
<file path=[Content_Types].xml><?xml version="1.0" encoding="utf-8"?>
<Types xmlns="http://schemas.openxmlformats.org/package/2006/content-types">
  <Default Extension="bin" ContentType="application/vnd.openxmlformats-officedocument.oleObject"/>
  <Default Extension="emf" ContentType="image/x-emf"/>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Masters/slideMaster2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slideLayouts/slideLayout241.xml" ContentType="application/vnd.openxmlformats-officedocument.presentationml.slideLayout+xml"/>
  <Override PartName="/ppt/slideLayouts/slideLayout242.xml" ContentType="application/vnd.openxmlformats-officedocument.presentationml.slideLayout+xml"/>
  <Override PartName="/ppt/slideLayouts/slideLayout243.xml" ContentType="application/vnd.openxmlformats-officedocument.presentationml.slideLayout+xml"/>
  <Override PartName="/ppt/slideLayouts/slideLayout244.xml" ContentType="application/vnd.openxmlformats-officedocument.presentationml.slideLayout+xml"/>
  <Override PartName="/ppt/slideLayouts/slideLayout245.xml" ContentType="application/vnd.openxmlformats-officedocument.presentationml.slideLayout+xml"/>
  <Override PartName="/ppt/slideLayouts/slideLayout246.xml" ContentType="application/vnd.openxmlformats-officedocument.presentationml.slideLayout+xml"/>
  <Override PartName="/ppt/slideLayouts/slideLayout247.xml" ContentType="application/vnd.openxmlformats-officedocument.presentationml.slideLayout+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slideLayouts/slideLayout251.xml" ContentType="application/vnd.openxmlformats-officedocument.presentationml.slideLayout+xml"/>
  <Override PartName="/ppt/slideLayouts/slideLayout252.xml" ContentType="application/vnd.openxmlformats-officedocument.presentationml.slideLayout+xml"/>
  <Override PartName="/ppt/slideLayouts/slideLayout253.xml" ContentType="application/vnd.openxmlformats-officedocument.presentationml.slideLayout+xml"/>
  <Override PartName="/ppt/slideLayouts/slideLayout254.xml" ContentType="application/vnd.openxmlformats-officedocument.presentationml.slideLayout+xml"/>
  <Override PartName="/ppt/slideLayouts/slideLayout255.xml" ContentType="application/vnd.openxmlformats-officedocument.presentationml.slideLayout+xml"/>
  <Override PartName="/ppt/slideLayouts/slideLayout256.xml" ContentType="application/vnd.openxmlformats-officedocument.presentationml.slideLayout+xml"/>
  <Override PartName="/ppt/slideLayouts/slideLayout257.xml" ContentType="application/vnd.openxmlformats-officedocument.presentationml.slideLayout+xml"/>
  <Override PartName="/ppt/slideLayouts/slideLayout258.xml" ContentType="application/vnd.openxmlformats-officedocument.presentationml.slideLayout+xml"/>
  <Override PartName="/ppt/slideLayouts/slideLayout259.xml" ContentType="application/vnd.openxmlformats-officedocument.presentationml.slideLayout+xml"/>
  <Override PartName="/ppt/slideLayouts/slideLayout260.xml" ContentType="application/vnd.openxmlformats-officedocument.presentationml.slideLayout+xml"/>
  <Override PartName="/ppt/slideLayouts/slideLayout261.xml" ContentType="application/vnd.openxmlformats-officedocument.presentationml.slideLayout+xml"/>
  <Override PartName="/ppt/slideLayouts/slideLayout262.xml" ContentType="application/vnd.openxmlformats-officedocument.presentationml.slideLayout+xml"/>
  <Override PartName="/ppt/slideLayouts/slideLayout263.xml" ContentType="application/vnd.openxmlformats-officedocument.presentationml.slideLayout+xml"/>
  <Override PartName="/ppt/slideLayouts/slideLayout264.xml" ContentType="application/vnd.openxmlformats-officedocument.presentationml.slideLayout+xml"/>
  <Override PartName="/ppt/slideLayouts/slideLayout265.xml" ContentType="application/vnd.openxmlformats-officedocument.presentationml.slideLayout+xml"/>
  <Override PartName="/ppt/slideLayouts/slideLayout266.xml" ContentType="application/vnd.openxmlformats-officedocument.presentationml.slideLayout+xml"/>
  <Override PartName="/ppt/slideLayouts/slideLayout267.xml" ContentType="application/vnd.openxmlformats-officedocument.presentationml.slideLayout+xml"/>
  <Override PartName="/ppt/slideLayouts/slideLayout268.xml" ContentType="application/vnd.openxmlformats-officedocument.presentationml.slideLayout+xml"/>
  <Override PartName="/ppt/slideLayouts/slideLayout269.xml" ContentType="application/vnd.openxmlformats-officedocument.presentationml.slideLayout+xml"/>
  <Override PartName="/ppt/slideLayouts/slideLayout270.xml" ContentType="application/vnd.openxmlformats-officedocument.presentationml.slideLayout+xml"/>
  <Override PartName="/ppt/slideLayouts/slideLayout271.xml" ContentType="application/vnd.openxmlformats-officedocument.presentationml.slideLayout+xml"/>
  <Override PartName="/ppt/slideLayouts/slideLayout272.xml" ContentType="application/vnd.openxmlformats-officedocument.presentationml.slideLayout+xml"/>
  <Override PartName="/ppt/slideLayouts/slideLayout273.xml" ContentType="application/vnd.openxmlformats-officedocument.presentationml.slideLayout+xml"/>
  <Override PartName="/ppt/slideLayouts/slideLayout274.xml" ContentType="application/vnd.openxmlformats-officedocument.presentationml.slideLayout+xml"/>
  <Override PartName="/ppt/slideLayouts/slideLayout275.xml" ContentType="application/vnd.openxmlformats-officedocument.presentationml.slideLayout+xml"/>
  <Override PartName="/ppt/slideLayouts/slideLayout276.xml" ContentType="application/vnd.openxmlformats-officedocument.presentationml.slideLayout+xml"/>
  <Override PartName="/ppt/slideLayouts/slideLayout277.xml" ContentType="application/vnd.openxmlformats-officedocument.presentationml.slideLayout+xml"/>
  <Override PartName="/ppt/slideLayouts/slideLayout278.xml" ContentType="application/vnd.openxmlformats-officedocument.presentationml.slideLayout+xml"/>
  <Override PartName="/ppt/slideLayouts/slideLayout279.xml" ContentType="application/vnd.openxmlformats-officedocument.presentationml.slideLayout+xml"/>
  <Override PartName="/ppt/slideLayouts/slideLayout280.xml" ContentType="application/vnd.openxmlformats-officedocument.presentationml.slideLayout+xml"/>
  <Override PartName="/ppt/slideLayouts/slideLayout281.xml" ContentType="application/vnd.openxmlformats-officedocument.presentationml.slideLayout+xml"/>
  <Override PartName="/ppt/slideLayouts/slideLayout282.xml" ContentType="application/vnd.openxmlformats-officedocument.presentationml.slideLayout+xml"/>
  <Override PartName="/ppt/slideLayouts/slideLayout283.xml" ContentType="application/vnd.openxmlformats-officedocument.presentationml.slideLayout+xml"/>
  <Override PartName="/ppt/slideLayouts/slideLayout284.xml" ContentType="application/vnd.openxmlformats-officedocument.presentationml.slideLayout+xml"/>
  <Override PartName="/ppt/slideLayouts/slideLayout285.xml" ContentType="application/vnd.openxmlformats-officedocument.presentationml.slideLayout+xml"/>
  <Override PartName="/ppt/slideLayouts/slideLayout286.xml" ContentType="application/vnd.openxmlformats-officedocument.presentationml.slideLayout+xml"/>
  <Override PartName="/ppt/slideLayouts/slideLayout287.xml" ContentType="application/vnd.openxmlformats-officedocument.presentationml.slideLayout+xml"/>
  <Override PartName="/ppt/slideLayouts/slideLayout288.xml" ContentType="application/vnd.openxmlformats-officedocument.presentationml.slideLayout+xml"/>
  <Override PartName="/ppt/slideLayouts/slideLayout289.xml" ContentType="application/vnd.openxmlformats-officedocument.presentationml.slideLayout+xml"/>
  <Override PartName="/ppt/slideLayouts/slideLayout290.xml" ContentType="application/vnd.openxmlformats-officedocument.presentationml.slideLayout+xml"/>
  <Override PartName="/ppt/slideLayouts/slideLayout291.xml" ContentType="application/vnd.openxmlformats-officedocument.presentationml.slideLayout+xml"/>
  <Override PartName="/ppt/slideLayouts/slideLayout292.xml" ContentType="application/vnd.openxmlformats-officedocument.presentationml.slideLayout+xml"/>
  <Override PartName="/ppt/slideLayouts/slideLayout293.xml" ContentType="application/vnd.openxmlformats-officedocument.presentationml.slideLayout+xml"/>
  <Override PartName="/ppt/slideLayouts/slideLayout294.xml" ContentType="application/vnd.openxmlformats-officedocument.presentationml.slideLayout+xml"/>
  <Override PartName="/ppt/slideLayouts/slideLayout295.xml" ContentType="application/vnd.openxmlformats-officedocument.presentationml.slideLayout+xml"/>
  <Override PartName="/ppt/slideLayouts/slideLayout296.xml" ContentType="application/vnd.openxmlformats-officedocument.presentationml.slideLayout+xml"/>
  <Override PartName="/ppt/slideLayouts/slideLayout297.xml" ContentType="application/vnd.openxmlformats-officedocument.presentationml.slideLayout+xml"/>
  <Override PartName="/ppt/slideLayouts/slideLayout298.xml" ContentType="application/vnd.openxmlformats-officedocument.presentationml.slideLayout+xml"/>
  <Override PartName="/ppt/slideLayouts/slideLayout299.xml" ContentType="application/vnd.openxmlformats-officedocument.presentationml.slideLayout+xml"/>
  <Override PartName="/ppt/slideLayouts/slideLayout300.xml" ContentType="application/vnd.openxmlformats-officedocument.presentationml.slideLayout+xml"/>
  <Override PartName="/ppt/slideLayouts/slideLayout301.xml" ContentType="application/vnd.openxmlformats-officedocument.presentationml.slideLayout+xml"/>
  <Override PartName="/ppt/slideLayouts/slideLayout302.xml" ContentType="application/vnd.openxmlformats-officedocument.presentationml.slideLayout+xml"/>
  <Override PartName="/ppt/slideLayouts/slideLayout303.xml" ContentType="application/vnd.openxmlformats-officedocument.presentationml.slideLayout+xml"/>
  <Override PartName="/ppt/slideLayouts/slideLayout304.xml" ContentType="application/vnd.openxmlformats-officedocument.presentationml.slideLayout+xml"/>
  <Override PartName="/ppt/slideLayouts/slideLayout305.xml" ContentType="application/vnd.openxmlformats-officedocument.presentationml.slideLayout+xml"/>
  <Override PartName="/ppt/slideLayouts/slideLayout306.xml" ContentType="application/vnd.openxmlformats-officedocument.presentationml.slideLayout+xml"/>
  <Override PartName="/ppt/slideLayouts/slideLayout307.xml" ContentType="application/vnd.openxmlformats-officedocument.presentationml.slideLayout+xml"/>
  <Override PartName="/ppt/slideLayouts/slideLayout308.xml" ContentType="application/vnd.openxmlformats-officedocument.presentationml.slideLayout+xml"/>
  <Override PartName="/ppt/slideLayouts/slideLayout309.xml" ContentType="application/vnd.openxmlformats-officedocument.presentationml.slideLayout+xml"/>
  <Override PartName="/ppt/slideLayouts/slideLayout310.xml" ContentType="application/vnd.openxmlformats-officedocument.presentationml.slideLayout+xml"/>
  <Override PartName="/ppt/slideLayouts/slideLayout311.xml" ContentType="application/vnd.openxmlformats-officedocument.presentationml.slideLayout+xml"/>
  <Override PartName="/ppt/slideLayouts/slideLayout312.xml" ContentType="application/vnd.openxmlformats-officedocument.presentationml.slideLayout+xml"/>
  <Override PartName="/ppt/slideLayouts/slideLayout313.xml" ContentType="application/vnd.openxmlformats-officedocument.presentationml.slideLayout+xml"/>
  <Override PartName="/ppt/slideLayouts/slideLayout314.xml" ContentType="application/vnd.openxmlformats-officedocument.presentationml.slideLayout+xml"/>
  <Override PartName="/ppt/slideLayouts/slideLayout315.xml" ContentType="application/vnd.openxmlformats-officedocument.presentationml.slideLayout+xml"/>
  <Override PartName="/ppt/slideLayouts/slideLayout316.xml" ContentType="application/vnd.openxmlformats-officedocument.presentationml.slideLayout+xml"/>
  <Override PartName="/ppt/slideLayouts/slideLayout317.xml" ContentType="application/vnd.openxmlformats-officedocument.presentationml.slideLayout+xml"/>
  <Override PartName="/ppt/slideLayouts/slideLayout318.xml" ContentType="application/vnd.openxmlformats-officedocument.presentationml.slideLayout+xml"/>
  <Override PartName="/ppt/slideLayouts/slideLayout319.xml" ContentType="application/vnd.openxmlformats-officedocument.presentationml.slideLayout+xml"/>
  <Override PartName="/ppt/slideLayouts/slideLayout320.xml" ContentType="application/vnd.openxmlformats-officedocument.presentationml.slideLayout+xml"/>
  <Override PartName="/ppt/slideLayouts/slideLayout321.xml" ContentType="application/vnd.openxmlformats-officedocument.presentationml.slideLayout+xml"/>
  <Override PartName="/ppt/slideLayouts/slideLayout322.xml" ContentType="application/vnd.openxmlformats-officedocument.presentationml.slideLayout+xml"/>
  <Override PartName="/ppt/slideLayouts/slideLayout323.xml" ContentType="application/vnd.openxmlformats-officedocument.presentationml.slideLayout+xml"/>
  <Override PartName="/ppt/slideLayouts/slideLayout324.xml" ContentType="application/vnd.openxmlformats-officedocument.presentationml.slideLayout+xml"/>
  <Override PartName="/ppt/slideLayouts/slideLayout325.xml" ContentType="application/vnd.openxmlformats-officedocument.presentationml.slideLayout+xml"/>
  <Override PartName="/ppt/slideLayouts/slideLayout326.xml" ContentType="application/vnd.openxmlformats-officedocument.presentationml.slideLayout+xml"/>
  <Override PartName="/ppt/slideLayouts/slideLayout327.xml" ContentType="application/vnd.openxmlformats-officedocument.presentationml.slideLayout+xml"/>
  <Override PartName="/ppt/slideLayouts/slideLayout328.xml" ContentType="application/vnd.openxmlformats-officedocument.presentationml.slideLayout+xml"/>
  <Override PartName="/ppt/slideLayouts/slideLayout329.xml" ContentType="application/vnd.openxmlformats-officedocument.presentationml.slideLayout+xml"/>
  <Override PartName="/ppt/slideLayouts/slideLayout330.xml" ContentType="application/vnd.openxmlformats-officedocument.presentationml.slideLayout+xml"/>
  <Override PartName="/ppt/slideLayouts/slideLayout331.xml" ContentType="application/vnd.openxmlformats-officedocument.presentationml.slideLayout+xml"/>
  <Override PartName="/ppt/slideLayouts/slideLayout332.xml" ContentType="application/vnd.openxmlformats-officedocument.presentationml.slideLayout+xml"/>
  <Override PartName="/ppt/slideLayouts/slideLayout333.xml" ContentType="application/vnd.openxmlformats-officedocument.presentationml.slideLayout+xml"/>
  <Override PartName="/ppt/slideLayouts/slideLayout334.xml" ContentType="application/vnd.openxmlformats-officedocument.presentationml.slideLayout+xml"/>
  <Override PartName="/ppt/slideLayouts/slideLayout335.xml" ContentType="application/vnd.openxmlformats-officedocument.presentationml.slideLayout+xml"/>
  <Override PartName="/ppt/slideLayouts/slideLayout336.xml" ContentType="application/vnd.openxmlformats-officedocument.presentationml.slideLayout+xml"/>
  <Override PartName="/ppt/slideLayouts/slideLayout337.xml" ContentType="application/vnd.openxmlformats-officedocument.presentationml.slideLayout+xml"/>
  <Override PartName="/ppt/slideLayouts/slideLayout338.xml" ContentType="application/vnd.openxmlformats-officedocument.presentationml.slideLayout+xml"/>
  <Override PartName="/ppt/slideLayouts/slideLayout339.xml" ContentType="application/vnd.openxmlformats-officedocument.presentationml.slideLayout+xml"/>
  <Override PartName="/ppt/slideLayouts/slideLayout340.xml" ContentType="application/vnd.openxmlformats-officedocument.presentationml.slideLayout+xml"/>
  <Override PartName="/ppt/slideLayouts/slideLayout341.xml" ContentType="application/vnd.openxmlformats-officedocument.presentationml.slideLayout+xml"/>
  <Override PartName="/ppt/slideLayouts/slideLayout342.xml" ContentType="application/vnd.openxmlformats-officedocument.presentationml.slideLayout+xml"/>
  <Override PartName="/ppt/slideLayouts/slideLayout343.xml" ContentType="application/vnd.openxmlformats-officedocument.presentationml.slideLayout+xml"/>
  <Override PartName="/ppt/slideLayouts/slideLayout344.xml" ContentType="application/vnd.openxmlformats-officedocument.presentationml.slideLayout+xml"/>
  <Override PartName="/ppt/slideLayouts/slideLayout345.xml" ContentType="application/vnd.openxmlformats-officedocument.presentationml.slideLayout+xml"/>
  <Override PartName="/ppt/slideLayouts/slideLayout346.xml" ContentType="application/vnd.openxmlformats-officedocument.presentationml.slideLayout+xml"/>
  <Override PartName="/ppt/slideLayouts/slideLayout347.xml" ContentType="application/vnd.openxmlformats-officedocument.presentationml.slideLayout+xml"/>
  <Override PartName="/ppt/slideLayouts/slideLayout348.xml" ContentType="application/vnd.openxmlformats-officedocument.presentationml.slideLayout+xml"/>
  <Override PartName="/ppt/slideLayouts/slideLayout349.xml" ContentType="application/vnd.openxmlformats-officedocument.presentationml.slideLayout+xml"/>
  <Override PartName="/ppt/slideLayouts/slideLayout350.xml" ContentType="application/vnd.openxmlformats-officedocument.presentationml.slideLayout+xml"/>
  <Override PartName="/ppt/slideLayouts/slideLayout351.xml" ContentType="application/vnd.openxmlformats-officedocument.presentationml.slideLayout+xml"/>
  <Override PartName="/ppt/slideLayouts/slideLayout352.xml" ContentType="application/vnd.openxmlformats-officedocument.presentationml.slideLayout+xml"/>
  <Override PartName="/ppt/slideLayouts/slideLayout353.xml" ContentType="application/vnd.openxmlformats-officedocument.presentationml.slideLayout+xml"/>
  <Override PartName="/ppt/slideLayouts/slideLayout354.xml" ContentType="application/vnd.openxmlformats-officedocument.presentationml.slideLayout+xml"/>
  <Override PartName="/ppt/slideLayouts/slideLayout355.xml" ContentType="application/vnd.openxmlformats-officedocument.presentationml.slideLayout+xml"/>
  <Override PartName="/ppt/slideLayouts/slideLayout356.xml" ContentType="application/vnd.openxmlformats-officedocument.presentationml.slideLayout+xml"/>
  <Override PartName="/ppt/slideLayouts/slideLayout357.xml" ContentType="application/vnd.openxmlformats-officedocument.presentationml.slideLayout+xml"/>
  <Override PartName="/ppt/slideLayouts/slideLayout358.xml" ContentType="application/vnd.openxmlformats-officedocument.presentationml.slideLayout+xml"/>
  <Override PartName="/ppt/slideLayouts/slideLayout359.xml" ContentType="application/vnd.openxmlformats-officedocument.presentationml.slideLayout+xml"/>
  <Override PartName="/ppt/slideLayouts/slideLayout360.xml" ContentType="application/vnd.openxmlformats-officedocument.presentationml.slideLayout+xml"/>
  <Override PartName="/ppt/slideLayouts/slideLayout361.xml" ContentType="application/vnd.openxmlformats-officedocument.presentationml.slideLayout+xml"/>
  <Override PartName="/ppt/slideLayouts/slideLayout362.xml" ContentType="application/vnd.openxmlformats-officedocument.presentationml.slideLayout+xml"/>
  <Override PartName="/ppt/slideLayouts/slideLayout363.xml" ContentType="application/vnd.openxmlformats-officedocument.presentationml.slideLayout+xml"/>
  <Override PartName="/ppt/slideLayouts/slideLayout364.xml" ContentType="application/vnd.openxmlformats-officedocument.presentationml.slideLayout+xml"/>
  <Override PartName="/ppt/slideLayouts/slideLayout365.xml" ContentType="application/vnd.openxmlformats-officedocument.presentationml.slideLayout+xml"/>
  <Override PartName="/ppt/slideLayouts/slideLayout366.xml" ContentType="application/vnd.openxmlformats-officedocument.presentationml.slideLayout+xml"/>
  <Override PartName="/ppt/slideLayouts/slideLayout367.xml" ContentType="application/vnd.openxmlformats-officedocument.presentationml.slideLayout+xml"/>
  <Override PartName="/ppt/slideLayouts/slideLayout368.xml" ContentType="application/vnd.openxmlformats-officedocument.presentationml.slideLayout+xml"/>
  <Override PartName="/ppt/slideLayouts/slideLayout369.xml" ContentType="application/vnd.openxmlformats-officedocument.presentationml.slideLayout+xml"/>
  <Override PartName="/ppt/slideLayouts/slideLayout370.xml" ContentType="application/vnd.openxmlformats-officedocument.presentationml.slideLayout+xml"/>
  <Override PartName="/ppt/slideLayouts/slideLayout371.xml" ContentType="application/vnd.openxmlformats-officedocument.presentationml.slideLayout+xml"/>
  <Override PartName="/ppt/slideLayouts/slideLayout372.xml" ContentType="application/vnd.openxmlformats-officedocument.presentationml.slideLayout+xml"/>
  <Override PartName="/ppt/slideLayouts/slideLayout373.xml" ContentType="application/vnd.openxmlformats-officedocument.presentationml.slideLayout+xml"/>
  <Override PartName="/ppt/slideLayouts/slideLayout374.xml" ContentType="application/vnd.openxmlformats-officedocument.presentationml.slideLayout+xml"/>
  <Override PartName="/ppt/slideLayouts/slideLayout375.xml" ContentType="application/vnd.openxmlformats-officedocument.presentationml.slideLayout+xml"/>
  <Override PartName="/ppt/slideLayouts/slideLayout376.xml" ContentType="application/vnd.openxmlformats-officedocument.presentationml.slideLayout+xml"/>
  <Override PartName="/ppt/slideLayouts/slideLayout377.xml" ContentType="application/vnd.openxmlformats-officedocument.presentationml.slideLayout+xml"/>
  <Override PartName="/ppt/slideLayouts/slideLayout378.xml" ContentType="application/vnd.openxmlformats-officedocument.presentationml.slideLayout+xml"/>
  <Override PartName="/ppt/slideLayouts/slideLayout379.xml" ContentType="application/vnd.openxmlformats-officedocument.presentationml.slideLayout+xml"/>
  <Override PartName="/ppt/slideLayouts/slideLayout380.xml" ContentType="application/vnd.openxmlformats-officedocument.presentationml.slideLayout+xml"/>
  <Override PartName="/ppt/slideLayouts/slideLayout381.xml" ContentType="application/vnd.openxmlformats-officedocument.presentationml.slideLayout+xml"/>
  <Override PartName="/ppt/slideLayouts/slideLayout382.xml" ContentType="application/vnd.openxmlformats-officedocument.presentationml.slideLayout+xml"/>
  <Override PartName="/ppt/slideLayouts/slideLayout383.xml" ContentType="application/vnd.openxmlformats-officedocument.presentationml.slideLayout+xml"/>
  <Override PartName="/ppt/slideLayouts/slideLayout384.xml" ContentType="application/vnd.openxmlformats-officedocument.presentationml.slideLayout+xml"/>
  <Override PartName="/ppt/slideLayouts/slideLayout385.xml" ContentType="application/vnd.openxmlformats-officedocument.presentationml.slideLayout+xml"/>
  <Override PartName="/ppt/slideLayouts/slideLayout386.xml" ContentType="application/vnd.openxmlformats-officedocument.presentationml.slideLayout+xml"/>
  <Override PartName="/ppt/slideLayouts/slideLayout387.xml" ContentType="application/vnd.openxmlformats-officedocument.presentationml.slideLayout+xml"/>
  <Override PartName="/ppt/slideLayouts/slideLayout388.xml" ContentType="application/vnd.openxmlformats-officedocument.presentationml.slideLayout+xml"/>
  <Override PartName="/ppt/slideLayouts/slideLayout389.xml" ContentType="application/vnd.openxmlformats-officedocument.presentationml.slideLayout+xml"/>
  <Override PartName="/ppt/slideLayouts/slideLayout390.xml" ContentType="application/vnd.openxmlformats-officedocument.presentationml.slideLayout+xml"/>
  <Override PartName="/ppt/slideLayouts/slideLayout391.xml" ContentType="application/vnd.openxmlformats-officedocument.presentationml.slideLayout+xml"/>
  <Override PartName="/ppt/slideLayouts/slideLayout392.xml" ContentType="application/vnd.openxmlformats-officedocument.presentationml.slideLayout+xml"/>
  <Override PartName="/ppt/slideLayouts/slideLayout393.xml" ContentType="application/vnd.openxmlformats-officedocument.presentationml.slideLayout+xml"/>
  <Override PartName="/ppt/slideLayouts/slideLayout394.xml" ContentType="application/vnd.openxmlformats-officedocument.presentationml.slideLayout+xml"/>
  <Override PartName="/ppt/slideLayouts/slideLayout395.xml" ContentType="application/vnd.openxmlformats-officedocument.presentationml.slideLayout+xml"/>
  <Override PartName="/ppt/slideLayouts/slideLayout396.xml" ContentType="application/vnd.openxmlformats-officedocument.presentationml.slideLayout+xml"/>
  <Override PartName="/ppt/slideLayouts/slideLayout397.xml" ContentType="application/vnd.openxmlformats-officedocument.presentationml.slideLayout+xml"/>
  <Override PartName="/ppt/slideLayouts/slideLayout398.xml" ContentType="application/vnd.openxmlformats-officedocument.presentationml.slideLayout+xml"/>
  <Override PartName="/ppt/slideLayouts/slideLayout399.xml" ContentType="application/vnd.openxmlformats-officedocument.presentationml.slideLayout+xml"/>
  <Override PartName="/ppt/slideLayouts/slideLayout400.xml" ContentType="application/vnd.openxmlformats-officedocument.presentationml.slideLayout+xml"/>
  <Override PartName="/ppt/slideLayouts/slideLayout401.xml" ContentType="application/vnd.openxmlformats-officedocument.presentationml.slideLayout+xml"/>
  <Override PartName="/ppt/slideLayouts/slideLayout402.xml" ContentType="application/vnd.openxmlformats-officedocument.presentationml.slideLayout+xml"/>
  <Override PartName="/ppt/slideLayouts/slideLayout403.xml" ContentType="application/vnd.openxmlformats-officedocument.presentationml.slideLayout+xml"/>
  <Override PartName="/ppt/slideLayouts/slideLayout404.xml" ContentType="application/vnd.openxmlformats-officedocument.presentationml.slideLayout+xml"/>
  <Override PartName="/ppt/slideLayouts/slideLayout405.xml" ContentType="application/vnd.openxmlformats-officedocument.presentationml.slideLayout+xml"/>
  <Override PartName="/ppt/slideLayouts/slideLayout406.xml" ContentType="application/vnd.openxmlformats-officedocument.presentationml.slideLayout+xml"/>
  <Override PartName="/ppt/slideLayouts/slideLayout407.xml" ContentType="application/vnd.openxmlformats-officedocument.presentationml.slideLayout+xml"/>
  <Override PartName="/ppt/slideLayouts/slideLayout408.xml" ContentType="application/vnd.openxmlformats-officedocument.presentationml.slideLayout+xml"/>
  <Override PartName="/ppt/slideLayouts/slideLayout409.xml" ContentType="application/vnd.openxmlformats-officedocument.presentationml.slideLayout+xml"/>
  <Override PartName="/ppt/slideLayouts/slideLayout410.xml" ContentType="application/vnd.openxmlformats-officedocument.presentationml.slideLayout+xml"/>
  <Override PartName="/ppt/slideLayouts/slideLayout411.xml" ContentType="application/vnd.openxmlformats-officedocument.presentationml.slideLayout+xml"/>
  <Override PartName="/ppt/slideLayouts/slideLayout412.xml" ContentType="application/vnd.openxmlformats-officedocument.presentationml.slideLayout+xml"/>
  <Override PartName="/ppt/slideLayouts/slideLayout413.xml" ContentType="application/vnd.openxmlformats-officedocument.presentationml.slideLayout+xml"/>
  <Override PartName="/ppt/slideLayouts/slideLayout414.xml" ContentType="application/vnd.openxmlformats-officedocument.presentationml.slideLayout+xml"/>
  <Override PartName="/ppt/slideLayouts/slideLayout415.xml" ContentType="application/vnd.openxmlformats-officedocument.presentationml.slideLayout+xml"/>
  <Override PartName="/ppt/slideLayouts/slideLayout416.xml" ContentType="application/vnd.openxmlformats-officedocument.presentationml.slideLayout+xml"/>
  <Override PartName="/ppt/slideLayouts/slideLayout417.xml" ContentType="application/vnd.openxmlformats-officedocument.presentationml.slideLayout+xml"/>
  <Override PartName="/ppt/slideLayouts/slideLayout418.xml" ContentType="application/vnd.openxmlformats-officedocument.presentationml.slideLayout+xml"/>
  <Override PartName="/ppt/slideLayouts/slideLayout419.xml" ContentType="application/vnd.openxmlformats-officedocument.presentationml.slideLayout+xml"/>
  <Override PartName="/ppt/slideLayouts/slideLayout420.xml" ContentType="application/vnd.openxmlformats-officedocument.presentationml.slideLayout+xml"/>
  <Override PartName="/ppt/slideLayouts/slideLayout421.xml" ContentType="application/vnd.openxmlformats-officedocument.presentationml.slideLayout+xml"/>
  <Override PartName="/ppt/slideLayouts/slideLayout422.xml" ContentType="application/vnd.openxmlformats-officedocument.presentationml.slideLayout+xml"/>
  <Override PartName="/ppt/slideLayouts/slideLayout423.xml" ContentType="application/vnd.openxmlformats-officedocument.presentationml.slideLayout+xml"/>
  <Override PartName="/ppt/slideLayouts/slideLayout424.xml" ContentType="application/vnd.openxmlformats-officedocument.presentationml.slideLayout+xml"/>
  <Override PartName="/ppt/slideLayouts/slideLayout425.xml" ContentType="application/vnd.openxmlformats-officedocument.presentationml.slideLayout+xml"/>
  <Override PartName="/ppt/slideLayouts/slideLayout426.xml" ContentType="application/vnd.openxmlformats-officedocument.presentationml.slideLayout+xml"/>
  <Override PartName="/ppt/slideLayouts/slideLayout427.xml" ContentType="application/vnd.openxmlformats-officedocument.presentationml.slideLayout+xml"/>
  <Override PartName="/ppt/slideLayouts/slideLayout428.xml" ContentType="application/vnd.openxmlformats-officedocument.presentationml.slideLayout+xml"/>
  <Override PartName="/ppt/slideLayouts/slideLayout429.xml" ContentType="application/vnd.openxmlformats-officedocument.presentationml.slideLayout+xml"/>
  <Override PartName="/ppt/slideLayouts/slideLayout430.xml" ContentType="application/vnd.openxmlformats-officedocument.presentationml.slideLayout+xml"/>
  <Override PartName="/ppt/slideLayouts/slideLayout431.xml" ContentType="application/vnd.openxmlformats-officedocument.presentationml.slideLayout+xml"/>
  <Override PartName="/ppt/slideLayouts/slideLayout432.xml" ContentType="application/vnd.openxmlformats-officedocument.presentationml.slideLayout+xml"/>
  <Override PartName="/ppt/slideLayouts/slideLayout433.xml" ContentType="application/vnd.openxmlformats-officedocument.presentationml.slideLayout+xml"/>
  <Override PartName="/ppt/slideLayouts/slideLayout434.xml" ContentType="application/vnd.openxmlformats-officedocument.presentationml.slideLayout+xml"/>
  <Override PartName="/ppt/slideLayouts/slideLayout435.xml" ContentType="application/vnd.openxmlformats-officedocument.presentationml.slideLayout+xml"/>
  <Override PartName="/ppt/slideLayouts/slideLayout436.xml" ContentType="application/vnd.openxmlformats-officedocument.presentationml.slideLayout+xml"/>
  <Override PartName="/ppt/slideLayouts/slideLayout437.xml" ContentType="application/vnd.openxmlformats-officedocument.presentationml.slideLayout+xml"/>
  <Override PartName="/ppt/slideLayouts/slideLayout438.xml" ContentType="application/vnd.openxmlformats-officedocument.presentationml.slideLayout+xml"/>
  <Override PartName="/ppt/slideLayouts/slideLayout439.xml" ContentType="application/vnd.openxmlformats-officedocument.presentationml.slideLayout+xml"/>
  <Override PartName="/ppt/slideLayouts/slideLayout440.xml" ContentType="application/vnd.openxmlformats-officedocument.presentationml.slideLayout+xml"/>
  <Override PartName="/ppt/slideLayouts/slideLayout441.xml" ContentType="application/vnd.openxmlformats-officedocument.presentationml.slideLayout+xml"/>
  <Override PartName="/ppt/slideLayouts/slideLayout442.xml" ContentType="application/vnd.openxmlformats-officedocument.presentationml.slideLayout+xml"/>
  <Override PartName="/ppt/slideLayouts/slideLayout443.xml" ContentType="application/vnd.openxmlformats-officedocument.presentationml.slideLayout+xml"/>
  <Override PartName="/ppt/slideLayouts/slideLayout444.xml" ContentType="application/vnd.openxmlformats-officedocument.presentationml.slideLayout+xml"/>
  <Override PartName="/ppt/slideLayouts/slideLayout445.xml" ContentType="application/vnd.openxmlformats-officedocument.presentationml.slideLayout+xml"/>
  <Override PartName="/ppt/slideLayouts/slideLayout446.xml" ContentType="application/vnd.openxmlformats-officedocument.presentationml.slideLayout+xml"/>
  <Override PartName="/ppt/slideLayouts/slideLayout447.xml" ContentType="application/vnd.openxmlformats-officedocument.presentationml.slideLayout+xml"/>
  <Override PartName="/ppt/slideLayouts/slideLayout448.xml" ContentType="application/vnd.openxmlformats-officedocument.presentationml.slideLayout+xml"/>
  <Override PartName="/ppt/slideLayouts/slideLayout449.xml" ContentType="application/vnd.openxmlformats-officedocument.presentationml.slideLayout+xml"/>
  <Override PartName="/ppt/slideLayouts/slideLayout450.xml" ContentType="application/vnd.openxmlformats-officedocument.presentationml.slideLayout+xml"/>
  <Override PartName="/ppt/slideLayouts/slideLayout451.xml" ContentType="application/vnd.openxmlformats-officedocument.presentationml.slideLayout+xml"/>
  <Override PartName="/ppt/slideLayouts/slideLayout452.xml" ContentType="application/vnd.openxmlformats-officedocument.presentationml.slideLayout+xml"/>
  <Override PartName="/ppt/slideLayouts/slideLayout453.xml" ContentType="application/vnd.openxmlformats-officedocument.presentationml.slideLayout+xml"/>
  <Override PartName="/ppt/slideLayouts/slideLayout454.xml" ContentType="application/vnd.openxmlformats-officedocument.presentationml.slideLayout+xml"/>
  <Override PartName="/ppt/slideLayouts/slideLayout455.xml" ContentType="application/vnd.openxmlformats-officedocument.presentationml.slideLayout+xml"/>
  <Override PartName="/ppt/slideLayouts/slideLayout456.xml" ContentType="application/vnd.openxmlformats-officedocument.presentationml.slideLayout+xml"/>
  <Override PartName="/ppt/slideLayouts/slideLayout457.xml" ContentType="application/vnd.openxmlformats-officedocument.presentationml.slideLayout+xml"/>
  <Override PartName="/ppt/slideLayouts/slideLayout458.xml" ContentType="application/vnd.openxmlformats-officedocument.presentationml.slideLayout+xml"/>
  <Override PartName="/ppt/slideLayouts/slideLayout459.xml" ContentType="application/vnd.openxmlformats-officedocument.presentationml.slideLayout+xml"/>
  <Override PartName="/ppt/slideLayouts/slideLayout460.xml" ContentType="application/vnd.openxmlformats-officedocument.presentationml.slideLayout+xml"/>
  <Override PartName="/ppt/slideLayouts/slideLayout461.xml" ContentType="application/vnd.openxmlformats-officedocument.presentationml.slideLayout+xml"/>
  <Override PartName="/ppt/slideLayouts/slideLayout462.xml" ContentType="application/vnd.openxmlformats-officedocument.presentationml.slideLayout+xml"/>
  <Override PartName="/ppt/slideLayouts/slideLayout463.xml" ContentType="application/vnd.openxmlformats-officedocument.presentationml.slideLayout+xml"/>
  <Override PartName="/ppt/slideLayouts/slideLayout464.xml" ContentType="application/vnd.openxmlformats-officedocument.presentationml.slideLayout+xml"/>
  <Override PartName="/ppt/slideLayouts/slideLayout465.xml" ContentType="application/vnd.openxmlformats-officedocument.presentationml.slideLayout+xml"/>
  <Override PartName="/ppt/slideLayouts/slideLayout466.xml" ContentType="application/vnd.openxmlformats-officedocument.presentationml.slideLayout+xml"/>
  <Override PartName="/ppt/slideLayouts/slideLayout467.xml" ContentType="application/vnd.openxmlformats-officedocument.presentationml.slideLayout+xml"/>
  <Override PartName="/ppt/slideLayouts/slideLayout468.xml" ContentType="application/vnd.openxmlformats-officedocument.presentationml.slideLayout+xml"/>
  <Override PartName="/ppt/slideLayouts/slideLayout469.xml" ContentType="application/vnd.openxmlformats-officedocument.presentationml.slideLayout+xml"/>
  <Override PartName="/ppt/slideLayouts/slideLayout470.xml" ContentType="application/vnd.openxmlformats-officedocument.presentationml.slideLayout+xml"/>
  <Override PartName="/ppt/slideLayouts/slideLayout471.xml" ContentType="application/vnd.openxmlformats-officedocument.presentationml.slideLayout+xml"/>
  <Override PartName="/ppt/slideLayouts/slideLayout472.xml" ContentType="application/vnd.openxmlformats-officedocument.presentationml.slideLayout+xml"/>
  <Override PartName="/ppt/slideLayouts/slideLayout473.xml" ContentType="application/vnd.openxmlformats-officedocument.presentationml.slideLayout+xml"/>
  <Override PartName="/ppt/slideLayouts/slideLayout474.xml" ContentType="application/vnd.openxmlformats-officedocument.presentationml.slideLayout+xml"/>
  <Override PartName="/ppt/slideLayouts/slideLayout475.xml" ContentType="application/vnd.openxmlformats-officedocument.presentationml.slideLayout+xml"/>
  <Override PartName="/ppt/slideLayouts/slideLayout476.xml" ContentType="application/vnd.openxmlformats-officedocument.presentationml.slideLayout+xml"/>
  <Override PartName="/ppt/slideLayouts/slideLayout477.xml" ContentType="application/vnd.openxmlformats-officedocument.presentationml.slideLayout+xml"/>
  <Override PartName="/ppt/slideLayouts/slideLayout478.xml" ContentType="application/vnd.openxmlformats-officedocument.presentationml.slideLayout+xml"/>
  <Override PartName="/ppt/slideLayouts/slideLayout479.xml" ContentType="application/vnd.openxmlformats-officedocument.presentationml.slideLayout+xml"/>
  <Override PartName="/ppt/slideLayouts/slideLayout480.xml" ContentType="application/vnd.openxmlformats-officedocument.presentationml.slideLayout+xml"/>
  <Override PartName="/ppt/slideLayouts/slideLayout481.xml" ContentType="application/vnd.openxmlformats-officedocument.presentationml.slideLayout+xml"/>
  <Override PartName="/ppt/slideLayouts/slideLayout482.xml" ContentType="application/vnd.openxmlformats-officedocument.presentationml.slideLayout+xml"/>
  <Override PartName="/ppt/slideLayouts/slideLayout483.xml" ContentType="application/vnd.openxmlformats-officedocument.presentationml.slideLayout+xml"/>
  <Override PartName="/ppt/slideLayouts/slideLayout484.xml" ContentType="application/vnd.openxmlformats-officedocument.presentationml.slideLayout+xml"/>
  <Override PartName="/ppt/slideLayouts/slideLayout485.xml" ContentType="application/vnd.openxmlformats-officedocument.presentationml.slideLayout+xml"/>
  <Override PartName="/ppt/slideLayouts/slideLayout486.xml" ContentType="application/vnd.openxmlformats-officedocument.presentationml.slideLayout+xml"/>
  <Override PartName="/ppt/slideLayouts/slideLayout487.xml" ContentType="application/vnd.openxmlformats-officedocument.presentationml.slideLayout+xml"/>
  <Override PartName="/ppt/slideLayouts/slideLayout488.xml" ContentType="application/vnd.openxmlformats-officedocument.presentationml.slideLayout+xml"/>
  <Override PartName="/ppt/slideLayouts/slideLayout489.xml" ContentType="application/vnd.openxmlformats-officedocument.presentationml.slideLayout+xml"/>
  <Override PartName="/ppt/slideLayouts/slideLayout490.xml" ContentType="application/vnd.openxmlformats-officedocument.presentationml.slideLayout+xml"/>
  <Override PartName="/ppt/slideLayouts/slideLayout491.xml" ContentType="application/vnd.openxmlformats-officedocument.presentationml.slideLayout+xml"/>
  <Override PartName="/ppt/slideLayouts/slideLayout492.xml" ContentType="application/vnd.openxmlformats-officedocument.presentationml.slideLayout+xml"/>
  <Override PartName="/ppt/slideLayouts/slideLayout493.xml" ContentType="application/vnd.openxmlformats-officedocument.presentationml.slideLayout+xml"/>
  <Override PartName="/ppt/slideLayouts/slideLayout494.xml" ContentType="application/vnd.openxmlformats-officedocument.presentationml.slideLayout+xml"/>
  <Override PartName="/ppt/slideLayouts/slideLayout495.xml" ContentType="application/vnd.openxmlformats-officedocument.presentationml.slideLayout+xml"/>
  <Override PartName="/ppt/slideLayouts/slideLayout496.xml" ContentType="application/vnd.openxmlformats-officedocument.presentationml.slideLayout+xml"/>
  <Override PartName="/ppt/slideLayouts/slideLayout497.xml" ContentType="application/vnd.openxmlformats-officedocument.presentationml.slideLayout+xml"/>
  <Override PartName="/ppt/slideLayouts/slideLayout498.xml" ContentType="application/vnd.openxmlformats-officedocument.presentationml.slideLayout+xml"/>
  <Override PartName="/ppt/slideLayouts/slideLayout499.xml" ContentType="application/vnd.openxmlformats-officedocument.presentationml.slideLayout+xml"/>
  <Override PartName="/ppt/slideLayouts/slideLayout500.xml" ContentType="application/vnd.openxmlformats-officedocument.presentationml.slideLayout+xml"/>
  <Override PartName="/ppt/slideLayouts/slideLayout501.xml" ContentType="application/vnd.openxmlformats-officedocument.presentationml.slideLayout+xml"/>
  <Override PartName="/ppt/slideLayouts/slideLayout502.xml" ContentType="application/vnd.openxmlformats-officedocument.presentationml.slideLayout+xml"/>
  <Override PartName="/ppt/slideLayouts/slideLayout503.xml" ContentType="application/vnd.openxmlformats-officedocument.presentationml.slideLayout+xml"/>
  <Override PartName="/ppt/slideLayouts/slideLayout504.xml" ContentType="application/vnd.openxmlformats-officedocument.presentationml.slideLayout+xml"/>
  <Override PartName="/ppt/slideLayouts/slideLayout505.xml" ContentType="application/vnd.openxmlformats-officedocument.presentationml.slideLayout+xml"/>
  <Override PartName="/ppt/slideLayouts/slideLayout506.xml" ContentType="application/vnd.openxmlformats-officedocument.presentationml.slideLayout+xml"/>
  <Override PartName="/ppt/slideLayouts/slideLayout507.xml" ContentType="application/vnd.openxmlformats-officedocument.presentationml.slideLayout+xml"/>
  <Override PartName="/ppt/slideLayouts/slideLayout508.xml" ContentType="application/vnd.openxmlformats-officedocument.presentationml.slideLayout+xml"/>
  <Override PartName="/ppt/slideLayouts/slideLayout509.xml" ContentType="application/vnd.openxmlformats-officedocument.presentationml.slideLayout+xml"/>
  <Override PartName="/ppt/slideLayouts/slideLayout510.xml" ContentType="application/vnd.openxmlformats-officedocument.presentationml.slideLayout+xml"/>
  <Override PartName="/ppt/slideLayouts/slideLayout511.xml" ContentType="application/vnd.openxmlformats-officedocument.presentationml.slideLayout+xml"/>
  <Override PartName="/ppt/slideLayouts/slideLayout512.xml" ContentType="application/vnd.openxmlformats-officedocument.presentationml.slideLayout+xml"/>
  <Override PartName="/ppt/slideLayouts/slideLayout513.xml" ContentType="application/vnd.openxmlformats-officedocument.presentationml.slideLayout+xml"/>
  <Override PartName="/ppt/slideLayouts/slideLayout514.xml" ContentType="application/vnd.openxmlformats-officedocument.presentationml.slideLayout+xml"/>
  <Override PartName="/ppt/slideLayouts/slideLayout515.xml" ContentType="application/vnd.openxmlformats-officedocument.presentationml.slideLayout+xml"/>
  <Override PartName="/ppt/slideLayouts/slideLayout516.xml" ContentType="application/vnd.openxmlformats-officedocument.presentationml.slideLayout+xml"/>
  <Override PartName="/ppt/slideLayouts/slideLayout517.xml" ContentType="application/vnd.openxmlformats-officedocument.presentationml.slideLayout+xml"/>
  <Override PartName="/ppt/slideLayouts/slideLayout518.xml" ContentType="application/vnd.openxmlformats-officedocument.presentationml.slideLayout+xml"/>
  <Override PartName="/ppt/slideLayouts/slideLayout519.xml" ContentType="application/vnd.openxmlformats-officedocument.presentationml.slideLayout+xml"/>
  <Override PartName="/ppt/slideLayouts/slideLayout520.xml" ContentType="application/vnd.openxmlformats-officedocument.presentationml.slideLayout+xml"/>
  <Override PartName="/ppt/slideLayouts/slideLayout521.xml" ContentType="application/vnd.openxmlformats-officedocument.presentationml.slideLayout+xml"/>
  <Override PartName="/ppt/slideLayouts/slideLayout522.xml" ContentType="application/vnd.openxmlformats-officedocument.presentationml.slideLayout+xml"/>
  <Override PartName="/ppt/slideLayouts/slideLayout523.xml" ContentType="application/vnd.openxmlformats-officedocument.presentationml.slideLayout+xml"/>
  <Override PartName="/ppt/slideLayouts/slideLayout524.xml" ContentType="application/vnd.openxmlformats-officedocument.presentationml.slideLayout+xml"/>
  <Override PartName="/ppt/slideLayouts/slideLayout525.xml" ContentType="application/vnd.openxmlformats-officedocument.presentationml.slideLayout+xml"/>
  <Override PartName="/ppt/slideLayouts/slideLayout526.xml" ContentType="application/vnd.openxmlformats-officedocument.presentationml.slideLayout+xml"/>
  <Override PartName="/ppt/slideLayouts/slideLayout527.xml" ContentType="application/vnd.openxmlformats-officedocument.presentationml.slideLayout+xml"/>
  <Override PartName="/ppt/slideLayouts/slideLayout528.xml" ContentType="application/vnd.openxmlformats-officedocument.presentationml.slideLayout+xml"/>
  <Override PartName="/ppt/slideLayouts/slideLayout529.xml" ContentType="application/vnd.openxmlformats-officedocument.presentationml.slideLayout+xml"/>
  <Override PartName="/ppt/slideLayouts/slideLayout530.xml" ContentType="application/vnd.openxmlformats-officedocument.presentationml.slideLayout+xml"/>
  <Override PartName="/ppt/slideLayouts/slideLayout531.xml" ContentType="application/vnd.openxmlformats-officedocument.presentationml.slideLayout+xml"/>
  <Override PartName="/ppt/slideLayouts/slideLayout532.xml" ContentType="application/vnd.openxmlformats-officedocument.presentationml.slideLayout+xml"/>
  <Override PartName="/ppt/slideLayouts/slideLayout533.xml" ContentType="application/vnd.openxmlformats-officedocument.presentationml.slideLayout+xml"/>
  <Override PartName="/ppt/slideLayouts/slideLayout534.xml" ContentType="application/vnd.openxmlformats-officedocument.presentationml.slideLayout+xml"/>
  <Override PartName="/ppt/slideLayouts/slideLayout535.xml" ContentType="application/vnd.openxmlformats-officedocument.presentationml.slideLayout+xml"/>
  <Override PartName="/ppt/slideLayouts/slideLayout536.xml" ContentType="application/vnd.openxmlformats-officedocument.presentationml.slideLayout+xml"/>
  <Override PartName="/ppt/slideLayouts/slideLayout537.xml" ContentType="application/vnd.openxmlformats-officedocument.presentationml.slideLayout+xml"/>
  <Override PartName="/ppt/slideLayouts/slideLayout538.xml" ContentType="application/vnd.openxmlformats-officedocument.presentationml.slideLayout+xml"/>
  <Override PartName="/ppt/slideLayouts/slideLayout539.xml" ContentType="application/vnd.openxmlformats-officedocument.presentationml.slideLayout+xml"/>
  <Override PartName="/ppt/slideLayouts/slideLayout540.xml" ContentType="application/vnd.openxmlformats-officedocument.presentationml.slideLayout+xml"/>
  <Override PartName="/ppt/slideLayouts/slideLayout541.xml" ContentType="application/vnd.openxmlformats-officedocument.presentationml.slideLayout+xml"/>
  <Override PartName="/ppt/slideLayouts/slideLayout542.xml" ContentType="application/vnd.openxmlformats-officedocument.presentationml.slideLayout+xml"/>
  <Override PartName="/ppt/slideLayouts/slideLayout543.xml" ContentType="application/vnd.openxmlformats-officedocument.presentationml.slideLayout+xml"/>
  <Override PartName="/ppt/slideLayouts/slideLayout544.xml" ContentType="application/vnd.openxmlformats-officedocument.presentationml.slideLayout+xml"/>
  <Override PartName="/ppt/slideLayouts/slideLayout545.xml" ContentType="application/vnd.openxmlformats-officedocument.presentationml.slideLayout+xml"/>
  <Override PartName="/ppt/slideLayouts/slideLayout546.xml" ContentType="application/vnd.openxmlformats-officedocument.presentationml.slideLayout+xml"/>
  <Override PartName="/ppt/slideLayouts/slideLayout547.xml" ContentType="application/vnd.openxmlformats-officedocument.presentationml.slideLayout+xml"/>
  <Override PartName="/ppt/slideLayouts/slideLayout548.xml" ContentType="application/vnd.openxmlformats-officedocument.presentationml.slideLayout+xml"/>
  <Override PartName="/ppt/slideLayouts/slideLayout549.xml" ContentType="application/vnd.openxmlformats-officedocument.presentationml.slideLayout+xml"/>
  <Override PartName="/ppt/slideLayouts/slideLayout550.xml" ContentType="application/vnd.openxmlformats-officedocument.presentationml.slideLayout+xml"/>
  <Override PartName="/ppt/slideLayouts/slideLayout551.xml" ContentType="application/vnd.openxmlformats-officedocument.presentationml.slideLayout+xml"/>
  <Override PartName="/ppt/slideLayouts/slideLayout552.xml" ContentType="application/vnd.openxmlformats-officedocument.presentationml.slideLayout+xml"/>
  <Override PartName="/ppt/slideLayouts/slideLayout553.xml" ContentType="application/vnd.openxmlformats-officedocument.presentationml.slideLayout+xml"/>
  <Override PartName="/ppt/slideLayouts/slideLayout554.xml" ContentType="application/vnd.openxmlformats-officedocument.presentationml.slideLayout+xml"/>
  <Override PartName="/ppt/slideLayouts/slideLayout555.xml" ContentType="application/vnd.openxmlformats-officedocument.presentationml.slideLayout+xml"/>
  <Override PartName="/ppt/slideLayouts/slideLayout556.xml" ContentType="application/vnd.openxmlformats-officedocument.presentationml.slideLayout+xml"/>
  <Override PartName="/ppt/slideLayouts/slideLayout557.xml" ContentType="application/vnd.openxmlformats-officedocument.presentationml.slideLayout+xml"/>
  <Override PartName="/ppt/slideLayouts/slideLayout558.xml" ContentType="application/vnd.openxmlformats-officedocument.presentationml.slideLayout+xml"/>
  <Override PartName="/ppt/slideLayouts/slideLayout559.xml" ContentType="application/vnd.openxmlformats-officedocument.presentationml.slideLayout+xml"/>
  <Override PartName="/ppt/slideLayouts/slideLayout560.xml" ContentType="application/vnd.openxmlformats-officedocument.presentationml.slideLayout+xml"/>
  <Override PartName="/ppt/slideLayouts/slideLayout561.xml" ContentType="application/vnd.openxmlformats-officedocument.presentationml.slideLayout+xml"/>
  <Override PartName="/ppt/slideLayouts/slideLayout562.xml" ContentType="application/vnd.openxmlformats-officedocument.presentationml.slideLayout+xml"/>
  <Override PartName="/ppt/slideLayouts/slideLayout563.xml" ContentType="application/vnd.openxmlformats-officedocument.presentationml.slideLayout+xml"/>
  <Override PartName="/ppt/slideLayouts/slideLayout564.xml" ContentType="application/vnd.openxmlformats-officedocument.presentationml.slideLayout+xml"/>
  <Override PartName="/ppt/slideLayouts/slideLayout565.xml" ContentType="application/vnd.openxmlformats-officedocument.presentationml.slideLayout+xml"/>
  <Override PartName="/ppt/slideLayouts/slideLayout566.xml" ContentType="application/vnd.openxmlformats-officedocument.presentationml.slideLayout+xml"/>
  <Override PartName="/ppt/slideLayouts/slideLayout567.xml" ContentType="application/vnd.openxmlformats-officedocument.presentationml.slideLayout+xml"/>
  <Override PartName="/ppt/slideLayouts/slideLayout568.xml" ContentType="application/vnd.openxmlformats-officedocument.presentationml.slideLayout+xml"/>
  <Override PartName="/ppt/slideLayouts/slideLayout569.xml" ContentType="application/vnd.openxmlformats-officedocument.presentationml.slideLayout+xml"/>
  <Override PartName="/ppt/slideLayouts/slideLayout570.xml" ContentType="application/vnd.openxmlformats-officedocument.presentationml.slideLayout+xml"/>
  <Override PartName="/ppt/slideLayouts/slideLayout571.xml" ContentType="application/vnd.openxmlformats-officedocument.presentationml.slideLayout+xml"/>
  <Override PartName="/ppt/slideLayouts/slideLayout572.xml" ContentType="application/vnd.openxmlformats-officedocument.presentationml.slideLayout+xml"/>
  <Override PartName="/ppt/slideLayouts/slideLayout573.xml" ContentType="application/vnd.openxmlformats-officedocument.presentationml.slideLayout+xml"/>
  <Override PartName="/ppt/slideLayouts/slideLayout574.xml" ContentType="application/vnd.openxmlformats-officedocument.presentationml.slideLayout+xml"/>
  <Override PartName="/ppt/slideLayouts/slideLayout575.xml" ContentType="application/vnd.openxmlformats-officedocument.presentationml.slideLayout+xml"/>
  <Override PartName="/ppt/slideLayouts/slideLayout576.xml" ContentType="application/vnd.openxmlformats-officedocument.presentationml.slideLayout+xml"/>
  <Override PartName="/ppt/slideLayouts/slideLayout577.xml" ContentType="application/vnd.openxmlformats-officedocument.presentationml.slideLayout+xml"/>
  <Override PartName="/ppt/slideLayouts/slideLayout578.xml" ContentType="application/vnd.openxmlformats-officedocument.presentationml.slideLayout+xml"/>
  <Override PartName="/ppt/slideLayouts/slideLayout579.xml" ContentType="application/vnd.openxmlformats-officedocument.presentationml.slideLayout+xml"/>
  <Override PartName="/ppt/slideLayouts/slideLayout580.xml" ContentType="application/vnd.openxmlformats-officedocument.presentationml.slideLayout+xml"/>
  <Override PartName="/ppt/slideLayouts/slideLayout581.xml" ContentType="application/vnd.openxmlformats-officedocument.presentationml.slideLayout+xml"/>
  <Override PartName="/ppt/slideLayouts/slideLayout582.xml" ContentType="application/vnd.openxmlformats-officedocument.presentationml.slideLayout+xml"/>
  <Override PartName="/ppt/slideLayouts/slideLayout583.xml" ContentType="application/vnd.openxmlformats-officedocument.presentationml.slideLayout+xml"/>
  <Override PartName="/ppt/slideLayouts/slideLayout584.xml" ContentType="application/vnd.openxmlformats-officedocument.presentationml.slideLayout+xml"/>
  <Override PartName="/ppt/slideLayouts/slideLayout585.xml" ContentType="application/vnd.openxmlformats-officedocument.presentationml.slideLayout+xml"/>
  <Override PartName="/ppt/slideLayouts/slideLayout586.xml" ContentType="application/vnd.openxmlformats-officedocument.presentationml.slideLayout+xml"/>
  <Override PartName="/ppt/slideLayouts/slideLayout587.xml" ContentType="application/vnd.openxmlformats-officedocument.presentationml.slideLayout+xml"/>
  <Override PartName="/ppt/slideLayouts/slideLayout588.xml" ContentType="application/vnd.openxmlformats-officedocument.presentationml.slideLayout+xml"/>
  <Override PartName="/ppt/slideLayouts/slideLayout589.xml" ContentType="application/vnd.openxmlformats-officedocument.presentationml.slideLayout+xml"/>
  <Override PartName="/ppt/slideLayouts/slideLayout590.xml" ContentType="application/vnd.openxmlformats-officedocument.presentationml.slideLayout+xml"/>
  <Override PartName="/ppt/slideLayouts/slideLayout591.xml" ContentType="application/vnd.openxmlformats-officedocument.presentationml.slideLayout+xml"/>
  <Override PartName="/ppt/slideLayouts/slideLayout592.xml" ContentType="application/vnd.openxmlformats-officedocument.presentationml.slideLayout+xml"/>
  <Override PartName="/ppt/slideLayouts/slideLayout593.xml" ContentType="application/vnd.openxmlformats-officedocument.presentationml.slideLayout+xml"/>
  <Override PartName="/ppt/slideLayouts/slideLayout594.xml" ContentType="application/vnd.openxmlformats-officedocument.presentationml.slideLayout+xml"/>
  <Override PartName="/ppt/slideLayouts/slideLayout595.xml" ContentType="application/vnd.openxmlformats-officedocument.presentationml.slideLayout+xml"/>
  <Override PartName="/ppt/slideLayouts/slideLayout596.xml" ContentType="application/vnd.openxmlformats-officedocument.presentationml.slideLayout+xml"/>
  <Override PartName="/ppt/slideLayouts/slideLayout597.xml" ContentType="application/vnd.openxmlformats-officedocument.presentationml.slideLayout+xml"/>
  <Override PartName="/ppt/slideLayouts/slideLayout598.xml" ContentType="application/vnd.openxmlformats-officedocument.presentationml.slideLayout+xml"/>
  <Override PartName="/ppt/slideLayouts/slideLayout599.xml" ContentType="application/vnd.openxmlformats-officedocument.presentationml.slideLayout+xml"/>
  <Override PartName="/ppt/slideLayouts/slideLayout600.xml" ContentType="application/vnd.openxmlformats-officedocument.presentationml.slideLayout+xml"/>
  <Override PartName="/ppt/slideLayouts/slideLayout601.xml" ContentType="application/vnd.openxmlformats-officedocument.presentationml.slideLayout+xml"/>
  <Override PartName="/ppt/slideLayouts/slideLayout602.xml" ContentType="application/vnd.openxmlformats-officedocument.presentationml.slideLayout+xml"/>
  <Override PartName="/ppt/slideLayouts/slideLayout603.xml" ContentType="application/vnd.openxmlformats-officedocument.presentationml.slideLayout+xml"/>
  <Override PartName="/ppt/slideLayouts/slideLayout604.xml" ContentType="application/vnd.openxmlformats-officedocument.presentationml.slideLayout+xml"/>
  <Override PartName="/ppt/slideLayouts/slideLayout605.xml" ContentType="application/vnd.openxmlformats-officedocument.presentationml.slideLayout+xml"/>
  <Override PartName="/ppt/slideLayouts/slideLayout606.xml" ContentType="application/vnd.openxmlformats-officedocument.presentationml.slideLayout+xml"/>
  <Override PartName="/ppt/slideLayouts/slideLayout607.xml" ContentType="application/vnd.openxmlformats-officedocument.presentationml.slideLayout+xml"/>
  <Override PartName="/ppt/slideLayouts/slideLayout608.xml" ContentType="application/vnd.openxmlformats-officedocument.presentationml.slideLayout+xml"/>
  <Override PartName="/ppt/slideLayouts/slideLayout609.xml" ContentType="application/vnd.openxmlformats-officedocument.presentationml.slideLayout+xml"/>
  <Override PartName="/ppt/slideLayouts/slideLayout610.xml" ContentType="application/vnd.openxmlformats-officedocument.presentationml.slideLayout+xml"/>
  <Override PartName="/ppt/slideLayouts/slideLayout611.xml" ContentType="application/vnd.openxmlformats-officedocument.presentationml.slideLayout+xml"/>
  <Override PartName="/ppt/slideLayouts/slideLayout612.xml" ContentType="application/vnd.openxmlformats-officedocument.presentationml.slideLayout+xml"/>
  <Override PartName="/ppt/slideLayouts/slideLayout613.xml" ContentType="application/vnd.openxmlformats-officedocument.presentationml.slideLayout+xml"/>
  <Override PartName="/ppt/slideLayouts/slideLayout614.xml" ContentType="application/vnd.openxmlformats-officedocument.presentationml.slideLayout+xml"/>
  <Override PartName="/ppt/slideLayouts/slideLayout615.xml" ContentType="application/vnd.openxmlformats-officedocument.presentationml.slideLayout+xml"/>
  <Override PartName="/ppt/slideLayouts/slideLayout616.xml" ContentType="application/vnd.openxmlformats-officedocument.presentationml.slideLayout+xml"/>
  <Override PartName="/ppt/slideLayouts/slideLayout617.xml" ContentType="application/vnd.openxmlformats-officedocument.presentationml.slideLayout+xml"/>
  <Override PartName="/ppt/slideLayouts/slideLayout618.xml" ContentType="application/vnd.openxmlformats-officedocument.presentationml.slideLayout+xml"/>
  <Override PartName="/ppt/slideLayouts/slideLayout619.xml" ContentType="application/vnd.openxmlformats-officedocument.presentationml.slideLayout+xml"/>
  <Override PartName="/ppt/slideLayouts/slideLayout620.xml" ContentType="application/vnd.openxmlformats-officedocument.presentationml.slideLayout+xml"/>
  <Override PartName="/ppt/slideLayouts/slideLayout621.xml" ContentType="application/vnd.openxmlformats-officedocument.presentationml.slideLayout+xml"/>
  <Override PartName="/ppt/slideLayouts/slideLayout622.xml" ContentType="application/vnd.openxmlformats-officedocument.presentationml.slideLayout+xml"/>
  <Override PartName="/ppt/slideLayouts/slideLayout623.xml" ContentType="application/vnd.openxmlformats-officedocument.presentationml.slideLayout+xml"/>
  <Override PartName="/ppt/slideLayouts/slideLayout624.xml" ContentType="application/vnd.openxmlformats-officedocument.presentationml.slideLayout+xml"/>
  <Override PartName="/ppt/slideLayouts/slideLayout625.xml" ContentType="application/vnd.openxmlformats-officedocument.presentationml.slideLayout+xml"/>
  <Override PartName="/ppt/slideLayouts/slideLayout626.xml" ContentType="application/vnd.openxmlformats-officedocument.presentationml.slideLayout+xml"/>
  <Override PartName="/ppt/slideLayouts/slideLayout627.xml" ContentType="application/vnd.openxmlformats-officedocument.presentationml.slideLayout+xml"/>
  <Override PartName="/ppt/slideLayouts/slideLayout628.xml" ContentType="application/vnd.openxmlformats-officedocument.presentationml.slideLayout+xml"/>
  <Override PartName="/ppt/slideLayouts/slideLayout629.xml" ContentType="application/vnd.openxmlformats-officedocument.presentationml.slideLayout+xml"/>
  <Override PartName="/ppt/slideLayouts/slideLayout630.xml" ContentType="application/vnd.openxmlformats-officedocument.presentationml.slideLayout+xml"/>
  <Override PartName="/ppt/slideLayouts/slideLayout631.xml" ContentType="application/vnd.openxmlformats-officedocument.presentationml.slideLayout+xml"/>
  <Override PartName="/ppt/slideLayouts/slideLayout632.xml" ContentType="application/vnd.openxmlformats-officedocument.presentationml.slideLayout+xml"/>
  <Override PartName="/ppt/slideLayouts/slideLayout633.xml" ContentType="application/vnd.openxmlformats-officedocument.presentationml.slideLayout+xml"/>
  <Override PartName="/ppt/slideLayouts/slideLayout634.xml" ContentType="application/vnd.openxmlformats-officedocument.presentationml.slideLayout+xml"/>
  <Override PartName="/ppt/slideLayouts/slideLayout635.xml" ContentType="application/vnd.openxmlformats-officedocument.presentationml.slideLayout+xml"/>
  <Override PartName="/ppt/slideLayouts/slideLayout636.xml" ContentType="application/vnd.openxmlformats-officedocument.presentationml.slideLayout+xml"/>
  <Override PartName="/ppt/slideLayouts/slideLayout637.xml" ContentType="application/vnd.openxmlformats-officedocument.presentationml.slideLayout+xml"/>
  <Override PartName="/ppt/slideLayouts/slideLayout638.xml" ContentType="application/vnd.openxmlformats-officedocument.presentationml.slideLayout+xml"/>
  <Override PartName="/ppt/slideLayouts/slideLayout639.xml" ContentType="application/vnd.openxmlformats-officedocument.presentationml.slideLayout+xml"/>
  <Override PartName="/ppt/slideLayouts/slideLayout640.xml" ContentType="application/vnd.openxmlformats-officedocument.presentationml.slideLayout+xml"/>
  <Override PartName="/ppt/slideLayouts/slideLayout641.xml" ContentType="application/vnd.openxmlformats-officedocument.presentationml.slideLayout+xml"/>
  <Override PartName="/ppt/slideLayouts/slideLayout642.xml" ContentType="application/vnd.openxmlformats-officedocument.presentationml.slideLayout+xml"/>
  <Override PartName="/ppt/slideLayouts/slideLayout643.xml" ContentType="application/vnd.openxmlformats-officedocument.presentationml.slideLayout+xml"/>
  <Override PartName="/ppt/slideLayouts/slideLayout644.xml" ContentType="application/vnd.openxmlformats-officedocument.presentationml.slideLayout+xml"/>
  <Override PartName="/ppt/slideLayouts/slideLayout645.xml" ContentType="application/vnd.openxmlformats-officedocument.presentationml.slideLayout+xml"/>
  <Override PartName="/ppt/slideLayouts/slideLayout646.xml" ContentType="application/vnd.openxmlformats-officedocument.presentationml.slideLayout+xml"/>
  <Override PartName="/ppt/slideLayouts/slideLayout647.xml" ContentType="application/vnd.openxmlformats-officedocument.presentationml.slideLayout+xml"/>
  <Override PartName="/ppt/slideLayouts/slideLayout648.xml" ContentType="application/vnd.openxmlformats-officedocument.presentationml.slideLayout+xml"/>
  <Override PartName="/ppt/slideLayouts/slideLayout649.xml" ContentType="application/vnd.openxmlformats-officedocument.presentationml.slideLayout+xml"/>
  <Override PartName="/ppt/slideLayouts/slideLayout650.xml" ContentType="application/vnd.openxmlformats-officedocument.presentationml.slideLayout+xml"/>
  <Override PartName="/ppt/slideLayouts/slideLayout651.xml" ContentType="application/vnd.openxmlformats-officedocument.presentationml.slideLayout+xml"/>
  <Override PartName="/ppt/slideLayouts/slideLayout652.xml" ContentType="application/vnd.openxmlformats-officedocument.presentationml.slideLayout+xml"/>
  <Override PartName="/ppt/slideLayouts/slideLayout653.xml" ContentType="application/vnd.openxmlformats-officedocument.presentationml.slideLayout+xml"/>
  <Override PartName="/ppt/slideLayouts/slideLayout654.xml" ContentType="application/vnd.openxmlformats-officedocument.presentationml.slideLayout+xml"/>
  <Override PartName="/ppt/slideLayouts/slideLayout655.xml" ContentType="application/vnd.openxmlformats-officedocument.presentationml.slideLayout+xml"/>
  <Override PartName="/ppt/slideLayouts/slideLayout656.xml" ContentType="application/vnd.openxmlformats-officedocument.presentationml.slideLayout+xml"/>
  <Override PartName="/ppt/slideLayouts/slideLayout657.xml" ContentType="application/vnd.openxmlformats-officedocument.presentationml.slideLayout+xml"/>
  <Override PartName="/ppt/slideLayouts/slideLayout658.xml" ContentType="application/vnd.openxmlformats-officedocument.presentationml.slideLayout+xml"/>
  <Override PartName="/ppt/slideLayouts/slideLayout659.xml" ContentType="application/vnd.openxmlformats-officedocument.presentationml.slideLayout+xml"/>
  <Override PartName="/ppt/slideLayouts/slideLayout660.xml" ContentType="application/vnd.openxmlformats-officedocument.presentationml.slideLayout+xml"/>
  <Override PartName="/ppt/slideLayouts/slideLayout661.xml" ContentType="application/vnd.openxmlformats-officedocument.presentationml.slideLayout+xml"/>
  <Override PartName="/ppt/slideLayouts/slideLayout662.xml" ContentType="application/vnd.openxmlformats-officedocument.presentationml.slideLayout+xml"/>
  <Override PartName="/ppt/slideLayouts/slideLayout663.xml" ContentType="application/vnd.openxmlformats-officedocument.presentationml.slideLayout+xml"/>
  <Override PartName="/ppt/slideLayouts/slideLayout664.xml" ContentType="application/vnd.openxmlformats-officedocument.presentationml.slideLayout+xml"/>
  <Override PartName="/ppt/slideLayouts/slideLayout665.xml" ContentType="application/vnd.openxmlformats-officedocument.presentationml.slideLayout+xml"/>
  <Override PartName="/ppt/slideLayouts/slideLayout666.xml" ContentType="application/vnd.openxmlformats-officedocument.presentationml.slideLayout+xml"/>
  <Override PartName="/ppt/slideLayouts/slideLayout667.xml" ContentType="application/vnd.openxmlformats-officedocument.presentationml.slideLayout+xml"/>
  <Override PartName="/ppt/slideLayouts/slideLayout668.xml" ContentType="application/vnd.openxmlformats-officedocument.presentationml.slideLayout+xml"/>
  <Override PartName="/ppt/slideLayouts/slideLayout669.xml" ContentType="application/vnd.openxmlformats-officedocument.presentationml.slideLayout+xml"/>
  <Override PartName="/ppt/slideLayouts/slideLayout670.xml" ContentType="application/vnd.openxmlformats-officedocument.presentationml.slideLayout+xml"/>
  <Override PartName="/ppt/slideLayouts/slideLayout671.xml" ContentType="application/vnd.openxmlformats-officedocument.presentationml.slideLayout+xml"/>
  <Override PartName="/ppt/slideLayouts/slideLayout672.xml" ContentType="application/vnd.openxmlformats-officedocument.presentationml.slideLayout+xml"/>
  <Override PartName="/ppt/slideLayouts/slideLayout673.xml" ContentType="application/vnd.openxmlformats-officedocument.presentationml.slideLayout+xml"/>
  <Override PartName="/ppt/slideLayouts/slideLayout674.xml" ContentType="application/vnd.openxmlformats-officedocument.presentationml.slideLayout+xml"/>
  <Override PartName="/ppt/slideLayouts/slideLayout675.xml" ContentType="application/vnd.openxmlformats-officedocument.presentationml.slideLayout+xml"/>
  <Override PartName="/ppt/slideLayouts/slideLayout676.xml" ContentType="application/vnd.openxmlformats-officedocument.presentationml.slideLayout+xml"/>
  <Override PartName="/ppt/slideLayouts/slideLayout677.xml" ContentType="application/vnd.openxmlformats-officedocument.presentationml.slideLayout+xml"/>
  <Override PartName="/ppt/slideLayouts/slideLayout678.xml" ContentType="application/vnd.openxmlformats-officedocument.presentationml.slideLayout+xml"/>
  <Override PartName="/ppt/slideLayouts/slideLayout679.xml" ContentType="application/vnd.openxmlformats-officedocument.presentationml.slideLayout+xml"/>
  <Override PartName="/ppt/slideLayouts/slideLayout680.xml" ContentType="application/vnd.openxmlformats-officedocument.presentationml.slideLayout+xml"/>
  <Override PartName="/ppt/slideLayouts/slideLayout681.xml" ContentType="application/vnd.openxmlformats-officedocument.presentationml.slideLayout+xml"/>
  <Override PartName="/ppt/slideLayouts/slideLayout682.xml" ContentType="application/vnd.openxmlformats-officedocument.presentationml.slideLayout+xml"/>
  <Override PartName="/ppt/slideLayouts/slideLayout683.xml" ContentType="application/vnd.openxmlformats-officedocument.presentationml.slideLayout+xml"/>
  <Override PartName="/ppt/slideLayouts/slideLayout684.xml" ContentType="application/vnd.openxmlformats-officedocument.presentationml.slideLayout+xml"/>
  <Override PartName="/ppt/slideLayouts/slideLayout685.xml" ContentType="application/vnd.openxmlformats-officedocument.presentationml.slideLayout+xml"/>
  <Override PartName="/ppt/slideLayouts/slideLayout686.xml" ContentType="application/vnd.openxmlformats-officedocument.presentationml.slideLayout+xml"/>
  <Override PartName="/ppt/slideLayouts/slideLayout687.xml" ContentType="application/vnd.openxmlformats-officedocument.presentationml.slideLayout+xml"/>
  <Override PartName="/ppt/slideLayouts/slideLayout688.xml" ContentType="application/vnd.openxmlformats-officedocument.presentationml.slideLayout+xml"/>
  <Override PartName="/ppt/slideLayouts/slideLayout689.xml" ContentType="application/vnd.openxmlformats-officedocument.presentationml.slideLayout+xml"/>
  <Override PartName="/ppt/slideLayouts/slideLayout690.xml" ContentType="application/vnd.openxmlformats-officedocument.presentationml.slideLayout+xml"/>
  <Override PartName="/ppt/slideLayouts/slideLayout691.xml" ContentType="application/vnd.openxmlformats-officedocument.presentationml.slideLayout+xml"/>
  <Override PartName="/ppt/slideLayouts/slideLayout692.xml" ContentType="application/vnd.openxmlformats-officedocument.presentationml.slideLayout+xml"/>
  <Override PartName="/ppt/slideLayouts/slideLayout693.xml" ContentType="application/vnd.openxmlformats-officedocument.presentationml.slideLayout+xml"/>
  <Override PartName="/ppt/slideLayouts/slideLayout694.xml" ContentType="application/vnd.openxmlformats-officedocument.presentationml.slideLayout+xml"/>
  <Override PartName="/ppt/slideLayouts/slideLayout695.xml" ContentType="application/vnd.openxmlformats-officedocument.presentationml.slideLayout+xml"/>
  <Override PartName="/ppt/slideLayouts/slideLayout696.xml" ContentType="application/vnd.openxmlformats-officedocument.presentationml.slideLayout+xml"/>
  <Override PartName="/ppt/slideLayouts/slideLayout697.xml" ContentType="application/vnd.openxmlformats-officedocument.presentationml.slideLayout+xml"/>
  <Override PartName="/ppt/slideLayouts/slideLayout698.xml" ContentType="application/vnd.openxmlformats-officedocument.presentationml.slideLayout+xml"/>
  <Override PartName="/ppt/slideLayouts/slideLayout699.xml" ContentType="application/vnd.openxmlformats-officedocument.presentationml.slideLayout+xml"/>
  <Override PartName="/ppt/slideLayouts/slideLayout700.xml" ContentType="application/vnd.openxmlformats-officedocument.presentationml.slideLayout+xml"/>
  <Override PartName="/ppt/slideLayouts/slideLayout701.xml" ContentType="application/vnd.openxmlformats-officedocument.presentationml.slideLayout+xml"/>
  <Override PartName="/ppt/slideLayouts/slideLayout702.xml" ContentType="application/vnd.openxmlformats-officedocument.presentationml.slideLayout+xml"/>
  <Override PartName="/ppt/slideLayouts/slideLayout703.xml" ContentType="application/vnd.openxmlformats-officedocument.presentationml.slideLayout+xml"/>
  <Override PartName="/ppt/slideLayouts/slideLayout704.xml" ContentType="application/vnd.openxmlformats-officedocument.presentationml.slideLayout+xml"/>
  <Override PartName="/ppt/slideLayouts/slideLayout705.xml" ContentType="application/vnd.openxmlformats-officedocument.presentationml.slideLayout+xml"/>
  <Override PartName="/ppt/slideLayouts/slideLayout706.xml" ContentType="application/vnd.openxmlformats-officedocument.presentationml.slideLayout+xml"/>
  <Override PartName="/ppt/slideLayouts/slideLayout707.xml" ContentType="application/vnd.openxmlformats-officedocument.presentationml.slideLayout+xml"/>
  <Override PartName="/ppt/slideLayouts/slideLayout708.xml" ContentType="application/vnd.openxmlformats-officedocument.presentationml.slideLayout+xml"/>
  <Override PartName="/ppt/slideLayouts/slideLayout709.xml" ContentType="application/vnd.openxmlformats-officedocument.presentationml.slideLayout+xml"/>
  <Override PartName="/ppt/slideLayouts/slideLayout710.xml" ContentType="application/vnd.openxmlformats-officedocument.presentationml.slideLayout+xml"/>
  <Override PartName="/ppt/slideLayouts/slideLayout711.xml" ContentType="application/vnd.openxmlformats-officedocument.presentationml.slideLayout+xml"/>
  <Override PartName="/ppt/slideLayouts/slideLayout712.xml" ContentType="application/vnd.openxmlformats-officedocument.presentationml.slideLayout+xml"/>
  <Override PartName="/ppt/slideLayouts/slideLayout713.xml" ContentType="application/vnd.openxmlformats-officedocument.presentationml.slideLayout+xml"/>
  <Override PartName="/ppt/slideLayouts/slideLayout714.xml" ContentType="application/vnd.openxmlformats-officedocument.presentationml.slideLayout+xml"/>
  <Override PartName="/ppt/slideLayouts/slideLayout715.xml" ContentType="application/vnd.openxmlformats-officedocument.presentationml.slideLayout+xml"/>
  <Override PartName="/ppt/slideLayouts/slideLayout716.xml" ContentType="application/vnd.openxmlformats-officedocument.presentationml.slideLayout+xml"/>
  <Override PartName="/ppt/slideLayouts/slideLayout717.xml" ContentType="application/vnd.openxmlformats-officedocument.presentationml.slideLayout+xml"/>
  <Override PartName="/ppt/slideLayouts/slideLayout718.xml" ContentType="application/vnd.openxmlformats-officedocument.presentationml.slideLayout+xml"/>
  <Override PartName="/ppt/slideLayouts/slideLayout719.xml" ContentType="application/vnd.openxmlformats-officedocument.presentationml.slideLayout+xml"/>
  <Override PartName="/ppt/slideLayouts/slideLayout720.xml" ContentType="application/vnd.openxmlformats-officedocument.presentationml.slideLayout+xml"/>
  <Override PartName="/ppt/slideLayouts/slideLayout721.xml" ContentType="application/vnd.openxmlformats-officedocument.presentationml.slideLayout+xml"/>
  <Override PartName="/ppt/slideLayouts/slideLayout722.xml" ContentType="application/vnd.openxmlformats-officedocument.presentationml.slideLayout+xml"/>
  <Override PartName="/ppt/slideLayouts/slideLayout723.xml" ContentType="application/vnd.openxmlformats-officedocument.presentationml.slideLayout+xml"/>
  <Override PartName="/ppt/slideLayouts/slideLayout724.xml" ContentType="application/vnd.openxmlformats-officedocument.presentationml.slideLayout+xml"/>
  <Override PartName="/ppt/slideLayouts/slideLayout725.xml" ContentType="application/vnd.openxmlformats-officedocument.presentationml.slideLayout+xml"/>
  <Override PartName="/ppt/slideLayouts/slideLayout726.xml" ContentType="application/vnd.openxmlformats-officedocument.presentationml.slideLayout+xml"/>
  <Override PartName="/ppt/slideLayouts/slideLayout727.xml" ContentType="application/vnd.openxmlformats-officedocument.presentationml.slideLayout+xml"/>
  <Override PartName="/ppt/slideLayouts/slideLayout728.xml" ContentType="application/vnd.openxmlformats-officedocument.presentationml.slideLayout+xml"/>
  <Override PartName="/ppt/slideLayouts/slideLayout729.xml" ContentType="application/vnd.openxmlformats-officedocument.presentationml.slideLayout+xml"/>
  <Override PartName="/ppt/slideLayouts/slideLayout730.xml" ContentType="application/vnd.openxmlformats-officedocument.presentationml.slideLayout+xml"/>
  <Override PartName="/ppt/slideLayouts/slideLayout731.xml" ContentType="application/vnd.openxmlformats-officedocument.presentationml.slideLayout+xml"/>
  <Override PartName="/ppt/slideLayouts/slideLayout732.xml" ContentType="application/vnd.openxmlformats-officedocument.presentationml.slideLayout+xml"/>
  <Override PartName="/ppt/slideLayouts/slideLayout733.xml" ContentType="application/vnd.openxmlformats-officedocument.presentationml.slideLayout+xml"/>
  <Override PartName="/ppt/slideLayouts/slideLayout734.xml" ContentType="application/vnd.openxmlformats-officedocument.presentationml.slideLayout+xml"/>
  <Override PartName="/ppt/slideLayouts/slideLayout735.xml" ContentType="application/vnd.openxmlformats-officedocument.presentationml.slideLayout+xml"/>
  <Override PartName="/ppt/slideLayouts/slideLayout736.xml" ContentType="application/vnd.openxmlformats-officedocument.presentationml.slideLayout+xml"/>
  <Override PartName="/ppt/slideLayouts/slideLayout737.xml" ContentType="application/vnd.openxmlformats-officedocument.presentationml.slideLayout+xml"/>
  <Override PartName="/ppt/slideLayouts/slideLayout738.xml" ContentType="application/vnd.openxmlformats-officedocument.presentationml.slideLayout+xml"/>
  <Override PartName="/ppt/slideLayouts/slideLayout739.xml" ContentType="application/vnd.openxmlformats-officedocument.presentationml.slideLayout+xml"/>
  <Override PartName="/ppt/slideLayouts/slideLayout740.xml" ContentType="application/vnd.openxmlformats-officedocument.presentationml.slideLayout+xml"/>
  <Override PartName="/ppt/slideLayouts/slideLayout741.xml" ContentType="application/vnd.openxmlformats-officedocument.presentationml.slideLayout+xml"/>
  <Override PartName="/ppt/slideLayouts/slideLayout742.xml" ContentType="application/vnd.openxmlformats-officedocument.presentationml.slideLayout+xml"/>
  <Override PartName="/ppt/slideLayouts/slideLayout743.xml" ContentType="application/vnd.openxmlformats-officedocument.presentationml.slideLayout+xml"/>
  <Override PartName="/ppt/slideLayouts/slideLayout744.xml" ContentType="application/vnd.openxmlformats-officedocument.presentationml.slideLayout+xml"/>
  <Override PartName="/ppt/slideLayouts/slideLayout745.xml" ContentType="application/vnd.openxmlformats-officedocument.presentationml.slideLayout+xml"/>
  <Override PartName="/ppt/slideLayouts/slideLayout746.xml" ContentType="application/vnd.openxmlformats-officedocument.presentationml.slideLayout+xml"/>
  <Override PartName="/ppt/slideLayouts/slideLayout747.xml" ContentType="application/vnd.openxmlformats-officedocument.presentationml.slideLayout+xml"/>
  <Override PartName="/ppt/slideLayouts/slideLayout748.xml" ContentType="application/vnd.openxmlformats-officedocument.presentationml.slideLayout+xml"/>
  <Override PartName="/ppt/slideLayouts/slideLayout749.xml" ContentType="application/vnd.openxmlformats-officedocument.presentationml.slideLayout+xml"/>
  <Override PartName="/ppt/slideLayouts/slideLayout750.xml" ContentType="application/vnd.openxmlformats-officedocument.presentationml.slideLayout+xml"/>
  <Override PartName="/ppt/slideLayouts/slideLayout751.xml" ContentType="application/vnd.openxmlformats-officedocument.presentationml.slideLayout+xml"/>
  <Override PartName="/ppt/slideLayouts/slideLayout752.xml" ContentType="application/vnd.openxmlformats-officedocument.presentationml.slideLayout+xml"/>
  <Override PartName="/ppt/slideLayouts/slideLayout753.xml" ContentType="application/vnd.openxmlformats-officedocument.presentationml.slideLayout+xml"/>
  <Override PartName="/ppt/slideLayouts/slideLayout754.xml" ContentType="application/vnd.openxmlformats-officedocument.presentationml.slideLayout+xml"/>
  <Override PartName="/ppt/slideLayouts/slideLayout755.xml" ContentType="application/vnd.openxmlformats-officedocument.presentationml.slideLayout+xml"/>
  <Override PartName="/ppt/slideLayouts/slideLayout756.xml" ContentType="application/vnd.openxmlformats-officedocument.presentationml.slideLayout+xml"/>
  <Override PartName="/ppt/slideLayouts/slideLayout757.xml" ContentType="application/vnd.openxmlformats-officedocument.presentationml.slideLayout+xml"/>
  <Override PartName="/ppt/slideLayouts/slideLayout758.xml" ContentType="application/vnd.openxmlformats-officedocument.presentationml.slideLayout+xml"/>
  <Override PartName="/ppt/slideLayouts/slideLayout759.xml" ContentType="application/vnd.openxmlformats-officedocument.presentationml.slideLayout+xml"/>
  <Override PartName="/ppt/slideLayouts/slideLayout760.xml" ContentType="application/vnd.openxmlformats-officedocument.presentationml.slideLayout+xml"/>
  <Override PartName="/ppt/slideLayouts/slideLayout761.xml" ContentType="application/vnd.openxmlformats-officedocument.presentationml.slideLayout+xml"/>
  <Override PartName="/ppt/slideLayouts/slideLayout762.xml" ContentType="application/vnd.openxmlformats-officedocument.presentationml.slideLayout+xml"/>
  <Override PartName="/ppt/slideLayouts/slideLayout763.xml" ContentType="application/vnd.openxmlformats-officedocument.presentationml.slideLayout+xml"/>
  <Override PartName="/ppt/slideLayouts/slideLayout764.xml" ContentType="application/vnd.openxmlformats-officedocument.presentationml.slideLayout+xml"/>
  <Override PartName="/ppt/slideLayouts/slideLayout765.xml" ContentType="application/vnd.openxmlformats-officedocument.presentationml.slideLayout+xml"/>
  <Override PartName="/ppt/slideLayouts/slideLayout766.xml" ContentType="application/vnd.openxmlformats-officedocument.presentationml.slideLayout+xml"/>
  <Override PartName="/ppt/slideLayouts/slideLayout767.xml" ContentType="application/vnd.openxmlformats-officedocument.presentationml.slideLayout+xml"/>
  <Override PartName="/ppt/slideLayouts/slideLayout768.xml" ContentType="application/vnd.openxmlformats-officedocument.presentationml.slideLayout+xml"/>
  <Override PartName="/ppt/slideLayouts/slideLayout769.xml" ContentType="application/vnd.openxmlformats-officedocument.presentationml.slideLayout+xml"/>
  <Override PartName="/ppt/slideLayouts/slideLayout770.xml" ContentType="application/vnd.openxmlformats-officedocument.presentationml.slideLayout+xml"/>
  <Override PartName="/ppt/slideLayouts/slideLayout771.xml" ContentType="application/vnd.openxmlformats-officedocument.presentationml.slideLayout+xml"/>
  <Override PartName="/ppt/slideLayouts/slideLayout772.xml" ContentType="application/vnd.openxmlformats-officedocument.presentationml.slideLayout+xml"/>
  <Override PartName="/ppt/slideLayouts/slideLayout773.xml" ContentType="application/vnd.openxmlformats-officedocument.presentationml.slideLayout+xml"/>
  <Override PartName="/ppt/slideLayouts/slideLayout774.xml" ContentType="application/vnd.openxmlformats-officedocument.presentationml.slideLayout+xml"/>
  <Override PartName="/ppt/slideLayouts/slideLayout775.xml" ContentType="application/vnd.openxmlformats-officedocument.presentationml.slideLayout+xml"/>
  <Override PartName="/ppt/slideLayouts/slideLayout776.xml" ContentType="application/vnd.openxmlformats-officedocument.presentationml.slideLayout+xml"/>
  <Override PartName="/ppt/slideLayouts/slideLayout777.xml" ContentType="application/vnd.openxmlformats-officedocument.presentationml.slideLayout+xml"/>
  <Override PartName="/ppt/slideLayouts/slideLayout778.xml" ContentType="application/vnd.openxmlformats-officedocument.presentationml.slideLayout+xml"/>
  <Override PartName="/ppt/slideLayouts/slideLayout779.xml" ContentType="application/vnd.openxmlformats-officedocument.presentationml.slideLayout+xml"/>
  <Override PartName="/ppt/slideLayouts/slideLayout780.xml" ContentType="application/vnd.openxmlformats-officedocument.presentationml.slideLayout+xml"/>
  <Override PartName="/ppt/slideLayouts/slideLayout781.xml" ContentType="application/vnd.openxmlformats-officedocument.presentationml.slideLayout+xml"/>
  <Override PartName="/ppt/theme/theme2.xml" ContentType="application/vnd.openxmlformats-officedocument.theme+xml"/>
  <Override PartName="/ppt/slideLayouts/slideLayout782.xml" ContentType="application/vnd.openxmlformats-officedocument.presentationml.slideLayout+xml"/>
  <Override PartName="/ppt/slideLayouts/slideLayout783.xml" ContentType="application/vnd.openxmlformats-officedocument.presentationml.slideLayout+xml"/>
  <Override PartName="/ppt/slideLayouts/slideLayout784.xml" ContentType="application/vnd.openxmlformats-officedocument.presentationml.slideLayout+xml"/>
  <Override PartName="/ppt/slideLayouts/slideLayout785.xml" ContentType="application/vnd.openxmlformats-officedocument.presentationml.slideLayout+xml"/>
  <Override PartName="/ppt/slideLayouts/slideLayout786.xml" ContentType="application/vnd.openxmlformats-officedocument.presentationml.slideLayout+xml"/>
  <Override PartName="/ppt/slideLayouts/slideLayout787.xml" ContentType="application/vnd.openxmlformats-officedocument.presentationml.slideLayout+xml"/>
  <Override PartName="/ppt/slideLayouts/slideLayout788.xml" ContentType="application/vnd.openxmlformats-officedocument.presentationml.slideLayout+xml"/>
  <Override PartName="/ppt/slideLayouts/slideLayout789.xml" ContentType="application/vnd.openxmlformats-officedocument.presentationml.slideLayout+xml"/>
  <Override PartName="/ppt/slideLayouts/slideLayout790.xml" ContentType="application/vnd.openxmlformats-officedocument.presentationml.slideLayout+xml"/>
  <Override PartName="/ppt/slideLayouts/slideLayout791.xml" ContentType="application/vnd.openxmlformats-officedocument.presentationml.slideLayout+xml"/>
  <Override PartName="/ppt/slideLayouts/slideLayout792.xml" ContentType="application/vnd.openxmlformats-officedocument.presentationml.slideLayout+xml"/>
  <Override PartName="/ppt/slideLayouts/slideLayout793.xml" ContentType="application/vnd.openxmlformats-officedocument.presentationml.slideLayout+xml"/>
  <Override PartName="/ppt/slideLayouts/slideLayout794.xml" ContentType="application/vnd.openxmlformats-officedocument.presentationml.slideLayout+xml"/>
  <Override PartName="/ppt/slideLayouts/slideLayout795.xml" ContentType="application/vnd.openxmlformats-officedocument.presentationml.slideLayout+xml"/>
  <Override PartName="/ppt/slideLayouts/slideLayout796.xml" ContentType="application/vnd.openxmlformats-officedocument.presentationml.slideLayout+xml"/>
  <Override PartName="/ppt/slideLayouts/slideLayout797.xml" ContentType="application/vnd.openxmlformats-officedocument.presentationml.slideLayout+xml"/>
  <Override PartName="/ppt/slideLayouts/slideLayout798.xml" ContentType="application/vnd.openxmlformats-officedocument.presentationml.slideLayout+xml"/>
  <Override PartName="/ppt/slideLayouts/slideLayout799.xml" ContentType="application/vnd.openxmlformats-officedocument.presentationml.slideLayout+xml"/>
  <Override PartName="/ppt/slideLayouts/slideLayout800.xml" ContentType="application/vnd.openxmlformats-officedocument.presentationml.slideLayout+xml"/>
  <Override PartName="/ppt/slideLayouts/slideLayout801.xml" ContentType="application/vnd.openxmlformats-officedocument.presentationml.slideLayout+xml"/>
  <Override PartName="/ppt/slideLayouts/slideLayout802.xml" ContentType="application/vnd.openxmlformats-officedocument.presentationml.slideLayout+xml"/>
  <Override PartName="/ppt/slideLayouts/slideLayout803.xml" ContentType="application/vnd.openxmlformats-officedocument.presentationml.slideLayout+xml"/>
  <Override PartName="/ppt/slideLayouts/slideLayout804.xml" ContentType="application/vnd.openxmlformats-officedocument.presentationml.slideLayout+xml"/>
  <Override PartName="/ppt/slideLayouts/slideLayout805.xml" ContentType="application/vnd.openxmlformats-officedocument.presentationml.slideLayout+xml"/>
  <Override PartName="/ppt/slideLayouts/slideLayout806.xml" ContentType="application/vnd.openxmlformats-officedocument.presentationml.slideLayout+xml"/>
  <Override PartName="/ppt/slideLayouts/slideLayout807.xml" ContentType="application/vnd.openxmlformats-officedocument.presentationml.slideLayout+xml"/>
  <Override PartName="/ppt/slideLayouts/slideLayout808.xml" ContentType="application/vnd.openxmlformats-officedocument.presentationml.slideLayout+xml"/>
  <Override PartName="/ppt/slideLayouts/slideLayout809.xml" ContentType="application/vnd.openxmlformats-officedocument.presentationml.slideLayout+xml"/>
  <Override PartName="/ppt/slideLayouts/slideLayout810.xml" ContentType="application/vnd.openxmlformats-officedocument.presentationml.slideLayout+xml"/>
  <Override PartName="/ppt/slideLayouts/slideLayout811.xml" ContentType="application/vnd.openxmlformats-officedocument.presentationml.slideLayout+xml"/>
  <Override PartName="/ppt/slideLayouts/slideLayout812.xml" ContentType="application/vnd.openxmlformats-officedocument.presentationml.slideLayout+xml"/>
  <Override PartName="/ppt/slideLayouts/slideLayout813.xml" ContentType="application/vnd.openxmlformats-officedocument.presentationml.slideLayout+xml"/>
  <Override PartName="/ppt/slideLayouts/slideLayout814.xml" ContentType="application/vnd.openxmlformats-officedocument.presentationml.slideLayout+xml"/>
  <Override PartName="/ppt/slideLayouts/slideLayout815.xml" ContentType="application/vnd.openxmlformats-officedocument.presentationml.slideLayout+xml"/>
  <Override PartName="/ppt/slideLayouts/slideLayout816.xml" ContentType="application/vnd.openxmlformats-officedocument.presentationml.slideLayout+xml"/>
  <Override PartName="/ppt/slideLayouts/slideLayout817.xml" ContentType="application/vnd.openxmlformats-officedocument.presentationml.slideLayout+xml"/>
  <Override PartName="/ppt/slideLayouts/slideLayout818.xml" ContentType="application/vnd.openxmlformats-officedocument.presentationml.slideLayout+xml"/>
  <Override PartName="/ppt/slideLayouts/slideLayout819.xml" ContentType="application/vnd.openxmlformats-officedocument.presentationml.slideLayout+xml"/>
  <Override PartName="/ppt/slideLayouts/slideLayout820.xml" ContentType="application/vnd.openxmlformats-officedocument.presentationml.slideLayout+xml"/>
  <Override PartName="/ppt/slideLayouts/slideLayout821.xml" ContentType="application/vnd.openxmlformats-officedocument.presentationml.slideLayout+xml"/>
  <Override PartName="/ppt/slideLayouts/slideLayout822.xml" ContentType="application/vnd.openxmlformats-officedocument.presentationml.slideLayout+xml"/>
  <Override PartName="/ppt/slideLayouts/slideLayout823.xml" ContentType="application/vnd.openxmlformats-officedocument.presentationml.slideLayout+xml"/>
  <Override PartName="/ppt/slideLayouts/slideLayout824.xml" ContentType="application/vnd.openxmlformats-officedocument.presentationml.slideLayout+xml"/>
  <Override PartName="/ppt/slideLayouts/slideLayout825.xml" ContentType="application/vnd.openxmlformats-officedocument.presentationml.slideLayout+xml"/>
  <Override PartName="/ppt/slideLayouts/slideLayout826.xml" ContentType="application/vnd.openxmlformats-officedocument.presentationml.slideLayout+xml"/>
  <Override PartName="/ppt/slideLayouts/slideLayout827.xml" ContentType="application/vnd.openxmlformats-officedocument.presentationml.slideLayout+xml"/>
  <Override PartName="/ppt/slideLayouts/slideLayout828.xml" ContentType="application/vnd.openxmlformats-officedocument.presentationml.slideLayout+xml"/>
  <Override PartName="/ppt/slideLayouts/slideLayout829.xml" ContentType="application/vnd.openxmlformats-officedocument.presentationml.slideLayout+xml"/>
  <Override PartName="/ppt/slideLayouts/slideLayout830.xml" ContentType="application/vnd.openxmlformats-officedocument.presentationml.slideLayout+xml"/>
  <Override PartName="/ppt/slideLayouts/slideLayout831.xml" ContentType="application/vnd.openxmlformats-officedocument.presentationml.slideLayout+xml"/>
  <Override PartName="/ppt/slideLayouts/slideLayout832.xml" ContentType="application/vnd.openxmlformats-officedocument.presentationml.slideLayout+xml"/>
  <Override PartName="/ppt/slideLayouts/slideLayout833.xml" ContentType="application/vnd.openxmlformats-officedocument.presentationml.slideLayout+xml"/>
  <Override PartName="/ppt/slideLayouts/slideLayout834.xml" ContentType="application/vnd.openxmlformats-officedocument.presentationml.slideLayout+xml"/>
  <Override PartName="/ppt/slideLayouts/slideLayout835.xml" ContentType="application/vnd.openxmlformats-officedocument.presentationml.slideLayout+xml"/>
  <Override PartName="/ppt/slideLayouts/slideLayout836.xml" ContentType="application/vnd.openxmlformats-officedocument.presentationml.slideLayout+xml"/>
  <Override PartName="/ppt/slideLayouts/slideLayout837.xml" ContentType="application/vnd.openxmlformats-officedocument.presentationml.slideLayout+xml"/>
  <Override PartName="/ppt/slideLayouts/slideLayout838.xml" ContentType="application/vnd.openxmlformats-officedocument.presentationml.slideLayout+xml"/>
  <Override PartName="/ppt/slideLayouts/slideLayout839.xml" ContentType="application/vnd.openxmlformats-officedocument.presentationml.slideLayout+xml"/>
  <Override PartName="/ppt/slideLayouts/slideLayout840.xml" ContentType="application/vnd.openxmlformats-officedocument.presentationml.slideLayout+xml"/>
  <Override PartName="/ppt/slideLayouts/slideLayout841.xml" ContentType="application/vnd.openxmlformats-officedocument.presentationml.slideLayout+xml"/>
  <Override PartName="/ppt/slideLayouts/slideLayout842.xml" ContentType="application/vnd.openxmlformats-officedocument.presentationml.slideLayout+xml"/>
  <Override PartName="/ppt/slideLayouts/slideLayout843.xml" ContentType="application/vnd.openxmlformats-officedocument.presentationml.slideLayout+xml"/>
  <Override PartName="/ppt/slideLayouts/slideLayout844.xml" ContentType="application/vnd.openxmlformats-officedocument.presentationml.slideLayout+xml"/>
  <Override PartName="/ppt/slideLayouts/slideLayout845.xml" ContentType="application/vnd.openxmlformats-officedocument.presentationml.slideLayout+xml"/>
  <Override PartName="/ppt/slideLayouts/slideLayout846.xml" ContentType="application/vnd.openxmlformats-officedocument.presentationml.slideLayout+xml"/>
  <Override PartName="/ppt/slideLayouts/slideLayout847.xml" ContentType="application/vnd.openxmlformats-officedocument.presentationml.slideLayout+xml"/>
  <Override PartName="/ppt/slideLayouts/slideLayout848.xml" ContentType="application/vnd.openxmlformats-officedocument.presentationml.slideLayout+xml"/>
  <Override PartName="/ppt/slideLayouts/slideLayout849.xml" ContentType="application/vnd.openxmlformats-officedocument.presentationml.slideLayout+xml"/>
  <Override PartName="/ppt/slideLayouts/slideLayout850.xml" ContentType="application/vnd.openxmlformats-officedocument.presentationml.slideLayout+xml"/>
  <Override PartName="/ppt/slideLayouts/slideLayout851.xml" ContentType="application/vnd.openxmlformats-officedocument.presentationml.slideLayout+xml"/>
  <Override PartName="/ppt/slideLayouts/slideLayout852.xml" ContentType="application/vnd.openxmlformats-officedocument.presentationml.slideLayout+xml"/>
  <Override PartName="/ppt/slideLayouts/slideLayout853.xml" ContentType="application/vnd.openxmlformats-officedocument.presentationml.slideLayout+xml"/>
  <Override PartName="/ppt/slideLayouts/slideLayout854.xml" ContentType="application/vnd.openxmlformats-officedocument.presentationml.slideLayout+xml"/>
  <Override PartName="/ppt/slideLayouts/slideLayout855.xml" ContentType="application/vnd.openxmlformats-officedocument.presentationml.slideLayout+xml"/>
  <Override PartName="/ppt/slideLayouts/slideLayout856.xml" ContentType="application/vnd.openxmlformats-officedocument.presentationml.slideLayout+xml"/>
  <Override PartName="/ppt/slideLayouts/slideLayout857.xml" ContentType="application/vnd.openxmlformats-officedocument.presentationml.slideLayout+xml"/>
  <Override PartName="/ppt/slideLayouts/slideLayout858.xml" ContentType="application/vnd.openxmlformats-officedocument.presentationml.slideLayout+xml"/>
  <Override PartName="/ppt/slideLayouts/slideLayout859.xml" ContentType="application/vnd.openxmlformats-officedocument.presentationml.slideLayout+xml"/>
  <Override PartName="/ppt/slideLayouts/slideLayout860.xml" ContentType="application/vnd.openxmlformats-officedocument.presentationml.slideLayout+xml"/>
  <Override PartName="/ppt/slideLayouts/slideLayout861.xml" ContentType="application/vnd.openxmlformats-officedocument.presentationml.slideLayout+xml"/>
  <Override PartName="/ppt/slideLayouts/slideLayout862.xml" ContentType="application/vnd.openxmlformats-officedocument.presentationml.slideLayout+xml"/>
  <Override PartName="/ppt/slideLayouts/slideLayout863.xml" ContentType="application/vnd.openxmlformats-officedocument.presentationml.slideLayout+xml"/>
  <Override PartName="/ppt/slideLayouts/slideLayout864.xml" ContentType="application/vnd.openxmlformats-officedocument.presentationml.slideLayout+xml"/>
  <Override PartName="/ppt/slideLayouts/slideLayout865.xml" ContentType="application/vnd.openxmlformats-officedocument.presentationml.slideLayout+xml"/>
  <Override PartName="/ppt/slideLayouts/slideLayout866.xml" ContentType="application/vnd.openxmlformats-officedocument.presentationml.slideLayout+xml"/>
  <Override PartName="/ppt/slideLayouts/slideLayout867.xml" ContentType="application/vnd.openxmlformats-officedocument.presentationml.slideLayout+xml"/>
  <Override PartName="/ppt/slideLayouts/slideLayout868.xml" ContentType="application/vnd.openxmlformats-officedocument.presentationml.slideLayout+xml"/>
  <Override PartName="/ppt/slideLayouts/slideLayout869.xml" ContentType="application/vnd.openxmlformats-officedocument.presentationml.slideLayout+xml"/>
  <Override PartName="/ppt/slideLayouts/slideLayout870.xml" ContentType="application/vnd.openxmlformats-officedocument.presentationml.slideLayout+xml"/>
  <Override PartName="/ppt/slideLayouts/slideLayout871.xml" ContentType="application/vnd.openxmlformats-officedocument.presentationml.slideLayout+xml"/>
  <Override PartName="/ppt/slideLayouts/slideLayout872.xml" ContentType="application/vnd.openxmlformats-officedocument.presentationml.slideLayout+xml"/>
  <Override PartName="/ppt/slideLayouts/slideLayout873.xml" ContentType="application/vnd.openxmlformats-officedocument.presentationml.slideLayout+xml"/>
  <Override PartName="/ppt/slideLayouts/slideLayout874.xml" ContentType="application/vnd.openxmlformats-officedocument.presentationml.slideLayout+xml"/>
  <Override PartName="/ppt/slideLayouts/slideLayout875.xml" ContentType="application/vnd.openxmlformats-officedocument.presentationml.slideLayout+xml"/>
  <Override PartName="/ppt/slideLayouts/slideLayout876.xml" ContentType="application/vnd.openxmlformats-officedocument.presentationml.slideLayout+xml"/>
  <Override PartName="/ppt/slideLayouts/slideLayout877.xml" ContentType="application/vnd.openxmlformats-officedocument.presentationml.slideLayout+xml"/>
  <Override PartName="/ppt/slideLayouts/slideLayout878.xml" ContentType="application/vnd.openxmlformats-officedocument.presentationml.slideLayout+xml"/>
  <Override PartName="/ppt/slideLayouts/slideLayout879.xml" ContentType="application/vnd.openxmlformats-officedocument.presentationml.slideLayout+xml"/>
  <Override PartName="/ppt/slideLayouts/slideLayout880.xml" ContentType="application/vnd.openxmlformats-officedocument.presentationml.slideLayout+xml"/>
  <Override PartName="/ppt/slideLayouts/slideLayout881.xml" ContentType="application/vnd.openxmlformats-officedocument.presentationml.slideLayout+xml"/>
  <Override PartName="/ppt/slideLayouts/slideLayout882.xml" ContentType="application/vnd.openxmlformats-officedocument.presentationml.slideLayout+xml"/>
  <Override PartName="/ppt/slideLayouts/slideLayout883.xml" ContentType="application/vnd.openxmlformats-officedocument.presentationml.slideLayout+xml"/>
  <Override PartName="/ppt/slideLayouts/slideLayout884.xml" ContentType="application/vnd.openxmlformats-officedocument.presentationml.slideLayout+xml"/>
  <Override PartName="/ppt/slideLayouts/slideLayout885.xml" ContentType="application/vnd.openxmlformats-officedocument.presentationml.slideLayout+xml"/>
  <Override PartName="/ppt/slideLayouts/slideLayout886.xml" ContentType="application/vnd.openxmlformats-officedocument.presentationml.slideLayout+xml"/>
  <Override PartName="/ppt/slideLayouts/slideLayout887.xml" ContentType="application/vnd.openxmlformats-officedocument.presentationml.slideLayout+xml"/>
  <Override PartName="/ppt/slideLayouts/slideLayout888.xml" ContentType="application/vnd.openxmlformats-officedocument.presentationml.slideLayout+xml"/>
  <Override PartName="/ppt/slideLayouts/slideLayout889.xml" ContentType="application/vnd.openxmlformats-officedocument.presentationml.slideLayout+xml"/>
  <Override PartName="/ppt/slideLayouts/slideLayout890.xml" ContentType="application/vnd.openxmlformats-officedocument.presentationml.slideLayout+xml"/>
  <Override PartName="/ppt/slideLayouts/slideLayout891.xml" ContentType="application/vnd.openxmlformats-officedocument.presentationml.slideLayout+xml"/>
  <Override PartName="/ppt/slideLayouts/slideLayout892.xml" ContentType="application/vnd.openxmlformats-officedocument.presentationml.slideLayout+xml"/>
  <Override PartName="/ppt/slideLayouts/slideLayout893.xml" ContentType="application/vnd.openxmlformats-officedocument.presentationml.slideLayout+xml"/>
  <Override PartName="/ppt/slideLayouts/slideLayout894.xml" ContentType="application/vnd.openxmlformats-officedocument.presentationml.slideLayout+xml"/>
  <Override PartName="/ppt/slideLayouts/slideLayout895.xml" ContentType="application/vnd.openxmlformats-officedocument.presentationml.slideLayout+xml"/>
  <Override PartName="/ppt/slideLayouts/slideLayout896.xml" ContentType="application/vnd.openxmlformats-officedocument.presentationml.slideLayout+xml"/>
  <Override PartName="/ppt/slideLayouts/slideLayout897.xml" ContentType="application/vnd.openxmlformats-officedocument.presentationml.slideLayout+xml"/>
  <Override PartName="/ppt/slideLayouts/slideLayout898.xml" ContentType="application/vnd.openxmlformats-officedocument.presentationml.slideLayout+xml"/>
  <Override PartName="/ppt/slideLayouts/slideLayout899.xml" ContentType="application/vnd.openxmlformats-officedocument.presentationml.slideLayout+xml"/>
  <Override PartName="/ppt/slideLayouts/slideLayout900.xml" ContentType="application/vnd.openxmlformats-officedocument.presentationml.slideLayout+xml"/>
  <Override PartName="/ppt/slideLayouts/slideLayout901.xml" ContentType="application/vnd.openxmlformats-officedocument.presentationml.slideLayout+xml"/>
  <Override PartName="/ppt/slideLayouts/slideLayout902.xml" ContentType="application/vnd.openxmlformats-officedocument.presentationml.slideLayout+xml"/>
  <Override PartName="/ppt/slideLayouts/slideLayout903.xml" ContentType="application/vnd.openxmlformats-officedocument.presentationml.slideLayout+xml"/>
  <Override PartName="/ppt/slideLayouts/slideLayout904.xml" ContentType="application/vnd.openxmlformats-officedocument.presentationml.slideLayout+xml"/>
  <Override PartName="/ppt/slideLayouts/slideLayout905.xml" ContentType="application/vnd.openxmlformats-officedocument.presentationml.slideLayout+xml"/>
  <Override PartName="/ppt/slideLayouts/slideLayout906.xml" ContentType="application/vnd.openxmlformats-officedocument.presentationml.slideLayout+xml"/>
  <Override PartName="/ppt/slideLayouts/slideLayout907.xml" ContentType="application/vnd.openxmlformats-officedocument.presentationml.slideLayout+xml"/>
  <Override PartName="/ppt/slideLayouts/slideLayout908.xml" ContentType="application/vnd.openxmlformats-officedocument.presentationml.slideLayout+xml"/>
  <Override PartName="/ppt/slideLayouts/slideLayout909.xml" ContentType="application/vnd.openxmlformats-officedocument.presentationml.slideLayout+xml"/>
  <Override PartName="/ppt/slideLayouts/slideLayout910.xml" ContentType="application/vnd.openxmlformats-officedocument.presentationml.slideLayout+xml"/>
  <Override PartName="/ppt/slideLayouts/slideLayout911.xml" ContentType="application/vnd.openxmlformats-officedocument.presentationml.slideLayout+xml"/>
  <Override PartName="/ppt/slideLayouts/slideLayout912.xml" ContentType="application/vnd.openxmlformats-officedocument.presentationml.slideLayout+xml"/>
  <Override PartName="/ppt/slideLayouts/slideLayout913.xml" ContentType="application/vnd.openxmlformats-officedocument.presentationml.slideLayout+xml"/>
  <Override PartName="/ppt/slideLayouts/slideLayout914.xml" ContentType="application/vnd.openxmlformats-officedocument.presentationml.slideLayout+xml"/>
  <Override PartName="/ppt/slideLayouts/slideLayout915.xml" ContentType="application/vnd.openxmlformats-officedocument.presentationml.slideLayout+xml"/>
  <Override PartName="/ppt/slideLayouts/slideLayout916.xml" ContentType="application/vnd.openxmlformats-officedocument.presentationml.slideLayout+xml"/>
  <Override PartName="/ppt/slideLayouts/slideLayout917.xml" ContentType="application/vnd.openxmlformats-officedocument.presentationml.slideLayout+xml"/>
  <Override PartName="/ppt/slideLayouts/slideLayout918.xml" ContentType="application/vnd.openxmlformats-officedocument.presentationml.slideLayout+xml"/>
  <Override PartName="/ppt/slideLayouts/slideLayout919.xml" ContentType="application/vnd.openxmlformats-officedocument.presentationml.slideLayout+xml"/>
  <Override PartName="/ppt/slideLayouts/slideLayout920.xml" ContentType="application/vnd.openxmlformats-officedocument.presentationml.slideLayout+xml"/>
  <Override PartName="/ppt/slideLayouts/slideLayout921.xml" ContentType="application/vnd.openxmlformats-officedocument.presentationml.slideLayout+xml"/>
  <Override PartName="/ppt/slideLayouts/slideLayout922.xml" ContentType="application/vnd.openxmlformats-officedocument.presentationml.slideLayout+xml"/>
  <Override PartName="/ppt/slideLayouts/slideLayout923.xml" ContentType="application/vnd.openxmlformats-officedocument.presentationml.slideLayout+xml"/>
  <Override PartName="/ppt/slideLayouts/slideLayout924.xml" ContentType="application/vnd.openxmlformats-officedocument.presentationml.slideLayout+xml"/>
  <Override PartName="/ppt/slideLayouts/slideLayout925.xml" ContentType="application/vnd.openxmlformats-officedocument.presentationml.slideLayout+xml"/>
  <Override PartName="/ppt/slideLayouts/slideLayout926.xml" ContentType="application/vnd.openxmlformats-officedocument.presentationml.slideLayout+xml"/>
  <Override PartName="/ppt/slideLayouts/slideLayout927.xml" ContentType="application/vnd.openxmlformats-officedocument.presentationml.slideLayout+xml"/>
  <Override PartName="/ppt/slideLayouts/slideLayout928.xml" ContentType="application/vnd.openxmlformats-officedocument.presentationml.slideLayout+xml"/>
  <Override PartName="/ppt/slideLayouts/slideLayout929.xml" ContentType="application/vnd.openxmlformats-officedocument.presentationml.slideLayout+xml"/>
  <Override PartName="/ppt/slideLayouts/slideLayout930.xml" ContentType="application/vnd.openxmlformats-officedocument.presentationml.slideLayout+xml"/>
  <Override PartName="/ppt/slideLayouts/slideLayout931.xml" ContentType="application/vnd.openxmlformats-officedocument.presentationml.slideLayout+xml"/>
  <Override PartName="/ppt/slideLayouts/slideLayout932.xml" ContentType="application/vnd.openxmlformats-officedocument.presentationml.slideLayout+xml"/>
  <Override PartName="/ppt/slideLayouts/slideLayout933.xml" ContentType="application/vnd.openxmlformats-officedocument.presentationml.slideLayout+xml"/>
  <Override PartName="/ppt/slideLayouts/slideLayout934.xml" ContentType="application/vnd.openxmlformats-officedocument.presentationml.slideLayout+xml"/>
  <Override PartName="/ppt/slideLayouts/slideLayout935.xml" ContentType="application/vnd.openxmlformats-officedocument.presentationml.slideLayout+xml"/>
  <Override PartName="/ppt/slideLayouts/slideLayout936.xml" ContentType="application/vnd.openxmlformats-officedocument.presentationml.slideLayout+xml"/>
  <Override PartName="/ppt/slideLayouts/slideLayout937.xml" ContentType="application/vnd.openxmlformats-officedocument.presentationml.slideLayout+xml"/>
  <Override PartName="/ppt/slideLayouts/slideLayout938.xml" ContentType="application/vnd.openxmlformats-officedocument.presentationml.slideLayout+xml"/>
  <Override PartName="/ppt/slideLayouts/slideLayout939.xml" ContentType="application/vnd.openxmlformats-officedocument.presentationml.slideLayout+xml"/>
  <Override PartName="/ppt/slideLayouts/slideLayout940.xml" ContentType="application/vnd.openxmlformats-officedocument.presentationml.slideLayout+xml"/>
  <Override PartName="/ppt/slideLayouts/slideLayout941.xml" ContentType="application/vnd.openxmlformats-officedocument.presentationml.slideLayout+xml"/>
  <Override PartName="/ppt/slideLayouts/slideLayout942.xml" ContentType="application/vnd.openxmlformats-officedocument.presentationml.slideLayout+xml"/>
  <Override PartName="/ppt/slideLayouts/slideLayout943.xml" ContentType="application/vnd.openxmlformats-officedocument.presentationml.slideLayout+xml"/>
  <Override PartName="/ppt/slideLayouts/slideLayout944.xml" ContentType="application/vnd.openxmlformats-officedocument.presentationml.slideLayout+xml"/>
  <Override PartName="/ppt/slideLayouts/slideLayout945.xml" ContentType="application/vnd.openxmlformats-officedocument.presentationml.slideLayout+xml"/>
  <Override PartName="/ppt/slideLayouts/slideLayout946.xml" ContentType="application/vnd.openxmlformats-officedocument.presentationml.slideLayout+xml"/>
  <Override PartName="/ppt/slideLayouts/slideLayout947.xml" ContentType="application/vnd.openxmlformats-officedocument.presentationml.slideLayout+xml"/>
  <Override PartName="/ppt/slideLayouts/slideLayout948.xml" ContentType="application/vnd.openxmlformats-officedocument.presentationml.slideLayout+xml"/>
  <Override PartName="/ppt/slideLayouts/slideLayout949.xml" ContentType="application/vnd.openxmlformats-officedocument.presentationml.slideLayout+xml"/>
  <Override PartName="/ppt/slideLayouts/slideLayout950.xml" ContentType="application/vnd.openxmlformats-officedocument.presentationml.slideLayout+xml"/>
  <Override PartName="/ppt/slideLayouts/slideLayout951.xml" ContentType="application/vnd.openxmlformats-officedocument.presentationml.slideLayout+xml"/>
  <Override PartName="/ppt/slideLayouts/slideLayout952.xml" ContentType="application/vnd.openxmlformats-officedocument.presentationml.slideLayout+xml"/>
  <Override PartName="/ppt/slideLayouts/slideLayout953.xml" ContentType="application/vnd.openxmlformats-officedocument.presentationml.slideLayout+xml"/>
  <Override PartName="/ppt/slideLayouts/slideLayout954.xml" ContentType="application/vnd.openxmlformats-officedocument.presentationml.slideLayout+xml"/>
  <Override PartName="/ppt/slideLayouts/slideLayout955.xml" ContentType="application/vnd.openxmlformats-officedocument.presentationml.slideLayout+xml"/>
  <Override PartName="/ppt/slideLayouts/slideLayout956.xml" ContentType="application/vnd.openxmlformats-officedocument.presentationml.slideLayout+xml"/>
  <Override PartName="/ppt/slideLayouts/slideLayout957.xml" ContentType="application/vnd.openxmlformats-officedocument.presentationml.slideLayout+xml"/>
  <Override PartName="/ppt/slideLayouts/slideLayout958.xml" ContentType="application/vnd.openxmlformats-officedocument.presentationml.slideLayout+xml"/>
  <Override PartName="/ppt/slideLayouts/slideLayout959.xml" ContentType="application/vnd.openxmlformats-officedocument.presentationml.slideLayout+xml"/>
  <Override PartName="/ppt/slideLayouts/slideLayout960.xml" ContentType="application/vnd.openxmlformats-officedocument.presentationml.slideLayout+xml"/>
  <Override PartName="/ppt/slideLayouts/slideLayout961.xml" ContentType="application/vnd.openxmlformats-officedocument.presentationml.slideLayout+xml"/>
  <Override PartName="/ppt/slideLayouts/slideLayout962.xml" ContentType="application/vnd.openxmlformats-officedocument.presentationml.slideLayout+xml"/>
  <Override PartName="/ppt/slideLayouts/slideLayout963.xml" ContentType="application/vnd.openxmlformats-officedocument.presentationml.slideLayout+xml"/>
  <Override PartName="/ppt/slideLayouts/slideLayout964.xml" ContentType="application/vnd.openxmlformats-officedocument.presentationml.slideLayout+xml"/>
  <Override PartName="/ppt/slideLayouts/slideLayout965.xml" ContentType="application/vnd.openxmlformats-officedocument.presentationml.slideLayout+xml"/>
  <Override PartName="/ppt/slideLayouts/slideLayout966.xml" ContentType="application/vnd.openxmlformats-officedocument.presentationml.slideLayout+xml"/>
  <Override PartName="/ppt/slideLayouts/slideLayout967.xml" ContentType="application/vnd.openxmlformats-officedocument.presentationml.slideLayout+xml"/>
  <Override PartName="/ppt/slideLayouts/slideLayout968.xml" ContentType="application/vnd.openxmlformats-officedocument.presentationml.slideLayout+xml"/>
  <Override PartName="/ppt/slideLayouts/slideLayout969.xml" ContentType="application/vnd.openxmlformats-officedocument.presentationml.slideLayout+xml"/>
  <Override PartName="/ppt/slideLayouts/slideLayout970.xml" ContentType="application/vnd.openxmlformats-officedocument.presentationml.slideLayout+xml"/>
  <Override PartName="/ppt/slideLayouts/slideLayout971.xml" ContentType="application/vnd.openxmlformats-officedocument.presentationml.slideLayout+xml"/>
  <Override PartName="/ppt/slideLayouts/slideLayout972.xml" ContentType="application/vnd.openxmlformats-officedocument.presentationml.slideLayout+xml"/>
  <Override PartName="/ppt/slideLayouts/slideLayout973.xml" ContentType="application/vnd.openxmlformats-officedocument.presentationml.slideLayout+xml"/>
  <Override PartName="/ppt/slideLayouts/slideLayout974.xml" ContentType="application/vnd.openxmlformats-officedocument.presentationml.slideLayout+xml"/>
  <Override PartName="/ppt/slideLayouts/slideLayout975.xml" ContentType="application/vnd.openxmlformats-officedocument.presentationml.slideLayout+xml"/>
  <Override PartName="/ppt/slideLayouts/slideLayout976.xml" ContentType="application/vnd.openxmlformats-officedocument.presentationml.slideLayout+xml"/>
  <Override PartName="/ppt/slideLayouts/slideLayout977.xml" ContentType="application/vnd.openxmlformats-officedocument.presentationml.slideLayout+xml"/>
  <Override PartName="/ppt/slideLayouts/slideLayout978.xml" ContentType="application/vnd.openxmlformats-officedocument.presentationml.slideLayout+xml"/>
  <Override PartName="/ppt/slideLayouts/slideLayout979.xml" ContentType="application/vnd.openxmlformats-officedocument.presentationml.slideLayout+xml"/>
  <Override PartName="/ppt/slideLayouts/slideLayout980.xml" ContentType="application/vnd.openxmlformats-officedocument.presentationml.slideLayout+xml"/>
  <Override PartName="/ppt/slideLayouts/slideLayout981.xml" ContentType="application/vnd.openxmlformats-officedocument.presentationml.slideLayout+xml"/>
  <Override PartName="/ppt/slideLayouts/slideLayout982.xml" ContentType="application/vnd.openxmlformats-officedocument.presentationml.slideLayout+xml"/>
  <Override PartName="/ppt/slideLayouts/slideLayout983.xml" ContentType="application/vnd.openxmlformats-officedocument.presentationml.slideLayout+xml"/>
  <Override PartName="/ppt/slideLayouts/slideLayout984.xml" ContentType="application/vnd.openxmlformats-officedocument.presentationml.slideLayout+xml"/>
  <Override PartName="/ppt/slideLayouts/slideLayout985.xml" ContentType="application/vnd.openxmlformats-officedocument.presentationml.slideLayout+xml"/>
  <Override PartName="/ppt/slideLayouts/slideLayout986.xml" ContentType="application/vnd.openxmlformats-officedocument.presentationml.slideLayout+xml"/>
  <Override PartName="/ppt/slideLayouts/slideLayout987.xml" ContentType="application/vnd.openxmlformats-officedocument.presentationml.slideLayout+xml"/>
  <Override PartName="/ppt/slideLayouts/slideLayout988.xml" ContentType="application/vnd.openxmlformats-officedocument.presentationml.slideLayout+xml"/>
  <Override PartName="/ppt/slideLayouts/slideLayout989.xml" ContentType="application/vnd.openxmlformats-officedocument.presentationml.slideLayout+xml"/>
  <Override PartName="/ppt/slideLayouts/slideLayout990.xml" ContentType="application/vnd.openxmlformats-officedocument.presentationml.slideLayout+xml"/>
  <Override PartName="/ppt/slideLayouts/slideLayout991.xml" ContentType="application/vnd.openxmlformats-officedocument.presentationml.slideLayout+xml"/>
  <Override PartName="/ppt/slideLayouts/slideLayout992.xml" ContentType="application/vnd.openxmlformats-officedocument.presentationml.slideLayout+xml"/>
  <Override PartName="/ppt/slideLayouts/slideLayout993.xml" ContentType="application/vnd.openxmlformats-officedocument.presentationml.slideLayout+xml"/>
  <Override PartName="/ppt/slideLayouts/slideLayout994.xml" ContentType="application/vnd.openxmlformats-officedocument.presentationml.slideLayout+xml"/>
  <Override PartName="/ppt/slideLayouts/slideLayout995.xml" ContentType="application/vnd.openxmlformats-officedocument.presentationml.slideLayout+xml"/>
  <Override PartName="/ppt/slideLayouts/slideLayout996.xml" ContentType="application/vnd.openxmlformats-officedocument.presentationml.slideLayout+xml"/>
  <Override PartName="/ppt/slideLayouts/slideLayout997.xml" ContentType="application/vnd.openxmlformats-officedocument.presentationml.slideLayout+xml"/>
  <Override PartName="/ppt/slideLayouts/slideLayout998.xml" ContentType="application/vnd.openxmlformats-officedocument.presentationml.slideLayout+xml"/>
  <Override PartName="/ppt/slideLayouts/slideLayout999.xml" ContentType="application/vnd.openxmlformats-officedocument.presentationml.slideLayout+xml"/>
  <Override PartName="/ppt/slideLayouts/slideLayout1000.xml" ContentType="application/vnd.openxmlformats-officedocument.presentationml.slideLayout+xml"/>
  <Override PartName="/ppt/slideLayouts/slideLayout1001.xml" ContentType="application/vnd.openxmlformats-officedocument.presentationml.slideLayout+xml"/>
  <Override PartName="/ppt/slideLayouts/slideLayout1002.xml" ContentType="application/vnd.openxmlformats-officedocument.presentationml.slideLayout+xml"/>
  <Override PartName="/ppt/slideLayouts/slideLayout1003.xml" ContentType="application/vnd.openxmlformats-officedocument.presentationml.slideLayout+xml"/>
  <Override PartName="/ppt/slideLayouts/slideLayout1004.xml" ContentType="application/vnd.openxmlformats-officedocument.presentationml.slideLayout+xml"/>
  <Override PartName="/ppt/slideLayouts/slideLayout1005.xml" ContentType="application/vnd.openxmlformats-officedocument.presentationml.slideLayout+xml"/>
  <Override PartName="/ppt/slideLayouts/slideLayout1006.xml" ContentType="application/vnd.openxmlformats-officedocument.presentationml.slideLayout+xml"/>
  <Override PartName="/ppt/slideLayouts/slideLayout1007.xml" ContentType="application/vnd.openxmlformats-officedocument.presentationml.slideLayout+xml"/>
  <Override PartName="/ppt/slideLayouts/slideLayout1008.xml" ContentType="application/vnd.openxmlformats-officedocument.presentationml.slideLayout+xml"/>
  <Override PartName="/ppt/slideLayouts/slideLayout1009.xml" ContentType="application/vnd.openxmlformats-officedocument.presentationml.slideLayout+xml"/>
  <Override PartName="/ppt/slideLayouts/slideLayout1010.xml" ContentType="application/vnd.openxmlformats-officedocument.presentationml.slideLayout+xml"/>
  <Override PartName="/ppt/slideLayouts/slideLayout1011.xml" ContentType="application/vnd.openxmlformats-officedocument.presentationml.slideLayout+xml"/>
  <Override PartName="/ppt/slideLayouts/slideLayout1012.xml" ContentType="application/vnd.openxmlformats-officedocument.presentationml.slideLayout+xml"/>
  <Override PartName="/ppt/slideLayouts/slideLayout1013.xml" ContentType="application/vnd.openxmlformats-officedocument.presentationml.slideLayout+xml"/>
  <Override PartName="/ppt/slideLayouts/slideLayout1014.xml" ContentType="application/vnd.openxmlformats-officedocument.presentationml.slideLayout+xml"/>
  <Override PartName="/ppt/slideLayouts/slideLayout1015.xml" ContentType="application/vnd.openxmlformats-officedocument.presentationml.slideLayout+xml"/>
  <Override PartName="/ppt/slideLayouts/slideLayout1016.xml" ContentType="application/vnd.openxmlformats-officedocument.presentationml.slideLayout+xml"/>
  <Override PartName="/ppt/slideLayouts/slideLayout1017.xml" ContentType="application/vnd.openxmlformats-officedocument.presentationml.slideLayout+xml"/>
  <Override PartName="/ppt/slideLayouts/slideLayout1018.xml" ContentType="application/vnd.openxmlformats-officedocument.presentationml.slideLayout+xml"/>
  <Override PartName="/ppt/slideLayouts/slideLayout1019.xml" ContentType="application/vnd.openxmlformats-officedocument.presentationml.slideLayout+xml"/>
  <Override PartName="/ppt/slideLayouts/slideLayout1020.xml" ContentType="application/vnd.openxmlformats-officedocument.presentationml.slideLayout+xml"/>
  <Override PartName="/ppt/slideLayouts/slideLayout1021.xml" ContentType="application/vnd.openxmlformats-officedocument.presentationml.slideLayout+xml"/>
  <Override PartName="/ppt/slideLayouts/slideLayout1022.xml" ContentType="application/vnd.openxmlformats-officedocument.presentationml.slideLayout+xml"/>
  <Override PartName="/ppt/slideLayouts/slideLayout1023.xml" ContentType="application/vnd.openxmlformats-officedocument.presentationml.slideLayout+xml"/>
  <Override PartName="/ppt/slideLayouts/slideLayout1024.xml" ContentType="application/vnd.openxmlformats-officedocument.presentationml.slideLayout+xml"/>
  <Override PartName="/ppt/slideLayouts/slideLayout1025.xml" ContentType="application/vnd.openxmlformats-officedocument.presentationml.slideLayout+xml"/>
  <Override PartName="/ppt/slideLayouts/slideLayout1026.xml" ContentType="application/vnd.openxmlformats-officedocument.presentationml.slideLayout+xml"/>
  <Override PartName="/ppt/slideLayouts/slideLayout1027.xml" ContentType="application/vnd.openxmlformats-officedocument.presentationml.slideLayout+xml"/>
  <Override PartName="/ppt/slideLayouts/slideLayout1028.xml" ContentType="application/vnd.openxmlformats-officedocument.presentationml.slideLayout+xml"/>
  <Override PartName="/ppt/slideLayouts/slideLayout1029.xml" ContentType="application/vnd.openxmlformats-officedocument.presentationml.slideLayout+xml"/>
  <Override PartName="/ppt/slideLayouts/slideLayout1030.xml" ContentType="application/vnd.openxmlformats-officedocument.presentationml.slideLayout+xml"/>
  <Override PartName="/ppt/slideLayouts/slideLayout1031.xml" ContentType="application/vnd.openxmlformats-officedocument.presentationml.slideLayout+xml"/>
  <Override PartName="/ppt/slideLayouts/slideLayout1032.xml" ContentType="application/vnd.openxmlformats-officedocument.presentationml.slideLayout+xml"/>
  <Override PartName="/ppt/slideLayouts/slideLayout1033.xml" ContentType="application/vnd.openxmlformats-officedocument.presentationml.slideLayout+xml"/>
  <Override PartName="/ppt/slideLayouts/slideLayout1034.xml" ContentType="application/vnd.openxmlformats-officedocument.presentationml.slideLayout+xml"/>
  <Override PartName="/ppt/slideLayouts/slideLayout1035.xml" ContentType="application/vnd.openxmlformats-officedocument.presentationml.slideLayout+xml"/>
  <Override PartName="/ppt/slideLayouts/slideLayout1036.xml" ContentType="application/vnd.openxmlformats-officedocument.presentationml.slideLayout+xml"/>
  <Override PartName="/ppt/slideLayouts/slideLayout1037.xml" ContentType="application/vnd.openxmlformats-officedocument.presentationml.slideLayout+xml"/>
  <Override PartName="/ppt/slideLayouts/slideLayout1038.xml" ContentType="application/vnd.openxmlformats-officedocument.presentationml.slideLayout+xml"/>
  <Override PartName="/ppt/slideLayouts/slideLayout1039.xml" ContentType="application/vnd.openxmlformats-officedocument.presentationml.slideLayout+xml"/>
  <Override PartName="/ppt/slideLayouts/slideLayout1040.xml" ContentType="application/vnd.openxmlformats-officedocument.presentationml.slideLayout+xml"/>
  <Override PartName="/ppt/slideLayouts/slideLayout1041.xml" ContentType="application/vnd.openxmlformats-officedocument.presentationml.slideLayout+xml"/>
  <Override PartName="/ppt/slideLayouts/slideLayout1042.xml" ContentType="application/vnd.openxmlformats-officedocument.presentationml.slideLayout+xml"/>
  <Override PartName="/ppt/slideLayouts/slideLayout1043.xml" ContentType="application/vnd.openxmlformats-officedocument.presentationml.slideLayout+xml"/>
  <Override PartName="/ppt/slideLayouts/slideLayout1044.xml" ContentType="application/vnd.openxmlformats-officedocument.presentationml.slideLayout+xml"/>
  <Override PartName="/ppt/slideLayouts/slideLayout1045.xml" ContentType="application/vnd.openxmlformats-officedocument.presentationml.slideLayout+xml"/>
  <Override PartName="/ppt/slideLayouts/slideLayout1046.xml" ContentType="application/vnd.openxmlformats-officedocument.presentationml.slideLayout+xml"/>
  <Override PartName="/ppt/slideLayouts/slideLayout1047.xml" ContentType="application/vnd.openxmlformats-officedocument.presentationml.slideLayout+xml"/>
  <Override PartName="/ppt/slideLayouts/slideLayout1048.xml" ContentType="application/vnd.openxmlformats-officedocument.presentationml.slideLayout+xml"/>
  <Override PartName="/ppt/slideLayouts/slideLayout1049.xml" ContentType="application/vnd.openxmlformats-officedocument.presentationml.slideLayout+xml"/>
  <Override PartName="/ppt/slideLayouts/slideLayout1050.xml" ContentType="application/vnd.openxmlformats-officedocument.presentationml.slideLayout+xml"/>
  <Override PartName="/ppt/slideLayouts/slideLayout1051.xml" ContentType="application/vnd.openxmlformats-officedocument.presentationml.slideLayout+xml"/>
  <Override PartName="/ppt/slideLayouts/slideLayout1052.xml" ContentType="application/vnd.openxmlformats-officedocument.presentationml.slideLayout+xml"/>
  <Override PartName="/ppt/slideLayouts/slideLayout1053.xml" ContentType="application/vnd.openxmlformats-officedocument.presentationml.slideLayout+xml"/>
  <Override PartName="/ppt/slideLayouts/slideLayout1054.xml" ContentType="application/vnd.openxmlformats-officedocument.presentationml.slideLayout+xml"/>
  <Override PartName="/ppt/slideLayouts/slideLayout1055.xml" ContentType="application/vnd.openxmlformats-officedocument.presentationml.slideLayout+xml"/>
  <Override PartName="/ppt/slideLayouts/slideLayout1056.xml" ContentType="application/vnd.openxmlformats-officedocument.presentationml.slideLayout+xml"/>
  <Override PartName="/ppt/slideLayouts/slideLayout1057.xml" ContentType="application/vnd.openxmlformats-officedocument.presentationml.slideLayout+xml"/>
  <Override PartName="/ppt/slideLayouts/slideLayout1058.xml" ContentType="application/vnd.openxmlformats-officedocument.presentationml.slideLayout+xml"/>
  <Override PartName="/ppt/slideLayouts/slideLayout1059.xml" ContentType="application/vnd.openxmlformats-officedocument.presentationml.slideLayout+xml"/>
  <Override PartName="/ppt/slideLayouts/slideLayout1060.xml" ContentType="application/vnd.openxmlformats-officedocument.presentationml.slideLayout+xml"/>
  <Override PartName="/ppt/slideLayouts/slideLayout1061.xml" ContentType="application/vnd.openxmlformats-officedocument.presentationml.slideLayout+xml"/>
  <Override PartName="/ppt/slideLayouts/slideLayout1062.xml" ContentType="application/vnd.openxmlformats-officedocument.presentationml.slideLayout+xml"/>
  <Override PartName="/ppt/slideLayouts/slideLayout1063.xml" ContentType="application/vnd.openxmlformats-officedocument.presentationml.slideLayout+xml"/>
  <Override PartName="/ppt/slideLayouts/slideLayout1064.xml" ContentType="application/vnd.openxmlformats-officedocument.presentationml.slideLayout+xml"/>
  <Override PartName="/ppt/slideLayouts/slideLayout1065.xml" ContentType="application/vnd.openxmlformats-officedocument.presentationml.slideLayout+xml"/>
  <Override PartName="/ppt/slideLayouts/slideLayout1066.xml" ContentType="application/vnd.openxmlformats-officedocument.presentationml.slideLayout+xml"/>
  <Override PartName="/ppt/slideLayouts/slideLayout1067.xml" ContentType="application/vnd.openxmlformats-officedocument.presentationml.slideLayout+xml"/>
  <Override PartName="/ppt/slideLayouts/slideLayout1068.xml" ContentType="application/vnd.openxmlformats-officedocument.presentationml.slideLayout+xml"/>
  <Override PartName="/ppt/slideLayouts/slideLayout1069.xml" ContentType="application/vnd.openxmlformats-officedocument.presentationml.slideLayout+xml"/>
  <Override PartName="/ppt/slideLayouts/slideLayout1070.xml" ContentType="application/vnd.openxmlformats-officedocument.presentationml.slideLayout+xml"/>
  <Override PartName="/ppt/slideLayouts/slideLayout1071.xml" ContentType="application/vnd.openxmlformats-officedocument.presentationml.slideLayout+xml"/>
  <Override PartName="/ppt/slideLayouts/slideLayout1072.xml" ContentType="application/vnd.openxmlformats-officedocument.presentationml.slideLayout+xml"/>
  <Override PartName="/ppt/slideLayouts/slideLayout1073.xml" ContentType="application/vnd.openxmlformats-officedocument.presentationml.slideLayout+xml"/>
  <Override PartName="/ppt/slideLayouts/slideLayout1074.xml" ContentType="application/vnd.openxmlformats-officedocument.presentationml.slideLayout+xml"/>
  <Override PartName="/ppt/slideLayouts/slideLayout1075.xml" ContentType="application/vnd.openxmlformats-officedocument.presentationml.slideLayout+xml"/>
  <Override PartName="/ppt/slideLayouts/slideLayout1076.xml" ContentType="application/vnd.openxmlformats-officedocument.presentationml.slideLayout+xml"/>
  <Override PartName="/ppt/slideLayouts/slideLayout1077.xml" ContentType="application/vnd.openxmlformats-officedocument.presentationml.slideLayout+xml"/>
  <Override PartName="/ppt/slideLayouts/slideLayout1078.xml" ContentType="application/vnd.openxmlformats-officedocument.presentationml.slideLayout+xml"/>
  <Override PartName="/ppt/slideLayouts/slideLayout1079.xml" ContentType="application/vnd.openxmlformats-officedocument.presentationml.slideLayout+xml"/>
  <Override PartName="/ppt/slideLayouts/slideLayout1080.xml" ContentType="application/vnd.openxmlformats-officedocument.presentationml.slideLayout+xml"/>
  <Override PartName="/ppt/slideLayouts/slideLayout1081.xml" ContentType="application/vnd.openxmlformats-officedocument.presentationml.slideLayout+xml"/>
  <Override PartName="/ppt/slideLayouts/slideLayout1082.xml" ContentType="application/vnd.openxmlformats-officedocument.presentationml.slideLayout+xml"/>
  <Override PartName="/ppt/slideLayouts/slideLayout1083.xml" ContentType="application/vnd.openxmlformats-officedocument.presentationml.slideLayout+xml"/>
  <Override PartName="/ppt/slideLayouts/slideLayout1084.xml" ContentType="application/vnd.openxmlformats-officedocument.presentationml.slideLayout+xml"/>
  <Override PartName="/ppt/slideLayouts/slideLayout1085.xml" ContentType="application/vnd.openxmlformats-officedocument.presentationml.slideLayout+xml"/>
  <Override PartName="/ppt/slideLayouts/slideLayout1086.xml" ContentType="application/vnd.openxmlformats-officedocument.presentationml.slideLayout+xml"/>
  <Override PartName="/ppt/slideLayouts/slideLayout1087.xml" ContentType="application/vnd.openxmlformats-officedocument.presentationml.slideLayout+xml"/>
  <Override PartName="/ppt/slideLayouts/slideLayout1088.xml" ContentType="application/vnd.openxmlformats-officedocument.presentationml.slideLayout+xml"/>
  <Override PartName="/ppt/slideLayouts/slideLayout1089.xml" ContentType="application/vnd.openxmlformats-officedocument.presentationml.slideLayout+xml"/>
  <Override PartName="/ppt/slideLayouts/slideLayout1090.xml" ContentType="application/vnd.openxmlformats-officedocument.presentationml.slideLayout+xml"/>
  <Override PartName="/ppt/slideLayouts/slideLayout1091.xml" ContentType="application/vnd.openxmlformats-officedocument.presentationml.slideLayout+xml"/>
  <Override PartName="/ppt/slideLayouts/slideLayout1092.xml" ContentType="application/vnd.openxmlformats-officedocument.presentationml.slideLayout+xml"/>
  <Override PartName="/ppt/slideLayouts/slideLayout1093.xml" ContentType="application/vnd.openxmlformats-officedocument.presentationml.slideLayout+xml"/>
  <Override PartName="/ppt/slideLayouts/slideLayout1094.xml" ContentType="application/vnd.openxmlformats-officedocument.presentationml.slideLayout+xml"/>
  <Override PartName="/ppt/slideLayouts/slideLayout1095.xml" ContentType="application/vnd.openxmlformats-officedocument.presentationml.slideLayout+xml"/>
  <Override PartName="/ppt/slideLayouts/slideLayout1096.xml" ContentType="application/vnd.openxmlformats-officedocument.presentationml.slideLayout+xml"/>
  <Override PartName="/ppt/slideLayouts/slideLayout1097.xml" ContentType="application/vnd.openxmlformats-officedocument.presentationml.slideLayout+xml"/>
  <Override PartName="/ppt/slideLayouts/slideLayout1098.xml" ContentType="application/vnd.openxmlformats-officedocument.presentationml.slideLayout+xml"/>
  <Override PartName="/ppt/slideLayouts/slideLayout1099.xml" ContentType="application/vnd.openxmlformats-officedocument.presentationml.slideLayout+xml"/>
  <Override PartName="/ppt/slideLayouts/slideLayout1100.xml" ContentType="application/vnd.openxmlformats-officedocument.presentationml.slideLayout+xml"/>
  <Override PartName="/ppt/slideLayouts/slideLayout1101.xml" ContentType="application/vnd.openxmlformats-officedocument.presentationml.slideLayout+xml"/>
  <Override PartName="/ppt/slideLayouts/slideLayout1102.xml" ContentType="application/vnd.openxmlformats-officedocument.presentationml.slideLayout+xml"/>
  <Override PartName="/ppt/slideLayouts/slideLayout1103.xml" ContentType="application/vnd.openxmlformats-officedocument.presentationml.slideLayout+xml"/>
  <Override PartName="/ppt/slideLayouts/slideLayout1104.xml" ContentType="application/vnd.openxmlformats-officedocument.presentationml.slideLayout+xml"/>
  <Override PartName="/ppt/slideLayouts/slideLayout1105.xml" ContentType="application/vnd.openxmlformats-officedocument.presentationml.slideLayout+xml"/>
  <Override PartName="/ppt/slideLayouts/slideLayout1106.xml" ContentType="application/vnd.openxmlformats-officedocument.presentationml.slideLayout+xml"/>
  <Override PartName="/ppt/slideLayouts/slideLayout1107.xml" ContentType="application/vnd.openxmlformats-officedocument.presentationml.slideLayout+xml"/>
  <Override PartName="/ppt/slideLayouts/slideLayout1108.xml" ContentType="application/vnd.openxmlformats-officedocument.presentationml.slideLayout+xml"/>
  <Override PartName="/ppt/slideLayouts/slideLayout1109.xml" ContentType="application/vnd.openxmlformats-officedocument.presentationml.slideLayout+xml"/>
  <Override PartName="/ppt/slideLayouts/slideLayout1110.xml" ContentType="application/vnd.openxmlformats-officedocument.presentationml.slideLayout+xml"/>
  <Override PartName="/ppt/slideLayouts/slideLayout1111.xml" ContentType="application/vnd.openxmlformats-officedocument.presentationml.slideLayout+xml"/>
  <Override PartName="/ppt/slideLayouts/slideLayout1112.xml" ContentType="application/vnd.openxmlformats-officedocument.presentationml.slideLayout+xml"/>
  <Override PartName="/ppt/slideLayouts/slideLayout1113.xml" ContentType="application/vnd.openxmlformats-officedocument.presentationml.slideLayout+xml"/>
  <Override PartName="/ppt/slideLayouts/slideLayout1114.xml" ContentType="application/vnd.openxmlformats-officedocument.presentationml.slideLayout+xml"/>
  <Override PartName="/ppt/slideLayouts/slideLayout1115.xml" ContentType="application/vnd.openxmlformats-officedocument.presentationml.slideLayout+xml"/>
  <Override PartName="/ppt/slideLayouts/slideLayout1116.xml" ContentType="application/vnd.openxmlformats-officedocument.presentationml.slideLayout+xml"/>
  <Override PartName="/ppt/slideLayouts/slideLayout1117.xml" ContentType="application/vnd.openxmlformats-officedocument.presentationml.slideLayout+xml"/>
  <Override PartName="/ppt/slideLayouts/slideLayout1118.xml" ContentType="application/vnd.openxmlformats-officedocument.presentationml.slideLayout+xml"/>
  <Override PartName="/ppt/slideLayouts/slideLayout1119.xml" ContentType="application/vnd.openxmlformats-officedocument.presentationml.slideLayout+xml"/>
  <Override PartName="/ppt/slideLayouts/slideLayout1120.xml" ContentType="application/vnd.openxmlformats-officedocument.presentationml.slideLayout+xml"/>
  <Override PartName="/ppt/slideLayouts/slideLayout1121.xml" ContentType="application/vnd.openxmlformats-officedocument.presentationml.slideLayout+xml"/>
  <Override PartName="/ppt/slideLayouts/slideLayout1122.xml" ContentType="application/vnd.openxmlformats-officedocument.presentationml.slideLayout+xml"/>
  <Override PartName="/ppt/slideLayouts/slideLayout1123.xml" ContentType="application/vnd.openxmlformats-officedocument.presentationml.slideLayout+xml"/>
  <Override PartName="/ppt/slideLayouts/slideLayout1124.xml" ContentType="application/vnd.openxmlformats-officedocument.presentationml.slideLayout+xml"/>
  <Override PartName="/ppt/slideLayouts/slideLayout1125.xml" ContentType="application/vnd.openxmlformats-officedocument.presentationml.slideLayout+xml"/>
  <Override PartName="/ppt/slideLayouts/slideLayout1126.xml" ContentType="application/vnd.openxmlformats-officedocument.presentationml.slideLayout+xml"/>
  <Override PartName="/ppt/slideLayouts/slideLayout1127.xml" ContentType="application/vnd.openxmlformats-officedocument.presentationml.slideLayout+xml"/>
  <Override PartName="/ppt/slideLayouts/slideLayout1128.xml" ContentType="application/vnd.openxmlformats-officedocument.presentationml.slideLayout+xml"/>
  <Override PartName="/ppt/slideLayouts/slideLayout1129.xml" ContentType="application/vnd.openxmlformats-officedocument.presentationml.slideLayout+xml"/>
  <Override PartName="/ppt/slideLayouts/slideLayout1130.xml" ContentType="application/vnd.openxmlformats-officedocument.presentationml.slideLayout+xml"/>
  <Override PartName="/ppt/slideLayouts/slideLayout1131.xml" ContentType="application/vnd.openxmlformats-officedocument.presentationml.slideLayout+xml"/>
  <Override PartName="/ppt/slideLayouts/slideLayout1132.xml" ContentType="application/vnd.openxmlformats-officedocument.presentationml.slideLayout+xml"/>
  <Override PartName="/ppt/slideLayouts/slideLayout1133.xml" ContentType="application/vnd.openxmlformats-officedocument.presentationml.slideLayout+xml"/>
  <Override PartName="/ppt/slideLayouts/slideLayout1134.xml" ContentType="application/vnd.openxmlformats-officedocument.presentationml.slideLayout+xml"/>
  <Override PartName="/ppt/slideLayouts/slideLayout1135.xml" ContentType="application/vnd.openxmlformats-officedocument.presentationml.slideLayout+xml"/>
  <Override PartName="/ppt/slideLayouts/slideLayout1136.xml" ContentType="application/vnd.openxmlformats-officedocument.presentationml.slideLayout+xml"/>
  <Override PartName="/ppt/slideLayouts/slideLayout1137.xml" ContentType="application/vnd.openxmlformats-officedocument.presentationml.slideLayout+xml"/>
  <Override PartName="/ppt/slideLayouts/slideLayout1138.xml" ContentType="application/vnd.openxmlformats-officedocument.presentationml.slideLayout+xml"/>
  <Override PartName="/ppt/slideLayouts/slideLayout1139.xml" ContentType="application/vnd.openxmlformats-officedocument.presentationml.slideLayout+xml"/>
  <Override PartName="/ppt/slideLayouts/slideLayout1140.xml" ContentType="application/vnd.openxmlformats-officedocument.presentationml.slideLayout+xml"/>
  <Override PartName="/ppt/slideLayouts/slideLayout1141.xml" ContentType="application/vnd.openxmlformats-officedocument.presentationml.slideLayout+xml"/>
  <Override PartName="/ppt/slideLayouts/slideLayout1142.xml" ContentType="application/vnd.openxmlformats-officedocument.presentationml.slideLayout+xml"/>
  <Override PartName="/ppt/slideLayouts/slideLayout1143.xml" ContentType="application/vnd.openxmlformats-officedocument.presentationml.slideLayout+xml"/>
  <Override PartName="/ppt/slideLayouts/slideLayout1144.xml" ContentType="application/vnd.openxmlformats-officedocument.presentationml.slideLayout+xml"/>
  <Override PartName="/ppt/slideLayouts/slideLayout1145.xml" ContentType="application/vnd.openxmlformats-officedocument.presentationml.slideLayout+xml"/>
  <Override PartName="/ppt/slideLayouts/slideLayout1146.xml" ContentType="application/vnd.openxmlformats-officedocument.presentationml.slideLayout+xml"/>
  <Override PartName="/ppt/slideLayouts/slideLayout1147.xml" ContentType="application/vnd.openxmlformats-officedocument.presentationml.slideLayout+xml"/>
  <Override PartName="/ppt/slideLayouts/slideLayout1148.xml" ContentType="application/vnd.openxmlformats-officedocument.presentationml.slideLayout+xml"/>
  <Override PartName="/ppt/slideLayouts/slideLayout1149.xml" ContentType="application/vnd.openxmlformats-officedocument.presentationml.slideLayout+xml"/>
  <Override PartName="/ppt/slideLayouts/slideLayout1150.xml" ContentType="application/vnd.openxmlformats-officedocument.presentationml.slideLayout+xml"/>
  <Override PartName="/ppt/slideLayouts/slideLayout1151.xml" ContentType="application/vnd.openxmlformats-officedocument.presentationml.slideLayout+xml"/>
  <Override PartName="/ppt/slideLayouts/slideLayout1152.xml" ContentType="application/vnd.openxmlformats-officedocument.presentationml.slideLayout+xml"/>
  <Override PartName="/ppt/slideLayouts/slideLayout1153.xml" ContentType="application/vnd.openxmlformats-officedocument.presentationml.slideLayout+xml"/>
  <Override PartName="/ppt/slideLayouts/slideLayout1154.xml" ContentType="application/vnd.openxmlformats-officedocument.presentationml.slideLayout+xml"/>
  <Override PartName="/ppt/slideLayouts/slideLayout1155.xml" ContentType="application/vnd.openxmlformats-officedocument.presentationml.slideLayout+xml"/>
  <Override PartName="/ppt/slideLayouts/slideLayout1156.xml" ContentType="application/vnd.openxmlformats-officedocument.presentationml.slideLayout+xml"/>
  <Override PartName="/ppt/slideLayouts/slideLayout1157.xml" ContentType="application/vnd.openxmlformats-officedocument.presentationml.slideLayout+xml"/>
  <Override PartName="/ppt/slideLayouts/slideLayout1158.xml" ContentType="application/vnd.openxmlformats-officedocument.presentationml.slideLayout+xml"/>
  <Override PartName="/ppt/slideLayouts/slideLayout1159.xml" ContentType="application/vnd.openxmlformats-officedocument.presentationml.slideLayout+xml"/>
  <Override PartName="/ppt/slideLayouts/slideLayout1160.xml" ContentType="application/vnd.openxmlformats-officedocument.presentationml.slideLayout+xml"/>
  <Override PartName="/ppt/slideLayouts/slideLayout1161.xml" ContentType="application/vnd.openxmlformats-officedocument.presentationml.slideLayout+xml"/>
  <Override PartName="/ppt/slideLayouts/slideLayout1162.xml" ContentType="application/vnd.openxmlformats-officedocument.presentationml.slideLayout+xml"/>
  <Override PartName="/ppt/slideLayouts/slideLayout1163.xml" ContentType="application/vnd.openxmlformats-officedocument.presentationml.slideLayout+xml"/>
  <Override PartName="/ppt/slideLayouts/slideLayout1164.xml" ContentType="application/vnd.openxmlformats-officedocument.presentationml.slideLayout+xml"/>
  <Override PartName="/ppt/slideLayouts/slideLayout1165.xml" ContentType="application/vnd.openxmlformats-officedocument.presentationml.slideLayout+xml"/>
  <Override PartName="/ppt/slideLayouts/slideLayout1166.xml" ContentType="application/vnd.openxmlformats-officedocument.presentationml.slideLayout+xml"/>
  <Override PartName="/ppt/slideLayouts/slideLayout1167.xml" ContentType="application/vnd.openxmlformats-officedocument.presentationml.slideLayout+xml"/>
  <Override PartName="/ppt/slideLayouts/slideLayout1168.xml" ContentType="application/vnd.openxmlformats-officedocument.presentationml.slideLayout+xml"/>
  <Override PartName="/ppt/slideLayouts/slideLayout1169.xml" ContentType="application/vnd.openxmlformats-officedocument.presentationml.slideLayout+xml"/>
  <Override PartName="/ppt/slideLayouts/slideLayout1170.xml" ContentType="application/vnd.openxmlformats-officedocument.presentationml.slideLayout+xml"/>
  <Override PartName="/ppt/slideLayouts/slideLayout1171.xml" ContentType="application/vnd.openxmlformats-officedocument.presentationml.slideLayout+xml"/>
  <Override PartName="/ppt/slideLayouts/slideLayout1172.xml" ContentType="application/vnd.openxmlformats-officedocument.presentationml.slideLayout+xml"/>
  <Override PartName="/ppt/slideLayouts/slideLayout1173.xml" ContentType="application/vnd.openxmlformats-officedocument.presentationml.slideLayout+xml"/>
  <Override PartName="/ppt/slideLayouts/slideLayout1174.xml" ContentType="application/vnd.openxmlformats-officedocument.presentationml.slideLayout+xml"/>
  <Override PartName="/ppt/slideLayouts/slideLayout1175.xml" ContentType="application/vnd.openxmlformats-officedocument.presentationml.slideLayout+xml"/>
  <Override PartName="/ppt/slideLayouts/slideLayout1176.xml" ContentType="application/vnd.openxmlformats-officedocument.presentationml.slideLayout+xml"/>
  <Override PartName="/ppt/slideLayouts/slideLayout1177.xml" ContentType="application/vnd.openxmlformats-officedocument.presentationml.slideLayout+xml"/>
  <Override PartName="/ppt/slideLayouts/slideLayout1178.xml" ContentType="application/vnd.openxmlformats-officedocument.presentationml.slideLayout+xml"/>
  <Override PartName="/ppt/slideLayouts/slideLayout1179.xml" ContentType="application/vnd.openxmlformats-officedocument.presentationml.slideLayout+xml"/>
  <Override PartName="/ppt/slideLayouts/slideLayout1180.xml" ContentType="application/vnd.openxmlformats-officedocument.presentationml.slideLayout+xml"/>
  <Override PartName="/ppt/slideLayouts/slideLayout1181.xml" ContentType="application/vnd.openxmlformats-officedocument.presentationml.slideLayout+xml"/>
  <Override PartName="/ppt/slideLayouts/slideLayout1182.xml" ContentType="application/vnd.openxmlformats-officedocument.presentationml.slideLayout+xml"/>
  <Override PartName="/ppt/slideLayouts/slideLayout1183.xml" ContentType="application/vnd.openxmlformats-officedocument.presentationml.slideLayout+xml"/>
  <Override PartName="/ppt/slideLayouts/slideLayout1184.xml" ContentType="application/vnd.openxmlformats-officedocument.presentationml.slideLayout+xml"/>
  <Override PartName="/ppt/slideLayouts/slideLayout1185.xml" ContentType="application/vnd.openxmlformats-officedocument.presentationml.slideLayout+xml"/>
  <Override PartName="/ppt/slideLayouts/slideLayout1186.xml" ContentType="application/vnd.openxmlformats-officedocument.presentationml.slideLayout+xml"/>
  <Override PartName="/ppt/slideLayouts/slideLayout1187.xml" ContentType="application/vnd.openxmlformats-officedocument.presentationml.slideLayout+xml"/>
  <Override PartName="/ppt/slideLayouts/slideLayout1188.xml" ContentType="application/vnd.openxmlformats-officedocument.presentationml.slideLayout+xml"/>
  <Override PartName="/ppt/slideLayouts/slideLayout1189.xml" ContentType="application/vnd.openxmlformats-officedocument.presentationml.slideLayout+xml"/>
  <Override PartName="/ppt/slideLayouts/slideLayout1190.xml" ContentType="application/vnd.openxmlformats-officedocument.presentationml.slideLayout+xml"/>
  <Override PartName="/ppt/slideLayouts/slideLayout1191.xml" ContentType="application/vnd.openxmlformats-officedocument.presentationml.slideLayout+xml"/>
  <Override PartName="/ppt/slideLayouts/slideLayout1192.xml" ContentType="application/vnd.openxmlformats-officedocument.presentationml.slideLayout+xml"/>
  <Override PartName="/ppt/slideLayouts/slideLayout1193.xml" ContentType="application/vnd.openxmlformats-officedocument.presentationml.slideLayout+xml"/>
  <Override PartName="/ppt/slideLayouts/slideLayout1194.xml" ContentType="application/vnd.openxmlformats-officedocument.presentationml.slideLayout+xml"/>
  <Override PartName="/ppt/slideLayouts/slideLayout1195.xml" ContentType="application/vnd.openxmlformats-officedocument.presentationml.slideLayout+xml"/>
  <Override PartName="/ppt/slideLayouts/slideLayout1196.xml" ContentType="application/vnd.openxmlformats-officedocument.presentationml.slideLayout+xml"/>
  <Override PartName="/ppt/slideLayouts/slideLayout1197.xml" ContentType="application/vnd.openxmlformats-officedocument.presentationml.slideLayout+xml"/>
  <Override PartName="/ppt/slideLayouts/slideLayout1198.xml" ContentType="application/vnd.openxmlformats-officedocument.presentationml.slideLayout+xml"/>
  <Override PartName="/ppt/slideLayouts/slideLayout1199.xml" ContentType="application/vnd.openxmlformats-officedocument.presentationml.slideLayout+xml"/>
  <Override PartName="/ppt/slideLayouts/slideLayout1200.xml" ContentType="application/vnd.openxmlformats-officedocument.presentationml.slideLayout+xml"/>
  <Override PartName="/ppt/slideLayouts/slideLayout1201.xml" ContentType="application/vnd.openxmlformats-officedocument.presentationml.slideLayout+xml"/>
  <Override PartName="/ppt/slideLayouts/slideLayout1202.xml" ContentType="application/vnd.openxmlformats-officedocument.presentationml.slideLayout+xml"/>
  <Override PartName="/ppt/slideLayouts/slideLayout1203.xml" ContentType="application/vnd.openxmlformats-officedocument.presentationml.slideLayout+xml"/>
  <Override PartName="/ppt/slideLayouts/slideLayout1204.xml" ContentType="application/vnd.openxmlformats-officedocument.presentationml.slideLayout+xml"/>
  <Override PartName="/ppt/slideLayouts/slideLayout1205.xml" ContentType="application/vnd.openxmlformats-officedocument.presentationml.slideLayout+xml"/>
  <Override PartName="/ppt/slideLayouts/slideLayout1206.xml" ContentType="application/vnd.openxmlformats-officedocument.presentationml.slideLayout+xml"/>
  <Override PartName="/ppt/slideLayouts/slideLayout1207.xml" ContentType="application/vnd.openxmlformats-officedocument.presentationml.slideLayout+xml"/>
  <Override PartName="/ppt/slideLayouts/slideLayout1208.xml" ContentType="application/vnd.openxmlformats-officedocument.presentationml.slideLayout+xml"/>
  <Override PartName="/ppt/slideLayouts/slideLayout1209.xml" ContentType="application/vnd.openxmlformats-officedocument.presentationml.slideLayout+xml"/>
  <Override PartName="/ppt/slideLayouts/slideLayout1210.xml" ContentType="application/vnd.openxmlformats-officedocument.presentationml.slideLayout+xml"/>
  <Override PartName="/ppt/slideLayouts/slideLayout1211.xml" ContentType="application/vnd.openxmlformats-officedocument.presentationml.slideLayout+xml"/>
  <Override PartName="/ppt/slideLayouts/slideLayout1212.xml" ContentType="application/vnd.openxmlformats-officedocument.presentationml.slideLayout+xml"/>
  <Override PartName="/ppt/slideLayouts/slideLayout1213.xml" ContentType="application/vnd.openxmlformats-officedocument.presentationml.slideLayout+xml"/>
  <Override PartName="/ppt/slideLayouts/slideLayout1214.xml" ContentType="application/vnd.openxmlformats-officedocument.presentationml.slideLayout+xml"/>
  <Override PartName="/ppt/slideLayouts/slideLayout1215.xml" ContentType="application/vnd.openxmlformats-officedocument.presentationml.slideLayout+xml"/>
  <Override PartName="/ppt/slideLayouts/slideLayout1216.xml" ContentType="application/vnd.openxmlformats-officedocument.presentationml.slideLayout+xml"/>
  <Override PartName="/ppt/slideLayouts/slideLayout1217.xml" ContentType="application/vnd.openxmlformats-officedocument.presentationml.slideLayout+xml"/>
  <Override PartName="/ppt/slideLayouts/slideLayout1218.xml" ContentType="application/vnd.openxmlformats-officedocument.presentationml.slideLayout+xml"/>
  <Override PartName="/ppt/slideLayouts/slideLayout1219.xml" ContentType="application/vnd.openxmlformats-officedocument.presentationml.slideLayout+xml"/>
  <Override PartName="/ppt/slideLayouts/slideLayout1220.xml" ContentType="application/vnd.openxmlformats-officedocument.presentationml.slideLayout+xml"/>
  <Override PartName="/ppt/slideLayouts/slideLayout1221.xml" ContentType="application/vnd.openxmlformats-officedocument.presentationml.slideLayout+xml"/>
  <Override PartName="/ppt/slideLayouts/slideLayout1222.xml" ContentType="application/vnd.openxmlformats-officedocument.presentationml.slideLayout+xml"/>
  <Override PartName="/ppt/slideLayouts/slideLayout1223.xml" ContentType="application/vnd.openxmlformats-officedocument.presentationml.slideLayout+xml"/>
  <Override PartName="/ppt/slideLayouts/slideLayout1224.xml" ContentType="application/vnd.openxmlformats-officedocument.presentationml.slideLayout+xml"/>
  <Override PartName="/ppt/slideLayouts/slideLayout1225.xml" ContentType="application/vnd.openxmlformats-officedocument.presentationml.slideLayout+xml"/>
  <Override PartName="/ppt/slideLayouts/slideLayout1226.xml" ContentType="application/vnd.openxmlformats-officedocument.presentationml.slideLayout+xml"/>
  <Override PartName="/ppt/slideLayouts/slideLayout1227.xml" ContentType="application/vnd.openxmlformats-officedocument.presentationml.slideLayout+xml"/>
  <Override PartName="/ppt/slideLayouts/slideLayout1228.xml" ContentType="application/vnd.openxmlformats-officedocument.presentationml.slideLayout+xml"/>
  <Override PartName="/ppt/slideLayouts/slideLayout1229.xml" ContentType="application/vnd.openxmlformats-officedocument.presentationml.slideLayout+xml"/>
  <Override PartName="/ppt/slideLayouts/slideLayout1230.xml" ContentType="application/vnd.openxmlformats-officedocument.presentationml.slideLayout+xml"/>
  <Override PartName="/ppt/slideLayouts/slideLayout1231.xml" ContentType="application/vnd.openxmlformats-officedocument.presentationml.slideLayout+xml"/>
  <Override PartName="/ppt/slideLayouts/slideLayout1232.xml" ContentType="application/vnd.openxmlformats-officedocument.presentationml.slideLayout+xml"/>
  <Override PartName="/ppt/slideLayouts/slideLayout1233.xml" ContentType="application/vnd.openxmlformats-officedocument.presentationml.slideLayout+xml"/>
  <Override PartName="/ppt/slideLayouts/slideLayout1234.xml" ContentType="application/vnd.openxmlformats-officedocument.presentationml.slideLayout+xml"/>
  <Override PartName="/ppt/slideLayouts/slideLayout1235.xml" ContentType="application/vnd.openxmlformats-officedocument.presentationml.slideLayout+xml"/>
  <Override PartName="/ppt/slideLayouts/slideLayout1236.xml" ContentType="application/vnd.openxmlformats-officedocument.presentationml.slideLayout+xml"/>
  <Override PartName="/ppt/slideLayouts/slideLayout1237.xml" ContentType="application/vnd.openxmlformats-officedocument.presentationml.slideLayout+xml"/>
  <Override PartName="/ppt/slideLayouts/slideLayout1238.xml" ContentType="application/vnd.openxmlformats-officedocument.presentationml.slideLayout+xml"/>
  <Override PartName="/ppt/slideLayouts/slideLayout1239.xml" ContentType="application/vnd.openxmlformats-officedocument.presentationml.slideLayout+xml"/>
  <Override PartName="/ppt/slideLayouts/slideLayout1240.xml" ContentType="application/vnd.openxmlformats-officedocument.presentationml.slideLayout+xml"/>
  <Override PartName="/ppt/slideLayouts/slideLayout1241.xml" ContentType="application/vnd.openxmlformats-officedocument.presentationml.slideLayout+xml"/>
  <Override PartName="/ppt/slideLayouts/slideLayout1242.xml" ContentType="application/vnd.openxmlformats-officedocument.presentationml.slideLayout+xml"/>
  <Override PartName="/ppt/slideLayouts/slideLayout1243.xml" ContentType="application/vnd.openxmlformats-officedocument.presentationml.slideLayout+xml"/>
  <Override PartName="/ppt/slideLayouts/slideLayout1244.xml" ContentType="application/vnd.openxmlformats-officedocument.presentationml.slideLayout+xml"/>
  <Override PartName="/ppt/slideLayouts/slideLayout1245.xml" ContentType="application/vnd.openxmlformats-officedocument.presentationml.slideLayout+xml"/>
  <Override PartName="/ppt/theme/theme3.xml" ContentType="application/vnd.openxmlformats-officedocument.theme+xml"/>
  <Override PartName="/ppt/slideLayouts/slideLayout1246.xml" ContentType="application/vnd.openxmlformats-officedocument.presentationml.slideLayout+xml"/>
  <Override PartName="/ppt/slideLayouts/slideLayout1247.xml" ContentType="application/vnd.openxmlformats-officedocument.presentationml.slideLayout+xml"/>
  <Override PartName="/ppt/slideLayouts/slideLayout1248.xml" ContentType="application/vnd.openxmlformats-officedocument.presentationml.slideLayout+xml"/>
  <Override PartName="/ppt/slideLayouts/slideLayout1249.xml" ContentType="application/vnd.openxmlformats-officedocument.presentationml.slideLayout+xml"/>
  <Override PartName="/ppt/slideLayouts/slideLayout1250.xml" ContentType="application/vnd.openxmlformats-officedocument.presentationml.slideLayout+xml"/>
  <Override PartName="/ppt/slideLayouts/slideLayout1251.xml" ContentType="application/vnd.openxmlformats-officedocument.presentationml.slideLayout+xml"/>
  <Override PartName="/ppt/slideLayouts/slideLayout1252.xml" ContentType="application/vnd.openxmlformats-officedocument.presentationml.slideLayout+xml"/>
  <Override PartName="/ppt/slideLayouts/slideLayout1253.xml" ContentType="application/vnd.openxmlformats-officedocument.presentationml.slideLayout+xml"/>
  <Override PartName="/ppt/slideLayouts/slideLayout1254.xml" ContentType="application/vnd.openxmlformats-officedocument.presentationml.slideLayout+xml"/>
  <Override PartName="/ppt/slideLayouts/slideLayout1255.xml" ContentType="application/vnd.openxmlformats-officedocument.presentationml.slideLayout+xml"/>
  <Override PartName="/ppt/slideLayouts/slideLayout1256.xml" ContentType="application/vnd.openxmlformats-officedocument.presentationml.slideLayout+xml"/>
  <Override PartName="/ppt/theme/theme4.xml" ContentType="application/vnd.openxmlformats-officedocument.theme+xml"/>
  <Override PartName="/ppt/slideLayouts/slideLayout1257.xml" ContentType="application/vnd.openxmlformats-officedocument.presentationml.slideLayout+xml"/>
  <Override PartName="/ppt/slideLayouts/slideLayout1258.xml" ContentType="application/vnd.openxmlformats-officedocument.presentationml.slideLayout+xml"/>
  <Override PartName="/ppt/slideLayouts/slideLayout1259.xml" ContentType="application/vnd.openxmlformats-officedocument.presentationml.slideLayout+xml"/>
  <Override PartName="/ppt/slideLayouts/slideLayout1260.xml" ContentType="application/vnd.openxmlformats-officedocument.presentationml.slideLayout+xml"/>
  <Override PartName="/ppt/slideLayouts/slideLayout1261.xml" ContentType="application/vnd.openxmlformats-officedocument.presentationml.slideLayout+xml"/>
  <Override PartName="/ppt/slideLayouts/slideLayout1262.xml" ContentType="application/vnd.openxmlformats-officedocument.presentationml.slideLayout+xml"/>
  <Override PartName="/ppt/slideLayouts/slideLayout1263.xml" ContentType="application/vnd.openxmlformats-officedocument.presentationml.slideLayout+xml"/>
  <Override PartName="/ppt/slideLayouts/slideLayout1264.xml" ContentType="application/vnd.openxmlformats-officedocument.presentationml.slideLayout+xml"/>
  <Override PartName="/ppt/slideLayouts/slideLayout1265.xml" ContentType="application/vnd.openxmlformats-officedocument.presentationml.slideLayout+xml"/>
  <Override PartName="/ppt/slideLayouts/slideLayout1266.xml" ContentType="application/vnd.openxmlformats-officedocument.presentationml.slideLayout+xml"/>
  <Override PartName="/ppt/slideLayouts/slideLayout1267.xml" ContentType="application/vnd.openxmlformats-officedocument.presentationml.slideLayout+xml"/>
  <Override PartName="/ppt/theme/theme5.xml" ContentType="application/vnd.openxmlformats-officedocument.theme+xml"/>
  <Override PartName="/ppt/slideLayouts/slideLayout1268.xml" ContentType="application/vnd.openxmlformats-officedocument.presentationml.slideLayout+xml"/>
  <Override PartName="/ppt/slideLayouts/slideLayout1269.xml" ContentType="application/vnd.openxmlformats-officedocument.presentationml.slideLayout+xml"/>
  <Override PartName="/ppt/slideLayouts/slideLayout1270.xml" ContentType="application/vnd.openxmlformats-officedocument.presentationml.slideLayout+xml"/>
  <Override PartName="/ppt/slideLayouts/slideLayout1271.xml" ContentType="application/vnd.openxmlformats-officedocument.presentationml.slideLayout+xml"/>
  <Override PartName="/ppt/slideLayouts/slideLayout1272.xml" ContentType="application/vnd.openxmlformats-officedocument.presentationml.slideLayout+xml"/>
  <Override PartName="/ppt/slideLayouts/slideLayout1273.xml" ContentType="application/vnd.openxmlformats-officedocument.presentationml.slideLayout+xml"/>
  <Override PartName="/ppt/slideLayouts/slideLayout1274.xml" ContentType="application/vnd.openxmlformats-officedocument.presentationml.slideLayout+xml"/>
  <Override PartName="/ppt/slideLayouts/slideLayout1275.xml" ContentType="application/vnd.openxmlformats-officedocument.presentationml.slideLayout+xml"/>
  <Override PartName="/ppt/slideLayouts/slideLayout1276.xml" ContentType="application/vnd.openxmlformats-officedocument.presentationml.slideLayout+xml"/>
  <Override PartName="/ppt/slideLayouts/slideLayout1277.xml" ContentType="application/vnd.openxmlformats-officedocument.presentationml.slideLayout+xml"/>
  <Override PartName="/ppt/slideLayouts/slideLayout1278.xml" ContentType="application/vnd.openxmlformats-officedocument.presentationml.slideLayout+xml"/>
  <Override PartName="/ppt/slideLayouts/slideLayout1279.xml" ContentType="application/vnd.openxmlformats-officedocument.presentationml.slideLayout+xml"/>
  <Override PartName="/ppt/slideLayouts/slideLayout1280.xml" ContentType="application/vnd.openxmlformats-officedocument.presentationml.slideLayout+xml"/>
  <Override PartName="/ppt/slideLayouts/slideLayout1281.xml" ContentType="application/vnd.openxmlformats-officedocument.presentationml.slideLayout+xml"/>
  <Override PartName="/ppt/slideLayouts/slideLayout1282.xml" ContentType="application/vnd.openxmlformats-officedocument.presentationml.slideLayout+xml"/>
  <Override PartName="/ppt/slideLayouts/slideLayout1283.xml" ContentType="application/vnd.openxmlformats-officedocument.presentationml.slideLayout+xml"/>
  <Override PartName="/ppt/slideLayouts/slideLayout1284.xml" ContentType="application/vnd.openxmlformats-officedocument.presentationml.slideLayout+xml"/>
  <Override PartName="/ppt/slideLayouts/slideLayout1285.xml" ContentType="application/vnd.openxmlformats-officedocument.presentationml.slideLayout+xml"/>
  <Override PartName="/ppt/slideLayouts/slideLayout1286.xml" ContentType="application/vnd.openxmlformats-officedocument.presentationml.slideLayout+xml"/>
  <Override PartName="/ppt/slideLayouts/slideLayout1287.xml" ContentType="application/vnd.openxmlformats-officedocument.presentationml.slideLayout+xml"/>
  <Override PartName="/ppt/slideLayouts/slideLayout1288.xml" ContentType="application/vnd.openxmlformats-officedocument.presentationml.slideLayout+xml"/>
  <Override PartName="/ppt/slideLayouts/slideLayout1289.xml" ContentType="application/vnd.openxmlformats-officedocument.presentationml.slideLayout+xml"/>
  <Override PartName="/ppt/slideLayouts/slideLayout1290.xml" ContentType="application/vnd.openxmlformats-officedocument.presentationml.slideLayout+xml"/>
  <Override PartName="/ppt/slideLayouts/slideLayout1291.xml" ContentType="application/vnd.openxmlformats-officedocument.presentationml.slideLayout+xml"/>
  <Override PartName="/ppt/slideLayouts/slideLayout1292.xml" ContentType="application/vnd.openxmlformats-officedocument.presentationml.slideLayout+xml"/>
  <Override PartName="/ppt/slideLayouts/slideLayout1293.xml" ContentType="application/vnd.openxmlformats-officedocument.presentationml.slideLayout+xml"/>
  <Override PartName="/ppt/slideLayouts/slideLayout1294.xml" ContentType="application/vnd.openxmlformats-officedocument.presentationml.slideLayout+xml"/>
  <Override PartName="/ppt/slideLayouts/slideLayout1295.xml" ContentType="application/vnd.openxmlformats-officedocument.presentationml.slideLayout+xml"/>
  <Override PartName="/ppt/slideLayouts/slideLayout1296.xml" ContentType="application/vnd.openxmlformats-officedocument.presentationml.slideLayout+xml"/>
  <Override PartName="/ppt/slideLayouts/slideLayout1297.xml" ContentType="application/vnd.openxmlformats-officedocument.presentationml.slideLayout+xml"/>
  <Override PartName="/ppt/slideLayouts/slideLayout1298.xml" ContentType="application/vnd.openxmlformats-officedocument.presentationml.slideLayout+xml"/>
  <Override PartName="/ppt/slideLayouts/slideLayout1299.xml" ContentType="application/vnd.openxmlformats-officedocument.presentationml.slideLayout+xml"/>
  <Override PartName="/ppt/slideLayouts/slideLayout1300.xml" ContentType="application/vnd.openxmlformats-officedocument.presentationml.slideLayout+xml"/>
  <Override PartName="/ppt/slideLayouts/slideLayout1301.xml" ContentType="application/vnd.openxmlformats-officedocument.presentationml.slideLayout+xml"/>
  <Override PartName="/ppt/slideLayouts/slideLayout1302.xml" ContentType="application/vnd.openxmlformats-officedocument.presentationml.slideLayout+xml"/>
  <Override PartName="/ppt/slideLayouts/slideLayout1303.xml" ContentType="application/vnd.openxmlformats-officedocument.presentationml.slideLayout+xml"/>
  <Override PartName="/ppt/slideLayouts/slideLayout1304.xml" ContentType="application/vnd.openxmlformats-officedocument.presentationml.slideLayout+xml"/>
  <Override PartName="/ppt/slideLayouts/slideLayout1305.xml" ContentType="application/vnd.openxmlformats-officedocument.presentationml.slideLayout+xml"/>
  <Override PartName="/ppt/slideLayouts/slideLayout1306.xml" ContentType="application/vnd.openxmlformats-officedocument.presentationml.slideLayout+xml"/>
  <Override PartName="/ppt/slideLayouts/slideLayout1307.xml" ContentType="application/vnd.openxmlformats-officedocument.presentationml.slideLayout+xml"/>
  <Override PartName="/ppt/slideLayouts/slideLayout1308.xml" ContentType="application/vnd.openxmlformats-officedocument.presentationml.slideLayout+xml"/>
  <Override PartName="/ppt/slideLayouts/slideLayout1309.xml" ContentType="application/vnd.openxmlformats-officedocument.presentationml.slideLayout+xml"/>
  <Override PartName="/ppt/slideLayouts/slideLayout1310.xml" ContentType="application/vnd.openxmlformats-officedocument.presentationml.slideLayout+xml"/>
  <Override PartName="/ppt/slideLayouts/slideLayout1311.xml" ContentType="application/vnd.openxmlformats-officedocument.presentationml.slideLayout+xml"/>
  <Override PartName="/ppt/slideLayouts/slideLayout1312.xml" ContentType="application/vnd.openxmlformats-officedocument.presentationml.slideLayout+xml"/>
  <Override PartName="/ppt/slideLayouts/slideLayout1313.xml" ContentType="application/vnd.openxmlformats-officedocument.presentationml.slideLayout+xml"/>
  <Override PartName="/ppt/slideLayouts/slideLayout1314.xml" ContentType="application/vnd.openxmlformats-officedocument.presentationml.slideLayout+xml"/>
  <Override PartName="/ppt/slideLayouts/slideLayout1315.xml" ContentType="application/vnd.openxmlformats-officedocument.presentationml.slideLayout+xml"/>
  <Override PartName="/ppt/slideLayouts/slideLayout1316.xml" ContentType="application/vnd.openxmlformats-officedocument.presentationml.slideLayout+xml"/>
  <Override PartName="/ppt/slideLayouts/slideLayout1317.xml" ContentType="application/vnd.openxmlformats-officedocument.presentationml.slideLayout+xml"/>
  <Override PartName="/ppt/slideLayouts/slideLayout1318.xml" ContentType="application/vnd.openxmlformats-officedocument.presentationml.slideLayout+xml"/>
  <Override PartName="/ppt/slideLayouts/slideLayout1319.xml" ContentType="application/vnd.openxmlformats-officedocument.presentationml.slideLayout+xml"/>
  <Override PartName="/ppt/slideLayouts/slideLayout1320.xml" ContentType="application/vnd.openxmlformats-officedocument.presentationml.slideLayout+xml"/>
  <Override PartName="/ppt/slideLayouts/slideLayout1321.xml" ContentType="application/vnd.openxmlformats-officedocument.presentationml.slideLayout+xml"/>
  <Override PartName="/ppt/slideLayouts/slideLayout1322.xml" ContentType="application/vnd.openxmlformats-officedocument.presentationml.slideLayout+xml"/>
  <Override PartName="/ppt/slideLayouts/slideLayout1323.xml" ContentType="application/vnd.openxmlformats-officedocument.presentationml.slideLayout+xml"/>
  <Override PartName="/ppt/slideLayouts/slideLayout1324.xml" ContentType="application/vnd.openxmlformats-officedocument.presentationml.slideLayout+xml"/>
  <Override PartName="/ppt/slideLayouts/slideLayout1325.xml" ContentType="application/vnd.openxmlformats-officedocument.presentationml.slideLayout+xml"/>
  <Override PartName="/ppt/slideLayouts/slideLayout1326.xml" ContentType="application/vnd.openxmlformats-officedocument.presentationml.slideLayout+xml"/>
  <Override PartName="/ppt/slideLayouts/slideLayout1327.xml" ContentType="application/vnd.openxmlformats-officedocument.presentationml.slideLayout+xml"/>
  <Override PartName="/ppt/slideLayouts/slideLayout1328.xml" ContentType="application/vnd.openxmlformats-officedocument.presentationml.slideLayout+xml"/>
  <Override PartName="/ppt/slideLayouts/slideLayout1329.xml" ContentType="application/vnd.openxmlformats-officedocument.presentationml.slideLayout+xml"/>
  <Override PartName="/ppt/slideLayouts/slideLayout1330.xml" ContentType="application/vnd.openxmlformats-officedocument.presentationml.slideLayout+xml"/>
  <Override PartName="/ppt/slideLayouts/slideLayout1331.xml" ContentType="application/vnd.openxmlformats-officedocument.presentationml.slideLayout+xml"/>
  <Override PartName="/ppt/slideLayouts/slideLayout1332.xml" ContentType="application/vnd.openxmlformats-officedocument.presentationml.slideLayout+xml"/>
  <Override PartName="/ppt/slideLayouts/slideLayout1333.xml" ContentType="application/vnd.openxmlformats-officedocument.presentationml.slideLayout+xml"/>
  <Override PartName="/ppt/slideLayouts/slideLayout1334.xml" ContentType="application/vnd.openxmlformats-officedocument.presentationml.slideLayout+xml"/>
  <Override PartName="/ppt/slideLayouts/slideLayout1335.xml" ContentType="application/vnd.openxmlformats-officedocument.presentationml.slideLayout+xml"/>
  <Override PartName="/ppt/slideLayouts/slideLayout1336.xml" ContentType="application/vnd.openxmlformats-officedocument.presentationml.slideLayout+xml"/>
  <Override PartName="/ppt/slideLayouts/slideLayout1337.xml" ContentType="application/vnd.openxmlformats-officedocument.presentationml.slideLayout+xml"/>
  <Override PartName="/ppt/slideLayouts/slideLayout1338.xml" ContentType="application/vnd.openxmlformats-officedocument.presentationml.slideLayout+xml"/>
  <Override PartName="/ppt/slideLayouts/slideLayout1339.xml" ContentType="application/vnd.openxmlformats-officedocument.presentationml.slideLayout+xml"/>
  <Override PartName="/ppt/slideLayouts/slideLayout1340.xml" ContentType="application/vnd.openxmlformats-officedocument.presentationml.slideLayout+xml"/>
  <Override PartName="/ppt/slideLayouts/slideLayout1341.xml" ContentType="application/vnd.openxmlformats-officedocument.presentationml.slideLayout+xml"/>
  <Override PartName="/ppt/slideLayouts/slideLayout1342.xml" ContentType="application/vnd.openxmlformats-officedocument.presentationml.slideLayout+xml"/>
  <Override PartName="/ppt/slideLayouts/slideLayout1343.xml" ContentType="application/vnd.openxmlformats-officedocument.presentationml.slideLayout+xml"/>
  <Override PartName="/ppt/slideLayouts/slideLayout1344.xml" ContentType="application/vnd.openxmlformats-officedocument.presentationml.slideLayout+xml"/>
  <Override PartName="/ppt/slideLayouts/slideLayout1345.xml" ContentType="application/vnd.openxmlformats-officedocument.presentationml.slideLayout+xml"/>
  <Override PartName="/ppt/slideLayouts/slideLayout1346.xml" ContentType="application/vnd.openxmlformats-officedocument.presentationml.slideLayout+xml"/>
  <Override PartName="/ppt/slideLayouts/slideLayout1347.xml" ContentType="application/vnd.openxmlformats-officedocument.presentationml.slideLayout+xml"/>
  <Override PartName="/ppt/slideLayouts/slideLayout1348.xml" ContentType="application/vnd.openxmlformats-officedocument.presentationml.slideLayout+xml"/>
  <Override PartName="/ppt/slideLayouts/slideLayout1349.xml" ContentType="application/vnd.openxmlformats-officedocument.presentationml.slideLayout+xml"/>
  <Override PartName="/ppt/slideLayouts/slideLayout1350.xml" ContentType="application/vnd.openxmlformats-officedocument.presentationml.slideLayout+xml"/>
  <Override PartName="/ppt/slideLayouts/slideLayout1351.xml" ContentType="application/vnd.openxmlformats-officedocument.presentationml.slideLayout+xml"/>
  <Override PartName="/ppt/slideLayouts/slideLayout1352.xml" ContentType="application/vnd.openxmlformats-officedocument.presentationml.slideLayout+xml"/>
  <Override PartName="/ppt/slideLayouts/slideLayout1353.xml" ContentType="application/vnd.openxmlformats-officedocument.presentationml.slideLayout+xml"/>
  <Override PartName="/ppt/slideLayouts/slideLayout1354.xml" ContentType="application/vnd.openxmlformats-officedocument.presentationml.slideLayout+xml"/>
  <Override PartName="/ppt/slideLayouts/slideLayout1355.xml" ContentType="application/vnd.openxmlformats-officedocument.presentationml.slideLayout+xml"/>
  <Override PartName="/ppt/slideLayouts/slideLayout1356.xml" ContentType="application/vnd.openxmlformats-officedocument.presentationml.slideLayout+xml"/>
  <Override PartName="/ppt/slideLayouts/slideLayout1357.xml" ContentType="application/vnd.openxmlformats-officedocument.presentationml.slideLayout+xml"/>
  <Override PartName="/ppt/slideLayouts/slideLayout1358.xml" ContentType="application/vnd.openxmlformats-officedocument.presentationml.slideLayout+xml"/>
  <Override PartName="/ppt/slideLayouts/slideLayout1359.xml" ContentType="application/vnd.openxmlformats-officedocument.presentationml.slideLayout+xml"/>
  <Override PartName="/ppt/slideLayouts/slideLayout1360.xml" ContentType="application/vnd.openxmlformats-officedocument.presentationml.slideLayout+xml"/>
  <Override PartName="/ppt/slideLayouts/slideLayout1361.xml" ContentType="application/vnd.openxmlformats-officedocument.presentationml.slideLayout+xml"/>
  <Override PartName="/ppt/slideLayouts/slideLayout1362.xml" ContentType="application/vnd.openxmlformats-officedocument.presentationml.slideLayout+xml"/>
  <Override PartName="/ppt/slideLayouts/slideLayout1363.xml" ContentType="application/vnd.openxmlformats-officedocument.presentationml.slideLayout+xml"/>
  <Override PartName="/ppt/slideLayouts/slideLayout1364.xml" ContentType="application/vnd.openxmlformats-officedocument.presentationml.slideLayout+xml"/>
  <Override PartName="/ppt/slideLayouts/slideLayout1365.xml" ContentType="application/vnd.openxmlformats-officedocument.presentationml.slideLayout+xml"/>
  <Override PartName="/ppt/slideLayouts/slideLayout1366.xml" ContentType="application/vnd.openxmlformats-officedocument.presentationml.slideLayout+xml"/>
  <Override PartName="/ppt/slideLayouts/slideLayout1367.xml" ContentType="application/vnd.openxmlformats-officedocument.presentationml.slideLayout+xml"/>
  <Override PartName="/ppt/slideLayouts/slideLayout1368.xml" ContentType="application/vnd.openxmlformats-officedocument.presentationml.slideLayout+xml"/>
  <Override PartName="/ppt/slideLayouts/slideLayout1369.xml" ContentType="application/vnd.openxmlformats-officedocument.presentationml.slideLayout+xml"/>
  <Override PartName="/ppt/slideLayouts/slideLayout1370.xml" ContentType="application/vnd.openxmlformats-officedocument.presentationml.slideLayout+xml"/>
  <Override PartName="/ppt/slideLayouts/slideLayout1371.xml" ContentType="application/vnd.openxmlformats-officedocument.presentationml.slideLayout+xml"/>
  <Override PartName="/ppt/slideLayouts/slideLayout1372.xml" ContentType="application/vnd.openxmlformats-officedocument.presentationml.slideLayout+xml"/>
  <Override PartName="/ppt/slideLayouts/slideLayout1373.xml" ContentType="application/vnd.openxmlformats-officedocument.presentationml.slideLayout+xml"/>
  <Override PartName="/ppt/slideLayouts/slideLayout1374.xml" ContentType="application/vnd.openxmlformats-officedocument.presentationml.slideLayout+xml"/>
  <Override PartName="/ppt/slideLayouts/slideLayout1375.xml" ContentType="application/vnd.openxmlformats-officedocument.presentationml.slideLayout+xml"/>
  <Override PartName="/ppt/slideLayouts/slideLayout1376.xml" ContentType="application/vnd.openxmlformats-officedocument.presentationml.slideLayout+xml"/>
  <Override PartName="/ppt/slideLayouts/slideLayout1377.xml" ContentType="application/vnd.openxmlformats-officedocument.presentationml.slideLayout+xml"/>
  <Override PartName="/ppt/slideLayouts/slideLayout1378.xml" ContentType="application/vnd.openxmlformats-officedocument.presentationml.slideLayout+xml"/>
  <Override PartName="/ppt/slideLayouts/slideLayout1379.xml" ContentType="application/vnd.openxmlformats-officedocument.presentationml.slideLayout+xml"/>
  <Override PartName="/ppt/slideLayouts/slideLayout1380.xml" ContentType="application/vnd.openxmlformats-officedocument.presentationml.slideLayout+xml"/>
  <Override PartName="/ppt/slideLayouts/slideLayout1381.xml" ContentType="application/vnd.openxmlformats-officedocument.presentationml.slideLayout+xml"/>
  <Override PartName="/ppt/slideLayouts/slideLayout1382.xml" ContentType="application/vnd.openxmlformats-officedocument.presentationml.slideLayout+xml"/>
  <Override PartName="/ppt/slideLayouts/slideLayout1383.xml" ContentType="application/vnd.openxmlformats-officedocument.presentationml.slideLayout+xml"/>
  <Override PartName="/ppt/slideLayouts/slideLayout1384.xml" ContentType="application/vnd.openxmlformats-officedocument.presentationml.slideLayout+xml"/>
  <Override PartName="/ppt/slideLayouts/slideLayout1385.xml" ContentType="application/vnd.openxmlformats-officedocument.presentationml.slideLayout+xml"/>
  <Override PartName="/ppt/slideLayouts/slideLayout1386.xml" ContentType="application/vnd.openxmlformats-officedocument.presentationml.slideLayout+xml"/>
  <Override PartName="/ppt/slideLayouts/slideLayout1387.xml" ContentType="application/vnd.openxmlformats-officedocument.presentationml.slideLayout+xml"/>
  <Override PartName="/ppt/slideLayouts/slideLayout1388.xml" ContentType="application/vnd.openxmlformats-officedocument.presentationml.slideLayout+xml"/>
  <Override PartName="/ppt/slideLayouts/slideLayout1389.xml" ContentType="application/vnd.openxmlformats-officedocument.presentationml.slideLayout+xml"/>
  <Override PartName="/ppt/slideLayouts/slideLayout1390.xml" ContentType="application/vnd.openxmlformats-officedocument.presentationml.slideLayout+xml"/>
  <Override PartName="/ppt/slideLayouts/slideLayout1391.xml" ContentType="application/vnd.openxmlformats-officedocument.presentationml.slideLayout+xml"/>
  <Override PartName="/ppt/slideLayouts/slideLayout1392.xml" ContentType="application/vnd.openxmlformats-officedocument.presentationml.slideLayout+xml"/>
  <Override PartName="/ppt/slideLayouts/slideLayout1393.xml" ContentType="application/vnd.openxmlformats-officedocument.presentationml.slideLayout+xml"/>
  <Override PartName="/ppt/slideLayouts/slideLayout1394.xml" ContentType="application/vnd.openxmlformats-officedocument.presentationml.slideLayout+xml"/>
  <Override PartName="/ppt/slideLayouts/slideLayout1395.xml" ContentType="application/vnd.openxmlformats-officedocument.presentationml.slideLayout+xml"/>
  <Override PartName="/ppt/slideLayouts/slideLayout1396.xml" ContentType="application/vnd.openxmlformats-officedocument.presentationml.slideLayout+xml"/>
  <Override PartName="/ppt/slideLayouts/slideLayout1397.xml" ContentType="application/vnd.openxmlformats-officedocument.presentationml.slideLayout+xml"/>
  <Override PartName="/ppt/slideLayouts/slideLayout1398.xml" ContentType="application/vnd.openxmlformats-officedocument.presentationml.slideLayout+xml"/>
  <Override PartName="/ppt/slideLayouts/slideLayout1399.xml" ContentType="application/vnd.openxmlformats-officedocument.presentationml.slideLayout+xml"/>
  <Override PartName="/ppt/slideLayouts/slideLayout1400.xml" ContentType="application/vnd.openxmlformats-officedocument.presentationml.slideLayout+xml"/>
  <Override PartName="/ppt/slideLayouts/slideLayout1401.xml" ContentType="application/vnd.openxmlformats-officedocument.presentationml.slideLayout+xml"/>
  <Override PartName="/ppt/slideLayouts/slideLayout1402.xml" ContentType="application/vnd.openxmlformats-officedocument.presentationml.slideLayout+xml"/>
  <Override PartName="/ppt/slideLayouts/slideLayout1403.xml" ContentType="application/vnd.openxmlformats-officedocument.presentationml.slideLayout+xml"/>
  <Override PartName="/ppt/slideLayouts/slideLayout1404.xml" ContentType="application/vnd.openxmlformats-officedocument.presentationml.slideLayout+xml"/>
  <Override PartName="/ppt/slideLayouts/slideLayout1405.xml" ContentType="application/vnd.openxmlformats-officedocument.presentationml.slideLayout+xml"/>
  <Override PartName="/ppt/slideLayouts/slideLayout1406.xml" ContentType="application/vnd.openxmlformats-officedocument.presentationml.slideLayout+xml"/>
  <Override PartName="/ppt/slideLayouts/slideLayout1407.xml" ContentType="application/vnd.openxmlformats-officedocument.presentationml.slideLayout+xml"/>
  <Override PartName="/ppt/slideLayouts/slideLayout1408.xml" ContentType="application/vnd.openxmlformats-officedocument.presentationml.slideLayout+xml"/>
  <Override PartName="/ppt/slideLayouts/slideLayout1409.xml" ContentType="application/vnd.openxmlformats-officedocument.presentationml.slideLayout+xml"/>
  <Override PartName="/ppt/slideLayouts/slideLayout1410.xml" ContentType="application/vnd.openxmlformats-officedocument.presentationml.slideLayout+xml"/>
  <Override PartName="/ppt/slideLayouts/slideLayout1411.xml" ContentType="application/vnd.openxmlformats-officedocument.presentationml.slideLayout+xml"/>
  <Override PartName="/ppt/slideLayouts/slideLayout1412.xml" ContentType="application/vnd.openxmlformats-officedocument.presentationml.slideLayout+xml"/>
  <Override PartName="/ppt/slideLayouts/slideLayout1413.xml" ContentType="application/vnd.openxmlformats-officedocument.presentationml.slideLayout+xml"/>
  <Override PartName="/ppt/slideLayouts/slideLayout1414.xml" ContentType="application/vnd.openxmlformats-officedocument.presentationml.slideLayout+xml"/>
  <Override PartName="/ppt/slideLayouts/slideLayout1415.xml" ContentType="application/vnd.openxmlformats-officedocument.presentationml.slideLayout+xml"/>
  <Override PartName="/ppt/slideLayouts/slideLayout1416.xml" ContentType="application/vnd.openxmlformats-officedocument.presentationml.slideLayout+xml"/>
  <Override PartName="/ppt/slideLayouts/slideLayout1417.xml" ContentType="application/vnd.openxmlformats-officedocument.presentationml.slideLayout+xml"/>
  <Override PartName="/ppt/slideLayouts/slideLayout1418.xml" ContentType="application/vnd.openxmlformats-officedocument.presentationml.slideLayout+xml"/>
  <Override PartName="/ppt/slideLayouts/slideLayout1419.xml" ContentType="application/vnd.openxmlformats-officedocument.presentationml.slideLayout+xml"/>
  <Override PartName="/ppt/slideLayouts/slideLayout1420.xml" ContentType="application/vnd.openxmlformats-officedocument.presentationml.slideLayout+xml"/>
  <Override PartName="/ppt/slideLayouts/slideLayout1421.xml" ContentType="application/vnd.openxmlformats-officedocument.presentationml.slideLayout+xml"/>
  <Override PartName="/ppt/slideLayouts/slideLayout1422.xml" ContentType="application/vnd.openxmlformats-officedocument.presentationml.slideLayout+xml"/>
  <Override PartName="/ppt/slideLayouts/slideLayout1423.xml" ContentType="application/vnd.openxmlformats-officedocument.presentationml.slideLayout+xml"/>
  <Override PartName="/ppt/slideLayouts/slideLayout1424.xml" ContentType="application/vnd.openxmlformats-officedocument.presentationml.slideLayout+xml"/>
  <Override PartName="/ppt/slideLayouts/slideLayout1425.xml" ContentType="application/vnd.openxmlformats-officedocument.presentationml.slideLayout+xml"/>
  <Override PartName="/ppt/slideLayouts/slideLayout1426.xml" ContentType="application/vnd.openxmlformats-officedocument.presentationml.slideLayout+xml"/>
  <Override PartName="/ppt/slideLayouts/slideLayout1427.xml" ContentType="application/vnd.openxmlformats-officedocument.presentationml.slideLayout+xml"/>
  <Override PartName="/ppt/slideLayouts/slideLayout1428.xml" ContentType="application/vnd.openxmlformats-officedocument.presentationml.slideLayout+xml"/>
  <Override PartName="/ppt/slideLayouts/slideLayout1429.xml" ContentType="application/vnd.openxmlformats-officedocument.presentationml.slideLayout+xml"/>
  <Override PartName="/ppt/slideLayouts/slideLayout1430.xml" ContentType="application/vnd.openxmlformats-officedocument.presentationml.slideLayout+xml"/>
  <Override PartName="/ppt/slideLayouts/slideLayout1431.xml" ContentType="application/vnd.openxmlformats-officedocument.presentationml.slideLayout+xml"/>
  <Override PartName="/ppt/slideLayouts/slideLayout1432.xml" ContentType="application/vnd.openxmlformats-officedocument.presentationml.slideLayout+xml"/>
  <Override PartName="/ppt/slideLayouts/slideLayout1433.xml" ContentType="application/vnd.openxmlformats-officedocument.presentationml.slideLayout+xml"/>
  <Override PartName="/ppt/slideLayouts/slideLayout1434.xml" ContentType="application/vnd.openxmlformats-officedocument.presentationml.slideLayout+xml"/>
  <Override PartName="/ppt/slideLayouts/slideLayout1435.xml" ContentType="application/vnd.openxmlformats-officedocument.presentationml.slideLayout+xml"/>
  <Override PartName="/ppt/slideLayouts/slideLayout1436.xml" ContentType="application/vnd.openxmlformats-officedocument.presentationml.slideLayout+xml"/>
  <Override PartName="/ppt/slideLayouts/slideLayout1437.xml" ContentType="application/vnd.openxmlformats-officedocument.presentationml.slideLayout+xml"/>
  <Override PartName="/ppt/slideLayouts/slideLayout1438.xml" ContentType="application/vnd.openxmlformats-officedocument.presentationml.slideLayout+xml"/>
  <Override PartName="/ppt/slideLayouts/slideLayout1439.xml" ContentType="application/vnd.openxmlformats-officedocument.presentationml.slideLayout+xml"/>
  <Override PartName="/ppt/slideLayouts/slideLayout1440.xml" ContentType="application/vnd.openxmlformats-officedocument.presentationml.slideLayout+xml"/>
  <Override PartName="/ppt/slideLayouts/slideLayout1441.xml" ContentType="application/vnd.openxmlformats-officedocument.presentationml.slideLayout+xml"/>
  <Override PartName="/ppt/slideLayouts/slideLayout1442.xml" ContentType="application/vnd.openxmlformats-officedocument.presentationml.slideLayout+xml"/>
  <Override PartName="/ppt/slideLayouts/slideLayout1443.xml" ContentType="application/vnd.openxmlformats-officedocument.presentationml.slideLayout+xml"/>
  <Override PartName="/ppt/slideLayouts/slideLayout1444.xml" ContentType="application/vnd.openxmlformats-officedocument.presentationml.slideLayout+xml"/>
  <Override PartName="/ppt/slideLayouts/slideLayout1445.xml" ContentType="application/vnd.openxmlformats-officedocument.presentationml.slideLayout+xml"/>
  <Override PartName="/ppt/slideLayouts/slideLayout1446.xml" ContentType="application/vnd.openxmlformats-officedocument.presentationml.slideLayout+xml"/>
  <Override PartName="/ppt/slideLayouts/slideLayout1447.xml" ContentType="application/vnd.openxmlformats-officedocument.presentationml.slideLayout+xml"/>
  <Override PartName="/ppt/slideLayouts/slideLayout1448.xml" ContentType="application/vnd.openxmlformats-officedocument.presentationml.slideLayout+xml"/>
  <Override PartName="/ppt/slideLayouts/slideLayout1449.xml" ContentType="application/vnd.openxmlformats-officedocument.presentationml.slideLayout+xml"/>
  <Override PartName="/ppt/slideLayouts/slideLayout1450.xml" ContentType="application/vnd.openxmlformats-officedocument.presentationml.slideLayout+xml"/>
  <Override PartName="/ppt/slideLayouts/slideLayout1451.xml" ContentType="application/vnd.openxmlformats-officedocument.presentationml.slideLayout+xml"/>
  <Override PartName="/ppt/slideLayouts/slideLayout1452.xml" ContentType="application/vnd.openxmlformats-officedocument.presentationml.slideLayout+xml"/>
  <Override PartName="/ppt/slideLayouts/slideLayout1453.xml" ContentType="application/vnd.openxmlformats-officedocument.presentationml.slideLayout+xml"/>
  <Override PartName="/ppt/slideLayouts/slideLayout1454.xml" ContentType="application/vnd.openxmlformats-officedocument.presentationml.slideLayout+xml"/>
  <Override PartName="/ppt/slideLayouts/slideLayout1455.xml" ContentType="application/vnd.openxmlformats-officedocument.presentationml.slideLayout+xml"/>
  <Override PartName="/ppt/slideLayouts/slideLayout1456.xml" ContentType="application/vnd.openxmlformats-officedocument.presentationml.slideLayout+xml"/>
  <Override PartName="/ppt/slideLayouts/slideLayout1457.xml" ContentType="application/vnd.openxmlformats-officedocument.presentationml.slideLayout+xml"/>
  <Override PartName="/ppt/slideLayouts/slideLayout1458.xml" ContentType="application/vnd.openxmlformats-officedocument.presentationml.slideLayout+xml"/>
  <Override PartName="/ppt/slideLayouts/slideLayout1459.xml" ContentType="application/vnd.openxmlformats-officedocument.presentationml.slideLayout+xml"/>
  <Override PartName="/ppt/slideLayouts/slideLayout1460.xml" ContentType="application/vnd.openxmlformats-officedocument.presentationml.slideLayout+xml"/>
  <Override PartName="/ppt/slideLayouts/slideLayout1461.xml" ContentType="application/vnd.openxmlformats-officedocument.presentationml.slideLayout+xml"/>
  <Override PartName="/ppt/slideLayouts/slideLayout1462.xml" ContentType="application/vnd.openxmlformats-officedocument.presentationml.slideLayout+xml"/>
  <Override PartName="/ppt/slideLayouts/slideLayout1463.xml" ContentType="application/vnd.openxmlformats-officedocument.presentationml.slideLayout+xml"/>
  <Override PartName="/ppt/slideLayouts/slideLayout1464.xml" ContentType="application/vnd.openxmlformats-officedocument.presentationml.slideLayout+xml"/>
  <Override PartName="/ppt/slideLayouts/slideLayout1465.xml" ContentType="application/vnd.openxmlformats-officedocument.presentationml.slideLayout+xml"/>
  <Override PartName="/ppt/slideLayouts/slideLayout1466.xml" ContentType="application/vnd.openxmlformats-officedocument.presentationml.slideLayout+xml"/>
  <Override PartName="/ppt/slideLayouts/slideLayout1467.xml" ContentType="application/vnd.openxmlformats-officedocument.presentationml.slideLayout+xml"/>
  <Override PartName="/ppt/slideLayouts/slideLayout1468.xml" ContentType="application/vnd.openxmlformats-officedocument.presentationml.slideLayout+xml"/>
  <Override PartName="/ppt/slideLayouts/slideLayout1469.xml" ContentType="application/vnd.openxmlformats-officedocument.presentationml.slideLayout+xml"/>
  <Override PartName="/ppt/slideLayouts/slideLayout1470.xml" ContentType="application/vnd.openxmlformats-officedocument.presentationml.slideLayout+xml"/>
  <Override PartName="/ppt/slideLayouts/slideLayout1471.xml" ContentType="application/vnd.openxmlformats-officedocument.presentationml.slideLayout+xml"/>
  <Override PartName="/ppt/slideLayouts/slideLayout1472.xml" ContentType="application/vnd.openxmlformats-officedocument.presentationml.slideLayout+xml"/>
  <Override PartName="/ppt/slideLayouts/slideLayout1473.xml" ContentType="application/vnd.openxmlformats-officedocument.presentationml.slideLayout+xml"/>
  <Override PartName="/ppt/slideLayouts/slideLayout1474.xml" ContentType="application/vnd.openxmlformats-officedocument.presentationml.slideLayout+xml"/>
  <Override PartName="/ppt/slideLayouts/slideLayout1475.xml" ContentType="application/vnd.openxmlformats-officedocument.presentationml.slideLayout+xml"/>
  <Override PartName="/ppt/slideLayouts/slideLayout1476.xml" ContentType="application/vnd.openxmlformats-officedocument.presentationml.slideLayout+xml"/>
  <Override PartName="/ppt/slideLayouts/slideLayout1477.xml" ContentType="application/vnd.openxmlformats-officedocument.presentationml.slideLayout+xml"/>
  <Override PartName="/ppt/slideLayouts/slideLayout1478.xml" ContentType="application/vnd.openxmlformats-officedocument.presentationml.slideLayout+xml"/>
  <Override PartName="/ppt/slideLayouts/slideLayout1479.xml" ContentType="application/vnd.openxmlformats-officedocument.presentationml.slideLayout+xml"/>
  <Override PartName="/ppt/slideLayouts/slideLayout1480.xml" ContentType="application/vnd.openxmlformats-officedocument.presentationml.slideLayout+xml"/>
  <Override PartName="/ppt/slideLayouts/slideLayout1481.xml" ContentType="application/vnd.openxmlformats-officedocument.presentationml.slideLayout+xml"/>
  <Override PartName="/ppt/slideLayouts/slideLayout1482.xml" ContentType="application/vnd.openxmlformats-officedocument.presentationml.slideLayout+xml"/>
  <Override PartName="/ppt/slideLayouts/slideLayout1483.xml" ContentType="application/vnd.openxmlformats-officedocument.presentationml.slideLayout+xml"/>
  <Override PartName="/ppt/slideLayouts/slideLayout1484.xml" ContentType="application/vnd.openxmlformats-officedocument.presentationml.slideLayout+xml"/>
  <Override PartName="/ppt/slideLayouts/slideLayout1485.xml" ContentType="application/vnd.openxmlformats-officedocument.presentationml.slideLayout+xml"/>
  <Override PartName="/ppt/slideLayouts/slideLayout1486.xml" ContentType="application/vnd.openxmlformats-officedocument.presentationml.slideLayout+xml"/>
  <Override PartName="/ppt/slideLayouts/slideLayout1487.xml" ContentType="application/vnd.openxmlformats-officedocument.presentationml.slideLayout+xml"/>
  <Override PartName="/ppt/slideLayouts/slideLayout1488.xml" ContentType="application/vnd.openxmlformats-officedocument.presentationml.slideLayout+xml"/>
  <Override PartName="/ppt/slideLayouts/slideLayout1489.xml" ContentType="application/vnd.openxmlformats-officedocument.presentationml.slideLayout+xml"/>
  <Override PartName="/ppt/slideLayouts/slideLayout1490.xml" ContentType="application/vnd.openxmlformats-officedocument.presentationml.slideLayout+xml"/>
  <Override PartName="/ppt/slideLayouts/slideLayout1491.xml" ContentType="application/vnd.openxmlformats-officedocument.presentationml.slideLayout+xml"/>
  <Override PartName="/ppt/slideLayouts/slideLayout1492.xml" ContentType="application/vnd.openxmlformats-officedocument.presentationml.slideLayout+xml"/>
  <Override PartName="/ppt/slideLayouts/slideLayout1493.xml" ContentType="application/vnd.openxmlformats-officedocument.presentationml.slideLayout+xml"/>
  <Override PartName="/ppt/slideLayouts/slideLayout1494.xml" ContentType="application/vnd.openxmlformats-officedocument.presentationml.slideLayout+xml"/>
  <Override PartName="/ppt/slideLayouts/slideLayout1495.xml" ContentType="application/vnd.openxmlformats-officedocument.presentationml.slideLayout+xml"/>
  <Override PartName="/ppt/slideLayouts/slideLayout1496.xml" ContentType="application/vnd.openxmlformats-officedocument.presentationml.slideLayout+xml"/>
  <Override PartName="/ppt/slideLayouts/slideLayout1497.xml" ContentType="application/vnd.openxmlformats-officedocument.presentationml.slideLayout+xml"/>
  <Override PartName="/ppt/slideLayouts/slideLayout1498.xml" ContentType="application/vnd.openxmlformats-officedocument.presentationml.slideLayout+xml"/>
  <Override PartName="/ppt/slideLayouts/slideLayout1499.xml" ContentType="application/vnd.openxmlformats-officedocument.presentationml.slideLayout+xml"/>
  <Override PartName="/ppt/slideLayouts/slideLayout1500.xml" ContentType="application/vnd.openxmlformats-officedocument.presentationml.slideLayout+xml"/>
  <Override PartName="/ppt/slideLayouts/slideLayout1501.xml" ContentType="application/vnd.openxmlformats-officedocument.presentationml.slideLayout+xml"/>
  <Override PartName="/ppt/slideLayouts/slideLayout1502.xml" ContentType="application/vnd.openxmlformats-officedocument.presentationml.slideLayout+xml"/>
  <Override PartName="/ppt/slideLayouts/slideLayout1503.xml" ContentType="application/vnd.openxmlformats-officedocument.presentationml.slideLayout+xml"/>
  <Override PartName="/ppt/slideLayouts/slideLayout1504.xml" ContentType="application/vnd.openxmlformats-officedocument.presentationml.slideLayout+xml"/>
  <Override PartName="/ppt/slideLayouts/slideLayout1505.xml" ContentType="application/vnd.openxmlformats-officedocument.presentationml.slideLayout+xml"/>
  <Override PartName="/ppt/slideLayouts/slideLayout1506.xml" ContentType="application/vnd.openxmlformats-officedocument.presentationml.slideLayout+xml"/>
  <Override PartName="/ppt/slideLayouts/slideLayout1507.xml" ContentType="application/vnd.openxmlformats-officedocument.presentationml.slideLayout+xml"/>
  <Override PartName="/ppt/slideLayouts/slideLayout1508.xml" ContentType="application/vnd.openxmlformats-officedocument.presentationml.slideLayout+xml"/>
  <Override PartName="/ppt/slideLayouts/slideLayout1509.xml" ContentType="application/vnd.openxmlformats-officedocument.presentationml.slideLayout+xml"/>
  <Override PartName="/ppt/slideLayouts/slideLayout1510.xml" ContentType="application/vnd.openxmlformats-officedocument.presentationml.slideLayout+xml"/>
  <Override PartName="/ppt/slideLayouts/slideLayout1511.xml" ContentType="application/vnd.openxmlformats-officedocument.presentationml.slideLayout+xml"/>
  <Override PartName="/ppt/slideLayouts/slideLayout1512.xml" ContentType="application/vnd.openxmlformats-officedocument.presentationml.slideLayout+xml"/>
  <Override PartName="/ppt/slideLayouts/slideLayout1513.xml" ContentType="application/vnd.openxmlformats-officedocument.presentationml.slideLayout+xml"/>
  <Override PartName="/ppt/slideLayouts/slideLayout1514.xml" ContentType="application/vnd.openxmlformats-officedocument.presentationml.slideLayout+xml"/>
  <Override PartName="/ppt/slideLayouts/slideLayout1515.xml" ContentType="application/vnd.openxmlformats-officedocument.presentationml.slideLayout+xml"/>
  <Override PartName="/ppt/slideLayouts/slideLayout1516.xml" ContentType="application/vnd.openxmlformats-officedocument.presentationml.slideLayout+xml"/>
  <Override PartName="/ppt/slideLayouts/slideLayout1517.xml" ContentType="application/vnd.openxmlformats-officedocument.presentationml.slideLayout+xml"/>
  <Override PartName="/ppt/slideLayouts/slideLayout1518.xml" ContentType="application/vnd.openxmlformats-officedocument.presentationml.slideLayout+xml"/>
  <Override PartName="/ppt/slideLayouts/slideLayout1519.xml" ContentType="application/vnd.openxmlformats-officedocument.presentationml.slideLayout+xml"/>
  <Override PartName="/ppt/slideLayouts/slideLayout1520.xml" ContentType="application/vnd.openxmlformats-officedocument.presentationml.slideLayout+xml"/>
  <Override PartName="/ppt/slideLayouts/slideLayout1521.xml" ContentType="application/vnd.openxmlformats-officedocument.presentationml.slideLayout+xml"/>
  <Override PartName="/ppt/slideLayouts/slideLayout1522.xml" ContentType="application/vnd.openxmlformats-officedocument.presentationml.slideLayout+xml"/>
  <Override PartName="/ppt/slideLayouts/slideLayout1523.xml" ContentType="application/vnd.openxmlformats-officedocument.presentationml.slideLayout+xml"/>
  <Override PartName="/ppt/slideLayouts/slideLayout1524.xml" ContentType="application/vnd.openxmlformats-officedocument.presentationml.slideLayout+xml"/>
  <Override PartName="/ppt/slideLayouts/slideLayout1525.xml" ContentType="application/vnd.openxmlformats-officedocument.presentationml.slideLayout+xml"/>
  <Override PartName="/ppt/slideLayouts/slideLayout1526.xml" ContentType="application/vnd.openxmlformats-officedocument.presentationml.slideLayout+xml"/>
  <Override PartName="/ppt/slideLayouts/slideLayout1527.xml" ContentType="application/vnd.openxmlformats-officedocument.presentationml.slideLayout+xml"/>
  <Override PartName="/ppt/slideLayouts/slideLayout1528.xml" ContentType="application/vnd.openxmlformats-officedocument.presentationml.slideLayout+xml"/>
  <Override PartName="/ppt/slideLayouts/slideLayout1529.xml" ContentType="application/vnd.openxmlformats-officedocument.presentationml.slideLayout+xml"/>
  <Override PartName="/ppt/slideLayouts/slideLayout1530.xml" ContentType="application/vnd.openxmlformats-officedocument.presentationml.slideLayout+xml"/>
  <Override PartName="/ppt/slideLayouts/slideLayout1531.xml" ContentType="application/vnd.openxmlformats-officedocument.presentationml.slideLayout+xml"/>
  <Override PartName="/ppt/slideLayouts/slideLayout1532.xml" ContentType="application/vnd.openxmlformats-officedocument.presentationml.slideLayout+xml"/>
  <Override PartName="/ppt/slideLayouts/slideLayout1533.xml" ContentType="application/vnd.openxmlformats-officedocument.presentationml.slideLayout+xml"/>
  <Override PartName="/ppt/slideLayouts/slideLayout1534.xml" ContentType="application/vnd.openxmlformats-officedocument.presentationml.slideLayout+xml"/>
  <Override PartName="/ppt/slideLayouts/slideLayout1535.xml" ContentType="application/vnd.openxmlformats-officedocument.presentationml.slideLayout+xml"/>
  <Override PartName="/ppt/slideLayouts/slideLayout1536.xml" ContentType="application/vnd.openxmlformats-officedocument.presentationml.slideLayout+xml"/>
  <Override PartName="/ppt/slideLayouts/slideLayout1537.xml" ContentType="application/vnd.openxmlformats-officedocument.presentationml.slideLayout+xml"/>
  <Override PartName="/ppt/slideLayouts/slideLayout1538.xml" ContentType="application/vnd.openxmlformats-officedocument.presentationml.slideLayout+xml"/>
  <Override PartName="/ppt/slideLayouts/slideLayout1539.xml" ContentType="application/vnd.openxmlformats-officedocument.presentationml.slideLayout+xml"/>
  <Override PartName="/ppt/slideLayouts/slideLayout1540.xml" ContentType="application/vnd.openxmlformats-officedocument.presentationml.slideLayout+xml"/>
  <Override PartName="/ppt/slideLayouts/slideLayout1541.xml" ContentType="application/vnd.openxmlformats-officedocument.presentationml.slideLayout+xml"/>
  <Override PartName="/ppt/slideLayouts/slideLayout1542.xml" ContentType="application/vnd.openxmlformats-officedocument.presentationml.slideLayout+xml"/>
  <Override PartName="/ppt/slideLayouts/slideLayout1543.xml" ContentType="application/vnd.openxmlformats-officedocument.presentationml.slideLayout+xml"/>
  <Override PartName="/ppt/slideLayouts/slideLayout1544.xml" ContentType="application/vnd.openxmlformats-officedocument.presentationml.slideLayout+xml"/>
  <Override PartName="/ppt/slideLayouts/slideLayout1545.xml" ContentType="application/vnd.openxmlformats-officedocument.presentationml.slideLayout+xml"/>
  <Override PartName="/ppt/slideLayouts/slideLayout1546.xml" ContentType="application/vnd.openxmlformats-officedocument.presentationml.slideLayout+xml"/>
  <Override PartName="/ppt/slideLayouts/slideLayout1547.xml" ContentType="application/vnd.openxmlformats-officedocument.presentationml.slideLayout+xml"/>
  <Override PartName="/ppt/slideLayouts/slideLayout1548.xml" ContentType="application/vnd.openxmlformats-officedocument.presentationml.slideLayout+xml"/>
  <Override PartName="/ppt/slideLayouts/slideLayout1549.xml" ContentType="application/vnd.openxmlformats-officedocument.presentationml.slideLayout+xml"/>
  <Override PartName="/ppt/slideLayouts/slideLayout1550.xml" ContentType="application/vnd.openxmlformats-officedocument.presentationml.slideLayout+xml"/>
  <Override PartName="/ppt/slideLayouts/slideLayout1551.xml" ContentType="application/vnd.openxmlformats-officedocument.presentationml.slideLayout+xml"/>
  <Override PartName="/ppt/slideLayouts/slideLayout1552.xml" ContentType="application/vnd.openxmlformats-officedocument.presentationml.slideLayout+xml"/>
  <Override PartName="/ppt/theme/theme6.xml" ContentType="application/vnd.openxmlformats-officedocument.theme+xml"/>
  <Override PartName="/ppt/slideLayouts/slideLayout1553.xml" ContentType="application/vnd.openxmlformats-officedocument.presentationml.slideLayout+xml"/>
  <Override PartName="/ppt/slideLayouts/slideLayout1554.xml" ContentType="application/vnd.openxmlformats-officedocument.presentationml.slideLayout+xml"/>
  <Override PartName="/ppt/slideLayouts/slideLayout1555.xml" ContentType="application/vnd.openxmlformats-officedocument.presentationml.slideLayout+xml"/>
  <Override PartName="/ppt/slideLayouts/slideLayout1556.xml" ContentType="application/vnd.openxmlformats-officedocument.presentationml.slideLayout+xml"/>
  <Override PartName="/ppt/slideLayouts/slideLayout1557.xml" ContentType="application/vnd.openxmlformats-officedocument.presentationml.slideLayout+xml"/>
  <Override PartName="/ppt/slideLayouts/slideLayout1558.xml" ContentType="application/vnd.openxmlformats-officedocument.presentationml.slideLayout+xml"/>
  <Override PartName="/ppt/slideLayouts/slideLayout1559.xml" ContentType="application/vnd.openxmlformats-officedocument.presentationml.slideLayout+xml"/>
  <Override PartName="/ppt/slideLayouts/slideLayout1560.xml" ContentType="application/vnd.openxmlformats-officedocument.presentationml.slideLayout+xml"/>
  <Override PartName="/ppt/slideLayouts/slideLayout1561.xml" ContentType="application/vnd.openxmlformats-officedocument.presentationml.slideLayout+xml"/>
  <Override PartName="/ppt/slideLayouts/slideLayout1562.xml" ContentType="application/vnd.openxmlformats-officedocument.presentationml.slideLayout+xml"/>
  <Override PartName="/ppt/slideLayouts/slideLayout1563.xml" ContentType="application/vnd.openxmlformats-officedocument.presentationml.slideLayout+xml"/>
  <Override PartName="/ppt/slideLayouts/slideLayout1564.xml" ContentType="application/vnd.openxmlformats-officedocument.presentationml.slideLayout+xml"/>
  <Override PartName="/ppt/slideLayouts/slideLayout1565.xml" ContentType="application/vnd.openxmlformats-officedocument.presentationml.slideLayout+xml"/>
  <Override PartName="/ppt/slideLayouts/slideLayout1566.xml" ContentType="application/vnd.openxmlformats-officedocument.presentationml.slideLayout+xml"/>
  <Override PartName="/ppt/theme/theme7.xml" ContentType="application/vnd.openxmlformats-officedocument.theme+xml"/>
  <Override PartName="/ppt/slideLayouts/slideLayout1567.xml" ContentType="application/vnd.openxmlformats-officedocument.presentationml.slideLayout+xml"/>
  <Override PartName="/ppt/slideLayouts/slideLayout1568.xml" ContentType="application/vnd.openxmlformats-officedocument.presentationml.slideLayout+xml"/>
  <Override PartName="/ppt/slideLayouts/slideLayout1569.xml" ContentType="application/vnd.openxmlformats-officedocument.presentationml.slideLayout+xml"/>
  <Override PartName="/ppt/slideLayouts/slideLayout1570.xml" ContentType="application/vnd.openxmlformats-officedocument.presentationml.slideLayout+xml"/>
  <Override PartName="/ppt/slideLayouts/slideLayout1571.xml" ContentType="application/vnd.openxmlformats-officedocument.presentationml.slideLayout+xml"/>
  <Override PartName="/ppt/slideLayouts/slideLayout1572.xml" ContentType="application/vnd.openxmlformats-officedocument.presentationml.slideLayout+xml"/>
  <Override PartName="/ppt/slideLayouts/slideLayout1573.xml" ContentType="application/vnd.openxmlformats-officedocument.presentationml.slideLayout+xml"/>
  <Override PartName="/ppt/slideLayouts/slideLayout1574.xml" ContentType="application/vnd.openxmlformats-officedocument.presentationml.slideLayout+xml"/>
  <Override PartName="/ppt/slideLayouts/slideLayout1575.xml" ContentType="application/vnd.openxmlformats-officedocument.presentationml.slideLayout+xml"/>
  <Override PartName="/ppt/slideLayouts/slideLayout1576.xml" ContentType="application/vnd.openxmlformats-officedocument.presentationml.slideLayout+xml"/>
  <Override PartName="/ppt/slideLayouts/slideLayout1577.xml" ContentType="application/vnd.openxmlformats-officedocument.presentationml.slideLayout+xml"/>
  <Override PartName="/ppt/theme/theme8.xml" ContentType="application/vnd.openxmlformats-officedocument.theme+xml"/>
  <Override PartName="/ppt/slideLayouts/slideLayout1578.xml" ContentType="application/vnd.openxmlformats-officedocument.presentationml.slideLayout+xml"/>
  <Override PartName="/ppt/slideLayouts/slideLayout1579.xml" ContentType="application/vnd.openxmlformats-officedocument.presentationml.slideLayout+xml"/>
  <Override PartName="/ppt/slideLayouts/slideLayout1580.xml" ContentType="application/vnd.openxmlformats-officedocument.presentationml.slideLayout+xml"/>
  <Override PartName="/ppt/slideLayouts/slideLayout1581.xml" ContentType="application/vnd.openxmlformats-officedocument.presentationml.slideLayout+xml"/>
  <Override PartName="/ppt/slideLayouts/slideLayout1582.xml" ContentType="application/vnd.openxmlformats-officedocument.presentationml.slideLayout+xml"/>
  <Override PartName="/ppt/slideLayouts/slideLayout1583.xml" ContentType="application/vnd.openxmlformats-officedocument.presentationml.slideLayout+xml"/>
  <Override PartName="/ppt/slideLayouts/slideLayout1584.xml" ContentType="application/vnd.openxmlformats-officedocument.presentationml.slideLayout+xml"/>
  <Override PartName="/ppt/slideLayouts/slideLayout1585.xml" ContentType="application/vnd.openxmlformats-officedocument.presentationml.slideLayout+xml"/>
  <Override PartName="/ppt/slideLayouts/slideLayout1586.xml" ContentType="application/vnd.openxmlformats-officedocument.presentationml.slideLayout+xml"/>
  <Override PartName="/ppt/slideLayouts/slideLayout1587.xml" ContentType="application/vnd.openxmlformats-officedocument.presentationml.slideLayout+xml"/>
  <Override PartName="/ppt/theme/theme9.xml" ContentType="application/vnd.openxmlformats-officedocument.theme+xml"/>
  <Override PartName="/ppt/slideLayouts/slideLayout1588.xml" ContentType="application/vnd.openxmlformats-officedocument.presentationml.slideLayout+xml"/>
  <Override PartName="/ppt/slideLayouts/slideLayout1589.xml" ContentType="application/vnd.openxmlformats-officedocument.presentationml.slideLayout+xml"/>
  <Override PartName="/ppt/slideLayouts/slideLayout1590.xml" ContentType="application/vnd.openxmlformats-officedocument.presentationml.slideLayout+xml"/>
  <Override PartName="/ppt/slideLayouts/slideLayout1591.xml" ContentType="application/vnd.openxmlformats-officedocument.presentationml.slideLayout+xml"/>
  <Override PartName="/ppt/slideLayouts/slideLayout1592.xml" ContentType="application/vnd.openxmlformats-officedocument.presentationml.slideLayout+xml"/>
  <Override PartName="/ppt/slideLayouts/slideLayout1593.xml" ContentType="application/vnd.openxmlformats-officedocument.presentationml.slideLayout+xml"/>
  <Override PartName="/ppt/slideLayouts/slideLayout1594.xml" ContentType="application/vnd.openxmlformats-officedocument.presentationml.slideLayout+xml"/>
  <Override PartName="/ppt/slideLayouts/slideLayout1595.xml" ContentType="application/vnd.openxmlformats-officedocument.presentationml.slideLayout+xml"/>
  <Override PartName="/ppt/slideLayouts/slideLayout1596.xml" ContentType="application/vnd.openxmlformats-officedocument.presentationml.slideLayout+xml"/>
  <Override PartName="/ppt/slideLayouts/slideLayout1597.xml" ContentType="application/vnd.openxmlformats-officedocument.presentationml.slideLayout+xml"/>
  <Override PartName="/ppt/slideLayouts/slideLayout1598.xml" ContentType="application/vnd.openxmlformats-officedocument.presentationml.slideLayout+xml"/>
  <Override PartName="/ppt/theme/theme10.xml" ContentType="application/vnd.openxmlformats-officedocument.theme+xml"/>
  <Override PartName="/ppt/slideLayouts/slideLayout1599.xml" ContentType="application/vnd.openxmlformats-officedocument.presentationml.slideLayout+xml"/>
  <Override PartName="/ppt/slideLayouts/slideLayout1600.xml" ContentType="application/vnd.openxmlformats-officedocument.presentationml.slideLayout+xml"/>
  <Override PartName="/ppt/slideLayouts/slideLayout1601.xml" ContentType="application/vnd.openxmlformats-officedocument.presentationml.slideLayout+xml"/>
  <Override PartName="/ppt/slideLayouts/slideLayout1602.xml" ContentType="application/vnd.openxmlformats-officedocument.presentationml.slideLayout+xml"/>
  <Override PartName="/ppt/slideLayouts/slideLayout1603.xml" ContentType="application/vnd.openxmlformats-officedocument.presentationml.slideLayout+xml"/>
  <Override PartName="/ppt/slideLayouts/slideLayout1604.xml" ContentType="application/vnd.openxmlformats-officedocument.presentationml.slideLayout+xml"/>
  <Override PartName="/ppt/slideLayouts/slideLayout1605.xml" ContentType="application/vnd.openxmlformats-officedocument.presentationml.slideLayout+xml"/>
  <Override PartName="/ppt/slideLayouts/slideLayout1606.xml" ContentType="application/vnd.openxmlformats-officedocument.presentationml.slideLayout+xml"/>
  <Override PartName="/ppt/slideLayouts/slideLayout1607.xml" ContentType="application/vnd.openxmlformats-officedocument.presentationml.slideLayout+xml"/>
  <Override PartName="/ppt/slideLayouts/slideLayout1608.xml" ContentType="application/vnd.openxmlformats-officedocument.presentationml.slideLayout+xml"/>
  <Override PartName="/ppt/slideLayouts/slideLayout1609.xml" ContentType="application/vnd.openxmlformats-officedocument.presentationml.slideLayout+xml"/>
  <Override PartName="/ppt/slideLayouts/slideLayout1610.xml" ContentType="application/vnd.openxmlformats-officedocument.presentationml.slideLayout+xml"/>
  <Override PartName="/ppt/slideLayouts/slideLayout1611.xml" ContentType="application/vnd.openxmlformats-officedocument.presentationml.slideLayout+xml"/>
  <Override PartName="/ppt/slideLayouts/slideLayout1612.xml" ContentType="application/vnd.openxmlformats-officedocument.presentationml.slideLayout+xml"/>
  <Override PartName="/ppt/slideLayouts/slideLayout1613.xml" ContentType="application/vnd.openxmlformats-officedocument.presentationml.slideLayout+xml"/>
  <Override PartName="/ppt/slideLayouts/slideLayout1614.xml" ContentType="application/vnd.openxmlformats-officedocument.presentationml.slideLayout+xml"/>
  <Override PartName="/ppt/slideLayouts/slideLayout1615.xml" ContentType="application/vnd.openxmlformats-officedocument.presentationml.slideLayout+xml"/>
  <Override PartName="/ppt/slideLayouts/slideLayout1616.xml" ContentType="application/vnd.openxmlformats-officedocument.presentationml.slideLayout+xml"/>
  <Override PartName="/ppt/slideLayouts/slideLayout1617.xml" ContentType="application/vnd.openxmlformats-officedocument.presentationml.slideLayout+xml"/>
  <Override PartName="/ppt/slideLayouts/slideLayout1618.xml" ContentType="application/vnd.openxmlformats-officedocument.presentationml.slideLayout+xml"/>
  <Override PartName="/ppt/slideLayouts/slideLayout1619.xml" ContentType="application/vnd.openxmlformats-officedocument.presentationml.slideLayout+xml"/>
  <Override PartName="/ppt/slideLayouts/slideLayout1620.xml" ContentType="application/vnd.openxmlformats-officedocument.presentationml.slideLayout+xml"/>
  <Override PartName="/ppt/slideLayouts/slideLayout1621.xml" ContentType="application/vnd.openxmlformats-officedocument.presentationml.slideLayout+xml"/>
  <Override PartName="/ppt/slideLayouts/slideLayout1622.xml" ContentType="application/vnd.openxmlformats-officedocument.presentationml.slideLayout+xml"/>
  <Override PartName="/ppt/slideLayouts/slideLayout1623.xml" ContentType="application/vnd.openxmlformats-officedocument.presentationml.slideLayout+xml"/>
  <Override PartName="/ppt/slideLayouts/slideLayout1624.xml" ContentType="application/vnd.openxmlformats-officedocument.presentationml.slideLayout+xml"/>
  <Override PartName="/ppt/slideLayouts/slideLayout1625.xml" ContentType="application/vnd.openxmlformats-officedocument.presentationml.slideLayout+xml"/>
  <Override PartName="/ppt/slideLayouts/slideLayout1626.xml" ContentType="application/vnd.openxmlformats-officedocument.presentationml.slideLayout+xml"/>
  <Override PartName="/ppt/slideLayouts/slideLayout1627.xml" ContentType="application/vnd.openxmlformats-officedocument.presentationml.slideLayout+xml"/>
  <Override PartName="/ppt/slideLayouts/slideLayout1628.xml" ContentType="application/vnd.openxmlformats-officedocument.presentationml.slideLayout+xml"/>
  <Override PartName="/ppt/slideLayouts/slideLayout1629.xml" ContentType="application/vnd.openxmlformats-officedocument.presentationml.slideLayout+xml"/>
  <Override PartName="/ppt/slideLayouts/slideLayout1630.xml" ContentType="application/vnd.openxmlformats-officedocument.presentationml.slideLayout+xml"/>
  <Override PartName="/ppt/slideLayouts/slideLayout1631.xml" ContentType="application/vnd.openxmlformats-officedocument.presentationml.slideLayout+xml"/>
  <Override PartName="/ppt/slideLayouts/slideLayout1632.xml" ContentType="application/vnd.openxmlformats-officedocument.presentationml.slideLayout+xml"/>
  <Override PartName="/ppt/slideLayouts/slideLayout1633.xml" ContentType="application/vnd.openxmlformats-officedocument.presentationml.slideLayout+xml"/>
  <Override PartName="/ppt/slideLayouts/slideLayout1634.xml" ContentType="application/vnd.openxmlformats-officedocument.presentationml.slideLayout+xml"/>
  <Override PartName="/ppt/slideLayouts/slideLayout1635.xml" ContentType="application/vnd.openxmlformats-officedocument.presentationml.slideLayout+xml"/>
  <Override PartName="/ppt/slideLayouts/slideLayout1636.xml" ContentType="application/vnd.openxmlformats-officedocument.presentationml.slideLayout+xml"/>
  <Override PartName="/ppt/slideLayouts/slideLayout1637.xml" ContentType="application/vnd.openxmlformats-officedocument.presentationml.slideLayout+xml"/>
  <Override PartName="/ppt/slideLayouts/slideLayout1638.xml" ContentType="application/vnd.openxmlformats-officedocument.presentationml.slideLayout+xml"/>
  <Override PartName="/ppt/slideLayouts/slideLayout1639.xml" ContentType="application/vnd.openxmlformats-officedocument.presentationml.slideLayout+xml"/>
  <Override PartName="/ppt/slideLayouts/slideLayout1640.xml" ContentType="application/vnd.openxmlformats-officedocument.presentationml.slideLayout+xml"/>
  <Override PartName="/ppt/slideLayouts/slideLayout1641.xml" ContentType="application/vnd.openxmlformats-officedocument.presentationml.slideLayout+xml"/>
  <Override PartName="/ppt/slideLayouts/slideLayout1642.xml" ContentType="application/vnd.openxmlformats-officedocument.presentationml.slideLayout+xml"/>
  <Override PartName="/ppt/slideLayouts/slideLayout1643.xml" ContentType="application/vnd.openxmlformats-officedocument.presentationml.slideLayout+xml"/>
  <Override PartName="/ppt/slideLayouts/slideLayout1644.xml" ContentType="application/vnd.openxmlformats-officedocument.presentationml.slideLayout+xml"/>
  <Override PartName="/ppt/slideLayouts/slideLayout1645.xml" ContentType="application/vnd.openxmlformats-officedocument.presentationml.slideLayout+xml"/>
  <Override PartName="/ppt/slideLayouts/slideLayout1646.xml" ContentType="application/vnd.openxmlformats-officedocument.presentationml.slideLayout+xml"/>
  <Override PartName="/ppt/slideLayouts/slideLayout1647.xml" ContentType="application/vnd.openxmlformats-officedocument.presentationml.slideLayout+xml"/>
  <Override PartName="/ppt/slideLayouts/slideLayout1648.xml" ContentType="application/vnd.openxmlformats-officedocument.presentationml.slideLayout+xml"/>
  <Override PartName="/ppt/slideLayouts/slideLayout1649.xml" ContentType="application/vnd.openxmlformats-officedocument.presentationml.slideLayout+xml"/>
  <Override PartName="/ppt/slideLayouts/slideLayout1650.xml" ContentType="application/vnd.openxmlformats-officedocument.presentationml.slideLayout+xml"/>
  <Override PartName="/ppt/slideLayouts/slideLayout1651.xml" ContentType="application/vnd.openxmlformats-officedocument.presentationml.slideLayout+xml"/>
  <Override PartName="/ppt/slideLayouts/slideLayout1652.xml" ContentType="application/vnd.openxmlformats-officedocument.presentationml.slideLayout+xml"/>
  <Override PartName="/ppt/slideLayouts/slideLayout1653.xml" ContentType="application/vnd.openxmlformats-officedocument.presentationml.slideLayout+xml"/>
  <Override PartName="/ppt/slideLayouts/slideLayout1654.xml" ContentType="application/vnd.openxmlformats-officedocument.presentationml.slideLayout+xml"/>
  <Override PartName="/ppt/slideLayouts/slideLayout1655.xml" ContentType="application/vnd.openxmlformats-officedocument.presentationml.slideLayout+xml"/>
  <Override PartName="/ppt/slideLayouts/slideLayout1656.xml" ContentType="application/vnd.openxmlformats-officedocument.presentationml.slideLayout+xml"/>
  <Override PartName="/ppt/slideLayouts/slideLayout1657.xml" ContentType="application/vnd.openxmlformats-officedocument.presentationml.slideLayout+xml"/>
  <Override PartName="/ppt/slideLayouts/slideLayout1658.xml" ContentType="application/vnd.openxmlformats-officedocument.presentationml.slideLayout+xml"/>
  <Override PartName="/ppt/slideLayouts/slideLayout1659.xml" ContentType="application/vnd.openxmlformats-officedocument.presentationml.slideLayout+xml"/>
  <Override PartName="/ppt/slideLayouts/slideLayout1660.xml" ContentType="application/vnd.openxmlformats-officedocument.presentationml.slideLayout+xml"/>
  <Override PartName="/ppt/slideLayouts/slideLayout1661.xml" ContentType="application/vnd.openxmlformats-officedocument.presentationml.slideLayout+xml"/>
  <Override PartName="/ppt/slideLayouts/slideLayout1662.xml" ContentType="application/vnd.openxmlformats-officedocument.presentationml.slideLayout+xml"/>
  <Override PartName="/ppt/slideLayouts/slideLayout1663.xml" ContentType="application/vnd.openxmlformats-officedocument.presentationml.slideLayout+xml"/>
  <Override PartName="/ppt/slideLayouts/slideLayout1664.xml" ContentType="application/vnd.openxmlformats-officedocument.presentationml.slideLayout+xml"/>
  <Override PartName="/ppt/slideLayouts/slideLayout1665.xml" ContentType="application/vnd.openxmlformats-officedocument.presentationml.slideLayout+xml"/>
  <Override PartName="/ppt/slideLayouts/slideLayout1666.xml" ContentType="application/vnd.openxmlformats-officedocument.presentationml.slideLayout+xml"/>
  <Override PartName="/ppt/slideLayouts/slideLayout1667.xml" ContentType="application/vnd.openxmlformats-officedocument.presentationml.slideLayout+xml"/>
  <Override PartName="/ppt/slideLayouts/slideLayout1668.xml" ContentType="application/vnd.openxmlformats-officedocument.presentationml.slideLayout+xml"/>
  <Override PartName="/ppt/slideLayouts/slideLayout1669.xml" ContentType="application/vnd.openxmlformats-officedocument.presentationml.slideLayout+xml"/>
  <Override PartName="/ppt/slideLayouts/slideLayout1670.xml" ContentType="application/vnd.openxmlformats-officedocument.presentationml.slideLayout+xml"/>
  <Override PartName="/ppt/slideLayouts/slideLayout1671.xml" ContentType="application/vnd.openxmlformats-officedocument.presentationml.slideLayout+xml"/>
  <Override PartName="/ppt/slideLayouts/slideLayout1672.xml" ContentType="application/vnd.openxmlformats-officedocument.presentationml.slideLayout+xml"/>
  <Override PartName="/ppt/slideLayouts/slideLayout1673.xml" ContentType="application/vnd.openxmlformats-officedocument.presentationml.slideLayout+xml"/>
  <Override PartName="/ppt/slideLayouts/slideLayout1674.xml" ContentType="application/vnd.openxmlformats-officedocument.presentationml.slideLayout+xml"/>
  <Override PartName="/ppt/slideLayouts/slideLayout1675.xml" ContentType="application/vnd.openxmlformats-officedocument.presentationml.slideLayout+xml"/>
  <Override PartName="/ppt/slideLayouts/slideLayout1676.xml" ContentType="application/vnd.openxmlformats-officedocument.presentationml.slideLayout+xml"/>
  <Override PartName="/ppt/slideLayouts/slideLayout1677.xml" ContentType="application/vnd.openxmlformats-officedocument.presentationml.slideLayout+xml"/>
  <Override PartName="/ppt/slideLayouts/slideLayout1678.xml" ContentType="application/vnd.openxmlformats-officedocument.presentationml.slideLayout+xml"/>
  <Override PartName="/ppt/slideLayouts/slideLayout1679.xml" ContentType="application/vnd.openxmlformats-officedocument.presentationml.slideLayout+xml"/>
  <Override PartName="/ppt/slideLayouts/slideLayout1680.xml" ContentType="application/vnd.openxmlformats-officedocument.presentationml.slideLayout+xml"/>
  <Override PartName="/ppt/slideLayouts/slideLayout1681.xml" ContentType="application/vnd.openxmlformats-officedocument.presentationml.slideLayout+xml"/>
  <Override PartName="/ppt/slideLayouts/slideLayout1682.xml" ContentType="application/vnd.openxmlformats-officedocument.presentationml.slideLayout+xml"/>
  <Override PartName="/ppt/slideLayouts/slideLayout1683.xml" ContentType="application/vnd.openxmlformats-officedocument.presentationml.slideLayout+xml"/>
  <Override PartName="/ppt/slideLayouts/slideLayout1684.xml" ContentType="application/vnd.openxmlformats-officedocument.presentationml.slideLayout+xml"/>
  <Override PartName="/ppt/slideLayouts/slideLayout1685.xml" ContentType="application/vnd.openxmlformats-officedocument.presentationml.slideLayout+xml"/>
  <Override PartName="/ppt/slideLayouts/slideLayout1686.xml" ContentType="application/vnd.openxmlformats-officedocument.presentationml.slideLayout+xml"/>
  <Override PartName="/ppt/slideLayouts/slideLayout1687.xml" ContentType="application/vnd.openxmlformats-officedocument.presentationml.slideLayout+xml"/>
  <Override PartName="/ppt/slideLayouts/slideLayout1688.xml" ContentType="application/vnd.openxmlformats-officedocument.presentationml.slideLayout+xml"/>
  <Override PartName="/ppt/slideLayouts/slideLayout1689.xml" ContentType="application/vnd.openxmlformats-officedocument.presentationml.slideLayout+xml"/>
  <Override PartName="/ppt/slideLayouts/slideLayout1690.xml" ContentType="application/vnd.openxmlformats-officedocument.presentationml.slideLayout+xml"/>
  <Override PartName="/ppt/slideLayouts/slideLayout1691.xml" ContentType="application/vnd.openxmlformats-officedocument.presentationml.slideLayout+xml"/>
  <Override PartName="/ppt/slideLayouts/slideLayout1692.xml" ContentType="application/vnd.openxmlformats-officedocument.presentationml.slideLayout+xml"/>
  <Override PartName="/ppt/slideLayouts/slideLayout1693.xml" ContentType="application/vnd.openxmlformats-officedocument.presentationml.slideLayout+xml"/>
  <Override PartName="/ppt/slideLayouts/slideLayout1694.xml" ContentType="application/vnd.openxmlformats-officedocument.presentationml.slideLayout+xml"/>
  <Override PartName="/ppt/slideLayouts/slideLayout1695.xml" ContentType="application/vnd.openxmlformats-officedocument.presentationml.slideLayout+xml"/>
  <Override PartName="/ppt/slideLayouts/slideLayout1696.xml" ContentType="application/vnd.openxmlformats-officedocument.presentationml.slideLayout+xml"/>
  <Override PartName="/ppt/slideLayouts/slideLayout1697.xml" ContentType="application/vnd.openxmlformats-officedocument.presentationml.slideLayout+xml"/>
  <Override PartName="/ppt/slideLayouts/slideLayout1698.xml" ContentType="application/vnd.openxmlformats-officedocument.presentationml.slideLayout+xml"/>
  <Override PartName="/ppt/slideLayouts/slideLayout1699.xml" ContentType="application/vnd.openxmlformats-officedocument.presentationml.slideLayout+xml"/>
  <Override PartName="/ppt/slideLayouts/slideLayout1700.xml" ContentType="application/vnd.openxmlformats-officedocument.presentationml.slideLayout+xml"/>
  <Override PartName="/ppt/slideLayouts/slideLayout1701.xml" ContentType="application/vnd.openxmlformats-officedocument.presentationml.slideLayout+xml"/>
  <Override PartName="/ppt/slideLayouts/slideLayout1702.xml" ContentType="application/vnd.openxmlformats-officedocument.presentationml.slideLayout+xml"/>
  <Override PartName="/ppt/slideLayouts/slideLayout1703.xml" ContentType="application/vnd.openxmlformats-officedocument.presentationml.slideLayout+xml"/>
  <Override PartName="/ppt/slideLayouts/slideLayout1704.xml" ContentType="application/vnd.openxmlformats-officedocument.presentationml.slideLayout+xml"/>
  <Override PartName="/ppt/slideLayouts/slideLayout1705.xml" ContentType="application/vnd.openxmlformats-officedocument.presentationml.slideLayout+xml"/>
  <Override PartName="/ppt/slideLayouts/slideLayout1706.xml" ContentType="application/vnd.openxmlformats-officedocument.presentationml.slideLayout+xml"/>
  <Override PartName="/ppt/slideLayouts/slideLayout1707.xml" ContentType="application/vnd.openxmlformats-officedocument.presentationml.slideLayout+xml"/>
  <Override PartName="/ppt/slideLayouts/slideLayout1708.xml" ContentType="application/vnd.openxmlformats-officedocument.presentationml.slideLayout+xml"/>
  <Override PartName="/ppt/slideLayouts/slideLayout1709.xml" ContentType="application/vnd.openxmlformats-officedocument.presentationml.slideLayout+xml"/>
  <Override PartName="/ppt/slideLayouts/slideLayout1710.xml" ContentType="application/vnd.openxmlformats-officedocument.presentationml.slideLayout+xml"/>
  <Override PartName="/ppt/slideLayouts/slideLayout1711.xml" ContentType="application/vnd.openxmlformats-officedocument.presentationml.slideLayout+xml"/>
  <Override PartName="/ppt/slideLayouts/slideLayout1712.xml" ContentType="application/vnd.openxmlformats-officedocument.presentationml.slideLayout+xml"/>
  <Override PartName="/ppt/slideLayouts/slideLayout1713.xml" ContentType="application/vnd.openxmlformats-officedocument.presentationml.slideLayout+xml"/>
  <Override PartName="/ppt/slideLayouts/slideLayout1714.xml" ContentType="application/vnd.openxmlformats-officedocument.presentationml.slideLayout+xml"/>
  <Override PartName="/ppt/slideLayouts/slideLayout1715.xml" ContentType="application/vnd.openxmlformats-officedocument.presentationml.slideLayout+xml"/>
  <Override PartName="/ppt/slideLayouts/slideLayout1716.xml" ContentType="application/vnd.openxmlformats-officedocument.presentationml.slideLayout+xml"/>
  <Override PartName="/ppt/slideLayouts/slideLayout1717.xml" ContentType="application/vnd.openxmlformats-officedocument.presentationml.slideLayout+xml"/>
  <Override PartName="/ppt/slideLayouts/slideLayout1718.xml" ContentType="application/vnd.openxmlformats-officedocument.presentationml.slideLayout+xml"/>
  <Override PartName="/ppt/slideLayouts/slideLayout1719.xml" ContentType="application/vnd.openxmlformats-officedocument.presentationml.slideLayout+xml"/>
  <Override PartName="/ppt/slideLayouts/slideLayout1720.xml" ContentType="application/vnd.openxmlformats-officedocument.presentationml.slideLayout+xml"/>
  <Override PartName="/ppt/slideLayouts/slideLayout1721.xml" ContentType="application/vnd.openxmlformats-officedocument.presentationml.slideLayout+xml"/>
  <Override PartName="/ppt/slideLayouts/slideLayout1722.xml" ContentType="application/vnd.openxmlformats-officedocument.presentationml.slideLayout+xml"/>
  <Override PartName="/ppt/slideLayouts/slideLayout1723.xml" ContentType="application/vnd.openxmlformats-officedocument.presentationml.slideLayout+xml"/>
  <Override PartName="/ppt/slideLayouts/slideLayout1724.xml" ContentType="application/vnd.openxmlformats-officedocument.presentationml.slideLayout+xml"/>
  <Override PartName="/ppt/slideLayouts/slideLayout1725.xml" ContentType="application/vnd.openxmlformats-officedocument.presentationml.slideLayout+xml"/>
  <Override PartName="/ppt/slideLayouts/slideLayout1726.xml" ContentType="application/vnd.openxmlformats-officedocument.presentationml.slideLayout+xml"/>
  <Override PartName="/ppt/slideLayouts/slideLayout1727.xml" ContentType="application/vnd.openxmlformats-officedocument.presentationml.slideLayout+xml"/>
  <Override PartName="/ppt/slideLayouts/slideLayout1728.xml" ContentType="application/vnd.openxmlformats-officedocument.presentationml.slideLayout+xml"/>
  <Override PartName="/ppt/slideLayouts/slideLayout1729.xml" ContentType="application/vnd.openxmlformats-officedocument.presentationml.slideLayout+xml"/>
  <Override PartName="/ppt/slideLayouts/slideLayout1730.xml" ContentType="application/vnd.openxmlformats-officedocument.presentationml.slideLayout+xml"/>
  <Override PartName="/ppt/slideLayouts/slideLayout1731.xml" ContentType="application/vnd.openxmlformats-officedocument.presentationml.slideLayout+xml"/>
  <Override PartName="/ppt/slideLayouts/slideLayout1732.xml" ContentType="application/vnd.openxmlformats-officedocument.presentationml.slideLayout+xml"/>
  <Override PartName="/ppt/slideLayouts/slideLayout1733.xml" ContentType="application/vnd.openxmlformats-officedocument.presentationml.slideLayout+xml"/>
  <Override PartName="/ppt/slideLayouts/slideLayout1734.xml" ContentType="application/vnd.openxmlformats-officedocument.presentationml.slideLayout+xml"/>
  <Override PartName="/ppt/slideLayouts/slideLayout1735.xml" ContentType="application/vnd.openxmlformats-officedocument.presentationml.slideLayout+xml"/>
  <Override PartName="/ppt/slideLayouts/slideLayout1736.xml" ContentType="application/vnd.openxmlformats-officedocument.presentationml.slideLayout+xml"/>
  <Override PartName="/ppt/slideLayouts/slideLayout1737.xml" ContentType="application/vnd.openxmlformats-officedocument.presentationml.slideLayout+xml"/>
  <Override PartName="/ppt/slideLayouts/slideLayout1738.xml" ContentType="application/vnd.openxmlformats-officedocument.presentationml.slideLayout+xml"/>
  <Override PartName="/ppt/slideLayouts/slideLayout1739.xml" ContentType="application/vnd.openxmlformats-officedocument.presentationml.slideLayout+xml"/>
  <Override PartName="/ppt/slideLayouts/slideLayout1740.xml" ContentType="application/vnd.openxmlformats-officedocument.presentationml.slideLayout+xml"/>
  <Override PartName="/ppt/slideLayouts/slideLayout1741.xml" ContentType="application/vnd.openxmlformats-officedocument.presentationml.slideLayout+xml"/>
  <Override PartName="/ppt/slideLayouts/slideLayout1742.xml" ContentType="application/vnd.openxmlformats-officedocument.presentationml.slideLayout+xml"/>
  <Override PartName="/ppt/slideLayouts/slideLayout1743.xml" ContentType="application/vnd.openxmlformats-officedocument.presentationml.slideLayout+xml"/>
  <Override PartName="/ppt/slideLayouts/slideLayout1744.xml" ContentType="application/vnd.openxmlformats-officedocument.presentationml.slideLayout+xml"/>
  <Override PartName="/ppt/slideLayouts/slideLayout1745.xml" ContentType="application/vnd.openxmlformats-officedocument.presentationml.slideLayout+xml"/>
  <Override PartName="/ppt/slideLayouts/slideLayout1746.xml" ContentType="application/vnd.openxmlformats-officedocument.presentationml.slideLayout+xml"/>
  <Override PartName="/ppt/slideLayouts/slideLayout1747.xml" ContentType="application/vnd.openxmlformats-officedocument.presentationml.slideLayout+xml"/>
  <Override PartName="/ppt/slideLayouts/slideLayout1748.xml" ContentType="application/vnd.openxmlformats-officedocument.presentationml.slideLayout+xml"/>
  <Override PartName="/ppt/slideLayouts/slideLayout1749.xml" ContentType="application/vnd.openxmlformats-officedocument.presentationml.slideLayout+xml"/>
  <Override PartName="/ppt/slideLayouts/slideLayout1750.xml" ContentType="application/vnd.openxmlformats-officedocument.presentationml.slideLayout+xml"/>
  <Override PartName="/ppt/slideLayouts/slideLayout1751.xml" ContentType="application/vnd.openxmlformats-officedocument.presentationml.slideLayout+xml"/>
  <Override PartName="/ppt/slideLayouts/slideLayout1752.xml" ContentType="application/vnd.openxmlformats-officedocument.presentationml.slideLayout+xml"/>
  <Override PartName="/ppt/slideLayouts/slideLayout1753.xml" ContentType="application/vnd.openxmlformats-officedocument.presentationml.slideLayout+xml"/>
  <Override PartName="/ppt/slideLayouts/slideLayout1754.xml" ContentType="application/vnd.openxmlformats-officedocument.presentationml.slideLayout+xml"/>
  <Override PartName="/ppt/slideLayouts/slideLayout1755.xml" ContentType="application/vnd.openxmlformats-officedocument.presentationml.slideLayout+xml"/>
  <Override PartName="/ppt/slideLayouts/slideLayout1756.xml" ContentType="application/vnd.openxmlformats-officedocument.presentationml.slideLayout+xml"/>
  <Override PartName="/ppt/slideLayouts/slideLayout1757.xml" ContentType="application/vnd.openxmlformats-officedocument.presentationml.slideLayout+xml"/>
  <Override PartName="/ppt/slideLayouts/slideLayout1758.xml" ContentType="application/vnd.openxmlformats-officedocument.presentationml.slideLayout+xml"/>
  <Override PartName="/ppt/slideLayouts/slideLayout1759.xml" ContentType="application/vnd.openxmlformats-officedocument.presentationml.slideLayout+xml"/>
  <Override PartName="/ppt/slideLayouts/slideLayout1760.xml" ContentType="application/vnd.openxmlformats-officedocument.presentationml.slideLayout+xml"/>
  <Override PartName="/ppt/slideLayouts/slideLayout1761.xml" ContentType="application/vnd.openxmlformats-officedocument.presentationml.slideLayout+xml"/>
  <Override PartName="/ppt/slideLayouts/slideLayout1762.xml" ContentType="application/vnd.openxmlformats-officedocument.presentationml.slideLayout+xml"/>
  <Override PartName="/ppt/slideLayouts/slideLayout1763.xml" ContentType="application/vnd.openxmlformats-officedocument.presentationml.slideLayout+xml"/>
  <Override PartName="/ppt/slideLayouts/slideLayout1764.xml" ContentType="application/vnd.openxmlformats-officedocument.presentationml.slideLayout+xml"/>
  <Override PartName="/ppt/slideLayouts/slideLayout1765.xml" ContentType="application/vnd.openxmlformats-officedocument.presentationml.slideLayout+xml"/>
  <Override PartName="/ppt/slideLayouts/slideLayout1766.xml" ContentType="application/vnd.openxmlformats-officedocument.presentationml.slideLayout+xml"/>
  <Override PartName="/ppt/slideLayouts/slideLayout1767.xml" ContentType="application/vnd.openxmlformats-officedocument.presentationml.slideLayout+xml"/>
  <Override PartName="/ppt/slideLayouts/slideLayout1768.xml" ContentType="application/vnd.openxmlformats-officedocument.presentationml.slideLayout+xml"/>
  <Override PartName="/ppt/slideLayouts/slideLayout1769.xml" ContentType="application/vnd.openxmlformats-officedocument.presentationml.slideLayout+xml"/>
  <Override PartName="/ppt/slideLayouts/slideLayout1770.xml" ContentType="application/vnd.openxmlformats-officedocument.presentationml.slideLayout+xml"/>
  <Override PartName="/ppt/slideLayouts/slideLayout1771.xml" ContentType="application/vnd.openxmlformats-officedocument.presentationml.slideLayout+xml"/>
  <Override PartName="/ppt/slideLayouts/slideLayout1772.xml" ContentType="application/vnd.openxmlformats-officedocument.presentationml.slideLayout+xml"/>
  <Override PartName="/ppt/slideLayouts/slideLayout1773.xml" ContentType="application/vnd.openxmlformats-officedocument.presentationml.slideLayout+xml"/>
  <Override PartName="/ppt/slideLayouts/slideLayout1774.xml" ContentType="application/vnd.openxmlformats-officedocument.presentationml.slideLayout+xml"/>
  <Override PartName="/ppt/slideLayouts/slideLayout1775.xml" ContentType="application/vnd.openxmlformats-officedocument.presentationml.slideLayout+xml"/>
  <Override PartName="/ppt/slideLayouts/slideLayout1776.xml" ContentType="application/vnd.openxmlformats-officedocument.presentationml.slideLayout+xml"/>
  <Override PartName="/ppt/slideLayouts/slideLayout1777.xml" ContentType="application/vnd.openxmlformats-officedocument.presentationml.slideLayout+xml"/>
  <Override PartName="/ppt/slideLayouts/slideLayout1778.xml" ContentType="application/vnd.openxmlformats-officedocument.presentationml.slideLayout+xml"/>
  <Override PartName="/ppt/slideLayouts/slideLayout1779.xml" ContentType="application/vnd.openxmlformats-officedocument.presentationml.slideLayout+xml"/>
  <Override PartName="/ppt/slideLayouts/slideLayout1780.xml" ContentType="application/vnd.openxmlformats-officedocument.presentationml.slideLayout+xml"/>
  <Override PartName="/ppt/slideLayouts/slideLayout1781.xml" ContentType="application/vnd.openxmlformats-officedocument.presentationml.slideLayout+xml"/>
  <Override PartName="/ppt/slideLayouts/slideLayout1782.xml" ContentType="application/vnd.openxmlformats-officedocument.presentationml.slideLayout+xml"/>
  <Override PartName="/ppt/slideLayouts/slideLayout1783.xml" ContentType="application/vnd.openxmlformats-officedocument.presentationml.slideLayout+xml"/>
  <Override PartName="/ppt/slideLayouts/slideLayout1784.xml" ContentType="application/vnd.openxmlformats-officedocument.presentationml.slideLayout+xml"/>
  <Override PartName="/ppt/slideLayouts/slideLayout1785.xml" ContentType="application/vnd.openxmlformats-officedocument.presentationml.slideLayout+xml"/>
  <Override PartName="/ppt/slideLayouts/slideLayout1786.xml" ContentType="application/vnd.openxmlformats-officedocument.presentationml.slideLayout+xml"/>
  <Override PartName="/ppt/slideLayouts/slideLayout1787.xml" ContentType="application/vnd.openxmlformats-officedocument.presentationml.slideLayout+xml"/>
  <Override PartName="/ppt/slideLayouts/slideLayout1788.xml" ContentType="application/vnd.openxmlformats-officedocument.presentationml.slideLayout+xml"/>
  <Override PartName="/ppt/slideLayouts/slideLayout1789.xml" ContentType="application/vnd.openxmlformats-officedocument.presentationml.slideLayout+xml"/>
  <Override PartName="/ppt/slideLayouts/slideLayout1790.xml" ContentType="application/vnd.openxmlformats-officedocument.presentationml.slideLayout+xml"/>
  <Override PartName="/ppt/slideLayouts/slideLayout1791.xml" ContentType="application/vnd.openxmlformats-officedocument.presentationml.slideLayout+xml"/>
  <Override PartName="/ppt/slideLayouts/slideLayout1792.xml" ContentType="application/vnd.openxmlformats-officedocument.presentationml.slideLayout+xml"/>
  <Override PartName="/ppt/slideLayouts/slideLayout1793.xml" ContentType="application/vnd.openxmlformats-officedocument.presentationml.slideLayout+xml"/>
  <Override PartName="/ppt/slideLayouts/slideLayout1794.xml" ContentType="application/vnd.openxmlformats-officedocument.presentationml.slideLayout+xml"/>
  <Override PartName="/ppt/slideLayouts/slideLayout1795.xml" ContentType="application/vnd.openxmlformats-officedocument.presentationml.slideLayout+xml"/>
  <Override PartName="/ppt/slideLayouts/slideLayout1796.xml" ContentType="application/vnd.openxmlformats-officedocument.presentationml.slideLayout+xml"/>
  <Override PartName="/ppt/slideLayouts/slideLayout1797.xml" ContentType="application/vnd.openxmlformats-officedocument.presentationml.slideLayout+xml"/>
  <Override PartName="/ppt/slideLayouts/slideLayout1798.xml" ContentType="application/vnd.openxmlformats-officedocument.presentationml.slideLayout+xml"/>
  <Override PartName="/ppt/slideLayouts/slideLayout1799.xml" ContentType="application/vnd.openxmlformats-officedocument.presentationml.slideLayout+xml"/>
  <Override PartName="/ppt/slideLayouts/slideLayout1800.xml" ContentType="application/vnd.openxmlformats-officedocument.presentationml.slideLayout+xml"/>
  <Override PartName="/ppt/slideLayouts/slideLayout1801.xml" ContentType="application/vnd.openxmlformats-officedocument.presentationml.slideLayout+xml"/>
  <Override PartName="/ppt/slideLayouts/slideLayout1802.xml" ContentType="application/vnd.openxmlformats-officedocument.presentationml.slideLayout+xml"/>
  <Override PartName="/ppt/slideLayouts/slideLayout1803.xml" ContentType="application/vnd.openxmlformats-officedocument.presentationml.slideLayout+xml"/>
  <Override PartName="/ppt/slideLayouts/slideLayout1804.xml" ContentType="application/vnd.openxmlformats-officedocument.presentationml.slideLayout+xml"/>
  <Override PartName="/ppt/slideLayouts/slideLayout1805.xml" ContentType="application/vnd.openxmlformats-officedocument.presentationml.slideLayout+xml"/>
  <Override PartName="/ppt/slideLayouts/slideLayout1806.xml" ContentType="application/vnd.openxmlformats-officedocument.presentationml.slideLayout+xml"/>
  <Override PartName="/ppt/slideLayouts/slideLayout1807.xml" ContentType="application/vnd.openxmlformats-officedocument.presentationml.slideLayout+xml"/>
  <Override PartName="/ppt/slideLayouts/slideLayout1808.xml" ContentType="application/vnd.openxmlformats-officedocument.presentationml.slideLayout+xml"/>
  <Override PartName="/ppt/slideLayouts/slideLayout1809.xml" ContentType="application/vnd.openxmlformats-officedocument.presentationml.slideLayout+xml"/>
  <Override PartName="/ppt/slideLayouts/slideLayout1810.xml" ContentType="application/vnd.openxmlformats-officedocument.presentationml.slideLayout+xml"/>
  <Override PartName="/ppt/slideLayouts/slideLayout1811.xml" ContentType="application/vnd.openxmlformats-officedocument.presentationml.slideLayout+xml"/>
  <Override PartName="/ppt/slideLayouts/slideLayout1812.xml" ContentType="application/vnd.openxmlformats-officedocument.presentationml.slideLayout+xml"/>
  <Override PartName="/ppt/slideLayouts/slideLayout1813.xml" ContentType="application/vnd.openxmlformats-officedocument.presentationml.slideLayout+xml"/>
  <Override PartName="/ppt/slideLayouts/slideLayout1814.xml" ContentType="application/vnd.openxmlformats-officedocument.presentationml.slideLayout+xml"/>
  <Override PartName="/ppt/slideLayouts/slideLayout1815.xml" ContentType="application/vnd.openxmlformats-officedocument.presentationml.slideLayout+xml"/>
  <Override PartName="/ppt/slideLayouts/slideLayout1816.xml" ContentType="application/vnd.openxmlformats-officedocument.presentationml.slideLayout+xml"/>
  <Override PartName="/ppt/slideLayouts/slideLayout1817.xml" ContentType="application/vnd.openxmlformats-officedocument.presentationml.slideLayout+xml"/>
  <Override PartName="/ppt/slideLayouts/slideLayout1818.xml" ContentType="application/vnd.openxmlformats-officedocument.presentationml.slideLayout+xml"/>
  <Override PartName="/ppt/slideLayouts/slideLayout1819.xml" ContentType="application/vnd.openxmlformats-officedocument.presentationml.slideLayout+xml"/>
  <Override PartName="/ppt/slideLayouts/slideLayout1820.xml" ContentType="application/vnd.openxmlformats-officedocument.presentationml.slideLayout+xml"/>
  <Override PartName="/ppt/slideLayouts/slideLayout1821.xml" ContentType="application/vnd.openxmlformats-officedocument.presentationml.slideLayout+xml"/>
  <Override PartName="/ppt/slideLayouts/slideLayout1822.xml" ContentType="application/vnd.openxmlformats-officedocument.presentationml.slideLayout+xml"/>
  <Override PartName="/ppt/slideLayouts/slideLayout1823.xml" ContentType="application/vnd.openxmlformats-officedocument.presentationml.slideLayout+xml"/>
  <Override PartName="/ppt/slideLayouts/slideLayout1824.xml" ContentType="application/vnd.openxmlformats-officedocument.presentationml.slideLayout+xml"/>
  <Override PartName="/ppt/slideLayouts/slideLayout1825.xml" ContentType="application/vnd.openxmlformats-officedocument.presentationml.slideLayout+xml"/>
  <Override PartName="/ppt/slideLayouts/slideLayout1826.xml" ContentType="application/vnd.openxmlformats-officedocument.presentationml.slideLayout+xml"/>
  <Override PartName="/ppt/slideLayouts/slideLayout1827.xml" ContentType="application/vnd.openxmlformats-officedocument.presentationml.slideLayout+xml"/>
  <Override PartName="/ppt/slideLayouts/slideLayout1828.xml" ContentType="application/vnd.openxmlformats-officedocument.presentationml.slideLayout+xml"/>
  <Override PartName="/ppt/slideLayouts/slideLayout1829.xml" ContentType="application/vnd.openxmlformats-officedocument.presentationml.slideLayout+xml"/>
  <Override PartName="/ppt/slideLayouts/slideLayout1830.xml" ContentType="application/vnd.openxmlformats-officedocument.presentationml.slideLayout+xml"/>
  <Override PartName="/ppt/slideLayouts/slideLayout1831.xml" ContentType="application/vnd.openxmlformats-officedocument.presentationml.slideLayout+xml"/>
  <Override PartName="/ppt/slideLayouts/slideLayout1832.xml" ContentType="application/vnd.openxmlformats-officedocument.presentationml.slideLayout+xml"/>
  <Override PartName="/ppt/slideLayouts/slideLayout1833.xml" ContentType="application/vnd.openxmlformats-officedocument.presentationml.slideLayout+xml"/>
  <Override PartName="/ppt/slideLayouts/slideLayout1834.xml" ContentType="application/vnd.openxmlformats-officedocument.presentationml.slideLayout+xml"/>
  <Override PartName="/ppt/slideLayouts/slideLayout1835.xml" ContentType="application/vnd.openxmlformats-officedocument.presentationml.slideLayout+xml"/>
  <Override PartName="/ppt/slideLayouts/slideLayout1836.xml" ContentType="application/vnd.openxmlformats-officedocument.presentationml.slideLayout+xml"/>
  <Override PartName="/ppt/slideLayouts/slideLayout1837.xml" ContentType="application/vnd.openxmlformats-officedocument.presentationml.slideLayout+xml"/>
  <Override PartName="/ppt/slideLayouts/slideLayout1838.xml" ContentType="application/vnd.openxmlformats-officedocument.presentationml.slideLayout+xml"/>
  <Override PartName="/ppt/slideLayouts/slideLayout1839.xml" ContentType="application/vnd.openxmlformats-officedocument.presentationml.slideLayout+xml"/>
  <Override PartName="/ppt/slideLayouts/slideLayout1840.xml" ContentType="application/vnd.openxmlformats-officedocument.presentationml.slideLayout+xml"/>
  <Override PartName="/ppt/slideLayouts/slideLayout1841.xml" ContentType="application/vnd.openxmlformats-officedocument.presentationml.slideLayout+xml"/>
  <Override PartName="/ppt/slideLayouts/slideLayout1842.xml" ContentType="application/vnd.openxmlformats-officedocument.presentationml.slideLayout+xml"/>
  <Override PartName="/ppt/slideLayouts/slideLayout1843.xml" ContentType="application/vnd.openxmlformats-officedocument.presentationml.slideLayout+xml"/>
  <Override PartName="/ppt/slideLayouts/slideLayout1844.xml" ContentType="application/vnd.openxmlformats-officedocument.presentationml.slideLayout+xml"/>
  <Override PartName="/ppt/slideLayouts/slideLayout1845.xml" ContentType="application/vnd.openxmlformats-officedocument.presentationml.slideLayout+xml"/>
  <Override PartName="/ppt/slideLayouts/slideLayout1846.xml" ContentType="application/vnd.openxmlformats-officedocument.presentationml.slideLayout+xml"/>
  <Override PartName="/ppt/slideLayouts/slideLayout1847.xml" ContentType="application/vnd.openxmlformats-officedocument.presentationml.slideLayout+xml"/>
  <Override PartName="/ppt/slideLayouts/slideLayout1848.xml" ContentType="application/vnd.openxmlformats-officedocument.presentationml.slideLayout+xml"/>
  <Override PartName="/ppt/slideLayouts/slideLayout1849.xml" ContentType="application/vnd.openxmlformats-officedocument.presentationml.slideLayout+xml"/>
  <Override PartName="/ppt/slideLayouts/slideLayout1850.xml" ContentType="application/vnd.openxmlformats-officedocument.presentationml.slideLayout+xml"/>
  <Override PartName="/ppt/slideLayouts/slideLayout1851.xml" ContentType="application/vnd.openxmlformats-officedocument.presentationml.slideLayout+xml"/>
  <Override PartName="/ppt/slideLayouts/slideLayout1852.xml" ContentType="application/vnd.openxmlformats-officedocument.presentationml.slideLayout+xml"/>
  <Override PartName="/ppt/slideLayouts/slideLayout1853.xml" ContentType="application/vnd.openxmlformats-officedocument.presentationml.slideLayout+xml"/>
  <Override PartName="/ppt/slideLayouts/slideLayout1854.xml" ContentType="application/vnd.openxmlformats-officedocument.presentationml.slideLayout+xml"/>
  <Override PartName="/ppt/slideLayouts/slideLayout1855.xml" ContentType="application/vnd.openxmlformats-officedocument.presentationml.slideLayout+xml"/>
  <Override PartName="/ppt/slideLayouts/slideLayout1856.xml" ContentType="application/vnd.openxmlformats-officedocument.presentationml.slideLayout+xml"/>
  <Override PartName="/ppt/slideLayouts/slideLayout1857.xml" ContentType="application/vnd.openxmlformats-officedocument.presentationml.slideLayout+xml"/>
  <Override PartName="/ppt/slideLayouts/slideLayout1858.xml" ContentType="application/vnd.openxmlformats-officedocument.presentationml.slideLayout+xml"/>
  <Override PartName="/ppt/slideLayouts/slideLayout1859.xml" ContentType="application/vnd.openxmlformats-officedocument.presentationml.slideLayout+xml"/>
  <Override PartName="/ppt/slideLayouts/slideLayout1860.xml" ContentType="application/vnd.openxmlformats-officedocument.presentationml.slideLayout+xml"/>
  <Override PartName="/ppt/slideLayouts/slideLayout1861.xml" ContentType="application/vnd.openxmlformats-officedocument.presentationml.slideLayout+xml"/>
  <Override PartName="/ppt/slideLayouts/slideLayout1862.xml" ContentType="application/vnd.openxmlformats-officedocument.presentationml.slideLayout+xml"/>
  <Override PartName="/ppt/slideLayouts/slideLayout1863.xml" ContentType="application/vnd.openxmlformats-officedocument.presentationml.slideLayout+xml"/>
  <Override PartName="/ppt/slideLayouts/slideLayout1864.xml" ContentType="application/vnd.openxmlformats-officedocument.presentationml.slideLayout+xml"/>
  <Override PartName="/ppt/slideLayouts/slideLayout1865.xml" ContentType="application/vnd.openxmlformats-officedocument.presentationml.slideLayout+xml"/>
  <Override PartName="/ppt/slideLayouts/slideLayout1866.xml" ContentType="application/vnd.openxmlformats-officedocument.presentationml.slideLayout+xml"/>
  <Override PartName="/ppt/slideLayouts/slideLayout1867.xml" ContentType="application/vnd.openxmlformats-officedocument.presentationml.slideLayout+xml"/>
  <Override PartName="/ppt/slideLayouts/slideLayout1868.xml" ContentType="application/vnd.openxmlformats-officedocument.presentationml.slideLayout+xml"/>
  <Override PartName="/ppt/slideLayouts/slideLayout1869.xml" ContentType="application/vnd.openxmlformats-officedocument.presentationml.slideLayout+xml"/>
  <Override PartName="/ppt/slideLayouts/slideLayout1870.xml" ContentType="application/vnd.openxmlformats-officedocument.presentationml.slideLayout+xml"/>
  <Override PartName="/ppt/slideLayouts/slideLayout1871.xml" ContentType="application/vnd.openxmlformats-officedocument.presentationml.slideLayout+xml"/>
  <Override PartName="/ppt/slideLayouts/slideLayout1872.xml" ContentType="application/vnd.openxmlformats-officedocument.presentationml.slideLayout+xml"/>
  <Override PartName="/ppt/slideLayouts/slideLayout1873.xml" ContentType="application/vnd.openxmlformats-officedocument.presentationml.slideLayout+xml"/>
  <Override PartName="/ppt/slideLayouts/slideLayout1874.xml" ContentType="application/vnd.openxmlformats-officedocument.presentationml.slideLayout+xml"/>
  <Override PartName="/ppt/slideLayouts/slideLayout1875.xml" ContentType="application/vnd.openxmlformats-officedocument.presentationml.slideLayout+xml"/>
  <Override PartName="/ppt/slideLayouts/slideLayout1876.xml" ContentType="application/vnd.openxmlformats-officedocument.presentationml.slideLayout+xml"/>
  <Override PartName="/ppt/slideLayouts/slideLayout1877.xml" ContentType="application/vnd.openxmlformats-officedocument.presentationml.slideLayout+xml"/>
  <Override PartName="/ppt/slideLayouts/slideLayout1878.xml" ContentType="application/vnd.openxmlformats-officedocument.presentationml.slideLayout+xml"/>
  <Override PartName="/ppt/slideLayouts/slideLayout1879.xml" ContentType="application/vnd.openxmlformats-officedocument.presentationml.slideLayout+xml"/>
  <Override PartName="/ppt/slideLayouts/slideLayout1880.xml" ContentType="application/vnd.openxmlformats-officedocument.presentationml.slideLayout+xml"/>
  <Override PartName="/ppt/slideLayouts/slideLayout1881.xml" ContentType="application/vnd.openxmlformats-officedocument.presentationml.slideLayout+xml"/>
  <Override PartName="/ppt/slideLayouts/slideLayout1882.xml" ContentType="application/vnd.openxmlformats-officedocument.presentationml.slideLayout+xml"/>
  <Override PartName="/ppt/theme/theme11.xml" ContentType="application/vnd.openxmlformats-officedocument.theme+xml"/>
  <Override PartName="/ppt/slideLayouts/slideLayout1883.xml" ContentType="application/vnd.openxmlformats-officedocument.presentationml.slideLayout+xml"/>
  <Override PartName="/ppt/slideLayouts/slideLayout1884.xml" ContentType="application/vnd.openxmlformats-officedocument.presentationml.slideLayout+xml"/>
  <Override PartName="/ppt/slideLayouts/slideLayout1885.xml" ContentType="application/vnd.openxmlformats-officedocument.presentationml.slideLayout+xml"/>
  <Override PartName="/ppt/slideLayouts/slideLayout1886.xml" ContentType="application/vnd.openxmlformats-officedocument.presentationml.slideLayout+xml"/>
  <Override PartName="/ppt/slideLayouts/slideLayout1887.xml" ContentType="application/vnd.openxmlformats-officedocument.presentationml.slideLayout+xml"/>
  <Override PartName="/ppt/slideLayouts/slideLayout1888.xml" ContentType="application/vnd.openxmlformats-officedocument.presentationml.slideLayout+xml"/>
  <Override PartName="/ppt/slideLayouts/slideLayout1889.xml" ContentType="application/vnd.openxmlformats-officedocument.presentationml.slideLayout+xml"/>
  <Override PartName="/ppt/slideLayouts/slideLayout1890.xml" ContentType="application/vnd.openxmlformats-officedocument.presentationml.slideLayout+xml"/>
  <Override PartName="/ppt/slideLayouts/slideLayout1891.xml" ContentType="application/vnd.openxmlformats-officedocument.presentationml.slideLayout+xml"/>
  <Override PartName="/ppt/slideLayouts/slideLayout1892.xml" ContentType="application/vnd.openxmlformats-officedocument.presentationml.slideLayout+xml"/>
  <Override PartName="/ppt/slideLayouts/slideLayout1893.xml" ContentType="application/vnd.openxmlformats-officedocument.presentationml.slideLayout+xml"/>
  <Override PartName="/ppt/slideLayouts/slideLayout1894.xml" ContentType="application/vnd.openxmlformats-officedocument.presentationml.slideLayout+xml"/>
  <Override PartName="/ppt/slideLayouts/slideLayout1895.xml" ContentType="application/vnd.openxmlformats-officedocument.presentationml.slideLayout+xml"/>
  <Override PartName="/ppt/slideLayouts/slideLayout1896.xml" ContentType="application/vnd.openxmlformats-officedocument.presentationml.slideLayout+xml"/>
  <Override PartName="/ppt/slideLayouts/slideLayout1897.xml" ContentType="application/vnd.openxmlformats-officedocument.presentationml.slideLayout+xml"/>
  <Override PartName="/ppt/slideLayouts/slideLayout1898.xml" ContentType="application/vnd.openxmlformats-officedocument.presentationml.slideLayout+xml"/>
  <Override PartName="/ppt/slideLayouts/slideLayout1899.xml" ContentType="application/vnd.openxmlformats-officedocument.presentationml.slideLayout+xml"/>
  <Override PartName="/ppt/slideLayouts/slideLayout1900.xml" ContentType="application/vnd.openxmlformats-officedocument.presentationml.slideLayout+xml"/>
  <Override PartName="/ppt/slideLayouts/slideLayout1901.xml" ContentType="application/vnd.openxmlformats-officedocument.presentationml.slideLayout+xml"/>
  <Override PartName="/ppt/slideLayouts/slideLayout1902.xml" ContentType="application/vnd.openxmlformats-officedocument.presentationml.slideLayout+xml"/>
  <Override PartName="/ppt/slideLayouts/slideLayout1903.xml" ContentType="application/vnd.openxmlformats-officedocument.presentationml.slideLayout+xml"/>
  <Override PartName="/ppt/slideLayouts/slideLayout1904.xml" ContentType="application/vnd.openxmlformats-officedocument.presentationml.slideLayout+xml"/>
  <Override PartName="/ppt/slideLayouts/slideLayout1905.xml" ContentType="application/vnd.openxmlformats-officedocument.presentationml.slideLayout+xml"/>
  <Override PartName="/ppt/slideLayouts/slideLayout1906.xml" ContentType="application/vnd.openxmlformats-officedocument.presentationml.slideLayout+xml"/>
  <Override PartName="/ppt/slideLayouts/slideLayout1907.xml" ContentType="application/vnd.openxmlformats-officedocument.presentationml.slideLayout+xml"/>
  <Override PartName="/ppt/slideLayouts/slideLayout1908.xml" ContentType="application/vnd.openxmlformats-officedocument.presentationml.slideLayout+xml"/>
  <Override PartName="/ppt/slideLayouts/slideLayout1909.xml" ContentType="application/vnd.openxmlformats-officedocument.presentationml.slideLayout+xml"/>
  <Override PartName="/ppt/slideLayouts/slideLayout1910.xml" ContentType="application/vnd.openxmlformats-officedocument.presentationml.slideLayout+xml"/>
  <Override PartName="/ppt/slideLayouts/slideLayout1911.xml" ContentType="application/vnd.openxmlformats-officedocument.presentationml.slideLayout+xml"/>
  <Override PartName="/ppt/slideLayouts/slideLayout1912.xml" ContentType="application/vnd.openxmlformats-officedocument.presentationml.slideLayout+xml"/>
  <Override PartName="/ppt/slideLayouts/slideLayout1913.xml" ContentType="application/vnd.openxmlformats-officedocument.presentationml.slideLayout+xml"/>
  <Override PartName="/ppt/slideLayouts/slideLayout1914.xml" ContentType="application/vnd.openxmlformats-officedocument.presentationml.slideLayout+xml"/>
  <Override PartName="/ppt/slideLayouts/slideLayout1915.xml" ContentType="application/vnd.openxmlformats-officedocument.presentationml.slideLayout+xml"/>
  <Override PartName="/ppt/slideLayouts/slideLayout1916.xml" ContentType="application/vnd.openxmlformats-officedocument.presentationml.slideLayout+xml"/>
  <Override PartName="/ppt/slideLayouts/slideLayout1917.xml" ContentType="application/vnd.openxmlformats-officedocument.presentationml.slideLayout+xml"/>
  <Override PartName="/ppt/slideLayouts/slideLayout1918.xml" ContentType="application/vnd.openxmlformats-officedocument.presentationml.slideLayout+xml"/>
  <Override PartName="/ppt/slideLayouts/slideLayout1919.xml" ContentType="application/vnd.openxmlformats-officedocument.presentationml.slideLayout+xml"/>
  <Override PartName="/ppt/slideLayouts/slideLayout1920.xml" ContentType="application/vnd.openxmlformats-officedocument.presentationml.slideLayout+xml"/>
  <Override PartName="/ppt/slideLayouts/slideLayout1921.xml" ContentType="application/vnd.openxmlformats-officedocument.presentationml.slideLayout+xml"/>
  <Override PartName="/ppt/slideLayouts/slideLayout1922.xml" ContentType="application/vnd.openxmlformats-officedocument.presentationml.slideLayout+xml"/>
  <Override PartName="/ppt/slideLayouts/slideLayout1923.xml" ContentType="application/vnd.openxmlformats-officedocument.presentationml.slideLayout+xml"/>
  <Override PartName="/ppt/slideLayouts/slideLayout1924.xml" ContentType="application/vnd.openxmlformats-officedocument.presentationml.slideLayout+xml"/>
  <Override PartName="/ppt/slideLayouts/slideLayout1925.xml" ContentType="application/vnd.openxmlformats-officedocument.presentationml.slideLayout+xml"/>
  <Override PartName="/ppt/slideLayouts/slideLayout1926.xml" ContentType="application/vnd.openxmlformats-officedocument.presentationml.slideLayout+xml"/>
  <Override PartName="/ppt/slideLayouts/slideLayout1927.xml" ContentType="application/vnd.openxmlformats-officedocument.presentationml.slideLayout+xml"/>
  <Override PartName="/ppt/slideLayouts/slideLayout1928.xml" ContentType="application/vnd.openxmlformats-officedocument.presentationml.slideLayout+xml"/>
  <Override PartName="/ppt/slideLayouts/slideLayout1929.xml" ContentType="application/vnd.openxmlformats-officedocument.presentationml.slideLayout+xml"/>
  <Override PartName="/ppt/slideLayouts/slideLayout1930.xml" ContentType="application/vnd.openxmlformats-officedocument.presentationml.slideLayout+xml"/>
  <Override PartName="/ppt/slideLayouts/slideLayout1931.xml" ContentType="application/vnd.openxmlformats-officedocument.presentationml.slideLayout+xml"/>
  <Override PartName="/ppt/slideLayouts/slideLayout1932.xml" ContentType="application/vnd.openxmlformats-officedocument.presentationml.slideLayout+xml"/>
  <Override PartName="/ppt/slideLayouts/slideLayout1933.xml" ContentType="application/vnd.openxmlformats-officedocument.presentationml.slideLayout+xml"/>
  <Override PartName="/ppt/slideLayouts/slideLayout1934.xml" ContentType="application/vnd.openxmlformats-officedocument.presentationml.slideLayout+xml"/>
  <Override PartName="/ppt/slideLayouts/slideLayout1935.xml" ContentType="application/vnd.openxmlformats-officedocument.presentationml.slideLayout+xml"/>
  <Override PartName="/ppt/slideLayouts/slideLayout1936.xml" ContentType="application/vnd.openxmlformats-officedocument.presentationml.slideLayout+xml"/>
  <Override PartName="/ppt/slideLayouts/slideLayout1937.xml" ContentType="application/vnd.openxmlformats-officedocument.presentationml.slideLayout+xml"/>
  <Override PartName="/ppt/slideLayouts/slideLayout1938.xml" ContentType="application/vnd.openxmlformats-officedocument.presentationml.slideLayout+xml"/>
  <Override PartName="/ppt/slideLayouts/slideLayout1939.xml" ContentType="application/vnd.openxmlformats-officedocument.presentationml.slideLayout+xml"/>
  <Override PartName="/ppt/slideLayouts/slideLayout1940.xml" ContentType="application/vnd.openxmlformats-officedocument.presentationml.slideLayout+xml"/>
  <Override PartName="/ppt/slideLayouts/slideLayout1941.xml" ContentType="application/vnd.openxmlformats-officedocument.presentationml.slideLayout+xml"/>
  <Override PartName="/ppt/slideLayouts/slideLayout1942.xml" ContentType="application/vnd.openxmlformats-officedocument.presentationml.slideLayout+xml"/>
  <Override PartName="/ppt/slideLayouts/slideLayout1943.xml" ContentType="application/vnd.openxmlformats-officedocument.presentationml.slideLayout+xml"/>
  <Override PartName="/ppt/slideLayouts/slideLayout1944.xml" ContentType="application/vnd.openxmlformats-officedocument.presentationml.slideLayout+xml"/>
  <Override PartName="/ppt/slideLayouts/slideLayout1945.xml" ContentType="application/vnd.openxmlformats-officedocument.presentationml.slideLayout+xml"/>
  <Override PartName="/ppt/slideLayouts/slideLayout1946.xml" ContentType="application/vnd.openxmlformats-officedocument.presentationml.slideLayout+xml"/>
  <Override PartName="/ppt/slideLayouts/slideLayout1947.xml" ContentType="application/vnd.openxmlformats-officedocument.presentationml.slideLayout+xml"/>
  <Override PartName="/ppt/slideLayouts/slideLayout1948.xml" ContentType="application/vnd.openxmlformats-officedocument.presentationml.slideLayout+xml"/>
  <Override PartName="/ppt/slideLayouts/slideLayout1949.xml" ContentType="application/vnd.openxmlformats-officedocument.presentationml.slideLayout+xml"/>
  <Override PartName="/ppt/slideLayouts/slideLayout1950.xml" ContentType="application/vnd.openxmlformats-officedocument.presentationml.slideLayout+xml"/>
  <Override PartName="/ppt/slideLayouts/slideLayout1951.xml" ContentType="application/vnd.openxmlformats-officedocument.presentationml.slideLayout+xml"/>
  <Override PartName="/ppt/slideLayouts/slideLayout1952.xml" ContentType="application/vnd.openxmlformats-officedocument.presentationml.slideLayout+xml"/>
  <Override PartName="/ppt/slideLayouts/slideLayout1953.xml" ContentType="application/vnd.openxmlformats-officedocument.presentationml.slideLayout+xml"/>
  <Override PartName="/ppt/slideLayouts/slideLayout1954.xml" ContentType="application/vnd.openxmlformats-officedocument.presentationml.slideLayout+xml"/>
  <Override PartName="/ppt/slideLayouts/slideLayout1955.xml" ContentType="application/vnd.openxmlformats-officedocument.presentationml.slideLayout+xml"/>
  <Override PartName="/ppt/slideLayouts/slideLayout1956.xml" ContentType="application/vnd.openxmlformats-officedocument.presentationml.slideLayout+xml"/>
  <Override PartName="/ppt/slideLayouts/slideLayout1957.xml" ContentType="application/vnd.openxmlformats-officedocument.presentationml.slideLayout+xml"/>
  <Override PartName="/ppt/slideLayouts/slideLayout1958.xml" ContentType="application/vnd.openxmlformats-officedocument.presentationml.slideLayout+xml"/>
  <Override PartName="/ppt/slideLayouts/slideLayout1959.xml" ContentType="application/vnd.openxmlformats-officedocument.presentationml.slideLayout+xml"/>
  <Override PartName="/ppt/slideLayouts/slideLayout1960.xml" ContentType="application/vnd.openxmlformats-officedocument.presentationml.slideLayout+xml"/>
  <Override PartName="/ppt/slideLayouts/slideLayout1961.xml" ContentType="application/vnd.openxmlformats-officedocument.presentationml.slideLayout+xml"/>
  <Override PartName="/ppt/slideLayouts/slideLayout1962.xml" ContentType="application/vnd.openxmlformats-officedocument.presentationml.slideLayout+xml"/>
  <Override PartName="/ppt/slideLayouts/slideLayout1963.xml" ContentType="application/vnd.openxmlformats-officedocument.presentationml.slideLayout+xml"/>
  <Override PartName="/ppt/slideLayouts/slideLayout1964.xml" ContentType="application/vnd.openxmlformats-officedocument.presentationml.slideLayout+xml"/>
  <Override PartName="/ppt/slideLayouts/slideLayout1965.xml" ContentType="application/vnd.openxmlformats-officedocument.presentationml.slideLayout+xml"/>
  <Override PartName="/ppt/slideLayouts/slideLayout1966.xml" ContentType="application/vnd.openxmlformats-officedocument.presentationml.slideLayout+xml"/>
  <Override PartName="/ppt/slideLayouts/slideLayout1967.xml" ContentType="application/vnd.openxmlformats-officedocument.presentationml.slideLayout+xml"/>
  <Override PartName="/ppt/slideLayouts/slideLayout1968.xml" ContentType="application/vnd.openxmlformats-officedocument.presentationml.slideLayout+xml"/>
  <Override PartName="/ppt/slideLayouts/slideLayout1969.xml" ContentType="application/vnd.openxmlformats-officedocument.presentationml.slideLayout+xml"/>
  <Override PartName="/ppt/slideLayouts/slideLayout1970.xml" ContentType="application/vnd.openxmlformats-officedocument.presentationml.slideLayout+xml"/>
  <Override PartName="/ppt/slideLayouts/slideLayout1971.xml" ContentType="application/vnd.openxmlformats-officedocument.presentationml.slideLayout+xml"/>
  <Override PartName="/ppt/slideLayouts/slideLayout1972.xml" ContentType="application/vnd.openxmlformats-officedocument.presentationml.slideLayout+xml"/>
  <Override PartName="/ppt/slideLayouts/slideLayout1973.xml" ContentType="application/vnd.openxmlformats-officedocument.presentationml.slideLayout+xml"/>
  <Override PartName="/ppt/slideLayouts/slideLayout1974.xml" ContentType="application/vnd.openxmlformats-officedocument.presentationml.slideLayout+xml"/>
  <Override PartName="/ppt/slideLayouts/slideLayout1975.xml" ContentType="application/vnd.openxmlformats-officedocument.presentationml.slideLayout+xml"/>
  <Override PartName="/ppt/slideLayouts/slideLayout1976.xml" ContentType="application/vnd.openxmlformats-officedocument.presentationml.slideLayout+xml"/>
  <Override PartName="/ppt/slideLayouts/slideLayout1977.xml" ContentType="application/vnd.openxmlformats-officedocument.presentationml.slideLayout+xml"/>
  <Override PartName="/ppt/slideLayouts/slideLayout1978.xml" ContentType="application/vnd.openxmlformats-officedocument.presentationml.slideLayout+xml"/>
  <Override PartName="/ppt/slideLayouts/slideLayout1979.xml" ContentType="application/vnd.openxmlformats-officedocument.presentationml.slideLayout+xml"/>
  <Override PartName="/ppt/slideLayouts/slideLayout1980.xml" ContentType="application/vnd.openxmlformats-officedocument.presentationml.slideLayout+xml"/>
  <Override PartName="/ppt/slideLayouts/slideLayout1981.xml" ContentType="application/vnd.openxmlformats-officedocument.presentationml.slideLayout+xml"/>
  <Override PartName="/ppt/slideLayouts/slideLayout1982.xml" ContentType="application/vnd.openxmlformats-officedocument.presentationml.slideLayout+xml"/>
  <Override PartName="/ppt/slideLayouts/slideLayout1983.xml" ContentType="application/vnd.openxmlformats-officedocument.presentationml.slideLayout+xml"/>
  <Override PartName="/ppt/slideLayouts/slideLayout1984.xml" ContentType="application/vnd.openxmlformats-officedocument.presentationml.slideLayout+xml"/>
  <Override PartName="/ppt/slideLayouts/slideLayout1985.xml" ContentType="application/vnd.openxmlformats-officedocument.presentationml.slideLayout+xml"/>
  <Override PartName="/ppt/slideLayouts/slideLayout1986.xml" ContentType="application/vnd.openxmlformats-officedocument.presentationml.slideLayout+xml"/>
  <Override PartName="/ppt/slideLayouts/slideLayout1987.xml" ContentType="application/vnd.openxmlformats-officedocument.presentationml.slideLayout+xml"/>
  <Override PartName="/ppt/slideLayouts/slideLayout1988.xml" ContentType="application/vnd.openxmlformats-officedocument.presentationml.slideLayout+xml"/>
  <Override PartName="/ppt/slideLayouts/slideLayout1989.xml" ContentType="application/vnd.openxmlformats-officedocument.presentationml.slideLayout+xml"/>
  <Override PartName="/ppt/slideLayouts/slideLayout1990.xml" ContentType="application/vnd.openxmlformats-officedocument.presentationml.slideLayout+xml"/>
  <Override PartName="/ppt/slideLayouts/slideLayout1991.xml" ContentType="application/vnd.openxmlformats-officedocument.presentationml.slideLayout+xml"/>
  <Override PartName="/ppt/slideLayouts/slideLayout1992.xml" ContentType="application/vnd.openxmlformats-officedocument.presentationml.slideLayout+xml"/>
  <Override PartName="/ppt/slideLayouts/slideLayout1993.xml" ContentType="application/vnd.openxmlformats-officedocument.presentationml.slideLayout+xml"/>
  <Override PartName="/ppt/slideLayouts/slideLayout1994.xml" ContentType="application/vnd.openxmlformats-officedocument.presentationml.slideLayout+xml"/>
  <Override PartName="/ppt/slideLayouts/slideLayout1995.xml" ContentType="application/vnd.openxmlformats-officedocument.presentationml.slideLayout+xml"/>
  <Override PartName="/ppt/slideLayouts/slideLayout1996.xml" ContentType="application/vnd.openxmlformats-officedocument.presentationml.slideLayout+xml"/>
  <Override PartName="/ppt/slideLayouts/slideLayout1997.xml" ContentType="application/vnd.openxmlformats-officedocument.presentationml.slideLayout+xml"/>
  <Override PartName="/ppt/slideLayouts/slideLayout1998.xml" ContentType="application/vnd.openxmlformats-officedocument.presentationml.slideLayout+xml"/>
  <Override PartName="/ppt/slideLayouts/slideLayout1999.xml" ContentType="application/vnd.openxmlformats-officedocument.presentationml.slideLayout+xml"/>
  <Override PartName="/ppt/slideLayouts/slideLayout2000.xml" ContentType="application/vnd.openxmlformats-officedocument.presentationml.slideLayout+xml"/>
  <Override PartName="/ppt/slideLayouts/slideLayout2001.xml" ContentType="application/vnd.openxmlformats-officedocument.presentationml.slideLayout+xml"/>
  <Override PartName="/ppt/slideLayouts/slideLayout2002.xml" ContentType="application/vnd.openxmlformats-officedocument.presentationml.slideLayout+xml"/>
  <Override PartName="/ppt/slideLayouts/slideLayout2003.xml" ContentType="application/vnd.openxmlformats-officedocument.presentationml.slideLayout+xml"/>
  <Override PartName="/ppt/slideLayouts/slideLayout2004.xml" ContentType="application/vnd.openxmlformats-officedocument.presentationml.slideLayout+xml"/>
  <Override PartName="/ppt/slideLayouts/slideLayout2005.xml" ContentType="application/vnd.openxmlformats-officedocument.presentationml.slideLayout+xml"/>
  <Override PartName="/ppt/slideLayouts/slideLayout2006.xml" ContentType="application/vnd.openxmlformats-officedocument.presentationml.slideLayout+xml"/>
  <Override PartName="/ppt/slideLayouts/slideLayout2007.xml" ContentType="application/vnd.openxmlformats-officedocument.presentationml.slideLayout+xml"/>
  <Override PartName="/ppt/slideLayouts/slideLayout2008.xml" ContentType="application/vnd.openxmlformats-officedocument.presentationml.slideLayout+xml"/>
  <Override PartName="/ppt/slideLayouts/slideLayout2009.xml" ContentType="application/vnd.openxmlformats-officedocument.presentationml.slideLayout+xml"/>
  <Override PartName="/ppt/slideLayouts/slideLayout2010.xml" ContentType="application/vnd.openxmlformats-officedocument.presentationml.slideLayout+xml"/>
  <Override PartName="/ppt/theme/theme12.xml" ContentType="application/vnd.openxmlformats-officedocument.theme+xml"/>
  <Override PartName="/ppt/slideLayouts/slideLayout2011.xml" ContentType="application/vnd.openxmlformats-officedocument.presentationml.slideLayout+xml"/>
  <Override PartName="/ppt/slideLayouts/slideLayout2012.xml" ContentType="application/vnd.openxmlformats-officedocument.presentationml.slideLayout+xml"/>
  <Override PartName="/ppt/slideLayouts/slideLayout2013.xml" ContentType="application/vnd.openxmlformats-officedocument.presentationml.slideLayout+xml"/>
  <Override PartName="/ppt/slideLayouts/slideLayout2014.xml" ContentType="application/vnd.openxmlformats-officedocument.presentationml.slideLayout+xml"/>
  <Override PartName="/ppt/slideLayouts/slideLayout2015.xml" ContentType="application/vnd.openxmlformats-officedocument.presentationml.slideLayout+xml"/>
  <Override PartName="/ppt/slideLayouts/slideLayout2016.xml" ContentType="application/vnd.openxmlformats-officedocument.presentationml.slideLayout+xml"/>
  <Override PartName="/ppt/slideLayouts/slideLayout2017.xml" ContentType="application/vnd.openxmlformats-officedocument.presentationml.slideLayout+xml"/>
  <Override PartName="/ppt/slideLayouts/slideLayout2018.xml" ContentType="application/vnd.openxmlformats-officedocument.presentationml.slideLayout+xml"/>
  <Override PartName="/ppt/slideLayouts/slideLayout2019.xml" ContentType="application/vnd.openxmlformats-officedocument.presentationml.slideLayout+xml"/>
  <Override PartName="/ppt/slideLayouts/slideLayout2020.xml" ContentType="application/vnd.openxmlformats-officedocument.presentationml.slideLayout+xml"/>
  <Override PartName="/ppt/slideLayouts/slideLayout2021.xml" ContentType="application/vnd.openxmlformats-officedocument.presentationml.slideLayout+xml"/>
  <Override PartName="/ppt/slideLayouts/slideLayout2022.xml" ContentType="application/vnd.openxmlformats-officedocument.presentationml.slideLayout+xml"/>
  <Override PartName="/ppt/theme/theme13.xml" ContentType="application/vnd.openxmlformats-officedocument.theme+xml"/>
  <Override PartName="/ppt/slideLayouts/slideLayout2023.xml" ContentType="application/vnd.openxmlformats-officedocument.presentationml.slideLayout+xml"/>
  <Override PartName="/ppt/slideLayouts/slideLayout2024.xml" ContentType="application/vnd.openxmlformats-officedocument.presentationml.slideLayout+xml"/>
  <Override PartName="/ppt/slideLayouts/slideLayout2025.xml" ContentType="application/vnd.openxmlformats-officedocument.presentationml.slideLayout+xml"/>
  <Override PartName="/ppt/slideLayouts/slideLayout2026.xml" ContentType="application/vnd.openxmlformats-officedocument.presentationml.slideLayout+xml"/>
  <Override PartName="/ppt/slideLayouts/slideLayout2027.xml" ContentType="application/vnd.openxmlformats-officedocument.presentationml.slideLayout+xml"/>
  <Override PartName="/ppt/slideLayouts/slideLayout2028.xml" ContentType="application/vnd.openxmlformats-officedocument.presentationml.slideLayout+xml"/>
  <Override PartName="/ppt/slideLayouts/slideLayout2029.xml" ContentType="application/vnd.openxmlformats-officedocument.presentationml.slideLayout+xml"/>
  <Override PartName="/ppt/slideLayouts/slideLayout2030.xml" ContentType="application/vnd.openxmlformats-officedocument.presentationml.slideLayout+xml"/>
  <Override PartName="/ppt/slideLayouts/slideLayout2031.xml" ContentType="application/vnd.openxmlformats-officedocument.presentationml.slideLayout+xml"/>
  <Override PartName="/ppt/slideLayouts/slideLayout2032.xml" ContentType="application/vnd.openxmlformats-officedocument.presentationml.slideLayout+xml"/>
  <Override PartName="/ppt/slideLayouts/slideLayout2033.xml" ContentType="application/vnd.openxmlformats-officedocument.presentationml.slideLayout+xml"/>
  <Override PartName="/ppt/theme/theme14.xml" ContentType="application/vnd.openxmlformats-officedocument.theme+xml"/>
  <Override PartName="/ppt/slideLayouts/slideLayout2034.xml" ContentType="application/vnd.openxmlformats-officedocument.presentationml.slideLayout+xml"/>
  <Override PartName="/ppt/slideLayouts/slideLayout2035.xml" ContentType="application/vnd.openxmlformats-officedocument.presentationml.slideLayout+xml"/>
  <Override PartName="/ppt/slideLayouts/slideLayout2036.xml" ContentType="application/vnd.openxmlformats-officedocument.presentationml.slideLayout+xml"/>
  <Override PartName="/ppt/slideLayouts/slideLayout2037.xml" ContentType="application/vnd.openxmlformats-officedocument.presentationml.slideLayout+xml"/>
  <Override PartName="/ppt/slideLayouts/slideLayout2038.xml" ContentType="application/vnd.openxmlformats-officedocument.presentationml.slideLayout+xml"/>
  <Override PartName="/ppt/slideLayouts/slideLayout2039.xml" ContentType="application/vnd.openxmlformats-officedocument.presentationml.slideLayout+xml"/>
  <Override PartName="/ppt/slideLayouts/slideLayout2040.xml" ContentType="application/vnd.openxmlformats-officedocument.presentationml.slideLayout+xml"/>
  <Override PartName="/ppt/slideLayouts/slideLayout2041.xml" ContentType="application/vnd.openxmlformats-officedocument.presentationml.slideLayout+xml"/>
  <Override PartName="/ppt/slideLayouts/slideLayout2042.xml" ContentType="application/vnd.openxmlformats-officedocument.presentationml.slideLayout+xml"/>
  <Override PartName="/ppt/slideLayouts/slideLayout2043.xml" ContentType="application/vnd.openxmlformats-officedocument.presentationml.slideLayout+xml"/>
  <Override PartName="/ppt/slideLayouts/slideLayout2044.xml" ContentType="application/vnd.openxmlformats-officedocument.presentationml.slideLayout+xml"/>
  <Override PartName="/ppt/slideLayouts/slideLayout2045.xml" ContentType="application/vnd.openxmlformats-officedocument.presentationml.slideLayout+xml"/>
  <Override PartName="/ppt/slideLayouts/slideLayout2046.xml" ContentType="application/vnd.openxmlformats-officedocument.presentationml.slideLayout+xml"/>
  <Override PartName="/ppt/slideLayouts/slideLayout2047.xml" ContentType="application/vnd.openxmlformats-officedocument.presentationml.slideLayout+xml"/>
  <Override PartName="/ppt/slideLayouts/slideLayout2048.xml" ContentType="application/vnd.openxmlformats-officedocument.presentationml.slideLayout+xml"/>
  <Override PartName="/ppt/slideLayouts/slideLayout2049.xml" ContentType="application/vnd.openxmlformats-officedocument.presentationml.slideLayout+xml"/>
  <Override PartName="/ppt/slideLayouts/slideLayout2050.xml" ContentType="application/vnd.openxmlformats-officedocument.presentationml.slideLayout+xml"/>
  <Override PartName="/ppt/slideLayouts/slideLayout2051.xml" ContentType="application/vnd.openxmlformats-officedocument.presentationml.slideLayout+xml"/>
  <Override PartName="/ppt/slideLayouts/slideLayout2052.xml" ContentType="application/vnd.openxmlformats-officedocument.presentationml.slideLayout+xml"/>
  <Override PartName="/ppt/slideLayouts/slideLayout2053.xml" ContentType="application/vnd.openxmlformats-officedocument.presentationml.slideLayout+xml"/>
  <Override PartName="/ppt/slideLayouts/slideLayout2054.xml" ContentType="application/vnd.openxmlformats-officedocument.presentationml.slideLayout+xml"/>
  <Override PartName="/ppt/slideLayouts/slideLayout2055.xml" ContentType="application/vnd.openxmlformats-officedocument.presentationml.slideLayout+xml"/>
  <Override PartName="/ppt/slideLayouts/slideLayout2056.xml" ContentType="application/vnd.openxmlformats-officedocument.presentationml.slideLayout+xml"/>
  <Override PartName="/ppt/slideLayouts/slideLayout2057.xml" ContentType="application/vnd.openxmlformats-officedocument.presentationml.slideLayout+xml"/>
  <Override PartName="/ppt/slideLayouts/slideLayout2058.xml" ContentType="application/vnd.openxmlformats-officedocument.presentationml.slideLayout+xml"/>
  <Override PartName="/ppt/slideLayouts/slideLayout2059.xml" ContentType="application/vnd.openxmlformats-officedocument.presentationml.slideLayout+xml"/>
  <Override PartName="/ppt/slideLayouts/slideLayout2060.xml" ContentType="application/vnd.openxmlformats-officedocument.presentationml.slideLayout+xml"/>
  <Override PartName="/ppt/slideLayouts/slideLayout2061.xml" ContentType="application/vnd.openxmlformats-officedocument.presentationml.slideLayout+xml"/>
  <Override PartName="/ppt/slideLayouts/slideLayout2062.xml" ContentType="application/vnd.openxmlformats-officedocument.presentationml.slideLayout+xml"/>
  <Override PartName="/ppt/slideLayouts/slideLayout2063.xml" ContentType="application/vnd.openxmlformats-officedocument.presentationml.slideLayout+xml"/>
  <Override PartName="/ppt/slideLayouts/slideLayout2064.xml" ContentType="application/vnd.openxmlformats-officedocument.presentationml.slideLayout+xml"/>
  <Override PartName="/ppt/slideLayouts/slideLayout2065.xml" ContentType="application/vnd.openxmlformats-officedocument.presentationml.slideLayout+xml"/>
  <Override PartName="/ppt/slideLayouts/slideLayout2066.xml" ContentType="application/vnd.openxmlformats-officedocument.presentationml.slideLayout+xml"/>
  <Override PartName="/ppt/slideLayouts/slideLayout2067.xml" ContentType="application/vnd.openxmlformats-officedocument.presentationml.slideLayout+xml"/>
  <Override PartName="/ppt/slideLayouts/slideLayout2068.xml" ContentType="application/vnd.openxmlformats-officedocument.presentationml.slideLayout+xml"/>
  <Override PartName="/ppt/slideLayouts/slideLayout2069.xml" ContentType="application/vnd.openxmlformats-officedocument.presentationml.slideLayout+xml"/>
  <Override PartName="/ppt/slideLayouts/slideLayout2070.xml" ContentType="application/vnd.openxmlformats-officedocument.presentationml.slideLayout+xml"/>
  <Override PartName="/ppt/slideLayouts/slideLayout2071.xml" ContentType="application/vnd.openxmlformats-officedocument.presentationml.slideLayout+xml"/>
  <Override PartName="/ppt/slideLayouts/slideLayout2072.xml" ContentType="application/vnd.openxmlformats-officedocument.presentationml.slideLayout+xml"/>
  <Override PartName="/ppt/slideLayouts/slideLayout2073.xml" ContentType="application/vnd.openxmlformats-officedocument.presentationml.slideLayout+xml"/>
  <Override PartName="/ppt/slideLayouts/slideLayout2074.xml" ContentType="application/vnd.openxmlformats-officedocument.presentationml.slideLayout+xml"/>
  <Override PartName="/ppt/slideLayouts/slideLayout2075.xml" ContentType="application/vnd.openxmlformats-officedocument.presentationml.slideLayout+xml"/>
  <Override PartName="/ppt/slideLayouts/slideLayout2076.xml" ContentType="application/vnd.openxmlformats-officedocument.presentationml.slideLayout+xml"/>
  <Override PartName="/ppt/slideLayouts/slideLayout2077.xml" ContentType="application/vnd.openxmlformats-officedocument.presentationml.slideLayout+xml"/>
  <Override PartName="/ppt/slideLayouts/slideLayout2078.xml" ContentType="application/vnd.openxmlformats-officedocument.presentationml.slideLayout+xml"/>
  <Override PartName="/ppt/slideLayouts/slideLayout2079.xml" ContentType="application/vnd.openxmlformats-officedocument.presentationml.slideLayout+xml"/>
  <Override PartName="/ppt/slideLayouts/slideLayout2080.xml" ContentType="application/vnd.openxmlformats-officedocument.presentationml.slideLayout+xml"/>
  <Override PartName="/ppt/slideLayouts/slideLayout2081.xml" ContentType="application/vnd.openxmlformats-officedocument.presentationml.slideLayout+xml"/>
  <Override PartName="/ppt/slideLayouts/slideLayout2082.xml" ContentType="application/vnd.openxmlformats-officedocument.presentationml.slideLayout+xml"/>
  <Override PartName="/ppt/slideLayouts/slideLayout2083.xml" ContentType="application/vnd.openxmlformats-officedocument.presentationml.slideLayout+xml"/>
  <Override PartName="/ppt/slideLayouts/slideLayout2084.xml" ContentType="application/vnd.openxmlformats-officedocument.presentationml.slideLayout+xml"/>
  <Override PartName="/ppt/slideLayouts/slideLayout2085.xml" ContentType="application/vnd.openxmlformats-officedocument.presentationml.slideLayout+xml"/>
  <Override PartName="/ppt/slideLayouts/slideLayout2086.xml" ContentType="application/vnd.openxmlformats-officedocument.presentationml.slideLayout+xml"/>
  <Override PartName="/ppt/slideLayouts/slideLayout2087.xml" ContentType="application/vnd.openxmlformats-officedocument.presentationml.slideLayout+xml"/>
  <Override PartName="/ppt/slideLayouts/slideLayout2088.xml" ContentType="application/vnd.openxmlformats-officedocument.presentationml.slideLayout+xml"/>
  <Override PartName="/ppt/slideLayouts/slideLayout2089.xml" ContentType="application/vnd.openxmlformats-officedocument.presentationml.slideLayout+xml"/>
  <Override PartName="/ppt/theme/theme15.xml" ContentType="application/vnd.openxmlformats-officedocument.theme+xml"/>
  <Override PartName="/ppt/slideLayouts/slideLayout2090.xml" ContentType="application/vnd.openxmlformats-officedocument.presentationml.slideLayout+xml"/>
  <Override PartName="/ppt/slideLayouts/slideLayout2091.xml" ContentType="application/vnd.openxmlformats-officedocument.presentationml.slideLayout+xml"/>
  <Override PartName="/ppt/slideLayouts/slideLayout2092.xml" ContentType="application/vnd.openxmlformats-officedocument.presentationml.slideLayout+xml"/>
  <Override PartName="/ppt/slideLayouts/slideLayout2093.xml" ContentType="application/vnd.openxmlformats-officedocument.presentationml.slideLayout+xml"/>
  <Override PartName="/ppt/slideLayouts/slideLayout2094.xml" ContentType="application/vnd.openxmlformats-officedocument.presentationml.slideLayout+xml"/>
  <Override PartName="/ppt/slideLayouts/slideLayout2095.xml" ContentType="application/vnd.openxmlformats-officedocument.presentationml.slideLayout+xml"/>
  <Override PartName="/ppt/slideLayouts/slideLayout2096.xml" ContentType="application/vnd.openxmlformats-officedocument.presentationml.slideLayout+xml"/>
  <Override PartName="/ppt/slideLayouts/slideLayout2097.xml" ContentType="application/vnd.openxmlformats-officedocument.presentationml.slideLayout+xml"/>
  <Override PartName="/ppt/slideLayouts/slideLayout2098.xml" ContentType="application/vnd.openxmlformats-officedocument.presentationml.slideLayout+xml"/>
  <Override PartName="/ppt/slideLayouts/slideLayout2099.xml" ContentType="application/vnd.openxmlformats-officedocument.presentationml.slideLayout+xml"/>
  <Override PartName="/ppt/slideLayouts/slideLayout2100.xml" ContentType="application/vnd.openxmlformats-officedocument.presentationml.slideLayout+xml"/>
  <Override PartName="/ppt/theme/theme16.xml" ContentType="application/vnd.openxmlformats-officedocument.theme+xml"/>
  <Override PartName="/ppt/slideLayouts/slideLayout2101.xml" ContentType="application/vnd.openxmlformats-officedocument.presentationml.slideLayout+xml"/>
  <Override PartName="/ppt/slideLayouts/slideLayout2102.xml" ContentType="application/vnd.openxmlformats-officedocument.presentationml.slideLayout+xml"/>
  <Override PartName="/ppt/slideLayouts/slideLayout2103.xml" ContentType="application/vnd.openxmlformats-officedocument.presentationml.slideLayout+xml"/>
  <Override PartName="/ppt/slideLayouts/slideLayout2104.xml" ContentType="application/vnd.openxmlformats-officedocument.presentationml.slideLayout+xml"/>
  <Override PartName="/ppt/slideLayouts/slideLayout2105.xml" ContentType="application/vnd.openxmlformats-officedocument.presentationml.slideLayout+xml"/>
  <Override PartName="/ppt/slideLayouts/slideLayout2106.xml" ContentType="application/vnd.openxmlformats-officedocument.presentationml.slideLayout+xml"/>
  <Override PartName="/ppt/slideLayouts/slideLayout2107.xml" ContentType="application/vnd.openxmlformats-officedocument.presentationml.slideLayout+xml"/>
  <Override PartName="/ppt/slideLayouts/slideLayout2108.xml" ContentType="application/vnd.openxmlformats-officedocument.presentationml.slideLayout+xml"/>
  <Override PartName="/ppt/slideLayouts/slideLayout2109.xml" ContentType="application/vnd.openxmlformats-officedocument.presentationml.slideLayout+xml"/>
  <Override PartName="/ppt/slideLayouts/slideLayout2110.xml" ContentType="application/vnd.openxmlformats-officedocument.presentationml.slideLayout+xml"/>
  <Override PartName="/ppt/slideLayouts/slideLayout2111.xml" ContentType="application/vnd.openxmlformats-officedocument.presentationml.slideLayout+xml"/>
  <Override PartName="/ppt/slideLayouts/slideLayout2112.xml" ContentType="application/vnd.openxmlformats-officedocument.presentationml.slideLayout+xml"/>
  <Override PartName="/ppt/slideLayouts/slideLayout2113.xml" ContentType="application/vnd.openxmlformats-officedocument.presentationml.slideLayout+xml"/>
  <Override PartName="/ppt/slideLayouts/slideLayout2114.xml" ContentType="application/vnd.openxmlformats-officedocument.presentationml.slideLayout+xml"/>
  <Override PartName="/ppt/slideLayouts/slideLayout2115.xml" ContentType="application/vnd.openxmlformats-officedocument.presentationml.slideLayout+xml"/>
  <Override PartName="/ppt/slideLayouts/slideLayout2116.xml" ContentType="application/vnd.openxmlformats-officedocument.presentationml.slideLayout+xml"/>
  <Override PartName="/ppt/slideLayouts/slideLayout2117.xml" ContentType="application/vnd.openxmlformats-officedocument.presentationml.slideLayout+xml"/>
  <Override PartName="/ppt/slideLayouts/slideLayout2118.xml" ContentType="application/vnd.openxmlformats-officedocument.presentationml.slideLayout+xml"/>
  <Override PartName="/ppt/slideLayouts/slideLayout2119.xml" ContentType="application/vnd.openxmlformats-officedocument.presentationml.slideLayout+xml"/>
  <Override PartName="/ppt/slideLayouts/slideLayout2120.xml" ContentType="application/vnd.openxmlformats-officedocument.presentationml.slideLayout+xml"/>
  <Override PartName="/ppt/slideLayouts/slideLayout2121.xml" ContentType="application/vnd.openxmlformats-officedocument.presentationml.slideLayout+xml"/>
  <Override PartName="/ppt/slideLayouts/slideLayout2122.xml" ContentType="application/vnd.openxmlformats-officedocument.presentationml.slideLayout+xml"/>
  <Override PartName="/ppt/slideLayouts/slideLayout2123.xml" ContentType="application/vnd.openxmlformats-officedocument.presentationml.slideLayout+xml"/>
  <Override PartName="/ppt/slideLayouts/slideLayout2124.xml" ContentType="application/vnd.openxmlformats-officedocument.presentationml.slideLayout+xml"/>
  <Override PartName="/ppt/slideLayouts/slideLayout2125.xml" ContentType="application/vnd.openxmlformats-officedocument.presentationml.slideLayout+xml"/>
  <Override PartName="/ppt/slideLayouts/slideLayout2126.xml" ContentType="application/vnd.openxmlformats-officedocument.presentationml.slideLayout+xml"/>
  <Override PartName="/ppt/slideLayouts/slideLayout2127.xml" ContentType="application/vnd.openxmlformats-officedocument.presentationml.slideLayout+xml"/>
  <Override PartName="/ppt/slideLayouts/slideLayout2128.xml" ContentType="application/vnd.openxmlformats-officedocument.presentationml.slideLayout+xml"/>
  <Override PartName="/ppt/slideLayouts/slideLayout2129.xml" ContentType="application/vnd.openxmlformats-officedocument.presentationml.slideLayout+xml"/>
  <Override PartName="/ppt/slideLayouts/slideLayout2130.xml" ContentType="application/vnd.openxmlformats-officedocument.presentationml.slideLayout+xml"/>
  <Override PartName="/ppt/slideLayouts/slideLayout2131.xml" ContentType="application/vnd.openxmlformats-officedocument.presentationml.slideLayout+xml"/>
  <Override PartName="/ppt/slideLayouts/slideLayout2132.xml" ContentType="application/vnd.openxmlformats-officedocument.presentationml.slideLayout+xml"/>
  <Override PartName="/ppt/slideLayouts/slideLayout2133.xml" ContentType="application/vnd.openxmlformats-officedocument.presentationml.slideLayout+xml"/>
  <Override PartName="/ppt/slideLayouts/slideLayout2134.xml" ContentType="application/vnd.openxmlformats-officedocument.presentationml.slideLayout+xml"/>
  <Override PartName="/ppt/slideLayouts/slideLayout2135.xml" ContentType="application/vnd.openxmlformats-officedocument.presentationml.slideLayout+xml"/>
  <Override PartName="/ppt/slideLayouts/slideLayout2136.xml" ContentType="application/vnd.openxmlformats-officedocument.presentationml.slideLayout+xml"/>
  <Override PartName="/ppt/slideLayouts/slideLayout2137.xml" ContentType="application/vnd.openxmlformats-officedocument.presentationml.slideLayout+xml"/>
  <Override PartName="/ppt/slideLayouts/slideLayout2138.xml" ContentType="application/vnd.openxmlformats-officedocument.presentationml.slideLayout+xml"/>
  <Override PartName="/ppt/slideLayouts/slideLayout2139.xml" ContentType="application/vnd.openxmlformats-officedocument.presentationml.slideLayout+xml"/>
  <Override PartName="/ppt/slideLayouts/slideLayout2140.xml" ContentType="application/vnd.openxmlformats-officedocument.presentationml.slideLayout+xml"/>
  <Override PartName="/ppt/slideLayouts/slideLayout2141.xml" ContentType="application/vnd.openxmlformats-officedocument.presentationml.slideLayout+xml"/>
  <Override PartName="/ppt/slideLayouts/slideLayout2142.xml" ContentType="application/vnd.openxmlformats-officedocument.presentationml.slideLayout+xml"/>
  <Override PartName="/ppt/slideLayouts/slideLayout2143.xml" ContentType="application/vnd.openxmlformats-officedocument.presentationml.slideLayout+xml"/>
  <Override PartName="/ppt/slideLayouts/slideLayout2144.xml" ContentType="application/vnd.openxmlformats-officedocument.presentationml.slideLayout+xml"/>
  <Override PartName="/ppt/slideLayouts/slideLayout2145.xml" ContentType="application/vnd.openxmlformats-officedocument.presentationml.slideLayout+xml"/>
  <Override PartName="/ppt/slideLayouts/slideLayout2146.xml" ContentType="application/vnd.openxmlformats-officedocument.presentationml.slideLayout+xml"/>
  <Override PartName="/ppt/slideLayouts/slideLayout2147.xml" ContentType="application/vnd.openxmlformats-officedocument.presentationml.slideLayout+xml"/>
  <Override PartName="/ppt/slideLayouts/slideLayout2148.xml" ContentType="application/vnd.openxmlformats-officedocument.presentationml.slideLayout+xml"/>
  <Override PartName="/ppt/slideLayouts/slideLayout2149.xml" ContentType="application/vnd.openxmlformats-officedocument.presentationml.slideLayout+xml"/>
  <Override PartName="/ppt/slideLayouts/slideLayout2150.xml" ContentType="application/vnd.openxmlformats-officedocument.presentationml.slideLayout+xml"/>
  <Override PartName="/ppt/slideLayouts/slideLayout2151.xml" ContentType="application/vnd.openxmlformats-officedocument.presentationml.slideLayout+xml"/>
  <Override PartName="/ppt/slideLayouts/slideLayout2152.xml" ContentType="application/vnd.openxmlformats-officedocument.presentationml.slideLayout+xml"/>
  <Override PartName="/ppt/slideLayouts/slideLayout2153.xml" ContentType="application/vnd.openxmlformats-officedocument.presentationml.slideLayout+xml"/>
  <Override PartName="/ppt/slideLayouts/slideLayout2154.xml" ContentType="application/vnd.openxmlformats-officedocument.presentationml.slideLayout+xml"/>
  <Override PartName="/ppt/slideLayouts/slideLayout2155.xml" ContentType="application/vnd.openxmlformats-officedocument.presentationml.slideLayout+xml"/>
  <Override PartName="/ppt/slideLayouts/slideLayout2156.xml" ContentType="application/vnd.openxmlformats-officedocument.presentationml.slideLayout+xml"/>
  <Override PartName="/ppt/slideLayouts/slideLayout2157.xml" ContentType="application/vnd.openxmlformats-officedocument.presentationml.slideLayout+xml"/>
  <Override PartName="/ppt/slideLayouts/slideLayout2158.xml" ContentType="application/vnd.openxmlformats-officedocument.presentationml.slideLayout+xml"/>
  <Override PartName="/ppt/slideLayouts/slideLayout2159.xml" ContentType="application/vnd.openxmlformats-officedocument.presentationml.slideLayout+xml"/>
  <Override PartName="/ppt/slideLayouts/slideLayout2160.xml" ContentType="application/vnd.openxmlformats-officedocument.presentationml.slideLayout+xml"/>
  <Override PartName="/ppt/slideLayouts/slideLayout2161.xml" ContentType="application/vnd.openxmlformats-officedocument.presentationml.slideLayout+xml"/>
  <Override PartName="/ppt/slideLayouts/slideLayout2162.xml" ContentType="application/vnd.openxmlformats-officedocument.presentationml.slideLayout+xml"/>
  <Override PartName="/ppt/slideLayouts/slideLayout2163.xml" ContentType="application/vnd.openxmlformats-officedocument.presentationml.slideLayout+xml"/>
  <Override PartName="/ppt/slideLayouts/slideLayout2164.xml" ContentType="application/vnd.openxmlformats-officedocument.presentationml.slideLayout+xml"/>
  <Override PartName="/ppt/slideLayouts/slideLayout2165.xml" ContentType="application/vnd.openxmlformats-officedocument.presentationml.slideLayout+xml"/>
  <Override PartName="/ppt/slideLayouts/slideLayout2166.xml" ContentType="application/vnd.openxmlformats-officedocument.presentationml.slideLayout+xml"/>
  <Override PartName="/ppt/slideLayouts/slideLayout2167.xml" ContentType="application/vnd.openxmlformats-officedocument.presentationml.slideLayout+xml"/>
  <Override PartName="/ppt/slideLayouts/slideLayout2168.xml" ContentType="application/vnd.openxmlformats-officedocument.presentationml.slideLayout+xml"/>
  <Override PartName="/ppt/slideLayouts/slideLayout2169.xml" ContentType="application/vnd.openxmlformats-officedocument.presentationml.slideLayout+xml"/>
  <Override PartName="/ppt/slideLayouts/slideLayout2170.xml" ContentType="application/vnd.openxmlformats-officedocument.presentationml.slideLayout+xml"/>
  <Override PartName="/ppt/slideLayouts/slideLayout2171.xml" ContentType="application/vnd.openxmlformats-officedocument.presentationml.slideLayout+xml"/>
  <Override PartName="/ppt/slideLayouts/slideLayout2172.xml" ContentType="application/vnd.openxmlformats-officedocument.presentationml.slideLayout+xml"/>
  <Override PartName="/ppt/slideLayouts/slideLayout2173.xml" ContentType="application/vnd.openxmlformats-officedocument.presentationml.slideLayout+xml"/>
  <Override PartName="/ppt/slideLayouts/slideLayout2174.xml" ContentType="application/vnd.openxmlformats-officedocument.presentationml.slideLayout+xml"/>
  <Override PartName="/ppt/slideLayouts/slideLayout2175.xml" ContentType="application/vnd.openxmlformats-officedocument.presentationml.slideLayout+xml"/>
  <Override PartName="/ppt/slideLayouts/slideLayout2176.xml" ContentType="application/vnd.openxmlformats-officedocument.presentationml.slideLayout+xml"/>
  <Override PartName="/ppt/slideLayouts/slideLayout2177.xml" ContentType="application/vnd.openxmlformats-officedocument.presentationml.slideLayout+xml"/>
  <Override PartName="/ppt/slideLayouts/slideLayout2178.xml" ContentType="application/vnd.openxmlformats-officedocument.presentationml.slideLayout+xml"/>
  <Override PartName="/ppt/slideLayouts/slideLayout2179.xml" ContentType="application/vnd.openxmlformats-officedocument.presentationml.slideLayout+xml"/>
  <Override PartName="/ppt/slideLayouts/slideLayout2180.xml" ContentType="application/vnd.openxmlformats-officedocument.presentationml.slideLayout+xml"/>
  <Override PartName="/ppt/slideLayouts/slideLayout2181.xml" ContentType="application/vnd.openxmlformats-officedocument.presentationml.slideLayout+xml"/>
  <Override PartName="/ppt/slideLayouts/slideLayout2182.xml" ContentType="application/vnd.openxmlformats-officedocument.presentationml.slideLayout+xml"/>
  <Override PartName="/ppt/slideLayouts/slideLayout2183.xml" ContentType="application/vnd.openxmlformats-officedocument.presentationml.slideLayout+xml"/>
  <Override PartName="/ppt/slideLayouts/slideLayout2184.xml" ContentType="application/vnd.openxmlformats-officedocument.presentationml.slideLayout+xml"/>
  <Override PartName="/ppt/slideLayouts/slideLayout2185.xml" ContentType="application/vnd.openxmlformats-officedocument.presentationml.slideLayout+xml"/>
  <Override PartName="/ppt/slideLayouts/slideLayout2186.xml" ContentType="application/vnd.openxmlformats-officedocument.presentationml.slideLayout+xml"/>
  <Override PartName="/ppt/slideLayouts/slideLayout2187.xml" ContentType="application/vnd.openxmlformats-officedocument.presentationml.slideLayout+xml"/>
  <Override PartName="/ppt/slideLayouts/slideLayout2188.xml" ContentType="application/vnd.openxmlformats-officedocument.presentationml.slideLayout+xml"/>
  <Override PartName="/ppt/slideLayouts/slideLayout2189.xml" ContentType="application/vnd.openxmlformats-officedocument.presentationml.slideLayout+xml"/>
  <Override PartName="/ppt/slideLayouts/slideLayout2190.xml" ContentType="application/vnd.openxmlformats-officedocument.presentationml.slideLayout+xml"/>
  <Override PartName="/ppt/slideLayouts/slideLayout2191.xml" ContentType="application/vnd.openxmlformats-officedocument.presentationml.slideLayout+xml"/>
  <Override PartName="/ppt/slideLayouts/slideLayout2192.xml" ContentType="application/vnd.openxmlformats-officedocument.presentationml.slideLayout+xml"/>
  <Override PartName="/ppt/slideLayouts/slideLayout2193.xml" ContentType="application/vnd.openxmlformats-officedocument.presentationml.slideLayout+xml"/>
  <Override PartName="/ppt/slideLayouts/slideLayout2194.xml" ContentType="application/vnd.openxmlformats-officedocument.presentationml.slideLayout+xml"/>
  <Override PartName="/ppt/slideLayouts/slideLayout2195.xml" ContentType="application/vnd.openxmlformats-officedocument.presentationml.slideLayout+xml"/>
  <Override PartName="/ppt/slideLayouts/slideLayout2196.xml" ContentType="application/vnd.openxmlformats-officedocument.presentationml.slideLayout+xml"/>
  <Override PartName="/ppt/slideLayouts/slideLayout2197.xml" ContentType="application/vnd.openxmlformats-officedocument.presentationml.slideLayout+xml"/>
  <Override PartName="/ppt/slideLayouts/slideLayout2198.xml" ContentType="application/vnd.openxmlformats-officedocument.presentationml.slideLayout+xml"/>
  <Override PartName="/ppt/slideLayouts/slideLayout2199.xml" ContentType="application/vnd.openxmlformats-officedocument.presentationml.slideLayout+xml"/>
  <Override PartName="/ppt/slideLayouts/slideLayout2200.xml" ContentType="application/vnd.openxmlformats-officedocument.presentationml.slideLayout+xml"/>
  <Override PartName="/ppt/slideLayouts/slideLayout2201.xml" ContentType="application/vnd.openxmlformats-officedocument.presentationml.slideLayout+xml"/>
  <Override PartName="/ppt/slideLayouts/slideLayout2202.xml" ContentType="application/vnd.openxmlformats-officedocument.presentationml.slideLayout+xml"/>
  <Override PartName="/ppt/slideLayouts/slideLayout2203.xml" ContentType="application/vnd.openxmlformats-officedocument.presentationml.slideLayout+xml"/>
  <Override PartName="/ppt/slideLayouts/slideLayout2204.xml" ContentType="application/vnd.openxmlformats-officedocument.presentationml.slideLayout+xml"/>
  <Override PartName="/ppt/slideLayouts/slideLayout2205.xml" ContentType="application/vnd.openxmlformats-officedocument.presentationml.slideLayout+xml"/>
  <Override PartName="/ppt/slideLayouts/slideLayout2206.xml" ContentType="application/vnd.openxmlformats-officedocument.presentationml.slideLayout+xml"/>
  <Override PartName="/ppt/slideLayouts/slideLayout2207.xml" ContentType="application/vnd.openxmlformats-officedocument.presentationml.slideLayout+xml"/>
  <Override PartName="/ppt/slideLayouts/slideLayout2208.xml" ContentType="application/vnd.openxmlformats-officedocument.presentationml.slideLayout+xml"/>
  <Override PartName="/ppt/slideLayouts/slideLayout2209.xml" ContentType="application/vnd.openxmlformats-officedocument.presentationml.slideLayout+xml"/>
  <Override PartName="/ppt/slideLayouts/slideLayout2210.xml" ContentType="application/vnd.openxmlformats-officedocument.presentationml.slideLayout+xml"/>
  <Override PartName="/ppt/slideLayouts/slideLayout2211.xml" ContentType="application/vnd.openxmlformats-officedocument.presentationml.slideLayout+xml"/>
  <Override PartName="/ppt/slideLayouts/slideLayout2212.xml" ContentType="application/vnd.openxmlformats-officedocument.presentationml.slideLayout+xml"/>
  <Override PartName="/ppt/slideLayouts/slideLayout2213.xml" ContentType="application/vnd.openxmlformats-officedocument.presentationml.slideLayout+xml"/>
  <Override PartName="/ppt/slideLayouts/slideLayout2214.xml" ContentType="application/vnd.openxmlformats-officedocument.presentationml.slideLayout+xml"/>
  <Override PartName="/ppt/slideLayouts/slideLayout2215.xml" ContentType="application/vnd.openxmlformats-officedocument.presentationml.slideLayout+xml"/>
  <Override PartName="/ppt/slideLayouts/slideLayout2216.xml" ContentType="application/vnd.openxmlformats-officedocument.presentationml.slideLayout+xml"/>
  <Override PartName="/ppt/slideLayouts/slideLayout2217.xml" ContentType="application/vnd.openxmlformats-officedocument.presentationml.slideLayout+xml"/>
  <Override PartName="/ppt/slideLayouts/slideLayout2218.xml" ContentType="application/vnd.openxmlformats-officedocument.presentationml.slideLayout+xml"/>
  <Override PartName="/ppt/slideLayouts/slideLayout2219.xml" ContentType="application/vnd.openxmlformats-officedocument.presentationml.slideLayout+xml"/>
  <Override PartName="/ppt/slideLayouts/slideLayout2220.xml" ContentType="application/vnd.openxmlformats-officedocument.presentationml.slideLayout+xml"/>
  <Override PartName="/ppt/slideLayouts/slideLayout2221.xml" ContentType="application/vnd.openxmlformats-officedocument.presentationml.slideLayout+xml"/>
  <Override PartName="/ppt/slideLayouts/slideLayout2222.xml" ContentType="application/vnd.openxmlformats-officedocument.presentationml.slideLayout+xml"/>
  <Override PartName="/ppt/slideLayouts/slideLayout2223.xml" ContentType="application/vnd.openxmlformats-officedocument.presentationml.slideLayout+xml"/>
  <Override PartName="/ppt/slideLayouts/slideLayout2224.xml" ContentType="application/vnd.openxmlformats-officedocument.presentationml.slideLayout+xml"/>
  <Override PartName="/ppt/slideLayouts/slideLayout2225.xml" ContentType="application/vnd.openxmlformats-officedocument.presentationml.slideLayout+xml"/>
  <Override PartName="/ppt/slideLayouts/slideLayout2226.xml" ContentType="application/vnd.openxmlformats-officedocument.presentationml.slideLayout+xml"/>
  <Override PartName="/ppt/slideLayouts/slideLayout2227.xml" ContentType="application/vnd.openxmlformats-officedocument.presentationml.slideLayout+xml"/>
  <Override PartName="/ppt/slideLayouts/slideLayout2228.xml" ContentType="application/vnd.openxmlformats-officedocument.presentationml.slideLayout+xml"/>
  <Override PartName="/ppt/slideLayouts/slideLayout2229.xml" ContentType="application/vnd.openxmlformats-officedocument.presentationml.slideLayout+xml"/>
  <Override PartName="/ppt/slideLayouts/slideLayout2230.xml" ContentType="application/vnd.openxmlformats-officedocument.presentationml.slideLayout+xml"/>
  <Override PartName="/ppt/slideLayouts/slideLayout2231.xml" ContentType="application/vnd.openxmlformats-officedocument.presentationml.slideLayout+xml"/>
  <Override PartName="/ppt/slideLayouts/slideLayout2232.xml" ContentType="application/vnd.openxmlformats-officedocument.presentationml.slideLayout+xml"/>
  <Override PartName="/ppt/slideLayouts/slideLayout2233.xml" ContentType="application/vnd.openxmlformats-officedocument.presentationml.slideLayout+xml"/>
  <Override PartName="/ppt/slideLayouts/slideLayout2234.xml" ContentType="application/vnd.openxmlformats-officedocument.presentationml.slideLayout+xml"/>
  <Override PartName="/ppt/slideLayouts/slideLayout2235.xml" ContentType="application/vnd.openxmlformats-officedocument.presentationml.slideLayout+xml"/>
  <Override PartName="/ppt/slideLayouts/slideLayout2236.xml" ContentType="application/vnd.openxmlformats-officedocument.presentationml.slideLayout+xml"/>
  <Override PartName="/ppt/slideLayouts/slideLayout2237.xml" ContentType="application/vnd.openxmlformats-officedocument.presentationml.slideLayout+xml"/>
  <Override PartName="/ppt/slideLayouts/slideLayout2238.xml" ContentType="application/vnd.openxmlformats-officedocument.presentationml.slideLayout+xml"/>
  <Override PartName="/ppt/slideLayouts/slideLayout2239.xml" ContentType="application/vnd.openxmlformats-officedocument.presentationml.slideLayout+xml"/>
  <Override PartName="/ppt/slideLayouts/slideLayout2240.xml" ContentType="application/vnd.openxmlformats-officedocument.presentationml.slideLayout+xml"/>
  <Override PartName="/ppt/slideLayouts/slideLayout2241.xml" ContentType="application/vnd.openxmlformats-officedocument.presentationml.slideLayout+xml"/>
  <Override PartName="/ppt/slideLayouts/slideLayout2242.xml" ContentType="application/vnd.openxmlformats-officedocument.presentationml.slideLayout+xml"/>
  <Override PartName="/ppt/slideLayouts/slideLayout2243.xml" ContentType="application/vnd.openxmlformats-officedocument.presentationml.slideLayout+xml"/>
  <Override PartName="/ppt/slideLayouts/slideLayout2244.xml" ContentType="application/vnd.openxmlformats-officedocument.presentationml.slideLayout+xml"/>
  <Override PartName="/ppt/slideLayouts/slideLayout2245.xml" ContentType="application/vnd.openxmlformats-officedocument.presentationml.slideLayout+xml"/>
  <Override PartName="/ppt/slideLayouts/slideLayout2246.xml" ContentType="application/vnd.openxmlformats-officedocument.presentationml.slideLayout+xml"/>
  <Override PartName="/ppt/slideLayouts/slideLayout2247.xml" ContentType="application/vnd.openxmlformats-officedocument.presentationml.slideLayout+xml"/>
  <Override PartName="/ppt/slideLayouts/slideLayout2248.xml" ContentType="application/vnd.openxmlformats-officedocument.presentationml.slideLayout+xml"/>
  <Override PartName="/ppt/slideLayouts/slideLayout2249.xml" ContentType="application/vnd.openxmlformats-officedocument.presentationml.slideLayout+xml"/>
  <Override PartName="/ppt/slideLayouts/slideLayout2250.xml" ContentType="application/vnd.openxmlformats-officedocument.presentationml.slideLayout+xml"/>
  <Override PartName="/ppt/slideLayouts/slideLayout2251.xml" ContentType="application/vnd.openxmlformats-officedocument.presentationml.slideLayout+xml"/>
  <Override PartName="/ppt/slideLayouts/slideLayout2252.xml" ContentType="application/vnd.openxmlformats-officedocument.presentationml.slideLayout+xml"/>
  <Override PartName="/ppt/slideLayouts/slideLayout2253.xml" ContentType="application/vnd.openxmlformats-officedocument.presentationml.slideLayout+xml"/>
  <Override PartName="/ppt/slideLayouts/slideLayout2254.xml" ContentType="application/vnd.openxmlformats-officedocument.presentationml.slideLayout+xml"/>
  <Override PartName="/ppt/slideLayouts/slideLayout2255.xml" ContentType="application/vnd.openxmlformats-officedocument.presentationml.slideLayout+xml"/>
  <Override PartName="/ppt/slideLayouts/slideLayout2256.xml" ContentType="application/vnd.openxmlformats-officedocument.presentationml.slideLayout+xml"/>
  <Override PartName="/ppt/slideLayouts/slideLayout2257.xml" ContentType="application/vnd.openxmlformats-officedocument.presentationml.slideLayout+xml"/>
  <Override PartName="/ppt/slideLayouts/slideLayout2258.xml" ContentType="application/vnd.openxmlformats-officedocument.presentationml.slideLayout+xml"/>
  <Override PartName="/ppt/slideLayouts/slideLayout2259.xml" ContentType="application/vnd.openxmlformats-officedocument.presentationml.slideLayout+xml"/>
  <Override PartName="/ppt/slideLayouts/slideLayout2260.xml" ContentType="application/vnd.openxmlformats-officedocument.presentationml.slideLayout+xml"/>
  <Override PartName="/ppt/slideLayouts/slideLayout2261.xml" ContentType="application/vnd.openxmlformats-officedocument.presentationml.slideLayout+xml"/>
  <Override PartName="/ppt/slideLayouts/slideLayout2262.xml" ContentType="application/vnd.openxmlformats-officedocument.presentationml.slideLayout+xml"/>
  <Override PartName="/ppt/slideLayouts/slideLayout2263.xml" ContentType="application/vnd.openxmlformats-officedocument.presentationml.slideLayout+xml"/>
  <Override PartName="/ppt/slideLayouts/slideLayout2264.xml" ContentType="application/vnd.openxmlformats-officedocument.presentationml.slideLayout+xml"/>
  <Override PartName="/ppt/slideLayouts/slideLayout2265.xml" ContentType="application/vnd.openxmlformats-officedocument.presentationml.slideLayout+xml"/>
  <Override PartName="/ppt/slideLayouts/slideLayout2266.xml" ContentType="application/vnd.openxmlformats-officedocument.presentationml.slideLayout+xml"/>
  <Override PartName="/ppt/slideLayouts/slideLayout2267.xml" ContentType="application/vnd.openxmlformats-officedocument.presentationml.slideLayout+xml"/>
  <Override PartName="/ppt/slideLayouts/slideLayout2268.xml" ContentType="application/vnd.openxmlformats-officedocument.presentationml.slideLayout+xml"/>
  <Override PartName="/ppt/slideLayouts/slideLayout2269.xml" ContentType="application/vnd.openxmlformats-officedocument.presentationml.slideLayout+xml"/>
  <Override PartName="/ppt/slideLayouts/slideLayout2270.xml" ContentType="application/vnd.openxmlformats-officedocument.presentationml.slideLayout+xml"/>
  <Override PartName="/ppt/slideLayouts/slideLayout2271.xml" ContentType="application/vnd.openxmlformats-officedocument.presentationml.slideLayout+xml"/>
  <Override PartName="/ppt/slideLayouts/slideLayout2272.xml" ContentType="application/vnd.openxmlformats-officedocument.presentationml.slideLayout+xml"/>
  <Override PartName="/ppt/slideLayouts/slideLayout2273.xml" ContentType="application/vnd.openxmlformats-officedocument.presentationml.slideLayout+xml"/>
  <Override PartName="/ppt/slideLayouts/slideLayout2274.xml" ContentType="application/vnd.openxmlformats-officedocument.presentationml.slideLayout+xml"/>
  <Override PartName="/ppt/slideLayouts/slideLayout2275.xml" ContentType="application/vnd.openxmlformats-officedocument.presentationml.slideLayout+xml"/>
  <Override PartName="/ppt/slideLayouts/slideLayout2276.xml" ContentType="application/vnd.openxmlformats-officedocument.presentationml.slideLayout+xml"/>
  <Override PartName="/ppt/slideLayouts/slideLayout2277.xml" ContentType="application/vnd.openxmlformats-officedocument.presentationml.slideLayout+xml"/>
  <Override PartName="/ppt/slideLayouts/slideLayout2278.xml" ContentType="application/vnd.openxmlformats-officedocument.presentationml.slideLayout+xml"/>
  <Override PartName="/ppt/slideLayouts/slideLayout2279.xml" ContentType="application/vnd.openxmlformats-officedocument.presentationml.slideLayout+xml"/>
  <Override PartName="/ppt/slideLayouts/slideLayout2280.xml" ContentType="application/vnd.openxmlformats-officedocument.presentationml.slideLayout+xml"/>
  <Override PartName="/ppt/slideLayouts/slideLayout2281.xml" ContentType="application/vnd.openxmlformats-officedocument.presentationml.slideLayout+xml"/>
  <Override PartName="/ppt/slideLayouts/slideLayout2282.xml" ContentType="application/vnd.openxmlformats-officedocument.presentationml.slideLayout+xml"/>
  <Override PartName="/ppt/slideLayouts/slideLayout2283.xml" ContentType="application/vnd.openxmlformats-officedocument.presentationml.slideLayout+xml"/>
  <Override PartName="/ppt/slideLayouts/slideLayout2284.xml" ContentType="application/vnd.openxmlformats-officedocument.presentationml.slideLayout+xml"/>
  <Override PartName="/ppt/slideLayouts/slideLayout2285.xml" ContentType="application/vnd.openxmlformats-officedocument.presentationml.slideLayout+xml"/>
  <Override PartName="/ppt/slideLayouts/slideLayout2286.xml" ContentType="application/vnd.openxmlformats-officedocument.presentationml.slideLayout+xml"/>
  <Override PartName="/ppt/slideLayouts/slideLayout2287.xml" ContentType="application/vnd.openxmlformats-officedocument.presentationml.slideLayout+xml"/>
  <Override PartName="/ppt/slideLayouts/slideLayout2288.xml" ContentType="application/vnd.openxmlformats-officedocument.presentationml.slideLayout+xml"/>
  <Override PartName="/ppt/slideLayouts/slideLayout2289.xml" ContentType="application/vnd.openxmlformats-officedocument.presentationml.slideLayout+xml"/>
  <Override PartName="/ppt/slideLayouts/slideLayout2290.xml" ContentType="application/vnd.openxmlformats-officedocument.presentationml.slideLayout+xml"/>
  <Override PartName="/ppt/slideLayouts/slideLayout2291.xml" ContentType="application/vnd.openxmlformats-officedocument.presentationml.slideLayout+xml"/>
  <Override PartName="/ppt/slideLayouts/slideLayout2292.xml" ContentType="application/vnd.openxmlformats-officedocument.presentationml.slideLayout+xml"/>
  <Override PartName="/ppt/slideLayouts/slideLayout2293.xml" ContentType="application/vnd.openxmlformats-officedocument.presentationml.slideLayout+xml"/>
  <Override PartName="/ppt/slideLayouts/slideLayout2294.xml" ContentType="application/vnd.openxmlformats-officedocument.presentationml.slideLayout+xml"/>
  <Override PartName="/ppt/slideLayouts/slideLayout2295.xml" ContentType="application/vnd.openxmlformats-officedocument.presentationml.slideLayout+xml"/>
  <Override PartName="/ppt/slideLayouts/slideLayout2296.xml" ContentType="application/vnd.openxmlformats-officedocument.presentationml.slideLayout+xml"/>
  <Override PartName="/ppt/slideLayouts/slideLayout2297.xml" ContentType="application/vnd.openxmlformats-officedocument.presentationml.slideLayout+xml"/>
  <Override PartName="/ppt/slideLayouts/slideLayout2298.xml" ContentType="application/vnd.openxmlformats-officedocument.presentationml.slideLayout+xml"/>
  <Override PartName="/ppt/slideLayouts/slideLayout2299.xml" ContentType="application/vnd.openxmlformats-officedocument.presentationml.slideLayout+xml"/>
  <Override PartName="/ppt/slideLayouts/slideLayout2300.xml" ContentType="application/vnd.openxmlformats-officedocument.presentationml.slideLayout+xml"/>
  <Override PartName="/ppt/slideLayouts/slideLayout2301.xml" ContentType="application/vnd.openxmlformats-officedocument.presentationml.slideLayout+xml"/>
  <Override PartName="/ppt/slideLayouts/slideLayout2302.xml" ContentType="application/vnd.openxmlformats-officedocument.presentationml.slideLayout+xml"/>
  <Override PartName="/ppt/slideLayouts/slideLayout2303.xml" ContentType="application/vnd.openxmlformats-officedocument.presentationml.slideLayout+xml"/>
  <Override PartName="/ppt/slideLayouts/slideLayout2304.xml" ContentType="application/vnd.openxmlformats-officedocument.presentationml.slideLayout+xml"/>
  <Override PartName="/ppt/slideLayouts/slideLayout2305.xml" ContentType="application/vnd.openxmlformats-officedocument.presentationml.slideLayout+xml"/>
  <Override PartName="/ppt/slideLayouts/slideLayout2306.xml" ContentType="application/vnd.openxmlformats-officedocument.presentationml.slideLayout+xml"/>
  <Override PartName="/ppt/slideLayouts/slideLayout2307.xml" ContentType="application/vnd.openxmlformats-officedocument.presentationml.slideLayout+xml"/>
  <Override PartName="/ppt/slideLayouts/slideLayout2308.xml" ContentType="application/vnd.openxmlformats-officedocument.presentationml.slideLayout+xml"/>
  <Override PartName="/ppt/slideLayouts/slideLayout2309.xml" ContentType="application/vnd.openxmlformats-officedocument.presentationml.slideLayout+xml"/>
  <Override PartName="/ppt/slideLayouts/slideLayout2310.xml" ContentType="application/vnd.openxmlformats-officedocument.presentationml.slideLayout+xml"/>
  <Override PartName="/ppt/slideLayouts/slideLayout2311.xml" ContentType="application/vnd.openxmlformats-officedocument.presentationml.slideLayout+xml"/>
  <Override PartName="/ppt/slideLayouts/slideLayout2312.xml" ContentType="application/vnd.openxmlformats-officedocument.presentationml.slideLayout+xml"/>
  <Override PartName="/ppt/slideLayouts/slideLayout2313.xml" ContentType="application/vnd.openxmlformats-officedocument.presentationml.slideLayout+xml"/>
  <Override PartName="/ppt/slideLayouts/slideLayout2314.xml" ContentType="application/vnd.openxmlformats-officedocument.presentationml.slideLayout+xml"/>
  <Override PartName="/ppt/slideLayouts/slideLayout2315.xml" ContentType="application/vnd.openxmlformats-officedocument.presentationml.slideLayout+xml"/>
  <Override PartName="/ppt/slideLayouts/slideLayout2316.xml" ContentType="application/vnd.openxmlformats-officedocument.presentationml.slideLayout+xml"/>
  <Override PartName="/ppt/slideLayouts/slideLayout2317.xml" ContentType="application/vnd.openxmlformats-officedocument.presentationml.slideLayout+xml"/>
  <Override PartName="/ppt/slideLayouts/slideLayout2318.xml" ContentType="application/vnd.openxmlformats-officedocument.presentationml.slideLayout+xml"/>
  <Override PartName="/ppt/slideLayouts/slideLayout2319.xml" ContentType="application/vnd.openxmlformats-officedocument.presentationml.slideLayout+xml"/>
  <Override PartName="/ppt/slideLayouts/slideLayout2320.xml" ContentType="application/vnd.openxmlformats-officedocument.presentationml.slideLayout+xml"/>
  <Override PartName="/ppt/slideLayouts/slideLayout2321.xml" ContentType="application/vnd.openxmlformats-officedocument.presentationml.slideLayout+xml"/>
  <Override PartName="/ppt/slideLayouts/slideLayout2322.xml" ContentType="application/vnd.openxmlformats-officedocument.presentationml.slideLayout+xml"/>
  <Override PartName="/ppt/slideLayouts/slideLayout2323.xml" ContentType="application/vnd.openxmlformats-officedocument.presentationml.slideLayout+xml"/>
  <Override PartName="/ppt/slideLayouts/slideLayout2324.xml" ContentType="application/vnd.openxmlformats-officedocument.presentationml.slideLayout+xml"/>
  <Override PartName="/ppt/slideLayouts/slideLayout2325.xml" ContentType="application/vnd.openxmlformats-officedocument.presentationml.slideLayout+xml"/>
  <Override PartName="/ppt/slideLayouts/slideLayout2326.xml" ContentType="application/vnd.openxmlformats-officedocument.presentationml.slideLayout+xml"/>
  <Override PartName="/ppt/slideLayouts/slideLayout2327.xml" ContentType="application/vnd.openxmlformats-officedocument.presentationml.slideLayout+xml"/>
  <Override PartName="/ppt/slideLayouts/slideLayout2328.xml" ContentType="application/vnd.openxmlformats-officedocument.presentationml.slideLayout+xml"/>
  <Override PartName="/ppt/slideLayouts/slideLayout2329.xml" ContentType="application/vnd.openxmlformats-officedocument.presentationml.slideLayout+xml"/>
  <Override PartName="/ppt/slideLayouts/slideLayout2330.xml" ContentType="application/vnd.openxmlformats-officedocument.presentationml.slideLayout+xml"/>
  <Override PartName="/ppt/slideLayouts/slideLayout2331.xml" ContentType="application/vnd.openxmlformats-officedocument.presentationml.slideLayout+xml"/>
  <Override PartName="/ppt/slideLayouts/slideLayout2332.xml" ContentType="application/vnd.openxmlformats-officedocument.presentationml.slideLayout+xml"/>
  <Override PartName="/ppt/slideLayouts/slideLayout2333.xml" ContentType="application/vnd.openxmlformats-officedocument.presentationml.slideLayout+xml"/>
  <Override PartName="/ppt/slideLayouts/slideLayout2334.xml" ContentType="application/vnd.openxmlformats-officedocument.presentationml.slideLayout+xml"/>
  <Override PartName="/ppt/slideLayouts/slideLayout2335.xml" ContentType="application/vnd.openxmlformats-officedocument.presentationml.slideLayout+xml"/>
  <Override PartName="/ppt/slideLayouts/slideLayout2336.xml" ContentType="application/vnd.openxmlformats-officedocument.presentationml.slideLayout+xml"/>
  <Override PartName="/ppt/slideLayouts/slideLayout2337.xml" ContentType="application/vnd.openxmlformats-officedocument.presentationml.slideLayout+xml"/>
  <Override PartName="/ppt/slideLayouts/slideLayout2338.xml" ContentType="application/vnd.openxmlformats-officedocument.presentationml.slideLayout+xml"/>
  <Override PartName="/ppt/slideLayouts/slideLayout2339.xml" ContentType="application/vnd.openxmlformats-officedocument.presentationml.slideLayout+xml"/>
  <Override PartName="/ppt/slideLayouts/slideLayout2340.xml" ContentType="application/vnd.openxmlformats-officedocument.presentationml.slideLayout+xml"/>
  <Override PartName="/ppt/slideLayouts/slideLayout2341.xml" ContentType="application/vnd.openxmlformats-officedocument.presentationml.slideLayout+xml"/>
  <Override PartName="/ppt/slideLayouts/slideLayout2342.xml" ContentType="application/vnd.openxmlformats-officedocument.presentationml.slideLayout+xml"/>
  <Override PartName="/ppt/slideLayouts/slideLayout2343.xml" ContentType="application/vnd.openxmlformats-officedocument.presentationml.slideLayout+xml"/>
  <Override PartName="/ppt/slideLayouts/slideLayout2344.xml" ContentType="application/vnd.openxmlformats-officedocument.presentationml.slideLayout+xml"/>
  <Override PartName="/ppt/slideLayouts/slideLayout2345.xml" ContentType="application/vnd.openxmlformats-officedocument.presentationml.slideLayout+xml"/>
  <Override PartName="/ppt/slideLayouts/slideLayout2346.xml" ContentType="application/vnd.openxmlformats-officedocument.presentationml.slideLayout+xml"/>
  <Override PartName="/ppt/slideLayouts/slideLayout2347.xml" ContentType="application/vnd.openxmlformats-officedocument.presentationml.slideLayout+xml"/>
  <Override PartName="/ppt/slideLayouts/slideLayout2348.xml" ContentType="application/vnd.openxmlformats-officedocument.presentationml.slideLayout+xml"/>
  <Override PartName="/ppt/slideLayouts/slideLayout2349.xml" ContentType="application/vnd.openxmlformats-officedocument.presentationml.slideLayout+xml"/>
  <Override PartName="/ppt/slideLayouts/slideLayout2350.xml" ContentType="application/vnd.openxmlformats-officedocument.presentationml.slideLayout+xml"/>
  <Override PartName="/ppt/slideLayouts/slideLayout2351.xml" ContentType="application/vnd.openxmlformats-officedocument.presentationml.slideLayout+xml"/>
  <Override PartName="/ppt/slideLayouts/slideLayout2352.xml" ContentType="application/vnd.openxmlformats-officedocument.presentationml.slideLayout+xml"/>
  <Override PartName="/ppt/slideLayouts/slideLayout2353.xml" ContentType="application/vnd.openxmlformats-officedocument.presentationml.slideLayout+xml"/>
  <Override PartName="/ppt/slideLayouts/slideLayout2354.xml" ContentType="application/vnd.openxmlformats-officedocument.presentationml.slideLayout+xml"/>
  <Override PartName="/ppt/slideLayouts/slideLayout2355.xml" ContentType="application/vnd.openxmlformats-officedocument.presentationml.slideLayout+xml"/>
  <Override PartName="/ppt/slideLayouts/slideLayout2356.xml" ContentType="application/vnd.openxmlformats-officedocument.presentationml.slideLayout+xml"/>
  <Override PartName="/ppt/slideLayouts/slideLayout2357.xml" ContentType="application/vnd.openxmlformats-officedocument.presentationml.slideLayout+xml"/>
  <Override PartName="/ppt/slideLayouts/slideLayout2358.xml" ContentType="application/vnd.openxmlformats-officedocument.presentationml.slideLayout+xml"/>
  <Override PartName="/ppt/slideLayouts/slideLayout2359.xml" ContentType="application/vnd.openxmlformats-officedocument.presentationml.slideLayout+xml"/>
  <Override PartName="/ppt/slideLayouts/slideLayout2360.xml" ContentType="application/vnd.openxmlformats-officedocument.presentationml.slideLayout+xml"/>
  <Override PartName="/ppt/slideLayouts/slideLayout2361.xml" ContentType="application/vnd.openxmlformats-officedocument.presentationml.slideLayout+xml"/>
  <Override PartName="/ppt/slideLayouts/slideLayout2362.xml" ContentType="application/vnd.openxmlformats-officedocument.presentationml.slideLayout+xml"/>
  <Override PartName="/ppt/slideLayouts/slideLayout2363.xml" ContentType="application/vnd.openxmlformats-officedocument.presentationml.slideLayout+xml"/>
  <Override PartName="/ppt/slideLayouts/slideLayout2364.xml" ContentType="application/vnd.openxmlformats-officedocument.presentationml.slideLayout+xml"/>
  <Override PartName="/ppt/slideLayouts/slideLayout2365.xml" ContentType="application/vnd.openxmlformats-officedocument.presentationml.slideLayout+xml"/>
  <Override PartName="/ppt/slideLayouts/slideLayout2366.xml" ContentType="application/vnd.openxmlformats-officedocument.presentationml.slideLayout+xml"/>
  <Override PartName="/ppt/slideLayouts/slideLayout2367.xml" ContentType="application/vnd.openxmlformats-officedocument.presentationml.slideLayout+xml"/>
  <Override PartName="/ppt/slideLayouts/slideLayout2368.xml" ContentType="application/vnd.openxmlformats-officedocument.presentationml.slideLayout+xml"/>
  <Override PartName="/ppt/slideLayouts/slideLayout2369.xml" ContentType="application/vnd.openxmlformats-officedocument.presentationml.slideLayout+xml"/>
  <Override PartName="/ppt/slideLayouts/slideLayout2370.xml" ContentType="application/vnd.openxmlformats-officedocument.presentationml.slideLayout+xml"/>
  <Override PartName="/ppt/slideLayouts/slideLayout2371.xml" ContentType="application/vnd.openxmlformats-officedocument.presentationml.slideLayout+xml"/>
  <Override PartName="/ppt/slideLayouts/slideLayout2372.xml" ContentType="application/vnd.openxmlformats-officedocument.presentationml.slideLayout+xml"/>
  <Override PartName="/ppt/slideLayouts/slideLayout2373.xml" ContentType="application/vnd.openxmlformats-officedocument.presentationml.slideLayout+xml"/>
  <Override PartName="/ppt/slideLayouts/slideLayout2374.xml" ContentType="application/vnd.openxmlformats-officedocument.presentationml.slideLayout+xml"/>
  <Override PartName="/ppt/slideLayouts/slideLayout2375.xml" ContentType="application/vnd.openxmlformats-officedocument.presentationml.slideLayout+xml"/>
  <Override PartName="/ppt/slideLayouts/slideLayout2376.xml" ContentType="application/vnd.openxmlformats-officedocument.presentationml.slideLayout+xml"/>
  <Override PartName="/ppt/slideLayouts/slideLayout2377.xml" ContentType="application/vnd.openxmlformats-officedocument.presentationml.slideLayout+xml"/>
  <Override PartName="/ppt/slideLayouts/slideLayout2378.xml" ContentType="application/vnd.openxmlformats-officedocument.presentationml.slideLayout+xml"/>
  <Override PartName="/ppt/slideLayouts/slideLayout2379.xml" ContentType="application/vnd.openxmlformats-officedocument.presentationml.slideLayout+xml"/>
  <Override PartName="/ppt/slideLayouts/slideLayout2380.xml" ContentType="application/vnd.openxmlformats-officedocument.presentationml.slideLayout+xml"/>
  <Override PartName="/ppt/slideLayouts/slideLayout2381.xml" ContentType="application/vnd.openxmlformats-officedocument.presentationml.slideLayout+xml"/>
  <Override PartName="/ppt/slideLayouts/slideLayout2382.xml" ContentType="application/vnd.openxmlformats-officedocument.presentationml.slideLayout+xml"/>
  <Override PartName="/ppt/slideLayouts/slideLayout2383.xml" ContentType="application/vnd.openxmlformats-officedocument.presentationml.slideLayout+xml"/>
  <Override PartName="/ppt/slideLayouts/slideLayout2384.xml" ContentType="application/vnd.openxmlformats-officedocument.presentationml.slideLayout+xml"/>
  <Override PartName="/ppt/slideLayouts/slideLayout2385.xml" ContentType="application/vnd.openxmlformats-officedocument.presentationml.slideLayout+xml"/>
  <Override PartName="/ppt/slideLayouts/slideLayout2386.xml" ContentType="application/vnd.openxmlformats-officedocument.presentationml.slideLayout+xml"/>
  <Override PartName="/ppt/slideLayouts/slideLayout2387.xml" ContentType="application/vnd.openxmlformats-officedocument.presentationml.slideLayout+xml"/>
  <Override PartName="/ppt/slideLayouts/slideLayout2388.xml" ContentType="application/vnd.openxmlformats-officedocument.presentationml.slideLayout+xml"/>
  <Override PartName="/ppt/slideLayouts/slideLayout2389.xml" ContentType="application/vnd.openxmlformats-officedocument.presentationml.slideLayout+xml"/>
  <Override PartName="/ppt/slideLayouts/slideLayout2390.xml" ContentType="application/vnd.openxmlformats-officedocument.presentationml.slideLayout+xml"/>
  <Override PartName="/ppt/slideLayouts/slideLayout2391.xml" ContentType="application/vnd.openxmlformats-officedocument.presentationml.slideLayout+xml"/>
  <Override PartName="/ppt/slideLayouts/slideLayout2392.xml" ContentType="application/vnd.openxmlformats-officedocument.presentationml.slideLayout+xml"/>
  <Override PartName="/ppt/slideLayouts/slideLayout2393.xml" ContentType="application/vnd.openxmlformats-officedocument.presentationml.slideLayout+xml"/>
  <Override PartName="/ppt/slideLayouts/slideLayout2394.xml" ContentType="application/vnd.openxmlformats-officedocument.presentationml.slideLayout+xml"/>
  <Override PartName="/ppt/slideLayouts/slideLayout2395.xml" ContentType="application/vnd.openxmlformats-officedocument.presentationml.slideLayout+xml"/>
  <Override PartName="/ppt/slideLayouts/slideLayout2396.xml" ContentType="application/vnd.openxmlformats-officedocument.presentationml.slideLayout+xml"/>
  <Override PartName="/ppt/slideLayouts/slideLayout2397.xml" ContentType="application/vnd.openxmlformats-officedocument.presentationml.slideLayout+xml"/>
  <Override PartName="/ppt/slideLayouts/slideLayout2398.xml" ContentType="application/vnd.openxmlformats-officedocument.presentationml.slideLayout+xml"/>
  <Override PartName="/ppt/slideLayouts/slideLayout2399.xml" ContentType="application/vnd.openxmlformats-officedocument.presentationml.slideLayout+xml"/>
  <Override PartName="/ppt/slideLayouts/slideLayout2400.xml" ContentType="application/vnd.openxmlformats-officedocument.presentationml.slideLayout+xml"/>
  <Override PartName="/ppt/slideLayouts/slideLayout2401.xml" ContentType="application/vnd.openxmlformats-officedocument.presentationml.slideLayout+xml"/>
  <Override PartName="/ppt/slideLayouts/slideLayout2402.xml" ContentType="application/vnd.openxmlformats-officedocument.presentationml.slideLayout+xml"/>
  <Override PartName="/ppt/slideLayouts/slideLayout2403.xml" ContentType="application/vnd.openxmlformats-officedocument.presentationml.slideLayout+xml"/>
  <Override PartName="/ppt/slideLayouts/slideLayout2404.xml" ContentType="application/vnd.openxmlformats-officedocument.presentationml.slideLayout+xml"/>
  <Override PartName="/ppt/slideLayouts/slideLayout2405.xml" ContentType="application/vnd.openxmlformats-officedocument.presentationml.slideLayout+xml"/>
  <Override PartName="/ppt/slideLayouts/slideLayout2406.xml" ContentType="application/vnd.openxmlformats-officedocument.presentationml.slideLayout+xml"/>
  <Override PartName="/ppt/slideLayouts/slideLayout2407.xml" ContentType="application/vnd.openxmlformats-officedocument.presentationml.slideLayout+xml"/>
  <Override PartName="/ppt/slideLayouts/slideLayout2408.xml" ContentType="application/vnd.openxmlformats-officedocument.presentationml.slideLayout+xml"/>
  <Override PartName="/ppt/slideLayouts/slideLayout2409.xml" ContentType="application/vnd.openxmlformats-officedocument.presentationml.slideLayout+xml"/>
  <Override PartName="/ppt/slideLayouts/slideLayout2410.xml" ContentType="application/vnd.openxmlformats-officedocument.presentationml.slideLayout+xml"/>
  <Override PartName="/ppt/slideLayouts/slideLayout2411.xml" ContentType="application/vnd.openxmlformats-officedocument.presentationml.slideLayout+xml"/>
  <Override PartName="/ppt/slideLayouts/slideLayout2412.xml" ContentType="application/vnd.openxmlformats-officedocument.presentationml.slideLayout+xml"/>
  <Override PartName="/ppt/slideLayouts/slideLayout2413.xml" ContentType="application/vnd.openxmlformats-officedocument.presentationml.slideLayout+xml"/>
  <Override PartName="/ppt/slideLayouts/slideLayout2414.xml" ContentType="application/vnd.openxmlformats-officedocument.presentationml.slideLayout+xml"/>
  <Override PartName="/ppt/slideLayouts/slideLayout2415.xml" ContentType="application/vnd.openxmlformats-officedocument.presentationml.slideLayout+xml"/>
  <Override PartName="/ppt/slideLayouts/slideLayout2416.xml" ContentType="application/vnd.openxmlformats-officedocument.presentationml.slideLayout+xml"/>
  <Override PartName="/ppt/slideLayouts/slideLayout2417.xml" ContentType="application/vnd.openxmlformats-officedocument.presentationml.slideLayout+xml"/>
  <Override PartName="/ppt/slideLayouts/slideLayout2418.xml" ContentType="application/vnd.openxmlformats-officedocument.presentationml.slideLayout+xml"/>
  <Override PartName="/ppt/slideLayouts/slideLayout2419.xml" ContentType="application/vnd.openxmlformats-officedocument.presentationml.slideLayout+xml"/>
  <Override PartName="/ppt/slideLayouts/slideLayout2420.xml" ContentType="application/vnd.openxmlformats-officedocument.presentationml.slideLayout+xml"/>
  <Override PartName="/ppt/slideLayouts/slideLayout2421.xml" ContentType="application/vnd.openxmlformats-officedocument.presentationml.slideLayout+xml"/>
  <Override PartName="/ppt/slideLayouts/slideLayout2422.xml" ContentType="application/vnd.openxmlformats-officedocument.presentationml.slideLayout+xml"/>
  <Override PartName="/ppt/slideLayouts/slideLayout2423.xml" ContentType="application/vnd.openxmlformats-officedocument.presentationml.slideLayout+xml"/>
  <Override PartName="/ppt/slideLayouts/slideLayout2424.xml" ContentType="application/vnd.openxmlformats-officedocument.presentationml.slideLayout+xml"/>
  <Override PartName="/ppt/slideLayouts/slideLayout2425.xml" ContentType="application/vnd.openxmlformats-officedocument.presentationml.slideLayout+xml"/>
  <Override PartName="/ppt/slideLayouts/slideLayout2426.xml" ContentType="application/vnd.openxmlformats-officedocument.presentationml.slideLayout+xml"/>
  <Override PartName="/ppt/slideLayouts/slideLayout2427.xml" ContentType="application/vnd.openxmlformats-officedocument.presentationml.slideLayout+xml"/>
  <Override PartName="/ppt/slideLayouts/slideLayout2428.xml" ContentType="application/vnd.openxmlformats-officedocument.presentationml.slideLayout+xml"/>
  <Override PartName="/ppt/slideLayouts/slideLayout2429.xml" ContentType="application/vnd.openxmlformats-officedocument.presentationml.slideLayout+xml"/>
  <Override PartName="/ppt/slideLayouts/slideLayout2430.xml" ContentType="application/vnd.openxmlformats-officedocument.presentationml.slideLayout+xml"/>
  <Override PartName="/ppt/slideLayouts/slideLayout2431.xml" ContentType="application/vnd.openxmlformats-officedocument.presentationml.slideLayout+xml"/>
  <Override PartName="/ppt/slideLayouts/slideLayout2432.xml" ContentType="application/vnd.openxmlformats-officedocument.presentationml.slideLayout+xml"/>
  <Override PartName="/ppt/slideLayouts/slideLayout2433.xml" ContentType="application/vnd.openxmlformats-officedocument.presentationml.slideLayout+xml"/>
  <Override PartName="/ppt/slideLayouts/slideLayout2434.xml" ContentType="application/vnd.openxmlformats-officedocument.presentationml.slideLayout+xml"/>
  <Override PartName="/ppt/slideLayouts/slideLayout2435.xml" ContentType="application/vnd.openxmlformats-officedocument.presentationml.slideLayout+xml"/>
  <Override PartName="/ppt/slideLayouts/slideLayout2436.xml" ContentType="application/vnd.openxmlformats-officedocument.presentationml.slideLayout+xml"/>
  <Override PartName="/ppt/slideLayouts/slideLayout2437.xml" ContentType="application/vnd.openxmlformats-officedocument.presentationml.slideLayout+xml"/>
  <Override PartName="/ppt/slideLayouts/slideLayout2438.xml" ContentType="application/vnd.openxmlformats-officedocument.presentationml.slideLayout+xml"/>
  <Override PartName="/ppt/slideLayouts/slideLayout2439.xml" ContentType="application/vnd.openxmlformats-officedocument.presentationml.slideLayout+xml"/>
  <Override PartName="/ppt/slideLayouts/slideLayout2440.xml" ContentType="application/vnd.openxmlformats-officedocument.presentationml.slideLayout+xml"/>
  <Override PartName="/ppt/slideLayouts/slideLayout2441.xml" ContentType="application/vnd.openxmlformats-officedocument.presentationml.slideLayout+xml"/>
  <Override PartName="/ppt/slideLayouts/slideLayout2442.xml" ContentType="application/vnd.openxmlformats-officedocument.presentationml.slideLayout+xml"/>
  <Override PartName="/ppt/slideLayouts/slideLayout2443.xml" ContentType="application/vnd.openxmlformats-officedocument.presentationml.slideLayout+xml"/>
  <Override PartName="/ppt/slideLayouts/slideLayout2444.xml" ContentType="application/vnd.openxmlformats-officedocument.presentationml.slideLayout+xml"/>
  <Override PartName="/ppt/slideLayouts/slideLayout2445.xml" ContentType="application/vnd.openxmlformats-officedocument.presentationml.slideLayout+xml"/>
  <Override PartName="/ppt/slideLayouts/slideLayout2446.xml" ContentType="application/vnd.openxmlformats-officedocument.presentationml.slideLayout+xml"/>
  <Override PartName="/ppt/slideLayouts/slideLayout2447.xml" ContentType="application/vnd.openxmlformats-officedocument.presentationml.slideLayout+xml"/>
  <Override PartName="/ppt/slideLayouts/slideLayout2448.xml" ContentType="application/vnd.openxmlformats-officedocument.presentationml.slideLayout+xml"/>
  <Override PartName="/ppt/slideLayouts/slideLayout2449.xml" ContentType="application/vnd.openxmlformats-officedocument.presentationml.slideLayout+xml"/>
  <Override PartName="/ppt/slideLayouts/slideLayout2450.xml" ContentType="application/vnd.openxmlformats-officedocument.presentationml.slideLayout+xml"/>
  <Override PartName="/ppt/slideLayouts/slideLayout2451.xml" ContentType="application/vnd.openxmlformats-officedocument.presentationml.slideLayout+xml"/>
  <Override PartName="/ppt/slideLayouts/slideLayout2452.xml" ContentType="application/vnd.openxmlformats-officedocument.presentationml.slideLayout+xml"/>
  <Override PartName="/ppt/slideLayouts/slideLayout2453.xml" ContentType="application/vnd.openxmlformats-officedocument.presentationml.slideLayout+xml"/>
  <Override PartName="/ppt/slideLayouts/slideLayout2454.xml" ContentType="application/vnd.openxmlformats-officedocument.presentationml.slideLayout+xml"/>
  <Override PartName="/ppt/slideLayouts/slideLayout2455.xml" ContentType="application/vnd.openxmlformats-officedocument.presentationml.slideLayout+xml"/>
  <Override PartName="/ppt/slideLayouts/slideLayout2456.xml" ContentType="application/vnd.openxmlformats-officedocument.presentationml.slideLayout+xml"/>
  <Override PartName="/ppt/slideLayouts/slideLayout2457.xml" ContentType="application/vnd.openxmlformats-officedocument.presentationml.slideLayout+xml"/>
  <Override PartName="/ppt/slideLayouts/slideLayout2458.xml" ContentType="application/vnd.openxmlformats-officedocument.presentationml.slideLayout+xml"/>
  <Override PartName="/ppt/slideLayouts/slideLayout2459.xml" ContentType="application/vnd.openxmlformats-officedocument.presentationml.slideLayout+xml"/>
  <Override PartName="/ppt/slideLayouts/slideLayout2460.xml" ContentType="application/vnd.openxmlformats-officedocument.presentationml.slideLayout+xml"/>
  <Override PartName="/ppt/slideLayouts/slideLayout2461.xml" ContentType="application/vnd.openxmlformats-officedocument.presentationml.slideLayout+xml"/>
  <Override PartName="/ppt/slideLayouts/slideLayout2462.xml" ContentType="application/vnd.openxmlformats-officedocument.presentationml.slideLayout+xml"/>
  <Override PartName="/ppt/slideLayouts/slideLayout2463.xml" ContentType="application/vnd.openxmlformats-officedocument.presentationml.slideLayout+xml"/>
  <Override PartName="/ppt/slideLayouts/slideLayout2464.xml" ContentType="application/vnd.openxmlformats-officedocument.presentationml.slideLayout+xml"/>
  <Override PartName="/ppt/slideLayouts/slideLayout2465.xml" ContentType="application/vnd.openxmlformats-officedocument.presentationml.slideLayout+xml"/>
  <Override PartName="/ppt/slideLayouts/slideLayout2466.xml" ContentType="application/vnd.openxmlformats-officedocument.presentationml.slideLayout+xml"/>
  <Override PartName="/ppt/slideLayouts/slideLayout2467.xml" ContentType="application/vnd.openxmlformats-officedocument.presentationml.slideLayout+xml"/>
  <Override PartName="/ppt/slideLayouts/slideLayout2468.xml" ContentType="application/vnd.openxmlformats-officedocument.presentationml.slideLayout+xml"/>
  <Override PartName="/ppt/slideLayouts/slideLayout2469.xml" ContentType="application/vnd.openxmlformats-officedocument.presentationml.slideLayout+xml"/>
  <Override PartName="/ppt/slideLayouts/slideLayout2470.xml" ContentType="application/vnd.openxmlformats-officedocument.presentationml.slideLayout+xml"/>
  <Override PartName="/ppt/slideLayouts/slideLayout2471.xml" ContentType="application/vnd.openxmlformats-officedocument.presentationml.slideLayout+xml"/>
  <Override PartName="/ppt/slideLayouts/slideLayout2472.xml" ContentType="application/vnd.openxmlformats-officedocument.presentationml.slideLayout+xml"/>
  <Override PartName="/ppt/slideLayouts/slideLayout2473.xml" ContentType="application/vnd.openxmlformats-officedocument.presentationml.slideLayout+xml"/>
  <Override PartName="/ppt/slideLayouts/slideLayout2474.xml" ContentType="application/vnd.openxmlformats-officedocument.presentationml.slideLayout+xml"/>
  <Override PartName="/ppt/slideLayouts/slideLayout2475.xml" ContentType="application/vnd.openxmlformats-officedocument.presentationml.slideLayout+xml"/>
  <Override PartName="/ppt/slideLayouts/slideLayout2476.xml" ContentType="application/vnd.openxmlformats-officedocument.presentationml.slideLayout+xml"/>
  <Override PartName="/ppt/slideLayouts/slideLayout2477.xml" ContentType="application/vnd.openxmlformats-officedocument.presentationml.slideLayout+xml"/>
  <Override PartName="/ppt/slideLayouts/slideLayout2478.xml" ContentType="application/vnd.openxmlformats-officedocument.presentationml.slideLayout+xml"/>
  <Override PartName="/ppt/slideLayouts/slideLayout2479.xml" ContentType="application/vnd.openxmlformats-officedocument.presentationml.slideLayout+xml"/>
  <Override PartName="/ppt/slideLayouts/slideLayout2480.xml" ContentType="application/vnd.openxmlformats-officedocument.presentationml.slideLayout+xml"/>
  <Override PartName="/ppt/slideLayouts/slideLayout2481.xml" ContentType="application/vnd.openxmlformats-officedocument.presentationml.slideLayout+xml"/>
  <Override PartName="/ppt/slideLayouts/slideLayout2482.xml" ContentType="application/vnd.openxmlformats-officedocument.presentationml.slideLayout+xml"/>
  <Override PartName="/ppt/slideLayouts/slideLayout2483.xml" ContentType="application/vnd.openxmlformats-officedocument.presentationml.slideLayout+xml"/>
  <Override PartName="/ppt/slideLayouts/slideLayout2484.xml" ContentType="application/vnd.openxmlformats-officedocument.presentationml.slideLayout+xml"/>
  <Override PartName="/ppt/slideLayouts/slideLayout2485.xml" ContentType="application/vnd.openxmlformats-officedocument.presentationml.slideLayout+xml"/>
  <Override PartName="/ppt/slideLayouts/slideLayout2486.xml" ContentType="application/vnd.openxmlformats-officedocument.presentationml.slideLayout+xml"/>
  <Override PartName="/ppt/slideLayouts/slideLayout2487.xml" ContentType="application/vnd.openxmlformats-officedocument.presentationml.slideLayout+xml"/>
  <Override PartName="/ppt/slideLayouts/slideLayout2488.xml" ContentType="application/vnd.openxmlformats-officedocument.presentationml.slideLayout+xml"/>
  <Override PartName="/ppt/slideLayouts/slideLayout2489.xml" ContentType="application/vnd.openxmlformats-officedocument.presentationml.slideLayout+xml"/>
  <Override PartName="/ppt/slideLayouts/slideLayout2490.xml" ContentType="application/vnd.openxmlformats-officedocument.presentationml.slideLayout+xml"/>
  <Override PartName="/ppt/slideLayouts/slideLayout2491.xml" ContentType="application/vnd.openxmlformats-officedocument.presentationml.slideLayout+xml"/>
  <Override PartName="/ppt/slideLayouts/slideLayout2492.xml" ContentType="application/vnd.openxmlformats-officedocument.presentationml.slideLayout+xml"/>
  <Override PartName="/ppt/slideLayouts/slideLayout2493.xml" ContentType="application/vnd.openxmlformats-officedocument.presentationml.slideLayout+xml"/>
  <Override PartName="/ppt/slideLayouts/slideLayout2494.xml" ContentType="application/vnd.openxmlformats-officedocument.presentationml.slideLayout+xml"/>
  <Override PartName="/ppt/slideLayouts/slideLayout2495.xml" ContentType="application/vnd.openxmlformats-officedocument.presentationml.slideLayout+xml"/>
  <Override PartName="/ppt/slideLayouts/slideLayout2496.xml" ContentType="application/vnd.openxmlformats-officedocument.presentationml.slideLayout+xml"/>
  <Override PartName="/ppt/slideLayouts/slideLayout2497.xml" ContentType="application/vnd.openxmlformats-officedocument.presentationml.slideLayout+xml"/>
  <Override PartName="/ppt/slideLayouts/slideLayout2498.xml" ContentType="application/vnd.openxmlformats-officedocument.presentationml.slideLayout+xml"/>
  <Override PartName="/ppt/slideLayouts/slideLayout2499.xml" ContentType="application/vnd.openxmlformats-officedocument.presentationml.slideLayout+xml"/>
  <Override PartName="/ppt/slideLayouts/slideLayout2500.xml" ContentType="application/vnd.openxmlformats-officedocument.presentationml.slideLayout+xml"/>
  <Override PartName="/ppt/slideLayouts/slideLayout2501.xml" ContentType="application/vnd.openxmlformats-officedocument.presentationml.slideLayout+xml"/>
  <Override PartName="/ppt/slideLayouts/slideLayout2502.xml" ContentType="application/vnd.openxmlformats-officedocument.presentationml.slideLayout+xml"/>
  <Override PartName="/ppt/slideLayouts/slideLayout2503.xml" ContentType="application/vnd.openxmlformats-officedocument.presentationml.slideLayout+xml"/>
  <Override PartName="/ppt/slideLayouts/slideLayout2504.xml" ContentType="application/vnd.openxmlformats-officedocument.presentationml.slideLayout+xml"/>
  <Override PartName="/ppt/slideLayouts/slideLayout2505.xml" ContentType="application/vnd.openxmlformats-officedocument.presentationml.slideLayout+xml"/>
  <Override PartName="/ppt/slideLayouts/slideLayout2506.xml" ContentType="application/vnd.openxmlformats-officedocument.presentationml.slideLayout+xml"/>
  <Override PartName="/ppt/slideLayouts/slideLayout2507.xml" ContentType="application/vnd.openxmlformats-officedocument.presentationml.slideLayout+xml"/>
  <Override PartName="/ppt/slideLayouts/slideLayout2508.xml" ContentType="application/vnd.openxmlformats-officedocument.presentationml.slideLayout+xml"/>
  <Override PartName="/ppt/slideLayouts/slideLayout2509.xml" ContentType="application/vnd.openxmlformats-officedocument.presentationml.slideLayout+xml"/>
  <Override PartName="/ppt/slideLayouts/slideLayout2510.xml" ContentType="application/vnd.openxmlformats-officedocument.presentationml.slideLayout+xml"/>
  <Override PartName="/ppt/slideLayouts/slideLayout2511.xml" ContentType="application/vnd.openxmlformats-officedocument.presentationml.slideLayout+xml"/>
  <Override PartName="/ppt/slideLayouts/slideLayout2512.xml" ContentType="application/vnd.openxmlformats-officedocument.presentationml.slideLayout+xml"/>
  <Override PartName="/ppt/slideLayouts/slideLayout2513.xml" ContentType="application/vnd.openxmlformats-officedocument.presentationml.slideLayout+xml"/>
  <Override PartName="/ppt/slideLayouts/slideLayout2514.xml" ContentType="application/vnd.openxmlformats-officedocument.presentationml.slideLayout+xml"/>
  <Override PartName="/ppt/slideLayouts/slideLayout2515.xml" ContentType="application/vnd.openxmlformats-officedocument.presentationml.slideLayout+xml"/>
  <Override PartName="/ppt/slideLayouts/slideLayout2516.xml" ContentType="application/vnd.openxmlformats-officedocument.presentationml.slideLayout+xml"/>
  <Override PartName="/ppt/slideLayouts/slideLayout2517.xml" ContentType="application/vnd.openxmlformats-officedocument.presentationml.slideLayout+xml"/>
  <Override PartName="/ppt/slideLayouts/slideLayout2518.xml" ContentType="application/vnd.openxmlformats-officedocument.presentationml.slideLayout+xml"/>
  <Override PartName="/ppt/slideLayouts/slideLayout2519.xml" ContentType="application/vnd.openxmlformats-officedocument.presentationml.slideLayout+xml"/>
  <Override PartName="/ppt/slideLayouts/slideLayout2520.xml" ContentType="application/vnd.openxmlformats-officedocument.presentationml.slideLayout+xml"/>
  <Override PartName="/ppt/slideLayouts/slideLayout2521.xml" ContentType="application/vnd.openxmlformats-officedocument.presentationml.slideLayout+xml"/>
  <Override PartName="/ppt/slideLayouts/slideLayout2522.xml" ContentType="application/vnd.openxmlformats-officedocument.presentationml.slideLayout+xml"/>
  <Override PartName="/ppt/slideLayouts/slideLayout2523.xml" ContentType="application/vnd.openxmlformats-officedocument.presentationml.slideLayout+xml"/>
  <Override PartName="/ppt/slideLayouts/slideLayout2524.xml" ContentType="application/vnd.openxmlformats-officedocument.presentationml.slideLayout+xml"/>
  <Override PartName="/ppt/slideLayouts/slideLayout2525.xml" ContentType="application/vnd.openxmlformats-officedocument.presentationml.slideLayout+xml"/>
  <Override PartName="/ppt/slideLayouts/slideLayout2526.xml" ContentType="application/vnd.openxmlformats-officedocument.presentationml.slideLayout+xml"/>
  <Override PartName="/ppt/slideLayouts/slideLayout2527.xml" ContentType="application/vnd.openxmlformats-officedocument.presentationml.slideLayout+xml"/>
  <Override PartName="/ppt/slideLayouts/slideLayout2528.xml" ContentType="application/vnd.openxmlformats-officedocument.presentationml.slideLayout+xml"/>
  <Override PartName="/ppt/slideLayouts/slideLayout2529.xml" ContentType="application/vnd.openxmlformats-officedocument.presentationml.slideLayout+xml"/>
  <Override PartName="/ppt/slideLayouts/slideLayout2530.xml" ContentType="application/vnd.openxmlformats-officedocument.presentationml.slideLayout+xml"/>
  <Override PartName="/ppt/slideLayouts/slideLayout2531.xml" ContentType="application/vnd.openxmlformats-officedocument.presentationml.slideLayout+xml"/>
  <Override PartName="/ppt/slideLayouts/slideLayout2532.xml" ContentType="application/vnd.openxmlformats-officedocument.presentationml.slideLayout+xml"/>
  <Override PartName="/ppt/slideLayouts/slideLayout2533.xml" ContentType="application/vnd.openxmlformats-officedocument.presentationml.slideLayout+xml"/>
  <Override PartName="/ppt/slideLayouts/slideLayout2534.xml" ContentType="application/vnd.openxmlformats-officedocument.presentationml.slideLayout+xml"/>
  <Override PartName="/ppt/slideLayouts/slideLayout2535.xml" ContentType="application/vnd.openxmlformats-officedocument.presentationml.slideLayout+xml"/>
  <Override PartName="/ppt/slideLayouts/slideLayout2536.xml" ContentType="application/vnd.openxmlformats-officedocument.presentationml.slideLayout+xml"/>
  <Override PartName="/ppt/slideLayouts/slideLayout2537.xml" ContentType="application/vnd.openxmlformats-officedocument.presentationml.slideLayout+xml"/>
  <Override PartName="/ppt/slideLayouts/slideLayout2538.xml" ContentType="application/vnd.openxmlformats-officedocument.presentationml.slideLayout+xml"/>
  <Override PartName="/ppt/slideLayouts/slideLayout2539.xml" ContentType="application/vnd.openxmlformats-officedocument.presentationml.slideLayout+xml"/>
  <Override PartName="/ppt/slideLayouts/slideLayout2540.xml" ContentType="application/vnd.openxmlformats-officedocument.presentationml.slideLayout+xml"/>
  <Override PartName="/ppt/slideLayouts/slideLayout2541.xml" ContentType="application/vnd.openxmlformats-officedocument.presentationml.slideLayout+xml"/>
  <Override PartName="/ppt/slideLayouts/slideLayout2542.xml" ContentType="application/vnd.openxmlformats-officedocument.presentationml.slideLayout+xml"/>
  <Override PartName="/ppt/slideLayouts/slideLayout2543.xml" ContentType="application/vnd.openxmlformats-officedocument.presentationml.slideLayout+xml"/>
  <Override PartName="/ppt/slideLayouts/slideLayout2544.xml" ContentType="application/vnd.openxmlformats-officedocument.presentationml.slideLayout+xml"/>
  <Override PartName="/ppt/slideLayouts/slideLayout2545.xml" ContentType="application/vnd.openxmlformats-officedocument.presentationml.slideLayout+xml"/>
  <Override PartName="/ppt/slideLayouts/slideLayout2546.xml" ContentType="application/vnd.openxmlformats-officedocument.presentationml.slideLayout+xml"/>
  <Override PartName="/ppt/slideLayouts/slideLayout2547.xml" ContentType="application/vnd.openxmlformats-officedocument.presentationml.slideLayout+xml"/>
  <Override PartName="/ppt/slideLayouts/slideLayout2548.xml" ContentType="application/vnd.openxmlformats-officedocument.presentationml.slideLayout+xml"/>
  <Override PartName="/ppt/slideLayouts/slideLayout2549.xml" ContentType="application/vnd.openxmlformats-officedocument.presentationml.slideLayout+xml"/>
  <Override PartName="/ppt/slideLayouts/slideLayout2550.xml" ContentType="application/vnd.openxmlformats-officedocument.presentationml.slideLayout+xml"/>
  <Override PartName="/ppt/slideLayouts/slideLayout2551.xml" ContentType="application/vnd.openxmlformats-officedocument.presentationml.slideLayout+xml"/>
  <Override PartName="/ppt/slideLayouts/slideLayout2552.xml" ContentType="application/vnd.openxmlformats-officedocument.presentationml.slideLayout+xml"/>
  <Override PartName="/ppt/slideLayouts/slideLayout2553.xml" ContentType="application/vnd.openxmlformats-officedocument.presentationml.slideLayout+xml"/>
  <Override PartName="/ppt/slideLayouts/slideLayout2554.xml" ContentType="application/vnd.openxmlformats-officedocument.presentationml.slideLayout+xml"/>
  <Override PartName="/ppt/slideLayouts/slideLayout2555.xml" ContentType="application/vnd.openxmlformats-officedocument.presentationml.slideLayout+xml"/>
  <Override PartName="/ppt/slideLayouts/slideLayout2556.xml" ContentType="application/vnd.openxmlformats-officedocument.presentationml.slideLayout+xml"/>
  <Override PartName="/ppt/slideLayouts/slideLayout2557.xml" ContentType="application/vnd.openxmlformats-officedocument.presentationml.slideLayout+xml"/>
  <Override PartName="/ppt/slideLayouts/slideLayout2558.xml" ContentType="application/vnd.openxmlformats-officedocument.presentationml.slideLayout+xml"/>
  <Override PartName="/ppt/slideLayouts/slideLayout2559.xml" ContentType="application/vnd.openxmlformats-officedocument.presentationml.slideLayout+xml"/>
  <Override PartName="/ppt/slideLayouts/slideLayout2560.xml" ContentType="application/vnd.openxmlformats-officedocument.presentationml.slideLayout+xml"/>
  <Override PartName="/ppt/slideLayouts/slideLayout2561.xml" ContentType="application/vnd.openxmlformats-officedocument.presentationml.slideLayout+xml"/>
  <Override PartName="/ppt/slideLayouts/slideLayout2562.xml" ContentType="application/vnd.openxmlformats-officedocument.presentationml.slideLayout+xml"/>
  <Override PartName="/ppt/slideLayouts/slideLayout2563.xml" ContentType="application/vnd.openxmlformats-officedocument.presentationml.slideLayout+xml"/>
  <Override PartName="/ppt/slideLayouts/slideLayout2564.xml" ContentType="application/vnd.openxmlformats-officedocument.presentationml.slideLayout+xml"/>
  <Override PartName="/ppt/slideLayouts/slideLayout2565.xml" ContentType="application/vnd.openxmlformats-officedocument.presentationml.slideLayout+xml"/>
  <Override PartName="/ppt/slideLayouts/slideLayout2566.xml" ContentType="application/vnd.openxmlformats-officedocument.presentationml.slideLayout+xml"/>
  <Override PartName="/ppt/slideLayouts/slideLayout2567.xml" ContentType="application/vnd.openxmlformats-officedocument.presentationml.slideLayout+xml"/>
  <Override PartName="/ppt/slideLayouts/slideLayout2568.xml" ContentType="application/vnd.openxmlformats-officedocument.presentationml.slideLayout+xml"/>
  <Override PartName="/ppt/slideLayouts/slideLayout2569.xml" ContentType="application/vnd.openxmlformats-officedocument.presentationml.slideLayout+xml"/>
  <Override PartName="/ppt/slideLayouts/slideLayout2570.xml" ContentType="application/vnd.openxmlformats-officedocument.presentationml.slideLayout+xml"/>
  <Override PartName="/ppt/slideLayouts/slideLayout2571.xml" ContentType="application/vnd.openxmlformats-officedocument.presentationml.slideLayout+xml"/>
  <Override PartName="/ppt/slideLayouts/slideLayout2572.xml" ContentType="application/vnd.openxmlformats-officedocument.presentationml.slideLayout+xml"/>
  <Override PartName="/ppt/slideLayouts/slideLayout2573.xml" ContentType="application/vnd.openxmlformats-officedocument.presentationml.slideLayout+xml"/>
  <Override PartName="/ppt/slideLayouts/slideLayout2574.xml" ContentType="application/vnd.openxmlformats-officedocument.presentationml.slideLayout+xml"/>
  <Override PartName="/ppt/slideLayouts/slideLayout2575.xml" ContentType="application/vnd.openxmlformats-officedocument.presentationml.slideLayout+xml"/>
  <Override PartName="/ppt/slideLayouts/slideLayout2576.xml" ContentType="application/vnd.openxmlformats-officedocument.presentationml.slideLayout+xml"/>
  <Override PartName="/ppt/slideLayouts/slideLayout2577.xml" ContentType="application/vnd.openxmlformats-officedocument.presentationml.slideLayout+xml"/>
  <Override PartName="/ppt/slideLayouts/slideLayout2578.xml" ContentType="application/vnd.openxmlformats-officedocument.presentationml.slideLayout+xml"/>
  <Override PartName="/ppt/slideLayouts/slideLayout2579.xml" ContentType="application/vnd.openxmlformats-officedocument.presentationml.slideLayout+xml"/>
  <Override PartName="/ppt/slideLayouts/slideLayout2580.xml" ContentType="application/vnd.openxmlformats-officedocument.presentationml.slideLayout+xml"/>
  <Override PartName="/ppt/slideLayouts/slideLayout2581.xml" ContentType="application/vnd.openxmlformats-officedocument.presentationml.slideLayout+xml"/>
  <Override PartName="/ppt/slideLayouts/slideLayout2582.xml" ContentType="application/vnd.openxmlformats-officedocument.presentationml.slideLayout+xml"/>
  <Override PartName="/ppt/slideLayouts/slideLayout2583.xml" ContentType="application/vnd.openxmlformats-officedocument.presentationml.slideLayout+xml"/>
  <Override PartName="/ppt/slideLayouts/slideLayout2584.xml" ContentType="application/vnd.openxmlformats-officedocument.presentationml.slideLayout+xml"/>
  <Override PartName="/ppt/slideLayouts/slideLayout2585.xml" ContentType="application/vnd.openxmlformats-officedocument.presentationml.slideLayout+xml"/>
  <Override PartName="/ppt/slideLayouts/slideLayout2586.xml" ContentType="application/vnd.openxmlformats-officedocument.presentationml.slideLayout+xml"/>
  <Override PartName="/ppt/slideLayouts/slideLayout2587.xml" ContentType="application/vnd.openxmlformats-officedocument.presentationml.slideLayout+xml"/>
  <Override PartName="/ppt/slideLayouts/slideLayout2588.xml" ContentType="application/vnd.openxmlformats-officedocument.presentationml.slideLayout+xml"/>
  <Override PartName="/ppt/slideLayouts/slideLayout2589.xml" ContentType="application/vnd.openxmlformats-officedocument.presentationml.slideLayout+xml"/>
  <Override PartName="/ppt/slideLayouts/slideLayout2590.xml" ContentType="application/vnd.openxmlformats-officedocument.presentationml.slideLayout+xml"/>
  <Override PartName="/ppt/slideLayouts/slideLayout2591.xml" ContentType="application/vnd.openxmlformats-officedocument.presentationml.slideLayout+xml"/>
  <Override PartName="/ppt/slideLayouts/slideLayout2592.xml" ContentType="application/vnd.openxmlformats-officedocument.presentationml.slideLayout+xml"/>
  <Override PartName="/ppt/slideLayouts/slideLayout2593.xml" ContentType="application/vnd.openxmlformats-officedocument.presentationml.slideLayout+xml"/>
  <Override PartName="/ppt/slideLayouts/slideLayout2594.xml" ContentType="application/vnd.openxmlformats-officedocument.presentationml.slideLayout+xml"/>
  <Override PartName="/ppt/slideLayouts/slideLayout2595.xml" ContentType="application/vnd.openxmlformats-officedocument.presentationml.slideLayout+xml"/>
  <Override PartName="/ppt/slideLayouts/slideLayout2596.xml" ContentType="application/vnd.openxmlformats-officedocument.presentationml.slideLayout+xml"/>
  <Override PartName="/ppt/slideLayouts/slideLayout2597.xml" ContentType="application/vnd.openxmlformats-officedocument.presentationml.slideLayout+xml"/>
  <Override PartName="/ppt/slideLayouts/slideLayout2598.xml" ContentType="application/vnd.openxmlformats-officedocument.presentationml.slideLayout+xml"/>
  <Override PartName="/ppt/slideLayouts/slideLayout2599.xml" ContentType="application/vnd.openxmlformats-officedocument.presentationml.slideLayout+xml"/>
  <Override PartName="/ppt/slideLayouts/slideLayout2600.xml" ContentType="application/vnd.openxmlformats-officedocument.presentationml.slideLayout+xml"/>
  <Override PartName="/ppt/slideLayouts/slideLayout2601.xml" ContentType="application/vnd.openxmlformats-officedocument.presentationml.slideLayout+xml"/>
  <Override PartName="/ppt/slideLayouts/slideLayout2602.xml" ContentType="application/vnd.openxmlformats-officedocument.presentationml.slideLayout+xml"/>
  <Override PartName="/ppt/slideLayouts/slideLayout2603.xml" ContentType="application/vnd.openxmlformats-officedocument.presentationml.slideLayout+xml"/>
  <Override PartName="/ppt/slideLayouts/slideLayout2604.xml" ContentType="application/vnd.openxmlformats-officedocument.presentationml.slideLayout+xml"/>
  <Override PartName="/ppt/slideLayouts/slideLayout2605.xml" ContentType="application/vnd.openxmlformats-officedocument.presentationml.slideLayout+xml"/>
  <Override PartName="/ppt/slideLayouts/slideLayout2606.xml" ContentType="application/vnd.openxmlformats-officedocument.presentationml.slideLayout+xml"/>
  <Override PartName="/ppt/slideLayouts/slideLayout2607.xml" ContentType="application/vnd.openxmlformats-officedocument.presentationml.slideLayout+xml"/>
  <Override PartName="/ppt/slideLayouts/slideLayout2608.xml" ContentType="application/vnd.openxmlformats-officedocument.presentationml.slideLayout+xml"/>
  <Override PartName="/ppt/slideLayouts/slideLayout2609.xml" ContentType="application/vnd.openxmlformats-officedocument.presentationml.slideLayout+xml"/>
  <Override PartName="/ppt/slideLayouts/slideLayout2610.xml" ContentType="application/vnd.openxmlformats-officedocument.presentationml.slideLayout+xml"/>
  <Override PartName="/ppt/slideLayouts/slideLayout2611.xml" ContentType="application/vnd.openxmlformats-officedocument.presentationml.slideLayout+xml"/>
  <Override PartName="/ppt/slideLayouts/slideLayout2612.xml" ContentType="application/vnd.openxmlformats-officedocument.presentationml.slideLayout+xml"/>
  <Override PartName="/ppt/slideLayouts/slideLayout2613.xml" ContentType="application/vnd.openxmlformats-officedocument.presentationml.slideLayout+xml"/>
  <Override PartName="/ppt/slideLayouts/slideLayout2614.xml" ContentType="application/vnd.openxmlformats-officedocument.presentationml.slideLayout+xml"/>
  <Override PartName="/ppt/slideLayouts/slideLayout2615.xml" ContentType="application/vnd.openxmlformats-officedocument.presentationml.slideLayout+xml"/>
  <Override PartName="/ppt/slideLayouts/slideLayout2616.xml" ContentType="application/vnd.openxmlformats-officedocument.presentationml.slideLayout+xml"/>
  <Override PartName="/ppt/slideLayouts/slideLayout2617.xml" ContentType="application/vnd.openxmlformats-officedocument.presentationml.slideLayout+xml"/>
  <Override PartName="/ppt/slideLayouts/slideLayout2618.xml" ContentType="application/vnd.openxmlformats-officedocument.presentationml.slideLayout+xml"/>
  <Override PartName="/ppt/slideLayouts/slideLayout2619.xml" ContentType="application/vnd.openxmlformats-officedocument.presentationml.slideLayout+xml"/>
  <Override PartName="/ppt/slideLayouts/slideLayout2620.xml" ContentType="application/vnd.openxmlformats-officedocument.presentationml.slideLayout+xml"/>
  <Override PartName="/ppt/slideLayouts/slideLayout2621.xml" ContentType="application/vnd.openxmlformats-officedocument.presentationml.slideLayout+xml"/>
  <Override PartName="/ppt/slideLayouts/slideLayout2622.xml" ContentType="application/vnd.openxmlformats-officedocument.presentationml.slideLayout+xml"/>
  <Override PartName="/ppt/slideLayouts/slideLayout2623.xml" ContentType="application/vnd.openxmlformats-officedocument.presentationml.slideLayout+xml"/>
  <Override PartName="/ppt/slideLayouts/slideLayout2624.xml" ContentType="application/vnd.openxmlformats-officedocument.presentationml.slideLayout+xml"/>
  <Override PartName="/ppt/slideLayouts/slideLayout2625.xml" ContentType="application/vnd.openxmlformats-officedocument.presentationml.slideLayout+xml"/>
  <Override PartName="/ppt/slideLayouts/slideLayout2626.xml" ContentType="application/vnd.openxmlformats-officedocument.presentationml.slideLayout+xml"/>
  <Override PartName="/ppt/slideLayouts/slideLayout2627.xml" ContentType="application/vnd.openxmlformats-officedocument.presentationml.slideLayout+xml"/>
  <Override PartName="/ppt/slideLayouts/slideLayout2628.xml" ContentType="application/vnd.openxmlformats-officedocument.presentationml.slideLayout+xml"/>
  <Override PartName="/ppt/slideLayouts/slideLayout2629.xml" ContentType="application/vnd.openxmlformats-officedocument.presentationml.slideLayout+xml"/>
  <Override PartName="/ppt/slideLayouts/slideLayout2630.xml" ContentType="application/vnd.openxmlformats-officedocument.presentationml.slideLayout+xml"/>
  <Override PartName="/ppt/slideLayouts/slideLayout2631.xml" ContentType="application/vnd.openxmlformats-officedocument.presentationml.slideLayout+xml"/>
  <Override PartName="/ppt/slideLayouts/slideLayout2632.xml" ContentType="application/vnd.openxmlformats-officedocument.presentationml.slideLayout+xml"/>
  <Override PartName="/ppt/slideLayouts/slideLayout2633.xml" ContentType="application/vnd.openxmlformats-officedocument.presentationml.slideLayout+xml"/>
  <Override PartName="/ppt/slideLayouts/slideLayout2634.xml" ContentType="application/vnd.openxmlformats-officedocument.presentationml.slideLayout+xml"/>
  <Override PartName="/ppt/slideLayouts/slideLayout2635.xml" ContentType="application/vnd.openxmlformats-officedocument.presentationml.slideLayout+xml"/>
  <Override PartName="/ppt/slideLayouts/slideLayout2636.xml" ContentType="application/vnd.openxmlformats-officedocument.presentationml.slideLayout+xml"/>
  <Override PartName="/ppt/slideLayouts/slideLayout2637.xml" ContentType="application/vnd.openxmlformats-officedocument.presentationml.slideLayout+xml"/>
  <Override PartName="/ppt/slideLayouts/slideLayout2638.xml" ContentType="application/vnd.openxmlformats-officedocument.presentationml.slideLayout+xml"/>
  <Override PartName="/ppt/slideLayouts/slideLayout2639.xml" ContentType="application/vnd.openxmlformats-officedocument.presentationml.slideLayout+xml"/>
  <Override PartName="/ppt/slideLayouts/slideLayout2640.xml" ContentType="application/vnd.openxmlformats-officedocument.presentationml.slideLayout+xml"/>
  <Override PartName="/ppt/slideLayouts/slideLayout2641.xml" ContentType="application/vnd.openxmlformats-officedocument.presentationml.slideLayout+xml"/>
  <Override PartName="/ppt/slideLayouts/slideLayout2642.xml" ContentType="application/vnd.openxmlformats-officedocument.presentationml.slideLayout+xml"/>
  <Override PartName="/ppt/slideLayouts/slideLayout2643.xml" ContentType="application/vnd.openxmlformats-officedocument.presentationml.slideLayout+xml"/>
  <Override PartName="/ppt/slideLayouts/slideLayout2644.xml" ContentType="application/vnd.openxmlformats-officedocument.presentationml.slideLayout+xml"/>
  <Override PartName="/ppt/slideLayouts/slideLayout2645.xml" ContentType="application/vnd.openxmlformats-officedocument.presentationml.slideLayout+xml"/>
  <Override PartName="/ppt/slideLayouts/slideLayout2646.xml" ContentType="application/vnd.openxmlformats-officedocument.presentationml.slideLayout+xml"/>
  <Override PartName="/ppt/slideLayouts/slideLayout2647.xml" ContentType="application/vnd.openxmlformats-officedocument.presentationml.slideLayout+xml"/>
  <Override PartName="/ppt/slideLayouts/slideLayout2648.xml" ContentType="application/vnd.openxmlformats-officedocument.presentationml.slideLayout+xml"/>
  <Override PartName="/ppt/slideLayouts/slideLayout2649.xml" ContentType="application/vnd.openxmlformats-officedocument.presentationml.slideLayout+xml"/>
  <Override PartName="/ppt/slideLayouts/slideLayout2650.xml" ContentType="application/vnd.openxmlformats-officedocument.presentationml.slideLayout+xml"/>
  <Override PartName="/ppt/slideLayouts/slideLayout2651.xml" ContentType="application/vnd.openxmlformats-officedocument.presentationml.slideLayout+xml"/>
  <Override PartName="/ppt/slideLayouts/slideLayout2652.xml" ContentType="application/vnd.openxmlformats-officedocument.presentationml.slideLayout+xml"/>
  <Override PartName="/ppt/slideLayouts/slideLayout2653.xml" ContentType="application/vnd.openxmlformats-officedocument.presentationml.slideLayout+xml"/>
  <Override PartName="/ppt/slideLayouts/slideLayout2654.xml" ContentType="application/vnd.openxmlformats-officedocument.presentationml.slideLayout+xml"/>
  <Override PartName="/ppt/slideLayouts/slideLayout2655.xml" ContentType="application/vnd.openxmlformats-officedocument.presentationml.slideLayout+xml"/>
  <Override PartName="/ppt/slideLayouts/slideLayout2656.xml" ContentType="application/vnd.openxmlformats-officedocument.presentationml.slideLayout+xml"/>
  <Override PartName="/ppt/slideLayouts/slideLayout2657.xml" ContentType="application/vnd.openxmlformats-officedocument.presentationml.slideLayout+xml"/>
  <Override PartName="/ppt/slideLayouts/slideLayout2658.xml" ContentType="application/vnd.openxmlformats-officedocument.presentationml.slideLayout+xml"/>
  <Override PartName="/ppt/slideLayouts/slideLayout2659.xml" ContentType="application/vnd.openxmlformats-officedocument.presentationml.slideLayout+xml"/>
  <Override PartName="/ppt/slideLayouts/slideLayout2660.xml" ContentType="application/vnd.openxmlformats-officedocument.presentationml.slideLayout+xml"/>
  <Override PartName="/ppt/slideLayouts/slideLayout2661.xml" ContentType="application/vnd.openxmlformats-officedocument.presentationml.slideLayout+xml"/>
  <Override PartName="/ppt/slideLayouts/slideLayout2662.xml" ContentType="application/vnd.openxmlformats-officedocument.presentationml.slideLayout+xml"/>
  <Override PartName="/ppt/slideLayouts/slideLayout2663.xml" ContentType="application/vnd.openxmlformats-officedocument.presentationml.slideLayout+xml"/>
  <Override PartName="/ppt/slideLayouts/slideLayout2664.xml" ContentType="application/vnd.openxmlformats-officedocument.presentationml.slideLayout+xml"/>
  <Override PartName="/ppt/slideLayouts/slideLayout2665.xml" ContentType="application/vnd.openxmlformats-officedocument.presentationml.slideLayout+xml"/>
  <Override PartName="/ppt/slideLayouts/slideLayout2666.xml" ContentType="application/vnd.openxmlformats-officedocument.presentationml.slideLayout+xml"/>
  <Override PartName="/ppt/slideLayouts/slideLayout2667.xml" ContentType="application/vnd.openxmlformats-officedocument.presentationml.slideLayout+xml"/>
  <Override PartName="/ppt/slideLayouts/slideLayout2668.xml" ContentType="application/vnd.openxmlformats-officedocument.presentationml.slideLayout+xml"/>
  <Override PartName="/ppt/slideLayouts/slideLayout2669.xml" ContentType="application/vnd.openxmlformats-officedocument.presentationml.slideLayout+xml"/>
  <Override PartName="/ppt/slideLayouts/slideLayout2670.xml" ContentType="application/vnd.openxmlformats-officedocument.presentationml.slideLayout+xml"/>
  <Override PartName="/ppt/slideLayouts/slideLayout2671.xml" ContentType="application/vnd.openxmlformats-officedocument.presentationml.slideLayout+xml"/>
  <Override PartName="/ppt/slideLayouts/slideLayout2672.xml" ContentType="application/vnd.openxmlformats-officedocument.presentationml.slideLayout+xml"/>
  <Override PartName="/ppt/theme/theme17.xml" ContentType="application/vnd.openxmlformats-officedocument.theme+xml"/>
  <Override PartName="/ppt/slideLayouts/slideLayout2673.xml" ContentType="application/vnd.openxmlformats-officedocument.presentationml.slideLayout+xml"/>
  <Override PartName="/ppt/slideLayouts/slideLayout2674.xml" ContentType="application/vnd.openxmlformats-officedocument.presentationml.slideLayout+xml"/>
  <Override PartName="/ppt/slideLayouts/slideLayout2675.xml" ContentType="application/vnd.openxmlformats-officedocument.presentationml.slideLayout+xml"/>
  <Override PartName="/ppt/slideLayouts/slideLayout2676.xml" ContentType="application/vnd.openxmlformats-officedocument.presentationml.slideLayout+xml"/>
  <Override PartName="/ppt/slideLayouts/slideLayout2677.xml" ContentType="application/vnd.openxmlformats-officedocument.presentationml.slideLayout+xml"/>
  <Override PartName="/ppt/slideLayouts/slideLayout2678.xml" ContentType="application/vnd.openxmlformats-officedocument.presentationml.slideLayout+xml"/>
  <Override PartName="/ppt/slideLayouts/slideLayout2679.xml" ContentType="application/vnd.openxmlformats-officedocument.presentationml.slideLayout+xml"/>
  <Override PartName="/ppt/slideLayouts/slideLayout2680.xml" ContentType="application/vnd.openxmlformats-officedocument.presentationml.slideLayout+xml"/>
  <Override PartName="/ppt/slideLayouts/slideLayout2681.xml" ContentType="application/vnd.openxmlformats-officedocument.presentationml.slideLayout+xml"/>
  <Override PartName="/ppt/slideLayouts/slideLayout2682.xml" ContentType="application/vnd.openxmlformats-officedocument.presentationml.slideLayout+xml"/>
  <Override PartName="/ppt/slideLayouts/slideLayout2683.xml" ContentType="application/vnd.openxmlformats-officedocument.presentationml.slideLayout+xml"/>
  <Override PartName="/ppt/slideLayouts/slideLayout2684.xml" ContentType="application/vnd.openxmlformats-officedocument.presentationml.slideLayout+xml"/>
  <Override PartName="/ppt/slideLayouts/slideLayout2685.xml" ContentType="application/vnd.openxmlformats-officedocument.presentationml.slideLayout+xml"/>
  <Override PartName="/ppt/slideLayouts/slideLayout2686.xml" ContentType="application/vnd.openxmlformats-officedocument.presentationml.slideLayout+xml"/>
  <Override PartName="/ppt/slideLayouts/slideLayout2687.xml" ContentType="application/vnd.openxmlformats-officedocument.presentationml.slideLayout+xml"/>
  <Override PartName="/ppt/slideLayouts/slideLayout2688.xml" ContentType="application/vnd.openxmlformats-officedocument.presentationml.slideLayout+xml"/>
  <Override PartName="/ppt/slideLayouts/slideLayout2689.xml" ContentType="application/vnd.openxmlformats-officedocument.presentationml.slideLayout+xml"/>
  <Override PartName="/ppt/slideLayouts/slideLayout2690.xml" ContentType="application/vnd.openxmlformats-officedocument.presentationml.slideLayout+xml"/>
  <Override PartName="/ppt/slideLayouts/slideLayout2691.xml" ContentType="application/vnd.openxmlformats-officedocument.presentationml.slideLayout+xml"/>
  <Override PartName="/ppt/slideLayouts/slideLayout2692.xml" ContentType="application/vnd.openxmlformats-officedocument.presentationml.slideLayout+xml"/>
  <Override PartName="/ppt/slideLayouts/slideLayout2693.xml" ContentType="application/vnd.openxmlformats-officedocument.presentationml.slideLayout+xml"/>
  <Override PartName="/ppt/slideLayouts/slideLayout2694.xml" ContentType="application/vnd.openxmlformats-officedocument.presentationml.slideLayout+xml"/>
  <Override PartName="/ppt/theme/theme18.xml" ContentType="application/vnd.openxmlformats-officedocument.theme+xml"/>
  <Override PartName="/ppt/slideLayouts/slideLayout2695.xml" ContentType="application/vnd.openxmlformats-officedocument.presentationml.slideLayout+xml"/>
  <Override PartName="/ppt/slideLayouts/slideLayout2696.xml" ContentType="application/vnd.openxmlformats-officedocument.presentationml.slideLayout+xml"/>
  <Override PartName="/ppt/slideLayouts/slideLayout2697.xml" ContentType="application/vnd.openxmlformats-officedocument.presentationml.slideLayout+xml"/>
  <Override PartName="/ppt/slideLayouts/slideLayout2698.xml" ContentType="application/vnd.openxmlformats-officedocument.presentationml.slideLayout+xml"/>
  <Override PartName="/ppt/slideLayouts/slideLayout2699.xml" ContentType="application/vnd.openxmlformats-officedocument.presentationml.slideLayout+xml"/>
  <Override PartName="/ppt/slideLayouts/slideLayout2700.xml" ContentType="application/vnd.openxmlformats-officedocument.presentationml.slideLayout+xml"/>
  <Override PartName="/ppt/slideLayouts/slideLayout2701.xml" ContentType="application/vnd.openxmlformats-officedocument.presentationml.slideLayout+xml"/>
  <Override PartName="/ppt/slideLayouts/slideLayout2702.xml" ContentType="application/vnd.openxmlformats-officedocument.presentationml.slideLayout+xml"/>
  <Override PartName="/ppt/slideLayouts/slideLayout2703.xml" ContentType="application/vnd.openxmlformats-officedocument.presentationml.slideLayout+xml"/>
  <Override PartName="/ppt/slideLayouts/slideLayout2704.xml" ContentType="application/vnd.openxmlformats-officedocument.presentationml.slideLayout+xml"/>
  <Override PartName="/ppt/slideLayouts/slideLayout2705.xml" ContentType="application/vnd.openxmlformats-officedocument.presentationml.slideLayout+xml"/>
  <Override PartName="/ppt/theme/theme19.xml" ContentType="application/vnd.openxmlformats-officedocument.theme+xml"/>
  <Override PartName="/ppt/slideLayouts/slideLayout2706.xml" ContentType="application/vnd.openxmlformats-officedocument.presentationml.slideLayout+xml"/>
  <Override PartName="/ppt/slideLayouts/slideLayout2707.xml" ContentType="application/vnd.openxmlformats-officedocument.presentationml.slideLayout+xml"/>
  <Override PartName="/ppt/slideLayouts/slideLayout2708.xml" ContentType="application/vnd.openxmlformats-officedocument.presentationml.slideLayout+xml"/>
  <Override PartName="/ppt/slideLayouts/slideLayout2709.xml" ContentType="application/vnd.openxmlformats-officedocument.presentationml.slideLayout+xml"/>
  <Override PartName="/ppt/slideLayouts/slideLayout2710.xml" ContentType="application/vnd.openxmlformats-officedocument.presentationml.slideLayout+xml"/>
  <Override PartName="/ppt/slideLayouts/slideLayout2711.xml" ContentType="application/vnd.openxmlformats-officedocument.presentationml.slideLayout+xml"/>
  <Override PartName="/ppt/slideLayouts/slideLayout2712.xml" ContentType="application/vnd.openxmlformats-officedocument.presentationml.slideLayout+xml"/>
  <Override PartName="/ppt/slideLayouts/slideLayout2713.xml" ContentType="application/vnd.openxmlformats-officedocument.presentationml.slideLayout+xml"/>
  <Override PartName="/ppt/slideLayouts/slideLayout2714.xml" ContentType="application/vnd.openxmlformats-officedocument.presentationml.slideLayout+xml"/>
  <Override PartName="/ppt/slideLayouts/slideLayout2715.xml" ContentType="application/vnd.openxmlformats-officedocument.presentationml.slideLayout+xml"/>
  <Override PartName="/ppt/theme/theme20.xml" ContentType="application/vnd.openxmlformats-officedocument.theme+xml"/>
  <Override PartName="/ppt/slideLayouts/slideLayout2716.xml" ContentType="application/vnd.openxmlformats-officedocument.presentationml.slideLayout+xml"/>
  <Override PartName="/ppt/slideLayouts/slideLayout2717.xml" ContentType="application/vnd.openxmlformats-officedocument.presentationml.slideLayout+xml"/>
  <Override PartName="/ppt/slideLayouts/slideLayout2718.xml" ContentType="application/vnd.openxmlformats-officedocument.presentationml.slideLayout+xml"/>
  <Override PartName="/ppt/slideLayouts/slideLayout2719.xml" ContentType="application/vnd.openxmlformats-officedocument.presentationml.slideLayout+xml"/>
  <Override PartName="/ppt/slideLayouts/slideLayout2720.xml" ContentType="application/vnd.openxmlformats-officedocument.presentationml.slideLayout+xml"/>
  <Override PartName="/ppt/slideLayouts/slideLayout2721.xml" ContentType="application/vnd.openxmlformats-officedocument.presentationml.slideLayout+xml"/>
  <Override PartName="/ppt/slideLayouts/slideLayout2722.xml" ContentType="application/vnd.openxmlformats-officedocument.presentationml.slideLayout+xml"/>
  <Override PartName="/ppt/slideLayouts/slideLayout2723.xml" ContentType="application/vnd.openxmlformats-officedocument.presentationml.slideLayout+xml"/>
  <Override PartName="/ppt/slideLayouts/slideLayout2724.xml" ContentType="application/vnd.openxmlformats-officedocument.presentationml.slideLayout+xml"/>
  <Override PartName="/ppt/slideLayouts/slideLayout2725.xml" ContentType="application/vnd.openxmlformats-officedocument.presentationml.slideLayout+xml"/>
  <Override PartName="/ppt/slideLayouts/slideLayout2726.xml" ContentType="application/vnd.openxmlformats-officedocument.presentationml.slideLayout+xml"/>
  <Override PartName="/ppt/slideLayouts/slideLayout2727.xml" ContentType="application/vnd.openxmlformats-officedocument.presentationml.slideLayout+xml"/>
  <Override PartName="/ppt/slideLayouts/slideLayout2728.xml" ContentType="application/vnd.openxmlformats-officedocument.presentationml.slideLayout+xml"/>
  <Override PartName="/ppt/slideLayouts/slideLayout2729.xml" ContentType="application/vnd.openxmlformats-officedocument.presentationml.slideLayout+xml"/>
  <Override PartName="/ppt/slideLayouts/slideLayout2730.xml" ContentType="application/vnd.openxmlformats-officedocument.presentationml.slideLayout+xml"/>
  <Override PartName="/ppt/slideLayouts/slideLayout2731.xml" ContentType="application/vnd.openxmlformats-officedocument.presentationml.slideLayout+xml"/>
  <Override PartName="/ppt/slideLayouts/slideLayout2732.xml" ContentType="application/vnd.openxmlformats-officedocument.presentationml.slideLayout+xml"/>
  <Override PartName="/ppt/slideLayouts/slideLayout2733.xml" ContentType="application/vnd.openxmlformats-officedocument.presentationml.slideLayout+xml"/>
  <Override PartName="/ppt/slideLayouts/slideLayout2734.xml" ContentType="application/vnd.openxmlformats-officedocument.presentationml.slideLayout+xml"/>
  <Override PartName="/ppt/slideLayouts/slideLayout2735.xml" ContentType="application/vnd.openxmlformats-officedocument.presentationml.slideLayout+xml"/>
  <Override PartName="/ppt/slideLayouts/slideLayout2736.xml" ContentType="application/vnd.openxmlformats-officedocument.presentationml.slideLayout+xml"/>
  <Override PartName="/ppt/slideLayouts/slideLayout2737.xml" ContentType="application/vnd.openxmlformats-officedocument.presentationml.slideLayout+xml"/>
  <Override PartName="/ppt/slideLayouts/slideLayout2738.xml" ContentType="application/vnd.openxmlformats-officedocument.presentationml.slideLayout+xml"/>
  <Override PartName="/ppt/slideLayouts/slideLayout2739.xml" ContentType="application/vnd.openxmlformats-officedocument.presentationml.slideLayout+xml"/>
  <Override PartName="/ppt/slideLayouts/slideLayout2740.xml" ContentType="application/vnd.openxmlformats-officedocument.presentationml.slideLayout+xml"/>
  <Override PartName="/ppt/slideLayouts/slideLayout2741.xml" ContentType="application/vnd.openxmlformats-officedocument.presentationml.slideLayout+xml"/>
  <Override PartName="/ppt/slideLayouts/slideLayout2742.xml" ContentType="application/vnd.openxmlformats-officedocument.presentationml.slideLayout+xml"/>
  <Override PartName="/ppt/slideLayouts/slideLayout2743.xml" ContentType="application/vnd.openxmlformats-officedocument.presentationml.slideLayout+xml"/>
  <Override PartName="/ppt/slideLayouts/slideLayout2744.xml" ContentType="application/vnd.openxmlformats-officedocument.presentationml.slideLayout+xml"/>
  <Override PartName="/ppt/slideLayouts/slideLayout2745.xml" ContentType="application/vnd.openxmlformats-officedocument.presentationml.slideLayout+xml"/>
  <Override PartName="/ppt/slideLayouts/slideLayout2746.xml" ContentType="application/vnd.openxmlformats-officedocument.presentationml.slideLayout+xml"/>
  <Override PartName="/ppt/slideLayouts/slideLayout2747.xml" ContentType="application/vnd.openxmlformats-officedocument.presentationml.slideLayout+xml"/>
  <Override PartName="/ppt/slideLayouts/slideLayout2748.xml" ContentType="application/vnd.openxmlformats-officedocument.presentationml.slideLayout+xml"/>
  <Override PartName="/ppt/slideLayouts/slideLayout2749.xml" ContentType="application/vnd.openxmlformats-officedocument.presentationml.slideLayout+xml"/>
  <Override PartName="/ppt/slideLayouts/slideLayout2750.xml" ContentType="application/vnd.openxmlformats-officedocument.presentationml.slideLayout+xml"/>
  <Override PartName="/ppt/slideLayouts/slideLayout2751.xml" ContentType="application/vnd.openxmlformats-officedocument.presentationml.slideLayout+xml"/>
  <Override PartName="/ppt/slideLayouts/slideLayout2752.xml" ContentType="application/vnd.openxmlformats-officedocument.presentationml.slideLayout+xml"/>
  <Override PartName="/ppt/slideLayouts/slideLayout2753.xml" ContentType="application/vnd.openxmlformats-officedocument.presentationml.slideLayout+xml"/>
  <Override PartName="/ppt/slideLayouts/slideLayout2754.xml" ContentType="application/vnd.openxmlformats-officedocument.presentationml.slideLayout+xml"/>
  <Override PartName="/ppt/slideLayouts/slideLayout2755.xml" ContentType="application/vnd.openxmlformats-officedocument.presentationml.slideLayout+xml"/>
  <Override PartName="/ppt/slideLayouts/slideLayout2756.xml" ContentType="application/vnd.openxmlformats-officedocument.presentationml.slideLayout+xml"/>
  <Override PartName="/ppt/slideLayouts/slideLayout2757.xml" ContentType="application/vnd.openxmlformats-officedocument.presentationml.slideLayout+xml"/>
  <Override PartName="/ppt/slideLayouts/slideLayout2758.xml" ContentType="application/vnd.openxmlformats-officedocument.presentationml.slideLayout+xml"/>
  <Override PartName="/ppt/slideLayouts/slideLayout2759.xml" ContentType="application/vnd.openxmlformats-officedocument.presentationml.slideLayout+xml"/>
  <Override PartName="/ppt/slideLayouts/slideLayout2760.xml" ContentType="application/vnd.openxmlformats-officedocument.presentationml.slideLayout+xml"/>
  <Override PartName="/ppt/slideLayouts/slideLayout2761.xml" ContentType="application/vnd.openxmlformats-officedocument.presentationml.slideLayout+xml"/>
  <Override PartName="/ppt/slideLayouts/slideLayout2762.xml" ContentType="application/vnd.openxmlformats-officedocument.presentationml.slideLayout+xml"/>
  <Override PartName="/ppt/slideLayouts/slideLayout2763.xml" ContentType="application/vnd.openxmlformats-officedocument.presentationml.slideLayout+xml"/>
  <Override PartName="/ppt/slideLayouts/slideLayout2764.xml" ContentType="application/vnd.openxmlformats-officedocument.presentationml.slideLayout+xml"/>
  <Override PartName="/ppt/slideLayouts/slideLayout2765.xml" ContentType="application/vnd.openxmlformats-officedocument.presentationml.slideLayout+xml"/>
  <Override PartName="/ppt/slideLayouts/slideLayout2766.xml" ContentType="application/vnd.openxmlformats-officedocument.presentationml.slideLayout+xml"/>
  <Override PartName="/ppt/slideLayouts/slideLayout2767.xml" ContentType="application/vnd.openxmlformats-officedocument.presentationml.slideLayout+xml"/>
  <Override PartName="/ppt/slideLayouts/slideLayout2768.xml" ContentType="application/vnd.openxmlformats-officedocument.presentationml.slideLayout+xml"/>
  <Override PartName="/ppt/slideLayouts/slideLayout2769.xml" ContentType="application/vnd.openxmlformats-officedocument.presentationml.slideLayout+xml"/>
  <Override PartName="/ppt/slideLayouts/slideLayout2770.xml" ContentType="application/vnd.openxmlformats-officedocument.presentationml.slideLayout+xml"/>
  <Override PartName="/ppt/slideLayouts/slideLayout2771.xml" ContentType="application/vnd.openxmlformats-officedocument.presentationml.slideLayout+xml"/>
  <Override PartName="/ppt/slideLayouts/slideLayout2772.xml" ContentType="application/vnd.openxmlformats-officedocument.presentationml.slideLayout+xml"/>
  <Override PartName="/ppt/slideLayouts/slideLayout2773.xml" ContentType="application/vnd.openxmlformats-officedocument.presentationml.slideLayout+xml"/>
  <Override PartName="/ppt/slideLayouts/slideLayout2774.xml" ContentType="application/vnd.openxmlformats-officedocument.presentationml.slideLayout+xml"/>
  <Override PartName="/ppt/slideLayouts/slideLayout2775.xml" ContentType="application/vnd.openxmlformats-officedocument.presentationml.slideLayout+xml"/>
  <Override PartName="/ppt/slideLayouts/slideLayout2776.xml" ContentType="application/vnd.openxmlformats-officedocument.presentationml.slideLayout+xml"/>
  <Override PartName="/ppt/slideLayouts/slideLayout2777.xml" ContentType="application/vnd.openxmlformats-officedocument.presentationml.slideLayout+xml"/>
  <Override PartName="/ppt/slideLayouts/slideLayout2778.xml" ContentType="application/vnd.openxmlformats-officedocument.presentationml.slideLayout+xml"/>
  <Override PartName="/ppt/slideLayouts/slideLayout2779.xml" ContentType="application/vnd.openxmlformats-officedocument.presentationml.slideLayout+xml"/>
  <Override PartName="/ppt/slideLayouts/slideLayout2780.xml" ContentType="application/vnd.openxmlformats-officedocument.presentationml.slideLayout+xml"/>
  <Override PartName="/ppt/slideLayouts/slideLayout2781.xml" ContentType="application/vnd.openxmlformats-officedocument.presentationml.slideLayout+xml"/>
  <Override PartName="/ppt/slideLayouts/slideLayout2782.xml" ContentType="application/vnd.openxmlformats-officedocument.presentationml.slideLayout+xml"/>
  <Override PartName="/ppt/slideLayouts/slideLayout2783.xml" ContentType="application/vnd.openxmlformats-officedocument.presentationml.slideLayout+xml"/>
  <Override PartName="/ppt/slideLayouts/slideLayout2784.xml" ContentType="application/vnd.openxmlformats-officedocument.presentationml.slideLayout+xml"/>
  <Override PartName="/ppt/slideLayouts/slideLayout2785.xml" ContentType="application/vnd.openxmlformats-officedocument.presentationml.slideLayout+xml"/>
  <Override PartName="/ppt/slideLayouts/slideLayout2786.xml" ContentType="application/vnd.openxmlformats-officedocument.presentationml.slideLayout+xml"/>
  <Override PartName="/ppt/slideLayouts/slideLayout2787.xml" ContentType="application/vnd.openxmlformats-officedocument.presentationml.slideLayout+xml"/>
  <Override PartName="/ppt/slideLayouts/slideLayout2788.xml" ContentType="application/vnd.openxmlformats-officedocument.presentationml.slideLayout+xml"/>
  <Override PartName="/ppt/slideLayouts/slideLayout2789.xml" ContentType="application/vnd.openxmlformats-officedocument.presentationml.slideLayout+xml"/>
  <Override PartName="/ppt/slideLayouts/slideLayout2790.xml" ContentType="application/vnd.openxmlformats-officedocument.presentationml.slideLayout+xml"/>
  <Override PartName="/ppt/slideLayouts/slideLayout2791.xml" ContentType="application/vnd.openxmlformats-officedocument.presentationml.slideLayout+xml"/>
  <Override PartName="/ppt/slideLayouts/slideLayout2792.xml" ContentType="application/vnd.openxmlformats-officedocument.presentationml.slideLayout+xml"/>
  <Override PartName="/ppt/slideLayouts/slideLayout2793.xml" ContentType="application/vnd.openxmlformats-officedocument.presentationml.slideLayout+xml"/>
  <Override PartName="/ppt/slideLayouts/slideLayout2794.xml" ContentType="application/vnd.openxmlformats-officedocument.presentationml.slideLayout+xml"/>
  <Override PartName="/ppt/slideLayouts/slideLayout2795.xml" ContentType="application/vnd.openxmlformats-officedocument.presentationml.slideLayout+xml"/>
  <Override PartName="/ppt/slideLayouts/slideLayout2796.xml" ContentType="application/vnd.openxmlformats-officedocument.presentationml.slideLayout+xml"/>
  <Override PartName="/ppt/slideLayouts/slideLayout2797.xml" ContentType="application/vnd.openxmlformats-officedocument.presentationml.slideLayout+xml"/>
  <Override PartName="/ppt/slideLayouts/slideLayout2798.xml" ContentType="application/vnd.openxmlformats-officedocument.presentationml.slideLayout+xml"/>
  <Override PartName="/ppt/slideLayouts/slideLayout2799.xml" ContentType="application/vnd.openxmlformats-officedocument.presentationml.slideLayout+xml"/>
  <Override PartName="/ppt/slideLayouts/slideLayout2800.xml" ContentType="application/vnd.openxmlformats-officedocument.presentationml.slideLayout+xml"/>
  <Override PartName="/ppt/slideLayouts/slideLayout2801.xml" ContentType="application/vnd.openxmlformats-officedocument.presentationml.slideLayout+xml"/>
  <Override PartName="/ppt/slideLayouts/slideLayout2802.xml" ContentType="application/vnd.openxmlformats-officedocument.presentationml.slideLayout+xml"/>
  <Override PartName="/ppt/slideLayouts/slideLayout2803.xml" ContentType="application/vnd.openxmlformats-officedocument.presentationml.slideLayout+xml"/>
  <Override PartName="/ppt/slideLayouts/slideLayout2804.xml" ContentType="application/vnd.openxmlformats-officedocument.presentationml.slideLayout+xml"/>
  <Override PartName="/ppt/slideLayouts/slideLayout2805.xml" ContentType="application/vnd.openxmlformats-officedocument.presentationml.slideLayout+xml"/>
  <Override PartName="/ppt/slideLayouts/slideLayout2806.xml" ContentType="application/vnd.openxmlformats-officedocument.presentationml.slideLayout+xml"/>
  <Override PartName="/ppt/slideLayouts/slideLayout2807.xml" ContentType="application/vnd.openxmlformats-officedocument.presentationml.slideLayout+xml"/>
  <Override PartName="/ppt/slideLayouts/slideLayout2808.xml" ContentType="application/vnd.openxmlformats-officedocument.presentationml.slideLayout+xml"/>
  <Override PartName="/ppt/slideLayouts/slideLayout2809.xml" ContentType="application/vnd.openxmlformats-officedocument.presentationml.slideLayout+xml"/>
  <Override PartName="/ppt/slideLayouts/slideLayout2810.xml" ContentType="application/vnd.openxmlformats-officedocument.presentationml.slideLayout+xml"/>
  <Override PartName="/ppt/slideLayouts/slideLayout2811.xml" ContentType="application/vnd.openxmlformats-officedocument.presentationml.slideLayout+xml"/>
  <Override PartName="/ppt/slideLayouts/slideLayout2812.xml" ContentType="application/vnd.openxmlformats-officedocument.presentationml.slideLayout+xml"/>
  <Override PartName="/ppt/slideLayouts/slideLayout2813.xml" ContentType="application/vnd.openxmlformats-officedocument.presentationml.slideLayout+xml"/>
  <Override PartName="/ppt/slideLayouts/slideLayout2814.xml" ContentType="application/vnd.openxmlformats-officedocument.presentationml.slideLayout+xml"/>
  <Override PartName="/ppt/slideLayouts/slideLayout2815.xml" ContentType="application/vnd.openxmlformats-officedocument.presentationml.slideLayout+xml"/>
  <Override PartName="/ppt/slideLayouts/slideLayout2816.xml" ContentType="application/vnd.openxmlformats-officedocument.presentationml.slideLayout+xml"/>
  <Override PartName="/ppt/slideLayouts/slideLayout2817.xml" ContentType="application/vnd.openxmlformats-officedocument.presentationml.slideLayout+xml"/>
  <Override PartName="/ppt/slideLayouts/slideLayout2818.xml" ContentType="application/vnd.openxmlformats-officedocument.presentationml.slideLayout+xml"/>
  <Override PartName="/ppt/slideLayouts/slideLayout2819.xml" ContentType="application/vnd.openxmlformats-officedocument.presentationml.slideLayout+xml"/>
  <Override PartName="/ppt/slideLayouts/slideLayout2820.xml" ContentType="application/vnd.openxmlformats-officedocument.presentationml.slideLayout+xml"/>
  <Override PartName="/ppt/slideLayouts/slideLayout2821.xml" ContentType="application/vnd.openxmlformats-officedocument.presentationml.slideLayout+xml"/>
  <Override PartName="/ppt/slideLayouts/slideLayout2822.xml" ContentType="application/vnd.openxmlformats-officedocument.presentationml.slideLayout+xml"/>
  <Override PartName="/ppt/slideLayouts/slideLayout2823.xml" ContentType="application/vnd.openxmlformats-officedocument.presentationml.slideLayout+xml"/>
  <Override PartName="/ppt/slideLayouts/slideLayout2824.xml" ContentType="application/vnd.openxmlformats-officedocument.presentationml.slideLayout+xml"/>
  <Override PartName="/ppt/slideLayouts/slideLayout2825.xml" ContentType="application/vnd.openxmlformats-officedocument.presentationml.slideLayout+xml"/>
  <Override PartName="/ppt/slideLayouts/slideLayout2826.xml" ContentType="application/vnd.openxmlformats-officedocument.presentationml.slideLayout+xml"/>
  <Override PartName="/ppt/slideLayouts/slideLayout2827.xml" ContentType="application/vnd.openxmlformats-officedocument.presentationml.slideLayout+xml"/>
  <Override PartName="/ppt/slideLayouts/slideLayout2828.xml" ContentType="application/vnd.openxmlformats-officedocument.presentationml.slideLayout+xml"/>
  <Override PartName="/ppt/slideLayouts/slideLayout2829.xml" ContentType="application/vnd.openxmlformats-officedocument.presentationml.slideLayout+xml"/>
  <Override PartName="/ppt/slideLayouts/slideLayout2830.xml" ContentType="application/vnd.openxmlformats-officedocument.presentationml.slideLayout+xml"/>
  <Override PartName="/ppt/slideLayouts/slideLayout2831.xml" ContentType="application/vnd.openxmlformats-officedocument.presentationml.slideLayout+xml"/>
  <Override PartName="/ppt/slideLayouts/slideLayout2832.xml" ContentType="application/vnd.openxmlformats-officedocument.presentationml.slideLayout+xml"/>
  <Override PartName="/ppt/slideLayouts/slideLayout2833.xml" ContentType="application/vnd.openxmlformats-officedocument.presentationml.slideLayout+xml"/>
  <Override PartName="/ppt/slideLayouts/slideLayout2834.xml" ContentType="application/vnd.openxmlformats-officedocument.presentationml.slideLayout+xml"/>
  <Override PartName="/ppt/slideLayouts/slideLayout2835.xml" ContentType="application/vnd.openxmlformats-officedocument.presentationml.slideLayout+xml"/>
  <Override PartName="/ppt/slideLayouts/slideLayout2836.xml" ContentType="application/vnd.openxmlformats-officedocument.presentationml.slideLayout+xml"/>
  <Override PartName="/ppt/slideLayouts/slideLayout2837.xml" ContentType="application/vnd.openxmlformats-officedocument.presentationml.slideLayout+xml"/>
  <Override PartName="/ppt/slideLayouts/slideLayout2838.xml" ContentType="application/vnd.openxmlformats-officedocument.presentationml.slideLayout+xml"/>
  <Override PartName="/ppt/slideLayouts/slideLayout2839.xml" ContentType="application/vnd.openxmlformats-officedocument.presentationml.slideLayout+xml"/>
  <Override PartName="/ppt/slideLayouts/slideLayout2840.xml" ContentType="application/vnd.openxmlformats-officedocument.presentationml.slideLayout+xml"/>
  <Override PartName="/ppt/slideLayouts/slideLayout2841.xml" ContentType="application/vnd.openxmlformats-officedocument.presentationml.slideLayout+xml"/>
  <Override PartName="/ppt/slideLayouts/slideLayout2842.xml" ContentType="application/vnd.openxmlformats-officedocument.presentationml.slideLayout+xml"/>
  <Override PartName="/ppt/slideLayouts/slideLayout2843.xml" ContentType="application/vnd.openxmlformats-officedocument.presentationml.slideLayout+xml"/>
  <Override PartName="/ppt/slideLayouts/slideLayout2844.xml" ContentType="application/vnd.openxmlformats-officedocument.presentationml.slideLayout+xml"/>
  <Override PartName="/ppt/slideLayouts/slideLayout2845.xml" ContentType="application/vnd.openxmlformats-officedocument.presentationml.slideLayout+xml"/>
  <Override PartName="/ppt/slideLayouts/slideLayout2846.xml" ContentType="application/vnd.openxmlformats-officedocument.presentationml.slideLayout+xml"/>
  <Override PartName="/ppt/slideLayouts/slideLayout2847.xml" ContentType="application/vnd.openxmlformats-officedocument.presentationml.slideLayout+xml"/>
  <Override PartName="/ppt/slideLayouts/slideLayout2848.xml" ContentType="application/vnd.openxmlformats-officedocument.presentationml.slideLayout+xml"/>
  <Override PartName="/ppt/slideLayouts/slideLayout2849.xml" ContentType="application/vnd.openxmlformats-officedocument.presentationml.slideLayout+xml"/>
  <Override PartName="/ppt/slideLayouts/slideLayout2850.xml" ContentType="application/vnd.openxmlformats-officedocument.presentationml.slideLayout+xml"/>
  <Override PartName="/ppt/slideLayouts/slideLayout2851.xml" ContentType="application/vnd.openxmlformats-officedocument.presentationml.slideLayout+xml"/>
  <Override PartName="/ppt/slideLayouts/slideLayout2852.xml" ContentType="application/vnd.openxmlformats-officedocument.presentationml.slideLayout+xml"/>
  <Override PartName="/ppt/slideLayouts/slideLayout2853.xml" ContentType="application/vnd.openxmlformats-officedocument.presentationml.slideLayout+xml"/>
  <Override PartName="/ppt/slideLayouts/slideLayout2854.xml" ContentType="application/vnd.openxmlformats-officedocument.presentationml.slideLayout+xml"/>
  <Override PartName="/ppt/slideLayouts/slideLayout2855.xml" ContentType="application/vnd.openxmlformats-officedocument.presentationml.slideLayout+xml"/>
  <Override PartName="/ppt/slideLayouts/slideLayout2856.xml" ContentType="application/vnd.openxmlformats-officedocument.presentationml.slideLayout+xml"/>
  <Override PartName="/ppt/slideLayouts/slideLayout2857.xml" ContentType="application/vnd.openxmlformats-officedocument.presentationml.slideLayout+xml"/>
  <Override PartName="/ppt/slideLayouts/slideLayout2858.xml" ContentType="application/vnd.openxmlformats-officedocument.presentationml.slideLayout+xml"/>
  <Override PartName="/ppt/slideLayouts/slideLayout2859.xml" ContentType="application/vnd.openxmlformats-officedocument.presentationml.slideLayout+xml"/>
  <Override PartName="/ppt/slideLayouts/slideLayout2860.xml" ContentType="application/vnd.openxmlformats-officedocument.presentationml.slideLayout+xml"/>
  <Override PartName="/ppt/slideLayouts/slideLayout2861.xml" ContentType="application/vnd.openxmlformats-officedocument.presentationml.slideLayout+xml"/>
  <Override PartName="/ppt/slideLayouts/slideLayout2862.xml" ContentType="application/vnd.openxmlformats-officedocument.presentationml.slideLayout+xml"/>
  <Override PartName="/ppt/slideLayouts/slideLayout2863.xml" ContentType="application/vnd.openxmlformats-officedocument.presentationml.slideLayout+xml"/>
  <Override PartName="/ppt/slideLayouts/slideLayout2864.xml" ContentType="application/vnd.openxmlformats-officedocument.presentationml.slideLayout+xml"/>
  <Override PartName="/ppt/slideLayouts/slideLayout2865.xml" ContentType="application/vnd.openxmlformats-officedocument.presentationml.slideLayout+xml"/>
  <Override PartName="/ppt/slideLayouts/slideLayout2866.xml" ContentType="application/vnd.openxmlformats-officedocument.presentationml.slideLayout+xml"/>
  <Override PartName="/ppt/slideLayouts/slideLayout2867.xml" ContentType="application/vnd.openxmlformats-officedocument.presentationml.slideLayout+xml"/>
  <Override PartName="/ppt/slideLayouts/slideLayout2868.xml" ContentType="application/vnd.openxmlformats-officedocument.presentationml.slideLayout+xml"/>
  <Override PartName="/ppt/slideLayouts/slideLayout2869.xml" ContentType="application/vnd.openxmlformats-officedocument.presentationml.slideLayout+xml"/>
  <Override PartName="/ppt/slideLayouts/slideLayout2870.xml" ContentType="application/vnd.openxmlformats-officedocument.presentationml.slideLayout+xml"/>
  <Override PartName="/ppt/slideLayouts/slideLayout2871.xml" ContentType="application/vnd.openxmlformats-officedocument.presentationml.slideLayout+xml"/>
  <Override PartName="/ppt/slideLayouts/slideLayout2872.xml" ContentType="application/vnd.openxmlformats-officedocument.presentationml.slideLayout+xml"/>
  <Override PartName="/ppt/slideLayouts/slideLayout2873.xml" ContentType="application/vnd.openxmlformats-officedocument.presentationml.slideLayout+xml"/>
  <Override PartName="/ppt/slideLayouts/slideLayout2874.xml" ContentType="application/vnd.openxmlformats-officedocument.presentationml.slideLayout+xml"/>
  <Override PartName="/ppt/slideLayouts/slideLayout2875.xml" ContentType="application/vnd.openxmlformats-officedocument.presentationml.slideLayout+xml"/>
  <Override PartName="/ppt/slideLayouts/slideLayout2876.xml" ContentType="application/vnd.openxmlformats-officedocument.presentationml.slideLayout+xml"/>
  <Override PartName="/ppt/slideLayouts/slideLayout2877.xml" ContentType="application/vnd.openxmlformats-officedocument.presentationml.slideLayout+xml"/>
  <Override PartName="/ppt/slideLayouts/slideLayout2878.xml" ContentType="application/vnd.openxmlformats-officedocument.presentationml.slideLayout+xml"/>
  <Override PartName="/ppt/slideLayouts/slideLayout2879.xml" ContentType="application/vnd.openxmlformats-officedocument.presentationml.slideLayout+xml"/>
  <Override PartName="/ppt/slideLayouts/slideLayout2880.xml" ContentType="application/vnd.openxmlformats-officedocument.presentationml.slideLayout+xml"/>
  <Override PartName="/ppt/slideLayouts/slideLayout2881.xml" ContentType="application/vnd.openxmlformats-officedocument.presentationml.slideLayout+xml"/>
  <Override PartName="/ppt/slideLayouts/slideLayout2882.xml" ContentType="application/vnd.openxmlformats-officedocument.presentationml.slideLayout+xml"/>
  <Override PartName="/ppt/slideLayouts/slideLayout2883.xml" ContentType="application/vnd.openxmlformats-officedocument.presentationml.slideLayout+xml"/>
  <Override PartName="/ppt/slideLayouts/slideLayout2884.xml" ContentType="application/vnd.openxmlformats-officedocument.presentationml.slideLayout+xml"/>
  <Override PartName="/ppt/slideLayouts/slideLayout2885.xml" ContentType="application/vnd.openxmlformats-officedocument.presentationml.slideLayout+xml"/>
  <Override PartName="/ppt/slideLayouts/slideLayout2886.xml" ContentType="application/vnd.openxmlformats-officedocument.presentationml.slideLayout+xml"/>
  <Override PartName="/ppt/slideLayouts/slideLayout2887.xml" ContentType="application/vnd.openxmlformats-officedocument.presentationml.slideLayout+xml"/>
  <Override PartName="/ppt/slideLayouts/slideLayout2888.xml" ContentType="application/vnd.openxmlformats-officedocument.presentationml.slideLayout+xml"/>
  <Override PartName="/ppt/slideLayouts/slideLayout2889.xml" ContentType="application/vnd.openxmlformats-officedocument.presentationml.slideLayout+xml"/>
  <Override PartName="/ppt/slideLayouts/slideLayout2890.xml" ContentType="application/vnd.openxmlformats-officedocument.presentationml.slideLayout+xml"/>
  <Override PartName="/ppt/slideLayouts/slideLayout2891.xml" ContentType="application/vnd.openxmlformats-officedocument.presentationml.slideLayout+xml"/>
  <Override PartName="/ppt/slideLayouts/slideLayout2892.xml" ContentType="application/vnd.openxmlformats-officedocument.presentationml.slideLayout+xml"/>
  <Override PartName="/ppt/slideLayouts/slideLayout2893.xml" ContentType="application/vnd.openxmlformats-officedocument.presentationml.slideLayout+xml"/>
  <Override PartName="/ppt/slideLayouts/slideLayout2894.xml" ContentType="application/vnd.openxmlformats-officedocument.presentationml.slideLayout+xml"/>
  <Override PartName="/ppt/slideLayouts/slideLayout2895.xml" ContentType="application/vnd.openxmlformats-officedocument.presentationml.slideLayout+xml"/>
  <Override PartName="/ppt/slideLayouts/slideLayout2896.xml" ContentType="application/vnd.openxmlformats-officedocument.presentationml.slideLayout+xml"/>
  <Override PartName="/ppt/slideLayouts/slideLayout2897.xml" ContentType="application/vnd.openxmlformats-officedocument.presentationml.slideLayout+xml"/>
  <Override PartName="/ppt/slideLayouts/slideLayout2898.xml" ContentType="application/vnd.openxmlformats-officedocument.presentationml.slideLayout+xml"/>
  <Override PartName="/ppt/slideLayouts/slideLayout2899.xml" ContentType="application/vnd.openxmlformats-officedocument.presentationml.slideLayout+xml"/>
  <Override PartName="/ppt/slideLayouts/slideLayout2900.xml" ContentType="application/vnd.openxmlformats-officedocument.presentationml.slideLayout+xml"/>
  <Override PartName="/ppt/slideLayouts/slideLayout2901.xml" ContentType="application/vnd.openxmlformats-officedocument.presentationml.slideLayout+xml"/>
  <Override PartName="/ppt/slideLayouts/slideLayout2902.xml" ContentType="application/vnd.openxmlformats-officedocument.presentationml.slideLayout+xml"/>
  <Override PartName="/ppt/slideLayouts/slideLayout2903.xml" ContentType="application/vnd.openxmlformats-officedocument.presentationml.slideLayout+xml"/>
  <Override PartName="/ppt/slideLayouts/slideLayout2904.xml" ContentType="application/vnd.openxmlformats-officedocument.presentationml.slideLayout+xml"/>
  <Override PartName="/ppt/slideLayouts/slideLayout2905.xml" ContentType="application/vnd.openxmlformats-officedocument.presentationml.slideLayout+xml"/>
  <Override PartName="/ppt/slideLayouts/slideLayout2906.xml" ContentType="application/vnd.openxmlformats-officedocument.presentationml.slideLayout+xml"/>
  <Override PartName="/ppt/slideLayouts/slideLayout2907.xml" ContentType="application/vnd.openxmlformats-officedocument.presentationml.slideLayout+xml"/>
  <Override PartName="/ppt/slideLayouts/slideLayout2908.xml" ContentType="application/vnd.openxmlformats-officedocument.presentationml.slideLayout+xml"/>
  <Override PartName="/ppt/slideLayouts/slideLayout2909.xml" ContentType="application/vnd.openxmlformats-officedocument.presentationml.slideLayout+xml"/>
  <Override PartName="/ppt/slideLayouts/slideLayout2910.xml" ContentType="application/vnd.openxmlformats-officedocument.presentationml.slideLayout+xml"/>
  <Override PartName="/ppt/slideLayouts/slideLayout2911.xml" ContentType="application/vnd.openxmlformats-officedocument.presentationml.slideLayout+xml"/>
  <Override PartName="/ppt/slideLayouts/slideLayout2912.xml" ContentType="application/vnd.openxmlformats-officedocument.presentationml.slideLayout+xml"/>
  <Override PartName="/ppt/slideLayouts/slideLayout2913.xml" ContentType="application/vnd.openxmlformats-officedocument.presentationml.slideLayout+xml"/>
  <Override PartName="/ppt/slideLayouts/slideLayout2914.xml" ContentType="application/vnd.openxmlformats-officedocument.presentationml.slideLayout+xml"/>
  <Override PartName="/ppt/slideLayouts/slideLayout2915.xml" ContentType="application/vnd.openxmlformats-officedocument.presentationml.slideLayout+xml"/>
  <Override PartName="/ppt/slideLayouts/slideLayout2916.xml" ContentType="application/vnd.openxmlformats-officedocument.presentationml.slideLayout+xml"/>
  <Override PartName="/ppt/theme/theme21.xml" ContentType="application/vnd.openxmlformats-officedocument.theme+xml"/>
  <Override PartName="/ppt/slideLayouts/slideLayout2917.xml" ContentType="application/vnd.openxmlformats-officedocument.presentationml.slideLayout+xml"/>
  <Override PartName="/ppt/slideLayouts/slideLayout2918.xml" ContentType="application/vnd.openxmlformats-officedocument.presentationml.slideLayout+xml"/>
  <Override PartName="/ppt/slideLayouts/slideLayout2919.xml" ContentType="application/vnd.openxmlformats-officedocument.presentationml.slideLayout+xml"/>
  <Override PartName="/ppt/slideLayouts/slideLayout2920.xml" ContentType="application/vnd.openxmlformats-officedocument.presentationml.slideLayout+xml"/>
  <Override PartName="/ppt/slideLayouts/slideLayout2921.xml" ContentType="application/vnd.openxmlformats-officedocument.presentationml.slideLayout+xml"/>
  <Override PartName="/ppt/slideLayouts/slideLayout2922.xml" ContentType="application/vnd.openxmlformats-officedocument.presentationml.slideLayout+xml"/>
  <Override PartName="/ppt/slideLayouts/slideLayout2923.xml" ContentType="application/vnd.openxmlformats-officedocument.presentationml.slideLayout+xml"/>
  <Override PartName="/ppt/slideLayouts/slideLayout2924.xml" ContentType="application/vnd.openxmlformats-officedocument.presentationml.slideLayout+xml"/>
  <Override PartName="/ppt/slideLayouts/slideLayout2925.xml" ContentType="application/vnd.openxmlformats-officedocument.presentationml.slideLayout+xml"/>
  <Override PartName="/ppt/slideLayouts/slideLayout2926.xml" ContentType="application/vnd.openxmlformats-officedocument.presentationml.slideLayout+xml"/>
  <Override PartName="/ppt/slideLayouts/slideLayout2927.xml" ContentType="application/vnd.openxmlformats-officedocument.presentationml.slideLayout+xml"/>
  <Override PartName="/ppt/slideLayouts/slideLayout2928.xml" ContentType="application/vnd.openxmlformats-officedocument.presentationml.slideLayout+xml"/>
  <Override PartName="/ppt/slideLayouts/slideLayout2929.xml" ContentType="application/vnd.openxmlformats-officedocument.presentationml.slideLayout+xml"/>
  <Override PartName="/ppt/slideLayouts/slideLayout2930.xml" ContentType="application/vnd.openxmlformats-officedocument.presentationml.slideLayout+xml"/>
  <Override PartName="/ppt/slideLayouts/slideLayout2931.xml" ContentType="application/vnd.openxmlformats-officedocument.presentationml.slideLayout+xml"/>
  <Override PartName="/ppt/slideLayouts/slideLayout2932.xml" ContentType="application/vnd.openxmlformats-officedocument.presentationml.slideLayout+xml"/>
  <Override PartName="/ppt/slideLayouts/slideLayout2933.xml" ContentType="application/vnd.openxmlformats-officedocument.presentationml.slideLayout+xml"/>
  <Override PartName="/ppt/slideLayouts/slideLayout2934.xml" ContentType="application/vnd.openxmlformats-officedocument.presentationml.slideLayout+xml"/>
  <Override PartName="/ppt/slideLayouts/slideLayout2935.xml" ContentType="application/vnd.openxmlformats-officedocument.presentationml.slideLayout+xml"/>
  <Override PartName="/ppt/slideLayouts/slideLayout2936.xml" ContentType="application/vnd.openxmlformats-officedocument.presentationml.slideLayout+xml"/>
  <Override PartName="/ppt/slideLayouts/slideLayout2937.xml" ContentType="application/vnd.openxmlformats-officedocument.presentationml.slideLayout+xml"/>
  <Override PartName="/ppt/slideLayouts/slideLayout2938.xml" ContentType="application/vnd.openxmlformats-officedocument.presentationml.slideLayout+xml"/>
  <Override PartName="/ppt/slideLayouts/slideLayout2939.xml" ContentType="application/vnd.openxmlformats-officedocument.presentationml.slideLayout+xml"/>
  <Override PartName="/ppt/slideLayouts/slideLayout2940.xml" ContentType="application/vnd.openxmlformats-officedocument.presentationml.slideLayout+xml"/>
  <Override PartName="/ppt/slideLayouts/slideLayout2941.xml" ContentType="application/vnd.openxmlformats-officedocument.presentationml.slideLayout+xml"/>
  <Override PartName="/ppt/slideLayouts/slideLayout2942.xml" ContentType="application/vnd.openxmlformats-officedocument.presentationml.slideLayout+xml"/>
  <Override PartName="/ppt/slideLayouts/slideLayout2943.xml" ContentType="application/vnd.openxmlformats-officedocument.presentationml.slideLayout+xml"/>
  <Override PartName="/ppt/slideLayouts/slideLayout2944.xml" ContentType="application/vnd.openxmlformats-officedocument.presentationml.slideLayout+xml"/>
  <Override PartName="/ppt/slideLayouts/slideLayout2945.xml" ContentType="application/vnd.openxmlformats-officedocument.presentationml.slideLayout+xml"/>
  <Override PartName="/ppt/slideLayouts/slideLayout2946.xml" ContentType="application/vnd.openxmlformats-officedocument.presentationml.slideLayout+xml"/>
  <Override PartName="/ppt/slideLayouts/slideLayout2947.xml" ContentType="application/vnd.openxmlformats-officedocument.presentationml.slideLayout+xml"/>
  <Override PartName="/ppt/slideLayouts/slideLayout2948.xml" ContentType="application/vnd.openxmlformats-officedocument.presentationml.slideLayout+xml"/>
  <Override PartName="/ppt/slideLayouts/slideLayout2949.xml" ContentType="application/vnd.openxmlformats-officedocument.presentationml.slideLayout+xml"/>
  <Override PartName="/ppt/slideLayouts/slideLayout2950.xml" ContentType="application/vnd.openxmlformats-officedocument.presentationml.slideLayout+xml"/>
  <Override PartName="/ppt/slideLayouts/slideLayout2951.xml" ContentType="application/vnd.openxmlformats-officedocument.presentationml.slideLayout+xml"/>
  <Override PartName="/ppt/slideLayouts/slideLayout2952.xml" ContentType="application/vnd.openxmlformats-officedocument.presentationml.slideLayout+xml"/>
  <Override PartName="/ppt/slideLayouts/slideLayout2953.xml" ContentType="application/vnd.openxmlformats-officedocument.presentationml.slideLayout+xml"/>
  <Override PartName="/ppt/slideLayouts/slideLayout2954.xml" ContentType="application/vnd.openxmlformats-officedocument.presentationml.slideLayout+xml"/>
  <Override PartName="/ppt/slideLayouts/slideLayout2955.xml" ContentType="application/vnd.openxmlformats-officedocument.presentationml.slideLayout+xml"/>
  <Override PartName="/ppt/slideLayouts/slideLayout2956.xml" ContentType="application/vnd.openxmlformats-officedocument.presentationml.slideLayout+xml"/>
  <Override PartName="/ppt/slideLayouts/slideLayout2957.xml" ContentType="application/vnd.openxmlformats-officedocument.presentationml.slideLayout+xml"/>
  <Override PartName="/ppt/slideLayouts/slideLayout2958.xml" ContentType="application/vnd.openxmlformats-officedocument.presentationml.slideLayout+xml"/>
  <Override PartName="/ppt/slideLayouts/slideLayout2959.xml" ContentType="application/vnd.openxmlformats-officedocument.presentationml.slideLayout+xml"/>
  <Override PartName="/ppt/slideLayouts/slideLayout2960.xml" ContentType="application/vnd.openxmlformats-officedocument.presentationml.slideLayout+xml"/>
  <Override PartName="/ppt/slideLayouts/slideLayout2961.xml" ContentType="application/vnd.openxmlformats-officedocument.presentationml.slideLayout+xml"/>
  <Override PartName="/ppt/slideLayouts/slideLayout2962.xml" ContentType="application/vnd.openxmlformats-officedocument.presentationml.slideLayout+xml"/>
  <Override PartName="/ppt/slideLayouts/slideLayout2963.xml" ContentType="application/vnd.openxmlformats-officedocument.presentationml.slideLayout+xml"/>
  <Override PartName="/ppt/slideLayouts/slideLayout2964.xml" ContentType="application/vnd.openxmlformats-officedocument.presentationml.slideLayout+xml"/>
  <Override PartName="/ppt/slideLayouts/slideLayout2965.xml" ContentType="application/vnd.openxmlformats-officedocument.presentationml.slideLayout+xml"/>
  <Override PartName="/ppt/slideLayouts/slideLayout2966.xml" ContentType="application/vnd.openxmlformats-officedocument.presentationml.slideLayout+xml"/>
  <Override PartName="/ppt/slideLayouts/slideLayout2967.xml" ContentType="application/vnd.openxmlformats-officedocument.presentationml.slideLayout+xml"/>
  <Override PartName="/ppt/slideLayouts/slideLayout2968.xml" ContentType="application/vnd.openxmlformats-officedocument.presentationml.slideLayout+xml"/>
  <Override PartName="/ppt/slideLayouts/slideLayout2969.xml" ContentType="application/vnd.openxmlformats-officedocument.presentationml.slideLayout+xml"/>
  <Override PartName="/ppt/slideLayouts/slideLayout2970.xml" ContentType="application/vnd.openxmlformats-officedocument.presentationml.slideLayout+xml"/>
  <Override PartName="/ppt/slideLayouts/slideLayout2971.xml" ContentType="application/vnd.openxmlformats-officedocument.presentationml.slideLayout+xml"/>
  <Override PartName="/ppt/slideLayouts/slideLayout2972.xml" ContentType="application/vnd.openxmlformats-officedocument.presentationml.slideLayout+xml"/>
  <Override PartName="/ppt/slideLayouts/slideLayout2973.xml" ContentType="application/vnd.openxmlformats-officedocument.presentationml.slideLayout+xml"/>
  <Override PartName="/ppt/slideLayouts/slideLayout2974.xml" ContentType="application/vnd.openxmlformats-officedocument.presentationml.slideLayout+xml"/>
  <Override PartName="/ppt/slideLayouts/slideLayout2975.xml" ContentType="application/vnd.openxmlformats-officedocument.presentationml.slideLayout+xml"/>
  <Override PartName="/ppt/slideLayouts/slideLayout2976.xml" ContentType="application/vnd.openxmlformats-officedocument.presentationml.slideLayout+xml"/>
  <Override PartName="/ppt/slideLayouts/slideLayout2977.xml" ContentType="application/vnd.openxmlformats-officedocument.presentationml.slideLayout+xml"/>
  <Override PartName="/ppt/slideLayouts/slideLayout2978.xml" ContentType="application/vnd.openxmlformats-officedocument.presentationml.slideLayout+xml"/>
  <Override PartName="/ppt/slideLayouts/slideLayout2979.xml" ContentType="application/vnd.openxmlformats-officedocument.presentationml.slideLayout+xml"/>
  <Override PartName="/ppt/slideLayouts/slideLayout2980.xml" ContentType="application/vnd.openxmlformats-officedocument.presentationml.slideLayout+xml"/>
  <Override PartName="/ppt/slideLayouts/slideLayout2981.xml" ContentType="application/vnd.openxmlformats-officedocument.presentationml.slideLayout+xml"/>
  <Override PartName="/ppt/slideLayouts/slideLayout2982.xml" ContentType="application/vnd.openxmlformats-officedocument.presentationml.slideLayout+xml"/>
  <Override PartName="/ppt/slideLayouts/slideLayout2983.xml" ContentType="application/vnd.openxmlformats-officedocument.presentationml.slideLayout+xml"/>
  <Override PartName="/ppt/slideLayouts/slideLayout2984.xml" ContentType="application/vnd.openxmlformats-officedocument.presentationml.slideLayout+xml"/>
  <Override PartName="/ppt/slideLayouts/slideLayout2985.xml" ContentType="application/vnd.openxmlformats-officedocument.presentationml.slideLayout+xml"/>
  <Override PartName="/ppt/slideLayouts/slideLayout2986.xml" ContentType="application/vnd.openxmlformats-officedocument.presentationml.slideLayout+xml"/>
  <Override PartName="/ppt/slideLayouts/slideLayout2987.xml" ContentType="application/vnd.openxmlformats-officedocument.presentationml.slideLayout+xml"/>
  <Override PartName="/ppt/slideLayouts/slideLayout2988.xml" ContentType="application/vnd.openxmlformats-officedocument.presentationml.slideLayout+xml"/>
  <Override PartName="/ppt/slideLayouts/slideLayout2989.xml" ContentType="application/vnd.openxmlformats-officedocument.presentationml.slideLayout+xml"/>
  <Override PartName="/ppt/slideLayouts/slideLayout2990.xml" ContentType="application/vnd.openxmlformats-officedocument.presentationml.slideLayout+xml"/>
  <Override PartName="/ppt/slideLayouts/slideLayout2991.xml" ContentType="application/vnd.openxmlformats-officedocument.presentationml.slideLayout+xml"/>
  <Override PartName="/ppt/slideLayouts/slideLayout2992.xml" ContentType="application/vnd.openxmlformats-officedocument.presentationml.slideLayout+xml"/>
  <Override PartName="/ppt/slideLayouts/slideLayout2993.xml" ContentType="application/vnd.openxmlformats-officedocument.presentationml.slideLayout+xml"/>
  <Override PartName="/ppt/slideLayouts/slideLayout2994.xml" ContentType="application/vnd.openxmlformats-officedocument.presentationml.slideLayout+xml"/>
  <Override PartName="/ppt/slideLayouts/slideLayout2995.xml" ContentType="application/vnd.openxmlformats-officedocument.presentationml.slideLayout+xml"/>
  <Override PartName="/ppt/slideLayouts/slideLayout2996.xml" ContentType="application/vnd.openxmlformats-officedocument.presentationml.slideLayout+xml"/>
  <Override PartName="/ppt/slideLayouts/slideLayout2997.xml" ContentType="application/vnd.openxmlformats-officedocument.presentationml.slideLayout+xml"/>
  <Override PartName="/ppt/slideLayouts/slideLayout2998.xml" ContentType="application/vnd.openxmlformats-officedocument.presentationml.slideLayout+xml"/>
  <Override PartName="/ppt/slideLayouts/slideLayout2999.xml" ContentType="application/vnd.openxmlformats-officedocument.presentationml.slideLayout+xml"/>
  <Override PartName="/ppt/slideLayouts/slideLayout3000.xml" ContentType="application/vnd.openxmlformats-officedocument.presentationml.slideLayout+xml"/>
  <Override PartName="/ppt/slideLayouts/slideLayout3001.xml" ContentType="application/vnd.openxmlformats-officedocument.presentationml.slideLayout+xml"/>
  <Override PartName="/ppt/slideLayouts/slideLayout3002.xml" ContentType="application/vnd.openxmlformats-officedocument.presentationml.slideLayout+xml"/>
  <Override PartName="/ppt/slideLayouts/slideLayout3003.xml" ContentType="application/vnd.openxmlformats-officedocument.presentationml.slideLayout+xml"/>
  <Override PartName="/ppt/slideLayouts/slideLayout3004.xml" ContentType="application/vnd.openxmlformats-officedocument.presentationml.slideLayout+xml"/>
  <Override PartName="/ppt/slideLayouts/slideLayout3005.xml" ContentType="application/vnd.openxmlformats-officedocument.presentationml.slideLayout+xml"/>
  <Override PartName="/ppt/slideLayouts/slideLayout3006.xml" ContentType="application/vnd.openxmlformats-officedocument.presentationml.slideLayout+xml"/>
  <Override PartName="/ppt/slideLayouts/slideLayout3007.xml" ContentType="application/vnd.openxmlformats-officedocument.presentationml.slideLayout+xml"/>
  <Override PartName="/ppt/slideLayouts/slideLayout3008.xml" ContentType="application/vnd.openxmlformats-officedocument.presentationml.slideLayout+xml"/>
  <Override PartName="/ppt/slideLayouts/slideLayout3009.xml" ContentType="application/vnd.openxmlformats-officedocument.presentationml.slideLayout+xml"/>
  <Override PartName="/ppt/slideLayouts/slideLayout3010.xml" ContentType="application/vnd.openxmlformats-officedocument.presentationml.slideLayout+xml"/>
  <Override PartName="/ppt/slideLayouts/slideLayout3011.xml" ContentType="application/vnd.openxmlformats-officedocument.presentationml.slideLayout+xml"/>
  <Override PartName="/ppt/slideLayouts/slideLayout3012.xml" ContentType="application/vnd.openxmlformats-officedocument.presentationml.slideLayout+xml"/>
  <Override PartName="/ppt/slideLayouts/slideLayout3013.xml" ContentType="application/vnd.openxmlformats-officedocument.presentationml.slideLayout+xml"/>
  <Override PartName="/ppt/slideLayouts/slideLayout3014.xml" ContentType="application/vnd.openxmlformats-officedocument.presentationml.slideLayout+xml"/>
  <Override PartName="/ppt/slideLayouts/slideLayout3015.xml" ContentType="application/vnd.openxmlformats-officedocument.presentationml.slideLayout+xml"/>
  <Override PartName="/ppt/slideLayouts/slideLayout3016.xml" ContentType="application/vnd.openxmlformats-officedocument.presentationml.slideLayout+xml"/>
  <Override PartName="/ppt/slideLayouts/slideLayout3017.xml" ContentType="application/vnd.openxmlformats-officedocument.presentationml.slideLayout+xml"/>
  <Override PartName="/ppt/slideLayouts/slideLayout3018.xml" ContentType="application/vnd.openxmlformats-officedocument.presentationml.slideLayout+xml"/>
  <Override PartName="/ppt/slideLayouts/slideLayout3019.xml" ContentType="application/vnd.openxmlformats-officedocument.presentationml.slideLayout+xml"/>
  <Override PartName="/ppt/slideLayouts/slideLayout3020.xml" ContentType="application/vnd.openxmlformats-officedocument.presentationml.slideLayout+xml"/>
  <Override PartName="/ppt/slideLayouts/slideLayout3021.xml" ContentType="application/vnd.openxmlformats-officedocument.presentationml.slideLayout+xml"/>
  <Override PartName="/ppt/slideLayouts/slideLayout3022.xml" ContentType="application/vnd.openxmlformats-officedocument.presentationml.slideLayout+xml"/>
  <Override PartName="/ppt/slideLayouts/slideLayout3023.xml" ContentType="application/vnd.openxmlformats-officedocument.presentationml.slideLayout+xml"/>
  <Override PartName="/ppt/slideLayouts/slideLayout3024.xml" ContentType="application/vnd.openxmlformats-officedocument.presentationml.slideLayout+xml"/>
  <Override PartName="/ppt/slideLayouts/slideLayout3025.xml" ContentType="application/vnd.openxmlformats-officedocument.presentationml.slideLayout+xml"/>
  <Override PartName="/ppt/slideLayouts/slideLayout3026.xml" ContentType="application/vnd.openxmlformats-officedocument.presentationml.slideLayout+xml"/>
  <Override PartName="/ppt/slideLayouts/slideLayout3027.xml" ContentType="application/vnd.openxmlformats-officedocument.presentationml.slideLayout+xml"/>
  <Override PartName="/ppt/slideLayouts/slideLayout3028.xml" ContentType="application/vnd.openxmlformats-officedocument.presentationml.slideLayout+xml"/>
  <Override PartName="/ppt/slideLayouts/slideLayout3029.xml" ContentType="application/vnd.openxmlformats-officedocument.presentationml.slideLayout+xml"/>
  <Override PartName="/ppt/slideLayouts/slideLayout3030.xml" ContentType="application/vnd.openxmlformats-officedocument.presentationml.slideLayout+xml"/>
  <Override PartName="/ppt/slideLayouts/slideLayout3031.xml" ContentType="application/vnd.openxmlformats-officedocument.presentationml.slideLayout+xml"/>
  <Override PartName="/ppt/slideLayouts/slideLayout3032.xml" ContentType="application/vnd.openxmlformats-officedocument.presentationml.slideLayout+xml"/>
  <Override PartName="/ppt/slideLayouts/slideLayout3033.xml" ContentType="application/vnd.openxmlformats-officedocument.presentationml.slideLayout+xml"/>
  <Override PartName="/ppt/slideLayouts/slideLayout3034.xml" ContentType="application/vnd.openxmlformats-officedocument.presentationml.slideLayout+xml"/>
  <Override PartName="/ppt/slideLayouts/slideLayout3035.xml" ContentType="application/vnd.openxmlformats-officedocument.presentationml.slideLayout+xml"/>
  <Override PartName="/ppt/slideLayouts/slideLayout3036.xml" ContentType="application/vnd.openxmlformats-officedocument.presentationml.slideLayout+xml"/>
  <Override PartName="/ppt/slideLayouts/slideLayout3037.xml" ContentType="application/vnd.openxmlformats-officedocument.presentationml.slideLayout+xml"/>
  <Override PartName="/ppt/slideLayouts/slideLayout3038.xml" ContentType="application/vnd.openxmlformats-officedocument.presentationml.slideLayout+xml"/>
  <Override PartName="/ppt/slideLayouts/slideLayout3039.xml" ContentType="application/vnd.openxmlformats-officedocument.presentationml.slideLayout+xml"/>
  <Override PartName="/ppt/slideLayouts/slideLayout3040.xml" ContentType="application/vnd.openxmlformats-officedocument.presentationml.slideLayout+xml"/>
  <Override PartName="/ppt/slideLayouts/slideLayout3041.xml" ContentType="application/vnd.openxmlformats-officedocument.presentationml.slideLayout+xml"/>
  <Override PartName="/ppt/slideLayouts/slideLayout3042.xml" ContentType="application/vnd.openxmlformats-officedocument.presentationml.slideLayout+xml"/>
  <Override PartName="/ppt/slideLayouts/slideLayout3043.xml" ContentType="application/vnd.openxmlformats-officedocument.presentationml.slideLayout+xml"/>
  <Override PartName="/ppt/slideLayouts/slideLayout3044.xml" ContentType="application/vnd.openxmlformats-officedocument.presentationml.slideLayout+xml"/>
  <Override PartName="/ppt/slideLayouts/slideLayout3045.xml" ContentType="application/vnd.openxmlformats-officedocument.presentationml.slideLayout+xml"/>
  <Override PartName="/ppt/slideLayouts/slideLayout3046.xml" ContentType="application/vnd.openxmlformats-officedocument.presentationml.slideLayout+xml"/>
  <Override PartName="/ppt/slideLayouts/slideLayout3047.xml" ContentType="application/vnd.openxmlformats-officedocument.presentationml.slideLayout+xml"/>
  <Override PartName="/ppt/slideLayouts/slideLayout3048.xml" ContentType="application/vnd.openxmlformats-officedocument.presentationml.slideLayout+xml"/>
  <Override PartName="/ppt/slideLayouts/slideLayout3049.xml" ContentType="application/vnd.openxmlformats-officedocument.presentationml.slideLayout+xml"/>
  <Override PartName="/ppt/slideLayouts/slideLayout3050.xml" ContentType="application/vnd.openxmlformats-officedocument.presentationml.slideLayout+xml"/>
  <Override PartName="/ppt/slideLayouts/slideLayout3051.xml" ContentType="application/vnd.openxmlformats-officedocument.presentationml.slideLayout+xml"/>
  <Override PartName="/ppt/slideLayouts/slideLayout3052.xml" ContentType="application/vnd.openxmlformats-officedocument.presentationml.slideLayout+xml"/>
  <Override PartName="/ppt/slideLayouts/slideLayout3053.xml" ContentType="application/vnd.openxmlformats-officedocument.presentationml.slideLayout+xml"/>
  <Override PartName="/ppt/slideLayouts/slideLayout3054.xml" ContentType="application/vnd.openxmlformats-officedocument.presentationml.slideLayout+xml"/>
  <Override PartName="/ppt/slideLayouts/slideLayout3055.xml" ContentType="application/vnd.openxmlformats-officedocument.presentationml.slideLayout+xml"/>
  <Override PartName="/ppt/slideLayouts/slideLayout3056.xml" ContentType="application/vnd.openxmlformats-officedocument.presentationml.slideLayout+xml"/>
  <Override PartName="/ppt/slideLayouts/slideLayout3057.xml" ContentType="application/vnd.openxmlformats-officedocument.presentationml.slideLayout+xml"/>
  <Override PartName="/ppt/slideLayouts/slideLayout3058.xml" ContentType="application/vnd.openxmlformats-officedocument.presentationml.slideLayout+xml"/>
  <Override PartName="/ppt/slideLayouts/slideLayout3059.xml" ContentType="application/vnd.openxmlformats-officedocument.presentationml.slideLayout+xml"/>
  <Override PartName="/ppt/slideLayouts/slideLayout3060.xml" ContentType="application/vnd.openxmlformats-officedocument.presentationml.slideLayout+xml"/>
  <Override PartName="/ppt/slideLayouts/slideLayout3061.xml" ContentType="application/vnd.openxmlformats-officedocument.presentationml.slideLayout+xml"/>
  <Override PartName="/ppt/slideLayouts/slideLayout3062.xml" ContentType="application/vnd.openxmlformats-officedocument.presentationml.slideLayout+xml"/>
  <Override PartName="/ppt/slideLayouts/slideLayout3063.xml" ContentType="application/vnd.openxmlformats-officedocument.presentationml.slideLayout+xml"/>
  <Override PartName="/ppt/slideLayouts/slideLayout3064.xml" ContentType="application/vnd.openxmlformats-officedocument.presentationml.slideLayout+xml"/>
  <Override PartName="/ppt/slideLayouts/slideLayout3065.xml" ContentType="application/vnd.openxmlformats-officedocument.presentationml.slideLayout+xml"/>
  <Override PartName="/ppt/slideLayouts/slideLayout3066.xml" ContentType="application/vnd.openxmlformats-officedocument.presentationml.slideLayout+xml"/>
  <Override PartName="/ppt/slideLayouts/slideLayout3067.xml" ContentType="application/vnd.openxmlformats-officedocument.presentationml.slideLayout+xml"/>
  <Override PartName="/ppt/slideLayouts/slideLayout3068.xml" ContentType="application/vnd.openxmlformats-officedocument.presentationml.slideLayout+xml"/>
  <Override PartName="/ppt/slideLayouts/slideLayout3069.xml" ContentType="application/vnd.openxmlformats-officedocument.presentationml.slideLayout+xml"/>
  <Override PartName="/ppt/slideLayouts/slideLayout3070.xml" ContentType="application/vnd.openxmlformats-officedocument.presentationml.slideLayout+xml"/>
  <Override PartName="/ppt/slideLayouts/slideLayout3071.xml" ContentType="application/vnd.openxmlformats-officedocument.presentationml.slideLayout+xml"/>
  <Override PartName="/ppt/slideLayouts/slideLayout3072.xml" ContentType="application/vnd.openxmlformats-officedocument.presentationml.slideLayout+xml"/>
  <Override PartName="/ppt/slideLayouts/slideLayout3073.xml" ContentType="application/vnd.openxmlformats-officedocument.presentationml.slideLayout+xml"/>
  <Override PartName="/ppt/slideLayouts/slideLayout3074.xml" ContentType="application/vnd.openxmlformats-officedocument.presentationml.slideLayout+xml"/>
  <Override PartName="/ppt/slideLayouts/slideLayout3075.xml" ContentType="application/vnd.openxmlformats-officedocument.presentationml.slideLayout+xml"/>
  <Override PartName="/ppt/slideLayouts/slideLayout3076.xml" ContentType="application/vnd.openxmlformats-officedocument.presentationml.slideLayout+xml"/>
  <Override PartName="/ppt/slideLayouts/slideLayout3077.xml" ContentType="application/vnd.openxmlformats-officedocument.presentationml.slideLayout+xml"/>
  <Override PartName="/ppt/slideLayouts/slideLayout3078.xml" ContentType="application/vnd.openxmlformats-officedocument.presentationml.slideLayout+xml"/>
  <Override PartName="/ppt/slideLayouts/slideLayout3079.xml" ContentType="application/vnd.openxmlformats-officedocument.presentationml.slideLayout+xml"/>
  <Override PartName="/ppt/slideLayouts/slideLayout3080.xml" ContentType="application/vnd.openxmlformats-officedocument.presentationml.slideLayout+xml"/>
  <Override PartName="/ppt/slideLayouts/slideLayout3081.xml" ContentType="application/vnd.openxmlformats-officedocument.presentationml.slideLayout+xml"/>
  <Override PartName="/ppt/slideLayouts/slideLayout3082.xml" ContentType="application/vnd.openxmlformats-officedocument.presentationml.slideLayout+xml"/>
  <Override PartName="/ppt/slideLayouts/slideLayout3083.xml" ContentType="application/vnd.openxmlformats-officedocument.presentationml.slideLayout+xml"/>
  <Override PartName="/ppt/slideLayouts/slideLayout3084.xml" ContentType="application/vnd.openxmlformats-officedocument.presentationml.slideLayout+xml"/>
  <Override PartName="/ppt/slideLayouts/slideLayout3085.xml" ContentType="application/vnd.openxmlformats-officedocument.presentationml.slideLayout+xml"/>
  <Override PartName="/ppt/slideLayouts/slideLayout3086.xml" ContentType="application/vnd.openxmlformats-officedocument.presentationml.slideLayout+xml"/>
  <Override PartName="/ppt/slideLayouts/slideLayout3087.xml" ContentType="application/vnd.openxmlformats-officedocument.presentationml.slideLayout+xml"/>
  <Override PartName="/ppt/slideLayouts/slideLayout3088.xml" ContentType="application/vnd.openxmlformats-officedocument.presentationml.slideLayout+xml"/>
  <Override PartName="/ppt/slideLayouts/slideLayout3089.xml" ContentType="application/vnd.openxmlformats-officedocument.presentationml.slideLayout+xml"/>
  <Override PartName="/ppt/slideLayouts/slideLayout3090.xml" ContentType="application/vnd.openxmlformats-officedocument.presentationml.slideLayout+xml"/>
  <Override PartName="/ppt/slideLayouts/slideLayout3091.xml" ContentType="application/vnd.openxmlformats-officedocument.presentationml.slideLayout+xml"/>
  <Override PartName="/ppt/slideLayouts/slideLayout3092.xml" ContentType="application/vnd.openxmlformats-officedocument.presentationml.slideLayout+xml"/>
  <Override PartName="/ppt/slideLayouts/slideLayout3093.xml" ContentType="application/vnd.openxmlformats-officedocument.presentationml.slideLayout+xml"/>
  <Override PartName="/ppt/slideLayouts/slideLayout3094.xml" ContentType="application/vnd.openxmlformats-officedocument.presentationml.slideLayout+xml"/>
  <Override PartName="/ppt/slideLayouts/slideLayout3095.xml" ContentType="application/vnd.openxmlformats-officedocument.presentationml.slideLayout+xml"/>
  <Override PartName="/ppt/slideLayouts/slideLayout3096.xml" ContentType="application/vnd.openxmlformats-officedocument.presentationml.slideLayout+xml"/>
  <Override PartName="/ppt/slideLayouts/slideLayout3097.xml" ContentType="application/vnd.openxmlformats-officedocument.presentationml.slideLayout+xml"/>
  <Override PartName="/ppt/slideLayouts/slideLayout3098.xml" ContentType="application/vnd.openxmlformats-officedocument.presentationml.slideLayout+xml"/>
  <Override PartName="/ppt/slideLayouts/slideLayout3099.xml" ContentType="application/vnd.openxmlformats-officedocument.presentationml.slideLayout+xml"/>
  <Override PartName="/ppt/slideLayouts/slideLayout3100.xml" ContentType="application/vnd.openxmlformats-officedocument.presentationml.slideLayout+xml"/>
  <Override PartName="/ppt/slideLayouts/slideLayout3101.xml" ContentType="application/vnd.openxmlformats-officedocument.presentationml.slideLayout+xml"/>
  <Override PartName="/ppt/slideLayouts/slideLayout3102.xml" ContentType="application/vnd.openxmlformats-officedocument.presentationml.slideLayout+xml"/>
  <Override PartName="/ppt/slideLayouts/slideLayout3103.xml" ContentType="application/vnd.openxmlformats-officedocument.presentationml.slideLayout+xml"/>
  <Override PartName="/ppt/slideLayouts/slideLayout3104.xml" ContentType="application/vnd.openxmlformats-officedocument.presentationml.slideLayout+xml"/>
  <Override PartName="/ppt/slideLayouts/slideLayout3105.xml" ContentType="application/vnd.openxmlformats-officedocument.presentationml.slideLayout+xml"/>
  <Override PartName="/ppt/slideLayouts/slideLayout3106.xml" ContentType="application/vnd.openxmlformats-officedocument.presentationml.slideLayout+xml"/>
  <Override PartName="/ppt/slideLayouts/slideLayout3107.xml" ContentType="application/vnd.openxmlformats-officedocument.presentationml.slideLayout+xml"/>
  <Override PartName="/ppt/slideLayouts/slideLayout3108.xml" ContentType="application/vnd.openxmlformats-officedocument.presentationml.slideLayout+xml"/>
  <Override PartName="/ppt/slideLayouts/slideLayout3109.xml" ContentType="application/vnd.openxmlformats-officedocument.presentationml.slideLayout+xml"/>
  <Override PartName="/ppt/slideLayouts/slideLayout3110.xml" ContentType="application/vnd.openxmlformats-officedocument.presentationml.slideLayout+xml"/>
  <Override PartName="/ppt/slideLayouts/slideLayout3111.xml" ContentType="application/vnd.openxmlformats-officedocument.presentationml.slideLayout+xml"/>
  <Override PartName="/ppt/slideLayouts/slideLayout3112.xml" ContentType="application/vnd.openxmlformats-officedocument.presentationml.slideLayout+xml"/>
  <Override PartName="/ppt/slideLayouts/slideLayout3113.xml" ContentType="application/vnd.openxmlformats-officedocument.presentationml.slideLayout+xml"/>
  <Override PartName="/ppt/slideLayouts/slideLayout3114.xml" ContentType="application/vnd.openxmlformats-officedocument.presentationml.slideLayout+xml"/>
  <Override PartName="/ppt/slideLayouts/slideLayout3115.xml" ContentType="application/vnd.openxmlformats-officedocument.presentationml.slideLayout+xml"/>
  <Override PartName="/ppt/slideLayouts/slideLayout3116.xml" ContentType="application/vnd.openxmlformats-officedocument.presentationml.slideLayout+xml"/>
  <Override PartName="/ppt/slideLayouts/slideLayout3117.xml" ContentType="application/vnd.openxmlformats-officedocument.presentationml.slideLayout+xml"/>
  <Override PartName="/ppt/slideLayouts/slideLayout3118.xml" ContentType="application/vnd.openxmlformats-officedocument.presentationml.slideLayout+xml"/>
  <Override PartName="/ppt/slideLayouts/slideLayout3119.xml" ContentType="application/vnd.openxmlformats-officedocument.presentationml.slideLayout+xml"/>
  <Override PartName="/ppt/slideLayouts/slideLayout3120.xml" ContentType="application/vnd.openxmlformats-officedocument.presentationml.slideLayout+xml"/>
  <Override PartName="/ppt/slideLayouts/slideLayout3121.xml" ContentType="application/vnd.openxmlformats-officedocument.presentationml.slideLayout+xml"/>
  <Override PartName="/ppt/slideLayouts/slideLayout3122.xml" ContentType="application/vnd.openxmlformats-officedocument.presentationml.slideLayout+xml"/>
  <Override PartName="/ppt/slideLayouts/slideLayout3123.xml" ContentType="application/vnd.openxmlformats-officedocument.presentationml.slideLayout+xml"/>
  <Override PartName="/ppt/slideLayouts/slideLayout3124.xml" ContentType="application/vnd.openxmlformats-officedocument.presentationml.slideLayout+xml"/>
  <Override PartName="/ppt/slideLayouts/slideLayout3125.xml" ContentType="application/vnd.openxmlformats-officedocument.presentationml.slideLayout+xml"/>
  <Override PartName="/ppt/slideLayouts/slideLayout3126.xml" ContentType="application/vnd.openxmlformats-officedocument.presentationml.slideLayout+xml"/>
  <Override PartName="/ppt/slideLayouts/slideLayout3127.xml" ContentType="application/vnd.openxmlformats-officedocument.presentationml.slideLayout+xml"/>
  <Override PartName="/ppt/slideLayouts/slideLayout3128.xml" ContentType="application/vnd.openxmlformats-officedocument.presentationml.slideLayout+xml"/>
  <Override PartName="/ppt/slideLayouts/slideLayout3129.xml" ContentType="application/vnd.openxmlformats-officedocument.presentationml.slideLayout+xml"/>
  <Override PartName="/ppt/slideLayouts/slideLayout3130.xml" ContentType="application/vnd.openxmlformats-officedocument.presentationml.slideLayout+xml"/>
  <Override PartName="/ppt/slideLayouts/slideLayout3131.xml" ContentType="application/vnd.openxmlformats-officedocument.presentationml.slideLayout+xml"/>
  <Override PartName="/ppt/slideLayouts/slideLayout3132.xml" ContentType="application/vnd.openxmlformats-officedocument.presentationml.slideLayout+xml"/>
  <Override PartName="/ppt/slideLayouts/slideLayout3133.xml" ContentType="application/vnd.openxmlformats-officedocument.presentationml.slideLayout+xml"/>
  <Override PartName="/ppt/slideLayouts/slideLayout3134.xml" ContentType="application/vnd.openxmlformats-officedocument.presentationml.slideLayout+xml"/>
  <Override PartName="/ppt/slideLayouts/slideLayout3135.xml" ContentType="application/vnd.openxmlformats-officedocument.presentationml.slideLayout+xml"/>
  <Override PartName="/ppt/slideLayouts/slideLayout3136.xml" ContentType="application/vnd.openxmlformats-officedocument.presentationml.slideLayout+xml"/>
  <Override PartName="/ppt/slideLayouts/slideLayout3137.xml" ContentType="application/vnd.openxmlformats-officedocument.presentationml.slideLayout+xml"/>
  <Override PartName="/ppt/slideLayouts/slideLayout3138.xml" ContentType="application/vnd.openxmlformats-officedocument.presentationml.slideLayout+xml"/>
  <Override PartName="/ppt/slideLayouts/slideLayout3139.xml" ContentType="application/vnd.openxmlformats-officedocument.presentationml.slideLayout+xml"/>
  <Override PartName="/ppt/slideLayouts/slideLayout3140.xml" ContentType="application/vnd.openxmlformats-officedocument.presentationml.slideLayout+xml"/>
  <Override PartName="/ppt/slideLayouts/slideLayout3141.xml" ContentType="application/vnd.openxmlformats-officedocument.presentationml.slideLayout+xml"/>
  <Override PartName="/ppt/slideLayouts/slideLayout3142.xml" ContentType="application/vnd.openxmlformats-officedocument.presentationml.slideLayout+xml"/>
  <Override PartName="/ppt/slideLayouts/slideLayout3143.xml" ContentType="application/vnd.openxmlformats-officedocument.presentationml.slideLayout+xml"/>
  <Override PartName="/ppt/slideLayouts/slideLayout3144.xml" ContentType="application/vnd.openxmlformats-officedocument.presentationml.slideLayout+xml"/>
  <Override PartName="/ppt/slideLayouts/slideLayout3145.xml" ContentType="application/vnd.openxmlformats-officedocument.presentationml.slideLayout+xml"/>
  <Override PartName="/ppt/slideLayouts/slideLayout3146.xml" ContentType="application/vnd.openxmlformats-officedocument.presentationml.slideLayout+xml"/>
  <Override PartName="/ppt/slideLayouts/slideLayout3147.xml" ContentType="application/vnd.openxmlformats-officedocument.presentationml.slideLayout+xml"/>
  <Override PartName="/ppt/slideLayouts/slideLayout3148.xml" ContentType="application/vnd.openxmlformats-officedocument.presentationml.slideLayout+xml"/>
  <Override PartName="/ppt/slideLayouts/slideLayout3149.xml" ContentType="application/vnd.openxmlformats-officedocument.presentationml.slideLayout+xml"/>
  <Override PartName="/ppt/slideLayouts/slideLayout3150.xml" ContentType="application/vnd.openxmlformats-officedocument.presentationml.slideLayout+xml"/>
  <Override PartName="/ppt/slideLayouts/slideLayout3151.xml" ContentType="application/vnd.openxmlformats-officedocument.presentationml.slideLayout+xml"/>
  <Override PartName="/ppt/slideLayouts/slideLayout3152.xml" ContentType="application/vnd.openxmlformats-officedocument.presentationml.slideLayout+xml"/>
  <Override PartName="/ppt/slideLayouts/slideLayout3153.xml" ContentType="application/vnd.openxmlformats-officedocument.presentationml.slideLayout+xml"/>
  <Override PartName="/ppt/slideLayouts/slideLayout3154.xml" ContentType="application/vnd.openxmlformats-officedocument.presentationml.slideLayout+xml"/>
  <Override PartName="/ppt/slideLayouts/slideLayout3155.xml" ContentType="application/vnd.openxmlformats-officedocument.presentationml.slideLayout+xml"/>
  <Override PartName="/ppt/slideLayouts/slideLayout3156.xml" ContentType="application/vnd.openxmlformats-officedocument.presentationml.slideLayout+xml"/>
  <Override PartName="/ppt/slideLayouts/slideLayout3157.xml" ContentType="application/vnd.openxmlformats-officedocument.presentationml.slideLayout+xml"/>
  <Override PartName="/ppt/slideLayouts/slideLayout3158.xml" ContentType="application/vnd.openxmlformats-officedocument.presentationml.slideLayout+xml"/>
  <Override PartName="/ppt/slideLayouts/slideLayout3159.xml" ContentType="application/vnd.openxmlformats-officedocument.presentationml.slideLayout+xml"/>
  <Override PartName="/ppt/slideLayouts/slideLayout3160.xml" ContentType="application/vnd.openxmlformats-officedocument.presentationml.slideLayout+xml"/>
  <Override PartName="/ppt/slideLayouts/slideLayout3161.xml" ContentType="application/vnd.openxmlformats-officedocument.presentationml.slideLayout+xml"/>
  <Override PartName="/ppt/slideLayouts/slideLayout3162.xml" ContentType="application/vnd.openxmlformats-officedocument.presentationml.slideLayout+xml"/>
  <Override PartName="/ppt/slideLayouts/slideLayout3163.xml" ContentType="application/vnd.openxmlformats-officedocument.presentationml.slideLayout+xml"/>
  <Override PartName="/ppt/slideLayouts/slideLayout3164.xml" ContentType="application/vnd.openxmlformats-officedocument.presentationml.slideLayout+xml"/>
  <Override PartName="/ppt/slideLayouts/slideLayout3165.xml" ContentType="application/vnd.openxmlformats-officedocument.presentationml.slideLayout+xml"/>
  <Override PartName="/ppt/slideLayouts/slideLayout3166.xml" ContentType="application/vnd.openxmlformats-officedocument.presentationml.slideLayout+xml"/>
  <Override PartName="/ppt/slideLayouts/slideLayout3167.xml" ContentType="application/vnd.openxmlformats-officedocument.presentationml.slideLayout+xml"/>
  <Override PartName="/ppt/slideLayouts/slideLayout3168.xml" ContentType="application/vnd.openxmlformats-officedocument.presentationml.slideLayout+xml"/>
  <Override PartName="/ppt/slideLayouts/slideLayout3169.xml" ContentType="application/vnd.openxmlformats-officedocument.presentationml.slideLayout+xml"/>
  <Override PartName="/ppt/slideLayouts/slideLayout3170.xml" ContentType="application/vnd.openxmlformats-officedocument.presentationml.slideLayout+xml"/>
  <Override PartName="/ppt/slideLayouts/slideLayout3171.xml" ContentType="application/vnd.openxmlformats-officedocument.presentationml.slideLayout+xml"/>
  <Override PartName="/ppt/slideLayouts/slideLayout3172.xml" ContentType="application/vnd.openxmlformats-officedocument.presentationml.slideLayout+xml"/>
  <Override PartName="/ppt/slideLayouts/slideLayout3173.xml" ContentType="application/vnd.openxmlformats-officedocument.presentationml.slideLayout+xml"/>
  <Override PartName="/ppt/slideLayouts/slideLayout3174.xml" ContentType="application/vnd.openxmlformats-officedocument.presentationml.slideLayout+xml"/>
  <Override PartName="/ppt/slideLayouts/slideLayout3175.xml" ContentType="application/vnd.openxmlformats-officedocument.presentationml.slideLayout+xml"/>
  <Override PartName="/ppt/slideLayouts/slideLayout3176.xml" ContentType="application/vnd.openxmlformats-officedocument.presentationml.slideLayout+xml"/>
  <Override PartName="/ppt/slideLayouts/slideLayout3177.xml" ContentType="application/vnd.openxmlformats-officedocument.presentationml.slideLayout+xml"/>
  <Override PartName="/ppt/slideLayouts/slideLayout3178.xml" ContentType="application/vnd.openxmlformats-officedocument.presentationml.slideLayout+xml"/>
  <Override PartName="/ppt/slideLayouts/slideLayout3179.xml" ContentType="application/vnd.openxmlformats-officedocument.presentationml.slideLayout+xml"/>
  <Override PartName="/ppt/slideLayouts/slideLayout3180.xml" ContentType="application/vnd.openxmlformats-officedocument.presentationml.slideLayout+xml"/>
  <Override PartName="/ppt/slideLayouts/slideLayout3181.xml" ContentType="application/vnd.openxmlformats-officedocument.presentationml.slideLayout+xml"/>
  <Override PartName="/ppt/slideLayouts/slideLayout3182.xml" ContentType="application/vnd.openxmlformats-officedocument.presentationml.slideLayout+xml"/>
  <Override PartName="/ppt/slideLayouts/slideLayout3183.xml" ContentType="application/vnd.openxmlformats-officedocument.presentationml.slideLayout+xml"/>
  <Override PartName="/ppt/slideLayouts/slideLayout3184.xml" ContentType="application/vnd.openxmlformats-officedocument.presentationml.slideLayout+xml"/>
  <Override PartName="/ppt/slideLayouts/slideLayout3185.xml" ContentType="application/vnd.openxmlformats-officedocument.presentationml.slideLayout+xml"/>
  <Override PartName="/ppt/slideLayouts/slideLayout3186.xml" ContentType="application/vnd.openxmlformats-officedocument.presentationml.slideLayout+xml"/>
  <Override PartName="/ppt/slideLayouts/slideLayout3187.xml" ContentType="application/vnd.openxmlformats-officedocument.presentationml.slideLayout+xml"/>
  <Override PartName="/ppt/slideLayouts/slideLayout3188.xml" ContentType="application/vnd.openxmlformats-officedocument.presentationml.slideLayout+xml"/>
  <Override PartName="/ppt/slideLayouts/slideLayout3189.xml" ContentType="application/vnd.openxmlformats-officedocument.presentationml.slideLayout+xml"/>
  <Override PartName="/ppt/slideLayouts/slideLayout3190.xml" ContentType="application/vnd.openxmlformats-officedocument.presentationml.slideLayout+xml"/>
  <Override PartName="/ppt/slideLayouts/slideLayout3191.xml" ContentType="application/vnd.openxmlformats-officedocument.presentationml.slideLayout+xml"/>
  <Override PartName="/ppt/slideLayouts/slideLayout3192.xml" ContentType="application/vnd.openxmlformats-officedocument.presentationml.slideLayout+xml"/>
  <Override PartName="/ppt/slideLayouts/slideLayout3193.xml" ContentType="application/vnd.openxmlformats-officedocument.presentationml.slideLayout+xml"/>
  <Override PartName="/ppt/slideLayouts/slideLayout3194.xml" ContentType="application/vnd.openxmlformats-officedocument.presentationml.slideLayout+xml"/>
  <Override PartName="/ppt/slideLayouts/slideLayout3195.xml" ContentType="application/vnd.openxmlformats-officedocument.presentationml.slideLayout+xml"/>
  <Override PartName="/ppt/slideLayouts/slideLayout3196.xml" ContentType="application/vnd.openxmlformats-officedocument.presentationml.slideLayout+xml"/>
  <Override PartName="/ppt/slideLayouts/slideLayout3197.xml" ContentType="application/vnd.openxmlformats-officedocument.presentationml.slideLayout+xml"/>
  <Override PartName="/ppt/slideLayouts/slideLayout3198.xml" ContentType="application/vnd.openxmlformats-officedocument.presentationml.slideLayout+xml"/>
  <Override PartName="/ppt/slideLayouts/slideLayout3199.xml" ContentType="application/vnd.openxmlformats-officedocument.presentationml.slideLayout+xml"/>
  <Override PartName="/ppt/slideLayouts/slideLayout3200.xml" ContentType="application/vnd.openxmlformats-officedocument.presentationml.slideLayout+xml"/>
  <Override PartName="/ppt/theme/theme22.xml" ContentType="application/vnd.openxmlformats-officedocument.theme+xml"/>
  <Override PartName="/ppt/slideLayouts/slideLayout3201.xml" ContentType="application/vnd.openxmlformats-officedocument.presentationml.slideLayout+xml"/>
  <Override PartName="/ppt/slideLayouts/slideLayout3202.xml" ContentType="application/vnd.openxmlformats-officedocument.presentationml.slideLayout+xml"/>
  <Override PartName="/ppt/slideLayouts/slideLayout3203.xml" ContentType="application/vnd.openxmlformats-officedocument.presentationml.slideLayout+xml"/>
  <Override PartName="/ppt/slideLayouts/slideLayout3204.xml" ContentType="application/vnd.openxmlformats-officedocument.presentationml.slideLayout+xml"/>
  <Override PartName="/ppt/slideLayouts/slideLayout3205.xml" ContentType="application/vnd.openxmlformats-officedocument.presentationml.slideLayout+xml"/>
  <Override PartName="/ppt/slideLayouts/slideLayout3206.xml" ContentType="application/vnd.openxmlformats-officedocument.presentationml.slideLayout+xml"/>
  <Override PartName="/ppt/slideLayouts/slideLayout3207.xml" ContentType="application/vnd.openxmlformats-officedocument.presentationml.slideLayout+xml"/>
  <Override PartName="/ppt/slideLayouts/slideLayout3208.xml" ContentType="application/vnd.openxmlformats-officedocument.presentationml.slideLayout+xml"/>
  <Override PartName="/ppt/slideLayouts/slideLayout3209.xml" ContentType="application/vnd.openxmlformats-officedocument.presentationml.slideLayout+xml"/>
  <Override PartName="/ppt/slideLayouts/slideLayout3210.xml" ContentType="application/vnd.openxmlformats-officedocument.presentationml.slideLayout+xml"/>
  <Override PartName="/ppt/slideLayouts/slideLayout3211.xml" ContentType="application/vnd.openxmlformats-officedocument.presentationml.slideLayout+xml"/>
  <Override PartName="/ppt/slideLayouts/slideLayout3212.xml" ContentType="application/vnd.openxmlformats-officedocument.presentationml.slideLayout+xml"/>
  <Override PartName="/ppt/slideLayouts/slideLayout3213.xml" ContentType="application/vnd.openxmlformats-officedocument.presentationml.slideLayout+xml"/>
  <Override PartName="/ppt/slideLayouts/slideLayout3214.xml" ContentType="application/vnd.openxmlformats-officedocument.presentationml.slideLayout+xml"/>
  <Override PartName="/ppt/slideLayouts/slideLayout3215.xml" ContentType="application/vnd.openxmlformats-officedocument.presentationml.slideLayout+xml"/>
  <Override PartName="/ppt/slideLayouts/slideLayout3216.xml" ContentType="application/vnd.openxmlformats-officedocument.presentationml.slideLayout+xml"/>
  <Override PartName="/ppt/slideLayouts/slideLayout3217.xml" ContentType="application/vnd.openxmlformats-officedocument.presentationml.slideLayout+xml"/>
  <Override PartName="/ppt/slideLayouts/slideLayout3218.xml" ContentType="application/vnd.openxmlformats-officedocument.presentationml.slideLayout+xml"/>
  <Override PartName="/ppt/slideLayouts/slideLayout3219.xml" ContentType="application/vnd.openxmlformats-officedocument.presentationml.slideLayout+xml"/>
  <Override PartName="/ppt/slideLayouts/slideLayout3220.xml" ContentType="application/vnd.openxmlformats-officedocument.presentationml.slideLayout+xml"/>
  <Override PartName="/ppt/slideLayouts/slideLayout3221.xml" ContentType="application/vnd.openxmlformats-officedocument.presentationml.slideLayout+xml"/>
  <Override PartName="/ppt/slideLayouts/slideLayout3222.xml" ContentType="application/vnd.openxmlformats-officedocument.presentationml.slideLayout+xml"/>
  <Override PartName="/ppt/slideLayouts/slideLayout3223.xml" ContentType="application/vnd.openxmlformats-officedocument.presentationml.slideLayout+xml"/>
  <Override PartName="/ppt/slideLayouts/slideLayout3224.xml" ContentType="application/vnd.openxmlformats-officedocument.presentationml.slideLayout+xml"/>
  <Override PartName="/ppt/slideLayouts/slideLayout3225.xml" ContentType="application/vnd.openxmlformats-officedocument.presentationml.slideLayout+xml"/>
  <Override PartName="/ppt/slideLayouts/slideLayout3226.xml" ContentType="application/vnd.openxmlformats-officedocument.presentationml.slideLayout+xml"/>
  <Override PartName="/ppt/slideLayouts/slideLayout3227.xml" ContentType="application/vnd.openxmlformats-officedocument.presentationml.slideLayout+xml"/>
  <Override PartName="/ppt/slideLayouts/slideLayout3228.xml" ContentType="application/vnd.openxmlformats-officedocument.presentationml.slideLayout+xml"/>
  <Override PartName="/ppt/slideLayouts/slideLayout3229.xml" ContentType="application/vnd.openxmlformats-officedocument.presentationml.slideLayout+xml"/>
  <Override PartName="/ppt/slideLayouts/slideLayout3230.xml" ContentType="application/vnd.openxmlformats-officedocument.presentationml.slideLayout+xml"/>
  <Override PartName="/ppt/slideLayouts/slideLayout3231.xml" ContentType="application/vnd.openxmlformats-officedocument.presentationml.slideLayout+xml"/>
  <Override PartName="/ppt/slideLayouts/slideLayout3232.xml" ContentType="application/vnd.openxmlformats-officedocument.presentationml.slideLayout+xml"/>
  <Override PartName="/ppt/slideLayouts/slideLayout3233.xml" ContentType="application/vnd.openxmlformats-officedocument.presentationml.slideLayout+xml"/>
  <Override PartName="/ppt/slideLayouts/slideLayout3234.xml" ContentType="application/vnd.openxmlformats-officedocument.presentationml.slideLayout+xml"/>
  <Override PartName="/ppt/slideLayouts/slideLayout3235.xml" ContentType="application/vnd.openxmlformats-officedocument.presentationml.slideLayout+xml"/>
  <Override PartName="/ppt/slideLayouts/slideLayout3236.xml" ContentType="application/vnd.openxmlformats-officedocument.presentationml.slideLayout+xml"/>
  <Override PartName="/ppt/slideLayouts/slideLayout3237.xml" ContentType="application/vnd.openxmlformats-officedocument.presentationml.slideLayout+xml"/>
  <Override PartName="/ppt/slideLayouts/slideLayout3238.xml" ContentType="application/vnd.openxmlformats-officedocument.presentationml.slideLayout+xml"/>
  <Override PartName="/ppt/slideLayouts/slideLayout3239.xml" ContentType="application/vnd.openxmlformats-officedocument.presentationml.slideLayout+xml"/>
  <Override PartName="/ppt/slideLayouts/slideLayout3240.xml" ContentType="application/vnd.openxmlformats-officedocument.presentationml.slideLayout+xml"/>
  <Override PartName="/ppt/slideLayouts/slideLayout3241.xml" ContentType="application/vnd.openxmlformats-officedocument.presentationml.slideLayout+xml"/>
  <Override PartName="/ppt/slideLayouts/slideLayout3242.xml" ContentType="application/vnd.openxmlformats-officedocument.presentationml.slideLayout+xml"/>
  <Override PartName="/ppt/slideLayouts/slideLayout3243.xml" ContentType="application/vnd.openxmlformats-officedocument.presentationml.slideLayout+xml"/>
  <Override PartName="/ppt/slideLayouts/slideLayout3244.xml" ContentType="application/vnd.openxmlformats-officedocument.presentationml.slideLayout+xml"/>
  <Override PartName="/ppt/slideLayouts/slideLayout3245.xml" ContentType="application/vnd.openxmlformats-officedocument.presentationml.slideLayout+xml"/>
  <Override PartName="/ppt/slideLayouts/slideLayout3246.xml" ContentType="application/vnd.openxmlformats-officedocument.presentationml.slideLayout+xml"/>
  <Override PartName="/ppt/slideLayouts/slideLayout3247.xml" ContentType="application/vnd.openxmlformats-officedocument.presentationml.slideLayout+xml"/>
  <Override PartName="/ppt/slideLayouts/slideLayout3248.xml" ContentType="application/vnd.openxmlformats-officedocument.presentationml.slideLayout+xml"/>
  <Override PartName="/ppt/slideLayouts/slideLayout3249.xml" ContentType="application/vnd.openxmlformats-officedocument.presentationml.slideLayout+xml"/>
  <Override PartName="/ppt/slideLayouts/slideLayout3250.xml" ContentType="application/vnd.openxmlformats-officedocument.presentationml.slideLayout+xml"/>
  <Override PartName="/ppt/slideLayouts/slideLayout3251.xml" ContentType="application/vnd.openxmlformats-officedocument.presentationml.slideLayout+xml"/>
  <Override PartName="/ppt/slideLayouts/slideLayout3252.xml" ContentType="application/vnd.openxmlformats-officedocument.presentationml.slideLayout+xml"/>
  <Override PartName="/ppt/slideLayouts/slideLayout3253.xml" ContentType="application/vnd.openxmlformats-officedocument.presentationml.slideLayout+xml"/>
  <Override PartName="/ppt/slideLayouts/slideLayout3254.xml" ContentType="application/vnd.openxmlformats-officedocument.presentationml.slideLayout+xml"/>
  <Override PartName="/ppt/slideLayouts/slideLayout3255.xml" ContentType="application/vnd.openxmlformats-officedocument.presentationml.slideLayout+xml"/>
  <Override PartName="/ppt/slideLayouts/slideLayout3256.xml" ContentType="application/vnd.openxmlformats-officedocument.presentationml.slideLayout+xml"/>
  <Override PartName="/ppt/slideLayouts/slideLayout3257.xml" ContentType="application/vnd.openxmlformats-officedocument.presentationml.slideLayout+xml"/>
  <Override PartName="/ppt/slideLayouts/slideLayout3258.xml" ContentType="application/vnd.openxmlformats-officedocument.presentationml.slideLayout+xml"/>
  <Override PartName="/ppt/slideLayouts/slideLayout3259.xml" ContentType="application/vnd.openxmlformats-officedocument.presentationml.slideLayout+xml"/>
  <Override PartName="/ppt/slideLayouts/slideLayout3260.xml" ContentType="application/vnd.openxmlformats-officedocument.presentationml.slideLayout+xml"/>
  <Override PartName="/ppt/slideLayouts/slideLayout3261.xml" ContentType="application/vnd.openxmlformats-officedocument.presentationml.slideLayout+xml"/>
  <Override PartName="/ppt/slideLayouts/slideLayout3262.xml" ContentType="application/vnd.openxmlformats-officedocument.presentationml.slideLayout+xml"/>
  <Override PartName="/ppt/slideLayouts/slideLayout3263.xml" ContentType="application/vnd.openxmlformats-officedocument.presentationml.slideLayout+xml"/>
  <Override PartName="/ppt/slideLayouts/slideLayout3264.xml" ContentType="application/vnd.openxmlformats-officedocument.presentationml.slideLayout+xml"/>
  <Override PartName="/ppt/slideLayouts/slideLayout3265.xml" ContentType="application/vnd.openxmlformats-officedocument.presentationml.slideLayout+xml"/>
  <Override PartName="/ppt/slideLayouts/slideLayout3266.xml" ContentType="application/vnd.openxmlformats-officedocument.presentationml.slideLayout+xml"/>
  <Override PartName="/ppt/slideLayouts/slideLayout3267.xml" ContentType="application/vnd.openxmlformats-officedocument.presentationml.slideLayout+xml"/>
  <Override PartName="/ppt/slideLayouts/slideLayout3268.xml" ContentType="application/vnd.openxmlformats-officedocument.presentationml.slideLayout+xml"/>
  <Override PartName="/ppt/slideLayouts/slideLayout3269.xml" ContentType="application/vnd.openxmlformats-officedocument.presentationml.slideLayout+xml"/>
  <Override PartName="/ppt/slideLayouts/slideLayout3270.xml" ContentType="application/vnd.openxmlformats-officedocument.presentationml.slideLayout+xml"/>
  <Override PartName="/ppt/slideLayouts/slideLayout3271.xml" ContentType="application/vnd.openxmlformats-officedocument.presentationml.slideLayout+xml"/>
  <Override PartName="/ppt/slideLayouts/slideLayout3272.xml" ContentType="application/vnd.openxmlformats-officedocument.presentationml.slideLayout+xml"/>
  <Override PartName="/ppt/slideLayouts/slideLayout3273.xml" ContentType="application/vnd.openxmlformats-officedocument.presentationml.slideLayout+xml"/>
  <Override PartName="/ppt/slideLayouts/slideLayout3274.xml" ContentType="application/vnd.openxmlformats-officedocument.presentationml.slideLayout+xml"/>
  <Override PartName="/ppt/slideLayouts/slideLayout3275.xml" ContentType="application/vnd.openxmlformats-officedocument.presentationml.slideLayout+xml"/>
  <Override PartName="/ppt/slideLayouts/slideLayout3276.xml" ContentType="application/vnd.openxmlformats-officedocument.presentationml.slideLayout+xml"/>
  <Override PartName="/ppt/slideLayouts/slideLayout3277.xml" ContentType="application/vnd.openxmlformats-officedocument.presentationml.slideLayout+xml"/>
  <Override PartName="/ppt/slideLayouts/slideLayout3278.xml" ContentType="application/vnd.openxmlformats-officedocument.presentationml.slideLayout+xml"/>
  <Override PartName="/ppt/slideLayouts/slideLayout3279.xml" ContentType="application/vnd.openxmlformats-officedocument.presentationml.slideLayout+xml"/>
  <Override PartName="/ppt/slideLayouts/slideLayout3280.xml" ContentType="application/vnd.openxmlformats-officedocument.presentationml.slideLayout+xml"/>
  <Override PartName="/ppt/slideLayouts/slideLayout3281.xml" ContentType="application/vnd.openxmlformats-officedocument.presentationml.slideLayout+xml"/>
  <Override PartName="/ppt/slideLayouts/slideLayout3282.xml" ContentType="application/vnd.openxmlformats-officedocument.presentationml.slideLayout+xml"/>
  <Override PartName="/ppt/slideLayouts/slideLayout3283.xml" ContentType="application/vnd.openxmlformats-officedocument.presentationml.slideLayout+xml"/>
  <Override PartName="/ppt/slideLayouts/slideLayout3284.xml" ContentType="application/vnd.openxmlformats-officedocument.presentationml.slideLayout+xml"/>
  <Override PartName="/ppt/slideLayouts/slideLayout3285.xml" ContentType="application/vnd.openxmlformats-officedocument.presentationml.slideLayout+xml"/>
  <Override PartName="/ppt/slideLayouts/slideLayout3286.xml" ContentType="application/vnd.openxmlformats-officedocument.presentationml.slideLayout+xml"/>
  <Override PartName="/ppt/slideLayouts/slideLayout3287.xml" ContentType="application/vnd.openxmlformats-officedocument.presentationml.slideLayout+xml"/>
  <Override PartName="/ppt/slideLayouts/slideLayout3288.xml" ContentType="application/vnd.openxmlformats-officedocument.presentationml.slideLayout+xml"/>
  <Override PartName="/ppt/slideLayouts/slideLayout3289.xml" ContentType="application/vnd.openxmlformats-officedocument.presentationml.slideLayout+xml"/>
  <Override PartName="/ppt/slideLayouts/slideLayout3290.xml" ContentType="application/vnd.openxmlformats-officedocument.presentationml.slideLayout+xml"/>
  <Override PartName="/ppt/slideLayouts/slideLayout3291.xml" ContentType="application/vnd.openxmlformats-officedocument.presentationml.slideLayout+xml"/>
  <Override PartName="/ppt/slideLayouts/slideLayout3292.xml" ContentType="application/vnd.openxmlformats-officedocument.presentationml.slideLayout+xml"/>
  <Override PartName="/ppt/slideLayouts/slideLayout3293.xml" ContentType="application/vnd.openxmlformats-officedocument.presentationml.slideLayout+xml"/>
  <Override PartName="/ppt/slideLayouts/slideLayout3294.xml" ContentType="application/vnd.openxmlformats-officedocument.presentationml.slideLayout+xml"/>
  <Override PartName="/ppt/slideLayouts/slideLayout3295.xml" ContentType="application/vnd.openxmlformats-officedocument.presentationml.slideLayout+xml"/>
  <Override PartName="/ppt/slideLayouts/slideLayout3296.xml" ContentType="application/vnd.openxmlformats-officedocument.presentationml.slideLayout+xml"/>
  <Override PartName="/ppt/slideLayouts/slideLayout3297.xml" ContentType="application/vnd.openxmlformats-officedocument.presentationml.slideLayout+xml"/>
  <Override PartName="/ppt/slideLayouts/slideLayout3298.xml" ContentType="application/vnd.openxmlformats-officedocument.presentationml.slideLayout+xml"/>
  <Override PartName="/ppt/slideLayouts/slideLayout3299.xml" ContentType="application/vnd.openxmlformats-officedocument.presentationml.slideLayout+xml"/>
  <Override PartName="/ppt/slideLayouts/slideLayout3300.xml" ContentType="application/vnd.openxmlformats-officedocument.presentationml.slideLayout+xml"/>
  <Override PartName="/ppt/slideLayouts/slideLayout3301.xml" ContentType="application/vnd.openxmlformats-officedocument.presentationml.slideLayout+xml"/>
  <Override PartName="/ppt/slideLayouts/slideLayout3302.xml" ContentType="application/vnd.openxmlformats-officedocument.presentationml.slideLayout+xml"/>
  <Override PartName="/ppt/slideLayouts/slideLayout3303.xml" ContentType="application/vnd.openxmlformats-officedocument.presentationml.slideLayout+xml"/>
  <Override PartName="/ppt/slideLayouts/slideLayout3304.xml" ContentType="application/vnd.openxmlformats-officedocument.presentationml.slideLayout+xml"/>
  <Override PartName="/ppt/slideLayouts/slideLayout3305.xml" ContentType="application/vnd.openxmlformats-officedocument.presentationml.slideLayout+xml"/>
  <Override PartName="/ppt/slideLayouts/slideLayout3306.xml" ContentType="application/vnd.openxmlformats-officedocument.presentationml.slideLayout+xml"/>
  <Override PartName="/ppt/slideLayouts/slideLayout3307.xml" ContentType="application/vnd.openxmlformats-officedocument.presentationml.slideLayout+xml"/>
  <Override PartName="/ppt/slideLayouts/slideLayout3308.xml" ContentType="application/vnd.openxmlformats-officedocument.presentationml.slideLayout+xml"/>
  <Override PartName="/ppt/slideLayouts/slideLayout3309.xml" ContentType="application/vnd.openxmlformats-officedocument.presentationml.slideLayout+xml"/>
  <Override PartName="/ppt/slideLayouts/slideLayout3310.xml" ContentType="application/vnd.openxmlformats-officedocument.presentationml.slideLayout+xml"/>
  <Override PartName="/ppt/slideLayouts/slideLayout3311.xml" ContentType="application/vnd.openxmlformats-officedocument.presentationml.slideLayout+xml"/>
  <Override PartName="/ppt/slideLayouts/slideLayout3312.xml" ContentType="application/vnd.openxmlformats-officedocument.presentationml.slideLayout+xml"/>
  <Override PartName="/ppt/slideLayouts/slideLayout3313.xml" ContentType="application/vnd.openxmlformats-officedocument.presentationml.slideLayout+xml"/>
  <Override PartName="/ppt/slideLayouts/slideLayout3314.xml" ContentType="application/vnd.openxmlformats-officedocument.presentationml.slideLayout+xml"/>
  <Override PartName="/ppt/slideLayouts/slideLayout3315.xml" ContentType="application/vnd.openxmlformats-officedocument.presentationml.slideLayout+xml"/>
  <Override PartName="/ppt/slideLayouts/slideLayout3316.xml" ContentType="application/vnd.openxmlformats-officedocument.presentationml.slideLayout+xml"/>
  <Override PartName="/ppt/slideLayouts/slideLayout3317.xml" ContentType="application/vnd.openxmlformats-officedocument.presentationml.slideLayout+xml"/>
  <Override PartName="/ppt/slideLayouts/slideLayout3318.xml" ContentType="application/vnd.openxmlformats-officedocument.presentationml.slideLayout+xml"/>
  <Override PartName="/ppt/slideLayouts/slideLayout3319.xml" ContentType="application/vnd.openxmlformats-officedocument.presentationml.slideLayout+xml"/>
  <Override PartName="/ppt/slideLayouts/slideLayout3320.xml" ContentType="application/vnd.openxmlformats-officedocument.presentationml.slideLayout+xml"/>
  <Override PartName="/ppt/slideLayouts/slideLayout3321.xml" ContentType="application/vnd.openxmlformats-officedocument.presentationml.slideLayout+xml"/>
  <Override PartName="/ppt/slideLayouts/slideLayout3322.xml" ContentType="application/vnd.openxmlformats-officedocument.presentationml.slideLayout+xml"/>
  <Override PartName="/ppt/slideLayouts/slideLayout3323.xml" ContentType="application/vnd.openxmlformats-officedocument.presentationml.slideLayout+xml"/>
  <Override PartName="/ppt/slideLayouts/slideLayout3324.xml" ContentType="application/vnd.openxmlformats-officedocument.presentationml.slideLayout+xml"/>
  <Override PartName="/ppt/slideLayouts/slideLayout3325.xml" ContentType="application/vnd.openxmlformats-officedocument.presentationml.slideLayout+xml"/>
  <Override PartName="/ppt/slideLayouts/slideLayout3326.xml" ContentType="application/vnd.openxmlformats-officedocument.presentationml.slideLayout+xml"/>
  <Override PartName="/ppt/slideLayouts/slideLayout3327.xml" ContentType="application/vnd.openxmlformats-officedocument.presentationml.slideLayout+xml"/>
  <Override PartName="/ppt/slideLayouts/slideLayout3328.xml" ContentType="application/vnd.openxmlformats-officedocument.presentationml.slideLayout+xml"/>
  <Override PartName="/ppt/slideLayouts/slideLayout3329.xml" ContentType="application/vnd.openxmlformats-officedocument.presentationml.slideLayout+xml"/>
  <Override PartName="/ppt/slideLayouts/slideLayout3330.xml" ContentType="application/vnd.openxmlformats-officedocument.presentationml.slideLayout+xml"/>
  <Override PartName="/ppt/slideLayouts/slideLayout3331.xml" ContentType="application/vnd.openxmlformats-officedocument.presentationml.slideLayout+xml"/>
  <Override PartName="/ppt/slideLayouts/slideLayout3332.xml" ContentType="application/vnd.openxmlformats-officedocument.presentationml.slideLayout+xml"/>
  <Override PartName="/ppt/slideLayouts/slideLayout3333.xml" ContentType="application/vnd.openxmlformats-officedocument.presentationml.slideLayout+xml"/>
  <Override PartName="/ppt/slideLayouts/slideLayout3334.xml" ContentType="application/vnd.openxmlformats-officedocument.presentationml.slideLayout+xml"/>
  <Override PartName="/ppt/slideLayouts/slideLayout3335.xml" ContentType="application/vnd.openxmlformats-officedocument.presentationml.slideLayout+xml"/>
  <Override PartName="/ppt/slideLayouts/slideLayout3336.xml" ContentType="application/vnd.openxmlformats-officedocument.presentationml.slideLayout+xml"/>
  <Override PartName="/ppt/slideLayouts/slideLayout3337.xml" ContentType="application/vnd.openxmlformats-officedocument.presentationml.slideLayout+xml"/>
  <Override PartName="/ppt/slideLayouts/slideLayout3338.xml" ContentType="application/vnd.openxmlformats-officedocument.presentationml.slideLayout+xml"/>
  <Override PartName="/ppt/slideLayouts/slideLayout3339.xml" ContentType="application/vnd.openxmlformats-officedocument.presentationml.slideLayout+xml"/>
  <Override PartName="/ppt/slideLayouts/slideLayout3340.xml" ContentType="application/vnd.openxmlformats-officedocument.presentationml.slideLayout+xml"/>
  <Override PartName="/ppt/slideLayouts/slideLayout3341.xml" ContentType="application/vnd.openxmlformats-officedocument.presentationml.slideLayout+xml"/>
  <Override PartName="/ppt/slideLayouts/slideLayout3342.xml" ContentType="application/vnd.openxmlformats-officedocument.presentationml.slideLayout+xml"/>
  <Override PartName="/ppt/slideLayouts/slideLayout3343.xml" ContentType="application/vnd.openxmlformats-officedocument.presentationml.slideLayout+xml"/>
  <Override PartName="/ppt/slideLayouts/slideLayout3344.xml" ContentType="application/vnd.openxmlformats-officedocument.presentationml.slideLayout+xml"/>
  <Override PartName="/ppt/slideLayouts/slideLayout3345.xml" ContentType="application/vnd.openxmlformats-officedocument.presentationml.slideLayout+xml"/>
  <Override PartName="/ppt/slideLayouts/slideLayout3346.xml" ContentType="application/vnd.openxmlformats-officedocument.presentationml.slideLayout+xml"/>
  <Override PartName="/ppt/slideLayouts/slideLayout3347.xml" ContentType="application/vnd.openxmlformats-officedocument.presentationml.slideLayout+xml"/>
  <Override PartName="/ppt/slideLayouts/slideLayout3348.xml" ContentType="application/vnd.openxmlformats-officedocument.presentationml.slideLayout+xml"/>
  <Override PartName="/ppt/slideLayouts/slideLayout3349.xml" ContentType="application/vnd.openxmlformats-officedocument.presentationml.slideLayout+xml"/>
  <Override PartName="/ppt/slideLayouts/slideLayout3350.xml" ContentType="application/vnd.openxmlformats-officedocument.presentationml.slideLayout+xml"/>
  <Override PartName="/ppt/slideLayouts/slideLayout3351.xml" ContentType="application/vnd.openxmlformats-officedocument.presentationml.slideLayout+xml"/>
  <Override PartName="/ppt/slideLayouts/slideLayout3352.xml" ContentType="application/vnd.openxmlformats-officedocument.presentationml.slideLayout+xml"/>
  <Override PartName="/ppt/slideLayouts/slideLayout3353.xml" ContentType="application/vnd.openxmlformats-officedocument.presentationml.slideLayout+xml"/>
  <Override PartName="/ppt/slideLayouts/slideLayout3354.xml" ContentType="application/vnd.openxmlformats-officedocument.presentationml.slideLayout+xml"/>
  <Override PartName="/ppt/slideLayouts/slideLayout3355.xml" ContentType="application/vnd.openxmlformats-officedocument.presentationml.slideLayout+xml"/>
  <Override PartName="/ppt/slideLayouts/slideLayout3356.xml" ContentType="application/vnd.openxmlformats-officedocument.presentationml.slideLayout+xml"/>
  <Override PartName="/ppt/slideLayouts/slideLayout3357.xml" ContentType="application/vnd.openxmlformats-officedocument.presentationml.slideLayout+xml"/>
  <Override PartName="/ppt/slideLayouts/slideLayout3358.xml" ContentType="application/vnd.openxmlformats-officedocument.presentationml.slideLayout+xml"/>
  <Override PartName="/ppt/slideLayouts/slideLayout3359.xml" ContentType="application/vnd.openxmlformats-officedocument.presentationml.slideLayout+xml"/>
  <Override PartName="/ppt/slideLayouts/slideLayout3360.xml" ContentType="application/vnd.openxmlformats-officedocument.presentationml.slideLayout+xml"/>
  <Override PartName="/ppt/slideLayouts/slideLayout3361.xml" ContentType="application/vnd.openxmlformats-officedocument.presentationml.slideLayout+xml"/>
  <Override PartName="/ppt/slideLayouts/slideLayout3362.xml" ContentType="application/vnd.openxmlformats-officedocument.presentationml.slideLayout+xml"/>
  <Override PartName="/ppt/slideLayouts/slideLayout3363.xml" ContentType="application/vnd.openxmlformats-officedocument.presentationml.slideLayout+xml"/>
  <Override PartName="/ppt/slideLayouts/slideLayout3364.xml" ContentType="application/vnd.openxmlformats-officedocument.presentationml.slideLayout+xml"/>
  <Override PartName="/ppt/slideLayouts/slideLayout3365.xml" ContentType="application/vnd.openxmlformats-officedocument.presentationml.slideLayout+xml"/>
  <Override PartName="/ppt/slideLayouts/slideLayout3366.xml" ContentType="application/vnd.openxmlformats-officedocument.presentationml.slideLayout+xml"/>
  <Override PartName="/ppt/slideLayouts/slideLayout3367.xml" ContentType="application/vnd.openxmlformats-officedocument.presentationml.slideLayout+xml"/>
  <Override PartName="/ppt/slideLayouts/slideLayout3368.xml" ContentType="application/vnd.openxmlformats-officedocument.presentationml.slideLayout+xml"/>
  <Override PartName="/ppt/slideLayouts/slideLayout3369.xml" ContentType="application/vnd.openxmlformats-officedocument.presentationml.slideLayout+xml"/>
  <Override PartName="/ppt/slideLayouts/slideLayout3370.xml" ContentType="application/vnd.openxmlformats-officedocument.presentationml.slideLayout+xml"/>
  <Override PartName="/ppt/slideLayouts/slideLayout3371.xml" ContentType="application/vnd.openxmlformats-officedocument.presentationml.slideLayout+xml"/>
  <Override PartName="/ppt/slideLayouts/slideLayout3372.xml" ContentType="application/vnd.openxmlformats-officedocument.presentationml.slideLayout+xml"/>
  <Override PartName="/ppt/slideLayouts/slideLayout3373.xml" ContentType="application/vnd.openxmlformats-officedocument.presentationml.slideLayout+xml"/>
  <Override PartName="/ppt/slideLayouts/slideLayout3374.xml" ContentType="application/vnd.openxmlformats-officedocument.presentationml.slideLayout+xml"/>
  <Override PartName="/ppt/slideLayouts/slideLayout3375.xml" ContentType="application/vnd.openxmlformats-officedocument.presentationml.slideLayout+xml"/>
  <Override PartName="/ppt/slideLayouts/slideLayout3376.xml" ContentType="application/vnd.openxmlformats-officedocument.presentationml.slideLayout+xml"/>
  <Override PartName="/ppt/slideLayouts/slideLayout3377.xml" ContentType="application/vnd.openxmlformats-officedocument.presentationml.slideLayout+xml"/>
  <Override PartName="/ppt/slideLayouts/slideLayout3378.xml" ContentType="application/vnd.openxmlformats-officedocument.presentationml.slideLayout+xml"/>
  <Override PartName="/ppt/slideLayouts/slideLayout3379.xml" ContentType="application/vnd.openxmlformats-officedocument.presentationml.slideLayout+xml"/>
  <Override PartName="/ppt/slideLayouts/slideLayout3380.xml" ContentType="application/vnd.openxmlformats-officedocument.presentationml.slideLayout+xml"/>
  <Override PartName="/ppt/slideLayouts/slideLayout3381.xml" ContentType="application/vnd.openxmlformats-officedocument.presentationml.slideLayout+xml"/>
  <Override PartName="/ppt/slideLayouts/slideLayout3382.xml" ContentType="application/vnd.openxmlformats-officedocument.presentationml.slideLayout+xml"/>
  <Override PartName="/ppt/slideLayouts/slideLayout3383.xml" ContentType="application/vnd.openxmlformats-officedocument.presentationml.slideLayout+xml"/>
  <Override PartName="/ppt/slideLayouts/slideLayout3384.xml" ContentType="application/vnd.openxmlformats-officedocument.presentationml.slideLayout+xml"/>
  <Override PartName="/ppt/slideLayouts/slideLayout3385.xml" ContentType="application/vnd.openxmlformats-officedocument.presentationml.slideLayout+xml"/>
  <Override PartName="/ppt/slideLayouts/slideLayout3386.xml" ContentType="application/vnd.openxmlformats-officedocument.presentationml.slideLayout+xml"/>
  <Override PartName="/ppt/slideLayouts/slideLayout3387.xml" ContentType="application/vnd.openxmlformats-officedocument.presentationml.slideLayout+xml"/>
  <Override PartName="/ppt/slideLayouts/slideLayout3388.xml" ContentType="application/vnd.openxmlformats-officedocument.presentationml.slideLayout+xml"/>
  <Override PartName="/ppt/slideLayouts/slideLayout3389.xml" ContentType="application/vnd.openxmlformats-officedocument.presentationml.slideLayout+xml"/>
  <Override PartName="/ppt/slideLayouts/slideLayout3390.xml" ContentType="application/vnd.openxmlformats-officedocument.presentationml.slideLayout+xml"/>
  <Override PartName="/ppt/slideLayouts/slideLayout3391.xml" ContentType="application/vnd.openxmlformats-officedocument.presentationml.slideLayout+xml"/>
  <Override PartName="/ppt/slideLayouts/slideLayout3392.xml" ContentType="application/vnd.openxmlformats-officedocument.presentationml.slideLayout+xml"/>
  <Override PartName="/ppt/slideLayouts/slideLayout3393.xml" ContentType="application/vnd.openxmlformats-officedocument.presentationml.slideLayout+xml"/>
  <Override PartName="/ppt/slideLayouts/slideLayout3394.xml" ContentType="application/vnd.openxmlformats-officedocument.presentationml.slideLayout+xml"/>
  <Override PartName="/ppt/slideLayouts/slideLayout3395.xml" ContentType="application/vnd.openxmlformats-officedocument.presentationml.slideLayout+xml"/>
  <Override PartName="/ppt/slideLayouts/slideLayout3396.xml" ContentType="application/vnd.openxmlformats-officedocument.presentationml.slideLayout+xml"/>
  <Override PartName="/ppt/slideLayouts/slideLayout3397.xml" ContentType="application/vnd.openxmlformats-officedocument.presentationml.slideLayout+xml"/>
  <Override PartName="/ppt/slideLayouts/slideLayout3398.xml" ContentType="application/vnd.openxmlformats-officedocument.presentationml.slideLayout+xml"/>
  <Override PartName="/ppt/slideLayouts/slideLayout3399.xml" ContentType="application/vnd.openxmlformats-officedocument.presentationml.slideLayout+xml"/>
  <Override PartName="/ppt/slideLayouts/slideLayout3400.xml" ContentType="application/vnd.openxmlformats-officedocument.presentationml.slideLayout+xml"/>
  <Override PartName="/ppt/slideLayouts/slideLayout3401.xml" ContentType="application/vnd.openxmlformats-officedocument.presentationml.slideLayout+xml"/>
  <Override PartName="/ppt/slideLayouts/slideLayout3402.xml" ContentType="application/vnd.openxmlformats-officedocument.presentationml.slideLayout+xml"/>
  <Override PartName="/ppt/slideLayouts/slideLayout3403.xml" ContentType="application/vnd.openxmlformats-officedocument.presentationml.slideLayout+xml"/>
  <Override PartName="/ppt/slideLayouts/slideLayout3404.xml" ContentType="application/vnd.openxmlformats-officedocument.presentationml.slideLayout+xml"/>
  <Override PartName="/ppt/slideLayouts/slideLayout3405.xml" ContentType="application/vnd.openxmlformats-officedocument.presentationml.slideLayout+xml"/>
  <Override PartName="/ppt/slideLayouts/slideLayout3406.xml" ContentType="application/vnd.openxmlformats-officedocument.presentationml.slideLayout+xml"/>
  <Override PartName="/ppt/slideLayouts/slideLayout3407.xml" ContentType="application/vnd.openxmlformats-officedocument.presentationml.slideLayout+xml"/>
  <Override PartName="/ppt/slideLayouts/slideLayout3408.xml" ContentType="application/vnd.openxmlformats-officedocument.presentationml.slideLayout+xml"/>
  <Override PartName="/ppt/slideLayouts/slideLayout3409.xml" ContentType="application/vnd.openxmlformats-officedocument.presentationml.slideLayout+xml"/>
  <Override PartName="/ppt/slideLayouts/slideLayout3410.xml" ContentType="application/vnd.openxmlformats-officedocument.presentationml.slideLayout+xml"/>
  <Override PartName="/ppt/slideLayouts/slideLayout3411.xml" ContentType="application/vnd.openxmlformats-officedocument.presentationml.slideLayout+xml"/>
  <Override PartName="/ppt/slideLayouts/slideLayout3412.xml" ContentType="application/vnd.openxmlformats-officedocument.presentationml.slideLayout+xml"/>
  <Override PartName="/ppt/slideLayouts/slideLayout3413.xml" ContentType="application/vnd.openxmlformats-officedocument.presentationml.slideLayout+xml"/>
  <Override PartName="/ppt/slideLayouts/slideLayout3414.xml" ContentType="application/vnd.openxmlformats-officedocument.presentationml.slideLayout+xml"/>
  <Override PartName="/ppt/slideLayouts/slideLayout3415.xml" ContentType="application/vnd.openxmlformats-officedocument.presentationml.slideLayout+xml"/>
  <Override PartName="/ppt/slideLayouts/slideLayout3416.xml" ContentType="application/vnd.openxmlformats-officedocument.presentationml.slideLayout+xml"/>
  <Override PartName="/ppt/slideLayouts/slideLayout3417.xml" ContentType="application/vnd.openxmlformats-officedocument.presentationml.slideLayout+xml"/>
  <Override PartName="/ppt/slideLayouts/slideLayout3418.xml" ContentType="application/vnd.openxmlformats-officedocument.presentationml.slideLayout+xml"/>
  <Override PartName="/ppt/slideLayouts/slideLayout3419.xml" ContentType="application/vnd.openxmlformats-officedocument.presentationml.slideLayout+xml"/>
  <Override PartName="/ppt/slideLayouts/slideLayout3420.xml" ContentType="application/vnd.openxmlformats-officedocument.presentationml.slideLayout+xml"/>
  <Override PartName="/ppt/slideLayouts/slideLayout3421.xml" ContentType="application/vnd.openxmlformats-officedocument.presentationml.slideLayout+xml"/>
  <Override PartName="/ppt/slideLayouts/slideLayout3422.xml" ContentType="application/vnd.openxmlformats-officedocument.presentationml.slideLayout+xml"/>
  <Override PartName="/ppt/slideLayouts/slideLayout3423.xml" ContentType="application/vnd.openxmlformats-officedocument.presentationml.slideLayout+xml"/>
  <Override PartName="/ppt/slideLayouts/slideLayout3424.xml" ContentType="application/vnd.openxmlformats-officedocument.presentationml.slideLayout+xml"/>
  <Override PartName="/ppt/slideLayouts/slideLayout3425.xml" ContentType="application/vnd.openxmlformats-officedocument.presentationml.slideLayout+xml"/>
  <Override PartName="/ppt/slideLayouts/slideLayout3426.xml" ContentType="application/vnd.openxmlformats-officedocument.presentationml.slideLayout+xml"/>
  <Override PartName="/ppt/slideLayouts/slideLayout3427.xml" ContentType="application/vnd.openxmlformats-officedocument.presentationml.slideLayout+xml"/>
  <Override PartName="/ppt/slideLayouts/slideLayout3428.xml" ContentType="application/vnd.openxmlformats-officedocument.presentationml.slideLayout+xml"/>
  <Override PartName="/ppt/slideLayouts/slideLayout3429.xml" ContentType="application/vnd.openxmlformats-officedocument.presentationml.slideLayout+xml"/>
  <Override PartName="/ppt/slideLayouts/slideLayout3430.xml" ContentType="application/vnd.openxmlformats-officedocument.presentationml.slideLayout+xml"/>
  <Override PartName="/ppt/slideLayouts/slideLayout3431.xml" ContentType="application/vnd.openxmlformats-officedocument.presentationml.slideLayout+xml"/>
  <Override PartName="/ppt/slideLayouts/slideLayout3432.xml" ContentType="application/vnd.openxmlformats-officedocument.presentationml.slideLayout+xml"/>
  <Override PartName="/ppt/slideLayouts/slideLayout3433.xml" ContentType="application/vnd.openxmlformats-officedocument.presentationml.slideLayout+xml"/>
  <Override PartName="/ppt/slideLayouts/slideLayout3434.xml" ContentType="application/vnd.openxmlformats-officedocument.presentationml.slideLayout+xml"/>
  <Override PartName="/ppt/slideLayouts/slideLayout3435.xml" ContentType="application/vnd.openxmlformats-officedocument.presentationml.slideLayout+xml"/>
  <Override PartName="/ppt/slideLayouts/slideLayout3436.xml" ContentType="application/vnd.openxmlformats-officedocument.presentationml.slideLayout+xml"/>
  <Override PartName="/ppt/slideLayouts/slideLayout3437.xml" ContentType="application/vnd.openxmlformats-officedocument.presentationml.slideLayout+xml"/>
  <Override PartName="/ppt/slideLayouts/slideLayout3438.xml" ContentType="application/vnd.openxmlformats-officedocument.presentationml.slideLayout+xml"/>
  <Override PartName="/ppt/slideLayouts/slideLayout3439.xml" ContentType="application/vnd.openxmlformats-officedocument.presentationml.slideLayout+xml"/>
  <Override PartName="/ppt/slideLayouts/slideLayout3440.xml" ContentType="application/vnd.openxmlformats-officedocument.presentationml.slideLayout+xml"/>
  <Override PartName="/ppt/slideLayouts/slideLayout3441.xml" ContentType="application/vnd.openxmlformats-officedocument.presentationml.slideLayout+xml"/>
  <Override PartName="/ppt/slideLayouts/slideLayout3442.xml" ContentType="application/vnd.openxmlformats-officedocument.presentationml.slideLayout+xml"/>
  <Override PartName="/ppt/slideLayouts/slideLayout3443.xml" ContentType="application/vnd.openxmlformats-officedocument.presentationml.slideLayout+xml"/>
  <Override PartName="/ppt/slideLayouts/slideLayout3444.xml" ContentType="application/vnd.openxmlformats-officedocument.presentationml.slideLayout+xml"/>
  <Override PartName="/ppt/slideLayouts/slideLayout3445.xml" ContentType="application/vnd.openxmlformats-officedocument.presentationml.slideLayout+xml"/>
  <Override PartName="/ppt/slideLayouts/slideLayout3446.xml" ContentType="application/vnd.openxmlformats-officedocument.presentationml.slideLayout+xml"/>
  <Override PartName="/ppt/slideLayouts/slideLayout3447.xml" ContentType="application/vnd.openxmlformats-officedocument.presentationml.slideLayout+xml"/>
  <Override PartName="/ppt/slideLayouts/slideLayout3448.xml" ContentType="application/vnd.openxmlformats-officedocument.presentationml.slideLayout+xml"/>
  <Override PartName="/ppt/slideLayouts/slideLayout3449.xml" ContentType="application/vnd.openxmlformats-officedocument.presentationml.slideLayout+xml"/>
  <Override PartName="/ppt/slideLayouts/slideLayout3450.xml" ContentType="application/vnd.openxmlformats-officedocument.presentationml.slideLayout+xml"/>
  <Override PartName="/ppt/slideLayouts/slideLayout3451.xml" ContentType="application/vnd.openxmlformats-officedocument.presentationml.slideLayout+xml"/>
  <Override PartName="/ppt/slideLayouts/slideLayout3452.xml" ContentType="application/vnd.openxmlformats-officedocument.presentationml.slideLayout+xml"/>
  <Override PartName="/ppt/slideLayouts/slideLayout3453.xml" ContentType="application/vnd.openxmlformats-officedocument.presentationml.slideLayout+xml"/>
  <Override PartName="/ppt/slideLayouts/slideLayout3454.xml" ContentType="application/vnd.openxmlformats-officedocument.presentationml.slideLayout+xml"/>
  <Override PartName="/ppt/slideLayouts/slideLayout3455.xml" ContentType="application/vnd.openxmlformats-officedocument.presentationml.slideLayout+xml"/>
  <Override PartName="/ppt/slideLayouts/slideLayout3456.xml" ContentType="application/vnd.openxmlformats-officedocument.presentationml.slideLayout+xml"/>
  <Override PartName="/ppt/slideLayouts/slideLayout3457.xml" ContentType="application/vnd.openxmlformats-officedocument.presentationml.slideLayout+xml"/>
  <Override PartName="/ppt/slideLayouts/slideLayout3458.xml" ContentType="application/vnd.openxmlformats-officedocument.presentationml.slideLayout+xml"/>
  <Override PartName="/ppt/slideLayouts/slideLayout3459.xml" ContentType="application/vnd.openxmlformats-officedocument.presentationml.slideLayout+xml"/>
  <Override PartName="/ppt/slideLayouts/slideLayout3460.xml" ContentType="application/vnd.openxmlformats-officedocument.presentationml.slideLayout+xml"/>
  <Override PartName="/ppt/slideLayouts/slideLayout3461.xml" ContentType="application/vnd.openxmlformats-officedocument.presentationml.slideLayout+xml"/>
  <Override PartName="/ppt/slideLayouts/slideLayout3462.xml" ContentType="application/vnd.openxmlformats-officedocument.presentationml.slideLayout+xml"/>
  <Override PartName="/ppt/slideLayouts/slideLayout3463.xml" ContentType="application/vnd.openxmlformats-officedocument.presentationml.slideLayout+xml"/>
  <Override PartName="/ppt/slideLayouts/slideLayout3464.xml" ContentType="application/vnd.openxmlformats-officedocument.presentationml.slideLayout+xml"/>
  <Override PartName="/ppt/slideLayouts/slideLayout3465.xml" ContentType="application/vnd.openxmlformats-officedocument.presentationml.slideLayout+xml"/>
  <Override PartName="/ppt/slideLayouts/slideLayout3466.xml" ContentType="application/vnd.openxmlformats-officedocument.presentationml.slideLayout+xml"/>
  <Override PartName="/ppt/slideLayouts/slideLayout3467.xml" ContentType="application/vnd.openxmlformats-officedocument.presentationml.slideLayout+xml"/>
  <Override PartName="/ppt/slideLayouts/slideLayout3468.xml" ContentType="application/vnd.openxmlformats-officedocument.presentationml.slideLayout+xml"/>
  <Override PartName="/ppt/slideLayouts/slideLayout3469.xml" ContentType="application/vnd.openxmlformats-officedocument.presentationml.slideLayout+xml"/>
  <Override PartName="/ppt/slideLayouts/slideLayout3470.xml" ContentType="application/vnd.openxmlformats-officedocument.presentationml.slideLayout+xml"/>
  <Override PartName="/ppt/slideLayouts/slideLayout3471.xml" ContentType="application/vnd.openxmlformats-officedocument.presentationml.slideLayout+xml"/>
  <Override PartName="/ppt/slideLayouts/slideLayout3472.xml" ContentType="application/vnd.openxmlformats-officedocument.presentationml.slideLayout+xml"/>
  <Override PartName="/ppt/slideLayouts/slideLayout3473.xml" ContentType="application/vnd.openxmlformats-officedocument.presentationml.slideLayout+xml"/>
  <Override PartName="/ppt/slideLayouts/slideLayout3474.xml" ContentType="application/vnd.openxmlformats-officedocument.presentationml.slideLayout+xml"/>
  <Override PartName="/ppt/slideLayouts/slideLayout3475.xml" ContentType="application/vnd.openxmlformats-officedocument.presentationml.slideLayout+xml"/>
  <Override PartName="/ppt/slideLayouts/slideLayout3476.xml" ContentType="application/vnd.openxmlformats-officedocument.presentationml.slideLayout+xml"/>
  <Override PartName="/ppt/slideLayouts/slideLayout3477.xml" ContentType="application/vnd.openxmlformats-officedocument.presentationml.slideLayout+xml"/>
  <Override PartName="/ppt/slideLayouts/slideLayout3478.xml" ContentType="application/vnd.openxmlformats-officedocument.presentationml.slideLayout+xml"/>
  <Override PartName="/ppt/slideLayouts/slideLayout3479.xml" ContentType="application/vnd.openxmlformats-officedocument.presentationml.slideLayout+xml"/>
  <Override PartName="/ppt/slideLayouts/slideLayout3480.xml" ContentType="application/vnd.openxmlformats-officedocument.presentationml.slideLayout+xml"/>
  <Override PartName="/ppt/slideLayouts/slideLayout3481.xml" ContentType="application/vnd.openxmlformats-officedocument.presentationml.slideLayout+xml"/>
  <Override PartName="/ppt/slideLayouts/slideLayout3482.xml" ContentType="application/vnd.openxmlformats-officedocument.presentationml.slideLayout+xml"/>
  <Override PartName="/ppt/slideLayouts/slideLayout3483.xml" ContentType="application/vnd.openxmlformats-officedocument.presentationml.slideLayout+xml"/>
  <Override PartName="/ppt/slideLayouts/slideLayout3484.xml" ContentType="application/vnd.openxmlformats-officedocument.presentationml.slideLayout+xml"/>
  <Override PartName="/ppt/slideLayouts/slideLayout3485.xml" ContentType="application/vnd.openxmlformats-officedocument.presentationml.slideLayout+xml"/>
  <Override PartName="/ppt/slideLayouts/slideLayout3486.xml" ContentType="application/vnd.openxmlformats-officedocument.presentationml.slideLayout+xml"/>
  <Override PartName="/ppt/slideLayouts/slideLayout3487.xml" ContentType="application/vnd.openxmlformats-officedocument.presentationml.slideLayout+xml"/>
  <Override PartName="/ppt/slideLayouts/slideLayout3488.xml" ContentType="application/vnd.openxmlformats-officedocument.presentationml.slideLayout+xml"/>
  <Override PartName="/ppt/slideLayouts/slideLayout3489.xml" ContentType="application/vnd.openxmlformats-officedocument.presentationml.slideLayout+xml"/>
  <Override PartName="/ppt/slideLayouts/slideLayout3490.xml" ContentType="application/vnd.openxmlformats-officedocument.presentationml.slideLayout+xml"/>
  <Override PartName="/ppt/slideLayouts/slideLayout3491.xml" ContentType="application/vnd.openxmlformats-officedocument.presentationml.slideLayout+xml"/>
  <Override PartName="/ppt/slideLayouts/slideLayout3492.xml" ContentType="application/vnd.openxmlformats-officedocument.presentationml.slideLayout+xml"/>
  <Override PartName="/ppt/slideLayouts/slideLayout3493.xml" ContentType="application/vnd.openxmlformats-officedocument.presentationml.slideLayout+xml"/>
  <Override PartName="/ppt/slideLayouts/slideLayout3494.xml" ContentType="application/vnd.openxmlformats-officedocument.presentationml.slideLayout+xml"/>
  <Override PartName="/ppt/slideLayouts/slideLayout3495.xml" ContentType="application/vnd.openxmlformats-officedocument.presentationml.slideLayout+xml"/>
  <Override PartName="/ppt/slideLayouts/slideLayout3496.xml" ContentType="application/vnd.openxmlformats-officedocument.presentationml.slideLayout+xml"/>
  <Override PartName="/ppt/slideLayouts/slideLayout3497.xml" ContentType="application/vnd.openxmlformats-officedocument.presentationml.slideLayout+xml"/>
  <Override PartName="/ppt/slideLayouts/slideLayout3498.xml" ContentType="application/vnd.openxmlformats-officedocument.presentationml.slideLayout+xml"/>
  <Override PartName="/ppt/slideLayouts/slideLayout3499.xml" ContentType="application/vnd.openxmlformats-officedocument.presentationml.slideLayout+xml"/>
  <Override PartName="/ppt/theme/theme23.xml" ContentType="application/vnd.openxmlformats-officedocument.theme+xml"/>
  <Override PartName="/ppt/slideLayouts/slideLayout3500.xml" ContentType="application/vnd.openxmlformats-officedocument.presentationml.slideLayout+xml"/>
  <Override PartName="/ppt/slideLayouts/slideLayout3501.xml" ContentType="application/vnd.openxmlformats-officedocument.presentationml.slideLayout+xml"/>
  <Override PartName="/ppt/slideLayouts/slideLayout3502.xml" ContentType="application/vnd.openxmlformats-officedocument.presentationml.slideLayout+xml"/>
  <Override PartName="/ppt/slideLayouts/slideLayout3503.xml" ContentType="application/vnd.openxmlformats-officedocument.presentationml.slideLayout+xml"/>
  <Override PartName="/ppt/slideLayouts/slideLayout3504.xml" ContentType="application/vnd.openxmlformats-officedocument.presentationml.slideLayout+xml"/>
  <Override PartName="/ppt/slideLayouts/slideLayout3505.xml" ContentType="application/vnd.openxmlformats-officedocument.presentationml.slideLayout+xml"/>
  <Override PartName="/ppt/slideLayouts/slideLayout3506.xml" ContentType="application/vnd.openxmlformats-officedocument.presentationml.slideLayout+xml"/>
  <Override PartName="/ppt/slideLayouts/slideLayout3507.xml" ContentType="application/vnd.openxmlformats-officedocument.presentationml.slideLayout+xml"/>
  <Override PartName="/ppt/slideLayouts/slideLayout3508.xml" ContentType="application/vnd.openxmlformats-officedocument.presentationml.slideLayout+xml"/>
  <Override PartName="/ppt/slideLayouts/slideLayout3509.xml" ContentType="application/vnd.openxmlformats-officedocument.presentationml.slideLayout+xml"/>
  <Override PartName="/ppt/slideLayouts/slideLayout3510.xml" ContentType="application/vnd.openxmlformats-officedocument.presentationml.slideLayout+xml"/>
  <Override PartName="/ppt/theme/theme24.xml" ContentType="application/vnd.openxmlformats-officedocument.theme+xml"/>
  <Override PartName="/ppt/theme/theme2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notesSlides/notesSlide29.xml" ContentType="application/vnd.openxmlformats-officedocument.presentationml.notesSlid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charts/chart6.xml" ContentType="application/vnd.openxmlformats-officedocument.drawingml.chart+xml"/>
  <Override PartName="/ppt/charts/style6.xml" ContentType="application/vnd.ms-office.chartstyle+xml"/>
  <Override PartName="/ppt/charts/colors6.xml" ContentType="application/vnd.ms-office.chartcolorstyle+xml"/>
  <Override PartName="/ppt/notesSlides/notesSlide30.xml" ContentType="application/vnd.openxmlformats-officedocument.presentationml.notesSlide+xml"/>
  <Override PartName="/ppt/charts/chart7.xml" ContentType="application/vnd.openxmlformats-officedocument.drawingml.chart+xml"/>
  <Override PartName="/ppt/charts/style7.xml" ContentType="application/vnd.ms-office.chartstyle+xml"/>
  <Override PartName="/ppt/charts/colors7.xml" ContentType="application/vnd.ms-office.chartcolorstyle+xml"/>
  <Override PartName="/ppt/charts/chart8.xml" ContentType="application/vnd.openxmlformats-officedocument.drawingml.chart+xml"/>
  <Override PartName="/ppt/charts/style8.xml" ContentType="application/vnd.ms-office.chartstyle+xml"/>
  <Override PartName="/ppt/charts/colors8.xml" ContentType="application/vnd.ms-office.chartcolorstyle+xml"/>
  <Override PartName="/ppt/charts/chart9.xml" ContentType="application/vnd.openxmlformats-officedocument.drawingml.chart+xml"/>
  <Override PartName="/ppt/charts/style9.xml" ContentType="application/vnd.ms-office.chartstyle+xml"/>
  <Override PartName="/ppt/charts/colors9.xml" ContentType="application/vnd.ms-office.chartcolorstyle+xml"/>
  <Override PartName="/ppt/notesSlides/notesSlide31.xml" ContentType="application/vnd.openxmlformats-officedocument.presentationml.notesSlide+xml"/>
  <Override PartName="/ppt/charts/chart10.xml" ContentType="application/vnd.openxmlformats-officedocument.drawingml.chart+xml"/>
  <Override PartName="/ppt/charts/style10.xml" ContentType="application/vnd.ms-office.chartstyle+xml"/>
  <Override PartName="/ppt/charts/colors10.xml" ContentType="application/vnd.ms-office.chartcolorstyle+xml"/>
  <Override PartName="/ppt/charts/chart11.xml" ContentType="application/vnd.openxmlformats-officedocument.drawingml.chart+xml"/>
  <Override PartName="/ppt/charts/style11.xml" ContentType="application/vnd.ms-office.chartstyle+xml"/>
  <Override PartName="/ppt/charts/colors11.xml" ContentType="application/vnd.ms-office.chartcolorstyle+xml"/>
  <Override PartName="/ppt/notesSlides/notesSlide32.xml" ContentType="application/vnd.openxmlformats-officedocument.presentationml.notesSlide+xml"/>
  <Override PartName="/ppt/charts/chart12.xml" ContentType="application/vnd.openxmlformats-officedocument.drawingml.chart+xml"/>
  <Override PartName="/ppt/charts/style12.xml" ContentType="application/vnd.ms-office.chartstyle+xml"/>
  <Override PartName="/ppt/charts/colors12.xml" ContentType="application/vnd.ms-office.chartcolorstyle+xml"/>
  <Override PartName="/ppt/notesSlides/notesSlide33.xml" ContentType="application/vnd.openxmlformats-officedocument.presentationml.notesSlide+xml"/>
  <Override PartName="/ppt/charts/chart13.xml" ContentType="application/vnd.openxmlformats-officedocument.drawingml.chart+xml"/>
  <Override PartName="/ppt/charts/style13.xml" ContentType="application/vnd.ms-office.chartstyle+xml"/>
  <Override PartName="/ppt/charts/colors13.xml" ContentType="application/vnd.ms-office.chartcolorstyle+xml"/>
  <Override PartName="/ppt/notesSlides/notesSlide34.xml" ContentType="application/vnd.openxmlformats-officedocument.presentationml.notesSlide+xml"/>
  <Override PartName="/ppt/charts/chart14.xml" ContentType="application/vnd.openxmlformats-officedocument.drawingml.chart+xml"/>
  <Override PartName="/ppt/charts/style14.xml" ContentType="application/vnd.ms-office.chartstyle+xml"/>
  <Override PartName="/ppt/charts/colors14.xml" ContentType="application/vnd.ms-office.chartcolorstyle+xml"/>
  <Override PartName="/ppt/notesSlides/notesSlide35.xml" ContentType="application/vnd.openxmlformats-officedocument.presentationml.notesSlide+xml"/>
  <Override PartName="/ppt/charts/chart15.xml" ContentType="application/vnd.openxmlformats-officedocument.drawingml.chart+xml"/>
  <Override PartName="/ppt/charts/style15.xml" ContentType="application/vnd.ms-office.chartstyle+xml"/>
  <Override PartName="/ppt/charts/colors15.xml" ContentType="application/vnd.ms-office.chartcolorstyl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charts/chart16.xml" ContentType="application/vnd.openxmlformats-officedocument.drawingml.chart+xml"/>
  <Override PartName="/ppt/charts/style16.xml" ContentType="application/vnd.ms-office.chartstyle+xml"/>
  <Override PartName="/ppt/charts/colors16.xml" ContentType="application/vnd.ms-office.chartcolorstyl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 id="2147484037" r:id="rId2"/>
    <p:sldMasterId id="2147484432" r:id="rId3"/>
    <p:sldMasterId id="2147484943" r:id="rId4"/>
    <p:sldMasterId id="2147484955" r:id="rId5"/>
    <p:sldMasterId id="2147484967" r:id="rId6"/>
    <p:sldMasterId id="2147485255" r:id="rId7"/>
    <p:sldMasterId id="2147485270" r:id="rId8"/>
    <p:sldMasterId id="2147485282" r:id="rId9"/>
    <p:sldMasterId id="2147485293" r:id="rId10"/>
    <p:sldMasterId id="2147485305" r:id="rId11"/>
    <p:sldMasterId id="2147485590" r:id="rId12"/>
    <p:sldMasterId id="2147485731" r:id="rId13"/>
    <p:sldMasterId id="2147485744" r:id="rId14"/>
    <p:sldMasterId id="2147486145" r:id="rId15"/>
    <p:sldMasterId id="2147486775" r:id="rId16"/>
    <p:sldMasterId id="2147486787" r:id="rId17"/>
    <p:sldMasterId id="2147487360" r:id="rId18"/>
    <p:sldMasterId id="2147487383" r:id="rId19"/>
    <p:sldMasterId id="2147487790" r:id="rId20"/>
    <p:sldMasterId id="2147487801" r:id="rId21"/>
    <p:sldMasterId id="2147488003" r:id="rId22"/>
    <p:sldMasterId id="2147488288" r:id="rId23"/>
    <p:sldMasterId id="2147488745" r:id="rId24"/>
  </p:sldMasterIdLst>
  <p:notesMasterIdLst>
    <p:notesMasterId r:id="rId106"/>
  </p:notesMasterIdLst>
  <p:sldIdLst>
    <p:sldId id="256" r:id="rId25"/>
    <p:sldId id="257" r:id="rId26"/>
    <p:sldId id="258" r:id="rId27"/>
    <p:sldId id="259" r:id="rId28"/>
    <p:sldId id="2147480283" r:id="rId29"/>
    <p:sldId id="2147480284" r:id="rId30"/>
    <p:sldId id="2147480275" r:id="rId31"/>
    <p:sldId id="2147480276" r:id="rId32"/>
    <p:sldId id="934" r:id="rId33"/>
    <p:sldId id="2147480277" r:id="rId34"/>
    <p:sldId id="1448" r:id="rId35"/>
    <p:sldId id="267" r:id="rId36"/>
    <p:sldId id="2147480281" r:id="rId37"/>
    <p:sldId id="268" r:id="rId38"/>
    <p:sldId id="269" r:id="rId39"/>
    <p:sldId id="948" r:id="rId40"/>
    <p:sldId id="2147480266" r:id="rId41"/>
    <p:sldId id="272" r:id="rId42"/>
    <p:sldId id="273" r:id="rId43"/>
    <p:sldId id="274" r:id="rId44"/>
    <p:sldId id="275" r:id="rId45"/>
    <p:sldId id="276" r:id="rId46"/>
    <p:sldId id="277" r:id="rId47"/>
    <p:sldId id="278" r:id="rId48"/>
    <p:sldId id="279" r:id="rId49"/>
    <p:sldId id="280" r:id="rId50"/>
    <p:sldId id="281" r:id="rId51"/>
    <p:sldId id="2147480268" r:id="rId52"/>
    <p:sldId id="283" r:id="rId53"/>
    <p:sldId id="284" r:id="rId54"/>
    <p:sldId id="285" r:id="rId55"/>
    <p:sldId id="286" r:id="rId56"/>
    <p:sldId id="287" r:id="rId57"/>
    <p:sldId id="288" r:id="rId58"/>
    <p:sldId id="289" r:id="rId59"/>
    <p:sldId id="290" r:id="rId60"/>
    <p:sldId id="291" r:id="rId61"/>
    <p:sldId id="292" r:id="rId62"/>
    <p:sldId id="293" r:id="rId63"/>
    <p:sldId id="2147480282" r:id="rId64"/>
    <p:sldId id="295" r:id="rId65"/>
    <p:sldId id="2147480274" r:id="rId66"/>
    <p:sldId id="296" r:id="rId67"/>
    <p:sldId id="297" r:id="rId68"/>
    <p:sldId id="298" r:id="rId69"/>
    <p:sldId id="299" r:id="rId70"/>
    <p:sldId id="300" r:id="rId71"/>
    <p:sldId id="301" r:id="rId72"/>
    <p:sldId id="349" r:id="rId73"/>
    <p:sldId id="303" r:id="rId74"/>
    <p:sldId id="304" r:id="rId75"/>
    <p:sldId id="305" r:id="rId76"/>
    <p:sldId id="311" r:id="rId77"/>
    <p:sldId id="312" r:id="rId78"/>
    <p:sldId id="313" r:id="rId79"/>
    <p:sldId id="315" r:id="rId80"/>
    <p:sldId id="316" r:id="rId81"/>
    <p:sldId id="317" r:id="rId82"/>
    <p:sldId id="318" r:id="rId83"/>
    <p:sldId id="319" r:id="rId84"/>
    <p:sldId id="320" r:id="rId85"/>
    <p:sldId id="323" r:id="rId86"/>
    <p:sldId id="324" r:id="rId87"/>
    <p:sldId id="325" r:id="rId88"/>
    <p:sldId id="329" r:id="rId89"/>
    <p:sldId id="330" r:id="rId90"/>
    <p:sldId id="331" r:id="rId91"/>
    <p:sldId id="332" r:id="rId92"/>
    <p:sldId id="333" r:id="rId93"/>
    <p:sldId id="334" r:id="rId94"/>
    <p:sldId id="335" r:id="rId95"/>
    <p:sldId id="336" r:id="rId96"/>
    <p:sldId id="337" r:id="rId97"/>
    <p:sldId id="2147480271" r:id="rId98"/>
    <p:sldId id="2147480285" r:id="rId99"/>
    <p:sldId id="342" r:id="rId100"/>
    <p:sldId id="2147480272" r:id="rId101"/>
    <p:sldId id="343" r:id="rId102"/>
    <p:sldId id="346" r:id="rId103"/>
    <p:sldId id="950" r:id="rId104"/>
    <p:sldId id="348" r:id="rId105"/>
  </p:sldIdLst>
  <p:sldSz cx="18288000" cy="10287000"/>
  <p:notesSz cx="6858000" cy="9144000"/>
  <p:embeddedFontLst>
    <p:embeddedFont>
      <p:font typeface="Cambria" panose="02040503050406030204" pitchFamily="18" charset="0"/>
      <p:regular r:id="rId107"/>
      <p:bold r:id="rId108"/>
      <p:italic r:id="rId109"/>
      <p:boldItalic r:id="rId110"/>
    </p:embeddedFont>
    <p:embeddedFont>
      <p:font typeface="Garamond" panose="02020404030301010803" pitchFamily="18" charset="0"/>
      <p:regular r:id="rId111"/>
      <p:bold r:id="rId112"/>
      <p:italic r:id="rId113"/>
      <p:boldItalic r:id="rId114"/>
    </p:embeddedFont>
    <p:embeddedFont>
      <p:font typeface="Helvetica Neue" panose="020B0604020202020204" charset="0"/>
      <p:regular r:id="rId115"/>
      <p:bold r:id="rId116"/>
      <p:italic r:id="rId117"/>
      <p:boldItalic r:id="rId118"/>
    </p:embeddedFont>
    <p:embeddedFont>
      <p:font typeface="Lato" panose="020F0502020204030203" pitchFamily="34" charset="0"/>
      <p:regular r:id="rId119"/>
      <p:bold r:id="rId120"/>
      <p:italic r:id="rId121"/>
      <p:boldItalic r:id="rId122"/>
    </p:embeddedFont>
    <p:embeddedFont>
      <p:font typeface="Montserrat" panose="00000500000000000000" pitchFamily="2" charset="0"/>
      <p:regular r:id="rId123"/>
      <p:bold r:id="rId124"/>
      <p:italic r:id="rId125"/>
      <p:boldItalic r:id="rId126"/>
    </p:embeddedFont>
    <p:embeddedFont>
      <p:font typeface="Mulish" panose="020B0604020202020204" charset="0"/>
      <p:regular r:id="rId127"/>
      <p:bold r:id="rId128"/>
      <p:italic r:id="rId129"/>
      <p:boldItalic r:id="rId130"/>
    </p:embeddedFont>
    <p:embeddedFont>
      <p:font typeface="Nunito" pitchFamily="2" charset="0"/>
      <p:regular r:id="rId131"/>
      <p:bold r:id="rId132"/>
      <p:italic r:id="rId133"/>
      <p:boldItalic r:id="rId134"/>
    </p:embeddedFont>
    <p:embeddedFont>
      <p:font typeface="Poppins" panose="00000500000000000000" pitchFamily="2" charset="0"/>
      <p:regular r:id="rId135"/>
      <p:bold r:id="rId136"/>
      <p:italic r:id="rId137"/>
      <p:boldItalic r:id="rId138"/>
    </p:embeddedFont>
    <p:embeddedFont>
      <p:font typeface="Quattrocento Sans" panose="020B0502050000020003" pitchFamily="34" charset="0"/>
      <p:regular r:id="rId139"/>
      <p:bold r:id="rId140"/>
      <p:italic r:id="rId141"/>
      <p:boldItalic r:id="rId14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GoogleSlidesCustomDataVersion2">
      <go:slidesCustomData xmlns=""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r:id="rId170" roundtripDataSignature="AMtx7miYQ9UfwWXB3VOSL8K8WHf0om2lXQ=="/>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7C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7AE812-7382-CD06-DB32-0A49A569FC5E}" v="1" dt="2026-05-28T15:49:27.415"/>
  </p1510:revLst>
</p1510:revInfo>
</file>

<file path=ppt/tableStyles.xml><?xml version="1.0" encoding="utf-8"?>
<a:tblStyleLst xmlns:a="http://schemas.openxmlformats.org/drawingml/2006/main" def="{02D45426-4AED-46CD-B1FD-BC0CA369EDD4}">
  <a:tblStyle styleId="{02D45426-4AED-46CD-B1FD-BC0CA369EDD4}" styleName="Table_0">
    <a:wholeTbl>
      <a:tcTxStyle b="off" i="off">
        <a:font>
          <a:latin typeface="Calibri"/>
          <a:ea typeface="Calibri"/>
          <a:cs typeface="Calibri"/>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7E8ED"/>
          </a:solidFill>
        </a:fill>
      </a:tcStyle>
    </a:wholeTbl>
    <a:band1H>
      <a:tcTxStyle b="off" i="off"/>
      <a:tcStyle>
        <a:tcBdr/>
        <a:fill>
          <a:solidFill>
            <a:srgbClr val="CBCEDA"/>
          </a:solidFill>
        </a:fill>
      </a:tcStyle>
    </a:band1H>
    <a:band2H>
      <a:tcTxStyle b="off" i="off"/>
      <a:tcStyle>
        <a:tcBdr/>
      </a:tcStyle>
    </a:band2H>
    <a:band1V>
      <a:tcTxStyle b="off" i="off"/>
      <a:tcStyle>
        <a:tcBdr/>
        <a:fill>
          <a:solidFill>
            <a:srgbClr val="CBCEDA"/>
          </a:solidFill>
        </a:fill>
      </a:tcStyle>
    </a:band1V>
    <a:band2V>
      <a:tcTxStyle b="off" i="off"/>
      <a:tcStyle>
        <a:tcBdr/>
      </a:tcStyle>
    </a:band2V>
    <a:lastCol>
      <a:tcTxStyle b="on" i="off">
        <a:font>
          <a:latin typeface="Calibri"/>
          <a:ea typeface="Calibri"/>
          <a:cs typeface="Calibri"/>
        </a:font>
        <a:schemeClr val="lt1"/>
      </a:tcTxStyle>
      <a:tcStyle>
        <a:tcBdr/>
        <a:fill>
          <a:solidFill>
            <a:schemeClr val="accent1"/>
          </a:solidFill>
        </a:fill>
      </a:tcStyle>
    </a:lastCol>
    <a:firstCol>
      <a:tcTxStyle b="on" i="off">
        <a:font>
          <a:latin typeface="Calibri"/>
          <a:ea typeface="Calibri"/>
          <a:cs typeface="Calibri"/>
        </a:font>
        <a:schemeClr val="lt1"/>
      </a:tcTxStyle>
      <a:tcStyle>
        <a:tcBdr/>
        <a:fill>
          <a:solidFill>
            <a:schemeClr val="accent1"/>
          </a:solidFill>
        </a:fill>
      </a:tcStyle>
    </a:firstCol>
    <a:lastRow>
      <a:tcTxStyle b="on" i="off">
        <a:font>
          <a:latin typeface="Calibri"/>
          <a:ea typeface="Calibri"/>
          <a:cs typeface="Calibri"/>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b="off" i="off"/>
      <a:tcStyle>
        <a:tcBdr/>
      </a:tcStyle>
    </a:seCell>
    <a:swCell>
      <a:tcTxStyle b="off" i="off"/>
      <a:tcStyle>
        <a:tcBdr/>
      </a:tcStyle>
    </a:swCell>
    <a:firstRow>
      <a:tcTxStyle b="on" i="off">
        <a:font>
          <a:latin typeface="Calibri"/>
          <a:ea typeface="Calibri"/>
          <a:cs typeface="Calibri"/>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b="off" i="off"/>
      <a:tcStyle>
        <a:tcBdr/>
      </a:tcStyle>
    </a:neCell>
    <a:nwCell>
      <a:tcTxStyle b="off" i="off"/>
      <a:tcStyle>
        <a:tcBdr/>
      </a:tcStyle>
    </a:nwCell>
  </a:tblStyle>
  <a:tblStyle styleId="{85A34E8D-6C84-4A1A-8FB8-EDD9A6DE71AE}" styleName="Table_1">
    <a:wholeTbl>
      <a:tcTxStyle>
        <a:font>
          <a:latin typeface="Arial"/>
          <a:ea typeface="Arial"/>
          <a:cs typeface="Arial"/>
        </a:font>
        <a:srgbClr val="000000"/>
      </a:tcTxStyle>
      <a:tcStyle>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0" d="100"/>
          <a:sy n="60" d="100"/>
        </p:scale>
        <p:origin x="370" y="67"/>
      </p:cViewPr>
      <p:guideLst>
        <p:guide orient="horz" pos="2160"/>
        <p:guide pos="2880"/>
      </p:guideLst>
    </p:cSldViewPr>
  </p:slideViewPr>
  <p:notesTextViewPr>
    <p:cViewPr>
      <p:scale>
        <a:sx n="1" d="1"/>
        <a:sy n="1" d="1"/>
      </p:scale>
      <p:origin x="0" y="0"/>
    </p:cViewPr>
  </p:notesTextViewPr>
  <p:sorterViewPr>
    <p:cViewPr>
      <p:scale>
        <a:sx n="100" d="100"/>
        <a:sy n="100" d="100"/>
      </p:scale>
      <p:origin x="0" y="-17020"/>
    </p:cViewPr>
  </p:sorter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font" Target="fonts/font11.fntdata"/><Relationship Id="rId21" Type="http://schemas.openxmlformats.org/officeDocument/2006/relationships/slideMaster" Target="slideMasters/slideMaster21.xml"/><Relationship Id="rId42" Type="http://schemas.openxmlformats.org/officeDocument/2006/relationships/slide" Target="slides/slide18.xml"/><Relationship Id="rId63" Type="http://schemas.openxmlformats.org/officeDocument/2006/relationships/slide" Target="slides/slide39.xml"/><Relationship Id="rId84" Type="http://schemas.openxmlformats.org/officeDocument/2006/relationships/slide" Target="slides/slide60.xml"/><Relationship Id="rId138" Type="http://schemas.openxmlformats.org/officeDocument/2006/relationships/font" Target="fonts/font32.fntdata"/><Relationship Id="rId170" Type="http://customschemas.google.com/relationships/presentationmetadata" Target="metadata"/><Relationship Id="rId107" Type="http://schemas.openxmlformats.org/officeDocument/2006/relationships/font" Target="fonts/font1.fntdata"/><Relationship Id="rId11" Type="http://schemas.openxmlformats.org/officeDocument/2006/relationships/slideMaster" Target="slideMasters/slideMaster11.xml"/><Relationship Id="rId32" Type="http://schemas.openxmlformats.org/officeDocument/2006/relationships/slide" Target="slides/slide8.xml"/><Relationship Id="rId53" Type="http://schemas.openxmlformats.org/officeDocument/2006/relationships/slide" Target="slides/slide29.xml"/><Relationship Id="rId74" Type="http://schemas.openxmlformats.org/officeDocument/2006/relationships/slide" Target="slides/slide50.xml"/><Relationship Id="rId128" Type="http://schemas.openxmlformats.org/officeDocument/2006/relationships/font" Target="fonts/font22.fntdata"/><Relationship Id="rId5" Type="http://schemas.openxmlformats.org/officeDocument/2006/relationships/slideMaster" Target="slideMasters/slideMaster5.xml"/><Relationship Id="rId95" Type="http://schemas.openxmlformats.org/officeDocument/2006/relationships/slide" Target="slides/slide71.xml"/><Relationship Id="rId22" Type="http://schemas.openxmlformats.org/officeDocument/2006/relationships/slideMaster" Target="slideMasters/slideMaster22.xml"/><Relationship Id="rId27" Type="http://schemas.openxmlformats.org/officeDocument/2006/relationships/slide" Target="slides/slide3.xml"/><Relationship Id="rId43" Type="http://schemas.openxmlformats.org/officeDocument/2006/relationships/slide" Target="slides/slide19.xml"/><Relationship Id="rId48" Type="http://schemas.openxmlformats.org/officeDocument/2006/relationships/slide" Target="slides/slide24.xml"/><Relationship Id="rId64" Type="http://schemas.openxmlformats.org/officeDocument/2006/relationships/slide" Target="slides/slide40.xml"/><Relationship Id="rId69" Type="http://schemas.openxmlformats.org/officeDocument/2006/relationships/slide" Target="slides/slide45.xml"/><Relationship Id="rId113" Type="http://schemas.openxmlformats.org/officeDocument/2006/relationships/font" Target="fonts/font7.fntdata"/><Relationship Id="rId118" Type="http://schemas.openxmlformats.org/officeDocument/2006/relationships/font" Target="fonts/font12.fntdata"/><Relationship Id="rId134" Type="http://schemas.openxmlformats.org/officeDocument/2006/relationships/font" Target="fonts/font28.fntdata"/><Relationship Id="rId139" Type="http://schemas.openxmlformats.org/officeDocument/2006/relationships/font" Target="fonts/font33.fntdata"/><Relationship Id="rId80" Type="http://schemas.openxmlformats.org/officeDocument/2006/relationships/slide" Target="slides/slide56.xml"/><Relationship Id="rId85" Type="http://schemas.openxmlformats.org/officeDocument/2006/relationships/slide" Target="slides/slide61.xml"/><Relationship Id="rId171" Type="http://schemas.openxmlformats.org/officeDocument/2006/relationships/presProps" Target="presProps.xml"/><Relationship Id="rId176" Type="http://schemas.microsoft.com/office/2015/10/relationships/revisionInfo" Target="revisionInfo.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33" Type="http://schemas.openxmlformats.org/officeDocument/2006/relationships/slide" Target="slides/slide9.xml"/><Relationship Id="rId38" Type="http://schemas.openxmlformats.org/officeDocument/2006/relationships/slide" Target="slides/slide14.xml"/><Relationship Id="rId59" Type="http://schemas.openxmlformats.org/officeDocument/2006/relationships/slide" Target="slides/slide35.xml"/><Relationship Id="rId103" Type="http://schemas.openxmlformats.org/officeDocument/2006/relationships/slide" Target="slides/slide79.xml"/><Relationship Id="rId108" Type="http://schemas.openxmlformats.org/officeDocument/2006/relationships/font" Target="fonts/font2.fntdata"/><Relationship Id="rId124" Type="http://schemas.openxmlformats.org/officeDocument/2006/relationships/font" Target="fonts/font18.fntdata"/><Relationship Id="rId129" Type="http://schemas.openxmlformats.org/officeDocument/2006/relationships/font" Target="fonts/font23.fntdata"/><Relationship Id="rId54" Type="http://schemas.openxmlformats.org/officeDocument/2006/relationships/slide" Target="slides/slide30.xml"/><Relationship Id="rId70" Type="http://schemas.openxmlformats.org/officeDocument/2006/relationships/slide" Target="slides/slide46.xml"/><Relationship Id="rId75" Type="http://schemas.openxmlformats.org/officeDocument/2006/relationships/slide" Target="slides/slide51.xml"/><Relationship Id="rId91" Type="http://schemas.openxmlformats.org/officeDocument/2006/relationships/slide" Target="slides/slide67.xml"/><Relationship Id="rId96" Type="http://schemas.openxmlformats.org/officeDocument/2006/relationships/slide" Target="slides/slide72.xml"/><Relationship Id="rId140" Type="http://schemas.openxmlformats.org/officeDocument/2006/relationships/font" Target="fonts/font34.fntdata"/><Relationship Id="rId1" Type="http://schemas.openxmlformats.org/officeDocument/2006/relationships/slideMaster" Target="slideMasters/slideMaster1.xml"/><Relationship Id="rId6" Type="http://schemas.openxmlformats.org/officeDocument/2006/relationships/slideMaster" Target="slideMasters/slideMaster6.xml"/><Relationship Id="rId23" Type="http://schemas.openxmlformats.org/officeDocument/2006/relationships/slideMaster" Target="slideMasters/slideMaster23.xml"/><Relationship Id="rId28" Type="http://schemas.openxmlformats.org/officeDocument/2006/relationships/slide" Target="slides/slide4.xml"/><Relationship Id="rId49" Type="http://schemas.openxmlformats.org/officeDocument/2006/relationships/slide" Target="slides/slide25.xml"/><Relationship Id="rId114" Type="http://schemas.openxmlformats.org/officeDocument/2006/relationships/font" Target="fonts/font8.fntdata"/><Relationship Id="rId119" Type="http://schemas.openxmlformats.org/officeDocument/2006/relationships/font" Target="fonts/font13.fntdata"/><Relationship Id="rId44" Type="http://schemas.openxmlformats.org/officeDocument/2006/relationships/slide" Target="slides/slide20.xml"/><Relationship Id="rId60" Type="http://schemas.openxmlformats.org/officeDocument/2006/relationships/slide" Target="slides/slide36.xml"/><Relationship Id="rId65" Type="http://schemas.openxmlformats.org/officeDocument/2006/relationships/slide" Target="slides/slide41.xml"/><Relationship Id="rId81" Type="http://schemas.openxmlformats.org/officeDocument/2006/relationships/slide" Target="slides/slide57.xml"/><Relationship Id="rId86" Type="http://schemas.openxmlformats.org/officeDocument/2006/relationships/slide" Target="slides/slide62.xml"/><Relationship Id="rId130" Type="http://schemas.openxmlformats.org/officeDocument/2006/relationships/font" Target="fonts/font24.fntdata"/><Relationship Id="rId135" Type="http://schemas.openxmlformats.org/officeDocument/2006/relationships/font" Target="fonts/font29.fntdata"/><Relationship Id="rId172" Type="http://schemas.openxmlformats.org/officeDocument/2006/relationships/viewProps" Target="viewProps.xml"/><Relationship Id="rId13" Type="http://schemas.openxmlformats.org/officeDocument/2006/relationships/slideMaster" Target="slideMasters/slideMaster13.xml"/><Relationship Id="rId18" Type="http://schemas.openxmlformats.org/officeDocument/2006/relationships/slideMaster" Target="slideMasters/slideMaster18.xml"/><Relationship Id="rId39" Type="http://schemas.openxmlformats.org/officeDocument/2006/relationships/slide" Target="slides/slide15.xml"/><Relationship Id="rId109" Type="http://schemas.openxmlformats.org/officeDocument/2006/relationships/font" Target="fonts/font3.fntdata"/><Relationship Id="rId34" Type="http://schemas.openxmlformats.org/officeDocument/2006/relationships/slide" Target="slides/slide10.xml"/><Relationship Id="rId50" Type="http://schemas.openxmlformats.org/officeDocument/2006/relationships/slide" Target="slides/slide26.xml"/><Relationship Id="rId55" Type="http://schemas.openxmlformats.org/officeDocument/2006/relationships/slide" Target="slides/slide31.xml"/><Relationship Id="rId76" Type="http://schemas.openxmlformats.org/officeDocument/2006/relationships/slide" Target="slides/slide52.xml"/><Relationship Id="rId97" Type="http://schemas.openxmlformats.org/officeDocument/2006/relationships/slide" Target="slides/slide73.xml"/><Relationship Id="rId104" Type="http://schemas.openxmlformats.org/officeDocument/2006/relationships/slide" Target="slides/slide80.xml"/><Relationship Id="rId120" Type="http://schemas.openxmlformats.org/officeDocument/2006/relationships/font" Target="fonts/font14.fntdata"/><Relationship Id="rId125" Type="http://schemas.openxmlformats.org/officeDocument/2006/relationships/font" Target="fonts/font19.fntdata"/><Relationship Id="rId141" Type="http://schemas.openxmlformats.org/officeDocument/2006/relationships/font" Target="fonts/font35.fntdata"/><Relationship Id="rId7" Type="http://schemas.openxmlformats.org/officeDocument/2006/relationships/slideMaster" Target="slideMasters/slideMaster7.xml"/><Relationship Id="rId71" Type="http://schemas.openxmlformats.org/officeDocument/2006/relationships/slide" Target="slides/slide47.xml"/><Relationship Id="rId92" Type="http://schemas.openxmlformats.org/officeDocument/2006/relationships/slide" Target="slides/slide68.xml"/><Relationship Id="rId2" Type="http://schemas.openxmlformats.org/officeDocument/2006/relationships/slideMaster" Target="slideMasters/slideMaster2.xml"/><Relationship Id="rId29" Type="http://schemas.openxmlformats.org/officeDocument/2006/relationships/slide" Target="slides/slide5.xml"/><Relationship Id="rId24" Type="http://schemas.openxmlformats.org/officeDocument/2006/relationships/slideMaster" Target="slideMasters/slideMaster24.xml"/><Relationship Id="rId40" Type="http://schemas.openxmlformats.org/officeDocument/2006/relationships/slide" Target="slides/slide16.xml"/><Relationship Id="rId45" Type="http://schemas.openxmlformats.org/officeDocument/2006/relationships/slide" Target="slides/slide21.xml"/><Relationship Id="rId66" Type="http://schemas.openxmlformats.org/officeDocument/2006/relationships/slide" Target="slides/slide42.xml"/><Relationship Id="rId87" Type="http://schemas.openxmlformats.org/officeDocument/2006/relationships/slide" Target="slides/slide63.xml"/><Relationship Id="rId110" Type="http://schemas.openxmlformats.org/officeDocument/2006/relationships/font" Target="fonts/font4.fntdata"/><Relationship Id="rId115" Type="http://schemas.openxmlformats.org/officeDocument/2006/relationships/font" Target="fonts/font9.fntdata"/><Relationship Id="rId131" Type="http://schemas.openxmlformats.org/officeDocument/2006/relationships/font" Target="fonts/font25.fntdata"/><Relationship Id="rId136" Type="http://schemas.openxmlformats.org/officeDocument/2006/relationships/font" Target="fonts/font30.fntdata"/><Relationship Id="rId61" Type="http://schemas.openxmlformats.org/officeDocument/2006/relationships/slide" Target="slides/slide37.xml"/><Relationship Id="rId82" Type="http://schemas.openxmlformats.org/officeDocument/2006/relationships/slide" Target="slides/slide58.xml"/><Relationship Id="rId173" Type="http://schemas.openxmlformats.org/officeDocument/2006/relationships/theme" Target="theme/theme1.xml"/><Relationship Id="rId19" Type="http://schemas.openxmlformats.org/officeDocument/2006/relationships/slideMaster" Target="slideMasters/slideMaster19.xml"/><Relationship Id="rId14" Type="http://schemas.openxmlformats.org/officeDocument/2006/relationships/slideMaster" Target="slideMasters/slideMaster14.xml"/><Relationship Id="rId30" Type="http://schemas.openxmlformats.org/officeDocument/2006/relationships/slide" Target="slides/slide6.xml"/><Relationship Id="rId35" Type="http://schemas.openxmlformats.org/officeDocument/2006/relationships/slide" Target="slides/slide11.xml"/><Relationship Id="rId56" Type="http://schemas.openxmlformats.org/officeDocument/2006/relationships/slide" Target="slides/slide32.xml"/><Relationship Id="rId77" Type="http://schemas.openxmlformats.org/officeDocument/2006/relationships/slide" Target="slides/slide53.xml"/><Relationship Id="rId100" Type="http://schemas.openxmlformats.org/officeDocument/2006/relationships/slide" Target="slides/slide76.xml"/><Relationship Id="rId105" Type="http://schemas.openxmlformats.org/officeDocument/2006/relationships/slide" Target="slides/slide81.xml"/><Relationship Id="rId126" Type="http://schemas.openxmlformats.org/officeDocument/2006/relationships/font" Target="fonts/font20.fntdata"/><Relationship Id="rId8" Type="http://schemas.openxmlformats.org/officeDocument/2006/relationships/slideMaster" Target="slideMasters/slideMaster8.xml"/><Relationship Id="rId51" Type="http://schemas.openxmlformats.org/officeDocument/2006/relationships/slide" Target="slides/slide27.xml"/><Relationship Id="rId72" Type="http://schemas.openxmlformats.org/officeDocument/2006/relationships/slide" Target="slides/slide48.xml"/><Relationship Id="rId93" Type="http://schemas.openxmlformats.org/officeDocument/2006/relationships/slide" Target="slides/slide69.xml"/><Relationship Id="rId98" Type="http://schemas.openxmlformats.org/officeDocument/2006/relationships/slide" Target="slides/slide74.xml"/><Relationship Id="rId121" Type="http://schemas.openxmlformats.org/officeDocument/2006/relationships/font" Target="fonts/font15.fntdata"/><Relationship Id="rId142" Type="http://schemas.openxmlformats.org/officeDocument/2006/relationships/font" Target="fonts/font36.fntdata"/><Relationship Id="rId3" Type="http://schemas.openxmlformats.org/officeDocument/2006/relationships/slideMaster" Target="slideMasters/slideMaster3.xml"/><Relationship Id="rId25" Type="http://schemas.openxmlformats.org/officeDocument/2006/relationships/slide" Target="slides/slide1.xml"/><Relationship Id="rId46" Type="http://schemas.openxmlformats.org/officeDocument/2006/relationships/slide" Target="slides/slide22.xml"/><Relationship Id="rId67" Type="http://schemas.openxmlformats.org/officeDocument/2006/relationships/slide" Target="slides/slide43.xml"/><Relationship Id="rId116" Type="http://schemas.openxmlformats.org/officeDocument/2006/relationships/font" Target="fonts/font10.fntdata"/><Relationship Id="rId137" Type="http://schemas.openxmlformats.org/officeDocument/2006/relationships/font" Target="fonts/font31.fntdata"/><Relationship Id="rId20" Type="http://schemas.openxmlformats.org/officeDocument/2006/relationships/slideMaster" Target="slideMasters/slideMaster20.xml"/><Relationship Id="rId41" Type="http://schemas.openxmlformats.org/officeDocument/2006/relationships/slide" Target="slides/slide17.xml"/><Relationship Id="rId62" Type="http://schemas.openxmlformats.org/officeDocument/2006/relationships/slide" Target="slides/slide38.xml"/><Relationship Id="rId83" Type="http://schemas.openxmlformats.org/officeDocument/2006/relationships/slide" Target="slides/slide59.xml"/><Relationship Id="rId88" Type="http://schemas.openxmlformats.org/officeDocument/2006/relationships/slide" Target="slides/slide64.xml"/><Relationship Id="rId111" Type="http://schemas.openxmlformats.org/officeDocument/2006/relationships/font" Target="fonts/font5.fntdata"/><Relationship Id="rId132" Type="http://schemas.openxmlformats.org/officeDocument/2006/relationships/font" Target="fonts/font26.fntdata"/><Relationship Id="rId174" Type="http://schemas.openxmlformats.org/officeDocument/2006/relationships/tableStyles" Target="tableStyles.xml"/><Relationship Id="rId15" Type="http://schemas.openxmlformats.org/officeDocument/2006/relationships/slideMaster" Target="slideMasters/slideMaster15.xml"/><Relationship Id="rId36" Type="http://schemas.openxmlformats.org/officeDocument/2006/relationships/slide" Target="slides/slide12.xml"/><Relationship Id="rId57" Type="http://schemas.openxmlformats.org/officeDocument/2006/relationships/slide" Target="slides/slide33.xml"/><Relationship Id="rId106" Type="http://schemas.openxmlformats.org/officeDocument/2006/relationships/notesMaster" Target="notesMasters/notesMaster1.xml"/><Relationship Id="rId127" Type="http://schemas.openxmlformats.org/officeDocument/2006/relationships/font" Target="fonts/font21.fntdata"/><Relationship Id="rId10" Type="http://schemas.openxmlformats.org/officeDocument/2006/relationships/slideMaster" Target="slideMasters/slideMaster10.xml"/><Relationship Id="rId31" Type="http://schemas.openxmlformats.org/officeDocument/2006/relationships/slide" Target="slides/slide7.xml"/><Relationship Id="rId52" Type="http://schemas.openxmlformats.org/officeDocument/2006/relationships/slide" Target="slides/slide28.xml"/><Relationship Id="rId73" Type="http://schemas.openxmlformats.org/officeDocument/2006/relationships/slide" Target="slides/slide49.xml"/><Relationship Id="rId78" Type="http://schemas.openxmlformats.org/officeDocument/2006/relationships/slide" Target="slides/slide54.xml"/><Relationship Id="rId94" Type="http://schemas.openxmlformats.org/officeDocument/2006/relationships/slide" Target="slides/slide70.xml"/><Relationship Id="rId99" Type="http://schemas.openxmlformats.org/officeDocument/2006/relationships/slide" Target="slides/slide75.xml"/><Relationship Id="rId101" Type="http://schemas.openxmlformats.org/officeDocument/2006/relationships/slide" Target="slides/slide77.xml"/><Relationship Id="rId122" Type="http://schemas.openxmlformats.org/officeDocument/2006/relationships/font" Target="fonts/font16.fntdata"/><Relationship Id="rId4" Type="http://schemas.openxmlformats.org/officeDocument/2006/relationships/slideMaster" Target="slideMasters/slideMaster4.xml"/><Relationship Id="rId9" Type="http://schemas.openxmlformats.org/officeDocument/2006/relationships/slideMaster" Target="slideMasters/slideMaster9.xml"/><Relationship Id="rId26" Type="http://schemas.openxmlformats.org/officeDocument/2006/relationships/slide" Target="slides/slide2.xml"/><Relationship Id="rId47" Type="http://schemas.openxmlformats.org/officeDocument/2006/relationships/slide" Target="slides/slide23.xml"/><Relationship Id="rId68" Type="http://schemas.openxmlformats.org/officeDocument/2006/relationships/slide" Target="slides/slide44.xml"/><Relationship Id="rId89" Type="http://schemas.openxmlformats.org/officeDocument/2006/relationships/slide" Target="slides/slide65.xml"/><Relationship Id="rId112" Type="http://schemas.openxmlformats.org/officeDocument/2006/relationships/font" Target="fonts/font6.fntdata"/><Relationship Id="rId133" Type="http://schemas.openxmlformats.org/officeDocument/2006/relationships/font" Target="fonts/font27.fntdata"/><Relationship Id="rId175" Type="http://schemas.microsoft.com/office/2016/11/relationships/changesInfo" Target="changesInfos/changesInfo1.xml"/><Relationship Id="rId16" Type="http://schemas.openxmlformats.org/officeDocument/2006/relationships/slideMaster" Target="slideMasters/slideMaster16.xml"/><Relationship Id="rId37" Type="http://schemas.openxmlformats.org/officeDocument/2006/relationships/slide" Target="slides/slide13.xml"/><Relationship Id="rId58" Type="http://schemas.openxmlformats.org/officeDocument/2006/relationships/slide" Target="slides/slide34.xml"/><Relationship Id="rId79" Type="http://schemas.openxmlformats.org/officeDocument/2006/relationships/slide" Target="slides/slide55.xml"/><Relationship Id="rId102" Type="http://schemas.openxmlformats.org/officeDocument/2006/relationships/slide" Target="slides/slide78.xml"/><Relationship Id="rId123" Type="http://schemas.openxmlformats.org/officeDocument/2006/relationships/font" Target="fonts/font17.fntdata"/><Relationship Id="rId90" Type="http://schemas.openxmlformats.org/officeDocument/2006/relationships/slide" Target="slides/slide6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Hannah Ainis" userId="116137a0-2af5-436b-85e1-74d9d3b30f2f" providerId="ADAL" clId="{6E039243-4417-4220-A582-B1623E3F270F}"/>
    <pc:docChg chg="addSld delSld modSld delMainMaster">
      <pc:chgData name="Rebecca Hannah Ainis" userId="116137a0-2af5-436b-85e1-74d9d3b30f2f" providerId="ADAL" clId="{6E039243-4417-4220-A582-B1623E3F270F}" dt="2026-05-20T00:16:40.037" v="96" actId="1038"/>
      <pc:docMkLst>
        <pc:docMk/>
      </pc:docMkLst>
      <pc:sldChg chg="modSp mod">
        <pc:chgData name="Rebecca Hannah Ainis" userId="116137a0-2af5-436b-85e1-74d9d3b30f2f" providerId="ADAL" clId="{6E039243-4417-4220-A582-B1623E3F270F}" dt="2026-05-19T23:54:58.503" v="23" actId="20577"/>
        <pc:sldMkLst>
          <pc:docMk/>
          <pc:sldMk cId="0" sldId="283"/>
        </pc:sldMkLst>
        <pc:spChg chg="mod">
          <ac:chgData name="Rebecca Hannah Ainis" userId="116137a0-2af5-436b-85e1-74d9d3b30f2f" providerId="ADAL" clId="{6E039243-4417-4220-A582-B1623E3F270F}" dt="2026-05-19T23:54:58.503" v="23" actId="20577"/>
          <ac:spMkLst>
            <pc:docMk/>
            <pc:sldMk cId="0" sldId="283"/>
            <ac:spMk id="24339" creationId="{00000000-0000-0000-0000-000000000000}"/>
          </ac:spMkLst>
        </pc:spChg>
      </pc:sldChg>
      <pc:sldChg chg="modSp mod">
        <pc:chgData name="Rebecca Hannah Ainis" userId="116137a0-2af5-436b-85e1-74d9d3b30f2f" providerId="ADAL" clId="{6E039243-4417-4220-A582-B1623E3F270F}" dt="2026-05-20T00:11:34.460" v="47" actId="20577"/>
        <pc:sldMkLst>
          <pc:docMk/>
          <pc:sldMk cId="0" sldId="312"/>
        </pc:sldMkLst>
        <pc:spChg chg="mod">
          <ac:chgData name="Rebecca Hannah Ainis" userId="116137a0-2af5-436b-85e1-74d9d3b30f2f" providerId="ADAL" clId="{6E039243-4417-4220-A582-B1623E3F270F}" dt="2026-05-20T00:11:34.460" v="47" actId="20577"/>
          <ac:spMkLst>
            <pc:docMk/>
            <pc:sldMk cId="0" sldId="312"/>
            <ac:spMk id="24871" creationId="{00000000-0000-0000-0000-000000000000}"/>
          </ac:spMkLst>
        </pc:spChg>
      </pc:sldChg>
      <pc:sldChg chg="modSp">
        <pc:chgData name="Rebecca Hannah Ainis" userId="116137a0-2af5-436b-85e1-74d9d3b30f2f" providerId="ADAL" clId="{6E039243-4417-4220-A582-B1623E3F270F}" dt="2026-05-20T00:09:26.489" v="26" actId="255"/>
        <pc:sldMkLst>
          <pc:docMk/>
          <pc:sldMk cId="2413323557" sldId="349"/>
        </pc:sldMkLst>
        <pc:graphicFrameChg chg="mod">
          <ac:chgData name="Rebecca Hannah Ainis" userId="116137a0-2af5-436b-85e1-74d9d3b30f2f" providerId="ADAL" clId="{6E039243-4417-4220-A582-B1623E3F270F}" dt="2026-05-20T00:09:26.489" v="26" actId="255"/>
          <ac:graphicFrameMkLst>
            <pc:docMk/>
            <pc:sldMk cId="2413323557" sldId="349"/>
            <ac:graphicFrameMk id="2" creationId="{B4DCD8D1-7918-C160-31C2-28962A5FB000}"/>
          </ac:graphicFrameMkLst>
        </pc:graphicFrameChg>
      </pc:sldChg>
      <pc:sldChg chg="modSp mod">
        <pc:chgData name="Rebecca Hannah Ainis" userId="116137a0-2af5-436b-85e1-74d9d3b30f2f" providerId="ADAL" clId="{6E039243-4417-4220-A582-B1623E3F270F}" dt="2026-05-20T00:16:40.037" v="96" actId="1038"/>
        <pc:sldMkLst>
          <pc:docMk/>
          <pc:sldMk cId="0" sldId="950"/>
        </pc:sldMkLst>
        <pc:graphicFrameChg chg="mod">
          <ac:chgData name="Rebecca Hannah Ainis" userId="116137a0-2af5-436b-85e1-74d9d3b30f2f" providerId="ADAL" clId="{6E039243-4417-4220-A582-B1623E3F270F}" dt="2026-05-20T00:16:40.037" v="96" actId="1038"/>
          <ac:graphicFrameMkLst>
            <pc:docMk/>
            <pc:sldMk cId="0" sldId="950"/>
            <ac:graphicFrameMk id="9" creationId="{1E3122F3-E29C-45DD-82E3-783446CEB8BF}"/>
          </ac:graphicFrameMkLst>
        </pc:graphicFrameChg>
      </pc:sldChg>
      <pc:sldChg chg="modSp mod">
        <pc:chgData name="Rebecca Hannah Ainis" userId="116137a0-2af5-436b-85e1-74d9d3b30f2f" providerId="ADAL" clId="{6E039243-4417-4220-A582-B1623E3F270F}" dt="2026-05-20T00:15:20.671" v="86" actId="20577"/>
        <pc:sldMkLst>
          <pc:docMk/>
          <pc:sldMk cId="1015235363" sldId="2147480272"/>
        </pc:sldMkLst>
        <pc:spChg chg="mod">
          <ac:chgData name="Rebecca Hannah Ainis" userId="116137a0-2af5-436b-85e1-74d9d3b30f2f" providerId="ADAL" clId="{6E039243-4417-4220-A582-B1623E3F270F}" dt="2026-05-20T00:15:20.671" v="86" actId="20577"/>
          <ac:spMkLst>
            <pc:docMk/>
            <pc:sldMk cId="1015235363" sldId="2147480272"/>
            <ac:spMk id="3" creationId="{8E639A41-B89D-4711-B3BE-23F56CFF2CCB}"/>
          </ac:spMkLst>
        </pc:spChg>
      </pc:sldChg>
      <pc:sldChg chg="add">
        <pc:chgData name="Rebecca Hannah Ainis" userId="116137a0-2af5-436b-85e1-74d9d3b30f2f" providerId="ADAL" clId="{6E039243-4417-4220-A582-B1623E3F270F}" dt="2026-05-20T00:13:14.570" v="48"/>
        <pc:sldMkLst>
          <pc:docMk/>
          <pc:sldMk cId="3730879892" sldId="2147480285"/>
        </pc:sldMkLst>
      </pc:sldChg>
    </pc:docChg>
  </pc:docChgLst>
  <pc:docChgLst>
    <pc:chgData name="Villagomez, Maria" userId="S::maria.villagomez_endeavorhealth.org#ext#@nuwildcat.onmicrosoft.com::d2c3dc76-584b-4f17-80e7-5acba34bc201" providerId="AD" clId="Web-{577AE812-7382-CD06-DB32-0A49A569FC5E}"/>
    <pc:docChg chg="modSld">
      <pc:chgData name="Villagomez, Maria" userId="S::maria.villagomez_endeavorhealth.org#ext#@nuwildcat.onmicrosoft.com::d2c3dc76-584b-4f17-80e7-5acba34bc201" providerId="AD" clId="Web-{577AE812-7382-CD06-DB32-0A49A569FC5E}" dt="2026-05-28T15:49:27.415" v="0" actId="1076"/>
      <pc:docMkLst>
        <pc:docMk/>
      </pc:docMkLst>
      <pc:sldChg chg="modSp">
        <pc:chgData name="Villagomez, Maria" userId="S::maria.villagomez_endeavorhealth.org#ext#@nuwildcat.onmicrosoft.com::d2c3dc76-584b-4f17-80e7-5acba34bc201" providerId="AD" clId="Web-{577AE812-7382-CD06-DB32-0A49A569FC5E}" dt="2026-05-28T15:49:27.415" v="0" actId="1076"/>
        <pc:sldMkLst>
          <pc:docMk/>
          <pc:sldMk cId="0" sldId="319"/>
        </pc:sldMkLst>
        <pc:spChg chg="mod">
          <ac:chgData name="Villagomez, Maria" userId="S::maria.villagomez_endeavorhealth.org#ext#@nuwildcat.onmicrosoft.com::d2c3dc76-584b-4f17-80e7-5acba34bc201" providerId="AD" clId="Web-{577AE812-7382-CD06-DB32-0A49A569FC5E}" dt="2026-05-28T15:49:27.415" v="0" actId="1076"/>
          <ac:spMkLst>
            <pc:docMk/>
            <pc:sldMk cId="0" sldId="319"/>
            <ac:spMk id="25053" creationId="{00000000-0000-0000-0000-000000000000}"/>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https://nuwildcat-my.sharepoint.com/personal/pal094_ads_northwestern_edu/Documents/ILPQC%20Perinatal%20Mental%20Health%20NEW2/PMH%20Data/PMH%20Monthly%20Data.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https://nuwildcat-my.sharepoint.com/personal/pal094_ads_northwestern_edu/Documents/ILPQC%20Perinatal%20Mental%20Health%20NEW2/PMH%20Data/PMH%20Monthly%20Data.xlsx"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https://nuwildcat-my.sharepoint.com/personal/pal094_ads_northwestern_edu/Documents/ILPQC%20Perinatal%20Mental%20Health%20NEW2/PMH%20Data/PMH%20Monthly%20Data.xlsx" TargetMode="External"/><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oleObject" Target="https://nuwildcat-my.sharepoint.com/personal/pal094_ads_northwestern_edu/Documents/ILPQC%20Perinatal%20Mental%20Health%20NEW2/PMH%20Data/PMH%20Monthly%20Data.xlsx" TargetMode="External"/><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3" Type="http://schemas.openxmlformats.org/officeDocument/2006/relationships/oleObject" Target="https://nuwildcat-my.sharepoint.com/personal/pal094_ads_northwestern_edu/Documents/ILPQC%20Perinatal%20Mental%20Health%20NEW2/PMH%20Data/PMH%20Monthly%20Data.xlsx" TargetMode="External"/><Relationship Id="rId2" Type="http://schemas.microsoft.com/office/2011/relationships/chartColorStyle" Target="colors5.xml"/><Relationship Id="rId1" Type="http://schemas.microsoft.com/office/2011/relationships/chartStyle" Target="style5.xml"/></Relationships>
</file>

<file path=ppt/charts/_rels/chart6.xml.rels><?xml version="1.0" encoding="UTF-8" standalone="yes"?>
<Relationships xmlns="http://schemas.openxmlformats.org/package/2006/relationships"><Relationship Id="rId3" Type="http://schemas.openxmlformats.org/officeDocument/2006/relationships/oleObject" Target="https://nuwildcat-my.sharepoint.com/personal/pal094_ads_northwestern_edu/Documents/ILPQC%20Perinatal%20Mental%20Health%20NEW2/PMH%20Data/PMH%20Monthly%20Data.xlsx" TargetMode="External"/><Relationship Id="rId2" Type="http://schemas.microsoft.com/office/2011/relationships/chartColorStyle" Target="colors6.xml"/><Relationship Id="rId1" Type="http://schemas.microsoft.com/office/2011/relationships/chartStyle" Target="style6.xml"/></Relationships>
</file>

<file path=ppt/charts/_rels/chart7.xml.rels><?xml version="1.0" encoding="UTF-8" standalone="yes"?>
<Relationships xmlns="http://schemas.openxmlformats.org/package/2006/relationships"><Relationship Id="rId3" Type="http://schemas.openxmlformats.org/officeDocument/2006/relationships/oleObject" Target="https://nuwildcat-my.sharepoint.com/personal/pal094_ads_northwestern_edu/Documents/ILPQC%20Perinatal%20Mental%20Health%20NEW2/PMH%20Data/PMH%20Monthly%20Data.xlsx" TargetMode="External"/><Relationship Id="rId2" Type="http://schemas.microsoft.com/office/2011/relationships/chartColorStyle" Target="colors7.xml"/><Relationship Id="rId1" Type="http://schemas.microsoft.com/office/2011/relationships/chartStyle" Target="style7.xml"/></Relationships>
</file>

<file path=ppt/charts/_rels/chart8.xml.rels><?xml version="1.0" encoding="UTF-8" standalone="yes"?>
<Relationships xmlns="http://schemas.openxmlformats.org/package/2006/relationships"><Relationship Id="rId3" Type="http://schemas.openxmlformats.org/officeDocument/2006/relationships/oleObject" Target="https://nuwildcat-my.sharepoint.com/personal/pal094_ads_northwestern_edu/Documents/ILPQC%20Perinatal%20Mental%20Health%20NEW2/PMH%20Data/PMH%20Monthly%20Data.xlsx" TargetMode="External"/><Relationship Id="rId2" Type="http://schemas.microsoft.com/office/2011/relationships/chartColorStyle" Target="colors8.xml"/><Relationship Id="rId1" Type="http://schemas.microsoft.com/office/2011/relationships/chartStyle" Target="style8.xml"/></Relationships>
</file>

<file path=ppt/charts/_rels/chart9.xml.rels><?xml version="1.0" encoding="UTF-8" standalone="yes"?>
<Relationships xmlns="http://schemas.openxmlformats.org/package/2006/relationships"><Relationship Id="rId3" Type="http://schemas.openxmlformats.org/officeDocument/2006/relationships/oleObject" Target="https://nuwildcat-my.sharepoint.com/personal/pal094_ads_northwestern_edu/Documents/ILPQC%20Perinatal%20Mental%20Health%20NEW2/PMH%20Data/PMH%20Monthly%20Data.xlsx" TargetMode="External"/><Relationship Id="rId2" Type="http://schemas.microsoft.com/office/2011/relationships/chartColorStyle" Target="colors9.xml"/><Relationship Id="rId1" Type="http://schemas.microsoft.com/office/2011/relationships/chartStyle" Target="style9.xml"/></Relationships>
</file>

<file path=ppt/charts/_rels/chart10.xml.rels><?xml version="1.0" encoding="UTF-8" standalone="yes"?>
<Relationships xmlns="http://schemas.openxmlformats.org/package/2006/relationships"><Relationship Id="rId3" Type="http://schemas.openxmlformats.org/officeDocument/2006/relationships/oleObject" Target="https://nuwildcat-my.sharepoint.com/personal/pal094_ads_northwestern_edu/Documents/ILPQC%20Perinatal%20Mental%20Health%20NEW2/PMH%20Data/PMH%20Monthly%20Data.xlsx" TargetMode="External"/><Relationship Id="rId2" Type="http://schemas.microsoft.com/office/2011/relationships/chartColorStyle" Target="colors10.xml"/><Relationship Id="rId1" Type="http://schemas.microsoft.com/office/2011/relationships/chartStyle" Target="style10.xml"/></Relationships>
</file>

<file path=ppt/charts/_rels/chart11.xml.rels><?xml version="1.0" encoding="UTF-8" standalone="yes"?>
<Relationships xmlns="http://schemas.openxmlformats.org/package/2006/relationships"><Relationship Id="rId3" Type="http://schemas.openxmlformats.org/officeDocument/2006/relationships/oleObject" Target="https://nuwildcat-my.sharepoint.com/personal/pal094_ads_northwestern_edu/Documents/ILPQC%20Perinatal%20Mental%20Health%20NEW2/PMH%20Data/PMH%20Monthly%20Data.xlsx" TargetMode="External"/><Relationship Id="rId2" Type="http://schemas.microsoft.com/office/2011/relationships/chartColorStyle" Target="colors11.xml"/><Relationship Id="rId1" Type="http://schemas.microsoft.com/office/2011/relationships/chartStyle" Target="style11.xml"/></Relationships>
</file>

<file path=ppt/charts/_rels/chart12.xml.rels><?xml version="1.0" encoding="UTF-8" standalone="yes"?>
<Relationships xmlns="http://schemas.openxmlformats.org/package/2006/relationships"><Relationship Id="rId3" Type="http://schemas.openxmlformats.org/officeDocument/2006/relationships/oleObject" Target="https://nuwildcat-my.sharepoint.com/personal/pal094_ads_northwestern_edu/Documents/ILPQC%20Perinatal%20Mental%20Health%20NEW2/PMH%20Data/PMH%20Monthly%20Data.xlsx" TargetMode="External"/><Relationship Id="rId2" Type="http://schemas.microsoft.com/office/2011/relationships/chartColorStyle" Target="colors12.xml"/><Relationship Id="rId1" Type="http://schemas.microsoft.com/office/2011/relationships/chartStyle" Target="style12.xml"/></Relationships>
</file>

<file path=ppt/charts/_rels/chart13.xml.rels><?xml version="1.0" encoding="UTF-8" standalone="yes"?>
<Relationships xmlns="http://schemas.openxmlformats.org/package/2006/relationships"><Relationship Id="rId3" Type="http://schemas.openxmlformats.org/officeDocument/2006/relationships/oleObject" Target="https://nuwildcat-my.sharepoint.com/personal/pal094_ads_northwestern_edu/Documents/ILPQC%20Perinatal%20Mental%20Health%20NEW2/PMH%20Data/PMH%20Monthly%20Data.xlsx" TargetMode="External"/><Relationship Id="rId2" Type="http://schemas.microsoft.com/office/2011/relationships/chartColorStyle" Target="colors13.xml"/><Relationship Id="rId1" Type="http://schemas.microsoft.com/office/2011/relationships/chartStyle" Target="style13.xml"/></Relationships>
</file>

<file path=ppt/charts/_rels/chart14.xml.rels><?xml version="1.0" encoding="UTF-8" standalone="yes"?>
<Relationships xmlns="http://schemas.openxmlformats.org/package/2006/relationships"><Relationship Id="rId3" Type="http://schemas.openxmlformats.org/officeDocument/2006/relationships/oleObject" Target="https://nuwildcat-my.sharepoint.com/personal/pal094_ads_northwestern_edu/Documents/ILPQC%20Perinatal%20Mental%20Health%20NEW2/PMH%20Data/PMH%20Monthly%20Data.xlsx" TargetMode="External"/><Relationship Id="rId2" Type="http://schemas.microsoft.com/office/2011/relationships/chartColorStyle" Target="colors14.xml"/><Relationship Id="rId1" Type="http://schemas.microsoft.com/office/2011/relationships/chartStyle" Target="style14.xml"/></Relationships>
</file>

<file path=ppt/charts/_rels/chart15.xml.rels><?xml version="1.0" encoding="UTF-8" standalone="yes"?>
<Relationships xmlns="http://schemas.openxmlformats.org/package/2006/relationships"><Relationship Id="rId3" Type="http://schemas.openxmlformats.org/officeDocument/2006/relationships/oleObject" Target="https://nuwildcat-my.sharepoint.com/personal/ran323_ads_northwestern_edu/Documents/PMH%20Monthly%20Data%20(1).xlsx" TargetMode="External"/><Relationship Id="rId2" Type="http://schemas.microsoft.com/office/2011/relationships/chartColorStyle" Target="colors15.xml"/><Relationship Id="rId1" Type="http://schemas.microsoft.com/office/2011/relationships/chartStyle" Target="style15.xml"/></Relationships>
</file>

<file path=ppt/charts/_rels/chart16.xml.rels><?xml version="1.0" encoding="UTF-8" standalone="yes"?>
<Relationships xmlns="http://schemas.openxmlformats.org/package/2006/relationships"><Relationship Id="rId3" Type="http://schemas.openxmlformats.org/officeDocument/2006/relationships/oleObject" Target="https://nuwildcat-my.sharepoint.com/personal/ogi4543_ads_northwestern_edu/Documents/Maria's%20Files/2025%20NTSV%20Report.xlsx" TargetMode="External"/><Relationship Id="rId2" Type="http://schemas.microsoft.com/office/2011/relationships/chartColorStyle" Target="colors16.xml"/><Relationship Id="rId1" Type="http://schemas.microsoft.com/office/2011/relationships/chartStyle" Target="style16.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stacked"/>
        <c:varyColors val="0"/>
        <c:ser>
          <c:idx val="0"/>
          <c:order val="0"/>
          <c:tx>
            <c:strRef>
              <c:f>'Structure Measures (2)'!$C$27</c:f>
              <c:strCache>
                <c:ptCount val="1"/>
                <c:pt idx="0">
                  <c:v>In Place</c:v>
                </c:pt>
              </c:strCache>
            </c:strRef>
          </c:tx>
          <c:spPr>
            <a:solidFill>
              <a:srgbClr val="92D050"/>
            </a:solidFill>
            <a:ln>
              <a:noFill/>
            </a:ln>
            <a:effectLst/>
          </c:spPr>
          <c:invertIfNegative val="0"/>
          <c:dLbls>
            <c:spPr>
              <a:noFill/>
              <a:ln>
                <a:noFill/>
              </a:ln>
              <a:effectLst/>
            </c:spPr>
            <c:txPr>
              <a:bodyPr rot="0" spcFirstLastPara="1" vertOverflow="ellipsis" vert="horz" wrap="square" anchor="ctr" anchorCtr="1"/>
              <a:lstStyle/>
              <a:p>
                <a:pPr>
                  <a:defRPr sz="1800" b="0"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'Structure Measures (2)'!$B$28:$B$31</c:f>
              <c:strCache>
                <c:ptCount val="4"/>
                <c:pt idx="0">
                  <c:v>Baseline</c:v>
                </c:pt>
                <c:pt idx="1">
                  <c:v>Q3 2025</c:v>
                </c:pt>
                <c:pt idx="2">
                  <c:v>Q4 2025</c:v>
                </c:pt>
                <c:pt idx="3">
                  <c:v>Q1 2026</c:v>
                </c:pt>
              </c:strCache>
            </c:strRef>
          </c:cat>
          <c:val>
            <c:numRef>
              <c:f>'Structure Measures (2)'!$C$28:$C$31</c:f>
              <c:numCache>
                <c:formatCode>0</c:formatCode>
                <c:ptCount val="4"/>
                <c:pt idx="0">
                  <c:v>16.666666666666664</c:v>
                </c:pt>
                <c:pt idx="1">
                  <c:v>24.489795918367346</c:v>
                </c:pt>
                <c:pt idx="2">
                  <c:v>35</c:v>
                </c:pt>
                <c:pt idx="3">
                  <c:v>52</c:v>
                </c:pt>
              </c:numCache>
            </c:numRef>
          </c:val>
          <c:extLst>
            <c:ext xmlns:c16="http://schemas.microsoft.com/office/drawing/2014/chart" uri="{C3380CC4-5D6E-409C-BE32-E72D297353CC}">
              <c16:uniqueId val="{00000000-D28E-4DE9-B333-7F9F1EF4B4ED}"/>
            </c:ext>
          </c:extLst>
        </c:ser>
        <c:ser>
          <c:idx val="1"/>
          <c:order val="1"/>
          <c:tx>
            <c:strRef>
              <c:f>'Structure Measures (2)'!$D$27</c:f>
              <c:strCache>
                <c:ptCount val="1"/>
                <c:pt idx="0">
                  <c:v>Working on it</c:v>
                </c:pt>
              </c:strCache>
            </c:strRef>
          </c:tx>
          <c:spPr>
            <a:solidFill>
              <a:srgbClr val="FFFF00"/>
            </a:solidFill>
            <a:ln>
              <a:noFill/>
            </a:ln>
            <a:effectLst/>
          </c:spPr>
          <c:invertIfNegative val="0"/>
          <c:dLbls>
            <c:spPr>
              <a:noFill/>
              <a:ln>
                <a:noFill/>
              </a:ln>
              <a:effectLst/>
            </c:spPr>
            <c:txPr>
              <a:bodyPr rot="0" spcFirstLastPara="1" vertOverflow="ellipsis" vert="horz" wrap="square" anchor="ctr" anchorCtr="1"/>
              <a:lstStyle/>
              <a:p>
                <a:pPr>
                  <a:defRPr sz="1800" b="0"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'Structure Measures (2)'!$B$28:$B$31</c:f>
              <c:strCache>
                <c:ptCount val="4"/>
                <c:pt idx="0">
                  <c:v>Baseline</c:v>
                </c:pt>
                <c:pt idx="1">
                  <c:v>Q3 2025</c:v>
                </c:pt>
                <c:pt idx="2">
                  <c:v>Q4 2025</c:v>
                </c:pt>
                <c:pt idx="3">
                  <c:v>Q1 2026</c:v>
                </c:pt>
              </c:strCache>
            </c:strRef>
          </c:cat>
          <c:val>
            <c:numRef>
              <c:f>'Structure Measures (2)'!$D$28:$D$31</c:f>
              <c:numCache>
                <c:formatCode>0</c:formatCode>
                <c:ptCount val="4"/>
                <c:pt idx="0">
                  <c:v>33.333333333333329</c:v>
                </c:pt>
                <c:pt idx="1">
                  <c:v>67.346938775510196</c:v>
                </c:pt>
                <c:pt idx="2">
                  <c:v>57</c:v>
                </c:pt>
                <c:pt idx="3">
                  <c:v>43</c:v>
                </c:pt>
              </c:numCache>
            </c:numRef>
          </c:val>
          <c:extLst>
            <c:ext xmlns:c16="http://schemas.microsoft.com/office/drawing/2014/chart" uri="{C3380CC4-5D6E-409C-BE32-E72D297353CC}">
              <c16:uniqueId val="{00000001-D28E-4DE9-B333-7F9F1EF4B4ED}"/>
            </c:ext>
          </c:extLst>
        </c:ser>
        <c:ser>
          <c:idx val="2"/>
          <c:order val="2"/>
          <c:tx>
            <c:strRef>
              <c:f>'Structure Measures (2)'!$E$27</c:f>
              <c:strCache>
                <c:ptCount val="1"/>
                <c:pt idx="0">
                  <c:v>Haven't Started</c:v>
                </c:pt>
              </c:strCache>
            </c:strRef>
          </c:tx>
          <c:spPr>
            <a:solidFill>
              <a:srgbClr val="FF0000"/>
            </a:solidFill>
            <a:ln>
              <a:noFill/>
            </a:ln>
            <a:effectLst/>
          </c:spPr>
          <c:invertIfNegative val="0"/>
          <c:dLbls>
            <c:spPr>
              <a:noFill/>
              <a:ln>
                <a:noFill/>
              </a:ln>
              <a:effectLst/>
            </c:spPr>
            <c:txPr>
              <a:bodyPr rot="0" spcFirstLastPara="1" vertOverflow="ellipsis" vert="horz" wrap="square" anchor="ctr" anchorCtr="1"/>
              <a:lstStyle/>
              <a:p>
                <a:pPr>
                  <a:defRPr sz="1800" b="0"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'Structure Measures (2)'!$B$28:$B$31</c:f>
              <c:strCache>
                <c:ptCount val="4"/>
                <c:pt idx="0">
                  <c:v>Baseline</c:v>
                </c:pt>
                <c:pt idx="1">
                  <c:v>Q3 2025</c:v>
                </c:pt>
                <c:pt idx="2">
                  <c:v>Q4 2025</c:v>
                </c:pt>
                <c:pt idx="3">
                  <c:v>Q1 2026</c:v>
                </c:pt>
              </c:strCache>
            </c:strRef>
          </c:cat>
          <c:val>
            <c:numRef>
              <c:f>'Structure Measures (2)'!$E$28:$E$31</c:f>
              <c:numCache>
                <c:formatCode>0</c:formatCode>
                <c:ptCount val="4"/>
                <c:pt idx="0">
                  <c:v>50</c:v>
                </c:pt>
                <c:pt idx="1">
                  <c:v>8.1632653061224492</c:v>
                </c:pt>
                <c:pt idx="2">
                  <c:v>7.6923076923076925</c:v>
                </c:pt>
                <c:pt idx="3">
                  <c:v>6</c:v>
                </c:pt>
              </c:numCache>
            </c:numRef>
          </c:val>
          <c:extLst>
            <c:ext xmlns:c16="http://schemas.microsoft.com/office/drawing/2014/chart" uri="{C3380CC4-5D6E-409C-BE32-E72D297353CC}">
              <c16:uniqueId val="{00000002-D28E-4DE9-B333-7F9F1EF4B4ED}"/>
            </c:ext>
          </c:extLst>
        </c:ser>
        <c:dLbls>
          <c:dLblPos val="ctr"/>
          <c:showLegendKey val="0"/>
          <c:showVal val="1"/>
          <c:showCatName val="0"/>
          <c:showSerName val="0"/>
          <c:showPercent val="0"/>
          <c:showBubbleSize val="0"/>
        </c:dLbls>
        <c:gapWidth val="150"/>
        <c:overlap val="100"/>
        <c:axId val="1591780912"/>
        <c:axId val="1591779472"/>
      </c:barChart>
      <c:catAx>
        <c:axId val="159178091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800" b="0" i="0" u="none" strike="noStrike" kern="1200" baseline="0">
                <a:solidFill>
                  <a:schemeClr val="tx1"/>
                </a:solidFill>
                <a:latin typeface="+mn-lt"/>
                <a:ea typeface="+mn-ea"/>
                <a:cs typeface="+mn-cs"/>
              </a:defRPr>
            </a:pPr>
            <a:endParaRPr lang="en-US"/>
          </a:p>
        </c:txPr>
        <c:crossAx val="1591779472"/>
        <c:crosses val="autoZero"/>
        <c:auto val="1"/>
        <c:lblAlgn val="ctr"/>
        <c:lblOffset val="100"/>
        <c:noMultiLvlLbl val="0"/>
      </c:catAx>
      <c:valAx>
        <c:axId val="1591779472"/>
        <c:scaling>
          <c:orientation val="minMax"/>
          <c:max val="100"/>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800" b="0" i="0" u="none" strike="noStrike" kern="1200" baseline="0">
                <a:solidFill>
                  <a:schemeClr val="tx1"/>
                </a:solidFill>
                <a:latin typeface="+mn-lt"/>
                <a:ea typeface="+mn-ea"/>
                <a:cs typeface="+mn-cs"/>
              </a:defRPr>
            </a:pPr>
            <a:endParaRPr lang="en-US"/>
          </a:p>
        </c:txPr>
        <c:crossAx val="159178091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800" b="0" i="0" u="none" strike="noStrike" kern="1200" baseline="0">
              <a:solidFill>
                <a:schemeClr val="tx1"/>
              </a:solidFill>
              <a:latin typeface="+mn-lt"/>
              <a:ea typeface="+mn-ea"/>
              <a:cs typeface="+mn-cs"/>
            </a:defRPr>
          </a:pPr>
          <a:endParaRPr lang="en-US"/>
        </a:p>
      </c:txPr>
    </c:legend>
    <c:plotVisOnly val="1"/>
    <c:dispBlanksAs val="gap"/>
    <c:showDLblsOverMax val="0"/>
  </c:chart>
  <c:spPr>
    <a:noFill/>
    <a:ln>
      <a:noFill/>
    </a:ln>
    <a:effectLst/>
  </c:spPr>
  <c:txPr>
    <a:bodyPr/>
    <a:lstStyle/>
    <a:p>
      <a:pPr>
        <a:defRPr sz="1800">
          <a:solidFill>
            <a:schemeClr val="tx1"/>
          </a:solidFill>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stacked"/>
        <c:varyColors val="0"/>
        <c:ser>
          <c:idx val="0"/>
          <c:order val="0"/>
          <c:tx>
            <c:strRef>
              <c:f>'Structure Measures (2)'!$C$36</c:f>
              <c:strCache>
                <c:ptCount val="1"/>
                <c:pt idx="0">
                  <c:v>In Place</c:v>
                </c:pt>
              </c:strCache>
            </c:strRef>
          </c:tx>
          <c:spPr>
            <a:solidFill>
              <a:srgbClr val="92D050"/>
            </a:solidFill>
            <a:ln>
              <a:noFill/>
            </a:ln>
            <a:effectLst/>
          </c:spPr>
          <c:invertIfNegative val="0"/>
          <c:dLbls>
            <c:spPr>
              <a:noFill/>
              <a:ln>
                <a:noFill/>
              </a:ln>
              <a:effectLst/>
            </c:spPr>
            <c:txPr>
              <a:bodyPr rot="0" spcFirstLastPara="1" vertOverflow="ellipsis" vert="horz" wrap="square" anchor="ctr" anchorCtr="1"/>
              <a:lstStyle/>
              <a:p>
                <a:pPr>
                  <a:defRPr sz="1800" b="0"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'Structure Measures (2)'!$B$37:$B$40</c:f>
              <c:strCache>
                <c:ptCount val="4"/>
                <c:pt idx="0">
                  <c:v>Baseline</c:v>
                </c:pt>
                <c:pt idx="1">
                  <c:v>Q3 2025</c:v>
                </c:pt>
                <c:pt idx="2">
                  <c:v>Q4 2025</c:v>
                </c:pt>
                <c:pt idx="3">
                  <c:v>Q1 2026</c:v>
                </c:pt>
              </c:strCache>
            </c:strRef>
          </c:cat>
          <c:val>
            <c:numRef>
              <c:f>'Structure Measures (2)'!$C$37:$C$40</c:f>
              <c:numCache>
                <c:formatCode>0</c:formatCode>
                <c:ptCount val="4"/>
                <c:pt idx="0">
                  <c:v>6.9444444444444446</c:v>
                </c:pt>
                <c:pt idx="1">
                  <c:v>8.1632653061224492</c:v>
                </c:pt>
                <c:pt idx="2">
                  <c:v>15</c:v>
                </c:pt>
                <c:pt idx="3">
                  <c:v>29</c:v>
                </c:pt>
              </c:numCache>
            </c:numRef>
          </c:val>
          <c:extLst>
            <c:ext xmlns:c16="http://schemas.microsoft.com/office/drawing/2014/chart" uri="{C3380CC4-5D6E-409C-BE32-E72D297353CC}">
              <c16:uniqueId val="{00000000-845F-413B-AF56-ACED250CC81E}"/>
            </c:ext>
          </c:extLst>
        </c:ser>
        <c:ser>
          <c:idx val="1"/>
          <c:order val="1"/>
          <c:tx>
            <c:strRef>
              <c:f>'Structure Measures (2)'!$D$36</c:f>
              <c:strCache>
                <c:ptCount val="1"/>
                <c:pt idx="0">
                  <c:v>Working on it</c:v>
                </c:pt>
              </c:strCache>
            </c:strRef>
          </c:tx>
          <c:spPr>
            <a:solidFill>
              <a:srgbClr val="FFFF00"/>
            </a:solidFill>
            <a:ln>
              <a:noFill/>
            </a:ln>
            <a:effectLst/>
          </c:spPr>
          <c:invertIfNegative val="0"/>
          <c:dLbls>
            <c:spPr>
              <a:noFill/>
              <a:ln>
                <a:noFill/>
              </a:ln>
              <a:effectLst/>
            </c:spPr>
            <c:txPr>
              <a:bodyPr rot="0" spcFirstLastPara="1" vertOverflow="ellipsis" vert="horz" wrap="square" anchor="ctr" anchorCtr="1"/>
              <a:lstStyle/>
              <a:p>
                <a:pPr>
                  <a:defRPr sz="1800" b="0"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'Structure Measures (2)'!$B$37:$B$40</c:f>
              <c:strCache>
                <c:ptCount val="4"/>
                <c:pt idx="0">
                  <c:v>Baseline</c:v>
                </c:pt>
                <c:pt idx="1">
                  <c:v>Q3 2025</c:v>
                </c:pt>
                <c:pt idx="2">
                  <c:v>Q4 2025</c:v>
                </c:pt>
                <c:pt idx="3">
                  <c:v>Q1 2026</c:v>
                </c:pt>
              </c:strCache>
            </c:strRef>
          </c:cat>
          <c:val>
            <c:numRef>
              <c:f>'Structure Measures (2)'!$D$37:$D$40</c:f>
              <c:numCache>
                <c:formatCode>0</c:formatCode>
                <c:ptCount val="4"/>
                <c:pt idx="0">
                  <c:v>22.222222222222221</c:v>
                </c:pt>
                <c:pt idx="1">
                  <c:v>48.979591836734691</c:v>
                </c:pt>
                <c:pt idx="2">
                  <c:v>52</c:v>
                </c:pt>
                <c:pt idx="3">
                  <c:v>55</c:v>
                </c:pt>
              </c:numCache>
            </c:numRef>
          </c:val>
          <c:extLst>
            <c:ext xmlns:c16="http://schemas.microsoft.com/office/drawing/2014/chart" uri="{C3380CC4-5D6E-409C-BE32-E72D297353CC}">
              <c16:uniqueId val="{00000001-845F-413B-AF56-ACED250CC81E}"/>
            </c:ext>
          </c:extLst>
        </c:ser>
        <c:ser>
          <c:idx val="2"/>
          <c:order val="2"/>
          <c:tx>
            <c:strRef>
              <c:f>'Structure Measures (2)'!$E$36</c:f>
              <c:strCache>
                <c:ptCount val="1"/>
                <c:pt idx="0">
                  <c:v>Haven't Started</c:v>
                </c:pt>
              </c:strCache>
            </c:strRef>
          </c:tx>
          <c:spPr>
            <a:solidFill>
              <a:srgbClr val="FF0000"/>
            </a:solidFill>
            <a:ln>
              <a:noFill/>
            </a:ln>
            <a:effectLst/>
          </c:spPr>
          <c:invertIfNegative val="0"/>
          <c:dLbls>
            <c:spPr>
              <a:noFill/>
              <a:ln>
                <a:noFill/>
              </a:ln>
              <a:effectLst/>
            </c:spPr>
            <c:txPr>
              <a:bodyPr rot="0" spcFirstLastPara="1" vertOverflow="ellipsis" vert="horz" wrap="square" anchor="ctr" anchorCtr="1"/>
              <a:lstStyle/>
              <a:p>
                <a:pPr>
                  <a:defRPr sz="1800" b="0"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'Structure Measures (2)'!$B$37:$B$40</c:f>
              <c:strCache>
                <c:ptCount val="4"/>
                <c:pt idx="0">
                  <c:v>Baseline</c:v>
                </c:pt>
                <c:pt idx="1">
                  <c:v>Q3 2025</c:v>
                </c:pt>
                <c:pt idx="2">
                  <c:v>Q4 2025</c:v>
                </c:pt>
                <c:pt idx="3">
                  <c:v>Q1 2026</c:v>
                </c:pt>
              </c:strCache>
            </c:strRef>
          </c:cat>
          <c:val>
            <c:numRef>
              <c:f>'Structure Measures (2)'!$E$37:$E$40</c:f>
              <c:numCache>
                <c:formatCode>0</c:formatCode>
                <c:ptCount val="4"/>
                <c:pt idx="0">
                  <c:v>70.833333333333343</c:v>
                </c:pt>
                <c:pt idx="1">
                  <c:v>42.857142857142854</c:v>
                </c:pt>
                <c:pt idx="2">
                  <c:v>34</c:v>
                </c:pt>
                <c:pt idx="3">
                  <c:v>17</c:v>
                </c:pt>
              </c:numCache>
            </c:numRef>
          </c:val>
          <c:extLst>
            <c:ext xmlns:c16="http://schemas.microsoft.com/office/drawing/2014/chart" uri="{C3380CC4-5D6E-409C-BE32-E72D297353CC}">
              <c16:uniqueId val="{00000002-845F-413B-AF56-ACED250CC81E}"/>
            </c:ext>
          </c:extLst>
        </c:ser>
        <c:dLbls>
          <c:dLblPos val="ctr"/>
          <c:showLegendKey val="0"/>
          <c:showVal val="1"/>
          <c:showCatName val="0"/>
          <c:showSerName val="0"/>
          <c:showPercent val="0"/>
          <c:showBubbleSize val="0"/>
        </c:dLbls>
        <c:gapWidth val="150"/>
        <c:overlap val="100"/>
        <c:axId val="162065920"/>
        <c:axId val="162064480"/>
      </c:barChart>
      <c:catAx>
        <c:axId val="16206592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800" b="0" i="0" u="none" strike="noStrike" kern="1200" baseline="0">
                <a:solidFill>
                  <a:schemeClr val="tx1"/>
                </a:solidFill>
                <a:latin typeface="+mn-lt"/>
                <a:ea typeface="+mn-ea"/>
                <a:cs typeface="+mn-cs"/>
              </a:defRPr>
            </a:pPr>
            <a:endParaRPr lang="en-US"/>
          </a:p>
        </c:txPr>
        <c:crossAx val="162064480"/>
        <c:crosses val="autoZero"/>
        <c:auto val="1"/>
        <c:lblAlgn val="ctr"/>
        <c:lblOffset val="100"/>
        <c:noMultiLvlLbl val="0"/>
      </c:catAx>
      <c:valAx>
        <c:axId val="162064480"/>
        <c:scaling>
          <c:orientation val="minMax"/>
          <c:max val="100"/>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800" b="0" i="0" u="none" strike="noStrike" kern="1200" baseline="0">
                <a:solidFill>
                  <a:schemeClr val="tx1"/>
                </a:solidFill>
                <a:latin typeface="+mn-lt"/>
                <a:ea typeface="+mn-ea"/>
                <a:cs typeface="+mn-cs"/>
              </a:defRPr>
            </a:pPr>
            <a:endParaRPr lang="en-US"/>
          </a:p>
        </c:txPr>
        <c:crossAx val="16206592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800" b="0" i="0" u="none" strike="noStrike" kern="1200" baseline="0">
              <a:solidFill>
                <a:schemeClr val="tx1"/>
              </a:solidFill>
              <a:latin typeface="+mn-lt"/>
              <a:ea typeface="+mn-ea"/>
              <a:cs typeface="+mn-cs"/>
            </a:defRPr>
          </a:pPr>
          <a:endParaRPr lang="en-US"/>
        </a:p>
      </c:txPr>
    </c:legend>
    <c:plotVisOnly val="1"/>
    <c:dispBlanksAs val="gap"/>
    <c:showDLblsOverMax val="0"/>
  </c:chart>
  <c:spPr>
    <a:noFill/>
    <a:ln>
      <a:noFill/>
    </a:ln>
    <a:effectLst/>
  </c:spPr>
  <c:txPr>
    <a:bodyPr/>
    <a:lstStyle/>
    <a:p>
      <a:pPr>
        <a:defRPr sz="1800">
          <a:solidFill>
            <a:schemeClr val="tx1"/>
          </a:solidFill>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stacked"/>
        <c:varyColors val="0"/>
        <c:ser>
          <c:idx val="0"/>
          <c:order val="0"/>
          <c:tx>
            <c:strRef>
              <c:f>'Structure Measures (2)'!$C$54</c:f>
              <c:strCache>
                <c:ptCount val="1"/>
                <c:pt idx="0">
                  <c:v>In Place</c:v>
                </c:pt>
              </c:strCache>
            </c:strRef>
          </c:tx>
          <c:spPr>
            <a:solidFill>
              <a:srgbClr val="92D050"/>
            </a:solidFill>
            <a:ln>
              <a:noFill/>
            </a:ln>
            <a:effectLst/>
          </c:spPr>
          <c:invertIfNegative val="0"/>
          <c:dLbls>
            <c:spPr>
              <a:noFill/>
              <a:ln>
                <a:noFill/>
              </a:ln>
              <a:effectLst/>
            </c:spPr>
            <c:txPr>
              <a:bodyPr rot="0" spcFirstLastPara="1" vertOverflow="ellipsis" vert="horz" wrap="square" anchor="ctr" anchorCtr="1"/>
              <a:lstStyle/>
              <a:p>
                <a:pPr>
                  <a:defRPr sz="1800" b="0"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'Structure Measures (2)'!$B$55:$B$58</c:f>
              <c:strCache>
                <c:ptCount val="4"/>
                <c:pt idx="0">
                  <c:v>Baseline</c:v>
                </c:pt>
                <c:pt idx="1">
                  <c:v>Q3 2025</c:v>
                </c:pt>
                <c:pt idx="2">
                  <c:v>Q4 2025</c:v>
                </c:pt>
                <c:pt idx="3">
                  <c:v>Q1 2026</c:v>
                </c:pt>
              </c:strCache>
            </c:strRef>
          </c:cat>
          <c:val>
            <c:numRef>
              <c:f>'Structure Measures (2)'!$C$55:$C$58</c:f>
              <c:numCache>
                <c:formatCode>0</c:formatCode>
                <c:ptCount val="4"/>
                <c:pt idx="0">
                  <c:v>36.111111111111107</c:v>
                </c:pt>
                <c:pt idx="1">
                  <c:v>32.653061224489797</c:v>
                </c:pt>
                <c:pt idx="2">
                  <c:v>51</c:v>
                </c:pt>
                <c:pt idx="3">
                  <c:v>77</c:v>
                </c:pt>
              </c:numCache>
            </c:numRef>
          </c:val>
          <c:extLst>
            <c:ext xmlns:c16="http://schemas.microsoft.com/office/drawing/2014/chart" uri="{C3380CC4-5D6E-409C-BE32-E72D297353CC}">
              <c16:uniqueId val="{00000000-CE03-44B1-98A0-714223CCF028}"/>
            </c:ext>
          </c:extLst>
        </c:ser>
        <c:ser>
          <c:idx val="1"/>
          <c:order val="1"/>
          <c:tx>
            <c:strRef>
              <c:f>'Structure Measures (2)'!$D$54</c:f>
              <c:strCache>
                <c:ptCount val="1"/>
                <c:pt idx="0">
                  <c:v>Working on it</c:v>
                </c:pt>
              </c:strCache>
            </c:strRef>
          </c:tx>
          <c:spPr>
            <a:solidFill>
              <a:srgbClr val="FFFF00"/>
            </a:solidFill>
            <a:ln>
              <a:noFill/>
            </a:ln>
            <a:effectLst/>
          </c:spPr>
          <c:invertIfNegative val="0"/>
          <c:dLbls>
            <c:spPr>
              <a:noFill/>
              <a:ln>
                <a:noFill/>
              </a:ln>
              <a:effectLst/>
            </c:spPr>
            <c:txPr>
              <a:bodyPr rot="0" spcFirstLastPara="1" vertOverflow="ellipsis" vert="horz" wrap="square" anchor="ctr" anchorCtr="1"/>
              <a:lstStyle/>
              <a:p>
                <a:pPr>
                  <a:defRPr sz="1800" b="0"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'Structure Measures (2)'!$B$55:$B$58</c:f>
              <c:strCache>
                <c:ptCount val="4"/>
                <c:pt idx="0">
                  <c:v>Baseline</c:v>
                </c:pt>
                <c:pt idx="1">
                  <c:v>Q3 2025</c:v>
                </c:pt>
                <c:pt idx="2">
                  <c:v>Q4 2025</c:v>
                </c:pt>
                <c:pt idx="3">
                  <c:v>Q1 2026</c:v>
                </c:pt>
              </c:strCache>
            </c:strRef>
          </c:cat>
          <c:val>
            <c:numRef>
              <c:f>'Structure Measures (2)'!$D$55:$D$58</c:f>
              <c:numCache>
                <c:formatCode>0</c:formatCode>
                <c:ptCount val="4"/>
                <c:pt idx="0">
                  <c:v>38.888888888888893</c:v>
                </c:pt>
                <c:pt idx="1">
                  <c:v>61.224489795918366</c:v>
                </c:pt>
                <c:pt idx="2">
                  <c:v>48</c:v>
                </c:pt>
                <c:pt idx="3">
                  <c:v>22</c:v>
                </c:pt>
              </c:numCache>
            </c:numRef>
          </c:val>
          <c:extLst>
            <c:ext xmlns:c16="http://schemas.microsoft.com/office/drawing/2014/chart" uri="{C3380CC4-5D6E-409C-BE32-E72D297353CC}">
              <c16:uniqueId val="{00000001-CE03-44B1-98A0-714223CCF028}"/>
            </c:ext>
          </c:extLst>
        </c:ser>
        <c:ser>
          <c:idx val="2"/>
          <c:order val="2"/>
          <c:tx>
            <c:strRef>
              <c:f>'Structure Measures (2)'!$E$54</c:f>
              <c:strCache>
                <c:ptCount val="1"/>
                <c:pt idx="0">
                  <c:v>Haven't Started</c:v>
                </c:pt>
              </c:strCache>
            </c:strRef>
          </c:tx>
          <c:spPr>
            <a:solidFill>
              <a:srgbClr val="FF0000"/>
            </a:solidFill>
            <a:ln>
              <a:noFill/>
            </a:ln>
            <a:effectLst/>
          </c:spPr>
          <c:invertIfNegative val="0"/>
          <c:dLbls>
            <c:spPr>
              <a:noFill/>
              <a:ln>
                <a:noFill/>
              </a:ln>
              <a:effectLst/>
            </c:spPr>
            <c:txPr>
              <a:bodyPr rot="0" spcFirstLastPara="1" vertOverflow="ellipsis" vert="horz" wrap="square" anchor="ctr" anchorCtr="1"/>
              <a:lstStyle/>
              <a:p>
                <a:pPr>
                  <a:defRPr sz="1800" b="0"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'Structure Measures (2)'!$B$55:$B$58</c:f>
              <c:strCache>
                <c:ptCount val="4"/>
                <c:pt idx="0">
                  <c:v>Baseline</c:v>
                </c:pt>
                <c:pt idx="1">
                  <c:v>Q3 2025</c:v>
                </c:pt>
                <c:pt idx="2">
                  <c:v>Q4 2025</c:v>
                </c:pt>
                <c:pt idx="3">
                  <c:v>Q1 2026</c:v>
                </c:pt>
              </c:strCache>
            </c:strRef>
          </c:cat>
          <c:val>
            <c:numRef>
              <c:f>'Structure Measures (2)'!$E$55:$E$58</c:f>
              <c:numCache>
                <c:formatCode>0</c:formatCode>
                <c:ptCount val="4"/>
                <c:pt idx="0">
                  <c:v>25</c:v>
                </c:pt>
                <c:pt idx="1">
                  <c:v>6.1224489795918364</c:v>
                </c:pt>
                <c:pt idx="2">
                  <c:v>2</c:v>
                </c:pt>
                <c:pt idx="3">
                  <c:v>1</c:v>
                </c:pt>
              </c:numCache>
            </c:numRef>
          </c:val>
          <c:extLst>
            <c:ext xmlns:c16="http://schemas.microsoft.com/office/drawing/2014/chart" uri="{C3380CC4-5D6E-409C-BE32-E72D297353CC}">
              <c16:uniqueId val="{00000002-CE03-44B1-98A0-714223CCF028}"/>
            </c:ext>
          </c:extLst>
        </c:ser>
        <c:dLbls>
          <c:dLblPos val="ctr"/>
          <c:showLegendKey val="0"/>
          <c:showVal val="1"/>
          <c:showCatName val="0"/>
          <c:showSerName val="0"/>
          <c:showPercent val="0"/>
          <c:showBubbleSize val="0"/>
        </c:dLbls>
        <c:gapWidth val="150"/>
        <c:overlap val="100"/>
        <c:axId val="154890016"/>
        <c:axId val="154899136"/>
      </c:barChart>
      <c:catAx>
        <c:axId val="15489001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800" b="0" i="0" u="none" strike="noStrike" kern="1200" baseline="0">
                <a:solidFill>
                  <a:schemeClr val="tx1"/>
                </a:solidFill>
                <a:latin typeface="+mn-lt"/>
                <a:ea typeface="+mn-ea"/>
                <a:cs typeface="+mn-cs"/>
              </a:defRPr>
            </a:pPr>
            <a:endParaRPr lang="en-US"/>
          </a:p>
        </c:txPr>
        <c:crossAx val="154899136"/>
        <c:crosses val="autoZero"/>
        <c:auto val="1"/>
        <c:lblAlgn val="ctr"/>
        <c:lblOffset val="100"/>
        <c:noMultiLvlLbl val="0"/>
      </c:catAx>
      <c:valAx>
        <c:axId val="154899136"/>
        <c:scaling>
          <c:orientation val="minMax"/>
          <c:max val="100"/>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800" b="0" i="0" u="none" strike="noStrike" kern="1200" baseline="0">
                <a:solidFill>
                  <a:schemeClr val="tx1"/>
                </a:solidFill>
                <a:latin typeface="+mn-lt"/>
                <a:ea typeface="+mn-ea"/>
                <a:cs typeface="+mn-cs"/>
              </a:defRPr>
            </a:pPr>
            <a:endParaRPr lang="en-US"/>
          </a:p>
        </c:txPr>
        <c:crossAx val="15489001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800" b="0" i="0" u="none" strike="noStrike" kern="1200" baseline="0">
              <a:solidFill>
                <a:schemeClr val="tx1"/>
              </a:solidFill>
              <a:latin typeface="+mn-lt"/>
              <a:ea typeface="+mn-ea"/>
              <a:cs typeface="+mn-cs"/>
            </a:defRPr>
          </a:pPr>
          <a:endParaRPr lang="en-US"/>
        </a:p>
      </c:txPr>
    </c:legend>
    <c:plotVisOnly val="1"/>
    <c:dispBlanksAs val="gap"/>
    <c:showDLblsOverMax val="0"/>
  </c:chart>
  <c:spPr>
    <a:noFill/>
    <a:ln>
      <a:noFill/>
    </a:ln>
    <a:effectLst/>
  </c:spPr>
  <c:txPr>
    <a:bodyPr/>
    <a:lstStyle/>
    <a:p>
      <a:pPr>
        <a:defRPr sz="1800">
          <a:solidFill>
            <a:schemeClr val="tx1"/>
          </a:solidFill>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stacked"/>
        <c:varyColors val="0"/>
        <c:ser>
          <c:idx val="0"/>
          <c:order val="0"/>
          <c:tx>
            <c:strRef>
              <c:f>'Structure Measures (2)'!$C$90</c:f>
              <c:strCache>
                <c:ptCount val="1"/>
                <c:pt idx="0">
                  <c:v>In Place</c:v>
                </c:pt>
              </c:strCache>
            </c:strRef>
          </c:tx>
          <c:spPr>
            <a:solidFill>
              <a:srgbClr val="92D050"/>
            </a:solidFill>
            <a:ln>
              <a:noFill/>
            </a:ln>
            <a:effectLst/>
          </c:spPr>
          <c:invertIfNegative val="0"/>
          <c:dLbls>
            <c:spPr>
              <a:noFill/>
              <a:ln>
                <a:noFill/>
              </a:ln>
              <a:effectLst/>
            </c:spPr>
            <c:txPr>
              <a:bodyPr rot="0" spcFirstLastPara="1" vertOverflow="ellipsis" vert="horz" wrap="square" anchor="ctr" anchorCtr="1"/>
              <a:lstStyle/>
              <a:p>
                <a:pPr>
                  <a:defRPr sz="1800" b="0"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'Structure Measures (2)'!$B$91:$B$94</c:f>
              <c:strCache>
                <c:ptCount val="4"/>
                <c:pt idx="0">
                  <c:v>Baseline</c:v>
                </c:pt>
                <c:pt idx="1">
                  <c:v>Q3 2025</c:v>
                </c:pt>
                <c:pt idx="2">
                  <c:v>Q4 2025</c:v>
                </c:pt>
                <c:pt idx="3">
                  <c:v>Q1 2026</c:v>
                </c:pt>
              </c:strCache>
            </c:strRef>
          </c:cat>
          <c:val>
            <c:numRef>
              <c:f>'Structure Measures (2)'!$C$91:$C$94</c:f>
              <c:numCache>
                <c:formatCode>0</c:formatCode>
                <c:ptCount val="4"/>
                <c:pt idx="0">
                  <c:v>61.111111111111114</c:v>
                </c:pt>
                <c:pt idx="1">
                  <c:v>67.346938775510196</c:v>
                </c:pt>
                <c:pt idx="2">
                  <c:v>78</c:v>
                </c:pt>
                <c:pt idx="3">
                  <c:v>80</c:v>
                </c:pt>
              </c:numCache>
            </c:numRef>
          </c:val>
          <c:extLst>
            <c:ext xmlns:c16="http://schemas.microsoft.com/office/drawing/2014/chart" uri="{C3380CC4-5D6E-409C-BE32-E72D297353CC}">
              <c16:uniqueId val="{00000000-1703-404E-9420-DA2DE545ABA2}"/>
            </c:ext>
          </c:extLst>
        </c:ser>
        <c:ser>
          <c:idx val="1"/>
          <c:order val="1"/>
          <c:tx>
            <c:strRef>
              <c:f>'Structure Measures (2)'!$D$90</c:f>
              <c:strCache>
                <c:ptCount val="1"/>
                <c:pt idx="0">
                  <c:v>Working on it</c:v>
                </c:pt>
              </c:strCache>
            </c:strRef>
          </c:tx>
          <c:spPr>
            <a:solidFill>
              <a:srgbClr val="FFFF00"/>
            </a:solidFill>
            <a:ln>
              <a:noFill/>
            </a:ln>
            <a:effectLst/>
          </c:spPr>
          <c:invertIfNegative val="0"/>
          <c:dLbls>
            <c:spPr>
              <a:noFill/>
              <a:ln>
                <a:noFill/>
              </a:ln>
              <a:effectLst/>
            </c:spPr>
            <c:txPr>
              <a:bodyPr rot="0" spcFirstLastPara="1" vertOverflow="ellipsis" vert="horz" wrap="square" anchor="ctr" anchorCtr="1"/>
              <a:lstStyle/>
              <a:p>
                <a:pPr>
                  <a:defRPr sz="1800" b="0"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'Structure Measures (2)'!$B$91:$B$94</c:f>
              <c:strCache>
                <c:ptCount val="4"/>
                <c:pt idx="0">
                  <c:v>Baseline</c:v>
                </c:pt>
                <c:pt idx="1">
                  <c:v>Q3 2025</c:v>
                </c:pt>
                <c:pt idx="2">
                  <c:v>Q4 2025</c:v>
                </c:pt>
                <c:pt idx="3">
                  <c:v>Q1 2026</c:v>
                </c:pt>
              </c:strCache>
            </c:strRef>
          </c:cat>
          <c:val>
            <c:numRef>
              <c:f>'Structure Measures (2)'!$D$91:$D$94</c:f>
              <c:numCache>
                <c:formatCode>0</c:formatCode>
                <c:ptCount val="4"/>
                <c:pt idx="0">
                  <c:v>19.444444444444446</c:v>
                </c:pt>
                <c:pt idx="1">
                  <c:v>30.612244897959183</c:v>
                </c:pt>
                <c:pt idx="2">
                  <c:v>20</c:v>
                </c:pt>
                <c:pt idx="3">
                  <c:v>19</c:v>
                </c:pt>
              </c:numCache>
            </c:numRef>
          </c:val>
          <c:extLst>
            <c:ext xmlns:c16="http://schemas.microsoft.com/office/drawing/2014/chart" uri="{C3380CC4-5D6E-409C-BE32-E72D297353CC}">
              <c16:uniqueId val="{00000001-1703-404E-9420-DA2DE545ABA2}"/>
            </c:ext>
          </c:extLst>
        </c:ser>
        <c:ser>
          <c:idx val="2"/>
          <c:order val="2"/>
          <c:tx>
            <c:strRef>
              <c:f>'Structure Measures (2)'!$E$90</c:f>
              <c:strCache>
                <c:ptCount val="1"/>
                <c:pt idx="0">
                  <c:v>Haven't Started</c:v>
                </c:pt>
              </c:strCache>
            </c:strRef>
          </c:tx>
          <c:spPr>
            <a:solidFill>
              <a:srgbClr val="FF0000"/>
            </a:solidFill>
            <a:ln>
              <a:noFill/>
            </a:ln>
            <a:effectLst/>
          </c:spPr>
          <c:invertIfNegative val="0"/>
          <c:dLbls>
            <c:spPr>
              <a:noFill/>
              <a:ln>
                <a:noFill/>
              </a:ln>
              <a:effectLst/>
            </c:spPr>
            <c:txPr>
              <a:bodyPr rot="0" spcFirstLastPara="1" vertOverflow="ellipsis" vert="horz" wrap="square" anchor="ctr" anchorCtr="1"/>
              <a:lstStyle/>
              <a:p>
                <a:pPr>
                  <a:defRPr sz="1800" b="0"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'Structure Measures (2)'!$B$91:$B$94</c:f>
              <c:strCache>
                <c:ptCount val="4"/>
                <c:pt idx="0">
                  <c:v>Baseline</c:v>
                </c:pt>
                <c:pt idx="1">
                  <c:v>Q3 2025</c:v>
                </c:pt>
                <c:pt idx="2">
                  <c:v>Q4 2025</c:v>
                </c:pt>
                <c:pt idx="3">
                  <c:v>Q1 2026</c:v>
                </c:pt>
              </c:strCache>
            </c:strRef>
          </c:cat>
          <c:val>
            <c:numRef>
              <c:f>'Structure Measures (2)'!$E$91:$E$94</c:f>
              <c:numCache>
                <c:formatCode>0</c:formatCode>
                <c:ptCount val="4"/>
                <c:pt idx="0">
                  <c:v>19.444444444444446</c:v>
                </c:pt>
                <c:pt idx="1">
                  <c:v>2.0408163265306123</c:v>
                </c:pt>
                <c:pt idx="2">
                  <c:v>3</c:v>
                </c:pt>
                <c:pt idx="3">
                  <c:v>1</c:v>
                </c:pt>
              </c:numCache>
            </c:numRef>
          </c:val>
          <c:extLst>
            <c:ext xmlns:c16="http://schemas.microsoft.com/office/drawing/2014/chart" uri="{C3380CC4-5D6E-409C-BE32-E72D297353CC}">
              <c16:uniqueId val="{00000002-1703-404E-9420-DA2DE545ABA2}"/>
            </c:ext>
          </c:extLst>
        </c:ser>
        <c:dLbls>
          <c:dLblPos val="ctr"/>
          <c:showLegendKey val="0"/>
          <c:showVal val="1"/>
          <c:showCatName val="0"/>
          <c:showSerName val="0"/>
          <c:showPercent val="0"/>
          <c:showBubbleSize val="0"/>
        </c:dLbls>
        <c:gapWidth val="150"/>
        <c:overlap val="100"/>
        <c:axId val="53321056"/>
        <c:axId val="53323936"/>
      </c:barChart>
      <c:catAx>
        <c:axId val="5332105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800" b="0" i="0" u="none" strike="noStrike" kern="1200" baseline="0">
                <a:solidFill>
                  <a:schemeClr val="tx1"/>
                </a:solidFill>
                <a:latin typeface="+mn-lt"/>
                <a:ea typeface="+mn-ea"/>
                <a:cs typeface="+mn-cs"/>
              </a:defRPr>
            </a:pPr>
            <a:endParaRPr lang="en-US"/>
          </a:p>
        </c:txPr>
        <c:crossAx val="53323936"/>
        <c:crosses val="autoZero"/>
        <c:auto val="1"/>
        <c:lblAlgn val="ctr"/>
        <c:lblOffset val="100"/>
        <c:noMultiLvlLbl val="0"/>
      </c:catAx>
      <c:valAx>
        <c:axId val="53323936"/>
        <c:scaling>
          <c:orientation val="minMax"/>
          <c:max val="100"/>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800" b="0" i="0" u="none" strike="noStrike" kern="1200" baseline="0">
                <a:solidFill>
                  <a:schemeClr val="tx1"/>
                </a:solidFill>
                <a:latin typeface="+mn-lt"/>
                <a:ea typeface="+mn-ea"/>
                <a:cs typeface="+mn-cs"/>
              </a:defRPr>
            </a:pPr>
            <a:endParaRPr lang="en-US"/>
          </a:p>
        </c:txPr>
        <c:crossAx val="5332105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800" b="0" i="0" u="none" strike="noStrike" kern="1200" baseline="0">
              <a:solidFill>
                <a:schemeClr val="tx1"/>
              </a:solidFill>
              <a:latin typeface="+mn-lt"/>
              <a:ea typeface="+mn-ea"/>
              <a:cs typeface="+mn-cs"/>
            </a:defRPr>
          </a:pPr>
          <a:endParaRPr lang="en-US"/>
        </a:p>
      </c:txPr>
    </c:legend>
    <c:plotVisOnly val="1"/>
    <c:dispBlanksAs val="gap"/>
    <c:showDLblsOverMax val="0"/>
  </c:chart>
  <c:spPr>
    <a:noFill/>
    <a:ln>
      <a:noFill/>
    </a:ln>
    <a:effectLst/>
  </c:spPr>
  <c:txPr>
    <a:bodyPr/>
    <a:lstStyle/>
    <a:p>
      <a:pPr>
        <a:defRPr sz="1800">
          <a:solidFill>
            <a:schemeClr val="tx1"/>
          </a:solidFill>
        </a:defRPr>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stacked"/>
        <c:varyColors val="0"/>
        <c:ser>
          <c:idx val="0"/>
          <c:order val="0"/>
          <c:tx>
            <c:strRef>
              <c:f>'Structure Measures (2)'!$C$99</c:f>
              <c:strCache>
                <c:ptCount val="1"/>
                <c:pt idx="0">
                  <c:v>In Place</c:v>
                </c:pt>
              </c:strCache>
            </c:strRef>
          </c:tx>
          <c:spPr>
            <a:solidFill>
              <a:srgbClr val="92D050"/>
            </a:solidFill>
            <a:ln>
              <a:noFill/>
            </a:ln>
            <a:effectLst/>
          </c:spPr>
          <c:invertIfNegative val="0"/>
          <c:dLbls>
            <c:spPr>
              <a:noFill/>
              <a:ln>
                <a:noFill/>
              </a:ln>
              <a:effectLst/>
            </c:spPr>
            <c:txPr>
              <a:bodyPr rot="0" spcFirstLastPara="1" vertOverflow="ellipsis" vert="horz" wrap="square" anchor="ctr" anchorCtr="1"/>
              <a:lstStyle/>
              <a:p>
                <a:pPr>
                  <a:defRPr sz="1800" b="0"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'Structure Measures (2)'!$B$100:$B$103</c:f>
              <c:strCache>
                <c:ptCount val="4"/>
                <c:pt idx="0">
                  <c:v>Baseline</c:v>
                </c:pt>
                <c:pt idx="1">
                  <c:v>Q3 2025</c:v>
                </c:pt>
                <c:pt idx="2">
                  <c:v>Q4 2025</c:v>
                </c:pt>
                <c:pt idx="3">
                  <c:v>Q1 2026</c:v>
                </c:pt>
              </c:strCache>
            </c:strRef>
          </c:cat>
          <c:val>
            <c:numRef>
              <c:f>'Structure Measures (2)'!$C$100:$C$103</c:f>
              <c:numCache>
                <c:formatCode>0</c:formatCode>
                <c:ptCount val="4"/>
                <c:pt idx="0">
                  <c:v>23.611111111111111</c:v>
                </c:pt>
                <c:pt idx="1">
                  <c:v>28.571428571428569</c:v>
                </c:pt>
                <c:pt idx="2">
                  <c:v>33</c:v>
                </c:pt>
                <c:pt idx="3">
                  <c:v>46</c:v>
                </c:pt>
              </c:numCache>
            </c:numRef>
          </c:val>
          <c:extLst>
            <c:ext xmlns:c16="http://schemas.microsoft.com/office/drawing/2014/chart" uri="{C3380CC4-5D6E-409C-BE32-E72D297353CC}">
              <c16:uniqueId val="{00000000-CA2E-4365-BD66-0AE4670ECC3A}"/>
            </c:ext>
          </c:extLst>
        </c:ser>
        <c:ser>
          <c:idx val="1"/>
          <c:order val="1"/>
          <c:tx>
            <c:strRef>
              <c:f>'Structure Measures (2)'!$D$99</c:f>
              <c:strCache>
                <c:ptCount val="1"/>
                <c:pt idx="0">
                  <c:v>Working on it</c:v>
                </c:pt>
              </c:strCache>
            </c:strRef>
          </c:tx>
          <c:spPr>
            <a:solidFill>
              <a:srgbClr val="FFFF00"/>
            </a:solidFill>
            <a:ln>
              <a:noFill/>
            </a:ln>
            <a:effectLst/>
          </c:spPr>
          <c:invertIfNegative val="0"/>
          <c:dLbls>
            <c:spPr>
              <a:noFill/>
              <a:ln>
                <a:noFill/>
              </a:ln>
              <a:effectLst/>
            </c:spPr>
            <c:txPr>
              <a:bodyPr rot="0" spcFirstLastPara="1" vertOverflow="ellipsis" vert="horz" wrap="square" anchor="ctr" anchorCtr="1"/>
              <a:lstStyle/>
              <a:p>
                <a:pPr>
                  <a:defRPr sz="1800" b="0"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'Structure Measures (2)'!$B$100:$B$103</c:f>
              <c:strCache>
                <c:ptCount val="4"/>
                <c:pt idx="0">
                  <c:v>Baseline</c:v>
                </c:pt>
                <c:pt idx="1">
                  <c:v>Q3 2025</c:v>
                </c:pt>
                <c:pt idx="2">
                  <c:v>Q4 2025</c:v>
                </c:pt>
                <c:pt idx="3">
                  <c:v>Q1 2026</c:v>
                </c:pt>
              </c:strCache>
            </c:strRef>
          </c:cat>
          <c:val>
            <c:numRef>
              <c:f>'Structure Measures (2)'!$D$100:$D$103</c:f>
              <c:numCache>
                <c:formatCode>0</c:formatCode>
                <c:ptCount val="4"/>
                <c:pt idx="0">
                  <c:v>33.333333333333329</c:v>
                </c:pt>
                <c:pt idx="1">
                  <c:v>53.061224489795919</c:v>
                </c:pt>
                <c:pt idx="2">
                  <c:v>59</c:v>
                </c:pt>
                <c:pt idx="3">
                  <c:v>51</c:v>
                </c:pt>
              </c:numCache>
            </c:numRef>
          </c:val>
          <c:extLst>
            <c:ext xmlns:c16="http://schemas.microsoft.com/office/drawing/2014/chart" uri="{C3380CC4-5D6E-409C-BE32-E72D297353CC}">
              <c16:uniqueId val="{00000001-CA2E-4365-BD66-0AE4670ECC3A}"/>
            </c:ext>
          </c:extLst>
        </c:ser>
        <c:ser>
          <c:idx val="2"/>
          <c:order val="2"/>
          <c:tx>
            <c:strRef>
              <c:f>'Structure Measures (2)'!$E$99</c:f>
              <c:strCache>
                <c:ptCount val="1"/>
                <c:pt idx="0">
                  <c:v>Haven't Started</c:v>
                </c:pt>
              </c:strCache>
            </c:strRef>
          </c:tx>
          <c:spPr>
            <a:solidFill>
              <a:srgbClr val="FF0000"/>
            </a:solidFill>
            <a:ln>
              <a:noFill/>
            </a:ln>
            <a:effectLst/>
          </c:spPr>
          <c:invertIfNegative val="0"/>
          <c:dLbls>
            <c:spPr>
              <a:noFill/>
              <a:ln>
                <a:noFill/>
              </a:ln>
              <a:effectLst/>
            </c:spPr>
            <c:txPr>
              <a:bodyPr rot="0" spcFirstLastPara="1" vertOverflow="ellipsis" vert="horz" wrap="square" anchor="ctr" anchorCtr="1"/>
              <a:lstStyle/>
              <a:p>
                <a:pPr>
                  <a:defRPr sz="1800" b="0"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'Structure Measures (2)'!$B$100:$B$103</c:f>
              <c:strCache>
                <c:ptCount val="4"/>
                <c:pt idx="0">
                  <c:v>Baseline</c:v>
                </c:pt>
                <c:pt idx="1">
                  <c:v>Q3 2025</c:v>
                </c:pt>
                <c:pt idx="2">
                  <c:v>Q4 2025</c:v>
                </c:pt>
                <c:pt idx="3">
                  <c:v>Q1 2026</c:v>
                </c:pt>
              </c:strCache>
            </c:strRef>
          </c:cat>
          <c:val>
            <c:numRef>
              <c:f>'Structure Measures (2)'!$E$100:$E$103</c:f>
              <c:numCache>
                <c:formatCode>0</c:formatCode>
                <c:ptCount val="4"/>
                <c:pt idx="0">
                  <c:v>43.055555555555557</c:v>
                </c:pt>
                <c:pt idx="1">
                  <c:v>18.367346938775512</c:v>
                </c:pt>
                <c:pt idx="2">
                  <c:v>8</c:v>
                </c:pt>
                <c:pt idx="3">
                  <c:v>4</c:v>
                </c:pt>
              </c:numCache>
            </c:numRef>
          </c:val>
          <c:extLst>
            <c:ext xmlns:c16="http://schemas.microsoft.com/office/drawing/2014/chart" uri="{C3380CC4-5D6E-409C-BE32-E72D297353CC}">
              <c16:uniqueId val="{00000002-CA2E-4365-BD66-0AE4670ECC3A}"/>
            </c:ext>
          </c:extLst>
        </c:ser>
        <c:dLbls>
          <c:dLblPos val="ctr"/>
          <c:showLegendKey val="0"/>
          <c:showVal val="1"/>
          <c:showCatName val="0"/>
          <c:showSerName val="0"/>
          <c:showPercent val="0"/>
          <c:showBubbleSize val="0"/>
        </c:dLbls>
        <c:gapWidth val="150"/>
        <c:overlap val="100"/>
        <c:axId val="322143360"/>
        <c:axId val="322143840"/>
      </c:barChart>
      <c:catAx>
        <c:axId val="32214336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800" b="0" i="0" u="none" strike="noStrike" kern="1200" baseline="0">
                <a:solidFill>
                  <a:schemeClr val="tx1"/>
                </a:solidFill>
                <a:latin typeface="+mn-lt"/>
                <a:ea typeface="+mn-ea"/>
                <a:cs typeface="+mn-cs"/>
              </a:defRPr>
            </a:pPr>
            <a:endParaRPr lang="en-US"/>
          </a:p>
        </c:txPr>
        <c:crossAx val="322143840"/>
        <c:crosses val="autoZero"/>
        <c:auto val="1"/>
        <c:lblAlgn val="ctr"/>
        <c:lblOffset val="100"/>
        <c:noMultiLvlLbl val="0"/>
      </c:catAx>
      <c:valAx>
        <c:axId val="322143840"/>
        <c:scaling>
          <c:orientation val="minMax"/>
          <c:max val="100"/>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800" b="0" i="0" u="none" strike="noStrike" kern="1200" baseline="0">
                <a:solidFill>
                  <a:schemeClr val="tx1"/>
                </a:solidFill>
                <a:latin typeface="+mn-lt"/>
                <a:ea typeface="+mn-ea"/>
                <a:cs typeface="+mn-cs"/>
              </a:defRPr>
            </a:pPr>
            <a:endParaRPr lang="en-US"/>
          </a:p>
        </c:txPr>
        <c:crossAx val="32214336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800" b="0" i="0" u="none" strike="noStrike" kern="1200" baseline="0">
              <a:solidFill>
                <a:schemeClr val="tx1"/>
              </a:solidFill>
              <a:latin typeface="+mn-lt"/>
              <a:ea typeface="+mn-ea"/>
              <a:cs typeface="+mn-cs"/>
            </a:defRPr>
          </a:pPr>
          <a:endParaRPr lang="en-US"/>
        </a:p>
      </c:txPr>
    </c:legend>
    <c:plotVisOnly val="1"/>
    <c:dispBlanksAs val="gap"/>
    <c:showDLblsOverMax val="0"/>
  </c:chart>
  <c:spPr>
    <a:noFill/>
    <a:ln>
      <a:noFill/>
    </a:ln>
    <a:effectLst/>
  </c:spPr>
  <c:txPr>
    <a:bodyPr/>
    <a:lstStyle/>
    <a:p>
      <a:pPr>
        <a:defRPr sz="1800">
          <a:solidFill>
            <a:schemeClr val="tx1"/>
          </a:solidFill>
        </a:defRPr>
      </a:pPr>
      <a:endParaRPr lang="en-US"/>
    </a:p>
  </c:txPr>
  <c:externalData r:id="rId3">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stacked"/>
        <c:varyColors val="0"/>
        <c:ser>
          <c:idx val="0"/>
          <c:order val="0"/>
          <c:tx>
            <c:strRef>
              <c:f>'Structure Measures (2)'!$C$108</c:f>
              <c:strCache>
                <c:ptCount val="1"/>
                <c:pt idx="0">
                  <c:v>In Place</c:v>
                </c:pt>
              </c:strCache>
            </c:strRef>
          </c:tx>
          <c:spPr>
            <a:solidFill>
              <a:srgbClr val="92D050"/>
            </a:solidFill>
            <a:ln>
              <a:noFill/>
            </a:ln>
            <a:effectLst/>
          </c:spPr>
          <c:invertIfNegative val="0"/>
          <c:dLbls>
            <c:spPr>
              <a:noFill/>
              <a:ln>
                <a:noFill/>
              </a:ln>
              <a:effectLst/>
            </c:spPr>
            <c:txPr>
              <a:bodyPr rot="0" spcFirstLastPara="1" vertOverflow="ellipsis" vert="horz" wrap="square" anchor="ctr" anchorCtr="1"/>
              <a:lstStyle/>
              <a:p>
                <a:pPr>
                  <a:defRPr sz="1800" b="0"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'Structure Measures (2)'!$B$109:$B$112</c:f>
              <c:strCache>
                <c:ptCount val="4"/>
                <c:pt idx="0">
                  <c:v>Baseline</c:v>
                </c:pt>
                <c:pt idx="1">
                  <c:v>Q3 2025</c:v>
                </c:pt>
                <c:pt idx="2">
                  <c:v>Q4 2025</c:v>
                </c:pt>
                <c:pt idx="3">
                  <c:v>Q1 2026</c:v>
                </c:pt>
              </c:strCache>
            </c:strRef>
          </c:cat>
          <c:val>
            <c:numRef>
              <c:f>'Structure Measures (2)'!$C$109:$C$112</c:f>
              <c:numCache>
                <c:formatCode>0</c:formatCode>
                <c:ptCount val="4"/>
                <c:pt idx="0">
                  <c:v>18.055555555555554</c:v>
                </c:pt>
                <c:pt idx="1">
                  <c:v>26.530612244897959</c:v>
                </c:pt>
                <c:pt idx="2">
                  <c:v>28</c:v>
                </c:pt>
                <c:pt idx="3">
                  <c:v>49</c:v>
                </c:pt>
              </c:numCache>
            </c:numRef>
          </c:val>
          <c:extLst>
            <c:ext xmlns:c16="http://schemas.microsoft.com/office/drawing/2014/chart" uri="{C3380CC4-5D6E-409C-BE32-E72D297353CC}">
              <c16:uniqueId val="{00000000-84BC-48D6-B318-F886F0634996}"/>
            </c:ext>
          </c:extLst>
        </c:ser>
        <c:ser>
          <c:idx val="1"/>
          <c:order val="1"/>
          <c:tx>
            <c:strRef>
              <c:f>'Structure Measures (2)'!$D$108</c:f>
              <c:strCache>
                <c:ptCount val="1"/>
                <c:pt idx="0">
                  <c:v>Working on it</c:v>
                </c:pt>
              </c:strCache>
            </c:strRef>
          </c:tx>
          <c:spPr>
            <a:solidFill>
              <a:srgbClr val="FFFF00"/>
            </a:solidFill>
            <a:ln>
              <a:noFill/>
            </a:ln>
            <a:effectLst/>
          </c:spPr>
          <c:invertIfNegative val="0"/>
          <c:dLbls>
            <c:spPr>
              <a:noFill/>
              <a:ln>
                <a:noFill/>
              </a:ln>
              <a:effectLst/>
            </c:spPr>
            <c:txPr>
              <a:bodyPr rot="0" spcFirstLastPara="1" vertOverflow="ellipsis" vert="horz" wrap="square" anchor="ctr" anchorCtr="1"/>
              <a:lstStyle/>
              <a:p>
                <a:pPr>
                  <a:defRPr sz="1800" b="0"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'Structure Measures (2)'!$B$109:$B$112</c:f>
              <c:strCache>
                <c:ptCount val="4"/>
                <c:pt idx="0">
                  <c:v>Baseline</c:v>
                </c:pt>
                <c:pt idx="1">
                  <c:v>Q3 2025</c:v>
                </c:pt>
                <c:pt idx="2">
                  <c:v>Q4 2025</c:v>
                </c:pt>
                <c:pt idx="3">
                  <c:v>Q1 2026</c:v>
                </c:pt>
              </c:strCache>
            </c:strRef>
          </c:cat>
          <c:val>
            <c:numRef>
              <c:f>'Structure Measures (2)'!$D$109:$D$112</c:f>
              <c:numCache>
                <c:formatCode>0</c:formatCode>
                <c:ptCount val="4"/>
                <c:pt idx="0">
                  <c:v>41.666666666666671</c:v>
                </c:pt>
                <c:pt idx="1">
                  <c:v>57.142857142857139</c:v>
                </c:pt>
                <c:pt idx="2">
                  <c:v>60</c:v>
                </c:pt>
                <c:pt idx="3">
                  <c:v>46</c:v>
                </c:pt>
              </c:numCache>
            </c:numRef>
          </c:val>
          <c:extLst>
            <c:ext xmlns:c16="http://schemas.microsoft.com/office/drawing/2014/chart" uri="{C3380CC4-5D6E-409C-BE32-E72D297353CC}">
              <c16:uniqueId val="{00000001-84BC-48D6-B318-F886F0634996}"/>
            </c:ext>
          </c:extLst>
        </c:ser>
        <c:ser>
          <c:idx val="2"/>
          <c:order val="2"/>
          <c:tx>
            <c:strRef>
              <c:f>'Structure Measures (2)'!$E$108</c:f>
              <c:strCache>
                <c:ptCount val="1"/>
                <c:pt idx="0">
                  <c:v>Haven't Started</c:v>
                </c:pt>
              </c:strCache>
            </c:strRef>
          </c:tx>
          <c:spPr>
            <a:solidFill>
              <a:srgbClr val="FF0000"/>
            </a:solidFill>
            <a:ln>
              <a:noFill/>
            </a:ln>
            <a:effectLst/>
          </c:spPr>
          <c:invertIfNegative val="0"/>
          <c:dLbls>
            <c:spPr>
              <a:noFill/>
              <a:ln>
                <a:noFill/>
              </a:ln>
              <a:effectLst/>
            </c:spPr>
            <c:txPr>
              <a:bodyPr rot="0" spcFirstLastPara="1" vertOverflow="ellipsis" vert="horz" wrap="square" anchor="ctr" anchorCtr="1"/>
              <a:lstStyle/>
              <a:p>
                <a:pPr>
                  <a:defRPr sz="1800" b="0"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'Structure Measures (2)'!$B$109:$B$112</c:f>
              <c:strCache>
                <c:ptCount val="4"/>
                <c:pt idx="0">
                  <c:v>Baseline</c:v>
                </c:pt>
                <c:pt idx="1">
                  <c:v>Q3 2025</c:v>
                </c:pt>
                <c:pt idx="2">
                  <c:v>Q4 2025</c:v>
                </c:pt>
                <c:pt idx="3">
                  <c:v>Q1 2026</c:v>
                </c:pt>
              </c:strCache>
            </c:strRef>
          </c:cat>
          <c:val>
            <c:numRef>
              <c:f>'Structure Measures (2)'!$E$109:$E$112</c:f>
              <c:numCache>
                <c:formatCode>0</c:formatCode>
                <c:ptCount val="4"/>
                <c:pt idx="0">
                  <c:v>40.277777777777779</c:v>
                </c:pt>
                <c:pt idx="1">
                  <c:v>16.326530612244898</c:v>
                </c:pt>
                <c:pt idx="2">
                  <c:v>12</c:v>
                </c:pt>
                <c:pt idx="3">
                  <c:v>6</c:v>
                </c:pt>
              </c:numCache>
            </c:numRef>
          </c:val>
          <c:extLst>
            <c:ext xmlns:c16="http://schemas.microsoft.com/office/drawing/2014/chart" uri="{C3380CC4-5D6E-409C-BE32-E72D297353CC}">
              <c16:uniqueId val="{00000002-84BC-48D6-B318-F886F0634996}"/>
            </c:ext>
          </c:extLst>
        </c:ser>
        <c:dLbls>
          <c:dLblPos val="ctr"/>
          <c:showLegendKey val="0"/>
          <c:showVal val="1"/>
          <c:showCatName val="0"/>
          <c:showSerName val="0"/>
          <c:showPercent val="0"/>
          <c:showBubbleSize val="0"/>
        </c:dLbls>
        <c:gapWidth val="150"/>
        <c:overlap val="100"/>
        <c:axId val="1581843056"/>
        <c:axId val="1581844016"/>
      </c:barChart>
      <c:catAx>
        <c:axId val="158184305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800" b="0" i="0" u="none" strike="noStrike" kern="1200" baseline="0">
                <a:solidFill>
                  <a:schemeClr val="tx1"/>
                </a:solidFill>
                <a:latin typeface="+mn-lt"/>
                <a:ea typeface="+mn-ea"/>
                <a:cs typeface="+mn-cs"/>
              </a:defRPr>
            </a:pPr>
            <a:endParaRPr lang="en-US"/>
          </a:p>
        </c:txPr>
        <c:crossAx val="1581844016"/>
        <c:crosses val="autoZero"/>
        <c:auto val="1"/>
        <c:lblAlgn val="ctr"/>
        <c:lblOffset val="100"/>
        <c:noMultiLvlLbl val="0"/>
      </c:catAx>
      <c:valAx>
        <c:axId val="1581844016"/>
        <c:scaling>
          <c:orientation val="minMax"/>
          <c:max val="100"/>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800" b="0" i="0" u="none" strike="noStrike" kern="1200" baseline="0">
                <a:solidFill>
                  <a:schemeClr val="tx1"/>
                </a:solidFill>
                <a:latin typeface="+mn-lt"/>
                <a:ea typeface="+mn-ea"/>
                <a:cs typeface="+mn-cs"/>
              </a:defRPr>
            </a:pPr>
            <a:endParaRPr lang="en-US"/>
          </a:p>
        </c:txPr>
        <c:crossAx val="158184305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800" b="0" i="0" u="none" strike="noStrike" kern="1200" baseline="0">
              <a:solidFill>
                <a:schemeClr val="tx1"/>
              </a:solidFill>
              <a:latin typeface="+mn-lt"/>
              <a:ea typeface="+mn-ea"/>
              <a:cs typeface="+mn-cs"/>
            </a:defRPr>
          </a:pPr>
          <a:endParaRPr lang="en-US"/>
        </a:p>
      </c:txPr>
    </c:legend>
    <c:plotVisOnly val="1"/>
    <c:dispBlanksAs val="gap"/>
    <c:showDLblsOverMax val="0"/>
  </c:chart>
  <c:spPr>
    <a:noFill/>
    <a:ln>
      <a:noFill/>
    </a:ln>
    <a:effectLst/>
  </c:spPr>
  <c:txPr>
    <a:bodyPr/>
    <a:lstStyle/>
    <a:p>
      <a:pPr>
        <a:defRPr sz="1800">
          <a:solidFill>
            <a:schemeClr val="tx1"/>
          </a:solidFill>
        </a:defRPr>
      </a:pPr>
      <a:endParaRPr lang="en-US"/>
    </a:p>
  </c:txPr>
  <c:externalData r:id="rId3">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7.9247594050743664E-2"/>
          <c:y val="2.5924818027719614E-2"/>
          <c:w val="0.89019685039370078"/>
          <c:h val="0.80706847779235491"/>
        </c:manualLayout>
      </c:layout>
      <c:barChart>
        <c:barDir val="col"/>
        <c:grouping val="stacked"/>
        <c:varyColors val="0"/>
        <c:ser>
          <c:idx val="0"/>
          <c:order val="0"/>
          <c:tx>
            <c:strRef>
              <c:f>'Structure Measures (2)'!$C$63</c:f>
              <c:strCache>
                <c:ptCount val="1"/>
                <c:pt idx="0">
                  <c:v>In Place</c:v>
                </c:pt>
              </c:strCache>
            </c:strRef>
          </c:tx>
          <c:spPr>
            <a:solidFill>
              <a:srgbClr val="92D050"/>
            </a:solidFill>
            <a:ln>
              <a:noFill/>
            </a:ln>
            <a:effectLst/>
          </c:spPr>
          <c:invertIfNegative val="0"/>
          <c:dLbls>
            <c:spPr>
              <a:noFill/>
              <a:ln>
                <a:noFill/>
              </a:ln>
              <a:effectLst/>
            </c:spPr>
            <c:txPr>
              <a:bodyPr rot="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'Structure Measures (2)'!$B$64:$B$67</c:f>
              <c:strCache>
                <c:ptCount val="4"/>
                <c:pt idx="0">
                  <c:v>Baseline</c:v>
                </c:pt>
                <c:pt idx="1">
                  <c:v>Q3 2025</c:v>
                </c:pt>
                <c:pt idx="2">
                  <c:v>Q4 2025</c:v>
                </c:pt>
                <c:pt idx="3">
                  <c:v>Q1 2026</c:v>
                </c:pt>
              </c:strCache>
            </c:strRef>
          </c:cat>
          <c:val>
            <c:numRef>
              <c:f>'Structure Measures (2)'!$C$64:$C$67</c:f>
              <c:numCache>
                <c:formatCode>0</c:formatCode>
                <c:ptCount val="4"/>
                <c:pt idx="0">
                  <c:v>11.111111111111111</c:v>
                </c:pt>
                <c:pt idx="1">
                  <c:v>16.326530612244898</c:v>
                </c:pt>
                <c:pt idx="2">
                  <c:v>21</c:v>
                </c:pt>
                <c:pt idx="3">
                  <c:v>29</c:v>
                </c:pt>
              </c:numCache>
            </c:numRef>
          </c:val>
          <c:extLst>
            <c:ext xmlns:c16="http://schemas.microsoft.com/office/drawing/2014/chart" uri="{C3380CC4-5D6E-409C-BE32-E72D297353CC}">
              <c16:uniqueId val="{00000000-638E-4A86-B1A0-A78E1542F4A4}"/>
            </c:ext>
          </c:extLst>
        </c:ser>
        <c:ser>
          <c:idx val="1"/>
          <c:order val="1"/>
          <c:tx>
            <c:strRef>
              <c:f>'Structure Measures (2)'!$D$63</c:f>
              <c:strCache>
                <c:ptCount val="1"/>
                <c:pt idx="0">
                  <c:v>Working on it</c:v>
                </c:pt>
              </c:strCache>
            </c:strRef>
          </c:tx>
          <c:spPr>
            <a:solidFill>
              <a:srgbClr val="FFFF00"/>
            </a:solidFill>
            <a:ln>
              <a:noFill/>
            </a:ln>
            <a:effectLst/>
          </c:spPr>
          <c:invertIfNegative val="0"/>
          <c:dLbls>
            <c:spPr>
              <a:noFill/>
              <a:ln>
                <a:noFill/>
              </a:ln>
              <a:effectLst/>
            </c:spPr>
            <c:txPr>
              <a:bodyPr rot="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'Structure Measures (2)'!$B$64:$B$67</c:f>
              <c:strCache>
                <c:ptCount val="4"/>
                <c:pt idx="0">
                  <c:v>Baseline</c:v>
                </c:pt>
                <c:pt idx="1">
                  <c:v>Q3 2025</c:v>
                </c:pt>
                <c:pt idx="2">
                  <c:v>Q4 2025</c:v>
                </c:pt>
                <c:pt idx="3">
                  <c:v>Q1 2026</c:v>
                </c:pt>
              </c:strCache>
            </c:strRef>
          </c:cat>
          <c:val>
            <c:numRef>
              <c:f>'Structure Measures (2)'!$D$64:$D$67</c:f>
              <c:numCache>
                <c:formatCode>0</c:formatCode>
                <c:ptCount val="4"/>
                <c:pt idx="0">
                  <c:v>26.388888888888889</c:v>
                </c:pt>
                <c:pt idx="1">
                  <c:v>57.142857142857139</c:v>
                </c:pt>
                <c:pt idx="2">
                  <c:v>62</c:v>
                </c:pt>
                <c:pt idx="3">
                  <c:v>61</c:v>
                </c:pt>
              </c:numCache>
            </c:numRef>
          </c:val>
          <c:extLst>
            <c:ext xmlns:c16="http://schemas.microsoft.com/office/drawing/2014/chart" uri="{C3380CC4-5D6E-409C-BE32-E72D297353CC}">
              <c16:uniqueId val="{00000001-638E-4A86-B1A0-A78E1542F4A4}"/>
            </c:ext>
          </c:extLst>
        </c:ser>
        <c:ser>
          <c:idx val="2"/>
          <c:order val="2"/>
          <c:tx>
            <c:strRef>
              <c:f>'Structure Measures (2)'!$E$63</c:f>
              <c:strCache>
                <c:ptCount val="1"/>
                <c:pt idx="0">
                  <c:v>Haven't Started</c:v>
                </c:pt>
              </c:strCache>
            </c:strRef>
          </c:tx>
          <c:spPr>
            <a:solidFill>
              <a:srgbClr val="FF0000"/>
            </a:solidFill>
            <a:ln>
              <a:noFill/>
            </a:ln>
            <a:effectLst/>
          </c:spPr>
          <c:invertIfNegative val="0"/>
          <c:dLbls>
            <c:spPr>
              <a:noFill/>
              <a:ln>
                <a:noFill/>
              </a:ln>
              <a:effectLst/>
            </c:spPr>
            <c:txPr>
              <a:bodyPr rot="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'Structure Measures (2)'!$B$64:$B$67</c:f>
              <c:strCache>
                <c:ptCount val="4"/>
                <c:pt idx="0">
                  <c:v>Baseline</c:v>
                </c:pt>
                <c:pt idx="1">
                  <c:v>Q3 2025</c:v>
                </c:pt>
                <c:pt idx="2">
                  <c:v>Q4 2025</c:v>
                </c:pt>
                <c:pt idx="3">
                  <c:v>Q1 2026</c:v>
                </c:pt>
              </c:strCache>
            </c:strRef>
          </c:cat>
          <c:val>
            <c:numRef>
              <c:f>'Structure Measures (2)'!$E$64:$E$67</c:f>
              <c:numCache>
                <c:formatCode>0</c:formatCode>
                <c:ptCount val="4"/>
                <c:pt idx="0">
                  <c:v>62.5</c:v>
                </c:pt>
                <c:pt idx="1">
                  <c:v>26.530612244897959</c:v>
                </c:pt>
                <c:pt idx="2">
                  <c:v>17</c:v>
                </c:pt>
                <c:pt idx="3">
                  <c:v>10</c:v>
                </c:pt>
              </c:numCache>
            </c:numRef>
          </c:val>
          <c:extLst>
            <c:ext xmlns:c16="http://schemas.microsoft.com/office/drawing/2014/chart" uri="{C3380CC4-5D6E-409C-BE32-E72D297353CC}">
              <c16:uniqueId val="{00000002-638E-4A86-B1A0-A78E1542F4A4}"/>
            </c:ext>
          </c:extLst>
        </c:ser>
        <c:dLbls>
          <c:dLblPos val="ctr"/>
          <c:showLegendKey val="0"/>
          <c:showVal val="1"/>
          <c:showCatName val="0"/>
          <c:showSerName val="0"/>
          <c:showPercent val="0"/>
          <c:showBubbleSize val="0"/>
        </c:dLbls>
        <c:gapWidth val="150"/>
        <c:overlap val="100"/>
        <c:axId val="53334016"/>
        <c:axId val="53331136"/>
      </c:barChart>
      <c:catAx>
        <c:axId val="5333401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crossAx val="53331136"/>
        <c:crosses val="autoZero"/>
        <c:auto val="1"/>
        <c:lblAlgn val="ctr"/>
        <c:lblOffset val="100"/>
        <c:noMultiLvlLbl val="0"/>
      </c:catAx>
      <c:valAx>
        <c:axId val="53331136"/>
        <c:scaling>
          <c:orientation val="minMax"/>
          <c:max val="100"/>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crossAx val="5333401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legend>
    <c:plotVisOnly val="1"/>
    <c:dispBlanksAs val="gap"/>
    <c:showDLblsOverMax val="0"/>
  </c:chart>
  <c:spPr>
    <a:noFill/>
    <a:ln>
      <a:noFill/>
    </a:ln>
    <a:effectLst/>
  </c:spPr>
  <c:txPr>
    <a:bodyPr/>
    <a:lstStyle/>
    <a:p>
      <a:pPr>
        <a:defRPr sz="2000">
          <a:solidFill>
            <a:schemeClr val="tx1"/>
          </a:solidFill>
        </a:defRPr>
      </a:pPr>
      <a:endParaRPr lang="en-US"/>
    </a:p>
  </c:txPr>
  <c:externalData r:id="rId3">
    <c:autoUpdate val="0"/>
  </c:externalData>
</c:chartSpace>
</file>

<file path=ppt/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stacked"/>
        <c:varyColors val="0"/>
        <c:ser>
          <c:idx val="0"/>
          <c:order val="0"/>
          <c:tx>
            <c:strRef>
              <c:f>'Structure Measures (2)'!$C$72</c:f>
              <c:strCache>
                <c:ptCount val="1"/>
                <c:pt idx="0">
                  <c:v>In Place</c:v>
                </c:pt>
              </c:strCache>
            </c:strRef>
          </c:tx>
          <c:spPr>
            <a:solidFill>
              <a:srgbClr val="92D050"/>
            </a:solidFill>
            <a:ln>
              <a:noFill/>
            </a:ln>
            <a:effectLst/>
          </c:spPr>
          <c:invertIfNegative val="0"/>
          <c:dLbls>
            <c:spPr>
              <a:noFill/>
              <a:ln>
                <a:noFill/>
              </a:ln>
              <a:effectLst/>
            </c:spPr>
            <c:txPr>
              <a:bodyPr rot="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'Structure Measures (2)'!$B$73:$B$76</c:f>
              <c:strCache>
                <c:ptCount val="4"/>
                <c:pt idx="0">
                  <c:v>Baseline</c:v>
                </c:pt>
                <c:pt idx="1">
                  <c:v>Q3 2025</c:v>
                </c:pt>
                <c:pt idx="2">
                  <c:v>Q4 2025</c:v>
                </c:pt>
                <c:pt idx="3">
                  <c:v>Q1 2026</c:v>
                </c:pt>
              </c:strCache>
            </c:strRef>
          </c:cat>
          <c:val>
            <c:numRef>
              <c:f>'Structure Measures (2)'!$C$73:$C$76</c:f>
              <c:numCache>
                <c:formatCode>0</c:formatCode>
                <c:ptCount val="4"/>
                <c:pt idx="0">
                  <c:v>8.3333333333333321</c:v>
                </c:pt>
                <c:pt idx="1">
                  <c:v>16.326530612244898</c:v>
                </c:pt>
                <c:pt idx="2">
                  <c:v>18</c:v>
                </c:pt>
                <c:pt idx="3">
                  <c:v>32</c:v>
                </c:pt>
              </c:numCache>
            </c:numRef>
          </c:val>
          <c:extLst>
            <c:ext xmlns:c16="http://schemas.microsoft.com/office/drawing/2014/chart" uri="{C3380CC4-5D6E-409C-BE32-E72D297353CC}">
              <c16:uniqueId val="{00000000-12CE-4DFB-8708-CE1BEB182904}"/>
            </c:ext>
          </c:extLst>
        </c:ser>
        <c:ser>
          <c:idx val="1"/>
          <c:order val="1"/>
          <c:tx>
            <c:strRef>
              <c:f>'Structure Measures (2)'!$D$72</c:f>
              <c:strCache>
                <c:ptCount val="1"/>
                <c:pt idx="0">
                  <c:v>Working on it</c:v>
                </c:pt>
              </c:strCache>
            </c:strRef>
          </c:tx>
          <c:spPr>
            <a:solidFill>
              <a:srgbClr val="FFFF00"/>
            </a:solidFill>
            <a:ln>
              <a:noFill/>
            </a:ln>
            <a:effectLst/>
          </c:spPr>
          <c:invertIfNegative val="0"/>
          <c:dLbls>
            <c:spPr>
              <a:noFill/>
              <a:ln>
                <a:noFill/>
              </a:ln>
              <a:effectLst/>
            </c:spPr>
            <c:txPr>
              <a:bodyPr rot="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'Structure Measures (2)'!$B$73:$B$76</c:f>
              <c:strCache>
                <c:ptCount val="4"/>
                <c:pt idx="0">
                  <c:v>Baseline</c:v>
                </c:pt>
                <c:pt idx="1">
                  <c:v>Q3 2025</c:v>
                </c:pt>
                <c:pt idx="2">
                  <c:v>Q4 2025</c:v>
                </c:pt>
                <c:pt idx="3">
                  <c:v>Q1 2026</c:v>
                </c:pt>
              </c:strCache>
            </c:strRef>
          </c:cat>
          <c:val>
            <c:numRef>
              <c:f>'Structure Measures (2)'!$D$73:$D$76</c:f>
              <c:numCache>
                <c:formatCode>0</c:formatCode>
                <c:ptCount val="4"/>
                <c:pt idx="0">
                  <c:v>26.388888888888889</c:v>
                </c:pt>
                <c:pt idx="1">
                  <c:v>63.265306122448983</c:v>
                </c:pt>
                <c:pt idx="2">
                  <c:v>64</c:v>
                </c:pt>
                <c:pt idx="3">
                  <c:v>62</c:v>
                </c:pt>
              </c:numCache>
            </c:numRef>
          </c:val>
          <c:extLst>
            <c:ext xmlns:c16="http://schemas.microsoft.com/office/drawing/2014/chart" uri="{C3380CC4-5D6E-409C-BE32-E72D297353CC}">
              <c16:uniqueId val="{00000001-12CE-4DFB-8708-CE1BEB182904}"/>
            </c:ext>
          </c:extLst>
        </c:ser>
        <c:ser>
          <c:idx val="2"/>
          <c:order val="2"/>
          <c:tx>
            <c:strRef>
              <c:f>'Structure Measures (2)'!$E$72</c:f>
              <c:strCache>
                <c:ptCount val="1"/>
                <c:pt idx="0">
                  <c:v>Haven't Started</c:v>
                </c:pt>
              </c:strCache>
            </c:strRef>
          </c:tx>
          <c:spPr>
            <a:solidFill>
              <a:srgbClr val="FF0000"/>
            </a:solidFill>
            <a:ln>
              <a:noFill/>
            </a:ln>
            <a:effectLst/>
          </c:spPr>
          <c:invertIfNegative val="0"/>
          <c:dLbls>
            <c:spPr>
              <a:noFill/>
              <a:ln>
                <a:noFill/>
              </a:ln>
              <a:effectLst/>
            </c:spPr>
            <c:txPr>
              <a:bodyPr rot="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'Structure Measures (2)'!$B$73:$B$76</c:f>
              <c:strCache>
                <c:ptCount val="4"/>
                <c:pt idx="0">
                  <c:v>Baseline</c:v>
                </c:pt>
                <c:pt idx="1">
                  <c:v>Q3 2025</c:v>
                </c:pt>
                <c:pt idx="2">
                  <c:v>Q4 2025</c:v>
                </c:pt>
                <c:pt idx="3">
                  <c:v>Q1 2026</c:v>
                </c:pt>
              </c:strCache>
            </c:strRef>
          </c:cat>
          <c:val>
            <c:numRef>
              <c:f>'Structure Measures (2)'!$E$73:$E$76</c:f>
              <c:numCache>
                <c:formatCode>0</c:formatCode>
                <c:ptCount val="4"/>
                <c:pt idx="0">
                  <c:v>65.277777777777786</c:v>
                </c:pt>
                <c:pt idx="1">
                  <c:v>20.408163265306122</c:v>
                </c:pt>
                <c:pt idx="2">
                  <c:v>18</c:v>
                </c:pt>
                <c:pt idx="3">
                  <c:v>6</c:v>
                </c:pt>
              </c:numCache>
            </c:numRef>
          </c:val>
          <c:extLst>
            <c:ext xmlns:c16="http://schemas.microsoft.com/office/drawing/2014/chart" uri="{C3380CC4-5D6E-409C-BE32-E72D297353CC}">
              <c16:uniqueId val="{00000002-12CE-4DFB-8708-CE1BEB182904}"/>
            </c:ext>
          </c:extLst>
        </c:ser>
        <c:dLbls>
          <c:dLblPos val="ctr"/>
          <c:showLegendKey val="0"/>
          <c:showVal val="1"/>
          <c:showCatName val="0"/>
          <c:showSerName val="0"/>
          <c:showPercent val="0"/>
          <c:showBubbleSize val="0"/>
        </c:dLbls>
        <c:gapWidth val="150"/>
        <c:overlap val="100"/>
        <c:axId val="1584376544"/>
        <c:axId val="1584370784"/>
      </c:barChart>
      <c:catAx>
        <c:axId val="158437654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crossAx val="1584370784"/>
        <c:crosses val="autoZero"/>
        <c:auto val="1"/>
        <c:lblAlgn val="ctr"/>
        <c:lblOffset val="100"/>
        <c:noMultiLvlLbl val="0"/>
      </c:catAx>
      <c:valAx>
        <c:axId val="1584370784"/>
        <c:scaling>
          <c:orientation val="minMax"/>
          <c:max val="100"/>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crossAx val="158437654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legend>
    <c:plotVisOnly val="1"/>
    <c:dispBlanksAs val="gap"/>
    <c:showDLblsOverMax val="0"/>
  </c:chart>
  <c:spPr>
    <a:noFill/>
    <a:ln>
      <a:noFill/>
    </a:ln>
    <a:effectLst/>
  </c:spPr>
  <c:txPr>
    <a:bodyPr/>
    <a:lstStyle/>
    <a:p>
      <a:pPr>
        <a:defRPr sz="2000">
          <a:solidFill>
            <a:schemeClr val="tx1"/>
          </a:solidFill>
        </a:defRPr>
      </a:pPr>
      <a:endParaRPr lang="en-US"/>
    </a:p>
  </c:txPr>
  <c:externalData r:id="rId3">
    <c:autoUpdate val="0"/>
  </c:externalData>
</c:chartSpace>
</file>

<file path=ppt/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stacked"/>
        <c:varyColors val="0"/>
        <c:ser>
          <c:idx val="0"/>
          <c:order val="0"/>
          <c:tx>
            <c:strRef>
              <c:f>'Structure Measures (2)'!$C$81</c:f>
              <c:strCache>
                <c:ptCount val="1"/>
                <c:pt idx="0">
                  <c:v>In Place</c:v>
                </c:pt>
              </c:strCache>
            </c:strRef>
          </c:tx>
          <c:spPr>
            <a:solidFill>
              <a:srgbClr val="92D050"/>
            </a:solidFill>
            <a:ln>
              <a:noFill/>
            </a:ln>
            <a:effectLst/>
          </c:spPr>
          <c:invertIfNegative val="0"/>
          <c:dLbls>
            <c:spPr>
              <a:noFill/>
              <a:ln>
                <a:noFill/>
              </a:ln>
              <a:effectLst/>
            </c:spPr>
            <c:txPr>
              <a:bodyPr rot="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'Structure Measures (2)'!$B$82:$B$85</c:f>
              <c:strCache>
                <c:ptCount val="4"/>
                <c:pt idx="0">
                  <c:v>Baseline</c:v>
                </c:pt>
                <c:pt idx="1">
                  <c:v>Q3 2025</c:v>
                </c:pt>
                <c:pt idx="2">
                  <c:v>Q4 2025</c:v>
                </c:pt>
                <c:pt idx="3">
                  <c:v>Q1 2026</c:v>
                </c:pt>
              </c:strCache>
            </c:strRef>
          </c:cat>
          <c:val>
            <c:numRef>
              <c:f>'Structure Measures (2)'!$C$82:$C$85</c:f>
              <c:numCache>
                <c:formatCode>0</c:formatCode>
                <c:ptCount val="4"/>
                <c:pt idx="0">
                  <c:v>22.222222222222221</c:v>
                </c:pt>
                <c:pt idx="1">
                  <c:v>63.265306122448983</c:v>
                </c:pt>
                <c:pt idx="2">
                  <c:v>62</c:v>
                </c:pt>
                <c:pt idx="3">
                  <c:v>70</c:v>
                </c:pt>
              </c:numCache>
            </c:numRef>
          </c:val>
          <c:extLst>
            <c:ext xmlns:c16="http://schemas.microsoft.com/office/drawing/2014/chart" uri="{C3380CC4-5D6E-409C-BE32-E72D297353CC}">
              <c16:uniqueId val="{00000000-3483-4A9B-B901-5F885EFBEB1A}"/>
            </c:ext>
          </c:extLst>
        </c:ser>
        <c:ser>
          <c:idx val="1"/>
          <c:order val="1"/>
          <c:tx>
            <c:strRef>
              <c:f>'Structure Measures (2)'!$D$81</c:f>
              <c:strCache>
                <c:ptCount val="1"/>
                <c:pt idx="0">
                  <c:v>Working on it</c:v>
                </c:pt>
              </c:strCache>
            </c:strRef>
          </c:tx>
          <c:spPr>
            <a:solidFill>
              <a:srgbClr val="FFFF00"/>
            </a:solidFill>
            <a:ln>
              <a:noFill/>
            </a:ln>
            <a:effectLst/>
          </c:spPr>
          <c:invertIfNegative val="0"/>
          <c:dLbls>
            <c:spPr>
              <a:noFill/>
              <a:ln>
                <a:noFill/>
              </a:ln>
              <a:effectLst/>
            </c:spPr>
            <c:txPr>
              <a:bodyPr rot="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'Structure Measures (2)'!$B$82:$B$85</c:f>
              <c:strCache>
                <c:ptCount val="4"/>
                <c:pt idx="0">
                  <c:v>Baseline</c:v>
                </c:pt>
                <c:pt idx="1">
                  <c:v>Q3 2025</c:v>
                </c:pt>
                <c:pt idx="2">
                  <c:v>Q4 2025</c:v>
                </c:pt>
                <c:pt idx="3">
                  <c:v>Q1 2026</c:v>
                </c:pt>
              </c:strCache>
            </c:strRef>
          </c:cat>
          <c:val>
            <c:numRef>
              <c:f>'Structure Measures (2)'!$D$82:$D$85</c:f>
              <c:numCache>
                <c:formatCode>0</c:formatCode>
                <c:ptCount val="4"/>
                <c:pt idx="0">
                  <c:v>23.611111111111111</c:v>
                </c:pt>
                <c:pt idx="1">
                  <c:v>30.612244897959183</c:v>
                </c:pt>
                <c:pt idx="2">
                  <c:v>31</c:v>
                </c:pt>
                <c:pt idx="3">
                  <c:v>28</c:v>
                </c:pt>
              </c:numCache>
            </c:numRef>
          </c:val>
          <c:extLst>
            <c:ext xmlns:c16="http://schemas.microsoft.com/office/drawing/2014/chart" uri="{C3380CC4-5D6E-409C-BE32-E72D297353CC}">
              <c16:uniqueId val="{00000001-3483-4A9B-B901-5F885EFBEB1A}"/>
            </c:ext>
          </c:extLst>
        </c:ser>
        <c:ser>
          <c:idx val="2"/>
          <c:order val="2"/>
          <c:tx>
            <c:strRef>
              <c:f>'Structure Measures (2)'!$E$81</c:f>
              <c:strCache>
                <c:ptCount val="1"/>
                <c:pt idx="0">
                  <c:v>Haven't Started</c:v>
                </c:pt>
              </c:strCache>
            </c:strRef>
          </c:tx>
          <c:spPr>
            <a:solidFill>
              <a:srgbClr val="FF0000"/>
            </a:solidFill>
            <a:ln>
              <a:noFill/>
            </a:ln>
            <a:effectLst/>
          </c:spPr>
          <c:invertIfNegative val="0"/>
          <c:dLbls>
            <c:spPr>
              <a:noFill/>
              <a:ln>
                <a:noFill/>
              </a:ln>
              <a:effectLst/>
            </c:spPr>
            <c:txPr>
              <a:bodyPr rot="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'Structure Measures (2)'!$B$82:$B$85</c:f>
              <c:strCache>
                <c:ptCount val="4"/>
                <c:pt idx="0">
                  <c:v>Baseline</c:v>
                </c:pt>
                <c:pt idx="1">
                  <c:v>Q3 2025</c:v>
                </c:pt>
                <c:pt idx="2">
                  <c:v>Q4 2025</c:v>
                </c:pt>
                <c:pt idx="3">
                  <c:v>Q1 2026</c:v>
                </c:pt>
              </c:strCache>
            </c:strRef>
          </c:cat>
          <c:val>
            <c:numRef>
              <c:f>'Structure Measures (2)'!$E$82:$E$85</c:f>
              <c:numCache>
                <c:formatCode>0</c:formatCode>
                <c:ptCount val="4"/>
                <c:pt idx="0">
                  <c:v>54.166666666666664</c:v>
                </c:pt>
                <c:pt idx="1">
                  <c:v>6.1224489795918364</c:v>
                </c:pt>
                <c:pt idx="2">
                  <c:v>7</c:v>
                </c:pt>
                <c:pt idx="3">
                  <c:v>2</c:v>
                </c:pt>
              </c:numCache>
            </c:numRef>
          </c:val>
          <c:extLst>
            <c:ext xmlns:c16="http://schemas.microsoft.com/office/drawing/2014/chart" uri="{C3380CC4-5D6E-409C-BE32-E72D297353CC}">
              <c16:uniqueId val="{00000002-3483-4A9B-B901-5F885EFBEB1A}"/>
            </c:ext>
          </c:extLst>
        </c:ser>
        <c:dLbls>
          <c:dLblPos val="ctr"/>
          <c:showLegendKey val="0"/>
          <c:showVal val="1"/>
          <c:showCatName val="0"/>
          <c:showSerName val="0"/>
          <c:showPercent val="0"/>
          <c:showBubbleSize val="0"/>
        </c:dLbls>
        <c:gapWidth val="150"/>
        <c:overlap val="100"/>
        <c:axId val="1588323904"/>
        <c:axId val="1588334464"/>
      </c:barChart>
      <c:catAx>
        <c:axId val="158832390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crossAx val="1588334464"/>
        <c:crosses val="autoZero"/>
        <c:auto val="1"/>
        <c:lblAlgn val="ctr"/>
        <c:lblOffset val="100"/>
        <c:noMultiLvlLbl val="0"/>
      </c:catAx>
      <c:valAx>
        <c:axId val="1588334464"/>
        <c:scaling>
          <c:orientation val="minMax"/>
          <c:max val="100"/>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crossAx val="158832390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legend>
    <c:plotVisOnly val="1"/>
    <c:dispBlanksAs val="gap"/>
    <c:showDLblsOverMax val="0"/>
  </c:chart>
  <c:spPr>
    <a:noFill/>
    <a:ln>
      <a:noFill/>
    </a:ln>
    <a:effectLst/>
  </c:spPr>
  <c:txPr>
    <a:bodyPr/>
    <a:lstStyle/>
    <a:p>
      <a:pPr>
        <a:defRPr sz="2000">
          <a:solidFill>
            <a:schemeClr val="tx1"/>
          </a:solidFill>
        </a:defRPr>
      </a:pPr>
      <a:endParaRPr lang="en-US"/>
    </a:p>
  </c:txPr>
  <c:externalData r:id="rId3">
    <c:autoUpdate val="0"/>
  </c:externalData>
</c:chartSpace>
</file>

<file path=ppt/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880" b="0" i="0" u="none" strike="noStrike" kern="1200" spc="0" baseline="0">
                <a:solidFill>
                  <a:schemeClr val="tx1"/>
                </a:solidFill>
                <a:latin typeface="+mn-lt"/>
                <a:ea typeface="+mn-ea"/>
                <a:cs typeface="+mn-cs"/>
              </a:defRPr>
            </a:pPr>
            <a:r>
              <a:rPr lang="en-US" sz="4000"/>
              <a:t>Screening for Perinatal Mental Health Conditions Prenatally</a:t>
            </a:r>
          </a:p>
        </c:rich>
      </c:tx>
      <c:overlay val="0"/>
      <c:spPr>
        <a:noFill/>
        <a:ln>
          <a:noFill/>
        </a:ln>
        <a:effectLst/>
      </c:spPr>
      <c:txPr>
        <a:bodyPr rot="0" spcFirstLastPara="1" vertOverflow="ellipsis" vert="horz" wrap="square" anchor="ctr" anchorCtr="1"/>
        <a:lstStyle/>
        <a:p>
          <a:pPr>
            <a:defRPr sz="2880" b="0" i="0" u="none" strike="noStrike" kern="1200" spc="0" baseline="0">
              <a:solidFill>
                <a:schemeClr val="tx1"/>
              </a:solidFill>
              <a:latin typeface="+mn-lt"/>
              <a:ea typeface="+mn-ea"/>
              <a:cs typeface="+mn-cs"/>
            </a:defRPr>
          </a:pPr>
          <a:endParaRPr lang="en-US"/>
        </a:p>
      </c:txPr>
    </c:title>
    <c:autoTitleDeleted val="0"/>
    <c:plotArea>
      <c:layout/>
      <c:lineChart>
        <c:grouping val="standard"/>
        <c:varyColors val="0"/>
        <c:ser>
          <c:idx val="0"/>
          <c:order val="0"/>
          <c:tx>
            <c:strRef>
              <c:f>'Process Measures'!$F$23</c:f>
              <c:strCache>
                <c:ptCount val="1"/>
                <c:pt idx="0">
                  <c:v>% of patients screened for depression prenatally</c:v>
                </c:pt>
              </c:strCache>
            </c:strRef>
          </c:tx>
          <c:spPr>
            <a:ln w="28575" cap="rnd">
              <a:solidFill>
                <a:schemeClr val="accent1"/>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2800" b="0" i="0" u="none" strike="noStrike" kern="1200" baseline="0">
                    <a:solidFill>
                      <a:schemeClr val="tx1"/>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'Process Measures'!$E$24:$E$27</c:f>
              <c:strCache>
                <c:ptCount val="4"/>
                <c:pt idx="0">
                  <c:v>Baseline</c:v>
                </c:pt>
                <c:pt idx="1">
                  <c:v>Q3 2025</c:v>
                </c:pt>
                <c:pt idx="2">
                  <c:v>Q4 2025</c:v>
                </c:pt>
                <c:pt idx="3">
                  <c:v>Q1 2026</c:v>
                </c:pt>
              </c:strCache>
            </c:strRef>
          </c:cat>
          <c:val>
            <c:numRef>
              <c:f>'Process Measures'!$F$24:$F$27</c:f>
              <c:numCache>
                <c:formatCode>General</c:formatCode>
                <c:ptCount val="4"/>
                <c:pt idx="0">
                  <c:v>50.3</c:v>
                </c:pt>
                <c:pt idx="1">
                  <c:v>57.3</c:v>
                </c:pt>
                <c:pt idx="2">
                  <c:v>61</c:v>
                </c:pt>
                <c:pt idx="3">
                  <c:v>67.599999999999994</c:v>
                </c:pt>
              </c:numCache>
            </c:numRef>
          </c:val>
          <c:smooth val="0"/>
          <c:extLst>
            <c:ext xmlns:c16="http://schemas.microsoft.com/office/drawing/2014/chart" uri="{C3380CC4-5D6E-409C-BE32-E72D297353CC}">
              <c16:uniqueId val="{00000000-08A7-4C76-AD7E-8EF2A9F8AF7C}"/>
            </c:ext>
          </c:extLst>
        </c:ser>
        <c:ser>
          <c:idx val="1"/>
          <c:order val="1"/>
          <c:tx>
            <c:strRef>
              <c:f>'Process Measures'!$G$23</c:f>
              <c:strCache>
                <c:ptCount val="1"/>
                <c:pt idx="0">
                  <c:v>% of patients screened for anxiety prenatally</c:v>
                </c:pt>
              </c:strCache>
            </c:strRef>
          </c:tx>
          <c:spPr>
            <a:ln w="28575" cap="rnd">
              <a:solidFill>
                <a:schemeClr val="accent2"/>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2800" b="0" i="0" u="none" strike="noStrike" kern="1200" baseline="0">
                    <a:solidFill>
                      <a:schemeClr val="tx1"/>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'Process Measures'!$E$24:$E$27</c:f>
              <c:strCache>
                <c:ptCount val="4"/>
                <c:pt idx="0">
                  <c:v>Baseline</c:v>
                </c:pt>
                <c:pt idx="1">
                  <c:v>Q3 2025</c:v>
                </c:pt>
                <c:pt idx="2">
                  <c:v>Q4 2025</c:v>
                </c:pt>
                <c:pt idx="3">
                  <c:v>Q1 2026</c:v>
                </c:pt>
              </c:strCache>
            </c:strRef>
          </c:cat>
          <c:val>
            <c:numRef>
              <c:f>'Process Measures'!$G$24:$G$27</c:f>
              <c:numCache>
                <c:formatCode>General</c:formatCode>
                <c:ptCount val="4"/>
                <c:pt idx="0">
                  <c:v>28.7</c:v>
                </c:pt>
                <c:pt idx="1">
                  <c:v>36.799999999999997</c:v>
                </c:pt>
                <c:pt idx="2">
                  <c:v>40.200000000000003</c:v>
                </c:pt>
                <c:pt idx="3">
                  <c:v>46.2</c:v>
                </c:pt>
              </c:numCache>
            </c:numRef>
          </c:val>
          <c:smooth val="0"/>
          <c:extLst>
            <c:ext xmlns:c16="http://schemas.microsoft.com/office/drawing/2014/chart" uri="{C3380CC4-5D6E-409C-BE32-E72D297353CC}">
              <c16:uniqueId val="{00000001-08A7-4C76-AD7E-8EF2A9F8AF7C}"/>
            </c:ext>
          </c:extLst>
        </c:ser>
        <c:dLbls>
          <c:dLblPos val="t"/>
          <c:showLegendKey val="0"/>
          <c:showVal val="1"/>
          <c:showCatName val="0"/>
          <c:showSerName val="0"/>
          <c:showPercent val="0"/>
          <c:showBubbleSize val="0"/>
        </c:dLbls>
        <c:smooth val="0"/>
        <c:axId val="1663243568"/>
        <c:axId val="1663240688"/>
      </c:lineChart>
      <c:catAx>
        <c:axId val="166324356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crossAx val="1663240688"/>
        <c:crosses val="autoZero"/>
        <c:auto val="1"/>
        <c:lblAlgn val="ctr"/>
        <c:lblOffset val="100"/>
        <c:noMultiLvlLbl val="0"/>
      </c:catAx>
      <c:valAx>
        <c:axId val="1663240688"/>
        <c:scaling>
          <c:orientation val="minMax"/>
          <c:max val="10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2800" b="0" i="0" u="none" strike="noStrike" kern="1200" baseline="0">
                <a:solidFill>
                  <a:schemeClr val="tx1"/>
                </a:solidFill>
                <a:latin typeface="+mn-lt"/>
                <a:ea typeface="+mn-ea"/>
                <a:cs typeface="+mn-cs"/>
              </a:defRPr>
            </a:pPr>
            <a:endParaRPr lang="en-US"/>
          </a:p>
        </c:txPr>
        <c:crossAx val="166324356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2200" b="0" i="0" u="none" strike="noStrike" kern="1200" baseline="0">
              <a:solidFill>
                <a:schemeClr val="tx1"/>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sz="2400">
          <a:solidFill>
            <a:schemeClr val="tx1"/>
          </a:solidFill>
        </a:defRPr>
      </a:pPr>
      <a:endParaRPr lang="en-US"/>
    </a:p>
  </c:txPr>
  <c:externalData r:id="rId3">
    <c:autoUpdate val="0"/>
  </c:externalData>
</c:chartSpace>
</file>

<file path=ppt/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ctr" rtl="0">
              <a:defRPr sz="4000" b="0" i="0" u="none" strike="noStrike" kern="1200" spc="0" baseline="0">
                <a:solidFill>
                  <a:schemeClr val="tx1">
                    <a:lumMod val="95000"/>
                    <a:lumOff val="5000"/>
                  </a:schemeClr>
                </a:solidFill>
                <a:latin typeface="+mn-lt"/>
                <a:ea typeface="+mn-ea"/>
                <a:cs typeface="+mn-cs"/>
              </a:defRPr>
            </a:pPr>
            <a:r>
              <a:rPr lang="en-US" sz="4000"/>
              <a:t>Screening for Perinatal Mental Health Conditions During Delivery Hospitalization</a:t>
            </a:r>
          </a:p>
        </c:rich>
      </c:tx>
      <c:overlay val="0"/>
      <c:spPr>
        <a:noFill/>
        <a:ln>
          <a:noFill/>
        </a:ln>
        <a:effectLst/>
      </c:spPr>
      <c:txPr>
        <a:bodyPr rot="0" spcFirstLastPara="1" vertOverflow="ellipsis" vert="horz" wrap="square" anchor="ctr" anchorCtr="1"/>
        <a:lstStyle/>
        <a:p>
          <a:pPr algn="ctr" rtl="0">
            <a:defRPr sz="4000" b="0" i="0" u="none" strike="noStrike" kern="1200" spc="0" baseline="0">
              <a:solidFill>
                <a:schemeClr val="tx1">
                  <a:lumMod val="95000"/>
                  <a:lumOff val="5000"/>
                </a:schemeClr>
              </a:solidFill>
              <a:latin typeface="+mn-lt"/>
              <a:ea typeface="+mn-ea"/>
              <a:cs typeface="+mn-cs"/>
            </a:defRPr>
          </a:pPr>
          <a:endParaRPr lang="en-US"/>
        </a:p>
      </c:txPr>
    </c:title>
    <c:autoTitleDeleted val="0"/>
    <c:plotArea>
      <c:layout/>
      <c:lineChart>
        <c:grouping val="standard"/>
        <c:varyColors val="0"/>
        <c:ser>
          <c:idx val="0"/>
          <c:order val="0"/>
          <c:tx>
            <c:strRef>
              <c:f>'Process Measures'!$F$17</c:f>
              <c:strCache>
                <c:ptCount val="1"/>
                <c:pt idx="0">
                  <c:v>% of patients screened for depression during delivery hospitalization</c:v>
                </c:pt>
              </c:strCache>
            </c:strRef>
          </c:tx>
          <c:spPr>
            <a:ln w="28575" cap="rnd">
              <a:solidFill>
                <a:schemeClr val="accent1"/>
              </a:solidFill>
              <a:round/>
            </a:ln>
            <a:effectLst/>
          </c:spPr>
          <c:marker>
            <c:symbol val="none"/>
          </c:marker>
          <c:dLbls>
            <c:spPr>
              <a:noFill/>
              <a:ln>
                <a:noFill/>
              </a:ln>
              <a:effectLst/>
            </c:spPr>
            <c:txPr>
              <a:bodyPr rot="0" spcFirstLastPara="1" vertOverflow="ellipsis" vert="horz" wrap="square" anchor="ctr" anchorCtr="1"/>
              <a:lstStyle/>
              <a:p>
                <a:pPr>
                  <a:defRPr sz="2400" b="0" i="0" u="none" strike="noStrike" kern="1200" baseline="0">
                    <a:solidFill>
                      <a:schemeClr val="tx1">
                        <a:lumMod val="95000"/>
                        <a:lumOff val="5000"/>
                      </a:schemeClr>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'Process Measures'!$E$18:$E$21</c:f>
              <c:strCache>
                <c:ptCount val="4"/>
                <c:pt idx="0">
                  <c:v>Baseline</c:v>
                </c:pt>
                <c:pt idx="1">
                  <c:v>Q3 2025</c:v>
                </c:pt>
                <c:pt idx="2">
                  <c:v>Q4 2025</c:v>
                </c:pt>
                <c:pt idx="3">
                  <c:v>Q1 2026</c:v>
                </c:pt>
              </c:strCache>
            </c:strRef>
          </c:cat>
          <c:val>
            <c:numRef>
              <c:f>'Process Measures'!$F$18:$F$21</c:f>
              <c:numCache>
                <c:formatCode>General</c:formatCode>
                <c:ptCount val="4"/>
                <c:pt idx="0">
                  <c:v>83.5</c:v>
                </c:pt>
                <c:pt idx="1">
                  <c:v>84</c:v>
                </c:pt>
                <c:pt idx="2">
                  <c:v>86.6</c:v>
                </c:pt>
                <c:pt idx="3">
                  <c:v>89.4</c:v>
                </c:pt>
              </c:numCache>
            </c:numRef>
          </c:val>
          <c:smooth val="0"/>
          <c:extLst>
            <c:ext xmlns:c16="http://schemas.microsoft.com/office/drawing/2014/chart" uri="{C3380CC4-5D6E-409C-BE32-E72D297353CC}">
              <c16:uniqueId val="{00000000-0FCD-4E96-816C-9E2E26AE51AC}"/>
            </c:ext>
          </c:extLst>
        </c:ser>
        <c:ser>
          <c:idx val="1"/>
          <c:order val="1"/>
          <c:tx>
            <c:strRef>
              <c:f>'Process Measures'!$G$17</c:f>
              <c:strCache>
                <c:ptCount val="1"/>
                <c:pt idx="0">
                  <c:v>% of patients screened for anxiety during delivery hospitalization</c:v>
                </c:pt>
              </c:strCache>
            </c:strRef>
          </c:tx>
          <c:spPr>
            <a:ln w="28575" cap="rnd">
              <a:solidFill>
                <a:schemeClr val="accent2"/>
              </a:solidFill>
              <a:round/>
            </a:ln>
            <a:effectLst/>
          </c:spPr>
          <c:marker>
            <c:symbol val="none"/>
          </c:marker>
          <c:dLbls>
            <c:spPr>
              <a:noFill/>
              <a:ln>
                <a:noFill/>
              </a:ln>
              <a:effectLst/>
            </c:spPr>
            <c:txPr>
              <a:bodyPr rot="0" spcFirstLastPara="1" vertOverflow="ellipsis" vert="horz" wrap="square" anchor="ctr" anchorCtr="1"/>
              <a:lstStyle/>
              <a:p>
                <a:pPr>
                  <a:defRPr sz="2400" b="0" i="0" u="none" strike="noStrike" kern="1200" baseline="0">
                    <a:solidFill>
                      <a:schemeClr val="tx1">
                        <a:lumMod val="95000"/>
                        <a:lumOff val="5000"/>
                      </a:schemeClr>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'Process Measures'!$E$18:$E$21</c:f>
              <c:strCache>
                <c:ptCount val="4"/>
                <c:pt idx="0">
                  <c:v>Baseline</c:v>
                </c:pt>
                <c:pt idx="1">
                  <c:v>Q3 2025</c:v>
                </c:pt>
                <c:pt idx="2">
                  <c:v>Q4 2025</c:v>
                </c:pt>
                <c:pt idx="3">
                  <c:v>Q1 2026</c:v>
                </c:pt>
              </c:strCache>
            </c:strRef>
          </c:cat>
          <c:val>
            <c:numRef>
              <c:f>'Process Measures'!$G$18:$G$21</c:f>
              <c:numCache>
                <c:formatCode>General</c:formatCode>
                <c:ptCount val="4"/>
                <c:pt idx="0">
                  <c:v>47.6</c:v>
                </c:pt>
                <c:pt idx="1">
                  <c:v>54.9</c:v>
                </c:pt>
                <c:pt idx="2">
                  <c:v>58.6</c:v>
                </c:pt>
                <c:pt idx="3">
                  <c:v>68.400000000000006</c:v>
                </c:pt>
              </c:numCache>
            </c:numRef>
          </c:val>
          <c:smooth val="0"/>
          <c:extLst>
            <c:ext xmlns:c16="http://schemas.microsoft.com/office/drawing/2014/chart" uri="{C3380CC4-5D6E-409C-BE32-E72D297353CC}">
              <c16:uniqueId val="{00000001-0FCD-4E96-816C-9E2E26AE51AC}"/>
            </c:ext>
          </c:extLst>
        </c:ser>
        <c:dLbls>
          <c:dLblPos val="t"/>
          <c:showLegendKey val="0"/>
          <c:showVal val="1"/>
          <c:showCatName val="0"/>
          <c:showSerName val="0"/>
          <c:showPercent val="0"/>
          <c:showBubbleSize val="0"/>
        </c:dLbls>
        <c:smooth val="0"/>
        <c:axId val="1906189200"/>
        <c:axId val="1906181040"/>
      </c:lineChart>
      <c:catAx>
        <c:axId val="190618920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2400" b="0" i="0" u="none" strike="noStrike" kern="1200" baseline="0">
                <a:solidFill>
                  <a:schemeClr val="tx1">
                    <a:lumMod val="95000"/>
                    <a:lumOff val="5000"/>
                  </a:schemeClr>
                </a:solidFill>
                <a:latin typeface="+mn-lt"/>
                <a:ea typeface="+mn-ea"/>
                <a:cs typeface="+mn-cs"/>
              </a:defRPr>
            </a:pPr>
            <a:endParaRPr lang="en-US"/>
          </a:p>
        </c:txPr>
        <c:crossAx val="1906181040"/>
        <c:crosses val="autoZero"/>
        <c:auto val="1"/>
        <c:lblAlgn val="ctr"/>
        <c:lblOffset val="100"/>
        <c:noMultiLvlLbl val="0"/>
      </c:catAx>
      <c:valAx>
        <c:axId val="1906181040"/>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2800" b="0" i="0" u="none" strike="noStrike" kern="1200" baseline="0">
                <a:solidFill>
                  <a:schemeClr val="tx1">
                    <a:lumMod val="95000"/>
                    <a:lumOff val="5000"/>
                  </a:schemeClr>
                </a:solidFill>
                <a:latin typeface="+mn-lt"/>
                <a:ea typeface="+mn-ea"/>
                <a:cs typeface="+mn-cs"/>
              </a:defRPr>
            </a:pPr>
            <a:endParaRPr lang="en-US"/>
          </a:p>
        </c:txPr>
        <c:crossAx val="190618920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2200" b="0" i="0" u="none" strike="noStrike" kern="1200" baseline="0">
              <a:solidFill>
                <a:schemeClr val="tx1">
                  <a:lumMod val="95000"/>
                  <a:lumOff val="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sz="2400">
          <a:solidFill>
            <a:schemeClr val="tx1">
              <a:lumMod val="95000"/>
              <a:lumOff val="5000"/>
            </a:schemeClr>
          </a:solidFill>
        </a:defRPr>
      </a:pPr>
      <a:endParaRPr lang="en-US"/>
    </a:p>
  </c:txPr>
  <c:externalData r:id="rId3">
    <c:autoUpdate val="0"/>
  </c:externalData>
</c:chartSpace>
</file>

<file path=ppt/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3840" b="0" i="0" u="none" strike="noStrike" kern="1200" spc="0" baseline="0">
                <a:solidFill>
                  <a:schemeClr val="tx1"/>
                </a:solidFill>
                <a:latin typeface="+mn-lt"/>
                <a:ea typeface="+mn-ea"/>
                <a:cs typeface="+mn-cs"/>
              </a:defRPr>
            </a:pPr>
            <a:r>
              <a:rPr lang="en-US"/>
              <a:t>Percent of patients offered/provided therapy</a:t>
            </a:r>
          </a:p>
        </c:rich>
      </c:tx>
      <c:layout>
        <c:manualLayout>
          <c:xMode val="edge"/>
          <c:yMode val="edge"/>
          <c:x val="0.18274256238692055"/>
          <c:y val="1.419031760984895E-2"/>
        </c:manualLayout>
      </c:layout>
      <c:overlay val="0"/>
      <c:spPr>
        <a:noFill/>
        <a:ln>
          <a:noFill/>
        </a:ln>
        <a:effectLst/>
      </c:spPr>
      <c:txPr>
        <a:bodyPr rot="0" spcFirstLastPara="1" vertOverflow="ellipsis" vert="horz" wrap="square" anchor="ctr" anchorCtr="1"/>
        <a:lstStyle/>
        <a:p>
          <a:pPr>
            <a:defRPr sz="3840" b="0" i="0" u="none" strike="noStrike" kern="1200" spc="0" baseline="0">
              <a:solidFill>
                <a:schemeClr val="tx1"/>
              </a:solidFill>
              <a:latin typeface="+mn-lt"/>
              <a:ea typeface="+mn-ea"/>
              <a:cs typeface="+mn-cs"/>
            </a:defRPr>
          </a:pPr>
          <a:endParaRPr lang="en-US"/>
        </a:p>
      </c:txPr>
    </c:title>
    <c:autoTitleDeleted val="0"/>
    <c:plotArea>
      <c:layout/>
      <c:barChart>
        <c:barDir val="col"/>
        <c:grouping val="stacked"/>
        <c:varyColors val="0"/>
        <c:ser>
          <c:idx val="0"/>
          <c:order val="0"/>
          <c:tx>
            <c:strRef>
              <c:f>'Outcome Measures Split Up (2)'!$A$89</c:f>
              <c:strCache>
                <c:ptCount val="1"/>
                <c:pt idx="0">
                  <c:v>Therapy Provided</c:v>
                </c:pt>
              </c:strCache>
            </c:strRef>
          </c:tx>
          <c:spPr>
            <a:solidFill>
              <a:schemeClr val="accent6"/>
            </a:solidFill>
            <a:ln>
              <a:noFill/>
            </a:ln>
            <a:effectLst/>
          </c:spPr>
          <c:invertIfNegative val="0"/>
          <c:cat>
            <c:strRef>
              <c:f>'Outcome Measures Split Up (2)'!$B$88:$D$88</c:f>
              <c:strCache>
                <c:ptCount val="3"/>
                <c:pt idx="0">
                  <c:v>October 2025
(n=370)</c:v>
                </c:pt>
                <c:pt idx="1">
                  <c:v>January 2026 (n=519)</c:v>
                </c:pt>
                <c:pt idx="2">
                  <c:v>March 2026 (n=531)</c:v>
                </c:pt>
              </c:strCache>
            </c:strRef>
          </c:cat>
          <c:val>
            <c:numRef>
              <c:f>'Outcome Measures Split Up (2)'!$B$89:$D$89</c:f>
              <c:numCache>
                <c:formatCode>0.0</c:formatCode>
                <c:ptCount val="3"/>
                <c:pt idx="0">
                  <c:v>28.378378378378379</c:v>
                </c:pt>
                <c:pt idx="1">
                  <c:v>33.140655105973025</c:v>
                </c:pt>
                <c:pt idx="2">
                  <c:v>34.463276836158194</c:v>
                </c:pt>
              </c:numCache>
            </c:numRef>
          </c:val>
          <c:extLst>
            <c:ext xmlns:c16="http://schemas.microsoft.com/office/drawing/2014/chart" uri="{C3380CC4-5D6E-409C-BE32-E72D297353CC}">
              <c16:uniqueId val="{00000000-8412-4EE1-B94A-39F2BAD22FE8}"/>
            </c:ext>
          </c:extLst>
        </c:ser>
        <c:ser>
          <c:idx val="1"/>
          <c:order val="1"/>
          <c:tx>
            <c:strRef>
              <c:f>'Outcome Measures Split Up (2)'!$A$90</c:f>
              <c:strCache>
                <c:ptCount val="1"/>
                <c:pt idx="0">
                  <c:v>Warm handoff provided</c:v>
                </c:pt>
              </c:strCache>
            </c:strRef>
          </c:tx>
          <c:spPr>
            <a:solidFill>
              <a:srgbClr val="8064A2"/>
            </a:solidFill>
            <a:ln>
              <a:noFill/>
            </a:ln>
            <a:effectLst/>
          </c:spPr>
          <c:invertIfNegative val="0"/>
          <c:cat>
            <c:strRef>
              <c:f>'Outcome Measures Split Up (2)'!$B$88:$D$88</c:f>
              <c:strCache>
                <c:ptCount val="3"/>
                <c:pt idx="0">
                  <c:v>October 2025
(n=370)</c:v>
                </c:pt>
                <c:pt idx="1">
                  <c:v>January 2026 (n=519)</c:v>
                </c:pt>
                <c:pt idx="2">
                  <c:v>March 2026 (n=531)</c:v>
                </c:pt>
              </c:strCache>
            </c:strRef>
          </c:cat>
          <c:val>
            <c:numRef>
              <c:f>'Outcome Measures Split Up (2)'!$B$90:$D$90</c:f>
              <c:numCache>
                <c:formatCode>0.0</c:formatCode>
                <c:ptCount val="3"/>
                <c:pt idx="1">
                  <c:v>2.1194605009633909</c:v>
                </c:pt>
                <c:pt idx="2">
                  <c:v>3.766478342749529</c:v>
                </c:pt>
              </c:numCache>
            </c:numRef>
          </c:val>
          <c:extLst>
            <c:ext xmlns:c16="http://schemas.microsoft.com/office/drawing/2014/chart" uri="{C3380CC4-5D6E-409C-BE32-E72D297353CC}">
              <c16:uniqueId val="{00000001-8412-4EE1-B94A-39F2BAD22FE8}"/>
            </c:ext>
          </c:extLst>
        </c:ser>
        <c:ser>
          <c:idx val="2"/>
          <c:order val="2"/>
          <c:tx>
            <c:strRef>
              <c:f>'Outcome Measures Split Up (2)'!$A$91</c:f>
              <c:strCache>
                <c:ptCount val="1"/>
                <c:pt idx="0">
                  <c:v>Referral made but not scheduled</c:v>
                </c:pt>
              </c:strCache>
            </c:strRef>
          </c:tx>
          <c:spPr>
            <a:solidFill>
              <a:srgbClr val="4BACC6"/>
            </a:solidFill>
            <a:ln>
              <a:noFill/>
            </a:ln>
            <a:effectLst/>
          </c:spPr>
          <c:invertIfNegative val="0"/>
          <c:cat>
            <c:strRef>
              <c:f>'Outcome Measures Split Up (2)'!$B$88:$D$88</c:f>
              <c:strCache>
                <c:ptCount val="3"/>
                <c:pt idx="0">
                  <c:v>October 2025
(n=370)</c:v>
                </c:pt>
                <c:pt idx="1">
                  <c:v>January 2026 (n=519)</c:v>
                </c:pt>
                <c:pt idx="2">
                  <c:v>March 2026 (n=531)</c:v>
                </c:pt>
              </c:strCache>
            </c:strRef>
          </c:cat>
          <c:val>
            <c:numRef>
              <c:f>'Outcome Measures Split Up (2)'!$B$91:$D$91</c:f>
              <c:numCache>
                <c:formatCode>0.0</c:formatCode>
                <c:ptCount val="3"/>
                <c:pt idx="0">
                  <c:v>15.405405405405407</c:v>
                </c:pt>
                <c:pt idx="1">
                  <c:v>12.331406551059731</c:v>
                </c:pt>
                <c:pt idx="2">
                  <c:v>11.864406779661017</c:v>
                </c:pt>
              </c:numCache>
            </c:numRef>
          </c:val>
          <c:extLst>
            <c:ext xmlns:c16="http://schemas.microsoft.com/office/drawing/2014/chart" uri="{C3380CC4-5D6E-409C-BE32-E72D297353CC}">
              <c16:uniqueId val="{00000002-8412-4EE1-B94A-39F2BAD22FE8}"/>
            </c:ext>
          </c:extLst>
        </c:ser>
        <c:ser>
          <c:idx val="3"/>
          <c:order val="3"/>
          <c:tx>
            <c:strRef>
              <c:f>'Outcome Measures Split Up (2)'!$A$92</c:f>
              <c:strCache>
                <c:ptCount val="1"/>
                <c:pt idx="0">
                  <c:v>Counseling documented but declined</c:v>
                </c:pt>
              </c:strCache>
            </c:strRef>
          </c:tx>
          <c:spPr>
            <a:solidFill>
              <a:schemeClr val="accent6">
                <a:lumMod val="60000"/>
              </a:schemeClr>
            </a:solidFill>
            <a:ln>
              <a:noFill/>
            </a:ln>
            <a:effectLst/>
          </c:spPr>
          <c:invertIfNegative val="0"/>
          <c:cat>
            <c:strRef>
              <c:f>'Outcome Measures Split Up (2)'!$B$88:$D$88</c:f>
              <c:strCache>
                <c:ptCount val="3"/>
                <c:pt idx="0">
                  <c:v>October 2025
(n=370)</c:v>
                </c:pt>
                <c:pt idx="1">
                  <c:v>January 2026 (n=519)</c:v>
                </c:pt>
                <c:pt idx="2">
                  <c:v>March 2026 (n=531)</c:v>
                </c:pt>
              </c:strCache>
            </c:strRef>
          </c:cat>
          <c:val>
            <c:numRef>
              <c:f>'Outcome Measures Split Up (2)'!$B$92:$D$92</c:f>
              <c:numCache>
                <c:formatCode>0.0</c:formatCode>
                <c:ptCount val="3"/>
                <c:pt idx="0">
                  <c:v>15.945945945945947</c:v>
                </c:pt>
                <c:pt idx="1">
                  <c:v>15.028901734104046</c:v>
                </c:pt>
                <c:pt idx="2">
                  <c:v>21.092278719397363</c:v>
                </c:pt>
              </c:numCache>
            </c:numRef>
          </c:val>
          <c:extLst>
            <c:ext xmlns:c16="http://schemas.microsoft.com/office/drawing/2014/chart" uri="{C3380CC4-5D6E-409C-BE32-E72D297353CC}">
              <c16:uniqueId val="{00000003-8412-4EE1-B94A-39F2BAD22FE8}"/>
            </c:ext>
          </c:extLst>
        </c:ser>
        <c:dLbls>
          <c:showLegendKey val="0"/>
          <c:showVal val="0"/>
          <c:showCatName val="0"/>
          <c:showSerName val="0"/>
          <c:showPercent val="0"/>
          <c:showBubbleSize val="0"/>
        </c:dLbls>
        <c:gapWidth val="150"/>
        <c:overlap val="100"/>
        <c:axId val="1865979456"/>
        <c:axId val="1865979936"/>
      </c:barChart>
      <c:catAx>
        <c:axId val="186597945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3200" b="0" i="0" u="none" strike="noStrike" kern="1200" baseline="0">
                <a:solidFill>
                  <a:schemeClr val="tx1"/>
                </a:solidFill>
                <a:latin typeface="+mn-lt"/>
                <a:ea typeface="+mn-ea"/>
                <a:cs typeface="+mn-cs"/>
              </a:defRPr>
            </a:pPr>
            <a:endParaRPr lang="en-US"/>
          </a:p>
        </c:txPr>
        <c:crossAx val="1865979936"/>
        <c:crosses val="autoZero"/>
        <c:auto val="1"/>
        <c:lblAlgn val="ctr"/>
        <c:lblOffset val="100"/>
        <c:noMultiLvlLbl val="0"/>
      </c:catAx>
      <c:valAx>
        <c:axId val="1865979936"/>
        <c:scaling>
          <c:orientation val="minMax"/>
          <c:max val="100"/>
        </c:scaling>
        <c:delete val="0"/>
        <c:axPos val="l"/>
        <c:majorGridlines>
          <c:spPr>
            <a:ln w="9525" cap="flat" cmpd="sng" algn="ctr">
              <a:solidFill>
                <a:schemeClr val="tx1">
                  <a:lumMod val="15000"/>
                  <a:lumOff val="85000"/>
                </a:schemeClr>
              </a:solidFill>
              <a:round/>
            </a:ln>
            <a:effectLst/>
          </c:spPr>
        </c:majorGridlines>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3200" b="0" i="0" u="none" strike="noStrike" kern="1200" baseline="0">
                <a:solidFill>
                  <a:schemeClr val="tx1"/>
                </a:solidFill>
                <a:latin typeface="+mn-lt"/>
                <a:ea typeface="+mn-ea"/>
                <a:cs typeface="+mn-cs"/>
              </a:defRPr>
            </a:pPr>
            <a:endParaRPr lang="en-US"/>
          </a:p>
        </c:txPr>
        <c:crossAx val="186597945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3200" b="0" i="0" u="none" strike="noStrike" kern="1200" baseline="0">
              <a:solidFill>
                <a:schemeClr val="tx1"/>
              </a:solidFill>
              <a:latin typeface="+mn-lt"/>
              <a:ea typeface="+mn-ea"/>
              <a:cs typeface="+mn-cs"/>
            </a:defRPr>
          </a:pPr>
          <a:endParaRPr lang="en-US"/>
        </a:p>
      </c:txPr>
    </c:legend>
    <c:plotVisOnly val="1"/>
    <c:dispBlanksAs val="gap"/>
    <c:showDLblsOverMax val="0"/>
  </c:chart>
  <c:spPr>
    <a:noFill/>
    <a:ln>
      <a:noFill/>
    </a:ln>
    <a:effectLst/>
  </c:spPr>
  <c:txPr>
    <a:bodyPr/>
    <a:lstStyle/>
    <a:p>
      <a:pPr>
        <a:defRPr sz="3200">
          <a:solidFill>
            <a:schemeClr val="tx1"/>
          </a:solidFill>
        </a:defRPr>
      </a:pPr>
      <a:endParaRPr lang="en-US"/>
    </a:p>
  </c:txPr>
  <c:externalData r:id="rId3">
    <c:autoUpdate val="0"/>
  </c:externalData>
</c:chartSpace>
</file>

<file path=ppt/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3840" b="0" i="0" u="none" strike="noStrike" kern="1200" spc="0" baseline="0">
                <a:solidFill>
                  <a:schemeClr val="tx1"/>
                </a:solidFill>
                <a:latin typeface="+mn-lt"/>
                <a:ea typeface="+mn-ea"/>
                <a:cs typeface="+mn-cs"/>
              </a:defRPr>
            </a:pPr>
            <a:r>
              <a:rPr lang="en-US"/>
              <a:t>Percent of patients counseled on treatment</a:t>
            </a:r>
            <a:r>
              <a:rPr lang="en-US" baseline="0"/>
              <a:t> options / </a:t>
            </a:r>
            <a:r>
              <a:rPr lang="en-US"/>
              <a:t>provided medication</a:t>
            </a:r>
          </a:p>
        </c:rich>
      </c:tx>
      <c:layout>
        <c:manualLayout>
          <c:xMode val="edge"/>
          <c:yMode val="edge"/>
          <c:x val="0.15001188806164623"/>
          <c:y val="2.9405091016860462E-2"/>
        </c:manualLayout>
      </c:layout>
      <c:overlay val="0"/>
      <c:spPr>
        <a:noFill/>
        <a:ln>
          <a:noFill/>
        </a:ln>
        <a:effectLst/>
      </c:spPr>
      <c:txPr>
        <a:bodyPr rot="0" spcFirstLastPara="1" vertOverflow="ellipsis" vert="horz" wrap="square" anchor="ctr" anchorCtr="1"/>
        <a:lstStyle/>
        <a:p>
          <a:pPr>
            <a:defRPr sz="3840" b="0" i="0" u="none" strike="noStrike" kern="1200" spc="0" baseline="0">
              <a:solidFill>
                <a:schemeClr val="tx1"/>
              </a:solidFill>
              <a:latin typeface="+mn-lt"/>
              <a:ea typeface="+mn-ea"/>
              <a:cs typeface="+mn-cs"/>
            </a:defRPr>
          </a:pPr>
          <a:endParaRPr lang="en-US"/>
        </a:p>
      </c:txPr>
    </c:title>
    <c:autoTitleDeleted val="0"/>
    <c:plotArea>
      <c:layout/>
      <c:barChart>
        <c:barDir val="col"/>
        <c:grouping val="stacked"/>
        <c:varyColors val="0"/>
        <c:ser>
          <c:idx val="0"/>
          <c:order val="0"/>
          <c:tx>
            <c:strRef>
              <c:f>'Outcome Measures Split Up (2)'!$A$83</c:f>
              <c:strCache>
                <c:ptCount val="1"/>
                <c:pt idx="0">
                  <c:v>Medication provided</c:v>
                </c:pt>
              </c:strCache>
            </c:strRef>
          </c:tx>
          <c:spPr>
            <a:solidFill>
              <a:schemeClr val="accent6"/>
            </a:solidFill>
            <a:ln>
              <a:noFill/>
            </a:ln>
            <a:effectLst/>
          </c:spPr>
          <c:invertIfNegative val="0"/>
          <c:cat>
            <c:strRef>
              <c:f>'Outcome Measures Split Up (2)'!$B$82:$D$82</c:f>
              <c:strCache>
                <c:ptCount val="3"/>
                <c:pt idx="0">
                  <c:v>October 2025
(n=370)</c:v>
                </c:pt>
                <c:pt idx="1">
                  <c:v>January 2026 (n=519)</c:v>
                </c:pt>
                <c:pt idx="2">
                  <c:v>March 2026 (n=531)</c:v>
                </c:pt>
              </c:strCache>
            </c:strRef>
          </c:cat>
          <c:val>
            <c:numRef>
              <c:f>'Outcome Measures Split Up (2)'!$B$83:$D$83</c:f>
              <c:numCache>
                <c:formatCode>0.0</c:formatCode>
                <c:ptCount val="3"/>
                <c:pt idx="0">
                  <c:v>35.675675675675677</c:v>
                </c:pt>
                <c:pt idx="1">
                  <c:v>46.24277456647399</c:v>
                </c:pt>
                <c:pt idx="2">
                  <c:v>48.022598870056498</c:v>
                </c:pt>
              </c:numCache>
            </c:numRef>
          </c:val>
          <c:extLst>
            <c:ext xmlns:c16="http://schemas.microsoft.com/office/drawing/2014/chart" uri="{C3380CC4-5D6E-409C-BE32-E72D297353CC}">
              <c16:uniqueId val="{00000000-E672-4C97-AD15-9B0BCD0A2310}"/>
            </c:ext>
          </c:extLst>
        </c:ser>
        <c:ser>
          <c:idx val="1"/>
          <c:order val="1"/>
          <c:tx>
            <c:strRef>
              <c:f>'Outcome Measures Split Up (2)'!$A$84</c:f>
              <c:strCache>
                <c:ptCount val="1"/>
                <c:pt idx="0">
                  <c:v>Counseling documented but declined</c:v>
                </c:pt>
              </c:strCache>
            </c:strRef>
          </c:tx>
          <c:spPr>
            <a:solidFill>
              <a:schemeClr val="accent5"/>
            </a:solidFill>
            <a:ln>
              <a:noFill/>
            </a:ln>
            <a:effectLst/>
          </c:spPr>
          <c:invertIfNegative val="0"/>
          <c:cat>
            <c:strRef>
              <c:f>'Outcome Measures Split Up (2)'!$B$82:$D$82</c:f>
              <c:strCache>
                <c:ptCount val="3"/>
                <c:pt idx="0">
                  <c:v>October 2025
(n=370)</c:v>
                </c:pt>
                <c:pt idx="1">
                  <c:v>January 2026 (n=519)</c:v>
                </c:pt>
                <c:pt idx="2">
                  <c:v>March 2026 (n=531)</c:v>
                </c:pt>
              </c:strCache>
            </c:strRef>
          </c:cat>
          <c:val>
            <c:numRef>
              <c:f>'Outcome Measures Split Up (2)'!$B$84:$D$84</c:f>
              <c:numCache>
                <c:formatCode>0.0</c:formatCode>
                <c:ptCount val="3"/>
                <c:pt idx="0">
                  <c:v>10.27027027027027</c:v>
                </c:pt>
                <c:pt idx="1">
                  <c:v>10.597302504816955</c:v>
                </c:pt>
                <c:pt idx="2">
                  <c:v>16.572504708097931</c:v>
                </c:pt>
              </c:numCache>
            </c:numRef>
          </c:val>
          <c:extLst>
            <c:ext xmlns:c16="http://schemas.microsoft.com/office/drawing/2014/chart" uri="{C3380CC4-5D6E-409C-BE32-E72D297353CC}">
              <c16:uniqueId val="{00000001-E672-4C97-AD15-9B0BCD0A2310}"/>
            </c:ext>
          </c:extLst>
        </c:ser>
        <c:dLbls>
          <c:showLegendKey val="0"/>
          <c:showVal val="0"/>
          <c:showCatName val="0"/>
          <c:showSerName val="0"/>
          <c:showPercent val="0"/>
          <c:showBubbleSize val="0"/>
        </c:dLbls>
        <c:gapWidth val="150"/>
        <c:overlap val="100"/>
        <c:axId val="1865988576"/>
        <c:axId val="1865989056"/>
      </c:barChart>
      <c:catAx>
        <c:axId val="186598857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3200" b="0" i="0" u="none" strike="noStrike" kern="1200" baseline="0">
                <a:solidFill>
                  <a:schemeClr val="tx1"/>
                </a:solidFill>
                <a:latin typeface="+mn-lt"/>
                <a:ea typeface="+mn-ea"/>
                <a:cs typeface="+mn-cs"/>
              </a:defRPr>
            </a:pPr>
            <a:endParaRPr lang="en-US"/>
          </a:p>
        </c:txPr>
        <c:crossAx val="1865989056"/>
        <c:crosses val="autoZero"/>
        <c:auto val="1"/>
        <c:lblAlgn val="ctr"/>
        <c:lblOffset val="100"/>
        <c:noMultiLvlLbl val="0"/>
      </c:catAx>
      <c:valAx>
        <c:axId val="1865989056"/>
        <c:scaling>
          <c:orientation val="minMax"/>
          <c:max val="100"/>
        </c:scaling>
        <c:delete val="0"/>
        <c:axPos val="l"/>
        <c:majorGridlines>
          <c:spPr>
            <a:ln w="9525" cap="flat" cmpd="sng" algn="ctr">
              <a:solidFill>
                <a:schemeClr val="tx1">
                  <a:lumMod val="15000"/>
                  <a:lumOff val="85000"/>
                </a:schemeClr>
              </a:solidFill>
              <a:round/>
            </a:ln>
            <a:effectLst/>
          </c:spPr>
        </c:majorGridlines>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3200" b="0" i="0" u="none" strike="noStrike" kern="1200" baseline="0">
                <a:solidFill>
                  <a:schemeClr val="tx1"/>
                </a:solidFill>
                <a:latin typeface="+mn-lt"/>
                <a:ea typeface="+mn-ea"/>
                <a:cs typeface="+mn-cs"/>
              </a:defRPr>
            </a:pPr>
            <a:endParaRPr lang="en-US"/>
          </a:p>
        </c:txPr>
        <c:crossAx val="186598857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3200" b="0" i="0" u="none" strike="noStrike" kern="1200" baseline="0">
              <a:solidFill>
                <a:schemeClr val="tx1"/>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sz="3200">
          <a:solidFill>
            <a:schemeClr val="tx1"/>
          </a:solidFill>
        </a:defRPr>
      </a:pPr>
      <a:endParaRPr lang="en-US"/>
    </a:p>
  </c:txPr>
  <c:externalData r:id="rId3">
    <c:autoUpdate val="0"/>
  </c:externalData>
</c:chartSpace>
</file>

<file path=ppt/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3360" b="0" i="0" u="none" strike="noStrike" kern="1200" spc="0" baseline="0">
                <a:solidFill>
                  <a:schemeClr val="tx1">
                    <a:lumMod val="95000"/>
                    <a:lumOff val="5000"/>
                  </a:schemeClr>
                </a:solidFill>
                <a:latin typeface="+mn-lt"/>
                <a:ea typeface="+mn-ea"/>
                <a:cs typeface="+mn-cs"/>
              </a:defRPr>
            </a:pPr>
            <a:r>
              <a:rPr lang="en-US"/>
              <a:t>Percent of patients counseled on treatment</a:t>
            </a:r>
            <a:r>
              <a:rPr lang="en-US" baseline="0"/>
              <a:t> options and/or </a:t>
            </a:r>
            <a:r>
              <a:rPr lang="en-US"/>
              <a:t>provided treatment (therapy, medication, or both) for PMH condition prenatally or by delivery discharge</a:t>
            </a:r>
          </a:p>
        </c:rich>
      </c:tx>
      <c:layout>
        <c:manualLayout>
          <c:xMode val="edge"/>
          <c:yMode val="edge"/>
          <c:x val="0.10379911664394639"/>
          <c:y val="1.1686857937631091E-2"/>
        </c:manualLayout>
      </c:layout>
      <c:overlay val="0"/>
      <c:spPr>
        <a:noFill/>
        <a:ln>
          <a:noFill/>
        </a:ln>
        <a:effectLst/>
      </c:spPr>
      <c:txPr>
        <a:bodyPr rot="0" spcFirstLastPara="1" vertOverflow="ellipsis" vert="horz" wrap="square" anchor="ctr" anchorCtr="1"/>
        <a:lstStyle/>
        <a:p>
          <a:pPr>
            <a:defRPr sz="3360" b="0" i="0" u="none" strike="noStrike" kern="1200" spc="0" baseline="0">
              <a:solidFill>
                <a:schemeClr val="tx1">
                  <a:lumMod val="95000"/>
                  <a:lumOff val="5000"/>
                </a:schemeClr>
              </a:solidFill>
              <a:latin typeface="+mn-lt"/>
              <a:ea typeface="+mn-ea"/>
              <a:cs typeface="+mn-cs"/>
            </a:defRPr>
          </a:pPr>
          <a:endParaRPr lang="en-US"/>
        </a:p>
      </c:txPr>
    </c:title>
    <c:autoTitleDeleted val="0"/>
    <c:plotArea>
      <c:layout/>
      <c:barChart>
        <c:barDir val="col"/>
        <c:grouping val="clustered"/>
        <c:varyColors val="0"/>
        <c:ser>
          <c:idx val="0"/>
          <c:order val="0"/>
          <c:tx>
            <c:strRef>
              <c:f>'Outcome Measures'!$A$55</c:f>
              <c:strCache>
                <c:ptCount val="1"/>
                <c:pt idx="0">
                  <c:v>Baseline</c:v>
                </c:pt>
              </c:strCache>
            </c:strRef>
          </c:tx>
          <c:spPr>
            <a:solidFill>
              <a:schemeClr val="accent6"/>
            </a:solidFill>
            <a:ln>
              <a:noFill/>
            </a:ln>
            <a:effectLst/>
          </c:spPr>
          <c:invertIfNegative val="0"/>
          <c:dLbls>
            <c:dLbl>
              <c:idx val="0"/>
              <c:layout>
                <c:manualLayout>
                  <c:x val="3.2816421578528449E-3"/>
                  <c:y val="0"/>
                </c:manualLayout>
              </c:layout>
              <c:tx>
                <c:rich>
                  <a:bodyPr/>
                  <a:lstStyle/>
                  <a:p>
                    <a:r>
                      <a:rPr lang="en-US"/>
                      <a:t>64%</a:t>
                    </a:r>
                  </a:p>
                </c:rich>
              </c:tx>
              <c:dLblPos val="outEnd"/>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0-0D9E-45E6-A990-2A7426515608}"/>
                </c:ext>
              </c:extLst>
            </c:dLbl>
            <c:spPr>
              <a:noFill/>
              <a:ln>
                <a:noFill/>
              </a:ln>
              <a:effectLst/>
            </c:spPr>
            <c:txPr>
              <a:bodyPr rot="0" spcFirstLastPara="1" vertOverflow="ellipsis" vert="horz" wrap="square" anchor="ctr" anchorCtr="1"/>
              <a:lstStyle/>
              <a:p>
                <a:pPr>
                  <a:defRPr sz="2800" b="0" i="0" u="none" strike="noStrike" kern="1200" baseline="0">
                    <a:solidFill>
                      <a:schemeClr val="tx1">
                        <a:lumMod val="95000"/>
                        <a:lumOff val="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'Outcome Measures'!$B$54</c:f>
              <c:strCache>
                <c:ptCount val="1"/>
                <c:pt idx="0">
                  <c:v>Percent of patients provided treatment (medication and/or therapy) for PMH condition prenatally or by delivery discharge (Counseled, received, and/or referred)</c:v>
                </c:pt>
              </c:strCache>
            </c:strRef>
          </c:cat>
          <c:val>
            <c:numRef>
              <c:f>'Outcome Measures'!$B$55</c:f>
              <c:numCache>
                <c:formatCode>0.0</c:formatCode>
                <c:ptCount val="1"/>
                <c:pt idx="0">
                  <c:v>64.020330616563626</c:v>
                </c:pt>
              </c:numCache>
            </c:numRef>
          </c:val>
          <c:extLst>
            <c:ext xmlns:c16="http://schemas.microsoft.com/office/drawing/2014/chart" uri="{C3380CC4-5D6E-409C-BE32-E72D297353CC}">
              <c16:uniqueId val="{00000000-C8C3-4F2E-BE1A-6CD36832E932}"/>
            </c:ext>
          </c:extLst>
        </c:ser>
        <c:ser>
          <c:idx val="1"/>
          <c:order val="1"/>
          <c:tx>
            <c:strRef>
              <c:f>'Outcome Measures'!$A$56</c:f>
              <c:strCache>
                <c:ptCount val="1"/>
                <c:pt idx="0">
                  <c:v>Q3 2025</c:v>
                </c:pt>
              </c:strCache>
            </c:strRef>
          </c:tx>
          <c:spPr>
            <a:solidFill>
              <a:schemeClr val="accent5"/>
            </a:solidFill>
            <a:ln>
              <a:noFill/>
            </a:ln>
            <a:effectLst/>
          </c:spPr>
          <c:invertIfNegative val="0"/>
          <c:dLbls>
            <c:dLbl>
              <c:idx val="0"/>
              <c:layout>
                <c:manualLayout>
                  <c:x val="0"/>
                  <c:y val="3.3391022678945976E-3"/>
                </c:manualLayout>
              </c:layout>
              <c:tx>
                <c:rich>
                  <a:bodyPr/>
                  <a:lstStyle/>
                  <a:p>
                    <a:r>
                      <a:rPr lang="en-US"/>
                      <a:t>75%</a:t>
                    </a:r>
                  </a:p>
                </c:rich>
              </c:tx>
              <c:dLblPos val="outEnd"/>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1-0D9E-45E6-A990-2A7426515608}"/>
                </c:ext>
              </c:extLst>
            </c:dLbl>
            <c:spPr>
              <a:noFill/>
              <a:ln>
                <a:noFill/>
              </a:ln>
              <a:effectLst/>
            </c:spPr>
            <c:txPr>
              <a:bodyPr rot="0" spcFirstLastPara="1" vertOverflow="ellipsis" vert="horz" wrap="square" anchor="ctr" anchorCtr="1"/>
              <a:lstStyle/>
              <a:p>
                <a:pPr>
                  <a:defRPr sz="2800" b="0" i="0" u="none" strike="noStrike" kern="1200" baseline="0">
                    <a:solidFill>
                      <a:schemeClr val="tx1">
                        <a:lumMod val="95000"/>
                        <a:lumOff val="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'Outcome Measures'!$B$54</c:f>
              <c:strCache>
                <c:ptCount val="1"/>
                <c:pt idx="0">
                  <c:v>Percent of patients provided treatment (medication and/or therapy) for PMH condition prenatally or by delivery discharge (Counseled, received, and/or referred)</c:v>
                </c:pt>
              </c:strCache>
            </c:strRef>
          </c:cat>
          <c:val>
            <c:numRef>
              <c:f>'Outcome Measures'!$B$56</c:f>
              <c:numCache>
                <c:formatCode>0.0</c:formatCode>
                <c:ptCount val="1"/>
                <c:pt idx="0">
                  <c:v>75.299760191846516</c:v>
                </c:pt>
              </c:numCache>
            </c:numRef>
          </c:val>
          <c:extLst>
            <c:ext xmlns:c16="http://schemas.microsoft.com/office/drawing/2014/chart" uri="{C3380CC4-5D6E-409C-BE32-E72D297353CC}">
              <c16:uniqueId val="{00000001-C8C3-4F2E-BE1A-6CD36832E932}"/>
            </c:ext>
          </c:extLst>
        </c:ser>
        <c:ser>
          <c:idx val="2"/>
          <c:order val="2"/>
          <c:tx>
            <c:strRef>
              <c:f>'Outcome Measures'!$A$57</c:f>
              <c:strCache>
                <c:ptCount val="1"/>
                <c:pt idx="0">
                  <c:v>Q4 2025</c:v>
                </c:pt>
              </c:strCache>
            </c:strRef>
          </c:tx>
          <c:spPr>
            <a:solidFill>
              <a:schemeClr val="accent4"/>
            </a:solidFill>
            <a:ln>
              <a:noFill/>
            </a:ln>
            <a:effectLst/>
          </c:spPr>
          <c:invertIfNegative val="0"/>
          <c:dLbls>
            <c:dLbl>
              <c:idx val="0"/>
              <c:layout>
                <c:manualLayout>
                  <c:x val="8.7510457542741699E-3"/>
                  <c:y val="6.5730359607693808E-8"/>
                </c:manualLayout>
              </c:layout>
              <c:tx>
                <c:rich>
                  <a:bodyPr/>
                  <a:lstStyle/>
                  <a:p>
                    <a:r>
                      <a:rPr lang="en-US"/>
                      <a:t>76%</a:t>
                    </a:r>
                  </a:p>
                </c:rich>
              </c:tx>
              <c:dLblPos val="outEnd"/>
              <c:showLegendKey val="0"/>
              <c:showVal val="1"/>
              <c:showCatName val="0"/>
              <c:showSerName val="0"/>
              <c:showPercent val="0"/>
              <c:showBubbleSize val="0"/>
              <c:extLst>
                <c:ext xmlns:c15="http://schemas.microsoft.com/office/drawing/2012/chart" uri="{CE6537A1-D6FC-4f65-9D91-7224C49458BB}">
                  <c15:layout>
                    <c:manualLayout>
                      <c:w val="7.6013771183064724E-2"/>
                      <c:h val="4.7081341977313826E-2"/>
                    </c:manualLayout>
                  </c15:layout>
                  <c15:showDataLabelsRange val="0"/>
                </c:ext>
                <c:ext xmlns:c16="http://schemas.microsoft.com/office/drawing/2014/chart" uri="{C3380CC4-5D6E-409C-BE32-E72D297353CC}">
                  <c16:uniqueId val="{00000002-0D9E-45E6-A990-2A7426515608}"/>
                </c:ext>
              </c:extLst>
            </c:dLbl>
            <c:spPr>
              <a:noFill/>
              <a:ln>
                <a:noFill/>
              </a:ln>
              <a:effectLst/>
            </c:spPr>
            <c:txPr>
              <a:bodyPr rot="0" spcFirstLastPara="1" vertOverflow="ellipsis" vert="horz" wrap="square" anchor="ctr" anchorCtr="1"/>
              <a:lstStyle/>
              <a:p>
                <a:pPr>
                  <a:defRPr sz="2800" b="0" i="0" u="none" strike="noStrike" kern="1200" baseline="0">
                    <a:solidFill>
                      <a:schemeClr val="tx1">
                        <a:lumMod val="95000"/>
                        <a:lumOff val="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'Outcome Measures'!$B$54</c:f>
              <c:strCache>
                <c:ptCount val="1"/>
                <c:pt idx="0">
                  <c:v>Percent of patients provided treatment (medication and/or therapy) for PMH condition prenatally or by delivery discharge (Counseled, received, and/or referred)</c:v>
                </c:pt>
              </c:strCache>
            </c:strRef>
          </c:cat>
          <c:val>
            <c:numRef>
              <c:f>'Outcome Measures'!$B$57</c:f>
              <c:numCache>
                <c:formatCode>0.0</c:formatCode>
                <c:ptCount val="1"/>
                <c:pt idx="0">
                  <c:v>75.8</c:v>
                </c:pt>
              </c:numCache>
            </c:numRef>
          </c:val>
          <c:extLst>
            <c:ext xmlns:c16="http://schemas.microsoft.com/office/drawing/2014/chart" uri="{C3380CC4-5D6E-409C-BE32-E72D297353CC}">
              <c16:uniqueId val="{00000002-C8C3-4F2E-BE1A-6CD36832E932}"/>
            </c:ext>
          </c:extLst>
        </c:ser>
        <c:ser>
          <c:idx val="3"/>
          <c:order val="3"/>
          <c:tx>
            <c:strRef>
              <c:f>'Outcome Measures'!$A$58</c:f>
              <c:strCache>
                <c:ptCount val="1"/>
                <c:pt idx="0">
                  <c:v>Q1 2026</c:v>
                </c:pt>
              </c:strCache>
            </c:strRef>
          </c:tx>
          <c:spPr>
            <a:solidFill>
              <a:schemeClr val="accent6">
                <a:lumMod val="60000"/>
              </a:schemeClr>
            </a:solidFill>
            <a:ln>
              <a:noFill/>
            </a:ln>
            <a:effectLst/>
          </c:spPr>
          <c:invertIfNegative val="0"/>
          <c:dLbls>
            <c:dLbl>
              <c:idx val="0"/>
              <c:tx>
                <c:rich>
                  <a:bodyPr/>
                  <a:lstStyle/>
                  <a:p>
                    <a:r>
                      <a:rPr lang="en-US"/>
                      <a:t>80%</a:t>
                    </a:r>
                  </a:p>
                </c:rich>
              </c:tx>
              <c:dLblPos val="outEnd"/>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3-0D9E-45E6-A990-2A7426515608}"/>
                </c:ext>
              </c:extLst>
            </c:dLbl>
            <c:spPr>
              <a:noFill/>
              <a:ln>
                <a:noFill/>
              </a:ln>
              <a:effectLst/>
            </c:spPr>
            <c:txPr>
              <a:bodyPr rot="0" spcFirstLastPara="1" vertOverflow="ellipsis" vert="horz" wrap="square" anchor="ctr" anchorCtr="1"/>
              <a:lstStyle/>
              <a:p>
                <a:pPr>
                  <a:defRPr sz="2800" b="0" i="0" u="none" strike="noStrike" kern="1200" baseline="0">
                    <a:solidFill>
                      <a:schemeClr val="tx1">
                        <a:lumMod val="95000"/>
                        <a:lumOff val="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'Outcome Measures'!$B$54</c:f>
              <c:strCache>
                <c:ptCount val="1"/>
                <c:pt idx="0">
                  <c:v>Percent of patients provided treatment (medication and/or therapy) for PMH condition prenatally or by delivery discharge (Counseled, received, and/or referred)</c:v>
                </c:pt>
              </c:strCache>
            </c:strRef>
          </c:cat>
          <c:val>
            <c:numRef>
              <c:f>'Outcome Measures'!$B$58</c:f>
              <c:numCache>
                <c:formatCode>0.0</c:formatCode>
                <c:ptCount val="1"/>
                <c:pt idx="0">
                  <c:v>80.400000000000006</c:v>
                </c:pt>
              </c:numCache>
            </c:numRef>
          </c:val>
          <c:extLst>
            <c:ext xmlns:c16="http://schemas.microsoft.com/office/drawing/2014/chart" uri="{C3380CC4-5D6E-409C-BE32-E72D297353CC}">
              <c16:uniqueId val="{00000003-C8C3-4F2E-BE1A-6CD36832E932}"/>
            </c:ext>
          </c:extLst>
        </c:ser>
        <c:dLbls>
          <c:dLblPos val="outEnd"/>
          <c:showLegendKey val="0"/>
          <c:showVal val="1"/>
          <c:showCatName val="0"/>
          <c:showSerName val="0"/>
          <c:showPercent val="0"/>
          <c:showBubbleSize val="0"/>
        </c:dLbls>
        <c:gapWidth val="219"/>
        <c:overlap val="-27"/>
        <c:axId val="422905248"/>
        <c:axId val="422905728"/>
      </c:barChart>
      <c:catAx>
        <c:axId val="422905248"/>
        <c:scaling>
          <c:orientation val="minMax"/>
        </c:scaling>
        <c:delete val="1"/>
        <c:axPos val="b"/>
        <c:numFmt formatCode="General" sourceLinked="1"/>
        <c:majorTickMark val="none"/>
        <c:minorTickMark val="none"/>
        <c:tickLblPos val="nextTo"/>
        <c:crossAx val="422905728"/>
        <c:crosses val="autoZero"/>
        <c:auto val="1"/>
        <c:lblAlgn val="ctr"/>
        <c:lblOffset val="100"/>
        <c:noMultiLvlLbl val="0"/>
      </c:catAx>
      <c:valAx>
        <c:axId val="422905728"/>
        <c:scaling>
          <c:orientation val="minMax"/>
          <c:max val="100"/>
        </c:scaling>
        <c:delete val="0"/>
        <c:axPos val="l"/>
        <c:majorGridlines>
          <c:spPr>
            <a:ln w="9525" cap="flat" cmpd="sng" algn="ctr">
              <a:solidFill>
                <a:schemeClr val="tx1">
                  <a:lumMod val="15000"/>
                  <a:lumOff val="85000"/>
                </a:schemeClr>
              </a:solidFill>
              <a:round/>
            </a:ln>
            <a:effectLst/>
          </c:spPr>
        </c:majorGridlines>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2800" b="0" i="0" u="none" strike="noStrike" kern="1200" baseline="0">
                <a:solidFill>
                  <a:schemeClr val="tx1">
                    <a:lumMod val="95000"/>
                    <a:lumOff val="5000"/>
                  </a:schemeClr>
                </a:solidFill>
                <a:latin typeface="+mn-lt"/>
                <a:ea typeface="+mn-ea"/>
                <a:cs typeface="+mn-cs"/>
              </a:defRPr>
            </a:pPr>
            <a:endParaRPr lang="en-US"/>
          </a:p>
        </c:txPr>
        <c:crossAx val="42290524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2800" b="0" i="0" u="none" strike="noStrike" kern="1200" baseline="0">
              <a:solidFill>
                <a:schemeClr val="tx1">
                  <a:lumMod val="95000"/>
                  <a:lumOff val="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sz="2800">
          <a:solidFill>
            <a:schemeClr val="tx1">
              <a:lumMod val="95000"/>
              <a:lumOff val="5000"/>
            </a:schemeClr>
          </a:solidFill>
        </a:defRPr>
      </a:pPr>
      <a:endParaRPr lang="en-US"/>
    </a:p>
  </c:txPr>
  <c:externalData r:id="rId3">
    <c:autoUpdate val="0"/>
  </c:externalData>
</c:chartSpace>
</file>

<file path=ppt/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3840" b="0" i="0" u="none" strike="noStrike" kern="1200" spc="0" baseline="0">
                <a:solidFill>
                  <a:schemeClr val="tx1"/>
                </a:solidFill>
                <a:latin typeface="+mn-lt"/>
                <a:ea typeface="+mn-ea"/>
                <a:cs typeface="+mn-cs"/>
              </a:defRPr>
            </a:pPr>
            <a:r>
              <a:rPr lang="en-US"/>
              <a:t>Percent of PMH screen + patients scheduled for an early OB postpartum follow-up visit with a clinical provider    (by 2 weeks postpartum)</a:t>
            </a:r>
          </a:p>
        </c:rich>
      </c:tx>
      <c:overlay val="0"/>
      <c:spPr>
        <a:noFill/>
        <a:ln>
          <a:noFill/>
        </a:ln>
        <a:effectLst/>
      </c:spPr>
      <c:txPr>
        <a:bodyPr rot="0" spcFirstLastPara="1" vertOverflow="ellipsis" vert="horz" wrap="square" anchor="ctr" anchorCtr="1"/>
        <a:lstStyle/>
        <a:p>
          <a:pPr>
            <a:defRPr sz="3840" b="0" i="0" u="none" strike="noStrike" kern="1200" spc="0" baseline="0">
              <a:solidFill>
                <a:schemeClr val="tx1"/>
              </a:solidFill>
              <a:latin typeface="+mn-lt"/>
              <a:ea typeface="+mn-ea"/>
              <a:cs typeface="+mn-cs"/>
            </a:defRPr>
          </a:pPr>
          <a:endParaRPr lang="en-US"/>
        </a:p>
      </c:txPr>
    </c:title>
    <c:autoTitleDeleted val="0"/>
    <c:plotArea>
      <c:layout/>
      <c:barChart>
        <c:barDir val="col"/>
        <c:grouping val="clustered"/>
        <c:varyColors val="0"/>
        <c:ser>
          <c:idx val="0"/>
          <c:order val="0"/>
          <c:tx>
            <c:strRef>
              <c:f>'Outcome Measures Split Up (2)'!$B$122</c:f>
              <c:strCache>
                <c:ptCount val="1"/>
                <c:pt idx="0">
                  <c:v>Percent of patients scheduled for an early OB postpartum follow-up visit with a clinical provider (by 2 weeks postpartum)</c:v>
                </c:pt>
              </c:strCache>
            </c:strRef>
          </c:tx>
          <c:spPr>
            <a:solidFill>
              <a:schemeClr val="accent6"/>
            </a:solidFill>
            <a:ln>
              <a:noFill/>
            </a:ln>
            <a:effectLst/>
          </c:spPr>
          <c:invertIfNegative val="0"/>
          <c:dPt>
            <c:idx val="1"/>
            <c:invertIfNegative val="0"/>
            <c:bubble3D val="0"/>
            <c:spPr>
              <a:solidFill>
                <a:srgbClr val="4BACC6"/>
              </a:solidFill>
              <a:ln>
                <a:noFill/>
              </a:ln>
              <a:effectLst/>
            </c:spPr>
            <c:extLst>
              <c:ext xmlns:c16="http://schemas.microsoft.com/office/drawing/2014/chart" uri="{C3380CC4-5D6E-409C-BE32-E72D297353CC}">
                <c16:uniqueId val="{00000001-8E54-43F2-A7A8-37A734D69E7E}"/>
              </c:ext>
            </c:extLst>
          </c:dPt>
          <c:dPt>
            <c:idx val="2"/>
            <c:invertIfNegative val="0"/>
            <c:bubble3D val="0"/>
            <c:spPr>
              <a:solidFill>
                <a:srgbClr val="8064A2"/>
              </a:solidFill>
              <a:ln>
                <a:noFill/>
              </a:ln>
              <a:effectLst/>
            </c:spPr>
            <c:extLst>
              <c:ext xmlns:c16="http://schemas.microsoft.com/office/drawing/2014/chart" uri="{C3380CC4-5D6E-409C-BE32-E72D297353CC}">
                <c16:uniqueId val="{00000002-8E54-43F2-A7A8-37A734D69E7E}"/>
              </c:ext>
            </c:extLst>
          </c:dPt>
          <c:dLbls>
            <c:dLbl>
              <c:idx val="0"/>
              <c:tx>
                <c:rich>
                  <a:bodyPr/>
                  <a:lstStyle/>
                  <a:p>
                    <a:r>
                      <a:rPr lang="en-US"/>
                      <a:t>66%</a:t>
                    </a:r>
                  </a:p>
                </c:rich>
              </c:tx>
              <c:dLblPos val="outEnd"/>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4-6DB1-47ED-87AB-277DB97FF3B1}"/>
                </c:ext>
              </c:extLst>
            </c:dLbl>
            <c:dLbl>
              <c:idx val="1"/>
              <c:tx>
                <c:rich>
                  <a:bodyPr/>
                  <a:lstStyle/>
                  <a:p>
                    <a:r>
                      <a:rPr lang="en-US"/>
                      <a:t>71%</a:t>
                    </a:r>
                  </a:p>
                </c:rich>
              </c:tx>
              <c:dLblPos val="outEnd"/>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1-8E54-43F2-A7A8-37A734D69E7E}"/>
                </c:ext>
              </c:extLst>
            </c:dLbl>
            <c:dLbl>
              <c:idx val="2"/>
              <c:tx>
                <c:rich>
                  <a:bodyPr/>
                  <a:lstStyle/>
                  <a:p>
                    <a:r>
                      <a:rPr lang="en-US"/>
                      <a:t>77%</a:t>
                    </a:r>
                  </a:p>
                </c:rich>
              </c:tx>
              <c:dLblPos val="outEnd"/>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2-8E54-43F2-A7A8-37A734D69E7E}"/>
                </c:ext>
              </c:extLst>
            </c:dLbl>
            <c:spPr>
              <a:noFill/>
              <a:ln>
                <a:noFill/>
              </a:ln>
              <a:effectLst/>
            </c:spPr>
            <c:txPr>
              <a:bodyPr rot="0" spcFirstLastPara="1" vertOverflow="ellipsis" vert="horz" wrap="square" lIns="38100" tIns="19050" rIns="38100" bIns="19050" anchor="ctr" anchorCtr="1">
                <a:spAutoFit/>
              </a:bodyPr>
              <a:lstStyle/>
              <a:p>
                <a:pPr>
                  <a:defRPr sz="3200" b="0" i="0" u="none" strike="noStrike" kern="1200" baseline="0">
                    <a:solidFill>
                      <a:schemeClr val="tx1"/>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'Outcome Measures Split Up (2)'!$A$123:$A$125</c:f>
              <c:strCache>
                <c:ptCount val="3"/>
                <c:pt idx="0">
                  <c:v>October
(n=370)</c:v>
                </c:pt>
                <c:pt idx="1">
                  <c:v>January 2026 (n=519)</c:v>
                </c:pt>
                <c:pt idx="2">
                  <c:v>March 2026 (n=531)</c:v>
                </c:pt>
              </c:strCache>
            </c:strRef>
          </c:cat>
          <c:val>
            <c:numRef>
              <c:f>'Outcome Measures Split Up (2)'!$B$123:$B$125</c:f>
              <c:numCache>
                <c:formatCode>0.0</c:formatCode>
                <c:ptCount val="3"/>
                <c:pt idx="0">
                  <c:v>66.21621621621621</c:v>
                </c:pt>
                <c:pt idx="1">
                  <c:v>70.712909441233137</c:v>
                </c:pt>
                <c:pt idx="2">
                  <c:v>76.459510357815446</c:v>
                </c:pt>
              </c:numCache>
            </c:numRef>
          </c:val>
          <c:extLst>
            <c:ext xmlns:c16="http://schemas.microsoft.com/office/drawing/2014/chart" uri="{C3380CC4-5D6E-409C-BE32-E72D297353CC}">
              <c16:uniqueId val="{00000000-8E54-43F2-A7A8-37A734D69E7E}"/>
            </c:ext>
          </c:extLst>
        </c:ser>
        <c:dLbls>
          <c:dLblPos val="outEnd"/>
          <c:showLegendKey val="0"/>
          <c:showVal val="1"/>
          <c:showCatName val="0"/>
          <c:showSerName val="0"/>
          <c:showPercent val="0"/>
          <c:showBubbleSize val="0"/>
        </c:dLbls>
        <c:gapWidth val="219"/>
        <c:overlap val="-27"/>
        <c:axId val="1193805279"/>
        <c:axId val="1193793759"/>
      </c:barChart>
      <c:catAx>
        <c:axId val="1193805279"/>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3200" b="0" i="0" u="none" strike="noStrike" kern="1200" baseline="0">
                <a:solidFill>
                  <a:schemeClr val="tx1"/>
                </a:solidFill>
                <a:latin typeface="+mn-lt"/>
                <a:ea typeface="+mn-ea"/>
                <a:cs typeface="+mn-cs"/>
              </a:defRPr>
            </a:pPr>
            <a:endParaRPr lang="en-US"/>
          </a:p>
        </c:txPr>
        <c:crossAx val="1193793759"/>
        <c:crosses val="autoZero"/>
        <c:auto val="1"/>
        <c:lblAlgn val="ctr"/>
        <c:lblOffset val="100"/>
        <c:noMultiLvlLbl val="0"/>
      </c:catAx>
      <c:valAx>
        <c:axId val="1193793759"/>
        <c:scaling>
          <c:orientation val="minMax"/>
          <c:max val="100"/>
          <c:min val="0"/>
        </c:scaling>
        <c:delete val="0"/>
        <c:axPos val="l"/>
        <c:majorGridlines>
          <c:spPr>
            <a:ln w="9525" cap="flat" cmpd="sng" algn="ctr">
              <a:solidFill>
                <a:schemeClr val="tx1">
                  <a:lumMod val="15000"/>
                  <a:lumOff val="85000"/>
                </a:schemeClr>
              </a:solidFill>
              <a:round/>
            </a:ln>
            <a:effectLst/>
          </c:spPr>
        </c:majorGridlines>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3200" b="0" i="0" u="none" strike="noStrike" kern="1200" baseline="0">
                <a:solidFill>
                  <a:schemeClr val="tx1"/>
                </a:solidFill>
                <a:latin typeface="+mn-lt"/>
                <a:ea typeface="+mn-ea"/>
                <a:cs typeface="+mn-cs"/>
              </a:defRPr>
            </a:pPr>
            <a:endParaRPr lang="en-US"/>
          </a:p>
        </c:txPr>
        <c:crossAx val="1193805279"/>
        <c:crosses val="autoZero"/>
        <c:crossBetween val="between"/>
      </c:valAx>
      <c:spPr>
        <a:noFill/>
        <a:ln>
          <a:noFill/>
        </a:ln>
        <a:effectLst/>
      </c:spPr>
    </c:plotArea>
    <c:plotVisOnly val="1"/>
    <c:dispBlanksAs val="gap"/>
    <c:showDLblsOverMax val="0"/>
  </c:chart>
  <c:spPr>
    <a:noFill/>
    <a:ln>
      <a:noFill/>
    </a:ln>
    <a:effectLst/>
  </c:spPr>
  <c:txPr>
    <a:bodyPr/>
    <a:lstStyle/>
    <a:p>
      <a:pPr>
        <a:defRPr sz="3200">
          <a:solidFill>
            <a:schemeClr val="tx1"/>
          </a:solidFill>
        </a:defRPr>
      </a:pPr>
      <a:endParaRPr lang="en-US"/>
    </a:p>
  </c:txPr>
  <c:externalData r:id="rId3">
    <c:autoUpdate val="0"/>
  </c:externalData>
</c:chartSpace>
</file>

<file path=ppt/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3360" b="0" i="0" u="none" strike="noStrike" kern="1200" spc="0" baseline="0">
                <a:solidFill>
                  <a:schemeClr val="tx1">
                    <a:lumMod val="65000"/>
                    <a:lumOff val="35000"/>
                  </a:schemeClr>
                </a:solidFill>
                <a:latin typeface="+mn-lt"/>
                <a:ea typeface="+mn-ea"/>
                <a:cs typeface="+mn-cs"/>
              </a:defRPr>
            </a:pPr>
            <a:r>
              <a:rPr lang="en-US">
                <a:solidFill>
                  <a:schemeClr val="tx1"/>
                </a:solidFill>
              </a:rPr>
              <a:t>2025 NTSV C-Section Rate by Hospital</a:t>
            </a:r>
          </a:p>
        </c:rich>
      </c:tx>
      <c:overlay val="0"/>
      <c:spPr>
        <a:noFill/>
        <a:ln>
          <a:noFill/>
        </a:ln>
        <a:effectLst/>
      </c:spPr>
      <c:txPr>
        <a:bodyPr rot="0" spcFirstLastPara="1" vertOverflow="ellipsis" vert="horz" wrap="square" anchor="ctr" anchorCtr="1"/>
        <a:lstStyle/>
        <a:p>
          <a:pPr>
            <a:defRPr sz="336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{"2025"}</c:f>
              <c:strCache>
                <c:ptCount val="1"/>
                <c:pt idx="0">
                  <c:v>2025</c:v>
                </c:pt>
              </c:strCache>
            </c:strRef>
          </c:tx>
          <c:spPr>
            <a:solidFill>
              <a:srgbClr val="C439C0"/>
            </a:solidFill>
            <a:ln>
              <a:solidFill>
                <a:srgbClr val="C439C0"/>
              </a:solidFill>
              <a:prstDash val="solid"/>
            </a:ln>
            <a:effectLst/>
          </c:spPr>
          <c:invertIfNegative val="0"/>
          <c:val>
            <c:numRef>
              <c:f>'https://nuwildcat-my.sharepoint.com/personal/ogi4543_ads_northwestern_edu/Documents/Maria''s Files/[2025 NTSV Report.xlsx]Sheet1'!$B$2:$B$67</c:f>
              <c:numCache>
                <c:formatCode>0.00%</c:formatCode>
                <c:ptCount val="66"/>
                <c:pt idx="0">
                  <c:v>0.13900000000000001</c:v>
                </c:pt>
                <c:pt idx="1">
                  <c:v>0.154</c:v>
                </c:pt>
                <c:pt idx="2">
                  <c:v>0.16</c:v>
                </c:pt>
                <c:pt idx="3">
                  <c:v>0.161</c:v>
                </c:pt>
                <c:pt idx="4">
                  <c:v>0.16700000000000001</c:v>
                </c:pt>
                <c:pt idx="5">
                  <c:v>0.183</c:v>
                </c:pt>
                <c:pt idx="6">
                  <c:v>0.183</c:v>
                </c:pt>
                <c:pt idx="7">
                  <c:v>0.186</c:v>
                </c:pt>
                <c:pt idx="8">
                  <c:v>0.19900000000000001</c:v>
                </c:pt>
                <c:pt idx="9">
                  <c:v>0.2</c:v>
                </c:pt>
                <c:pt idx="10">
                  <c:v>0.2</c:v>
                </c:pt>
                <c:pt idx="11">
                  <c:v>0.20899999999999999</c:v>
                </c:pt>
                <c:pt idx="12">
                  <c:v>0.21</c:v>
                </c:pt>
                <c:pt idx="13">
                  <c:v>0.21199999999999999</c:v>
                </c:pt>
                <c:pt idx="14">
                  <c:v>0.21199999999999999</c:v>
                </c:pt>
                <c:pt idx="15">
                  <c:v>0.214</c:v>
                </c:pt>
                <c:pt idx="16">
                  <c:v>0.217</c:v>
                </c:pt>
                <c:pt idx="17">
                  <c:v>0.217</c:v>
                </c:pt>
                <c:pt idx="18">
                  <c:v>0.22</c:v>
                </c:pt>
                <c:pt idx="19">
                  <c:v>0.22600000000000001</c:v>
                </c:pt>
                <c:pt idx="20">
                  <c:v>0.22900000000000001</c:v>
                </c:pt>
                <c:pt idx="21">
                  <c:v>0.22900000000000001</c:v>
                </c:pt>
                <c:pt idx="22">
                  <c:v>0.22900000000000001</c:v>
                </c:pt>
                <c:pt idx="23">
                  <c:v>0.23</c:v>
                </c:pt>
                <c:pt idx="24">
                  <c:v>0.23</c:v>
                </c:pt>
                <c:pt idx="25">
                  <c:v>0.23100000000000001</c:v>
                </c:pt>
                <c:pt idx="26">
                  <c:v>0.23400000000000001</c:v>
                </c:pt>
                <c:pt idx="27">
                  <c:v>0.23499999999999999</c:v>
                </c:pt>
                <c:pt idx="28">
                  <c:v>0.23599999999999999</c:v>
                </c:pt>
                <c:pt idx="29">
                  <c:v>0.23599999999999999</c:v>
                </c:pt>
                <c:pt idx="30">
                  <c:v>0.23599999999999999</c:v>
                </c:pt>
                <c:pt idx="31">
                  <c:v>0.23799999999999999</c:v>
                </c:pt>
                <c:pt idx="32">
                  <c:v>0.23799999999999999</c:v>
                </c:pt>
                <c:pt idx="33">
                  <c:v>0.23899999999999999</c:v>
                </c:pt>
                <c:pt idx="34">
                  <c:v>0.23899999999999999</c:v>
                </c:pt>
                <c:pt idx="35">
                  <c:v>0.24099999999999999</c:v>
                </c:pt>
                <c:pt idx="36">
                  <c:v>0.24199999999999999</c:v>
                </c:pt>
                <c:pt idx="37">
                  <c:v>0.24299999999999999</c:v>
                </c:pt>
                <c:pt idx="38">
                  <c:v>0.25</c:v>
                </c:pt>
                <c:pt idx="39">
                  <c:v>0.25</c:v>
                </c:pt>
                <c:pt idx="40">
                  <c:v>0.253</c:v>
                </c:pt>
                <c:pt idx="41">
                  <c:v>0.255</c:v>
                </c:pt>
                <c:pt idx="42">
                  <c:v>0.25800000000000001</c:v>
                </c:pt>
                <c:pt idx="43">
                  <c:v>0.25900000000000001</c:v>
                </c:pt>
                <c:pt idx="44">
                  <c:v>0.26100000000000001</c:v>
                </c:pt>
                <c:pt idx="45">
                  <c:v>0.26200000000000001</c:v>
                </c:pt>
                <c:pt idx="46">
                  <c:v>0.26300000000000001</c:v>
                </c:pt>
                <c:pt idx="47">
                  <c:v>0.26500000000000001</c:v>
                </c:pt>
                <c:pt idx="48">
                  <c:v>0.27</c:v>
                </c:pt>
                <c:pt idx="49">
                  <c:v>0.27</c:v>
                </c:pt>
                <c:pt idx="50">
                  <c:v>0.27</c:v>
                </c:pt>
                <c:pt idx="51">
                  <c:v>0.27200000000000002</c:v>
                </c:pt>
                <c:pt idx="52">
                  <c:v>0.27900000000000003</c:v>
                </c:pt>
                <c:pt idx="53">
                  <c:v>0.28000000000000003</c:v>
                </c:pt>
                <c:pt idx="54">
                  <c:v>0.28699999999999998</c:v>
                </c:pt>
                <c:pt idx="55">
                  <c:v>0.29299999999999998</c:v>
                </c:pt>
                <c:pt idx="56">
                  <c:v>0.30099999999999999</c:v>
                </c:pt>
                <c:pt idx="57">
                  <c:v>0.30299999999999999</c:v>
                </c:pt>
                <c:pt idx="58">
                  <c:v>0.30499999999999999</c:v>
                </c:pt>
                <c:pt idx="59">
                  <c:v>0.31</c:v>
                </c:pt>
                <c:pt idx="60">
                  <c:v>0.33100000000000002</c:v>
                </c:pt>
                <c:pt idx="61">
                  <c:v>0.34499999999999997</c:v>
                </c:pt>
                <c:pt idx="62">
                  <c:v>0.35699999999999998</c:v>
                </c:pt>
                <c:pt idx="63">
                  <c:v>0.40799999999999997</c:v>
                </c:pt>
                <c:pt idx="64">
                  <c:v>0.41</c:v>
                </c:pt>
                <c:pt idx="65">
                  <c:v>0.43099999999999999</c:v>
                </c:pt>
              </c:numCache>
            </c:numRef>
          </c:val>
          <c:extLst>
            <c:ext xmlns:c16="http://schemas.microsoft.com/office/drawing/2014/chart" uri="{C3380CC4-5D6E-409C-BE32-E72D297353CC}">
              <c16:uniqueId val="{00000000-4EB3-454A-9CDA-A0451BA096E4}"/>
            </c:ext>
          </c:extLst>
        </c:ser>
        <c:dLbls>
          <c:showLegendKey val="0"/>
          <c:showVal val="0"/>
          <c:showCatName val="0"/>
          <c:showSerName val="0"/>
          <c:showPercent val="0"/>
          <c:showBubbleSize val="0"/>
        </c:dLbls>
        <c:gapWidth val="219"/>
        <c:overlap val="-27"/>
        <c:axId val="1957865479"/>
        <c:axId val="518716936"/>
      </c:barChart>
      <c:lineChart>
        <c:grouping val="standard"/>
        <c:varyColors val="0"/>
        <c:ser>
          <c:idx val="1"/>
          <c:order val="1"/>
          <c:tx>
            <c:strRef>
              <c:f>'https://nuwildcat-my.sharepoint.com/personal/ogi4543_ads_northwestern_edu/Documents/Maria''s Files/[2025 NTSV Report.xlsx]Sheet1'!$C$1</c:f>
              <c:strCache>
                <c:ptCount val="1"/>
                <c:pt idx="0">
                  <c:v>Goal</c:v>
                </c:pt>
              </c:strCache>
            </c:strRef>
          </c:tx>
          <c:spPr>
            <a:ln w="28575" cap="flat" cmpd="sng" algn="ctr">
              <a:solidFill>
                <a:srgbClr val="92D050"/>
              </a:solidFill>
              <a:prstDash val="sysDash"/>
              <a:round/>
              <a:headEnd type="none" w="med" len="med"/>
              <a:tailEnd type="none" w="med" len="med"/>
            </a:ln>
            <a:effectLst/>
          </c:spPr>
          <c:marker>
            <c:symbol val="none"/>
          </c:marker>
          <c:val>
            <c:numRef>
              <c:f>'https://nuwildcat-my.sharepoint.com/personal/ogi4543_ads_northwestern_edu/Documents/Maria''s Files/[2025 NTSV Report.xlsx]Sheet1'!$C$2:$C$67</c:f>
              <c:numCache>
                <c:formatCode>0.00%</c:formatCode>
                <c:ptCount val="66"/>
                <c:pt idx="0">
                  <c:v>0.25</c:v>
                </c:pt>
                <c:pt idx="1">
                  <c:v>0.25</c:v>
                </c:pt>
                <c:pt idx="2">
                  <c:v>0.25</c:v>
                </c:pt>
                <c:pt idx="3">
                  <c:v>0.25</c:v>
                </c:pt>
                <c:pt idx="4">
                  <c:v>0.25</c:v>
                </c:pt>
                <c:pt idx="5">
                  <c:v>0.25</c:v>
                </c:pt>
                <c:pt idx="6">
                  <c:v>0.25</c:v>
                </c:pt>
                <c:pt idx="7">
                  <c:v>0.25</c:v>
                </c:pt>
                <c:pt idx="8">
                  <c:v>0.25</c:v>
                </c:pt>
                <c:pt idx="9">
                  <c:v>0.25</c:v>
                </c:pt>
                <c:pt idx="10">
                  <c:v>0.25</c:v>
                </c:pt>
                <c:pt idx="11">
                  <c:v>0.25</c:v>
                </c:pt>
                <c:pt idx="12">
                  <c:v>0.25</c:v>
                </c:pt>
                <c:pt idx="13">
                  <c:v>0.25</c:v>
                </c:pt>
                <c:pt idx="14">
                  <c:v>0.25</c:v>
                </c:pt>
                <c:pt idx="15">
                  <c:v>0.25</c:v>
                </c:pt>
                <c:pt idx="16">
                  <c:v>0.25</c:v>
                </c:pt>
                <c:pt idx="17">
                  <c:v>0.25</c:v>
                </c:pt>
                <c:pt idx="18">
                  <c:v>0.25</c:v>
                </c:pt>
                <c:pt idx="19">
                  <c:v>0.25</c:v>
                </c:pt>
                <c:pt idx="20">
                  <c:v>0.25</c:v>
                </c:pt>
                <c:pt idx="21">
                  <c:v>0.25</c:v>
                </c:pt>
                <c:pt idx="22">
                  <c:v>0.25</c:v>
                </c:pt>
                <c:pt idx="23">
                  <c:v>0.25</c:v>
                </c:pt>
                <c:pt idx="24">
                  <c:v>0.25</c:v>
                </c:pt>
                <c:pt idx="25">
                  <c:v>0.25</c:v>
                </c:pt>
                <c:pt idx="26">
                  <c:v>0.25</c:v>
                </c:pt>
                <c:pt idx="27">
                  <c:v>0.25</c:v>
                </c:pt>
                <c:pt idx="28">
                  <c:v>0.25</c:v>
                </c:pt>
                <c:pt idx="29">
                  <c:v>0.25</c:v>
                </c:pt>
                <c:pt idx="30">
                  <c:v>0.25</c:v>
                </c:pt>
                <c:pt idx="31">
                  <c:v>0.25</c:v>
                </c:pt>
                <c:pt idx="32">
                  <c:v>0.25</c:v>
                </c:pt>
                <c:pt idx="33">
                  <c:v>0.25</c:v>
                </c:pt>
                <c:pt idx="34">
                  <c:v>0.25</c:v>
                </c:pt>
                <c:pt idx="35">
                  <c:v>0.25</c:v>
                </c:pt>
                <c:pt idx="36">
                  <c:v>0.25</c:v>
                </c:pt>
                <c:pt idx="37">
                  <c:v>0.25</c:v>
                </c:pt>
                <c:pt idx="38">
                  <c:v>0.25</c:v>
                </c:pt>
                <c:pt idx="39">
                  <c:v>0.25</c:v>
                </c:pt>
                <c:pt idx="40">
                  <c:v>0.25</c:v>
                </c:pt>
                <c:pt idx="41">
                  <c:v>0.25</c:v>
                </c:pt>
                <c:pt idx="42">
                  <c:v>0.25</c:v>
                </c:pt>
                <c:pt idx="43">
                  <c:v>0.25</c:v>
                </c:pt>
                <c:pt idx="44">
                  <c:v>0.25</c:v>
                </c:pt>
                <c:pt idx="45">
                  <c:v>0.25</c:v>
                </c:pt>
                <c:pt idx="46">
                  <c:v>0.25</c:v>
                </c:pt>
                <c:pt idx="47">
                  <c:v>0.25</c:v>
                </c:pt>
                <c:pt idx="48">
                  <c:v>0.25</c:v>
                </c:pt>
                <c:pt idx="49">
                  <c:v>0.25</c:v>
                </c:pt>
                <c:pt idx="50">
                  <c:v>0.25</c:v>
                </c:pt>
                <c:pt idx="51">
                  <c:v>0.25</c:v>
                </c:pt>
                <c:pt idx="52">
                  <c:v>0.25</c:v>
                </c:pt>
                <c:pt idx="53">
                  <c:v>0.25</c:v>
                </c:pt>
                <c:pt idx="54">
                  <c:v>0.25</c:v>
                </c:pt>
                <c:pt idx="55">
                  <c:v>0.25</c:v>
                </c:pt>
                <c:pt idx="56">
                  <c:v>0.25</c:v>
                </c:pt>
                <c:pt idx="57">
                  <c:v>0.25</c:v>
                </c:pt>
                <c:pt idx="58">
                  <c:v>0.25</c:v>
                </c:pt>
                <c:pt idx="59">
                  <c:v>0.25</c:v>
                </c:pt>
                <c:pt idx="60">
                  <c:v>0.25</c:v>
                </c:pt>
                <c:pt idx="61">
                  <c:v>0.25</c:v>
                </c:pt>
                <c:pt idx="62">
                  <c:v>0.25</c:v>
                </c:pt>
                <c:pt idx="63">
                  <c:v>0.25</c:v>
                </c:pt>
                <c:pt idx="64">
                  <c:v>0.25</c:v>
                </c:pt>
                <c:pt idx="65">
                  <c:v>0.25</c:v>
                </c:pt>
              </c:numCache>
            </c:numRef>
          </c:val>
          <c:smooth val="0"/>
          <c:extLst>
            <c:ext xmlns:c16="http://schemas.microsoft.com/office/drawing/2014/chart" uri="{C3380CC4-5D6E-409C-BE32-E72D297353CC}">
              <c16:uniqueId val="{00000001-4EB3-454A-9CDA-A0451BA096E4}"/>
            </c:ext>
          </c:extLst>
        </c:ser>
        <c:dLbls>
          <c:showLegendKey val="0"/>
          <c:showVal val="0"/>
          <c:showCatName val="0"/>
          <c:showSerName val="0"/>
          <c:showPercent val="0"/>
          <c:showBubbleSize val="0"/>
        </c:dLbls>
        <c:marker val="1"/>
        <c:smooth val="0"/>
        <c:axId val="1957865479"/>
        <c:axId val="518716936"/>
      </c:lineChart>
      <c:catAx>
        <c:axId val="1957865479"/>
        <c:scaling>
          <c:orientation val="minMax"/>
        </c:scaling>
        <c:delete val="1"/>
        <c:axPos val="b"/>
        <c:numFmt formatCode="General" sourceLinked="1"/>
        <c:majorTickMark val="none"/>
        <c:minorTickMark val="none"/>
        <c:tickLblPos val="nextTo"/>
        <c:crossAx val="518716936"/>
        <c:crosses val="autoZero"/>
        <c:auto val="1"/>
        <c:lblAlgn val="ctr"/>
        <c:lblOffset val="100"/>
        <c:noMultiLvlLbl val="0"/>
      </c:catAx>
      <c:valAx>
        <c:axId val="518716936"/>
        <c:scaling>
          <c:orientation val="minMax"/>
        </c:scaling>
        <c:delete val="0"/>
        <c:axPos val="l"/>
        <c:majorGridlines>
          <c:spPr>
            <a:ln w="9525" cap="flat" cmpd="sng" algn="ctr">
              <a:solidFill>
                <a:schemeClr val="tx1">
                  <a:lumMod val="15000"/>
                  <a:lumOff val="85000"/>
                </a:schemeClr>
              </a:solidFill>
              <a:round/>
            </a:ln>
            <a:effectLst/>
          </c:spPr>
        </c:majorGridlines>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2800" b="0" i="0" u="none" strike="noStrike" kern="1200" baseline="0">
                <a:solidFill>
                  <a:schemeClr val="tx1"/>
                </a:solidFill>
                <a:latin typeface="+mn-lt"/>
                <a:ea typeface="+mn-ea"/>
                <a:cs typeface="+mn-cs"/>
              </a:defRPr>
            </a:pPr>
            <a:endParaRPr lang="en-US"/>
          </a:p>
        </c:txPr>
        <c:crossAx val="1957865479"/>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28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sz="2800"/>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2.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3.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4.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5.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6.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7.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8.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9.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0.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2.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3.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784269A-1F9F-4576-B03D-B08DBABA2C48}" type="doc">
      <dgm:prSet loTypeId="urn:microsoft.com/office/officeart/2005/8/layout/default" loCatId="list" qsTypeId="urn:microsoft.com/office/officeart/2005/8/quickstyle/simple2" qsCatId="simple" csTypeId="urn:microsoft.com/office/officeart/2005/8/colors/colorful2" csCatId="colorful" phldr="1"/>
      <dgm:spPr/>
      <dgm:t>
        <a:bodyPr/>
        <a:lstStyle/>
        <a:p>
          <a:endParaRPr lang="en-US"/>
        </a:p>
      </dgm:t>
    </dgm:pt>
    <dgm:pt modelId="{D57B6A8C-0657-4A43-BAC2-07AC58F44154}">
      <dgm:prSet phldrT="[Text]" custT="1"/>
      <dgm:spPr/>
      <dgm:t>
        <a:bodyPr/>
        <a:lstStyle/>
        <a:p>
          <a:pPr>
            <a:buClr>
              <a:schemeClr val="lt1"/>
            </a:buClr>
            <a:buSzPts val="3700"/>
            <a:buFont typeface="Arial"/>
            <a:buNone/>
          </a:pPr>
          <a:r>
            <a:rPr lang="en-US" sz="2800" b="1" i="0" u="none" strike="noStrike" cap="none">
              <a:latin typeface="Calibri"/>
              <a:ea typeface="Calibri"/>
              <a:cs typeface="Calibri"/>
              <a:sym typeface="Calibri"/>
            </a:rPr>
            <a:t>Create workflows for response to positive screen</a:t>
          </a:r>
          <a:endParaRPr lang="en-US" sz="2800"/>
        </a:p>
      </dgm:t>
    </dgm:pt>
    <dgm:pt modelId="{BE686EC4-8D20-4C56-AA4E-E0004AA57119}" type="parTrans" cxnId="{F0809FCB-8D5E-41E3-8FC8-2B4FBFD7B907}">
      <dgm:prSet/>
      <dgm:spPr/>
      <dgm:t>
        <a:bodyPr/>
        <a:lstStyle/>
        <a:p>
          <a:endParaRPr lang="en-US" sz="1800"/>
        </a:p>
      </dgm:t>
    </dgm:pt>
    <dgm:pt modelId="{A7C4AE13-3498-4A60-9AB9-EEE995604789}" type="sibTrans" cxnId="{F0809FCB-8D5E-41E3-8FC8-2B4FBFD7B907}">
      <dgm:prSet/>
      <dgm:spPr/>
      <dgm:t>
        <a:bodyPr/>
        <a:lstStyle/>
        <a:p>
          <a:endParaRPr lang="en-US" sz="1800"/>
        </a:p>
      </dgm:t>
    </dgm:pt>
    <dgm:pt modelId="{327E80AD-C7CE-4967-A579-70FC88910625}">
      <dgm:prSet phldrT="[Text]" custT="1"/>
      <dgm:spPr/>
      <dgm:t>
        <a:bodyPr/>
        <a:lstStyle/>
        <a:p>
          <a:pPr>
            <a:buClr>
              <a:schemeClr val="lt1"/>
            </a:buClr>
            <a:buSzPts val="3700"/>
            <a:buFont typeface="Arial"/>
            <a:buNone/>
          </a:pPr>
          <a:r>
            <a:rPr lang="en-US" sz="2800" b="1" i="0" u="none" strike="noStrike" kern="1200" cap="none" dirty="0">
              <a:latin typeface="Calibri"/>
              <a:ea typeface="Calibri"/>
              <a:cs typeface="Calibri"/>
              <a:sym typeface="Calibri"/>
            </a:rPr>
            <a:t>Map out local, state and online behavioral health resources</a:t>
          </a:r>
        </a:p>
        <a:p>
          <a:pPr>
            <a:buClr>
              <a:schemeClr val="lt1"/>
            </a:buClr>
            <a:buSzPts val="3700"/>
            <a:buFont typeface="Arial"/>
            <a:buNone/>
          </a:pPr>
          <a:r>
            <a:rPr lang="en-US" sz="2400" b="1" i="0" u="none" strike="noStrike" kern="1200" cap="none" dirty="0">
              <a:solidFill>
                <a:srgbClr val="FFFFFF"/>
              </a:solidFill>
              <a:latin typeface="Calibri"/>
              <a:ea typeface="Calibri"/>
              <a:cs typeface="Calibri"/>
            </a:rPr>
            <a:t>Quick PMH Reference Guide, IL Doc Assist, IL MOMS </a:t>
          </a:r>
          <a:r>
            <a:rPr lang="en-US" sz="2400" b="1" i="0" u="none" strike="noStrike" kern="1200" cap="none" dirty="0" err="1">
              <a:solidFill>
                <a:srgbClr val="FFFFFF"/>
              </a:solidFill>
              <a:latin typeface="Calibri"/>
              <a:ea typeface="Calibri"/>
              <a:cs typeface="Calibri"/>
            </a:rPr>
            <a:t>LIne</a:t>
          </a:r>
          <a:endParaRPr lang="en-US" sz="2400" b="1" i="0" u="none" strike="noStrike" kern="1200" cap="none" dirty="0">
            <a:solidFill>
              <a:srgbClr val="FFFFFF"/>
            </a:solidFill>
            <a:latin typeface="Calibri"/>
            <a:ea typeface="Calibri"/>
            <a:cs typeface="Calibri"/>
          </a:endParaRPr>
        </a:p>
      </dgm:t>
    </dgm:pt>
    <dgm:pt modelId="{C691D996-37A3-401D-8405-427FFC15B225}" type="parTrans" cxnId="{EE8CB4DA-AFB1-4858-9854-614F1A034494}">
      <dgm:prSet/>
      <dgm:spPr/>
      <dgm:t>
        <a:bodyPr/>
        <a:lstStyle/>
        <a:p>
          <a:endParaRPr lang="en-US" sz="1800"/>
        </a:p>
      </dgm:t>
    </dgm:pt>
    <dgm:pt modelId="{2562049E-B63E-4E81-9866-6A69DFCCCC9F}" type="sibTrans" cxnId="{EE8CB4DA-AFB1-4858-9854-614F1A034494}">
      <dgm:prSet/>
      <dgm:spPr/>
      <dgm:t>
        <a:bodyPr/>
        <a:lstStyle/>
        <a:p>
          <a:endParaRPr lang="en-US" sz="1800"/>
        </a:p>
      </dgm:t>
    </dgm:pt>
    <dgm:pt modelId="{BD5A29B5-F30C-4B8A-852B-84B367C3DE08}">
      <dgm:prSet phldrT="[Text]" custT="1"/>
      <dgm:spPr/>
      <dgm:t>
        <a:bodyPr/>
        <a:lstStyle/>
        <a:p>
          <a:pPr>
            <a:buClr>
              <a:schemeClr val="lt1"/>
            </a:buClr>
            <a:buSzPts val="3700"/>
            <a:buFont typeface="Arial"/>
            <a:buNone/>
          </a:pPr>
          <a:r>
            <a:rPr lang="en-US" sz="2800" b="1" i="0" u="none" strike="noStrike" cap="none" dirty="0">
              <a:latin typeface="Calibri"/>
              <a:ea typeface="Calibri"/>
              <a:cs typeface="Calibri"/>
              <a:sym typeface="Calibri"/>
            </a:rPr>
            <a:t>Identify opportunities for warm</a:t>
          </a:r>
          <a:r>
            <a:rPr lang="en-US" sz="3600" b="1" i="0" u="none" strike="noStrike" cap="none" dirty="0">
              <a:latin typeface="Calibri"/>
              <a:ea typeface="Calibri"/>
              <a:cs typeface="Calibri"/>
              <a:sym typeface="Calibri"/>
            </a:rPr>
            <a:t> </a:t>
          </a:r>
          <a:r>
            <a:rPr lang="en-US" sz="2800" b="1" i="0" u="none" strike="noStrike" cap="none" dirty="0">
              <a:latin typeface="Calibri"/>
              <a:ea typeface="Calibri"/>
              <a:cs typeface="Calibri"/>
              <a:sym typeface="Calibri"/>
            </a:rPr>
            <a:t>handoffs </a:t>
          </a:r>
        </a:p>
        <a:p>
          <a:pPr>
            <a:buClr>
              <a:schemeClr val="lt1"/>
            </a:buClr>
            <a:buSzPts val="3700"/>
            <a:buFont typeface="Arial"/>
            <a:buNone/>
          </a:pPr>
          <a:r>
            <a:rPr lang="en-US" sz="2000" b="1" i="0" u="none" strike="noStrike" cap="none" dirty="0">
              <a:latin typeface="Calibri"/>
              <a:ea typeface="Calibri"/>
              <a:cs typeface="Calibri"/>
              <a:sym typeface="Calibri"/>
            </a:rPr>
            <a:t> </a:t>
          </a:r>
          <a:r>
            <a:rPr lang="en-US" sz="2400" b="1" i="0" u="none" strike="noStrike" cap="none" dirty="0">
              <a:latin typeface="Calibri"/>
              <a:ea typeface="Calibri"/>
              <a:cs typeface="Calibri"/>
              <a:sym typeface="Calibri"/>
            </a:rPr>
            <a:t>IL MOMS Line, Online Referrals, local options, phone call to follow up</a:t>
          </a:r>
          <a:endParaRPr lang="en-US" sz="2800" dirty="0"/>
        </a:p>
      </dgm:t>
    </dgm:pt>
    <dgm:pt modelId="{A34D348E-AE66-4D25-9B97-7726F3D0C608}" type="parTrans" cxnId="{E8E42E1E-FCFA-4916-9A6E-EF95A9C3B3EF}">
      <dgm:prSet/>
      <dgm:spPr/>
      <dgm:t>
        <a:bodyPr/>
        <a:lstStyle/>
        <a:p>
          <a:endParaRPr lang="en-US" sz="1800"/>
        </a:p>
      </dgm:t>
    </dgm:pt>
    <dgm:pt modelId="{91EEC124-5EFF-4AE3-9E47-DEFA3457698D}" type="sibTrans" cxnId="{E8E42E1E-FCFA-4916-9A6E-EF95A9C3B3EF}">
      <dgm:prSet/>
      <dgm:spPr/>
      <dgm:t>
        <a:bodyPr/>
        <a:lstStyle/>
        <a:p>
          <a:endParaRPr lang="en-US" sz="1800"/>
        </a:p>
      </dgm:t>
    </dgm:pt>
    <dgm:pt modelId="{C4140F35-A3A5-4830-B65C-642188ECCB0E}">
      <dgm:prSet phldrT="[Text]" custT="1"/>
      <dgm:spPr/>
      <dgm:t>
        <a:bodyPr/>
        <a:lstStyle/>
        <a:p>
          <a:pPr>
            <a:buClr>
              <a:schemeClr val="lt1"/>
            </a:buClr>
            <a:buSzPts val="3700"/>
            <a:buFont typeface="Arial"/>
            <a:buNone/>
          </a:pPr>
          <a:r>
            <a:rPr lang="en-US" sz="2800" b="1" i="0" u="none" strike="noStrike" kern="1200" cap="none" dirty="0">
              <a:latin typeface="Calibri"/>
              <a:ea typeface="Calibri"/>
              <a:cs typeface="Calibri"/>
              <a:sym typeface="Calibri"/>
            </a:rPr>
            <a:t>Ensure resources are accessible to providers when + screen</a:t>
          </a:r>
        </a:p>
        <a:p>
          <a:pPr>
            <a:buClr>
              <a:schemeClr val="lt1"/>
            </a:buClr>
            <a:buSzPts val="3700"/>
            <a:buFont typeface="Arial"/>
            <a:buNone/>
          </a:pPr>
          <a:r>
            <a:rPr lang="en-US" sz="2400" b="1" i="0" u="none" strike="noStrike" kern="1200" cap="none" dirty="0">
              <a:solidFill>
                <a:srgbClr val="FFFFFF"/>
              </a:solidFill>
              <a:latin typeface="Calibri"/>
              <a:ea typeface="Calibri"/>
              <a:cs typeface="Calibri"/>
            </a:rPr>
            <a:t>PMH Purple Folder, Laminated PMH Algorithms, Order Sets, PMH posters</a:t>
          </a:r>
        </a:p>
      </dgm:t>
    </dgm:pt>
    <dgm:pt modelId="{C3F10B60-0D51-44E2-9447-B4FDEC606047}" type="parTrans" cxnId="{8B918FA3-6B5B-48C3-AB9A-F3079788A846}">
      <dgm:prSet/>
      <dgm:spPr/>
      <dgm:t>
        <a:bodyPr/>
        <a:lstStyle/>
        <a:p>
          <a:endParaRPr lang="en-US" sz="1800"/>
        </a:p>
      </dgm:t>
    </dgm:pt>
    <dgm:pt modelId="{9B7CBF3B-F858-46EB-9375-C5341500B3C9}" type="sibTrans" cxnId="{8B918FA3-6B5B-48C3-AB9A-F3079788A846}">
      <dgm:prSet/>
      <dgm:spPr/>
      <dgm:t>
        <a:bodyPr/>
        <a:lstStyle/>
        <a:p>
          <a:endParaRPr lang="en-US" sz="1800"/>
        </a:p>
      </dgm:t>
    </dgm:pt>
    <dgm:pt modelId="{F1D69138-20DD-4DB7-A7BD-DE9A8433C684}">
      <dgm:prSet phldrT="[Text]" custT="1"/>
      <dgm:spPr/>
      <dgm:t>
        <a:bodyPr/>
        <a:lstStyle/>
        <a:p>
          <a:pPr marL="0" lvl="0" algn="ctr" defTabSz="1244600">
            <a:lnSpc>
              <a:spcPct val="90000"/>
            </a:lnSpc>
            <a:spcBef>
              <a:spcPct val="0"/>
            </a:spcBef>
            <a:spcAft>
              <a:spcPct val="35000"/>
            </a:spcAft>
            <a:buClr>
              <a:schemeClr val="lt1"/>
            </a:buClr>
            <a:buSzPts val="3700"/>
            <a:buFont typeface="Arial"/>
            <a:buNone/>
          </a:pPr>
          <a:r>
            <a:rPr lang="en-US" sz="2800" b="1" kern="1200" dirty="0">
              <a:latin typeface="Calibri"/>
              <a:ea typeface="Calibri"/>
              <a:cs typeface="Calibri"/>
            </a:rPr>
            <a:t>Train staff on workflows &amp; key resources</a:t>
          </a:r>
        </a:p>
        <a:p>
          <a:pPr marL="0" lvl="0" algn="ctr" defTabSz="1244600">
            <a:lnSpc>
              <a:spcPct val="90000"/>
            </a:lnSpc>
            <a:spcBef>
              <a:spcPct val="0"/>
            </a:spcBef>
            <a:spcAft>
              <a:spcPct val="35000"/>
            </a:spcAft>
            <a:buClr>
              <a:srgbClr val="FFFFFF"/>
            </a:buClr>
            <a:buSzPts val="3700"/>
            <a:buFont typeface="Arial"/>
            <a:buNone/>
          </a:pPr>
          <a:r>
            <a:rPr lang="en-US" sz="2400" b="1" i="0" u="none" strike="noStrike" kern="1200" cap="none" dirty="0">
              <a:solidFill>
                <a:srgbClr val="FFFFFF"/>
              </a:solidFill>
              <a:latin typeface="Calibri"/>
              <a:ea typeface="Calibri"/>
              <a:cs typeface="Calibri"/>
            </a:rPr>
            <a:t>Provide feedback with </a:t>
          </a:r>
          <a:r>
            <a:rPr lang="en-US" sz="2400" b="1" i="0" u="none" strike="noStrike" kern="1200" cap="none" dirty="0" err="1">
              <a:solidFill>
                <a:srgbClr val="FFFFFF"/>
              </a:solidFill>
              <a:latin typeface="Calibri"/>
              <a:ea typeface="Calibri"/>
              <a:cs typeface="Calibri"/>
            </a:rPr>
            <a:t>FallOut</a:t>
          </a:r>
          <a:r>
            <a:rPr lang="en-US" sz="2400" b="1" i="0" u="none" strike="noStrike" kern="1200" cap="none" dirty="0">
              <a:solidFill>
                <a:srgbClr val="FFFFFF"/>
              </a:solidFill>
              <a:latin typeface="Calibri"/>
              <a:ea typeface="Calibri"/>
              <a:cs typeface="Calibri"/>
            </a:rPr>
            <a:t> Case Reviews</a:t>
          </a:r>
        </a:p>
        <a:p>
          <a:pPr marL="0" lvl="0" algn="ctr" defTabSz="1244600">
            <a:lnSpc>
              <a:spcPct val="90000"/>
            </a:lnSpc>
            <a:spcBef>
              <a:spcPct val="0"/>
            </a:spcBef>
            <a:spcAft>
              <a:spcPct val="35000"/>
            </a:spcAft>
            <a:buClr>
              <a:schemeClr val="lt1"/>
            </a:buClr>
            <a:buSzPts val="3700"/>
            <a:buFont typeface="Arial"/>
            <a:buNone/>
          </a:pPr>
          <a:endParaRPr lang="en-US" sz="2800" kern="1200" dirty="0"/>
        </a:p>
      </dgm:t>
    </dgm:pt>
    <dgm:pt modelId="{C047F2E7-65E1-481E-8BDF-12DB62713E5B}" type="parTrans" cxnId="{28BCDA2F-8BCF-4B60-B348-5C33BC78C1D0}">
      <dgm:prSet/>
      <dgm:spPr/>
      <dgm:t>
        <a:bodyPr/>
        <a:lstStyle/>
        <a:p>
          <a:endParaRPr lang="en-US" sz="1800"/>
        </a:p>
      </dgm:t>
    </dgm:pt>
    <dgm:pt modelId="{2C34D82E-4D0D-4FF5-ACA5-6FA01B1D839D}" type="sibTrans" cxnId="{28BCDA2F-8BCF-4B60-B348-5C33BC78C1D0}">
      <dgm:prSet/>
      <dgm:spPr/>
      <dgm:t>
        <a:bodyPr/>
        <a:lstStyle/>
        <a:p>
          <a:endParaRPr lang="en-US" sz="1800"/>
        </a:p>
      </dgm:t>
    </dgm:pt>
    <dgm:pt modelId="{74B17FE0-7848-45CB-A1B3-B3C956605CE4}">
      <dgm:prSet custT="1"/>
      <dgm:spPr/>
      <dgm:t>
        <a:bodyPr/>
        <a:lstStyle/>
        <a:p>
          <a:pPr marL="0" lvl="0" algn="ctr" defTabSz="1244600">
            <a:lnSpc>
              <a:spcPct val="90000"/>
            </a:lnSpc>
            <a:spcBef>
              <a:spcPct val="0"/>
            </a:spcBef>
            <a:spcAft>
              <a:spcPct val="35000"/>
            </a:spcAft>
            <a:buNone/>
          </a:pPr>
          <a:r>
            <a:rPr lang="en-US" sz="2800" b="1" kern="1200" dirty="0">
              <a:latin typeface="Calibri" panose="020F0502020204030204" pitchFamily="34" charset="0"/>
              <a:ea typeface="Calibri" panose="020F0502020204030204" pitchFamily="34" charset="0"/>
              <a:cs typeface="Calibri" panose="020F0502020204030204" pitchFamily="34" charset="0"/>
            </a:rPr>
            <a:t>Engage OB providers in optimal PMH care</a:t>
          </a:r>
        </a:p>
        <a:p>
          <a:pPr marL="0" lvl="0" algn="ctr" defTabSz="1244600">
            <a:lnSpc>
              <a:spcPct val="90000"/>
            </a:lnSpc>
            <a:spcBef>
              <a:spcPct val="0"/>
            </a:spcBef>
            <a:spcAft>
              <a:spcPct val="35000"/>
            </a:spcAft>
            <a:buClr>
              <a:srgbClr val="FFFFFF"/>
            </a:buClr>
            <a:buSzPts val="3700"/>
            <a:buFont typeface="Arial"/>
            <a:buNone/>
          </a:pPr>
          <a:r>
            <a:rPr lang="en-US" sz="2400" b="1" i="0" u="none" strike="noStrike" kern="1200" cap="none" dirty="0">
              <a:solidFill>
                <a:srgbClr val="FFFFFF"/>
              </a:solidFill>
              <a:latin typeface="Calibri"/>
              <a:ea typeface="Calibri"/>
              <a:cs typeface="Calibri"/>
            </a:rPr>
            <a:t>post PMH Posters, host grand rounds, complete e-modules trainings</a:t>
          </a:r>
        </a:p>
      </dgm:t>
    </dgm:pt>
    <dgm:pt modelId="{26F9D369-588D-49F0-B1C5-A358A7BC1485}" type="parTrans" cxnId="{0790EE45-6B95-41B3-9813-929C6B733288}">
      <dgm:prSet/>
      <dgm:spPr/>
      <dgm:t>
        <a:bodyPr/>
        <a:lstStyle/>
        <a:p>
          <a:endParaRPr lang="en-US" sz="1800"/>
        </a:p>
      </dgm:t>
    </dgm:pt>
    <dgm:pt modelId="{92A76BBB-0C73-4A85-BB46-ED29A6FB8B12}" type="sibTrans" cxnId="{0790EE45-6B95-41B3-9813-929C6B733288}">
      <dgm:prSet/>
      <dgm:spPr/>
      <dgm:t>
        <a:bodyPr/>
        <a:lstStyle/>
        <a:p>
          <a:endParaRPr lang="en-US" sz="1800"/>
        </a:p>
      </dgm:t>
    </dgm:pt>
    <dgm:pt modelId="{ED7716E4-4DFF-4858-A779-79113654EDE0}" type="pres">
      <dgm:prSet presAssocID="{3784269A-1F9F-4576-B03D-B08DBABA2C48}" presName="diagram" presStyleCnt="0">
        <dgm:presLayoutVars>
          <dgm:dir/>
          <dgm:resizeHandles val="exact"/>
        </dgm:presLayoutVars>
      </dgm:prSet>
      <dgm:spPr/>
    </dgm:pt>
    <dgm:pt modelId="{2816E26D-3EB2-43AB-8720-66E9387ADE17}" type="pres">
      <dgm:prSet presAssocID="{D57B6A8C-0657-4A43-BAC2-07AC58F44154}" presName="node" presStyleLbl="node1" presStyleIdx="0" presStyleCnt="6">
        <dgm:presLayoutVars>
          <dgm:bulletEnabled val="1"/>
        </dgm:presLayoutVars>
      </dgm:prSet>
      <dgm:spPr/>
    </dgm:pt>
    <dgm:pt modelId="{C1CC0912-F8CD-44A9-B1A1-C8BC3B9B6496}" type="pres">
      <dgm:prSet presAssocID="{A7C4AE13-3498-4A60-9AB9-EEE995604789}" presName="sibTrans" presStyleCnt="0"/>
      <dgm:spPr/>
    </dgm:pt>
    <dgm:pt modelId="{D52BB933-1436-431A-98CA-6D3552F3B3C4}" type="pres">
      <dgm:prSet presAssocID="{327E80AD-C7CE-4967-A579-70FC88910625}" presName="node" presStyleLbl="node1" presStyleIdx="1" presStyleCnt="6">
        <dgm:presLayoutVars>
          <dgm:bulletEnabled val="1"/>
        </dgm:presLayoutVars>
      </dgm:prSet>
      <dgm:spPr/>
    </dgm:pt>
    <dgm:pt modelId="{F57F25AE-E1F3-4E65-9187-4B9752FEC288}" type="pres">
      <dgm:prSet presAssocID="{2562049E-B63E-4E81-9866-6A69DFCCCC9F}" presName="sibTrans" presStyleCnt="0"/>
      <dgm:spPr/>
    </dgm:pt>
    <dgm:pt modelId="{A461B4EC-7077-4EA8-BEFC-71D46249DF0F}" type="pres">
      <dgm:prSet presAssocID="{BD5A29B5-F30C-4B8A-852B-84B367C3DE08}" presName="node" presStyleLbl="node1" presStyleIdx="2" presStyleCnt="6">
        <dgm:presLayoutVars>
          <dgm:bulletEnabled val="1"/>
        </dgm:presLayoutVars>
      </dgm:prSet>
      <dgm:spPr/>
    </dgm:pt>
    <dgm:pt modelId="{EA39B41D-2B5E-4CC9-8BEB-C6A8BE2D244B}" type="pres">
      <dgm:prSet presAssocID="{91EEC124-5EFF-4AE3-9E47-DEFA3457698D}" presName="sibTrans" presStyleCnt="0"/>
      <dgm:spPr/>
    </dgm:pt>
    <dgm:pt modelId="{20F81266-E0DB-481A-9159-3B2AD5C52D17}" type="pres">
      <dgm:prSet presAssocID="{C4140F35-A3A5-4830-B65C-642188ECCB0E}" presName="node" presStyleLbl="node1" presStyleIdx="3" presStyleCnt="6">
        <dgm:presLayoutVars>
          <dgm:bulletEnabled val="1"/>
        </dgm:presLayoutVars>
      </dgm:prSet>
      <dgm:spPr/>
    </dgm:pt>
    <dgm:pt modelId="{022B9F51-8A87-4488-9B7E-21B8B9D6BBE5}" type="pres">
      <dgm:prSet presAssocID="{9B7CBF3B-F858-46EB-9375-C5341500B3C9}" presName="sibTrans" presStyleCnt="0"/>
      <dgm:spPr/>
    </dgm:pt>
    <dgm:pt modelId="{06038EF9-9514-4515-A9A5-58E6420F98E4}" type="pres">
      <dgm:prSet presAssocID="{F1D69138-20DD-4DB7-A7BD-DE9A8433C684}" presName="node" presStyleLbl="node1" presStyleIdx="4" presStyleCnt="6" custLinFactNeighborX="-1752" custLinFactNeighborY="-2873">
        <dgm:presLayoutVars>
          <dgm:bulletEnabled val="1"/>
        </dgm:presLayoutVars>
      </dgm:prSet>
      <dgm:spPr/>
    </dgm:pt>
    <dgm:pt modelId="{F5FAC5ED-6719-483E-B338-1973416A799C}" type="pres">
      <dgm:prSet presAssocID="{2C34D82E-4D0D-4FF5-ACA5-6FA01B1D839D}" presName="sibTrans" presStyleCnt="0"/>
      <dgm:spPr/>
    </dgm:pt>
    <dgm:pt modelId="{6D99AC18-FFB3-44F6-9445-3B10D582017F}" type="pres">
      <dgm:prSet presAssocID="{74B17FE0-7848-45CB-A1B3-B3C956605CE4}" presName="node" presStyleLbl="node1" presStyleIdx="5" presStyleCnt="6">
        <dgm:presLayoutVars>
          <dgm:bulletEnabled val="1"/>
        </dgm:presLayoutVars>
      </dgm:prSet>
      <dgm:spPr/>
    </dgm:pt>
  </dgm:ptLst>
  <dgm:cxnLst>
    <dgm:cxn modelId="{31BC990E-B9D9-4305-9494-40FFB417A7F8}" type="presOf" srcId="{BD5A29B5-F30C-4B8A-852B-84B367C3DE08}" destId="{A461B4EC-7077-4EA8-BEFC-71D46249DF0F}" srcOrd="0" destOrd="0" presId="urn:microsoft.com/office/officeart/2005/8/layout/default"/>
    <dgm:cxn modelId="{E8E42E1E-FCFA-4916-9A6E-EF95A9C3B3EF}" srcId="{3784269A-1F9F-4576-B03D-B08DBABA2C48}" destId="{BD5A29B5-F30C-4B8A-852B-84B367C3DE08}" srcOrd="2" destOrd="0" parTransId="{A34D348E-AE66-4D25-9B97-7726F3D0C608}" sibTransId="{91EEC124-5EFF-4AE3-9E47-DEFA3457698D}"/>
    <dgm:cxn modelId="{EECAB428-EBA8-4E4C-8CAE-1DA8AB734813}" type="presOf" srcId="{D57B6A8C-0657-4A43-BAC2-07AC58F44154}" destId="{2816E26D-3EB2-43AB-8720-66E9387ADE17}" srcOrd="0" destOrd="0" presId="urn:microsoft.com/office/officeart/2005/8/layout/default"/>
    <dgm:cxn modelId="{28BCDA2F-8BCF-4B60-B348-5C33BC78C1D0}" srcId="{3784269A-1F9F-4576-B03D-B08DBABA2C48}" destId="{F1D69138-20DD-4DB7-A7BD-DE9A8433C684}" srcOrd="4" destOrd="0" parTransId="{C047F2E7-65E1-481E-8BDF-12DB62713E5B}" sibTransId="{2C34D82E-4D0D-4FF5-ACA5-6FA01B1D839D}"/>
    <dgm:cxn modelId="{83A7DB38-D0AC-49F9-92A1-EBDD33D08C8F}" type="presOf" srcId="{C4140F35-A3A5-4830-B65C-642188ECCB0E}" destId="{20F81266-E0DB-481A-9159-3B2AD5C52D17}" srcOrd="0" destOrd="0" presId="urn:microsoft.com/office/officeart/2005/8/layout/default"/>
    <dgm:cxn modelId="{0790EE45-6B95-41B3-9813-929C6B733288}" srcId="{3784269A-1F9F-4576-B03D-B08DBABA2C48}" destId="{74B17FE0-7848-45CB-A1B3-B3C956605CE4}" srcOrd="5" destOrd="0" parTransId="{26F9D369-588D-49F0-B1C5-A358A7BC1485}" sibTransId="{92A76BBB-0C73-4A85-BB46-ED29A6FB8B12}"/>
    <dgm:cxn modelId="{0437717C-E9B2-421E-A02D-5AF94A442B3B}" type="presOf" srcId="{F1D69138-20DD-4DB7-A7BD-DE9A8433C684}" destId="{06038EF9-9514-4515-A9A5-58E6420F98E4}" srcOrd="0" destOrd="0" presId="urn:microsoft.com/office/officeart/2005/8/layout/default"/>
    <dgm:cxn modelId="{84707686-DA4F-46A4-B174-3946BC0A0152}" type="presOf" srcId="{74B17FE0-7848-45CB-A1B3-B3C956605CE4}" destId="{6D99AC18-FFB3-44F6-9445-3B10D582017F}" srcOrd="0" destOrd="0" presId="urn:microsoft.com/office/officeart/2005/8/layout/default"/>
    <dgm:cxn modelId="{25983489-FED6-4837-B097-4B01E5E4D4CC}" type="presOf" srcId="{3784269A-1F9F-4576-B03D-B08DBABA2C48}" destId="{ED7716E4-4DFF-4858-A779-79113654EDE0}" srcOrd="0" destOrd="0" presId="urn:microsoft.com/office/officeart/2005/8/layout/default"/>
    <dgm:cxn modelId="{8B918FA3-6B5B-48C3-AB9A-F3079788A846}" srcId="{3784269A-1F9F-4576-B03D-B08DBABA2C48}" destId="{C4140F35-A3A5-4830-B65C-642188ECCB0E}" srcOrd="3" destOrd="0" parTransId="{C3F10B60-0D51-44E2-9447-B4FDEC606047}" sibTransId="{9B7CBF3B-F858-46EB-9375-C5341500B3C9}"/>
    <dgm:cxn modelId="{75EB88C3-D793-4F40-B138-9A1AF14BD715}" type="presOf" srcId="{327E80AD-C7CE-4967-A579-70FC88910625}" destId="{D52BB933-1436-431A-98CA-6D3552F3B3C4}" srcOrd="0" destOrd="0" presId="urn:microsoft.com/office/officeart/2005/8/layout/default"/>
    <dgm:cxn modelId="{F0809FCB-8D5E-41E3-8FC8-2B4FBFD7B907}" srcId="{3784269A-1F9F-4576-B03D-B08DBABA2C48}" destId="{D57B6A8C-0657-4A43-BAC2-07AC58F44154}" srcOrd="0" destOrd="0" parTransId="{BE686EC4-8D20-4C56-AA4E-E0004AA57119}" sibTransId="{A7C4AE13-3498-4A60-9AB9-EEE995604789}"/>
    <dgm:cxn modelId="{EE8CB4DA-AFB1-4858-9854-614F1A034494}" srcId="{3784269A-1F9F-4576-B03D-B08DBABA2C48}" destId="{327E80AD-C7CE-4967-A579-70FC88910625}" srcOrd="1" destOrd="0" parTransId="{C691D996-37A3-401D-8405-427FFC15B225}" sibTransId="{2562049E-B63E-4E81-9866-6A69DFCCCC9F}"/>
    <dgm:cxn modelId="{6733A30A-8BB5-4F61-B266-F3A9A7B4093B}" type="presParOf" srcId="{ED7716E4-4DFF-4858-A779-79113654EDE0}" destId="{2816E26D-3EB2-43AB-8720-66E9387ADE17}" srcOrd="0" destOrd="0" presId="urn:microsoft.com/office/officeart/2005/8/layout/default"/>
    <dgm:cxn modelId="{4C07785B-28E6-4AFA-B610-DC93F20DFA33}" type="presParOf" srcId="{ED7716E4-4DFF-4858-A779-79113654EDE0}" destId="{C1CC0912-F8CD-44A9-B1A1-C8BC3B9B6496}" srcOrd="1" destOrd="0" presId="urn:microsoft.com/office/officeart/2005/8/layout/default"/>
    <dgm:cxn modelId="{BAE3C955-6A9D-4814-BB67-4411C8220949}" type="presParOf" srcId="{ED7716E4-4DFF-4858-A779-79113654EDE0}" destId="{D52BB933-1436-431A-98CA-6D3552F3B3C4}" srcOrd="2" destOrd="0" presId="urn:microsoft.com/office/officeart/2005/8/layout/default"/>
    <dgm:cxn modelId="{1293D756-AC3A-43F7-BA26-866033DAE9C6}" type="presParOf" srcId="{ED7716E4-4DFF-4858-A779-79113654EDE0}" destId="{F57F25AE-E1F3-4E65-9187-4B9752FEC288}" srcOrd="3" destOrd="0" presId="urn:microsoft.com/office/officeart/2005/8/layout/default"/>
    <dgm:cxn modelId="{63C732EA-979C-4DCB-BAB1-18489AE17E93}" type="presParOf" srcId="{ED7716E4-4DFF-4858-A779-79113654EDE0}" destId="{A461B4EC-7077-4EA8-BEFC-71D46249DF0F}" srcOrd="4" destOrd="0" presId="urn:microsoft.com/office/officeart/2005/8/layout/default"/>
    <dgm:cxn modelId="{73E5F1E3-AEFA-40D5-97DF-DEE35500C9EB}" type="presParOf" srcId="{ED7716E4-4DFF-4858-A779-79113654EDE0}" destId="{EA39B41D-2B5E-4CC9-8BEB-C6A8BE2D244B}" srcOrd="5" destOrd="0" presId="urn:microsoft.com/office/officeart/2005/8/layout/default"/>
    <dgm:cxn modelId="{B165B999-0DAC-4DBF-BAF1-B38D25C33698}" type="presParOf" srcId="{ED7716E4-4DFF-4858-A779-79113654EDE0}" destId="{20F81266-E0DB-481A-9159-3B2AD5C52D17}" srcOrd="6" destOrd="0" presId="urn:microsoft.com/office/officeart/2005/8/layout/default"/>
    <dgm:cxn modelId="{F289F207-2731-4E66-A6CE-3948228042A6}" type="presParOf" srcId="{ED7716E4-4DFF-4858-A779-79113654EDE0}" destId="{022B9F51-8A87-4488-9B7E-21B8B9D6BBE5}" srcOrd="7" destOrd="0" presId="urn:microsoft.com/office/officeart/2005/8/layout/default"/>
    <dgm:cxn modelId="{7D552BB6-06EC-4D83-BC6C-BC4CEA4B1EAF}" type="presParOf" srcId="{ED7716E4-4DFF-4858-A779-79113654EDE0}" destId="{06038EF9-9514-4515-A9A5-58E6420F98E4}" srcOrd="8" destOrd="0" presId="urn:microsoft.com/office/officeart/2005/8/layout/default"/>
    <dgm:cxn modelId="{F3587D62-07F6-4796-BACC-0719F5F71ED9}" type="presParOf" srcId="{ED7716E4-4DFF-4858-A779-79113654EDE0}" destId="{F5FAC5ED-6719-483E-B338-1973416A799C}" srcOrd="9" destOrd="0" presId="urn:microsoft.com/office/officeart/2005/8/layout/default"/>
    <dgm:cxn modelId="{6B9FBAD8-572B-46CB-985C-05E1B8CAD3FC}" type="presParOf" srcId="{ED7716E4-4DFF-4858-A779-79113654EDE0}" destId="{6D99AC18-FFB3-44F6-9445-3B10D582017F}"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16E26D-3EB2-43AB-8720-66E9387ADE17}">
      <dsp:nvSpPr>
        <dsp:cNvPr id="0" name=""/>
        <dsp:cNvSpPr/>
      </dsp:nvSpPr>
      <dsp:spPr>
        <a:xfrm>
          <a:off x="0" y="877211"/>
          <a:ext cx="3878919" cy="2327351"/>
        </a:xfrm>
        <a:prstGeom prst="rect">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Clr>
              <a:schemeClr val="lt1"/>
            </a:buClr>
            <a:buSzPts val="3700"/>
            <a:buFont typeface="Arial"/>
            <a:buNone/>
          </a:pPr>
          <a:r>
            <a:rPr lang="en-US" sz="2800" b="1" i="0" u="none" strike="noStrike" kern="1200" cap="none">
              <a:latin typeface="Calibri"/>
              <a:ea typeface="Calibri"/>
              <a:cs typeface="Calibri"/>
              <a:sym typeface="Calibri"/>
            </a:rPr>
            <a:t>Create workflows for response to positive screen</a:t>
          </a:r>
          <a:endParaRPr lang="en-US" sz="2800" kern="1200"/>
        </a:p>
      </dsp:txBody>
      <dsp:txXfrm>
        <a:off x="0" y="877211"/>
        <a:ext cx="3878919" cy="2327351"/>
      </dsp:txXfrm>
    </dsp:sp>
    <dsp:sp modelId="{D52BB933-1436-431A-98CA-6D3552F3B3C4}">
      <dsp:nvSpPr>
        <dsp:cNvPr id="0" name=""/>
        <dsp:cNvSpPr/>
      </dsp:nvSpPr>
      <dsp:spPr>
        <a:xfrm>
          <a:off x="4266810" y="877211"/>
          <a:ext cx="3878919" cy="2327351"/>
        </a:xfrm>
        <a:prstGeom prst="rect">
          <a:avLst/>
        </a:prstGeom>
        <a:solidFill>
          <a:schemeClr val="accent2">
            <a:hueOff val="-291073"/>
            <a:satOff val="-16786"/>
            <a:lumOff val="1726"/>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Clr>
              <a:schemeClr val="lt1"/>
            </a:buClr>
            <a:buSzPts val="3700"/>
            <a:buFont typeface="Arial"/>
            <a:buNone/>
          </a:pPr>
          <a:r>
            <a:rPr lang="en-US" sz="2800" b="1" i="0" u="none" strike="noStrike" kern="1200" cap="none" dirty="0">
              <a:latin typeface="Calibri"/>
              <a:ea typeface="Calibri"/>
              <a:cs typeface="Calibri"/>
              <a:sym typeface="Calibri"/>
            </a:rPr>
            <a:t>Map out local, state and online behavioral health resources</a:t>
          </a:r>
        </a:p>
        <a:p>
          <a:pPr marL="0" lvl="0" indent="0" algn="ctr" defTabSz="1244600">
            <a:lnSpc>
              <a:spcPct val="90000"/>
            </a:lnSpc>
            <a:spcBef>
              <a:spcPct val="0"/>
            </a:spcBef>
            <a:spcAft>
              <a:spcPct val="35000"/>
            </a:spcAft>
            <a:buClr>
              <a:schemeClr val="lt1"/>
            </a:buClr>
            <a:buSzPts val="3700"/>
            <a:buFont typeface="Arial"/>
            <a:buNone/>
          </a:pPr>
          <a:r>
            <a:rPr lang="en-US" sz="2400" b="1" i="0" u="none" strike="noStrike" kern="1200" cap="none" dirty="0">
              <a:solidFill>
                <a:srgbClr val="FFFFFF"/>
              </a:solidFill>
              <a:latin typeface="Calibri"/>
              <a:ea typeface="Calibri"/>
              <a:cs typeface="Calibri"/>
            </a:rPr>
            <a:t>Quick PMH Reference Guide, IL Doc Assist, IL MOMS </a:t>
          </a:r>
          <a:r>
            <a:rPr lang="en-US" sz="2400" b="1" i="0" u="none" strike="noStrike" kern="1200" cap="none" dirty="0" err="1">
              <a:solidFill>
                <a:srgbClr val="FFFFFF"/>
              </a:solidFill>
              <a:latin typeface="Calibri"/>
              <a:ea typeface="Calibri"/>
              <a:cs typeface="Calibri"/>
            </a:rPr>
            <a:t>LIne</a:t>
          </a:r>
          <a:endParaRPr lang="en-US" sz="2400" b="1" i="0" u="none" strike="noStrike" kern="1200" cap="none" dirty="0">
            <a:solidFill>
              <a:srgbClr val="FFFFFF"/>
            </a:solidFill>
            <a:latin typeface="Calibri"/>
            <a:ea typeface="Calibri"/>
            <a:cs typeface="Calibri"/>
          </a:endParaRPr>
        </a:p>
      </dsp:txBody>
      <dsp:txXfrm>
        <a:off x="4266810" y="877211"/>
        <a:ext cx="3878919" cy="2327351"/>
      </dsp:txXfrm>
    </dsp:sp>
    <dsp:sp modelId="{A461B4EC-7077-4EA8-BEFC-71D46249DF0F}">
      <dsp:nvSpPr>
        <dsp:cNvPr id="0" name=""/>
        <dsp:cNvSpPr/>
      </dsp:nvSpPr>
      <dsp:spPr>
        <a:xfrm>
          <a:off x="8533621" y="877211"/>
          <a:ext cx="3878919" cy="2327351"/>
        </a:xfrm>
        <a:prstGeom prst="rect">
          <a:avLst/>
        </a:prstGeom>
        <a:solidFill>
          <a:schemeClr val="accent2">
            <a:hueOff val="-582145"/>
            <a:satOff val="-33571"/>
            <a:lumOff val="3451"/>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Clr>
              <a:schemeClr val="lt1"/>
            </a:buClr>
            <a:buSzPts val="3700"/>
            <a:buFont typeface="Arial"/>
            <a:buNone/>
          </a:pPr>
          <a:r>
            <a:rPr lang="en-US" sz="2800" b="1" i="0" u="none" strike="noStrike" kern="1200" cap="none" dirty="0">
              <a:latin typeface="Calibri"/>
              <a:ea typeface="Calibri"/>
              <a:cs typeface="Calibri"/>
              <a:sym typeface="Calibri"/>
            </a:rPr>
            <a:t>Identify opportunities for warm</a:t>
          </a:r>
          <a:r>
            <a:rPr lang="en-US" sz="3600" b="1" i="0" u="none" strike="noStrike" kern="1200" cap="none" dirty="0">
              <a:latin typeface="Calibri"/>
              <a:ea typeface="Calibri"/>
              <a:cs typeface="Calibri"/>
              <a:sym typeface="Calibri"/>
            </a:rPr>
            <a:t> </a:t>
          </a:r>
          <a:r>
            <a:rPr lang="en-US" sz="2800" b="1" i="0" u="none" strike="noStrike" kern="1200" cap="none" dirty="0">
              <a:latin typeface="Calibri"/>
              <a:ea typeface="Calibri"/>
              <a:cs typeface="Calibri"/>
              <a:sym typeface="Calibri"/>
            </a:rPr>
            <a:t>handoffs </a:t>
          </a:r>
        </a:p>
        <a:p>
          <a:pPr marL="0" lvl="0" indent="0" algn="ctr" defTabSz="1244600">
            <a:lnSpc>
              <a:spcPct val="90000"/>
            </a:lnSpc>
            <a:spcBef>
              <a:spcPct val="0"/>
            </a:spcBef>
            <a:spcAft>
              <a:spcPct val="35000"/>
            </a:spcAft>
            <a:buClr>
              <a:schemeClr val="lt1"/>
            </a:buClr>
            <a:buSzPts val="3700"/>
            <a:buFont typeface="Arial"/>
            <a:buNone/>
          </a:pPr>
          <a:r>
            <a:rPr lang="en-US" sz="2000" b="1" i="0" u="none" strike="noStrike" kern="1200" cap="none" dirty="0">
              <a:latin typeface="Calibri"/>
              <a:ea typeface="Calibri"/>
              <a:cs typeface="Calibri"/>
              <a:sym typeface="Calibri"/>
            </a:rPr>
            <a:t> </a:t>
          </a:r>
          <a:r>
            <a:rPr lang="en-US" sz="2400" b="1" i="0" u="none" strike="noStrike" kern="1200" cap="none" dirty="0">
              <a:latin typeface="Calibri"/>
              <a:ea typeface="Calibri"/>
              <a:cs typeface="Calibri"/>
              <a:sym typeface="Calibri"/>
            </a:rPr>
            <a:t>IL MOMS Line, Online Referrals, local options, phone call to follow up</a:t>
          </a:r>
          <a:endParaRPr lang="en-US" sz="2800" kern="1200" dirty="0"/>
        </a:p>
      </dsp:txBody>
      <dsp:txXfrm>
        <a:off x="8533621" y="877211"/>
        <a:ext cx="3878919" cy="2327351"/>
      </dsp:txXfrm>
    </dsp:sp>
    <dsp:sp modelId="{20F81266-E0DB-481A-9159-3B2AD5C52D17}">
      <dsp:nvSpPr>
        <dsp:cNvPr id="0" name=""/>
        <dsp:cNvSpPr/>
      </dsp:nvSpPr>
      <dsp:spPr>
        <a:xfrm>
          <a:off x="0" y="3592454"/>
          <a:ext cx="3878919" cy="2327351"/>
        </a:xfrm>
        <a:prstGeom prst="rect">
          <a:avLst/>
        </a:prstGeom>
        <a:solidFill>
          <a:schemeClr val="accent2">
            <a:hueOff val="-873218"/>
            <a:satOff val="-50357"/>
            <a:lumOff val="5177"/>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Clr>
              <a:schemeClr val="lt1"/>
            </a:buClr>
            <a:buSzPts val="3700"/>
            <a:buFont typeface="Arial"/>
            <a:buNone/>
          </a:pPr>
          <a:r>
            <a:rPr lang="en-US" sz="2800" b="1" i="0" u="none" strike="noStrike" kern="1200" cap="none" dirty="0">
              <a:latin typeface="Calibri"/>
              <a:ea typeface="Calibri"/>
              <a:cs typeface="Calibri"/>
              <a:sym typeface="Calibri"/>
            </a:rPr>
            <a:t>Ensure resources are accessible to providers when + screen</a:t>
          </a:r>
        </a:p>
        <a:p>
          <a:pPr marL="0" lvl="0" indent="0" algn="ctr" defTabSz="1244600">
            <a:lnSpc>
              <a:spcPct val="90000"/>
            </a:lnSpc>
            <a:spcBef>
              <a:spcPct val="0"/>
            </a:spcBef>
            <a:spcAft>
              <a:spcPct val="35000"/>
            </a:spcAft>
            <a:buClr>
              <a:schemeClr val="lt1"/>
            </a:buClr>
            <a:buSzPts val="3700"/>
            <a:buFont typeface="Arial"/>
            <a:buNone/>
          </a:pPr>
          <a:r>
            <a:rPr lang="en-US" sz="2400" b="1" i="0" u="none" strike="noStrike" kern="1200" cap="none" dirty="0">
              <a:solidFill>
                <a:srgbClr val="FFFFFF"/>
              </a:solidFill>
              <a:latin typeface="Calibri"/>
              <a:ea typeface="Calibri"/>
              <a:cs typeface="Calibri"/>
            </a:rPr>
            <a:t>PMH Purple Folder, Laminated PMH Algorithms, Order Sets, PMH posters</a:t>
          </a:r>
        </a:p>
      </dsp:txBody>
      <dsp:txXfrm>
        <a:off x="0" y="3592454"/>
        <a:ext cx="3878919" cy="2327351"/>
      </dsp:txXfrm>
    </dsp:sp>
    <dsp:sp modelId="{06038EF9-9514-4515-A9A5-58E6420F98E4}">
      <dsp:nvSpPr>
        <dsp:cNvPr id="0" name=""/>
        <dsp:cNvSpPr/>
      </dsp:nvSpPr>
      <dsp:spPr>
        <a:xfrm>
          <a:off x="4198852" y="3525590"/>
          <a:ext cx="3878919" cy="2327351"/>
        </a:xfrm>
        <a:prstGeom prst="rect">
          <a:avLst/>
        </a:prstGeom>
        <a:solidFill>
          <a:schemeClr val="accent2">
            <a:hueOff val="-1164290"/>
            <a:satOff val="-67142"/>
            <a:lumOff val="6902"/>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Clr>
              <a:schemeClr val="lt1"/>
            </a:buClr>
            <a:buSzPts val="3700"/>
            <a:buFont typeface="Arial"/>
            <a:buNone/>
          </a:pPr>
          <a:r>
            <a:rPr lang="en-US" sz="2800" b="1" kern="1200" dirty="0">
              <a:latin typeface="Calibri"/>
              <a:ea typeface="Calibri"/>
              <a:cs typeface="Calibri"/>
            </a:rPr>
            <a:t>Train staff on workflows &amp; key resources</a:t>
          </a:r>
        </a:p>
        <a:p>
          <a:pPr marL="0" lvl="0" indent="0" algn="ctr" defTabSz="1244600">
            <a:lnSpc>
              <a:spcPct val="90000"/>
            </a:lnSpc>
            <a:spcBef>
              <a:spcPct val="0"/>
            </a:spcBef>
            <a:spcAft>
              <a:spcPct val="35000"/>
            </a:spcAft>
            <a:buClr>
              <a:srgbClr val="FFFFFF"/>
            </a:buClr>
            <a:buSzPts val="3700"/>
            <a:buFont typeface="Arial"/>
            <a:buNone/>
          </a:pPr>
          <a:r>
            <a:rPr lang="en-US" sz="2400" b="1" i="0" u="none" strike="noStrike" kern="1200" cap="none" dirty="0">
              <a:solidFill>
                <a:srgbClr val="FFFFFF"/>
              </a:solidFill>
              <a:latin typeface="Calibri"/>
              <a:ea typeface="Calibri"/>
              <a:cs typeface="Calibri"/>
            </a:rPr>
            <a:t>Provide feedback with </a:t>
          </a:r>
          <a:r>
            <a:rPr lang="en-US" sz="2400" b="1" i="0" u="none" strike="noStrike" kern="1200" cap="none" dirty="0" err="1">
              <a:solidFill>
                <a:srgbClr val="FFFFFF"/>
              </a:solidFill>
              <a:latin typeface="Calibri"/>
              <a:ea typeface="Calibri"/>
              <a:cs typeface="Calibri"/>
            </a:rPr>
            <a:t>FallOut</a:t>
          </a:r>
          <a:r>
            <a:rPr lang="en-US" sz="2400" b="1" i="0" u="none" strike="noStrike" kern="1200" cap="none" dirty="0">
              <a:solidFill>
                <a:srgbClr val="FFFFFF"/>
              </a:solidFill>
              <a:latin typeface="Calibri"/>
              <a:ea typeface="Calibri"/>
              <a:cs typeface="Calibri"/>
            </a:rPr>
            <a:t> Case Reviews</a:t>
          </a:r>
        </a:p>
        <a:p>
          <a:pPr marL="0" lvl="0" indent="0" algn="ctr" defTabSz="1244600">
            <a:lnSpc>
              <a:spcPct val="90000"/>
            </a:lnSpc>
            <a:spcBef>
              <a:spcPct val="0"/>
            </a:spcBef>
            <a:spcAft>
              <a:spcPct val="35000"/>
            </a:spcAft>
            <a:buClr>
              <a:schemeClr val="lt1"/>
            </a:buClr>
            <a:buSzPts val="3700"/>
            <a:buFont typeface="Arial"/>
            <a:buNone/>
          </a:pPr>
          <a:endParaRPr lang="en-US" sz="2800" kern="1200" dirty="0"/>
        </a:p>
      </dsp:txBody>
      <dsp:txXfrm>
        <a:off x="4198852" y="3525590"/>
        <a:ext cx="3878919" cy="2327351"/>
      </dsp:txXfrm>
    </dsp:sp>
    <dsp:sp modelId="{6D99AC18-FFB3-44F6-9445-3B10D582017F}">
      <dsp:nvSpPr>
        <dsp:cNvPr id="0" name=""/>
        <dsp:cNvSpPr/>
      </dsp:nvSpPr>
      <dsp:spPr>
        <a:xfrm>
          <a:off x="8533621" y="3592454"/>
          <a:ext cx="3878919" cy="2327351"/>
        </a:xfrm>
        <a:prstGeom prst="rect">
          <a:avLst/>
        </a:prstGeom>
        <a:solidFill>
          <a:schemeClr val="accent2">
            <a:hueOff val="-1455363"/>
            <a:satOff val="-83928"/>
            <a:lumOff val="862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kern="1200" dirty="0">
              <a:latin typeface="Calibri" panose="020F0502020204030204" pitchFamily="34" charset="0"/>
              <a:ea typeface="Calibri" panose="020F0502020204030204" pitchFamily="34" charset="0"/>
              <a:cs typeface="Calibri" panose="020F0502020204030204" pitchFamily="34" charset="0"/>
            </a:rPr>
            <a:t>Engage OB providers in optimal PMH care</a:t>
          </a:r>
        </a:p>
        <a:p>
          <a:pPr marL="0" lvl="0" indent="0" algn="ctr" defTabSz="1244600">
            <a:lnSpc>
              <a:spcPct val="90000"/>
            </a:lnSpc>
            <a:spcBef>
              <a:spcPct val="0"/>
            </a:spcBef>
            <a:spcAft>
              <a:spcPct val="35000"/>
            </a:spcAft>
            <a:buClr>
              <a:srgbClr val="FFFFFF"/>
            </a:buClr>
            <a:buSzPts val="3700"/>
            <a:buFont typeface="Arial"/>
            <a:buNone/>
          </a:pPr>
          <a:r>
            <a:rPr lang="en-US" sz="2400" b="1" i="0" u="none" strike="noStrike" kern="1200" cap="none" dirty="0">
              <a:solidFill>
                <a:srgbClr val="FFFFFF"/>
              </a:solidFill>
              <a:latin typeface="Calibri"/>
              <a:ea typeface="Calibri"/>
              <a:cs typeface="Calibri"/>
            </a:rPr>
            <a:t>post PMH Posters, host grand rounds, complete e-modules trainings</a:t>
          </a:r>
        </a:p>
      </dsp:txBody>
      <dsp:txXfrm>
        <a:off x="8533621" y="3592454"/>
        <a:ext cx="3878919" cy="232735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1pPr>
            <a:lvl2pPr marL="914400" marR="0" lvl="1"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2pPr>
            <a:lvl3pPr marL="1371600" marR="0" lvl="2"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3pPr>
            <a:lvl4pPr marL="1828800" marR="0" lvl="3"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4pPr>
            <a:lvl5pPr marL="2286000" marR="0" lvl="4"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5pPr>
            <a:lvl6pPr marL="2743200" marR="0" lvl="5"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6pPr>
            <a:lvl7pPr marL="3200400" marR="0" lvl="6"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7pPr>
            <a:lvl8pPr marL="3657600" marR="0" lvl="7"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8pPr>
            <a:lvl9pPr marL="4114800" marR="0" lvl="8"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a:solidFill>
                  <a:schemeClr val="dk1"/>
                </a:solidFill>
                <a:latin typeface="Arial"/>
                <a:ea typeface="Arial"/>
                <a:cs typeface="Arial"/>
                <a:sym typeface="Arial"/>
              </a:rPr>
              <a:t>‹#›</a:t>
            </a:fld>
            <a:endParaRPr sz="1200" b="0" i="0" u="none" strike="noStrike" cap="none">
              <a:solidFill>
                <a:schemeClr val="dk1"/>
              </a:solidFill>
              <a:latin typeface="Arial"/>
              <a:ea typeface="Arial"/>
              <a:cs typeface="Arial"/>
              <a:sym typeface="Arial"/>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3" Type="http://schemas.openxmlformats.org/officeDocument/2006/relationships/hyperlink" Target="https://saferbirth.org/wp-content/uploads/U3-FINAL_AIM_Bundle_SOC.pdf" TargetMode="External"/><Relationship Id="rId2" Type="http://schemas.openxmlformats.org/officeDocument/2006/relationships/slide" Target="../slides/slide79.xml"/><Relationship Id="rId1" Type="http://schemas.openxmlformats.org/officeDocument/2006/relationships/notesMaster" Target="../notesMasters/notesMaster1.xml"/><Relationship Id="rId4" Type="http://schemas.openxmlformats.org/officeDocument/2006/relationships/hyperlink" Target="https://www.ajog.org/article/s0002-9378(19)30246-7/pdf" TargetMode="Externa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949"/>
        <p:cNvGrpSpPr/>
        <p:nvPr/>
      </p:nvGrpSpPr>
      <p:grpSpPr>
        <a:xfrm>
          <a:off x="0" y="0"/>
          <a:ext cx="0" cy="0"/>
          <a:chOff x="0" y="0"/>
          <a:chExt cx="0" cy="0"/>
        </a:xfrm>
      </p:grpSpPr>
      <p:sp>
        <p:nvSpPr>
          <p:cNvPr id="23950" name="Google Shape;23950;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951" name="Google Shape;23951;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3952" name="Google Shape;23952;p1:notes"/>
          <p:cNvSpPr txBox="1"/>
          <p:nvPr/>
        </p:nvSpPr>
        <p:spPr>
          <a:xfrm>
            <a:off x="3884608" y="8685208"/>
            <a:ext cx="2971800" cy="458791"/>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800"/>
              <a:buFont typeface="Arial"/>
              <a:buNone/>
            </a:pPr>
            <a:fld id="{00000000-1234-1234-1234-123412341234}" type="slidenum">
              <a:rPr lang="en-US" sz="1800" b="0" i="0" u="none" strike="noStrike" cap="none">
                <a:solidFill>
                  <a:srgbClr val="000000"/>
                </a:solidFill>
                <a:latin typeface="Arial"/>
                <a:ea typeface="Arial"/>
                <a:cs typeface="Arial"/>
                <a:sym typeface="Arial"/>
              </a:rPr>
              <a:t>1</a:t>
            </a:fld>
            <a:endParaRPr sz="1200" b="0" i="0" u="none" strike="noStrike" cap="none">
              <a:solidFill>
                <a:srgbClr val="000000"/>
              </a:solidFill>
              <a:latin typeface="Calibri"/>
              <a:ea typeface="Calibri"/>
              <a:cs typeface="Calibri"/>
              <a:sym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982"/>
        <p:cNvGrpSpPr/>
        <p:nvPr/>
      </p:nvGrpSpPr>
      <p:grpSpPr>
        <a:xfrm>
          <a:off x="0" y="0"/>
          <a:ext cx="0" cy="0"/>
          <a:chOff x="0" y="0"/>
          <a:chExt cx="0" cy="0"/>
        </a:xfrm>
      </p:grpSpPr>
      <p:sp>
        <p:nvSpPr>
          <p:cNvPr id="23983" name="Google Shape;23983;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984" name="Google Shape;23984;p2:notes"/>
          <p:cNvSpPr txBox="1">
            <a:spLocks noGrp="1"/>
          </p:cNvSpPr>
          <p:nvPr>
            <p:ph type="body" idx="1"/>
          </p:nvPr>
        </p:nvSpPr>
        <p:spPr>
          <a:xfrm>
            <a:off x="685800" y="4400550"/>
            <a:ext cx="5486400" cy="3600450"/>
          </a:xfrm>
          <a:prstGeom prst="rect">
            <a:avLst/>
          </a:prstGeom>
          <a:noFill/>
          <a:ln>
            <a:noFill/>
          </a:ln>
        </p:spPr>
        <p:txBody>
          <a:bodyPr spcFirstLastPara="1" wrap="square" lIns="91400" tIns="45700" rIns="91400" bIns="45700" anchor="t" anchorCtr="0">
            <a:noAutofit/>
          </a:bodyPr>
          <a:lstStyle/>
          <a:p>
            <a:pPr marL="0" lvl="0" indent="0" algn="l" rtl="0">
              <a:lnSpc>
                <a:spcPct val="100000"/>
              </a:lnSpc>
              <a:spcBef>
                <a:spcPts val="0"/>
              </a:spcBef>
              <a:spcAft>
                <a:spcPts val="0"/>
              </a:spcAft>
              <a:buSzPts val="1400"/>
              <a:buNone/>
            </a:pPr>
            <a:endParaRPr/>
          </a:p>
        </p:txBody>
      </p:sp>
      <p:sp>
        <p:nvSpPr>
          <p:cNvPr id="23985" name="Google Shape;23985;p2:notes"/>
          <p:cNvSpPr txBox="1"/>
          <p:nvPr/>
        </p:nvSpPr>
        <p:spPr>
          <a:xfrm>
            <a:off x="3884608" y="8685208"/>
            <a:ext cx="2971800" cy="458791"/>
          </a:xfrm>
          <a:prstGeom prst="rect">
            <a:avLst/>
          </a:prstGeom>
          <a:noFill/>
          <a:ln>
            <a:noFill/>
          </a:ln>
        </p:spPr>
        <p:txBody>
          <a:bodyPr spcFirstLastPara="1" wrap="square" lIns="91400" tIns="45700" rIns="91400" bIns="45700" anchor="b" anchorCtr="0">
            <a:noAutofit/>
          </a:bodyPr>
          <a:lstStyle/>
          <a:p>
            <a:pPr marL="0" marR="0" lvl="0" indent="0" algn="r" rtl="0">
              <a:lnSpc>
                <a:spcPct val="100000"/>
              </a:lnSpc>
              <a:spcBef>
                <a:spcPts val="0"/>
              </a:spcBef>
              <a:spcAft>
                <a:spcPts val="0"/>
              </a:spcAft>
              <a:buClr>
                <a:srgbClr val="000000"/>
              </a:buClr>
              <a:buSzPts val="1800"/>
              <a:buFont typeface="Arial"/>
              <a:buNone/>
            </a:pPr>
            <a:fld id="{00000000-1234-1234-1234-123412341234}" type="slidenum">
              <a:rPr lang="en-US" sz="1800" b="0" i="0" u="none" strike="noStrike" cap="none">
                <a:solidFill>
                  <a:srgbClr val="000000"/>
                </a:solidFill>
                <a:latin typeface="Arial"/>
                <a:ea typeface="Arial"/>
                <a:cs typeface="Arial"/>
                <a:sym typeface="Arial"/>
              </a:rPr>
              <a:t>2</a:t>
            </a:fld>
            <a:endParaRPr sz="1200" b="0" i="0" u="none" strike="noStrike" cap="none">
              <a:solidFill>
                <a:srgbClr val="000000"/>
              </a:solidFill>
              <a:latin typeface="Calibri"/>
              <a:ea typeface="Calibri"/>
              <a:cs typeface="Calibri"/>
              <a:sym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990"/>
        <p:cNvGrpSpPr/>
        <p:nvPr/>
      </p:nvGrpSpPr>
      <p:grpSpPr>
        <a:xfrm>
          <a:off x="0" y="0"/>
          <a:ext cx="0" cy="0"/>
          <a:chOff x="0" y="0"/>
          <a:chExt cx="0" cy="0"/>
        </a:xfrm>
      </p:grpSpPr>
      <p:sp>
        <p:nvSpPr>
          <p:cNvPr id="23991" name="Google Shape;23991;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992" name="Google Shape;23992;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3993" name="Google Shape;23993;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001"/>
        <p:cNvGrpSpPr/>
        <p:nvPr/>
      </p:nvGrpSpPr>
      <p:grpSpPr>
        <a:xfrm>
          <a:off x="0" y="0"/>
          <a:ext cx="0" cy="0"/>
          <a:chOff x="0" y="0"/>
          <a:chExt cx="0" cy="0"/>
        </a:xfrm>
      </p:grpSpPr>
      <p:sp>
        <p:nvSpPr>
          <p:cNvPr id="24002" name="Google Shape;24002;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003" name="Google Shape;24003;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457200" marR="0" lvl="0" indent="-228600" algn="l" rtl="0">
              <a:lnSpc>
                <a:spcPct val="100000"/>
              </a:lnSpc>
              <a:spcBef>
                <a:spcPts val="0"/>
              </a:spcBef>
              <a:spcAft>
                <a:spcPts val="0"/>
              </a:spcAft>
              <a:buClr>
                <a:srgbClr val="000000"/>
              </a:buClr>
              <a:buSzPts val="1400"/>
              <a:buFont typeface="Arial"/>
              <a:buNone/>
            </a:pPr>
            <a:endParaRPr/>
          </a:p>
        </p:txBody>
      </p:sp>
      <p:sp>
        <p:nvSpPr>
          <p:cNvPr id="24004" name="Google Shape;24004;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a:solidFill>
                  <a:srgbClr val="000000"/>
                </a:solidFill>
                <a:latin typeface="Calibri"/>
                <a:ea typeface="Calibri"/>
                <a:cs typeface="Calibri"/>
                <a:sym typeface="Calibri"/>
              </a:rPr>
              <a:t>4</a:t>
            </a:fld>
            <a:endParaRPr sz="1200" b="0" i="0" u="none" strike="noStrike" cap="none">
              <a:solidFill>
                <a:srgbClr val="000000"/>
              </a:solidFill>
              <a:latin typeface="Calibri"/>
              <a:ea typeface="Calibri"/>
              <a:cs typeface="Calibri"/>
              <a:sym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012"/>
        <p:cNvGrpSpPr/>
        <p:nvPr/>
      </p:nvGrpSpPr>
      <p:grpSpPr>
        <a:xfrm>
          <a:off x="0" y="0"/>
          <a:ext cx="0" cy="0"/>
          <a:chOff x="0" y="0"/>
          <a:chExt cx="0" cy="0"/>
        </a:xfrm>
      </p:grpSpPr>
      <p:sp>
        <p:nvSpPr>
          <p:cNvPr id="24013" name="Google Shape;24013;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014" name="Google Shape;24014;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4015" name="Google Shape;24015;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US" sz="1200" b="0" i="0" u="none" strike="noStrike" cap="none">
                <a:solidFill>
                  <a:srgbClr val="000000"/>
                </a:solidFill>
                <a:latin typeface="Calibri"/>
                <a:ea typeface="Calibri"/>
                <a:cs typeface="Calibri"/>
                <a:sym typeface="Calibri"/>
              </a:rPr>
              <a:t>5</a:t>
            </a:fld>
            <a:endParaRPr sz="1200" b="0" i="0" u="none" strike="noStrike" cap="none">
              <a:solidFill>
                <a:srgbClr val="000000"/>
              </a:solidFill>
              <a:latin typeface="Calibri"/>
              <a:ea typeface="Calibri"/>
              <a:cs typeface="Calibri"/>
              <a:sym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022"/>
        <p:cNvGrpSpPr/>
        <p:nvPr/>
      </p:nvGrpSpPr>
      <p:grpSpPr>
        <a:xfrm>
          <a:off x="0" y="0"/>
          <a:ext cx="0" cy="0"/>
          <a:chOff x="0" y="0"/>
          <a:chExt cx="0" cy="0"/>
        </a:xfrm>
      </p:grpSpPr>
      <p:sp>
        <p:nvSpPr>
          <p:cNvPr id="24023" name="Google Shape;24023;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024" name="Google Shape;24024;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4025" name="Google Shape;24025;p6:notes"/>
          <p:cNvSpPr txBox="1"/>
          <p:nvPr/>
        </p:nvSpPr>
        <p:spPr>
          <a:xfrm>
            <a:off x="3884608" y="8685208"/>
            <a:ext cx="2971800" cy="458791"/>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800"/>
              <a:buFont typeface="Arial"/>
              <a:buNone/>
            </a:pPr>
            <a:fld id="{00000000-1234-1234-1234-123412341234}" type="slidenum">
              <a:rPr lang="en-US" sz="1800" b="0" i="0" u="none" strike="noStrike" cap="none">
                <a:solidFill>
                  <a:srgbClr val="000000"/>
                </a:solidFill>
                <a:latin typeface="Arial"/>
                <a:ea typeface="Arial"/>
                <a:cs typeface="Arial"/>
                <a:sym typeface="Arial"/>
              </a:rPr>
              <a:t>6</a:t>
            </a:fld>
            <a:endParaRPr sz="1200" b="0" i="0" u="none" strike="noStrike" cap="none">
              <a:solidFill>
                <a:srgbClr val="000000"/>
              </a:solidFill>
              <a:latin typeface="Calibri"/>
              <a:ea typeface="Calibri"/>
              <a:cs typeface="Calibri"/>
              <a:sym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410"/>
        <p:cNvGrpSpPr/>
        <p:nvPr/>
      </p:nvGrpSpPr>
      <p:grpSpPr>
        <a:xfrm>
          <a:off x="0" y="0"/>
          <a:ext cx="0" cy="0"/>
          <a:chOff x="0" y="0"/>
          <a:chExt cx="0" cy="0"/>
        </a:xfrm>
      </p:grpSpPr>
      <p:sp>
        <p:nvSpPr>
          <p:cNvPr id="21411" name="Google Shape;21411;p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412" name="Google Shape;21412;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424"/>
        <p:cNvGrpSpPr/>
        <p:nvPr/>
      </p:nvGrpSpPr>
      <p:grpSpPr>
        <a:xfrm>
          <a:off x="0" y="0"/>
          <a:ext cx="0" cy="0"/>
          <a:chOff x="0" y="0"/>
          <a:chExt cx="0" cy="0"/>
        </a:xfrm>
      </p:grpSpPr>
      <p:sp>
        <p:nvSpPr>
          <p:cNvPr id="21425" name="Google Shape;21425;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426" name="Google Shape;21426;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433"/>
        <p:cNvGrpSpPr/>
        <p:nvPr/>
      </p:nvGrpSpPr>
      <p:grpSpPr>
        <a:xfrm>
          <a:off x="0" y="0"/>
          <a:ext cx="0" cy="0"/>
          <a:chOff x="0" y="0"/>
          <a:chExt cx="0" cy="0"/>
        </a:xfrm>
      </p:grpSpPr>
      <p:sp>
        <p:nvSpPr>
          <p:cNvPr id="21434" name="Google Shape;21434;p1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435" name="Google Shape;21435;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DB4571D-91F0-43FB-8053-437E435DBFC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Arial"/>
                <a:sym typeface="Arial"/>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Arial"/>
              <a:sym typeface="Arial"/>
            </a:endParaRPr>
          </a:p>
        </p:txBody>
      </p:sp>
    </p:spTree>
    <p:extLst>
      <p:ext uri="{BB962C8B-B14F-4D97-AF65-F5344CB8AC3E}">
        <p14:creationId xmlns:p14="http://schemas.microsoft.com/office/powerpoint/2010/main" val="30241164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491"/>
        <p:cNvGrpSpPr/>
        <p:nvPr/>
      </p:nvGrpSpPr>
      <p:grpSpPr>
        <a:xfrm>
          <a:off x="0" y="0"/>
          <a:ext cx="0" cy="0"/>
          <a:chOff x="0" y="0"/>
          <a:chExt cx="0" cy="0"/>
        </a:xfrm>
      </p:grpSpPr>
      <p:sp>
        <p:nvSpPr>
          <p:cNvPr id="21492" name="Google Shape;21492;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493" name="Google Shape;21493;p1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494" name="Google Shape;21494;p1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Pts val="1200"/>
              <a:buFont typeface="Calibri"/>
              <a:buNone/>
              <a:tabLst/>
              <a:defRPr/>
            </a:pPr>
            <a:fld id="{00000000-1234-1234-1234-123412341234}" type="slidenum">
              <a:rPr kumimoji="0" lang="en-US" sz="1200" b="0" i="0" u="none" strike="noStrike" kern="0" cap="none" spc="0" normalizeH="0" baseline="0" noProof="0">
                <a:ln>
                  <a:noFill/>
                </a:ln>
                <a:solidFill>
                  <a:srgbClr val="000000"/>
                </a:solidFill>
                <a:effectLst/>
                <a:uLnTx/>
                <a:uFillTx/>
                <a:latin typeface="Calibri"/>
                <a:ea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Pts val="1200"/>
                <a:buFont typeface="Calibri"/>
                <a:buNone/>
                <a:tabLst/>
                <a:defRPr/>
              </a:pPr>
              <a:t>12</a:t>
            </a:fld>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14"/>
        <p:cNvGrpSpPr/>
        <p:nvPr/>
      </p:nvGrpSpPr>
      <p:grpSpPr>
        <a:xfrm>
          <a:off x="0" y="0"/>
          <a:ext cx="0" cy="0"/>
          <a:chOff x="0" y="0"/>
          <a:chExt cx="0" cy="0"/>
        </a:xfrm>
      </p:grpSpPr>
      <p:sp>
        <p:nvSpPr>
          <p:cNvPr id="21515" name="Google Shape;21515;p1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516" name="Google Shape;21516;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107"/>
        <p:cNvGrpSpPr/>
        <p:nvPr/>
      </p:nvGrpSpPr>
      <p:grpSpPr>
        <a:xfrm>
          <a:off x="0" y="0"/>
          <a:ext cx="0" cy="0"/>
          <a:chOff x="0" y="0"/>
          <a:chExt cx="0" cy="0"/>
        </a:xfrm>
      </p:grpSpPr>
      <p:sp>
        <p:nvSpPr>
          <p:cNvPr id="24108" name="Google Shape;24108;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109" name="Google Shape;24109;p1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latin typeface="Calibri"/>
              <a:ea typeface="Calibri"/>
              <a:cs typeface="Calibri"/>
              <a:sym typeface="Calibri"/>
            </a:endParaRPr>
          </a:p>
        </p:txBody>
      </p:sp>
      <p:sp>
        <p:nvSpPr>
          <p:cNvPr id="24110" name="Google Shape;24110;p1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14</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127"/>
        <p:cNvGrpSpPr/>
        <p:nvPr/>
      </p:nvGrpSpPr>
      <p:grpSpPr>
        <a:xfrm>
          <a:off x="0" y="0"/>
          <a:ext cx="0" cy="0"/>
          <a:chOff x="0" y="0"/>
          <a:chExt cx="0" cy="0"/>
        </a:xfrm>
      </p:grpSpPr>
      <p:sp>
        <p:nvSpPr>
          <p:cNvPr id="24128" name="Google Shape;24128;p1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4129" name="Google Shape;24129;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44EB3A-96AB-C98B-47EB-48570B78D28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93E803-135A-78F0-1CA4-1AEA8D1105A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93E689C-9FBC-4163-6B37-3D2FF971DD7B}"/>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8D52BBB2-6A41-9D4F-5078-2B60419616C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7C1333-85B3-43F2-B15D-AE45883927EA}"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Arial"/>
                <a:sym typeface="Arial"/>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Arial"/>
              <a:sym typeface="Arial"/>
            </a:endParaRPr>
          </a:p>
        </p:txBody>
      </p:sp>
    </p:spTree>
    <p:extLst>
      <p:ext uri="{BB962C8B-B14F-4D97-AF65-F5344CB8AC3E}">
        <p14:creationId xmlns:p14="http://schemas.microsoft.com/office/powerpoint/2010/main" val="16000200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172"/>
        <p:cNvGrpSpPr/>
        <p:nvPr/>
      </p:nvGrpSpPr>
      <p:grpSpPr>
        <a:xfrm>
          <a:off x="0" y="0"/>
          <a:ext cx="0" cy="0"/>
          <a:chOff x="0" y="0"/>
          <a:chExt cx="0" cy="0"/>
        </a:xfrm>
      </p:grpSpPr>
      <p:sp>
        <p:nvSpPr>
          <p:cNvPr id="24173" name="Google Shape;24173;p17:notes"/>
          <p:cNvSpPr txBox="1">
            <a:spLocks noGrp="1"/>
          </p:cNvSpPr>
          <p:nvPr>
            <p:ph type="body" idx="1"/>
          </p:nvPr>
        </p:nvSpPr>
        <p:spPr>
          <a:xfrm>
            <a:off x="685800" y="4400550"/>
            <a:ext cx="5486400" cy="3600450"/>
          </a:xfrm>
          <a:prstGeom prst="rect">
            <a:avLst/>
          </a:prstGeom>
          <a:noFill/>
          <a:ln>
            <a:noFill/>
          </a:ln>
        </p:spPr>
        <p:txBody>
          <a:bodyPr spcFirstLastPara="1" wrap="square" lIns="91400" tIns="45700" rIns="91400" bIns="45700" anchor="t" anchorCtr="0">
            <a:noAutofit/>
          </a:bodyPr>
          <a:lstStyle/>
          <a:p>
            <a:pPr marL="0" lvl="0" indent="0" algn="l" rtl="0">
              <a:lnSpc>
                <a:spcPct val="100000"/>
              </a:lnSpc>
              <a:spcBef>
                <a:spcPts val="0"/>
              </a:spcBef>
              <a:spcAft>
                <a:spcPts val="0"/>
              </a:spcAft>
              <a:buSzPts val="1400"/>
              <a:buNone/>
            </a:pPr>
            <a:endParaRPr/>
          </a:p>
        </p:txBody>
      </p:sp>
      <p:sp>
        <p:nvSpPr>
          <p:cNvPr id="24174" name="Google Shape;24174;p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179"/>
        <p:cNvGrpSpPr/>
        <p:nvPr/>
      </p:nvGrpSpPr>
      <p:grpSpPr>
        <a:xfrm>
          <a:off x="0" y="0"/>
          <a:ext cx="0" cy="0"/>
          <a:chOff x="0" y="0"/>
          <a:chExt cx="0" cy="0"/>
        </a:xfrm>
      </p:grpSpPr>
      <p:sp>
        <p:nvSpPr>
          <p:cNvPr id="24180" name="Google Shape;24180;p18:notes"/>
          <p:cNvSpPr txBox="1">
            <a:spLocks noGrp="1"/>
          </p:cNvSpPr>
          <p:nvPr>
            <p:ph type="body" idx="1"/>
          </p:nvPr>
        </p:nvSpPr>
        <p:spPr>
          <a:xfrm>
            <a:off x="685800" y="4400550"/>
            <a:ext cx="5486400" cy="3600450"/>
          </a:xfrm>
          <a:prstGeom prst="rect">
            <a:avLst/>
          </a:prstGeom>
          <a:noFill/>
          <a:ln>
            <a:noFill/>
          </a:ln>
        </p:spPr>
        <p:txBody>
          <a:bodyPr spcFirstLastPara="1" wrap="square" lIns="91400" tIns="45700" rIns="91400" bIns="45700" anchor="t" anchorCtr="0">
            <a:noAutofit/>
          </a:bodyPr>
          <a:lstStyle/>
          <a:p>
            <a:pPr marL="0" lvl="0" indent="0" algn="l" rtl="0">
              <a:lnSpc>
                <a:spcPct val="100000"/>
              </a:lnSpc>
              <a:spcBef>
                <a:spcPts val="0"/>
              </a:spcBef>
              <a:spcAft>
                <a:spcPts val="0"/>
              </a:spcAft>
              <a:buSzPts val="1400"/>
              <a:buNone/>
            </a:pPr>
            <a:endParaRPr/>
          </a:p>
        </p:txBody>
      </p:sp>
      <p:sp>
        <p:nvSpPr>
          <p:cNvPr id="24181" name="Google Shape;24181;p1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185"/>
        <p:cNvGrpSpPr/>
        <p:nvPr/>
      </p:nvGrpSpPr>
      <p:grpSpPr>
        <a:xfrm>
          <a:off x="0" y="0"/>
          <a:ext cx="0" cy="0"/>
          <a:chOff x="0" y="0"/>
          <a:chExt cx="0" cy="0"/>
        </a:xfrm>
      </p:grpSpPr>
      <p:sp>
        <p:nvSpPr>
          <p:cNvPr id="24186" name="Google Shape;24186;p1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4187" name="Google Shape;24187;p1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03"/>
        <p:cNvGrpSpPr/>
        <p:nvPr/>
      </p:nvGrpSpPr>
      <p:grpSpPr>
        <a:xfrm>
          <a:off x="0" y="0"/>
          <a:ext cx="0" cy="0"/>
          <a:chOff x="0" y="0"/>
          <a:chExt cx="0" cy="0"/>
        </a:xfrm>
      </p:grpSpPr>
      <p:sp>
        <p:nvSpPr>
          <p:cNvPr id="24204" name="Google Shape;24204;p2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4205" name="Google Shape;24205;p2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20"/>
        <p:cNvGrpSpPr/>
        <p:nvPr/>
      </p:nvGrpSpPr>
      <p:grpSpPr>
        <a:xfrm>
          <a:off x="0" y="0"/>
          <a:ext cx="0" cy="0"/>
          <a:chOff x="0" y="0"/>
          <a:chExt cx="0" cy="0"/>
        </a:xfrm>
      </p:grpSpPr>
      <p:sp>
        <p:nvSpPr>
          <p:cNvPr id="24221" name="Google Shape;24221;p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24222" name="Google Shape;24222;p2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Arial"/>
              <a:buNone/>
            </a:pPr>
            <a:endParaRPr/>
          </a:p>
        </p:txBody>
      </p:sp>
      <p:sp>
        <p:nvSpPr>
          <p:cNvPr id="24223" name="Google Shape;24223;p2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US" sz="1200" b="0" i="0" u="none" strike="noStrike" cap="none">
                <a:solidFill>
                  <a:srgbClr val="000000"/>
                </a:solidFill>
                <a:latin typeface="Calibri"/>
                <a:ea typeface="Calibri"/>
                <a:cs typeface="Calibri"/>
                <a:sym typeface="Calibri"/>
              </a:rPr>
              <a:t>22</a:t>
            </a:fld>
            <a:endParaRPr sz="1200" b="0" i="0" u="none" strike="noStrike" cap="none">
              <a:solidFill>
                <a:srgbClr val="000000"/>
              </a:solidFill>
              <a:latin typeface="Calibri"/>
              <a:ea typeface="Calibri"/>
              <a:cs typeface="Calibri"/>
              <a:sym typeface="Calibri"/>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33"/>
        <p:cNvGrpSpPr/>
        <p:nvPr/>
      </p:nvGrpSpPr>
      <p:grpSpPr>
        <a:xfrm>
          <a:off x="0" y="0"/>
          <a:ext cx="0" cy="0"/>
          <a:chOff x="0" y="0"/>
          <a:chExt cx="0" cy="0"/>
        </a:xfrm>
      </p:grpSpPr>
      <p:sp>
        <p:nvSpPr>
          <p:cNvPr id="24234" name="Google Shape;24234;p2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235" name="Google Shape;24235;p2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4236" name="Google Shape;24236;p2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US" sz="1200" b="0" i="0" u="none" strike="noStrike" cap="none">
                <a:solidFill>
                  <a:srgbClr val="000000"/>
                </a:solidFill>
                <a:latin typeface="Calibri"/>
                <a:ea typeface="Calibri"/>
                <a:cs typeface="Calibri"/>
                <a:sym typeface="Calibri"/>
              </a:rPr>
              <a:t>23</a:t>
            </a:fld>
            <a:endParaRPr sz="1200" b="0" i="0" u="none" strike="noStrike" cap="none">
              <a:solidFill>
                <a:srgbClr val="000000"/>
              </a:solidFill>
              <a:latin typeface="Calibri"/>
              <a:ea typeface="Calibri"/>
              <a:cs typeface="Calibri"/>
              <a:sym typeface="Calibri"/>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45"/>
        <p:cNvGrpSpPr/>
        <p:nvPr/>
      </p:nvGrpSpPr>
      <p:grpSpPr>
        <a:xfrm>
          <a:off x="0" y="0"/>
          <a:ext cx="0" cy="0"/>
          <a:chOff x="0" y="0"/>
          <a:chExt cx="0" cy="0"/>
        </a:xfrm>
      </p:grpSpPr>
      <p:sp>
        <p:nvSpPr>
          <p:cNvPr id="24246" name="Google Shape;24246;p23:notes"/>
          <p:cNvSpPr txBox="1">
            <a:spLocks noGrp="1"/>
          </p:cNvSpPr>
          <p:nvPr>
            <p:ph type="body" idx="1"/>
          </p:nvPr>
        </p:nvSpPr>
        <p:spPr>
          <a:xfrm>
            <a:off x="685800" y="4400550"/>
            <a:ext cx="5486400" cy="3600450"/>
          </a:xfrm>
          <a:prstGeom prst="rect">
            <a:avLst/>
          </a:prstGeom>
          <a:noFill/>
          <a:ln>
            <a:noFill/>
          </a:ln>
        </p:spPr>
        <p:txBody>
          <a:bodyPr spcFirstLastPara="1" wrap="square" lIns="91400" tIns="45700" rIns="91400" bIns="45700" anchor="t" anchorCtr="0">
            <a:noAutofit/>
          </a:bodyPr>
          <a:lstStyle/>
          <a:p>
            <a:pPr marL="0" lvl="0" indent="0" algn="l" rtl="0">
              <a:lnSpc>
                <a:spcPct val="100000"/>
              </a:lnSpc>
              <a:spcBef>
                <a:spcPts val="0"/>
              </a:spcBef>
              <a:spcAft>
                <a:spcPts val="0"/>
              </a:spcAft>
              <a:buSzPts val="1400"/>
              <a:buNone/>
            </a:pPr>
            <a:endParaRPr/>
          </a:p>
        </p:txBody>
      </p:sp>
      <p:sp>
        <p:nvSpPr>
          <p:cNvPr id="24247" name="Google Shape;24247;p2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51"/>
        <p:cNvGrpSpPr/>
        <p:nvPr/>
      </p:nvGrpSpPr>
      <p:grpSpPr>
        <a:xfrm>
          <a:off x="0" y="0"/>
          <a:ext cx="0" cy="0"/>
          <a:chOff x="0" y="0"/>
          <a:chExt cx="0" cy="0"/>
        </a:xfrm>
      </p:grpSpPr>
      <p:sp>
        <p:nvSpPr>
          <p:cNvPr id="24252" name="Google Shape;24252;p2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253" name="Google Shape;24253;p2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Ann to work on wording</a:t>
            </a:r>
            <a:endParaRPr/>
          </a:p>
        </p:txBody>
      </p:sp>
      <p:sp>
        <p:nvSpPr>
          <p:cNvPr id="24254" name="Google Shape;24254;p2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25</a:t>
            </a:fld>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68"/>
        <p:cNvGrpSpPr/>
        <p:nvPr/>
      </p:nvGrpSpPr>
      <p:grpSpPr>
        <a:xfrm>
          <a:off x="0" y="0"/>
          <a:ext cx="0" cy="0"/>
          <a:chOff x="0" y="0"/>
          <a:chExt cx="0" cy="0"/>
        </a:xfrm>
      </p:grpSpPr>
      <p:sp>
        <p:nvSpPr>
          <p:cNvPr id="24269" name="Google Shape;24269;p25:notes"/>
          <p:cNvSpPr txBox="1">
            <a:spLocks noGrp="1"/>
          </p:cNvSpPr>
          <p:nvPr>
            <p:ph type="body" idx="1"/>
          </p:nvPr>
        </p:nvSpPr>
        <p:spPr>
          <a:xfrm>
            <a:off x="685800" y="4400550"/>
            <a:ext cx="5486400" cy="3600450"/>
          </a:xfrm>
          <a:prstGeom prst="rect">
            <a:avLst/>
          </a:prstGeom>
          <a:noFill/>
          <a:ln>
            <a:noFill/>
          </a:ln>
        </p:spPr>
        <p:txBody>
          <a:bodyPr spcFirstLastPara="1" wrap="square" lIns="91400" tIns="45700" rIns="91400" bIns="45700" anchor="t" anchorCtr="0">
            <a:noAutofit/>
          </a:bodyPr>
          <a:lstStyle/>
          <a:p>
            <a:pPr marL="0" lvl="0" indent="0" algn="l" rtl="0">
              <a:lnSpc>
                <a:spcPct val="100000"/>
              </a:lnSpc>
              <a:spcBef>
                <a:spcPts val="0"/>
              </a:spcBef>
              <a:spcAft>
                <a:spcPts val="0"/>
              </a:spcAft>
              <a:buSzPts val="1400"/>
              <a:buNone/>
            </a:pPr>
            <a:endParaRPr/>
          </a:p>
        </p:txBody>
      </p:sp>
      <p:sp>
        <p:nvSpPr>
          <p:cNvPr id="24270" name="Google Shape;24270;p2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74"/>
        <p:cNvGrpSpPr/>
        <p:nvPr/>
      </p:nvGrpSpPr>
      <p:grpSpPr>
        <a:xfrm>
          <a:off x="0" y="0"/>
          <a:ext cx="0" cy="0"/>
          <a:chOff x="0" y="0"/>
          <a:chExt cx="0" cy="0"/>
        </a:xfrm>
      </p:grpSpPr>
      <p:sp>
        <p:nvSpPr>
          <p:cNvPr id="24275" name="Google Shape;24275;p2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276" name="Google Shape;24276;p2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4277" name="Google Shape;24277;p2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27</a:t>
            </a:fld>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8EE595-FDAF-1517-58E6-E2795D06005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DEEB7E-495D-3902-0DF1-FB210A53526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F390D89-4A00-78E6-7A99-1C048BE63D9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BA14401-A352-E89C-6ABA-ACCEE66100B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7C1333-85B3-43F2-B15D-AE45883927EA}"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Arial"/>
                <a:sym typeface="Arial"/>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Arial"/>
              <a:sym typeface="Arial"/>
            </a:endParaRPr>
          </a:p>
        </p:txBody>
      </p:sp>
    </p:spTree>
    <p:extLst>
      <p:ext uri="{BB962C8B-B14F-4D97-AF65-F5344CB8AC3E}">
        <p14:creationId xmlns:p14="http://schemas.microsoft.com/office/powerpoint/2010/main" val="92962744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331"/>
        <p:cNvGrpSpPr/>
        <p:nvPr/>
      </p:nvGrpSpPr>
      <p:grpSpPr>
        <a:xfrm>
          <a:off x="0" y="0"/>
          <a:ext cx="0" cy="0"/>
          <a:chOff x="0" y="0"/>
          <a:chExt cx="0" cy="0"/>
        </a:xfrm>
      </p:grpSpPr>
      <p:sp>
        <p:nvSpPr>
          <p:cNvPr id="24332" name="Google Shape;24332;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333" name="Google Shape;24333;p2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24334" name="Google Shape;24334;p2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29</a:t>
            </a:fld>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350"/>
        <p:cNvGrpSpPr/>
        <p:nvPr/>
      </p:nvGrpSpPr>
      <p:grpSpPr>
        <a:xfrm>
          <a:off x="0" y="0"/>
          <a:ext cx="0" cy="0"/>
          <a:chOff x="0" y="0"/>
          <a:chExt cx="0" cy="0"/>
        </a:xfrm>
      </p:grpSpPr>
      <p:sp>
        <p:nvSpPr>
          <p:cNvPr id="24351" name="Google Shape;24351;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352" name="Google Shape;24352;p2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4353" name="Google Shape;24353;p2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30</a:t>
            </a:fld>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366"/>
        <p:cNvGrpSpPr/>
        <p:nvPr/>
      </p:nvGrpSpPr>
      <p:grpSpPr>
        <a:xfrm>
          <a:off x="0" y="0"/>
          <a:ext cx="0" cy="0"/>
          <a:chOff x="0" y="0"/>
          <a:chExt cx="0" cy="0"/>
        </a:xfrm>
      </p:grpSpPr>
      <p:sp>
        <p:nvSpPr>
          <p:cNvPr id="24367" name="Google Shape;24367;p3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368" name="Google Shape;24368;p3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4369" name="Google Shape;24369;p3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31</a:t>
            </a:fld>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383"/>
        <p:cNvGrpSpPr/>
        <p:nvPr/>
      </p:nvGrpSpPr>
      <p:grpSpPr>
        <a:xfrm>
          <a:off x="0" y="0"/>
          <a:ext cx="0" cy="0"/>
          <a:chOff x="0" y="0"/>
          <a:chExt cx="0" cy="0"/>
        </a:xfrm>
      </p:grpSpPr>
      <p:sp>
        <p:nvSpPr>
          <p:cNvPr id="24384" name="Google Shape;24384;p3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385" name="Google Shape;24385;p3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4386" name="Google Shape;24386;p3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32</a:t>
            </a:fld>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00"/>
        <p:cNvGrpSpPr/>
        <p:nvPr/>
      </p:nvGrpSpPr>
      <p:grpSpPr>
        <a:xfrm>
          <a:off x="0" y="0"/>
          <a:ext cx="0" cy="0"/>
          <a:chOff x="0" y="0"/>
          <a:chExt cx="0" cy="0"/>
        </a:xfrm>
      </p:grpSpPr>
      <p:sp>
        <p:nvSpPr>
          <p:cNvPr id="24401" name="Google Shape;24401;p3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402" name="Google Shape;24402;p3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4403" name="Google Shape;24403;p3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33</a:t>
            </a:fld>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14"/>
        <p:cNvGrpSpPr/>
        <p:nvPr/>
      </p:nvGrpSpPr>
      <p:grpSpPr>
        <a:xfrm>
          <a:off x="0" y="0"/>
          <a:ext cx="0" cy="0"/>
          <a:chOff x="0" y="0"/>
          <a:chExt cx="0" cy="0"/>
        </a:xfrm>
      </p:grpSpPr>
      <p:sp>
        <p:nvSpPr>
          <p:cNvPr id="24415" name="Google Shape;24415;p3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416" name="Google Shape;24416;p3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24417" name="Google Shape;24417;p3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34</a:t>
            </a:fld>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31"/>
        <p:cNvGrpSpPr/>
        <p:nvPr/>
      </p:nvGrpSpPr>
      <p:grpSpPr>
        <a:xfrm>
          <a:off x="0" y="0"/>
          <a:ext cx="0" cy="0"/>
          <a:chOff x="0" y="0"/>
          <a:chExt cx="0" cy="0"/>
        </a:xfrm>
      </p:grpSpPr>
      <p:sp>
        <p:nvSpPr>
          <p:cNvPr id="24432" name="Google Shape;24432;p3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433" name="Google Shape;24433;p3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4434" name="Google Shape;24434;p3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35</a:t>
            </a:fld>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48"/>
        <p:cNvGrpSpPr/>
        <p:nvPr/>
      </p:nvGrpSpPr>
      <p:grpSpPr>
        <a:xfrm>
          <a:off x="0" y="0"/>
          <a:ext cx="0" cy="0"/>
          <a:chOff x="0" y="0"/>
          <a:chExt cx="0" cy="0"/>
        </a:xfrm>
      </p:grpSpPr>
      <p:sp>
        <p:nvSpPr>
          <p:cNvPr id="24449" name="Google Shape;24449;p3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450" name="Google Shape;24450;p3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4451" name="Google Shape;24451;p3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36</a:t>
            </a:fld>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62"/>
        <p:cNvGrpSpPr/>
        <p:nvPr/>
      </p:nvGrpSpPr>
      <p:grpSpPr>
        <a:xfrm>
          <a:off x="0" y="0"/>
          <a:ext cx="0" cy="0"/>
          <a:chOff x="0" y="0"/>
          <a:chExt cx="0" cy="0"/>
        </a:xfrm>
      </p:grpSpPr>
      <p:sp>
        <p:nvSpPr>
          <p:cNvPr id="24463" name="Google Shape;24463;p3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464" name="Google Shape;24464;p3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4465" name="Google Shape;24465;p3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37</a:t>
            </a:fld>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76"/>
        <p:cNvGrpSpPr/>
        <p:nvPr/>
      </p:nvGrpSpPr>
      <p:grpSpPr>
        <a:xfrm>
          <a:off x="0" y="0"/>
          <a:ext cx="0" cy="0"/>
          <a:chOff x="0" y="0"/>
          <a:chExt cx="0" cy="0"/>
        </a:xfrm>
      </p:grpSpPr>
      <p:sp>
        <p:nvSpPr>
          <p:cNvPr id="24477" name="Google Shape;24477;p3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SzPts val="1400"/>
              <a:buNone/>
            </a:pPr>
            <a:endParaRPr/>
          </a:p>
        </p:txBody>
      </p:sp>
      <p:sp>
        <p:nvSpPr>
          <p:cNvPr id="24478" name="Google Shape;24478;p3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89"/>
        <p:cNvGrpSpPr/>
        <p:nvPr/>
      </p:nvGrpSpPr>
      <p:grpSpPr>
        <a:xfrm>
          <a:off x="0" y="0"/>
          <a:ext cx="0" cy="0"/>
          <a:chOff x="0" y="0"/>
          <a:chExt cx="0" cy="0"/>
        </a:xfrm>
      </p:grpSpPr>
      <p:sp>
        <p:nvSpPr>
          <p:cNvPr id="24490" name="Google Shape;24490;p3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dk1"/>
              </a:buClr>
              <a:buSzPts val="1400"/>
              <a:buFont typeface="Arial"/>
              <a:buNone/>
            </a:pPr>
            <a:endParaRPr/>
          </a:p>
        </p:txBody>
      </p:sp>
      <p:sp>
        <p:nvSpPr>
          <p:cNvPr id="24491" name="Google Shape;24491;p3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98">
          <a:extLst>
            <a:ext uri="{FF2B5EF4-FFF2-40B4-BE49-F238E27FC236}">
              <a16:creationId xmlns:a16="http://schemas.microsoft.com/office/drawing/2014/main" id="{8D4B324F-E8FC-7D0C-A48B-3517C53E5899}"/>
            </a:ext>
          </a:extLst>
        </p:cNvPr>
        <p:cNvGrpSpPr/>
        <p:nvPr/>
      </p:nvGrpSpPr>
      <p:grpSpPr>
        <a:xfrm>
          <a:off x="0" y="0"/>
          <a:ext cx="0" cy="0"/>
          <a:chOff x="0" y="0"/>
          <a:chExt cx="0" cy="0"/>
        </a:xfrm>
      </p:grpSpPr>
      <p:sp>
        <p:nvSpPr>
          <p:cNvPr id="24499" name="Google Shape;24499;p39:notes">
            <a:extLst>
              <a:ext uri="{FF2B5EF4-FFF2-40B4-BE49-F238E27FC236}">
                <a16:creationId xmlns:a16="http://schemas.microsoft.com/office/drawing/2014/main" id="{1BFBCC30-F0AF-7A0C-A81A-BEE4161B2831}"/>
              </a:ext>
            </a:extLst>
          </p:cNvPr>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dk1"/>
              </a:buClr>
              <a:buSzPts val="1400"/>
              <a:buFont typeface="Arial"/>
              <a:buNone/>
            </a:pPr>
            <a:endParaRPr/>
          </a:p>
        </p:txBody>
      </p:sp>
      <p:sp>
        <p:nvSpPr>
          <p:cNvPr id="24500" name="Google Shape;24500;p39:notes">
            <a:extLst>
              <a:ext uri="{FF2B5EF4-FFF2-40B4-BE49-F238E27FC236}">
                <a16:creationId xmlns:a16="http://schemas.microsoft.com/office/drawing/2014/main" id="{F6263932-D7CB-C8B7-4B52-6586AE1A5CE1}"/>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189209783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18"/>
        <p:cNvGrpSpPr/>
        <p:nvPr/>
      </p:nvGrpSpPr>
      <p:grpSpPr>
        <a:xfrm>
          <a:off x="0" y="0"/>
          <a:ext cx="0" cy="0"/>
          <a:chOff x="0" y="0"/>
          <a:chExt cx="0" cy="0"/>
        </a:xfrm>
      </p:grpSpPr>
      <p:sp>
        <p:nvSpPr>
          <p:cNvPr id="24519" name="Google Shape;24519;p4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dk1"/>
              </a:buClr>
              <a:buSzPts val="1400"/>
              <a:buFont typeface="Arial"/>
              <a:buNone/>
            </a:pPr>
            <a:endParaRPr/>
          </a:p>
        </p:txBody>
      </p:sp>
      <p:sp>
        <p:nvSpPr>
          <p:cNvPr id="24520" name="Google Shape;24520;p4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680"/>
        <p:cNvGrpSpPr/>
        <p:nvPr/>
      </p:nvGrpSpPr>
      <p:grpSpPr>
        <a:xfrm>
          <a:off x="0" y="0"/>
          <a:ext cx="0" cy="0"/>
          <a:chOff x="0" y="0"/>
          <a:chExt cx="0" cy="0"/>
        </a:xfrm>
      </p:grpSpPr>
      <p:sp>
        <p:nvSpPr>
          <p:cNvPr id="24681" name="Google Shape;24681;p4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682" name="Google Shape;24682;p4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4683" name="Google Shape;24683;p4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Pts val="1400"/>
              <a:buFont typeface="Arial"/>
              <a:buNone/>
              <a:tabLst/>
              <a:defRPr/>
            </a:pPr>
            <a:fld id="{00000000-1234-1234-1234-123412341234}" type="slidenum">
              <a:rPr kumimoji="0" lang="en-US" sz="1400" b="0" i="0" u="none" strike="noStrike" kern="0" cap="none" spc="0" normalizeH="0" baseline="0" noProof="0">
                <a:ln>
                  <a:noFill/>
                </a:ln>
                <a:solidFill>
                  <a:srgbClr val="000000"/>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Pts val="1400"/>
                <a:buFont typeface="Arial"/>
                <a:buNone/>
                <a:tabLst/>
                <a:defRPr/>
              </a:pPr>
              <a:t>42</a:t>
            </a:fld>
            <a:endParaRPr kumimoji="0" sz="1400"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272330219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31"/>
        <p:cNvGrpSpPr/>
        <p:nvPr/>
      </p:nvGrpSpPr>
      <p:grpSpPr>
        <a:xfrm>
          <a:off x="0" y="0"/>
          <a:ext cx="0" cy="0"/>
          <a:chOff x="0" y="0"/>
          <a:chExt cx="0" cy="0"/>
        </a:xfrm>
      </p:grpSpPr>
      <p:sp>
        <p:nvSpPr>
          <p:cNvPr id="24532" name="Google Shape;24532;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533" name="Google Shape;24533;p4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dk1"/>
              </a:buClr>
              <a:buSzPts val="1200"/>
              <a:buFont typeface="Arial"/>
              <a:buNone/>
            </a:pPr>
            <a:endParaRPr dirty="0"/>
          </a:p>
        </p:txBody>
      </p:sp>
      <p:sp>
        <p:nvSpPr>
          <p:cNvPr id="24534" name="Google Shape;24534;p41:notes"/>
          <p:cNvSpPr txBox="1"/>
          <p:nvPr/>
        </p:nvSpPr>
        <p:spPr>
          <a:xfrm>
            <a:off x="3884608" y="8685208"/>
            <a:ext cx="2971800" cy="458791"/>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800"/>
              <a:buFont typeface="Calibri"/>
              <a:buNone/>
            </a:pPr>
            <a:fld id="{00000000-1234-1234-1234-123412341234}" type="slidenum">
              <a:rPr lang="en-US" sz="1800" b="0" i="0" u="none" strike="noStrike" cap="none">
                <a:solidFill>
                  <a:srgbClr val="000000"/>
                </a:solidFill>
                <a:latin typeface="Calibri"/>
                <a:ea typeface="Calibri"/>
                <a:cs typeface="Calibri"/>
                <a:sym typeface="Calibri"/>
              </a:rPr>
              <a:t>43</a:t>
            </a:fld>
            <a:endParaRPr sz="1200" b="0" i="0" u="none" strike="noStrike" cap="none">
              <a:solidFill>
                <a:srgbClr val="000000"/>
              </a:solidFill>
              <a:latin typeface="Calibri"/>
              <a:ea typeface="Calibri"/>
              <a:cs typeface="Calibri"/>
              <a:sym typeface="Calibri"/>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69"/>
        <p:cNvGrpSpPr/>
        <p:nvPr/>
      </p:nvGrpSpPr>
      <p:grpSpPr>
        <a:xfrm>
          <a:off x="0" y="0"/>
          <a:ext cx="0" cy="0"/>
          <a:chOff x="0" y="0"/>
          <a:chExt cx="0" cy="0"/>
        </a:xfrm>
      </p:grpSpPr>
      <p:sp>
        <p:nvSpPr>
          <p:cNvPr id="24570" name="Google Shape;24570;p4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571" name="Google Shape;24571;p4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dk1"/>
              </a:buClr>
              <a:buSzPts val="1200"/>
              <a:buFont typeface="Arial"/>
              <a:buNone/>
            </a:pPr>
            <a:endParaRPr/>
          </a:p>
        </p:txBody>
      </p:sp>
      <p:sp>
        <p:nvSpPr>
          <p:cNvPr id="24572" name="Google Shape;24572;p42:notes"/>
          <p:cNvSpPr txBox="1"/>
          <p:nvPr/>
        </p:nvSpPr>
        <p:spPr>
          <a:xfrm>
            <a:off x="3884608" y="8685208"/>
            <a:ext cx="2971800" cy="458791"/>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800"/>
              <a:buFont typeface="Calibri"/>
              <a:buNone/>
            </a:pPr>
            <a:fld id="{00000000-1234-1234-1234-123412341234}" type="slidenum">
              <a:rPr lang="en-US" sz="1800" b="0" i="0" u="none" strike="noStrike" cap="none">
                <a:solidFill>
                  <a:srgbClr val="000000"/>
                </a:solidFill>
                <a:latin typeface="Calibri"/>
                <a:ea typeface="Calibri"/>
                <a:cs typeface="Calibri"/>
                <a:sym typeface="Calibri"/>
              </a:rPr>
              <a:t>44</a:t>
            </a:fld>
            <a:endParaRPr sz="1200" b="0" i="0" u="none" strike="noStrike" cap="none">
              <a:solidFill>
                <a:srgbClr val="000000"/>
              </a:solidFill>
              <a:latin typeface="Calibri"/>
              <a:ea typeface="Calibri"/>
              <a:cs typeface="Calibri"/>
              <a:sym typeface="Calibri"/>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89"/>
        <p:cNvGrpSpPr/>
        <p:nvPr/>
      </p:nvGrpSpPr>
      <p:grpSpPr>
        <a:xfrm>
          <a:off x="0" y="0"/>
          <a:ext cx="0" cy="0"/>
          <a:chOff x="0" y="0"/>
          <a:chExt cx="0" cy="0"/>
        </a:xfrm>
      </p:grpSpPr>
      <p:sp>
        <p:nvSpPr>
          <p:cNvPr id="24590" name="Google Shape;24590;p4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591" name="Google Shape;24591;p4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dk1"/>
              </a:buClr>
              <a:buSzPts val="1200"/>
              <a:buFont typeface="Arial"/>
              <a:buNone/>
            </a:pPr>
            <a:endParaRPr/>
          </a:p>
        </p:txBody>
      </p:sp>
      <p:sp>
        <p:nvSpPr>
          <p:cNvPr id="24592" name="Google Shape;24592;p43:notes"/>
          <p:cNvSpPr txBox="1"/>
          <p:nvPr/>
        </p:nvSpPr>
        <p:spPr>
          <a:xfrm>
            <a:off x="3884608" y="8685208"/>
            <a:ext cx="2971800" cy="458791"/>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800"/>
              <a:buFont typeface="Calibri"/>
              <a:buNone/>
            </a:pPr>
            <a:fld id="{00000000-1234-1234-1234-123412341234}" type="slidenum">
              <a:rPr lang="en-US" sz="1800" b="0" i="0" u="none" strike="noStrike" cap="none">
                <a:solidFill>
                  <a:srgbClr val="000000"/>
                </a:solidFill>
                <a:latin typeface="Calibri"/>
                <a:ea typeface="Calibri"/>
                <a:cs typeface="Calibri"/>
                <a:sym typeface="Calibri"/>
              </a:rPr>
              <a:t>45</a:t>
            </a:fld>
            <a:endParaRPr sz="1200" b="0" i="0" u="none" strike="noStrike" cap="none">
              <a:solidFill>
                <a:srgbClr val="000000"/>
              </a:solidFill>
              <a:latin typeface="Calibri"/>
              <a:ea typeface="Calibri"/>
              <a:cs typeface="Calibri"/>
              <a:sym typeface="Calibri"/>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617"/>
        <p:cNvGrpSpPr/>
        <p:nvPr/>
      </p:nvGrpSpPr>
      <p:grpSpPr>
        <a:xfrm>
          <a:off x="0" y="0"/>
          <a:ext cx="0" cy="0"/>
          <a:chOff x="0" y="0"/>
          <a:chExt cx="0" cy="0"/>
        </a:xfrm>
      </p:grpSpPr>
      <p:sp>
        <p:nvSpPr>
          <p:cNvPr id="24618" name="Google Shape;24618;p4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619" name="Google Shape;24619;p4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dk1"/>
              </a:buClr>
              <a:buSzPts val="1200"/>
              <a:buFont typeface="Arial"/>
              <a:buNone/>
            </a:pPr>
            <a:r>
              <a:rPr lang="en-US"/>
              <a:t>Slides</a:t>
            </a:r>
            <a:endParaRPr/>
          </a:p>
          <a:p>
            <a:pPr marL="171450" lvl="0" indent="-171450" algn="l" rtl="0">
              <a:lnSpc>
                <a:spcPct val="100000"/>
              </a:lnSpc>
              <a:spcBef>
                <a:spcPts val="0"/>
              </a:spcBef>
              <a:spcAft>
                <a:spcPts val="0"/>
              </a:spcAft>
              <a:buClr>
                <a:schemeClr val="dk1"/>
              </a:buClr>
              <a:buSzPts val="1200"/>
              <a:buFont typeface="Arial"/>
              <a:buChar char="-"/>
            </a:pPr>
            <a:r>
              <a:rPr lang="en-US"/>
              <a:t>Engaging with ED – use slide that Ann made</a:t>
            </a:r>
            <a:endParaRPr/>
          </a:p>
          <a:p>
            <a:pPr marL="0" lvl="0" indent="0" algn="l" rtl="0">
              <a:lnSpc>
                <a:spcPct val="100000"/>
              </a:lnSpc>
              <a:spcBef>
                <a:spcPts val="0"/>
              </a:spcBef>
              <a:spcAft>
                <a:spcPts val="0"/>
              </a:spcAft>
              <a:buClr>
                <a:schemeClr val="dk1"/>
              </a:buClr>
              <a:buSzPts val="1200"/>
              <a:buFont typeface="Arial"/>
              <a:buNone/>
            </a:pPr>
            <a:r>
              <a:rPr lang="en-US"/>
              <a:t>1. ED training</a:t>
            </a:r>
            <a:endParaRPr/>
          </a:p>
          <a:p>
            <a:pPr marL="0" lvl="0" indent="0" algn="l" rtl="0">
              <a:lnSpc>
                <a:spcPct val="100000"/>
              </a:lnSpc>
              <a:spcBef>
                <a:spcPts val="0"/>
              </a:spcBef>
              <a:spcAft>
                <a:spcPts val="0"/>
              </a:spcAft>
              <a:buClr>
                <a:schemeClr val="dk1"/>
              </a:buClr>
              <a:buSzPts val="1200"/>
              <a:buFont typeface="Arial"/>
              <a:buNone/>
            </a:pPr>
            <a:r>
              <a:rPr lang="en-US"/>
              <a:t>2. Meeting with social work, psych, ED, OB</a:t>
            </a:r>
            <a:endParaRPr/>
          </a:p>
          <a:p>
            <a:pPr marL="0" lvl="0" indent="0" algn="l" rtl="0">
              <a:lnSpc>
                <a:spcPct val="100000"/>
              </a:lnSpc>
              <a:spcBef>
                <a:spcPts val="0"/>
              </a:spcBef>
              <a:spcAft>
                <a:spcPts val="0"/>
              </a:spcAft>
              <a:buClr>
                <a:schemeClr val="dk1"/>
              </a:buClr>
              <a:buSzPts val="1200"/>
              <a:buFont typeface="Arial"/>
              <a:buNone/>
            </a:pPr>
            <a:r>
              <a:rPr lang="en-US"/>
              <a:t>- Fallout case review: Look at PVB and MNO slides about fallout case review and how to use it</a:t>
            </a:r>
            <a:endParaRPr/>
          </a:p>
          <a:p>
            <a:pPr marL="0" lvl="0" indent="0" algn="l" rtl="0">
              <a:lnSpc>
                <a:spcPct val="100000"/>
              </a:lnSpc>
              <a:spcBef>
                <a:spcPts val="0"/>
              </a:spcBef>
              <a:spcAft>
                <a:spcPts val="0"/>
              </a:spcAft>
              <a:buClr>
                <a:schemeClr val="dk1"/>
              </a:buClr>
              <a:buSzPts val="1200"/>
              <a:buFont typeface="Arial"/>
              <a:buNone/>
            </a:pPr>
            <a:r>
              <a:rPr lang="en-US"/>
              <a:t>- Sharing with outpatient sites</a:t>
            </a:r>
            <a:endParaRPr/>
          </a:p>
          <a:p>
            <a:pPr marL="0" lvl="0" indent="0" algn="l" rtl="0">
              <a:lnSpc>
                <a:spcPct val="100000"/>
              </a:lnSpc>
              <a:spcBef>
                <a:spcPts val="0"/>
              </a:spcBef>
              <a:spcAft>
                <a:spcPts val="0"/>
              </a:spcAft>
              <a:buClr>
                <a:schemeClr val="dk1"/>
              </a:buClr>
              <a:buSzPts val="1200"/>
              <a:buFont typeface="Arial"/>
              <a:buNone/>
            </a:pPr>
            <a:r>
              <a:rPr lang="en-US"/>
              <a:t> List steps for sharing purple folder and outpatient packet</a:t>
            </a:r>
            <a:endParaRPr/>
          </a:p>
          <a:p>
            <a:pPr marL="228600" lvl="0" indent="-228600" algn="l" rtl="0">
              <a:lnSpc>
                <a:spcPct val="100000"/>
              </a:lnSpc>
              <a:spcBef>
                <a:spcPts val="0"/>
              </a:spcBef>
              <a:spcAft>
                <a:spcPts val="0"/>
              </a:spcAft>
              <a:buClr>
                <a:schemeClr val="dk1"/>
              </a:buClr>
              <a:buSzPts val="1200"/>
              <a:buFont typeface="Arial"/>
              <a:buAutoNum type="arabicPeriod"/>
            </a:pPr>
            <a:r>
              <a:rPr lang="en-US"/>
              <a:t>Connect outpatient reps on PMH qi team</a:t>
            </a:r>
            <a:endParaRPr/>
          </a:p>
          <a:p>
            <a:pPr marL="228600" lvl="0" indent="-228600" algn="l" rtl="0">
              <a:lnSpc>
                <a:spcPct val="100000"/>
              </a:lnSpc>
              <a:spcBef>
                <a:spcPts val="0"/>
              </a:spcBef>
              <a:spcAft>
                <a:spcPts val="0"/>
              </a:spcAft>
              <a:buClr>
                <a:schemeClr val="dk1"/>
              </a:buClr>
              <a:buSzPts val="1200"/>
              <a:buFont typeface="Arial"/>
              <a:buAutoNum type="arabicPeriod"/>
            </a:pPr>
            <a:r>
              <a:rPr lang="en-US"/>
              <a:t>Reach out to all outpatient sites</a:t>
            </a:r>
            <a:endParaRPr/>
          </a:p>
          <a:p>
            <a:pPr marL="228600" lvl="0" indent="-228600" algn="l" rtl="0">
              <a:lnSpc>
                <a:spcPct val="100000"/>
              </a:lnSpc>
              <a:spcBef>
                <a:spcPts val="0"/>
              </a:spcBef>
              <a:spcAft>
                <a:spcPts val="0"/>
              </a:spcAft>
              <a:buClr>
                <a:schemeClr val="dk1"/>
              </a:buClr>
              <a:buSzPts val="1200"/>
              <a:buFont typeface="Arial"/>
              <a:buAutoNum type="arabicPeriod"/>
            </a:pPr>
            <a:r>
              <a:rPr lang="en-US"/>
              <a:t>Take the draft letter </a:t>
            </a:r>
            <a:endParaRPr/>
          </a:p>
          <a:p>
            <a:pPr marL="0" lvl="0" indent="0" algn="l" rtl="0">
              <a:lnSpc>
                <a:spcPct val="100000"/>
              </a:lnSpc>
              <a:spcBef>
                <a:spcPts val="0"/>
              </a:spcBef>
              <a:spcAft>
                <a:spcPts val="0"/>
              </a:spcAft>
              <a:buClr>
                <a:schemeClr val="dk1"/>
              </a:buClr>
              <a:buSzPts val="1200"/>
              <a:buFont typeface="Arial"/>
              <a:buNone/>
            </a:pPr>
            <a:r>
              <a:rPr lang="en-US"/>
              <a:t>- PMH education campaign</a:t>
            </a:r>
            <a:endParaRPr/>
          </a:p>
        </p:txBody>
      </p:sp>
      <p:sp>
        <p:nvSpPr>
          <p:cNvPr id="24620" name="Google Shape;24620;p44:notes"/>
          <p:cNvSpPr txBox="1"/>
          <p:nvPr/>
        </p:nvSpPr>
        <p:spPr>
          <a:xfrm>
            <a:off x="3884608" y="8685208"/>
            <a:ext cx="2971800" cy="458791"/>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800"/>
              <a:buFont typeface="Calibri"/>
              <a:buNone/>
            </a:pPr>
            <a:fld id="{00000000-1234-1234-1234-123412341234}" type="slidenum">
              <a:rPr lang="en-US" sz="1800" b="0" i="0" u="none" strike="noStrike" cap="none">
                <a:solidFill>
                  <a:srgbClr val="000000"/>
                </a:solidFill>
                <a:latin typeface="Calibri"/>
                <a:ea typeface="Calibri"/>
                <a:cs typeface="Calibri"/>
                <a:sym typeface="Calibri"/>
              </a:rPr>
              <a:t>46</a:t>
            </a:fld>
            <a:endParaRPr sz="1200" b="0" i="0" u="none" strike="noStrike" cap="none">
              <a:solidFill>
                <a:srgbClr val="000000"/>
              </a:solidFill>
              <a:latin typeface="Calibri"/>
              <a:ea typeface="Calibri"/>
              <a:cs typeface="Calibri"/>
              <a:sym typeface="Calibri"/>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640"/>
        <p:cNvGrpSpPr/>
        <p:nvPr/>
      </p:nvGrpSpPr>
      <p:grpSpPr>
        <a:xfrm>
          <a:off x="0" y="0"/>
          <a:ext cx="0" cy="0"/>
          <a:chOff x="0" y="0"/>
          <a:chExt cx="0" cy="0"/>
        </a:xfrm>
      </p:grpSpPr>
      <p:sp>
        <p:nvSpPr>
          <p:cNvPr id="24641" name="Google Shape;24641;p4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642" name="Google Shape;24642;p4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dk1"/>
              </a:buClr>
              <a:buSzPts val="1200"/>
              <a:buFont typeface="Arial"/>
              <a:buNone/>
            </a:pPr>
            <a:endParaRPr/>
          </a:p>
        </p:txBody>
      </p:sp>
      <p:sp>
        <p:nvSpPr>
          <p:cNvPr id="24643" name="Google Shape;24643;p45:notes"/>
          <p:cNvSpPr txBox="1"/>
          <p:nvPr/>
        </p:nvSpPr>
        <p:spPr>
          <a:xfrm>
            <a:off x="3884608" y="8685208"/>
            <a:ext cx="2971800" cy="458791"/>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800"/>
              <a:buFont typeface="Calibri"/>
              <a:buNone/>
            </a:pPr>
            <a:fld id="{00000000-1234-1234-1234-123412341234}" type="slidenum">
              <a:rPr lang="en-US" sz="1800" b="0" i="0" u="none" strike="noStrike" cap="none">
                <a:solidFill>
                  <a:srgbClr val="000000"/>
                </a:solidFill>
                <a:latin typeface="Calibri"/>
                <a:ea typeface="Calibri"/>
                <a:cs typeface="Calibri"/>
                <a:sym typeface="Calibri"/>
              </a:rPr>
              <a:t>47</a:t>
            </a:fld>
            <a:endParaRPr sz="1200" b="0" i="0" u="none" strike="noStrike" cap="none">
              <a:solidFill>
                <a:srgbClr val="000000"/>
              </a:solidFill>
              <a:latin typeface="Calibri"/>
              <a:ea typeface="Calibri"/>
              <a:cs typeface="Calibri"/>
              <a:sym typeface="Calibri"/>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670"/>
        <p:cNvGrpSpPr/>
        <p:nvPr/>
      </p:nvGrpSpPr>
      <p:grpSpPr>
        <a:xfrm>
          <a:off x="0" y="0"/>
          <a:ext cx="0" cy="0"/>
          <a:chOff x="0" y="0"/>
          <a:chExt cx="0" cy="0"/>
        </a:xfrm>
      </p:grpSpPr>
      <p:sp>
        <p:nvSpPr>
          <p:cNvPr id="24671" name="Google Shape;24671;p4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672" name="Google Shape;24672;p4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dk1"/>
              </a:buClr>
              <a:buSzPts val="1200"/>
              <a:buFont typeface="Arial"/>
              <a:buNone/>
            </a:pPr>
            <a:endParaRPr dirty="0"/>
          </a:p>
        </p:txBody>
      </p:sp>
      <p:sp>
        <p:nvSpPr>
          <p:cNvPr id="24673" name="Google Shape;24673;p46:notes"/>
          <p:cNvSpPr txBox="1"/>
          <p:nvPr/>
        </p:nvSpPr>
        <p:spPr>
          <a:xfrm>
            <a:off x="3884608" y="8685208"/>
            <a:ext cx="2971800" cy="458791"/>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800"/>
              <a:buFont typeface="Calibri"/>
              <a:buNone/>
            </a:pPr>
            <a:fld id="{00000000-1234-1234-1234-123412341234}" type="slidenum">
              <a:rPr lang="en-US" sz="1800" b="0" i="0" u="none" strike="noStrike" cap="none">
                <a:solidFill>
                  <a:srgbClr val="000000"/>
                </a:solidFill>
                <a:latin typeface="Calibri"/>
                <a:ea typeface="Calibri"/>
                <a:cs typeface="Calibri"/>
                <a:sym typeface="Calibri"/>
              </a:rPr>
              <a:t>48</a:t>
            </a:fld>
            <a:endParaRPr sz="1200" b="0" i="0" u="none" strike="noStrike" cap="none">
              <a:solidFill>
                <a:srgbClr val="000000"/>
              </a:solidFill>
              <a:latin typeface="Calibri"/>
              <a:ea typeface="Calibri"/>
              <a:cs typeface="Calibri"/>
              <a:sym typeface="Calibri"/>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98">
          <a:extLst>
            <a:ext uri="{FF2B5EF4-FFF2-40B4-BE49-F238E27FC236}">
              <a16:creationId xmlns:a16="http://schemas.microsoft.com/office/drawing/2014/main" id="{D7B9BC30-728C-DB29-FFF8-5F5770E31C96}"/>
            </a:ext>
          </a:extLst>
        </p:cNvPr>
        <p:cNvGrpSpPr/>
        <p:nvPr/>
      </p:nvGrpSpPr>
      <p:grpSpPr>
        <a:xfrm>
          <a:off x="0" y="0"/>
          <a:ext cx="0" cy="0"/>
          <a:chOff x="0" y="0"/>
          <a:chExt cx="0" cy="0"/>
        </a:xfrm>
      </p:grpSpPr>
      <p:sp>
        <p:nvSpPr>
          <p:cNvPr id="24499" name="Google Shape;24499;p39:notes">
            <a:extLst>
              <a:ext uri="{FF2B5EF4-FFF2-40B4-BE49-F238E27FC236}">
                <a16:creationId xmlns:a16="http://schemas.microsoft.com/office/drawing/2014/main" id="{7693BAC4-4E95-56B3-2E62-6AE61F06F2CD}"/>
              </a:ext>
            </a:extLst>
          </p:cNvPr>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dk1"/>
              </a:buClr>
              <a:buSzPts val="1400"/>
              <a:buFont typeface="Arial"/>
              <a:buNone/>
            </a:pPr>
            <a:endParaRPr/>
          </a:p>
        </p:txBody>
      </p:sp>
      <p:sp>
        <p:nvSpPr>
          <p:cNvPr id="24500" name="Google Shape;24500;p39:notes">
            <a:extLst>
              <a:ext uri="{FF2B5EF4-FFF2-40B4-BE49-F238E27FC236}">
                <a16:creationId xmlns:a16="http://schemas.microsoft.com/office/drawing/2014/main" id="{245AFD30-9770-8097-2FC8-730EBB9D0099}"/>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108877098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697"/>
        <p:cNvGrpSpPr/>
        <p:nvPr/>
      </p:nvGrpSpPr>
      <p:grpSpPr>
        <a:xfrm>
          <a:off x="0" y="0"/>
          <a:ext cx="0" cy="0"/>
          <a:chOff x="0" y="0"/>
          <a:chExt cx="0" cy="0"/>
        </a:xfrm>
      </p:grpSpPr>
      <p:sp>
        <p:nvSpPr>
          <p:cNvPr id="24698" name="Google Shape;24698;p4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SzPts val="1400"/>
              <a:buNone/>
            </a:pPr>
            <a:endParaRPr/>
          </a:p>
        </p:txBody>
      </p:sp>
      <p:sp>
        <p:nvSpPr>
          <p:cNvPr id="24699" name="Google Shape;24699;p4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710"/>
        <p:cNvGrpSpPr/>
        <p:nvPr/>
      </p:nvGrpSpPr>
      <p:grpSpPr>
        <a:xfrm>
          <a:off x="0" y="0"/>
          <a:ext cx="0" cy="0"/>
          <a:chOff x="0" y="0"/>
          <a:chExt cx="0" cy="0"/>
        </a:xfrm>
      </p:grpSpPr>
      <p:sp>
        <p:nvSpPr>
          <p:cNvPr id="24711" name="Google Shape;24711;p4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712" name="Google Shape;24712;p4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Can we add a picture of Dr. Vogel?  Or her logo?  Is there supposed to be a QR code? </a:t>
            </a:r>
            <a:endParaRPr/>
          </a:p>
        </p:txBody>
      </p:sp>
      <p:sp>
        <p:nvSpPr>
          <p:cNvPr id="24713" name="Google Shape;24713;p4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US" sz="1200" b="0" i="0" u="none" strike="noStrike" cap="none">
                <a:solidFill>
                  <a:srgbClr val="000000"/>
                </a:solidFill>
                <a:latin typeface="Calibri"/>
                <a:ea typeface="Calibri"/>
                <a:cs typeface="Calibri"/>
                <a:sym typeface="Calibri"/>
              </a:rPr>
              <a:t>51</a:t>
            </a:fld>
            <a:endParaRPr sz="1200" b="0" i="0" u="none" strike="noStrike" cap="none">
              <a:solidFill>
                <a:srgbClr val="000000"/>
              </a:solidFill>
              <a:latin typeface="Calibri"/>
              <a:ea typeface="Calibri"/>
              <a:cs typeface="Calibri"/>
              <a:sym typeface="Calibri"/>
            </a:endParaRPr>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723"/>
        <p:cNvGrpSpPr/>
        <p:nvPr/>
      </p:nvGrpSpPr>
      <p:grpSpPr>
        <a:xfrm>
          <a:off x="0" y="0"/>
          <a:ext cx="0" cy="0"/>
          <a:chOff x="0" y="0"/>
          <a:chExt cx="0" cy="0"/>
        </a:xfrm>
      </p:grpSpPr>
      <p:sp>
        <p:nvSpPr>
          <p:cNvPr id="24724" name="Google Shape;24724;p5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725" name="Google Shape;24725;p5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What form? </a:t>
            </a:r>
            <a:endParaRPr/>
          </a:p>
        </p:txBody>
      </p:sp>
      <p:sp>
        <p:nvSpPr>
          <p:cNvPr id="24726" name="Google Shape;24726;p5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US" sz="1200" b="0" i="0" u="none" strike="noStrike" cap="none">
                <a:solidFill>
                  <a:srgbClr val="000000"/>
                </a:solidFill>
                <a:latin typeface="Calibri"/>
                <a:ea typeface="Calibri"/>
                <a:cs typeface="Calibri"/>
                <a:sym typeface="Calibri"/>
              </a:rPr>
              <a:t>52</a:t>
            </a:fld>
            <a:endParaRPr sz="1200" b="0" i="0" u="none" strike="noStrike" cap="none">
              <a:solidFill>
                <a:srgbClr val="000000"/>
              </a:solidFill>
              <a:latin typeface="Calibri"/>
              <a:ea typeface="Calibri"/>
              <a:cs typeface="Calibri"/>
              <a:sym typeface="Calibri"/>
            </a:endParaRPr>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859"/>
        <p:cNvGrpSpPr/>
        <p:nvPr/>
      </p:nvGrpSpPr>
      <p:grpSpPr>
        <a:xfrm>
          <a:off x="0" y="0"/>
          <a:ext cx="0" cy="0"/>
          <a:chOff x="0" y="0"/>
          <a:chExt cx="0" cy="0"/>
        </a:xfrm>
      </p:grpSpPr>
      <p:sp>
        <p:nvSpPr>
          <p:cNvPr id="24860" name="Google Shape;24860;p56:notes"/>
          <p:cNvSpPr txBox="1">
            <a:spLocks noGrp="1"/>
          </p:cNvSpPr>
          <p:nvPr>
            <p:ph type="body" idx="1"/>
          </p:nvPr>
        </p:nvSpPr>
        <p:spPr>
          <a:xfrm>
            <a:off x="685800" y="4400550"/>
            <a:ext cx="5486400" cy="3600450"/>
          </a:xfrm>
          <a:prstGeom prst="rect">
            <a:avLst/>
          </a:prstGeom>
          <a:noFill/>
          <a:ln>
            <a:noFill/>
          </a:ln>
        </p:spPr>
        <p:txBody>
          <a:bodyPr spcFirstLastPara="1" wrap="square" lIns="91400" tIns="45700" rIns="91400" bIns="45700" anchor="t" anchorCtr="0">
            <a:noAutofit/>
          </a:bodyPr>
          <a:lstStyle/>
          <a:p>
            <a:pPr marL="0" lvl="0" indent="0" algn="l" rtl="0">
              <a:lnSpc>
                <a:spcPct val="100000"/>
              </a:lnSpc>
              <a:spcBef>
                <a:spcPts val="0"/>
              </a:spcBef>
              <a:spcAft>
                <a:spcPts val="0"/>
              </a:spcAft>
              <a:buSzPts val="1400"/>
              <a:buNone/>
            </a:pPr>
            <a:endParaRPr/>
          </a:p>
        </p:txBody>
      </p:sp>
      <p:sp>
        <p:nvSpPr>
          <p:cNvPr id="24861" name="Google Shape;24861;p5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864"/>
        <p:cNvGrpSpPr/>
        <p:nvPr/>
      </p:nvGrpSpPr>
      <p:grpSpPr>
        <a:xfrm>
          <a:off x="0" y="0"/>
          <a:ext cx="0" cy="0"/>
          <a:chOff x="0" y="0"/>
          <a:chExt cx="0" cy="0"/>
        </a:xfrm>
      </p:grpSpPr>
      <p:sp>
        <p:nvSpPr>
          <p:cNvPr id="24865" name="Google Shape;24865;p5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866" name="Google Shape;24866;p5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4867" name="Google Shape;24867;p57:notes"/>
          <p:cNvSpPr txBox="1"/>
          <p:nvPr/>
        </p:nvSpPr>
        <p:spPr>
          <a:xfrm>
            <a:off x="3884608" y="8685208"/>
            <a:ext cx="2971800" cy="458791"/>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800"/>
              <a:buFont typeface="Calibri"/>
              <a:buNone/>
            </a:pPr>
            <a:fld id="{00000000-1234-1234-1234-123412341234}" type="slidenum">
              <a:rPr lang="en-US" sz="1800" b="0" i="0" u="none" strike="noStrike" cap="none">
                <a:solidFill>
                  <a:srgbClr val="000000"/>
                </a:solidFill>
                <a:latin typeface="Calibri"/>
                <a:ea typeface="Calibri"/>
                <a:cs typeface="Calibri"/>
                <a:sym typeface="Calibri"/>
              </a:rPr>
              <a:t>54</a:t>
            </a:fld>
            <a:endParaRPr sz="1200" b="0" i="0" u="none" strike="noStrike" cap="none">
              <a:solidFill>
                <a:srgbClr val="000000"/>
              </a:solidFill>
              <a:latin typeface="Calibri"/>
              <a:ea typeface="Calibri"/>
              <a:cs typeface="Calibri"/>
              <a:sym typeface="Calibri"/>
            </a:endParaRPr>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878"/>
        <p:cNvGrpSpPr/>
        <p:nvPr/>
      </p:nvGrpSpPr>
      <p:grpSpPr>
        <a:xfrm>
          <a:off x="0" y="0"/>
          <a:ext cx="0" cy="0"/>
          <a:chOff x="0" y="0"/>
          <a:chExt cx="0" cy="0"/>
        </a:xfrm>
      </p:grpSpPr>
      <p:sp>
        <p:nvSpPr>
          <p:cNvPr id="24879" name="Google Shape;24879;p5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4880" name="Google Shape;24880;p5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930"/>
        <p:cNvGrpSpPr/>
        <p:nvPr/>
      </p:nvGrpSpPr>
      <p:grpSpPr>
        <a:xfrm>
          <a:off x="0" y="0"/>
          <a:ext cx="0" cy="0"/>
          <a:chOff x="0" y="0"/>
          <a:chExt cx="0" cy="0"/>
        </a:xfrm>
      </p:grpSpPr>
      <p:sp>
        <p:nvSpPr>
          <p:cNvPr id="24931" name="Google Shape;24931;p6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932" name="Google Shape;24932;p6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a:p>
            <a:pPr marL="0" lvl="0" indent="0" algn="l" rtl="0">
              <a:lnSpc>
                <a:spcPct val="100000"/>
              </a:lnSpc>
              <a:spcBef>
                <a:spcPts val="0"/>
              </a:spcBef>
              <a:spcAft>
                <a:spcPts val="0"/>
              </a:spcAft>
              <a:buSzPts val="1400"/>
              <a:buNone/>
            </a:pPr>
            <a:endParaRPr/>
          </a:p>
        </p:txBody>
      </p:sp>
      <p:sp>
        <p:nvSpPr>
          <p:cNvPr id="24933" name="Google Shape;24933;p60:notes"/>
          <p:cNvSpPr txBox="1"/>
          <p:nvPr/>
        </p:nvSpPr>
        <p:spPr>
          <a:xfrm>
            <a:off x="3884608" y="8685208"/>
            <a:ext cx="2971800" cy="458791"/>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800"/>
              <a:buFont typeface="Calibri"/>
              <a:buNone/>
            </a:pPr>
            <a:fld id="{00000000-1234-1234-1234-123412341234}" type="slidenum">
              <a:rPr lang="en-US" sz="1800" b="0" i="0" u="none" strike="noStrike" cap="none">
                <a:solidFill>
                  <a:srgbClr val="000000"/>
                </a:solidFill>
                <a:latin typeface="Calibri"/>
                <a:ea typeface="Calibri"/>
                <a:cs typeface="Calibri"/>
                <a:sym typeface="Calibri"/>
              </a:rPr>
              <a:t>56</a:t>
            </a:fld>
            <a:endParaRPr sz="1200" b="0" i="0" u="none" strike="noStrike" cap="none">
              <a:solidFill>
                <a:srgbClr val="000000"/>
              </a:solidFill>
              <a:latin typeface="Calibri"/>
              <a:ea typeface="Calibri"/>
              <a:cs typeface="Calibri"/>
              <a:sym typeface="Calibri"/>
            </a:endParaRPr>
          </a:p>
        </p:txBody>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955"/>
        <p:cNvGrpSpPr/>
        <p:nvPr/>
      </p:nvGrpSpPr>
      <p:grpSpPr>
        <a:xfrm>
          <a:off x="0" y="0"/>
          <a:ext cx="0" cy="0"/>
          <a:chOff x="0" y="0"/>
          <a:chExt cx="0" cy="0"/>
        </a:xfrm>
      </p:grpSpPr>
      <p:sp>
        <p:nvSpPr>
          <p:cNvPr id="24956" name="Google Shape;24956;p6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957" name="Google Shape;24957;p6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dk1"/>
              </a:buClr>
              <a:buSzPts val="1200"/>
              <a:buFont typeface="Arial"/>
              <a:buNone/>
            </a:pPr>
            <a:endParaRPr/>
          </a:p>
        </p:txBody>
      </p:sp>
      <p:sp>
        <p:nvSpPr>
          <p:cNvPr id="24958" name="Google Shape;24958;p61:notes"/>
          <p:cNvSpPr txBox="1"/>
          <p:nvPr/>
        </p:nvSpPr>
        <p:spPr>
          <a:xfrm>
            <a:off x="3884608" y="8685208"/>
            <a:ext cx="2971800" cy="458791"/>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800"/>
              <a:buFont typeface="Calibri"/>
              <a:buNone/>
            </a:pPr>
            <a:fld id="{00000000-1234-1234-1234-123412341234}" type="slidenum">
              <a:rPr lang="en-US" sz="1800" b="0" i="0" u="none" strike="noStrike" cap="none">
                <a:solidFill>
                  <a:srgbClr val="000000"/>
                </a:solidFill>
                <a:latin typeface="Calibri"/>
                <a:ea typeface="Calibri"/>
                <a:cs typeface="Calibri"/>
                <a:sym typeface="Calibri"/>
              </a:rPr>
              <a:t>57</a:t>
            </a:fld>
            <a:endParaRPr sz="1200" b="0" i="0" u="none" strike="noStrike" cap="none">
              <a:solidFill>
                <a:srgbClr val="000000"/>
              </a:solidFill>
              <a:latin typeface="Calibri"/>
              <a:ea typeface="Calibri"/>
              <a:cs typeface="Calibri"/>
              <a:sym typeface="Calibri"/>
            </a:endParaRPr>
          </a:p>
        </p:txBody>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982"/>
        <p:cNvGrpSpPr/>
        <p:nvPr/>
      </p:nvGrpSpPr>
      <p:grpSpPr>
        <a:xfrm>
          <a:off x="0" y="0"/>
          <a:ext cx="0" cy="0"/>
          <a:chOff x="0" y="0"/>
          <a:chExt cx="0" cy="0"/>
        </a:xfrm>
      </p:grpSpPr>
      <p:sp>
        <p:nvSpPr>
          <p:cNvPr id="24983" name="Google Shape;24983;p6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984" name="Google Shape;24984;p6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4985" name="Google Shape;24985;p62:notes"/>
          <p:cNvSpPr txBox="1"/>
          <p:nvPr/>
        </p:nvSpPr>
        <p:spPr>
          <a:xfrm>
            <a:off x="3884608" y="8685208"/>
            <a:ext cx="2971800" cy="458791"/>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800"/>
              <a:buFont typeface="Calibri"/>
              <a:buNone/>
            </a:pPr>
            <a:fld id="{00000000-1234-1234-1234-123412341234}" type="slidenum">
              <a:rPr lang="en-US" sz="1800" b="0" i="0" u="none" strike="noStrike" cap="none">
                <a:solidFill>
                  <a:srgbClr val="000000"/>
                </a:solidFill>
                <a:latin typeface="Calibri"/>
                <a:ea typeface="Calibri"/>
                <a:cs typeface="Calibri"/>
                <a:sym typeface="Calibri"/>
              </a:rPr>
              <a:t>58</a:t>
            </a:fld>
            <a:endParaRPr sz="1200" b="0" i="0" u="none" strike="noStrike" cap="none">
              <a:solidFill>
                <a:srgbClr val="000000"/>
              </a:solidFill>
              <a:latin typeface="Calibri"/>
              <a:ea typeface="Calibri"/>
              <a:cs typeface="Calibri"/>
              <a:sym typeface="Calibri"/>
            </a:endParaRPr>
          </a:p>
        </p:txBody>
      </p:sp>
    </p:spTree>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009"/>
        <p:cNvGrpSpPr/>
        <p:nvPr/>
      </p:nvGrpSpPr>
      <p:grpSpPr>
        <a:xfrm>
          <a:off x="0" y="0"/>
          <a:ext cx="0" cy="0"/>
          <a:chOff x="0" y="0"/>
          <a:chExt cx="0" cy="0"/>
        </a:xfrm>
      </p:grpSpPr>
      <p:sp>
        <p:nvSpPr>
          <p:cNvPr id="25010" name="Google Shape;25010;p6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011" name="Google Shape;25011;p6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dk1"/>
              </a:buClr>
              <a:buSzPts val="1200"/>
              <a:buFont typeface="Arial"/>
              <a:buNone/>
            </a:pPr>
            <a:endParaRPr/>
          </a:p>
        </p:txBody>
      </p:sp>
      <p:sp>
        <p:nvSpPr>
          <p:cNvPr id="25012" name="Google Shape;25012;p6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chemeClr val="dk1"/>
              </a:buClr>
              <a:buSzPts val="1200"/>
              <a:buFont typeface="Calibri"/>
              <a:buNone/>
            </a:pPr>
            <a:fld id="{00000000-1234-1234-1234-123412341234}" type="slidenum">
              <a:rPr lang="en-US" sz="1200" b="0" i="0" u="none" strike="noStrike" cap="none">
                <a:solidFill>
                  <a:schemeClr val="dk1"/>
                </a:solidFill>
                <a:latin typeface="Calibri"/>
                <a:ea typeface="Calibri"/>
                <a:cs typeface="Calibri"/>
                <a:sym typeface="Calibri"/>
              </a:rPr>
              <a:t>59</a:t>
            </a:fld>
            <a:endParaRPr sz="12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034"/>
        <p:cNvGrpSpPr/>
        <p:nvPr/>
      </p:nvGrpSpPr>
      <p:grpSpPr>
        <a:xfrm>
          <a:off x="0" y="0"/>
          <a:ext cx="0" cy="0"/>
          <a:chOff x="0" y="0"/>
          <a:chExt cx="0" cy="0"/>
        </a:xfrm>
      </p:grpSpPr>
      <p:sp>
        <p:nvSpPr>
          <p:cNvPr id="25035" name="Google Shape;25035;p6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036" name="Google Shape;25036;p6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sz="1800">
              <a:latin typeface="Arial"/>
              <a:ea typeface="Arial"/>
              <a:cs typeface="Arial"/>
              <a:sym typeface="Arial"/>
            </a:endParaRPr>
          </a:p>
        </p:txBody>
      </p:sp>
      <p:sp>
        <p:nvSpPr>
          <p:cNvPr id="25037" name="Google Shape;25037;p6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chemeClr val="dk1"/>
              </a:buClr>
              <a:buSzPts val="1200"/>
              <a:buFont typeface="Calibri"/>
              <a:buNone/>
            </a:pPr>
            <a:fld id="{00000000-1234-1234-1234-123412341234}" type="slidenum">
              <a:rPr lang="en-US" sz="1200" b="0" i="0" u="none" strike="noStrike" cap="none">
                <a:solidFill>
                  <a:schemeClr val="dk1"/>
                </a:solidFill>
                <a:latin typeface="Calibri"/>
                <a:ea typeface="Calibri"/>
                <a:cs typeface="Calibri"/>
                <a:sym typeface="Calibri"/>
              </a:rPr>
              <a:t>60</a:t>
            </a:fld>
            <a:endParaRPr sz="12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054"/>
        <p:cNvGrpSpPr/>
        <p:nvPr/>
      </p:nvGrpSpPr>
      <p:grpSpPr>
        <a:xfrm>
          <a:off x="0" y="0"/>
          <a:ext cx="0" cy="0"/>
          <a:chOff x="0" y="0"/>
          <a:chExt cx="0" cy="0"/>
        </a:xfrm>
      </p:grpSpPr>
      <p:sp>
        <p:nvSpPr>
          <p:cNvPr id="25055" name="Google Shape;25055;p6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056" name="Google Shape;25056;p6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5057" name="Google Shape;25057;p6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61</a:t>
            </a:fld>
            <a:endParaRPr/>
          </a:p>
        </p:txBody>
      </p:sp>
    </p:spTree>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103"/>
        <p:cNvGrpSpPr/>
        <p:nvPr/>
      </p:nvGrpSpPr>
      <p:grpSpPr>
        <a:xfrm>
          <a:off x="0" y="0"/>
          <a:ext cx="0" cy="0"/>
          <a:chOff x="0" y="0"/>
          <a:chExt cx="0" cy="0"/>
        </a:xfrm>
      </p:grpSpPr>
      <p:sp>
        <p:nvSpPr>
          <p:cNvPr id="25104" name="Google Shape;25104;p6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105" name="Google Shape;25105;p6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latin typeface="Calibri"/>
              <a:ea typeface="Calibri"/>
              <a:cs typeface="Calibri"/>
              <a:sym typeface="Calibri"/>
            </a:endParaRPr>
          </a:p>
        </p:txBody>
      </p:sp>
      <p:sp>
        <p:nvSpPr>
          <p:cNvPr id="25106" name="Google Shape;25106;p6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62</a:t>
            </a:fld>
            <a:endParaRPr/>
          </a:p>
        </p:txBody>
      </p:sp>
    </p:spTree>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126"/>
        <p:cNvGrpSpPr/>
        <p:nvPr/>
      </p:nvGrpSpPr>
      <p:grpSpPr>
        <a:xfrm>
          <a:off x="0" y="0"/>
          <a:ext cx="0" cy="0"/>
          <a:chOff x="0" y="0"/>
          <a:chExt cx="0" cy="0"/>
        </a:xfrm>
      </p:grpSpPr>
      <p:sp>
        <p:nvSpPr>
          <p:cNvPr id="25127" name="Google Shape;25127;p6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128" name="Google Shape;25128;p6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 Q1 2026: 61%</a:t>
            </a:r>
            <a:endParaRPr/>
          </a:p>
          <a:p>
            <a:pPr marL="0" lvl="0" indent="0" algn="l" rtl="0">
              <a:lnSpc>
                <a:spcPct val="100000"/>
              </a:lnSpc>
              <a:spcBef>
                <a:spcPts val="0"/>
              </a:spcBef>
              <a:spcAft>
                <a:spcPts val="0"/>
              </a:spcAft>
              <a:buSzPts val="1400"/>
              <a:buNone/>
            </a:pPr>
            <a:r>
              <a:rPr lang="en-US"/>
              <a:t>Include Q1 2025 (</a:t>
            </a:r>
            <a:r>
              <a:rPr lang="en-US" b="1"/>
              <a:t>51%</a:t>
            </a:r>
            <a:r>
              <a:rPr lang="en-US"/>
              <a:t>)-Q4 2025(</a:t>
            </a:r>
            <a:r>
              <a:rPr lang="en-US" b="1"/>
              <a:t>74%</a:t>
            </a:r>
            <a:r>
              <a:rPr lang="en-US"/>
              <a:t>)</a:t>
            </a:r>
            <a:endParaRPr/>
          </a:p>
          <a:p>
            <a:pPr marL="0" lvl="0" indent="0" algn="l" rtl="0">
              <a:lnSpc>
                <a:spcPct val="100000"/>
              </a:lnSpc>
              <a:spcBef>
                <a:spcPts val="0"/>
              </a:spcBef>
              <a:spcAft>
                <a:spcPts val="0"/>
              </a:spcAft>
              <a:buSzPts val="1400"/>
              <a:buNone/>
            </a:pPr>
            <a:endParaRPr/>
          </a:p>
        </p:txBody>
      </p:sp>
      <p:sp>
        <p:nvSpPr>
          <p:cNvPr id="25129" name="Google Shape;25129;p69:notes"/>
          <p:cNvSpPr txBox="1"/>
          <p:nvPr/>
        </p:nvSpPr>
        <p:spPr>
          <a:xfrm>
            <a:off x="3884608" y="8685208"/>
            <a:ext cx="2971800" cy="458791"/>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800"/>
              <a:buFont typeface="Calibri"/>
              <a:buNone/>
            </a:pPr>
            <a:fld id="{00000000-1234-1234-1234-123412341234}" type="slidenum">
              <a:rPr lang="en-US" sz="1800" b="0" i="0" u="none" strike="noStrike" cap="none">
                <a:solidFill>
                  <a:srgbClr val="000000"/>
                </a:solidFill>
                <a:latin typeface="Calibri"/>
                <a:ea typeface="Calibri"/>
                <a:cs typeface="Calibri"/>
                <a:sym typeface="Calibri"/>
              </a:rPr>
              <a:t>63</a:t>
            </a:fld>
            <a:endParaRPr sz="1200" b="0" i="0" u="none" strike="noStrike" cap="none">
              <a:solidFill>
                <a:srgbClr val="000000"/>
              </a:solidFill>
              <a:latin typeface="Calibri"/>
              <a:ea typeface="Calibri"/>
              <a:cs typeface="Calibri"/>
              <a:sym typeface="Calibri"/>
            </a:endParaRPr>
          </a:p>
        </p:txBody>
      </p:sp>
    </p:spTree>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147"/>
        <p:cNvGrpSpPr/>
        <p:nvPr/>
      </p:nvGrpSpPr>
      <p:grpSpPr>
        <a:xfrm>
          <a:off x="0" y="0"/>
          <a:ext cx="0" cy="0"/>
          <a:chOff x="0" y="0"/>
          <a:chExt cx="0" cy="0"/>
        </a:xfrm>
      </p:grpSpPr>
      <p:sp>
        <p:nvSpPr>
          <p:cNvPr id="25148" name="Google Shape;25148;g3e7ed3dedc0_0_370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149" name="Google Shape;25149;g3e7ed3dedc0_0_3702: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5150" name="Google Shape;25150;g3e7ed3dedc0_0_3702:notes"/>
          <p:cNvSpPr txBox="1"/>
          <p:nvPr/>
        </p:nvSpPr>
        <p:spPr>
          <a:xfrm>
            <a:off x="3884608" y="8685208"/>
            <a:ext cx="2971800" cy="4587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800"/>
              <a:buFont typeface="Arial"/>
              <a:buNone/>
            </a:pPr>
            <a:fld id="{00000000-1234-1234-1234-123412341234}" type="slidenum">
              <a:rPr lang="en-US" sz="1800" b="0" i="0" u="none" strike="noStrike" cap="none">
                <a:solidFill>
                  <a:srgbClr val="000000"/>
                </a:solidFill>
                <a:latin typeface="Arial"/>
                <a:ea typeface="Arial"/>
                <a:cs typeface="Arial"/>
                <a:sym typeface="Arial"/>
              </a:rPr>
              <a:t>64</a:t>
            </a:fld>
            <a:endParaRPr sz="1200" b="0" i="0" u="none" strike="noStrike" cap="none">
              <a:solidFill>
                <a:srgbClr val="000000"/>
              </a:solidFill>
              <a:latin typeface="Calibri"/>
              <a:ea typeface="Calibri"/>
              <a:cs typeface="Calibri"/>
              <a:sym typeface="Calibri"/>
            </a:endParaRPr>
          </a:p>
        </p:txBody>
      </p:sp>
    </p:spTree>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212"/>
        <p:cNvGrpSpPr/>
        <p:nvPr/>
      </p:nvGrpSpPr>
      <p:grpSpPr>
        <a:xfrm>
          <a:off x="0" y="0"/>
          <a:ext cx="0" cy="0"/>
          <a:chOff x="0" y="0"/>
          <a:chExt cx="0" cy="0"/>
        </a:xfrm>
      </p:grpSpPr>
      <p:sp>
        <p:nvSpPr>
          <p:cNvPr id="25213" name="Google Shape;25213;p74: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dk1"/>
              </a:buClr>
              <a:buSzPts val="1200"/>
              <a:buFont typeface="Arial"/>
              <a:buNone/>
            </a:pPr>
            <a:endParaRPr sz="1200">
              <a:solidFill>
                <a:schemeClr val="dk1"/>
              </a:solidFill>
              <a:latin typeface="Calibri"/>
              <a:ea typeface="Calibri"/>
              <a:cs typeface="Calibri"/>
              <a:sym typeface="Calibri"/>
            </a:endParaRPr>
          </a:p>
        </p:txBody>
      </p:sp>
      <p:sp>
        <p:nvSpPr>
          <p:cNvPr id="25214" name="Google Shape;25214;p74: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1.7.2013</a:t>
            </a:r>
            <a:endParaRPr/>
          </a:p>
        </p:txBody>
      </p:sp>
      <p:sp>
        <p:nvSpPr>
          <p:cNvPr id="25215" name="Google Shape;25215;p74: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216" name="Google Shape;25216;p74: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SzPts val="1400"/>
              <a:buNone/>
            </a:pPr>
            <a:endParaRPr sz="1800" b="0" i="0" u="none" strike="noStrike">
              <a:latin typeface="Arial"/>
              <a:ea typeface="Arial"/>
              <a:cs typeface="Arial"/>
              <a:sym typeface="Arial"/>
            </a:endParaRPr>
          </a:p>
          <a:p>
            <a:pPr marL="0" lvl="0" indent="0" algn="l" rtl="0">
              <a:lnSpc>
                <a:spcPct val="100000"/>
              </a:lnSpc>
              <a:spcBef>
                <a:spcPts val="0"/>
              </a:spcBef>
              <a:spcAft>
                <a:spcPts val="0"/>
              </a:spcAft>
              <a:buClr>
                <a:schemeClr val="dk1"/>
              </a:buClr>
              <a:buSzPts val="1200"/>
              <a:buFont typeface="Arial"/>
              <a:buNone/>
            </a:pPr>
            <a:endParaRPr/>
          </a:p>
          <a:p>
            <a:pPr marL="0" lvl="0" indent="0" algn="l" rtl="0">
              <a:lnSpc>
                <a:spcPct val="100000"/>
              </a:lnSpc>
              <a:spcBef>
                <a:spcPts val="0"/>
              </a:spcBef>
              <a:spcAft>
                <a:spcPts val="0"/>
              </a:spcAft>
              <a:buClr>
                <a:schemeClr val="dk1"/>
              </a:buClr>
              <a:buSzPts val="1200"/>
              <a:buFont typeface="Arial"/>
              <a:buNone/>
            </a:pPr>
            <a:r>
              <a:rPr lang="en-US"/>
              <a:t>- </a:t>
            </a:r>
            <a:endParaRPr/>
          </a:p>
        </p:txBody>
      </p:sp>
      <p:sp>
        <p:nvSpPr>
          <p:cNvPr id="25217" name="Google Shape;25217;p74: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Clr>
                <a:schemeClr val="dk1"/>
              </a:buClr>
              <a:buSzPts val="1200"/>
              <a:buFont typeface="Arial"/>
              <a:buNone/>
            </a:pPr>
            <a:endParaRPr sz="1200">
              <a:solidFill>
                <a:schemeClr val="dk1"/>
              </a:solidFill>
              <a:latin typeface="Calibri"/>
              <a:ea typeface="Calibri"/>
              <a:cs typeface="Calibri"/>
              <a:sym typeface="Calibri"/>
            </a:endParaRPr>
          </a:p>
        </p:txBody>
      </p:sp>
      <p:sp>
        <p:nvSpPr>
          <p:cNvPr id="25218" name="Google Shape;25218;p74: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a:t>
            </a:r>
            <a:endParaRPr/>
          </a:p>
        </p:txBody>
      </p:sp>
    </p:spTree>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243"/>
        <p:cNvGrpSpPr/>
        <p:nvPr/>
      </p:nvGrpSpPr>
      <p:grpSpPr>
        <a:xfrm>
          <a:off x="0" y="0"/>
          <a:ext cx="0" cy="0"/>
          <a:chOff x="0" y="0"/>
          <a:chExt cx="0" cy="0"/>
        </a:xfrm>
      </p:grpSpPr>
      <p:sp>
        <p:nvSpPr>
          <p:cNvPr id="25244" name="Google Shape;25244;p7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245" name="Google Shape;25245;p7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5246" name="Google Shape;25246;p7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400"/>
              <a:buFont typeface="Arial"/>
              <a:buNone/>
            </a:pPr>
            <a:fld id="{00000000-1234-1234-1234-123412341234}" type="slidenum">
              <a:rPr lang="en-US" sz="1400" b="0" i="0" u="none" strike="noStrike" cap="none">
                <a:solidFill>
                  <a:srgbClr val="000000"/>
                </a:solidFill>
                <a:latin typeface="Arial"/>
                <a:ea typeface="Arial"/>
                <a:cs typeface="Arial"/>
                <a:sym typeface="Arial"/>
              </a:rPr>
              <a:t>66</a:t>
            </a:fld>
            <a:endParaRPr sz="1400" b="0" i="0" u="none" strike="noStrike" cap="none">
              <a:solidFill>
                <a:srgbClr val="000000"/>
              </a:solidFill>
              <a:latin typeface="Arial"/>
              <a:ea typeface="Arial"/>
              <a:cs typeface="Arial"/>
              <a:sym typeface="Arial"/>
            </a:endParaRPr>
          </a:p>
        </p:txBody>
      </p:sp>
    </p:spTree>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264"/>
        <p:cNvGrpSpPr/>
        <p:nvPr/>
      </p:nvGrpSpPr>
      <p:grpSpPr>
        <a:xfrm>
          <a:off x="0" y="0"/>
          <a:ext cx="0" cy="0"/>
          <a:chOff x="0" y="0"/>
          <a:chExt cx="0" cy="0"/>
        </a:xfrm>
      </p:grpSpPr>
      <p:sp>
        <p:nvSpPr>
          <p:cNvPr id="25265" name="Google Shape;25265;p7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266" name="Google Shape;25266;p7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5267" name="Google Shape;25267;p7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400"/>
              <a:buFont typeface="Arial"/>
              <a:buNone/>
            </a:pPr>
            <a:fld id="{00000000-1234-1234-1234-123412341234}" type="slidenum">
              <a:rPr lang="en-US" sz="1400" b="0" i="0" u="none" strike="noStrike" cap="none">
                <a:solidFill>
                  <a:srgbClr val="000000"/>
                </a:solidFill>
                <a:latin typeface="Arial"/>
                <a:ea typeface="Arial"/>
                <a:cs typeface="Arial"/>
                <a:sym typeface="Arial"/>
              </a:rPr>
              <a:t>67</a:t>
            </a:fld>
            <a:endParaRPr sz="1400" b="0" i="0" u="none" strike="noStrike" cap="none">
              <a:solidFill>
                <a:srgbClr val="000000"/>
              </a:solidFill>
              <a:latin typeface="Arial"/>
              <a:ea typeface="Arial"/>
              <a:cs typeface="Arial"/>
              <a:sym typeface="Arial"/>
            </a:endParaRPr>
          </a:p>
        </p:txBody>
      </p:sp>
    </p:spTree>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282"/>
        <p:cNvGrpSpPr/>
        <p:nvPr/>
      </p:nvGrpSpPr>
      <p:grpSpPr>
        <a:xfrm>
          <a:off x="0" y="0"/>
          <a:ext cx="0" cy="0"/>
          <a:chOff x="0" y="0"/>
          <a:chExt cx="0" cy="0"/>
        </a:xfrm>
      </p:grpSpPr>
      <p:sp>
        <p:nvSpPr>
          <p:cNvPr id="25283" name="Google Shape;25283;p216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284" name="Google Shape;25284;p216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5285" name="Google Shape;25285;p216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400"/>
              <a:buFont typeface="Arial"/>
              <a:buNone/>
            </a:pPr>
            <a:fld id="{00000000-1234-1234-1234-123412341234}" type="slidenum">
              <a:rPr lang="en-US" sz="1400" b="0" i="0" u="none" strike="noStrike" cap="none">
                <a:solidFill>
                  <a:srgbClr val="000000"/>
                </a:solidFill>
                <a:latin typeface="Arial"/>
                <a:ea typeface="Arial"/>
                <a:cs typeface="Arial"/>
                <a:sym typeface="Arial"/>
              </a:rPr>
              <a:t>68</a:t>
            </a:fld>
            <a:endParaRPr sz="1400" b="0" i="0" u="none" strike="noStrike" cap="none">
              <a:solidFill>
                <a:srgbClr val="000000"/>
              </a:solidFill>
              <a:latin typeface="Arial"/>
              <a:ea typeface="Arial"/>
              <a:cs typeface="Arial"/>
              <a:sym typeface="Arial"/>
            </a:endParaRPr>
          </a:p>
        </p:txBody>
      </p:sp>
    </p:spTree>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303"/>
        <p:cNvGrpSpPr/>
        <p:nvPr/>
      </p:nvGrpSpPr>
      <p:grpSpPr>
        <a:xfrm>
          <a:off x="0" y="0"/>
          <a:ext cx="0" cy="0"/>
          <a:chOff x="0" y="0"/>
          <a:chExt cx="0" cy="0"/>
        </a:xfrm>
      </p:grpSpPr>
      <p:sp>
        <p:nvSpPr>
          <p:cNvPr id="25304" name="Google Shape;25304;p7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chemeClr val="dk1"/>
              </a:buClr>
              <a:buSzPts val="1200"/>
              <a:buFont typeface="Arial"/>
              <a:buNone/>
            </a:pPr>
            <a:endParaRPr/>
          </a:p>
        </p:txBody>
      </p:sp>
      <p:sp>
        <p:nvSpPr>
          <p:cNvPr id="25305" name="Google Shape;25305;p7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328"/>
        <p:cNvGrpSpPr/>
        <p:nvPr/>
      </p:nvGrpSpPr>
      <p:grpSpPr>
        <a:xfrm>
          <a:off x="0" y="0"/>
          <a:ext cx="0" cy="0"/>
          <a:chOff x="0" y="0"/>
          <a:chExt cx="0" cy="0"/>
        </a:xfrm>
      </p:grpSpPr>
      <p:sp>
        <p:nvSpPr>
          <p:cNvPr id="25329" name="Google Shape;25329;p2166:notes"/>
          <p:cNvSpPr txBox="1">
            <a:spLocks noGrp="1"/>
          </p:cNvSpPr>
          <p:nvPr>
            <p:ph type="body" idx="1"/>
          </p:nvPr>
        </p:nvSpPr>
        <p:spPr>
          <a:xfrm>
            <a:off x="685800" y="4400550"/>
            <a:ext cx="5486400" cy="3600450"/>
          </a:xfrm>
          <a:prstGeom prst="rect">
            <a:avLst/>
          </a:prstGeom>
          <a:noFill/>
          <a:ln>
            <a:noFill/>
          </a:ln>
        </p:spPr>
        <p:txBody>
          <a:bodyPr spcFirstLastPara="1" wrap="square" lIns="91400" tIns="45700" rIns="91400" bIns="45700" anchor="t" anchorCtr="0">
            <a:noAutofit/>
          </a:bodyPr>
          <a:lstStyle/>
          <a:p>
            <a:pPr marL="0" lvl="0" indent="0" algn="l" rtl="0">
              <a:lnSpc>
                <a:spcPct val="100000"/>
              </a:lnSpc>
              <a:spcBef>
                <a:spcPts val="0"/>
              </a:spcBef>
              <a:spcAft>
                <a:spcPts val="0"/>
              </a:spcAft>
              <a:buSzPts val="1400"/>
              <a:buNone/>
            </a:pPr>
            <a:endParaRPr/>
          </a:p>
        </p:txBody>
      </p:sp>
      <p:sp>
        <p:nvSpPr>
          <p:cNvPr id="25330" name="Google Shape;25330;p216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335"/>
        <p:cNvGrpSpPr/>
        <p:nvPr/>
      </p:nvGrpSpPr>
      <p:grpSpPr>
        <a:xfrm>
          <a:off x="0" y="0"/>
          <a:ext cx="0" cy="0"/>
          <a:chOff x="0" y="0"/>
          <a:chExt cx="0" cy="0"/>
        </a:xfrm>
      </p:grpSpPr>
      <p:sp>
        <p:nvSpPr>
          <p:cNvPr id="25336" name="Google Shape;25336;p216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5337" name="Google Shape;25337;p216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370"/>
        <p:cNvGrpSpPr/>
        <p:nvPr/>
      </p:nvGrpSpPr>
      <p:grpSpPr>
        <a:xfrm>
          <a:off x="0" y="0"/>
          <a:ext cx="0" cy="0"/>
          <a:chOff x="0" y="0"/>
          <a:chExt cx="0" cy="0"/>
        </a:xfrm>
      </p:grpSpPr>
      <p:sp>
        <p:nvSpPr>
          <p:cNvPr id="25371" name="Google Shape;25371;p216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5372" name="Google Shape;25372;p216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391"/>
        <p:cNvGrpSpPr/>
        <p:nvPr/>
      </p:nvGrpSpPr>
      <p:grpSpPr>
        <a:xfrm>
          <a:off x="0" y="0"/>
          <a:ext cx="0" cy="0"/>
          <a:chOff x="0" y="0"/>
          <a:chExt cx="0" cy="0"/>
        </a:xfrm>
      </p:grpSpPr>
      <p:sp>
        <p:nvSpPr>
          <p:cNvPr id="25392" name="Google Shape;25392;p216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5393" name="Google Shape;25393;p216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EC920B-48D5-2A0D-39EA-55F0EAF9F4B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EFEB938-67D6-37C7-F20F-41EF76ECC3D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F0ABDD1-F82F-3507-991F-34F3C345051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39FEBF9-6215-F7E9-659F-30FAC11570C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7C1333-85B3-43F2-B15D-AE45883927E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76542015"/>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659"/>
        <p:cNvGrpSpPr/>
        <p:nvPr/>
      </p:nvGrpSpPr>
      <p:grpSpPr>
        <a:xfrm>
          <a:off x="0" y="0"/>
          <a:ext cx="0" cy="0"/>
          <a:chOff x="0" y="0"/>
          <a:chExt cx="0" cy="0"/>
        </a:xfrm>
      </p:grpSpPr>
      <p:sp>
        <p:nvSpPr>
          <p:cNvPr id="25660" name="Google Shape;25660;p217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5661" name="Google Shape;25661;p217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691"/>
        <p:cNvGrpSpPr/>
        <p:nvPr/>
      </p:nvGrpSpPr>
      <p:grpSpPr>
        <a:xfrm>
          <a:off x="0" y="0"/>
          <a:ext cx="0" cy="0"/>
          <a:chOff x="0" y="0"/>
          <a:chExt cx="0" cy="0"/>
        </a:xfrm>
      </p:grpSpPr>
      <p:sp>
        <p:nvSpPr>
          <p:cNvPr id="25692" name="Google Shape;25692;g3e132d1229d_0_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693" name="Google Shape;25693;g3e132d1229d_0_2: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latin typeface="Calibri"/>
              <a:ea typeface="Calibri"/>
              <a:cs typeface="Calibri"/>
              <a:sym typeface="Calibri"/>
            </a:endParaRPr>
          </a:p>
        </p:txBody>
      </p:sp>
      <p:sp>
        <p:nvSpPr>
          <p:cNvPr id="25694" name="Google Shape;25694;g3e132d1229d_0_2: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a:solidFill>
                  <a:srgbClr val="000000"/>
                </a:solidFill>
                <a:latin typeface="Arial"/>
                <a:ea typeface="Arial"/>
                <a:cs typeface="Arial"/>
                <a:sym typeface="Arial"/>
              </a:rPr>
              <a:t>78</a:t>
            </a:fld>
            <a:endParaRPr sz="1200" b="0" i="0" u="none" strike="noStrike" cap="none">
              <a:solidFill>
                <a:srgbClr val="000000"/>
              </a:solidFill>
              <a:latin typeface="Arial"/>
              <a:ea typeface="Arial"/>
              <a:cs typeface="Arial"/>
              <a:sym typeface="Arial"/>
            </a:endParaRPr>
          </a:p>
        </p:txBody>
      </p:sp>
    </p:spTree>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721"/>
        <p:cNvGrpSpPr/>
        <p:nvPr/>
      </p:nvGrpSpPr>
      <p:grpSpPr>
        <a:xfrm>
          <a:off x="0" y="0"/>
          <a:ext cx="0" cy="0"/>
          <a:chOff x="0" y="0"/>
          <a:chExt cx="0" cy="0"/>
        </a:xfrm>
      </p:grpSpPr>
      <p:sp>
        <p:nvSpPr>
          <p:cNvPr id="25722" name="Google Shape;25722;g3e132d1229d_0_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723" name="Google Shape;25723;g3e132d1229d_0_29: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228600" lvl="0" indent="-228600" algn="l" rtl="0">
              <a:lnSpc>
                <a:spcPct val="100000"/>
              </a:lnSpc>
              <a:spcBef>
                <a:spcPts val="0"/>
              </a:spcBef>
              <a:spcAft>
                <a:spcPts val="0"/>
              </a:spcAft>
              <a:buClr>
                <a:schemeClr val="dk1"/>
              </a:buClr>
              <a:buSzPts val="1200"/>
              <a:buFont typeface="Arial"/>
              <a:buAutoNum type="arabicPeriod"/>
            </a:pPr>
            <a:r>
              <a:rPr lang="en-US"/>
              <a:t>Sepsis accounted for 4 of the 94 pregnancy-related deaths</a:t>
            </a:r>
            <a:endParaRPr/>
          </a:p>
          <a:p>
            <a:pPr marL="228600" lvl="0" indent="-228600" algn="l" rtl="0">
              <a:lnSpc>
                <a:spcPct val="100000"/>
              </a:lnSpc>
              <a:spcBef>
                <a:spcPts val="0"/>
              </a:spcBef>
              <a:spcAft>
                <a:spcPts val="0"/>
              </a:spcAft>
              <a:buClr>
                <a:schemeClr val="dk1"/>
              </a:buClr>
              <a:buSzPts val="1200"/>
              <a:buFont typeface="Arial"/>
              <a:buAutoNum type="arabicPeriod"/>
            </a:pPr>
            <a:r>
              <a:rPr lang="en-US"/>
              <a:t>Sepsis - </a:t>
            </a:r>
            <a:r>
              <a:rPr lang="en-US" u="sng">
                <a:solidFill>
                  <a:schemeClr val="hlink"/>
                </a:solidFill>
                <a:hlinkClick r:id="rId3"/>
              </a:rPr>
              <a:t>https://saferbirth.org/wp-content/uploads/U3-FINAL_AIM_Bundle_SOC.pdf</a:t>
            </a:r>
            <a:r>
              <a:rPr lang="en-US"/>
              <a:t>, </a:t>
            </a:r>
            <a:r>
              <a:rPr lang="en-US" u="sng">
                <a:solidFill>
                  <a:schemeClr val="hlink"/>
                </a:solidFill>
                <a:hlinkClick r:id="rId4"/>
              </a:rPr>
              <a:t>https://www.ajog.org/article/s0002-9378(19)30246-7/pdf</a:t>
            </a:r>
            <a:r>
              <a:rPr lang="en-US"/>
              <a:t> guidelines are largely addressed In the hospitals setting with education and outreach to outpatient providers similar to our other initiatives. </a:t>
            </a:r>
            <a:endParaRPr/>
          </a:p>
          <a:p>
            <a:pPr marL="228600" lvl="0" indent="-228600" algn="l" rtl="0">
              <a:lnSpc>
                <a:spcPct val="100000"/>
              </a:lnSpc>
              <a:spcBef>
                <a:spcPts val="0"/>
              </a:spcBef>
              <a:spcAft>
                <a:spcPts val="0"/>
              </a:spcAft>
              <a:buClr>
                <a:schemeClr val="dk1"/>
              </a:buClr>
              <a:buSzPts val="1200"/>
              <a:buFont typeface="Arial"/>
              <a:buAutoNum type="arabicPeriod"/>
            </a:pPr>
            <a:r>
              <a:rPr lang="en-US">
                <a:latin typeface="Arial"/>
                <a:ea typeface="Arial"/>
                <a:cs typeface="Arial"/>
                <a:sym typeface="Arial"/>
              </a:rPr>
              <a:t>Michigan is very passionate, focused on </a:t>
            </a:r>
            <a:r>
              <a:rPr lang="en-US"/>
              <a:t>screening, evaluation for end organ injury, and interdisciplinary case reviews to make sure that they're doing everything all right</a:t>
            </a:r>
            <a:endParaRPr>
              <a:latin typeface="Arial"/>
              <a:ea typeface="Arial"/>
              <a:cs typeface="Arial"/>
              <a:sym typeface="Arial"/>
            </a:endParaRPr>
          </a:p>
          <a:p>
            <a:pPr marL="0" lvl="0" indent="0" algn="l" rtl="0">
              <a:lnSpc>
                <a:spcPct val="100000"/>
              </a:lnSpc>
              <a:spcBef>
                <a:spcPts val="0"/>
              </a:spcBef>
              <a:spcAft>
                <a:spcPts val="0"/>
              </a:spcAft>
              <a:buSzPts val="1400"/>
              <a:buNone/>
            </a:pPr>
            <a:endParaRPr>
              <a:latin typeface="Calibri"/>
              <a:ea typeface="Calibri"/>
              <a:cs typeface="Calibri"/>
              <a:sym typeface="Calibri"/>
            </a:endParaRPr>
          </a:p>
        </p:txBody>
      </p:sp>
      <p:sp>
        <p:nvSpPr>
          <p:cNvPr id="25724" name="Google Shape;25724;g3e132d1229d_0_29: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a:solidFill>
                  <a:srgbClr val="000000"/>
                </a:solidFill>
                <a:latin typeface="Arial"/>
                <a:ea typeface="Arial"/>
                <a:cs typeface="Arial"/>
                <a:sym typeface="Arial"/>
              </a:rPr>
              <a:t>79</a:t>
            </a:fld>
            <a:endParaRPr sz="1200" b="0" i="0" u="none" strike="noStrike" cap="none">
              <a:solidFill>
                <a:srgbClr val="000000"/>
              </a:solidFill>
              <a:latin typeface="Arial"/>
              <a:ea typeface="Arial"/>
              <a:cs typeface="Arial"/>
              <a:sym typeface="Arial"/>
            </a:endParaRPr>
          </a:p>
        </p:txBody>
      </p:sp>
    </p:spTree>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742"/>
        <p:cNvGrpSpPr/>
        <p:nvPr/>
      </p:nvGrpSpPr>
      <p:grpSpPr>
        <a:xfrm>
          <a:off x="0" y="0"/>
          <a:ext cx="0" cy="0"/>
          <a:chOff x="0" y="0"/>
          <a:chExt cx="0" cy="0"/>
        </a:xfrm>
      </p:grpSpPr>
      <p:sp>
        <p:nvSpPr>
          <p:cNvPr id="25743" name="Google Shape;25743;p217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744" name="Google Shape;25744;p217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457200" marR="0" lvl="0" indent="-228600" algn="l" rtl="0">
              <a:lnSpc>
                <a:spcPct val="100000"/>
              </a:lnSpc>
              <a:spcBef>
                <a:spcPts val="0"/>
              </a:spcBef>
              <a:spcAft>
                <a:spcPts val="0"/>
              </a:spcAft>
              <a:buSzPts val="1400"/>
              <a:buNone/>
            </a:pPr>
            <a:endParaRPr/>
          </a:p>
        </p:txBody>
      </p:sp>
      <p:sp>
        <p:nvSpPr>
          <p:cNvPr id="25745" name="Google Shape;25745;p217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a:solidFill>
                  <a:srgbClr val="000000"/>
                </a:solidFill>
                <a:latin typeface="Arial"/>
                <a:ea typeface="Arial"/>
                <a:cs typeface="Arial"/>
                <a:sym typeface="Arial"/>
              </a:rPr>
              <a:t>81</a:t>
            </a:fld>
            <a:endParaRPr sz="1200" b="0" i="0" u="none" strike="noStrike" cap="none">
              <a:solidFill>
                <a:srgbClr val="000000"/>
              </a:solidFill>
              <a:latin typeface="Arial"/>
              <a:ea typeface="Arial"/>
              <a:cs typeface="Arial"/>
              <a:sym typeface="Arial"/>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7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7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7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7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7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8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8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8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8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8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8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8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8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8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8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9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9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9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9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9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9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9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9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9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9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0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0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0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0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0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0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0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0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0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0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1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1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1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1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1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1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1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1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12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1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12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12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12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12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1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2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13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13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13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13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13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13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13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13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13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13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14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14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14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14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14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14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14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14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14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14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15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15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15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15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15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xml"/></Relationships>
</file>

<file path=ppt/slideLayouts/_rels/slideLayout15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xml"/></Relationships>
</file>

<file path=ppt/slideLayouts/_rels/slideLayout15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xml"/></Relationships>
</file>

<file path=ppt/slideLayouts/_rels/slideLayout1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xml"/></Relationships>
</file>

<file path=ppt/slideLayouts/_rels/slideLayout1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xml"/></Relationships>
</file>

<file path=ppt/slideLayouts/_rels/slideLayout16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16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xml"/></Relationships>
</file>

<file path=ppt/slideLayouts/_rels/slideLayout16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_rels/slideLayout16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_rels/slideLayout16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_rels/slideLayout16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1.xml"/></Relationships>
</file>

<file path=ppt/slideLayouts/_rels/slideLayout16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16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16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17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1.xml"/></Relationships>
</file>

<file path=ppt/slideLayouts/_rels/slideLayout17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1.xml"/></Relationships>
</file>

<file path=ppt/slideLayouts/_rels/slideLayout17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1.xml"/></Relationships>
</file>

<file path=ppt/slideLayouts/_rels/slideLayout17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1.xml"/></Relationships>
</file>

<file path=ppt/slideLayouts/_rels/slideLayout17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Master" Target="../slideMasters/slideMaster1.xml"/></Relationships>
</file>

<file path=ppt/slideLayouts/_rels/slideLayout17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Master" Target="../slideMasters/slideMaster1.xml"/></Relationships>
</file>

<file path=ppt/slideLayouts/_rels/slideLayout17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Master" Target="../slideMasters/slideMaster1.xml"/></Relationships>
</file>

<file path=ppt/slideLayouts/_rels/slideLayout17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1.xml"/></Relationships>
</file>

<file path=ppt/slideLayouts/_rels/slideLayout17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1.xml"/></Relationships>
</file>

<file path=ppt/slideLayouts/_rels/slideLayout17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1.xml"/></Relationships>
</file>

<file path=ppt/slideLayouts/_rels/slideLayout180.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Master" Target="../slideMasters/slideMaster1.xml"/></Relationships>
</file>

<file path=ppt/slideLayouts/_rels/slideLayout18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Master" Target="../slideMasters/slideMaster1.xml"/></Relationships>
</file>

<file path=ppt/slideLayouts/_rels/slideLayout18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8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Master" Target="../slideMasters/slideMaster1.xml"/></Relationships>
</file>

<file path=ppt/slideLayouts/_rels/slideLayout18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xml"/></Relationships>
</file>

<file path=ppt/slideLayouts/_rels/slideLayout18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xml"/></Relationships>
</file>

<file path=ppt/slideLayouts/_rels/slideLayout18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xml"/></Relationships>
</file>

<file path=ppt/slideLayouts/_rels/slideLayout18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xml"/></Relationships>
</file>

<file path=ppt/slideLayouts/_rels/slideLayout18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xml"/></Relationships>
</file>

<file path=ppt/slideLayouts/_rels/slideLayout18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xml"/></Relationships>
</file>

<file path=ppt/slideLayouts/_rels/slideLayout19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xml"/></Relationships>
</file>

<file path=ppt/slideLayouts/_rels/slideLayout19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xml"/></Relationships>
</file>

<file path=ppt/slideLayouts/_rels/slideLayout19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xml"/></Relationships>
</file>

<file path=ppt/slideLayouts/_rels/slideLayout19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xml"/></Relationships>
</file>

<file path=ppt/slideLayouts/_rels/slideLayout19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Master" Target="../slideMasters/slideMaster1.xml"/></Relationships>
</file>

<file path=ppt/slideLayouts/_rels/slideLayout195.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Master" Target="../slideMasters/slideMaster1.xml"/></Relationships>
</file>

<file path=ppt/slideLayouts/_rels/slideLayout19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9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9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9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0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0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1.xml"/></Relationships>
</file>

<file path=ppt/slideLayouts/_rels/slideLayout20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0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0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0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0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20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20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0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2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2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2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2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2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2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2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2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2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22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22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22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22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22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2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22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22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23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xml"/></Relationships>
</file>

<file path=ppt/slideLayouts/_rels/slideLayout23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xml"/></Relationships>
</file>

<file path=ppt/slideLayouts/_rels/slideLayout23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xml"/></Relationships>
</file>

<file path=ppt/slideLayouts/_rels/slideLayout23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xml"/></Relationships>
</file>

<file path=ppt/slideLayouts/_rels/slideLayout23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xml"/></Relationships>
</file>

<file path=ppt/slideLayouts/_rels/slideLayout23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23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xml"/></Relationships>
</file>

<file path=ppt/slideLayouts/_rels/slideLayout23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_rels/slideLayout23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_rels/slideLayout23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_rels/slideLayout24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1.xml"/></Relationships>
</file>

<file path=ppt/slideLayouts/_rels/slideLayout24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24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24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24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1.xml"/></Relationships>
</file>

<file path=ppt/slideLayouts/_rels/slideLayout24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1.xml"/></Relationships>
</file>

<file path=ppt/slideLayouts/_rels/slideLayout24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1.xml"/></Relationships>
</file>

<file path=ppt/slideLayouts/_rels/slideLayout24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1.xml"/></Relationships>
</file>

<file path=ppt/slideLayouts/_rels/slideLayout24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Master" Target="../slideMasters/slideMaster1.xml"/></Relationships>
</file>

<file path=ppt/slideLayouts/_rels/slideLayout24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Master" Target="../slideMasters/slideMaster1.xml"/></Relationships>
</file>

<file path=ppt/slideLayouts/_rels/slideLayout25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Master" Target="../slideMasters/slideMaster1.xml"/></Relationships>
</file>

<file path=ppt/slideLayouts/_rels/slideLayout25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1.xml"/></Relationships>
</file>

<file path=ppt/slideLayouts/_rels/slideLayout25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1.xml"/></Relationships>
</file>

<file path=ppt/slideLayouts/_rels/slideLayout25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1.xml"/></Relationships>
</file>

<file path=ppt/slideLayouts/_rels/slideLayout254.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Master" Target="../slideMasters/slideMaster1.xml"/></Relationships>
</file>

<file path=ppt/slideLayouts/_rels/slideLayout25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Master" Target="../slideMasters/slideMaster1.xml"/></Relationships>
</file>

<file path=ppt/slideLayouts/_rels/slideLayout256.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Master" Target="../slideMasters/slideMaster1.xml"/></Relationships>
</file>

<file path=ppt/slideLayouts/_rels/slideLayout25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xml"/></Relationships>
</file>

<file path=ppt/slideLayouts/_rels/slideLayout25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xml"/></Relationships>
</file>

<file path=ppt/slideLayouts/_rels/slideLayout25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Master" Target="../slideMasters/slideMaster1.xml"/></Relationships>
</file>

<file path=ppt/slideLayouts/_rels/slideLayout260.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Master" Target="../slideMasters/slideMaster1.xml"/></Relationships>
</file>

<file path=ppt/slideLayouts/_rels/slideLayout26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6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6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Master" Target="../slideMasters/slideMaster1.xml"/></Relationships>
</file>

<file path=ppt/slideLayouts/_rels/slideLayout264.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1.xml"/></Relationships>
</file>

<file path=ppt/slideLayouts/_rels/slideLayout265.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Master" Target="../slideMasters/slideMaster1.xml"/></Relationships>
</file>

<file path=ppt/slideLayouts/_rels/slideLayout26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Master" Target="../slideMasters/slideMaster1.xml"/></Relationships>
</file>

<file path=ppt/slideLayouts/_rels/slideLayout26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Master" Target="../slideMasters/slideMaster1.xml"/></Relationships>
</file>

<file path=ppt/slideLayouts/_rels/slideLayout268.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Master" Target="../slideMasters/slideMaster1.xml"/></Relationships>
</file>

<file path=ppt/slideLayouts/_rels/slideLayout269.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1.xml"/></Relationships>
</file>

<file path=ppt/slideLayouts/_rels/slideLayout27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Master" Target="../slideMasters/slideMaster1.xml"/></Relationships>
</file>

<file path=ppt/slideLayouts/_rels/slideLayout27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72.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2.png"/><Relationship Id="rId1" Type="http://schemas.openxmlformats.org/officeDocument/2006/relationships/slideMaster" Target="../slideMasters/slideMaster1.xml"/></Relationships>
</file>

<file path=ppt/slideLayouts/_rels/slideLayout273.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Master" Target="../slideMasters/slideMaster1.xml"/></Relationships>
</file>

<file path=ppt/slideLayouts/_rels/slideLayout274.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Master" Target="../slideMasters/slideMaster1.xml"/></Relationships>
</file>

<file path=ppt/slideLayouts/_rels/slideLayout275.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Master" Target="../slideMasters/slideMaster1.xml"/></Relationships>
</file>

<file path=ppt/slideLayouts/_rels/slideLayout276.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Master" Target="../slideMasters/slideMaster1.xml"/></Relationships>
</file>

<file path=ppt/slideLayouts/_rels/slideLayout277.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Master" Target="../slideMasters/slideMaster1.xml"/></Relationships>
</file>

<file path=ppt/slideLayouts/_rels/slideLayout27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1.xml"/></Relationships>
</file>

<file path=ppt/slideLayouts/_rels/slideLayout28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28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8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84.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Master" Target="../slideMasters/slideMaster1.xml"/></Relationships>
</file>

<file path=ppt/slideLayouts/_rels/slideLayout285.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Master" Target="../slideMasters/slideMaster1.xml"/></Relationships>
</file>

<file path=ppt/slideLayouts/_rels/slideLayout28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87.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1.xml"/></Relationships>
</file>

<file path=ppt/slideLayouts/_rels/slideLayout288.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1.xml"/></Relationships>
</file>

<file path=ppt/slideLayouts/_rels/slideLayout289.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1.xml"/></Relationships>
</file>

<file path=ppt/slideLayouts/_rels/slideLayout290.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1.xml"/></Relationships>
</file>

<file path=ppt/slideLayouts/_rels/slideLayout291.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1.xml"/></Relationships>
</file>

<file path=ppt/slideLayouts/_rels/slideLayout292.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1.xml"/></Relationships>
</file>

<file path=ppt/slideLayouts/_rels/slideLayout293.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1.xml"/></Relationships>
</file>

<file path=ppt/slideLayouts/_rels/slideLayout294.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1.xml"/></Relationships>
</file>

<file path=ppt/slideLayouts/_rels/slideLayout295.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1.xml"/></Relationships>
</file>

<file path=ppt/slideLayouts/_rels/slideLayout296.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1.xml"/></Relationships>
</file>

<file path=ppt/slideLayouts/_rels/slideLayout297.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1.xml"/></Relationships>
</file>

<file path=ppt/slideLayouts/_rels/slideLayout298.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1.xml"/></Relationships>
</file>

<file path=ppt/slideLayouts/_rels/slideLayout299.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Master" Target="../slideMasters/slideMaster1.xml"/></Relationships>
</file>

<file path=ppt/slideLayouts/_rels/slideLayout300.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Master" Target="../slideMasters/slideMaster1.xml"/></Relationships>
</file>

<file path=ppt/slideLayouts/_rels/slideLayout301.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42.png"/><Relationship Id="rId1" Type="http://schemas.openxmlformats.org/officeDocument/2006/relationships/slideMaster" Target="../slideMasters/slideMaster1.xml"/></Relationships>
</file>

<file path=ppt/slideLayouts/_rels/slideLayout302.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42.png"/><Relationship Id="rId1" Type="http://schemas.openxmlformats.org/officeDocument/2006/relationships/slideMaster" Target="../slideMasters/slideMaster1.xml"/></Relationships>
</file>

<file path=ppt/slideLayouts/_rels/slideLayout303.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Master" Target="../slideMasters/slideMaster1.xml"/></Relationships>
</file>

<file path=ppt/slideLayouts/_rels/slideLayout304.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Master" Target="../slideMasters/slideMaster1.xml"/></Relationships>
</file>

<file path=ppt/slideLayouts/_rels/slideLayout305.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62.png"/><Relationship Id="rId1" Type="http://schemas.openxmlformats.org/officeDocument/2006/relationships/slideMaster" Target="../slideMasters/slideMaster1.xml"/></Relationships>
</file>

<file path=ppt/slideLayouts/_rels/slideLayout30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63.png"/><Relationship Id="rId1" Type="http://schemas.openxmlformats.org/officeDocument/2006/relationships/slideMaster" Target="../slideMasters/slideMaster1.xml"/></Relationships>
</file>

<file path=ppt/slideLayouts/_rels/slideLayout307.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2.png"/><Relationship Id="rId1" Type="http://schemas.openxmlformats.org/officeDocument/2006/relationships/slideMaster" Target="../slideMasters/slideMaster1.xml"/></Relationships>
</file>

<file path=ppt/slideLayouts/_rels/slideLayout308.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Master" Target="../slideMasters/slideMaster1.xml"/></Relationships>
</file>

<file path=ppt/slideLayouts/_rels/slideLayout309.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Master" Target="../slideMasters/slideMaster1.xml"/></Relationships>
</file>

<file path=ppt/slideLayouts/_rels/slideLayout310.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Master" Target="../slideMasters/slideMaster1.xml"/></Relationships>
</file>

<file path=ppt/slideLayouts/_rels/slideLayout311.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Master" Target="../slideMasters/slideMaster1.xml"/></Relationships>
</file>

<file path=ppt/slideLayouts/_rels/slideLayout312.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Master" Target="../slideMasters/slideMaster1.xml"/></Relationships>
</file>

<file path=ppt/slideLayouts/_rels/slideLayout313.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Master" Target="../slideMasters/slideMaster1.xml"/></Relationships>
</file>

<file path=ppt/slideLayouts/_rels/slideLayout3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3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17.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Master" Target="../slideMasters/slideMaster1.xml"/></Relationships>
</file>

<file path=ppt/slideLayouts/_rels/slideLayout318.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Master" Target="../slideMasters/slideMaster1.xml"/></Relationships>
</file>

<file path=ppt/slideLayouts/_rels/slideLayout319.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1.xml"/></Relationships>
</file>

<file path=ppt/slideLayouts/_rels/slideLayout320.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1.xml"/></Relationships>
</file>

<file path=ppt/slideLayouts/_rels/slideLayout321.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Master" Target="../slideMasters/slideMaster1.xml"/></Relationships>
</file>

<file path=ppt/slideLayouts/_rels/slideLayout322.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Master" Target="../slideMasters/slideMaster1.xml"/></Relationships>
</file>

<file path=ppt/slideLayouts/_rels/slideLayout323.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Master" Target="../slideMasters/slideMaster1.xml"/></Relationships>
</file>

<file path=ppt/slideLayouts/_rels/slideLayout3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2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2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32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32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3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3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xml"/></Relationships>
</file>

<file path=ppt/slideLayouts/_rels/slideLayout332.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1.xml"/></Relationships>
</file>

<file path=ppt/slideLayouts/_rels/slideLayout33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3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3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33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34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34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4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4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34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34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34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34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34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34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35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35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35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35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35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35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35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xml"/></Relationships>
</file>

<file path=ppt/slideLayouts/_rels/slideLayout35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xml"/></Relationships>
</file>

<file path=ppt/slideLayouts/_rels/slideLayout35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36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xml"/></Relationships>
</file>

<file path=ppt/slideLayouts/_rels/slideLayout36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1.xml"/></Relationships>
</file>

<file path=ppt/slideLayouts/_rels/slideLayout36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1.xml"/></Relationships>
</file>

<file path=ppt/slideLayouts/_rels/slideLayout36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xml"/></Relationships>
</file>

<file path=ppt/slideLayouts/_rels/slideLayout36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xml"/></Relationships>
</file>

<file path=ppt/slideLayouts/_rels/slideLayout36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Master" Target="../slideMasters/slideMaster1.xml"/></Relationships>
</file>

<file path=ppt/slideLayouts/_rels/slideLayout366.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Master" Target="../slideMasters/slideMaster1.xml"/></Relationships>
</file>

<file path=ppt/slideLayouts/_rels/slideLayout367.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Master" Target="../slideMasters/slideMaster1.xml"/></Relationships>
</file>

<file path=ppt/slideLayouts/_rels/slideLayout368.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1.xml"/></Relationships>
</file>

<file path=ppt/slideLayouts/_rels/slideLayout36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37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7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37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xml"/></Relationships>
</file>

<file path=ppt/slideLayouts/_rels/slideLayout37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xml"/></Relationships>
</file>

<file path=ppt/slideLayouts/_rels/slideLayout37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37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xml"/></Relationships>
</file>

<file path=ppt/slideLayouts/_rels/slideLayout37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1.xml"/></Relationships>
</file>

<file path=ppt/slideLayouts/_rels/slideLayout37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1.xml"/></Relationships>
</file>

<file path=ppt/slideLayouts/_rels/slideLayout37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Master" Target="../slideMasters/slideMaster1.xml"/></Relationships>
</file>

<file path=ppt/slideLayouts/_rels/slideLayout379.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Master" Target="../slideMasters/slideMaster1.xml"/></Relationships>
</file>

<file path=ppt/slideLayouts/_rels/slideLayout380.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Master" Target="../slideMasters/slideMaster1.xml"/></Relationships>
</file>

<file path=ppt/slideLayouts/_rels/slideLayout381.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Master" Target="../slideMasters/slideMaster1.xml"/></Relationships>
</file>

<file path=ppt/slideLayouts/_rels/slideLayout382.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1.xml"/></Relationships>
</file>

<file path=ppt/slideLayouts/_rels/slideLayout383.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Master" Target="../slideMasters/slideMaster1.xml"/></Relationships>
</file>

<file path=ppt/slideLayouts/_rels/slideLayout384.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Master" Target="../slideMasters/slideMaster1.xml"/></Relationships>
</file>

<file path=ppt/slideLayouts/_rels/slideLayout385.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1.xml"/></Relationships>
</file>

<file path=ppt/slideLayouts/_rels/slideLayout386.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Master" Target="../slideMasters/slideMaster1.xml"/></Relationships>
</file>

<file path=ppt/slideLayouts/_rels/slideLayout387.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Master" Target="../slideMasters/slideMaster1.xml"/></Relationships>
</file>

<file path=ppt/slideLayouts/_rels/slideLayout388.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Master" Target="../slideMasters/slideMaster1.xml"/></Relationships>
</file>

<file path=ppt/slideLayouts/_rels/slideLayout38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39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39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39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39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39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39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39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39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39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39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40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40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40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40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0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0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0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0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40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2.xml"/></Relationships>
</file>

<file path=ppt/slideLayouts/_rels/slideLayout40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2.xml"/></Relationships>
</file>

<file path=ppt/slideLayouts/_rels/slideLayout4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4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4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4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4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4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4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4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4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4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4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4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4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4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4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4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4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4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4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42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43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43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432.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Master" Target="../slideMasters/slideMaster2.xml"/></Relationships>
</file>

<file path=ppt/slideLayouts/_rels/slideLayout4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3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43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43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44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44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44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44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44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44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44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44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44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44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45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45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45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45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45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45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45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45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45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45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46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46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46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46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46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46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46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46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46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46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47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47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47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47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47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47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47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47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47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47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48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48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48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48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48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48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48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48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48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48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49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49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49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49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49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49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49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49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49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49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50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50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50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50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50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50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50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50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50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50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5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5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5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5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5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5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5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5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5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5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2.xml"/></Relationships>
</file>

<file path=ppt/slideLayouts/_rels/slideLayout5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2.xml"/></Relationships>
</file>

<file path=ppt/slideLayouts/_rels/slideLayout52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2.xml"/></Relationships>
</file>

<file path=ppt/slideLayouts/_rels/slideLayout5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2.xml"/></Relationships>
</file>

<file path=ppt/slideLayouts/_rels/slideLayout52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2.xml"/></Relationships>
</file>

<file path=ppt/slideLayouts/_rels/slideLayout52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2.xml"/></Relationships>
</file>

<file path=ppt/slideLayouts/_rels/slideLayout52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2.xml"/></Relationships>
</file>

<file path=ppt/slideLayouts/_rels/slideLayout52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2.xml"/></Relationships>
</file>

<file path=ppt/slideLayouts/_rels/slideLayout52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2.xml"/></Relationships>
</file>

<file path=ppt/slideLayouts/_rels/slideLayout52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52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2.xml"/></Relationships>
</file>

<file path=ppt/slideLayouts/_rels/slideLayout53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2.xml"/></Relationships>
</file>

<file path=ppt/slideLayouts/_rels/slideLayout53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2.xml"/></Relationships>
</file>

<file path=ppt/slideLayouts/_rels/slideLayout5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53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53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53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53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53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53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53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54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54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54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54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54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54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54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54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54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2.xml"/></Relationships>
</file>

<file path=ppt/slideLayouts/_rels/slideLayout54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2.xml"/></Relationships>
</file>

<file path=ppt/slideLayouts/_rels/slideLayout55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2.xml"/></Relationships>
</file>

<file path=ppt/slideLayouts/_rels/slideLayout55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2.xml"/></Relationships>
</file>

<file path=ppt/slideLayouts/_rels/slideLayout55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2.xml"/></Relationships>
</file>

<file path=ppt/slideLayouts/_rels/slideLayout55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2.xml"/></Relationships>
</file>

<file path=ppt/slideLayouts/_rels/slideLayout55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2.xml"/></Relationships>
</file>

<file path=ppt/slideLayouts/_rels/slideLayout55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2.xml"/></Relationships>
</file>

<file path=ppt/slideLayouts/_rels/slideLayout55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2.xml"/></Relationships>
</file>

<file path=ppt/slideLayouts/_rels/slideLayout55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2.xml"/></Relationships>
</file>

<file path=ppt/slideLayouts/_rels/slideLayout55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2.xml"/></Relationships>
</file>

<file path=ppt/slideLayouts/_rels/slideLayout55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2.xml"/></Relationships>
</file>

<file path=ppt/slideLayouts/_rels/slideLayout56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2.xml"/></Relationships>
</file>

<file path=ppt/slideLayouts/_rels/slideLayout56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2.xml"/></Relationships>
</file>

<file path=ppt/slideLayouts/_rels/slideLayout56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2.xml"/></Relationships>
</file>

<file path=ppt/slideLayouts/_rels/slideLayout56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2.xml"/></Relationships>
</file>

<file path=ppt/slideLayouts/_rels/slideLayout56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2.xml"/></Relationships>
</file>

<file path=ppt/slideLayouts/_rels/slideLayout565.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Master" Target="../slideMasters/slideMaster2.xml"/></Relationships>
</file>

<file path=ppt/slideLayouts/_rels/slideLayout56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2.xml"/></Relationships>
</file>

<file path=ppt/slideLayouts/_rels/slideLayout56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2.xml"/></Relationships>
</file>

<file path=ppt/slideLayouts/_rels/slideLayout56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2.xml"/></Relationships>
</file>

<file path=ppt/slideLayouts/_rels/slideLayout56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2.xml"/></Relationships>
</file>

<file path=ppt/slideLayouts/_rels/slideLayout57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2.xml"/></Relationships>
</file>

<file path=ppt/slideLayouts/_rels/slideLayout57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2.xml"/></Relationships>
</file>

<file path=ppt/slideLayouts/_rels/slideLayout57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2.xml"/></Relationships>
</file>

<file path=ppt/slideLayouts/_rels/slideLayout57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2.xml"/></Relationships>
</file>

<file path=ppt/slideLayouts/_rels/slideLayout57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2.xml"/></Relationships>
</file>

<file path=ppt/slideLayouts/_rels/slideLayout57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2.xml"/></Relationships>
</file>

<file path=ppt/slideLayouts/_rels/slideLayout57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2.xml"/></Relationships>
</file>

<file path=ppt/slideLayouts/_rels/slideLayout57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2.xml"/></Relationships>
</file>

<file path=ppt/slideLayouts/_rels/slideLayout57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7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2.xml"/></Relationships>
</file>

<file path=ppt/slideLayouts/_rels/slideLayout58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2.xml"/></Relationships>
</file>

<file path=ppt/slideLayouts/_rels/slideLayout58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2.xml"/></Relationships>
</file>

<file path=ppt/slideLayouts/_rels/slideLayout58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2.xml"/></Relationships>
</file>

<file path=ppt/slideLayouts/_rels/slideLayout58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2.xml"/></Relationships>
</file>

<file path=ppt/slideLayouts/_rels/slideLayout58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2.xml"/></Relationships>
</file>

<file path=ppt/slideLayouts/_rels/slideLayout58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xml"/></Relationships>
</file>

<file path=ppt/slideLayouts/_rels/slideLayout58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xml"/></Relationships>
</file>

<file path=ppt/slideLayouts/_rels/slideLayout58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xml"/></Relationships>
</file>

<file path=ppt/slideLayouts/_rels/slideLayout58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xml"/></Relationships>
</file>

<file path=ppt/slideLayouts/_rels/slideLayout59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2.xml"/></Relationships>
</file>

<file path=ppt/slideLayouts/_rels/slideLayout59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2.xml"/></Relationships>
</file>

<file path=ppt/slideLayouts/_rels/slideLayout59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2.xml"/></Relationships>
</file>

<file path=ppt/slideLayouts/_rels/slideLayout59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2.xml"/></Relationships>
</file>

<file path=ppt/slideLayouts/_rels/slideLayout59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2.xml"/></Relationships>
</file>

<file path=ppt/slideLayouts/_rels/slideLayout59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2.xml"/></Relationships>
</file>

<file path=ppt/slideLayouts/_rels/slideLayout59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2.xml"/></Relationships>
</file>

<file path=ppt/slideLayouts/_rels/slideLayout59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2.xml"/></Relationships>
</file>

<file path=ppt/slideLayouts/_rels/slideLayout59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2.xml"/></Relationships>
</file>

<file path=ppt/slideLayouts/_rels/slideLayout59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2.xml"/></Relationships>
</file>

<file path=ppt/slideLayouts/_rels/slideLayout60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2.xml"/></Relationships>
</file>

<file path=ppt/slideLayouts/_rels/slideLayout60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2.xml"/></Relationships>
</file>

<file path=ppt/slideLayouts/_rels/slideLayout60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2.xml"/></Relationships>
</file>

<file path=ppt/slideLayouts/_rels/slideLayout60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Master" Target="../slideMasters/slideMaster2.xml"/></Relationships>
</file>

<file path=ppt/slideLayouts/_rels/slideLayout60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Master" Target="../slideMasters/slideMaster2.xml"/></Relationships>
</file>

<file path=ppt/slideLayouts/_rels/slideLayout60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Master" Target="../slideMasters/slideMaster2.xml"/></Relationships>
</file>

<file path=ppt/slideLayouts/_rels/slideLayout60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2.xml"/></Relationships>
</file>

<file path=ppt/slideLayouts/_rels/slideLayout60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2.xml"/></Relationships>
</file>

<file path=ppt/slideLayouts/_rels/slideLayout60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2.xml"/></Relationships>
</file>

<file path=ppt/slideLayouts/_rels/slideLayout609.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Master" Target="../slideMasters/slideMaster2.xml"/></Relationships>
</file>

<file path=ppt/slideLayouts/_rels/slideLayout610.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Master" Target="../slideMasters/slideMaster2.xml"/></Relationships>
</file>

<file path=ppt/slideLayouts/_rels/slideLayout6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6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6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6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6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6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6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6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6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620.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Master" Target="../slideMasters/slideMaster2.xml"/></Relationships>
</file>

<file path=ppt/slideLayouts/_rels/slideLayout62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2.xml"/></Relationships>
</file>

<file path=ppt/slideLayouts/_rels/slideLayout62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2.xml"/></Relationships>
</file>

<file path=ppt/slideLayouts/_rels/slideLayout62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2.xml"/></Relationships>
</file>

<file path=ppt/slideLayouts/_rels/slideLayout62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2.xml"/></Relationships>
</file>

<file path=ppt/slideLayouts/_rels/slideLayout62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2.xml"/></Relationships>
</file>

<file path=ppt/slideLayouts/_rels/slideLayout62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2.xml"/></Relationships>
</file>

<file path=ppt/slideLayouts/_rels/slideLayout62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2.xml"/></Relationships>
</file>

<file path=ppt/slideLayouts/_rels/slideLayout62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2.xml"/></Relationships>
</file>

<file path=ppt/slideLayouts/_rels/slideLayout62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2.xml"/></Relationships>
</file>

<file path=ppt/slideLayouts/_rels/slideLayout63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63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Master" Target="../slideMasters/slideMaster2.xml"/></Relationships>
</file>

<file path=ppt/slideLayouts/_rels/slideLayout632.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Master" Target="../slideMasters/slideMaster2.xml"/></Relationships>
</file>

<file path=ppt/slideLayouts/_rels/slideLayout63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63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63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2.xml"/></Relationships>
</file>

<file path=ppt/slideLayouts/_rels/slideLayout63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2.xml"/></Relationships>
</file>

<file path=ppt/slideLayouts/_rels/slideLayout63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63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2.xml"/></Relationships>
</file>

<file path=ppt/slideLayouts/_rels/slideLayout6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4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2.xml"/></Relationships>
</file>

<file path=ppt/slideLayouts/_rels/slideLayout64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64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643.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Master" Target="../slideMasters/slideMaster2.xml"/></Relationships>
</file>

<file path=ppt/slideLayouts/_rels/slideLayout644.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Master" Target="../slideMasters/slideMaster2.xml"/></Relationships>
</file>

<file path=ppt/slideLayouts/_rels/slideLayout645.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42.png"/><Relationship Id="rId1" Type="http://schemas.openxmlformats.org/officeDocument/2006/relationships/slideMaster" Target="../slideMasters/slideMaster2.xml"/></Relationships>
</file>

<file path=ppt/slideLayouts/_rels/slideLayout646.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42.png"/><Relationship Id="rId1" Type="http://schemas.openxmlformats.org/officeDocument/2006/relationships/slideMaster" Target="../slideMasters/slideMaster2.xml"/></Relationships>
</file>

<file path=ppt/slideLayouts/_rels/slideLayout647.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Master" Target="../slideMasters/slideMaster2.xml"/></Relationships>
</file>

<file path=ppt/slideLayouts/_rels/slideLayout648.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Master" Target="../slideMasters/slideMaster2.xml"/></Relationships>
</file>

<file path=ppt/slideLayouts/_rels/slideLayout649.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62.png"/><Relationship Id="rId1" Type="http://schemas.openxmlformats.org/officeDocument/2006/relationships/slideMaster" Target="../slideMasters/slideMaster2.xml"/></Relationships>
</file>

<file path=ppt/slideLayouts/_rels/slideLayout65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63.png"/><Relationship Id="rId1" Type="http://schemas.openxmlformats.org/officeDocument/2006/relationships/slideMaster" Target="../slideMasters/slideMaster2.xml"/></Relationships>
</file>

<file path=ppt/slideLayouts/_rels/slideLayout651.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2.xml"/></Relationships>
</file>

<file path=ppt/slideLayouts/_rels/slideLayout652.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Master" Target="../slideMasters/slideMaster2.xml"/></Relationships>
</file>

<file path=ppt/slideLayouts/_rels/slideLayout653.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2.png"/><Relationship Id="rId1" Type="http://schemas.openxmlformats.org/officeDocument/2006/relationships/slideMaster" Target="../slideMasters/slideMaster2.xml"/></Relationships>
</file>

<file path=ppt/slideLayouts/_rels/slideLayout654.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Master" Target="../slideMasters/slideMaster2.xml"/></Relationships>
</file>

<file path=ppt/slideLayouts/_rels/slideLayout65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Master" Target="../slideMasters/slideMaster2.xml"/></Relationships>
</file>

<file path=ppt/slideLayouts/_rels/slideLayout65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Master" Target="../slideMasters/slideMaster2.xml"/></Relationships>
</file>

<file path=ppt/slideLayouts/_rels/slideLayout657.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Master" Target="../slideMasters/slideMaster2.xml"/></Relationships>
</file>

<file path=ppt/slideLayouts/_rels/slideLayout65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659.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2.png"/><Relationship Id="rId1" Type="http://schemas.openxmlformats.org/officeDocument/2006/relationships/slideMaster" Target="../slideMasters/slideMaster2.xml"/></Relationships>
</file>

<file path=ppt/slideLayouts/_rels/slideLayout660.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Master" Target="../slideMasters/slideMaster2.xml"/></Relationships>
</file>

<file path=ppt/slideLayouts/_rels/slideLayout661.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Master" Target="../slideMasters/slideMaster2.xml"/></Relationships>
</file>

<file path=ppt/slideLayouts/_rels/slideLayout662.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Master" Target="../slideMasters/slideMaster2.xml"/></Relationships>
</file>

<file path=ppt/slideLayouts/_rels/slideLayout663.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Master" Target="../slideMasters/slideMaster2.xml"/></Relationships>
</file>

<file path=ppt/slideLayouts/_rels/slideLayout664.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2.xml"/></Relationships>
</file>

<file path=ppt/slideLayouts/_rels/slideLayout665.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Master" Target="../slideMasters/slideMaster2.xml"/></Relationships>
</file>

<file path=ppt/slideLayouts/_rels/slideLayout66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Master" Target="../slideMasters/slideMaster2.xml"/></Relationships>
</file>

<file path=ppt/slideLayouts/_rels/slideLayout66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66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669.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Master" Target="../slideMasters/slideMaster2.xml"/></Relationships>
</file>

<file path=ppt/slideLayouts/_rels/slideLayout67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7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72.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2.xml"/></Relationships>
</file>

<file path=ppt/slideLayouts/_rels/slideLayout67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67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67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67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677.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Master" Target="../slideMasters/slideMaster2.xml"/></Relationships>
</file>

<file path=ppt/slideLayouts/_rels/slideLayout678.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Master" Target="../slideMasters/slideMaster2.xml"/></Relationships>
</file>

<file path=ppt/slideLayouts/_rels/slideLayout67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680.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2.xml"/></Relationships>
</file>

<file path=ppt/slideLayouts/_rels/slideLayout681.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2.xml"/></Relationships>
</file>

<file path=ppt/slideLayouts/_rels/slideLayout682.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2.xml"/></Relationships>
</file>

<file path=ppt/slideLayouts/_rels/slideLayout683.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2.xml"/></Relationships>
</file>

<file path=ppt/slideLayouts/_rels/slideLayout684.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2.xml"/></Relationships>
</file>

<file path=ppt/slideLayouts/_rels/slideLayout685.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2.xml"/></Relationships>
</file>

<file path=ppt/slideLayouts/_rels/slideLayout686.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2.xml"/></Relationships>
</file>

<file path=ppt/slideLayouts/_rels/slideLayout687.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2.xml"/></Relationships>
</file>

<file path=ppt/slideLayouts/_rels/slideLayout688.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2.xml"/></Relationships>
</file>

<file path=ppt/slideLayouts/_rels/slideLayout689.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2.xml"/></Relationships>
</file>

<file path=ppt/slideLayouts/_rels/slideLayout690.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2.xml"/></Relationships>
</file>

<file path=ppt/slideLayouts/_rels/slideLayout691.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2.xml"/></Relationships>
</file>

<file path=ppt/slideLayouts/_rels/slideLayout692.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2.xml"/></Relationships>
</file>

<file path=ppt/slideLayouts/_rels/slideLayout693.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2.xml"/></Relationships>
</file>

<file path=ppt/slideLayouts/_rels/slideLayout69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2.xml"/></Relationships>
</file>

<file path=ppt/slideLayouts/_rels/slideLayout69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2.xml"/></Relationships>
</file>

<file path=ppt/slideLayouts/_rels/slideLayout69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2.xml"/></Relationships>
</file>

<file path=ppt/slideLayouts/_rels/slideLayout69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Master" Target="../slideMasters/slideMaster2.xml"/></Relationships>
</file>

<file path=ppt/slideLayouts/_rels/slideLayout69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Master" Target="../slideMasters/slideMaster2.xml"/></Relationships>
</file>

<file path=ppt/slideLayouts/_rels/slideLayout699.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Master" Target="../slideMasters/slideMaster2.xml"/></Relationships>
</file>

<file path=ppt/slideLayouts/_rels/slideLayout70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2.xml"/></Relationships>
</file>

<file path=ppt/slideLayouts/_rels/slideLayout70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2.xml"/></Relationships>
</file>

<file path=ppt/slideLayouts/_rels/slideLayout70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2.xml"/></Relationships>
</file>

<file path=ppt/slideLayouts/_rels/slideLayout70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Master" Target="../slideMasters/slideMaster2.xml"/></Relationships>
</file>

<file path=ppt/slideLayouts/_rels/slideLayout704.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Master" Target="../slideMasters/slideMaster2.xml"/></Relationships>
</file>

<file path=ppt/slideLayouts/_rels/slideLayout705.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Master" Target="../slideMasters/slideMaster2.xml"/></Relationships>
</file>

<file path=ppt/slideLayouts/_rels/slideLayout70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67.png"/><Relationship Id="rId1" Type="http://schemas.openxmlformats.org/officeDocument/2006/relationships/slideMaster" Target="../slideMasters/slideMaster2.xml"/></Relationships>
</file>

<file path=ppt/slideLayouts/_rels/slideLayout70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708.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Master" Target="../slideMasters/slideMaster2.xml"/></Relationships>
</file>

<file path=ppt/slideLayouts/_rels/slideLayout70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2.xml"/></Relationships>
</file>

<file path=ppt/slideLayouts/_rels/slideLayout71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xml"/></Relationships>
</file>

<file path=ppt/slideLayouts/_rels/slideLayout71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xml"/></Relationships>
</file>

<file path=ppt/slideLayouts/_rels/slideLayout71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xml"/></Relationships>
</file>

<file path=ppt/slideLayouts/_rels/slideLayout71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xml"/></Relationships>
</file>

<file path=ppt/slideLayouts/_rels/slideLayout71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2.xml"/></Relationships>
</file>

<file path=ppt/slideLayouts/_rels/slideLayout71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Master" Target="../slideMasters/slideMaster2.xml"/></Relationships>
</file>

<file path=ppt/slideLayouts/_rels/slideLayout71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Master" Target="../slideMasters/slideMaster2.xml"/></Relationships>
</file>

<file path=ppt/slideLayouts/_rels/slideLayout71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Master" Target="../slideMasters/slideMaster2.xml"/></Relationships>
</file>

<file path=ppt/slideLayouts/_rels/slideLayout718.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Master" Target="../slideMasters/slideMaster2.xml"/></Relationships>
</file>

<file path=ppt/slideLayouts/_rels/slideLayout719.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Master" Target="../slideMasters/slideMaster2.xml"/></Relationships>
</file>

<file path=ppt/slideLayouts/_rels/slideLayout7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7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722.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67.png"/><Relationship Id="rId1" Type="http://schemas.openxmlformats.org/officeDocument/2006/relationships/slideMaster" Target="../slideMasters/slideMaster2.xml"/></Relationships>
</file>

<file path=ppt/slideLayouts/_rels/slideLayout723.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image" Target="../media/image68.png"/><Relationship Id="rId1" Type="http://schemas.openxmlformats.org/officeDocument/2006/relationships/slideMaster" Target="../slideMasters/slideMaster2.xml"/></Relationships>
</file>

<file path=ppt/slideLayouts/_rels/slideLayout7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29.xml.rels><?xml version="1.0" encoding="UTF-8" standalone="yes"?>
<Relationships xmlns="http://schemas.openxmlformats.org/package/2006/relationships"><Relationship Id="rId2" Type="http://schemas.openxmlformats.org/officeDocument/2006/relationships/image" Target="../media/image70.jpeg"/><Relationship Id="rId1" Type="http://schemas.openxmlformats.org/officeDocument/2006/relationships/slideMaster" Target="../slideMasters/slideMaster2.xml"/></Relationships>
</file>

<file path=ppt/slideLayouts/_rels/slideLayout730.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Master" Target="../slideMasters/slideMaster2.xml"/></Relationships>
</file>

<file path=ppt/slideLayouts/_rels/slideLayout73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732.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Master" Target="../slideMasters/slideMaster2.xml"/></Relationships>
</file>

<file path=ppt/slideLayouts/_rels/slideLayout73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7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37.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Master" Target="../slideMasters/slideMaster2.xml"/></Relationships>
</file>

<file path=ppt/slideLayouts/_rels/slideLayout73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73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74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74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74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74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74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4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46.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2.xml"/></Relationships>
</file>

<file path=ppt/slideLayouts/_rels/slideLayout74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748.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2.xml"/></Relationships>
</file>

<file path=ppt/slideLayouts/_rels/slideLayout74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75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75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75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Master" Target="../slideMasters/slideMaster2.xml"/></Relationships>
</file>

<file path=ppt/slideLayouts/_rels/slideLayout75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754.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2.xml"/></Relationships>
</file>

<file path=ppt/slideLayouts/_rels/slideLayout755.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2.xml"/></Relationships>
</file>

<file path=ppt/slideLayouts/_rels/slideLayout75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75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75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75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76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76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2.xml"/></Relationships>
</file>

<file path=ppt/slideLayouts/_rels/slideLayout76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763.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2.xml"/></Relationships>
</file>

<file path=ppt/slideLayouts/_rels/slideLayout76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76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76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Master" Target="../slideMasters/slideMaster2.xml"/></Relationships>
</file>

<file path=ppt/slideLayouts/_rels/slideLayout767.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Master" Target="../slideMasters/slideMaster2.xml"/></Relationships>
</file>

<file path=ppt/slideLayouts/_rels/slideLayout76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76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77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7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2.xml"/></Relationships>
</file>

<file path=ppt/slideLayouts/_rels/slideLayout772.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2.xml"/></Relationships>
</file>

<file path=ppt/slideLayouts/_rels/slideLayout773.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Master" Target="../slideMasters/slideMaster2.xml"/></Relationships>
</file>

<file path=ppt/slideLayouts/_rels/slideLayout774.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2.xml"/></Relationships>
</file>

<file path=ppt/slideLayouts/_rels/slideLayout77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77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77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77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77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78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78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78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78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78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78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78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78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78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78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79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79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79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79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79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79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79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79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79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79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80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80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80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80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80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80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80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80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80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80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8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8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8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8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8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8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8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8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8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8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8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8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82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8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8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8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8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8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8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82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83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83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83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83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83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83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83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83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83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83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84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84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84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84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84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84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84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84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84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84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85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85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85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85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85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85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85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85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85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85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86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86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86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86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86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86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86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86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86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86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87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87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87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87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87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87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87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87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87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87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88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88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88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88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88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88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88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88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88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88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89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89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89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89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3.xml"/></Relationships>
</file>

<file path=ppt/slideLayouts/_rels/slideLayout89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3.xml"/></Relationships>
</file>

<file path=ppt/slideLayouts/_rels/slideLayout89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3.xml"/></Relationships>
</file>

<file path=ppt/slideLayouts/_rels/slideLayout89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3.xml"/></Relationships>
</file>

<file path=ppt/slideLayouts/_rels/slideLayout89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3.xml"/></Relationships>
</file>

<file path=ppt/slideLayouts/_rels/slideLayout89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3.xml"/></Relationships>
</file>

<file path=ppt/slideLayouts/_rels/slideLayout89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3.xml"/></Relationships>
</file>

<file path=ppt/slideLayouts/_rels/slideLayout90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3.xml"/></Relationships>
</file>

<file path=ppt/slideLayouts/_rels/slideLayout90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3.xml"/></Relationships>
</file>

<file path=ppt/slideLayouts/_rels/slideLayout90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3.xml"/></Relationships>
</file>

<file path=ppt/slideLayouts/_rels/slideLayout90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3.xml"/></Relationships>
</file>

<file path=ppt/slideLayouts/_rels/slideLayout90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90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3.xml"/></Relationships>
</file>

<file path=ppt/slideLayouts/_rels/slideLayout90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3.xml"/></Relationships>
</file>

<file path=ppt/slideLayouts/_rels/slideLayout90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90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90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9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9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9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9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9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9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9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9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9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3.xml"/></Relationships>
</file>

<file path=ppt/slideLayouts/_rels/slideLayout9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3.xml"/></Relationships>
</file>

<file path=ppt/slideLayouts/_rels/slideLayout9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3.xml"/></Relationships>
</file>

<file path=ppt/slideLayouts/_rels/slideLayout9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3.xml"/></Relationships>
</file>

<file path=ppt/slideLayouts/_rels/slideLayout92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3.xml"/></Relationships>
</file>

<file path=ppt/slideLayouts/_rels/slideLayout92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3.xml"/></Relationships>
</file>

<file path=ppt/slideLayouts/_rels/slideLayout92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3.xml"/></Relationships>
</file>

<file path=ppt/slideLayouts/_rels/slideLayout92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3.xml"/></Relationships>
</file>

<file path=ppt/slideLayouts/_rels/slideLayout92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3.xml"/></Relationships>
</file>

<file path=ppt/slideLayouts/_rels/slideLayout92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3.xml"/></Relationships>
</file>

<file path=ppt/slideLayouts/_rels/slideLayout9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9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3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3.xml"/></Relationships>
</file>

<file path=ppt/slideLayouts/_rels/slideLayout93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3.xml"/></Relationships>
</file>

<file path=ppt/slideLayouts/_rels/slideLayout93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3.xml"/></Relationships>
</file>

<file path=ppt/slideLayouts/_rels/slideLayout93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3.xml"/></Relationships>
</file>

<file path=ppt/slideLayouts/_rels/slideLayout93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3.xml"/></Relationships>
</file>

<file path=ppt/slideLayouts/_rels/slideLayout93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3.xml"/></Relationships>
</file>

<file path=ppt/slideLayouts/_rels/slideLayout93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3.xml"/></Relationships>
</file>

<file path=ppt/slideLayouts/_rels/slideLayout93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3.xml"/></Relationships>
</file>

<file path=ppt/slideLayouts/_rels/slideLayout93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3.xml"/></Relationships>
</file>

<file path=ppt/slideLayouts/_rels/slideLayout93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3.xml"/></Relationships>
</file>

<file path=ppt/slideLayouts/_rels/slideLayout94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3.xml"/></Relationships>
</file>

<file path=ppt/slideLayouts/_rels/slideLayout94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3.xml"/></Relationships>
</file>

<file path=ppt/slideLayouts/_rels/slideLayout94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3.xml"/></Relationships>
</file>

<file path=ppt/slideLayouts/_rels/slideLayout94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3.xml"/></Relationships>
</file>

<file path=ppt/slideLayouts/_rels/slideLayout94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3.xml"/></Relationships>
</file>

<file path=ppt/slideLayouts/_rels/slideLayout94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3.xml"/></Relationships>
</file>

<file path=ppt/slideLayouts/_rels/slideLayout94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3.xml"/></Relationships>
</file>

<file path=ppt/slideLayouts/_rels/slideLayout94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3.xml"/></Relationships>
</file>

<file path=ppt/slideLayouts/_rels/slideLayout94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3.xml"/></Relationships>
</file>

<file path=ppt/slideLayouts/_rels/slideLayout94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3.xml"/></Relationships>
</file>

<file path=ppt/slideLayouts/_rels/slideLayout95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3.xml"/></Relationships>
</file>

<file path=ppt/slideLayouts/_rels/slideLayout95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3.xml"/></Relationships>
</file>

<file path=ppt/slideLayouts/_rels/slideLayout95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3.xml"/></Relationships>
</file>

<file path=ppt/slideLayouts/_rels/slideLayout95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Master" Target="../slideMasters/slideMaster3.xml"/></Relationships>
</file>

<file path=ppt/slideLayouts/_rels/slideLayout95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Master" Target="../slideMasters/slideMaster3.xml"/></Relationships>
</file>

<file path=ppt/slideLayouts/_rels/slideLayout95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Master" Target="../slideMasters/slideMaster3.xml"/></Relationships>
</file>

<file path=ppt/slideLayouts/_rels/slideLayout95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3.xml"/></Relationships>
</file>

<file path=ppt/slideLayouts/_rels/slideLayout95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3.xml"/></Relationships>
</file>

<file path=ppt/slideLayouts/_rels/slideLayout95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Master" Target="../slideMasters/slideMaster3.xml"/></Relationships>
</file>

<file path=ppt/slideLayouts/_rels/slideLayout95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3.xml"/></Relationships>
</file>

<file path=ppt/slideLayouts/_rels/slideLayout960.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Master" Target="../slideMasters/slideMaster3.xml"/></Relationships>
</file>

<file path=ppt/slideLayouts/_rels/slideLayout96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3.xml"/></Relationships>
</file>

<file path=ppt/slideLayouts/_rels/slideLayout96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3.xml"/></Relationships>
</file>

<file path=ppt/slideLayouts/_rels/slideLayout96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3.xml"/></Relationships>
</file>

<file path=ppt/slideLayouts/_rels/slideLayout96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3.xml"/></Relationships>
</file>

<file path=ppt/slideLayouts/_rels/slideLayout96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3.xml"/></Relationships>
</file>

<file path=ppt/slideLayouts/_rels/slideLayout96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3.xml"/></Relationships>
</file>

<file path=ppt/slideLayouts/_rels/slideLayout96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3.xml"/></Relationships>
</file>

<file path=ppt/slideLayouts/_rels/slideLayout96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3.xml"/></Relationships>
</file>

<file path=ppt/slideLayouts/_rels/slideLayout96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3.xml"/></Relationships>
</file>

<file path=ppt/slideLayouts/_rels/slideLayout97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3.xml"/></Relationships>
</file>

<file path=ppt/slideLayouts/_rels/slideLayout97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Master" Target="../slideMasters/slideMaster3.xml"/></Relationships>
</file>

<file path=ppt/slideLayouts/_rels/slideLayout972.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Master" Target="../slideMasters/slideMaster3.xml"/></Relationships>
</file>

<file path=ppt/slideLayouts/_rels/slideLayout97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Master" Target="../slideMasters/slideMaster3.xml"/></Relationships>
</file>

<file path=ppt/slideLayouts/_rels/slideLayout97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97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97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97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97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97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98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98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98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98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98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98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98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98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98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98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99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99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99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99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99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99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99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99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99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99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100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100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00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100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100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3.xml"/></Relationships>
</file>

<file path=ppt/slideLayouts/_rels/slideLayout100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3.xml"/></Relationships>
</file>

<file path=ppt/slideLayouts/_rels/slideLayout100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00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100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100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10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10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10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10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10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10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10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10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10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10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10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10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10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10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10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10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10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10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10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10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10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10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10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10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10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10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10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103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03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03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04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04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04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04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04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04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04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04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04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104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105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105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105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105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105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105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105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105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105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105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06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06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06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06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06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06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06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06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06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06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07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07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07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07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07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07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07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07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07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07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08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Master" Target="../slideMasters/slideMaster3.xml"/></Relationships>
</file>

<file path=ppt/slideLayouts/_rels/slideLayout1081.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Master" Target="../slideMasters/slideMaster3.xml"/></Relationships>
</file>

<file path=ppt/slideLayouts/_rels/slideLayout108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3.xml"/></Relationships>
</file>

<file path=ppt/slideLayouts/_rels/slideLayout108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3.xml"/></Relationships>
</file>

<file path=ppt/slideLayouts/_rels/slideLayout108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3.xml"/></Relationships>
</file>

<file path=ppt/slideLayouts/_rels/slideLayout108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3.xml"/></Relationships>
</file>

<file path=ppt/slideLayouts/_rels/slideLayout108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108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8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108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3.xml"/></Relationships>
</file>

<file path=ppt/slideLayouts/_rels/slideLayout109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3.xml"/></Relationships>
</file>

<file path=ppt/slideLayouts/_rels/slideLayout109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3.xml"/></Relationships>
</file>

<file path=ppt/slideLayouts/_rels/slideLayout109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3.xml"/></Relationships>
</file>

<file path=ppt/slideLayouts/_rels/slideLayout109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3.xml"/></Relationships>
</file>

<file path=ppt/slideLayouts/_rels/slideLayout109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3.xml"/></Relationships>
</file>

<file path=ppt/slideLayouts/_rels/slideLayout109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3.xml"/></Relationships>
</file>

<file path=ppt/slideLayouts/_rels/slideLayout109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3.xml"/></Relationships>
</file>

<file path=ppt/slideLayouts/_rels/slideLayout109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3.xml"/></Relationships>
</file>

<file path=ppt/slideLayouts/_rels/slideLayout109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3.xml"/></Relationships>
</file>

<file path=ppt/slideLayouts/_rels/slideLayout109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3.xml"/></Relationships>
</file>

<file path=ppt/slideLayouts/_rels/slideLayout110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10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10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10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10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10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10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10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10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10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11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3.xml"/></Relationships>
</file>

<file path=ppt/slideLayouts/_rels/slideLayout11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3.xml"/></Relationships>
</file>

<file path=ppt/slideLayouts/_rels/slideLayout11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3.xml"/></Relationships>
</file>

<file path=ppt/slideLayouts/_rels/slideLayout11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3.xml"/></Relationships>
</file>

<file path=ppt/slideLayouts/_rels/slideLayout11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3.xml"/></Relationships>
</file>

<file path=ppt/slideLayouts/_rels/slideLayout11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3.xml"/></Relationships>
</file>

<file path=ppt/slideLayouts/_rels/slideLayout11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3.xml"/></Relationships>
</file>

<file path=ppt/slideLayouts/_rels/slideLayout11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3.xml"/></Relationships>
</file>

<file path=ppt/slideLayouts/_rels/slideLayout11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3.xml"/></Relationships>
</file>

<file path=ppt/slideLayouts/_rels/slideLayout11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3.xml"/></Relationships>
</file>

<file path=ppt/slideLayouts/_rels/slideLayout1120.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Master" Target="../slideMasters/slideMaster3.xml"/></Relationships>
</file>

<file path=ppt/slideLayouts/_rels/slideLayout112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3.xml"/></Relationships>
</file>

<file path=ppt/slideLayouts/_rels/slideLayout112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1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11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1125.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Master" Target="../slideMasters/slideMaster3.xml"/></Relationships>
</file>

<file path=ppt/slideLayouts/_rels/slideLayout112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3.xml"/></Relationships>
</file>

<file path=ppt/slideLayouts/_rels/slideLayout112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Master" Target="../slideMasters/slideMaster3.xml"/></Relationships>
</file>

<file path=ppt/slideLayouts/_rels/slideLayout112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Master" Target="../slideMasters/slideMaster3.xml"/></Relationships>
</file>

<file path=ppt/slideLayouts/_rels/slideLayout1129.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Master" Target="../slideMasters/slideMaster3.xml"/></Relationships>
</file>

<file path=ppt/slideLayouts/_rels/slideLayout113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3.xml"/></Relationships>
</file>

<file path=ppt/slideLayouts/_rels/slideLayout113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3.xml"/></Relationships>
</file>

<file path=ppt/slideLayouts/_rels/slideLayout113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3.xml"/></Relationships>
</file>

<file path=ppt/slideLayouts/_rels/slideLayout113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Master" Target="../slideMasters/slideMaster3.xml"/></Relationships>
</file>

<file path=ppt/slideLayouts/_rels/slideLayout113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Master" Target="../slideMasters/slideMaster3.xml"/></Relationships>
</file>

<file path=ppt/slideLayouts/_rels/slideLayout113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Master" Target="../slideMasters/slideMaster3.xml"/></Relationships>
</file>

<file path=ppt/slideLayouts/_rels/slideLayout1136.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Master" Target="../slideMasters/slideMaster3.xml"/></Relationships>
</file>

<file path=ppt/slideLayouts/_rels/slideLayout1137.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Master" Target="../slideMasters/slideMaster3.xml"/></Relationships>
</file>

<file path=ppt/slideLayouts/_rels/slideLayout113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3.xml"/></Relationships>
</file>

<file path=ppt/slideLayouts/_rels/slideLayout113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3.xml"/></Relationships>
</file>

<file path=ppt/slideLayouts/_rels/slideLayout114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3.xml"/></Relationships>
</file>

<file path=ppt/slideLayouts/_rels/slideLayout114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3.xml"/></Relationships>
</file>

<file path=ppt/slideLayouts/_rels/slideLayout114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114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114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114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114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114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114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114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115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115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115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5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3.xml"/></Relationships>
</file>

<file path=ppt/slideLayouts/_rels/slideLayout115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3.xml"/></Relationships>
</file>

<file path=ppt/slideLayouts/_rels/slideLayout115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3.xml"/></Relationships>
</file>

<file path=ppt/slideLayouts/_rels/slideLayout115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3.xml"/></Relationships>
</file>

<file path=ppt/slideLayouts/_rels/slideLayout11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3.xml"/></Relationships>
</file>

<file path=ppt/slideLayouts/_rels/slideLayout1158.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Master" Target="../slideMasters/slideMaster3.xml"/></Relationships>
</file>

<file path=ppt/slideLayouts/_rels/slideLayout115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3.xml"/></Relationships>
</file>

<file path=ppt/slideLayouts/_rels/slideLayout116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3.xml"/></Relationships>
</file>

<file path=ppt/slideLayouts/_rels/slideLayout116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3.xml"/></Relationships>
</file>

<file path=ppt/slideLayouts/_rels/slideLayout116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3.xml"/></Relationships>
</file>

<file path=ppt/slideLayouts/_rels/slideLayout116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3.xml"/></Relationships>
</file>

<file path=ppt/slideLayouts/_rels/slideLayout116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3.xml"/></Relationships>
</file>

<file path=ppt/slideLayouts/_rels/slideLayout116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3.xml"/></Relationships>
</file>

<file path=ppt/slideLayouts/_rels/slideLayout116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3.xml"/></Relationships>
</file>

<file path=ppt/slideLayouts/_rels/slideLayout116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3.xml"/></Relationships>
</file>

<file path=ppt/slideLayouts/_rels/slideLayout116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3.xml"/></Relationships>
</file>

<file path=ppt/slideLayouts/_rels/slideLayout116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3.xml"/></Relationships>
</file>

<file path=ppt/slideLayouts/_rels/slideLayout117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3.xml"/></Relationships>
</file>

<file path=ppt/slideLayouts/_rels/slideLayout117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3.xml"/></Relationships>
</file>

<file path=ppt/slideLayouts/_rels/slideLayout117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3.xml"/></Relationships>
</file>

<file path=ppt/slideLayouts/_rels/slideLayout117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3.xml"/></Relationships>
</file>

<file path=ppt/slideLayouts/_rels/slideLayout117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3.xml"/></Relationships>
</file>

<file path=ppt/slideLayouts/_rels/slideLayout117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3.xml"/></Relationships>
</file>

<file path=ppt/slideLayouts/_rels/slideLayout117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3.xml"/></Relationships>
</file>

<file path=ppt/slideLayouts/_rels/slideLayout117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3.xml"/></Relationships>
</file>

<file path=ppt/slideLayouts/_rels/slideLayout117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117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1180.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Master" Target="../slideMasters/slideMaster3.xml"/></Relationships>
</file>

<file path=ppt/slideLayouts/_rels/slideLayout1181.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Master" Target="../slideMasters/slideMaster3.xml"/></Relationships>
</file>

<file path=ppt/slideLayouts/_rels/slideLayout1182.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42.png"/><Relationship Id="rId1" Type="http://schemas.openxmlformats.org/officeDocument/2006/relationships/slideMaster" Target="../slideMasters/slideMaster3.xml"/></Relationships>
</file>

<file path=ppt/slideLayouts/_rels/slideLayout1183.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42.png"/><Relationship Id="rId1" Type="http://schemas.openxmlformats.org/officeDocument/2006/relationships/slideMaster" Target="../slideMasters/slideMaster3.xml"/></Relationships>
</file>

<file path=ppt/slideLayouts/_rels/slideLayout1184.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Master" Target="../slideMasters/slideMaster3.xml"/></Relationships>
</file>

<file path=ppt/slideLayouts/_rels/slideLayout1185.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Master" Target="../slideMasters/slideMaster3.xml"/></Relationships>
</file>

<file path=ppt/slideLayouts/_rels/slideLayout1186.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62.png"/><Relationship Id="rId1" Type="http://schemas.openxmlformats.org/officeDocument/2006/relationships/slideMaster" Target="../slideMasters/slideMaster3.xml"/></Relationships>
</file>

<file path=ppt/slideLayouts/_rels/slideLayout118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63.png"/><Relationship Id="rId1" Type="http://schemas.openxmlformats.org/officeDocument/2006/relationships/slideMaster" Target="../slideMasters/slideMaster3.xml"/></Relationships>
</file>

<file path=ppt/slideLayouts/_rels/slideLayout1188.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3.xml"/></Relationships>
</file>

<file path=ppt/slideLayouts/_rels/slideLayout1189.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Master" Target="../slideMasters/slideMaster3.xml"/></Relationships>
</file>

<file path=ppt/slideLayouts/_rels/slideLayout1190.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2.png"/><Relationship Id="rId1" Type="http://schemas.openxmlformats.org/officeDocument/2006/relationships/slideMaster" Target="../slideMasters/slideMaster3.xml"/></Relationships>
</file>

<file path=ppt/slideLayouts/_rels/slideLayout1191.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Master" Target="../slideMasters/slideMaster3.xml"/></Relationships>
</file>

<file path=ppt/slideLayouts/_rels/slideLayout1192.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3.xml"/></Relationships>
</file>

<file path=ppt/slideLayouts/_rels/slideLayout1193.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Master" Target="../slideMasters/slideMaster3.xml"/></Relationships>
</file>

<file path=ppt/slideLayouts/_rels/slideLayout119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Master" Target="../slideMasters/slideMaster3.xml"/></Relationships>
</file>

<file path=ppt/slideLayouts/_rels/slideLayout119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Master" Target="../slideMasters/slideMaster3.xml"/></Relationships>
</file>

<file path=ppt/slideLayouts/_rels/slideLayout119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Master" Target="../slideMasters/slideMaster3.xml"/></Relationships>
</file>

<file path=ppt/slideLayouts/_rels/slideLayout1197.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Master" Target="../slideMasters/slideMaster3.xml"/></Relationships>
</file>

<file path=ppt/slideLayouts/_rels/slideLayout119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1199.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2.png"/><Relationship Id="rId1" Type="http://schemas.openxmlformats.org/officeDocument/2006/relationships/slideMaster" Target="../slideMasters/slideMaster3.xml"/></Relationships>
</file>

<file path=ppt/slideLayouts/_rels/slideLayout1200.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Master" Target="../slideMasters/slideMaster3.xml"/></Relationships>
</file>

<file path=ppt/slideLayouts/_rels/slideLayout1201.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Master" Target="../slideMasters/slideMaster3.xml"/></Relationships>
</file>

<file path=ppt/slideLayouts/_rels/slideLayout1202.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Master" Target="../slideMasters/slideMaster3.xml"/></Relationships>
</file>

<file path=ppt/slideLayouts/_rels/slideLayout1203.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Master" Target="../slideMasters/slideMaster3.xml"/></Relationships>
</file>

<file path=ppt/slideLayouts/_rels/slideLayout1204.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Master" Target="../slideMasters/slideMaster3.xml"/></Relationships>
</file>

<file path=ppt/slideLayouts/_rels/slideLayout120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0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07.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3.xml"/></Relationships>
</file>

<file path=ppt/slideLayouts/_rels/slideLayout120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20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12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1211.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Master" Target="../slideMasters/slideMaster3.xml"/></Relationships>
</file>

<file path=ppt/slideLayouts/_rels/slideLayout1212.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Master" Target="../slideMasters/slideMaster3.xml"/></Relationships>
</file>

<file path=ppt/slideLayouts/_rels/slideLayout12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1214.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3.xml"/></Relationships>
</file>

<file path=ppt/slideLayouts/_rels/slideLayout1215.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3.xml"/></Relationships>
</file>

<file path=ppt/slideLayouts/_rels/slideLayout1216.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3.xml"/></Relationships>
</file>

<file path=ppt/slideLayouts/_rels/slideLayout1217.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3.xml"/></Relationships>
</file>

<file path=ppt/slideLayouts/_rels/slideLayout1218.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3.xml"/></Relationships>
</file>

<file path=ppt/slideLayouts/_rels/slideLayout1219.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3.xml"/></Relationships>
</file>

<file path=ppt/slideLayouts/_rels/slideLayout1220.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3.xml"/></Relationships>
</file>

<file path=ppt/slideLayouts/_rels/slideLayout1221.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3.xml"/></Relationships>
</file>

<file path=ppt/slideLayouts/_rels/slideLayout1222.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3.xml"/></Relationships>
</file>

<file path=ppt/slideLayouts/_rels/slideLayout1223.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3.xml"/></Relationships>
</file>

<file path=ppt/slideLayouts/_rels/slideLayout1224.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3.xml"/></Relationships>
</file>

<file path=ppt/slideLayouts/_rels/slideLayout1225.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3.xml"/></Relationships>
</file>

<file path=ppt/slideLayouts/_rels/slideLayout1226.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Master" Target="../slideMasters/slideMaster3.xml"/></Relationships>
</file>

<file path=ppt/slideLayouts/_rels/slideLayout12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29.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Master" Target="../slideMasters/slideMaster3.xml"/></Relationships>
</file>

<file path=ppt/slideLayouts/_rels/slideLayout123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1231.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3.xml"/></Relationships>
</file>

<file path=ppt/slideLayouts/_rels/slideLayout1232.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3.xml"/></Relationships>
</file>

<file path=ppt/slideLayouts/_rels/slideLayout1233.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3.xml"/></Relationships>
</file>

<file path=ppt/slideLayouts/_rels/slideLayout1234.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3.xml"/></Relationships>
</file>

<file path=ppt/slideLayouts/_rels/slideLayout1235.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3.xml"/></Relationships>
</file>

<file path=ppt/slideLayouts/_rels/slideLayout1236.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3.xml"/></Relationships>
</file>

<file path=ppt/slideLayouts/_rels/slideLayout1237.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3.xml"/></Relationships>
</file>

<file path=ppt/slideLayouts/_rels/slideLayout1238.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3.xml"/></Relationships>
</file>

<file path=ppt/slideLayouts/_rels/slideLayout1239.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3.xml"/></Relationships>
</file>

<file path=ppt/slideLayouts/_rels/slideLayout1240.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3.xml"/></Relationships>
</file>

<file path=ppt/slideLayouts/_rels/slideLayout1241.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3.xml"/></Relationships>
</file>

<file path=ppt/slideLayouts/_rels/slideLayout1242.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3.xml"/></Relationships>
</file>

<file path=ppt/slideLayouts/_rels/slideLayout124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4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24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2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6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6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12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7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127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127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6.xml"/></Relationships>
</file>

<file path=ppt/slideLayouts/_rels/slideLayout127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127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127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6.xml"/></Relationships>
</file>

<file path=ppt/slideLayouts/_rels/slideLayout127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127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127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6.xml"/></Relationships>
</file>

<file path=ppt/slideLayouts/_rels/slideLayout127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128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128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128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6.xml"/></Relationships>
</file>

<file path=ppt/slideLayouts/_rels/slideLayout128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6.xml"/></Relationships>
</file>

<file path=ppt/slideLayouts/_rels/slideLayout128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6.xml"/></Relationships>
</file>

<file path=ppt/slideLayouts/_rels/slideLayout1285.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13.png"/><Relationship Id="rId1" Type="http://schemas.openxmlformats.org/officeDocument/2006/relationships/slideMaster" Target="../slideMasters/slideMaster6.xml"/></Relationships>
</file>

<file path=ppt/slideLayouts/_rels/slideLayout128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6.xml"/></Relationships>
</file>

<file path=ppt/slideLayouts/_rels/slideLayout128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6.xml"/></Relationships>
</file>

<file path=ppt/slideLayouts/_rels/slideLayout128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6.xml"/></Relationships>
</file>

<file path=ppt/slideLayouts/_rels/slideLayout128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6.xml"/></Relationships>
</file>

<file path=ppt/slideLayouts/_rels/slideLayout129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6.xml"/></Relationships>
</file>

<file path=ppt/slideLayouts/_rels/slideLayout129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6.xml"/></Relationships>
</file>

<file path=ppt/slideLayouts/_rels/slideLayout1292.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13.png"/><Relationship Id="rId1" Type="http://schemas.openxmlformats.org/officeDocument/2006/relationships/slideMaster" Target="../slideMasters/slideMaster6.xml"/></Relationships>
</file>

<file path=ppt/slideLayouts/_rels/slideLayout129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6.xml"/></Relationships>
</file>

<file path=ppt/slideLayouts/_rels/slideLayout129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6.xml"/></Relationships>
</file>

<file path=ppt/slideLayouts/_rels/slideLayout129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6.xml"/></Relationships>
</file>

<file path=ppt/slideLayouts/_rels/slideLayout1296.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2.png"/><Relationship Id="rId1" Type="http://schemas.openxmlformats.org/officeDocument/2006/relationships/slideMaster" Target="../slideMasters/slideMaster6.xml"/></Relationships>
</file>

<file path=ppt/slideLayouts/_rels/slideLayout129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6.xml"/></Relationships>
</file>

<file path=ppt/slideLayouts/_rels/slideLayout129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6.xml"/></Relationships>
</file>

<file path=ppt/slideLayouts/_rels/slideLayout129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6.xml"/></Relationships>
</file>

<file path=ppt/slideLayouts/_rels/slideLayout130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6.xml"/></Relationships>
</file>

<file path=ppt/slideLayouts/_rels/slideLayout130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6.xml"/></Relationships>
</file>

<file path=ppt/slideLayouts/_rels/slideLayout130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6.xml"/></Relationships>
</file>

<file path=ppt/slideLayouts/_rels/slideLayout1303.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2.png"/><Relationship Id="rId1" Type="http://schemas.openxmlformats.org/officeDocument/2006/relationships/slideMaster" Target="../slideMasters/slideMaster6.xml"/></Relationships>
</file>

<file path=ppt/slideLayouts/_rels/slideLayout130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130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130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1307.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1308.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130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13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13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13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1313.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6.png"/><Relationship Id="rId1" Type="http://schemas.openxmlformats.org/officeDocument/2006/relationships/slideMaster" Target="../slideMasters/slideMaster6.xml"/></Relationships>
</file>

<file path=ppt/slideLayouts/_rels/slideLayout1314.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6.png"/><Relationship Id="rId1" Type="http://schemas.openxmlformats.org/officeDocument/2006/relationships/slideMaster" Target="../slideMasters/slideMaster6.xml"/></Relationships>
</file>

<file path=ppt/slideLayouts/_rels/slideLayout1315.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4.png"/><Relationship Id="rId1" Type="http://schemas.openxmlformats.org/officeDocument/2006/relationships/slideMaster" Target="../slideMasters/slideMaster6.xml"/></Relationships>
</file>

<file path=ppt/slideLayouts/_rels/slideLayout1316.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4.png"/><Relationship Id="rId1" Type="http://schemas.openxmlformats.org/officeDocument/2006/relationships/slideMaster" Target="../slideMasters/slideMaster6.xml"/></Relationships>
</file>

<file path=ppt/slideLayouts/_rels/slideLayout13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6.xml"/></Relationships>
</file>

<file path=ppt/slideLayouts/_rels/slideLayout13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6.xml"/></Relationships>
</file>

<file path=ppt/slideLayouts/_rels/slideLayout13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6.xml"/></Relationships>
</file>

<file path=ppt/slideLayouts/_rels/slideLayout1320.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12.png"/><Relationship Id="rId1" Type="http://schemas.openxmlformats.org/officeDocument/2006/relationships/slideMaster" Target="../slideMasters/slideMaster6.xml"/></Relationships>
</file>

<file path=ppt/slideLayouts/_rels/slideLayout1321.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2.png"/><Relationship Id="rId1" Type="http://schemas.openxmlformats.org/officeDocument/2006/relationships/slideMaster" Target="../slideMasters/slideMaster6.xml"/></Relationships>
</file>

<file path=ppt/slideLayouts/_rels/slideLayout132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6.xml"/></Relationships>
</file>

<file path=ppt/slideLayouts/_rels/slideLayout132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6.xml"/></Relationships>
</file>

<file path=ppt/slideLayouts/_rels/slideLayout132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6.xml"/></Relationships>
</file>

<file path=ppt/slideLayouts/_rels/slideLayout132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6.xml"/></Relationships>
</file>

<file path=ppt/slideLayouts/_rels/slideLayout132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6.xml"/></Relationships>
</file>

<file path=ppt/slideLayouts/_rels/slideLayout1327.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15.png"/><Relationship Id="rId1" Type="http://schemas.openxmlformats.org/officeDocument/2006/relationships/slideMaster" Target="../slideMasters/slideMaster6.xml"/></Relationships>
</file>

<file path=ppt/slideLayouts/_rels/slideLayout1328.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15.png"/><Relationship Id="rId1" Type="http://schemas.openxmlformats.org/officeDocument/2006/relationships/slideMaster" Target="../slideMasters/slideMaster6.xml"/></Relationships>
</file>

<file path=ppt/slideLayouts/_rels/slideLayout132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6.xml"/></Relationships>
</file>

<file path=ppt/slideLayouts/_rels/slideLayout133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6.xml"/></Relationships>
</file>

<file path=ppt/slideLayouts/_rels/slideLayout133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6.xml"/></Relationships>
</file>

<file path=ppt/slideLayouts/_rels/slideLayout133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6.xml"/></Relationships>
</file>

<file path=ppt/slideLayouts/_rels/slideLayout133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6.xml"/></Relationships>
</file>

<file path=ppt/slideLayouts/_rels/slideLayout133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6.xml"/></Relationships>
</file>

<file path=ppt/slideLayouts/_rels/slideLayout133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133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133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1338.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1339.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134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134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134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134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134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134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134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134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134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134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135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1351.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1352.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135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135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135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6.xml"/></Relationships>
</file>

<file path=ppt/slideLayouts/_rels/slideLayout135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6.xml"/></Relationships>
</file>

<file path=ppt/slideLayouts/_rels/slideLayout1357.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12.png"/><Relationship Id="rId1" Type="http://schemas.openxmlformats.org/officeDocument/2006/relationships/slideMaster" Target="../slideMasters/slideMaster6.xml"/></Relationships>
</file>

<file path=ppt/slideLayouts/_rels/slideLayout1358.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2.png"/><Relationship Id="rId1" Type="http://schemas.openxmlformats.org/officeDocument/2006/relationships/slideMaster" Target="../slideMasters/slideMaster6.xml"/></Relationships>
</file>

<file path=ppt/slideLayouts/_rels/slideLayout135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136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136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1362.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1363.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1364.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1365.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136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136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136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136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137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137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137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6.xml"/></Relationships>
</file>

<file path=ppt/slideLayouts/_rels/slideLayout137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6.xml"/></Relationships>
</file>

<file path=ppt/slideLayouts/_rels/slideLayout1374.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11.png"/><Relationship Id="rId1" Type="http://schemas.openxmlformats.org/officeDocument/2006/relationships/slideMaster" Target="../slideMasters/slideMaster6.xml"/></Relationships>
</file>

<file path=ppt/slideLayouts/_rels/slideLayout1375.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1.png"/><Relationship Id="rId1" Type="http://schemas.openxmlformats.org/officeDocument/2006/relationships/slideMaster" Target="../slideMasters/slideMaster6.xml"/></Relationships>
</file>

<file path=ppt/slideLayouts/_rels/slideLayout137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6.xml"/></Relationships>
</file>

<file path=ppt/slideLayouts/_rels/slideLayout137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6.xml"/></Relationships>
</file>

<file path=ppt/slideLayouts/_rels/slideLayout137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6.xml"/></Relationships>
</file>

<file path=ppt/slideLayouts/_rels/slideLayout137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6.xml"/></Relationships>
</file>

<file path=ppt/slideLayouts/_rels/slideLayout138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6.xml"/></Relationships>
</file>

<file path=ppt/slideLayouts/_rels/slideLayout138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6.xml"/></Relationships>
</file>

<file path=ppt/slideLayouts/_rels/slideLayout138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6.xml"/></Relationships>
</file>

<file path=ppt/slideLayouts/_rels/slideLayout138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6.xml"/></Relationships>
</file>

<file path=ppt/slideLayouts/_rels/slideLayout1384.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1385.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14.png"/><Relationship Id="rId1" Type="http://schemas.openxmlformats.org/officeDocument/2006/relationships/slideMaster" Target="../slideMasters/slideMaster6.xml"/></Relationships>
</file>

<file path=ppt/slideLayouts/_rels/slideLayout1386.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4.png"/><Relationship Id="rId1" Type="http://schemas.openxmlformats.org/officeDocument/2006/relationships/slideMaster" Target="../slideMasters/slideMaster6.xml"/></Relationships>
</file>

<file path=ppt/slideLayouts/_rels/slideLayout1387.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1388.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4.png"/><Relationship Id="rId1" Type="http://schemas.openxmlformats.org/officeDocument/2006/relationships/slideMaster" Target="../slideMasters/slideMaster6.xml"/></Relationships>
</file>

<file path=ppt/slideLayouts/_rels/slideLayout1389.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4.png"/><Relationship Id="rId1" Type="http://schemas.openxmlformats.org/officeDocument/2006/relationships/slideMaster" Target="../slideMasters/slideMaster6.xml"/></Relationships>
</file>

<file path=ppt/slideLayouts/_rels/slideLayout139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6.xml"/></Relationships>
</file>

<file path=ppt/slideLayouts/_rels/slideLayout1391.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14.png"/><Relationship Id="rId1" Type="http://schemas.openxmlformats.org/officeDocument/2006/relationships/slideMaster" Target="../slideMasters/slideMaster6.xml"/></Relationships>
</file>

<file path=ppt/slideLayouts/_rels/slideLayout1392.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4.png"/><Relationship Id="rId1" Type="http://schemas.openxmlformats.org/officeDocument/2006/relationships/slideMaster" Target="../slideMasters/slideMaster6.xml"/></Relationships>
</file>

<file path=ppt/slideLayouts/_rels/slideLayout139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6.xml"/></Relationships>
</file>

<file path=ppt/slideLayouts/_rels/slideLayout139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6.xml"/></Relationships>
</file>

<file path=ppt/slideLayouts/_rels/slideLayout139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6.xml"/></Relationships>
</file>

<file path=ppt/slideLayouts/_rels/slideLayout1396.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14.png"/><Relationship Id="rId1" Type="http://schemas.openxmlformats.org/officeDocument/2006/relationships/slideMaster" Target="../slideMasters/slideMaster6.xml"/></Relationships>
</file>

<file path=ppt/slideLayouts/_rels/slideLayout1397.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4.png"/><Relationship Id="rId1" Type="http://schemas.openxmlformats.org/officeDocument/2006/relationships/slideMaster" Target="../slideMasters/slideMaster6.xml"/></Relationships>
</file>

<file path=ppt/slideLayouts/_rels/slideLayout139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6.xml"/></Relationships>
</file>

<file path=ppt/slideLayouts/_rels/slideLayout139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6.xml"/></Relationships>
</file>

<file path=ppt/slideLayouts/_rels/slideLayout140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6.xml"/></Relationships>
</file>

<file path=ppt/slideLayouts/_rels/slideLayout140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6.xml"/></Relationships>
</file>

<file path=ppt/slideLayouts/_rels/slideLayout140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6.xml"/></Relationships>
</file>

<file path=ppt/slideLayouts/_rels/slideLayout140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6.xml"/></Relationships>
</file>

<file path=ppt/slideLayouts/_rels/slideLayout140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6.xml"/></Relationships>
</file>

<file path=ppt/slideLayouts/_rels/slideLayout140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6.xml"/></Relationships>
</file>

<file path=ppt/slideLayouts/_rels/slideLayout140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6.xml"/></Relationships>
</file>

<file path=ppt/slideLayouts/_rels/slideLayout1407.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6.png"/><Relationship Id="rId1" Type="http://schemas.openxmlformats.org/officeDocument/2006/relationships/slideMaster" Target="../slideMasters/slideMaster6.xml"/></Relationships>
</file>

<file path=ppt/slideLayouts/_rels/slideLayout140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6.xml"/></Relationships>
</file>

<file path=ppt/slideLayouts/_rels/slideLayout140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6.xml"/></Relationships>
</file>

<file path=ppt/slideLayouts/_rels/slideLayout14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6.xml"/></Relationships>
</file>

<file path=ppt/slideLayouts/_rels/slideLayout14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6.xml"/></Relationships>
</file>

<file path=ppt/slideLayouts/_rels/slideLayout14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6.xml"/></Relationships>
</file>

<file path=ppt/slideLayouts/_rels/slideLayout14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6.xml"/></Relationships>
</file>

<file path=ppt/slideLayouts/_rels/slideLayout1414.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png"/><Relationship Id="rId1" Type="http://schemas.openxmlformats.org/officeDocument/2006/relationships/slideMaster" Target="../slideMasters/slideMaster6.xml"/></Relationships>
</file>

<file path=ppt/slideLayouts/_rels/slideLayout14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6.xml"/></Relationships>
</file>

<file path=ppt/slideLayouts/_rels/slideLayout14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6.xml"/></Relationships>
</file>

<file path=ppt/slideLayouts/_rels/slideLayout14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6.xml"/></Relationships>
</file>

<file path=ppt/slideLayouts/_rels/slideLayout1418.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4.png"/><Relationship Id="rId1" Type="http://schemas.openxmlformats.org/officeDocument/2006/relationships/slideMaster" Target="../slideMasters/slideMaster6.xml"/></Relationships>
</file>

<file path=ppt/slideLayouts/_rels/slideLayout14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6.xml"/></Relationships>
</file>

<file path=ppt/slideLayouts/_rels/slideLayout142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6.xml"/></Relationships>
</file>

<file path=ppt/slideLayouts/_rels/slideLayout14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6.xml"/></Relationships>
</file>

<file path=ppt/slideLayouts/_rels/slideLayout142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6.xml"/></Relationships>
</file>

<file path=ppt/slideLayouts/_rels/slideLayout142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6.xml"/></Relationships>
</file>

<file path=ppt/slideLayouts/_rels/slideLayout142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6.xml"/></Relationships>
</file>

<file path=ppt/slideLayouts/_rels/slideLayout1425.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142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2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6.xml"/></Relationships>
</file>

<file path=ppt/slideLayouts/_rels/slideLayout142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6.xml"/></Relationships>
</file>

<file path=ppt/slideLayouts/_rels/slideLayout142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6.xml"/></Relationships>
</file>

<file path=ppt/slideLayouts/_rels/slideLayout143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6.xml"/></Relationships>
</file>

<file path=ppt/slideLayouts/_rels/slideLayout143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6.xml"/></Relationships>
</file>

<file path=ppt/slideLayouts/_rels/slideLayout143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143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143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143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143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1437.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Master" Target="../slideMasters/slideMaster6.xml"/></Relationships>
</file>

<file path=ppt/slideLayouts/_rels/slideLayout1438.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Master" Target="../slideMasters/slideMaster6.xml"/></Relationships>
</file>

<file path=ppt/slideLayouts/_rels/slideLayout1439.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Master" Target="../slideMasters/slideMaster6.xml"/></Relationships>
</file>

<file path=ppt/slideLayouts/_rels/slideLayout144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144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6.xml"/></Relationships>
</file>

<file path=ppt/slideLayouts/_rels/slideLayout1442.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Master" Target="../slideMasters/slideMaster6.xml"/></Relationships>
</file>

<file path=ppt/slideLayouts/_rels/slideLayout1443.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Master" Target="../slideMasters/slideMaster6.xml"/></Relationships>
</file>

<file path=ppt/slideLayouts/_rels/slideLayout1444.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Master" Target="../slideMasters/slideMaster6.xml"/></Relationships>
</file>

<file path=ppt/slideLayouts/_rels/slideLayout144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6.xml"/></Relationships>
</file>

<file path=ppt/slideLayouts/_rels/slideLayout144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6.xml"/></Relationships>
</file>

<file path=ppt/slideLayouts/_rels/slideLayout144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6.xml"/></Relationships>
</file>

<file path=ppt/slideLayouts/_rels/slideLayout144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6.xml"/></Relationships>
</file>

<file path=ppt/slideLayouts/_rels/slideLayout144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6.xml"/></Relationships>
</file>

<file path=ppt/slideLayouts/_rels/slideLayout145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6.xml"/></Relationships>
</file>

<file path=ppt/slideLayouts/_rels/slideLayout145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6.xml"/></Relationships>
</file>

<file path=ppt/slideLayouts/_rels/slideLayout145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6.xml"/></Relationships>
</file>

<file path=ppt/slideLayouts/_rels/slideLayout145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1454.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Master" Target="../slideMasters/slideMaster6.xml"/></Relationships>
</file>

<file path=ppt/slideLayouts/_rels/slideLayout1455.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Master" Target="../slideMasters/slideMaster6.xml"/></Relationships>
</file>

<file path=ppt/slideLayouts/_rels/slideLayout1456.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Master" Target="../slideMasters/slideMaster6.xml"/></Relationships>
</file>

<file path=ppt/slideLayouts/_rels/slideLayout145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145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14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146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146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6.xml"/></Relationships>
</file>

<file path=ppt/slideLayouts/_rels/slideLayout146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6.xml"/></Relationships>
</file>

<file path=ppt/slideLayouts/_rels/slideLayout146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6.xml"/></Relationships>
</file>

<file path=ppt/slideLayouts/_rels/slideLayout1464.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33.png"/><Relationship Id="rId1" Type="http://schemas.openxmlformats.org/officeDocument/2006/relationships/slideMaster" Target="../slideMasters/slideMaster6.xml"/></Relationships>
</file>

<file path=ppt/slideLayouts/_rels/slideLayout1465.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33.png"/><Relationship Id="rId1" Type="http://schemas.openxmlformats.org/officeDocument/2006/relationships/slideMaster" Target="../slideMasters/slideMaster6.xml"/></Relationships>
</file>

<file path=ppt/slideLayouts/_rels/slideLayout146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6.xml"/></Relationships>
</file>

<file path=ppt/slideLayouts/_rels/slideLayout146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6.xml"/></Relationships>
</file>

<file path=ppt/slideLayouts/_rels/slideLayout146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6.xml"/></Relationships>
</file>

<file path=ppt/slideLayouts/_rels/slideLayout146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6.xml"/></Relationships>
</file>

<file path=ppt/slideLayouts/_rels/slideLayout147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6.xml"/></Relationships>
</file>

<file path=ppt/slideLayouts/_rels/slideLayout147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6.xml"/></Relationships>
</file>

<file path=ppt/slideLayouts/_rels/slideLayout147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6.xml"/></Relationships>
</file>

<file path=ppt/slideLayouts/_rels/slideLayout147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6.xml"/></Relationships>
</file>

<file path=ppt/slideLayouts/_rels/slideLayout1474.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4.png"/><Relationship Id="rId1" Type="http://schemas.openxmlformats.org/officeDocument/2006/relationships/slideMaster" Target="../slideMasters/slideMaster6.xml"/></Relationships>
</file>

<file path=ppt/slideLayouts/_rels/slideLayout1475.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4.png"/><Relationship Id="rId1" Type="http://schemas.openxmlformats.org/officeDocument/2006/relationships/slideMaster" Target="../slideMasters/slideMaster6.xml"/></Relationships>
</file>

<file path=ppt/slideLayouts/_rels/slideLayout147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6.xml"/></Relationships>
</file>

<file path=ppt/slideLayouts/_rels/slideLayout147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6.xml"/></Relationships>
</file>

<file path=ppt/slideLayouts/_rels/slideLayout147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6.xml"/></Relationships>
</file>

<file path=ppt/slideLayouts/_rels/slideLayout147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6.xml"/></Relationships>
</file>

<file path=ppt/slideLayouts/_rels/slideLayout148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6.xml"/></Relationships>
</file>

<file path=ppt/slideLayouts/_rels/slideLayout148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6.xml"/></Relationships>
</file>

<file path=ppt/slideLayouts/_rels/slideLayout1482.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png"/><Relationship Id="rId1" Type="http://schemas.openxmlformats.org/officeDocument/2006/relationships/slideMaster" Target="../slideMasters/slideMaster6.xml"/></Relationships>
</file>

<file path=ppt/slideLayouts/_rels/slideLayout1483.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8.png"/><Relationship Id="rId1" Type="http://schemas.openxmlformats.org/officeDocument/2006/relationships/slideMaster" Target="../slideMasters/slideMaster6.xml"/></Relationships>
</file>

<file path=ppt/slideLayouts/_rels/slideLayout148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78.png"/><Relationship Id="rId1" Type="http://schemas.openxmlformats.org/officeDocument/2006/relationships/slideMaster" Target="../slideMasters/slideMaster6.xml"/></Relationships>
</file>

<file path=ppt/slideLayouts/_rels/slideLayout1485.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Master" Target="../slideMasters/slideMaster6.xml"/></Relationships>
</file>

<file path=ppt/slideLayouts/_rels/slideLayout1486.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Master" Target="../slideMasters/slideMaster6.xml"/></Relationships>
</file>

<file path=ppt/slideLayouts/_rels/slideLayout1487.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png"/><Relationship Id="rId1" Type="http://schemas.openxmlformats.org/officeDocument/2006/relationships/slideMaster" Target="../slideMasters/slideMaster6.xml"/></Relationships>
</file>

<file path=ppt/slideLayouts/_rels/slideLayout1488.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Master" Target="../slideMasters/slideMaster6.xml"/></Relationships>
</file>

<file path=ppt/slideLayouts/_rels/slideLayout148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6.xml"/></Relationships>
</file>

<file path=ppt/slideLayouts/_rels/slideLayout149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6.xml"/></Relationships>
</file>

<file path=ppt/slideLayouts/_rels/slideLayout149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6.xml"/></Relationships>
</file>

<file path=ppt/slideLayouts/_rels/slideLayout149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6.xml"/></Relationships>
</file>

<file path=ppt/slideLayouts/_rels/slideLayout1493.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8.png"/><Relationship Id="rId1" Type="http://schemas.openxmlformats.org/officeDocument/2006/relationships/slideMaster" Target="../slideMasters/slideMaster6.xml"/></Relationships>
</file>

<file path=ppt/slideLayouts/_rels/slideLayout149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149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78.png"/><Relationship Id="rId1" Type="http://schemas.openxmlformats.org/officeDocument/2006/relationships/slideMaster" Target="../slideMasters/slideMaster6.xml"/></Relationships>
</file>

<file path=ppt/slideLayouts/_rels/slideLayout149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9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98.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6.xml"/></Relationships>
</file>

<file path=ppt/slideLayouts/_rels/slideLayout1499.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4.png"/><Relationship Id="rId1" Type="http://schemas.openxmlformats.org/officeDocument/2006/relationships/slideMaster" Target="../slideMasters/slideMaster6.xml"/></Relationships>
</file>

<file path=ppt/slideLayouts/_rels/slideLayout1500.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Master" Target="../slideMasters/slideMaster6.xml"/></Relationships>
</file>

<file path=ppt/slideLayouts/_rels/slideLayout150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6.xml"/></Relationships>
</file>

<file path=ppt/slideLayouts/_rels/slideLayout150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6.xml"/></Relationships>
</file>

<file path=ppt/slideLayouts/_rels/slideLayout150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6.xml"/></Relationships>
</file>

<file path=ppt/slideLayouts/_rels/slideLayout1504.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4.png"/><Relationship Id="rId1" Type="http://schemas.openxmlformats.org/officeDocument/2006/relationships/slideMaster" Target="../slideMasters/slideMaster6.xml"/></Relationships>
</file>

<file path=ppt/slideLayouts/_rels/slideLayout1505.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6.xml"/></Relationships>
</file>

<file path=ppt/slideLayouts/_rels/slideLayout150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150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150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150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1510.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png"/><Relationship Id="rId1" Type="http://schemas.openxmlformats.org/officeDocument/2006/relationships/slideMaster" Target="../slideMasters/slideMaster6.xml"/></Relationships>
</file>

<file path=ppt/slideLayouts/_rels/slideLayout15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6.xml"/></Relationships>
</file>

<file path=ppt/slideLayouts/_rels/slideLayout15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6.xml"/></Relationships>
</file>

<file path=ppt/slideLayouts/_rels/slideLayout15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6.xml"/></Relationships>
</file>

<file path=ppt/slideLayouts/_rels/slideLayout15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6.xml"/></Relationships>
</file>

<file path=ppt/slideLayouts/_rels/slideLayout15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6.xml"/></Relationships>
</file>

<file path=ppt/slideLayouts/_rels/slideLayout1516.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54.png"/><Relationship Id="rId1" Type="http://schemas.openxmlformats.org/officeDocument/2006/relationships/slideMaster" Target="../slideMasters/slideMaster6.xml"/></Relationships>
</file>

<file path=ppt/slideLayouts/_rels/slideLayout15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6.xml"/></Relationships>
</file>

<file path=ppt/slideLayouts/_rels/slideLayout1518.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6.xml"/></Relationships>
</file>

<file path=ppt/slideLayouts/_rels/slideLayout1519.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6.xml"/></Relationships>
</file>

<file path=ppt/slideLayouts/_rels/slideLayout1520.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6.xml"/></Relationships>
</file>

<file path=ppt/slideLayouts/_rels/slideLayout1521.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54.png"/><Relationship Id="rId1" Type="http://schemas.openxmlformats.org/officeDocument/2006/relationships/slideMaster" Target="../slideMasters/slideMaster6.xml"/></Relationships>
</file>

<file path=ppt/slideLayouts/_rels/slideLayout1522.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54.png"/><Relationship Id="rId1" Type="http://schemas.openxmlformats.org/officeDocument/2006/relationships/slideMaster" Target="../slideMasters/slideMaster6.xml"/></Relationships>
</file>

<file path=ppt/slideLayouts/_rels/slideLayout1523.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6.xml"/></Relationships>
</file>

<file path=ppt/slideLayouts/_rels/slideLayout1524.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6.xml"/></Relationships>
</file>

<file path=ppt/slideLayouts/_rels/slideLayout1525.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6.xml"/></Relationships>
</file>

<file path=ppt/slideLayouts/_rels/slideLayout1526.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6.xml"/></Relationships>
</file>

<file path=ppt/slideLayouts/_rels/slideLayout1527.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6.xml"/></Relationships>
</file>

<file path=ppt/slideLayouts/_rels/slideLayout1528.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6.xml"/></Relationships>
</file>

<file path=ppt/slideLayouts/_rels/slideLayout1529.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153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153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153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153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153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1535.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4.png"/><Relationship Id="rId1" Type="http://schemas.openxmlformats.org/officeDocument/2006/relationships/slideMaster" Target="../slideMasters/slideMaster6.xml"/></Relationships>
</file>

<file path=ppt/slideLayouts/_rels/slideLayout153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6.xml"/></Relationships>
</file>

<file path=ppt/slideLayouts/_rels/slideLayout153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6.xml"/></Relationships>
</file>

<file path=ppt/slideLayouts/_rels/slideLayout153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6.xml"/></Relationships>
</file>

<file path=ppt/slideLayouts/_rels/slideLayout1539.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4.png"/><Relationship Id="rId1" Type="http://schemas.openxmlformats.org/officeDocument/2006/relationships/slideMaster" Target="../slideMasters/slideMaster6.xml"/></Relationships>
</file>

<file path=ppt/slideLayouts/_rels/slideLayout1540.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4.png"/><Relationship Id="rId1" Type="http://schemas.openxmlformats.org/officeDocument/2006/relationships/slideMaster" Target="../slideMasters/slideMaster6.xml"/></Relationships>
</file>

<file path=ppt/slideLayouts/_rels/slideLayout154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6.xml"/></Relationships>
</file>

<file path=ppt/slideLayouts/_rels/slideLayout154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6.xml"/></Relationships>
</file>

<file path=ppt/slideLayouts/_rels/slideLayout154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6.xml"/></Relationships>
</file>

<file path=ppt/slideLayouts/_rels/slideLayout154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6.xml"/></Relationships>
</file>

<file path=ppt/slideLayouts/_rels/slideLayout154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6.xml"/></Relationships>
</file>

<file path=ppt/slideLayouts/_rels/slideLayout154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6.xml"/></Relationships>
</file>

<file path=ppt/slideLayouts/_rels/slideLayout154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6.xml"/></Relationships>
</file>

<file path=ppt/slideLayouts/_rels/slideLayout1548.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1549.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155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5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6.xml"/></Relationships>
</file>

<file path=ppt/slideLayouts/_rels/slideLayout155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6.xml"/></Relationships>
</file>

<file path=ppt/slideLayouts/_rels/slideLayout155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7.xml"/></Relationships>
</file>

<file path=ppt/slideLayouts/_rels/slideLayout155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7.xml"/></Relationships>
</file>

<file path=ppt/slideLayouts/_rels/slideLayout155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7.xml"/></Relationships>
</file>

<file path=ppt/slideLayouts/_rels/slideLayout155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7.xml"/></Relationships>
</file>

<file path=ppt/slideLayouts/_rels/slideLayout155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7.xml"/></Relationships>
</file>

<file path=ppt/slideLayouts/_rels/slideLayout155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7.xml"/></Relationships>
</file>

<file path=ppt/slideLayouts/_rels/slideLayout155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7.xml"/></Relationships>
</file>

<file path=ppt/slideLayouts/_rels/slideLayout156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7.xml"/></Relationships>
</file>

<file path=ppt/slideLayouts/_rels/slideLayout156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7.xml"/></Relationships>
</file>

<file path=ppt/slideLayouts/_rels/slideLayout156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7.xml"/></Relationships>
</file>

<file path=ppt/slideLayouts/_rels/slideLayout156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7.xml"/></Relationships>
</file>

<file path=ppt/slideLayouts/_rels/slideLayout156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56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566.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7.xml"/></Relationships>
</file>

<file path=ppt/slideLayouts/_rels/slideLayout156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8.xml"/></Relationships>
</file>

<file path=ppt/slideLayouts/_rels/slideLayout156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8.xml"/></Relationships>
</file>

<file path=ppt/slideLayouts/_rels/slideLayout156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8.xml"/></Relationships>
</file>

<file path=ppt/slideLayouts/_rels/slideLayout157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8.xml"/></Relationships>
</file>

<file path=ppt/slideLayouts/_rels/slideLayout1571.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image" Target="../media/image1.png"/><Relationship Id="rId1" Type="http://schemas.openxmlformats.org/officeDocument/2006/relationships/slideMaster" Target="../slideMasters/slideMaster8.xml"/></Relationships>
</file>

<file path=ppt/slideLayouts/_rels/slideLayout157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8.xml"/></Relationships>
</file>

<file path=ppt/slideLayouts/_rels/slideLayout157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8.xml"/></Relationships>
</file>

<file path=ppt/slideLayouts/_rels/slideLayout157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8.xml"/></Relationships>
</file>

<file path=ppt/slideLayouts/_rels/slideLayout157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8.xml"/></Relationships>
</file>

<file path=ppt/slideLayouts/_rels/slideLayout157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8.xml"/></Relationships>
</file>

<file path=ppt/slideLayouts/_rels/slideLayout157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8.xml"/></Relationships>
</file>

<file path=ppt/slideLayouts/_rels/slideLayout157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9.xml"/></Relationships>
</file>

<file path=ppt/slideLayouts/_rels/slideLayout157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9.xml"/></Relationships>
</file>

<file path=ppt/slideLayouts/_rels/slideLayout158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9.xml"/></Relationships>
</file>

<file path=ppt/slideLayouts/_rels/slideLayout158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9.xml"/></Relationships>
</file>

<file path=ppt/slideLayouts/_rels/slideLayout1582.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png"/><Relationship Id="rId1" Type="http://schemas.openxmlformats.org/officeDocument/2006/relationships/slideMaster" Target="../slideMasters/slideMaster9.xml"/></Relationships>
</file>

<file path=ppt/slideLayouts/_rels/slideLayout158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9.xml"/></Relationships>
</file>

<file path=ppt/slideLayouts/_rels/slideLayout158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9.xml"/></Relationships>
</file>

<file path=ppt/slideLayouts/_rels/slideLayout158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9.xml"/></Relationships>
</file>

<file path=ppt/slideLayouts/_rels/slideLayout158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9.xml"/></Relationships>
</file>

<file path=ppt/slideLayouts/_rels/slideLayout158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8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8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9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9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9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9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9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9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9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9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9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9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1.xml"/></Relationships>
</file>

<file path=ppt/slideLayouts/_rels/slideLayout160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1.xml"/></Relationships>
</file>

<file path=ppt/slideLayouts/_rels/slideLayout160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1.xml"/></Relationships>
</file>

<file path=ppt/slideLayouts/_rels/slideLayout160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1.xml"/></Relationships>
</file>

<file path=ppt/slideLayouts/_rels/slideLayout1603.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Master" Target="../slideMasters/slideMaster11.xml"/></Relationships>
</file>

<file path=ppt/slideLayouts/_rels/slideLayout160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1.xml"/></Relationships>
</file>

<file path=ppt/slideLayouts/_rels/slideLayout160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1.xml"/></Relationships>
</file>

<file path=ppt/slideLayouts/_rels/slideLayout160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1.xml"/></Relationships>
</file>

<file path=ppt/slideLayouts/_rels/slideLayout160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1.xml"/></Relationships>
</file>

<file path=ppt/slideLayouts/_rels/slideLayout160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1.xml"/></Relationships>
</file>

<file path=ppt/slideLayouts/_rels/slideLayout160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1.xml"/></Relationships>
</file>

<file path=ppt/slideLayouts/_rels/slideLayout16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1.xml"/></Relationships>
</file>

<file path=ppt/slideLayouts/_rels/slideLayout16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1.xml"/></Relationships>
</file>

<file path=ppt/slideLayouts/_rels/slideLayout16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1.xml"/></Relationships>
</file>

<file path=ppt/slideLayouts/_rels/slideLayout16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1.xml"/></Relationships>
</file>

<file path=ppt/slideLayouts/_rels/slideLayout16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1.xml"/></Relationships>
</file>

<file path=ppt/slideLayouts/_rels/slideLayout16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1.xml"/></Relationships>
</file>

<file path=ppt/slideLayouts/_rels/slideLayout16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1.xml"/></Relationships>
</file>

<file path=ppt/slideLayouts/_rels/slideLayout1617.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13.png"/><Relationship Id="rId1" Type="http://schemas.openxmlformats.org/officeDocument/2006/relationships/slideMaster" Target="../slideMasters/slideMaster11.xml"/></Relationships>
</file>

<file path=ppt/slideLayouts/_rels/slideLayout16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1.xml"/></Relationships>
</file>

<file path=ppt/slideLayouts/_rels/slideLayout161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1.xml"/></Relationships>
</file>

<file path=ppt/slideLayouts/_rels/slideLayout16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1.xml"/></Relationships>
</file>

<file path=ppt/slideLayouts/_rels/slideLayout162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1.xml"/></Relationships>
</file>

<file path=ppt/slideLayouts/_rels/slideLayout1622.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13.png"/><Relationship Id="rId1" Type="http://schemas.openxmlformats.org/officeDocument/2006/relationships/slideMaster" Target="../slideMasters/slideMaster11.xml"/></Relationships>
</file>

<file path=ppt/slideLayouts/_rels/slideLayout162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1.xml"/></Relationships>
</file>

<file path=ppt/slideLayouts/_rels/slideLayout16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1.xml"/></Relationships>
</file>

<file path=ppt/slideLayouts/_rels/slideLayout16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1.xml"/></Relationships>
</file>

<file path=ppt/slideLayouts/_rels/slideLayout1626.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2.png"/><Relationship Id="rId1" Type="http://schemas.openxmlformats.org/officeDocument/2006/relationships/slideMaster" Target="../slideMasters/slideMaster11.xml"/></Relationships>
</file>

<file path=ppt/slideLayouts/_rels/slideLayout162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1.xml"/></Relationships>
</file>

<file path=ppt/slideLayouts/_rels/slideLayout162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1.xml"/></Relationships>
</file>

<file path=ppt/slideLayouts/_rels/slideLayout162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1.xml"/></Relationships>
</file>

<file path=ppt/slideLayouts/_rels/slideLayout163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1.xml"/></Relationships>
</file>

<file path=ppt/slideLayouts/_rels/slideLayout163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1.xml"/></Relationships>
</file>

<file path=ppt/slideLayouts/_rels/slideLayout163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1.xml"/></Relationships>
</file>

<file path=ppt/slideLayouts/_rels/slideLayout1633.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2.png"/><Relationship Id="rId1" Type="http://schemas.openxmlformats.org/officeDocument/2006/relationships/slideMaster" Target="../slideMasters/slideMaster11.xml"/></Relationships>
</file>

<file path=ppt/slideLayouts/_rels/slideLayout163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1.xml"/></Relationships>
</file>

<file path=ppt/slideLayouts/_rels/slideLayout163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1.xml"/></Relationships>
</file>

<file path=ppt/slideLayouts/_rels/slideLayout163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1.xml"/></Relationships>
</file>

<file path=ppt/slideLayouts/_rels/slideLayout1637.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1.png"/><Relationship Id="rId1" Type="http://schemas.openxmlformats.org/officeDocument/2006/relationships/slideMaster" Target="../slideMasters/slideMaster11.xml"/></Relationships>
</file>

<file path=ppt/slideLayouts/_rels/slideLayout1638.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png"/><Relationship Id="rId1" Type="http://schemas.openxmlformats.org/officeDocument/2006/relationships/slideMaster" Target="../slideMasters/slideMaster11.xml"/></Relationships>
</file>

<file path=ppt/slideLayouts/_rels/slideLayout163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1.xml"/></Relationships>
</file>

<file path=ppt/slideLayouts/_rels/slideLayout164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1.xml"/></Relationships>
</file>

<file path=ppt/slideLayouts/_rels/slideLayout164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1.xml"/></Relationships>
</file>

<file path=ppt/slideLayouts/_rels/slideLayout164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1.xml"/></Relationships>
</file>

<file path=ppt/slideLayouts/_rels/slideLayout1643.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6.png"/><Relationship Id="rId1" Type="http://schemas.openxmlformats.org/officeDocument/2006/relationships/slideMaster" Target="../slideMasters/slideMaster11.xml"/></Relationships>
</file>

<file path=ppt/slideLayouts/_rels/slideLayout1644.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6.png"/><Relationship Id="rId1" Type="http://schemas.openxmlformats.org/officeDocument/2006/relationships/slideMaster" Target="../slideMasters/slideMaster11.xml"/></Relationships>
</file>

<file path=ppt/slideLayouts/_rels/slideLayout1645.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4.png"/><Relationship Id="rId1" Type="http://schemas.openxmlformats.org/officeDocument/2006/relationships/slideMaster" Target="../slideMasters/slideMaster11.xml"/></Relationships>
</file>

<file path=ppt/slideLayouts/_rels/slideLayout1646.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4.png"/><Relationship Id="rId1" Type="http://schemas.openxmlformats.org/officeDocument/2006/relationships/slideMaster" Target="../slideMasters/slideMaster11.xml"/></Relationships>
</file>

<file path=ppt/slideLayouts/_rels/slideLayout164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1.xml"/></Relationships>
</file>

<file path=ppt/slideLayouts/_rels/slideLayout164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1.xml"/></Relationships>
</file>

<file path=ppt/slideLayouts/_rels/slideLayout164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1.xml"/></Relationships>
</file>

<file path=ppt/slideLayouts/_rels/slideLayout1650.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12.png"/><Relationship Id="rId1" Type="http://schemas.openxmlformats.org/officeDocument/2006/relationships/slideMaster" Target="../slideMasters/slideMaster11.xml"/></Relationships>
</file>

<file path=ppt/slideLayouts/_rels/slideLayout1651.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2.png"/><Relationship Id="rId1" Type="http://schemas.openxmlformats.org/officeDocument/2006/relationships/slideMaster" Target="../slideMasters/slideMaster11.xml"/></Relationships>
</file>

<file path=ppt/slideLayouts/_rels/slideLayout165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1.xml"/></Relationships>
</file>

<file path=ppt/slideLayouts/_rels/slideLayout165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1.xml"/></Relationships>
</file>

<file path=ppt/slideLayouts/_rels/slideLayout165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1.xml"/></Relationships>
</file>

<file path=ppt/slideLayouts/_rels/slideLayout165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1.xml"/></Relationships>
</file>

<file path=ppt/slideLayouts/_rels/slideLayout165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1.xml"/></Relationships>
</file>

<file path=ppt/slideLayouts/_rels/slideLayout1657.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15.png"/><Relationship Id="rId1" Type="http://schemas.openxmlformats.org/officeDocument/2006/relationships/slideMaster" Target="../slideMasters/slideMaster11.xml"/></Relationships>
</file>

<file path=ppt/slideLayouts/_rels/slideLayout1658.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15.png"/><Relationship Id="rId1" Type="http://schemas.openxmlformats.org/officeDocument/2006/relationships/slideMaster" Target="../slideMasters/slideMaster11.xml"/></Relationships>
</file>

<file path=ppt/slideLayouts/_rels/slideLayout165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1.xml"/></Relationships>
</file>

<file path=ppt/slideLayouts/_rels/slideLayout166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1.xml"/></Relationships>
</file>

<file path=ppt/slideLayouts/_rels/slideLayout166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1.xml"/></Relationships>
</file>

<file path=ppt/slideLayouts/_rels/slideLayout166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1.xml"/></Relationships>
</file>

<file path=ppt/slideLayouts/_rels/slideLayout166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1.xml"/></Relationships>
</file>

<file path=ppt/slideLayouts/_rels/slideLayout166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1.xml"/></Relationships>
</file>

<file path=ppt/slideLayouts/_rels/slideLayout166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1.xml"/></Relationships>
</file>

<file path=ppt/slideLayouts/_rels/slideLayout166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1.xml"/></Relationships>
</file>

<file path=ppt/slideLayouts/_rels/slideLayout166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1.xml"/></Relationships>
</file>

<file path=ppt/slideLayouts/_rels/slideLayout1668.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2.png"/><Relationship Id="rId1" Type="http://schemas.openxmlformats.org/officeDocument/2006/relationships/slideMaster" Target="../slideMasters/slideMaster11.xml"/></Relationships>
</file>

<file path=ppt/slideLayouts/_rels/slideLayout1669.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2.png"/><Relationship Id="rId1" Type="http://schemas.openxmlformats.org/officeDocument/2006/relationships/slideMaster" Target="../slideMasters/slideMaster11.xml"/></Relationships>
</file>

<file path=ppt/slideLayouts/_rels/slideLayout167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1.xml"/></Relationships>
</file>

<file path=ppt/slideLayouts/_rels/slideLayout167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1.xml"/></Relationships>
</file>

<file path=ppt/slideLayouts/_rels/slideLayout167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1.xml"/></Relationships>
</file>

<file path=ppt/slideLayouts/_rels/slideLayout167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1.xml"/></Relationships>
</file>

<file path=ppt/slideLayouts/_rels/slideLayout167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1.xml"/></Relationships>
</file>

<file path=ppt/slideLayouts/_rels/slideLayout167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1.xml"/></Relationships>
</file>

<file path=ppt/slideLayouts/_rels/slideLayout167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1.xml"/></Relationships>
</file>

<file path=ppt/slideLayouts/_rels/slideLayout167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1.xml"/></Relationships>
</file>

<file path=ppt/slideLayouts/_rels/slideLayout167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1.xml"/></Relationships>
</file>

<file path=ppt/slideLayouts/_rels/slideLayout167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1.xml"/></Relationships>
</file>

<file path=ppt/slideLayouts/_rels/slideLayout168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1.xml"/></Relationships>
</file>

<file path=ppt/slideLayouts/_rels/slideLayout1681.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1.png"/><Relationship Id="rId1" Type="http://schemas.openxmlformats.org/officeDocument/2006/relationships/slideMaster" Target="../slideMasters/slideMaster11.xml"/></Relationships>
</file>

<file path=ppt/slideLayouts/_rels/slideLayout1682.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png"/><Relationship Id="rId1" Type="http://schemas.openxmlformats.org/officeDocument/2006/relationships/slideMaster" Target="../slideMasters/slideMaster11.xml"/></Relationships>
</file>

<file path=ppt/slideLayouts/_rels/slideLayout168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1.xml"/></Relationships>
</file>

<file path=ppt/slideLayouts/_rels/slideLayout168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1.xml"/></Relationships>
</file>

<file path=ppt/slideLayouts/_rels/slideLayout168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1.xml"/></Relationships>
</file>

<file path=ppt/slideLayouts/_rels/slideLayout168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1.xml"/></Relationships>
</file>

<file path=ppt/slideLayouts/_rels/slideLayout1687.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12.png"/><Relationship Id="rId1" Type="http://schemas.openxmlformats.org/officeDocument/2006/relationships/slideMaster" Target="../slideMasters/slideMaster11.xml"/></Relationships>
</file>

<file path=ppt/slideLayouts/_rels/slideLayout1688.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2.png"/><Relationship Id="rId1" Type="http://schemas.openxmlformats.org/officeDocument/2006/relationships/slideMaster" Target="../slideMasters/slideMaster11.xml"/></Relationships>
</file>

<file path=ppt/slideLayouts/_rels/slideLayout168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1.xml"/></Relationships>
</file>

<file path=ppt/slideLayouts/_rels/slideLayout169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1.xml"/></Relationships>
</file>

<file path=ppt/slideLayouts/_rels/slideLayout169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1.xml"/></Relationships>
</file>

<file path=ppt/slideLayouts/_rels/slideLayout1692.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2.png"/><Relationship Id="rId1" Type="http://schemas.openxmlformats.org/officeDocument/2006/relationships/slideMaster" Target="../slideMasters/slideMaster11.xml"/></Relationships>
</file>

<file path=ppt/slideLayouts/_rels/slideLayout1693.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2.png"/><Relationship Id="rId1" Type="http://schemas.openxmlformats.org/officeDocument/2006/relationships/slideMaster" Target="../slideMasters/slideMaster11.xml"/></Relationships>
</file>

<file path=ppt/slideLayouts/_rels/slideLayout1694.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2.png"/><Relationship Id="rId1" Type="http://schemas.openxmlformats.org/officeDocument/2006/relationships/slideMaster" Target="../slideMasters/slideMaster11.xml"/></Relationships>
</file>

<file path=ppt/slideLayouts/_rels/slideLayout1695.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2.png"/><Relationship Id="rId1" Type="http://schemas.openxmlformats.org/officeDocument/2006/relationships/slideMaster" Target="../slideMasters/slideMaster11.xml"/></Relationships>
</file>

<file path=ppt/slideLayouts/_rels/slideLayout169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1.xml"/></Relationships>
</file>

<file path=ppt/slideLayouts/_rels/slideLayout169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1.xml"/></Relationships>
</file>

<file path=ppt/slideLayouts/_rels/slideLayout169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1.xml"/></Relationships>
</file>

<file path=ppt/slideLayouts/_rels/slideLayout169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1.xml"/></Relationships>
</file>

<file path=ppt/slideLayouts/_rels/slideLayout170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1.xml"/></Relationships>
</file>

<file path=ppt/slideLayouts/_rels/slideLayout170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1.xml"/></Relationships>
</file>

<file path=ppt/slideLayouts/_rels/slideLayout170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1.xml"/></Relationships>
</file>

<file path=ppt/slideLayouts/_rels/slideLayout170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1.xml"/></Relationships>
</file>

<file path=ppt/slideLayouts/_rels/slideLayout1704.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11.png"/><Relationship Id="rId1" Type="http://schemas.openxmlformats.org/officeDocument/2006/relationships/slideMaster" Target="../slideMasters/slideMaster11.xml"/></Relationships>
</file>

<file path=ppt/slideLayouts/_rels/slideLayout1705.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1.png"/><Relationship Id="rId1" Type="http://schemas.openxmlformats.org/officeDocument/2006/relationships/slideMaster" Target="../slideMasters/slideMaster11.xml"/></Relationships>
</file>

<file path=ppt/slideLayouts/_rels/slideLayout170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1.xml"/></Relationships>
</file>

<file path=ppt/slideLayouts/_rels/slideLayout170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1.xml"/></Relationships>
</file>

<file path=ppt/slideLayouts/_rels/slideLayout170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1.xml"/></Relationships>
</file>

<file path=ppt/slideLayouts/_rels/slideLayout170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1.xml"/></Relationships>
</file>

<file path=ppt/slideLayouts/_rels/slideLayout17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1.xml"/></Relationships>
</file>

<file path=ppt/slideLayouts/_rels/slideLayout17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1.xml"/></Relationships>
</file>

<file path=ppt/slideLayouts/_rels/slideLayout17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1.xml"/></Relationships>
</file>

<file path=ppt/slideLayouts/_rels/slideLayout17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1.xml"/></Relationships>
</file>

<file path=ppt/slideLayouts/_rels/slideLayout1714.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1.png"/><Relationship Id="rId1" Type="http://schemas.openxmlformats.org/officeDocument/2006/relationships/slideMaster" Target="../slideMasters/slideMaster11.xml"/></Relationships>
</file>

<file path=ppt/slideLayouts/_rels/slideLayout1715.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14.png"/><Relationship Id="rId1" Type="http://schemas.openxmlformats.org/officeDocument/2006/relationships/slideMaster" Target="../slideMasters/slideMaster11.xml"/></Relationships>
</file>

<file path=ppt/slideLayouts/_rels/slideLayout1716.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4.png"/><Relationship Id="rId1" Type="http://schemas.openxmlformats.org/officeDocument/2006/relationships/slideMaster" Target="../slideMasters/slideMaster11.xml"/></Relationships>
</file>

<file path=ppt/slideLayouts/_rels/slideLayout1717.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png"/><Relationship Id="rId1" Type="http://schemas.openxmlformats.org/officeDocument/2006/relationships/slideMaster" Target="../slideMasters/slideMaster11.xml"/></Relationships>
</file>

<file path=ppt/slideLayouts/_rels/slideLayout1718.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4.png"/><Relationship Id="rId1" Type="http://schemas.openxmlformats.org/officeDocument/2006/relationships/slideMaster" Target="../slideMasters/slideMaster11.xml"/></Relationships>
</file>

<file path=ppt/slideLayouts/_rels/slideLayout1719.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4.png"/><Relationship Id="rId1" Type="http://schemas.openxmlformats.org/officeDocument/2006/relationships/slideMaster" Target="../slideMasters/slideMaster11.xml"/></Relationships>
</file>

<file path=ppt/slideLayouts/_rels/slideLayout17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1.xml"/></Relationships>
</file>

<file path=ppt/slideLayouts/_rels/slideLayout1721.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14.png"/><Relationship Id="rId1" Type="http://schemas.openxmlformats.org/officeDocument/2006/relationships/slideMaster" Target="../slideMasters/slideMaster11.xml"/></Relationships>
</file>

<file path=ppt/slideLayouts/_rels/slideLayout1722.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4.png"/><Relationship Id="rId1" Type="http://schemas.openxmlformats.org/officeDocument/2006/relationships/slideMaster" Target="../slideMasters/slideMaster11.xml"/></Relationships>
</file>

<file path=ppt/slideLayouts/_rels/slideLayout172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1.xml"/></Relationships>
</file>

<file path=ppt/slideLayouts/_rels/slideLayout172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1.xml"/></Relationships>
</file>

<file path=ppt/slideLayouts/_rels/slideLayout17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1.xml"/></Relationships>
</file>

<file path=ppt/slideLayouts/_rels/slideLayout1726.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14.png"/><Relationship Id="rId1" Type="http://schemas.openxmlformats.org/officeDocument/2006/relationships/slideMaster" Target="../slideMasters/slideMaster11.xml"/></Relationships>
</file>

<file path=ppt/slideLayouts/_rels/slideLayout1727.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4.png"/><Relationship Id="rId1" Type="http://schemas.openxmlformats.org/officeDocument/2006/relationships/slideMaster" Target="../slideMasters/slideMaster11.xml"/></Relationships>
</file>

<file path=ppt/slideLayouts/_rels/slideLayout172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1.xml"/></Relationships>
</file>

<file path=ppt/slideLayouts/_rels/slideLayout172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1.xml"/></Relationships>
</file>

<file path=ppt/slideLayouts/_rels/slideLayout173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1.xml"/></Relationships>
</file>

<file path=ppt/slideLayouts/_rels/slideLayout173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1.xml"/></Relationships>
</file>

<file path=ppt/slideLayouts/_rels/slideLayout173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1.xml"/></Relationships>
</file>

<file path=ppt/slideLayouts/_rels/slideLayout173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1.xml"/></Relationships>
</file>

<file path=ppt/slideLayouts/_rels/slideLayout17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1.xml"/></Relationships>
</file>

<file path=ppt/slideLayouts/_rels/slideLayout173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1.xml"/></Relationships>
</file>

<file path=ppt/slideLayouts/_rels/slideLayout17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1.xml"/></Relationships>
</file>

<file path=ppt/slideLayouts/_rels/slideLayout1737.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6.png"/><Relationship Id="rId1" Type="http://schemas.openxmlformats.org/officeDocument/2006/relationships/slideMaster" Target="../slideMasters/slideMaster11.xml"/></Relationships>
</file>

<file path=ppt/slideLayouts/_rels/slideLayout173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1.xml"/></Relationships>
</file>

<file path=ppt/slideLayouts/_rels/slideLayout173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1.xml"/></Relationships>
</file>

<file path=ppt/slideLayouts/_rels/slideLayout174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1.xml"/></Relationships>
</file>

<file path=ppt/slideLayouts/_rels/slideLayout174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1.xml"/></Relationships>
</file>

<file path=ppt/slideLayouts/_rels/slideLayout174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1.xml"/></Relationships>
</file>

<file path=ppt/slideLayouts/_rels/slideLayout174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1.xml"/></Relationships>
</file>

<file path=ppt/slideLayouts/_rels/slideLayout1744.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png"/><Relationship Id="rId1" Type="http://schemas.openxmlformats.org/officeDocument/2006/relationships/slideMaster" Target="../slideMasters/slideMaster11.xml"/></Relationships>
</file>

<file path=ppt/slideLayouts/_rels/slideLayout174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1.xml"/></Relationships>
</file>

<file path=ppt/slideLayouts/_rels/slideLayout174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1.xml"/></Relationships>
</file>

<file path=ppt/slideLayouts/_rels/slideLayout174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1.xml"/></Relationships>
</file>

<file path=ppt/slideLayouts/_rels/slideLayout1748.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4.png"/><Relationship Id="rId1" Type="http://schemas.openxmlformats.org/officeDocument/2006/relationships/slideMaster" Target="../slideMasters/slideMaster11.xml"/></Relationships>
</file>

<file path=ppt/slideLayouts/_rels/slideLayout174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1.xml"/></Relationships>
</file>

<file path=ppt/slideLayouts/_rels/slideLayout175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1.xml"/></Relationships>
</file>

<file path=ppt/slideLayouts/_rels/slideLayout175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1.xml"/></Relationships>
</file>

<file path=ppt/slideLayouts/_rels/slideLayout175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1.xml"/></Relationships>
</file>

<file path=ppt/slideLayouts/_rels/slideLayout175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1.xml"/></Relationships>
</file>

<file path=ppt/slideLayouts/_rels/slideLayout175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1.xml"/></Relationships>
</file>

<file path=ppt/slideLayouts/_rels/slideLayout1755.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png"/><Relationship Id="rId1" Type="http://schemas.openxmlformats.org/officeDocument/2006/relationships/slideMaster" Target="../slideMasters/slideMaster11.xml"/></Relationships>
</file>

<file path=ppt/slideLayouts/_rels/slideLayout175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75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1.xml"/></Relationships>
</file>

<file path=ppt/slideLayouts/_rels/slideLayout175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1.xml"/></Relationships>
</file>

<file path=ppt/slideLayouts/_rels/slideLayout175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1.xml"/></Relationships>
</file>

<file path=ppt/slideLayouts/_rels/slideLayout176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1.xml"/></Relationships>
</file>

<file path=ppt/slideLayouts/_rels/slideLayout176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1.xml"/></Relationships>
</file>

<file path=ppt/slideLayouts/_rels/slideLayout176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1.xml"/></Relationships>
</file>

<file path=ppt/slideLayouts/_rels/slideLayout176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1.xml"/></Relationships>
</file>

<file path=ppt/slideLayouts/_rels/slideLayout176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1.xml"/></Relationships>
</file>

<file path=ppt/slideLayouts/_rels/slideLayout176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1.xml"/></Relationships>
</file>

<file path=ppt/slideLayouts/_rels/slideLayout176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1.xml"/></Relationships>
</file>

<file path=ppt/slideLayouts/_rels/slideLayout1767.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Master" Target="../slideMasters/slideMaster11.xml"/></Relationships>
</file>

<file path=ppt/slideLayouts/_rels/slideLayout1768.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Master" Target="../slideMasters/slideMaster11.xml"/></Relationships>
</file>

<file path=ppt/slideLayouts/_rels/slideLayout1769.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Master" Target="../slideMasters/slideMaster11.xml"/></Relationships>
</file>

<file path=ppt/slideLayouts/_rels/slideLayout177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1.xml"/></Relationships>
</file>

<file path=ppt/slideLayouts/_rels/slideLayout177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1.xml"/></Relationships>
</file>

<file path=ppt/slideLayouts/_rels/slideLayout1772.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Master" Target="../slideMasters/slideMaster11.xml"/></Relationships>
</file>

<file path=ppt/slideLayouts/_rels/slideLayout1773.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Master" Target="../slideMasters/slideMaster11.xml"/></Relationships>
</file>

<file path=ppt/slideLayouts/_rels/slideLayout1774.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Master" Target="../slideMasters/slideMaster11.xml"/></Relationships>
</file>

<file path=ppt/slideLayouts/_rels/slideLayout177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11.xml"/></Relationships>
</file>

<file path=ppt/slideLayouts/_rels/slideLayout177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11.xml"/></Relationships>
</file>

<file path=ppt/slideLayouts/_rels/slideLayout177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11.xml"/></Relationships>
</file>

<file path=ppt/slideLayouts/_rels/slideLayout177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11.xml"/></Relationships>
</file>

<file path=ppt/slideLayouts/_rels/slideLayout177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11.xml"/></Relationships>
</file>

<file path=ppt/slideLayouts/_rels/slideLayout178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11.xml"/></Relationships>
</file>

<file path=ppt/slideLayouts/_rels/slideLayout178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11.xml"/></Relationships>
</file>

<file path=ppt/slideLayouts/_rels/slideLayout178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1.xml"/></Relationships>
</file>

<file path=ppt/slideLayouts/_rels/slideLayout178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1.xml"/></Relationships>
</file>

<file path=ppt/slideLayouts/_rels/slideLayout1784.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Master" Target="../slideMasters/slideMaster11.xml"/></Relationships>
</file>

<file path=ppt/slideLayouts/_rels/slideLayout1785.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Master" Target="../slideMasters/slideMaster11.xml"/></Relationships>
</file>

<file path=ppt/slideLayouts/_rels/slideLayout1786.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Master" Target="../slideMasters/slideMaster11.xml"/></Relationships>
</file>

<file path=ppt/slideLayouts/_rels/slideLayout178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1.xml"/></Relationships>
</file>

<file path=ppt/slideLayouts/_rels/slideLayout178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1.xml"/></Relationships>
</file>

<file path=ppt/slideLayouts/_rels/slideLayout178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1.xml"/></Relationships>
</file>

<file path=ppt/slideLayouts/_rels/slideLayout179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1.xml"/></Relationships>
</file>

<file path=ppt/slideLayouts/_rels/slideLayout179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1.xml"/></Relationships>
</file>

<file path=ppt/slideLayouts/_rels/slideLayout179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1.xml"/></Relationships>
</file>

<file path=ppt/slideLayouts/_rels/slideLayout179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1.xml"/></Relationships>
</file>

<file path=ppt/slideLayouts/_rels/slideLayout1794.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33.png"/><Relationship Id="rId1" Type="http://schemas.openxmlformats.org/officeDocument/2006/relationships/slideMaster" Target="../slideMasters/slideMaster11.xml"/></Relationships>
</file>

<file path=ppt/slideLayouts/_rels/slideLayout1795.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33.png"/><Relationship Id="rId1" Type="http://schemas.openxmlformats.org/officeDocument/2006/relationships/slideMaster" Target="../slideMasters/slideMaster11.xml"/></Relationships>
</file>

<file path=ppt/slideLayouts/_rels/slideLayout179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1.xml"/></Relationships>
</file>

<file path=ppt/slideLayouts/_rels/slideLayout179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1.xml"/></Relationships>
</file>

<file path=ppt/slideLayouts/_rels/slideLayout179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1.xml"/></Relationships>
</file>

<file path=ppt/slideLayouts/_rels/slideLayout179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1.xml"/></Relationships>
</file>

<file path=ppt/slideLayouts/_rels/slideLayout180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1.xml"/></Relationships>
</file>

<file path=ppt/slideLayouts/_rels/slideLayout180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1.xml"/></Relationships>
</file>

<file path=ppt/slideLayouts/_rels/slideLayout180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1.xml"/></Relationships>
</file>

<file path=ppt/slideLayouts/_rels/slideLayout180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1.xml"/></Relationships>
</file>

<file path=ppt/slideLayouts/_rels/slideLayout1804.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4.png"/><Relationship Id="rId1" Type="http://schemas.openxmlformats.org/officeDocument/2006/relationships/slideMaster" Target="../slideMasters/slideMaster11.xml"/></Relationships>
</file>

<file path=ppt/slideLayouts/_rels/slideLayout1805.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4.png"/><Relationship Id="rId1" Type="http://schemas.openxmlformats.org/officeDocument/2006/relationships/slideMaster" Target="../slideMasters/slideMaster11.xml"/></Relationships>
</file>

<file path=ppt/slideLayouts/_rels/slideLayout180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1.xml"/></Relationships>
</file>

<file path=ppt/slideLayouts/_rels/slideLayout180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1.xml"/></Relationships>
</file>

<file path=ppt/slideLayouts/_rels/slideLayout180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1.xml"/></Relationships>
</file>

<file path=ppt/slideLayouts/_rels/slideLayout180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1.xml"/></Relationships>
</file>

<file path=ppt/slideLayouts/_rels/slideLayout18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1.xml"/></Relationships>
</file>

<file path=ppt/slideLayouts/_rels/slideLayout18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1.xml"/></Relationships>
</file>

<file path=ppt/slideLayouts/_rels/slideLayout1812.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png"/><Relationship Id="rId1" Type="http://schemas.openxmlformats.org/officeDocument/2006/relationships/slideMaster" Target="../slideMasters/slideMaster11.xml"/></Relationships>
</file>

<file path=ppt/slideLayouts/_rels/slideLayout1813.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8.png"/><Relationship Id="rId1" Type="http://schemas.openxmlformats.org/officeDocument/2006/relationships/slideMaster" Target="../slideMasters/slideMaster11.xml"/></Relationships>
</file>

<file path=ppt/slideLayouts/_rels/slideLayout1814.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78.png"/><Relationship Id="rId1" Type="http://schemas.openxmlformats.org/officeDocument/2006/relationships/slideMaster" Target="../slideMasters/slideMaster11.xml"/></Relationships>
</file>

<file path=ppt/slideLayouts/_rels/slideLayout1815.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Master" Target="../slideMasters/slideMaster11.xml"/></Relationships>
</file>

<file path=ppt/slideLayouts/_rels/slideLayout1816.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Master" Target="../slideMasters/slideMaster11.xml"/></Relationships>
</file>

<file path=ppt/slideLayouts/_rels/slideLayout1817.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png"/><Relationship Id="rId1" Type="http://schemas.openxmlformats.org/officeDocument/2006/relationships/slideMaster" Target="../slideMasters/slideMaster11.xml"/></Relationships>
</file>

<file path=ppt/slideLayouts/_rels/slideLayout1818.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Master" Target="../slideMasters/slideMaster11.xml"/></Relationships>
</file>

<file path=ppt/slideLayouts/_rels/slideLayout181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1.xml"/></Relationships>
</file>

<file path=ppt/slideLayouts/_rels/slideLayout182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11.xml"/></Relationships>
</file>

<file path=ppt/slideLayouts/_rels/slideLayout182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11.xml"/></Relationships>
</file>

<file path=ppt/slideLayouts/_rels/slideLayout182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11.xml"/></Relationships>
</file>

<file path=ppt/slideLayouts/_rels/slideLayout1823.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8.png"/><Relationship Id="rId1" Type="http://schemas.openxmlformats.org/officeDocument/2006/relationships/slideMaster" Target="../slideMasters/slideMaster11.xml"/></Relationships>
</file>

<file path=ppt/slideLayouts/_rels/slideLayout18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1.xml"/></Relationships>
</file>

<file path=ppt/slideLayouts/_rels/slideLayout1825.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78.png"/><Relationship Id="rId1" Type="http://schemas.openxmlformats.org/officeDocument/2006/relationships/slideMaster" Target="../slideMasters/slideMaster11.xml"/></Relationships>
</file>

<file path=ppt/slideLayouts/_rels/slideLayout18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8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828.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11.xml"/></Relationships>
</file>

<file path=ppt/slideLayouts/_rels/slideLayout1829.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4.png"/><Relationship Id="rId1" Type="http://schemas.openxmlformats.org/officeDocument/2006/relationships/slideMaster" Target="../slideMasters/slideMaster11.xml"/></Relationships>
</file>

<file path=ppt/slideLayouts/_rels/slideLayout1830.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Master" Target="../slideMasters/slideMaster11.xml"/></Relationships>
</file>

<file path=ppt/slideLayouts/_rels/slideLayout183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1.xml"/></Relationships>
</file>

<file path=ppt/slideLayouts/_rels/slideLayout183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1.xml"/></Relationships>
</file>

<file path=ppt/slideLayouts/_rels/slideLayout183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1.xml"/></Relationships>
</file>

<file path=ppt/slideLayouts/_rels/slideLayout1834.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4.png"/><Relationship Id="rId1" Type="http://schemas.openxmlformats.org/officeDocument/2006/relationships/slideMaster" Target="../slideMasters/slideMaster11.xml"/></Relationships>
</file>

<file path=ppt/slideLayouts/_rels/slideLayout1835.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11.xml"/></Relationships>
</file>

<file path=ppt/slideLayouts/_rels/slideLayout183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1.xml"/></Relationships>
</file>

<file path=ppt/slideLayouts/_rels/slideLayout183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1.xml"/></Relationships>
</file>

<file path=ppt/slideLayouts/_rels/slideLayout183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1.xml"/></Relationships>
</file>

<file path=ppt/slideLayouts/_rels/slideLayout183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1.xml"/></Relationships>
</file>

<file path=ppt/slideLayouts/_rels/slideLayout1840.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png"/><Relationship Id="rId1" Type="http://schemas.openxmlformats.org/officeDocument/2006/relationships/slideMaster" Target="../slideMasters/slideMaster11.xml"/></Relationships>
</file>

<file path=ppt/slideLayouts/_rels/slideLayout184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1.xml"/></Relationships>
</file>

<file path=ppt/slideLayouts/_rels/slideLayout184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1.xml"/></Relationships>
</file>

<file path=ppt/slideLayouts/_rels/slideLayout184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1.xml"/></Relationships>
</file>

<file path=ppt/slideLayouts/_rels/slideLayout184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1.xml"/></Relationships>
</file>

<file path=ppt/slideLayouts/_rels/slideLayout184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1.xml"/></Relationships>
</file>

<file path=ppt/slideLayouts/_rels/slideLayout1846.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54.png"/><Relationship Id="rId1" Type="http://schemas.openxmlformats.org/officeDocument/2006/relationships/slideMaster" Target="../slideMasters/slideMaster11.xml"/></Relationships>
</file>

<file path=ppt/slideLayouts/_rels/slideLayout184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1.xml"/></Relationships>
</file>

<file path=ppt/slideLayouts/_rels/slideLayout1848.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11.xml"/></Relationships>
</file>

<file path=ppt/slideLayouts/_rels/slideLayout1849.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11.xml"/></Relationships>
</file>

<file path=ppt/slideLayouts/_rels/slideLayout1850.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11.xml"/></Relationships>
</file>

<file path=ppt/slideLayouts/_rels/slideLayout1851.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54.png"/><Relationship Id="rId1" Type="http://schemas.openxmlformats.org/officeDocument/2006/relationships/slideMaster" Target="../slideMasters/slideMaster11.xml"/></Relationships>
</file>

<file path=ppt/slideLayouts/_rels/slideLayout1852.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54.png"/><Relationship Id="rId1" Type="http://schemas.openxmlformats.org/officeDocument/2006/relationships/slideMaster" Target="../slideMasters/slideMaster11.xml"/></Relationships>
</file>

<file path=ppt/slideLayouts/_rels/slideLayout1853.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11.xml"/></Relationships>
</file>

<file path=ppt/slideLayouts/_rels/slideLayout1854.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11.xml"/></Relationships>
</file>

<file path=ppt/slideLayouts/_rels/slideLayout1855.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11.xml"/></Relationships>
</file>

<file path=ppt/slideLayouts/_rels/slideLayout1856.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11.xml"/></Relationships>
</file>

<file path=ppt/slideLayouts/_rels/slideLayout1857.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11.xml"/></Relationships>
</file>

<file path=ppt/slideLayouts/_rels/slideLayout1858.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11.xml"/></Relationships>
</file>

<file path=ppt/slideLayouts/_rels/slideLayout1859.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png"/><Relationship Id="rId1" Type="http://schemas.openxmlformats.org/officeDocument/2006/relationships/slideMaster" Target="../slideMasters/slideMaster11.xml"/></Relationships>
</file>

<file path=ppt/slideLayouts/_rels/slideLayout186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1.xml"/></Relationships>
</file>

<file path=ppt/slideLayouts/_rels/slideLayout186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1.xml"/></Relationships>
</file>

<file path=ppt/slideLayouts/_rels/slideLayout186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1.xml"/></Relationships>
</file>

<file path=ppt/slideLayouts/_rels/slideLayout186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1.xml"/></Relationships>
</file>

<file path=ppt/slideLayouts/_rels/slideLayout186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1.xml"/></Relationships>
</file>

<file path=ppt/slideLayouts/_rels/slideLayout1865.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4.png"/><Relationship Id="rId1" Type="http://schemas.openxmlformats.org/officeDocument/2006/relationships/slideMaster" Target="../slideMasters/slideMaster11.xml"/></Relationships>
</file>

<file path=ppt/slideLayouts/_rels/slideLayout186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1.xml"/></Relationships>
</file>

<file path=ppt/slideLayouts/_rels/slideLayout186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1.xml"/></Relationships>
</file>

<file path=ppt/slideLayouts/_rels/slideLayout186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1.xml"/></Relationships>
</file>

<file path=ppt/slideLayouts/_rels/slideLayout1869.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4.png"/><Relationship Id="rId1" Type="http://schemas.openxmlformats.org/officeDocument/2006/relationships/slideMaster" Target="../slideMasters/slideMaster11.xml"/></Relationships>
</file>

<file path=ppt/slideLayouts/_rels/slideLayout1870.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4.png"/><Relationship Id="rId1" Type="http://schemas.openxmlformats.org/officeDocument/2006/relationships/slideMaster" Target="../slideMasters/slideMaster11.xml"/></Relationships>
</file>

<file path=ppt/slideLayouts/_rels/slideLayout187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1.xml"/></Relationships>
</file>

<file path=ppt/slideLayouts/_rels/slideLayout187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1.xml"/></Relationships>
</file>

<file path=ppt/slideLayouts/_rels/slideLayout187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1.xml"/></Relationships>
</file>

<file path=ppt/slideLayouts/_rels/slideLayout187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1.xml"/></Relationships>
</file>

<file path=ppt/slideLayouts/_rels/slideLayout187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1.xml"/></Relationships>
</file>

<file path=ppt/slideLayouts/_rels/slideLayout187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1.xml"/></Relationships>
</file>

<file path=ppt/slideLayouts/_rels/slideLayout187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1.xml"/></Relationships>
</file>

<file path=ppt/slideLayouts/_rels/slideLayout1878.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1.png"/><Relationship Id="rId1" Type="http://schemas.openxmlformats.org/officeDocument/2006/relationships/slideMaster" Target="../slideMasters/slideMaster11.xml"/></Relationships>
</file>

<file path=ppt/slideLayouts/_rels/slideLayout1879.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png"/><Relationship Id="rId1" Type="http://schemas.openxmlformats.org/officeDocument/2006/relationships/slideMaster" Target="../slideMasters/slideMaster11.xml"/></Relationships>
</file>

<file path=ppt/slideLayouts/_rels/slideLayout188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88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1.xml"/></Relationships>
</file>

<file path=ppt/slideLayouts/_rels/slideLayout188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1.xml"/></Relationships>
</file>

<file path=ppt/slideLayouts/_rels/slideLayout188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2.xml"/></Relationships>
</file>

<file path=ppt/slideLayouts/_rels/slideLayout188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2.xml"/></Relationships>
</file>

<file path=ppt/slideLayouts/_rels/slideLayout188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2.xml"/></Relationships>
</file>

<file path=ppt/slideLayouts/_rels/slideLayout188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2.xml"/></Relationships>
</file>

<file path=ppt/slideLayouts/_rels/slideLayout188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2.xml"/></Relationships>
</file>

<file path=ppt/slideLayouts/_rels/slideLayout188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2.xml"/></Relationships>
</file>

<file path=ppt/slideLayouts/_rels/slideLayout188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2.xml"/></Relationships>
</file>

<file path=ppt/slideLayouts/_rels/slideLayout189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2.xml"/></Relationships>
</file>

<file path=ppt/slideLayouts/_rels/slideLayout189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2.xml"/></Relationships>
</file>

<file path=ppt/slideLayouts/_rels/slideLayout1892.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png"/><Relationship Id="rId1" Type="http://schemas.openxmlformats.org/officeDocument/2006/relationships/slideMaster" Target="../slideMasters/slideMaster12.xml"/></Relationships>
</file>

<file path=ppt/slideLayouts/_rels/slideLayout189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2.xml"/></Relationships>
</file>

<file path=ppt/slideLayouts/_rels/slideLayout189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2.xml"/></Relationships>
</file>

<file path=ppt/slideLayouts/_rels/slideLayout189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2.xml"/></Relationships>
</file>

<file path=ppt/slideLayouts/_rels/slideLayout189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2.xml"/></Relationships>
</file>

<file path=ppt/slideLayouts/_rels/slideLayout189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2.xml"/></Relationships>
</file>

<file path=ppt/slideLayouts/_rels/slideLayout189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2.xml"/></Relationships>
</file>

<file path=ppt/slideLayouts/_rels/slideLayout189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2.xml"/></Relationships>
</file>

<file path=ppt/slideLayouts/_rels/slideLayout190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2.xml"/></Relationships>
</file>

<file path=ppt/slideLayouts/_rels/slideLayout1901.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2.png"/><Relationship Id="rId1" Type="http://schemas.openxmlformats.org/officeDocument/2006/relationships/slideMaster" Target="../slideMasters/slideMaster12.xml"/></Relationships>
</file>

<file path=ppt/slideLayouts/_rels/slideLayout190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2.xml"/></Relationships>
</file>

<file path=ppt/slideLayouts/_rels/slideLayout190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2.xml"/></Relationships>
</file>

<file path=ppt/slideLayouts/_rels/slideLayout190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2.xml"/></Relationships>
</file>

<file path=ppt/slideLayouts/_rels/slideLayout190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2.xml"/></Relationships>
</file>

<file path=ppt/slideLayouts/_rels/slideLayout190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2.xml"/></Relationships>
</file>

<file path=ppt/slideLayouts/_rels/slideLayout190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2.xml"/></Relationships>
</file>

<file path=ppt/slideLayouts/_rels/slideLayout1908.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2.png"/><Relationship Id="rId1" Type="http://schemas.openxmlformats.org/officeDocument/2006/relationships/slideMaster" Target="../slideMasters/slideMaster12.xml"/></Relationships>
</file>

<file path=ppt/slideLayouts/_rels/slideLayout190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2.xml"/></Relationships>
</file>

<file path=ppt/slideLayouts/_rels/slideLayout19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2.xml"/></Relationships>
</file>

<file path=ppt/slideLayouts/_rels/slideLayout1911.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2.png"/><Relationship Id="rId1" Type="http://schemas.openxmlformats.org/officeDocument/2006/relationships/slideMaster" Target="../slideMasters/slideMaster12.xml"/></Relationships>
</file>

<file path=ppt/slideLayouts/_rels/slideLayout1912.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2.png"/><Relationship Id="rId1" Type="http://schemas.openxmlformats.org/officeDocument/2006/relationships/slideMaster" Target="../slideMasters/slideMaster12.xml"/></Relationships>
</file>

<file path=ppt/slideLayouts/_rels/slideLayout19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2.xml"/></Relationships>
</file>

<file path=ppt/slideLayouts/_rels/slideLayout19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2.xml"/></Relationships>
</file>

<file path=ppt/slideLayouts/_rels/slideLayout19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2.xml"/></Relationships>
</file>

<file path=ppt/slideLayouts/_rels/slideLayout19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2.xml"/></Relationships>
</file>

<file path=ppt/slideLayouts/_rels/slideLayout19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2.xml"/></Relationships>
</file>

<file path=ppt/slideLayouts/_rels/slideLayout19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2.xml"/></Relationships>
</file>

<file path=ppt/slideLayouts/_rels/slideLayout19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2.xml"/></Relationships>
</file>

<file path=ppt/slideLayouts/_rels/slideLayout19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2.xml"/></Relationships>
</file>

<file path=ppt/slideLayouts/_rels/slideLayout1921.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1.png"/><Relationship Id="rId1" Type="http://schemas.openxmlformats.org/officeDocument/2006/relationships/slideMaster" Target="../slideMasters/slideMaster12.xml"/></Relationships>
</file>

<file path=ppt/slideLayouts/_rels/slideLayout19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2.xml"/></Relationships>
</file>

<file path=ppt/slideLayouts/_rels/slideLayout19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2.xml"/></Relationships>
</file>

<file path=ppt/slideLayouts/_rels/slideLayout19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2.xml"/></Relationships>
</file>

<file path=ppt/slideLayouts/_rels/slideLayout192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2.xml"/></Relationships>
</file>

<file path=ppt/slideLayouts/_rels/slideLayout192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2.xml"/></Relationships>
</file>

<file path=ppt/slideLayouts/_rels/slideLayout192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2.xml"/></Relationships>
</file>

<file path=ppt/slideLayouts/_rels/slideLayout192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2.xml"/></Relationships>
</file>

<file path=ppt/slideLayouts/_rels/slideLayout192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2.xml"/></Relationships>
</file>

<file path=ppt/slideLayouts/_rels/slideLayout1930.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png"/><Relationship Id="rId1" Type="http://schemas.openxmlformats.org/officeDocument/2006/relationships/slideMaster" Target="../slideMasters/slideMaster12.xml"/></Relationships>
</file>

<file path=ppt/slideLayouts/_rels/slideLayout1931.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4.png"/><Relationship Id="rId1" Type="http://schemas.openxmlformats.org/officeDocument/2006/relationships/slideMaster" Target="../slideMasters/slideMaster12.xml"/></Relationships>
</file>

<file path=ppt/slideLayouts/_rels/slideLayout1932.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4.png"/><Relationship Id="rId1" Type="http://schemas.openxmlformats.org/officeDocument/2006/relationships/slideMaster" Target="../slideMasters/slideMaster12.xml"/></Relationships>
</file>

<file path=ppt/slideLayouts/_rels/slideLayout193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2.xml"/></Relationships>
</file>

<file path=ppt/slideLayouts/_rels/slideLayout1934.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4.png"/><Relationship Id="rId1" Type="http://schemas.openxmlformats.org/officeDocument/2006/relationships/slideMaster" Target="../slideMasters/slideMaster12.xml"/></Relationships>
</file>

<file path=ppt/slideLayouts/_rels/slideLayout193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2.xml"/></Relationships>
</file>

<file path=ppt/slideLayouts/_rels/slideLayout193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2.xml"/></Relationships>
</file>

<file path=ppt/slideLayouts/_rels/slideLayout193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2.xml"/></Relationships>
</file>

<file path=ppt/slideLayouts/_rels/slideLayout1938.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4.png"/><Relationship Id="rId1" Type="http://schemas.openxmlformats.org/officeDocument/2006/relationships/slideMaster" Target="../slideMasters/slideMaster12.xml"/></Relationships>
</file>

<file path=ppt/slideLayouts/_rels/slideLayout193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2.xml"/></Relationships>
</file>

<file path=ppt/slideLayouts/_rels/slideLayout194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2.xml"/></Relationships>
</file>

<file path=ppt/slideLayouts/_rels/slideLayout194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2.xml"/></Relationships>
</file>

<file path=ppt/slideLayouts/_rels/slideLayout194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2.xml"/></Relationships>
</file>

<file path=ppt/slideLayouts/_rels/slideLayout194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2.xml"/></Relationships>
</file>

<file path=ppt/slideLayouts/_rels/slideLayout194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2.xml"/></Relationships>
</file>

<file path=ppt/slideLayouts/_rels/slideLayout194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94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2.xml"/></Relationships>
</file>

<file path=ppt/slideLayouts/_rels/slideLayout194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2.xml"/></Relationships>
</file>

<file path=ppt/slideLayouts/_rels/slideLayout194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2.xml"/></Relationships>
</file>

<file path=ppt/slideLayouts/_rels/slideLayout194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2.xml"/></Relationships>
</file>

<file path=ppt/slideLayouts/_rels/slideLayout195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2.xml"/></Relationships>
</file>

<file path=ppt/slideLayouts/_rels/slideLayout195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2.xml"/></Relationships>
</file>

<file path=ppt/slideLayouts/_rels/slideLayout195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2.xml"/></Relationships>
</file>

<file path=ppt/slideLayouts/_rels/slideLayout195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2.xml"/></Relationships>
</file>

<file path=ppt/slideLayouts/_rels/slideLayout195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2.xml"/></Relationships>
</file>

<file path=ppt/slideLayouts/_rels/slideLayout195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2.xml"/></Relationships>
</file>

<file path=ppt/slideLayouts/_rels/slideLayout1956.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Master" Target="../slideMasters/slideMaster12.xml"/></Relationships>
</file>

<file path=ppt/slideLayouts/_rels/slideLayout1957.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Master" Target="../slideMasters/slideMaster12.xml"/></Relationships>
</file>

<file path=ppt/slideLayouts/_rels/slideLayout1958.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Master" Target="../slideMasters/slideMaster12.xml"/></Relationships>
</file>

<file path=ppt/slideLayouts/_rels/slideLayout195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12.xml"/></Relationships>
</file>

<file path=ppt/slideLayouts/_rels/slideLayout196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12.xml"/></Relationships>
</file>

<file path=ppt/slideLayouts/_rels/slideLayout196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12.xml"/></Relationships>
</file>

<file path=ppt/slideLayouts/_rels/slideLayout196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2.xml"/></Relationships>
</file>

<file path=ppt/slideLayouts/_rels/slideLayout196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2.xml"/></Relationships>
</file>

<file path=ppt/slideLayouts/_rels/slideLayout196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2.xml"/></Relationships>
</file>

<file path=ppt/slideLayouts/_rels/slideLayout1965.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33.png"/><Relationship Id="rId1" Type="http://schemas.openxmlformats.org/officeDocument/2006/relationships/slideMaster" Target="../slideMasters/slideMaster12.xml"/></Relationships>
</file>

<file path=ppt/slideLayouts/_rels/slideLayout196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2.xml"/></Relationships>
</file>

<file path=ppt/slideLayouts/_rels/slideLayout196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2.xml"/></Relationships>
</file>

<file path=ppt/slideLayouts/_rels/slideLayout196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2.xml"/></Relationships>
</file>

<file path=ppt/slideLayouts/_rels/slideLayout196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2.xml"/></Relationships>
</file>

<file path=ppt/slideLayouts/_rels/slideLayout197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2.xml"/></Relationships>
</file>

<file path=ppt/slideLayouts/_rels/slideLayout197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2.xml"/></Relationships>
</file>

<file path=ppt/slideLayouts/_rels/slideLayout197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2.xml"/></Relationships>
</file>

<file path=ppt/slideLayouts/_rels/slideLayout197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2.xml"/></Relationships>
</file>

<file path=ppt/slideLayouts/_rels/slideLayout197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2.xml"/></Relationships>
</file>

<file path=ppt/slideLayouts/_rels/slideLayout1975.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4.png"/><Relationship Id="rId1" Type="http://schemas.openxmlformats.org/officeDocument/2006/relationships/slideMaster" Target="../slideMasters/slideMaster12.xml"/></Relationships>
</file>

<file path=ppt/slideLayouts/_rels/slideLayout197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2.xml"/></Relationships>
</file>

<file path=ppt/slideLayouts/_rels/slideLayout197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2.xml"/></Relationships>
</file>

<file path=ppt/slideLayouts/_rels/slideLayout197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2.xml"/></Relationships>
</file>

<file path=ppt/slideLayouts/_rels/slideLayout197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2.xml"/></Relationships>
</file>

<file path=ppt/slideLayouts/_rels/slideLayout198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2.xml"/></Relationships>
</file>

<file path=ppt/slideLayouts/_rels/slideLayout198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2.xml"/></Relationships>
</file>

<file path=ppt/slideLayouts/_rels/slideLayout1982.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image" Target="../media/image78.png"/><Relationship Id="rId1" Type="http://schemas.openxmlformats.org/officeDocument/2006/relationships/slideMaster" Target="../slideMasters/slideMaster12.xml"/></Relationships>
</file>

<file path=ppt/slideLayouts/_rels/slideLayout1983.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Master" Target="../slideMasters/slideMaster12.xml"/></Relationships>
</file>

<file path=ppt/slideLayouts/_rels/slideLayout1984.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Master" Target="../slideMasters/slideMaster12.xml"/></Relationships>
</file>

<file path=ppt/slideLayouts/_rels/slideLayout198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98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987.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12.xml"/></Relationships>
</file>

<file path=ppt/slideLayouts/_rels/slideLayout1988.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4.png"/><Relationship Id="rId1" Type="http://schemas.openxmlformats.org/officeDocument/2006/relationships/slideMaster" Target="../slideMasters/slideMaster12.xml"/></Relationships>
</file>

<file path=ppt/slideLayouts/_rels/slideLayout198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2.xml"/></Relationships>
</file>

<file path=ppt/slideLayouts/_rels/slideLayout1990.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png"/><Relationship Id="rId1" Type="http://schemas.openxmlformats.org/officeDocument/2006/relationships/slideMaster" Target="../slideMasters/slideMaster12.xml"/></Relationships>
</file>

<file path=ppt/slideLayouts/_rels/slideLayout1991.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image" Target="../media/image83.jpeg"/><Relationship Id="rId1" Type="http://schemas.openxmlformats.org/officeDocument/2006/relationships/slideMaster" Target="../slideMasters/slideMaster12.xml"/></Relationships>
</file>

<file path=ppt/slideLayouts/_rels/slideLayout1992.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image" Target="../media/image85.png"/><Relationship Id="rId1" Type="http://schemas.openxmlformats.org/officeDocument/2006/relationships/slideMaster" Target="../slideMasters/slideMaster12.xml"/></Relationships>
</file>

<file path=ppt/slideLayouts/_rels/slideLayout1993.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87.jpeg"/><Relationship Id="rId1" Type="http://schemas.openxmlformats.org/officeDocument/2006/relationships/slideMaster" Target="../slideMasters/slideMaster12.xml"/></Relationships>
</file>

<file path=ppt/slideLayouts/_rels/slideLayout1994.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image" Target="../media/image89.jpeg"/><Relationship Id="rId1" Type="http://schemas.openxmlformats.org/officeDocument/2006/relationships/slideMaster" Target="../slideMasters/slideMaster12.xml"/></Relationships>
</file>

<file path=ppt/slideLayouts/_rels/slideLayout1995.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image" Target="../media/image90.jpeg"/><Relationship Id="rId1" Type="http://schemas.openxmlformats.org/officeDocument/2006/relationships/slideMaster" Target="../slideMasters/slideMaster12.xml"/></Relationships>
</file>

<file path=ppt/slideLayouts/_rels/slideLayout1996.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image" Target="../media/image91.jpeg"/><Relationship Id="rId1" Type="http://schemas.openxmlformats.org/officeDocument/2006/relationships/slideMaster" Target="../slideMasters/slideMaster12.xml"/></Relationships>
</file>

<file path=ppt/slideLayouts/_rels/slideLayout199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99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999.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image" Target="../media/image93.png"/><Relationship Id="rId1" Type="http://schemas.openxmlformats.org/officeDocument/2006/relationships/slideMaster" Target="../slideMasters/slideMaster12.xml"/></Relationships>
</file>

<file path=ppt/slideLayouts/_rels/slideLayout2000.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image" Target="../media/image95.png"/><Relationship Id="rId1" Type="http://schemas.openxmlformats.org/officeDocument/2006/relationships/slideMaster" Target="../slideMasters/slideMaster12.xml"/></Relationships>
</file>

<file path=ppt/slideLayouts/_rels/slideLayout2001.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image" Target="../media/image68.png"/><Relationship Id="rId1" Type="http://schemas.openxmlformats.org/officeDocument/2006/relationships/slideMaster" Target="../slideMasters/slideMaster12.xml"/></Relationships>
</file>

<file path=ppt/slideLayouts/_rels/slideLayout2002.xml.rels><?xml version="1.0" encoding="UTF-8" standalone="yes"?>
<Relationships xmlns="http://schemas.openxmlformats.org/package/2006/relationships"><Relationship Id="rId2" Type="http://schemas.openxmlformats.org/officeDocument/2006/relationships/image" Target="../media/image96.png"/><Relationship Id="rId1" Type="http://schemas.openxmlformats.org/officeDocument/2006/relationships/slideMaster" Target="../slideMasters/slideMaster12.xml"/></Relationships>
</file>

<file path=ppt/slideLayouts/_rels/slideLayout2003.xml.rels><?xml version="1.0" encoding="UTF-8" standalone="yes"?>
<Relationships xmlns="http://schemas.openxmlformats.org/package/2006/relationships"><Relationship Id="rId2" Type="http://schemas.openxmlformats.org/officeDocument/2006/relationships/image" Target="../media/image97.png"/><Relationship Id="rId1" Type="http://schemas.openxmlformats.org/officeDocument/2006/relationships/slideMaster" Target="../slideMasters/slideMaster12.xml"/></Relationships>
</file>

<file path=ppt/slideLayouts/_rels/slideLayout2004.xml.rels><?xml version="1.0" encoding="UTF-8" standalone="yes"?>
<Relationships xmlns="http://schemas.openxmlformats.org/package/2006/relationships"><Relationship Id="rId2" Type="http://schemas.openxmlformats.org/officeDocument/2006/relationships/image" Target="../media/image98.png"/><Relationship Id="rId1" Type="http://schemas.openxmlformats.org/officeDocument/2006/relationships/slideMaster" Target="../slideMasters/slideMaster12.xml"/></Relationships>
</file>

<file path=ppt/slideLayouts/_rels/slideLayout200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006.xml.rels><?xml version="1.0" encoding="UTF-8" standalone="yes"?>
<Relationships xmlns="http://schemas.openxmlformats.org/package/2006/relationships"><Relationship Id="rId2" Type="http://schemas.openxmlformats.org/officeDocument/2006/relationships/image" Target="../media/image99.png"/><Relationship Id="rId1" Type="http://schemas.openxmlformats.org/officeDocument/2006/relationships/slideMaster" Target="../slideMasters/slideMaster12.xml"/></Relationships>
</file>

<file path=ppt/slideLayouts/_rels/slideLayout200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2.xml"/></Relationships>
</file>

<file path=ppt/slideLayouts/_rels/slideLayout2008.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image" Target="../media/image85.png"/><Relationship Id="rId1" Type="http://schemas.openxmlformats.org/officeDocument/2006/relationships/slideMaster" Target="../slideMasters/slideMaster12.xml"/></Relationships>
</file>

<file path=ppt/slideLayouts/_rels/slideLayout2009.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image" Target="../media/image89.jpeg"/><Relationship Id="rId1" Type="http://schemas.openxmlformats.org/officeDocument/2006/relationships/slideMaster" Target="../slideMasters/slideMaster12.xml"/></Relationships>
</file>

<file path=ppt/slideLayouts/_rels/slideLayout2010.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image" Target="../media/image90.jpeg"/><Relationship Id="rId1" Type="http://schemas.openxmlformats.org/officeDocument/2006/relationships/slideMaster" Target="../slideMasters/slideMaster12.xml"/></Relationships>
</file>

<file path=ppt/slideLayouts/_rels/slideLayout201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1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1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1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1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1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1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1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2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2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3.xml"/></Relationships>
</file>

<file path=ppt/slideLayouts/_rels/slideLayout202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02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02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02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02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02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02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03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03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03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03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03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3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3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3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3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3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4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4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4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5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5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6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6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6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6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6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6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6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6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6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6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7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7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7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7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7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7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7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7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7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7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8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8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8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8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8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8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8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8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8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8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9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09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09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09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09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09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09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09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09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09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10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10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7.xml"/></Relationships>
</file>

<file path=ppt/slideLayouts/_rels/slideLayout210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7.xml"/></Relationships>
</file>

<file path=ppt/slideLayouts/_rels/slideLayout210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7.xml"/></Relationships>
</file>

<file path=ppt/slideLayouts/_rels/slideLayout210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7.xml"/></Relationships>
</file>

<file path=ppt/slideLayouts/_rels/slideLayout210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7.xml"/></Relationships>
</file>

<file path=ppt/slideLayouts/_rels/slideLayout210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7.xml"/></Relationships>
</file>

<file path=ppt/slideLayouts/_rels/slideLayout210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7.xml"/></Relationships>
</file>

<file path=ppt/slideLayouts/_rels/slideLayout210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7.xml"/></Relationships>
</file>

<file path=ppt/slideLayouts/_rels/slideLayout210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7.xml"/></Relationships>
</file>

<file path=ppt/slideLayouts/_rels/slideLayout21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7.xml"/></Relationships>
</file>

<file path=ppt/slideLayouts/_rels/slideLayout21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7.xml"/></Relationships>
</file>

<file path=ppt/slideLayouts/_rels/slideLayout21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7.xml"/></Relationships>
</file>

<file path=ppt/slideLayouts/_rels/slideLayout21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7.xml"/></Relationships>
</file>

<file path=ppt/slideLayouts/_rels/slideLayout21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7.xml"/></Relationships>
</file>

<file path=ppt/slideLayouts/_rels/slideLayout21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7.xml"/></Relationships>
</file>

<file path=ppt/slideLayouts/_rels/slideLayout21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7.xml"/></Relationships>
</file>

<file path=ppt/slideLayouts/_rels/slideLayout21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7.xml"/></Relationships>
</file>

<file path=ppt/slideLayouts/_rels/slideLayout21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7.xml"/></Relationships>
</file>

<file path=ppt/slideLayouts/_rels/slideLayout21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7.xml"/></Relationships>
</file>

<file path=ppt/slideLayouts/_rels/slideLayout21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7.xml"/></Relationships>
</file>

<file path=ppt/slideLayouts/_rels/slideLayout21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7.xml"/></Relationships>
</file>

<file path=ppt/slideLayouts/_rels/slideLayout21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7.xml"/></Relationships>
</file>

<file path=ppt/slideLayouts/_rels/slideLayout21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7.xml"/></Relationships>
</file>

<file path=ppt/slideLayouts/_rels/slideLayout21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7.xml"/></Relationships>
</file>

<file path=ppt/slideLayouts/_rels/slideLayout21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7.xml"/></Relationships>
</file>

<file path=ppt/slideLayouts/_rels/slideLayout21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7.xml"/></Relationships>
</file>

<file path=ppt/slideLayouts/_rels/slideLayout21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7.xml"/></Relationships>
</file>

<file path=ppt/slideLayouts/_rels/slideLayout21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7.xml"/></Relationships>
</file>

<file path=ppt/slideLayouts/_rels/slideLayout21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7.xml"/></Relationships>
</file>

<file path=ppt/slideLayouts/_rels/slideLayout21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7.xml"/></Relationships>
</file>

<file path=ppt/slideLayouts/_rels/slideLayout21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7.xml"/></Relationships>
</file>

<file path=ppt/slideLayouts/_rels/slideLayout21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7.xml"/></Relationships>
</file>

<file path=ppt/slideLayouts/_rels/slideLayout213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7.xml"/></Relationships>
</file>

<file path=ppt/slideLayouts/_rels/slideLayout21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7.xml"/></Relationships>
</file>

<file path=ppt/slideLayouts/_rels/slideLayout213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7.xml"/></Relationships>
</file>

<file path=ppt/slideLayouts/_rels/slideLayout21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7.xml"/></Relationships>
</file>

<file path=ppt/slideLayouts/_rels/slideLayout213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7.xml"/></Relationships>
</file>

<file path=ppt/slideLayouts/_rels/slideLayout213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7.xml"/></Relationships>
</file>

<file path=ppt/slideLayouts/_rels/slideLayout213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7.xml"/></Relationships>
</file>

<file path=ppt/slideLayouts/_rels/slideLayout214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7.xml"/></Relationships>
</file>

<file path=ppt/slideLayouts/_rels/slideLayout214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7.xml"/></Relationships>
</file>

<file path=ppt/slideLayouts/_rels/slideLayout214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7.xml"/></Relationships>
</file>

<file path=ppt/slideLayouts/_rels/slideLayout214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7.xml"/></Relationships>
</file>

<file path=ppt/slideLayouts/_rels/slideLayout214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7.xml"/></Relationships>
</file>

<file path=ppt/slideLayouts/_rels/slideLayout214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14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14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7.xml"/></Relationships>
</file>

<file path=ppt/slideLayouts/_rels/slideLayout214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7.xml"/></Relationships>
</file>

<file path=ppt/slideLayouts/_rels/slideLayout214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7.xml"/></Relationships>
</file>

<file path=ppt/slideLayouts/_rels/slideLayout215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7.xml"/></Relationships>
</file>

<file path=ppt/slideLayouts/_rels/slideLayout215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7.xml"/></Relationships>
</file>

<file path=ppt/slideLayouts/_rels/slideLayout215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7.xml"/></Relationships>
</file>

<file path=ppt/slideLayouts/_rels/slideLayout215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7.xml"/></Relationships>
</file>

<file path=ppt/slideLayouts/_rels/slideLayout215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7.xml"/></Relationships>
</file>

<file path=ppt/slideLayouts/_rels/slideLayout215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7.xml"/></Relationships>
</file>

<file path=ppt/slideLayouts/_rels/slideLayout215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7.xml"/></Relationships>
</file>

<file path=ppt/slideLayouts/_rels/slideLayout215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7.xml"/></Relationships>
</file>

<file path=ppt/slideLayouts/_rels/slideLayout215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7.xml"/></Relationships>
</file>

<file path=ppt/slideLayouts/_rels/slideLayout215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7.xml"/></Relationships>
</file>

<file path=ppt/slideLayouts/_rels/slideLayout216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7.xml"/></Relationships>
</file>

<file path=ppt/slideLayouts/_rels/slideLayout216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7.xml"/></Relationships>
</file>

<file path=ppt/slideLayouts/_rels/slideLayout216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7.xml"/></Relationships>
</file>

<file path=ppt/slideLayouts/_rels/slideLayout216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7.xml"/></Relationships>
</file>

<file path=ppt/slideLayouts/_rels/slideLayout216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7.xml"/></Relationships>
</file>

<file path=ppt/slideLayouts/_rels/slideLayout216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7.xml"/></Relationships>
</file>

<file path=ppt/slideLayouts/_rels/slideLayout216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7.xml"/></Relationships>
</file>

<file path=ppt/slideLayouts/_rels/slideLayout216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7.xml"/></Relationships>
</file>

<file path=ppt/slideLayouts/_rels/slideLayout216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7.xml"/></Relationships>
</file>

<file path=ppt/slideLayouts/_rels/slideLayout216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7.xml"/></Relationships>
</file>

<file path=ppt/slideLayouts/_rels/slideLayout217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7.xml"/></Relationships>
</file>

<file path=ppt/slideLayouts/_rels/slideLayout217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7.xml"/></Relationships>
</file>

<file path=ppt/slideLayouts/_rels/slideLayout217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7.xml"/></Relationships>
</file>

<file path=ppt/slideLayouts/_rels/slideLayout217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7.xml"/></Relationships>
</file>

<file path=ppt/slideLayouts/_rels/slideLayout217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7.xml"/></Relationships>
</file>

<file path=ppt/slideLayouts/_rels/slideLayout217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7.xml"/></Relationships>
</file>

<file path=ppt/slideLayouts/_rels/slideLayout217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7.xml"/></Relationships>
</file>

<file path=ppt/slideLayouts/_rels/slideLayout217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7.xml"/></Relationships>
</file>

<file path=ppt/slideLayouts/_rels/slideLayout217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7.xml"/></Relationships>
</file>

<file path=ppt/slideLayouts/_rels/slideLayout217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7.xml"/></Relationships>
</file>

<file path=ppt/slideLayouts/_rels/slideLayout218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7.xml"/></Relationships>
</file>

<file path=ppt/slideLayouts/_rels/slideLayout218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18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18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18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18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18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18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18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18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19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7.xml"/></Relationships>
</file>

<file path=ppt/slideLayouts/_rels/slideLayout219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7.xml"/></Relationships>
</file>

<file path=ppt/slideLayouts/_rels/slideLayout219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7.xml"/></Relationships>
</file>

<file path=ppt/slideLayouts/_rels/slideLayout219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7.xml"/></Relationships>
</file>

<file path=ppt/slideLayouts/_rels/slideLayout219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7.xml"/></Relationships>
</file>

<file path=ppt/slideLayouts/_rels/slideLayout219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7.xml"/></Relationships>
</file>

<file path=ppt/slideLayouts/_rels/slideLayout219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7.xml"/></Relationships>
</file>

<file path=ppt/slideLayouts/_rels/slideLayout219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7.xml"/></Relationships>
</file>

<file path=ppt/slideLayouts/_rels/slideLayout219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7.xml"/></Relationships>
</file>

<file path=ppt/slideLayouts/_rels/slideLayout219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7.xml"/></Relationships>
</file>

<file path=ppt/slideLayouts/_rels/slideLayout220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7.xml"/></Relationships>
</file>

<file path=ppt/slideLayouts/_rels/slideLayout220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7.xml"/></Relationships>
</file>

<file path=ppt/slideLayouts/_rels/slideLayout220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7.xml"/></Relationships>
</file>

<file path=ppt/slideLayouts/_rels/slideLayout220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7.xml"/></Relationships>
</file>

<file path=ppt/slideLayouts/_rels/slideLayout220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7.xml"/></Relationships>
</file>

<file path=ppt/slideLayouts/_rels/slideLayout220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7.xml"/></Relationships>
</file>

<file path=ppt/slideLayouts/_rels/slideLayout220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7.xml"/></Relationships>
</file>

<file path=ppt/slideLayouts/_rels/slideLayout220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7.xml"/></Relationships>
</file>

<file path=ppt/slideLayouts/_rels/slideLayout220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7.xml"/></Relationships>
</file>

<file path=ppt/slideLayouts/_rels/slideLayout220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7.xml"/></Relationships>
</file>

<file path=ppt/slideLayouts/_rels/slideLayout22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7.xml"/></Relationships>
</file>

<file path=ppt/slideLayouts/_rels/slideLayout22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7.xml"/></Relationships>
</file>

<file path=ppt/slideLayouts/_rels/slideLayout22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7.xml"/></Relationships>
</file>

<file path=ppt/slideLayouts/_rels/slideLayout22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7.xml"/></Relationships>
</file>

<file path=ppt/slideLayouts/_rels/slideLayout22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7.xml"/></Relationships>
</file>

<file path=ppt/slideLayouts/_rels/slideLayout22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7.xml"/></Relationships>
</file>

<file path=ppt/slideLayouts/_rels/slideLayout22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7.xml"/></Relationships>
</file>

<file path=ppt/slideLayouts/_rels/slideLayout22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7.xml"/></Relationships>
</file>

<file path=ppt/slideLayouts/_rels/slideLayout22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7.xml"/></Relationships>
</file>

<file path=ppt/slideLayouts/_rels/slideLayout22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7.xml"/></Relationships>
</file>

<file path=ppt/slideLayouts/_rels/slideLayout22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7.xml"/></Relationships>
</file>

<file path=ppt/slideLayouts/_rels/slideLayout222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7.xml"/></Relationships>
</file>

<file path=ppt/slideLayouts/_rels/slideLayout22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7.xml"/></Relationships>
</file>

<file path=ppt/slideLayouts/_rels/slideLayout222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7.xml"/></Relationships>
</file>

<file path=ppt/slideLayouts/_rels/slideLayout222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7.xml"/></Relationships>
</file>

<file path=ppt/slideLayouts/_rels/slideLayout222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7.xml"/></Relationships>
</file>

<file path=ppt/slideLayouts/_rels/slideLayout222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7.xml"/></Relationships>
</file>

<file path=ppt/slideLayouts/_rels/slideLayout22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7.xml"/></Relationships>
</file>

<file path=ppt/slideLayouts/_rels/slideLayout22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7.xml"/></Relationships>
</file>

<file path=ppt/slideLayouts/_rels/slideLayout222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7.xml"/></Relationships>
</file>

<file path=ppt/slideLayouts/_rels/slideLayout223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7.xml"/></Relationships>
</file>

<file path=ppt/slideLayouts/_rels/slideLayout223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7.xml"/></Relationships>
</file>

<file path=ppt/slideLayouts/_rels/slideLayout223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7.xml"/></Relationships>
</file>

<file path=ppt/slideLayouts/_rels/slideLayout223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7.xml"/></Relationships>
</file>

<file path=ppt/slideLayouts/_rels/slideLayout223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7.xml"/></Relationships>
</file>

<file path=ppt/slideLayouts/_rels/slideLayout223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7.xml"/></Relationships>
</file>

<file path=ppt/slideLayouts/_rels/slideLayout223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7.xml"/></Relationships>
</file>

<file path=ppt/slideLayouts/_rels/slideLayout223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7.xml"/></Relationships>
</file>

<file path=ppt/slideLayouts/_rels/slideLayout223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7.xml"/></Relationships>
</file>

<file path=ppt/slideLayouts/_rels/slideLayout223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7.xml"/></Relationships>
</file>

<file path=ppt/slideLayouts/_rels/slideLayout224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7.xml"/></Relationships>
</file>

<file path=ppt/slideLayouts/_rels/slideLayout224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7.xml"/></Relationships>
</file>

<file path=ppt/slideLayouts/_rels/slideLayout224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7.xml"/></Relationships>
</file>

<file path=ppt/slideLayouts/_rels/slideLayout224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7.xml"/></Relationships>
</file>

<file path=ppt/slideLayouts/_rels/slideLayout224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7.xml"/></Relationships>
</file>

<file path=ppt/slideLayouts/_rels/slideLayout224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7.xml"/></Relationships>
</file>

<file path=ppt/slideLayouts/_rels/slideLayout224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7.xml"/></Relationships>
</file>

<file path=ppt/slideLayouts/_rels/slideLayout224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7.xml"/></Relationships>
</file>

<file path=ppt/slideLayouts/_rels/slideLayout224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7.xml"/></Relationships>
</file>

<file path=ppt/slideLayouts/_rels/slideLayout224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7.xml"/></Relationships>
</file>

<file path=ppt/slideLayouts/_rels/slideLayout225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25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225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225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25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25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25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25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25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2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2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26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26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26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226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226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226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17.xml"/></Relationships>
</file>

<file path=ppt/slideLayouts/_rels/slideLayout226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17.xml"/></Relationships>
</file>

<file path=ppt/slideLayouts/_rels/slideLayout226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17.xml"/></Relationships>
</file>

<file path=ppt/slideLayouts/_rels/slideLayout226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17.xml"/></Relationships>
</file>

<file path=ppt/slideLayouts/_rels/slideLayout227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17.xml"/></Relationships>
</file>

<file path=ppt/slideLayouts/_rels/slideLayout227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17.xml"/></Relationships>
</file>

<file path=ppt/slideLayouts/_rels/slideLayout227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17.xml"/></Relationships>
</file>

<file path=ppt/slideLayouts/_rels/slideLayout227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17.xml"/></Relationships>
</file>

<file path=ppt/slideLayouts/_rels/slideLayout227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Master" Target="../slideMasters/slideMaster17.xml"/></Relationships>
</file>

<file path=ppt/slideLayouts/_rels/slideLayout227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Master" Target="../slideMasters/slideMaster17.xml"/></Relationships>
</file>

<file path=ppt/slideLayouts/_rels/slideLayout227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Master" Target="../slideMasters/slideMaster17.xml"/></Relationships>
</file>

<file path=ppt/slideLayouts/_rels/slideLayout227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17.xml"/></Relationships>
</file>

<file path=ppt/slideLayouts/_rels/slideLayout227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17.xml"/></Relationships>
</file>

<file path=ppt/slideLayouts/_rels/slideLayout227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17.xml"/></Relationships>
</file>

<file path=ppt/slideLayouts/_rels/slideLayout2280.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Master" Target="../slideMasters/slideMaster17.xml"/></Relationships>
</file>

<file path=ppt/slideLayouts/_rels/slideLayout228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Master" Target="../slideMasters/slideMaster17.xml"/></Relationships>
</file>

<file path=ppt/slideLayouts/_rels/slideLayout228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7.xml"/></Relationships>
</file>

<file path=ppt/slideLayouts/_rels/slideLayout2283.xml.rels><?xml version="1.0" encoding="UTF-8" standalone="yes"?>
<Relationships xmlns="http://schemas.openxmlformats.org/package/2006/relationships"><Relationship Id="rId2" Type="http://schemas.openxmlformats.org/officeDocument/2006/relationships/image" Target="../media/image101.png"/><Relationship Id="rId1" Type="http://schemas.openxmlformats.org/officeDocument/2006/relationships/slideMaster" Target="../slideMasters/slideMaster17.xml"/></Relationships>
</file>

<file path=ppt/slideLayouts/_rels/slideLayout2284.xml.rels><?xml version="1.0" encoding="UTF-8" standalone="yes"?>
<Relationships xmlns="http://schemas.openxmlformats.org/package/2006/relationships"><Relationship Id="rId2" Type="http://schemas.openxmlformats.org/officeDocument/2006/relationships/image" Target="../media/image101.png"/><Relationship Id="rId1" Type="http://schemas.openxmlformats.org/officeDocument/2006/relationships/slideMaster" Target="../slideMasters/slideMaster17.xml"/></Relationships>
</file>

<file path=ppt/slideLayouts/_rels/slideLayout2285.xml.rels><?xml version="1.0" encoding="UTF-8" standalone="yes"?>
<Relationships xmlns="http://schemas.openxmlformats.org/package/2006/relationships"><Relationship Id="rId2" Type="http://schemas.openxmlformats.org/officeDocument/2006/relationships/image" Target="../media/image101.png"/><Relationship Id="rId1" Type="http://schemas.openxmlformats.org/officeDocument/2006/relationships/slideMaster" Target="../slideMasters/slideMaster17.xml"/></Relationships>
</file>

<file path=ppt/slideLayouts/_rels/slideLayout2286.xml.rels><?xml version="1.0" encoding="UTF-8" standalone="yes"?>
<Relationships xmlns="http://schemas.openxmlformats.org/package/2006/relationships"><Relationship Id="rId2" Type="http://schemas.openxmlformats.org/officeDocument/2006/relationships/image" Target="../media/image101.png"/><Relationship Id="rId1" Type="http://schemas.openxmlformats.org/officeDocument/2006/relationships/slideMaster" Target="../slideMasters/slideMaster17.xml"/></Relationships>
</file>

<file path=ppt/slideLayouts/_rels/slideLayout2287.xml.rels><?xml version="1.0" encoding="UTF-8" standalone="yes"?>
<Relationships xmlns="http://schemas.openxmlformats.org/package/2006/relationships"><Relationship Id="rId2" Type="http://schemas.openxmlformats.org/officeDocument/2006/relationships/image" Target="../media/image101.png"/><Relationship Id="rId1" Type="http://schemas.openxmlformats.org/officeDocument/2006/relationships/slideMaster" Target="../slideMasters/slideMaster17.xml"/></Relationships>
</file>

<file path=ppt/slideLayouts/_rels/slideLayout2288.xml.rels><?xml version="1.0" encoding="UTF-8" standalone="yes"?>
<Relationships xmlns="http://schemas.openxmlformats.org/package/2006/relationships"><Relationship Id="rId2" Type="http://schemas.openxmlformats.org/officeDocument/2006/relationships/image" Target="../media/image101.png"/><Relationship Id="rId1" Type="http://schemas.openxmlformats.org/officeDocument/2006/relationships/slideMaster" Target="../slideMasters/slideMaster17.xml"/></Relationships>
</file>

<file path=ppt/slideLayouts/_rels/slideLayout2289.xml.rels><?xml version="1.0" encoding="UTF-8" standalone="yes"?>
<Relationships xmlns="http://schemas.openxmlformats.org/package/2006/relationships"><Relationship Id="rId2" Type="http://schemas.openxmlformats.org/officeDocument/2006/relationships/image" Target="../media/image101.png"/><Relationship Id="rId1" Type="http://schemas.openxmlformats.org/officeDocument/2006/relationships/slideMaster" Target="../slideMasters/slideMaster17.xml"/></Relationships>
</file>

<file path=ppt/slideLayouts/_rels/slideLayout2290.xml.rels><?xml version="1.0" encoding="UTF-8" standalone="yes"?>
<Relationships xmlns="http://schemas.openxmlformats.org/package/2006/relationships"><Relationship Id="rId2" Type="http://schemas.openxmlformats.org/officeDocument/2006/relationships/image" Target="../media/image101.png"/><Relationship Id="rId1" Type="http://schemas.openxmlformats.org/officeDocument/2006/relationships/slideMaster" Target="../slideMasters/slideMaster17.xml"/></Relationships>
</file>

<file path=ppt/slideLayouts/_rels/slideLayout2291.xml.rels><?xml version="1.0" encoding="UTF-8" standalone="yes"?>
<Relationships xmlns="http://schemas.openxmlformats.org/package/2006/relationships"><Relationship Id="rId2" Type="http://schemas.openxmlformats.org/officeDocument/2006/relationships/image" Target="../media/image101.png"/><Relationship Id="rId1" Type="http://schemas.openxmlformats.org/officeDocument/2006/relationships/slideMaster" Target="../slideMasters/slideMaster17.xml"/></Relationships>
</file>

<file path=ppt/slideLayouts/_rels/slideLayout2292.xml.rels><?xml version="1.0" encoding="UTF-8" standalone="yes"?>
<Relationships xmlns="http://schemas.openxmlformats.org/package/2006/relationships"><Relationship Id="rId2" Type="http://schemas.openxmlformats.org/officeDocument/2006/relationships/image" Target="../media/image101.png"/><Relationship Id="rId1" Type="http://schemas.openxmlformats.org/officeDocument/2006/relationships/slideMaster" Target="../slideMasters/slideMaster17.xml"/></Relationships>
</file>

<file path=ppt/slideLayouts/_rels/slideLayout2293.xml.rels><?xml version="1.0" encoding="UTF-8" standalone="yes"?>
<Relationships xmlns="http://schemas.openxmlformats.org/package/2006/relationships"><Relationship Id="rId2" Type="http://schemas.openxmlformats.org/officeDocument/2006/relationships/image" Target="../media/image101.png"/><Relationship Id="rId1" Type="http://schemas.openxmlformats.org/officeDocument/2006/relationships/slideMaster" Target="../slideMasters/slideMaster17.xml"/></Relationships>
</file>

<file path=ppt/slideLayouts/_rels/slideLayout229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7.xml"/></Relationships>
</file>

<file path=ppt/slideLayouts/_rels/slideLayout229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7.xml"/></Relationships>
</file>

<file path=ppt/slideLayouts/_rels/slideLayout229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7.xml"/></Relationships>
</file>

<file path=ppt/slideLayouts/_rels/slideLayout229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7.xml"/></Relationships>
</file>

<file path=ppt/slideLayouts/_rels/slideLayout229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7.xml"/></Relationships>
</file>

<file path=ppt/slideLayouts/_rels/slideLayout229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7.xml"/></Relationships>
</file>

<file path=ppt/slideLayouts/_rels/slideLayout230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7.xml"/></Relationships>
</file>

<file path=ppt/slideLayouts/_rels/slideLayout230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7.xml"/></Relationships>
</file>

<file path=ppt/slideLayouts/_rels/slideLayout230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7.xml"/></Relationships>
</file>

<file path=ppt/slideLayouts/_rels/slideLayout230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7.xml"/></Relationships>
</file>

<file path=ppt/slideLayouts/_rels/slideLayout230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30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30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30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30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30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3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3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3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3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7.xml"/></Relationships>
</file>

<file path=ppt/slideLayouts/_rels/slideLayout23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7.xml"/></Relationships>
</file>

<file path=ppt/slideLayouts/_rels/slideLayout23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7.xml"/></Relationships>
</file>

<file path=ppt/slideLayouts/_rels/slideLayout23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7.xml"/></Relationships>
</file>

<file path=ppt/slideLayouts/_rels/slideLayout23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7.xml"/></Relationships>
</file>

<file path=ppt/slideLayouts/_rels/slideLayout23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7.xml"/></Relationships>
</file>

<file path=ppt/slideLayouts/_rels/slideLayout23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7.xml"/></Relationships>
</file>

<file path=ppt/slideLayouts/_rels/slideLayout23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7.xml"/></Relationships>
</file>

<file path=ppt/slideLayouts/_rels/slideLayout23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7.xml"/></Relationships>
</file>

<file path=ppt/slideLayouts/_rels/slideLayout23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7.xml"/></Relationships>
</file>

<file path=ppt/slideLayouts/_rels/slideLayout232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7.xml"/></Relationships>
</file>

<file path=ppt/slideLayouts/_rels/slideLayout23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7.xml"/></Relationships>
</file>

<file path=ppt/slideLayouts/_rels/slideLayout23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7.xml"/></Relationships>
</file>

<file path=ppt/slideLayouts/_rels/slideLayout232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7.xml"/></Relationships>
</file>

<file path=ppt/slideLayouts/_rels/slideLayout232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7.xml"/></Relationships>
</file>

<file path=ppt/slideLayouts/_rels/slideLayout232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7.xml"/></Relationships>
</file>

<file path=ppt/slideLayouts/_rels/slideLayout232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7.xml"/></Relationships>
</file>

<file path=ppt/slideLayouts/_rels/slideLayout233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7.xml"/></Relationships>
</file>

<file path=ppt/slideLayouts/_rels/slideLayout233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7.xml"/></Relationships>
</file>

<file path=ppt/slideLayouts/_rels/slideLayout233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7.xml"/></Relationships>
</file>

<file path=ppt/slideLayouts/_rels/slideLayout233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7.xml"/></Relationships>
</file>

<file path=ppt/slideLayouts/_rels/slideLayout2334.xml.rels><?xml version="1.0" encoding="UTF-8" standalone="yes"?>
<Relationships xmlns="http://schemas.openxmlformats.org/package/2006/relationships"><Relationship Id="rId2" Type="http://schemas.openxmlformats.org/officeDocument/2006/relationships/image" Target="../media/image102.png"/><Relationship Id="rId1" Type="http://schemas.openxmlformats.org/officeDocument/2006/relationships/slideMaster" Target="../slideMasters/slideMaster17.xml"/></Relationships>
</file>

<file path=ppt/slideLayouts/_rels/slideLayout2335.xml.rels><?xml version="1.0" encoding="UTF-8" standalone="yes"?>
<Relationships xmlns="http://schemas.openxmlformats.org/package/2006/relationships"><Relationship Id="rId2" Type="http://schemas.openxmlformats.org/officeDocument/2006/relationships/image" Target="../media/image102.png"/><Relationship Id="rId1" Type="http://schemas.openxmlformats.org/officeDocument/2006/relationships/slideMaster" Target="../slideMasters/slideMaster17.xml"/></Relationships>
</file>

<file path=ppt/slideLayouts/_rels/slideLayout2336.xml.rels><?xml version="1.0" encoding="UTF-8" standalone="yes"?>
<Relationships xmlns="http://schemas.openxmlformats.org/package/2006/relationships"><Relationship Id="rId2" Type="http://schemas.openxmlformats.org/officeDocument/2006/relationships/image" Target="../media/image102.png"/><Relationship Id="rId1" Type="http://schemas.openxmlformats.org/officeDocument/2006/relationships/slideMaster" Target="../slideMasters/slideMaster17.xml"/></Relationships>
</file>

<file path=ppt/slideLayouts/_rels/slideLayout2337.xml.rels><?xml version="1.0" encoding="UTF-8" standalone="yes"?>
<Relationships xmlns="http://schemas.openxmlformats.org/package/2006/relationships"><Relationship Id="rId2" Type="http://schemas.openxmlformats.org/officeDocument/2006/relationships/image" Target="../media/image102.png"/><Relationship Id="rId1" Type="http://schemas.openxmlformats.org/officeDocument/2006/relationships/slideMaster" Target="../slideMasters/slideMaster17.xml"/></Relationships>
</file>

<file path=ppt/slideLayouts/_rels/slideLayout2338.xml.rels><?xml version="1.0" encoding="UTF-8" standalone="yes"?>
<Relationships xmlns="http://schemas.openxmlformats.org/package/2006/relationships"><Relationship Id="rId2" Type="http://schemas.openxmlformats.org/officeDocument/2006/relationships/image" Target="../media/image102.png"/><Relationship Id="rId1" Type="http://schemas.openxmlformats.org/officeDocument/2006/relationships/slideMaster" Target="../slideMasters/slideMaster17.xml"/></Relationships>
</file>

<file path=ppt/slideLayouts/_rels/slideLayout2339.xml.rels><?xml version="1.0" encoding="UTF-8" standalone="yes"?>
<Relationships xmlns="http://schemas.openxmlformats.org/package/2006/relationships"><Relationship Id="rId2" Type="http://schemas.openxmlformats.org/officeDocument/2006/relationships/image" Target="../media/image102.png"/><Relationship Id="rId1" Type="http://schemas.openxmlformats.org/officeDocument/2006/relationships/slideMaster" Target="../slideMasters/slideMaster17.xml"/></Relationships>
</file>

<file path=ppt/slideLayouts/_rels/slideLayout2340.xml.rels><?xml version="1.0" encoding="UTF-8" standalone="yes"?>
<Relationships xmlns="http://schemas.openxmlformats.org/package/2006/relationships"><Relationship Id="rId2" Type="http://schemas.openxmlformats.org/officeDocument/2006/relationships/image" Target="../media/image102.png"/><Relationship Id="rId1" Type="http://schemas.openxmlformats.org/officeDocument/2006/relationships/slideMaster" Target="../slideMasters/slideMaster17.xml"/></Relationships>
</file>

<file path=ppt/slideLayouts/_rels/slideLayout2341.xml.rels><?xml version="1.0" encoding="UTF-8" standalone="yes"?>
<Relationships xmlns="http://schemas.openxmlformats.org/package/2006/relationships"><Relationship Id="rId2" Type="http://schemas.openxmlformats.org/officeDocument/2006/relationships/image" Target="../media/image102.png"/><Relationship Id="rId1" Type="http://schemas.openxmlformats.org/officeDocument/2006/relationships/slideMaster" Target="../slideMasters/slideMaster17.xml"/></Relationships>
</file>

<file path=ppt/slideLayouts/_rels/slideLayout2342.xml.rels><?xml version="1.0" encoding="UTF-8" standalone="yes"?>
<Relationships xmlns="http://schemas.openxmlformats.org/package/2006/relationships"><Relationship Id="rId2" Type="http://schemas.openxmlformats.org/officeDocument/2006/relationships/image" Target="../media/image102.png"/><Relationship Id="rId1" Type="http://schemas.openxmlformats.org/officeDocument/2006/relationships/slideMaster" Target="../slideMasters/slideMaster17.xml"/></Relationships>
</file>

<file path=ppt/slideLayouts/_rels/slideLayout2343.xml.rels><?xml version="1.0" encoding="UTF-8" standalone="yes"?>
<Relationships xmlns="http://schemas.openxmlformats.org/package/2006/relationships"><Relationship Id="rId2" Type="http://schemas.openxmlformats.org/officeDocument/2006/relationships/image" Target="../media/image102.png"/><Relationship Id="rId1" Type="http://schemas.openxmlformats.org/officeDocument/2006/relationships/slideMaster" Target="../slideMasters/slideMaster17.xml"/></Relationships>
</file>

<file path=ppt/slideLayouts/_rels/slideLayout2344.xml.rels><?xml version="1.0" encoding="UTF-8" standalone="yes"?>
<Relationships xmlns="http://schemas.openxmlformats.org/package/2006/relationships"><Relationship Id="rId2" Type="http://schemas.openxmlformats.org/officeDocument/2006/relationships/image" Target="../media/image102.png"/><Relationship Id="rId1" Type="http://schemas.openxmlformats.org/officeDocument/2006/relationships/slideMaster" Target="../slideMasters/slideMaster17.xml"/></Relationships>
</file>

<file path=ppt/slideLayouts/_rels/slideLayout234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7.xml"/></Relationships>
</file>

<file path=ppt/slideLayouts/_rels/slideLayout234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7.xml"/></Relationships>
</file>

<file path=ppt/slideLayouts/_rels/slideLayout234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7.xml"/></Relationships>
</file>

<file path=ppt/slideLayouts/_rels/slideLayout234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7.xml"/></Relationships>
</file>

<file path=ppt/slideLayouts/_rels/slideLayout234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7.xml"/></Relationships>
</file>

<file path=ppt/slideLayouts/_rels/slideLayout235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7.xml"/></Relationships>
</file>

<file path=ppt/slideLayouts/_rels/slideLayout235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7.xml"/></Relationships>
</file>

<file path=ppt/slideLayouts/_rels/slideLayout235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7.xml"/></Relationships>
</file>

<file path=ppt/slideLayouts/_rels/slideLayout235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7.xml"/></Relationships>
</file>

<file path=ppt/slideLayouts/_rels/slideLayout235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7.xml"/></Relationships>
</file>

<file path=ppt/slideLayouts/_rels/slideLayout235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7.xml"/></Relationships>
</file>

<file path=ppt/slideLayouts/_rels/slideLayout235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7.xml"/></Relationships>
</file>

<file path=ppt/slideLayouts/_rels/slideLayout235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7.xml"/></Relationships>
</file>

<file path=ppt/slideLayouts/_rels/slideLayout235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7.xml"/></Relationships>
</file>

<file path=ppt/slideLayouts/_rels/slideLayout235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7.xml"/></Relationships>
</file>

<file path=ppt/slideLayouts/_rels/slideLayout236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7.xml"/></Relationships>
</file>

<file path=ppt/slideLayouts/_rels/slideLayout236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7.xml"/></Relationships>
</file>

<file path=ppt/slideLayouts/_rels/slideLayout236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7.xml"/></Relationships>
</file>

<file path=ppt/slideLayouts/_rels/slideLayout236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7.xml"/></Relationships>
</file>

<file path=ppt/slideLayouts/_rels/slideLayout236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7.xml"/></Relationships>
</file>

<file path=ppt/slideLayouts/_rels/slideLayout236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7.xml"/></Relationships>
</file>

<file path=ppt/slideLayouts/_rels/slideLayout236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7.xml"/></Relationships>
</file>

<file path=ppt/slideLayouts/_rels/slideLayout236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7.xml"/></Relationships>
</file>

<file path=ppt/slideLayouts/_rels/slideLayout236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7.xml"/></Relationships>
</file>

<file path=ppt/slideLayouts/_rels/slideLayout236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7.xml"/></Relationships>
</file>

<file path=ppt/slideLayouts/_rels/slideLayout237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7.xml"/></Relationships>
</file>

<file path=ppt/slideLayouts/_rels/slideLayout237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7.xml"/></Relationships>
</file>

<file path=ppt/slideLayouts/_rels/slideLayout237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7.xml"/></Relationships>
</file>

<file path=ppt/slideLayouts/_rels/slideLayout237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7.xml"/></Relationships>
</file>

<file path=ppt/slideLayouts/_rels/slideLayout237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7.xml"/></Relationships>
</file>

<file path=ppt/slideLayouts/_rels/slideLayout237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7.xml"/></Relationships>
</file>

<file path=ppt/slideLayouts/_rels/slideLayout237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7.xml"/></Relationships>
</file>

<file path=ppt/slideLayouts/_rels/slideLayout237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7.xml"/></Relationships>
</file>

<file path=ppt/slideLayouts/_rels/slideLayout237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7.xml"/></Relationships>
</file>

<file path=ppt/slideLayouts/_rels/slideLayout237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7.xml"/></Relationships>
</file>

<file path=ppt/slideLayouts/_rels/slideLayout238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7.xml"/></Relationships>
</file>

<file path=ppt/slideLayouts/_rels/slideLayout238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7.xml"/></Relationships>
</file>

<file path=ppt/slideLayouts/_rels/slideLayout238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7.xml"/></Relationships>
</file>

<file path=ppt/slideLayouts/_rels/slideLayout238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7.xml"/></Relationships>
</file>

<file path=ppt/slideLayouts/_rels/slideLayout238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7.xml"/></Relationships>
</file>

<file path=ppt/slideLayouts/_rels/slideLayout238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7.xml"/></Relationships>
</file>

<file path=ppt/slideLayouts/_rels/slideLayout2386.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Master" Target="../slideMasters/slideMaster17.xml"/></Relationships>
</file>

<file path=ppt/slideLayouts/_rels/slideLayout238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7.xml"/></Relationships>
</file>

<file path=ppt/slideLayouts/_rels/slideLayout238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7.xml"/></Relationships>
</file>

<file path=ppt/slideLayouts/_rels/slideLayout238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7.xml"/></Relationships>
</file>

<file path=ppt/slideLayouts/_rels/slideLayout239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7.xml"/></Relationships>
</file>

<file path=ppt/slideLayouts/_rels/slideLayout239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7.xml"/></Relationships>
</file>

<file path=ppt/slideLayouts/_rels/slideLayout239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7.xml"/></Relationships>
</file>

<file path=ppt/slideLayouts/_rels/slideLayout239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7.xml"/></Relationships>
</file>

<file path=ppt/slideLayouts/_rels/slideLayout239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7.xml"/></Relationships>
</file>

<file path=ppt/slideLayouts/_rels/slideLayout239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7.xml"/></Relationships>
</file>

<file path=ppt/slideLayouts/_rels/slideLayout239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7.xml"/></Relationships>
</file>

<file path=ppt/slideLayouts/_rels/slideLayout2397.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image" Target="../media/image103.png"/><Relationship Id="rId1" Type="http://schemas.openxmlformats.org/officeDocument/2006/relationships/slideMaster" Target="../slideMasters/slideMaster17.xml"/></Relationships>
</file>

<file path=ppt/slideLayouts/_rels/slideLayout2398.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Master" Target="../slideMasters/slideMaster17.xml"/></Relationships>
</file>

<file path=ppt/slideLayouts/_rels/slideLayout239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7.xml"/></Relationships>
</file>

<file path=ppt/slideLayouts/_rels/slideLayout240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7.xml"/></Relationships>
</file>

<file path=ppt/slideLayouts/_rels/slideLayout240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7.xml"/></Relationships>
</file>

<file path=ppt/slideLayouts/_rels/slideLayout240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7.xml"/></Relationships>
</file>

<file path=ppt/slideLayouts/_rels/slideLayout240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7.xml"/></Relationships>
</file>

<file path=ppt/slideLayouts/_rels/slideLayout240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7.xml"/></Relationships>
</file>

<file path=ppt/slideLayouts/_rels/slideLayout240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7.xml"/></Relationships>
</file>

<file path=ppt/slideLayouts/_rels/slideLayout240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7.xml"/></Relationships>
</file>

<file path=ppt/slideLayouts/_rels/slideLayout240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7.xml"/></Relationships>
</file>

<file path=ppt/slideLayouts/_rels/slideLayout240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7.xml"/></Relationships>
</file>

<file path=ppt/slideLayouts/_rels/slideLayout240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7.xml"/></Relationships>
</file>

<file path=ppt/slideLayouts/_rels/slideLayout24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7.xml"/></Relationships>
</file>

<file path=ppt/slideLayouts/_rels/slideLayout24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7.xml"/></Relationships>
</file>

<file path=ppt/slideLayouts/_rels/slideLayout24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7.xml"/></Relationships>
</file>

<file path=ppt/slideLayouts/_rels/slideLayout24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7.xml"/></Relationships>
</file>

<file path=ppt/slideLayouts/_rels/slideLayout24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7.xml"/></Relationships>
</file>

<file path=ppt/slideLayouts/_rels/slideLayout24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7.xml"/></Relationships>
</file>

<file path=ppt/slideLayouts/_rels/slideLayout24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7.xml"/></Relationships>
</file>

<file path=ppt/slideLayouts/_rels/slideLayout24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7.xml"/></Relationships>
</file>

<file path=ppt/slideLayouts/_rels/slideLayout24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7.xml"/></Relationships>
</file>

<file path=ppt/slideLayouts/_rels/slideLayout24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7.xml"/></Relationships>
</file>

<file path=ppt/slideLayouts/_rels/slideLayout24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7.xml"/></Relationships>
</file>

<file path=ppt/slideLayouts/_rels/slideLayout24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7.xml"/></Relationships>
</file>

<file path=ppt/slideLayouts/_rels/slideLayout242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7.xml"/></Relationships>
</file>

<file path=ppt/slideLayouts/_rels/slideLayout242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7.xml"/></Relationships>
</file>

<file path=ppt/slideLayouts/_rels/slideLayout242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7.xml"/></Relationships>
</file>

<file path=ppt/slideLayouts/_rels/slideLayout24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7.xml"/></Relationships>
</file>

<file path=ppt/slideLayouts/_rels/slideLayout242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7.xml"/></Relationships>
</file>

<file path=ppt/slideLayouts/_rels/slideLayout2427.xml.rels><?xml version="1.0" encoding="UTF-8" standalone="yes"?>
<Relationships xmlns="http://schemas.openxmlformats.org/package/2006/relationships"><Relationship Id="rId2" Type="http://schemas.openxmlformats.org/officeDocument/2006/relationships/image" Target="../media/image105.png"/><Relationship Id="rId1" Type="http://schemas.openxmlformats.org/officeDocument/2006/relationships/slideMaster" Target="../slideMasters/slideMaster17.xml"/></Relationships>
</file>

<file path=ppt/slideLayouts/_rels/slideLayout2428.xml.rels><?xml version="1.0" encoding="UTF-8" standalone="yes"?>
<Relationships xmlns="http://schemas.openxmlformats.org/package/2006/relationships"><Relationship Id="rId2" Type="http://schemas.openxmlformats.org/officeDocument/2006/relationships/image" Target="../media/image105.png"/><Relationship Id="rId1" Type="http://schemas.openxmlformats.org/officeDocument/2006/relationships/slideMaster" Target="../slideMasters/slideMaster17.xml"/></Relationships>
</file>

<file path=ppt/slideLayouts/_rels/slideLayout242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7.xml"/></Relationships>
</file>

<file path=ppt/slideLayouts/_rels/slideLayout243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7.xml"/></Relationships>
</file>

<file path=ppt/slideLayouts/_rels/slideLayout243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7.xml"/></Relationships>
</file>

<file path=ppt/slideLayouts/_rels/slideLayout243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7.xml"/></Relationships>
</file>

<file path=ppt/slideLayouts/_rels/slideLayout243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7.xml"/></Relationships>
</file>

<file path=ppt/slideLayouts/_rels/slideLayout243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7.xml"/></Relationships>
</file>

<file path=ppt/slideLayouts/_rels/slideLayout243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7.xml"/></Relationships>
</file>

<file path=ppt/slideLayouts/_rels/slideLayout243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7.xml"/></Relationships>
</file>

<file path=ppt/slideLayouts/_rels/slideLayout243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7.xml"/></Relationships>
</file>

<file path=ppt/slideLayouts/_rels/slideLayout243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7.xml"/></Relationships>
</file>

<file path=ppt/slideLayouts/_rels/slideLayout243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7.xml"/></Relationships>
</file>

<file path=ppt/slideLayouts/_rels/slideLayout244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7.xml"/></Relationships>
</file>

<file path=ppt/slideLayouts/_rels/slideLayout244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7.xml"/></Relationships>
</file>

<file path=ppt/slideLayouts/_rels/slideLayout244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7.xml"/></Relationships>
</file>

<file path=ppt/slideLayouts/_rels/slideLayout244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7.xml"/></Relationships>
</file>

<file path=ppt/slideLayouts/_rels/slideLayout244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7.xml"/></Relationships>
</file>

<file path=ppt/slideLayouts/_rels/slideLayout244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7.xml"/></Relationships>
</file>

<file path=ppt/slideLayouts/_rels/slideLayout244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7.xml"/></Relationships>
</file>

<file path=ppt/slideLayouts/_rels/slideLayout2447.xml.rels><?xml version="1.0" encoding="UTF-8" standalone="yes"?>
<Relationships xmlns="http://schemas.openxmlformats.org/package/2006/relationships"><Relationship Id="rId2" Type="http://schemas.openxmlformats.org/officeDocument/2006/relationships/image" Target="../media/image105.png"/><Relationship Id="rId1" Type="http://schemas.openxmlformats.org/officeDocument/2006/relationships/slideMaster" Target="../slideMasters/slideMaster17.xml"/></Relationships>
</file>

<file path=ppt/slideLayouts/_rels/slideLayout2448.xml.rels><?xml version="1.0" encoding="UTF-8" standalone="yes"?>
<Relationships xmlns="http://schemas.openxmlformats.org/package/2006/relationships"><Relationship Id="rId2" Type="http://schemas.openxmlformats.org/officeDocument/2006/relationships/image" Target="../media/image105.png"/><Relationship Id="rId1" Type="http://schemas.openxmlformats.org/officeDocument/2006/relationships/slideMaster" Target="../slideMasters/slideMaster17.xml"/></Relationships>
</file>

<file path=ppt/slideLayouts/_rels/slideLayout2449.xml.rels><?xml version="1.0" encoding="UTF-8" standalone="yes"?>
<Relationships xmlns="http://schemas.openxmlformats.org/package/2006/relationships"><Relationship Id="rId2" Type="http://schemas.openxmlformats.org/officeDocument/2006/relationships/image" Target="../media/image105.png"/><Relationship Id="rId1" Type="http://schemas.openxmlformats.org/officeDocument/2006/relationships/slideMaster" Target="../slideMasters/slideMaster17.xml"/></Relationships>
</file>

<file path=ppt/slideLayouts/_rels/slideLayout2450.xml.rels><?xml version="1.0" encoding="UTF-8" standalone="yes"?>
<Relationships xmlns="http://schemas.openxmlformats.org/package/2006/relationships"><Relationship Id="rId2" Type="http://schemas.openxmlformats.org/officeDocument/2006/relationships/image" Target="../media/image105.png"/><Relationship Id="rId1" Type="http://schemas.openxmlformats.org/officeDocument/2006/relationships/slideMaster" Target="../slideMasters/slideMaster17.xml"/></Relationships>
</file>

<file path=ppt/slideLayouts/_rels/slideLayout2451.xml.rels><?xml version="1.0" encoding="UTF-8" standalone="yes"?>
<Relationships xmlns="http://schemas.openxmlformats.org/package/2006/relationships"><Relationship Id="rId2" Type="http://schemas.openxmlformats.org/officeDocument/2006/relationships/image" Target="../media/image105.png"/><Relationship Id="rId1" Type="http://schemas.openxmlformats.org/officeDocument/2006/relationships/slideMaster" Target="../slideMasters/slideMaster17.xml"/></Relationships>
</file>

<file path=ppt/slideLayouts/_rels/slideLayout2452.xml.rels><?xml version="1.0" encoding="UTF-8" standalone="yes"?>
<Relationships xmlns="http://schemas.openxmlformats.org/package/2006/relationships"><Relationship Id="rId2" Type="http://schemas.openxmlformats.org/officeDocument/2006/relationships/image" Target="../media/image105.png"/><Relationship Id="rId1" Type="http://schemas.openxmlformats.org/officeDocument/2006/relationships/slideMaster" Target="../slideMasters/slideMaster17.xml"/></Relationships>
</file>

<file path=ppt/slideLayouts/_rels/slideLayout2453.xml.rels><?xml version="1.0" encoding="UTF-8" standalone="yes"?>
<Relationships xmlns="http://schemas.openxmlformats.org/package/2006/relationships"><Relationship Id="rId2" Type="http://schemas.openxmlformats.org/officeDocument/2006/relationships/image" Target="../media/image105.png"/><Relationship Id="rId1" Type="http://schemas.openxmlformats.org/officeDocument/2006/relationships/slideMaster" Target="../slideMasters/slideMaster17.xml"/></Relationships>
</file>

<file path=ppt/slideLayouts/_rels/slideLayout2454.xml.rels><?xml version="1.0" encoding="UTF-8" standalone="yes"?>
<Relationships xmlns="http://schemas.openxmlformats.org/package/2006/relationships"><Relationship Id="rId2" Type="http://schemas.openxmlformats.org/officeDocument/2006/relationships/image" Target="../media/image105.png"/><Relationship Id="rId1" Type="http://schemas.openxmlformats.org/officeDocument/2006/relationships/slideMaster" Target="../slideMasters/slideMaster17.xml"/></Relationships>
</file>

<file path=ppt/slideLayouts/_rels/slideLayout2455.xml.rels><?xml version="1.0" encoding="UTF-8" standalone="yes"?>
<Relationships xmlns="http://schemas.openxmlformats.org/package/2006/relationships"><Relationship Id="rId2" Type="http://schemas.openxmlformats.org/officeDocument/2006/relationships/image" Target="../media/image105.png"/><Relationship Id="rId1" Type="http://schemas.openxmlformats.org/officeDocument/2006/relationships/slideMaster" Target="../slideMasters/slideMaster17.xml"/></Relationships>
</file>

<file path=ppt/slideLayouts/_rels/slideLayout2456.xml.rels><?xml version="1.0" encoding="UTF-8" standalone="yes"?>
<Relationships xmlns="http://schemas.openxmlformats.org/package/2006/relationships"><Relationship Id="rId2" Type="http://schemas.openxmlformats.org/officeDocument/2006/relationships/image" Target="../media/image105.png"/><Relationship Id="rId1" Type="http://schemas.openxmlformats.org/officeDocument/2006/relationships/slideMaster" Target="../slideMasters/slideMaster17.xml"/></Relationships>
</file>

<file path=ppt/slideLayouts/_rels/slideLayout2457.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Master" Target="../slideMasters/slideMaster17.xml"/></Relationships>
</file>

<file path=ppt/slideLayouts/_rels/slideLayout245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45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246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246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46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46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46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46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46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46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46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46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47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47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247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247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247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17.xml"/></Relationships>
</file>

<file path=ppt/slideLayouts/_rels/slideLayout247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17.xml"/></Relationships>
</file>

<file path=ppt/slideLayouts/_rels/slideLayout247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17.xml"/></Relationships>
</file>

<file path=ppt/slideLayouts/_rels/slideLayout247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17.xml"/></Relationships>
</file>

<file path=ppt/slideLayouts/_rels/slideLayout247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17.xml"/></Relationships>
</file>

<file path=ppt/slideLayouts/_rels/slideLayout247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17.xml"/></Relationships>
</file>

<file path=ppt/slideLayouts/_rels/slideLayout248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17.xml"/></Relationships>
</file>

<file path=ppt/slideLayouts/_rels/slideLayout248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17.xml"/></Relationships>
</file>

<file path=ppt/slideLayouts/_rels/slideLayout248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Master" Target="../slideMasters/slideMaster17.xml"/></Relationships>
</file>

<file path=ppt/slideLayouts/_rels/slideLayout248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Master" Target="../slideMasters/slideMaster17.xml"/></Relationships>
</file>

<file path=ppt/slideLayouts/_rels/slideLayout248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Master" Target="../slideMasters/slideMaster17.xml"/></Relationships>
</file>

<file path=ppt/slideLayouts/_rels/slideLayout248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17.xml"/></Relationships>
</file>

<file path=ppt/slideLayouts/_rels/slideLayout248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17.xml"/></Relationships>
</file>

<file path=ppt/slideLayouts/_rels/slideLayout248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17.xml"/></Relationships>
</file>

<file path=ppt/slideLayouts/_rels/slideLayout248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Master" Target="../slideMasters/slideMaster17.xml"/></Relationships>
</file>

<file path=ppt/slideLayouts/_rels/slideLayout2489.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Master" Target="../slideMasters/slideMaster17.xml"/></Relationships>
</file>

<file path=ppt/slideLayouts/_rels/slideLayout2490.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Master" Target="../slideMasters/slideMaster17.xml"/></Relationships>
</file>

<file path=ppt/slideLayouts/_rels/slideLayout249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7.xml"/></Relationships>
</file>

<file path=ppt/slideLayouts/_rels/slideLayout249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7.xml"/></Relationships>
</file>

<file path=ppt/slideLayouts/_rels/slideLayout249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7.xml"/></Relationships>
</file>

<file path=ppt/slideLayouts/_rels/slideLayout2494.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Master" Target="../slideMasters/slideMaster17.xml"/></Relationships>
</file>

<file path=ppt/slideLayouts/_rels/slideLayout2495.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Master" Target="../slideMasters/slideMaster17.xml"/></Relationships>
</file>

<file path=ppt/slideLayouts/_rels/slideLayout2496.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Master" Target="../slideMasters/slideMaster17.xml"/></Relationships>
</file>

<file path=ppt/slideLayouts/_rels/slideLayout2497.xml.rels><?xml version="1.0" encoding="UTF-8" standalone="yes"?>
<Relationships xmlns="http://schemas.openxmlformats.org/package/2006/relationships"><Relationship Id="rId2" Type="http://schemas.openxmlformats.org/officeDocument/2006/relationships/image" Target="../media/image107.png"/><Relationship Id="rId1" Type="http://schemas.openxmlformats.org/officeDocument/2006/relationships/slideMaster" Target="../slideMasters/slideMaster17.xml"/></Relationships>
</file>

<file path=ppt/slideLayouts/_rels/slideLayout2498.xml.rels><?xml version="1.0" encoding="UTF-8" standalone="yes"?>
<Relationships xmlns="http://schemas.openxmlformats.org/package/2006/relationships"><Relationship Id="rId2" Type="http://schemas.openxmlformats.org/officeDocument/2006/relationships/image" Target="../media/image108.png"/><Relationship Id="rId1" Type="http://schemas.openxmlformats.org/officeDocument/2006/relationships/slideMaster" Target="../slideMasters/slideMaster17.xml"/></Relationships>
</file>

<file path=ppt/slideLayouts/_rels/slideLayout2499.xml.rels><?xml version="1.0" encoding="UTF-8" standalone="yes"?>
<Relationships xmlns="http://schemas.openxmlformats.org/package/2006/relationships"><Relationship Id="rId2" Type="http://schemas.openxmlformats.org/officeDocument/2006/relationships/image" Target="../media/image109.png"/><Relationship Id="rId1" Type="http://schemas.openxmlformats.org/officeDocument/2006/relationships/slideMaster" Target="../slideMasters/slideMaster17.xml"/></Relationships>
</file>

<file path=ppt/slideLayouts/_rels/slideLayout2500.xml.rels><?xml version="1.0" encoding="UTF-8" standalone="yes"?>
<Relationships xmlns="http://schemas.openxmlformats.org/package/2006/relationships"><Relationship Id="rId2" Type="http://schemas.openxmlformats.org/officeDocument/2006/relationships/image" Target="../media/image109.png"/><Relationship Id="rId1" Type="http://schemas.openxmlformats.org/officeDocument/2006/relationships/slideMaster" Target="../slideMasters/slideMaster17.xml"/></Relationships>
</file>

<file path=ppt/slideLayouts/_rels/slideLayout2501.xml.rels><?xml version="1.0" encoding="UTF-8" standalone="yes"?>
<Relationships xmlns="http://schemas.openxmlformats.org/package/2006/relationships"><Relationship Id="rId2" Type="http://schemas.openxmlformats.org/officeDocument/2006/relationships/image" Target="../media/image109.png"/><Relationship Id="rId1" Type="http://schemas.openxmlformats.org/officeDocument/2006/relationships/slideMaster" Target="../slideMasters/slideMaster17.xml"/></Relationships>
</file>

<file path=ppt/slideLayouts/_rels/slideLayout2502.xml.rels><?xml version="1.0" encoding="UTF-8" standalone="yes"?>
<Relationships xmlns="http://schemas.openxmlformats.org/package/2006/relationships"><Relationship Id="rId2" Type="http://schemas.openxmlformats.org/officeDocument/2006/relationships/image" Target="../media/image110.png"/><Relationship Id="rId1" Type="http://schemas.openxmlformats.org/officeDocument/2006/relationships/slideMaster" Target="../slideMasters/slideMaster17.xml"/></Relationships>
</file>

<file path=ppt/slideLayouts/_rels/slideLayout2503.xml.rels><?xml version="1.0" encoding="UTF-8" standalone="yes"?>
<Relationships xmlns="http://schemas.openxmlformats.org/package/2006/relationships"><Relationship Id="rId2" Type="http://schemas.openxmlformats.org/officeDocument/2006/relationships/image" Target="../media/image111.png"/><Relationship Id="rId1" Type="http://schemas.openxmlformats.org/officeDocument/2006/relationships/slideMaster" Target="../slideMasters/slideMaster17.xml"/></Relationships>
</file>

<file path=ppt/slideLayouts/_rels/slideLayout2504.xml.rels><?xml version="1.0" encoding="UTF-8" standalone="yes"?>
<Relationships xmlns="http://schemas.openxmlformats.org/package/2006/relationships"><Relationship Id="rId2" Type="http://schemas.openxmlformats.org/officeDocument/2006/relationships/image" Target="../media/image111.png"/><Relationship Id="rId1" Type="http://schemas.openxmlformats.org/officeDocument/2006/relationships/slideMaster" Target="../slideMasters/slideMaster17.xml"/></Relationships>
</file>

<file path=ppt/slideLayouts/_rels/slideLayout2505.xml.rels><?xml version="1.0" encoding="UTF-8" standalone="yes"?>
<Relationships xmlns="http://schemas.openxmlformats.org/package/2006/relationships"><Relationship Id="rId2" Type="http://schemas.openxmlformats.org/officeDocument/2006/relationships/image" Target="../media/image111.png"/><Relationship Id="rId1" Type="http://schemas.openxmlformats.org/officeDocument/2006/relationships/slideMaster" Target="../slideMasters/slideMaster17.xml"/></Relationships>
</file>

<file path=ppt/slideLayouts/_rels/slideLayout250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7.xml"/></Relationships>
</file>

<file path=ppt/slideLayouts/_rels/slideLayout250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7.xml"/></Relationships>
</file>

<file path=ppt/slideLayouts/_rels/slideLayout250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7.xml"/></Relationships>
</file>

<file path=ppt/slideLayouts/_rels/slideLayout250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7.xml"/></Relationships>
</file>

<file path=ppt/slideLayouts/_rels/slideLayout251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7.xml"/></Relationships>
</file>

<file path=ppt/slideLayouts/_rels/slideLayout251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7.xml"/></Relationships>
</file>

<file path=ppt/slideLayouts/_rels/slideLayout251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7.xml"/></Relationships>
</file>

<file path=ppt/slideLayouts/_rels/slideLayout2513.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image" Target="../media/image103.png"/><Relationship Id="rId1" Type="http://schemas.openxmlformats.org/officeDocument/2006/relationships/slideMaster" Target="../slideMasters/slideMaster17.xml"/></Relationships>
</file>

<file path=ppt/slideLayouts/_rels/slideLayout2514.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Master" Target="../slideMasters/slideMaster17.xml"/></Relationships>
</file>

<file path=ppt/slideLayouts/_rels/slideLayout25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7.xml"/></Relationships>
</file>

<file path=ppt/slideLayouts/_rels/slideLayout25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7.xml"/></Relationships>
</file>

<file path=ppt/slideLayouts/_rels/slideLayout251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Master" Target="../slideMasters/slideMaster17.xml"/></Relationships>
</file>

<file path=ppt/slideLayouts/_rels/slideLayout2518.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17.xml"/></Relationships>
</file>

<file path=ppt/slideLayouts/_rels/slideLayout2519.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Master" Target="../slideMasters/slideMaster17.xml"/></Relationships>
</file>

<file path=ppt/slideLayouts/_rels/slideLayout252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Master" Target="../slideMasters/slideMaster17.xml"/></Relationships>
</file>

<file path=ppt/slideLayouts/_rels/slideLayout252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Master" Target="../slideMasters/slideMaster17.xml"/></Relationships>
</file>

<file path=ppt/slideLayouts/_rels/slideLayout2522.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Master" Target="../slideMasters/slideMaster17.xml"/></Relationships>
</file>

<file path=ppt/slideLayouts/_rels/slideLayout2523.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17.xml"/></Relationships>
</file>

<file path=ppt/slideLayouts/_rels/slideLayout2524.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Master" Target="../slideMasters/slideMaster17.xml"/></Relationships>
</file>

<file path=ppt/slideLayouts/_rels/slideLayout252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7.xml"/></Relationships>
</file>

<file path=ppt/slideLayouts/_rels/slideLayout252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7.xml"/></Relationships>
</file>

<file path=ppt/slideLayouts/_rels/slideLayout2527.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Master" Target="../slideMasters/slideMaster17.xml"/></Relationships>
</file>

<file path=ppt/slideLayouts/_rels/slideLayout2528.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Master" Target="../slideMasters/slideMaster17.xml"/></Relationships>
</file>

<file path=ppt/slideLayouts/_rels/slideLayout2529.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Master" Target="../slideMasters/slideMaster17.xml"/></Relationships>
</file>

<file path=ppt/slideLayouts/_rels/slideLayout2530.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Master" Target="../slideMasters/slideMaster17.xml"/></Relationships>
</file>

<file path=ppt/slideLayouts/_rels/slideLayout2531.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Master" Target="../slideMasters/slideMaster17.xml"/></Relationships>
</file>

<file path=ppt/slideLayouts/_rels/slideLayout253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53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534.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17.xml"/></Relationships>
</file>

<file path=ppt/slideLayouts/_rels/slideLayout253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7.xml"/></Relationships>
</file>

<file path=ppt/slideLayouts/_rels/slideLayout25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7.xml"/></Relationships>
</file>

<file path=ppt/slideLayouts/_rels/slideLayout253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7.xml"/></Relationships>
</file>

<file path=ppt/slideLayouts/_rels/slideLayout2538.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Master" Target="../slideMasters/slideMaster17.xml"/></Relationships>
</file>

<file path=ppt/slideLayouts/_rels/slideLayout2539.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Master" Target="../slideMasters/slideMaster17.xml"/></Relationships>
</file>

<file path=ppt/slideLayouts/_rels/slideLayout254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7.xml"/></Relationships>
</file>

<file path=ppt/slideLayouts/_rels/slideLayout2541.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17.xml"/></Relationships>
</file>

<file path=ppt/slideLayouts/_rels/slideLayout2542.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17.xml"/></Relationships>
</file>

<file path=ppt/slideLayouts/_rels/slideLayout2543.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17.xml"/></Relationships>
</file>

<file path=ppt/slideLayouts/_rels/slideLayout2544.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17.xml"/></Relationships>
</file>

<file path=ppt/slideLayouts/_rels/slideLayout2545.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17.xml"/></Relationships>
</file>

<file path=ppt/slideLayouts/_rels/slideLayout2546.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17.xml"/></Relationships>
</file>

<file path=ppt/slideLayouts/_rels/slideLayout2547.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17.xml"/></Relationships>
</file>

<file path=ppt/slideLayouts/_rels/slideLayout2548.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17.xml"/></Relationships>
</file>

<file path=ppt/slideLayouts/_rels/slideLayout2549.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17.xml"/></Relationships>
</file>

<file path=ppt/slideLayouts/_rels/slideLayout2550.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17.xml"/></Relationships>
</file>

<file path=ppt/slideLayouts/_rels/slideLayout2551.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17.xml"/></Relationships>
</file>

<file path=ppt/slideLayouts/_rels/slideLayout2552.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17.xml"/></Relationships>
</file>

<file path=ppt/slideLayouts/_rels/slideLayout255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7.xml"/></Relationships>
</file>

<file path=ppt/slideLayouts/_rels/slideLayout255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7.xml"/></Relationships>
</file>

<file path=ppt/slideLayouts/_rels/slideLayout2555.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Master" Target="../slideMasters/slideMaster17.xml"/></Relationships>
</file>

<file path=ppt/slideLayouts/_rels/slideLayout2556.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Master" Target="../slideMasters/slideMaster17.xml"/></Relationships>
</file>

<file path=ppt/slideLayouts/_rels/slideLayout2557.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42.png"/><Relationship Id="rId1" Type="http://schemas.openxmlformats.org/officeDocument/2006/relationships/slideMaster" Target="../slideMasters/slideMaster17.xml"/></Relationships>
</file>

<file path=ppt/slideLayouts/_rels/slideLayout2558.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Master" Target="../slideMasters/slideMaster17.xml"/></Relationships>
</file>

<file path=ppt/slideLayouts/_rels/slideLayout2559.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Master" Target="../slideMasters/slideMaster17.xml"/></Relationships>
</file>

<file path=ppt/slideLayouts/_rels/slideLayout256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62.png"/><Relationship Id="rId1" Type="http://schemas.openxmlformats.org/officeDocument/2006/relationships/slideMaster" Target="../slideMasters/slideMaster17.xml"/></Relationships>
</file>

<file path=ppt/slideLayouts/_rels/slideLayout256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63.png"/><Relationship Id="rId1" Type="http://schemas.openxmlformats.org/officeDocument/2006/relationships/slideMaster" Target="../slideMasters/slideMaster17.xml"/></Relationships>
</file>

<file path=ppt/slideLayouts/_rels/slideLayout2562.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Master" Target="../slideMasters/slideMaster17.xml"/></Relationships>
</file>

<file path=ppt/slideLayouts/_rels/slideLayout2563.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Master" Target="../slideMasters/slideMaster17.xml"/></Relationships>
</file>

<file path=ppt/slideLayouts/_rels/slideLayout256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7.xml"/></Relationships>
</file>

<file path=ppt/slideLayouts/_rels/slideLayout256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7.xml"/></Relationships>
</file>

<file path=ppt/slideLayouts/_rels/slideLayout256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7.xml"/></Relationships>
</file>

<file path=ppt/slideLayouts/_rels/slideLayout256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7.xml"/></Relationships>
</file>

<file path=ppt/slideLayouts/_rels/slideLayout256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7.xml"/></Relationships>
</file>

<file path=ppt/slideLayouts/_rels/slideLayout256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7.xml"/></Relationships>
</file>

<file path=ppt/slideLayouts/_rels/slideLayout257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7.xml"/></Relationships>
</file>

<file path=ppt/slideLayouts/_rels/slideLayout257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7.xml"/></Relationships>
</file>

<file path=ppt/slideLayouts/_rels/slideLayout257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7.xml"/></Relationships>
</file>

<file path=ppt/slideLayouts/_rels/slideLayout257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7.xml"/></Relationships>
</file>

<file path=ppt/slideLayouts/_rels/slideLayout257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7.xml"/></Relationships>
</file>

<file path=ppt/slideLayouts/_rels/slideLayout257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7.xml"/></Relationships>
</file>

<file path=ppt/slideLayouts/_rels/slideLayout257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7.xml"/></Relationships>
</file>

<file path=ppt/slideLayouts/_rels/slideLayout257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7.xml"/></Relationships>
</file>

<file path=ppt/slideLayouts/_rels/slideLayout257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7.xml"/></Relationships>
</file>

<file path=ppt/slideLayouts/_rels/slideLayout257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7.xml"/></Relationships>
</file>

<file path=ppt/slideLayouts/_rels/slideLayout258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7.xml"/></Relationships>
</file>

<file path=ppt/slideLayouts/_rels/slideLayout258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7.xml"/></Relationships>
</file>

<file path=ppt/slideLayouts/_rels/slideLayout258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7.xml"/></Relationships>
</file>

<file path=ppt/slideLayouts/_rels/slideLayout258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7.xml"/></Relationships>
</file>

<file path=ppt/slideLayouts/_rels/slideLayout2584.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image" Target="../media/image103.png"/><Relationship Id="rId1" Type="http://schemas.openxmlformats.org/officeDocument/2006/relationships/slideMaster" Target="../slideMasters/slideMaster17.xml"/></Relationships>
</file>

<file path=ppt/slideLayouts/_rels/slideLayout2585.xml.rels><?xml version="1.0" encoding="UTF-8" standalone="yes"?>
<Relationships xmlns="http://schemas.openxmlformats.org/package/2006/relationships"><Relationship Id="rId2" Type="http://schemas.openxmlformats.org/officeDocument/2006/relationships/image" Target="../media/image112.jpg"/><Relationship Id="rId1" Type="http://schemas.openxmlformats.org/officeDocument/2006/relationships/slideMaster" Target="../slideMasters/slideMaster17.xml"/></Relationships>
</file>

<file path=ppt/slideLayouts/_rels/slideLayout2586.xml.rels><?xml version="1.0" encoding="UTF-8" standalone="yes"?>
<Relationships xmlns="http://schemas.openxmlformats.org/package/2006/relationships"><Relationship Id="rId2" Type="http://schemas.openxmlformats.org/officeDocument/2006/relationships/image" Target="../media/image113.png"/><Relationship Id="rId1" Type="http://schemas.openxmlformats.org/officeDocument/2006/relationships/slideMaster" Target="../slideMasters/slideMaster17.xml"/></Relationships>
</file>

<file path=ppt/slideLayouts/_rels/slideLayout258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17.xml"/></Relationships>
</file>

<file path=ppt/slideLayouts/_rels/slideLayout258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17.xml"/></Relationships>
</file>

<file path=ppt/slideLayouts/_rels/slideLayout258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17.xml"/></Relationships>
</file>

<file path=ppt/slideLayouts/_rels/slideLayout259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59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59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7.xml"/></Relationships>
</file>

<file path=ppt/slideLayouts/_rels/slideLayout259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7.xml"/></Relationships>
</file>

<file path=ppt/slideLayouts/_rels/slideLayout259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7.xml"/></Relationships>
</file>

<file path=ppt/slideLayouts/_rels/slideLayout2595.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Master" Target="../slideMasters/slideMaster17.xml"/></Relationships>
</file>

<file path=ppt/slideLayouts/_rels/slideLayout2596.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Master" Target="../slideMasters/slideMaster17.xml"/></Relationships>
</file>

<file path=ppt/slideLayouts/_rels/slideLayout259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7.xml"/></Relationships>
</file>

<file path=ppt/slideLayouts/_rels/slideLayout2598.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17.xml"/></Relationships>
</file>

<file path=ppt/slideLayouts/_rels/slideLayout2599.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17.xml"/></Relationships>
</file>

<file path=ppt/slideLayouts/_rels/slideLayout2600.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17.xml"/></Relationships>
</file>

<file path=ppt/slideLayouts/_rels/slideLayout2601.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17.xml"/></Relationships>
</file>

<file path=ppt/slideLayouts/_rels/slideLayout2602.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17.xml"/></Relationships>
</file>

<file path=ppt/slideLayouts/_rels/slideLayout2603.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17.xml"/></Relationships>
</file>

<file path=ppt/slideLayouts/_rels/slideLayout2604.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17.xml"/></Relationships>
</file>

<file path=ppt/slideLayouts/_rels/slideLayout2605.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17.xml"/></Relationships>
</file>

<file path=ppt/slideLayouts/_rels/slideLayout2606.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17.xml"/></Relationships>
</file>

<file path=ppt/slideLayouts/_rels/slideLayout2607.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17.xml"/></Relationships>
</file>

<file path=ppt/slideLayouts/_rels/slideLayout2608.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17.xml"/></Relationships>
</file>

<file path=ppt/slideLayouts/_rels/slideLayout2609.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17.xml"/></Relationships>
</file>

<file path=ppt/slideLayouts/_rels/slideLayout26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7.xml"/></Relationships>
</file>

<file path=ppt/slideLayouts/_rels/slideLayout2611.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17.xml"/></Relationships>
</file>

<file path=ppt/slideLayouts/_rels/slideLayout26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7.xml"/></Relationships>
</file>

<file path=ppt/slideLayouts/_rels/slideLayout26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7.xml"/></Relationships>
</file>

<file path=ppt/slideLayouts/_rels/slideLayout26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7.xml"/></Relationships>
</file>

<file path=ppt/slideLayouts/_rels/slideLayout26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7.xml"/></Relationships>
</file>

<file path=ppt/slideLayouts/_rels/slideLayout2616.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17.xml"/></Relationships>
</file>

<file path=ppt/slideLayouts/_rels/slideLayout2617.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17.xml"/></Relationships>
</file>

<file path=ppt/slideLayouts/_rels/slideLayout26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7.xml"/></Relationships>
</file>

<file path=ppt/slideLayouts/_rels/slideLayout26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7.xml"/></Relationships>
</file>

<file path=ppt/slideLayouts/_rels/slideLayout26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7.xml"/></Relationships>
</file>

<file path=ppt/slideLayouts/_rels/slideLayout26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7.xml"/></Relationships>
</file>

<file path=ppt/slideLayouts/_rels/slideLayout26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7.xml"/></Relationships>
</file>

<file path=ppt/slideLayouts/_rels/slideLayout262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7.xml"/></Relationships>
</file>

<file path=ppt/slideLayouts/_rels/slideLayout26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7.xml"/></Relationships>
</file>

<file path=ppt/slideLayouts/_rels/slideLayout2625.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17.xml"/></Relationships>
</file>

<file path=ppt/slideLayouts/_rels/slideLayout26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7.xml"/></Relationships>
</file>

<file path=ppt/slideLayouts/_rels/slideLayout262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7.xml"/></Relationships>
</file>

<file path=ppt/slideLayouts/_rels/slideLayout2628.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image" Target="../media/image103.png"/><Relationship Id="rId1" Type="http://schemas.openxmlformats.org/officeDocument/2006/relationships/slideMaster" Target="../slideMasters/slideMaster17.xml"/></Relationships>
</file>

<file path=ppt/slideLayouts/_rels/slideLayout2629.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Master" Target="../slideMasters/slideMaster17.xml"/></Relationships>
</file>

<file path=ppt/slideLayouts/_rels/slideLayout263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7.xml"/></Relationships>
</file>

<file path=ppt/slideLayouts/_rels/slideLayout263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7.xml"/></Relationships>
</file>

<file path=ppt/slideLayouts/_rels/slideLayout26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7.xml"/></Relationships>
</file>

<file path=ppt/slideLayouts/_rels/slideLayout263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17.xml"/></Relationships>
</file>

<file path=ppt/slideLayouts/_rels/slideLayout2634.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17.xml"/></Relationships>
</file>

<file path=ppt/slideLayouts/_rels/slideLayout2635.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Master" Target="../slideMasters/slideMaster17.xml"/></Relationships>
</file>

<file path=ppt/slideLayouts/_rels/slideLayout2636.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17.xml"/></Relationships>
</file>

<file path=ppt/slideLayouts/_rels/slideLayout263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7.xml"/></Relationships>
</file>

<file path=ppt/slideLayouts/_rels/slideLayout2638.xml.rels><?xml version="1.0" encoding="UTF-8" standalone="yes"?>
<Relationships xmlns="http://schemas.openxmlformats.org/package/2006/relationships"><Relationship Id="rId2" Type="http://schemas.openxmlformats.org/officeDocument/2006/relationships/image" Target="../media/image114.png"/><Relationship Id="rId1" Type="http://schemas.openxmlformats.org/officeDocument/2006/relationships/slideMaster" Target="../slideMasters/slideMaster17.xml"/></Relationships>
</file>

<file path=ppt/slideLayouts/_rels/slideLayout2639.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Master" Target="../slideMasters/slideMaster17.xml"/></Relationships>
</file>

<file path=ppt/slideLayouts/_rels/slideLayout2640.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Master" Target="../slideMasters/slideMaster17.xml"/></Relationships>
</file>

<file path=ppt/slideLayouts/_rels/slideLayout2641.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Master" Target="../slideMasters/slideMaster17.xml"/></Relationships>
</file>

<file path=ppt/slideLayouts/_rels/slideLayout264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7.xml"/></Relationships>
</file>

<file path=ppt/slideLayouts/_rels/slideLayout2643.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Master" Target="../slideMasters/slideMaster17.xml"/></Relationships>
</file>

<file path=ppt/slideLayouts/_rels/slideLayout2644.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Master" Target="../slideMasters/slideMaster17.xml"/></Relationships>
</file>

<file path=ppt/slideLayouts/_rels/slideLayout2645.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Master" Target="../slideMasters/slideMaster17.xml"/></Relationships>
</file>

<file path=ppt/slideLayouts/_rels/slideLayout2646.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Master" Target="../slideMasters/slideMaster17.xml"/></Relationships>
</file>

<file path=ppt/slideLayouts/_rels/slideLayout2647.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Master" Target="../slideMasters/slideMaster17.xml"/></Relationships>
</file>

<file path=ppt/slideLayouts/_rels/slideLayout2648.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Master" Target="../slideMasters/slideMaster17.xml"/></Relationships>
</file>

<file path=ppt/slideLayouts/_rels/slideLayout2649.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Master" Target="../slideMasters/slideMaster17.xml"/></Relationships>
</file>

<file path=ppt/slideLayouts/_rels/slideLayout2650.xml.rels><?xml version="1.0" encoding="UTF-8" standalone="yes"?>
<Relationships xmlns="http://schemas.openxmlformats.org/package/2006/relationships"><Relationship Id="rId2" Type="http://schemas.openxmlformats.org/officeDocument/2006/relationships/image" Target="../media/image115.png"/><Relationship Id="rId1" Type="http://schemas.openxmlformats.org/officeDocument/2006/relationships/slideMaster" Target="../slideMasters/slideMaster17.xml"/></Relationships>
</file>

<file path=ppt/slideLayouts/_rels/slideLayout265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7.xml"/></Relationships>
</file>

<file path=ppt/slideLayouts/_rels/slideLayout2652.xml.rels><?xml version="1.0" encoding="UTF-8" standalone="yes"?>
<Relationships xmlns="http://schemas.openxmlformats.org/package/2006/relationships"><Relationship Id="rId2" Type="http://schemas.openxmlformats.org/officeDocument/2006/relationships/image" Target="../media/image115.png"/><Relationship Id="rId1" Type="http://schemas.openxmlformats.org/officeDocument/2006/relationships/slideMaster" Target="../slideMasters/slideMaster17.xml"/></Relationships>
</file>

<file path=ppt/slideLayouts/_rels/slideLayout2653.xml.rels><?xml version="1.0" encoding="UTF-8" standalone="yes"?>
<Relationships xmlns="http://schemas.openxmlformats.org/package/2006/relationships"><Relationship Id="rId2" Type="http://schemas.openxmlformats.org/officeDocument/2006/relationships/image" Target="../media/image115.png"/><Relationship Id="rId1" Type="http://schemas.openxmlformats.org/officeDocument/2006/relationships/slideMaster" Target="../slideMasters/slideMaster17.xml"/></Relationships>
</file>

<file path=ppt/slideLayouts/_rels/slideLayout2654.xml.rels><?xml version="1.0" encoding="UTF-8" standalone="yes"?>
<Relationships xmlns="http://schemas.openxmlformats.org/package/2006/relationships"><Relationship Id="rId2" Type="http://schemas.openxmlformats.org/officeDocument/2006/relationships/image" Target="../media/image115.png"/><Relationship Id="rId1" Type="http://schemas.openxmlformats.org/officeDocument/2006/relationships/slideMaster" Target="../slideMasters/slideMaster17.xml"/></Relationships>
</file>

<file path=ppt/slideLayouts/_rels/slideLayout2655.xml.rels><?xml version="1.0" encoding="UTF-8" standalone="yes"?>
<Relationships xmlns="http://schemas.openxmlformats.org/package/2006/relationships"><Relationship Id="rId2" Type="http://schemas.openxmlformats.org/officeDocument/2006/relationships/image" Target="../media/image115.png"/><Relationship Id="rId1" Type="http://schemas.openxmlformats.org/officeDocument/2006/relationships/slideMaster" Target="../slideMasters/slideMaster17.xml"/></Relationships>
</file>

<file path=ppt/slideLayouts/_rels/slideLayout2656.xml.rels><?xml version="1.0" encoding="UTF-8" standalone="yes"?>
<Relationships xmlns="http://schemas.openxmlformats.org/package/2006/relationships"><Relationship Id="rId2" Type="http://schemas.openxmlformats.org/officeDocument/2006/relationships/image" Target="../media/image115.png"/><Relationship Id="rId1" Type="http://schemas.openxmlformats.org/officeDocument/2006/relationships/slideMaster" Target="../slideMasters/slideMaster17.xml"/></Relationships>
</file>

<file path=ppt/slideLayouts/_rels/slideLayout2657.xml.rels><?xml version="1.0" encoding="UTF-8" standalone="yes"?>
<Relationships xmlns="http://schemas.openxmlformats.org/package/2006/relationships"><Relationship Id="rId2" Type="http://schemas.openxmlformats.org/officeDocument/2006/relationships/image" Target="../media/image115.png"/><Relationship Id="rId1" Type="http://schemas.openxmlformats.org/officeDocument/2006/relationships/slideMaster" Target="../slideMasters/slideMaster17.xml"/></Relationships>
</file>

<file path=ppt/slideLayouts/_rels/slideLayout2658.xml.rels><?xml version="1.0" encoding="UTF-8" standalone="yes"?>
<Relationships xmlns="http://schemas.openxmlformats.org/package/2006/relationships"><Relationship Id="rId2" Type="http://schemas.openxmlformats.org/officeDocument/2006/relationships/image" Target="../media/image115.png"/><Relationship Id="rId1" Type="http://schemas.openxmlformats.org/officeDocument/2006/relationships/slideMaster" Target="../slideMasters/slideMaster17.xml"/></Relationships>
</file>

<file path=ppt/slideLayouts/_rels/slideLayout2659.xml.rels><?xml version="1.0" encoding="UTF-8" standalone="yes"?>
<Relationships xmlns="http://schemas.openxmlformats.org/package/2006/relationships"><Relationship Id="rId2" Type="http://schemas.openxmlformats.org/officeDocument/2006/relationships/image" Target="../media/image115.png"/><Relationship Id="rId1" Type="http://schemas.openxmlformats.org/officeDocument/2006/relationships/slideMaster" Target="../slideMasters/slideMaster17.xml"/></Relationships>
</file>

<file path=ppt/slideLayouts/_rels/slideLayout2660.xml.rels><?xml version="1.0" encoding="UTF-8" standalone="yes"?>
<Relationships xmlns="http://schemas.openxmlformats.org/package/2006/relationships"><Relationship Id="rId2" Type="http://schemas.openxmlformats.org/officeDocument/2006/relationships/image" Target="../media/image115.png"/><Relationship Id="rId1" Type="http://schemas.openxmlformats.org/officeDocument/2006/relationships/slideMaster" Target="../slideMasters/slideMaster17.xml"/></Relationships>
</file>

<file path=ppt/slideLayouts/_rels/slideLayout2661.xml.rels><?xml version="1.0" encoding="UTF-8" standalone="yes"?>
<Relationships xmlns="http://schemas.openxmlformats.org/package/2006/relationships"><Relationship Id="rId2" Type="http://schemas.openxmlformats.org/officeDocument/2006/relationships/image" Target="../media/image115.png"/><Relationship Id="rId1" Type="http://schemas.openxmlformats.org/officeDocument/2006/relationships/slideMaster" Target="../slideMasters/slideMaster17.xml"/></Relationships>
</file>

<file path=ppt/slideLayouts/_rels/slideLayout2662.xml.rels><?xml version="1.0" encoding="UTF-8" standalone="yes"?>
<Relationships xmlns="http://schemas.openxmlformats.org/package/2006/relationships"><Relationship Id="rId2" Type="http://schemas.openxmlformats.org/officeDocument/2006/relationships/image" Target="../media/image115.png"/><Relationship Id="rId1" Type="http://schemas.openxmlformats.org/officeDocument/2006/relationships/slideMaster" Target="../slideMasters/slideMaster17.xml"/></Relationships>
</file>

<file path=ppt/slideLayouts/_rels/slideLayout266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7.xml"/></Relationships>
</file>

<file path=ppt/slideLayouts/_rels/slideLayout266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7.xml"/></Relationships>
</file>

<file path=ppt/slideLayouts/_rels/slideLayout266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7.xml"/></Relationships>
</file>

<file path=ppt/slideLayouts/_rels/slideLayout266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7.xml"/></Relationships>
</file>

<file path=ppt/slideLayouts/_rels/slideLayout266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7.xml"/></Relationships>
</file>

<file path=ppt/slideLayouts/_rels/slideLayout266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7.xml"/></Relationships>
</file>

<file path=ppt/slideLayouts/_rels/slideLayout266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7.xml"/></Relationships>
</file>

<file path=ppt/slideLayouts/_rels/slideLayout267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67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67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7.xml"/></Relationships>
</file>

<file path=ppt/slideLayouts/_rels/slideLayout267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67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67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67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67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67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67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68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68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68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68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68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68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68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68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68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68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69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69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692.xml.rels><?xml version="1.0" encoding="UTF-8" standalone="yes"?>
<Relationships xmlns="http://schemas.openxmlformats.org/package/2006/relationships"><Relationship Id="rId3" Type="http://schemas.openxmlformats.org/officeDocument/2006/relationships/hyperlink" Target="http://bit.ly/2TyoMsr" TargetMode="External"/><Relationship Id="rId2" Type="http://schemas.openxmlformats.org/officeDocument/2006/relationships/hyperlink" Target="https://bit.ly/3A1uf1Q" TargetMode="External"/><Relationship Id="rId1" Type="http://schemas.openxmlformats.org/officeDocument/2006/relationships/slideMaster" Target="../slideMasters/slideMaster18.xml"/><Relationship Id="rId4" Type="http://schemas.openxmlformats.org/officeDocument/2006/relationships/hyperlink" Target="http://bit.ly/2TtBDfr" TargetMode="External"/></Relationships>
</file>

<file path=ppt/slideLayouts/_rels/slideLayout269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69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69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69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69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69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69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70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70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70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70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70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70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70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70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70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70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71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71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71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71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71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71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716.xml.rels><?xml version="1.0" encoding="UTF-8" standalone="yes"?>
<Relationships xmlns="http://schemas.openxmlformats.org/package/2006/relationships"><Relationship Id="rId2" Type="http://schemas.openxmlformats.org/officeDocument/2006/relationships/image" Target="../media/image101.png"/><Relationship Id="rId1" Type="http://schemas.openxmlformats.org/officeDocument/2006/relationships/slideMaster" Target="../slideMasters/slideMaster21.xml"/></Relationships>
</file>

<file path=ppt/slideLayouts/_rels/slideLayout2717.xml.rels><?xml version="1.0" encoding="UTF-8" standalone="yes"?>
<Relationships xmlns="http://schemas.openxmlformats.org/package/2006/relationships"><Relationship Id="rId2" Type="http://schemas.openxmlformats.org/officeDocument/2006/relationships/image" Target="../media/image102.png"/><Relationship Id="rId1" Type="http://schemas.openxmlformats.org/officeDocument/2006/relationships/slideMaster" Target="../slideMasters/slideMaster21.xml"/></Relationships>
</file>

<file path=ppt/slideLayouts/_rels/slideLayout27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1.xml"/></Relationships>
</file>

<file path=ppt/slideLayouts/_rels/slideLayout2719.xml.rels><?xml version="1.0" encoding="UTF-8" standalone="yes"?>
<Relationships xmlns="http://schemas.openxmlformats.org/package/2006/relationships"><Relationship Id="rId2" Type="http://schemas.openxmlformats.org/officeDocument/2006/relationships/image" Target="../media/image102.png"/><Relationship Id="rId1" Type="http://schemas.openxmlformats.org/officeDocument/2006/relationships/slideMaster" Target="../slideMasters/slideMaster21.xml"/></Relationships>
</file>

<file path=ppt/slideLayouts/_rels/slideLayout2720.xml.rels><?xml version="1.0" encoding="UTF-8" standalone="yes"?>
<Relationships xmlns="http://schemas.openxmlformats.org/package/2006/relationships"><Relationship Id="rId2" Type="http://schemas.openxmlformats.org/officeDocument/2006/relationships/image" Target="../media/image102.png"/><Relationship Id="rId1" Type="http://schemas.openxmlformats.org/officeDocument/2006/relationships/slideMaster" Target="../slideMasters/slideMaster21.xml"/></Relationships>
</file>

<file path=ppt/slideLayouts/_rels/slideLayout272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72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1.xml"/></Relationships>
</file>

<file path=ppt/slideLayouts/_rels/slideLayout27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1.xml"/></Relationships>
</file>

<file path=ppt/slideLayouts/_rels/slideLayout2724.xml.rels><?xml version="1.0" encoding="UTF-8" standalone="yes"?>
<Relationships xmlns="http://schemas.openxmlformats.org/package/2006/relationships"><Relationship Id="rId2" Type="http://schemas.openxmlformats.org/officeDocument/2006/relationships/image" Target="../media/image102.png"/><Relationship Id="rId1" Type="http://schemas.openxmlformats.org/officeDocument/2006/relationships/slideMaster" Target="../slideMasters/slideMaster21.xml"/></Relationships>
</file>

<file path=ppt/slideLayouts/_rels/slideLayout2725.xml.rels><?xml version="1.0" encoding="UTF-8" standalone="yes"?>
<Relationships xmlns="http://schemas.openxmlformats.org/package/2006/relationships"><Relationship Id="rId2" Type="http://schemas.openxmlformats.org/officeDocument/2006/relationships/image" Target="../media/image101.png"/><Relationship Id="rId1" Type="http://schemas.openxmlformats.org/officeDocument/2006/relationships/slideMaster" Target="../slideMasters/slideMaster21.xml"/></Relationships>
</file>

<file path=ppt/slideLayouts/_rels/slideLayout2726.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Master" Target="../slideMasters/slideMaster21.xml"/></Relationships>
</file>

<file path=ppt/slideLayouts/_rels/slideLayout2727.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Master" Target="../slideMasters/slideMaster21.xml"/></Relationships>
</file>

<file path=ppt/slideLayouts/_rels/slideLayout2728.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Master" Target="../slideMasters/slideMaster21.xml"/></Relationships>
</file>

<file path=ppt/slideLayouts/_rels/slideLayout2729.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image" Target="../media/image106.png"/><Relationship Id="rId1" Type="http://schemas.openxmlformats.org/officeDocument/2006/relationships/slideMaster" Target="../slideMasters/slideMaster21.xml"/></Relationships>
</file>

<file path=ppt/slideLayouts/_rels/slideLayout2730.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Master" Target="../slideMasters/slideMaster21.xml"/></Relationships>
</file>

<file path=ppt/slideLayouts/_rels/slideLayout2731.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Master" Target="../slideMasters/slideMaster21.xml"/></Relationships>
</file>

<file path=ppt/slideLayouts/_rels/slideLayout2732.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Master" Target="../slideMasters/slideMaster21.xml"/></Relationships>
</file>

<file path=ppt/slideLayouts/_rels/slideLayout2733.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Master" Target="../slideMasters/slideMaster21.xml"/></Relationships>
</file>

<file path=ppt/slideLayouts/_rels/slideLayout2734.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Master" Target="../slideMasters/slideMaster21.xml"/></Relationships>
</file>

<file path=ppt/slideLayouts/_rels/slideLayout2735.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Master" Target="../slideMasters/slideMaster21.xml"/></Relationships>
</file>

<file path=ppt/slideLayouts/_rels/slideLayout2736.xml.rels><?xml version="1.0" encoding="UTF-8" standalone="yes"?>
<Relationships xmlns="http://schemas.openxmlformats.org/package/2006/relationships"><Relationship Id="rId2" Type="http://schemas.openxmlformats.org/officeDocument/2006/relationships/image" Target="../media/image101.png"/><Relationship Id="rId1" Type="http://schemas.openxmlformats.org/officeDocument/2006/relationships/slideMaster" Target="../slideMasters/slideMaster21.xml"/></Relationships>
</file>

<file path=ppt/slideLayouts/_rels/slideLayout2737.xml.rels><?xml version="1.0" encoding="UTF-8" standalone="yes"?>
<Relationships xmlns="http://schemas.openxmlformats.org/package/2006/relationships"><Relationship Id="rId2" Type="http://schemas.openxmlformats.org/officeDocument/2006/relationships/image" Target="../media/image101.png"/><Relationship Id="rId1" Type="http://schemas.openxmlformats.org/officeDocument/2006/relationships/slideMaster" Target="../slideMasters/slideMaster21.xml"/></Relationships>
</file>

<file path=ppt/slideLayouts/_rels/slideLayout2738.xml.rels><?xml version="1.0" encoding="UTF-8" standalone="yes"?>
<Relationships xmlns="http://schemas.openxmlformats.org/package/2006/relationships"><Relationship Id="rId2" Type="http://schemas.openxmlformats.org/officeDocument/2006/relationships/image" Target="../media/image101.png"/><Relationship Id="rId1" Type="http://schemas.openxmlformats.org/officeDocument/2006/relationships/slideMaster" Target="../slideMasters/slideMaster21.xml"/></Relationships>
</file>

<file path=ppt/slideLayouts/_rels/slideLayout2739.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image" Target="../media/image101.png"/><Relationship Id="rId1" Type="http://schemas.openxmlformats.org/officeDocument/2006/relationships/slideMaster" Target="../slideMasters/slideMaster21.xml"/></Relationships>
</file>

<file path=ppt/slideLayouts/_rels/slideLayout2740.xml.rels><?xml version="1.0" encoding="UTF-8" standalone="yes"?>
<Relationships xmlns="http://schemas.openxmlformats.org/package/2006/relationships"><Relationship Id="rId2" Type="http://schemas.openxmlformats.org/officeDocument/2006/relationships/image" Target="../media/image101.png"/><Relationship Id="rId1" Type="http://schemas.openxmlformats.org/officeDocument/2006/relationships/slideMaster" Target="../slideMasters/slideMaster21.xml"/></Relationships>
</file>

<file path=ppt/slideLayouts/_rels/slideLayout2741.xml.rels><?xml version="1.0" encoding="UTF-8" standalone="yes"?>
<Relationships xmlns="http://schemas.openxmlformats.org/package/2006/relationships"><Relationship Id="rId2" Type="http://schemas.openxmlformats.org/officeDocument/2006/relationships/image" Target="../media/image101.png"/><Relationship Id="rId1" Type="http://schemas.openxmlformats.org/officeDocument/2006/relationships/slideMaster" Target="../slideMasters/slideMaster21.xml"/></Relationships>
</file>

<file path=ppt/slideLayouts/_rels/slideLayout2742.xml.rels><?xml version="1.0" encoding="UTF-8" standalone="yes"?>
<Relationships xmlns="http://schemas.openxmlformats.org/package/2006/relationships"><Relationship Id="rId2" Type="http://schemas.openxmlformats.org/officeDocument/2006/relationships/image" Target="../media/image101.png"/><Relationship Id="rId1" Type="http://schemas.openxmlformats.org/officeDocument/2006/relationships/slideMaster" Target="../slideMasters/slideMaster21.xml"/></Relationships>
</file>

<file path=ppt/slideLayouts/_rels/slideLayout2743.xml.rels><?xml version="1.0" encoding="UTF-8" standalone="yes"?>
<Relationships xmlns="http://schemas.openxmlformats.org/package/2006/relationships"><Relationship Id="rId2" Type="http://schemas.openxmlformats.org/officeDocument/2006/relationships/image" Target="../media/image101.png"/><Relationship Id="rId1" Type="http://schemas.openxmlformats.org/officeDocument/2006/relationships/slideMaster" Target="../slideMasters/slideMaster21.xml"/></Relationships>
</file>

<file path=ppt/slideLayouts/_rels/slideLayout2744.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image" Target="../media/image101.png"/><Relationship Id="rId1" Type="http://schemas.openxmlformats.org/officeDocument/2006/relationships/slideMaster" Target="../slideMasters/slideMaster21.xml"/></Relationships>
</file>

<file path=ppt/slideLayouts/_rels/slideLayout274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1.xml"/></Relationships>
</file>

<file path=ppt/slideLayouts/_rels/slideLayout274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1.xml"/></Relationships>
</file>

<file path=ppt/slideLayouts/_rels/slideLayout274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1.xml"/></Relationships>
</file>

<file path=ppt/slideLayouts/_rels/slideLayout2748.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image" Target="../media/image2.png"/><Relationship Id="rId1" Type="http://schemas.openxmlformats.org/officeDocument/2006/relationships/slideMaster" Target="../slideMasters/slideMaster21.xml"/></Relationships>
</file>

<file path=ppt/slideLayouts/_rels/slideLayout2749.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image" Target="../media/image2.png"/><Relationship Id="rId1" Type="http://schemas.openxmlformats.org/officeDocument/2006/relationships/slideMaster" Target="../slideMasters/slideMaster21.xml"/></Relationships>
</file>

<file path=ppt/slideLayouts/_rels/slideLayout275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1.xml"/></Relationships>
</file>

<file path=ppt/slideLayouts/_rels/slideLayout275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1.xml"/></Relationships>
</file>

<file path=ppt/slideLayouts/_rels/slideLayout275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1.xml"/></Relationships>
</file>

<file path=ppt/slideLayouts/_rels/slideLayout275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1.xml"/></Relationships>
</file>

<file path=ppt/slideLayouts/_rels/slideLayout275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1.xml"/></Relationships>
</file>

<file path=ppt/slideLayouts/_rels/slideLayout275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1.xml"/></Relationships>
</file>

<file path=ppt/slideLayouts/_rels/slideLayout275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1.xml"/></Relationships>
</file>

<file path=ppt/slideLayouts/_rels/slideLayout2757.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image" Target="../media/image11.png"/><Relationship Id="rId1" Type="http://schemas.openxmlformats.org/officeDocument/2006/relationships/slideMaster" Target="../slideMasters/slideMaster21.xml"/></Relationships>
</file>

<file path=ppt/slideLayouts/_rels/slideLayout275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1.xml"/></Relationships>
</file>

<file path=ppt/slideLayouts/_rels/slideLayout275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1.xml"/></Relationships>
</file>

<file path=ppt/slideLayouts/_rels/slideLayout276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1.xml"/></Relationships>
</file>

<file path=ppt/slideLayouts/_rels/slideLayout276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1.xml"/></Relationships>
</file>

<file path=ppt/slideLayouts/_rels/slideLayout276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1.xml"/></Relationships>
</file>

<file path=ppt/slideLayouts/_rels/slideLayout276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1.xml"/></Relationships>
</file>

<file path=ppt/slideLayouts/_rels/slideLayout276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1.xml"/></Relationships>
</file>

<file path=ppt/slideLayouts/_rels/slideLayout276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1.xml"/></Relationships>
</file>

<file path=ppt/slideLayouts/_rels/slideLayout276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1.xml"/></Relationships>
</file>

<file path=ppt/slideLayouts/_rels/slideLayout2767.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image" Target="../media/image12.png"/><Relationship Id="rId1" Type="http://schemas.openxmlformats.org/officeDocument/2006/relationships/slideMaster" Target="../slideMasters/slideMaster21.xml"/></Relationships>
</file>

<file path=ppt/slideLayouts/_rels/slideLayout276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1.xml"/></Relationships>
</file>

<file path=ppt/slideLayouts/_rels/slideLayout276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1.xml"/></Relationships>
</file>

<file path=ppt/slideLayouts/_rels/slideLayout2770.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image" Target="../media/image12.png"/><Relationship Id="rId1" Type="http://schemas.openxmlformats.org/officeDocument/2006/relationships/slideMaster" Target="../slideMasters/slideMaster21.xml"/></Relationships>
</file>

<file path=ppt/slideLayouts/_rels/slideLayout277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1.xml"/></Relationships>
</file>

<file path=ppt/slideLayouts/_rels/slideLayout277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1.xml"/></Relationships>
</file>

<file path=ppt/slideLayouts/_rels/slideLayout277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1.xml"/></Relationships>
</file>

<file path=ppt/slideLayouts/_rels/slideLayout2774.xml.rels><?xml version="1.0" encoding="UTF-8" standalone="yes"?>
<Relationships xmlns="http://schemas.openxmlformats.org/package/2006/relationships"><Relationship Id="rId2" Type="http://schemas.openxmlformats.org/officeDocument/2006/relationships/image" Target="../media/image102.png"/><Relationship Id="rId1" Type="http://schemas.openxmlformats.org/officeDocument/2006/relationships/slideMaster" Target="../slideMasters/slideMaster21.xml"/></Relationships>
</file>

<file path=ppt/slideLayouts/_rels/slideLayout2775.xml.rels><?xml version="1.0" encoding="UTF-8" standalone="yes"?>
<Relationships xmlns="http://schemas.openxmlformats.org/package/2006/relationships"><Relationship Id="rId2" Type="http://schemas.openxmlformats.org/officeDocument/2006/relationships/image" Target="../media/image102.png"/><Relationship Id="rId1" Type="http://schemas.openxmlformats.org/officeDocument/2006/relationships/slideMaster" Target="../slideMasters/slideMaster21.xml"/></Relationships>
</file>

<file path=ppt/slideLayouts/_rels/slideLayout2776.xml.rels><?xml version="1.0" encoding="UTF-8" standalone="yes"?>
<Relationships xmlns="http://schemas.openxmlformats.org/package/2006/relationships"><Relationship Id="rId2" Type="http://schemas.openxmlformats.org/officeDocument/2006/relationships/image" Target="../media/image102.png"/><Relationship Id="rId1" Type="http://schemas.openxmlformats.org/officeDocument/2006/relationships/slideMaster" Target="../slideMasters/slideMaster21.xml"/></Relationships>
</file>

<file path=ppt/slideLayouts/_rels/slideLayout2777.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image" Target="../media/image102.png"/><Relationship Id="rId1" Type="http://schemas.openxmlformats.org/officeDocument/2006/relationships/slideMaster" Target="../slideMasters/slideMaster21.xml"/></Relationships>
</file>

<file path=ppt/slideLayouts/_rels/slideLayout2778.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image" Target="../media/image102.png"/><Relationship Id="rId1" Type="http://schemas.openxmlformats.org/officeDocument/2006/relationships/slideMaster" Target="../slideMasters/slideMaster21.xml"/></Relationships>
</file>

<file path=ppt/slideLayouts/_rels/slideLayout2779.xml.rels><?xml version="1.0" encoding="UTF-8" standalone="yes"?>
<Relationships xmlns="http://schemas.openxmlformats.org/package/2006/relationships"><Relationship Id="rId2" Type="http://schemas.openxmlformats.org/officeDocument/2006/relationships/image" Target="../media/image102.png"/><Relationship Id="rId1" Type="http://schemas.openxmlformats.org/officeDocument/2006/relationships/slideMaster" Target="../slideMasters/slideMaster21.xml"/></Relationships>
</file>

<file path=ppt/slideLayouts/_rels/slideLayout2780.xml.rels><?xml version="1.0" encoding="UTF-8" standalone="yes"?>
<Relationships xmlns="http://schemas.openxmlformats.org/package/2006/relationships"><Relationship Id="rId2" Type="http://schemas.openxmlformats.org/officeDocument/2006/relationships/image" Target="../media/image102.png"/><Relationship Id="rId1" Type="http://schemas.openxmlformats.org/officeDocument/2006/relationships/slideMaster" Target="../slideMasters/slideMaster21.xml"/></Relationships>
</file>

<file path=ppt/slideLayouts/_rels/slideLayout2781.xml.rels><?xml version="1.0" encoding="UTF-8" standalone="yes"?>
<Relationships xmlns="http://schemas.openxmlformats.org/package/2006/relationships"><Relationship Id="rId2" Type="http://schemas.openxmlformats.org/officeDocument/2006/relationships/image" Target="../media/image102.png"/><Relationship Id="rId1" Type="http://schemas.openxmlformats.org/officeDocument/2006/relationships/slideMaster" Target="../slideMasters/slideMaster21.xml"/></Relationships>
</file>

<file path=ppt/slideLayouts/_rels/slideLayout2782.xml.rels><?xml version="1.0" encoding="UTF-8" standalone="yes"?>
<Relationships xmlns="http://schemas.openxmlformats.org/package/2006/relationships"><Relationship Id="rId2" Type="http://schemas.openxmlformats.org/officeDocument/2006/relationships/image" Target="../media/image102.png"/><Relationship Id="rId1" Type="http://schemas.openxmlformats.org/officeDocument/2006/relationships/slideMaster" Target="../slideMasters/slideMaster21.xml"/></Relationships>
</file>

<file path=ppt/slideLayouts/_rels/slideLayout2783.xml.rels><?xml version="1.0" encoding="UTF-8" standalone="yes"?>
<Relationships xmlns="http://schemas.openxmlformats.org/package/2006/relationships"><Relationship Id="rId2" Type="http://schemas.openxmlformats.org/officeDocument/2006/relationships/image" Target="../media/image102.png"/><Relationship Id="rId1" Type="http://schemas.openxmlformats.org/officeDocument/2006/relationships/slideMaster" Target="../slideMasters/slideMaster21.xml"/></Relationships>
</file>

<file path=ppt/slideLayouts/_rels/slideLayout278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1.xml"/></Relationships>
</file>

<file path=ppt/slideLayouts/_rels/slideLayout278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1.xml"/></Relationships>
</file>

<file path=ppt/slideLayouts/_rels/slideLayout278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1.xml"/></Relationships>
</file>

<file path=ppt/slideLayouts/_rels/slideLayout278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1.xml"/></Relationships>
</file>

<file path=ppt/slideLayouts/_rels/slideLayout278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1.xml"/></Relationships>
</file>

<file path=ppt/slideLayouts/_rels/slideLayout278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1.xml"/></Relationships>
</file>

<file path=ppt/slideLayouts/_rels/slideLayout279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1.xml"/></Relationships>
</file>

<file path=ppt/slideLayouts/_rels/slideLayout2791.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image" Target="../media/image1.png"/><Relationship Id="rId1" Type="http://schemas.openxmlformats.org/officeDocument/2006/relationships/slideMaster" Target="../slideMasters/slideMaster21.xml"/></Relationships>
</file>

<file path=ppt/slideLayouts/_rels/slideLayout279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1.xml"/></Relationships>
</file>

<file path=ppt/slideLayouts/_rels/slideLayout279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1.xml"/></Relationships>
</file>

<file path=ppt/slideLayouts/_rels/slideLayout279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1.xml"/></Relationships>
</file>

<file path=ppt/slideLayouts/_rels/slideLayout279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1.xml"/></Relationships>
</file>

<file path=ppt/slideLayouts/_rels/slideLayout2796.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image" Target="../media/image14.png"/><Relationship Id="rId1" Type="http://schemas.openxmlformats.org/officeDocument/2006/relationships/slideMaster" Target="../slideMasters/slideMaster21.xml"/></Relationships>
</file>

<file path=ppt/slideLayouts/_rels/slideLayout279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1.xml"/></Relationships>
</file>

<file path=ppt/slideLayouts/_rels/slideLayout279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1.xml"/></Relationships>
</file>

<file path=ppt/slideLayouts/_rels/slideLayout2799.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image" Target="../media/image1.png"/><Relationship Id="rId1" Type="http://schemas.openxmlformats.org/officeDocument/2006/relationships/slideMaster" Target="../slideMasters/slideMaster21.xml"/></Relationships>
</file>

<file path=ppt/slideLayouts/_rels/slideLayout280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1.xml"/></Relationships>
</file>

<file path=ppt/slideLayouts/_rels/slideLayout2801.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image" Target="../media/image4.png"/><Relationship Id="rId1" Type="http://schemas.openxmlformats.org/officeDocument/2006/relationships/slideMaster" Target="../slideMasters/slideMaster21.xml"/></Relationships>
</file>

<file path=ppt/slideLayouts/_rels/slideLayout280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21.xml"/></Relationships>
</file>

<file path=ppt/slideLayouts/_rels/slideLayout2803.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image" Target="../media/image14.png"/><Relationship Id="rId1" Type="http://schemas.openxmlformats.org/officeDocument/2006/relationships/slideMaster" Target="../slideMasters/slideMaster21.xml"/></Relationships>
</file>

<file path=ppt/slideLayouts/_rels/slideLayout280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1.xml"/></Relationships>
</file>

<file path=ppt/slideLayouts/_rels/slideLayout280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1.xml"/></Relationships>
</file>

<file path=ppt/slideLayouts/_rels/slideLayout280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1.xml"/></Relationships>
</file>

<file path=ppt/slideLayouts/_rels/slideLayout280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1.xml"/></Relationships>
</file>

<file path=ppt/slideLayouts/_rels/slideLayout2808.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image" Target="../media/image105.png"/><Relationship Id="rId1" Type="http://schemas.openxmlformats.org/officeDocument/2006/relationships/slideMaster" Target="../slideMasters/slideMaster21.xml"/></Relationships>
</file>

<file path=ppt/slideLayouts/_rels/slideLayout2809.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image" Target="../media/image105.png"/><Relationship Id="rId1" Type="http://schemas.openxmlformats.org/officeDocument/2006/relationships/slideMaster" Target="../slideMasters/slideMaster21.xml"/></Relationships>
</file>

<file path=ppt/slideLayouts/_rels/slideLayout28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1.xml"/></Relationships>
</file>

<file path=ppt/slideLayouts/_rels/slideLayout28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1.xml"/></Relationships>
</file>

<file path=ppt/slideLayouts/_rels/slideLayout28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1.xml"/></Relationships>
</file>

<file path=ppt/slideLayouts/_rels/slideLayout2813.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image" Target="../media/image14.png"/><Relationship Id="rId1" Type="http://schemas.openxmlformats.org/officeDocument/2006/relationships/slideMaster" Target="../slideMasters/slideMaster21.xml"/></Relationships>
</file>

<file path=ppt/slideLayouts/_rels/slideLayout28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1.xml"/></Relationships>
</file>

<file path=ppt/slideLayouts/_rels/slideLayout28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1.xml"/></Relationships>
</file>

<file path=ppt/slideLayouts/_rels/slideLayout28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1.xml"/></Relationships>
</file>

<file path=ppt/slideLayouts/_rels/slideLayout28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1.xml"/></Relationships>
</file>

<file path=ppt/slideLayouts/_rels/slideLayout28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1.xml"/></Relationships>
</file>

<file path=ppt/slideLayouts/_rels/slideLayout28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1.xml"/></Relationships>
</file>

<file path=ppt/slideLayouts/_rels/slideLayout2820.xml.rels><?xml version="1.0" encoding="UTF-8" standalone="yes"?>
<Relationships xmlns="http://schemas.openxmlformats.org/package/2006/relationships"><Relationship Id="rId2" Type="http://schemas.openxmlformats.org/officeDocument/2006/relationships/image" Target="../media/image105.png"/><Relationship Id="rId1" Type="http://schemas.openxmlformats.org/officeDocument/2006/relationships/slideMaster" Target="../slideMasters/slideMaster21.xml"/></Relationships>
</file>

<file path=ppt/slideLayouts/_rels/slideLayout2821.xml.rels><?xml version="1.0" encoding="UTF-8" standalone="yes"?>
<Relationships xmlns="http://schemas.openxmlformats.org/package/2006/relationships"><Relationship Id="rId2" Type="http://schemas.openxmlformats.org/officeDocument/2006/relationships/image" Target="../media/image105.png"/><Relationship Id="rId1" Type="http://schemas.openxmlformats.org/officeDocument/2006/relationships/slideMaster" Target="../slideMasters/slideMaster21.xml"/></Relationships>
</file>

<file path=ppt/slideLayouts/_rels/slideLayout2822.xml.rels><?xml version="1.0" encoding="UTF-8" standalone="yes"?>
<Relationships xmlns="http://schemas.openxmlformats.org/package/2006/relationships"><Relationship Id="rId2" Type="http://schemas.openxmlformats.org/officeDocument/2006/relationships/image" Target="../media/image105.png"/><Relationship Id="rId1" Type="http://schemas.openxmlformats.org/officeDocument/2006/relationships/slideMaster" Target="../slideMasters/slideMaster21.xml"/></Relationships>
</file>

<file path=ppt/slideLayouts/_rels/slideLayout2823.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image" Target="../media/image105.png"/><Relationship Id="rId1" Type="http://schemas.openxmlformats.org/officeDocument/2006/relationships/slideMaster" Target="../slideMasters/slideMaster21.xml"/></Relationships>
</file>

<file path=ppt/slideLayouts/_rels/slideLayout2824.xml.rels><?xml version="1.0" encoding="UTF-8" standalone="yes"?>
<Relationships xmlns="http://schemas.openxmlformats.org/package/2006/relationships"><Relationship Id="rId2" Type="http://schemas.openxmlformats.org/officeDocument/2006/relationships/image" Target="../media/image105.png"/><Relationship Id="rId1" Type="http://schemas.openxmlformats.org/officeDocument/2006/relationships/slideMaster" Target="../slideMasters/slideMaster21.xml"/></Relationships>
</file>

<file path=ppt/slideLayouts/_rels/slideLayout2825.xml.rels><?xml version="1.0" encoding="UTF-8" standalone="yes"?>
<Relationships xmlns="http://schemas.openxmlformats.org/package/2006/relationships"><Relationship Id="rId2" Type="http://schemas.openxmlformats.org/officeDocument/2006/relationships/image" Target="../media/image105.png"/><Relationship Id="rId1" Type="http://schemas.openxmlformats.org/officeDocument/2006/relationships/slideMaster" Target="../slideMasters/slideMaster21.xml"/></Relationships>
</file>

<file path=ppt/slideLayouts/_rels/slideLayout2826.xml.rels><?xml version="1.0" encoding="UTF-8" standalone="yes"?>
<Relationships xmlns="http://schemas.openxmlformats.org/package/2006/relationships"><Relationship Id="rId2" Type="http://schemas.openxmlformats.org/officeDocument/2006/relationships/image" Target="../media/image105.png"/><Relationship Id="rId1" Type="http://schemas.openxmlformats.org/officeDocument/2006/relationships/slideMaster" Target="../slideMasters/slideMaster21.xml"/></Relationships>
</file>

<file path=ppt/slideLayouts/_rels/slideLayout2827.xml.rels><?xml version="1.0" encoding="UTF-8" standalone="yes"?>
<Relationships xmlns="http://schemas.openxmlformats.org/package/2006/relationships"><Relationship Id="rId2" Type="http://schemas.openxmlformats.org/officeDocument/2006/relationships/image" Target="../media/image105.png"/><Relationship Id="rId1" Type="http://schemas.openxmlformats.org/officeDocument/2006/relationships/slideMaster" Target="../slideMasters/slideMaster21.xml"/></Relationships>
</file>

<file path=ppt/slideLayouts/_rels/slideLayout2828.xml.rels><?xml version="1.0" encoding="UTF-8" standalone="yes"?>
<Relationships xmlns="http://schemas.openxmlformats.org/package/2006/relationships"><Relationship Id="rId2" Type="http://schemas.openxmlformats.org/officeDocument/2006/relationships/image" Target="../media/image105.png"/><Relationship Id="rId1" Type="http://schemas.openxmlformats.org/officeDocument/2006/relationships/slideMaster" Target="../slideMasters/slideMaster21.xml"/></Relationships>
</file>

<file path=ppt/slideLayouts/_rels/slideLayout2829.xml.rels><?xml version="1.0" encoding="UTF-8" standalone="yes"?>
<Relationships xmlns="http://schemas.openxmlformats.org/package/2006/relationships"><Relationship Id="rId2" Type="http://schemas.openxmlformats.org/officeDocument/2006/relationships/image" Target="../media/image105.png"/><Relationship Id="rId1" Type="http://schemas.openxmlformats.org/officeDocument/2006/relationships/slideMaster" Target="../slideMasters/slideMaster21.xml"/></Relationships>
</file>

<file path=ppt/slideLayouts/_rels/slideLayout2830.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image" Target="../media/image106.png"/><Relationship Id="rId1" Type="http://schemas.openxmlformats.org/officeDocument/2006/relationships/slideMaster" Target="../slideMasters/slideMaster21.xml"/></Relationships>
</file>

<file path=ppt/slideLayouts/_rels/slideLayout283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21.xml"/></Relationships>
</file>

<file path=ppt/slideLayouts/_rels/slideLayout283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21.xml"/></Relationships>
</file>

<file path=ppt/slideLayouts/_rels/slideLayout283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21.xml"/></Relationships>
</file>

<file path=ppt/slideLayouts/_rels/slideLayout283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21.xml"/></Relationships>
</file>

<file path=ppt/slideLayouts/_rels/slideLayout283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21.xml"/></Relationships>
</file>

<file path=ppt/slideLayouts/_rels/slideLayout283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21.xml"/></Relationships>
</file>

<file path=ppt/slideLayouts/_rels/slideLayout283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1.xml"/></Relationships>
</file>

<file path=ppt/slideLayouts/_rels/slideLayout283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1.xml"/></Relationships>
</file>

<file path=ppt/slideLayouts/_rels/slideLayout283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1.xml"/></Relationships>
</file>

<file path=ppt/slideLayouts/_rels/slideLayout284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1.xml"/></Relationships>
</file>

<file path=ppt/slideLayouts/_rels/slideLayout2841.xml.rels><?xml version="1.0" encoding="UTF-8" standalone="yes"?>
<Relationships xmlns="http://schemas.openxmlformats.org/package/2006/relationships"><Relationship Id="rId2" Type="http://schemas.openxmlformats.org/officeDocument/2006/relationships/image" Target="../media/image107.png"/><Relationship Id="rId1" Type="http://schemas.openxmlformats.org/officeDocument/2006/relationships/slideMaster" Target="../slideMasters/slideMaster21.xml"/></Relationships>
</file>

<file path=ppt/slideLayouts/_rels/slideLayout2842.xml.rels><?xml version="1.0" encoding="UTF-8" standalone="yes"?>
<Relationships xmlns="http://schemas.openxmlformats.org/package/2006/relationships"><Relationship Id="rId2" Type="http://schemas.openxmlformats.org/officeDocument/2006/relationships/image" Target="../media/image108.png"/><Relationship Id="rId1" Type="http://schemas.openxmlformats.org/officeDocument/2006/relationships/slideMaster" Target="../slideMasters/slideMaster21.xml"/></Relationships>
</file>

<file path=ppt/slideLayouts/_rels/slideLayout2843.xml.rels><?xml version="1.0" encoding="UTF-8" standalone="yes"?>
<Relationships xmlns="http://schemas.openxmlformats.org/package/2006/relationships"><Relationship Id="rId2" Type="http://schemas.openxmlformats.org/officeDocument/2006/relationships/image" Target="../media/image117.png"/><Relationship Id="rId1" Type="http://schemas.openxmlformats.org/officeDocument/2006/relationships/slideMaster" Target="../slideMasters/slideMaster21.xml"/></Relationships>
</file>

<file path=ppt/slideLayouts/_rels/slideLayout2844.xml.rels><?xml version="1.0" encoding="UTF-8" standalone="yes"?>
<Relationships xmlns="http://schemas.openxmlformats.org/package/2006/relationships"><Relationship Id="rId2" Type="http://schemas.openxmlformats.org/officeDocument/2006/relationships/image" Target="../media/image117.png"/><Relationship Id="rId1" Type="http://schemas.openxmlformats.org/officeDocument/2006/relationships/slideMaster" Target="../slideMasters/slideMaster21.xml"/></Relationships>
</file>

<file path=ppt/slideLayouts/_rels/slideLayout2845.xml.rels><?xml version="1.0" encoding="UTF-8" standalone="yes"?>
<Relationships xmlns="http://schemas.openxmlformats.org/package/2006/relationships"><Relationship Id="rId2" Type="http://schemas.openxmlformats.org/officeDocument/2006/relationships/image" Target="../media/image117.png"/><Relationship Id="rId1" Type="http://schemas.openxmlformats.org/officeDocument/2006/relationships/slideMaster" Target="../slideMasters/slideMaster21.xml"/></Relationships>
</file>

<file path=ppt/slideLayouts/_rels/slideLayout2846.xml.rels><?xml version="1.0" encoding="UTF-8" standalone="yes"?>
<Relationships xmlns="http://schemas.openxmlformats.org/package/2006/relationships"><Relationship Id="rId2" Type="http://schemas.openxmlformats.org/officeDocument/2006/relationships/image" Target="../media/image110.png"/><Relationship Id="rId1" Type="http://schemas.openxmlformats.org/officeDocument/2006/relationships/slideMaster" Target="../slideMasters/slideMaster21.xml"/></Relationships>
</file>

<file path=ppt/slideLayouts/_rels/slideLayout2847.xml.rels><?xml version="1.0" encoding="UTF-8" standalone="yes"?>
<Relationships xmlns="http://schemas.openxmlformats.org/package/2006/relationships"><Relationship Id="rId2" Type="http://schemas.openxmlformats.org/officeDocument/2006/relationships/image" Target="../media/image111.png"/><Relationship Id="rId1" Type="http://schemas.openxmlformats.org/officeDocument/2006/relationships/slideMaster" Target="../slideMasters/slideMaster21.xml"/></Relationships>
</file>

<file path=ppt/slideLayouts/_rels/slideLayout2848.xml.rels><?xml version="1.0" encoding="UTF-8" standalone="yes"?>
<Relationships xmlns="http://schemas.openxmlformats.org/package/2006/relationships"><Relationship Id="rId2" Type="http://schemas.openxmlformats.org/officeDocument/2006/relationships/image" Target="../media/image111.png"/><Relationship Id="rId1" Type="http://schemas.openxmlformats.org/officeDocument/2006/relationships/slideMaster" Target="../slideMasters/slideMaster21.xml"/></Relationships>
</file>

<file path=ppt/slideLayouts/_rels/slideLayout2849.xml.rels><?xml version="1.0" encoding="UTF-8" standalone="yes"?>
<Relationships xmlns="http://schemas.openxmlformats.org/package/2006/relationships"><Relationship Id="rId2" Type="http://schemas.openxmlformats.org/officeDocument/2006/relationships/image" Target="../media/image111.png"/><Relationship Id="rId1" Type="http://schemas.openxmlformats.org/officeDocument/2006/relationships/slideMaster" Target="../slideMasters/slideMaster21.xml"/></Relationships>
</file>

<file path=ppt/slideLayouts/_rels/slideLayout285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21.xml"/></Relationships>
</file>

<file path=ppt/slideLayouts/_rels/slideLayout285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21.xml"/></Relationships>
</file>

<file path=ppt/slideLayouts/_rels/slideLayout285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21.xml"/></Relationships>
</file>

<file path=ppt/slideLayouts/_rels/slideLayout285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21.xml"/></Relationships>
</file>

<file path=ppt/slideLayouts/_rels/slideLayout285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21.xml"/></Relationships>
</file>

<file path=ppt/slideLayouts/_rels/slideLayout285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21.xml"/></Relationships>
</file>

<file path=ppt/slideLayouts/_rels/slideLayout2856.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image" Target="../media/image33.png"/><Relationship Id="rId1" Type="http://schemas.openxmlformats.org/officeDocument/2006/relationships/slideMaster" Target="../slideMasters/slideMaster21.xml"/></Relationships>
</file>

<file path=ppt/slideLayouts/_rels/slideLayout285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21.xml"/></Relationships>
</file>

<file path=ppt/slideLayouts/_rels/slideLayout285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21.xml"/></Relationships>
</file>

<file path=ppt/slideLayouts/_rels/slideLayout285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21.xml"/></Relationships>
</file>

<file path=ppt/slideLayouts/_rels/slideLayout286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21.xml"/></Relationships>
</file>

<file path=ppt/slideLayouts/_rels/slideLayout286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21.xml"/></Relationships>
</file>

<file path=ppt/slideLayouts/_rels/slideLayout286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21.xml"/></Relationships>
</file>

<file path=ppt/slideLayouts/_rels/slideLayout286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1.xml"/></Relationships>
</file>

<file path=ppt/slideLayouts/_rels/slideLayout286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1.xml"/></Relationships>
</file>

<file path=ppt/slideLayouts/_rels/slideLayout286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1.xml"/></Relationships>
</file>

<file path=ppt/slideLayouts/_rels/slideLayout2866.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image" Target="../media/image4.png"/><Relationship Id="rId1" Type="http://schemas.openxmlformats.org/officeDocument/2006/relationships/slideMaster" Target="../slideMasters/slideMaster21.xml"/></Relationships>
</file>

<file path=ppt/slideLayouts/_rels/slideLayout286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1.xml"/></Relationships>
</file>

<file path=ppt/slideLayouts/_rels/slideLayout286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1.xml"/></Relationships>
</file>

<file path=ppt/slideLayouts/_rels/slideLayout286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1.xml"/></Relationships>
</file>

<file path=ppt/slideLayouts/_rels/slideLayout287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1.xml"/></Relationships>
</file>

<file path=ppt/slideLayouts/_rels/slideLayout287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1.xml"/></Relationships>
</file>

<file path=ppt/slideLayouts/_rels/slideLayout287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1.xml"/></Relationships>
</file>

<file path=ppt/slideLayouts/_rels/slideLayout2873.xml.rels><?xml version="1.0" encoding="UTF-8" standalone="yes"?>
<Relationships xmlns="http://schemas.openxmlformats.org/package/2006/relationships"><Relationship Id="rId3" Type="http://schemas.openxmlformats.org/officeDocument/2006/relationships/image" Target="../media/image119.png"/><Relationship Id="rId2" Type="http://schemas.openxmlformats.org/officeDocument/2006/relationships/image" Target="../media/image118.png"/><Relationship Id="rId1" Type="http://schemas.openxmlformats.org/officeDocument/2006/relationships/slideMaster" Target="../slideMasters/slideMaster21.xml"/></Relationships>
</file>

<file path=ppt/slideLayouts/_rels/slideLayout2874.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Master" Target="../slideMasters/slideMaster21.xml"/></Relationships>
</file>

<file path=ppt/slideLayouts/_rels/slideLayout2875.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Master" Target="../slideMasters/slideMaster21.xml"/></Relationships>
</file>

<file path=ppt/slideLayouts/_rels/slideLayout2876.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Master" Target="../slideMasters/slideMaster21.xml"/></Relationships>
</file>

<file path=ppt/slideLayouts/_rels/slideLayout2877.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Master" Target="../slideMasters/slideMaster21.xml"/></Relationships>
</file>

<file path=ppt/slideLayouts/_rels/slideLayout2878.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Master" Target="../slideMasters/slideMaster21.xml"/></Relationships>
</file>

<file path=ppt/slideLayouts/_rels/slideLayout2879.xml.rels><?xml version="1.0" encoding="UTF-8" standalone="yes"?>
<Relationships xmlns="http://schemas.openxmlformats.org/package/2006/relationships"><Relationship Id="rId3" Type="http://schemas.openxmlformats.org/officeDocument/2006/relationships/image" Target="../media/image119.png"/><Relationship Id="rId2" Type="http://schemas.openxmlformats.org/officeDocument/2006/relationships/image" Target="../media/image118.png"/><Relationship Id="rId1" Type="http://schemas.openxmlformats.org/officeDocument/2006/relationships/slideMaster" Target="../slideMasters/slideMaster21.xml"/></Relationships>
</file>

<file path=ppt/slideLayouts/_rels/slideLayout2880.xml.rels><?xml version="1.0" encoding="UTF-8" standalone="yes"?>
<Relationships xmlns="http://schemas.openxmlformats.org/package/2006/relationships"><Relationship Id="rId2" Type="http://schemas.openxmlformats.org/officeDocument/2006/relationships/image" Target="../media/image112.jpg"/><Relationship Id="rId1" Type="http://schemas.openxmlformats.org/officeDocument/2006/relationships/slideMaster" Target="../slideMasters/slideMaster21.xml"/></Relationships>
</file>

<file path=ppt/slideLayouts/_rels/slideLayout2881.xml.rels><?xml version="1.0" encoding="UTF-8" standalone="yes"?>
<Relationships xmlns="http://schemas.openxmlformats.org/package/2006/relationships"><Relationship Id="rId2" Type="http://schemas.openxmlformats.org/officeDocument/2006/relationships/image" Target="../media/image108.png"/><Relationship Id="rId1" Type="http://schemas.openxmlformats.org/officeDocument/2006/relationships/slideMaster" Target="../slideMasters/slideMaster21.xml"/></Relationships>
</file>

<file path=ppt/slideLayouts/_rels/slideLayout288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21.xml"/></Relationships>
</file>

<file path=ppt/slideLayouts/_rels/slideLayout288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21.xml"/></Relationships>
</file>

<file path=ppt/slideLayouts/_rels/slideLayout288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21.xml"/></Relationships>
</file>

<file path=ppt/slideLayouts/_rels/slideLayout288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88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887.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21.xml"/></Relationships>
</file>

<file path=ppt/slideLayouts/_rels/slideLayout2888.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image" Target="../media/image4.png"/><Relationship Id="rId1" Type="http://schemas.openxmlformats.org/officeDocument/2006/relationships/slideMaster" Target="../slideMasters/slideMaster21.xml"/></Relationships>
</file>

<file path=ppt/slideLayouts/_rels/slideLayout2889.xml.rels><?xml version="1.0" encoding="UTF-8" standalone="yes"?>
<Relationships xmlns="http://schemas.openxmlformats.org/package/2006/relationships"><Relationship Id="rId2" Type="http://schemas.openxmlformats.org/officeDocument/2006/relationships/image" Target="../media/image114.png"/><Relationship Id="rId1" Type="http://schemas.openxmlformats.org/officeDocument/2006/relationships/slideMaster" Target="../slideMasters/slideMaster21.xml"/></Relationships>
</file>

<file path=ppt/slideLayouts/_rels/slideLayout2890.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Master" Target="../slideMasters/slideMaster21.xml"/></Relationships>
</file>

<file path=ppt/slideLayouts/_rels/slideLayout2891.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Master" Target="../slideMasters/slideMaster21.xml"/></Relationships>
</file>

<file path=ppt/slideLayouts/_rels/slideLayout2892.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Master" Target="../slideMasters/slideMaster21.xml"/></Relationships>
</file>

<file path=ppt/slideLayouts/_rels/slideLayout289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1.xml"/></Relationships>
</file>

<file path=ppt/slideLayouts/_rels/slideLayout2894.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image" Target="../media/image106.png"/><Relationship Id="rId1" Type="http://schemas.openxmlformats.org/officeDocument/2006/relationships/slideMaster" Target="../slideMasters/slideMaster21.xml"/></Relationships>
</file>

<file path=ppt/slideLayouts/_rels/slideLayout2895.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Master" Target="../slideMasters/slideMaster21.xml"/></Relationships>
</file>

<file path=ppt/slideLayouts/_rels/slideLayout2896.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Master" Target="../slideMasters/slideMaster21.xml"/></Relationships>
</file>

<file path=ppt/slideLayouts/_rels/slideLayout2897.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Master" Target="../slideMasters/slideMaster21.xml"/></Relationships>
</file>

<file path=ppt/slideLayouts/_rels/slideLayout2898.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Master" Target="../slideMasters/slideMaster21.xml"/></Relationships>
</file>

<file path=ppt/slideLayouts/_rels/slideLayout2899.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Master" Target="../slideMasters/slideMaster21.xml"/></Relationships>
</file>

<file path=ppt/slideLayouts/_rels/slideLayout2900.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Master" Target="../slideMasters/slideMaster21.xml"/></Relationships>
</file>

<file path=ppt/slideLayouts/_rels/slideLayout2901.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image" Target="../media/image115.png"/><Relationship Id="rId1" Type="http://schemas.openxmlformats.org/officeDocument/2006/relationships/slideMaster" Target="../slideMasters/slideMaster21.xml"/></Relationships>
</file>

<file path=ppt/slideLayouts/_rels/slideLayout290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1.xml"/></Relationships>
</file>

<file path=ppt/slideLayouts/_rels/slideLayout2903.xml.rels><?xml version="1.0" encoding="UTF-8" standalone="yes"?>
<Relationships xmlns="http://schemas.openxmlformats.org/package/2006/relationships"><Relationship Id="rId2" Type="http://schemas.openxmlformats.org/officeDocument/2006/relationships/image" Target="../media/image115.png"/><Relationship Id="rId1" Type="http://schemas.openxmlformats.org/officeDocument/2006/relationships/slideMaster" Target="../slideMasters/slideMaster21.xml"/></Relationships>
</file>

<file path=ppt/slideLayouts/_rels/slideLayout2904.xml.rels><?xml version="1.0" encoding="UTF-8" standalone="yes"?>
<Relationships xmlns="http://schemas.openxmlformats.org/package/2006/relationships"><Relationship Id="rId2" Type="http://schemas.openxmlformats.org/officeDocument/2006/relationships/image" Target="../media/image115.png"/><Relationship Id="rId1" Type="http://schemas.openxmlformats.org/officeDocument/2006/relationships/slideMaster" Target="../slideMasters/slideMaster21.xml"/></Relationships>
</file>

<file path=ppt/slideLayouts/_rels/slideLayout2905.xml.rels><?xml version="1.0" encoding="UTF-8" standalone="yes"?>
<Relationships xmlns="http://schemas.openxmlformats.org/package/2006/relationships"><Relationship Id="rId2" Type="http://schemas.openxmlformats.org/officeDocument/2006/relationships/image" Target="../media/image115.png"/><Relationship Id="rId1" Type="http://schemas.openxmlformats.org/officeDocument/2006/relationships/slideMaster" Target="../slideMasters/slideMaster21.xml"/></Relationships>
</file>

<file path=ppt/slideLayouts/_rels/slideLayout2906.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image" Target="../media/image115.png"/><Relationship Id="rId1" Type="http://schemas.openxmlformats.org/officeDocument/2006/relationships/slideMaster" Target="../slideMasters/slideMaster21.xml"/></Relationships>
</file>

<file path=ppt/slideLayouts/_rels/slideLayout2907.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image" Target="../media/image115.png"/><Relationship Id="rId1" Type="http://schemas.openxmlformats.org/officeDocument/2006/relationships/slideMaster" Target="../slideMasters/slideMaster21.xml"/></Relationships>
</file>

<file path=ppt/slideLayouts/_rels/slideLayout2908.xml.rels><?xml version="1.0" encoding="UTF-8" standalone="yes"?>
<Relationships xmlns="http://schemas.openxmlformats.org/package/2006/relationships"><Relationship Id="rId2" Type="http://schemas.openxmlformats.org/officeDocument/2006/relationships/image" Target="../media/image115.png"/><Relationship Id="rId1" Type="http://schemas.openxmlformats.org/officeDocument/2006/relationships/slideMaster" Target="../slideMasters/slideMaster21.xml"/></Relationships>
</file>

<file path=ppt/slideLayouts/_rels/slideLayout2909.xml.rels><?xml version="1.0" encoding="UTF-8" standalone="yes"?>
<Relationships xmlns="http://schemas.openxmlformats.org/package/2006/relationships"><Relationship Id="rId2" Type="http://schemas.openxmlformats.org/officeDocument/2006/relationships/image" Target="../media/image115.png"/><Relationship Id="rId1" Type="http://schemas.openxmlformats.org/officeDocument/2006/relationships/slideMaster" Target="../slideMasters/slideMaster21.xml"/></Relationships>
</file>

<file path=ppt/slideLayouts/_rels/slideLayout2910.xml.rels><?xml version="1.0" encoding="UTF-8" standalone="yes"?>
<Relationships xmlns="http://schemas.openxmlformats.org/package/2006/relationships"><Relationship Id="rId2" Type="http://schemas.openxmlformats.org/officeDocument/2006/relationships/image" Target="../media/image115.png"/><Relationship Id="rId1" Type="http://schemas.openxmlformats.org/officeDocument/2006/relationships/slideMaster" Target="../slideMasters/slideMaster21.xml"/></Relationships>
</file>

<file path=ppt/slideLayouts/_rels/slideLayout2911.xml.rels><?xml version="1.0" encoding="UTF-8" standalone="yes"?>
<Relationships xmlns="http://schemas.openxmlformats.org/package/2006/relationships"><Relationship Id="rId2" Type="http://schemas.openxmlformats.org/officeDocument/2006/relationships/image" Target="../media/image115.png"/><Relationship Id="rId1" Type="http://schemas.openxmlformats.org/officeDocument/2006/relationships/slideMaster" Target="../slideMasters/slideMaster21.xml"/></Relationships>
</file>

<file path=ppt/slideLayouts/_rels/slideLayout2912.xml.rels><?xml version="1.0" encoding="UTF-8" standalone="yes"?>
<Relationships xmlns="http://schemas.openxmlformats.org/package/2006/relationships"><Relationship Id="rId2" Type="http://schemas.openxmlformats.org/officeDocument/2006/relationships/image" Target="../media/image115.png"/><Relationship Id="rId1" Type="http://schemas.openxmlformats.org/officeDocument/2006/relationships/slideMaster" Target="../slideMasters/slideMaster21.xml"/></Relationships>
</file>

<file path=ppt/slideLayouts/_rels/slideLayout2913.xml.rels><?xml version="1.0" encoding="UTF-8" standalone="yes"?>
<Relationships xmlns="http://schemas.openxmlformats.org/package/2006/relationships"><Relationship Id="rId2" Type="http://schemas.openxmlformats.org/officeDocument/2006/relationships/image" Target="../media/image115.png"/><Relationship Id="rId1" Type="http://schemas.openxmlformats.org/officeDocument/2006/relationships/slideMaster" Target="../slideMasters/slideMaster21.xml"/></Relationships>
</file>

<file path=ppt/slideLayouts/_rels/slideLayout29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21.xml"/></Relationships>
</file>

<file path=ppt/slideLayouts/_rels/slideLayout2915.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image" Target="../media/image1.png"/><Relationship Id="rId1" Type="http://schemas.openxmlformats.org/officeDocument/2006/relationships/slideMaster" Target="../slideMasters/slideMaster21.xml"/></Relationships>
</file>

<file path=ppt/slideLayouts/_rels/slideLayout2916.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image" Target="../media/image1.png"/><Relationship Id="rId1" Type="http://schemas.openxmlformats.org/officeDocument/2006/relationships/slideMaster" Target="../slideMasters/slideMaster21.xml"/></Relationships>
</file>

<file path=ppt/slideLayouts/_rels/slideLayout29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2.xml"/></Relationships>
</file>

<file path=ppt/slideLayouts/_rels/slideLayout29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2.xml"/></Relationships>
</file>

<file path=ppt/slideLayouts/_rels/slideLayout29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2.xml"/></Relationships>
</file>

<file path=ppt/slideLayouts/_rels/slideLayout29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2.xml"/></Relationships>
</file>

<file path=ppt/slideLayouts/_rels/slideLayout2921.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Master" Target="../slideMasters/slideMaster22.xml"/></Relationships>
</file>

<file path=ppt/slideLayouts/_rels/slideLayout29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2.xml"/></Relationships>
</file>

<file path=ppt/slideLayouts/_rels/slideLayout29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2.xml"/></Relationships>
</file>

<file path=ppt/slideLayouts/_rels/slideLayout29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2.xml"/></Relationships>
</file>

<file path=ppt/slideLayouts/_rels/slideLayout29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2.xml"/></Relationships>
</file>

<file path=ppt/slideLayouts/_rels/slideLayout292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2.xml"/></Relationships>
</file>

<file path=ppt/slideLayouts/_rels/slideLayout292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2.xml"/></Relationships>
</file>

<file path=ppt/slideLayouts/_rels/slideLayout292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2.xml"/></Relationships>
</file>

<file path=ppt/slideLayouts/_rels/slideLayout292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2.xml"/></Relationships>
</file>

<file path=ppt/slideLayouts/_rels/slideLayout293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2.xml"/></Relationships>
</file>

<file path=ppt/slideLayouts/_rels/slideLayout293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2.xml"/></Relationships>
</file>

<file path=ppt/slideLayouts/_rels/slideLayout293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2.xml"/></Relationships>
</file>

<file path=ppt/slideLayouts/_rels/slideLayout293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2.xml"/></Relationships>
</file>

<file path=ppt/slideLayouts/_rels/slideLayout293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2.xml"/></Relationships>
</file>

<file path=ppt/slideLayouts/_rels/slideLayout2935.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13.png"/><Relationship Id="rId1" Type="http://schemas.openxmlformats.org/officeDocument/2006/relationships/slideMaster" Target="../slideMasters/slideMaster22.xml"/></Relationships>
</file>

<file path=ppt/slideLayouts/_rels/slideLayout293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2.xml"/></Relationships>
</file>

<file path=ppt/slideLayouts/_rels/slideLayout293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2.xml"/></Relationships>
</file>

<file path=ppt/slideLayouts/_rels/slideLayout293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2.xml"/></Relationships>
</file>

<file path=ppt/slideLayouts/_rels/slideLayout293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2.xml"/></Relationships>
</file>

<file path=ppt/slideLayouts/_rels/slideLayout2940.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13.png"/><Relationship Id="rId1" Type="http://schemas.openxmlformats.org/officeDocument/2006/relationships/slideMaster" Target="../slideMasters/slideMaster22.xml"/></Relationships>
</file>

<file path=ppt/slideLayouts/_rels/slideLayout294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2.xml"/></Relationships>
</file>

<file path=ppt/slideLayouts/_rels/slideLayout294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2.xml"/></Relationships>
</file>

<file path=ppt/slideLayouts/_rels/slideLayout294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2.xml"/></Relationships>
</file>

<file path=ppt/slideLayouts/_rels/slideLayout2944.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2.png"/><Relationship Id="rId1" Type="http://schemas.openxmlformats.org/officeDocument/2006/relationships/slideMaster" Target="../slideMasters/slideMaster22.xml"/></Relationships>
</file>

<file path=ppt/slideLayouts/_rels/slideLayout294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2.xml"/></Relationships>
</file>

<file path=ppt/slideLayouts/_rels/slideLayout294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2.xml"/></Relationships>
</file>

<file path=ppt/slideLayouts/_rels/slideLayout294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2.xml"/></Relationships>
</file>

<file path=ppt/slideLayouts/_rels/slideLayout294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2.xml"/></Relationships>
</file>

<file path=ppt/slideLayouts/_rels/slideLayout294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2.xml"/></Relationships>
</file>

<file path=ppt/slideLayouts/_rels/slideLayout295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2.xml"/></Relationships>
</file>

<file path=ppt/slideLayouts/_rels/slideLayout2951.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2.png"/><Relationship Id="rId1" Type="http://schemas.openxmlformats.org/officeDocument/2006/relationships/slideMaster" Target="../slideMasters/slideMaster22.xml"/></Relationships>
</file>

<file path=ppt/slideLayouts/_rels/slideLayout295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2.xml"/></Relationships>
</file>

<file path=ppt/slideLayouts/_rels/slideLayout295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2.xml"/></Relationships>
</file>

<file path=ppt/slideLayouts/_rels/slideLayout295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2.xml"/></Relationships>
</file>

<file path=ppt/slideLayouts/_rels/slideLayout2955.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1.png"/><Relationship Id="rId1" Type="http://schemas.openxmlformats.org/officeDocument/2006/relationships/slideMaster" Target="../slideMasters/slideMaster22.xml"/></Relationships>
</file>

<file path=ppt/slideLayouts/_rels/slideLayout2956.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png"/><Relationship Id="rId1" Type="http://schemas.openxmlformats.org/officeDocument/2006/relationships/slideMaster" Target="../slideMasters/slideMaster22.xml"/></Relationships>
</file>

<file path=ppt/slideLayouts/_rels/slideLayout295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2.xml"/></Relationships>
</file>

<file path=ppt/slideLayouts/_rels/slideLayout295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2.xml"/></Relationships>
</file>

<file path=ppt/slideLayouts/_rels/slideLayout295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2.xml"/></Relationships>
</file>

<file path=ppt/slideLayouts/_rels/slideLayout296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2.xml"/></Relationships>
</file>

<file path=ppt/slideLayouts/_rels/slideLayout2961.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6.png"/><Relationship Id="rId1" Type="http://schemas.openxmlformats.org/officeDocument/2006/relationships/slideMaster" Target="../slideMasters/slideMaster22.xml"/></Relationships>
</file>

<file path=ppt/slideLayouts/_rels/slideLayout2962.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6.png"/><Relationship Id="rId1" Type="http://schemas.openxmlformats.org/officeDocument/2006/relationships/slideMaster" Target="../slideMasters/slideMaster22.xml"/></Relationships>
</file>

<file path=ppt/slideLayouts/_rels/slideLayout2963.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4.png"/><Relationship Id="rId1" Type="http://schemas.openxmlformats.org/officeDocument/2006/relationships/slideMaster" Target="../slideMasters/slideMaster22.xml"/></Relationships>
</file>

<file path=ppt/slideLayouts/_rels/slideLayout2964.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4.png"/><Relationship Id="rId1" Type="http://schemas.openxmlformats.org/officeDocument/2006/relationships/slideMaster" Target="../slideMasters/slideMaster22.xml"/></Relationships>
</file>

<file path=ppt/slideLayouts/_rels/slideLayout296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2.xml"/></Relationships>
</file>

<file path=ppt/slideLayouts/_rels/slideLayout296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2.xml"/></Relationships>
</file>

<file path=ppt/slideLayouts/_rels/slideLayout296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2.xml"/></Relationships>
</file>

<file path=ppt/slideLayouts/_rels/slideLayout2968.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12.png"/><Relationship Id="rId1" Type="http://schemas.openxmlformats.org/officeDocument/2006/relationships/slideMaster" Target="../slideMasters/slideMaster22.xml"/></Relationships>
</file>

<file path=ppt/slideLayouts/_rels/slideLayout2969.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2.png"/><Relationship Id="rId1" Type="http://schemas.openxmlformats.org/officeDocument/2006/relationships/slideMaster" Target="../slideMasters/slideMaster22.xml"/></Relationships>
</file>

<file path=ppt/slideLayouts/_rels/slideLayout297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2.xml"/></Relationships>
</file>

<file path=ppt/slideLayouts/_rels/slideLayout297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2.xml"/></Relationships>
</file>

<file path=ppt/slideLayouts/_rels/slideLayout297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22.xml"/></Relationships>
</file>

<file path=ppt/slideLayouts/_rels/slideLayout297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22.xml"/></Relationships>
</file>

<file path=ppt/slideLayouts/_rels/slideLayout297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22.xml"/></Relationships>
</file>

<file path=ppt/slideLayouts/_rels/slideLayout2975.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15.png"/><Relationship Id="rId1" Type="http://schemas.openxmlformats.org/officeDocument/2006/relationships/slideMaster" Target="../slideMasters/slideMaster22.xml"/></Relationships>
</file>

<file path=ppt/slideLayouts/_rels/slideLayout2976.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15.png"/><Relationship Id="rId1" Type="http://schemas.openxmlformats.org/officeDocument/2006/relationships/slideMaster" Target="../slideMasters/slideMaster22.xml"/></Relationships>
</file>

<file path=ppt/slideLayouts/_rels/slideLayout297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22.xml"/></Relationships>
</file>

<file path=ppt/slideLayouts/_rels/slideLayout297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22.xml"/></Relationships>
</file>

<file path=ppt/slideLayouts/_rels/slideLayout297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22.xml"/></Relationships>
</file>

<file path=ppt/slideLayouts/_rels/slideLayout298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22.xml"/></Relationships>
</file>

<file path=ppt/slideLayouts/_rels/slideLayout298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22.xml"/></Relationships>
</file>

<file path=ppt/slideLayouts/_rels/slideLayout298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2.xml"/></Relationships>
</file>

<file path=ppt/slideLayouts/_rels/slideLayout298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2.xml"/></Relationships>
</file>

<file path=ppt/slideLayouts/_rels/slideLayout298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2.xml"/></Relationships>
</file>

<file path=ppt/slideLayouts/_rels/slideLayout298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2.xml"/></Relationships>
</file>

<file path=ppt/slideLayouts/_rels/slideLayout2986.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2.png"/><Relationship Id="rId1" Type="http://schemas.openxmlformats.org/officeDocument/2006/relationships/slideMaster" Target="../slideMasters/slideMaster22.xml"/></Relationships>
</file>

<file path=ppt/slideLayouts/_rels/slideLayout2987.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2.png"/><Relationship Id="rId1" Type="http://schemas.openxmlformats.org/officeDocument/2006/relationships/slideMaster" Target="../slideMasters/slideMaster22.xml"/></Relationships>
</file>

<file path=ppt/slideLayouts/_rels/slideLayout298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2.xml"/></Relationships>
</file>

<file path=ppt/slideLayouts/_rels/slideLayout298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2.xml"/></Relationships>
</file>

<file path=ppt/slideLayouts/_rels/slideLayout299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2.xml"/></Relationships>
</file>

<file path=ppt/slideLayouts/_rels/slideLayout299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2.xml"/></Relationships>
</file>

<file path=ppt/slideLayouts/_rels/slideLayout299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2.xml"/></Relationships>
</file>

<file path=ppt/slideLayouts/_rels/slideLayout299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2.xml"/></Relationships>
</file>

<file path=ppt/slideLayouts/_rels/slideLayout299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2.xml"/></Relationships>
</file>

<file path=ppt/slideLayouts/_rels/slideLayout299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2.xml"/></Relationships>
</file>

<file path=ppt/slideLayouts/_rels/slideLayout299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2.xml"/></Relationships>
</file>

<file path=ppt/slideLayouts/_rels/slideLayout299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2.xml"/></Relationships>
</file>

<file path=ppt/slideLayouts/_rels/slideLayout299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2.xml"/></Relationships>
</file>

<file path=ppt/slideLayouts/_rels/slideLayout2999.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1.png"/><Relationship Id="rId1" Type="http://schemas.openxmlformats.org/officeDocument/2006/relationships/slideMaster" Target="../slideMasters/slideMaster22.xml"/></Relationships>
</file>

<file path=ppt/slideLayouts/_rels/slideLayout3000.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png"/><Relationship Id="rId1" Type="http://schemas.openxmlformats.org/officeDocument/2006/relationships/slideMaster" Target="../slideMasters/slideMaster22.xml"/></Relationships>
</file>

<file path=ppt/slideLayouts/_rels/slideLayout300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2.xml"/></Relationships>
</file>

<file path=ppt/slideLayouts/_rels/slideLayout300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2.xml"/></Relationships>
</file>

<file path=ppt/slideLayouts/_rels/slideLayout300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2.xml"/></Relationships>
</file>

<file path=ppt/slideLayouts/_rels/slideLayout300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2.xml"/></Relationships>
</file>

<file path=ppt/slideLayouts/_rels/slideLayout3005.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12.png"/><Relationship Id="rId1" Type="http://schemas.openxmlformats.org/officeDocument/2006/relationships/slideMaster" Target="../slideMasters/slideMaster22.xml"/></Relationships>
</file>

<file path=ppt/slideLayouts/_rels/slideLayout3006.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2.png"/><Relationship Id="rId1" Type="http://schemas.openxmlformats.org/officeDocument/2006/relationships/slideMaster" Target="../slideMasters/slideMaster22.xml"/></Relationships>
</file>

<file path=ppt/slideLayouts/_rels/slideLayout300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2.xml"/></Relationships>
</file>

<file path=ppt/slideLayouts/_rels/slideLayout300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2.xml"/></Relationships>
</file>

<file path=ppt/slideLayouts/_rels/slideLayout300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2.xml"/></Relationships>
</file>

<file path=ppt/slideLayouts/_rels/slideLayout3010.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2.png"/><Relationship Id="rId1" Type="http://schemas.openxmlformats.org/officeDocument/2006/relationships/slideMaster" Target="../slideMasters/slideMaster22.xml"/></Relationships>
</file>

<file path=ppt/slideLayouts/_rels/slideLayout3011.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2.png"/><Relationship Id="rId1" Type="http://schemas.openxmlformats.org/officeDocument/2006/relationships/slideMaster" Target="../slideMasters/slideMaster22.xml"/></Relationships>
</file>

<file path=ppt/slideLayouts/_rels/slideLayout3012.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2.png"/><Relationship Id="rId1" Type="http://schemas.openxmlformats.org/officeDocument/2006/relationships/slideMaster" Target="../slideMasters/slideMaster22.xml"/></Relationships>
</file>

<file path=ppt/slideLayouts/_rels/slideLayout3013.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2.png"/><Relationship Id="rId1" Type="http://schemas.openxmlformats.org/officeDocument/2006/relationships/slideMaster" Target="../slideMasters/slideMaster22.xml"/></Relationships>
</file>

<file path=ppt/slideLayouts/_rels/slideLayout30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2.xml"/></Relationships>
</file>

<file path=ppt/slideLayouts/_rels/slideLayout30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2.xml"/></Relationships>
</file>

<file path=ppt/slideLayouts/_rels/slideLayout30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2.xml"/></Relationships>
</file>

<file path=ppt/slideLayouts/_rels/slideLayout30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2.xml"/></Relationships>
</file>

<file path=ppt/slideLayouts/_rels/slideLayout30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2.xml"/></Relationships>
</file>

<file path=ppt/slideLayouts/_rels/slideLayout30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2.xml"/></Relationships>
</file>

<file path=ppt/slideLayouts/_rels/slideLayout30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2.xml"/></Relationships>
</file>

<file path=ppt/slideLayouts/_rels/slideLayout302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2.xml"/></Relationships>
</file>

<file path=ppt/slideLayouts/_rels/slideLayout3022.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11.png"/><Relationship Id="rId1" Type="http://schemas.openxmlformats.org/officeDocument/2006/relationships/slideMaster" Target="../slideMasters/slideMaster22.xml"/></Relationships>
</file>

<file path=ppt/slideLayouts/_rels/slideLayout3023.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1.png"/><Relationship Id="rId1" Type="http://schemas.openxmlformats.org/officeDocument/2006/relationships/slideMaster" Target="../slideMasters/slideMaster22.xml"/></Relationships>
</file>

<file path=ppt/slideLayouts/_rels/slideLayout30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2.xml"/></Relationships>
</file>

<file path=ppt/slideLayouts/_rels/slideLayout302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2.xml"/></Relationships>
</file>

<file path=ppt/slideLayouts/_rels/slideLayout302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2.xml"/></Relationships>
</file>

<file path=ppt/slideLayouts/_rels/slideLayout302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2.xml"/></Relationships>
</file>

<file path=ppt/slideLayouts/_rels/slideLayout302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2.xml"/></Relationships>
</file>

<file path=ppt/slideLayouts/_rels/slideLayout302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2.xml"/></Relationships>
</file>

<file path=ppt/slideLayouts/_rels/slideLayout303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2.xml"/></Relationships>
</file>

<file path=ppt/slideLayouts/_rels/slideLayout303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2.xml"/></Relationships>
</file>

<file path=ppt/slideLayouts/_rels/slideLayout3032.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1.png"/><Relationship Id="rId1" Type="http://schemas.openxmlformats.org/officeDocument/2006/relationships/slideMaster" Target="../slideMasters/slideMaster22.xml"/></Relationships>
</file>

<file path=ppt/slideLayouts/_rels/slideLayout3033.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14.png"/><Relationship Id="rId1" Type="http://schemas.openxmlformats.org/officeDocument/2006/relationships/slideMaster" Target="../slideMasters/slideMaster22.xml"/></Relationships>
</file>

<file path=ppt/slideLayouts/_rels/slideLayout3034.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4.png"/><Relationship Id="rId1" Type="http://schemas.openxmlformats.org/officeDocument/2006/relationships/slideMaster" Target="../slideMasters/slideMaster22.xml"/></Relationships>
</file>

<file path=ppt/slideLayouts/_rels/slideLayout3035.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png"/><Relationship Id="rId1" Type="http://schemas.openxmlformats.org/officeDocument/2006/relationships/slideMaster" Target="../slideMasters/slideMaster22.xml"/></Relationships>
</file>

<file path=ppt/slideLayouts/_rels/slideLayout3036.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4.png"/><Relationship Id="rId1" Type="http://schemas.openxmlformats.org/officeDocument/2006/relationships/slideMaster" Target="../slideMasters/slideMaster22.xml"/></Relationships>
</file>

<file path=ppt/slideLayouts/_rels/slideLayout3037.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4.png"/><Relationship Id="rId1" Type="http://schemas.openxmlformats.org/officeDocument/2006/relationships/slideMaster" Target="../slideMasters/slideMaster22.xml"/></Relationships>
</file>

<file path=ppt/slideLayouts/_rels/slideLayout303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22.xml"/></Relationships>
</file>

<file path=ppt/slideLayouts/_rels/slideLayout3039.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14.png"/><Relationship Id="rId1" Type="http://schemas.openxmlformats.org/officeDocument/2006/relationships/slideMaster" Target="../slideMasters/slideMaster22.xml"/></Relationships>
</file>

<file path=ppt/slideLayouts/_rels/slideLayout3040.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4.png"/><Relationship Id="rId1" Type="http://schemas.openxmlformats.org/officeDocument/2006/relationships/slideMaster" Target="../slideMasters/slideMaster22.xml"/></Relationships>
</file>

<file path=ppt/slideLayouts/_rels/slideLayout304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2.xml"/></Relationships>
</file>

<file path=ppt/slideLayouts/_rels/slideLayout304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2.xml"/></Relationships>
</file>

<file path=ppt/slideLayouts/_rels/slideLayout304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2.xml"/></Relationships>
</file>

<file path=ppt/slideLayouts/_rels/slideLayout3044.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14.png"/><Relationship Id="rId1" Type="http://schemas.openxmlformats.org/officeDocument/2006/relationships/slideMaster" Target="../slideMasters/slideMaster22.xml"/></Relationships>
</file>

<file path=ppt/slideLayouts/_rels/slideLayout3045.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4.png"/><Relationship Id="rId1" Type="http://schemas.openxmlformats.org/officeDocument/2006/relationships/slideMaster" Target="../slideMasters/slideMaster22.xml"/></Relationships>
</file>

<file path=ppt/slideLayouts/_rels/slideLayout304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2.xml"/></Relationships>
</file>

<file path=ppt/slideLayouts/_rels/slideLayout304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2.xml"/></Relationships>
</file>

<file path=ppt/slideLayouts/_rels/slideLayout304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2.xml"/></Relationships>
</file>

<file path=ppt/slideLayouts/_rels/slideLayout304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2.xml"/></Relationships>
</file>

<file path=ppt/slideLayouts/_rels/slideLayout305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2.xml"/></Relationships>
</file>

<file path=ppt/slideLayouts/_rels/slideLayout305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2.xml"/></Relationships>
</file>

<file path=ppt/slideLayouts/_rels/slideLayout305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2.xml"/></Relationships>
</file>

<file path=ppt/slideLayouts/_rels/slideLayout305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2.xml"/></Relationships>
</file>

<file path=ppt/slideLayouts/_rels/slideLayout305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2.xml"/></Relationships>
</file>

<file path=ppt/slideLayouts/_rels/slideLayout3055.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6.png"/><Relationship Id="rId1" Type="http://schemas.openxmlformats.org/officeDocument/2006/relationships/slideMaster" Target="../slideMasters/slideMaster22.xml"/></Relationships>
</file>

<file path=ppt/slideLayouts/_rels/slideLayout305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2.xml"/></Relationships>
</file>

<file path=ppt/slideLayouts/_rels/slideLayout305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2.xml"/></Relationships>
</file>

<file path=ppt/slideLayouts/_rels/slideLayout305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2.xml"/></Relationships>
</file>

<file path=ppt/slideLayouts/_rels/slideLayout305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2.xml"/></Relationships>
</file>

<file path=ppt/slideLayouts/_rels/slideLayout306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2.xml"/></Relationships>
</file>

<file path=ppt/slideLayouts/_rels/slideLayout306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2.xml"/></Relationships>
</file>

<file path=ppt/slideLayouts/_rels/slideLayout3062.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png"/><Relationship Id="rId1" Type="http://schemas.openxmlformats.org/officeDocument/2006/relationships/slideMaster" Target="../slideMasters/slideMaster22.xml"/></Relationships>
</file>

<file path=ppt/slideLayouts/_rels/slideLayout306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2.xml"/></Relationships>
</file>

<file path=ppt/slideLayouts/_rels/slideLayout306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2.xml"/></Relationships>
</file>

<file path=ppt/slideLayouts/_rels/slideLayout306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2.xml"/></Relationships>
</file>

<file path=ppt/slideLayouts/_rels/slideLayout3066.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4.png"/><Relationship Id="rId1" Type="http://schemas.openxmlformats.org/officeDocument/2006/relationships/slideMaster" Target="../slideMasters/slideMaster22.xml"/></Relationships>
</file>

<file path=ppt/slideLayouts/_rels/slideLayout306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2.xml"/></Relationships>
</file>

<file path=ppt/slideLayouts/_rels/slideLayout306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2.xml"/></Relationships>
</file>

<file path=ppt/slideLayouts/_rels/slideLayout306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2.xml"/></Relationships>
</file>

<file path=ppt/slideLayouts/_rels/slideLayout307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2.xml"/></Relationships>
</file>

<file path=ppt/slideLayouts/_rels/slideLayout307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2.xml"/></Relationships>
</file>

<file path=ppt/slideLayouts/_rels/slideLayout307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2.xml"/></Relationships>
</file>

<file path=ppt/slideLayouts/_rels/slideLayout3073.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png"/><Relationship Id="rId1" Type="http://schemas.openxmlformats.org/officeDocument/2006/relationships/slideMaster" Target="../slideMasters/slideMaster22.xml"/></Relationships>
</file>

<file path=ppt/slideLayouts/_rels/slideLayout307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07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22.xml"/></Relationships>
</file>

<file path=ppt/slideLayouts/_rels/slideLayout307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22.xml"/></Relationships>
</file>

<file path=ppt/slideLayouts/_rels/slideLayout307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22.xml"/></Relationships>
</file>

<file path=ppt/slideLayouts/_rels/slideLayout307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22.xml"/></Relationships>
</file>

<file path=ppt/slideLayouts/_rels/slideLayout307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22.xml"/></Relationships>
</file>

<file path=ppt/slideLayouts/_rels/slideLayout308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22.xml"/></Relationships>
</file>

<file path=ppt/slideLayouts/_rels/slideLayout308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2.xml"/></Relationships>
</file>

<file path=ppt/slideLayouts/_rels/slideLayout308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2.xml"/></Relationships>
</file>

<file path=ppt/slideLayouts/_rels/slideLayout308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2.xml"/></Relationships>
</file>

<file path=ppt/slideLayouts/_rels/slideLayout308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2.xml"/></Relationships>
</file>

<file path=ppt/slideLayouts/_rels/slideLayout3085.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Master" Target="../slideMasters/slideMaster22.xml"/></Relationships>
</file>

<file path=ppt/slideLayouts/_rels/slideLayout3086.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Master" Target="../slideMasters/slideMaster22.xml"/></Relationships>
</file>

<file path=ppt/slideLayouts/_rels/slideLayout3087.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Master" Target="../slideMasters/slideMaster22.xml"/></Relationships>
</file>

<file path=ppt/slideLayouts/_rels/slideLayout308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22.xml"/></Relationships>
</file>

<file path=ppt/slideLayouts/_rels/slideLayout308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22.xml"/></Relationships>
</file>

<file path=ppt/slideLayouts/_rels/slideLayout3090.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Master" Target="../slideMasters/slideMaster22.xml"/></Relationships>
</file>

<file path=ppt/slideLayouts/_rels/slideLayout3091.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Master" Target="../slideMasters/slideMaster22.xml"/></Relationships>
</file>

<file path=ppt/slideLayouts/_rels/slideLayout3092.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Master" Target="../slideMasters/slideMaster22.xml"/></Relationships>
</file>

<file path=ppt/slideLayouts/_rels/slideLayout309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22.xml"/></Relationships>
</file>

<file path=ppt/slideLayouts/_rels/slideLayout309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22.xml"/></Relationships>
</file>

<file path=ppt/slideLayouts/_rels/slideLayout309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22.xml"/></Relationships>
</file>

<file path=ppt/slideLayouts/_rels/slideLayout309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22.xml"/></Relationships>
</file>

<file path=ppt/slideLayouts/_rels/slideLayout309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22.xml"/></Relationships>
</file>

<file path=ppt/slideLayouts/_rels/slideLayout309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22.xml"/></Relationships>
</file>

<file path=ppt/slideLayouts/_rels/slideLayout309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22.xml"/></Relationships>
</file>

<file path=ppt/slideLayouts/_rels/slideLayout310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22.xml"/></Relationships>
</file>

<file path=ppt/slideLayouts/_rels/slideLayout310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2.xml"/></Relationships>
</file>

<file path=ppt/slideLayouts/_rels/slideLayout3102.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Master" Target="../slideMasters/slideMaster22.xml"/></Relationships>
</file>

<file path=ppt/slideLayouts/_rels/slideLayout3103.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Master" Target="../slideMasters/slideMaster22.xml"/></Relationships>
</file>

<file path=ppt/slideLayouts/_rels/slideLayout3104.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Master" Target="../slideMasters/slideMaster22.xml"/></Relationships>
</file>

<file path=ppt/slideLayouts/_rels/slideLayout310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22.xml"/></Relationships>
</file>

<file path=ppt/slideLayouts/_rels/slideLayout310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2.xml"/></Relationships>
</file>

<file path=ppt/slideLayouts/_rels/slideLayout310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2.xml"/></Relationships>
</file>

<file path=ppt/slideLayouts/_rels/slideLayout310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2.xml"/></Relationships>
</file>

<file path=ppt/slideLayouts/_rels/slideLayout310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22.xml"/></Relationships>
</file>

<file path=ppt/slideLayouts/_rels/slideLayout311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22.xml"/></Relationships>
</file>

<file path=ppt/slideLayouts/_rels/slideLayout311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22.xml"/></Relationships>
</file>

<file path=ppt/slideLayouts/_rels/slideLayout3112.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33.png"/><Relationship Id="rId1" Type="http://schemas.openxmlformats.org/officeDocument/2006/relationships/slideMaster" Target="../slideMasters/slideMaster22.xml"/></Relationships>
</file>

<file path=ppt/slideLayouts/_rels/slideLayout3113.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33.png"/><Relationship Id="rId1" Type="http://schemas.openxmlformats.org/officeDocument/2006/relationships/slideMaster" Target="../slideMasters/slideMaster22.xml"/></Relationships>
</file>

<file path=ppt/slideLayouts/_rels/slideLayout311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22.xml"/></Relationships>
</file>

<file path=ppt/slideLayouts/_rels/slideLayout311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22.xml"/></Relationships>
</file>

<file path=ppt/slideLayouts/_rels/slideLayout311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22.xml"/></Relationships>
</file>

<file path=ppt/slideLayouts/_rels/slideLayout311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22.xml"/></Relationships>
</file>

<file path=ppt/slideLayouts/_rels/slideLayout311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22.xml"/></Relationships>
</file>

<file path=ppt/slideLayouts/_rels/slideLayout31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2.xml"/></Relationships>
</file>

<file path=ppt/slideLayouts/_rels/slideLayout31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2.xml"/></Relationships>
</file>

<file path=ppt/slideLayouts/_rels/slideLayout31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2.xml"/></Relationships>
</file>

<file path=ppt/slideLayouts/_rels/slideLayout3122.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4.png"/><Relationship Id="rId1" Type="http://schemas.openxmlformats.org/officeDocument/2006/relationships/slideMaster" Target="../slideMasters/slideMaster22.xml"/></Relationships>
</file>

<file path=ppt/slideLayouts/_rels/slideLayout3123.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4.png"/><Relationship Id="rId1" Type="http://schemas.openxmlformats.org/officeDocument/2006/relationships/slideMaster" Target="../slideMasters/slideMaster22.xml"/></Relationships>
</file>

<file path=ppt/slideLayouts/_rels/slideLayout31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2.xml"/></Relationships>
</file>

<file path=ppt/slideLayouts/_rels/slideLayout31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2.xml"/></Relationships>
</file>

<file path=ppt/slideLayouts/_rels/slideLayout31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2.xml"/></Relationships>
</file>

<file path=ppt/slideLayouts/_rels/slideLayout31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2.xml"/></Relationships>
</file>

<file path=ppt/slideLayouts/_rels/slideLayout312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2.xml"/></Relationships>
</file>

<file path=ppt/slideLayouts/_rels/slideLayout312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2.xml"/></Relationships>
</file>

<file path=ppt/slideLayouts/_rels/slideLayout3130.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png"/><Relationship Id="rId1" Type="http://schemas.openxmlformats.org/officeDocument/2006/relationships/slideMaster" Target="../slideMasters/slideMaster22.xml"/></Relationships>
</file>

<file path=ppt/slideLayouts/_rels/slideLayout3131.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8.png"/><Relationship Id="rId1" Type="http://schemas.openxmlformats.org/officeDocument/2006/relationships/slideMaster" Target="../slideMasters/slideMaster22.xml"/></Relationships>
</file>

<file path=ppt/slideLayouts/_rels/slideLayout3132.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78.png"/><Relationship Id="rId1" Type="http://schemas.openxmlformats.org/officeDocument/2006/relationships/slideMaster" Target="../slideMasters/slideMaster22.xml"/></Relationships>
</file>

<file path=ppt/slideLayouts/_rels/slideLayout3133.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Master" Target="../slideMasters/slideMaster22.xml"/></Relationships>
</file>

<file path=ppt/slideLayouts/_rels/slideLayout3134.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Master" Target="../slideMasters/slideMaster22.xml"/></Relationships>
</file>

<file path=ppt/slideLayouts/_rels/slideLayout3135.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png"/><Relationship Id="rId1" Type="http://schemas.openxmlformats.org/officeDocument/2006/relationships/slideMaster" Target="../slideMasters/slideMaster22.xml"/></Relationships>
</file>

<file path=ppt/slideLayouts/_rels/slideLayout3136.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Master" Target="../slideMasters/slideMaster22.xml"/></Relationships>
</file>

<file path=ppt/slideLayouts/_rels/slideLayout313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22.xml"/></Relationships>
</file>

<file path=ppt/slideLayouts/_rels/slideLayout313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22.xml"/></Relationships>
</file>

<file path=ppt/slideLayouts/_rels/slideLayout313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22.xml"/></Relationships>
</file>

<file path=ppt/slideLayouts/_rels/slideLayout314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22.xml"/></Relationships>
</file>

<file path=ppt/slideLayouts/_rels/slideLayout3141.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8.png"/><Relationship Id="rId1" Type="http://schemas.openxmlformats.org/officeDocument/2006/relationships/slideMaster" Target="../slideMasters/slideMaster22.xml"/></Relationships>
</file>

<file path=ppt/slideLayouts/_rels/slideLayout314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2.xml"/></Relationships>
</file>

<file path=ppt/slideLayouts/_rels/slideLayout3143.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78.png"/><Relationship Id="rId1" Type="http://schemas.openxmlformats.org/officeDocument/2006/relationships/slideMaster" Target="../slideMasters/slideMaster22.xml"/></Relationships>
</file>

<file path=ppt/slideLayouts/_rels/slideLayout314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14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146.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22.xml"/></Relationships>
</file>

<file path=ppt/slideLayouts/_rels/slideLayout3147.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4.png"/><Relationship Id="rId1" Type="http://schemas.openxmlformats.org/officeDocument/2006/relationships/slideMaster" Target="../slideMasters/slideMaster22.xml"/></Relationships>
</file>

<file path=ppt/slideLayouts/_rels/slideLayout3148.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Master" Target="../slideMasters/slideMaster22.xml"/></Relationships>
</file>

<file path=ppt/slideLayouts/_rels/slideLayout314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2.xml"/></Relationships>
</file>

<file path=ppt/slideLayouts/_rels/slideLayout315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2.xml"/></Relationships>
</file>

<file path=ppt/slideLayouts/_rels/slideLayout315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2.xml"/></Relationships>
</file>

<file path=ppt/slideLayouts/_rels/slideLayout3152.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4.png"/><Relationship Id="rId1" Type="http://schemas.openxmlformats.org/officeDocument/2006/relationships/slideMaster" Target="../slideMasters/slideMaster22.xml"/></Relationships>
</file>

<file path=ppt/slideLayouts/_rels/slideLayout3153.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22.xml"/></Relationships>
</file>

<file path=ppt/slideLayouts/_rels/slideLayout315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2.xml"/></Relationships>
</file>

<file path=ppt/slideLayouts/_rels/slideLayout315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2.xml"/></Relationships>
</file>

<file path=ppt/slideLayouts/_rels/slideLayout315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2.xml"/></Relationships>
</file>

<file path=ppt/slideLayouts/_rels/slideLayout315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2.xml"/></Relationships>
</file>

<file path=ppt/slideLayouts/_rels/slideLayout3158.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png"/><Relationship Id="rId1" Type="http://schemas.openxmlformats.org/officeDocument/2006/relationships/slideMaster" Target="../slideMasters/slideMaster22.xml"/></Relationships>
</file>

<file path=ppt/slideLayouts/_rels/slideLayout315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2.xml"/></Relationships>
</file>

<file path=ppt/slideLayouts/_rels/slideLayout316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2.xml"/></Relationships>
</file>

<file path=ppt/slideLayouts/_rels/slideLayout316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2.xml"/></Relationships>
</file>

<file path=ppt/slideLayouts/_rels/slideLayout316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2.xml"/></Relationships>
</file>

<file path=ppt/slideLayouts/_rels/slideLayout316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2.xml"/></Relationships>
</file>

<file path=ppt/slideLayouts/_rels/slideLayout3164.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54.png"/><Relationship Id="rId1" Type="http://schemas.openxmlformats.org/officeDocument/2006/relationships/slideMaster" Target="../slideMasters/slideMaster22.xml"/></Relationships>
</file>

<file path=ppt/slideLayouts/_rels/slideLayout316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2.xml"/></Relationships>
</file>

<file path=ppt/slideLayouts/_rels/slideLayout3166.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22.xml"/></Relationships>
</file>

<file path=ppt/slideLayouts/_rels/slideLayout3167.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22.xml"/></Relationships>
</file>

<file path=ppt/slideLayouts/_rels/slideLayout3168.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22.xml"/></Relationships>
</file>

<file path=ppt/slideLayouts/_rels/slideLayout3169.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54.png"/><Relationship Id="rId1" Type="http://schemas.openxmlformats.org/officeDocument/2006/relationships/slideMaster" Target="../slideMasters/slideMaster22.xml"/></Relationships>
</file>

<file path=ppt/slideLayouts/_rels/slideLayout3170.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54.png"/><Relationship Id="rId1" Type="http://schemas.openxmlformats.org/officeDocument/2006/relationships/slideMaster" Target="../slideMasters/slideMaster22.xml"/></Relationships>
</file>

<file path=ppt/slideLayouts/_rels/slideLayout3171.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22.xml"/></Relationships>
</file>

<file path=ppt/slideLayouts/_rels/slideLayout3172.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22.xml"/></Relationships>
</file>

<file path=ppt/slideLayouts/_rels/slideLayout3173.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22.xml"/></Relationships>
</file>

<file path=ppt/slideLayouts/_rels/slideLayout3174.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22.xml"/></Relationships>
</file>

<file path=ppt/slideLayouts/_rels/slideLayout3175.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22.xml"/></Relationships>
</file>

<file path=ppt/slideLayouts/_rels/slideLayout3176.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22.xml"/></Relationships>
</file>

<file path=ppt/slideLayouts/_rels/slideLayout3177.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png"/><Relationship Id="rId1" Type="http://schemas.openxmlformats.org/officeDocument/2006/relationships/slideMaster" Target="../slideMasters/slideMaster22.xml"/></Relationships>
</file>

<file path=ppt/slideLayouts/_rels/slideLayout317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2.xml"/></Relationships>
</file>

<file path=ppt/slideLayouts/_rels/slideLayout317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2.xml"/></Relationships>
</file>

<file path=ppt/slideLayouts/_rels/slideLayout318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2.xml"/></Relationships>
</file>

<file path=ppt/slideLayouts/_rels/slideLayout318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2.xml"/></Relationships>
</file>

<file path=ppt/slideLayouts/_rels/slideLayout318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2.xml"/></Relationships>
</file>

<file path=ppt/slideLayouts/_rels/slideLayout3183.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4.png"/><Relationship Id="rId1" Type="http://schemas.openxmlformats.org/officeDocument/2006/relationships/slideMaster" Target="../slideMasters/slideMaster22.xml"/></Relationships>
</file>

<file path=ppt/slideLayouts/_rels/slideLayout318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2.xml"/></Relationships>
</file>

<file path=ppt/slideLayouts/_rels/slideLayout318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2.xml"/></Relationships>
</file>

<file path=ppt/slideLayouts/_rels/slideLayout318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2.xml"/></Relationships>
</file>

<file path=ppt/slideLayouts/_rels/slideLayout3187.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4.png"/><Relationship Id="rId1" Type="http://schemas.openxmlformats.org/officeDocument/2006/relationships/slideMaster" Target="../slideMasters/slideMaster22.xml"/></Relationships>
</file>

<file path=ppt/slideLayouts/_rels/slideLayout3188.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4.png"/><Relationship Id="rId1" Type="http://schemas.openxmlformats.org/officeDocument/2006/relationships/slideMaster" Target="../slideMasters/slideMaster22.xml"/></Relationships>
</file>

<file path=ppt/slideLayouts/_rels/slideLayout318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2.xml"/></Relationships>
</file>

<file path=ppt/slideLayouts/_rels/slideLayout319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2.xml"/></Relationships>
</file>

<file path=ppt/slideLayouts/_rels/slideLayout319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2.xml"/></Relationships>
</file>

<file path=ppt/slideLayouts/_rels/slideLayout319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2.xml"/></Relationships>
</file>

<file path=ppt/slideLayouts/_rels/slideLayout319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2.xml"/></Relationships>
</file>

<file path=ppt/slideLayouts/_rels/slideLayout319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2.xml"/></Relationships>
</file>

<file path=ppt/slideLayouts/_rels/slideLayout319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22.xml"/></Relationships>
</file>

<file path=ppt/slideLayouts/_rels/slideLayout3196.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1.png"/><Relationship Id="rId1" Type="http://schemas.openxmlformats.org/officeDocument/2006/relationships/slideMaster" Target="../slideMasters/slideMaster22.xml"/></Relationships>
</file>

<file path=ppt/slideLayouts/_rels/slideLayout3197.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1.png"/><Relationship Id="rId1" Type="http://schemas.openxmlformats.org/officeDocument/2006/relationships/slideMaster" Target="../slideMasters/slideMaster22.xml"/></Relationships>
</file>

<file path=ppt/slideLayouts/_rels/slideLayout319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19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22.xml"/></Relationships>
</file>

<file path=ppt/slideLayouts/_rels/slideLayout320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2.xml"/></Relationships>
</file>

<file path=ppt/slideLayouts/_rels/slideLayout320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3.xml"/></Relationships>
</file>

<file path=ppt/slideLayouts/_rels/slideLayout3202.xml.rels><?xml version="1.0" encoding="UTF-8" standalone="yes"?>
<Relationships xmlns="http://schemas.openxmlformats.org/package/2006/relationships"><Relationship Id="rId3" Type="http://schemas.openxmlformats.org/officeDocument/2006/relationships/image" Target="../media/image120.svg"/><Relationship Id="rId2" Type="http://schemas.openxmlformats.org/officeDocument/2006/relationships/image" Target="../media/image1.png"/><Relationship Id="rId1" Type="http://schemas.openxmlformats.org/officeDocument/2006/relationships/slideMaster" Target="../slideMasters/slideMaster23.xml"/></Relationships>
</file>

<file path=ppt/slideLayouts/_rels/slideLayout320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3.xml"/></Relationships>
</file>

<file path=ppt/slideLayouts/_rels/slideLayout3204.xml.rels><?xml version="1.0" encoding="UTF-8" standalone="yes"?>
<Relationships xmlns="http://schemas.openxmlformats.org/package/2006/relationships"><Relationship Id="rId3" Type="http://schemas.openxmlformats.org/officeDocument/2006/relationships/image" Target="../media/image120.svg"/><Relationship Id="rId2" Type="http://schemas.openxmlformats.org/officeDocument/2006/relationships/image" Target="../media/image1.png"/><Relationship Id="rId1" Type="http://schemas.openxmlformats.org/officeDocument/2006/relationships/slideMaster" Target="../slideMasters/slideMaster23.xml"/></Relationships>
</file>

<file path=ppt/slideLayouts/_rels/slideLayout320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3.xml"/></Relationships>
</file>

<file path=ppt/slideLayouts/_rels/slideLayout320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3.xml"/></Relationships>
</file>

<file path=ppt/slideLayouts/_rels/slideLayout320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3.xml"/></Relationships>
</file>

<file path=ppt/slideLayouts/_rels/slideLayout320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3.xml"/></Relationships>
</file>

<file path=ppt/slideLayouts/_rels/slideLayout320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3.xml"/></Relationships>
</file>

<file path=ppt/slideLayouts/_rels/slideLayout32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3.xml"/></Relationships>
</file>

<file path=ppt/slideLayouts/_rels/slideLayout32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3.xml"/></Relationships>
</file>

<file path=ppt/slideLayouts/_rels/slideLayout3212.xml.rels><?xml version="1.0" encoding="UTF-8" standalone="yes"?>
<Relationships xmlns="http://schemas.openxmlformats.org/package/2006/relationships"><Relationship Id="rId3" Type="http://schemas.openxmlformats.org/officeDocument/2006/relationships/image" Target="../media/image120.svg"/><Relationship Id="rId2" Type="http://schemas.openxmlformats.org/officeDocument/2006/relationships/image" Target="../media/image3.png"/><Relationship Id="rId1" Type="http://schemas.openxmlformats.org/officeDocument/2006/relationships/slideMaster" Target="../slideMasters/slideMaster23.xml"/></Relationships>
</file>

<file path=ppt/slideLayouts/_rels/slideLayout32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3.xml"/></Relationships>
</file>

<file path=ppt/slideLayouts/_rels/slideLayout3214.xml.rels><?xml version="1.0" encoding="UTF-8" standalone="yes"?>
<Relationships xmlns="http://schemas.openxmlformats.org/package/2006/relationships"><Relationship Id="rId3" Type="http://schemas.openxmlformats.org/officeDocument/2006/relationships/image" Target="../media/image120.svg"/><Relationship Id="rId2" Type="http://schemas.openxmlformats.org/officeDocument/2006/relationships/image" Target="../media/image4.png"/><Relationship Id="rId1" Type="http://schemas.openxmlformats.org/officeDocument/2006/relationships/slideMaster" Target="../slideMasters/slideMaster23.xml"/></Relationships>
</file>

<file path=ppt/slideLayouts/_rels/slideLayout32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3.xml"/></Relationships>
</file>

<file path=ppt/slideLayouts/_rels/slideLayout32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3.xml"/></Relationships>
</file>

<file path=ppt/slideLayouts/_rels/slideLayout32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3.xml"/></Relationships>
</file>

<file path=ppt/slideLayouts/_rels/slideLayout32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3.xml"/></Relationships>
</file>

<file path=ppt/slideLayouts/_rels/slideLayout3219.xml.rels><?xml version="1.0" encoding="UTF-8" standalone="yes"?>
<Relationships xmlns="http://schemas.openxmlformats.org/package/2006/relationships"><Relationship Id="rId3" Type="http://schemas.openxmlformats.org/officeDocument/2006/relationships/image" Target="../media/image120.svg"/><Relationship Id="rId2" Type="http://schemas.openxmlformats.org/officeDocument/2006/relationships/image" Target="../media/image4.png"/><Relationship Id="rId1" Type="http://schemas.openxmlformats.org/officeDocument/2006/relationships/slideMaster" Target="../slideMasters/slideMaster23.xml"/></Relationships>
</file>

<file path=ppt/slideLayouts/_rels/slideLayout3220.xml.rels><?xml version="1.0" encoding="UTF-8" standalone="yes"?>
<Relationships xmlns="http://schemas.openxmlformats.org/package/2006/relationships"><Relationship Id="rId3" Type="http://schemas.openxmlformats.org/officeDocument/2006/relationships/image" Target="../media/image120.svg"/><Relationship Id="rId2" Type="http://schemas.openxmlformats.org/officeDocument/2006/relationships/image" Target="../media/image4.png"/><Relationship Id="rId1" Type="http://schemas.openxmlformats.org/officeDocument/2006/relationships/slideMaster" Target="../slideMasters/slideMaster23.xml"/></Relationships>
</file>

<file path=ppt/slideLayouts/_rels/slideLayout32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3.xml"/></Relationships>
</file>

<file path=ppt/slideLayouts/_rels/slideLayout32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3.xml"/></Relationships>
</file>

<file path=ppt/slideLayouts/_rels/slideLayout32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3.xml"/></Relationships>
</file>

<file path=ppt/slideLayouts/_rels/slideLayout32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3.xml"/></Relationships>
</file>

<file path=ppt/slideLayouts/_rels/slideLayout32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3.xml"/></Relationships>
</file>

<file path=ppt/slideLayouts/_rels/slideLayout32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3.xml"/></Relationships>
</file>

<file path=ppt/slideLayouts/_rels/slideLayout32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3.xml"/></Relationships>
</file>

<file path=ppt/slideLayouts/_rels/slideLayout32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3.xml"/></Relationships>
</file>

<file path=ppt/slideLayouts/_rels/slideLayout32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3.xml"/></Relationships>
</file>

<file path=ppt/slideLayouts/_rels/slideLayout3230.xml.rels><?xml version="1.0" encoding="UTF-8" standalone="yes"?>
<Relationships xmlns="http://schemas.openxmlformats.org/package/2006/relationships"><Relationship Id="rId3" Type="http://schemas.openxmlformats.org/officeDocument/2006/relationships/image" Target="../media/image120.svg"/><Relationship Id="rId2" Type="http://schemas.openxmlformats.org/officeDocument/2006/relationships/image" Target="../media/image6.png"/><Relationship Id="rId1" Type="http://schemas.openxmlformats.org/officeDocument/2006/relationships/slideMaster" Target="../slideMasters/slideMaster23.xml"/></Relationships>
</file>

<file path=ppt/slideLayouts/_rels/slideLayout32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3.xml"/></Relationships>
</file>

<file path=ppt/slideLayouts/_rels/slideLayout32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3.xml"/></Relationships>
</file>

<file path=ppt/slideLayouts/_rels/slideLayout323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3.xml"/></Relationships>
</file>

<file path=ppt/slideLayouts/_rels/slideLayout32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3.xml"/></Relationships>
</file>

<file path=ppt/slideLayouts/_rels/slideLayout323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3.xml"/></Relationships>
</file>

<file path=ppt/slideLayouts/_rels/slideLayout32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3.xml"/></Relationships>
</file>

<file path=ppt/slideLayouts/_rels/slideLayout3237.xml.rels><?xml version="1.0" encoding="UTF-8" standalone="yes"?>
<Relationships xmlns="http://schemas.openxmlformats.org/package/2006/relationships"><Relationship Id="rId3" Type="http://schemas.openxmlformats.org/officeDocument/2006/relationships/image" Target="../media/image120.svg"/><Relationship Id="rId2" Type="http://schemas.openxmlformats.org/officeDocument/2006/relationships/image" Target="../media/image7.png"/><Relationship Id="rId1" Type="http://schemas.openxmlformats.org/officeDocument/2006/relationships/slideMaster" Target="../slideMasters/slideMaster23.xml"/></Relationships>
</file>

<file path=ppt/slideLayouts/_rels/slideLayout323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23.xml"/></Relationships>
</file>

<file path=ppt/slideLayouts/_rels/slideLayout3239.xml.rels><?xml version="1.0" encoding="UTF-8" standalone="yes"?>
<Relationships xmlns="http://schemas.openxmlformats.org/package/2006/relationships"><Relationship Id="rId3" Type="http://schemas.openxmlformats.org/officeDocument/2006/relationships/image" Target="../media/image120.svg"/><Relationship Id="rId2" Type="http://schemas.openxmlformats.org/officeDocument/2006/relationships/image" Target="../media/image1.png"/><Relationship Id="rId1" Type="http://schemas.openxmlformats.org/officeDocument/2006/relationships/slideMaster" Target="../slideMasters/slideMaster23.xml"/></Relationships>
</file>

<file path=ppt/slideLayouts/_rels/slideLayout324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3.xml"/></Relationships>
</file>

<file path=ppt/slideLayouts/_rels/slideLayout324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3.xml"/></Relationships>
</file>

<file path=ppt/slideLayouts/_rels/slideLayout324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3.xml"/></Relationships>
</file>

<file path=ppt/slideLayouts/_rels/slideLayout324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3.xml"/></Relationships>
</file>

<file path=ppt/slideLayouts/_rels/slideLayout324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3.xml"/></Relationships>
</file>

<file path=ppt/slideLayouts/_rels/slideLayout324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3.xml"/></Relationships>
</file>

<file path=ppt/slideLayouts/_rels/slideLayout324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3.xml"/></Relationships>
</file>

<file path=ppt/slideLayouts/_rels/slideLayout324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3.xml"/></Relationships>
</file>

<file path=ppt/slideLayouts/_rels/slideLayout324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3.xml"/></Relationships>
</file>

<file path=ppt/slideLayouts/_rels/slideLayout324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3.xml"/></Relationships>
</file>

<file path=ppt/slideLayouts/_rels/slideLayout325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3.xml"/></Relationships>
</file>

<file path=ppt/slideLayouts/_rels/slideLayout325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3.xml"/></Relationships>
</file>

<file path=ppt/slideLayouts/_rels/slideLayout3252.xml.rels><?xml version="1.0" encoding="UTF-8" standalone="yes"?>
<Relationships xmlns="http://schemas.openxmlformats.org/package/2006/relationships"><Relationship Id="rId3" Type="http://schemas.openxmlformats.org/officeDocument/2006/relationships/image" Target="../media/image120.svg"/><Relationship Id="rId2" Type="http://schemas.openxmlformats.org/officeDocument/2006/relationships/image" Target="../media/image2.png"/><Relationship Id="rId1" Type="http://schemas.openxmlformats.org/officeDocument/2006/relationships/slideMaster" Target="../slideMasters/slideMaster23.xml"/></Relationships>
</file>

<file path=ppt/slideLayouts/_rels/slideLayout325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3.xml"/></Relationships>
</file>

<file path=ppt/slideLayouts/_rels/slideLayout325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3.xml"/></Relationships>
</file>

<file path=ppt/slideLayouts/_rels/slideLayout325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3.xml"/></Relationships>
</file>

<file path=ppt/slideLayouts/_rels/slideLayout325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3.xml"/></Relationships>
</file>

<file path=ppt/slideLayouts/_rels/slideLayout325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3.xml"/></Relationships>
</file>

<file path=ppt/slideLayouts/_rels/slideLayout325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3.xml"/></Relationships>
</file>

<file path=ppt/slideLayouts/_rels/slideLayout325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3.xml"/></Relationships>
</file>

<file path=ppt/slideLayouts/_rels/slideLayout326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3.xml"/></Relationships>
</file>

<file path=ppt/slideLayouts/_rels/slideLayout3261.xml.rels><?xml version="1.0" encoding="UTF-8" standalone="yes"?>
<Relationships xmlns="http://schemas.openxmlformats.org/package/2006/relationships"><Relationship Id="rId3" Type="http://schemas.openxmlformats.org/officeDocument/2006/relationships/image" Target="../media/image120.svg"/><Relationship Id="rId2" Type="http://schemas.openxmlformats.org/officeDocument/2006/relationships/image" Target="../media/image11.png"/><Relationship Id="rId1" Type="http://schemas.openxmlformats.org/officeDocument/2006/relationships/slideMaster" Target="../slideMasters/slideMaster23.xml"/></Relationships>
</file>

<file path=ppt/slideLayouts/_rels/slideLayout326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3.xml"/></Relationships>
</file>

<file path=ppt/slideLayouts/_rels/slideLayout326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3.xml"/></Relationships>
</file>

<file path=ppt/slideLayouts/_rels/slideLayout326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3.xml"/></Relationships>
</file>

<file path=ppt/slideLayouts/_rels/slideLayout326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3.xml"/></Relationships>
</file>

<file path=ppt/slideLayouts/_rels/slideLayout326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3.xml"/></Relationships>
</file>

<file path=ppt/slideLayouts/_rels/slideLayout326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3.xml"/></Relationships>
</file>

<file path=ppt/slideLayouts/_rels/slideLayout326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3.xml"/></Relationships>
</file>

<file path=ppt/slideLayouts/_rels/slideLayout326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3.xml"/></Relationships>
</file>

<file path=ppt/slideLayouts/_rels/slideLayout327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3.xml"/></Relationships>
</file>

<file path=ppt/slideLayouts/_rels/slideLayout3271.xml.rels><?xml version="1.0" encoding="UTF-8" standalone="yes"?>
<Relationships xmlns="http://schemas.openxmlformats.org/package/2006/relationships"><Relationship Id="rId3" Type="http://schemas.openxmlformats.org/officeDocument/2006/relationships/image" Target="../media/image120.svg"/><Relationship Id="rId2" Type="http://schemas.openxmlformats.org/officeDocument/2006/relationships/image" Target="../media/image12.png"/><Relationship Id="rId1" Type="http://schemas.openxmlformats.org/officeDocument/2006/relationships/slideMaster" Target="../slideMasters/slideMaster23.xml"/></Relationships>
</file>

<file path=ppt/slideLayouts/_rels/slideLayout327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3.xml"/></Relationships>
</file>

<file path=ppt/slideLayouts/_rels/slideLayout327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3.xml"/></Relationships>
</file>

<file path=ppt/slideLayouts/_rels/slideLayout327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3.xml"/></Relationships>
</file>

<file path=ppt/slideLayouts/_rels/slideLayout327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3.xml"/></Relationships>
</file>

<file path=ppt/slideLayouts/_rels/slideLayout327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3.xml"/></Relationships>
</file>

<file path=ppt/slideLayouts/_rels/slideLayout327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3.xml"/></Relationships>
</file>

<file path=ppt/slideLayouts/_rels/slideLayout327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3.xml"/></Relationships>
</file>

<file path=ppt/slideLayouts/_rels/slideLayout327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3.xml"/></Relationships>
</file>

<file path=ppt/slideLayouts/_rels/slideLayout3280.xml.rels><?xml version="1.0" encoding="UTF-8" standalone="yes"?>
<Relationships xmlns="http://schemas.openxmlformats.org/package/2006/relationships"><Relationship Id="rId3" Type="http://schemas.openxmlformats.org/officeDocument/2006/relationships/image" Target="../media/image120.svg"/><Relationship Id="rId2" Type="http://schemas.openxmlformats.org/officeDocument/2006/relationships/image" Target="../media/image10.png"/><Relationship Id="rId1" Type="http://schemas.openxmlformats.org/officeDocument/2006/relationships/slideMaster" Target="../slideMasters/slideMaster23.xml"/></Relationships>
</file>

<file path=ppt/slideLayouts/_rels/slideLayout328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3.xml"/></Relationships>
</file>

<file path=ppt/slideLayouts/_rels/slideLayout328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3.xml"/></Relationships>
</file>

<file path=ppt/slideLayouts/_rels/slideLayout328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3.xml"/></Relationships>
</file>

<file path=ppt/slideLayouts/_rels/slideLayout328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3.xml"/></Relationships>
</file>

<file path=ppt/slideLayouts/_rels/slideLayout328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3.xml"/></Relationships>
</file>

<file path=ppt/slideLayouts/_rels/slideLayout328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3.xml"/></Relationships>
</file>

<file path=ppt/slideLayouts/_rels/slideLayout328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3.xml"/></Relationships>
</file>

<file path=ppt/slideLayouts/_rels/slideLayout328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3.xml"/></Relationships>
</file>

<file path=ppt/slideLayouts/_rels/slideLayout328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3.xml"/></Relationships>
</file>

<file path=ppt/slideLayouts/_rels/slideLayout329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3.xml"/></Relationships>
</file>

<file path=ppt/slideLayouts/_rels/slideLayout329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3.xml"/></Relationships>
</file>

<file path=ppt/slideLayouts/_rels/slideLayout329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3.xml"/></Relationships>
</file>

<file path=ppt/slideLayouts/_rels/slideLayout329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3.xml"/></Relationships>
</file>

<file path=ppt/slideLayouts/_rels/slideLayout329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3.xml"/></Relationships>
</file>

<file path=ppt/slideLayouts/_rels/slideLayout329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3.xml"/></Relationships>
</file>

<file path=ppt/slideLayouts/_rels/slideLayout329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3.xml"/></Relationships>
</file>

<file path=ppt/slideLayouts/_rels/slideLayout329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3.xml"/></Relationships>
</file>

<file path=ppt/slideLayouts/_rels/slideLayout3298.xml.rels><?xml version="1.0" encoding="UTF-8" standalone="yes"?>
<Relationships xmlns="http://schemas.openxmlformats.org/package/2006/relationships"><Relationship Id="rId3" Type="http://schemas.openxmlformats.org/officeDocument/2006/relationships/image" Target="../media/image120.svg"/><Relationship Id="rId2" Type="http://schemas.openxmlformats.org/officeDocument/2006/relationships/image" Target="../media/image13.png"/><Relationship Id="rId1" Type="http://schemas.openxmlformats.org/officeDocument/2006/relationships/slideMaster" Target="../slideMasters/slideMaster23.xml"/></Relationships>
</file>

<file path=ppt/slideLayouts/_rels/slideLayout329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3.xml"/></Relationships>
</file>

<file path=ppt/slideLayouts/_rels/slideLayout330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3.xml"/></Relationships>
</file>

<file path=ppt/slideLayouts/_rels/slideLayout330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3.xml"/></Relationships>
</file>

<file path=ppt/slideLayouts/_rels/slideLayout330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3.xml"/></Relationships>
</file>

<file path=ppt/slideLayouts/_rels/slideLayout330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3.xml"/></Relationships>
</file>

<file path=ppt/slideLayouts/_rels/slideLayout330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3.xml"/></Relationships>
</file>

<file path=ppt/slideLayouts/_rels/slideLayout330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3.xml"/></Relationships>
</file>

<file path=ppt/slideLayouts/_rels/slideLayout330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3.xml"/></Relationships>
</file>

<file path=ppt/slideLayouts/_rels/slideLayout3307.xml.rels><?xml version="1.0" encoding="UTF-8" standalone="yes"?>
<Relationships xmlns="http://schemas.openxmlformats.org/package/2006/relationships"><Relationship Id="rId3" Type="http://schemas.openxmlformats.org/officeDocument/2006/relationships/image" Target="../media/image120.svg"/><Relationship Id="rId2" Type="http://schemas.openxmlformats.org/officeDocument/2006/relationships/image" Target="../media/image14.png"/><Relationship Id="rId1" Type="http://schemas.openxmlformats.org/officeDocument/2006/relationships/slideMaster" Target="../slideMasters/slideMaster23.xml"/></Relationships>
</file>

<file path=ppt/slideLayouts/_rels/slideLayout330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23.xml"/></Relationships>
</file>

<file path=ppt/slideLayouts/_rels/slideLayout330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23.xml"/></Relationships>
</file>

<file path=ppt/slideLayouts/_rels/slideLayout33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23.xml"/></Relationships>
</file>

<file path=ppt/slideLayouts/_rels/slideLayout3311.xml.rels><?xml version="1.0" encoding="UTF-8" standalone="yes"?>
<Relationships xmlns="http://schemas.openxmlformats.org/package/2006/relationships"><Relationship Id="rId3" Type="http://schemas.openxmlformats.org/officeDocument/2006/relationships/image" Target="../media/image120.svg"/><Relationship Id="rId2" Type="http://schemas.openxmlformats.org/officeDocument/2006/relationships/image" Target="../media/image15.png"/><Relationship Id="rId1" Type="http://schemas.openxmlformats.org/officeDocument/2006/relationships/slideMaster" Target="../slideMasters/slideMaster23.xml"/></Relationships>
</file>

<file path=ppt/slideLayouts/_rels/slideLayout33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23.xml"/></Relationships>
</file>

<file path=ppt/slideLayouts/_rels/slideLayout33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23.xml"/></Relationships>
</file>

<file path=ppt/slideLayouts/_rels/slideLayout33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23.xml"/></Relationships>
</file>

<file path=ppt/slideLayouts/_rels/slideLayout33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23.xml"/></Relationships>
</file>

<file path=ppt/slideLayouts/_rels/slideLayout33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23.xml"/></Relationships>
</file>

<file path=ppt/slideLayouts/_rels/slideLayout33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23.xml"/></Relationships>
</file>

<file path=ppt/slideLayouts/_rels/slideLayout3318.xml.rels><?xml version="1.0" encoding="UTF-8" standalone="yes"?>
<Relationships xmlns="http://schemas.openxmlformats.org/package/2006/relationships"><Relationship Id="rId3" Type="http://schemas.openxmlformats.org/officeDocument/2006/relationships/image" Target="../media/image120.svg"/><Relationship Id="rId2" Type="http://schemas.openxmlformats.org/officeDocument/2006/relationships/image" Target="../media/image16.png"/><Relationship Id="rId1" Type="http://schemas.openxmlformats.org/officeDocument/2006/relationships/slideMaster" Target="../slideMasters/slideMaster23.xml"/></Relationships>
</file>

<file path=ppt/slideLayouts/_rels/slideLayout33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3.xml"/></Relationships>
</file>

<file path=ppt/slideLayouts/_rels/slideLayout332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3.xml"/></Relationships>
</file>

<file path=ppt/slideLayouts/_rels/slideLayout33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3.xml"/></Relationships>
</file>

<file path=ppt/slideLayouts/_rels/slideLayout332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3.xml"/></Relationships>
</file>

<file path=ppt/slideLayouts/_rels/slideLayout332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3.xml"/></Relationships>
</file>

<file path=ppt/slideLayouts/_rels/slideLayout332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3.xml"/></Relationships>
</file>

<file path=ppt/slideLayouts/_rels/slideLayout33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3.xml"/></Relationships>
</file>

<file path=ppt/slideLayouts/_rels/slideLayout33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3.xml"/></Relationships>
</file>

<file path=ppt/slideLayouts/_rels/slideLayout332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3.xml"/></Relationships>
</file>

<file path=ppt/slideLayouts/_rels/slideLayout332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23.xml"/></Relationships>
</file>

<file path=ppt/slideLayouts/_rels/slideLayout332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23.xml"/></Relationships>
</file>

<file path=ppt/slideLayouts/_rels/slideLayout333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23.xml"/></Relationships>
</file>

<file path=ppt/slideLayouts/_rels/slideLayout333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23.xml"/></Relationships>
</file>

<file path=ppt/slideLayouts/_rels/slideLayout333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23.xml"/></Relationships>
</file>

<file path=ppt/slideLayouts/_rels/slideLayout333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23.xml"/></Relationships>
</file>

<file path=ppt/slideLayouts/_rels/slideLayout333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23.xml"/></Relationships>
</file>

<file path=ppt/slideLayouts/_rels/slideLayout333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23.xml"/></Relationships>
</file>

<file path=ppt/slideLayouts/_rels/slideLayout333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23.xml"/></Relationships>
</file>

<file path=ppt/slideLayouts/_rels/slideLayout333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33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23.xml"/></Relationships>
</file>

<file path=ppt/slideLayouts/_rels/slideLayout333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23.xml"/></Relationships>
</file>

<file path=ppt/slideLayouts/_rels/slideLayout3340.xml.rels><?xml version="1.0" encoding="UTF-8" standalone="yes"?>
<Relationships xmlns="http://schemas.openxmlformats.org/package/2006/relationships"><Relationship Id="rId2" Type="http://schemas.openxmlformats.org/officeDocument/2006/relationships/image" Target="../media/image121.png"/><Relationship Id="rId1" Type="http://schemas.openxmlformats.org/officeDocument/2006/relationships/slideMaster" Target="../slideMasters/slideMaster23.xml"/></Relationships>
</file>

<file path=ppt/slideLayouts/_rels/slideLayout3341.xml.rels><?xml version="1.0" encoding="UTF-8" standalone="yes"?>
<Relationships xmlns="http://schemas.openxmlformats.org/package/2006/relationships"><Relationship Id="rId2" Type="http://schemas.openxmlformats.org/officeDocument/2006/relationships/image" Target="../media/image121.png"/><Relationship Id="rId1" Type="http://schemas.openxmlformats.org/officeDocument/2006/relationships/slideMaster" Target="../slideMasters/slideMaster23.xml"/></Relationships>
</file>

<file path=ppt/slideLayouts/_rels/slideLayout3342.xml.rels><?xml version="1.0" encoding="UTF-8" standalone="yes"?>
<Relationships xmlns="http://schemas.openxmlformats.org/package/2006/relationships"><Relationship Id="rId2" Type="http://schemas.openxmlformats.org/officeDocument/2006/relationships/image" Target="../media/image121.png"/><Relationship Id="rId1" Type="http://schemas.openxmlformats.org/officeDocument/2006/relationships/slideMaster" Target="../slideMasters/slideMaster23.xml"/></Relationships>
</file>

<file path=ppt/slideLayouts/_rels/slideLayout334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23.xml"/></Relationships>
</file>

<file path=ppt/slideLayouts/_rels/slideLayout334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3.xml"/></Relationships>
</file>

<file path=ppt/slideLayouts/_rels/slideLayout334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3.xml"/></Relationships>
</file>

<file path=ppt/slideLayouts/_rels/slideLayout334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3.xml"/></Relationships>
</file>

<file path=ppt/slideLayouts/_rels/slideLayout334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3.xml"/></Relationships>
</file>

<file path=ppt/slideLayouts/_rels/slideLayout334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23.xml"/></Relationships>
</file>

<file path=ppt/slideLayouts/_rels/slideLayout334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23.xml"/></Relationships>
</file>

<file path=ppt/slideLayouts/_rels/slideLayout335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23.xml"/></Relationships>
</file>

<file path=ppt/slideLayouts/_rels/slideLayout335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23.xml"/></Relationships>
</file>

<file path=ppt/slideLayouts/_rels/slideLayout335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23.xml"/></Relationships>
</file>

<file path=ppt/slideLayouts/_rels/slideLayout335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23.xml"/></Relationships>
</file>

<file path=ppt/slideLayouts/_rels/slideLayout335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23.xml"/></Relationships>
</file>

<file path=ppt/slideLayouts/_rels/slideLayout335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23.xml"/></Relationships>
</file>

<file path=ppt/slideLayouts/_rels/slideLayout335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23.xml"/></Relationships>
</file>

<file path=ppt/slideLayouts/_rels/slideLayout335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23.xml"/></Relationships>
</file>

<file path=ppt/slideLayouts/_rels/slideLayout335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23.xml"/></Relationships>
</file>

<file path=ppt/slideLayouts/_rels/slideLayout335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23.xml"/></Relationships>
</file>

<file path=ppt/slideLayouts/_rels/slideLayout336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23.xml"/></Relationships>
</file>

<file path=ppt/slideLayouts/_rels/slideLayout336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Master" Target="../slideMasters/slideMaster23.xml"/></Relationships>
</file>

<file path=ppt/slideLayouts/_rels/slideLayout336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Master" Target="../slideMasters/slideMaster23.xml"/></Relationships>
</file>

<file path=ppt/slideLayouts/_rels/slideLayout336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Master" Target="../slideMasters/slideMaster23.xml"/></Relationships>
</file>

<file path=ppt/slideLayouts/_rels/slideLayout336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23.xml"/></Relationships>
</file>

<file path=ppt/slideLayouts/_rels/slideLayout336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23.xml"/></Relationships>
</file>

<file path=ppt/slideLayouts/_rels/slideLayout336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23.xml"/></Relationships>
</file>

<file path=ppt/slideLayouts/_rels/slideLayout336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Master" Target="../slideMasters/slideMaster23.xml"/></Relationships>
</file>

<file path=ppt/slideLayouts/_rels/slideLayout336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Master" Target="../slideMasters/slideMaster23.xml"/></Relationships>
</file>

<file path=ppt/slideLayouts/_rels/slideLayout3369.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Master" Target="../slideMasters/slideMaster23.xml"/></Relationships>
</file>

<file path=ppt/slideLayouts/_rels/slideLayout337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23.xml"/></Relationships>
</file>

<file path=ppt/slideLayouts/_rels/slideLayout337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23.xml"/></Relationships>
</file>

<file path=ppt/slideLayouts/_rels/slideLayout337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23.xml"/></Relationships>
</file>

<file path=ppt/slideLayouts/_rels/slideLayout3373.xml.rels><?xml version="1.0" encoding="UTF-8" standalone="yes"?>
<Relationships xmlns="http://schemas.openxmlformats.org/package/2006/relationships"><Relationship Id="rId3" Type="http://schemas.openxmlformats.org/officeDocument/2006/relationships/image" Target="../media/image120.svg"/><Relationship Id="rId2" Type="http://schemas.openxmlformats.org/officeDocument/2006/relationships/image" Target="../media/image33.png"/><Relationship Id="rId1" Type="http://schemas.openxmlformats.org/officeDocument/2006/relationships/slideMaster" Target="../slideMasters/slideMaster23.xml"/></Relationships>
</file>

<file path=ppt/slideLayouts/_rels/slideLayout337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23.xml"/></Relationships>
</file>

<file path=ppt/slideLayouts/_rels/slideLayout337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23.xml"/></Relationships>
</file>

<file path=ppt/slideLayouts/_rels/slideLayout337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23.xml"/></Relationships>
</file>

<file path=ppt/slideLayouts/_rels/slideLayout337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23.xml"/></Relationships>
</file>

<file path=ppt/slideLayouts/_rels/slideLayout337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23.xml"/></Relationships>
</file>

<file path=ppt/slideLayouts/_rels/slideLayout337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23.xml"/></Relationships>
</file>

<file path=ppt/slideLayouts/_rels/slideLayout3380.xml.rels><?xml version="1.0" encoding="UTF-8" standalone="yes"?>
<Relationships xmlns="http://schemas.openxmlformats.org/package/2006/relationships"><Relationship Id="rId3" Type="http://schemas.openxmlformats.org/officeDocument/2006/relationships/image" Target="../media/image122.emf"/><Relationship Id="rId2" Type="http://schemas.openxmlformats.org/officeDocument/2006/relationships/oleObject" Target="../embeddings/oleObject1.bin"/><Relationship Id="rId1" Type="http://schemas.openxmlformats.org/officeDocument/2006/relationships/slideMaster" Target="../slideMasters/slideMaster23.xml"/><Relationship Id="rId5" Type="http://schemas.openxmlformats.org/officeDocument/2006/relationships/image" Target="../media/image124.emf"/><Relationship Id="rId4" Type="http://schemas.openxmlformats.org/officeDocument/2006/relationships/image" Target="../media/image123.emf"/></Relationships>
</file>

<file path=ppt/slideLayouts/_rels/slideLayout3381.xml.rels><?xml version="1.0" encoding="UTF-8" standalone="yes"?>
<Relationships xmlns="http://schemas.openxmlformats.org/package/2006/relationships"><Relationship Id="rId3" Type="http://schemas.openxmlformats.org/officeDocument/2006/relationships/image" Target="../media/image122.emf"/><Relationship Id="rId2" Type="http://schemas.openxmlformats.org/officeDocument/2006/relationships/oleObject" Target="../embeddings/oleObject2.bin"/><Relationship Id="rId1" Type="http://schemas.openxmlformats.org/officeDocument/2006/relationships/slideMaster" Target="../slideMasters/slideMaster23.xml"/><Relationship Id="rId5" Type="http://schemas.openxmlformats.org/officeDocument/2006/relationships/image" Target="../media/image36.jpeg"/><Relationship Id="rId4" Type="http://schemas.openxmlformats.org/officeDocument/2006/relationships/oleObject" Target="../embeddings/oleObject1.bin"/></Relationships>
</file>

<file path=ppt/slideLayouts/_rels/slideLayout338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3.xml"/></Relationships>
</file>

<file path=ppt/slideLayouts/_rels/slideLayout338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3.xml"/></Relationships>
</file>

<file path=ppt/slideLayouts/_rels/slideLayout338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3.xml"/></Relationships>
</file>

<file path=ppt/slideLayouts/_rels/slideLayout338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3.xml"/></Relationships>
</file>

<file path=ppt/slideLayouts/_rels/slideLayout338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3.xml"/></Relationships>
</file>

<file path=ppt/slideLayouts/_rels/slideLayout3387.xml.rels><?xml version="1.0" encoding="UTF-8" standalone="yes"?>
<Relationships xmlns="http://schemas.openxmlformats.org/package/2006/relationships"><Relationship Id="rId2" Type="http://schemas.openxmlformats.org/officeDocument/2006/relationships/image" Target="../media/image125.png"/><Relationship Id="rId1" Type="http://schemas.openxmlformats.org/officeDocument/2006/relationships/slideMaster" Target="../slideMasters/slideMaster23.xml"/></Relationships>
</file>

<file path=ppt/slideLayouts/_rels/slideLayout3388.xml.rels><?xml version="1.0" encoding="UTF-8" standalone="yes"?>
<Relationships xmlns="http://schemas.openxmlformats.org/package/2006/relationships"><Relationship Id="rId2" Type="http://schemas.openxmlformats.org/officeDocument/2006/relationships/image" Target="../media/image125.png"/><Relationship Id="rId1" Type="http://schemas.openxmlformats.org/officeDocument/2006/relationships/slideMaster" Target="../slideMasters/slideMaster23.xml"/></Relationships>
</file>

<file path=ppt/slideLayouts/_rels/slideLayout3389.xml.rels><?xml version="1.0" encoding="UTF-8" standalone="yes"?>
<Relationships xmlns="http://schemas.openxmlformats.org/package/2006/relationships"><Relationship Id="rId2" Type="http://schemas.openxmlformats.org/officeDocument/2006/relationships/image" Target="../media/image125.png"/><Relationship Id="rId1" Type="http://schemas.openxmlformats.org/officeDocument/2006/relationships/slideMaster" Target="../slideMasters/slideMaster23.xml"/></Relationships>
</file>

<file path=ppt/slideLayouts/_rels/slideLayout3390.xml.rels><?xml version="1.0" encoding="UTF-8" standalone="yes"?>
<Relationships xmlns="http://schemas.openxmlformats.org/package/2006/relationships"><Relationship Id="rId3" Type="http://schemas.openxmlformats.org/officeDocument/2006/relationships/image" Target="../media/image122.emf"/><Relationship Id="rId2" Type="http://schemas.openxmlformats.org/officeDocument/2006/relationships/oleObject" Target="../embeddings/oleObject2.bin"/><Relationship Id="rId1" Type="http://schemas.openxmlformats.org/officeDocument/2006/relationships/slideMaster" Target="../slideMasters/slideMaster23.xml"/><Relationship Id="rId5" Type="http://schemas.openxmlformats.org/officeDocument/2006/relationships/image" Target="../media/image51.jpeg"/><Relationship Id="rId4" Type="http://schemas.openxmlformats.org/officeDocument/2006/relationships/oleObject" Target="../embeddings/oleObject1.bin"/></Relationships>
</file>

<file path=ppt/slideLayouts/_rels/slideLayout3391.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39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393.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23.xml"/></Relationships>
</file>

<file path=ppt/slideLayouts/_rels/slideLayout339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3.xml"/></Relationships>
</file>

<file path=ppt/slideLayouts/_rels/slideLayout339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3.xml"/></Relationships>
</file>

<file path=ppt/slideLayouts/_rels/slideLayout339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3.xml"/></Relationships>
</file>

<file path=ppt/slideLayouts/_rels/slideLayout339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3.xml"/></Relationships>
</file>

<file path=ppt/slideLayouts/_rels/slideLayout339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3.xml"/></Relationships>
</file>

<file path=ppt/slideLayouts/_rels/slideLayout339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3.xml"/></Relationships>
</file>

<file path=ppt/slideLayouts/_rels/slideLayout340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3.xml"/></Relationships>
</file>

<file path=ppt/slideLayouts/_rels/slideLayout340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3.xml"/></Relationships>
</file>

<file path=ppt/slideLayouts/_rels/slideLayout340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3.xml"/></Relationships>
</file>

<file path=ppt/slideLayouts/_rels/slideLayout340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3.xml"/></Relationships>
</file>

<file path=ppt/slideLayouts/_rels/slideLayout340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3.xml"/></Relationships>
</file>

<file path=ppt/slideLayouts/_rels/slideLayout340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3.xml"/></Relationships>
</file>

<file path=ppt/slideLayouts/_rels/slideLayout340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3.xml"/></Relationships>
</file>

<file path=ppt/slideLayouts/_rels/slideLayout340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3.xml"/></Relationships>
</file>

<file path=ppt/slideLayouts/_rels/slideLayout340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3.xml"/></Relationships>
</file>

<file path=ppt/slideLayouts/_rels/slideLayout340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3.xml"/></Relationships>
</file>

<file path=ppt/slideLayouts/_rels/slideLayout34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3.xml"/></Relationships>
</file>

<file path=ppt/slideLayouts/_rels/slideLayout34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3.xml"/></Relationships>
</file>

<file path=ppt/slideLayouts/_rels/slideLayout34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3.xml"/></Relationships>
</file>

<file path=ppt/slideLayouts/_rels/slideLayout34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3.xml"/></Relationships>
</file>

<file path=ppt/slideLayouts/_rels/slideLayout34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23.xml"/></Relationships>
</file>

<file path=ppt/slideLayouts/_rels/slideLayout34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23.xml"/></Relationships>
</file>

<file path=ppt/slideLayouts/_rels/slideLayout34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3.xml"/></Relationships>
</file>

<file path=ppt/slideLayouts/_rels/slideLayout34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3.xml"/></Relationships>
</file>

<file path=ppt/slideLayouts/_rels/slideLayout34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23.xml"/></Relationships>
</file>

<file path=ppt/slideLayouts/_rels/slideLayout34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23.xml"/></Relationships>
</file>

<file path=ppt/slideLayouts/_rels/slideLayout34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23.xml"/></Relationships>
</file>

<file path=ppt/slideLayouts/_rels/slideLayout34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23.xml"/></Relationships>
</file>

<file path=ppt/slideLayouts/_rels/slideLayout3422.xml.rels><?xml version="1.0" encoding="UTF-8" standalone="yes"?>
<Relationships xmlns="http://schemas.openxmlformats.org/package/2006/relationships"><Relationship Id="rId2" Type="http://schemas.openxmlformats.org/officeDocument/2006/relationships/image" Target="../media/image121.png"/><Relationship Id="rId1" Type="http://schemas.openxmlformats.org/officeDocument/2006/relationships/slideMaster" Target="../slideMasters/slideMaster23.xml"/></Relationships>
</file>

<file path=ppt/slideLayouts/_rels/slideLayout3423.xml.rels><?xml version="1.0" encoding="UTF-8" standalone="yes"?>
<Relationships xmlns="http://schemas.openxmlformats.org/package/2006/relationships"><Relationship Id="rId2" Type="http://schemas.openxmlformats.org/officeDocument/2006/relationships/image" Target="../media/image121.png"/><Relationship Id="rId1" Type="http://schemas.openxmlformats.org/officeDocument/2006/relationships/slideMaster" Target="../slideMasters/slideMaster23.xml"/></Relationships>
</file>

<file path=ppt/slideLayouts/_rels/slideLayout3424.xml.rels><?xml version="1.0" encoding="UTF-8" standalone="yes"?>
<Relationships xmlns="http://schemas.openxmlformats.org/package/2006/relationships"><Relationship Id="rId2" Type="http://schemas.openxmlformats.org/officeDocument/2006/relationships/image" Target="../media/image121.png"/><Relationship Id="rId1" Type="http://schemas.openxmlformats.org/officeDocument/2006/relationships/slideMaster" Target="../slideMasters/slideMaster23.xml"/></Relationships>
</file>

<file path=ppt/slideLayouts/_rels/slideLayout34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23.xml"/></Relationships>
</file>

<file path=ppt/slideLayouts/_rels/slideLayout342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3.xml"/></Relationships>
</file>

<file path=ppt/slideLayouts/_rels/slideLayout342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3.xml"/></Relationships>
</file>

<file path=ppt/slideLayouts/_rels/slideLayout342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3.xml"/></Relationships>
</file>

<file path=ppt/slideLayouts/_rels/slideLayout342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3.xml"/></Relationships>
</file>

<file path=ppt/slideLayouts/_rels/slideLayout343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23.xml"/></Relationships>
</file>

<file path=ppt/slideLayouts/_rels/slideLayout343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23.xml"/></Relationships>
</file>

<file path=ppt/slideLayouts/_rels/slideLayout343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23.xml"/></Relationships>
</file>

<file path=ppt/slideLayouts/_rels/slideLayout343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23.xml"/></Relationships>
</file>

<file path=ppt/slideLayouts/_rels/slideLayout343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23.xml"/></Relationships>
</file>

<file path=ppt/slideLayouts/_rels/slideLayout343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23.xml"/></Relationships>
</file>

<file path=ppt/slideLayouts/_rels/slideLayout343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23.xml"/></Relationships>
</file>

<file path=ppt/slideLayouts/_rels/slideLayout343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23.xml"/></Relationships>
</file>

<file path=ppt/slideLayouts/_rels/slideLayout343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23.xml"/></Relationships>
</file>

<file path=ppt/slideLayouts/_rels/slideLayout343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23.xml"/></Relationships>
</file>

<file path=ppt/slideLayouts/_rels/slideLayout344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23.xml"/></Relationships>
</file>

<file path=ppt/slideLayouts/_rels/slideLayout344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23.xml"/></Relationships>
</file>

<file path=ppt/slideLayouts/_rels/slideLayout344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23.xml"/></Relationships>
</file>

<file path=ppt/slideLayouts/_rels/slideLayout344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Master" Target="../slideMasters/slideMaster23.xml"/></Relationships>
</file>

<file path=ppt/slideLayouts/_rels/slideLayout344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Master" Target="../slideMasters/slideMaster23.xml"/></Relationships>
</file>

<file path=ppt/slideLayouts/_rels/slideLayout344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Master" Target="../slideMasters/slideMaster23.xml"/></Relationships>
</file>

<file path=ppt/slideLayouts/_rels/slideLayout344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23.xml"/></Relationships>
</file>

<file path=ppt/slideLayouts/_rels/slideLayout344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23.xml"/></Relationships>
</file>

<file path=ppt/slideLayouts/_rels/slideLayout344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23.xml"/></Relationships>
</file>

<file path=ppt/slideLayouts/_rels/slideLayout3449.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Master" Target="../slideMasters/slideMaster23.xml"/></Relationships>
</file>

<file path=ppt/slideLayouts/_rels/slideLayout3450.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Master" Target="../slideMasters/slideMaster23.xml"/></Relationships>
</file>

<file path=ppt/slideLayouts/_rels/slideLayout345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Master" Target="../slideMasters/slideMaster23.xml"/></Relationships>
</file>

<file path=ppt/slideLayouts/_rels/slideLayout345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23.xml"/></Relationships>
</file>

<file path=ppt/slideLayouts/_rels/slideLayout345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23.xml"/></Relationships>
</file>

<file path=ppt/slideLayouts/_rels/slideLayout3454.xml.rels><?xml version="1.0" encoding="UTF-8" standalone="yes"?>
<Relationships xmlns="http://schemas.openxmlformats.org/package/2006/relationships"><Relationship Id="rId3" Type="http://schemas.openxmlformats.org/officeDocument/2006/relationships/image" Target="../media/image122.emf"/><Relationship Id="rId2" Type="http://schemas.openxmlformats.org/officeDocument/2006/relationships/oleObject" Target="../embeddings/oleObject1.bin"/><Relationship Id="rId1" Type="http://schemas.openxmlformats.org/officeDocument/2006/relationships/slideMaster" Target="../slideMasters/slideMaster23.xml"/><Relationship Id="rId5" Type="http://schemas.openxmlformats.org/officeDocument/2006/relationships/image" Target="../media/image124.emf"/><Relationship Id="rId4" Type="http://schemas.openxmlformats.org/officeDocument/2006/relationships/image" Target="../media/image123.emf"/></Relationships>
</file>

<file path=ppt/slideLayouts/_rels/slideLayout3455.xml.rels><?xml version="1.0" encoding="UTF-8" standalone="yes"?>
<Relationships xmlns="http://schemas.openxmlformats.org/package/2006/relationships"><Relationship Id="rId3" Type="http://schemas.openxmlformats.org/officeDocument/2006/relationships/image" Target="../media/image122.emf"/><Relationship Id="rId2" Type="http://schemas.openxmlformats.org/officeDocument/2006/relationships/oleObject" Target="../embeddings/oleObject2.bin"/><Relationship Id="rId1" Type="http://schemas.openxmlformats.org/officeDocument/2006/relationships/slideMaster" Target="../slideMasters/slideMaster23.xml"/><Relationship Id="rId5" Type="http://schemas.openxmlformats.org/officeDocument/2006/relationships/image" Target="../media/image36.jpeg"/><Relationship Id="rId4" Type="http://schemas.openxmlformats.org/officeDocument/2006/relationships/oleObject" Target="../embeddings/oleObject1.bin"/></Relationships>
</file>

<file path=ppt/slideLayouts/_rels/slideLayout345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3.xml"/></Relationships>
</file>

<file path=ppt/slideLayouts/_rels/slideLayout345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3.xml"/></Relationships>
</file>

<file path=ppt/slideLayouts/_rels/slideLayout3458.xml.rels><?xml version="1.0" encoding="UTF-8" standalone="yes"?>
<Relationships xmlns="http://schemas.openxmlformats.org/package/2006/relationships"><Relationship Id="rId3" Type="http://schemas.openxmlformats.org/officeDocument/2006/relationships/image" Target="../media/image126.png"/><Relationship Id="rId2" Type="http://schemas.openxmlformats.org/officeDocument/2006/relationships/image" Target="../media/image38.png"/><Relationship Id="rId1" Type="http://schemas.openxmlformats.org/officeDocument/2006/relationships/slideMaster" Target="../slideMasters/slideMaster23.xml"/></Relationships>
</file>

<file path=ppt/slideLayouts/_rels/slideLayout3459.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23.xml"/></Relationships>
</file>

<file path=ppt/slideLayouts/_rels/slideLayout3460.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Master" Target="../slideMasters/slideMaster23.xml"/></Relationships>
</file>

<file path=ppt/slideLayouts/_rels/slideLayout346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Master" Target="../slideMasters/slideMaster23.xml"/></Relationships>
</file>

<file path=ppt/slideLayouts/_rels/slideLayout346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Master" Target="../slideMasters/slideMaster23.xml"/></Relationships>
</file>

<file path=ppt/slideLayouts/_rels/slideLayout3463.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Master" Target="../slideMasters/slideMaster23.xml"/></Relationships>
</file>

<file path=ppt/slideLayouts/_rels/slideLayout3464.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23.xml"/></Relationships>
</file>

<file path=ppt/slideLayouts/_rels/slideLayout3465.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Master" Target="../slideMasters/slideMaster23.xml"/></Relationships>
</file>

<file path=ppt/slideLayouts/_rels/slideLayout346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3.xml"/></Relationships>
</file>

<file path=ppt/slideLayouts/_rels/slideLayout3467.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Master" Target="../slideMasters/slideMaster23.xml"/></Relationships>
</file>

<file path=ppt/slideLayouts/_rels/slideLayout3468.xml.rels><?xml version="1.0" encoding="UTF-8" standalone="yes"?>
<Relationships xmlns="http://schemas.openxmlformats.org/package/2006/relationships"><Relationship Id="rId2" Type="http://schemas.openxmlformats.org/officeDocument/2006/relationships/image" Target="../media/image125.png"/><Relationship Id="rId1" Type="http://schemas.openxmlformats.org/officeDocument/2006/relationships/slideMaster" Target="../slideMasters/slideMaster23.xml"/></Relationships>
</file>

<file path=ppt/slideLayouts/_rels/slideLayout3469.xml.rels><?xml version="1.0" encoding="UTF-8" standalone="yes"?>
<Relationships xmlns="http://schemas.openxmlformats.org/package/2006/relationships"><Relationship Id="rId2" Type="http://schemas.openxmlformats.org/officeDocument/2006/relationships/image" Target="../media/image125.png"/><Relationship Id="rId1" Type="http://schemas.openxmlformats.org/officeDocument/2006/relationships/slideMaster" Target="../slideMasters/slideMaster23.xml"/></Relationships>
</file>

<file path=ppt/slideLayouts/_rels/slideLayout3470.xml.rels><?xml version="1.0" encoding="UTF-8" standalone="yes"?>
<Relationships xmlns="http://schemas.openxmlformats.org/package/2006/relationships"><Relationship Id="rId2" Type="http://schemas.openxmlformats.org/officeDocument/2006/relationships/image" Target="../media/image125.png"/><Relationship Id="rId1" Type="http://schemas.openxmlformats.org/officeDocument/2006/relationships/slideMaster" Target="../slideMasters/slideMaster23.xml"/></Relationships>
</file>

<file path=ppt/slideLayouts/_rels/slideLayout3471.xml.rels><?xml version="1.0" encoding="UTF-8" standalone="yes"?>
<Relationships xmlns="http://schemas.openxmlformats.org/package/2006/relationships"><Relationship Id="rId3" Type="http://schemas.openxmlformats.org/officeDocument/2006/relationships/image" Target="../media/image122.emf"/><Relationship Id="rId2" Type="http://schemas.openxmlformats.org/officeDocument/2006/relationships/oleObject" Target="../embeddings/oleObject2.bin"/><Relationship Id="rId1" Type="http://schemas.openxmlformats.org/officeDocument/2006/relationships/slideMaster" Target="../slideMasters/slideMaster23.xml"/><Relationship Id="rId5" Type="http://schemas.openxmlformats.org/officeDocument/2006/relationships/image" Target="../media/image51.jpeg"/><Relationship Id="rId4" Type="http://schemas.openxmlformats.org/officeDocument/2006/relationships/oleObject" Target="../embeddings/oleObject1.bin"/></Relationships>
</file>

<file path=ppt/slideLayouts/_rels/slideLayout3472.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23.xml"/></Relationships>
</file>

<file path=ppt/slideLayouts/_rels/slideLayout347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3.xml"/></Relationships>
</file>

<file path=ppt/slideLayouts/_rels/slideLayout347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3.xml"/></Relationships>
</file>

<file path=ppt/slideLayouts/_rels/slideLayout347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3.xml"/></Relationships>
</file>

<file path=ppt/slideLayouts/_rels/slideLayout3476.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Master" Target="../slideMasters/slideMaster23.xml"/></Relationships>
</file>

<file path=ppt/slideLayouts/_rels/slideLayout3477.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Master" Target="../slideMasters/slideMaster23.xml"/></Relationships>
</file>

<file path=ppt/slideLayouts/_rels/slideLayout3478.xml.rels><?xml version="1.0" encoding="UTF-8" standalone="yes"?>
<Relationships xmlns="http://schemas.openxmlformats.org/package/2006/relationships"><Relationship Id="rId3" Type="http://schemas.openxmlformats.org/officeDocument/2006/relationships/image" Target="../media/image120.svg"/><Relationship Id="rId2" Type="http://schemas.openxmlformats.org/officeDocument/2006/relationships/image" Target="../media/image54.png"/><Relationship Id="rId1" Type="http://schemas.openxmlformats.org/officeDocument/2006/relationships/slideMaster" Target="../slideMasters/slideMaster23.xml"/></Relationships>
</file>

<file path=ppt/slideLayouts/_rels/slideLayout3479.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23.xml"/></Relationships>
</file>

<file path=ppt/slideLayouts/_rels/slideLayout3480.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23.xml"/></Relationships>
</file>

<file path=ppt/slideLayouts/_rels/slideLayout3481.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23.xml"/></Relationships>
</file>

<file path=ppt/slideLayouts/_rels/slideLayout3482.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23.xml"/></Relationships>
</file>

<file path=ppt/slideLayouts/_rels/slideLayout3483.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23.xml"/></Relationships>
</file>

<file path=ppt/slideLayouts/_rels/slideLayout3484.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23.xml"/></Relationships>
</file>

<file path=ppt/slideLayouts/_rels/slideLayout3485.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23.xml"/></Relationships>
</file>

<file path=ppt/slideLayouts/_rels/slideLayout3486.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23.xml"/></Relationships>
</file>

<file path=ppt/slideLayouts/_rels/slideLayout3487.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23.xml"/></Relationships>
</file>

<file path=ppt/slideLayouts/_rels/slideLayout3488.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image" Target="../media/image55.png"/><Relationship Id="rId1" Type="http://schemas.openxmlformats.org/officeDocument/2006/relationships/slideMaster" Target="../slideMasters/slideMaster23.xml"/></Relationships>
</file>

<file path=ppt/slideLayouts/_rels/slideLayout3489.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Master" Target="../slideMasters/slideMaster23.xml"/></Relationships>
</file>

<file path=ppt/slideLayouts/_rels/slideLayout3490.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42.png"/><Relationship Id="rId1" Type="http://schemas.openxmlformats.org/officeDocument/2006/relationships/slideMaster" Target="../slideMasters/slideMaster23.xml"/></Relationships>
</file>

<file path=ppt/slideLayouts/_rels/slideLayout3491.xml.rels><?xml version="1.0" encoding="UTF-8" standalone="yes"?>
<Relationships xmlns="http://schemas.openxmlformats.org/package/2006/relationships"><Relationship Id="rId2" Type="http://schemas.openxmlformats.org/officeDocument/2006/relationships/image" Target="../media/image128.png"/><Relationship Id="rId1" Type="http://schemas.openxmlformats.org/officeDocument/2006/relationships/slideMaster" Target="../slideMasters/slideMaster23.xml"/></Relationships>
</file>

<file path=ppt/slideLayouts/_rels/slideLayout3492.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Master" Target="../slideMasters/slideMaster23.xml"/></Relationships>
</file>

<file path=ppt/slideLayouts/_rels/slideLayout3493.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62.png"/><Relationship Id="rId1" Type="http://schemas.openxmlformats.org/officeDocument/2006/relationships/slideMaster" Target="../slideMasters/slideMaster23.xml"/></Relationships>
</file>

<file path=ppt/slideLayouts/_rels/slideLayout3494.xml.rels><?xml version="1.0" encoding="UTF-8" standalone="yes"?>
<Relationships xmlns="http://schemas.openxmlformats.org/package/2006/relationships"><Relationship Id="rId3" Type="http://schemas.openxmlformats.org/officeDocument/2006/relationships/image" Target="../media/image126.png"/><Relationship Id="rId2" Type="http://schemas.openxmlformats.org/officeDocument/2006/relationships/image" Target="../media/image63.png"/><Relationship Id="rId1" Type="http://schemas.openxmlformats.org/officeDocument/2006/relationships/slideMaster" Target="../slideMasters/slideMaster23.xml"/></Relationships>
</file>

<file path=ppt/slideLayouts/_rels/slideLayout3495.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Master" Target="../slideMasters/slideMaster23.xml"/></Relationships>
</file>

<file path=ppt/slideLayouts/_rels/slideLayout3496.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Master" Target="../slideMasters/slideMaster23.xml"/></Relationships>
</file>

<file path=ppt/slideLayouts/_rels/slideLayout3497.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Master" Target="../slideMasters/slideMaster23.xml"/></Relationships>
</file>

<file path=ppt/slideLayouts/_rels/slideLayout3498.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23.xml"/></Relationships>
</file>

<file path=ppt/slideLayouts/_rels/slideLayout3499.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23.xml"/></Relationships>
</file>

<file path=ppt/slideLayouts/_rels/slideLayout3500.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3501.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3502.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3503.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3504.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3505.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3506.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3507.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3508.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3509.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3510.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4"/>
        <p:cNvGrpSpPr/>
        <p:nvPr/>
      </p:nvGrpSpPr>
      <p:grpSpPr>
        <a:xfrm>
          <a:off x="0" y="0"/>
          <a:ext cx="0" cy="0"/>
          <a:chOff x="0" y="0"/>
          <a:chExt cx="0" cy="0"/>
        </a:xfrm>
      </p:grpSpPr>
      <p:grpSp>
        <p:nvGrpSpPr>
          <p:cNvPr id="15" name="Google Shape;15;p82"/>
          <p:cNvGrpSpPr/>
          <p:nvPr/>
        </p:nvGrpSpPr>
        <p:grpSpPr>
          <a:xfrm>
            <a:off x="10787318" y="0"/>
            <a:ext cx="7500690" cy="2138982"/>
            <a:chOff x="7191545" y="0"/>
            <a:chExt cx="5000460" cy="1425988"/>
          </a:xfrm>
        </p:grpSpPr>
        <p:pic>
          <p:nvPicPr>
            <p:cNvPr id="16" name="Google Shape;16;p8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 name="Google Shape;17;p82"/>
            <p:cNvGrpSpPr/>
            <p:nvPr/>
          </p:nvGrpSpPr>
          <p:grpSpPr>
            <a:xfrm>
              <a:off x="7191545" y="0"/>
              <a:ext cx="5000460" cy="1425988"/>
              <a:chOff x="7191545" y="0"/>
              <a:chExt cx="5000460" cy="1425988"/>
            </a:xfrm>
          </p:grpSpPr>
          <p:sp>
            <p:nvSpPr>
              <p:cNvPr id="18" name="Google Shape;18;p8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9" name="Google Shape;19;p8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20" name="Google Shape;20;p82"/>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1" name="Google Shape;21;p82"/>
          <p:cNvSpPr txBox="1">
            <a:spLocks noGrp="1"/>
          </p:cNvSpPr>
          <p:nvPr>
            <p:ph type="body" idx="1"/>
          </p:nvPr>
        </p:nvSpPr>
        <p:spPr>
          <a:xfrm>
            <a:off x="914405" y="2738440"/>
            <a:ext cx="16459200" cy="6527004"/>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400050" algn="l">
              <a:lnSpc>
                <a:spcPct val="100000"/>
              </a:lnSpc>
              <a:spcBef>
                <a:spcPts val="1500"/>
              </a:spcBef>
              <a:spcAft>
                <a:spcPts val="0"/>
              </a:spcAft>
              <a:buSzPts val="2700"/>
              <a:buChar char="•"/>
              <a:defRPr/>
            </a:lvl3pPr>
            <a:lvl4pPr marL="1828800" lvl="3" indent="-381000" algn="l">
              <a:lnSpc>
                <a:spcPct val="100000"/>
              </a:lnSpc>
              <a:spcBef>
                <a:spcPts val="1500"/>
              </a:spcBef>
              <a:spcAft>
                <a:spcPts val="0"/>
              </a:spcAft>
              <a:buSzPts val="2400"/>
              <a:buChar char="•"/>
              <a:defRPr/>
            </a:lvl4pPr>
            <a:lvl5pPr marL="2286000" lvl="4" indent="-381000" algn="l">
              <a:lnSpc>
                <a:spcPct val="100000"/>
              </a:lnSpc>
              <a:spcBef>
                <a:spcPts val="1500"/>
              </a:spcBef>
              <a:spcAft>
                <a:spcPts val="0"/>
              </a:spcAft>
              <a:buSzPts val="24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2" name="Google Shape;22;p82"/>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23" name="Google Shape;23;p82"/>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24" name="Google Shape;24;p82"/>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30_Cover">
  <p:cSld name="30_Cover">
    <p:spTree>
      <p:nvGrpSpPr>
        <p:cNvPr id="1" name="Shape 25"/>
        <p:cNvGrpSpPr/>
        <p:nvPr/>
      </p:nvGrpSpPr>
      <p:grpSpPr>
        <a:xfrm>
          <a:off x="0" y="0"/>
          <a:ext cx="0" cy="0"/>
          <a:chOff x="0" y="0"/>
          <a:chExt cx="0" cy="0"/>
        </a:xfrm>
      </p:grpSpPr>
      <p:sp>
        <p:nvSpPr>
          <p:cNvPr id="26" name="Google Shape;26;p83"/>
          <p:cNvSpPr/>
          <p:nvPr/>
        </p:nvSpPr>
        <p:spPr>
          <a:xfrm>
            <a:off x="1353549" y="1941623"/>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7" name="Google Shape;27;p83"/>
          <p:cNvSpPr txBox="1">
            <a:spLocks noGrp="1"/>
          </p:cNvSpPr>
          <p:nvPr>
            <p:ph type="title"/>
          </p:nvPr>
        </p:nvSpPr>
        <p:spPr>
          <a:xfrm>
            <a:off x="2119958" y="2341992"/>
            <a:ext cx="7791648" cy="273951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8" name="Google Shape;28;p83"/>
          <p:cNvSpPr txBox="1">
            <a:spLocks noGrp="1"/>
          </p:cNvSpPr>
          <p:nvPr>
            <p:ph type="subTitle" idx="1"/>
          </p:nvPr>
        </p:nvSpPr>
        <p:spPr>
          <a:xfrm>
            <a:off x="2119958" y="5650292"/>
            <a:ext cx="7791648"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29" name="Google Shape;29;p83"/>
          <p:cNvGrpSpPr/>
          <p:nvPr/>
        </p:nvGrpSpPr>
        <p:grpSpPr>
          <a:xfrm>
            <a:off x="0" y="7530523"/>
            <a:ext cx="18287994" cy="2756477"/>
            <a:chOff x="0" y="5020348"/>
            <a:chExt cx="12191996" cy="1837651"/>
          </a:xfrm>
        </p:grpSpPr>
        <p:sp>
          <p:nvSpPr>
            <p:cNvPr id="30" name="Google Shape;30;p83"/>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31" name="Google Shape;31;p83"/>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32" name="Google Shape;32;p83"/>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2_Title Only" type="titleOnly">
  <p:cSld name="TITLE_ONLY">
    <p:spTree>
      <p:nvGrpSpPr>
        <p:cNvPr id="1" name="Shape 33"/>
        <p:cNvGrpSpPr/>
        <p:nvPr/>
      </p:nvGrpSpPr>
      <p:grpSpPr>
        <a:xfrm>
          <a:off x="0" y="0"/>
          <a:ext cx="0" cy="0"/>
          <a:chOff x="0" y="0"/>
          <a:chExt cx="0" cy="0"/>
        </a:xfrm>
      </p:grpSpPr>
      <p:grpSp>
        <p:nvGrpSpPr>
          <p:cNvPr id="34" name="Google Shape;34;p119"/>
          <p:cNvGrpSpPr/>
          <p:nvPr/>
        </p:nvGrpSpPr>
        <p:grpSpPr>
          <a:xfrm>
            <a:off x="10787318" y="0"/>
            <a:ext cx="7500690" cy="2138982"/>
            <a:chOff x="7191545" y="0"/>
            <a:chExt cx="5000460" cy="1425988"/>
          </a:xfrm>
        </p:grpSpPr>
        <p:pic>
          <p:nvPicPr>
            <p:cNvPr id="35" name="Google Shape;35;p11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36" name="Google Shape;36;p119"/>
            <p:cNvGrpSpPr/>
            <p:nvPr/>
          </p:nvGrpSpPr>
          <p:grpSpPr>
            <a:xfrm>
              <a:off x="7191545" y="0"/>
              <a:ext cx="5000460" cy="1425988"/>
              <a:chOff x="7191545" y="0"/>
              <a:chExt cx="5000460" cy="1425988"/>
            </a:xfrm>
          </p:grpSpPr>
          <p:sp>
            <p:nvSpPr>
              <p:cNvPr id="37" name="Google Shape;37;p11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38" name="Google Shape;38;p11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39" name="Google Shape;39;p119"/>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0" name="Google Shape;40;p119"/>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1" name="Google Shape;41;p119"/>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42" name="Google Shape;42;p119"/>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Cover">
  <p:cSld name="Cover">
    <p:spTree>
      <p:nvGrpSpPr>
        <p:cNvPr id="1" name="Shape 43"/>
        <p:cNvGrpSpPr/>
        <p:nvPr/>
      </p:nvGrpSpPr>
      <p:grpSpPr>
        <a:xfrm>
          <a:off x="0" y="0"/>
          <a:ext cx="0" cy="0"/>
          <a:chOff x="0" y="0"/>
          <a:chExt cx="0" cy="0"/>
        </a:xfrm>
      </p:grpSpPr>
      <p:sp>
        <p:nvSpPr>
          <p:cNvPr id="44" name="Google Shape;44;p130"/>
          <p:cNvSpPr/>
          <p:nvPr/>
        </p:nvSpPr>
        <p:spPr>
          <a:xfrm>
            <a:off x="1353549" y="1941623"/>
            <a:ext cx="16934445" cy="5733905"/>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45" name="Google Shape;45;p130"/>
          <p:cNvSpPr txBox="1">
            <a:spLocks noGrp="1"/>
          </p:cNvSpPr>
          <p:nvPr>
            <p:ph type="title"/>
          </p:nvPr>
        </p:nvSpPr>
        <p:spPr>
          <a:xfrm>
            <a:off x="2119971" y="2341992"/>
            <a:ext cx="7791648" cy="273951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6" name="Google Shape;46;p130"/>
          <p:cNvSpPr txBox="1">
            <a:spLocks noGrp="1"/>
          </p:cNvSpPr>
          <p:nvPr>
            <p:ph type="subTitle" idx="1"/>
          </p:nvPr>
        </p:nvSpPr>
        <p:spPr>
          <a:xfrm>
            <a:off x="2119971" y="5650292"/>
            <a:ext cx="7791648"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47" name="Google Shape;47;p130"/>
          <p:cNvSpPr>
            <a:spLocks noGrp="1"/>
          </p:cNvSpPr>
          <p:nvPr>
            <p:ph type="pic" idx="2"/>
          </p:nvPr>
        </p:nvSpPr>
        <p:spPr>
          <a:xfrm>
            <a:off x="10678030" y="350868"/>
            <a:ext cx="7609979" cy="8915400"/>
          </a:xfrm>
          <a:prstGeom prst="rect">
            <a:avLst/>
          </a:prstGeom>
          <a:noFill/>
          <a:ln>
            <a:noFill/>
          </a:ln>
        </p:spPr>
      </p:sp>
      <p:grpSp>
        <p:nvGrpSpPr>
          <p:cNvPr id="48" name="Google Shape;48;p130"/>
          <p:cNvGrpSpPr/>
          <p:nvPr/>
        </p:nvGrpSpPr>
        <p:grpSpPr>
          <a:xfrm>
            <a:off x="0" y="7530523"/>
            <a:ext cx="18287994" cy="2756477"/>
            <a:chOff x="0" y="5020348"/>
            <a:chExt cx="12191996" cy="1837651"/>
          </a:xfrm>
        </p:grpSpPr>
        <p:sp>
          <p:nvSpPr>
            <p:cNvPr id="49" name="Google Shape;49;p130"/>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50" name="Google Shape;50;p130"/>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51" name="Google Shape;51;p130"/>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Quotation">
  <p:cSld name="Quotation">
    <p:spTree>
      <p:nvGrpSpPr>
        <p:cNvPr id="1" name="Shape 52"/>
        <p:cNvGrpSpPr/>
        <p:nvPr/>
      </p:nvGrpSpPr>
      <p:grpSpPr>
        <a:xfrm>
          <a:off x="0" y="0"/>
          <a:ext cx="0" cy="0"/>
          <a:chOff x="0" y="0"/>
          <a:chExt cx="0" cy="0"/>
        </a:xfrm>
      </p:grpSpPr>
      <p:sp>
        <p:nvSpPr>
          <p:cNvPr id="53" name="Google Shape;53;p131"/>
          <p:cNvSpPr/>
          <p:nvPr/>
        </p:nvSpPr>
        <p:spPr>
          <a:xfrm>
            <a:off x="2141040" y="2081801"/>
            <a:ext cx="15232563" cy="5260401"/>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54" name="Google Shape;54;p131"/>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5" name="Google Shape;55;p131"/>
          <p:cNvSpPr txBox="1">
            <a:spLocks noGrp="1"/>
          </p:cNvSpPr>
          <p:nvPr>
            <p:ph type="body" idx="1"/>
          </p:nvPr>
        </p:nvSpPr>
        <p:spPr>
          <a:xfrm>
            <a:off x="2141040" y="7511183"/>
            <a:ext cx="15232563" cy="12377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6" name="Google Shape;56;p131"/>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7" name="Google Shape;57;p131"/>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58" name="Google Shape;58;p131"/>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59" name="Google Shape;59;p131"/>
          <p:cNvGrpSpPr/>
          <p:nvPr/>
        </p:nvGrpSpPr>
        <p:grpSpPr>
          <a:xfrm>
            <a:off x="10787318" y="0"/>
            <a:ext cx="7500690" cy="2138982"/>
            <a:chOff x="7191545" y="0"/>
            <a:chExt cx="5000460" cy="1425988"/>
          </a:xfrm>
        </p:grpSpPr>
        <p:pic>
          <p:nvPicPr>
            <p:cNvPr id="60" name="Google Shape;60;p131"/>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61" name="Google Shape;61;p131"/>
            <p:cNvGrpSpPr/>
            <p:nvPr/>
          </p:nvGrpSpPr>
          <p:grpSpPr>
            <a:xfrm>
              <a:off x="7191545" y="0"/>
              <a:ext cx="5000460" cy="1425988"/>
              <a:chOff x="7191545" y="0"/>
              <a:chExt cx="5000460" cy="1425988"/>
            </a:xfrm>
          </p:grpSpPr>
          <p:sp>
            <p:nvSpPr>
              <p:cNvPr id="62" name="Google Shape;62;p131"/>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63" name="Google Shape;63;p131"/>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64" name="Google Shape;64;p131" descr="Open quotation mark with solid fill"/>
          <p:cNvSpPr/>
          <p:nvPr/>
        </p:nvSpPr>
        <p:spPr>
          <a:xfrm>
            <a:off x="167267" y="204794"/>
            <a:ext cx="3055142" cy="305514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Divider">
  <p:cSld name="Divider">
    <p:spTree>
      <p:nvGrpSpPr>
        <p:cNvPr id="1" name="Shape 65"/>
        <p:cNvGrpSpPr/>
        <p:nvPr/>
      </p:nvGrpSpPr>
      <p:grpSpPr>
        <a:xfrm>
          <a:off x="0" y="0"/>
          <a:ext cx="0" cy="0"/>
          <a:chOff x="0" y="0"/>
          <a:chExt cx="0" cy="0"/>
        </a:xfrm>
      </p:grpSpPr>
      <p:grpSp>
        <p:nvGrpSpPr>
          <p:cNvPr id="66" name="Google Shape;66;p132"/>
          <p:cNvGrpSpPr/>
          <p:nvPr/>
        </p:nvGrpSpPr>
        <p:grpSpPr>
          <a:xfrm>
            <a:off x="0" y="7530523"/>
            <a:ext cx="18287994" cy="2756477"/>
            <a:chOff x="0" y="5020348"/>
            <a:chExt cx="12191996" cy="1837651"/>
          </a:xfrm>
        </p:grpSpPr>
        <p:sp>
          <p:nvSpPr>
            <p:cNvPr id="67" name="Google Shape;67;p132"/>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68" name="Google Shape;68;p132"/>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69" name="Google Shape;69;p132"/>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70" name="Google Shape;70;p132"/>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71" name="Google Shape;71;p132"/>
          <p:cNvSpPr txBox="1">
            <a:spLocks noGrp="1"/>
          </p:cNvSpPr>
          <p:nvPr>
            <p:ph type="title"/>
          </p:nvPr>
        </p:nvSpPr>
        <p:spPr>
          <a:xfrm>
            <a:off x="2119958" y="1052621"/>
            <a:ext cx="14048064"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 name="Google Shape;72;p132"/>
          <p:cNvSpPr txBox="1">
            <a:spLocks noGrp="1"/>
          </p:cNvSpPr>
          <p:nvPr>
            <p:ph type="subTitle" idx="1"/>
          </p:nvPr>
        </p:nvSpPr>
        <p:spPr>
          <a:xfrm>
            <a:off x="2119958" y="4622456"/>
            <a:ext cx="14048064"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1_Quotation">
  <p:cSld name="1_Quotation">
    <p:spTree>
      <p:nvGrpSpPr>
        <p:cNvPr id="1" name="Shape 73"/>
        <p:cNvGrpSpPr/>
        <p:nvPr/>
      </p:nvGrpSpPr>
      <p:grpSpPr>
        <a:xfrm>
          <a:off x="0" y="0"/>
          <a:ext cx="0" cy="0"/>
          <a:chOff x="0" y="0"/>
          <a:chExt cx="0" cy="0"/>
        </a:xfrm>
      </p:grpSpPr>
      <p:sp>
        <p:nvSpPr>
          <p:cNvPr id="74" name="Google Shape;74;p133"/>
          <p:cNvSpPr/>
          <p:nvPr/>
        </p:nvSpPr>
        <p:spPr>
          <a:xfrm>
            <a:off x="2141040" y="2081801"/>
            <a:ext cx="15232563" cy="5260401"/>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75" name="Google Shape;75;p133"/>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 name="Google Shape;76;p133"/>
          <p:cNvSpPr txBox="1">
            <a:spLocks noGrp="1"/>
          </p:cNvSpPr>
          <p:nvPr>
            <p:ph type="body" idx="1"/>
          </p:nvPr>
        </p:nvSpPr>
        <p:spPr>
          <a:xfrm>
            <a:off x="2141040" y="7511183"/>
            <a:ext cx="15232563" cy="12377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7" name="Google Shape;77;p133"/>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78" name="Google Shape;78;p133"/>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79" name="Google Shape;79;p133"/>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80" name="Google Shape;80;p133"/>
          <p:cNvGrpSpPr/>
          <p:nvPr/>
        </p:nvGrpSpPr>
        <p:grpSpPr>
          <a:xfrm>
            <a:off x="10787318" y="0"/>
            <a:ext cx="7500690" cy="2138982"/>
            <a:chOff x="7191545" y="0"/>
            <a:chExt cx="5000460" cy="1425988"/>
          </a:xfrm>
        </p:grpSpPr>
        <p:pic>
          <p:nvPicPr>
            <p:cNvPr id="81" name="Google Shape;81;p133"/>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82" name="Google Shape;82;p133"/>
            <p:cNvGrpSpPr/>
            <p:nvPr/>
          </p:nvGrpSpPr>
          <p:grpSpPr>
            <a:xfrm>
              <a:off x="7191545" y="0"/>
              <a:ext cx="5000460" cy="1425988"/>
              <a:chOff x="7191545" y="0"/>
              <a:chExt cx="5000460" cy="1425988"/>
            </a:xfrm>
          </p:grpSpPr>
          <p:sp>
            <p:nvSpPr>
              <p:cNvPr id="83" name="Google Shape;83;p133"/>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84" name="Google Shape;84;p133"/>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85" name="Google Shape;85;p133" descr="Open quotation mark with solid fill"/>
          <p:cNvSpPr/>
          <p:nvPr/>
        </p:nvSpPr>
        <p:spPr>
          <a:xfrm>
            <a:off x="167267" y="204794"/>
            <a:ext cx="3055142" cy="305514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86"/>
        <p:cNvGrpSpPr/>
        <p:nvPr/>
      </p:nvGrpSpPr>
      <p:grpSpPr>
        <a:xfrm>
          <a:off x="0" y="0"/>
          <a:ext cx="0" cy="0"/>
          <a:chOff x="0" y="0"/>
          <a:chExt cx="0" cy="0"/>
        </a:xfrm>
      </p:grpSpPr>
      <p:sp>
        <p:nvSpPr>
          <p:cNvPr id="87" name="Google Shape;87;p134"/>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8" name="Google Shape;88;p134"/>
          <p:cNvSpPr txBox="1">
            <a:spLocks noGrp="1"/>
          </p:cNvSpPr>
          <p:nvPr>
            <p:ph type="body" idx="1"/>
          </p:nvPr>
        </p:nvSpPr>
        <p:spPr>
          <a:xfrm>
            <a:off x="914405" y="2738440"/>
            <a:ext cx="8115305" cy="6527004"/>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400050" algn="l">
              <a:lnSpc>
                <a:spcPct val="100000"/>
              </a:lnSpc>
              <a:spcBef>
                <a:spcPts val="1500"/>
              </a:spcBef>
              <a:spcAft>
                <a:spcPts val="0"/>
              </a:spcAft>
              <a:buSzPts val="2700"/>
              <a:buChar char="•"/>
              <a:defRPr/>
            </a:lvl3pPr>
            <a:lvl4pPr marL="1828800" lvl="3" indent="-381000" algn="l">
              <a:lnSpc>
                <a:spcPct val="100000"/>
              </a:lnSpc>
              <a:spcBef>
                <a:spcPts val="1500"/>
              </a:spcBef>
              <a:spcAft>
                <a:spcPts val="0"/>
              </a:spcAft>
              <a:buSzPts val="2400"/>
              <a:buChar char="•"/>
              <a:defRPr/>
            </a:lvl4pPr>
            <a:lvl5pPr marL="2286000" lvl="4" indent="-381000" algn="l">
              <a:lnSpc>
                <a:spcPct val="100000"/>
              </a:lnSpc>
              <a:spcBef>
                <a:spcPts val="1500"/>
              </a:spcBef>
              <a:spcAft>
                <a:spcPts val="0"/>
              </a:spcAft>
              <a:buSzPts val="24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89" name="Google Shape;89;p134"/>
          <p:cNvGrpSpPr/>
          <p:nvPr/>
        </p:nvGrpSpPr>
        <p:grpSpPr>
          <a:xfrm>
            <a:off x="10787318" y="0"/>
            <a:ext cx="7500690" cy="2138982"/>
            <a:chOff x="7191545" y="0"/>
            <a:chExt cx="5000460" cy="1425988"/>
          </a:xfrm>
        </p:grpSpPr>
        <p:pic>
          <p:nvPicPr>
            <p:cNvPr id="90" name="Google Shape;90;p134"/>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91" name="Google Shape;91;p134"/>
            <p:cNvGrpSpPr/>
            <p:nvPr/>
          </p:nvGrpSpPr>
          <p:grpSpPr>
            <a:xfrm>
              <a:off x="7191545" y="0"/>
              <a:ext cx="5000460" cy="1425988"/>
              <a:chOff x="7191545" y="0"/>
              <a:chExt cx="5000460" cy="1425988"/>
            </a:xfrm>
          </p:grpSpPr>
          <p:sp>
            <p:nvSpPr>
              <p:cNvPr id="92" name="Google Shape;92;p134"/>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93" name="Google Shape;93;p134"/>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94" name="Google Shape;94;p134"/>
          <p:cNvSpPr txBox="1">
            <a:spLocks noGrp="1"/>
          </p:cNvSpPr>
          <p:nvPr>
            <p:ph type="body" idx="2"/>
          </p:nvPr>
        </p:nvSpPr>
        <p:spPr>
          <a:xfrm>
            <a:off x="9258301" y="2738440"/>
            <a:ext cx="8115305" cy="6527004"/>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400050" algn="l">
              <a:lnSpc>
                <a:spcPct val="100000"/>
              </a:lnSpc>
              <a:spcBef>
                <a:spcPts val="1500"/>
              </a:spcBef>
              <a:spcAft>
                <a:spcPts val="0"/>
              </a:spcAft>
              <a:buSzPts val="2700"/>
              <a:buChar char="•"/>
              <a:defRPr/>
            </a:lvl3pPr>
            <a:lvl4pPr marL="1828800" lvl="3" indent="-381000" algn="l">
              <a:lnSpc>
                <a:spcPct val="100000"/>
              </a:lnSpc>
              <a:spcBef>
                <a:spcPts val="1500"/>
              </a:spcBef>
              <a:spcAft>
                <a:spcPts val="0"/>
              </a:spcAft>
              <a:buSzPts val="2400"/>
              <a:buChar char="•"/>
              <a:defRPr/>
            </a:lvl4pPr>
            <a:lvl5pPr marL="2286000" lvl="4" indent="-381000" algn="l">
              <a:lnSpc>
                <a:spcPct val="100000"/>
              </a:lnSpc>
              <a:spcBef>
                <a:spcPts val="1500"/>
              </a:spcBef>
              <a:spcAft>
                <a:spcPts val="0"/>
              </a:spcAft>
              <a:buSzPts val="24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5" name="Google Shape;95;p134"/>
          <p:cNvSpPr txBox="1">
            <a:spLocks noGrp="1"/>
          </p:cNvSpPr>
          <p:nvPr>
            <p:ph type="sldNum" idx="12"/>
          </p:nvPr>
        </p:nvSpPr>
        <p:spPr>
          <a:xfrm>
            <a:off x="13258790"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6" name="Google Shape;96;p134"/>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97" name="Google Shape;97;p134"/>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hoto Slide">
  <p:cSld name="Photo Slide">
    <p:spTree>
      <p:nvGrpSpPr>
        <p:cNvPr id="1" name="Shape 98"/>
        <p:cNvGrpSpPr/>
        <p:nvPr/>
      </p:nvGrpSpPr>
      <p:grpSpPr>
        <a:xfrm>
          <a:off x="0" y="0"/>
          <a:ext cx="0" cy="0"/>
          <a:chOff x="0" y="0"/>
          <a:chExt cx="0" cy="0"/>
        </a:xfrm>
      </p:grpSpPr>
      <p:sp>
        <p:nvSpPr>
          <p:cNvPr id="99" name="Google Shape;99;p135"/>
          <p:cNvSpPr txBox="1">
            <a:spLocks noGrp="1"/>
          </p:cNvSpPr>
          <p:nvPr>
            <p:ph type="body" idx="1"/>
          </p:nvPr>
        </p:nvSpPr>
        <p:spPr>
          <a:xfrm>
            <a:off x="685800" y="1719383"/>
            <a:ext cx="3525258" cy="4457700"/>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00" name="Google Shape;100;p135"/>
          <p:cNvCxnSpPr/>
          <p:nvPr/>
        </p:nvCxnSpPr>
        <p:spPr>
          <a:xfrm>
            <a:off x="685801"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01" name="Google Shape;101;p135"/>
          <p:cNvGrpSpPr/>
          <p:nvPr/>
        </p:nvGrpSpPr>
        <p:grpSpPr>
          <a:xfrm>
            <a:off x="1" y="8069137"/>
            <a:ext cx="4211045" cy="1130843"/>
            <a:chOff x="0" y="5379424"/>
            <a:chExt cx="2807363" cy="753895"/>
          </a:xfrm>
        </p:grpSpPr>
        <p:sp>
          <p:nvSpPr>
            <p:cNvPr id="102" name="Google Shape;102;p135"/>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03" name="Google Shape;103;p135"/>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grpSp>
      <p:sp>
        <p:nvSpPr>
          <p:cNvPr id="104" name="Google Shape;104;p135"/>
          <p:cNvSpPr>
            <a:spLocks noGrp="1"/>
          </p:cNvSpPr>
          <p:nvPr>
            <p:ph type="pic" idx="2"/>
          </p:nvPr>
        </p:nvSpPr>
        <p:spPr>
          <a:xfrm>
            <a:off x="4211045" y="685800"/>
            <a:ext cx="13373100" cy="8915400"/>
          </a:xfrm>
          <a:prstGeom prst="rect">
            <a:avLst/>
          </a:prstGeom>
          <a:noFill/>
          <a:ln>
            <a:noFill/>
          </a:ln>
        </p:spPr>
      </p:sp>
      <p:pic>
        <p:nvPicPr>
          <p:cNvPr id="105" name="Google Shape;105;p135"/>
          <p:cNvPicPr preferRelativeResize="0"/>
          <p:nvPr/>
        </p:nvPicPr>
        <p:blipFill rotWithShape="1">
          <a:blip r:embed="rId2">
            <a:alphaModFix/>
          </a:blip>
          <a:srcRect/>
          <a:stretch/>
        </p:blipFill>
        <p:spPr>
          <a:xfrm>
            <a:off x="770030" y="6578303"/>
            <a:ext cx="3037970" cy="1367910"/>
          </a:xfrm>
          <a:prstGeom prst="rect">
            <a:avLst/>
          </a:prstGeom>
          <a:noFill/>
          <a:ln>
            <a:noFill/>
          </a:ln>
        </p:spPr>
      </p:pic>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106"/>
        <p:cNvGrpSpPr/>
        <p:nvPr/>
      </p:nvGrpSpPr>
      <p:grpSpPr>
        <a:xfrm>
          <a:off x="0" y="0"/>
          <a:ext cx="0" cy="0"/>
          <a:chOff x="0" y="0"/>
          <a:chExt cx="0" cy="0"/>
        </a:xfrm>
      </p:grpSpPr>
      <p:grpSp>
        <p:nvGrpSpPr>
          <p:cNvPr id="107" name="Google Shape;107;p136"/>
          <p:cNvGrpSpPr/>
          <p:nvPr/>
        </p:nvGrpSpPr>
        <p:grpSpPr>
          <a:xfrm>
            <a:off x="10787318" y="0"/>
            <a:ext cx="7500690" cy="2138982"/>
            <a:chOff x="7191545" y="0"/>
            <a:chExt cx="5000460" cy="1425988"/>
          </a:xfrm>
        </p:grpSpPr>
        <p:pic>
          <p:nvPicPr>
            <p:cNvPr id="108" name="Google Shape;108;p136"/>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09" name="Google Shape;109;p136"/>
            <p:cNvGrpSpPr/>
            <p:nvPr/>
          </p:nvGrpSpPr>
          <p:grpSpPr>
            <a:xfrm>
              <a:off x="7191545" y="0"/>
              <a:ext cx="5000460" cy="1425988"/>
              <a:chOff x="7191545" y="0"/>
              <a:chExt cx="5000460" cy="1425988"/>
            </a:xfrm>
          </p:grpSpPr>
          <p:sp>
            <p:nvSpPr>
              <p:cNvPr id="110" name="Google Shape;110;p136"/>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11" name="Google Shape;111;p136"/>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12" name="Google Shape;112;p136"/>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3" name="Google Shape;113;p136"/>
          <p:cNvSpPr txBox="1">
            <a:spLocks noGrp="1"/>
          </p:cNvSpPr>
          <p:nvPr>
            <p:ph type="body" idx="1"/>
          </p:nvPr>
        </p:nvSpPr>
        <p:spPr>
          <a:xfrm>
            <a:off x="914405" y="2521740"/>
            <a:ext cx="8081960" cy="1235865"/>
          </a:xfrm>
          <a:prstGeom prst="rect">
            <a:avLst/>
          </a:prstGeom>
          <a:solidFill>
            <a:srgbClr val="F3F6FB"/>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u="sng"/>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4" name="Google Shape;114;p136"/>
          <p:cNvSpPr txBox="1">
            <a:spLocks noGrp="1"/>
          </p:cNvSpPr>
          <p:nvPr>
            <p:ph type="body" idx="2"/>
          </p:nvPr>
        </p:nvSpPr>
        <p:spPr>
          <a:xfrm>
            <a:off x="914405" y="3757607"/>
            <a:ext cx="8081960" cy="5526875"/>
          </a:xfrm>
          <a:prstGeom prst="rect">
            <a:avLst/>
          </a:prstGeom>
          <a:solidFill>
            <a:srgbClr val="F3F6FB"/>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5" name="Google Shape;115;p136"/>
          <p:cNvSpPr txBox="1">
            <a:spLocks noGrp="1"/>
          </p:cNvSpPr>
          <p:nvPr>
            <p:ph type="body" idx="3"/>
          </p:nvPr>
        </p:nvSpPr>
        <p:spPr>
          <a:xfrm>
            <a:off x="9258301" y="2521740"/>
            <a:ext cx="8115305" cy="1235865"/>
          </a:xfrm>
          <a:prstGeom prst="rect">
            <a:avLst/>
          </a:prstGeom>
          <a:solidFill>
            <a:srgbClr val="F3F6FB"/>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u="sng"/>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6" name="Google Shape;116;p136"/>
          <p:cNvSpPr txBox="1">
            <a:spLocks noGrp="1"/>
          </p:cNvSpPr>
          <p:nvPr>
            <p:ph type="body" idx="4"/>
          </p:nvPr>
        </p:nvSpPr>
        <p:spPr>
          <a:xfrm>
            <a:off x="9258301" y="3757607"/>
            <a:ext cx="8115305" cy="5526875"/>
          </a:xfrm>
          <a:prstGeom prst="rect">
            <a:avLst/>
          </a:prstGeom>
          <a:solidFill>
            <a:srgbClr val="F3F6FB"/>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7" name="Google Shape;117;p136"/>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18" name="Google Shape;118;p136"/>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119" name="Google Shape;119;p136"/>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1_Cover">
  <p:cSld name="1_Cover">
    <p:spTree>
      <p:nvGrpSpPr>
        <p:cNvPr id="1" name="Shape 120"/>
        <p:cNvGrpSpPr/>
        <p:nvPr/>
      </p:nvGrpSpPr>
      <p:grpSpPr>
        <a:xfrm>
          <a:off x="0" y="0"/>
          <a:ext cx="0" cy="0"/>
          <a:chOff x="0" y="0"/>
          <a:chExt cx="0" cy="0"/>
        </a:xfrm>
      </p:grpSpPr>
      <p:sp>
        <p:nvSpPr>
          <p:cNvPr id="121" name="Google Shape;121;p137"/>
          <p:cNvSpPr/>
          <p:nvPr/>
        </p:nvSpPr>
        <p:spPr>
          <a:xfrm>
            <a:off x="1353549" y="1941623"/>
            <a:ext cx="16934445" cy="5733905"/>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22" name="Google Shape;122;p137"/>
          <p:cNvSpPr txBox="1">
            <a:spLocks noGrp="1"/>
          </p:cNvSpPr>
          <p:nvPr>
            <p:ph type="title"/>
          </p:nvPr>
        </p:nvSpPr>
        <p:spPr>
          <a:xfrm>
            <a:off x="2119971" y="2341992"/>
            <a:ext cx="7791648" cy="273951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3" name="Google Shape;123;p137"/>
          <p:cNvSpPr txBox="1">
            <a:spLocks noGrp="1"/>
          </p:cNvSpPr>
          <p:nvPr>
            <p:ph type="subTitle" idx="1"/>
          </p:nvPr>
        </p:nvSpPr>
        <p:spPr>
          <a:xfrm>
            <a:off x="2119971" y="5650292"/>
            <a:ext cx="7791648"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124" name="Google Shape;124;p137"/>
          <p:cNvSpPr>
            <a:spLocks noGrp="1"/>
          </p:cNvSpPr>
          <p:nvPr>
            <p:ph type="pic" idx="2"/>
          </p:nvPr>
        </p:nvSpPr>
        <p:spPr>
          <a:xfrm>
            <a:off x="10678030" y="350868"/>
            <a:ext cx="7609979" cy="8915400"/>
          </a:xfrm>
          <a:prstGeom prst="rect">
            <a:avLst/>
          </a:prstGeom>
          <a:noFill/>
          <a:ln>
            <a:noFill/>
          </a:ln>
        </p:spPr>
      </p:sp>
      <p:grpSp>
        <p:nvGrpSpPr>
          <p:cNvPr id="125" name="Google Shape;125;p137"/>
          <p:cNvGrpSpPr/>
          <p:nvPr/>
        </p:nvGrpSpPr>
        <p:grpSpPr>
          <a:xfrm>
            <a:off x="0" y="7530523"/>
            <a:ext cx="18287994" cy="2756477"/>
            <a:chOff x="0" y="5020348"/>
            <a:chExt cx="12191996" cy="1837651"/>
          </a:xfrm>
        </p:grpSpPr>
        <p:sp>
          <p:nvSpPr>
            <p:cNvPr id="126" name="Google Shape;126;p137"/>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27" name="Google Shape;127;p137"/>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128" name="Google Shape;128;p137"/>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1_Divider">
  <p:cSld name="1_Divider">
    <p:spTree>
      <p:nvGrpSpPr>
        <p:cNvPr id="1" name="Shape 129"/>
        <p:cNvGrpSpPr/>
        <p:nvPr/>
      </p:nvGrpSpPr>
      <p:grpSpPr>
        <a:xfrm>
          <a:off x="0" y="0"/>
          <a:ext cx="0" cy="0"/>
          <a:chOff x="0" y="0"/>
          <a:chExt cx="0" cy="0"/>
        </a:xfrm>
      </p:grpSpPr>
      <p:grpSp>
        <p:nvGrpSpPr>
          <p:cNvPr id="130" name="Google Shape;130;p138"/>
          <p:cNvGrpSpPr/>
          <p:nvPr/>
        </p:nvGrpSpPr>
        <p:grpSpPr>
          <a:xfrm>
            <a:off x="0" y="7530523"/>
            <a:ext cx="18287994" cy="2756477"/>
            <a:chOff x="0" y="5020348"/>
            <a:chExt cx="12191996" cy="1837651"/>
          </a:xfrm>
        </p:grpSpPr>
        <p:sp>
          <p:nvSpPr>
            <p:cNvPr id="131" name="Google Shape;131;p138"/>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2" name="Google Shape;132;p138"/>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3" name="Google Shape;133;p138"/>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134" name="Google Shape;134;p138"/>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35" name="Google Shape;135;p138"/>
          <p:cNvSpPr txBox="1">
            <a:spLocks noGrp="1"/>
          </p:cNvSpPr>
          <p:nvPr>
            <p:ph type="title"/>
          </p:nvPr>
        </p:nvSpPr>
        <p:spPr>
          <a:xfrm>
            <a:off x="2119958" y="1052621"/>
            <a:ext cx="14048064"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6" name="Google Shape;136;p138"/>
          <p:cNvSpPr txBox="1">
            <a:spLocks noGrp="1"/>
          </p:cNvSpPr>
          <p:nvPr>
            <p:ph type="subTitle" idx="1"/>
          </p:nvPr>
        </p:nvSpPr>
        <p:spPr>
          <a:xfrm>
            <a:off x="2119958" y="4622456"/>
            <a:ext cx="14048064"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1_Photo Slide">
  <p:cSld name="1_Photo Slide">
    <p:spTree>
      <p:nvGrpSpPr>
        <p:cNvPr id="1" name="Shape 137"/>
        <p:cNvGrpSpPr/>
        <p:nvPr/>
      </p:nvGrpSpPr>
      <p:grpSpPr>
        <a:xfrm>
          <a:off x="0" y="0"/>
          <a:ext cx="0" cy="0"/>
          <a:chOff x="0" y="0"/>
          <a:chExt cx="0" cy="0"/>
        </a:xfrm>
      </p:grpSpPr>
      <p:sp>
        <p:nvSpPr>
          <p:cNvPr id="138" name="Google Shape;138;p139"/>
          <p:cNvSpPr txBox="1">
            <a:spLocks noGrp="1"/>
          </p:cNvSpPr>
          <p:nvPr>
            <p:ph type="body" idx="1"/>
          </p:nvPr>
        </p:nvSpPr>
        <p:spPr>
          <a:xfrm>
            <a:off x="685800" y="1719383"/>
            <a:ext cx="3525258" cy="4457700"/>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39" name="Google Shape;139;p139"/>
          <p:cNvCxnSpPr/>
          <p:nvPr/>
        </p:nvCxnSpPr>
        <p:spPr>
          <a:xfrm>
            <a:off x="685801"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40" name="Google Shape;140;p139"/>
          <p:cNvGrpSpPr/>
          <p:nvPr/>
        </p:nvGrpSpPr>
        <p:grpSpPr>
          <a:xfrm>
            <a:off x="1" y="8069137"/>
            <a:ext cx="4211045" cy="1130843"/>
            <a:chOff x="0" y="5379424"/>
            <a:chExt cx="2807363" cy="753895"/>
          </a:xfrm>
        </p:grpSpPr>
        <p:sp>
          <p:nvSpPr>
            <p:cNvPr id="141" name="Google Shape;141;p139"/>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42" name="Google Shape;142;p139"/>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grpSp>
      <p:sp>
        <p:nvSpPr>
          <p:cNvPr id="143" name="Google Shape;143;p139"/>
          <p:cNvSpPr>
            <a:spLocks noGrp="1"/>
          </p:cNvSpPr>
          <p:nvPr>
            <p:ph type="pic" idx="2"/>
          </p:nvPr>
        </p:nvSpPr>
        <p:spPr>
          <a:xfrm>
            <a:off x="4211045" y="685800"/>
            <a:ext cx="13373100" cy="8915400"/>
          </a:xfrm>
          <a:prstGeom prst="rect">
            <a:avLst/>
          </a:prstGeom>
          <a:noFill/>
          <a:ln>
            <a:noFill/>
          </a:ln>
        </p:spPr>
      </p:sp>
      <p:pic>
        <p:nvPicPr>
          <p:cNvPr id="144" name="Google Shape;144;p139"/>
          <p:cNvPicPr preferRelativeResize="0"/>
          <p:nvPr/>
        </p:nvPicPr>
        <p:blipFill rotWithShape="1">
          <a:blip r:embed="rId2">
            <a:alphaModFix/>
          </a:blip>
          <a:srcRect/>
          <a:stretch/>
        </p:blipFill>
        <p:spPr>
          <a:xfrm>
            <a:off x="770030" y="6578303"/>
            <a:ext cx="3037970" cy="1367910"/>
          </a:xfrm>
          <a:prstGeom prst="rect">
            <a:avLst/>
          </a:prstGeom>
          <a:noFill/>
          <a:ln>
            <a:noFill/>
          </a:ln>
        </p:spPr>
      </p:pic>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2_Quotation">
  <p:cSld name="2_Quotation">
    <p:spTree>
      <p:nvGrpSpPr>
        <p:cNvPr id="1" name="Shape 145"/>
        <p:cNvGrpSpPr/>
        <p:nvPr/>
      </p:nvGrpSpPr>
      <p:grpSpPr>
        <a:xfrm>
          <a:off x="0" y="0"/>
          <a:ext cx="0" cy="0"/>
          <a:chOff x="0" y="0"/>
          <a:chExt cx="0" cy="0"/>
        </a:xfrm>
      </p:grpSpPr>
      <p:sp>
        <p:nvSpPr>
          <p:cNvPr id="146" name="Google Shape;146;p140"/>
          <p:cNvSpPr/>
          <p:nvPr/>
        </p:nvSpPr>
        <p:spPr>
          <a:xfrm>
            <a:off x="2141040" y="2081801"/>
            <a:ext cx="15232563" cy="5260401"/>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47" name="Google Shape;147;p140"/>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8" name="Google Shape;148;p140"/>
          <p:cNvSpPr txBox="1">
            <a:spLocks noGrp="1"/>
          </p:cNvSpPr>
          <p:nvPr>
            <p:ph type="body" idx="1"/>
          </p:nvPr>
        </p:nvSpPr>
        <p:spPr>
          <a:xfrm>
            <a:off x="2141040" y="7511183"/>
            <a:ext cx="15232563" cy="12377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9" name="Google Shape;149;p140"/>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50" name="Google Shape;150;p140"/>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151" name="Google Shape;151;p140"/>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52" name="Google Shape;152;p140"/>
          <p:cNvGrpSpPr/>
          <p:nvPr/>
        </p:nvGrpSpPr>
        <p:grpSpPr>
          <a:xfrm>
            <a:off x="10787318" y="0"/>
            <a:ext cx="7500690" cy="2138982"/>
            <a:chOff x="7191545" y="0"/>
            <a:chExt cx="5000460" cy="1425988"/>
          </a:xfrm>
        </p:grpSpPr>
        <p:pic>
          <p:nvPicPr>
            <p:cNvPr id="153" name="Google Shape;153;p14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4" name="Google Shape;154;p140"/>
            <p:cNvGrpSpPr/>
            <p:nvPr/>
          </p:nvGrpSpPr>
          <p:grpSpPr>
            <a:xfrm>
              <a:off x="7191545" y="0"/>
              <a:ext cx="5000460" cy="1425988"/>
              <a:chOff x="7191545" y="0"/>
              <a:chExt cx="5000460" cy="1425988"/>
            </a:xfrm>
          </p:grpSpPr>
          <p:sp>
            <p:nvSpPr>
              <p:cNvPr id="155" name="Google Shape;155;p14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56" name="Google Shape;156;p14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57" name="Google Shape;157;p140" descr="Open quotation mark with solid fill"/>
          <p:cNvSpPr/>
          <p:nvPr/>
        </p:nvSpPr>
        <p:spPr>
          <a:xfrm>
            <a:off x="167267" y="204794"/>
            <a:ext cx="3055142" cy="305514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1_Title and Content">
  <p:cSld name="1_Title and Content">
    <p:spTree>
      <p:nvGrpSpPr>
        <p:cNvPr id="1" name="Shape 158"/>
        <p:cNvGrpSpPr/>
        <p:nvPr/>
      </p:nvGrpSpPr>
      <p:grpSpPr>
        <a:xfrm>
          <a:off x="0" y="0"/>
          <a:ext cx="0" cy="0"/>
          <a:chOff x="0" y="0"/>
          <a:chExt cx="0" cy="0"/>
        </a:xfrm>
      </p:grpSpPr>
      <p:grpSp>
        <p:nvGrpSpPr>
          <p:cNvPr id="159" name="Google Shape;159;p141"/>
          <p:cNvGrpSpPr/>
          <p:nvPr/>
        </p:nvGrpSpPr>
        <p:grpSpPr>
          <a:xfrm>
            <a:off x="10787318" y="0"/>
            <a:ext cx="7500690" cy="2138982"/>
            <a:chOff x="7191545" y="0"/>
            <a:chExt cx="5000460" cy="1425988"/>
          </a:xfrm>
        </p:grpSpPr>
        <p:pic>
          <p:nvPicPr>
            <p:cNvPr id="160" name="Google Shape;160;p141"/>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1" name="Google Shape;161;p141"/>
            <p:cNvGrpSpPr/>
            <p:nvPr/>
          </p:nvGrpSpPr>
          <p:grpSpPr>
            <a:xfrm>
              <a:off x="7191545" y="0"/>
              <a:ext cx="5000460" cy="1425988"/>
              <a:chOff x="7191545" y="0"/>
              <a:chExt cx="5000460" cy="1425988"/>
            </a:xfrm>
          </p:grpSpPr>
          <p:sp>
            <p:nvSpPr>
              <p:cNvPr id="162" name="Google Shape;162;p141"/>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63" name="Google Shape;163;p141"/>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64" name="Google Shape;164;p141"/>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5" name="Google Shape;165;p141"/>
          <p:cNvSpPr txBox="1">
            <a:spLocks noGrp="1"/>
          </p:cNvSpPr>
          <p:nvPr>
            <p:ph type="body" idx="1"/>
          </p:nvPr>
        </p:nvSpPr>
        <p:spPr>
          <a:xfrm>
            <a:off x="914405" y="2738440"/>
            <a:ext cx="16459200" cy="6527004"/>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400050" algn="l">
              <a:lnSpc>
                <a:spcPct val="100000"/>
              </a:lnSpc>
              <a:spcBef>
                <a:spcPts val="1500"/>
              </a:spcBef>
              <a:spcAft>
                <a:spcPts val="0"/>
              </a:spcAft>
              <a:buSzPts val="2700"/>
              <a:buChar char="•"/>
              <a:defRPr/>
            </a:lvl3pPr>
            <a:lvl4pPr marL="1828800" lvl="3" indent="-381000" algn="l">
              <a:lnSpc>
                <a:spcPct val="100000"/>
              </a:lnSpc>
              <a:spcBef>
                <a:spcPts val="1500"/>
              </a:spcBef>
              <a:spcAft>
                <a:spcPts val="0"/>
              </a:spcAft>
              <a:buSzPts val="2400"/>
              <a:buChar char="•"/>
              <a:defRPr/>
            </a:lvl4pPr>
            <a:lvl5pPr marL="2286000" lvl="4" indent="-381000" algn="l">
              <a:lnSpc>
                <a:spcPct val="100000"/>
              </a:lnSpc>
              <a:spcBef>
                <a:spcPts val="1500"/>
              </a:spcBef>
              <a:spcAft>
                <a:spcPts val="0"/>
              </a:spcAft>
              <a:buSzPts val="24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6" name="Google Shape;166;p141"/>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7" name="Google Shape;167;p141"/>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168" name="Google Shape;168;p141"/>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4_Quotation">
  <p:cSld name="4_Quotation">
    <p:spTree>
      <p:nvGrpSpPr>
        <p:cNvPr id="1" name="Shape 169"/>
        <p:cNvGrpSpPr/>
        <p:nvPr/>
      </p:nvGrpSpPr>
      <p:grpSpPr>
        <a:xfrm>
          <a:off x="0" y="0"/>
          <a:ext cx="0" cy="0"/>
          <a:chOff x="0" y="0"/>
          <a:chExt cx="0" cy="0"/>
        </a:xfrm>
      </p:grpSpPr>
      <p:sp>
        <p:nvSpPr>
          <p:cNvPr id="170" name="Google Shape;170;p142"/>
          <p:cNvSpPr/>
          <p:nvPr/>
        </p:nvSpPr>
        <p:spPr>
          <a:xfrm>
            <a:off x="2141040" y="2081801"/>
            <a:ext cx="15232563" cy="5260401"/>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71" name="Google Shape;171;p142"/>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2" name="Google Shape;172;p142"/>
          <p:cNvSpPr txBox="1">
            <a:spLocks noGrp="1"/>
          </p:cNvSpPr>
          <p:nvPr>
            <p:ph type="body" idx="1"/>
          </p:nvPr>
        </p:nvSpPr>
        <p:spPr>
          <a:xfrm>
            <a:off x="2141040" y="7511183"/>
            <a:ext cx="15232563" cy="12377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3" name="Google Shape;173;p142"/>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74" name="Google Shape;174;p142"/>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175" name="Google Shape;175;p142"/>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76" name="Google Shape;176;p142"/>
          <p:cNvGrpSpPr/>
          <p:nvPr/>
        </p:nvGrpSpPr>
        <p:grpSpPr>
          <a:xfrm>
            <a:off x="10787318" y="0"/>
            <a:ext cx="7500690" cy="2138982"/>
            <a:chOff x="7191545" y="0"/>
            <a:chExt cx="5000460" cy="1425988"/>
          </a:xfrm>
        </p:grpSpPr>
        <p:pic>
          <p:nvPicPr>
            <p:cNvPr id="177" name="Google Shape;177;p14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8" name="Google Shape;178;p142"/>
            <p:cNvGrpSpPr/>
            <p:nvPr/>
          </p:nvGrpSpPr>
          <p:grpSpPr>
            <a:xfrm>
              <a:off x="7191545" y="0"/>
              <a:ext cx="5000460" cy="1425988"/>
              <a:chOff x="7191545" y="0"/>
              <a:chExt cx="5000460" cy="1425988"/>
            </a:xfrm>
          </p:grpSpPr>
          <p:sp>
            <p:nvSpPr>
              <p:cNvPr id="179" name="Google Shape;179;p14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80" name="Google Shape;180;p14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81" name="Google Shape;181;p142" descr="Open quotation mark with solid fill"/>
          <p:cNvSpPr/>
          <p:nvPr/>
        </p:nvSpPr>
        <p:spPr>
          <a:xfrm>
            <a:off x="167267" y="204794"/>
            <a:ext cx="3055142" cy="305514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Cover B">
  <p:cSld name="Cover B">
    <p:spTree>
      <p:nvGrpSpPr>
        <p:cNvPr id="1" name="Shape 182"/>
        <p:cNvGrpSpPr/>
        <p:nvPr/>
      </p:nvGrpSpPr>
      <p:grpSpPr>
        <a:xfrm>
          <a:off x="0" y="0"/>
          <a:ext cx="0" cy="0"/>
          <a:chOff x="0" y="0"/>
          <a:chExt cx="0" cy="0"/>
        </a:xfrm>
      </p:grpSpPr>
      <p:sp>
        <p:nvSpPr>
          <p:cNvPr id="183" name="Google Shape;183;p143"/>
          <p:cNvSpPr txBox="1">
            <a:spLocks noGrp="1"/>
          </p:cNvSpPr>
          <p:nvPr>
            <p:ph type="title"/>
          </p:nvPr>
        </p:nvSpPr>
        <p:spPr>
          <a:xfrm>
            <a:off x="770030" y="3950304"/>
            <a:ext cx="7791648" cy="3581397"/>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4" name="Google Shape;184;p143"/>
          <p:cNvSpPr txBox="1">
            <a:spLocks noGrp="1"/>
          </p:cNvSpPr>
          <p:nvPr>
            <p:ph type="subTitle" idx="1"/>
          </p:nvPr>
        </p:nvSpPr>
        <p:spPr>
          <a:xfrm>
            <a:off x="770030" y="8100491"/>
            <a:ext cx="7791648"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85" name="Google Shape;185;p143"/>
          <p:cNvGrpSpPr/>
          <p:nvPr/>
        </p:nvGrpSpPr>
        <p:grpSpPr>
          <a:xfrm>
            <a:off x="0" y="0"/>
            <a:ext cx="9628083" cy="2264730"/>
            <a:chOff x="0" y="0"/>
            <a:chExt cx="6418722" cy="1509820"/>
          </a:xfrm>
        </p:grpSpPr>
        <p:sp>
          <p:nvSpPr>
            <p:cNvPr id="186" name="Google Shape;186;p143"/>
            <p:cNvSpPr/>
            <p:nvPr/>
          </p:nvSpPr>
          <p:spPr>
            <a:xfrm flipH="1">
              <a:off x="0" y="0"/>
              <a:ext cx="6418722" cy="1509820"/>
            </a:xfrm>
            <a:custGeom>
              <a:avLst/>
              <a:gdLst/>
              <a:ahLst/>
              <a:cxnLst/>
              <a:rect l="l" t="t" r="r" b="b"/>
              <a:pathLst>
                <a:path w="4669459" h="1098357" extrusionOk="0">
                  <a:moveTo>
                    <a:pt x="0" y="0"/>
                  </a:moveTo>
                  <a:lnTo>
                    <a:pt x="393099" y="0"/>
                  </a:lnTo>
                  <a:lnTo>
                    <a:pt x="485580" y="28411"/>
                  </a:lnTo>
                  <a:cubicBezTo>
                    <a:pt x="1068094" y="214503"/>
                    <a:pt x="1643165" y="412971"/>
                    <a:pt x="2241464" y="572540"/>
                  </a:cubicBezTo>
                  <a:cubicBezTo>
                    <a:pt x="3009808" y="777487"/>
                    <a:pt x="3848273" y="856360"/>
                    <a:pt x="4645823" y="731027"/>
                  </a:cubicBezTo>
                  <a:lnTo>
                    <a:pt x="4669459" y="726784"/>
                  </a:lnTo>
                  <a:lnTo>
                    <a:pt x="4669459" y="1079503"/>
                  </a:lnTo>
                  <a:lnTo>
                    <a:pt x="4627787" y="1083679"/>
                  </a:lnTo>
                  <a:cubicBezTo>
                    <a:pt x="3105555" y="1189027"/>
                    <a:pt x="1909512" y="709765"/>
                    <a:pt x="568062" y="207626"/>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87" name="Google Shape;187;p143"/>
            <p:cNvSpPr/>
            <p:nvPr/>
          </p:nvSpPr>
          <p:spPr>
            <a:xfrm flipH="1">
              <a:off x="0" y="0"/>
              <a:ext cx="6244227" cy="1352022"/>
            </a:xfrm>
            <a:custGeom>
              <a:avLst/>
              <a:gdLst/>
              <a:ahLst/>
              <a:cxnLst/>
              <a:rect l="l" t="t" r="r" b="b"/>
              <a:pathLst>
                <a:path w="4542519" h="983565" extrusionOk="0">
                  <a:moveTo>
                    <a:pt x="0" y="0"/>
                  </a:moveTo>
                  <a:lnTo>
                    <a:pt x="4542519" y="0"/>
                  </a:lnTo>
                  <a:lnTo>
                    <a:pt x="4542519" y="957397"/>
                  </a:lnTo>
                  <a:lnTo>
                    <a:pt x="4542518" y="957403"/>
                  </a:lnTo>
                  <a:lnTo>
                    <a:pt x="4510552" y="961138"/>
                  </a:lnTo>
                  <a:cubicBezTo>
                    <a:pt x="2991282" y="1091409"/>
                    <a:pt x="1788278" y="632191"/>
                    <a:pt x="439600" y="152515"/>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pic>
        <p:nvPicPr>
          <p:cNvPr id="188" name="Google Shape;188;p143"/>
          <p:cNvPicPr preferRelativeResize="0"/>
          <p:nvPr/>
        </p:nvPicPr>
        <p:blipFill rotWithShape="1">
          <a:blip r:embed="rId2">
            <a:alphaModFix/>
          </a:blip>
          <a:srcRect/>
          <a:stretch/>
        </p:blipFill>
        <p:spPr>
          <a:xfrm>
            <a:off x="770017" y="204794"/>
            <a:ext cx="2917805" cy="1319958"/>
          </a:xfrm>
          <a:prstGeom prst="rect">
            <a:avLst/>
          </a:prstGeom>
          <a:noFill/>
          <a:ln>
            <a:noFill/>
          </a:ln>
        </p:spPr>
      </p:pic>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2_Cover">
  <p:cSld name="2_Cover">
    <p:spTree>
      <p:nvGrpSpPr>
        <p:cNvPr id="1" name="Shape 189"/>
        <p:cNvGrpSpPr/>
        <p:nvPr/>
      </p:nvGrpSpPr>
      <p:grpSpPr>
        <a:xfrm>
          <a:off x="0" y="0"/>
          <a:ext cx="0" cy="0"/>
          <a:chOff x="0" y="0"/>
          <a:chExt cx="0" cy="0"/>
        </a:xfrm>
      </p:grpSpPr>
      <p:sp>
        <p:nvSpPr>
          <p:cNvPr id="190" name="Google Shape;190;p144"/>
          <p:cNvSpPr/>
          <p:nvPr/>
        </p:nvSpPr>
        <p:spPr>
          <a:xfrm>
            <a:off x="1353549" y="1941623"/>
            <a:ext cx="16934445" cy="5733905"/>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91" name="Google Shape;191;p144"/>
          <p:cNvSpPr txBox="1">
            <a:spLocks noGrp="1"/>
          </p:cNvSpPr>
          <p:nvPr>
            <p:ph type="title"/>
          </p:nvPr>
        </p:nvSpPr>
        <p:spPr>
          <a:xfrm>
            <a:off x="2119971" y="2341992"/>
            <a:ext cx="7791648" cy="273951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2" name="Google Shape;192;p144"/>
          <p:cNvSpPr txBox="1">
            <a:spLocks noGrp="1"/>
          </p:cNvSpPr>
          <p:nvPr>
            <p:ph type="subTitle" idx="1"/>
          </p:nvPr>
        </p:nvSpPr>
        <p:spPr>
          <a:xfrm>
            <a:off x="2119971" y="5650292"/>
            <a:ext cx="7791648"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193" name="Google Shape;193;p144"/>
          <p:cNvSpPr>
            <a:spLocks noGrp="1"/>
          </p:cNvSpPr>
          <p:nvPr>
            <p:ph type="pic" idx="2"/>
          </p:nvPr>
        </p:nvSpPr>
        <p:spPr>
          <a:xfrm>
            <a:off x="10678030" y="350868"/>
            <a:ext cx="7609979" cy="8915400"/>
          </a:xfrm>
          <a:prstGeom prst="rect">
            <a:avLst/>
          </a:prstGeom>
          <a:noFill/>
          <a:ln>
            <a:noFill/>
          </a:ln>
        </p:spPr>
      </p:sp>
      <p:grpSp>
        <p:nvGrpSpPr>
          <p:cNvPr id="194" name="Google Shape;194;p144"/>
          <p:cNvGrpSpPr/>
          <p:nvPr/>
        </p:nvGrpSpPr>
        <p:grpSpPr>
          <a:xfrm>
            <a:off x="0" y="7530523"/>
            <a:ext cx="18287994" cy="2756477"/>
            <a:chOff x="0" y="5020348"/>
            <a:chExt cx="12191996" cy="1837651"/>
          </a:xfrm>
        </p:grpSpPr>
        <p:sp>
          <p:nvSpPr>
            <p:cNvPr id="195" name="Google Shape;195;p144"/>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96" name="Google Shape;196;p144"/>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197" name="Google Shape;197;p144"/>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2_Divider">
  <p:cSld name="2_Divider">
    <p:spTree>
      <p:nvGrpSpPr>
        <p:cNvPr id="1" name="Shape 198"/>
        <p:cNvGrpSpPr/>
        <p:nvPr/>
      </p:nvGrpSpPr>
      <p:grpSpPr>
        <a:xfrm>
          <a:off x="0" y="0"/>
          <a:ext cx="0" cy="0"/>
          <a:chOff x="0" y="0"/>
          <a:chExt cx="0" cy="0"/>
        </a:xfrm>
      </p:grpSpPr>
      <p:grpSp>
        <p:nvGrpSpPr>
          <p:cNvPr id="199" name="Google Shape;199;p145"/>
          <p:cNvGrpSpPr/>
          <p:nvPr/>
        </p:nvGrpSpPr>
        <p:grpSpPr>
          <a:xfrm>
            <a:off x="0" y="7530523"/>
            <a:ext cx="18287994" cy="2756477"/>
            <a:chOff x="0" y="5020348"/>
            <a:chExt cx="12191996" cy="1837651"/>
          </a:xfrm>
        </p:grpSpPr>
        <p:sp>
          <p:nvSpPr>
            <p:cNvPr id="200" name="Google Shape;200;p145"/>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01" name="Google Shape;201;p145"/>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02" name="Google Shape;202;p145"/>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203" name="Google Shape;203;p145"/>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204" name="Google Shape;204;p145"/>
          <p:cNvSpPr txBox="1">
            <a:spLocks noGrp="1"/>
          </p:cNvSpPr>
          <p:nvPr>
            <p:ph type="title"/>
          </p:nvPr>
        </p:nvSpPr>
        <p:spPr>
          <a:xfrm>
            <a:off x="2119958" y="1052621"/>
            <a:ext cx="14048064"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5" name="Google Shape;205;p145"/>
          <p:cNvSpPr txBox="1">
            <a:spLocks noGrp="1"/>
          </p:cNvSpPr>
          <p:nvPr>
            <p:ph type="subTitle" idx="1"/>
          </p:nvPr>
        </p:nvSpPr>
        <p:spPr>
          <a:xfrm>
            <a:off x="2119958" y="4622456"/>
            <a:ext cx="14048064"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2_Photo Slide">
  <p:cSld name="2_Photo Slide">
    <p:spTree>
      <p:nvGrpSpPr>
        <p:cNvPr id="1" name="Shape 206"/>
        <p:cNvGrpSpPr/>
        <p:nvPr/>
      </p:nvGrpSpPr>
      <p:grpSpPr>
        <a:xfrm>
          <a:off x="0" y="0"/>
          <a:ext cx="0" cy="0"/>
          <a:chOff x="0" y="0"/>
          <a:chExt cx="0" cy="0"/>
        </a:xfrm>
      </p:grpSpPr>
      <p:sp>
        <p:nvSpPr>
          <p:cNvPr id="207" name="Google Shape;207;p146"/>
          <p:cNvSpPr txBox="1">
            <a:spLocks noGrp="1"/>
          </p:cNvSpPr>
          <p:nvPr>
            <p:ph type="body" idx="1"/>
          </p:nvPr>
        </p:nvSpPr>
        <p:spPr>
          <a:xfrm>
            <a:off x="685800" y="1719383"/>
            <a:ext cx="3525258" cy="4457700"/>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208" name="Google Shape;208;p146"/>
          <p:cNvCxnSpPr/>
          <p:nvPr/>
        </p:nvCxnSpPr>
        <p:spPr>
          <a:xfrm>
            <a:off x="685801"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209" name="Google Shape;209;p146"/>
          <p:cNvGrpSpPr/>
          <p:nvPr/>
        </p:nvGrpSpPr>
        <p:grpSpPr>
          <a:xfrm>
            <a:off x="1" y="8069137"/>
            <a:ext cx="4211045" cy="1130843"/>
            <a:chOff x="0" y="5379424"/>
            <a:chExt cx="2807363" cy="753895"/>
          </a:xfrm>
        </p:grpSpPr>
        <p:sp>
          <p:nvSpPr>
            <p:cNvPr id="210" name="Google Shape;210;p146"/>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11" name="Google Shape;211;p146"/>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grpSp>
      <p:sp>
        <p:nvSpPr>
          <p:cNvPr id="212" name="Google Shape;212;p146"/>
          <p:cNvSpPr>
            <a:spLocks noGrp="1"/>
          </p:cNvSpPr>
          <p:nvPr>
            <p:ph type="pic" idx="2"/>
          </p:nvPr>
        </p:nvSpPr>
        <p:spPr>
          <a:xfrm>
            <a:off x="4211045" y="685800"/>
            <a:ext cx="13373100" cy="8915400"/>
          </a:xfrm>
          <a:prstGeom prst="rect">
            <a:avLst/>
          </a:prstGeom>
          <a:noFill/>
          <a:ln>
            <a:noFill/>
          </a:ln>
        </p:spPr>
      </p:sp>
      <p:pic>
        <p:nvPicPr>
          <p:cNvPr id="213" name="Google Shape;213;p146"/>
          <p:cNvPicPr preferRelativeResize="0"/>
          <p:nvPr/>
        </p:nvPicPr>
        <p:blipFill rotWithShape="1">
          <a:blip r:embed="rId2">
            <a:alphaModFix/>
          </a:blip>
          <a:srcRect/>
          <a:stretch/>
        </p:blipFill>
        <p:spPr>
          <a:xfrm>
            <a:off x="770030" y="6578303"/>
            <a:ext cx="3037970" cy="1367910"/>
          </a:xfrm>
          <a:prstGeom prst="rect">
            <a:avLst/>
          </a:prstGeom>
          <a:noFill/>
          <a:ln>
            <a:noFill/>
          </a:ln>
        </p:spPr>
      </p:pic>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3_Quotation">
  <p:cSld name="3_Quotation">
    <p:spTree>
      <p:nvGrpSpPr>
        <p:cNvPr id="1" name="Shape 214"/>
        <p:cNvGrpSpPr/>
        <p:nvPr/>
      </p:nvGrpSpPr>
      <p:grpSpPr>
        <a:xfrm>
          <a:off x="0" y="0"/>
          <a:ext cx="0" cy="0"/>
          <a:chOff x="0" y="0"/>
          <a:chExt cx="0" cy="0"/>
        </a:xfrm>
      </p:grpSpPr>
      <p:sp>
        <p:nvSpPr>
          <p:cNvPr id="215" name="Google Shape;215;p147"/>
          <p:cNvSpPr/>
          <p:nvPr/>
        </p:nvSpPr>
        <p:spPr>
          <a:xfrm>
            <a:off x="2141040" y="2081801"/>
            <a:ext cx="15232563" cy="5260401"/>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16" name="Google Shape;216;p147"/>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17" name="Google Shape;217;p147"/>
          <p:cNvSpPr txBox="1">
            <a:spLocks noGrp="1"/>
          </p:cNvSpPr>
          <p:nvPr>
            <p:ph type="body" idx="1"/>
          </p:nvPr>
        </p:nvSpPr>
        <p:spPr>
          <a:xfrm>
            <a:off x="2141040" y="7511183"/>
            <a:ext cx="15232563" cy="12377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18" name="Google Shape;218;p147"/>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219" name="Google Shape;219;p147"/>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220" name="Google Shape;220;p147"/>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221" name="Google Shape;221;p147"/>
          <p:cNvGrpSpPr/>
          <p:nvPr/>
        </p:nvGrpSpPr>
        <p:grpSpPr>
          <a:xfrm>
            <a:off x="10787318" y="0"/>
            <a:ext cx="7500690" cy="2138982"/>
            <a:chOff x="7191545" y="0"/>
            <a:chExt cx="5000460" cy="1425988"/>
          </a:xfrm>
        </p:grpSpPr>
        <p:pic>
          <p:nvPicPr>
            <p:cNvPr id="222" name="Google Shape;222;p147"/>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223" name="Google Shape;223;p147"/>
            <p:cNvGrpSpPr/>
            <p:nvPr/>
          </p:nvGrpSpPr>
          <p:grpSpPr>
            <a:xfrm>
              <a:off x="7191545" y="0"/>
              <a:ext cx="5000460" cy="1425988"/>
              <a:chOff x="7191545" y="0"/>
              <a:chExt cx="5000460" cy="1425988"/>
            </a:xfrm>
          </p:grpSpPr>
          <p:sp>
            <p:nvSpPr>
              <p:cNvPr id="224" name="Google Shape;224;p147"/>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225" name="Google Shape;225;p147"/>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226" name="Google Shape;226;p147" descr="Open quotation mark with solid fill"/>
          <p:cNvSpPr/>
          <p:nvPr/>
        </p:nvSpPr>
        <p:spPr>
          <a:xfrm>
            <a:off x="167267" y="204794"/>
            <a:ext cx="3055142" cy="305514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5_Quotation">
  <p:cSld name="5_Quotation">
    <p:spTree>
      <p:nvGrpSpPr>
        <p:cNvPr id="1" name="Shape 227"/>
        <p:cNvGrpSpPr/>
        <p:nvPr/>
      </p:nvGrpSpPr>
      <p:grpSpPr>
        <a:xfrm>
          <a:off x="0" y="0"/>
          <a:ext cx="0" cy="0"/>
          <a:chOff x="0" y="0"/>
          <a:chExt cx="0" cy="0"/>
        </a:xfrm>
      </p:grpSpPr>
      <p:sp>
        <p:nvSpPr>
          <p:cNvPr id="228" name="Google Shape;228;p148"/>
          <p:cNvSpPr/>
          <p:nvPr/>
        </p:nvSpPr>
        <p:spPr>
          <a:xfrm>
            <a:off x="2141040" y="2081801"/>
            <a:ext cx="15232563" cy="5260401"/>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29" name="Google Shape;229;p148"/>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0" name="Google Shape;230;p148"/>
          <p:cNvSpPr txBox="1">
            <a:spLocks noGrp="1"/>
          </p:cNvSpPr>
          <p:nvPr>
            <p:ph type="body" idx="1"/>
          </p:nvPr>
        </p:nvSpPr>
        <p:spPr>
          <a:xfrm>
            <a:off x="2141040" y="7511183"/>
            <a:ext cx="15232563" cy="12377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31" name="Google Shape;231;p148"/>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232" name="Google Shape;232;p148"/>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233" name="Google Shape;233;p148"/>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234" name="Google Shape;234;p148"/>
          <p:cNvGrpSpPr/>
          <p:nvPr/>
        </p:nvGrpSpPr>
        <p:grpSpPr>
          <a:xfrm>
            <a:off x="10787318" y="0"/>
            <a:ext cx="7500690" cy="2138982"/>
            <a:chOff x="7191545" y="0"/>
            <a:chExt cx="5000460" cy="1425988"/>
          </a:xfrm>
        </p:grpSpPr>
        <p:pic>
          <p:nvPicPr>
            <p:cNvPr id="235" name="Google Shape;235;p148"/>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236" name="Google Shape;236;p148"/>
            <p:cNvGrpSpPr/>
            <p:nvPr/>
          </p:nvGrpSpPr>
          <p:grpSpPr>
            <a:xfrm>
              <a:off x="7191545" y="0"/>
              <a:ext cx="5000460" cy="1425988"/>
              <a:chOff x="7191545" y="0"/>
              <a:chExt cx="5000460" cy="1425988"/>
            </a:xfrm>
          </p:grpSpPr>
          <p:sp>
            <p:nvSpPr>
              <p:cNvPr id="237" name="Google Shape;237;p148"/>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238" name="Google Shape;238;p148"/>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239" name="Google Shape;239;p148" descr="Open quotation mark with solid fill"/>
          <p:cNvSpPr/>
          <p:nvPr/>
        </p:nvSpPr>
        <p:spPr>
          <a:xfrm>
            <a:off x="167267" y="204794"/>
            <a:ext cx="3055142" cy="305514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2_Title and Content">
  <p:cSld name="2_Title and Content">
    <p:spTree>
      <p:nvGrpSpPr>
        <p:cNvPr id="1" name="Shape 240"/>
        <p:cNvGrpSpPr/>
        <p:nvPr/>
      </p:nvGrpSpPr>
      <p:grpSpPr>
        <a:xfrm>
          <a:off x="0" y="0"/>
          <a:ext cx="0" cy="0"/>
          <a:chOff x="0" y="0"/>
          <a:chExt cx="0" cy="0"/>
        </a:xfrm>
      </p:grpSpPr>
      <p:grpSp>
        <p:nvGrpSpPr>
          <p:cNvPr id="241" name="Google Shape;241;p149"/>
          <p:cNvGrpSpPr/>
          <p:nvPr/>
        </p:nvGrpSpPr>
        <p:grpSpPr>
          <a:xfrm>
            <a:off x="10787318" y="0"/>
            <a:ext cx="7500690" cy="2138982"/>
            <a:chOff x="7191545" y="0"/>
            <a:chExt cx="5000460" cy="1425988"/>
          </a:xfrm>
        </p:grpSpPr>
        <p:pic>
          <p:nvPicPr>
            <p:cNvPr id="242" name="Google Shape;242;p14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243" name="Google Shape;243;p149"/>
            <p:cNvGrpSpPr/>
            <p:nvPr/>
          </p:nvGrpSpPr>
          <p:grpSpPr>
            <a:xfrm>
              <a:off x="7191545" y="0"/>
              <a:ext cx="5000460" cy="1425988"/>
              <a:chOff x="7191545" y="0"/>
              <a:chExt cx="5000460" cy="1425988"/>
            </a:xfrm>
          </p:grpSpPr>
          <p:sp>
            <p:nvSpPr>
              <p:cNvPr id="244" name="Google Shape;244;p14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245" name="Google Shape;245;p14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246" name="Google Shape;246;p149"/>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47" name="Google Shape;247;p149"/>
          <p:cNvSpPr txBox="1">
            <a:spLocks noGrp="1"/>
          </p:cNvSpPr>
          <p:nvPr>
            <p:ph type="body" idx="1"/>
          </p:nvPr>
        </p:nvSpPr>
        <p:spPr>
          <a:xfrm>
            <a:off x="914405" y="2738440"/>
            <a:ext cx="16459200" cy="6527004"/>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400050" algn="l">
              <a:lnSpc>
                <a:spcPct val="100000"/>
              </a:lnSpc>
              <a:spcBef>
                <a:spcPts val="1500"/>
              </a:spcBef>
              <a:spcAft>
                <a:spcPts val="0"/>
              </a:spcAft>
              <a:buSzPts val="2700"/>
              <a:buChar char="•"/>
              <a:defRPr/>
            </a:lvl3pPr>
            <a:lvl4pPr marL="1828800" lvl="3" indent="-381000" algn="l">
              <a:lnSpc>
                <a:spcPct val="100000"/>
              </a:lnSpc>
              <a:spcBef>
                <a:spcPts val="1500"/>
              </a:spcBef>
              <a:spcAft>
                <a:spcPts val="0"/>
              </a:spcAft>
              <a:buSzPts val="2400"/>
              <a:buChar char="•"/>
              <a:defRPr/>
            </a:lvl4pPr>
            <a:lvl5pPr marL="2286000" lvl="4" indent="-381000" algn="l">
              <a:lnSpc>
                <a:spcPct val="100000"/>
              </a:lnSpc>
              <a:spcBef>
                <a:spcPts val="1500"/>
              </a:spcBef>
              <a:spcAft>
                <a:spcPts val="0"/>
              </a:spcAft>
              <a:buSzPts val="24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48" name="Google Shape;248;p149"/>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249" name="Google Shape;249;p149"/>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250" name="Google Shape;250;p149"/>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1_Two Content">
  <p:cSld name="1_Two Content">
    <p:spTree>
      <p:nvGrpSpPr>
        <p:cNvPr id="1" name="Shape 251"/>
        <p:cNvGrpSpPr/>
        <p:nvPr/>
      </p:nvGrpSpPr>
      <p:grpSpPr>
        <a:xfrm>
          <a:off x="0" y="0"/>
          <a:ext cx="0" cy="0"/>
          <a:chOff x="0" y="0"/>
          <a:chExt cx="0" cy="0"/>
        </a:xfrm>
      </p:grpSpPr>
      <p:sp>
        <p:nvSpPr>
          <p:cNvPr id="252" name="Google Shape;252;p150"/>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53" name="Google Shape;253;p150"/>
          <p:cNvSpPr txBox="1">
            <a:spLocks noGrp="1"/>
          </p:cNvSpPr>
          <p:nvPr>
            <p:ph type="body" idx="1"/>
          </p:nvPr>
        </p:nvSpPr>
        <p:spPr>
          <a:xfrm>
            <a:off x="914405" y="2738440"/>
            <a:ext cx="8115305" cy="6527004"/>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400050" algn="l">
              <a:lnSpc>
                <a:spcPct val="100000"/>
              </a:lnSpc>
              <a:spcBef>
                <a:spcPts val="1500"/>
              </a:spcBef>
              <a:spcAft>
                <a:spcPts val="0"/>
              </a:spcAft>
              <a:buSzPts val="2700"/>
              <a:buChar char="•"/>
              <a:defRPr/>
            </a:lvl3pPr>
            <a:lvl4pPr marL="1828800" lvl="3" indent="-381000" algn="l">
              <a:lnSpc>
                <a:spcPct val="100000"/>
              </a:lnSpc>
              <a:spcBef>
                <a:spcPts val="1500"/>
              </a:spcBef>
              <a:spcAft>
                <a:spcPts val="0"/>
              </a:spcAft>
              <a:buSzPts val="2400"/>
              <a:buChar char="•"/>
              <a:defRPr/>
            </a:lvl4pPr>
            <a:lvl5pPr marL="2286000" lvl="4" indent="-381000" algn="l">
              <a:lnSpc>
                <a:spcPct val="100000"/>
              </a:lnSpc>
              <a:spcBef>
                <a:spcPts val="1500"/>
              </a:spcBef>
              <a:spcAft>
                <a:spcPts val="0"/>
              </a:spcAft>
              <a:buSzPts val="24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254" name="Google Shape;254;p150"/>
          <p:cNvGrpSpPr/>
          <p:nvPr/>
        </p:nvGrpSpPr>
        <p:grpSpPr>
          <a:xfrm>
            <a:off x="10787318" y="0"/>
            <a:ext cx="7500690" cy="2138982"/>
            <a:chOff x="7191545" y="0"/>
            <a:chExt cx="5000460" cy="1425988"/>
          </a:xfrm>
        </p:grpSpPr>
        <p:pic>
          <p:nvPicPr>
            <p:cNvPr id="255" name="Google Shape;255;p15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256" name="Google Shape;256;p150"/>
            <p:cNvGrpSpPr/>
            <p:nvPr/>
          </p:nvGrpSpPr>
          <p:grpSpPr>
            <a:xfrm>
              <a:off x="7191545" y="0"/>
              <a:ext cx="5000460" cy="1425988"/>
              <a:chOff x="7191545" y="0"/>
              <a:chExt cx="5000460" cy="1425988"/>
            </a:xfrm>
          </p:grpSpPr>
          <p:sp>
            <p:nvSpPr>
              <p:cNvPr id="257" name="Google Shape;257;p15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258" name="Google Shape;258;p15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259" name="Google Shape;259;p150"/>
          <p:cNvSpPr txBox="1">
            <a:spLocks noGrp="1"/>
          </p:cNvSpPr>
          <p:nvPr>
            <p:ph type="body" idx="2"/>
          </p:nvPr>
        </p:nvSpPr>
        <p:spPr>
          <a:xfrm>
            <a:off x="9258301" y="2738440"/>
            <a:ext cx="8115305" cy="6527004"/>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400050" algn="l">
              <a:lnSpc>
                <a:spcPct val="100000"/>
              </a:lnSpc>
              <a:spcBef>
                <a:spcPts val="1500"/>
              </a:spcBef>
              <a:spcAft>
                <a:spcPts val="0"/>
              </a:spcAft>
              <a:buSzPts val="2700"/>
              <a:buChar char="•"/>
              <a:defRPr/>
            </a:lvl3pPr>
            <a:lvl4pPr marL="1828800" lvl="3" indent="-381000" algn="l">
              <a:lnSpc>
                <a:spcPct val="100000"/>
              </a:lnSpc>
              <a:spcBef>
                <a:spcPts val="1500"/>
              </a:spcBef>
              <a:spcAft>
                <a:spcPts val="0"/>
              </a:spcAft>
              <a:buSzPts val="2400"/>
              <a:buChar char="•"/>
              <a:defRPr/>
            </a:lvl4pPr>
            <a:lvl5pPr marL="2286000" lvl="4" indent="-381000" algn="l">
              <a:lnSpc>
                <a:spcPct val="100000"/>
              </a:lnSpc>
              <a:spcBef>
                <a:spcPts val="1500"/>
              </a:spcBef>
              <a:spcAft>
                <a:spcPts val="0"/>
              </a:spcAft>
              <a:buSzPts val="24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60" name="Google Shape;260;p150"/>
          <p:cNvSpPr txBox="1">
            <a:spLocks noGrp="1"/>
          </p:cNvSpPr>
          <p:nvPr>
            <p:ph type="sldNum" idx="12"/>
          </p:nvPr>
        </p:nvSpPr>
        <p:spPr>
          <a:xfrm>
            <a:off x="13258790"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261" name="Google Shape;261;p150"/>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262" name="Google Shape;262;p150"/>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1_Comparison">
  <p:cSld name="1_Comparison">
    <p:spTree>
      <p:nvGrpSpPr>
        <p:cNvPr id="1" name="Shape 263"/>
        <p:cNvGrpSpPr/>
        <p:nvPr/>
      </p:nvGrpSpPr>
      <p:grpSpPr>
        <a:xfrm>
          <a:off x="0" y="0"/>
          <a:ext cx="0" cy="0"/>
          <a:chOff x="0" y="0"/>
          <a:chExt cx="0" cy="0"/>
        </a:xfrm>
      </p:grpSpPr>
      <p:grpSp>
        <p:nvGrpSpPr>
          <p:cNvPr id="264" name="Google Shape;264;p151"/>
          <p:cNvGrpSpPr/>
          <p:nvPr/>
        </p:nvGrpSpPr>
        <p:grpSpPr>
          <a:xfrm>
            <a:off x="10787318" y="0"/>
            <a:ext cx="7500690" cy="2138982"/>
            <a:chOff x="7191545" y="0"/>
            <a:chExt cx="5000460" cy="1425988"/>
          </a:xfrm>
        </p:grpSpPr>
        <p:pic>
          <p:nvPicPr>
            <p:cNvPr id="265" name="Google Shape;265;p151"/>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266" name="Google Shape;266;p151"/>
            <p:cNvGrpSpPr/>
            <p:nvPr/>
          </p:nvGrpSpPr>
          <p:grpSpPr>
            <a:xfrm>
              <a:off x="7191545" y="0"/>
              <a:ext cx="5000460" cy="1425988"/>
              <a:chOff x="7191545" y="0"/>
              <a:chExt cx="5000460" cy="1425988"/>
            </a:xfrm>
          </p:grpSpPr>
          <p:sp>
            <p:nvSpPr>
              <p:cNvPr id="267" name="Google Shape;267;p151"/>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268" name="Google Shape;268;p151"/>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269" name="Google Shape;269;p151"/>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70" name="Google Shape;270;p151"/>
          <p:cNvSpPr txBox="1">
            <a:spLocks noGrp="1"/>
          </p:cNvSpPr>
          <p:nvPr>
            <p:ph type="body" idx="1"/>
          </p:nvPr>
        </p:nvSpPr>
        <p:spPr>
          <a:xfrm>
            <a:off x="914405" y="2521740"/>
            <a:ext cx="8081960" cy="1235865"/>
          </a:xfrm>
          <a:prstGeom prst="rect">
            <a:avLst/>
          </a:prstGeom>
          <a:solidFill>
            <a:srgbClr val="F3F6FB"/>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u="sng"/>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71" name="Google Shape;271;p151"/>
          <p:cNvSpPr txBox="1">
            <a:spLocks noGrp="1"/>
          </p:cNvSpPr>
          <p:nvPr>
            <p:ph type="body" idx="2"/>
          </p:nvPr>
        </p:nvSpPr>
        <p:spPr>
          <a:xfrm>
            <a:off x="914405" y="3757607"/>
            <a:ext cx="8081960" cy="5526875"/>
          </a:xfrm>
          <a:prstGeom prst="rect">
            <a:avLst/>
          </a:prstGeom>
          <a:solidFill>
            <a:srgbClr val="F3F6FB"/>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72" name="Google Shape;272;p151"/>
          <p:cNvSpPr txBox="1">
            <a:spLocks noGrp="1"/>
          </p:cNvSpPr>
          <p:nvPr>
            <p:ph type="body" idx="3"/>
          </p:nvPr>
        </p:nvSpPr>
        <p:spPr>
          <a:xfrm>
            <a:off x="9258301" y="2521740"/>
            <a:ext cx="8115305" cy="1235865"/>
          </a:xfrm>
          <a:prstGeom prst="rect">
            <a:avLst/>
          </a:prstGeom>
          <a:solidFill>
            <a:srgbClr val="F3F6FB"/>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u="sng"/>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73" name="Google Shape;273;p151"/>
          <p:cNvSpPr txBox="1">
            <a:spLocks noGrp="1"/>
          </p:cNvSpPr>
          <p:nvPr>
            <p:ph type="body" idx="4"/>
          </p:nvPr>
        </p:nvSpPr>
        <p:spPr>
          <a:xfrm>
            <a:off x="9258301" y="3757607"/>
            <a:ext cx="8115305" cy="5526875"/>
          </a:xfrm>
          <a:prstGeom prst="rect">
            <a:avLst/>
          </a:prstGeom>
          <a:solidFill>
            <a:srgbClr val="F3F6FB"/>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74" name="Google Shape;274;p151"/>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275" name="Google Shape;275;p151"/>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276" name="Google Shape;276;p151"/>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Only">
  <p:cSld name="Title Only">
    <p:spTree>
      <p:nvGrpSpPr>
        <p:cNvPr id="1" name="Shape 277"/>
        <p:cNvGrpSpPr/>
        <p:nvPr/>
      </p:nvGrpSpPr>
      <p:grpSpPr>
        <a:xfrm>
          <a:off x="0" y="0"/>
          <a:ext cx="0" cy="0"/>
          <a:chOff x="0" y="0"/>
          <a:chExt cx="0" cy="0"/>
        </a:xfrm>
      </p:grpSpPr>
      <p:grpSp>
        <p:nvGrpSpPr>
          <p:cNvPr id="278" name="Google Shape;278;p152"/>
          <p:cNvGrpSpPr/>
          <p:nvPr/>
        </p:nvGrpSpPr>
        <p:grpSpPr>
          <a:xfrm>
            <a:off x="10787318" y="0"/>
            <a:ext cx="7500690" cy="2138982"/>
            <a:chOff x="7191545" y="0"/>
            <a:chExt cx="5000460" cy="1425988"/>
          </a:xfrm>
        </p:grpSpPr>
        <p:pic>
          <p:nvPicPr>
            <p:cNvPr id="279" name="Google Shape;279;p15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280" name="Google Shape;280;p152"/>
            <p:cNvGrpSpPr/>
            <p:nvPr/>
          </p:nvGrpSpPr>
          <p:grpSpPr>
            <a:xfrm>
              <a:off x="7191545" y="0"/>
              <a:ext cx="5000460" cy="1425988"/>
              <a:chOff x="7191545" y="0"/>
              <a:chExt cx="5000460" cy="1425988"/>
            </a:xfrm>
          </p:grpSpPr>
          <p:sp>
            <p:nvSpPr>
              <p:cNvPr id="281" name="Google Shape;281;p15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282" name="Google Shape;282;p15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283" name="Google Shape;283;p152"/>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84" name="Google Shape;284;p152"/>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285" name="Google Shape;285;p152"/>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286" name="Google Shape;286;p152"/>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End">
  <p:cSld name="End">
    <p:spTree>
      <p:nvGrpSpPr>
        <p:cNvPr id="1" name="Shape 287"/>
        <p:cNvGrpSpPr/>
        <p:nvPr/>
      </p:nvGrpSpPr>
      <p:grpSpPr>
        <a:xfrm>
          <a:off x="0" y="0"/>
          <a:ext cx="0" cy="0"/>
          <a:chOff x="0" y="0"/>
          <a:chExt cx="0" cy="0"/>
        </a:xfrm>
      </p:grpSpPr>
      <p:grpSp>
        <p:nvGrpSpPr>
          <p:cNvPr id="288" name="Google Shape;288;p153"/>
          <p:cNvGrpSpPr/>
          <p:nvPr/>
        </p:nvGrpSpPr>
        <p:grpSpPr>
          <a:xfrm>
            <a:off x="0" y="0"/>
            <a:ext cx="18287994" cy="3223245"/>
            <a:chOff x="0" y="0"/>
            <a:chExt cx="12191996" cy="2148830"/>
          </a:xfrm>
        </p:grpSpPr>
        <p:sp>
          <p:nvSpPr>
            <p:cNvPr id="289" name="Google Shape;289;p153"/>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290" name="Google Shape;290;p153"/>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sp>
        <p:nvSpPr>
          <p:cNvPr id="291" name="Google Shape;291;p153"/>
          <p:cNvSpPr/>
          <p:nvPr/>
        </p:nvSpPr>
        <p:spPr>
          <a:xfrm>
            <a:off x="1353549" y="2276540"/>
            <a:ext cx="16934445" cy="5733905"/>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92" name="Google Shape;292;p153"/>
          <p:cNvSpPr txBox="1">
            <a:spLocks noGrp="1"/>
          </p:cNvSpPr>
          <p:nvPr>
            <p:ph type="body" idx="1"/>
          </p:nvPr>
        </p:nvSpPr>
        <p:spPr>
          <a:xfrm>
            <a:off x="1828795" y="5143501"/>
            <a:ext cx="8373974" cy="212034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93" name="Google Shape;293;p153"/>
          <p:cNvSpPr txBox="1">
            <a:spLocks noGrp="1"/>
          </p:cNvSpPr>
          <p:nvPr>
            <p:ph type="title"/>
          </p:nvPr>
        </p:nvSpPr>
        <p:spPr>
          <a:xfrm>
            <a:off x="1828795" y="2831229"/>
            <a:ext cx="8373974" cy="161739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294" name="Google Shape;294;p153"/>
          <p:cNvPicPr preferRelativeResize="0"/>
          <p:nvPr/>
        </p:nvPicPr>
        <p:blipFill rotWithShape="1">
          <a:blip r:embed="rId2">
            <a:alphaModFix/>
          </a:blip>
          <a:srcRect/>
          <a:stretch/>
        </p:blipFill>
        <p:spPr>
          <a:xfrm>
            <a:off x="1353549" y="342557"/>
            <a:ext cx="3037970" cy="1367910"/>
          </a:xfrm>
          <a:prstGeom prst="rect">
            <a:avLst/>
          </a:prstGeom>
          <a:noFill/>
          <a:ln>
            <a:noFill/>
          </a:ln>
        </p:spPr>
      </p:pic>
      <p:sp>
        <p:nvSpPr>
          <p:cNvPr id="295" name="Google Shape;295;p153"/>
          <p:cNvSpPr>
            <a:spLocks noGrp="1"/>
          </p:cNvSpPr>
          <p:nvPr>
            <p:ph type="pic" idx="2"/>
          </p:nvPr>
        </p:nvSpPr>
        <p:spPr>
          <a:xfrm>
            <a:off x="10678030" y="350868"/>
            <a:ext cx="7609979" cy="8915400"/>
          </a:xfrm>
          <a:prstGeom prst="rect">
            <a:avLst/>
          </a:prstGeom>
          <a:noFill/>
          <a:ln>
            <a:noFill/>
          </a:ln>
        </p:spPr>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96"/>
        <p:cNvGrpSpPr/>
        <p:nvPr/>
      </p:nvGrpSpPr>
      <p:grpSpPr>
        <a:xfrm>
          <a:off x="0" y="0"/>
          <a:ext cx="0" cy="0"/>
          <a:chOff x="0" y="0"/>
          <a:chExt cx="0" cy="0"/>
        </a:xfrm>
      </p:grpSpPr>
      <p:sp>
        <p:nvSpPr>
          <p:cNvPr id="297" name="Google Shape;297;p154"/>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298" name="Google Shape;298;p154"/>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299" name="Google Shape;299;p154"/>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300" name="Google Shape;300;p154"/>
          <p:cNvGrpSpPr/>
          <p:nvPr/>
        </p:nvGrpSpPr>
        <p:grpSpPr>
          <a:xfrm>
            <a:off x="10787318" y="0"/>
            <a:ext cx="7500690" cy="2138982"/>
            <a:chOff x="7191545" y="0"/>
            <a:chExt cx="5000460" cy="1425988"/>
          </a:xfrm>
        </p:grpSpPr>
        <p:pic>
          <p:nvPicPr>
            <p:cNvPr id="301" name="Google Shape;301;p154"/>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302" name="Google Shape;302;p154"/>
            <p:cNvGrpSpPr/>
            <p:nvPr/>
          </p:nvGrpSpPr>
          <p:grpSpPr>
            <a:xfrm>
              <a:off x="7191545" y="0"/>
              <a:ext cx="5000460" cy="1425988"/>
              <a:chOff x="7191545" y="0"/>
              <a:chExt cx="5000460" cy="1425988"/>
            </a:xfrm>
          </p:grpSpPr>
          <p:sp>
            <p:nvSpPr>
              <p:cNvPr id="303" name="Google Shape;303;p154"/>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304" name="Google Shape;304;p154"/>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3_Cover">
  <p:cSld name="3_Cover">
    <p:spTree>
      <p:nvGrpSpPr>
        <p:cNvPr id="1" name="Shape 305"/>
        <p:cNvGrpSpPr/>
        <p:nvPr/>
      </p:nvGrpSpPr>
      <p:grpSpPr>
        <a:xfrm>
          <a:off x="0" y="0"/>
          <a:ext cx="0" cy="0"/>
          <a:chOff x="0" y="0"/>
          <a:chExt cx="0" cy="0"/>
        </a:xfrm>
      </p:grpSpPr>
      <p:sp>
        <p:nvSpPr>
          <p:cNvPr id="306" name="Google Shape;306;p155"/>
          <p:cNvSpPr/>
          <p:nvPr/>
        </p:nvSpPr>
        <p:spPr>
          <a:xfrm>
            <a:off x="1353549" y="1941623"/>
            <a:ext cx="16934445" cy="5733905"/>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307" name="Google Shape;307;p155"/>
          <p:cNvSpPr txBox="1">
            <a:spLocks noGrp="1"/>
          </p:cNvSpPr>
          <p:nvPr>
            <p:ph type="title"/>
          </p:nvPr>
        </p:nvSpPr>
        <p:spPr>
          <a:xfrm>
            <a:off x="2119971" y="2341992"/>
            <a:ext cx="7791648" cy="273951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08" name="Google Shape;308;p155"/>
          <p:cNvSpPr txBox="1">
            <a:spLocks noGrp="1"/>
          </p:cNvSpPr>
          <p:nvPr>
            <p:ph type="subTitle" idx="1"/>
          </p:nvPr>
        </p:nvSpPr>
        <p:spPr>
          <a:xfrm>
            <a:off x="2119971" y="5650292"/>
            <a:ext cx="7791648"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309" name="Google Shape;309;p155"/>
          <p:cNvSpPr>
            <a:spLocks noGrp="1"/>
          </p:cNvSpPr>
          <p:nvPr>
            <p:ph type="pic" idx="2"/>
          </p:nvPr>
        </p:nvSpPr>
        <p:spPr>
          <a:xfrm>
            <a:off x="10678030" y="350868"/>
            <a:ext cx="7609979" cy="8915400"/>
          </a:xfrm>
          <a:prstGeom prst="rect">
            <a:avLst/>
          </a:prstGeom>
          <a:noFill/>
          <a:ln>
            <a:noFill/>
          </a:ln>
        </p:spPr>
      </p:sp>
      <p:grpSp>
        <p:nvGrpSpPr>
          <p:cNvPr id="310" name="Google Shape;310;p155"/>
          <p:cNvGrpSpPr/>
          <p:nvPr/>
        </p:nvGrpSpPr>
        <p:grpSpPr>
          <a:xfrm>
            <a:off x="0" y="7530523"/>
            <a:ext cx="18287994" cy="2756477"/>
            <a:chOff x="0" y="5020348"/>
            <a:chExt cx="12191996" cy="1837651"/>
          </a:xfrm>
        </p:grpSpPr>
        <p:sp>
          <p:nvSpPr>
            <p:cNvPr id="311" name="Google Shape;311;p155"/>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312" name="Google Shape;312;p155"/>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313" name="Google Shape;313;p155"/>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3_Divider">
  <p:cSld name="3_Divider">
    <p:spTree>
      <p:nvGrpSpPr>
        <p:cNvPr id="1" name="Shape 314"/>
        <p:cNvGrpSpPr/>
        <p:nvPr/>
      </p:nvGrpSpPr>
      <p:grpSpPr>
        <a:xfrm>
          <a:off x="0" y="0"/>
          <a:ext cx="0" cy="0"/>
          <a:chOff x="0" y="0"/>
          <a:chExt cx="0" cy="0"/>
        </a:xfrm>
      </p:grpSpPr>
      <p:grpSp>
        <p:nvGrpSpPr>
          <p:cNvPr id="315" name="Google Shape;315;p156"/>
          <p:cNvGrpSpPr/>
          <p:nvPr/>
        </p:nvGrpSpPr>
        <p:grpSpPr>
          <a:xfrm>
            <a:off x="0" y="7530523"/>
            <a:ext cx="18287994" cy="2756477"/>
            <a:chOff x="0" y="5020348"/>
            <a:chExt cx="12191996" cy="1837651"/>
          </a:xfrm>
        </p:grpSpPr>
        <p:sp>
          <p:nvSpPr>
            <p:cNvPr id="316" name="Google Shape;316;p156"/>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317" name="Google Shape;317;p156"/>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318" name="Google Shape;318;p156"/>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319" name="Google Shape;319;p156"/>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320" name="Google Shape;320;p156"/>
          <p:cNvSpPr txBox="1">
            <a:spLocks noGrp="1"/>
          </p:cNvSpPr>
          <p:nvPr>
            <p:ph type="title"/>
          </p:nvPr>
        </p:nvSpPr>
        <p:spPr>
          <a:xfrm>
            <a:off x="2119958" y="1052621"/>
            <a:ext cx="14048064"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21" name="Google Shape;321;p156"/>
          <p:cNvSpPr txBox="1">
            <a:spLocks noGrp="1"/>
          </p:cNvSpPr>
          <p:nvPr>
            <p:ph type="subTitle" idx="1"/>
          </p:nvPr>
        </p:nvSpPr>
        <p:spPr>
          <a:xfrm>
            <a:off x="2119958" y="4622456"/>
            <a:ext cx="14048064"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3_Photo Slide">
  <p:cSld name="3_Photo Slide">
    <p:spTree>
      <p:nvGrpSpPr>
        <p:cNvPr id="1" name="Shape 322"/>
        <p:cNvGrpSpPr/>
        <p:nvPr/>
      </p:nvGrpSpPr>
      <p:grpSpPr>
        <a:xfrm>
          <a:off x="0" y="0"/>
          <a:ext cx="0" cy="0"/>
          <a:chOff x="0" y="0"/>
          <a:chExt cx="0" cy="0"/>
        </a:xfrm>
      </p:grpSpPr>
      <p:sp>
        <p:nvSpPr>
          <p:cNvPr id="323" name="Google Shape;323;p157"/>
          <p:cNvSpPr txBox="1">
            <a:spLocks noGrp="1"/>
          </p:cNvSpPr>
          <p:nvPr>
            <p:ph type="body" idx="1"/>
          </p:nvPr>
        </p:nvSpPr>
        <p:spPr>
          <a:xfrm>
            <a:off x="685800" y="1719383"/>
            <a:ext cx="3525258" cy="4457700"/>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324" name="Google Shape;324;p157"/>
          <p:cNvCxnSpPr/>
          <p:nvPr/>
        </p:nvCxnSpPr>
        <p:spPr>
          <a:xfrm>
            <a:off x="685801"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325" name="Google Shape;325;p157"/>
          <p:cNvGrpSpPr/>
          <p:nvPr/>
        </p:nvGrpSpPr>
        <p:grpSpPr>
          <a:xfrm>
            <a:off x="1" y="8069137"/>
            <a:ext cx="4211045" cy="1130843"/>
            <a:chOff x="0" y="5379424"/>
            <a:chExt cx="2807363" cy="753895"/>
          </a:xfrm>
        </p:grpSpPr>
        <p:sp>
          <p:nvSpPr>
            <p:cNvPr id="326" name="Google Shape;326;p157"/>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327" name="Google Shape;327;p157"/>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grpSp>
      <p:sp>
        <p:nvSpPr>
          <p:cNvPr id="328" name="Google Shape;328;p157"/>
          <p:cNvSpPr>
            <a:spLocks noGrp="1"/>
          </p:cNvSpPr>
          <p:nvPr>
            <p:ph type="pic" idx="2"/>
          </p:nvPr>
        </p:nvSpPr>
        <p:spPr>
          <a:xfrm>
            <a:off x="4211045" y="685800"/>
            <a:ext cx="13373100" cy="8915400"/>
          </a:xfrm>
          <a:prstGeom prst="rect">
            <a:avLst/>
          </a:prstGeom>
          <a:noFill/>
          <a:ln>
            <a:noFill/>
          </a:ln>
        </p:spPr>
      </p:sp>
      <p:pic>
        <p:nvPicPr>
          <p:cNvPr id="329" name="Google Shape;329;p157"/>
          <p:cNvPicPr preferRelativeResize="0"/>
          <p:nvPr/>
        </p:nvPicPr>
        <p:blipFill rotWithShape="1">
          <a:blip r:embed="rId2">
            <a:alphaModFix/>
          </a:blip>
          <a:srcRect/>
          <a:stretch/>
        </p:blipFill>
        <p:spPr>
          <a:xfrm>
            <a:off x="770030" y="6578303"/>
            <a:ext cx="3037970" cy="1367910"/>
          </a:xfrm>
          <a:prstGeom prst="rect">
            <a:avLst/>
          </a:prstGeom>
          <a:noFill/>
          <a:ln>
            <a:noFill/>
          </a:ln>
        </p:spPr>
      </p:pic>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6_Quotation">
  <p:cSld name="6_Quotation">
    <p:spTree>
      <p:nvGrpSpPr>
        <p:cNvPr id="1" name="Shape 330"/>
        <p:cNvGrpSpPr/>
        <p:nvPr/>
      </p:nvGrpSpPr>
      <p:grpSpPr>
        <a:xfrm>
          <a:off x="0" y="0"/>
          <a:ext cx="0" cy="0"/>
          <a:chOff x="0" y="0"/>
          <a:chExt cx="0" cy="0"/>
        </a:xfrm>
      </p:grpSpPr>
      <p:sp>
        <p:nvSpPr>
          <p:cNvPr id="331" name="Google Shape;331;p158"/>
          <p:cNvSpPr/>
          <p:nvPr/>
        </p:nvSpPr>
        <p:spPr>
          <a:xfrm>
            <a:off x="2141040" y="2081801"/>
            <a:ext cx="15232563" cy="5260401"/>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332" name="Google Shape;332;p158"/>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33" name="Google Shape;333;p158"/>
          <p:cNvSpPr txBox="1">
            <a:spLocks noGrp="1"/>
          </p:cNvSpPr>
          <p:nvPr>
            <p:ph type="body" idx="1"/>
          </p:nvPr>
        </p:nvSpPr>
        <p:spPr>
          <a:xfrm>
            <a:off x="2141040" y="7511183"/>
            <a:ext cx="15232563" cy="12377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34" name="Google Shape;334;p158"/>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335" name="Google Shape;335;p158"/>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336" name="Google Shape;336;p158"/>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337" name="Google Shape;337;p158"/>
          <p:cNvGrpSpPr/>
          <p:nvPr/>
        </p:nvGrpSpPr>
        <p:grpSpPr>
          <a:xfrm>
            <a:off x="10787318" y="0"/>
            <a:ext cx="7500690" cy="2138982"/>
            <a:chOff x="7191545" y="0"/>
            <a:chExt cx="5000460" cy="1425988"/>
          </a:xfrm>
        </p:grpSpPr>
        <p:pic>
          <p:nvPicPr>
            <p:cNvPr id="338" name="Google Shape;338;p158"/>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339" name="Google Shape;339;p158"/>
            <p:cNvGrpSpPr/>
            <p:nvPr/>
          </p:nvGrpSpPr>
          <p:grpSpPr>
            <a:xfrm>
              <a:off x="7191545" y="0"/>
              <a:ext cx="5000460" cy="1425988"/>
              <a:chOff x="7191545" y="0"/>
              <a:chExt cx="5000460" cy="1425988"/>
            </a:xfrm>
          </p:grpSpPr>
          <p:sp>
            <p:nvSpPr>
              <p:cNvPr id="340" name="Google Shape;340;p158"/>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341" name="Google Shape;341;p158"/>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342" name="Google Shape;342;p158" descr="Open quotation mark with solid fill"/>
          <p:cNvSpPr/>
          <p:nvPr/>
        </p:nvSpPr>
        <p:spPr>
          <a:xfrm>
            <a:off x="167267" y="204794"/>
            <a:ext cx="3055142" cy="305514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3_Title and Content">
  <p:cSld name="3_Title and Content">
    <p:spTree>
      <p:nvGrpSpPr>
        <p:cNvPr id="1" name="Shape 343"/>
        <p:cNvGrpSpPr/>
        <p:nvPr/>
      </p:nvGrpSpPr>
      <p:grpSpPr>
        <a:xfrm>
          <a:off x="0" y="0"/>
          <a:ext cx="0" cy="0"/>
          <a:chOff x="0" y="0"/>
          <a:chExt cx="0" cy="0"/>
        </a:xfrm>
      </p:grpSpPr>
      <p:grpSp>
        <p:nvGrpSpPr>
          <p:cNvPr id="344" name="Google Shape;344;p159"/>
          <p:cNvGrpSpPr/>
          <p:nvPr/>
        </p:nvGrpSpPr>
        <p:grpSpPr>
          <a:xfrm>
            <a:off x="10787318" y="0"/>
            <a:ext cx="7500690" cy="2138982"/>
            <a:chOff x="7191545" y="0"/>
            <a:chExt cx="5000460" cy="1425988"/>
          </a:xfrm>
        </p:grpSpPr>
        <p:pic>
          <p:nvPicPr>
            <p:cNvPr id="345" name="Google Shape;345;p15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346" name="Google Shape;346;p159"/>
            <p:cNvGrpSpPr/>
            <p:nvPr/>
          </p:nvGrpSpPr>
          <p:grpSpPr>
            <a:xfrm>
              <a:off x="7191545" y="0"/>
              <a:ext cx="5000460" cy="1425988"/>
              <a:chOff x="7191545" y="0"/>
              <a:chExt cx="5000460" cy="1425988"/>
            </a:xfrm>
          </p:grpSpPr>
          <p:sp>
            <p:nvSpPr>
              <p:cNvPr id="347" name="Google Shape;347;p15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348" name="Google Shape;348;p15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349" name="Google Shape;349;p159"/>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0" name="Google Shape;350;p159"/>
          <p:cNvSpPr txBox="1">
            <a:spLocks noGrp="1"/>
          </p:cNvSpPr>
          <p:nvPr>
            <p:ph type="body" idx="1"/>
          </p:nvPr>
        </p:nvSpPr>
        <p:spPr>
          <a:xfrm>
            <a:off x="914405" y="2738440"/>
            <a:ext cx="16459200" cy="6527004"/>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400050" algn="l">
              <a:lnSpc>
                <a:spcPct val="100000"/>
              </a:lnSpc>
              <a:spcBef>
                <a:spcPts val="1500"/>
              </a:spcBef>
              <a:spcAft>
                <a:spcPts val="0"/>
              </a:spcAft>
              <a:buSzPts val="2700"/>
              <a:buChar char="•"/>
              <a:defRPr/>
            </a:lvl3pPr>
            <a:lvl4pPr marL="1828800" lvl="3" indent="-381000" algn="l">
              <a:lnSpc>
                <a:spcPct val="100000"/>
              </a:lnSpc>
              <a:spcBef>
                <a:spcPts val="1500"/>
              </a:spcBef>
              <a:spcAft>
                <a:spcPts val="0"/>
              </a:spcAft>
              <a:buSzPts val="2400"/>
              <a:buChar char="•"/>
              <a:defRPr/>
            </a:lvl4pPr>
            <a:lvl5pPr marL="2286000" lvl="4" indent="-381000" algn="l">
              <a:lnSpc>
                <a:spcPct val="100000"/>
              </a:lnSpc>
              <a:spcBef>
                <a:spcPts val="1500"/>
              </a:spcBef>
              <a:spcAft>
                <a:spcPts val="0"/>
              </a:spcAft>
              <a:buSzPts val="24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51" name="Google Shape;351;p159"/>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352" name="Google Shape;352;p159"/>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353" name="Google Shape;353;p159"/>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2_Two Content">
  <p:cSld name="2_Two Content">
    <p:spTree>
      <p:nvGrpSpPr>
        <p:cNvPr id="1" name="Shape 354"/>
        <p:cNvGrpSpPr/>
        <p:nvPr/>
      </p:nvGrpSpPr>
      <p:grpSpPr>
        <a:xfrm>
          <a:off x="0" y="0"/>
          <a:ext cx="0" cy="0"/>
          <a:chOff x="0" y="0"/>
          <a:chExt cx="0" cy="0"/>
        </a:xfrm>
      </p:grpSpPr>
      <p:sp>
        <p:nvSpPr>
          <p:cNvPr id="355" name="Google Shape;355;p160"/>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6" name="Google Shape;356;p160"/>
          <p:cNvSpPr txBox="1">
            <a:spLocks noGrp="1"/>
          </p:cNvSpPr>
          <p:nvPr>
            <p:ph type="body" idx="1"/>
          </p:nvPr>
        </p:nvSpPr>
        <p:spPr>
          <a:xfrm>
            <a:off x="914405" y="2738440"/>
            <a:ext cx="8115305" cy="6527004"/>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400050" algn="l">
              <a:lnSpc>
                <a:spcPct val="100000"/>
              </a:lnSpc>
              <a:spcBef>
                <a:spcPts val="1500"/>
              </a:spcBef>
              <a:spcAft>
                <a:spcPts val="0"/>
              </a:spcAft>
              <a:buSzPts val="2700"/>
              <a:buChar char="•"/>
              <a:defRPr/>
            </a:lvl3pPr>
            <a:lvl4pPr marL="1828800" lvl="3" indent="-381000" algn="l">
              <a:lnSpc>
                <a:spcPct val="100000"/>
              </a:lnSpc>
              <a:spcBef>
                <a:spcPts val="1500"/>
              </a:spcBef>
              <a:spcAft>
                <a:spcPts val="0"/>
              </a:spcAft>
              <a:buSzPts val="2400"/>
              <a:buChar char="•"/>
              <a:defRPr/>
            </a:lvl4pPr>
            <a:lvl5pPr marL="2286000" lvl="4" indent="-381000" algn="l">
              <a:lnSpc>
                <a:spcPct val="100000"/>
              </a:lnSpc>
              <a:spcBef>
                <a:spcPts val="1500"/>
              </a:spcBef>
              <a:spcAft>
                <a:spcPts val="0"/>
              </a:spcAft>
              <a:buSzPts val="24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357" name="Google Shape;357;p160"/>
          <p:cNvGrpSpPr/>
          <p:nvPr/>
        </p:nvGrpSpPr>
        <p:grpSpPr>
          <a:xfrm>
            <a:off x="10787318" y="0"/>
            <a:ext cx="7500690" cy="2138982"/>
            <a:chOff x="7191545" y="0"/>
            <a:chExt cx="5000460" cy="1425988"/>
          </a:xfrm>
        </p:grpSpPr>
        <p:pic>
          <p:nvPicPr>
            <p:cNvPr id="358" name="Google Shape;358;p16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359" name="Google Shape;359;p160"/>
            <p:cNvGrpSpPr/>
            <p:nvPr/>
          </p:nvGrpSpPr>
          <p:grpSpPr>
            <a:xfrm>
              <a:off x="7191545" y="0"/>
              <a:ext cx="5000460" cy="1425988"/>
              <a:chOff x="7191545" y="0"/>
              <a:chExt cx="5000460" cy="1425988"/>
            </a:xfrm>
          </p:grpSpPr>
          <p:sp>
            <p:nvSpPr>
              <p:cNvPr id="360" name="Google Shape;360;p16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361" name="Google Shape;361;p16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362" name="Google Shape;362;p160"/>
          <p:cNvSpPr txBox="1">
            <a:spLocks noGrp="1"/>
          </p:cNvSpPr>
          <p:nvPr>
            <p:ph type="body" idx="2"/>
          </p:nvPr>
        </p:nvSpPr>
        <p:spPr>
          <a:xfrm>
            <a:off x="9258301" y="2738440"/>
            <a:ext cx="8115305" cy="6527004"/>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400050" algn="l">
              <a:lnSpc>
                <a:spcPct val="100000"/>
              </a:lnSpc>
              <a:spcBef>
                <a:spcPts val="1500"/>
              </a:spcBef>
              <a:spcAft>
                <a:spcPts val="0"/>
              </a:spcAft>
              <a:buSzPts val="2700"/>
              <a:buChar char="•"/>
              <a:defRPr/>
            </a:lvl3pPr>
            <a:lvl4pPr marL="1828800" lvl="3" indent="-381000" algn="l">
              <a:lnSpc>
                <a:spcPct val="100000"/>
              </a:lnSpc>
              <a:spcBef>
                <a:spcPts val="1500"/>
              </a:spcBef>
              <a:spcAft>
                <a:spcPts val="0"/>
              </a:spcAft>
              <a:buSzPts val="2400"/>
              <a:buChar char="•"/>
              <a:defRPr/>
            </a:lvl4pPr>
            <a:lvl5pPr marL="2286000" lvl="4" indent="-381000" algn="l">
              <a:lnSpc>
                <a:spcPct val="100000"/>
              </a:lnSpc>
              <a:spcBef>
                <a:spcPts val="1500"/>
              </a:spcBef>
              <a:spcAft>
                <a:spcPts val="0"/>
              </a:spcAft>
              <a:buSzPts val="24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63" name="Google Shape;363;p160"/>
          <p:cNvSpPr txBox="1">
            <a:spLocks noGrp="1"/>
          </p:cNvSpPr>
          <p:nvPr>
            <p:ph type="sldNum" idx="12"/>
          </p:nvPr>
        </p:nvSpPr>
        <p:spPr>
          <a:xfrm>
            <a:off x="13258790"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364" name="Google Shape;364;p160"/>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365" name="Google Shape;365;p160"/>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2_Comparison">
  <p:cSld name="2_Comparison">
    <p:spTree>
      <p:nvGrpSpPr>
        <p:cNvPr id="1" name="Shape 366"/>
        <p:cNvGrpSpPr/>
        <p:nvPr/>
      </p:nvGrpSpPr>
      <p:grpSpPr>
        <a:xfrm>
          <a:off x="0" y="0"/>
          <a:ext cx="0" cy="0"/>
          <a:chOff x="0" y="0"/>
          <a:chExt cx="0" cy="0"/>
        </a:xfrm>
      </p:grpSpPr>
      <p:grpSp>
        <p:nvGrpSpPr>
          <p:cNvPr id="367" name="Google Shape;367;p161"/>
          <p:cNvGrpSpPr/>
          <p:nvPr/>
        </p:nvGrpSpPr>
        <p:grpSpPr>
          <a:xfrm>
            <a:off x="10787318" y="0"/>
            <a:ext cx="7500690" cy="2138982"/>
            <a:chOff x="7191545" y="0"/>
            <a:chExt cx="5000460" cy="1425988"/>
          </a:xfrm>
        </p:grpSpPr>
        <p:pic>
          <p:nvPicPr>
            <p:cNvPr id="368" name="Google Shape;368;p161"/>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369" name="Google Shape;369;p161"/>
            <p:cNvGrpSpPr/>
            <p:nvPr/>
          </p:nvGrpSpPr>
          <p:grpSpPr>
            <a:xfrm>
              <a:off x="7191545" y="0"/>
              <a:ext cx="5000460" cy="1425988"/>
              <a:chOff x="7191545" y="0"/>
              <a:chExt cx="5000460" cy="1425988"/>
            </a:xfrm>
          </p:grpSpPr>
          <p:sp>
            <p:nvSpPr>
              <p:cNvPr id="370" name="Google Shape;370;p161"/>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371" name="Google Shape;371;p161"/>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372" name="Google Shape;372;p161"/>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73" name="Google Shape;373;p161"/>
          <p:cNvSpPr txBox="1">
            <a:spLocks noGrp="1"/>
          </p:cNvSpPr>
          <p:nvPr>
            <p:ph type="body" idx="1"/>
          </p:nvPr>
        </p:nvSpPr>
        <p:spPr>
          <a:xfrm>
            <a:off x="914405" y="2521740"/>
            <a:ext cx="8081960" cy="1235865"/>
          </a:xfrm>
          <a:prstGeom prst="rect">
            <a:avLst/>
          </a:prstGeom>
          <a:solidFill>
            <a:srgbClr val="F3F6FB"/>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u="sng"/>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74" name="Google Shape;374;p161"/>
          <p:cNvSpPr txBox="1">
            <a:spLocks noGrp="1"/>
          </p:cNvSpPr>
          <p:nvPr>
            <p:ph type="body" idx="2"/>
          </p:nvPr>
        </p:nvSpPr>
        <p:spPr>
          <a:xfrm>
            <a:off x="914405" y="3757607"/>
            <a:ext cx="8081960" cy="5526875"/>
          </a:xfrm>
          <a:prstGeom prst="rect">
            <a:avLst/>
          </a:prstGeom>
          <a:solidFill>
            <a:srgbClr val="F3F6FB"/>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75" name="Google Shape;375;p161"/>
          <p:cNvSpPr txBox="1">
            <a:spLocks noGrp="1"/>
          </p:cNvSpPr>
          <p:nvPr>
            <p:ph type="body" idx="3"/>
          </p:nvPr>
        </p:nvSpPr>
        <p:spPr>
          <a:xfrm>
            <a:off x="9258301" y="2521740"/>
            <a:ext cx="8115305" cy="1235865"/>
          </a:xfrm>
          <a:prstGeom prst="rect">
            <a:avLst/>
          </a:prstGeom>
          <a:solidFill>
            <a:srgbClr val="F3F6FB"/>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u="sng"/>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76" name="Google Shape;376;p161"/>
          <p:cNvSpPr txBox="1">
            <a:spLocks noGrp="1"/>
          </p:cNvSpPr>
          <p:nvPr>
            <p:ph type="body" idx="4"/>
          </p:nvPr>
        </p:nvSpPr>
        <p:spPr>
          <a:xfrm>
            <a:off x="9258301" y="3757607"/>
            <a:ext cx="8115305" cy="5526875"/>
          </a:xfrm>
          <a:prstGeom prst="rect">
            <a:avLst/>
          </a:prstGeom>
          <a:solidFill>
            <a:srgbClr val="F3F6FB"/>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77" name="Google Shape;377;p161"/>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378" name="Google Shape;378;p161"/>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379" name="Google Shape;379;p161"/>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1_Title Only">
  <p:cSld name="1_Title Only">
    <p:spTree>
      <p:nvGrpSpPr>
        <p:cNvPr id="1" name="Shape 380"/>
        <p:cNvGrpSpPr/>
        <p:nvPr/>
      </p:nvGrpSpPr>
      <p:grpSpPr>
        <a:xfrm>
          <a:off x="0" y="0"/>
          <a:ext cx="0" cy="0"/>
          <a:chOff x="0" y="0"/>
          <a:chExt cx="0" cy="0"/>
        </a:xfrm>
      </p:grpSpPr>
      <p:grpSp>
        <p:nvGrpSpPr>
          <p:cNvPr id="381" name="Google Shape;381;p162"/>
          <p:cNvGrpSpPr/>
          <p:nvPr/>
        </p:nvGrpSpPr>
        <p:grpSpPr>
          <a:xfrm>
            <a:off x="10787318" y="0"/>
            <a:ext cx="7500690" cy="2138982"/>
            <a:chOff x="7191545" y="0"/>
            <a:chExt cx="5000460" cy="1425988"/>
          </a:xfrm>
        </p:grpSpPr>
        <p:pic>
          <p:nvPicPr>
            <p:cNvPr id="382" name="Google Shape;382;p16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383" name="Google Shape;383;p162"/>
            <p:cNvGrpSpPr/>
            <p:nvPr/>
          </p:nvGrpSpPr>
          <p:grpSpPr>
            <a:xfrm>
              <a:off x="7191545" y="0"/>
              <a:ext cx="5000460" cy="1425988"/>
              <a:chOff x="7191545" y="0"/>
              <a:chExt cx="5000460" cy="1425988"/>
            </a:xfrm>
          </p:grpSpPr>
          <p:sp>
            <p:nvSpPr>
              <p:cNvPr id="384" name="Google Shape;384;p16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385" name="Google Shape;385;p16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386" name="Google Shape;386;p162"/>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7" name="Google Shape;387;p162"/>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388" name="Google Shape;388;p162"/>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389" name="Google Shape;389;p162"/>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1_End">
  <p:cSld name="1_End">
    <p:spTree>
      <p:nvGrpSpPr>
        <p:cNvPr id="1" name="Shape 390"/>
        <p:cNvGrpSpPr/>
        <p:nvPr/>
      </p:nvGrpSpPr>
      <p:grpSpPr>
        <a:xfrm>
          <a:off x="0" y="0"/>
          <a:ext cx="0" cy="0"/>
          <a:chOff x="0" y="0"/>
          <a:chExt cx="0" cy="0"/>
        </a:xfrm>
      </p:grpSpPr>
      <p:grpSp>
        <p:nvGrpSpPr>
          <p:cNvPr id="391" name="Google Shape;391;p163"/>
          <p:cNvGrpSpPr/>
          <p:nvPr/>
        </p:nvGrpSpPr>
        <p:grpSpPr>
          <a:xfrm>
            <a:off x="0" y="0"/>
            <a:ext cx="18287994" cy="3223245"/>
            <a:chOff x="0" y="0"/>
            <a:chExt cx="12191996" cy="2148830"/>
          </a:xfrm>
        </p:grpSpPr>
        <p:sp>
          <p:nvSpPr>
            <p:cNvPr id="392" name="Google Shape;392;p163"/>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393" name="Google Shape;393;p163"/>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sp>
        <p:nvSpPr>
          <p:cNvPr id="394" name="Google Shape;394;p163"/>
          <p:cNvSpPr/>
          <p:nvPr/>
        </p:nvSpPr>
        <p:spPr>
          <a:xfrm>
            <a:off x="1353549" y="2276540"/>
            <a:ext cx="16934445" cy="5733905"/>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395" name="Google Shape;395;p163"/>
          <p:cNvSpPr txBox="1">
            <a:spLocks noGrp="1"/>
          </p:cNvSpPr>
          <p:nvPr>
            <p:ph type="body" idx="1"/>
          </p:nvPr>
        </p:nvSpPr>
        <p:spPr>
          <a:xfrm>
            <a:off x="1828795" y="5143501"/>
            <a:ext cx="8373974" cy="212034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96" name="Google Shape;396;p163"/>
          <p:cNvSpPr txBox="1">
            <a:spLocks noGrp="1"/>
          </p:cNvSpPr>
          <p:nvPr>
            <p:ph type="title"/>
          </p:nvPr>
        </p:nvSpPr>
        <p:spPr>
          <a:xfrm>
            <a:off x="1828795" y="2831229"/>
            <a:ext cx="8373974" cy="161739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397" name="Google Shape;397;p163"/>
          <p:cNvPicPr preferRelativeResize="0"/>
          <p:nvPr/>
        </p:nvPicPr>
        <p:blipFill rotWithShape="1">
          <a:blip r:embed="rId2">
            <a:alphaModFix/>
          </a:blip>
          <a:srcRect/>
          <a:stretch/>
        </p:blipFill>
        <p:spPr>
          <a:xfrm>
            <a:off x="1353549" y="342557"/>
            <a:ext cx="3037970" cy="1367910"/>
          </a:xfrm>
          <a:prstGeom prst="rect">
            <a:avLst/>
          </a:prstGeom>
          <a:noFill/>
          <a:ln>
            <a:noFill/>
          </a:ln>
        </p:spPr>
      </p:pic>
      <p:sp>
        <p:nvSpPr>
          <p:cNvPr id="398" name="Google Shape;398;p163"/>
          <p:cNvSpPr>
            <a:spLocks noGrp="1"/>
          </p:cNvSpPr>
          <p:nvPr>
            <p:ph type="pic" idx="2"/>
          </p:nvPr>
        </p:nvSpPr>
        <p:spPr>
          <a:xfrm>
            <a:off x="10678030" y="350868"/>
            <a:ext cx="7609979" cy="8915400"/>
          </a:xfrm>
          <a:prstGeom prst="rect">
            <a:avLst/>
          </a:prstGeom>
          <a:noFill/>
          <a:ln>
            <a:noFill/>
          </a:ln>
        </p:spPr>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1_Blank">
  <p:cSld name="1_Blank">
    <p:spTree>
      <p:nvGrpSpPr>
        <p:cNvPr id="1" name="Shape 399"/>
        <p:cNvGrpSpPr/>
        <p:nvPr/>
      </p:nvGrpSpPr>
      <p:grpSpPr>
        <a:xfrm>
          <a:off x="0" y="0"/>
          <a:ext cx="0" cy="0"/>
          <a:chOff x="0" y="0"/>
          <a:chExt cx="0" cy="0"/>
        </a:xfrm>
      </p:grpSpPr>
      <p:sp>
        <p:nvSpPr>
          <p:cNvPr id="400" name="Google Shape;400;p164"/>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01" name="Google Shape;401;p164"/>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402" name="Google Shape;402;p164"/>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03" name="Google Shape;403;p164"/>
          <p:cNvGrpSpPr/>
          <p:nvPr/>
        </p:nvGrpSpPr>
        <p:grpSpPr>
          <a:xfrm>
            <a:off x="10787318" y="0"/>
            <a:ext cx="7500690" cy="2138982"/>
            <a:chOff x="7191545" y="0"/>
            <a:chExt cx="5000460" cy="1425988"/>
          </a:xfrm>
        </p:grpSpPr>
        <p:pic>
          <p:nvPicPr>
            <p:cNvPr id="404" name="Google Shape;404;p164"/>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405" name="Google Shape;405;p164"/>
            <p:cNvGrpSpPr/>
            <p:nvPr/>
          </p:nvGrpSpPr>
          <p:grpSpPr>
            <a:xfrm>
              <a:off x="7191545" y="0"/>
              <a:ext cx="5000460" cy="1425988"/>
              <a:chOff x="7191545" y="0"/>
              <a:chExt cx="5000460" cy="1425988"/>
            </a:xfrm>
          </p:grpSpPr>
          <p:sp>
            <p:nvSpPr>
              <p:cNvPr id="406" name="Google Shape;406;p164"/>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407" name="Google Shape;407;p164"/>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7_Quotation">
  <p:cSld name="7_Quotation">
    <p:spTree>
      <p:nvGrpSpPr>
        <p:cNvPr id="1" name="Shape 408"/>
        <p:cNvGrpSpPr/>
        <p:nvPr/>
      </p:nvGrpSpPr>
      <p:grpSpPr>
        <a:xfrm>
          <a:off x="0" y="0"/>
          <a:ext cx="0" cy="0"/>
          <a:chOff x="0" y="0"/>
          <a:chExt cx="0" cy="0"/>
        </a:xfrm>
      </p:grpSpPr>
      <p:sp>
        <p:nvSpPr>
          <p:cNvPr id="409" name="Google Shape;409;p165"/>
          <p:cNvSpPr/>
          <p:nvPr/>
        </p:nvSpPr>
        <p:spPr>
          <a:xfrm>
            <a:off x="2141040" y="2081801"/>
            <a:ext cx="15232563" cy="5260401"/>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410" name="Google Shape;410;p165"/>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11" name="Google Shape;411;p165"/>
          <p:cNvSpPr txBox="1">
            <a:spLocks noGrp="1"/>
          </p:cNvSpPr>
          <p:nvPr>
            <p:ph type="body" idx="1"/>
          </p:nvPr>
        </p:nvSpPr>
        <p:spPr>
          <a:xfrm>
            <a:off x="2141040" y="7511183"/>
            <a:ext cx="15232563" cy="12377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12" name="Google Shape;412;p165"/>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13" name="Google Shape;413;p165"/>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414" name="Google Shape;414;p165"/>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15" name="Google Shape;415;p165"/>
          <p:cNvGrpSpPr/>
          <p:nvPr/>
        </p:nvGrpSpPr>
        <p:grpSpPr>
          <a:xfrm>
            <a:off x="10787318" y="0"/>
            <a:ext cx="7500690" cy="2138982"/>
            <a:chOff x="7191545" y="0"/>
            <a:chExt cx="5000460" cy="1425988"/>
          </a:xfrm>
        </p:grpSpPr>
        <p:pic>
          <p:nvPicPr>
            <p:cNvPr id="416" name="Google Shape;416;p165"/>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417" name="Google Shape;417;p165"/>
            <p:cNvGrpSpPr/>
            <p:nvPr/>
          </p:nvGrpSpPr>
          <p:grpSpPr>
            <a:xfrm>
              <a:off x="7191545" y="0"/>
              <a:ext cx="5000460" cy="1425988"/>
              <a:chOff x="7191545" y="0"/>
              <a:chExt cx="5000460" cy="1425988"/>
            </a:xfrm>
          </p:grpSpPr>
          <p:sp>
            <p:nvSpPr>
              <p:cNvPr id="418" name="Google Shape;418;p165"/>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419" name="Google Shape;419;p165"/>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420" name="Google Shape;420;p165" descr="Open quotation mark with solid fill"/>
          <p:cNvSpPr/>
          <p:nvPr/>
        </p:nvSpPr>
        <p:spPr>
          <a:xfrm>
            <a:off x="167267" y="204794"/>
            <a:ext cx="3055142" cy="305514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Title Slide">
  <p:cSld name="Title Slide">
    <p:spTree>
      <p:nvGrpSpPr>
        <p:cNvPr id="1" name="Shape 421"/>
        <p:cNvGrpSpPr/>
        <p:nvPr/>
      </p:nvGrpSpPr>
      <p:grpSpPr>
        <a:xfrm>
          <a:off x="0" y="0"/>
          <a:ext cx="0" cy="0"/>
          <a:chOff x="0" y="0"/>
          <a:chExt cx="0" cy="0"/>
        </a:xfrm>
      </p:grpSpPr>
      <p:sp>
        <p:nvSpPr>
          <p:cNvPr id="422" name="Google Shape;422;p166"/>
          <p:cNvSpPr/>
          <p:nvPr/>
        </p:nvSpPr>
        <p:spPr>
          <a:xfrm>
            <a:off x="0" y="0"/>
            <a:ext cx="18287994" cy="10287000"/>
          </a:xfrm>
          <a:custGeom>
            <a:avLst/>
            <a:gdLst/>
            <a:ahLst/>
            <a:cxnLst/>
            <a:rect l="l" t="t" r="r" b="b"/>
            <a:pathLst>
              <a:path w="12192000" h="6858000" extrusionOk="0">
                <a:moveTo>
                  <a:pt x="12192000" y="0"/>
                </a:moveTo>
                <a:lnTo>
                  <a:pt x="0" y="0"/>
                </a:lnTo>
                <a:lnTo>
                  <a:pt x="0" y="6858000"/>
                </a:lnTo>
                <a:lnTo>
                  <a:pt x="12192000" y="6858000"/>
                </a:lnTo>
                <a:lnTo>
                  <a:pt x="12192000" y="0"/>
                </a:lnTo>
                <a:close/>
              </a:path>
            </a:pathLst>
          </a:custGeom>
          <a:solidFill>
            <a:srgbClr val="F3F6F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423" name="Google Shape;423;p166"/>
          <p:cNvSpPr/>
          <p:nvPr/>
        </p:nvSpPr>
        <p:spPr>
          <a:xfrm>
            <a:off x="1" y="7651279"/>
            <a:ext cx="10667042" cy="2636516"/>
          </a:xfrm>
          <a:custGeom>
            <a:avLst/>
            <a:gdLst/>
            <a:ahLst/>
            <a:cxnLst/>
            <a:rect l="l" t="t" r="r" b="b"/>
            <a:pathLst>
              <a:path w="7111365" h="1757679" extrusionOk="0">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pic>
        <p:nvPicPr>
          <p:cNvPr id="424" name="Google Shape;424;p166"/>
          <p:cNvPicPr preferRelativeResize="0"/>
          <p:nvPr/>
        </p:nvPicPr>
        <p:blipFill rotWithShape="1">
          <a:blip r:embed="rId2">
            <a:alphaModFix/>
          </a:blip>
          <a:srcRect/>
          <a:stretch/>
        </p:blipFill>
        <p:spPr>
          <a:xfrm>
            <a:off x="0" y="7562852"/>
            <a:ext cx="18287994" cy="2724147"/>
          </a:xfrm>
          <a:prstGeom prst="rect">
            <a:avLst/>
          </a:prstGeom>
          <a:noFill/>
          <a:ln>
            <a:noFill/>
          </a:ln>
        </p:spPr>
      </p:pic>
      <p:sp>
        <p:nvSpPr>
          <p:cNvPr id="425" name="Google Shape;425;p166"/>
          <p:cNvSpPr/>
          <p:nvPr/>
        </p:nvSpPr>
        <p:spPr>
          <a:xfrm>
            <a:off x="0" y="7530084"/>
            <a:ext cx="18287994" cy="2757492"/>
          </a:xfrm>
          <a:custGeom>
            <a:avLst/>
            <a:gdLst/>
            <a:ahLst/>
            <a:cxnLst/>
            <a:rect l="l" t="t" r="r" b="b"/>
            <a:pathLst>
              <a:path w="12192000" h="1838325" extrusionOk="0">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pic>
        <p:nvPicPr>
          <p:cNvPr id="426" name="Google Shape;426;p166"/>
          <p:cNvPicPr preferRelativeResize="0"/>
          <p:nvPr/>
        </p:nvPicPr>
        <p:blipFill rotWithShape="1">
          <a:blip r:embed="rId3">
            <a:alphaModFix/>
          </a:blip>
          <a:srcRect/>
          <a:stretch/>
        </p:blipFill>
        <p:spPr>
          <a:xfrm>
            <a:off x="470939" y="8346187"/>
            <a:ext cx="3038079" cy="1367033"/>
          </a:xfrm>
          <a:prstGeom prst="rect">
            <a:avLst/>
          </a:prstGeom>
          <a:noFill/>
          <a:ln>
            <a:noFill/>
          </a:ln>
        </p:spPr>
      </p:pic>
      <p:sp>
        <p:nvSpPr>
          <p:cNvPr id="427" name="Google Shape;427;p166"/>
          <p:cNvSpPr/>
          <p:nvPr/>
        </p:nvSpPr>
        <p:spPr>
          <a:xfrm>
            <a:off x="2280285" y="4218807"/>
            <a:ext cx="3429000" cy="0"/>
          </a:xfrm>
          <a:custGeom>
            <a:avLst/>
            <a:gdLst/>
            <a:ahLst/>
            <a:cxnLst/>
            <a:rect l="l" t="t" r="r" b="b"/>
            <a:pathLst>
              <a:path w="2286000" h="120000" extrusionOk="0">
                <a:moveTo>
                  <a:pt x="0" y="0"/>
                </a:moveTo>
                <a:lnTo>
                  <a:pt x="2286000" y="0"/>
                </a:lnTo>
              </a:path>
            </a:pathLst>
          </a:custGeom>
          <a:noFill/>
          <a:ln w="32000" cap="flat" cmpd="sng">
            <a:solidFill>
              <a:srgbClr val="F58366"/>
            </a:solidFill>
            <a:prstDash val="solid"/>
            <a:miter lim="8000"/>
            <a:headEnd type="none" w="sm" len="sm"/>
            <a:tailEnd type="none" w="sm" len="sm"/>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428" name="Google Shape;428;p166"/>
          <p:cNvSpPr txBox="1">
            <a:spLocks noGrp="1"/>
          </p:cNvSpPr>
          <p:nvPr>
            <p:ph type="title"/>
          </p:nvPr>
        </p:nvSpPr>
        <p:spPr>
          <a:xfrm>
            <a:off x="707540" y="740883"/>
            <a:ext cx="16872929" cy="861063"/>
          </a:xfrm>
          <a:prstGeom prst="rect">
            <a:avLst/>
          </a:prstGeom>
          <a:noFill/>
          <a:ln>
            <a:noFill/>
          </a:ln>
        </p:spPr>
        <p:txBody>
          <a:bodyPr spcFirstLastPara="1" wrap="square" lIns="0" tIns="0" rIns="0" bIns="0" anchor="ctr" anchorCtr="0">
            <a:spAutoFit/>
          </a:bodyPr>
          <a:lstStyle>
            <a:lvl1pPr lvl="0" algn="l">
              <a:lnSpc>
                <a:spcPct val="100000"/>
              </a:lnSpc>
              <a:spcBef>
                <a:spcPts val="0"/>
              </a:spcBef>
              <a:spcAft>
                <a:spcPts val="0"/>
              </a:spcAft>
              <a:buClr>
                <a:srgbClr val="444C55"/>
              </a:buClr>
              <a:buSzPts val="5400"/>
              <a:buFont typeface="Calibri"/>
              <a:buNone/>
              <a:defRPr b="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29" name="Google Shape;429;p166"/>
          <p:cNvSpPr txBox="1">
            <a:spLocks noGrp="1"/>
          </p:cNvSpPr>
          <p:nvPr>
            <p:ph type="subTitle" idx="1"/>
          </p:nvPr>
        </p:nvSpPr>
        <p:spPr>
          <a:xfrm>
            <a:off x="2743200" y="5760721"/>
            <a:ext cx="12801594" cy="554003"/>
          </a:xfrm>
          <a:prstGeom prst="rect">
            <a:avLst/>
          </a:prstGeom>
          <a:noFill/>
          <a:ln>
            <a:noFill/>
          </a:ln>
        </p:spPr>
        <p:txBody>
          <a:bodyPr spcFirstLastPara="1" wrap="square" lIns="0" tIns="0" rIns="0" bIns="0" anchor="t" anchorCtr="0">
            <a:spAutoFit/>
          </a:bodyPr>
          <a:lstStyle>
            <a:lvl1pPr lvl="0" algn="l">
              <a:lnSpc>
                <a:spcPct val="100000"/>
              </a:lnSpc>
              <a:spcBef>
                <a:spcPts val="1500"/>
              </a:spcBef>
              <a:spcAft>
                <a:spcPts val="0"/>
              </a:spcAft>
              <a:buSzPts val="3600"/>
              <a:buChar char="•"/>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430" name="Google Shape;430;p166"/>
          <p:cNvSpPr txBox="1">
            <a:spLocks noGrp="1"/>
          </p:cNvSpPr>
          <p:nvPr>
            <p:ph type="ftr" idx="11"/>
          </p:nvPr>
        </p:nvSpPr>
        <p:spPr>
          <a:xfrm>
            <a:off x="914405" y="9534527"/>
            <a:ext cx="6172200" cy="547694"/>
          </a:xfrm>
          <a:prstGeom prst="rect">
            <a:avLst/>
          </a:prstGeom>
          <a:noFill/>
          <a:ln>
            <a:noFill/>
          </a:ln>
        </p:spPr>
        <p:txBody>
          <a:bodyPr spcFirstLastPara="1" wrap="square" lIns="0" tIns="0" rIns="0" bIns="0" anchor="ctr" anchorCtr="1">
            <a:noAutofit/>
          </a:bodyPr>
          <a:lstStyle>
            <a:lvl1pPr lvl="0" algn="ctr">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31" name="Google Shape;431;p166"/>
          <p:cNvSpPr txBox="1">
            <a:spLocks noGrp="1"/>
          </p:cNvSpPr>
          <p:nvPr>
            <p:ph type="dt" idx="10"/>
          </p:nvPr>
        </p:nvSpPr>
        <p:spPr>
          <a:xfrm>
            <a:off x="0" y="0"/>
            <a:ext cx="0" cy="0"/>
          </a:xfrm>
          <a:prstGeom prst="rect">
            <a:avLst/>
          </a:prstGeom>
          <a:noFill/>
          <a:ln>
            <a:noFill/>
          </a:ln>
        </p:spPr>
        <p:txBody>
          <a:bodyPr spcFirstLastPara="1" wrap="square" lIns="0" tIns="0" rIns="0" bIns="0" anchor="t" anchorCtr="0">
            <a:noAutofit/>
          </a:bodyPr>
          <a:lstStyle>
            <a:lvl1pPr marR="0" lvl="0" algn="l" rtl="0">
              <a:lnSpc>
                <a:spcPct val="100000"/>
              </a:lnSpc>
              <a:spcBef>
                <a:spcPts val="0"/>
              </a:spcBef>
              <a:spcAft>
                <a:spcPts val="0"/>
              </a:spcAft>
              <a:buClr>
                <a:srgbClr val="939699"/>
              </a:buClr>
              <a:buSzPts val="2700"/>
              <a:buFont typeface="Calibri"/>
              <a:buNone/>
              <a:defRPr sz="2700" b="0" i="0" u="none" strike="noStrike" cap="none">
                <a:solidFill>
                  <a:srgbClr val="939699"/>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432" name="Google Shape;432;p166"/>
          <p:cNvSpPr txBox="1">
            <a:spLocks noGrp="1"/>
          </p:cNvSpPr>
          <p:nvPr>
            <p:ph type="sldNum" idx="12"/>
          </p:nvPr>
        </p:nvSpPr>
        <p:spPr>
          <a:xfrm>
            <a:off x="13258805" y="9534527"/>
            <a:ext cx="4114800" cy="547694"/>
          </a:xfrm>
          <a:prstGeom prst="rect">
            <a:avLst/>
          </a:prstGeom>
          <a:noFill/>
          <a:ln>
            <a:noFill/>
          </a:ln>
        </p:spPr>
        <p:txBody>
          <a:bodyPr spcFirstLastPara="1" wrap="square" lIns="0" tIns="0" rIns="0" bIns="0" anchor="ctr" anchorCtr="0">
            <a:noAutofit/>
          </a:bodyPr>
          <a:lstStyle>
            <a:lvl1pPr marL="57155" marR="0" lvl="0" indent="0" algn="r">
              <a:lnSpc>
                <a:spcPct val="118777"/>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1pPr>
            <a:lvl2pPr marL="57155" marR="0" lvl="1" indent="0" algn="r">
              <a:lnSpc>
                <a:spcPct val="118777"/>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2pPr>
            <a:lvl3pPr marL="57155" marR="0" lvl="2" indent="0" algn="r">
              <a:lnSpc>
                <a:spcPct val="118777"/>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3pPr>
            <a:lvl4pPr marL="57155" marR="0" lvl="3" indent="0" algn="r">
              <a:lnSpc>
                <a:spcPct val="118777"/>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4pPr>
            <a:lvl5pPr marL="57155" marR="0" lvl="4" indent="0" algn="r">
              <a:lnSpc>
                <a:spcPct val="118777"/>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5pPr>
            <a:lvl6pPr marL="57155" marR="0" lvl="5" indent="0" algn="r">
              <a:lnSpc>
                <a:spcPct val="118777"/>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6pPr>
            <a:lvl7pPr marL="57155" marR="0" lvl="6" indent="0" algn="r">
              <a:lnSpc>
                <a:spcPct val="118777"/>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7pPr>
            <a:lvl8pPr marL="57155" marR="0" lvl="7" indent="0" algn="r">
              <a:lnSpc>
                <a:spcPct val="118777"/>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8pPr>
            <a:lvl9pPr marL="57155" marR="0" lvl="8" indent="0" algn="r">
              <a:lnSpc>
                <a:spcPct val="118777"/>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9pPr>
          </a:lstStyle>
          <a:p>
            <a:pPr marL="57155"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8_Quotation">
  <p:cSld name="8_Quotation">
    <p:spTree>
      <p:nvGrpSpPr>
        <p:cNvPr id="1" name="Shape 433"/>
        <p:cNvGrpSpPr/>
        <p:nvPr/>
      </p:nvGrpSpPr>
      <p:grpSpPr>
        <a:xfrm>
          <a:off x="0" y="0"/>
          <a:ext cx="0" cy="0"/>
          <a:chOff x="0" y="0"/>
          <a:chExt cx="0" cy="0"/>
        </a:xfrm>
      </p:grpSpPr>
      <p:sp>
        <p:nvSpPr>
          <p:cNvPr id="434" name="Google Shape;434;p167"/>
          <p:cNvSpPr/>
          <p:nvPr/>
        </p:nvSpPr>
        <p:spPr>
          <a:xfrm>
            <a:off x="2141040" y="2081801"/>
            <a:ext cx="15232563" cy="5260401"/>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435" name="Google Shape;435;p167"/>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36" name="Google Shape;436;p167"/>
          <p:cNvSpPr txBox="1">
            <a:spLocks noGrp="1"/>
          </p:cNvSpPr>
          <p:nvPr>
            <p:ph type="body" idx="1"/>
          </p:nvPr>
        </p:nvSpPr>
        <p:spPr>
          <a:xfrm>
            <a:off x="2141040" y="7511183"/>
            <a:ext cx="15232563" cy="12377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37" name="Google Shape;437;p167"/>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38" name="Google Shape;438;p167"/>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439" name="Google Shape;439;p167"/>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40" name="Google Shape;440;p167"/>
          <p:cNvGrpSpPr/>
          <p:nvPr/>
        </p:nvGrpSpPr>
        <p:grpSpPr>
          <a:xfrm>
            <a:off x="10787318" y="0"/>
            <a:ext cx="7500690" cy="2138982"/>
            <a:chOff x="7191545" y="0"/>
            <a:chExt cx="5000460" cy="1425988"/>
          </a:xfrm>
        </p:grpSpPr>
        <p:pic>
          <p:nvPicPr>
            <p:cNvPr id="441" name="Google Shape;441;p167"/>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442" name="Google Shape;442;p167"/>
            <p:cNvGrpSpPr/>
            <p:nvPr/>
          </p:nvGrpSpPr>
          <p:grpSpPr>
            <a:xfrm>
              <a:off x="7191545" y="0"/>
              <a:ext cx="5000460" cy="1425988"/>
              <a:chOff x="7191545" y="0"/>
              <a:chExt cx="5000460" cy="1425988"/>
            </a:xfrm>
          </p:grpSpPr>
          <p:sp>
            <p:nvSpPr>
              <p:cNvPr id="443" name="Google Shape;443;p167"/>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444" name="Google Shape;444;p167"/>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445" name="Google Shape;445;p167" descr="Open quotation mark with solid fill"/>
          <p:cNvSpPr/>
          <p:nvPr/>
        </p:nvSpPr>
        <p:spPr>
          <a:xfrm>
            <a:off x="167267" y="204794"/>
            <a:ext cx="3055142" cy="305514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3_Two Content">
  <p:cSld name="3_Two Content">
    <p:spTree>
      <p:nvGrpSpPr>
        <p:cNvPr id="1" name="Shape 446"/>
        <p:cNvGrpSpPr/>
        <p:nvPr/>
      </p:nvGrpSpPr>
      <p:grpSpPr>
        <a:xfrm>
          <a:off x="0" y="0"/>
          <a:ext cx="0" cy="0"/>
          <a:chOff x="0" y="0"/>
          <a:chExt cx="0" cy="0"/>
        </a:xfrm>
      </p:grpSpPr>
      <p:sp>
        <p:nvSpPr>
          <p:cNvPr id="447" name="Google Shape;447;p168"/>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48" name="Google Shape;448;p168"/>
          <p:cNvSpPr txBox="1">
            <a:spLocks noGrp="1"/>
          </p:cNvSpPr>
          <p:nvPr>
            <p:ph type="body" idx="1"/>
          </p:nvPr>
        </p:nvSpPr>
        <p:spPr>
          <a:xfrm>
            <a:off x="914405" y="2738440"/>
            <a:ext cx="8115305" cy="6527004"/>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400050" algn="l">
              <a:lnSpc>
                <a:spcPct val="100000"/>
              </a:lnSpc>
              <a:spcBef>
                <a:spcPts val="1500"/>
              </a:spcBef>
              <a:spcAft>
                <a:spcPts val="0"/>
              </a:spcAft>
              <a:buSzPts val="2700"/>
              <a:buChar char="•"/>
              <a:defRPr/>
            </a:lvl3pPr>
            <a:lvl4pPr marL="1828800" lvl="3" indent="-381000" algn="l">
              <a:lnSpc>
                <a:spcPct val="100000"/>
              </a:lnSpc>
              <a:spcBef>
                <a:spcPts val="1500"/>
              </a:spcBef>
              <a:spcAft>
                <a:spcPts val="0"/>
              </a:spcAft>
              <a:buSzPts val="2400"/>
              <a:buChar char="•"/>
              <a:defRPr/>
            </a:lvl4pPr>
            <a:lvl5pPr marL="2286000" lvl="4" indent="-381000" algn="l">
              <a:lnSpc>
                <a:spcPct val="100000"/>
              </a:lnSpc>
              <a:spcBef>
                <a:spcPts val="1500"/>
              </a:spcBef>
              <a:spcAft>
                <a:spcPts val="0"/>
              </a:spcAft>
              <a:buSzPts val="24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449" name="Google Shape;449;p168"/>
          <p:cNvGrpSpPr/>
          <p:nvPr/>
        </p:nvGrpSpPr>
        <p:grpSpPr>
          <a:xfrm>
            <a:off x="10787318" y="0"/>
            <a:ext cx="7500690" cy="2138982"/>
            <a:chOff x="7191545" y="0"/>
            <a:chExt cx="5000460" cy="1425988"/>
          </a:xfrm>
        </p:grpSpPr>
        <p:pic>
          <p:nvPicPr>
            <p:cNvPr id="450" name="Google Shape;450;p168"/>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451" name="Google Shape;451;p168"/>
            <p:cNvGrpSpPr/>
            <p:nvPr/>
          </p:nvGrpSpPr>
          <p:grpSpPr>
            <a:xfrm>
              <a:off x="7191545" y="0"/>
              <a:ext cx="5000460" cy="1425988"/>
              <a:chOff x="7191545" y="0"/>
              <a:chExt cx="5000460" cy="1425988"/>
            </a:xfrm>
          </p:grpSpPr>
          <p:sp>
            <p:nvSpPr>
              <p:cNvPr id="452" name="Google Shape;452;p168"/>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453" name="Google Shape;453;p168"/>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454" name="Google Shape;454;p168"/>
          <p:cNvSpPr txBox="1">
            <a:spLocks noGrp="1"/>
          </p:cNvSpPr>
          <p:nvPr>
            <p:ph type="body" idx="2"/>
          </p:nvPr>
        </p:nvSpPr>
        <p:spPr>
          <a:xfrm>
            <a:off x="9258301" y="2738440"/>
            <a:ext cx="8115305" cy="6527004"/>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400050" algn="l">
              <a:lnSpc>
                <a:spcPct val="100000"/>
              </a:lnSpc>
              <a:spcBef>
                <a:spcPts val="1500"/>
              </a:spcBef>
              <a:spcAft>
                <a:spcPts val="0"/>
              </a:spcAft>
              <a:buSzPts val="2700"/>
              <a:buChar char="•"/>
              <a:defRPr/>
            </a:lvl3pPr>
            <a:lvl4pPr marL="1828800" lvl="3" indent="-381000" algn="l">
              <a:lnSpc>
                <a:spcPct val="100000"/>
              </a:lnSpc>
              <a:spcBef>
                <a:spcPts val="1500"/>
              </a:spcBef>
              <a:spcAft>
                <a:spcPts val="0"/>
              </a:spcAft>
              <a:buSzPts val="2400"/>
              <a:buChar char="•"/>
              <a:defRPr/>
            </a:lvl4pPr>
            <a:lvl5pPr marL="2286000" lvl="4" indent="-381000" algn="l">
              <a:lnSpc>
                <a:spcPct val="100000"/>
              </a:lnSpc>
              <a:spcBef>
                <a:spcPts val="1500"/>
              </a:spcBef>
              <a:spcAft>
                <a:spcPts val="0"/>
              </a:spcAft>
              <a:buSzPts val="24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55" name="Google Shape;455;p168"/>
          <p:cNvSpPr txBox="1">
            <a:spLocks noGrp="1"/>
          </p:cNvSpPr>
          <p:nvPr>
            <p:ph type="sldNum" idx="12"/>
          </p:nvPr>
        </p:nvSpPr>
        <p:spPr>
          <a:xfrm>
            <a:off x="13258790"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56" name="Google Shape;456;p168"/>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457" name="Google Shape;457;p168"/>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3_Comparison">
  <p:cSld name="3_Comparison">
    <p:spTree>
      <p:nvGrpSpPr>
        <p:cNvPr id="1" name="Shape 458"/>
        <p:cNvGrpSpPr/>
        <p:nvPr/>
      </p:nvGrpSpPr>
      <p:grpSpPr>
        <a:xfrm>
          <a:off x="0" y="0"/>
          <a:ext cx="0" cy="0"/>
          <a:chOff x="0" y="0"/>
          <a:chExt cx="0" cy="0"/>
        </a:xfrm>
      </p:grpSpPr>
      <p:grpSp>
        <p:nvGrpSpPr>
          <p:cNvPr id="459" name="Google Shape;459;p169"/>
          <p:cNvGrpSpPr/>
          <p:nvPr/>
        </p:nvGrpSpPr>
        <p:grpSpPr>
          <a:xfrm>
            <a:off x="10787318" y="0"/>
            <a:ext cx="7500690" cy="2138982"/>
            <a:chOff x="7191545" y="0"/>
            <a:chExt cx="5000460" cy="1425988"/>
          </a:xfrm>
        </p:grpSpPr>
        <p:pic>
          <p:nvPicPr>
            <p:cNvPr id="460" name="Google Shape;460;p16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461" name="Google Shape;461;p169"/>
            <p:cNvGrpSpPr/>
            <p:nvPr/>
          </p:nvGrpSpPr>
          <p:grpSpPr>
            <a:xfrm>
              <a:off x="7191545" y="0"/>
              <a:ext cx="5000460" cy="1425988"/>
              <a:chOff x="7191545" y="0"/>
              <a:chExt cx="5000460" cy="1425988"/>
            </a:xfrm>
          </p:grpSpPr>
          <p:sp>
            <p:nvSpPr>
              <p:cNvPr id="462" name="Google Shape;462;p16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463" name="Google Shape;463;p16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464" name="Google Shape;464;p169"/>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65" name="Google Shape;465;p169"/>
          <p:cNvSpPr txBox="1">
            <a:spLocks noGrp="1"/>
          </p:cNvSpPr>
          <p:nvPr>
            <p:ph type="body" idx="1"/>
          </p:nvPr>
        </p:nvSpPr>
        <p:spPr>
          <a:xfrm>
            <a:off x="914405" y="2521740"/>
            <a:ext cx="8081960" cy="1235865"/>
          </a:xfrm>
          <a:prstGeom prst="rect">
            <a:avLst/>
          </a:prstGeom>
          <a:solidFill>
            <a:srgbClr val="F3F6FB"/>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u="sng"/>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66" name="Google Shape;466;p169"/>
          <p:cNvSpPr txBox="1">
            <a:spLocks noGrp="1"/>
          </p:cNvSpPr>
          <p:nvPr>
            <p:ph type="body" idx="2"/>
          </p:nvPr>
        </p:nvSpPr>
        <p:spPr>
          <a:xfrm>
            <a:off x="914405" y="3757607"/>
            <a:ext cx="8081960" cy="5526875"/>
          </a:xfrm>
          <a:prstGeom prst="rect">
            <a:avLst/>
          </a:prstGeom>
          <a:solidFill>
            <a:srgbClr val="F3F6FB"/>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67" name="Google Shape;467;p169"/>
          <p:cNvSpPr txBox="1">
            <a:spLocks noGrp="1"/>
          </p:cNvSpPr>
          <p:nvPr>
            <p:ph type="body" idx="3"/>
          </p:nvPr>
        </p:nvSpPr>
        <p:spPr>
          <a:xfrm>
            <a:off x="9258301" y="2521740"/>
            <a:ext cx="8115305" cy="1235865"/>
          </a:xfrm>
          <a:prstGeom prst="rect">
            <a:avLst/>
          </a:prstGeom>
          <a:solidFill>
            <a:srgbClr val="F3F6FB"/>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u="sng"/>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68" name="Google Shape;468;p169"/>
          <p:cNvSpPr txBox="1">
            <a:spLocks noGrp="1"/>
          </p:cNvSpPr>
          <p:nvPr>
            <p:ph type="body" idx="4"/>
          </p:nvPr>
        </p:nvSpPr>
        <p:spPr>
          <a:xfrm>
            <a:off x="9258301" y="3757607"/>
            <a:ext cx="8115305" cy="5526875"/>
          </a:xfrm>
          <a:prstGeom prst="rect">
            <a:avLst/>
          </a:prstGeom>
          <a:solidFill>
            <a:srgbClr val="F3F6FB"/>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69" name="Google Shape;469;p169"/>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70" name="Google Shape;470;p169"/>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471" name="Google Shape;471;p169"/>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2_End">
  <p:cSld name="2_End">
    <p:spTree>
      <p:nvGrpSpPr>
        <p:cNvPr id="1" name="Shape 472"/>
        <p:cNvGrpSpPr/>
        <p:nvPr/>
      </p:nvGrpSpPr>
      <p:grpSpPr>
        <a:xfrm>
          <a:off x="0" y="0"/>
          <a:ext cx="0" cy="0"/>
          <a:chOff x="0" y="0"/>
          <a:chExt cx="0" cy="0"/>
        </a:xfrm>
      </p:grpSpPr>
      <p:grpSp>
        <p:nvGrpSpPr>
          <p:cNvPr id="473" name="Google Shape;473;p170"/>
          <p:cNvGrpSpPr/>
          <p:nvPr/>
        </p:nvGrpSpPr>
        <p:grpSpPr>
          <a:xfrm>
            <a:off x="0" y="0"/>
            <a:ext cx="18287994" cy="3223245"/>
            <a:chOff x="0" y="0"/>
            <a:chExt cx="12191996" cy="2148830"/>
          </a:xfrm>
        </p:grpSpPr>
        <p:sp>
          <p:nvSpPr>
            <p:cNvPr id="474" name="Google Shape;474;p170"/>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475" name="Google Shape;475;p170"/>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sp>
        <p:nvSpPr>
          <p:cNvPr id="476" name="Google Shape;476;p170"/>
          <p:cNvSpPr/>
          <p:nvPr/>
        </p:nvSpPr>
        <p:spPr>
          <a:xfrm>
            <a:off x="1353549" y="2276540"/>
            <a:ext cx="16934445" cy="5733905"/>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477" name="Google Shape;477;p170"/>
          <p:cNvSpPr txBox="1">
            <a:spLocks noGrp="1"/>
          </p:cNvSpPr>
          <p:nvPr>
            <p:ph type="body" idx="1"/>
          </p:nvPr>
        </p:nvSpPr>
        <p:spPr>
          <a:xfrm>
            <a:off x="1828795" y="5143501"/>
            <a:ext cx="8373974" cy="212034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78" name="Google Shape;478;p170"/>
          <p:cNvSpPr txBox="1">
            <a:spLocks noGrp="1"/>
          </p:cNvSpPr>
          <p:nvPr>
            <p:ph type="title"/>
          </p:nvPr>
        </p:nvSpPr>
        <p:spPr>
          <a:xfrm>
            <a:off x="1828795" y="2831229"/>
            <a:ext cx="8373974" cy="161739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479" name="Google Shape;479;p170"/>
          <p:cNvPicPr preferRelativeResize="0"/>
          <p:nvPr/>
        </p:nvPicPr>
        <p:blipFill rotWithShape="1">
          <a:blip r:embed="rId2">
            <a:alphaModFix/>
          </a:blip>
          <a:srcRect/>
          <a:stretch/>
        </p:blipFill>
        <p:spPr>
          <a:xfrm>
            <a:off x="1353549" y="342557"/>
            <a:ext cx="3037970" cy="1367910"/>
          </a:xfrm>
          <a:prstGeom prst="rect">
            <a:avLst/>
          </a:prstGeom>
          <a:noFill/>
          <a:ln>
            <a:noFill/>
          </a:ln>
        </p:spPr>
      </p:pic>
      <p:sp>
        <p:nvSpPr>
          <p:cNvPr id="480" name="Google Shape;480;p170"/>
          <p:cNvSpPr>
            <a:spLocks noGrp="1"/>
          </p:cNvSpPr>
          <p:nvPr>
            <p:ph type="pic" idx="2"/>
          </p:nvPr>
        </p:nvSpPr>
        <p:spPr>
          <a:xfrm>
            <a:off x="10678030" y="350868"/>
            <a:ext cx="7609979" cy="8915400"/>
          </a:xfrm>
          <a:prstGeom prst="rect">
            <a:avLst/>
          </a:prstGeom>
          <a:noFill/>
          <a:ln>
            <a:noFill/>
          </a:ln>
        </p:spPr>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2_Blank">
  <p:cSld name="2_Blank">
    <p:spTree>
      <p:nvGrpSpPr>
        <p:cNvPr id="1" name="Shape 481"/>
        <p:cNvGrpSpPr/>
        <p:nvPr/>
      </p:nvGrpSpPr>
      <p:grpSpPr>
        <a:xfrm>
          <a:off x="0" y="0"/>
          <a:ext cx="0" cy="0"/>
          <a:chOff x="0" y="0"/>
          <a:chExt cx="0" cy="0"/>
        </a:xfrm>
      </p:grpSpPr>
      <p:sp>
        <p:nvSpPr>
          <p:cNvPr id="482" name="Google Shape;482;p171"/>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83" name="Google Shape;483;p171"/>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484" name="Google Shape;484;p171"/>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85" name="Google Shape;485;p171"/>
          <p:cNvGrpSpPr/>
          <p:nvPr/>
        </p:nvGrpSpPr>
        <p:grpSpPr>
          <a:xfrm>
            <a:off x="10787318" y="0"/>
            <a:ext cx="7500690" cy="2138982"/>
            <a:chOff x="7191545" y="0"/>
            <a:chExt cx="5000460" cy="1425988"/>
          </a:xfrm>
        </p:grpSpPr>
        <p:pic>
          <p:nvPicPr>
            <p:cNvPr id="486" name="Google Shape;486;p171"/>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487" name="Google Shape;487;p171"/>
            <p:cNvGrpSpPr/>
            <p:nvPr/>
          </p:nvGrpSpPr>
          <p:grpSpPr>
            <a:xfrm>
              <a:off x="7191545" y="0"/>
              <a:ext cx="5000460" cy="1425988"/>
              <a:chOff x="7191545" y="0"/>
              <a:chExt cx="5000460" cy="1425988"/>
            </a:xfrm>
          </p:grpSpPr>
          <p:sp>
            <p:nvSpPr>
              <p:cNvPr id="488" name="Google Shape;488;p171"/>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489" name="Google Shape;489;p171"/>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4_Cover">
  <p:cSld name="4_Cover">
    <p:spTree>
      <p:nvGrpSpPr>
        <p:cNvPr id="1" name="Shape 490"/>
        <p:cNvGrpSpPr/>
        <p:nvPr/>
      </p:nvGrpSpPr>
      <p:grpSpPr>
        <a:xfrm>
          <a:off x="0" y="0"/>
          <a:ext cx="0" cy="0"/>
          <a:chOff x="0" y="0"/>
          <a:chExt cx="0" cy="0"/>
        </a:xfrm>
      </p:grpSpPr>
      <p:sp>
        <p:nvSpPr>
          <p:cNvPr id="491" name="Google Shape;491;p172"/>
          <p:cNvSpPr/>
          <p:nvPr/>
        </p:nvSpPr>
        <p:spPr>
          <a:xfrm>
            <a:off x="1353549" y="1941623"/>
            <a:ext cx="16934445" cy="5733905"/>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492" name="Google Shape;492;p172"/>
          <p:cNvSpPr txBox="1">
            <a:spLocks noGrp="1"/>
          </p:cNvSpPr>
          <p:nvPr>
            <p:ph type="title"/>
          </p:nvPr>
        </p:nvSpPr>
        <p:spPr>
          <a:xfrm>
            <a:off x="2119971" y="2341992"/>
            <a:ext cx="7791648" cy="273951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93" name="Google Shape;493;p172"/>
          <p:cNvSpPr txBox="1">
            <a:spLocks noGrp="1"/>
          </p:cNvSpPr>
          <p:nvPr>
            <p:ph type="subTitle" idx="1"/>
          </p:nvPr>
        </p:nvSpPr>
        <p:spPr>
          <a:xfrm>
            <a:off x="2119971" y="5650292"/>
            <a:ext cx="7791648"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494" name="Google Shape;494;p172"/>
          <p:cNvSpPr>
            <a:spLocks noGrp="1"/>
          </p:cNvSpPr>
          <p:nvPr>
            <p:ph type="pic" idx="2"/>
          </p:nvPr>
        </p:nvSpPr>
        <p:spPr>
          <a:xfrm>
            <a:off x="10678030" y="350868"/>
            <a:ext cx="7609979" cy="8915400"/>
          </a:xfrm>
          <a:prstGeom prst="rect">
            <a:avLst/>
          </a:prstGeom>
          <a:noFill/>
          <a:ln>
            <a:noFill/>
          </a:ln>
        </p:spPr>
      </p:sp>
      <p:grpSp>
        <p:nvGrpSpPr>
          <p:cNvPr id="495" name="Google Shape;495;p172"/>
          <p:cNvGrpSpPr/>
          <p:nvPr/>
        </p:nvGrpSpPr>
        <p:grpSpPr>
          <a:xfrm>
            <a:off x="0" y="7530523"/>
            <a:ext cx="18287994" cy="2756477"/>
            <a:chOff x="0" y="5020348"/>
            <a:chExt cx="12191996" cy="1837651"/>
          </a:xfrm>
        </p:grpSpPr>
        <p:sp>
          <p:nvSpPr>
            <p:cNvPr id="496" name="Google Shape;496;p172"/>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497" name="Google Shape;497;p172"/>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498" name="Google Shape;498;p172"/>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4_Divider">
  <p:cSld name="4_Divider">
    <p:spTree>
      <p:nvGrpSpPr>
        <p:cNvPr id="1" name="Shape 499"/>
        <p:cNvGrpSpPr/>
        <p:nvPr/>
      </p:nvGrpSpPr>
      <p:grpSpPr>
        <a:xfrm>
          <a:off x="0" y="0"/>
          <a:ext cx="0" cy="0"/>
          <a:chOff x="0" y="0"/>
          <a:chExt cx="0" cy="0"/>
        </a:xfrm>
      </p:grpSpPr>
      <p:grpSp>
        <p:nvGrpSpPr>
          <p:cNvPr id="500" name="Google Shape;500;p173"/>
          <p:cNvGrpSpPr/>
          <p:nvPr/>
        </p:nvGrpSpPr>
        <p:grpSpPr>
          <a:xfrm>
            <a:off x="0" y="7530523"/>
            <a:ext cx="18287994" cy="2756477"/>
            <a:chOff x="0" y="5020348"/>
            <a:chExt cx="12191996" cy="1837651"/>
          </a:xfrm>
        </p:grpSpPr>
        <p:sp>
          <p:nvSpPr>
            <p:cNvPr id="501" name="Google Shape;501;p173"/>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502" name="Google Shape;502;p173"/>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503" name="Google Shape;503;p173"/>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504" name="Google Shape;504;p173"/>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505" name="Google Shape;505;p173"/>
          <p:cNvSpPr txBox="1">
            <a:spLocks noGrp="1"/>
          </p:cNvSpPr>
          <p:nvPr>
            <p:ph type="title"/>
          </p:nvPr>
        </p:nvSpPr>
        <p:spPr>
          <a:xfrm>
            <a:off x="2119958" y="1052621"/>
            <a:ext cx="14048064"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06" name="Google Shape;506;p173"/>
          <p:cNvSpPr txBox="1">
            <a:spLocks noGrp="1"/>
          </p:cNvSpPr>
          <p:nvPr>
            <p:ph type="subTitle" idx="1"/>
          </p:nvPr>
        </p:nvSpPr>
        <p:spPr>
          <a:xfrm>
            <a:off x="2119958" y="4622456"/>
            <a:ext cx="14048064"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5_Cover">
  <p:cSld name="5_Cover">
    <p:spTree>
      <p:nvGrpSpPr>
        <p:cNvPr id="1" name="Shape 507"/>
        <p:cNvGrpSpPr/>
        <p:nvPr/>
      </p:nvGrpSpPr>
      <p:grpSpPr>
        <a:xfrm>
          <a:off x="0" y="0"/>
          <a:ext cx="0" cy="0"/>
          <a:chOff x="0" y="0"/>
          <a:chExt cx="0" cy="0"/>
        </a:xfrm>
      </p:grpSpPr>
      <p:sp>
        <p:nvSpPr>
          <p:cNvPr id="508" name="Google Shape;508;p174"/>
          <p:cNvSpPr/>
          <p:nvPr/>
        </p:nvSpPr>
        <p:spPr>
          <a:xfrm>
            <a:off x="1353549" y="1941623"/>
            <a:ext cx="16934445" cy="5733905"/>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509" name="Google Shape;509;p174"/>
          <p:cNvSpPr txBox="1">
            <a:spLocks noGrp="1"/>
          </p:cNvSpPr>
          <p:nvPr>
            <p:ph type="title"/>
          </p:nvPr>
        </p:nvSpPr>
        <p:spPr>
          <a:xfrm>
            <a:off x="2119971" y="2341992"/>
            <a:ext cx="7791648" cy="273951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10" name="Google Shape;510;p174"/>
          <p:cNvSpPr txBox="1">
            <a:spLocks noGrp="1"/>
          </p:cNvSpPr>
          <p:nvPr>
            <p:ph type="subTitle" idx="1"/>
          </p:nvPr>
        </p:nvSpPr>
        <p:spPr>
          <a:xfrm>
            <a:off x="2119971" y="5650292"/>
            <a:ext cx="7791648"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511" name="Google Shape;511;p174"/>
          <p:cNvSpPr>
            <a:spLocks noGrp="1"/>
          </p:cNvSpPr>
          <p:nvPr>
            <p:ph type="pic" idx="2"/>
          </p:nvPr>
        </p:nvSpPr>
        <p:spPr>
          <a:xfrm>
            <a:off x="10678030" y="350868"/>
            <a:ext cx="7609979" cy="8915400"/>
          </a:xfrm>
          <a:prstGeom prst="rect">
            <a:avLst/>
          </a:prstGeom>
          <a:noFill/>
          <a:ln>
            <a:noFill/>
          </a:ln>
        </p:spPr>
      </p:sp>
      <p:grpSp>
        <p:nvGrpSpPr>
          <p:cNvPr id="512" name="Google Shape;512;p174"/>
          <p:cNvGrpSpPr/>
          <p:nvPr/>
        </p:nvGrpSpPr>
        <p:grpSpPr>
          <a:xfrm>
            <a:off x="0" y="7530523"/>
            <a:ext cx="18287994" cy="2756477"/>
            <a:chOff x="0" y="5020348"/>
            <a:chExt cx="12191996" cy="1837651"/>
          </a:xfrm>
        </p:grpSpPr>
        <p:sp>
          <p:nvSpPr>
            <p:cNvPr id="513" name="Google Shape;513;p174"/>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514" name="Google Shape;514;p174"/>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515" name="Google Shape;515;p174"/>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3_Title Only">
  <p:cSld name="3_Title Only">
    <p:spTree>
      <p:nvGrpSpPr>
        <p:cNvPr id="1" name="Shape 516"/>
        <p:cNvGrpSpPr/>
        <p:nvPr/>
      </p:nvGrpSpPr>
      <p:grpSpPr>
        <a:xfrm>
          <a:off x="0" y="0"/>
          <a:ext cx="0" cy="0"/>
          <a:chOff x="0" y="0"/>
          <a:chExt cx="0" cy="0"/>
        </a:xfrm>
      </p:grpSpPr>
      <p:grpSp>
        <p:nvGrpSpPr>
          <p:cNvPr id="517" name="Google Shape;517;p175"/>
          <p:cNvGrpSpPr/>
          <p:nvPr/>
        </p:nvGrpSpPr>
        <p:grpSpPr>
          <a:xfrm>
            <a:off x="10787318" y="0"/>
            <a:ext cx="7500690" cy="2138982"/>
            <a:chOff x="7191545" y="0"/>
            <a:chExt cx="5000460" cy="1425988"/>
          </a:xfrm>
        </p:grpSpPr>
        <p:pic>
          <p:nvPicPr>
            <p:cNvPr id="518" name="Google Shape;518;p175"/>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519" name="Google Shape;519;p175"/>
            <p:cNvGrpSpPr/>
            <p:nvPr/>
          </p:nvGrpSpPr>
          <p:grpSpPr>
            <a:xfrm>
              <a:off x="7191545" y="0"/>
              <a:ext cx="5000460" cy="1425988"/>
              <a:chOff x="7191545" y="0"/>
              <a:chExt cx="5000460" cy="1425988"/>
            </a:xfrm>
          </p:grpSpPr>
          <p:sp>
            <p:nvSpPr>
              <p:cNvPr id="520" name="Google Shape;520;p175"/>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521" name="Google Shape;521;p175"/>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522" name="Google Shape;522;p175"/>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23" name="Google Shape;523;p175"/>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24" name="Google Shape;524;p175"/>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525" name="Google Shape;525;p175"/>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matchingName="3_End">
  <p:cSld name="3_End">
    <p:spTree>
      <p:nvGrpSpPr>
        <p:cNvPr id="1" name="Shape 526"/>
        <p:cNvGrpSpPr/>
        <p:nvPr/>
      </p:nvGrpSpPr>
      <p:grpSpPr>
        <a:xfrm>
          <a:off x="0" y="0"/>
          <a:ext cx="0" cy="0"/>
          <a:chOff x="0" y="0"/>
          <a:chExt cx="0" cy="0"/>
        </a:xfrm>
      </p:grpSpPr>
      <p:grpSp>
        <p:nvGrpSpPr>
          <p:cNvPr id="527" name="Google Shape;527;p176"/>
          <p:cNvGrpSpPr/>
          <p:nvPr/>
        </p:nvGrpSpPr>
        <p:grpSpPr>
          <a:xfrm>
            <a:off x="0" y="0"/>
            <a:ext cx="18287994" cy="3223245"/>
            <a:chOff x="0" y="0"/>
            <a:chExt cx="12191996" cy="2148830"/>
          </a:xfrm>
        </p:grpSpPr>
        <p:sp>
          <p:nvSpPr>
            <p:cNvPr id="528" name="Google Shape;528;p176"/>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529" name="Google Shape;529;p176"/>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sp>
        <p:nvSpPr>
          <p:cNvPr id="530" name="Google Shape;530;p176"/>
          <p:cNvSpPr/>
          <p:nvPr/>
        </p:nvSpPr>
        <p:spPr>
          <a:xfrm>
            <a:off x="1353549" y="2276540"/>
            <a:ext cx="16934445" cy="5733905"/>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531" name="Google Shape;531;p176"/>
          <p:cNvSpPr txBox="1">
            <a:spLocks noGrp="1"/>
          </p:cNvSpPr>
          <p:nvPr>
            <p:ph type="body" idx="1"/>
          </p:nvPr>
        </p:nvSpPr>
        <p:spPr>
          <a:xfrm>
            <a:off x="1828795" y="5143501"/>
            <a:ext cx="8373974" cy="212034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32" name="Google Shape;532;p176"/>
          <p:cNvSpPr txBox="1">
            <a:spLocks noGrp="1"/>
          </p:cNvSpPr>
          <p:nvPr>
            <p:ph type="title"/>
          </p:nvPr>
        </p:nvSpPr>
        <p:spPr>
          <a:xfrm>
            <a:off x="1828795" y="2831229"/>
            <a:ext cx="8373974" cy="161739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533" name="Google Shape;533;p176"/>
          <p:cNvPicPr preferRelativeResize="0"/>
          <p:nvPr/>
        </p:nvPicPr>
        <p:blipFill rotWithShape="1">
          <a:blip r:embed="rId2">
            <a:alphaModFix/>
          </a:blip>
          <a:srcRect/>
          <a:stretch/>
        </p:blipFill>
        <p:spPr>
          <a:xfrm>
            <a:off x="1353549" y="342557"/>
            <a:ext cx="3037970" cy="1367910"/>
          </a:xfrm>
          <a:prstGeom prst="rect">
            <a:avLst/>
          </a:prstGeom>
          <a:noFill/>
          <a:ln>
            <a:noFill/>
          </a:ln>
        </p:spPr>
      </p:pic>
      <p:sp>
        <p:nvSpPr>
          <p:cNvPr id="534" name="Google Shape;534;p176"/>
          <p:cNvSpPr>
            <a:spLocks noGrp="1"/>
          </p:cNvSpPr>
          <p:nvPr>
            <p:ph type="pic" idx="2"/>
          </p:nvPr>
        </p:nvSpPr>
        <p:spPr>
          <a:xfrm>
            <a:off x="10678030" y="350868"/>
            <a:ext cx="7609979" cy="8915400"/>
          </a:xfrm>
          <a:prstGeom prst="rect">
            <a:avLst/>
          </a:prstGeom>
          <a:noFill/>
          <a:ln>
            <a:noFill/>
          </a:ln>
        </p:spPr>
      </p: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matchingName="6_Divider">
  <p:cSld name="6_Divider">
    <p:spTree>
      <p:nvGrpSpPr>
        <p:cNvPr id="1" name="Shape 535"/>
        <p:cNvGrpSpPr/>
        <p:nvPr/>
      </p:nvGrpSpPr>
      <p:grpSpPr>
        <a:xfrm>
          <a:off x="0" y="0"/>
          <a:ext cx="0" cy="0"/>
          <a:chOff x="0" y="0"/>
          <a:chExt cx="0" cy="0"/>
        </a:xfrm>
      </p:grpSpPr>
      <p:grpSp>
        <p:nvGrpSpPr>
          <p:cNvPr id="536" name="Google Shape;536;p177"/>
          <p:cNvGrpSpPr/>
          <p:nvPr/>
        </p:nvGrpSpPr>
        <p:grpSpPr>
          <a:xfrm>
            <a:off x="0" y="7530523"/>
            <a:ext cx="18287994" cy="2756477"/>
            <a:chOff x="0" y="5020348"/>
            <a:chExt cx="12191996" cy="1837651"/>
          </a:xfrm>
        </p:grpSpPr>
        <p:sp>
          <p:nvSpPr>
            <p:cNvPr id="537" name="Google Shape;537;p177"/>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538" name="Google Shape;538;p177"/>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539" name="Google Shape;539;p177"/>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540" name="Google Shape;540;p177"/>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541" name="Google Shape;541;p177"/>
          <p:cNvSpPr txBox="1">
            <a:spLocks noGrp="1"/>
          </p:cNvSpPr>
          <p:nvPr>
            <p:ph type="title"/>
          </p:nvPr>
        </p:nvSpPr>
        <p:spPr>
          <a:xfrm>
            <a:off x="2119958" y="1052621"/>
            <a:ext cx="14048064"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42" name="Google Shape;542;p177"/>
          <p:cNvSpPr txBox="1">
            <a:spLocks noGrp="1"/>
          </p:cNvSpPr>
          <p:nvPr>
            <p:ph type="subTitle" idx="1"/>
          </p:nvPr>
        </p:nvSpPr>
        <p:spPr>
          <a:xfrm>
            <a:off x="2119958" y="4622456"/>
            <a:ext cx="14048064"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5_Photo Slide">
  <p:cSld name="5_Photo Slide">
    <p:spTree>
      <p:nvGrpSpPr>
        <p:cNvPr id="1" name="Shape 543"/>
        <p:cNvGrpSpPr/>
        <p:nvPr/>
      </p:nvGrpSpPr>
      <p:grpSpPr>
        <a:xfrm>
          <a:off x="0" y="0"/>
          <a:ext cx="0" cy="0"/>
          <a:chOff x="0" y="0"/>
          <a:chExt cx="0" cy="0"/>
        </a:xfrm>
      </p:grpSpPr>
      <p:sp>
        <p:nvSpPr>
          <p:cNvPr id="544" name="Google Shape;544;p178"/>
          <p:cNvSpPr txBox="1">
            <a:spLocks noGrp="1"/>
          </p:cNvSpPr>
          <p:nvPr>
            <p:ph type="body" idx="1"/>
          </p:nvPr>
        </p:nvSpPr>
        <p:spPr>
          <a:xfrm>
            <a:off x="685800" y="1719383"/>
            <a:ext cx="3525258" cy="4457700"/>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545" name="Google Shape;545;p178"/>
          <p:cNvCxnSpPr/>
          <p:nvPr/>
        </p:nvCxnSpPr>
        <p:spPr>
          <a:xfrm>
            <a:off x="685801"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546" name="Google Shape;546;p178"/>
          <p:cNvGrpSpPr/>
          <p:nvPr/>
        </p:nvGrpSpPr>
        <p:grpSpPr>
          <a:xfrm>
            <a:off x="1" y="8069137"/>
            <a:ext cx="4211045" cy="1130843"/>
            <a:chOff x="0" y="5379424"/>
            <a:chExt cx="2807363" cy="753895"/>
          </a:xfrm>
        </p:grpSpPr>
        <p:sp>
          <p:nvSpPr>
            <p:cNvPr id="547" name="Google Shape;547;p178"/>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548" name="Google Shape;548;p178"/>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grpSp>
      <p:sp>
        <p:nvSpPr>
          <p:cNvPr id="549" name="Google Shape;549;p178"/>
          <p:cNvSpPr>
            <a:spLocks noGrp="1"/>
          </p:cNvSpPr>
          <p:nvPr>
            <p:ph type="pic" idx="2"/>
          </p:nvPr>
        </p:nvSpPr>
        <p:spPr>
          <a:xfrm>
            <a:off x="4211045" y="685800"/>
            <a:ext cx="13373100" cy="8915400"/>
          </a:xfrm>
          <a:prstGeom prst="rect">
            <a:avLst/>
          </a:prstGeom>
          <a:noFill/>
          <a:ln>
            <a:noFill/>
          </a:ln>
        </p:spPr>
      </p:sp>
      <p:pic>
        <p:nvPicPr>
          <p:cNvPr id="550" name="Google Shape;550;p178"/>
          <p:cNvPicPr preferRelativeResize="0"/>
          <p:nvPr/>
        </p:nvPicPr>
        <p:blipFill rotWithShape="1">
          <a:blip r:embed="rId2">
            <a:alphaModFix/>
          </a:blip>
          <a:srcRect/>
          <a:stretch/>
        </p:blipFill>
        <p:spPr>
          <a:xfrm>
            <a:off x="770030" y="6578303"/>
            <a:ext cx="3037970" cy="1367910"/>
          </a:xfrm>
          <a:prstGeom prst="rect">
            <a:avLst/>
          </a:prstGeom>
          <a:noFill/>
          <a:ln>
            <a:noFill/>
          </a:ln>
        </p:spPr>
      </p:pic>
    </p:spTree>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matchingName="11_Quotation">
  <p:cSld name="11_Quotation">
    <p:spTree>
      <p:nvGrpSpPr>
        <p:cNvPr id="1" name="Shape 551"/>
        <p:cNvGrpSpPr/>
        <p:nvPr/>
      </p:nvGrpSpPr>
      <p:grpSpPr>
        <a:xfrm>
          <a:off x="0" y="0"/>
          <a:ext cx="0" cy="0"/>
          <a:chOff x="0" y="0"/>
          <a:chExt cx="0" cy="0"/>
        </a:xfrm>
      </p:grpSpPr>
      <p:sp>
        <p:nvSpPr>
          <p:cNvPr id="552" name="Google Shape;552;p179"/>
          <p:cNvSpPr/>
          <p:nvPr/>
        </p:nvSpPr>
        <p:spPr>
          <a:xfrm>
            <a:off x="2141040" y="2081801"/>
            <a:ext cx="15232563" cy="5260401"/>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553" name="Google Shape;553;p179"/>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54" name="Google Shape;554;p179"/>
          <p:cNvSpPr txBox="1">
            <a:spLocks noGrp="1"/>
          </p:cNvSpPr>
          <p:nvPr>
            <p:ph type="body" idx="1"/>
          </p:nvPr>
        </p:nvSpPr>
        <p:spPr>
          <a:xfrm>
            <a:off x="2141040" y="7511183"/>
            <a:ext cx="15232563" cy="12377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55" name="Google Shape;555;p179"/>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56" name="Google Shape;556;p179"/>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557" name="Google Shape;557;p179"/>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558" name="Google Shape;558;p179"/>
          <p:cNvGrpSpPr/>
          <p:nvPr/>
        </p:nvGrpSpPr>
        <p:grpSpPr>
          <a:xfrm>
            <a:off x="10787318" y="0"/>
            <a:ext cx="7500690" cy="2138982"/>
            <a:chOff x="7191545" y="0"/>
            <a:chExt cx="5000460" cy="1425988"/>
          </a:xfrm>
        </p:grpSpPr>
        <p:pic>
          <p:nvPicPr>
            <p:cNvPr id="559" name="Google Shape;559;p17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560" name="Google Shape;560;p179"/>
            <p:cNvGrpSpPr/>
            <p:nvPr/>
          </p:nvGrpSpPr>
          <p:grpSpPr>
            <a:xfrm>
              <a:off x="7191545" y="0"/>
              <a:ext cx="5000460" cy="1425988"/>
              <a:chOff x="7191545" y="0"/>
              <a:chExt cx="5000460" cy="1425988"/>
            </a:xfrm>
          </p:grpSpPr>
          <p:sp>
            <p:nvSpPr>
              <p:cNvPr id="561" name="Google Shape;561;p17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562" name="Google Shape;562;p17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563" name="Google Shape;563;p179" descr="Open quotation mark with solid fill"/>
          <p:cNvSpPr/>
          <p:nvPr/>
        </p:nvSpPr>
        <p:spPr>
          <a:xfrm>
            <a:off x="167267" y="204794"/>
            <a:ext cx="3055142" cy="305514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matchingName="12_Quotation">
  <p:cSld name="12_Quotation">
    <p:spTree>
      <p:nvGrpSpPr>
        <p:cNvPr id="1" name="Shape 564"/>
        <p:cNvGrpSpPr/>
        <p:nvPr/>
      </p:nvGrpSpPr>
      <p:grpSpPr>
        <a:xfrm>
          <a:off x="0" y="0"/>
          <a:ext cx="0" cy="0"/>
          <a:chOff x="0" y="0"/>
          <a:chExt cx="0" cy="0"/>
        </a:xfrm>
      </p:grpSpPr>
      <p:sp>
        <p:nvSpPr>
          <p:cNvPr id="565" name="Google Shape;565;p180"/>
          <p:cNvSpPr/>
          <p:nvPr/>
        </p:nvSpPr>
        <p:spPr>
          <a:xfrm>
            <a:off x="2141040" y="2081801"/>
            <a:ext cx="15232563" cy="5260401"/>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566" name="Google Shape;566;p180"/>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7" name="Google Shape;567;p180"/>
          <p:cNvSpPr txBox="1">
            <a:spLocks noGrp="1"/>
          </p:cNvSpPr>
          <p:nvPr>
            <p:ph type="body" idx="1"/>
          </p:nvPr>
        </p:nvSpPr>
        <p:spPr>
          <a:xfrm>
            <a:off x="2141040" y="7511183"/>
            <a:ext cx="15232563" cy="12377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68" name="Google Shape;568;p180"/>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69" name="Google Shape;569;p180"/>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570" name="Google Shape;570;p180"/>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571" name="Google Shape;571;p180"/>
          <p:cNvGrpSpPr/>
          <p:nvPr/>
        </p:nvGrpSpPr>
        <p:grpSpPr>
          <a:xfrm>
            <a:off x="10787318" y="0"/>
            <a:ext cx="7500690" cy="2138982"/>
            <a:chOff x="7191545" y="0"/>
            <a:chExt cx="5000460" cy="1425988"/>
          </a:xfrm>
        </p:grpSpPr>
        <p:pic>
          <p:nvPicPr>
            <p:cNvPr id="572" name="Google Shape;572;p18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573" name="Google Shape;573;p180"/>
            <p:cNvGrpSpPr/>
            <p:nvPr/>
          </p:nvGrpSpPr>
          <p:grpSpPr>
            <a:xfrm>
              <a:off x="7191545" y="0"/>
              <a:ext cx="5000460" cy="1425988"/>
              <a:chOff x="7191545" y="0"/>
              <a:chExt cx="5000460" cy="1425988"/>
            </a:xfrm>
          </p:grpSpPr>
          <p:sp>
            <p:nvSpPr>
              <p:cNvPr id="574" name="Google Shape;574;p18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575" name="Google Shape;575;p18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576" name="Google Shape;576;p180" descr="Open quotation mark with solid fill"/>
          <p:cNvSpPr/>
          <p:nvPr/>
        </p:nvSpPr>
        <p:spPr>
          <a:xfrm>
            <a:off x="167267" y="204794"/>
            <a:ext cx="3055142" cy="305514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matchingName="5_Title and Content">
  <p:cSld name="5_Title and Content">
    <p:spTree>
      <p:nvGrpSpPr>
        <p:cNvPr id="1" name="Shape 577"/>
        <p:cNvGrpSpPr/>
        <p:nvPr/>
      </p:nvGrpSpPr>
      <p:grpSpPr>
        <a:xfrm>
          <a:off x="0" y="0"/>
          <a:ext cx="0" cy="0"/>
          <a:chOff x="0" y="0"/>
          <a:chExt cx="0" cy="0"/>
        </a:xfrm>
      </p:grpSpPr>
      <p:grpSp>
        <p:nvGrpSpPr>
          <p:cNvPr id="578" name="Google Shape;578;p181"/>
          <p:cNvGrpSpPr/>
          <p:nvPr/>
        </p:nvGrpSpPr>
        <p:grpSpPr>
          <a:xfrm>
            <a:off x="10787318" y="0"/>
            <a:ext cx="7500690" cy="2138982"/>
            <a:chOff x="7191545" y="0"/>
            <a:chExt cx="5000460" cy="1425988"/>
          </a:xfrm>
        </p:grpSpPr>
        <p:pic>
          <p:nvPicPr>
            <p:cNvPr id="579" name="Google Shape;579;p181"/>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580" name="Google Shape;580;p181"/>
            <p:cNvGrpSpPr/>
            <p:nvPr/>
          </p:nvGrpSpPr>
          <p:grpSpPr>
            <a:xfrm>
              <a:off x="7191545" y="0"/>
              <a:ext cx="5000460" cy="1425988"/>
              <a:chOff x="7191545" y="0"/>
              <a:chExt cx="5000460" cy="1425988"/>
            </a:xfrm>
          </p:grpSpPr>
          <p:sp>
            <p:nvSpPr>
              <p:cNvPr id="581" name="Google Shape;581;p181"/>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582" name="Google Shape;582;p181"/>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583" name="Google Shape;583;p181"/>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84" name="Google Shape;584;p181"/>
          <p:cNvSpPr txBox="1">
            <a:spLocks noGrp="1"/>
          </p:cNvSpPr>
          <p:nvPr>
            <p:ph type="body" idx="1"/>
          </p:nvPr>
        </p:nvSpPr>
        <p:spPr>
          <a:xfrm>
            <a:off x="914405" y="2738440"/>
            <a:ext cx="16459200" cy="6527004"/>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400050" algn="l">
              <a:lnSpc>
                <a:spcPct val="100000"/>
              </a:lnSpc>
              <a:spcBef>
                <a:spcPts val="1500"/>
              </a:spcBef>
              <a:spcAft>
                <a:spcPts val="0"/>
              </a:spcAft>
              <a:buSzPts val="2700"/>
              <a:buChar char="•"/>
              <a:defRPr/>
            </a:lvl3pPr>
            <a:lvl4pPr marL="1828800" lvl="3" indent="-381000" algn="l">
              <a:lnSpc>
                <a:spcPct val="100000"/>
              </a:lnSpc>
              <a:spcBef>
                <a:spcPts val="1500"/>
              </a:spcBef>
              <a:spcAft>
                <a:spcPts val="0"/>
              </a:spcAft>
              <a:buSzPts val="2400"/>
              <a:buChar char="•"/>
              <a:defRPr/>
            </a:lvl4pPr>
            <a:lvl5pPr marL="2286000" lvl="4" indent="-381000" algn="l">
              <a:lnSpc>
                <a:spcPct val="100000"/>
              </a:lnSpc>
              <a:spcBef>
                <a:spcPts val="1500"/>
              </a:spcBef>
              <a:spcAft>
                <a:spcPts val="0"/>
              </a:spcAft>
              <a:buSzPts val="24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85" name="Google Shape;585;p181"/>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86" name="Google Shape;586;p181"/>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587" name="Google Shape;587;p181"/>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matchingName="5_Two Content">
  <p:cSld name="5_Two Content">
    <p:spTree>
      <p:nvGrpSpPr>
        <p:cNvPr id="1" name="Shape 588"/>
        <p:cNvGrpSpPr/>
        <p:nvPr/>
      </p:nvGrpSpPr>
      <p:grpSpPr>
        <a:xfrm>
          <a:off x="0" y="0"/>
          <a:ext cx="0" cy="0"/>
          <a:chOff x="0" y="0"/>
          <a:chExt cx="0" cy="0"/>
        </a:xfrm>
      </p:grpSpPr>
      <p:sp>
        <p:nvSpPr>
          <p:cNvPr id="589" name="Google Shape;589;p182"/>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90" name="Google Shape;590;p182"/>
          <p:cNvSpPr txBox="1">
            <a:spLocks noGrp="1"/>
          </p:cNvSpPr>
          <p:nvPr>
            <p:ph type="body" idx="1"/>
          </p:nvPr>
        </p:nvSpPr>
        <p:spPr>
          <a:xfrm>
            <a:off x="914405" y="2738440"/>
            <a:ext cx="8115305" cy="6527004"/>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400050" algn="l">
              <a:lnSpc>
                <a:spcPct val="100000"/>
              </a:lnSpc>
              <a:spcBef>
                <a:spcPts val="1500"/>
              </a:spcBef>
              <a:spcAft>
                <a:spcPts val="0"/>
              </a:spcAft>
              <a:buSzPts val="2700"/>
              <a:buChar char="•"/>
              <a:defRPr/>
            </a:lvl3pPr>
            <a:lvl4pPr marL="1828800" lvl="3" indent="-381000" algn="l">
              <a:lnSpc>
                <a:spcPct val="100000"/>
              </a:lnSpc>
              <a:spcBef>
                <a:spcPts val="1500"/>
              </a:spcBef>
              <a:spcAft>
                <a:spcPts val="0"/>
              </a:spcAft>
              <a:buSzPts val="2400"/>
              <a:buChar char="•"/>
              <a:defRPr/>
            </a:lvl4pPr>
            <a:lvl5pPr marL="2286000" lvl="4" indent="-381000" algn="l">
              <a:lnSpc>
                <a:spcPct val="100000"/>
              </a:lnSpc>
              <a:spcBef>
                <a:spcPts val="1500"/>
              </a:spcBef>
              <a:spcAft>
                <a:spcPts val="0"/>
              </a:spcAft>
              <a:buSzPts val="24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591" name="Google Shape;591;p182"/>
          <p:cNvGrpSpPr/>
          <p:nvPr/>
        </p:nvGrpSpPr>
        <p:grpSpPr>
          <a:xfrm>
            <a:off x="10787318" y="0"/>
            <a:ext cx="7500690" cy="2138982"/>
            <a:chOff x="7191545" y="0"/>
            <a:chExt cx="5000460" cy="1425988"/>
          </a:xfrm>
        </p:grpSpPr>
        <p:pic>
          <p:nvPicPr>
            <p:cNvPr id="592" name="Google Shape;592;p18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593" name="Google Shape;593;p182"/>
            <p:cNvGrpSpPr/>
            <p:nvPr/>
          </p:nvGrpSpPr>
          <p:grpSpPr>
            <a:xfrm>
              <a:off x="7191545" y="0"/>
              <a:ext cx="5000460" cy="1425988"/>
              <a:chOff x="7191545" y="0"/>
              <a:chExt cx="5000460" cy="1425988"/>
            </a:xfrm>
          </p:grpSpPr>
          <p:sp>
            <p:nvSpPr>
              <p:cNvPr id="594" name="Google Shape;594;p18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595" name="Google Shape;595;p18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596" name="Google Shape;596;p182"/>
          <p:cNvSpPr txBox="1">
            <a:spLocks noGrp="1"/>
          </p:cNvSpPr>
          <p:nvPr>
            <p:ph type="body" idx="2"/>
          </p:nvPr>
        </p:nvSpPr>
        <p:spPr>
          <a:xfrm>
            <a:off x="9258301" y="2738440"/>
            <a:ext cx="8115305" cy="6527004"/>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400050" algn="l">
              <a:lnSpc>
                <a:spcPct val="100000"/>
              </a:lnSpc>
              <a:spcBef>
                <a:spcPts val="1500"/>
              </a:spcBef>
              <a:spcAft>
                <a:spcPts val="0"/>
              </a:spcAft>
              <a:buSzPts val="2700"/>
              <a:buChar char="•"/>
              <a:defRPr/>
            </a:lvl3pPr>
            <a:lvl4pPr marL="1828800" lvl="3" indent="-381000" algn="l">
              <a:lnSpc>
                <a:spcPct val="100000"/>
              </a:lnSpc>
              <a:spcBef>
                <a:spcPts val="1500"/>
              </a:spcBef>
              <a:spcAft>
                <a:spcPts val="0"/>
              </a:spcAft>
              <a:buSzPts val="2400"/>
              <a:buChar char="•"/>
              <a:defRPr/>
            </a:lvl4pPr>
            <a:lvl5pPr marL="2286000" lvl="4" indent="-381000" algn="l">
              <a:lnSpc>
                <a:spcPct val="100000"/>
              </a:lnSpc>
              <a:spcBef>
                <a:spcPts val="1500"/>
              </a:spcBef>
              <a:spcAft>
                <a:spcPts val="0"/>
              </a:spcAft>
              <a:buSzPts val="24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97" name="Google Shape;597;p182"/>
          <p:cNvSpPr txBox="1">
            <a:spLocks noGrp="1"/>
          </p:cNvSpPr>
          <p:nvPr>
            <p:ph type="sldNum" idx="12"/>
          </p:nvPr>
        </p:nvSpPr>
        <p:spPr>
          <a:xfrm>
            <a:off x="13258790"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98" name="Google Shape;598;p182"/>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599" name="Google Shape;599;p182"/>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matchingName="5_Comparison">
  <p:cSld name="5_Comparison">
    <p:spTree>
      <p:nvGrpSpPr>
        <p:cNvPr id="1" name="Shape 600"/>
        <p:cNvGrpSpPr/>
        <p:nvPr/>
      </p:nvGrpSpPr>
      <p:grpSpPr>
        <a:xfrm>
          <a:off x="0" y="0"/>
          <a:ext cx="0" cy="0"/>
          <a:chOff x="0" y="0"/>
          <a:chExt cx="0" cy="0"/>
        </a:xfrm>
      </p:grpSpPr>
      <p:grpSp>
        <p:nvGrpSpPr>
          <p:cNvPr id="601" name="Google Shape;601;p183"/>
          <p:cNvGrpSpPr/>
          <p:nvPr/>
        </p:nvGrpSpPr>
        <p:grpSpPr>
          <a:xfrm>
            <a:off x="10787318" y="0"/>
            <a:ext cx="7500690" cy="2138982"/>
            <a:chOff x="7191545" y="0"/>
            <a:chExt cx="5000460" cy="1425988"/>
          </a:xfrm>
        </p:grpSpPr>
        <p:pic>
          <p:nvPicPr>
            <p:cNvPr id="602" name="Google Shape;602;p183"/>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603" name="Google Shape;603;p183"/>
            <p:cNvGrpSpPr/>
            <p:nvPr/>
          </p:nvGrpSpPr>
          <p:grpSpPr>
            <a:xfrm>
              <a:off x="7191545" y="0"/>
              <a:ext cx="5000460" cy="1425988"/>
              <a:chOff x="7191545" y="0"/>
              <a:chExt cx="5000460" cy="1425988"/>
            </a:xfrm>
          </p:grpSpPr>
          <p:sp>
            <p:nvSpPr>
              <p:cNvPr id="604" name="Google Shape;604;p183"/>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605" name="Google Shape;605;p183"/>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606" name="Google Shape;606;p183"/>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7" name="Google Shape;607;p183"/>
          <p:cNvSpPr txBox="1">
            <a:spLocks noGrp="1"/>
          </p:cNvSpPr>
          <p:nvPr>
            <p:ph type="body" idx="1"/>
          </p:nvPr>
        </p:nvSpPr>
        <p:spPr>
          <a:xfrm>
            <a:off x="914405" y="2521740"/>
            <a:ext cx="8081960" cy="1235865"/>
          </a:xfrm>
          <a:prstGeom prst="rect">
            <a:avLst/>
          </a:prstGeom>
          <a:solidFill>
            <a:srgbClr val="F3F6FB"/>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u="sng"/>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08" name="Google Shape;608;p183"/>
          <p:cNvSpPr txBox="1">
            <a:spLocks noGrp="1"/>
          </p:cNvSpPr>
          <p:nvPr>
            <p:ph type="body" idx="2"/>
          </p:nvPr>
        </p:nvSpPr>
        <p:spPr>
          <a:xfrm>
            <a:off x="914405" y="3757607"/>
            <a:ext cx="8081960" cy="5526875"/>
          </a:xfrm>
          <a:prstGeom prst="rect">
            <a:avLst/>
          </a:prstGeom>
          <a:solidFill>
            <a:srgbClr val="F3F6FB"/>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09" name="Google Shape;609;p183"/>
          <p:cNvSpPr txBox="1">
            <a:spLocks noGrp="1"/>
          </p:cNvSpPr>
          <p:nvPr>
            <p:ph type="body" idx="3"/>
          </p:nvPr>
        </p:nvSpPr>
        <p:spPr>
          <a:xfrm>
            <a:off x="9258301" y="2521740"/>
            <a:ext cx="8115305" cy="1235865"/>
          </a:xfrm>
          <a:prstGeom prst="rect">
            <a:avLst/>
          </a:prstGeom>
          <a:solidFill>
            <a:srgbClr val="F3F6FB"/>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u="sng"/>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10" name="Google Shape;610;p183"/>
          <p:cNvSpPr txBox="1">
            <a:spLocks noGrp="1"/>
          </p:cNvSpPr>
          <p:nvPr>
            <p:ph type="body" idx="4"/>
          </p:nvPr>
        </p:nvSpPr>
        <p:spPr>
          <a:xfrm>
            <a:off x="9258301" y="3757607"/>
            <a:ext cx="8115305" cy="5526875"/>
          </a:xfrm>
          <a:prstGeom prst="rect">
            <a:avLst/>
          </a:prstGeom>
          <a:solidFill>
            <a:srgbClr val="F3F6FB"/>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11" name="Google Shape;611;p183"/>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12" name="Google Shape;612;p183"/>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613" name="Google Shape;613;p183"/>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matchingName="5_Title Only">
  <p:cSld name="5_Title Only">
    <p:spTree>
      <p:nvGrpSpPr>
        <p:cNvPr id="1" name="Shape 614"/>
        <p:cNvGrpSpPr/>
        <p:nvPr/>
      </p:nvGrpSpPr>
      <p:grpSpPr>
        <a:xfrm>
          <a:off x="0" y="0"/>
          <a:ext cx="0" cy="0"/>
          <a:chOff x="0" y="0"/>
          <a:chExt cx="0" cy="0"/>
        </a:xfrm>
      </p:grpSpPr>
      <p:grpSp>
        <p:nvGrpSpPr>
          <p:cNvPr id="615" name="Google Shape;615;p184"/>
          <p:cNvGrpSpPr/>
          <p:nvPr/>
        </p:nvGrpSpPr>
        <p:grpSpPr>
          <a:xfrm>
            <a:off x="10787318" y="0"/>
            <a:ext cx="7500690" cy="2138982"/>
            <a:chOff x="7191545" y="0"/>
            <a:chExt cx="5000460" cy="1425988"/>
          </a:xfrm>
        </p:grpSpPr>
        <p:pic>
          <p:nvPicPr>
            <p:cNvPr id="616" name="Google Shape;616;p184"/>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617" name="Google Shape;617;p184"/>
            <p:cNvGrpSpPr/>
            <p:nvPr/>
          </p:nvGrpSpPr>
          <p:grpSpPr>
            <a:xfrm>
              <a:off x="7191545" y="0"/>
              <a:ext cx="5000460" cy="1425988"/>
              <a:chOff x="7191545" y="0"/>
              <a:chExt cx="5000460" cy="1425988"/>
            </a:xfrm>
          </p:grpSpPr>
          <p:sp>
            <p:nvSpPr>
              <p:cNvPr id="618" name="Google Shape;618;p184"/>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619" name="Google Shape;619;p184"/>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620" name="Google Shape;620;p184"/>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21" name="Google Shape;621;p184"/>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22" name="Google Shape;622;p184"/>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623" name="Google Shape;623;p184"/>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matchingName="4_End">
  <p:cSld name="4_End">
    <p:spTree>
      <p:nvGrpSpPr>
        <p:cNvPr id="1" name="Shape 624"/>
        <p:cNvGrpSpPr/>
        <p:nvPr/>
      </p:nvGrpSpPr>
      <p:grpSpPr>
        <a:xfrm>
          <a:off x="0" y="0"/>
          <a:ext cx="0" cy="0"/>
          <a:chOff x="0" y="0"/>
          <a:chExt cx="0" cy="0"/>
        </a:xfrm>
      </p:grpSpPr>
      <p:grpSp>
        <p:nvGrpSpPr>
          <p:cNvPr id="625" name="Google Shape;625;p185"/>
          <p:cNvGrpSpPr/>
          <p:nvPr/>
        </p:nvGrpSpPr>
        <p:grpSpPr>
          <a:xfrm>
            <a:off x="0" y="0"/>
            <a:ext cx="18287994" cy="3223245"/>
            <a:chOff x="0" y="0"/>
            <a:chExt cx="12191996" cy="2148830"/>
          </a:xfrm>
        </p:grpSpPr>
        <p:sp>
          <p:nvSpPr>
            <p:cNvPr id="626" name="Google Shape;626;p185"/>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627" name="Google Shape;627;p185"/>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sp>
        <p:nvSpPr>
          <p:cNvPr id="628" name="Google Shape;628;p185"/>
          <p:cNvSpPr/>
          <p:nvPr/>
        </p:nvSpPr>
        <p:spPr>
          <a:xfrm>
            <a:off x="1353549" y="2276540"/>
            <a:ext cx="16934445" cy="5733905"/>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629" name="Google Shape;629;p185"/>
          <p:cNvSpPr txBox="1">
            <a:spLocks noGrp="1"/>
          </p:cNvSpPr>
          <p:nvPr>
            <p:ph type="body" idx="1"/>
          </p:nvPr>
        </p:nvSpPr>
        <p:spPr>
          <a:xfrm>
            <a:off x="1828795" y="5143501"/>
            <a:ext cx="8373974" cy="212034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30" name="Google Shape;630;p185"/>
          <p:cNvSpPr txBox="1">
            <a:spLocks noGrp="1"/>
          </p:cNvSpPr>
          <p:nvPr>
            <p:ph type="title"/>
          </p:nvPr>
        </p:nvSpPr>
        <p:spPr>
          <a:xfrm>
            <a:off x="1828795" y="2831229"/>
            <a:ext cx="8373974" cy="161739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631" name="Google Shape;631;p185"/>
          <p:cNvPicPr preferRelativeResize="0"/>
          <p:nvPr/>
        </p:nvPicPr>
        <p:blipFill rotWithShape="1">
          <a:blip r:embed="rId2">
            <a:alphaModFix/>
          </a:blip>
          <a:srcRect/>
          <a:stretch/>
        </p:blipFill>
        <p:spPr>
          <a:xfrm>
            <a:off x="1353549" y="342557"/>
            <a:ext cx="3037970" cy="1367910"/>
          </a:xfrm>
          <a:prstGeom prst="rect">
            <a:avLst/>
          </a:prstGeom>
          <a:noFill/>
          <a:ln>
            <a:noFill/>
          </a:ln>
        </p:spPr>
      </p:pic>
      <p:sp>
        <p:nvSpPr>
          <p:cNvPr id="632" name="Google Shape;632;p185"/>
          <p:cNvSpPr>
            <a:spLocks noGrp="1"/>
          </p:cNvSpPr>
          <p:nvPr>
            <p:ph type="pic" idx="2"/>
          </p:nvPr>
        </p:nvSpPr>
        <p:spPr>
          <a:xfrm>
            <a:off x="10678030" y="350868"/>
            <a:ext cx="7609979" cy="8915400"/>
          </a:xfrm>
          <a:prstGeom prst="rect">
            <a:avLst/>
          </a:prstGeom>
          <a:noFill/>
          <a:ln>
            <a:noFill/>
          </a:ln>
        </p:spPr>
      </p:sp>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matchingName="3_Blank">
  <p:cSld name="3_Blank">
    <p:spTree>
      <p:nvGrpSpPr>
        <p:cNvPr id="1" name="Shape 633"/>
        <p:cNvGrpSpPr/>
        <p:nvPr/>
      </p:nvGrpSpPr>
      <p:grpSpPr>
        <a:xfrm>
          <a:off x="0" y="0"/>
          <a:ext cx="0" cy="0"/>
          <a:chOff x="0" y="0"/>
          <a:chExt cx="0" cy="0"/>
        </a:xfrm>
      </p:grpSpPr>
      <p:sp>
        <p:nvSpPr>
          <p:cNvPr id="634" name="Google Shape;634;p186"/>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35" name="Google Shape;635;p186"/>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636" name="Google Shape;636;p186"/>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637" name="Google Shape;637;p186"/>
          <p:cNvGrpSpPr/>
          <p:nvPr/>
        </p:nvGrpSpPr>
        <p:grpSpPr>
          <a:xfrm>
            <a:off x="10787318" y="0"/>
            <a:ext cx="7500690" cy="2138982"/>
            <a:chOff x="7191545" y="0"/>
            <a:chExt cx="5000460" cy="1425988"/>
          </a:xfrm>
        </p:grpSpPr>
        <p:pic>
          <p:nvPicPr>
            <p:cNvPr id="638" name="Google Shape;638;p186"/>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639" name="Google Shape;639;p186"/>
            <p:cNvGrpSpPr/>
            <p:nvPr/>
          </p:nvGrpSpPr>
          <p:grpSpPr>
            <a:xfrm>
              <a:off x="7191545" y="0"/>
              <a:ext cx="5000460" cy="1425988"/>
              <a:chOff x="7191545" y="0"/>
              <a:chExt cx="5000460" cy="1425988"/>
            </a:xfrm>
          </p:grpSpPr>
          <p:sp>
            <p:nvSpPr>
              <p:cNvPr id="640" name="Google Shape;640;p186"/>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641" name="Google Shape;641;p186"/>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Tree>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matchingName="7_Cover">
  <p:cSld name="7_Cover">
    <p:spTree>
      <p:nvGrpSpPr>
        <p:cNvPr id="1" name="Shape 642"/>
        <p:cNvGrpSpPr/>
        <p:nvPr/>
      </p:nvGrpSpPr>
      <p:grpSpPr>
        <a:xfrm>
          <a:off x="0" y="0"/>
          <a:ext cx="0" cy="0"/>
          <a:chOff x="0" y="0"/>
          <a:chExt cx="0" cy="0"/>
        </a:xfrm>
      </p:grpSpPr>
      <p:sp>
        <p:nvSpPr>
          <p:cNvPr id="643" name="Google Shape;643;p187"/>
          <p:cNvSpPr/>
          <p:nvPr/>
        </p:nvSpPr>
        <p:spPr>
          <a:xfrm>
            <a:off x="1353549" y="1941623"/>
            <a:ext cx="16934445" cy="5733905"/>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644" name="Google Shape;644;p187"/>
          <p:cNvSpPr txBox="1">
            <a:spLocks noGrp="1"/>
          </p:cNvSpPr>
          <p:nvPr>
            <p:ph type="title"/>
          </p:nvPr>
        </p:nvSpPr>
        <p:spPr>
          <a:xfrm>
            <a:off x="2119971" y="2341992"/>
            <a:ext cx="7791648" cy="273951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45" name="Google Shape;645;p187"/>
          <p:cNvSpPr txBox="1">
            <a:spLocks noGrp="1"/>
          </p:cNvSpPr>
          <p:nvPr>
            <p:ph type="subTitle" idx="1"/>
          </p:nvPr>
        </p:nvSpPr>
        <p:spPr>
          <a:xfrm>
            <a:off x="2119971" y="5650292"/>
            <a:ext cx="7791648"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646" name="Google Shape;646;p187"/>
          <p:cNvSpPr>
            <a:spLocks noGrp="1"/>
          </p:cNvSpPr>
          <p:nvPr>
            <p:ph type="pic" idx="2"/>
          </p:nvPr>
        </p:nvSpPr>
        <p:spPr>
          <a:xfrm>
            <a:off x="10678030" y="350868"/>
            <a:ext cx="7609979" cy="8915400"/>
          </a:xfrm>
          <a:prstGeom prst="rect">
            <a:avLst/>
          </a:prstGeom>
          <a:noFill/>
          <a:ln>
            <a:noFill/>
          </a:ln>
        </p:spPr>
      </p:sp>
      <p:grpSp>
        <p:nvGrpSpPr>
          <p:cNvPr id="647" name="Google Shape;647;p187"/>
          <p:cNvGrpSpPr/>
          <p:nvPr/>
        </p:nvGrpSpPr>
        <p:grpSpPr>
          <a:xfrm>
            <a:off x="0" y="7530523"/>
            <a:ext cx="18287994" cy="2756477"/>
            <a:chOff x="0" y="5020348"/>
            <a:chExt cx="12191996" cy="1837651"/>
          </a:xfrm>
        </p:grpSpPr>
        <p:sp>
          <p:nvSpPr>
            <p:cNvPr id="648" name="Google Shape;648;p187"/>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649" name="Google Shape;649;p187"/>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650" name="Google Shape;650;p187"/>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matchingName="7_Divider">
  <p:cSld name="7_Divider">
    <p:spTree>
      <p:nvGrpSpPr>
        <p:cNvPr id="1" name="Shape 651"/>
        <p:cNvGrpSpPr/>
        <p:nvPr/>
      </p:nvGrpSpPr>
      <p:grpSpPr>
        <a:xfrm>
          <a:off x="0" y="0"/>
          <a:ext cx="0" cy="0"/>
          <a:chOff x="0" y="0"/>
          <a:chExt cx="0" cy="0"/>
        </a:xfrm>
      </p:grpSpPr>
      <p:grpSp>
        <p:nvGrpSpPr>
          <p:cNvPr id="652" name="Google Shape;652;p188"/>
          <p:cNvGrpSpPr/>
          <p:nvPr/>
        </p:nvGrpSpPr>
        <p:grpSpPr>
          <a:xfrm>
            <a:off x="0" y="7530523"/>
            <a:ext cx="18287994" cy="2756477"/>
            <a:chOff x="0" y="5020348"/>
            <a:chExt cx="12191996" cy="1837651"/>
          </a:xfrm>
        </p:grpSpPr>
        <p:sp>
          <p:nvSpPr>
            <p:cNvPr id="653" name="Google Shape;653;p188"/>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654" name="Google Shape;654;p188"/>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655" name="Google Shape;655;p188"/>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656" name="Google Shape;656;p188"/>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657" name="Google Shape;657;p188"/>
          <p:cNvSpPr txBox="1">
            <a:spLocks noGrp="1"/>
          </p:cNvSpPr>
          <p:nvPr>
            <p:ph type="title"/>
          </p:nvPr>
        </p:nvSpPr>
        <p:spPr>
          <a:xfrm>
            <a:off x="2119958" y="1052621"/>
            <a:ext cx="14048064"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58" name="Google Shape;658;p188"/>
          <p:cNvSpPr txBox="1">
            <a:spLocks noGrp="1"/>
          </p:cNvSpPr>
          <p:nvPr>
            <p:ph type="subTitle" idx="1"/>
          </p:nvPr>
        </p:nvSpPr>
        <p:spPr>
          <a:xfrm>
            <a:off x="2119958" y="4622456"/>
            <a:ext cx="14048064"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matchingName="13_Quotation">
  <p:cSld name="13_Quotation">
    <p:spTree>
      <p:nvGrpSpPr>
        <p:cNvPr id="1" name="Shape 659"/>
        <p:cNvGrpSpPr/>
        <p:nvPr/>
      </p:nvGrpSpPr>
      <p:grpSpPr>
        <a:xfrm>
          <a:off x="0" y="0"/>
          <a:ext cx="0" cy="0"/>
          <a:chOff x="0" y="0"/>
          <a:chExt cx="0" cy="0"/>
        </a:xfrm>
      </p:grpSpPr>
      <p:sp>
        <p:nvSpPr>
          <p:cNvPr id="660" name="Google Shape;660;p189"/>
          <p:cNvSpPr/>
          <p:nvPr/>
        </p:nvSpPr>
        <p:spPr>
          <a:xfrm>
            <a:off x="2141040" y="2081801"/>
            <a:ext cx="15232563" cy="5260401"/>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661" name="Google Shape;661;p189"/>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2" name="Google Shape;662;p189"/>
          <p:cNvSpPr txBox="1">
            <a:spLocks noGrp="1"/>
          </p:cNvSpPr>
          <p:nvPr>
            <p:ph type="body" idx="1"/>
          </p:nvPr>
        </p:nvSpPr>
        <p:spPr>
          <a:xfrm>
            <a:off x="2141040" y="7511183"/>
            <a:ext cx="15232563" cy="12377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63" name="Google Shape;663;p189"/>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64" name="Google Shape;664;p189"/>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665" name="Google Shape;665;p189"/>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666" name="Google Shape;666;p189"/>
          <p:cNvGrpSpPr/>
          <p:nvPr/>
        </p:nvGrpSpPr>
        <p:grpSpPr>
          <a:xfrm>
            <a:off x="10787318" y="0"/>
            <a:ext cx="7500690" cy="2138982"/>
            <a:chOff x="7191545" y="0"/>
            <a:chExt cx="5000460" cy="1425988"/>
          </a:xfrm>
        </p:grpSpPr>
        <p:pic>
          <p:nvPicPr>
            <p:cNvPr id="667" name="Google Shape;667;p18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668" name="Google Shape;668;p189"/>
            <p:cNvGrpSpPr/>
            <p:nvPr/>
          </p:nvGrpSpPr>
          <p:grpSpPr>
            <a:xfrm>
              <a:off x="7191545" y="0"/>
              <a:ext cx="5000460" cy="1425988"/>
              <a:chOff x="7191545" y="0"/>
              <a:chExt cx="5000460" cy="1425988"/>
            </a:xfrm>
          </p:grpSpPr>
          <p:sp>
            <p:nvSpPr>
              <p:cNvPr id="669" name="Google Shape;669;p18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670" name="Google Shape;670;p18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671" name="Google Shape;671;p189" descr="Open quotation mark with solid fill"/>
          <p:cNvSpPr/>
          <p:nvPr/>
        </p:nvSpPr>
        <p:spPr>
          <a:xfrm>
            <a:off x="167267" y="204794"/>
            <a:ext cx="3055142" cy="305514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matchingName="6_Title and Content">
  <p:cSld name="6_Title and Content">
    <p:spTree>
      <p:nvGrpSpPr>
        <p:cNvPr id="1" name="Shape 672"/>
        <p:cNvGrpSpPr/>
        <p:nvPr/>
      </p:nvGrpSpPr>
      <p:grpSpPr>
        <a:xfrm>
          <a:off x="0" y="0"/>
          <a:ext cx="0" cy="0"/>
          <a:chOff x="0" y="0"/>
          <a:chExt cx="0" cy="0"/>
        </a:xfrm>
      </p:grpSpPr>
      <p:grpSp>
        <p:nvGrpSpPr>
          <p:cNvPr id="673" name="Google Shape;673;p190"/>
          <p:cNvGrpSpPr/>
          <p:nvPr/>
        </p:nvGrpSpPr>
        <p:grpSpPr>
          <a:xfrm>
            <a:off x="10787318" y="0"/>
            <a:ext cx="7500690" cy="2138982"/>
            <a:chOff x="7191545" y="0"/>
            <a:chExt cx="5000460" cy="1425988"/>
          </a:xfrm>
        </p:grpSpPr>
        <p:pic>
          <p:nvPicPr>
            <p:cNvPr id="674" name="Google Shape;674;p19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675" name="Google Shape;675;p190"/>
            <p:cNvGrpSpPr/>
            <p:nvPr/>
          </p:nvGrpSpPr>
          <p:grpSpPr>
            <a:xfrm>
              <a:off x="7191545" y="0"/>
              <a:ext cx="5000460" cy="1425988"/>
              <a:chOff x="7191545" y="0"/>
              <a:chExt cx="5000460" cy="1425988"/>
            </a:xfrm>
          </p:grpSpPr>
          <p:sp>
            <p:nvSpPr>
              <p:cNvPr id="676" name="Google Shape;676;p19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677" name="Google Shape;677;p19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678" name="Google Shape;678;p190"/>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9" name="Google Shape;679;p190"/>
          <p:cNvSpPr txBox="1">
            <a:spLocks noGrp="1"/>
          </p:cNvSpPr>
          <p:nvPr>
            <p:ph type="body" idx="1"/>
          </p:nvPr>
        </p:nvSpPr>
        <p:spPr>
          <a:xfrm>
            <a:off x="914405" y="2738440"/>
            <a:ext cx="16459200" cy="6527004"/>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400050" algn="l">
              <a:lnSpc>
                <a:spcPct val="100000"/>
              </a:lnSpc>
              <a:spcBef>
                <a:spcPts val="1500"/>
              </a:spcBef>
              <a:spcAft>
                <a:spcPts val="0"/>
              </a:spcAft>
              <a:buSzPts val="2700"/>
              <a:buChar char="•"/>
              <a:defRPr/>
            </a:lvl3pPr>
            <a:lvl4pPr marL="1828800" lvl="3" indent="-381000" algn="l">
              <a:lnSpc>
                <a:spcPct val="100000"/>
              </a:lnSpc>
              <a:spcBef>
                <a:spcPts val="1500"/>
              </a:spcBef>
              <a:spcAft>
                <a:spcPts val="0"/>
              </a:spcAft>
              <a:buSzPts val="2400"/>
              <a:buChar char="•"/>
              <a:defRPr/>
            </a:lvl4pPr>
            <a:lvl5pPr marL="2286000" lvl="4" indent="-381000" algn="l">
              <a:lnSpc>
                <a:spcPct val="100000"/>
              </a:lnSpc>
              <a:spcBef>
                <a:spcPts val="1500"/>
              </a:spcBef>
              <a:spcAft>
                <a:spcPts val="0"/>
              </a:spcAft>
              <a:buSzPts val="24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80" name="Google Shape;680;p190"/>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81" name="Google Shape;681;p190"/>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682" name="Google Shape;682;p190"/>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matchingName="6_Two Content">
  <p:cSld name="6_Two Content">
    <p:spTree>
      <p:nvGrpSpPr>
        <p:cNvPr id="1" name="Shape 683"/>
        <p:cNvGrpSpPr/>
        <p:nvPr/>
      </p:nvGrpSpPr>
      <p:grpSpPr>
        <a:xfrm>
          <a:off x="0" y="0"/>
          <a:ext cx="0" cy="0"/>
          <a:chOff x="0" y="0"/>
          <a:chExt cx="0" cy="0"/>
        </a:xfrm>
      </p:grpSpPr>
      <p:sp>
        <p:nvSpPr>
          <p:cNvPr id="684" name="Google Shape;684;p191"/>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85" name="Google Shape;685;p191"/>
          <p:cNvSpPr txBox="1">
            <a:spLocks noGrp="1"/>
          </p:cNvSpPr>
          <p:nvPr>
            <p:ph type="body" idx="1"/>
          </p:nvPr>
        </p:nvSpPr>
        <p:spPr>
          <a:xfrm>
            <a:off x="914405" y="2738440"/>
            <a:ext cx="8115305" cy="6527004"/>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400050" algn="l">
              <a:lnSpc>
                <a:spcPct val="100000"/>
              </a:lnSpc>
              <a:spcBef>
                <a:spcPts val="1500"/>
              </a:spcBef>
              <a:spcAft>
                <a:spcPts val="0"/>
              </a:spcAft>
              <a:buSzPts val="2700"/>
              <a:buChar char="•"/>
              <a:defRPr/>
            </a:lvl3pPr>
            <a:lvl4pPr marL="1828800" lvl="3" indent="-381000" algn="l">
              <a:lnSpc>
                <a:spcPct val="100000"/>
              </a:lnSpc>
              <a:spcBef>
                <a:spcPts val="1500"/>
              </a:spcBef>
              <a:spcAft>
                <a:spcPts val="0"/>
              </a:spcAft>
              <a:buSzPts val="2400"/>
              <a:buChar char="•"/>
              <a:defRPr/>
            </a:lvl4pPr>
            <a:lvl5pPr marL="2286000" lvl="4" indent="-381000" algn="l">
              <a:lnSpc>
                <a:spcPct val="100000"/>
              </a:lnSpc>
              <a:spcBef>
                <a:spcPts val="1500"/>
              </a:spcBef>
              <a:spcAft>
                <a:spcPts val="0"/>
              </a:spcAft>
              <a:buSzPts val="24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686" name="Google Shape;686;p191"/>
          <p:cNvGrpSpPr/>
          <p:nvPr/>
        </p:nvGrpSpPr>
        <p:grpSpPr>
          <a:xfrm>
            <a:off x="10787318" y="0"/>
            <a:ext cx="7500690" cy="2138982"/>
            <a:chOff x="7191545" y="0"/>
            <a:chExt cx="5000460" cy="1425988"/>
          </a:xfrm>
        </p:grpSpPr>
        <p:pic>
          <p:nvPicPr>
            <p:cNvPr id="687" name="Google Shape;687;p191"/>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688" name="Google Shape;688;p191"/>
            <p:cNvGrpSpPr/>
            <p:nvPr/>
          </p:nvGrpSpPr>
          <p:grpSpPr>
            <a:xfrm>
              <a:off x="7191545" y="0"/>
              <a:ext cx="5000460" cy="1425988"/>
              <a:chOff x="7191545" y="0"/>
              <a:chExt cx="5000460" cy="1425988"/>
            </a:xfrm>
          </p:grpSpPr>
          <p:sp>
            <p:nvSpPr>
              <p:cNvPr id="689" name="Google Shape;689;p191"/>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690" name="Google Shape;690;p191"/>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691" name="Google Shape;691;p191"/>
          <p:cNvSpPr txBox="1">
            <a:spLocks noGrp="1"/>
          </p:cNvSpPr>
          <p:nvPr>
            <p:ph type="body" idx="2"/>
          </p:nvPr>
        </p:nvSpPr>
        <p:spPr>
          <a:xfrm>
            <a:off x="9258301" y="2738440"/>
            <a:ext cx="8115305" cy="6527004"/>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400050" algn="l">
              <a:lnSpc>
                <a:spcPct val="100000"/>
              </a:lnSpc>
              <a:spcBef>
                <a:spcPts val="1500"/>
              </a:spcBef>
              <a:spcAft>
                <a:spcPts val="0"/>
              </a:spcAft>
              <a:buSzPts val="2700"/>
              <a:buChar char="•"/>
              <a:defRPr/>
            </a:lvl3pPr>
            <a:lvl4pPr marL="1828800" lvl="3" indent="-381000" algn="l">
              <a:lnSpc>
                <a:spcPct val="100000"/>
              </a:lnSpc>
              <a:spcBef>
                <a:spcPts val="1500"/>
              </a:spcBef>
              <a:spcAft>
                <a:spcPts val="0"/>
              </a:spcAft>
              <a:buSzPts val="2400"/>
              <a:buChar char="•"/>
              <a:defRPr/>
            </a:lvl4pPr>
            <a:lvl5pPr marL="2286000" lvl="4" indent="-381000" algn="l">
              <a:lnSpc>
                <a:spcPct val="100000"/>
              </a:lnSpc>
              <a:spcBef>
                <a:spcPts val="1500"/>
              </a:spcBef>
              <a:spcAft>
                <a:spcPts val="0"/>
              </a:spcAft>
              <a:buSzPts val="24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92" name="Google Shape;692;p191"/>
          <p:cNvSpPr txBox="1">
            <a:spLocks noGrp="1"/>
          </p:cNvSpPr>
          <p:nvPr>
            <p:ph type="sldNum" idx="12"/>
          </p:nvPr>
        </p:nvSpPr>
        <p:spPr>
          <a:xfrm>
            <a:off x="13258790"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93" name="Google Shape;693;p191"/>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694" name="Google Shape;694;p191"/>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matchingName="6_Comparison">
  <p:cSld name="6_Comparison">
    <p:spTree>
      <p:nvGrpSpPr>
        <p:cNvPr id="1" name="Shape 695"/>
        <p:cNvGrpSpPr/>
        <p:nvPr/>
      </p:nvGrpSpPr>
      <p:grpSpPr>
        <a:xfrm>
          <a:off x="0" y="0"/>
          <a:ext cx="0" cy="0"/>
          <a:chOff x="0" y="0"/>
          <a:chExt cx="0" cy="0"/>
        </a:xfrm>
      </p:grpSpPr>
      <p:grpSp>
        <p:nvGrpSpPr>
          <p:cNvPr id="696" name="Google Shape;696;p192"/>
          <p:cNvGrpSpPr/>
          <p:nvPr/>
        </p:nvGrpSpPr>
        <p:grpSpPr>
          <a:xfrm>
            <a:off x="10787318" y="0"/>
            <a:ext cx="7500690" cy="2138982"/>
            <a:chOff x="7191545" y="0"/>
            <a:chExt cx="5000460" cy="1425988"/>
          </a:xfrm>
        </p:grpSpPr>
        <p:pic>
          <p:nvPicPr>
            <p:cNvPr id="697" name="Google Shape;697;p19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698" name="Google Shape;698;p192"/>
            <p:cNvGrpSpPr/>
            <p:nvPr/>
          </p:nvGrpSpPr>
          <p:grpSpPr>
            <a:xfrm>
              <a:off x="7191545" y="0"/>
              <a:ext cx="5000460" cy="1425988"/>
              <a:chOff x="7191545" y="0"/>
              <a:chExt cx="5000460" cy="1425988"/>
            </a:xfrm>
          </p:grpSpPr>
          <p:sp>
            <p:nvSpPr>
              <p:cNvPr id="699" name="Google Shape;699;p19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700" name="Google Shape;700;p19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701" name="Google Shape;701;p192"/>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2" name="Google Shape;702;p192"/>
          <p:cNvSpPr txBox="1">
            <a:spLocks noGrp="1"/>
          </p:cNvSpPr>
          <p:nvPr>
            <p:ph type="body" idx="1"/>
          </p:nvPr>
        </p:nvSpPr>
        <p:spPr>
          <a:xfrm>
            <a:off x="914405" y="2521740"/>
            <a:ext cx="8081960" cy="1235865"/>
          </a:xfrm>
          <a:prstGeom prst="rect">
            <a:avLst/>
          </a:prstGeom>
          <a:solidFill>
            <a:srgbClr val="F3F6FB"/>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u="sng"/>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03" name="Google Shape;703;p192"/>
          <p:cNvSpPr txBox="1">
            <a:spLocks noGrp="1"/>
          </p:cNvSpPr>
          <p:nvPr>
            <p:ph type="body" idx="2"/>
          </p:nvPr>
        </p:nvSpPr>
        <p:spPr>
          <a:xfrm>
            <a:off x="914405" y="3757607"/>
            <a:ext cx="8081960" cy="5526875"/>
          </a:xfrm>
          <a:prstGeom prst="rect">
            <a:avLst/>
          </a:prstGeom>
          <a:solidFill>
            <a:srgbClr val="F3F6FB"/>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04" name="Google Shape;704;p192"/>
          <p:cNvSpPr txBox="1">
            <a:spLocks noGrp="1"/>
          </p:cNvSpPr>
          <p:nvPr>
            <p:ph type="body" idx="3"/>
          </p:nvPr>
        </p:nvSpPr>
        <p:spPr>
          <a:xfrm>
            <a:off x="9258301" y="2521740"/>
            <a:ext cx="8115305" cy="1235865"/>
          </a:xfrm>
          <a:prstGeom prst="rect">
            <a:avLst/>
          </a:prstGeom>
          <a:solidFill>
            <a:srgbClr val="F3F6FB"/>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u="sng"/>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05" name="Google Shape;705;p192"/>
          <p:cNvSpPr txBox="1">
            <a:spLocks noGrp="1"/>
          </p:cNvSpPr>
          <p:nvPr>
            <p:ph type="body" idx="4"/>
          </p:nvPr>
        </p:nvSpPr>
        <p:spPr>
          <a:xfrm>
            <a:off x="9258301" y="3757607"/>
            <a:ext cx="8115305" cy="5526875"/>
          </a:xfrm>
          <a:prstGeom prst="rect">
            <a:avLst/>
          </a:prstGeom>
          <a:solidFill>
            <a:srgbClr val="F3F6FB"/>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06" name="Google Shape;706;p192"/>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707" name="Google Shape;707;p192"/>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708" name="Google Shape;708;p192"/>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matchingName="6_Photo Slide">
  <p:cSld name="6_Photo Slide">
    <p:spTree>
      <p:nvGrpSpPr>
        <p:cNvPr id="1" name="Shape 709"/>
        <p:cNvGrpSpPr/>
        <p:nvPr/>
      </p:nvGrpSpPr>
      <p:grpSpPr>
        <a:xfrm>
          <a:off x="0" y="0"/>
          <a:ext cx="0" cy="0"/>
          <a:chOff x="0" y="0"/>
          <a:chExt cx="0" cy="0"/>
        </a:xfrm>
      </p:grpSpPr>
      <p:sp>
        <p:nvSpPr>
          <p:cNvPr id="710" name="Google Shape;710;p193"/>
          <p:cNvSpPr txBox="1">
            <a:spLocks noGrp="1"/>
          </p:cNvSpPr>
          <p:nvPr>
            <p:ph type="body" idx="1"/>
          </p:nvPr>
        </p:nvSpPr>
        <p:spPr>
          <a:xfrm>
            <a:off x="685800" y="1719383"/>
            <a:ext cx="3525258" cy="4457700"/>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711" name="Google Shape;711;p193"/>
          <p:cNvCxnSpPr/>
          <p:nvPr/>
        </p:nvCxnSpPr>
        <p:spPr>
          <a:xfrm>
            <a:off x="685801"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712" name="Google Shape;712;p193"/>
          <p:cNvGrpSpPr/>
          <p:nvPr/>
        </p:nvGrpSpPr>
        <p:grpSpPr>
          <a:xfrm>
            <a:off x="1" y="8069137"/>
            <a:ext cx="4211045" cy="1130843"/>
            <a:chOff x="0" y="5379424"/>
            <a:chExt cx="2807363" cy="753895"/>
          </a:xfrm>
        </p:grpSpPr>
        <p:sp>
          <p:nvSpPr>
            <p:cNvPr id="713" name="Google Shape;713;p193"/>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714" name="Google Shape;714;p193"/>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grpSp>
      <p:sp>
        <p:nvSpPr>
          <p:cNvPr id="715" name="Google Shape;715;p193"/>
          <p:cNvSpPr>
            <a:spLocks noGrp="1"/>
          </p:cNvSpPr>
          <p:nvPr>
            <p:ph type="pic" idx="2"/>
          </p:nvPr>
        </p:nvSpPr>
        <p:spPr>
          <a:xfrm>
            <a:off x="4211045" y="685800"/>
            <a:ext cx="13373100" cy="8915400"/>
          </a:xfrm>
          <a:prstGeom prst="rect">
            <a:avLst/>
          </a:prstGeom>
          <a:noFill/>
          <a:ln>
            <a:noFill/>
          </a:ln>
        </p:spPr>
      </p:sp>
      <p:pic>
        <p:nvPicPr>
          <p:cNvPr id="716" name="Google Shape;716;p193"/>
          <p:cNvPicPr preferRelativeResize="0"/>
          <p:nvPr/>
        </p:nvPicPr>
        <p:blipFill rotWithShape="1">
          <a:blip r:embed="rId2">
            <a:alphaModFix/>
          </a:blip>
          <a:srcRect/>
          <a:stretch/>
        </p:blipFill>
        <p:spPr>
          <a:xfrm>
            <a:off x="770030" y="6578303"/>
            <a:ext cx="3037970" cy="1367910"/>
          </a:xfrm>
          <a:prstGeom prst="rect">
            <a:avLst/>
          </a:prstGeom>
          <a:noFill/>
          <a:ln>
            <a:noFill/>
          </a:ln>
        </p:spPr>
      </p:pic>
    </p:spTree>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matchingName="5_End">
  <p:cSld name="5_End">
    <p:spTree>
      <p:nvGrpSpPr>
        <p:cNvPr id="1" name="Shape 717"/>
        <p:cNvGrpSpPr/>
        <p:nvPr/>
      </p:nvGrpSpPr>
      <p:grpSpPr>
        <a:xfrm>
          <a:off x="0" y="0"/>
          <a:ext cx="0" cy="0"/>
          <a:chOff x="0" y="0"/>
          <a:chExt cx="0" cy="0"/>
        </a:xfrm>
      </p:grpSpPr>
      <p:grpSp>
        <p:nvGrpSpPr>
          <p:cNvPr id="718" name="Google Shape;718;p194"/>
          <p:cNvGrpSpPr/>
          <p:nvPr/>
        </p:nvGrpSpPr>
        <p:grpSpPr>
          <a:xfrm>
            <a:off x="0" y="0"/>
            <a:ext cx="18287994" cy="3223245"/>
            <a:chOff x="0" y="0"/>
            <a:chExt cx="12191996" cy="2148830"/>
          </a:xfrm>
        </p:grpSpPr>
        <p:sp>
          <p:nvSpPr>
            <p:cNvPr id="719" name="Google Shape;719;p194"/>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720" name="Google Shape;720;p194"/>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sp>
        <p:nvSpPr>
          <p:cNvPr id="721" name="Google Shape;721;p194"/>
          <p:cNvSpPr/>
          <p:nvPr/>
        </p:nvSpPr>
        <p:spPr>
          <a:xfrm>
            <a:off x="1353549" y="2276540"/>
            <a:ext cx="16934445" cy="5733905"/>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722" name="Google Shape;722;p194"/>
          <p:cNvSpPr txBox="1">
            <a:spLocks noGrp="1"/>
          </p:cNvSpPr>
          <p:nvPr>
            <p:ph type="body" idx="1"/>
          </p:nvPr>
        </p:nvSpPr>
        <p:spPr>
          <a:xfrm>
            <a:off x="1828795" y="5143501"/>
            <a:ext cx="8373974" cy="212034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23" name="Google Shape;723;p194"/>
          <p:cNvSpPr txBox="1">
            <a:spLocks noGrp="1"/>
          </p:cNvSpPr>
          <p:nvPr>
            <p:ph type="title"/>
          </p:nvPr>
        </p:nvSpPr>
        <p:spPr>
          <a:xfrm>
            <a:off x="1828795" y="2831229"/>
            <a:ext cx="8373974" cy="161739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724" name="Google Shape;724;p194"/>
          <p:cNvPicPr preferRelativeResize="0"/>
          <p:nvPr/>
        </p:nvPicPr>
        <p:blipFill rotWithShape="1">
          <a:blip r:embed="rId2">
            <a:alphaModFix/>
          </a:blip>
          <a:srcRect/>
          <a:stretch/>
        </p:blipFill>
        <p:spPr>
          <a:xfrm>
            <a:off x="1353549" y="342557"/>
            <a:ext cx="3037970" cy="1367910"/>
          </a:xfrm>
          <a:prstGeom prst="rect">
            <a:avLst/>
          </a:prstGeom>
          <a:noFill/>
          <a:ln>
            <a:noFill/>
          </a:ln>
        </p:spPr>
      </p:pic>
      <p:sp>
        <p:nvSpPr>
          <p:cNvPr id="725" name="Google Shape;725;p194"/>
          <p:cNvSpPr>
            <a:spLocks noGrp="1"/>
          </p:cNvSpPr>
          <p:nvPr>
            <p:ph type="pic" idx="2"/>
          </p:nvPr>
        </p:nvSpPr>
        <p:spPr>
          <a:xfrm>
            <a:off x="10678030" y="350868"/>
            <a:ext cx="7609979" cy="8915400"/>
          </a:xfrm>
          <a:prstGeom prst="rect">
            <a:avLst/>
          </a:prstGeom>
          <a:noFill/>
          <a:ln>
            <a:noFill/>
          </a:ln>
        </p:spPr>
      </p:sp>
    </p:spTree>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matchingName="4_Blank">
  <p:cSld name="4_Blank">
    <p:spTree>
      <p:nvGrpSpPr>
        <p:cNvPr id="1" name="Shape 726"/>
        <p:cNvGrpSpPr/>
        <p:nvPr/>
      </p:nvGrpSpPr>
      <p:grpSpPr>
        <a:xfrm>
          <a:off x="0" y="0"/>
          <a:ext cx="0" cy="0"/>
          <a:chOff x="0" y="0"/>
          <a:chExt cx="0" cy="0"/>
        </a:xfrm>
      </p:grpSpPr>
      <p:sp>
        <p:nvSpPr>
          <p:cNvPr id="727" name="Google Shape;727;p195"/>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728" name="Google Shape;728;p195"/>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729" name="Google Shape;729;p195"/>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730" name="Google Shape;730;p195"/>
          <p:cNvGrpSpPr/>
          <p:nvPr/>
        </p:nvGrpSpPr>
        <p:grpSpPr>
          <a:xfrm>
            <a:off x="10787318" y="0"/>
            <a:ext cx="7500690" cy="2138982"/>
            <a:chOff x="7191545" y="0"/>
            <a:chExt cx="5000460" cy="1425988"/>
          </a:xfrm>
        </p:grpSpPr>
        <p:pic>
          <p:nvPicPr>
            <p:cNvPr id="731" name="Google Shape;731;p195"/>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732" name="Google Shape;732;p195"/>
            <p:cNvGrpSpPr/>
            <p:nvPr/>
          </p:nvGrpSpPr>
          <p:grpSpPr>
            <a:xfrm>
              <a:off x="7191545" y="0"/>
              <a:ext cx="5000460" cy="1425988"/>
              <a:chOff x="7191545" y="0"/>
              <a:chExt cx="5000460" cy="1425988"/>
            </a:xfrm>
          </p:grpSpPr>
          <p:sp>
            <p:nvSpPr>
              <p:cNvPr id="733" name="Google Shape;733;p195"/>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734" name="Google Shape;734;p195"/>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Tree>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matchingName="6_Title Only">
  <p:cSld name="6_Title Only">
    <p:spTree>
      <p:nvGrpSpPr>
        <p:cNvPr id="1" name="Shape 735"/>
        <p:cNvGrpSpPr/>
        <p:nvPr/>
      </p:nvGrpSpPr>
      <p:grpSpPr>
        <a:xfrm>
          <a:off x="0" y="0"/>
          <a:ext cx="0" cy="0"/>
          <a:chOff x="0" y="0"/>
          <a:chExt cx="0" cy="0"/>
        </a:xfrm>
      </p:grpSpPr>
      <p:grpSp>
        <p:nvGrpSpPr>
          <p:cNvPr id="736" name="Google Shape;736;p196"/>
          <p:cNvGrpSpPr/>
          <p:nvPr/>
        </p:nvGrpSpPr>
        <p:grpSpPr>
          <a:xfrm>
            <a:off x="10787318" y="0"/>
            <a:ext cx="7500690" cy="2138982"/>
            <a:chOff x="7191545" y="0"/>
            <a:chExt cx="5000460" cy="1425988"/>
          </a:xfrm>
        </p:grpSpPr>
        <p:pic>
          <p:nvPicPr>
            <p:cNvPr id="737" name="Google Shape;737;p196"/>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738" name="Google Shape;738;p196"/>
            <p:cNvGrpSpPr/>
            <p:nvPr/>
          </p:nvGrpSpPr>
          <p:grpSpPr>
            <a:xfrm>
              <a:off x="7191545" y="0"/>
              <a:ext cx="5000460" cy="1425988"/>
              <a:chOff x="7191545" y="0"/>
              <a:chExt cx="5000460" cy="1425988"/>
            </a:xfrm>
          </p:grpSpPr>
          <p:sp>
            <p:nvSpPr>
              <p:cNvPr id="739" name="Google Shape;739;p196"/>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740" name="Google Shape;740;p196"/>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741" name="Google Shape;741;p196"/>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42" name="Google Shape;742;p196"/>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743" name="Google Shape;743;p196"/>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744" name="Google Shape;744;p196"/>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matchingName="8_Cover">
  <p:cSld name="8_Cover">
    <p:spTree>
      <p:nvGrpSpPr>
        <p:cNvPr id="1" name="Shape 745"/>
        <p:cNvGrpSpPr/>
        <p:nvPr/>
      </p:nvGrpSpPr>
      <p:grpSpPr>
        <a:xfrm>
          <a:off x="0" y="0"/>
          <a:ext cx="0" cy="0"/>
          <a:chOff x="0" y="0"/>
          <a:chExt cx="0" cy="0"/>
        </a:xfrm>
      </p:grpSpPr>
      <p:sp>
        <p:nvSpPr>
          <p:cNvPr id="746" name="Google Shape;746;p197"/>
          <p:cNvSpPr/>
          <p:nvPr/>
        </p:nvSpPr>
        <p:spPr>
          <a:xfrm>
            <a:off x="1353549" y="1941623"/>
            <a:ext cx="16934445" cy="5733905"/>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747" name="Google Shape;747;p197"/>
          <p:cNvSpPr txBox="1">
            <a:spLocks noGrp="1"/>
          </p:cNvSpPr>
          <p:nvPr>
            <p:ph type="title"/>
          </p:nvPr>
        </p:nvSpPr>
        <p:spPr>
          <a:xfrm>
            <a:off x="2119971" y="2341992"/>
            <a:ext cx="7791648" cy="273951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48" name="Google Shape;748;p197"/>
          <p:cNvSpPr txBox="1">
            <a:spLocks noGrp="1"/>
          </p:cNvSpPr>
          <p:nvPr>
            <p:ph type="subTitle" idx="1"/>
          </p:nvPr>
        </p:nvSpPr>
        <p:spPr>
          <a:xfrm>
            <a:off x="2119971" y="5650292"/>
            <a:ext cx="7791648"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749" name="Google Shape;749;p197"/>
          <p:cNvSpPr>
            <a:spLocks noGrp="1"/>
          </p:cNvSpPr>
          <p:nvPr>
            <p:ph type="pic" idx="2"/>
          </p:nvPr>
        </p:nvSpPr>
        <p:spPr>
          <a:xfrm>
            <a:off x="10678030" y="350868"/>
            <a:ext cx="7609979" cy="8915400"/>
          </a:xfrm>
          <a:prstGeom prst="rect">
            <a:avLst/>
          </a:prstGeom>
          <a:noFill/>
          <a:ln>
            <a:noFill/>
          </a:ln>
        </p:spPr>
      </p:sp>
      <p:grpSp>
        <p:nvGrpSpPr>
          <p:cNvPr id="750" name="Google Shape;750;p197"/>
          <p:cNvGrpSpPr/>
          <p:nvPr/>
        </p:nvGrpSpPr>
        <p:grpSpPr>
          <a:xfrm>
            <a:off x="0" y="7530523"/>
            <a:ext cx="18287994" cy="2756477"/>
            <a:chOff x="0" y="5020348"/>
            <a:chExt cx="12191996" cy="1837651"/>
          </a:xfrm>
        </p:grpSpPr>
        <p:sp>
          <p:nvSpPr>
            <p:cNvPr id="751" name="Google Shape;751;p197"/>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752" name="Google Shape;752;p197"/>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753" name="Google Shape;753;p197"/>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matchingName="8_Divider">
  <p:cSld name="8_Divider">
    <p:spTree>
      <p:nvGrpSpPr>
        <p:cNvPr id="1" name="Shape 754"/>
        <p:cNvGrpSpPr/>
        <p:nvPr/>
      </p:nvGrpSpPr>
      <p:grpSpPr>
        <a:xfrm>
          <a:off x="0" y="0"/>
          <a:ext cx="0" cy="0"/>
          <a:chOff x="0" y="0"/>
          <a:chExt cx="0" cy="0"/>
        </a:xfrm>
      </p:grpSpPr>
      <p:grpSp>
        <p:nvGrpSpPr>
          <p:cNvPr id="755" name="Google Shape;755;p198"/>
          <p:cNvGrpSpPr/>
          <p:nvPr/>
        </p:nvGrpSpPr>
        <p:grpSpPr>
          <a:xfrm>
            <a:off x="0" y="7530523"/>
            <a:ext cx="18287994" cy="2756477"/>
            <a:chOff x="0" y="5020348"/>
            <a:chExt cx="12191996" cy="1837651"/>
          </a:xfrm>
        </p:grpSpPr>
        <p:sp>
          <p:nvSpPr>
            <p:cNvPr id="756" name="Google Shape;756;p198"/>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757" name="Google Shape;757;p198"/>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758" name="Google Shape;758;p198"/>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759" name="Google Shape;759;p198"/>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760" name="Google Shape;760;p198"/>
          <p:cNvSpPr txBox="1">
            <a:spLocks noGrp="1"/>
          </p:cNvSpPr>
          <p:nvPr>
            <p:ph type="title"/>
          </p:nvPr>
        </p:nvSpPr>
        <p:spPr>
          <a:xfrm>
            <a:off x="2119958" y="1052621"/>
            <a:ext cx="14048064"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1" name="Google Shape;761;p198"/>
          <p:cNvSpPr txBox="1">
            <a:spLocks noGrp="1"/>
          </p:cNvSpPr>
          <p:nvPr>
            <p:ph type="subTitle" idx="1"/>
          </p:nvPr>
        </p:nvSpPr>
        <p:spPr>
          <a:xfrm>
            <a:off x="2119958" y="4622456"/>
            <a:ext cx="14048064"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matchingName="14_Quotation">
  <p:cSld name="14_Quotation">
    <p:spTree>
      <p:nvGrpSpPr>
        <p:cNvPr id="1" name="Shape 762"/>
        <p:cNvGrpSpPr/>
        <p:nvPr/>
      </p:nvGrpSpPr>
      <p:grpSpPr>
        <a:xfrm>
          <a:off x="0" y="0"/>
          <a:ext cx="0" cy="0"/>
          <a:chOff x="0" y="0"/>
          <a:chExt cx="0" cy="0"/>
        </a:xfrm>
      </p:grpSpPr>
      <p:sp>
        <p:nvSpPr>
          <p:cNvPr id="763" name="Google Shape;763;p199"/>
          <p:cNvSpPr/>
          <p:nvPr/>
        </p:nvSpPr>
        <p:spPr>
          <a:xfrm>
            <a:off x="2141040" y="2081801"/>
            <a:ext cx="15232563" cy="5260401"/>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764" name="Google Shape;764;p199"/>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5" name="Google Shape;765;p199"/>
          <p:cNvSpPr txBox="1">
            <a:spLocks noGrp="1"/>
          </p:cNvSpPr>
          <p:nvPr>
            <p:ph type="body" idx="1"/>
          </p:nvPr>
        </p:nvSpPr>
        <p:spPr>
          <a:xfrm>
            <a:off x="2141040" y="7511183"/>
            <a:ext cx="15232563" cy="12377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66" name="Google Shape;766;p199"/>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767" name="Google Shape;767;p199"/>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768" name="Google Shape;768;p199"/>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769" name="Google Shape;769;p199"/>
          <p:cNvGrpSpPr/>
          <p:nvPr/>
        </p:nvGrpSpPr>
        <p:grpSpPr>
          <a:xfrm>
            <a:off x="10787318" y="0"/>
            <a:ext cx="7500690" cy="2138982"/>
            <a:chOff x="7191545" y="0"/>
            <a:chExt cx="5000460" cy="1425988"/>
          </a:xfrm>
        </p:grpSpPr>
        <p:pic>
          <p:nvPicPr>
            <p:cNvPr id="770" name="Google Shape;770;p19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771" name="Google Shape;771;p199"/>
            <p:cNvGrpSpPr/>
            <p:nvPr/>
          </p:nvGrpSpPr>
          <p:grpSpPr>
            <a:xfrm>
              <a:off x="7191545" y="0"/>
              <a:ext cx="5000460" cy="1425988"/>
              <a:chOff x="7191545" y="0"/>
              <a:chExt cx="5000460" cy="1425988"/>
            </a:xfrm>
          </p:grpSpPr>
          <p:sp>
            <p:nvSpPr>
              <p:cNvPr id="772" name="Google Shape;772;p19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773" name="Google Shape;773;p19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774" name="Google Shape;774;p199" descr="Open quotation mark with solid fill"/>
          <p:cNvSpPr/>
          <p:nvPr/>
        </p:nvSpPr>
        <p:spPr>
          <a:xfrm>
            <a:off x="167267" y="204794"/>
            <a:ext cx="3055142" cy="305514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matchingName="7_Title and Content">
  <p:cSld name="7_Title and Content">
    <p:spTree>
      <p:nvGrpSpPr>
        <p:cNvPr id="1" name="Shape 775"/>
        <p:cNvGrpSpPr/>
        <p:nvPr/>
      </p:nvGrpSpPr>
      <p:grpSpPr>
        <a:xfrm>
          <a:off x="0" y="0"/>
          <a:ext cx="0" cy="0"/>
          <a:chOff x="0" y="0"/>
          <a:chExt cx="0" cy="0"/>
        </a:xfrm>
      </p:grpSpPr>
      <p:grpSp>
        <p:nvGrpSpPr>
          <p:cNvPr id="776" name="Google Shape;776;p200"/>
          <p:cNvGrpSpPr/>
          <p:nvPr/>
        </p:nvGrpSpPr>
        <p:grpSpPr>
          <a:xfrm>
            <a:off x="10787318" y="0"/>
            <a:ext cx="7500690" cy="2138982"/>
            <a:chOff x="7191545" y="0"/>
            <a:chExt cx="5000460" cy="1425988"/>
          </a:xfrm>
        </p:grpSpPr>
        <p:pic>
          <p:nvPicPr>
            <p:cNvPr id="777" name="Google Shape;777;p20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778" name="Google Shape;778;p200"/>
            <p:cNvGrpSpPr/>
            <p:nvPr/>
          </p:nvGrpSpPr>
          <p:grpSpPr>
            <a:xfrm>
              <a:off x="7191545" y="0"/>
              <a:ext cx="5000460" cy="1425988"/>
              <a:chOff x="7191545" y="0"/>
              <a:chExt cx="5000460" cy="1425988"/>
            </a:xfrm>
          </p:grpSpPr>
          <p:sp>
            <p:nvSpPr>
              <p:cNvPr id="779" name="Google Shape;779;p20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780" name="Google Shape;780;p20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781" name="Google Shape;781;p200"/>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82" name="Google Shape;782;p200"/>
          <p:cNvSpPr txBox="1">
            <a:spLocks noGrp="1"/>
          </p:cNvSpPr>
          <p:nvPr>
            <p:ph type="body" idx="1"/>
          </p:nvPr>
        </p:nvSpPr>
        <p:spPr>
          <a:xfrm>
            <a:off x="914405" y="2738440"/>
            <a:ext cx="16459200" cy="6527004"/>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400050" algn="l">
              <a:lnSpc>
                <a:spcPct val="100000"/>
              </a:lnSpc>
              <a:spcBef>
                <a:spcPts val="1500"/>
              </a:spcBef>
              <a:spcAft>
                <a:spcPts val="0"/>
              </a:spcAft>
              <a:buSzPts val="2700"/>
              <a:buChar char="•"/>
              <a:defRPr/>
            </a:lvl3pPr>
            <a:lvl4pPr marL="1828800" lvl="3" indent="-381000" algn="l">
              <a:lnSpc>
                <a:spcPct val="100000"/>
              </a:lnSpc>
              <a:spcBef>
                <a:spcPts val="1500"/>
              </a:spcBef>
              <a:spcAft>
                <a:spcPts val="0"/>
              </a:spcAft>
              <a:buSzPts val="2400"/>
              <a:buChar char="•"/>
              <a:defRPr/>
            </a:lvl4pPr>
            <a:lvl5pPr marL="2286000" lvl="4" indent="-381000" algn="l">
              <a:lnSpc>
                <a:spcPct val="100000"/>
              </a:lnSpc>
              <a:spcBef>
                <a:spcPts val="1500"/>
              </a:spcBef>
              <a:spcAft>
                <a:spcPts val="0"/>
              </a:spcAft>
              <a:buSzPts val="24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83" name="Google Shape;783;p200"/>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784" name="Google Shape;784;p200"/>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785" name="Google Shape;785;p200"/>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matchingName="7_Two Content">
  <p:cSld name="7_Two Content">
    <p:spTree>
      <p:nvGrpSpPr>
        <p:cNvPr id="1" name="Shape 786"/>
        <p:cNvGrpSpPr/>
        <p:nvPr/>
      </p:nvGrpSpPr>
      <p:grpSpPr>
        <a:xfrm>
          <a:off x="0" y="0"/>
          <a:ext cx="0" cy="0"/>
          <a:chOff x="0" y="0"/>
          <a:chExt cx="0" cy="0"/>
        </a:xfrm>
      </p:grpSpPr>
      <p:sp>
        <p:nvSpPr>
          <p:cNvPr id="787" name="Google Shape;787;p201"/>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88" name="Google Shape;788;p201"/>
          <p:cNvSpPr txBox="1">
            <a:spLocks noGrp="1"/>
          </p:cNvSpPr>
          <p:nvPr>
            <p:ph type="body" idx="1"/>
          </p:nvPr>
        </p:nvSpPr>
        <p:spPr>
          <a:xfrm>
            <a:off x="914405" y="2738440"/>
            <a:ext cx="8115305" cy="6527004"/>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400050" algn="l">
              <a:lnSpc>
                <a:spcPct val="100000"/>
              </a:lnSpc>
              <a:spcBef>
                <a:spcPts val="1500"/>
              </a:spcBef>
              <a:spcAft>
                <a:spcPts val="0"/>
              </a:spcAft>
              <a:buSzPts val="2700"/>
              <a:buChar char="•"/>
              <a:defRPr/>
            </a:lvl3pPr>
            <a:lvl4pPr marL="1828800" lvl="3" indent="-381000" algn="l">
              <a:lnSpc>
                <a:spcPct val="100000"/>
              </a:lnSpc>
              <a:spcBef>
                <a:spcPts val="1500"/>
              </a:spcBef>
              <a:spcAft>
                <a:spcPts val="0"/>
              </a:spcAft>
              <a:buSzPts val="2400"/>
              <a:buChar char="•"/>
              <a:defRPr/>
            </a:lvl4pPr>
            <a:lvl5pPr marL="2286000" lvl="4" indent="-381000" algn="l">
              <a:lnSpc>
                <a:spcPct val="100000"/>
              </a:lnSpc>
              <a:spcBef>
                <a:spcPts val="1500"/>
              </a:spcBef>
              <a:spcAft>
                <a:spcPts val="0"/>
              </a:spcAft>
              <a:buSzPts val="24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789" name="Google Shape;789;p201"/>
          <p:cNvGrpSpPr/>
          <p:nvPr/>
        </p:nvGrpSpPr>
        <p:grpSpPr>
          <a:xfrm>
            <a:off x="10787318" y="0"/>
            <a:ext cx="7500690" cy="2138982"/>
            <a:chOff x="7191545" y="0"/>
            <a:chExt cx="5000460" cy="1425988"/>
          </a:xfrm>
        </p:grpSpPr>
        <p:pic>
          <p:nvPicPr>
            <p:cNvPr id="790" name="Google Shape;790;p201"/>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791" name="Google Shape;791;p201"/>
            <p:cNvGrpSpPr/>
            <p:nvPr/>
          </p:nvGrpSpPr>
          <p:grpSpPr>
            <a:xfrm>
              <a:off x="7191545" y="0"/>
              <a:ext cx="5000460" cy="1425988"/>
              <a:chOff x="7191545" y="0"/>
              <a:chExt cx="5000460" cy="1425988"/>
            </a:xfrm>
          </p:grpSpPr>
          <p:sp>
            <p:nvSpPr>
              <p:cNvPr id="792" name="Google Shape;792;p201"/>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793" name="Google Shape;793;p201"/>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794" name="Google Shape;794;p201"/>
          <p:cNvSpPr txBox="1">
            <a:spLocks noGrp="1"/>
          </p:cNvSpPr>
          <p:nvPr>
            <p:ph type="body" idx="2"/>
          </p:nvPr>
        </p:nvSpPr>
        <p:spPr>
          <a:xfrm>
            <a:off x="9258301" y="2738440"/>
            <a:ext cx="8115305" cy="6527004"/>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400050" algn="l">
              <a:lnSpc>
                <a:spcPct val="100000"/>
              </a:lnSpc>
              <a:spcBef>
                <a:spcPts val="1500"/>
              </a:spcBef>
              <a:spcAft>
                <a:spcPts val="0"/>
              </a:spcAft>
              <a:buSzPts val="2700"/>
              <a:buChar char="•"/>
              <a:defRPr/>
            </a:lvl3pPr>
            <a:lvl4pPr marL="1828800" lvl="3" indent="-381000" algn="l">
              <a:lnSpc>
                <a:spcPct val="100000"/>
              </a:lnSpc>
              <a:spcBef>
                <a:spcPts val="1500"/>
              </a:spcBef>
              <a:spcAft>
                <a:spcPts val="0"/>
              </a:spcAft>
              <a:buSzPts val="2400"/>
              <a:buChar char="•"/>
              <a:defRPr/>
            </a:lvl4pPr>
            <a:lvl5pPr marL="2286000" lvl="4" indent="-381000" algn="l">
              <a:lnSpc>
                <a:spcPct val="100000"/>
              </a:lnSpc>
              <a:spcBef>
                <a:spcPts val="1500"/>
              </a:spcBef>
              <a:spcAft>
                <a:spcPts val="0"/>
              </a:spcAft>
              <a:buSzPts val="24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95" name="Google Shape;795;p201"/>
          <p:cNvSpPr txBox="1">
            <a:spLocks noGrp="1"/>
          </p:cNvSpPr>
          <p:nvPr>
            <p:ph type="sldNum" idx="12"/>
          </p:nvPr>
        </p:nvSpPr>
        <p:spPr>
          <a:xfrm>
            <a:off x="13258790"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796" name="Google Shape;796;p201"/>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797" name="Google Shape;797;p201"/>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matchingName="7_Comparison">
  <p:cSld name="7_Comparison">
    <p:spTree>
      <p:nvGrpSpPr>
        <p:cNvPr id="1" name="Shape 798"/>
        <p:cNvGrpSpPr/>
        <p:nvPr/>
      </p:nvGrpSpPr>
      <p:grpSpPr>
        <a:xfrm>
          <a:off x="0" y="0"/>
          <a:ext cx="0" cy="0"/>
          <a:chOff x="0" y="0"/>
          <a:chExt cx="0" cy="0"/>
        </a:xfrm>
      </p:grpSpPr>
      <p:grpSp>
        <p:nvGrpSpPr>
          <p:cNvPr id="799" name="Google Shape;799;p202"/>
          <p:cNvGrpSpPr/>
          <p:nvPr/>
        </p:nvGrpSpPr>
        <p:grpSpPr>
          <a:xfrm>
            <a:off x="10787318" y="0"/>
            <a:ext cx="7500690" cy="2138982"/>
            <a:chOff x="7191545" y="0"/>
            <a:chExt cx="5000460" cy="1425988"/>
          </a:xfrm>
        </p:grpSpPr>
        <p:pic>
          <p:nvPicPr>
            <p:cNvPr id="800" name="Google Shape;800;p20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801" name="Google Shape;801;p202"/>
            <p:cNvGrpSpPr/>
            <p:nvPr/>
          </p:nvGrpSpPr>
          <p:grpSpPr>
            <a:xfrm>
              <a:off x="7191545" y="0"/>
              <a:ext cx="5000460" cy="1425988"/>
              <a:chOff x="7191545" y="0"/>
              <a:chExt cx="5000460" cy="1425988"/>
            </a:xfrm>
          </p:grpSpPr>
          <p:sp>
            <p:nvSpPr>
              <p:cNvPr id="802" name="Google Shape;802;p20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803" name="Google Shape;803;p20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804" name="Google Shape;804;p202"/>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05" name="Google Shape;805;p202"/>
          <p:cNvSpPr txBox="1">
            <a:spLocks noGrp="1"/>
          </p:cNvSpPr>
          <p:nvPr>
            <p:ph type="body" idx="1"/>
          </p:nvPr>
        </p:nvSpPr>
        <p:spPr>
          <a:xfrm>
            <a:off x="914405" y="2521740"/>
            <a:ext cx="8081960" cy="1235865"/>
          </a:xfrm>
          <a:prstGeom prst="rect">
            <a:avLst/>
          </a:prstGeom>
          <a:solidFill>
            <a:srgbClr val="F3F6FB"/>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u="sng"/>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06" name="Google Shape;806;p202"/>
          <p:cNvSpPr txBox="1">
            <a:spLocks noGrp="1"/>
          </p:cNvSpPr>
          <p:nvPr>
            <p:ph type="body" idx="2"/>
          </p:nvPr>
        </p:nvSpPr>
        <p:spPr>
          <a:xfrm>
            <a:off x="914405" y="3757607"/>
            <a:ext cx="8081960" cy="5526875"/>
          </a:xfrm>
          <a:prstGeom prst="rect">
            <a:avLst/>
          </a:prstGeom>
          <a:solidFill>
            <a:srgbClr val="F3F6FB"/>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07" name="Google Shape;807;p202"/>
          <p:cNvSpPr txBox="1">
            <a:spLocks noGrp="1"/>
          </p:cNvSpPr>
          <p:nvPr>
            <p:ph type="body" idx="3"/>
          </p:nvPr>
        </p:nvSpPr>
        <p:spPr>
          <a:xfrm>
            <a:off x="9258301" y="2521740"/>
            <a:ext cx="8115305" cy="1235865"/>
          </a:xfrm>
          <a:prstGeom prst="rect">
            <a:avLst/>
          </a:prstGeom>
          <a:solidFill>
            <a:srgbClr val="F3F6FB"/>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u="sng"/>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08" name="Google Shape;808;p202"/>
          <p:cNvSpPr txBox="1">
            <a:spLocks noGrp="1"/>
          </p:cNvSpPr>
          <p:nvPr>
            <p:ph type="body" idx="4"/>
          </p:nvPr>
        </p:nvSpPr>
        <p:spPr>
          <a:xfrm>
            <a:off x="9258301" y="3757607"/>
            <a:ext cx="8115305" cy="5526875"/>
          </a:xfrm>
          <a:prstGeom prst="rect">
            <a:avLst/>
          </a:prstGeom>
          <a:solidFill>
            <a:srgbClr val="F3F6FB"/>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09" name="Google Shape;809;p202"/>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810" name="Google Shape;810;p202"/>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811" name="Google Shape;811;p202"/>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matchingName="7_Photo Slide">
  <p:cSld name="7_Photo Slide">
    <p:spTree>
      <p:nvGrpSpPr>
        <p:cNvPr id="1" name="Shape 812"/>
        <p:cNvGrpSpPr/>
        <p:nvPr/>
      </p:nvGrpSpPr>
      <p:grpSpPr>
        <a:xfrm>
          <a:off x="0" y="0"/>
          <a:ext cx="0" cy="0"/>
          <a:chOff x="0" y="0"/>
          <a:chExt cx="0" cy="0"/>
        </a:xfrm>
      </p:grpSpPr>
      <p:sp>
        <p:nvSpPr>
          <p:cNvPr id="813" name="Google Shape;813;p203"/>
          <p:cNvSpPr txBox="1">
            <a:spLocks noGrp="1"/>
          </p:cNvSpPr>
          <p:nvPr>
            <p:ph type="body" idx="1"/>
          </p:nvPr>
        </p:nvSpPr>
        <p:spPr>
          <a:xfrm>
            <a:off x="685800" y="1719383"/>
            <a:ext cx="3525258" cy="4457700"/>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814" name="Google Shape;814;p203"/>
          <p:cNvCxnSpPr/>
          <p:nvPr/>
        </p:nvCxnSpPr>
        <p:spPr>
          <a:xfrm>
            <a:off x="685801"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815" name="Google Shape;815;p203"/>
          <p:cNvGrpSpPr/>
          <p:nvPr/>
        </p:nvGrpSpPr>
        <p:grpSpPr>
          <a:xfrm>
            <a:off x="1" y="8069137"/>
            <a:ext cx="4211045" cy="1130843"/>
            <a:chOff x="0" y="5379424"/>
            <a:chExt cx="2807363" cy="753895"/>
          </a:xfrm>
        </p:grpSpPr>
        <p:sp>
          <p:nvSpPr>
            <p:cNvPr id="816" name="Google Shape;816;p203"/>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817" name="Google Shape;817;p203"/>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grpSp>
      <p:sp>
        <p:nvSpPr>
          <p:cNvPr id="818" name="Google Shape;818;p203"/>
          <p:cNvSpPr>
            <a:spLocks noGrp="1"/>
          </p:cNvSpPr>
          <p:nvPr>
            <p:ph type="pic" idx="2"/>
          </p:nvPr>
        </p:nvSpPr>
        <p:spPr>
          <a:xfrm>
            <a:off x="4211045" y="685800"/>
            <a:ext cx="13373100" cy="8915400"/>
          </a:xfrm>
          <a:prstGeom prst="rect">
            <a:avLst/>
          </a:prstGeom>
          <a:noFill/>
          <a:ln>
            <a:noFill/>
          </a:ln>
        </p:spPr>
      </p:sp>
      <p:pic>
        <p:nvPicPr>
          <p:cNvPr id="819" name="Google Shape;819;p203"/>
          <p:cNvPicPr preferRelativeResize="0"/>
          <p:nvPr/>
        </p:nvPicPr>
        <p:blipFill rotWithShape="1">
          <a:blip r:embed="rId2">
            <a:alphaModFix/>
          </a:blip>
          <a:srcRect/>
          <a:stretch/>
        </p:blipFill>
        <p:spPr>
          <a:xfrm>
            <a:off x="770030" y="6578303"/>
            <a:ext cx="3037970" cy="1367910"/>
          </a:xfrm>
          <a:prstGeom prst="rect">
            <a:avLst/>
          </a:prstGeom>
          <a:noFill/>
          <a:ln>
            <a:noFill/>
          </a:ln>
        </p:spPr>
      </p:pic>
    </p:spTree>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matchingName="15_Quotation">
  <p:cSld name="15_Quotation">
    <p:spTree>
      <p:nvGrpSpPr>
        <p:cNvPr id="1" name="Shape 820"/>
        <p:cNvGrpSpPr/>
        <p:nvPr/>
      </p:nvGrpSpPr>
      <p:grpSpPr>
        <a:xfrm>
          <a:off x="0" y="0"/>
          <a:ext cx="0" cy="0"/>
          <a:chOff x="0" y="0"/>
          <a:chExt cx="0" cy="0"/>
        </a:xfrm>
      </p:grpSpPr>
      <p:sp>
        <p:nvSpPr>
          <p:cNvPr id="821" name="Google Shape;821;p204"/>
          <p:cNvSpPr/>
          <p:nvPr/>
        </p:nvSpPr>
        <p:spPr>
          <a:xfrm>
            <a:off x="2141040" y="2081801"/>
            <a:ext cx="15232563" cy="5260401"/>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822" name="Google Shape;822;p204"/>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23" name="Google Shape;823;p204"/>
          <p:cNvSpPr txBox="1">
            <a:spLocks noGrp="1"/>
          </p:cNvSpPr>
          <p:nvPr>
            <p:ph type="body" idx="1"/>
          </p:nvPr>
        </p:nvSpPr>
        <p:spPr>
          <a:xfrm>
            <a:off x="2141040" y="7511183"/>
            <a:ext cx="15232563" cy="12377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24" name="Google Shape;824;p204"/>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825" name="Google Shape;825;p204"/>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826" name="Google Shape;826;p204"/>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827" name="Google Shape;827;p204"/>
          <p:cNvGrpSpPr/>
          <p:nvPr/>
        </p:nvGrpSpPr>
        <p:grpSpPr>
          <a:xfrm>
            <a:off x="10787318" y="0"/>
            <a:ext cx="7500690" cy="2138982"/>
            <a:chOff x="7191545" y="0"/>
            <a:chExt cx="5000460" cy="1425988"/>
          </a:xfrm>
        </p:grpSpPr>
        <p:pic>
          <p:nvPicPr>
            <p:cNvPr id="828" name="Google Shape;828;p204"/>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829" name="Google Shape;829;p204"/>
            <p:cNvGrpSpPr/>
            <p:nvPr/>
          </p:nvGrpSpPr>
          <p:grpSpPr>
            <a:xfrm>
              <a:off x="7191545" y="0"/>
              <a:ext cx="5000460" cy="1425988"/>
              <a:chOff x="7191545" y="0"/>
              <a:chExt cx="5000460" cy="1425988"/>
            </a:xfrm>
          </p:grpSpPr>
          <p:sp>
            <p:nvSpPr>
              <p:cNvPr id="830" name="Google Shape;830;p204"/>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831" name="Google Shape;831;p204"/>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832" name="Google Shape;832;p204" descr="Open quotation mark with solid fill"/>
          <p:cNvSpPr/>
          <p:nvPr/>
        </p:nvSpPr>
        <p:spPr>
          <a:xfrm>
            <a:off x="167267" y="204794"/>
            <a:ext cx="3055142" cy="305514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matchingName="6_End">
  <p:cSld name="6_End">
    <p:spTree>
      <p:nvGrpSpPr>
        <p:cNvPr id="1" name="Shape 833"/>
        <p:cNvGrpSpPr/>
        <p:nvPr/>
      </p:nvGrpSpPr>
      <p:grpSpPr>
        <a:xfrm>
          <a:off x="0" y="0"/>
          <a:ext cx="0" cy="0"/>
          <a:chOff x="0" y="0"/>
          <a:chExt cx="0" cy="0"/>
        </a:xfrm>
      </p:grpSpPr>
      <p:grpSp>
        <p:nvGrpSpPr>
          <p:cNvPr id="834" name="Google Shape;834;p205"/>
          <p:cNvGrpSpPr/>
          <p:nvPr/>
        </p:nvGrpSpPr>
        <p:grpSpPr>
          <a:xfrm>
            <a:off x="0" y="0"/>
            <a:ext cx="18287994" cy="3223245"/>
            <a:chOff x="0" y="0"/>
            <a:chExt cx="12191996" cy="2148830"/>
          </a:xfrm>
        </p:grpSpPr>
        <p:sp>
          <p:nvSpPr>
            <p:cNvPr id="835" name="Google Shape;835;p205"/>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836" name="Google Shape;836;p205"/>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sp>
        <p:nvSpPr>
          <p:cNvPr id="837" name="Google Shape;837;p205"/>
          <p:cNvSpPr/>
          <p:nvPr/>
        </p:nvSpPr>
        <p:spPr>
          <a:xfrm>
            <a:off x="1353549" y="2276540"/>
            <a:ext cx="16934445" cy="5733905"/>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838" name="Google Shape;838;p205"/>
          <p:cNvSpPr txBox="1">
            <a:spLocks noGrp="1"/>
          </p:cNvSpPr>
          <p:nvPr>
            <p:ph type="body" idx="1"/>
          </p:nvPr>
        </p:nvSpPr>
        <p:spPr>
          <a:xfrm>
            <a:off x="1828795" y="5143501"/>
            <a:ext cx="8373974" cy="212034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39" name="Google Shape;839;p205"/>
          <p:cNvSpPr txBox="1">
            <a:spLocks noGrp="1"/>
          </p:cNvSpPr>
          <p:nvPr>
            <p:ph type="title"/>
          </p:nvPr>
        </p:nvSpPr>
        <p:spPr>
          <a:xfrm>
            <a:off x="1828795" y="2831229"/>
            <a:ext cx="8373974" cy="161739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840" name="Google Shape;840;p205"/>
          <p:cNvPicPr preferRelativeResize="0"/>
          <p:nvPr/>
        </p:nvPicPr>
        <p:blipFill rotWithShape="1">
          <a:blip r:embed="rId2">
            <a:alphaModFix/>
          </a:blip>
          <a:srcRect/>
          <a:stretch/>
        </p:blipFill>
        <p:spPr>
          <a:xfrm>
            <a:off x="1353549" y="342557"/>
            <a:ext cx="3037970" cy="1367910"/>
          </a:xfrm>
          <a:prstGeom prst="rect">
            <a:avLst/>
          </a:prstGeom>
          <a:noFill/>
          <a:ln>
            <a:noFill/>
          </a:ln>
        </p:spPr>
      </p:pic>
      <p:sp>
        <p:nvSpPr>
          <p:cNvPr id="841" name="Google Shape;841;p205"/>
          <p:cNvSpPr>
            <a:spLocks noGrp="1"/>
          </p:cNvSpPr>
          <p:nvPr>
            <p:ph type="pic" idx="2"/>
          </p:nvPr>
        </p:nvSpPr>
        <p:spPr>
          <a:xfrm>
            <a:off x="10678030" y="350868"/>
            <a:ext cx="7609979" cy="8915400"/>
          </a:xfrm>
          <a:prstGeom prst="rect">
            <a:avLst/>
          </a:prstGeom>
          <a:noFill/>
          <a:ln>
            <a:noFill/>
          </a:ln>
        </p:spPr>
      </p:sp>
    </p:spTree>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matchingName="5_Blank">
  <p:cSld name="5_Blank">
    <p:spTree>
      <p:nvGrpSpPr>
        <p:cNvPr id="1" name="Shape 842"/>
        <p:cNvGrpSpPr/>
        <p:nvPr/>
      </p:nvGrpSpPr>
      <p:grpSpPr>
        <a:xfrm>
          <a:off x="0" y="0"/>
          <a:ext cx="0" cy="0"/>
          <a:chOff x="0" y="0"/>
          <a:chExt cx="0" cy="0"/>
        </a:xfrm>
      </p:grpSpPr>
      <p:sp>
        <p:nvSpPr>
          <p:cNvPr id="843" name="Google Shape;843;p206"/>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844" name="Google Shape;844;p206"/>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845" name="Google Shape;845;p206"/>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846" name="Google Shape;846;p206"/>
          <p:cNvGrpSpPr/>
          <p:nvPr/>
        </p:nvGrpSpPr>
        <p:grpSpPr>
          <a:xfrm>
            <a:off x="10787318" y="0"/>
            <a:ext cx="7500690" cy="2138982"/>
            <a:chOff x="7191545" y="0"/>
            <a:chExt cx="5000460" cy="1425988"/>
          </a:xfrm>
        </p:grpSpPr>
        <p:pic>
          <p:nvPicPr>
            <p:cNvPr id="847" name="Google Shape;847;p206"/>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848" name="Google Shape;848;p206"/>
            <p:cNvGrpSpPr/>
            <p:nvPr/>
          </p:nvGrpSpPr>
          <p:grpSpPr>
            <a:xfrm>
              <a:off x="7191545" y="0"/>
              <a:ext cx="5000460" cy="1425988"/>
              <a:chOff x="7191545" y="0"/>
              <a:chExt cx="5000460" cy="1425988"/>
            </a:xfrm>
          </p:grpSpPr>
          <p:sp>
            <p:nvSpPr>
              <p:cNvPr id="849" name="Google Shape;849;p206"/>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850" name="Google Shape;850;p206"/>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Tree>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matchingName="7_Title Only">
  <p:cSld name="7_Title Only">
    <p:spTree>
      <p:nvGrpSpPr>
        <p:cNvPr id="1" name="Shape 851"/>
        <p:cNvGrpSpPr/>
        <p:nvPr/>
      </p:nvGrpSpPr>
      <p:grpSpPr>
        <a:xfrm>
          <a:off x="0" y="0"/>
          <a:ext cx="0" cy="0"/>
          <a:chOff x="0" y="0"/>
          <a:chExt cx="0" cy="0"/>
        </a:xfrm>
      </p:grpSpPr>
      <p:grpSp>
        <p:nvGrpSpPr>
          <p:cNvPr id="852" name="Google Shape;852;p207"/>
          <p:cNvGrpSpPr/>
          <p:nvPr/>
        </p:nvGrpSpPr>
        <p:grpSpPr>
          <a:xfrm>
            <a:off x="10787318" y="0"/>
            <a:ext cx="7500690" cy="2138982"/>
            <a:chOff x="7191545" y="0"/>
            <a:chExt cx="5000460" cy="1425988"/>
          </a:xfrm>
        </p:grpSpPr>
        <p:pic>
          <p:nvPicPr>
            <p:cNvPr id="853" name="Google Shape;853;p207"/>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854" name="Google Shape;854;p207"/>
            <p:cNvGrpSpPr/>
            <p:nvPr/>
          </p:nvGrpSpPr>
          <p:grpSpPr>
            <a:xfrm>
              <a:off x="7191545" y="0"/>
              <a:ext cx="5000460" cy="1425988"/>
              <a:chOff x="7191545" y="0"/>
              <a:chExt cx="5000460" cy="1425988"/>
            </a:xfrm>
          </p:grpSpPr>
          <p:sp>
            <p:nvSpPr>
              <p:cNvPr id="855" name="Google Shape;855;p207"/>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856" name="Google Shape;856;p207"/>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857" name="Google Shape;857;p207"/>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58" name="Google Shape;858;p207"/>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859" name="Google Shape;859;p207"/>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860" name="Google Shape;860;p207"/>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matchingName="8_Photo Slide">
  <p:cSld name="8_Photo Slide">
    <p:spTree>
      <p:nvGrpSpPr>
        <p:cNvPr id="1" name="Shape 861"/>
        <p:cNvGrpSpPr/>
        <p:nvPr/>
      </p:nvGrpSpPr>
      <p:grpSpPr>
        <a:xfrm>
          <a:off x="0" y="0"/>
          <a:ext cx="0" cy="0"/>
          <a:chOff x="0" y="0"/>
          <a:chExt cx="0" cy="0"/>
        </a:xfrm>
      </p:grpSpPr>
      <p:sp>
        <p:nvSpPr>
          <p:cNvPr id="862" name="Google Shape;862;p208"/>
          <p:cNvSpPr txBox="1">
            <a:spLocks noGrp="1"/>
          </p:cNvSpPr>
          <p:nvPr>
            <p:ph type="body" idx="1"/>
          </p:nvPr>
        </p:nvSpPr>
        <p:spPr>
          <a:xfrm>
            <a:off x="685800" y="1719383"/>
            <a:ext cx="3525258" cy="4457700"/>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863" name="Google Shape;863;p208"/>
          <p:cNvCxnSpPr/>
          <p:nvPr/>
        </p:nvCxnSpPr>
        <p:spPr>
          <a:xfrm>
            <a:off x="685801"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864" name="Google Shape;864;p208"/>
          <p:cNvGrpSpPr/>
          <p:nvPr/>
        </p:nvGrpSpPr>
        <p:grpSpPr>
          <a:xfrm>
            <a:off x="1" y="8069137"/>
            <a:ext cx="4211045" cy="1130843"/>
            <a:chOff x="0" y="5379424"/>
            <a:chExt cx="2807363" cy="753895"/>
          </a:xfrm>
        </p:grpSpPr>
        <p:sp>
          <p:nvSpPr>
            <p:cNvPr id="865" name="Google Shape;865;p208"/>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866" name="Google Shape;866;p208"/>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grpSp>
      <p:sp>
        <p:nvSpPr>
          <p:cNvPr id="867" name="Google Shape;867;p208"/>
          <p:cNvSpPr>
            <a:spLocks noGrp="1"/>
          </p:cNvSpPr>
          <p:nvPr>
            <p:ph type="pic" idx="2"/>
          </p:nvPr>
        </p:nvSpPr>
        <p:spPr>
          <a:xfrm>
            <a:off x="4211045" y="685800"/>
            <a:ext cx="13373100" cy="8915400"/>
          </a:xfrm>
          <a:prstGeom prst="rect">
            <a:avLst/>
          </a:prstGeom>
          <a:noFill/>
          <a:ln>
            <a:noFill/>
          </a:ln>
        </p:spPr>
      </p:sp>
      <p:pic>
        <p:nvPicPr>
          <p:cNvPr id="868" name="Google Shape;868;p208"/>
          <p:cNvPicPr preferRelativeResize="0"/>
          <p:nvPr/>
        </p:nvPicPr>
        <p:blipFill rotWithShape="1">
          <a:blip r:embed="rId2">
            <a:alphaModFix/>
          </a:blip>
          <a:srcRect/>
          <a:stretch/>
        </p:blipFill>
        <p:spPr>
          <a:xfrm>
            <a:off x="770030" y="6578303"/>
            <a:ext cx="3037970" cy="1367910"/>
          </a:xfrm>
          <a:prstGeom prst="rect">
            <a:avLst/>
          </a:prstGeom>
          <a:noFill/>
          <a:ln>
            <a:noFill/>
          </a:ln>
        </p:spPr>
      </p:pic>
    </p:spTree>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matchingName="16_Quotation">
  <p:cSld name="16_Quotation">
    <p:spTree>
      <p:nvGrpSpPr>
        <p:cNvPr id="1" name="Shape 869"/>
        <p:cNvGrpSpPr/>
        <p:nvPr/>
      </p:nvGrpSpPr>
      <p:grpSpPr>
        <a:xfrm>
          <a:off x="0" y="0"/>
          <a:ext cx="0" cy="0"/>
          <a:chOff x="0" y="0"/>
          <a:chExt cx="0" cy="0"/>
        </a:xfrm>
      </p:grpSpPr>
      <p:sp>
        <p:nvSpPr>
          <p:cNvPr id="870" name="Google Shape;870;p209"/>
          <p:cNvSpPr/>
          <p:nvPr/>
        </p:nvSpPr>
        <p:spPr>
          <a:xfrm>
            <a:off x="2141040" y="2081801"/>
            <a:ext cx="15232563" cy="5260401"/>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871" name="Google Shape;871;p209"/>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72" name="Google Shape;872;p209"/>
          <p:cNvSpPr txBox="1">
            <a:spLocks noGrp="1"/>
          </p:cNvSpPr>
          <p:nvPr>
            <p:ph type="body" idx="1"/>
          </p:nvPr>
        </p:nvSpPr>
        <p:spPr>
          <a:xfrm>
            <a:off x="2141040" y="7511183"/>
            <a:ext cx="15232563" cy="12377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73" name="Google Shape;873;p209"/>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874" name="Google Shape;874;p209"/>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875" name="Google Shape;875;p209"/>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876" name="Google Shape;876;p209"/>
          <p:cNvGrpSpPr/>
          <p:nvPr/>
        </p:nvGrpSpPr>
        <p:grpSpPr>
          <a:xfrm>
            <a:off x="10787318" y="0"/>
            <a:ext cx="7500690" cy="2138982"/>
            <a:chOff x="7191545" y="0"/>
            <a:chExt cx="5000460" cy="1425988"/>
          </a:xfrm>
        </p:grpSpPr>
        <p:pic>
          <p:nvPicPr>
            <p:cNvPr id="877" name="Google Shape;877;p20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878" name="Google Shape;878;p209"/>
            <p:cNvGrpSpPr/>
            <p:nvPr/>
          </p:nvGrpSpPr>
          <p:grpSpPr>
            <a:xfrm>
              <a:off x="7191545" y="0"/>
              <a:ext cx="5000460" cy="1425988"/>
              <a:chOff x="7191545" y="0"/>
              <a:chExt cx="5000460" cy="1425988"/>
            </a:xfrm>
          </p:grpSpPr>
          <p:sp>
            <p:nvSpPr>
              <p:cNvPr id="879" name="Google Shape;879;p20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880" name="Google Shape;880;p20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881" name="Google Shape;881;p209" descr="Open quotation mark with solid fill"/>
          <p:cNvSpPr/>
          <p:nvPr/>
        </p:nvSpPr>
        <p:spPr>
          <a:xfrm>
            <a:off x="167267" y="204794"/>
            <a:ext cx="3055142" cy="305514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matchingName="8_Title and Content">
  <p:cSld name="8_Title and Content">
    <p:spTree>
      <p:nvGrpSpPr>
        <p:cNvPr id="1" name="Shape 882"/>
        <p:cNvGrpSpPr/>
        <p:nvPr/>
      </p:nvGrpSpPr>
      <p:grpSpPr>
        <a:xfrm>
          <a:off x="0" y="0"/>
          <a:ext cx="0" cy="0"/>
          <a:chOff x="0" y="0"/>
          <a:chExt cx="0" cy="0"/>
        </a:xfrm>
      </p:grpSpPr>
      <p:grpSp>
        <p:nvGrpSpPr>
          <p:cNvPr id="883" name="Google Shape;883;p210"/>
          <p:cNvGrpSpPr/>
          <p:nvPr/>
        </p:nvGrpSpPr>
        <p:grpSpPr>
          <a:xfrm>
            <a:off x="10787318" y="0"/>
            <a:ext cx="7500690" cy="2138982"/>
            <a:chOff x="7191545" y="0"/>
            <a:chExt cx="5000460" cy="1425988"/>
          </a:xfrm>
        </p:grpSpPr>
        <p:pic>
          <p:nvPicPr>
            <p:cNvPr id="884" name="Google Shape;884;p21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885" name="Google Shape;885;p210"/>
            <p:cNvGrpSpPr/>
            <p:nvPr/>
          </p:nvGrpSpPr>
          <p:grpSpPr>
            <a:xfrm>
              <a:off x="7191545" y="0"/>
              <a:ext cx="5000460" cy="1425988"/>
              <a:chOff x="7191545" y="0"/>
              <a:chExt cx="5000460" cy="1425988"/>
            </a:xfrm>
          </p:grpSpPr>
          <p:sp>
            <p:nvSpPr>
              <p:cNvPr id="886" name="Google Shape;886;p21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887" name="Google Shape;887;p21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888" name="Google Shape;888;p210"/>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89" name="Google Shape;889;p210"/>
          <p:cNvSpPr txBox="1">
            <a:spLocks noGrp="1"/>
          </p:cNvSpPr>
          <p:nvPr>
            <p:ph type="body" idx="1"/>
          </p:nvPr>
        </p:nvSpPr>
        <p:spPr>
          <a:xfrm>
            <a:off x="914405" y="2738440"/>
            <a:ext cx="16459200" cy="6527004"/>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400050" algn="l">
              <a:lnSpc>
                <a:spcPct val="100000"/>
              </a:lnSpc>
              <a:spcBef>
                <a:spcPts val="1500"/>
              </a:spcBef>
              <a:spcAft>
                <a:spcPts val="0"/>
              </a:spcAft>
              <a:buSzPts val="2700"/>
              <a:buChar char="•"/>
              <a:defRPr/>
            </a:lvl3pPr>
            <a:lvl4pPr marL="1828800" lvl="3" indent="-381000" algn="l">
              <a:lnSpc>
                <a:spcPct val="100000"/>
              </a:lnSpc>
              <a:spcBef>
                <a:spcPts val="1500"/>
              </a:spcBef>
              <a:spcAft>
                <a:spcPts val="0"/>
              </a:spcAft>
              <a:buSzPts val="2400"/>
              <a:buChar char="•"/>
              <a:defRPr/>
            </a:lvl4pPr>
            <a:lvl5pPr marL="2286000" lvl="4" indent="-381000" algn="l">
              <a:lnSpc>
                <a:spcPct val="100000"/>
              </a:lnSpc>
              <a:spcBef>
                <a:spcPts val="1500"/>
              </a:spcBef>
              <a:spcAft>
                <a:spcPts val="0"/>
              </a:spcAft>
              <a:buSzPts val="24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90" name="Google Shape;890;p210"/>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891" name="Google Shape;891;p210"/>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892" name="Google Shape;892;p210"/>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matchingName="8_Two Content">
  <p:cSld name="8_Two Content">
    <p:spTree>
      <p:nvGrpSpPr>
        <p:cNvPr id="1" name="Shape 893"/>
        <p:cNvGrpSpPr/>
        <p:nvPr/>
      </p:nvGrpSpPr>
      <p:grpSpPr>
        <a:xfrm>
          <a:off x="0" y="0"/>
          <a:ext cx="0" cy="0"/>
          <a:chOff x="0" y="0"/>
          <a:chExt cx="0" cy="0"/>
        </a:xfrm>
      </p:grpSpPr>
      <p:sp>
        <p:nvSpPr>
          <p:cNvPr id="894" name="Google Shape;894;p211"/>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95" name="Google Shape;895;p211"/>
          <p:cNvSpPr txBox="1">
            <a:spLocks noGrp="1"/>
          </p:cNvSpPr>
          <p:nvPr>
            <p:ph type="body" idx="1"/>
          </p:nvPr>
        </p:nvSpPr>
        <p:spPr>
          <a:xfrm>
            <a:off x="914405" y="2738440"/>
            <a:ext cx="8115305" cy="6527004"/>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400050" algn="l">
              <a:lnSpc>
                <a:spcPct val="100000"/>
              </a:lnSpc>
              <a:spcBef>
                <a:spcPts val="1500"/>
              </a:spcBef>
              <a:spcAft>
                <a:spcPts val="0"/>
              </a:spcAft>
              <a:buSzPts val="2700"/>
              <a:buChar char="•"/>
              <a:defRPr/>
            </a:lvl3pPr>
            <a:lvl4pPr marL="1828800" lvl="3" indent="-381000" algn="l">
              <a:lnSpc>
                <a:spcPct val="100000"/>
              </a:lnSpc>
              <a:spcBef>
                <a:spcPts val="1500"/>
              </a:spcBef>
              <a:spcAft>
                <a:spcPts val="0"/>
              </a:spcAft>
              <a:buSzPts val="2400"/>
              <a:buChar char="•"/>
              <a:defRPr/>
            </a:lvl4pPr>
            <a:lvl5pPr marL="2286000" lvl="4" indent="-381000" algn="l">
              <a:lnSpc>
                <a:spcPct val="100000"/>
              </a:lnSpc>
              <a:spcBef>
                <a:spcPts val="1500"/>
              </a:spcBef>
              <a:spcAft>
                <a:spcPts val="0"/>
              </a:spcAft>
              <a:buSzPts val="24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896" name="Google Shape;896;p211"/>
          <p:cNvGrpSpPr/>
          <p:nvPr/>
        </p:nvGrpSpPr>
        <p:grpSpPr>
          <a:xfrm>
            <a:off x="10787318" y="0"/>
            <a:ext cx="7500690" cy="2138982"/>
            <a:chOff x="7191545" y="0"/>
            <a:chExt cx="5000460" cy="1425988"/>
          </a:xfrm>
        </p:grpSpPr>
        <p:pic>
          <p:nvPicPr>
            <p:cNvPr id="897" name="Google Shape;897;p211"/>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898" name="Google Shape;898;p211"/>
            <p:cNvGrpSpPr/>
            <p:nvPr/>
          </p:nvGrpSpPr>
          <p:grpSpPr>
            <a:xfrm>
              <a:off x="7191545" y="0"/>
              <a:ext cx="5000460" cy="1425988"/>
              <a:chOff x="7191545" y="0"/>
              <a:chExt cx="5000460" cy="1425988"/>
            </a:xfrm>
          </p:grpSpPr>
          <p:sp>
            <p:nvSpPr>
              <p:cNvPr id="899" name="Google Shape;899;p211"/>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900" name="Google Shape;900;p211"/>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901" name="Google Shape;901;p211"/>
          <p:cNvSpPr txBox="1">
            <a:spLocks noGrp="1"/>
          </p:cNvSpPr>
          <p:nvPr>
            <p:ph type="body" idx="2"/>
          </p:nvPr>
        </p:nvSpPr>
        <p:spPr>
          <a:xfrm>
            <a:off x="9258301" y="2738440"/>
            <a:ext cx="8115305" cy="6527004"/>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400050" algn="l">
              <a:lnSpc>
                <a:spcPct val="100000"/>
              </a:lnSpc>
              <a:spcBef>
                <a:spcPts val="1500"/>
              </a:spcBef>
              <a:spcAft>
                <a:spcPts val="0"/>
              </a:spcAft>
              <a:buSzPts val="2700"/>
              <a:buChar char="•"/>
              <a:defRPr/>
            </a:lvl3pPr>
            <a:lvl4pPr marL="1828800" lvl="3" indent="-381000" algn="l">
              <a:lnSpc>
                <a:spcPct val="100000"/>
              </a:lnSpc>
              <a:spcBef>
                <a:spcPts val="1500"/>
              </a:spcBef>
              <a:spcAft>
                <a:spcPts val="0"/>
              </a:spcAft>
              <a:buSzPts val="2400"/>
              <a:buChar char="•"/>
              <a:defRPr/>
            </a:lvl4pPr>
            <a:lvl5pPr marL="2286000" lvl="4" indent="-381000" algn="l">
              <a:lnSpc>
                <a:spcPct val="100000"/>
              </a:lnSpc>
              <a:spcBef>
                <a:spcPts val="1500"/>
              </a:spcBef>
              <a:spcAft>
                <a:spcPts val="0"/>
              </a:spcAft>
              <a:buSzPts val="24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02" name="Google Shape;902;p211"/>
          <p:cNvSpPr txBox="1">
            <a:spLocks noGrp="1"/>
          </p:cNvSpPr>
          <p:nvPr>
            <p:ph type="sldNum" idx="12"/>
          </p:nvPr>
        </p:nvSpPr>
        <p:spPr>
          <a:xfrm>
            <a:off x="13258790"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03" name="Google Shape;903;p211"/>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904" name="Google Shape;904;p211"/>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matchingName="8_Comparison">
  <p:cSld name="8_Comparison">
    <p:spTree>
      <p:nvGrpSpPr>
        <p:cNvPr id="1" name="Shape 905"/>
        <p:cNvGrpSpPr/>
        <p:nvPr/>
      </p:nvGrpSpPr>
      <p:grpSpPr>
        <a:xfrm>
          <a:off x="0" y="0"/>
          <a:ext cx="0" cy="0"/>
          <a:chOff x="0" y="0"/>
          <a:chExt cx="0" cy="0"/>
        </a:xfrm>
      </p:grpSpPr>
      <p:grpSp>
        <p:nvGrpSpPr>
          <p:cNvPr id="906" name="Google Shape;906;p212"/>
          <p:cNvGrpSpPr/>
          <p:nvPr/>
        </p:nvGrpSpPr>
        <p:grpSpPr>
          <a:xfrm>
            <a:off x="10787318" y="0"/>
            <a:ext cx="7500690" cy="2138982"/>
            <a:chOff x="7191545" y="0"/>
            <a:chExt cx="5000460" cy="1425988"/>
          </a:xfrm>
        </p:grpSpPr>
        <p:pic>
          <p:nvPicPr>
            <p:cNvPr id="907" name="Google Shape;907;p21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908" name="Google Shape;908;p212"/>
            <p:cNvGrpSpPr/>
            <p:nvPr/>
          </p:nvGrpSpPr>
          <p:grpSpPr>
            <a:xfrm>
              <a:off x="7191545" y="0"/>
              <a:ext cx="5000460" cy="1425988"/>
              <a:chOff x="7191545" y="0"/>
              <a:chExt cx="5000460" cy="1425988"/>
            </a:xfrm>
          </p:grpSpPr>
          <p:sp>
            <p:nvSpPr>
              <p:cNvPr id="909" name="Google Shape;909;p21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910" name="Google Shape;910;p21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911" name="Google Shape;911;p212"/>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12" name="Google Shape;912;p212"/>
          <p:cNvSpPr txBox="1">
            <a:spLocks noGrp="1"/>
          </p:cNvSpPr>
          <p:nvPr>
            <p:ph type="body" idx="1"/>
          </p:nvPr>
        </p:nvSpPr>
        <p:spPr>
          <a:xfrm>
            <a:off x="914405" y="2521740"/>
            <a:ext cx="8081960" cy="1235865"/>
          </a:xfrm>
          <a:prstGeom prst="rect">
            <a:avLst/>
          </a:prstGeom>
          <a:solidFill>
            <a:srgbClr val="F3F6FB"/>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u="sng"/>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13" name="Google Shape;913;p212"/>
          <p:cNvSpPr txBox="1">
            <a:spLocks noGrp="1"/>
          </p:cNvSpPr>
          <p:nvPr>
            <p:ph type="body" idx="2"/>
          </p:nvPr>
        </p:nvSpPr>
        <p:spPr>
          <a:xfrm>
            <a:off x="914405" y="3757607"/>
            <a:ext cx="8081960" cy="5526875"/>
          </a:xfrm>
          <a:prstGeom prst="rect">
            <a:avLst/>
          </a:prstGeom>
          <a:solidFill>
            <a:srgbClr val="F3F6FB"/>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14" name="Google Shape;914;p212"/>
          <p:cNvSpPr txBox="1">
            <a:spLocks noGrp="1"/>
          </p:cNvSpPr>
          <p:nvPr>
            <p:ph type="body" idx="3"/>
          </p:nvPr>
        </p:nvSpPr>
        <p:spPr>
          <a:xfrm>
            <a:off x="9258301" y="2521740"/>
            <a:ext cx="8115305" cy="1235865"/>
          </a:xfrm>
          <a:prstGeom prst="rect">
            <a:avLst/>
          </a:prstGeom>
          <a:solidFill>
            <a:srgbClr val="F3F6FB"/>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u="sng"/>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15" name="Google Shape;915;p212"/>
          <p:cNvSpPr txBox="1">
            <a:spLocks noGrp="1"/>
          </p:cNvSpPr>
          <p:nvPr>
            <p:ph type="body" idx="4"/>
          </p:nvPr>
        </p:nvSpPr>
        <p:spPr>
          <a:xfrm>
            <a:off x="9258301" y="3757607"/>
            <a:ext cx="8115305" cy="5526875"/>
          </a:xfrm>
          <a:prstGeom prst="rect">
            <a:avLst/>
          </a:prstGeom>
          <a:solidFill>
            <a:srgbClr val="F3F6FB"/>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16" name="Google Shape;916;p212"/>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17" name="Google Shape;917;p212"/>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918" name="Google Shape;918;p212"/>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matchingName="8_Title Only">
  <p:cSld name="8_Title Only">
    <p:spTree>
      <p:nvGrpSpPr>
        <p:cNvPr id="1" name="Shape 919"/>
        <p:cNvGrpSpPr/>
        <p:nvPr/>
      </p:nvGrpSpPr>
      <p:grpSpPr>
        <a:xfrm>
          <a:off x="0" y="0"/>
          <a:ext cx="0" cy="0"/>
          <a:chOff x="0" y="0"/>
          <a:chExt cx="0" cy="0"/>
        </a:xfrm>
      </p:grpSpPr>
      <p:grpSp>
        <p:nvGrpSpPr>
          <p:cNvPr id="920" name="Google Shape;920;p213"/>
          <p:cNvGrpSpPr/>
          <p:nvPr/>
        </p:nvGrpSpPr>
        <p:grpSpPr>
          <a:xfrm>
            <a:off x="10787318" y="0"/>
            <a:ext cx="7500690" cy="2138982"/>
            <a:chOff x="7191545" y="0"/>
            <a:chExt cx="5000460" cy="1425988"/>
          </a:xfrm>
        </p:grpSpPr>
        <p:pic>
          <p:nvPicPr>
            <p:cNvPr id="921" name="Google Shape;921;p213"/>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922" name="Google Shape;922;p213"/>
            <p:cNvGrpSpPr/>
            <p:nvPr/>
          </p:nvGrpSpPr>
          <p:grpSpPr>
            <a:xfrm>
              <a:off x="7191545" y="0"/>
              <a:ext cx="5000460" cy="1425988"/>
              <a:chOff x="7191545" y="0"/>
              <a:chExt cx="5000460" cy="1425988"/>
            </a:xfrm>
          </p:grpSpPr>
          <p:sp>
            <p:nvSpPr>
              <p:cNvPr id="923" name="Google Shape;923;p213"/>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924" name="Google Shape;924;p213"/>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925" name="Google Shape;925;p213"/>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26" name="Google Shape;926;p213"/>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27" name="Google Shape;927;p213"/>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928" name="Google Shape;928;p213"/>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matchingName="7_End">
  <p:cSld name="7_End">
    <p:spTree>
      <p:nvGrpSpPr>
        <p:cNvPr id="1" name="Shape 929"/>
        <p:cNvGrpSpPr/>
        <p:nvPr/>
      </p:nvGrpSpPr>
      <p:grpSpPr>
        <a:xfrm>
          <a:off x="0" y="0"/>
          <a:ext cx="0" cy="0"/>
          <a:chOff x="0" y="0"/>
          <a:chExt cx="0" cy="0"/>
        </a:xfrm>
      </p:grpSpPr>
      <p:grpSp>
        <p:nvGrpSpPr>
          <p:cNvPr id="930" name="Google Shape;930;p214"/>
          <p:cNvGrpSpPr/>
          <p:nvPr/>
        </p:nvGrpSpPr>
        <p:grpSpPr>
          <a:xfrm>
            <a:off x="0" y="0"/>
            <a:ext cx="18287994" cy="3223245"/>
            <a:chOff x="0" y="0"/>
            <a:chExt cx="12191996" cy="2148830"/>
          </a:xfrm>
        </p:grpSpPr>
        <p:sp>
          <p:nvSpPr>
            <p:cNvPr id="931" name="Google Shape;931;p214"/>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932" name="Google Shape;932;p214"/>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sp>
        <p:nvSpPr>
          <p:cNvPr id="933" name="Google Shape;933;p214"/>
          <p:cNvSpPr/>
          <p:nvPr/>
        </p:nvSpPr>
        <p:spPr>
          <a:xfrm>
            <a:off x="1353549" y="2276540"/>
            <a:ext cx="16934445" cy="5733905"/>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934" name="Google Shape;934;p214"/>
          <p:cNvSpPr txBox="1">
            <a:spLocks noGrp="1"/>
          </p:cNvSpPr>
          <p:nvPr>
            <p:ph type="body" idx="1"/>
          </p:nvPr>
        </p:nvSpPr>
        <p:spPr>
          <a:xfrm>
            <a:off x="1828795" y="5143501"/>
            <a:ext cx="8373974" cy="212034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35" name="Google Shape;935;p214"/>
          <p:cNvSpPr txBox="1">
            <a:spLocks noGrp="1"/>
          </p:cNvSpPr>
          <p:nvPr>
            <p:ph type="title"/>
          </p:nvPr>
        </p:nvSpPr>
        <p:spPr>
          <a:xfrm>
            <a:off x="1828795" y="2831229"/>
            <a:ext cx="8373974" cy="161739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936" name="Google Shape;936;p214"/>
          <p:cNvPicPr preferRelativeResize="0"/>
          <p:nvPr/>
        </p:nvPicPr>
        <p:blipFill rotWithShape="1">
          <a:blip r:embed="rId2">
            <a:alphaModFix/>
          </a:blip>
          <a:srcRect/>
          <a:stretch/>
        </p:blipFill>
        <p:spPr>
          <a:xfrm>
            <a:off x="1353549" y="342557"/>
            <a:ext cx="3037970" cy="1367910"/>
          </a:xfrm>
          <a:prstGeom prst="rect">
            <a:avLst/>
          </a:prstGeom>
          <a:noFill/>
          <a:ln>
            <a:noFill/>
          </a:ln>
        </p:spPr>
      </p:pic>
      <p:sp>
        <p:nvSpPr>
          <p:cNvPr id="937" name="Google Shape;937;p214"/>
          <p:cNvSpPr>
            <a:spLocks noGrp="1"/>
          </p:cNvSpPr>
          <p:nvPr>
            <p:ph type="pic" idx="2"/>
          </p:nvPr>
        </p:nvSpPr>
        <p:spPr>
          <a:xfrm>
            <a:off x="10678030" y="350868"/>
            <a:ext cx="7609979" cy="8915400"/>
          </a:xfrm>
          <a:prstGeom prst="rect">
            <a:avLst/>
          </a:prstGeom>
          <a:noFill/>
          <a:ln>
            <a:noFill/>
          </a:ln>
        </p:spPr>
      </p:sp>
    </p:spTree>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matchingName="6_Blank">
  <p:cSld name="6_Blank">
    <p:spTree>
      <p:nvGrpSpPr>
        <p:cNvPr id="1" name="Shape 938"/>
        <p:cNvGrpSpPr/>
        <p:nvPr/>
      </p:nvGrpSpPr>
      <p:grpSpPr>
        <a:xfrm>
          <a:off x="0" y="0"/>
          <a:ext cx="0" cy="0"/>
          <a:chOff x="0" y="0"/>
          <a:chExt cx="0" cy="0"/>
        </a:xfrm>
      </p:grpSpPr>
      <p:sp>
        <p:nvSpPr>
          <p:cNvPr id="939" name="Google Shape;939;p215"/>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40" name="Google Shape;940;p215"/>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941" name="Google Shape;941;p215"/>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942" name="Google Shape;942;p215"/>
          <p:cNvGrpSpPr/>
          <p:nvPr/>
        </p:nvGrpSpPr>
        <p:grpSpPr>
          <a:xfrm>
            <a:off x="10787318" y="0"/>
            <a:ext cx="7500690" cy="2138982"/>
            <a:chOff x="7191545" y="0"/>
            <a:chExt cx="5000460" cy="1425988"/>
          </a:xfrm>
        </p:grpSpPr>
        <p:pic>
          <p:nvPicPr>
            <p:cNvPr id="943" name="Google Shape;943;p215"/>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944" name="Google Shape;944;p215"/>
            <p:cNvGrpSpPr/>
            <p:nvPr/>
          </p:nvGrpSpPr>
          <p:grpSpPr>
            <a:xfrm>
              <a:off x="7191545" y="0"/>
              <a:ext cx="5000460" cy="1425988"/>
              <a:chOff x="7191545" y="0"/>
              <a:chExt cx="5000460" cy="1425988"/>
            </a:xfrm>
          </p:grpSpPr>
          <p:sp>
            <p:nvSpPr>
              <p:cNvPr id="945" name="Google Shape;945;p215"/>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946" name="Google Shape;946;p215"/>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Tree>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matchingName="17_Quotation">
  <p:cSld name="17_Quotation">
    <p:spTree>
      <p:nvGrpSpPr>
        <p:cNvPr id="1" name="Shape 947"/>
        <p:cNvGrpSpPr/>
        <p:nvPr/>
      </p:nvGrpSpPr>
      <p:grpSpPr>
        <a:xfrm>
          <a:off x="0" y="0"/>
          <a:ext cx="0" cy="0"/>
          <a:chOff x="0" y="0"/>
          <a:chExt cx="0" cy="0"/>
        </a:xfrm>
      </p:grpSpPr>
      <p:sp>
        <p:nvSpPr>
          <p:cNvPr id="948" name="Google Shape;948;p216"/>
          <p:cNvSpPr/>
          <p:nvPr/>
        </p:nvSpPr>
        <p:spPr>
          <a:xfrm>
            <a:off x="2141040" y="2081801"/>
            <a:ext cx="15232563" cy="5260401"/>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949" name="Google Shape;949;p216"/>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50" name="Google Shape;950;p216"/>
          <p:cNvSpPr txBox="1">
            <a:spLocks noGrp="1"/>
          </p:cNvSpPr>
          <p:nvPr>
            <p:ph type="body" idx="1"/>
          </p:nvPr>
        </p:nvSpPr>
        <p:spPr>
          <a:xfrm>
            <a:off x="2141040" y="7511183"/>
            <a:ext cx="15232563" cy="12377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51" name="Google Shape;951;p216"/>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52" name="Google Shape;952;p216"/>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953" name="Google Shape;953;p216"/>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954" name="Google Shape;954;p216"/>
          <p:cNvGrpSpPr/>
          <p:nvPr/>
        </p:nvGrpSpPr>
        <p:grpSpPr>
          <a:xfrm>
            <a:off x="10787318" y="0"/>
            <a:ext cx="7500690" cy="2138982"/>
            <a:chOff x="7191545" y="0"/>
            <a:chExt cx="5000460" cy="1425988"/>
          </a:xfrm>
        </p:grpSpPr>
        <p:pic>
          <p:nvPicPr>
            <p:cNvPr id="955" name="Google Shape;955;p216"/>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956" name="Google Shape;956;p216"/>
            <p:cNvGrpSpPr/>
            <p:nvPr/>
          </p:nvGrpSpPr>
          <p:grpSpPr>
            <a:xfrm>
              <a:off x="7191545" y="0"/>
              <a:ext cx="5000460" cy="1425988"/>
              <a:chOff x="7191545" y="0"/>
              <a:chExt cx="5000460" cy="1425988"/>
            </a:xfrm>
          </p:grpSpPr>
          <p:sp>
            <p:nvSpPr>
              <p:cNvPr id="957" name="Google Shape;957;p216"/>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958" name="Google Shape;958;p216"/>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959" name="Google Shape;959;p216" descr="Open quotation mark with solid fill"/>
          <p:cNvSpPr/>
          <p:nvPr/>
        </p:nvSpPr>
        <p:spPr>
          <a:xfrm>
            <a:off x="167267" y="204794"/>
            <a:ext cx="3055142" cy="305514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matchingName="9_Cover">
  <p:cSld name="9_Cover">
    <p:spTree>
      <p:nvGrpSpPr>
        <p:cNvPr id="1" name="Shape 960"/>
        <p:cNvGrpSpPr/>
        <p:nvPr/>
      </p:nvGrpSpPr>
      <p:grpSpPr>
        <a:xfrm>
          <a:off x="0" y="0"/>
          <a:ext cx="0" cy="0"/>
          <a:chOff x="0" y="0"/>
          <a:chExt cx="0" cy="0"/>
        </a:xfrm>
      </p:grpSpPr>
      <p:sp>
        <p:nvSpPr>
          <p:cNvPr id="961" name="Google Shape;961;p217"/>
          <p:cNvSpPr/>
          <p:nvPr/>
        </p:nvSpPr>
        <p:spPr>
          <a:xfrm>
            <a:off x="1353549" y="1941623"/>
            <a:ext cx="16934445" cy="5733905"/>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962" name="Google Shape;962;p217"/>
          <p:cNvSpPr txBox="1">
            <a:spLocks noGrp="1"/>
          </p:cNvSpPr>
          <p:nvPr>
            <p:ph type="title"/>
          </p:nvPr>
        </p:nvSpPr>
        <p:spPr>
          <a:xfrm>
            <a:off x="2119971" y="2341992"/>
            <a:ext cx="7791648" cy="273951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63" name="Google Shape;963;p217"/>
          <p:cNvSpPr txBox="1">
            <a:spLocks noGrp="1"/>
          </p:cNvSpPr>
          <p:nvPr>
            <p:ph type="subTitle" idx="1"/>
          </p:nvPr>
        </p:nvSpPr>
        <p:spPr>
          <a:xfrm>
            <a:off x="2119971" y="5650292"/>
            <a:ext cx="7791648"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964" name="Google Shape;964;p217"/>
          <p:cNvSpPr>
            <a:spLocks noGrp="1"/>
          </p:cNvSpPr>
          <p:nvPr>
            <p:ph type="pic" idx="2"/>
          </p:nvPr>
        </p:nvSpPr>
        <p:spPr>
          <a:xfrm>
            <a:off x="10678030" y="350868"/>
            <a:ext cx="7609979" cy="8915400"/>
          </a:xfrm>
          <a:prstGeom prst="rect">
            <a:avLst/>
          </a:prstGeom>
          <a:noFill/>
          <a:ln>
            <a:noFill/>
          </a:ln>
        </p:spPr>
      </p:sp>
      <p:grpSp>
        <p:nvGrpSpPr>
          <p:cNvPr id="965" name="Google Shape;965;p217"/>
          <p:cNvGrpSpPr/>
          <p:nvPr/>
        </p:nvGrpSpPr>
        <p:grpSpPr>
          <a:xfrm>
            <a:off x="0" y="7530523"/>
            <a:ext cx="18287994" cy="2756477"/>
            <a:chOff x="0" y="5020348"/>
            <a:chExt cx="12191996" cy="1837651"/>
          </a:xfrm>
        </p:grpSpPr>
        <p:sp>
          <p:nvSpPr>
            <p:cNvPr id="966" name="Google Shape;966;p217"/>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967" name="Google Shape;967;p217"/>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968" name="Google Shape;968;p217"/>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matchingName="9_Divider">
  <p:cSld name="9_Divider">
    <p:spTree>
      <p:nvGrpSpPr>
        <p:cNvPr id="1" name="Shape 969"/>
        <p:cNvGrpSpPr/>
        <p:nvPr/>
      </p:nvGrpSpPr>
      <p:grpSpPr>
        <a:xfrm>
          <a:off x="0" y="0"/>
          <a:ext cx="0" cy="0"/>
          <a:chOff x="0" y="0"/>
          <a:chExt cx="0" cy="0"/>
        </a:xfrm>
      </p:grpSpPr>
      <p:grpSp>
        <p:nvGrpSpPr>
          <p:cNvPr id="970" name="Google Shape;970;p218"/>
          <p:cNvGrpSpPr/>
          <p:nvPr/>
        </p:nvGrpSpPr>
        <p:grpSpPr>
          <a:xfrm>
            <a:off x="0" y="7530523"/>
            <a:ext cx="18287994" cy="2756477"/>
            <a:chOff x="0" y="5020348"/>
            <a:chExt cx="12191996" cy="1837651"/>
          </a:xfrm>
        </p:grpSpPr>
        <p:sp>
          <p:nvSpPr>
            <p:cNvPr id="971" name="Google Shape;971;p218"/>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972" name="Google Shape;972;p218"/>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973" name="Google Shape;973;p218"/>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974" name="Google Shape;974;p218"/>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975" name="Google Shape;975;p218"/>
          <p:cNvSpPr txBox="1">
            <a:spLocks noGrp="1"/>
          </p:cNvSpPr>
          <p:nvPr>
            <p:ph type="title"/>
          </p:nvPr>
        </p:nvSpPr>
        <p:spPr>
          <a:xfrm>
            <a:off x="2119958" y="1052621"/>
            <a:ext cx="14048064"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76" name="Google Shape;976;p218"/>
          <p:cNvSpPr txBox="1">
            <a:spLocks noGrp="1"/>
          </p:cNvSpPr>
          <p:nvPr>
            <p:ph type="subTitle" idx="1"/>
          </p:nvPr>
        </p:nvSpPr>
        <p:spPr>
          <a:xfrm>
            <a:off x="2119958" y="4622456"/>
            <a:ext cx="14048064"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matchingName="9_Photo Slide">
  <p:cSld name="9_Photo Slide">
    <p:spTree>
      <p:nvGrpSpPr>
        <p:cNvPr id="1" name="Shape 977"/>
        <p:cNvGrpSpPr/>
        <p:nvPr/>
      </p:nvGrpSpPr>
      <p:grpSpPr>
        <a:xfrm>
          <a:off x="0" y="0"/>
          <a:ext cx="0" cy="0"/>
          <a:chOff x="0" y="0"/>
          <a:chExt cx="0" cy="0"/>
        </a:xfrm>
      </p:grpSpPr>
      <p:sp>
        <p:nvSpPr>
          <p:cNvPr id="978" name="Google Shape;978;p219"/>
          <p:cNvSpPr txBox="1">
            <a:spLocks noGrp="1"/>
          </p:cNvSpPr>
          <p:nvPr>
            <p:ph type="body" idx="1"/>
          </p:nvPr>
        </p:nvSpPr>
        <p:spPr>
          <a:xfrm>
            <a:off x="685800" y="1719383"/>
            <a:ext cx="3525258" cy="4457700"/>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979" name="Google Shape;979;p219"/>
          <p:cNvCxnSpPr/>
          <p:nvPr/>
        </p:nvCxnSpPr>
        <p:spPr>
          <a:xfrm>
            <a:off x="685801"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980" name="Google Shape;980;p219"/>
          <p:cNvGrpSpPr/>
          <p:nvPr/>
        </p:nvGrpSpPr>
        <p:grpSpPr>
          <a:xfrm>
            <a:off x="1" y="8069137"/>
            <a:ext cx="4211045" cy="1130843"/>
            <a:chOff x="0" y="5379424"/>
            <a:chExt cx="2807363" cy="753895"/>
          </a:xfrm>
        </p:grpSpPr>
        <p:sp>
          <p:nvSpPr>
            <p:cNvPr id="981" name="Google Shape;981;p219"/>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982" name="Google Shape;982;p219"/>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grpSp>
      <p:sp>
        <p:nvSpPr>
          <p:cNvPr id="983" name="Google Shape;983;p219"/>
          <p:cNvSpPr>
            <a:spLocks noGrp="1"/>
          </p:cNvSpPr>
          <p:nvPr>
            <p:ph type="pic" idx="2"/>
          </p:nvPr>
        </p:nvSpPr>
        <p:spPr>
          <a:xfrm>
            <a:off x="4211045" y="685800"/>
            <a:ext cx="13373100" cy="8915400"/>
          </a:xfrm>
          <a:prstGeom prst="rect">
            <a:avLst/>
          </a:prstGeom>
          <a:noFill/>
          <a:ln>
            <a:noFill/>
          </a:ln>
        </p:spPr>
      </p:sp>
      <p:pic>
        <p:nvPicPr>
          <p:cNvPr id="984" name="Google Shape;984;p219"/>
          <p:cNvPicPr preferRelativeResize="0"/>
          <p:nvPr/>
        </p:nvPicPr>
        <p:blipFill rotWithShape="1">
          <a:blip r:embed="rId2">
            <a:alphaModFix/>
          </a:blip>
          <a:srcRect/>
          <a:stretch/>
        </p:blipFill>
        <p:spPr>
          <a:xfrm>
            <a:off x="770030" y="6578303"/>
            <a:ext cx="3037970" cy="1367910"/>
          </a:xfrm>
          <a:prstGeom prst="rect">
            <a:avLst/>
          </a:prstGeom>
          <a:noFill/>
          <a:ln>
            <a:noFill/>
          </a:ln>
        </p:spPr>
      </p:pic>
    </p:spTree>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matchingName="9_Title and Content">
  <p:cSld name="9_Title and Content">
    <p:spTree>
      <p:nvGrpSpPr>
        <p:cNvPr id="1" name="Shape 985"/>
        <p:cNvGrpSpPr/>
        <p:nvPr/>
      </p:nvGrpSpPr>
      <p:grpSpPr>
        <a:xfrm>
          <a:off x="0" y="0"/>
          <a:ext cx="0" cy="0"/>
          <a:chOff x="0" y="0"/>
          <a:chExt cx="0" cy="0"/>
        </a:xfrm>
      </p:grpSpPr>
      <p:grpSp>
        <p:nvGrpSpPr>
          <p:cNvPr id="986" name="Google Shape;986;p220"/>
          <p:cNvGrpSpPr/>
          <p:nvPr/>
        </p:nvGrpSpPr>
        <p:grpSpPr>
          <a:xfrm>
            <a:off x="10787318" y="0"/>
            <a:ext cx="7500690" cy="2138982"/>
            <a:chOff x="7191545" y="0"/>
            <a:chExt cx="5000460" cy="1425988"/>
          </a:xfrm>
        </p:grpSpPr>
        <p:pic>
          <p:nvPicPr>
            <p:cNvPr id="987" name="Google Shape;987;p22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988" name="Google Shape;988;p220"/>
            <p:cNvGrpSpPr/>
            <p:nvPr/>
          </p:nvGrpSpPr>
          <p:grpSpPr>
            <a:xfrm>
              <a:off x="7191545" y="0"/>
              <a:ext cx="5000460" cy="1425988"/>
              <a:chOff x="7191545" y="0"/>
              <a:chExt cx="5000460" cy="1425988"/>
            </a:xfrm>
          </p:grpSpPr>
          <p:sp>
            <p:nvSpPr>
              <p:cNvPr id="989" name="Google Shape;989;p22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990" name="Google Shape;990;p22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991" name="Google Shape;991;p220"/>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92" name="Google Shape;992;p220"/>
          <p:cNvSpPr txBox="1">
            <a:spLocks noGrp="1"/>
          </p:cNvSpPr>
          <p:nvPr>
            <p:ph type="body" idx="1"/>
          </p:nvPr>
        </p:nvSpPr>
        <p:spPr>
          <a:xfrm>
            <a:off x="914405" y="2738440"/>
            <a:ext cx="16459200" cy="6527004"/>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400050" algn="l">
              <a:lnSpc>
                <a:spcPct val="100000"/>
              </a:lnSpc>
              <a:spcBef>
                <a:spcPts val="1500"/>
              </a:spcBef>
              <a:spcAft>
                <a:spcPts val="0"/>
              </a:spcAft>
              <a:buSzPts val="2700"/>
              <a:buChar char="•"/>
              <a:defRPr/>
            </a:lvl3pPr>
            <a:lvl4pPr marL="1828800" lvl="3" indent="-381000" algn="l">
              <a:lnSpc>
                <a:spcPct val="100000"/>
              </a:lnSpc>
              <a:spcBef>
                <a:spcPts val="1500"/>
              </a:spcBef>
              <a:spcAft>
                <a:spcPts val="0"/>
              </a:spcAft>
              <a:buSzPts val="2400"/>
              <a:buChar char="•"/>
              <a:defRPr/>
            </a:lvl4pPr>
            <a:lvl5pPr marL="2286000" lvl="4" indent="-381000" algn="l">
              <a:lnSpc>
                <a:spcPct val="100000"/>
              </a:lnSpc>
              <a:spcBef>
                <a:spcPts val="1500"/>
              </a:spcBef>
              <a:spcAft>
                <a:spcPts val="0"/>
              </a:spcAft>
              <a:buSzPts val="24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93" name="Google Shape;993;p220"/>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994" name="Google Shape;994;p220"/>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995" name="Google Shape;995;p220"/>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matchingName="9_Two Content">
  <p:cSld name="9_Two Content">
    <p:spTree>
      <p:nvGrpSpPr>
        <p:cNvPr id="1" name="Shape 996"/>
        <p:cNvGrpSpPr/>
        <p:nvPr/>
      </p:nvGrpSpPr>
      <p:grpSpPr>
        <a:xfrm>
          <a:off x="0" y="0"/>
          <a:ext cx="0" cy="0"/>
          <a:chOff x="0" y="0"/>
          <a:chExt cx="0" cy="0"/>
        </a:xfrm>
      </p:grpSpPr>
      <p:sp>
        <p:nvSpPr>
          <p:cNvPr id="997" name="Google Shape;997;p221"/>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98" name="Google Shape;998;p221"/>
          <p:cNvSpPr txBox="1">
            <a:spLocks noGrp="1"/>
          </p:cNvSpPr>
          <p:nvPr>
            <p:ph type="body" idx="1"/>
          </p:nvPr>
        </p:nvSpPr>
        <p:spPr>
          <a:xfrm>
            <a:off x="914405" y="2738440"/>
            <a:ext cx="8115305" cy="6527004"/>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400050" algn="l">
              <a:lnSpc>
                <a:spcPct val="100000"/>
              </a:lnSpc>
              <a:spcBef>
                <a:spcPts val="1500"/>
              </a:spcBef>
              <a:spcAft>
                <a:spcPts val="0"/>
              </a:spcAft>
              <a:buSzPts val="2700"/>
              <a:buChar char="•"/>
              <a:defRPr/>
            </a:lvl3pPr>
            <a:lvl4pPr marL="1828800" lvl="3" indent="-381000" algn="l">
              <a:lnSpc>
                <a:spcPct val="100000"/>
              </a:lnSpc>
              <a:spcBef>
                <a:spcPts val="1500"/>
              </a:spcBef>
              <a:spcAft>
                <a:spcPts val="0"/>
              </a:spcAft>
              <a:buSzPts val="2400"/>
              <a:buChar char="•"/>
              <a:defRPr/>
            </a:lvl4pPr>
            <a:lvl5pPr marL="2286000" lvl="4" indent="-381000" algn="l">
              <a:lnSpc>
                <a:spcPct val="100000"/>
              </a:lnSpc>
              <a:spcBef>
                <a:spcPts val="1500"/>
              </a:spcBef>
              <a:spcAft>
                <a:spcPts val="0"/>
              </a:spcAft>
              <a:buSzPts val="24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999" name="Google Shape;999;p221"/>
          <p:cNvGrpSpPr/>
          <p:nvPr/>
        </p:nvGrpSpPr>
        <p:grpSpPr>
          <a:xfrm>
            <a:off x="10787318" y="0"/>
            <a:ext cx="7500690" cy="2138982"/>
            <a:chOff x="7191545" y="0"/>
            <a:chExt cx="5000460" cy="1425988"/>
          </a:xfrm>
        </p:grpSpPr>
        <p:pic>
          <p:nvPicPr>
            <p:cNvPr id="1000" name="Google Shape;1000;p221"/>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001" name="Google Shape;1001;p221"/>
            <p:cNvGrpSpPr/>
            <p:nvPr/>
          </p:nvGrpSpPr>
          <p:grpSpPr>
            <a:xfrm>
              <a:off x="7191545" y="0"/>
              <a:ext cx="5000460" cy="1425988"/>
              <a:chOff x="7191545" y="0"/>
              <a:chExt cx="5000460" cy="1425988"/>
            </a:xfrm>
          </p:grpSpPr>
          <p:sp>
            <p:nvSpPr>
              <p:cNvPr id="1002" name="Google Shape;1002;p221"/>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003" name="Google Shape;1003;p221"/>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004" name="Google Shape;1004;p221"/>
          <p:cNvSpPr txBox="1">
            <a:spLocks noGrp="1"/>
          </p:cNvSpPr>
          <p:nvPr>
            <p:ph type="body" idx="2"/>
          </p:nvPr>
        </p:nvSpPr>
        <p:spPr>
          <a:xfrm>
            <a:off x="9258301" y="2738440"/>
            <a:ext cx="8115305" cy="6527004"/>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400050" algn="l">
              <a:lnSpc>
                <a:spcPct val="100000"/>
              </a:lnSpc>
              <a:spcBef>
                <a:spcPts val="1500"/>
              </a:spcBef>
              <a:spcAft>
                <a:spcPts val="0"/>
              </a:spcAft>
              <a:buSzPts val="2700"/>
              <a:buChar char="•"/>
              <a:defRPr/>
            </a:lvl3pPr>
            <a:lvl4pPr marL="1828800" lvl="3" indent="-381000" algn="l">
              <a:lnSpc>
                <a:spcPct val="100000"/>
              </a:lnSpc>
              <a:spcBef>
                <a:spcPts val="1500"/>
              </a:spcBef>
              <a:spcAft>
                <a:spcPts val="0"/>
              </a:spcAft>
              <a:buSzPts val="2400"/>
              <a:buChar char="•"/>
              <a:defRPr/>
            </a:lvl4pPr>
            <a:lvl5pPr marL="2286000" lvl="4" indent="-381000" algn="l">
              <a:lnSpc>
                <a:spcPct val="100000"/>
              </a:lnSpc>
              <a:spcBef>
                <a:spcPts val="1500"/>
              </a:spcBef>
              <a:spcAft>
                <a:spcPts val="0"/>
              </a:spcAft>
              <a:buSzPts val="24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05" name="Google Shape;1005;p221"/>
          <p:cNvSpPr txBox="1">
            <a:spLocks noGrp="1"/>
          </p:cNvSpPr>
          <p:nvPr>
            <p:ph type="sldNum" idx="12"/>
          </p:nvPr>
        </p:nvSpPr>
        <p:spPr>
          <a:xfrm>
            <a:off x="13258790"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006" name="Google Shape;1006;p221"/>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1007" name="Google Shape;1007;p221"/>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matchingName="9_Comparison">
  <p:cSld name="9_Comparison">
    <p:spTree>
      <p:nvGrpSpPr>
        <p:cNvPr id="1" name="Shape 1008"/>
        <p:cNvGrpSpPr/>
        <p:nvPr/>
      </p:nvGrpSpPr>
      <p:grpSpPr>
        <a:xfrm>
          <a:off x="0" y="0"/>
          <a:ext cx="0" cy="0"/>
          <a:chOff x="0" y="0"/>
          <a:chExt cx="0" cy="0"/>
        </a:xfrm>
      </p:grpSpPr>
      <p:grpSp>
        <p:nvGrpSpPr>
          <p:cNvPr id="1009" name="Google Shape;1009;p222"/>
          <p:cNvGrpSpPr/>
          <p:nvPr/>
        </p:nvGrpSpPr>
        <p:grpSpPr>
          <a:xfrm>
            <a:off x="10787318" y="0"/>
            <a:ext cx="7500690" cy="2138982"/>
            <a:chOff x="7191545" y="0"/>
            <a:chExt cx="5000460" cy="1425988"/>
          </a:xfrm>
        </p:grpSpPr>
        <p:pic>
          <p:nvPicPr>
            <p:cNvPr id="1010" name="Google Shape;1010;p22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011" name="Google Shape;1011;p222"/>
            <p:cNvGrpSpPr/>
            <p:nvPr/>
          </p:nvGrpSpPr>
          <p:grpSpPr>
            <a:xfrm>
              <a:off x="7191545" y="0"/>
              <a:ext cx="5000460" cy="1425988"/>
              <a:chOff x="7191545" y="0"/>
              <a:chExt cx="5000460" cy="1425988"/>
            </a:xfrm>
          </p:grpSpPr>
          <p:sp>
            <p:nvSpPr>
              <p:cNvPr id="1012" name="Google Shape;1012;p22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013" name="Google Shape;1013;p22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014" name="Google Shape;1014;p222"/>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15" name="Google Shape;1015;p222"/>
          <p:cNvSpPr txBox="1">
            <a:spLocks noGrp="1"/>
          </p:cNvSpPr>
          <p:nvPr>
            <p:ph type="body" idx="1"/>
          </p:nvPr>
        </p:nvSpPr>
        <p:spPr>
          <a:xfrm>
            <a:off x="914405" y="2521740"/>
            <a:ext cx="8081960" cy="1235865"/>
          </a:xfrm>
          <a:prstGeom prst="rect">
            <a:avLst/>
          </a:prstGeom>
          <a:solidFill>
            <a:srgbClr val="F3F6FB"/>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u="sng"/>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16" name="Google Shape;1016;p222"/>
          <p:cNvSpPr txBox="1">
            <a:spLocks noGrp="1"/>
          </p:cNvSpPr>
          <p:nvPr>
            <p:ph type="body" idx="2"/>
          </p:nvPr>
        </p:nvSpPr>
        <p:spPr>
          <a:xfrm>
            <a:off x="914405" y="3757607"/>
            <a:ext cx="8081960" cy="5526875"/>
          </a:xfrm>
          <a:prstGeom prst="rect">
            <a:avLst/>
          </a:prstGeom>
          <a:solidFill>
            <a:srgbClr val="F3F6FB"/>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17" name="Google Shape;1017;p222"/>
          <p:cNvSpPr txBox="1">
            <a:spLocks noGrp="1"/>
          </p:cNvSpPr>
          <p:nvPr>
            <p:ph type="body" idx="3"/>
          </p:nvPr>
        </p:nvSpPr>
        <p:spPr>
          <a:xfrm>
            <a:off x="9258301" y="2521740"/>
            <a:ext cx="8115305" cy="1235865"/>
          </a:xfrm>
          <a:prstGeom prst="rect">
            <a:avLst/>
          </a:prstGeom>
          <a:solidFill>
            <a:srgbClr val="F3F6FB"/>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u="sng"/>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18" name="Google Shape;1018;p222"/>
          <p:cNvSpPr txBox="1">
            <a:spLocks noGrp="1"/>
          </p:cNvSpPr>
          <p:nvPr>
            <p:ph type="body" idx="4"/>
          </p:nvPr>
        </p:nvSpPr>
        <p:spPr>
          <a:xfrm>
            <a:off x="9258301" y="3757607"/>
            <a:ext cx="8115305" cy="5526875"/>
          </a:xfrm>
          <a:prstGeom prst="rect">
            <a:avLst/>
          </a:prstGeom>
          <a:solidFill>
            <a:srgbClr val="F3F6FB"/>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19" name="Google Shape;1019;p222"/>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020" name="Google Shape;1020;p222"/>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1021" name="Google Shape;1021;p222"/>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matchingName="9_Title Only">
  <p:cSld name="9_Title Only">
    <p:spTree>
      <p:nvGrpSpPr>
        <p:cNvPr id="1" name="Shape 1022"/>
        <p:cNvGrpSpPr/>
        <p:nvPr/>
      </p:nvGrpSpPr>
      <p:grpSpPr>
        <a:xfrm>
          <a:off x="0" y="0"/>
          <a:ext cx="0" cy="0"/>
          <a:chOff x="0" y="0"/>
          <a:chExt cx="0" cy="0"/>
        </a:xfrm>
      </p:grpSpPr>
      <p:grpSp>
        <p:nvGrpSpPr>
          <p:cNvPr id="1023" name="Google Shape;1023;p223"/>
          <p:cNvGrpSpPr/>
          <p:nvPr/>
        </p:nvGrpSpPr>
        <p:grpSpPr>
          <a:xfrm>
            <a:off x="10787318" y="0"/>
            <a:ext cx="7500690" cy="2138982"/>
            <a:chOff x="7191545" y="0"/>
            <a:chExt cx="5000460" cy="1425988"/>
          </a:xfrm>
        </p:grpSpPr>
        <p:pic>
          <p:nvPicPr>
            <p:cNvPr id="1024" name="Google Shape;1024;p223"/>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025" name="Google Shape;1025;p223"/>
            <p:cNvGrpSpPr/>
            <p:nvPr/>
          </p:nvGrpSpPr>
          <p:grpSpPr>
            <a:xfrm>
              <a:off x="7191545" y="0"/>
              <a:ext cx="5000460" cy="1425988"/>
              <a:chOff x="7191545" y="0"/>
              <a:chExt cx="5000460" cy="1425988"/>
            </a:xfrm>
          </p:grpSpPr>
          <p:sp>
            <p:nvSpPr>
              <p:cNvPr id="1026" name="Google Shape;1026;p223"/>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027" name="Google Shape;1027;p223"/>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028" name="Google Shape;1028;p223"/>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29" name="Google Shape;1029;p223"/>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030" name="Google Shape;1030;p223"/>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1031" name="Google Shape;1031;p223"/>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matchingName="8_End">
  <p:cSld name="8_End">
    <p:spTree>
      <p:nvGrpSpPr>
        <p:cNvPr id="1" name="Shape 1032"/>
        <p:cNvGrpSpPr/>
        <p:nvPr/>
      </p:nvGrpSpPr>
      <p:grpSpPr>
        <a:xfrm>
          <a:off x="0" y="0"/>
          <a:ext cx="0" cy="0"/>
          <a:chOff x="0" y="0"/>
          <a:chExt cx="0" cy="0"/>
        </a:xfrm>
      </p:grpSpPr>
      <p:grpSp>
        <p:nvGrpSpPr>
          <p:cNvPr id="1033" name="Google Shape;1033;p224"/>
          <p:cNvGrpSpPr/>
          <p:nvPr/>
        </p:nvGrpSpPr>
        <p:grpSpPr>
          <a:xfrm>
            <a:off x="0" y="0"/>
            <a:ext cx="18287994" cy="3223245"/>
            <a:chOff x="0" y="0"/>
            <a:chExt cx="12191996" cy="2148830"/>
          </a:xfrm>
        </p:grpSpPr>
        <p:sp>
          <p:nvSpPr>
            <p:cNvPr id="1034" name="Google Shape;1034;p224"/>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035" name="Google Shape;1035;p224"/>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sp>
        <p:nvSpPr>
          <p:cNvPr id="1036" name="Google Shape;1036;p224"/>
          <p:cNvSpPr/>
          <p:nvPr/>
        </p:nvSpPr>
        <p:spPr>
          <a:xfrm>
            <a:off x="1353549" y="2276540"/>
            <a:ext cx="16934445" cy="5733905"/>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037" name="Google Shape;1037;p224"/>
          <p:cNvSpPr txBox="1">
            <a:spLocks noGrp="1"/>
          </p:cNvSpPr>
          <p:nvPr>
            <p:ph type="body" idx="1"/>
          </p:nvPr>
        </p:nvSpPr>
        <p:spPr>
          <a:xfrm>
            <a:off x="1828795" y="5143501"/>
            <a:ext cx="8373974" cy="212034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38" name="Google Shape;1038;p224"/>
          <p:cNvSpPr txBox="1">
            <a:spLocks noGrp="1"/>
          </p:cNvSpPr>
          <p:nvPr>
            <p:ph type="title"/>
          </p:nvPr>
        </p:nvSpPr>
        <p:spPr>
          <a:xfrm>
            <a:off x="1828795" y="2831229"/>
            <a:ext cx="8373974" cy="161739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039" name="Google Shape;1039;p224"/>
          <p:cNvPicPr preferRelativeResize="0"/>
          <p:nvPr/>
        </p:nvPicPr>
        <p:blipFill rotWithShape="1">
          <a:blip r:embed="rId2">
            <a:alphaModFix/>
          </a:blip>
          <a:srcRect/>
          <a:stretch/>
        </p:blipFill>
        <p:spPr>
          <a:xfrm>
            <a:off x="1353549" y="342557"/>
            <a:ext cx="3037970" cy="1367910"/>
          </a:xfrm>
          <a:prstGeom prst="rect">
            <a:avLst/>
          </a:prstGeom>
          <a:noFill/>
          <a:ln>
            <a:noFill/>
          </a:ln>
        </p:spPr>
      </p:pic>
      <p:sp>
        <p:nvSpPr>
          <p:cNvPr id="1040" name="Google Shape;1040;p224"/>
          <p:cNvSpPr>
            <a:spLocks noGrp="1"/>
          </p:cNvSpPr>
          <p:nvPr>
            <p:ph type="pic" idx="2"/>
          </p:nvPr>
        </p:nvSpPr>
        <p:spPr>
          <a:xfrm>
            <a:off x="10678030" y="350868"/>
            <a:ext cx="7609979" cy="8915400"/>
          </a:xfrm>
          <a:prstGeom prst="rect">
            <a:avLst/>
          </a:prstGeom>
          <a:noFill/>
          <a:ln>
            <a:noFill/>
          </a:ln>
        </p:spPr>
      </p:sp>
    </p:spTree>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matchingName="7_Blank">
  <p:cSld name="7_Blank">
    <p:spTree>
      <p:nvGrpSpPr>
        <p:cNvPr id="1" name="Shape 1041"/>
        <p:cNvGrpSpPr/>
        <p:nvPr/>
      </p:nvGrpSpPr>
      <p:grpSpPr>
        <a:xfrm>
          <a:off x="0" y="0"/>
          <a:ext cx="0" cy="0"/>
          <a:chOff x="0" y="0"/>
          <a:chExt cx="0" cy="0"/>
        </a:xfrm>
      </p:grpSpPr>
      <p:sp>
        <p:nvSpPr>
          <p:cNvPr id="1042" name="Google Shape;1042;p225"/>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043" name="Google Shape;1043;p225"/>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1044" name="Google Shape;1044;p225"/>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045" name="Google Shape;1045;p225"/>
          <p:cNvGrpSpPr/>
          <p:nvPr/>
        </p:nvGrpSpPr>
        <p:grpSpPr>
          <a:xfrm>
            <a:off x="10787318" y="0"/>
            <a:ext cx="7500690" cy="2138982"/>
            <a:chOff x="7191545" y="0"/>
            <a:chExt cx="5000460" cy="1425988"/>
          </a:xfrm>
        </p:grpSpPr>
        <p:pic>
          <p:nvPicPr>
            <p:cNvPr id="1046" name="Google Shape;1046;p225"/>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047" name="Google Shape;1047;p225"/>
            <p:cNvGrpSpPr/>
            <p:nvPr/>
          </p:nvGrpSpPr>
          <p:grpSpPr>
            <a:xfrm>
              <a:off x="7191545" y="0"/>
              <a:ext cx="5000460" cy="1425988"/>
              <a:chOff x="7191545" y="0"/>
              <a:chExt cx="5000460" cy="1425988"/>
            </a:xfrm>
          </p:grpSpPr>
          <p:sp>
            <p:nvSpPr>
              <p:cNvPr id="1048" name="Google Shape;1048;p225"/>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049" name="Google Shape;1049;p225"/>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Tree>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matchingName="10_Cover">
  <p:cSld name="10_Cover">
    <p:spTree>
      <p:nvGrpSpPr>
        <p:cNvPr id="1" name="Shape 1050"/>
        <p:cNvGrpSpPr/>
        <p:nvPr/>
      </p:nvGrpSpPr>
      <p:grpSpPr>
        <a:xfrm>
          <a:off x="0" y="0"/>
          <a:ext cx="0" cy="0"/>
          <a:chOff x="0" y="0"/>
          <a:chExt cx="0" cy="0"/>
        </a:xfrm>
      </p:grpSpPr>
      <p:sp>
        <p:nvSpPr>
          <p:cNvPr id="1051" name="Google Shape;1051;p226"/>
          <p:cNvSpPr/>
          <p:nvPr/>
        </p:nvSpPr>
        <p:spPr>
          <a:xfrm>
            <a:off x="1353549" y="1941623"/>
            <a:ext cx="16934445" cy="5733905"/>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052" name="Google Shape;1052;p226"/>
          <p:cNvSpPr txBox="1">
            <a:spLocks noGrp="1"/>
          </p:cNvSpPr>
          <p:nvPr>
            <p:ph type="title"/>
          </p:nvPr>
        </p:nvSpPr>
        <p:spPr>
          <a:xfrm>
            <a:off x="2119971" y="2341992"/>
            <a:ext cx="7791648" cy="273951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53" name="Google Shape;1053;p226"/>
          <p:cNvSpPr txBox="1">
            <a:spLocks noGrp="1"/>
          </p:cNvSpPr>
          <p:nvPr>
            <p:ph type="subTitle" idx="1"/>
          </p:nvPr>
        </p:nvSpPr>
        <p:spPr>
          <a:xfrm>
            <a:off x="2119971" y="5650292"/>
            <a:ext cx="7791648"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1054" name="Google Shape;1054;p226"/>
          <p:cNvSpPr>
            <a:spLocks noGrp="1"/>
          </p:cNvSpPr>
          <p:nvPr>
            <p:ph type="pic" idx="2"/>
          </p:nvPr>
        </p:nvSpPr>
        <p:spPr>
          <a:xfrm>
            <a:off x="10678030" y="350868"/>
            <a:ext cx="7609979" cy="8915400"/>
          </a:xfrm>
          <a:prstGeom prst="rect">
            <a:avLst/>
          </a:prstGeom>
          <a:noFill/>
          <a:ln>
            <a:noFill/>
          </a:ln>
        </p:spPr>
      </p:sp>
      <p:grpSp>
        <p:nvGrpSpPr>
          <p:cNvPr id="1055" name="Google Shape;1055;p226"/>
          <p:cNvGrpSpPr/>
          <p:nvPr/>
        </p:nvGrpSpPr>
        <p:grpSpPr>
          <a:xfrm>
            <a:off x="0" y="7530523"/>
            <a:ext cx="18287994" cy="2756477"/>
            <a:chOff x="0" y="5020348"/>
            <a:chExt cx="12191996" cy="1837651"/>
          </a:xfrm>
        </p:grpSpPr>
        <p:sp>
          <p:nvSpPr>
            <p:cNvPr id="1056" name="Google Shape;1056;p226"/>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057" name="Google Shape;1057;p226"/>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1058" name="Google Shape;1058;p226"/>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matchingName="10_Divider">
  <p:cSld name="10_Divider">
    <p:spTree>
      <p:nvGrpSpPr>
        <p:cNvPr id="1" name="Shape 1059"/>
        <p:cNvGrpSpPr/>
        <p:nvPr/>
      </p:nvGrpSpPr>
      <p:grpSpPr>
        <a:xfrm>
          <a:off x="0" y="0"/>
          <a:ext cx="0" cy="0"/>
          <a:chOff x="0" y="0"/>
          <a:chExt cx="0" cy="0"/>
        </a:xfrm>
      </p:grpSpPr>
      <p:grpSp>
        <p:nvGrpSpPr>
          <p:cNvPr id="1060" name="Google Shape;1060;p227"/>
          <p:cNvGrpSpPr/>
          <p:nvPr/>
        </p:nvGrpSpPr>
        <p:grpSpPr>
          <a:xfrm>
            <a:off x="0" y="7530523"/>
            <a:ext cx="18287994" cy="2756477"/>
            <a:chOff x="0" y="5020348"/>
            <a:chExt cx="12191996" cy="1837651"/>
          </a:xfrm>
        </p:grpSpPr>
        <p:sp>
          <p:nvSpPr>
            <p:cNvPr id="1061" name="Google Shape;1061;p227"/>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062" name="Google Shape;1062;p227"/>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063" name="Google Shape;1063;p227"/>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1064" name="Google Shape;1064;p227"/>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065" name="Google Shape;1065;p227"/>
          <p:cNvSpPr txBox="1">
            <a:spLocks noGrp="1"/>
          </p:cNvSpPr>
          <p:nvPr>
            <p:ph type="title"/>
          </p:nvPr>
        </p:nvSpPr>
        <p:spPr>
          <a:xfrm>
            <a:off x="2119958" y="1052621"/>
            <a:ext cx="14048064"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66" name="Google Shape;1066;p227"/>
          <p:cNvSpPr txBox="1">
            <a:spLocks noGrp="1"/>
          </p:cNvSpPr>
          <p:nvPr>
            <p:ph type="subTitle" idx="1"/>
          </p:nvPr>
        </p:nvSpPr>
        <p:spPr>
          <a:xfrm>
            <a:off x="2119958" y="4622456"/>
            <a:ext cx="14048064"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matchingName="19_Quotation">
  <p:cSld name="19_Quotation">
    <p:spTree>
      <p:nvGrpSpPr>
        <p:cNvPr id="1" name="Shape 1067"/>
        <p:cNvGrpSpPr/>
        <p:nvPr/>
      </p:nvGrpSpPr>
      <p:grpSpPr>
        <a:xfrm>
          <a:off x="0" y="0"/>
          <a:ext cx="0" cy="0"/>
          <a:chOff x="0" y="0"/>
          <a:chExt cx="0" cy="0"/>
        </a:xfrm>
      </p:grpSpPr>
      <p:sp>
        <p:nvSpPr>
          <p:cNvPr id="1068" name="Google Shape;1068;p228"/>
          <p:cNvSpPr/>
          <p:nvPr/>
        </p:nvSpPr>
        <p:spPr>
          <a:xfrm>
            <a:off x="2141040" y="2081801"/>
            <a:ext cx="15232563" cy="5260401"/>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069" name="Google Shape;1069;p228"/>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70" name="Google Shape;1070;p228"/>
          <p:cNvSpPr txBox="1">
            <a:spLocks noGrp="1"/>
          </p:cNvSpPr>
          <p:nvPr>
            <p:ph type="body" idx="1"/>
          </p:nvPr>
        </p:nvSpPr>
        <p:spPr>
          <a:xfrm>
            <a:off x="2141040" y="7511183"/>
            <a:ext cx="15232563" cy="12377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71" name="Google Shape;1071;p228"/>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072" name="Google Shape;1072;p228"/>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1073" name="Google Shape;1073;p228"/>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074" name="Google Shape;1074;p228"/>
          <p:cNvGrpSpPr/>
          <p:nvPr/>
        </p:nvGrpSpPr>
        <p:grpSpPr>
          <a:xfrm>
            <a:off x="10787318" y="0"/>
            <a:ext cx="7500690" cy="2138982"/>
            <a:chOff x="7191545" y="0"/>
            <a:chExt cx="5000460" cy="1425988"/>
          </a:xfrm>
        </p:grpSpPr>
        <p:pic>
          <p:nvPicPr>
            <p:cNvPr id="1075" name="Google Shape;1075;p228"/>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076" name="Google Shape;1076;p228"/>
            <p:cNvGrpSpPr/>
            <p:nvPr/>
          </p:nvGrpSpPr>
          <p:grpSpPr>
            <a:xfrm>
              <a:off x="7191545" y="0"/>
              <a:ext cx="5000460" cy="1425988"/>
              <a:chOff x="7191545" y="0"/>
              <a:chExt cx="5000460" cy="1425988"/>
            </a:xfrm>
          </p:grpSpPr>
          <p:sp>
            <p:nvSpPr>
              <p:cNvPr id="1077" name="Google Shape;1077;p228"/>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078" name="Google Shape;1078;p228"/>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079" name="Google Shape;1079;p228" descr="Open quotation mark with solid fill"/>
          <p:cNvSpPr/>
          <p:nvPr/>
        </p:nvSpPr>
        <p:spPr>
          <a:xfrm>
            <a:off x="167267" y="204794"/>
            <a:ext cx="3055142" cy="305514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matchingName="10_Photo Slide">
  <p:cSld name="10_Photo Slide">
    <p:spTree>
      <p:nvGrpSpPr>
        <p:cNvPr id="1" name="Shape 1080"/>
        <p:cNvGrpSpPr/>
        <p:nvPr/>
      </p:nvGrpSpPr>
      <p:grpSpPr>
        <a:xfrm>
          <a:off x="0" y="0"/>
          <a:ext cx="0" cy="0"/>
          <a:chOff x="0" y="0"/>
          <a:chExt cx="0" cy="0"/>
        </a:xfrm>
      </p:grpSpPr>
      <p:sp>
        <p:nvSpPr>
          <p:cNvPr id="1081" name="Google Shape;1081;p229"/>
          <p:cNvSpPr txBox="1">
            <a:spLocks noGrp="1"/>
          </p:cNvSpPr>
          <p:nvPr>
            <p:ph type="body" idx="1"/>
          </p:nvPr>
        </p:nvSpPr>
        <p:spPr>
          <a:xfrm>
            <a:off x="685800" y="1719383"/>
            <a:ext cx="3525258" cy="4457700"/>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082" name="Google Shape;1082;p229"/>
          <p:cNvCxnSpPr/>
          <p:nvPr/>
        </p:nvCxnSpPr>
        <p:spPr>
          <a:xfrm>
            <a:off x="685801"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083" name="Google Shape;1083;p229"/>
          <p:cNvGrpSpPr/>
          <p:nvPr/>
        </p:nvGrpSpPr>
        <p:grpSpPr>
          <a:xfrm>
            <a:off x="1" y="8069137"/>
            <a:ext cx="4211045" cy="1130843"/>
            <a:chOff x="0" y="5379424"/>
            <a:chExt cx="2807363" cy="753895"/>
          </a:xfrm>
        </p:grpSpPr>
        <p:sp>
          <p:nvSpPr>
            <p:cNvPr id="1084" name="Google Shape;1084;p229"/>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085" name="Google Shape;1085;p229"/>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grpSp>
      <p:sp>
        <p:nvSpPr>
          <p:cNvPr id="1086" name="Google Shape;1086;p229"/>
          <p:cNvSpPr>
            <a:spLocks noGrp="1"/>
          </p:cNvSpPr>
          <p:nvPr>
            <p:ph type="pic" idx="2"/>
          </p:nvPr>
        </p:nvSpPr>
        <p:spPr>
          <a:xfrm>
            <a:off x="4211045" y="685800"/>
            <a:ext cx="13373100" cy="8915400"/>
          </a:xfrm>
          <a:prstGeom prst="rect">
            <a:avLst/>
          </a:prstGeom>
          <a:noFill/>
          <a:ln>
            <a:noFill/>
          </a:ln>
        </p:spPr>
      </p:sp>
      <p:pic>
        <p:nvPicPr>
          <p:cNvPr id="1087" name="Google Shape;1087;p229"/>
          <p:cNvPicPr preferRelativeResize="0"/>
          <p:nvPr/>
        </p:nvPicPr>
        <p:blipFill rotWithShape="1">
          <a:blip r:embed="rId2">
            <a:alphaModFix/>
          </a:blip>
          <a:srcRect/>
          <a:stretch/>
        </p:blipFill>
        <p:spPr>
          <a:xfrm>
            <a:off x="770030" y="6578303"/>
            <a:ext cx="3037970" cy="1367910"/>
          </a:xfrm>
          <a:prstGeom prst="rect">
            <a:avLst/>
          </a:prstGeom>
          <a:noFill/>
          <a:ln>
            <a:noFill/>
          </a:ln>
        </p:spPr>
      </p:pic>
    </p:spTree>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matchingName="20_Quotation">
  <p:cSld name="20_Quotation">
    <p:spTree>
      <p:nvGrpSpPr>
        <p:cNvPr id="1" name="Shape 1088"/>
        <p:cNvGrpSpPr/>
        <p:nvPr/>
      </p:nvGrpSpPr>
      <p:grpSpPr>
        <a:xfrm>
          <a:off x="0" y="0"/>
          <a:ext cx="0" cy="0"/>
          <a:chOff x="0" y="0"/>
          <a:chExt cx="0" cy="0"/>
        </a:xfrm>
      </p:grpSpPr>
      <p:sp>
        <p:nvSpPr>
          <p:cNvPr id="1089" name="Google Shape;1089;p230"/>
          <p:cNvSpPr/>
          <p:nvPr/>
        </p:nvSpPr>
        <p:spPr>
          <a:xfrm>
            <a:off x="2141040" y="2081801"/>
            <a:ext cx="15232563" cy="5260401"/>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090" name="Google Shape;1090;p230"/>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91" name="Google Shape;1091;p230"/>
          <p:cNvSpPr txBox="1">
            <a:spLocks noGrp="1"/>
          </p:cNvSpPr>
          <p:nvPr>
            <p:ph type="body" idx="1"/>
          </p:nvPr>
        </p:nvSpPr>
        <p:spPr>
          <a:xfrm>
            <a:off x="2141040" y="7511183"/>
            <a:ext cx="15232563" cy="12377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92" name="Google Shape;1092;p230"/>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093" name="Google Shape;1093;p230"/>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1094" name="Google Shape;1094;p230"/>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095" name="Google Shape;1095;p230"/>
          <p:cNvGrpSpPr/>
          <p:nvPr/>
        </p:nvGrpSpPr>
        <p:grpSpPr>
          <a:xfrm>
            <a:off x="10787318" y="0"/>
            <a:ext cx="7500690" cy="2138982"/>
            <a:chOff x="7191545" y="0"/>
            <a:chExt cx="5000460" cy="1425988"/>
          </a:xfrm>
        </p:grpSpPr>
        <p:pic>
          <p:nvPicPr>
            <p:cNvPr id="1096" name="Google Shape;1096;p23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097" name="Google Shape;1097;p230"/>
            <p:cNvGrpSpPr/>
            <p:nvPr/>
          </p:nvGrpSpPr>
          <p:grpSpPr>
            <a:xfrm>
              <a:off x="7191545" y="0"/>
              <a:ext cx="5000460" cy="1425988"/>
              <a:chOff x="7191545" y="0"/>
              <a:chExt cx="5000460" cy="1425988"/>
            </a:xfrm>
          </p:grpSpPr>
          <p:sp>
            <p:nvSpPr>
              <p:cNvPr id="1098" name="Google Shape;1098;p23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099" name="Google Shape;1099;p23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100" name="Google Shape;1100;p230" descr="Open quotation mark with solid fill"/>
          <p:cNvSpPr/>
          <p:nvPr/>
        </p:nvSpPr>
        <p:spPr>
          <a:xfrm>
            <a:off x="167267" y="204794"/>
            <a:ext cx="3055142" cy="305514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matchingName="10_Title and Content">
  <p:cSld name="10_Title and Content">
    <p:spTree>
      <p:nvGrpSpPr>
        <p:cNvPr id="1" name="Shape 1101"/>
        <p:cNvGrpSpPr/>
        <p:nvPr/>
      </p:nvGrpSpPr>
      <p:grpSpPr>
        <a:xfrm>
          <a:off x="0" y="0"/>
          <a:ext cx="0" cy="0"/>
          <a:chOff x="0" y="0"/>
          <a:chExt cx="0" cy="0"/>
        </a:xfrm>
      </p:grpSpPr>
      <p:grpSp>
        <p:nvGrpSpPr>
          <p:cNvPr id="1102" name="Google Shape;1102;p231"/>
          <p:cNvGrpSpPr/>
          <p:nvPr/>
        </p:nvGrpSpPr>
        <p:grpSpPr>
          <a:xfrm>
            <a:off x="10787318" y="0"/>
            <a:ext cx="7500690" cy="2138982"/>
            <a:chOff x="7191545" y="0"/>
            <a:chExt cx="5000460" cy="1425988"/>
          </a:xfrm>
        </p:grpSpPr>
        <p:pic>
          <p:nvPicPr>
            <p:cNvPr id="1103" name="Google Shape;1103;p231"/>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104" name="Google Shape;1104;p231"/>
            <p:cNvGrpSpPr/>
            <p:nvPr/>
          </p:nvGrpSpPr>
          <p:grpSpPr>
            <a:xfrm>
              <a:off x="7191545" y="0"/>
              <a:ext cx="5000460" cy="1425988"/>
              <a:chOff x="7191545" y="0"/>
              <a:chExt cx="5000460" cy="1425988"/>
            </a:xfrm>
          </p:grpSpPr>
          <p:sp>
            <p:nvSpPr>
              <p:cNvPr id="1105" name="Google Shape;1105;p231"/>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106" name="Google Shape;1106;p231"/>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107" name="Google Shape;1107;p231"/>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08" name="Google Shape;1108;p231"/>
          <p:cNvSpPr txBox="1">
            <a:spLocks noGrp="1"/>
          </p:cNvSpPr>
          <p:nvPr>
            <p:ph type="body" idx="1"/>
          </p:nvPr>
        </p:nvSpPr>
        <p:spPr>
          <a:xfrm>
            <a:off x="914405" y="2738440"/>
            <a:ext cx="16459200" cy="6527004"/>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400050" algn="l">
              <a:lnSpc>
                <a:spcPct val="100000"/>
              </a:lnSpc>
              <a:spcBef>
                <a:spcPts val="1500"/>
              </a:spcBef>
              <a:spcAft>
                <a:spcPts val="0"/>
              </a:spcAft>
              <a:buSzPts val="2700"/>
              <a:buChar char="•"/>
              <a:defRPr/>
            </a:lvl3pPr>
            <a:lvl4pPr marL="1828800" lvl="3" indent="-381000" algn="l">
              <a:lnSpc>
                <a:spcPct val="100000"/>
              </a:lnSpc>
              <a:spcBef>
                <a:spcPts val="1500"/>
              </a:spcBef>
              <a:spcAft>
                <a:spcPts val="0"/>
              </a:spcAft>
              <a:buSzPts val="2400"/>
              <a:buChar char="•"/>
              <a:defRPr/>
            </a:lvl4pPr>
            <a:lvl5pPr marL="2286000" lvl="4" indent="-381000" algn="l">
              <a:lnSpc>
                <a:spcPct val="100000"/>
              </a:lnSpc>
              <a:spcBef>
                <a:spcPts val="1500"/>
              </a:spcBef>
              <a:spcAft>
                <a:spcPts val="0"/>
              </a:spcAft>
              <a:buSzPts val="24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09" name="Google Shape;1109;p231"/>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110" name="Google Shape;1110;p231"/>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1111" name="Google Shape;1111;p231"/>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matchingName="10_Two Content">
  <p:cSld name="10_Two Content">
    <p:spTree>
      <p:nvGrpSpPr>
        <p:cNvPr id="1" name="Shape 1112"/>
        <p:cNvGrpSpPr/>
        <p:nvPr/>
      </p:nvGrpSpPr>
      <p:grpSpPr>
        <a:xfrm>
          <a:off x="0" y="0"/>
          <a:ext cx="0" cy="0"/>
          <a:chOff x="0" y="0"/>
          <a:chExt cx="0" cy="0"/>
        </a:xfrm>
      </p:grpSpPr>
      <p:sp>
        <p:nvSpPr>
          <p:cNvPr id="1113" name="Google Shape;1113;p232"/>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14" name="Google Shape;1114;p232"/>
          <p:cNvSpPr txBox="1">
            <a:spLocks noGrp="1"/>
          </p:cNvSpPr>
          <p:nvPr>
            <p:ph type="body" idx="1"/>
          </p:nvPr>
        </p:nvSpPr>
        <p:spPr>
          <a:xfrm>
            <a:off x="914405" y="2738440"/>
            <a:ext cx="8115305" cy="6527004"/>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400050" algn="l">
              <a:lnSpc>
                <a:spcPct val="100000"/>
              </a:lnSpc>
              <a:spcBef>
                <a:spcPts val="1500"/>
              </a:spcBef>
              <a:spcAft>
                <a:spcPts val="0"/>
              </a:spcAft>
              <a:buSzPts val="2700"/>
              <a:buChar char="•"/>
              <a:defRPr/>
            </a:lvl3pPr>
            <a:lvl4pPr marL="1828800" lvl="3" indent="-381000" algn="l">
              <a:lnSpc>
                <a:spcPct val="100000"/>
              </a:lnSpc>
              <a:spcBef>
                <a:spcPts val="1500"/>
              </a:spcBef>
              <a:spcAft>
                <a:spcPts val="0"/>
              </a:spcAft>
              <a:buSzPts val="2400"/>
              <a:buChar char="•"/>
              <a:defRPr/>
            </a:lvl4pPr>
            <a:lvl5pPr marL="2286000" lvl="4" indent="-381000" algn="l">
              <a:lnSpc>
                <a:spcPct val="100000"/>
              </a:lnSpc>
              <a:spcBef>
                <a:spcPts val="1500"/>
              </a:spcBef>
              <a:spcAft>
                <a:spcPts val="0"/>
              </a:spcAft>
              <a:buSzPts val="24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115" name="Google Shape;1115;p232"/>
          <p:cNvGrpSpPr/>
          <p:nvPr/>
        </p:nvGrpSpPr>
        <p:grpSpPr>
          <a:xfrm>
            <a:off x="10787318" y="0"/>
            <a:ext cx="7500690" cy="2138982"/>
            <a:chOff x="7191545" y="0"/>
            <a:chExt cx="5000460" cy="1425988"/>
          </a:xfrm>
        </p:grpSpPr>
        <p:pic>
          <p:nvPicPr>
            <p:cNvPr id="1116" name="Google Shape;1116;p23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117" name="Google Shape;1117;p232"/>
            <p:cNvGrpSpPr/>
            <p:nvPr/>
          </p:nvGrpSpPr>
          <p:grpSpPr>
            <a:xfrm>
              <a:off x="7191545" y="0"/>
              <a:ext cx="5000460" cy="1425988"/>
              <a:chOff x="7191545" y="0"/>
              <a:chExt cx="5000460" cy="1425988"/>
            </a:xfrm>
          </p:grpSpPr>
          <p:sp>
            <p:nvSpPr>
              <p:cNvPr id="1118" name="Google Shape;1118;p23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119" name="Google Shape;1119;p23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120" name="Google Shape;1120;p232"/>
          <p:cNvSpPr txBox="1">
            <a:spLocks noGrp="1"/>
          </p:cNvSpPr>
          <p:nvPr>
            <p:ph type="body" idx="2"/>
          </p:nvPr>
        </p:nvSpPr>
        <p:spPr>
          <a:xfrm>
            <a:off x="9258301" y="2738440"/>
            <a:ext cx="8115305" cy="6527004"/>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400050" algn="l">
              <a:lnSpc>
                <a:spcPct val="100000"/>
              </a:lnSpc>
              <a:spcBef>
                <a:spcPts val="1500"/>
              </a:spcBef>
              <a:spcAft>
                <a:spcPts val="0"/>
              </a:spcAft>
              <a:buSzPts val="2700"/>
              <a:buChar char="•"/>
              <a:defRPr/>
            </a:lvl3pPr>
            <a:lvl4pPr marL="1828800" lvl="3" indent="-381000" algn="l">
              <a:lnSpc>
                <a:spcPct val="100000"/>
              </a:lnSpc>
              <a:spcBef>
                <a:spcPts val="1500"/>
              </a:spcBef>
              <a:spcAft>
                <a:spcPts val="0"/>
              </a:spcAft>
              <a:buSzPts val="2400"/>
              <a:buChar char="•"/>
              <a:defRPr/>
            </a:lvl4pPr>
            <a:lvl5pPr marL="2286000" lvl="4" indent="-381000" algn="l">
              <a:lnSpc>
                <a:spcPct val="100000"/>
              </a:lnSpc>
              <a:spcBef>
                <a:spcPts val="1500"/>
              </a:spcBef>
              <a:spcAft>
                <a:spcPts val="0"/>
              </a:spcAft>
              <a:buSzPts val="24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21" name="Google Shape;1121;p232"/>
          <p:cNvSpPr txBox="1">
            <a:spLocks noGrp="1"/>
          </p:cNvSpPr>
          <p:nvPr>
            <p:ph type="sldNum" idx="12"/>
          </p:nvPr>
        </p:nvSpPr>
        <p:spPr>
          <a:xfrm>
            <a:off x="13258790"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122" name="Google Shape;1122;p232"/>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1123" name="Google Shape;1123;p232"/>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matchingName="10_Comparison">
  <p:cSld name="10_Comparison">
    <p:spTree>
      <p:nvGrpSpPr>
        <p:cNvPr id="1" name="Shape 1124"/>
        <p:cNvGrpSpPr/>
        <p:nvPr/>
      </p:nvGrpSpPr>
      <p:grpSpPr>
        <a:xfrm>
          <a:off x="0" y="0"/>
          <a:ext cx="0" cy="0"/>
          <a:chOff x="0" y="0"/>
          <a:chExt cx="0" cy="0"/>
        </a:xfrm>
      </p:grpSpPr>
      <p:grpSp>
        <p:nvGrpSpPr>
          <p:cNvPr id="1125" name="Google Shape;1125;p233"/>
          <p:cNvGrpSpPr/>
          <p:nvPr/>
        </p:nvGrpSpPr>
        <p:grpSpPr>
          <a:xfrm>
            <a:off x="10787318" y="0"/>
            <a:ext cx="7500690" cy="2138982"/>
            <a:chOff x="7191545" y="0"/>
            <a:chExt cx="5000460" cy="1425988"/>
          </a:xfrm>
        </p:grpSpPr>
        <p:pic>
          <p:nvPicPr>
            <p:cNvPr id="1126" name="Google Shape;1126;p233"/>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127" name="Google Shape;1127;p233"/>
            <p:cNvGrpSpPr/>
            <p:nvPr/>
          </p:nvGrpSpPr>
          <p:grpSpPr>
            <a:xfrm>
              <a:off x="7191545" y="0"/>
              <a:ext cx="5000460" cy="1425988"/>
              <a:chOff x="7191545" y="0"/>
              <a:chExt cx="5000460" cy="1425988"/>
            </a:xfrm>
          </p:grpSpPr>
          <p:sp>
            <p:nvSpPr>
              <p:cNvPr id="1128" name="Google Shape;1128;p233"/>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129" name="Google Shape;1129;p233"/>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130" name="Google Shape;1130;p233"/>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31" name="Google Shape;1131;p233"/>
          <p:cNvSpPr txBox="1">
            <a:spLocks noGrp="1"/>
          </p:cNvSpPr>
          <p:nvPr>
            <p:ph type="body" idx="1"/>
          </p:nvPr>
        </p:nvSpPr>
        <p:spPr>
          <a:xfrm>
            <a:off x="914405" y="2521740"/>
            <a:ext cx="8081960" cy="1235865"/>
          </a:xfrm>
          <a:prstGeom prst="rect">
            <a:avLst/>
          </a:prstGeom>
          <a:solidFill>
            <a:srgbClr val="F3F6FB"/>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u="sng"/>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32" name="Google Shape;1132;p233"/>
          <p:cNvSpPr txBox="1">
            <a:spLocks noGrp="1"/>
          </p:cNvSpPr>
          <p:nvPr>
            <p:ph type="body" idx="2"/>
          </p:nvPr>
        </p:nvSpPr>
        <p:spPr>
          <a:xfrm>
            <a:off x="914405" y="3757607"/>
            <a:ext cx="8081960" cy="5526875"/>
          </a:xfrm>
          <a:prstGeom prst="rect">
            <a:avLst/>
          </a:prstGeom>
          <a:solidFill>
            <a:srgbClr val="F3F6FB"/>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33" name="Google Shape;1133;p233"/>
          <p:cNvSpPr txBox="1">
            <a:spLocks noGrp="1"/>
          </p:cNvSpPr>
          <p:nvPr>
            <p:ph type="body" idx="3"/>
          </p:nvPr>
        </p:nvSpPr>
        <p:spPr>
          <a:xfrm>
            <a:off x="9258301" y="2521740"/>
            <a:ext cx="8115305" cy="1235865"/>
          </a:xfrm>
          <a:prstGeom prst="rect">
            <a:avLst/>
          </a:prstGeom>
          <a:solidFill>
            <a:srgbClr val="F3F6FB"/>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u="sng"/>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34" name="Google Shape;1134;p233"/>
          <p:cNvSpPr txBox="1">
            <a:spLocks noGrp="1"/>
          </p:cNvSpPr>
          <p:nvPr>
            <p:ph type="body" idx="4"/>
          </p:nvPr>
        </p:nvSpPr>
        <p:spPr>
          <a:xfrm>
            <a:off x="9258301" y="3757607"/>
            <a:ext cx="8115305" cy="5526875"/>
          </a:xfrm>
          <a:prstGeom prst="rect">
            <a:avLst/>
          </a:prstGeom>
          <a:solidFill>
            <a:srgbClr val="F3F6FB"/>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35" name="Google Shape;1135;p233"/>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136" name="Google Shape;1136;p233"/>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1137" name="Google Shape;1137;p233"/>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matchingName="10_Title Only">
  <p:cSld name="10_Title Only">
    <p:spTree>
      <p:nvGrpSpPr>
        <p:cNvPr id="1" name="Shape 1138"/>
        <p:cNvGrpSpPr/>
        <p:nvPr/>
      </p:nvGrpSpPr>
      <p:grpSpPr>
        <a:xfrm>
          <a:off x="0" y="0"/>
          <a:ext cx="0" cy="0"/>
          <a:chOff x="0" y="0"/>
          <a:chExt cx="0" cy="0"/>
        </a:xfrm>
      </p:grpSpPr>
      <p:grpSp>
        <p:nvGrpSpPr>
          <p:cNvPr id="1139" name="Google Shape;1139;p234"/>
          <p:cNvGrpSpPr/>
          <p:nvPr/>
        </p:nvGrpSpPr>
        <p:grpSpPr>
          <a:xfrm>
            <a:off x="10787318" y="0"/>
            <a:ext cx="7500690" cy="2138982"/>
            <a:chOff x="7191545" y="0"/>
            <a:chExt cx="5000460" cy="1425988"/>
          </a:xfrm>
        </p:grpSpPr>
        <p:pic>
          <p:nvPicPr>
            <p:cNvPr id="1140" name="Google Shape;1140;p234"/>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141" name="Google Shape;1141;p234"/>
            <p:cNvGrpSpPr/>
            <p:nvPr/>
          </p:nvGrpSpPr>
          <p:grpSpPr>
            <a:xfrm>
              <a:off x="7191545" y="0"/>
              <a:ext cx="5000460" cy="1425988"/>
              <a:chOff x="7191545" y="0"/>
              <a:chExt cx="5000460" cy="1425988"/>
            </a:xfrm>
          </p:grpSpPr>
          <p:sp>
            <p:nvSpPr>
              <p:cNvPr id="1142" name="Google Shape;1142;p234"/>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143" name="Google Shape;1143;p234"/>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144" name="Google Shape;1144;p234"/>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45" name="Google Shape;1145;p234"/>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146" name="Google Shape;1146;p234"/>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1147" name="Google Shape;1147;p234"/>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matchingName="9_End">
  <p:cSld name="9_End">
    <p:spTree>
      <p:nvGrpSpPr>
        <p:cNvPr id="1" name="Shape 1148"/>
        <p:cNvGrpSpPr/>
        <p:nvPr/>
      </p:nvGrpSpPr>
      <p:grpSpPr>
        <a:xfrm>
          <a:off x="0" y="0"/>
          <a:ext cx="0" cy="0"/>
          <a:chOff x="0" y="0"/>
          <a:chExt cx="0" cy="0"/>
        </a:xfrm>
      </p:grpSpPr>
      <p:grpSp>
        <p:nvGrpSpPr>
          <p:cNvPr id="1149" name="Google Shape;1149;p235"/>
          <p:cNvGrpSpPr/>
          <p:nvPr/>
        </p:nvGrpSpPr>
        <p:grpSpPr>
          <a:xfrm>
            <a:off x="0" y="0"/>
            <a:ext cx="18287994" cy="3223245"/>
            <a:chOff x="0" y="0"/>
            <a:chExt cx="12191996" cy="2148830"/>
          </a:xfrm>
        </p:grpSpPr>
        <p:sp>
          <p:nvSpPr>
            <p:cNvPr id="1150" name="Google Shape;1150;p235"/>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151" name="Google Shape;1151;p235"/>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sp>
        <p:nvSpPr>
          <p:cNvPr id="1152" name="Google Shape;1152;p235"/>
          <p:cNvSpPr/>
          <p:nvPr/>
        </p:nvSpPr>
        <p:spPr>
          <a:xfrm>
            <a:off x="1353549" y="2276540"/>
            <a:ext cx="16934445" cy="5733905"/>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153" name="Google Shape;1153;p235"/>
          <p:cNvSpPr txBox="1">
            <a:spLocks noGrp="1"/>
          </p:cNvSpPr>
          <p:nvPr>
            <p:ph type="body" idx="1"/>
          </p:nvPr>
        </p:nvSpPr>
        <p:spPr>
          <a:xfrm>
            <a:off x="1828795" y="5143501"/>
            <a:ext cx="8373974" cy="212034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54" name="Google Shape;1154;p235"/>
          <p:cNvSpPr txBox="1">
            <a:spLocks noGrp="1"/>
          </p:cNvSpPr>
          <p:nvPr>
            <p:ph type="title"/>
          </p:nvPr>
        </p:nvSpPr>
        <p:spPr>
          <a:xfrm>
            <a:off x="1828795" y="2831229"/>
            <a:ext cx="8373974" cy="161739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155" name="Google Shape;1155;p235"/>
          <p:cNvPicPr preferRelativeResize="0"/>
          <p:nvPr/>
        </p:nvPicPr>
        <p:blipFill rotWithShape="1">
          <a:blip r:embed="rId2">
            <a:alphaModFix/>
          </a:blip>
          <a:srcRect/>
          <a:stretch/>
        </p:blipFill>
        <p:spPr>
          <a:xfrm>
            <a:off x="1353549" y="342557"/>
            <a:ext cx="3037970" cy="1367910"/>
          </a:xfrm>
          <a:prstGeom prst="rect">
            <a:avLst/>
          </a:prstGeom>
          <a:noFill/>
          <a:ln>
            <a:noFill/>
          </a:ln>
        </p:spPr>
      </p:pic>
      <p:sp>
        <p:nvSpPr>
          <p:cNvPr id="1156" name="Google Shape;1156;p235"/>
          <p:cNvSpPr>
            <a:spLocks noGrp="1"/>
          </p:cNvSpPr>
          <p:nvPr>
            <p:ph type="pic" idx="2"/>
          </p:nvPr>
        </p:nvSpPr>
        <p:spPr>
          <a:xfrm>
            <a:off x="10678030" y="350868"/>
            <a:ext cx="7609979" cy="8915400"/>
          </a:xfrm>
          <a:prstGeom prst="rect">
            <a:avLst/>
          </a:prstGeom>
          <a:noFill/>
          <a:ln>
            <a:noFill/>
          </a:ln>
        </p:spPr>
      </p:sp>
    </p:spTree>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matchingName="8_Blank">
  <p:cSld name="8_Blank">
    <p:spTree>
      <p:nvGrpSpPr>
        <p:cNvPr id="1" name="Shape 1157"/>
        <p:cNvGrpSpPr/>
        <p:nvPr/>
      </p:nvGrpSpPr>
      <p:grpSpPr>
        <a:xfrm>
          <a:off x="0" y="0"/>
          <a:ext cx="0" cy="0"/>
          <a:chOff x="0" y="0"/>
          <a:chExt cx="0" cy="0"/>
        </a:xfrm>
      </p:grpSpPr>
      <p:sp>
        <p:nvSpPr>
          <p:cNvPr id="1158" name="Google Shape;1158;p236"/>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159" name="Google Shape;1159;p236"/>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1160" name="Google Shape;1160;p236"/>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161" name="Google Shape;1161;p236"/>
          <p:cNvGrpSpPr/>
          <p:nvPr/>
        </p:nvGrpSpPr>
        <p:grpSpPr>
          <a:xfrm>
            <a:off x="10787318" y="0"/>
            <a:ext cx="7500690" cy="2138982"/>
            <a:chOff x="7191545" y="0"/>
            <a:chExt cx="5000460" cy="1425988"/>
          </a:xfrm>
        </p:grpSpPr>
        <p:pic>
          <p:nvPicPr>
            <p:cNvPr id="1162" name="Google Shape;1162;p236"/>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163" name="Google Shape;1163;p236"/>
            <p:cNvGrpSpPr/>
            <p:nvPr/>
          </p:nvGrpSpPr>
          <p:grpSpPr>
            <a:xfrm>
              <a:off x="7191545" y="0"/>
              <a:ext cx="5000460" cy="1425988"/>
              <a:chOff x="7191545" y="0"/>
              <a:chExt cx="5000460" cy="1425988"/>
            </a:xfrm>
          </p:grpSpPr>
          <p:sp>
            <p:nvSpPr>
              <p:cNvPr id="1164" name="Google Shape;1164;p236"/>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165" name="Google Shape;1165;p236"/>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Tree>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matchingName="11_Blank">
  <p:cSld name="11_Blank">
    <p:spTree>
      <p:nvGrpSpPr>
        <p:cNvPr id="1" name="Shape 1166"/>
        <p:cNvGrpSpPr/>
        <p:nvPr/>
      </p:nvGrpSpPr>
      <p:grpSpPr>
        <a:xfrm>
          <a:off x="0" y="0"/>
          <a:ext cx="0" cy="0"/>
          <a:chOff x="0" y="0"/>
          <a:chExt cx="0" cy="0"/>
        </a:xfrm>
      </p:grpSpPr>
      <p:sp>
        <p:nvSpPr>
          <p:cNvPr id="1167" name="Google Shape;1167;p237"/>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168" name="Google Shape;1168;p237"/>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1169" name="Google Shape;1169;p237"/>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170" name="Google Shape;1170;p237"/>
          <p:cNvGrpSpPr/>
          <p:nvPr/>
        </p:nvGrpSpPr>
        <p:grpSpPr>
          <a:xfrm>
            <a:off x="10787318" y="0"/>
            <a:ext cx="7500690" cy="2138982"/>
            <a:chOff x="7191545" y="0"/>
            <a:chExt cx="5000460" cy="1425988"/>
          </a:xfrm>
        </p:grpSpPr>
        <p:pic>
          <p:nvPicPr>
            <p:cNvPr id="1171" name="Google Shape;1171;p237"/>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172" name="Google Shape;1172;p237"/>
            <p:cNvGrpSpPr/>
            <p:nvPr/>
          </p:nvGrpSpPr>
          <p:grpSpPr>
            <a:xfrm>
              <a:off x="7191545" y="0"/>
              <a:ext cx="5000460" cy="1425988"/>
              <a:chOff x="7191545" y="0"/>
              <a:chExt cx="5000460" cy="1425988"/>
            </a:xfrm>
          </p:grpSpPr>
          <p:sp>
            <p:nvSpPr>
              <p:cNvPr id="1173" name="Google Shape;1173;p237"/>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174" name="Google Shape;1174;p237"/>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Tree>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matchingName="26_Quotation">
  <p:cSld name="26_Quotation">
    <p:spTree>
      <p:nvGrpSpPr>
        <p:cNvPr id="1" name="Shape 1175"/>
        <p:cNvGrpSpPr/>
        <p:nvPr/>
      </p:nvGrpSpPr>
      <p:grpSpPr>
        <a:xfrm>
          <a:off x="0" y="0"/>
          <a:ext cx="0" cy="0"/>
          <a:chOff x="0" y="0"/>
          <a:chExt cx="0" cy="0"/>
        </a:xfrm>
      </p:grpSpPr>
      <p:sp>
        <p:nvSpPr>
          <p:cNvPr id="1176" name="Google Shape;1176;p238"/>
          <p:cNvSpPr/>
          <p:nvPr/>
        </p:nvSpPr>
        <p:spPr>
          <a:xfrm>
            <a:off x="2141040" y="2081801"/>
            <a:ext cx="15232563" cy="5260401"/>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177" name="Google Shape;1177;p238"/>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78" name="Google Shape;1178;p238"/>
          <p:cNvSpPr txBox="1">
            <a:spLocks noGrp="1"/>
          </p:cNvSpPr>
          <p:nvPr>
            <p:ph type="body" idx="1"/>
          </p:nvPr>
        </p:nvSpPr>
        <p:spPr>
          <a:xfrm>
            <a:off x="2141040" y="7511183"/>
            <a:ext cx="15232563" cy="12377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79" name="Google Shape;1179;p238"/>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180" name="Google Shape;1180;p238"/>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1181" name="Google Shape;1181;p238"/>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182" name="Google Shape;1182;p238"/>
          <p:cNvGrpSpPr/>
          <p:nvPr/>
        </p:nvGrpSpPr>
        <p:grpSpPr>
          <a:xfrm>
            <a:off x="10787318" y="0"/>
            <a:ext cx="7500690" cy="2138982"/>
            <a:chOff x="7191545" y="0"/>
            <a:chExt cx="5000460" cy="1425988"/>
          </a:xfrm>
        </p:grpSpPr>
        <p:pic>
          <p:nvPicPr>
            <p:cNvPr id="1183" name="Google Shape;1183;p238"/>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184" name="Google Shape;1184;p238"/>
            <p:cNvGrpSpPr/>
            <p:nvPr/>
          </p:nvGrpSpPr>
          <p:grpSpPr>
            <a:xfrm>
              <a:off x="7191545" y="0"/>
              <a:ext cx="5000460" cy="1425988"/>
              <a:chOff x="7191545" y="0"/>
              <a:chExt cx="5000460" cy="1425988"/>
            </a:xfrm>
          </p:grpSpPr>
          <p:sp>
            <p:nvSpPr>
              <p:cNvPr id="1185" name="Google Shape;1185;p238"/>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186" name="Google Shape;1186;p238"/>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187" name="Google Shape;1187;p238" descr="Open quotation mark with solid fill"/>
          <p:cNvSpPr/>
          <p:nvPr/>
        </p:nvSpPr>
        <p:spPr>
          <a:xfrm>
            <a:off x="167267" y="204794"/>
            <a:ext cx="3055142" cy="305514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matchingName="28_Quotation">
  <p:cSld name="28_Quotation">
    <p:spTree>
      <p:nvGrpSpPr>
        <p:cNvPr id="1" name="Shape 1188"/>
        <p:cNvGrpSpPr/>
        <p:nvPr/>
      </p:nvGrpSpPr>
      <p:grpSpPr>
        <a:xfrm>
          <a:off x="0" y="0"/>
          <a:ext cx="0" cy="0"/>
          <a:chOff x="0" y="0"/>
          <a:chExt cx="0" cy="0"/>
        </a:xfrm>
      </p:grpSpPr>
      <p:sp>
        <p:nvSpPr>
          <p:cNvPr id="1189" name="Google Shape;1189;p239"/>
          <p:cNvSpPr/>
          <p:nvPr/>
        </p:nvSpPr>
        <p:spPr>
          <a:xfrm>
            <a:off x="2141040" y="2081801"/>
            <a:ext cx="15232563" cy="5260401"/>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190" name="Google Shape;1190;p239"/>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91" name="Google Shape;1191;p239"/>
          <p:cNvSpPr txBox="1">
            <a:spLocks noGrp="1"/>
          </p:cNvSpPr>
          <p:nvPr>
            <p:ph type="body" idx="1"/>
          </p:nvPr>
        </p:nvSpPr>
        <p:spPr>
          <a:xfrm>
            <a:off x="2141040" y="7511183"/>
            <a:ext cx="15232563" cy="12377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92" name="Google Shape;1192;p239"/>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193" name="Google Shape;1193;p239"/>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1194" name="Google Shape;1194;p239"/>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195" name="Google Shape;1195;p239"/>
          <p:cNvGrpSpPr/>
          <p:nvPr/>
        </p:nvGrpSpPr>
        <p:grpSpPr>
          <a:xfrm>
            <a:off x="10787318" y="0"/>
            <a:ext cx="7500690" cy="2138982"/>
            <a:chOff x="7191545" y="0"/>
            <a:chExt cx="5000460" cy="1425988"/>
          </a:xfrm>
        </p:grpSpPr>
        <p:pic>
          <p:nvPicPr>
            <p:cNvPr id="1196" name="Google Shape;1196;p23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197" name="Google Shape;1197;p239"/>
            <p:cNvGrpSpPr/>
            <p:nvPr/>
          </p:nvGrpSpPr>
          <p:grpSpPr>
            <a:xfrm>
              <a:off x="7191545" y="0"/>
              <a:ext cx="5000460" cy="1425988"/>
              <a:chOff x="7191545" y="0"/>
              <a:chExt cx="5000460" cy="1425988"/>
            </a:xfrm>
          </p:grpSpPr>
          <p:sp>
            <p:nvSpPr>
              <p:cNvPr id="1198" name="Google Shape;1198;p23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199" name="Google Shape;1199;p23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200" name="Google Shape;1200;p239" descr="Open quotation mark with solid fill"/>
          <p:cNvSpPr/>
          <p:nvPr/>
        </p:nvSpPr>
        <p:spPr>
          <a:xfrm>
            <a:off x="167267" y="204794"/>
            <a:ext cx="3055142" cy="305514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matchingName="14_Cover">
  <p:cSld name="14_Cover">
    <p:spTree>
      <p:nvGrpSpPr>
        <p:cNvPr id="1" name="Shape 1201"/>
        <p:cNvGrpSpPr/>
        <p:nvPr/>
      </p:nvGrpSpPr>
      <p:grpSpPr>
        <a:xfrm>
          <a:off x="0" y="0"/>
          <a:ext cx="0" cy="0"/>
          <a:chOff x="0" y="0"/>
          <a:chExt cx="0" cy="0"/>
        </a:xfrm>
      </p:grpSpPr>
      <p:sp>
        <p:nvSpPr>
          <p:cNvPr id="1202" name="Google Shape;1202;p240"/>
          <p:cNvSpPr/>
          <p:nvPr/>
        </p:nvSpPr>
        <p:spPr>
          <a:xfrm>
            <a:off x="1353549" y="1941623"/>
            <a:ext cx="16934445" cy="5733905"/>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203" name="Google Shape;1203;p240"/>
          <p:cNvSpPr txBox="1">
            <a:spLocks noGrp="1"/>
          </p:cNvSpPr>
          <p:nvPr>
            <p:ph type="title"/>
          </p:nvPr>
        </p:nvSpPr>
        <p:spPr>
          <a:xfrm>
            <a:off x="2119971" y="2341992"/>
            <a:ext cx="7791648" cy="273951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04" name="Google Shape;1204;p240"/>
          <p:cNvSpPr txBox="1">
            <a:spLocks noGrp="1"/>
          </p:cNvSpPr>
          <p:nvPr>
            <p:ph type="subTitle" idx="1"/>
          </p:nvPr>
        </p:nvSpPr>
        <p:spPr>
          <a:xfrm>
            <a:off x="2119971" y="5650292"/>
            <a:ext cx="7791648"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1205" name="Google Shape;1205;p240"/>
          <p:cNvSpPr>
            <a:spLocks noGrp="1"/>
          </p:cNvSpPr>
          <p:nvPr>
            <p:ph type="pic" idx="2"/>
          </p:nvPr>
        </p:nvSpPr>
        <p:spPr>
          <a:xfrm>
            <a:off x="10678030" y="350868"/>
            <a:ext cx="7609979" cy="8915400"/>
          </a:xfrm>
          <a:prstGeom prst="rect">
            <a:avLst/>
          </a:prstGeom>
          <a:noFill/>
          <a:ln>
            <a:noFill/>
          </a:ln>
        </p:spPr>
      </p:sp>
      <p:grpSp>
        <p:nvGrpSpPr>
          <p:cNvPr id="1206" name="Google Shape;1206;p240"/>
          <p:cNvGrpSpPr/>
          <p:nvPr/>
        </p:nvGrpSpPr>
        <p:grpSpPr>
          <a:xfrm>
            <a:off x="0" y="7530523"/>
            <a:ext cx="18287994" cy="2756477"/>
            <a:chOff x="0" y="5020348"/>
            <a:chExt cx="12191996" cy="1837651"/>
          </a:xfrm>
        </p:grpSpPr>
        <p:sp>
          <p:nvSpPr>
            <p:cNvPr id="1207" name="Google Shape;1207;p240"/>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208" name="Google Shape;1208;p240"/>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1209" name="Google Shape;1209;p240"/>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matchingName="14_Divider">
  <p:cSld name="14_Divider">
    <p:spTree>
      <p:nvGrpSpPr>
        <p:cNvPr id="1" name="Shape 1210"/>
        <p:cNvGrpSpPr/>
        <p:nvPr/>
      </p:nvGrpSpPr>
      <p:grpSpPr>
        <a:xfrm>
          <a:off x="0" y="0"/>
          <a:ext cx="0" cy="0"/>
          <a:chOff x="0" y="0"/>
          <a:chExt cx="0" cy="0"/>
        </a:xfrm>
      </p:grpSpPr>
      <p:grpSp>
        <p:nvGrpSpPr>
          <p:cNvPr id="1211" name="Google Shape;1211;p241"/>
          <p:cNvGrpSpPr/>
          <p:nvPr/>
        </p:nvGrpSpPr>
        <p:grpSpPr>
          <a:xfrm>
            <a:off x="0" y="7530523"/>
            <a:ext cx="18287994" cy="2756477"/>
            <a:chOff x="0" y="5020348"/>
            <a:chExt cx="12191996" cy="1837651"/>
          </a:xfrm>
        </p:grpSpPr>
        <p:sp>
          <p:nvSpPr>
            <p:cNvPr id="1212" name="Google Shape;1212;p241"/>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213" name="Google Shape;1213;p241"/>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214" name="Google Shape;1214;p241"/>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1215" name="Google Shape;1215;p241"/>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216" name="Google Shape;1216;p241"/>
          <p:cNvSpPr txBox="1">
            <a:spLocks noGrp="1"/>
          </p:cNvSpPr>
          <p:nvPr>
            <p:ph type="title"/>
          </p:nvPr>
        </p:nvSpPr>
        <p:spPr>
          <a:xfrm>
            <a:off x="2119958" y="1052621"/>
            <a:ext cx="14048064"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17" name="Google Shape;1217;p241"/>
          <p:cNvSpPr txBox="1">
            <a:spLocks noGrp="1"/>
          </p:cNvSpPr>
          <p:nvPr>
            <p:ph type="subTitle" idx="1"/>
          </p:nvPr>
        </p:nvSpPr>
        <p:spPr>
          <a:xfrm>
            <a:off x="2119958" y="4622456"/>
            <a:ext cx="14048064"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matchingName="14_Photo Slide">
  <p:cSld name="14_Photo Slide">
    <p:spTree>
      <p:nvGrpSpPr>
        <p:cNvPr id="1" name="Shape 1218"/>
        <p:cNvGrpSpPr/>
        <p:nvPr/>
      </p:nvGrpSpPr>
      <p:grpSpPr>
        <a:xfrm>
          <a:off x="0" y="0"/>
          <a:ext cx="0" cy="0"/>
          <a:chOff x="0" y="0"/>
          <a:chExt cx="0" cy="0"/>
        </a:xfrm>
      </p:grpSpPr>
      <p:sp>
        <p:nvSpPr>
          <p:cNvPr id="1219" name="Google Shape;1219;p242"/>
          <p:cNvSpPr txBox="1">
            <a:spLocks noGrp="1"/>
          </p:cNvSpPr>
          <p:nvPr>
            <p:ph type="body" idx="1"/>
          </p:nvPr>
        </p:nvSpPr>
        <p:spPr>
          <a:xfrm>
            <a:off x="685800" y="1719383"/>
            <a:ext cx="3525258" cy="4457700"/>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220" name="Google Shape;1220;p242"/>
          <p:cNvCxnSpPr/>
          <p:nvPr/>
        </p:nvCxnSpPr>
        <p:spPr>
          <a:xfrm>
            <a:off x="685801"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221" name="Google Shape;1221;p242"/>
          <p:cNvGrpSpPr/>
          <p:nvPr/>
        </p:nvGrpSpPr>
        <p:grpSpPr>
          <a:xfrm>
            <a:off x="1" y="8069137"/>
            <a:ext cx="4211045" cy="1130843"/>
            <a:chOff x="0" y="5379424"/>
            <a:chExt cx="2807363" cy="753895"/>
          </a:xfrm>
        </p:grpSpPr>
        <p:sp>
          <p:nvSpPr>
            <p:cNvPr id="1222" name="Google Shape;1222;p242"/>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223" name="Google Shape;1223;p242"/>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grpSp>
      <p:sp>
        <p:nvSpPr>
          <p:cNvPr id="1224" name="Google Shape;1224;p242"/>
          <p:cNvSpPr>
            <a:spLocks noGrp="1"/>
          </p:cNvSpPr>
          <p:nvPr>
            <p:ph type="pic" idx="2"/>
          </p:nvPr>
        </p:nvSpPr>
        <p:spPr>
          <a:xfrm>
            <a:off x="4211045" y="685800"/>
            <a:ext cx="13373100" cy="8915400"/>
          </a:xfrm>
          <a:prstGeom prst="rect">
            <a:avLst/>
          </a:prstGeom>
          <a:noFill/>
          <a:ln>
            <a:noFill/>
          </a:ln>
        </p:spPr>
      </p:sp>
      <p:pic>
        <p:nvPicPr>
          <p:cNvPr id="1225" name="Google Shape;1225;p242"/>
          <p:cNvPicPr preferRelativeResize="0"/>
          <p:nvPr/>
        </p:nvPicPr>
        <p:blipFill rotWithShape="1">
          <a:blip r:embed="rId2">
            <a:alphaModFix/>
          </a:blip>
          <a:srcRect/>
          <a:stretch/>
        </p:blipFill>
        <p:spPr>
          <a:xfrm>
            <a:off x="770030" y="6578303"/>
            <a:ext cx="3037970" cy="1367910"/>
          </a:xfrm>
          <a:prstGeom prst="rect">
            <a:avLst/>
          </a:prstGeom>
          <a:noFill/>
          <a:ln>
            <a:noFill/>
          </a:ln>
        </p:spPr>
      </p:pic>
    </p:spTree>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matchingName="30_Quotation">
  <p:cSld name="30_Quotation">
    <p:spTree>
      <p:nvGrpSpPr>
        <p:cNvPr id="1" name="Shape 1226"/>
        <p:cNvGrpSpPr/>
        <p:nvPr/>
      </p:nvGrpSpPr>
      <p:grpSpPr>
        <a:xfrm>
          <a:off x="0" y="0"/>
          <a:ext cx="0" cy="0"/>
          <a:chOff x="0" y="0"/>
          <a:chExt cx="0" cy="0"/>
        </a:xfrm>
      </p:grpSpPr>
      <p:sp>
        <p:nvSpPr>
          <p:cNvPr id="1227" name="Google Shape;1227;p243"/>
          <p:cNvSpPr/>
          <p:nvPr/>
        </p:nvSpPr>
        <p:spPr>
          <a:xfrm>
            <a:off x="2141040" y="2081801"/>
            <a:ext cx="15232563" cy="5260401"/>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228" name="Google Shape;1228;p243"/>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29" name="Google Shape;1229;p243"/>
          <p:cNvSpPr txBox="1">
            <a:spLocks noGrp="1"/>
          </p:cNvSpPr>
          <p:nvPr>
            <p:ph type="body" idx="1"/>
          </p:nvPr>
        </p:nvSpPr>
        <p:spPr>
          <a:xfrm>
            <a:off x="2141040" y="7511183"/>
            <a:ext cx="15232563" cy="12377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230" name="Google Shape;1230;p243"/>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231" name="Google Shape;1231;p243"/>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1232" name="Google Shape;1232;p243"/>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233" name="Google Shape;1233;p243"/>
          <p:cNvGrpSpPr/>
          <p:nvPr/>
        </p:nvGrpSpPr>
        <p:grpSpPr>
          <a:xfrm>
            <a:off x="10787318" y="0"/>
            <a:ext cx="7500690" cy="2138982"/>
            <a:chOff x="7191545" y="0"/>
            <a:chExt cx="5000460" cy="1425988"/>
          </a:xfrm>
        </p:grpSpPr>
        <p:pic>
          <p:nvPicPr>
            <p:cNvPr id="1234" name="Google Shape;1234;p243"/>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235" name="Google Shape;1235;p243"/>
            <p:cNvGrpSpPr/>
            <p:nvPr/>
          </p:nvGrpSpPr>
          <p:grpSpPr>
            <a:xfrm>
              <a:off x="7191545" y="0"/>
              <a:ext cx="5000460" cy="1425988"/>
              <a:chOff x="7191545" y="0"/>
              <a:chExt cx="5000460" cy="1425988"/>
            </a:xfrm>
          </p:grpSpPr>
          <p:sp>
            <p:nvSpPr>
              <p:cNvPr id="1236" name="Google Shape;1236;p243"/>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237" name="Google Shape;1237;p243"/>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238" name="Google Shape;1238;p243" descr="Open quotation mark with solid fill"/>
          <p:cNvSpPr/>
          <p:nvPr/>
        </p:nvSpPr>
        <p:spPr>
          <a:xfrm>
            <a:off x="167267" y="204794"/>
            <a:ext cx="3055142" cy="305514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matchingName="31_Quotation">
  <p:cSld name="31_Quotation">
    <p:spTree>
      <p:nvGrpSpPr>
        <p:cNvPr id="1" name="Shape 1239"/>
        <p:cNvGrpSpPr/>
        <p:nvPr/>
      </p:nvGrpSpPr>
      <p:grpSpPr>
        <a:xfrm>
          <a:off x="0" y="0"/>
          <a:ext cx="0" cy="0"/>
          <a:chOff x="0" y="0"/>
          <a:chExt cx="0" cy="0"/>
        </a:xfrm>
      </p:grpSpPr>
      <p:sp>
        <p:nvSpPr>
          <p:cNvPr id="1240" name="Google Shape;1240;p244"/>
          <p:cNvSpPr/>
          <p:nvPr/>
        </p:nvSpPr>
        <p:spPr>
          <a:xfrm>
            <a:off x="2141040" y="2081801"/>
            <a:ext cx="15232563" cy="5260401"/>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241" name="Google Shape;1241;p244"/>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42" name="Google Shape;1242;p244"/>
          <p:cNvSpPr txBox="1">
            <a:spLocks noGrp="1"/>
          </p:cNvSpPr>
          <p:nvPr>
            <p:ph type="body" idx="1"/>
          </p:nvPr>
        </p:nvSpPr>
        <p:spPr>
          <a:xfrm>
            <a:off x="2141040" y="7511183"/>
            <a:ext cx="15232563" cy="12377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243" name="Google Shape;1243;p244"/>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244" name="Google Shape;1244;p244"/>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1245" name="Google Shape;1245;p244"/>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246" name="Google Shape;1246;p244"/>
          <p:cNvGrpSpPr/>
          <p:nvPr/>
        </p:nvGrpSpPr>
        <p:grpSpPr>
          <a:xfrm>
            <a:off x="10787318" y="0"/>
            <a:ext cx="7500690" cy="2138982"/>
            <a:chOff x="7191545" y="0"/>
            <a:chExt cx="5000460" cy="1425988"/>
          </a:xfrm>
        </p:grpSpPr>
        <p:pic>
          <p:nvPicPr>
            <p:cNvPr id="1247" name="Google Shape;1247;p244"/>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248" name="Google Shape;1248;p244"/>
            <p:cNvGrpSpPr/>
            <p:nvPr/>
          </p:nvGrpSpPr>
          <p:grpSpPr>
            <a:xfrm>
              <a:off x="7191545" y="0"/>
              <a:ext cx="5000460" cy="1425988"/>
              <a:chOff x="7191545" y="0"/>
              <a:chExt cx="5000460" cy="1425988"/>
            </a:xfrm>
          </p:grpSpPr>
          <p:sp>
            <p:nvSpPr>
              <p:cNvPr id="1249" name="Google Shape;1249;p244"/>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250" name="Google Shape;1250;p244"/>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251" name="Google Shape;1251;p244" descr="Open quotation mark with solid fill"/>
          <p:cNvSpPr/>
          <p:nvPr/>
        </p:nvSpPr>
        <p:spPr>
          <a:xfrm>
            <a:off x="167267" y="204794"/>
            <a:ext cx="3055142" cy="305514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matchingName="15_Title and Content">
  <p:cSld name="15_Title and Content">
    <p:spTree>
      <p:nvGrpSpPr>
        <p:cNvPr id="1" name="Shape 1252"/>
        <p:cNvGrpSpPr/>
        <p:nvPr/>
      </p:nvGrpSpPr>
      <p:grpSpPr>
        <a:xfrm>
          <a:off x="0" y="0"/>
          <a:ext cx="0" cy="0"/>
          <a:chOff x="0" y="0"/>
          <a:chExt cx="0" cy="0"/>
        </a:xfrm>
      </p:grpSpPr>
      <p:grpSp>
        <p:nvGrpSpPr>
          <p:cNvPr id="1253" name="Google Shape;1253;p245"/>
          <p:cNvGrpSpPr/>
          <p:nvPr/>
        </p:nvGrpSpPr>
        <p:grpSpPr>
          <a:xfrm>
            <a:off x="10787318" y="0"/>
            <a:ext cx="7500690" cy="2138982"/>
            <a:chOff x="7191545" y="0"/>
            <a:chExt cx="5000460" cy="1425988"/>
          </a:xfrm>
        </p:grpSpPr>
        <p:pic>
          <p:nvPicPr>
            <p:cNvPr id="1254" name="Google Shape;1254;p245"/>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255" name="Google Shape;1255;p245"/>
            <p:cNvGrpSpPr/>
            <p:nvPr/>
          </p:nvGrpSpPr>
          <p:grpSpPr>
            <a:xfrm>
              <a:off x="7191545" y="0"/>
              <a:ext cx="5000460" cy="1425988"/>
              <a:chOff x="7191545" y="0"/>
              <a:chExt cx="5000460" cy="1425988"/>
            </a:xfrm>
          </p:grpSpPr>
          <p:sp>
            <p:nvSpPr>
              <p:cNvPr id="1256" name="Google Shape;1256;p245"/>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257" name="Google Shape;1257;p245"/>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258" name="Google Shape;1258;p245"/>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59" name="Google Shape;1259;p245"/>
          <p:cNvSpPr txBox="1">
            <a:spLocks noGrp="1"/>
          </p:cNvSpPr>
          <p:nvPr>
            <p:ph type="body" idx="1"/>
          </p:nvPr>
        </p:nvSpPr>
        <p:spPr>
          <a:xfrm>
            <a:off x="914405" y="2738440"/>
            <a:ext cx="16459200" cy="6527004"/>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400050" algn="l">
              <a:lnSpc>
                <a:spcPct val="100000"/>
              </a:lnSpc>
              <a:spcBef>
                <a:spcPts val="1500"/>
              </a:spcBef>
              <a:spcAft>
                <a:spcPts val="0"/>
              </a:spcAft>
              <a:buSzPts val="2700"/>
              <a:buChar char="•"/>
              <a:defRPr/>
            </a:lvl3pPr>
            <a:lvl4pPr marL="1828800" lvl="3" indent="-381000" algn="l">
              <a:lnSpc>
                <a:spcPct val="100000"/>
              </a:lnSpc>
              <a:spcBef>
                <a:spcPts val="1500"/>
              </a:spcBef>
              <a:spcAft>
                <a:spcPts val="0"/>
              </a:spcAft>
              <a:buSzPts val="2400"/>
              <a:buChar char="•"/>
              <a:defRPr/>
            </a:lvl4pPr>
            <a:lvl5pPr marL="2286000" lvl="4" indent="-381000" algn="l">
              <a:lnSpc>
                <a:spcPct val="100000"/>
              </a:lnSpc>
              <a:spcBef>
                <a:spcPts val="1500"/>
              </a:spcBef>
              <a:spcAft>
                <a:spcPts val="0"/>
              </a:spcAft>
              <a:buSzPts val="24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260" name="Google Shape;1260;p245"/>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261" name="Google Shape;1261;p245"/>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1262" name="Google Shape;1262;p245"/>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matchingName="14_Two Content">
  <p:cSld name="14_Two Content">
    <p:spTree>
      <p:nvGrpSpPr>
        <p:cNvPr id="1" name="Shape 1263"/>
        <p:cNvGrpSpPr/>
        <p:nvPr/>
      </p:nvGrpSpPr>
      <p:grpSpPr>
        <a:xfrm>
          <a:off x="0" y="0"/>
          <a:ext cx="0" cy="0"/>
          <a:chOff x="0" y="0"/>
          <a:chExt cx="0" cy="0"/>
        </a:xfrm>
      </p:grpSpPr>
      <p:sp>
        <p:nvSpPr>
          <p:cNvPr id="1264" name="Google Shape;1264;p246"/>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65" name="Google Shape;1265;p246"/>
          <p:cNvSpPr txBox="1">
            <a:spLocks noGrp="1"/>
          </p:cNvSpPr>
          <p:nvPr>
            <p:ph type="body" idx="1"/>
          </p:nvPr>
        </p:nvSpPr>
        <p:spPr>
          <a:xfrm>
            <a:off x="914405" y="2738440"/>
            <a:ext cx="8115305" cy="6527004"/>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400050" algn="l">
              <a:lnSpc>
                <a:spcPct val="100000"/>
              </a:lnSpc>
              <a:spcBef>
                <a:spcPts val="1500"/>
              </a:spcBef>
              <a:spcAft>
                <a:spcPts val="0"/>
              </a:spcAft>
              <a:buSzPts val="2700"/>
              <a:buChar char="•"/>
              <a:defRPr/>
            </a:lvl3pPr>
            <a:lvl4pPr marL="1828800" lvl="3" indent="-381000" algn="l">
              <a:lnSpc>
                <a:spcPct val="100000"/>
              </a:lnSpc>
              <a:spcBef>
                <a:spcPts val="1500"/>
              </a:spcBef>
              <a:spcAft>
                <a:spcPts val="0"/>
              </a:spcAft>
              <a:buSzPts val="2400"/>
              <a:buChar char="•"/>
              <a:defRPr/>
            </a:lvl4pPr>
            <a:lvl5pPr marL="2286000" lvl="4" indent="-381000" algn="l">
              <a:lnSpc>
                <a:spcPct val="100000"/>
              </a:lnSpc>
              <a:spcBef>
                <a:spcPts val="1500"/>
              </a:spcBef>
              <a:spcAft>
                <a:spcPts val="0"/>
              </a:spcAft>
              <a:buSzPts val="24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266" name="Google Shape;1266;p246"/>
          <p:cNvGrpSpPr/>
          <p:nvPr/>
        </p:nvGrpSpPr>
        <p:grpSpPr>
          <a:xfrm>
            <a:off x="10787318" y="0"/>
            <a:ext cx="7500690" cy="2138982"/>
            <a:chOff x="7191545" y="0"/>
            <a:chExt cx="5000460" cy="1425988"/>
          </a:xfrm>
        </p:grpSpPr>
        <p:pic>
          <p:nvPicPr>
            <p:cNvPr id="1267" name="Google Shape;1267;p246"/>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268" name="Google Shape;1268;p246"/>
            <p:cNvGrpSpPr/>
            <p:nvPr/>
          </p:nvGrpSpPr>
          <p:grpSpPr>
            <a:xfrm>
              <a:off x="7191545" y="0"/>
              <a:ext cx="5000460" cy="1425988"/>
              <a:chOff x="7191545" y="0"/>
              <a:chExt cx="5000460" cy="1425988"/>
            </a:xfrm>
          </p:grpSpPr>
          <p:sp>
            <p:nvSpPr>
              <p:cNvPr id="1269" name="Google Shape;1269;p246"/>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270" name="Google Shape;1270;p246"/>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271" name="Google Shape;1271;p246"/>
          <p:cNvSpPr txBox="1">
            <a:spLocks noGrp="1"/>
          </p:cNvSpPr>
          <p:nvPr>
            <p:ph type="body" idx="2"/>
          </p:nvPr>
        </p:nvSpPr>
        <p:spPr>
          <a:xfrm>
            <a:off x="9258301" y="2738440"/>
            <a:ext cx="8115305" cy="6527004"/>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400050" algn="l">
              <a:lnSpc>
                <a:spcPct val="100000"/>
              </a:lnSpc>
              <a:spcBef>
                <a:spcPts val="1500"/>
              </a:spcBef>
              <a:spcAft>
                <a:spcPts val="0"/>
              </a:spcAft>
              <a:buSzPts val="2700"/>
              <a:buChar char="•"/>
              <a:defRPr/>
            </a:lvl3pPr>
            <a:lvl4pPr marL="1828800" lvl="3" indent="-381000" algn="l">
              <a:lnSpc>
                <a:spcPct val="100000"/>
              </a:lnSpc>
              <a:spcBef>
                <a:spcPts val="1500"/>
              </a:spcBef>
              <a:spcAft>
                <a:spcPts val="0"/>
              </a:spcAft>
              <a:buSzPts val="2400"/>
              <a:buChar char="•"/>
              <a:defRPr/>
            </a:lvl4pPr>
            <a:lvl5pPr marL="2286000" lvl="4" indent="-381000" algn="l">
              <a:lnSpc>
                <a:spcPct val="100000"/>
              </a:lnSpc>
              <a:spcBef>
                <a:spcPts val="1500"/>
              </a:spcBef>
              <a:spcAft>
                <a:spcPts val="0"/>
              </a:spcAft>
              <a:buSzPts val="24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272" name="Google Shape;1272;p246"/>
          <p:cNvSpPr txBox="1">
            <a:spLocks noGrp="1"/>
          </p:cNvSpPr>
          <p:nvPr>
            <p:ph type="sldNum" idx="12"/>
          </p:nvPr>
        </p:nvSpPr>
        <p:spPr>
          <a:xfrm>
            <a:off x="13258790"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273" name="Google Shape;1273;p246"/>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1274" name="Google Shape;1274;p246"/>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matchingName="14_Comparison">
  <p:cSld name="14_Comparison">
    <p:spTree>
      <p:nvGrpSpPr>
        <p:cNvPr id="1" name="Shape 1275"/>
        <p:cNvGrpSpPr/>
        <p:nvPr/>
      </p:nvGrpSpPr>
      <p:grpSpPr>
        <a:xfrm>
          <a:off x="0" y="0"/>
          <a:ext cx="0" cy="0"/>
          <a:chOff x="0" y="0"/>
          <a:chExt cx="0" cy="0"/>
        </a:xfrm>
      </p:grpSpPr>
      <p:grpSp>
        <p:nvGrpSpPr>
          <p:cNvPr id="1276" name="Google Shape;1276;p247"/>
          <p:cNvGrpSpPr/>
          <p:nvPr/>
        </p:nvGrpSpPr>
        <p:grpSpPr>
          <a:xfrm>
            <a:off x="10787318" y="0"/>
            <a:ext cx="7500690" cy="2138982"/>
            <a:chOff x="7191545" y="0"/>
            <a:chExt cx="5000460" cy="1425988"/>
          </a:xfrm>
        </p:grpSpPr>
        <p:pic>
          <p:nvPicPr>
            <p:cNvPr id="1277" name="Google Shape;1277;p247"/>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278" name="Google Shape;1278;p247"/>
            <p:cNvGrpSpPr/>
            <p:nvPr/>
          </p:nvGrpSpPr>
          <p:grpSpPr>
            <a:xfrm>
              <a:off x="7191545" y="0"/>
              <a:ext cx="5000460" cy="1425988"/>
              <a:chOff x="7191545" y="0"/>
              <a:chExt cx="5000460" cy="1425988"/>
            </a:xfrm>
          </p:grpSpPr>
          <p:sp>
            <p:nvSpPr>
              <p:cNvPr id="1279" name="Google Shape;1279;p247"/>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280" name="Google Shape;1280;p247"/>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281" name="Google Shape;1281;p247"/>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82" name="Google Shape;1282;p247"/>
          <p:cNvSpPr txBox="1">
            <a:spLocks noGrp="1"/>
          </p:cNvSpPr>
          <p:nvPr>
            <p:ph type="body" idx="1"/>
          </p:nvPr>
        </p:nvSpPr>
        <p:spPr>
          <a:xfrm>
            <a:off x="914405" y="2521740"/>
            <a:ext cx="8081960" cy="1235865"/>
          </a:xfrm>
          <a:prstGeom prst="rect">
            <a:avLst/>
          </a:prstGeom>
          <a:solidFill>
            <a:srgbClr val="F3F6FB"/>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u="sng"/>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283" name="Google Shape;1283;p247"/>
          <p:cNvSpPr txBox="1">
            <a:spLocks noGrp="1"/>
          </p:cNvSpPr>
          <p:nvPr>
            <p:ph type="body" idx="2"/>
          </p:nvPr>
        </p:nvSpPr>
        <p:spPr>
          <a:xfrm>
            <a:off x="914405" y="3757607"/>
            <a:ext cx="8081960" cy="5526875"/>
          </a:xfrm>
          <a:prstGeom prst="rect">
            <a:avLst/>
          </a:prstGeom>
          <a:solidFill>
            <a:srgbClr val="F3F6FB"/>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284" name="Google Shape;1284;p247"/>
          <p:cNvSpPr txBox="1">
            <a:spLocks noGrp="1"/>
          </p:cNvSpPr>
          <p:nvPr>
            <p:ph type="body" idx="3"/>
          </p:nvPr>
        </p:nvSpPr>
        <p:spPr>
          <a:xfrm>
            <a:off x="9258301" y="2521740"/>
            <a:ext cx="8115305" cy="1235865"/>
          </a:xfrm>
          <a:prstGeom prst="rect">
            <a:avLst/>
          </a:prstGeom>
          <a:solidFill>
            <a:srgbClr val="F3F6FB"/>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u="sng"/>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285" name="Google Shape;1285;p247"/>
          <p:cNvSpPr txBox="1">
            <a:spLocks noGrp="1"/>
          </p:cNvSpPr>
          <p:nvPr>
            <p:ph type="body" idx="4"/>
          </p:nvPr>
        </p:nvSpPr>
        <p:spPr>
          <a:xfrm>
            <a:off x="9258301" y="3757607"/>
            <a:ext cx="8115305" cy="5526875"/>
          </a:xfrm>
          <a:prstGeom prst="rect">
            <a:avLst/>
          </a:prstGeom>
          <a:solidFill>
            <a:srgbClr val="F3F6FB"/>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286" name="Google Shape;1286;p247"/>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287" name="Google Shape;1287;p247"/>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1288" name="Google Shape;1288;p247"/>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matchingName="14_Title Only">
  <p:cSld name="14_Title Only">
    <p:spTree>
      <p:nvGrpSpPr>
        <p:cNvPr id="1" name="Shape 1289"/>
        <p:cNvGrpSpPr/>
        <p:nvPr/>
      </p:nvGrpSpPr>
      <p:grpSpPr>
        <a:xfrm>
          <a:off x="0" y="0"/>
          <a:ext cx="0" cy="0"/>
          <a:chOff x="0" y="0"/>
          <a:chExt cx="0" cy="0"/>
        </a:xfrm>
      </p:grpSpPr>
      <p:grpSp>
        <p:nvGrpSpPr>
          <p:cNvPr id="1290" name="Google Shape;1290;p248"/>
          <p:cNvGrpSpPr/>
          <p:nvPr/>
        </p:nvGrpSpPr>
        <p:grpSpPr>
          <a:xfrm>
            <a:off x="10787318" y="0"/>
            <a:ext cx="7500690" cy="2138982"/>
            <a:chOff x="7191545" y="0"/>
            <a:chExt cx="5000460" cy="1425988"/>
          </a:xfrm>
        </p:grpSpPr>
        <p:pic>
          <p:nvPicPr>
            <p:cNvPr id="1291" name="Google Shape;1291;p248"/>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292" name="Google Shape;1292;p248"/>
            <p:cNvGrpSpPr/>
            <p:nvPr/>
          </p:nvGrpSpPr>
          <p:grpSpPr>
            <a:xfrm>
              <a:off x="7191545" y="0"/>
              <a:ext cx="5000460" cy="1425988"/>
              <a:chOff x="7191545" y="0"/>
              <a:chExt cx="5000460" cy="1425988"/>
            </a:xfrm>
          </p:grpSpPr>
          <p:sp>
            <p:nvSpPr>
              <p:cNvPr id="1293" name="Google Shape;1293;p248"/>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294" name="Google Shape;1294;p248"/>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295" name="Google Shape;1295;p248"/>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96" name="Google Shape;1296;p248"/>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297" name="Google Shape;1297;p248"/>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1298" name="Google Shape;1298;p248"/>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matchingName="13_End">
  <p:cSld name="13_End">
    <p:spTree>
      <p:nvGrpSpPr>
        <p:cNvPr id="1" name="Shape 1299"/>
        <p:cNvGrpSpPr/>
        <p:nvPr/>
      </p:nvGrpSpPr>
      <p:grpSpPr>
        <a:xfrm>
          <a:off x="0" y="0"/>
          <a:ext cx="0" cy="0"/>
          <a:chOff x="0" y="0"/>
          <a:chExt cx="0" cy="0"/>
        </a:xfrm>
      </p:grpSpPr>
      <p:grpSp>
        <p:nvGrpSpPr>
          <p:cNvPr id="1300" name="Google Shape;1300;p249"/>
          <p:cNvGrpSpPr/>
          <p:nvPr/>
        </p:nvGrpSpPr>
        <p:grpSpPr>
          <a:xfrm>
            <a:off x="0" y="0"/>
            <a:ext cx="18287994" cy="3223245"/>
            <a:chOff x="0" y="0"/>
            <a:chExt cx="12191996" cy="2148830"/>
          </a:xfrm>
        </p:grpSpPr>
        <p:sp>
          <p:nvSpPr>
            <p:cNvPr id="1301" name="Google Shape;1301;p249"/>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02" name="Google Shape;1302;p249"/>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sp>
        <p:nvSpPr>
          <p:cNvPr id="1303" name="Google Shape;1303;p249"/>
          <p:cNvSpPr/>
          <p:nvPr/>
        </p:nvSpPr>
        <p:spPr>
          <a:xfrm>
            <a:off x="1353549" y="2276540"/>
            <a:ext cx="16934445" cy="5733905"/>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04" name="Google Shape;1304;p249"/>
          <p:cNvSpPr txBox="1">
            <a:spLocks noGrp="1"/>
          </p:cNvSpPr>
          <p:nvPr>
            <p:ph type="body" idx="1"/>
          </p:nvPr>
        </p:nvSpPr>
        <p:spPr>
          <a:xfrm>
            <a:off x="1828795" y="5143501"/>
            <a:ext cx="8373974" cy="212034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05" name="Google Shape;1305;p249"/>
          <p:cNvSpPr txBox="1">
            <a:spLocks noGrp="1"/>
          </p:cNvSpPr>
          <p:nvPr>
            <p:ph type="title"/>
          </p:nvPr>
        </p:nvSpPr>
        <p:spPr>
          <a:xfrm>
            <a:off x="1828795" y="2831229"/>
            <a:ext cx="8373974" cy="161739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306" name="Google Shape;1306;p249"/>
          <p:cNvPicPr preferRelativeResize="0"/>
          <p:nvPr/>
        </p:nvPicPr>
        <p:blipFill rotWithShape="1">
          <a:blip r:embed="rId2">
            <a:alphaModFix/>
          </a:blip>
          <a:srcRect/>
          <a:stretch/>
        </p:blipFill>
        <p:spPr>
          <a:xfrm>
            <a:off x="1353549" y="342557"/>
            <a:ext cx="3037970" cy="1367910"/>
          </a:xfrm>
          <a:prstGeom prst="rect">
            <a:avLst/>
          </a:prstGeom>
          <a:noFill/>
          <a:ln>
            <a:noFill/>
          </a:ln>
        </p:spPr>
      </p:pic>
      <p:sp>
        <p:nvSpPr>
          <p:cNvPr id="1307" name="Google Shape;1307;p249"/>
          <p:cNvSpPr>
            <a:spLocks noGrp="1"/>
          </p:cNvSpPr>
          <p:nvPr>
            <p:ph type="pic" idx="2"/>
          </p:nvPr>
        </p:nvSpPr>
        <p:spPr>
          <a:xfrm>
            <a:off x="10678030" y="350868"/>
            <a:ext cx="7609979" cy="8915400"/>
          </a:xfrm>
          <a:prstGeom prst="rect">
            <a:avLst/>
          </a:prstGeom>
          <a:noFill/>
          <a:ln>
            <a:noFill/>
          </a:ln>
        </p:spPr>
      </p:sp>
    </p:spTree>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matchingName="12_Blank">
  <p:cSld name="12_Blank">
    <p:spTree>
      <p:nvGrpSpPr>
        <p:cNvPr id="1" name="Shape 1308"/>
        <p:cNvGrpSpPr/>
        <p:nvPr/>
      </p:nvGrpSpPr>
      <p:grpSpPr>
        <a:xfrm>
          <a:off x="0" y="0"/>
          <a:ext cx="0" cy="0"/>
          <a:chOff x="0" y="0"/>
          <a:chExt cx="0" cy="0"/>
        </a:xfrm>
      </p:grpSpPr>
      <p:sp>
        <p:nvSpPr>
          <p:cNvPr id="1309" name="Google Shape;1309;p250"/>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10" name="Google Shape;1310;p250"/>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1311" name="Google Shape;1311;p250"/>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312" name="Google Shape;1312;p250"/>
          <p:cNvGrpSpPr/>
          <p:nvPr/>
        </p:nvGrpSpPr>
        <p:grpSpPr>
          <a:xfrm>
            <a:off x="10787318" y="0"/>
            <a:ext cx="7500690" cy="2138982"/>
            <a:chOff x="7191545" y="0"/>
            <a:chExt cx="5000460" cy="1425988"/>
          </a:xfrm>
        </p:grpSpPr>
        <p:pic>
          <p:nvPicPr>
            <p:cNvPr id="1313" name="Google Shape;1313;p25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14" name="Google Shape;1314;p250"/>
            <p:cNvGrpSpPr/>
            <p:nvPr/>
          </p:nvGrpSpPr>
          <p:grpSpPr>
            <a:xfrm>
              <a:off x="7191545" y="0"/>
              <a:ext cx="5000460" cy="1425988"/>
              <a:chOff x="7191545" y="0"/>
              <a:chExt cx="5000460" cy="1425988"/>
            </a:xfrm>
          </p:grpSpPr>
          <p:sp>
            <p:nvSpPr>
              <p:cNvPr id="1315" name="Google Shape;1315;p25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16" name="Google Shape;1316;p25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Tree>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matchingName="34_Quotation">
  <p:cSld name="34_Quotation">
    <p:spTree>
      <p:nvGrpSpPr>
        <p:cNvPr id="1" name="Shape 1317"/>
        <p:cNvGrpSpPr/>
        <p:nvPr/>
      </p:nvGrpSpPr>
      <p:grpSpPr>
        <a:xfrm>
          <a:off x="0" y="0"/>
          <a:ext cx="0" cy="0"/>
          <a:chOff x="0" y="0"/>
          <a:chExt cx="0" cy="0"/>
        </a:xfrm>
      </p:grpSpPr>
      <p:sp>
        <p:nvSpPr>
          <p:cNvPr id="1318" name="Google Shape;1318;p251"/>
          <p:cNvSpPr/>
          <p:nvPr/>
        </p:nvSpPr>
        <p:spPr>
          <a:xfrm>
            <a:off x="2141040" y="2081801"/>
            <a:ext cx="15232563" cy="5260401"/>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19" name="Google Shape;1319;p251"/>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20" name="Google Shape;1320;p251"/>
          <p:cNvSpPr txBox="1">
            <a:spLocks noGrp="1"/>
          </p:cNvSpPr>
          <p:nvPr>
            <p:ph type="body" idx="1"/>
          </p:nvPr>
        </p:nvSpPr>
        <p:spPr>
          <a:xfrm>
            <a:off x="2141040" y="7511183"/>
            <a:ext cx="15232563" cy="12377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21" name="Google Shape;1321;p251"/>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22" name="Google Shape;1322;p251"/>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1323" name="Google Shape;1323;p251"/>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324" name="Google Shape;1324;p251"/>
          <p:cNvGrpSpPr/>
          <p:nvPr/>
        </p:nvGrpSpPr>
        <p:grpSpPr>
          <a:xfrm>
            <a:off x="10787318" y="0"/>
            <a:ext cx="7500690" cy="2138982"/>
            <a:chOff x="7191545" y="0"/>
            <a:chExt cx="5000460" cy="1425988"/>
          </a:xfrm>
        </p:grpSpPr>
        <p:pic>
          <p:nvPicPr>
            <p:cNvPr id="1325" name="Google Shape;1325;p251"/>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26" name="Google Shape;1326;p251"/>
            <p:cNvGrpSpPr/>
            <p:nvPr/>
          </p:nvGrpSpPr>
          <p:grpSpPr>
            <a:xfrm>
              <a:off x="7191545" y="0"/>
              <a:ext cx="5000460" cy="1425988"/>
              <a:chOff x="7191545" y="0"/>
              <a:chExt cx="5000460" cy="1425988"/>
            </a:xfrm>
          </p:grpSpPr>
          <p:sp>
            <p:nvSpPr>
              <p:cNvPr id="1327" name="Google Shape;1327;p251"/>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28" name="Google Shape;1328;p251"/>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329" name="Google Shape;1329;p251" descr="Open quotation mark with solid fill"/>
          <p:cNvSpPr/>
          <p:nvPr/>
        </p:nvSpPr>
        <p:spPr>
          <a:xfrm>
            <a:off x="167267" y="204794"/>
            <a:ext cx="3055142" cy="305514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matchingName="35_Quotation">
  <p:cSld name="35_Quotation">
    <p:spTree>
      <p:nvGrpSpPr>
        <p:cNvPr id="1" name="Shape 1330"/>
        <p:cNvGrpSpPr/>
        <p:nvPr/>
      </p:nvGrpSpPr>
      <p:grpSpPr>
        <a:xfrm>
          <a:off x="0" y="0"/>
          <a:ext cx="0" cy="0"/>
          <a:chOff x="0" y="0"/>
          <a:chExt cx="0" cy="0"/>
        </a:xfrm>
      </p:grpSpPr>
      <p:sp>
        <p:nvSpPr>
          <p:cNvPr id="1331" name="Google Shape;1331;p252"/>
          <p:cNvSpPr/>
          <p:nvPr/>
        </p:nvSpPr>
        <p:spPr>
          <a:xfrm>
            <a:off x="2141040" y="2081801"/>
            <a:ext cx="15232563" cy="5260401"/>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32" name="Google Shape;1332;p252"/>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33" name="Google Shape;1333;p252"/>
          <p:cNvSpPr txBox="1">
            <a:spLocks noGrp="1"/>
          </p:cNvSpPr>
          <p:nvPr>
            <p:ph type="body" idx="1"/>
          </p:nvPr>
        </p:nvSpPr>
        <p:spPr>
          <a:xfrm>
            <a:off x="2141040" y="7511183"/>
            <a:ext cx="15232563" cy="12377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34" name="Google Shape;1334;p252"/>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35" name="Google Shape;1335;p252"/>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1336" name="Google Shape;1336;p252"/>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337" name="Google Shape;1337;p252"/>
          <p:cNvGrpSpPr/>
          <p:nvPr/>
        </p:nvGrpSpPr>
        <p:grpSpPr>
          <a:xfrm>
            <a:off x="10787318" y="0"/>
            <a:ext cx="7500690" cy="2138982"/>
            <a:chOff x="7191545" y="0"/>
            <a:chExt cx="5000460" cy="1425988"/>
          </a:xfrm>
        </p:grpSpPr>
        <p:pic>
          <p:nvPicPr>
            <p:cNvPr id="1338" name="Google Shape;1338;p25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39" name="Google Shape;1339;p252"/>
            <p:cNvGrpSpPr/>
            <p:nvPr/>
          </p:nvGrpSpPr>
          <p:grpSpPr>
            <a:xfrm>
              <a:off x="7191545" y="0"/>
              <a:ext cx="5000460" cy="1425988"/>
              <a:chOff x="7191545" y="0"/>
              <a:chExt cx="5000460" cy="1425988"/>
            </a:xfrm>
          </p:grpSpPr>
          <p:sp>
            <p:nvSpPr>
              <p:cNvPr id="1340" name="Google Shape;1340;p25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41" name="Google Shape;1341;p25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342" name="Google Shape;1342;p252" descr="Open quotation mark with solid fill"/>
          <p:cNvSpPr/>
          <p:nvPr/>
        </p:nvSpPr>
        <p:spPr>
          <a:xfrm>
            <a:off x="167267" y="204794"/>
            <a:ext cx="3055142" cy="305514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matchingName="36_Quotation">
  <p:cSld name="36_Quotation">
    <p:spTree>
      <p:nvGrpSpPr>
        <p:cNvPr id="1" name="Shape 1343"/>
        <p:cNvGrpSpPr/>
        <p:nvPr/>
      </p:nvGrpSpPr>
      <p:grpSpPr>
        <a:xfrm>
          <a:off x="0" y="0"/>
          <a:ext cx="0" cy="0"/>
          <a:chOff x="0" y="0"/>
          <a:chExt cx="0" cy="0"/>
        </a:xfrm>
      </p:grpSpPr>
      <p:sp>
        <p:nvSpPr>
          <p:cNvPr id="1344" name="Google Shape;1344;p253"/>
          <p:cNvSpPr/>
          <p:nvPr/>
        </p:nvSpPr>
        <p:spPr>
          <a:xfrm>
            <a:off x="2141040" y="2081801"/>
            <a:ext cx="15232563" cy="5260401"/>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45" name="Google Shape;1345;p253"/>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46" name="Google Shape;1346;p253"/>
          <p:cNvSpPr txBox="1">
            <a:spLocks noGrp="1"/>
          </p:cNvSpPr>
          <p:nvPr>
            <p:ph type="body" idx="1"/>
          </p:nvPr>
        </p:nvSpPr>
        <p:spPr>
          <a:xfrm>
            <a:off x="2141040" y="7511183"/>
            <a:ext cx="15232563" cy="12377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47" name="Google Shape;1347;p253"/>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48" name="Google Shape;1348;p253"/>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1349" name="Google Shape;1349;p253"/>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350" name="Google Shape;1350;p253"/>
          <p:cNvGrpSpPr/>
          <p:nvPr/>
        </p:nvGrpSpPr>
        <p:grpSpPr>
          <a:xfrm>
            <a:off x="10787318" y="0"/>
            <a:ext cx="7500690" cy="2138982"/>
            <a:chOff x="7191545" y="0"/>
            <a:chExt cx="5000460" cy="1425988"/>
          </a:xfrm>
        </p:grpSpPr>
        <p:pic>
          <p:nvPicPr>
            <p:cNvPr id="1351" name="Google Shape;1351;p253"/>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52" name="Google Shape;1352;p253"/>
            <p:cNvGrpSpPr/>
            <p:nvPr/>
          </p:nvGrpSpPr>
          <p:grpSpPr>
            <a:xfrm>
              <a:off x="7191545" y="0"/>
              <a:ext cx="5000460" cy="1425988"/>
              <a:chOff x="7191545" y="0"/>
              <a:chExt cx="5000460" cy="1425988"/>
            </a:xfrm>
          </p:grpSpPr>
          <p:sp>
            <p:nvSpPr>
              <p:cNvPr id="1353" name="Google Shape;1353;p253"/>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54" name="Google Shape;1354;p253"/>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355" name="Google Shape;1355;p253" descr="Open quotation mark with solid fill"/>
          <p:cNvSpPr/>
          <p:nvPr/>
        </p:nvSpPr>
        <p:spPr>
          <a:xfrm>
            <a:off x="167267" y="204794"/>
            <a:ext cx="3055142" cy="305514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matchingName="37_Quotation">
  <p:cSld name="37_Quotation">
    <p:spTree>
      <p:nvGrpSpPr>
        <p:cNvPr id="1" name="Shape 1356"/>
        <p:cNvGrpSpPr/>
        <p:nvPr/>
      </p:nvGrpSpPr>
      <p:grpSpPr>
        <a:xfrm>
          <a:off x="0" y="0"/>
          <a:ext cx="0" cy="0"/>
          <a:chOff x="0" y="0"/>
          <a:chExt cx="0" cy="0"/>
        </a:xfrm>
      </p:grpSpPr>
      <p:sp>
        <p:nvSpPr>
          <p:cNvPr id="1357" name="Google Shape;1357;p254"/>
          <p:cNvSpPr/>
          <p:nvPr/>
        </p:nvSpPr>
        <p:spPr>
          <a:xfrm>
            <a:off x="2141040" y="2081801"/>
            <a:ext cx="15232563" cy="5260401"/>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58" name="Google Shape;1358;p254"/>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59" name="Google Shape;1359;p254"/>
          <p:cNvSpPr txBox="1">
            <a:spLocks noGrp="1"/>
          </p:cNvSpPr>
          <p:nvPr>
            <p:ph type="body" idx="1"/>
          </p:nvPr>
        </p:nvSpPr>
        <p:spPr>
          <a:xfrm>
            <a:off x="2141040" y="7511183"/>
            <a:ext cx="15232563" cy="12377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60" name="Google Shape;1360;p254"/>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61" name="Google Shape;1361;p254"/>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1362" name="Google Shape;1362;p254"/>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363" name="Google Shape;1363;p254"/>
          <p:cNvGrpSpPr/>
          <p:nvPr/>
        </p:nvGrpSpPr>
        <p:grpSpPr>
          <a:xfrm>
            <a:off x="10787318" y="0"/>
            <a:ext cx="7500690" cy="2138982"/>
            <a:chOff x="7191545" y="0"/>
            <a:chExt cx="5000460" cy="1425988"/>
          </a:xfrm>
        </p:grpSpPr>
        <p:pic>
          <p:nvPicPr>
            <p:cNvPr id="1364" name="Google Shape;1364;p254"/>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65" name="Google Shape;1365;p254"/>
            <p:cNvGrpSpPr/>
            <p:nvPr/>
          </p:nvGrpSpPr>
          <p:grpSpPr>
            <a:xfrm>
              <a:off x="7191545" y="0"/>
              <a:ext cx="5000460" cy="1425988"/>
              <a:chOff x="7191545" y="0"/>
              <a:chExt cx="5000460" cy="1425988"/>
            </a:xfrm>
          </p:grpSpPr>
          <p:sp>
            <p:nvSpPr>
              <p:cNvPr id="1366" name="Google Shape;1366;p254"/>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67" name="Google Shape;1367;p254"/>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368" name="Google Shape;1368;p254" descr="Open quotation mark with solid fill"/>
          <p:cNvSpPr/>
          <p:nvPr/>
        </p:nvSpPr>
        <p:spPr>
          <a:xfrm>
            <a:off x="167267" y="204794"/>
            <a:ext cx="3055142" cy="305514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matchingName="15_Cover">
  <p:cSld name="15_Cover">
    <p:spTree>
      <p:nvGrpSpPr>
        <p:cNvPr id="1" name="Shape 1369"/>
        <p:cNvGrpSpPr/>
        <p:nvPr/>
      </p:nvGrpSpPr>
      <p:grpSpPr>
        <a:xfrm>
          <a:off x="0" y="0"/>
          <a:ext cx="0" cy="0"/>
          <a:chOff x="0" y="0"/>
          <a:chExt cx="0" cy="0"/>
        </a:xfrm>
      </p:grpSpPr>
      <p:sp>
        <p:nvSpPr>
          <p:cNvPr id="1370" name="Google Shape;1370;p255"/>
          <p:cNvSpPr/>
          <p:nvPr/>
        </p:nvSpPr>
        <p:spPr>
          <a:xfrm>
            <a:off x="1353549" y="1941623"/>
            <a:ext cx="16934445" cy="5733905"/>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71" name="Google Shape;1371;p255"/>
          <p:cNvSpPr txBox="1">
            <a:spLocks noGrp="1"/>
          </p:cNvSpPr>
          <p:nvPr>
            <p:ph type="title"/>
          </p:nvPr>
        </p:nvSpPr>
        <p:spPr>
          <a:xfrm>
            <a:off x="2119971" y="2341992"/>
            <a:ext cx="7791648" cy="273951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72" name="Google Shape;1372;p255"/>
          <p:cNvSpPr txBox="1">
            <a:spLocks noGrp="1"/>
          </p:cNvSpPr>
          <p:nvPr>
            <p:ph type="subTitle" idx="1"/>
          </p:nvPr>
        </p:nvSpPr>
        <p:spPr>
          <a:xfrm>
            <a:off x="2119971" y="5650292"/>
            <a:ext cx="7791648"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1373" name="Google Shape;1373;p255"/>
          <p:cNvSpPr>
            <a:spLocks noGrp="1"/>
          </p:cNvSpPr>
          <p:nvPr>
            <p:ph type="pic" idx="2"/>
          </p:nvPr>
        </p:nvSpPr>
        <p:spPr>
          <a:xfrm>
            <a:off x="10678030" y="350868"/>
            <a:ext cx="7609979" cy="8915400"/>
          </a:xfrm>
          <a:prstGeom prst="rect">
            <a:avLst/>
          </a:prstGeom>
          <a:noFill/>
          <a:ln>
            <a:noFill/>
          </a:ln>
        </p:spPr>
      </p:sp>
      <p:grpSp>
        <p:nvGrpSpPr>
          <p:cNvPr id="1374" name="Google Shape;1374;p255"/>
          <p:cNvGrpSpPr/>
          <p:nvPr/>
        </p:nvGrpSpPr>
        <p:grpSpPr>
          <a:xfrm>
            <a:off x="0" y="7530523"/>
            <a:ext cx="18287994" cy="2756477"/>
            <a:chOff x="0" y="5020348"/>
            <a:chExt cx="12191996" cy="1837651"/>
          </a:xfrm>
        </p:grpSpPr>
        <p:sp>
          <p:nvSpPr>
            <p:cNvPr id="1375" name="Google Shape;1375;p255"/>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76" name="Google Shape;1376;p255"/>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1377" name="Google Shape;1377;p255"/>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matchingName="15_Divider">
  <p:cSld name="15_Divider">
    <p:spTree>
      <p:nvGrpSpPr>
        <p:cNvPr id="1" name="Shape 1378"/>
        <p:cNvGrpSpPr/>
        <p:nvPr/>
      </p:nvGrpSpPr>
      <p:grpSpPr>
        <a:xfrm>
          <a:off x="0" y="0"/>
          <a:ext cx="0" cy="0"/>
          <a:chOff x="0" y="0"/>
          <a:chExt cx="0" cy="0"/>
        </a:xfrm>
      </p:grpSpPr>
      <p:grpSp>
        <p:nvGrpSpPr>
          <p:cNvPr id="1379" name="Google Shape;1379;p256"/>
          <p:cNvGrpSpPr/>
          <p:nvPr/>
        </p:nvGrpSpPr>
        <p:grpSpPr>
          <a:xfrm>
            <a:off x="0" y="7530523"/>
            <a:ext cx="18287994" cy="2756477"/>
            <a:chOff x="0" y="5020348"/>
            <a:chExt cx="12191996" cy="1837651"/>
          </a:xfrm>
        </p:grpSpPr>
        <p:sp>
          <p:nvSpPr>
            <p:cNvPr id="1380" name="Google Shape;1380;p256"/>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81" name="Google Shape;1381;p256"/>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82" name="Google Shape;1382;p256"/>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1383" name="Google Shape;1383;p256"/>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384" name="Google Shape;1384;p256"/>
          <p:cNvSpPr txBox="1">
            <a:spLocks noGrp="1"/>
          </p:cNvSpPr>
          <p:nvPr>
            <p:ph type="title"/>
          </p:nvPr>
        </p:nvSpPr>
        <p:spPr>
          <a:xfrm>
            <a:off x="2119958" y="1052621"/>
            <a:ext cx="14048064"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85" name="Google Shape;1385;p256"/>
          <p:cNvSpPr txBox="1">
            <a:spLocks noGrp="1"/>
          </p:cNvSpPr>
          <p:nvPr>
            <p:ph type="subTitle" idx="1"/>
          </p:nvPr>
        </p:nvSpPr>
        <p:spPr>
          <a:xfrm>
            <a:off x="2119958" y="4622456"/>
            <a:ext cx="14048064"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matchingName="15_Photo Slide">
  <p:cSld name="15_Photo Slide">
    <p:spTree>
      <p:nvGrpSpPr>
        <p:cNvPr id="1" name="Shape 1386"/>
        <p:cNvGrpSpPr/>
        <p:nvPr/>
      </p:nvGrpSpPr>
      <p:grpSpPr>
        <a:xfrm>
          <a:off x="0" y="0"/>
          <a:ext cx="0" cy="0"/>
          <a:chOff x="0" y="0"/>
          <a:chExt cx="0" cy="0"/>
        </a:xfrm>
      </p:grpSpPr>
      <p:sp>
        <p:nvSpPr>
          <p:cNvPr id="1387" name="Google Shape;1387;p257"/>
          <p:cNvSpPr txBox="1">
            <a:spLocks noGrp="1"/>
          </p:cNvSpPr>
          <p:nvPr>
            <p:ph type="body" idx="1"/>
          </p:nvPr>
        </p:nvSpPr>
        <p:spPr>
          <a:xfrm>
            <a:off x="685800" y="1719383"/>
            <a:ext cx="3525258" cy="4457700"/>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388" name="Google Shape;1388;p257"/>
          <p:cNvCxnSpPr/>
          <p:nvPr/>
        </p:nvCxnSpPr>
        <p:spPr>
          <a:xfrm>
            <a:off x="685801"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389" name="Google Shape;1389;p257"/>
          <p:cNvGrpSpPr/>
          <p:nvPr/>
        </p:nvGrpSpPr>
        <p:grpSpPr>
          <a:xfrm>
            <a:off x="1" y="8069137"/>
            <a:ext cx="4211045" cy="1130843"/>
            <a:chOff x="0" y="5379424"/>
            <a:chExt cx="2807363" cy="753895"/>
          </a:xfrm>
        </p:grpSpPr>
        <p:sp>
          <p:nvSpPr>
            <p:cNvPr id="1390" name="Google Shape;1390;p257"/>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91" name="Google Shape;1391;p257"/>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grpSp>
      <p:sp>
        <p:nvSpPr>
          <p:cNvPr id="1392" name="Google Shape;1392;p257"/>
          <p:cNvSpPr>
            <a:spLocks noGrp="1"/>
          </p:cNvSpPr>
          <p:nvPr>
            <p:ph type="pic" idx="2"/>
          </p:nvPr>
        </p:nvSpPr>
        <p:spPr>
          <a:xfrm>
            <a:off x="4211045" y="685800"/>
            <a:ext cx="13373100" cy="8915400"/>
          </a:xfrm>
          <a:prstGeom prst="rect">
            <a:avLst/>
          </a:prstGeom>
          <a:noFill/>
          <a:ln>
            <a:noFill/>
          </a:ln>
        </p:spPr>
      </p:sp>
      <p:pic>
        <p:nvPicPr>
          <p:cNvPr id="1393" name="Google Shape;1393;p257"/>
          <p:cNvPicPr preferRelativeResize="0"/>
          <p:nvPr/>
        </p:nvPicPr>
        <p:blipFill rotWithShape="1">
          <a:blip r:embed="rId2">
            <a:alphaModFix/>
          </a:blip>
          <a:srcRect/>
          <a:stretch/>
        </p:blipFill>
        <p:spPr>
          <a:xfrm>
            <a:off x="770030" y="6578303"/>
            <a:ext cx="3037970" cy="1367910"/>
          </a:xfrm>
          <a:prstGeom prst="rect">
            <a:avLst/>
          </a:prstGeom>
          <a:noFill/>
          <a:ln>
            <a:noFill/>
          </a:ln>
        </p:spPr>
      </p:pic>
    </p:spTree>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matchingName="38_Quotation">
  <p:cSld name="38_Quotation">
    <p:spTree>
      <p:nvGrpSpPr>
        <p:cNvPr id="1" name="Shape 1394"/>
        <p:cNvGrpSpPr/>
        <p:nvPr/>
      </p:nvGrpSpPr>
      <p:grpSpPr>
        <a:xfrm>
          <a:off x="0" y="0"/>
          <a:ext cx="0" cy="0"/>
          <a:chOff x="0" y="0"/>
          <a:chExt cx="0" cy="0"/>
        </a:xfrm>
      </p:grpSpPr>
      <p:sp>
        <p:nvSpPr>
          <p:cNvPr id="1395" name="Google Shape;1395;p258"/>
          <p:cNvSpPr/>
          <p:nvPr/>
        </p:nvSpPr>
        <p:spPr>
          <a:xfrm>
            <a:off x="2141040" y="2081801"/>
            <a:ext cx="15232563" cy="5260401"/>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96" name="Google Shape;1396;p258"/>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97" name="Google Shape;1397;p258"/>
          <p:cNvSpPr txBox="1">
            <a:spLocks noGrp="1"/>
          </p:cNvSpPr>
          <p:nvPr>
            <p:ph type="body" idx="1"/>
          </p:nvPr>
        </p:nvSpPr>
        <p:spPr>
          <a:xfrm>
            <a:off x="2141040" y="7511183"/>
            <a:ext cx="15232563" cy="12377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98" name="Google Shape;1398;p258"/>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99" name="Google Shape;1399;p258"/>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1400" name="Google Shape;1400;p258"/>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401" name="Google Shape;1401;p258"/>
          <p:cNvGrpSpPr/>
          <p:nvPr/>
        </p:nvGrpSpPr>
        <p:grpSpPr>
          <a:xfrm>
            <a:off x="10787318" y="0"/>
            <a:ext cx="7500690" cy="2138982"/>
            <a:chOff x="7191545" y="0"/>
            <a:chExt cx="5000460" cy="1425988"/>
          </a:xfrm>
        </p:grpSpPr>
        <p:pic>
          <p:nvPicPr>
            <p:cNvPr id="1402" name="Google Shape;1402;p258"/>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403" name="Google Shape;1403;p258"/>
            <p:cNvGrpSpPr/>
            <p:nvPr/>
          </p:nvGrpSpPr>
          <p:grpSpPr>
            <a:xfrm>
              <a:off x="7191545" y="0"/>
              <a:ext cx="5000460" cy="1425988"/>
              <a:chOff x="7191545" y="0"/>
              <a:chExt cx="5000460" cy="1425988"/>
            </a:xfrm>
          </p:grpSpPr>
          <p:sp>
            <p:nvSpPr>
              <p:cNvPr id="1404" name="Google Shape;1404;p258"/>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405" name="Google Shape;1405;p258"/>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406" name="Google Shape;1406;p258" descr="Open quotation mark with solid fill"/>
          <p:cNvSpPr/>
          <p:nvPr/>
        </p:nvSpPr>
        <p:spPr>
          <a:xfrm>
            <a:off x="167267" y="204794"/>
            <a:ext cx="3055142" cy="305514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matchingName="16_Title and Content">
  <p:cSld name="16_Title and Content">
    <p:spTree>
      <p:nvGrpSpPr>
        <p:cNvPr id="1" name="Shape 1407"/>
        <p:cNvGrpSpPr/>
        <p:nvPr/>
      </p:nvGrpSpPr>
      <p:grpSpPr>
        <a:xfrm>
          <a:off x="0" y="0"/>
          <a:ext cx="0" cy="0"/>
          <a:chOff x="0" y="0"/>
          <a:chExt cx="0" cy="0"/>
        </a:xfrm>
      </p:grpSpPr>
      <p:grpSp>
        <p:nvGrpSpPr>
          <p:cNvPr id="1408" name="Google Shape;1408;p259"/>
          <p:cNvGrpSpPr/>
          <p:nvPr/>
        </p:nvGrpSpPr>
        <p:grpSpPr>
          <a:xfrm>
            <a:off x="10787318" y="0"/>
            <a:ext cx="7500690" cy="2138982"/>
            <a:chOff x="7191545" y="0"/>
            <a:chExt cx="5000460" cy="1425988"/>
          </a:xfrm>
        </p:grpSpPr>
        <p:pic>
          <p:nvPicPr>
            <p:cNvPr id="1409" name="Google Shape;1409;p25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410" name="Google Shape;1410;p259"/>
            <p:cNvGrpSpPr/>
            <p:nvPr/>
          </p:nvGrpSpPr>
          <p:grpSpPr>
            <a:xfrm>
              <a:off x="7191545" y="0"/>
              <a:ext cx="5000460" cy="1425988"/>
              <a:chOff x="7191545" y="0"/>
              <a:chExt cx="5000460" cy="1425988"/>
            </a:xfrm>
          </p:grpSpPr>
          <p:sp>
            <p:nvSpPr>
              <p:cNvPr id="1411" name="Google Shape;1411;p25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412" name="Google Shape;1412;p25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413" name="Google Shape;1413;p259"/>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14" name="Google Shape;1414;p259"/>
          <p:cNvSpPr txBox="1">
            <a:spLocks noGrp="1"/>
          </p:cNvSpPr>
          <p:nvPr>
            <p:ph type="body" idx="1"/>
          </p:nvPr>
        </p:nvSpPr>
        <p:spPr>
          <a:xfrm>
            <a:off x="914405" y="2738440"/>
            <a:ext cx="16459200" cy="6527004"/>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400050" algn="l">
              <a:lnSpc>
                <a:spcPct val="100000"/>
              </a:lnSpc>
              <a:spcBef>
                <a:spcPts val="1500"/>
              </a:spcBef>
              <a:spcAft>
                <a:spcPts val="0"/>
              </a:spcAft>
              <a:buSzPts val="2700"/>
              <a:buChar char="•"/>
              <a:defRPr/>
            </a:lvl3pPr>
            <a:lvl4pPr marL="1828800" lvl="3" indent="-381000" algn="l">
              <a:lnSpc>
                <a:spcPct val="100000"/>
              </a:lnSpc>
              <a:spcBef>
                <a:spcPts val="1500"/>
              </a:spcBef>
              <a:spcAft>
                <a:spcPts val="0"/>
              </a:spcAft>
              <a:buSzPts val="2400"/>
              <a:buChar char="•"/>
              <a:defRPr/>
            </a:lvl4pPr>
            <a:lvl5pPr marL="2286000" lvl="4" indent="-381000" algn="l">
              <a:lnSpc>
                <a:spcPct val="100000"/>
              </a:lnSpc>
              <a:spcBef>
                <a:spcPts val="1500"/>
              </a:spcBef>
              <a:spcAft>
                <a:spcPts val="0"/>
              </a:spcAft>
              <a:buSzPts val="24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15" name="Google Shape;1415;p259"/>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416" name="Google Shape;1416;p259"/>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1417" name="Google Shape;1417;p259"/>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matchingName="15_Two Content">
  <p:cSld name="15_Two Content">
    <p:spTree>
      <p:nvGrpSpPr>
        <p:cNvPr id="1" name="Shape 1418"/>
        <p:cNvGrpSpPr/>
        <p:nvPr/>
      </p:nvGrpSpPr>
      <p:grpSpPr>
        <a:xfrm>
          <a:off x="0" y="0"/>
          <a:ext cx="0" cy="0"/>
          <a:chOff x="0" y="0"/>
          <a:chExt cx="0" cy="0"/>
        </a:xfrm>
      </p:grpSpPr>
      <p:sp>
        <p:nvSpPr>
          <p:cNvPr id="1419" name="Google Shape;1419;p260"/>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20" name="Google Shape;1420;p260"/>
          <p:cNvSpPr txBox="1">
            <a:spLocks noGrp="1"/>
          </p:cNvSpPr>
          <p:nvPr>
            <p:ph type="body" idx="1"/>
          </p:nvPr>
        </p:nvSpPr>
        <p:spPr>
          <a:xfrm>
            <a:off x="914405" y="2738440"/>
            <a:ext cx="8115305" cy="6527004"/>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400050" algn="l">
              <a:lnSpc>
                <a:spcPct val="100000"/>
              </a:lnSpc>
              <a:spcBef>
                <a:spcPts val="1500"/>
              </a:spcBef>
              <a:spcAft>
                <a:spcPts val="0"/>
              </a:spcAft>
              <a:buSzPts val="2700"/>
              <a:buChar char="•"/>
              <a:defRPr/>
            </a:lvl3pPr>
            <a:lvl4pPr marL="1828800" lvl="3" indent="-381000" algn="l">
              <a:lnSpc>
                <a:spcPct val="100000"/>
              </a:lnSpc>
              <a:spcBef>
                <a:spcPts val="1500"/>
              </a:spcBef>
              <a:spcAft>
                <a:spcPts val="0"/>
              </a:spcAft>
              <a:buSzPts val="2400"/>
              <a:buChar char="•"/>
              <a:defRPr/>
            </a:lvl4pPr>
            <a:lvl5pPr marL="2286000" lvl="4" indent="-381000" algn="l">
              <a:lnSpc>
                <a:spcPct val="100000"/>
              </a:lnSpc>
              <a:spcBef>
                <a:spcPts val="1500"/>
              </a:spcBef>
              <a:spcAft>
                <a:spcPts val="0"/>
              </a:spcAft>
              <a:buSzPts val="24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421" name="Google Shape;1421;p260"/>
          <p:cNvGrpSpPr/>
          <p:nvPr/>
        </p:nvGrpSpPr>
        <p:grpSpPr>
          <a:xfrm>
            <a:off x="10787318" y="0"/>
            <a:ext cx="7500690" cy="2138982"/>
            <a:chOff x="7191545" y="0"/>
            <a:chExt cx="5000460" cy="1425988"/>
          </a:xfrm>
        </p:grpSpPr>
        <p:pic>
          <p:nvPicPr>
            <p:cNvPr id="1422" name="Google Shape;1422;p26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423" name="Google Shape;1423;p260"/>
            <p:cNvGrpSpPr/>
            <p:nvPr/>
          </p:nvGrpSpPr>
          <p:grpSpPr>
            <a:xfrm>
              <a:off x="7191545" y="0"/>
              <a:ext cx="5000460" cy="1425988"/>
              <a:chOff x="7191545" y="0"/>
              <a:chExt cx="5000460" cy="1425988"/>
            </a:xfrm>
          </p:grpSpPr>
          <p:sp>
            <p:nvSpPr>
              <p:cNvPr id="1424" name="Google Shape;1424;p26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425" name="Google Shape;1425;p26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426" name="Google Shape;1426;p260"/>
          <p:cNvSpPr txBox="1">
            <a:spLocks noGrp="1"/>
          </p:cNvSpPr>
          <p:nvPr>
            <p:ph type="body" idx="2"/>
          </p:nvPr>
        </p:nvSpPr>
        <p:spPr>
          <a:xfrm>
            <a:off x="9258301" y="2738440"/>
            <a:ext cx="8115305" cy="6527004"/>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400050" algn="l">
              <a:lnSpc>
                <a:spcPct val="100000"/>
              </a:lnSpc>
              <a:spcBef>
                <a:spcPts val="1500"/>
              </a:spcBef>
              <a:spcAft>
                <a:spcPts val="0"/>
              </a:spcAft>
              <a:buSzPts val="2700"/>
              <a:buChar char="•"/>
              <a:defRPr/>
            </a:lvl3pPr>
            <a:lvl4pPr marL="1828800" lvl="3" indent="-381000" algn="l">
              <a:lnSpc>
                <a:spcPct val="100000"/>
              </a:lnSpc>
              <a:spcBef>
                <a:spcPts val="1500"/>
              </a:spcBef>
              <a:spcAft>
                <a:spcPts val="0"/>
              </a:spcAft>
              <a:buSzPts val="2400"/>
              <a:buChar char="•"/>
              <a:defRPr/>
            </a:lvl4pPr>
            <a:lvl5pPr marL="2286000" lvl="4" indent="-381000" algn="l">
              <a:lnSpc>
                <a:spcPct val="100000"/>
              </a:lnSpc>
              <a:spcBef>
                <a:spcPts val="1500"/>
              </a:spcBef>
              <a:spcAft>
                <a:spcPts val="0"/>
              </a:spcAft>
              <a:buSzPts val="24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27" name="Google Shape;1427;p260"/>
          <p:cNvSpPr txBox="1">
            <a:spLocks noGrp="1"/>
          </p:cNvSpPr>
          <p:nvPr>
            <p:ph type="sldNum" idx="12"/>
          </p:nvPr>
        </p:nvSpPr>
        <p:spPr>
          <a:xfrm>
            <a:off x="13258790"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428" name="Google Shape;1428;p260"/>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1429" name="Google Shape;1429;p260"/>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matchingName="15_Comparison">
  <p:cSld name="15_Comparison">
    <p:spTree>
      <p:nvGrpSpPr>
        <p:cNvPr id="1" name="Shape 1430"/>
        <p:cNvGrpSpPr/>
        <p:nvPr/>
      </p:nvGrpSpPr>
      <p:grpSpPr>
        <a:xfrm>
          <a:off x="0" y="0"/>
          <a:ext cx="0" cy="0"/>
          <a:chOff x="0" y="0"/>
          <a:chExt cx="0" cy="0"/>
        </a:xfrm>
      </p:grpSpPr>
      <p:grpSp>
        <p:nvGrpSpPr>
          <p:cNvPr id="1431" name="Google Shape;1431;p261"/>
          <p:cNvGrpSpPr/>
          <p:nvPr/>
        </p:nvGrpSpPr>
        <p:grpSpPr>
          <a:xfrm>
            <a:off x="10787318" y="0"/>
            <a:ext cx="7500690" cy="2138982"/>
            <a:chOff x="7191545" y="0"/>
            <a:chExt cx="5000460" cy="1425988"/>
          </a:xfrm>
        </p:grpSpPr>
        <p:pic>
          <p:nvPicPr>
            <p:cNvPr id="1432" name="Google Shape;1432;p261"/>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433" name="Google Shape;1433;p261"/>
            <p:cNvGrpSpPr/>
            <p:nvPr/>
          </p:nvGrpSpPr>
          <p:grpSpPr>
            <a:xfrm>
              <a:off x="7191545" y="0"/>
              <a:ext cx="5000460" cy="1425988"/>
              <a:chOff x="7191545" y="0"/>
              <a:chExt cx="5000460" cy="1425988"/>
            </a:xfrm>
          </p:grpSpPr>
          <p:sp>
            <p:nvSpPr>
              <p:cNvPr id="1434" name="Google Shape;1434;p261"/>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435" name="Google Shape;1435;p261"/>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436" name="Google Shape;1436;p261"/>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37" name="Google Shape;1437;p261"/>
          <p:cNvSpPr txBox="1">
            <a:spLocks noGrp="1"/>
          </p:cNvSpPr>
          <p:nvPr>
            <p:ph type="body" idx="1"/>
          </p:nvPr>
        </p:nvSpPr>
        <p:spPr>
          <a:xfrm>
            <a:off x="914405" y="2521740"/>
            <a:ext cx="8081960" cy="1235865"/>
          </a:xfrm>
          <a:prstGeom prst="rect">
            <a:avLst/>
          </a:prstGeom>
          <a:solidFill>
            <a:srgbClr val="F3F6FB"/>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u="sng"/>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38" name="Google Shape;1438;p261"/>
          <p:cNvSpPr txBox="1">
            <a:spLocks noGrp="1"/>
          </p:cNvSpPr>
          <p:nvPr>
            <p:ph type="body" idx="2"/>
          </p:nvPr>
        </p:nvSpPr>
        <p:spPr>
          <a:xfrm>
            <a:off x="914405" y="3757607"/>
            <a:ext cx="8081960" cy="5526875"/>
          </a:xfrm>
          <a:prstGeom prst="rect">
            <a:avLst/>
          </a:prstGeom>
          <a:solidFill>
            <a:srgbClr val="F3F6FB"/>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39" name="Google Shape;1439;p261"/>
          <p:cNvSpPr txBox="1">
            <a:spLocks noGrp="1"/>
          </p:cNvSpPr>
          <p:nvPr>
            <p:ph type="body" idx="3"/>
          </p:nvPr>
        </p:nvSpPr>
        <p:spPr>
          <a:xfrm>
            <a:off x="9258301" y="2521740"/>
            <a:ext cx="8115305" cy="1235865"/>
          </a:xfrm>
          <a:prstGeom prst="rect">
            <a:avLst/>
          </a:prstGeom>
          <a:solidFill>
            <a:srgbClr val="F3F6FB"/>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u="sng"/>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40" name="Google Shape;1440;p261"/>
          <p:cNvSpPr txBox="1">
            <a:spLocks noGrp="1"/>
          </p:cNvSpPr>
          <p:nvPr>
            <p:ph type="body" idx="4"/>
          </p:nvPr>
        </p:nvSpPr>
        <p:spPr>
          <a:xfrm>
            <a:off x="9258301" y="3757607"/>
            <a:ext cx="8115305" cy="5526875"/>
          </a:xfrm>
          <a:prstGeom prst="rect">
            <a:avLst/>
          </a:prstGeom>
          <a:solidFill>
            <a:srgbClr val="F3F6FB"/>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41" name="Google Shape;1441;p261"/>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442" name="Google Shape;1442;p261"/>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1443" name="Google Shape;1443;p261"/>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matchingName="15_Title Only">
  <p:cSld name="15_Title Only">
    <p:spTree>
      <p:nvGrpSpPr>
        <p:cNvPr id="1" name="Shape 1444"/>
        <p:cNvGrpSpPr/>
        <p:nvPr/>
      </p:nvGrpSpPr>
      <p:grpSpPr>
        <a:xfrm>
          <a:off x="0" y="0"/>
          <a:ext cx="0" cy="0"/>
          <a:chOff x="0" y="0"/>
          <a:chExt cx="0" cy="0"/>
        </a:xfrm>
      </p:grpSpPr>
      <p:grpSp>
        <p:nvGrpSpPr>
          <p:cNvPr id="1445" name="Google Shape;1445;p262"/>
          <p:cNvGrpSpPr/>
          <p:nvPr/>
        </p:nvGrpSpPr>
        <p:grpSpPr>
          <a:xfrm>
            <a:off x="10787318" y="0"/>
            <a:ext cx="7500690" cy="2138982"/>
            <a:chOff x="7191545" y="0"/>
            <a:chExt cx="5000460" cy="1425988"/>
          </a:xfrm>
        </p:grpSpPr>
        <p:pic>
          <p:nvPicPr>
            <p:cNvPr id="1446" name="Google Shape;1446;p26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447" name="Google Shape;1447;p262"/>
            <p:cNvGrpSpPr/>
            <p:nvPr/>
          </p:nvGrpSpPr>
          <p:grpSpPr>
            <a:xfrm>
              <a:off x="7191545" y="0"/>
              <a:ext cx="5000460" cy="1425988"/>
              <a:chOff x="7191545" y="0"/>
              <a:chExt cx="5000460" cy="1425988"/>
            </a:xfrm>
          </p:grpSpPr>
          <p:sp>
            <p:nvSpPr>
              <p:cNvPr id="1448" name="Google Shape;1448;p26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449" name="Google Shape;1449;p26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450" name="Google Shape;1450;p262"/>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51" name="Google Shape;1451;p262"/>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452" name="Google Shape;1452;p262"/>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1453" name="Google Shape;1453;p262"/>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matchingName="15_End">
  <p:cSld name="15_End">
    <p:spTree>
      <p:nvGrpSpPr>
        <p:cNvPr id="1" name="Shape 1454"/>
        <p:cNvGrpSpPr/>
        <p:nvPr/>
      </p:nvGrpSpPr>
      <p:grpSpPr>
        <a:xfrm>
          <a:off x="0" y="0"/>
          <a:ext cx="0" cy="0"/>
          <a:chOff x="0" y="0"/>
          <a:chExt cx="0" cy="0"/>
        </a:xfrm>
      </p:grpSpPr>
      <p:grpSp>
        <p:nvGrpSpPr>
          <p:cNvPr id="1455" name="Google Shape;1455;p263"/>
          <p:cNvGrpSpPr/>
          <p:nvPr/>
        </p:nvGrpSpPr>
        <p:grpSpPr>
          <a:xfrm>
            <a:off x="0" y="0"/>
            <a:ext cx="18287994" cy="3223245"/>
            <a:chOff x="0" y="0"/>
            <a:chExt cx="12191996" cy="2148830"/>
          </a:xfrm>
        </p:grpSpPr>
        <p:sp>
          <p:nvSpPr>
            <p:cNvPr id="1456" name="Google Shape;1456;p263"/>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457" name="Google Shape;1457;p263"/>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sp>
        <p:nvSpPr>
          <p:cNvPr id="1458" name="Google Shape;1458;p263"/>
          <p:cNvSpPr/>
          <p:nvPr/>
        </p:nvSpPr>
        <p:spPr>
          <a:xfrm>
            <a:off x="1353549" y="2276540"/>
            <a:ext cx="16934445" cy="5733905"/>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459" name="Google Shape;1459;p263"/>
          <p:cNvSpPr txBox="1">
            <a:spLocks noGrp="1"/>
          </p:cNvSpPr>
          <p:nvPr>
            <p:ph type="body" idx="1"/>
          </p:nvPr>
        </p:nvSpPr>
        <p:spPr>
          <a:xfrm>
            <a:off x="1828795" y="5143501"/>
            <a:ext cx="8373974" cy="212034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60" name="Google Shape;1460;p263"/>
          <p:cNvSpPr txBox="1">
            <a:spLocks noGrp="1"/>
          </p:cNvSpPr>
          <p:nvPr>
            <p:ph type="title"/>
          </p:nvPr>
        </p:nvSpPr>
        <p:spPr>
          <a:xfrm>
            <a:off x="1828795" y="2831229"/>
            <a:ext cx="8373974" cy="161739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461" name="Google Shape;1461;p263"/>
          <p:cNvPicPr preferRelativeResize="0"/>
          <p:nvPr/>
        </p:nvPicPr>
        <p:blipFill rotWithShape="1">
          <a:blip r:embed="rId2">
            <a:alphaModFix/>
          </a:blip>
          <a:srcRect/>
          <a:stretch/>
        </p:blipFill>
        <p:spPr>
          <a:xfrm>
            <a:off x="1353549" y="342557"/>
            <a:ext cx="3037970" cy="1367910"/>
          </a:xfrm>
          <a:prstGeom prst="rect">
            <a:avLst/>
          </a:prstGeom>
          <a:noFill/>
          <a:ln>
            <a:noFill/>
          </a:ln>
        </p:spPr>
      </p:pic>
      <p:sp>
        <p:nvSpPr>
          <p:cNvPr id="1462" name="Google Shape;1462;p263"/>
          <p:cNvSpPr>
            <a:spLocks noGrp="1"/>
          </p:cNvSpPr>
          <p:nvPr>
            <p:ph type="pic" idx="2"/>
          </p:nvPr>
        </p:nvSpPr>
        <p:spPr>
          <a:xfrm>
            <a:off x="10678030" y="350868"/>
            <a:ext cx="7609979" cy="8915400"/>
          </a:xfrm>
          <a:prstGeom prst="rect">
            <a:avLst/>
          </a:prstGeom>
          <a:noFill/>
          <a:ln>
            <a:noFill/>
          </a:ln>
        </p:spPr>
      </p:sp>
    </p:spTree>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matchingName="14_Blank">
  <p:cSld name="14_Blank">
    <p:spTree>
      <p:nvGrpSpPr>
        <p:cNvPr id="1" name="Shape 1463"/>
        <p:cNvGrpSpPr/>
        <p:nvPr/>
      </p:nvGrpSpPr>
      <p:grpSpPr>
        <a:xfrm>
          <a:off x="0" y="0"/>
          <a:ext cx="0" cy="0"/>
          <a:chOff x="0" y="0"/>
          <a:chExt cx="0" cy="0"/>
        </a:xfrm>
      </p:grpSpPr>
      <p:sp>
        <p:nvSpPr>
          <p:cNvPr id="1464" name="Google Shape;1464;p264"/>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465" name="Google Shape;1465;p264"/>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1466" name="Google Shape;1466;p264"/>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467" name="Google Shape;1467;p264"/>
          <p:cNvGrpSpPr/>
          <p:nvPr/>
        </p:nvGrpSpPr>
        <p:grpSpPr>
          <a:xfrm>
            <a:off x="10787318" y="0"/>
            <a:ext cx="7500690" cy="2138982"/>
            <a:chOff x="7191545" y="0"/>
            <a:chExt cx="5000460" cy="1425988"/>
          </a:xfrm>
        </p:grpSpPr>
        <p:pic>
          <p:nvPicPr>
            <p:cNvPr id="1468" name="Google Shape;1468;p264"/>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469" name="Google Shape;1469;p264"/>
            <p:cNvGrpSpPr/>
            <p:nvPr/>
          </p:nvGrpSpPr>
          <p:grpSpPr>
            <a:xfrm>
              <a:off x="7191545" y="0"/>
              <a:ext cx="5000460" cy="1425988"/>
              <a:chOff x="7191545" y="0"/>
              <a:chExt cx="5000460" cy="1425988"/>
            </a:xfrm>
          </p:grpSpPr>
          <p:sp>
            <p:nvSpPr>
              <p:cNvPr id="1470" name="Google Shape;1470;p264"/>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471" name="Google Shape;1471;p264"/>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Tree>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matchingName="17_Cover">
  <p:cSld name="17_Cover">
    <p:spTree>
      <p:nvGrpSpPr>
        <p:cNvPr id="1" name="Shape 1472"/>
        <p:cNvGrpSpPr/>
        <p:nvPr/>
      </p:nvGrpSpPr>
      <p:grpSpPr>
        <a:xfrm>
          <a:off x="0" y="0"/>
          <a:ext cx="0" cy="0"/>
          <a:chOff x="0" y="0"/>
          <a:chExt cx="0" cy="0"/>
        </a:xfrm>
      </p:grpSpPr>
      <p:sp>
        <p:nvSpPr>
          <p:cNvPr id="1473" name="Google Shape;1473;p265"/>
          <p:cNvSpPr/>
          <p:nvPr/>
        </p:nvSpPr>
        <p:spPr>
          <a:xfrm>
            <a:off x="1353549" y="1941623"/>
            <a:ext cx="16934445" cy="5733905"/>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474" name="Google Shape;1474;p265"/>
          <p:cNvSpPr txBox="1">
            <a:spLocks noGrp="1"/>
          </p:cNvSpPr>
          <p:nvPr>
            <p:ph type="title"/>
          </p:nvPr>
        </p:nvSpPr>
        <p:spPr>
          <a:xfrm>
            <a:off x="2119971" y="2341992"/>
            <a:ext cx="7791648" cy="273951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75" name="Google Shape;1475;p265"/>
          <p:cNvSpPr txBox="1">
            <a:spLocks noGrp="1"/>
          </p:cNvSpPr>
          <p:nvPr>
            <p:ph type="subTitle" idx="1"/>
          </p:nvPr>
        </p:nvSpPr>
        <p:spPr>
          <a:xfrm>
            <a:off x="2119971" y="5650292"/>
            <a:ext cx="7791648"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1476" name="Google Shape;1476;p265"/>
          <p:cNvSpPr>
            <a:spLocks noGrp="1"/>
          </p:cNvSpPr>
          <p:nvPr>
            <p:ph type="pic" idx="2"/>
          </p:nvPr>
        </p:nvSpPr>
        <p:spPr>
          <a:xfrm>
            <a:off x="10678030" y="350868"/>
            <a:ext cx="7609979" cy="8915400"/>
          </a:xfrm>
          <a:prstGeom prst="rect">
            <a:avLst/>
          </a:prstGeom>
          <a:noFill/>
          <a:ln>
            <a:noFill/>
          </a:ln>
        </p:spPr>
      </p:sp>
      <p:grpSp>
        <p:nvGrpSpPr>
          <p:cNvPr id="1477" name="Google Shape;1477;p265"/>
          <p:cNvGrpSpPr/>
          <p:nvPr/>
        </p:nvGrpSpPr>
        <p:grpSpPr>
          <a:xfrm>
            <a:off x="0" y="7530523"/>
            <a:ext cx="18287994" cy="2756477"/>
            <a:chOff x="0" y="5020348"/>
            <a:chExt cx="12191996" cy="1837651"/>
          </a:xfrm>
        </p:grpSpPr>
        <p:sp>
          <p:nvSpPr>
            <p:cNvPr id="1478" name="Google Shape;1478;p265"/>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479" name="Google Shape;1479;p265"/>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1480" name="Google Shape;1480;p265"/>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matchingName="17_Divider">
  <p:cSld name="17_Divider">
    <p:spTree>
      <p:nvGrpSpPr>
        <p:cNvPr id="1" name="Shape 1481"/>
        <p:cNvGrpSpPr/>
        <p:nvPr/>
      </p:nvGrpSpPr>
      <p:grpSpPr>
        <a:xfrm>
          <a:off x="0" y="0"/>
          <a:ext cx="0" cy="0"/>
          <a:chOff x="0" y="0"/>
          <a:chExt cx="0" cy="0"/>
        </a:xfrm>
      </p:grpSpPr>
      <p:grpSp>
        <p:nvGrpSpPr>
          <p:cNvPr id="1482" name="Google Shape;1482;p266"/>
          <p:cNvGrpSpPr/>
          <p:nvPr/>
        </p:nvGrpSpPr>
        <p:grpSpPr>
          <a:xfrm>
            <a:off x="0" y="7530523"/>
            <a:ext cx="18287994" cy="2756477"/>
            <a:chOff x="0" y="5020348"/>
            <a:chExt cx="12191996" cy="1837651"/>
          </a:xfrm>
        </p:grpSpPr>
        <p:sp>
          <p:nvSpPr>
            <p:cNvPr id="1483" name="Google Shape;1483;p266"/>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484" name="Google Shape;1484;p266"/>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485" name="Google Shape;1485;p266"/>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1486" name="Google Shape;1486;p266"/>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487" name="Google Shape;1487;p266"/>
          <p:cNvSpPr txBox="1">
            <a:spLocks noGrp="1"/>
          </p:cNvSpPr>
          <p:nvPr>
            <p:ph type="title"/>
          </p:nvPr>
        </p:nvSpPr>
        <p:spPr>
          <a:xfrm>
            <a:off x="2119958" y="1052621"/>
            <a:ext cx="14048064"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88" name="Google Shape;1488;p266"/>
          <p:cNvSpPr txBox="1">
            <a:spLocks noGrp="1"/>
          </p:cNvSpPr>
          <p:nvPr>
            <p:ph type="subTitle" idx="1"/>
          </p:nvPr>
        </p:nvSpPr>
        <p:spPr>
          <a:xfrm>
            <a:off x="2119958" y="4622456"/>
            <a:ext cx="14048064"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matchingName="17_Photo Slide">
  <p:cSld name="17_Photo Slide">
    <p:spTree>
      <p:nvGrpSpPr>
        <p:cNvPr id="1" name="Shape 1489"/>
        <p:cNvGrpSpPr/>
        <p:nvPr/>
      </p:nvGrpSpPr>
      <p:grpSpPr>
        <a:xfrm>
          <a:off x="0" y="0"/>
          <a:ext cx="0" cy="0"/>
          <a:chOff x="0" y="0"/>
          <a:chExt cx="0" cy="0"/>
        </a:xfrm>
      </p:grpSpPr>
      <p:sp>
        <p:nvSpPr>
          <p:cNvPr id="1490" name="Google Shape;1490;p267"/>
          <p:cNvSpPr txBox="1">
            <a:spLocks noGrp="1"/>
          </p:cNvSpPr>
          <p:nvPr>
            <p:ph type="body" idx="1"/>
          </p:nvPr>
        </p:nvSpPr>
        <p:spPr>
          <a:xfrm>
            <a:off x="685800" y="1719383"/>
            <a:ext cx="3525258" cy="4457700"/>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491" name="Google Shape;1491;p267"/>
          <p:cNvCxnSpPr/>
          <p:nvPr/>
        </p:nvCxnSpPr>
        <p:spPr>
          <a:xfrm>
            <a:off x="685801"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492" name="Google Shape;1492;p267"/>
          <p:cNvGrpSpPr/>
          <p:nvPr/>
        </p:nvGrpSpPr>
        <p:grpSpPr>
          <a:xfrm>
            <a:off x="1" y="8069137"/>
            <a:ext cx="4211045" cy="1130843"/>
            <a:chOff x="0" y="5379424"/>
            <a:chExt cx="2807363" cy="753895"/>
          </a:xfrm>
        </p:grpSpPr>
        <p:sp>
          <p:nvSpPr>
            <p:cNvPr id="1493" name="Google Shape;1493;p267"/>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494" name="Google Shape;1494;p267"/>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grpSp>
      <p:sp>
        <p:nvSpPr>
          <p:cNvPr id="1495" name="Google Shape;1495;p267"/>
          <p:cNvSpPr>
            <a:spLocks noGrp="1"/>
          </p:cNvSpPr>
          <p:nvPr>
            <p:ph type="pic" idx="2"/>
          </p:nvPr>
        </p:nvSpPr>
        <p:spPr>
          <a:xfrm>
            <a:off x="4211045" y="685800"/>
            <a:ext cx="13373100" cy="8915400"/>
          </a:xfrm>
          <a:prstGeom prst="rect">
            <a:avLst/>
          </a:prstGeom>
          <a:noFill/>
          <a:ln>
            <a:noFill/>
          </a:ln>
        </p:spPr>
      </p:sp>
      <p:pic>
        <p:nvPicPr>
          <p:cNvPr id="1496" name="Google Shape;1496;p267"/>
          <p:cNvPicPr preferRelativeResize="0"/>
          <p:nvPr/>
        </p:nvPicPr>
        <p:blipFill rotWithShape="1">
          <a:blip r:embed="rId2">
            <a:alphaModFix/>
          </a:blip>
          <a:srcRect/>
          <a:stretch/>
        </p:blipFill>
        <p:spPr>
          <a:xfrm>
            <a:off x="770030" y="6578303"/>
            <a:ext cx="3037970" cy="1367910"/>
          </a:xfrm>
          <a:prstGeom prst="rect">
            <a:avLst/>
          </a:prstGeom>
          <a:noFill/>
          <a:ln>
            <a:noFill/>
          </a:ln>
        </p:spPr>
      </p:pic>
    </p:spTree>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matchingName="41_Quotation">
  <p:cSld name="41_Quotation">
    <p:spTree>
      <p:nvGrpSpPr>
        <p:cNvPr id="1" name="Shape 1497"/>
        <p:cNvGrpSpPr/>
        <p:nvPr/>
      </p:nvGrpSpPr>
      <p:grpSpPr>
        <a:xfrm>
          <a:off x="0" y="0"/>
          <a:ext cx="0" cy="0"/>
          <a:chOff x="0" y="0"/>
          <a:chExt cx="0" cy="0"/>
        </a:xfrm>
      </p:grpSpPr>
      <p:sp>
        <p:nvSpPr>
          <p:cNvPr id="1498" name="Google Shape;1498;p268"/>
          <p:cNvSpPr/>
          <p:nvPr/>
        </p:nvSpPr>
        <p:spPr>
          <a:xfrm>
            <a:off x="2141040" y="2081801"/>
            <a:ext cx="15232563" cy="5260401"/>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499" name="Google Shape;1499;p268"/>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00" name="Google Shape;1500;p268"/>
          <p:cNvSpPr txBox="1">
            <a:spLocks noGrp="1"/>
          </p:cNvSpPr>
          <p:nvPr>
            <p:ph type="body" idx="1"/>
          </p:nvPr>
        </p:nvSpPr>
        <p:spPr>
          <a:xfrm>
            <a:off x="2141040" y="7511183"/>
            <a:ext cx="15232563" cy="12377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01" name="Google Shape;1501;p268"/>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502" name="Google Shape;1502;p268"/>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1503" name="Google Shape;1503;p268"/>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504" name="Google Shape;1504;p268"/>
          <p:cNvGrpSpPr/>
          <p:nvPr/>
        </p:nvGrpSpPr>
        <p:grpSpPr>
          <a:xfrm>
            <a:off x="10787318" y="0"/>
            <a:ext cx="7500690" cy="2138982"/>
            <a:chOff x="7191545" y="0"/>
            <a:chExt cx="5000460" cy="1425988"/>
          </a:xfrm>
        </p:grpSpPr>
        <p:pic>
          <p:nvPicPr>
            <p:cNvPr id="1505" name="Google Shape;1505;p268"/>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06" name="Google Shape;1506;p268"/>
            <p:cNvGrpSpPr/>
            <p:nvPr/>
          </p:nvGrpSpPr>
          <p:grpSpPr>
            <a:xfrm>
              <a:off x="7191545" y="0"/>
              <a:ext cx="5000460" cy="1425988"/>
              <a:chOff x="7191545" y="0"/>
              <a:chExt cx="5000460" cy="1425988"/>
            </a:xfrm>
          </p:grpSpPr>
          <p:sp>
            <p:nvSpPr>
              <p:cNvPr id="1507" name="Google Shape;1507;p268"/>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508" name="Google Shape;1508;p268"/>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509" name="Google Shape;1509;p268" descr="Open quotation mark with solid fill"/>
          <p:cNvSpPr/>
          <p:nvPr/>
        </p:nvSpPr>
        <p:spPr>
          <a:xfrm>
            <a:off x="167267" y="204794"/>
            <a:ext cx="3055142" cy="305514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matchingName="18_Title and Content">
  <p:cSld name="18_Title and Content">
    <p:spTree>
      <p:nvGrpSpPr>
        <p:cNvPr id="1" name="Shape 1510"/>
        <p:cNvGrpSpPr/>
        <p:nvPr/>
      </p:nvGrpSpPr>
      <p:grpSpPr>
        <a:xfrm>
          <a:off x="0" y="0"/>
          <a:ext cx="0" cy="0"/>
          <a:chOff x="0" y="0"/>
          <a:chExt cx="0" cy="0"/>
        </a:xfrm>
      </p:grpSpPr>
      <p:grpSp>
        <p:nvGrpSpPr>
          <p:cNvPr id="1511" name="Google Shape;1511;p269"/>
          <p:cNvGrpSpPr/>
          <p:nvPr/>
        </p:nvGrpSpPr>
        <p:grpSpPr>
          <a:xfrm>
            <a:off x="10787318" y="0"/>
            <a:ext cx="7500690" cy="2138982"/>
            <a:chOff x="7191545" y="0"/>
            <a:chExt cx="5000460" cy="1425988"/>
          </a:xfrm>
        </p:grpSpPr>
        <p:pic>
          <p:nvPicPr>
            <p:cNvPr id="1512" name="Google Shape;1512;p26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13" name="Google Shape;1513;p269"/>
            <p:cNvGrpSpPr/>
            <p:nvPr/>
          </p:nvGrpSpPr>
          <p:grpSpPr>
            <a:xfrm>
              <a:off x="7191545" y="0"/>
              <a:ext cx="5000460" cy="1425988"/>
              <a:chOff x="7191545" y="0"/>
              <a:chExt cx="5000460" cy="1425988"/>
            </a:xfrm>
          </p:grpSpPr>
          <p:sp>
            <p:nvSpPr>
              <p:cNvPr id="1514" name="Google Shape;1514;p26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515" name="Google Shape;1515;p26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516" name="Google Shape;1516;p269"/>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17" name="Google Shape;1517;p269"/>
          <p:cNvSpPr txBox="1">
            <a:spLocks noGrp="1"/>
          </p:cNvSpPr>
          <p:nvPr>
            <p:ph type="body" idx="1"/>
          </p:nvPr>
        </p:nvSpPr>
        <p:spPr>
          <a:xfrm>
            <a:off x="914405" y="2738440"/>
            <a:ext cx="16459200" cy="6527004"/>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400050" algn="l">
              <a:lnSpc>
                <a:spcPct val="100000"/>
              </a:lnSpc>
              <a:spcBef>
                <a:spcPts val="1500"/>
              </a:spcBef>
              <a:spcAft>
                <a:spcPts val="0"/>
              </a:spcAft>
              <a:buSzPts val="2700"/>
              <a:buChar char="•"/>
              <a:defRPr/>
            </a:lvl3pPr>
            <a:lvl4pPr marL="1828800" lvl="3" indent="-381000" algn="l">
              <a:lnSpc>
                <a:spcPct val="100000"/>
              </a:lnSpc>
              <a:spcBef>
                <a:spcPts val="1500"/>
              </a:spcBef>
              <a:spcAft>
                <a:spcPts val="0"/>
              </a:spcAft>
              <a:buSzPts val="2400"/>
              <a:buChar char="•"/>
              <a:defRPr/>
            </a:lvl4pPr>
            <a:lvl5pPr marL="2286000" lvl="4" indent="-381000" algn="l">
              <a:lnSpc>
                <a:spcPct val="100000"/>
              </a:lnSpc>
              <a:spcBef>
                <a:spcPts val="1500"/>
              </a:spcBef>
              <a:spcAft>
                <a:spcPts val="0"/>
              </a:spcAft>
              <a:buSzPts val="24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18" name="Google Shape;1518;p269"/>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519" name="Google Shape;1519;p269"/>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1520" name="Google Shape;1520;p269"/>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matchingName="17_Two Content">
  <p:cSld name="17_Two Content">
    <p:spTree>
      <p:nvGrpSpPr>
        <p:cNvPr id="1" name="Shape 1521"/>
        <p:cNvGrpSpPr/>
        <p:nvPr/>
      </p:nvGrpSpPr>
      <p:grpSpPr>
        <a:xfrm>
          <a:off x="0" y="0"/>
          <a:ext cx="0" cy="0"/>
          <a:chOff x="0" y="0"/>
          <a:chExt cx="0" cy="0"/>
        </a:xfrm>
      </p:grpSpPr>
      <p:sp>
        <p:nvSpPr>
          <p:cNvPr id="1522" name="Google Shape;1522;p270"/>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23" name="Google Shape;1523;p270"/>
          <p:cNvSpPr txBox="1">
            <a:spLocks noGrp="1"/>
          </p:cNvSpPr>
          <p:nvPr>
            <p:ph type="body" idx="1"/>
          </p:nvPr>
        </p:nvSpPr>
        <p:spPr>
          <a:xfrm>
            <a:off x="914405" y="2738440"/>
            <a:ext cx="8115305" cy="6527004"/>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400050" algn="l">
              <a:lnSpc>
                <a:spcPct val="100000"/>
              </a:lnSpc>
              <a:spcBef>
                <a:spcPts val="1500"/>
              </a:spcBef>
              <a:spcAft>
                <a:spcPts val="0"/>
              </a:spcAft>
              <a:buSzPts val="2700"/>
              <a:buChar char="•"/>
              <a:defRPr/>
            </a:lvl3pPr>
            <a:lvl4pPr marL="1828800" lvl="3" indent="-381000" algn="l">
              <a:lnSpc>
                <a:spcPct val="100000"/>
              </a:lnSpc>
              <a:spcBef>
                <a:spcPts val="1500"/>
              </a:spcBef>
              <a:spcAft>
                <a:spcPts val="0"/>
              </a:spcAft>
              <a:buSzPts val="2400"/>
              <a:buChar char="•"/>
              <a:defRPr/>
            </a:lvl4pPr>
            <a:lvl5pPr marL="2286000" lvl="4" indent="-381000" algn="l">
              <a:lnSpc>
                <a:spcPct val="100000"/>
              </a:lnSpc>
              <a:spcBef>
                <a:spcPts val="1500"/>
              </a:spcBef>
              <a:spcAft>
                <a:spcPts val="0"/>
              </a:spcAft>
              <a:buSzPts val="24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524" name="Google Shape;1524;p270"/>
          <p:cNvGrpSpPr/>
          <p:nvPr/>
        </p:nvGrpSpPr>
        <p:grpSpPr>
          <a:xfrm>
            <a:off x="10787318" y="0"/>
            <a:ext cx="7500690" cy="2138982"/>
            <a:chOff x="7191545" y="0"/>
            <a:chExt cx="5000460" cy="1425988"/>
          </a:xfrm>
        </p:grpSpPr>
        <p:pic>
          <p:nvPicPr>
            <p:cNvPr id="1525" name="Google Shape;1525;p27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26" name="Google Shape;1526;p270"/>
            <p:cNvGrpSpPr/>
            <p:nvPr/>
          </p:nvGrpSpPr>
          <p:grpSpPr>
            <a:xfrm>
              <a:off x="7191545" y="0"/>
              <a:ext cx="5000460" cy="1425988"/>
              <a:chOff x="7191545" y="0"/>
              <a:chExt cx="5000460" cy="1425988"/>
            </a:xfrm>
          </p:grpSpPr>
          <p:sp>
            <p:nvSpPr>
              <p:cNvPr id="1527" name="Google Shape;1527;p27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528" name="Google Shape;1528;p27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529" name="Google Shape;1529;p270"/>
          <p:cNvSpPr txBox="1">
            <a:spLocks noGrp="1"/>
          </p:cNvSpPr>
          <p:nvPr>
            <p:ph type="body" idx="2"/>
          </p:nvPr>
        </p:nvSpPr>
        <p:spPr>
          <a:xfrm>
            <a:off x="9258301" y="2738440"/>
            <a:ext cx="8115305" cy="6527004"/>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400050" algn="l">
              <a:lnSpc>
                <a:spcPct val="100000"/>
              </a:lnSpc>
              <a:spcBef>
                <a:spcPts val="1500"/>
              </a:spcBef>
              <a:spcAft>
                <a:spcPts val="0"/>
              </a:spcAft>
              <a:buSzPts val="2700"/>
              <a:buChar char="•"/>
              <a:defRPr/>
            </a:lvl3pPr>
            <a:lvl4pPr marL="1828800" lvl="3" indent="-381000" algn="l">
              <a:lnSpc>
                <a:spcPct val="100000"/>
              </a:lnSpc>
              <a:spcBef>
                <a:spcPts val="1500"/>
              </a:spcBef>
              <a:spcAft>
                <a:spcPts val="0"/>
              </a:spcAft>
              <a:buSzPts val="2400"/>
              <a:buChar char="•"/>
              <a:defRPr/>
            </a:lvl4pPr>
            <a:lvl5pPr marL="2286000" lvl="4" indent="-381000" algn="l">
              <a:lnSpc>
                <a:spcPct val="100000"/>
              </a:lnSpc>
              <a:spcBef>
                <a:spcPts val="1500"/>
              </a:spcBef>
              <a:spcAft>
                <a:spcPts val="0"/>
              </a:spcAft>
              <a:buSzPts val="24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30" name="Google Shape;1530;p270"/>
          <p:cNvSpPr txBox="1">
            <a:spLocks noGrp="1"/>
          </p:cNvSpPr>
          <p:nvPr>
            <p:ph type="sldNum" idx="12"/>
          </p:nvPr>
        </p:nvSpPr>
        <p:spPr>
          <a:xfrm>
            <a:off x="13258790"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531" name="Google Shape;1531;p270"/>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1532" name="Google Shape;1532;p270"/>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matchingName="17_Comparison">
  <p:cSld name="17_Comparison">
    <p:spTree>
      <p:nvGrpSpPr>
        <p:cNvPr id="1" name="Shape 1533"/>
        <p:cNvGrpSpPr/>
        <p:nvPr/>
      </p:nvGrpSpPr>
      <p:grpSpPr>
        <a:xfrm>
          <a:off x="0" y="0"/>
          <a:ext cx="0" cy="0"/>
          <a:chOff x="0" y="0"/>
          <a:chExt cx="0" cy="0"/>
        </a:xfrm>
      </p:grpSpPr>
      <p:grpSp>
        <p:nvGrpSpPr>
          <p:cNvPr id="1534" name="Google Shape;1534;p271"/>
          <p:cNvGrpSpPr/>
          <p:nvPr/>
        </p:nvGrpSpPr>
        <p:grpSpPr>
          <a:xfrm>
            <a:off x="10787318" y="0"/>
            <a:ext cx="7500690" cy="2138982"/>
            <a:chOff x="7191545" y="0"/>
            <a:chExt cx="5000460" cy="1425988"/>
          </a:xfrm>
        </p:grpSpPr>
        <p:pic>
          <p:nvPicPr>
            <p:cNvPr id="1535" name="Google Shape;1535;p271"/>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36" name="Google Shape;1536;p271"/>
            <p:cNvGrpSpPr/>
            <p:nvPr/>
          </p:nvGrpSpPr>
          <p:grpSpPr>
            <a:xfrm>
              <a:off x="7191545" y="0"/>
              <a:ext cx="5000460" cy="1425988"/>
              <a:chOff x="7191545" y="0"/>
              <a:chExt cx="5000460" cy="1425988"/>
            </a:xfrm>
          </p:grpSpPr>
          <p:sp>
            <p:nvSpPr>
              <p:cNvPr id="1537" name="Google Shape;1537;p271"/>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538" name="Google Shape;1538;p271"/>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539" name="Google Shape;1539;p271"/>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40" name="Google Shape;1540;p271"/>
          <p:cNvSpPr txBox="1">
            <a:spLocks noGrp="1"/>
          </p:cNvSpPr>
          <p:nvPr>
            <p:ph type="body" idx="1"/>
          </p:nvPr>
        </p:nvSpPr>
        <p:spPr>
          <a:xfrm>
            <a:off x="914405" y="2521740"/>
            <a:ext cx="8081960" cy="1235865"/>
          </a:xfrm>
          <a:prstGeom prst="rect">
            <a:avLst/>
          </a:prstGeom>
          <a:solidFill>
            <a:srgbClr val="F3F6FB"/>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u="sng"/>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41" name="Google Shape;1541;p271"/>
          <p:cNvSpPr txBox="1">
            <a:spLocks noGrp="1"/>
          </p:cNvSpPr>
          <p:nvPr>
            <p:ph type="body" idx="2"/>
          </p:nvPr>
        </p:nvSpPr>
        <p:spPr>
          <a:xfrm>
            <a:off x="914405" y="3757607"/>
            <a:ext cx="8081960" cy="5526875"/>
          </a:xfrm>
          <a:prstGeom prst="rect">
            <a:avLst/>
          </a:prstGeom>
          <a:solidFill>
            <a:srgbClr val="F3F6FB"/>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42" name="Google Shape;1542;p271"/>
          <p:cNvSpPr txBox="1">
            <a:spLocks noGrp="1"/>
          </p:cNvSpPr>
          <p:nvPr>
            <p:ph type="body" idx="3"/>
          </p:nvPr>
        </p:nvSpPr>
        <p:spPr>
          <a:xfrm>
            <a:off x="9258301" y="2521740"/>
            <a:ext cx="8115305" cy="1235865"/>
          </a:xfrm>
          <a:prstGeom prst="rect">
            <a:avLst/>
          </a:prstGeom>
          <a:solidFill>
            <a:srgbClr val="F3F6FB"/>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u="sng"/>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43" name="Google Shape;1543;p271"/>
          <p:cNvSpPr txBox="1">
            <a:spLocks noGrp="1"/>
          </p:cNvSpPr>
          <p:nvPr>
            <p:ph type="body" idx="4"/>
          </p:nvPr>
        </p:nvSpPr>
        <p:spPr>
          <a:xfrm>
            <a:off x="9258301" y="3757607"/>
            <a:ext cx="8115305" cy="5526875"/>
          </a:xfrm>
          <a:prstGeom prst="rect">
            <a:avLst/>
          </a:prstGeom>
          <a:solidFill>
            <a:srgbClr val="F3F6FB"/>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44" name="Google Shape;1544;p271"/>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545" name="Google Shape;1545;p271"/>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1546" name="Google Shape;1546;p271"/>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matchingName="17_Title Only">
  <p:cSld name="17_Title Only">
    <p:spTree>
      <p:nvGrpSpPr>
        <p:cNvPr id="1" name="Shape 1547"/>
        <p:cNvGrpSpPr/>
        <p:nvPr/>
      </p:nvGrpSpPr>
      <p:grpSpPr>
        <a:xfrm>
          <a:off x="0" y="0"/>
          <a:ext cx="0" cy="0"/>
          <a:chOff x="0" y="0"/>
          <a:chExt cx="0" cy="0"/>
        </a:xfrm>
      </p:grpSpPr>
      <p:grpSp>
        <p:nvGrpSpPr>
          <p:cNvPr id="1548" name="Google Shape;1548;p272"/>
          <p:cNvGrpSpPr/>
          <p:nvPr/>
        </p:nvGrpSpPr>
        <p:grpSpPr>
          <a:xfrm>
            <a:off x="10787318" y="0"/>
            <a:ext cx="7500690" cy="2138982"/>
            <a:chOff x="7191545" y="0"/>
            <a:chExt cx="5000460" cy="1425988"/>
          </a:xfrm>
        </p:grpSpPr>
        <p:pic>
          <p:nvPicPr>
            <p:cNvPr id="1549" name="Google Shape;1549;p27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50" name="Google Shape;1550;p272"/>
            <p:cNvGrpSpPr/>
            <p:nvPr/>
          </p:nvGrpSpPr>
          <p:grpSpPr>
            <a:xfrm>
              <a:off x="7191545" y="0"/>
              <a:ext cx="5000460" cy="1425988"/>
              <a:chOff x="7191545" y="0"/>
              <a:chExt cx="5000460" cy="1425988"/>
            </a:xfrm>
          </p:grpSpPr>
          <p:sp>
            <p:nvSpPr>
              <p:cNvPr id="1551" name="Google Shape;1551;p27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552" name="Google Shape;1552;p27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553" name="Google Shape;1553;p272"/>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54" name="Google Shape;1554;p272"/>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555" name="Google Shape;1555;p272"/>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1556" name="Google Shape;1556;p272"/>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matchingName="17_End">
  <p:cSld name="17_End">
    <p:spTree>
      <p:nvGrpSpPr>
        <p:cNvPr id="1" name="Shape 1557"/>
        <p:cNvGrpSpPr/>
        <p:nvPr/>
      </p:nvGrpSpPr>
      <p:grpSpPr>
        <a:xfrm>
          <a:off x="0" y="0"/>
          <a:ext cx="0" cy="0"/>
          <a:chOff x="0" y="0"/>
          <a:chExt cx="0" cy="0"/>
        </a:xfrm>
      </p:grpSpPr>
      <p:grpSp>
        <p:nvGrpSpPr>
          <p:cNvPr id="1558" name="Google Shape;1558;p273"/>
          <p:cNvGrpSpPr/>
          <p:nvPr/>
        </p:nvGrpSpPr>
        <p:grpSpPr>
          <a:xfrm>
            <a:off x="0" y="0"/>
            <a:ext cx="18287994" cy="3223245"/>
            <a:chOff x="0" y="0"/>
            <a:chExt cx="12191996" cy="2148830"/>
          </a:xfrm>
        </p:grpSpPr>
        <p:sp>
          <p:nvSpPr>
            <p:cNvPr id="1559" name="Google Shape;1559;p273"/>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560" name="Google Shape;1560;p273"/>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sp>
        <p:nvSpPr>
          <p:cNvPr id="1561" name="Google Shape;1561;p273"/>
          <p:cNvSpPr/>
          <p:nvPr/>
        </p:nvSpPr>
        <p:spPr>
          <a:xfrm>
            <a:off x="1353549" y="2276540"/>
            <a:ext cx="16934445" cy="5733905"/>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562" name="Google Shape;1562;p273"/>
          <p:cNvSpPr txBox="1">
            <a:spLocks noGrp="1"/>
          </p:cNvSpPr>
          <p:nvPr>
            <p:ph type="body" idx="1"/>
          </p:nvPr>
        </p:nvSpPr>
        <p:spPr>
          <a:xfrm>
            <a:off x="1828795" y="5143501"/>
            <a:ext cx="8373974" cy="212034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63" name="Google Shape;1563;p273"/>
          <p:cNvSpPr txBox="1">
            <a:spLocks noGrp="1"/>
          </p:cNvSpPr>
          <p:nvPr>
            <p:ph type="title"/>
          </p:nvPr>
        </p:nvSpPr>
        <p:spPr>
          <a:xfrm>
            <a:off x="1828795" y="2831229"/>
            <a:ext cx="8373974" cy="161739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564" name="Google Shape;1564;p273"/>
          <p:cNvPicPr preferRelativeResize="0"/>
          <p:nvPr/>
        </p:nvPicPr>
        <p:blipFill rotWithShape="1">
          <a:blip r:embed="rId2">
            <a:alphaModFix/>
          </a:blip>
          <a:srcRect/>
          <a:stretch/>
        </p:blipFill>
        <p:spPr>
          <a:xfrm>
            <a:off x="1353549" y="342557"/>
            <a:ext cx="3037970" cy="1367910"/>
          </a:xfrm>
          <a:prstGeom prst="rect">
            <a:avLst/>
          </a:prstGeom>
          <a:noFill/>
          <a:ln>
            <a:noFill/>
          </a:ln>
        </p:spPr>
      </p:pic>
      <p:sp>
        <p:nvSpPr>
          <p:cNvPr id="1565" name="Google Shape;1565;p273"/>
          <p:cNvSpPr>
            <a:spLocks noGrp="1"/>
          </p:cNvSpPr>
          <p:nvPr>
            <p:ph type="pic" idx="2"/>
          </p:nvPr>
        </p:nvSpPr>
        <p:spPr>
          <a:xfrm>
            <a:off x="10678030" y="350868"/>
            <a:ext cx="7609979" cy="8915400"/>
          </a:xfrm>
          <a:prstGeom prst="rect">
            <a:avLst/>
          </a:prstGeom>
          <a:noFill/>
          <a:ln>
            <a:noFill/>
          </a:ln>
        </p:spPr>
      </p:sp>
    </p:spTree>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matchingName="16_Blank">
  <p:cSld name="16_Blank">
    <p:spTree>
      <p:nvGrpSpPr>
        <p:cNvPr id="1" name="Shape 1566"/>
        <p:cNvGrpSpPr/>
        <p:nvPr/>
      </p:nvGrpSpPr>
      <p:grpSpPr>
        <a:xfrm>
          <a:off x="0" y="0"/>
          <a:ext cx="0" cy="0"/>
          <a:chOff x="0" y="0"/>
          <a:chExt cx="0" cy="0"/>
        </a:xfrm>
      </p:grpSpPr>
      <p:sp>
        <p:nvSpPr>
          <p:cNvPr id="1567" name="Google Shape;1567;p274"/>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568" name="Google Shape;1568;p274"/>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1569" name="Google Shape;1569;p274"/>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570" name="Google Shape;1570;p274"/>
          <p:cNvGrpSpPr/>
          <p:nvPr/>
        </p:nvGrpSpPr>
        <p:grpSpPr>
          <a:xfrm>
            <a:off x="10787318" y="0"/>
            <a:ext cx="7500690" cy="2138982"/>
            <a:chOff x="7191545" y="0"/>
            <a:chExt cx="5000460" cy="1425988"/>
          </a:xfrm>
        </p:grpSpPr>
        <p:pic>
          <p:nvPicPr>
            <p:cNvPr id="1571" name="Google Shape;1571;p274"/>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72" name="Google Shape;1572;p274"/>
            <p:cNvGrpSpPr/>
            <p:nvPr/>
          </p:nvGrpSpPr>
          <p:grpSpPr>
            <a:xfrm>
              <a:off x="7191545" y="0"/>
              <a:ext cx="5000460" cy="1425988"/>
              <a:chOff x="7191545" y="0"/>
              <a:chExt cx="5000460" cy="1425988"/>
            </a:xfrm>
          </p:grpSpPr>
          <p:sp>
            <p:nvSpPr>
              <p:cNvPr id="1573" name="Google Shape;1573;p274"/>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574" name="Google Shape;1574;p274"/>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Tree>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matchingName="42_Quotation">
  <p:cSld name="42_Quotation">
    <p:spTree>
      <p:nvGrpSpPr>
        <p:cNvPr id="1" name="Shape 1575"/>
        <p:cNvGrpSpPr/>
        <p:nvPr/>
      </p:nvGrpSpPr>
      <p:grpSpPr>
        <a:xfrm>
          <a:off x="0" y="0"/>
          <a:ext cx="0" cy="0"/>
          <a:chOff x="0" y="0"/>
          <a:chExt cx="0" cy="0"/>
        </a:xfrm>
      </p:grpSpPr>
      <p:sp>
        <p:nvSpPr>
          <p:cNvPr id="1576" name="Google Shape;1576;p275"/>
          <p:cNvSpPr/>
          <p:nvPr/>
        </p:nvSpPr>
        <p:spPr>
          <a:xfrm>
            <a:off x="2141040" y="2081801"/>
            <a:ext cx="15232563" cy="5260401"/>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577" name="Google Shape;1577;p275"/>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78" name="Google Shape;1578;p275"/>
          <p:cNvSpPr txBox="1">
            <a:spLocks noGrp="1"/>
          </p:cNvSpPr>
          <p:nvPr>
            <p:ph type="body" idx="1"/>
          </p:nvPr>
        </p:nvSpPr>
        <p:spPr>
          <a:xfrm>
            <a:off x="2141040" y="7511183"/>
            <a:ext cx="15232563" cy="12377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79" name="Google Shape;1579;p275"/>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580" name="Google Shape;1580;p275"/>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1581" name="Google Shape;1581;p275"/>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582" name="Google Shape;1582;p275"/>
          <p:cNvGrpSpPr/>
          <p:nvPr/>
        </p:nvGrpSpPr>
        <p:grpSpPr>
          <a:xfrm>
            <a:off x="10787318" y="0"/>
            <a:ext cx="7500690" cy="2138982"/>
            <a:chOff x="7191545" y="0"/>
            <a:chExt cx="5000460" cy="1425988"/>
          </a:xfrm>
        </p:grpSpPr>
        <p:pic>
          <p:nvPicPr>
            <p:cNvPr id="1583" name="Google Shape;1583;p275"/>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84" name="Google Shape;1584;p275"/>
            <p:cNvGrpSpPr/>
            <p:nvPr/>
          </p:nvGrpSpPr>
          <p:grpSpPr>
            <a:xfrm>
              <a:off x="7191545" y="0"/>
              <a:ext cx="5000460" cy="1425988"/>
              <a:chOff x="7191545" y="0"/>
              <a:chExt cx="5000460" cy="1425988"/>
            </a:xfrm>
          </p:grpSpPr>
          <p:sp>
            <p:nvSpPr>
              <p:cNvPr id="1585" name="Google Shape;1585;p275"/>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586" name="Google Shape;1586;p275"/>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587" name="Google Shape;1587;p275" descr="Open quotation mark with solid fill"/>
          <p:cNvSpPr/>
          <p:nvPr/>
        </p:nvSpPr>
        <p:spPr>
          <a:xfrm>
            <a:off x="167267" y="204794"/>
            <a:ext cx="3055142" cy="305514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matchingName="2_Title Slide" type="title">
  <p:cSld name="TITLE">
    <p:spTree>
      <p:nvGrpSpPr>
        <p:cNvPr id="1" name="Shape 1588"/>
        <p:cNvGrpSpPr/>
        <p:nvPr/>
      </p:nvGrpSpPr>
      <p:grpSpPr>
        <a:xfrm>
          <a:off x="0" y="0"/>
          <a:ext cx="0" cy="0"/>
          <a:chOff x="0" y="0"/>
          <a:chExt cx="0" cy="0"/>
        </a:xfrm>
      </p:grpSpPr>
      <p:sp>
        <p:nvSpPr>
          <p:cNvPr id="1589" name="Google Shape;1589;p276"/>
          <p:cNvSpPr txBox="1">
            <a:spLocks noGrp="1"/>
          </p:cNvSpPr>
          <p:nvPr>
            <p:ph type="ctrTitle"/>
          </p:nvPr>
        </p:nvSpPr>
        <p:spPr>
          <a:xfrm>
            <a:off x="2286005" y="1683542"/>
            <a:ext cx="13716000" cy="3581397"/>
          </a:xfrm>
          <a:prstGeom prst="rect">
            <a:avLst/>
          </a:prstGeom>
          <a:noFill/>
          <a:ln>
            <a:noFill/>
          </a:ln>
        </p:spPr>
        <p:txBody>
          <a:bodyPr spcFirstLastPara="1" wrap="square" lIns="91425" tIns="45700" rIns="91425" bIns="45700" anchor="b" anchorCtr="1">
            <a:noAutofit/>
          </a:bodyPr>
          <a:lstStyle>
            <a:lvl1pPr lvl="0" algn="ctr">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90" name="Google Shape;1590;p276"/>
          <p:cNvSpPr txBox="1">
            <a:spLocks noGrp="1"/>
          </p:cNvSpPr>
          <p:nvPr>
            <p:ph type="subTitle" idx="1"/>
          </p:nvPr>
        </p:nvSpPr>
        <p:spPr>
          <a:xfrm>
            <a:off x="2286005" y="5403061"/>
            <a:ext cx="13716000" cy="2483637"/>
          </a:xfrm>
          <a:prstGeom prst="rect">
            <a:avLst/>
          </a:prstGeom>
          <a:noFill/>
          <a:ln>
            <a:noFill/>
          </a:ln>
        </p:spPr>
        <p:txBody>
          <a:bodyPr spcFirstLastPara="1" wrap="square" lIns="91425" tIns="45700" rIns="91425" bIns="45700" anchor="t" anchorCtr="1">
            <a:noAutofit/>
          </a:bodyPr>
          <a:lstStyle>
            <a:lvl1pPr lvl="0" algn="ctr">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1591" name="Google Shape;1591;p276"/>
          <p:cNvSpPr txBox="1">
            <a:spLocks noGrp="1"/>
          </p:cNvSpPr>
          <p:nvPr>
            <p:ph type="dt" idx="10"/>
          </p:nvPr>
        </p:nvSpPr>
        <p:spPr>
          <a:xfrm>
            <a:off x="0" y="0"/>
            <a:ext cx="0" cy="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1592" name="Google Shape;1592;p276"/>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1">
            <a:noAutofit/>
          </a:bodyPr>
          <a:lstStyle>
            <a:lvl1pPr lvl="0" algn="ctr">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93" name="Google Shape;1593;p276"/>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matchingName="3_Title Slide_Yale Blue">
  <p:cSld name="3_Title Slide_Yale Blue">
    <p:spTree>
      <p:nvGrpSpPr>
        <p:cNvPr id="1" name="Shape 1594"/>
        <p:cNvGrpSpPr/>
        <p:nvPr/>
      </p:nvGrpSpPr>
      <p:grpSpPr>
        <a:xfrm>
          <a:off x="0" y="0"/>
          <a:ext cx="0" cy="0"/>
          <a:chOff x="0" y="0"/>
          <a:chExt cx="0" cy="0"/>
        </a:xfrm>
      </p:grpSpPr>
      <p:sp>
        <p:nvSpPr>
          <p:cNvPr id="1595" name="Google Shape;1595;p277"/>
          <p:cNvSpPr txBox="1">
            <a:spLocks noGrp="1"/>
          </p:cNvSpPr>
          <p:nvPr>
            <p:ph type="body" idx="1"/>
          </p:nvPr>
        </p:nvSpPr>
        <p:spPr>
          <a:xfrm>
            <a:off x="4239835"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96" name="Google Shape;1596;p277"/>
          <p:cNvSpPr txBox="1">
            <a:spLocks noGrp="1"/>
          </p:cNvSpPr>
          <p:nvPr>
            <p:ph type="title"/>
          </p:nvPr>
        </p:nvSpPr>
        <p:spPr>
          <a:xfrm>
            <a:off x="4239835" y="2710734"/>
            <a:ext cx="12267920" cy="244419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1"/>
              <a:buFont typeface="Verdana"/>
              <a:buNone/>
              <a:defRPr sz="8001">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97" name="Google Shape;1597;p277"/>
          <p:cNvSpPr txBox="1">
            <a:spLocks noGrp="1"/>
          </p:cNvSpPr>
          <p:nvPr>
            <p:ph type="dt" idx="10"/>
          </p:nvPr>
        </p:nvSpPr>
        <p:spPr>
          <a:xfrm>
            <a:off x="0" y="0"/>
            <a:ext cx="0" cy="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1598" name="Google Shape;1598;p277"/>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1">
            <a:noAutofit/>
          </a:bodyPr>
          <a:lstStyle>
            <a:lvl1pPr lvl="0" algn="ctr">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99" name="Google Shape;1599;p277"/>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600" name="Google Shape;1600;p277"/>
          <p:cNvSpPr/>
          <p:nvPr/>
        </p:nvSpPr>
        <p:spPr>
          <a:xfrm rot="10799991">
            <a:off x="-42" y="3000335"/>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1601" name="Google Shape;1601;p277"/>
          <p:cNvSpPr/>
          <p:nvPr/>
        </p:nvSpPr>
        <p:spPr>
          <a:xfrm>
            <a:off x="0" y="9172574"/>
            <a:ext cx="18287994" cy="1114425"/>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1602" name="Google Shape;1602;p277"/>
          <p:cNvSpPr txBox="1">
            <a:spLocks noGrp="1"/>
          </p:cNvSpPr>
          <p:nvPr>
            <p:ph type="body" idx="2"/>
          </p:nvPr>
        </p:nvSpPr>
        <p:spPr>
          <a:xfrm>
            <a:off x="4239835" y="5171095"/>
            <a:ext cx="12267920" cy="1069971"/>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603" name="Google Shape;1603;p277"/>
          <p:cNvPicPr preferRelativeResize="0"/>
          <p:nvPr/>
        </p:nvPicPr>
        <p:blipFill rotWithShape="1">
          <a:blip r:embed="rId2">
            <a:alphaModFix/>
          </a:blip>
          <a:srcRect/>
          <a:stretch/>
        </p:blipFill>
        <p:spPr>
          <a:xfrm>
            <a:off x="4244759" y="6267499"/>
            <a:ext cx="6593939" cy="1710248"/>
          </a:xfrm>
          <a:prstGeom prst="rect">
            <a:avLst/>
          </a:prstGeom>
          <a:noFill/>
          <a:ln>
            <a:noFill/>
          </a:ln>
        </p:spPr>
      </p:pic>
    </p:spTree>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matchingName="4_Title Slide_Yale Blue">
  <p:cSld name="4_Title Slide_Yale Blue">
    <p:spTree>
      <p:nvGrpSpPr>
        <p:cNvPr id="1" name="Shape 1604"/>
        <p:cNvGrpSpPr/>
        <p:nvPr/>
      </p:nvGrpSpPr>
      <p:grpSpPr>
        <a:xfrm>
          <a:off x="0" y="0"/>
          <a:ext cx="0" cy="0"/>
          <a:chOff x="0" y="0"/>
          <a:chExt cx="0" cy="0"/>
        </a:xfrm>
      </p:grpSpPr>
      <p:sp>
        <p:nvSpPr>
          <p:cNvPr id="1605" name="Google Shape;1605;p278"/>
          <p:cNvSpPr txBox="1">
            <a:spLocks noGrp="1"/>
          </p:cNvSpPr>
          <p:nvPr>
            <p:ph type="body" idx="1"/>
          </p:nvPr>
        </p:nvSpPr>
        <p:spPr>
          <a:xfrm>
            <a:off x="4239835"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06" name="Google Shape;1606;p278"/>
          <p:cNvSpPr txBox="1">
            <a:spLocks noGrp="1"/>
          </p:cNvSpPr>
          <p:nvPr>
            <p:ph type="title"/>
          </p:nvPr>
        </p:nvSpPr>
        <p:spPr>
          <a:xfrm>
            <a:off x="4239835" y="2710734"/>
            <a:ext cx="12267920" cy="244419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1"/>
              <a:buFont typeface="Verdana"/>
              <a:buNone/>
              <a:defRPr sz="8001">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07" name="Google Shape;1607;p278"/>
          <p:cNvSpPr txBox="1">
            <a:spLocks noGrp="1"/>
          </p:cNvSpPr>
          <p:nvPr>
            <p:ph type="dt" idx="10"/>
          </p:nvPr>
        </p:nvSpPr>
        <p:spPr>
          <a:xfrm>
            <a:off x="0" y="0"/>
            <a:ext cx="0" cy="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1608" name="Google Shape;1608;p278"/>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1">
            <a:noAutofit/>
          </a:bodyPr>
          <a:lstStyle>
            <a:lvl1pPr lvl="0" algn="ctr">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09" name="Google Shape;1609;p278"/>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610" name="Google Shape;1610;p278"/>
          <p:cNvSpPr/>
          <p:nvPr/>
        </p:nvSpPr>
        <p:spPr>
          <a:xfrm rot="10799991">
            <a:off x="-42" y="3000335"/>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1611" name="Google Shape;1611;p278"/>
          <p:cNvSpPr/>
          <p:nvPr/>
        </p:nvSpPr>
        <p:spPr>
          <a:xfrm>
            <a:off x="0" y="9172574"/>
            <a:ext cx="18287994" cy="1114425"/>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1612" name="Google Shape;1612;p278"/>
          <p:cNvSpPr txBox="1">
            <a:spLocks noGrp="1"/>
          </p:cNvSpPr>
          <p:nvPr>
            <p:ph type="body" idx="2"/>
          </p:nvPr>
        </p:nvSpPr>
        <p:spPr>
          <a:xfrm>
            <a:off x="4239835" y="5171095"/>
            <a:ext cx="12267920" cy="1069971"/>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613" name="Google Shape;1613;p278"/>
          <p:cNvPicPr preferRelativeResize="0"/>
          <p:nvPr/>
        </p:nvPicPr>
        <p:blipFill rotWithShape="1">
          <a:blip r:embed="rId2">
            <a:alphaModFix/>
          </a:blip>
          <a:srcRect/>
          <a:stretch/>
        </p:blipFill>
        <p:spPr>
          <a:xfrm>
            <a:off x="4244759" y="6267499"/>
            <a:ext cx="6593939" cy="1710248"/>
          </a:xfrm>
          <a:prstGeom prst="rect">
            <a:avLst/>
          </a:prstGeom>
          <a:noFill/>
          <a:ln>
            <a:noFill/>
          </a:ln>
        </p:spPr>
      </p:pic>
    </p:spTree>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matchingName="Title and Bullets Layout">
  <p:cSld name="Title and Bullets Layout">
    <p:spTree>
      <p:nvGrpSpPr>
        <p:cNvPr id="1" name="Shape 1614"/>
        <p:cNvGrpSpPr/>
        <p:nvPr/>
      </p:nvGrpSpPr>
      <p:grpSpPr>
        <a:xfrm>
          <a:off x="0" y="0"/>
          <a:ext cx="0" cy="0"/>
          <a:chOff x="0" y="0"/>
          <a:chExt cx="0" cy="0"/>
        </a:xfrm>
      </p:grpSpPr>
      <p:sp>
        <p:nvSpPr>
          <p:cNvPr id="1615" name="Google Shape;1615;p279"/>
          <p:cNvSpPr txBox="1">
            <a:spLocks noGrp="1"/>
          </p:cNvSpPr>
          <p:nvPr>
            <p:ph type="title"/>
          </p:nvPr>
        </p:nvSpPr>
        <p:spPr>
          <a:xfrm>
            <a:off x="1273488" y="1175762"/>
            <a:ext cx="15266634"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16" name="Google Shape;1616;p279"/>
          <p:cNvSpPr/>
          <p:nvPr/>
        </p:nvSpPr>
        <p:spPr>
          <a:xfrm>
            <a:off x="0" y="9469678"/>
            <a:ext cx="18287994" cy="817322"/>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617" name="Google Shape;1617;p279"/>
          <p:cNvSpPr/>
          <p:nvPr/>
        </p:nvSpPr>
        <p:spPr>
          <a:xfrm>
            <a:off x="0" y="9452271"/>
            <a:ext cx="18287994" cy="68580"/>
          </a:xfrm>
          <a:prstGeom prst="rect">
            <a:avLst/>
          </a:prstGeom>
          <a:solidFill>
            <a:srgbClr val="A4D65E"/>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618" name="Google Shape;1618;p279"/>
          <p:cNvSpPr txBox="1">
            <a:spLocks noGrp="1"/>
          </p:cNvSpPr>
          <p:nvPr>
            <p:ph type="body" idx="1"/>
          </p:nvPr>
        </p:nvSpPr>
        <p:spPr>
          <a:xfrm>
            <a:off x="1273174" y="2422534"/>
            <a:ext cx="15265400" cy="5718173"/>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500"/>
              </a:spcBef>
              <a:spcAft>
                <a:spcPts val="0"/>
              </a:spcAft>
              <a:buSzPts val="3200"/>
              <a:buChar char="•"/>
              <a:defRPr sz="3200">
                <a:latin typeface="Verdana"/>
                <a:ea typeface="Verdana"/>
                <a:cs typeface="Verdana"/>
                <a:sym typeface="Verdana"/>
              </a:defRPr>
            </a:lvl1pPr>
            <a:lvl2pPr marL="914400" lvl="1" indent="-431800" algn="l">
              <a:lnSpc>
                <a:spcPct val="100000"/>
              </a:lnSpc>
              <a:spcBef>
                <a:spcPts val="1500"/>
              </a:spcBef>
              <a:spcAft>
                <a:spcPts val="0"/>
              </a:spcAft>
              <a:buClr>
                <a:srgbClr val="F5668F"/>
              </a:buClr>
              <a:buSzPts val="3200"/>
              <a:buChar char="•"/>
              <a:defRPr sz="3200">
                <a:latin typeface="Verdana"/>
                <a:ea typeface="Verdana"/>
                <a:cs typeface="Verdana"/>
                <a:sym typeface="Verdana"/>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619" name="Google Shape;1619;p279"/>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1" y="9546610"/>
            <a:ext cx="7588994" cy="740390"/>
          </a:xfrm>
          <a:prstGeom prst="rect">
            <a:avLst/>
          </a:prstGeom>
          <a:noFill/>
          <a:ln>
            <a:noFill/>
          </a:ln>
        </p:spPr>
      </p:pic>
    </p:spTree>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matchingName="19_Title and Content">
  <p:cSld name="19_Title and Content">
    <p:spTree>
      <p:nvGrpSpPr>
        <p:cNvPr id="1" name="Shape 1620"/>
        <p:cNvGrpSpPr/>
        <p:nvPr/>
      </p:nvGrpSpPr>
      <p:grpSpPr>
        <a:xfrm>
          <a:off x="0" y="0"/>
          <a:ext cx="0" cy="0"/>
          <a:chOff x="0" y="0"/>
          <a:chExt cx="0" cy="0"/>
        </a:xfrm>
      </p:grpSpPr>
      <p:sp>
        <p:nvSpPr>
          <p:cNvPr id="1621" name="Google Shape;1621;p280"/>
          <p:cNvSpPr/>
          <p:nvPr/>
        </p:nvSpPr>
        <p:spPr>
          <a:xfrm>
            <a:off x="0" y="9469678"/>
            <a:ext cx="18287994" cy="817322"/>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pic>
        <p:nvPicPr>
          <p:cNvPr id="1622" name="Google Shape;1622;p280"/>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1" y="9546610"/>
            <a:ext cx="7588994" cy="740390"/>
          </a:xfrm>
          <a:prstGeom prst="rect">
            <a:avLst/>
          </a:prstGeom>
          <a:noFill/>
          <a:ln>
            <a:noFill/>
          </a:ln>
        </p:spPr>
      </p:pic>
      <p:sp>
        <p:nvSpPr>
          <p:cNvPr id="1623" name="Google Shape;1623;p280"/>
          <p:cNvSpPr/>
          <p:nvPr/>
        </p:nvSpPr>
        <p:spPr>
          <a:xfrm>
            <a:off x="0" y="9452271"/>
            <a:ext cx="18287994" cy="68580"/>
          </a:xfrm>
          <a:prstGeom prst="rect">
            <a:avLst/>
          </a:prstGeom>
          <a:solidFill>
            <a:srgbClr val="A4D65E"/>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624" name="Google Shape;1624;p280"/>
          <p:cNvSpPr txBox="1">
            <a:spLocks noGrp="1"/>
          </p:cNvSpPr>
          <p:nvPr>
            <p:ph type="title"/>
          </p:nvPr>
        </p:nvSpPr>
        <p:spPr>
          <a:xfrm>
            <a:off x="1273488" y="1210286"/>
            <a:ext cx="15234264"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25" name="Google Shape;1625;p280"/>
          <p:cNvSpPr txBox="1">
            <a:spLocks noGrp="1"/>
          </p:cNvSpPr>
          <p:nvPr>
            <p:ph type="body" idx="1"/>
          </p:nvPr>
        </p:nvSpPr>
        <p:spPr>
          <a:xfrm>
            <a:off x="1273488" y="2456782"/>
            <a:ext cx="15234264" cy="6175739"/>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500"/>
              </a:spcBef>
              <a:spcAft>
                <a:spcPts val="0"/>
              </a:spcAft>
              <a:buSzPts val="3200"/>
              <a:buNone/>
              <a:defRPr sz="3200">
                <a:latin typeface="Verdana"/>
                <a:ea typeface="Verdana"/>
                <a:cs typeface="Verdana"/>
                <a:sym typeface="Verdana"/>
              </a:defRPr>
            </a:lvl1pPr>
            <a:lvl2pPr marL="914400" lvl="1" indent="-342900" algn="l">
              <a:lnSpc>
                <a:spcPct val="100000"/>
              </a:lnSpc>
              <a:spcBef>
                <a:spcPts val="75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matchingName="Two Section | Picture and Copy Layout">
  <p:cSld name="Two Section | Picture and Copy Layout">
    <p:spTree>
      <p:nvGrpSpPr>
        <p:cNvPr id="1" name="Shape 1626"/>
        <p:cNvGrpSpPr/>
        <p:nvPr/>
      </p:nvGrpSpPr>
      <p:grpSpPr>
        <a:xfrm>
          <a:off x="0" y="0"/>
          <a:ext cx="0" cy="0"/>
          <a:chOff x="0" y="0"/>
          <a:chExt cx="0" cy="0"/>
        </a:xfrm>
      </p:grpSpPr>
      <p:sp>
        <p:nvSpPr>
          <p:cNvPr id="1627" name="Google Shape;1627;p281"/>
          <p:cNvSpPr/>
          <p:nvPr/>
        </p:nvSpPr>
        <p:spPr>
          <a:xfrm>
            <a:off x="0" y="9469678"/>
            <a:ext cx="18287994" cy="817322"/>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628" name="Google Shape;1628;p281"/>
          <p:cNvSpPr/>
          <p:nvPr/>
        </p:nvSpPr>
        <p:spPr>
          <a:xfrm>
            <a:off x="0" y="9452271"/>
            <a:ext cx="18287994" cy="68580"/>
          </a:xfrm>
          <a:prstGeom prst="rect">
            <a:avLst/>
          </a:prstGeom>
          <a:solidFill>
            <a:srgbClr val="A4D65E"/>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629" name="Google Shape;1629;p281"/>
          <p:cNvSpPr txBox="1">
            <a:spLocks noGrp="1"/>
          </p:cNvSpPr>
          <p:nvPr>
            <p:ph type="body" idx="1"/>
          </p:nvPr>
        </p:nvSpPr>
        <p:spPr>
          <a:xfrm>
            <a:off x="1780254" y="1941678"/>
            <a:ext cx="5975004" cy="568212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800"/>
              <a:buNone/>
              <a:defRPr sz="1800" i="1">
                <a:solidFill>
                  <a:srgbClr val="003B5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30" name="Google Shape;1630;p281"/>
          <p:cNvSpPr txBox="1">
            <a:spLocks noGrp="1"/>
          </p:cNvSpPr>
          <p:nvPr>
            <p:ph type="body" idx="2"/>
          </p:nvPr>
        </p:nvSpPr>
        <p:spPr>
          <a:xfrm>
            <a:off x="8324090" y="2995697"/>
            <a:ext cx="8199836" cy="4628121"/>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500"/>
              </a:spcBef>
              <a:spcAft>
                <a:spcPts val="0"/>
              </a:spcAft>
              <a:buSzPts val="3200"/>
              <a:buNone/>
              <a:defRPr sz="3200">
                <a:latin typeface="Verdana"/>
                <a:ea typeface="Verdana"/>
                <a:cs typeface="Verdana"/>
                <a:sym typeface="Verdana"/>
              </a:defRPr>
            </a:lvl1pPr>
            <a:lvl2pPr marL="914400" lvl="1" indent="-342900" algn="l">
              <a:lnSpc>
                <a:spcPct val="100000"/>
              </a:lnSpc>
              <a:spcBef>
                <a:spcPts val="75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31" name="Google Shape;1631;p281"/>
          <p:cNvSpPr txBox="1">
            <a:spLocks noGrp="1"/>
          </p:cNvSpPr>
          <p:nvPr>
            <p:ph type="title"/>
          </p:nvPr>
        </p:nvSpPr>
        <p:spPr>
          <a:xfrm>
            <a:off x="8324090" y="1731796"/>
            <a:ext cx="81998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632" name="Google Shape;1632;p281"/>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1" y="9546610"/>
            <a:ext cx="7588994" cy="740390"/>
          </a:xfrm>
          <a:prstGeom prst="rect">
            <a:avLst/>
          </a:prstGeom>
          <a:noFill/>
          <a:ln>
            <a:noFill/>
          </a:ln>
        </p:spPr>
      </p:pic>
    </p:spTree>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matchingName="5_Title Slide_Yale Blue">
  <p:cSld name="5_Title Slide_Yale Blue">
    <p:spTree>
      <p:nvGrpSpPr>
        <p:cNvPr id="1" name="Shape 1633"/>
        <p:cNvGrpSpPr/>
        <p:nvPr/>
      </p:nvGrpSpPr>
      <p:grpSpPr>
        <a:xfrm>
          <a:off x="0" y="0"/>
          <a:ext cx="0" cy="0"/>
          <a:chOff x="0" y="0"/>
          <a:chExt cx="0" cy="0"/>
        </a:xfrm>
      </p:grpSpPr>
      <p:sp>
        <p:nvSpPr>
          <p:cNvPr id="1634" name="Google Shape;1634;p282"/>
          <p:cNvSpPr txBox="1">
            <a:spLocks noGrp="1"/>
          </p:cNvSpPr>
          <p:nvPr>
            <p:ph type="body" idx="1"/>
          </p:nvPr>
        </p:nvSpPr>
        <p:spPr>
          <a:xfrm>
            <a:off x="4239835"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35" name="Google Shape;1635;p282"/>
          <p:cNvSpPr txBox="1">
            <a:spLocks noGrp="1"/>
          </p:cNvSpPr>
          <p:nvPr>
            <p:ph type="title"/>
          </p:nvPr>
        </p:nvSpPr>
        <p:spPr>
          <a:xfrm>
            <a:off x="4239835" y="2710734"/>
            <a:ext cx="12267920" cy="244419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1"/>
              <a:buFont typeface="Verdana"/>
              <a:buNone/>
              <a:defRPr sz="8001">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36" name="Google Shape;1636;p282"/>
          <p:cNvSpPr txBox="1">
            <a:spLocks noGrp="1"/>
          </p:cNvSpPr>
          <p:nvPr>
            <p:ph type="dt" idx="10"/>
          </p:nvPr>
        </p:nvSpPr>
        <p:spPr>
          <a:xfrm>
            <a:off x="0" y="0"/>
            <a:ext cx="0" cy="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1637" name="Google Shape;1637;p282"/>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1">
            <a:noAutofit/>
          </a:bodyPr>
          <a:lstStyle>
            <a:lvl1pPr lvl="0" algn="ctr">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38" name="Google Shape;1638;p282"/>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639" name="Google Shape;1639;p282"/>
          <p:cNvSpPr/>
          <p:nvPr/>
        </p:nvSpPr>
        <p:spPr>
          <a:xfrm rot="10799991">
            <a:off x="-42" y="3000335"/>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1640" name="Google Shape;1640;p282"/>
          <p:cNvSpPr/>
          <p:nvPr/>
        </p:nvSpPr>
        <p:spPr>
          <a:xfrm>
            <a:off x="0" y="9172574"/>
            <a:ext cx="18287994" cy="1114425"/>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1641" name="Google Shape;1641;p282"/>
          <p:cNvSpPr txBox="1">
            <a:spLocks noGrp="1"/>
          </p:cNvSpPr>
          <p:nvPr>
            <p:ph type="body" idx="2"/>
          </p:nvPr>
        </p:nvSpPr>
        <p:spPr>
          <a:xfrm>
            <a:off x="4239835" y="5171095"/>
            <a:ext cx="12267920" cy="1069971"/>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642" name="Google Shape;1642;p282"/>
          <p:cNvPicPr preferRelativeResize="0"/>
          <p:nvPr/>
        </p:nvPicPr>
        <p:blipFill rotWithShape="1">
          <a:blip r:embed="rId2">
            <a:alphaModFix/>
          </a:blip>
          <a:srcRect/>
          <a:stretch/>
        </p:blipFill>
        <p:spPr>
          <a:xfrm>
            <a:off x="4244759" y="6267499"/>
            <a:ext cx="6593939" cy="1710248"/>
          </a:xfrm>
          <a:prstGeom prst="rect">
            <a:avLst/>
          </a:prstGeom>
          <a:noFill/>
          <a:ln>
            <a:noFill/>
          </a:ln>
        </p:spPr>
      </p:pic>
    </p:spTree>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matchingName="1_Title and Bullets Layout">
  <p:cSld name="1_Title and Bullets Layout">
    <p:spTree>
      <p:nvGrpSpPr>
        <p:cNvPr id="1" name="Shape 1643"/>
        <p:cNvGrpSpPr/>
        <p:nvPr/>
      </p:nvGrpSpPr>
      <p:grpSpPr>
        <a:xfrm>
          <a:off x="0" y="0"/>
          <a:ext cx="0" cy="0"/>
          <a:chOff x="0" y="0"/>
          <a:chExt cx="0" cy="0"/>
        </a:xfrm>
      </p:grpSpPr>
      <p:sp>
        <p:nvSpPr>
          <p:cNvPr id="1644" name="Google Shape;1644;p283"/>
          <p:cNvSpPr txBox="1">
            <a:spLocks noGrp="1"/>
          </p:cNvSpPr>
          <p:nvPr>
            <p:ph type="title"/>
          </p:nvPr>
        </p:nvSpPr>
        <p:spPr>
          <a:xfrm>
            <a:off x="1273488" y="1175762"/>
            <a:ext cx="15266634"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45" name="Google Shape;1645;p283"/>
          <p:cNvSpPr/>
          <p:nvPr/>
        </p:nvSpPr>
        <p:spPr>
          <a:xfrm>
            <a:off x="0" y="9469678"/>
            <a:ext cx="18287994" cy="817322"/>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646" name="Google Shape;1646;p283"/>
          <p:cNvSpPr/>
          <p:nvPr/>
        </p:nvSpPr>
        <p:spPr>
          <a:xfrm>
            <a:off x="0" y="9452271"/>
            <a:ext cx="18287994" cy="68580"/>
          </a:xfrm>
          <a:prstGeom prst="rect">
            <a:avLst/>
          </a:prstGeom>
          <a:solidFill>
            <a:srgbClr val="A4D65E"/>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647" name="Google Shape;1647;p283"/>
          <p:cNvSpPr txBox="1">
            <a:spLocks noGrp="1"/>
          </p:cNvSpPr>
          <p:nvPr>
            <p:ph type="body" idx="1"/>
          </p:nvPr>
        </p:nvSpPr>
        <p:spPr>
          <a:xfrm>
            <a:off x="1273174" y="2422534"/>
            <a:ext cx="15265400" cy="5718173"/>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500"/>
              </a:spcBef>
              <a:spcAft>
                <a:spcPts val="0"/>
              </a:spcAft>
              <a:buSzPts val="3200"/>
              <a:buChar char="•"/>
              <a:defRPr sz="3200">
                <a:latin typeface="Verdana"/>
                <a:ea typeface="Verdana"/>
                <a:cs typeface="Verdana"/>
                <a:sym typeface="Verdana"/>
              </a:defRPr>
            </a:lvl1pPr>
            <a:lvl2pPr marL="914400" lvl="1" indent="-431800" algn="l">
              <a:lnSpc>
                <a:spcPct val="100000"/>
              </a:lnSpc>
              <a:spcBef>
                <a:spcPts val="1500"/>
              </a:spcBef>
              <a:spcAft>
                <a:spcPts val="0"/>
              </a:spcAft>
              <a:buClr>
                <a:srgbClr val="F5668F"/>
              </a:buClr>
              <a:buSzPts val="3200"/>
              <a:buChar char="•"/>
              <a:defRPr sz="3200">
                <a:latin typeface="Verdana"/>
                <a:ea typeface="Verdana"/>
                <a:cs typeface="Verdana"/>
                <a:sym typeface="Verdana"/>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648" name="Google Shape;1648;p283"/>
          <p:cNvPicPr preferRelativeResize="0"/>
          <p:nvPr/>
        </p:nvPicPr>
        <p:blipFill rotWithShape="1">
          <a:blip r:embed="rId2">
            <a:alphaModFix/>
          </a:blip>
          <a:srcRect/>
          <a:stretch/>
        </p:blipFill>
        <p:spPr>
          <a:xfrm>
            <a:off x="10699001" y="9546610"/>
            <a:ext cx="7588994" cy="740390"/>
          </a:xfrm>
          <a:prstGeom prst="rect">
            <a:avLst/>
          </a:prstGeom>
          <a:noFill/>
          <a:ln>
            <a:noFill/>
          </a:ln>
        </p:spPr>
      </p:pic>
    </p:spTree>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matchingName="20_Title and Content">
  <p:cSld name="20_Title and Content">
    <p:spTree>
      <p:nvGrpSpPr>
        <p:cNvPr id="1" name="Shape 1649"/>
        <p:cNvGrpSpPr/>
        <p:nvPr/>
      </p:nvGrpSpPr>
      <p:grpSpPr>
        <a:xfrm>
          <a:off x="0" y="0"/>
          <a:ext cx="0" cy="0"/>
          <a:chOff x="0" y="0"/>
          <a:chExt cx="0" cy="0"/>
        </a:xfrm>
      </p:grpSpPr>
      <p:sp>
        <p:nvSpPr>
          <p:cNvPr id="1650" name="Google Shape;1650;p284"/>
          <p:cNvSpPr/>
          <p:nvPr/>
        </p:nvSpPr>
        <p:spPr>
          <a:xfrm>
            <a:off x="0" y="9469678"/>
            <a:ext cx="18287994" cy="817322"/>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pic>
        <p:nvPicPr>
          <p:cNvPr id="1651" name="Google Shape;1651;p284"/>
          <p:cNvPicPr preferRelativeResize="0"/>
          <p:nvPr/>
        </p:nvPicPr>
        <p:blipFill rotWithShape="1">
          <a:blip r:embed="rId2">
            <a:alphaModFix/>
          </a:blip>
          <a:srcRect/>
          <a:stretch/>
        </p:blipFill>
        <p:spPr>
          <a:xfrm>
            <a:off x="10699001" y="9546610"/>
            <a:ext cx="7588994" cy="740390"/>
          </a:xfrm>
          <a:prstGeom prst="rect">
            <a:avLst/>
          </a:prstGeom>
          <a:noFill/>
          <a:ln>
            <a:noFill/>
          </a:ln>
        </p:spPr>
      </p:pic>
      <p:sp>
        <p:nvSpPr>
          <p:cNvPr id="1652" name="Google Shape;1652;p284"/>
          <p:cNvSpPr/>
          <p:nvPr/>
        </p:nvSpPr>
        <p:spPr>
          <a:xfrm>
            <a:off x="0" y="9452271"/>
            <a:ext cx="18287994" cy="68580"/>
          </a:xfrm>
          <a:prstGeom prst="rect">
            <a:avLst/>
          </a:prstGeom>
          <a:solidFill>
            <a:srgbClr val="A4D65E"/>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653" name="Google Shape;1653;p284"/>
          <p:cNvSpPr txBox="1">
            <a:spLocks noGrp="1"/>
          </p:cNvSpPr>
          <p:nvPr>
            <p:ph type="title"/>
          </p:nvPr>
        </p:nvSpPr>
        <p:spPr>
          <a:xfrm>
            <a:off x="1273488" y="1210286"/>
            <a:ext cx="15234264"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54" name="Google Shape;1654;p284"/>
          <p:cNvSpPr txBox="1">
            <a:spLocks noGrp="1"/>
          </p:cNvSpPr>
          <p:nvPr>
            <p:ph type="body" idx="1"/>
          </p:nvPr>
        </p:nvSpPr>
        <p:spPr>
          <a:xfrm>
            <a:off x="1273488" y="2456782"/>
            <a:ext cx="15234264" cy="6175739"/>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500"/>
              </a:spcBef>
              <a:spcAft>
                <a:spcPts val="0"/>
              </a:spcAft>
              <a:buSzPts val="3200"/>
              <a:buNone/>
              <a:defRPr sz="3200">
                <a:latin typeface="Verdana"/>
                <a:ea typeface="Verdana"/>
                <a:cs typeface="Verdana"/>
                <a:sym typeface="Verdana"/>
              </a:defRPr>
            </a:lvl1pPr>
            <a:lvl2pPr marL="914400" lvl="1" indent="-342900" algn="l">
              <a:lnSpc>
                <a:spcPct val="100000"/>
              </a:lnSpc>
              <a:spcBef>
                <a:spcPts val="75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matchingName="1_Two Section | Picture and Copy Layout">
  <p:cSld name="1_Two Section | Picture and Copy Layout">
    <p:spTree>
      <p:nvGrpSpPr>
        <p:cNvPr id="1" name="Shape 1655"/>
        <p:cNvGrpSpPr/>
        <p:nvPr/>
      </p:nvGrpSpPr>
      <p:grpSpPr>
        <a:xfrm>
          <a:off x="0" y="0"/>
          <a:ext cx="0" cy="0"/>
          <a:chOff x="0" y="0"/>
          <a:chExt cx="0" cy="0"/>
        </a:xfrm>
      </p:grpSpPr>
      <p:sp>
        <p:nvSpPr>
          <p:cNvPr id="1656" name="Google Shape;1656;p285"/>
          <p:cNvSpPr/>
          <p:nvPr/>
        </p:nvSpPr>
        <p:spPr>
          <a:xfrm>
            <a:off x="0" y="9469678"/>
            <a:ext cx="18287994" cy="817322"/>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657" name="Google Shape;1657;p285"/>
          <p:cNvSpPr/>
          <p:nvPr/>
        </p:nvSpPr>
        <p:spPr>
          <a:xfrm>
            <a:off x="0" y="9452271"/>
            <a:ext cx="18287994" cy="68580"/>
          </a:xfrm>
          <a:prstGeom prst="rect">
            <a:avLst/>
          </a:prstGeom>
          <a:solidFill>
            <a:srgbClr val="A4D65E"/>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658" name="Google Shape;1658;p285"/>
          <p:cNvSpPr txBox="1">
            <a:spLocks noGrp="1"/>
          </p:cNvSpPr>
          <p:nvPr>
            <p:ph type="body" idx="1"/>
          </p:nvPr>
        </p:nvSpPr>
        <p:spPr>
          <a:xfrm>
            <a:off x="1780254" y="1941678"/>
            <a:ext cx="5975004" cy="568212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800"/>
              <a:buNone/>
              <a:defRPr sz="1800" i="1">
                <a:solidFill>
                  <a:srgbClr val="003B5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59" name="Google Shape;1659;p285"/>
          <p:cNvSpPr txBox="1">
            <a:spLocks noGrp="1"/>
          </p:cNvSpPr>
          <p:nvPr>
            <p:ph type="body" idx="2"/>
          </p:nvPr>
        </p:nvSpPr>
        <p:spPr>
          <a:xfrm>
            <a:off x="8324090" y="2995697"/>
            <a:ext cx="8199836" cy="4628121"/>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500"/>
              </a:spcBef>
              <a:spcAft>
                <a:spcPts val="0"/>
              </a:spcAft>
              <a:buSzPts val="3200"/>
              <a:buNone/>
              <a:defRPr sz="3200">
                <a:latin typeface="Verdana"/>
                <a:ea typeface="Verdana"/>
                <a:cs typeface="Verdana"/>
                <a:sym typeface="Verdana"/>
              </a:defRPr>
            </a:lvl1pPr>
            <a:lvl2pPr marL="914400" lvl="1" indent="-342900" algn="l">
              <a:lnSpc>
                <a:spcPct val="100000"/>
              </a:lnSpc>
              <a:spcBef>
                <a:spcPts val="75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60" name="Google Shape;1660;p285"/>
          <p:cNvSpPr txBox="1">
            <a:spLocks noGrp="1"/>
          </p:cNvSpPr>
          <p:nvPr>
            <p:ph type="title"/>
          </p:nvPr>
        </p:nvSpPr>
        <p:spPr>
          <a:xfrm>
            <a:off x="8324090" y="1731796"/>
            <a:ext cx="81998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661" name="Google Shape;1661;p285"/>
          <p:cNvPicPr preferRelativeResize="0"/>
          <p:nvPr/>
        </p:nvPicPr>
        <p:blipFill rotWithShape="1">
          <a:blip r:embed="rId2">
            <a:alphaModFix/>
          </a:blip>
          <a:srcRect/>
          <a:stretch/>
        </p:blipFill>
        <p:spPr>
          <a:xfrm>
            <a:off x="10699001" y="9546610"/>
            <a:ext cx="7588994" cy="740390"/>
          </a:xfrm>
          <a:prstGeom prst="rect">
            <a:avLst/>
          </a:prstGeom>
          <a:noFill/>
          <a:ln>
            <a:noFill/>
          </a:ln>
        </p:spPr>
      </p:pic>
    </p:spTree>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matchingName="6_Title Slide_Yale Blue">
  <p:cSld name="6_Title Slide_Yale Blue">
    <p:spTree>
      <p:nvGrpSpPr>
        <p:cNvPr id="1" name="Shape 1662"/>
        <p:cNvGrpSpPr/>
        <p:nvPr/>
      </p:nvGrpSpPr>
      <p:grpSpPr>
        <a:xfrm>
          <a:off x="0" y="0"/>
          <a:ext cx="0" cy="0"/>
          <a:chOff x="0" y="0"/>
          <a:chExt cx="0" cy="0"/>
        </a:xfrm>
      </p:grpSpPr>
      <p:sp>
        <p:nvSpPr>
          <p:cNvPr id="1663" name="Google Shape;1663;p286"/>
          <p:cNvSpPr txBox="1">
            <a:spLocks noGrp="1"/>
          </p:cNvSpPr>
          <p:nvPr>
            <p:ph type="body" idx="1"/>
          </p:nvPr>
        </p:nvSpPr>
        <p:spPr>
          <a:xfrm>
            <a:off x="4239835"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64" name="Google Shape;1664;p286"/>
          <p:cNvSpPr txBox="1">
            <a:spLocks noGrp="1"/>
          </p:cNvSpPr>
          <p:nvPr>
            <p:ph type="title"/>
          </p:nvPr>
        </p:nvSpPr>
        <p:spPr>
          <a:xfrm>
            <a:off x="4239835" y="2710734"/>
            <a:ext cx="12267920" cy="244419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1"/>
              <a:buFont typeface="Verdana"/>
              <a:buNone/>
              <a:defRPr sz="8001">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65" name="Google Shape;1665;p286"/>
          <p:cNvSpPr txBox="1">
            <a:spLocks noGrp="1"/>
          </p:cNvSpPr>
          <p:nvPr>
            <p:ph type="dt" idx="10"/>
          </p:nvPr>
        </p:nvSpPr>
        <p:spPr>
          <a:xfrm>
            <a:off x="0" y="0"/>
            <a:ext cx="0" cy="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1666" name="Google Shape;1666;p286"/>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1">
            <a:noAutofit/>
          </a:bodyPr>
          <a:lstStyle>
            <a:lvl1pPr lvl="0" algn="ctr">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67" name="Google Shape;1667;p286"/>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668" name="Google Shape;1668;p286"/>
          <p:cNvSpPr/>
          <p:nvPr/>
        </p:nvSpPr>
        <p:spPr>
          <a:xfrm rot="10799991">
            <a:off x="-42" y="3000335"/>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1669" name="Google Shape;1669;p286"/>
          <p:cNvSpPr/>
          <p:nvPr/>
        </p:nvSpPr>
        <p:spPr>
          <a:xfrm>
            <a:off x="0" y="9172574"/>
            <a:ext cx="18287994" cy="1114425"/>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1670" name="Google Shape;1670;p286"/>
          <p:cNvSpPr txBox="1">
            <a:spLocks noGrp="1"/>
          </p:cNvSpPr>
          <p:nvPr>
            <p:ph type="body" idx="2"/>
          </p:nvPr>
        </p:nvSpPr>
        <p:spPr>
          <a:xfrm>
            <a:off x="4239835" y="5171095"/>
            <a:ext cx="12267920" cy="1069971"/>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671" name="Google Shape;1671;p286"/>
          <p:cNvPicPr preferRelativeResize="0"/>
          <p:nvPr/>
        </p:nvPicPr>
        <p:blipFill rotWithShape="1">
          <a:blip r:embed="rId2">
            <a:alphaModFix/>
          </a:blip>
          <a:srcRect/>
          <a:stretch/>
        </p:blipFill>
        <p:spPr>
          <a:xfrm>
            <a:off x="4244759" y="6267499"/>
            <a:ext cx="6593939" cy="1710248"/>
          </a:xfrm>
          <a:prstGeom prst="rect">
            <a:avLst/>
          </a:prstGeom>
          <a:noFill/>
          <a:ln>
            <a:noFill/>
          </a:ln>
        </p:spPr>
      </p:pic>
    </p:spTree>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matchingName="7_Title Slide_Yale Blue">
  <p:cSld name="7_Title Slide_Yale Blue">
    <p:spTree>
      <p:nvGrpSpPr>
        <p:cNvPr id="1" name="Shape 1672"/>
        <p:cNvGrpSpPr/>
        <p:nvPr/>
      </p:nvGrpSpPr>
      <p:grpSpPr>
        <a:xfrm>
          <a:off x="0" y="0"/>
          <a:ext cx="0" cy="0"/>
          <a:chOff x="0" y="0"/>
          <a:chExt cx="0" cy="0"/>
        </a:xfrm>
      </p:grpSpPr>
      <p:sp>
        <p:nvSpPr>
          <p:cNvPr id="1673" name="Google Shape;1673;p287"/>
          <p:cNvSpPr txBox="1">
            <a:spLocks noGrp="1"/>
          </p:cNvSpPr>
          <p:nvPr>
            <p:ph type="body" idx="1"/>
          </p:nvPr>
        </p:nvSpPr>
        <p:spPr>
          <a:xfrm>
            <a:off x="4239835"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74" name="Google Shape;1674;p287"/>
          <p:cNvSpPr txBox="1">
            <a:spLocks noGrp="1"/>
          </p:cNvSpPr>
          <p:nvPr>
            <p:ph type="title"/>
          </p:nvPr>
        </p:nvSpPr>
        <p:spPr>
          <a:xfrm>
            <a:off x="4239835" y="2710734"/>
            <a:ext cx="12267920" cy="244419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1"/>
              <a:buFont typeface="Verdana"/>
              <a:buNone/>
              <a:defRPr sz="8001">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75" name="Google Shape;1675;p287"/>
          <p:cNvSpPr txBox="1">
            <a:spLocks noGrp="1"/>
          </p:cNvSpPr>
          <p:nvPr>
            <p:ph type="dt" idx="10"/>
          </p:nvPr>
        </p:nvSpPr>
        <p:spPr>
          <a:xfrm>
            <a:off x="0" y="0"/>
            <a:ext cx="0" cy="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1676" name="Google Shape;1676;p287"/>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1">
            <a:noAutofit/>
          </a:bodyPr>
          <a:lstStyle>
            <a:lvl1pPr lvl="0" algn="ctr">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77" name="Google Shape;1677;p287"/>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678" name="Google Shape;1678;p287"/>
          <p:cNvSpPr/>
          <p:nvPr/>
        </p:nvSpPr>
        <p:spPr>
          <a:xfrm rot="10799991">
            <a:off x="-42" y="3000335"/>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1679" name="Google Shape;1679;p287"/>
          <p:cNvSpPr/>
          <p:nvPr/>
        </p:nvSpPr>
        <p:spPr>
          <a:xfrm>
            <a:off x="0" y="9172574"/>
            <a:ext cx="18287994" cy="1114425"/>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1680" name="Google Shape;1680;p287"/>
          <p:cNvSpPr txBox="1">
            <a:spLocks noGrp="1"/>
          </p:cNvSpPr>
          <p:nvPr>
            <p:ph type="body" idx="2"/>
          </p:nvPr>
        </p:nvSpPr>
        <p:spPr>
          <a:xfrm>
            <a:off x="4239835" y="5171095"/>
            <a:ext cx="12267920" cy="1069971"/>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681" name="Google Shape;1681;p287"/>
          <p:cNvPicPr preferRelativeResize="0"/>
          <p:nvPr/>
        </p:nvPicPr>
        <p:blipFill rotWithShape="1">
          <a:blip r:embed="rId2">
            <a:alphaModFix/>
          </a:blip>
          <a:srcRect/>
          <a:stretch/>
        </p:blipFill>
        <p:spPr>
          <a:xfrm>
            <a:off x="4244759" y="6267499"/>
            <a:ext cx="6593939" cy="1710248"/>
          </a:xfrm>
          <a:prstGeom prst="rect">
            <a:avLst/>
          </a:prstGeom>
          <a:noFill/>
          <a:ln>
            <a:noFill/>
          </a:ln>
        </p:spPr>
      </p:pic>
    </p:spTree>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matchingName="8_Title Slide_Yale Blue">
  <p:cSld name="8_Title Slide_Yale Blue">
    <p:spTree>
      <p:nvGrpSpPr>
        <p:cNvPr id="1" name="Shape 1682"/>
        <p:cNvGrpSpPr/>
        <p:nvPr/>
      </p:nvGrpSpPr>
      <p:grpSpPr>
        <a:xfrm>
          <a:off x="0" y="0"/>
          <a:ext cx="0" cy="0"/>
          <a:chOff x="0" y="0"/>
          <a:chExt cx="0" cy="0"/>
        </a:xfrm>
      </p:grpSpPr>
      <p:sp>
        <p:nvSpPr>
          <p:cNvPr id="1683" name="Google Shape;1683;p288"/>
          <p:cNvSpPr txBox="1">
            <a:spLocks noGrp="1"/>
          </p:cNvSpPr>
          <p:nvPr>
            <p:ph type="body" idx="1"/>
          </p:nvPr>
        </p:nvSpPr>
        <p:spPr>
          <a:xfrm>
            <a:off x="4239835"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84" name="Google Shape;1684;p288"/>
          <p:cNvSpPr txBox="1">
            <a:spLocks noGrp="1"/>
          </p:cNvSpPr>
          <p:nvPr>
            <p:ph type="title"/>
          </p:nvPr>
        </p:nvSpPr>
        <p:spPr>
          <a:xfrm>
            <a:off x="4239835" y="2710734"/>
            <a:ext cx="12267920" cy="244419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1"/>
              <a:buFont typeface="Verdana"/>
              <a:buNone/>
              <a:defRPr sz="8001">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85" name="Google Shape;1685;p288"/>
          <p:cNvSpPr txBox="1">
            <a:spLocks noGrp="1"/>
          </p:cNvSpPr>
          <p:nvPr>
            <p:ph type="dt" idx="10"/>
          </p:nvPr>
        </p:nvSpPr>
        <p:spPr>
          <a:xfrm>
            <a:off x="0" y="0"/>
            <a:ext cx="0" cy="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1686" name="Google Shape;1686;p288"/>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1">
            <a:noAutofit/>
          </a:bodyPr>
          <a:lstStyle>
            <a:lvl1pPr lvl="0" algn="ctr">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87" name="Google Shape;1687;p288"/>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688" name="Google Shape;1688;p288"/>
          <p:cNvSpPr/>
          <p:nvPr/>
        </p:nvSpPr>
        <p:spPr>
          <a:xfrm rot="10799991">
            <a:off x="-42" y="3000335"/>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1689" name="Google Shape;1689;p288"/>
          <p:cNvSpPr/>
          <p:nvPr/>
        </p:nvSpPr>
        <p:spPr>
          <a:xfrm>
            <a:off x="0" y="9172574"/>
            <a:ext cx="18287994" cy="1114425"/>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1690" name="Google Shape;1690;p288"/>
          <p:cNvSpPr txBox="1">
            <a:spLocks noGrp="1"/>
          </p:cNvSpPr>
          <p:nvPr>
            <p:ph type="body" idx="2"/>
          </p:nvPr>
        </p:nvSpPr>
        <p:spPr>
          <a:xfrm>
            <a:off x="4239835" y="5171095"/>
            <a:ext cx="12267920" cy="1069971"/>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691" name="Google Shape;1691;p288"/>
          <p:cNvPicPr preferRelativeResize="0"/>
          <p:nvPr/>
        </p:nvPicPr>
        <p:blipFill rotWithShape="1">
          <a:blip r:embed="rId2">
            <a:alphaModFix/>
          </a:blip>
          <a:srcRect/>
          <a:stretch/>
        </p:blipFill>
        <p:spPr>
          <a:xfrm>
            <a:off x="4244759" y="6267499"/>
            <a:ext cx="6593939" cy="1710248"/>
          </a:xfrm>
          <a:prstGeom prst="rect">
            <a:avLst/>
          </a:prstGeom>
          <a:noFill/>
          <a:ln>
            <a:noFill/>
          </a:ln>
        </p:spPr>
      </p:pic>
    </p:spTree>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matchingName="2_Title and Bullets Layout">
  <p:cSld name="2_Title and Bullets Layout">
    <p:spTree>
      <p:nvGrpSpPr>
        <p:cNvPr id="1" name="Shape 1692"/>
        <p:cNvGrpSpPr/>
        <p:nvPr/>
      </p:nvGrpSpPr>
      <p:grpSpPr>
        <a:xfrm>
          <a:off x="0" y="0"/>
          <a:ext cx="0" cy="0"/>
          <a:chOff x="0" y="0"/>
          <a:chExt cx="0" cy="0"/>
        </a:xfrm>
      </p:grpSpPr>
      <p:sp>
        <p:nvSpPr>
          <p:cNvPr id="1693" name="Google Shape;1693;p289"/>
          <p:cNvSpPr txBox="1">
            <a:spLocks noGrp="1"/>
          </p:cNvSpPr>
          <p:nvPr>
            <p:ph type="title"/>
          </p:nvPr>
        </p:nvSpPr>
        <p:spPr>
          <a:xfrm>
            <a:off x="1273488" y="1175762"/>
            <a:ext cx="15266634"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94" name="Google Shape;1694;p289"/>
          <p:cNvSpPr/>
          <p:nvPr/>
        </p:nvSpPr>
        <p:spPr>
          <a:xfrm>
            <a:off x="0" y="9469678"/>
            <a:ext cx="18287994" cy="817322"/>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695" name="Google Shape;1695;p289"/>
          <p:cNvSpPr/>
          <p:nvPr/>
        </p:nvSpPr>
        <p:spPr>
          <a:xfrm>
            <a:off x="0" y="9452271"/>
            <a:ext cx="18287994" cy="68580"/>
          </a:xfrm>
          <a:prstGeom prst="rect">
            <a:avLst/>
          </a:prstGeom>
          <a:solidFill>
            <a:srgbClr val="A4D65E"/>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696" name="Google Shape;1696;p289"/>
          <p:cNvSpPr txBox="1">
            <a:spLocks noGrp="1"/>
          </p:cNvSpPr>
          <p:nvPr>
            <p:ph type="body" idx="1"/>
          </p:nvPr>
        </p:nvSpPr>
        <p:spPr>
          <a:xfrm>
            <a:off x="1273174" y="2422534"/>
            <a:ext cx="15265400" cy="5718173"/>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500"/>
              </a:spcBef>
              <a:spcAft>
                <a:spcPts val="0"/>
              </a:spcAft>
              <a:buSzPts val="3200"/>
              <a:buChar char="•"/>
              <a:defRPr sz="3200">
                <a:latin typeface="Verdana"/>
                <a:ea typeface="Verdana"/>
                <a:cs typeface="Verdana"/>
                <a:sym typeface="Verdana"/>
              </a:defRPr>
            </a:lvl1pPr>
            <a:lvl2pPr marL="914400" lvl="1" indent="-431800" algn="l">
              <a:lnSpc>
                <a:spcPct val="100000"/>
              </a:lnSpc>
              <a:spcBef>
                <a:spcPts val="1500"/>
              </a:spcBef>
              <a:spcAft>
                <a:spcPts val="0"/>
              </a:spcAft>
              <a:buClr>
                <a:srgbClr val="F5668F"/>
              </a:buClr>
              <a:buSzPts val="3200"/>
              <a:buChar char="•"/>
              <a:defRPr sz="3200">
                <a:latin typeface="Verdana"/>
                <a:ea typeface="Verdana"/>
                <a:cs typeface="Verdana"/>
                <a:sym typeface="Verdana"/>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697" name="Google Shape;1697;p289"/>
          <p:cNvPicPr preferRelativeResize="0"/>
          <p:nvPr/>
        </p:nvPicPr>
        <p:blipFill rotWithShape="1">
          <a:blip r:embed="rId2">
            <a:alphaModFix/>
          </a:blip>
          <a:srcRect/>
          <a:stretch/>
        </p:blipFill>
        <p:spPr>
          <a:xfrm>
            <a:off x="10699001" y="9546610"/>
            <a:ext cx="7588994" cy="740390"/>
          </a:xfrm>
          <a:prstGeom prst="rect">
            <a:avLst/>
          </a:prstGeom>
          <a:noFill/>
          <a:ln>
            <a:noFill/>
          </a:ln>
        </p:spPr>
      </p:pic>
    </p:spTree>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matchingName="21_Title and Content">
  <p:cSld name="21_Title and Content">
    <p:spTree>
      <p:nvGrpSpPr>
        <p:cNvPr id="1" name="Shape 1698"/>
        <p:cNvGrpSpPr/>
        <p:nvPr/>
      </p:nvGrpSpPr>
      <p:grpSpPr>
        <a:xfrm>
          <a:off x="0" y="0"/>
          <a:ext cx="0" cy="0"/>
          <a:chOff x="0" y="0"/>
          <a:chExt cx="0" cy="0"/>
        </a:xfrm>
      </p:grpSpPr>
      <p:sp>
        <p:nvSpPr>
          <p:cNvPr id="1699" name="Google Shape;1699;p290"/>
          <p:cNvSpPr/>
          <p:nvPr/>
        </p:nvSpPr>
        <p:spPr>
          <a:xfrm>
            <a:off x="0" y="9469678"/>
            <a:ext cx="18287994" cy="817322"/>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pic>
        <p:nvPicPr>
          <p:cNvPr id="1700" name="Google Shape;1700;p290"/>
          <p:cNvPicPr preferRelativeResize="0"/>
          <p:nvPr/>
        </p:nvPicPr>
        <p:blipFill rotWithShape="1">
          <a:blip r:embed="rId2">
            <a:alphaModFix/>
          </a:blip>
          <a:srcRect/>
          <a:stretch/>
        </p:blipFill>
        <p:spPr>
          <a:xfrm>
            <a:off x="10699001" y="9546610"/>
            <a:ext cx="7588994" cy="740390"/>
          </a:xfrm>
          <a:prstGeom prst="rect">
            <a:avLst/>
          </a:prstGeom>
          <a:noFill/>
          <a:ln>
            <a:noFill/>
          </a:ln>
        </p:spPr>
      </p:pic>
      <p:sp>
        <p:nvSpPr>
          <p:cNvPr id="1701" name="Google Shape;1701;p290"/>
          <p:cNvSpPr/>
          <p:nvPr/>
        </p:nvSpPr>
        <p:spPr>
          <a:xfrm>
            <a:off x="0" y="9452271"/>
            <a:ext cx="18287994" cy="68580"/>
          </a:xfrm>
          <a:prstGeom prst="rect">
            <a:avLst/>
          </a:prstGeom>
          <a:solidFill>
            <a:srgbClr val="A4D65E"/>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702" name="Google Shape;1702;p290"/>
          <p:cNvSpPr txBox="1">
            <a:spLocks noGrp="1"/>
          </p:cNvSpPr>
          <p:nvPr>
            <p:ph type="title"/>
          </p:nvPr>
        </p:nvSpPr>
        <p:spPr>
          <a:xfrm>
            <a:off x="1273488" y="1210286"/>
            <a:ext cx="15234264"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03" name="Google Shape;1703;p290"/>
          <p:cNvSpPr txBox="1">
            <a:spLocks noGrp="1"/>
          </p:cNvSpPr>
          <p:nvPr>
            <p:ph type="body" idx="1"/>
          </p:nvPr>
        </p:nvSpPr>
        <p:spPr>
          <a:xfrm>
            <a:off x="1273488" y="2456782"/>
            <a:ext cx="15234264" cy="6175739"/>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500"/>
              </a:spcBef>
              <a:spcAft>
                <a:spcPts val="0"/>
              </a:spcAft>
              <a:buSzPts val="3200"/>
              <a:buNone/>
              <a:defRPr sz="3200">
                <a:latin typeface="Verdana"/>
                <a:ea typeface="Verdana"/>
                <a:cs typeface="Verdana"/>
                <a:sym typeface="Verdana"/>
              </a:defRPr>
            </a:lvl1pPr>
            <a:lvl2pPr marL="914400" lvl="1" indent="-342900" algn="l">
              <a:lnSpc>
                <a:spcPct val="100000"/>
              </a:lnSpc>
              <a:spcBef>
                <a:spcPts val="75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matchingName="2_Two Section | Picture and Copy Layout">
  <p:cSld name="2_Two Section | Picture and Copy Layout">
    <p:spTree>
      <p:nvGrpSpPr>
        <p:cNvPr id="1" name="Shape 1704"/>
        <p:cNvGrpSpPr/>
        <p:nvPr/>
      </p:nvGrpSpPr>
      <p:grpSpPr>
        <a:xfrm>
          <a:off x="0" y="0"/>
          <a:ext cx="0" cy="0"/>
          <a:chOff x="0" y="0"/>
          <a:chExt cx="0" cy="0"/>
        </a:xfrm>
      </p:grpSpPr>
      <p:sp>
        <p:nvSpPr>
          <p:cNvPr id="1705" name="Google Shape;1705;p291"/>
          <p:cNvSpPr/>
          <p:nvPr/>
        </p:nvSpPr>
        <p:spPr>
          <a:xfrm>
            <a:off x="0" y="9469678"/>
            <a:ext cx="18287994" cy="817322"/>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706" name="Google Shape;1706;p291"/>
          <p:cNvSpPr/>
          <p:nvPr/>
        </p:nvSpPr>
        <p:spPr>
          <a:xfrm>
            <a:off x="0" y="9452271"/>
            <a:ext cx="18287994" cy="68580"/>
          </a:xfrm>
          <a:prstGeom prst="rect">
            <a:avLst/>
          </a:prstGeom>
          <a:solidFill>
            <a:srgbClr val="A4D65E"/>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707" name="Google Shape;1707;p291"/>
          <p:cNvSpPr txBox="1">
            <a:spLocks noGrp="1"/>
          </p:cNvSpPr>
          <p:nvPr>
            <p:ph type="body" idx="1"/>
          </p:nvPr>
        </p:nvSpPr>
        <p:spPr>
          <a:xfrm>
            <a:off x="1780254" y="1941678"/>
            <a:ext cx="5975004" cy="568212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800"/>
              <a:buNone/>
              <a:defRPr sz="1800" i="1">
                <a:solidFill>
                  <a:srgbClr val="003B5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08" name="Google Shape;1708;p291"/>
          <p:cNvSpPr txBox="1">
            <a:spLocks noGrp="1"/>
          </p:cNvSpPr>
          <p:nvPr>
            <p:ph type="body" idx="2"/>
          </p:nvPr>
        </p:nvSpPr>
        <p:spPr>
          <a:xfrm>
            <a:off x="8324090" y="2995697"/>
            <a:ext cx="8199836" cy="4628121"/>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500"/>
              </a:spcBef>
              <a:spcAft>
                <a:spcPts val="0"/>
              </a:spcAft>
              <a:buSzPts val="3200"/>
              <a:buNone/>
              <a:defRPr sz="3200">
                <a:latin typeface="Verdana"/>
                <a:ea typeface="Verdana"/>
                <a:cs typeface="Verdana"/>
                <a:sym typeface="Verdana"/>
              </a:defRPr>
            </a:lvl1pPr>
            <a:lvl2pPr marL="914400" lvl="1" indent="-342900" algn="l">
              <a:lnSpc>
                <a:spcPct val="100000"/>
              </a:lnSpc>
              <a:spcBef>
                <a:spcPts val="75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09" name="Google Shape;1709;p291"/>
          <p:cNvSpPr txBox="1">
            <a:spLocks noGrp="1"/>
          </p:cNvSpPr>
          <p:nvPr>
            <p:ph type="title"/>
          </p:nvPr>
        </p:nvSpPr>
        <p:spPr>
          <a:xfrm>
            <a:off x="8324090" y="1731796"/>
            <a:ext cx="81998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710" name="Google Shape;1710;p291"/>
          <p:cNvPicPr preferRelativeResize="0"/>
          <p:nvPr/>
        </p:nvPicPr>
        <p:blipFill rotWithShape="1">
          <a:blip r:embed="rId2">
            <a:alphaModFix/>
          </a:blip>
          <a:srcRect/>
          <a:stretch/>
        </p:blipFill>
        <p:spPr>
          <a:xfrm>
            <a:off x="10699001" y="9546610"/>
            <a:ext cx="7588994" cy="740390"/>
          </a:xfrm>
          <a:prstGeom prst="rect">
            <a:avLst/>
          </a:prstGeom>
          <a:noFill/>
          <a:ln>
            <a:noFill/>
          </a:ln>
        </p:spPr>
      </p:pic>
    </p:spTree>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matchingName="9_Title Slide_Yale Blue">
  <p:cSld name="9_Title Slide_Yale Blue">
    <p:spTree>
      <p:nvGrpSpPr>
        <p:cNvPr id="1" name="Shape 1711"/>
        <p:cNvGrpSpPr/>
        <p:nvPr/>
      </p:nvGrpSpPr>
      <p:grpSpPr>
        <a:xfrm>
          <a:off x="0" y="0"/>
          <a:ext cx="0" cy="0"/>
          <a:chOff x="0" y="0"/>
          <a:chExt cx="0" cy="0"/>
        </a:xfrm>
      </p:grpSpPr>
      <p:sp>
        <p:nvSpPr>
          <p:cNvPr id="1712" name="Google Shape;1712;p292"/>
          <p:cNvSpPr txBox="1">
            <a:spLocks noGrp="1"/>
          </p:cNvSpPr>
          <p:nvPr>
            <p:ph type="body" idx="1"/>
          </p:nvPr>
        </p:nvSpPr>
        <p:spPr>
          <a:xfrm>
            <a:off x="4239835"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13" name="Google Shape;1713;p292"/>
          <p:cNvSpPr txBox="1">
            <a:spLocks noGrp="1"/>
          </p:cNvSpPr>
          <p:nvPr>
            <p:ph type="title"/>
          </p:nvPr>
        </p:nvSpPr>
        <p:spPr>
          <a:xfrm>
            <a:off x="4239835" y="2710734"/>
            <a:ext cx="12267920" cy="244419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1"/>
              <a:buFont typeface="Verdana"/>
              <a:buNone/>
              <a:defRPr sz="8001">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14" name="Google Shape;1714;p292"/>
          <p:cNvSpPr txBox="1">
            <a:spLocks noGrp="1"/>
          </p:cNvSpPr>
          <p:nvPr>
            <p:ph type="dt" idx="10"/>
          </p:nvPr>
        </p:nvSpPr>
        <p:spPr>
          <a:xfrm>
            <a:off x="0" y="0"/>
            <a:ext cx="0" cy="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1715" name="Google Shape;1715;p292"/>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1">
            <a:noAutofit/>
          </a:bodyPr>
          <a:lstStyle>
            <a:lvl1pPr lvl="0" algn="ctr">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16" name="Google Shape;1716;p292"/>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717" name="Google Shape;1717;p292"/>
          <p:cNvSpPr/>
          <p:nvPr/>
        </p:nvSpPr>
        <p:spPr>
          <a:xfrm rot="10799991">
            <a:off x="-42" y="3000335"/>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1718" name="Google Shape;1718;p292"/>
          <p:cNvSpPr/>
          <p:nvPr/>
        </p:nvSpPr>
        <p:spPr>
          <a:xfrm>
            <a:off x="0" y="9172574"/>
            <a:ext cx="18287994" cy="1114425"/>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1719" name="Google Shape;1719;p292"/>
          <p:cNvSpPr txBox="1">
            <a:spLocks noGrp="1"/>
          </p:cNvSpPr>
          <p:nvPr>
            <p:ph type="body" idx="2"/>
          </p:nvPr>
        </p:nvSpPr>
        <p:spPr>
          <a:xfrm>
            <a:off x="4239835" y="5171095"/>
            <a:ext cx="12267920" cy="1069971"/>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720" name="Google Shape;1720;p292"/>
          <p:cNvPicPr preferRelativeResize="0"/>
          <p:nvPr/>
        </p:nvPicPr>
        <p:blipFill rotWithShape="1">
          <a:blip r:embed="rId2">
            <a:alphaModFix/>
          </a:blip>
          <a:srcRect/>
          <a:stretch/>
        </p:blipFill>
        <p:spPr>
          <a:xfrm>
            <a:off x="4244759" y="6267499"/>
            <a:ext cx="6593939" cy="1710248"/>
          </a:xfrm>
          <a:prstGeom prst="rect">
            <a:avLst/>
          </a:prstGeom>
          <a:noFill/>
          <a:ln>
            <a:noFill/>
          </a:ln>
        </p:spPr>
      </p:pic>
    </p:spTree>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matchingName="3_Title and Bullets Layout">
  <p:cSld name="3_Title and Bullets Layout">
    <p:spTree>
      <p:nvGrpSpPr>
        <p:cNvPr id="1" name="Shape 1721"/>
        <p:cNvGrpSpPr/>
        <p:nvPr/>
      </p:nvGrpSpPr>
      <p:grpSpPr>
        <a:xfrm>
          <a:off x="0" y="0"/>
          <a:ext cx="0" cy="0"/>
          <a:chOff x="0" y="0"/>
          <a:chExt cx="0" cy="0"/>
        </a:xfrm>
      </p:grpSpPr>
      <p:sp>
        <p:nvSpPr>
          <p:cNvPr id="1722" name="Google Shape;1722;p293"/>
          <p:cNvSpPr txBox="1">
            <a:spLocks noGrp="1"/>
          </p:cNvSpPr>
          <p:nvPr>
            <p:ph type="title"/>
          </p:nvPr>
        </p:nvSpPr>
        <p:spPr>
          <a:xfrm>
            <a:off x="1273488" y="1175762"/>
            <a:ext cx="15266634"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23" name="Google Shape;1723;p293"/>
          <p:cNvSpPr/>
          <p:nvPr/>
        </p:nvSpPr>
        <p:spPr>
          <a:xfrm>
            <a:off x="0" y="9469678"/>
            <a:ext cx="18287994" cy="817322"/>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724" name="Google Shape;1724;p293"/>
          <p:cNvSpPr/>
          <p:nvPr/>
        </p:nvSpPr>
        <p:spPr>
          <a:xfrm>
            <a:off x="0" y="9452271"/>
            <a:ext cx="18287994" cy="68580"/>
          </a:xfrm>
          <a:prstGeom prst="rect">
            <a:avLst/>
          </a:prstGeom>
          <a:solidFill>
            <a:srgbClr val="A4D65E"/>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725" name="Google Shape;1725;p293"/>
          <p:cNvSpPr txBox="1">
            <a:spLocks noGrp="1"/>
          </p:cNvSpPr>
          <p:nvPr>
            <p:ph type="body" idx="1"/>
          </p:nvPr>
        </p:nvSpPr>
        <p:spPr>
          <a:xfrm>
            <a:off x="1273174" y="2422534"/>
            <a:ext cx="15265400" cy="5718173"/>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500"/>
              </a:spcBef>
              <a:spcAft>
                <a:spcPts val="0"/>
              </a:spcAft>
              <a:buSzPts val="3200"/>
              <a:buChar char="•"/>
              <a:defRPr sz="3200">
                <a:latin typeface="Verdana"/>
                <a:ea typeface="Verdana"/>
                <a:cs typeface="Verdana"/>
                <a:sym typeface="Verdana"/>
              </a:defRPr>
            </a:lvl1pPr>
            <a:lvl2pPr marL="914400" lvl="1" indent="-431800" algn="l">
              <a:lnSpc>
                <a:spcPct val="100000"/>
              </a:lnSpc>
              <a:spcBef>
                <a:spcPts val="1500"/>
              </a:spcBef>
              <a:spcAft>
                <a:spcPts val="0"/>
              </a:spcAft>
              <a:buClr>
                <a:srgbClr val="F5668F"/>
              </a:buClr>
              <a:buSzPts val="3200"/>
              <a:buChar char="•"/>
              <a:defRPr sz="3200">
                <a:latin typeface="Verdana"/>
                <a:ea typeface="Verdana"/>
                <a:cs typeface="Verdana"/>
                <a:sym typeface="Verdana"/>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726" name="Google Shape;1726;p293"/>
          <p:cNvPicPr preferRelativeResize="0"/>
          <p:nvPr/>
        </p:nvPicPr>
        <p:blipFill rotWithShape="1">
          <a:blip r:embed="rId2">
            <a:alphaModFix/>
          </a:blip>
          <a:srcRect/>
          <a:stretch/>
        </p:blipFill>
        <p:spPr>
          <a:xfrm>
            <a:off x="10699001" y="9546610"/>
            <a:ext cx="7588994" cy="740390"/>
          </a:xfrm>
          <a:prstGeom prst="rect">
            <a:avLst/>
          </a:prstGeom>
          <a:noFill/>
          <a:ln>
            <a:noFill/>
          </a:ln>
        </p:spPr>
      </p:pic>
    </p:spTree>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matchingName="22_Title and Content">
  <p:cSld name="22_Title and Content">
    <p:spTree>
      <p:nvGrpSpPr>
        <p:cNvPr id="1" name="Shape 1727"/>
        <p:cNvGrpSpPr/>
        <p:nvPr/>
      </p:nvGrpSpPr>
      <p:grpSpPr>
        <a:xfrm>
          <a:off x="0" y="0"/>
          <a:ext cx="0" cy="0"/>
          <a:chOff x="0" y="0"/>
          <a:chExt cx="0" cy="0"/>
        </a:xfrm>
      </p:grpSpPr>
      <p:sp>
        <p:nvSpPr>
          <p:cNvPr id="1728" name="Google Shape;1728;p294"/>
          <p:cNvSpPr/>
          <p:nvPr/>
        </p:nvSpPr>
        <p:spPr>
          <a:xfrm>
            <a:off x="0" y="9469678"/>
            <a:ext cx="18287994" cy="817322"/>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pic>
        <p:nvPicPr>
          <p:cNvPr id="1729" name="Google Shape;1729;p294"/>
          <p:cNvPicPr preferRelativeResize="0"/>
          <p:nvPr/>
        </p:nvPicPr>
        <p:blipFill rotWithShape="1">
          <a:blip r:embed="rId2">
            <a:alphaModFix/>
          </a:blip>
          <a:srcRect/>
          <a:stretch/>
        </p:blipFill>
        <p:spPr>
          <a:xfrm>
            <a:off x="10699001" y="9546610"/>
            <a:ext cx="7588994" cy="740390"/>
          </a:xfrm>
          <a:prstGeom prst="rect">
            <a:avLst/>
          </a:prstGeom>
          <a:noFill/>
          <a:ln>
            <a:noFill/>
          </a:ln>
        </p:spPr>
      </p:pic>
      <p:sp>
        <p:nvSpPr>
          <p:cNvPr id="1730" name="Google Shape;1730;p294"/>
          <p:cNvSpPr/>
          <p:nvPr/>
        </p:nvSpPr>
        <p:spPr>
          <a:xfrm>
            <a:off x="0" y="9452271"/>
            <a:ext cx="18287994" cy="68580"/>
          </a:xfrm>
          <a:prstGeom prst="rect">
            <a:avLst/>
          </a:prstGeom>
          <a:solidFill>
            <a:srgbClr val="A4D65E"/>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731" name="Google Shape;1731;p294"/>
          <p:cNvSpPr txBox="1">
            <a:spLocks noGrp="1"/>
          </p:cNvSpPr>
          <p:nvPr>
            <p:ph type="title"/>
          </p:nvPr>
        </p:nvSpPr>
        <p:spPr>
          <a:xfrm>
            <a:off x="1273488" y="1210286"/>
            <a:ext cx="15234264"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32" name="Google Shape;1732;p294"/>
          <p:cNvSpPr txBox="1">
            <a:spLocks noGrp="1"/>
          </p:cNvSpPr>
          <p:nvPr>
            <p:ph type="body" idx="1"/>
          </p:nvPr>
        </p:nvSpPr>
        <p:spPr>
          <a:xfrm>
            <a:off x="1273488" y="2456782"/>
            <a:ext cx="15234264" cy="6175739"/>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500"/>
              </a:spcBef>
              <a:spcAft>
                <a:spcPts val="0"/>
              </a:spcAft>
              <a:buSzPts val="3200"/>
              <a:buNone/>
              <a:defRPr sz="3200">
                <a:latin typeface="Verdana"/>
                <a:ea typeface="Verdana"/>
                <a:cs typeface="Verdana"/>
                <a:sym typeface="Verdana"/>
              </a:defRPr>
            </a:lvl1pPr>
            <a:lvl2pPr marL="914400" lvl="1" indent="-342900" algn="l">
              <a:lnSpc>
                <a:spcPct val="100000"/>
              </a:lnSpc>
              <a:spcBef>
                <a:spcPts val="75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69.xml><?xml version="1.0" encoding="utf-8"?>
<p:sldLayout xmlns:a="http://schemas.openxmlformats.org/drawingml/2006/main" xmlns:r="http://schemas.openxmlformats.org/officeDocument/2006/relationships" xmlns:p="http://schemas.openxmlformats.org/presentationml/2006/main" matchingName="3_Two Section | Picture and Copy Layout">
  <p:cSld name="3_Two Section | Picture and Copy Layout">
    <p:spTree>
      <p:nvGrpSpPr>
        <p:cNvPr id="1" name="Shape 1733"/>
        <p:cNvGrpSpPr/>
        <p:nvPr/>
      </p:nvGrpSpPr>
      <p:grpSpPr>
        <a:xfrm>
          <a:off x="0" y="0"/>
          <a:ext cx="0" cy="0"/>
          <a:chOff x="0" y="0"/>
          <a:chExt cx="0" cy="0"/>
        </a:xfrm>
      </p:grpSpPr>
      <p:sp>
        <p:nvSpPr>
          <p:cNvPr id="1734" name="Google Shape;1734;p295"/>
          <p:cNvSpPr/>
          <p:nvPr/>
        </p:nvSpPr>
        <p:spPr>
          <a:xfrm>
            <a:off x="0" y="9469678"/>
            <a:ext cx="18287994" cy="817322"/>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735" name="Google Shape;1735;p295"/>
          <p:cNvSpPr/>
          <p:nvPr/>
        </p:nvSpPr>
        <p:spPr>
          <a:xfrm>
            <a:off x="0" y="9452271"/>
            <a:ext cx="18287994" cy="68580"/>
          </a:xfrm>
          <a:prstGeom prst="rect">
            <a:avLst/>
          </a:prstGeom>
          <a:solidFill>
            <a:srgbClr val="A4D65E"/>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736" name="Google Shape;1736;p295"/>
          <p:cNvSpPr txBox="1">
            <a:spLocks noGrp="1"/>
          </p:cNvSpPr>
          <p:nvPr>
            <p:ph type="body" idx="1"/>
          </p:nvPr>
        </p:nvSpPr>
        <p:spPr>
          <a:xfrm>
            <a:off x="1780254" y="1941678"/>
            <a:ext cx="5975004" cy="568212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800"/>
              <a:buNone/>
              <a:defRPr sz="1800" i="1">
                <a:solidFill>
                  <a:srgbClr val="003B5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37" name="Google Shape;1737;p295"/>
          <p:cNvSpPr txBox="1">
            <a:spLocks noGrp="1"/>
          </p:cNvSpPr>
          <p:nvPr>
            <p:ph type="body" idx="2"/>
          </p:nvPr>
        </p:nvSpPr>
        <p:spPr>
          <a:xfrm>
            <a:off x="8324090" y="2995697"/>
            <a:ext cx="8199836" cy="4628121"/>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500"/>
              </a:spcBef>
              <a:spcAft>
                <a:spcPts val="0"/>
              </a:spcAft>
              <a:buSzPts val="3200"/>
              <a:buNone/>
              <a:defRPr sz="3200">
                <a:latin typeface="Verdana"/>
                <a:ea typeface="Verdana"/>
                <a:cs typeface="Verdana"/>
                <a:sym typeface="Verdana"/>
              </a:defRPr>
            </a:lvl1pPr>
            <a:lvl2pPr marL="914400" lvl="1" indent="-342900" algn="l">
              <a:lnSpc>
                <a:spcPct val="100000"/>
              </a:lnSpc>
              <a:spcBef>
                <a:spcPts val="75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38" name="Google Shape;1738;p295"/>
          <p:cNvSpPr txBox="1">
            <a:spLocks noGrp="1"/>
          </p:cNvSpPr>
          <p:nvPr>
            <p:ph type="title"/>
          </p:nvPr>
        </p:nvSpPr>
        <p:spPr>
          <a:xfrm>
            <a:off x="8324090" y="1731796"/>
            <a:ext cx="81998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739" name="Google Shape;1739;p295"/>
          <p:cNvPicPr preferRelativeResize="0"/>
          <p:nvPr/>
        </p:nvPicPr>
        <p:blipFill rotWithShape="1">
          <a:blip r:embed="rId2">
            <a:alphaModFix/>
          </a:blip>
          <a:srcRect/>
          <a:stretch/>
        </p:blipFill>
        <p:spPr>
          <a:xfrm>
            <a:off x="10699001" y="9546610"/>
            <a:ext cx="7588994" cy="740390"/>
          </a:xfrm>
          <a:prstGeom prst="rect">
            <a:avLst/>
          </a:prstGeom>
          <a:noFill/>
          <a:ln>
            <a:noFill/>
          </a:ln>
        </p:spPr>
      </p:pic>
    </p:spTree>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matchingName="4_Title and Bullets Layout">
  <p:cSld name="4_Title and Bullets Layout">
    <p:spTree>
      <p:nvGrpSpPr>
        <p:cNvPr id="1" name="Shape 1740"/>
        <p:cNvGrpSpPr/>
        <p:nvPr/>
      </p:nvGrpSpPr>
      <p:grpSpPr>
        <a:xfrm>
          <a:off x="0" y="0"/>
          <a:ext cx="0" cy="0"/>
          <a:chOff x="0" y="0"/>
          <a:chExt cx="0" cy="0"/>
        </a:xfrm>
      </p:grpSpPr>
      <p:sp>
        <p:nvSpPr>
          <p:cNvPr id="1741" name="Google Shape;1741;p296"/>
          <p:cNvSpPr txBox="1">
            <a:spLocks noGrp="1"/>
          </p:cNvSpPr>
          <p:nvPr>
            <p:ph type="title"/>
          </p:nvPr>
        </p:nvSpPr>
        <p:spPr>
          <a:xfrm>
            <a:off x="1273488" y="1175762"/>
            <a:ext cx="15266634"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42" name="Google Shape;1742;p296"/>
          <p:cNvSpPr/>
          <p:nvPr/>
        </p:nvSpPr>
        <p:spPr>
          <a:xfrm>
            <a:off x="0" y="9469678"/>
            <a:ext cx="18287994" cy="817322"/>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743" name="Google Shape;1743;p296"/>
          <p:cNvSpPr/>
          <p:nvPr/>
        </p:nvSpPr>
        <p:spPr>
          <a:xfrm>
            <a:off x="0" y="9452271"/>
            <a:ext cx="18287994" cy="68580"/>
          </a:xfrm>
          <a:prstGeom prst="rect">
            <a:avLst/>
          </a:prstGeom>
          <a:solidFill>
            <a:srgbClr val="A4D65E"/>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744" name="Google Shape;1744;p296"/>
          <p:cNvSpPr txBox="1">
            <a:spLocks noGrp="1"/>
          </p:cNvSpPr>
          <p:nvPr>
            <p:ph type="body" idx="1"/>
          </p:nvPr>
        </p:nvSpPr>
        <p:spPr>
          <a:xfrm>
            <a:off x="1273174" y="2422534"/>
            <a:ext cx="15265400" cy="5718173"/>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500"/>
              </a:spcBef>
              <a:spcAft>
                <a:spcPts val="0"/>
              </a:spcAft>
              <a:buSzPts val="3200"/>
              <a:buChar char="•"/>
              <a:defRPr sz="3200">
                <a:latin typeface="Verdana"/>
                <a:ea typeface="Verdana"/>
                <a:cs typeface="Verdana"/>
                <a:sym typeface="Verdana"/>
              </a:defRPr>
            </a:lvl1pPr>
            <a:lvl2pPr marL="914400" lvl="1" indent="-431800" algn="l">
              <a:lnSpc>
                <a:spcPct val="100000"/>
              </a:lnSpc>
              <a:spcBef>
                <a:spcPts val="1500"/>
              </a:spcBef>
              <a:spcAft>
                <a:spcPts val="0"/>
              </a:spcAft>
              <a:buClr>
                <a:srgbClr val="F5668F"/>
              </a:buClr>
              <a:buSzPts val="3200"/>
              <a:buChar char="•"/>
              <a:defRPr sz="3200">
                <a:latin typeface="Verdana"/>
                <a:ea typeface="Verdana"/>
                <a:cs typeface="Verdana"/>
                <a:sym typeface="Verdana"/>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745" name="Google Shape;1745;p296"/>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1" y="9546610"/>
            <a:ext cx="7588994" cy="740390"/>
          </a:xfrm>
          <a:prstGeom prst="rect">
            <a:avLst/>
          </a:prstGeom>
          <a:noFill/>
          <a:ln>
            <a:noFill/>
          </a:ln>
        </p:spPr>
      </p:pic>
    </p:spTree>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matchingName="23_Title and Content">
  <p:cSld name="23_Title and Content">
    <p:spTree>
      <p:nvGrpSpPr>
        <p:cNvPr id="1" name="Shape 1746"/>
        <p:cNvGrpSpPr/>
        <p:nvPr/>
      </p:nvGrpSpPr>
      <p:grpSpPr>
        <a:xfrm>
          <a:off x="0" y="0"/>
          <a:ext cx="0" cy="0"/>
          <a:chOff x="0" y="0"/>
          <a:chExt cx="0" cy="0"/>
        </a:xfrm>
      </p:grpSpPr>
      <p:sp>
        <p:nvSpPr>
          <p:cNvPr id="1747" name="Google Shape;1747;p297"/>
          <p:cNvSpPr/>
          <p:nvPr/>
        </p:nvSpPr>
        <p:spPr>
          <a:xfrm>
            <a:off x="0" y="9469678"/>
            <a:ext cx="18287994" cy="817322"/>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pic>
        <p:nvPicPr>
          <p:cNvPr id="1748" name="Google Shape;1748;p297"/>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1" y="9546610"/>
            <a:ext cx="7588994" cy="740390"/>
          </a:xfrm>
          <a:prstGeom prst="rect">
            <a:avLst/>
          </a:prstGeom>
          <a:noFill/>
          <a:ln>
            <a:noFill/>
          </a:ln>
        </p:spPr>
      </p:pic>
      <p:sp>
        <p:nvSpPr>
          <p:cNvPr id="1749" name="Google Shape;1749;p297"/>
          <p:cNvSpPr/>
          <p:nvPr/>
        </p:nvSpPr>
        <p:spPr>
          <a:xfrm>
            <a:off x="0" y="9452271"/>
            <a:ext cx="18287994" cy="68580"/>
          </a:xfrm>
          <a:prstGeom prst="rect">
            <a:avLst/>
          </a:prstGeom>
          <a:solidFill>
            <a:srgbClr val="A4D65E"/>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750" name="Google Shape;1750;p297"/>
          <p:cNvSpPr txBox="1">
            <a:spLocks noGrp="1"/>
          </p:cNvSpPr>
          <p:nvPr>
            <p:ph type="title"/>
          </p:nvPr>
        </p:nvSpPr>
        <p:spPr>
          <a:xfrm>
            <a:off x="1273488" y="1210286"/>
            <a:ext cx="15234264"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51" name="Google Shape;1751;p297"/>
          <p:cNvSpPr txBox="1">
            <a:spLocks noGrp="1"/>
          </p:cNvSpPr>
          <p:nvPr>
            <p:ph type="body" idx="1"/>
          </p:nvPr>
        </p:nvSpPr>
        <p:spPr>
          <a:xfrm>
            <a:off x="1273488" y="2456782"/>
            <a:ext cx="15234264" cy="6175739"/>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500"/>
              </a:spcBef>
              <a:spcAft>
                <a:spcPts val="0"/>
              </a:spcAft>
              <a:buSzPts val="3200"/>
              <a:buNone/>
              <a:defRPr sz="3200">
                <a:latin typeface="Verdana"/>
                <a:ea typeface="Verdana"/>
                <a:cs typeface="Verdana"/>
                <a:sym typeface="Verdana"/>
              </a:defRPr>
            </a:lvl1pPr>
            <a:lvl2pPr marL="914400" lvl="1" indent="-342900" algn="l">
              <a:lnSpc>
                <a:spcPct val="100000"/>
              </a:lnSpc>
              <a:spcBef>
                <a:spcPts val="75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72.xml><?xml version="1.0" encoding="utf-8"?>
<p:sldLayout xmlns:a="http://schemas.openxmlformats.org/drawingml/2006/main" xmlns:r="http://schemas.openxmlformats.org/officeDocument/2006/relationships" xmlns:p="http://schemas.openxmlformats.org/presentationml/2006/main" matchingName="4_Two Section | Picture and Copy Layout">
  <p:cSld name="4_Two Section | Picture and Copy Layout">
    <p:spTree>
      <p:nvGrpSpPr>
        <p:cNvPr id="1" name="Shape 1752"/>
        <p:cNvGrpSpPr/>
        <p:nvPr/>
      </p:nvGrpSpPr>
      <p:grpSpPr>
        <a:xfrm>
          <a:off x="0" y="0"/>
          <a:ext cx="0" cy="0"/>
          <a:chOff x="0" y="0"/>
          <a:chExt cx="0" cy="0"/>
        </a:xfrm>
      </p:grpSpPr>
      <p:sp>
        <p:nvSpPr>
          <p:cNvPr id="1753" name="Google Shape;1753;p298"/>
          <p:cNvSpPr/>
          <p:nvPr/>
        </p:nvSpPr>
        <p:spPr>
          <a:xfrm>
            <a:off x="0" y="9469678"/>
            <a:ext cx="18287994" cy="817322"/>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754" name="Google Shape;1754;p298"/>
          <p:cNvSpPr/>
          <p:nvPr/>
        </p:nvSpPr>
        <p:spPr>
          <a:xfrm>
            <a:off x="0" y="9452271"/>
            <a:ext cx="18287994" cy="68580"/>
          </a:xfrm>
          <a:prstGeom prst="rect">
            <a:avLst/>
          </a:prstGeom>
          <a:solidFill>
            <a:srgbClr val="A4D65E"/>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755" name="Google Shape;1755;p298"/>
          <p:cNvSpPr txBox="1">
            <a:spLocks noGrp="1"/>
          </p:cNvSpPr>
          <p:nvPr>
            <p:ph type="body" idx="1"/>
          </p:nvPr>
        </p:nvSpPr>
        <p:spPr>
          <a:xfrm>
            <a:off x="1780254" y="1941678"/>
            <a:ext cx="5975004" cy="568212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800"/>
              <a:buNone/>
              <a:defRPr sz="1800" i="1">
                <a:solidFill>
                  <a:srgbClr val="003B5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56" name="Google Shape;1756;p298"/>
          <p:cNvSpPr txBox="1">
            <a:spLocks noGrp="1"/>
          </p:cNvSpPr>
          <p:nvPr>
            <p:ph type="body" idx="2"/>
          </p:nvPr>
        </p:nvSpPr>
        <p:spPr>
          <a:xfrm>
            <a:off x="8324090" y="2995697"/>
            <a:ext cx="8199836" cy="4628121"/>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500"/>
              </a:spcBef>
              <a:spcAft>
                <a:spcPts val="0"/>
              </a:spcAft>
              <a:buSzPts val="3200"/>
              <a:buNone/>
              <a:defRPr sz="3200">
                <a:latin typeface="Verdana"/>
                <a:ea typeface="Verdana"/>
                <a:cs typeface="Verdana"/>
                <a:sym typeface="Verdana"/>
              </a:defRPr>
            </a:lvl1pPr>
            <a:lvl2pPr marL="914400" lvl="1" indent="-342900" algn="l">
              <a:lnSpc>
                <a:spcPct val="100000"/>
              </a:lnSpc>
              <a:spcBef>
                <a:spcPts val="75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57" name="Google Shape;1757;p298"/>
          <p:cNvSpPr txBox="1">
            <a:spLocks noGrp="1"/>
          </p:cNvSpPr>
          <p:nvPr>
            <p:ph type="title"/>
          </p:nvPr>
        </p:nvSpPr>
        <p:spPr>
          <a:xfrm>
            <a:off x="8324090" y="1731796"/>
            <a:ext cx="81998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758" name="Google Shape;1758;p298"/>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1" y="9546610"/>
            <a:ext cx="7588994" cy="740390"/>
          </a:xfrm>
          <a:prstGeom prst="rect">
            <a:avLst/>
          </a:prstGeom>
          <a:noFill/>
          <a:ln>
            <a:noFill/>
          </a:ln>
        </p:spPr>
      </p:pic>
    </p:spTree>
  </p:cSld>
  <p:clrMapOvr>
    <a:masterClrMapping/>
  </p:clrMapOvr>
</p:sldLayout>
</file>

<file path=ppt/slideLayouts/slideLayout173.xml><?xml version="1.0" encoding="utf-8"?>
<p:sldLayout xmlns:a="http://schemas.openxmlformats.org/drawingml/2006/main" xmlns:r="http://schemas.openxmlformats.org/officeDocument/2006/relationships" xmlns:p="http://schemas.openxmlformats.org/presentationml/2006/main" matchingName="12_Title Slide_Yale Blue">
  <p:cSld name="12_Title Slide_Yale Blue">
    <p:spTree>
      <p:nvGrpSpPr>
        <p:cNvPr id="1" name="Shape 1759"/>
        <p:cNvGrpSpPr/>
        <p:nvPr/>
      </p:nvGrpSpPr>
      <p:grpSpPr>
        <a:xfrm>
          <a:off x="0" y="0"/>
          <a:ext cx="0" cy="0"/>
          <a:chOff x="0" y="0"/>
          <a:chExt cx="0" cy="0"/>
        </a:xfrm>
      </p:grpSpPr>
      <p:sp>
        <p:nvSpPr>
          <p:cNvPr id="1760" name="Google Shape;1760;p299"/>
          <p:cNvSpPr txBox="1">
            <a:spLocks noGrp="1"/>
          </p:cNvSpPr>
          <p:nvPr>
            <p:ph type="body" idx="1"/>
          </p:nvPr>
        </p:nvSpPr>
        <p:spPr>
          <a:xfrm>
            <a:off x="4239835"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61" name="Google Shape;1761;p299"/>
          <p:cNvSpPr txBox="1">
            <a:spLocks noGrp="1"/>
          </p:cNvSpPr>
          <p:nvPr>
            <p:ph type="title"/>
          </p:nvPr>
        </p:nvSpPr>
        <p:spPr>
          <a:xfrm>
            <a:off x="4239835" y="2710734"/>
            <a:ext cx="12267920" cy="244419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1"/>
              <a:buFont typeface="Verdana"/>
              <a:buNone/>
              <a:defRPr sz="8001">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62" name="Google Shape;1762;p299"/>
          <p:cNvSpPr txBox="1">
            <a:spLocks noGrp="1"/>
          </p:cNvSpPr>
          <p:nvPr>
            <p:ph type="dt" idx="10"/>
          </p:nvPr>
        </p:nvSpPr>
        <p:spPr>
          <a:xfrm>
            <a:off x="0" y="0"/>
            <a:ext cx="0" cy="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1763" name="Google Shape;1763;p299"/>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1">
            <a:noAutofit/>
          </a:bodyPr>
          <a:lstStyle>
            <a:lvl1pPr lvl="0" algn="ctr">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64" name="Google Shape;1764;p299"/>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765" name="Google Shape;1765;p299"/>
          <p:cNvSpPr/>
          <p:nvPr/>
        </p:nvSpPr>
        <p:spPr>
          <a:xfrm rot="10799991">
            <a:off x="-42" y="3000335"/>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1766" name="Google Shape;1766;p299"/>
          <p:cNvSpPr/>
          <p:nvPr/>
        </p:nvSpPr>
        <p:spPr>
          <a:xfrm>
            <a:off x="0" y="9172574"/>
            <a:ext cx="18287994" cy="1114425"/>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1767" name="Google Shape;1767;p299"/>
          <p:cNvSpPr txBox="1">
            <a:spLocks noGrp="1"/>
          </p:cNvSpPr>
          <p:nvPr>
            <p:ph type="body" idx="2"/>
          </p:nvPr>
        </p:nvSpPr>
        <p:spPr>
          <a:xfrm>
            <a:off x="4239835" y="5171095"/>
            <a:ext cx="12267920" cy="1069971"/>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768" name="Google Shape;1768;p299"/>
          <p:cNvPicPr preferRelativeResize="0"/>
          <p:nvPr/>
        </p:nvPicPr>
        <p:blipFill rotWithShape="1">
          <a:blip r:embed="rId2">
            <a:alphaModFix/>
          </a:blip>
          <a:srcRect/>
          <a:stretch/>
        </p:blipFill>
        <p:spPr>
          <a:xfrm>
            <a:off x="4244759" y="6267499"/>
            <a:ext cx="6593939" cy="1710248"/>
          </a:xfrm>
          <a:prstGeom prst="rect">
            <a:avLst/>
          </a:prstGeom>
          <a:noFill/>
          <a:ln>
            <a:noFill/>
          </a:ln>
        </p:spPr>
      </p:pic>
    </p:spTree>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matchingName="5_Title and Bullets Layout">
  <p:cSld name="5_Title and Bullets Layout">
    <p:spTree>
      <p:nvGrpSpPr>
        <p:cNvPr id="1" name="Shape 1769"/>
        <p:cNvGrpSpPr/>
        <p:nvPr/>
      </p:nvGrpSpPr>
      <p:grpSpPr>
        <a:xfrm>
          <a:off x="0" y="0"/>
          <a:ext cx="0" cy="0"/>
          <a:chOff x="0" y="0"/>
          <a:chExt cx="0" cy="0"/>
        </a:xfrm>
      </p:grpSpPr>
      <p:sp>
        <p:nvSpPr>
          <p:cNvPr id="1770" name="Google Shape;1770;p300"/>
          <p:cNvSpPr txBox="1">
            <a:spLocks noGrp="1"/>
          </p:cNvSpPr>
          <p:nvPr>
            <p:ph type="title"/>
          </p:nvPr>
        </p:nvSpPr>
        <p:spPr>
          <a:xfrm>
            <a:off x="1273488" y="1175762"/>
            <a:ext cx="15266634"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71" name="Google Shape;1771;p300"/>
          <p:cNvSpPr/>
          <p:nvPr/>
        </p:nvSpPr>
        <p:spPr>
          <a:xfrm>
            <a:off x="0" y="9469678"/>
            <a:ext cx="18287994" cy="817322"/>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772" name="Google Shape;1772;p300"/>
          <p:cNvSpPr/>
          <p:nvPr/>
        </p:nvSpPr>
        <p:spPr>
          <a:xfrm>
            <a:off x="0" y="9452271"/>
            <a:ext cx="18287994" cy="68580"/>
          </a:xfrm>
          <a:prstGeom prst="rect">
            <a:avLst/>
          </a:prstGeom>
          <a:solidFill>
            <a:srgbClr val="A4D65E"/>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773" name="Google Shape;1773;p300"/>
          <p:cNvSpPr txBox="1">
            <a:spLocks noGrp="1"/>
          </p:cNvSpPr>
          <p:nvPr>
            <p:ph type="body" idx="1"/>
          </p:nvPr>
        </p:nvSpPr>
        <p:spPr>
          <a:xfrm>
            <a:off x="1273174" y="2422534"/>
            <a:ext cx="15265400" cy="5718173"/>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500"/>
              </a:spcBef>
              <a:spcAft>
                <a:spcPts val="0"/>
              </a:spcAft>
              <a:buSzPts val="3200"/>
              <a:buChar char="•"/>
              <a:defRPr sz="3200">
                <a:latin typeface="Verdana"/>
                <a:ea typeface="Verdana"/>
                <a:cs typeface="Verdana"/>
                <a:sym typeface="Verdana"/>
              </a:defRPr>
            </a:lvl1pPr>
            <a:lvl2pPr marL="914400" lvl="1" indent="-431800" algn="l">
              <a:lnSpc>
                <a:spcPct val="100000"/>
              </a:lnSpc>
              <a:spcBef>
                <a:spcPts val="1500"/>
              </a:spcBef>
              <a:spcAft>
                <a:spcPts val="0"/>
              </a:spcAft>
              <a:buClr>
                <a:srgbClr val="F5668F"/>
              </a:buClr>
              <a:buSzPts val="3200"/>
              <a:buChar char="•"/>
              <a:defRPr sz="3200">
                <a:latin typeface="Verdana"/>
                <a:ea typeface="Verdana"/>
                <a:cs typeface="Verdana"/>
                <a:sym typeface="Verdana"/>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774" name="Google Shape;1774;p300"/>
          <p:cNvPicPr preferRelativeResize="0"/>
          <p:nvPr/>
        </p:nvPicPr>
        <p:blipFill rotWithShape="1">
          <a:blip r:embed="rId2">
            <a:alphaModFix/>
          </a:blip>
          <a:srcRect/>
          <a:stretch/>
        </p:blipFill>
        <p:spPr>
          <a:xfrm>
            <a:off x="10699001" y="9546610"/>
            <a:ext cx="7588994" cy="740390"/>
          </a:xfrm>
          <a:prstGeom prst="rect">
            <a:avLst/>
          </a:prstGeom>
          <a:noFill/>
          <a:ln>
            <a:noFill/>
          </a:ln>
        </p:spPr>
      </p:pic>
    </p:spTree>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matchingName="24_Title and Content">
  <p:cSld name="24_Title and Content">
    <p:spTree>
      <p:nvGrpSpPr>
        <p:cNvPr id="1" name="Shape 1775"/>
        <p:cNvGrpSpPr/>
        <p:nvPr/>
      </p:nvGrpSpPr>
      <p:grpSpPr>
        <a:xfrm>
          <a:off x="0" y="0"/>
          <a:ext cx="0" cy="0"/>
          <a:chOff x="0" y="0"/>
          <a:chExt cx="0" cy="0"/>
        </a:xfrm>
      </p:grpSpPr>
      <p:sp>
        <p:nvSpPr>
          <p:cNvPr id="1776" name="Google Shape;1776;p301"/>
          <p:cNvSpPr/>
          <p:nvPr/>
        </p:nvSpPr>
        <p:spPr>
          <a:xfrm>
            <a:off x="0" y="9469678"/>
            <a:ext cx="18287994" cy="817322"/>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pic>
        <p:nvPicPr>
          <p:cNvPr id="1777" name="Google Shape;1777;p301"/>
          <p:cNvPicPr preferRelativeResize="0"/>
          <p:nvPr/>
        </p:nvPicPr>
        <p:blipFill rotWithShape="1">
          <a:blip r:embed="rId2">
            <a:alphaModFix/>
          </a:blip>
          <a:srcRect/>
          <a:stretch/>
        </p:blipFill>
        <p:spPr>
          <a:xfrm>
            <a:off x="10699001" y="9546610"/>
            <a:ext cx="7588994" cy="740390"/>
          </a:xfrm>
          <a:prstGeom prst="rect">
            <a:avLst/>
          </a:prstGeom>
          <a:noFill/>
          <a:ln>
            <a:noFill/>
          </a:ln>
        </p:spPr>
      </p:pic>
      <p:sp>
        <p:nvSpPr>
          <p:cNvPr id="1778" name="Google Shape;1778;p301"/>
          <p:cNvSpPr/>
          <p:nvPr/>
        </p:nvSpPr>
        <p:spPr>
          <a:xfrm>
            <a:off x="0" y="9452271"/>
            <a:ext cx="18287994" cy="68580"/>
          </a:xfrm>
          <a:prstGeom prst="rect">
            <a:avLst/>
          </a:prstGeom>
          <a:solidFill>
            <a:srgbClr val="A4D65E"/>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779" name="Google Shape;1779;p301"/>
          <p:cNvSpPr txBox="1">
            <a:spLocks noGrp="1"/>
          </p:cNvSpPr>
          <p:nvPr>
            <p:ph type="title"/>
          </p:nvPr>
        </p:nvSpPr>
        <p:spPr>
          <a:xfrm>
            <a:off x="1273488" y="1210286"/>
            <a:ext cx="15234264"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80" name="Google Shape;1780;p301"/>
          <p:cNvSpPr txBox="1">
            <a:spLocks noGrp="1"/>
          </p:cNvSpPr>
          <p:nvPr>
            <p:ph type="body" idx="1"/>
          </p:nvPr>
        </p:nvSpPr>
        <p:spPr>
          <a:xfrm>
            <a:off x="1273488" y="2456782"/>
            <a:ext cx="15234264" cy="6175739"/>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500"/>
              </a:spcBef>
              <a:spcAft>
                <a:spcPts val="0"/>
              </a:spcAft>
              <a:buSzPts val="3200"/>
              <a:buNone/>
              <a:defRPr sz="3200">
                <a:latin typeface="Verdana"/>
                <a:ea typeface="Verdana"/>
                <a:cs typeface="Verdana"/>
                <a:sym typeface="Verdana"/>
              </a:defRPr>
            </a:lvl1pPr>
            <a:lvl2pPr marL="914400" lvl="1" indent="-342900" algn="l">
              <a:lnSpc>
                <a:spcPct val="100000"/>
              </a:lnSpc>
              <a:spcBef>
                <a:spcPts val="75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76.xml><?xml version="1.0" encoding="utf-8"?>
<p:sldLayout xmlns:a="http://schemas.openxmlformats.org/drawingml/2006/main" xmlns:r="http://schemas.openxmlformats.org/officeDocument/2006/relationships" xmlns:p="http://schemas.openxmlformats.org/presentationml/2006/main" matchingName="5_Two Section | Picture and Copy Layout">
  <p:cSld name="5_Two Section | Picture and Copy Layout">
    <p:spTree>
      <p:nvGrpSpPr>
        <p:cNvPr id="1" name="Shape 1781"/>
        <p:cNvGrpSpPr/>
        <p:nvPr/>
      </p:nvGrpSpPr>
      <p:grpSpPr>
        <a:xfrm>
          <a:off x="0" y="0"/>
          <a:ext cx="0" cy="0"/>
          <a:chOff x="0" y="0"/>
          <a:chExt cx="0" cy="0"/>
        </a:xfrm>
      </p:grpSpPr>
      <p:sp>
        <p:nvSpPr>
          <p:cNvPr id="1782" name="Google Shape;1782;p302"/>
          <p:cNvSpPr/>
          <p:nvPr/>
        </p:nvSpPr>
        <p:spPr>
          <a:xfrm>
            <a:off x="0" y="9469678"/>
            <a:ext cx="18287994" cy="817322"/>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783" name="Google Shape;1783;p302"/>
          <p:cNvSpPr/>
          <p:nvPr/>
        </p:nvSpPr>
        <p:spPr>
          <a:xfrm>
            <a:off x="0" y="9452271"/>
            <a:ext cx="18287994" cy="68580"/>
          </a:xfrm>
          <a:prstGeom prst="rect">
            <a:avLst/>
          </a:prstGeom>
          <a:solidFill>
            <a:srgbClr val="A4D65E"/>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784" name="Google Shape;1784;p302"/>
          <p:cNvSpPr txBox="1">
            <a:spLocks noGrp="1"/>
          </p:cNvSpPr>
          <p:nvPr>
            <p:ph type="body" idx="1"/>
          </p:nvPr>
        </p:nvSpPr>
        <p:spPr>
          <a:xfrm>
            <a:off x="1780254" y="1941678"/>
            <a:ext cx="5975004" cy="568212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800"/>
              <a:buNone/>
              <a:defRPr sz="1800" i="1">
                <a:solidFill>
                  <a:srgbClr val="003B5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85" name="Google Shape;1785;p302"/>
          <p:cNvSpPr txBox="1">
            <a:spLocks noGrp="1"/>
          </p:cNvSpPr>
          <p:nvPr>
            <p:ph type="body" idx="2"/>
          </p:nvPr>
        </p:nvSpPr>
        <p:spPr>
          <a:xfrm>
            <a:off x="8324090" y="2995697"/>
            <a:ext cx="8199836" cy="4628121"/>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500"/>
              </a:spcBef>
              <a:spcAft>
                <a:spcPts val="0"/>
              </a:spcAft>
              <a:buSzPts val="3200"/>
              <a:buNone/>
              <a:defRPr sz="3200">
                <a:latin typeface="Verdana"/>
                <a:ea typeface="Verdana"/>
                <a:cs typeface="Verdana"/>
                <a:sym typeface="Verdana"/>
              </a:defRPr>
            </a:lvl1pPr>
            <a:lvl2pPr marL="914400" lvl="1" indent="-342900" algn="l">
              <a:lnSpc>
                <a:spcPct val="100000"/>
              </a:lnSpc>
              <a:spcBef>
                <a:spcPts val="75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86" name="Google Shape;1786;p302"/>
          <p:cNvSpPr txBox="1">
            <a:spLocks noGrp="1"/>
          </p:cNvSpPr>
          <p:nvPr>
            <p:ph type="title"/>
          </p:nvPr>
        </p:nvSpPr>
        <p:spPr>
          <a:xfrm>
            <a:off x="8324090" y="1731796"/>
            <a:ext cx="81998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787" name="Google Shape;1787;p302"/>
          <p:cNvPicPr preferRelativeResize="0"/>
          <p:nvPr/>
        </p:nvPicPr>
        <p:blipFill rotWithShape="1">
          <a:blip r:embed="rId2">
            <a:alphaModFix/>
          </a:blip>
          <a:srcRect/>
          <a:stretch/>
        </p:blipFill>
        <p:spPr>
          <a:xfrm>
            <a:off x="10699001" y="9546610"/>
            <a:ext cx="7588994" cy="740390"/>
          </a:xfrm>
          <a:prstGeom prst="rect">
            <a:avLst/>
          </a:prstGeom>
          <a:noFill/>
          <a:ln>
            <a:noFill/>
          </a:ln>
        </p:spPr>
      </p:pic>
    </p:spTree>
  </p:cSld>
  <p:clrMapOvr>
    <a:masterClrMapping/>
  </p:clrMapOvr>
</p:sldLayout>
</file>

<file path=ppt/slideLayouts/slideLayout177.xml><?xml version="1.0" encoding="utf-8"?>
<p:sldLayout xmlns:a="http://schemas.openxmlformats.org/drawingml/2006/main" xmlns:r="http://schemas.openxmlformats.org/officeDocument/2006/relationships" xmlns:p="http://schemas.openxmlformats.org/presentationml/2006/main" matchingName="7_Title and Bullets Layout">
  <p:cSld name="7_Title and Bullets Layout">
    <p:spTree>
      <p:nvGrpSpPr>
        <p:cNvPr id="1" name="Shape 1788"/>
        <p:cNvGrpSpPr/>
        <p:nvPr/>
      </p:nvGrpSpPr>
      <p:grpSpPr>
        <a:xfrm>
          <a:off x="0" y="0"/>
          <a:ext cx="0" cy="0"/>
          <a:chOff x="0" y="0"/>
          <a:chExt cx="0" cy="0"/>
        </a:xfrm>
      </p:grpSpPr>
      <p:sp>
        <p:nvSpPr>
          <p:cNvPr id="1789" name="Google Shape;1789;p303"/>
          <p:cNvSpPr txBox="1">
            <a:spLocks noGrp="1"/>
          </p:cNvSpPr>
          <p:nvPr>
            <p:ph type="title"/>
          </p:nvPr>
        </p:nvSpPr>
        <p:spPr>
          <a:xfrm>
            <a:off x="1273488" y="1175762"/>
            <a:ext cx="15266634"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90" name="Google Shape;1790;p303"/>
          <p:cNvSpPr/>
          <p:nvPr/>
        </p:nvSpPr>
        <p:spPr>
          <a:xfrm>
            <a:off x="0" y="9469678"/>
            <a:ext cx="18287994" cy="817322"/>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791" name="Google Shape;1791;p303"/>
          <p:cNvSpPr/>
          <p:nvPr/>
        </p:nvSpPr>
        <p:spPr>
          <a:xfrm>
            <a:off x="0" y="9452271"/>
            <a:ext cx="18287994" cy="68580"/>
          </a:xfrm>
          <a:prstGeom prst="rect">
            <a:avLst/>
          </a:prstGeom>
          <a:solidFill>
            <a:srgbClr val="A4D65E"/>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792" name="Google Shape;1792;p303"/>
          <p:cNvSpPr txBox="1">
            <a:spLocks noGrp="1"/>
          </p:cNvSpPr>
          <p:nvPr>
            <p:ph type="body" idx="1"/>
          </p:nvPr>
        </p:nvSpPr>
        <p:spPr>
          <a:xfrm>
            <a:off x="1273174" y="2422534"/>
            <a:ext cx="15265400" cy="5718173"/>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500"/>
              </a:spcBef>
              <a:spcAft>
                <a:spcPts val="0"/>
              </a:spcAft>
              <a:buSzPts val="3200"/>
              <a:buChar char="•"/>
              <a:defRPr sz="3200">
                <a:latin typeface="Verdana"/>
                <a:ea typeface="Verdana"/>
                <a:cs typeface="Verdana"/>
                <a:sym typeface="Verdana"/>
              </a:defRPr>
            </a:lvl1pPr>
            <a:lvl2pPr marL="914400" lvl="1" indent="-431800" algn="l">
              <a:lnSpc>
                <a:spcPct val="100000"/>
              </a:lnSpc>
              <a:spcBef>
                <a:spcPts val="1500"/>
              </a:spcBef>
              <a:spcAft>
                <a:spcPts val="0"/>
              </a:spcAft>
              <a:buClr>
                <a:srgbClr val="F5668F"/>
              </a:buClr>
              <a:buSzPts val="3200"/>
              <a:buChar char="•"/>
              <a:defRPr sz="3200">
                <a:latin typeface="Verdana"/>
                <a:ea typeface="Verdana"/>
                <a:cs typeface="Verdana"/>
                <a:sym typeface="Verdana"/>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793" name="Google Shape;1793;p303"/>
          <p:cNvPicPr preferRelativeResize="0"/>
          <p:nvPr/>
        </p:nvPicPr>
        <p:blipFill rotWithShape="1">
          <a:blip r:embed="rId2">
            <a:alphaModFix/>
          </a:blip>
          <a:srcRect/>
          <a:stretch/>
        </p:blipFill>
        <p:spPr>
          <a:xfrm>
            <a:off x="10699001" y="9546610"/>
            <a:ext cx="7588994" cy="740390"/>
          </a:xfrm>
          <a:prstGeom prst="rect">
            <a:avLst/>
          </a:prstGeom>
          <a:noFill/>
          <a:ln>
            <a:noFill/>
          </a:ln>
        </p:spPr>
      </p:pic>
    </p:spTree>
  </p:cSld>
  <p:clrMapOvr>
    <a:masterClrMapping/>
  </p:clrMapOvr>
</p:sldLayout>
</file>

<file path=ppt/slideLayouts/slideLayout178.xml><?xml version="1.0" encoding="utf-8"?>
<p:sldLayout xmlns:a="http://schemas.openxmlformats.org/drawingml/2006/main" xmlns:r="http://schemas.openxmlformats.org/officeDocument/2006/relationships" xmlns:p="http://schemas.openxmlformats.org/presentationml/2006/main" matchingName="26_Title and Content">
  <p:cSld name="26_Title and Content">
    <p:spTree>
      <p:nvGrpSpPr>
        <p:cNvPr id="1" name="Shape 1794"/>
        <p:cNvGrpSpPr/>
        <p:nvPr/>
      </p:nvGrpSpPr>
      <p:grpSpPr>
        <a:xfrm>
          <a:off x="0" y="0"/>
          <a:ext cx="0" cy="0"/>
          <a:chOff x="0" y="0"/>
          <a:chExt cx="0" cy="0"/>
        </a:xfrm>
      </p:grpSpPr>
      <p:sp>
        <p:nvSpPr>
          <p:cNvPr id="1795" name="Google Shape;1795;p304"/>
          <p:cNvSpPr/>
          <p:nvPr/>
        </p:nvSpPr>
        <p:spPr>
          <a:xfrm>
            <a:off x="0" y="9469678"/>
            <a:ext cx="18287994" cy="817322"/>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pic>
        <p:nvPicPr>
          <p:cNvPr id="1796" name="Google Shape;1796;p304"/>
          <p:cNvPicPr preferRelativeResize="0"/>
          <p:nvPr/>
        </p:nvPicPr>
        <p:blipFill rotWithShape="1">
          <a:blip r:embed="rId2">
            <a:alphaModFix/>
          </a:blip>
          <a:srcRect/>
          <a:stretch/>
        </p:blipFill>
        <p:spPr>
          <a:xfrm>
            <a:off x="10699001" y="9546610"/>
            <a:ext cx="7588994" cy="740390"/>
          </a:xfrm>
          <a:prstGeom prst="rect">
            <a:avLst/>
          </a:prstGeom>
          <a:noFill/>
          <a:ln>
            <a:noFill/>
          </a:ln>
        </p:spPr>
      </p:pic>
      <p:sp>
        <p:nvSpPr>
          <p:cNvPr id="1797" name="Google Shape;1797;p304"/>
          <p:cNvSpPr/>
          <p:nvPr/>
        </p:nvSpPr>
        <p:spPr>
          <a:xfrm>
            <a:off x="0" y="9452271"/>
            <a:ext cx="18287994" cy="68580"/>
          </a:xfrm>
          <a:prstGeom prst="rect">
            <a:avLst/>
          </a:prstGeom>
          <a:solidFill>
            <a:srgbClr val="A4D65E"/>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798" name="Google Shape;1798;p304"/>
          <p:cNvSpPr txBox="1">
            <a:spLocks noGrp="1"/>
          </p:cNvSpPr>
          <p:nvPr>
            <p:ph type="title"/>
          </p:nvPr>
        </p:nvSpPr>
        <p:spPr>
          <a:xfrm>
            <a:off x="1273488" y="1210286"/>
            <a:ext cx="15234264"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99" name="Google Shape;1799;p304"/>
          <p:cNvSpPr txBox="1">
            <a:spLocks noGrp="1"/>
          </p:cNvSpPr>
          <p:nvPr>
            <p:ph type="body" idx="1"/>
          </p:nvPr>
        </p:nvSpPr>
        <p:spPr>
          <a:xfrm>
            <a:off x="1273488" y="2456782"/>
            <a:ext cx="15234264" cy="6175739"/>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500"/>
              </a:spcBef>
              <a:spcAft>
                <a:spcPts val="0"/>
              </a:spcAft>
              <a:buSzPts val="3200"/>
              <a:buNone/>
              <a:defRPr sz="3200">
                <a:latin typeface="Verdana"/>
                <a:ea typeface="Verdana"/>
                <a:cs typeface="Verdana"/>
                <a:sym typeface="Verdana"/>
              </a:defRPr>
            </a:lvl1pPr>
            <a:lvl2pPr marL="914400" lvl="1" indent="-342900" algn="l">
              <a:lnSpc>
                <a:spcPct val="100000"/>
              </a:lnSpc>
              <a:spcBef>
                <a:spcPts val="75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79.xml><?xml version="1.0" encoding="utf-8"?>
<p:sldLayout xmlns:a="http://schemas.openxmlformats.org/drawingml/2006/main" xmlns:r="http://schemas.openxmlformats.org/officeDocument/2006/relationships" xmlns:p="http://schemas.openxmlformats.org/presentationml/2006/main" matchingName="7_Two Section | Picture and Copy Layout">
  <p:cSld name="7_Two Section | Picture and Copy Layout">
    <p:spTree>
      <p:nvGrpSpPr>
        <p:cNvPr id="1" name="Shape 1800"/>
        <p:cNvGrpSpPr/>
        <p:nvPr/>
      </p:nvGrpSpPr>
      <p:grpSpPr>
        <a:xfrm>
          <a:off x="0" y="0"/>
          <a:ext cx="0" cy="0"/>
          <a:chOff x="0" y="0"/>
          <a:chExt cx="0" cy="0"/>
        </a:xfrm>
      </p:grpSpPr>
      <p:sp>
        <p:nvSpPr>
          <p:cNvPr id="1801" name="Google Shape;1801;p305"/>
          <p:cNvSpPr/>
          <p:nvPr/>
        </p:nvSpPr>
        <p:spPr>
          <a:xfrm>
            <a:off x="0" y="9469678"/>
            <a:ext cx="18287994" cy="817322"/>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802" name="Google Shape;1802;p305"/>
          <p:cNvSpPr/>
          <p:nvPr/>
        </p:nvSpPr>
        <p:spPr>
          <a:xfrm>
            <a:off x="0" y="9452271"/>
            <a:ext cx="18287994" cy="68580"/>
          </a:xfrm>
          <a:prstGeom prst="rect">
            <a:avLst/>
          </a:prstGeom>
          <a:solidFill>
            <a:srgbClr val="A4D65E"/>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803" name="Google Shape;1803;p305"/>
          <p:cNvSpPr txBox="1">
            <a:spLocks noGrp="1"/>
          </p:cNvSpPr>
          <p:nvPr>
            <p:ph type="body" idx="1"/>
          </p:nvPr>
        </p:nvSpPr>
        <p:spPr>
          <a:xfrm>
            <a:off x="1780254" y="1941678"/>
            <a:ext cx="5975004" cy="568212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800"/>
              <a:buNone/>
              <a:defRPr sz="1800" i="1">
                <a:solidFill>
                  <a:srgbClr val="003B5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04" name="Google Shape;1804;p305"/>
          <p:cNvSpPr txBox="1">
            <a:spLocks noGrp="1"/>
          </p:cNvSpPr>
          <p:nvPr>
            <p:ph type="body" idx="2"/>
          </p:nvPr>
        </p:nvSpPr>
        <p:spPr>
          <a:xfrm>
            <a:off x="8324090" y="2995697"/>
            <a:ext cx="8199836" cy="4628121"/>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500"/>
              </a:spcBef>
              <a:spcAft>
                <a:spcPts val="0"/>
              </a:spcAft>
              <a:buSzPts val="3200"/>
              <a:buNone/>
              <a:defRPr sz="3200">
                <a:latin typeface="Verdana"/>
                <a:ea typeface="Verdana"/>
                <a:cs typeface="Verdana"/>
                <a:sym typeface="Verdana"/>
              </a:defRPr>
            </a:lvl1pPr>
            <a:lvl2pPr marL="914400" lvl="1" indent="-342900" algn="l">
              <a:lnSpc>
                <a:spcPct val="100000"/>
              </a:lnSpc>
              <a:spcBef>
                <a:spcPts val="75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05" name="Google Shape;1805;p305"/>
          <p:cNvSpPr txBox="1">
            <a:spLocks noGrp="1"/>
          </p:cNvSpPr>
          <p:nvPr>
            <p:ph type="title"/>
          </p:nvPr>
        </p:nvSpPr>
        <p:spPr>
          <a:xfrm>
            <a:off x="8324090" y="1731796"/>
            <a:ext cx="81998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806" name="Google Shape;1806;p305"/>
          <p:cNvPicPr preferRelativeResize="0"/>
          <p:nvPr/>
        </p:nvPicPr>
        <p:blipFill rotWithShape="1">
          <a:blip r:embed="rId2">
            <a:alphaModFix/>
          </a:blip>
          <a:srcRect/>
          <a:stretch/>
        </p:blipFill>
        <p:spPr>
          <a:xfrm>
            <a:off x="10699001" y="9546610"/>
            <a:ext cx="7588994" cy="740390"/>
          </a:xfrm>
          <a:prstGeom prst="rect">
            <a:avLst/>
          </a:prstGeom>
          <a:noFill/>
          <a:ln>
            <a:noFill/>
          </a:ln>
        </p:spPr>
      </p:pic>
    </p:spTree>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matchingName="8_Title and Bullets Layout">
  <p:cSld name="8_Title and Bullets Layout">
    <p:spTree>
      <p:nvGrpSpPr>
        <p:cNvPr id="1" name="Shape 1807"/>
        <p:cNvGrpSpPr/>
        <p:nvPr/>
      </p:nvGrpSpPr>
      <p:grpSpPr>
        <a:xfrm>
          <a:off x="0" y="0"/>
          <a:ext cx="0" cy="0"/>
          <a:chOff x="0" y="0"/>
          <a:chExt cx="0" cy="0"/>
        </a:xfrm>
      </p:grpSpPr>
      <p:sp>
        <p:nvSpPr>
          <p:cNvPr id="1808" name="Google Shape;1808;p306"/>
          <p:cNvSpPr txBox="1">
            <a:spLocks noGrp="1"/>
          </p:cNvSpPr>
          <p:nvPr>
            <p:ph type="title"/>
          </p:nvPr>
        </p:nvSpPr>
        <p:spPr>
          <a:xfrm>
            <a:off x="1273488" y="1175762"/>
            <a:ext cx="15266634"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09" name="Google Shape;1809;p306"/>
          <p:cNvSpPr/>
          <p:nvPr/>
        </p:nvSpPr>
        <p:spPr>
          <a:xfrm>
            <a:off x="0" y="9469678"/>
            <a:ext cx="18287994" cy="817322"/>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810" name="Google Shape;1810;p306"/>
          <p:cNvSpPr/>
          <p:nvPr/>
        </p:nvSpPr>
        <p:spPr>
          <a:xfrm>
            <a:off x="0" y="9452271"/>
            <a:ext cx="18287994" cy="68580"/>
          </a:xfrm>
          <a:prstGeom prst="rect">
            <a:avLst/>
          </a:prstGeom>
          <a:solidFill>
            <a:srgbClr val="A4D65E"/>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811" name="Google Shape;1811;p306"/>
          <p:cNvSpPr txBox="1">
            <a:spLocks noGrp="1"/>
          </p:cNvSpPr>
          <p:nvPr>
            <p:ph type="body" idx="1"/>
          </p:nvPr>
        </p:nvSpPr>
        <p:spPr>
          <a:xfrm>
            <a:off x="1273174" y="2422534"/>
            <a:ext cx="15265400" cy="5718173"/>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500"/>
              </a:spcBef>
              <a:spcAft>
                <a:spcPts val="0"/>
              </a:spcAft>
              <a:buSzPts val="3200"/>
              <a:buChar char="•"/>
              <a:defRPr sz="3200">
                <a:latin typeface="Verdana"/>
                <a:ea typeface="Verdana"/>
                <a:cs typeface="Verdana"/>
                <a:sym typeface="Verdana"/>
              </a:defRPr>
            </a:lvl1pPr>
            <a:lvl2pPr marL="914400" lvl="1" indent="-431800" algn="l">
              <a:lnSpc>
                <a:spcPct val="100000"/>
              </a:lnSpc>
              <a:spcBef>
                <a:spcPts val="1500"/>
              </a:spcBef>
              <a:spcAft>
                <a:spcPts val="0"/>
              </a:spcAft>
              <a:buClr>
                <a:srgbClr val="F5668F"/>
              </a:buClr>
              <a:buSzPts val="3200"/>
              <a:buChar char="•"/>
              <a:defRPr sz="3200">
                <a:latin typeface="Verdana"/>
                <a:ea typeface="Verdana"/>
                <a:cs typeface="Verdana"/>
                <a:sym typeface="Verdana"/>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812" name="Google Shape;1812;p306"/>
          <p:cNvPicPr preferRelativeResize="0"/>
          <p:nvPr/>
        </p:nvPicPr>
        <p:blipFill rotWithShape="1">
          <a:blip r:embed="rId2">
            <a:alphaModFix/>
          </a:blip>
          <a:srcRect/>
          <a:stretch/>
        </p:blipFill>
        <p:spPr>
          <a:xfrm>
            <a:off x="10699001" y="9546610"/>
            <a:ext cx="7588994" cy="740390"/>
          </a:xfrm>
          <a:prstGeom prst="rect">
            <a:avLst/>
          </a:prstGeom>
          <a:noFill/>
          <a:ln>
            <a:noFill/>
          </a:ln>
        </p:spPr>
      </p:pic>
    </p:spTree>
  </p:cSld>
  <p:clrMapOvr>
    <a:masterClrMapping/>
  </p:clrMapOvr>
</p:sldLayout>
</file>

<file path=ppt/slideLayouts/slideLayout181.xml><?xml version="1.0" encoding="utf-8"?>
<p:sldLayout xmlns:a="http://schemas.openxmlformats.org/drawingml/2006/main" xmlns:r="http://schemas.openxmlformats.org/officeDocument/2006/relationships" xmlns:p="http://schemas.openxmlformats.org/presentationml/2006/main" matchingName="27_Title and Content">
  <p:cSld name="27_Title and Content">
    <p:spTree>
      <p:nvGrpSpPr>
        <p:cNvPr id="1" name="Shape 1813"/>
        <p:cNvGrpSpPr/>
        <p:nvPr/>
      </p:nvGrpSpPr>
      <p:grpSpPr>
        <a:xfrm>
          <a:off x="0" y="0"/>
          <a:ext cx="0" cy="0"/>
          <a:chOff x="0" y="0"/>
          <a:chExt cx="0" cy="0"/>
        </a:xfrm>
      </p:grpSpPr>
      <p:sp>
        <p:nvSpPr>
          <p:cNvPr id="1814" name="Google Shape;1814;p307"/>
          <p:cNvSpPr/>
          <p:nvPr/>
        </p:nvSpPr>
        <p:spPr>
          <a:xfrm>
            <a:off x="0" y="9469678"/>
            <a:ext cx="18287994" cy="817322"/>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pic>
        <p:nvPicPr>
          <p:cNvPr id="1815" name="Google Shape;1815;p307"/>
          <p:cNvPicPr preferRelativeResize="0"/>
          <p:nvPr/>
        </p:nvPicPr>
        <p:blipFill rotWithShape="1">
          <a:blip r:embed="rId2">
            <a:alphaModFix/>
          </a:blip>
          <a:srcRect/>
          <a:stretch/>
        </p:blipFill>
        <p:spPr>
          <a:xfrm>
            <a:off x="10699001" y="9546610"/>
            <a:ext cx="7588994" cy="740390"/>
          </a:xfrm>
          <a:prstGeom prst="rect">
            <a:avLst/>
          </a:prstGeom>
          <a:noFill/>
          <a:ln>
            <a:noFill/>
          </a:ln>
        </p:spPr>
      </p:pic>
      <p:sp>
        <p:nvSpPr>
          <p:cNvPr id="1816" name="Google Shape;1816;p307"/>
          <p:cNvSpPr/>
          <p:nvPr/>
        </p:nvSpPr>
        <p:spPr>
          <a:xfrm>
            <a:off x="0" y="9452271"/>
            <a:ext cx="18287994" cy="68580"/>
          </a:xfrm>
          <a:prstGeom prst="rect">
            <a:avLst/>
          </a:prstGeom>
          <a:solidFill>
            <a:srgbClr val="A4D65E"/>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817" name="Google Shape;1817;p307"/>
          <p:cNvSpPr txBox="1">
            <a:spLocks noGrp="1"/>
          </p:cNvSpPr>
          <p:nvPr>
            <p:ph type="title"/>
          </p:nvPr>
        </p:nvSpPr>
        <p:spPr>
          <a:xfrm>
            <a:off x="1273488" y="1210286"/>
            <a:ext cx="15234264"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18" name="Google Shape;1818;p307"/>
          <p:cNvSpPr txBox="1">
            <a:spLocks noGrp="1"/>
          </p:cNvSpPr>
          <p:nvPr>
            <p:ph type="body" idx="1"/>
          </p:nvPr>
        </p:nvSpPr>
        <p:spPr>
          <a:xfrm>
            <a:off x="1273488" y="2456782"/>
            <a:ext cx="15234264" cy="6175739"/>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500"/>
              </a:spcBef>
              <a:spcAft>
                <a:spcPts val="0"/>
              </a:spcAft>
              <a:buSzPts val="3200"/>
              <a:buNone/>
              <a:defRPr sz="3200">
                <a:latin typeface="Verdana"/>
                <a:ea typeface="Verdana"/>
                <a:cs typeface="Verdana"/>
                <a:sym typeface="Verdana"/>
              </a:defRPr>
            </a:lvl1pPr>
            <a:lvl2pPr marL="914400" lvl="1" indent="-342900" algn="l">
              <a:lnSpc>
                <a:spcPct val="100000"/>
              </a:lnSpc>
              <a:spcBef>
                <a:spcPts val="75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82.xml><?xml version="1.0" encoding="utf-8"?>
<p:sldLayout xmlns:a="http://schemas.openxmlformats.org/drawingml/2006/main" xmlns:r="http://schemas.openxmlformats.org/officeDocument/2006/relationships" xmlns:p="http://schemas.openxmlformats.org/presentationml/2006/main" matchingName="6_Cover">
  <p:cSld name="6_Cover">
    <p:spTree>
      <p:nvGrpSpPr>
        <p:cNvPr id="1" name="Shape 1819"/>
        <p:cNvGrpSpPr/>
        <p:nvPr/>
      </p:nvGrpSpPr>
      <p:grpSpPr>
        <a:xfrm>
          <a:off x="0" y="0"/>
          <a:ext cx="0" cy="0"/>
          <a:chOff x="0" y="0"/>
          <a:chExt cx="0" cy="0"/>
        </a:xfrm>
      </p:grpSpPr>
      <p:sp>
        <p:nvSpPr>
          <p:cNvPr id="1820" name="Google Shape;1820;p308"/>
          <p:cNvSpPr/>
          <p:nvPr/>
        </p:nvSpPr>
        <p:spPr>
          <a:xfrm>
            <a:off x="1353549" y="1941623"/>
            <a:ext cx="16934445" cy="5733905"/>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821" name="Google Shape;1821;p308"/>
          <p:cNvSpPr txBox="1">
            <a:spLocks noGrp="1"/>
          </p:cNvSpPr>
          <p:nvPr>
            <p:ph type="title"/>
          </p:nvPr>
        </p:nvSpPr>
        <p:spPr>
          <a:xfrm>
            <a:off x="2119958" y="2341992"/>
            <a:ext cx="7791648" cy="273951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22" name="Google Shape;1822;p308"/>
          <p:cNvSpPr txBox="1">
            <a:spLocks noGrp="1"/>
          </p:cNvSpPr>
          <p:nvPr>
            <p:ph type="subTitle" idx="1"/>
          </p:nvPr>
        </p:nvSpPr>
        <p:spPr>
          <a:xfrm>
            <a:off x="2119958" y="5650292"/>
            <a:ext cx="7791648"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1823" name="Google Shape;1823;p308"/>
          <p:cNvSpPr>
            <a:spLocks noGrp="1"/>
          </p:cNvSpPr>
          <p:nvPr>
            <p:ph type="pic" idx="2"/>
          </p:nvPr>
        </p:nvSpPr>
        <p:spPr>
          <a:xfrm>
            <a:off x="10678030" y="350868"/>
            <a:ext cx="7609979" cy="8915400"/>
          </a:xfrm>
          <a:prstGeom prst="rect">
            <a:avLst/>
          </a:prstGeom>
          <a:noFill/>
          <a:ln>
            <a:noFill/>
          </a:ln>
        </p:spPr>
      </p:sp>
      <p:grpSp>
        <p:nvGrpSpPr>
          <p:cNvPr id="1824" name="Google Shape;1824;p308"/>
          <p:cNvGrpSpPr/>
          <p:nvPr/>
        </p:nvGrpSpPr>
        <p:grpSpPr>
          <a:xfrm>
            <a:off x="0" y="7530523"/>
            <a:ext cx="18287994" cy="2756477"/>
            <a:chOff x="0" y="5020348"/>
            <a:chExt cx="12191996" cy="1837651"/>
          </a:xfrm>
        </p:grpSpPr>
        <p:sp>
          <p:nvSpPr>
            <p:cNvPr id="1825" name="Google Shape;1825;p308"/>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826" name="Google Shape;1826;p308"/>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1827" name="Google Shape;1827;p308"/>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183.xml><?xml version="1.0" encoding="utf-8"?>
<p:sldLayout xmlns:a="http://schemas.openxmlformats.org/drawingml/2006/main" xmlns:r="http://schemas.openxmlformats.org/officeDocument/2006/relationships" xmlns:p="http://schemas.openxmlformats.org/presentationml/2006/main" matchingName="8_Two Section | Picture and Copy Layout">
  <p:cSld name="8_Two Section | Picture and Copy Layout">
    <p:spTree>
      <p:nvGrpSpPr>
        <p:cNvPr id="1" name="Shape 1828"/>
        <p:cNvGrpSpPr/>
        <p:nvPr/>
      </p:nvGrpSpPr>
      <p:grpSpPr>
        <a:xfrm>
          <a:off x="0" y="0"/>
          <a:ext cx="0" cy="0"/>
          <a:chOff x="0" y="0"/>
          <a:chExt cx="0" cy="0"/>
        </a:xfrm>
      </p:grpSpPr>
      <p:sp>
        <p:nvSpPr>
          <p:cNvPr id="1829" name="Google Shape;1829;p309"/>
          <p:cNvSpPr/>
          <p:nvPr/>
        </p:nvSpPr>
        <p:spPr>
          <a:xfrm>
            <a:off x="0" y="9469678"/>
            <a:ext cx="18287994" cy="817322"/>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830" name="Google Shape;1830;p309"/>
          <p:cNvSpPr/>
          <p:nvPr/>
        </p:nvSpPr>
        <p:spPr>
          <a:xfrm>
            <a:off x="0" y="9452271"/>
            <a:ext cx="18287994" cy="68580"/>
          </a:xfrm>
          <a:prstGeom prst="rect">
            <a:avLst/>
          </a:prstGeom>
          <a:solidFill>
            <a:srgbClr val="A4D65E"/>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831" name="Google Shape;1831;p309"/>
          <p:cNvSpPr txBox="1">
            <a:spLocks noGrp="1"/>
          </p:cNvSpPr>
          <p:nvPr>
            <p:ph type="body" idx="1"/>
          </p:nvPr>
        </p:nvSpPr>
        <p:spPr>
          <a:xfrm>
            <a:off x="1780254" y="1941678"/>
            <a:ext cx="5975004" cy="568212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800"/>
              <a:buNone/>
              <a:defRPr sz="1800" i="1">
                <a:solidFill>
                  <a:srgbClr val="003B5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32" name="Google Shape;1832;p309"/>
          <p:cNvSpPr txBox="1">
            <a:spLocks noGrp="1"/>
          </p:cNvSpPr>
          <p:nvPr>
            <p:ph type="body" idx="2"/>
          </p:nvPr>
        </p:nvSpPr>
        <p:spPr>
          <a:xfrm>
            <a:off x="8324090" y="2995697"/>
            <a:ext cx="8199836" cy="4628121"/>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500"/>
              </a:spcBef>
              <a:spcAft>
                <a:spcPts val="0"/>
              </a:spcAft>
              <a:buSzPts val="3200"/>
              <a:buNone/>
              <a:defRPr sz="3200">
                <a:latin typeface="Verdana"/>
                <a:ea typeface="Verdana"/>
                <a:cs typeface="Verdana"/>
                <a:sym typeface="Verdana"/>
              </a:defRPr>
            </a:lvl1pPr>
            <a:lvl2pPr marL="914400" lvl="1" indent="-342900" algn="l">
              <a:lnSpc>
                <a:spcPct val="100000"/>
              </a:lnSpc>
              <a:spcBef>
                <a:spcPts val="75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33" name="Google Shape;1833;p309"/>
          <p:cNvSpPr txBox="1">
            <a:spLocks noGrp="1"/>
          </p:cNvSpPr>
          <p:nvPr>
            <p:ph type="title"/>
          </p:nvPr>
        </p:nvSpPr>
        <p:spPr>
          <a:xfrm>
            <a:off x="8324090" y="1731796"/>
            <a:ext cx="81998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834" name="Google Shape;1834;p309"/>
          <p:cNvPicPr preferRelativeResize="0"/>
          <p:nvPr/>
        </p:nvPicPr>
        <p:blipFill rotWithShape="1">
          <a:blip r:embed="rId2">
            <a:alphaModFix/>
          </a:blip>
          <a:srcRect/>
          <a:stretch/>
        </p:blipFill>
        <p:spPr>
          <a:xfrm>
            <a:off x="10699001" y="9546610"/>
            <a:ext cx="7588994" cy="740390"/>
          </a:xfrm>
          <a:prstGeom prst="rect">
            <a:avLst/>
          </a:prstGeom>
          <a:noFill/>
          <a:ln>
            <a:noFill/>
          </a:ln>
        </p:spPr>
      </p:pic>
    </p:spTree>
  </p:cSld>
  <p:clrMapOvr>
    <a:masterClrMapping/>
  </p:clrMapOvr>
</p:sldLayout>
</file>

<file path=ppt/slideLayouts/slideLayout184.xml><?xml version="1.0" encoding="utf-8"?>
<p:sldLayout xmlns:a="http://schemas.openxmlformats.org/drawingml/2006/main" xmlns:r="http://schemas.openxmlformats.org/officeDocument/2006/relationships" xmlns:p="http://schemas.openxmlformats.org/presentationml/2006/main" matchingName="18_Cover">
  <p:cSld name="18_Cover">
    <p:spTree>
      <p:nvGrpSpPr>
        <p:cNvPr id="1" name="Shape 1835"/>
        <p:cNvGrpSpPr/>
        <p:nvPr/>
      </p:nvGrpSpPr>
      <p:grpSpPr>
        <a:xfrm>
          <a:off x="0" y="0"/>
          <a:ext cx="0" cy="0"/>
          <a:chOff x="0" y="0"/>
          <a:chExt cx="0" cy="0"/>
        </a:xfrm>
      </p:grpSpPr>
      <p:sp>
        <p:nvSpPr>
          <p:cNvPr id="1836" name="Google Shape;1836;p310"/>
          <p:cNvSpPr/>
          <p:nvPr/>
        </p:nvSpPr>
        <p:spPr>
          <a:xfrm>
            <a:off x="1353549" y="1941623"/>
            <a:ext cx="16934445" cy="5733905"/>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837" name="Google Shape;1837;p310"/>
          <p:cNvSpPr txBox="1">
            <a:spLocks noGrp="1"/>
          </p:cNvSpPr>
          <p:nvPr>
            <p:ph type="title"/>
          </p:nvPr>
        </p:nvSpPr>
        <p:spPr>
          <a:xfrm>
            <a:off x="2119971" y="2341992"/>
            <a:ext cx="7791648" cy="273951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38" name="Google Shape;1838;p310"/>
          <p:cNvSpPr txBox="1">
            <a:spLocks noGrp="1"/>
          </p:cNvSpPr>
          <p:nvPr>
            <p:ph type="subTitle" idx="1"/>
          </p:nvPr>
        </p:nvSpPr>
        <p:spPr>
          <a:xfrm>
            <a:off x="2119971" y="5650292"/>
            <a:ext cx="7791648"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1839" name="Google Shape;1839;p310"/>
          <p:cNvSpPr>
            <a:spLocks noGrp="1"/>
          </p:cNvSpPr>
          <p:nvPr>
            <p:ph type="pic" idx="2"/>
          </p:nvPr>
        </p:nvSpPr>
        <p:spPr>
          <a:xfrm>
            <a:off x="10678030" y="350868"/>
            <a:ext cx="7609979" cy="8915400"/>
          </a:xfrm>
          <a:prstGeom prst="rect">
            <a:avLst/>
          </a:prstGeom>
          <a:noFill/>
          <a:ln>
            <a:noFill/>
          </a:ln>
        </p:spPr>
      </p:sp>
      <p:grpSp>
        <p:nvGrpSpPr>
          <p:cNvPr id="1840" name="Google Shape;1840;p310"/>
          <p:cNvGrpSpPr/>
          <p:nvPr/>
        </p:nvGrpSpPr>
        <p:grpSpPr>
          <a:xfrm>
            <a:off x="0" y="7530523"/>
            <a:ext cx="18287994" cy="2756477"/>
            <a:chOff x="0" y="5020348"/>
            <a:chExt cx="12191996" cy="1837651"/>
          </a:xfrm>
        </p:grpSpPr>
        <p:sp>
          <p:nvSpPr>
            <p:cNvPr id="1841" name="Google Shape;1841;p310"/>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842" name="Google Shape;1842;p310"/>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1843" name="Google Shape;1843;p310"/>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185.xml><?xml version="1.0" encoding="utf-8"?>
<p:sldLayout xmlns:a="http://schemas.openxmlformats.org/drawingml/2006/main" xmlns:r="http://schemas.openxmlformats.org/officeDocument/2006/relationships" xmlns:p="http://schemas.openxmlformats.org/presentationml/2006/main" matchingName="18_Divider">
  <p:cSld name="18_Divider">
    <p:spTree>
      <p:nvGrpSpPr>
        <p:cNvPr id="1" name="Shape 1844"/>
        <p:cNvGrpSpPr/>
        <p:nvPr/>
      </p:nvGrpSpPr>
      <p:grpSpPr>
        <a:xfrm>
          <a:off x="0" y="0"/>
          <a:ext cx="0" cy="0"/>
          <a:chOff x="0" y="0"/>
          <a:chExt cx="0" cy="0"/>
        </a:xfrm>
      </p:grpSpPr>
      <p:grpSp>
        <p:nvGrpSpPr>
          <p:cNvPr id="1845" name="Google Shape;1845;p311"/>
          <p:cNvGrpSpPr/>
          <p:nvPr/>
        </p:nvGrpSpPr>
        <p:grpSpPr>
          <a:xfrm>
            <a:off x="0" y="7530523"/>
            <a:ext cx="18287994" cy="2756477"/>
            <a:chOff x="0" y="5020348"/>
            <a:chExt cx="12191996" cy="1837651"/>
          </a:xfrm>
        </p:grpSpPr>
        <p:sp>
          <p:nvSpPr>
            <p:cNvPr id="1846" name="Google Shape;1846;p311"/>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847" name="Google Shape;1847;p311"/>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848" name="Google Shape;1848;p311"/>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1849" name="Google Shape;1849;p311"/>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850" name="Google Shape;1850;p311"/>
          <p:cNvSpPr txBox="1">
            <a:spLocks noGrp="1"/>
          </p:cNvSpPr>
          <p:nvPr>
            <p:ph type="title"/>
          </p:nvPr>
        </p:nvSpPr>
        <p:spPr>
          <a:xfrm>
            <a:off x="2119958" y="1052621"/>
            <a:ext cx="14048064"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51" name="Google Shape;1851;p311"/>
          <p:cNvSpPr txBox="1">
            <a:spLocks noGrp="1"/>
          </p:cNvSpPr>
          <p:nvPr>
            <p:ph type="subTitle" idx="1"/>
          </p:nvPr>
        </p:nvSpPr>
        <p:spPr>
          <a:xfrm>
            <a:off x="2119958" y="4622456"/>
            <a:ext cx="14048064"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86.xml><?xml version="1.0" encoding="utf-8"?>
<p:sldLayout xmlns:a="http://schemas.openxmlformats.org/drawingml/2006/main" xmlns:r="http://schemas.openxmlformats.org/officeDocument/2006/relationships" xmlns:p="http://schemas.openxmlformats.org/presentationml/2006/main" matchingName="18_Photo Slide">
  <p:cSld name="18_Photo Slide">
    <p:spTree>
      <p:nvGrpSpPr>
        <p:cNvPr id="1" name="Shape 1852"/>
        <p:cNvGrpSpPr/>
        <p:nvPr/>
      </p:nvGrpSpPr>
      <p:grpSpPr>
        <a:xfrm>
          <a:off x="0" y="0"/>
          <a:ext cx="0" cy="0"/>
          <a:chOff x="0" y="0"/>
          <a:chExt cx="0" cy="0"/>
        </a:xfrm>
      </p:grpSpPr>
      <p:sp>
        <p:nvSpPr>
          <p:cNvPr id="1853" name="Google Shape;1853;p312"/>
          <p:cNvSpPr txBox="1">
            <a:spLocks noGrp="1"/>
          </p:cNvSpPr>
          <p:nvPr>
            <p:ph type="body" idx="1"/>
          </p:nvPr>
        </p:nvSpPr>
        <p:spPr>
          <a:xfrm>
            <a:off x="685800" y="1719383"/>
            <a:ext cx="3525258" cy="4457700"/>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854" name="Google Shape;1854;p312"/>
          <p:cNvCxnSpPr/>
          <p:nvPr/>
        </p:nvCxnSpPr>
        <p:spPr>
          <a:xfrm>
            <a:off x="685801"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855" name="Google Shape;1855;p312"/>
          <p:cNvGrpSpPr/>
          <p:nvPr/>
        </p:nvGrpSpPr>
        <p:grpSpPr>
          <a:xfrm>
            <a:off x="1" y="8069137"/>
            <a:ext cx="4211045" cy="1130843"/>
            <a:chOff x="0" y="5379424"/>
            <a:chExt cx="2807363" cy="753895"/>
          </a:xfrm>
        </p:grpSpPr>
        <p:sp>
          <p:nvSpPr>
            <p:cNvPr id="1856" name="Google Shape;1856;p312"/>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857" name="Google Shape;1857;p312"/>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grpSp>
      <p:sp>
        <p:nvSpPr>
          <p:cNvPr id="1858" name="Google Shape;1858;p312"/>
          <p:cNvSpPr>
            <a:spLocks noGrp="1"/>
          </p:cNvSpPr>
          <p:nvPr>
            <p:ph type="pic" idx="2"/>
          </p:nvPr>
        </p:nvSpPr>
        <p:spPr>
          <a:xfrm>
            <a:off x="4211045" y="685800"/>
            <a:ext cx="13373100" cy="8915400"/>
          </a:xfrm>
          <a:prstGeom prst="rect">
            <a:avLst/>
          </a:prstGeom>
          <a:noFill/>
          <a:ln>
            <a:noFill/>
          </a:ln>
        </p:spPr>
      </p:sp>
      <p:pic>
        <p:nvPicPr>
          <p:cNvPr id="1859" name="Google Shape;1859;p312"/>
          <p:cNvPicPr preferRelativeResize="0"/>
          <p:nvPr/>
        </p:nvPicPr>
        <p:blipFill rotWithShape="1">
          <a:blip r:embed="rId2">
            <a:alphaModFix/>
          </a:blip>
          <a:srcRect/>
          <a:stretch/>
        </p:blipFill>
        <p:spPr>
          <a:xfrm>
            <a:off x="770030" y="6578303"/>
            <a:ext cx="3037970" cy="1367910"/>
          </a:xfrm>
          <a:prstGeom prst="rect">
            <a:avLst/>
          </a:prstGeom>
          <a:noFill/>
          <a:ln>
            <a:noFill/>
          </a:ln>
        </p:spPr>
      </p:pic>
    </p:spTree>
  </p:cSld>
  <p:clrMapOvr>
    <a:masterClrMapping/>
  </p:clrMapOvr>
</p:sldLayout>
</file>

<file path=ppt/slideLayouts/slideLayout187.xml><?xml version="1.0" encoding="utf-8"?>
<p:sldLayout xmlns:a="http://schemas.openxmlformats.org/drawingml/2006/main" xmlns:r="http://schemas.openxmlformats.org/officeDocument/2006/relationships" xmlns:p="http://schemas.openxmlformats.org/presentationml/2006/main" matchingName="45_Quotation">
  <p:cSld name="45_Quotation">
    <p:spTree>
      <p:nvGrpSpPr>
        <p:cNvPr id="1" name="Shape 1860"/>
        <p:cNvGrpSpPr/>
        <p:nvPr/>
      </p:nvGrpSpPr>
      <p:grpSpPr>
        <a:xfrm>
          <a:off x="0" y="0"/>
          <a:ext cx="0" cy="0"/>
          <a:chOff x="0" y="0"/>
          <a:chExt cx="0" cy="0"/>
        </a:xfrm>
      </p:grpSpPr>
      <p:sp>
        <p:nvSpPr>
          <p:cNvPr id="1861" name="Google Shape;1861;p313"/>
          <p:cNvSpPr/>
          <p:nvPr/>
        </p:nvSpPr>
        <p:spPr>
          <a:xfrm>
            <a:off x="2141040" y="2081801"/>
            <a:ext cx="15232563" cy="5260401"/>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862" name="Google Shape;1862;p313"/>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63" name="Google Shape;1863;p313"/>
          <p:cNvSpPr txBox="1">
            <a:spLocks noGrp="1"/>
          </p:cNvSpPr>
          <p:nvPr>
            <p:ph type="body" idx="1"/>
          </p:nvPr>
        </p:nvSpPr>
        <p:spPr>
          <a:xfrm>
            <a:off x="2141040" y="7511183"/>
            <a:ext cx="15232563" cy="12377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64" name="Google Shape;1864;p313"/>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65" name="Google Shape;1865;p313"/>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1866" name="Google Shape;1866;p313"/>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867" name="Google Shape;1867;p313"/>
          <p:cNvGrpSpPr/>
          <p:nvPr/>
        </p:nvGrpSpPr>
        <p:grpSpPr>
          <a:xfrm>
            <a:off x="10787318" y="0"/>
            <a:ext cx="7500690" cy="2138982"/>
            <a:chOff x="7191545" y="0"/>
            <a:chExt cx="5000460" cy="1425988"/>
          </a:xfrm>
        </p:grpSpPr>
        <p:pic>
          <p:nvPicPr>
            <p:cNvPr id="1868" name="Google Shape;1868;p313"/>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69" name="Google Shape;1869;p313"/>
            <p:cNvGrpSpPr/>
            <p:nvPr/>
          </p:nvGrpSpPr>
          <p:grpSpPr>
            <a:xfrm>
              <a:off x="7191545" y="0"/>
              <a:ext cx="5000460" cy="1425988"/>
              <a:chOff x="7191545" y="0"/>
              <a:chExt cx="5000460" cy="1425988"/>
            </a:xfrm>
          </p:grpSpPr>
          <p:sp>
            <p:nvSpPr>
              <p:cNvPr id="1870" name="Google Shape;1870;p313"/>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871" name="Google Shape;1871;p313"/>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872" name="Google Shape;1872;p313" descr="Open quotation mark with solid fill"/>
          <p:cNvSpPr/>
          <p:nvPr/>
        </p:nvSpPr>
        <p:spPr>
          <a:xfrm>
            <a:off x="167267" y="204794"/>
            <a:ext cx="3055142" cy="305514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88.xml><?xml version="1.0" encoding="utf-8"?>
<p:sldLayout xmlns:a="http://schemas.openxmlformats.org/drawingml/2006/main" xmlns:r="http://schemas.openxmlformats.org/officeDocument/2006/relationships" xmlns:p="http://schemas.openxmlformats.org/presentationml/2006/main" matchingName="28_Title and Content">
  <p:cSld name="28_Title and Content">
    <p:spTree>
      <p:nvGrpSpPr>
        <p:cNvPr id="1" name="Shape 1873"/>
        <p:cNvGrpSpPr/>
        <p:nvPr/>
      </p:nvGrpSpPr>
      <p:grpSpPr>
        <a:xfrm>
          <a:off x="0" y="0"/>
          <a:ext cx="0" cy="0"/>
          <a:chOff x="0" y="0"/>
          <a:chExt cx="0" cy="0"/>
        </a:xfrm>
      </p:grpSpPr>
      <p:grpSp>
        <p:nvGrpSpPr>
          <p:cNvPr id="1874" name="Google Shape;1874;p314"/>
          <p:cNvGrpSpPr/>
          <p:nvPr/>
        </p:nvGrpSpPr>
        <p:grpSpPr>
          <a:xfrm>
            <a:off x="10787318" y="0"/>
            <a:ext cx="7500690" cy="2138982"/>
            <a:chOff x="7191545" y="0"/>
            <a:chExt cx="5000460" cy="1425988"/>
          </a:xfrm>
        </p:grpSpPr>
        <p:pic>
          <p:nvPicPr>
            <p:cNvPr id="1875" name="Google Shape;1875;p314"/>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76" name="Google Shape;1876;p314"/>
            <p:cNvGrpSpPr/>
            <p:nvPr/>
          </p:nvGrpSpPr>
          <p:grpSpPr>
            <a:xfrm>
              <a:off x="7191545" y="0"/>
              <a:ext cx="5000460" cy="1425988"/>
              <a:chOff x="7191545" y="0"/>
              <a:chExt cx="5000460" cy="1425988"/>
            </a:xfrm>
          </p:grpSpPr>
          <p:sp>
            <p:nvSpPr>
              <p:cNvPr id="1877" name="Google Shape;1877;p314"/>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878" name="Google Shape;1878;p314"/>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879" name="Google Shape;1879;p314"/>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80" name="Google Shape;1880;p314"/>
          <p:cNvSpPr txBox="1">
            <a:spLocks noGrp="1"/>
          </p:cNvSpPr>
          <p:nvPr>
            <p:ph type="body" idx="1"/>
          </p:nvPr>
        </p:nvSpPr>
        <p:spPr>
          <a:xfrm>
            <a:off x="914405" y="2738440"/>
            <a:ext cx="16459200" cy="6527004"/>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400050" algn="l">
              <a:lnSpc>
                <a:spcPct val="100000"/>
              </a:lnSpc>
              <a:spcBef>
                <a:spcPts val="1500"/>
              </a:spcBef>
              <a:spcAft>
                <a:spcPts val="0"/>
              </a:spcAft>
              <a:buSzPts val="2700"/>
              <a:buChar char="•"/>
              <a:defRPr/>
            </a:lvl3pPr>
            <a:lvl4pPr marL="1828800" lvl="3" indent="-381000" algn="l">
              <a:lnSpc>
                <a:spcPct val="100000"/>
              </a:lnSpc>
              <a:spcBef>
                <a:spcPts val="1500"/>
              </a:spcBef>
              <a:spcAft>
                <a:spcPts val="0"/>
              </a:spcAft>
              <a:buSzPts val="2400"/>
              <a:buChar char="•"/>
              <a:defRPr/>
            </a:lvl4pPr>
            <a:lvl5pPr marL="2286000" lvl="4" indent="-381000" algn="l">
              <a:lnSpc>
                <a:spcPct val="100000"/>
              </a:lnSpc>
              <a:spcBef>
                <a:spcPts val="1500"/>
              </a:spcBef>
              <a:spcAft>
                <a:spcPts val="0"/>
              </a:spcAft>
              <a:buSzPts val="24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81" name="Google Shape;1881;p314"/>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82" name="Google Shape;1882;p314"/>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1883" name="Google Shape;1883;p314"/>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89.xml><?xml version="1.0" encoding="utf-8"?>
<p:sldLayout xmlns:a="http://schemas.openxmlformats.org/drawingml/2006/main" xmlns:r="http://schemas.openxmlformats.org/officeDocument/2006/relationships" xmlns:p="http://schemas.openxmlformats.org/presentationml/2006/main" matchingName="18_Two Content">
  <p:cSld name="18_Two Content">
    <p:spTree>
      <p:nvGrpSpPr>
        <p:cNvPr id="1" name="Shape 1884"/>
        <p:cNvGrpSpPr/>
        <p:nvPr/>
      </p:nvGrpSpPr>
      <p:grpSpPr>
        <a:xfrm>
          <a:off x="0" y="0"/>
          <a:ext cx="0" cy="0"/>
          <a:chOff x="0" y="0"/>
          <a:chExt cx="0" cy="0"/>
        </a:xfrm>
      </p:grpSpPr>
      <p:sp>
        <p:nvSpPr>
          <p:cNvPr id="1885" name="Google Shape;1885;p315"/>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86" name="Google Shape;1886;p315"/>
          <p:cNvSpPr txBox="1">
            <a:spLocks noGrp="1"/>
          </p:cNvSpPr>
          <p:nvPr>
            <p:ph type="body" idx="1"/>
          </p:nvPr>
        </p:nvSpPr>
        <p:spPr>
          <a:xfrm>
            <a:off x="914405" y="2738440"/>
            <a:ext cx="8115305" cy="6527004"/>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400050" algn="l">
              <a:lnSpc>
                <a:spcPct val="100000"/>
              </a:lnSpc>
              <a:spcBef>
                <a:spcPts val="1500"/>
              </a:spcBef>
              <a:spcAft>
                <a:spcPts val="0"/>
              </a:spcAft>
              <a:buSzPts val="2700"/>
              <a:buChar char="•"/>
              <a:defRPr/>
            </a:lvl3pPr>
            <a:lvl4pPr marL="1828800" lvl="3" indent="-381000" algn="l">
              <a:lnSpc>
                <a:spcPct val="100000"/>
              </a:lnSpc>
              <a:spcBef>
                <a:spcPts val="1500"/>
              </a:spcBef>
              <a:spcAft>
                <a:spcPts val="0"/>
              </a:spcAft>
              <a:buSzPts val="2400"/>
              <a:buChar char="•"/>
              <a:defRPr/>
            </a:lvl4pPr>
            <a:lvl5pPr marL="2286000" lvl="4" indent="-381000" algn="l">
              <a:lnSpc>
                <a:spcPct val="100000"/>
              </a:lnSpc>
              <a:spcBef>
                <a:spcPts val="1500"/>
              </a:spcBef>
              <a:spcAft>
                <a:spcPts val="0"/>
              </a:spcAft>
              <a:buSzPts val="24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887" name="Google Shape;1887;p315"/>
          <p:cNvGrpSpPr/>
          <p:nvPr/>
        </p:nvGrpSpPr>
        <p:grpSpPr>
          <a:xfrm>
            <a:off x="10787318" y="0"/>
            <a:ext cx="7500690" cy="2138982"/>
            <a:chOff x="7191545" y="0"/>
            <a:chExt cx="5000460" cy="1425988"/>
          </a:xfrm>
        </p:grpSpPr>
        <p:pic>
          <p:nvPicPr>
            <p:cNvPr id="1888" name="Google Shape;1888;p315"/>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89" name="Google Shape;1889;p315"/>
            <p:cNvGrpSpPr/>
            <p:nvPr/>
          </p:nvGrpSpPr>
          <p:grpSpPr>
            <a:xfrm>
              <a:off x="7191545" y="0"/>
              <a:ext cx="5000460" cy="1425988"/>
              <a:chOff x="7191545" y="0"/>
              <a:chExt cx="5000460" cy="1425988"/>
            </a:xfrm>
          </p:grpSpPr>
          <p:sp>
            <p:nvSpPr>
              <p:cNvPr id="1890" name="Google Shape;1890;p315"/>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891" name="Google Shape;1891;p315"/>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892" name="Google Shape;1892;p315"/>
          <p:cNvSpPr txBox="1">
            <a:spLocks noGrp="1"/>
          </p:cNvSpPr>
          <p:nvPr>
            <p:ph type="body" idx="2"/>
          </p:nvPr>
        </p:nvSpPr>
        <p:spPr>
          <a:xfrm>
            <a:off x="9258301" y="2738440"/>
            <a:ext cx="8115305" cy="6527004"/>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400050" algn="l">
              <a:lnSpc>
                <a:spcPct val="100000"/>
              </a:lnSpc>
              <a:spcBef>
                <a:spcPts val="1500"/>
              </a:spcBef>
              <a:spcAft>
                <a:spcPts val="0"/>
              </a:spcAft>
              <a:buSzPts val="2700"/>
              <a:buChar char="•"/>
              <a:defRPr/>
            </a:lvl3pPr>
            <a:lvl4pPr marL="1828800" lvl="3" indent="-381000" algn="l">
              <a:lnSpc>
                <a:spcPct val="100000"/>
              </a:lnSpc>
              <a:spcBef>
                <a:spcPts val="1500"/>
              </a:spcBef>
              <a:spcAft>
                <a:spcPts val="0"/>
              </a:spcAft>
              <a:buSzPts val="2400"/>
              <a:buChar char="•"/>
              <a:defRPr/>
            </a:lvl4pPr>
            <a:lvl5pPr marL="2286000" lvl="4" indent="-381000" algn="l">
              <a:lnSpc>
                <a:spcPct val="100000"/>
              </a:lnSpc>
              <a:spcBef>
                <a:spcPts val="1500"/>
              </a:spcBef>
              <a:spcAft>
                <a:spcPts val="0"/>
              </a:spcAft>
              <a:buSzPts val="24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93" name="Google Shape;1893;p315"/>
          <p:cNvSpPr txBox="1">
            <a:spLocks noGrp="1"/>
          </p:cNvSpPr>
          <p:nvPr>
            <p:ph type="sldNum" idx="12"/>
          </p:nvPr>
        </p:nvSpPr>
        <p:spPr>
          <a:xfrm>
            <a:off x="13258790"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94" name="Google Shape;1894;p315"/>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1895" name="Google Shape;1895;p315"/>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90.xml><?xml version="1.0" encoding="utf-8"?>
<p:sldLayout xmlns:a="http://schemas.openxmlformats.org/drawingml/2006/main" xmlns:r="http://schemas.openxmlformats.org/officeDocument/2006/relationships" xmlns:p="http://schemas.openxmlformats.org/presentationml/2006/main" matchingName="18_Comparison">
  <p:cSld name="18_Comparison">
    <p:spTree>
      <p:nvGrpSpPr>
        <p:cNvPr id="1" name="Shape 1896"/>
        <p:cNvGrpSpPr/>
        <p:nvPr/>
      </p:nvGrpSpPr>
      <p:grpSpPr>
        <a:xfrm>
          <a:off x="0" y="0"/>
          <a:ext cx="0" cy="0"/>
          <a:chOff x="0" y="0"/>
          <a:chExt cx="0" cy="0"/>
        </a:xfrm>
      </p:grpSpPr>
      <p:grpSp>
        <p:nvGrpSpPr>
          <p:cNvPr id="1897" name="Google Shape;1897;p316"/>
          <p:cNvGrpSpPr/>
          <p:nvPr/>
        </p:nvGrpSpPr>
        <p:grpSpPr>
          <a:xfrm>
            <a:off x="10787318" y="0"/>
            <a:ext cx="7500690" cy="2138982"/>
            <a:chOff x="7191545" y="0"/>
            <a:chExt cx="5000460" cy="1425988"/>
          </a:xfrm>
        </p:grpSpPr>
        <p:pic>
          <p:nvPicPr>
            <p:cNvPr id="1898" name="Google Shape;1898;p316"/>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99" name="Google Shape;1899;p316"/>
            <p:cNvGrpSpPr/>
            <p:nvPr/>
          </p:nvGrpSpPr>
          <p:grpSpPr>
            <a:xfrm>
              <a:off x="7191545" y="0"/>
              <a:ext cx="5000460" cy="1425988"/>
              <a:chOff x="7191545" y="0"/>
              <a:chExt cx="5000460" cy="1425988"/>
            </a:xfrm>
          </p:grpSpPr>
          <p:sp>
            <p:nvSpPr>
              <p:cNvPr id="1900" name="Google Shape;1900;p316"/>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901" name="Google Shape;1901;p316"/>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902" name="Google Shape;1902;p316"/>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03" name="Google Shape;1903;p316"/>
          <p:cNvSpPr txBox="1">
            <a:spLocks noGrp="1"/>
          </p:cNvSpPr>
          <p:nvPr>
            <p:ph type="body" idx="1"/>
          </p:nvPr>
        </p:nvSpPr>
        <p:spPr>
          <a:xfrm>
            <a:off x="914405" y="2521740"/>
            <a:ext cx="8081960" cy="1235865"/>
          </a:xfrm>
          <a:prstGeom prst="rect">
            <a:avLst/>
          </a:prstGeom>
          <a:solidFill>
            <a:srgbClr val="F3F6FB"/>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u="sng"/>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04" name="Google Shape;1904;p316"/>
          <p:cNvSpPr txBox="1">
            <a:spLocks noGrp="1"/>
          </p:cNvSpPr>
          <p:nvPr>
            <p:ph type="body" idx="2"/>
          </p:nvPr>
        </p:nvSpPr>
        <p:spPr>
          <a:xfrm>
            <a:off x="914405" y="3757607"/>
            <a:ext cx="8081960" cy="5526875"/>
          </a:xfrm>
          <a:prstGeom prst="rect">
            <a:avLst/>
          </a:prstGeom>
          <a:solidFill>
            <a:srgbClr val="F3F6FB"/>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05" name="Google Shape;1905;p316"/>
          <p:cNvSpPr txBox="1">
            <a:spLocks noGrp="1"/>
          </p:cNvSpPr>
          <p:nvPr>
            <p:ph type="body" idx="3"/>
          </p:nvPr>
        </p:nvSpPr>
        <p:spPr>
          <a:xfrm>
            <a:off x="9258301" y="2521740"/>
            <a:ext cx="8115305" cy="1235865"/>
          </a:xfrm>
          <a:prstGeom prst="rect">
            <a:avLst/>
          </a:prstGeom>
          <a:solidFill>
            <a:srgbClr val="F3F6FB"/>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u="sng"/>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06" name="Google Shape;1906;p316"/>
          <p:cNvSpPr txBox="1">
            <a:spLocks noGrp="1"/>
          </p:cNvSpPr>
          <p:nvPr>
            <p:ph type="body" idx="4"/>
          </p:nvPr>
        </p:nvSpPr>
        <p:spPr>
          <a:xfrm>
            <a:off x="9258301" y="3757607"/>
            <a:ext cx="8115305" cy="5526875"/>
          </a:xfrm>
          <a:prstGeom prst="rect">
            <a:avLst/>
          </a:prstGeom>
          <a:solidFill>
            <a:srgbClr val="F3F6FB"/>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07" name="Google Shape;1907;p316"/>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908" name="Google Shape;1908;p316"/>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1909" name="Google Shape;1909;p316"/>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91.xml><?xml version="1.0" encoding="utf-8"?>
<p:sldLayout xmlns:a="http://schemas.openxmlformats.org/drawingml/2006/main" xmlns:r="http://schemas.openxmlformats.org/officeDocument/2006/relationships" xmlns:p="http://schemas.openxmlformats.org/presentationml/2006/main" matchingName="18_Title Only">
  <p:cSld name="18_Title Only">
    <p:spTree>
      <p:nvGrpSpPr>
        <p:cNvPr id="1" name="Shape 1910"/>
        <p:cNvGrpSpPr/>
        <p:nvPr/>
      </p:nvGrpSpPr>
      <p:grpSpPr>
        <a:xfrm>
          <a:off x="0" y="0"/>
          <a:ext cx="0" cy="0"/>
          <a:chOff x="0" y="0"/>
          <a:chExt cx="0" cy="0"/>
        </a:xfrm>
      </p:grpSpPr>
      <p:grpSp>
        <p:nvGrpSpPr>
          <p:cNvPr id="1911" name="Google Shape;1911;p317"/>
          <p:cNvGrpSpPr/>
          <p:nvPr/>
        </p:nvGrpSpPr>
        <p:grpSpPr>
          <a:xfrm>
            <a:off x="10787318" y="0"/>
            <a:ext cx="7500690" cy="2138982"/>
            <a:chOff x="7191545" y="0"/>
            <a:chExt cx="5000460" cy="1425988"/>
          </a:xfrm>
        </p:grpSpPr>
        <p:pic>
          <p:nvPicPr>
            <p:cNvPr id="1912" name="Google Shape;1912;p317"/>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913" name="Google Shape;1913;p317"/>
            <p:cNvGrpSpPr/>
            <p:nvPr/>
          </p:nvGrpSpPr>
          <p:grpSpPr>
            <a:xfrm>
              <a:off x="7191545" y="0"/>
              <a:ext cx="5000460" cy="1425988"/>
              <a:chOff x="7191545" y="0"/>
              <a:chExt cx="5000460" cy="1425988"/>
            </a:xfrm>
          </p:grpSpPr>
          <p:sp>
            <p:nvSpPr>
              <p:cNvPr id="1914" name="Google Shape;1914;p317"/>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915" name="Google Shape;1915;p317"/>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916" name="Google Shape;1916;p317"/>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17" name="Google Shape;1917;p317"/>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918" name="Google Shape;1918;p317"/>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1919" name="Google Shape;1919;p317"/>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92.xml><?xml version="1.0" encoding="utf-8"?>
<p:sldLayout xmlns:a="http://schemas.openxmlformats.org/drawingml/2006/main" xmlns:r="http://schemas.openxmlformats.org/officeDocument/2006/relationships" xmlns:p="http://schemas.openxmlformats.org/presentationml/2006/main" matchingName="18_End">
  <p:cSld name="18_End">
    <p:spTree>
      <p:nvGrpSpPr>
        <p:cNvPr id="1" name="Shape 1920"/>
        <p:cNvGrpSpPr/>
        <p:nvPr/>
      </p:nvGrpSpPr>
      <p:grpSpPr>
        <a:xfrm>
          <a:off x="0" y="0"/>
          <a:ext cx="0" cy="0"/>
          <a:chOff x="0" y="0"/>
          <a:chExt cx="0" cy="0"/>
        </a:xfrm>
      </p:grpSpPr>
      <p:grpSp>
        <p:nvGrpSpPr>
          <p:cNvPr id="1921" name="Google Shape;1921;p318"/>
          <p:cNvGrpSpPr/>
          <p:nvPr/>
        </p:nvGrpSpPr>
        <p:grpSpPr>
          <a:xfrm>
            <a:off x="0" y="0"/>
            <a:ext cx="18287994" cy="3223245"/>
            <a:chOff x="0" y="0"/>
            <a:chExt cx="12191996" cy="2148830"/>
          </a:xfrm>
        </p:grpSpPr>
        <p:sp>
          <p:nvSpPr>
            <p:cNvPr id="1922" name="Google Shape;1922;p318"/>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923" name="Google Shape;1923;p318"/>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sp>
        <p:nvSpPr>
          <p:cNvPr id="1924" name="Google Shape;1924;p318"/>
          <p:cNvSpPr/>
          <p:nvPr/>
        </p:nvSpPr>
        <p:spPr>
          <a:xfrm>
            <a:off x="1353549" y="2276540"/>
            <a:ext cx="16934445" cy="5733905"/>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925" name="Google Shape;1925;p318"/>
          <p:cNvSpPr txBox="1">
            <a:spLocks noGrp="1"/>
          </p:cNvSpPr>
          <p:nvPr>
            <p:ph type="body" idx="1"/>
          </p:nvPr>
        </p:nvSpPr>
        <p:spPr>
          <a:xfrm>
            <a:off x="1828795" y="5143501"/>
            <a:ext cx="8373974" cy="212034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26" name="Google Shape;1926;p318"/>
          <p:cNvSpPr txBox="1">
            <a:spLocks noGrp="1"/>
          </p:cNvSpPr>
          <p:nvPr>
            <p:ph type="title"/>
          </p:nvPr>
        </p:nvSpPr>
        <p:spPr>
          <a:xfrm>
            <a:off x="1828795" y="2831229"/>
            <a:ext cx="8373974" cy="161739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927" name="Google Shape;1927;p318"/>
          <p:cNvPicPr preferRelativeResize="0"/>
          <p:nvPr/>
        </p:nvPicPr>
        <p:blipFill rotWithShape="1">
          <a:blip r:embed="rId2">
            <a:alphaModFix/>
          </a:blip>
          <a:srcRect/>
          <a:stretch/>
        </p:blipFill>
        <p:spPr>
          <a:xfrm>
            <a:off x="1353549" y="342557"/>
            <a:ext cx="3037970" cy="1367910"/>
          </a:xfrm>
          <a:prstGeom prst="rect">
            <a:avLst/>
          </a:prstGeom>
          <a:noFill/>
          <a:ln>
            <a:noFill/>
          </a:ln>
        </p:spPr>
      </p:pic>
      <p:sp>
        <p:nvSpPr>
          <p:cNvPr id="1928" name="Google Shape;1928;p318"/>
          <p:cNvSpPr>
            <a:spLocks noGrp="1"/>
          </p:cNvSpPr>
          <p:nvPr>
            <p:ph type="pic" idx="2"/>
          </p:nvPr>
        </p:nvSpPr>
        <p:spPr>
          <a:xfrm>
            <a:off x="10678030" y="350868"/>
            <a:ext cx="7609979" cy="8915400"/>
          </a:xfrm>
          <a:prstGeom prst="rect">
            <a:avLst/>
          </a:prstGeom>
          <a:noFill/>
          <a:ln>
            <a:noFill/>
          </a:ln>
        </p:spPr>
      </p:sp>
    </p:spTree>
  </p:cSld>
  <p:clrMapOvr>
    <a:masterClrMapping/>
  </p:clrMapOvr>
</p:sldLayout>
</file>

<file path=ppt/slideLayouts/slideLayout193.xml><?xml version="1.0" encoding="utf-8"?>
<p:sldLayout xmlns:a="http://schemas.openxmlformats.org/drawingml/2006/main" xmlns:r="http://schemas.openxmlformats.org/officeDocument/2006/relationships" xmlns:p="http://schemas.openxmlformats.org/presentationml/2006/main" matchingName="17_Blank">
  <p:cSld name="17_Blank">
    <p:spTree>
      <p:nvGrpSpPr>
        <p:cNvPr id="1" name="Shape 1929"/>
        <p:cNvGrpSpPr/>
        <p:nvPr/>
      </p:nvGrpSpPr>
      <p:grpSpPr>
        <a:xfrm>
          <a:off x="0" y="0"/>
          <a:ext cx="0" cy="0"/>
          <a:chOff x="0" y="0"/>
          <a:chExt cx="0" cy="0"/>
        </a:xfrm>
      </p:grpSpPr>
      <p:sp>
        <p:nvSpPr>
          <p:cNvPr id="1930" name="Google Shape;1930;p319"/>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931" name="Google Shape;1931;p319"/>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1932" name="Google Shape;1932;p319"/>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933" name="Google Shape;1933;p319"/>
          <p:cNvGrpSpPr/>
          <p:nvPr/>
        </p:nvGrpSpPr>
        <p:grpSpPr>
          <a:xfrm>
            <a:off x="10787318" y="0"/>
            <a:ext cx="7500690" cy="2138982"/>
            <a:chOff x="7191545" y="0"/>
            <a:chExt cx="5000460" cy="1425988"/>
          </a:xfrm>
        </p:grpSpPr>
        <p:pic>
          <p:nvPicPr>
            <p:cNvPr id="1934" name="Google Shape;1934;p31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935" name="Google Shape;1935;p319"/>
            <p:cNvGrpSpPr/>
            <p:nvPr/>
          </p:nvGrpSpPr>
          <p:grpSpPr>
            <a:xfrm>
              <a:off x="7191545" y="0"/>
              <a:ext cx="5000460" cy="1425988"/>
              <a:chOff x="7191545" y="0"/>
              <a:chExt cx="5000460" cy="1425988"/>
            </a:xfrm>
          </p:grpSpPr>
          <p:sp>
            <p:nvSpPr>
              <p:cNvPr id="1936" name="Google Shape;1936;p31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937" name="Google Shape;1937;p31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Tree>
  </p:cSld>
  <p:clrMapOvr>
    <a:masterClrMapping/>
  </p:clrMapOvr>
</p:sldLayout>
</file>

<file path=ppt/slideLayouts/slideLayout194.xml><?xml version="1.0" encoding="utf-8"?>
<p:sldLayout xmlns:a="http://schemas.openxmlformats.org/drawingml/2006/main" xmlns:r="http://schemas.openxmlformats.org/officeDocument/2006/relationships" xmlns:p="http://schemas.openxmlformats.org/presentationml/2006/main" matchingName="3_Title Slide">
  <p:cSld name="3_Title Slide">
    <p:spTree>
      <p:nvGrpSpPr>
        <p:cNvPr id="1" name="Shape 1938"/>
        <p:cNvGrpSpPr/>
        <p:nvPr/>
      </p:nvGrpSpPr>
      <p:grpSpPr>
        <a:xfrm>
          <a:off x="0" y="0"/>
          <a:ext cx="0" cy="0"/>
          <a:chOff x="0" y="0"/>
          <a:chExt cx="0" cy="0"/>
        </a:xfrm>
      </p:grpSpPr>
      <p:sp>
        <p:nvSpPr>
          <p:cNvPr id="1939" name="Google Shape;1939;p320"/>
          <p:cNvSpPr/>
          <p:nvPr/>
        </p:nvSpPr>
        <p:spPr>
          <a:xfrm>
            <a:off x="-31752" y="9944100"/>
            <a:ext cx="18319748" cy="342900"/>
          </a:xfrm>
          <a:prstGeom prst="rect">
            <a:avLst/>
          </a:prstGeom>
          <a:solidFill>
            <a:srgbClr val="767676"/>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pic>
        <p:nvPicPr>
          <p:cNvPr id="1940" name="Google Shape;1940;p320"/>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1918957" y="612775"/>
            <a:ext cx="5559423" cy="2720979"/>
          </a:xfrm>
          <a:prstGeom prst="rect">
            <a:avLst/>
          </a:prstGeom>
          <a:noFill/>
          <a:ln>
            <a:noFill/>
          </a:ln>
        </p:spPr>
      </p:pic>
      <p:grpSp>
        <p:nvGrpSpPr>
          <p:cNvPr id="1941" name="Google Shape;1941;p320"/>
          <p:cNvGrpSpPr/>
          <p:nvPr/>
        </p:nvGrpSpPr>
        <p:grpSpPr>
          <a:xfrm>
            <a:off x="1" y="0"/>
            <a:ext cx="2794004" cy="9944100"/>
            <a:chOff x="0" y="0"/>
            <a:chExt cx="1862669" cy="6629400"/>
          </a:xfrm>
        </p:grpSpPr>
        <p:sp>
          <p:nvSpPr>
            <p:cNvPr id="1942" name="Google Shape;1942;p320"/>
            <p:cNvSpPr/>
            <p:nvPr/>
          </p:nvSpPr>
          <p:spPr>
            <a:xfrm>
              <a:off x="0" y="0"/>
              <a:ext cx="1782229" cy="6629400"/>
            </a:xfrm>
            <a:prstGeom prst="rect">
              <a:avLst/>
            </a:prstGeom>
            <a:solidFill>
              <a:srgbClr val="800000"/>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pic>
          <p:nvPicPr>
            <p:cNvPr id="1943" name="Google Shape;1943;p320"/>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0" y="0"/>
              <a:ext cx="1862669" cy="6629400"/>
            </a:xfrm>
            <a:prstGeom prst="rect">
              <a:avLst/>
            </a:prstGeom>
            <a:solidFill>
              <a:srgbClr val="79818A"/>
            </a:solidFill>
            <a:ln>
              <a:noFill/>
            </a:ln>
          </p:spPr>
        </p:pic>
      </p:grpSp>
      <p:sp>
        <p:nvSpPr>
          <p:cNvPr id="1944" name="Google Shape;1944;p320"/>
          <p:cNvSpPr txBox="1">
            <a:spLocks noGrp="1"/>
          </p:cNvSpPr>
          <p:nvPr>
            <p:ph type="subTitle" idx="1"/>
          </p:nvPr>
        </p:nvSpPr>
        <p:spPr>
          <a:xfrm>
            <a:off x="4721238" y="6293640"/>
            <a:ext cx="8232768" cy="548640"/>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801"/>
              <a:buChar char="•"/>
              <a:defRPr sz="2801"/>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1945" name="Google Shape;1945;p320"/>
          <p:cNvSpPr txBox="1">
            <a:spLocks noGrp="1"/>
          </p:cNvSpPr>
          <p:nvPr>
            <p:ph type="title"/>
          </p:nvPr>
        </p:nvSpPr>
        <p:spPr>
          <a:xfrm>
            <a:off x="2432807" y="2709650"/>
            <a:ext cx="15284739" cy="3417314"/>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79818A"/>
              </a:buClr>
              <a:buSzPts val="8001"/>
              <a:buFont typeface="Calibri"/>
              <a:buNone/>
              <a:defRPr sz="8001">
                <a:solidFill>
                  <a:srgbClr val="79818A"/>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46" name="Google Shape;1946;p320"/>
          <p:cNvSpPr txBox="1">
            <a:spLocks noGrp="1"/>
          </p:cNvSpPr>
          <p:nvPr>
            <p:ph type="body" idx="2"/>
          </p:nvPr>
        </p:nvSpPr>
        <p:spPr>
          <a:xfrm>
            <a:off x="4721225" y="6900863"/>
            <a:ext cx="8229600" cy="548640"/>
          </a:xfrm>
          <a:prstGeom prst="rect">
            <a:avLst/>
          </a:prstGeom>
          <a:noFill/>
          <a:ln>
            <a:noFill/>
          </a:ln>
        </p:spPr>
        <p:txBody>
          <a:bodyPr spcFirstLastPara="1" wrap="square" lIns="91425" tIns="45700" rIns="91425" bIns="45700" anchor="t" anchorCtr="0">
            <a:noAutofit/>
          </a:bodyPr>
          <a:lstStyle>
            <a:lvl1pPr marL="457200" lvl="0" indent="-406464" algn="l">
              <a:lnSpc>
                <a:spcPct val="100000"/>
              </a:lnSpc>
              <a:spcBef>
                <a:spcPts val="1500"/>
              </a:spcBef>
              <a:spcAft>
                <a:spcPts val="0"/>
              </a:spcAft>
              <a:buSzPts val="2801"/>
              <a:buChar char="•"/>
              <a:defRPr sz="2801"/>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47" name="Google Shape;1947;p320"/>
          <p:cNvSpPr txBox="1">
            <a:spLocks noGrp="1"/>
          </p:cNvSpPr>
          <p:nvPr>
            <p:ph type="body" idx="3"/>
          </p:nvPr>
        </p:nvSpPr>
        <p:spPr>
          <a:xfrm>
            <a:off x="4721225" y="7508084"/>
            <a:ext cx="8229600" cy="548640"/>
          </a:xfrm>
          <a:prstGeom prst="rect">
            <a:avLst/>
          </a:prstGeom>
          <a:noFill/>
          <a:ln>
            <a:noFill/>
          </a:ln>
        </p:spPr>
        <p:txBody>
          <a:bodyPr spcFirstLastPara="1" wrap="square" lIns="91425" tIns="45700" rIns="91425" bIns="45700" anchor="t" anchorCtr="0">
            <a:noAutofit/>
          </a:bodyPr>
          <a:lstStyle>
            <a:lvl1pPr marL="457200" lvl="0" indent="-406464" algn="l">
              <a:lnSpc>
                <a:spcPct val="100000"/>
              </a:lnSpc>
              <a:spcBef>
                <a:spcPts val="1500"/>
              </a:spcBef>
              <a:spcAft>
                <a:spcPts val="0"/>
              </a:spcAft>
              <a:buSzPts val="2801"/>
              <a:buChar char="•"/>
              <a:defRPr sz="2801"/>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95.xml><?xml version="1.0" encoding="utf-8"?>
<p:sldLayout xmlns:a="http://schemas.openxmlformats.org/drawingml/2006/main" xmlns:r="http://schemas.openxmlformats.org/officeDocument/2006/relationships" xmlns:p="http://schemas.openxmlformats.org/presentationml/2006/main" matchingName="Table of Content">
  <p:cSld name="Table of Content">
    <p:spTree>
      <p:nvGrpSpPr>
        <p:cNvPr id="1" name="Shape 1948"/>
        <p:cNvGrpSpPr/>
        <p:nvPr/>
      </p:nvGrpSpPr>
      <p:grpSpPr>
        <a:xfrm>
          <a:off x="0" y="0"/>
          <a:ext cx="0" cy="0"/>
          <a:chOff x="0" y="0"/>
          <a:chExt cx="0" cy="0"/>
        </a:xfrm>
      </p:grpSpPr>
      <p:sp>
        <p:nvSpPr>
          <p:cNvPr id="1949" name="Google Shape;1949;p321"/>
          <p:cNvSpPr/>
          <p:nvPr/>
        </p:nvSpPr>
        <p:spPr>
          <a:xfrm>
            <a:off x="-15868" y="9931399"/>
            <a:ext cx="18319748" cy="355601"/>
          </a:xfrm>
          <a:prstGeom prst="rect">
            <a:avLst/>
          </a:prstGeom>
          <a:solidFill>
            <a:srgbClr val="767676"/>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1950" name="Google Shape;1950;p321"/>
          <p:cNvSpPr txBox="1">
            <a:spLocks noGrp="1"/>
          </p:cNvSpPr>
          <p:nvPr>
            <p:ph type="title"/>
          </p:nvPr>
        </p:nvSpPr>
        <p:spPr>
          <a:xfrm>
            <a:off x="327167" y="337262"/>
            <a:ext cx="17573583" cy="85398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79818A"/>
              </a:buClr>
              <a:buSzPts val="4400"/>
              <a:buFont typeface="Calibri"/>
              <a:buNone/>
              <a:defRPr sz="4400">
                <a:solidFill>
                  <a:srgbClr val="79818A"/>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51" name="Google Shape;1951;p321"/>
          <p:cNvSpPr txBox="1">
            <a:spLocks noGrp="1"/>
          </p:cNvSpPr>
          <p:nvPr>
            <p:ph type="body" idx="1"/>
          </p:nvPr>
        </p:nvSpPr>
        <p:spPr>
          <a:xfrm>
            <a:off x="327167" y="1375797"/>
            <a:ext cx="17573583" cy="7438008"/>
          </a:xfrm>
          <a:prstGeom prst="rect">
            <a:avLst/>
          </a:prstGeom>
          <a:noFill/>
          <a:ln>
            <a:noFill/>
          </a:ln>
        </p:spPr>
        <p:txBody>
          <a:bodyPr spcFirstLastPara="1" wrap="square" lIns="91425" tIns="45700" rIns="91425" bIns="45700" anchor="t" anchorCtr="0">
            <a:noAutofit/>
          </a:bodyPr>
          <a:lstStyle>
            <a:lvl1pPr marL="457200" lvl="0" indent="-406464" algn="l">
              <a:lnSpc>
                <a:spcPct val="100000"/>
              </a:lnSpc>
              <a:spcBef>
                <a:spcPts val="1500"/>
              </a:spcBef>
              <a:spcAft>
                <a:spcPts val="0"/>
              </a:spcAft>
              <a:buSzPts val="2801"/>
              <a:buFont typeface="Noto Sans Symbols"/>
              <a:buChar char="▪"/>
              <a:defRPr sz="2801" b="1"/>
            </a:lvl1pPr>
            <a:lvl2pPr marL="914400" lvl="1" indent="-406464" algn="l">
              <a:lnSpc>
                <a:spcPct val="100000"/>
              </a:lnSpc>
              <a:spcBef>
                <a:spcPts val="1500"/>
              </a:spcBef>
              <a:spcAft>
                <a:spcPts val="0"/>
              </a:spcAft>
              <a:buSzPts val="2801"/>
              <a:buChar char="̶"/>
              <a:defRPr sz="2801"/>
            </a:lvl2pPr>
            <a:lvl3pPr marL="1371600" lvl="2" indent="-406463" algn="l">
              <a:lnSpc>
                <a:spcPct val="100000"/>
              </a:lnSpc>
              <a:spcBef>
                <a:spcPts val="1500"/>
              </a:spcBef>
              <a:spcAft>
                <a:spcPts val="0"/>
              </a:spcAft>
              <a:buSzPts val="2801"/>
              <a:buChar char="•"/>
              <a:defRPr sz="2801"/>
            </a:lvl3pPr>
            <a:lvl4pPr marL="1828800" lvl="3" indent="-406463" algn="l">
              <a:lnSpc>
                <a:spcPct val="100000"/>
              </a:lnSpc>
              <a:spcBef>
                <a:spcPts val="1500"/>
              </a:spcBef>
              <a:spcAft>
                <a:spcPts val="0"/>
              </a:spcAft>
              <a:buSzPts val="2801"/>
              <a:buFont typeface="Noto Sans Symbols"/>
              <a:buChar char="✔"/>
              <a:defRPr sz="2801"/>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52" name="Google Shape;1952;p321"/>
          <p:cNvSpPr txBox="1">
            <a:spLocks noGrp="1"/>
          </p:cNvSpPr>
          <p:nvPr>
            <p:ph type="body" idx="2"/>
          </p:nvPr>
        </p:nvSpPr>
        <p:spPr>
          <a:xfrm>
            <a:off x="5788412" y="8953503"/>
            <a:ext cx="12112352" cy="974727"/>
          </a:xfrm>
          <a:prstGeom prst="rect">
            <a:avLst/>
          </a:prstGeom>
          <a:noFill/>
          <a:ln>
            <a:noFill/>
          </a:ln>
        </p:spPr>
        <p:txBody>
          <a:bodyPr spcFirstLastPara="1" wrap="square" lIns="91425" tIns="45700" rIns="91425" bIns="45700" anchor="b" anchorCtr="0">
            <a:noAutofit/>
          </a:bodyPr>
          <a:lstStyle>
            <a:lvl1pPr marL="457200" lvl="0" indent="-355600" algn="l">
              <a:lnSpc>
                <a:spcPct val="100000"/>
              </a:lnSpc>
              <a:spcBef>
                <a:spcPts val="1500"/>
              </a:spcBef>
              <a:spcAft>
                <a:spcPts val="0"/>
              </a:spcAft>
              <a:buSzPts val="2000"/>
              <a:buChar char="•"/>
              <a:defRPr sz="2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53" name="Google Shape;1953;p321"/>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1pPr>
            <a:lvl2pPr marL="0" marR="0" lvl="1"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2pPr>
            <a:lvl3pPr marL="0" marR="0" lvl="2"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3pPr>
            <a:lvl4pPr marL="0" marR="0" lvl="3"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4pPr>
            <a:lvl5pPr marL="0" marR="0" lvl="4"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5pPr>
            <a:lvl6pPr marL="0" marR="0" lvl="5"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6pPr>
            <a:lvl7pPr marL="0" marR="0" lvl="6"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7pPr>
            <a:lvl8pPr marL="0" marR="0" lvl="7"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8pPr>
            <a:lvl9pPr marL="0" marR="0" lvl="8"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1954" name="Google Shape;1954;p321" descr="M:\Marketing Communication and Referral Access\Luis\newbrand\UCM_logo\master\horizontal\UCM_Logo_Master_Brand_Horizontal_Tagline_rgb.jpg"/>
          <p:cNvPicPr preferRelativeResize="0"/>
          <p:nvPr/>
        </p:nvPicPr>
        <p:blipFill rotWithShape="1">
          <a:blip r:embed="rId2">
            <a:alphaModFix/>
          </a:blip>
          <a:srcRect/>
          <a:stretch/>
        </p:blipFill>
        <p:spPr>
          <a:xfrm>
            <a:off x="152397" y="8953503"/>
            <a:ext cx="5556516" cy="977895"/>
          </a:xfrm>
          <a:prstGeom prst="rect">
            <a:avLst/>
          </a:prstGeom>
          <a:noFill/>
          <a:ln>
            <a:noFill/>
          </a:ln>
        </p:spPr>
      </p:pic>
    </p:spTree>
  </p:cSld>
  <p:clrMapOvr>
    <a:masterClrMapping/>
  </p:clrMapOvr>
</p:sldLayout>
</file>

<file path=ppt/slideLayouts/slideLayout196.xml><?xml version="1.0" encoding="utf-8"?>
<p:sldLayout xmlns:a="http://schemas.openxmlformats.org/drawingml/2006/main" xmlns:r="http://schemas.openxmlformats.org/officeDocument/2006/relationships" xmlns:p="http://schemas.openxmlformats.org/presentationml/2006/main" matchingName="30_Title and Content">
  <p:cSld name="30_Title and Content">
    <p:spTree>
      <p:nvGrpSpPr>
        <p:cNvPr id="1" name="Shape 1955"/>
        <p:cNvGrpSpPr/>
        <p:nvPr/>
      </p:nvGrpSpPr>
      <p:grpSpPr>
        <a:xfrm>
          <a:off x="0" y="0"/>
          <a:ext cx="0" cy="0"/>
          <a:chOff x="0" y="0"/>
          <a:chExt cx="0" cy="0"/>
        </a:xfrm>
      </p:grpSpPr>
      <p:grpSp>
        <p:nvGrpSpPr>
          <p:cNvPr id="1956" name="Google Shape;1956;p322"/>
          <p:cNvGrpSpPr/>
          <p:nvPr/>
        </p:nvGrpSpPr>
        <p:grpSpPr>
          <a:xfrm>
            <a:off x="10787318" y="0"/>
            <a:ext cx="7500690" cy="2138982"/>
            <a:chOff x="7191545" y="0"/>
            <a:chExt cx="5000460" cy="1425988"/>
          </a:xfrm>
        </p:grpSpPr>
        <p:pic>
          <p:nvPicPr>
            <p:cNvPr id="1957" name="Google Shape;1957;p32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958" name="Google Shape;1958;p322"/>
            <p:cNvGrpSpPr/>
            <p:nvPr/>
          </p:nvGrpSpPr>
          <p:grpSpPr>
            <a:xfrm>
              <a:off x="7191545" y="0"/>
              <a:ext cx="5000460" cy="1425988"/>
              <a:chOff x="7191545" y="0"/>
              <a:chExt cx="5000460" cy="1425988"/>
            </a:xfrm>
          </p:grpSpPr>
          <p:sp>
            <p:nvSpPr>
              <p:cNvPr id="1959" name="Google Shape;1959;p32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960" name="Google Shape;1960;p32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961" name="Google Shape;1961;p322"/>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62" name="Google Shape;1962;p322"/>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75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63" name="Google Shape;1963;p322"/>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964" name="Google Shape;1964;p322"/>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965" name="Google Shape;1965;p322"/>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97.xml><?xml version="1.0" encoding="utf-8"?>
<p:sldLayout xmlns:a="http://schemas.openxmlformats.org/drawingml/2006/main" xmlns:r="http://schemas.openxmlformats.org/officeDocument/2006/relationships" xmlns:p="http://schemas.openxmlformats.org/presentationml/2006/main" matchingName="4_Photo Slide">
  <p:cSld name="4_Photo Slide">
    <p:spTree>
      <p:nvGrpSpPr>
        <p:cNvPr id="1" name="Shape 1966"/>
        <p:cNvGrpSpPr/>
        <p:nvPr/>
      </p:nvGrpSpPr>
      <p:grpSpPr>
        <a:xfrm>
          <a:off x="0" y="0"/>
          <a:ext cx="0" cy="0"/>
          <a:chOff x="0" y="0"/>
          <a:chExt cx="0" cy="0"/>
        </a:xfrm>
      </p:grpSpPr>
      <p:sp>
        <p:nvSpPr>
          <p:cNvPr id="1967" name="Google Shape;1967;p323"/>
          <p:cNvSpPr txBox="1">
            <a:spLocks noGrp="1"/>
          </p:cNvSpPr>
          <p:nvPr>
            <p:ph type="body" idx="1"/>
          </p:nvPr>
        </p:nvSpPr>
        <p:spPr>
          <a:xfrm>
            <a:off x="685800" y="1719383"/>
            <a:ext cx="3525258" cy="4457700"/>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968" name="Google Shape;1968;p323"/>
          <p:cNvCxnSpPr/>
          <p:nvPr/>
        </p:nvCxnSpPr>
        <p:spPr>
          <a:xfrm>
            <a:off x="685801"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969" name="Google Shape;1969;p323"/>
          <p:cNvGrpSpPr/>
          <p:nvPr/>
        </p:nvGrpSpPr>
        <p:grpSpPr>
          <a:xfrm>
            <a:off x="1" y="8069137"/>
            <a:ext cx="4211045" cy="1130843"/>
            <a:chOff x="0" y="5379424"/>
            <a:chExt cx="2807363" cy="753895"/>
          </a:xfrm>
        </p:grpSpPr>
        <p:sp>
          <p:nvSpPr>
            <p:cNvPr id="1970" name="Google Shape;1970;p323"/>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971" name="Google Shape;1971;p323"/>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grpSp>
      <p:sp>
        <p:nvSpPr>
          <p:cNvPr id="1972" name="Google Shape;1972;p323"/>
          <p:cNvSpPr>
            <a:spLocks noGrp="1"/>
          </p:cNvSpPr>
          <p:nvPr>
            <p:ph type="pic" idx="2"/>
          </p:nvPr>
        </p:nvSpPr>
        <p:spPr>
          <a:xfrm>
            <a:off x="4211045" y="685800"/>
            <a:ext cx="13373100" cy="8915400"/>
          </a:xfrm>
          <a:prstGeom prst="rect">
            <a:avLst/>
          </a:prstGeom>
          <a:noFill/>
          <a:ln>
            <a:noFill/>
          </a:ln>
        </p:spPr>
      </p:sp>
      <p:pic>
        <p:nvPicPr>
          <p:cNvPr id="1973" name="Google Shape;1973;p323"/>
          <p:cNvPicPr preferRelativeResize="0"/>
          <p:nvPr/>
        </p:nvPicPr>
        <p:blipFill rotWithShape="1">
          <a:blip r:embed="rId2">
            <a:alphaModFix/>
          </a:blip>
          <a:srcRect/>
          <a:stretch/>
        </p:blipFill>
        <p:spPr>
          <a:xfrm>
            <a:off x="770017" y="6578303"/>
            <a:ext cx="3037970" cy="1367910"/>
          </a:xfrm>
          <a:prstGeom prst="rect">
            <a:avLst/>
          </a:prstGeom>
          <a:noFill/>
          <a:ln>
            <a:noFill/>
          </a:ln>
        </p:spPr>
      </p:pic>
    </p:spTree>
  </p:cSld>
  <p:clrMapOvr>
    <a:masterClrMapping/>
  </p:clrMapOvr>
</p:sldLayout>
</file>

<file path=ppt/slideLayouts/slideLayout198.xml><?xml version="1.0" encoding="utf-8"?>
<p:sldLayout xmlns:a="http://schemas.openxmlformats.org/drawingml/2006/main" xmlns:r="http://schemas.openxmlformats.org/officeDocument/2006/relationships" xmlns:p="http://schemas.openxmlformats.org/presentationml/2006/main" matchingName="11_Cover">
  <p:cSld name="11_Cover">
    <p:spTree>
      <p:nvGrpSpPr>
        <p:cNvPr id="1" name="Shape 1974"/>
        <p:cNvGrpSpPr/>
        <p:nvPr/>
      </p:nvGrpSpPr>
      <p:grpSpPr>
        <a:xfrm>
          <a:off x="0" y="0"/>
          <a:ext cx="0" cy="0"/>
          <a:chOff x="0" y="0"/>
          <a:chExt cx="0" cy="0"/>
        </a:xfrm>
      </p:grpSpPr>
      <p:sp>
        <p:nvSpPr>
          <p:cNvPr id="1975" name="Google Shape;1975;p324"/>
          <p:cNvSpPr/>
          <p:nvPr/>
        </p:nvSpPr>
        <p:spPr>
          <a:xfrm>
            <a:off x="1353549" y="1941623"/>
            <a:ext cx="16934445" cy="5733905"/>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976" name="Google Shape;1976;p324"/>
          <p:cNvSpPr txBox="1">
            <a:spLocks noGrp="1"/>
          </p:cNvSpPr>
          <p:nvPr>
            <p:ph type="title"/>
          </p:nvPr>
        </p:nvSpPr>
        <p:spPr>
          <a:xfrm>
            <a:off x="2119958" y="2341992"/>
            <a:ext cx="7791648" cy="273951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77" name="Google Shape;1977;p324"/>
          <p:cNvSpPr txBox="1">
            <a:spLocks noGrp="1"/>
          </p:cNvSpPr>
          <p:nvPr>
            <p:ph type="subTitle" idx="1"/>
          </p:nvPr>
        </p:nvSpPr>
        <p:spPr>
          <a:xfrm>
            <a:off x="2119958" y="5650292"/>
            <a:ext cx="7791648"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1978" name="Google Shape;1978;p324"/>
          <p:cNvSpPr>
            <a:spLocks noGrp="1"/>
          </p:cNvSpPr>
          <p:nvPr>
            <p:ph type="pic" idx="2"/>
          </p:nvPr>
        </p:nvSpPr>
        <p:spPr>
          <a:xfrm>
            <a:off x="10678030" y="350868"/>
            <a:ext cx="7609979" cy="8915400"/>
          </a:xfrm>
          <a:prstGeom prst="rect">
            <a:avLst/>
          </a:prstGeom>
          <a:noFill/>
          <a:ln>
            <a:noFill/>
          </a:ln>
        </p:spPr>
      </p:sp>
      <p:grpSp>
        <p:nvGrpSpPr>
          <p:cNvPr id="1979" name="Google Shape;1979;p324"/>
          <p:cNvGrpSpPr/>
          <p:nvPr/>
        </p:nvGrpSpPr>
        <p:grpSpPr>
          <a:xfrm>
            <a:off x="0" y="7530523"/>
            <a:ext cx="18287994" cy="2756477"/>
            <a:chOff x="0" y="5020348"/>
            <a:chExt cx="12191996" cy="1837651"/>
          </a:xfrm>
        </p:grpSpPr>
        <p:sp>
          <p:nvSpPr>
            <p:cNvPr id="1980" name="Google Shape;1980;p324"/>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981" name="Google Shape;1981;p324"/>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1982" name="Google Shape;1982;p324"/>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199.xml><?xml version="1.0" encoding="utf-8"?>
<p:sldLayout xmlns:a="http://schemas.openxmlformats.org/drawingml/2006/main" xmlns:r="http://schemas.openxmlformats.org/officeDocument/2006/relationships" xmlns:p="http://schemas.openxmlformats.org/presentationml/2006/main" matchingName="11_Photo Slide">
  <p:cSld name="11_Photo Slide">
    <p:spTree>
      <p:nvGrpSpPr>
        <p:cNvPr id="1" name="Shape 1983"/>
        <p:cNvGrpSpPr/>
        <p:nvPr/>
      </p:nvGrpSpPr>
      <p:grpSpPr>
        <a:xfrm>
          <a:off x="0" y="0"/>
          <a:ext cx="0" cy="0"/>
          <a:chOff x="0" y="0"/>
          <a:chExt cx="0" cy="0"/>
        </a:xfrm>
      </p:grpSpPr>
      <p:sp>
        <p:nvSpPr>
          <p:cNvPr id="1984" name="Google Shape;1984;p325"/>
          <p:cNvSpPr txBox="1">
            <a:spLocks noGrp="1"/>
          </p:cNvSpPr>
          <p:nvPr>
            <p:ph type="body" idx="1"/>
          </p:nvPr>
        </p:nvSpPr>
        <p:spPr>
          <a:xfrm>
            <a:off x="685800" y="1719383"/>
            <a:ext cx="3525258" cy="4457700"/>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985" name="Google Shape;1985;p325"/>
          <p:cNvCxnSpPr/>
          <p:nvPr/>
        </p:nvCxnSpPr>
        <p:spPr>
          <a:xfrm>
            <a:off x="685801"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986" name="Google Shape;1986;p325"/>
          <p:cNvGrpSpPr/>
          <p:nvPr/>
        </p:nvGrpSpPr>
        <p:grpSpPr>
          <a:xfrm>
            <a:off x="1" y="8069137"/>
            <a:ext cx="4211045" cy="1130843"/>
            <a:chOff x="0" y="5379424"/>
            <a:chExt cx="2807363" cy="753895"/>
          </a:xfrm>
        </p:grpSpPr>
        <p:sp>
          <p:nvSpPr>
            <p:cNvPr id="1987" name="Google Shape;1987;p325"/>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988" name="Google Shape;1988;p325"/>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grpSp>
      <p:sp>
        <p:nvSpPr>
          <p:cNvPr id="1989" name="Google Shape;1989;p325"/>
          <p:cNvSpPr>
            <a:spLocks noGrp="1"/>
          </p:cNvSpPr>
          <p:nvPr>
            <p:ph type="pic" idx="2"/>
          </p:nvPr>
        </p:nvSpPr>
        <p:spPr>
          <a:xfrm>
            <a:off x="4211045" y="685800"/>
            <a:ext cx="13373100" cy="8915400"/>
          </a:xfrm>
          <a:prstGeom prst="rect">
            <a:avLst/>
          </a:prstGeom>
          <a:noFill/>
          <a:ln>
            <a:noFill/>
          </a:ln>
        </p:spPr>
      </p:sp>
      <p:pic>
        <p:nvPicPr>
          <p:cNvPr id="1990" name="Google Shape;1990;p325"/>
          <p:cNvPicPr preferRelativeResize="0"/>
          <p:nvPr/>
        </p:nvPicPr>
        <p:blipFill rotWithShape="1">
          <a:blip r:embed="rId2">
            <a:alphaModFix/>
          </a:blip>
          <a:srcRect/>
          <a:stretch/>
        </p:blipFill>
        <p:spPr>
          <a:xfrm>
            <a:off x="770017" y="6578303"/>
            <a:ext cx="3037970" cy="1367910"/>
          </a:xfrm>
          <a:prstGeom prst="rect">
            <a:avLst/>
          </a:prstGeom>
          <a:noFill/>
          <a:ln>
            <a:noFill/>
          </a:ln>
        </p:spPr>
      </p:pic>
    </p:spTree>
  </p:cSld>
  <p:clrMapOvr>
    <a:masterClrMapping/>
  </p:clrMapOvr>
</p:sldLayout>
</file>

<file path=ppt/slideLayouts/slideLayout200.xml><?xml version="1.0" encoding="utf-8"?>
<p:sldLayout xmlns:a="http://schemas.openxmlformats.org/drawingml/2006/main" xmlns:r="http://schemas.openxmlformats.org/officeDocument/2006/relationships" xmlns:p="http://schemas.openxmlformats.org/presentationml/2006/main" matchingName="1_Cover B">
  <p:cSld name="1_Cover B">
    <p:spTree>
      <p:nvGrpSpPr>
        <p:cNvPr id="1" name="Shape 1991"/>
        <p:cNvGrpSpPr/>
        <p:nvPr/>
      </p:nvGrpSpPr>
      <p:grpSpPr>
        <a:xfrm>
          <a:off x="0" y="0"/>
          <a:ext cx="0" cy="0"/>
          <a:chOff x="0" y="0"/>
          <a:chExt cx="0" cy="0"/>
        </a:xfrm>
      </p:grpSpPr>
      <p:sp>
        <p:nvSpPr>
          <p:cNvPr id="1992" name="Google Shape;1992;p326"/>
          <p:cNvSpPr txBox="1">
            <a:spLocks noGrp="1"/>
          </p:cNvSpPr>
          <p:nvPr>
            <p:ph type="title"/>
          </p:nvPr>
        </p:nvSpPr>
        <p:spPr>
          <a:xfrm>
            <a:off x="770016" y="3950304"/>
            <a:ext cx="7791648" cy="3581397"/>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93" name="Google Shape;1993;p326"/>
          <p:cNvSpPr txBox="1">
            <a:spLocks noGrp="1"/>
          </p:cNvSpPr>
          <p:nvPr>
            <p:ph type="subTitle" idx="1"/>
          </p:nvPr>
        </p:nvSpPr>
        <p:spPr>
          <a:xfrm>
            <a:off x="770016" y="8100491"/>
            <a:ext cx="7791648"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994" name="Google Shape;1994;p326"/>
          <p:cNvGrpSpPr/>
          <p:nvPr/>
        </p:nvGrpSpPr>
        <p:grpSpPr>
          <a:xfrm>
            <a:off x="0" y="0"/>
            <a:ext cx="9628083" cy="2264730"/>
            <a:chOff x="0" y="0"/>
            <a:chExt cx="6418722" cy="1509820"/>
          </a:xfrm>
        </p:grpSpPr>
        <p:sp>
          <p:nvSpPr>
            <p:cNvPr id="1995" name="Google Shape;1995;p326"/>
            <p:cNvSpPr/>
            <p:nvPr/>
          </p:nvSpPr>
          <p:spPr>
            <a:xfrm flipH="1">
              <a:off x="0" y="0"/>
              <a:ext cx="6418722" cy="1509820"/>
            </a:xfrm>
            <a:custGeom>
              <a:avLst/>
              <a:gdLst/>
              <a:ahLst/>
              <a:cxnLst/>
              <a:rect l="l" t="t" r="r" b="b"/>
              <a:pathLst>
                <a:path w="4669459" h="1098357" extrusionOk="0">
                  <a:moveTo>
                    <a:pt x="0" y="0"/>
                  </a:moveTo>
                  <a:lnTo>
                    <a:pt x="393099" y="0"/>
                  </a:lnTo>
                  <a:lnTo>
                    <a:pt x="485580" y="28411"/>
                  </a:lnTo>
                  <a:cubicBezTo>
                    <a:pt x="1068094" y="214503"/>
                    <a:pt x="1643165" y="412971"/>
                    <a:pt x="2241464" y="572540"/>
                  </a:cubicBezTo>
                  <a:cubicBezTo>
                    <a:pt x="3009808" y="777487"/>
                    <a:pt x="3848273" y="856360"/>
                    <a:pt x="4645823" y="731027"/>
                  </a:cubicBezTo>
                  <a:lnTo>
                    <a:pt x="4669459" y="726784"/>
                  </a:lnTo>
                  <a:lnTo>
                    <a:pt x="4669459" y="1079503"/>
                  </a:lnTo>
                  <a:lnTo>
                    <a:pt x="4627787" y="1083679"/>
                  </a:lnTo>
                  <a:cubicBezTo>
                    <a:pt x="3105555" y="1189027"/>
                    <a:pt x="1909512" y="709765"/>
                    <a:pt x="568062" y="207626"/>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996" name="Google Shape;1996;p326"/>
            <p:cNvSpPr/>
            <p:nvPr/>
          </p:nvSpPr>
          <p:spPr>
            <a:xfrm flipH="1">
              <a:off x="0" y="0"/>
              <a:ext cx="6244227" cy="1352022"/>
            </a:xfrm>
            <a:custGeom>
              <a:avLst/>
              <a:gdLst/>
              <a:ahLst/>
              <a:cxnLst/>
              <a:rect l="l" t="t" r="r" b="b"/>
              <a:pathLst>
                <a:path w="4542519" h="983565" extrusionOk="0">
                  <a:moveTo>
                    <a:pt x="0" y="0"/>
                  </a:moveTo>
                  <a:lnTo>
                    <a:pt x="4542519" y="0"/>
                  </a:lnTo>
                  <a:lnTo>
                    <a:pt x="4542519" y="957397"/>
                  </a:lnTo>
                  <a:lnTo>
                    <a:pt x="4542518" y="957403"/>
                  </a:lnTo>
                  <a:lnTo>
                    <a:pt x="4510552" y="961138"/>
                  </a:lnTo>
                  <a:cubicBezTo>
                    <a:pt x="2991282" y="1091409"/>
                    <a:pt x="1788278" y="632191"/>
                    <a:pt x="439600" y="152515"/>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pic>
        <p:nvPicPr>
          <p:cNvPr id="1997" name="Google Shape;1997;p326"/>
          <p:cNvPicPr preferRelativeResize="0"/>
          <p:nvPr/>
        </p:nvPicPr>
        <p:blipFill rotWithShape="1">
          <a:blip r:embed="rId2">
            <a:alphaModFix/>
          </a:blip>
          <a:srcRect/>
          <a:stretch/>
        </p:blipFill>
        <p:spPr>
          <a:xfrm>
            <a:off x="770017" y="204794"/>
            <a:ext cx="2917805" cy="1319958"/>
          </a:xfrm>
          <a:prstGeom prst="rect">
            <a:avLst/>
          </a:prstGeom>
          <a:noFill/>
          <a:ln>
            <a:noFill/>
          </a:ln>
        </p:spPr>
      </p:pic>
    </p:spTree>
  </p:cSld>
  <p:clrMapOvr>
    <a:masterClrMapping/>
  </p:clrMapOvr>
</p:sldLayout>
</file>

<file path=ppt/slideLayouts/slideLayout201.xml><?xml version="1.0" encoding="utf-8"?>
<p:sldLayout xmlns:a="http://schemas.openxmlformats.org/drawingml/2006/main" xmlns:r="http://schemas.openxmlformats.org/officeDocument/2006/relationships" xmlns:p="http://schemas.openxmlformats.org/presentationml/2006/main" matchingName="EVERYDAY CONTENT ONLY">
  <p:cSld name="EVERYDAY CONTENT ONLY">
    <p:spTree>
      <p:nvGrpSpPr>
        <p:cNvPr id="1" name="Shape 1998"/>
        <p:cNvGrpSpPr/>
        <p:nvPr/>
      </p:nvGrpSpPr>
      <p:grpSpPr>
        <a:xfrm>
          <a:off x="0" y="0"/>
          <a:ext cx="0" cy="0"/>
          <a:chOff x="0" y="0"/>
          <a:chExt cx="0" cy="0"/>
        </a:xfrm>
      </p:grpSpPr>
      <p:sp>
        <p:nvSpPr>
          <p:cNvPr id="1999" name="Google Shape;1999;p327"/>
          <p:cNvSpPr/>
          <p:nvPr/>
        </p:nvSpPr>
        <p:spPr>
          <a:xfrm>
            <a:off x="0" y="0"/>
            <a:ext cx="18287994" cy="1969590"/>
          </a:xfrm>
          <a:prstGeom prst="rect">
            <a:avLst/>
          </a:prstGeom>
          <a:gradFill>
            <a:gsLst>
              <a:gs pos="0">
                <a:srgbClr val="1C498B"/>
              </a:gs>
              <a:gs pos="100000">
                <a:srgbClr val="79818A"/>
              </a:gs>
            </a:gsLst>
            <a:lin ang="0" scaled="0"/>
          </a:gra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000" name="Google Shape;2000;p327"/>
          <p:cNvSpPr/>
          <p:nvPr/>
        </p:nvSpPr>
        <p:spPr>
          <a:xfrm>
            <a:off x="10295462" y="24401"/>
            <a:ext cx="7992533" cy="1218405"/>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1">
            <a:noAutofit/>
          </a:bodyPr>
          <a:lstStyle/>
          <a:p>
            <a:pPr marL="0" marR="0" lvl="0" indent="0" algn="ctr" rtl="0">
              <a:lnSpc>
                <a:spcPct val="100000"/>
              </a:lnSpc>
              <a:spcBef>
                <a:spcPts val="0"/>
              </a:spcBef>
              <a:spcAft>
                <a:spcPts val="0"/>
              </a:spcAft>
              <a:buClr>
                <a:srgbClr val="FFFFFF"/>
              </a:buClr>
              <a:buSzPts val="2288"/>
              <a:buFont typeface="Helvetica Neue"/>
              <a:buNone/>
            </a:pPr>
            <a:endParaRPr sz="2288" b="0" i="0" u="none" strike="noStrike" cap="none">
              <a:solidFill>
                <a:srgbClr val="FFFFFF"/>
              </a:solidFill>
              <a:latin typeface="Helvetica Neue"/>
              <a:ea typeface="Helvetica Neue"/>
              <a:cs typeface="Helvetica Neue"/>
              <a:sym typeface="Helvetica Neue"/>
            </a:endParaRPr>
          </a:p>
        </p:txBody>
      </p:sp>
      <p:sp>
        <p:nvSpPr>
          <p:cNvPr id="2001" name="Google Shape;2001;p327"/>
          <p:cNvSpPr txBox="1">
            <a:spLocks noGrp="1"/>
          </p:cNvSpPr>
          <p:nvPr>
            <p:ph type="body" idx="1"/>
          </p:nvPr>
        </p:nvSpPr>
        <p:spPr>
          <a:xfrm>
            <a:off x="762815" y="2561683"/>
            <a:ext cx="16805501" cy="6972857"/>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solidFill>
                  <a:srgbClr val="4C555F"/>
                </a:solidFill>
              </a:defRPr>
            </a:lvl1pPr>
            <a:lvl2pPr marL="914400" lvl="1" indent="-419100" algn="l">
              <a:lnSpc>
                <a:spcPct val="100000"/>
              </a:lnSpc>
              <a:spcBef>
                <a:spcPts val="1500"/>
              </a:spcBef>
              <a:spcAft>
                <a:spcPts val="0"/>
              </a:spcAft>
              <a:buSzPts val="3000"/>
              <a:buChar char="•"/>
              <a:defRPr>
                <a:solidFill>
                  <a:srgbClr val="4C555F"/>
                </a:solidFill>
              </a:defRPr>
            </a:lvl2pPr>
            <a:lvl3pPr marL="1371600" lvl="2" indent="-400050" algn="l">
              <a:lnSpc>
                <a:spcPct val="100000"/>
              </a:lnSpc>
              <a:spcBef>
                <a:spcPts val="1500"/>
              </a:spcBef>
              <a:spcAft>
                <a:spcPts val="0"/>
              </a:spcAft>
              <a:buSzPts val="2700"/>
              <a:buChar char="•"/>
              <a:defRPr>
                <a:solidFill>
                  <a:srgbClr val="4C555F"/>
                </a:solidFill>
              </a:defRPr>
            </a:lvl3pPr>
            <a:lvl4pPr marL="1828800" lvl="3" indent="-381000" algn="l">
              <a:lnSpc>
                <a:spcPct val="100000"/>
              </a:lnSpc>
              <a:spcBef>
                <a:spcPts val="1500"/>
              </a:spcBef>
              <a:spcAft>
                <a:spcPts val="0"/>
              </a:spcAft>
              <a:buSzPts val="2400"/>
              <a:buChar char="•"/>
              <a:defRPr>
                <a:solidFill>
                  <a:srgbClr val="4C555F"/>
                </a:solidFill>
              </a:defRPr>
            </a:lvl4pPr>
            <a:lvl5pPr marL="2286000" lvl="4" indent="-381000" algn="l">
              <a:lnSpc>
                <a:spcPct val="100000"/>
              </a:lnSpc>
              <a:spcBef>
                <a:spcPts val="1500"/>
              </a:spcBef>
              <a:spcAft>
                <a:spcPts val="0"/>
              </a:spcAft>
              <a:buSzPts val="2400"/>
              <a:buChar char="•"/>
              <a:defRPr>
                <a:solidFill>
                  <a:srgbClr val="4C555F"/>
                </a:solidFill>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002" name="Google Shape;2002;p327"/>
          <p:cNvSpPr/>
          <p:nvPr/>
        </p:nvSpPr>
        <p:spPr>
          <a:xfrm>
            <a:off x="10295462" y="779466"/>
            <a:ext cx="7992533" cy="1218405"/>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1">
            <a:noAutofit/>
          </a:bodyPr>
          <a:lstStyle/>
          <a:p>
            <a:pPr marL="0" marR="0" lvl="0" indent="0" algn="ctr" rtl="0">
              <a:lnSpc>
                <a:spcPct val="100000"/>
              </a:lnSpc>
              <a:spcBef>
                <a:spcPts val="0"/>
              </a:spcBef>
              <a:spcAft>
                <a:spcPts val="0"/>
              </a:spcAft>
              <a:buClr>
                <a:srgbClr val="FFFFFF"/>
              </a:buClr>
              <a:buSzPts val="2288"/>
              <a:buFont typeface="Helvetica Neue"/>
              <a:buNone/>
            </a:pPr>
            <a:endParaRPr sz="2288" b="0" i="0" u="none" strike="noStrike" cap="none">
              <a:solidFill>
                <a:srgbClr val="FFFFFF"/>
              </a:solidFill>
              <a:latin typeface="Helvetica Neue"/>
              <a:ea typeface="Helvetica Neue"/>
              <a:cs typeface="Helvetica Neue"/>
              <a:sym typeface="Helvetica Neue"/>
            </a:endParaRPr>
          </a:p>
        </p:txBody>
      </p:sp>
      <p:sp>
        <p:nvSpPr>
          <p:cNvPr id="2003" name="Google Shape;2003;p327"/>
          <p:cNvSpPr txBox="1">
            <a:spLocks noGrp="1"/>
          </p:cNvSpPr>
          <p:nvPr>
            <p:ph type="title"/>
          </p:nvPr>
        </p:nvSpPr>
        <p:spPr>
          <a:xfrm>
            <a:off x="457194" y="255090"/>
            <a:ext cx="17145000" cy="17145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FFFFFF"/>
              </a:buClr>
              <a:buSzPts val="4800"/>
              <a:buFont typeface="Calibri"/>
              <a:buNone/>
              <a:defRPr sz="4800">
                <a:solidFill>
                  <a:srgbClr val="FFFFFF"/>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04" name="Google Shape;2004;p327"/>
          <p:cNvSpPr txBox="1">
            <a:spLocks noGrp="1"/>
          </p:cNvSpPr>
          <p:nvPr>
            <p:ph type="body" idx="2"/>
          </p:nvPr>
        </p:nvSpPr>
        <p:spPr>
          <a:xfrm>
            <a:off x="498275" y="1430017"/>
            <a:ext cx="17145164" cy="623885"/>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500"/>
              </a:spcBef>
              <a:spcAft>
                <a:spcPts val="0"/>
              </a:spcAft>
              <a:buSzPts val="2100"/>
              <a:buNone/>
              <a:defRPr sz="2100">
                <a:solidFill>
                  <a:srgbClr val="FFFFFF"/>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2005" name="Google Shape;2005;p327"/>
          <p:cNvCxnSpPr/>
          <p:nvPr/>
        </p:nvCxnSpPr>
        <p:spPr>
          <a:xfrm>
            <a:off x="16967583" y="9670904"/>
            <a:ext cx="0" cy="401825"/>
          </a:xfrm>
          <a:prstGeom prst="straightConnector1">
            <a:avLst/>
          </a:prstGeom>
          <a:noFill/>
          <a:ln w="9525" cap="flat" cmpd="sng">
            <a:solidFill>
              <a:srgbClr val="7F7F7F"/>
            </a:solidFill>
            <a:prstDash val="solid"/>
            <a:miter lim="8000"/>
            <a:headEnd type="none" w="sm" len="sm"/>
            <a:tailEnd type="none" w="sm" len="sm"/>
          </a:ln>
        </p:spPr>
      </p:cxnSp>
      <p:sp>
        <p:nvSpPr>
          <p:cNvPr id="2006" name="Google Shape;2006;p327"/>
          <p:cNvSpPr txBox="1">
            <a:spLocks noGrp="1"/>
          </p:cNvSpPr>
          <p:nvPr>
            <p:ph type="sldNum" idx="12"/>
          </p:nvPr>
        </p:nvSpPr>
        <p:spPr>
          <a:xfrm>
            <a:off x="16803896" y="9681796"/>
            <a:ext cx="839556" cy="47875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1pPr>
            <a:lvl2pPr marL="0" marR="0" lvl="1"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2pPr>
            <a:lvl3pPr marL="0" marR="0" lvl="2"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3pPr>
            <a:lvl4pPr marL="0" marR="0" lvl="3"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4pPr>
            <a:lvl5pPr marL="0" marR="0" lvl="4"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5pPr>
            <a:lvl6pPr marL="0" marR="0" lvl="5"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6pPr>
            <a:lvl7pPr marL="0" marR="0" lvl="6"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7pPr>
            <a:lvl8pPr marL="0" marR="0" lvl="7"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8pPr>
            <a:lvl9pPr marL="0" marR="0" lvl="8"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2007" name="Google Shape;2007;p327"/>
          <p:cNvPicPr preferRelativeResize="0"/>
          <p:nvPr/>
        </p:nvPicPr>
        <p:blipFill rotWithShape="1">
          <a:blip r:embed="rId2">
            <a:alphaModFix/>
          </a:blip>
          <a:srcRect/>
          <a:stretch/>
        </p:blipFill>
        <p:spPr>
          <a:xfrm>
            <a:off x="14394695" y="9738360"/>
            <a:ext cx="2409201" cy="343860"/>
          </a:xfrm>
          <a:prstGeom prst="rect">
            <a:avLst/>
          </a:prstGeom>
          <a:noFill/>
          <a:ln>
            <a:noFill/>
          </a:ln>
        </p:spPr>
      </p:pic>
    </p:spTree>
  </p:cSld>
  <p:clrMapOvr>
    <a:masterClrMapping/>
  </p:clrMapOvr>
</p:sldLayout>
</file>

<file path=ppt/slideLayouts/slideLayout202.xml><?xml version="1.0" encoding="utf-8"?>
<p:sldLayout xmlns:a="http://schemas.openxmlformats.org/drawingml/2006/main" xmlns:r="http://schemas.openxmlformats.org/officeDocument/2006/relationships" xmlns:p="http://schemas.openxmlformats.org/presentationml/2006/main" matchingName="12_Cover">
  <p:cSld name="12_Cover">
    <p:spTree>
      <p:nvGrpSpPr>
        <p:cNvPr id="1" name="Shape 2008"/>
        <p:cNvGrpSpPr/>
        <p:nvPr/>
      </p:nvGrpSpPr>
      <p:grpSpPr>
        <a:xfrm>
          <a:off x="0" y="0"/>
          <a:ext cx="0" cy="0"/>
          <a:chOff x="0" y="0"/>
          <a:chExt cx="0" cy="0"/>
        </a:xfrm>
      </p:grpSpPr>
      <p:sp>
        <p:nvSpPr>
          <p:cNvPr id="2009" name="Google Shape;2009;p328"/>
          <p:cNvSpPr/>
          <p:nvPr/>
        </p:nvSpPr>
        <p:spPr>
          <a:xfrm>
            <a:off x="1353549" y="1941623"/>
            <a:ext cx="16934445" cy="5733905"/>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010" name="Google Shape;2010;p328"/>
          <p:cNvSpPr txBox="1">
            <a:spLocks noGrp="1"/>
          </p:cNvSpPr>
          <p:nvPr>
            <p:ph type="title"/>
          </p:nvPr>
        </p:nvSpPr>
        <p:spPr>
          <a:xfrm>
            <a:off x="2119958" y="2341992"/>
            <a:ext cx="7791648" cy="273951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11" name="Google Shape;2011;p328"/>
          <p:cNvSpPr txBox="1">
            <a:spLocks noGrp="1"/>
          </p:cNvSpPr>
          <p:nvPr>
            <p:ph type="subTitle" idx="1"/>
          </p:nvPr>
        </p:nvSpPr>
        <p:spPr>
          <a:xfrm>
            <a:off x="2119958" y="5650292"/>
            <a:ext cx="7791648"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2012" name="Google Shape;2012;p328"/>
          <p:cNvSpPr>
            <a:spLocks noGrp="1"/>
          </p:cNvSpPr>
          <p:nvPr>
            <p:ph type="pic" idx="2"/>
          </p:nvPr>
        </p:nvSpPr>
        <p:spPr>
          <a:xfrm>
            <a:off x="10678030" y="350868"/>
            <a:ext cx="7609979" cy="8915400"/>
          </a:xfrm>
          <a:prstGeom prst="rect">
            <a:avLst/>
          </a:prstGeom>
          <a:noFill/>
          <a:ln>
            <a:noFill/>
          </a:ln>
        </p:spPr>
      </p:sp>
      <p:grpSp>
        <p:nvGrpSpPr>
          <p:cNvPr id="2013" name="Google Shape;2013;p328"/>
          <p:cNvGrpSpPr/>
          <p:nvPr/>
        </p:nvGrpSpPr>
        <p:grpSpPr>
          <a:xfrm>
            <a:off x="0" y="7530523"/>
            <a:ext cx="18287994" cy="2756477"/>
            <a:chOff x="0" y="5020348"/>
            <a:chExt cx="12191996" cy="1837651"/>
          </a:xfrm>
        </p:grpSpPr>
        <p:sp>
          <p:nvSpPr>
            <p:cNvPr id="2014" name="Google Shape;2014;p328"/>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015" name="Google Shape;2015;p328"/>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2016" name="Google Shape;2016;p328"/>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203.xml><?xml version="1.0" encoding="utf-8"?>
<p:sldLayout xmlns:a="http://schemas.openxmlformats.org/drawingml/2006/main" xmlns:r="http://schemas.openxmlformats.org/officeDocument/2006/relationships" xmlns:p="http://schemas.openxmlformats.org/presentationml/2006/main" matchingName="12_Photo Slide">
  <p:cSld name="12_Photo Slide">
    <p:spTree>
      <p:nvGrpSpPr>
        <p:cNvPr id="1" name="Shape 2017"/>
        <p:cNvGrpSpPr/>
        <p:nvPr/>
      </p:nvGrpSpPr>
      <p:grpSpPr>
        <a:xfrm>
          <a:off x="0" y="0"/>
          <a:ext cx="0" cy="0"/>
          <a:chOff x="0" y="0"/>
          <a:chExt cx="0" cy="0"/>
        </a:xfrm>
      </p:grpSpPr>
      <p:sp>
        <p:nvSpPr>
          <p:cNvPr id="2018" name="Google Shape;2018;p329"/>
          <p:cNvSpPr txBox="1">
            <a:spLocks noGrp="1"/>
          </p:cNvSpPr>
          <p:nvPr>
            <p:ph type="body" idx="1"/>
          </p:nvPr>
        </p:nvSpPr>
        <p:spPr>
          <a:xfrm>
            <a:off x="685800" y="1719383"/>
            <a:ext cx="3525258" cy="4457700"/>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2019" name="Google Shape;2019;p329"/>
          <p:cNvCxnSpPr/>
          <p:nvPr/>
        </p:nvCxnSpPr>
        <p:spPr>
          <a:xfrm>
            <a:off x="685801"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2020" name="Google Shape;2020;p329"/>
          <p:cNvGrpSpPr/>
          <p:nvPr/>
        </p:nvGrpSpPr>
        <p:grpSpPr>
          <a:xfrm>
            <a:off x="1" y="8069137"/>
            <a:ext cx="4211045" cy="1130843"/>
            <a:chOff x="0" y="5379424"/>
            <a:chExt cx="2807363" cy="753895"/>
          </a:xfrm>
        </p:grpSpPr>
        <p:sp>
          <p:nvSpPr>
            <p:cNvPr id="2021" name="Google Shape;2021;p329"/>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022" name="Google Shape;2022;p329"/>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grpSp>
      <p:sp>
        <p:nvSpPr>
          <p:cNvPr id="2023" name="Google Shape;2023;p329"/>
          <p:cNvSpPr>
            <a:spLocks noGrp="1"/>
          </p:cNvSpPr>
          <p:nvPr>
            <p:ph type="pic" idx="2"/>
          </p:nvPr>
        </p:nvSpPr>
        <p:spPr>
          <a:xfrm>
            <a:off x="4211045" y="685800"/>
            <a:ext cx="13373100" cy="8915400"/>
          </a:xfrm>
          <a:prstGeom prst="rect">
            <a:avLst/>
          </a:prstGeom>
          <a:noFill/>
          <a:ln>
            <a:noFill/>
          </a:ln>
        </p:spPr>
      </p:sp>
      <p:pic>
        <p:nvPicPr>
          <p:cNvPr id="2024" name="Google Shape;2024;p329"/>
          <p:cNvPicPr preferRelativeResize="0"/>
          <p:nvPr/>
        </p:nvPicPr>
        <p:blipFill rotWithShape="1">
          <a:blip r:embed="rId2">
            <a:alphaModFix/>
          </a:blip>
          <a:srcRect/>
          <a:stretch/>
        </p:blipFill>
        <p:spPr>
          <a:xfrm>
            <a:off x="770017" y="6578303"/>
            <a:ext cx="3037970" cy="1367910"/>
          </a:xfrm>
          <a:prstGeom prst="rect">
            <a:avLst/>
          </a:prstGeom>
          <a:noFill/>
          <a:ln>
            <a:noFill/>
          </a:ln>
        </p:spPr>
      </p:pic>
    </p:spTree>
  </p:cSld>
  <p:clrMapOvr>
    <a:masterClrMapping/>
  </p:clrMapOvr>
</p:sldLayout>
</file>

<file path=ppt/slideLayouts/slideLayout204.xml><?xml version="1.0" encoding="utf-8"?>
<p:sldLayout xmlns:a="http://schemas.openxmlformats.org/drawingml/2006/main" xmlns:r="http://schemas.openxmlformats.org/officeDocument/2006/relationships" xmlns:p="http://schemas.openxmlformats.org/presentationml/2006/main" matchingName="13_Cover">
  <p:cSld name="13_Cover">
    <p:spTree>
      <p:nvGrpSpPr>
        <p:cNvPr id="1" name="Shape 2025"/>
        <p:cNvGrpSpPr/>
        <p:nvPr/>
      </p:nvGrpSpPr>
      <p:grpSpPr>
        <a:xfrm>
          <a:off x="0" y="0"/>
          <a:ext cx="0" cy="0"/>
          <a:chOff x="0" y="0"/>
          <a:chExt cx="0" cy="0"/>
        </a:xfrm>
      </p:grpSpPr>
      <p:sp>
        <p:nvSpPr>
          <p:cNvPr id="2026" name="Google Shape;2026;p330"/>
          <p:cNvSpPr/>
          <p:nvPr/>
        </p:nvSpPr>
        <p:spPr>
          <a:xfrm>
            <a:off x="1353549" y="1941623"/>
            <a:ext cx="16934445" cy="5733905"/>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027" name="Google Shape;2027;p330"/>
          <p:cNvSpPr txBox="1">
            <a:spLocks noGrp="1"/>
          </p:cNvSpPr>
          <p:nvPr>
            <p:ph type="title"/>
          </p:nvPr>
        </p:nvSpPr>
        <p:spPr>
          <a:xfrm>
            <a:off x="2119958" y="2341992"/>
            <a:ext cx="7791648" cy="273951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28" name="Google Shape;2028;p330"/>
          <p:cNvSpPr txBox="1">
            <a:spLocks noGrp="1"/>
          </p:cNvSpPr>
          <p:nvPr>
            <p:ph type="subTitle" idx="1"/>
          </p:nvPr>
        </p:nvSpPr>
        <p:spPr>
          <a:xfrm>
            <a:off x="2119958" y="5650292"/>
            <a:ext cx="7791648"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2029" name="Google Shape;2029;p330"/>
          <p:cNvSpPr>
            <a:spLocks noGrp="1"/>
          </p:cNvSpPr>
          <p:nvPr>
            <p:ph type="pic" idx="2"/>
          </p:nvPr>
        </p:nvSpPr>
        <p:spPr>
          <a:xfrm>
            <a:off x="10678030" y="350868"/>
            <a:ext cx="7609979" cy="8915400"/>
          </a:xfrm>
          <a:prstGeom prst="rect">
            <a:avLst/>
          </a:prstGeom>
          <a:noFill/>
          <a:ln>
            <a:noFill/>
          </a:ln>
        </p:spPr>
      </p:sp>
      <p:grpSp>
        <p:nvGrpSpPr>
          <p:cNvPr id="2030" name="Google Shape;2030;p330"/>
          <p:cNvGrpSpPr/>
          <p:nvPr/>
        </p:nvGrpSpPr>
        <p:grpSpPr>
          <a:xfrm>
            <a:off x="0" y="7530523"/>
            <a:ext cx="18287994" cy="2756477"/>
            <a:chOff x="0" y="5020348"/>
            <a:chExt cx="12191996" cy="1837651"/>
          </a:xfrm>
        </p:grpSpPr>
        <p:sp>
          <p:nvSpPr>
            <p:cNvPr id="2031" name="Google Shape;2031;p330"/>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032" name="Google Shape;2032;p330"/>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2033" name="Google Shape;2033;p330"/>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205.xml><?xml version="1.0" encoding="utf-8"?>
<p:sldLayout xmlns:a="http://schemas.openxmlformats.org/drawingml/2006/main" xmlns:r="http://schemas.openxmlformats.org/officeDocument/2006/relationships" xmlns:p="http://schemas.openxmlformats.org/presentationml/2006/main" matchingName="13_Photo Slide">
  <p:cSld name="13_Photo Slide">
    <p:spTree>
      <p:nvGrpSpPr>
        <p:cNvPr id="1" name="Shape 2034"/>
        <p:cNvGrpSpPr/>
        <p:nvPr/>
      </p:nvGrpSpPr>
      <p:grpSpPr>
        <a:xfrm>
          <a:off x="0" y="0"/>
          <a:ext cx="0" cy="0"/>
          <a:chOff x="0" y="0"/>
          <a:chExt cx="0" cy="0"/>
        </a:xfrm>
      </p:grpSpPr>
      <p:sp>
        <p:nvSpPr>
          <p:cNvPr id="2035" name="Google Shape;2035;p331"/>
          <p:cNvSpPr txBox="1">
            <a:spLocks noGrp="1"/>
          </p:cNvSpPr>
          <p:nvPr>
            <p:ph type="body" idx="1"/>
          </p:nvPr>
        </p:nvSpPr>
        <p:spPr>
          <a:xfrm>
            <a:off x="685800" y="1719383"/>
            <a:ext cx="3525258" cy="4457700"/>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2036" name="Google Shape;2036;p331"/>
          <p:cNvCxnSpPr/>
          <p:nvPr/>
        </p:nvCxnSpPr>
        <p:spPr>
          <a:xfrm>
            <a:off x="685801"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2037" name="Google Shape;2037;p331"/>
          <p:cNvGrpSpPr/>
          <p:nvPr/>
        </p:nvGrpSpPr>
        <p:grpSpPr>
          <a:xfrm>
            <a:off x="1" y="8069137"/>
            <a:ext cx="4211045" cy="1130843"/>
            <a:chOff x="0" y="5379424"/>
            <a:chExt cx="2807363" cy="753895"/>
          </a:xfrm>
        </p:grpSpPr>
        <p:sp>
          <p:nvSpPr>
            <p:cNvPr id="2038" name="Google Shape;2038;p331"/>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039" name="Google Shape;2039;p331"/>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grpSp>
      <p:sp>
        <p:nvSpPr>
          <p:cNvPr id="2040" name="Google Shape;2040;p331"/>
          <p:cNvSpPr>
            <a:spLocks noGrp="1"/>
          </p:cNvSpPr>
          <p:nvPr>
            <p:ph type="pic" idx="2"/>
          </p:nvPr>
        </p:nvSpPr>
        <p:spPr>
          <a:xfrm>
            <a:off x="4211045" y="685800"/>
            <a:ext cx="13373100" cy="8915400"/>
          </a:xfrm>
          <a:prstGeom prst="rect">
            <a:avLst/>
          </a:prstGeom>
          <a:noFill/>
          <a:ln>
            <a:noFill/>
          </a:ln>
        </p:spPr>
      </p:sp>
      <p:pic>
        <p:nvPicPr>
          <p:cNvPr id="2041" name="Google Shape;2041;p331"/>
          <p:cNvPicPr preferRelativeResize="0"/>
          <p:nvPr/>
        </p:nvPicPr>
        <p:blipFill rotWithShape="1">
          <a:blip r:embed="rId2">
            <a:alphaModFix/>
          </a:blip>
          <a:srcRect/>
          <a:stretch/>
        </p:blipFill>
        <p:spPr>
          <a:xfrm>
            <a:off x="770017" y="6578303"/>
            <a:ext cx="3037970" cy="1367910"/>
          </a:xfrm>
          <a:prstGeom prst="rect">
            <a:avLst/>
          </a:prstGeom>
          <a:noFill/>
          <a:ln>
            <a:noFill/>
          </a:ln>
        </p:spPr>
      </p:pic>
    </p:spTree>
  </p:cSld>
  <p:clrMapOvr>
    <a:masterClrMapping/>
  </p:clrMapOvr>
</p:sldLayout>
</file>

<file path=ppt/slideLayouts/slideLayout206.xml><?xml version="1.0" encoding="utf-8"?>
<p:sldLayout xmlns:a="http://schemas.openxmlformats.org/drawingml/2006/main" xmlns:r="http://schemas.openxmlformats.org/officeDocument/2006/relationships" xmlns:p="http://schemas.openxmlformats.org/presentationml/2006/main" matchingName="1_Title Slide">
  <p:cSld name="1_Title Slide">
    <p:spTree>
      <p:nvGrpSpPr>
        <p:cNvPr id="1" name="Shape 2042"/>
        <p:cNvGrpSpPr/>
        <p:nvPr/>
      </p:nvGrpSpPr>
      <p:grpSpPr>
        <a:xfrm>
          <a:off x="0" y="0"/>
          <a:ext cx="0" cy="0"/>
          <a:chOff x="0" y="0"/>
          <a:chExt cx="0" cy="0"/>
        </a:xfrm>
      </p:grpSpPr>
      <p:sp>
        <p:nvSpPr>
          <p:cNvPr id="2043" name="Google Shape;2043;p332"/>
          <p:cNvSpPr/>
          <p:nvPr/>
        </p:nvSpPr>
        <p:spPr>
          <a:xfrm>
            <a:off x="0" y="0"/>
            <a:ext cx="18287994" cy="10287000"/>
          </a:xfrm>
          <a:custGeom>
            <a:avLst/>
            <a:gdLst/>
            <a:ahLst/>
            <a:cxnLst/>
            <a:rect l="l" t="t" r="r" b="b"/>
            <a:pathLst>
              <a:path w="12192000" h="6858000" extrusionOk="0">
                <a:moveTo>
                  <a:pt x="12192000" y="0"/>
                </a:moveTo>
                <a:lnTo>
                  <a:pt x="0" y="0"/>
                </a:lnTo>
                <a:lnTo>
                  <a:pt x="0" y="6858000"/>
                </a:lnTo>
                <a:lnTo>
                  <a:pt x="12192000" y="6858000"/>
                </a:lnTo>
                <a:lnTo>
                  <a:pt x="12192000" y="0"/>
                </a:lnTo>
                <a:close/>
              </a:path>
            </a:pathLst>
          </a:custGeom>
          <a:solidFill>
            <a:srgbClr val="F3F6F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2044" name="Google Shape;2044;p332"/>
          <p:cNvSpPr/>
          <p:nvPr/>
        </p:nvSpPr>
        <p:spPr>
          <a:xfrm>
            <a:off x="1" y="7651279"/>
            <a:ext cx="10667042" cy="2636516"/>
          </a:xfrm>
          <a:custGeom>
            <a:avLst/>
            <a:gdLst/>
            <a:ahLst/>
            <a:cxnLst/>
            <a:rect l="l" t="t" r="r" b="b"/>
            <a:pathLst>
              <a:path w="7111365" h="1757679" extrusionOk="0">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pic>
        <p:nvPicPr>
          <p:cNvPr id="2045" name="Google Shape;2045;p332"/>
          <p:cNvPicPr preferRelativeResize="0"/>
          <p:nvPr/>
        </p:nvPicPr>
        <p:blipFill rotWithShape="1">
          <a:blip r:embed="rId2">
            <a:alphaModFix/>
          </a:blip>
          <a:srcRect/>
          <a:stretch/>
        </p:blipFill>
        <p:spPr>
          <a:xfrm>
            <a:off x="0" y="7562852"/>
            <a:ext cx="18287994" cy="2724147"/>
          </a:xfrm>
          <a:prstGeom prst="rect">
            <a:avLst/>
          </a:prstGeom>
          <a:noFill/>
          <a:ln>
            <a:noFill/>
          </a:ln>
        </p:spPr>
      </p:pic>
      <p:sp>
        <p:nvSpPr>
          <p:cNvPr id="2046" name="Google Shape;2046;p332"/>
          <p:cNvSpPr/>
          <p:nvPr/>
        </p:nvSpPr>
        <p:spPr>
          <a:xfrm>
            <a:off x="0" y="7530084"/>
            <a:ext cx="18287994" cy="2757492"/>
          </a:xfrm>
          <a:custGeom>
            <a:avLst/>
            <a:gdLst/>
            <a:ahLst/>
            <a:cxnLst/>
            <a:rect l="l" t="t" r="r" b="b"/>
            <a:pathLst>
              <a:path w="12192000" h="1838325" extrusionOk="0">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pic>
        <p:nvPicPr>
          <p:cNvPr id="2047" name="Google Shape;2047;p332"/>
          <p:cNvPicPr preferRelativeResize="0"/>
          <p:nvPr/>
        </p:nvPicPr>
        <p:blipFill rotWithShape="1">
          <a:blip r:embed="rId3">
            <a:alphaModFix/>
          </a:blip>
          <a:srcRect/>
          <a:stretch/>
        </p:blipFill>
        <p:spPr>
          <a:xfrm>
            <a:off x="470939" y="8346187"/>
            <a:ext cx="3038079" cy="1367033"/>
          </a:xfrm>
          <a:prstGeom prst="rect">
            <a:avLst/>
          </a:prstGeom>
          <a:noFill/>
          <a:ln>
            <a:noFill/>
          </a:ln>
        </p:spPr>
      </p:pic>
      <p:sp>
        <p:nvSpPr>
          <p:cNvPr id="2048" name="Google Shape;2048;p332"/>
          <p:cNvSpPr/>
          <p:nvPr/>
        </p:nvSpPr>
        <p:spPr>
          <a:xfrm>
            <a:off x="2280285" y="4218807"/>
            <a:ext cx="3429000" cy="0"/>
          </a:xfrm>
          <a:custGeom>
            <a:avLst/>
            <a:gdLst/>
            <a:ahLst/>
            <a:cxnLst/>
            <a:rect l="l" t="t" r="r" b="b"/>
            <a:pathLst>
              <a:path w="2286000" h="120000" extrusionOk="0">
                <a:moveTo>
                  <a:pt x="0" y="0"/>
                </a:moveTo>
                <a:lnTo>
                  <a:pt x="2286000" y="0"/>
                </a:lnTo>
              </a:path>
            </a:pathLst>
          </a:custGeom>
          <a:noFill/>
          <a:ln w="32000" cap="flat" cmpd="sng">
            <a:solidFill>
              <a:srgbClr val="F58366"/>
            </a:solidFill>
            <a:prstDash val="solid"/>
            <a:miter lim="8000"/>
            <a:headEnd type="none" w="sm" len="sm"/>
            <a:tailEnd type="none" w="sm" len="sm"/>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2049" name="Google Shape;2049;p332"/>
          <p:cNvSpPr txBox="1">
            <a:spLocks noGrp="1"/>
          </p:cNvSpPr>
          <p:nvPr>
            <p:ph type="title"/>
          </p:nvPr>
        </p:nvSpPr>
        <p:spPr>
          <a:xfrm>
            <a:off x="707540" y="740883"/>
            <a:ext cx="16872929" cy="861063"/>
          </a:xfrm>
          <a:prstGeom prst="rect">
            <a:avLst/>
          </a:prstGeom>
          <a:noFill/>
          <a:ln>
            <a:noFill/>
          </a:ln>
        </p:spPr>
        <p:txBody>
          <a:bodyPr spcFirstLastPara="1" wrap="square" lIns="0" tIns="0" rIns="0" bIns="0" anchor="ctr" anchorCtr="0">
            <a:spAutoFit/>
          </a:bodyPr>
          <a:lstStyle>
            <a:lvl1pPr lvl="0" algn="l">
              <a:lnSpc>
                <a:spcPct val="100000"/>
              </a:lnSpc>
              <a:spcBef>
                <a:spcPts val="0"/>
              </a:spcBef>
              <a:spcAft>
                <a:spcPts val="0"/>
              </a:spcAft>
              <a:buClr>
                <a:srgbClr val="444C55"/>
              </a:buClr>
              <a:buSzPts val="5400"/>
              <a:buFont typeface="Calibri"/>
              <a:buNone/>
              <a:defRPr b="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50" name="Google Shape;2050;p332"/>
          <p:cNvSpPr txBox="1">
            <a:spLocks noGrp="1"/>
          </p:cNvSpPr>
          <p:nvPr>
            <p:ph type="subTitle" idx="1"/>
          </p:nvPr>
        </p:nvSpPr>
        <p:spPr>
          <a:xfrm>
            <a:off x="2743200" y="5760720"/>
            <a:ext cx="12801594" cy="553998"/>
          </a:xfrm>
          <a:prstGeom prst="rect">
            <a:avLst/>
          </a:prstGeom>
          <a:noFill/>
          <a:ln>
            <a:noFill/>
          </a:ln>
        </p:spPr>
        <p:txBody>
          <a:bodyPr spcFirstLastPara="1" wrap="square" lIns="0" tIns="0" rIns="0" bIns="0" anchor="t" anchorCtr="0">
            <a:spAutoFit/>
          </a:bodyPr>
          <a:lstStyle>
            <a:lvl1pPr lvl="0" algn="l">
              <a:lnSpc>
                <a:spcPct val="100000"/>
              </a:lnSpc>
              <a:spcBef>
                <a:spcPts val="1500"/>
              </a:spcBef>
              <a:spcAft>
                <a:spcPts val="0"/>
              </a:spcAft>
              <a:buSzPts val="3600"/>
              <a:buChar char="•"/>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2051" name="Google Shape;2051;p332"/>
          <p:cNvSpPr txBox="1">
            <a:spLocks noGrp="1"/>
          </p:cNvSpPr>
          <p:nvPr>
            <p:ph type="ftr" idx="11"/>
          </p:nvPr>
        </p:nvSpPr>
        <p:spPr>
          <a:xfrm>
            <a:off x="914405" y="9534527"/>
            <a:ext cx="6172200" cy="547694"/>
          </a:xfrm>
          <a:prstGeom prst="rect">
            <a:avLst/>
          </a:prstGeom>
          <a:noFill/>
          <a:ln>
            <a:noFill/>
          </a:ln>
        </p:spPr>
        <p:txBody>
          <a:bodyPr spcFirstLastPara="1" wrap="square" lIns="0" tIns="0" rIns="0" bIns="0" anchor="ctr" anchorCtr="1">
            <a:noAutofit/>
          </a:bodyPr>
          <a:lstStyle>
            <a:lvl1pPr lvl="0" algn="ctr">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52" name="Google Shape;2052;p332"/>
          <p:cNvSpPr txBox="1">
            <a:spLocks noGrp="1"/>
          </p:cNvSpPr>
          <p:nvPr>
            <p:ph type="dt" idx="10"/>
          </p:nvPr>
        </p:nvSpPr>
        <p:spPr>
          <a:xfrm>
            <a:off x="0" y="0"/>
            <a:ext cx="0" cy="0"/>
          </a:xfrm>
          <a:prstGeom prst="rect">
            <a:avLst/>
          </a:prstGeom>
          <a:noFill/>
          <a:ln>
            <a:noFill/>
          </a:ln>
        </p:spPr>
        <p:txBody>
          <a:bodyPr spcFirstLastPara="1" wrap="square" lIns="0" tIns="0" rIns="0" bIns="0" anchor="t" anchorCtr="0">
            <a:noAutofit/>
          </a:bodyPr>
          <a:lstStyle>
            <a:lvl1pPr marR="0" lvl="0" algn="l" rtl="0">
              <a:lnSpc>
                <a:spcPct val="100000"/>
              </a:lnSpc>
              <a:spcBef>
                <a:spcPts val="0"/>
              </a:spcBef>
              <a:spcAft>
                <a:spcPts val="0"/>
              </a:spcAft>
              <a:buClr>
                <a:srgbClr val="939699"/>
              </a:buClr>
              <a:buSzPts val="2700"/>
              <a:buFont typeface="Calibri"/>
              <a:buNone/>
              <a:defRPr sz="2700" b="0" i="0" u="none" strike="noStrike" cap="none">
                <a:solidFill>
                  <a:srgbClr val="939699"/>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2053" name="Google Shape;2053;p332"/>
          <p:cNvSpPr txBox="1">
            <a:spLocks noGrp="1"/>
          </p:cNvSpPr>
          <p:nvPr>
            <p:ph type="sldNum" idx="12"/>
          </p:nvPr>
        </p:nvSpPr>
        <p:spPr>
          <a:xfrm>
            <a:off x="13258805" y="9534527"/>
            <a:ext cx="4114800" cy="547694"/>
          </a:xfrm>
          <a:prstGeom prst="rect">
            <a:avLst/>
          </a:prstGeom>
          <a:noFill/>
          <a:ln>
            <a:noFill/>
          </a:ln>
        </p:spPr>
        <p:txBody>
          <a:bodyPr spcFirstLastPara="1" wrap="square" lIns="0" tIns="0" rIns="0" bIns="0" anchor="ctr" anchorCtr="0">
            <a:noAutofit/>
          </a:bodyPr>
          <a:lstStyle>
            <a:lvl1pPr marL="57155" marR="0" lvl="0" indent="0" algn="r">
              <a:lnSpc>
                <a:spcPct val="118777"/>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1pPr>
            <a:lvl2pPr marL="57155" marR="0" lvl="1" indent="0" algn="r">
              <a:lnSpc>
                <a:spcPct val="118777"/>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2pPr>
            <a:lvl3pPr marL="57155" marR="0" lvl="2" indent="0" algn="r">
              <a:lnSpc>
                <a:spcPct val="118777"/>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3pPr>
            <a:lvl4pPr marL="57155" marR="0" lvl="3" indent="0" algn="r">
              <a:lnSpc>
                <a:spcPct val="118777"/>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4pPr>
            <a:lvl5pPr marL="57155" marR="0" lvl="4" indent="0" algn="r">
              <a:lnSpc>
                <a:spcPct val="118777"/>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5pPr>
            <a:lvl6pPr marL="57155" marR="0" lvl="5" indent="0" algn="r">
              <a:lnSpc>
                <a:spcPct val="118777"/>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6pPr>
            <a:lvl7pPr marL="57155" marR="0" lvl="6" indent="0" algn="r">
              <a:lnSpc>
                <a:spcPct val="118777"/>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7pPr>
            <a:lvl8pPr marL="57155" marR="0" lvl="7" indent="0" algn="r">
              <a:lnSpc>
                <a:spcPct val="118777"/>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8pPr>
            <a:lvl9pPr marL="57155" marR="0" lvl="8" indent="0" algn="r">
              <a:lnSpc>
                <a:spcPct val="118777"/>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9pPr>
          </a:lstStyle>
          <a:p>
            <a:pPr marL="57155"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7.xml><?xml version="1.0" encoding="utf-8"?>
<p:sldLayout xmlns:a="http://schemas.openxmlformats.org/drawingml/2006/main" xmlns:r="http://schemas.openxmlformats.org/officeDocument/2006/relationships" xmlns:p="http://schemas.openxmlformats.org/presentationml/2006/main" matchingName="16_Cover">
  <p:cSld name="16_Cover">
    <p:spTree>
      <p:nvGrpSpPr>
        <p:cNvPr id="1" name="Shape 2054"/>
        <p:cNvGrpSpPr/>
        <p:nvPr/>
      </p:nvGrpSpPr>
      <p:grpSpPr>
        <a:xfrm>
          <a:off x="0" y="0"/>
          <a:ext cx="0" cy="0"/>
          <a:chOff x="0" y="0"/>
          <a:chExt cx="0" cy="0"/>
        </a:xfrm>
      </p:grpSpPr>
      <p:sp>
        <p:nvSpPr>
          <p:cNvPr id="2055" name="Google Shape;2055;p333"/>
          <p:cNvSpPr/>
          <p:nvPr/>
        </p:nvSpPr>
        <p:spPr>
          <a:xfrm>
            <a:off x="1353549" y="1941623"/>
            <a:ext cx="16934445" cy="5733905"/>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056" name="Google Shape;2056;p333"/>
          <p:cNvSpPr txBox="1">
            <a:spLocks noGrp="1"/>
          </p:cNvSpPr>
          <p:nvPr>
            <p:ph type="title"/>
          </p:nvPr>
        </p:nvSpPr>
        <p:spPr>
          <a:xfrm>
            <a:off x="2119958" y="2341992"/>
            <a:ext cx="7791648" cy="273951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57" name="Google Shape;2057;p333"/>
          <p:cNvSpPr txBox="1">
            <a:spLocks noGrp="1"/>
          </p:cNvSpPr>
          <p:nvPr>
            <p:ph type="subTitle" idx="1"/>
          </p:nvPr>
        </p:nvSpPr>
        <p:spPr>
          <a:xfrm>
            <a:off x="2119958" y="5650292"/>
            <a:ext cx="7791648"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2058" name="Google Shape;2058;p333"/>
          <p:cNvSpPr>
            <a:spLocks noGrp="1"/>
          </p:cNvSpPr>
          <p:nvPr>
            <p:ph type="pic" idx="2"/>
          </p:nvPr>
        </p:nvSpPr>
        <p:spPr>
          <a:xfrm>
            <a:off x="10678030" y="350868"/>
            <a:ext cx="7609979" cy="8915400"/>
          </a:xfrm>
          <a:prstGeom prst="rect">
            <a:avLst/>
          </a:prstGeom>
          <a:noFill/>
          <a:ln>
            <a:noFill/>
          </a:ln>
        </p:spPr>
      </p:sp>
      <p:grpSp>
        <p:nvGrpSpPr>
          <p:cNvPr id="2059" name="Google Shape;2059;p333"/>
          <p:cNvGrpSpPr/>
          <p:nvPr/>
        </p:nvGrpSpPr>
        <p:grpSpPr>
          <a:xfrm>
            <a:off x="0" y="7530523"/>
            <a:ext cx="18287994" cy="2756477"/>
            <a:chOff x="0" y="5020348"/>
            <a:chExt cx="12191996" cy="1837651"/>
          </a:xfrm>
        </p:grpSpPr>
        <p:sp>
          <p:nvSpPr>
            <p:cNvPr id="2060" name="Google Shape;2060;p333"/>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061" name="Google Shape;2061;p333"/>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2062" name="Google Shape;2062;p333"/>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208.xml><?xml version="1.0" encoding="utf-8"?>
<p:sldLayout xmlns:a="http://schemas.openxmlformats.org/drawingml/2006/main" xmlns:r="http://schemas.openxmlformats.org/officeDocument/2006/relationships" xmlns:p="http://schemas.openxmlformats.org/presentationml/2006/main" matchingName="19_Cover">
  <p:cSld name="19_Cover">
    <p:spTree>
      <p:nvGrpSpPr>
        <p:cNvPr id="1" name="Shape 2063"/>
        <p:cNvGrpSpPr/>
        <p:nvPr/>
      </p:nvGrpSpPr>
      <p:grpSpPr>
        <a:xfrm>
          <a:off x="0" y="0"/>
          <a:ext cx="0" cy="0"/>
          <a:chOff x="0" y="0"/>
          <a:chExt cx="0" cy="0"/>
        </a:xfrm>
      </p:grpSpPr>
      <p:sp>
        <p:nvSpPr>
          <p:cNvPr id="2064" name="Google Shape;2064;p334"/>
          <p:cNvSpPr/>
          <p:nvPr/>
        </p:nvSpPr>
        <p:spPr>
          <a:xfrm>
            <a:off x="1353549" y="1941623"/>
            <a:ext cx="16934445" cy="5733905"/>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065" name="Google Shape;2065;p334"/>
          <p:cNvSpPr txBox="1">
            <a:spLocks noGrp="1"/>
          </p:cNvSpPr>
          <p:nvPr>
            <p:ph type="title"/>
          </p:nvPr>
        </p:nvSpPr>
        <p:spPr>
          <a:xfrm>
            <a:off x="2119958" y="2341992"/>
            <a:ext cx="7791648" cy="273951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66" name="Google Shape;2066;p334"/>
          <p:cNvSpPr txBox="1">
            <a:spLocks noGrp="1"/>
          </p:cNvSpPr>
          <p:nvPr>
            <p:ph type="subTitle" idx="1"/>
          </p:nvPr>
        </p:nvSpPr>
        <p:spPr>
          <a:xfrm>
            <a:off x="2119958" y="5650292"/>
            <a:ext cx="7791648"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2067" name="Google Shape;2067;p334"/>
          <p:cNvSpPr>
            <a:spLocks noGrp="1"/>
          </p:cNvSpPr>
          <p:nvPr>
            <p:ph type="pic" idx="2"/>
          </p:nvPr>
        </p:nvSpPr>
        <p:spPr>
          <a:xfrm>
            <a:off x="10678030" y="350868"/>
            <a:ext cx="7609979" cy="8915400"/>
          </a:xfrm>
          <a:prstGeom prst="rect">
            <a:avLst/>
          </a:prstGeom>
          <a:noFill/>
          <a:ln>
            <a:noFill/>
          </a:ln>
        </p:spPr>
      </p:sp>
      <p:grpSp>
        <p:nvGrpSpPr>
          <p:cNvPr id="2068" name="Google Shape;2068;p334"/>
          <p:cNvGrpSpPr/>
          <p:nvPr/>
        </p:nvGrpSpPr>
        <p:grpSpPr>
          <a:xfrm>
            <a:off x="0" y="7530523"/>
            <a:ext cx="18287994" cy="2756477"/>
            <a:chOff x="0" y="5020348"/>
            <a:chExt cx="12191996" cy="1837651"/>
          </a:xfrm>
        </p:grpSpPr>
        <p:sp>
          <p:nvSpPr>
            <p:cNvPr id="2069" name="Google Shape;2069;p334"/>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070" name="Google Shape;2070;p334"/>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2071" name="Google Shape;2071;p334"/>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209.xml><?xml version="1.0" encoding="utf-8"?>
<p:sldLayout xmlns:a="http://schemas.openxmlformats.org/drawingml/2006/main" xmlns:r="http://schemas.openxmlformats.org/officeDocument/2006/relationships" xmlns:p="http://schemas.openxmlformats.org/presentationml/2006/main" matchingName="16_Photo Slide">
  <p:cSld name="16_Photo Slide">
    <p:spTree>
      <p:nvGrpSpPr>
        <p:cNvPr id="1" name="Shape 2072"/>
        <p:cNvGrpSpPr/>
        <p:nvPr/>
      </p:nvGrpSpPr>
      <p:grpSpPr>
        <a:xfrm>
          <a:off x="0" y="0"/>
          <a:ext cx="0" cy="0"/>
          <a:chOff x="0" y="0"/>
          <a:chExt cx="0" cy="0"/>
        </a:xfrm>
      </p:grpSpPr>
      <p:sp>
        <p:nvSpPr>
          <p:cNvPr id="2073" name="Google Shape;2073;p335"/>
          <p:cNvSpPr txBox="1">
            <a:spLocks noGrp="1"/>
          </p:cNvSpPr>
          <p:nvPr>
            <p:ph type="body" idx="1"/>
          </p:nvPr>
        </p:nvSpPr>
        <p:spPr>
          <a:xfrm>
            <a:off x="685800" y="1719383"/>
            <a:ext cx="3525258" cy="4457700"/>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2074" name="Google Shape;2074;p335"/>
          <p:cNvCxnSpPr/>
          <p:nvPr/>
        </p:nvCxnSpPr>
        <p:spPr>
          <a:xfrm>
            <a:off x="685801"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2075" name="Google Shape;2075;p335"/>
          <p:cNvGrpSpPr/>
          <p:nvPr/>
        </p:nvGrpSpPr>
        <p:grpSpPr>
          <a:xfrm>
            <a:off x="1" y="8069137"/>
            <a:ext cx="4211045" cy="1130843"/>
            <a:chOff x="0" y="5379424"/>
            <a:chExt cx="2807363" cy="753895"/>
          </a:xfrm>
        </p:grpSpPr>
        <p:sp>
          <p:nvSpPr>
            <p:cNvPr id="2076" name="Google Shape;2076;p335"/>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077" name="Google Shape;2077;p335"/>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grpSp>
      <p:sp>
        <p:nvSpPr>
          <p:cNvPr id="2078" name="Google Shape;2078;p335"/>
          <p:cNvSpPr>
            <a:spLocks noGrp="1"/>
          </p:cNvSpPr>
          <p:nvPr>
            <p:ph type="pic" idx="2"/>
          </p:nvPr>
        </p:nvSpPr>
        <p:spPr>
          <a:xfrm>
            <a:off x="4211045" y="685800"/>
            <a:ext cx="13373100" cy="8915400"/>
          </a:xfrm>
          <a:prstGeom prst="rect">
            <a:avLst/>
          </a:prstGeom>
          <a:noFill/>
          <a:ln>
            <a:noFill/>
          </a:ln>
        </p:spPr>
      </p:sp>
      <p:pic>
        <p:nvPicPr>
          <p:cNvPr id="2079" name="Google Shape;2079;p335"/>
          <p:cNvPicPr preferRelativeResize="0"/>
          <p:nvPr/>
        </p:nvPicPr>
        <p:blipFill rotWithShape="1">
          <a:blip r:embed="rId2">
            <a:alphaModFix/>
          </a:blip>
          <a:srcRect/>
          <a:stretch/>
        </p:blipFill>
        <p:spPr>
          <a:xfrm>
            <a:off x="770017" y="6578303"/>
            <a:ext cx="3037970" cy="1367910"/>
          </a:xfrm>
          <a:prstGeom prst="rect">
            <a:avLst/>
          </a:prstGeom>
          <a:noFill/>
          <a:ln>
            <a:noFill/>
          </a:ln>
        </p:spPr>
      </p:pic>
    </p:spTree>
  </p:cSld>
  <p:clrMapOvr>
    <a:masterClrMapping/>
  </p:clrMapOvr>
</p:sldLayout>
</file>

<file path=ppt/slideLayouts/slideLayout210.xml><?xml version="1.0" encoding="utf-8"?>
<p:sldLayout xmlns:a="http://schemas.openxmlformats.org/drawingml/2006/main" xmlns:r="http://schemas.openxmlformats.org/officeDocument/2006/relationships" xmlns:p="http://schemas.openxmlformats.org/presentationml/2006/main" matchingName="20_Cover">
  <p:cSld name="20_Cover">
    <p:spTree>
      <p:nvGrpSpPr>
        <p:cNvPr id="1" name="Shape 2080"/>
        <p:cNvGrpSpPr/>
        <p:nvPr/>
      </p:nvGrpSpPr>
      <p:grpSpPr>
        <a:xfrm>
          <a:off x="0" y="0"/>
          <a:ext cx="0" cy="0"/>
          <a:chOff x="0" y="0"/>
          <a:chExt cx="0" cy="0"/>
        </a:xfrm>
      </p:grpSpPr>
      <p:sp>
        <p:nvSpPr>
          <p:cNvPr id="2081" name="Google Shape;2081;p336"/>
          <p:cNvSpPr/>
          <p:nvPr/>
        </p:nvSpPr>
        <p:spPr>
          <a:xfrm>
            <a:off x="1353549" y="1941623"/>
            <a:ext cx="16934445" cy="5733905"/>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082" name="Google Shape;2082;p336"/>
          <p:cNvSpPr txBox="1">
            <a:spLocks noGrp="1"/>
          </p:cNvSpPr>
          <p:nvPr>
            <p:ph type="title"/>
          </p:nvPr>
        </p:nvSpPr>
        <p:spPr>
          <a:xfrm>
            <a:off x="2119958" y="2341992"/>
            <a:ext cx="7791648" cy="273951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83" name="Google Shape;2083;p336"/>
          <p:cNvSpPr txBox="1">
            <a:spLocks noGrp="1"/>
          </p:cNvSpPr>
          <p:nvPr>
            <p:ph type="subTitle" idx="1"/>
          </p:nvPr>
        </p:nvSpPr>
        <p:spPr>
          <a:xfrm>
            <a:off x="2119958" y="5650292"/>
            <a:ext cx="7791648"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2084" name="Google Shape;2084;p336"/>
          <p:cNvSpPr>
            <a:spLocks noGrp="1"/>
          </p:cNvSpPr>
          <p:nvPr>
            <p:ph type="pic" idx="2"/>
          </p:nvPr>
        </p:nvSpPr>
        <p:spPr>
          <a:xfrm>
            <a:off x="10678030" y="350868"/>
            <a:ext cx="7609979" cy="8915400"/>
          </a:xfrm>
          <a:prstGeom prst="rect">
            <a:avLst/>
          </a:prstGeom>
          <a:noFill/>
          <a:ln>
            <a:noFill/>
          </a:ln>
        </p:spPr>
      </p:sp>
      <p:grpSp>
        <p:nvGrpSpPr>
          <p:cNvPr id="2085" name="Google Shape;2085;p336"/>
          <p:cNvGrpSpPr/>
          <p:nvPr/>
        </p:nvGrpSpPr>
        <p:grpSpPr>
          <a:xfrm>
            <a:off x="0" y="7530523"/>
            <a:ext cx="18287994" cy="2756477"/>
            <a:chOff x="0" y="5020348"/>
            <a:chExt cx="12191996" cy="1837651"/>
          </a:xfrm>
        </p:grpSpPr>
        <p:sp>
          <p:nvSpPr>
            <p:cNvPr id="2086" name="Google Shape;2086;p336"/>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087" name="Google Shape;2087;p336"/>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2088" name="Google Shape;2088;p336"/>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211.xml><?xml version="1.0" encoding="utf-8"?>
<p:sldLayout xmlns:a="http://schemas.openxmlformats.org/drawingml/2006/main" xmlns:r="http://schemas.openxmlformats.org/officeDocument/2006/relationships" xmlns:p="http://schemas.openxmlformats.org/presentationml/2006/main" matchingName="19_Photo Slide">
  <p:cSld name="19_Photo Slide">
    <p:spTree>
      <p:nvGrpSpPr>
        <p:cNvPr id="1" name="Shape 2089"/>
        <p:cNvGrpSpPr/>
        <p:nvPr/>
      </p:nvGrpSpPr>
      <p:grpSpPr>
        <a:xfrm>
          <a:off x="0" y="0"/>
          <a:ext cx="0" cy="0"/>
          <a:chOff x="0" y="0"/>
          <a:chExt cx="0" cy="0"/>
        </a:xfrm>
      </p:grpSpPr>
      <p:sp>
        <p:nvSpPr>
          <p:cNvPr id="2090" name="Google Shape;2090;p337"/>
          <p:cNvSpPr txBox="1">
            <a:spLocks noGrp="1"/>
          </p:cNvSpPr>
          <p:nvPr>
            <p:ph type="body" idx="1"/>
          </p:nvPr>
        </p:nvSpPr>
        <p:spPr>
          <a:xfrm>
            <a:off x="685800" y="1719383"/>
            <a:ext cx="3525258" cy="4457700"/>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2091" name="Google Shape;2091;p337"/>
          <p:cNvCxnSpPr/>
          <p:nvPr/>
        </p:nvCxnSpPr>
        <p:spPr>
          <a:xfrm>
            <a:off x="685801"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2092" name="Google Shape;2092;p337"/>
          <p:cNvGrpSpPr/>
          <p:nvPr/>
        </p:nvGrpSpPr>
        <p:grpSpPr>
          <a:xfrm>
            <a:off x="1" y="8069137"/>
            <a:ext cx="4211045" cy="1130843"/>
            <a:chOff x="0" y="5379424"/>
            <a:chExt cx="2807363" cy="753895"/>
          </a:xfrm>
        </p:grpSpPr>
        <p:sp>
          <p:nvSpPr>
            <p:cNvPr id="2093" name="Google Shape;2093;p337"/>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094" name="Google Shape;2094;p337"/>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grpSp>
      <p:sp>
        <p:nvSpPr>
          <p:cNvPr id="2095" name="Google Shape;2095;p337"/>
          <p:cNvSpPr>
            <a:spLocks noGrp="1"/>
          </p:cNvSpPr>
          <p:nvPr>
            <p:ph type="pic" idx="2"/>
          </p:nvPr>
        </p:nvSpPr>
        <p:spPr>
          <a:xfrm>
            <a:off x="4211045" y="685800"/>
            <a:ext cx="13373100" cy="8915400"/>
          </a:xfrm>
          <a:prstGeom prst="rect">
            <a:avLst/>
          </a:prstGeom>
          <a:noFill/>
          <a:ln>
            <a:noFill/>
          </a:ln>
        </p:spPr>
      </p:sp>
      <p:pic>
        <p:nvPicPr>
          <p:cNvPr id="2096" name="Google Shape;2096;p337"/>
          <p:cNvPicPr preferRelativeResize="0"/>
          <p:nvPr/>
        </p:nvPicPr>
        <p:blipFill rotWithShape="1">
          <a:blip r:embed="rId2">
            <a:alphaModFix/>
          </a:blip>
          <a:srcRect/>
          <a:stretch/>
        </p:blipFill>
        <p:spPr>
          <a:xfrm>
            <a:off x="770017" y="6578303"/>
            <a:ext cx="3037970" cy="1367910"/>
          </a:xfrm>
          <a:prstGeom prst="rect">
            <a:avLst/>
          </a:prstGeom>
          <a:noFill/>
          <a:ln>
            <a:noFill/>
          </a:ln>
        </p:spPr>
      </p:pic>
    </p:spTree>
  </p:cSld>
  <p:clrMapOvr>
    <a:masterClrMapping/>
  </p:clrMapOvr>
</p:sldLayout>
</file>

<file path=ppt/slideLayouts/slideLayout212.xml><?xml version="1.0" encoding="utf-8"?>
<p:sldLayout xmlns:a="http://schemas.openxmlformats.org/drawingml/2006/main" xmlns:r="http://schemas.openxmlformats.org/officeDocument/2006/relationships" xmlns:p="http://schemas.openxmlformats.org/presentationml/2006/main" matchingName="21_Cover">
  <p:cSld name="21_Cover">
    <p:spTree>
      <p:nvGrpSpPr>
        <p:cNvPr id="1" name="Shape 2097"/>
        <p:cNvGrpSpPr/>
        <p:nvPr/>
      </p:nvGrpSpPr>
      <p:grpSpPr>
        <a:xfrm>
          <a:off x="0" y="0"/>
          <a:ext cx="0" cy="0"/>
          <a:chOff x="0" y="0"/>
          <a:chExt cx="0" cy="0"/>
        </a:xfrm>
      </p:grpSpPr>
      <p:sp>
        <p:nvSpPr>
          <p:cNvPr id="2098" name="Google Shape;2098;p338"/>
          <p:cNvSpPr/>
          <p:nvPr/>
        </p:nvSpPr>
        <p:spPr>
          <a:xfrm>
            <a:off x="1353549" y="1941623"/>
            <a:ext cx="16934445" cy="5733905"/>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099" name="Google Shape;2099;p338"/>
          <p:cNvSpPr txBox="1">
            <a:spLocks noGrp="1"/>
          </p:cNvSpPr>
          <p:nvPr>
            <p:ph type="title"/>
          </p:nvPr>
        </p:nvSpPr>
        <p:spPr>
          <a:xfrm>
            <a:off x="2119958" y="2341992"/>
            <a:ext cx="7791648" cy="273951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100" name="Google Shape;2100;p338"/>
          <p:cNvSpPr txBox="1">
            <a:spLocks noGrp="1"/>
          </p:cNvSpPr>
          <p:nvPr>
            <p:ph type="subTitle" idx="1"/>
          </p:nvPr>
        </p:nvSpPr>
        <p:spPr>
          <a:xfrm>
            <a:off x="2119958" y="5650292"/>
            <a:ext cx="7791648"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2101" name="Google Shape;2101;p338"/>
          <p:cNvSpPr>
            <a:spLocks noGrp="1"/>
          </p:cNvSpPr>
          <p:nvPr>
            <p:ph type="pic" idx="2"/>
          </p:nvPr>
        </p:nvSpPr>
        <p:spPr>
          <a:xfrm>
            <a:off x="10678030" y="350868"/>
            <a:ext cx="7609979" cy="8915400"/>
          </a:xfrm>
          <a:prstGeom prst="rect">
            <a:avLst/>
          </a:prstGeom>
          <a:noFill/>
          <a:ln>
            <a:noFill/>
          </a:ln>
        </p:spPr>
      </p:sp>
      <p:grpSp>
        <p:nvGrpSpPr>
          <p:cNvPr id="2102" name="Google Shape;2102;p338"/>
          <p:cNvGrpSpPr/>
          <p:nvPr/>
        </p:nvGrpSpPr>
        <p:grpSpPr>
          <a:xfrm>
            <a:off x="0" y="7530523"/>
            <a:ext cx="18287994" cy="2756477"/>
            <a:chOff x="0" y="5020348"/>
            <a:chExt cx="12191996" cy="1837651"/>
          </a:xfrm>
        </p:grpSpPr>
        <p:sp>
          <p:nvSpPr>
            <p:cNvPr id="2103" name="Google Shape;2103;p338"/>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104" name="Google Shape;2104;p338"/>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2105" name="Google Shape;2105;p338"/>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213.xml><?xml version="1.0" encoding="utf-8"?>
<p:sldLayout xmlns:a="http://schemas.openxmlformats.org/drawingml/2006/main" xmlns:r="http://schemas.openxmlformats.org/officeDocument/2006/relationships" xmlns:p="http://schemas.openxmlformats.org/presentationml/2006/main" matchingName="20_Photo Slide">
  <p:cSld name="20_Photo Slide">
    <p:spTree>
      <p:nvGrpSpPr>
        <p:cNvPr id="1" name="Shape 2106"/>
        <p:cNvGrpSpPr/>
        <p:nvPr/>
      </p:nvGrpSpPr>
      <p:grpSpPr>
        <a:xfrm>
          <a:off x="0" y="0"/>
          <a:ext cx="0" cy="0"/>
          <a:chOff x="0" y="0"/>
          <a:chExt cx="0" cy="0"/>
        </a:xfrm>
      </p:grpSpPr>
      <p:sp>
        <p:nvSpPr>
          <p:cNvPr id="2107" name="Google Shape;2107;p339"/>
          <p:cNvSpPr txBox="1">
            <a:spLocks noGrp="1"/>
          </p:cNvSpPr>
          <p:nvPr>
            <p:ph type="body" idx="1"/>
          </p:nvPr>
        </p:nvSpPr>
        <p:spPr>
          <a:xfrm>
            <a:off x="685800" y="1719383"/>
            <a:ext cx="3525258" cy="4457700"/>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2108" name="Google Shape;2108;p339"/>
          <p:cNvCxnSpPr/>
          <p:nvPr/>
        </p:nvCxnSpPr>
        <p:spPr>
          <a:xfrm>
            <a:off x="685801"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2109" name="Google Shape;2109;p339"/>
          <p:cNvGrpSpPr/>
          <p:nvPr/>
        </p:nvGrpSpPr>
        <p:grpSpPr>
          <a:xfrm>
            <a:off x="1" y="8069137"/>
            <a:ext cx="4211045" cy="1130843"/>
            <a:chOff x="0" y="5379424"/>
            <a:chExt cx="2807363" cy="753895"/>
          </a:xfrm>
        </p:grpSpPr>
        <p:sp>
          <p:nvSpPr>
            <p:cNvPr id="2110" name="Google Shape;2110;p339"/>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111" name="Google Shape;2111;p339"/>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grpSp>
      <p:sp>
        <p:nvSpPr>
          <p:cNvPr id="2112" name="Google Shape;2112;p339"/>
          <p:cNvSpPr>
            <a:spLocks noGrp="1"/>
          </p:cNvSpPr>
          <p:nvPr>
            <p:ph type="pic" idx="2"/>
          </p:nvPr>
        </p:nvSpPr>
        <p:spPr>
          <a:xfrm>
            <a:off x="4211045" y="685800"/>
            <a:ext cx="13373100" cy="8915400"/>
          </a:xfrm>
          <a:prstGeom prst="rect">
            <a:avLst/>
          </a:prstGeom>
          <a:noFill/>
          <a:ln>
            <a:noFill/>
          </a:ln>
        </p:spPr>
      </p:sp>
      <p:pic>
        <p:nvPicPr>
          <p:cNvPr id="2113" name="Google Shape;2113;p339"/>
          <p:cNvPicPr preferRelativeResize="0"/>
          <p:nvPr/>
        </p:nvPicPr>
        <p:blipFill rotWithShape="1">
          <a:blip r:embed="rId2">
            <a:alphaModFix/>
          </a:blip>
          <a:srcRect/>
          <a:stretch/>
        </p:blipFill>
        <p:spPr>
          <a:xfrm>
            <a:off x="770017" y="6578303"/>
            <a:ext cx="3037970" cy="1367910"/>
          </a:xfrm>
          <a:prstGeom prst="rect">
            <a:avLst/>
          </a:prstGeom>
          <a:noFill/>
          <a:ln>
            <a:noFill/>
          </a:ln>
        </p:spPr>
      </p:pic>
    </p:spTree>
  </p:cSld>
  <p:clrMapOvr>
    <a:masterClrMapping/>
  </p:clrMapOvr>
</p:sldLayout>
</file>

<file path=ppt/slideLayouts/slideLayout214.xml><?xml version="1.0" encoding="utf-8"?>
<p:sldLayout xmlns:a="http://schemas.openxmlformats.org/drawingml/2006/main" xmlns:r="http://schemas.openxmlformats.org/officeDocument/2006/relationships" xmlns:p="http://schemas.openxmlformats.org/presentationml/2006/main" matchingName="21_Photo Slide">
  <p:cSld name="21_Photo Slide">
    <p:spTree>
      <p:nvGrpSpPr>
        <p:cNvPr id="1" name="Shape 2114"/>
        <p:cNvGrpSpPr/>
        <p:nvPr/>
      </p:nvGrpSpPr>
      <p:grpSpPr>
        <a:xfrm>
          <a:off x="0" y="0"/>
          <a:ext cx="0" cy="0"/>
          <a:chOff x="0" y="0"/>
          <a:chExt cx="0" cy="0"/>
        </a:xfrm>
      </p:grpSpPr>
      <p:sp>
        <p:nvSpPr>
          <p:cNvPr id="2115" name="Google Shape;2115;p340"/>
          <p:cNvSpPr txBox="1">
            <a:spLocks noGrp="1"/>
          </p:cNvSpPr>
          <p:nvPr>
            <p:ph type="body" idx="1"/>
          </p:nvPr>
        </p:nvSpPr>
        <p:spPr>
          <a:xfrm>
            <a:off x="685800" y="1719383"/>
            <a:ext cx="3525258" cy="4457700"/>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2116" name="Google Shape;2116;p340"/>
          <p:cNvCxnSpPr/>
          <p:nvPr/>
        </p:nvCxnSpPr>
        <p:spPr>
          <a:xfrm>
            <a:off x="685801"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2117" name="Google Shape;2117;p340"/>
          <p:cNvGrpSpPr/>
          <p:nvPr/>
        </p:nvGrpSpPr>
        <p:grpSpPr>
          <a:xfrm>
            <a:off x="1" y="8069137"/>
            <a:ext cx="4211045" cy="1130843"/>
            <a:chOff x="0" y="5379424"/>
            <a:chExt cx="2807363" cy="753895"/>
          </a:xfrm>
        </p:grpSpPr>
        <p:sp>
          <p:nvSpPr>
            <p:cNvPr id="2118" name="Google Shape;2118;p340"/>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119" name="Google Shape;2119;p340"/>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grpSp>
      <p:sp>
        <p:nvSpPr>
          <p:cNvPr id="2120" name="Google Shape;2120;p340"/>
          <p:cNvSpPr>
            <a:spLocks noGrp="1"/>
          </p:cNvSpPr>
          <p:nvPr>
            <p:ph type="pic" idx="2"/>
          </p:nvPr>
        </p:nvSpPr>
        <p:spPr>
          <a:xfrm>
            <a:off x="4211045" y="685800"/>
            <a:ext cx="13373100" cy="8915400"/>
          </a:xfrm>
          <a:prstGeom prst="rect">
            <a:avLst/>
          </a:prstGeom>
          <a:noFill/>
          <a:ln>
            <a:noFill/>
          </a:ln>
        </p:spPr>
      </p:sp>
      <p:pic>
        <p:nvPicPr>
          <p:cNvPr id="2121" name="Google Shape;2121;p340"/>
          <p:cNvPicPr preferRelativeResize="0"/>
          <p:nvPr/>
        </p:nvPicPr>
        <p:blipFill rotWithShape="1">
          <a:blip r:embed="rId2">
            <a:alphaModFix/>
          </a:blip>
          <a:srcRect/>
          <a:stretch/>
        </p:blipFill>
        <p:spPr>
          <a:xfrm>
            <a:off x="770017" y="6578303"/>
            <a:ext cx="3037970" cy="1367910"/>
          </a:xfrm>
          <a:prstGeom prst="rect">
            <a:avLst/>
          </a:prstGeom>
          <a:noFill/>
          <a:ln>
            <a:noFill/>
          </a:ln>
        </p:spPr>
      </p:pic>
    </p:spTree>
  </p:cSld>
  <p:clrMapOvr>
    <a:masterClrMapping/>
  </p:clrMapOvr>
</p:sldLayout>
</file>

<file path=ppt/slideLayouts/slideLayout215.xml><?xml version="1.0" encoding="utf-8"?>
<p:sldLayout xmlns:a="http://schemas.openxmlformats.org/drawingml/2006/main" xmlns:r="http://schemas.openxmlformats.org/officeDocument/2006/relationships" xmlns:p="http://schemas.openxmlformats.org/presentationml/2006/main" matchingName="22_Cover">
  <p:cSld name="22_Cover">
    <p:spTree>
      <p:nvGrpSpPr>
        <p:cNvPr id="1" name="Shape 2122"/>
        <p:cNvGrpSpPr/>
        <p:nvPr/>
      </p:nvGrpSpPr>
      <p:grpSpPr>
        <a:xfrm>
          <a:off x="0" y="0"/>
          <a:ext cx="0" cy="0"/>
          <a:chOff x="0" y="0"/>
          <a:chExt cx="0" cy="0"/>
        </a:xfrm>
      </p:grpSpPr>
      <p:sp>
        <p:nvSpPr>
          <p:cNvPr id="2123" name="Google Shape;2123;p341"/>
          <p:cNvSpPr/>
          <p:nvPr/>
        </p:nvSpPr>
        <p:spPr>
          <a:xfrm>
            <a:off x="1353549" y="1941623"/>
            <a:ext cx="16934445" cy="5733905"/>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124" name="Google Shape;2124;p341"/>
          <p:cNvSpPr txBox="1">
            <a:spLocks noGrp="1"/>
          </p:cNvSpPr>
          <p:nvPr>
            <p:ph type="title"/>
          </p:nvPr>
        </p:nvSpPr>
        <p:spPr>
          <a:xfrm>
            <a:off x="2119958" y="2341992"/>
            <a:ext cx="7791648" cy="273951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125" name="Google Shape;2125;p341"/>
          <p:cNvSpPr txBox="1">
            <a:spLocks noGrp="1"/>
          </p:cNvSpPr>
          <p:nvPr>
            <p:ph type="subTitle" idx="1"/>
          </p:nvPr>
        </p:nvSpPr>
        <p:spPr>
          <a:xfrm>
            <a:off x="2119958" y="5650292"/>
            <a:ext cx="7791648"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2126" name="Google Shape;2126;p341"/>
          <p:cNvSpPr>
            <a:spLocks noGrp="1"/>
          </p:cNvSpPr>
          <p:nvPr>
            <p:ph type="pic" idx="2"/>
          </p:nvPr>
        </p:nvSpPr>
        <p:spPr>
          <a:xfrm>
            <a:off x="10678030" y="350868"/>
            <a:ext cx="7609979" cy="8915400"/>
          </a:xfrm>
          <a:prstGeom prst="rect">
            <a:avLst/>
          </a:prstGeom>
          <a:noFill/>
          <a:ln>
            <a:noFill/>
          </a:ln>
        </p:spPr>
      </p:sp>
      <p:grpSp>
        <p:nvGrpSpPr>
          <p:cNvPr id="2127" name="Google Shape;2127;p341"/>
          <p:cNvGrpSpPr/>
          <p:nvPr/>
        </p:nvGrpSpPr>
        <p:grpSpPr>
          <a:xfrm>
            <a:off x="0" y="7530523"/>
            <a:ext cx="18287994" cy="2756477"/>
            <a:chOff x="0" y="5020348"/>
            <a:chExt cx="12191996" cy="1837651"/>
          </a:xfrm>
        </p:grpSpPr>
        <p:sp>
          <p:nvSpPr>
            <p:cNvPr id="2128" name="Google Shape;2128;p341"/>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129" name="Google Shape;2129;p341"/>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2130" name="Google Shape;2130;p341"/>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216.xml><?xml version="1.0" encoding="utf-8"?>
<p:sldLayout xmlns:a="http://schemas.openxmlformats.org/drawingml/2006/main" xmlns:r="http://schemas.openxmlformats.org/officeDocument/2006/relationships" xmlns:p="http://schemas.openxmlformats.org/presentationml/2006/main" matchingName="22_Photo Slide">
  <p:cSld name="22_Photo Slide">
    <p:spTree>
      <p:nvGrpSpPr>
        <p:cNvPr id="1" name="Shape 2131"/>
        <p:cNvGrpSpPr/>
        <p:nvPr/>
      </p:nvGrpSpPr>
      <p:grpSpPr>
        <a:xfrm>
          <a:off x="0" y="0"/>
          <a:ext cx="0" cy="0"/>
          <a:chOff x="0" y="0"/>
          <a:chExt cx="0" cy="0"/>
        </a:xfrm>
      </p:grpSpPr>
      <p:sp>
        <p:nvSpPr>
          <p:cNvPr id="2132" name="Google Shape;2132;p342"/>
          <p:cNvSpPr txBox="1">
            <a:spLocks noGrp="1"/>
          </p:cNvSpPr>
          <p:nvPr>
            <p:ph type="body" idx="1"/>
          </p:nvPr>
        </p:nvSpPr>
        <p:spPr>
          <a:xfrm>
            <a:off x="685800" y="1719383"/>
            <a:ext cx="3525258" cy="4457700"/>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2133" name="Google Shape;2133;p342"/>
          <p:cNvCxnSpPr/>
          <p:nvPr/>
        </p:nvCxnSpPr>
        <p:spPr>
          <a:xfrm>
            <a:off x="685801"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2134" name="Google Shape;2134;p342"/>
          <p:cNvGrpSpPr/>
          <p:nvPr/>
        </p:nvGrpSpPr>
        <p:grpSpPr>
          <a:xfrm>
            <a:off x="1" y="8069137"/>
            <a:ext cx="4211045" cy="1130843"/>
            <a:chOff x="0" y="5379424"/>
            <a:chExt cx="2807363" cy="753895"/>
          </a:xfrm>
        </p:grpSpPr>
        <p:sp>
          <p:nvSpPr>
            <p:cNvPr id="2135" name="Google Shape;2135;p342"/>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136" name="Google Shape;2136;p342"/>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grpSp>
      <p:sp>
        <p:nvSpPr>
          <p:cNvPr id="2137" name="Google Shape;2137;p342"/>
          <p:cNvSpPr>
            <a:spLocks noGrp="1"/>
          </p:cNvSpPr>
          <p:nvPr>
            <p:ph type="pic" idx="2"/>
          </p:nvPr>
        </p:nvSpPr>
        <p:spPr>
          <a:xfrm>
            <a:off x="4211045" y="685800"/>
            <a:ext cx="13373100" cy="8915400"/>
          </a:xfrm>
          <a:prstGeom prst="rect">
            <a:avLst/>
          </a:prstGeom>
          <a:noFill/>
          <a:ln>
            <a:noFill/>
          </a:ln>
        </p:spPr>
      </p:sp>
      <p:pic>
        <p:nvPicPr>
          <p:cNvPr id="2138" name="Google Shape;2138;p342"/>
          <p:cNvPicPr preferRelativeResize="0"/>
          <p:nvPr/>
        </p:nvPicPr>
        <p:blipFill rotWithShape="1">
          <a:blip r:embed="rId2">
            <a:alphaModFix/>
          </a:blip>
          <a:srcRect/>
          <a:stretch/>
        </p:blipFill>
        <p:spPr>
          <a:xfrm>
            <a:off x="770017" y="6578303"/>
            <a:ext cx="3037970" cy="1367910"/>
          </a:xfrm>
          <a:prstGeom prst="rect">
            <a:avLst/>
          </a:prstGeom>
          <a:noFill/>
          <a:ln>
            <a:noFill/>
          </a:ln>
        </p:spPr>
      </p:pic>
    </p:spTree>
  </p:cSld>
  <p:clrMapOvr>
    <a:masterClrMapping/>
  </p:clrMapOvr>
</p:sldLayout>
</file>

<file path=ppt/slideLayouts/slideLayout217.xml><?xml version="1.0" encoding="utf-8"?>
<p:sldLayout xmlns:a="http://schemas.openxmlformats.org/drawingml/2006/main" xmlns:r="http://schemas.openxmlformats.org/officeDocument/2006/relationships" xmlns:p="http://schemas.openxmlformats.org/presentationml/2006/main" matchingName="23_Cover">
  <p:cSld name="23_Cover">
    <p:spTree>
      <p:nvGrpSpPr>
        <p:cNvPr id="1" name="Shape 2139"/>
        <p:cNvGrpSpPr/>
        <p:nvPr/>
      </p:nvGrpSpPr>
      <p:grpSpPr>
        <a:xfrm>
          <a:off x="0" y="0"/>
          <a:ext cx="0" cy="0"/>
          <a:chOff x="0" y="0"/>
          <a:chExt cx="0" cy="0"/>
        </a:xfrm>
      </p:grpSpPr>
      <p:sp>
        <p:nvSpPr>
          <p:cNvPr id="2140" name="Google Shape;2140;p343"/>
          <p:cNvSpPr/>
          <p:nvPr/>
        </p:nvSpPr>
        <p:spPr>
          <a:xfrm>
            <a:off x="1353549" y="1941623"/>
            <a:ext cx="16934445" cy="5733905"/>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141" name="Google Shape;2141;p343"/>
          <p:cNvSpPr txBox="1">
            <a:spLocks noGrp="1"/>
          </p:cNvSpPr>
          <p:nvPr>
            <p:ph type="title"/>
          </p:nvPr>
        </p:nvSpPr>
        <p:spPr>
          <a:xfrm>
            <a:off x="2119958" y="2341992"/>
            <a:ext cx="7791648" cy="273951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142" name="Google Shape;2142;p343"/>
          <p:cNvSpPr txBox="1">
            <a:spLocks noGrp="1"/>
          </p:cNvSpPr>
          <p:nvPr>
            <p:ph type="subTitle" idx="1"/>
          </p:nvPr>
        </p:nvSpPr>
        <p:spPr>
          <a:xfrm>
            <a:off x="2119958" y="5650292"/>
            <a:ext cx="7791648"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2143" name="Google Shape;2143;p343"/>
          <p:cNvSpPr>
            <a:spLocks noGrp="1"/>
          </p:cNvSpPr>
          <p:nvPr>
            <p:ph type="pic" idx="2"/>
          </p:nvPr>
        </p:nvSpPr>
        <p:spPr>
          <a:xfrm>
            <a:off x="10678030" y="350868"/>
            <a:ext cx="7609979" cy="8915400"/>
          </a:xfrm>
          <a:prstGeom prst="rect">
            <a:avLst/>
          </a:prstGeom>
          <a:noFill/>
          <a:ln>
            <a:noFill/>
          </a:ln>
        </p:spPr>
      </p:sp>
      <p:grpSp>
        <p:nvGrpSpPr>
          <p:cNvPr id="2144" name="Google Shape;2144;p343"/>
          <p:cNvGrpSpPr/>
          <p:nvPr/>
        </p:nvGrpSpPr>
        <p:grpSpPr>
          <a:xfrm>
            <a:off x="0" y="7530523"/>
            <a:ext cx="18287994" cy="2756477"/>
            <a:chOff x="0" y="5020348"/>
            <a:chExt cx="12191996" cy="1837651"/>
          </a:xfrm>
        </p:grpSpPr>
        <p:sp>
          <p:nvSpPr>
            <p:cNvPr id="2145" name="Google Shape;2145;p343"/>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146" name="Google Shape;2146;p343"/>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2147" name="Google Shape;2147;p343"/>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218.xml><?xml version="1.0" encoding="utf-8"?>
<p:sldLayout xmlns:a="http://schemas.openxmlformats.org/drawingml/2006/main" xmlns:r="http://schemas.openxmlformats.org/officeDocument/2006/relationships" xmlns:p="http://schemas.openxmlformats.org/presentationml/2006/main" matchingName="23_Photo Slide">
  <p:cSld name="23_Photo Slide">
    <p:spTree>
      <p:nvGrpSpPr>
        <p:cNvPr id="1" name="Shape 2148"/>
        <p:cNvGrpSpPr/>
        <p:nvPr/>
      </p:nvGrpSpPr>
      <p:grpSpPr>
        <a:xfrm>
          <a:off x="0" y="0"/>
          <a:ext cx="0" cy="0"/>
          <a:chOff x="0" y="0"/>
          <a:chExt cx="0" cy="0"/>
        </a:xfrm>
      </p:grpSpPr>
      <p:sp>
        <p:nvSpPr>
          <p:cNvPr id="2149" name="Google Shape;2149;p344"/>
          <p:cNvSpPr txBox="1">
            <a:spLocks noGrp="1"/>
          </p:cNvSpPr>
          <p:nvPr>
            <p:ph type="body" idx="1"/>
          </p:nvPr>
        </p:nvSpPr>
        <p:spPr>
          <a:xfrm>
            <a:off x="685800" y="1719383"/>
            <a:ext cx="3525258" cy="4457700"/>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2150" name="Google Shape;2150;p344"/>
          <p:cNvCxnSpPr/>
          <p:nvPr/>
        </p:nvCxnSpPr>
        <p:spPr>
          <a:xfrm>
            <a:off x="685801"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2151" name="Google Shape;2151;p344"/>
          <p:cNvGrpSpPr/>
          <p:nvPr/>
        </p:nvGrpSpPr>
        <p:grpSpPr>
          <a:xfrm>
            <a:off x="1" y="8069137"/>
            <a:ext cx="4211045" cy="1130843"/>
            <a:chOff x="0" y="5379424"/>
            <a:chExt cx="2807363" cy="753895"/>
          </a:xfrm>
        </p:grpSpPr>
        <p:sp>
          <p:nvSpPr>
            <p:cNvPr id="2152" name="Google Shape;2152;p344"/>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153" name="Google Shape;2153;p344"/>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grpSp>
      <p:sp>
        <p:nvSpPr>
          <p:cNvPr id="2154" name="Google Shape;2154;p344"/>
          <p:cNvSpPr>
            <a:spLocks noGrp="1"/>
          </p:cNvSpPr>
          <p:nvPr>
            <p:ph type="pic" idx="2"/>
          </p:nvPr>
        </p:nvSpPr>
        <p:spPr>
          <a:xfrm>
            <a:off x="4211045" y="685800"/>
            <a:ext cx="13373100" cy="8915400"/>
          </a:xfrm>
          <a:prstGeom prst="rect">
            <a:avLst/>
          </a:prstGeom>
          <a:noFill/>
          <a:ln>
            <a:noFill/>
          </a:ln>
        </p:spPr>
      </p:sp>
      <p:pic>
        <p:nvPicPr>
          <p:cNvPr id="2155" name="Google Shape;2155;p344"/>
          <p:cNvPicPr preferRelativeResize="0"/>
          <p:nvPr/>
        </p:nvPicPr>
        <p:blipFill rotWithShape="1">
          <a:blip r:embed="rId2">
            <a:alphaModFix/>
          </a:blip>
          <a:srcRect/>
          <a:stretch/>
        </p:blipFill>
        <p:spPr>
          <a:xfrm>
            <a:off x="770017" y="6578303"/>
            <a:ext cx="3037970" cy="1367910"/>
          </a:xfrm>
          <a:prstGeom prst="rect">
            <a:avLst/>
          </a:prstGeom>
          <a:noFill/>
          <a:ln>
            <a:noFill/>
          </a:ln>
        </p:spPr>
      </p:pic>
    </p:spTree>
  </p:cSld>
  <p:clrMapOvr>
    <a:masterClrMapping/>
  </p:clrMapOvr>
</p:sldLayout>
</file>

<file path=ppt/slideLayouts/slideLayout219.xml><?xml version="1.0" encoding="utf-8"?>
<p:sldLayout xmlns:a="http://schemas.openxmlformats.org/drawingml/2006/main" xmlns:r="http://schemas.openxmlformats.org/officeDocument/2006/relationships" xmlns:p="http://schemas.openxmlformats.org/presentationml/2006/main" matchingName="24_Cover">
  <p:cSld name="24_Cover">
    <p:spTree>
      <p:nvGrpSpPr>
        <p:cNvPr id="1" name="Shape 2156"/>
        <p:cNvGrpSpPr/>
        <p:nvPr/>
      </p:nvGrpSpPr>
      <p:grpSpPr>
        <a:xfrm>
          <a:off x="0" y="0"/>
          <a:ext cx="0" cy="0"/>
          <a:chOff x="0" y="0"/>
          <a:chExt cx="0" cy="0"/>
        </a:xfrm>
      </p:grpSpPr>
      <p:sp>
        <p:nvSpPr>
          <p:cNvPr id="2157" name="Google Shape;2157;p345"/>
          <p:cNvSpPr/>
          <p:nvPr/>
        </p:nvSpPr>
        <p:spPr>
          <a:xfrm>
            <a:off x="1353549" y="1941623"/>
            <a:ext cx="16934445" cy="5733905"/>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158" name="Google Shape;2158;p345"/>
          <p:cNvSpPr txBox="1">
            <a:spLocks noGrp="1"/>
          </p:cNvSpPr>
          <p:nvPr>
            <p:ph type="title"/>
          </p:nvPr>
        </p:nvSpPr>
        <p:spPr>
          <a:xfrm>
            <a:off x="2119958" y="2341992"/>
            <a:ext cx="7791648" cy="273951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159" name="Google Shape;2159;p345"/>
          <p:cNvSpPr txBox="1">
            <a:spLocks noGrp="1"/>
          </p:cNvSpPr>
          <p:nvPr>
            <p:ph type="subTitle" idx="1"/>
          </p:nvPr>
        </p:nvSpPr>
        <p:spPr>
          <a:xfrm>
            <a:off x="2119958" y="5650292"/>
            <a:ext cx="7791648"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2160" name="Google Shape;2160;p345"/>
          <p:cNvSpPr>
            <a:spLocks noGrp="1"/>
          </p:cNvSpPr>
          <p:nvPr>
            <p:ph type="pic" idx="2"/>
          </p:nvPr>
        </p:nvSpPr>
        <p:spPr>
          <a:xfrm>
            <a:off x="10678030" y="350868"/>
            <a:ext cx="7609979" cy="8915400"/>
          </a:xfrm>
          <a:prstGeom prst="rect">
            <a:avLst/>
          </a:prstGeom>
          <a:noFill/>
          <a:ln>
            <a:noFill/>
          </a:ln>
        </p:spPr>
      </p:sp>
      <p:grpSp>
        <p:nvGrpSpPr>
          <p:cNvPr id="2161" name="Google Shape;2161;p345"/>
          <p:cNvGrpSpPr/>
          <p:nvPr/>
        </p:nvGrpSpPr>
        <p:grpSpPr>
          <a:xfrm>
            <a:off x="0" y="7530523"/>
            <a:ext cx="18287994" cy="2756477"/>
            <a:chOff x="0" y="5020348"/>
            <a:chExt cx="12191996" cy="1837651"/>
          </a:xfrm>
        </p:grpSpPr>
        <p:sp>
          <p:nvSpPr>
            <p:cNvPr id="2162" name="Google Shape;2162;p345"/>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163" name="Google Shape;2163;p345"/>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2164" name="Google Shape;2164;p345"/>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220.xml><?xml version="1.0" encoding="utf-8"?>
<p:sldLayout xmlns:a="http://schemas.openxmlformats.org/drawingml/2006/main" xmlns:r="http://schemas.openxmlformats.org/officeDocument/2006/relationships" xmlns:p="http://schemas.openxmlformats.org/presentationml/2006/main" matchingName="24_Photo Slide">
  <p:cSld name="24_Photo Slide">
    <p:spTree>
      <p:nvGrpSpPr>
        <p:cNvPr id="1" name="Shape 2165"/>
        <p:cNvGrpSpPr/>
        <p:nvPr/>
      </p:nvGrpSpPr>
      <p:grpSpPr>
        <a:xfrm>
          <a:off x="0" y="0"/>
          <a:ext cx="0" cy="0"/>
          <a:chOff x="0" y="0"/>
          <a:chExt cx="0" cy="0"/>
        </a:xfrm>
      </p:grpSpPr>
      <p:sp>
        <p:nvSpPr>
          <p:cNvPr id="2166" name="Google Shape;2166;p346"/>
          <p:cNvSpPr txBox="1">
            <a:spLocks noGrp="1"/>
          </p:cNvSpPr>
          <p:nvPr>
            <p:ph type="body" idx="1"/>
          </p:nvPr>
        </p:nvSpPr>
        <p:spPr>
          <a:xfrm>
            <a:off x="685800" y="1719383"/>
            <a:ext cx="3525258" cy="4457700"/>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2167" name="Google Shape;2167;p346"/>
          <p:cNvCxnSpPr/>
          <p:nvPr/>
        </p:nvCxnSpPr>
        <p:spPr>
          <a:xfrm>
            <a:off x="685801"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2168" name="Google Shape;2168;p346"/>
          <p:cNvGrpSpPr/>
          <p:nvPr/>
        </p:nvGrpSpPr>
        <p:grpSpPr>
          <a:xfrm>
            <a:off x="1" y="8069137"/>
            <a:ext cx="4211045" cy="1130843"/>
            <a:chOff x="0" y="5379424"/>
            <a:chExt cx="2807363" cy="753895"/>
          </a:xfrm>
        </p:grpSpPr>
        <p:sp>
          <p:nvSpPr>
            <p:cNvPr id="2169" name="Google Shape;2169;p346"/>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170" name="Google Shape;2170;p346"/>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grpSp>
      <p:sp>
        <p:nvSpPr>
          <p:cNvPr id="2171" name="Google Shape;2171;p346"/>
          <p:cNvSpPr>
            <a:spLocks noGrp="1"/>
          </p:cNvSpPr>
          <p:nvPr>
            <p:ph type="pic" idx="2"/>
          </p:nvPr>
        </p:nvSpPr>
        <p:spPr>
          <a:xfrm>
            <a:off x="4211045" y="685800"/>
            <a:ext cx="13373100" cy="8915400"/>
          </a:xfrm>
          <a:prstGeom prst="rect">
            <a:avLst/>
          </a:prstGeom>
          <a:noFill/>
          <a:ln>
            <a:noFill/>
          </a:ln>
        </p:spPr>
      </p:sp>
      <p:pic>
        <p:nvPicPr>
          <p:cNvPr id="2172" name="Google Shape;2172;p346"/>
          <p:cNvPicPr preferRelativeResize="0"/>
          <p:nvPr/>
        </p:nvPicPr>
        <p:blipFill rotWithShape="1">
          <a:blip r:embed="rId2">
            <a:alphaModFix/>
          </a:blip>
          <a:srcRect/>
          <a:stretch/>
        </p:blipFill>
        <p:spPr>
          <a:xfrm>
            <a:off x="770017" y="6578303"/>
            <a:ext cx="3037970" cy="1367910"/>
          </a:xfrm>
          <a:prstGeom prst="rect">
            <a:avLst/>
          </a:prstGeom>
          <a:noFill/>
          <a:ln>
            <a:noFill/>
          </a:ln>
        </p:spPr>
      </p:pic>
    </p:spTree>
  </p:cSld>
  <p:clrMapOvr>
    <a:masterClrMapping/>
  </p:clrMapOvr>
</p:sldLayout>
</file>

<file path=ppt/slideLayouts/slideLayout221.xml><?xml version="1.0" encoding="utf-8"?>
<p:sldLayout xmlns:a="http://schemas.openxmlformats.org/drawingml/2006/main" xmlns:r="http://schemas.openxmlformats.org/officeDocument/2006/relationships" xmlns:p="http://schemas.openxmlformats.org/presentationml/2006/main" matchingName="25_Cover">
  <p:cSld name="25_Cover">
    <p:spTree>
      <p:nvGrpSpPr>
        <p:cNvPr id="1" name="Shape 2173"/>
        <p:cNvGrpSpPr/>
        <p:nvPr/>
      </p:nvGrpSpPr>
      <p:grpSpPr>
        <a:xfrm>
          <a:off x="0" y="0"/>
          <a:ext cx="0" cy="0"/>
          <a:chOff x="0" y="0"/>
          <a:chExt cx="0" cy="0"/>
        </a:xfrm>
      </p:grpSpPr>
      <p:sp>
        <p:nvSpPr>
          <p:cNvPr id="2174" name="Google Shape;2174;p347"/>
          <p:cNvSpPr/>
          <p:nvPr/>
        </p:nvSpPr>
        <p:spPr>
          <a:xfrm>
            <a:off x="1353549" y="1941623"/>
            <a:ext cx="16934445" cy="5733905"/>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175" name="Google Shape;2175;p347"/>
          <p:cNvSpPr txBox="1">
            <a:spLocks noGrp="1"/>
          </p:cNvSpPr>
          <p:nvPr>
            <p:ph type="title"/>
          </p:nvPr>
        </p:nvSpPr>
        <p:spPr>
          <a:xfrm>
            <a:off x="2119958" y="2341992"/>
            <a:ext cx="7791648" cy="273951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176" name="Google Shape;2176;p347"/>
          <p:cNvSpPr txBox="1">
            <a:spLocks noGrp="1"/>
          </p:cNvSpPr>
          <p:nvPr>
            <p:ph type="subTitle" idx="1"/>
          </p:nvPr>
        </p:nvSpPr>
        <p:spPr>
          <a:xfrm>
            <a:off x="2119958" y="5650292"/>
            <a:ext cx="7791648"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2177" name="Google Shape;2177;p347"/>
          <p:cNvSpPr>
            <a:spLocks noGrp="1"/>
          </p:cNvSpPr>
          <p:nvPr>
            <p:ph type="pic" idx="2"/>
          </p:nvPr>
        </p:nvSpPr>
        <p:spPr>
          <a:xfrm>
            <a:off x="10678030" y="350868"/>
            <a:ext cx="7609979" cy="8915400"/>
          </a:xfrm>
          <a:prstGeom prst="rect">
            <a:avLst/>
          </a:prstGeom>
          <a:noFill/>
          <a:ln>
            <a:noFill/>
          </a:ln>
        </p:spPr>
      </p:sp>
      <p:grpSp>
        <p:nvGrpSpPr>
          <p:cNvPr id="2178" name="Google Shape;2178;p347"/>
          <p:cNvGrpSpPr/>
          <p:nvPr/>
        </p:nvGrpSpPr>
        <p:grpSpPr>
          <a:xfrm>
            <a:off x="0" y="7530523"/>
            <a:ext cx="18287994" cy="2756477"/>
            <a:chOff x="0" y="5020348"/>
            <a:chExt cx="12191996" cy="1837651"/>
          </a:xfrm>
        </p:grpSpPr>
        <p:sp>
          <p:nvSpPr>
            <p:cNvPr id="2179" name="Google Shape;2179;p347"/>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180" name="Google Shape;2180;p347"/>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2181" name="Google Shape;2181;p347"/>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222.xml><?xml version="1.0" encoding="utf-8"?>
<p:sldLayout xmlns:a="http://schemas.openxmlformats.org/drawingml/2006/main" xmlns:r="http://schemas.openxmlformats.org/officeDocument/2006/relationships" xmlns:p="http://schemas.openxmlformats.org/presentationml/2006/main" matchingName="25_Photo Slide">
  <p:cSld name="25_Photo Slide">
    <p:spTree>
      <p:nvGrpSpPr>
        <p:cNvPr id="1" name="Shape 2182"/>
        <p:cNvGrpSpPr/>
        <p:nvPr/>
      </p:nvGrpSpPr>
      <p:grpSpPr>
        <a:xfrm>
          <a:off x="0" y="0"/>
          <a:ext cx="0" cy="0"/>
          <a:chOff x="0" y="0"/>
          <a:chExt cx="0" cy="0"/>
        </a:xfrm>
      </p:grpSpPr>
      <p:sp>
        <p:nvSpPr>
          <p:cNvPr id="2183" name="Google Shape;2183;p348"/>
          <p:cNvSpPr txBox="1">
            <a:spLocks noGrp="1"/>
          </p:cNvSpPr>
          <p:nvPr>
            <p:ph type="body" idx="1"/>
          </p:nvPr>
        </p:nvSpPr>
        <p:spPr>
          <a:xfrm>
            <a:off x="685800" y="1719383"/>
            <a:ext cx="3525258" cy="4457700"/>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2184" name="Google Shape;2184;p348"/>
          <p:cNvCxnSpPr/>
          <p:nvPr/>
        </p:nvCxnSpPr>
        <p:spPr>
          <a:xfrm>
            <a:off x="685801"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2185" name="Google Shape;2185;p348"/>
          <p:cNvGrpSpPr/>
          <p:nvPr/>
        </p:nvGrpSpPr>
        <p:grpSpPr>
          <a:xfrm>
            <a:off x="1" y="8069137"/>
            <a:ext cx="4211045" cy="1130843"/>
            <a:chOff x="0" y="5379424"/>
            <a:chExt cx="2807363" cy="753895"/>
          </a:xfrm>
        </p:grpSpPr>
        <p:sp>
          <p:nvSpPr>
            <p:cNvPr id="2186" name="Google Shape;2186;p348"/>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187" name="Google Shape;2187;p348"/>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grpSp>
      <p:sp>
        <p:nvSpPr>
          <p:cNvPr id="2188" name="Google Shape;2188;p348"/>
          <p:cNvSpPr>
            <a:spLocks noGrp="1"/>
          </p:cNvSpPr>
          <p:nvPr>
            <p:ph type="pic" idx="2"/>
          </p:nvPr>
        </p:nvSpPr>
        <p:spPr>
          <a:xfrm>
            <a:off x="4211045" y="685800"/>
            <a:ext cx="13373100" cy="8915400"/>
          </a:xfrm>
          <a:prstGeom prst="rect">
            <a:avLst/>
          </a:prstGeom>
          <a:noFill/>
          <a:ln>
            <a:noFill/>
          </a:ln>
        </p:spPr>
      </p:sp>
      <p:pic>
        <p:nvPicPr>
          <p:cNvPr id="2189" name="Google Shape;2189;p348"/>
          <p:cNvPicPr preferRelativeResize="0"/>
          <p:nvPr/>
        </p:nvPicPr>
        <p:blipFill rotWithShape="1">
          <a:blip r:embed="rId2">
            <a:alphaModFix/>
          </a:blip>
          <a:srcRect/>
          <a:stretch/>
        </p:blipFill>
        <p:spPr>
          <a:xfrm>
            <a:off x="770017" y="6578303"/>
            <a:ext cx="3037970" cy="1367910"/>
          </a:xfrm>
          <a:prstGeom prst="rect">
            <a:avLst/>
          </a:prstGeom>
          <a:noFill/>
          <a:ln>
            <a:noFill/>
          </a:ln>
        </p:spPr>
      </p:pic>
    </p:spTree>
  </p:cSld>
  <p:clrMapOvr>
    <a:masterClrMapping/>
  </p:clrMapOvr>
</p:sldLayout>
</file>

<file path=ppt/slideLayouts/slideLayout223.xml><?xml version="1.0" encoding="utf-8"?>
<p:sldLayout xmlns:a="http://schemas.openxmlformats.org/drawingml/2006/main" xmlns:r="http://schemas.openxmlformats.org/officeDocument/2006/relationships" xmlns:p="http://schemas.openxmlformats.org/presentationml/2006/main" matchingName="26_Cover">
  <p:cSld name="26_Cover">
    <p:spTree>
      <p:nvGrpSpPr>
        <p:cNvPr id="1" name="Shape 2190"/>
        <p:cNvGrpSpPr/>
        <p:nvPr/>
      </p:nvGrpSpPr>
      <p:grpSpPr>
        <a:xfrm>
          <a:off x="0" y="0"/>
          <a:ext cx="0" cy="0"/>
          <a:chOff x="0" y="0"/>
          <a:chExt cx="0" cy="0"/>
        </a:xfrm>
      </p:grpSpPr>
      <p:sp>
        <p:nvSpPr>
          <p:cNvPr id="2191" name="Google Shape;2191;p349"/>
          <p:cNvSpPr/>
          <p:nvPr/>
        </p:nvSpPr>
        <p:spPr>
          <a:xfrm>
            <a:off x="1353549" y="1941623"/>
            <a:ext cx="16934445" cy="5733905"/>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192" name="Google Shape;2192;p349"/>
          <p:cNvSpPr txBox="1">
            <a:spLocks noGrp="1"/>
          </p:cNvSpPr>
          <p:nvPr>
            <p:ph type="title"/>
          </p:nvPr>
        </p:nvSpPr>
        <p:spPr>
          <a:xfrm>
            <a:off x="2119958" y="2341992"/>
            <a:ext cx="7791648" cy="273951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193" name="Google Shape;2193;p349"/>
          <p:cNvSpPr txBox="1">
            <a:spLocks noGrp="1"/>
          </p:cNvSpPr>
          <p:nvPr>
            <p:ph type="subTitle" idx="1"/>
          </p:nvPr>
        </p:nvSpPr>
        <p:spPr>
          <a:xfrm>
            <a:off x="2119958" y="5650292"/>
            <a:ext cx="7791648"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2194" name="Google Shape;2194;p349"/>
          <p:cNvSpPr>
            <a:spLocks noGrp="1"/>
          </p:cNvSpPr>
          <p:nvPr>
            <p:ph type="pic" idx="2"/>
          </p:nvPr>
        </p:nvSpPr>
        <p:spPr>
          <a:xfrm>
            <a:off x="10678030" y="350868"/>
            <a:ext cx="7609979" cy="8915400"/>
          </a:xfrm>
          <a:prstGeom prst="rect">
            <a:avLst/>
          </a:prstGeom>
          <a:noFill/>
          <a:ln>
            <a:noFill/>
          </a:ln>
        </p:spPr>
      </p:sp>
      <p:grpSp>
        <p:nvGrpSpPr>
          <p:cNvPr id="2195" name="Google Shape;2195;p349"/>
          <p:cNvGrpSpPr/>
          <p:nvPr/>
        </p:nvGrpSpPr>
        <p:grpSpPr>
          <a:xfrm>
            <a:off x="0" y="7530523"/>
            <a:ext cx="18287994" cy="2756477"/>
            <a:chOff x="0" y="5020348"/>
            <a:chExt cx="12191996" cy="1837651"/>
          </a:xfrm>
        </p:grpSpPr>
        <p:sp>
          <p:nvSpPr>
            <p:cNvPr id="2196" name="Google Shape;2196;p349"/>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197" name="Google Shape;2197;p349"/>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2198" name="Google Shape;2198;p349"/>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224.xml><?xml version="1.0" encoding="utf-8"?>
<p:sldLayout xmlns:a="http://schemas.openxmlformats.org/drawingml/2006/main" xmlns:r="http://schemas.openxmlformats.org/officeDocument/2006/relationships" xmlns:p="http://schemas.openxmlformats.org/presentationml/2006/main" matchingName="26_Photo Slide">
  <p:cSld name="26_Photo Slide">
    <p:spTree>
      <p:nvGrpSpPr>
        <p:cNvPr id="1" name="Shape 2199"/>
        <p:cNvGrpSpPr/>
        <p:nvPr/>
      </p:nvGrpSpPr>
      <p:grpSpPr>
        <a:xfrm>
          <a:off x="0" y="0"/>
          <a:ext cx="0" cy="0"/>
          <a:chOff x="0" y="0"/>
          <a:chExt cx="0" cy="0"/>
        </a:xfrm>
      </p:grpSpPr>
      <p:sp>
        <p:nvSpPr>
          <p:cNvPr id="2200" name="Google Shape;2200;p350"/>
          <p:cNvSpPr txBox="1">
            <a:spLocks noGrp="1"/>
          </p:cNvSpPr>
          <p:nvPr>
            <p:ph type="body" idx="1"/>
          </p:nvPr>
        </p:nvSpPr>
        <p:spPr>
          <a:xfrm>
            <a:off x="685800" y="1719383"/>
            <a:ext cx="3525258" cy="4457700"/>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2201" name="Google Shape;2201;p350"/>
          <p:cNvCxnSpPr/>
          <p:nvPr/>
        </p:nvCxnSpPr>
        <p:spPr>
          <a:xfrm>
            <a:off x="685801"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2202" name="Google Shape;2202;p350"/>
          <p:cNvGrpSpPr/>
          <p:nvPr/>
        </p:nvGrpSpPr>
        <p:grpSpPr>
          <a:xfrm>
            <a:off x="1" y="8069137"/>
            <a:ext cx="4211045" cy="1130843"/>
            <a:chOff x="0" y="5379424"/>
            <a:chExt cx="2807363" cy="753895"/>
          </a:xfrm>
        </p:grpSpPr>
        <p:sp>
          <p:nvSpPr>
            <p:cNvPr id="2203" name="Google Shape;2203;p350"/>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204" name="Google Shape;2204;p350"/>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grpSp>
      <p:sp>
        <p:nvSpPr>
          <p:cNvPr id="2205" name="Google Shape;2205;p350"/>
          <p:cNvSpPr>
            <a:spLocks noGrp="1"/>
          </p:cNvSpPr>
          <p:nvPr>
            <p:ph type="pic" idx="2"/>
          </p:nvPr>
        </p:nvSpPr>
        <p:spPr>
          <a:xfrm>
            <a:off x="4211045" y="685800"/>
            <a:ext cx="13373100" cy="8915400"/>
          </a:xfrm>
          <a:prstGeom prst="rect">
            <a:avLst/>
          </a:prstGeom>
          <a:noFill/>
          <a:ln>
            <a:noFill/>
          </a:ln>
        </p:spPr>
      </p:sp>
      <p:pic>
        <p:nvPicPr>
          <p:cNvPr id="2206" name="Google Shape;2206;p350"/>
          <p:cNvPicPr preferRelativeResize="0"/>
          <p:nvPr/>
        </p:nvPicPr>
        <p:blipFill rotWithShape="1">
          <a:blip r:embed="rId2">
            <a:alphaModFix/>
          </a:blip>
          <a:srcRect/>
          <a:stretch/>
        </p:blipFill>
        <p:spPr>
          <a:xfrm>
            <a:off x="770017" y="6578303"/>
            <a:ext cx="3037970" cy="1367910"/>
          </a:xfrm>
          <a:prstGeom prst="rect">
            <a:avLst/>
          </a:prstGeom>
          <a:noFill/>
          <a:ln>
            <a:noFill/>
          </a:ln>
        </p:spPr>
      </p:pic>
    </p:spTree>
  </p:cSld>
  <p:clrMapOvr>
    <a:masterClrMapping/>
  </p:clrMapOvr>
</p:sldLayout>
</file>

<file path=ppt/slideLayouts/slideLayout225.xml><?xml version="1.0" encoding="utf-8"?>
<p:sldLayout xmlns:a="http://schemas.openxmlformats.org/drawingml/2006/main" xmlns:r="http://schemas.openxmlformats.org/officeDocument/2006/relationships" xmlns:p="http://schemas.openxmlformats.org/presentationml/2006/main" matchingName="10_Title Slide_Yale Blue">
  <p:cSld name="10_Title Slide_Yale Blue">
    <p:spTree>
      <p:nvGrpSpPr>
        <p:cNvPr id="1" name="Shape 2207"/>
        <p:cNvGrpSpPr/>
        <p:nvPr/>
      </p:nvGrpSpPr>
      <p:grpSpPr>
        <a:xfrm>
          <a:off x="0" y="0"/>
          <a:ext cx="0" cy="0"/>
          <a:chOff x="0" y="0"/>
          <a:chExt cx="0" cy="0"/>
        </a:xfrm>
      </p:grpSpPr>
      <p:sp>
        <p:nvSpPr>
          <p:cNvPr id="2208" name="Google Shape;2208;p351"/>
          <p:cNvSpPr txBox="1">
            <a:spLocks noGrp="1"/>
          </p:cNvSpPr>
          <p:nvPr>
            <p:ph type="body" idx="1"/>
          </p:nvPr>
        </p:nvSpPr>
        <p:spPr>
          <a:xfrm>
            <a:off x="4239835"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209" name="Google Shape;2209;p351"/>
          <p:cNvSpPr txBox="1">
            <a:spLocks noGrp="1"/>
          </p:cNvSpPr>
          <p:nvPr>
            <p:ph type="title"/>
          </p:nvPr>
        </p:nvSpPr>
        <p:spPr>
          <a:xfrm>
            <a:off x="4239835" y="2710721"/>
            <a:ext cx="12267920" cy="244419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0"/>
              <a:buFont typeface="Verdana"/>
              <a:buNone/>
              <a:defRPr sz="800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210" name="Google Shape;2210;p351"/>
          <p:cNvSpPr txBox="1">
            <a:spLocks noGrp="1"/>
          </p:cNvSpPr>
          <p:nvPr>
            <p:ph type="dt" idx="10"/>
          </p:nvPr>
        </p:nvSpPr>
        <p:spPr>
          <a:xfrm>
            <a:off x="0" y="0"/>
            <a:ext cx="0" cy="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2211" name="Google Shape;2211;p351"/>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1">
            <a:noAutofit/>
          </a:bodyPr>
          <a:lstStyle>
            <a:lvl1pPr lvl="0" algn="ctr">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212" name="Google Shape;2212;p351"/>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2213" name="Google Shape;2213;p351"/>
          <p:cNvSpPr/>
          <p:nvPr/>
        </p:nvSpPr>
        <p:spPr>
          <a:xfrm rot="10799991">
            <a:off x="-42" y="3000335"/>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2214" name="Google Shape;2214;p351"/>
          <p:cNvSpPr/>
          <p:nvPr/>
        </p:nvSpPr>
        <p:spPr>
          <a:xfrm>
            <a:off x="0" y="9172574"/>
            <a:ext cx="18287994" cy="1114425"/>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2215" name="Google Shape;2215;p351"/>
          <p:cNvSpPr txBox="1">
            <a:spLocks noGrp="1"/>
          </p:cNvSpPr>
          <p:nvPr>
            <p:ph type="body" idx="2"/>
          </p:nvPr>
        </p:nvSpPr>
        <p:spPr>
          <a:xfrm>
            <a:off x="4239835" y="5171095"/>
            <a:ext cx="12267920" cy="1069971"/>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2216" name="Google Shape;2216;p351"/>
          <p:cNvPicPr preferRelativeResize="0"/>
          <p:nvPr/>
        </p:nvPicPr>
        <p:blipFill rotWithShape="1">
          <a:blip r:embed="rId2">
            <a:alphaModFix/>
          </a:blip>
          <a:srcRect/>
          <a:stretch/>
        </p:blipFill>
        <p:spPr>
          <a:xfrm>
            <a:off x="4244746" y="6267499"/>
            <a:ext cx="6593939" cy="1710248"/>
          </a:xfrm>
          <a:prstGeom prst="rect">
            <a:avLst/>
          </a:prstGeom>
          <a:noFill/>
          <a:ln>
            <a:noFill/>
          </a:ln>
        </p:spPr>
      </p:pic>
    </p:spTree>
  </p:cSld>
  <p:clrMapOvr>
    <a:masterClrMapping/>
  </p:clrMapOvr>
</p:sldLayout>
</file>

<file path=ppt/slideLayouts/slideLayout226.xml><?xml version="1.0" encoding="utf-8"?>
<p:sldLayout xmlns:a="http://schemas.openxmlformats.org/drawingml/2006/main" xmlns:r="http://schemas.openxmlformats.org/officeDocument/2006/relationships" xmlns:p="http://schemas.openxmlformats.org/presentationml/2006/main" matchingName="11_Title Slide_Yale Blue">
  <p:cSld name="11_Title Slide_Yale Blue">
    <p:spTree>
      <p:nvGrpSpPr>
        <p:cNvPr id="1" name="Shape 2217"/>
        <p:cNvGrpSpPr/>
        <p:nvPr/>
      </p:nvGrpSpPr>
      <p:grpSpPr>
        <a:xfrm>
          <a:off x="0" y="0"/>
          <a:ext cx="0" cy="0"/>
          <a:chOff x="0" y="0"/>
          <a:chExt cx="0" cy="0"/>
        </a:xfrm>
      </p:grpSpPr>
      <p:sp>
        <p:nvSpPr>
          <p:cNvPr id="2218" name="Google Shape;2218;p352"/>
          <p:cNvSpPr txBox="1">
            <a:spLocks noGrp="1"/>
          </p:cNvSpPr>
          <p:nvPr>
            <p:ph type="body" idx="1"/>
          </p:nvPr>
        </p:nvSpPr>
        <p:spPr>
          <a:xfrm>
            <a:off x="4239835"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219" name="Google Shape;2219;p352"/>
          <p:cNvSpPr txBox="1">
            <a:spLocks noGrp="1"/>
          </p:cNvSpPr>
          <p:nvPr>
            <p:ph type="title"/>
          </p:nvPr>
        </p:nvSpPr>
        <p:spPr>
          <a:xfrm>
            <a:off x="4239835" y="2710721"/>
            <a:ext cx="12267920" cy="244419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0"/>
              <a:buFont typeface="Verdana"/>
              <a:buNone/>
              <a:defRPr sz="800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220" name="Google Shape;2220;p352"/>
          <p:cNvSpPr txBox="1">
            <a:spLocks noGrp="1"/>
          </p:cNvSpPr>
          <p:nvPr>
            <p:ph type="dt" idx="10"/>
          </p:nvPr>
        </p:nvSpPr>
        <p:spPr>
          <a:xfrm>
            <a:off x="0" y="0"/>
            <a:ext cx="0" cy="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2221" name="Google Shape;2221;p352"/>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1">
            <a:noAutofit/>
          </a:bodyPr>
          <a:lstStyle>
            <a:lvl1pPr lvl="0" algn="ctr">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222" name="Google Shape;2222;p352"/>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2223" name="Google Shape;2223;p352"/>
          <p:cNvSpPr/>
          <p:nvPr/>
        </p:nvSpPr>
        <p:spPr>
          <a:xfrm rot="10799991">
            <a:off x="-42" y="3000335"/>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2224" name="Google Shape;2224;p352"/>
          <p:cNvSpPr/>
          <p:nvPr/>
        </p:nvSpPr>
        <p:spPr>
          <a:xfrm>
            <a:off x="0" y="9172574"/>
            <a:ext cx="18287994" cy="1114425"/>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2225" name="Google Shape;2225;p352"/>
          <p:cNvSpPr txBox="1">
            <a:spLocks noGrp="1"/>
          </p:cNvSpPr>
          <p:nvPr>
            <p:ph type="body" idx="2"/>
          </p:nvPr>
        </p:nvSpPr>
        <p:spPr>
          <a:xfrm>
            <a:off x="4239835" y="5171095"/>
            <a:ext cx="12267920" cy="1069971"/>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2226" name="Google Shape;2226;p352"/>
          <p:cNvPicPr preferRelativeResize="0"/>
          <p:nvPr/>
        </p:nvPicPr>
        <p:blipFill rotWithShape="1">
          <a:blip r:embed="rId2">
            <a:alphaModFix/>
          </a:blip>
          <a:srcRect/>
          <a:stretch/>
        </p:blipFill>
        <p:spPr>
          <a:xfrm>
            <a:off x="4244746" y="6267499"/>
            <a:ext cx="6593939" cy="1710248"/>
          </a:xfrm>
          <a:prstGeom prst="rect">
            <a:avLst/>
          </a:prstGeom>
          <a:noFill/>
          <a:ln>
            <a:noFill/>
          </a:ln>
        </p:spPr>
      </p:pic>
    </p:spTree>
  </p:cSld>
  <p:clrMapOvr>
    <a:masterClrMapping/>
  </p:clrMapOvr>
</p:sldLayout>
</file>

<file path=ppt/slideLayouts/slideLayout227.xml><?xml version="1.0" encoding="utf-8"?>
<p:sldLayout xmlns:a="http://schemas.openxmlformats.org/drawingml/2006/main" xmlns:r="http://schemas.openxmlformats.org/officeDocument/2006/relationships" xmlns:p="http://schemas.openxmlformats.org/presentationml/2006/main" matchingName="6_Title and Bullets Layout">
  <p:cSld name="6_Title and Bullets Layout">
    <p:spTree>
      <p:nvGrpSpPr>
        <p:cNvPr id="1" name="Shape 2227"/>
        <p:cNvGrpSpPr/>
        <p:nvPr/>
      </p:nvGrpSpPr>
      <p:grpSpPr>
        <a:xfrm>
          <a:off x="0" y="0"/>
          <a:ext cx="0" cy="0"/>
          <a:chOff x="0" y="0"/>
          <a:chExt cx="0" cy="0"/>
        </a:xfrm>
      </p:grpSpPr>
      <p:sp>
        <p:nvSpPr>
          <p:cNvPr id="2228" name="Google Shape;2228;p353"/>
          <p:cNvSpPr txBox="1">
            <a:spLocks noGrp="1"/>
          </p:cNvSpPr>
          <p:nvPr>
            <p:ph type="title"/>
          </p:nvPr>
        </p:nvSpPr>
        <p:spPr>
          <a:xfrm>
            <a:off x="1273488" y="1175762"/>
            <a:ext cx="15266634"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229" name="Google Shape;2229;p353"/>
          <p:cNvSpPr/>
          <p:nvPr/>
        </p:nvSpPr>
        <p:spPr>
          <a:xfrm>
            <a:off x="0" y="9469678"/>
            <a:ext cx="18287994" cy="817322"/>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2230" name="Google Shape;2230;p353"/>
          <p:cNvSpPr/>
          <p:nvPr/>
        </p:nvSpPr>
        <p:spPr>
          <a:xfrm>
            <a:off x="0" y="9452271"/>
            <a:ext cx="18287994" cy="68580"/>
          </a:xfrm>
          <a:prstGeom prst="rect">
            <a:avLst/>
          </a:prstGeom>
          <a:solidFill>
            <a:srgbClr val="A4D65E"/>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2231" name="Google Shape;2231;p353"/>
          <p:cNvSpPr txBox="1">
            <a:spLocks noGrp="1"/>
          </p:cNvSpPr>
          <p:nvPr>
            <p:ph type="body" idx="1"/>
          </p:nvPr>
        </p:nvSpPr>
        <p:spPr>
          <a:xfrm>
            <a:off x="1273174" y="2422534"/>
            <a:ext cx="15265400" cy="5718173"/>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500"/>
              </a:spcBef>
              <a:spcAft>
                <a:spcPts val="0"/>
              </a:spcAft>
              <a:buSzPts val="3200"/>
              <a:buChar char="•"/>
              <a:defRPr sz="3200">
                <a:latin typeface="Verdana"/>
                <a:ea typeface="Verdana"/>
                <a:cs typeface="Verdana"/>
                <a:sym typeface="Verdana"/>
              </a:defRPr>
            </a:lvl1pPr>
            <a:lvl2pPr marL="914400" lvl="1" indent="-431800" algn="l">
              <a:lnSpc>
                <a:spcPct val="100000"/>
              </a:lnSpc>
              <a:spcBef>
                <a:spcPts val="1500"/>
              </a:spcBef>
              <a:spcAft>
                <a:spcPts val="0"/>
              </a:spcAft>
              <a:buClr>
                <a:srgbClr val="F5668F"/>
              </a:buClr>
              <a:buSzPts val="3200"/>
              <a:buChar char="•"/>
              <a:defRPr sz="3200">
                <a:latin typeface="Verdana"/>
                <a:ea typeface="Verdana"/>
                <a:cs typeface="Verdana"/>
                <a:sym typeface="Verdana"/>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2232" name="Google Shape;2232;p353"/>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1" y="9546610"/>
            <a:ext cx="7588994" cy="740390"/>
          </a:xfrm>
          <a:prstGeom prst="rect">
            <a:avLst/>
          </a:prstGeom>
          <a:noFill/>
          <a:ln>
            <a:noFill/>
          </a:ln>
        </p:spPr>
      </p:pic>
    </p:spTree>
  </p:cSld>
  <p:clrMapOvr>
    <a:masterClrMapping/>
  </p:clrMapOvr>
</p:sldLayout>
</file>

<file path=ppt/slideLayouts/slideLayout228.xml><?xml version="1.0" encoding="utf-8"?>
<p:sldLayout xmlns:a="http://schemas.openxmlformats.org/drawingml/2006/main" xmlns:r="http://schemas.openxmlformats.org/officeDocument/2006/relationships" xmlns:p="http://schemas.openxmlformats.org/presentationml/2006/main" matchingName="4_Title and Content">
  <p:cSld name="4_Title and Content">
    <p:spTree>
      <p:nvGrpSpPr>
        <p:cNvPr id="1" name="Shape 2233"/>
        <p:cNvGrpSpPr/>
        <p:nvPr/>
      </p:nvGrpSpPr>
      <p:grpSpPr>
        <a:xfrm>
          <a:off x="0" y="0"/>
          <a:ext cx="0" cy="0"/>
          <a:chOff x="0" y="0"/>
          <a:chExt cx="0" cy="0"/>
        </a:xfrm>
      </p:grpSpPr>
      <p:sp>
        <p:nvSpPr>
          <p:cNvPr id="2234" name="Google Shape;2234;p354"/>
          <p:cNvSpPr/>
          <p:nvPr/>
        </p:nvSpPr>
        <p:spPr>
          <a:xfrm>
            <a:off x="0" y="9469678"/>
            <a:ext cx="18287994" cy="817322"/>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pic>
        <p:nvPicPr>
          <p:cNvPr id="2235" name="Google Shape;2235;p354"/>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1" y="9546610"/>
            <a:ext cx="7588994" cy="740390"/>
          </a:xfrm>
          <a:prstGeom prst="rect">
            <a:avLst/>
          </a:prstGeom>
          <a:noFill/>
          <a:ln>
            <a:noFill/>
          </a:ln>
        </p:spPr>
      </p:pic>
      <p:sp>
        <p:nvSpPr>
          <p:cNvPr id="2236" name="Google Shape;2236;p354"/>
          <p:cNvSpPr/>
          <p:nvPr/>
        </p:nvSpPr>
        <p:spPr>
          <a:xfrm>
            <a:off x="0" y="9452271"/>
            <a:ext cx="18287994" cy="68580"/>
          </a:xfrm>
          <a:prstGeom prst="rect">
            <a:avLst/>
          </a:prstGeom>
          <a:solidFill>
            <a:srgbClr val="A4D65E"/>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2237" name="Google Shape;2237;p354"/>
          <p:cNvSpPr txBox="1">
            <a:spLocks noGrp="1"/>
          </p:cNvSpPr>
          <p:nvPr>
            <p:ph type="title"/>
          </p:nvPr>
        </p:nvSpPr>
        <p:spPr>
          <a:xfrm>
            <a:off x="1273488" y="1210286"/>
            <a:ext cx="15234264"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238" name="Google Shape;2238;p354"/>
          <p:cNvSpPr txBox="1">
            <a:spLocks noGrp="1"/>
          </p:cNvSpPr>
          <p:nvPr>
            <p:ph type="body" idx="1"/>
          </p:nvPr>
        </p:nvSpPr>
        <p:spPr>
          <a:xfrm>
            <a:off x="1273488" y="2456782"/>
            <a:ext cx="15234264" cy="6175739"/>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500"/>
              </a:spcBef>
              <a:spcAft>
                <a:spcPts val="0"/>
              </a:spcAft>
              <a:buSzPts val="3200"/>
              <a:buNone/>
              <a:defRPr sz="3200">
                <a:latin typeface="Verdana"/>
                <a:ea typeface="Verdana"/>
                <a:cs typeface="Verdana"/>
                <a:sym typeface="Verdana"/>
              </a:defRPr>
            </a:lvl1pPr>
            <a:lvl2pPr marL="914400" lvl="1" indent="-342900" algn="l">
              <a:lnSpc>
                <a:spcPct val="100000"/>
              </a:lnSpc>
              <a:spcBef>
                <a:spcPts val="75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229.xml><?xml version="1.0" encoding="utf-8"?>
<p:sldLayout xmlns:a="http://schemas.openxmlformats.org/drawingml/2006/main" xmlns:r="http://schemas.openxmlformats.org/officeDocument/2006/relationships" xmlns:p="http://schemas.openxmlformats.org/presentationml/2006/main" matchingName="6_Two Section | Picture and Copy Layout">
  <p:cSld name="6_Two Section | Picture and Copy Layout">
    <p:spTree>
      <p:nvGrpSpPr>
        <p:cNvPr id="1" name="Shape 2239"/>
        <p:cNvGrpSpPr/>
        <p:nvPr/>
      </p:nvGrpSpPr>
      <p:grpSpPr>
        <a:xfrm>
          <a:off x="0" y="0"/>
          <a:ext cx="0" cy="0"/>
          <a:chOff x="0" y="0"/>
          <a:chExt cx="0" cy="0"/>
        </a:xfrm>
      </p:grpSpPr>
      <p:sp>
        <p:nvSpPr>
          <p:cNvPr id="2240" name="Google Shape;2240;p355"/>
          <p:cNvSpPr/>
          <p:nvPr/>
        </p:nvSpPr>
        <p:spPr>
          <a:xfrm>
            <a:off x="0" y="9469678"/>
            <a:ext cx="18287994" cy="817322"/>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2241" name="Google Shape;2241;p355"/>
          <p:cNvSpPr/>
          <p:nvPr/>
        </p:nvSpPr>
        <p:spPr>
          <a:xfrm>
            <a:off x="0" y="9452271"/>
            <a:ext cx="18287994" cy="68580"/>
          </a:xfrm>
          <a:prstGeom prst="rect">
            <a:avLst/>
          </a:prstGeom>
          <a:solidFill>
            <a:srgbClr val="A4D65E"/>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2242" name="Google Shape;2242;p355"/>
          <p:cNvSpPr txBox="1">
            <a:spLocks noGrp="1"/>
          </p:cNvSpPr>
          <p:nvPr>
            <p:ph type="body" idx="1"/>
          </p:nvPr>
        </p:nvSpPr>
        <p:spPr>
          <a:xfrm>
            <a:off x="1780254" y="1941678"/>
            <a:ext cx="5975004" cy="568212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800"/>
              <a:buNone/>
              <a:defRPr sz="1800" i="1">
                <a:solidFill>
                  <a:srgbClr val="003B5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243" name="Google Shape;2243;p355"/>
          <p:cNvSpPr txBox="1">
            <a:spLocks noGrp="1"/>
          </p:cNvSpPr>
          <p:nvPr>
            <p:ph type="body" idx="2"/>
          </p:nvPr>
        </p:nvSpPr>
        <p:spPr>
          <a:xfrm>
            <a:off x="8324090" y="2995683"/>
            <a:ext cx="8199836" cy="4628121"/>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500"/>
              </a:spcBef>
              <a:spcAft>
                <a:spcPts val="0"/>
              </a:spcAft>
              <a:buSzPts val="3200"/>
              <a:buNone/>
              <a:defRPr sz="3200">
                <a:latin typeface="Verdana"/>
                <a:ea typeface="Verdana"/>
                <a:cs typeface="Verdana"/>
                <a:sym typeface="Verdana"/>
              </a:defRPr>
            </a:lvl1pPr>
            <a:lvl2pPr marL="914400" lvl="1" indent="-342900" algn="l">
              <a:lnSpc>
                <a:spcPct val="100000"/>
              </a:lnSpc>
              <a:spcBef>
                <a:spcPts val="75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244" name="Google Shape;2244;p355"/>
          <p:cNvSpPr txBox="1">
            <a:spLocks noGrp="1"/>
          </p:cNvSpPr>
          <p:nvPr>
            <p:ph type="title"/>
          </p:nvPr>
        </p:nvSpPr>
        <p:spPr>
          <a:xfrm>
            <a:off x="8324090" y="1731782"/>
            <a:ext cx="81998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2245" name="Google Shape;2245;p355"/>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1" y="9546610"/>
            <a:ext cx="7588994" cy="740390"/>
          </a:xfrm>
          <a:prstGeom prst="rect">
            <a:avLst/>
          </a:prstGeom>
          <a:noFill/>
          <a:ln>
            <a:noFill/>
          </a:ln>
        </p:spPr>
      </p:pic>
    </p:spTree>
  </p:cSld>
  <p:clrMapOvr>
    <a:masterClrMapping/>
  </p:clrMapOvr>
</p:sldLayout>
</file>

<file path=ppt/slideLayouts/slideLayout230.xml><?xml version="1.0" encoding="utf-8"?>
<p:sldLayout xmlns:a="http://schemas.openxmlformats.org/drawingml/2006/main" xmlns:r="http://schemas.openxmlformats.org/officeDocument/2006/relationships" xmlns:p="http://schemas.openxmlformats.org/presentationml/2006/main" matchingName="13_Title Slide_Yale Blue">
  <p:cSld name="13_Title Slide_Yale Blue">
    <p:spTree>
      <p:nvGrpSpPr>
        <p:cNvPr id="1" name="Shape 2246"/>
        <p:cNvGrpSpPr/>
        <p:nvPr/>
      </p:nvGrpSpPr>
      <p:grpSpPr>
        <a:xfrm>
          <a:off x="0" y="0"/>
          <a:ext cx="0" cy="0"/>
          <a:chOff x="0" y="0"/>
          <a:chExt cx="0" cy="0"/>
        </a:xfrm>
      </p:grpSpPr>
      <p:sp>
        <p:nvSpPr>
          <p:cNvPr id="2247" name="Google Shape;2247;p356"/>
          <p:cNvSpPr txBox="1">
            <a:spLocks noGrp="1"/>
          </p:cNvSpPr>
          <p:nvPr>
            <p:ph type="body" idx="1"/>
          </p:nvPr>
        </p:nvSpPr>
        <p:spPr>
          <a:xfrm>
            <a:off x="4239835"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248" name="Google Shape;2248;p356"/>
          <p:cNvSpPr txBox="1">
            <a:spLocks noGrp="1"/>
          </p:cNvSpPr>
          <p:nvPr>
            <p:ph type="title"/>
          </p:nvPr>
        </p:nvSpPr>
        <p:spPr>
          <a:xfrm>
            <a:off x="4239835" y="2710721"/>
            <a:ext cx="12267920" cy="244419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0"/>
              <a:buFont typeface="Verdana"/>
              <a:buNone/>
              <a:defRPr sz="800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249" name="Google Shape;2249;p356"/>
          <p:cNvSpPr txBox="1">
            <a:spLocks noGrp="1"/>
          </p:cNvSpPr>
          <p:nvPr>
            <p:ph type="dt" idx="10"/>
          </p:nvPr>
        </p:nvSpPr>
        <p:spPr>
          <a:xfrm>
            <a:off x="0" y="0"/>
            <a:ext cx="0" cy="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2250" name="Google Shape;2250;p356"/>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1">
            <a:noAutofit/>
          </a:bodyPr>
          <a:lstStyle>
            <a:lvl1pPr lvl="0" algn="ctr">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251" name="Google Shape;2251;p356"/>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2252" name="Google Shape;2252;p356"/>
          <p:cNvSpPr/>
          <p:nvPr/>
        </p:nvSpPr>
        <p:spPr>
          <a:xfrm rot="10799991">
            <a:off x="-42" y="3000335"/>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2253" name="Google Shape;2253;p356"/>
          <p:cNvSpPr/>
          <p:nvPr/>
        </p:nvSpPr>
        <p:spPr>
          <a:xfrm>
            <a:off x="0" y="9172574"/>
            <a:ext cx="18287994" cy="1114425"/>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2254" name="Google Shape;2254;p356"/>
          <p:cNvSpPr txBox="1">
            <a:spLocks noGrp="1"/>
          </p:cNvSpPr>
          <p:nvPr>
            <p:ph type="body" idx="2"/>
          </p:nvPr>
        </p:nvSpPr>
        <p:spPr>
          <a:xfrm>
            <a:off x="4239835" y="5171095"/>
            <a:ext cx="12267920" cy="1069971"/>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2255" name="Google Shape;2255;p356"/>
          <p:cNvPicPr preferRelativeResize="0"/>
          <p:nvPr/>
        </p:nvPicPr>
        <p:blipFill rotWithShape="1">
          <a:blip r:embed="rId2">
            <a:alphaModFix/>
          </a:blip>
          <a:srcRect/>
          <a:stretch/>
        </p:blipFill>
        <p:spPr>
          <a:xfrm>
            <a:off x="4244746" y="6267499"/>
            <a:ext cx="6593939" cy="1710248"/>
          </a:xfrm>
          <a:prstGeom prst="rect">
            <a:avLst/>
          </a:prstGeom>
          <a:noFill/>
          <a:ln>
            <a:noFill/>
          </a:ln>
        </p:spPr>
      </p:pic>
    </p:spTree>
  </p:cSld>
  <p:clrMapOvr>
    <a:masterClrMapping/>
  </p:clrMapOvr>
</p:sldLayout>
</file>

<file path=ppt/slideLayouts/slideLayout231.xml><?xml version="1.0" encoding="utf-8"?>
<p:sldLayout xmlns:a="http://schemas.openxmlformats.org/drawingml/2006/main" xmlns:r="http://schemas.openxmlformats.org/officeDocument/2006/relationships" xmlns:p="http://schemas.openxmlformats.org/presentationml/2006/main" matchingName="9_Title and Bullets Layout">
  <p:cSld name="9_Title and Bullets Layout">
    <p:spTree>
      <p:nvGrpSpPr>
        <p:cNvPr id="1" name="Shape 2256"/>
        <p:cNvGrpSpPr/>
        <p:nvPr/>
      </p:nvGrpSpPr>
      <p:grpSpPr>
        <a:xfrm>
          <a:off x="0" y="0"/>
          <a:ext cx="0" cy="0"/>
          <a:chOff x="0" y="0"/>
          <a:chExt cx="0" cy="0"/>
        </a:xfrm>
      </p:grpSpPr>
      <p:sp>
        <p:nvSpPr>
          <p:cNvPr id="2257" name="Google Shape;2257;p357"/>
          <p:cNvSpPr txBox="1">
            <a:spLocks noGrp="1"/>
          </p:cNvSpPr>
          <p:nvPr>
            <p:ph type="title"/>
          </p:nvPr>
        </p:nvSpPr>
        <p:spPr>
          <a:xfrm>
            <a:off x="1273488" y="1175762"/>
            <a:ext cx="15266634"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258" name="Google Shape;2258;p357"/>
          <p:cNvSpPr/>
          <p:nvPr/>
        </p:nvSpPr>
        <p:spPr>
          <a:xfrm>
            <a:off x="0" y="9469678"/>
            <a:ext cx="18287994" cy="817322"/>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2259" name="Google Shape;2259;p357"/>
          <p:cNvSpPr/>
          <p:nvPr/>
        </p:nvSpPr>
        <p:spPr>
          <a:xfrm>
            <a:off x="0" y="9452271"/>
            <a:ext cx="18287994" cy="68580"/>
          </a:xfrm>
          <a:prstGeom prst="rect">
            <a:avLst/>
          </a:prstGeom>
          <a:solidFill>
            <a:srgbClr val="A4D65E"/>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2260" name="Google Shape;2260;p357"/>
          <p:cNvSpPr txBox="1">
            <a:spLocks noGrp="1"/>
          </p:cNvSpPr>
          <p:nvPr>
            <p:ph type="body" idx="1"/>
          </p:nvPr>
        </p:nvSpPr>
        <p:spPr>
          <a:xfrm>
            <a:off x="1273174" y="2422534"/>
            <a:ext cx="15265400" cy="5718173"/>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500"/>
              </a:spcBef>
              <a:spcAft>
                <a:spcPts val="0"/>
              </a:spcAft>
              <a:buSzPts val="3200"/>
              <a:buChar char="•"/>
              <a:defRPr sz="3200">
                <a:latin typeface="Verdana"/>
                <a:ea typeface="Verdana"/>
                <a:cs typeface="Verdana"/>
                <a:sym typeface="Verdana"/>
              </a:defRPr>
            </a:lvl1pPr>
            <a:lvl2pPr marL="914400" lvl="1" indent="-431800" algn="l">
              <a:lnSpc>
                <a:spcPct val="100000"/>
              </a:lnSpc>
              <a:spcBef>
                <a:spcPts val="1500"/>
              </a:spcBef>
              <a:spcAft>
                <a:spcPts val="0"/>
              </a:spcAft>
              <a:buClr>
                <a:srgbClr val="F5668F"/>
              </a:buClr>
              <a:buSzPts val="3200"/>
              <a:buChar char="•"/>
              <a:defRPr sz="3200">
                <a:latin typeface="Verdana"/>
                <a:ea typeface="Verdana"/>
                <a:cs typeface="Verdana"/>
                <a:sym typeface="Verdana"/>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2261" name="Google Shape;2261;p357"/>
          <p:cNvPicPr preferRelativeResize="0"/>
          <p:nvPr/>
        </p:nvPicPr>
        <p:blipFill rotWithShape="1">
          <a:blip r:embed="rId2">
            <a:alphaModFix/>
          </a:blip>
          <a:srcRect/>
          <a:stretch/>
        </p:blipFill>
        <p:spPr>
          <a:xfrm>
            <a:off x="10699001" y="9546610"/>
            <a:ext cx="7588994" cy="740390"/>
          </a:xfrm>
          <a:prstGeom prst="rect">
            <a:avLst/>
          </a:prstGeom>
          <a:noFill/>
          <a:ln>
            <a:noFill/>
          </a:ln>
        </p:spPr>
      </p:pic>
    </p:spTree>
  </p:cSld>
  <p:clrMapOvr>
    <a:masterClrMapping/>
  </p:clrMapOvr>
</p:sldLayout>
</file>

<file path=ppt/slideLayouts/slideLayout232.xml><?xml version="1.0" encoding="utf-8"?>
<p:sldLayout xmlns:a="http://schemas.openxmlformats.org/drawingml/2006/main" xmlns:r="http://schemas.openxmlformats.org/officeDocument/2006/relationships" xmlns:p="http://schemas.openxmlformats.org/presentationml/2006/main" matchingName="11_Title and Content">
  <p:cSld name="11_Title and Content">
    <p:spTree>
      <p:nvGrpSpPr>
        <p:cNvPr id="1" name="Shape 2262"/>
        <p:cNvGrpSpPr/>
        <p:nvPr/>
      </p:nvGrpSpPr>
      <p:grpSpPr>
        <a:xfrm>
          <a:off x="0" y="0"/>
          <a:ext cx="0" cy="0"/>
          <a:chOff x="0" y="0"/>
          <a:chExt cx="0" cy="0"/>
        </a:xfrm>
      </p:grpSpPr>
      <p:sp>
        <p:nvSpPr>
          <p:cNvPr id="2263" name="Google Shape;2263;p358"/>
          <p:cNvSpPr/>
          <p:nvPr/>
        </p:nvSpPr>
        <p:spPr>
          <a:xfrm>
            <a:off x="0" y="9469678"/>
            <a:ext cx="18287994" cy="817322"/>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pic>
        <p:nvPicPr>
          <p:cNvPr id="2264" name="Google Shape;2264;p358"/>
          <p:cNvPicPr preferRelativeResize="0"/>
          <p:nvPr/>
        </p:nvPicPr>
        <p:blipFill rotWithShape="1">
          <a:blip r:embed="rId2">
            <a:alphaModFix/>
          </a:blip>
          <a:srcRect/>
          <a:stretch/>
        </p:blipFill>
        <p:spPr>
          <a:xfrm>
            <a:off x="10699001" y="9546610"/>
            <a:ext cx="7588994" cy="740390"/>
          </a:xfrm>
          <a:prstGeom prst="rect">
            <a:avLst/>
          </a:prstGeom>
          <a:noFill/>
          <a:ln>
            <a:noFill/>
          </a:ln>
        </p:spPr>
      </p:pic>
      <p:sp>
        <p:nvSpPr>
          <p:cNvPr id="2265" name="Google Shape;2265;p358"/>
          <p:cNvSpPr/>
          <p:nvPr/>
        </p:nvSpPr>
        <p:spPr>
          <a:xfrm>
            <a:off x="0" y="9452271"/>
            <a:ext cx="18287994" cy="68580"/>
          </a:xfrm>
          <a:prstGeom prst="rect">
            <a:avLst/>
          </a:prstGeom>
          <a:solidFill>
            <a:srgbClr val="A4D65E"/>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2266" name="Google Shape;2266;p358"/>
          <p:cNvSpPr txBox="1">
            <a:spLocks noGrp="1"/>
          </p:cNvSpPr>
          <p:nvPr>
            <p:ph type="title"/>
          </p:nvPr>
        </p:nvSpPr>
        <p:spPr>
          <a:xfrm>
            <a:off x="1273488" y="1210286"/>
            <a:ext cx="15234264"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267" name="Google Shape;2267;p358"/>
          <p:cNvSpPr txBox="1">
            <a:spLocks noGrp="1"/>
          </p:cNvSpPr>
          <p:nvPr>
            <p:ph type="body" idx="1"/>
          </p:nvPr>
        </p:nvSpPr>
        <p:spPr>
          <a:xfrm>
            <a:off x="1273488" y="2456782"/>
            <a:ext cx="15234264" cy="6175739"/>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500"/>
              </a:spcBef>
              <a:spcAft>
                <a:spcPts val="0"/>
              </a:spcAft>
              <a:buSzPts val="3200"/>
              <a:buNone/>
              <a:defRPr sz="3200">
                <a:latin typeface="Verdana"/>
                <a:ea typeface="Verdana"/>
                <a:cs typeface="Verdana"/>
                <a:sym typeface="Verdana"/>
              </a:defRPr>
            </a:lvl1pPr>
            <a:lvl2pPr marL="914400" lvl="1" indent="-342900" algn="l">
              <a:lnSpc>
                <a:spcPct val="100000"/>
              </a:lnSpc>
              <a:spcBef>
                <a:spcPts val="75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233.xml><?xml version="1.0" encoding="utf-8"?>
<p:sldLayout xmlns:a="http://schemas.openxmlformats.org/drawingml/2006/main" xmlns:r="http://schemas.openxmlformats.org/officeDocument/2006/relationships" xmlns:p="http://schemas.openxmlformats.org/presentationml/2006/main" matchingName="9_Two Section | Picture and Copy Layout">
  <p:cSld name="9_Two Section | Picture and Copy Layout">
    <p:spTree>
      <p:nvGrpSpPr>
        <p:cNvPr id="1" name="Shape 2268"/>
        <p:cNvGrpSpPr/>
        <p:nvPr/>
      </p:nvGrpSpPr>
      <p:grpSpPr>
        <a:xfrm>
          <a:off x="0" y="0"/>
          <a:ext cx="0" cy="0"/>
          <a:chOff x="0" y="0"/>
          <a:chExt cx="0" cy="0"/>
        </a:xfrm>
      </p:grpSpPr>
      <p:sp>
        <p:nvSpPr>
          <p:cNvPr id="2269" name="Google Shape;2269;p359"/>
          <p:cNvSpPr/>
          <p:nvPr/>
        </p:nvSpPr>
        <p:spPr>
          <a:xfrm>
            <a:off x="0" y="9469678"/>
            <a:ext cx="18287994" cy="817322"/>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2270" name="Google Shape;2270;p359"/>
          <p:cNvSpPr/>
          <p:nvPr/>
        </p:nvSpPr>
        <p:spPr>
          <a:xfrm>
            <a:off x="0" y="9452271"/>
            <a:ext cx="18287994" cy="68580"/>
          </a:xfrm>
          <a:prstGeom prst="rect">
            <a:avLst/>
          </a:prstGeom>
          <a:solidFill>
            <a:srgbClr val="A4D65E"/>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2271" name="Google Shape;2271;p359"/>
          <p:cNvSpPr txBox="1">
            <a:spLocks noGrp="1"/>
          </p:cNvSpPr>
          <p:nvPr>
            <p:ph type="body" idx="1"/>
          </p:nvPr>
        </p:nvSpPr>
        <p:spPr>
          <a:xfrm>
            <a:off x="1780254" y="1941678"/>
            <a:ext cx="5975004" cy="568212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800"/>
              <a:buNone/>
              <a:defRPr sz="1800" i="1">
                <a:solidFill>
                  <a:srgbClr val="003B5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272" name="Google Shape;2272;p359"/>
          <p:cNvSpPr txBox="1">
            <a:spLocks noGrp="1"/>
          </p:cNvSpPr>
          <p:nvPr>
            <p:ph type="body" idx="2"/>
          </p:nvPr>
        </p:nvSpPr>
        <p:spPr>
          <a:xfrm>
            <a:off x="8324090" y="2995683"/>
            <a:ext cx="8199836" cy="4628121"/>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500"/>
              </a:spcBef>
              <a:spcAft>
                <a:spcPts val="0"/>
              </a:spcAft>
              <a:buSzPts val="3200"/>
              <a:buNone/>
              <a:defRPr sz="3200">
                <a:latin typeface="Verdana"/>
                <a:ea typeface="Verdana"/>
                <a:cs typeface="Verdana"/>
                <a:sym typeface="Verdana"/>
              </a:defRPr>
            </a:lvl1pPr>
            <a:lvl2pPr marL="914400" lvl="1" indent="-342900" algn="l">
              <a:lnSpc>
                <a:spcPct val="100000"/>
              </a:lnSpc>
              <a:spcBef>
                <a:spcPts val="75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273" name="Google Shape;2273;p359"/>
          <p:cNvSpPr txBox="1">
            <a:spLocks noGrp="1"/>
          </p:cNvSpPr>
          <p:nvPr>
            <p:ph type="title"/>
          </p:nvPr>
        </p:nvSpPr>
        <p:spPr>
          <a:xfrm>
            <a:off x="8324090" y="1731782"/>
            <a:ext cx="81998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2274" name="Google Shape;2274;p359"/>
          <p:cNvPicPr preferRelativeResize="0"/>
          <p:nvPr/>
        </p:nvPicPr>
        <p:blipFill rotWithShape="1">
          <a:blip r:embed="rId2">
            <a:alphaModFix/>
          </a:blip>
          <a:srcRect/>
          <a:stretch/>
        </p:blipFill>
        <p:spPr>
          <a:xfrm>
            <a:off x="10699001" y="9546610"/>
            <a:ext cx="7588994" cy="740390"/>
          </a:xfrm>
          <a:prstGeom prst="rect">
            <a:avLst/>
          </a:prstGeom>
          <a:noFill/>
          <a:ln>
            <a:noFill/>
          </a:ln>
        </p:spPr>
      </p:pic>
    </p:spTree>
  </p:cSld>
  <p:clrMapOvr>
    <a:masterClrMapping/>
  </p:clrMapOvr>
</p:sldLayout>
</file>

<file path=ppt/slideLayouts/slideLayout234.xml><?xml version="1.0" encoding="utf-8"?>
<p:sldLayout xmlns:a="http://schemas.openxmlformats.org/drawingml/2006/main" xmlns:r="http://schemas.openxmlformats.org/officeDocument/2006/relationships" xmlns:p="http://schemas.openxmlformats.org/presentationml/2006/main" matchingName="14_Title Slide_Yale Blue">
  <p:cSld name="14_Title Slide_Yale Blue">
    <p:spTree>
      <p:nvGrpSpPr>
        <p:cNvPr id="1" name="Shape 2275"/>
        <p:cNvGrpSpPr/>
        <p:nvPr/>
      </p:nvGrpSpPr>
      <p:grpSpPr>
        <a:xfrm>
          <a:off x="0" y="0"/>
          <a:ext cx="0" cy="0"/>
          <a:chOff x="0" y="0"/>
          <a:chExt cx="0" cy="0"/>
        </a:xfrm>
      </p:grpSpPr>
      <p:sp>
        <p:nvSpPr>
          <p:cNvPr id="2276" name="Google Shape;2276;p360"/>
          <p:cNvSpPr txBox="1">
            <a:spLocks noGrp="1"/>
          </p:cNvSpPr>
          <p:nvPr>
            <p:ph type="body" idx="1"/>
          </p:nvPr>
        </p:nvSpPr>
        <p:spPr>
          <a:xfrm>
            <a:off x="4239835"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277" name="Google Shape;2277;p360"/>
          <p:cNvSpPr txBox="1">
            <a:spLocks noGrp="1"/>
          </p:cNvSpPr>
          <p:nvPr>
            <p:ph type="title"/>
          </p:nvPr>
        </p:nvSpPr>
        <p:spPr>
          <a:xfrm>
            <a:off x="4239835" y="2710721"/>
            <a:ext cx="12267920" cy="244419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0"/>
              <a:buFont typeface="Verdana"/>
              <a:buNone/>
              <a:defRPr sz="800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278" name="Google Shape;2278;p360"/>
          <p:cNvSpPr txBox="1">
            <a:spLocks noGrp="1"/>
          </p:cNvSpPr>
          <p:nvPr>
            <p:ph type="dt" idx="10"/>
          </p:nvPr>
        </p:nvSpPr>
        <p:spPr>
          <a:xfrm>
            <a:off x="0" y="0"/>
            <a:ext cx="0" cy="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2279" name="Google Shape;2279;p360"/>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1">
            <a:noAutofit/>
          </a:bodyPr>
          <a:lstStyle>
            <a:lvl1pPr lvl="0" algn="ctr">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280" name="Google Shape;2280;p360"/>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2281" name="Google Shape;2281;p360"/>
          <p:cNvSpPr/>
          <p:nvPr/>
        </p:nvSpPr>
        <p:spPr>
          <a:xfrm rot="10799991">
            <a:off x="-42" y="3000335"/>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2282" name="Google Shape;2282;p360"/>
          <p:cNvSpPr/>
          <p:nvPr/>
        </p:nvSpPr>
        <p:spPr>
          <a:xfrm>
            <a:off x="0" y="9172574"/>
            <a:ext cx="18287994" cy="1114425"/>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2283" name="Google Shape;2283;p360"/>
          <p:cNvSpPr txBox="1">
            <a:spLocks noGrp="1"/>
          </p:cNvSpPr>
          <p:nvPr>
            <p:ph type="body" idx="2"/>
          </p:nvPr>
        </p:nvSpPr>
        <p:spPr>
          <a:xfrm>
            <a:off x="4239835" y="5171095"/>
            <a:ext cx="12267920" cy="1069971"/>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2284" name="Google Shape;2284;p360"/>
          <p:cNvPicPr preferRelativeResize="0"/>
          <p:nvPr/>
        </p:nvPicPr>
        <p:blipFill rotWithShape="1">
          <a:blip r:embed="rId2">
            <a:alphaModFix/>
          </a:blip>
          <a:srcRect/>
          <a:stretch/>
        </p:blipFill>
        <p:spPr>
          <a:xfrm>
            <a:off x="4244746" y="6267499"/>
            <a:ext cx="6593939" cy="1710248"/>
          </a:xfrm>
          <a:prstGeom prst="rect">
            <a:avLst/>
          </a:prstGeom>
          <a:noFill/>
          <a:ln>
            <a:noFill/>
          </a:ln>
        </p:spPr>
      </p:pic>
    </p:spTree>
  </p:cSld>
  <p:clrMapOvr>
    <a:masterClrMapping/>
  </p:clrMapOvr>
</p:sldLayout>
</file>

<file path=ppt/slideLayouts/slideLayout235.xml><?xml version="1.0" encoding="utf-8"?>
<p:sldLayout xmlns:a="http://schemas.openxmlformats.org/drawingml/2006/main" xmlns:r="http://schemas.openxmlformats.org/officeDocument/2006/relationships" xmlns:p="http://schemas.openxmlformats.org/presentationml/2006/main" matchingName="15_Title Slide_Yale Blue">
  <p:cSld name="15_Title Slide_Yale Blue">
    <p:spTree>
      <p:nvGrpSpPr>
        <p:cNvPr id="1" name="Shape 2285"/>
        <p:cNvGrpSpPr/>
        <p:nvPr/>
      </p:nvGrpSpPr>
      <p:grpSpPr>
        <a:xfrm>
          <a:off x="0" y="0"/>
          <a:ext cx="0" cy="0"/>
          <a:chOff x="0" y="0"/>
          <a:chExt cx="0" cy="0"/>
        </a:xfrm>
      </p:grpSpPr>
      <p:sp>
        <p:nvSpPr>
          <p:cNvPr id="2286" name="Google Shape;2286;p361"/>
          <p:cNvSpPr txBox="1">
            <a:spLocks noGrp="1"/>
          </p:cNvSpPr>
          <p:nvPr>
            <p:ph type="body" idx="1"/>
          </p:nvPr>
        </p:nvSpPr>
        <p:spPr>
          <a:xfrm>
            <a:off x="4239835"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287" name="Google Shape;2287;p361"/>
          <p:cNvSpPr txBox="1">
            <a:spLocks noGrp="1"/>
          </p:cNvSpPr>
          <p:nvPr>
            <p:ph type="title"/>
          </p:nvPr>
        </p:nvSpPr>
        <p:spPr>
          <a:xfrm>
            <a:off x="4239835" y="2710721"/>
            <a:ext cx="12267920" cy="244419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0"/>
              <a:buFont typeface="Verdana"/>
              <a:buNone/>
              <a:defRPr sz="800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288" name="Google Shape;2288;p361"/>
          <p:cNvSpPr txBox="1">
            <a:spLocks noGrp="1"/>
          </p:cNvSpPr>
          <p:nvPr>
            <p:ph type="dt" idx="10"/>
          </p:nvPr>
        </p:nvSpPr>
        <p:spPr>
          <a:xfrm>
            <a:off x="0" y="0"/>
            <a:ext cx="0" cy="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2289" name="Google Shape;2289;p361"/>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1">
            <a:noAutofit/>
          </a:bodyPr>
          <a:lstStyle>
            <a:lvl1pPr lvl="0" algn="ctr">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290" name="Google Shape;2290;p361"/>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2291" name="Google Shape;2291;p361"/>
          <p:cNvSpPr/>
          <p:nvPr/>
        </p:nvSpPr>
        <p:spPr>
          <a:xfrm rot="10799991">
            <a:off x="-42" y="3000335"/>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2292" name="Google Shape;2292;p361"/>
          <p:cNvSpPr/>
          <p:nvPr/>
        </p:nvSpPr>
        <p:spPr>
          <a:xfrm>
            <a:off x="0" y="9172574"/>
            <a:ext cx="18287994" cy="1114425"/>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2293" name="Google Shape;2293;p361"/>
          <p:cNvSpPr txBox="1">
            <a:spLocks noGrp="1"/>
          </p:cNvSpPr>
          <p:nvPr>
            <p:ph type="body" idx="2"/>
          </p:nvPr>
        </p:nvSpPr>
        <p:spPr>
          <a:xfrm>
            <a:off x="4239835" y="5171095"/>
            <a:ext cx="12267920" cy="1069971"/>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2294" name="Google Shape;2294;p361"/>
          <p:cNvPicPr preferRelativeResize="0"/>
          <p:nvPr/>
        </p:nvPicPr>
        <p:blipFill rotWithShape="1">
          <a:blip r:embed="rId2">
            <a:alphaModFix/>
          </a:blip>
          <a:srcRect/>
          <a:stretch/>
        </p:blipFill>
        <p:spPr>
          <a:xfrm>
            <a:off x="4244746" y="6267499"/>
            <a:ext cx="6593939" cy="1710248"/>
          </a:xfrm>
          <a:prstGeom prst="rect">
            <a:avLst/>
          </a:prstGeom>
          <a:noFill/>
          <a:ln>
            <a:noFill/>
          </a:ln>
        </p:spPr>
      </p:pic>
    </p:spTree>
  </p:cSld>
  <p:clrMapOvr>
    <a:masterClrMapping/>
  </p:clrMapOvr>
</p:sldLayout>
</file>

<file path=ppt/slideLayouts/slideLayout236.xml><?xml version="1.0" encoding="utf-8"?>
<p:sldLayout xmlns:a="http://schemas.openxmlformats.org/drawingml/2006/main" xmlns:r="http://schemas.openxmlformats.org/officeDocument/2006/relationships" xmlns:p="http://schemas.openxmlformats.org/presentationml/2006/main" matchingName="16_Title Slide_Yale Blue">
  <p:cSld name="16_Title Slide_Yale Blue">
    <p:spTree>
      <p:nvGrpSpPr>
        <p:cNvPr id="1" name="Shape 2295"/>
        <p:cNvGrpSpPr/>
        <p:nvPr/>
      </p:nvGrpSpPr>
      <p:grpSpPr>
        <a:xfrm>
          <a:off x="0" y="0"/>
          <a:ext cx="0" cy="0"/>
          <a:chOff x="0" y="0"/>
          <a:chExt cx="0" cy="0"/>
        </a:xfrm>
      </p:grpSpPr>
      <p:sp>
        <p:nvSpPr>
          <p:cNvPr id="2296" name="Google Shape;2296;p362"/>
          <p:cNvSpPr txBox="1">
            <a:spLocks noGrp="1"/>
          </p:cNvSpPr>
          <p:nvPr>
            <p:ph type="body" idx="1"/>
          </p:nvPr>
        </p:nvSpPr>
        <p:spPr>
          <a:xfrm>
            <a:off x="4239835"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297" name="Google Shape;2297;p362"/>
          <p:cNvSpPr txBox="1">
            <a:spLocks noGrp="1"/>
          </p:cNvSpPr>
          <p:nvPr>
            <p:ph type="title"/>
          </p:nvPr>
        </p:nvSpPr>
        <p:spPr>
          <a:xfrm>
            <a:off x="4239835" y="2710721"/>
            <a:ext cx="12267920" cy="244419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0"/>
              <a:buFont typeface="Verdana"/>
              <a:buNone/>
              <a:defRPr sz="800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298" name="Google Shape;2298;p362"/>
          <p:cNvSpPr txBox="1">
            <a:spLocks noGrp="1"/>
          </p:cNvSpPr>
          <p:nvPr>
            <p:ph type="dt" idx="10"/>
          </p:nvPr>
        </p:nvSpPr>
        <p:spPr>
          <a:xfrm>
            <a:off x="0" y="0"/>
            <a:ext cx="0" cy="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2299" name="Google Shape;2299;p362"/>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1">
            <a:noAutofit/>
          </a:bodyPr>
          <a:lstStyle>
            <a:lvl1pPr lvl="0" algn="ctr">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00" name="Google Shape;2300;p362"/>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2301" name="Google Shape;2301;p362"/>
          <p:cNvSpPr/>
          <p:nvPr/>
        </p:nvSpPr>
        <p:spPr>
          <a:xfrm rot="10799991">
            <a:off x="-42" y="3000335"/>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2302" name="Google Shape;2302;p362"/>
          <p:cNvSpPr/>
          <p:nvPr/>
        </p:nvSpPr>
        <p:spPr>
          <a:xfrm>
            <a:off x="0" y="9172574"/>
            <a:ext cx="18287994" cy="1114425"/>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2303" name="Google Shape;2303;p362"/>
          <p:cNvSpPr txBox="1">
            <a:spLocks noGrp="1"/>
          </p:cNvSpPr>
          <p:nvPr>
            <p:ph type="body" idx="2"/>
          </p:nvPr>
        </p:nvSpPr>
        <p:spPr>
          <a:xfrm>
            <a:off x="4239835" y="5171095"/>
            <a:ext cx="12267920" cy="1069971"/>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2304" name="Google Shape;2304;p362"/>
          <p:cNvPicPr preferRelativeResize="0"/>
          <p:nvPr/>
        </p:nvPicPr>
        <p:blipFill rotWithShape="1">
          <a:blip r:embed="rId2">
            <a:alphaModFix/>
          </a:blip>
          <a:srcRect/>
          <a:stretch/>
        </p:blipFill>
        <p:spPr>
          <a:xfrm>
            <a:off x="4244746" y="6267499"/>
            <a:ext cx="6593939" cy="1710248"/>
          </a:xfrm>
          <a:prstGeom prst="rect">
            <a:avLst/>
          </a:prstGeom>
          <a:noFill/>
          <a:ln>
            <a:noFill/>
          </a:ln>
        </p:spPr>
      </p:pic>
    </p:spTree>
  </p:cSld>
  <p:clrMapOvr>
    <a:masterClrMapping/>
  </p:clrMapOvr>
</p:sldLayout>
</file>

<file path=ppt/slideLayouts/slideLayout237.xml><?xml version="1.0" encoding="utf-8"?>
<p:sldLayout xmlns:a="http://schemas.openxmlformats.org/drawingml/2006/main" xmlns:r="http://schemas.openxmlformats.org/officeDocument/2006/relationships" xmlns:p="http://schemas.openxmlformats.org/presentationml/2006/main" matchingName="10_Title and Bullets Layout">
  <p:cSld name="10_Title and Bullets Layout">
    <p:spTree>
      <p:nvGrpSpPr>
        <p:cNvPr id="1" name="Shape 2305"/>
        <p:cNvGrpSpPr/>
        <p:nvPr/>
      </p:nvGrpSpPr>
      <p:grpSpPr>
        <a:xfrm>
          <a:off x="0" y="0"/>
          <a:ext cx="0" cy="0"/>
          <a:chOff x="0" y="0"/>
          <a:chExt cx="0" cy="0"/>
        </a:xfrm>
      </p:grpSpPr>
      <p:sp>
        <p:nvSpPr>
          <p:cNvPr id="2306" name="Google Shape;2306;p363"/>
          <p:cNvSpPr txBox="1">
            <a:spLocks noGrp="1"/>
          </p:cNvSpPr>
          <p:nvPr>
            <p:ph type="title"/>
          </p:nvPr>
        </p:nvSpPr>
        <p:spPr>
          <a:xfrm>
            <a:off x="1273488" y="1175762"/>
            <a:ext cx="15266634"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07" name="Google Shape;2307;p363"/>
          <p:cNvSpPr/>
          <p:nvPr/>
        </p:nvSpPr>
        <p:spPr>
          <a:xfrm>
            <a:off x="0" y="9469678"/>
            <a:ext cx="18287994" cy="817322"/>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2308" name="Google Shape;2308;p363"/>
          <p:cNvSpPr/>
          <p:nvPr/>
        </p:nvSpPr>
        <p:spPr>
          <a:xfrm>
            <a:off x="0" y="9452271"/>
            <a:ext cx="18287994" cy="68580"/>
          </a:xfrm>
          <a:prstGeom prst="rect">
            <a:avLst/>
          </a:prstGeom>
          <a:solidFill>
            <a:srgbClr val="A4D65E"/>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2309" name="Google Shape;2309;p363"/>
          <p:cNvSpPr txBox="1">
            <a:spLocks noGrp="1"/>
          </p:cNvSpPr>
          <p:nvPr>
            <p:ph type="body" idx="1"/>
          </p:nvPr>
        </p:nvSpPr>
        <p:spPr>
          <a:xfrm>
            <a:off x="1273174" y="2422534"/>
            <a:ext cx="15265400" cy="5718173"/>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500"/>
              </a:spcBef>
              <a:spcAft>
                <a:spcPts val="0"/>
              </a:spcAft>
              <a:buSzPts val="3200"/>
              <a:buChar char="•"/>
              <a:defRPr sz="3200">
                <a:latin typeface="Verdana"/>
                <a:ea typeface="Verdana"/>
                <a:cs typeface="Verdana"/>
                <a:sym typeface="Verdana"/>
              </a:defRPr>
            </a:lvl1pPr>
            <a:lvl2pPr marL="914400" lvl="1" indent="-431800" algn="l">
              <a:lnSpc>
                <a:spcPct val="100000"/>
              </a:lnSpc>
              <a:spcBef>
                <a:spcPts val="1500"/>
              </a:spcBef>
              <a:spcAft>
                <a:spcPts val="0"/>
              </a:spcAft>
              <a:buClr>
                <a:srgbClr val="F5668F"/>
              </a:buClr>
              <a:buSzPts val="3200"/>
              <a:buChar char="•"/>
              <a:defRPr sz="3200">
                <a:latin typeface="Verdana"/>
                <a:ea typeface="Verdana"/>
                <a:cs typeface="Verdana"/>
                <a:sym typeface="Verdana"/>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2310" name="Google Shape;2310;p363"/>
          <p:cNvPicPr preferRelativeResize="0"/>
          <p:nvPr/>
        </p:nvPicPr>
        <p:blipFill rotWithShape="1">
          <a:blip r:embed="rId2">
            <a:alphaModFix/>
          </a:blip>
          <a:srcRect/>
          <a:stretch/>
        </p:blipFill>
        <p:spPr>
          <a:xfrm>
            <a:off x="10699001" y="9546610"/>
            <a:ext cx="7588994" cy="740390"/>
          </a:xfrm>
          <a:prstGeom prst="rect">
            <a:avLst/>
          </a:prstGeom>
          <a:noFill/>
          <a:ln>
            <a:noFill/>
          </a:ln>
        </p:spPr>
      </p:pic>
    </p:spTree>
  </p:cSld>
  <p:clrMapOvr>
    <a:masterClrMapping/>
  </p:clrMapOvr>
</p:sldLayout>
</file>

<file path=ppt/slideLayouts/slideLayout238.xml><?xml version="1.0" encoding="utf-8"?>
<p:sldLayout xmlns:a="http://schemas.openxmlformats.org/drawingml/2006/main" xmlns:r="http://schemas.openxmlformats.org/officeDocument/2006/relationships" xmlns:p="http://schemas.openxmlformats.org/presentationml/2006/main" matchingName="12_Title and Content">
  <p:cSld name="12_Title and Content">
    <p:spTree>
      <p:nvGrpSpPr>
        <p:cNvPr id="1" name="Shape 2311"/>
        <p:cNvGrpSpPr/>
        <p:nvPr/>
      </p:nvGrpSpPr>
      <p:grpSpPr>
        <a:xfrm>
          <a:off x="0" y="0"/>
          <a:ext cx="0" cy="0"/>
          <a:chOff x="0" y="0"/>
          <a:chExt cx="0" cy="0"/>
        </a:xfrm>
      </p:grpSpPr>
      <p:sp>
        <p:nvSpPr>
          <p:cNvPr id="2312" name="Google Shape;2312;p364"/>
          <p:cNvSpPr/>
          <p:nvPr/>
        </p:nvSpPr>
        <p:spPr>
          <a:xfrm>
            <a:off x="0" y="9469678"/>
            <a:ext cx="18287994" cy="817322"/>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pic>
        <p:nvPicPr>
          <p:cNvPr id="2313" name="Google Shape;2313;p364"/>
          <p:cNvPicPr preferRelativeResize="0"/>
          <p:nvPr/>
        </p:nvPicPr>
        <p:blipFill rotWithShape="1">
          <a:blip r:embed="rId2">
            <a:alphaModFix/>
          </a:blip>
          <a:srcRect/>
          <a:stretch/>
        </p:blipFill>
        <p:spPr>
          <a:xfrm>
            <a:off x="10699001" y="9546610"/>
            <a:ext cx="7588994" cy="740390"/>
          </a:xfrm>
          <a:prstGeom prst="rect">
            <a:avLst/>
          </a:prstGeom>
          <a:noFill/>
          <a:ln>
            <a:noFill/>
          </a:ln>
        </p:spPr>
      </p:pic>
      <p:sp>
        <p:nvSpPr>
          <p:cNvPr id="2314" name="Google Shape;2314;p364"/>
          <p:cNvSpPr/>
          <p:nvPr/>
        </p:nvSpPr>
        <p:spPr>
          <a:xfrm>
            <a:off x="0" y="9452271"/>
            <a:ext cx="18287994" cy="68580"/>
          </a:xfrm>
          <a:prstGeom prst="rect">
            <a:avLst/>
          </a:prstGeom>
          <a:solidFill>
            <a:srgbClr val="A4D65E"/>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2315" name="Google Shape;2315;p364"/>
          <p:cNvSpPr txBox="1">
            <a:spLocks noGrp="1"/>
          </p:cNvSpPr>
          <p:nvPr>
            <p:ph type="title"/>
          </p:nvPr>
        </p:nvSpPr>
        <p:spPr>
          <a:xfrm>
            <a:off x="1273488" y="1210286"/>
            <a:ext cx="15234264"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16" name="Google Shape;2316;p364"/>
          <p:cNvSpPr txBox="1">
            <a:spLocks noGrp="1"/>
          </p:cNvSpPr>
          <p:nvPr>
            <p:ph type="body" idx="1"/>
          </p:nvPr>
        </p:nvSpPr>
        <p:spPr>
          <a:xfrm>
            <a:off x="1273488" y="2456782"/>
            <a:ext cx="15234264" cy="6175739"/>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500"/>
              </a:spcBef>
              <a:spcAft>
                <a:spcPts val="0"/>
              </a:spcAft>
              <a:buSzPts val="3200"/>
              <a:buNone/>
              <a:defRPr sz="3200">
                <a:latin typeface="Verdana"/>
                <a:ea typeface="Verdana"/>
                <a:cs typeface="Verdana"/>
                <a:sym typeface="Verdana"/>
              </a:defRPr>
            </a:lvl1pPr>
            <a:lvl2pPr marL="914400" lvl="1" indent="-342900" algn="l">
              <a:lnSpc>
                <a:spcPct val="100000"/>
              </a:lnSpc>
              <a:spcBef>
                <a:spcPts val="75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239.xml><?xml version="1.0" encoding="utf-8"?>
<p:sldLayout xmlns:a="http://schemas.openxmlformats.org/drawingml/2006/main" xmlns:r="http://schemas.openxmlformats.org/officeDocument/2006/relationships" xmlns:p="http://schemas.openxmlformats.org/presentationml/2006/main" matchingName="10_Two Section | Picture and Copy Layout">
  <p:cSld name="10_Two Section | Picture and Copy Layout">
    <p:spTree>
      <p:nvGrpSpPr>
        <p:cNvPr id="1" name="Shape 2317"/>
        <p:cNvGrpSpPr/>
        <p:nvPr/>
      </p:nvGrpSpPr>
      <p:grpSpPr>
        <a:xfrm>
          <a:off x="0" y="0"/>
          <a:ext cx="0" cy="0"/>
          <a:chOff x="0" y="0"/>
          <a:chExt cx="0" cy="0"/>
        </a:xfrm>
      </p:grpSpPr>
      <p:sp>
        <p:nvSpPr>
          <p:cNvPr id="2318" name="Google Shape;2318;p365"/>
          <p:cNvSpPr/>
          <p:nvPr/>
        </p:nvSpPr>
        <p:spPr>
          <a:xfrm>
            <a:off x="0" y="9469678"/>
            <a:ext cx="18287994" cy="817322"/>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2319" name="Google Shape;2319;p365"/>
          <p:cNvSpPr/>
          <p:nvPr/>
        </p:nvSpPr>
        <p:spPr>
          <a:xfrm>
            <a:off x="0" y="9452271"/>
            <a:ext cx="18287994" cy="68580"/>
          </a:xfrm>
          <a:prstGeom prst="rect">
            <a:avLst/>
          </a:prstGeom>
          <a:solidFill>
            <a:srgbClr val="A4D65E"/>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2320" name="Google Shape;2320;p365"/>
          <p:cNvSpPr txBox="1">
            <a:spLocks noGrp="1"/>
          </p:cNvSpPr>
          <p:nvPr>
            <p:ph type="body" idx="1"/>
          </p:nvPr>
        </p:nvSpPr>
        <p:spPr>
          <a:xfrm>
            <a:off x="1780254" y="1941678"/>
            <a:ext cx="5975004" cy="568212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800"/>
              <a:buNone/>
              <a:defRPr sz="1800" i="1">
                <a:solidFill>
                  <a:srgbClr val="003B5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321" name="Google Shape;2321;p365"/>
          <p:cNvSpPr txBox="1">
            <a:spLocks noGrp="1"/>
          </p:cNvSpPr>
          <p:nvPr>
            <p:ph type="body" idx="2"/>
          </p:nvPr>
        </p:nvSpPr>
        <p:spPr>
          <a:xfrm>
            <a:off x="8324090" y="2995683"/>
            <a:ext cx="8199836" cy="4628121"/>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500"/>
              </a:spcBef>
              <a:spcAft>
                <a:spcPts val="0"/>
              </a:spcAft>
              <a:buSzPts val="3200"/>
              <a:buNone/>
              <a:defRPr sz="3200">
                <a:latin typeface="Verdana"/>
                <a:ea typeface="Verdana"/>
                <a:cs typeface="Verdana"/>
                <a:sym typeface="Verdana"/>
              </a:defRPr>
            </a:lvl1pPr>
            <a:lvl2pPr marL="914400" lvl="1" indent="-342900" algn="l">
              <a:lnSpc>
                <a:spcPct val="100000"/>
              </a:lnSpc>
              <a:spcBef>
                <a:spcPts val="75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322" name="Google Shape;2322;p365"/>
          <p:cNvSpPr txBox="1">
            <a:spLocks noGrp="1"/>
          </p:cNvSpPr>
          <p:nvPr>
            <p:ph type="title"/>
          </p:nvPr>
        </p:nvSpPr>
        <p:spPr>
          <a:xfrm>
            <a:off x="8324090" y="1731782"/>
            <a:ext cx="81998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2323" name="Google Shape;2323;p365"/>
          <p:cNvPicPr preferRelativeResize="0"/>
          <p:nvPr/>
        </p:nvPicPr>
        <p:blipFill rotWithShape="1">
          <a:blip r:embed="rId2">
            <a:alphaModFix/>
          </a:blip>
          <a:srcRect/>
          <a:stretch/>
        </p:blipFill>
        <p:spPr>
          <a:xfrm>
            <a:off x="10699001" y="9546610"/>
            <a:ext cx="7588994" cy="740390"/>
          </a:xfrm>
          <a:prstGeom prst="rect">
            <a:avLst/>
          </a:prstGeom>
          <a:noFill/>
          <a:ln>
            <a:noFill/>
          </a:ln>
        </p:spPr>
      </p:pic>
    </p:spTree>
  </p:cSld>
  <p:clrMapOvr>
    <a:masterClrMapping/>
  </p:clrMapOvr>
</p:sldLayout>
</file>

<file path=ppt/slideLayouts/slideLayout240.xml><?xml version="1.0" encoding="utf-8"?>
<p:sldLayout xmlns:a="http://schemas.openxmlformats.org/drawingml/2006/main" xmlns:r="http://schemas.openxmlformats.org/officeDocument/2006/relationships" xmlns:p="http://schemas.openxmlformats.org/presentationml/2006/main" matchingName="17_Title Slide_Yale Blue">
  <p:cSld name="17_Title Slide_Yale Blue">
    <p:spTree>
      <p:nvGrpSpPr>
        <p:cNvPr id="1" name="Shape 2324"/>
        <p:cNvGrpSpPr/>
        <p:nvPr/>
      </p:nvGrpSpPr>
      <p:grpSpPr>
        <a:xfrm>
          <a:off x="0" y="0"/>
          <a:ext cx="0" cy="0"/>
          <a:chOff x="0" y="0"/>
          <a:chExt cx="0" cy="0"/>
        </a:xfrm>
      </p:grpSpPr>
      <p:sp>
        <p:nvSpPr>
          <p:cNvPr id="2325" name="Google Shape;2325;p366"/>
          <p:cNvSpPr txBox="1">
            <a:spLocks noGrp="1"/>
          </p:cNvSpPr>
          <p:nvPr>
            <p:ph type="body" idx="1"/>
          </p:nvPr>
        </p:nvSpPr>
        <p:spPr>
          <a:xfrm>
            <a:off x="4239835"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326" name="Google Shape;2326;p366"/>
          <p:cNvSpPr txBox="1">
            <a:spLocks noGrp="1"/>
          </p:cNvSpPr>
          <p:nvPr>
            <p:ph type="title"/>
          </p:nvPr>
        </p:nvSpPr>
        <p:spPr>
          <a:xfrm>
            <a:off x="4239835" y="2710721"/>
            <a:ext cx="12267920" cy="244419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0"/>
              <a:buFont typeface="Verdana"/>
              <a:buNone/>
              <a:defRPr sz="800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27" name="Google Shape;2327;p366"/>
          <p:cNvSpPr txBox="1">
            <a:spLocks noGrp="1"/>
          </p:cNvSpPr>
          <p:nvPr>
            <p:ph type="dt" idx="10"/>
          </p:nvPr>
        </p:nvSpPr>
        <p:spPr>
          <a:xfrm>
            <a:off x="0" y="0"/>
            <a:ext cx="0" cy="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2328" name="Google Shape;2328;p366"/>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1">
            <a:noAutofit/>
          </a:bodyPr>
          <a:lstStyle>
            <a:lvl1pPr lvl="0" algn="ctr">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29" name="Google Shape;2329;p366"/>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2330" name="Google Shape;2330;p366"/>
          <p:cNvSpPr/>
          <p:nvPr/>
        </p:nvSpPr>
        <p:spPr>
          <a:xfrm rot="10799991">
            <a:off x="-42" y="3000335"/>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2331" name="Google Shape;2331;p366"/>
          <p:cNvSpPr/>
          <p:nvPr/>
        </p:nvSpPr>
        <p:spPr>
          <a:xfrm>
            <a:off x="0" y="9172574"/>
            <a:ext cx="18287994" cy="1114425"/>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2332" name="Google Shape;2332;p366"/>
          <p:cNvSpPr txBox="1">
            <a:spLocks noGrp="1"/>
          </p:cNvSpPr>
          <p:nvPr>
            <p:ph type="body" idx="2"/>
          </p:nvPr>
        </p:nvSpPr>
        <p:spPr>
          <a:xfrm>
            <a:off x="4239835" y="5171095"/>
            <a:ext cx="12267920" cy="1069971"/>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2333" name="Google Shape;2333;p366"/>
          <p:cNvPicPr preferRelativeResize="0"/>
          <p:nvPr/>
        </p:nvPicPr>
        <p:blipFill rotWithShape="1">
          <a:blip r:embed="rId2">
            <a:alphaModFix/>
          </a:blip>
          <a:srcRect/>
          <a:stretch/>
        </p:blipFill>
        <p:spPr>
          <a:xfrm>
            <a:off x="4244746" y="6267499"/>
            <a:ext cx="6593939" cy="1710248"/>
          </a:xfrm>
          <a:prstGeom prst="rect">
            <a:avLst/>
          </a:prstGeom>
          <a:noFill/>
          <a:ln>
            <a:noFill/>
          </a:ln>
        </p:spPr>
      </p:pic>
    </p:spTree>
  </p:cSld>
  <p:clrMapOvr>
    <a:masterClrMapping/>
  </p:clrMapOvr>
</p:sldLayout>
</file>

<file path=ppt/slideLayouts/slideLayout241.xml><?xml version="1.0" encoding="utf-8"?>
<p:sldLayout xmlns:a="http://schemas.openxmlformats.org/drawingml/2006/main" xmlns:r="http://schemas.openxmlformats.org/officeDocument/2006/relationships" xmlns:p="http://schemas.openxmlformats.org/presentationml/2006/main" matchingName="11_Title and Bullets Layout">
  <p:cSld name="11_Title and Bullets Layout">
    <p:spTree>
      <p:nvGrpSpPr>
        <p:cNvPr id="1" name="Shape 2334"/>
        <p:cNvGrpSpPr/>
        <p:nvPr/>
      </p:nvGrpSpPr>
      <p:grpSpPr>
        <a:xfrm>
          <a:off x="0" y="0"/>
          <a:ext cx="0" cy="0"/>
          <a:chOff x="0" y="0"/>
          <a:chExt cx="0" cy="0"/>
        </a:xfrm>
      </p:grpSpPr>
      <p:sp>
        <p:nvSpPr>
          <p:cNvPr id="2335" name="Google Shape;2335;p367"/>
          <p:cNvSpPr txBox="1">
            <a:spLocks noGrp="1"/>
          </p:cNvSpPr>
          <p:nvPr>
            <p:ph type="title"/>
          </p:nvPr>
        </p:nvSpPr>
        <p:spPr>
          <a:xfrm>
            <a:off x="1273488" y="1175762"/>
            <a:ext cx="15266634"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36" name="Google Shape;2336;p367"/>
          <p:cNvSpPr/>
          <p:nvPr/>
        </p:nvSpPr>
        <p:spPr>
          <a:xfrm>
            <a:off x="0" y="9469678"/>
            <a:ext cx="18287994" cy="817322"/>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2337" name="Google Shape;2337;p367"/>
          <p:cNvSpPr/>
          <p:nvPr/>
        </p:nvSpPr>
        <p:spPr>
          <a:xfrm>
            <a:off x="0" y="9452271"/>
            <a:ext cx="18287994" cy="68580"/>
          </a:xfrm>
          <a:prstGeom prst="rect">
            <a:avLst/>
          </a:prstGeom>
          <a:solidFill>
            <a:srgbClr val="A4D65E"/>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2338" name="Google Shape;2338;p367"/>
          <p:cNvSpPr txBox="1">
            <a:spLocks noGrp="1"/>
          </p:cNvSpPr>
          <p:nvPr>
            <p:ph type="body" idx="1"/>
          </p:nvPr>
        </p:nvSpPr>
        <p:spPr>
          <a:xfrm>
            <a:off x="1273174" y="2422534"/>
            <a:ext cx="15265400" cy="5718173"/>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500"/>
              </a:spcBef>
              <a:spcAft>
                <a:spcPts val="0"/>
              </a:spcAft>
              <a:buSzPts val="3200"/>
              <a:buChar char="•"/>
              <a:defRPr sz="3200">
                <a:latin typeface="Verdana"/>
                <a:ea typeface="Verdana"/>
                <a:cs typeface="Verdana"/>
                <a:sym typeface="Verdana"/>
              </a:defRPr>
            </a:lvl1pPr>
            <a:lvl2pPr marL="914400" lvl="1" indent="-431800" algn="l">
              <a:lnSpc>
                <a:spcPct val="100000"/>
              </a:lnSpc>
              <a:spcBef>
                <a:spcPts val="1500"/>
              </a:spcBef>
              <a:spcAft>
                <a:spcPts val="0"/>
              </a:spcAft>
              <a:buClr>
                <a:srgbClr val="F5668F"/>
              </a:buClr>
              <a:buSzPts val="3200"/>
              <a:buChar char="•"/>
              <a:defRPr sz="3200">
                <a:latin typeface="Verdana"/>
                <a:ea typeface="Verdana"/>
                <a:cs typeface="Verdana"/>
                <a:sym typeface="Verdana"/>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2339" name="Google Shape;2339;p367"/>
          <p:cNvPicPr preferRelativeResize="0"/>
          <p:nvPr/>
        </p:nvPicPr>
        <p:blipFill rotWithShape="1">
          <a:blip r:embed="rId2">
            <a:alphaModFix/>
          </a:blip>
          <a:srcRect/>
          <a:stretch/>
        </p:blipFill>
        <p:spPr>
          <a:xfrm>
            <a:off x="10699001" y="9546610"/>
            <a:ext cx="7588994" cy="740390"/>
          </a:xfrm>
          <a:prstGeom prst="rect">
            <a:avLst/>
          </a:prstGeom>
          <a:noFill/>
          <a:ln>
            <a:noFill/>
          </a:ln>
        </p:spPr>
      </p:pic>
    </p:spTree>
  </p:cSld>
  <p:clrMapOvr>
    <a:masterClrMapping/>
  </p:clrMapOvr>
</p:sldLayout>
</file>

<file path=ppt/slideLayouts/slideLayout242.xml><?xml version="1.0" encoding="utf-8"?>
<p:sldLayout xmlns:a="http://schemas.openxmlformats.org/drawingml/2006/main" xmlns:r="http://schemas.openxmlformats.org/officeDocument/2006/relationships" xmlns:p="http://schemas.openxmlformats.org/presentationml/2006/main" matchingName="13_Title and Content">
  <p:cSld name="13_Title and Content">
    <p:spTree>
      <p:nvGrpSpPr>
        <p:cNvPr id="1" name="Shape 2340"/>
        <p:cNvGrpSpPr/>
        <p:nvPr/>
      </p:nvGrpSpPr>
      <p:grpSpPr>
        <a:xfrm>
          <a:off x="0" y="0"/>
          <a:ext cx="0" cy="0"/>
          <a:chOff x="0" y="0"/>
          <a:chExt cx="0" cy="0"/>
        </a:xfrm>
      </p:grpSpPr>
      <p:sp>
        <p:nvSpPr>
          <p:cNvPr id="2341" name="Google Shape;2341;p368"/>
          <p:cNvSpPr/>
          <p:nvPr/>
        </p:nvSpPr>
        <p:spPr>
          <a:xfrm>
            <a:off x="0" y="9469678"/>
            <a:ext cx="18287994" cy="817322"/>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pic>
        <p:nvPicPr>
          <p:cNvPr id="2342" name="Google Shape;2342;p368"/>
          <p:cNvPicPr preferRelativeResize="0"/>
          <p:nvPr/>
        </p:nvPicPr>
        <p:blipFill rotWithShape="1">
          <a:blip r:embed="rId2">
            <a:alphaModFix/>
          </a:blip>
          <a:srcRect/>
          <a:stretch/>
        </p:blipFill>
        <p:spPr>
          <a:xfrm>
            <a:off x="10699001" y="9546610"/>
            <a:ext cx="7588994" cy="740390"/>
          </a:xfrm>
          <a:prstGeom prst="rect">
            <a:avLst/>
          </a:prstGeom>
          <a:noFill/>
          <a:ln>
            <a:noFill/>
          </a:ln>
        </p:spPr>
      </p:pic>
      <p:sp>
        <p:nvSpPr>
          <p:cNvPr id="2343" name="Google Shape;2343;p368"/>
          <p:cNvSpPr/>
          <p:nvPr/>
        </p:nvSpPr>
        <p:spPr>
          <a:xfrm>
            <a:off x="0" y="9452271"/>
            <a:ext cx="18287994" cy="68580"/>
          </a:xfrm>
          <a:prstGeom prst="rect">
            <a:avLst/>
          </a:prstGeom>
          <a:solidFill>
            <a:srgbClr val="A4D65E"/>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2344" name="Google Shape;2344;p368"/>
          <p:cNvSpPr txBox="1">
            <a:spLocks noGrp="1"/>
          </p:cNvSpPr>
          <p:nvPr>
            <p:ph type="title"/>
          </p:nvPr>
        </p:nvSpPr>
        <p:spPr>
          <a:xfrm>
            <a:off x="1273488" y="1210286"/>
            <a:ext cx="15234264"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45" name="Google Shape;2345;p368"/>
          <p:cNvSpPr txBox="1">
            <a:spLocks noGrp="1"/>
          </p:cNvSpPr>
          <p:nvPr>
            <p:ph type="body" idx="1"/>
          </p:nvPr>
        </p:nvSpPr>
        <p:spPr>
          <a:xfrm>
            <a:off x="1273488" y="2456782"/>
            <a:ext cx="15234264" cy="6175739"/>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500"/>
              </a:spcBef>
              <a:spcAft>
                <a:spcPts val="0"/>
              </a:spcAft>
              <a:buSzPts val="3200"/>
              <a:buNone/>
              <a:defRPr sz="3200">
                <a:latin typeface="Verdana"/>
                <a:ea typeface="Verdana"/>
                <a:cs typeface="Verdana"/>
                <a:sym typeface="Verdana"/>
              </a:defRPr>
            </a:lvl1pPr>
            <a:lvl2pPr marL="914400" lvl="1" indent="-342900" algn="l">
              <a:lnSpc>
                <a:spcPct val="100000"/>
              </a:lnSpc>
              <a:spcBef>
                <a:spcPts val="75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243.xml><?xml version="1.0" encoding="utf-8"?>
<p:sldLayout xmlns:a="http://schemas.openxmlformats.org/drawingml/2006/main" xmlns:r="http://schemas.openxmlformats.org/officeDocument/2006/relationships" xmlns:p="http://schemas.openxmlformats.org/presentationml/2006/main" matchingName="11_Two Section | Picture and Copy Layout">
  <p:cSld name="11_Two Section | Picture and Copy Layout">
    <p:spTree>
      <p:nvGrpSpPr>
        <p:cNvPr id="1" name="Shape 2346"/>
        <p:cNvGrpSpPr/>
        <p:nvPr/>
      </p:nvGrpSpPr>
      <p:grpSpPr>
        <a:xfrm>
          <a:off x="0" y="0"/>
          <a:ext cx="0" cy="0"/>
          <a:chOff x="0" y="0"/>
          <a:chExt cx="0" cy="0"/>
        </a:xfrm>
      </p:grpSpPr>
      <p:sp>
        <p:nvSpPr>
          <p:cNvPr id="2347" name="Google Shape;2347;p369"/>
          <p:cNvSpPr/>
          <p:nvPr/>
        </p:nvSpPr>
        <p:spPr>
          <a:xfrm>
            <a:off x="0" y="9469678"/>
            <a:ext cx="18287994" cy="817322"/>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2348" name="Google Shape;2348;p369"/>
          <p:cNvSpPr/>
          <p:nvPr/>
        </p:nvSpPr>
        <p:spPr>
          <a:xfrm>
            <a:off x="0" y="9452271"/>
            <a:ext cx="18287994" cy="68580"/>
          </a:xfrm>
          <a:prstGeom prst="rect">
            <a:avLst/>
          </a:prstGeom>
          <a:solidFill>
            <a:srgbClr val="A4D65E"/>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2349" name="Google Shape;2349;p369"/>
          <p:cNvSpPr txBox="1">
            <a:spLocks noGrp="1"/>
          </p:cNvSpPr>
          <p:nvPr>
            <p:ph type="body" idx="1"/>
          </p:nvPr>
        </p:nvSpPr>
        <p:spPr>
          <a:xfrm>
            <a:off x="1780254" y="1941678"/>
            <a:ext cx="5975004" cy="568212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800"/>
              <a:buNone/>
              <a:defRPr sz="1800" i="1">
                <a:solidFill>
                  <a:srgbClr val="003B5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350" name="Google Shape;2350;p369"/>
          <p:cNvSpPr txBox="1">
            <a:spLocks noGrp="1"/>
          </p:cNvSpPr>
          <p:nvPr>
            <p:ph type="body" idx="2"/>
          </p:nvPr>
        </p:nvSpPr>
        <p:spPr>
          <a:xfrm>
            <a:off x="8324090" y="2995683"/>
            <a:ext cx="8199836" cy="4628121"/>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500"/>
              </a:spcBef>
              <a:spcAft>
                <a:spcPts val="0"/>
              </a:spcAft>
              <a:buSzPts val="3200"/>
              <a:buNone/>
              <a:defRPr sz="3200">
                <a:latin typeface="Verdana"/>
                <a:ea typeface="Verdana"/>
                <a:cs typeface="Verdana"/>
                <a:sym typeface="Verdana"/>
              </a:defRPr>
            </a:lvl1pPr>
            <a:lvl2pPr marL="914400" lvl="1" indent="-342900" algn="l">
              <a:lnSpc>
                <a:spcPct val="100000"/>
              </a:lnSpc>
              <a:spcBef>
                <a:spcPts val="75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351" name="Google Shape;2351;p369"/>
          <p:cNvSpPr txBox="1">
            <a:spLocks noGrp="1"/>
          </p:cNvSpPr>
          <p:nvPr>
            <p:ph type="title"/>
          </p:nvPr>
        </p:nvSpPr>
        <p:spPr>
          <a:xfrm>
            <a:off x="8324090" y="1731782"/>
            <a:ext cx="81998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2352" name="Google Shape;2352;p369"/>
          <p:cNvPicPr preferRelativeResize="0"/>
          <p:nvPr/>
        </p:nvPicPr>
        <p:blipFill rotWithShape="1">
          <a:blip r:embed="rId2">
            <a:alphaModFix/>
          </a:blip>
          <a:srcRect/>
          <a:stretch/>
        </p:blipFill>
        <p:spPr>
          <a:xfrm>
            <a:off x="10699001" y="9546610"/>
            <a:ext cx="7588994" cy="740390"/>
          </a:xfrm>
          <a:prstGeom prst="rect">
            <a:avLst/>
          </a:prstGeom>
          <a:noFill/>
          <a:ln>
            <a:noFill/>
          </a:ln>
        </p:spPr>
      </p:pic>
    </p:spTree>
  </p:cSld>
  <p:clrMapOvr>
    <a:masterClrMapping/>
  </p:clrMapOvr>
</p:sldLayout>
</file>

<file path=ppt/slideLayouts/slideLayout244.xml><?xml version="1.0" encoding="utf-8"?>
<p:sldLayout xmlns:a="http://schemas.openxmlformats.org/drawingml/2006/main" xmlns:r="http://schemas.openxmlformats.org/officeDocument/2006/relationships" xmlns:p="http://schemas.openxmlformats.org/presentationml/2006/main" matchingName="12_Title and Bullets Layout">
  <p:cSld name="12_Title and Bullets Layout">
    <p:spTree>
      <p:nvGrpSpPr>
        <p:cNvPr id="1" name="Shape 2353"/>
        <p:cNvGrpSpPr/>
        <p:nvPr/>
      </p:nvGrpSpPr>
      <p:grpSpPr>
        <a:xfrm>
          <a:off x="0" y="0"/>
          <a:ext cx="0" cy="0"/>
          <a:chOff x="0" y="0"/>
          <a:chExt cx="0" cy="0"/>
        </a:xfrm>
      </p:grpSpPr>
      <p:sp>
        <p:nvSpPr>
          <p:cNvPr id="2354" name="Google Shape;2354;p370"/>
          <p:cNvSpPr txBox="1">
            <a:spLocks noGrp="1"/>
          </p:cNvSpPr>
          <p:nvPr>
            <p:ph type="title"/>
          </p:nvPr>
        </p:nvSpPr>
        <p:spPr>
          <a:xfrm>
            <a:off x="1273488" y="1175762"/>
            <a:ext cx="15266634"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55" name="Google Shape;2355;p370"/>
          <p:cNvSpPr/>
          <p:nvPr/>
        </p:nvSpPr>
        <p:spPr>
          <a:xfrm>
            <a:off x="0" y="9469678"/>
            <a:ext cx="18287994" cy="817322"/>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2356" name="Google Shape;2356;p370"/>
          <p:cNvSpPr/>
          <p:nvPr/>
        </p:nvSpPr>
        <p:spPr>
          <a:xfrm>
            <a:off x="0" y="9452271"/>
            <a:ext cx="18287994" cy="68580"/>
          </a:xfrm>
          <a:prstGeom prst="rect">
            <a:avLst/>
          </a:prstGeom>
          <a:solidFill>
            <a:srgbClr val="A4D65E"/>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2357" name="Google Shape;2357;p370"/>
          <p:cNvSpPr txBox="1">
            <a:spLocks noGrp="1"/>
          </p:cNvSpPr>
          <p:nvPr>
            <p:ph type="body" idx="1"/>
          </p:nvPr>
        </p:nvSpPr>
        <p:spPr>
          <a:xfrm>
            <a:off x="1273174" y="2422534"/>
            <a:ext cx="15265400" cy="5718173"/>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500"/>
              </a:spcBef>
              <a:spcAft>
                <a:spcPts val="0"/>
              </a:spcAft>
              <a:buSzPts val="3200"/>
              <a:buChar char="•"/>
              <a:defRPr sz="3200">
                <a:latin typeface="Verdana"/>
                <a:ea typeface="Verdana"/>
                <a:cs typeface="Verdana"/>
                <a:sym typeface="Verdana"/>
              </a:defRPr>
            </a:lvl1pPr>
            <a:lvl2pPr marL="914400" lvl="1" indent="-431800" algn="l">
              <a:lnSpc>
                <a:spcPct val="100000"/>
              </a:lnSpc>
              <a:spcBef>
                <a:spcPts val="1500"/>
              </a:spcBef>
              <a:spcAft>
                <a:spcPts val="0"/>
              </a:spcAft>
              <a:buClr>
                <a:srgbClr val="F5668F"/>
              </a:buClr>
              <a:buSzPts val="3200"/>
              <a:buChar char="•"/>
              <a:defRPr sz="3200">
                <a:latin typeface="Verdana"/>
                <a:ea typeface="Verdana"/>
                <a:cs typeface="Verdana"/>
                <a:sym typeface="Verdana"/>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2358" name="Google Shape;2358;p370"/>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1" y="9546610"/>
            <a:ext cx="7588994" cy="740390"/>
          </a:xfrm>
          <a:prstGeom prst="rect">
            <a:avLst/>
          </a:prstGeom>
          <a:noFill/>
          <a:ln>
            <a:noFill/>
          </a:ln>
        </p:spPr>
      </p:pic>
    </p:spTree>
  </p:cSld>
  <p:clrMapOvr>
    <a:masterClrMapping/>
  </p:clrMapOvr>
</p:sldLayout>
</file>

<file path=ppt/slideLayouts/slideLayout245.xml><?xml version="1.0" encoding="utf-8"?>
<p:sldLayout xmlns:a="http://schemas.openxmlformats.org/drawingml/2006/main" xmlns:r="http://schemas.openxmlformats.org/officeDocument/2006/relationships" xmlns:p="http://schemas.openxmlformats.org/presentationml/2006/main" matchingName="14_Title and Content">
  <p:cSld name="14_Title and Content">
    <p:spTree>
      <p:nvGrpSpPr>
        <p:cNvPr id="1" name="Shape 2359"/>
        <p:cNvGrpSpPr/>
        <p:nvPr/>
      </p:nvGrpSpPr>
      <p:grpSpPr>
        <a:xfrm>
          <a:off x="0" y="0"/>
          <a:ext cx="0" cy="0"/>
          <a:chOff x="0" y="0"/>
          <a:chExt cx="0" cy="0"/>
        </a:xfrm>
      </p:grpSpPr>
      <p:sp>
        <p:nvSpPr>
          <p:cNvPr id="2360" name="Google Shape;2360;p371"/>
          <p:cNvSpPr/>
          <p:nvPr/>
        </p:nvSpPr>
        <p:spPr>
          <a:xfrm>
            <a:off x="0" y="9469678"/>
            <a:ext cx="18287994" cy="817322"/>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pic>
        <p:nvPicPr>
          <p:cNvPr id="2361" name="Google Shape;2361;p371"/>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1" y="9546610"/>
            <a:ext cx="7588994" cy="740390"/>
          </a:xfrm>
          <a:prstGeom prst="rect">
            <a:avLst/>
          </a:prstGeom>
          <a:noFill/>
          <a:ln>
            <a:noFill/>
          </a:ln>
        </p:spPr>
      </p:pic>
      <p:sp>
        <p:nvSpPr>
          <p:cNvPr id="2362" name="Google Shape;2362;p371"/>
          <p:cNvSpPr/>
          <p:nvPr/>
        </p:nvSpPr>
        <p:spPr>
          <a:xfrm>
            <a:off x="0" y="9452271"/>
            <a:ext cx="18287994" cy="68580"/>
          </a:xfrm>
          <a:prstGeom prst="rect">
            <a:avLst/>
          </a:prstGeom>
          <a:solidFill>
            <a:srgbClr val="A4D65E"/>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2363" name="Google Shape;2363;p371"/>
          <p:cNvSpPr txBox="1">
            <a:spLocks noGrp="1"/>
          </p:cNvSpPr>
          <p:nvPr>
            <p:ph type="title"/>
          </p:nvPr>
        </p:nvSpPr>
        <p:spPr>
          <a:xfrm>
            <a:off x="1273488" y="1210286"/>
            <a:ext cx="15234264"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64" name="Google Shape;2364;p371"/>
          <p:cNvSpPr txBox="1">
            <a:spLocks noGrp="1"/>
          </p:cNvSpPr>
          <p:nvPr>
            <p:ph type="body" idx="1"/>
          </p:nvPr>
        </p:nvSpPr>
        <p:spPr>
          <a:xfrm>
            <a:off x="1273488" y="2456782"/>
            <a:ext cx="15234264" cy="6175739"/>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500"/>
              </a:spcBef>
              <a:spcAft>
                <a:spcPts val="0"/>
              </a:spcAft>
              <a:buSzPts val="3200"/>
              <a:buNone/>
              <a:defRPr sz="3200">
                <a:latin typeface="Verdana"/>
                <a:ea typeface="Verdana"/>
                <a:cs typeface="Verdana"/>
                <a:sym typeface="Verdana"/>
              </a:defRPr>
            </a:lvl1pPr>
            <a:lvl2pPr marL="914400" lvl="1" indent="-342900" algn="l">
              <a:lnSpc>
                <a:spcPct val="100000"/>
              </a:lnSpc>
              <a:spcBef>
                <a:spcPts val="75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246.xml><?xml version="1.0" encoding="utf-8"?>
<p:sldLayout xmlns:a="http://schemas.openxmlformats.org/drawingml/2006/main" xmlns:r="http://schemas.openxmlformats.org/officeDocument/2006/relationships" xmlns:p="http://schemas.openxmlformats.org/presentationml/2006/main" matchingName="12_Two Section | Picture and Copy Layout">
  <p:cSld name="12_Two Section | Picture and Copy Layout">
    <p:spTree>
      <p:nvGrpSpPr>
        <p:cNvPr id="1" name="Shape 2365"/>
        <p:cNvGrpSpPr/>
        <p:nvPr/>
      </p:nvGrpSpPr>
      <p:grpSpPr>
        <a:xfrm>
          <a:off x="0" y="0"/>
          <a:ext cx="0" cy="0"/>
          <a:chOff x="0" y="0"/>
          <a:chExt cx="0" cy="0"/>
        </a:xfrm>
      </p:grpSpPr>
      <p:sp>
        <p:nvSpPr>
          <p:cNvPr id="2366" name="Google Shape;2366;p372"/>
          <p:cNvSpPr/>
          <p:nvPr/>
        </p:nvSpPr>
        <p:spPr>
          <a:xfrm>
            <a:off x="0" y="9469678"/>
            <a:ext cx="18287994" cy="817322"/>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2367" name="Google Shape;2367;p372"/>
          <p:cNvSpPr/>
          <p:nvPr/>
        </p:nvSpPr>
        <p:spPr>
          <a:xfrm>
            <a:off x="0" y="9452271"/>
            <a:ext cx="18287994" cy="68580"/>
          </a:xfrm>
          <a:prstGeom prst="rect">
            <a:avLst/>
          </a:prstGeom>
          <a:solidFill>
            <a:srgbClr val="A4D65E"/>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2368" name="Google Shape;2368;p372"/>
          <p:cNvSpPr txBox="1">
            <a:spLocks noGrp="1"/>
          </p:cNvSpPr>
          <p:nvPr>
            <p:ph type="body" idx="1"/>
          </p:nvPr>
        </p:nvSpPr>
        <p:spPr>
          <a:xfrm>
            <a:off x="1780254" y="1941678"/>
            <a:ext cx="5975004" cy="568212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800"/>
              <a:buNone/>
              <a:defRPr sz="1800" i="1">
                <a:solidFill>
                  <a:srgbClr val="003B5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369" name="Google Shape;2369;p372"/>
          <p:cNvSpPr txBox="1">
            <a:spLocks noGrp="1"/>
          </p:cNvSpPr>
          <p:nvPr>
            <p:ph type="body" idx="2"/>
          </p:nvPr>
        </p:nvSpPr>
        <p:spPr>
          <a:xfrm>
            <a:off x="8324090" y="2995683"/>
            <a:ext cx="8199836" cy="4628121"/>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500"/>
              </a:spcBef>
              <a:spcAft>
                <a:spcPts val="0"/>
              </a:spcAft>
              <a:buSzPts val="3200"/>
              <a:buNone/>
              <a:defRPr sz="3200">
                <a:latin typeface="Verdana"/>
                <a:ea typeface="Verdana"/>
                <a:cs typeface="Verdana"/>
                <a:sym typeface="Verdana"/>
              </a:defRPr>
            </a:lvl1pPr>
            <a:lvl2pPr marL="914400" lvl="1" indent="-342900" algn="l">
              <a:lnSpc>
                <a:spcPct val="100000"/>
              </a:lnSpc>
              <a:spcBef>
                <a:spcPts val="75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370" name="Google Shape;2370;p372"/>
          <p:cNvSpPr txBox="1">
            <a:spLocks noGrp="1"/>
          </p:cNvSpPr>
          <p:nvPr>
            <p:ph type="title"/>
          </p:nvPr>
        </p:nvSpPr>
        <p:spPr>
          <a:xfrm>
            <a:off x="8324090" y="1731782"/>
            <a:ext cx="81998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2371" name="Google Shape;2371;p372"/>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1" y="9546610"/>
            <a:ext cx="7588994" cy="740390"/>
          </a:xfrm>
          <a:prstGeom prst="rect">
            <a:avLst/>
          </a:prstGeom>
          <a:noFill/>
          <a:ln>
            <a:noFill/>
          </a:ln>
        </p:spPr>
      </p:pic>
    </p:spTree>
  </p:cSld>
  <p:clrMapOvr>
    <a:masterClrMapping/>
  </p:clrMapOvr>
</p:sldLayout>
</file>

<file path=ppt/slideLayouts/slideLayout247.xml><?xml version="1.0" encoding="utf-8"?>
<p:sldLayout xmlns:a="http://schemas.openxmlformats.org/drawingml/2006/main" xmlns:r="http://schemas.openxmlformats.org/officeDocument/2006/relationships" xmlns:p="http://schemas.openxmlformats.org/presentationml/2006/main" matchingName="18_Title Slide_Yale Blue">
  <p:cSld name="18_Title Slide_Yale Blue">
    <p:spTree>
      <p:nvGrpSpPr>
        <p:cNvPr id="1" name="Shape 2372"/>
        <p:cNvGrpSpPr/>
        <p:nvPr/>
      </p:nvGrpSpPr>
      <p:grpSpPr>
        <a:xfrm>
          <a:off x="0" y="0"/>
          <a:ext cx="0" cy="0"/>
          <a:chOff x="0" y="0"/>
          <a:chExt cx="0" cy="0"/>
        </a:xfrm>
      </p:grpSpPr>
      <p:sp>
        <p:nvSpPr>
          <p:cNvPr id="2373" name="Google Shape;2373;p373"/>
          <p:cNvSpPr txBox="1">
            <a:spLocks noGrp="1"/>
          </p:cNvSpPr>
          <p:nvPr>
            <p:ph type="body" idx="1"/>
          </p:nvPr>
        </p:nvSpPr>
        <p:spPr>
          <a:xfrm>
            <a:off x="4239835"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374" name="Google Shape;2374;p373"/>
          <p:cNvSpPr txBox="1">
            <a:spLocks noGrp="1"/>
          </p:cNvSpPr>
          <p:nvPr>
            <p:ph type="title"/>
          </p:nvPr>
        </p:nvSpPr>
        <p:spPr>
          <a:xfrm>
            <a:off x="4239835" y="2710721"/>
            <a:ext cx="12267920" cy="244419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0"/>
              <a:buFont typeface="Verdana"/>
              <a:buNone/>
              <a:defRPr sz="800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75" name="Google Shape;2375;p373"/>
          <p:cNvSpPr txBox="1">
            <a:spLocks noGrp="1"/>
          </p:cNvSpPr>
          <p:nvPr>
            <p:ph type="dt" idx="10"/>
          </p:nvPr>
        </p:nvSpPr>
        <p:spPr>
          <a:xfrm>
            <a:off x="0" y="0"/>
            <a:ext cx="0" cy="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2376" name="Google Shape;2376;p373"/>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1">
            <a:noAutofit/>
          </a:bodyPr>
          <a:lstStyle>
            <a:lvl1pPr lvl="0" algn="ctr">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77" name="Google Shape;2377;p373"/>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2378" name="Google Shape;2378;p373"/>
          <p:cNvSpPr/>
          <p:nvPr/>
        </p:nvSpPr>
        <p:spPr>
          <a:xfrm rot="10799991">
            <a:off x="-42" y="3000335"/>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2379" name="Google Shape;2379;p373"/>
          <p:cNvSpPr/>
          <p:nvPr/>
        </p:nvSpPr>
        <p:spPr>
          <a:xfrm>
            <a:off x="0" y="9172574"/>
            <a:ext cx="18287994" cy="1114425"/>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2380" name="Google Shape;2380;p373"/>
          <p:cNvSpPr txBox="1">
            <a:spLocks noGrp="1"/>
          </p:cNvSpPr>
          <p:nvPr>
            <p:ph type="body" idx="2"/>
          </p:nvPr>
        </p:nvSpPr>
        <p:spPr>
          <a:xfrm>
            <a:off x="4239835" y="5171095"/>
            <a:ext cx="12267920" cy="1069971"/>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2381" name="Google Shape;2381;p373"/>
          <p:cNvPicPr preferRelativeResize="0"/>
          <p:nvPr/>
        </p:nvPicPr>
        <p:blipFill rotWithShape="1">
          <a:blip r:embed="rId2">
            <a:alphaModFix/>
          </a:blip>
          <a:srcRect/>
          <a:stretch/>
        </p:blipFill>
        <p:spPr>
          <a:xfrm>
            <a:off x="4244746" y="6267499"/>
            <a:ext cx="6593939" cy="1710248"/>
          </a:xfrm>
          <a:prstGeom prst="rect">
            <a:avLst/>
          </a:prstGeom>
          <a:noFill/>
          <a:ln>
            <a:noFill/>
          </a:ln>
        </p:spPr>
      </p:pic>
    </p:spTree>
  </p:cSld>
  <p:clrMapOvr>
    <a:masterClrMapping/>
  </p:clrMapOvr>
</p:sldLayout>
</file>

<file path=ppt/slideLayouts/slideLayout248.xml><?xml version="1.0" encoding="utf-8"?>
<p:sldLayout xmlns:a="http://schemas.openxmlformats.org/drawingml/2006/main" xmlns:r="http://schemas.openxmlformats.org/officeDocument/2006/relationships" xmlns:p="http://schemas.openxmlformats.org/presentationml/2006/main" matchingName="13_Title and Bullets Layout">
  <p:cSld name="13_Title and Bullets Layout">
    <p:spTree>
      <p:nvGrpSpPr>
        <p:cNvPr id="1" name="Shape 2382"/>
        <p:cNvGrpSpPr/>
        <p:nvPr/>
      </p:nvGrpSpPr>
      <p:grpSpPr>
        <a:xfrm>
          <a:off x="0" y="0"/>
          <a:ext cx="0" cy="0"/>
          <a:chOff x="0" y="0"/>
          <a:chExt cx="0" cy="0"/>
        </a:xfrm>
      </p:grpSpPr>
      <p:sp>
        <p:nvSpPr>
          <p:cNvPr id="2383" name="Google Shape;2383;p374"/>
          <p:cNvSpPr txBox="1">
            <a:spLocks noGrp="1"/>
          </p:cNvSpPr>
          <p:nvPr>
            <p:ph type="title"/>
          </p:nvPr>
        </p:nvSpPr>
        <p:spPr>
          <a:xfrm>
            <a:off x="1273488" y="1175762"/>
            <a:ext cx="15266634"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84" name="Google Shape;2384;p374"/>
          <p:cNvSpPr/>
          <p:nvPr/>
        </p:nvSpPr>
        <p:spPr>
          <a:xfrm>
            <a:off x="0" y="9469678"/>
            <a:ext cx="18287994" cy="817322"/>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2385" name="Google Shape;2385;p374"/>
          <p:cNvSpPr/>
          <p:nvPr/>
        </p:nvSpPr>
        <p:spPr>
          <a:xfrm>
            <a:off x="0" y="9452271"/>
            <a:ext cx="18287994" cy="68580"/>
          </a:xfrm>
          <a:prstGeom prst="rect">
            <a:avLst/>
          </a:prstGeom>
          <a:solidFill>
            <a:srgbClr val="A4D65E"/>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2386" name="Google Shape;2386;p374"/>
          <p:cNvSpPr txBox="1">
            <a:spLocks noGrp="1"/>
          </p:cNvSpPr>
          <p:nvPr>
            <p:ph type="body" idx="1"/>
          </p:nvPr>
        </p:nvSpPr>
        <p:spPr>
          <a:xfrm>
            <a:off x="1273174" y="2422534"/>
            <a:ext cx="15265400" cy="5718173"/>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500"/>
              </a:spcBef>
              <a:spcAft>
                <a:spcPts val="0"/>
              </a:spcAft>
              <a:buSzPts val="3200"/>
              <a:buChar char="•"/>
              <a:defRPr sz="3200">
                <a:latin typeface="Verdana"/>
                <a:ea typeface="Verdana"/>
                <a:cs typeface="Verdana"/>
                <a:sym typeface="Verdana"/>
              </a:defRPr>
            </a:lvl1pPr>
            <a:lvl2pPr marL="914400" lvl="1" indent="-431800" algn="l">
              <a:lnSpc>
                <a:spcPct val="100000"/>
              </a:lnSpc>
              <a:spcBef>
                <a:spcPts val="1500"/>
              </a:spcBef>
              <a:spcAft>
                <a:spcPts val="0"/>
              </a:spcAft>
              <a:buClr>
                <a:srgbClr val="F5668F"/>
              </a:buClr>
              <a:buSzPts val="3200"/>
              <a:buChar char="•"/>
              <a:defRPr sz="3200">
                <a:latin typeface="Verdana"/>
                <a:ea typeface="Verdana"/>
                <a:cs typeface="Verdana"/>
                <a:sym typeface="Verdana"/>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2387" name="Google Shape;2387;p374"/>
          <p:cNvPicPr preferRelativeResize="0"/>
          <p:nvPr/>
        </p:nvPicPr>
        <p:blipFill rotWithShape="1">
          <a:blip r:embed="rId2">
            <a:alphaModFix/>
          </a:blip>
          <a:srcRect/>
          <a:stretch/>
        </p:blipFill>
        <p:spPr>
          <a:xfrm>
            <a:off x="10699001" y="9546610"/>
            <a:ext cx="7588994" cy="740390"/>
          </a:xfrm>
          <a:prstGeom prst="rect">
            <a:avLst/>
          </a:prstGeom>
          <a:noFill/>
          <a:ln>
            <a:noFill/>
          </a:ln>
        </p:spPr>
      </p:pic>
    </p:spTree>
  </p:cSld>
  <p:clrMapOvr>
    <a:masterClrMapping/>
  </p:clrMapOvr>
</p:sldLayout>
</file>

<file path=ppt/slideLayouts/slideLayout249.xml><?xml version="1.0" encoding="utf-8"?>
<p:sldLayout xmlns:a="http://schemas.openxmlformats.org/drawingml/2006/main" xmlns:r="http://schemas.openxmlformats.org/officeDocument/2006/relationships" xmlns:p="http://schemas.openxmlformats.org/presentationml/2006/main" matchingName="17_Title and Content">
  <p:cSld name="17_Title and Content">
    <p:spTree>
      <p:nvGrpSpPr>
        <p:cNvPr id="1" name="Shape 2388"/>
        <p:cNvGrpSpPr/>
        <p:nvPr/>
      </p:nvGrpSpPr>
      <p:grpSpPr>
        <a:xfrm>
          <a:off x="0" y="0"/>
          <a:ext cx="0" cy="0"/>
          <a:chOff x="0" y="0"/>
          <a:chExt cx="0" cy="0"/>
        </a:xfrm>
      </p:grpSpPr>
      <p:sp>
        <p:nvSpPr>
          <p:cNvPr id="2389" name="Google Shape;2389;p375"/>
          <p:cNvSpPr/>
          <p:nvPr/>
        </p:nvSpPr>
        <p:spPr>
          <a:xfrm>
            <a:off x="0" y="9469678"/>
            <a:ext cx="18287994" cy="817322"/>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pic>
        <p:nvPicPr>
          <p:cNvPr id="2390" name="Google Shape;2390;p375"/>
          <p:cNvPicPr preferRelativeResize="0"/>
          <p:nvPr/>
        </p:nvPicPr>
        <p:blipFill rotWithShape="1">
          <a:blip r:embed="rId2">
            <a:alphaModFix/>
          </a:blip>
          <a:srcRect/>
          <a:stretch/>
        </p:blipFill>
        <p:spPr>
          <a:xfrm>
            <a:off x="10699001" y="9546610"/>
            <a:ext cx="7588994" cy="740390"/>
          </a:xfrm>
          <a:prstGeom prst="rect">
            <a:avLst/>
          </a:prstGeom>
          <a:noFill/>
          <a:ln>
            <a:noFill/>
          </a:ln>
        </p:spPr>
      </p:pic>
      <p:sp>
        <p:nvSpPr>
          <p:cNvPr id="2391" name="Google Shape;2391;p375"/>
          <p:cNvSpPr/>
          <p:nvPr/>
        </p:nvSpPr>
        <p:spPr>
          <a:xfrm>
            <a:off x="0" y="9452271"/>
            <a:ext cx="18287994" cy="68580"/>
          </a:xfrm>
          <a:prstGeom prst="rect">
            <a:avLst/>
          </a:prstGeom>
          <a:solidFill>
            <a:srgbClr val="A4D65E"/>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2392" name="Google Shape;2392;p375"/>
          <p:cNvSpPr txBox="1">
            <a:spLocks noGrp="1"/>
          </p:cNvSpPr>
          <p:nvPr>
            <p:ph type="title"/>
          </p:nvPr>
        </p:nvSpPr>
        <p:spPr>
          <a:xfrm>
            <a:off x="1273488" y="1210286"/>
            <a:ext cx="15234264"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93" name="Google Shape;2393;p375"/>
          <p:cNvSpPr txBox="1">
            <a:spLocks noGrp="1"/>
          </p:cNvSpPr>
          <p:nvPr>
            <p:ph type="body" idx="1"/>
          </p:nvPr>
        </p:nvSpPr>
        <p:spPr>
          <a:xfrm>
            <a:off x="1273488" y="2456782"/>
            <a:ext cx="15234264" cy="6175739"/>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500"/>
              </a:spcBef>
              <a:spcAft>
                <a:spcPts val="0"/>
              </a:spcAft>
              <a:buSzPts val="3200"/>
              <a:buNone/>
              <a:defRPr sz="3200">
                <a:latin typeface="Verdana"/>
                <a:ea typeface="Verdana"/>
                <a:cs typeface="Verdana"/>
                <a:sym typeface="Verdana"/>
              </a:defRPr>
            </a:lvl1pPr>
            <a:lvl2pPr marL="914400" lvl="1" indent="-342900" algn="l">
              <a:lnSpc>
                <a:spcPct val="100000"/>
              </a:lnSpc>
              <a:spcBef>
                <a:spcPts val="75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250.xml><?xml version="1.0" encoding="utf-8"?>
<p:sldLayout xmlns:a="http://schemas.openxmlformats.org/drawingml/2006/main" xmlns:r="http://schemas.openxmlformats.org/officeDocument/2006/relationships" xmlns:p="http://schemas.openxmlformats.org/presentationml/2006/main" matchingName="13_Two Section | Picture and Copy Layout">
  <p:cSld name="13_Two Section | Picture and Copy Layout">
    <p:spTree>
      <p:nvGrpSpPr>
        <p:cNvPr id="1" name="Shape 2394"/>
        <p:cNvGrpSpPr/>
        <p:nvPr/>
      </p:nvGrpSpPr>
      <p:grpSpPr>
        <a:xfrm>
          <a:off x="0" y="0"/>
          <a:ext cx="0" cy="0"/>
          <a:chOff x="0" y="0"/>
          <a:chExt cx="0" cy="0"/>
        </a:xfrm>
      </p:grpSpPr>
      <p:sp>
        <p:nvSpPr>
          <p:cNvPr id="2395" name="Google Shape;2395;p376"/>
          <p:cNvSpPr/>
          <p:nvPr/>
        </p:nvSpPr>
        <p:spPr>
          <a:xfrm>
            <a:off x="0" y="9469678"/>
            <a:ext cx="18287994" cy="817322"/>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2396" name="Google Shape;2396;p376"/>
          <p:cNvSpPr/>
          <p:nvPr/>
        </p:nvSpPr>
        <p:spPr>
          <a:xfrm>
            <a:off x="0" y="9452271"/>
            <a:ext cx="18287994" cy="68580"/>
          </a:xfrm>
          <a:prstGeom prst="rect">
            <a:avLst/>
          </a:prstGeom>
          <a:solidFill>
            <a:srgbClr val="A4D65E"/>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2397" name="Google Shape;2397;p376"/>
          <p:cNvSpPr txBox="1">
            <a:spLocks noGrp="1"/>
          </p:cNvSpPr>
          <p:nvPr>
            <p:ph type="body" idx="1"/>
          </p:nvPr>
        </p:nvSpPr>
        <p:spPr>
          <a:xfrm>
            <a:off x="1780254" y="1941678"/>
            <a:ext cx="5975004" cy="568212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800"/>
              <a:buNone/>
              <a:defRPr sz="1800" i="1">
                <a:solidFill>
                  <a:srgbClr val="003B5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398" name="Google Shape;2398;p376"/>
          <p:cNvSpPr txBox="1">
            <a:spLocks noGrp="1"/>
          </p:cNvSpPr>
          <p:nvPr>
            <p:ph type="body" idx="2"/>
          </p:nvPr>
        </p:nvSpPr>
        <p:spPr>
          <a:xfrm>
            <a:off x="8324090" y="2995683"/>
            <a:ext cx="8199836" cy="4628121"/>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500"/>
              </a:spcBef>
              <a:spcAft>
                <a:spcPts val="0"/>
              </a:spcAft>
              <a:buSzPts val="3200"/>
              <a:buNone/>
              <a:defRPr sz="3200">
                <a:latin typeface="Verdana"/>
                <a:ea typeface="Verdana"/>
                <a:cs typeface="Verdana"/>
                <a:sym typeface="Verdana"/>
              </a:defRPr>
            </a:lvl1pPr>
            <a:lvl2pPr marL="914400" lvl="1" indent="-342900" algn="l">
              <a:lnSpc>
                <a:spcPct val="100000"/>
              </a:lnSpc>
              <a:spcBef>
                <a:spcPts val="75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399" name="Google Shape;2399;p376"/>
          <p:cNvSpPr txBox="1">
            <a:spLocks noGrp="1"/>
          </p:cNvSpPr>
          <p:nvPr>
            <p:ph type="title"/>
          </p:nvPr>
        </p:nvSpPr>
        <p:spPr>
          <a:xfrm>
            <a:off x="8324090" y="1731782"/>
            <a:ext cx="81998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2400" name="Google Shape;2400;p376"/>
          <p:cNvPicPr preferRelativeResize="0"/>
          <p:nvPr/>
        </p:nvPicPr>
        <p:blipFill rotWithShape="1">
          <a:blip r:embed="rId2">
            <a:alphaModFix/>
          </a:blip>
          <a:srcRect/>
          <a:stretch/>
        </p:blipFill>
        <p:spPr>
          <a:xfrm>
            <a:off x="10699001" y="9546610"/>
            <a:ext cx="7588994" cy="740390"/>
          </a:xfrm>
          <a:prstGeom prst="rect">
            <a:avLst/>
          </a:prstGeom>
          <a:noFill/>
          <a:ln>
            <a:noFill/>
          </a:ln>
        </p:spPr>
      </p:pic>
    </p:spTree>
  </p:cSld>
  <p:clrMapOvr>
    <a:masterClrMapping/>
  </p:clrMapOvr>
</p:sldLayout>
</file>

<file path=ppt/slideLayouts/slideLayout251.xml><?xml version="1.0" encoding="utf-8"?>
<p:sldLayout xmlns:a="http://schemas.openxmlformats.org/drawingml/2006/main" xmlns:r="http://schemas.openxmlformats.org/officeDocument/2006/relationships" xmlns:p="http://schemas.openxmlformats.org/presentationml/2006/main" matchingName="14_Title and Bullets Layout">
  <p:cSld name="14_Title and Bullets Layout">
    <p:spTree>
      <p:nvGrpSpPr>
        <p:cNvPr id="1" name="Shape 2401"/>
        <p:cNvGrpSpPr/>
        <p:nvPr/>
      </p:nvGrpSpPr>
      <p:grpSpPr>
        <a:xfrm>
          <a:off x="0" y="0"/>
          <a:ext cx="0" cy="0"/>
          <a:chOff x="0" y="0"/>
          <a:chExt cx="0" cy="0"/>
        </a:xfrm>
      </p:grpSpPr>
      <p:sp>
        <p:nvSpPr>
          <p:cNvPr id="2402" name="Google Shape;2402;p377"/>
          <p:cNvSpPr txBox="1">
            <a:spLocks noGrp="1"/>
          </p:cNvSpPr>
          <p:nvPr>
            <p:ph type="title"/>
          </p:nvPr>
        </p:nvSpPr>
        <p:spPr>
          <a:xfrm>
            <a:off x="1273488" y="1175762"/>
            <a:ext cx="15266634"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403" name="Google Shape;2403;p377"/>
          <p:cNvSpPr/>
          <p:nvPr/>
        </p:nvSpPr>
        <p:spPr>
          <a:xfrm>
            <a:off x="0" y="9469678"/>
            <a:ext cx="18287994" cy="817322"/>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2404" name="Google Shape;2404;p377"/>
          <p:cNvSpPr/>
          <p:nvPr/>
        </p:nvSpPr>
        <p:spPr>
          <a:xfrm>
            <a:off x="0" y="9452271"/>
            <a:ext cx="18287994" cy="68580"/>
          </a:xfrm>
          <a:prstGeom prst="rect">
            <a:avLst/>
          </a:prstGeom>
          <a:solidFill>
            <a:srgbClr val="A4D65E"/>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2405" name="Google Shape;2405;p377"/>
          <p:cNvSpPr txBox="1">
            <a:spLocks noGrp="1"/>
          </p:cNvSpPr>
          <p:nvPr>
            <p:ph type="body" idx="1"/>
          </p:nvPr>
        </p:nvSpPr>
        <p:spPr>
          <a:xfrm>
            <a:off x="1273174" y="2422534"/>
            <a:ext cx="15265400" cy="5718173"/>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500"/>
              </a:spcBef>
              <a:spcAft>
                <a:spcPts val="0"/>
              </a:spcAft>
              <a:buSzPts val="3200"/>
              <a:buChar char="•"/>
              <a:defRPr sz="3200">
                <a:latin typeface="Verdana"/>
                <a:ea typeface="Verdana"/>
                <a:cs typeface="Verdana"/>
                <a:sym typeface="Verdana"/>
              </a:defRPr>
            </a:lvl1pPr>
            <a:lvl2pPr marL="914400" lvl="1" indent="-431800" algn="l">
              <a:lnSpc>
                <a:spcPct val="100000"/>
              </a:lnSpc>
              <a:spcBef>
                <a:spcPts val="1500"/>
              </a:spcBef>
              <a:spcAft>
                <a:spcPts val="0"/>
              </a:spcAft>
              <a:buClr>
                <a:srgbClr val="F5668F"/>
              </a:buClr>
              <a:buSzPts val="3200"/>
              <a:buChar char="•"/>
              <a:defRPr sz="3200">
                <a:latin typeface="Verdana"/>
                <a:ea typeface="Verdana"/>
                <a:cs typeface="Verdana"/>
                <a:sym typeface="Verdana"/>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2406" name="Google Shape;2406;p377"/>
          <p:cNvPicPr preferRelativeResize="0"/>
          <p:nvPr/>
        </p:nvPicPr>
        <p:blipFill rotWithShape="1">
          <a:blip r:embed="rId2">
            <a:alphaModFix/>
          </a:blip>
          <a:srcRect/>
          <a:stretch/>
        </p:blipFill>
        <p:spPr>
          <a:xfrm>
            <a:off x="10699001" y="9546610"/>
            <a:ext cx="7588994" cy="740390"/>
          </a:xfrm>
          <a:prstGeom prst="rect">
            <a:avLst/>
          </a:prstGeom>
          <a:noFill/>
          <a:ln>
            <a:noFill/>
          </a:ln>
        </p:spPr>
      </p:pic>
    </p:spTree>
  </p:cSld>
  <p:clrMapOvr>
    <a:masterClrMapping/>
  </p:clrMapOvr>
</p:sldLayout>
</file>

<file path=ppt/slideLayouts/slideLayout252.xml><?xml version="1.0" encoding="utf-8"?>
<p:sldLayout xmlns:a="http://schemas.openxmlformats.org/drawingml/2006/main" xmlns:r="http://schemas.openxmlformats.org/officeDocument/2006/relationships" xmlns:p="http://schemas.openxmlformats.org/presentationml/2006/main" matchingName="25_Title and Content">
  <p:cSld name="25_Title and Content">
    <p:spTree>
      <p:nvGrpSpPr>
        <p:cNvPr id="1" name="Shape 2407"/>
        <p:cNvGrpSpPr/>
        <p:nvPr/>
      </p:nvGrpSpPr>
      <p:grpSpPr>
        <a:xfrm>
          <a:off x="0" y="0"/>
          <a:ext cx="0" cy="0"/>
          <a:chOff x="0" y="0"/>
          <a:chExt cx="0" cy="0"/>
        </a:xfrm>
      </p:grpSpPr>
      <p:sp>
        <p:nvSpPr>
          <p:cNvPr id="2408" name="Google Shape;2408;p378"/>
          <p:cNvSpPr/>
          <p:nvPr/>
        </p:nvSpPr>
        <p:spPr>
          <a:xfrm>
            <a:off x="0" y="9469678"/>
            <a:ext cx="18287994" cy="817322"/>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pic>
        <p:nvPicPr>
          <p:cNvPr id="2409" name="Google Shape;2409;p378"/>
          <p:cNvPicPr preferRelativeResize="0"/>
          <p:nvPr/>
        </p:nvPicPr>
        <p:blipFill rotWithShape="1">
          <a:blip r:embed="rId2">
            <a:alphaModFix/>
          </a:blip>
          <a:srcRect/>
          <a:stretch/>
        </p:blipFill>
        <p:spPr>
          <a:xfrm>
            <a:off x="10699001" y="9546610"/>
            <a:ext cx="7588994" cy="740390"/>
          </a:xfrm>
          <a:prstGeom prst="rect">
            <a:avLst/>
          </a:prstGeom>
          <a:noFill/>
          <a:ln>
            <a:noFill/>
          </a:ln>
        </p:spPr>
      </p:pic>
      <p:sp>
        <p:nvSpPr>
          <p:cNvPr id="2410" name="Google Shape;2410;p378"/>
          <p:cNvSpPr/>
          <p:nvPr/>
        </p:nvSpPr>
        <p:spPr>
          <a:xfrm>
            <a:off x="0" y="9452271"/>
            <a:ext cx="18287994" cy="68580"/>
          </a:xfrm>
          <a:prstGeom prst="rect">
            <a:avLst/>
          </a:prstGeom>
          <a:solidFill>
            <a:srgbClr val="A4D65E"/>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2411" name="Google Shape;2411;p378"/>
          <p:cNvSpPr txBox="1">
            <a:spLocks noGrp="1"/>
          </p:cNvSpPr>
          <p:nvPr>
            <p:ph type="title"/>
          </p:nvPr>
        </p:nvSpPr>
        <p:spPr>
          <a:xfrm>
            <a:off x="1273488" y="1210286"/>
            <a:ext cx="15234264"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412" name="Google Shape;2412;p378"/>
          <p:cNvSpPr txBox="1">
            <a:spLocks noGrp="1"/>
          </p:cNvSpPr>
          <p:nvPr>
            <p:ph type="body" idx="1"/>
          </p:nvPr>
        </p:nvSpPr>
        <p:spPr>
          <a:xfrm>
            <a:off x="1273488" y="2456782"/>
            <a:ext cx="15234264" cy="6175739"/>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500"/>
              </a:spcBef>
              <a:spcAft>
                <a:spcPts val="0"/>
              </a:spcAft>
              <a:buSzPts val="3200"/>
              <a:buNone/>
              <a:defRPr sz="3200">
                <a:latin typeface="Verdana"/>
                <a:ea typeface="Verdana"/>
                <a:cs typeface="Verdana"/>
                <a:sym typeface="Verdana"/>
              </a:defRPr>
            </a:lvl1pPr>
            <a:lvl2pPr marL="914400" lvl="1" indent="-342900" algn="l">
              <a:lnSpc>
                <a:spcPct val="100000"/>
              </a:lnSpc>
              <a:spcBef>
                <a:spcPts val="75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253.xml><?xml version="1.0" encoding="utf-8"?>
<p:sldLayout xmlns:a="http://schemas.openxmlformats.org/drawingml/2006/main" xmlns:r="http://schemas.openxmlformats.org/officeDocument/2006/relationships" xmlns:p="http://schemas.openxmlformats.org/presentationml/2006/main" matchingName="14_Two Section | Picture and Copy Layout">
  <p:cSld name="14_Two Section | Picture and Copy Layout">
    <p:spTree>
      <p:nvGrpSpPr>
        <p:cNvPr id="1" name="Shape 2413"/>
        <p:cNvGrpSpPr/>
        <p:nvPr/>
      </p:nvGrpSpPr>
      <p:grpSpPr>
        <a:xfrm>
          <a:off x="0" y="0"/>
          <a:ext cx="0" cy="0"/>
          <a:chOff x="0" y="0"/>
          <a:chExt cx="0" cy="0"/>
        </a:xfrm>
      </p:grpSpPr>
      <p:sp>
        <p:nvSpPr>
          <p:cNvPr id="2414" name="Google Shape;2414;p379"/>
          <p:cNvSpPr/>
          <p:nvPr/>
        </p:nvSpPr>
        <p:spPr>
          <a:xfrm>
            <a:off x="0" y="9469678"/>
            <a:ext cx="18287994" cy="817322"/>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2415" name="Google Shape;2415;p379"/>
          <p:cNvSpPr/>
          <p:nvPr/>
        </p:nvSpPr>
        <p:spPr>
          <a:xfrm>
            <a:off x="0" y="9452271"/>
            <a:ext cx="18287994" cy="68580"/>
          </a:xfrm>
          <a:prstGeom prst="rect">
            <a:avLst/>
          </a:prstGeom>
          <a:solidFill>
            <a:srgbClr val="A4D65E"/>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2416" name="Google Shape;2416;p379"/>
          <p:cNvSpPr txBox="1">
            <a:spLocks noGrp="1"/>
          </p:cNvSpPr>
          <p:nvPr>
            <p:ph type="body" idx="1"/>
          </p:nvPr>
        </p:nvSpPr>
        <p:spPr>
          <a:xfrm>
            <a:off x="1780254" y="1941678"/>
            <a:ext cx="5975004" cy="568212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800"/>
              <a:buNone/>
              <a:defRPr sz="1800" i="1">
                <a:solidFill>
                  <a:srgbClr val="003B5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417" name="Google Shape;2417;p379"/>
          <p:cNvSpPr txBox="1">
            <a:spLocks noGrp="1"/>
          </p:cNvSpPr>
          <p:nvPr>
            <p:ph type="body" idx="2"/>
          </p:nvPr>
        </p:nvSpPr>
        <p:spPr>
          <a:xfrm>
            <a:off x="8324090" y="2995683"/>
            <a:ext cx="8199836" cy="4628121"/>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500"/>
              </a:spcBef>
              <a:spcAft>
                <a:spcPts val="0"/>
              </a:spcAft>
              <a:buSzPts val="3200"/>
              <a:buNone/>
              <a:defRPr sz="3200">
                <a:latin typeface="Verdana"/>
                <a:ea typeface="Verdana"/>
                <a:cs typeface="Verdana"/>
                <a:sym typeface="Verdana"/>
              </a:defRPr>
            </a:lvl1pPr>
            <a:lvl2pPr marL="914400" lvl="1" indent="-342900" algn="l">
              <a:lnSpc>
                <a:spcPct val="100000"/>
              </a:lnSpc>
              <a:spcBef>
                <a:spcPts val="75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418" name="Google Shape;2418;p379"/>
          <p:cNvSpPr txBox="1">
            <a:spLocks noGrp="1"/>
          </p:cNvSpPr>
          <p:nvPr>
            <p:ph type="title"/>
          </p:nvPr>
        </p:nvSpPr>
        <p:spPr>
          <a:xfrm>
            <a:off x="8324090" y="1731782"/>
            <a:ext cx="81998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2419" name="Google Shape;2419;p379"/>
          <p:cNvPicPr preferRelativeResize="0"/>
          <p:nvPr/>
        </p:nvPicPr>
        <p:blipFill rotWithShape="1">
          <a:blip r:embed="rId2">
            <a:alphaModFix/>
          </a:blip>
          <a:srcRect/>
          <a:stretch/>
        </p:blipFill>
        <p:spPr>
          <a:xfrm>
            <a:off x="10699001" y="9546610"/>
            <a:ext cx="7588994" cy="740390"/>
          </a:xfrm>
          <a:prstGeom prst="rect">
            <a:avLst/>
          </a:prstGeom>
          <a:noFill/>
          <a:ln>
            <a:noFill/>
          </a:ln>
        </p:spPr>
      </p:pic>
    </p:spTree>
  </p:cSld>
  <p:clrMapOvr>
    <a:masterClrMapping/>
  </p:clrMapOvr>
</p:sldLayout>
</file>

<file path=ppt/slideLayouts/slideLayout254.xml><?xml version="1.0" encoding="utf-8"?>
<p:sldLayout xmlns:a="http://schemas.openxmlformats.org/drawingml/2006/main" xmlns:r="http://schemas.openxmlformats.org/officeDocument/2006/relationships" xmlns:p="http://schemas.openxmlformats.org/presentationml/2006/main" matchingName="15_Title and Bullets Layout">
  <p:cSld name="15_Title and Bullets Layout">
    <p:spTree>
      <p:nvGrpSpPr>
        <p:cNvPr id="1" name="Shape 2420"/>
        <p:cNvGrpSpPr/>
        <p:nvPr/>
      </p:nvGrpSpPr>
      <p:grpSpPr>
        <a:xfrm>
          <a:off x="0" y="0"/>
          <a:ext cx="0" cy="0"/>
          <a:chOff x="0" y="0"/>
          <a:chExt cx="0" cy="0"/>
        </a:xfrm>
      </p:grpSpPr>
      <p:sp>
        <p:nvSpPr>
          <p:cNvPr id="2421" name="Google Shape;2421;p380"/>
          <p:cNvSpPr txBox="1">
            <a:spLocks noGrp="1"/>
          </p:cNvSpPr>
          <p:nvPr>
            <p:ph type="title"/>
          </p:nvPr>
        </p:nvSpPr>
        <p:spPr>
          <a:xfrm>
            <a:off x="1273488" y="1175762"/>
            <a:ext cx="15266634"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422" name="Google Shape;2422;p380"/>
          <p:cNvSpPr/>
          <p:nvPr/>
        </p:nvSpPr>
        <p:spPr>
          <a:xfrm>
            <a:off x="0" y="9469678"/>
            <a:ext cx="18287994" cy="817322"/>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2423" name="Google Shape;2423;p380"/>
          <p:cNvSpPr/>
          <p:nvPr/>
        </p:nvSpPr>
        <p:spPr>
          <a:xfrm>
            <a:off x="0" y="9452271"/>
            <a:ext cx="18287994" cy="68580"/>
          </a:xfrm>
          <a:prstGeom prst="rect">
            <a:avLst/>
          </a:prstGeom>
          <a:solidFill>
            <a:srgbClr val="A4D65E"/>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2424" name="Google Shape;2424;p380"/>
          <p:cNvSpPr txBox="1">
            <a:spLocks noGrp="1"/>
          </p:cNvSpPr>
          <p:nvPr>
            <p:ph type="body" idx="1"/>
          </p:nvPr>
        </p:nvSpPr>
        <p:spPr>
          <a:xfrm>
            <a:off x="1273174" y="2422534"/>
            <a:ext cx="15265400" cy="5718173"/>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500"/>
              </a:spcBef>
              <a:spcAft>
                <a:spcPts val="0"/>
              </a:spcAft>
              <a:buSzPts val="3200"/>
              <a:buChar char="•"/>
              <a:defRPr sz="3200">
                <a:latin typeface="Verdana"/>
                <a:ea typeface="Verdana"/>
                <a:cs typeface="Verdana"/>
                <a:sym typeface="Verdana"/>
              </a:defRPr>
            </a:lvl1pPr>
            <a:lvl2pPr marL="914400" lvl="1" indent="-431800" algn="l">
              <a:lnSpc>
                <a:spcPct val="100000"/>
              </a:lnSpc>
              <a:spcBef>
                <a:spcPts val="1500"/>
              </a:spcBef>
              <a:spcAft>
                <a:spcPts val="0"/>
              </a:spcAft>
              <a:buClr>
                <a:srgbClr val="F5668F"/>
              </a:buClr>
              <a:buSzPts val="3200"/>
              <a:buChar char="•"/>
              <a:defRPr sz="3200">
                <a:latin typeface="Verdana"/>
                <a:ea typeface="Verdana"/>
                <a:cs typeface="Verdana"/>
                <a:sym typeface="Verdana"/>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2425" name="Google Shape;2425;p380"/>
          <p:cNvPicPr preferRelativeResize="0"/>
          <p:nvPr/>
        </p:nvPicPr>
        <p:blipFill rotWithShape="1">
          <a:blip r:embed="rId2">
            <a:alphaModFix/>
          </a:blip>
          <a:srcRect/>
          <a:stretch/>
        </p:blipFill>
        <p:spPr>
          <a:xfrm>
            <a:off x="10699001" y="9546610"/>
            <a:ext cx="7588994" cy="740390"/>
          </a:xfrm>
          <a:prstGeom prst="rect">
            <a:avLst/>
          </a:prstGeom>
          <a:noFill/>
          <a:ln>
            <a:noFill/>
          </a:ln>
        </p:spPr>
      </p:pic>
    </p:spTree>
  </p:cSld>
  <p:clrMapOvr>
    <a:masterClrMapping/>
  </p:clrMapOvr>
</p:sldLayout>
</file>

<file path=ppt/slideLayouts/slideLayout255.xml><?xml version="1.0" encoding="utf-8"?>
<p:sldLayout xmlns:a="http://schemas.openxmlformats.org/drawingml/2006/main" xmlns:r="http://schemas.openxmlformats.org/officeDocument/2006/relationships" xmlns:p="http://schemas.openxmlformats.org/presentationml/2006/main" matchingName="29_Title and Content">
  <p:cSld name="29_Title and Content">
    <p:spTree>
      <p:nvGrpSpPr>
        <p:cNvPr id="1" name="Shape 2426"/>
        <p:cNvGrpSpPr/>
        <p:nvPr/>
      </p:nvGrpSpPr>
      <p:grpSpPr>
        <a:xfrm>
          <a:off x="0" y="0"/>
          <a:ext cx="0" cy="0"/>
          <a:chOff x="0" y="0"/>
          <a:chExt cx="0" cy="0"/>
        </a:xfrm>
      </p:grpSpPr>
      <p:sp>
        <p:nvSpPr>
          <p:cNvPr id="2427" name="Google Shape;2427;p381"/>
          <p:cNvSpPr/>
          <p:nvPr/>
        </p:nvSpPr>
        <p:spPr>
          <a:xfrm>
            <a:off x="0" y="9469678"/>
            <a:ext cx="18287994" cy="817322"/>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pic>
        <p:nvPicPr>
          <p:cNvPr id="2428" name="Google Shape;2428;p381"/>
          <p:cNvPicPr preferRelativeResize="0"/>
          <p:nvPr/>
        </p:nvPicPr>
        <p:blipFill rotWithShape="1">
          <a:blip r:embed="rId2">
            <a:alphaModFix/>
          </a:blip>
          <a:srcRect/>
          <a:stretch/>
        </p:blipFill>
        <p:spPr>
          <a:xfrm>
            <a:off x="10699001" y="9546610"/>
            <a:ext cx="7588994" cy="740390"/>
          </a:xfrm>
          <a:prstGeom prst="rect">
            <a:avLst/>
          </a:prstGeom>
          <a:noFill/>
          <a:ln>
            <a:noFill/>
          </a:ln>
        </p:spPr>
      </p:pic>
      <p:sp>
        <p:nvSpPr>
          <p:cNvPr id="2429" name="Google Shape;2429;p381"/>
          <p:cNvSpPr/>
          <p:nvPr/>
        </p:nvSpPr>
        <p:spPr>
          <a:xfrm>
            <a:off x="0" y="9452271"/>
            <a:ext cx="18287994" cy="68580"/>
          </a:xfrm>
          <a:prstGeom prst="rect">
            <a:avLst/>
          </a:prstGeom>
          <a:solidFill>
            <a:srgbClr val="A4D65E"/>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2430" name="Google Shape;2430;p381"/>
          <p:cNvSpPr txBox="1">
            <a:spLocks noGrp="1"/>
          </p:cNvSpPr>
          <p:nvPr>
            <p:ph type="title"/>
          </p:nvPr>
        </p:nvSpPr>
        <p:spPr>
          <a:xfrm>
            <a:off x="1273488" y="1210286"/>
            <a:ext cx="15234264"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431" name="Google Shape;2431;p381"/>
          <p:cNvSpPr txBox="1">
            <a:spLocks noGrp="1"/>
          </p:cNvSpPr>
          <p:nvPr>
            <p:ph type="body" idx="1"/>
          </p:nvPr>
        </p:nvSpPr>
        <p:spPr>
          <a:xfrm>
            <a:off x="1273488" y="2456782"/>
            <a:ext cx="15234264" cy="6175739"/>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500"/>
              </a:spcBef>
              <a:spcAft>
                <a:spcPts val="0"/>
              </a:spcAft>
              <a:buSzPts val="3200"/>
              <a:buNone/>
              <a:defRPr sz="3200">
                <a:latin typeface="Verdana"/>
                <a:ea typeface="Verdana"/>
                <a:cs typeface="Verdana"/>
                <a:sym typeface="Verdana"/>
              </a:defRPr>
            </a:lvl1pPr>
            <a:lvl2pPr marL="914400" lvl="1" indent="-342900" algn="l">
              <a:lnSpc>
                <a:spcPct val="100000"/>
              </a:lnSpc>
              <a:spcBef>
                <a:spcPts val="75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256.xml><?xml version="1.0" encoding="utf-8"?>
<p:sldLayout xmlns:a="http://schemas.openxmlformats.org/drawingml/2006/main" xmlns:r="http://schemas.openxmlformats.org/officeDocument/2006/relationships" xmlns:p="http://schemas.openxmlformats.org/presentationml/2006/main" matchingName="15_Two Section | Picture and Copy Layout">
  <p:cSld name="15_Two Section | Picture and Copy Layout">
    <p:spTree>
      <p:nvGrpSpPr>
        <p:cNvPr id="1" name="Shape 2432"/>
        <p:cNvGrpSpPr/>
        <p:nvPr/>
      </p:nvGrpSpPr>
      <p:grpSpPr>
        <a:xfrm>
          <a:off x="0" y="0"/>
          <a:ext cx="0" cy="0"/>
          <a:chOff x="0" y="0"/>
          <a:chExt cx="0" cy="0"/>
        </a:xfrm>
      </p:grpSpPr>
      <p:sp>
        <p:nvSpPr>
          <p:cNvPr id="2433" name="Google Shape;2433;p382"/>
          <p:cNvSpPr/>
          <p:nvPr/>
        </p:nvSpPr>
        <p:spPr>
          <a:xfrm>
            <a:off x="0" y="9469678"/>
            <a:ext cx="18287994" cy="817322"/>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2434" name="Google Shape;2434;p382"/>
          <p:cNvSpPr/>
          <p:nvPr/>
        </p:nvSpPr>
        <p:spPr>
          <a:xfrm>
            <a:off x="0" y="9452271"/>
            <a:ext cx="18287994" cy="68580"/>
          </a:xfrm>
          <a:prstGeom prst="rect">
            <a:avLst/>
          </a:prstGeom>
          <a:solidFill>
            <a:srgbClr val="A4D65E"/>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2435" name="Google Shape;2435;p382"/>
          <p:cNvSpPr txBox="1">
            <a:spLocks noGrp="1"/>
          </p:cNvSpPr>
          <p:nvPr>
            <p:ph type="body" idx="1"/>
          </p:nvPr>
        </p:nvSpPr>
        <p:spPr>
          <a:xfrm>
            <a:off x="1780254" y="1941678"/>
            <a:ext cx="5975004" cy="568212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800"/>
              <a:buNone/>
              <a:defRPr sz="1800" i="1">
                <a:solidFill>
                  <a:srgbClr val="003B5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436" name="Google Shape;2436;p382"/>
          <p:cNvSpPr txBox="1">
            <a:spLocks noGrp="1"/>
          </p:cNvSpPr>
          <p:nvPr>
            <p:ph type="body" idx="2"/>
          </p:nvPr>
        </p:nvSpPr>
        <p:spPr>
          <a:xfrm>
            <a:off x="8324090" y="2995683"/>
            <a:ext cx="8199836" cy="4628121"/>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500"/>
              </a:spcBef>
              <a:spcAft>
                <a:spcPts val="0"/>
              </a:spcAft>
              <a:buSzPts val="3200"/>
              <a:buNone/>
              <a:defRPr sz="3200">
                <a:latin typeface="Verdana"/>
                <a:ea typeface="Verdana"/>
                <a:cs typeface="Verdana"/>
                <a:sym typeface="Verdana"/>
              </a:defRPr>
            </a:lvl1pPr>
            <a:lvl2pPr marL="914400" lvl="1" indent="-342900" algn="l">
              <a:lnSpc>
                <a:spcPct val="100000"/>
              </a:lnSpc>
              <a:spcBef>
                <a:spcPts val="75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437" name="Google Shape;2437;p382"/>
          <p:cNvSpPr txBox="1">
            <a:spLocks noGrp="1"/>
          </p:cNvSpPr>
          <p:nvPr>
            <p:ph type="title"/>
          </p:nvPr>
        </p:nvSpPr>
        <p:spPr>
          <a:xfrm>
            <a:off x="8324090" y="1731782"/>
            <a:ext cx="81998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2438" name="Google Shape;2438;p382"/>
          <p:cNvPicPr preferRelativeResize="0"/>
          <p:nvPr/>
        </p:nvPicPr>
        <p:blipFill rotWithShape="1">
          <a:blip r:embed="rId2">
            <a:alphaModFix/>
          </a:blip>
          <a:srcRect/>
          <a:stretch/>
        </p:blipFill>
        <p:spPr>
          <a:xfrm>
            <a:off x="10699001" y="9546610"/>
            <a:ext cx="7588994" cy="740390"/>
          </a:xfrm>
          <a:prstGeom prst="rect">
            <a:avLst/>
          </a:prstGeom>
          <a:noFill/>
          <a:ln>
            <a:noFill/>
          </a:ln>
        </p:spPr>
      </p:pic>
    </p:spTree>
  </p:cSld>
  <p:clrMapOvr>
    <a:masterClrMapping/>
  </p:clrMapOvr>
</p:sldLayout>
</file>

<file path=ppt/slideLayouts/slideLayout257.xml><?xml version="1.0" encoding="utf-8"?>
<p:sldLayout xmlns:a="http://schemas.openxmlformats.org/drawingml/2006/main" xmlns:r="http://schemas.openxmlformats.org/officeDocument/2006/relationships" xmlns:p="http://schemas.openxmlformats.org/presentationml/2006/main" matchingName="27_Cover">
  <p:cSld name="27_Cover">
    <p:spTree>
      <p:nvGrpSpPr>
        <p:cNvPr id="1" name="Shape 2439"/>
        <p:cNvGrpSpPr/>
        <p:nvPr/>
      </p:nvGrpSpPr>
      <p:grpSpPr>
        <a:xfrm>
          <a:off x="0" y="0"/>
          <a:ext cx="0" cy="0"/>
          <a:chOff x="0" y="0"/>
          <a:chExt cx="0" cy="0"/>
        </a:xfrm>
      </p:grpSpPr>
      <p:sp>
        <p:nvSpPr>
          <p:cNvPr id="2440" name="Google Shape;2440;p383"/>
          <p:cNvSpPr/>
          <p:nvPr/>
        </p:nvSpPr>
        <p:spPr>
          <a:xfrm>
            <a:off x="1353549" y="1941623"/>
            <a:ext cx="16934445" cy="5733905"/>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441" name="Google Shape;2441;p383"/>
          <p:cNvSpPr txBox="1">
            <a:spLocks noGrp="1"/>
          </p:cNvSpPr>
          <p:nvPr>
            <p:ph type="title"/>
          </p:nvPr>
        </p:nvSpPr>
        <p:spPr>
          <a:xfrm>
            <a:off x="2119958" y="2341992"/>
            <a:ext cx="7791648" cy="273951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442" name="Google Shape;2442;p383"/>
          <p:cNvSpPr txBox="1">
            <a:spLocks noGrp="1"/>
          </p:cNvSpPr>
          <p:nvPr>
            <p:ph type="subTitle" idx="1"/>
          </p:nvPr>
        </p:nvSpPr>
        <p:spPr>
          <a:xfrm>
            <a:off x="2119958" y="5650292"/>
            <a:ext cx="7791648"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2443" name="Google Shape;2443;p383"/>
          <p:cNvSpPr>
            <a:spLocks noGrp="1"/>
          </p:cNvSpPr>
          <p:nvPr>
            <p:ph type="pic" idx="2"/>
          </p:nvPr>
        </p:nvSpPr>
        <p:spPr>
          <a:xfrm>
            <a:off x="10678030" y="350868"/>
            <a:ext cx="7609979" cy="8915400"/>
          </a:xfrm>
          <a:prstGeom prst="rect">
            <a:avLst/>
          </a:prstGeom>
          <a:noFill/>
          <a:ln>
            <a:noFill/>
          </a:ln>
        </p:spPr>
      </p:sp>
      <p:grpSp>
        <p:nvGrpSpPr>
          <p:cNvPr id="2444" name="Google Shape;2444;p383"/>
          <p:cNvGrpSpPr/>
          <p:nvPr/>
        </p:nvGrpSpPr>
        <p:grpSpPr>
          <a:xfrm>
            <a:off x="0" y="7530523"/>
            <a:ext cx="18287994" cy="2756477"/>
            <a:chOff x="0" y="5020348"/>
            <a:chExt cx="12191996" cy="1837651"/>
          </a:xfrm>
        </p:grpSpPr>
        <p:sp>
          <p:nvSpPr>
            <p:cNvPr id="2445" name="Google Shape;2445;p383"/>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446" name="Google Shape;2446;p383"/>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2447" name="Google Shape;2447;p383"/>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258.xml><?xml version="1.0" encoding="utf-8"?>
<p:sldLayout xmlns:a="http://schemas.openxmlformats.org/drawingml/2006/main" xmlns:r="http://schemas.openxmlformats.org/officeDocument/2006/relationships" xmlns:p="http://schemas.openxmlformats.org/presentationml/2006/main" matchingName="27_Photo Slide">
  <p:cSld name="27_Photo Slide">
    <p:spTree>
      <p:nvGrpSpPr>
        <p:cNvPr id="1" name="Shape 2448"/>
        <p:cNvGrpSpPr/>
        <p:nvPr/>
      </p:nvGrpSpPr>
      <p:grpSpPr>
        <a:xfrm>
          <a:off x="0" y="0"/>
          <a:ext cx="0" cy="0"/>
          <a:chOff x="0" y="0"/>
          <a:chExt cx="0" cy="0"/>
        </a:xfrm>
      </p:grpSpPr>
      <p:sp>
        <p:nvSpPr>
          <p:cNvPr id="2449" name="Google Shape;2449;p384"/>
          <p:cNvSpPr txBox="1">
            <a:spLocks noGrp="1"/>
          </p:cNvSpPr>
          <p:nvPr>
            <p:ph type="body" idx="1"/>
          </p:nvPr>
        </p:nvSpPr>
        <p:spPr>
          <a:xfrm>
            <a:off x="685800" y="1719383"/>
            <a:ext cx="3525258" cy="4457700"/>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2450" name="Google Shape;2450;p384"/>
          <p:cNvCxnSpPr/>
          <p:nvPr/>
        </p:nvCxnSpPr>
        <p:spPr>
          <a:xfrm>
            <a:off x="685801"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2451" name="Google Shape;2451;p384"/>
          <p:cNvGrpSpPr/>
          <p:nvPr/>
        </p:nvGrpSpPr>
        <p:grpSpPr>
          <a:xfrm>
            <a:off x="1" y="8069137"/>
            <a:ext cx="4211045" cy="1130843"/>
            <a:chOff x="0" y="5379424"/>
            <a:chExt cx="2807363" cy="753895"/>
          </a:xfrm>
        </p:grpSpPr>
        <p:sp>
          <p:nvSpPr>
            <p:cNvPr id="2452" name="Google Shape;2452;p384"/>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453" name="Google Shape;2453;p384"/>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grpSp>
      <p:sp>
        <p:nvSpPr>
          <p:cNvPr id="2454" name="Google Shape;2454;p384"/>
          <p:cNvSpPr>
            <a:spLocks noGrp="1"/>
          </p:cNvSpPr>
          <p:nvPr>
            <p:ph type="pic" idx="2"/>
          </p:nvPr>
        </p:nvSpPr>
        <p:spPr>
          <a:xfrm>
            <a:off x="4211045" y="685800"/>
            <a:ext cx="13373100" cy="8915400"/>
          </a:xfrm>
          <a:prstGeom prst="rect">
            <a:avLst/>
          </a:prstGeom>
          <a:noFill/>
          <a:ln>
            <a:noFill/>
          </a:ln>
        </p:spPr>
      </p:sp>
      <p:pic>
        <p:nvPicPr>
          <p:cNvPr id="2455" name="Google Shape;2455;p384"/>
          <p:cNvPicPr preferRelativeResize="0"/>
          <p:nvPr/>
        </p:nvPicPr>
        <p:blipFill rotWithShape="1">
          <a:blip r:embed="rId2">
            <a:alphaModFix/>
          </a:blip>
          <a:srcRect/>
          <a:stretch/>
        </p:blipFill>
        <p:spPr>
          <a:xfrm>
            <a:off x="770017" y="6578303"/>
            <a:ext cx="3037970" cy="1367910"/>
          </a:xfrm>
          <a:prstGeom prst="rect">
            <a:avLst/>
          </a:prstGeom>
          <a:noFill/>
          <a:ln>
            <a:noFill/>
          </a:ln>
        </p:spPr>
      </p:pic>
    </p:spTree>
  </p:cSld>
  <p:clrMapOvr>
    <a:masterClrMapping/>
  </p:clrMapOvr>
</p:sldLayout>
</file>

<file path=ppt/slideLayouts/slideLayout259.xml><?xml version="1.0" encoding="utf-8"?>
<p:sldLayout xmlns:a="http://schemas.openxmlformats.org/drawingml/2006/main" xmlns:r="http://schemas.openxmlformats.org/officeDocument/2006/relationships" xmlns:p="http://schemas.openxmlformats.org/presentationml/2006/main" matchingName="4_Title Slide">
  <p:cSld name="4_Title Slide">
    <p:spTree>
      <p:nvGrpSpPr>
        <p:cNvPr id="1" name="Shape 2456"/>
        <p:cNvGrpSpPr/>
        <p:nvPr/>
      </p:nvGrpSpPr>
      <p:grpSpPr>
        <a:xfrm>
          <a:off x="0" y="0"/>
          <a:ext cx="0" cy="0"/>
          <a:chOff x="0" y="0"/>
          <a:chExt cx="0" cy="0"/>
        </a:xfrm>
      </p:grpSpPr>
      <p:sp>
        <p:nvSpPr>
          <p:cNvPr id="2457" name="Google Shape;2457;p385"/>
          <p:cNvSpPr/>
          <p:nvPr/>
        </p:nvSpPr>
        <p:spPr>
          <a:xfrm>
            <a:off x="-31752" y="9944100"/>
            <a:ext cx="18319748" cy="342900"/>
          </a:xfrm>
          <a:prstGeom prst="rect">
            <a:avLst/>
          </a:prstGeom>
          <a:solidFill>
            <a:srgbClr val="767676"/>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pic>
        <p:nvPicPr>
          <p:cNvPr id="2458" name="Google Shape;2458;p385"/>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1918957" y="612775"/>
            <a:ext cx="5559423" cy="2720979"/>
          </a:xfrm>
          <a:prstGeom prst="rect">
            <a:avLst/>
          </a:prstGeom>
          <a:noFill/>
          <a:ln>
            <a:noFill/>
          </a:ln>
        </p:spPr>
      </p:pic>
      <p:grpSp>
        <p:nvGrpSpPr>
          <p:cNvPr id="2459" name="Google Shape;2459;p385"/>
          <p:cNvGrpSpPr/>
          <p:nvPr/>
        </p:nvGrpSpPr>
        <p:grpSpPr>
          <a:xfrm>
            <a:off x="1" y="0"/>
            <a:ext cx="2794004" cy="9944100"/>
            <a:chOff x="0" y="0"/>
            <a:chExt cx="1862669" cy="6629400"/>
          </a:xfrm>
        </p:grpSpPr>
        <p:sp>
          <p:nvSpPr>
            <p:cNvPr id="2460" name="Google Shape;2460;p385"/>
            <p:cNvSpPr/>
            <p:nvPr/>
          </p:nvSpPr>
          <p:spPr>
            <a:xfrm>
              <a:off x="0" y="0"/>
              <a:ext cx="1782229" cy="6629400"/>
            </a:xfrm>
            <a:prstGeom prst="rect">
              <a:avLst/>
            </a:prstGeom>
            <a:solidFill>
              <a:srgbClr val="800000"/>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pic>
          <p:nvPicPr>
            <p:cNvPr id="2461" name="Google Shape;2461;p385"/>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0" y="0"/>
              <a:ext cx="1862669" cy="6629400"/>
            </a:xfrm>
            <a:prstGeom prst="rect">
              <a:avLst/>
            </a:prstGeom>
            <a:solidFill>
              <a:srgbClr val="79818A"/>
            </a:solidFill>
            <a:ln>
              <a:noFill/>
            </a:ln>
          </p:spPr>
        </p:pic>
      </p:grpSp>
      <p:sp>
        <p:nvSpPr>
          <p:cNvPr id="2462" name="Google Shape;2462;p385"/>
          <p:cNvSpPr txBox="1">
            <a:spLocks noGrp="1"/>
          </p:cNvSpPr>
          <p:nvPr>
            <p:ph type="subTitle" idx="1"/>
          </p:nvPr>
        </p:nvSpPr>
        <p:spPr>
          <a:xfrm>
            <a:off x="4721238" y="6293640"/>
            <a:ext cx="8232768" cy="548640"/>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801"/>
              <a:buChar char="•"/>
              <a:defRPr sz="2801"/>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2463" name="Google Shape;2463;p385"/>
          <p:cNvSpPr txBox="1">
            <a:spLocks noGrp="1"/>
          </p:cNvSpPr>
          <p:nvPr>
            <p:ph type="title"/>
          </p:nvPr>
        </p:nvSpPr>
        <p:spPr>
          <a:xfrm>
            <a:off x="2432807" y="2709637"/>
            <a:ext cx="15284739" cy="3417314"/>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79818A"/>
              </a:buClr>
              <a:buSzPts val="8000"/>
              <a:buFont typeface="Calibri"/>
              <a:buNone/>
              <a:defRPr sz="8000">
                <a:solidFill>
                  <a:srgbClr val="79818A"/>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464" name="Google Shape;2464;p385"/>
          <p:cNvSpPr txBox="1">
            <a:spLocks noGrp="1"/>
          </p:cNvSpPr>
          <p:nvPr>
            <p:ph type="body" idx="2"/>
          </p:nvPr>
        </p:nvSpPr>
        <p:spPr>
          <a:xfrm>
            <a:off x="4721225" y="6900863"/>
            <a:ext cx="8229600" cy="548640"/>
          </a:xfrm>
          <a:prstGeom prst="rect">
            <a:avLst/>
          </a:prstGeom>
          <a:noFill/>
          <a:ln>
            <a:noFill/>
          </a:ln>
        </p:spPr>
        <p:txBody>
          <a:bodyPr spcFirstLastPara="1" wrap="square" lIns="91425" tIns="45700" rIns="91425" bIns="45700" anchor="t" anchorCtr="0">
            <a:noAutofit/>
          </a:bodyPr>
          <a:lstStyle>
            <a:lvl1pPr marL="457200" lvl="0" indent="-406464" algn="l">
              <a:lnSpc>
                <a:spcPct val="100000"/>
              </a:lnSpc>
              <a:spcBef>
                <a:spcPts val="1500"/>
              </a:spcBef>
              <a:spcAft>
                <a:spcPts val="0"/>
              </a:spcAft>
              <a:buSzPts val="2801"/>
              <a:buChar char="•"/>
              <a:defRPr sz="2801"/>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465" name="Google Shape;2465;p385"/>
          <p:cNvSpPr txBox="1">
            <a:spLocks noGrp="1"/>
          </p:cNvSpPr>
          <p:nvPr>
            <p:ph type="body" idx="3"/>
          </p:nvPr>
        </p:nvSpPr>
        <p:spPr>
          <a:xfrm>
            <a:off x="4721225" y="7508084"/>
            <a:ext cx="8229600" cy="548640"/>
          </a:xfrm>
          <a:prstGeom prst="rect">
            <a:avLst/>
          </a:prstGeom>
          <a:noFill/>
          <a:ln>
            <a:noFill/>
          </a:ln>
        </p:spPr>
        <p:txBody>
          <a:bodyPr spcFirstLastPara="1" wrap="square" lIns="91425" tIns="45700" rIns="91425" bIns="45700" anchor="t" anchorCtr="0">
            <a:noAutofit/>
          </a:bodyPr>
          <a:lstStyle>
            <a:lvl1pPr marL="457200" lvl="0" indent="-406464" algn="l">
              <a:lnSpc>
                <a:spcPct val="100000"/>
              </a:lnSpc>
              <a:spcBef>
                <a:spcPts val="1500"/>
              </a:spcBef>
              <a:spcAft>
                <a:spcPts val="0"/>
              </a:spcAft>
              <a:buSzPts val="2801"/>
              <a:buChar char="•"/>
              <a:defRPr sz="2801"/>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260.xml><?xml version="1.0" encoding="utf-8"?>
<p:sldLayout xmlns:a="http://schemas.openxmlformats.org/drawingml/2006/main" xmlns:r="http://schemas.openxmlformats.org/officeDocument/2006/relationships" xmlns:p="http://schemas.openxmlformats.org/presentationml/2006/main" matchingName="1_Table of Content">
  <p:cSld name="1_Table of Content">
    <p:spTree>
      <p:nvGrpSpPr>
        <p:cNvPr id="1" name="Shape 2466"/>
        <p:cNvGrpSpPr/>
        <p:nvPr/>
      </p:nvGrpSpPr>
      <p:grpSpPr>
        <a:xfrm>
          <a:off x="0" y="0"/>
          <a:ext cx="0" cy="0"/>
          <a:chOff x="0" y="0"/>
          <a:chExt cx="0" cy="0"/>
        </a:xfrm>
      </p:grpSpPr>
      <p:sp>
        <p:nvSpPr>
          <p:cNvPr id="2467" name="Google Shape;2467;p386"/>
          <p:cNvSpPr/>
          <p:nvPr/>
        </p:nvSpPr>
        <p:spPr>
          <a:xfrm>
            <a:off x="-15868" y="9931399"/>
            <a:ext cx="18319748" cy="355601"/>
          </a:xfrm>
          <a:prstGeom prst="rect">
            <a:avLst/>
          </a:prstGeom>
          <a:solidFill>
            <a:srgbClr val="767676"/>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2468" name="Google Shape;2468;p386"/>
          <p:cNvSpPr txBox="1">
            <a:spLocks noGrp="1"/>
          </p:cNvSpPr>
          <p:nvPr>
            <p:ph type="title"/>
          </p:nvPr>
        </p:nvSpPr>
        <p:spPr>
          <a:xfrm>
            <a:off x="327167" y="337262"/>
            <a:ext cx="17573583" cy="85398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79818A"/>
              </a:buClr>
              <a:buSzPts val="4400"/>
              <a:buFont typeface="Calibri"/>
              <a:buNone/>
              <a:defRPr sz="4400">
                <a:solidFill>
                  <a:srgbClr val="79818A"/>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469" name="Google Shape;2469;p386"/>
          <p:cNvSpPr txBox="1">
            <a:spLocks noGrp="1"/>
          </p:cNvSpPr>
          <p:nvPr>
            <p:ph type="body" idx="1"/>
          </p:nvPr>
        </p:nvSpPr>
        <p:spPr>
          <a:xfrm>
            <a:off x="327167" y="1375797"/>
            <a:ext cx="17573583" cy="7438008"/>
          </a:xfrm>
          <a:prstGeom prst="rect">
            <a:avLst/>
          </a:prstGeom>
          <a:noFill/>
          <a:ln>
            <a:noFill/>
          </a:ln>
        </p:spPr>
        <p:txBody>
          <a:bodyPr spcFirstLastPara="1" wrap="square" lIns="91425" tIns="45700" rIns="91425" bIns="45700" anchor="t" anchorCtr="0">
            <a:noAutofit/>
          </a:bodyPr>
          <a:lstStyle>
            <a:lvl1pPr marL="457200" lvl="0" indent="-406464" algn="l">
              <a:lnSpc>
                <a:spcPct val="100000"/>
              </a:lnSpc>
              <a:spcBef>
                <a:spcPts val="1500"/>
              </a:spcBef>
              <a:spcAft>
                <a:spcPts val="0"/>
              </a:spcAft>
              <a:buSzPts val="2801"/>
              <a:buFont typeface="Noto Sans Symbols"/>
              <a:buChar char="▪"/>
              <a:defRPr sz="2801" b="1"/>
            </a:lvl1pPr>
            <a:lvl2pPr marL="914400" lvl="1" indent="-406464" algn="l">
              <a:lnSpc>
                <a:spcPct val="100000"/>
              </a:lnSpc>
              <a:spcBef>
                <a:spcPts val="1500"/>
              </a:spcBef>
              <a:spcAft>
                <a:spcPts val="0"/>
              </a:spcAft>
              <a:buSzPts val="2801"/>
              <a:buChar char="̶"/>
              <a:defRPr sz="2801"/>
            </a:lvl2pPr>
            <a:lvl3pPr marL="1371600" lvl="2" indent="-406463" algn="l">
              <a:lnSpc>
                <a:spcPct val="100000"/>
              </a:lnSpc>
              <a:spcBef>
                <a:spcPts val="1500"/>
              </a:spcBef>
              <a:spcAft>
                <a:spcPts val="0"/>
              </a:spcAft>
              <a:buSzPts val="2801"/>
              <a:buChar char="•"/>
              <a:defRPr sz="2801"/>
            </a:lvl3pPr>
            <a:lvl4pPr marL="1828800" lvl="3" indent="-406463" algn="l">
              <a:lnSpc>
                <a:spcPct val="100000"/>
              </a:lnSpc>
              <a:spcBef>
                <a:spcPts val="1500"/>
              </a:spcBef>
              <a:spcAft>
                <a:spcPts val="0"/>
              </a:spcAft>
              <a:buSzPts val="2801"/>
              <a:buFont typeface="Noto Sans Symbols"/>
              <a:buChar char="✔"/>
              <a:defRPr sz="2801"/>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470" name="Google Shape;2470;p386"/>
          <p:cNvSpPr txBox="1">
            <a:spLocks noGrp="1"/>
          </p:cNvSpPr>
          <p:nvPr>
            <p:ph type="body" idx="2"/>
          </p:nvPr>
        </p:nvSpPr>
        <p:spPr>
          <a:xfrm>
            <a:off x="5788399" y="8953503"/>
            <a:ext cx="12112352" cy="974727"/>
          </a:xfrm>
          <a:prstGeom prst="rect">
            <a:avLst/>
          </a:prstGeom>
          <a:noFill/>
          <a:ln>
            <a:noFill/>
          </a:ln>
        </p:spPr>
        <p:txBody>
          <a:bodyPr spcFirstLastPara="1" wrap="square" lIns="91425" tIns="45700" rIns="91425" bIns="45700" anchor="b" anchorCtr="0">
            <a:noAutofit/>
          </a:bodyPr>
          <a:lstStyle>
            <a:lvl1pPr marL="457200" lvl="0" indent="-355600" algn="l">
              <a:lnSpc>
                <a:spcPct val="100000"/>
              </a:lnSpc>
              <a:spcBef>
                <a:spcPts val="1500"/>
              </a:spcBef>
              <a:spcAft>
                <a:spcPts val="0"/>
              </a:spcAft>
              <a:buSzPts val="2000"/>
              <a:buChar char="•"/>
              <a:defRPr sz="2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471" name="Google Shape;2471;p386"/>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1pPr>
            <a:lvl2pPr marL="0" marR="0" lvl="1"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2pPr>
            <a:lvl3pPr marL="0" marR="0" lvl="2"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3pPr>
            <a:lvl4pPr marL="0" marR="0" lvl="3"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4pPr>
            <a:lvl5pPr marL="0" marR="0" lvl="4"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5pPr>
            <a:lvl6pPr marL="0" marR="0" lvl="5"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6pPr>
            <a:lvl7pPr marL="0" marR="0" lvl="6"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7pPr>
            <a:lvl8pPr marL="0" marR="0" lvl="7"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8pPr>
            <a:lvl9pPr marL="0" marR="0" lvl="8"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2472" name="Google Shape;2472;p386" descr="M:\Marketing Communication and Referral Access\Luis\newbrand\UCM_logo\master\horizontal\UCM_Logo_Master_Brand_Horizontal_Tagline_rgb.jpg"/>
          <p:cNvPicPr preferRelativeResize="0"/>
          <p:nvPr/>
        </p:nvPicPr>
        <p:blipFill rotWithShape="1">
          <a:blip r:embed="rId2">
            <a:alphaModFix/>
          </a:blip>
          <a:srcRect/>
          <a:stretch/>
        </p:blipFill>
        <p:spPr>
          <a:xfrm>
            <a:off x="152397" y="8953503"/>
            <a:ext cx="5556516" cy="977895"/>
          </a:xfrm>
          <a:prstGeom prst="rect">
            <a:avLst/>
          </a:prstGeom>
          <a:noFill/>
          <a:ln>
            <a:noFill/>
          </a:ln>
        </p:spPr>
      </p:pic>
    </p:spTree>
  </p:cSld>
  <p:clrMapOvr>
    <a:masterClrMapping/>
  </p:clrMapOvr>
</p:sldLayout>
</file>

<file path=ppt/slideLayouts/slideLayout261.xml><?xml version="1.0" encoding="utf-8"?>
<p:sldLayout xmlns:a="http://schemas.openxmlformats.org/drawingml/2006/main" xmlns:r="http://schemas.openxmlformats.org/officeDocument/2006/relationships" xmlns:p="http://schemas.openxmlformats.org/presentationml/2006/main" matchingName="31_Title and Content">
  <p:cSld name="31_Title and Content">
    <p:spTree>
      <p:nvGrpSpPr>
        <p:cNvPr id="1" name="Shape 2473"/>
        <p:cNvGrpSpPr/>
        <p:nvPr/>
      </p:nvGrpSpPr>
      <p:grpSpPr>
        <a:xfrm>
          <a:off x="0" y="0"/>
          <a:ext cx="0" cy="0"/>
          <a:chOff x="0" y="0"/>
          <a:chExt cx="0" cy="0"/>
        </a:xfrm>
      </p:grpSpPr>
      <p:grpSp>
        <p:nvGrpSpPr>
          <p:cNvPr id="2474" name="Google Shape;2474;p387"/>
          <p:cNvGrpSpPr/>
          <p:nvPr/>
        </p:nvGrpSpPr>
        <p:grpSpPr>
          <a:xfrm>
            <a:off x="10787318" y="0"/>
            <a:ext cx="7500690" cy="2138982"/>
            <a:chOff x="7191545" y="0"/>
            <a:chExt cx="5000460" cy="1425988"/>
          </a:xfrm>
        </p:grpSpPr>
        <p:pic>
          <p:nvPicPr>
            <p:cNvPr id="2475" name="Google Shape;2475;p387"/>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2476" name="Google Shape;2476;p387"/>
            <p:cNvGrpSpPr/>
            <p:nvPr/>
          </p:nvGrpSpPr>
          <p:grpSpPr>
            <a:xfrm>
              <a:off x="7191545" y="0"/>
              <a:ext cx="5000460" cy="1425988"/>
              <a:chOff x="7191545" y="0"/>
              <a:chExt cx="5000460" cy="1425988"/>
            </a:xfrm>
          </p:grpSpPr>
          <p:sp>
            <p:nvSpPr>
              <p:cNvPr id="2477" name="Google Shape;2477;p387"/>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2478" name="Google Shape;2478;p387"/>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2479" name="Google Shape;2479;p387"/>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480" name="Google Shape;2480;p387"/>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75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481" name="Google Shape;2481;p387"/>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2482" name="Google Shape;2482;p387"/>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2483" name="Google Shape;2483;p387"/>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62.xml><?xml version="1.0" encoding="utf-8"?>
<p:sldLayout xmlns:a="http://schemas.openxmlformats.org/drawingml/2006/main" xmlns:r="http://schemas.openxmlformats.org/officeDocument/2006/relationships" xmlns:p="http://schemas.openxmlformats.org/presentationml/2006/main" matchingName="28_Photo Slide">
  <p:cSld name="28_Photo Slide">
    <p:spTree>
      <p:nvGrpSpPr>
        <p:cNvPr id="1" name="Shape 2484"/>
        <p:cNvGrpSpPr/>
        <p:nvPr/>
      </p:nvGrpSpPr>
      <p:grpSpPr>
        <a:xfrm>
          <a:off x="0" y="0"/>
          <a:ext cx="0" cy="0"/>
          <a:chOff x="0" y="0"/>
          <a:chExt cx="0" cy="0"/>
        </a:xfrm>
      </p:grpSpPr>
      <p:sp>
        <p:nvSpPr>
          <p:cNvPr id="2485" name="Google Shape;2485;p388"/>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75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2486" name="Google Shape;2486;p388"/>
          <p:cNvCxnSpPr/>
          <p:nvPr/>
        </p:nvCxnSpPr>
        <p:spPr>
          <a:xfrm>
            <a:off x="685801"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2487" name="Google Shape;2487;p388"/>
          <p:cNvGrpSpPr/>
          <p:nvPr/>
        </p:nvGrpSpPr>
        <p:grpSpPr>
          <a:xfrm>
            <a:off x="1" y="8069137"/>
            <a:ext cx="4211045" cy="1130843"/>
            <a:chOff x="0" y="5379424"/>
            <a:chExt cx="2807363" cy="753895"/>
          </a:xfrm>
        </p:grpSpPr>
        <p:sp>
          <p:nvSpPr>
            <p:cNvPr id="2488" name="Google Shape;2488;p388"/>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489" name="Google Shape;2489;p388"/>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grpSp>
      <p:pic>
        <p:nvPicPr>
          <p:cNvPr id="2490" name="Google Shape;2490;p388"/>
          <p:cNvPicPr preferRelativeResize="0"/>
          <p:nvPr/>
        </p:nvPicPr>
        <p:blipFill rotWithShape="1">
          <a:blip r:embed="rId2">
            <a:alphaModFix/>
          </a:blip>
          <a:srcRect/>
          <a:stretch/>
        </p:blipFill>
        <p:spPr>
          <a:xfrm>
            <a:off x="770017" y="6578303"/>
            <a:ext cx="3037970" cy="1367910"/>
          </a:xfrm>
          <a:prstGeom prst="rect">
            <a:avLst/>
          </a:prstGeom>
          <a:noFill/>
          <a:ln>
            <a:noFill/>
          </a:ln>
        </p:spPr>
      </p:pic>
    </p:spTree>
  </p:cSld>
  <p:clrMapOvr>
    <a:masterClrMapping/>
  </p:clrMapOvr>
</p:sldLayout>
</file>

<file path=ppt/slideLayouts/slideLayout263.xml><?xml version="1.0" encoding="utf-8"?>
<p:sldLayout xmlns:a="http://schemas.openxmlformats.org/drawingml/2006/main" xmlns:r="http://schemas.openxmlformats.org/officeDocument/2006/relationships" xmlns:p="http://schemas.openxmlformats.org/presentationml/2006/main" matchingName="5_Title Slide">
  <p:cSld name="5_Title Slide">
    <p:spTree>
      <p:nvGrpSpPr>
        <p:cNvPr id="1" name="Shape 2491"/>
        <p:cNvGrpSpPr/>
        <p:nvPr/>
      </p:nvGrpSpPr>
      <p:grpSpPr>
        <a:xfrm>
          <a:off x="0" y="0"/>
          <a:ext cx="0" cy="0"/>
          <a:chOff x="0" y="0"/>
          <a:chExt cx="0" cy="0"/>
        </a:xfrm>
      </p:grpSpPr>
      <p:pic>
        <p:nvPicPr>
          <p:cNvPr id="2492" name="Google Shape;2492;p389"/>
          <p:cNvPicPr preferRelativeResize="0"/>
          <p:nvPr/>
        </p:nvPicPr>
        <p:blipFill rotWithShape="1">
          <a:blip r:embed="rId2">
            <a:alphaModFix/>
          </a:blip>
          <a:srcRect/>
          <a:stretch/>
        </p:blipFill>
        <p:spPr>
          <a:xfrm>
            <a:off x="2291" y="1289"/>
            <a:ext cx="18283428" cy="10284420"/>
          </a:xfrm>
          <a:prstGeom prst="rect">
            <a:avLst/>
          </a:prstGeom>
          <a:noFill/>
          <a:ln>
            <a:noFill/>
          </a:ln>
        </p:spPr>
      </p:pic>
      <p:pic>
        <p:nvPicPr>
          <p:cNvPr id="2493" name="Google Shape;2493;p389"/>
          <p:cNvPicPr preferRelativeResize="0"/>
          <p:nvPr/>
        </p:nvPicPr>
        <p:blipFill rotWithShape="1">
          <a:blip r:embed="rId3">
            <a:alphaModFix/>
          </a:blip>
          <a:srcRect/>
          <a:stretch/>
        </p:blipFill>
        <p:spPr>
          <a:xfrm>
            <a:off x="16203781" y="8872509"/>
            <a:ext cx="1408181" cy="740664"/>
          </a:xfrm>
          <a:prstGeom prst="rect">
            <a:avLst/>
          </a:prstGeom>
          <a:noFill/>
          <a:ln>
            <a:noFill/>
          </a:ln>
        </p:spPr>
      </p:pic>
      <p:sp>
        <p:nvSpPr>
          <p:cNvPr id="2494" name="Google Shape;2494;p389"/>
          <p:cNvSpPr txBox="1">
            <a:spLocks noGrp="1"/>
          </p:cNvSpPr>
          <p:nvPr>
            <p:ph type="body" idx="1"/>
          </p:nvPr>
        </p:nvSpPr>
        <p:spPr>
          <a:xfrm>
            <a:off x="11189499" y="5143501"/>
            <a:ext cx="6271188" cy="165428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0"/>
              </a:spcBef>
              <a:spcAft>
                <a:spcPts val="0"/>
              </a:spcAft>
              <a:buSzPts val="6000"/>
              <a:buNone/>
              <a:defRPr sz="6000">
                <a:solidFill>
                  <a:srgbClr val="79818A"/>
                </a:solidFill>
              </a:defRPr>
            </a:lvl1pPr>
            <a:lvl2pPr marL="914400" lvl="1" indent="-228600" algn="l">
              <a:lnSpc>
                <a:spcPct val="100000"/>
              </a:lnSpc>
              <a:spcBef>
                <a:spcPts val="1500"/>
              </a:spcBef>
              <a:spcAft>
                <a:spcPts val="0"/>
              </a:spcAft>
              <a:buSzPts val="6000"/>
              <a:buNone/>
              <a:defRPr sz="6000">
                <a:solidFill>
                  <a:srgbClr val="79818A"/>
                </a:solidFill>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495" name="Google Shape;2495;p389"/>
          <p:cNvSpPr txBox="1">
            <a:spLocks noGrp="1"/>
          </p:cNvSpPr>
          <p:nvPr>
            <p:ph type="body" idx="2"/>
          </p:nvPr>
        </p:nvSpPr>
        <p:spPr>
          <a:xfrm>
            <a:off x="11189484" y="7163483"/>
            <a:ext cx="6271188" cy="1174980"/>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500"/>
              </a:spcBef>
              <a:spcAft>
                <a:spcPts val="0"/>
              </a:spcAft>
              <a:buSzPts val="3000"/>
              <a:buNone/>
              <a:defRPr sz="3000">
                <a:solidFill>
                  <a:srgbClr val="FFFFFF"/>
                </a:solidFill>
              </a:defRPr>
            </a:lvl1pPr>
            <a:lvl2pPr marL="914400" lvl="1" indent="-228600" algn="l">
              <a:lnSpc>
                <a:spcPct val="100000"/>
              </a:lnSpc>
              <a:spcBef>
                <a:spcPts val="1500"/>
              </a:spcBef>
              <a:spcAft>
                <a:spcPts val="0"/>
              </a:spcAft>
              <a:buSzPts val="3000"/>
              <a:buNone/>
              <a:defRPr>
                <a:solidFill>
                  <a:srgbClr val="FFFFFF"/>
                </a:solidFill>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264.xml><?xml version="1.0" encoding="utf-8"?>
<p:sldLayout xmlns:a="http://schemas.openxmlformats.org/drawingml/2006/main" xmlns:r="http://schemas.openxmlformats.org/officeDocument/2006/relationships" xmlns:p="http://schemas.openxmlformats.org/presentationml/2006/main" matchingName="32_Title and Content">
  <p:cSld name="32_Title and Content">
    <p:spTree>
      <p:nvGrpSpPr>
        <p:cNvPr id="1" name="Shape 2496"/>
        <p:cNvGrpSpPr/>
        <p:nvPr/>
      </p:nvGrpSpPr>
      <p:grpSpPr>
        <a:xfrm>
          <a:off x="0" y="0"/>
          <a:ext cx="0" cy="0"/>
          <a:chOff x="0" y="0"/>
          <a:chExt cx="0" cy="0"/>
        </a:xfrm>
      </p:grpSpPr>
      <p:pic>
        <p:nvPicPr>
          <p:cNvPr id="2497" name="Google Shape;2497;p390"/>
          <p:cNvPicPr preferRelativeResize="0"/>
          <p:nvPr/>
        </p:nvPicPr>
        <p:blipFill rotWithShape="1">
          <a:blip r:embed="rId2">
            <a:alphaModFix/>
          </a:blip>
          <a:srcRect/>
          <a:stretch/>
        </p:blipFill>
        <p:spPr>
          <a:xfrm>
            <a:off x="3182" y="1137"/>
            <a:ext cx="18283935" cy="10284708"/>
          </a:xfrm>
          <a:prstGeom prst="rect">
            <a:avLst/>
          </a:prstGeom>
          <a:noFill/>
          <a:ln>
            <a:noFill/>
          </a:ln>
        </p:spPr>
      </p:pic>
      <p:sp>
        <p:nvSpPr>
          <p:cNvPr id="2498" name="Google Shape;2498;p390"/>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499" name="Google Shape;2499;p390"/>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59CBE8"/>
              </a:buClr>
              <a:buSzPts val="1800"/>
              <a:buFont typeface="Calibri"/>
              <a:buNone/>
              <a:defRPr sz="1800" b="0" i="0" u="none" strike="noStrike" cap="none">
                <a:solidFill>
                  <a:srgbClr val="59CBE8"/>
                </a:solidFill>
                <a:latin typeface="Calibri"/>
                <a:ea typeface="Calibri"/>
                <a:cs typeface="Calibri"/>
                <a:sym typeface="Calibri"/>
              </a:defRPr>
            </a:lvl1pPr>
            <a:lvl2pPr marL="0" marR="0" lvl="1" indent="0" algn="r">
              <a:lnSpc>
                <a:spcPct val="100000"/>
              </a:lnSpc>
              <a:spcBef>
                <a:spcPts val="0"/>
              </a:spcBef>
              <a:spcAft>
                <a:spcPts val="0"/>
              </a:spcAft>
              <a:buClr>
                <a:srgbClr val="59CBE8"/>
              </a:buClr>
              <a:buSzPts val="1800"/>
              <a:buFont typeface="Calibri"/>
              <a:buNone/>
              <a:defRPr sz="1800" b="0" i="0" u="none" strike="noStrike" cap="none">
                <a:solidFill>
                  <a:srgbClr val="59CBE8"/>
                </a:solidFill>
                <a:latin typeface="Calibri"/>
                <a:ea typeface="Calibri"/>
                <a:cs typeface="Calibri"/>
                <a:sym typeface="Calibri"/>
              </a:defRPr>
            </a:lvl2pPr>
            <a:lvl3pPr marL="0" marR="0" lvl="2" indent="0" algn="r">
              <a:lnSpc>
                <a:spcPct val="100000"/>
              </a:lnSpc>
              <a:spcBef>
                <a:spcPts val="0"/>
              </a:spcBef>
              <a:spcAft>
                <a:spcPts val="0"/>
              </a:spcAft>
              <a:buClr>
                <a:srgbClr val="59CBE8"/>
              </a:buClr>
              <a:buSzPts val="1800"/>
              <a:buFont typeface="Calibri"/>
              <a:buNone/>
              <a:defRPr sz="1800" b="0" i="0" u="none" strike="noStrike" cap="none">
                <a:solidFill>
                  <a:srgbClr val="59CBE8"/>
                </a:solidFill>
                <a:latin typeface="Calibri"/>
                <a:ea typeface="Calibri"/>
                <a:cs typeface="Calibri"/>
                <a:sym typeface="Calibri"/>
              </a:defRPr>
            </a:lvl3pPr>
            <a:lvl4pPr marL="0" marR="0" lvl="3" indent="0" algn="r">
              <a:lnSpc>
                <a:spcPct val="100000"/>
              </a:lnSpc>
              <a:spcBef>
                <a:spcPts val="0"/>
              </a:spcBef>
              <a:spcAft>
                <a:spcPts val="0"/>
              </a:spcAft>
              <a:buClr>
                <a:srgbClr val="59CBE8"/>
              </a:buClr>
              <a:buSzPts val="1800"/>
              <a:buFont typeface="Calibri"/>
              <a:buNone/>
              <a:defRPr sz="1800" b="0" i="0" u="none" strike="noStrike" cap="none">
                <a:solidFill>
                  <a:srgbClr val="59CBE8"/>
                </a:solidFill>
                <a:latin typeface="Calibri"/>
                <a:ea typeface="Calibri"/>
                <a:cs typeface="Calibri"/>
                <a:sym typeface="Calibri"/>
              </a:defRPr>
            </a:lvl4pPr>
            <a:lvl5pPr marL="0" marR="0" lvl="4" indent="0" algn="r">
              <a:lnSpc>
                <a:spcPct val="100000"/>
              </a:lnSpc>
              <a:spcBef>
                <a:spcPts val="0"/>
              </a:spcBef>
              <a:spcAft>
                <a:spcPts val="0"/>
              </a:spcAft>
              <a:buClr>
                <a:srgbClr val="59CBE8"/>
              </a:buClr>
              <a:buSzPts val="1800"/>
              <a:buFont typeface="Calibri"/>
              <a:buNone/>
              <a:defRPr sz="1800" b="0" i="0" u="none" strike="noStrike" cap="none">
                <a:solidFill>
                  <a:srgbClr val="59CBE8"/>
                </a:solidFill>
                <a:latin typeface="Calibri"/>
                <a:ea typeface="Calibri"/>
                <a:cs typeface="Calibri"/>
                <a:sym typeface="Calibri"/>
              </a:defRPr>
            </a:lvl5pPr>
            <a:lvl6pPr marL="0" marR="0" lvl="5" indent="0" algn="r">
              <a:lnSpc>
                <a:spcPct val="100000"/>
              </a:lnSpc>
              <a:spcBef>
                <a:spcPts val="0"/>
              </a:spcBef>
              <a:spcAft>
                <a:spcPts val="0"/>
              </a:spcAft>
              <a:buClr>
                <a:srgbClr val="59CBE8"/>
              </a:buClr>
              <a:buSzPts val="1800"/>
              <a:buFont typeface="Calibri"/>
              <a:buNone/>
              <a:defRPr sz="1800" b="0" i="0" u="none" strike="noStrike" cap="none">
                <a:solidFill>
                  <a:srgbClr val="59CBE8"/>
                </a:solidFill>
                <a:latin typeface="Calibri"/>
                <a:ea typeface="Calibri"/>
                <a:cs typeface="Calibri"/>
                <a:sym typeface="Calibri"/>
              </a:defRPr>
            </a:lvl6pPr>
            <a:lvl7pPr marL="0" marR="0" lvl="6" indent="0" algn="r">
              <a:lnSpc>
                <a:spcPct val="100000"/>
              </a:lnSpc>
              <a:spcBef>
                <a:spcPts val="0"/>
              </a:spcBef>
              <a:spcAft>
                <a:spcPts val="0"/>
              </a:spcAft>
              <a:buClr>
                <a:srgbClr val="59CBE8"/>
              </a:buClr>
              <a:buSzPts val="1800"/>
              <a:buFont typeface="Calibri"/>
              <a:buNone/>
              <a:defRPr sz="1800" b="0" i="0" u="none" strike="noStrike" cap="none">
                <a:solidFill>
                  <a:srgbClr val="59CBE8"/>
                </a:solidFill>
                <a:latin typeface="Calibri"/>
                <a:ea typeface="Calibri"/>
                <a:cs typeface="Calibri"/>
                <a:sym typeface="Calibri"/>
              </a:defRPr>
            </a:lvl7pPr>
            <a:lvl8pPr marL="0" marR="0" lvl="7" indent="0" algn="r">
              <a:lnSpc>
                <a:spcPct val="100000"/>
              </a:lnSpc>
              <a:spcBef>
                <a:spcPts val="0"/>
              </a:spcBef>
              <a:spcAft>
                <a:spcPts val="0"/>
              </a:spcAft>
              <a:buClr>
                <a:srgbClr val="59CBE8"/>
              </a:buClr>
              <a:buSzPts val="1800"/>
              <a:buFont typeface="Calibri"/>
              <a:buNone/>
              <a:defRPr sz="1800" b="0" i="0" u="none" strike="noStrike" cap="none">
                <a:solidFill>
                  <a:srgbClr val="59CBE8"/>
                </a:solidFill>
                <a:latin typeface="Calibri"/>
                <a:ea typeface="Calibri"/>
                <a:cs typeface="Calibri"/>
                <a:sym typeface="Calibri"/>
              </a:defRPr>
            </a:lvl8pPr>
            <a:lvl9pPr marL="0" marR="0" lvl="8" indent="0" algn="r">
              <a:lnSpc>
                <a:spcPct val="100000"/>
              </a:lnSpc>
              <a:spcBef>
                <a:spcPts val="0"/>
              </a:spcBef>
              <a:spcAft>
                <a:spcPts val="0"/>
              </a:spcAft>
              <a:buClr>
                <a:srgbClr val="59CBE8"/>
              </a:buClr>
              <a:buSzPts val="1800"/>
              <a:buFont typeface="Calibri"/>
              <a:buNone/>
              <a:defRPr sz="1800" b="0" i="0" u="none" strike="noStrike" cap="none">
                <a:solidFill>
                  <a:srgbClr val="59CBE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2500" name="Google Shape;2500;p390"/>
          <p:cNvSpPr txBox="1">
            <a:spLocks noGrp="1"/>
          </p:cNvSpPr>
          <p:nvPr>
            <p:ph type="body" idx="1"/>
          </p:nvPr>
        </p:nvSpPr>
        <p:spPr>
          <a:xfrm>
            <a:off x="1257305" y="2738441"/>
            <a:ext cx="15773400" cy="6024560"/>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400050" algn="l">
              <a:lnSpc>
                <a:spcPct val="100000"/>
              </a:lnSpc>
              <a:spcBef>
                <a:spcPts val="1500"/>
              </a:spcBef>
              <a:spcAft>
                <a:spcPts val="0"/>
              </a:spcAft>
              <a:buSzPts val="2700"/>
              <a:buChar char="•"/>
              <a:defRPr/>
            </a:lvl3pPr>
            <a:lvl4pPr marL="1828800" lvl="3" indent="-381000" algn="l">
              <a:lnSpc>
                <a:spcPct val="100000"/>
              </a:lnSpc>
              <a:spcBef>
                <a:spcPts val="1500"/>
              </a:spcBef>
              <a:spcAft>
                <a:spcPts val="0"/>
              </a:spcAft>
              <a:buSzPts val="2400"/>
              <a:buChar char="•"/>
              <a:defRPr/>
            </a:lvl4pPr>
            <a:lvl5pPr marL="2286000" lvl="4" indent="-381000" algn="l">
              <a:lnSpc>
                <a:spcPct val="100000"/>
              </a:lnSpc>
              <a:spcBef>
                <a:spcPts val="1500"/>
              </a:spcBef>
              <a:spcAft>
                <a:spcPts val="0"/>
              </a:spcAft>
              <a:buSzPts val="24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265.xml><?xml version="1.0" encoding="utf-8"?>
<p:sldLayout xmlns:a="http://schemas.openxmlformats.org/drawingml/2006/main" xmlns:r="http://schemas.openxmlformats.org/officeDocument/2006/relationships" xmlns:p="http://schemas.openxmlformats.org/presentationml/2006/main" matchingName="Image Left">
  <p:cSld name="Image Left">
    <p:spTree>
      <p:nvGrpSpPr>
        <p:cNvPr id="1" name="Shape 2501"/>
        <p:cNvGrpSpPr/>
        <p:nvPr/>
      </p:nvGrpSpPr>
      <p:grpSpPr>
        <a:xfrm>
          <a:off x="0" y="0"/>
          <a:ext cx="0" cy="0"/>
          <a:chOff x="0" y="0"/>
          <a:chExt cx="0" cy="0"/>
        </a:xfrm>
      </p:grpSpPr>
      <p:pic>
        <p:nvPicPr>
          <p:cNvPr id="2502" name="Google Shape;2502;p391"/>
          <p:cNvPicPr preferRelativeResize="0"/>
          <p:nvPr/>
        </p:nvPicPr>
        <p:blipFill rotWithShape="1">
          <a:blip r:embed="rId2">
            <a:alphaModFix/>
          </a:blip>
          <a:srcRect/>
          <a:stretch/>
        </p:blipFill>
        <p:spPr>
          <a:xfrm>
            <a:off x="2291" y="1289"/>
            <a:ext cx="18283428" cy="10284420"/>
          </a:xfrm>
          <a:prstGeom prst="rect">
            <a:avLst/>
          </a:prstGeom>
          <a:noFill/>
          <a:ln>
            <a:noFill/>
          </a:ln>
        </p:spPr>
      </p:pic>
      <p:sp>
        <p:nvSpPr>
          <p:cNvPr id="2503" name="Google Shape;2503;p391"/>
          <p:cNvSpPr txBox="1">
            <a:spLocks noGrp="1"/>
          </p:cNvSpPr>
          <p:nvPr>
            <p:ph type="title"/>
          </p:nvPr>
        </p:nvSpPr>
        <p:spPr>
          <a:xfrm>
            <a:off x="10357760" y="547694"/>
            <a:ext cx="7390893"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504" name="Google Shape;2504;p391"/>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59CBE8"/>
              </a:buClr>
              <a:buSzPts val="1800"/>
              <a:buFont typeface="Calibri"/>
              <a:buNone/>
              <a:defRPr sz="1800" b="0" i="0" u="none" strike="noStrike" cap="none">
                <a:solidFill>
                  <a:srgbClr val="59CBE8"/>
                </a:solidFill>
                <a:latin typeface="Calibri"/>
                <a:ea typeface="Calibri"/>
                <a:cs typeface="Calibri"/>
                <a:sym typeface="Calibri"/>
              </a:defRPr>
            </a:lvl1pPr>
            <a:lvl2pPr marL="0" marR="0" lvl="1" indent="0" algn="r">
              <a:lnSpc>
                <a:spcPct val="100000"/>
              </a:lnSpc>
              <a:spcBef>
                <a:spcPts val="0"/>
              </a:spcBef>
              <a:spcAft>
                <a:spcPts val="0"/>
              </a:spcAft>
              <a:buClr>
                <a:srgbClr val="59CBE8"/>
              </a:buClr>
              <a:buSzPts val="1800"/>
              <a:buFont typeface="Calibri"/>
              <a:buNone/>
              <a:defRPr sz="1800" b="0" i="0" u="none" strike="noStrike" cap="none">
                <a:solidFill>
                  <a:srgbClr val="59CBE8"/>
                </a:solidFill>
                <a:latin typeface="Calibri"/>
                <a:ea typeface="Calibri"/>
                <a:cs typeface="Calibri"/>
                <a:sym typeface="Calibri"/>
              </a:defRPr>
            </a:lvl2pPr>
            <a:lvl3pPr marL="0" marR="0" lvl="2" indent="0" algn="r">
              <a:lnSpc>
                <a:spcPct val="100000"/>
              </a:lnSpc>
              <a:spcBef>
                <a:spcPts val="0"/>
              </a:spcBef>
              <a:spcAft>
                <a:spcPts val="0"/>
              </a:spcAft>
              <a:buClr>
                <a:srgbClr val="59CBE8"/>
              </a:buClr>
              <a:buSzPts val="1800"/>
              <a:buFont typeface="Calibri"/>
              <a:buNone/>
              <a:defRPr sz="1800" b="0" i="0" u="none" strike="noStrike" cap="none">
                <a:solidFill>
                  <a:srgbClr val="59CBE8"/>
                </a:solidFill>
                <a:latin typeface="Calibri"/>
                <a:ea typeface="Calibri"/>
                <a:cs typeface="Calibri"/>
                <a:sym typeface="Calibri"/>
              </a:defRPr>
            </a:lvl3pPr>
            <a:lvl4pPr marL="0" marR="0" lvl="3" indent="0" algn="r">
              <a:lnSpc>
                <a:spcPct val="100000"/>
              </a:lnSpc>
              <a:spcBef>
                <a:spcPts val="0"/>
              </a:spcBef>
              <a:spcAft>
                <a:spcPts val="0"/>
              </a:spcAft>
              <a:buClr>
                <a:srgbClr val="59CBE8"/>
              </a:buClr>
              <a:buSzPts val="1800"/>
              <a:buFont typeface="Calibri"/>
              <a:buNone/>
              <a:defRPr sz="1800" b="0" i="0" u="none" strike="noStrike" cap="none">
                <a:solidFill>
                  <a:srgbClr val="59CBE8"/>
                </a:solidFill>
                <a:latin typeface="Calibri"/>
                <a:ea typeface="Calibri"/>
                <a:cs typeface="Calibri"/>
                <a:sym typeface="Calibri"/>
              </a:defRPr>
            </a:lvl4pPr>
            <a:lvl5pPr marL="0" marR="0" lvl="4" indent="0" algn="r">
              <a:lnSpc>
                <a:spcPct val="100000"/>
              </a:lnSpc>
              <a:spcBef>
                <a:spcPts val="0"/>
              </a:spcBef>
              <a:spcAft>
                <a:spcPts val="0"/>
              </a:spcAft>
              <a:buClr>
                <a:srgbClr val="59CBE8"/>
              </a:buClr>
              <a:buSzPts val="1800"/>
              <a:buFont typeface="Calibri"/>
              <a:buNone/>
              <a:defRPr sz="1800" b="0" i="0" u="none" strike="noStrike" cap="none">
                <a:solidFill>
                  <a:srgbClr val="59CBE8"/>
                </a:solidFill>
                <a:latin typeface="Calibri"/>
                <a:ea typeface="Calibri"/>
                <a:cs typeface="Calibri"/>
                <a:sym typeface="Calibri"/>
              </a:defRPr>
            </a:lvl5pPr>
            <a:lvl6pPr marL="0" marR="0" lvl="5" indent="0" algn="r">
              <a:lnSpc>
                <a:spcPct val="100000"/>
              </a:lnSpc>
              <a:spcBef>
                <a:spcPts val="0"/>
              </a:spcBef>
              <a:spcAft>
                <a:spcPts val="0"/>
              </a:spcAft>
              <a:buClr>
                <a:srgbClr val="59CBE8"/>
              </a:buClr>
              <a:buSzPts val="1800"/>
              <a:buFont typeface="Calibri"/>
              <a:buNone/>
              <a:defRPr sz="1800" b="0" i="0" u="none" strike="noStrike" cap="none">
                <a:solidFill>
                  <a:srgbClr val="59CBE8"/>
                </a:solidFill>
                <a:latin typeface="Calibri"/>
                <a:ea typeface="Calibri"/>
                <a:cs typeface="Calibri"/>
                <a:sym typeface="Calibri"/>
              </a:defRPr>
            </a:lvl6pPr>
            <a:lvl7pPr marL="0" marR="0" lvl="6" indent="0" algn="r">
              <a:lnSpc>
                <a:spcPct val="100000"/>
              </a:lnSpc>
              <a:spcBef>
                <a:spcPts val="0"/>
              </a:spcBef>
              <a:spcAft>
                <a:spcPts val="0"/>
              </a:spcAft>
              <a:buClr>
                <a:srgbClr val="59CBE8"/>
              </a:buClr>
              <a:buSzPts val="1800"/>
              <a:buFont typeface="Calibri"/>
              <a:buNone/>
              <a:defRPr sz="1800" b="0" i="0" u="none" strike="noStrike" cap="none">
                <a:solidFill>
                  <a:srgbClr val="59CBE8"/>
                </a:solidFill>
                <a:latin typeface="Calibri"/>
                <a:ea typeface="Calibri"/>
                <a:cs typeface="Calibri"/>
                <a:sym typeface="Calibri"/>
              </a:defRPr>
            </a:lvl7pPr>
            <a:lvl8pPr marL="0" marR="0" lvl="7" indent="0" algn="r">
              <a:lnSpc>
                <a:spcPct val="100000"/>
              </a:lnSpc>
              <a:spcBef>
                <a:spcPts val="0"/>
              </a:spcBef>
              <a:spcAft>
                <a:spcPts val="0"/>
              </a:spcAft>
              <a:buClr>
                <a:srgbClr val="59CBE8"/>
              </a:buClr>
              <a:buSzPts val="1800"/>
              <a:buFont typeface="Calibri"/>
              <a:buNone/>
              <a:defRPr sz="1800" b="0" i="0" u="none" strike="noStrike" cap="none">
                <a:solidFill>
                  <a:srgbClr val="59CBE8"/>
                </a:solidFill>
                <a:latin typeface="Calibri"/>
                <a:ea typeface="Calibri"/>
                <a:cs typeface="Calibri"/>
                <a:sym typeface="Calibri"/>
              </a:defRPr>
            </a:lvl8pPr>
            <a:lvl9pPr marL="0" marR="0" lvl="8" indent="0" algn="r">
              <a:lnSpc>
                <a:spcPct val="100000"/>
              </a:lnSpc>
              <a:spcBef>
                <a:spcPts val="0"/>
              </a:spcBef>
              <a:spcAft>
                <a:spcPts val="0"/>
              </a:spcAft>
              <a:buClr>
                <a:srgbClr val="59CBE8"/>
              </a:buClr>
              <a:buSzPts val="1800"/>
              <a:buFont typeface="Calibri"/>
              <a:buNone/>
              <a:defRPr sz="1800" b="0" i="0" u="none" strike="noStrike" cap="none">
                <a:solidFill>
                  <a:srgbClr val="59CBE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2505" name="Google Shape;2505;p391"/>
          <p:cNvSpPr txBox="1">
            <a:spLocks noGrp="1"/>
          </p:cNvSpPr>
          <p:nvPr>
            <p:ph type="body" idx="1"/>
          </p:nvPr>
        </p:nvSpPr>
        <p:spPr>
          <a:xfrm>
            <a:off x="10357760" y="2738441"/>
            <a:ext cx="7390893" cy="6024560"/>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400050" algn="l">
              <a:lnSpc>
                <a:spcPct val="100000"/>
              </a:lnSpc>
              <a:spcBef>
                <a:spcPts val="1500"/>
              </a:spcBef>
              <a:spcAft>
                <a:spcPts val="0"/>
              </a:spcAft>
              <a:buSzPts val="2700"/>
              <a:buChar char="•"/>
              <a:defRPr/>
            </a:lvl3pPr>
            <a:lvl4pPr marL="1828800" lvl="3" indent="-381000" algn="l">
              <a:lnSpc>
                <a:spcPct val="100000"/>
              </a:lnSpc>
              <a:spcBef>
                <a:spcPts val="1500"/>
              </a:spcBef>
              <a:spcAft>
                <a:spcPts val="0"/>
              </a:spcAft>
              <a:buSzPts val="2400"/>
              <a:buChar char="•"/>
              <a:defRPr/>
            </a:lvl4pPr>
            <a:lvl5pPr marL="2286000" lvl="4" indent="-381000" algn="l">
              <a:lnSpc>
                <a:spcPct val="100000"/>
              </a:lnSpc>
              <a:spcBef>
                <a:spcPts val="1500"/>
              </a:spcBef>
              <a:spcAft>
                <a:spcPts val="0"/>
              </a:spcAft>
              <a:buSzPts val="24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266.xml><?xml version="1.0" encoding="utf-8"?>
<p:sldLayout xmlns:a="http://schemas.openxmlformats.org/drawingml/2006/main" xmlns:r="http://schemas.openxmlformats.org/officeDocument/2006/relationships" xmlns:p="http://schemas.openxmlformats.org/presentationml/2006/main" matchingName="Breaker 4">
  <p:cSld name="Breaker 4">
    <p:spTree>
      <p:nvGrpSpPr>
        <p:cNvPr id="1" name="Shape 2506"/>
        <p:cNvGrpSpPr/>
        <p:nvPr/>
      </p:nvGrpSpPr>
      <p:grpSpPr>
        <a:xfrm>
          <a:off x="0" y="0"/>
          <a:ext cx="0" cy="0"/>
          <a:chOff x="0" y="0"/>
          <a:chExt cx="0" cy="0"/>
        </a:xfrm>
      </p:grpSpPr>
      <p:pic>
        <p:nvPicPr>
          <p:cNvPr id="2507" name="Google Shape;2507;p392"/>
          <p:cNvPicPr preferRelativeResize="0"/>
          <p:nvPr/>
        </p:nvPicPr>
        <p:blipFill rotWithShape="1">
          <a:blip r:embed="rId2">
            <a:alphaModFix/>
          </a:blip>
          <a:srcRect/>
          <a:stretch/>
        </p:blipFill>
        <p:spPr>
          <a:xfrm>
            <a:off x="2291" y="137"/>
            <a:ext cx="18283428" cy="10286711"/>
          </a:xfrm>
          <a:prstGeom prst="rect">
            <a:avLst/>
          </a:prstGeom>
          <a:noFill/>
          <a:ln>
            <a:noFill/>
          </a:ln>
        </p:spPr>
      </p:pic>
      <p:pic>
        <p:nvPicPr>
          <p:cNvPr id="2508" name="Google Shape;2508;p392"/>
          <p:cNvPicPr preferRelativeResize="0"/>
          <p:nvPr/>
        </p:nvPicPr>
        <p:blipFill rotWithShape="1">
          <a:blip r:embed="rId3">
            <a:alphaModFix/>
          </a:blip>
          <a:srcRect/>
          <a:stretch/>
        </p:blipFill>
        <p:spPr>
          <a:xfrm>
            <a:off x="15637721" y="8841950"/>
            <a:ext cx="1969164" cy="843410"/>
          </a:xfrm>
          <a:prstGeom prst="rect">
            <a:avLst/>
          </a:prstGeom>
          <a:noFill/>
          <a:ln>
            <a:noFill/>
          </a:ln>
        </p:spPr>
      </p:pic>
      <p:sp>
        <p:nvSpPr>
          <p:cNvPr id="2509" name="Google Shape;2509;p392"/>
          <p:cNvSpPr txBox="1">
            <a:spLocks noGrp="1"/>
          </p:cNvSpPr>
          <p:nvPr>
            <p:ph type="body" idx="1"/>
          </p:nvPr>
        </p:nvSpPr>
        <p:spPr>
          <a:xfrm>
            <a:off x="11189499" y="5143501"/>
            <a:ext cx="6271188" cy="165428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0"/>
              </a:spcBef>
              <a:spcAft>
                <a:spcPts val="0"/>
              </a:spcAft>
              <a:buSzPts val="5400"/>
              <a:buNone/>
              <a:defRPr sz="5400">
                <a:solidFill>
                  <a:srgbClr val="79818A"/>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510" name="Google Shape;2510;p392"/>
          <p:cNvSpPr txBox="1">
            <a:spLocks noGrp="1"/>
          </p:cNvSpPr>
          <p:nvPr>
            <p:ph type="body" idx="2"/>
          </p:nvPr>
        </p:nvSpPr>
        <p:spPr>
          <a:xfrm>
            <a:off x="11189484" y="7163483"/>
            <a:ext cx="6271188" cy="117498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125"/>
              </a:spcBef>
              <a:spcAft>
                <a:spcPts val="0"/>
              </a:spcAft>
              <a:buSzPts val="2700"/>
              <a:buNone/>
              <a:defRPr sz="2700">
                <a:solidFill>
                  <a:srgbClr val="F3F6FB"/>
                </a:solidFill>
              </a:defRPr>
            </a:lvl1pPr>
            <a:lvl2pPr marL="914400" lvl="1" indent="-342900" algn="l">
              <a:lnSpc>
                <a:spcPct val="100000"/>
              </a:lnSpc>
              <a:spcBef>
                <a:spcPts val="75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267.xml><?xml version="1.0" encoding="utf-8"?>
<p:sldLayout xmlns:a="http://schemas.openxmlformats.org/drawingml/2006/main" xmlns:r="http://schemas.openxmlformats.org/officeDocument/2006/relationships" xmlns:p="http://schemas.openxmlformats.org/presentationml/2006/main" matchingName="1_Breaker 4">
  <p:cSld name="1_Breaker 4">
    <p:spTree>
      <p:nvGrpSpPr>
        <p:cNvPr id="1" name="Shape 2511"/>
        <p:cNvGrpSpPr/>
        <p:nvPr/>
      </p:nvGrpSpPr>
      <p:grpSpPr>
        <a:xfrm>
          <a:off x="0" y="0"/>
          <a:ext cx="0" cy="0"/>
          <a:chOff x="0" y="0"/>
          <a:chExt cx="0" cy="0"/>
        </a:xfrm>
      </p:grpSpPr>
      <p:pic>
        <p:nvPicPr>
          <p:cNvPr id="2512" name="Google Shape;2512;p393"/>
          <p:cNvPicPr preferRelativeResize="0"/>
          <p:nvPr/>
        </p:nvPicPr>
        <p:blipFill rotWithShape="1">
          <a:blip r:embed="rId2">
            <a:alphaModFix/>
          </a:blip>
          <a:srcRect/>
          <a:stretch/>
        </p:blipFill>
        <p:spPr>
          <a:xfrm>
            <a:off x="2291" y="137"/>
            <a:ext cx="18283428" cy="10286711"/>
          </a:xfrm>
          <a:prstGeom prst="rect">
            <a:avLst/>
          </a:prstGeom>
          <a:noFill/>
          <a:ln>
            <a:noFill/>
          </a:ln>
        </p:spPr>
      </p:pic>
      <p:pic>
        <p:nvPicPr>
          <p:cNvPr id="2513" name="Google Shape;2513;p393"/>
          <p:cNvPicPr preferRelativeResize="0"/>
          <p:nvPr/>
        </p:nvPicPr>
        <p:blipFill rotWithShape="1">
          <a:blip r:embed="rId3">
            <a:alphaModFix/>
          </a:blip>
          <a:srcRect/>
          <a:stretch/>
        </p:blipFill>
        <p:spPr>
          <a:xfrm>
            <a:off x="15637734" y="8841950"/>
            <a:ext cx="1969164" cy="843410"/>
          </a:xfrm>
          <a:prstGeom prst="rect">
            <a:avLst/>
          </a:prstGeom>
          <a:noFill/>
          <a:ln>
            <a:noFill/>
          </a:ln>
        </p:spPr>
      </p:pic>
      <p:sp>
        <p:nvSpPr>
          <p:cNvPr id="2514" name="Google Shape;2514;p393"/>
          <p:cNvSpPr txBox="1">
            <a:spLocks noGrp="1"/>
          </p:cNvSpPr>
          <p:nvPr>
            <p:ph type="body" idx="1"/>
          </p:nvPr>
        </p:nvSpPr>
        <p:spPr>
          <a:xfrm>
            <a:off x="11189499" y="5143501"/>
            <a:ext cx="6271188" cy="165428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0"/>
              </a:spcBef>
              <a:spcAft>
                <a:spcPts val="0"/>
              </a:spcAft>
              <a:buSzPts val="5400"/>
              <a:buNone/>
              <a:defRPr sz="5400">
                <a:solidFill>
                  <a:srgbClr val="79818A"/>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515" name="Google Shape;2515;p393"/>
          <p:cNvSpPr txBox="1">
            <a:spLocks noGrp="1"/>
          </p:cNvSpPr>
          <p:nvPr>
            <p:ph type="body" idx="2"/>
          </p:nvPr>
        </p:nvSpPr>
        <p:spPr>
          <a:xfrm>
            <a:off x="11189499" y="7163483"/>
            <a:ext cx="6271188" cy="117498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125"/>
              </a:spcBef>
              <a:spcAft>
                <a:spcPts val="0"/>
              </a:spcAft>
              <a:buSzPts val="2700"/>
              <a:buNone/>
              <a:defRPr sz="2700">
                <a:solidFill>
                  <a:srgbClr val="F3F6FB"/>
                </a:solidFill>
              </a:defRPr>
            </a:lvl1pPr>
            <a:lvl2pPr marL="914400" lvl="1" indent="-342900" algn="l">
              <a:lnSpc>
                <a:spcPct val="100000"/>
              </a:lnSpc>
              <a:spcBef>
                <a:spcPts val="75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268.xml><?xml version="1.0" encoding="utf-8"?>
<p:sldLayout xmlns:a="http://schemas.openxmlformats.org/drawingml/2006/main" xmlns:r="http://schemas.openxmlformats.org/officeDocument/2006/relationships" xmlns:p="http://schemas.openxmlformats.org/presentationml/2006/main" matchingName="33_Title and Content">
  <p:cSld name="33_Title and Content">
    <p:spTree>
      <p:nvGrpSpPr>
        <p:cNvPr id="1" name="Shape 2516"/>
        <p:cNvGrpSpPr/>
        <p:nvPr/>
      </p:nvGrpSpPr>
      <p:grpSpPr>
        <a:xfrm>
          <a:off x="0" y="0"/>
          <a:ext cx="0" cy="0"/>
          <a:chOff x="0" y="0"/>
          <a:chExt cx="0" cy="0"/>
        </a:xfrm>
      </p:grpSpPr>
      <p:pic>
        <p:nvPicPr>
          <p:cNvPr id="2517" name="Google Shape;2517;p394"/>
          <p:cNvPicPr preferRelativeResize="0"/>
          <p:nvPr/>
        </p:nvPicPr>
        <p:blipFill rotWithShape="1">
          <a:blip r:embed="rId2">
            <a:alphaModFix/>
          </a:blip>
          <a:srcRect/>
          <a:stretch/>
        </p:blipFill>
        <p:spPr>
          <a:xfrm>
            <a:off x="2291" y="0"/>
            <a:ext cx="18285719" cy="10287000"/>
          </a:xfrm>
          <a:prstGeom prst="rect">
            <a:avLst/>
          </a:prstGeom>
          <a:noFill/>
          <a:ln>
            <a:noFill/>
          </a:ln>
        </p:spPr>
      </p:pic>
      <p:sp>
        <p:nvSpPr>
          <p:cNvPr id="2518" name="Google Shape;2518;p394"/>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519" name="Google Shape;2519;p394"/>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2520" name="Google Shape;2520;p394"/>
          <p:cNvSpPr txBox="1">
            <a:spLocks noGrp="1"/>
          </p:cNvSpPr>
          <p:nvPr>
            <p:ph type="body" idx="1"/>
          </p:nvPr>
        </p:nvSpPr>
        <p:spPr>
          <a:xfrm>
            <a:off x="1257305" y="2738441"/>
            <a:ext cx="15773400" cy="6024560"/>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400050" algn="l">
              <a:lnSpc>
                <a:spcPct val="100000"/>
              </a:lnSpc>
              <a:spcBef>
                <a:spcPts val="1500"/>
              </a:spcBef>
              <a:spcAft>
                <a:spcPts val="0"/>
              </a:spcAft>
              <a:buSzPts val="2700"/>
              <a:buChar char="•"/>
              <a:defRPr/>
            </a:lvl3pPr>
            <a:lvl4pPr marL="1828800" lvl="3" indent="-381000" algn="l">
              <a:lnSpc>
                <a:spcPct val="100000"/>
              </a:lnSpc>
              <a:spcBef>
                <a:spcPts val="1500"/>
              </a:spcBef>
              <a:spcAft>
                <a:spcPts val="0"/>
              </a:spcAft>
              <a:buSzPts val="2400"/>
              <a:buChar char="•"/>
              <a:defRPr/>
            </a:lvl4pPr>
            <a:lvl5pPr marL="2286000" lvl="4" indent="-381000" algn="l">
              <a:lnSpc>
                <a:spcPct val="100000"/>
              </a:lnSpc>
              <a:spcBef>
                <a:spcPts val="1500"/>
              </a:spcBef>
              <a:spcAft>
                <a:spcPts val="0"/>
              </a:spcAft>
              <a:buSzPts val="24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269.xml><?xml version="1.0" encoding="utf-8"?>
<p:sldLayout xmlns:a="http://schemas.openxmlformats.org/drawingml/2006/main" xmlns:r="http://schemas.openxmlformats.org/officeDocument/2006/relationships" xmlns:p="http://schemas.openxmlformats.org/presentationml/2006/main" matchingName="Blue Graphic Right">
  <p:cSld name="Blue Graphic Right">
    <p:spTree>
      <p:nvGrpSpPr>
        <p:cNvPr id="1" name="Shape 2521"/>
        <p:cNvGrpSpPr/>
        <p:nvPr/>
      </p:nvGrpSpPr>
      <p:grpSpPr>
        <a:xfrm>
          <a:off x="0" y="0"/>
          <a:ext cx="0" cy="0"/>
          <a:chOff x="0" y="0"/>
          <a:chExt cx="0" cy="0"/>
        </a:xfrm>
      </p:grpSpPr>
      <p:pic>
        <p:nvPicPr>
          <p:cNvPr id="2522" name="Google Shape;2522;p395"/>
          <p:cNvPicPr preferRelativeResize="0"/>
          <p:nvPr/>
        </p:nvPicPr>
        <p:blipFill rotWithShape="1">
          <a:blip r:embed="rId2">
            <a:alphaModFix/>
          </a:blip>
          <a:srcRect/>
          <a:stretch/>
        </p:blipFill>
        <p:spPr>
          <a:xfrm>
            <a:off x="0" y="0"/>
            <a:ext cx="18283428" cy="10287000"/>
          </a:xfrm>
          <a:prstGeom prst="rect">
            <a:avLst/>
          </a:prstGeom>
          <a:noFill/>
          <a:ln>
            <a:noFill/>
          </a:ln>
        </p:spPr>
      </p:pic>
      <p:sp>
        <p:nvSpPr>
          <p:cNvPr id="2523" name="Google Shape;2523;p395"/>
          <p:cNvSpPr txBox="1">
            <a:spLocks noGrp="1"/>
          </p:cNvSpPr>
          <p:nvPr>
            <p:ph type="title"/>
          </p:nvPr>
        </p:nvSpPr>
        <p:spPr>
          <a:xfrm>
            <a:off x="1257305" y="547694"/>
            <a:ext cx="9127668"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524" name="Google Shape;2524;p395"/>
          <p:cNvSpPr txBox="1">
            <a:spLocks noGrp="1"/>
          </p:cNvSpPr>
          <p:nvPr>
            <p:ph type="body" idx="1"/>
          </p:nvPr>
        </p:nvSpPr>
        <p:spPr>
          <a:xfrm>
            <a:off x="1257305" y="2738441"/>
            <a:ext cx="9127668" cy="6024560"/>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400050" algn="l">
              <a:lnSpc>
                <a:spcPct val="100000"/>
              </a:lnSpc>
              <a:spcBef>
                <a:spcPts val="1500"/>
              </a:spcBef>
              <a:spcAft>
                <a:spcPts val="0"/>
              </a:spcAft>
              <a:buSzPts val="2700"/>
              <a:buChar char="•"/>
              <a:defRPr/>
            </a:lvl3pPr>
            <a:lvl4pPr marL="1828800" lvl="3" indent="-381000" algn="l">
              <a:lnSpc>
                <a:spcPct val="100000"/>
              </a:lnSpc>
              <a:spcBef>
                <a:spcPts val="1500"/>
              </a:spcBef>
              <a:spcAft>
                <a:spcPts val="0"/>
              </a:spcAft>
              <a:buSzPts val="2400"/>
              <a:buChar char="•"/>
              <a:defRPr/>
            </a:lvl4pPr>
            <a:lvl5pPr marL="2286000" lvl="4" indent="-381000" algn="l">
              <a:lnSpc>
                <a:spcPct val="100000"/>
              </a:lnSpc>
              <a:spcBef>
                <a:spcPts val="1500"/>
              </a:spcBef>
              <a:spcAft>
                <a:spcPts val="0"/>
              </a:spcAft>
              <a:buSzPts val="24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525" name="Google Shape;2525;p395"/>
          <p:cNvSpPr txBox="1">
            <a:spLocks noGrp="1"/>
          </p:cNvSpPr>
          <p:nvPr>
            <p:ph type="sldNum" idx="12"/>
          </p:nvPr>
        </p:nvSpPr>
        <p:spPr>
          <a:xfrm>
            <a:off x="13939159" y="9696443"/>
            <a:ext cx="3809495" cy="272702"/>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79818A"/>
              </a:buClr>
              <a:buSzPts val="1800"/>
              <a:buFont typeface="Calibri"/>
              <a:buNone/>
              <a:defRPr sz="1800" b="0" i="0" u="none" strike="noStrike" cap="none">
                <a:solidFill>
                  <a:srgbClr val="79818A"/>
                </a:solidFill>
                <a:latin typeface="Calibri"/>
                <a:ea typeface="Calibri"/>
                <a:cs typeface="Calibri"/>
                <a:sym typeface="Calibri"/>
              </a:defRPr>
            </a:lvl1pPr>
            <a:lvl2pPr marL="0" marR="0" lvl="1" indent="0" algn="r">
              <a:lnSpc>
                <a:spcPct val="100000"/>
              </a:lnSpc>
              <a:spcBef>
                <a:spcPts val="0"/>
              </a:spcBef>
              <a:spcAft>
                <a:spcPts val="0"/>
              </a:spcAft>
              <a:buClr>
                <a:srgbClr val="79818A"/>
              </a:buClr>
              <a:buSzPts val="1800"/>
              <a:buFont typeface="Calibri"/>
              <a:buNone/>
              <a:defRPr sz="1800" b="0" i="0" u="none" strike="noStrike" cap="none">
                <a:solidFill>
                  <a:srgbClr val="79818A"/>
                </a:solidFill>
                <a:latin typeface="Calibri"/>
                <a:ea typeface="Calibri"/>
                <a:cs typeface="Calibri"/>
                <a:sym typeface="Calibri"/>
              </a:defRPr>
            </a:lvl2pPr>
            <a:lvl3pPr marL="0" marR="0" lvl="2" indent="0" algn="r">
              <a:lnSpc>
                <a:spcPct val="100000"/>
              </a:lnSpc>
              <a:spcBef>
                <a:spcPts val="0"/>
              </a:spcBef>
              <a:spcAft>
                <a:spcPts val="0"/>
              </a:spcAft>
              <a:buClr>
                <a:srgbClr val="79818A"/>
              </a:buClr>
              <a:buSzPts val="1800"/>
              <a:buFont typeface="Calibri"/>
              <a:buNone/>
              <a:defRPr sz="1800" b="0" i="0" u="none" strike="noStrike" cap="none">
                <a:solidFill>
                  <a:srgbClr val="79818A"/>
                </a:solidFill>
                <a:latin typeface="Calibri"/>
                <a:ea typeface="Calibri"/>
                <a:cs typeface="Calibri"/>
                <a:sym typeface="Calibri"/>
              </a:defRPr>
            </a:lvl3pPr>
            <a:lvl4pPr marL="0" marR="0" lvl="3" indent="0" algn="r">
              <a:lnSpc>
                <a:spcPct val="100000"/>
              </a:lnSpc>
              <a:spcBef>
                <a:spcPts val="0"/>
              </a:spcBef>
              <a:spcAft>
                <a:spcPts val="0"/>
              </a:spcAft>
              <a:buClr>
                <a:srgbClr val="79818A"/>
              </a:buClr>
              <a:buSzPts val="1800"/>
              <a:buFont typeface="Calibri"/>
              <a:buNone/>
              <a:defRPr sz="1800" b="0" i="0" u="none" strike="noStrike" cap="none">
                <a:solidFill>
                  <a:srgbClr val="79818A"/>
                </a:solidFill>
                <a:latin typeface="Calibri"/>
                <a:ea typeface="Calibri"/>
                <a:cs typeface="Calibri"/>
                <a:sym typeface="Calibri"/>
              </a:defRPr>
            </a:lvl4pPr>
            <a:lvl5pPr marL="0" marR="0" lvl="4" indent="0" algn="r">
              <a:lnSpc>
                <a:spcPct val="100000"/>
              </a:lnSpc>
              <a:spcBef>
                <a:spcPts val="0"/>
              </a:spcBef>
              <a:spcAft>
                <a:spcPts val="0"/>
              </a:spcAft>
              <a:buClr>
                <a:srgbClr val="79818A"/>
              </a:buClr>
              <a:buSzPts val="1800"/>
              <a:buFont typeface="Calibri"/>
              <a:buNone/>
              <a:defRPr sz="1800" b="0" i="0" u="none" strike="noStrike" cap="none">
                <a:solidFill>
                  <a:srgbClr val="79818A"/>
                </a:solidFill>
                <a:latin typeface="Calibri"/>
                <a:ea typeface="Calibri"/>
                <a:cs typeface="Calibri"/>
                <a:sym typeface="Calibri"/>
              </a:defRPr>
            </a:lvl5pPr>
            <a:lvl6pPr marL="0" marR="0" lvl="5" indent="0" algn="r">
              <a:lnSpc>
                <a:spcPct val="100000"/>
              </a:lnSpc>
              <a:spcBef>
                <a:spcPts val="0"/>
              </a:spcBef>
              <a:spcAft>
                <a:spcPts val="0"/>
              </a:spcAft>
              <a:buClr>
                <a:srgbClr val="79818A"/>
              </a:buClr>
              <a:buSzPts val="1800"/>
              <a:buFont typeface="Calibri"/>
              <a:buNone/>
              <a:defRPr sz="1800" b="0" i="0" u="none" strike="noStrike" cap="none">
                <a:solidFill>
                  <a:srgbClr val="79818A"/>
                </a:solidFill>
                <a:latin typeface="Calibri"/>
                <a:ea typeface="Calibri"/>
                <a:cs typeface="Calibri"/>
                <a:sym typeface="Calibri"/>
              </a:defRPr>
            </a:lvl6pPr>
            <a:lvl7pPr marL="0" marR="0" lvl="6" indent="0" algn="r">
              <a:lnSpc>
                <a:spcPct val="100000"/>
              </a:lnSpc>
              <a:spcBef>
                <a:spcPts val="0"/>
              </a:spcBef>
              <a:spcAft>
                <a:spcPts val="0"/>
              </a:spcAft>
              <a:buClr>
                <a:srgbClr val="79818A"/>
              </a:buClr>
              <a:buSzPts val="1800"/>
              <a:buFont typeface="Calibri"/>
              <a:buNone/>
              <a:defRPr sz="1800" b="0" i="0" u="none" strike="noStrike" cap="none">
                <a:solidFill>
                  <a:srgbClr val="79818A"/>
                </a:solidFill>
                <a:latin typeface="Calibri"/>
                <a:ea typeface="Calibri"/>
                <a:cs typeface="Calibri"/>
                <a:sym typeface="Calibri"/>
              </a:defRPr>
            </a:lvl7pPr>
            <a:lvl8pPr marL="0" marR="0" lvl="7" indent="0" algn="r">
              <a:lnSpc>
                <a:spcPct val="100000"/>
              </a:lnSpc>
              <a:spcBef>
                <a:spcPts val="0"/>
              </a:spcBef>
              <a:spcAft>
                <a:spcPts val="0"/>
              </a:spcAft>
              <a:buClr>
                <a:srgbClr val="79818A"/>
              </a:buClr>
              <a:buSzPts val="1800"/>
              <a:buFont typeface="Calibri"/>
              <a:buNone/>
              <a:defRPr sz="1800" b="0" i="0" u="none" strike="noStrike" cap="none">
                <a:solidFill>
                  <a:srgbClr val="79818A"/>
                </a:solidFill>
                <a:latin typeface="Calibri"/>
                <a:ea typeface="Calibri"/>
                <a:cs typeface="Calibri"/>
                <a:sym typeface="Calibri"/>
              </a:defRPr>
            </a:lvl8pPr>
            <a:lvl9pPr marL="0" marR="0" lvl="8" indent="0" algn="r">
              <a:lnSpc>
                <a:spcPct val="100000"/>
              </a:lnSpc>
              <a:spcBef>
                <a:spcPts val="0"/>
              </a:spcBef>
              <a:spcAft>
                <a:spcPts val="0"/>
              </a:spcAft>
              <a:buClr>
                <a:srgbClr val="79818A"/>
              </a:buClr>
              <a:buSzPts val="1800"/>
              <a:buFont typeface="Calibri"/>
              <a:buNone/>
              <a:defRPr sz="1800" b="0" i="0" u="none" strike="noStrike" cap="none">
                <a:solidFill>
                  <a:srgbClr val="79818A"/>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70.xml><?xml version="1.0" encoding="utf-8"?>
<p:sldLayout xmlns:a="http://schemas.openxmlformats.org/drawingml/2006/main" xmlns:r="http://schemas.openxmlformats.org/officeDocument/2006/relationships" xmlns:p="http://schemas.openxmlformats.org/presentationml/2006/main" matchingName="3 Closing Slide">
  <p:cSld name="3 Closing Slide">
    <p:spTree>
      <p:nvGrpSpPr>
        <p:cNvPr id="1" name="Shape 2526"/>
        <p:cNvGrpSpPr/>
        <p:nvPr/>
      </p:nvGrpSpPr>
      <p:grpSpPr>
        <a:xfrm>
          <a:off x="0" y="0"/>
          <a:ext cx="0" cy="0"/>
          <a:chOff x="0" y="0"/>
          <a:chExt cx="0" cy="0"/>
        </a:xfrm>
      </p:grpSpPr>
      <p:pic>
        <p:nvPicPr>
          <p:cNvPr id="2527" name="Google Shape;2527;p396"/>
          <p:cNvPicPr preferRelativeResize="0"/>
          <p:nvPr/>
        </p:nvPicPr>
        <p:blipFill rotWithShape="1">
          <a:blip r:embed="rId2">
            <a:alphaModFix/>
          </a:blip>
          <a:srcRect/>
          <a:stretch/>
        </p:blipFill>
        <p:spPr>
          <a:xfrm>
            <a:off x="2291" y="0"/>
            <a:ext cx="18283428" cy="10287000"/>
          </a:xfrm>
          <a:prstGeom prst="rect">
            <a:avLst/>
          </a:prstGeom>
          <a:noFill/>
          <a:ln>
            <a:noFill/>
          </a:ln>
        </p:spPr>
      </p:pic>
      <p:pic>
        <p:nvPicPr>
          <p:cNvPr id="2528" name="Google Shape;2528;p396"/>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7777836" y="4424931"/>
            <a:ext cx="2732322" cy="1437135"/>
          </a:xfrm>
          <a:prstGeom prst="rect">
            <a:avLst/>
          </a:prstGeom>
          <a:noFill/>
          <a:ln>
            <a:noFill/>
          </a:ln>
        </p:spPr>
      </p:pic>
    </p:spTree>
  </p:cSld>
  <p:clrMapOvr>
    <a:masterClrMapping/>
  </p:clrMapOvr>
</p:sldLayout>
</file>

<file path=ppt/slideLayouts/slideLayout271.xml><?xml version="1.0" encoding="utf-8"?>
<p:sldLayout xmlns:a="http://schemas.openxmlformats.org/drawingml/2006/main" xmlns:r="http://schemas.openxmlformats.org/officeDocument/2006/relationships" xmlns:p="http://schemas.openxmlformats.org/presentationml/2006/main" matchingName="29_Photo Slide">
  <p:cSld name="29_Photo Slide">
    <p:spTree>
      <p:nvGrpSpPr>
        <p:cNvPr id="1" name="Shape 2529"/>
        <p:cNvGrpSpPr/>
        <p:nvPr/>
      </p:nvGrpSpPr>
      <p:grpSpPr>
        <a:xfrm>
          <a:off x="0" y="0"/>
          <a:ext cx="0" cy="0"/>
          <a:chOff x="0" y="0"/>
          <a:chExt cx="0" cy="0"/>
        </a:xfrm>
      </p:grpSpPr>
      <p:sp>
        <p:nvSpPr>
          <p:cNvPr id="2530" name="Google Shape;2530;p397"/>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75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2531" name="Google Shape;2531;p397"/>
          <p:cNvCxnSpPr/>
          <p:nvPr/>
        </p:nvCxnSpPr>
        <p:spPr>
          <a:xfrm>
            <a:off x="685801"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2532" name="Google Shape;2532;p397"/>
          <p:cNvGrpSpPr/>
          <p:nvPr/>
        </p:nvGrpSpPr>
        <p:grpSpPr>
          <a:xfrm>
            <a:off x="1" y="8069137"/>
            <a:ext cx="4211045" cy="1130843"/>
            <a:chOff x="0" y="5379424"/>
            <a:chExt cx="2807363" cy="753895"/>
          </a:xfrm>
        </p:grpSpPr>
        <p:sp>
          <p:nvSpPr>
            <p:cNvPr id="2533" name="Google Shape;2533;p397"/>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534" name="Google Shape;2534;p397"/>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grpSp>
      <p:pic>
        <p:nvPicPr>
          <p:cNvPr id="2535" name="Google Shape;2535;p397"/>
          <p:cNvPicPr preferRelativeResize="0"/>
          <p:nvPr/>
        </p:nvPicPr>
        <p:blipFill rotWithShape="1">
          <a:blip r:embed="rId2">
            <a:alphaModFix/>
          </a:blip>
          <a:srcRect/>
          <a:stretch/>
        </p:blipFill>
        <p:spPr>
          <a:xfrm>
            <a:off x="770030" y="6578303"/>
            <a:ext cx="3037970" cy="1367910"/>
          </a:xfrm>
          <a:prstGeom prst="rect">
            <a:avLst/>
          </a:prstGeom>
          <a:noFill/>
          <a:ln>
            <a:noFill/>
          </a:ln>
        </p:spPr>
      </p:pic>
    </p:spTree>
  </p:cSld>
  <p:clrMapOvr>
    <a:masterClrMapping/>
  </p:clrMapOvr>
</p:sldLayout>
</file>

<file path=ppt/slideLayouts/slideLayout272.xml><?xml version="1.0" encoding="utf-8"?>
<p:sldLayout xmlns:a="http://schemas.openxmlformats.org/drawingml/2006/main" xmlns:r="http://schemas.openxmlformats.org/officeDocument/2006/relationships" xmlns:p="http://schemas.openxmlformats.org/presentationml/2006/main" matchingName="2_Breaker 4">
  <p:cSld name="2_Breaker 4">
    <p:spTree>
      <p:nvGrpSpPr>
        <p:cNvPr id="1" name="Shape 2536"/>
        <p:cNvGrpSpPr/>
        <p:nvPr/>
      </p:nvGrpSpPr>
      <p:grpSpPr>
        <a:xfrm>
          <a:off x="0" y="0"/>
          <a:ext cx="0" cy="0"/>
          <a:chOff x="0" y="0"/>
          <a:chExt cx="0" cy="0"/>
        </a:xfrm>
      </p:grpSpPr>
      <p:pic>
        <p:nvPicPr>
          <p:cNvPr id="2537" name="Google Shape;2537;p398"/>
          <p:cNvPicPr preferRelativeResize="0"/>
          <p:nvPr/>
        </p:nvPicPr>
        <p:blipFill rotWithShape="1">
          <a:blip r:embed="rId2">
            <a:alphaModFix/>
          </a:blip>
          <a:srcRect/>
          <a:stretch/>
        </p:blipFill>
        <p:spPr>
          <a:xfrm>
            <a:off x="2291" y="137"/>
            <a:ext cx="18283428" cy="10286711"/>
          </a:xfrm>
          <a:prstGeom prst="rect">
            <a:avLst/>
          </a:prstGeom>
          <a:noFill/>
          <a:ln>
            <a:noFill/>
          </a:ln>
        </p:spPr>
      </p:pic>
      <p:pic>
        <p:nvPicPr>
          <p:cNvPr id="2538" name="Google Shape;2538;p398"/>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5637734" y="8841950"/>
            <a:ext cx="1969164" cy="843410"/>
          </a:xfrm>
          <a:prstGeom prst="rect">
            <a:avLst/>
          </a:prstGeom>
          <a:noFill/>
          <a:ln>
            <a:noFill/>
          </a:ln>
        </p:spPr>
      </p:pic>
      <p:sp>
        <p:nvSpPr>
          <p:cNvPr id="2539" name="Google Shape;2539;p398"/>
          <p:cNvSpPr txBox="1">
            <a:spLocks noGrp="1"/>
          </p:cNvSpPr>
          <p:nvPr>
            <p:ph type="body" idx="1"/>
          </p:nvPr>
        </p:nvSpPr>
        <p:spPr>
          <a:xfrm>
            <a:off x="11189499" y="5143501"/>
            <a:ext cx="6271188" cy="165428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0"/>
              </a:spcBef>
              <a:spcAft>
                <a:spcPts val="0"/>
              </a:spcAft>
              <a:buSzPts val="5400"/>
              <a:buNone/>
              <a:defRPr sz="5400">
                <a:solidFill>
                  <a:srgbClr val="79818A"/>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540" name="Google Shape;2540;p398"/>
          <p:cNvSpPr txBox="1">
            <a:spLocks noGrp="1"/>
          </p:cNvSpPr>
          <p:nvPr>
            <p:ph type="body" idx="2"/>
          </p:nvPr>
        </p:nvSpPr>
        <p:spPr>
          <a:xfrm>
            <a:off x="11189499" y="7163483"/>
            <a:ext cx="6271188" cy="117498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125"/>
              </a:spcBef>
              <a:spcAft>
                <a:spcPts val="0"/>
              </a:spcAft>
              <a:buSzPts val="2700"/>
              <a:buNone/>
              <a:defRPr sz="2700">
                <a:solidFill>
                  <a:srgbClr val="F3F6FB"/>
                </a:solidFill>
              </a:defRPr>
            </a:lvl1pPr>
            <a:lvl2pPr marL="914400" lvl="1" indent="-342900" algn="l">
              <a:lnSpc>
                <a:spcPct val="100000"/>
              </a:lnSpc>
              <a:spcBef>
                <a:spcPts val="75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273.xml><?xml version="1.0" encoding="utf-8"?>
<p:sldLayout xmlns:a="http://schemas.openxmlformats.org/drawingml/2006/main" xmlns:r="http://schemas.openxmlformats.org/officeDocument/2006/relationships" xmlns:p="http://schemas.openxmlformats.org/presentationml/2006/main" matchingName="19_Title Slide_Yale Blue">
  <p:cSld name="19_Title Slide_Yale Blue">
    <p:spTree>
      <p:nvGrpSpPr>
        <p:cNvPr id="1" name="Shape 2541"/>
        <p:cNvGrpSpPr/>
        <p:nvPr/>
      </p:nvGrpSpPr>
      <p:grpSpPr>
        <a:xfrm>
          <a:off x="0" y="0"/>
          <a:ext cx="0" cy="0"/>
          <a:chOff x="0" y="0"/>
          <a:chExt cx="0" cy="0"/>
        </a:xfrm>
      </p:grpSpPr>
      <p:sp>
        <p:nvSpPr>
          <p:cNvPr id="2542" name="Google Shape;2542;p399"/>
          <p:cNvSpPr txBox="1">
            <a:spLocks noGrp="1"/>
          </p:cNvSpPr>
          <p:nvPr>
            <p:ph type="body" idx="1"/>
          </p:nvPr>
        </p:nvSpPr>
        <p:spPr>
          <a:xfrm>
            <a:off x="4239835"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543" name="Google Shape;2543;p399"/>
          <p:cNvSpPr txBox="1">
            <a:spLocks noGrp="1"/>
          </p:cNvSpPr>
          <p:nvPr>
            <p:ph type="title"/>
          </p:nvPr>
        </p:nvSpPr>
        <p:spPr>
          <a:xfrm>
            <a:off x="4239835" y="2710734"/>
            <a:ext cx="12267920" cy="244419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1"/>
              <a:buFont typeface="Verdana"/>
              <a:buNone/>
              <a:defRPr sz="8001">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544" name="Google Shape;2544;p399"/>
          <p:cNvSpPr txBox="1">
            <a:spLocks noGrp="1"/>
          </p:cNvSpPr>
          <p:nvPr>
            <p:ph type="dt" idx="10"/>
          </p:nvPr>
        </p:nvSpPr>
        <p:spPr>
          <a:xfrm>
            <a:off x="0" y="0"/>
            <a:ext cx="0" cy="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2545" name="Google Shape;2545;p399"/>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1">
            <a:noAutofit/>
          </a:bodyPr>
          <a:lstStyle>
            <a:lvl1pPr lvl="0" algn="ctr">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546" name="Google Shape;2546;p399"/>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2547" name="Google Shape;2547;p399"/>
          <p:cNvSpPr/>
          <p:nvPr/>
        </p:nvSpPr>
        <p:spPr>
          <a:xfrm rot="10799991">
            <a:off x="-42" y="3000335"/>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2548" name="Google Shape;2548;p399"/>
          <p:cNvSpPr/>
          <p:nvPr/>
        </p:nvSpPr>
        <p:spPr>
          <a:xfrm>
            <a:off x="0" y="9172574"/>
            <a:ext cx="18287994" cy="1114425"/>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2549" name="Google Shape;2549;p399"/>
          <p:cNvSpPr txBox="1">
            <a:spLocks noGrp="1"/>
          </p:cNvSpPr>
          <p:nvPr>
            <p:ph type="body" idx="2"/>
          </p:nvPr>
        </p:nvSpPr>
        <p:spPr>
          <a:xfrm>
            <a:off x="4239835" y="5171095"/>
            <a:ext cx="12267920" cy="1069971"/>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2550" name="Google Shape;2550;p399"/>
          <p:cNvPicPr preferRelativeResize="0"/>
          <p:nvPr/>
        </p:nvPicPr>
        <p:blipFill rotWithShape="1">
          <a:blip r:embed="rId2">
            <a:alphaModFix/>
          </a:blip>
          <a:srcRect/>
          <a:stretch/>
        </p:blipFill>
        <p:spPr>
          <a:xfrm>
            <a:off x="4244759" y="6267499"/>
            <a:ext cx="6593939" cy="1710248"/>
          </a:xfrm>
          <a:prstGeom prst="rect">
            <a:avLst/>
          </a:prstGeom>
          <a:noFill/>
          <a:ln>
            <a:noFill/>
          </a:ln>
        </p:spPr>
      </p:pic>
    </p:spTree>
  </p:cSld>
  <p:clrMapOvr>
    <a:masterClrMapping/>
  </p:clrMapOvr>
</p:sldLayout>
</file>

<file path=ppt/slideLayouts/slideLayout274.xml><?xml version="1.0" encoding="utf-8"?>
<p:sldLayout xmlns:a="http://schemas.openxmlformats.org/drawingml/2006/main" xmlns:r="http://schemas.openxmlformats.org/officeDocument/2006/relationships" xmlns:p="http://schemas.openxmlformats.org/presentationml/2006/main" matchingName="16_Title and Bullets Layout">
  <p:cSld name="16_Title and Bullets Layout">
    <p:spTree>
      <p:nvGrpSpPr>
        <p:cNvPr id="1" name="Shape 2551"/>
        <p:cNvGrpSpPr/>
        <p:nvPr/>
      </p:nvGrpSpPr>
      <p:grpSpPr>
        <a:xfrm>
          <a:off x="0" y="0"/>
          <a:ext cx="0" cy="0"/>
          <a:chOff x="0" y="0"/>
          <a:chExt cx="0" cy="0"/>
        </a:xfrm>
      </p:grpSpPr>
      <p:sp>
        <p:nvSpPr>
          <p:cNvPr id="2552" name="Google Shape;2552;p400"/>
          <p:cNvSpPr txBox="1">
            <a:spLocks noGrp="1"/>
          </p:cNvSpPr>
          <p:nvPr>
            <p:ph type="title"/>
          </p:nvPr>
        </p:nvSpPr>
        <p:spPr>
          <a:xfrm>
            <a:off x="1273488" y="1175762"/>
            <a:ext cx="15266634"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553" name="Google Shape;2553;p400"/>
          <p:cNvSpPr/>
          <p:nvPr/>
        </p:nvSpPr>
        <p:spPr>
          <a:xfrm>
            <a:off x="0" y="9469678"/>
            <a:ext cx="18287994" cy="817322"/>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2554" name="Google Shape;2554;p400"/>
          <p:cNvSpPr/>
          <p:nvPr/>
        </p:nvSpPr>
        <p:spPr>
          <a:xfrm>
            <a:off x="0" y="9452271"/>
            <a:ext cx="18287994" cy="68580"/>
          </a:xfrm>
          <a:prstGeom prst="rect">
            <a:avLst/>
          </a:prstGeom>
          <a:solidFill>
            <a:srgbClr val="A4D65E"/>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2555" name="Google Shape;2555;p400"/>
          <p:cNvSpPr txBox="1">
            <a:spLocks noGrp="1"/>
          </p:cNvSpPr>
          <p:nvPr>
            <p:ph type="body" idx="1"/>
          </p:nvPr>
        </p:nvSpPr>
        <p:spPr>
          <a:xfrm>
            <a:off x="1273174" y="2422534"/>
            <a:ext cx="15265400" cy="5718173"/>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500"/>
              </a:spcBef>
              <a:spcAft>
                <a:spcPts val="0"/>
              </a:spcAft>
              <a:buSzPts val="3200"/>
              <a:buChar char="•"/>
              <a:defRPr sz="3200">
                <a:latin typeface="Verdana"/>
                <a:ea typeface="Verdana"/>
                <a:cs typeface="Verdana"/>
                <a:sym typeface="Verdana"/>
              </a:defRPr>
            </a:lvl1pPr>
            <a:lvl2pPr marL="914400" lvl="1" indent="-431800" algn="l">
              <a:lnSpc>
                <a:spcPct val="100000"/>
              </a:lnSpc>
              <a:spcBef>
                <a:spcPts val="1500"/>
              </a:spcBef>
              <a:spcAft>
                <a:spcPts val="0"/>
              </a:spcAft>
              <a:buClr>
                <a:srgbClr val="F5668F"/>
              </a:buClr>
              <a:buSzPts val="3200"/>
              <a:buChar char="•"/>
              <a:defRPr sz="3200">
                <a:latin typeface="Verdana"/>
                <a:ea typeface="Verdana"/>
                <a:cs typeface="Verdana"/>
                <a:sym typeface="Verdana"/>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2556" name="Google Shape;2556;p400"/>
          <p:cNvPicPr preferRelativeResize="0"/>
          <p:nvPr/>
        </p:nvPicPr>
        <p:blipFill rotWithShape="1">
          <a:blip r:embed="rId2">
            <a:alphaModFix/>
          </a:blip>
          <a:srcRect/>
          <a:stretch/>
        </p:blipFill>
        <p:spPr>
          <a:xfrm>
            <a:off x="10699001" y="9546610"/>
            <a:ext cx="7588994" cy="740390"/>
          </a:xfrm>
          <a:prstGeom prst="rect">
            <a:avLst/>
          </a:prstGeom>
          <a:noFill/>
          <a:ln>
            <a:noFill/>
          </a:ln>
        </p:spPr>
      </p:pic>
    </p:spTree>
  </p:cSld>
  <p:clrMapOvr>
    <a:masterClrMapping/>
  </p:clrMapOvr>
</p:sldLayout>
</file>

<file path=ppt/slideLayouts/slideLayout275.xml><?xml version="1.0" encoding="utf-8"?>
<p:sldLayout xmlns:a="http://schemas.openxmlformats.org/drawingml/2006/main" xmlns:r="http://schemas.openxmlformats.org/officeDocument/2006/relationships" xmlns:p="http://schemas.openxmlformats.org/presentationml/2006/main" matchingName="35_Title and Content">
  <p:cSld name="35_Title and Content">
    <p:spTree>
      <p:nvGrpSpPr>
        <p:cNvPr id="1" name="Shape 2557"/>
        <p:cNvGrpSpPr/>
        <p:nvPr/>
      </p:nvGrpSpPr>
      <p:grpSpPr>
        <a:xfrm>
          <a:off x="0" y="0"/>
          <a:ext cx="0" cy="0"/>
          <a:chOff x="0" y="0"/>
          <a:chExt cx="0" cy="0"/>
        </a:xfrm>
      </p:grpSpPr>
      <p:sp>
        <p:nvSpPr>
          <p:cNvPr id="2558" name="Google Shape;2558;p401"/>
          <p:cNvSpPr/>
          <p:nvPr/>
        </p:nvSpPr>
        <p:spPr>
          <a:xfrm>
            <a:off x="0" y="9469678"/>
            <a:ext cx="18287994" cy="817322"/>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pic>
        <p:nvPicPr>
          <p:cNvPr id="2559" name="Google Shape;2559;p401"/>
          <p:cNvPicPr preferRelativeResize="0"/>
          <p:nvPr/>
        </p:nvPicPr>
        <p:blipFill rotWithShape="1">
          <a:blip r:embed="rId2">
            <a:alphaModFix/>
          </a:blip>
          <a:srcRect/>
          <a:stretch/>
        </p:blipFill>
        <p:spPr>
          <a:xfrm>
            <a:off x="10699001" y="9546610"/>
            <a:ext cx="7588994" cy="740390"/>
          </a:xfrm>
          <a:prstGeom prst="rect">
            <a:avLst/>
          </a:prstGeom>
          <a:noFill/>
          <a:ln>
            <a:noFill/>
          </a:ln>
        </p:spPr>
      </p:pic>
      <p:sp>
        <p:nvSpPr>
          <p:cNvPr id="2560" name="Google Shape;2560;p401"/>
          <p:cNvSpPr/>
          <p:nvPr/>
        </p:nvSpPr>
        <p:spPr>
          <a:xfrm>
            <a:off x="0" y="9452271"/>
            <a:ext cx="18287994" cy="68580"/>
          </a:xfrm>
          <a:prstGeom prst="rect">
            <a:avLst/>
          </a:prstGeom>
          <a:solidFill>
            <a:srgbClr val="A4D65E"/>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2561" name="Google Shape;2561;p401"/>
          <p:cNvSpPr txBox="1">
            <a:spLocks noGrp="1"/>
          </p:cNvSpPr>
          <p:nvPr>
            <p:ph type="title"/>
          </p:nvPr>
        </p:nvSpPr>
        <p:spPr>
          <a:xfrm>
            <a:off x="1273488" y="1210286"/>
            <a:ext cx="15234264"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562" name="Google Shape;2562;p401"/>
          <p:cNvSpPr txBox="1">
            <a:spLocks noGrp="1"/>
          </p:cNvSpPr>
          <p:nvPr>
            <p:ph type="body" idx="1"/>
          </p:nvPr>
        </p:nvSpPr>
        <p:spPr>
          <a:xfrm>
            <a:off x="1273488" y="2456782"/>
            <a:ext cx="15234264" cy="6175739"/>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500"/>
              </a:spcBef>
              <a:spcAft>
                <a:spcPts val="0"/>
              </a:spcAft>
              <a:buSzPts val="3200"/>
              <a:buNone/>
              <a:defRPr sz="3200">
                <a:latin typeface="Verdana"/>
                <a:ea typeface="Verdana"/>
                <a:cs typeface="Verdana"/>
                <a:sym typeface="Verdana"/>
              </a:defRPr>
            </a:lvl1pPr>
            <a:lvl2pPr marL="914400" lvl="1" indent="-342900" algn="l">
              <a:lnSpc>
                <a:spcPct val="100000"/>
              </a:lnSpc>
              <a:spcBef>
                <a:spcPts val="75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276.xml><?xml version="1.0" encoding="utf-8"?>
<p:sldLayout xmlns:a="http://schemas.openxmlformats.org/drawingml/2006/main" xmlns:r="http://schemas.openxmlformats.org/officeDocument/2006/relationships" xmlns:p="http://schemas.openxmlformats.org/presentationml/2006/main" matchingName="16_Two Section | Picture and Copy Layout">
  <p:cSld name="16_Two Section | Picture and Copy Layout">
    <p:spTree>
      <p:nvGrpSpPr>
        <p:cNvPr id="1" name="Shape 2563"/>
        <p:cNvGrpSpPr/>
        <p:nvPr/>
      </p:nvGrpSpPr>
      <p:grpSpPr>
        <a:xfrm>
          <a:off x="0" y="0"/>
          <a:ext cx="0" cy="0"/>
          <a:chOff x="0" y="0"/>
          <a:chExt cx="0" cy="0"/>
        </a:xfrm>
      </p:grpSpPr>
      <p:sp>
        <p:nvSpPr>
          <p:cNvPr id="2564" name="Google Shape;2564;p402"/>
          <p:cNvSpPr/>
          <p:nvPr/>
        </p:nvSpPr>
        <p:spPr>
          <a:xfrm>
            <a:off x="0" y="9469678"/>
            <a:ext cx="18287994" cy="817322"/>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2565" name="Google Shape;2565;p402"/>
          <p:cNvSpPr/>
          <p:nvPr/>
        </p:nvSpPr>
        <p:spPr>
          <a:xfrm>
            <a:off x="0" y="9452271"/>
            <a:ext cx="18287994" cy="68580"/>
          </a:xfrm>
          <a:prstGeom prst="rect">
            <a:avLst/>
          </a:prstGeom>
          <a:solidFill>
            <a:srgbClr val="A4D65E"/>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2566" name="Google Shape;2566;p402"/>
          <p:cNvSpPr txBox="1">
            <a:spLocks noGrp="1"/>
          </p:cNvSpPr>
          <p:nvPr>
            <p:ph type="body" idx="1"/>
          </p:nvPr>
        </p:nvSpPr>
        <p:spPr>
          <a:xfrm>
            <a:off x="1780254" y="1941678"/>
            <a:ext cx="5975004" cy="568212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800"/>
              <a:buNone/>
              <a:defRPr sz="1800" i="1">
                <a:solidFill>
                  <a:srgbClr val="003B5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567" name="Google Shape;2567;p402"/>
          <p:cNvSpPr txBox="1">
            <a:spLocks noGrp="1"/>
          </p:cNvSpPr>
          <p:nvPr>
            <p:ph type="body" idx="2"/>
          </p:nvPr>
        </p:nvSpPr>
        <p:spPr>
          <a:xfrm>
            <a:off x="8324090" y="2995697"/>
            <a:ext cx="8199836" cy="4628121"/>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500"/>
              </a:spcBef>
              <a:spcAft>
                <a:spcPts val="0"/>
              </a:spcAft>
              <a:buSzPts val="3200"/>
              <a:buNone/>
              <a:defRPr sz="3200">
                <a:latin typeface="Verdana"/>
                <a:ea typeface="Verdana"/>
                <a:cs typeface="Verdana"/>
                <a:sym typeface="Verdana"/>
              </a:defRPr>
            </a:lvl1pPr>
            <a:lvl2pPr marL="914400" lvl="1" indent="-342900" algn="l">
              <a:lnSpc>
                <a:spcPct val="100000"/>
              </a:lnSpc>
              <a:spcBef>
                <a:spcPts val="75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568" name="Google Shape;2568;p402"/>
          <p:cNvSpPr txBox="1">
            <a:spLocks noGrp="1"/>
          </p:cNvSpPr>
          <p:nvPr>
            <p:ph type="title"/>
          </p:nvPr>
        </p:nvSpPr>
        <p:spPr>
          <a:xfrm>
            <a:off x="8324090" y="1731796"/>
            <a:ext cx="81998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2569" name="Google Shape;2569;p402"/>
          <p:cNvPicPr preferRelativeResize="0"/>
          <p:nvPr/>
        </p:nvPicPr>
        <p:blipFill rotWithShape="1">
          <a:blip r:embed="rId2">
            <a:alphaModFix/>
          </a:blip>
          <a:srcRect/>
          <a:stretch/>
        </p:blipFill>
        <p:spPr>
          <a:xfrm>
            <a:off x="10699001" y="9546610"/>
            <a:ext cx="7588994" cy="740390"/>
          </a:xfrm>
          <a:prstGeom prst="rect">
            <a:avLst/>
          </a:prstGeom>
          <a:noFill/>
          <a:ln>
            <a:noFill/>
          </a:ln>
        </p:spPr>
      </p:pic>
    </p:spTree>
  </p:cSld>
  <p:clrMapOvr>
    <a:masterClrMapping/>
  </p:clrMapOvr>
</p:sldLayout>
</file>

<file path=ppt/slideLayouts/slideLayout277.xml><?xml version="1.0" encoding="utf-8"?>
<p:sldLayout xmlns:a="http://schemas.openxmlformats.org/drawingml/2006/main" xmlns:r="http://schemas.openxmlformats.org/officeDocument/2006/relationships" xmlns:p="http://schemas.openxmlformats.org/presentationml/2006/main" matchingName="2_Table of Content">
  <p:cSld name="2_Table of Content">
    <p:spTree>
      <p:nvGrpSpPr>
        <p:cNvPr id="1" name="Shape 2570"/>
        <p:cNvGrpSpPr/>
        <p:nvPr/>
      </p:nvGrpSpPr>
      <p:grpSpPr>
        <a:xfrm>
          <a:off x="0" y="0"/>
          <a:ext cx="0" cy="0"/>
          <a:chOff x="0" y="0"/>
          <a:chExt cx="0" cy="0"/>
        </a:xfrm>
      </p:grpSpPr>
      <p:sp>
        <p:nvSpPr>
          <p:cNvPr id="2571" name="Google Shape;2571;p403"/>
          <p:cNvSpPr/>
          <p:nvPr/>
        </p:nvSpPr>
        <p:spPr>
          <a:xfrm>
            <a:off x="-15868" y="9931399"/>
            <a:ext cx="18319748" cy="355601"/>
          </a:xfrm>
          <a:prstGeom prst="rect">
            <a:avLst/>
          </a:prstGeom>
          <a:solidFill>
            <a:srgbClr val="767676"/>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2572" name="Google Shape;2572;p403"/>
          <p:cNvSpPr txBox="1">
            <a:spLocks noGrp="1"/>
          </p:cNvSpPr>
          <p:nvPr>
            <p:ph type="title"/>
          </p:nvPr>
        </p:nvSpPr>
        <p:spPr>
          <a:xfrm>
            <a:off x="327167" y="337262"/>
            <a:ext cx="17573583" cy="85398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79818A"/>
              </a:buClr>
              <a:buSzPts val="4400"/>
              <a:buFont typeface="Calibri"/>
              <a:buNone/>
              <a:defRPr sz="4400">
                <a:solidFill>
                  <a:srgbClr val="79818A"/>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573" name="Google Shape;2573;p403"/>
          <p:cNvSpPr txBox="1">
            <a:spLocks noGrp="1"/>
          </p:cNvSpPr>
          <p:nvPr>
            <p:ph type="body" idx="1"/>
          </p:nvPr>
        </p:nvSpPr>
        <p:spPr>
          <a:xfrm>
            <a:off x="327167" y="1375797"/>
            <a:ext cx="17573583" cy="7438008"/>
          </a:xfrm>
          <a:prstGeom prst="rect">
            <a:avLst/>
          </a:prstGeom>
          <a:noFill/>
          <a:ln>
            <a:noFill/>
          </a:ln>
        </p:spPr>
        <p:txBody>
          <a:bodyPr spcFirstLastPara="1" wrap="square" lIns="91425" tIns="45700" rIns="91425" bIns="45700" anchor="t" anchorCtr="0">
            <a:noAutofit/>
          </a:bodyPr>
          <a:lstStyle>
            <a:lvl1pPr marL="457200" lvl="0" indent="-406464" algn="l">
              <a:lnSpc>
                <a:spcPct val="100000"/>
              </a:lnSpc>
              <a:spcBef>
                <a:spcPts val="1500"/>
              </a:spcBef>
              <a:spcAft>
                <a:spcPts val="0"/>
              </a:spcAft>
              <a:buSzPts val="2801"/>
              <a:buFont typeface="Noto Sans Symbols"/>
              <a:buChar char="▪"/>
              <a:defRPr sz="2801" b="1"/>
            </a:lvl1pPr>
            <a:lvl2pPr marL="914400" lvl="1" indent="-406464" algn="l">
              <a:lnSpc>
                <a:spcPct val="100000"/>
              </a:lnSpc>
              <a:spcBef>
                <a:spcPts val="1500"/>
              </a:spcBef>
              <a:spcAft>
                <a:spcPts val="0"/>
              </a:spcAft>
              <a:buSzPts val="2801"/>
              <a:buChar char="̶"/>
              <a:defRPr sz="2801"/>
            </a:lvl2pPr>
            <a:lvl3pPr marL="1371600" lvl="2" indent="-406463" algn="l">
              <a:lnSpc>
                <a:spcPct val="100000"/>
              </a:lnSpc>
              <a:spcBef>
                <a:spcPts val="1500"/>
              </a:spcBef>
              <a:spcAft>
                <a:spcPts val="0"/>
              </a:spcAft>
              <a:buSzPts val="2801"/>
              <a:buChar char="•"/>
              <a:defRPr sz="2801"/>
            </a:lvl3pPr>
            <a:lvl4pPr marL="1828800" lvl="3" indent="-406463" algn="l">
              <a:lnSpc>
                <a:spcPct val="100000"/>
              </a:lnSpc>
              <a:spcBef>
                <a:spcPts val="1500"/>
              </a:spcBef>
              <a:spcAft>
                <a:spcPts val="0"/>
              </a:spcAft>
              <a:buSzPts val="2801"/>
              <a:buFont typeface="Noto Sans Symbols"/>
              <a:buChar char="✔"/>
              <a:defRPr sz="2801"/>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574" name="Google Shape;2574;p403"/>
          <p:cNvSpPr txBox="1">
            <a:spLocks noGrp="1"/>
          </p:cNvSpPr>
          <p:nvPr>
            <p:ph type="body" idx="2"/>
          </p:nvPr>
        </p:nvSpPr>
        <p:spPr>
          <a:xfrm>
            <a:off x="5788412" y="8953503"/>
            <a:ext cx="12112352" cy="974727"/>
          </a:xfrm>
          <a:prstGeom prst="rect">
            <a:avLst/>
          </a:prstGeom>
          <a:noFill/>
          <a:ln>
            <a:noFill/>
          </a:ln>
        </p:spPr>
        <p:txBody>
          <a:bodyPr spcFirstLastPara="1" wrap="square" lIns="91425" tIns="45700" rIns="91425" bIns="45700" anchor="b" anchorCtr="0">
            <a:noAutofit/>
          </a:bodyPr>
          <a:lstStyle>
            <a:lvl1pPr marL="457200" lvl="0" indent="-355600" algn="l">
              <a:lnSpc>
                <a:spcPct val="100000"/>
              </a:lnSpc>
              <a:spcBef>
                <a:spcPts val="1500"/>
              </a:spcBef>
              <a:spcAft>
                <a:spcPts val="0"/>
              </a:spcAft>
              <a:buSzPts val="2000"/>
              <a:buChar char="•"/>
              <a:defRPr sz="2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575" name="Google Shape;2575;p403"/>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1pPr>
            <a:lvl2pPr marL="0" marR="0" lvl="1"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2pPr>
            <a:lvl3pPr marL="0" marR="0" lvl="2"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3pPr>
            <a:lvl4pPr marL="0" marR="0" lvl="3"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4pPr>
            <a:lvl5pPr marL="0" marR="0" lvl="4"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5pPr>
            <a:lvl6pPr marL="0" marR="0" lvl="5"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6pPr>
            <a:lvl7pPr marL="0" marR="0" lvl="6"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7pPr>
            <a:lvl8pPr marL="0" marR="0" lvl="7"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8pPr>
            <a:lvl9pPr marL="0" marR="0" lvl="8"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2576" name="Google Shape;2576;p403" descr="M:\Marketing Communication and Referral Access\Luis\newbrand\UCM_logo\master\horizontal\UCM_Logo_Master_Brand_Horizontal_Tagline_rgb.jpg"/>
          <p:cNvPicPr preferRelativeResize="0"/>
          <p:nvPr/>
        </p:nvPicPr>
        <p:blipFill rotWithShape="1">
          <a:blip r:embed="rId2">
            <a:alphaModFix/>
          </a:blip>
          <a:srcRect/>
          <a:stretch/>
        </p:blipFill>
        <p:spPr>
          <a:xfrm>
            <a:off x="152397" y="8953503"/>
            <a:ext cx="5556516" cy="977895"/>
          </a:xfrm>
          <a:prstGeom prst="rect">
            <a:avLst/>
          </a:prstGeom>
          <a:noFill/>
          <a:ln>
            <a:noFill/>
          </a:ln>
        </p:spPr>
      </p:pic>
    </p:spTree>
  </p:cSld>
  <p:clrMapOvr>
    <a:masterClrMapping/>
  </p:clrMapOvr>
</p:sldLayout>
</file>

<file path=ppt/slideLayouts/slideLayout278.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577"/>
        <p:cNvGrpSpPr/>
        <p:nvPr/>
      </p:nvGrpSpPr>
      <p:grpSpPr>
        <a:xfrm>
          <a:off x="0" y="0"/>
          <a:ext cx="0" cy="0"/>
          <a:chOff x="0" y="0"/>
          <a:chExt cx="0" cy="0"/>
        </a:xfrm>
      </p:grpSpPr>
      <p:sp>
        <p:nvSpPr>
          <p:cNvPr id="2578" name="Google Shape;2578;p404"/>
          <p:cNvSpPr txBox="1">
            <a:spLocks noGrp="1"/>
          </p:cNvSpPr>
          <p:nvPr>
            <p:ph type="title"/>
          </p:nvPr>
        </p:nvSpPr>
        <p:spPr>
          <a:xfrm>
            <a:off x="1444623" y="6610358"/>
            <a:ext cx="15544794" cy="2043107"/>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Clr>
                <a:srgbClr val="1C498B"/>
              </a:buClr>
              <a:buSzPts val="6000"/>
              <a:buFont typeface="Calibri"/>
              <a:buNone/>
              <a:defRPr sz="600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579" name="Google Shape;2579;p404"/>
          <p:cNvSpPr txBox="1">
            <a:spLocks noGrp="1"/>
          </p:cNvSpPr>
          <p:nvPr>
            <p:ph type="body" idx="1"/>
          </p:nvPr>
        </p:nvSpPr>
        <p:spPr>
          <a:xfrm>
            <a:off x="1444623" y="4360070"/>
            <a:ext cx="15544794" cy="2250273"/>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1500"/>
              </a:spcBef>
              <a:spcAft>
                <a:spcPts val="0"/>
              </a:spcAft>
              <a:buSzPts val="3000"/>
              <a:buNone/>
              <a:defRPr sz="3000">
                <a:solidFill>
                  <a:srgbClr val="939699"/>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580" name="Google Shape;2580;p404"/>
          <p:cNvSpPr txBox="1">
            <a:spLocks noGrp="1"/>
          </p:cNvSpPr>
          <p:nvPr>
            <p:ph type="dt" idx="10"/>
          </p:nvPr>
        </p:nvSpPr>
        <p:spPr>
          <a:xfrm>
            <a:off x="0" y="0"/>
            <a:ext cx="0" cy="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2581" name="Google Shape;2581;p404"/>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1">
            <a:noAutofit/>
          </a:bodyPr>
          <a:lstStyle>
            <a:lvl1pPr lvl="0" algn="ctr">
              <a:lnSpc>
                <a:spcPct val="100000"/>
              </a:lnSpc>
              <a:spcBef>
                <a:spcPts val="0"/>
              </a:spcBef>
              <a:spcAft>
                <a:spcPts val="0"/>
              </a:spcAft>
              <a:buClr>
                <a:srgbClr val="898989"/>
              </a:buClr>
              <a:buSzPts val="1800"/>
              <a:buFont typeface="Calibri"/>
              <a:buNone/>
              <a:defRPr>
                <a:solidFill>
                  <a:srgbClr val="898989"/>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582" name="Google Shape;2582;p404"/>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79.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2583"/>
        <p:cNvGrpSpPr/>
        <p:nvPr/>
      </p:nvGrpSpPr>
      <p:grpSpPr>
        <a:xfrm>
          <a:off x="0" y="0"/>
          <a:ext cx="0" cy="0"/>
          <a:chOff x="0" y="0"/>
          <a:chExt cx="0" cy="0"/>
        </a:xfrm>
      </p:grpSpPr>
      <p:sp>
        <p:nvSpPr>
          <p:cNvPr id="2584" name="Google Shape;2584;p405"/>
          <p:cNvSpPr txBox="1">
            <a:spLocks noGrp="1"/>
          </p:cNvSpPr>
          <p:nvPr>
            <p:ph type="title"/>
          </p:nvPr>
        </p:nvSpPr>
        <p:spPr>
          <a:xfrm>
            <a:off x="914405" y="409572"/>
            <a:ext cx="6016619" cy="174306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1C498B"/>
              </a:buClr>
              <a:buSzPts val="3000"/>
              <a:buFont typeface="Calibri"/>
              <a:buNone/>
              <a:defRPr sz="3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585" name="Google Shape;2585;p405"/>
          <p:cNvSpPr txBox="1">
            <a:spLocks noGrp="1"/>
          </p:cNvSpPr>
          <p:nvPr>
            <p:ph type="body" idx="1"/>
          </p:nvPr>
        </p:nvSpPr>
        <p:spPr>
          <a:xfrm>
            <a:off x="7150096" y="409587"/>
            <a:ext cx="10223495" cy="8779665"/>
          </a:xfrm>
          <a:prstGeom prst="rect">
            <a:avLst/>
          </a:prstGeom>
          <a:noFill/>
          <a:ln>
            <a:noFill/>
          </a:ln>
        </p:spPr>
        <p:txBody>
          <a:bodyPr spcFirstLastPara="1" wrap="square" lIns="91425" tIns="45700" rIns="91425" bIns="45700" anchor="t" anchorCtr="0">
            <a:noAutofit/>
          </a:bodyPr>
          <a:lstStyle>
            <a:lvl1pPr marL="457200" lvl="0" indent="-533400" algn="l">
              <a:lnSpc>
                <a:spcPct val="100000"/>
              </a:lnSpc>
              <a:spcBef>
                <a:spcPts val="1500"/>
              </a:spcBef>
              <a:spcAft>
                <a:spcPts val="0"/>
              </a:spcAft>
              <a:buSzPts val="4800"/>
              <a:buChar char="•"/>
              <a:defRPr sz="4800"/>
            </a:lvl1pPr>
            <a:lvl2pPr marL="914400" lvl="1" indent="-495300" algn="l">
              <a:lnSpc>
                <a:spcPct val="100000"/>
              </a:lnSpc>
              <a:spcBef>
                <a:spcPts val="1500"/>
              </a:spcBef>
              <a:spcAft>
                <a:spcPts val="0"/>
              </a:spcAft>
              <a:buSzPts val="4200"/>
              <a:buChar char="•"/>
              <a:defRPr sz="4200"/>
            </a:lvl2pPr>
            <a:lvl3pPr marL="1371600" lvl="2" indent="-457200" algn="l">
              <a:lnSpc>
                <a:spcPct val="100000"/>
              </a:lnSpc>
              <a:spcBef>
                <a:spcPts val="1500"/>
              </a:spcBef>
              <a:spcAft>
                <a:spcPts val="0"/>
              </a:spcAft>
              <a:buSzPts val="3600"/>
              <a:buChar char="•"/>
              <a:defRPr sz="3600"/>
            </a:lvl3pPr>
            <a:lvl4pPr marL="1828800" lvl="3" indent="-419100" algn="l">
              <a:lnSpc>
                <a:spcPct val="100000"/>
              </a:lnSpc>
              <a:spcBef>
                <a:spcPts val="1500"/>
              </a:spcBef>
              <a:spcAft>
                <a:spcPts val="0"/>
              </a:spcAft>
              <a:buSzPts val="3000"/>
              <a:buChar char="•"/>
              <a:defRPr sz="3000"/>
            </a:lvl4pPr>
            <a:lvl5pPr marL="2286000" lvl="4" indent="-419100" algn="l">
              <a:lnSpc>
                <a:spcPct val="100000"/>
              </a:lnSpc>
              <a:spcBef>
                <a:spcPts val="1500"/>
              </a:spcBef>
              <a:spcAft>
                <a:spcPts val="0"/>
              </a:spcAft>
              <a:buSzPts val="3000"/>
              <a:buChar char="•"/>
              <a:defRPr sz="30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586" name="Google Shape;2586;p405"/>
          <p:cNvSpPr txBox="1">
            <a:spLocks noGrp="1"/>
          </p:cNvSpPr>
          <p:nvPr>
            <p:ph type="body" idx="2"/>
          </p:nvPr>
        </p:nvSpPr>
        <p:spPr>
          <a:xfrm>
            <a:off x="914405" y="2152658"/>
            <a:ext cx="6016619" cy="703659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2100"/>
              <a:buNone/>
              <a:defRPr sz="21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587" name="Google Shape;2587;p405"/>
          <p:cNvSpPr txBox="1">
            <a:spLocks noGrp="1"/>
          </p:cNvSpPr>
          <p:nvPr>
            <p:ph type="dt" idx="10"/>
          </p:nvPr>
        </p:nvSpPr>
        <p:spPr>
          <a:xfrm>
            <a:off x="0" y="0"/>
            <a:ext cx="0" cy="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2588" name="Google Shape;2588;p405"/>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1">
            <a:noAutofit/>
          </a:bodyPr>
          <a:lstStyle>
            <a:lvl1pPr lvl="0" algn="ctr">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589" name="Google Shape;2589;p405"/>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80.xml><?xml version="1.0" encoding="utf-8"?>
<p:sldLayout xmlns:a="http://schemas.openxmlformats.org/drawingml/2006/main" xmlns:r="http://schemas.openxmlformats.org/officeDocument/2006/relationships" xmlns:p="http://schemas.openxmlformats.org/presentationml/2006/main" matchingName="1_EVERYDAY CONTENT ONLY">
  <p:cSld name="1_EVERYDAY CONTENT ONLY">
    <p:spTree>
      <p:nvGrpSpPr>
        <p:cNvPr id="1" name="Shape 2590"/>
        <p:cNvGrpSpPr/>
        <p:nvPr/>
      </p:nvGrpSpPr>
      <p:grpSpPr>
        <a:xfrm>
          <a:off x="0" y="0"/>
          <a:ext cx="0" cy="0"/>
          <a:chOff x="0" y="0"/>
          <a:chExt cx="0" cy="0"/>
        </a:xfrm>
      </p:grpSpPr>
      <p:sp>
        <p:nvSpPr>
          <p:cNvPr id="2591" name="Google Shape;2591;p406"/>
          <p:cNvSpPr/>
          <p:nvPr/>
        </p:nvSpPr>
        <p:spPr>
          <a:xfrm>
            <a:off x="0" y="0"/>
            <a:ext cx="18287994" cy="1969590"/>
          </a:xfrm>
          <a:prstGeom prst="rect">
            <a:avLst/>
          </a:prstGeom>
          <a:gradFill>
            <a:gsLst>
              <a:gs pos="0">
                <a:srgbClr val="1C498B"/>
              </a:gs>
              <a:gs pos="100000">
                <a:srgbClr val="79818A"/>
              </a:gs>
            </a:gsLst>
            <a:lin ang="0" scaled="0"/>
          </a:gra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592" name="Google Shape;2592;p406"/>
          <p:cNvSpPr/>
          <p:nvPr/>
        </p:nvSpPr>
        <p:spPr>
          <a:xfrm>
            <a:off x="10295462" y="24401"/>
            <a:ext cx="7992533" cy="1218405"/>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1">
            <a:noAutofit/>
          </a:bodyPr>
          <a:lstStyle/>
          <a:p>
            <a:pPr marL="0" marR="0" lvl="0" indent="0" algn="ctr" rtl="0">
              <a:lnSpc>
                <a:spcPct val="100000"/>
              </a:lnSpc>
              <a:spcBef>
                <a:spcPts val="0"/>
              </a:spcBef>
              <a:spcAft>
                <a:spcPts val="0"/>
              </a:spcAft>
              <a:buClr>
                <a:srgbClr val="FFFFFF"/>
              </a:buClr>
              <a:buSzPts val="2288"/>
              <a:buFont typeface="Helvetica Neue"/>
              <a:buNone/>
            </a:pPr>
            <a:endParaRPr sz="2288" b="0" i="0" u="none" strike="noStrike" cap="none">
              <a:solidFill>
                <a:srgbClr val="FFFFFF"/>
              </a:solidFill>
              <a:latin typeface="Helvetica Neue"/>
              <a:ea typeface="Helvetica Neue"/>
              <a:cs typeface="Helvetica Neue"/>
              <a:sym typeface="Helvetica Neue"/>
            </a:endParaRPr>
          </a:p>
        </p:txBody>
      </p:sp>
      <p:sp>
        <p:nvSpPr>
          <p:cNvPr id="2593" name="Google Shape;2593;p406"/>
          <p:cNvSpPr txBox="1">
            <a:spLocks noGrp="1"/>
          </p:cNvSpPr>
          <p:nvPr>
            <p:ph type="body" idx="1"/>
          </p:nvPr>
        </p:nvSpPr>
        <p:spPr>
          <a:xfrm>
            <a:off x="762815" y="2561683"/>
            <a:ext cx="16805501" cy="6972857"/>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solidFill>
                  <a:srgbClr val="4C555F"/>
                </a:solidFill>
              </a:defRPr>
            </a:lvl1pPr>
            <a:lvl2pPr marL="914400" lvl="1" indent="-419100" algn="l">
              <a:lnSpc>
                <a:spcPct val="100000"/>
              </a:lnSpc>
              <a:spcBef>
                <a:spcPts val="1500"/>
              </a:spcBef>
              <a:spcAft>
                <a:spcPts val="0"/>
              </a:spcAft>
              <a:buSzPts val="3000"/>
              <a:buChar char="•"/>
              <a:defRPr>
                <a:solidFill>
                  <a:srgbClr val="4C555F"/>
                </a:solidFill>
              </a:defRPr>
            </a:lvl2pPr>
            <a:lvl3pPr marL="1371600" lvl="2" indent="-400050" algn="l">
              <a:lnSpc>
                <a:spcPct val="100000"/>
              </a:lnSpc>
              <a:spcBef>
                <a:spcPts val="1500"/>
              </a:spcBef>
              <a:spcAft>
                <a:spcPts val="0"/>
              </a:spcAft>
              <a:buSzPts val="2700"/>
              <a:buChar char="•"/>
              <a:defRPr>
                <a:solidFill>
                  <a:srgbClr val="4C555F"/>
                </a:solidFill>
              </a:defRPr>
            </a:lvl3pPr>
            <a:lvl4pPr marL="1828800" lvl="3" indent="-381000" algn="l">
              <a:lnSpc>
                <a:spcPct val="100000"/>
              </a:lnSpc>
              <a:spcBef>
                <a:spcPts val="1500"/>
              </a:spcBef>
              <a:spcAft>
                <a:spcPts val="0"/>
              </a:spcAft>
              <a:buSzPts val="2400"/>
              <a:buChar char="•"/>
              <a:defRPr>
                <a:solidFill>
                  <a:srgbClr val="4C555F"/>
                </a:solidFill>
              </a:defRPr>
            </a:lvl4pPr>
            <a:lvl5pPr marL="2286000" lvl="4" indent="-381000" algn="l">
              <a:lnSpc>
                <a:spcPct val="100000"/>
              </a:lnSpc>
              <a:spcBef>
                <a:spcPts val="1500"/>
              </a:spcBef>
              <a:spcAft>
                <a:spcPts val="0"/>
              </a:spcAft>
              <a:buSzPts val="2400"/>
              <a:buChar char="•"/>
              <a:defRPr>
                <a:solidFill>
                  <a:srgbClr val="4C555F"/>
                </a:solidFill>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594" name="Google Shape;2594;p406"/>
          <p:cNvSpPr/>
          <p:nvPr/>
        </p:nvSpPr>
        <p:spPr>
          <a:xfrm>
            <a:off x="10295462" y="779466"/>
            <a:ext cx="7992533" cy="1218405"/>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1">
            <a:noAutofit/>
          </a:bodyPr>
          <a:lstStyle/>
          <a:p>
            <a:pPr marL="0" marR="0" lvl="0" indent="0" algn="ctr" rtl="0">
              <a:lnSpc>
                <a:spcPct val="100000"/>
              </a:lnSpc>
              <a:spcBef>
                <a:spcPts val="0"/>
              </a:spcBef>
              <a:spcAft>
                <a:spcPts val="0"/>
              </a:spcAft>
              <a:buClr>
                <a:srgbClr val="FFFFFF"/>
              </a:buClr>
              <a:buSzPts val="2288"/>
              <a:buFont typeface="Helvetica Neue"/>
              <a:buNone/>
            </a:pPr>
            <a:endParaRPr sz="2288" b="0" i="0" u="none" strike="noStrike" cap="none">
              <a:solidFill>
                <a:srgbClr val="FFFFFF"/>
              </a:solidFill>
              <a:latin typeface="Helvetica Neue"/>
              <a:ea typeface="Helvetica Neue"/>
              <a:cs typeface="Helvetica Neue"/>
              <a:sym typeface="Helvetica Neue"/>
            </a:endParaRPr>
          </a:p>
        </p:txBody>
      </p:sp>
      <p:sp>
        <p:nvSpPr>
          <p:cNvPr id="2595" name="Google Shape;2595;p406"/>
          <p:cNvSpPr txBox="1">
            <a:spLocks noGrp="1"/>
          </p:cNvSpPr>
          <p:nvPr>
            <p:ph type="title"/>
          </p:nvPr>
        </p:nvSpPr>
        <p:spPr>
          <a:xfrm>
            <a:off x="457194" y="255090"/>
            <a:ext cx="17145000" cy="17145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FFFFFF"/>
              </a:buClr>
              <a:buSzPts val="4800"/>
              <a:buFont typeface="Calibri"/>
              <a:buNone/>
              <a:defRPr sz="4800">
                <a:solidFill>
                  <a:srgbClr val="FFFFFF"/>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596" name="Google Shape;2596;p406"/>
          <p:cNvSpPr txBox="1">
            <a:spLocks noGrp="1"/>
          </p:cNvSpPr>
          <p:nvPr>
            <p:ph type="body" idx="2"/>
          </p:nvPr>
        </p:nvSpPr>
        <p:spPr>
          <a:xfrm>
            <a:off x="498275" y="1430017"/>
            <a:ext cx="17145164" cy="623885"/>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500"/>
              </a:spcBef>
              <a:spcAft>
                <a:spcPts val="0"/>
              </a:spcAft>
              <a:buSzPts val="2100"/>
              <a:buNone/>
              <a:defRPr sz="2100">
                <a:solidFill>
                  <a:srgbClr val="FFFFFF"/>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2597" name="Google Shape;2597;p406"/>
          <p:cNvCxnSpPr/>
          <p:nvPr/>
        </p:nvCxnSpPr>
        <p:spPr>
          <a:xfrm>
            <a:off x="16967583" y="9670904"/>
            <a:ext cx="0" cy="401825"/>
          </a:xfrm>
          <a:prstGeom prst="straightConnector1">
            <a:avLst/>
          </a:prstGeom>
          <a:noFill/>
          <a:ln w="9525" cap="flat" cmpd="sng">
            <a:solidFill>
              <a:srgbClr val="7F7F7F"/>
            </a:solidFill>
            <a:prstDash val="solid"/>
            <a:miter lim="8000"/>
            <a:headEnd type="none" w="sm" len="sm"/>
            <a:tailEnd type="none" w="sm" len="sm"/>
          </a:ln>
        </p:spPr>
      </p:cxnSp>
      <p:sp>
        <p:nvSpPr>
          <p:cNvPr id="2598" name="Google Shape;2598;p406"/>
          <p:cNvSpPr txBox="1">
            <a:spLocks noGrp="1"/>
          </p:cNvSpPr>
          <p:nvPr>
            <p:ph type="sldNum" idx="12"/>
          </p:nvPr>
        </p:nvSpPr>
        <p:spPr>
          <a:xfrm>
            <a:off x="16803896" y="9681796"/>
            <a:ext cx="839556" cy="47875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1pPr>
            <a:lvl2pPr marL="0" marR="0" lvl="1"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2pPr>
            <a:lvl3pPr marL="0" marR="0" lvl="2"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3pPr>
            <a:lvl4pPr marL="0" marR="0" lvl="3"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4pPr>
            <a:lvl5pPr marL="0" marR="0" lvl="4"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5pPr>
            <a:lvl6pPr marL="0" marR="0" lvl="5"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6pPr>
            <a:lvl7pPr marL="0" marR="0" lvl="6"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7pPr>
            <a:lvl8pPr marL="0" marR="0" lvl="7"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8pPr>
            <a:lvl9pPr marL="0" marR="0" lvl="8"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2599" name="Google Shape;2599;p406"/>
          <p:cNvPicPr preferRelativeResize="0"/>
          <p:nvPr/>
        </p:nvPicPr>
        <p:blipFill rotWithShape="1">
          <a:blip r:embed="rId2">
            <a:alphaModFix/>
          </a:blip>
          <a:srcRect/>
          <a:stretch/>
        </p:blipFill>
        <p:spPr>
          <a:xfrm>
            <a:off x="14394695" y="9738360"/>
            <a:ext cx="2409201" cy="343860"/>
          </a:xfrm>
          <a:prstGeom prst="rect">
            <a:avLst/>
          </a:prstGeom>
          <a:noFill/>
          <a:ln>
            <a:noFill/>
          </a:ln>
        </p:spPr>
      </p:pic>
    </p:spTree>
  </p:cSld>
  <p:clrMapOvr>
    <a:masterClrMapping/>
  </p:clrMapOvr>
</p:sldLayout>
</file>

<file path=ppt/slideLayouts/slideLayout281.xml><?xml version="1.0" encoding="utf-8"?>
<p:sldLayout xmlns:a="http://schemas.openxmlformats.org/drawingml/2006/main" xmlns:r="http://schemas.openxmlformats.org/officeDocument/2006/relationships" xmlns:p="http://schemas.openxmlformats.org/presentationml/2006/main" matchingName="36_Title and Content">
  <p:cSld name="36_Title and Content">
    <p:spTree>
      <p:nvGrpSpPr>
        <p:cNvPr id="1" name="Shape 2600"/>
        <p:cNvGrpSpPr/>
        <p:nvPr/>
      </p:nvGrpSpPr>
      <p:grpSpPr>
        <a:xfrm>
          <a:off x="0" y="0"/>
          <a:ext cx="0" cy="0"/>
          <a:chOff x="0" y="0"/>
          <a:chExt cx="0" cy="0"/>
        </a:xfrm>
      </p:grpSpPr>
      <p:grpSp>
        <p:nvGrpSpPr>
          <p:cNvPr id="2601" name="Google Shape;2601;p407"/>
          <p:cNvGrpSpPr/>
          <p:nvPr/>
        </p:nvGrpSpPr>
        <p:grpSpPr>
          <a:xfrm>
            <a:off x="10787318" y="0"/>
            <a:ext cx="7500690" cy="2138982"/>
            <a:chOff x="7191545" y="0"/>
            <a:chExt cx="5000460" cy="1425988"/>
          </a:xfrm>
        </p:grpSpPr>
        <p:pic>
          <p:nvPicPr>
            <p:cNvPr id="2602" name="Google Shape;2602;p407"/>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2603" name="Google Shape;2603;p407"/>
            <p:cNvGrpSpPr/>
            <p:nvPr/>
          </p:nvGrpSpPr>
          <p:grpSpPr>
            <a:xfrm>
              <a:off x="7191545" y="0"/>
              <a:ext cx="5000460" cy="1425988"/>
              <a:chOff x="7191545" y="0"/>
              <a:chExt cx="5000460" cy="1425988"/>
            </a:xfrm>
          </p:grpSpPr>
          <p:sp>
            <p:nvSpPr>
              <p:cNvPr id="2604" name="Google Shape;2604;p407"/>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2605" name="Google Shape;2605;p407"/>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2606" name="Google Shape;2606;p407"/>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607" name="Google Shape;2607;p407"/>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75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608" name="Google Shape;2608;p407"/>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2609" name="Google Shape;2609;p407"/>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2610" name="Google Shape;2610;p407"/>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82.xml><?xml version="1.0" encoding="utf-8"?>
<p:sldLayout xmlns:a="http://schemas.openxmlformats.org/drawingml/2006/main" xmlns:r="http://schemas.openxmlformats.org/officeDocument/2006/relationships" xmlns:p="http://schemas.openxmlformats.org/presentationml/2006/main" matchingName="30_Photo Slide">
  <p:cSld name="30_Photo Slide">
    <p:spTree>
      <p:nvGrpSpPr>
        <p:cNvPr id="1" name="Shape 2611"/>
        <p:cNvGrpSpPr/>
        <p:nvPr/>
      </p:nvGrpSpPr>
      <p:grpSpPr>
        <a:xfrm>
          <a:off x="0" y="0"/>
          <a:ext cx="0" cy="0"/>
          <a:chOff x="0" y="0"/>
          <a:chExt cx="0" cy="0"/>
        </a:xfrm>
      </p:grpSpPr>
      <p:sp>
        <p:nvSpPr>
          <p:cNvPr id="2612" name="Google Shape;2612;p408"/>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75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2613" name="Google Shape;2613;p408"/>
          <p:cNvCxnSpPr/>
          <p:nvPr/>
        </p:nvCxnSpPr>
        <p:spPr>
          <a:xfrm>
            <a:off x="685801"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2614" name="Google Shape;2614;p408"/>
          <p:cNvGrpSpPr/>
          <p:nvPr/>
        </p:nvGrpSpPr>
        <p:grpSpPr>
          <a:xfrm>
            <a:off x="1" y="8069137"/>
            <a:ext cx="4211045" cy="1130843"/>
            <a:chOff x="0" y="5379424"/>
            <a:chExt cx="2807363" cy="753895"/>
          </a:xfrm>
        </p:grpSpPr>
        <p:sp>
          <p:nvSpPr>
            <p:cNvPr id="2615" name="Google Shape;2615;p408"/>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616" name="Google Shape;2616;p408"/>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grpSp>
      <p:pic>
        <p:nvPicPr>
          <p:cNvPr id="2617" name="Google Shape;2617;p408"/>
          <p:cNvPicPr preferRelativeResize="0"/>
          <p:nvPr/>
        </p:nvPicPr>
        <p:blipFill rotWithShape="1">
          <a:blip r:embed="rId2">
            <a:alphaModFix/>
          </a:blip>
          <a:srcRect/>
          <a:stretch/>
        </p:blipFill>
        <p:spPr>
          <a:xfrm>
            <a:off x="770030" y="6578303"/>
            <a:ext cx="3037970" cy="1367910"/>
          </a:xfrm>
          <a:prstGeom prst="rect">
            <a:avLst/>
          </a:prstGeom>
          <a:noFill/>
          <a:ln>
            <a:noFill/>
          </a:ln>
        </p:spPr>
      </p:pic>
    </p:spTree>
  </p:cSld>
  <p:clrMapOvr>
    <a:masterClrMapping/>
  </p:clrMapOvr>
</p:sldLayout>
</file>

<file path=ppt/slideLayouts/slideLayout283.xml><?xml version="1.0" encoding="utf-8"?>
<p:sldLayout xmlns:a="http://schemas.openxmlformats.org/drawingml/2006/main" xmlns:r="http://schemas.openxmlformats.org/officeDocument/2006/relationships" xmlns:p="http://schemas.openxmlformats.org/presentationml/2006/main" matchingName="31_Photo Slide">
  <p:cSld name="31_Photo Slide">
    <p:spTree>
      <p:nvGrpSpPr>
        <p:cNvPr id="1" name="Shape 2618"/>
        <p:cNvGrpSpPr/>
        <p:nvPr/>
      </p:nvGrpSpPr>
      <p:grpSpPr>
        <a:xfrm>
          <a:off x="0" y="0"/>
          <a:ext cx="0" cy="0"/>
          <a:chOff x="0" y="0"/>
          <a:chExt cx="0" cy="0"/>
        </a:xfrm>
      </p:grpSpPr>
      <p:sp>
        <p:nvSpPr>
          <p:cNvPr id="2619" name="Google Shape;2619;p409"/>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75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2620" name="Google Shape;2620;p409"/>
          <p:cNvCxnSpPr/>
          <p:nvPr/>
        </p:nvCxnSpPr>
        <p:spPr>
          <a:xfrm>
            <a:off x="685801"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2621" name="Google Shape;2621;p409"/>
          <p:cNvGrpSpPr/>
          <p:nvPr/>
        </p:nvGrpSpPr>
        <p:grpSpPr>
          <a:xfrm>
            <a:off x="1" y="8069137"/>
            <a:ext cx="4211045" cy="1130843"/>
            <a:chOff x="0" y="5379424"/>
            <a:chExt cx="2807363" cy="753895"/>
          </a:xfrm>
        </p:grpSpPr>
        <p:sp>
          <p:nvSpPr>
            <p:cNvPr id="2622" name="Google Shape;2622;p409"/>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623" name="Google Shape;2623;p409"/>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grpSp>
      <p:pic>
        <p:nvPicPr>
          <p:cNvPr id="2624" name="Google Shape;2624;p409"/>
          <p:cNvPicPr preferRelativeResize="0"/>
          <p:nvPr/>
        </p:nvPicPr>
        <p:blipFill rotWithShape="1">
          <a:blip r:embed="rId2">
            <a:alphaModFix/>
          </a:blip>
          <a:srcRect/>
          <a:stretch/>
        </p:blipFill>
        <p:spPr>
          <a:xfrm>
            <a:off x="770030" y="6578303"/>
            <a:ext cx="3037970" cy="1367910"/>
          </a:xfrm>
          <a:prstGeom prst="rect">
            <a:avLst/>
          </a:prstGeom>
          <a:noFill/>
          <a:ln>
            <a:noFill/>
          </a:ln>
        </p:spPr>
      </p:pic>
    </p:spTree>
  </p:cSld>
  <p:clrMapOvr>
    <a:masterClrMapping/>
  </p:clrMapOvr>
</p:sldLayout>
</file>

<file path=ppt/slideLayouts/slideLayout284.xml><?xml version="1.0" encoding="utf-8"?>
<p:sldLayout xmlns:a="http://schemas.openxmlformats.org/drawingml/2006/main" xmlns:r="http://schemas.openxmlformats.org/officeDocument/2006/relationships" xmlns:p="http://schemas.openxmlformats.org/presentationml/2006/main" matchingName="2_EVERYDAY CONTENT ONLY">
  <p:cSld name="2_EVERYDAY CONTENT ONLY">
    <p:spTree>
      <p:nvGrpSpPr>
        <p:cNvPr id="1" name="Shape 2625"/>
        <p:cNvGrpSpPr/>
        <p:nvPr/>
      </p:nvGrpSpPr>
      <p:grpSpPr>
        <a:xfrm>
          <a:off x="0" y="0"/>
          <a:ext cx="0" cy="0"/>
          <a:chOff x="0" y="0"/>
          <a:chExt cx="0" cy="0"/>
        </a:xfrm>
      </p:grpSpPr>
      <p:sp>
        <p:nvSpPr>
          <p:cNvPr id="2626" name="Google Shape;2626;p410"/>
          <p:cNvSpPr/>
          <p:nvPr/>
        </p:nvSpPr>
        <p:spPr>
          <a:xfrm>
            <a:off x="0" y="0"/>
            <a:ext cx="18287994" cy="1969590"/>
          </a:xfrm>
          <a:prstGeom prst="rect">
            <a:avLst/>
          </a:prstGeom>
          <a:gradFill>
            <a:gsLst>
              <a:gs pos="0">
                <a:srgbClr val="1C498B"/>
              </a:gs>
              <a:gs pos="100000">
                <a:srgbClr val="79818A"/>
              </a:gs>
            </a:gsLst>
            <a:lin ang="0" scaled="0"/>
          </a:gra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627" name="Google Shape;2627;p410"/>
          <p:cNvSpPr/>
          <p:nvPr/>
        </p:nvSpPr>
        <p:spPr>
          <a:xfrm>
            <a:off x="10295462" y="24401"/>
            <a:ext cx="7992533" cy="1218405"/>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1">
            <a:noAutofit/>
          </a:bodyPr>
          <a:lstStyle/>
          <a:p>
            <a:pPr marL="0" marR="0" lvl="0" indent="0" algn="ctr" rtl="0">
              <a:lnSpc>
                <a:spcPct val="100000"/>
              </a:lnSpc>
              <a:spcBef>
                <a:spcPts val="0"/>
              </a:spcBef>
              <a:spcAft>
                <a:spcPts val="0"/>
              </a:spcAft>
              <a:buClr>
                <a:srgbClr val="FFFFFF"/>
              </a:buClr>
              <a:buSzPts val="2288"/>
              <a:buFont typeface="Helvetica Neue"/>
              <a:buNone/>
            </a:pPr>
            <a:endParaRPr sz="2288" b="0" i="0" u="none" strike="noStrike" cap="none">
              <a:solidFill>
                <a:srgbClr val="FFFFFF"/>
              </a:solidFill>
              <a:latin typeface="Helvetica Neue"/>
              <a:ea typeface="Helvetica Neue"/>
              <a:cs typeface="Helvetica Neue"/>
              <a:sym typeface="Helvetica Neue"/>
            </a:endParaRPr>
          </a:p>
        </p:txBody>
      </p:sp>
      <p:sp>
        <p:nvSpPr>
          <p:cNvPr id="2628" name="Google Shape;2628;p410"/>
          <p:cNvSpPr txBox="1">
            <a:spLocks noGrp="1"/>
          </p:cNvSpPr>
          <p:nvPr>
            <p:ph type="body" idx="1"/>
          </p:nvPr>
        </p:nvSpPr>
        <p:spPr>
          <a:xfrm>
            <a:off x="762815" y="2561683"/>
            <a:ext cx="16805501" cy="6972857"/>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solidFill>
                  <a:srgbClr val="4C555F"/>
                </a:solidFill>
              </a:defRPr>
            </a:lvl1pPr>
            <a:lvl2pPr marL="914400" lvl="1" indent="-419100" algn="l">
              <a:lnSpc>
                <a:spcPct val="100000"/>
              </a:lnSpc>
              <a:spcBef>
                <a:spcPts val="1500"/>
              </a:spcBef>
              <a:spcAft>
                <a:spcPts val="0"/>
              </a:spcAft>
              <a:buSzPts val="3000"/>
              <a:buChar char="•"/>
              <a:defRPr>
                <a:solidFill>
                  <a:srgbClr val="4C555F"/>
                </a:solidFill>
              </a:defRPr>
            </a:lvl2pPr>
            <a:lvl3pPr marL="1371600" lvl="2" indent="-400050" algn="l">
              <a:lnSpc>
                <a:spcPct val="100000"/>
              </a:lnSpc>
              <a:spcBef>
                <a:spcPts val="1500"/>
              </a:spcBef>
              <a:spcAft>
                <a:spcPts val="0"/>
              </a:spcAft>
              <a:buSzPts val="2700"/>
              <a:buChar char="•"/>
              <a:defRPr>
                <a:solidFill>
                  <a:srgbClr val="4C555F"/>
                </a:solidFill>
              </a:defRPr>
            </a:lvl3pPr>
            <a:lvl4pPr marL="1828800" lvl="3" indent="-381000" algn="l">
              <a:lnSpc>
                <a:spcPct val="100000"/>
              </a:lnSpc>
              <a:spcBef>
                <a:spcPts val="1500"/>
              </a:spcBef>
              <a:spcAft>
                <a:spcPts val="0"/>
              </a:spcAft>
              <a:buSzPts val="2400"/>
              <a:buChar char="•"/>
              <a:defRPr>
                <a:solidFill>
                  <a:srgbClr val="4C555F"/>
                </a:solidFill>
              </a:defRPr>
            </a:lvl4pPr>
            <a:lvl5pPr marL="2286000" lvl="4" indent="-381000" algn="l">
              <a:lnSpc>
                <a:spcPct val="100000"/>
              </a:lnSpc>
              <a:spcBef>
                <a:spcPts val="1500"/>
              </a:spcBef>
              <a:spcAft>
                <a:spcPts val="0"/>
              </a:spcAft>
              <a:buSzPts val="2400"/>
              <a:buChar char="•"/>
              <a:defRPr>
                <a:solidFill>
                  <a:srgbClr val="4C555F"/>
                </a:solidFill>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629" name="Google Shape;2629;p410"/>
          <p:cNvSpPr/>
          <p:nvPr/>
        </p:nvSpPr>
        <p:spPr>
          <a:xfrm>
            <a:off x="10295462" y="779466"/>
            <a:ext cx="7992533" cy="1218405"/>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1">
            <a:noAutofit/>
          </a:bodyPr>
          <a:lstStyle/>
          <a:p>
            <a:pPr marL="0" marR="0" lvl="0" indent="0" algn="ctr" rtl="0">
              <a:lnSpc>
                <a:spcPct val="100000"/>
              </a:lnSpc>
              <a:spcBef>
                <a:spcPts val="0"/>
              </a:spcBef>
              <a:spcAft>
                <a:spcPts val="0"/>
              </a:spcAft>
              <a:buClr>
                <a:srgbClr val="FFFFFF"/>
              </a:buClr>
              <a:buSzPts val="2288"/>
              <a:buFont typeface="Helvetica Neue"/>
              <a:buNone/>
            </a:pPr>
            <a:endParaRPr sz="2288" b="0" i="0" u="none" strike="noStrike" cap="none">
              <a:solidFill>
                <a:srgbClr val="FFFFFF"/>
              </a:solidFill>
              <a:latin typeface="Helvetica Neue"/>
              <a:ea typeface="Helvetica Neue"/>
              <a:cs typeface="Helvetica Neue"/>
              <a:sym typeface="Helvetica Neue"/>
            </a:endParaRPr>
          </a:p>
        </p:txBody>
      </p:sp>
      <p:sp>
        <p:nvSpPr>
          <p:cNvPr id="2630" name="Google Shape;2630;p410"/>
          <p:cNvSpPr txBox="1">
            <a:spLocks noGrp="1"/>
          </p:cNvSpPr>
          <p:nvPr>
            <p:ph type="title"/>
          </p:nvPr>
        </p:nvSpPr>
        <p:spPr>
          <a:xfrm>
            <a:off x="457194" y="255090"/>
            <a:ext cx="17145000" cy="17145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FFFFFF"/>
              </a:buClr>
              <a:buSzPts val="4800"/>
              <a:buFont typeface="Calibri"/>
              <a:buNone/>
              <a:defRPr sz="4800">
                <a:solidFill>
                  <a:srgbClr val="FFFFFF"/>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631" name="Google Shape;2631;p410"/>
          <p:cNvSpPr txBox="1">
            <a:spLocks noGrp="1"/>
          </p:cNvSpPr>
          <p:nvPr>
            <p:ph type="body" idx="2"/>
          </p:nvPr>
        </p:nvSpPr>
        <p:spPr>
          <a:xfrm>
            <a:off x="498275" y="1430017"/>
            <a:ext cx="17145164" cy="623885"/>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500"/>
              </a:spcBef>
              <a:spcAft>
                <a:spcPts val="0"/>
              </a:spcAft>
              <a:buSzPts val="2100"/>
              <a:buNone/>
              <a:defRPr sz="2100">
                <a:solidFill>
                  <a:srgbClr val="FFFFFF"/>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2632" name="Google Shape;2632;p410"/>
          <p:cNvCxnSpPr/>
          <p:nvPr/>
        </p:nvCxnSpPr>
        <p:spPr>
          <a:xfrm>
            <a:off x="16967583" y="9670904"/>
            <a:ext cx="0" cy="401825"/>
          </a:xfrm>
          <a:prstGeom prst="straightConnector1">
            <a:avLst/>
          </a:prstGeom>
          <a:noFill/>
          <a:ln w="9525" cap="flat" cmpd="sng">
            <a:solidFill>
              <a:srgbClr val="7F7F7F"/>
            </a:solidFill>
            <a:prstDash val="solid"/>
            <a:miter lim="8000"/>
            <a:headEnd type="none" w="sm" len="sm"/>
            <a:tailEnd type="none" w="sm" len="sm"/>
          </a:ln>
        </p:spPr>
      </p:cxnSp>
      <p:sp>
        <p:nvSpPr>
          <p:cNvPr id="2633" name="Google Shape;2633;p410"/>
          <p:cNvSpPr txBox="1">
            <a:spLocks noGrp="1"/>
          </p:cNvSpPr>
          <p:nvPr>
            <p:ph type="sldNum" idx="12"/>
          </p:nvPr>
        </p:nvSpPr>
        <p:spPr>
          <a:xfrm>
            <a:off x="16803896" y="9681796"/>
            <a:ext cx="839556" cy="47875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1pPr>
            <a:lvl2pPr marL="0" marR="0" lvl="1"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2pPr>
            <a:lvl3pPr marL="0" marR="0" lvl="2"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3pPr>
            <a:lvl4pPr marL="0" marR="0" lvl="3"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4pPr>
            <a:lvl5pPr marL="0" marR="0" lvl="4"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5pPr>
            <a:lvl6pPr marL="0" marR="0" lvl="5"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6pPr>
            <a:lvl7pPr marL="0" marR="0" lvl="6"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7pPr>
            <a:lvl8pPr marL="0" marR="0" lvl="7"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8pPr>
            <a:lvl9pPr marL="0" marR="0" lvl="8"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2634" name="Google Shape;2634;p410"/>
          <p:cNvPicPr preferRelativeResize="0"/>
          <p:nvPr/>
        </p:nvPicPr>
        <p:blipFill rotWithShape="1">
          <a:blip r:embed="rId2">
            <a:alphaModFix/>
          </a:blip>
          <a:srcRect/>
          <a:stretch/>
        </p:blipFill>
        <p:spPr>
          <a:xfrm>
            <a:off x="14394695" y="9738360"/>
            <a:ext cx="2409201" cy="343860"/>
          </a:xfrm>
          <a:prstGeom prst="rect">
            <a:avLst/>
          </a:prstGeom>
          <a:noFill/>
          <a:ln>
            <a:noFill/>
          </a:ln>
        </p:spPr>
      </p:pic>
    </p:spTree>
  </p:cSld>
  <p:clrMapOvr>
    <a:masterClrMapping/>
  </p:clrMapOvr>
</p:sldLayout>
</file>

<file path=ppt/slideLayouts/slideLayout285.xml><?xml version="1.0" encoding="utf-8"?>
<p:sldLayout xmlns:a="http://schemas.openxmlformats.org/drawingml/2006/main" xmlns:r="http://schemas.openxmlformats.org/officeDocument/2006/relationships" xmlns:p="http://schemas.openxmlformats.org/presentationml/2006/main" matchingName="3_EVERYDAY CONTENT ONLY">
  <p:cSld name="3_EVERYDAY CONTENT ONLY">
    <p:spTree>
      <p:nvGrpSpPr>
        <p:cNvPr id="1" name="Shape 2635"/>
        <p:cNvGrpSpPr/>
        <p:nvPr/>
      </p:nvGrpSpPr>
      <p:grpSpPr>
        <a:xfrm>
          <a:off x="0" y="0"/>
          <a:ext cx="0" cy="0"/>
          <a:chOff x="0" y="0"/>
          <a:chExt cx="0" cy="0"/>
        </a:xfrm>
      </p:grpSpPr>
      <p:sp>
        <p:nvSpPr>
          <p:cNvPr id="2636" name="Google Shape;2636;p411"/>
          <p:cNvSpPr/>
          <p:nvPr/>
        </p:nvSpPr>
        <p:spPr>
          <a:xfrm>
            <a:off x="0" y="0"/>
            <a:ext cx="18287994" cy="1969590"/>
          </a:xfrm>
          <a:prstGeom prst="rect">
            <a:avLst/>
          </a:prstGeom>
          <a:gradFill>
            <a:gsLst>
              <a:gs pos="0">
                <a:srgbClr val="1C498B"/>
              </a:gs>
              <a:gs pos="100000">
                <a:srgbClr val="79818A"/>
              </a:gs>
            </a:gsLst>
            <a:lin ang="0" scaled="0"/>
          </a:gra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637" name="Google Shape;2637;p411"/>
          <p:cNvSpPr/>
          <p:nvPr/>
        </p:nvSpPr>
        <p:spPr>
          <a:xfrm>
            <a:off x="10295462" y="24401"/>
            <a:ext cx="7992533" cy="1218405"/>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1">
            <a:noAutofit/>
          </a:bodyPr>
          <a:lstStyle/>
          <a:p>
            <a:pPr marL="0" marR="0" lvl="0" indent="0" algn="ctr" rtl="0">
              <a:lnSpc>
                <a:spcPct val="100000"/>
              </a:lnSpc>
              <a:spcBef>
                <a:spcPts val="0"/>
              </a:spcBef>
              <a:spcAft>
                <a:spcPts val="0"/>
              </a:spcAft>
              <a:buClr>
                <a:srgbClr val="FFFFFF"/>
              </a:buClr>
              <a:buSzPts val="2288"/>
              <a:buFont typeface="Helvetica Neue"/>
              <a:buNone/>
            </a:pPr>
            <a:endParaRPr sz="2288" b="0" i="0" u="none" strike="noStrike" cap="none">
              <a:solidFill>
                <a:srgbClr val="FFFFFF"/>
              </a:solidFill>
              <a:latin typeface="Helvetica Neue"/>
              <a:ea typeface="Helvetica Neue"/>
              <a:cs typeface="Helvetica Neue"/>
              <a:sym typeface="Helvetica Neue"/>
            </a:endParaRPr>
          </a:p>
        </p:txBody>
      </p:sp>
      <p:sp>
        <p:nvSpPr>
          <p:cNvPr id="2638" name="Google Shape;2638;p411"/>
          <p:cNvSpPr txBox="1">
            <a:spLocks noGrp="1"/>
          </p:cNvSpPr>
          <p:nvPr>
            <p:ph type="body" idx="1"/>
          </p:nvPr>
        </p:nvSpPr>
        <p:spPr>
          <a:xfrm>
            <a:off x="762815" y="2561683"/>
            <a:ext cx="16805501" cy="6972857"/>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solidFill>
                  <a:srgbClr val="4C555F"/>
                </a:solidFill>
              </a:defRPr>
            </a:lvl1pPr>
            <a:lvl2pPr marL="914400" lvl="1" indent="-419100" algn="l">
              <a:lnSpc>
                <a:spcPct val="100000"/>
              </a:lnSpc>
              <a:spcBef>
                <a:spcPts val="1500"/>
              </a:spcBef>
              <a:spcAft>
                <a:spcPts val="0"/>
              </a:spcAft>
              <a:buSzPts val="3000"/>
              <a:buChar char="•"/>
              <a:defRPr>
                <a:solidFill>
                  <a:srgbClr val="4C555F"/>
                </a:solidFill>
              </a:defRPr>
            </a:lvl2pPr>
            <a:lvl3pPr marL="1371600" lvl="2" indent="-400050" algn="l">
              <a:lnSpc>
                <a:spcPct val="100000"/>
              </a:lnSpc>
              <a:spcBef>
                <a:spcPts val="1500"/>
              </a:spcBef>
              <a:spcAft>
                <a:spcPts val="0"/>
              </a:spcAft>
              <a:buSzPts val="2700"/>
              <a:buChar char="•"/>
              <a:defRPr>
                <a:solidFill>
                  <a:srgbClr val="4C555F"/>
                </a:solidFill>
              </a:defRPr>
            </a:lvl3pPr>
            <a:lvl4pPr marL="1828800" lvl="3" indent="-381000" algn="l">
              <a:lnSpc>
                <a:spcPct val="100000"/>
              </a:lnSpc>
              <a:spcBef>
                <a:spcPts val="1500"/>
              </a:spcBef>
              <a:spcAft>
                <a:spcPts val="0"/>
              </a:spcAft>
              <a:buSzPts val="2400"/>
              <a:buChar char="•"/>
              <a:defRPr>
                <a:solidFill>
                  <a:srgbClr val="4C555F"/>
                </a:solidFill>
              </a:defRPr>
            </a:lvl4pPr>
            <a:lvl5pPr marL="2286000" lvl="4" indent="-381000" algn="l">
              <a:lnSpc>
                <a:spcPct val="100000"/>
              </a:lnSpc>
              <a:spcBef>
                <a:spcPts val="1500"/>
              </a:spcBef>
              <a:spcAft>
                <a:spcPts val="0"/>
              </a:spcAft>
              <a:buSzPts val="2400"/>
              <a:buChar char="•"/>
              <a:defRPr>
                <a:solidFill>
                  <a:srgbClr val="4C555F"/>
                </a:solidFill>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639" name="Google Shape;2639;p411"/>
          <p:cNvSpPr/>
          <p:nvPr/>
        </p:nvSpPr>
        <p:spPr>
          <a:xfrm>
            <a:off x="10295462" y="779466"/>
            <a:ext cx="7992533" cy="1218405"/>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1">
            <a:noAutofit/>
          </a:bodyPr>
          <a:lstStyle/>
          <a:p>
            <a:pPr marL="0" marR="0" lvl="0" indent="0" algn="ctr" rtl="0">
              <a:lnSpc>
                <a:spcPct val="100000"/>
              </a:lnSpc>
              <a:spcBef>
                <a:spcPts val="0"/>
              </a:spcBef>
              <a:spcAft>
                <a:spcPts val="0"/>
              </a:spcAft>
              <a:buClr>
                <a:srgbClr val="FFFFFF"/>
              </a:buClr>
              <a:buSzPts val="2288"/>
              <a:buFont typeface="Helvetica Neue"/>
              <a:buNone/>
            </a:pPr>
            <a:endParaRPr sz="2288" b="0" i="0" u="none" strike="noStrike" cap="none">
              <a:solidFill>
                <a:srgbClr val="FFFFFF"/>
              </a:solidFill>
              <a:latin typeface="Helvetica Neue"/>
              <a:ea typeface="Helvetica Neue"/>
              <a:cs typeface="Helvetica Neue"/>
              <a:sym typeface="Helvetica Neue"/>
            </a:endParaRPr>
          </a:p>
        </p:txBody>
      </p:sp>
      <p:sp>
        <p:nvSpPr>
          <p:cNvPr id="2640" name="Google Shape;2640;p411"/>
          <p:cNvSpPr txBox="1">
            <a:spLocks noGrp="1"/>
          </p:cNvSpPr>
          <p:nvPr>
            <p:ph type="title"/>
          </p:nvPr>
        </p:nvSpPr>
        <p:spPr>
          <a:xfrm>
            <a:off x="457194" y="255090"/>
            <a:ext cx="17145000" cy="17145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FFFFFF"/>
              </a:buClr>
              <a:buSzPts val="4800"/>
              <a:buFont typeface="Calibri"/>
              <a:buNone/>
              <a:defRPr sz="4800">
                <a:solidFill>
                  <a:srgbClr val="FFFFFF"/>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641" name="Google Shape;2641;p411"/>
          <p:cNvSpPr txBox="1">
            <a:spLocks noGrp="1"/>
          </p:cNvSpPr>
          <p:nvPr>
            <p:ph type="body" idx="2"/>
          </p:nvPr>
        </p:nvSpPr>
        <p:spPr>
          <a:xfrm>
            <a:off x="498275" y="1430017"/>
            <a:ext cx="17145164" cy="623885"/>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500"/>
              </a:spcBef>
              <a:spcAft>
                <a:spcPts val="0"/>
              </a:spcAft>
              <a:buSzPts val="2100"/>
              <a:buNone/>
              <a:defRPr sz="2100">
                <a:solidFill>
                  <a:srgbClr val="FFFFFF"/>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2642" name="Google Shape;2642;p411"/>
          <p:cNvCxnSpPr/>
          <p:nvPr/>
        </p:nvCxnSpPr>
        <p:spPr>
          <a:xfrm>
            <a:off x="16967583" y="9670904"/>
            <a:ext cx="0" cy="401825"/>
          </a:xfrm>
          <a:prstGeom prst="straightConnector1">
            <a:avLst/>
          </a:prstGeom>
          <a:noFill/>
          <a:ln w="9525" cap="flat" cmpd="sng">
            <a:solidFill>
              <a:srgbClr val="7F7F7F"/>
            </a:solidFill>
            <a:prstDash val="solid"/>
            <a:miter lim="8000"/>
            <a:headEnd type="none" w="sm" len="sm"/>
            <a:tailEnd type="none" w="sm" len="sm"/>
          </a:ln>
        </p:spPr>
      </p:cxnSp>
      <p:sp>
        <p:nvSpPr>
          <p:cNvPr id="2643" name="Google Shape;2643;p411"/>
          <p:cNvSpPr txBox="1">
            <a:spLocks noGrp="1"/>
          </p:cNvSpPr>
          <p:nvPr>
            <p:ph type="sldNum" idx="12"/>
          </p:nvPr>
        </p:nvSpPr>
        <p:spPr>
          <a:xfrm>
            <a:off x="16803896" y="9681796"/>
            <a:ext cx="839556" cy="47875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1pPr>
            <a:lvl2pPr marL="0" marR="0" lvl="1"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2pPr>
            <a:lvl3pPr marL="0" marR="0" lvl="2"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3pPr>
            <a:lvl4pPr marL="0" marR="0" lvl="3"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4pPr>
            <a:lvl5pPr marL="0" marR="0" lvl="4"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5pPr>
            <a:lvl6pPr marL="0" marR="0" lvl="5"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6pPr>
            <a:lvl7pPr marL="0" marR="0" lvl="6"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7pPr>
            <a:lvl8pPr marL="0" marR="0" lvl="7"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8pPr>
            <a:lvl9pPr marL="0" marR="0" lvl="8"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2644" name="Google Shape;2644;p411"/>
          <p:cNvPicPr preferRelativeResize="0"/>
          <p:nvPr/>
        </p:nvPicPr>
        <p:blipFill rotWithShape="1">
          <a:blip r:embed="rId2">
            <a:alphaModFix/>
          </a:blip>
          <a:srcRect/>
          <a:stretch/>
        </p:blipFill>
        <p:spPr>
          <a:xfrm>
            <a:off x="14394695" y="9738360"/>
            <a:ext cx="2409201" cy="343860"/>
          </a:xfrm>
          <a:prstGeom prst="rect">
            <a:avLst/>
          </a:prstGeom>
          <a:noFill/>
          <a:ln>
            <a:noFill/>
          </a:ln>
        </p:spPr>
      </p:pic>
    </p:spTree>
  </p:cSld>
  <p:clrMapOvr>
    <a:masterClrMapping/>
  </p:clrMapOvr>
</p:sldLayout>
</file>

<file path=ppt/slideLayouts/slideLayout286.xml><?xml version="1.0" encoding="utf-8"?>
<p:sldLayout xmlns:a="http://schemas.openxmlformats.org/drawingml/2006/main" xmlns:r="http://schemas.openxmlformats.org/officeDocument/2006/relationships" xmlns:p="http://schemas.openxmlformats.org/presentationml/2006/main" matchingName="49_Quotation">
  <p:cSld name="49_Quotation">
    <p:spTree>
      <p:nvGrpSpPr>
        <p:cNvPr id="1" name="Shape 2645"/>
        <p:cNvGrpSpPr/>
        <p:nvPr/>
      </p:nvGrpSpPr>
      <p:grpSpPr>
        <a:xfrm>
          <a:off x="0" y="0"/>
          <a:ext cx="0" cy="0"/>
          <a:chOff x="0" y="0"/>
          <a:chExt cx="0" cy="0"/>
        </a:xfrm>
      </p:grpSpPr>
      <p:sp>
        <p:nvSpPr>
          <p:cNvPr id="2646" name="Google Shape;2646;p412"/>
          <p:cNvSpPr/>
          <p:nvPr/>
        </p:nvSpPr>
        <p:spPr>
          <a:xfrm>
            <a:off x="2141040" y="2081801"/>
            <a:ext cx="15232563" cy="5260401"/>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647" name="Google Shape;2647;p412"/>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648" name="Google Shape;2648;p412"/>
          <p:cNvSpPr txBox="1">
            <a:spLocks noGrp="1"/>
          </p:cNvSpPr>
          <p:nvPr>
            <p:ph type="body" idx="1"/>
          </p:nvPr>
        </p:nvSpPr>
        <p:spPr>
          <a:xfrm>
            <a:off x="2141040" y="7511183"/>
            <a:ext cx="15232563" cy="12377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649" name="Google Shape;2649;p412"/>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2650" name="Google Shape;2650;p412"/>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2651" name="Google Shape;2651;p412"/>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2652" name="Google Shape;2652;p412"/>
          <p:cNvGrpSpPr/>
          <p:nvPr/>
        </p:nvGrpSpPr>
        <p:grpSpPr>
          <a:xfrm>
            <a:off x="10787318" y="0"/>
            <a:ext cx="7500690" cy="2138982"/>
            <a:chOff x="7191545" y="0"/>
            <a:chExt cx="5000460" cy="1425988"/>
          </a:xfrm>
        </p:grpSpPr>
        <p:pic>
          <p:nvPicPr>
            <p:cNvPr id="2653" name="Google Shape;2653;p41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2654" name="Google Shape;2654;p412"/>
            <p:cNvGrpSpPr/>
            <p:nvPr/>
          </p:nvGrpSpPr>
          <p:grpSpPr>
            <a:xfrm>
              <a:off x="7191545" y="0"/>
              <a:ext cx="5000460" cy="1425988"/>
              <a:chOff x="7191545" y="0"/>
              <a:chExt cx="5000460" cy="1425988"/>
            </a:xfrm>
          </p:grpSpPr>
          <p:sp>
            <p:nvSpPr>
              <p:cNvPr id="2655" name="Google Shape;2655;p41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2656" name="Google Shape;2656;p41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2657" name="Google Shape;2657;p412" descr="Open quotation mark with solid fill"/>
          <p:cNvSpPr/>
          <p:nvPr/>
        </p:nvSpPr>
        <p:spPr>
          <a:xfrm>
            <a:off x="167267" y="204794"/>
            <a:ext cx="3055142" cy="305514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87.xml><?xml version="1.0" encoding="utf-8"?>
<p:sldLayout xmlns:a="http://schemas.openxmlformats.org/drawingml/2006/main" xmlns:r="http://schemas.openxmlformats.org/officeDocument/2006/relationships" xmlns:p="http://schemas.openxmlformats.org/presentationml/2006/main" matchingName="50_Quotation">
  <p:cSld name="50_Quotation">
    <p:spTree>
      <p:nvGrpSpPr>
        <p:cNvPr id="1" name="Shape 2658"/>
        <p:cNvGrpSpPr/>
        <p:nvPr/>
      </p:nvGrpSpPr>
      <p:grpSpPr>
        <a:xfrm>
          <a:off x="0" y="0"/>
          <a:ext cx="0" cy="0"/>
          <a:chOff x="0" y="0"/>
          <a:chExt cx="0" cy="0"/>
        </a:xfrm>
      </p:grpSpPr>
      <p:sp>
        <p:nvSpPr>
          <p:cNvPr id="2659" name="Google Shape;2659;p413"/>
          <p:cNvSpPr/>
          <p:nvPr/>
        </p:nvSpPr>
        <p:spPr>
          <a:xfrm>
            <a:off x="2141040" y="2081801"/>
            <a:ext cx="15232563" cy="5260401"/>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660" name="Google Shape;2660;p413"/>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661" name="Google Shape;2661;p413"/>
          <p:cNvSpPr txBox="1">
            <a:spLocks noGrp="1"/>
          </p:cNvSpPr>
          <p:nvPr>
            <p:ph type="body" idx="1"/>
          </p:nvPr>
        </p:nvSpPr>
        <p:spPr>
          <a:xfrm>
            <a:off x="2141040" y="7511183"/>
            <a:ext cx="15232563" cy="12377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662" name="Google Shape;2662;p413"/>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2663" name="Google Shape;2663;p413"/>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2664" name="Google Shape;2664;p413"/>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2665" name="Google Shape;2665;p413"/>
          <p:cNvGrpSpPr/>
          <p:nvPr/>
        </p:nvGrpSpPr>
        <p:grpSpPr>
          <a:xfrm>
            <a:off x="10787318" y="0"/>
            <a:ext cx="7500690" cy="2138982"/>
            <a:chOff x="7191545" y="0"/>
            <a:chExt cx="5000460" cy="1425988"/>
          </a:xfrm>
        </p:grpSpPr>
        <p:pic>
          <p:nvPicPr>
            <p:cNvPr id="2666" name="Google Shape;2666;p413"/>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2667" name="Google Shape;2667;p413"/>
            <p:cNvGrpSpPr/>
            <p:nvPr/>
          </p:nvGrpSpPr>
          <p:grpSpPr>
            <a:xfrm>
              <a:off x="7191545" y="0"/>
              <a:ext cx="5000460" cy="1425988"/>
              <a:chOff x="7191545" y="0"/>
              <a:chExt cx="5000460" cy="1425988"/>
            </a:xfrm>
          </p:grpSpPr>
          <p:sp>
            <p:nvSpPr>
              <p:cNvPr id="2668" name="Google Shape;2668;p413"/>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2669" name="Google Shape;2669;p413"/>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2670" name="Google Shape;2670;p413" descr="Open quotation mark with solid fill"/>
          <p:cNvSpPr/>
          <p:nvPr/>
        </p:nvSpPr>
        <p:spPr>
          <a:xfrm>
            <a:off x="167267" y="204794"/>
            <a:ext cx="3055142" cy="305514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88.xml><?xml version="1.0" encoding="utf-8"?>
<p:sldLayout xmlns:a="http://schemas.openxmlformats.org/drawingml/2006/main" xmlns:r="http://schemas.openxmlformats.org/officeDocument/2006/relationships" xmlns:p="http://schemas.openxmlformats.org/presentationml/2006/main" matchingName="28_Cover">
  <p:cSld name="28_Cover">
    <p:spTree>
      <p:nvGrpSpPr>
        <p:cNvPr id="1" name="Shape 2671"/>
        <p:cNvGrpSpPr/>
        <p:nvPr/>
      </p:nvGrpSpPr>
      <p:grpSpPr>
        <a:xfrm>
          <a:off x="0" y="0"/>
          <a:ext cx="0" cy="0"/>
          <a:chOff x="0" y="0"/>
          <a:chExt cx="0" cy="0"/>
        </a:xfrm>
      </p:grpSpPr>
      <p:sp>
        <p:nvSpPr>
          <p:cNvPr id="2672" name="Google Shape;2672;p414"/>
          <p:cNvSpPr/>
          <p:nvPr/>
        </p:nvSpPr>
        <p:spPr>
          <a:xfrm>
            <a:off x="1353549" y="1941623"/>
            <a:ext cx="16934445" cy="5733905"/>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673" name="Google Shape;2673;p414"/>
          <p:cNvSpPr txBox="1">
            <a:spLocks noGrp="1"/>
          </p:cNvSpPr>
          <p:nvPr>
            <p:ph type="title"/>
          </p:nvPr>
        </p:nvSpPr>
        <p:spPr>
          <a:xfrm>
            <a:off x="2119971" y="2341992"/>
            <a:ext cx="7791648" cy="273951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674" name="Google Shape;2674;p414"/>
          <p:cNvSpPr txBox="1">
            <a:spLocks noGrp="1"/>
          </p:cNvSpPr>
          <p:nvPr>
            <p:ph type="subTitle" idx="1"/>
          </p:nvPr>
        </p:nvSpPr>
        <p:spPr>
          <a:xfrm>
            <a:off x="2119971" y="5650292"/>
            <a:ext cx="7791648"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2675" name="Google Shape;2675;p414"/>
          <p:cNvSpPr>
            <a:spLocks noGrp="1"/>
          </p:cNvSpPr>
          <p:nvPr>
            <p:ph type="pic" idx="2"/>
          </p:nvPr>
        </p:nvSpPr>
        <p:spPr>
          <a:xfrm>
            <a:off x="10678030" y="350868"/>
            <a:ext cx="7609979" cy="8915400"/>
          </a:xfrm>
          <a:prstGeom prst="rect">
            <a:avLst/>
          </a:prstGeom>
          <a:noFill/>
          <a:ln>
            <a:noFill/>
          </a:ln>
        </p:spPr>
      </p:sp>
      <p:grpSp>
        <p:nvGrpSpPr>
          <p:cNvPr id="2676" name="Google Shape;2676;p414"/>
          <p:cNvGrpSpPr/>
          <p:nvPr/>
        </p:nvGrpSpPr>
        <p:grpSpPr>
          <a:xfrm>
            <a:off x="0" y="7530523"/>
            <a:ext cx="18287994" cy="2756477"/>
            <a:chOff x="0" y="5020348"/>
            <a:chExt cx="12191996" cy="1837651"/>
          </a:xfrm>
        </p:grpSpPr>
        <p:sp>
          <p:nvSpPr>
            <p:cNvPr id="2677" name="Google Shape;2677;p414"/>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678" name="Google Shape;2678;p414"/>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2679" name="Google Shape;2679;p414"/>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289.xml><?xml version="1.0" encoding="utf-8"?>
<p:sldLayout xmlns:a="http://schemas.openxmlformats.org/drawingml/2006/main" xmlns:r="http://schemas.openxmlformats.org/officeDocument/2006/relationships" xmlns:p="http://schemas.openxmlformats.org/presentationml/2006/main" matchingName="21_Divider">
  <p:cSld name="21_Divider">
    <p:spTree>
      <p:nvGrpSpPr>
        <p:cNvPr id="1" name="Shape 2680"/>
        <p:cNvGrpSpPr/>
        <p:nvPr/>
      </p:nvGrpSpPr>
      <p:grpSpPr>
        <a:xfrm>
          <a:off x="0" y="0"/>
          <a:ext cx="0" cy="0"/>
          <a:chOff x="0" y="0"/>
          <a:chExt cx="0" cy="0"/>
        </a:xfrm>
      </p:grpSpPr>
      <p:grpSp>
        <p:nvGrpSpPr>
          <p:cNvPr id="2681" name="Google Shape;2681;p415"/>
          <p:cNvGrpSpPr/>
          <p:nvPr/>
        </p:nvGrpSpPr>
        <p:grpSpPr>
          <a:xfrm>
            <a:off x="0" y="7530523"/>
            <a:ext cx="18287994" cy="2756477"/>
            <a:chOff x="0" y="5020348"/>
            <a:chExt cx="12191996" cy="1837651"/>
          </a:xfrm>
        </p:grpSpPr>
        <p:sp>
          <p:nvSpPr>
            <p:cNvPr id="2682" name="Google Shape;2682;p415"/>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683" name="Google Shape;2683;p415"/>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684" name="Google Shape;2684;p415"/>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2685" name="Google Shape;2685;p415"/>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2686" name="Google Shape;2686;p415"/>
          <p:cNvSpPr txBox="1">
            <a:spLocks noGrp="1"/>
          </p:cNvSpPr>
          <p:nvPr>
            <p:ph type="title"/>
          </p:nvPr>
        </p:nvSpPr>
        <p:spPr>
          <a:xfrm>
            <a:off x="2119958" y="1052621"/>
            <a:ext cx="14048064"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687" name="Google Shape;2687;p415"/>
          <p:cNvSpPr txBox="1">
            <a:spLocks noGrp="1"/>
          </p:cNvSpPr>
          <p:nvPr>
            <p:ph type="subTitle" idx="1"/>
          </p:nvPr>
        </p:nvSpPr>
        <p:spPr>
          <a:xfrm>
            <a:off x="2119958" y="4622456"/>
            <a:ext cx="14048064"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290.xml><?xml version="1.0" encoding="utf-8"?>
<p:sldLayout xmlns:a="http://schemas.openxmlformats.org/drawingml/2006/main" xmlns:r="http://schemas.openxmlformats.org/officeDocument/2006/relationships" xmlns:p="http://schemas.openxmlformats.org/presentationml/2006/main" matchingName="32_Photo Slide">
  <p:cSld name="32_Photo Slide">
    <p:spTree>
      <p:nvGrpSpPr>
        <p:cNvPr id="1" name="Shape 2688"/>
        <p:cNvGrpSpPr/>
        <p:nvPr/>
      </p:nvGrpSpPr>
      <p:grpSpPr>
        <a:xfrm>
          <a:off x="0" y="0"/>
          <a:ext cx="0" cy="0"/>
          <a:chOff x="0" y="0"/>
          <a:chExt cx="0" cy="0"/>
        </a:xfrm>
      </p:grpSpPr>
      <p:sp>
        <p:nvSpPr>
          <p:cNvPr id="2689" name="Google Shape;2689;p416"/>
          <p:cNvSpPr txBox="1">
            <a:spLocks noGrp="1"/>
          </p:cNvSpPr>
          <p:nvPr>
            <p:ph type="body" idx="1"/>
          </p:nvPr>
        </p:nvSpPr>
        <p:spPr>
          <a:xfrm>
            <a:off x="685800" y="1719383"/>
            <a:ext cx="3525258" cy="4457700"/>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2690" name="Google Shape;2690;p416"/>
          <p:cNvCxnSpPr/>
          <p:nvPr/>
        </p:nvCxnSpPr>
        <p:spPr>
          <a:xfrm>
            <a:off x="685801"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2691" name="Google Shape;2691;p416"/>
          <p:cNvGrpSpPr/>
          <p:nvPr/>
        </p:nvGrpSpPr>
        <p:grpSpPr>
          <a:xfrm>
            <a:off x="1" y="8069137"/>
            <a:ext cx="4211045" cy="1130843"/>
            <a:chOff x="0" y="5379424"/>
            <a:chExt cx="2807363" cy="753895"/>
          </a:xfrm>
        </p:grpSpPr>
        <p:sp>
          <p:nvSpPr>
            <p:cNvPr id="2692" name="Google Shape;2692;p416"/>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693" name="Google Shape;2693;p416"/>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grpSp>
      <p:sp>
        <p:nvSpPr>
          <p:cNvPr id="2694" name="Google Shape;2694;p416"/>
          <p:cNvSpPr>
            <a:spLocks noGrp="1"/>
          </p:cNvSpPr>
          <p:nvPr>
            <p:ph type="pic" idx="2"/>
          </p:nvPr>
        </p:nvSpPr>
        <p:spPr>
          <a:xfrm>
            <a:off x="4211045" y="685800"/>
            <a:ext cx="13373100" cy="8915400"/>
          </a:xfrm>
          <a:prstGeom prst="rect">
            <a:avLst/>
          </a:prstGeom>
          <a:noFill/>
          <a:ln>
            <a:noFill/>
          </a:ln>
        </p:spPr>
      </p:sp>
      <p:pic>
        <p:nvPicPr>
          <p:cNvPr id="2695" name="Google Shape;2695;p416"/>
          <p:cNvPicPr preferRelativeResize="0"/>
          <p:nvPr/>
        </p:nvPicPr>
        <p:blipFill rotWithShape="1">
          <a:blip r:embed="rId2">
            <a:alphaModFix/>
          </a:blip>
          <a:srcRect/>
          <a:stretch/>
        </p:blipFill>
        <p:spPr>
          <a:xfrm>
            <a:off x="770030" y="6578303"/>
            <a:ext cx="3037970" cy="1367910"/>
          </a:xfrm>
          <a:prstGeom prst="rect">
            <a:avLst/>
          </a:prstGeom>
          <a:noFill/>
          <a:ln>
            <a:noFill/>
          </a:ln>
        </p:spPr>
      </p:pic>
    </p:spTree>
  </p:cSld>
  <p:clrMapOvr>
    <a:masterClrMapping/>
  </p:clrMapOvr>
</p:sldLayout>
</file>

<file path=ppt/slideLayouts/slideLayout291.xml><?xml version="1.0" encoding="utf-8"?>
<p:sldLayout xmlns:a="http://schemas.openxmlformats.org/drawingml/2006/main" xmlns:r="http://schemas.openxmlformats.org/officeDocument/2006/relationships" xmlns:p="http://schemas.openxmlformats.org/presentationml/2006/main" matchingName="53_Quotation">
  <p:cSld name="53_Quotation">
    <p:spTree>
      <p:nvGrpSpPr>
        <p:cNvPr id="1" name="Shape 2696"/>
        <p:cNvGrpSpPr/>
        <p:nvPr/>
      </p:nvGrpSpPr>
      <p:grpSpPr>
        <a:xfrm>
          <a:off x="0" y="0"/>
          <a:ext cx="0" cy="0"/>
          <a:chOff x="0" y="0"/>
          <a:chExt cx="0" cy="0"/>
        </a:xfrm>
      </p:grpSpPr>
      <p:sp>
        <p:nvSpPr>
          <p:cNvPr id="2697" name="Google Shape;2697;p417"/>
          <p:cNvSpPr/>
          <p:nvPr/>
        </p:nvSpPr>
        <p:spPr>
          <a:xfrm>
            <a:off x="2141040" y="2081801"/>
            <a:ext cx="15232563" cy="5260401"/>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698" name="Google Shape;2698;p417"/>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699" name="Google Shape;2699;p417"/>
          <p:cNvSpPr txBox="1">
            <a:spLocks noGrp="1"/>
          </p:cNvSpPr>
          <p:nvPr>
            <p:ph type="body" idx="1"/>
          </p:nvPr>
        </p:nvSpPr>
        <p:spPr>
          <a:xfrm>
            <a:off x="2141040" y="7511183"/>
            <a:ext cx="15232563" cy="12377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700" name="Google Shape;2700;p417"/>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2701" name="Google Shape;2701;p417"/>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2702" name="Google Shape;2702;p417"/>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2703" name="Google Shape;2703;p417"/>
          <p:cNvGrpSpPr/>
          <p:nvPr/>
        </p:nvGrpSpPr>
        <p:grpSpPr>
          <a:xfrm>
            <a:off x="10787318" y="0"/>
            <a:ext cx="7500690" cy="2138982"/>
            <a:chOff x="7191545" y="0"/>
            <a:chExt cx="5000460" cy="1425988"/>
          </a:xfrm>
        </p:grpSpPr>
        <p:pic>
          <p:nvPicPr>
            <p:cNvPr id="2704" name="Google Shape;2704;p417"/>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2705" name="Google Shape;2705;p417"/>
            <p:cNvGrpSpPr/>
            <p:nvPr/>
          </p:nvGrpSpPr>
          <p:grpSpPr>
            <a:xfrm>
              <a:off x="7191545" y="0"/>
              <a:ext cx="5000460" cy="1425988"/>
              <a:chOff x="7191545" y="0"/>
              <a:chExt cx="5000460" cy="1425988"/>
            </a:xfrm>
          </p:grpSpPr>
          <p:sp>
            <p:nvSpPr>
              <p:cNvPr id="2706" name="Google Shape;2706;p417"/>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2707" name="Google Shape;2707;p417"/>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2708" name="Google Shape;2708;p417" descr="Open quotation mark with solid fill"/>
          <p:cNvSpPr/>
          <p:nvPr/>
        </p:nvSpPr>
        <p:spPr>
          <a:xfrm>
            <a:off x="167267" y="204794"/>
            <a:ext cx="3055142" cy="305514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92.xml><?xml version="1.0" encoding="utf-8"?>
<p:sldLayout xmlns:a="http://schemas.openxmlformats.org/drawingml/2006/main" xmlns:r="http://schemas.openxmlformats.org/officeDocument/2006/relationships" xmlns:p="http://schemas.openxmlformats.org/presentationml/2006/main" matchingName="54_Quotation">
  <p:cSld name="54_Quotation">
    <p:spTree>
      <p:nvGrpSpPr>
        <p:cNvPr id="1" name="Shape 2709"/>
        <p:cNvGrpSpPr/>
        <p:nvPr/>
      </p:nvGrpSpPr>
      <p:grpSpPr>
        <a:xfrm>
          <a:off x="0" y="0"/>
          <a:ext cx="0" cy="0"/>
          <a:chOff x="0" y="0"/>
          <a:chExt cx="0" cy="0"/>
        </a:xfrm>
      </p:grpSpPr>
      <p:sp>
        <p:nvSpPr>
          <p:cNvPr id="2710" name="Google Shape;2710;p418"/>
          <p:cNvSpPr/>
          <p:nvPr/>
        </p:nvSpPr>
        <p:spPr>
          <a:xfrm>
            <a:off x="2141040" y="2081801"/>
            <a:ext cx="15232563" cy="5260401"/>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711" name="Google Shape;2711;p418"/>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712" name="Google Shape;2712;p418"/>
          <p:cNvSpPr txBox="1">
            <a:spLocks noGrp="1"/>
          </p:cNvSpPr>
          <p:nvPr>
            <p:ph type="body" idx="1"/>
          </p:nvPr>
        </p:nvSpPr>
        <p:spPr>
          <a:xfrm>
            <a:off x="2141040" y="7511183"/>
            <a:ext cx="15232563" cy="12377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713" name="Google Shape;2713;p418"/>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2714" name="Google Shape;2714;p418"/>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2715" name="Google Shape;2715;p418"/>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2716" name="Google Shape;2716;p418"/>
          <p:cNvGrpSpPr/>
          <p:nvPr/>
        </p:nvGrpSpPr>
        <p:grpSpPr>
          <a:xfrm>
            <a:off x="10787318" y="0"/>
            <a:ext cx="7500690" cy="2138982"/>
            <a:chOff x="7191545" y="0"/>
            <a:chExt cx="5000460" cy="1425988"/>
          </a:xfrm>
        </p:grpSpPr>
        <p:pic>
          <p:nvPicPr>
            <p:cNvPr id="2717" name="Google Shape;2717;p418"/>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2718" name="Google Shape;2718;p418"/>
            <p:cNvGrpSpPr/>
            <p:nvPr/>
          </p:nvGrpSpPr>
          <p:grpSpPr>
            <a:xfrm>
              <a:off x="7191545" y="0"/>
              <a:ext cx="5000460" cy="1425988"/>
              <a:chOff x="7191545" y="0"/>
              <a:chExt cx="5000460" cy="1425988"/>
            </a:xfrm>
          </p:grpSpPr>
          <p:sp>
            <p:nvSpPr>
              <p:cNvPr id="2719" name="Google Shape;2719;p418"/>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2720" name="Google Shape;2720;p418"/>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2721" name="Google Shape;2721;p418" descr="Open quotation mark with solid fill"/>
          <p:cNvSpPr/>
          <p:nvPr/>
        </p:nvSpPr>
        <p:spPr>
          <a:xfrm>
            <a:off x="167267" y="204794"/>
            <a:ext cx="3055142" cy="305514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93.xml><?xml version="1.0" encoding="utf-8"?>
<p:sldLayout xmlns:a="http://schemas.openxmlformats.org/drawingml/2006/main" xmlns:r="http://schemas.openxmlformats.org/officeDocument/2006/relationships" xmlns:p="http://schemas.openxmlformats.org/presentationml/2006/main" matchingName="37_Title and Content">
  <p:cSld name="37_Title and Content">
    <p:spTree>
      <p:nvGrpSpPr>
        <p:cNvPr id="1" name="Shape 2722"/>
        <p:cNvGrpSpPr/>
        <p:nvPr/>
      </p:nvGrpSpPr>
      <p:grpSpPr>
        <a:xfrm>
          <a:off x="0" y="0"/>
          <a:ext cx="0" cy="0"/>
          <a:chOff x="0" y="0"/>
          <a:chExt cx="0" cy="0"/>
        </a:xfrm>
      </p:grpSpPr>
      <p:grpSp>
        <p:nvGrpSpPr>
          <p:cNvPr id="2723" name="Google Shape;2723;p419"/>
          <p:cNvGrpSpPr/>
          <p:nvPr/>
        </p:nvGrpSpPr>
        <p:grpSpPr>
          <a:xfrm>
            <a:off x="10787318" y="0"/>
            <a:ext cx="7500690" cy="2138982"/>
            <a:chOff x="7191545" y="0"/>
            <a:chExt cx="5000460" cy="1425988"/>
          </a:xfrm>
        </p:grpSpPr>
        <p:pic>
          <p:nvPicPr>
            <p:cNvPr id="2724" name="Google Shape;2724;p41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2725" name="Google Shape;2725;p419"/>
            <p:cNvGrpSpPr/>
            <p:nvPr/>
          </p:nvGrpSpPr>
          <p:grpSpPr>
            <a:xfrm>
              <a:off x="7191545" y="0"/>
              <a:ext cx="5000460" cy="1425988"/>
              <a:chOff x="7191545" y="0"/>
              <a:chExt cx="5000460" cy="1425988"/>
            </a:xfrm>
          </p:grpSpPr>
          <p:sp>
            <p:nvSpPr>
              <p:cNvPr id="2726" name="Google Shape;2726;p41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2727" name="Google Shape;2727;p41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2728" name="Google Shape;2728;p419"/>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729" name="Google Shape;2729;p419"/>
          <p:cNvSpPr txBox="1">
            <a:spLocks noGrp="1"/>
          </p:cNvSpPr>
          <p:nvPr>
            <p:ph type="body" idx="1"/>
          </p:nvPr>
        </p:nvSpPr>
        <p:spPr>
          <a:xfrm>
            <a:off x="914405" y="2738440"/>
            <a:ext cx="16459200" cy="6527004"/>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400050" algn="l">
              <a:lnSpc>
                <a:spcPct val="100000"/>
              </a:lnSpc>
              <a:spcBef>
                <a:spcPts val="1500"/>
              </a:spcBef>
              <a:spcAft>
                <a:spcPts val="0"/>
              </a:spcAft>
              <a:buSzPts val="2700"/>
              <a:buChar char="•"/>
              <a:defRPr/>
            </a:lvl3pPr>
            <a:lvl4pPr marL="1828800" lvl="3" indent="-381000" algn="l">
              <a:lnSpc>
                <a:spcPct val="100000"/>
              </a:lnSpc>
              <a:spcBef>
                <a:spcPts val="1500"/>
              </a:spcBef>
              <a:spcAft>
                <a:spcPts val="0"/>
              </a:spcAft>
              <a:buSzPts val="2400"/>
              <a:buChar char="•"/>
              <a:defRPr/>
            </a:lvl4pPr>
            <a:lvl5pPr marL="2286000" lvl="4" indent="-381000" algn="l">
              <a:lnSpc>
                <a:spcPct val="100000"/>
              </a:lnSpc>
              <a:spcBef>
                <a:spcPts val="1500"/>
              </a:spcBef>
              <a:spcAft>
                <a:spcPts val="0"/>
              </a:spcAft>
              <a:buSzPts val="24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730" name="Google Shape;2730;p419"/>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2731" name="Google Shape;2731;p419"/>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2732" name="Google Shape;2732;p419"/>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94.xml><?xml version="1.0" encoding="utf-8"?>
<p:sldLayout xmlns:a="http://schemas.openxmlformats.org/drawingml/2006/main" xmlns:r="http://schemas.openxmlformats.org/officeDocument/2006/relationships" xmlns:p="http://schemas.openxmlformats.org/presentationml/2006/main" matchingName="21_Two Content">
  <p:cSld name="21_Two Content">
    <p:spTree>
      <p:nvGrpSpPr>
        <p:cNvPr id="1" name="Shape 2733"/>
        <p:cNvGrpSpPr/>
        <p:nvPr/>
      </p:nvGrpSpPr>
      <p:grpSpPr>
        <a:xfrm>
          <a:off x="0" y="0"/>
          <a:ext cx="0" cy="0"/>
          <a:chOff x="0" y="0"/>
          <a:chExt cx="0" cy="0"/>
        </a:xfrm>
      </p:grpSpPr>
      <p:sp>
        <p:nvSpPr>
          <p:cNvPr id="2734" name="Google Shape;2734;p420"/>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735" name="Google Shape;2735;p420"/>
          <p:cNvSpPr txBox="1">
            <a:spLocks noGrp="1"/>
          </p:cNvSpPr>
          <p:nvPr>
            <p:ph type="body" idx="1"/>
          </p:nvPr>
        </p:nvSpPr>
        <p:spPr>
          <a:xfrm>
            <a:off x="914405" y="2738440"/>
            <a:ext cx="8115305" cy="6527004"/>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400050" algn="l">
              <a:lnSpc>
                <a:spcPct val="100000"/>
              </a:lnSpc>
              <a:spcBef>
                <a:spcPts val="1500"/>
              </a:spcBef>
              <a:spcAft>
                <a:spcPts val="0"/>
              </a:spcAft>
              <a:buSzPts val="2700"/>
              <a:buChar char="•"/>
              <a:defRPr/>
            </a:lvl3pPr>
            <a:lvl4pPr marL="1828800" lvl="3" indent="-381000" algn="l">
              <a:lnSpc>
                <a:spcPct val="100000"/>
              </a:lnSpc>
              <a:spcBef>
                <a:spcPts val="1500"/>
              </a:spcBef>
              <a:spcAft>
                <a:spcPts val="0"/>
              </a:spcAft>
              <a:buSzPts val="2400"/>
              <a:buChar char="•"/>
              <a:defRPr/>
            </a:lvl4pPr>
            <a:lvl5pPr marL="2286000" lvl="4" indent="-381000" algn="l">
              <a:lnSpc>
                <a:spcPct val="100000"/>
              </a:lnSpc>
              <a:spcBef>
                <a:spcPts val="1500"/>
              </a:spcBef>
              <a:spcAft>
                <a:spcPts val="0"/>
              </a:spcAft>
              <a:buSzPts val="24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2736" name="Google Shape;2736;p420"/>
          <p:cNvGrpSpPr/>
          <p:nvPr/>
        </p:nvGrpSpPr>
        <p:grpSpPr>
          <a:xfrm>
            <a:off x="10787318" y="0"/>
            <a:ext cx="7500690" cy="2138982"/>
            <a:chOff x="7191545" y="0"/>
            <a:chExt cx="5000460" cy="1425988"/>
          </a:xfrm>
        </p:grpSpPr>
        <p:pic>
          <p:nvPicPr>
            <p:cNvPr id="2737" name="Google Shape;2737;p42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2738" name="Google Shape;2738;p420"/>
            <p:cNvGrpSpPr/>
            <p:nvPr/>
          </p:nvGrpSpPr>
          <p:grpSpPr>
            <a:xfrm>
              <a:off x="7191545" y="0"/>
              <a:ext cx="5000460" cy="1425988"/>
              <a:chOff x="7191545" y="0"/>
              <a:chExt cx="5000460" cy="1425988"/>
            </a:xfrm>
          </p:grpSpPr>
          <p:sp>
            <p:nvSpPr>
              <p:cNvPr id="2739" name="Google Shape;2739;p42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2740" name="Google Shape;2740;p42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2741" name="Google Shape;2741;p420"/>
          <p:cNvSpPr txBox="1">
            <a:spLocks noGrp="1"/>
          </p:cNvSpPr>
          <p:nvPr>
            <p:ph type="body" idx="2"/>
          </p:nvPr>
        </p:nvSpPr>
        <p:spPr>
          <a:xfrm>
            <a:off x="9258301" y="2738440"/>
            <a:ext cx="8115305" cy="6527004"/>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400050" algn="l">
              <a:lnSpc>
                <a:spcPct val="100000"/>
              </a:lnSpc>
              <a:spcBef>
                <a:spcPts val="1500"/>
              </a:spcBef>
              <a:spcAft>
                <a:spcPts val="0"/>
              </a:spcAft>
              <a:buSzPts val="2700"/>
              <a:buChar char="•"/>
              <a:defRPr/>
            </a:lvl3pPr>
            <a:lvl4pPr marL="1828800" lvl="3" indent="-381000" algn="l">
              <a:lnSpc>
                <a:spcPct val="100000"/>
              </a:lnSpc>
              <a:spcBef>
                <a:spcPts val="1500"/>
              </a:spcBef>
              <a:spcAft>
                <a:spcPts val="0"/>
              </a:spcAft>
              <a:buSzPts val="2400"/>
              <a:buChar char="•"/>
              <a:defRPr/>
            </a:lvl4pPr>
            <a:lvl5pPr marL="2286000" lvl="4" indent="-381000" algn="l">
              <a:lnSpc>
                <a:spcPct val="100000"/>
              </a:lnSpc>
              <a:spcBef>
                <a:spcPts val="1500"/>
              </a:spcBef>
              <a:spcAft>
                <a:spcPts val="0"/>
              </a:spcAft>
              <a:buSzPts val="24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742" name="Google Shape;2742;p420"/>
          <p:cNvSpPr txBox="1">
            <a:spLocks noGrp="1"/>
          </p:cNvSpPr>
          <p:nvPr>
            <p:ph type="sldNum" idx="12"/>
          </p:nvPr>
        </p:nvSpPr>
        <p:spPr>
          <a:xfrm>
            <a:off x="13258790"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2743" name="Google Shape;2743;p420"/>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2744" name="Google Shape;2744;p420"/>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95.xml><?xml version="1.0" encoding="utf-8"?>
<p:sldLayout xmlns:a="http://schemas.openxmlformats.org/drawingml/2006/main" xmlns:r="http://schemas.openxmlformats.org/officeDocument/2006/relationships" xmlns:p="http://schemas.openxmlformats.org/presentationml/2006/main" matchingName="21_Comparison">
  <p:cSld name="21_Comparison">
    <p:spTree>
      <p:nvGrpSpPr>
        <p:cNvPr id="1" name="Shape 2745"/>
        <p:cNvGrpSpPr/>
        <p:nvPr/>
      </p:nvGrpSpPr>
      <p:grpSpPr>
        <a:xfrm>
          <a:off x="0" y="0"/>
          <a:ext cx="0" cy="0"/>
          <a:chOff x="0" y="0"/>
          <a:chExt cx="0" cy="0"/>
        </a:xfrm>
      </p:grpSpPr>
      <p:grpSp>
        <p:nvGrpSpPr>
          <p:cNvPr id="2746" name="Google Shape;2746;p421"/>
          <p:cNvGrpSpPr/>
          <p:nvPr/>
        </p:nvGrpSpPr>
        <p:grpSpPr>
          <a:xfrm>
            <a:off x="10787318" y="0"/>
            <a:ext cx="7500690" cy="2138982"/>
            <a:chOff x="7191545" y="0"/>
            <a:chExt cx="5000460" cy="1425988"/>
          </a:xfrm>
        </p:grpSpPr>
        <p:pic>
          <p:nvPicPr>
            <p:cNvPr id="2747" name="Google Shape;2747;p421"/>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2748" name="Google Shape;2748;p421"/>
            <p:cNvGrpSpPr/>
            <p:nvPr/>
          </p:nvGrpSpPr>
          <p:grpSpPr>
            <a:xfrm>
              <a:off x="7191545" y="0"/>
              <a:ext cx="5000460" cy="1425988"/>
              <a:chOff x="7191545" y="0"/>
              <a:chExt cx="5000460" cy="1425988"/>
            </a:xfrm>
          </p:grpSpPr>
          <p:sp>
            <p:nvSpPr>
              <p:cNvPr id="2749" name="Google Shape;2749;p421"/>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2750" name="Google Shape;2750;p421"/>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2751" name="Google Shape;2751;p421"/>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752" name="Google Shape;2752;p421"/>
          <p:cNvSpPr txBox="1">
            <a:spLocks noGrp="1"/>
          </p:cNvSpPr>
          <p:nvPr>
            <p:ph type="body" idx="1"/>
          </p:nvPr>
        </p:nvSpPr>
        <p:spPr>
          <a:xfrm>
            <a:off x="914405" y="2521740"/>
            <a:ext cx="8081960" cy="1235865"/>
          </a:xfrm>
          <a:prstGeom prst="rect">
            <a:avLst/>
          </a:prstGeom>
          <a:solidFill>
            <a:srgbClr val="F3F6FB"/>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u="sng"/>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753" name="Google Shape;2753;p421"/>
          <p:cNvSpPr txBox="1">
            <a:spLocks noGrp="1"/>
          </p:cNvSpPr>
          <p:nvPr>
            <p:ph type="body" idx="2"/>
          </p:nvPr>
        </p:nvSpPr>
        <p:spPr>
          <a:xfrm>
            <a:off x="914405" y="3757607"/>
            <a:ext cx="8081960" cy="5526875"/>
          </a:xfrm>
          <a:prstGeom prst="rect">
            <a:avLst/>
          </a:prstGeom>
          <a:solidFill>
            <a:srgbClr val="F3F6FB"/>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754" name="Google Shape;2754;p421"/>
          <p:cNvSpPr txBox="1">
            <a:spLocks noGrp="1"/>
          </p:cNvSpPr>
          <p:nvPr>
            <p:ph type="body" idx="3"/>
          </p:nvPr>
        </p:nvSpPr>
        <p:spPr>
          <a:xfrm>
            <a:off x="9258301" y="2521740"/>
            <a:ext cx="8115305" cy="1235865"/>
          </a:xfrm>
          <a:prstGeom prst="rect">
            <a:avLst/>
          </a:prstGeom>
          <a:solidFill>
            <a:srgbClr val="F3F6FB"/>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u="sng"/>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755" name="Google Shape;2755;p421"/>
          <p:cNvSpPr txBox="1">
            <a:spLocks noGrp="1"/>
          </p:cNvSpPr>
          <p:nvPr>
            <p:ph type="body" idx="4"/>
          </p:nvPr>
        </p:nvSpPr>
        <p:spPr>
          <a:xfrm>
            <a:off x="9258301" y="3757607"/>
            <a:ext cx="8115305" cy="5526875"/>
          </a:xfrm>
          <a:prstGeom prst="rect">
            <a:avLst/>
          </a:prstGeom>
          <a:solidFill>
            <a:srgbClr val="F3F6FB"/>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756" name="Google Shape;2756;p421"/>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2757" name="Google Shape;2757;p421"/>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2758" name="Google Shape;2758;p421"/>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96.xml><?xml version="1.0" encoding="utf-8"?>
<p:sldLayout xmlns:a="http://schemas.openxmlformats.org/drawingml/2006/main" xmlns:r="http://schemas.openxmlformats.org/officeDocument/2006/relationships" xmlns:p="http://schemas.openxmlformats.org/presentationml/2006/main" matchingName="21_Title Only">
  <p:cSld name="21_Title Only">
    <p:spTree>
      <p:nvGrpSpPr>
        <p:cNvPr id="1" name="Shape 2759"/>
        <p:cNvGrpSpPr/>
        <p:nvPr/>
      </p:nvGrpSpPr>
      <p:grpSpPr>
        <a:xfrm>
          <a:off x="0" y="0"/>
          <a:ext cx="0" cy="0"/>
          <a:chOff x="0" y="0"/>
          <a:chExt cx="0" cy="0"/>
        </a:xfrm>
      </p:grpSpPr>
      <p:grpSp>
        <p:nvGrpSpPr>
          <p:cNvPr id="2760" name="Google Shape;2760;p422"/>
          <p:cNvGrpSpPr/>
          <p:nvPr/>
        </p:nvGrpSpPr>
        <p:grpSpPr>
          <a:xfrm>
            <a:off x="10787318" y="0"/>
            <a:ext cx="7500690" cy="2138982"/>
            <a:chOff x="7191545" y="0"/>
            <a:chExt cx="5000460" cy="1425988"/>
          </a:xfrm>
        </p:grpSpPr>
        <p:pic>
          <p:nvPicPr>
            <p:cNvPr id="2761" name="Google Shape;2761;p42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2762" name="Google Shape;2762;p422"/>
            <p:cNvGrpSpPr/>
            <p:nvPr/>
          </p:nvGrpSpPr>
          <p:grpSpPr>
            <a:xfrm>
              <a:off x="7191545" y="0"/>
              <a:ext cx="5000460" cy="1425988"/>
              <a:chOff x="7191545" y="0"/>
              <a:chExt cx="5000460" cy="1425988"/>
            </a:xfrm>
          </p:grpSpPr>
          <p:sp>
            <p:nvSpPr>
              <p:cNvPr id="2763" name="Google Shape;2763;p42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2764" name="Google Shape;2764;p42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2765" name="Google Shape;2765;p422"/>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766" name="Google Shape;2766;p422"/>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2767" name="Google Shape;2767;p422"/>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2768" name="Google Shape;2768;p422"/>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97.xml><?xml version="1.0" encoding="utf-8"?>
<p:sldLayout xmlns:a="http://schemas.openxmlformats.org/drawingml/2006/main" xmlns:r="http://schemas.openxmlformats.org/officeDocument/2006/relationships" xmlns:p="http://schemas.openxmlformats.org/presentationml/2006/main" matchingName="21_End">
  <p:cSld name="21_End">
    <p:spTree>
      <p:nvGrpSpPr>
        <p:cNvPr id="1" name="Shape 2769"/>
        <p:cNvGrpSpPr/>
        <p:nvPr/>
      </p:nvGrpSpPr>
      <p:grpSpPr>
        <a:xfrm>
          <a:off x="0" y="0"/>
          <a:ext cx="0" cy="0"/>
          <a:chOff x="0" y="0"/>
          <a:chExt cx="0" cy="0"/>
        </a:xfrm>
      </p:grpSpPr>
      <p:grpSp>
        <p:nvGrpSpPr>
          <p:cNvPr id="2770" name="Google Shape;2770;p423"/>
          <p:cNvGrpSpPr/>
          <p:nvPr/>
        </p:nvGrpSpPr>
        <p:grpSpPr>
          <a:xfrm>
            <a:off x="0" y="0"/>
            <a:ext cx="18287994" cy="3223245"/>
            <a:chOff x="0" y="0"/>
            <a:chExt cx="12191996" cy="2148830"/>
          </a:xfrm>
        </p:grpSpPr>
        <p:sp>
          <p:nvSpPr>
            <p:cNvPr id="2771" name="Google Shape;2771;p423"/>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2772" name="Google Shape;2772;p423"/>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sp>
        <p:nvSpPr>
          <p:cNvPr id="2773" name="Google Shape;2773;p423"/>
          <p:cNvSpPr/>
          <p:nvPr/>
        </p:nvSpPr>
        <p:spPr>
          <a:xfrm>
            <a:off x="1353549" y="2276540"/>
            <a:ext cx="16934445" cy="5733905"/>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774" name="Google Shape;2774;p423"/>
          <p:cNvSpPr txBox="1">
            <a:spLocks noGrp="1"/>
          </p:cNvSpPr>
          <p:nvPr>
            <p:ph type="body" idx="1"/>
          </p:nvPr>
        </p:nvSpPr>
        <p:spPr>
          <a:xfrm>
            <a:off x="1828795" y="5143501"/>
            <a:ext cx="8373974" cy="212034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775" name="Google Shape;2775;p423"/>
          <p:cNvSpPr txBox="1">
            <a:spLocks noGrp="1"/>
          </p:cNvSpPr>
          <p:nvPr>
            <p:ph type="title"/>
          </p:nvPr>
        </p:nvSpPr>
        <p:spPr>
          <a:xfrm>
            <a:off x="1828795" y="2831229"/>
            <a:ext cx="8373974" cy="161739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2776" name="Google Shape;2776;p423"/>
          <p:cNvPicPr preferRelativeResize="0"/>
          <p:nvPr/>
        </p:nvPicPr>
        <p:blipFill rotWithShape="1">
          <a:blip r:embed="rId2">
            <a:alphaModFix/>
          </a:blip>
          <a:srcRect/>
          <a:stretch/>
        </p:blipFill>
        <p:spPr>
          <a:xfrm>
            <a:off x="1353549" y="342557"/>
            <a:ext cx="3037970" cy="1367910"/>
          </a:xfrm>
          <a:prstGeom prst="rect">
            <a:avLst/>
          </a:prstGeom>
          <a:noFill/>
          <a:ln>
            <a:noFill/>
          </a:ln>
        </p:spPr>
      </p:pic>
      <p:sp>
        <p:nvSpPr>
          <p:cNvPr id="2777" name="Google Shape;2777;p423"/>
          <p:cNvSpPr>
            <a:spLocks noGrp="1"/>
          </p:cNvSpPr>
          <p:nvPr>
            <p:ph type="pic" idx="2"/>
          </p:nvPr>
        </p:nvSpPr>
        <p:spPr>
          <a:xfrm>
            <a:off x="10678030" y="350868"/>
            <a:ext cx="7609979" cy="8915400"/>
          </a:xfrm>
          <a:prstGeom prst="rect">
            <a:avLst/>
          </a:prstGeom>
          <a:noFill/>
          <a:ln>
            <a:noFill/>
          </a:ln>
        </p:spPr>
      </p:sp>
    </p:spTree>
  </p:cSld>
  <p:clrMapOvr>
    <a:masterClrMapping/>
  </p:clrMapOvr>
</p:sldLayout>
</file>

<file path=ppt/slideLayouts/slideLayout298.xml><?xml version="1.0" encoding="utf-8"?>
<p:sldLayout xmlns:a="http://schemas.openxmlformats.org/drawingml/2006/main" xmlns:r="http://schemas.openxmlformats.org/officeDocument/2006/relationships" xmlns:p="http://schemas.openxmlformats.org/presentationml/2006/main" matchingName="21_Blank">
  <p:cSld name="21_Blank">
    <p:spTree>
      <p:nvGrpSpPr>
        <p:cNvPr id="1" name="Shape 2778"/>
        <p:cNvGrpSpPr/>
        <p:nvPr/>
      </p:nvGrpSpPr>
      <p:grpSpPr>
        <a:xfrm>
          <a:off x="0" y="0"/>
          <a:ext cx="0" cy="0"/>
          <a:chOff x="0" y="0"/>
          <a:chExt cx="0" cy="0"/>
        </a:xfrm>
      </p:grpSpPr>
      <p:sp>
        <p:nvSpPr>
          <p:cNvPr id="2779" name="Google Shape;2779;p424"/>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2780" name="Google Shape;2780;p424"/>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2781" name="Google Shape;2781;p424"/>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2782" name="Google Shape;2782;p424"/>
          <p:cNvGrpSpPr/>
          <p:nvPr/>
        </p:nvGrpSpPr>
        <p:grpSpPr>
          <a:xfrm>
            <a:off x="10787318" y="0"/>
            <a:ext cx="7500690" cy="2138982"/>
            <a:chOff x="7191545" y="0"/>
            <a:chExt cx="5000460" cy="1425988"/>
          </a:xfrm>
        </p:grpSpPr>
        <p:pic>
          <p:nvPicPr>
            <p:cNvPr id="2783" name="Google Shape;2783;p424"/>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2784" name="Google Shape;2784;p424"/>
            <p:cNvGrpSpPr/>
            <p:nvPr/>
          </p:nvGrpSpPr>
          <p:grpSpPr>
            <a:xfrm>
              <a:off x="7191545" y="0"/>
              <a:ext cx="5000460" cy="1425988"/>
              <a:chOff x="7191545" y="0"/>
              <a:chExt cx="5000460" cy="1425988"/>
            </a:xfrm>
          </p:grpSpPr>
          <p:sp>
            <p:nvSpPr>
              <p:cNvPr id="2785" name="Google Shape;2785;p424"/>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2786" name="Google Shape;2786;p424"/>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Tree>
  </p:cSld>
  <p:clrMapOvr>
    <a:masterClrMapping/>
  </p:clrMapOvr>
</p:sldLayout>
</file>

<file path=ppt/slideLayouts/slideLayout299.xml><?xml version="1.0" encoding="utf-8"?>
<p:sldLayout xmlns:a="http://schemas.openxmlformats.org/drawingml/2006/main" xmlns:r="http://schemas.openxmlformats.org/officeDocument/2006/relationships" xmlns:p="http://schemas.openxmlformats.org/presentationml/2006/main" matchingName="6_Title Slide">
  <p:cSld name="6_Title Slide">
    <p:spTree>
      <p:nvGrpSpPr>
        <p:cNvPr id="1" name="Shape 2787"/>
        <p:cNvGrpSpPr/>
        <p:nvPr/>
      </p:nvGrpSpPr>
      <p:grpSpPr>
        <a:xfrm>
          <a:off x="0" y="0"/>
          <a:ext cx="0" cy="0"/>
          <a:chOff x="0" y="0"/>
          <a:chExt cx="0" cy="0"/>
        </a:xfrm>
      </p:grpSpPr>
      <p:pic>
        <p:nvPicPr>
          <p:cNvPr id="2788" name="Google Shape;2788;p425"/>
          <p:cNvPicPr preferRelativeResize="0"/>
          <p:nvPr/>
        </p:nvPicPr>
        <p:blipFill rotWithShape="1">
          <a:blip r:embed="rId2">
            <a:alphaModFix/>
          </a:blip>
          <a:srcRect/>
          <a:stretch/>
        </p:blipFill>
        <p:spPr>
          <a:xfrm>
            <a:off x="2291" y="1289"/>
            <a:ext cx="18283428" cy="10284420"/>
          </a:xfrm>
          <a:prstGeom prst="rect">
            <a:avLst/>
          </a:prstGeom>
          <a:noFill/>
          <a:ln>
            <a:noFill/>
          </a:ln>
        </p:spPr>
      </p:pic>
      <p:pic>
        <p:nvPicPr>
          <p:cNvPr id="2789" name="Google Shape;2789;p425"/>
          <p:cNvPicPr preferRelativeResize="0"/>
          <p:nvPr/>
        </p:nvPicPr>
        <p:blipFill rotWithShape="1">
          <a:blip r:embed="rId3">
            <a:alphaModFix/>
          </a:blip>
          <a:srcRect/>
          <a:stretch/>
        </p:blipFill>
        <p:spPr>
          <a:xfrm>
            <a:off x="16203781" y="8872509"/>
            <a:ext cx="1408181" cy="740664"/>
          </a:xfrm>
          <a:prstGeom prst="rect">
            <a:avLst/>
          </a:prstGeom>
          <a:noFill/>
          <a:ln>
            <a:noFill/>
          </a:ln>
        </p:spPr>
      </p:pic>
      <p:sp>
        <p:nvSpPr>
          <p:cNvPr id="2790" name="Google Shape;2790;p425"/>
          <p:cNvSpPr txBox="1">
            <a:spLocks noGrp="1"/>
          </p:cNvSpPr>
          <p:nvPr>
            <p:ph type="body" idx="1"/>
          </p:nvPr>
        </p:nvSpPr>
        <p:spPr>
          <a:xfrm>
            <a:off x="11189499" y="5143501"/>
            <a:ext cx="6271188" cy="165428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0"/>
              </a:spcBef>
              <a:spcAft>
                <a:spcPts val="0"/>
              </a:spcAft>
              <a:buSzPts val="6000"/>
              <a:buNone/>
              <a:defRPr sz="6000">
                <a:solidFill>
                  <a:srgbClr val="79818A"/>
                </a:solidFill>
              </a:defRPr>
            </a:lvl1pPr>
            <a:lvl2pPr marL="914400" lvl="1" indent="-228600" algn="l">
              <a:lnSpc>
                <a:spcPct val="100000"/>
              </a:lnSpc>
              <a:spcBef>
                <a:spcPts val="1500"/>
              </a:spcBef>
              <a:spcAft>
                <a:spcPts val="0"/>
              </a:spcAft>
              <a:buSzPts val="6000"/>
              <a:buNone/>
              <a:defRPr sz="6000">
                <a:solidFill>
                  <a:srgbClr val="79818A"/>
                </a:solidFill>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791" name="Google Shape;2791;p425"/>
          <p:cNvSpPr txBox="1">
            <a:spLocks noGrp="1"/>
          </p:cNvSpPr>
          <p:nvPr>
            <p:ph type="body" idx="2"/>
          </p:nvPr>
        </p:nvSpPr>
        <p:spPr>
          <a:xfrm>
            <a:off x="11189484" y="7163483"/>
            <a:ext cx="6271188" cy="1174980"/>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500"/>
              </a:spcBef>
              <a:spcAft>
                <a:spcPts val="0"/>
              </a:spcAft>
              <a:buSzPts val="3000"/>
              <a:buNone/>
              <a:defRPr sz="3000">
                <a:solidFill>
                  <a:srgbClr val="FFFFFF"/>
                </a:solidFill>
              </a:defRPr>
            </a:lvl1pPr>
            <a:lvl2pPr marL="914400" lvl="1" indent="-228600" algn="l">
              <a:lnSpc>
                <a:spcPct val="100000"/>
              </a:lnSpc>
              <a:spcBef>
                <a:spcPts val="1500"/>
              </a:spcBef>
              <a:spcAft>
                <a:spcPts val="0"/>
              </a:spcAft>
              <a:buSzPts val="3000"/>
              <a:buNone/>
              <a:defRPr>
                <a:solidFill>
                  <a:srgbClr val="FFFFFF"/>
                </a:solidFill>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300.xml><?xml version="1.0" encoding="utf-8"?>
<p:sldLayout xmlns:a="http://schemas.openxmlformats.org/drawingml/2006/main" xmlns:r="http://schemas.openxmlformats.org/officeDocument/2006/relationships" xmlns:p="http://schemas.openxmlformats.org/presentationml/2006/main" matchingName="1_Image Left">
  <p:cSld name="1_Image Left">
    <p:spTree>
      <p:nvGrpSpPr>
        <p:cNvPr id="1" name="Shape 2792"/>
        <p:cNvGrpSpPr/>
        <p:nvPr/>
      </p:nvGrpSpPr>
      <p:grpSpPr>
        <a:xfrm>
          <a:off x="0" y="0"/>
          <a:ext cx="0" cy="0"/>
          <a:chOff x="0" y="0"/>
          <a:chExt cx="0" cy="0"/>
        </a:xfrm>
      </p:grpSpPr>
      <p:pic>
        <p:nvPicPr>
          <p:cNvPr id="2793" name="Google Shape;2793;p426"/>
          <p:cNvPicPr preferRelativeResize="0"/>
          <p:nvPr/>
        </p:nvPicPr>
        <p:blipFill rotWithShape="1">
          <a:blip r:embed="rId2">
            <a:alphaModFix/>
          </a:blip>
          <a:srcRect/>
          <a:stretch/>
        </p:blipFill>
        <p:spPr>
          <a:xfrm>
            <a:off x="2291" y="1289"/>
            <a:ext cx="18283428" cy="10284420"/>
          </a:xfrm>
          <a:prstGeom prst="rect">
            <a:avLst/>
          </a:prstGeom>
          <a:noFill/>
          <a:ln>
            <a:noFill/>
          </a:ln>
        </p:spPr>
      </p:pic>
      <p:sp>
        <p:nvSpPr>
          <p:cNvPr id="2794" name="Google Shape;2794;p426"/>
          <p:cNvSpPr txBox="1">
            <a:spLocks noGrp="1"/>
          </p:cNvSpPr>
          <p:nvPr>
            <p:ph type="title"/>
          </p:nvPr>
        </p:nvSpPr>
        <p:spPr>
          <a:xfrm>
            <a:off x="10357760" y="547694"/>
            <a:ext cx="7390893"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795" name="Google Shape;2795;p426"/>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59CBE8"/>
              </a:buClr>
              <a:buSzPts val="1800"/>
              <a:buFont typeface="Calibri"/>
              <a:buNone/>
              <a:defRPr sz="1800" b="0" i="0" u="none" strike="noStrike" cap="none">
                <a:solidFill>
                  <a:srgbClr val="59CBE8"/>
                </a:solidFill>
                <a:latin typeface="Calibri"/>
                <a:ea typeface="Calibri"/>
                <a:cs typeface="Calibri"/>
                <a:sym typeface="Calibri"/>
              </a:defRPr>
            </a:lvl1pPr>
            <a:lvl2pPr marL="0" marR="0" lvl="1" indent="0" algn="r">
              <a:lnSpc>
                <a:spcPct val="100000"/>
              </a:lnSpc>
              <a:spcBef>
                <a:spcPts val="0"/>
              </a:spcBef>
              <a:spcAft>
                <a:spcPts val="0"/>
              </a:spcAft>
              <a:buClr>
                <a:srgbClr val="59CBE8"/>
              </a:buClr>
              <a:buSzPts val="1800"/>
              <a:buFont typeface="Calibri"/>
              <a:buNone/>
              <a:defRPr sz="1800" b="0" i="0" u="none" strike="noStrike" cap="none">
                <a:solidFill>
                  <a:srgbClr val="59CBE8"/>
                </a:solidFill>
                <a:latin typeface="Calibri"/>
                <a:ea typeface="Calibri"/>
                <a:cs typeface="Calibri"/>
                <a:sym typeface="Calibri"/>
              </a:defRPr>
            </a:lvl2pPr>
            <a:lvl3pPr marL="0" marR="0" lvl="2" indent="0" algn="r">
              <a:lnSpc>
                <a:spcPct val="100000"/>
              </a:lnSpc>
              <a:spcBef>
                <a:spcPts val="0"/>
              </a:spcBef>
              <a:spcAft>
                <a:spcPts val="0"/>
              </a:spcAft>
              <a:buClr>
                <a:srgbClr val="59CBE8"/>
              </a:buClr>
              <a:buSzPts val="1800"/>
              <a:buFont typeface="Calibri"/>
              <a:buNone/>
              <a:defRPr sz="1800" b="0" i="0" u="none" strike="noStrike" cap="none">
                <a:solidFill>
                  <a:srgbClr val="59CBE8"/>
                </a:solidFill>
                <a:latin typeface="Calibri"/>
                <a:ea typeface="Calibri"/>
                <a:cs typeface="Calibri"/>
                <a:sym typeface="Calibri"/>
              </a:defRPr>
            </a:lvl3pPr>
            <a:lvl4pPr marL="0" marR="0" lvl="3" indent="0" algn="r">
              <a:lnSpc>
                <a:spcPct val="100000"/>
              </a:lnSpc>
              <a:spcBef>
                <a:spcPts val="0"/>
              </a:spcBef>
              <a:spcAft>
                <a:spcPts val="0"/>
              </a:spcAft>
              <a:buClr>
                <a:srgbClr val="59CBE8"/>
              </a:buClr>
              <a:buSzPts val="1800"/>
              <a:buFont typeface="Calibri"/>
              <a:buNone/>
              <a:defRPr sz="1800" b="0" i="0" u="none" strike="noStrike" cap="none">
                <a:solidFill>
                  <a:srgbClr val="59CBE8"/>
                </a:solidFill>
                <a:latin typeface="Calibri"/>
                <a:ea typeface="Calibri"/>
                <a:cs typeface="Calibri"/>
                <a:sym typeface="Calibri"/>
              </a:defRPr>
            </a:lvl4pPr>
            <a:lvl5pPr marL="0" marR="0" lvl="4" indent="0" algn="r">
              <a:lnSpc>
                <a:spcPct val="100000"/>
              </a:lnSpc>
              <a:spcBef>
                <a:spcPts val="0"/>
              </a:spcBef>
              <a:spcAft>
                <a:spcPts val="0"/>
              </a:spcAft>
              <a:buClr>
                <a:srgbClr val="59CBE8"/>
              </a:buClr>
              <a:buSzPts val="1800"/>
              <a:buFont typeface="Calibri"/>
              <a:buNone/>
              <a:defRPr sz="1800" b="0" i="0" u="none" strike="noStrike" cap="none">
                <a:solidFill>
                  <a:srgbClr val="59CBE8"/>
                </a:solidFill>
                <a:latin typeface="Calibri"/>
                <a:ea typeface="Calibri"/>
                <a:cs typeface="Calibri"/>
                <a:sym typeface="Calibri"/>
              </a:defRPr>
            </a:lvl5pPr>
            <a:lvl6pPr marL="0" marR="0" lvl="5" indent="0" algn="r">
              <a:lnSpc>
                <a:spcPct val="100000"/>
              </a:lnSpc>
              <a:spcBef>
                <a:spcPts val="0"/>
              </a:spcBef>
              <a:spcAft>
                <a:spcPts val="0"/>
              </a:spcAft>
              <a:buClr>
                <a:srgbClr val="59CBE8"/>
              </a:buClr>
              <a:buSzPts val="1800"/>
              <a:buFont typeface="Calibri"/>
              <a:buNone/>
              <a:defRPr sz="1800" b="0" i="0" u="none" strike="noStrike" cap="none">
                <a:solidFill>
                  <a:srgbClr val="59CBE8"/>
                </a:solidFill>
                <a:latin typeface="Calibri"/>
                <a:ea typeface="Calibri"/>
                <a:cs typeface="Calibri"/>
                <a:sym typeface="Calibri"/>
              </a:defRPr>
            </a:lvl6pPr>
            <a:lvl7pPr marL="0" marR="0" lvl="6" indent="0" algn="r">
              <a:lnSpc>
                <a:spcPct val="100000"/>
              </a:lnSpc>
              <a:spcBef>
                <a:spcPts val="0"/>
              </a:spcBef>
              <a:spcAft>
                <a:spcPts val="0"/>
              </a:spcAft>
              <a:buClr>
                <a:srgbClr val="59CBE8"/>
              </a:buClr>
              <a:buSzPts val="1800"/>
              <a:buFont typeface="Calibri"/>
              <a:buNone/>
              <a:defRPr sz="1800" b="0" i="0" u="none" strike="noStrike" cap="none">
                <a:solidFill>
                  <a:srgbClr val="59CBE8"/>
                </a:solidFill>
                <a:latin typeface="Calibri"/>
                <a:ea typeface="Calibri"/>
                <a:cs typeface="Calibri"/>
                <a:sym typeface="Calibri"/>
              </a:defRPr>
            </a:lvl7pPr>
            <a:lvl8pPr marL="0" marR="0" lvl="7" indent="0" algn="r">
              <a:lnSpc>
                <a:spcPct val="100000"/>
              </a:lnSpc>
              <a:spcBef>
                <a:spcPts val="0"/>
              </a:spcBef>
              <a:spcAft>
                <a:spcPts val="0"/>
              </a:spcAft>
              <a:buClr>
                <a:srgbClr val="59CBE8"/>
              </a:buClr>
              <a:buSzPts val="1800"/>
              <a:buFont typeface="Calibri"/>
              <a:buNone/>
              <a:defRPr sz="1800" b="0" i="0" u="none" strike="noStrike" cap="none">
                <a:solidFill>
                  <a:srgbClr val="59CBE8"/>
                </a:solidFill>
                <a:latin typeface="Calibri"/>
                <a:ea typeface="Calibri"/>
                <a:cs typeface="Calibri"/>
                <a:sym typeface="Calibri"/>
              </a:defRPr>
            </a:lvl8pPr>
            <a:lvl9pPr marL="0" marR="0" lvl="8" indent="0" algn="r">
              <a:lnSpc>
                <a:spcPct val="100000"/>
              </a:lnSpc>
              <a:spcBef>
                <a:spcPts val="0"/>
              </a:spcBef>
              <a:spcAft>
                <a:spcPts val="0"/>
              </a:spcAft>
              <a:buClr>
                <a:srgbClr val="59CBE8"/>
              </a:buClr>
              <a:buSzPts val="1800"/>
              <a:buFont typeface="Calibri"/>
              <a:buNone/>
              <a:defRPr sz="1800" b="0" i="0" u="none" strike="noStrike" cap="none">
                <a:solidFill>
                  <a:srgbClr val="59CBE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2796" name="Google Shape;2796;p426"/>
          <p:cNvSpPr txBox="1">
            <a:spLocks noGrp="1"/>
          </p:cNvSpPr>
          <p:nvPr>
            <p:ph type="body" idx="1"/>
          </p:nvPr>
        </p:nvSpPr>
        <p:spPr>
          <a:xfrm>
            <a:off x="10357760" y="2738441"/>
            <a:ext cx="7390893" cy="6024560"/>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400050" algn="l">
              <a:lnSpc>
                <a:spcPct val="100000"/>
              </a:lnSpc>
              <a:spcBef>
                <a:spcPts val="1500"/>
              </a:spcBef>
              <a:spcAft>
                <a:spcPts val="0"/>
              </a:spcAft>
              <a:buSzPts val="2700"/>
              <a:buChar char="•"/>
              <a:defRPr/>
            </a:lvl3pPr>
            <a:lvl4pPr marL="1828800" lvl="3" indent="-381000" algn="l">
              <a:lnSpc>
                <a:spcPct val="100000"/>
              </a:lnSpc>
              <a:spcBef>
                <a:spcPts val="1500"/>
              </a:spcBef>
              <a:spcAft>
                <a:spcPts val="0"/>
              </a:spcAft>
              <a:buSzPts val="2400"/>
              <a:buChar char="•"/>
              <a:defRPr/>
            </a:lvl4pPr>
            <a:lvl5pPr marL="2286000" lvl="4" indent="-381000" algn="l">
              <a:lnSpc>
                <a:spcPct val="100000"/>
              </a:lnSpc>
              <a:spcBef>
                <a:spcPts val="1500"/>
              </a:spcBef>
              <a:spcAft>
                <a:spcPts val="0"/>
              </a:spcAft>
              <a:buSzPts val="24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301.xml><?xml version="1.0" encoding="utf-8"?>
<p:sldLayout xmlns:a="http://schemas.openxmlformats.org/drawingml/2006/main" xmlns:r="http://schemas.openxmlformats.org/officeDocument/2006/relationships" xmlns:p="http://schemas.openxmlformats.org/presentationml/2006/main" matchingName="3_Breaker 4">
  <p:cSld name="3_Breaker 4">
    <p:spTree>
      <p:nvGrpSpPr>
        <p:cNvPr id="1" name="Shape 2797"/>
        <p:cNvGrpSpPr/>
        <p:nvPr/>
      </p:nvGrpSpPr>
      <p:grpSpPr>
        <a:xfrm>
          <a:off x="0" y="0"/>
          <a:ext cx="0" cy="0"/>
          <a:chOff x="0" y="0"/>
          <a:chExt cx="0" cy="0"/>
        </a:xfrm>
      </p:grpSpPr>
      <p:pic>
        <p:nvPicPr>
          <p:cNvPr id="2798" name="Google Shape;2798;p427"/>
          <p:cNvPicPr preferRelativeResize="0"/>
          <p:nvPr/>
        </p:nvPicPr>
        <p:blipFill rotWithShape="1">
          <a:blip r:embed="rId2">
            <a:alphaModFix/>
          </a:blip>
          <a:srcRect/>
          <a:stretch/>
        </p:blipFill>
        <p:spPr>
          <a:xfrm>
            <a:off x="2291" y="137"/>
            <a:ext cx="18283428" cy="10286711"/>
          </a:xfrm>
          <a:prstGeom prst="rect">
            <a:avLst/>
          </a:prstGeom>
          <a:noFill/>
          <a:ln>
            <a:noFill/>
          </a:ln>
        </p:spPr>
      </p:pic>
      <p:pic>
        <p:nvPicPr>
          <p:cNvPr id="2799" name="Google Shape;2799;p427"/>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5637721" y="8841950"/>
            <a:ext cx="1969164" cy="843410"/>
          </a:xfrm>
          <a:prstGeom prst="rect">
            <a:avLst/>
          </a:prstGeom>
          <a:noFill/>
          <a:ln>
            <a:noFill/>
          </a:ln>
        </p:spPr>
      </p:pic>
      <p:sp>
        <p:nvSpPr>
          <p:cNvPr id="2800" name="Google Shape;2800;p427"/>
          <p:cNvSpPr txBox="1">
            <a:spLocks noGrp="1"/>
          </p:cNvSpPr>
          <p:nvPr>
            <p:ph type="body" idx="1"/>
          </p:nvPr>
        </p:nvSpPr>
        <p:spPr>
          <a:xfrm>
            <a:off x="11189499" y="5143501"/>
            <a:ext cx="6271188" cy="165428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0"/>
              </a:spcBef>
              <a:spcAft>
                <a:spcPts val="0"/>
              </a:spcAft>
              <a:buSzPts val="5400"/>
              <a:buNone/>
              <a:defRPr sz="5400">
                <a:solidFill>
                  <a:srgbClr val="79818A"/>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801" name="Google Shape;2801;p427"/>
          <p:cNvSpPr txBox="1">
            <a:spLocks noGrp="1"/>
          </p:cNvSpPr>
          <p:nvPr>
            <p:ph type="body" idx="2"/>
          </p:nvPr>
        </p:nvSpPr>
        <p:spPr>
          <a:xfrm>
            <a:off x="11189484" y="7163483"/>
            <a:ext cx="6271188" cy="117498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125"/>
              </a:spcBef>
              <a:spcAft>
                <a:spcPts val="0"/>
              </a:spcAft>
              <a:buSzPts val="2700"/>
              <a:buNone/>
              <a:defRPr sz="2700">
                <a:solidFill>
                  <a:srgbClr val="F3F6FB"/>
                </a:solidFill>
              </a:defRPr>
            </a:lvl1pPr>
            <a:lvl2pPr marL="914400" lvl="1" indent="-342900" algn="l">
              <a:lnSpc>
                <a:spcPct val="100000"/>
              </a:lnSpc>
              <a:spcBef>
                <a:spcPts val="75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302.xml><?xml version="1.0" encoding="utf-8"?>
<p:sldLayout xmlns:a="http://schemas.openxmlformats.org/drawingml/2006/main" xmlns:r="http://schemas.openxmlformats.org/officeDocument/2006/relationships" xmlns:p="http://schemas.openxmlformats.org/presentationml/2006/main" matchingName="4_Breaker 4">
  <p:cSld name="4_Breaker 4">
    <p:spTree>
      <p:nvGrpSpPr>
        <p:cNvPr id="1" name="Shape 2802"/>
        <p:cNvGrpSpPr/>
        <p:nvPr/>
      </p:nvGrpSpPr>
      <p:grpSpPr>
        <a:xfrm>
          <a:off x="0" y="0"/>
          <a:ext cx="0" cy="0"/>
          <a:chOff x="0" y="0"/>
          <a:chExt cx="0" cy="0"/>
        </a:xfrm>
      </p:grpSpPr>
      <p:pic>
        <p:nvPicPr>
          <p:cNvPr id="2803" name="Google Shape;2803;p428"/>
          <p:cNvPicPr preferRelativeResize="0"/>
          <p:nvPr/>
        </p:nvPicPr>
        <p:blipFill rotWithShape="1">
          <a:blip r:embed="rId2">
            <a:alphaModFix/>
          </a:blip>
          <a:srcRect/>
          <a:stretch/>
        </p:blipFill>
        <p:spPr>
          <a:xfrm>
            <a:off x="2291" y="137"/>
            <a:ext cx="18283428" cy="10286711"/>
          </a:xfrm>
          <a:prstGeom prst="rect">
            <a:avLst/>
          </a:prstGeom>
          <a:noFill/>
          <a:ln>
            <a:noFill/>
          </a:ln>
        </p:spPr>
      </p:pic>
      <p:pic>
        <p:nvPicPr>
          <p:cNvPr id="2804" name="Google Shape;2804;p428"/>
          <p:cNvPicPr preferRelativeResize="0"/>
          <p:nvPr/>
        </p:nvPicPr>
        <p:blipFill rotWithShape="1">
          <a:blip r:embed="rId3">
            <a:alphaModFix/>
          </a:blip>
          <a:srcRect/>
          <a:stretch/>
        </p:blipFill>
        <p:spPr>
          <a:xfrm>
            <a:off x="15637721" y="8841950"/>
            <a:ext cx="1969164" cy="843410"/>
          </a:xfrm>
          <a:prstGeom prst="rect">
            <a:avLst/>
          </a:prstGeom>
          <a:noFill/>
          <a:ln>
            <a:noFill/>
          </a:ln>
        </p:spPr>
      </p:pic>
      <p:sp>
        <p:nvSpPr>
          <p:cNvPr id="2805" name="Google Shape;2805;p428"/>
          <p:cNvSpPr txBox="1">
            <a:spLocks noGrp="1"/>
          </p:cNvSpPr>
          <p:nvPr>
            <p:ph type="body" idx="1"/>
          </p:nvPr>
        </p:nvSpPr>
        <p:spPr>
          <a:xfrm>
            <a:off x="11189499" y="5143501"/>
            <a:ext cx="6271188" cy="165428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0"/>
              </a:spcBef>
              <a:spcAft>
                <a:spcPts val="0"/>
              </a:spcAft>
              <a:buSzPts val="5400"/>
              <a:buNone/>
              <a:defRPr sz="5400">
                <a:solidFill>
                  <a:srgbClr val="79818A"/>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806" name="Google Shape;2806;p428"/>
          <p:cNvSpPr txBox="1">
            <a:spLocks noGrp="1"/>
          </p:cNvSpPr>
          <p:nvPr>
            <p:ph type="body" idx="2"/>
          </p:nvPr>
        </p:nvSpPr>
        <p:spPr>
          <a:xfrm>
            <a:off x="11189484" y="7163483"/>
            <a:ext cx="6271188" cy="117498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125"/>
              </a:spcBef>
              <a:spcAft>
                <a:spcPts val="0"/>
              </a:spcAft>
              <a:buSzPts val="2700"/>
              <a:buNone/>
              <a:defRPr sz="2700">
                <a:solidFill>
                  <a:srgbClr val="F3F6FB"/>
                </a:solidFill>
              </a:defRPr>
            </a:lvl1pPr>
            <a:lvl2pPr marL="914400" lvl="1" indent="-342900" algn="l">
              <a:lnSpc>
                <a:spcPct val="100000"/>
              </a:lnSpc>
              <a:spcBef>
                <a:spcPts val="75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303.xml><?xml version="1.0" encoding="utf-8"?>
<p:sldLayout xmlns:a="http://schemas.openxmlformats.org/drawingml/2006/main" xmlns:r="http://schemas.openxmlformats.org/officeDocument/2006/relationships" xmlns:p="http://schemas.openxmlformats.org/presentationml/2006/main" matchingName="34_Title and Content">
  <p:cSld name="34_Title and Content">
    <p:spTree>
      <p:nvGrpSpPr>
        <p:cNvPr id="1" name="Shape 2807"/>
        <p:cNvGrpSpPr/>
        <p:nvPr/>
      </p:nvGrpSpPr>
      <p:grpSpPr>
        <a:xfrm>
          <a:off x="0" y="0"/>
          <a:ext cx="0" cy="0"/>
          <a:chOff x="0" y="0"/>
          <a:chExt cx="0" cy="0"/>
        </a:xfrm>
      </p:grpSpPr>
      <p:pic>
        <p:nvPicPr>
          <p:cNvPr id="2808" name="Google Shape;2808;p429"/>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2291" y="0"/>
            <a:ext cx="18285719" cy="10287000"/>
          </a:xfrm>
          <a:prstGeom prst="rect">
            <a:avLst/>
          </a:prstGeom>
          <a:noFill/>
          <a:ln>
            <a:noFill/>
          </a:ln>
        </p:spPr>
      </p:pic>
      <p:sp>
        <p:nvSpPr>
          <p:cNvPr id="2809" name="Google Shape;2809;p429"/>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810" name="Google Shape;2810;p429"/>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2811" name="Google Shape;2811;p429"/>
          <p:cNvSpPr txBox="1">
            <a:spLocks noGrp="1"/>
          </p:cNvSpPr>
          <p:nvPr>
            <p:ph type="body" idx="1"/>
          </p:nvPr>
        </p:nvSpPr>
        <p:spPr>
          <a:xfrm>
            <a:off x="1257305" y="2738441"/>
            <a:ext cx="15773400" cy="6024560"/>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400050" algn="l">
              <a:lnSpc>
                <a:spcPct val="100000"/>
              </a:lnSpc>
              <a:spcBef>
                <a:spcPts val="1500"/>
              </a:spcBef>
              <a:spcAft>
                <a:spcPts val="0"/>
              </a:spcAft>
              <a:buSzPts val="2700"/>
              <a:buChar char="•"/>
              <a:defRPr/>
            </a:lvl3pPr>
            <a:lvl4pPr marL="1828800" lvl="3" indent="-381000" algn="l">
              <a:lnSpc>
                <a:spcPct val="100000"/>
              </a:lnSpc>
              <a:spcBef>
                <a:spcPts val="1500"/>
              </a:spcBef>
              <a:spcAft>
                <a:spcPts val="0"/>
              </a:spcAft>
              <a:buSzPts val="2400"/>
              <a:buChar char="•"/>
              <a:defRPr/>
            </a:lvl4pPr>
            <a:lvl5pPr marL="2286000" lvl="4" indent="-381000" algn="l">
              <a:lnSpc>
                <a:spcPct val="100000"/>
              </a:lnSpc>
              <a:spcBef>
                <a:spcPts val="1500"/>
              </a:spcBef>
              <a:spcAft>
                <a:spcPts val="0"/>
              </a:spcAft>
              <a:buSzPts val="24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304.xml><?xml version="1.0" encoding="utf-8"?>
<p:sldLayout xmlns:a="http://schemas.openxmlformats.org/drawingml/2006/main" xmlns:r="http://schemas.openxmlformats.org/officeDocument/2006/relationships" xmlns:p="http://schemas.openxmlformats.org/presentationml/2006/main" matchingName="1_Blue Graphic Right">
  <p:cSld name="1_Blue Graphic Right">
    <p:spTree>
      <p:nvGrpSpPr>
        <p:cNvPr id="1" name="Shape 2812"/>
        <p:cNvGrpSpPr/>
        <p:nvPr/>
      </p:nvGrpSpPr>
      <p:grpSpPr>
        <a:xfrm>
          <a:off x="0" y="0"/>
          <a:ext cx="0" cy="0"/>
          <a:chOff x="0" y="0"/>
          <a:chExt cx="0" cy="0"/>
        </a:xfrm>
      </p:grpSpPr>
      <p:pic>
        <p:nvPicPr>
          <p:cNvPr id="2813" name="Google Shape;2813;p430"/>
          <p:cNvPicPr preferRelativeResize="0"/>
          <p:nvPr/>
        </p:nvPicPr>
        <p:blipFill rotWithShape="1">
          <a:blip r:embed="rId2">
            <a:alphaModFix/>
          </a:blip>
          <a:srcRect/>
          <a:stretch/>
        </p:blipFill>
        <p:spPr>
          <a:xfrm>
            <a:off x="0" y="0"/>
            <a:ext cx="18283428" cy="10287000"/>
          </a:xfrm>
          <a:prstGeom prst="rect">
            <a:avLst/>
          </a:prstGeom>
          <a:noFill/>
          <a:ln>
            <a:noFill/>
          </a:ln>
        </p:spPr>
      </p:pic>
      <p:sp>
        <p:nvSpPr>
          <p:cNvPr id="2814" name="Google Shape;2814;p430"/>
          <p:cNvSpPr txBox="1">
            <a:spLocks noGrp="1"/>
          </p:cNvSpPr>
          <p:nvPr>
            <p:ph type="title"/>
          </p:nvPr>
        </p:nvSpPr>
        <p:spPr>
          <a:xfrm>
            <a:off x="1257305" y="547694"/>
            <a:ext cx="9127668"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815" name="Google Shape;2815;p430"/>
          <p:cNvSpPr txBox="1">
            <a:spLocks noGrp="1"/>
          </p:cNvSpPr>
          <p:nvPr>
            <p:ph type="body" idx="1"/>
          </p:nvPr>
        </p:nvSpPr>
        <p:spPr>
          <a:xfrm>
            <a:off x="1257305" y="2738441"/>
            <a:ext cx="9127668" cy="6024560"/>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400050" algn="l">
              <a:lnSpc>
                <a:spcPct val="100000"/>
              </a:lnSpc>
              <a:spcBef>
                <a:spcPts val="1500"/>
              </a:spcBef>
              <a:spcAft>
                <a:spcPts val="0"/>
              </a:spcAft>
              <a:buSzPts val="2700"/>
              <a:buChar char="•"/>
              <a:defRPr/>
            </a:lvl3pPr>
            <a:lvl4pPr marL="1828800" lvl="3" indent="-381000" algn="l">
              <a:lnSpc>
                <a:spcPct val="100000"/>
              </a:lnSpc>
              <a:spcBef>
                <a:spcPts val="1500"/>
              </a:spcBef>
              <a:spcAft>
                <a:spcPts val="0"/>
              </a:spcAft>
              <a:buSzPts val="2400"/>
              <a:buChar char="•"/>
              <a:defRPr/>
            </a:lvl4pPr>
            <a:lvl5pPr marL="2286000" lvl="4" indent="-381000" algn="l">
              <a:lnSpc>
                <a:spcPct val="100000"/>
              </a:lnSpc>
              <a:spcBef>
                <a:spcPts val="1500"/>
              </a:spcBef>
              <a:spcAft>
                <a:spcPts val="0"/>
              </a:spcAft>
              <a:buSzPts val="24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816" name="Google Shape;2816;p430"/>
          <p:cNvSpPr txBox="1">
            <a:spLocks noGrp="1"/>
          </p:cNvSpPr>
          <p:nvPr>
            <p:ph type="sldNum" idx="12"/>
          </p:nvPr>
        </p:nvSpPr>
        <p:spPr>
          <a:xfrm>
            <a:off x="13939159" y="9696443"/>
            <a:ext cx="3809495" cy="272702"/>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79818A"/>
              </a:buClr>
              <a:buSzPts val="1800"/>
              <a:buFont typeface="Calibri"/>
              <a:buNone/>
              <a:defRPr sz="1800" b="0" i="0" u="none" strike="noStrike" cap="none">
                <a:solidFill>
                  <a:srgbClr val="79818A"/>
                </a:solidFill>
                <a:latin typeface="Calibri"/>
                <a:ea typeface="Calibri"/>
                <a:cs typeface="Calibri"/>
                <a:sym typeface="Calibri"/>
              </a:defRPr>
            </a:lvl1pPr>
            <a:lvl2pPr marL="0" marR="0" lvl="1" indent="0" algn="r">
              <a:lnSpc>
                <a:spcPct val="100000"/>
              </a:lnSpc>
              <a:spcBef>
                <a:spcPts val="0"/>
              </a:spcBef>
              <a:spcAft>
                <a:spcPts val="0"/>
              </a:spcAft>
              <a:buClr>
                <a:srgbClr val="79818A"/>
              </a:buClr>
              <a:buSzPts val="1800"/>
              <a:buFont typeface="Calibri"/>
              <a:buNone/>
              <a:defRPr sz="1800" b="0" i="0" u="none" strike="noStrike" cap="none">
                <a:solidFill>
                  <a:srgbClr val="79818A"/>
                </a:solidFill>
                <a:latin typeface="Calibri"/>
                <a:ea typeface="Calibri"/>
                <a:cs typeface="Calibri"/>
                <a:sym typeface="Calibri"/>
              </a:defRPr>
            </a:lvl2pPr>
            <a:lvl3pPr marL="0" marR="0" lvl="2" indent="0" algn="r">
              <a:lnSpc>
                <a:spcPct val="100000"/>
              </a:lnSpc>
              <a:spcBef>
                <a:spcPts val="0"/>
              </a:spcBef>
              <a:spcAft>
                <a:spcPts val="0"/>
              </a:spcAft>
              <a:buClr>
                <a:srgbClr val="79818A"/>
              </a:buClr>
              <a:buSzPts val="1800"/>
              <a:buFont typeface="Calibri"/>
              <a:buNone/>
              <a:defRPr sz="1800" b="0" i="0" u="none" strike="noStrike" cap="none">
                <a:solidFill>
                  <a:srgbClr val="79818A"/>
                </a:solidFill>
                <a:latin typeface="Calibri"/>
                <a:ea typeface="Calibri"/>
                <a:cs typeface="Calibri"/>
                <a:sym typeface="Calibri"/>
              </a:defRPr>
            </a:lvl3pPr>
            <a:lvl4pPr marL="0" marR="0" lvl="3" indent="0" algn="r">
              <a:lnSpc>
                <a:spcPct val="100000"/>
              </a:lnSpc>
              <a:spcBef>
                <a:spcPts val="0"/>
              </a:spcBef>
              <a:spcAft>
                <a:spcPts val="0"/>
              </a:spcAft>
              <a:buClr>
                <a:srgbClr val="79818A"/>
              </a:buClr>
              <a:buSzPts val="1800"/>
              <a:buFont typeface="Calibri"/>
              <a:buNone/>
              <a:defRPr sz="1800" b="0" i="0" u="none" strike="noStrike" cap="none">
                <a:solidFill>
                  <a:srgbClr val="79818A"/>
                </a:solidFill>
                <a:latin typeface="Calibri"/>
                <a:ea typeface="Calibri"/>
                <a:cs typeface="Calibri"/>
                <a:sym typeface="Calibri"/>
              </a:defRPr>
            </a:lvl4pPr>
            <a:lvl5pPr marL="0" marR="0" lvl="4" indent="0" algn="r">
              <a:lnSpc>
                <a:spcPct val="100000"/>
              </a:lnSpc>
              <a:spcBef>
                <a:spcPts val="0"/>
              </a:spcBef>
              <a:spcAft>
                <a:spcPts val="0"/>
              </a:spcAft>
              <a:buClr>
                <a:srgbClr val="79818A"/>
              </a:buClr>
              <a:buSzPts val="1800"/>
              <a:buFont typeface="Calibri"/>
              <a:buNone/>
              <a:defRPr sz="1800" b="0" i="0" u="none" strike="noStrike" cap="none">
                <a:solidFill>
                  <a:srgbClr val="79818A"/>
                </a:solidFill>
                <a:latin typeface="Calibri"/>
                <a:ea typeface="Calibri"/>
                <a:cs typeface="Calibri"/>
                <a:sym typeface="Calibri"/>
              </a:defRPr>
            </a:lvl5pPr>
            <a:lvl6pPr marL="0" marR="0" lvl="5" indent="0" algn="r">
              <a:lnSpc>
                <a:spcPct val="100000"/>
              </a:lnSpc>
              <a:spcBef>
                <a:spcPts val="0"/>
              </a:spcBef>
              <a:spcAft>
                <a:spcPts val="0"/>
              </a:spcAft>
              <a:buClr>
                <a:srgbClr val="79818A"/>
              </a:buClr>
              <a:buSzPts val="1800"/>
              <a:buFont typeface="Calibri"/>
              <a:buNone/>
              <a:defRPr sz="1800" b="0" i="0" u="none" strike="noStrike" cap="none">
                <a:solidFill>
                  <a:srgbClr val="79818A"/>
                </a:solidFill>
                <a:latin typeface="Calibri"/>
                <a:ea typeface="Calibri"/>
                <a:cs typeface="Calibri"/>
                <a:sym typeface="Calibri"/>
              </a:defRPr>
            </a:lvl6pPr>
            <a:lvl7pPr marL="0" marR="0" lvl="6" indent="0" algn="r">
              <a:lnSpc>
                <a:spcPct val="100000"/>
              </a:lnSpc>
              <a:spcBef>
                <a:spcPts val="0"/>
              </a:spcBef>
              <a:spcAft>
                <a:spcPts val="0"/>
              </a:spcAft>
              <a:buClr>
                <a:srgbClr val="79818A"/>
              </a:buClr>
              <a:buSzPts val="1800"/>
              <a:buFont typeface="Calibri"/>
              <a:buNone/>
              <a:defRPr sz="1800" b="0" i="0" u="none" strike="noStrike" cap="none">
                <a:solidFill>
                  <a:srgbClr val="79818A"/>
                </a:solidFill>
                <a:latin typeface="Calibri"/>
                <a:ea typeface="Calibri"/>
                <a:cs typeface="Calibri"/>
                <a:sym typeface="Calibri"/>
              </a:defRPr>
            </a:lvl7pPr>
            <a:lvl8pPr marL="0" marR="0" lvl="7" indent="0" algn="r">
              <a:lnSpc>
                <a:spcPct val="100000"/>
              </a:lnSpc>
              <a:spcBef>
                <a:spcPts val="0"/>
              </a:spcBef>
              <a:spcAft>
                <a:spcPts val="0"/>
              </a:spcAft>
              <a:buClr>
                <a:srgbClr val="79818A"/>
              </a:buClr>
              <a:buSzPts val="1800"/>
              <a:buFont typeface="Calibri"/>
              <a:buNone/>
              <a:defRPr sz="1800" b="0" i="0" u="none" strike="noStrike" cap="none">
                <a:solidFill>
                  <a:srgbClr val="79818A"/>
                </a:solidFill>
                <a:latin typeface="Calibri"/>
                <a:ea typeface="Calibri"/>
                <a:cs typeface="Calibri"/>
                <a:sym typeface="Calibri"/>
              </a:defRPr>
            </a:lvl8pPr>
            <a:lvl9pPr marL="0" marR="0" lvl="8" indent="0" algn="r">
              <a:lnSpc>
                <a:spcPct val="100000"/>
              </a:lnSpc>
              <a:spcBef>
                <a:spcPts val="0"/>
              </a:spcBef>
              <a:spcAft>
                <a:spcPts val="0"/>
              </a:spcAft>
              <a:buClr>
                <a:srgbClr val="79818A"/>
              </a:buClr>
              <a:buSzPts val="1800"/>
              <a:buFont typeface="Calibri"/>
              <a:buNone/>
              <a:defRPr sz="1800" b="0" i="0" u="none" strike="noStrike" cap="none">
                <a:solidFill>
                  <a:srgbClr val="79818A"/>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05.xml><?xml version="1.0" encoding="utf-8"?>
<p:sldLayout xmlns:a="http://schemas.openxmlformats.org/drawingml/2006/main" xmlns:r="http://schemas.openxmlformats.org/officeDocument/2006/relationships" xmlns:p="http://schemas.openxmlformats.org/presentationml/2006/main" matchingName="1_3 Closing Slide">
  <p:cSld name="1_3 Closing Slide">
    <p:spTree>
      <p:nvGrpSpPr>
        <p:cNvPr id="1" name="Shape 2817"/>
        <p:cNvGrpSpPr/>
        <p:nvPr/>
      </p:nvGrpSpPr>
      <p:grpSpPr>
        <a:xfrm>
          <a:off x="0" y="0"/>
          <a:ext cx="0" cy="0"/>
          <a:chOff x="0" y="0"/>
          <a:chExt cx="0" cy="0"/>
        </a:xfrm>
      </p:grpSpPr>
      <p:pic>
        <p:nvPicPr>
          <p:cNvPr id="2818" name="Google Shape;2818;p431"/>
          <p:cNvPicPr preferRelativeResize="0"/>
          <p:nvPr/>
        </p:nvPicPr>
        <p:blipFill rotWithShape="1">
          <a:blip r:embed="rId2">
            <a:alphaModFix/>
          </a:blip>
          <a:srcRect/>
          <a:stretch/>
        </p:blipFill>
        <p:spPr>
          <a:xfrm>
            <a:off x="2291" y="0"/>
            <a:ext cx="18283428" cy="10287000"/>
          </a:xfrm>
          <a:prstGeom prst="rect">
            <a:avLst/>
          </a:prstGeom>
          <a:noFill/>
          <a:ln>
            <a:noFill/>
          </a:ln>
        </p:spPr>
      </p:pic>
      <p:pic>
        <p:nvPicPr>
          <p:cNvPr id="2819" name="Google Shape;2819;p431"/>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7777836" y="4424931"/>
            <a:ext cx="2732322" cy="1437135"/>
          </a:xfrm>
          <a:prstGeom prst="rect">
            <a:avLst/>
          </a:prstGeom>
          <a:noFill/>
          <a:ln>
            <a:noFill/>
          </a:ln>
        </p:spPr>
      </p:pic>
    </p:spTree>
  </p:cSld>
  <p:clrMapOvr>
    <a:masterClrMapping/>
  </p:clrMapOvr>
</p:sldLayout>
</file>

<file path=ppt/slideLayouts/slideLayout306.xml><?xml version="1.0" encoding="utf-8"?>
<p:sldLayout xmlns:a="http://schemas.openxmlformats.org/drawingml/2006/main" xmlns:r="http://schemas.openxmlformats.org/officeDocument/2006/relationships" xmlns:p="http://schemas.openxmlformats.org/presentationml/2006/main" matchingName="7_Title Slide">
  <p:cSld name="7_Title Slide">
    <p:spTree>
      <p:nvGrpSpPr>
        <p:cNvPr id="1" name="Shape 2820"/>
        <p:cNvGrpSpPr/>
        <p:nvPr/>
      </p:nvGrpSpPr>
      <p:grpSpPr>
        <a:xfrm>
          <a:off x="0" y="0"/>
          <a:ext cx="0" cy="0"/>
          <a:chOff x="0" y="0"/>
          <a:chExt cx="0" cy="0"/>
        </a:xfrm>
      </p:grpSpPr>
      <p:pic>
        <p:nvPicPr>
          <p:cNvPr id="2821" name="Google Shape;2821;p432"/>
          <p:cNvPicPr preferRelativeResize="0"/>
          <p:nvPr/>
        </p:nvPicPr>
        <p:blipFill rotWithShape="1">
          <a:blip r:embed="rId2">
            <a:alphaModFix/>
          </a:blip>
          <a:srcRect/>
          <a:stretch/>
        </p:blipFill>
        <p:spPr>
          <a:xfrm>
            <a:off x="2291" y="1289"/>
            <a:ext cx="18283428" cy="10284420"/>
          </a:xfrm>
          <a:prstGeom prst="rect">
            <a:avLst/>
          </a:prstGeom>
          <a:noFill/>
          <a:ln>
            <a:noFill/>
          </a:ln>
        </p:spPr>
      </p:pic>
      <p:pic>
        <p:nvPicPr>
          <p:cNvPr id="2822" name="Google Shape;2822;p432"/>
          <p:cNvPicPr preferRelativeResize="0"/>
          <p:nvPr/>
        </p:nvPicPr>
        <p:blipFill rotWithShape="1">
          <a:blip r:embed="rId3">
            <a:alphaModFix/>
          </a:blip>
          <a:srcRect/>
          <a:stretch/>
        </p:blipFill>
        <p:spPr>
          <a:xfrm>
            <a:off x="16203781" y="8872509"/>
            <a:ext cx="1408181" cy="740664"/>
          </a:xfrm>
          <a:prstGeom prst="rect">
            <a:avLst/>
          </a:prstGeom>
          <a:noFill/>
          <a:ln>
            <a:noFill/>
          </a:ln>
        </p:spPr>
      </p:pic>
      <p:sp>
        <p:nvSpPr>
          <p:cNvPr id="2823" name="Google Shape;2823;p432"/>
          <p:cNvSpPr txBox="1">
            <a:spLocks noGrp="1"/>
          </p:cNvSpPr>
          <p:nvPr>
            <p:ph type="body" idx="1"/>
          </p:nvPr>
        </p:nvSpPr>
        <p:spPr>
          <a:xfrm>
            <a:off x="11189499" y="5143501"/>
            <a:ext cx="6271188" cy="165428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0"/>
              </a:spcBef>
              <a:spcAft>
                <a:spcPts val="0"/>
              </a:spcAft>
              <a:buSzPts val="6000"/>
              <a:buNone/>
              <a:defRPr sz="6000">
                <a:solidFill>
                  <a:srgbClr val="79818A"/>
                </a:solidFill>
              </a:defRPr>
            </a:lvl1pPr>
            <a:lvl2pPr marL="914400" lvl="1" indent="-228600" algn="l">
              <a:lnSpc>
                <a:spcPct val="100000"/>
              </a:lnSpc>
              <a:spcBef>
                <a:spcPts val="1500"/>
              </a:spcBef>
              <a:spcAft>
                <a:spcPts val="0"/>
              </a:spcAft>
              <a:buSzPts val="6000"/>
              <a:buNone/>
              <a:defRPr sz="6000">
                <a:solidFill>
                  <a:srgbClr val="79818A"/>
                </a:solidFill>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824" name="Google Shape;2824;p432"/>
          <p:cNvSpPr txBox="1">
            <a:spLocks noGrp="1"/>
          </p:cNvSpPr>
          <p:nvPr>
            <p:ph type="body" idx="2"/>
          </p:nvPr>
        </p:nvSpPr>
        <p:spPr>
          <a:xfrm>
            <a:off x="11189484" y="7163483"/>
            <a:ext cx="6271188" cy="1174980"/>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500"/>
              </a:spcBef>
              <a:spcAft>
                <a:spcPts val="0"/>
              </a:spcAft>
              <a:buSzPts val="3000"/>
              <a:buNone/>
              <a:defRPr sz="3000">
                <a:solidFill>
                  <a:srgbClr val="FFFFFF"/>
                </a:solidFill>
              </a:defRPr>
            </a:lvl1pPr>
            <a:lvl2pPr marL="914400" lvl="1" indent="-228600" algn="l">
              <a:lnSpc>
                <a:spcPct val="100000"/>
              </a:lnSpc>
              <a:spcBef>
                <a:spcPts val="1500"/>
              </a:spcBef>
              <a:spcAft>
                <a:spcPts val="0"/>
              </a:spcAft>
              <a:buSzPts val="3000"/>
              <a:buNone/>
              <a:defRPr>
                <a:solidFill>
                  <a:srgbClr val="FFFFFF"/>
                </a:solidFill>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307.xml><?xml version="1.0" encoding="utf-8"?>
<p:sldLayout xmlns:a="http://schemas.openxmlformats.org/drawingml/2006/main" xmlns:r="http://schemas.openxmlformats.org/officeDocument/2006/relationships" xmlns:p="http://schemas.openxmlformats.org/presentationml/2006/main" matchingName="5_Breaker 4">
  <p:cSld name="5_Breaker 4">
    <p:spTree>
      <p:nvGrpSpPr>
        <p:cNvPr id="1" name="Shape 2825"/>
        <p:cNvGrpSpPr/>
        <p:nvPr/>
      </p:nvGrpSpPr>
      <p:grpSpPr>
        <a:xfrm>
          <a:off x="0" y="0"/>
          <a:ext cx="0" cy="0"/>
          <a:chOff x="0" y="0"/>
          <a:chExt cx="0" cy="0"/>
        </a:xfrm>
      </p:grpSpPr>
      <p:pic>
        <p:nvPicPr>
          <p:cNvPr id="2826" name="Google Shape;2826;p433"/>
          <p:cNvPicPr preferRelativeResize="0"/>
          <p:nvPr/>
        </p:nvPicPr>
        <p:blipFill rotWithShape="1">
          <a:blip r:embed="rId2">
            <a:alphaModFix/>
          </a:blip>
          <a:srcRect/>
          <a:stretch/>
        </p:blipFill>
        <p:spPr>
          <a:xfrm>
            <a:off x="2291" y="137"/>
            <a:ext cx="18283428" cy="10286711"/>
          </a:xfrm>
          <a:prstGeom prst="rect">
            <a:avLst/>
          </a:prstGeom>
          <a:noFill/>
          <a:ln>
            <a:noFill/>
          </a:ln>
        </p:spPr>
      </p:pic>
      <p:pic>
        <p:nvPicPr>
          <p:cNvPr id="2827" name="Google Shape;2827;p433"/>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5637721" y="8841950"/>
            <a:ext cx="1969164" cy="843410"/>
          </a:xfrm>
          <a:prstGeom prst="rect">
            <a:avLst/>
          </a:prstGeom>
          <a:noFill/>
          <a:ln>
            <a:noFill/>
          </a:ln>
        </p:spPr>
      </p:pic>
      <p:sp>
        <p:nvSpPr>
          <p:cNvPr id="2828" name="Google Shape;2828;p433"/>
          <p:cNvSpPr txBox="1">
            <a:spLocks noGrp="1"/>
          </p:cNvSpPr>
          <p:nvPr>
            <p:ph type="body" idx="1"/>
          </p:nvPr>
        </p:nvSpPr>
        <p:spPr>
          <a:xfrm>
            <a:off x="11189499" y="5143501"/>
            <a:ext cx="6271188" cy="165428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0"/>
              </a:spcBef>
              <a:spcAft>
                <a:spcPts val="0"/>
              </a:spcAft>
              <a:buSzPts val="5400"/>
              <a:buNone/>
              <a:defRPr sz="5400">
                <a:solidFill>
                  <a:srgbClr val="79818A"/>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829" name="Google Shape;2829;p433"/>
          <p:cNvSpPr txBox="1">
            <a:spLocks noGrp="1"/>
          </p:cNvSpPr>
          <p:nvPr>
            <p:ph type="body" idx="2"/>
          </p:nvPr>
        </p:nvSpPr>
        <p:spPr>
          <a:xfrm>
            <a:off x="11189484" y="7163483"/>
            <a:ext cx="6271188" cy="117498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125"/>
              </a:spcBef>
              <a:spcAft>
                <a:spcPts val="0"/>
              </a:spcAft>
              <a:buSzPts val="2700"/>
              <a:buNone/>
              <a:defRPr sz="2700">
                <a:solidFill>
                  <a:srgbClr val="F3F6FB"/>
                </a:solidFill>
              </a:defRPr>
            </a:lvl1pPr>
            <a:lvl2pPr marL="914400" lvl="1" indent="-342900" algn="l">
              <a:lnSpc>
                <a:spcPct val="100000"/>
              </a:lnSpc>
              <a:spcBef>
                <a:spcPts val="75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308.xml><?xml version="1.0" encoding="utf-8"?>
<p:sldLayout xmlns:a="http://schemas.openxmlformats.org/drawingml/2006/main" xmlns:r="http://schemas.openxmlformats.org/officeDocument/2006/relationships" xmlns:p="http://schemas.openxmlformats.org/presentationml/2006/main" matchingName="38_Title and Content">
  <p:cSld name="38_Title and Content">
    <p:spTree>
      <p:nvGrpSpPr>
        <p:cNvPr id="1" name="Shape 2830"/>
        <p:cNvGrpSpPr/>
        <p:nvPr/>
      </p:nvGrpSpPr>
      <p:grpSpPr>
        <a:xfrm>
          <a:off x="0" y="0"/>
          <a:ext cx="0" cy="0"/>
          <a:chOff x="0" y="0"/>
          <a:chExt cx="0" cy="0"/>
        </a:xfrm>
      </p:grpSpPr>
      <p:pic>
        <p:nvPicPr>
          <p:cNvPr id="2831" name="Google Shape;2831;p434"/>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2291" y="0"/>
            <a:ext cx="18285719" cy="10287000"/>
          </a:xfrm>
          <a:prstGeom prst="rect">
            <a:avLst/>
          </a:prstGeom>
          <a:noFill/>
          <a:ln>
            <a:noFill/>
          </a:ln>
        </p:spPr>
      </p:pic>
      <p:sp>
        <p:nvSpPr>
          <p:cNvPr id="2832" name="Google Shape;2832;p434"/>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833" name="Google Shape;2833;p434"/>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2834" name="Google Shape;2834;p434"/>
          <p:cNvSpPr txBox="1">
            <a:spLocks noGrp="1"/>
          </p:cNvSpPr>
          <p:nvPr>
            <p:ph type="body" idx="1"/>
          </p:nvPr>
        </p:nvSpPr>
        <p:spPr>
          <a:xfrm>
            <a:off x="1257305" y="2738441"/>
            <a:ext cx="15773400" cy="6024560"/>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400050" algn="l">
              <a:lnSpc>
                <a:spcPct val="100000"/>
              </a:lnSpc>
              <a:spcBef>
                <a:spcPts val="1500"/>
              </a:spcBef>
              <a:spcAft>
                <a:spcPts val="0"/>
              </a:spcAft>
              <a:buSzPts val="2700"/>
              <a:buChar char="•"/>
              <a:defRPr/>
            </a:lvl3pPr>
            <a:lvl4pPr marL="1828800" lvl="3" indent="-381000" algn="l">
              <a:lnSpc>
                <a:spcPct val="100000"/>
              </a:lnSpc>
              <a:spcBef>
                <a:spcPts val="1500"/>
              </a:spcBef>
              <a:spcAft>
                <a:spcPts val="0"/>
              </a:spcAft>
              <a:buSzPts val="2400"/>
              <a:buChar char="•"/>
              <a:defRPr/>
            </a:lvl4pPr>
            <a:lvl5pPr marL="2286000" lvl="4" indent="-381000" algn="l">
              <a:lnSpc>
                <a:spcPct val="100000"/>
              </a:lnSpc>
              <a:spcBef>
                <a:spcPts val="1500"/>
              </a:spcBef>
              <a:spcAft>
                <a:spcPts val="0"/>
              </a:spcAft>
              <a:buSzPts val="24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309.xml><?xml version="1.0" encoding="utf-8"?>
<p:sldLayout xmlns:a="http://schemas.openxmlformats.org/drawingml/2006/main" xmlns:r="http://schemas.openxmlformats.org/officeDocument/2006/relationships" xmlns:p="http://schemas.openxmlformats.org/presentationml/2006/main" matchingName="20_Title Slide_Yale Blue">
  <p:cSld name="20_Title Slide_Yale Blue">
    <p:spTree>
      <p:nvGrpSpPr>
        <p:cNvPr id="1" name="Shape 2835"/>
        <p:cNvGrpSpPr/>
        <p:nvPr/>
      </p:nvGrpSpPr>
      <p:grpSpPr>
        <a:xfrm>
          <a:off x="0" y="0"/>
          <a:ext cx="0" cy="0"/>
          <a:chOff x="0" y="0"/>
          <a:chExt cx="0" cy="0"/>
        </a:xfrm>
      </p:grpSpPr>
      <p:sp>
        <p:nvSpPr>
          <p:cNvPr id="2836" name="Google Shape;2836;p435"/>
          <p:cNvSpPr txBox="1">
            <a:spLocks noGrp="1"/>
          </p:cNvSpPr>
          <p:nvPr>
            <p:ph type="body" idx="1"/>
          </p:nvPr>
        </p:nvSpPr>
        <p:spPr>
          <a:xfrm>
            <a:off x="4239835"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837" name="Google Shape;2837;p435"/>
          <p:cNvSpPr txBox="1">
            <a:spLocks noGrp="1"/>
          </p:cNvSpPr>
          <p:nvPr>
            <p:ph type="title"/>
          </p:nvPr>
        </p:nvSpPr>
        <p:spPr>
          <a:xfrm>
            <a:off x="4239835" y="2710721"/>
            <a:ext cx="12267920" cy="244419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0"/>
              <a:buFont typeface="Verdana"/>
              <a:buNone/>
              <a:defRPr sz="800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838" name="Google Shape;2838;p435"/>
          <p:cNvSpPr txBox="1">
            <a:spLocks noGrp="1"/>
          </p:cNvSpPr>
          <p:nvPr>
            <p:ph type="dt" idx="10"/>
          </p:nvPr>
        </p:nvSpPr>
        <p:spPr>
          <a:xfrm>
            <a:off x="0" y="0"/>
            <a:ext cx="0" cy="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2839" name="Google Shape;2839;p435"/>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1">
            <a:noAutofit/>
          </a:bodyPr>
          <a:lstStyle>
            <a:lvl1pPr lvl="0" algn="ctr">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840" name="Google Shape;2840;p435"/>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2841" name="Google Shape;2841;p435"/>
          <p:cNvSpPr/>
          <p:nvPr/>
        </p:nvSpPr>
        <p:spPr>
          <a:xfrm rot="10799991">
            <a:off x="-42" y="3000335"/>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2842" name="Google Shape;2842;p435"/>
          <p:cNvSpPr/>
          <p:nvPr/>
        </p:nvSpPr>
        <p:spPr>
          <a:xfrm>
            <a:off x="0" y="9172574"/>
            <a:ext cx="18287994" cy="1114425"/>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2843" name="Google Shape;2843;p435"/>
          <p:cNvSpPr txBox="1">
            <a:spLocks noGrp="1"/>
          </p:cNvSpPr>
          <p:nvPr>
            <p:ph type="body" idx="2"/>
          </p:nvPr>
        </p:nvSpPr>
        <p:spPr>
          <a:xfrm>
            <a:off x="4239835" y="5171095"/>
            <a:ext cx="12267920" cy="1069971"/>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2844" name="Google Shape;2844;p435"/>
          <p:cNvPicPr preferRelativeResize="0"/>
          <p:nvPr/>
        </p:nvPicPr>
        <p:blipFill rotWithShape="1">
          <a:blip r:embed="rId2">
            <a:alphaModFix/>
          </a:blip>
          <a:srcRect/>
          <a:stretch/>
        </p:blipFill>
        <p:spPr>
          <a:xfrm>
            <a:off x="4244746" y="6267499"/>
            <a:ext cx="6593939" cy="1710248"/>
          </a:xfrm>
          <a:prstGeom prst="rect">
            <a:avLst/>
          </a:prstGeom>
          <a:noFill/>
          <a:ln>
            <a:noFill/>
          </a:ln>
        </p:spPr>
      </p:pic>
    </p:spTree>
  </p:cSld>
  <p:clrMapOvr>
    <a:masterClrMapping/>
  </p:clrMapOvr>
</p:sldLayout>
</file>

<file path=ppt/slideLayouts/slideLayout310.xml><?xml version="1.0" encoding="utf-8"?>
<p:sldLayout xmlns:a="http://schemas.openxmlformats.org/drawingml/2006/main" xmlns:r="http://schemas.openxmlformats.org/officeDocument/2006/relationships" xmlns:p="http://schemas.openxmlformats.org/presentationml/2006/main" matchingName="17_Title and Bullets Layout">
  <p:cSld name="17_Title and Bullets Layout">
    <p:spTree>
      <p:nvGrpSpPr>
        <p:cNvPr id="1" name="Shape 2845"/>
        <p:cNvGrpSpPr/>
        <p:nvPr/>
      </p:nvGrpSpPr>
      <p:grpSpPr>
        <a:xfrm>
          <a:off x="0" y="0"/>
          <a:ext cx="0" cy="0"/>
          <a:chOff x="0" y="0"/>
          <a:chExt cx="0" cy="0"/>
        </a:xfrm>
      </p:grpSpPr>
      <p:sp>
        <p:nvSpPr>
          <p:cNvPr id="2846" name="Google Shape;2846;p436"/>
          <p:cNvSpPr txBox="1">
            <a:spLocks noGrp="1"/>
          </p:cNvSpPr>
          <p:nvPr>
            <p:ph type="title"/>
          </p:nvPr>
        </p:nvSpPr>
        <p:spPr>
          <a:xfrm>
            <a:off x="1273488" y="1175762"/>
            <a:ext cx="15266634"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847" name="Google Shape;2847;p436"/>
          <p:cNvSpPr/>
          <p:nvPr/>
        </p:nvSpPr>
        <p:spPr>
          <a:xfrm>
            <a:off x="0" y="9469678"/>
            <a:ext cx="18287994" cy="817322"/>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2848" name="Google Shape;2848;p436"/>
          <p:cNvSpPr/>
          <p:nvPr/>
        </p:nvSpPr>
        <p:spPr>
          <a:xfrm>
            <a:off x="0" y="9452271"/>
            <a:ext cx="18287994" cy="68580"/>
          </a:xfrm>
          <a:prstGeom prst="rect">
            <a:avLst/>
          </a:prstGeom>
          <a:solidFill>
            <a:srgbClr val="A4D65E"/>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2849" name="Google Shape;2849;p436"/>
          <p:cNvSpPr txBox="1">
            <a:spLocks noGrp="1"/>
          </p:cNvSpPr>
          <p:nvPr>
            <p:ph type="body" idx="1"/>
          </p:nvPr>
        </p:nvSpPr>
        <p:spPr>
          <a:xfrm>
            <a:off x="1273174" y="2422534"/>
            <a:ext cx="15265400" cy="5718173"/>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500"/>
              </a:spcBef>
              <a:spcAft>
                <a:spcPts val="0"/>
              </a:spcAft>
              <a:buSzPts val="3200"/>
              <a:buChar char="•"/>
              <a:defRPr sz="3200">
                <a:latin typeface="Verdana"/>
                <a:ea typeface="Verdana"/>
                <a:cs typeface="Verdana"/>
                <a:sym typeface="Verdana"/>
              </a:defRPr>
            </a:lvl1pPr>
            <a:lvl2pPr marL="914400" lvl="1" indent="-431800" algn="l">
              <a:lnSpc>
                <a:spcPct val="100000"/>
              </a:lnSpc>
              <a:spcBef>
                <a:spcPts val="1500"/>
              </a:spcBef>
              <a:spcAft>
                <a:spcPts val="0"/>
              </a:spcAft>
              <a:buClr>
                <a:srgbClr val="F5668F"/>
              </a:buClr>
              <a:buSzPts val="3200"/>
              <a:buChar char="•"/>
              <a:defRPr sz="3200">
                <a:latin typeface="Verdana"/>
                <a:ea typeface="Verdana"/>
                <a:cs typeface="Verdana"/>
                <a:sym typeface="Verdana"/>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2850" name="Google Shape;2850;p436"/>
          <p:cNvPicPr preferRelativeResize="0"/>
          <p:nvPr/>
        </p:nvPicPr>
        <p:blipFill rotWithShape="1">
          <a:blip r:embed="rId2">
            <a:alphaModFix/>
          </a:blip>
          <a:srcRect/>
          <a:stretch/>
        </p:blipFill>
        <p:spPr>
          <a:xfrm>
            <a:off x="10699001" y="9546610"/>
            <a:ext cx="7588994" cy="740390"/>
          </a:xfrm>
          <a:prstGeom prst="rect">
            <a:avLst/>
          </a:prstGeom>
          <a:noFill/>
          <a:ln>
            <a:noFill/>
          </a:ln>
        </p:spPr>
      </p:pic>
    </p:spTree>
  </p:cSld>
  <p:clrMapOvr>
    <a:masterClrMapping/>
  </p:clrMapOvr>
</p:sldLayout>
</file>

<file path=ppt/slideLayouts/slideLayout311.xml><?xml version="1.0" encoding="utf-8"?>
<p:sldLayout xmlns:a="http://schemas.openxmlformats.org/drawingml/2006/main" xmlns:r="http://schemas.openxmlformats.org/officeDocument/2006/relationships" xmlns:p="http://schemas.openxmlformats.org/presentationml/2006/main" matchingName="39_Title and Content">
  <p:cSld name="39_Title and Content">
    <p:spTree>
      <p:nvGrpSpPr>
        <p:cNvPr id="1" name="Shape 2851"/>
        <p:cNvGrpSpPr/>
        <p:nvPr/>
      </p:nvGrpSpPr>
      <p:grpSpPr>
        <a:xfrm>
          <a:off x="0" y="0"/>
          <a:ext cx="0" cy="0"/>
          <a:chOff x="0" y="0"/>
          <a:chExt cx="0" cy="0"/>
        </a:xfrm>
      </p:grpSpPr>
      <p:sp>
        <p:nvSpPr>
          <p:cNvPr id="2852" name="Google Shape;2852;p437"/>
          <p:cNvSpPr/>
          <p:nvPr/>
        </p:nvSpPr>
        <p:spPr>
          <a:xfrm>
            <a:off x="0" y="9469678"/>
            <a:ext cx="18287994" cy="817322"/>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pic>
        <p:nvPicPr>
          <p:cNvPr id="2853" name="Google Shape;2853;p437"/>
          <p:cNvPicPr preferRelativeResize="0"/>
          <p:nvPr/>
        </p:nvPicPr>
        <p:blipFill rotWithShape="1">
          <a:blip r:embed="rId2">
            <a:alphaModFix/>
          </a:blip>
          <a:srcRect/>
          <a:stretch/>
        </p:blipFill>
        <p:spPr>
          <a:xfrm>
            <a:off x="10699001" y="9546610"/>
            <a:ext cx="7588994" cy="740390"/>
          </a:xfrm>
          <a:prstGeom prst="rect">
            <a:avLst/>
          </a:prstGeom>
          <a:noFill/>
          <a:ln>
            <a:noFill/>
          </a:ln>
        </p:spPr>
      </p:pic>
      <p:sp>
        <p:nvSpPr>
          <p:cNvPr id="2854" name="Google Shape;2854;p437"/>
          <p:cNvSpPr/>
          <p:nvPr/>
        </p:nvSpPr>
        <p:spPr>
          <a:xfrm>
            <a:off x="0" y="9452271"/>
            <a:ext cx="18287994" cy="68580"/>
          </a:xfrm>
          <a:prstGeom prst="rect">
            <a:avLst/>
          </a:prstGeom>
          <a:solidFill>
            <a:srgbClr val="A4D65E"/>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2855" name="Google Shape;2855;p437"/>
          <p:cNvSpPr txBox="1">
            <a:spLocks noGrp="1"/>
          </p:cNvSpPr>
          <p:nvPr>
            <p:ph type="title"/>
          </p:nvPr>
        </p:nvSpPr>
        <p:spPr>
          <a:xfrm>
            <a:off x="1273488" y="1210286"/>
            <a:ext cx="15234264"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856" name="Google Shape;2856;p437"/>
          <p:cNvSpPr txBox="1">
            <a:spLocks noGrp="1"/>
          </p:cNvSpPr>
          <p:nvPr>
            <p:ph type="body" idx="1"/>
          </p:nvPr>
        </p:nvSpPr>
        <p:spPr>
          <a:xfrm>
            <a:off x="1273488" y="2456782"/>
            <a:ext cx="15234264" cy="6175739"/>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500"/>
              </a:spcBef>
              <a:spcAft>
                <a:spcPts val="0"/>
              </a:spcAft>
              <a:buSzPts val="3200"/>
              <a:buNone/>
              <a:defRPr sz="3200">
                <a:latin typeface="Verdana"/>
                <a:ea typeface="Verdana"/>
                <a:cs typeface="Verdana"/>
                <a:sym typeface="Verdana"/>
              </a:defRPr>
            </a:lvl1pPr>
            <a:lvl2pPr marL="914400" lvl="1" indent="-342900" algn="l">
              <a:lnSpc>
                <a:spcPct val="100000"/>
              </a:lnSpc>
              <a:spcBef>
                <a:spcPts val="75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312.xml><?xml version="1.0" encoding="utf-8"?>
<p:sldLayout xmlns:a="http://schemas.openxmlformats.org/drawingml/2006/main" xmlns:r="http://schemas.openxmlformats.org/officeDocument/2006/relationships" xmlns:p="http://schemas.openxmlformats.org/presentationml/2006/main" matchingName="17_Two Section | Picture and Copy Layout">
  <p:cSld name="17_Two Section | Picture and Copy Layout">
    <p:spTree>
      <p:nvGrpSpPr>
        <p:cNvPr id="1" name="Shape 2857"/>
        <p:cNvGrpSpPr/>
        <p:nvPr/>
      </p:nvGrpSpPr>
      <p:grpSpPr>
        <a:xfrm>
          <a:off x="0" y="0"/>
          <a:ext cx="0" cy="0"/>
          <a:chOff x="0" y="0"/>
          <a:chExt cx="0" cy="0"/>
        </a:xfrm>
      </p:grpSpPr>
      <p:sp>
        <p:nvSpPr>
          <p:cNvPr id="2858" name="Google Shape;2858;p438"/>
          <p:cNvSpPr/>
          <p:nvPr/>
        </p:nvSpPr>
        <p:spPr>
          <a:xfrm>
            <a:off x="0" y="9469678"/>
            <a:ext cx="18287994" cy="817322"/>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2859" name="Google Shape;2859;p438"/>
          <p:cNvSpPr/>
          <p:nvPr/>
        </p:nvSpPr>
        <p:spPr>
          <a:xfrm>
            <a:off x="0" y="9452271"/>
            <a:ext cx="18287994" cy="68580"/>
          </a:xfrm>
          <a:prstGeom prst="rect">
            <a:avLst/>
          </a:prstGeom>
          <a:solidFill>
            <a:srgbClr val="A4D65E"/>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2860" name="Google Shape;2860;p438"/>
          <p:cNvSpPr txBox="1">
            <a:spLocks noGrp="1"/>
          </p:cNvSpPr>
          <p:nvPr>
            <p:ph type="body" idx="1"/>
          </p:nvPr>
        </p:nvSpPr>
        <p:spPr>
          <a:xfrm>
            <a:off x="1780254" y="1941678"/>
            <a:ext cx="5975004" cy="568212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800"/>
              <a:buNone/>
              <a:defRPr sz="1800" i="1">
                <a:solidFill>
                  <a:srgbClr val="003B5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861" name="Google Shape;2861;p438"/>
          <p:cNvSpPr txBox="1">
            <a:spLocks noGrp="1"/>
          </p:cNvSpPr>
          <p:nvPr>
            <p:ph type="body" idx="2"/>
          </p:nvPr>
        </p:nvSpPr>
        <p:spPr>
          <a:xfrm>
            <a:off x="8324090" y="2995683"/>
            <a:ext cx="8199836" cy="4628121"/>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500"/>
              </a:spcBef>
              <a:spcAft>
                <a:spcPts val="0"/>
              </a:spcAft>
              <a:buSzPts val="3200"/>
              <a:buNone/>
              <a:defRPr sz="3200">
                <a:latin typeface="Verdana"/>
                <a:ea typeface="Verdana"/>
                <a:cs typeface="Verdana"/>
                <a:sym typeface="Verdana"/>
              </a:defRPr>
            </a:lvl1pPr>
            <a:lvl2pPr marL="914400" lvl="1" indent="-342900" algn="l">
              <a:lnSpc>
                <a:spcPct val="100000"/>
              </a:lnSpc>
              <a:spcBef>
                <a:spcPts val="75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862" name="Google Shape;2862;p438"/>
          <p:cNvSpPr txBox="1">
            <a:spLocks noGrp="1"/>
          </p:cNvSpPr>
          <p:nvPr>
            <p:ph type="title"/>
          </p:nvPr>
        </p:nvSpPr>
        <p:spPr>
          <a:xfrm>
            <a:off x="8324090" y="1731782"/>
            <a:ext cx="81998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2863" name="Google Shape;2863;p438"/>
          <p:cNvPicPr preferRelativeResize="0"/>
          <p:nvPr/>
        </p:nvPicPr>
        <p:blipFill rotWithShape="1">
          <a:blip r:embed="rId2">
            <a:alphaModFix/>
          </a:blip>
          <a:srcRect/>
          <a:stretch/>
        </p:blipFill>
        <p:spPr>
          <a:xfrm>
            <a:off x="10699001" y="9546610"/>
            <a:ext cx="7588994" cy="740390"/>
          </a:xfrm>
          <a:prstGeom prst="rect">
            <a:avLst/>
          </a:prstGeom>
          <a:noFill/>
          <a:ln>
            <a:noFill/>
          </a:ln>
        </p:spPr>
      </p:pic>
    </p:spTree>
  </p:cSld>
  <p:clrMapOvr>
    <a:masterClrMapping/>
  </p:clrMapOvr>
</p:sldLayout>
</file>

<file path=ppt/slideLayouts/slideLayout313.xml><?xml version="1.0" encoding="utf-8"?>
<p:sldLayout xmlns:a="http://schemas.openxmlformats.org/drawingml/2006/main" xmlns:r="http://schemas.openxmlformats.org/officeDocument/2006/relationships" xmlns:p="http://schemas.openxmlformats.org/presentationml/2006/main" matchingName="3_Table of Content">
  <p:cSld name="3_Table of Content">
    <p:spTree>
      <p:nvGrpSpPr>
        <p:cNvPr id="1" name="Shape 2864"/>
        <p:cNvGrpSpPr/>
        <p:nvPr/>
      </p:nvGrpSpPr>
      <p:grpSpPr>
        <a:xfrm>
          <a:off x="0" y="0"/>
          <a:ext cx="0" cy="0"/>
          <a:chOff x="0" y="0"/>
          <a:chExt cx="0" cy="0"/>
        </a:xfrm>
      </p:grpSpPr>
      <p:sp>
        <p:nvSpPr>
          <p:cNvPr id="2865" name="Google Shape;2865;p439"/>
          <p:cNvSpPr/>
          <p:nvPr/>
        </p:nvSpPr>
        <p:spPr>
          <a:xfrm>
            <a:off x="-15868" y="9931399"/>
            <a:ext cx="18319748" cy="355601"/>
          </a:xfrm>
          <a:prstGeom prst="rect">
            <a:avLst/>
          </a:prstGeom>
          <a:solidFill>
            <a:srgbClr val="767676"/>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2866" name="Google Shape;2866;p439"/>
          <p:cNvSpPr txBox="1">
            <a:spLocks noGrp="1"/>
          </p:cNvSpPr>
          <p:nvPr>
            <p:ph type="title"/>
          </p:nvPr>
        </p:nvSpPr>
        <p:spPr>
          <a:xfrm>
            <a:off x="327167" y="337262"/>
            <a:ext cx="17573583" cy="85398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79818A"/>
              </a:buClr>
              <a:buSzPts val="4400"/>
              <a:buFont typeface="Calibri"/>
              <a:buNone/>
              <a:defRPr sz="4400">
                <a:solidFill>
                  <a:srgbClr val="79818A"/>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867" name="Google Shape;2867;p439"/>
          <p:cNvSpPr txBox="1">
            <a:spLocks noGrp="1"/>
          </p:cNvSpPr>
          <p:nvPr>
            <p:ph type="body" idx="1"/>
          </p:nvPr>
        </p:nvSpPr>
        <p:spPr>
          <a:xfrm>
            <a:off x="327167" y="1375797"/>
            <a:ext cx="17573583" cy="7438008"/>
          </a:xfrm>
          <a:prstGeom prst="rect">
            <a:avLst/>
          </a:prstGeom>
          <a:noFill/>
          <a:ln>
            <a:noFill/>
          </a:ln>
        </p:spPr>
        <p:txBody>
          <a:bodyPr spcFirstLastPara="1" wrap="square" lIns="91425" tIns="45700" rIns="91425" bIns="45700" anchor="t" anchorCtr="0">
            <a:noAutofit/>
          </a:bodyPr>
          <a:lstStyle>
            <a:lvl1pPr marL="457200" lvl="0" indent="-406464" algn="l">
              <a:lnSpc>
                <a:spcPct val="100000"/>
              </a:lnSpc>
              <a:spcBef>
                <a:spcPts val="1500"/>
              </a:spcBef>
              <a:spcAft>
                <a:spcPts val="0"/>
              </a:spcAft>
              <a:buSzPts val="2801"/>
              <a:buFont typeface="Noto Sans Symbols"/>
              <a:buChar char="▪"/>
              <a:defRPr sz="2801" b="1"/>
            </a:lvl1pPr>
            <a:lvl2pPr marL="914400" lvl="1" indent="-406464" algn="l">
              <a:lnSpc>
                <a:spcPct val="100000"/>
              </a:lnSpc>
              <a:spcBef>
                <a:spcPts val="1500"/>
              </a:spcBef>
              <a:spcAft>
                <a:spcPts val="0"/>
              </a:spcAft>
              <a:buSzPts val="2801"/>
              <a:buChar char="̶"/>
              <a:defRPr sz="2801"/>
            </a:lvl2pPr>
            <a:lvl3pPr marL="1371600" lvl="2" indent="-406463" algn="l">
              <a:lnSpc>
                <a:spcPct val="100000"/>
              </a:lnSpc>
              <a:spcBef>
                <a:spcPts val="1500"/>
              </a:spcBef>
              <a:spcAft>
                <a:spcPts val="0"/>
              </a:spcAft>
              <a:buSzPts val="2801"/>
              <a:buChar char="•"/>
              <a:defRPr sz="2801"/>
            </a:lvl3pPr>
            <a:lvl4pPr marL="1828800" lvl="3" indent="-406463" algn="l">
              <a:lnSpc>
                <a:spcPct val="100000"/>
              </a:lnSpc>
              <a:spcBef>
                <a:spcPts val="1500"/>
              </a:spcBef>
              <a:spcAft>
                <a:spcPts val="0"/>
              </a:spcAft>
              <a:buSzPts val="2801"/>
              <a:buFont typeface="Noto Sans Symbols"/>
              <a:buChar char="✔"/>
              <a:defRPr sz="2801"/>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868" name="Google Shape;2868;p439"/>
          <p:cNvSpPr txBox="1">
            <a:spLocks noGrp="1"/>
          </p:cNvSpPr>
          <p:nvPr>
            <p:ph type="body" idx="2"/>
          </p:nvPr>
        </p:nvSpPr>
        <p:spPr>
          <a:xfrm>
            <a:off x="5788399" y="8953503"/>
            <a:ext cx="12112352" cy="974727"/>
          </a:xfrm>
          <a:prstGeom prst="rect">
            <a:avLst/>
          </a:prstGeom>
          <a:noFill/>
          <a:ln>
            <a:noFill/>
          </a:ln>
        </p:spPr>
        <p:txBody>
          <a:bodyPr spcFirstLastPara="1" wrap="square" lIns="91425" tIns="45700" rIns="91425" bIns="45700" anchor="b" anchorCtr="0">
            <a:noAutofit/>
          </a:bodyPr>
          <a:lstStyle>
            <a:lvl1pPr marL="457200" lvl="0" indent="-355600" algn="l">
              <a:lnSpc>
                <a:spcPct val="100000"/>
              </a:lnSpc>
              <a:spcBef>
                <a:spcPts val="1500"/>
              </a:spcBef>
              <a:spcAft>
                <a:spcPts val="0"/>
              </a:spcAft>
              <a:buSzPts val="2000"/>
              <a:buChar char="•"/>
              <a:defRPr sz="2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869" name="Google Shape;2869;p439"/>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1pPr>
            <a:lvl2pPr marL="0" marR="0" lvl="1"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2pPr>
            <a:lvl3pPr marL="0" marR="0" lvl="2"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3pPr>
            <a:lvl4pPr marL="0" marR="0" lvl="3"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4pPr>
            <a:lvl5pPr marL="0" marR="0" lvl="4"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5pPr>
            <a:lvl6pPr marL="0" marR="0" lvl="5"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6pPr>
            <a:lvl7pPr marL="0" marR="0" lvl="6"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7pPr>
            <a:lvl8pPr marL="0" marR="0" lvl="7"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8pPr>
            <a:lvl9pPr marL="0" marR="0" lvl="8"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2870" name="Google Shape;2870;p439" descr="M:\Marketing Communication and Referral Access\Luis\newbrand\UCM_logo\master\horizontal\UCM_Logo_Master_Brand_Horizontal_Tagline_rgb.jpg"/>
          <p:cNvPicPr preferRelativeResize="0"/>
          <p:nvPr/>
        </p:nvPicPr>
        <p:blipFill rotWithShape="1">
          <a:blip r:embed="rId2">
            <a:alphaModFix/>
          </a:blip>
          <a:srcRect/>
          <a:stretch/>
        </p:blipFill>
        <p:spPr>
          <a:xfrm>
            <a:off x="152397" y="8953503"/>
            <a:ext cx="5556516" cy="977895"/>
          </a:xfrm>
          <a:prstGeom prst="rect">
            <a:avLst/>
          </a:prstGeom>
          <a:noFill/>
          <a:ln>
            <a:noFill/>
          </a:ln>
        </p:spPr>
      </p:pic>
    </p:spTree>
  </p:cSld>
  <p:clrMapOvr>
    <a:masterClrMapping/>
  </p:clrMapOvr>
</p:sldLayout>
</file>

<file path=ppt/slideLayouts/slideLayout314.xml><?xml version="1.0" encoding="utf-8"?>
<p:sldLayout xmlns:a="http://schemas.openxmlformats.org/drawingml/2006/main" xmlns:r="http://schemas.openxmlformats.org/officeDocument/2006/relationships" xmlns:p="http://schemas.openxmlformats.org/presentationml/2006/main" matchingName="40_Title and Content">
  <p:cSld name="40_Title and Content">
    <p:spTree>
      <p:nvGrpSpPr>
        <p:cNvPr id="1" name="Shape 2871"/>
        <p:cNvGrpSpPr/>
        <p:nvPr/>
      </p:nvGrpSpPr>
      <p:grpSpPr>
        <a:xfrm>
          <a:off x="0" y="0"/>
          <a:ext cx="0" cy="0"/>
          <a:chOff x="0" y="0"/>
          <a:chExt cx="0" cy="0"/>
        </a:xfrm>
      </p:grpSpPr>
      <p:grpSp>
        <p:nvGrpSpPr>
          <p:cNvPr id="2872" name="Google Shape;2872;p440"/>
          <p:cNvGrpSpPr/>
          <p:nvPr/>
        </p:nvGrpSpPr>
        <p:grpSpPr>
          <a:xfrm>
            <a:off x="10787318" y="0"/>
            <a:ext cx="7500690" cy="2138982"/>
            <a:chOff x="7191545" y="0"/>
            <a:chExt cx="5000460" cy="1425988"/>
          </a:xfrm>
        </p:grpSpPr>
        <p:pic>
          <p:nvPicPr>
            <p:cNvPr id="2873" name="Google Shape;2873;p44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2874" name="Google Shape;2874;p440"/>
            <p:cNvGrpSpPr/>
            <p:nvPr/>
          </p:nvGrpSpPr>
          <p:grpSpPr>
            <a:xfrm>
              <a:off x="7191545" y="0"/>
              <a:ext cx="5000460" cy="1425988"/>
              <a:chOff x="7191545" y="0"/>
              <a:chExt cx="5000460" cy="1425988"/>
            </a:xfrm>
          </p:grpSpPr>
          <p:sp>
            <p:nvSpPr>
              <p:cNvPr id="2875" name="Google Shape;2875;p44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2876" name="Google Shape;2876;p44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2877" name="Google Shape;2877;p440"/>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878" name="Google Shape;2878;p440"/>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75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879" name="Google Shape;2879;p440"/>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2880" name="Google Shape;2880;p440"/>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2881" name="Google Shape;2881;p440"/>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315.xml><?xml version="1.0" encoding="utf-8"?>
<p:sldLayout xmlns:a="http://schemas.openxmlformats.org/drawingml/2006/main" xmlns:r="http://schemas.openxmlformats.org/officeDocument/2006/relationships" xmlns:p="http://schemas.openxmlformats.org/presentationml/2006/main" matchingName="33_Photo Slide">
  <p:cSld name="33_Photo Slide">
    <p:spTree>
      <p:nvGrpSpPr>
        <p:cNvPr id="1" name="Shape 2882"/>
        <p:cNvGrpSpPr/>
        <p:nvPr/>
      </p:nvGrpSpPr>
      <p:grpSpPr>
        <a:xfrm>
          <a:off x="0" y="0"/>
          <a:ext cx="0" cy="0"/>
          <a:chOff x="0" y="0"/>
          <a:chExt cx="0" cy="0"/>
        </a:xfrm>
      </p:grpSpPr>
      <p:sp>
        <p:nvSpPr>
          <p:cNvPr id="2883" name="Google Shape;2883;p441"/>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75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2884" name="Google Shape;2884;p441"/>
          <p:cNvCxnSpPr/>
          <p:nvPr/>
        </p:nvCxnSpPr>
        <p:spPr>
          <a:xfrm>
            <a:off x="685801"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2885" name="Google Shape;2885;p441"/>
          <p:cNvGrpSpPr/>
          <p:nvPr/>
        </p:nvGrpSpPr>
        <p:grpSpPr>
          <a:xfrm>
            <a:off x="1" y="8069137"/>
            <a:ext cx="4211045" cy="1130843"/>
            <a:chOff x="0" y="5379424"/>
            <a:chExt cx="2807363" cy="753895"/>
          </a:xfrm>
        </p:grpSpPr>
        <p:sp>
          <p:nvSpPr>
            <p:cNvPr id="2886" name="Google Shape;2886;p441"/>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887" name="Google Shape;2887;p441"/>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grpSp>
      <p:pic>
        <p:nvPicPr>
          <p:cNvPr id="2888" name="Google Shape;2888;p441"/>
          <p:cNvPicPr preferRelativeResize="0"/>
          <p:nvPr/>
        </p:nvPicPr>
        <p:blipFill rotWithShape="1">
          <a:blip r:embed="rId2">
            <a:alphaModFix/>
          </a:blip>
          <a:srcRect/>
          <a:stretch/>
        </p:blipFill>
        <p:spPr>
          <a:xfrm>
            <a:off x="770017" y="6578303"/>
            <a:ext cx="3037970" cy="1367910"/>
          </a:xfrm>
          <a:prstGeom prst="rect">
            <a:avLst/>
          </a:prstGeom>
          <a:noFill/>
          <a:ln>
            <a:noFill/>
          </a:ln>
        </p:spPr>
      </p:pic>
    </p:spTree>
  </p:cSld>
  <p:clrMapOvr>
    <a:masterClrMapping/>
  </p:clrMapOvr>
</p:sldLayout>
</file>

<file path=ppt/slideLayouts/slideLayout316.xml><?xml version="1.0" encoding="utf-8"?>
<p:sldLayout xmlns:a="http://schemas.openxmlformats.org/drawingml/2006/main" xmlns:r="http://schemas.openxmlformats.org/officeDocument/2006/relationships" xmlns:p="http://schemas.openxmlformats.org/presentationml/2006/main" matchingName="34_Photo Slide">
  <p:cSld name="34_Photo Slide">
    <p:spTree>
      <p:nvGrpSpPr>
        <p:cNvPr id="1" name="Shape 2889"/>
        <p:cNvGrpSpPr/>
        <p:nvPr/>
      </p:nvGrpSpPr>
      <p:grpSpPr>
        <a:xfrm>
          <a:off x="0" y="0"/>
          <a:ext cx="0" cy="0"/>
          <a:chOff x="0" y="0"/>
          <a:chExt cx="0" cy="0"/>
        </a:xfrm>
      </p:grpSpPr>
      <p:sp>
        <p:nvSpPr>
          <p:cNvPr id="2890" name="Google Shape;2890;p442"/>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75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2891" name="Google Shape;2891;p442"/>
          <p:cNvCxnSpPr/>
          <p:nvPr/>
        </p:nvCxnSpPr>
        <p:spPr>
          <a:xfrm>
            <a:off x="685801"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2892" name="Google Shape;2892;p442"/>
          <p:cNvGrpSpPr/>
          <p:nvPr/>
        </p:nvGrpSpPr>
        <p:grpSpPr>
          <a:xfrm>
            <a:off x="1" y="8069137"/>
            <a:ext cx="4211045" cy="1130843"/>
            <a:chOff x="0" y="5379424"/>
            <a:chExt cx="2807363" cy="753895"/>
          </a:xfrm>
        </p:grpSpPr>
        <p:sp>
          <p:nvSpPr>
            <p:cNvPr id="2893" name="Google Shape;2893;p442"/>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894" name="Google Shape;2894;p442"/>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grpSp>
      <p:pic>
        <p:nvPicPr>
          <p:cNvPr id="2895" name="Google Shape;2895;p442"/>
          <p:cNvPicPr preferRelativeResize="0"/>
          <p:nvPr/>
        </p:nvPicPr>
        <p:blipFill rotWithShape="1">
          <a:blip r:embed="rId2">
            <a:alphaModFix/>
          </a:blip>
          <a:srcRect/>
          <a:stretch/>
        </p:blipFill>
        <p:spPr>
          <a:xfrm>
            <a:off x="770017" y="6578303"/>
            <a:ext cx="3037970" cy="1367910"/>
          </a:xfrm>
          <a:prstGeom prst="rect">
            <a:avLst/>
          </a:prstGeom>
          <a:noFill/>
          <a:ln>
            <a:noFill/>
          </a:ln>
        </p:spPr>
      </p:pic>
    </p:spTree>
  </p:cSld>
  <p:clrMapOvr>
    <a:masterClrMapping/>
  </p:clrMapOvr>
</p:sldLayout>
</file>

<file path=ppt/slideLayouts/slideLayout317.xml><?xml version="1.0" encoding="utf-8"?>
<p:sldLayout xmlns:a="http://schemas.openxmlformats.org/drawingml/2006/main" xmlns:r="http://schemas.openxmlformats.org/officeDocument/2006/relationships" xmlns:p="http://schemas.openxmlformats.org/presentationml/2006/main" matchingName="4_EVERYDAY CONTENT ONLY">
  <p:cSld name="4_EVERYDAY CONTENT ONLY">
    <p:spTree>
      <p:nvGrpSpPr>
        <p:cNvPr id="1" name="Shape 2896"/>
        <p:cNvGrpSpPr/>
        <p:nvPr/>
      </p:nvGrpSpPr>
      <p:grpSpPr>
        <a:xfrm>
          <a:off x="0" y="0"/>
          <a:ext cx="0" cy="0"/>
          <a:chOff x="0" y="0"/>
          <a:chExt cx="0" cy="0"/>
        </a:xfrm>
      </p:grpSpPr>
      <p:sp>
        <p:nvSpPr>
          <p:cNvPr id="2897" name="Google Shape;2897;p443"/>
          <p:cNvSpPr/>
          <p:nvPr/>
        </p:nvSpPr>
        <p:spPr>
          <a:xfrm>
            <a:off x="0" y="0"/>
            <a:ext cx="18287994" cy="1969590"/>
          </a:xfrm>
          <a:prstGeom prst="rect">
            <a:avLst/>
          </a:prstGeom>
          <a:gradFill>
            <a:gsLst>
              <a:gs pos="0">
                <a:srgbClr val="1C498B"/>
              </a:gs>
              <a:gs pos="100000">
                <a:srgbClr val="79818A"/>
              </a:gs>
            </a:gsLst>
            <a:lin ang="0" scaled="0"/>
          </a:gra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898" name="Google Shape;2898;p443"/>
          <p:cNvSpPr/>
          <p:nvPr/>
        </p:nvSpPr>
        <p:spPr>
          <a:xfrm>
            <a:off x="10295462" y="24401"/>
            <a:ext cx="7992533" cy="1218405"/>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1">
            <a:noAutofit/>
          </a:bodyPr>
          <a:lstStyle/>
          <a:p>
            <a:pPr marL="0" marR="0" lvl="0" indent="0" algn="ctr" rtl="0">
              <a:lnSpc>
                <a:spcPct val="100000"/>
              </a:lnSpc>
              <a:spcBef>
                <a:spcPts val="0"/>
              </a:spcBef>
              <a:spcAft>
                <a:spcPts val="0"/>
              </a:spcAft>
              <a:buClr>
                <a:srgbClr val="FFFFFF"/>
              </a:buClr>
              <a:buSzPts val="2288"/>
              <a:buFont typeface="Helvetica Neue"/>
              <a:buNone/>
            </a:pPr>
            <a:endParaRPr sz="2288" b="0" i="0" u="none" strike="noStrike" cap="none">
              <a:solidFill>
                <a:srgbClr val="FFFFFF"/>
              </a:solidFill>
              <a:latin typeface="Helvetica Neue"/>
              <a:ea typeface="Helvetica Neue"/>
              <a:cs typeface="Helvetica Neue"/>
              <a:sym typeface="Helvetica Neue"/>
            </a:endParaRPr>
          </a:p>
        </p:txBody>
      </p:sp>
      <p:sp>
        <p:nvSpPr>
          <p:cNvPr id="2899" name="Google Shape;2899;p443"/>
          <p:cNvSpPr txBox="1">
            <a:spLocks noGrp="1"/>
          </p:cNvSpPr>
          <p:nvPr>
            <p:ph type="body" idx="1"/>
          </p:nvPr>
        </p:nvSpPr>
        <p:spPr>
          <a:xfrm>
            <a:off x="762815" y="2561683"/>
            <a:ext cx="16805501" cy="6972857"/>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solidFill>
                  <a:srgbClr val="4C555F"/>
                </a:solidFill>
              </a:defRPr>
            </a:lvl1pPr>
            <a:lvl2pPr marL="914400" lvl="1" indent="-419100" algn="l">
              <a:lnSpc>
                <a:spcPct val="100000"/>
              </a:lnSpc>
              <a:spcBef>
                <a:spcPts val="1500"/>
              </a:spcBef>
              <a:spcAft>
                <a:spcPts val="0"/>
              </a:spcAft>
              <a:buSzPts val="3000"/>
              <a:buChar char="•"/>
              <a:defRPr>
                <a:solidFill>
                  <a:srgbClr val="4C555F"/>
                </a:solidFill>
              </a:defRPr>
            </a:lvl2pPr>
            <a:lvl3pPr marL="1371600" lvl="2" indent="-400050" algn="l">
              <a:lnSpc>
                <a:spcPct val="100000"/>
              </a:lnSpc>
              <a:spcBef>
                <a:spcPts val="1500"/>
              </a:spcBef>
              <a:spcAft>
                <a:spcPts val="0"/>
              </a:spcAft>
              <a:buSzPts val="2700"/>
              <a:buChar char="•"/>
              <a:defRPr>
                <a:solidFill>
                  <a:srgbClr val="4C555F"/>
                </a:solidFill>
              </a:defRPr>
            </a:lvl3pPr>
            <a:lvl4pPr marL="1828800" lvl="3" indent="-381000" algn="l">
              <a:lnSpc>
                <a:spcPct val="100000"/>
              </a:lnSpc>
              <a:spcBef>
                <a:spcPts val="1500"/>
              </a:spcBef>
              <a:spcAft>
                <a:spcPts val="0"/>
              </a:spcAft>
              <a:buSzPts val="2400"/>
              <a:buChar char="•"/>
              <a:defRPr>
                <a:solidFill>
                  <a:srgbClr val="4C555F"/>
                </a:solidFill>
              </a:defRPr>
            </a:lvl4pPr>
            <a:lvl5pPr marL="2286000" lvl="4" indent="-381000" algn="l">
              <a:lnSpc>
                <a:spcPct val="100000"/>
              </a:lnSpc>
              <a:spcBef>
                <a:spcPts val="1500"/>
              </a:spcBef>
              <a:spcAft>
                <a:spcPts val="0"/>
              </a:spcAft>
              <a:buSzPts val="2400"/>
              <a:buChar char="•"/>
              <a:defRPr>
                <a:solidFill>
                  <a:srgbClr val="4C555F"/>
                </a:solidFill>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900" name="Google Shape;2900;p443"/>
          <p:cNvSpPr/>
          <p:nvPr/>
        </p:nvSpPr>
        <p:spPr>
          <a:xfrm>
            <a:off x="10295462" y="779466"/>
            <a:ext cx="7992533" cy="1218405"/>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1">
            <a:noAutofit/>
          </a:bodyPr>
          <a:lstStyle/>
          <a:p>
            <a:pPr marL="0" marR="0" lvl="0" indent="0" algn="ctr" rtl="0">
              <a:lnSpc>
                <a:spcPct val="100000"/>
              </a:lnSpc>
              <a:spcBef>
                <a:spcPts val="0"/>
              </a:spcBef>
              <a:spcAft>
                <a:spcPts val="0"/>
              </a:spcAft>
              <a:buClr>
                <a:srgbClr val="FFFFFF"/>
              </a:buClr>
              <a:buSzPts val="2288"/>
              <a:buFont typeface="Helvetica Neue"/>
              <a:buNone/>
            </a:pPr>
            <a:endParaRPr sz="2288" b="0" i="0" u="none" strike="noStrike" cap="none">
              <a:solidFill>
                <a:srgbClr val="FFFFFF"/>
              </a:solidFill>
              <a:latin typeface="Helvetica Neue"/>
              <a:ea typeface="Helvetica Neue"/>
              <a:cs typeface="Helvetica Neue"/>
              <a:sym typeface="Helvetica Neue"/>
            </a:endParaRPr>
          </a:p>
        </p:txBody>
      </p:sp>
      <p:sp>
        <p:nvSpPr>
          <p:cNvPr id="2901" name="Google Shape;2901;p443"/>
          <p:cNvSpPr txBox="1">
            <a:spLocks noGrp="1"/>
          </p:cNvSpPr>
          <p:nvPr>
            <p:ph type="title"/>
          </p:nvPr>
        </p:nvSpPr>
        <p:spPr>
          <a:xfrm>
            <a:off x="457194" y="255090"/>
            <a:ext cx="17145000" cy="17145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FFFFFF"/>
              </a:buClr>
              <a:buSzPts val="4800"/>
              <a:buFont typeface="Calibri"/>
              <a:buNone/>
              <a:defRPr sz="4800">
                <a:solidFill>
                  <a:srgbClr val="FFFFFF"/>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902" name="Google Shape;2902;p443"/>
          <p:cNvSpPr txBox="1">
            <a:spLocks noGrp="1"/>
          </p:cNvSpPr>
          <p:nvPr>
            <p:ph type="body" idx="2"/>
          </p:nvPr>
        </p:nvSpPr>
        <p:spPr>
          <a:xfrm>
            <a:off x="498275" y="1430017"/>
            <a:ext cx="17145164" cy="623885"/>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500"/>
              </a:spcBef>
              <a:spcAft>
                <a:spcPts val="0"/>
              </a:spcAft>
              <a:buSzPts val="2100"/>
              <a:buNone/>
              <a:defRPr sz="2100">
                <a:solidFill>
                  <a:srgbClr val="FFFFFF"/>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2903" name="Google Shape;2903;p443"/>
          <p:cNvCxnSpPr/>
          <p:nvPr/>
        </p:nvCxnSpPr>
        <p:spPr>
          <a:xfrm>
            <a:off x="16967583" y="9670904"/>
            <a:ext cx="0" cy="401825"/>
          </a:xfrm>
          <a:prstGeom prst="straightConnector1">
            <a:avLst/>
          </a:prstGeom>
          <a:noFill/>
          <a:ln w="9525" cap="flat" cmpd="sng">
            <a:solidFill>
              <a:srgbClr val="7F7F7F"/>
            </a:solidFill>
            <a:prstDash val="solid"/>
            <a:miter lim="8000"/>
            <a:headEnd type="none" w="sm" len="sm"/>
            <a:tailEnd type="none" w="sm" len="sm"/>
          </a:ln>
        </p:spPr>
      </p:cxnSp>
      <p:sp>
        <p:nvSpPr>
          <p:cNvPr id="2904" name="Google Shape;2904;p443"/>
          <p:cNvSpPr txBox="1">
            <a:spLocks noGrp="1"/>
          </p:cNvSpPr>
          <p:nvPr>
            <p:ph type="sldNum" idx="12"/>
          </p:nvPr>
        </p:nvSpPr>
        <p:spPr>
          <a:xfrm>
            <a:off x="16803896" y="9681796"/>
            <a:ext cx="839556" cy="47875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1pPr>
            <a:lvl2pPr marL="0" marR="0" lvl="1"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2pPr>
            <a:lvl3pPr marL="0" marR="0" lvl="2"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3pPr>
            <a:lvl4pPr marL="0" marR="0" lvl="3"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4pPr>
            <a:lvl5pPr marL="0" marR="0" lvl="4"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5pPr>
            <a:lvl6pPr marL="0" marR="0" lvl="5"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6pPr>
            <a:lvl7pPr marL="0" marR="0" lvl="6"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7pPr>
            <a:lvl8pPr marL="0" marR="0" lvl="7"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8pPr>
            <a:lvl9pPr marL="0" marR="0" lvl="8"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2905" name="Google Shape;2905;p443"/>
          <p:cNvPicPr preferRelativeResize="0"/>
          <p:nvPr/>
        </p:nvPicPr>
        <p:blipFill rotWithShape="1">
          <a:blip r:embed="rId2">
            <a:alphaModFix/>
          </a:blip>
          <a:srcRect/>
          <a:stretch/>
        </p:blipFill>
        <p:spPr>
          <a:xfrm>
            <a:off x="14394695" y="9738360"/>
            <a:ext cx="2409201" cy="343860"/>
          </a:xfrm>
          <a:prstGeom prst="rect">
            <a:avLst/>
          </a:prstGeom>
          <a:noFill/>
          <a:ln>
            <a:noFill/>
          </a:ln>
        </p:spPr>
      </p:pic>
    </p:spTree>
  </p:cSld>
  <p:clrMapOvr>
    <a:masterClrMapping/>
  </p:clrMapOvr>
</p:sldLayout>
</file>

<file path=ppt/slideLayouts/slideLayout318.xml><?xml version="1.0" encoding="utf-8"?>
<p:sldLayout xmlns:a="http://schemas.openxmlformats.org/drawingml/2006/main" xmlns:r="http://schemas.openxmlformats.org/officeDocument/2006/relationships" xmlns:p="http://schemas.openxmlformats.org/presentationml/2006/main" matchingName="5_EVERYDAY CONTENT ONLY">
  <p:cSld name="5_EVERYDAY CONTENT ONLY">
    <p:spTree>
      <p:nvGrpSpPr>
        <p:cNvPr id="1" name="Shape 2906"/>
        <p:cNvGrpSpPr/>
        <p:nvPr/>
      </p:nvGrpSpPr>
      <p:grpSpPr>
        <a:xfrm>
          <a:off x="0" y="0"/>
          <a:ext cx="0" cy="0"/>
          <a:chOff x="0" y="0"/>
          <a:chExt cx="0" cy="0"/>
        </a:xfrm>
      </p:grpSpPr>
      <p:sp>
        <p:nvSpPr>
          <p:cNvPr id="2907" name="Google Shape;2907;p444"/>
          <p:cNvSpPr/>
          <p:nvPr/>
        </p:nvSpPr>
        <p:spPr>
          <a:xfrm>
            <a:off x="0" y="0"/>
            <a:ext cx="18287994" cy="1969590"/>
          </a:xfrm>
          <a:prstGeom prst="rect">
            <a:avLst/>
          </a:prstGeom>
          <a:gradFill>
            <a:gsLst>
              <a:gs pos="0">
                <a:srgbClr val="1C498B"/>
              </a:gs>
              <a:gs pos="100000">
                <a:srgbClr val="79818A"/>
              </a:gs>
            </a:gsLst>
            <a:lin ang="0" scaled="0"/>
          </a:gra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908" name="Google Shape;2908;p444"/>
          <p:cNvSpPr/>
          <p:nvPr/>
        </p:nvSpPr>
        <p:spPr>
          <a:xfrm>
            <a:off x="10295462" y="24401"/>
            <a:ext cx="7992533" cy="1218405"/>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1">
            <a:noAutofit/>
          </a:bodyPr>
          <a:lstStyle/>
          <a:p>
            <a:pPr marL="0" marR="0" lvl="0" indent="0" algn="ctr" rtl="0">
              <a:lnSpc>
                <a:spcPct val="100000"/>
              </a:lnSpc>
              <a:spcBef>
                <a:spcPts val="0"/>
              </a:spcBef>
              <a:spcAft>
                <a:spcPts val="0"/>
              </a:spcAft>
              <a:buClr>
                <a:srgbClr val="FFFFFF"/>
              </a:buClr>
              <a:buSzPts val="2288"/>
              <a:buFont typeface="Helvetica Neue"/>
              <a:buNone/>
            </a:pPr>
            <a:endParaRPr sz="2288" b="0" i="0" u="none" strike="noStrike" cap="none">
              <a:solidFill>
                <a:srgbClr val="FFFFFF"/>
              </a:solidFill>
              <a:latin typeface="Helvetica Neue"/>
              <a:ea typeface="Helvetica Neue"/>
              <a:cs typeface="Helvetica Neue"/>
              <a:sym typeface="Helvetica Neue"/>
            </a:endParaRPr>
          </a:p>
        </p:txBody>
      </p:sp>
      <p:sp>
        <p:nvSpPr>
          <p:cNvPr id="2909" name="Google Shape;2909;p444"/>
          <p:cNvSpPr txBox="1">
            <a:spLocks noGrp="1"/>
          </p:cNvSpPr>
          <p:nvPr>
            <p:ph type="body" idx="1"/>
          </p:nvPr>
        </p:nvSpPr>
        <p:spPr>
          <a:xfrm>
            <a:off x="762815" y="2561683"/>
            <a:ext cx="16805501" cy="6972857"/>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solidFill>
                  <a:srgbClr val="4C555F"/>
                </a:solidFill>
              </a:defRPr>
            </a:lvl1pPr>
            <a:lvl2pPr marL="914400" lvl="1" indent="-419100" algn="l">
              <a:lnSpc>
                <a:spcPct val="100000"/>
              </a:lnSpc>
              <a:spcBef>
                <a:spcPts val="1500"/>
              </a:spcBef>
              <a:spcAft>
                <a:spcPts val="0"/>
              </a:spcAft>
              <a:buSzPts val="3000"/>
              <a:buChar char="•"/>
              <a:defRPr>
                <a:solidFill>
                  <a:srgbClr val="4C555F"/>
                </a:solidFill>
              </a:defRPr>
            </a:lvl2pPr>
            <a:lvl3pPr marL="1371600" lvl="2" indent="-400050" algn="l">
              <a:lnSpc>
                <a:spcPct val="100000"/>
              </a:lnSpc>
              <a:spcBef>
                <a:spcPts val="1500"/>
              </a:spcBef>
              <a:spcAft>
                <a:spcPts val="0"/>
              </a:spcAft>
              <a:buSzPts val="2700"/>
              <a:buChar char="•"/>
              <a:defRPr>
                <a:solidFill>
                  <a:srgbClr val="4C555F"/>
                </a:solidFill>
              </a:defRPr>
            </a:lvl3pPr>
            <a:lvl4pPr marL="1828800" lvl="3" indent="-381000" algn="l">
              <a:lnSpc>
                <a:spcPct val="100000"/>
              </a:lnSpc>
              <a:spcBef>
                <a:spcPts val="1500"/>
              </a:spcBef>
              <a:spcAft>
                <a:spcPts val="0"/>
              </a:spcAft>
              <a:buSzPts val="2400"/>
              <a:buChar char="•"/>
              <a:defRPr>
                <a:solidFill>
                  <a:srgbClr val="4C555F"/>
                </a:solidFill>
              </a:defRPr>
            </a:lvl4pPr>
            <a:lvl5pPr marL="2286000" lvl="4" indent="-381000" algn="l">
              <a:lnSpc>
                <a:spcPct val="100000"/>
              </a:lnSpc>
              <a:spcBef>
                <a:spcPts val="1500"/>
              </a:spcBef>
              <a:spcAft>
                <a:spcPts val="0"/>
              </a:spcAft>
              <a:buSzPts val="2400"/>
              <a:buChar char="•"/>
              <a:defRPr>
                <a:solidFill>
                  <a:srgbClr val="4C555F"/>
                </a:solidFill>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910" name="Google Shape;2910;p444"/>
          <p:cNvSpPr/>
          <p:nvPr/>
        </p:nvSpPr>
        <p:spPr>
          <a:xfrm>
            <a:off x="10295462" y="779466"/>
            <a:ext cx="7992533" cy="1218405"/>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1">
            <a:noAutofit/>
          </a:bodyPr>
          <a:lstStyle/>
          <a:p>
            <a:pPr marL="0" marR="0" lvl="0" indent="0" algn="ctr" rtl="0">
              <a:lnSpc>
                <a:spcPct val="100000"/>
              </a:lnSpc>
              <a:spcBef>
                <a:spcPts val="0"/>
              </a:spcBef>
              <a:spcAft>
                <a:spcPts val="0"/>
              </a:spcAft>
              <a:buClr>
                <a:srgbClr val="FFFFFF"/>
              </a:buClr>
              <a:buSzPts val="2288"/>
              <a:buFont typeface="Helvetica Neue"/>
              <a:buNone/>
            </a:pPr>
            <a:endParaRPr sz="2288" b="0" i="0" u="none" strike="noStrike" cap="none">
              <a:solidFill>
                <a:srgbClr val="FFFFFF"/>
              </a:solidFill>
              <a:latin typeface="Helvetica Neue"/>
              <a:ea typeface="Helvetica Neue"/>
              <a:cs typeface="Helvetica Neue"/>
              <a:sym typeface="Helvetica Neue"/>
            </a:endParaRPr>
          </a:p>
        </p:txBody>
      </p:sp>
      <p:sp>
        <p:nvSpPr>
          <p:cNvPr id="2911" name="Google Shape;2911;p444"/>
          <p:cNvSpPr txBox="1">
            <a:spLocks noGrp="1"/>
          </p:cNvSpPr>
          <p:nvPr>
            <p:ph type="title"/>
          </p:nvPr>
        </p:nvSpPr>
        <p:spPr>
          <a:xfrm>
            <a:off x="457194" y="255090"/>
            <a:ext cx="17145000" cy="17145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FFFFFF"/>
              </a:buClr>
              <a:buSzPts val="4800"/>
              <a:buFont typeface="Calibri"/>
              <a:buNone/>
              <a:defRPr sz="4800">
                <a:solidFill>
                  <a:srgbClr val="FFFFFF"/>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912" name="Google Shape;2912;p444"/>
          <p:cNvSpPr txBox="1">
            <a:spLocks noGrp="1"/>
          </p:cNvSpPr>
          <p:nvPr>
            <p:ph type="body" idx="2"/>
          </p:nvPr>
        </p:nvSpPr>
        <p:spPr>
          <a:xfrm>
            <a:off x="498275" y="1430017"/>
            <a:ext cx="17145164" cy="623885"/>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500"/>
              </a:spcBef>
              <a:spcAft>
                <a:spcPts val="0"/>
              </a:spcAft>
              <a:buSzPts val="2100"/>
              <a:buNone/>
              <a:defRPr sz="2100">
                <a:solidFill>
                  <a:srgbClr val="FFFFFF"/>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2913" name="Google Shape;2913;p444"/>
          <p:cNvCxnSpPr/>
          <p:nvPr/>
        </p:nvCxnSpPr>
        <p:spPr>
          <a:xfrm>
            <a:off x="16967583" y="9670904"/>
            <a:ext cx="0" cy="401825"/>
          </a:xfrm>
          <a:prstGeom prst="straightConnector1">
            <a:avLst/>
          </a:prstGeom>
          <a:noFill/>
          <a:ln w="9525" cap="flat" cmpd="sng">
            <a:solidFill>
              <a:srgbClr val="7F7F7F"/>
            </a:solidFill>
            <a:prstDash val="solid"/>
            <a:miter lim="8000"/>
            <a:headEnd type="none" w="sm" len="sm"/>
            <a:tailEnd type="none" w="sm" len="sm"/>
          </a:ln>
        </p:spPr>
      </p:cxnSp>
      <p:sp>
        <p:nvSpPr>
          <p:cNvPr id="2914" name="Google Shape;2914;p444"/>
          <p:cNvSpPr txBox="1">
            <a:spLocks noGrp="1"/>
          </p:cNvSpPr>
          <p:nvPr>
            <p:ph type="sldNum" idx="12"/>
          </p:nvPr>
        </p:nvSpPr>
        <p:spPr>
          <a:xfrm>
            <a:off x="16803896" y="9681796"/>
            <a:ext cx="839556" cy="47875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1pPr>
            <a:lvl2pPr marL="0" marR="0" lvl="1"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2pPr>
            <a:lvl3pPr marL="0" marR="0" lvl="2"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3pPr>
            <a:lvl4pPr marL="0" marR="0" lvl="3"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4pPr>
            <a:lvl5pPr marL="0" marR="0" lvl="4"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5pPr>
            <a:lvl6pPr marL="0" marR="0" lvl="5"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6pPr>
            <a:lvl7pPr marL="0" marR="0" lvl="6"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7pPr>
            <a:lvl8pPr marL="0" marR="0" lvl="7"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8pPr>
            <a:lvl9pPr marL="0" marR="0" lvl="8"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2915" name="Google Shape;2915;p444"/>
          <p:cNvPicPr preferRelativeResize="0"/>
          <p:nvPr/>
        </p:nvPicPr>
        <p:blipFill rotWithShape="1">
          <a:blip r:embed="rId2">
            <a:alphaModFix/>
          </a:blip>
          <a:srcRect/>
          <a:stretch/>
        </p:blipFill>
        <p:spPr>
          <a:xfrm>
            <a:off x="14394695" y="9738360"/>
            <a:ext cx="2409201" cy="343860"/>
          </a:xfrm>
          <a:prstGeom prst="rect">
            <a:avLst/>
          </a:prstGeom>
          <a:noFill/>
          <a:ln>
            <a:noFill/>
          </a:ln>
        </p:spPr>
      </p:pic>
    </p:spTree>
  </p:cSld>
  <p:clrMapOvr>
    <a:masterClrMapping/>
  </p:clrMapOvr>
</p:sldLayout>
</file>

<file path=ppt/slideLayouts/slideLayout319.xml><?xml version="1.0" encoding="utf-8"?>
<p:sldLayout xmlns:a="http://schemas.openxmlformats.org/drawingml/2006/main" xmlns:r="http://schemas.openxmlformats.org/officeDocument/2006/relationships" xmlns:p="http://schemas.openxmlformats.org/presentationml/2006/main" matchingName="29_Cover">
  <p:cSld name="29_Cover">
    <p:spTree>
      <p:nvGrpSpPr>
        <p:cNvPr id="1" name="Shape 2916"/>
        <p:cNvGrpSpPr/>
        <p:nvPr/>
      </p:nvGrpSpPr>
      <p:grpSpPr>
        <a:xfrm>
          <a:off x="0" y="0"/>
          <a:ext cx="0" cy="0"/>
          <a:chOff x="0" y="0"/>
          <a:chExt cx="0" cy="0"/>
        </a:xfrm>
      </p:grpSpPr>
      <p:sp>
        <p:nvSpPr>
          <p:cNvPr id="2917" name="Google Shape;2917;p445"/>
          <p:cNvSpPr/>
          <p:nvPr/>
        </p:nvSpPr>
        <p:spPr>
          <a:xfrm>
            <a:off x="1353549" y="1941623"/>
            <a:ext cx="16934445" cy="5733905"/>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918" name="Google Shape;2918;p445"/>
          <p:cNvSpPr txBox="1">
            <a:spLocks noGrp="1"/>
          </p:cNvSpPr>
          <p:nvPr>
            <p:ph type="title"/>
          </p:nvPr>
        </p:nvSpPr>
        <p:spPr>
          <a:xfrm>
            <a:off x="2119958" y="2341992"/>
            <a:ext cx="7791648" cy="273951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919" name="Google Shape;2919;p445"/>
          <p:cNvSpPr txBox="1">
            <a:spLocks noGrp="1"/>
          </p:cNvSpPr>
          <p:nvPr>
            <p:ph type="subTitle" idx="1"/>
          </p:nvPr>
        </p:nvSpPr>
        <p:spPr>
          <a:xfrm>
            <a:off x="2119958" y="5650292"/>
            <a:ext cx="7791648"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2920" name="Google Shape;2920;p445"/>
          <p:cNvSpPr>
            <a:spLocks noGrp="1"/>
          </p:cNvSpPr>
          <p:nvPr>
            <p:ph type="pic" idx="2"/>
          </p:nvPr>
        </p:nvSpPr>
        <p:spPr>
          <a:xfrm>
            <a:off x="10678030" y="350868"/>
            <a:ext cx="7609979" cy="8915400"/>
          </a:xfrm>
          <a:prstGeom prst="rect">
            <a:avLst/>
          </a:prstGeom>
          <a:noFill/>
          <a:ln>
            <a:noFill/>
          </a:ln>
        </p:spPr>
      </p:sp>
      <p:grpSp>
        <p:nvGrpSpPr>
          <p:cNvPr id="2921" name="Google Shape;2921;p445"/>
          <p:cNvGrpSpPr/>
          <p:nvPr/>
        </p:nvGrpSpPr>
        <p:grpSpPr>
          <a:xfrm>
            <a:off x="0" y="7530523"/>
            <a:ext cx="18287994" cy="2756477"/>
            <a:chOff x="0" y="5020348"/>
            <a:chExt cx="12191996" cy="1837651"/>
          </a:xfrm>
        </p:grpSpPr>
        <p:sp>
          <p:nvSpPr>
            <p:cNvPr id="2922" name="Google Shape;2922;p445"/>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923" name="Google Shape;2923;p445"/>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2924" name="Google Shape;2924;p445"/>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320.xml><?xml version="1.0" encoding="utf-8"?>
<p:sldLayout xmlns:a="http://schemas.openxmlformats.org/drawingml/2006/main" xmlns:r="http://schemas.openxmlformats.org/officeDocument/2006/relationships" xmlns:p="http://schemas.openxmlformats.org/presentationml/2006/main" matchingName="35_Photo Slide">
  <p:cSld name="35_Photo Slide">
    <p:spTree>
      <p:nvGrpSpPr>
        <p:cNvPr id="1" name="Shape 2925"/>
        <p:cNvGrpSpPr/>
        <p:nvPr/>
      </p:nvGrpSpPr>
      <p:grpSpPr>
        <a:xfrm>
          <a:off x="0" y="0"/>
          <a:ext cx="0" cy="0"/>
          <a:chOff x="0" y="0"/>
          <a:chExt cx="0" cy="0"/>
        </a:xfrm>
      </p:grpSpPr>
      <p:sp>
        <p:nvSpPr>
          <p:cNvPr id="2926" name="Google Shape;2926;p446"/>
          <p:cNvSpPr txBox="1">
            <a:spLocks noGrp="1"/>
          </p:cNvSpPr>
          <p:nvPr>
            <p:ph type="body" idx="1"/>
          </p:nvPr>
        </p:nvSpPr>
        <p:spPr>
          <a:xfrm>
            <a:off x="685800" y="1719383"/>
            <a:ext cx="3525258" cy="4457700"/>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2927" name="Google Shape;2927;p446"/>
          <p:cNvCxnSpPr/>
          <p:nvPr/>
        </p:nvCxnSpPr>
        <p:spPr>
          <a:xfrm>
            <a:off x="685801"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2928" name="Google Shape;2928;p446"/>
          <p:cNvGrpSpPr/>
          <p:nvPr/>
        </p:nvGrpSpPr>
        <p:grpSpPr>
          <a:xfrm>
            <a:off x="1" y="8069137"/>
            <a:ext cx="4211045" cy="1130843"/>
            <a:chOff x="0" y="5379424"/>
            <a:chExt cx="2807363" cy="753895"/>
          </a:xfrm>
        </p:grpSpPr>
        <p:sp>
          <p:nvSpPr>
            <p:cNvPr id="2929" name="Google Shape;2929;p446"/>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930" name="Google Shape;2930;p446"/>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grpSp>
      <p:sp>
        <p:nvSpPr>
          <p:cNvPr id="2931" name="Google Shape;2931;p446"/>
          <p:cNvSpPr>
            <a:spLocks noGrp="1"/>
          </p:cNvSpPr>
          <p:nvPr>
            <p:ph type="pic" idx="2"/>
          </p:nvPr>
        </p:nvSpPr>
        <p:spPr>
          <a:xfrm>
            <a:off x="4211045" y="685800"/>
            <a:ext cx="13373100" cy="8915400"/>
          </a:xfrm>
          <a:prstGeom prst="rect">
            <a:avLst/>
          </a:prstGeom>
          <a:noFill/>
          <a:ln>
            <a:noFill/>
          </a:ln>
        </p:spPr>
      </p:sp>
      <p:pic>
        <p:nvPicPr>
          <p:cNvPr id="2932" name="Google Shape;2932;p446"/>
          <p:cNvPicPr preferRelativeResize="0"/>
          <p:nvPr/>
        </p:nvPicPr>
        <p:blipFill rotWithShape="1">
          <a:blip r:embed="rId2">
            <a:alphaModFix/>
          </a:blip>
          <a:srcRect/>
          <a:stretch/>
        </p:blipFill>
        <p:spPr>
          <a:xfrm>
            <a:off x="770017" y="6578303"/>
            <a:ext cx="3037970" cy="1367910"/>
          </a:xfrm>
          <a:prstGeom prst="rect">
            <a:avLst/>
          </a:prstGeom>
          <a:noFill/>
          <a:ln>
            <a:noFill/>
          </a:ln>
        </p:spPr>
      </p:pic>
    </p:spTree>
  </p:cSld>
  <p:clrMapOvr>
    <a:masterClrMapping/>
  </p:clrMapOvr>
</p:sldLayout>
</file>

<file path=ppt/slideLayouts/slideLayout321.xml><?xml version="1.0" encoding="utf-8"?>
<p:sldLayout xmlns:a="http://schemas.openxmlformats.org/drawingml/2006/main" xmlns:r="http://schemas.openxmlformats.org/officeDocument/2006/relationships" xmlns:p="http://schemas.openxmlformats.org/presentationml/2006/main" matchingName="18_Title and Bullets Layout">
  <p:cSld name="18_Title and Bullets Layout">
    <p:spTree>
      <p:nvGrpSpPr>
        <p:cNvPr id="1" name="Shape 2933"/>
        <p:cNvGrpSpPr/>
        <p:nvPr/>
      </p:nvGrpSpPr>
      <p:grpSpPr>
        <a:xfrm>
          <a:off x="0" y="0"/>
          <a:ext cx="0" cy="0"/>
          <a:chOff x="0" y="0"/>
          <a:chExt cx="0" cy="0"/>
        </a:xfrm>
      </p:grpSpPr>
      <p:sp>
        <p:nvSpPr>
          <p:cNvPr id="2934" name="Google Shape;2934;p447"/>
          <p:cNvSpPr txBox="1">
            <a:spLocks noGrp="1"/>
          </p:cNvSpPr>
          <p:nvPr>
            <p:ph type="title"/>
          </p:nvPr>
        </p:nvSpPr>
        <p:spPr>
          <a:xfrm>
            <a:off x="1273488" y="1175762"/>
            <a:ext cx="15266634"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935" name="Google Shape;2935;p447"/>
          <p:cNvSpPr/>
          <p:nvPr/>
        </p:nvSpPr>
        <p:spPr>
          <a:xfrm>
            <a:off x="0" y="9469678"/>
            <a:ext cx="18287994" cy="817322"/>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2936" name="Google Shape;2936;p447"/>
          <p:cNvSpPr/>
          <p:nvPr/>
        </p:nvSpPr>
        <p:spPr>
          <a:xfrm>
            <a:off x="0" y="9452271"/>
            <a:ext cx="18287994" cy="68580"/>
          </a:xfrm>
          <a:prstGeom prst="rect">
            <a:avLst/>
          </a:prstGeom>
          <a:solidFill>
            <a:srgbClr val="A4D65E"/>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2937" name="Google Shape;2937;p447"/>
          <p:cNvSpPr txBox="1">
            <a:spLocks noGrp="1"/>
          </p:cNvSpPr>
          <p:nvPr>
            <p:ph type="body" idx="1"/>
          </p:nvPr>
        </p:nvSpPr>
        <p:spPr>
          <a:xfrm>
            <a:off x="1273174" y="2422534"/>
            <a:ext cx="15265400" cy="5718173"/>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500"/>
              </a:spcBef>
              <a:spcAft>
                <a:spcPts val="0"/>
              </a:spcAft>
              <a:buSzPts val="3200"/>
              <a:buChar char="•"/>
              <a:defRPr sz="3200">
                <a:latin typeface="Verdana"/>
                <a:ea typeface="Verdana"/>
                <a:cs typeface="Verdana"/>
                <a:sym typeface="Verdana"/>
              </a:defRPr>
            </a:lvl1pPr>
            <a:lvl2pPr marL="914400" lvl="1" indent="-431800" algn="l">
              <a:lnSpc>
                <a:spcPct val="100000"/>
              </a:lnSpc>
              <a:spcBef>
                <a:spcPts val="1500"/>
              </a:spcBef>
              <a:spcAft>
                <a:spcPts val="0"/>
              </a:spcAft>
              <a:buClr>
                <a:srgbClr val="F5668F"/>
              </a:buClr>
              <a:buSzPts val="3200"/>
              <a:buChar char="•"/>
              <a:defRPr sz="3200">
                <a:latin typeface="Verdana"/>
                <a:ea typeface="Verdana"/>
                <a:cs typeface="Verdana"/>
                <a:sym typeface="Verdana"/>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2938" name="Google Shape;2938;p447"/>
          <p:cNvPicPr preferRelativeResize="0"/>
          <p:nvPr/>
        </p:nvPicPr>
        <p:blipFill rotWithShape="1">
          <a:blip r:embed="rId2">
            <a:alphaModFix/>
          </a:blip>
          <a:srcRect/>
          <a:stretch/>
        </p:blipFill>
        <p:spPr>
          <a:xfrm>
            <a:off x="10699001" y="9546610"/>
            <a:ext cx="7588994" cy="740390"/>
          </a:xfrm>
          <a:prstGeom prst="rect">
            <a:avLst/>
          </a:prstGeom>
          <a:noFill/>
          <a:ln>
            <a:noFill/>
          </a:ln>
        </p:spPr>
      </p:pic>
    </p:spTree>
  </p:cSld>
  <p:clrMapOvr>
    <a:masterClrMapping/>
  </p:clrMapOvr>
</p:sldLayout>
</file>

<file path=ppt/slideLayouts/slideLayout322.xml><?xml version="1.0" encoding="utf-8"?>
<p:sldLayout xmlns:a="http://schemas.openxmlformats.org/drawingml/2006/main" xmlns:r="http://schemas.openxmlformats.org/officeDocument/2006/relationships" xmlns:p="http://schemas.openxmlformats.org/presentationml/2006/main" matchingName="43_Title and Content">
  <p:cSld name="43_Title and Content">
    <p:spTree>
      <p:nvGrpSpPr>
        <p:cNvPr id="1" name="Shape 2939"/>
        <p:cNvGrpSpPr/>
        <p:nvPr/>
      </p:nvGrpSpPr>
      <p:grpSpPr>
        <a:xfrm>
          <a:off x="0" y="0"/>
          <a:ext cx="0" cy="0"/>
          <a:chOff x="0" y="0"/>
          <a:chExt cx="0" cy="0"/>
        </a:xfrm>
      </p:grpSpPr>
      <p:sp>
        <p:nvSpPr>
          <p:cNvPr id="2940" name="Google Shape;2940;p448"/>
          <p:cNvSpPr/>
          <p:nvPr/>
        </p:nvSpPr>
        <p:spPr>
          <a:xfrm>
            <a:off x="0" y="9469678"/>
            <a:ext cx="18287994" cy="817322"/>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pic>
        <p:nvPicPr>
          <p:cNvPr id="2941" name="Google Shape;2941;p448"/>
          <p:cNvPicPr preferRelativeResize="0"/>
          <p:nvPr/>
        </p:nvPicPr>
        <p:blipFill rotWithShape="1">
          <a:blip r:embed="rId2">
            <a:alphaModFix/>
          </a:blip>
          <a:srcRect/>
          <a:stretch/>
        </p:blipFill>
        <p:spPr>
          <a:xfrm>
            <a:off x="10699001" y="9546610"/>
            <a:ext cx="7588994" cy="740390"/>
          </a:xfrm>
          <a:prstGeom prst="rect">
            <a:avLst/>
          </a:prstGeom>
          <a:noFill/>
          <a:ln>
            <a:noFill/>
          </a:ln>
        </p:spPr>
      </p:pic>
      <p:sp>
        <p:nvSpPr>
          <p:cNvPr id="2942" name="Google Shape;2942;p448"/>
          <p:cNvSpPr/>
          <p:nvPr/>
        </p:nvSpPr>
        <p:spPr>
          <a:xfrm>
            <a:off x="0" y="9452271"/>
            <a:ext cx="18287994" cy="68580"/>
          </a:xfrm>
          <a:prstGeom prst="rect">
            <a:avLst/>
          </a:prstGeom>
          <a:solidFill>
            <a:srgbClr val="A4D65E"/>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2943" name="Google Shape;2943;p448"/>
          <p:cNvSpPr txBox="1">
            <a:spLocks noGrp="1"/>
          </p:cNvSpPr>
          <p:nvPr>
            <p:ph type="title"/>
          </p:nvPr>
        </p:nvSpPr>
        <p:spPr>
          <a:xfrm>
            <a:off x="1273488" y="1210286"/>
            <a:ext cx="15234264"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944" name="Google Shape;2944;p448"/>
          <p:cNvSpPr txBox="1">
            <a:spLocks noGrp="1"/>
          </p:cNvSpPr>
          <p:nvPr>
            <p:ph type="body" idx="1"/>
          </p:nvPr>
        </p:nvSpPr>
        <p:spPr>
          <a:xfrm>
            <a:off x="1273488" y="2456782"/>
            <a:ext cx="15234264" cy="6175739"/>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500"/>
              </a:spcBef>
              <a:spcAft>
                <a:spcPts val="0"/>
              </a:spcAft>
              <a:buSzPts val="3200"/>
              <a:buNone/>
              <a:defRPr sz="3200">
                <a:latin typeface="Verdana"/>
                <a:ea typeface="Verdana"/>
                <a:cs typeface="Verdana"/>
                <a:sym typeface="Verdana"/>
              </a:defRPr>
            </a:lvl1pPr>
            <a:lvl2pPr marL="914400" lvl="1" indent="-342900" algn="l">
              <a:lnSpc>
                <a:spcPct val="100000"/>
              </a:lnSpc>
              <a:spcBef>
                <a:spcPts val="75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323.xml><?xml version="1.0" encoding="utf-8"?>
<p:sldLayout xmlns:a="http://schemas.openxmlformats.org/drawingml/2006/main" xmlns:r="http://schemas.openxmlformats.org/officeDocument/2006/relationships" xmlns:p="http://schemas.openxmlformats.org/presentationml/2006/main" matchingName="18_Two Section | Picture and Copy Layout">
  <p:cSld name="18_Two Section | Picture and Copy Layout">
    <p:spTree>
      <p:nvGrpSpPr>
        <p:cNvPr id="1" name="Shape 2945"/>
        <p:cNvGrpSpPr/>
        <p:nvPr/>
      </p:nvGrpSpPr>
      <p:grpSpPr>
        <a:xfrm>
          <a:off x="0" y="0"/>
          <a:ext cx="0" cy="0"/>
          <a:chOff x="0" y="0"/>
          <a:chExt cx="0" cy="0"/>
        </a:xfrm>
      </p:grpSpPr>
      <p:sp>
        <p:nvSpPr>
          <p:cNvPr id="2946" name="Google Shape;2946;p449"/>
          <p:cNvSpPr/>
          <p:nvPr/>
        </p:nvSpPr>
        <p:spPr>
          <a:xfrm>
            <a:off x="0" y="9469678"/>
            <a:ext cx="18287994" cy="817322"/>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2947" name="Google Shape;2947;p449"/>
          <p:cNvSpPr/>
          <p:nvPr/>
        </p:nvSpPr>
        <p:spPr>
          <a:xfrm>
            <a:off x="0" y="9452271"/>
            <a:ext cx="18287994" cy="68580"/>
          </a:xfrm>
          <a:prstGeom prst="rect">
            <a:avLst/>
          </a:prstGeom>
          <a:solidFill>
            <a:srgbClr val="A4D65E"/>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2948" name="Google Shape;2948;p449"/>
          <p:cNvSpPr txBox="1">
            <a:spLocks noGrp="1"/>
          </p:cNvSpPr>
          <p:nvPr>
            <p:ph type="body" idx="1"/>
          </p:nvPr>
        </p:nvSpPr>
        <p:spPr>
          <a:xfrm>
            <a:off x="1780254" y="1941678"/>
            <a:ext cx="5975004" cy="568212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800"/>
              <a:buNone/>
              <a:defRPr sz="1800" i="1">
                <a:solidFill>
                  <a:srgbClr val="003B5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949" name="Google Shape;2949;p449"/>
          <p:cNvSpPr txBox="1">
            <a:spLocks noGrp="1"/>
          </p:cNvSpPr>
          <p:nvPr>
            <p:ph type="body" idx="2"/>
          </p:nvPr>
        </p:nvSpPr>
        <p:spPr>
          <a:xfrm>
            <a:off x="8324090" y="2995683"/>
            <a:ext cx="8199836" cy="4628121"/>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500"/>
              </a:spcBef>
              <a:spcAft>
                <a:spcPts val="0"/>
              </a:spcAft>
              <a:buSzPts val="3200"/>
              <a:buNone/>
              <a:defRPr sz="3200">
                <a:latin typeface="Verdana"/>
                <a:ea typeface="Verdana"/>
                <a:cs typeface="Verdana"/>
                <a:sym typeface="Verdana"/>
              </a:defRPr>
            </a:lvl1pPr>
            <a:lvl2pPr marL="914400" lvl="1" indent="-342900" algn="l">
              <a:lnSpc>
                <a:spcPct val="100000"/>
              </a:lnSpc>
              <a:spcBef>
                <a:spcPts val="75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950" name="Google Shape;2950;p449"/>
          <p:cNvSpPr txBox="1">
            <a:spLocks noGrp="1"/>
          </p:cNvSpPr>
          <p:nvPr>
            <p:ph type="title"/>
          </p:nvPr>
        </p:nvSpPr>
        <p:spPr>
          <a:xfrm>
            <a:off x="8324090" y="1731782"/>
            <a:ext cx="81998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2951" name="Google Shape;2951;p449"/>
          <p:cNvPicPr preferRelativeResize="0"/>
          <p:nvPr/>
        </p:nvPicPr>
        <p:blipFill rotWithShape="1">
          <a:blip r:embed="rId2">
            <a:alphaModFix/>
          </a:blip>
          <a:srcRect/>
          <a:stretch/>
        </p:blipFill>
        <p:spPr>
          <a:xfrm>
            <a:off x="10699001" y="9546610"/>
            <a:ext cx="7588994" cy="740390"/>
          </a:xfrm>
          <a:prstGeom prst="rect">
            <a:avLst/>
          </a:prstGeom>
          <a:noFill/>
          <a:ln>
            <a:noFill/>
          </a:ln>
        </p:spPr>
      </p:pic>
    </p:spTree>
  </p:cSld>
  <p:clrMapOvr>
    <a:masterClrMapping/>
  </p:clrMapOvr>
</p:sldLayout>
</file>

<file path=ppt/slideLayouts/slideLayout324.xml><?xml version="1.0" encoding="utf-8"?>
<p:sldLayout xmlns:a="http://schemas.openxmlformats.org/drawingml/2006/main" xmlns:r="http://schemas.openxmlformats.org/officeDocument/2006/relationships" xmlns:p="http://schemas.openxmlformats.org/presentationml/2006/main" matchingName="72_Quotation">
  <p:cSld name="72_Quotation">
    <p:spTree>
      <p:nvGrpSpPr>
        <p:cNvPr id="1" name="Shape 2952"/>
        <p:cNvGrpSpPr/>
        <p:nvPr/>
      </p:nvGrpSpPr>
      <p:grpSpPr>
        <a:xfrm>
          <a:off x="0" y="0"/>
          <a:ext cx="0" cy="0"/>
          <a:chOff x="0" y="0"/>
          <a:chExt cx="0" cy="0"/>
        </a:xfrm>
      </p:grpSpPr>
      <p:sp>
        <p:nvSpPr>
          <p:cNvPr id="2953" name="Google Shape;2953;p450"/>
          <p:cNvSpPr/>
          <p:nvPr/>
        </p:nvSpPr>
        <p:spPr>
          <a:xfrm>
            <a:off x="2141040" y="2081801"/>
            <a:ext cx="15232563" cy="5260401"/>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954" name="Google Shape;2954;p450"/>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955" name="Google Shape;2955;p450"/>
          <p:cNvSpPr txBox="1">
            <a:spLocks noGrp="1"/>
          </p:cNvSpPr>
          <p:nvPr>
            <p:ph type="body" idx="1"/>
          </p:nvPr>
        </p:nvSpPr>
        <p:spPr>
          <a:xfrm>
            <a:off x="2141040" y="7511183"/>
            <a:ext cx="15232563" cy="12377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956" name="Google Shape;2956;p450"/>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2957" name="Google Shape;2957;p450"/>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2958" name="Google Shape;2958;p450"/>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2959" name="Google Shape;2959;p450"/>
          <p:cNvGrpSpPr/>
          <p:nvPr/>
        </p:nvGrpSpPr>
        <p:grpSpPr>
          <a:xfrm>
            <a:off x="10787318" y="0"/>
            <a:ext cx="7500690" cy="2138982"/>
            <a:chOff x="7191545" y="0"/>
            <a:chExt cx="5000460" cy="1425988"/>
          </a:xfrm>
        </p:grpSpPr>
        <p:pic>
          <p:nvPicPr>
            <p:cNvPr id="2960" name="Google Shape;2960;p45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2961" name="Google Shape;2961;p450"/>
            <p:cNvGrpSpPr/>
            <p:nvPr/>
          </p:nvGrpSpPr>
          <p:grpSpPr>
            <a:xfrm>
              <a:off x="7191545" y="0"/>
              <a:ext cx="5000460" cy="1425988"/>
              <a:chOff x="7191545" y="0"/>
              <a:chExt cx="5000460" cy="1425988"/>
            </a:xfrm>
          </p:grpSpPr>
          <p:sp>
            <p:nvSpPr>
              <p:cNvPr id="2962" name="Google Shape;2962;p45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2963" name="Google Shape;2963;p45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2964" name="Google Shape;2964;p450" descr="Open quotation mark with solid fill"/>
          <p:cNvSpPr/>
          <p:nvPr/>
        </p:nvSpPr>
        <p:spPr>
          <a:xfrm>
            <a:off x="167267" y="204794"/>
            <a:ext cx="3055142" cy="305514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25.xml><?xml version="1.0" encoding="utf-8"?>
<p:sldLayout xmlns:a="http://schemas.openxmlformats.org/drawingml/2006/main" xmlns:r="http://schemas.openxmlformats.org/officeDocument/2006/relationships" xmlns:p="http://schemas.openxmlformats.org/presentationml/2006/main" matchingName="45_End">
  <p:cSld name="45_End">
    <p:spTree>
      <p:nvGrpSpPr>
        <p:cNvPr id="1" name="Shape 2965"/>
        <p:cNvGrpSpPr/>
        <p:nvPr/>
      </p:nvGrpSpPr>
      <p:grpSpPr>
        <a:xfrm>
          <a:off x="0" y="0"/>
          <a:ext cx="0" cy="0"/>
          <a:chOff x="0" y="0"/>
          <a:chExt cx="0" cy="0"/>
        </a:xfrm>
      </p:grpSpPr>
      <p:grpSp>
        <p:nvGrpSpPr>
          <p:cNvPr id="2966" name="Google Shape;2966;p451"/>
          <p:cNvGrpSpPr/>
          <p:nvPr/>
        </p:nvGrpSpPr>
        <p:grpSpPr>
          <a:xfrm>
            <a:off x="0" y="0"/>
            <a:ext cx="18287994" cy="3223245"/>
            <a:chOff x="0" y="0"/>
            <a:chExt cx="12191996" cy="2148830"/>
          </a:xfrm>
        </p:grpSpPr>
        <p:sp>
          <p:nvSpPr>
            <p:cNvPr id="2967" name="Google Shape;2967;p451"/>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2968" name="Google Shape;2968;p451"/>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sp>
        <p:nvSpPr>
          <p:cNvPr id="2969" name="Google Shape;2969;p451"/>
          <p:cNvSpPr/>
          <p:nvPr/>
        </p:nvSpPr>
        <p:spPr>
          <a:xfrm>
            <a:off x="1353549" y="2276540"/>
            <a:ext cx="16934445" cy="5733905"/>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970" name="Google Shape;2970;p451"/>
          <p:cNvSpPr txBox="1">
            <a:spLocks noGrp="1"/>
          </p:cNvSpPr>
          <p:nvPr>
            <p:ph type="body" idx="1"/>
          </p:nvPr>
        </p:nvSpPr>
        <p:spPr>
          <a:xfrm>
            <a:off x="1828795" y="5143501"/>
            <a:ext cx="8373974" cy="212034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971" name="Google Shape;2971;p451"/>
          <p:cNvSpPr txBox="1">
            <a:spLocks noGrp="1"/>
          </p:cNvSpPr>
          <p:nvPr>
            <p:ph type="title"/>
          </p:nvPr>
        </p:nvSpPr>
        <p:spPr>
          <a:xfrm>
            <a:off x="1828795" y="2831229"/>
            <a:ext cx="8373974" cy="161739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2972" name="Google Shape;2972;p451"/>
          <p:cNvPicPr preferRelativeResize="0"/>
          <p:nvPr/>
        </p:nvPicPr>
        <p:blipFill rotWithShape="1">
          <a:blip r:embed="rId2">
            <a:alphaModFix/>
          </a:blip>
          <a:srcRect/>
          <a:stretch/>
        </p:blipFill>
        <p:spPr>
          <a:xfrm>
            <a:off x="1353549" y="342557"/>
            <a:ext cx="3037970" cy="1367910"/>
          </a:xfrm>
          <a:prstGeom prst="rect">
            <a:avLst/>
          </a:prstGeom>
          <a:noFill/>
          <a:ln>
            <a:noFill/>
          </a:ln>
        </p:spPr>
      </p:pic>
      <p:sp>
        <p:nvSpPr>
          <p:cNvPr id="2973" name="Google Shape;2973;p451"/>
          <p:cNvSpPr>
            <a:spLocks noGrp="1"/>
          </p:cNvSpPr>
          <p:nvPr>
            <p:ph type="pic" idx="2"/>
          </p:nvPr>
        </p:nvSpPr>
        <p:spPr>
          <a:xfrm>
            <a:off x="10678030" y="350868"/>
            <a:ext cx="7609979" cy="8915400"/>
          </a:xfrm>
          <a:prstGeom prst="rect">
            <a:avLst/>
          </a:prstGeom>
          <a:noFill/>
          <a:ln>
            <a:noFill/>
          </a:ln>
        </p:spPr>
      </p:sp>
    </p:spTree>
  </p:cSld>
  <p:clrMapOvr>
    <a:masterClrMapping/>
  </p:clrMapOvr>
</p:sldLayout>
</file>

<file path=ppt/slideLayouts/slideLayout326.xml><?xml version="1.0" encoding="utf-8"?>
<p:sldLayout xmlns:a="http://schemas.openxmlformats.org/drawingml/2006/main" xmlns:r="http://schemas.openxmlformats.org/officeDocument/2006/relationships" xmlns:p="http://schemas.openxmlformats.org/presentationml/2006/main" matchingName="10_Quotation">
  <p:cSld name="10_Quotation">
    <p:spTree>
      <p:nvGrpSpPr>
        <p:cNvPr id="1" name="Shape 2974"/>
        <p:cNvGrpSpPr/>
        <p:nvPr/>
      </p:nvGrpSpPr>
      <p:grpSpPr>
        <a:xfrm>
          <a:off x="0" y="0"/>
          <a:ext cx="0" cy="0"/>
          <a:chOff x="0" y="0"/>
          <a:chExt cx="0" cy="0"/>
        </a:xfrm>
      </p:grpSpPr>
      <p:sp>
        <p:nvSpPr>
          <p:cNvPr id="2975" name="Google Shape;2975;p452"/>
          <p:cNvSpPr/>
          <p:nvPr/>
        </p:nvSpPr>
        <p:spPr>
          <a:xfrm>
            <a:off x="2141040" y="2081801"/>
            <a:ext cx="15232563" cy="5260401"/>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976" name="Google Shape;2976;p452"/>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977" name="Google Shape;2977;p452"/>
          <p:cNvSpPr txBox="1">
            <a:spLocks noGrp="1"/>
          </p:cNvSpPr>
          <p:nvPr>
            <p:ph type="body" idx="1"/>
          </p:nvPr>
        </p:nvSpPr>
        <p:spPr>
          <a:xfrm>
            <a:off x="2141040" y="7511183"/>
            <a:ext cx="15232563" cy="12377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978" name="Google Shape;2978;p452"/>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2979" name="Google Shape;2979;p452"/>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2980" name="Google Shape;2980;p452"/>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2981" name="Google Shape;2981;p452"/>
          <p:cNvGrpSpPr/>
          <p:nvPr/>
        </p:nvGrpSpPr>
        <p:grpSpPr>
          <a:xfrm>
            <a:off x="10787318" y="0"/>
            <a:ext cx="7500690" cy="2138982"/>
            <a:chOff x="7191545" y="0"/>
            <a:chExt cx="5000460" cy="1425988"/>
          </a:xfrm>
        </p:grpSpPr>
        <p:pic>
          <p:nvPicPr>
            <p:cNvPr id="2982" name="Google Shape;2982;p45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2983" name="Google Shape;2983;p452"/>
            <p:cNvGrpSpPr/>
            <p:nvPr/>
          </p:nvGrpSpPr>
          <p:grpSpPr>
            <a:xfrm>
              <a:off x="7191545" y="0"/>
              <a:ext cx="5000460" cy="1425988"/>
              <a:chOff x="7191545" y="0"/>
              <a:chExt cx="5000460" cy="1425988"/>
            </a:xfrm>
          </p:grpSpPr>
          <p:sp>
            <p:nvSpPr>
              <p:cNvPr id="2984" name="Google Shape;2984;p45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2985" name="Google Shape;2985;p45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2986" name="Google Shape;2986;p452" descr="Open quotation mark with solid fill"/>
          <p:cNvSpPr/>
          <p:nvPr/>
        </p:nvSpPr>
        <p:spPr>
          <a:xfrm>
            <a:off x="167267" y="204794"/>
            <a:ext cx="3055142" cy="305514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27.xml><?xml version="1.0" encoding="utf-8"?>
<p:sldLayout xmlns:a="http://schemas.openxmlformats.org/drawingml/2006/main" xmlns:r="http://schemas.openxmlformats.org/officeDocument/2006/relationships" xmlns:p="http://schemas.openxmlformats.org/presentationml/2006/main" matchingName="68_Quotation">
  <p:cSld name="68_Quotation">
    <p:spTree>
      <p:nvGrpSpPr>
        <p:cNvPr id="1" name="Shape 2987"/>
        <p:cNvGrpSpPr/>
        <p:nvPr/>
      </p:nvGrpSpPr>
      <p:grpSpPr>
        <a:xfrm>
          <a:off x="0" y="0"/>
          <a:ext cx="0" cy="0"/>
          <a:chOff x="0" y="0"/>
          <a:chExt cx="0" cy="0"/>
        </a:xfrm>
      </p:grpSpPr>
      <p:sp>
        <p:nvSpPr>
          <p:cNvPr id="2988" name="Google Shape;2988;p453"/>
          <p:cNvSpPr/>
          <p:nvPr/>
        </p:nvSpPr>
        <p:spPr>
          <a:xfrm>
            <a:off x="2141040" y="2081801"/>
            <a:ext cx="15232563" cy="5260401"/>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989" name="Google Shape;2989;p453"/>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990" name="Google Shape;2990;p453"/>
          <p:cNvSpPr txBox="1">
            <a:spLocks noGrp="1"/>
          </p:cNvSpPr>
          <p:nvPr>
            <p:ph type="body" idx="1"/>
          </p:nvPr>
        </p:nvSpPr>
        <p:spPr>
          <a:xfrm>
            <a:off x="2141040" y="7511183"/>
            <a:ext cx="15232563" cy="12377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2991" name="Google Shape;2991;p453"/>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2992" name="Google Shape;2992;p453"/>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2993" name="Google Shape;2993;p453"/>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2994" name="Google Shape;2994;p453"/>
          <p:cNvGrpSpPr/>
          <p:nvPr/>
        </p:nvGrpSpPr>
        <p:grpSpPr>
          <a:xfrm>
            <a:off x="10787318" y="0"/>
            <a:ext cx="7500690" cy="2138982"/>
            <a:chOff x="7191545" y="0"/>
            <a:chExt cx="5000460" cy="1425988"/>
          </a:xfrm>
        </p:grpSpPr>
        <p:pic>
          <p:nvPicPr>
            <p:cNvPr id="2995" name="Google Shape;2995;p453"/>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2996" name="Google Shape;2996;p453"/>
            <p:cNvGrpSpPr/>
            <p:nvPr/>
          </p:nvGrpSpPr>
          <p:grpSpPr>
            <a:xfrm>
              <a:off x="7191545" y="0"/>
              <a:ext cx="5000460" cy="1425988"/>
              <a:chOff x="7191545" y="0"/>
              <a:chExt cx="5000460" cy="1425988"/>
            </a:xfrm>
          </p:grpSpPr>
          <p:sp>
            <p:nvSpPr>
              <p:cNvPr id="2997" name="Google Shape;2997;p453"/>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2998" name="Google Shape;2998;p453"/>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2999" name="Google Shape;2999;p453" descr="Open quotation mark with solid fill"/>
          <p:cNvSpPr/>
          <p:nvPr/>
        </p:nvSpPr>
        <p:spPr>
          <a:xfrm>
            <a:off x="167267" y="204794"/>
            <a:ext cx="3055142" cy="305514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28.xml><?xml version="1.0" encoding="utf-8"?>
<p:sldLayout xmlns:a="http://schemas.openxmlformats.org/drawingml/2006/main" xmlns:r="http://schemas.openxmlformats.org/officeDocument/2006/relationships" xmlns:p="http://schemas.openxmlformats.org/presentationml/2006/main" matchingName="63_Quotation">
  <p:cSld name="63_Quotation">
    <p:spTree>
      <p:nvGrpSpPr>
        <p:cNvPr id="1" name="Shape 3000"/>
        <p:cNvGrpSpPr/>
        <p:nvPr/>
      </p:nvGrpSpPr>
      <p:grpSpPr>
        <a:xfrm>
          <a:off x="0" y="0"/>
          <a:ext cx="0" cy="0"/>
          <a:chOff x="0" y="0"/>
          <a:chExt cx="0" cy="0"/>
        </a:xfrm>
      </p:grpSpPr>
      <p:sp>
        <p:nvSpPr>
          <p:cNvPr id="3001" name="Google Shape;3001;p454"/>
          <p:cNvSpPr/>
          <p:nvPr/>
        </p:nvSpPr>
        <p:spPr>
          <a:xfrm>
            <a:off x="2141040" y="2081801"/>
            <a:ext cx="15232563" cy="5260401"/>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3002" name="Google Shape;3002;p454"/>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003" name="Google Shape;3003;p454"/>
          <p:cNvSpPr txBox="1">
            <a:spLocks noGrp="1"/>
          </p:cNvSpPr>
          <p:nvPr>
            <p:ph type="body" idx="1"/>
          </p:nvPr>
        </p:nvSpPr>
        <p:spPr>
          <a:xfrm>
            <a:off x="2141040" y="7511183"/>
            <a:ext cx="15232563" cy="12377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004" name="Google Shape;3004;p454"/>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3005" name="Google Shape;3005;p454"/>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3006" name="Google Shape;3006;p454"/>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3007" name="Google Shape;3007;p454"/>
          <p:cNvGrpSpPr/>
          <p:nvPr/>
        </p:nvGrpSpPr>
        <p:grpSpPr>
          <a:xfrm>
            <a:off x="10787318" y="0"/>
            <a:ext cx="7500690" cy="2138982"/>
            <a:chOff x="7191545" y="0"/>
            <a:chExt cx="5000460" cy="1425988"/>
          </a:xfrm>
        </p:grpSpPr>
        <p:pic>
          <p:nvPicPr>
            <p:cNvPr id="3008" name="Google Shape;3008;p454"/>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3009" name="Google Shape;3009;p454"/>
            <p:cNvGrpSpPr/>
            <p:nvPr/>
          </p:nvGrpSpPr>
          <p:grpSpPr>
            <a:xfrm>
              <a:off x="7191545" y="0"/>
              <a:ext cx="5000460" cy="1425988"/>
              <a:chOff x="7191545" y="0"/>
              <a:chExt cx="5000460" cy="1425988"/>
            </a:xfrm>
          </p:grpSpPr>
          <p:sp>
            <p:nvSpPr>
              <p:cNvPr id="3010" name="Google Shape;3010;p454"/>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3011" name="Google Shape;3011;p454"/>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3012" name="Google Shape;3012;p454" descr="Open quotation mark with solid fill"/>
          <p:cNvSpPr/>
          <p:nvPr/>
        </p:nvSpPr>
        <p:spPr>
          <a:xfrm>
            <a:off x="167267" y="204794"/>
            <a:ext cx="3055142" cy="305514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29.xml><?xml version="1.0" encoding="utf-8"?>
<p:sldLayout xmlns:a="http://schemas.openxmlformats.org/drawingml/2006/main" xmlns:r="http://schemas.openxmlformats.org/officeDocument/2006/relationships" xmlns:p="http://schemas.openxmlformats.org/presentationml/2006/main" matchingName="43_Quotation">
  <p:cSld name="43_Quotation">
    <p:spTree>
      <p:nvGrpSpPr>
        <p:cNvPr id="1" name="Shape 3013"/>
        <p:cNvGrpSpPr/>
        <p:nvPr/>
      </p:nvGrpSpPr>
      <p:grpSpPr>
        <a:xfrm>
          <a:off x="0" y="0"/>
          <a:ext cx="0" cy="0"/>
          <a:chOff x="0" y="0"/>
          <a:chExt cx="0" cy="0"/>
        </a:xfrm>
      </p:grpSpPr>
      <p:sp>
        <p:nvSpPr>
          <p:cNvPr id="3014" name="Google Shape;3014;p455"/>
          <p:cNvSpPr/>
          <p:nvPr/>
        </p:nvSpPr>
        <p:spPr>
          <a:xfrm>
            <a:off x="2141040" y="2081801"/>
            <a:ext cx="15232563" cy="5260401"/>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3015" name="Google Shape;3015;p455"/>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016" name="Google Shape;3016;p455"/>
          <p:cNvSpPr txBox="1">
            <a:spLocks noGrp="1"/>
          </p:cNvSpPr>
          <p:nvPr>
            <p:ph type="body" idx="1"/>
          </p:nvPr>
        </p:nvSpPr>
        <p:spPr>
          <a:xfrm>
            <a:off x="2141040" y="7511183"/>
            <a:ext cx="15232563" cy="12377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017" name="Google Shape;3017;p455"/>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3018" name="Google Shape;3018;p455"/>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3019" name="Google Shape;3019;p455"/>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3020" name="Google Shape;3020;p455"/>
          <p:cNvGrpSpPr/>
          <p:nvPr/>
        </p:nvGrpSpPr>
        <p:grpSpPr>
          <a:xfrm>
            <a:off x="10787318" y="0"/>
            <a:ext cx="7500690" cy="2138982"/>
            <a:chOff x="7191545" y="0"/>
            <a:chExt cx="5000460" cy="1425988"/>
          </a:xfrm>
        </p:grpSpPr>
        <p:pic>
          <p:nvPicPr>
            <p:cNvPr id="3021" name="Google Shape;3021;p455"/>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3022" name="Google Shape;3022;p455"/>
            <p:cNvGrpSpPr/>
            <p:nvPr/>
          </p:nvGrpSpPr>
          <p:grpSpPr>
            <a:xfrm>
              <a:off x="7191545" y="0"/>
              <a:ext cx="5000460" cy="1425988"/>
              <a:chOff x="7191545" y="0"/>
              <a:chExt cx="5000460" cy="1425988"/>
            </a:xfrm>
          </p:grpSpPr>
          <p:sp>
            <p:nvSpPr>
              <p:cNvPr id="3023" name="Google Shape;3023;p455"/>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3024" name="Google Shape;3024;p455"/>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3025" name="Google Shape;3025;p455" descr="Open quotation mark with solid fill"/>
          <p:cNvSpPr/>
          <p:nvPr/>
        </p:nvSpPr>
        <p:spPr>
          <a:xfrm>
            <a:off x="167267" y="204794"/>
            <a:ext cx="3055142" cy="305514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30.xml><?xml version="1.0" encoding="utf-8"?>
<p:sldLayout xmlns:a="http://schemas.openxmlformats.org/drawingml/2006/main" xmlns:r="http://schemas.openxmlformats.org/officeDocument/2006/relationships" xmlns:p="http://schemas.openxmlformats.org/presentationml/2006/main" matchingName="39_Quotation">
  <p:cSld name="39_Quotation">
    <p:spTree>
      <p:nvGrpSpPr>
        <p:cNvPr id="1" name="Shape 3026"/>
        <p:cNvGrpSpPr/>
        <p:nvPr/>
      </p:nvGrpSpPr>
      <p:grpSpPr>
        <a:xfrm>
          <a:off x="0" y="0"/>
          <a:ext cx="0" cy="0"/>
          <a:chOff x="0" y="0"/>
          <a:chExt cx="0" cy="0"/>
        </a:xfrm>
      </p:grpSpPr>
      <p:sp>
        <p:nvSpPr>
          <p:cNvPr id="3027" name="Google Shape;3027;p456"/>
          <p:cNvSpPr/>
          <p:nvPr/>
        </p:nvSpPr>
        <p:spPr>
          <a:xfrm>
            <a:off x="2141040" y="2081801"/>
            <a:ext cx="15232563" cy="5260401"/>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3028" name="Google Shape;3028;p456"/>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029" name="Google Shape;3029;p456"/>
          <p:cNvSpPr txBox="1">
            <a:spLocks noGrp="1"/>
          </p:cNvSpPr>
          <p:nvPr>
            <p:ph type="body" idx="1"/>
          </p:nvPr>
        </p:nvSpPr>
        <p:spPr>
          <a:xfrm>
            <a:off x="2141040" y="7511183"/>
            <a:ext cx="15232563" cy="12377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030" name="Google Shape;3030;p456"/>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3031" name="Google Shape;3031;p456"/>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3032" name="Google Shape;3032;p456"/>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3033" name="Google Shape;3033;p456"/>
          <p:cNvGrpSpPr/>
          <p:nvPr/>
        </p:nvGrpSpPr>
        <p:grpSpPr>
          <a:xfrm>
            <a:off x="10787318" y="0"/>
            <a:ext cx="7500690" cy="2138982"/>
            <a:chOff x="7191545" y="0"/>
            <a:chExt cx="5000460" cy="1425988"/>
          </a:xfrm>
        </p:grpSpPr>
        <p:pic>
          <p:nvPicPr>
            <p:cNvPr id="3034" name="Google Shape;3034;p456"/>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3035" name="Google Shape;3035;p456"/>
            <p:cNvGrpSpPr/>
            <p:nvPr/>
          </p:nvGrpSpPr>
          <p:grpSpPr>
            <a:xfrm>
              <a:off x="7191545" y="0"/>
              <a:ext cx="5000460" cy="1425988"/>
              <a:chOff x="7191545" y="0"/>
              <a:chExt cx="5000460" cy="1425988"/>
            </a:xfrm>
          </p:grpSpPr>
          <p:sp>
            <p:nvSpPr>
              <p:cNvPr id="3036" name="Google Shape;3036;p456"/>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3037" name="Google Shape;3037;p456"/>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3038" name="Google Shape;3038;p456" descr="Open quotation mark with solid fill"/>
          <p:cNvSpPr/>
          <p:nvPr/>
        </p:nvSpPr>
        <p:spPr>
          <a:xfrm>
            <a:off x="167267" y="204794"/>
            <a:ext cx="3055142" cy="305514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31.xml><?xml version="1.0" encoding="utf-8"?>
<p:sldLayout xmlns:a="http://schemas.openxmlformats.org/drawingml/2006/main" xmlns:r="http://schemas.openxmlformats.org/officeDocument/2006/relationships" xmlns:p="http://schemas.openxmlformats.org/presentationml/2006/main" matchingName="47_Quotation">
  <p:cSld name="47_Quotation">
    <p:spTree>
      <p:nvGrpSpPr>
        <p:cNvPr id="1" name="Shape 3039"/>
        <p:cNvGrpSpPr/>
        <p:nvPr/>
      </p:nvGrpSpPr>
      <p:grpSpPr>
        <a:xfrm>
          <a:off x="0" y="0"/>
          <a:ext cx="0" cy="0"/>
          <a:chOff x="0" y="0"/>
          <a:chExt cx="0" cy="0"/>
        </a:xfrm>
      </p:grpSpPr>
      <p:sp>
        <p:nvSpPr>
          <p:cNvPr id="3040" name="Google Shape;3040;p457"/>
          <p:cNvSpPr/>
          <p:nvPr/>
        </p:nvSpPr>
        <p:spPr>
          <a:xfrm>
            <a:off x="2141040" y="2081801"/>
            <a:ext cx="15232563" cy="5260401"/>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3041" name="Google Shape;3041;p457"/>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042" name="Google Shape;3042;p457"/>
          <p:cNvSpPr txBox="1">
            <a:spLocks noGrp="1"/>
          </p:cNvSpPr>
          <p:nvPr>
            <p:ph type="body" idx="1"/>
          </p:nvPr>
        </p:nvSpPr>
        <p:spPr>
          <a:xfrm>
            <a:off x="2141040" y="7511183"/>
            <a:ext cx="15232563" cy="12377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043" name="Google Shape;3043;p457"/>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3044" name="Google Shape;3044;p457"/>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3045" name="Google Shape;3045;p457"/>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3046" name="Google Shape;3046;p457"/>
          <p:cNvGrpSpPr/>
          <p:nvPr/>
        </p:nvGrpSpPr>
        <p:grpSpPr>
          <a:xfrm>
            <a:off x="10787318" y="0"/>
            <a:ext cx="7500690" cy="2138982"/>
            <a:chOff x="7191545" y="0"/>
            <a:chExt cx="5000460" cy="1425988"/>
          </a:xfrm>
        </p:grpSpPr>
        <p:pic>
          <p:nvPicPr>
            <p:cNvPr id="3047" name="Google Shape;3047;p457"/>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3048" name="Google Shape;3048;p457"/>
            <p:cNvGrpSpPr/>
            <p:nvPr/>
          </p:nvGrpSpPr>
          <p:grpSpPr>
            <a:xfrm>
              <a:off x="7191545" y="0"/>
              <a:ext cx="5000460" cy="1425988"/>
              <a:chOff x="7191545" y="0"/>
              <a:chExt cx="5000460" cy="1425988"/>
            </a:xfrm>
          </p:grpSpPr>
          <p:sp>
            <p:nvSpPr>
              <p:cNvPr id="3049" name="Google Shape;3049;p457"/>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3050" name="Google Shape;3050;p457"/>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3051" name="Google Shape;3051;p457" descr="Open quotation mark with solid fill"/>
          <p:cNvSpPr/>
          <p:nvPr/>
        </p:nvSpPr>
        <p:spPr>
          <a:xfrm>
            <a:off x="167267" y="204794"/>
            <a:ext cx="3055142" cy="305514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32.xml><?xml version="1.0" encoding="utf-8"?>
<p:sldLayout xmlns:a="http://schemas.openxmlformats.org/drawingml/2006/main" xmlns:r="http://schemas.openxmlformats.org/officeDocument/2006/relationships" xmlns:p="http://schemas.openxmlformats.org/presentationml/2006/main" matchingName="62_Quotation">
  <p:cSld name="62_Quotation">
    <p:spTree>
      <p:nvGrpSpPr>
        <p:cNvPr id="1" name="Shape 3052"/>
        <p:cNvGrpSpPr/>
        <p:nvPr/>
      </p:nvGrpSpPr>
      <p:grpSpPr>
        <a:xfrm>
          <a:off x="0" y="0"/>
          <a:ext cx="0" cy="0"/>
          <a:chOff x="0" y="0"/>
          <a:chExt cx="0" cy="0"/>
        </a:xfrm>
      </p:grpSpPr>
      <p:sp>
        <p:nvSpPr>
          <p:cNvPr id="3053" name="Google Shape;3053;p458"/>
          <p:cNvSpPr/>
          <p:nvPr/>
        </p:nvSpPr>
        <p:spPr>
          <a:xfrm>
            <a:off x="2141040" y="2081801"/>
            <a:ext cx="15232563" cy="5260401"/>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3054" name="Google Shape;3054;p458"/>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055" name="Google Shape;3055;p458"/>
          <p:cNvSpPr txBox="1">
            <a:spLocks noGrp="1"/>
          </p:cNvSpPr>
          <p:nvPr>
            <p:ph type="body" idx="1"/>
          </p:nvPr>
        </p:nvSpPr>
        <p:spPr>
          <a:xfrm>
            <a:off x="2141040" y="7511183"/>
            <a:ext cx="15232563" cy="12377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056" name="Google Shape;3056;p458"/>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3057" name="Google Shape;3057;p458"/>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3058" name="Google Shape;3058;p458"/>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3059" name="Google Shape;3059;p458"/>
          <p:cNvGrpSpPr/>
          <p:nvPr/>
        </p:nvGrpSpPr>
        <p:grpSpPr>
          <a:xfrm>
            <a:off x="10787318" y="0"/>
            <a:ext cx="7500690" cy="2138982"/>
            <a:chOff x="7191545" y="0"/>
            <a:chExt cx="5000460" cy="1425988"/>
          </a:xfrm>
        </p:grpSpPr>
        <p:pic>
          <p:nvPicPr>
            <p:cNvPr id="3060" name="Google Shape;3060;p458"/>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3061" name="Google Shape;3061;p458"/>
            <p:cNvGrpSpPr/>
            <p:nvPr/>
          </p:nvGrpSpPr>
          <p:grpSpPr>
            <a:xfrm>
              <a:off x="7191545" y="0"/>
              <a:ext cx="5000460" cy="1425988"/>
              <a:chOff x="7191545" y="0"/>
              <a:chExt cx="5000460" cy="1425988"/>
            </a:xfrm>
          </p:grpSpPr>
          <p:sp>
            <p:nvSpPr>
              <p:cNvPr id="3062" name="Google Shape;3062;p458"/>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3063" name="Google Shape;3063;p458"/>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3064" name="Google Shape;3064;p458" descr="Open quotation mark with solid fill"/>
          <p:cNvSpPr/>
          <p:nvPr/>
        </p:nvSpPr>
        <p:spPr>
          <a:xfrm>
            <a:off x="167267" y="204794"/>
            <a:ext cx="3055142" cy="305514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33.xml><?xml version="1.0" encoding="utf-8"?>
<p:sldLayout xmlns:a="http://schemas.openxmlformats.org/drawingml/2006/main" xmlns:r="http://schemas.openxmlformats.org/officeDocument/2006/relationships" xmlns:p="http://schemas.openxmlformats.org/presentationml/2006/main" matchingName="29_Divider">
  <p:cSld name="29_Divider">
    <p:bg>
      <p:bgPr>
        <a:solidFill>
          <a:srgbClr val="F3F6FB"/>
        </a:solidFill>
        <a:effectLst/>
      </p:bgPr>
    </p:bg>
    <p:spTree>
      <p:nvGrpSpPr>
        <p:cNvPr id="1" name="Shape 3065"/>
        <p:cNvGrpSpPr/>
        <p:nvPr/>
      </p:nvGrpSpPr>
      <p:grpSpPr>
        <a:xfrm>
          <a:off x="0" y="0"/>
          <a:ext cx="0" cy="0"/>
          <a:chOff x="0" y="0"/>
          <a:chExt cx="0" cy="0"/>
        </a:xfrm>
      </p:grpSpPr>
      <p:grpSp>
        <p:nvGrpSpPr>
          <p:cNvPr id="3066" name="Google Shape;3066;p459"/>
          <p:cNvGrpSpPr/>
          <p:nvPr/>
        </p:nvGrpSpPr>
        <p:grpSpPr>
          <a:xfrm>
            <a:off x="0" y="7530523"/>
            <a:ext cx="18287994" cy="2756477"/>
            <a:chOff x="0" y="5020348"/>
            <a:chExt cx="12191996" cy="1837651"/>
          </a:xfrm>
        </p:grpSpPr>
        <p:sp>
          <p:nvSpPr>
            <p:cNvPr id="3067" name="Google Shape;3067;p459"/>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3068" name="Google Shape;3068;p459"/>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3069" name="Google Shape;3069;p459"/>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3070" name="Google Shape;3070;p459"/>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3071" name="Google Shape;3071;p459"/>
          <p:cNvSpPr txBox="1">
            <a:spLocks noGrp="1"/>
          </p:cNvSpPr>
          <p:nvPr>
            <p:ph type="title"/>
          </p:nvPr>
        </p:nvSpPr>
        <p:spPr>
          <a:xfrm>
            <a:off x="2119958" y="1052621"/>
            <a:ext cx="14048064"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072" name="Google Shape;3072;p459"/>
          <p:cNvSpPr txBox="1">
            <a:spLocks noGrp="1"/>
          </p:cNvSpPr>
          <p:nvPr>
            <p:ph type="subTitle" idx="1"/>
          </p:nvPr>
        </p:nvSpPr>
        <p:spPr>
          <a:xfrm>
            <a:off x="2119958" y="4622456"/>
            <a:ext cx="14048064"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334.xml><?xml version="1.0" encoding="utf-8"?>
<p:sldLayout xmlns:a="http://schemas.openxmlformats.org/drawingml/2006/main" xmlns:r="http://schemas.openxmlformats.org/officeDocument/2006/relationships" xmlns:p="http://schemas.openxmlformats.org/presentationml/2006/main" matchingName="27_Divider">
  <p:cSld name="27_Divider">
    <p:bg>
      <p:bgPr>
        <a:solidFill>
          <a:srgbClr val="F3F6FB"/>
        </a:solidFill>
        <a:effectLst/>
      </p:bgPr>
    </p:bg>
    <p:spTree>
      <p:nvGrpSpPr>
        <p:cNvPr id="1" name="Shape 3073"/>
        <p:cNvGrpSpPr/>
        <p:nvPr/>
      </p:nvGrpSpPr>
      <p:grpSpPr>
        <a:xfrm>
          <a:off x="0" y="0"/>
          <a:ext cx="0" cy="0"/>
          <a:chOff x="0" y="0"/>
          <a:chExt cx="0" cy="0"/>
        </a:xfrm>
      </p:grpSpPr>
      <p:grpSp>
        <p:nvGrpSpPr>
          <p:cNvPr id="3074" name="Google Shape;3074;p460"/>
          <p:cNvGrpSpPr/>
          <p:nvPr/>
        </p:nvGrpSpPr>
        <p:grpSpPr>
          <a:xfrm>
            <a:off x="0" y="7530523"/>
            <a:ext cx="18287994" cy="2756477"/>
            <a:chOff x="0" y="5020348"/>
            <a:chExt cx="12191996" cy="1837651"/>
          </a:xfrm>
        </p:grpSpPr>
        <p:sp>
          <p:nvSpPr>
            <p:cNvPr id="3075" name="Google Shape;3075;p460"/>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3076" name="Google Shape;3076;p460"/>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3077" name="Google Shape;3077;p460"/>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3078" name="Google Shape;3078;p460"/>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3079" name="Google Shape;3079;p460"/>
          <p:cNvSpPr txBox="1">
            <a:spLocks noGrp="1"/>
          </p:cNvSpPr>
          <p:nvPr>
            <p:ph type="title"/>
          </p:nvPr>
        </p:nvSpPr>
        <p:spPr>
          <a:xfrm>
            <a:off x="2119958" y="1052621"/>
            <a:ext cx="14048064"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080" name="Google Shape;3080;p460"/>
          <p:cNvSpPr txBox="1">
            <a:spLocks noGrp="1"/>
          </p:cNvSpPr>
          <p:nvPr>
            <p:ph type="subTitle" idx="1"/>
          </p:nvPr>
        </p:nvSpPr>
        <p:spPr>
          <a:xfrm>
            <a:off x="2119958" y="4622456"/>
            <a:ext cx="14048064"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335.xml><?xml version="1.0" encoding="utf-8"?>
<p:sldLayout xmlns:a="http://schemas.openxmlformats.org/drawingml/2006/main" xmlns:r="http://schemas.openxmlformats.org/officeDocument/2006/relationships" xmlns:p="http://schemas.openxmlformats.org/presentationml/2006/main" matchingName="51_Quotation">
  <p:cSld name="51_Quotation">
    <p:spTree>
      <p:nvGrpSpPr>
        <p:cNvPr id="1" name="Shape 3081"/>
        <p:cNvGrpSpPr/>
        <p:nvPr/>
      </p:nvGrpSpPr>
      <p:grpSpPr>
        <a:xfrm>
          <a:off x="0" y="0"/>
          <a:ext cx="0" cy="0"/>
          <a:chOff x="0" y="0"/>
          <a:chExt cx="0" cy="0"/>
        </a:xfrm>
      </p:grpSpPr>
      <p:sp>
        <p:nvSpPr>
          <p:cNvPr id="3082" name="Google Shape;3082;p461"/>
          <p:cNvSpPr/>
          <p:nvPr/>
        </p:nvSpPr>
        <p:spPr>
          <a:xfrm>
            <a:off x="2141040" y="2081801"/>
            <a:ext cx="15232563" cy="5260401"/>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3083" name="Google Shape;3083;p461"/>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084" name="Google Shape;3084;p461"/>
          <p:cNvSpPr txBox="1">
            <a:spLocks noGrp="1"/>
          </p:cNvSpPr>
          <p:nvPr>
            <p:ph type="body" idx="1"/>
          </p:nvPr>
        </p:nvSpPr>
        <p:spPr>
          <a:xfrm>
            <a:off x="2141040" y="7511183"/>
            <a:ext cx="15232563" cy="12377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085" name="Google Shape;3085;p461"/>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3086" name="Google Shape;3086;p461"/>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3087" name="Google Shape;3087;p461"/>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3088" name="Google Shape;3088;p461"/>
          <p:cNvGrpSpPr/>
          <p:nvPr/>
        </p:nvGrpSpPr>
        <p:grpSpPr>
          <a:xfrm>
            <a:off x="10787318" y="0"/>
            <a:ext cx="7500690" cy="2138982"/>
            <a:chOff x="7191545" y="0"/>
            <a:chExt cx="5000460" cy="1425988"/>
          </a:xfrm>
        </p:grpSpPr>
        <p:pic>
          <p:nvPicPr>
            <p:cNvPr id="3089" name="Google Shape;3089;p461"/>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3090" name="Google Shape;3090;p461"/>
            <p:cNvGrpSpPr/>
            <p:nvPr/>
          </p:nvGrpSpPr>
          <p:grpSpPr>
            <a:xfrm>
              <a:off x="7191545" y="0"/>
              <a:ext cx="5000460" cy="1425988"/>
              <a:chOff x="7191545" y="0"/>
              <a:chExt cx="5000460" cy="1425988"/>
            </a:xfrm>
          </p:grpSpPr>
          <p:sp>
            <p:nvSpPr>
              <p:cNvPr id="3091" name="Google Shape;3091;p461"/>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3092" name="Google Shape;3092;p461"/>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3093" name="Google Shape;3093;p461" descr="Open quotation mark with solid fill"/>
          <p:cNvSpPr/>
          <p:nvPr/>
        </p:nvSpPr>
        <p:spPr>
          <a:xfrm>
            <a:off x="167267" y="204794"/>
            <a:ext cx="3055142" cy="305514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36.xml><?xml version="1.0" encoding="utf-8"?>
<p:sldLayout xmlns:a="http://schemas.openxmlformats.org/drawingml/2006/main" xmlns:r="http://schemas.openxmlformats.org/officeDocument/2006/relationships" xmlns:p="http://schemas.openxmlformats.org/presentationml/2006/main" matchingName="26_Divider">
  <p:cSld name="26_Divider">
    <p:bg>
      <p:bgPr>
        <a:solidFill>
          <a:srgbClr val="F3F6FB"/>
        </a:solidFill>
        <a:effectLst/>
      </p:bgPr>
    </p:bg>
    <p:spTree>
      <p:nvGrpSpPr>
        <p:cNvPr id="1" name="Shape 3094"/>
        <p:cNvGrpSpPr/>
        <p:nvPr/>
      </p:nvGrpSpPr>
      <p:grpSpPr>
        <a:xfrm>
          <a:off x="0" y="0"/>
          <a:ext cx="0" cy="0"/>
          <a:chOff x="0" y="0"/>
          <a:chExt cx="0" cy="0"/>
        </a:xfrm>
      </p:grpSpPr>
      <p:grpSp>
        <p:nvGrpSpPr>
          <p:cNvPr id="3095" name="Google Shape;3095;p462"/>
          <p:cNvGrpSpPr/>
          <p:nvPr/>
        </p:nvGrpSpPr>
        <p:grpSpPr>
          <a:xfrm>
            <a:off x="0" y="7530523"/>
            <a:ext cx="18287994" cy="2756477"/>
            <a:chOff x="0" y="5020348"/>
            <a:chExt cx="12191996" cy="1837651"/>
          </a:xfrm>
        </p:grpSpPr>
        <p:sp>
          <p:nvSpPr>
            <p:cNvPr id="3096" name="Google Shape;3096;p462"/>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3097" name="Google Shape;3097;p462"/>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3098" name="Google Shape;3098;p462"/>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3099" name="Google Shape;3099;p462"/>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3100" name="Google Shape;3100;p462"/>
          <p:cNvSpPr txBox="1">
            <a:spLocks noGrp="1"/>
          </p:cNvSpPr>
          <p:nvPr>
            <p:ph type="title"/>
          </p:nvPr>
        </p:nvSpPr>
        <p:spPr>
          <a:xfrm>
            <a:off x="2119958" y="1052621"/>
            <a:ext cx="14048064"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101" name="Google Shape;3101;p462"/>
          <p:cNvSpPr txBox="1">
            <a:spLocks noGrp="1"/>
          </p:cNvSpPr>
          <p:nvPr>
            <p:ph type="subTitle" idx="1"/>
          </p:nvPr>
        </p:nvSpPr>
        <p:spPr>
          <a:xfrm>
            <a:off x="2119958" y="4622456"/>
            <a:ext cx="14048064"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337.xml><?xml version="1.0" encoding="utf-8"?>
<p:sldLayout xmlns:a="http://schemas.openxmlformats.org/drawingml/2006/main" xmlns:r="http://schemas.openxmlformats.org/officeDocument/2006/relationships" xmlns:p="http://schemas.openxmlformats.org/presentationml/2006/main" matchingName="25_Divider">
  <p:cSld name="25_Divider">
    <p:bg>
      <p:bgPr>
        <a:solidFill>
          <a:srgbClr val="F3F6FB"/>
        </a:solidFill>
        <a:effectLst/>
      </p:bgPr>
    </p:bg>
    <p:spTree>
      <p:nvGrpSpPr>
        <p:cNvPr id="1" name="Shape 3102"/>
        <p:cNvGrpSpPr/>
        <p:nvPr/>
      </p:nvGrpSpPr>
      <p:grpSpPr>
        <a:xfrm>
          <a:off x="0" y="0"/>
          <a:ext cx="0" cy="0"/>
          <a:chOff x="0" y="0"/>
          <a:chExt cx="0" cy="0"/>
        </a:xfrm>
      </p:grpSpPr>
      <p:grpSp>
        <p:nvGrpSpPr>
          <p:cNvPr id="3103" name="Google Shape;3103;p463"/>
          <p:cNvGrpSpPr/>
          <p:nvPr/>
        </p:nvGrpSpPr>
        <p:grpSpPr>
          <a:xfrm>
            <a:off x="0" y="7530523"/>
            <a:ext cx="18287994" cy="2756477"/>
            <a:chOff x="0" y="5020348"/>
            <a:chExt cx="12191996" cy="1837651"/>
          </a:xfrm>
        </p:grpSpPr>
        <p:sp>
          <p:nvSpPr>
            <p:cNvPr id="3104" name="Google Shape;3104;p463"/>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3105" name="Google Shape;3105;p463"/>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3106" name="Google Shape;3106;p463"/>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3107" name="Google Shape;3107;p463"/>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3108" name="Google Shape;3108;p463"/>
          <p:cNvSpPr txBox="1">
            <a:spLocks noGrp="1"/>
          </p:cNvSpPr>
          <p:nvPr>
            <p:ph type="title"/>
          </p:nvPr>
        </p:nvSpPr>
        <p:spPr>
          <a:xfrm>
            <a:off x="2119958" y="1052621"/>
            <a:ext cx="14048064"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109" name="Google Shape;3109;p463"/>
          <p:cNvSpPr txBox="1">
            <a:spLocks noGrp="1"/>
          </p:cNvSpPr>
          <p:nvPr>
            <p:ph type="subTitle" idx="1"/>
          </p:nvPr>
        </p:nvSpPr>
        <p:spPr>
          <a:xfrm>
            <a:off x="2119958" y="4622456"/>
            <a:ext cx="14048064"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338.xml><?xml version="1.0" encoding="utf-8"?>
<p:sldLayout xmlns:a="http://schemas.openxmlformats.org/drawingml/2006/main" xmlns:r="http://schemas.openxmlformats.org/officeDocument/2006/relationships" xmlns:p="http://schemas.openxmlformats.org/presentationml/2006/main" matchingName="25_Quotation">
  <p:cSld name="25_Quotation">
    <p:spTree>
      <p:nvGrpSpPr>
        <p:cNvPr id="1" name="Shape 3110"/>
        <p:cNvGrpSpPr/>
        <p:nvPr/>
      </p:nvGrpSpPr>
      <p:grpSpPr>
        <a:xfrm>
          <a:off x="0" y="0"/>
          <a:ext cx="0" cy="0"/>
          <a:chOff x="0" y="0"/>
          <a:chExt cx="0" cy="0"/>
        </a:xfrm>
      </p:grpSpPr>
      <p:sp>
        <p:nvSpPr>
          <p:cNvPr id="3111" name="Google Shape;3111;p464"/>
          <p:cNvSpPr/>
          <p:nvPr/>
        </p:nvSpPr>
        <p:spPr>
          <a:xfrm>
            <a:off x="2141040" y="2081801"/>
            <a:ext cx="15232563" cy="5260401"/>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3112" name="Google Shape;3112;p464"/>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113" name="Google Shape;3113;p464"/>
          <p:cNvSpPr txBox="1">
            <a:spLocks noGrp="1"/>
          </p:cNvSpPr>
          <p:nvPr>
            <p:ph type="body" idx="1"/>
          </p:nvPr>
        </p:nvSpPr>
        <p:spPr>
          <a:xfrm>
            <a:off x="2141040" y="7511183"/>
            <a:ext cx="15232563" cy="12377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114" name="Google Shape;3114;p464"/>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3115" name="Google Shape;3115;p464"/>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3116" name="Google Shape;3116;p464"/>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3117" name="Google Shape;3117;p464"/>
          <p:cNvGrpSpPr/>
          <p:nvPr/>
        </p:nvGrpSpPr>
        <p:grpSpPr>
          <a:xfrm>
            <a:off x="10787318" y="0"/>
            <a:ext cx="7500690" cy="2138982"/>
            <a:chOff x="7191545" y="0"/>
            <a:chExt cx="5000460" cy="1425988"/>
          </a:xfrm>
        </p:grpSpPr>
        <p:pic>
          <p:nvPicPr>
            <p:cNvPr id="3118" name="Google Shape;3118;p464"/>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3119" name="Google Shape;3119;p464"/>
            <p:cNvGrpSpPr/>
            <p:nvPr/>
          </p:nvGrpSpPr>
          <p:grpSpPr>
            <a:xfrm>
              <a:off x="7191545" y="0"/>
              <a:ext cx="5000460" cy="1425988"/>
              <a:chOff x="7191545" y="0"/>
              <a:chExt cx="5000460" cy="1425988"/>
            </a:xfrm>
          </p:grpSpPr>
          <p:sp>
            <p:nvSpPr>
              <p:cNvPr id="3120" name="Google Shape;3120;p464"/>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3121" name="Google Shape;3121;p464"/>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3122" name="Google Shape;3122;p464" descr="Open quotation mark with solid fill"/>
          <p:cNvSpPr/>
          <p:nvPr/>
        </p:nvSpPr>
        <p:spPr>
          <a:xfrm>
            <a:off x="167267" y="204794"/>
            <a:ext cx="3055142" cy="305514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39.xml><?xml version="1.0" encoding="utf-8"?>
<p:sldLayout xmlns:a="http://schemas.openxmlformats.org/drawingml/2006/main" xmlns:r="http://schemas.openxmlformats.org/officeDocument/2006/relationships" xmlns:p="http://schemas.openxmlformats.org/presentationml/2006/main" showMasterSp="0" matchingName="11_Title Slide">
  <p:cSld name="11_Title Slide">
    <p:bg>
      <p:bgPr>
        <a:solidFill>
          <a:srgbClr val="FFFFFF"/>
        </a:solidFill>
        <a:effectLst/>
      </p:bgPr>
    </p:bg>
    <p:spTree>
      <p:nvGrpSpPr>
        <p:cNvPr id="1" name="Shape 3123"/>
        <p:cNvGrpSpPr/>
        <p:nvPr/>
      </p:nvGrpSpPr>
      <p:grpSpPr>
        <a:xfrm>
          <a:off x="0" y="0"/>
          <a:ext cx="0" cy="0"/>
          <a:chOff x="0" y="0"/>
          <a:chExt cx="0" cy="0"/>
        </a:xfrm>
      </p:grpSpPr>
      <p:sp>
        <p:nvSpPr>
          <p:cNvPr id="3124" name="Google Shape;3124;p465"/>
          <p:cNvSpPr/>
          <p:nvPr/>
        </p:nvSpPr>
        <p:spPr>
          <a:xfrm>
            <a:off x="0" y="0"/>
            <a:ext cx="18287994" cy="10287000"/>
          </a:xfrm>
          <a:custGeom>
            <a:avLst/>
            <a:gdLst/>
            <a:ahLst/>
            <a:cxnLst/>
            <a:rect l="l" t="t" r="r" b="b"/>
            <a:pathLst>
              <a:path w="12192000" h="6858000" extrusionOk="0">
                <a:moveTo>
                  <a:pt x="12192000" y="0"/>
                </a:moveTo>
                <a:lnTo>
                  <a:pt x="0" y="0"/>
                </a:lnTo>
                <a:lnTo>
                  <a:pt x="0" y="6858000"/>
                </a:lnTo>
                <a:lnTo>
                  <a:pt x="12192000" y="6858000"/>
                </a:lnTo>
                <a:lnTo>
                  <a:pt x="12192000" y="0"/>
                </a:lnTo>
                <a:close/>
              </a:path>
            </a:pathLst>
          </a:custGeom>
          <a:solidFill>
            <a:srgbClr val="F3F6F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3125" name="Google Shape;3125;p465"/>
          <p:cNvSpPr/>
          <p:nvPr/>
        </p:nvSpPr>
        <p:spPr>
          <a:xfrm>
            <a:off x="1" y="7651279"/>
            <a:ext cx="10667042" cy="2636516"/>
          </a:xfrm>
          <a:custGeom>
            <a:avLst/>
            <a:gdLst/>
            <a:ahLst/>
            <a:cxnLst/>
            <a:rect l="l" t="t" r="r" b="b"/>
            <a:pathLst>
              <a:path w="7111365" h="1757679" extrusionOk="0">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pic>
        <p:nvPicPr>
          <p:cNvPr id="3126" name="Google Shape;3126;p465"/>
          <p:cNvPicPr preferRelativeResize="0"/>
          <p:nvPr/>
        </p:nvPicPr>
        <p:blipFill rotWithShape="1">
          <a:blip r:embed="rId2">
            <a:alphaModFix/>
          </a:blip>
          <a:srcRect/>
          <a:stretch/>
        </p:blipFill>
        <p:spPr>
          <a:xfrm>
            <a:off x="0" y="7562852"/>
            <a:ext cx="18287994" cy="2724147"/>
          </a:xfrm>
          <a:prstGeom prst="rect">
            <a:avLst/>
          </a:prstGeom>
          <a:noFill/>
          <a:ln>
            <a:noFill/>
          </a:ln>
        </p:spPr>
      </p:pic>
      <p:sp>
        <p:nvSpPr>
          <p:cNvPr id="3127" name="Google Shape;3127;p465"/>
          <p:cNvSpPr/>
          <p:nvPr/>
        </p:nvSpPr>
        <p:spPr>
          <a:xfrm>
            <a:off x="0" y="7530084"/>
            <a:ext cx="18287994" cy="2757492"/>
          </a:xfrm>
          <a:custGeom>
            <a:avLst/>
            <a:gdLst/>
            <a:ahLst/>
            <a:cxnLst/>
            <a:rect l="l" t="t" r="r" b="b"/>
            <a:pathLst>
              <a:path w="12192000" h="1838325" extrusionOk="0">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pic>
        <p:nvPicPr>
          <p:cNvPr id="3128" name="Google Shape;3128;p465"/>
          <p:cNvPicPr preferRelativeResize="0"/>
          <p:nvPr/>
        </p:nvPicPr>
        <p:blipFill rotWithShape="1">
          <a:blip r:embed="rId3">
            <a:alphaModFix/>
          </a:blip>
          <a:srcRect/>
          <a:stretch/>
        </p:blipFill>
        <p:spPr>
          <a:xfrm>
            <a:off x="470939" y="8346187"/>
            <a:ext cx="3038079" cy="1367033"/>
          </a:xfrm>
          <a:prstGeom prst="rect">
            <a:avLst/>
          </a:prstGeom>
          <a:noFill/>
          <a:ln>
            <a:noFill/>
          </a:ln>
        </p:spPr>
      </p:pic>
      <p:sp>
        <p:nvSpPr>
          <p:cNvPr id="3129" name="Google Shape;3129;p465"/>
          <p:cNvSpPr/>
          <p:nvPr/>
        </p:nvSpPr>
        <p:spPr>
          <a:xfrm>
            <a:off x="2280285" y="4218807"/>
            <a:ext cx="3429000" cy="0"/>
          </a:xfrm>
          <a:custGeom>
            <a:avLst/>
            <a:gdLst/>
            <a:ahLst/>
            <a:cxnLst/>
            <a:rect l="l" t="t" r="r" b="b"/>
            <a:pathLst>
              <a:path w="2286000" h="120000" extrusionOk="0">
                <a:moveTo>
                  <a:pt x="0" y="0"/>
                </a:moveTo>
                <a:lnTo>
                  <a:pt x="2286000" y="0"/>
                </a:lnTo>
              </a:path>
            </a:pathLst>
          </a:custGeom>
          <a:noFill/>
          <a:ln w="32000" cap="flat" cmpd="sng">
            <a:solidFill>
              <a:srgbClr val="F58366"/>
            </a:solidFill>
            <a:prstDash val="solid"/>
            <a:miter lim="8000"/>
            <a:headEnd type="none" w="sm" len="sm"/>
            <a:tailEnd type="none" w="sm" len="sm"/>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3130" name="Google Shape;3130;p465"/>
          <p:cNvSpPr txBox="1">
            <a:spLocks noGrp="1"/>
          </p:cNvSpPr>
          <p:nvPr>
            <p:ph type="title"/>
          </p:nvPr>
        </p:nvSpPr>
        <p:spPr>
          <a:xfrm>
            <a:off x="707540" y="740883"/>
            <a:ext cx="16872929" cy="861063"/>
          </a:xfrm>
          <a:prstGeom prst="rect">
            <a:avLst/>
          </a:prstGeom>
          <a:noFill/>
          <a:ln>
            <a:noFill/>
          </a:ln>
        </p:spPr>
        <p:txBody>
          <a:bodyPr spcFirstLastPara="1" wrap="square" lIns="0" tIns="0" rIns="0" bIns="0" anchor="ctr" anchorCtr="0">
            <a:spAutoFit/>
          </a:bodyPr>
          <a:lstStyle>
            <a:lvl1pPr lvl="0" algn="l">
              <a:lnSpc>
                <a:spcPct val="100000"/>
              </a:lnSpc>
              <a:spcBef>
                <a:spcPts val="0"/>
              </a:spcBef>
              <a:spcAft>
                <a:spcPts val="0"/>
              </a:spcAft>
              <a:buClr>
                <a:srgbClr val="444C55"/>
              </a:buClr>
              <a:buSzPts val="5400"/>
              <a:buFont typeface="Calibri"/>
              <a:buNone/>
              <a:defRPr b="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131" name="Google Shape;3131;p465"/>
          <p:cNvSpPr txBox="1">
            <a:spLocks noGrp="1"/>
          </p:cNvSpPr>
          <p:nvPr>
            <p:ph type="subTitle" idx="1"/>
          </p:nvPr>
        </p:nvSpPr>
        <p:spPr>
          <a:xfrm>
            <a:off x="2743200" y="5760721"/>
            <a:ext cx="12801594" cy="554003"/>
          </a:xfrm>
          <a:prstGeom prst="rect">
            <a:avLst/>
          </a:prstGeom>
          <a:noFill/>
          <a:ln>
            <a:noFill/>
          </a:ln>
        </p:spPr>
        <p:txBody>
          <a:bodyPr spcFirstLastPara="1" wrap="square" lIns="0" tIns="0" rIns="0" bIns="0" anchor="t" anchorCtr="0">
            <a:spAutoFit/>
          </a:bodyPr>
          <a:lstStyle>
            <a:lvl1pPr lvl="0" algn="l">
              <a:lnSpc>
                <a:spcPct val="100000"/>
              </a:lnSpc>
              <a:spcBef>
                <a:spcPts val="1500"/>
              </a:spcBef>
              <a:spcAft>
                <a:spcPts val="0"/>
              </a:spcAft>
              <a:buSzPts val="3600"/>
              <a:buChar char="•"/>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3132" name="Google Shape;3132;p465"/>
          <p:cNvSpPr txBox="1">
            <a:spLocks noGrp="1"/>
          </p:cNvSpPr>
          <p:nvPr>
            <p:ph type="ftr" idx="11"/>
          </p:nvPr>
        </p:nvSpPr>
        <p:spPr>
          <a:xfrm>
            <a:off x="914405" y="9534527"/>
            <a:ext cx="6172200" cy="547694"/>
          </a:xfrm>
          <a:prstGeom prst="rect">
            <a:avLst/>
          </a:prstGeom>
          <a:noFill/>
          <a:ln>
            <a:noFill/>
          </a:ln>
        </p:spPr>
        <p:txBody>
          <a:bodyPr spcFirstLastPara="1" wrap="square" lIns="0" tIns="0" rIns="0" bIns="0" anchor="ctr" anchorCtr="1">
            <a:noAutofit/>
          </a:bodyPr>
          <a:lstStyle>
            <a:lvl1pPr lvl="0" algn="ctr">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133" name="Google Shape;3133;p465"/>
          <p:cNvSpPr txBox="1">
            <a:spLocks noGrp="1"/>
          </p:cNvSpPr>
          <p:nvPr>
            <p:ph type="dt" idx="10"/>
          </p:nvPr>
        </p:nvSpPr>
        <p:spPr>
          <a:xfrm>
            <a:off x="0" y="0"/>
            <a:ext cx="0" cy="0"/>
          </a:xfrm>
          <a:prstGeom prst="rect">
            <a:avLst/>
          </a:prstGeom>
          <a:noFill/>
          <a:ln>
            <a:noFill/>
          </a:ln>
        </p:spPr>
        <p:txBody>
          <a:bodyPr spcFirstLastPara="1" wrap="square" lIns="0" tIns="0" rIns="0" bIns="0" anchor="t" anchorCtr="0">
            <a:noAutofit/>
          </a:bodyPr>
          <a:lstStyle>
            <a:lvl1pPr marR="0" lvl="0" algn="l" rtl="0">
              <a:lnSpc>
                <a:spcPct val="100000"/>
              </a:lnSpc>
              <a:spcBef>
                <a:spcPts val="0"/>
              </a:spcBef>
              <a:spcAft>
                <a:spcPts val="0"/>
              </a:spcAft>
              <a:buClr>
                <a:srgbClr val="939699"/>
              </a:buClr>
              <a:buSzPts val="2700"/>
              <a:buFont typeface="Calibri"/>
              <a:buNone/>
              <a:defRPr sz="2700" b="0" i="0" u="none" strike="noStrike" cap="none">
                <a:solidFill>
                  <a:srgbClr val="939699"/>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3134" name="Google Shape;3134;p465"/>
          <p:cNvSpPr txBox="1">
            <a:spLocks noGrp="1"/>
          </p:cNvSpPr>
          <p:nvPr>
            <p:ph type="sldNum" idx="12"/>
          </p:nvPr>
        </p:nvSpPr>
        <p:spPr>
          <a:xfrm>
            <a:off x="13258805" y="9534527"/>
            <a:ext cx="4114800" cy="547694"/>
          </a:xfrm>
          <a:prstGeom prst="rect">
            <a:avLst/>
          </a:prstGeom>
          <a:noFill/>
          <a:ln>
            <a:noFill/>
          </a:ln>
        </p:spPr>
        <p:txBody>
          <a:bodyPr spcFirstLastPara="1" wrap="square" lIns="0" tIns="0" rIns="0" bIns="0" anchor="ctr" anchorCtr="0">
            <a:noAutofit/>
          </a:bodyPr>
          <a:lstStyle>
            <a:lvl1pPr marL="57155" marR="0" lvl="0" indent="0" algn="r">
              <a:lnSpc>
                <a:spcPct val="118777"/>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1pPr>
            <a:lvl2pPr marL="57155" marR="0" lvl="1" indent="0" algn="r">
              <a:lnSpc>
                <a:spcPct val="118777"/>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2pPr>
            <a:lvl3pPr marL="57155" marR="0" lvl="2" indent="0" algn="r">
              <a:lnSpc>
                <a:spcPct val="118777"/>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3pPr>
            <a:lvl4pPr marL="57155" marR="0" lvl="3" indent="0" algn="r">
              <a:lnSpc>
                <a:spcPct val="118777"/>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4pPr>
            <a:lvl5pPr marL="57155" marR="0" lvl="4" indent="0" algn="r">
              <a:lnSpc>
                <a:spcPct val="118777"/>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5pPr>
            <a:lvl6pPr marL="57155" marR="0" lvl="5" indent="0" algn="r">
              <a:lnSpc>
                <a:spcPct val="118777"/>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6pPr>
            <a:lvl7pPr marL="57155" marR="0" lvl="6" indent="0" algn="r">
              <a:lnSpc>
                <a:spcPct val="118777"/>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7pPr>
            <a:lvl8pPr marL="57155" marR="0" lvl="7" indent="0" algn="r">
              <a:lnSpc>
                <a:spcPct val="118777"/>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8pPr>
            <a:lvl9pPr marL="57155" marR="0" lvl="8" indent="0" algn="r">
              <a:lnSpc>
                <a:spcPct val="118777"/>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9pPr>
          </a:lstStyle>
          <a:p>
            <a:pPr marL="57155"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40.xml><?xml version="1.0" encoding="utf-8"?>
<p:sldLayout xmlns:a="http://schemas.openxmlformats.org/drawingml/2006/main" xmlns:r="http://schemas.openxmlformats.org/officeDocument/2006/relationships" xmlns:p="http://schemas.openxmlformats.org/presentationml/2006/main" matchingName="5_Divider">
  <p:cSld name="5_Divider">
    <p:bg>
      <p:bgPr>
        <a:solidFill>
          <a:srgbClr val="F3F6FB"/>
        </a:solidFill>
        <a:effectLst/>
      </p:bgPr>
    </p:bg>
    <p:spTree>
      <p:nvGrpSpPr>
        <p:cNvPr id="1" name="Shape 3135"/>
        <p:cNvGrpSpPr/>
        <p:nvPr/>
      </p:nvGrpSpPr>
      <p:grpSpPr>
        <a:xfrm>
          <a:off x="0" y="0"/>
          <a:ext cx="0" cy="0"/>
          <a:chOff x="0" y="0"/>
          <a:chExt cx="0" cy="0"/>
        </a:xfrm>
      </p:grpSpPr>
      <p:grpSp>
        <p:nvGrpSpPr>
          <p:cNvPr id="3136" name="Google Shape;3136;p466"/>
          <p:cNvGrpSpPr/>
          <p:nvPr/>
        </p:nvGrpSpPr>
        <p:grpSpPr>
          <a:xfrm>
            <a:off x="0" y="7530523"/>
            <a:ext cx="18287994" cy="2756477"/>
            <a:chOff x="0" y="5020348"/>
            <a:chExt cx="12191996" cy="1837651"/>
          </a:xfrm>
        </p:grpSpPr>
        <p:sp>
          <p:nvSpPr>
            <p:cNvPr id="3137" name="Google Shape;3137;p466"/>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3138" name="Google Shape;3138;p466"/>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3139" name="Google Shape;3139;p466"/>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3140" name="Google Shape;3140;p466"/>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3141" name="Google Shape;3141;p466"/>
          <p:cNvSpPr txBox="1">
            <a:spLocks noGrp="1"/>
          </p:cNvSpPr>
          <p:nvPr>
            <p:ph type="title"/>
          </p:nvPr>
        </p:nvSpPr>
        <p:spPr>
          <a:xfrm>
            <a:off x="2119958" y="1052621"/>
            <a:ext cx="14048064"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142" name="Google Shape;3142;p466"/>
          <p:cNvSpPr txBox="1">
            <a:spLocks noGrp="1"/>
          </p:cNvSpPr>
          <p:nvPr>
            <p:ph type="subTitle" idx="1"/>
          </p:nvPr>
        </p:nvSpPr>
        <p:spPr>
          <a:xfrm>
            <a:off x="2119958" y="4622456"/>
            <a:ext cx="14048064"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341.xml><?xml version="1.0" encoding="utf-8"?>
<p:sldLayout xmlns:a="http://schemas.openxmlformats.org/drawingml/2006/main" xmlns:r="http://schemas.openxmlformats.org/officeDocument/2006/relationships" xmlns:p="http://schemas.openxmlformats.org/presentationml/2006/main" matchingName="24_Divider">
  <p:cSld name="24_Divider">
    <p:bg>
      <p:bgPr>
        <a:solidFill>
          <a:srgbClr val="F3F6FB"/>
        </a:solidFill>
        <a:effectLst/>
      </p:bgPr>
    </p:bg>
    <p:spTree>
      <p:nvGrpSpPr>
        <p:cNvPr id="1" name="Shape 3143"/>
        <p:cNvGrpSpPr/>
        <p:nvPr/>
      </p:nvGrpSpPr>
      <p:grpSpPr>
        <a:xfrm>
          <a:off x="0" y="0"/>
          <a:ext cx="0" cy="0"/>
          <a:chOff x="0" y="0"/>
          <a:chExt cx="0" cy="0"/>
        </a:xfrm>
      </p:grpSpPr>
      <p:grpSp>
        <p:nvGrpSpPr>
          <p:cNvPr id="3144" name="Google Shape;3144;p467"/>
          <p:cNvGrpSpPr/>
          <p:nvPr/>
        </p:nvGrpSpPr>
        <p:grpSpPr>
          <a:xfrm>
            <a:off x="0" y="7530523"/>
            <a:ext cx="18287994" cy="2756477"/>
            <a:chOff x="0" y="5020348"/>
            <a:chExt cx="12191996" cy="1837651"/>
          </a:xfrm>
        </p:grpSpPr>
        <p:sp>
          <p:nvSpPr>
            <p:cNvPr id="3145" name="Google Shape;3145;p467"/>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3146" name="Google Shape;3146;p467"/>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3147" name="Google Shape;3147;p467"/>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3148" name="Google Shape;3148;p467"/>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3149" name="Google Shape;3149;p467"/>
          <p:cNvSpPr txBox="1">
            <a:spLocks noGrp="1"/>
          </p:cNvSpPr>
          <p:nvPr>
            <p:ph type="title"/>
          </p:nvPr>
        </p:nvSpPr>
        <p:spPr>
          <a:xfrm>
            <a:off x="2119958" y="1052621"/>
            <a:ext cx="14048064"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150" name="Google Shape;3150;p467"/>
          <p:cNvSpPr txBox="1">
            <a:spLocks noGrp="1"/>
          </p:cNvSpPr>
          <p:nvPr>
            <p:ph type="subTitle" idx="1"/>
          </p:nvPr>
        </p:nvSpPr>
        <p:spPr>
          <a:xfrm>
            <a:off x="2119958" y="4622456"/>
            <a:ext cx="14048064"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342.xml><?xml version="1.0" encoding="utf-8"?>
<p:sldLayout xmlns:a="http://schemas.openxmlformats.org/drawingml/2006/main" xmlns:r="http://schemas.openxmlformats.org/officeDocument/2006/relationships" xmlns:p="http://schemas.openxmlformats.org/presentationml/2006/main" matchingName="24_Quotation">
  <p:cSld name="24_Quotation">
    <p:spTree>
      <p:nvGrpSpPr>
        <p:cNvPr id="1" name="Shape 3151"/>
        <p:cNvGrpSpPr/>
        <p:nvPr/>
      </p:nvGrpSpPr>
      <p:grpSpPr>
        <a:xfrm>
          <a:off x="0" y="0"/>
          <a:ext cx="0" cy="0"/>
          <a:chOff x="0" y="0"/>
          <a:chExt cx="0" cy="0"/>
        </a:xfrm>
      </p:grpSpPr>
      <p:sp>
        <p:nvSpPr>
          <p:cNvPr id="3152" name="Google Shape;3152;p468"/>
          <p:cNvSpPr/>
          <p:nvPr/>
        </p:nvSpPr>
        <p:spPr>
          <a:xfrm>
            <a:off x="2141040" y="2081801"/>
            <a:ext cx="15232563" cy="5260401"/>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3153" name="Google Shape;3153;p468"/>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154" name="Google Shape;3154;p468"/>
          <p:cNvSpPr txBox="1">
            <a:spLocks noGrp="1"/>
          </p:cNvSpPr>
          <p:nvPr>
            <p:ph type="body" idx="1"/>
          </p:nvPr>
        </p:nvSpPr>
        <p:spPr>
          <a:xfrm>
            <a:off x="2141040" y="7511183"/>
            <a:ext cx="15232563" cy="12377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155" name="Google Shape;3155;p468"/>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3156" name="Google Shape;3156;p468"/>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3157" name="Google Shape;3157;p468"/>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3158" name="Google Shape;3158;p468"/>
          <p:cNvGrpSpPr/>
          <p:nvPr/>
        </p:nvGrpSpPr>
        <p:grpSpPr>
          <a:xfrm>
            <a:off x="10787318" y="0"/>
            <a:ext cx="7500690" cy="2138982"/>
            <a:chOff x="7191545" y="0"/>
            <a:chExt cx="5000460" cy="1425988"/>
          </a:xfrm>
        </p:grpSpPr>
        <p:pic>
          <p:nvPicPr>
            <p:cNvPr id="3159" name="Google Shape;3159;p468"/>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3160" name="Google Shape;3160;p468"/>
            <p:cNvGrpSpPr/>
            <p:nvPr/>
          </p:nvGrpSpPr>
          <p:grpSpPr>
            <a:xfrm>
              <a:off x="7191545" y="0"/>
              <a:ext cx="5000460" cy="1425988"/>
              <a:chOff x="7191545" y="0"/>
              <a:chExt cx="5000460" cy="1425988"/>
            </a:xfrm>
          </p:grpSpPr>
          <p:sp>
            <p:nvSpPr>
              <p:cNvPr id="3161" name="Google Shape;3161;p468"/>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3162" name="Google Shape;3162;p468"/>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3163" name="Google Shape;3163;p468" descr="Open quotation mark with solid fill"/>
          <p:cNvSpPr/>
          <p:nvPr/>
        </p:nvSpPr>
        <p:spPr>
          <a:xfrm>
            <a:off x="167267" y="204794"/>
            <a:ext cx="3055142" cy="305514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43.xml><?xml version="1.0" encoding="utf-8"?>
<p:sldLayout xmlns:a="http://schemas.openxmlformats.org/drawingml/2006/main" xmlns:r="http://schemas.openxmlformats.org/officeDocument/2006/relationships" xmlns:p="http://schemas.openxmlformats.org/presentationml/2006/main" matchingName="23_Divider">
  <p:cSld name="23_Divider">
    <p:bg>
      <p:bgPr>
        <a:solidFill>
          <a:srgbClr val="F3F6FB"/>
        </a:solidFill>
        <a:effectLst/>
      </p:bgPr>
    </p:bg>
    <p:spTree>
      <p:nvGrpSpPr>
        <p:cNvPr id="1" name="Shape 3164"/>
        <p:cNvGrpSpPr/>
        <p:nvPr/>
      </p:nvGrpSpPr>
      <p:grpSpPr>
        <a:xfrm>
          <a:off x="0" y="0"/>
          <a:ext cx="0" cy="0"/>
          <a:chOff x="0" y="0"/>
          <a:chExt cx="0" cy="0"/>
        </a:xfrm>
      </p:grpSpPr>
      <p:grpSp>
        <p:nvGrpSpPr>
          <p:cNvPr id="3165" name="Google Shape;3165;p469"/>
          <p:cNvGrpSpPr/>
          <p:nvPr/>
        </p:nvGrpSpPr>
        <p:grpSpPr>
          <a:xfrm>
            <a:off x="0" y="7530523"/>
            <a:ext cx="18287994" cy="2756477"/>
            <a:chOff x="0" y="5020348"/>
            <a:chExt cx="12191996" cy="1837651"/>
          </a:xfrm>
        </p:grpSpPr>
        <p:sp>
          <p:nvSpPr>
            <p:cNvPr id="3166" name="Google Shape;3166;p469"/>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3167" name="Google Shape;3167;p469"/>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3168" name="Google Shape;3168;p469"/>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3169" name="Google Shape;3169;p469"/>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3170" name="Google Shape;3170;p469"/>
          <p:cNvSpPr txBox="1">
            <a:spLocks noGrp="1"/>
          </p:cNvSpPr>
          <p:nvPr>
            <p:ph type="title"/>
          </p:nvPr>
        </p:nvSpPr>
        <p:spPr>
          <a:xfrm>
            <a:off x="2119958" y="1052621"/>
            <a:ext cx="14048064"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171" name="Google Shape;3171;p469"/>
          <p:cNvSpPr txBox="1">
            <a:spLocks noGrp="1"/>
          </p:cNvSpPr>
          <p:nvPr>
            <p:ph type="subTitle" idx="1"/>
          </p:nvPr>
        </p:nvSpPr>
        <p:spPr>
          <a:xfrm>
            <a:off x="2119958" y="4622456"/>
            <a:ext cx="14048064"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344.xml><?xml version="1.0" encoding="utf-8"?>
<p:sldLayout xmlns:a="http://schemas.openxmlformats.org/drawingml/2006/main" xmlns:r="http://schemas.openxmlformats.org/officeDocument/2006/relationships" xmlns:p="http://schemas.openxmlformats.org/presentationml/2006/main" matchingName="23_Quotation">
  <p:cSld name="23_Quotation">
    <p:spTree>
      <p:nvGrpSpPr>
        <p:cNvPr id="1" name="Shape 3172"/>
        <p:cNvGrpSpPr/>
        <p:nvPr/>
      </p:nvGrpSpPr>
      <p:grpSpPr>
        <a:xfrm>
          <a:off x="0" y="0"/>
          <a:ext cx="0" cy="0"/>
          <a:chOff x="0" y="0"/>
          <a:chExt cx="0" cy="0"/>
        </a:xfrm>
      </p:grpSpPr>
      <p:sp>
        <p:nvSpPr>
          <p:cNvPr id="3173" name="Google Shape;3173;p470"/>
          <p:cNvSpPr/>
          <p:nvPr/>
        </p:nvSpPr>
        <p:spPr>
          <a:xfrm>
            <a:off x="2141040" y="2081801"/>
            <a:ext cx="15232563" cy="5260401"/>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3174" name="Google Shape;3174;p470"/>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175" name="Google Shape;3175;p470"/>
          <p:cNvSpPr txBox="1">
            <a:spLocks noGrp="1"/>
          </p:cNvSpPr>
          <p:nvPr>
            <p:ph type="body" idx="1"/>
          </p:nvPr>
        </p:nvSpPr>
        <p:spPr>
          <a:xfrm>
            <a:off x="2141040" y="7511183"/>
            <a:ext cx="15232563" cy="12377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176" name="Google Shape;3176;p470"/>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3177" name="Google Shape;3177;p470"/>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3178" name="Google Shape;3178;p470"/>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3179" name="Google Shape;3179;p470"/>
          <p:cNvGrpSpPr/>
          <p:nvPr/>
        </p:nvGrpSpPr>
        <p:grpSpPr>
          <a:xfrm>
            <a:off x="10787318" y="0"/>
            <a:ext cx="7500690" cy="2138982"/>
            <a:chOff x="7191545" y="0"/>
            <a:chExt cx="5000460" cy="1425988"/>
          </a:xfrm>
        </p:grpSpPr>
        <p:pic>
          <p:nvPicPr>
            <p:cNvPr id="3180" name="Google Shape;3180;p47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3181" name="Google Shape;3181;p470"/>
            <p:cNvGrpSpPr/>
            <p:nvPr/>
          </p:nvGrpSpPr>
          <p:grpSpPr>
            <a:xfrm>
              <a:off x="7191545" y="0"/>
              <a:ext cx="5000460" cy="1425988"/>
              <a:chOff x="7191545" y="0"/>
              <a:chExt cx="5000460" cy="1425988"/>
            </a:xfrm>
          </p:grpSpPr>
          <p:sp>
            <p:nvSpPr>
              <p:cNvPr id="3182" name="Google Shape;3182;p47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3183" name="Google Shape;3183;p47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3184" name="Google Shape;3184;p470" descr="Open quotation mark with solid fill"/>
          <p:cNvSpPr/>
          <p:nvPr/>
        </p:nvSpPr>
        <p:spPr>
          <a:xfrm>
            <a:off x="167267" y="204794"/>
            <a:ext cx="3055142" cy="305514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45.xml><?xml version="1.0" encoding="utf-8"?>
<p:sldLayout xmlns:a="http://schemas.openxmlformats.org/drawingml/2006/main" xmlns:r="http://schemas.openxmlformats.org/officeDocument/2006/relationships" xmlns:p="http://schemas.openxmlformats.org/presentationml/2006/main" matchingName="13_Divider">
  <p:cSld name="13_Divider">
    <p:bg>
      <p:bgPr>
        <a:solidFill>
          <a:srgbClr val="F3F6FB"/>
        </a:solidFill>
        <a:effectLst/>
      </p:bgPr>
    </p:bg>
    <p:spTree>
      <p:nvGrpSpPr>
        <p:cNvPr id="1" name="Shape 3185"/>
        <p:cNvGrpSpPr/>
        <p:nvPr/>
      </p:nvGrpSpPr>
      <p:grpSpPr>
        <a:xfrm>
          <a:off x="0" y="0"/>
          <a:ext cx="0" cy="0"/>
          <a:chOff x="0" y="0"/>
          <a:chExt cx="0" cy="0"/>
        </a:xfrm>
      </p:grpSpPr>
      <p:grpSp>
        <p:nvGrpSpPr>
          <p:cNvPr id="3186" name="Google Shape;3186;p471"/>
          <p:cNvGrpSpPr/>
          <p:nvPr/>
        </p:nvGrpSpPr>
        <p:grpSpPr>
          <a:xfrm>
            <a:off x="0" y="7530523"/>
            <a:ext cx="18287994" cy="2756477"/>
            <a:chOff x="0" y="5020348"/>
            <a:chExt cx="12191996" cy="1837651"/>
          </a:xfrm>
        </p:grpSpPr>
        <p:sp>
          <p:nvSpPr>
            <p:cNvPr id="3187" name="Google Shape;3187;p471"/>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3188" name="Google Shape;3188;p471"/>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3189" name="Google Shape;3189;p471"/>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3190" name="Google Shape;3190;p471"/>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3191" name="Google Shape;3191;p471"/>
          <p:cNvSpPr txBox="1">
            <a:spLocks noGrp="1"/>
          </p:cNvSpPr>
          <p:nvPr>
            <p:ph type="title"/>
          </p:nvPr>
        </p:nvSpPr>
        <p:spPr>
          <a:xfrm>
            <a:off x="2119958" y="1052621"/>
            <a:ext cx="14048064"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192" name="Google Shape;3192;p471"/>
          <p:cNvSpPr txBox="1">
            <a:spLocks noGrp="1"/>
          </p:cNvSpPr>
          <p:nvPr>
            <p:ph type="subTitle" idx="1"/>
          </p:nvPr>
        </p:nvSpPr>
        <p:spPr>
          <a:xfrm>
            <a:off x="2119958" y="4622456"/>
            <a:ext cx="14048064"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346.xml><?xml version="1.0" encoding="utf-8"?>
<p:sldLayout xmlns:a="http://schemas.openxmlformats.org/drawingml/2006/main" xmlns:r="http://schemas.openxmlformats.org/officeDocument/2006/relationships" xmlns:p="http://schemas.openxmlformats.org/presentationml/2006/main" matchingName="22_Quotation">
  <p:cSld name="22_Quotation">
    <p:spTree>
      <p:nvGrpSpPr>
        <p:cNvPr id="1" name="Shape 3193"/>
        <p:cNvGrpSpPr/>
        <p:nvPr/>
      </p:nvGrpSpPr>
      <p:grpSpPr>
        <a:xfrm>
          <a:off x="0" y="0"/>
          <a:ext cx="0" cy="0"/>
          <a:chOff x="0" y="0"/>
          <a:chExt cx="0" cy="0"/>
        </a:xfrm>
      </p:grpSpPr>
      <p:sp>
        <p:nvSpPr>
          <p:cNvPr id="3194" name="Google Shape;3194;p472"/>
          <p:cNvSpPr/>
          <p:nvPr/>
        </p:nvSpPr>
        <p:spPr>
          <a:xfrm>
            <a:off x="2141040" y="2081801"/>
            <a:ext cx="15232563" cy="5260401"/>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3195" name="Google Shape;3195;p472"/>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196" name="Google Shape;3196;p472"/>
          <p:cNvSpPr txBox="1">
            <a:spLocks noGrp="1"/>
          </p:cNvSpPr>
          <p:nvPr>
            <p:ph type="body" idx="1"/>
          </p:nvPr>
        </p:nvSpPr>
        <p:spPr>
          <a:xfrm>
            <a:off x="2141040" y="7511183"/>
            <a:ext cx="15232563" cy="12377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197" name="Google Shape;3197;p472"/>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3198" name="Google Shape;3198;p472"/>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3199" name="Google Shape;3199;p472"/>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3200" name="Google Shape;3200;p472"/>
          <p:cNvGrpSpPr/>
          <p:nvPr/>
        </p:nvGrpSpPr>
        <p:grpSpPr>
          <a:xfrm>
            <a:off x="10787318" y="0"/>
            <a:ext cx="7500690" cy="2138982"/>
            <a:chOff x="7191545" y="0"/>
            <a:chExt cx="5000460" cy="1425988"/>
          </a:xfrm>
        </p:grpSpPr>
        <p:pic>
          <p:nvPicPr>
            <p:cNvPr id="3201" name="Google Shape;3201;p47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3202" name="Google Shape;3202;p472"/>
            <p:cNvGrpSpPr/>
            <p:nvPr/>
          </p:nvGrpSpPr>
          <p:grpSpPr>
            <a:xfrm>
              <a:off x="7191545" y="0"/>
              <a:ext cx="5000460" cy="1425988"/>
              <a:chOff x="7191545" y="0"/>
              <a:chExt cx="5000460" cy="1425988"/>
            </a:xfrm>
          </p:grpSpPr>
          <p:sp>
            <p:nvSpPr>
              <p:cNvPr id="3203" name="Google Shape;3203;p47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3204" name="Google Shape;3204;p47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3205" name="Google Shape;3205;p472" descr="Open quotation mark with solid fill"/>
          <p:cNvSpPr/>
          <p:nvPr/>
        </p:nvSpPr>
        <p:spPr>
          <a:xfrm>
            <a:off x="167267" y="204794"/>
            <a:ext cx="3055142" cy="305514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47.xml><?xml version="1.0" encoding="utf-8"?>
<p:sldLayout xmlns:a="http://schemas.openxmlformats.org/drawingml/2006/main" xmlns:r="http://schemas.openxmlformats.org/officeDocument/2006/relationships" xmlns:p="http://schemas.openxmlformats.org/presentationml/2006/main" matchingName="18_Quotation">
  <p:cSld name="18_Quotation">
    <p:spTree>
      <p:nvGrpSpPr>
        <p:cNvPr id="1" name="Shape 3206"/>
        <p:cNvGrpSpPr/>
        <p:nvPr/>
      </p:nvGrpSpPr>
      <p:grpSpPr>
        <a:xfrm>
          <a:off x="0" y="0"/>
          <a:ext cx="0" cy="0"/>
          <a:chOff x="0" y="0"/>
          <a:chExt cx="0" cy="0"/>
        </a:xfrm>
      </p:grpSpPr>
      <p:sp>
        <p:nvSpPr>
          <p:cNvPr id="3207" name="Google Shape;3207;p473"/>
          <p:cNvSpPr/>
          <p:nvPr/>
        </p:nvSpPr>
        <p:spPr>
          <a:xfrm>
            <a:off x="2141040" y="2081801"/>
            <a:ext cx="15232563" cy="5260401"/>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3208" name="Google Shape;3208;p473"/>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209" name="Google Shape;3209;p473"/>
          <p:cNvSpPr txBox="1">
            <a:spLocks noGrp="1"/>
          </p:cNvSpPr>
          <p:nvPr>
            <p:ph type="body" idx="1"/>
          </p:nvPr>
        </p:nvSpPr>
        <p:spPr>
          <a:xfrm>
            <a:off x="2141040" y="7511183"/>
            <a:ext cx="15232563" cy="12377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210" name="Google Shape;3210;p473"/>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3211" name="Google Shape;3211;p473"/>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3212" name="Google Shape;3212;p473"/>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3213" name="Google Shape;3213;p473"/>
          <p:cNvGrpSpPr/>
          <p:nvPr/>
        </p:nvGrpSpPr>
        <p:grpSpPr>
          <a:xfrm>
            <a:off x="10787318" y="0"/>
            <a:ext cx="7500690" cy="2138982"/>
            <a:chOff x="7191545" y="0"/>
            <a:chExt cx="5000460" cy="1425988"/>
          </a:xfrm>
        </p:grpSpPr>
        <p:pic>
          <p:nvPicPr>
            <p:cNvPr id="3214" name="Google Shape;3214;p473"/>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3215" name="Google Shape;3215;p473"/>
            <p:cNvGrpSpPr/>
            <p:nvPr/>
          </p:nvGrpSpPr>
          <p:grpSpPr>
            <a:xfrm>
              <a:off x="7191545" y="0"/>
              <a:ext cx="5000460" cy="1425988"/>
              <a:chOff x="7191545" y="0"/>
              <a:chExt cx="5000460" cy="1425988"/>
            </a:xfrm>
          </p:grpSpPr>
          <p:sp>
            <p:nvSpPr>
              <p:cNvPr id="3216" name="Google Shape;3216;p473"/>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3217" name="Google Shape;3217;p473"/>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3218" name="Google Shape;3218;p473" descr="Open quotation mark with solid fill"/>
          <p:cNvSpPr/>
          <p:nvPr/>
        </p:nvSpPr>
        <p:spPr>
          <a:xfrm>
            <a:off x="167267" y="204794"/>
            <a:ext cx="3055142" cy="305514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48.xml><?xml version="1.0" encoding="utf-8"?>
<p:sldLayout xmlns:a="http://schemas.openxmlformats.org/drawingml/2006/main" xmlns:r="http://schemas.openxmlformats.org/officeDocument/2006/relationships" xmlns:p="http://schemas.openxmlformats.org/presentationml/2006/main" matchingName="12_Divider">
  <p:cSld name="12_Divider">
    <p:bg>
      <p:bgPr>
        <a:solidFill>
          <a:srgbClr val="F3F6FB"/>
        </a:solidFill>
        <a:effectLst/>
      </p:bgPr>
    </p:bg>
    <p:spTree>
      <p:nvGrpSpPr>
        <p:cNvPr id="1" name="Shape 3219"/>
        <p:cNvGrpSpPr/>
        <p:nvPr/>
      </p:nvGrpSpPr>
      <p:grpSpPr>
        <a:xfrm>
          <a:off x="0" y="0"/>
          <a:ext cx="0" cy="0"/>
          <a:chOff x="0" y="0"/>
          <a:chExt cx="0" cy="0"/>
        </a:xfrm>
      </p:grpSpPr>
      <p:grpSp>
        <p:nvGrpSpPr>
          <p:cNvPr id="3220" name="Google Shape;3220;p474"/>
          <p:cNvGrpSpPr/>
          <p:nvPr/>
        </p:nvGrpSpPr>
        <p:grpSpPr>
          <a:xfrm>
            <a:off x="0" y="7530523"/>
            <a:ext cx="18287994" cy="2756477"/>
            <a:chOff x="0" y="5020348"/>
            <a:chExt cx="12191996" cy="1837651"/>
          </a:xfrm>
        </p:grpSpPr>
        <p:sp>
          <p:nvSpPr>
            <p:cNvPr id="3221" name="Google Shape;3221;p474"/>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3222" name="Google Shape;3222;p474"/>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3223" name="Google Shape;3223;p474"/>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3224" name="Google Shape;3224;p474"/>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3225" name="Google Shape;3225;p474"/>
          <p:cNvSpPr txBox="1">
            <a:spLocks noGrp="1"/>
          </p:cNvSpPr>
          <p:nvPr>
            <p:ph type="title"/>
          </p:nvPr>
        </p:nvSpPr>
        <p:spPr>
          <a:xfrm>
            <a:off x="2119958" y="1052621"/>
            <a:ext cx="14048064"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226" name="Google Shape;3226;p474"/>
          <p:cNvSpPr txBox="1">
            <a:spLocks noGrp="1"/>
          </p:cNvSpPr>
          <p:nvPr>
            <p:ph type="subTitle" idx="1"/>
          </p:nvPr>
        </p:nvSpPr>
        <p:spPr>
          <a:xfrm>
            <a:off x="2119958" y="4622456"/>
            <a:ext cx="14048064"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349.xml><?xml version="1.0" encoding="utf-8"?>
<p:sldLayout xmlns:a="http://schemas.openxmlformats.org/drawingml/2006/main" xmlns:r="http://schemas.openxmlformats.org/officeDocument/2006/relationships" xmlns:p="http://schemas.openxmlformats.org/presentationml/2006/main" matchingName="11_Divider">
  <p:cSld name="11_Divider">
    <p:bg>
      <p:bgPr>
        <a:solidFill>
          <a:srgbClr val="F3F6FB"/>
        </a:solidFill>
        <a:effectLst/>
      </p:bgPr>
    </p:bg>
    <p:spTree>
      <p:nvGrpSpPr>
        <p:cNvPr id="1" name="Shape 3227"/>
        <p:cNvGrpSpPr/>
        <p:nvPr/>
      </p:nvGrpSpPr>
      <p:grpSpPr>
        <a:xfrm>
          <a:off x="0" y="0"/>
          <a:ext cx="0" cy="0"/>
          <a:chOff x="0" y="0"/>
          <a:chExt cx="0" cy="0"/>
        </a:xfrm>
      </p:grpSpPr>
      <p:grpSp>
        <p:nvGrpSpPr>
          <p:cNvPr id="3228" name="Google Shape;3228;p475"/>
          <p:cNvGrpSpPr/>
          <p:nvPr/>
        </p:nvGrpSpPr>
        <p:grpSpPr>
          <a:xfrm>
            <a:off x="0" y="7530523"/>
            <a:ext cx="18287994" cy="2756477"/>
            <a:chOff x="0" y="5020348"/>
            <a:chExt cx="12191996" cy="1837651"/>
          </a:xfrm>
        </p:grpSpPr>
        <p:sp>
          <p:nvSpPr>
            <p:cNvPr id="3229" name="Google Shape;3229;p475"/>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3230" name="Google Shape;3230;p475"/>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3231" name="Google Shape;3231;p475"/>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3232" name="Google Shape;3232;p475"/>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3233" name="Google Shape;3233;p475"/>
          <p:cNvSpPr txBox="1">
            <a:spLocks noGrp="1"/>
          </p:cNvSpPr>
          <p:nvPr>
            <p:ph type="title"/>
          </p:nvPr>
        </p:nvSpPr>
        <p:spPr>
          <a:xfrm>
            <a:off x="2119958" y="1052621"/>
            <a:ext cx="14048064"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234" name="Google Shape;3234;p475"/>
          <p:cNvSpPr txBox="1">
            <a:spLocks noGrp="1"/>
          </p:cNvSpPr>
          <p:nvPr>
            <p:ph type="subTitle" idx="1"/>
          </p:nvPr>
        </p:nvSpPr>
        <p:spPr>
          <a:xfrm>
            <a:off x="2119958" y="4622456"/>
            <a:ext cx="14048064"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350.xml><?xml version="1.0" encoding="utf-8"?>
<p:sldLayout xmlns:a="http://schemas.openxmlformats.org/drawingml/2006/main" xmlns:r="http://schemas.openxmlformats.org/officeDocument/2006/relationships" xmlns:p="http://schemas.openxmlformats.org/presentationml/2006/main" matchingName="21_Quotation">
  <p:cSld name="21_Quotation">
    <p:spTree>
      <p:nvGrpSpPr>
        <p:cNvPr id="1" name="Shape 3235"/>
        <p:cNvGrpSpPr/>
        <p:nvPr/>
      </p:nvGrpSpPr>
      <p:grpSpPr>
        <a:xfrm>
          <a:off x="0" y="0"/>
          <a:ext cx="0" cy="0"/>
          <a:chOff x="0" y="0"/>
          <a:chExt cx="0" cy="0"/>
        </a:xfrm>
      </p:grpSpPr>
      <p:sp>
        <p:nvSpPr>
          <p:cNvPr id="3236" name="Google Shape;3236;p476"/>
          <p:cNvSpPr/>
          <p:nvPr/>
        </p:nvSpPr>
        <p:spPr>
          <a:xfrm>
            <a:off x="2141040" y="2081801"/>
            <a:ext cx="15232563" cy="5260401"/>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3237" name="Google Shape;3237;p476"/>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238" name="Google Shape;3238;p476"/>
          <p:cNvSpPr txBox="1">
            <a:spLocks noGrp="1"/>
          </p:cNvSpPr>
          <p:nvPr>
            <p:ph type="body" idx="1"/>
          </p:nvPr>
        </p:nvSpPr>
        <p:spPr>
          <a:xfrm>
            <a:off x="2141040" y="7511183"/>
            <a:ext cx="15232563" cy="12377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239" name="Google Shape;3239;p476"/>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3240" name="Google Shape;3240;p476"/>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3241" name="Google Shape;3241;p476"/>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3242" name="Google Shape;3242;p476"/>
          <p:cNvGrpSpPr/>
          <p:nvPr/>
        </p:nvGrpSpPr>
        <p:grpSpPr>
          <a:xfrm>
            <a:off x="10787318" y="0"/>
            <a:ext cx="7500690" cy="2138982"/>
            <a:chOff x="7191545" y="0"/>
            <a:chExt cx="5000460" cy="1425988"/>
          </a:xfrm>
        </p:grpSpPr>
        <p:pic>
          <p:nvPicPr>
            <p:cNvPr id="3243" name="Google Shape;3243;p476"/>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3244" name="Google Shape;3244;p476"/>
            <p:cNvGrpSpPr/>
            <p:nvPr/>
          </p:nvGrpSpPr>
          <p:grpSpPr>
            <a:xfrm>
              <a:off x="7191545" y="0"/>
              <a:ext cx="5000460" cy="1425988"/>
              <a:chOff x="7191545" y="0"/>
              <a:chExt cx="5000460" cy="1425988"/>
            </a:xfrm>
          </p:grpSpPr>
          <p:sp>
            <p:nvSpPr>
              <p:cNvPr id="3245" name="Google Shape;3245;p476"/>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3246" name="Google Shape;3246;p476"/>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3247" name="Google Shape;3247;p476" descr="Open quotation mark with solid fill"/>
          <p:cNvSpPr/>
          <p:nvPr/>
        </p:nvSpPr>
        <p:spPr>
          <a:xfrm>
            <a:off x="167267" y="204794"/>
            <a:ext cx="3055142" cy="305514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51.xml><?xml version="1.0" encoding="utf-8"?>
<p:sldLayout xmlns:a="http://schemas.openxmlformats.org/drawingml/2006/main" xmlns:r="http://schemas.openxmlformats.org/officeDocument/2006/relationships" xmlns:p="http://schemas.openxmlformats.org/presentationml/2006/main" matchingName="22_Divider">
  <p:cSld name="22_Divider">
    <p:bg>
      <p:bgPr>
        <a:solidFill>
          <a:srgbClr val="F3F6FB"/>
        </a:solidFill>
        <a:effectLst/>
      </p:bgPr>
    </p:bg>
    <p:spTree>
      <p:nvGrpSpPr>
        <p:cNvPr id="1" name="Shape 3248"/>
        <p:cNvGrpSpPr/>
        <p:nvPr/>
      </p:nvGrpSpPr>
      <p:grpSpPr>
        <a:xfrm>
          <a:off x="0" y="0"/>
          <a:ext cx="0" cy="0"/>
          <a:chOff x="0" y="0"/>
          <a:chExt cx="0" cy="0"/>
        </a:xfrm>
      </p:grpSpPr>
      <p:grpSp>
        <p:nvGrpSpPr>
          <p:cNvPr id="3249" name="Google Shape;3249;p477"/>
          <p:cNvGrpSpPr/>
          <p:nvPr/>
        </p:nvGrpSpPr>
        <p:grpSpPr>
          <a:xfrm>
            <a:off x="0" y="7530523"/>
            <a:ext cx="18287994" cy="2756477"/>
            <a:chOff x="0" y="5020348"/>
            <a:chExt cx="12191996" cy="1837651"/>
          </a:xfrm>
        </p:grpSpPr>
        <p:sp>
          <p:nvSpPr>
            <p:cNvPr id="3250" name="Google Shape;3250;p477"/>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3251" name="Google Shape;3251;p477"/>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3252" name="Google Shape;3252;p477"/>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3253" name="Google Shape;3253;p477"/>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3254" name="Google Shape;3254;p477"/>
          <p:cNvSpPr txBox="1">
            <a:spLocks noGrp="1"/>
          </p:cNvSpPr>
          <p:nvPr>
            <p:ph type="title"/>
          </p:nvPr>
        </p:nvSpPr>
        <p:spPr>
          <a:xfrm>
            <a:off x="2119958" y="1052621"/>
            <a:ext cx="14048064"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255" name="Google Shape;3255;p477"/>
          <p:cNvSpPr txBox="1">
            <a:spLocks noGrp="1"/>
          </p:cNvSpPr>
          <p:nvPr>
            <p:ph type="subTitle" idx="1"/>
          </p:nvPr>
        </p:nvSpPr>
        <p:spPr>
          <a:xfrm>
            <a:off x="2119958" y="4622456"/>
            <a:ext cx="14048064"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352.xml><?xml version="1.0" encoding="utf-8"?>
<p:sldLayout xmlns:a="http://schemas.openxmlformats.org/drawingml/2006/main" xmlns:r="http://schemas.openxmlformats.org/officeDocument/2006/relationships" xmlns:p="http://schemas.openxmlformats.org/presentationml/2006/main" matchingName="32_Quotation">
  <p:cSld name="32_Quotation">
    <p:spTree>
      <p:nvGrpSpPr>
        <p:cNvPr id="1" name="Shape 3256"/>
        <p:cNvGrpSpPr/>
        <p:nvPr/>
      </p:nvGrpSpPr>
      <p:grpSpPr>
        <a:xfrm>
          <a:off x="0" y="0"/>
          <a:ext cx="0" cy="0"/>
          <a:chOff x="0" y="0"/>
          <a:chExt cx="0" cy="0"/>
        </a:xfrm>
      </p:grpSpPr>
      <p:sp>
        <p:nvSpPr>
          <p:cNvPr id="3257" name="Google Shape;3257;p478"/>
          <p:cNvSpPr/>
          <p:nvPr/>
        </p:nvSpPr>
        <p:spPr>
          <a:xfrm>
            <a:off x="2141040" y="2081801"/>
            <a:ext cx="15232563" cy="5260401"/>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3258" name="Google Shape;3258;p478"/>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259" name="Google Shape;3259;p478"/>
          <p:cNvSpPr txBox="1">
            <a:spLocks noGrp="1"/>
          </p:cNvSpPr>
          <p:nvPr>
            <p:ph type="body" idx="1"/>
          </p:nvPr>
        </p:nvSpPr>
        <p:spPr>
          <a:xfrm>
            <a:off x="2141040" y="7511183"/>
            <a:ext cx="15232563" cy="12377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260" name="Google Shape;3260;p478"/>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3261" name="Google Shape;3261;p478"/>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3262" name="Google Shape;3262;p478"/>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3263" name="Google Shape;3263;p478"/>
          <p:cNvGrpSpPr/>
          <p:nvPr/>
        </p:nvGrpSpPr>
        <p:grpSpPr>
          <a:xfrm>
            <a:off x="10787318" y="0"/>
            <a:ext cx="7500690" cy="2138982"/>
            <a:chOff x="7191545" y="0"/>
            <a:chExt cx="5000460" cy="1425988"/>
          </a:xfrm>
        </p:grpSpPr>
        <p:pic>
          <p:nvPicPr>
            <p:cNvPr id="3264" name="Google Shape;3264;p478"/>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3265" name="Google Shape;3265;p478"/>
            <p:cNvGrpSpPr/>
            <p:nvPr/>
          </p:nvGrpSpPr>
          <p:grpSpPr>
            <a:xfrm>
              <a:off x="7191545" y="0"/>
              <a:ext cx="5000460" cy="1425988"/>
              <a:chOff x="7191545" y="0"/>
              <a:chExt cx="5000460" cy="1425988"/>
            </a:xfrm>
          </p:grpSpPr>
          <p:sp>
            <p:nvSpPr>
              <p:cNvPr id="3266" name="Google Shape;3266;p478"/>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3267" name="Google Shape;3267;p478"/>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3268" name="Google Shape;3268;p478" descr="Open quotation mark with solid fill"/>
          <p:cNvSpPr/>
          <p:nvPr/>
        </p:nvSpPr>
        <p:spPr>
          <a:xfrm>
            <a:off x="167267" y="204794"/>
            <a:ext cx="3055142" cy="305514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53.xml><?xml version="1.0" encoding="utf-8"?>
<p:sldLayout xmlns:a="http://schemas.openxmlformats.org/drawingml/2006/main" xmlns:r="http://schemas.openxmlformats.org/officeDocument/2006/relationships" xmlns:p="http://schemas.openxmlformats.org/presentationml/2006/main" matchingName="16_Divider">
  <p:cSld name="16_Divider">
    <p:bg>
      <p:bgPr>
        <a:solidFill>
          <a:srgbClr val="F3F6FB"/>
        </a:solidFill>
        <a:effectLst/>
      </p:bgPr>
    </p:bg>
    <p:spTree>
      <p:nvGrpSpPr>
        <p:cNvPr id="1" name="Shape 3269"/>
        <p:cNvGrpSpPr/>
        <p:nvPr/>
      </p:nvGrpSpPr>
      <p:grpSpPr>
        <a:xfrm>
          <a:off x="0" y="0"/>
          <a:ext cx="0" cy="0"/>
          <a:chOff x="0" y="0"/>
          <a:chExt cx="0" cy="0"/>
        </a:xfrm>
      </p:grpSpPr>
      <p:grpSp>
        <p:nvGrpSpPr>
          <p:cNvPr id="3270" name="Google Shape;3270;p479"/>
          <p:cNvGrpSpPr/>
          <p:nvPr/>
        </p:nvGrpSpPr>
        <p:grpSpPr>
          <a:xfrm>
            <a:off x="0" y="7530523"/>
            <a:ext cx="18287994" cy="2756477"/>
            <a:chOff x="0" y="5020348"/>
            <a:chExt cx="12191996" cy="1837651"/>
          </a:xfrm>
        </p:grpSpPr>
        <p:sp>
          <p:nvSpPr>
            <p:cNvPr id="3271" name="Google Shape;3271;p479"/>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3272" name="Google Shape;3272;p479"/>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3273" name="Google Shape;3273;p479"/>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3274" name="Google Shape;3274;p479"/>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3275" name="Google Shape;3275;p479"/>
          <p:cNvSpPr txBox="1">
            <a:spLocks noGrp="1"/>
          </p:cNvSpPr>
          <p:nvPr>
            <p:ph type="title"/>
          </p:nvPr>
        </p:nvSpPr>
        <p:spPr>
          <a:xfrm>
            <a:off x="2119958" y="1052621"/>
            <a:ext cx="14048064"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276" name="Google Shape;3276;p479"/>
          <p:cNvSpPr txBox="1">
            <a:spLocks noGrp="1"/>
          </p:cNvSpPr>
          <p:nvPr>
            <p:ph type="subTitle" idx="1"/>
          </p:nvPr>
        </p:nvSpPr>
        <p:spPr>
          <a:xfrm>
            <a:off x="2119958" y="4622456"/>
            <a:ext cx="14048064"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354.xml><?xml version="1.0" encoding="utf-8"?>
<p:sldLayout xmlns:a="http://schemas.openxmlformats.org/drawingml/2006/main" xmlns:r="http://schemas.openxmlformats.org/officeDocument/2006/relationships" xmlns:p="http://schemas.openxmlformats.org/presentationml/2006/main" matchingName="20_Divider">
  <p:cSld name="20_Divider">
    <p:bg>
      <p:bgPr>
        <a:solidFill>
          <a:srgbClr val="F3F6FB"/>
        </a:solidFill>
        <a:effectLst/>
      </p:bgPr>
    </p:bg>
    <p:spTree>
      <p:nvGrpSpPr>
        <p:cNvPr id="1" name="Shape 3277"/>
        <p:cNvGrpSpPr/>
        <p:nvPr/>
      </p:nvGrpSpPr>
      <p:grpSpPr>
        <a:xfrm>
          <a:off x="0" y="0"/>
          <a:ext cx="0" cy="0"/>
          <a:chOff x="0" y="0"/>
          <a:chExt cx="0" cy="0"/>
        </a:xfrm>
      </p:grpSpPr>
      <p:grpSp>
        <p:nvGrpSpPr>
          <p:cNvPr id="3278" name="Google Shape;3278;p480"/>
          <p:cNvGrpSpPr/>
          <p:nvPr/>
        </p:nvGrpSpPr>
        <p:grpSpPr>
          <a:xfrm>
            <a:off x="0" y="7530523"/>
            <a:ext cx="18287994" cy="2756477"/>
            <a:chOff x="0" y="5020348"/>
            <a:chExt cx="12191996" cy="1837651"/>
          </a:xfrm>
        </p:grpSpPr>
        <p:sp>
          <p:nvSpPr>
            <p:cNvPr id="3279" name="Google Shape;3279;p480"/>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3280" name="Google Shape;3280;p480"/>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3281" name="Google Shape;3281;p480"/>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3282" name="Google Shape;3282;p480"/>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3283" name="Google Shape;3283;p480"/>
          <p:cNvSpPr txBox="1">
            <a:spLocks noGrp="1"/>
          </p:cNvSpPr>
          <p:nvPr>
            <p:ph type="title"/>
          </p:nvPr>
        </p:nvSpPr>
        <p:spPr>
          <a:xfrm>
            <a:off x="2119958" y="1052621"/>
            <a:ext cx="14048064"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284" name="Google Shape;3284;p480"/>
          <p:cNvSpPr txBox="1">
            <a:spLocks noGrp="1"/>
          </p:cNvSpPr>
          <p:nvPr>
            <p:ph type="subTitle" idx="1"/>
          </p:nvPr>
        </p:nvSpPr>
        <p:spPr>
          <a:xfrm>
            <a:off x="2119958" y="4622456"/>
            <a:ext cx="14048064"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355.xml><?xml version="1.0" encoding="utf-8"?>
<p:sldLayout xmlns:a="http://schemas.openxmlformats.org/drawingml/2006/main" xmlns:r="http://schemas.openxmlformats.org/officeDocument/2006/relationships" xmlns:p="http://schemas.openxmlformats.org/presentationml/2006/main" matchingName="29_Title Slide_Yale Blue">
  <p:cSld name="29_Title Slide_Yale Blue">
    <p:spTree>
      <p:nvGrpSpPr>
        <p:cNvPr id="1" name="Shape 3285"/>
        <p:cNvGrpSpPr/>
        <p:nvPr/>
      </p:nvGrpSpPr>
      <p:grpSpPr>
        <a:xfrm>
          <a:off x="0" y="0"/>
          <a:ext cx="0" cy="0"/>
          <a:chOff x="0" y="0"/>
          <a:chExt cx="0" cy="0"/>
        </a:xfrm>
      </p:grpSpPr>
      <p:sp>
        <p:nvSpPr>
          <p:cNvPr id="3286" name="Google Shape;3286;p481"/>
          <p:cNvSpPr txBox="1">
            <a:spLocks noGrp="1"/>
          </p:cNvSpPr>
          <p:nvPr>
            <p:ph type="body" idx="1"/>
          </p:nvPr>
        </p:nvSpPr>
        <p:spPr>
          <a:xfrm>
            <a:off x="4239835"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287" name="Google Shape;3287;p481"/>
          <p:cNvSpPr txBox="1">
            <a:spLocks noGrp="1"/>
          </p:cNvSpPr>
          <p:nvPr>
            <p:ph type="title"/>
          </p:nvPr>
        </p:nvSpPr>
        <p:spPr>
          <a:xfrm>
            <a:off x="4239835" y="2710734"/>
            <a:ext cx="12267920" cy="244419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1"/>
              <a:buFont typeface="Verdana"/>
              <a:buNone/>
              <a:defRPr sz="8001">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288" name="Google Shape;3288;p481"/>
          <p:cNvSpPr txBox="1">
            <a:spLocks noGrp="1"/>
          </p:cNvSpPr>
          <p:nvPr>
            <p:ph type="dt" idx="10"/>
          </p:nvPr>
        </p:nvSpPr>
        <p:spPr>
          <a:xfrm>
            <a:off x="0" y="0"/>
            <a:ext cx="0" cy="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3289" name="Google Shape;3289;p481"/>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1">
            <a:noAutofit/>
          </a:bodyPr>
          <a:lstStyle>
            <a:lvl1pPr lvl="0" algn="ctr">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290" name="Google Shape;3290;p481"/>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3291" name="Google Shape;3291;p481"/>
          <p:cNvSpPr/>
          <p:nvPr/>
        </p:nvSpPr>
        <p:spPr>
          <a:xfrm rot="10799991">
            <a:off x="-29" y="3000349"/>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3292" name="Google Shape;3292;p481"/>
          <p:cNvSpPr/>
          <p:nvPr/>
        </p:nvSpPr>
        <p:spPr>
          <a:xfrm>
            <a:off x="0" y="9172574"/>
            <a:ext cx="18287994" cy="1114425"/>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3293" name="Google Shape;3293;p481"/>
          <p:cNvSpPr txBox="1">
            <a:spLocks noGrp="1"/>
          </p:cNvSpPr>
          <p:nvPr>
            <p:ph type="body" idx="2"/>
          </p:nvPr>
        </p:nvSpPr>
        <p:spPr>
          <a:xfrm>
            <a:off x="4239835" y="5171095"/>
            <a:ext cx="12267920" cy="1069971"/>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3294" name="Google Shape;3294;p481"/>
          <p:cNvPicPr preferRelativeResize="0"/>
          <p:nvPr/>
        </p:nvPicPr>
        <p:blipFill rotWithShape="1">
          <a:blip r:embed="rId2">
            <a:alphaModFix/>
          </a:blip>
          <a:srcRect/>
          <a:stretch/>
        </p:blipFill>
        <p:spPr>
          <a:xfrm>
            <a:off x="4244759" y="6267499"/>
            <a:ext cx="6593939" cy="1710248"/>
          </a:xfrm>
          <a:prstGeom prst="rect">
            <a:avLst/>
          </a:prstGeom>
          <a:noFill/>
          <a:ln>
            <a:noFill/>
          </a:ln>
        </p:spPr>
      </p:pic>
    </p:spTree>
  </p:cSld>
  <p:clrMapOvr>
    <a:masterClrMapping/>
  </p:clrMapOvr>
</p:sldLayout>
</file>

<file path=ppt/slideLayouts/slideLayout356.xml><?xml version="1.0" encoding="utf-8"?>
<p:sldLayout xmlns:a="http://schemas.openxmlformats.org/drawingml/2006/main" xmlns:r="http://schemas.openxmlformats.org/officeDocument/2006/relationships" xmlns:p="http://schemas.openxmlformats.org/presentationml/2006/main" matchingName="28_Title Slide_Yale Blue">
  <p:cSld name="28_Title Slide_Yale Blue">
    <p:spTree>
      <p:nvGrpSpPr>
        <p:cNvPr id="1" name="Shape 3295"/>
        <p:cNvGrpSpPr/>
        <p:nvPr/>
      </p:nvGrpSpPr>
      <p:grpSpPr>
        <a:xfrm>
          <a:off x="0" y="0"/>
          <a:ext cx="0" cy="0"/>
          <a:chOff x="0" y="0"/>
          <a:chExt cx="0" cy="0"/>
        </a:xfrm>
      </p:grpSpPr>
      <p:sp>
        <p:nvSpPr>
          <p:cNvPr id="3296" name="Google Shape;3296;p482"/>
          <p:cNvSpPr txBox="1">
            <a:spLocks noGrp="1"/>
          </p:cNvSpPr>
          <p:nvPr>
            <p:ph type="body" idx="1"/>
          </p:nvPr>
        </p:nvSpPr>
        <p:spPr>
          <a:xfrm>
            <a:off x="4239835"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297" name="Google Shape;3297;p482"/>
          <p:cNvSpPr txBox="1">
            <a:spLocks noGrp="1"/>
          </p:cNvSpPr>
          <p:nvPr>
            <p:ph type="title"/>
          </p:nvPr>
        </p:nvSpPr>
        <p:spPr>
          <a:xfrm>
            <a:off x="4239835" y="2710734"/>
            <a:ext cx="12267920" cy="244419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1"/>
              <a:buFont typeface="Verdana"/>
              <a:buNone/>
              <a:defRPr sz="8001">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298" name="Google Shape;3298;p482"/>
          <p:cNvSpPr txBox="1">
            <a:spLocks noGrp="1"/>
          </p:cNvSpPr>
          <p:nvPr>
            <p:ph type="dt" idx="10"/>
          </p:nvPr>
        </p:nvSpPr>
        <p:spPr>
          <a:xfrm>
            <a:off x="0" y="0"/>
            <a:ext cx="0" cy="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3299" name="Google Shape;3299;p482"/>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1">
            <a:noAutofit/>
          </a:bodyPr>
          <a:lstStyle>
            <a:lvl1pPr lvl="0" algn="ctr">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300" name="Google Shape;3300;p482"/>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3301" name="Google Shape;3301;p482"/>
          <p:cNvSpPr/>
          <p:nvPr/>
        </p:nvSpPr>
        <p:spPr>
          <a:xfrm rot="10799991">
            <a:off x="-29" y="3000349"/>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3302" name="Google Shape;3302;p482"/>
          <p:cNvSpPr/>
          <p:nvPr/>
        </p:nvSpPr>
        <p:spPr>
          <a:xfrm>
            <a:off x="0" y="9172574"/>
            <a:ext cx="18287994" cy="1114425"/>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3303" name="Google Shape;3303;p482"/>
          <p:cNvSpPr txBox="1">
            <a:spLocks noGrp="1"/>
          </p:cNvSpPr>
          <p:nvPr>
            <p:ph type="body" idx="2"/>
          </p:nvPr>
        </p:nvSpPr>
        <p:spPr>
          <a:xfrm>
            <a:off x="4239835" y="5171095"/>
            <a:ext cx="12267920" cy="1069971"/>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3304" name="Google Shape;3304;p482"/>
          <p:cNvPicPr preferRelativeResize="0"/>
          <p:nvPr/>
        </p:nvPicPr>
        <p:blipFill rotWithShape="1">
          <a:blip r:embed="rId2">
            <a:alphaModFix/>
          </a:blip>
          <a:srcRect/>
          <a:stretch/>
        </p:blipFill>
        <p:spPr>
          <a:xfrm>
            <a:off x="4244759" y="6267499"/>
            <a:ext cx="6593939" cy="1710248"/>
          </a:xfrm>
          <a:prstGeom prst="rect">
            <a:avLst/>
          </a:prstGeom>
          <a:noFill/>
          <a:ln>
            <a:noFill/>
          </a:ln>
        </p:spPr>
      </p:pic>
    </p:spTree>
  </p:cSld>
  <p:clrMapOvr>
    <a:masterClrMapping/>
  </p:clrMapOvr>
</p:sldLayout>
</file>

<file path=ppt/slideLayouts/slideLayout357.xml><?xml version="1.0" encoding="utf-8"?>
<p:sldLayout xmlns:a="http://schemas.openxmlformats.org/drawingml/2006/main" xmlns:r="http://schemas.openxmlformats.org/officeDocument/2006/relationships" xmlns:p="http://schemas.openxmlformats.org/presentationml/2006/main" matchingName="27_Title Slide_Yale Blue">
  <p:cSld name="27_Title Slide_Yale Blue">
    <p:spTree>
      <p:nvGrpSpPr>
        <p:cNvPr id="1" name="Shape 3305"/>
        <p:cNvGrpSpPr/>
        <p:nvPr/>
      </p:nvGrpSpPr>
      <p:grpSpPr>
        <a:xfrm>
          <a:off x="0" y="0"/>
          <a:ext cx="0" cy="0"/>
          <a:chOff x="0" y="0"/>
          <a:chExt cx="0" cy="0"/>
        </a:xfrm>
      </p:grpSpPr>
      <p:sp>
        <p:nvSpPr>
          <p:cNvPr id="3306" name="Google Shape;3306;p483"/>
          <p:cNvSpPr txBox="1">
            <a:spLocks noGrp="1"/>
          </p:cNvSpPr>
          <p:nvPr>
            <p:ph type="body" idx="1"/>
          </p:nvPr>
        </p:nvSpPr>
        <p:spPr>
          <a:xfrm>
            <a:off x="4239835"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307" name="Google Shape;3307;p483"/>
          <p:cNvSpPr txBox="1">
            <a:spLocks noGrp="1"/>
          </p:cNvSpPr>
          <p:nvPr>
            <p:ph type="title"/>
          </p:nvPr>
        </p:nvSpPr>
        <p:spPr>
          <a:xfrm>
            <a:off x="4239835" y="2710734"/>
            <a:ext cx="12267920" cy="244419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1"/>
              <a:buFont typeface="Verdana"/>
              <a:buNone/>
              <a:defRPr sz="8001">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308" name="Google Shape;3308;p483"/>
          <p:cNvSpPr txBox="1">
            <a:spLocks noGrp="1"/>
          </p:cNvSpPr>
          <p:nvPr>
            <p:ph type="dt" idx="10"/>
          </p:nvPr>
        </p:nvSpPr>
        <p:spPr>
          <a:xfrm>
            <a:off x="0" y="0"/>
            <a:ext cx="0" cy="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3309" name="Google Shape;3309;p483"/>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1">
            <a:noAutofit/>
          </a:bodyPr>
          <a:lstStyle>
            <a:lvl1pPr lvl="0" algn="ctr">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310" name="Google Shape;3310;p483"/>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3311" name="Google Shape;3311;p483"/>
          <p:cNvSpPr/>
          <p:nvPr/>
        </p:nvSpPr>
        <p:spPr>
          <a:xfrm rot="10799991">
            <a:off x="-29" y="3000349"/>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3312" name="Google Shape;3312;p483"/>
          <p:cNvSpPr/>
          <p:nvPr/>
        </p:nvSpPr>
        <p:spPr>
          <a:xfrm>
            <a:off x="0" y="9172574"/>
            <a:ext cx="18287994" cy="1114425"/>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3313" name="Google Shape;3313;p483"/>
          <p:cNvSpPr txBox="1">
            <a:spLocks noGrp="1"/>
          </p:cNvSpPr>
          <p:nvPr>
            <p:ph type="body" idx="2"/>
          </p:nvPr>
        </p:nvSpPr>
        <p:spPr>
          <a:xfrm>
            <a:off x="4239835" y="5171095"/>
            <a:ext cx="12267920" cy="1069971"/>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3314" name="Google Shape;3314;p483"/>
          <p:cNvPicPr preferRelativeResize="0"/>
          <p:nvPr/>
        </p:nvPicPr>
        <p:blipFill rotWithShape="1">
          <a:blip r:embed="rId2">
            <a:alphaModFix/>
          </a:blip>
          <a:srcRect/>
          <a:stretch/>
        </p:blipFill>
        <p:spPr>
          <a:xfrm>
            <a:off x="4244759" y="6267499"/>
            <a:ext cx="6593939" cy="1710248"/>
          </a:xfrm>
          <a:prstGeom prst="rect">
            <a:avLst/>
          </a:prstGeom>
          <a:noFill/>
          <a:ln>
            <a:noFill/>
          </a:ln>
        </p:spPr>
      </p:pic>
    </p:spTree>
  </p:cSld>
  <p:clrMapOvr>
    <a:masterClrMapping/>
  </p:clrMapOvr>
</p:sldLayout>
</file>

<file path=ppt/slideLayouts/slideLayout358.xml><?xml version="1.0" encoding="utf-8"?>
<p:sldLayout xmlns:a="http://schemas.openxmlformats.org/drawingml/2006/main" xmlns:r="http://schemas.openxmlformats.org/officeDocument/2006/relationships" xmlns:p="http://schemas.openxmlformats.org/presentationml/2006/main" matchingName="26_Title Slide_Yale Blue">
  <p:cSld name="26_Title Slide_Yale Blue">
    <p:spTree>
      <p:nvGrpSpPr>
        <p:cNvPr id="1" name="Shape 3315"/>
        <p:cNvGrpSpPr/>
        <p:nvPr/>
      </p:nvGrpSpPr>
      <p:grpSpPr>
        <a:xfrm>
          <a:off x="0" y="0"/>
          <a:ext cx="0" cy="0"/>
          <a:chOff x="0" y="0"/>
          <a:chExt cx="0" cy="0"/>
        </a:xfrm>
      </p:grpSpPr>
      <p:sp>
        <p:nvSpPr>
          <p:cNvPr id="3316" name="Google Shape;3316;p484"/>
          <p:cNvSpPr txBox="1">
            <a:spLocks noGrp="1"/>
          </p:cNvSpPr>
          <p:nvPr>
            <p:ph type="body" idx="1"/>
          </p:nvPr>
        </p:nvSpPr>
        <p:spPr>
          <a:xfrm>
            <a:off x="4239835"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317" name="Google Shape;3317;p484"/>
          <p:cNvSpPr txBox="1">
            <a:spLocks noGrp="1"/>
          </p:cNvSpPr>
          <p:nvPr>
            <p:ph type="title"/>
          </p:nvPr>
        </p:nvSpPr>
        <p:spPr>
          <a:xfrm>
            <a:off x="4239835" y="2710734"/>
            <a:ext cx="12267920" cy="244419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1"/>
              <a:buFont typeface="Verdana"/>
              <a:buNone/>
              <a:defRPr sz="8001">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318" name="Google Shape;3318;p484"/>
          <p:cNvSpPr txBox="1">
            <a:spLocks noGrp="1"/>
          </p:cNvSpPr>
          <p:nvPr>
            <p:ph type="dt" idx="10"/>
          </p:nvPr>
        </p:nvSpPr>
        <p:spPr>
          <a:xfrm>
            <a:off x="0" y="0"/>
            <a:ext cx="0" cy="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3319" name="Google Shape;3319;p484"/>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1">
            <a:noAutofit/>
          </a:bodyPr>
          <a:lstStyle>
            <a:lvl1pPr lvl="0" algn="ctr">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320" name="Google Shape;3320;p484"/>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3321" name="Google Shape;3321;p484"/>
          <p:cNvSpPr/>
          <p:nvPr/>
        </p:nvSpPr>
        <p:spPr>
          <a:xfrm rot="10799991">
            <a:off x="-29" y="3000349"/>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3322" name="Google Shape;3322;p484"/>
          <p:cNvSpPr/>
          <p:nvPr/>
        </p:nvSpPr>
        <p:spPr>
          <a:xfrm>
            <a:off x="0" y="9172574"/>
            <a:ext cx="18287994" cy="1114425"/>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3323" name="Google Shape;3323;p484"/>
          <p:cNvSpPr txBox="1">
            <a:spLocks noGrp="1"/>
          </p:cNvSpPr>
          <p:nvPr>
            <p:ph type="body" idx="2"/>
          </p:nvPr>
        </p:nvSpPr>
        <p:spPr>
          <a:xfrm>
            <a:off x="4239835" y="5171095"/>
            <a:ext cx="12267920" cy="1069971"/>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3324" name="Google Shape;3324;p484"/>
          <p:cNvPicPr preferRelativeResize="0"/>
          <p:nvPr/>
        </p:nvPicPr>
        <p:blipFill rotWithShape="1">
          <a:blip r:embed="rId2">
            <a:alphaModFix/>
          </a:blip>
          <a:srcRect/>
          <a:stretch/>
        </p:blipFill>
        <p:spPr>
          <a:xfrm>
            <a:off x="4244759" y="6267499"/>
            <a:ext cx="6593939" cy="1710248"/>
          </a:xfrm>
          <a:prstGeom prst="rect">
            <a:avLst/>
          </a:prstGeom>
          <a:noFill/>
          <a:ln>
            <a:noFill/>
          </a:ln>
        </p:spPr>
      </p:pic>
    </p:spTree>
  </p:cSld>
  <p:clrMapOvr>
    <a:masterClrMapping/>
  </p:clrMapOvr>
</p:sldLayout>
</file>

<file path=ppt/slideLayouts/slideLayout359.xml><?xml version="1.0" encoding="utf-8"?>
<p:sldLayout xmlns:a="http://schemas.openxmlformats.org/drawingml/2006/main" xmlns:r="http://schemas.openxmlformats.org/officeDocument/2006/relationships" xmlns:p="http://schemas.openxmlformats.org/presentationml/2006/main" matchingName="25_Title Slide_Yale Blue">
  <p:cSld name="25_Title Slide_Yale Blue">
    <p:spTree>
      <p:nvGrpSpPr>
        <p:cNvPr id="1" name="Shape 3325"/>
        <p:cNvGrpSpPr/>
        <p:nvPr/>
      </p:nvGrpSpPr>
      <p:grpSpPr>
        <a:xfrm>
          <a:off x="0" y="0"/>
          <a:ext cx="0" cy="0"/>
          <a:chOff x="0" y="0"/>
          <a:chExt cx="0" cy="0"/>
        </a:xfrm>
      </p:grpSpPr>
      <p:sp>
        <p:nvSpPr>
          <p:cNvPr id="3326" name="Google Shape;3326;p485"/>
          <p:cNvSpPr txBox="1">
            <a:spLocks noGrp="1"/>
          </p:cNvSpPr>
          <p:nvPr>
            <p:ph type="body" idx="1"/>
          </p:nvPr>
        </p:nvSpPr>
        <p:spPr>
          <a:xfrm>
            <a:off x="4239835"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327" name="Google Shape;3327;p485"/>
          <p:cNvSpPr txBox="1">
            <a:spLocks noGrp="1"/>
          </p:cNvSpPr>
          <p:nvPr>
            <p:ph type="title"/>
          </p:nvPr>
        </p:nvSpPr>
        <p:spPr>
          <a:xfrm>
            <a:off x="4239835" y="2710734"/>
            <a:ext cx="12267920" cy="244419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1"/>
              <a:buFont typeface="Verdana"/>
              <a:buNone/>
              <a:defRPr sz="8001">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328" name="Google Shape;3328;p485"/>
          <p:cNvSpPr txBox="1">
            <a:spLocks noGrp="1"/>
          </p:cNvSpPr>
          <p:nvPr>
            <p:ph type="dt" idx="10"/>
          </p:nvPr>
        </p:nvSpPr>
        <p:spPr>
          <a:xfrm>
            <a:off x="0" y="0"/>
            <a:ext cx="0" cy="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3329" name="Google Shape;3329;p485"/>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1">
            <a:noAutofit/>
          </a:bodyPr>
          <a:lstStyle>
            <a:lvl1pPr lvl="0" algn="ctr">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330" name="Google Shape;3330;p485"/>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3331" name="Google Shape;3331;p485"/>
          <p:cNvSpPr/>
          <p:nvPr/>
        </p:nvSpPr>
        <p:spPr>
          <a:xfrm rot="10799991">
            <a:off x="-29" y="3000349"/>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3332" name="Google Shape;3332;p485"/>
          <p:cNvSpPr/>
          <p:nvPr/>
        </p:nvSpPr>
        <p:spPr>
          <a:xfrm>
            <a:off x="0" y="9172574"/>
            <a:ext cx="18287994" cy="1114425"/>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3333" name="Google Shape;3333;p485"/>
          <p:cNvSpPr txBox="1">
            <a:spLocks noGrp="1"/>
          </p:cNvSpPr>
          <p:nvPr>
            <p:ph type="body" idx="2"/>
          </p:nvPr>
        </p:nvSpPr>
        <p:spPr>
          <a:xfrm>
            <a:off x="4239835" y="5171095"/>
            <a:ext cx="12267920" cy="1069971"/>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3334" name="Google Shape;3334;p485"/>
          <p:cNvPicPr preferRelativeResize="0"/>
          <p:nvPr/>
        </p:nvPicPr>
        <p:blipFill rotWithShape="1">
          <a:blip r:embed="rId2">
            <a:alphaModFix/>
          </a:blip>
          <a:srcRect/>
          <a:stretch/>
        </p:blipFill>
        <p:spPr>
          <a:xfrm>
            <a:off x="4244759" y="6267499"/>
            <a:ext cx="6593939" cy="1710248"/>
          </a:xfrm>
          <a:prstGeom prst="rect">
            <a:avLst/>
          </a:prstGeom>
          <a:noFill/>
          <a:ln>
            <a:noFill/>
          </a:ln>
        </p:spPr>
      </p:pic>
    </p:spTree>
  </p:cSld>
  <p:clrMapOvr>
    <a:masterClrMapping/>
  </p:clrMapOvr>
</p:sldLayout>
</file>

<file path=ppt/slideLayouts/slideLayout360.xml><?xml version="1.0" encoding="utf-8"?>
<p:sldLayout xmlns:a="http://schemas.openxmlformats.org/drawingml/2006/main" xmlns:r="http://schemas.openxmlformats.org/officeDocument/2006/relationships" xmlns:p="http://schemas.openxmlformats.org/presentationml/2006/main" matchingName="24_Title Slide_Yale Blue">
  <p:cSld name="24_Title Slide_Yale Blue">
    <p:spTree>
      <p:nvGrpSpPr>
        <p:cNvPr id="1" name="Shape 3335"/>
        <p:cNvGrpSpPr/>
        <p:nvPr/>
      </p:nvGrpSpPr>
      <p:grpSpPr>
        <a:xfrm>
          <a:off x="0" y="0"/>
          <a:ext cx="0" cy="0"/>
          <a:chOff x="0" y="0"/>
          <a:chExt cx="0" cy="0"/>
        </a:xfrm>
      </p:grpSpPr>
      <p:sp>
        <p:nvSpPr>
          <p:cNvPr id="3336" name="Google Shape;3336;p486"/>
          <p:cNvSpPr txBox="1">
            <a:spLocks noGrp="1"/>
          </p:cNvSpPr>
          <p:nvPr>
            <p:ph type="body" idx="1"/>
          </p:nvPr>
        </p:nvSpPr>
        <p:spPr>
          <a:xfrm>
            <a:off x="4239835"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337" name="Google Shape;3337;p486"/>
          <p:cNvSpPr txBox="1">
            <a:spLocks noGrp="1"/>
          </p:cNvSpPr>
          <p:nvPr>
            <p:ph type="title"/>
          </p:nvPr>
        </p:nvSpPr>
        <p:spPr>
          <a:xfrm>
            <a:off x="4239835" y="2710734"/>
            <a:ext cx="12267920" cy="244419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1"/>
              <a:buFont typeface="Verdana"/>
              <a:buNone/>
              <a:defRPr sz="8001">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338" name="Google Shape;3338;p486"/>
          <p:cNvSpPr txBox="1">
            <a:spLocks noGrp="1"/>
          </p:cNvSpPr>
          <p:nvPr>
            <p:ph type="dt" idx="10"/>
          </p:nvPr>
        </p:nvSpPr>
        <p:spPr>
          <a:xfrm>
            <a:off x="0" y="0"/>
            <a:ext cx="0" cy="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3339" name="Google Shape;3339;p486"/>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1">
            <a:noAutofit/>
          </a:bodyPr>
          <a:lstStyle>
            <a:lvl1pPr lvl="0" algn="ctr">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340" name="Google Shape;3340;p486"/>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3341" name="Google Shape;3341;p486"/>
          <p:cNvSpPr/>
          <p:nvPr/>
        </p:nvSpPr>
        <p:spPr>
          <a:xfrm rot="10799991">
            <a:off x="-29" y="3000349"/>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3342" name="Google Shape;3342;p486"/>
          <p:cNvSpPr/>
          <p:nvPr/>
        </p:nvSpPr>
        <p:spPr>
          <a:xfrm>
            <a:off x="0" y="9172574"/>
            <a:ext cx="18287994" cy="1114425"/>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3343" name="Google Shape;3343;p486"/>
          <p:cNvSpPr txBox="1">
            <a:spLocks noGrp="1"/>
          </p:cNvSpPr>
          <p:nvPr>
            <p:ph type="body" idx="2"/>
          </p:nvPr>
        </p:nvSpPr>
        <p:spPr>
          <a:xfrm>
            <a:off x="4239835" y="5171095"/>
            <a:ext cx="12267920" cy="1069971"/>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3344" name="Google Shape;3344;p486"/>
          <p:cNvPicPr preferRelativeResize="0"/>
          <p:nvPr/>
        </p:nvPicPr>
        <p:blipFill rotWithShape="1">
          <a:blip r:embed="rId2">
            <a:alphaModFix/>
          </a:blip>
          <a:srcRect/>
          <a:stretch/>
        </p:blipFill>
        <p:spPr>
          <a:xfrm>
            <a:off x="4244759" y="6267499"/>
            <a:ext cx="6593939" cy="1710248"/>
          </a:xfrm>
          <a:prstGeom prst="rect">
            <a:avLst/>
          </a:prstGeom>
          <a:noFill/>
          <a:ln>
            <a:noFill/>
          </a:ln>
        </p:spPr>
      </p:pic>
    </p:spTree>
  </p:cSld>
  <p:clrMapOvr>
    <a:masterClrMapping/>
  </p:clrMapOvr>
</p:sldLayout>
</file>

<file path=ppt/slideLayouts/slideLayout361.xml><?xml version="1.0" encoding="utf-8"?>
<p:sldLayout xmlns:a="http://schemas.openxmlformats.org/drawingml/2006/main" xmlns:r="http://schemas.openxmlformats.org/officeDocument/2006/relationships" xmlns:p="http://schemas.openxmlformats.org/presentationml/2006/main" matchingName="23_Title Slide_Yale Blue">
  <p:cSld name="23_Title Slide_Yale Blue">
    <p:spTree>
      <p:nvGrpSpPr>
        <p:cNvPr id="1" name="Shape 3345"/>
        <p:cNvGrpSpPr/>
        <p:nvPr/>
      </p:nvGrpSpPr>
      <p:grpSpPr>
        <a:xfrm>
          <a:off x="0" y="0"/>
          <a:ext cx="0" cy="0"/>
          <a:chOff x="0" y="0"/>
          <a:chExt cx="0" cy="0"/>
        </a:xfrm>
      </p:grpSpPr>
      <p:sp>
        <p:nvSpPr>
          <p:cNvPr id="3346" name="Google Shape;3346;p487"/>
          <p:cNvSpPr txBox="1">
            <a:spLocks noGrp="1"/>
          </p:cNvSpPr>
          <p:nvPr>
            <p:ph type="body" idx="1"/>
          </p:nvPr>
        </p:nvSpPr>
        <p:spPr>
          <a:xfrm>
            <a:off x="4239835"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347" name="Google Shape;3347;p487"/>
          <p:cNvSpPr txBox="1">
            <a:spLocks noGrp="1"/>
          </p:cNvSpPr>
          <p:nvPr>
            <p:ph type="title"/>
          </p:nvPr>
        </p:nvSpPr>
        <p:spPr>
          <a:xfrm>
            <a:off x="4239835" y="2710734"/>
            <a:ext cx="12267920" cy="244419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1"/>
              <a:buFont typeface="Verdana"/>
              <a:buNone/>
              <a:defRPr sz="8001">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348" name="Google Shape;3348;p487"/>
          <p:cNvSpPr txBox="1">
            <a:spLocks noGrp="1"/>
          </p:cNvSpPr>
          <p:nvPr>
            <p:ph type="dt" idx="10"/>
          </p:nvPr>
        </p:nvSpPr>
        <p:spPr>
          <a:xfrm>
            <a:off x="0" y="0"/>
            <a:ext cx="0" cy="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3349" name="Google Shape;3349;p487"/>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1">
            <a:noAutofit/>
          </a:bodyPr>
          <a:lstStyle>
            <a:lvl1pPr lvl="0" algn="ctr">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350" name="Google Shape;3350;p487"/>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3351" name="Google Shape;3351;p487"/>
          <p:cNvSpPr/>
          <p:nvPr/>
        </p:nvSpPr>
        <p:spPr>
          <a:xfrm rot="10799991">
            <a:off x="-29" y="3000349"/>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3352" name="Google Shape;3352;p487"/>
          <p:cNvSpPr/>
          <p:nvPr/>
        </p:nvSpPr>
        <p:spPr>
          <a:xfrm>
            <a:off x="0" y="9172574"/>
            <a:ext cx="18287994" cy="1114425"/>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3353" name="Google Shape;3353;p487"/>
          <p:cNvSpPr txBox="1">
            <a:spLocks noGrp="1"/>
          </p:cNvSpPr>
          <p:nvPr>
            <p:ph type="body" idx="2"/>
          </p:nvPr>
        </p:nvSpPr>
        <p:spPr>
          <a:xfrm>
            <a:off x="4239835" y="5171095"/>
            <a:ext cx="12267920" cy="1069971"/>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3354" name="Google Shape;3354;p487"/>
          <p:cNvPicPr preferRelativeResize="0"/>
          <p:nvPr/>
        </p:nvPicPr>
        <p:blipFill rotWithShape="1">
          <a:blip r:embed="rId2">
            <a:alphaModFix/>
          </a:blip>
          <a:srcRect/>
          <a:stretch/>
        </p:blipFill>
        <p:spPr>
          <a:xfrm>
            <a:off x="4244759" y="6267499"/>
            <a:ext cx="6593939" cy="1710248"/>
          </a:xfrm>
          <a:prstGeom prst="rect">
            <a:avLst/>
          </a:prstGeom>
          <a:noFill/>
          <a:ln>
            <a:noFill/>
          </a:ln>
        </p:spPr>
      </p:pic>
    </p:spTree>
  </p:cSld>
  <p:clrMapOvr>
    <a:masterClrMapping/>
  </p:clrMapOvr>
</p:sldLayout>
</file>

<file path=ppt/slideLayouts/slideLayout362.xml><?xml version="1.0" encoding="utf-8"?>
<p:sldLayout xmlns:a="http://schemas.openxmlformats.org/drawingml/2006/main" xmlns:r="http://schemas.openxmlformats.org/officeDocument/2006/relationships" xmlns:p="http://schemas.openxmlformats.org/presentationml/2006/main" matchingName="22_Title Slide_Yale Blue">
  <p:cSld name="22_Title Slide_Yale Blue">
    <p:spTree>
      <p:nvGrpSpPr>
        <p:cNvPr id="1" name="Shape 3355"/>
        <p:cNvGrpSpPr/>
        <p:nvPr/>
      </p:nvGrpSpPr>
      <p:grpSpPr>
        <a:xfrm>
          <a:off x="0" y="0"/>
          <a:ext cx="0" cy="0"/>
          <a:chOff x="0" y="0"/>
          <a:chExt cx="0" cy="0"/>
        </a:xfrm>
      </p:grpSpPr>
      <p:sp>
        <p:nvSpPr>
          <p:cNvPr id="3356" name="Google Shape;3356;p488"/>
          <p:cNvSpPr txBox="1">
            <a:spLocks noGrp="1"/>
          </p:cNvSpPr>
          <p:nvPr>
            <p:ph type="body" idx="1"/>
          </p:nvPr>
        </p:nvSpPr>
        <p:spPr>
          <a:xfrm>
            <a:off x="4239835"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357" name="Google Shape;3357;p488"/>
          <p:cNvSpPr txBox="1">
            <a:spLocks noGrp="1"/>
          </p:cNvSpPr>
          <p:nvPr>
            <p:ph type="title"/>
          </p:nvPr>
        </p:nvSpPr>
        <p:spPr>
          <a:xfrm>
            <a:off x="4239835" y="2710734"/>
            <a:ext cx="12267920" cy="244419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1"/>
              <a:buFont typeface="Verdana"/>
              <a:buNone/>
              <a:defRPr sz="8001">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358" name="Google Shape;3358;p488"/>
          <p:cNvSpPr txBox="1">
            <a:spLocks noGrp="1"/>
          </p:cNvSpPr>
          <p:nvPr>
            <p:ph type="dt" idx="10"/>
          </p:nvPr>
        </p:nvSpPr>
        <p:spPr>
          <a:xfrm>
            <a:off x="0" y="0"/>
            <a:ext cx="0" cy="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3359" name="Google Shape;3359;p488"/>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1">
            <a:noAutofit/>
          </a:bodyPr>
          <a:lstStyle>
            <a:lvl1pPr lvl="0" algn="ctr">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360" name="Google Shape;3360;p488"/>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3361" name="Google Shape;3361;p488"/>
          <p:cNvSpPr/>
          <p:nvPr/>
        </p:nvSpPr>
        <p:spPr>
          <a:xfrm rot="10799991">
            <a:off x="-29" y="3000349"/>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3362" name="Google Shape;3362;p488"/>
          <p:cNvSpPr/>
          <p:nvPr/>
        </p:nvSpPr>
        <p:spPr>
          <a:xfrm>
            <a:off x="0" y="9172574"/>
            <a:ext cx="18287994" cy="1114425"/>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3363" name="Google Shape;3363;p488"/>
          <p:cNvSpPr txBox="1">
            <a:spLocks noGrp="1"/>
          </p:cNvSpPr>
          <p:nvPr>
            <p:ph type="body" idx="2"/>
          </p:nvPr>
        </p:nvSpPr>
        <p:spPr>
          <a:xfrm>
            <a:off x="4239835" y="5171095"/>
            <a:ext cx="12267920" cy="1069971"/>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3364" name="Google Shape;3364;p488"/>
          <p:cNvPicPr preferRelativeResize="0"/>
          <p:nvPr/>
        </p:nvPicPr>
        <p:blipFill rotWithShape="1">
          <a:blip r:embed="rId2">
            <a:alphaModFix/>
          </a:blip>
          <a:srcRect/>
          <a:stretch/>
        </p:blipFill>
        <p:spPr>
          <a:xfrm>
            <a:off x="4244759" y="6267499"/>
            <a:ext cx="6593939" cy="1710248"/>
          </a:xfrm>
          <a:prstGeom prst="rect">
            <a:avLst/>
          </a:prstGeom>
          <a:noFill/>
          <a:ln>
            <a:noFill/>
          </a:ln>
        </p:spPr>
      </p:pic>
    </p:spTree>
  </p:cSld>
  <p:clrMapOvr>
    <a:masterClrMapping/>
  </p:clrMapOvr>
</p:sldLayout>
</file>

<file path=ppt/slideLayouts/slideLayout363.xml><?xml version="1.0" encoding="utf-8"?>
<p:sldLayout xmlns:a="http://schemas.openxmlformats.org/drawingml/2006/main" xmlns:r="http://schemas.openxmlformats.org/officeDocument/2006/relationships" xmlns:p="http://schemas.openxmlformats.org/presentationml/2006/main" matchingName="19_Divider">
  <p:cSld name="19_Divider">
    <p:bg>
      <p:bgPr>
        <a:solidFill>
          <a:srgbClr val="F3F6FB"/>
        </a:solidFill>
        <a:effectLst/>
      </p:bgPr>
    </p:bg>
    <p:spTree>
      <p:nvGrpSpPr>
        <p:cNvPr id="1" name="Shape 3365"/>
        <p:cNvGrpSpPr/>
        <p:nvPr/>
      </p:nvGrpSpPr>
      <p:grpSpPr>
        <a:xfrm>
          <a:off x="0" y="0"/>
          <a:ext cx="0" cy="0"/>
          <a:chOff x="0" y="0"/>
          <a:chExt cx="0" cy="0"/>
        </a:xfrm>
      </p:grpSpPr>
      <p:grpSp>
        <p:nvGrpSpPr>
          <p:cNvPr id="3366" name="Google Shape;3366;p489"/>
          <p:cNvGrpSpPr/>
          <p:nvPr/>
        </p:nvGrpSpPr>
        <p:grpSpPr>
          <a:xfrm>
            <a:off x="0" y="7530523"/>
            <a:ext cx="18287994" cy="2756477"/>
            <a:chOff x="0" y="5020348"/>
            <a:chExt cx="12191996" cy="1837651"/>
          </a:xfrm>
        </p:grpSpPr>
        <p:sp>
          <p:nvSpPr>
            <p:cNvPr id="3367" name="Google Shape;3367;p489"/>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3368" name="Google Shape;3368;p489"/>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3369" name="Google Shape;3369;p489"/>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3370" name="Google Shape;3370;p489"/>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3371" name="Google Shape;3371;p489"/>
          <p:cNvSpPr txBox="1">
            <a:spLocks noGrp="1"/>
          </p:cNvSpPr>
          <p:nvPr>
            <p:ph type="title"/>
          </p:nvPr>
        </p:nvSpPr>
        <p:spPr>
          <a:xfrm>
            <a:off x="2119958" y="1052621"/>
            <a:ext cx="14048064"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372" name="Google Shape;3372;p489"/>
          <p:cNvSpPr txBox="1">
            <a:spLocks noGrp="1"/>
          </p:cNvSpPr>
          <p:nvPr>
            <p:ph type="subTitle" idx="1"/>
          </p:nvPr>
        </p:nvSpPr>
        <p:spPr>
          <a:xfrm>
            <a:off x="2119958" y="4622456"/>
            <a:ext cx="14048064"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364.xml><?xml version="1.0" encoding="utf-8"?>
<p:sldLayout xmlns:a="http://schemas.openxmlformats.org/drawingml/2006/main" xmlns:r="http://schemas.openxmlformats.org/officeDocument/2006/relationships" xmlns:p="http://schemas.openxmlformats.org/presentationml/2006/main" matchingName="46_Quotation">
  <p:cSld name="46_Quotation">
    <p:spTree>
      <p:nvGrpSpPr>
        <p:cNvPr id="1" name="Shape 3373"/>
        <p:cNvGrpSpPr/>
        <p:nvPr/>
      </p:nvGrpSpPr>
      <p:grpSpPr>
        <a:xfrm>
          <a:off x="0" y="0"/>
          <a:ext cx="0" cy="0"/>
          <a:chOff x="0" y="0"/>
          <a:chExt cx="0" cy="0"/>
        </a:xfrm>
      </p:grpSpPr>
      <p:sp>
        <p:nvSpPr>
          <p:cNvPr id="3374" name="Google Shape;3374;p490"/>
          <p:cNvSpPr/>
          <p:nvPr/>
        </p:nvSpPr>
        <p:spPr>
          <a:xfrm>
            <a:off x="2141040" y="2081801"/>
            <a:ext cx="15232563" cy="5260401"/>
          </a:xfrm>
          <a:prstGeom prst="rect">
            <a:avLst/>
          </a:prstGeom>
          <a:solidFill>
            <a:srgbClr val="F3F6FB"/>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3375" name="Google Shape;3375;p490"/>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376" name="Google Shape;3376;p490"/>
          <p:cNvSpPr txBox="1">
            <a:spLocks noGrp="1"/>
          </p:cNvSpPr>
          <p:nvPr>
            <p:ph type="body" idx="1"/>
          </p:nvPr>
        </p:nvSpPr>
        <p:spPr>
          <a:xfrm>
            <a:off x="2141040" y="7511183"/>
            <a:ext cx="15232563" cy="12377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377" name="Google Shape;3377;p490"/>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1pPr>
            <a:lvl2pPr marL="0" marR="0" lvl="1"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2pPr>
            <a:lvl3pPr marL="0" marR="0" lvl="2"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3pPr>
            <a:lvl4pPr marL="0" marR="0" lvl="3"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4pPr>
            <a:lvl5pPr marL="0" marR="0" lvl="4"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5pPr>
            <a:lvl6pPr marL="0" marR="0" lvl="5"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6pPr>
            <a:lvl7pPr marL="0" marR="0" lvl="6"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7pPr>
            <a:lvl8pPr marL="0" marR="0" lvl="7"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8pPr>
            <a:lvl9pPr marL="0" marR="0" lvl="8" indent="0" algn="r">
              <a:lnSpc>
                <a:spcPct val="100000"/>
              </a:lnSpc>
              <a:spcBef>
                <a:spcPts val="0"/>
              </a:spcBef>
              <a:spcAft>
                <a:spcPts val="0"/>
              </a:spcAft>
              <a:buClr>
                <a:srgbClr val="AFB3B9"/>
              </a:buClr>
              <a:buSzPts val="1800"/>
              <a:buFont typeface="Calibri"/>
              <a:buNone/>
              <a:defRPr sz="1800" b="0" i="0" u="none" strike="noStrike" cap="none">
                <a:solidFill>
                  <a:srgbClr val="AFB3B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3378" name="Google Shape;3378;p490"/>
          <p:cNvCxnSpPr/>
          <p:nvPr/>
        </p:nvCxnSpPr>
        <p:spPr>
          <a:xfrm>
            <a:off x="914405" y="9503570"/>
            <a:ext cx="16459200" cy="0"/>
          </a:xfrm>
          <a:prstGeom prst="straightConnector1">
            <a:avLst/>
          </a:prstGeom>
          <a:noFill/>
          <a:ln w="9525" cap="flat" cmpd="sng">
            <a:solidFill>
              <a:srgbClr val="AFB3B9"/>
            </a:solidFill>
            <a:prstDash val="solid"/>
            <a:miter lim="8000"/>
            <a:headEnd type="none" w="sm" len="sm"/>
            <a:tailEnd type="none" w="sm" len="sm"/>
          </a:ln>
        </p:spPr>
      </p:cxnSp>
      <p:sp>
        <p:nvSpPr>
          <p:cNvPr id="3379" name="Google Shape;3379;p490"/>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3380" name="Google Shape;3380;p490"/>
          <p:cNvGrpSpPr/>
          <p:nvPr/>
        </p:nvGrpSpPr>
        <p:grpSpPr>
          <a:xfrm>
            <a:off x="10787318" y="0"/>
            <a:ext cx="7500690" cy="2138982"/>
            <a:chOff x="7191545" y="0"/>
            <a:chExt cx="5000460" cy="1425988"/>
          </a:xfrm>
        </p:grpSpPr>
        <p:pic>
          <p:nvPicPr>
            <p:cNvPr id="3381" name="Google Shape;3381;p49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3382" name="Google Shape;3382;p490"/>
            <p:cNvGrpSpPr/>
            <p:nvPr/>
          </p:nvGrpSpPr>
          <p:grpSpPr>
            <a:xfrm>
              <a:off x="7191545" y="0"/>
              <a:ext cx="5000460" cy="1425988"/>
              <a:chOff x="7191545" y="0"/>
              <a:chExt cx="5000460" cy="1425988"/>
            </a:xfrm>
          </p:grpSpPr>
          <p:sp>
            <p:nvSpPr>
              <p:cNvPr id="3383" name="Google Shape;3383;p49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F04115"/>
                  </a:gs>
                  <a:gs pos="100000">
                    <a:srgbClr val="F5836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3384" name="Google Shape;3384;p49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3385" name="Google Shape;3385;p490" descr="Open quotation mark with solid fill"/>
          <p:cNvSpPr/>
          <p:nvPr/>
        </p:nvSpPr>
        <p:spPr>
          <a:xfrm>
            <a:off x="167267" y="204794"/>
            <a:ext cx="3055142" cy="305514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65.xml><?xml version="1.0" encoding="utf-8"?>
<p:sldLayout xmlns:a="http://schemas.openxmlformats.org/drawingml/2006/main" xmlns:r="http://schemas.openxmlformats.org/officeDocument/2006/relationships" xmlns:p="http://schemas.openxmlformats.org/presentationml/2006/main" showMasterSp="0" matchingName="8_Title Slide">
  <p:cSld name="8_Title Slide">
    <p:spTree>
      <p:nvGrpSpPr>
        <p:cNvPr id="1" name="Shape 3386"/>
        <p:cNvGrpSpPr/>
        <p:nvPr/>
      </p:nvGrpSpPr>
      <p:grpSpPr>
        <a:xfrm>
          <a:off x="0" y="0"/>
          <a:ext cx="0" cy="0"/>
          <a:chOff x="0" y="0"/>
          <a:chExt cx="0" cy="0"/>
        </a:xfrm>
      </p:grpSpPr>
      <p:sp>
        <p:nvSpPr>
          <p:cNvPr id="3387" name="Google Shape;3387;p491"/>
          <p:cNvSpPr/>
          <p:nvPr/>
        </p:nvSpPr>
        <p:spPr>
          <a:xfrm>
            <a:off x="-31752" y="9944100"/>
            <a:ext cx="18319748" cy="342900"/>
          </a:xfrm>
          <a:prstGeom prst="rect">
            <a:avLst/>
          </a:prstGeom>
          <a:solidFill>
            <a:srgbClr val="767676"/>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pic>
        <p:nvPicPr>
          <p:cNvPr id="3388" name="Google Shape;3388;p491"/>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1918957" y="612775"/>
            <a:ext cx="5559423" cy="2720979"/>
          </a:xfrm>
          <a:prstGeom prst="rect">
            <a:avLst/>
          </a:prstGeom>
          <a:noFill/>
          <a:ln>
            <a:noFill/>
          </a:ln>
        </p:spPr>
      </p:pic>
      <p:grpSp>
        <p:nvGrpSpPr>
          <p:cNvPr id="3389" name="Google Shape;3389;p491"/>
          <p:cNvGrpSpPr/>
          <p:nvPr/>
        </p:nvGrpSpPr>
        <p:grpSpPr>
          <a:xfrm>
            <a:off x="1" y="0"/>
            <a:ext cx="2794004" cy="9944100"/>
            <a:chOff x="0" y="0"/>
            <a:chExt cx="1862669" cy="6629400"/>
          </a:xfrm>
        </p:grpSpPr>
        <p:sp>
          <p:nvSpPr>
            <p:cNvPr id="3390" name="Google Shape;3390;p491"/>
            <p:cNvSpPr/>
            <p:nvPr/>
          </p:nvSpPr>
          <p:spPr>
            <a:xfrm>
              <a:off x="0" y="0"/>
              <a:ext cx="1782229" cy="6629400"/>
            </a:xfrm>
            <a:prstGeom prst="rect">
              <a:avLst/>
            </a:prstGeom>
            <a:solidFill>
              <a:srgbClr val="800000"/>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pic>
          <p:nvPicPr>
            <p:cNvPr id="3391" name="Google Shape;3391;p491"/>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0" y="0"/>
              <a:ext cx="1862669" cy="6629400"/>
            </a:xfrm>
            <a:prstGeom prst="rect">
              <a:avLst/>
            </a:prstGeom>
            <a:solidFill>
              <a:srgbClr val="79818A"/>
            </a:solidFill>
            <a:ln>
              <a:noFill/>
            </a:ln>
          </p:spPr>
        </p:pic>
      </p:grpSp>
      <p:sp>
        <p:nvSpPr>
          <p:cNvPr id="3392" name="Google Shape;3392;p491"/>
          <p:cNvSpPr txBox="1">
            <a:spLocks noGrp="1"/>
          </p:cNvSpPr>
          <p:nvPr>
            <p:ph type="subTitle" idx="1"/>
          </p:nvPr>
        </p:nvSpPr>
        <p:spPr>
          <a:xfrm>
            <a:off x="4721238" y="6293640"/>
            <a:ext cx="8232768" cy="548640"/>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801"/>
              <a:buChar char="•"/>
              <a:defRPr sz="2801"/>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3393" name="Google Shape;3393;p491"/>
          <p:cNvSpPr txBox="1">
            <a:spLocks noGrp="1"/>
          </p:cNvSpPr>
          <p:nvPr>
            <p:ph type="title"/>
          </p:nvPr>
        </p:nvSpPr>
        <p:spPr>
          <a:xfrm>
            <a:off x="2432807" y="2709650"/>
            <a:ext cx="15284739" cy="3417314"/>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79818A"/>
              </a:buClr>
              <a:buSzPts val="8001"/>
              <a:buFont typeface="Calibri"/>
              <a:buNone/>
              <a:defRPr sz="8001">
                <a:solidFill>
                  <a:srgbClr val="79818A"/>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394" name="Google Shape;3394;p491"/>
          <p:cNvSpPr txBox="1">
            <a:spLocks noGrp="1"/>
          </p:cNvSpPr>
          <p:nvPr>
            <p:ph type="body" idx="2"/>
          </p:nvPr>
        </p:nvSpPr>
        <p:spPr>
          <a:xfrm>
            <a:off x="4721225" y="6900863"/>
            <a:ext cx="8229600" cy="548640"/>
          </a:xfrm>
          <a:prstGeom prst="rect">
            <a:avLst/>
          </a:prstGeom>
          <a:noFill/>
          <a:ln>
            <a:noFill/>
          </a:ln>
        </p:spPr>
        <p:txBody>
          <a:bodyPr spcFirstLastPara="1" wrap="square" lIns="91425" tIns="45700" rIns="91425" bIns="45700" anchor="t" anchorCtr="0">
            <a:noAutofit/>
          </a:bodyPr>
          <a:lstStyle>
            <a:lvl1pPr marL="457200" lvl="0" indent="-406464" algn="l">
              <a:lnSpc>
                <a:spcPct val="100000"/>
              </a:lnSpc>
              <a:spcBef>
                <a:spcPts val="1500"/>
              </a:spcBef>
              <a:spcAft>
                <a:spcPts val="0"/>
              </a:spcAft>
              <a:buSzPts val="2801"/>
              <a:buChar char="•"/>
              <a:defRPr sz="2801"/>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395" name="Google Shape;3395;p491"/>
          <p:cNvSpPr txBox="1">
            <a:spLocks noGrp="1"/>
          </p:cNvSpPr>
          <p:nvPr>
            <p:ph type="body" idx="3"/>
          </p:nvPr>
        </p:nvSpPr>
        <p:spPr>
          <a:xfrm>
            <a:off x="4721225" y="7508084"/>
            <a:ext cx="8229600" cy="548640"/>
          </a:xfrm>
          <a:prstGeom prst="rect">
            <a:avLst/>
          </a:prstGeom>
          <a:noFill/>
          <a:ln>
            <a:noFill/>
          </a:ln>
        </p:spPr>
        <p:txBody>
          <a:bodyPr spcFirstLastPara="1" wrap="square" lIns="91425" tIns="45700" rIns="91425" bIns="45700" anchor="t" anchorCtr="0">
            <a:noAutofit/>
          </a:bodyPr>
          <a:lstStyle>
            <a:lvl1pPr marL="457200" lvl="0" indent="-406464" algn="l">
              <a:lnSpc>
                <a:spcPct val="100000"/>
              </a:lnSpc>
              <a:spcBef>
                <a:spcPts val="1500"/>
              </a:spcBef>
              <a:spcAft>
                <a:spcPts val="0"/>
              </a:spcAft>
              <a:buSzPts val="2801"/>
              <a:buChar char="•"/>
              <a:defRPr sz="2801"/>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366.xml><?xml version="1.0" encoding="utf-8"?>
<p:sldLayout xmlns:a="http://schemas.openxmlformats.org/drawingml/2006/main" xmlns:r="http://schemas.openxmlformats.org/officeDocument/2006/relationships" xmlns:p="http://schemas.openxmlformats.org/presentationml/2006/main" showMasterSp="0" matchingName="5_Table of Content">
  <p:cSld name="5_Table of Content">
    <p:spTree>
      <p:nvGrpSpPr>
        <p:cNvPr id="1" name="Shape 3396"/>
        <p:cNvGrpSpPr/>
        <p:nvPr/>
      </p:nvGrpSpPr>
      <p:grpSpPr>
        <a:xfrm>
          <a:off x="0" y="0"/>
          <a:ext cx="0" cy="0"/>
          <a:chOff x="0" y="0"/>
          <a:chExt cx="0" cy="0"/>
        </a:xfrm>
      </p:grpSpPr>
      <p:sp>
        <p:nvSpPr>
          <p:cNvPr id="3397" name="Google Shape;3397;p492"/>
          <p:cNvSpPr/>
          <p:nvPr/>
        </p:nvSpPr>
        <p:spPr>
          <a:xfrm>
            <a:off x="-15868" y="9931399"/>
            <a:ext cx="18319748" cy="355601"/>
          </a:xfrm>
          <a:prstGeom prst="rect">
            <a:avLst/>
          </a:prstGeom>
          <a:solidFill>
            <a:srgbClr val="767676"/>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3398" name="Google Shape;3398;p492"/>
          <p:cNvSpPr txBox="1">
            <a:spLocks noGrp="1"/>
          </p:cNvSpPr>
          <p:nvPr>
            <p:ph type="title"/>
          </p:nvPr>
        </p:nvSpPr>
        <p:spPr>
          <a:xfrm>
            <a:off x="327167" y="337262"/>
            <a:ext cx="17573583" cy="85398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79818A"/>
              </a:buClr>
              <a:buSzPts val="4400"/>
              <a:buFont typeface="Calibri"/>
              <a:buNone/>
              <a:defRPr sz="4400">
                <a:solidFill>
                  <a:srgbClr val="79818A"/>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399" name="Google Shape;3399;p492"/>
          <p:cNvSpPr txBox="1">
            <a:spLocks noGrp="1"/>
          </p:cNvSpPr>
          <p:nvPr>
            <p:ph type="body" idx="1"/>
          </p:nvPr>
        </p:nvSpPr>
        <p:spPr>
          <a:xfrm>
            <a:off x="327167" y="1375797"/>
            <a:ext cx="17573583" cy="7438008"/>
          </a:xfrm>
          <a:prstGeom prst="rect">
            <a:avLst/>
          </a:prstGeom>
          <a:noFill/>
          <a:ln>
            <a:noFill/>
          </a:ln>
        </p:spPr>
        <p:txBody>
          <a:bodyPr spcFirstLastPara="1" wrap="square" lIns="91425" tIns="45700" rIns="91425" bIns="45700" anchor="t" anchorCtr="0">
            <a:noAutofit/>
          </a:bodyPr>
          <a:lstStyle>
            <a:lvl1pPr marL="457200" lvl="0" indent="-406464" algn="l">
              <a:lnSpc>
                <a:spcPct val="100000"/>
              </a:lnSpc>
              <a:spcBef>
                <a:spcPts val="1500"/>
              </a:spcBef>
              <a:spcAft>
                <a:spcPts val="0"/>
              </a:spcAft>
              <a:buSzPts val="2801"/>
              <a:buFont typeface="Noto Sans Symbols"/>
              <a:buChar char="▪"/>
              <a:defRPr sz="2801" b="1"/>
            </a:lvl1pPr>
            <a:lvl2pPr marL="914400" lvl="1" indent="-406464" algn="l">
              <a:lnSpc>
                <a:spcPct val="100000"/>
              </a:lnSpc>
              <a:spcBef>
                <a:spcPts val="1500"/>
              </a:spcBef>
              <a:spcAft>
                <a:spcPts val="0"/>
              </a:spcAft>
              <a:buSzPts val="2801"/>
              <a:buChar char="̶"/>
              <a:defRPr sz="2801"/>
            </a:lvl2pPr>
            <a:lvl3pPr marL="1371600" lvl="2" indent="-406463" algn="l">
              <a:lnSpc>
                <a:spcPct val="100000"/>
              </a:lnSpc>
              <a:spcBef>
                <a:spcPts val="1500"/>
              </a:spcBef>
              <a:spcAft>
                <a:spcPts val="0"/>
              </a:spcAft>
              <a:buSzPts val="2801"/>
              <a:buChar char="•"/>
              <a:defRPr sz="2801"/>
            </a:lvl3pPr>
            <a:lvl4pPr marL="1828800" lvl="3" indent="-406463" algn="l">
              <a:lnSpc>
                <a:spcPct val="100000"/>
              </a:lnSpc>
              <a:spcBef>
                <a:spcPts val="1500"/>
              </a:spcBef>
              <a:spcAft>
                <a:spcPts val="0"/>
              </a:spcAft>
              <a:buSzPts val="2801"/>
              <a:buFont typeface="Noto Sans Symbols"/>
              <a:buChar char="✔"/>
              <a:defRPr sz="2801"/>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400" name="Google Shape;3400;p492"/>
          <p:cNvSpPr txBox="1">
            <a:spLocks noGrp="1"/>
          </p:cNvSpPr>
          <p:nvPr>
            <p:ph type="body" idx="2"/>
          </p:nvPr>
        </p:nvSpPr>
        <p:spPr>
          <a:xfrm>
            <a:off x="5788412" y="8953503"/>
            <a:ext cx="12112352" cy="974727"/>
          </a:xfrm>
          <a:prstGeom prst="rect">
            <a:avLst/>
          </a:prstGeom>
          <a:noFill/>
          <a:ln>
            <a:noFill/>
          </a:ln>
        </p:spPr>
        <p:txBody>
          <a:bodyPr spcFirstLastPara="1" wrap="square" lIns="91425" tIns="45700" rIns="91425" bIns="45700" anchor="b" anchorCtr="0">
            <a:noAutofit/>
          </a:bodyPr>
          <a:lstStyle>
            <a:lvl1pPr marL="457200" lvl="0" indent="-355600" algn="l">
              <a:lnSpc>
                <a:spcPct val="100000"/>
              </a:lnSpc>
              <a:spcBef>
                <a:spcPts val="1500"/>
              </a:spcBef>
              <a:spcAft>
                <a:spcPts val="0"/>
              </a:spcAft>
              <a:buSzPts val="2000"/>
              <a:buChar char="•"/>
              <a:defRPr sz="2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401" name="Google Shape;3401;p492"/>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1pPr>
            <a:lvl2pPr marL="0" marR="0" lvl="1"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2pPr>
            <a:lvl3pPr marL="0" marR="0" lvl="2"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3pPr>
            <a:lvl4pPr marL="0" marR="0" lvl="3"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4pPr>
            <a:lvl5pPr marL="0" marR="0" lvl="4"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5pPr>
            <a:lvl6pPr marL="0" marR="0" lvl="5"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6pPr>
            <a:lvl7pPr marL="0" marR="0" lvl="6"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7pPr>
            <a:lvl8pPr marL="0" marR="0" lvl="7"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8pPr>
            <a:lvl9pPr marL="0" marR="0" lvl="8"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3402" name="Google Shape;3402;p492" descr="M:\Marketing Communication and Referral Access\Luis\newbrand\UCM_logo\master\horizontal\UCM_Logo_Master_Brand_Horizontal_Tagline_rgb.jpg"/>
          <p:cNvPicPr preferRelativeResize="0"/>
          <p:nvPr/>
        </p:nvPicPr>
        <p:blipFill rotWithShape="1">
          <a:blip r:embed="rId2">
            <a:alphaModFix/>
          </a:blip>
          <a:srcRect/>
          <a:stretch/>
        </p:blipFill>
        <p:spPr>
          <a:xfrm>
            <a:off x="152397" y="8953503"/>
            <a:ext cx="5556516" cy="977895"/>
          </a:xfrm>
          <a:prstGeom prst="rect">
            <a:avLst/>
          </a:prstGeom>
          <a:noFill/>
          <a:ln>
            <a:noFill/>
          </a:ln>
        </p:spPr>
      </p:pic>
    </p:spTree>
  </p:cSld>
  <p:clrMapOvr>
    <a:masterClrMapping/>
  </p:clrMapOvr>
</p:sldLayout>
</file>

<file path=ppt/slideLayouts/slideLayout367.xml><?xml version="1.0" encoding="utf-8"?>
<p:sldLayout xmlns:a="http://schemas.openxmlformats.org/drawingml/2006/main" xmlns:r="http://schemas.openxmlformats.org/officeDocument/2006/relationships" xmlns:p="http://schemas.openxmlformats.org/presentationml/2006/main" showMasterSp="0" matchingName="4_Table of Content">
  <p:cSld name="4_Table of Content">
    <p:spTree>
      <p:nvGrpSpPr>
        <p:cNvPr id="1" name="Shape 3403"/>
        <p:cNvGrpSpPr/>
        <p:nvPr/>
      </p:nvGrpSpPr>
      <p:grpSpPr>
        <a:xfrm>
          <a:off x="0" y="0"/>
          <a:ext cx="0" cy="0"/>
          <a:chOff x="0" y="0"/>
          <a:chExt cx="0" cy="0"/>
        </a:xfrm>
      </p:grpSpPr>
      <p:sp>
        <p:nvSpPr>
          <p:cNvPr id="3404" name="Google Shape;3404;p493"/>
          <p:cNvSpPr/>
          <p:nvPr/>
        </p:nvSpPr>
        <p:spPr>
          <a:xfrm>
            <a:off x="-15868" y="9931399"/>
            <a:ext cx="18319748" cy="355601"/>
          </a:xfrm>
          <a:prstGeom prst="rect">
            <a:avLst/>
          </a:prstGeom>
          <a:solidFill>
            <a:srgbClr val="767676"/>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3405" name="Google Shape;3405;p493"/>
          <p:cNvSpPr txBox="1">
            <a:spLocks noGrp="1"/>
          </p:cNvSpPr>
          <p:nvPr>
            <p:ph type="title"/>
          </p:nvPr>
        </p:nvSpPr>
        <p:spPr>
          <a:xfrm>
            <a:off x="327167" y="337262"/>
            <a:ext cx="17573583" cy="85398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79818A"/>
              </a:buClr>
              <a:buSzPts val="4400"/>
              <a:buFont typeface="Calibri"/>
              <a:buNone/>
              <a:defRPr sz="4400">
                <a:solidFill>
                  <a:srgbClr val="79818A"/>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406" name="Google Shape;3406;p493"/>
          <p:cNvSpPr txBox="1">
            <a:spLocks noGrp="1"/>
          </p:cNvSpPr>
          <p:nvPr>
            <p:ph type="body" idx="1"/>
          </p:nvPr>
        </p:nvSpPr>
        <p:spPr>
          <a:xfrm>
            <a:off x="327167" y="1375797"/>
            <a:ext cx="17573583" cy="7438008"/>
          </a:xfrm>
          <a:prstGeom prst="rect">
            <a:avLst/>
          </a:prstGeom>
          <a:noFill/>
          <a:ln>
            <a:noFill/>
          </a:ln>
        </p:spPr>
        <p:txBody>
          <a:bodyPr spcFirstLastPara="1" wrap="square" lIns="91425" tIns="45700" rIns="91425" bIns="45700" anchor="t" anchorCtr="0">
            <a:noAutofit/>
          </a:bodyPr>
          <a:lstStyle>
            <a:lvl1pPr marL="457200" lvl="0" indent="-406464" algn="l">
              <a:lnSpc>
                <a:spcPct val="100000"/>
              </a:lnSpc>
              <a:spcBef>
                <a:spcPts val="1500"/>
              </a:spcBef>
              <a:spcAft>
                <a:spcPts val="0"/>
              </a:spcAft>
              <a:buSzPts val="2801"/>
              <a:buFont typeface="Noto Sans Symbols"/>
              <a:buChar char="▪"/>
              <a:defRPr sz="2801" b="1"/>
            </a:lvl1pPr>
            <a:lvl2pPr marL="914400" lvl="1" indent="-406464" algn="l">
              <a:lnSpc>
                <a:spcPct val="100000"/>
              </a:lnSpc>
              <a:spcBef>
                <a:spcPts val="1500"/>
              </a:spcBef>
              <a:spcAft>
                <a:spcPts val="0"/>
              </a:spcAft>
              <a:buSzPts val="2801"/>
              <a:buChar char="̶"/>
              <a:defRPr sz="2801"/>
            </a:lvl2pPr>
            <a:lvl3pPr marL="1371600" lvl="2" indent="-406463" algn="l">
              <a:lnSpc>
                <a:spcPct val="100000"/>
              </a:lnSpc>
              <a:spcBef>
                <a:spcPts val="1500"/>
              </a:spcBef>
              <a:spcAft>
                <a:spcPts val="0"/>
              </a:spcAft>
              <a:buSzPts val="2801"/>
              <a:buChar char="•"/>
              <a:defRPr sz="2801"/>
            </a:lvl3pPr>
            <a:lvl4pPr marL="1828800" lvl="3" indent="-406463" algn="l">
              <a:lnSpc>
                <a:spcPct val="100000"/>
              </a:lnSpc>
              <a:spcBef>
                <a:spcPts val="1500"/>
              </a:spcBef>
              <a:spcAft>
                <a:spcPts val="0"/>
              </a:spcAft>
              <a:buSzPts val="2801"/>
              <a:buFont typeface="Noto Sans Symbols"/>
              <a:buChar char="✔"/>
              <a:defRPr sz="2801"/>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407" name="Google Shape;3407;p493"/>
          <p:cNvSpPr txBox="1">
            <a:spLocks noGrp="1"/>
          </p:cNvSpPr>
          <p:nvPr>
            <p:ph type="body" idx="2"/>
          </p:nvPr>
        </p:nvSpPr>
        <p:spPr>
          <a:xfrm>
            <a:off x="5788399" y="8953503"/>
            <a:ext cx="12112352" cy="974727"/>
          </a:xfrm>
          <a:prstGeom prst="rect">
            <a:avLst/>
          </a:prstGeom>
          <a:noFill/>
          <a:ln>
            <a:noFill/>
          </a:ln>
        </p:spPr>
        <p:txBody>
          <a:bodyPr spcFirstLastPara="1" wrap="square" lIns="91425" tIns="45700" rIns="91425" bIns="45700" anchor="b" anchorCtr="0">
            <a:noAutofit/>
          </a:bodyPr>
          <a:lstStyle>
            <a:lvl1pPr marL="457200" lvl="0" indent="-355600" algn="l">
              <a:lnSpc>
                <a:spcPct val="100000"/>
              </a:lnSpc>
              <a:spcBef>
                <a:spcPts val="1500"/>
              </a:spcBef>
              <a:spcAft>
                <a:spcPts val="0"/>
              </a:spcAft>
              <a:buSzPts val="2000"/>
              <a:buChar char="•"/>
              <a:defRPr sz="2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408" name="Google Shape;3408;p493"/>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1pPr>
            <a:lvl2pPr marL="0" marR="0" lvl="1"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2pPr>
            <a:lvl3pPr marL="0" marR="0" lvl="2"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3pPr>
            <a:lvl4pPr marL="0" marR="0" lvl="3"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4pPr>
            <a:lvl5pPr marL="0" marR="0" lvl="4"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5pPr>
            <a:lvl6pPr marL="0" marR="0" lvl="5"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6pPr>
            <a:lvl7pPr marL="0" marR="0" lvl="6"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7pPr>
            <a:lvl8pPr marL="0" marR="0" lvl="7"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8pPr>
            <a:lvl9pPr marL="0" marR="0" lvl="8"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3409" name="Google Shape;3409;p493" descr="M:\Marketing Communication and Referral Access\Luis\newbrand\UCM_logo\master\horizontal\UCM_Logo_Master_Brand_Horizontal_Tagline_rgb.jpg"/>
          <p:cNvPicPr preferRelativeResize="0"/>
          <p:nvPr/>
        </p:nvPicPr>
        <p:blipFill rotWithShape="1">
          <a:blip r:embed="rId2">
            <a:alphaModFix/>
          </a:blip>
          <a:srcRect/>
          <a:stretch/>
        </p:blipFill>
        <p:spPr>
          <a:xfrm>
            <a:off x="152397" y="8953503"/>
            <a:ext cx="5556516" cy="977895"/>
          </a:xfrm>
          <a:prstGeom prst="rect">
            <a:avLst/>
          </a:prstGeom>
          <a:noFill/>
          <a:ln>
            <a:noFill/>
          </a:ln>
        </p:spPr>
      </p:pic>
    </p:spTree>
  </p:cSld>
  <p:clrMapOvr>
    <a:masterClrMapping/>
  </p:clrMapOvr>
</p:sldLayout>
</file>

<file path=ppt/slideLayouts/slideLayout368.xml><?xml version="1.0" encoding="utf-8"?>
<p:sldLayout xmlns:a="http://schemas.openxmlformats.org/drawingml/2006/main" xmlns:r="http://schemas.openxmlformats.org/officeDocument/2006/relationships" xmlns:p="http://schemas.openxmlformats.org/presentationml/2006/main" showMasterSp="0" matchingName="8_EVERYDAY CONTENT ONLY">
  <p:cSld name="8_EVERYDAY CONTENT ONLY">
    <p:spTree>
      <p:nvGrpSpPr>
        <p:cNvPr id="1" name="Shape 3410"/>
        <p:cNvGrpSpPr/>
        <p:nvPr/>
      </p:nvGrpSpPr>
      <p:grpSpPr>
        <a:xfrm>
          <a:off x="0" y="0"/>
          <a:ext cx="0" cy="0"/>
          <a:chOff x="0" y="0"/>
          <a:chExt cx="0" cy="0"/>
        </a:xfrm>
      </p:grpSpPr>
      <p:sp>
        <p:nvSpPr>
          <p:cNvPr id="3411" name="Google Shape;3411;p494"/>
          <p:cNvSpPr/>
          <p:nvPr/>
        </p:nvSpPr>
        <p:spPr>
          <a:xfrm>
            <a:off x="0" y="0"/>
            <a:ext cx="18287994" cy="1969590"/>
          </a:xfrm>
          <a:prstGeom prst="rect">
            <a:avLst/>
          </a:prstGeom>
          <a:gradFill>
            <a:gsLst>
              <a:gs pos="0">
                <a:srgbClr val="1C498B"/>
              </a:gs>
              <a:gs pos="100000">
                <a:srgbClr val="79818A"/>
              </a:gs>
            </a:gsLst>
            <a:lin ang="0" scaled="0"/>
          </a:gra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3412" name="Google Shape;3412;p494"/>
          <p:cNvSpPr/>
          <p:nvPr/>
        </p:nvSpPr>
        <p:spPr>
          <a:xfrm>
            <a:off x="10295462" y="24401"/>
            <a:ext cx="7992533" cy="1218405"/>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1">
            <a:noAutofit/>
          </a:bodyPr>
          <a:lstStyle/>
          <a:p>
            <a:pPr marL="0" marR="0" lvl="0" indent="0" algn="ctr" rtl="0">
              <a:lnSpc>
                <a:spcPct val="100000"/>
              </a:lnSpc>
              <a:spcBef>
                <a:spcPts val="0"/>
              </a:spcBef>
              <a:spcAft>
                <a:spcPts val="0"/>
              </a:spcAft>
              <a:buClr>
                <a:srgbClr val="FFFFFF"/>
              </a:buClr>
              <a:buSzPts val="2288"/>
              <a:buFont typeface="Helvetica Neue"/>
              <a:buNone/>
            </a:pPr>
            <a:endParaRPr sz="2288" b="0" i="0" u="none" strike="noStrike" cap="none">
              <a:solidFill>
                <a:srgbClr val="FFFFFF"/>
              </a:solidFill>
              <a:latin typeface="Helvetica Neue"/>
              <a:ea typeface="Helvetica Neue"/>
              <a:cs typeface="Helvetica Neue"/>
              <a:sym typeface="Helvetica Neue"/>
            </a:endParaRPr>
          </a:p>
        </p:txBody>
      </p:sp>
      <p:sp>
        <p:nvSpPr>
          <p:cNvPr id="3413" name="Google Shape;3413;p494"/>
          <p:cNvSpPr txBox="1">
            <a:spLocks noGrp="1"/>
          </p:cNvSpPr>
          <p:nvPr>
            <p:ph type="body" idx="1"/>
          </p:nvPr>
        </p:nvSpPr>
        <p:spPr>
          <a:xfrm>
            <a:off x="762815" y="2561683"/>
            <a:ext cx="16805501" cy="6972857"/>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solidFill>
                  <a:srgbClr val="4C555F"/>
                </a:solidFill>
              </a:defRPr>
            </a:lvl1pPr>
            <a:lvl2pPr marL="914400" lvl="1" indent="-419100" algn="l">
              <a:lnSpc>
                <a:spcPct val="100000"/>
              </a:lnSpc>
              <a:spcBef>
                <a:spcPts val="1500"/>
              </a:spcBef>
              <a:spcAft>
                <a:spcPts val="0"/>
              </a:spcAft>
              <a:buSzPts val="3000"/>
              <a:buChar char="•"/>
              <a:defRPr>
                <a:solidFill>
                  <a:srgbClr val="4C555F"/>
                </a:solidFill>
              </a:defRPr>
            </a:lvl2pPr>
            <a:lvl3pPr marL="1371600" lvl="2" indent="-400050" algn="l">
              <a:lnSpc>
                <a:spcPct val="100000"/>
              </a:lnSpc>
              <a:spcBef>
                <a:spcPts val="1500"/>
              </a:spcBef>
              <a:spcAft>
                <a:spcPts val="0"/>
              </a:spcAft>
              <a:buSzPts val="2700"/>
              <a:buChar char="•"/>
              <a:defRPr>
                <a:solidFill>
                  <a:srgbClr val="4C555F"/>
                </a:solidFill>
              </a:defRPr>
            </a:lvl3pPr>
            <a:lvl4pPr marL="1828800" lvl="3" indent="-381000" algn="l">
              <a:lnSpc>
                <a:spcPct val="100000"/>
              </a:lnSpc>
              <a:spcBef>
                <a:spcPts val="1500"/>
              </a:spcBef>
              <a:spcAft>
                <a:spcPts val="0"/>
              </a:spcAft>
              <a:buSzPts val="2400"/>
              <a:buChar char="•"/>
              <a:defRPr>
                <a:solidFill>
                  <a:srgbClr val="4C555F"/>
                </a:solidFill>
              </a:defRPr>
            </a:lvl4pPr>
            <a:lvl5pPr marL="2286000" lvl="4" indent="-381000" algn="l">
              <a:lnSpc>
                <a:spcPct val="100000"/>
              </a:lnSpc>
              <a:spcBef>
                <a:spcPts val="1500"/>
              </a:spcBef>
              <a:spcAft>
                <a:spcPts val="0"/>
              </a:spcAft>
              <a:buSzPts val="2400"/>
              <a:buChar char="•"/>
              <a:defRPr>
                <a:solidFill>
                  <a:srgbClr val="4C555F"/>
                </a:solidFill>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414" name="Google Shape;3414;p494"/>
          <p:cNvSpPr/>
          <p:nvPr/>
        </p:nvSpPr>
        <p:spPr>
          <a:xfrm>
            <a:off x="10295462" y="779466"/>
            <a:ext cx="7992533" cy="1218405"/>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1">
            <a:noAutofit/>
          </a:bodyPr>
          <a:lstStyle/>
          <a:p>
            <a:pPr marL="0" marR="0" lvl="0" indent="0" algn="ctr" rtl="0">
              <a:lnSpc>
                <a:spcPct val="100000"/>
              </a:lnSpc>
              <a:spcBef>
                <a:spcPts val="0"/>
              </a:spcBef>
              <a:spcAft>
                <a:spcPts val="0"/>
              </a:spcAft>
              <a:buClr>
                <a:srgbClr val="FFFFFF"/>
              </a:buClr>
              <a:buSzPts val="2288"/>
              <a:buFont typeface="Helvetica Neue"/>
              <a:buNone/>
            </a:pPr>
            <a:endParaRPr sz="2288" b="0" i="0" u="none" strike="noStrike" cap="none">
              <a:solidFill>
                <a:srgbClr val="FFFFFF"/>
              </a:solidFill>
              <a:latin typeface="Helvetica Neue"/>
              <a:ea typeface="Helvetica Neue"/>
              <a:cs typeface="Helvetica Neue"/>
              <a:sym typeface="Helvetica Neue"/>
            </a:endParaRPr>
          </a:p>
        </p:txBody>
      </p:sp>
      <p:sp>
        <p:nvSpPr>
          <p:cNvPr id="3415" name="Google Shape;3415;p494"/>
          <p:cNvSpPr txBox="1">
            <a:spLocks noGrp="1"/>
          </p:cNvSpPr>
          <p:nvPr>
            <p:ph type="title"/>
          </p:nvPr>
        </p:nvSpPr>
        <p:spPr>
          <a:xfrm>
            <a:off x="457194" y="255090"/>
            <a:ext cx="17145000" cy="17145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FFFFFF"/>
              </a:buClr>
              <a:buSzPts val="4800"/>
              <a:buFont typeface="Calibri"/>
              <a:buNone/>
              <a:defRPr sz="4800">
                <a:solidFill>
                  <a:srgbClr val="FFFFFF"/>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416" name="Google Shape;3416;p494"/>
          <p:cNvSpPr txBox="1">
            <a:spLocks noGrp="1"/>
          </p:cNvSpPr>
          <p:nvPr>
            <p:ph type="body" idx="2"/>
          </p:nvPr>
        </p:nvSpPr>
        <p:spPr>
          <a:xfrm>
            <a:off x="498275" y="1430017"/>
            <a:ext cx="17145164" cy="623885"/>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500"/>
              </a:spcBef>
              <a:spcAft>
                <a:spcPts val="0"/>
              </a:spcAft>
              <a:buSzPts val="2100"/>
              <a:buNone/>
              <a:defRPr sz="2100">
                <a:solidFill>
                  <a:srgbClr val="FFFFFF"/>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3417" name="Google Shape;3417;p494"/>
          <p:cNvCxnSpPr/>
          <p:nvPr/>
        </p:nvCxnSpPr>
        <p:spPr>
          <a:xfrm>
            <a:off x="16967583" y="9670904"/>
            <a:ext cx="0" cy="401825"/>
          </a:xfrm>
          <a:prstGeom prst="straightConnector1">
            <a:avLst/>
          </a:prstGeom>
          <a:noFill/>
          <a:ln w="9525" cap="flat" cmpd="sng">
            <a:solidFill>
              <a:srgbClr val="7F7F7F"/>
            </a:solidFill>
            <a:prstDash val="solid"/>
            <a:miter lim="8000"/>
            <a:headEnd type="none" w="sm" len="sm"/>
            <a:tailEnd type="none" w="sm" len="sm"/>
          </a:ln>
        </p:spPr>
      </p:cxnSp>
      <p:sp>
        <p:nvSpPr>
          <p:cNvPr id="3418" name="Google Shape;3418;p494"/>
          <p:cNvSpPr txBox="1">
            <a:spLocks noGrp="1"/>
          </p:cNvSpPr>
          <p:nvPr>
            <p:ph type="sldNum" idx="12"/>
          </p:nvPr>
        </p:nvSpPr>
        <p:spPr>
          <a:xfrm>
            <a:off x="16803896" y="9681796"/>
            <a:ext cx="839556" cy="47875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1pPr>
            <a:lvl2pPr marL="0" marR="0" lvl="1"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2pPr>
            <a:lvl3pPr marL="0" marR="0" lvl="2"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3pPr>
            <a:lvl4pPr marL="0" marR="0" lvl="3"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4pPr>
            <a:lvl5pPr marL="0" marR="0" lvl="4"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5pPr>
            <a:lvl6pPr marL="0" marR="0" lvl="5"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6pPr>
            <a:lvl7pPr marL="0" marR="0" lvl="6"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7pPr>
            <a:lvl8pPr marL="0" marR="0" lvl="7"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8pPr>
            <a:lvl9pPr marL="0" marR="0" lvl="8"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3419" name="Google Shape;3419;p494"/>
          <p:cNvPicPr preferRelativeResize="0"/>
          <p:nvPr/>
        </p:nvPicPr>
        <p:blipFill rotWithShape="1">
          <a:blip r:embed="rId2">
            <a:alphaModFix/>
          </a:blip>
          <a:srcRect/>
          <a:stretch/>
        </p:blipFill>
        <p:spPr>
          <a:xfrm>
            <a:off x="14394695" y="9738360"/>
            <a:ext cx="2409201" cy="343860"/>
          </a:xfrm>
          <a:prstGeom prst="rect">
            <a:avLst/>
          </a:prstGeom>
          <a:noFill/>
          <a:ln>
            <a:noFill/>
          </a:ln>
        </p:spPr>
      </p:pic>
    </p:spTree>
  </p:cSld>
  <p:clrMapOvr>
    <a:masterClrMapping/>
  </p:clrMapOvr>
</p:sldLayout>
</file>

<file path=ppt/slideLayouts/slideLayout369.xml><?xml version="1.0" encoding="utf-8"?>
<p:sldLayout xmlns:a="http://schemas.openxmlformats.org/drawingml/2006/main" xmlns:r="http://schemas.openxmlformats.org/officeDocument/2006/relationships" xmlns:p="http://schemas.openxmlformats.org/presentationml/2006/main" showMasterSp="0" matchingName="9_Title Slide">
  <p:cSld name="9_Title Slide">
    <p:bg>
      <p:bgPr>
        <a:solidFill>
          <a:srgbClr val="FFFFFF"/>
        </a:solidFill>
        <a:effectLst/>
      </p:bgPr>
    </p:bg>
    <p:spTree>
      <p:nvGrpSpPr>
        <p:cNvPr id="1" name="Shape 3420"/>
        <p:cNvGrpSpPr/>
        <p:nvPr/>
      </p:nvGrpSpPr>
      <p:grpSpPr>
        <a:xfrm>
          <a:off x="0" y="0"/>
          <a:ext cx="0" cy="0"/>
          <a:chOff x="0" y="0"/>
          <a:chExt cx="0" cy="0"/>
        </a:xfrm>
      </p:grpSpPr>
      <p:sp>
        <p:nvSpPr>
          <p:cNvPr id="3421" name="Google Shape;3421;p495"/>
          <p:cNvSpPr/>
          <p:nvPr/>
        </p:nvSpPr>
        <p:spPr>
          <a:xfrm>
            <a:off x="0" y="0"/>
            <a:ext cx="18287994" cy="10287000"/>
          </a:xfrm>
          <a:custGeom>
            <a:avLst/>
            <a:gdLst/>
            <a:ahLst/>
            <a:cxnLst/>
            <a:rect l="l" t="t" r="r" b="b"/>
            <a:pathLst>
              <a:path w="12192000" h="6858000" extrusionOk="0">
                <a:moveTo>
                  <a:pt x="12192000" y="0"/>
                </a:moveTo>
                <a:lnTo>
                  <a:pt x="0" y="0"/>
                </a:lnTo>
                <a:lnTo>
                  <a:pt x="0" y="6858000"/>
                </a:lnTo>
                <a:lnTo>
                  <a:pt x="12192000" y="6858000"/>
                </a:lnTo>
                <a:lnTo>
                  <a:pt x="12192000" y="0"/>
                </a:lnTo>
                <a:close/>
              </a:path>
            </a:pathLst>
          </a:custGeom>
          <a:solidFill>
            <a:srgbClr val="F3F6F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3422" name="Google Shape;3422;p495"/>
          <p:cNvSpPr/>
          <p:nvPr/>
        </p:nvSpPr>
        <p:spPr>
          <a:xfrm>
            <a:off x="1" y="7651279"/>
            <a:ext cx="10667042" cy="2636516"/>
          </a:xfrm>
          <a:custGeom>
            <a:avLst/>
            <a:gdLst/>
            <a:ahLst/>
            <a:cxnLst/>
            <a:rect l="l" t="t" r="r" b="b"/>
            <a:pathLst>
              <a:path w="7111365" h="1757679" extrusionOk="0">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pic>
        <p:nvPicPr>
          <p:cNvPr id="3423" name="Google Shape;3423;p495"/>
          <p:cNvPicPr preferRelativeResize="0"/>
          <p:nvPr/>
        </p:nvPicPr>
        <p:blipFill rotWithShape="1">
          <a:blip r:embed="rId2">
            <a:alphaModFix/>
          </a:blip>
          <a:srcRect/>
          <a:stretch/>
        </p:blipFill>
        <p:spPr>
          <a:xfrm>
            <a:off x="0" y="7562852"/>
            <a:ext cx="18287994" cy="2724147"/>
          </a:xfrm>
          <a:prstGeom prst="rect">
            <a:avLst/>
          </a:prstGeom>
          <a:noFill/>
          <a:ln>
            <a:noFill/>
          </a:ln>
        </p:spPr>
      </p:pic>
      <p:sp>
        <p:nvSpPr>
          <p:cNvPr id="3424" name="Google Shape;3424;p495"/>
          <p:cNvSpPr/>
          <p:nvPr/>
        </p:nvSpPr>
        <p:spPr>
          <a:xfrm>
            <a:off x="0" y="7530084"/>
            <a:ext cx="18287994" cy="2757492"/>
          </a:xfrm>
          <a:custGeom>
            <a:avLst/>
            <a:gdLst/>
            <a:ahLst/>
            <a:cxnLst/>
            <a:rect l="l" t="t" r="r" b="b"/>
            <a:pathLst>
              <a:path w="12192000" h="1838325" extrusionOk="0">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pic>
        <p:nvPicPr>
          <p:cNvPr id="3425" name="Google Shape;3425;p495"/>
          <p:cNvPicPr preferRelativeResize="0"/>
          <p:nvPr/>
        </p:nvPicPr>
        <p:blipFill rotWithShape="1">
          <a:blip r:embed="rId3">
            <a:alphaModFix/>
          </a:blip>
          <a:srcRect/>
          <a:stretch/>
        </p:blipFill>
        <p:spPr>
          <a:xfrm>
            <a:off x="470939" y="8346187"/>
            <a:ext cx="3038079" cy="1367033"/>
          </a:xfrm>
          <a:prstGeom prst="rect">
            <a:avLst/>
          </a:prstGeom>
          <a:noFill/>
          <a:ln>
            <a:noFill/>
          </a:ln>
        </p:spPr>
      </p:pic>
      <p:sp>
        <p:nvSpPr>
          <p:cNvPr id="3426" name="Google Shape;3426;p495"/>
          <p:cNvSpPr/>
          <p:nvPr/>
        </p:nvSpPr>
        <p:spPr>
          <a:xfrm>
            <a:off x="2280285" y="4218807"/>
            <a:ext cx="3429000" cy="0"/>
          </a:xfrm>
          <a:custGeom>
            <a:avLst/>
            <a:gdLst/>
            <a:ahLst/>
            <a:cxnLst/>
            <a:rect l="l" t="t" r="r" b="b"/>
            <a:pathLst>
              <a:path w="2286000" h="120000" extrusionOk="0">
                <a:moveTo>
                  <a:pt x="0" y="0"/>
                </a:moveTo>
                <a:lnTo>
                  <a:pt x="2286000" y="0"/>
                </a:lnTo>
              </a:path>
            </a:pathLst>
          </a:custGeom>
          <a:noFill/>
          <a:ln w="32000" cap="flat" cmpd="sng">
            <a:solidFill>
              <a:srgbClr val="F58366"/>
            </a:solidFill>
            <a:prstDash val="solid"/>
            <a:miter lim="8000"/>
            <a:headEnd type="none" w="sm" len="sm"/>
            <a:tailEnd type="none" w="sm" len="sm"/>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3427" name="Google Shape;3427;p495"/>
          <p:cNvSpPr txBox="1">
            <a:spLocks noGrp="1"/>
          </p:cNvSpPr>
          <p:nvPr>
            <p:ph type="title"/>
          </p:nvPr>
        </p:nvSpPr>
        <p:spPr>
          <a:xfrm>
            <a:off x="707540" y="740883"/>
            <a:ext cx="16872929" cy="861063"/>
          </a:xfrm>
          <a:prstGeom prst="rect">
            <a:avLst/>
          </a:prstGeom>
          <a:noFill/>
          <a:ln>
            <a:noFill/>
          </a:ln>
        </p:spPr>
        <p:txBody>
          <a:bodyPr spcFirstLastPara="1" wrap="square" lIns="0" tIns="0" rIns="0" bIns="0" anchor="ctr" anchorCtr="0">
            <a:spAutoFit/>
          </a:bodyPr>
          <a:lstStyle>
            <a:lvl1pPr lvl="0" algn="l">
              <a:lnSpc>
                <a:spcPct val="100000"/>
              </a:lnSpc>
              <a:spcBef>
                <a:spcPts val="0"/>
              </a:spcBef>
              <a:spcAft>
                <a:spcPts val="0"/>
              </a:spcAft>
              <a:buClr>
                <a:srgbClr val="444C55"/>
              </a:buClr>
              <a:buSzPts val="5400"/>
              <a:buFont typeface="Calibri"/>
              <a:buNone/>
              <a:defRPr b="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428" name="Google Shape;3428;p495"/>
          <p:cNvSpPr txBox="1">
            <a:spLocks noGrp="1"/>
          </p:cNvSpPr>
          <p:nvPr>
            <p:ph type="subTitle" idx="1"/>
          </p:nvPr>
        </p:nvSpPr>
        <p:spPr>
          <a:xfrm>
            <a:off x="2743200" y="5760720"/>
            <a:ext cx="12801594" cy="553998"/>
          </a:xfrm>
          <a:prstGeom prst="rect">
            <a:avLst/>
          </a:prstGeom>
          <a:noFill/>
          <a:ln>
            <a:noFill/>
          </a:ln>
        </p:spPr>
        <p:txBody>
          <a:bodyPr spcFirstLastPara="1" wrap="square" lIns="0" tIns="0" rIns="0" bIns="0" anchor="t" anchorCtr="0">
            <a:spAutoFit/>
          </a:bodyPr>
          <a:lstStyle>
            <a:lvl1pPr lvl="0" algn="l">
              <a:lnSpc>
                <a:spcPct val="100000"/>
              </a:lnSpc>
              <a:spcBef>
                <a:spcPts val="1500"/>
              </a:spcBef>
              <a:spcAft>
                <a:spcPts val="0"/>
              </a:spcAft>
              <a:buSzPts val="3600"/>
              <a:buChar char="•"/>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3429" name="Google Shape;3429;p495"/>
          <p:cNvSpPr txBox="1">
            <a:spLocks noGrp="1"/>
          </p:cNvSpPr>
          <p:nvPr>
            <p:ph type="ftr" idx="11"/>
          </p:nvPr>
        </p:nvSpPr>
        <p:spPr>
          <a:xfrm>
            <a:off x="914405" y="9534527"/>
            <a:ext cx="6172200" cy="547694"/>
          </a:xfrm>
          <a:prstGeom prst="rect">
            <a:avLst/>
          </a:prstGeom>
          <a:noFill/>
          <a:ln>
            <a:noFill/>
          </a:ln>
        </p:spPr>
        <p:txBody>
          <a:bodyPr spcFirstLastPara="1" wrap="square" lIns="0" tIns="0" rIns="0" bIns="0" anchor="ctr" anchorCtr="1">
            <a:noAutofit/>
          </a:bodyPr>
          <a:lstStyle>
            <a:lvl1pPr lvl="0" algn="ctr">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430" name="Google Shape;3430;p495"/>
          <p:cNvSpPr txBox="1">
            <a:spLocks noGrp="1"/>
          </p:cNvSpPr>
          <p:nvPr>
            <p:ph type="dt" idx="10"/>
          </p:nvPr>
        </p:nvSpPr>
        <p:spPr>
          <a:xfrm>
            <a:off x="0" y="0"/>
            <a:ext cx="0" cy="0"/>
          </a:xfrm>
          <a:prstGeom prst="rect">
            <a:avLst/>
          </a:prstGeom>
          <a:noFill/>
          <a:ln>
            <a:noFill/>
          </a:ln>
        </p:spPr>
        <p:txBody>
          <a:bodyPr spcFirstLastPara="1" wrap="square" lIns="0" tIns="0" rIns="0" bIns="0" anchor="t" anchorCtr="0">
            <a:noAutofit/>
          </a:bodyPr>
          <a:lstStyle>
            <a:lvl1pPr marR="0" lvl="0" algn="l" rtl="0">
              <a:lnSpc>
                <a:spcPct val="100000"/>
              </a:lnSpc>
              <a:spcBef>
                <a:spcPts val="0"/>
              </a:spcBef>
              <a:spcAft>
                <a:spcPts val="0"/>
              </a:spcAft>
              <a:buClr>
                <a:srgbClr val="939699"/>
              </a:buClr>
              <a:buSzPts val="2700"/>
              <a:buFont typeface="Calibri"/>
              <a:buNone/>
              <a:defRPr sz="2700" b="0" i="0" u="none" strike="noStrike" cap="none">
                <a:solidFill>
                  <a:srgbClr val="939699"/>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3431" name="Google Shape;3431;p495"/>
          <p:cNvSpPr txBox="1">
            <a:spLocks noGrp="1"/>
          </p:cNvSpPr>
          <p:nvPr>
            <p:ph type="sldNum" idx="12"/>
          </p:nvPr>
        </p:nvSpPr>
        <p:spPr>
          <a:xfrm>
            <a:off x="13258805" y="9534527"/>
            <a:ext cx="4114800" cy="547694"/>
          </a:xfrm>
          <a:prstGeom prst="rect">
            <a:avLst/>
          </a:prstGeom>
          <a:noFill/>
          <a:ln>
            <a:noFill/>
          </a:ln>
        </p:spPr>
        <p:txBody>
          <a:bodyPr spcFirstLastPara="1" wrap="square" lIns="0" tIns="0" rIns="0" bIns="0" anchor="ctr" anchorCtr="0">
            <a:noAutofit/>
          </a:bodyPr>
          <a:lstStyle>
            <a:lvl1pPr marL="57155" marR="0" lvl="0" indent="0" algn="r">
              <a:lnSpc>
                <a:spcPct val="118777"/>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1pPr>
            <a:lvl2pPr marL="57155" marR="0" lvl="1" indent="0" algn="r">
              <a:lnSpc>
                <a:spcPct val="118777"/>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2pPr>
            <a:lvl3pPr marL="57155" marR="0" lvl="2" indent="0" algn="r">
              <a:lnSpc>
                <a:spcPct val="118777"/>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3pPr>
            <a:lvl4pPr marL="57155" marR="0" lvl="3" indent="0" algn="r">
              <a:lnSpc>
                <a:spcPct val="118777"/>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4pPr>
            <a:lvl5pPr marL="57155" marR="0" lvl="4" indent="0" algn="r">
              <a:lnSpc>
                <a:spcPct val="118777"/>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5pPr>
            <a:lvl6pPr marL="57155" marR="0" lvl="5" indent="0" algn="r">
              <a:lnSpc>
                <a:spcPct val="118777"/>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6pPr>
            <a:lvl7pPr marL="57155" marR="0" lvl="6" indent="0" algn="r">
              <a:lnSpc>
                <a:spcPct val="118777"/>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7pPr>
            <a:lvl8pPr marL="57155" marR="0" lvl="7" indent="0" algn="r">
              <a:lnSpc>
                <a:spcPct val="118777"/>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8pPr>
            <a:lvl9pPr marL="57155" marR="0" lvl="8" indent="0" algn="r">
              <a:lnSpc>
                <a:spcPct val="118777"/>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9pPr>
          </a:lstStyle>
          <a:p>
            <a:pPr marL="57155"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70.xml><?xml version="1.0" encoding="utf-8"?>
<p:sldLayout xmlns:a="http://schemas.openxmlformats.org/drawingml/2006/main" xmlns:r="http://schemas.openxmlformats.org/officeDocument/2006/relationships" xmlns:p="http://schemas.openxmlformats.org/presentationml/2006/main" matchingName="21_Title Slide_Yale Blue">
  <p:cSld name="21_Title Slide_Yale Blue">
    <p:spTree>
      <p:nvGrpSpPr>
        <p:cNvPr id="1" name="Shape 3432"/>
        <p:cNvGrpSpPr/>
        <p:nvPr/>
      </p:nvGrpSpPr>
      <p:grpSpPr>
        <a:xfrm>
          <a:off x="0" y="0"/>
          <a:ext cx="0" cy="0"/>
          <a:chOff x="0" y="0"/>
          <a:chExt cx="0" cy="0"/>
        </a:xfrm>
      </p:grpSpPr>
      <p:sp>
        <p:nvSpPr>
          <p:cNvPr id="3433" name="Google Shape;3433;p496"/>
          <p:cNvSpPr txBox="1">
            <a:spLocks noGrp="1"/>
          </p:cNvSpPr>
          <p:nvPr>
            <p:ph type="body" idx="1"/>
          </p:nvPr>
        </p:nvSpPr>
        <p:spPr>
          <a:xfrm>
            <a:off x="4239835"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434" name="Google Shape;3434;p496"/>
          <p:cNvSpPr txBox="1">
            <a:spLocks noGrp="1"/>
          </p:cNvSpPr>
          <p:nvPr>
            <p:ph type="title"/>
          </p:nvPr>
        </p:nvSpPr>
        <p:spPr>
          <a:xfrm>
            <a:off x="4239835" y="2710721"/>
            <a:ext cx="12267920" cy="244419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0"/>
              <a:buFont typeface="Verdana"/>
              <a:buNone/>
              <a:defRPr sz="800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435" name="Google Shape;3435;p496"/>
          <p:cNvSpPr txBox="1">
            <a:spLocks noGrp="1"/>
          </p:cNvSpPr>
          <p:nvPr>
            <p:ph type="dt" idx="10"/>
          </p:nvPr>
        </p:nvSpPr>
        <p:spPr>
          <a:xfrm>
            <a:off x="0" y="0"/>
            <a:ext cx="0" cy="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3436" name="Google Shape;3436;p496"/>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1">
            <a:noAutofit/>
          </a:bodyPr>
          <a:lstStyle>
            <a:lvl1pPr lvl="0" algn="ctr">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437" name="Google Shape;3437;p496"/>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3438" name="Google Shape;3438;p496"/>
          <p:cNvSpPr/>
          <p:nvPr/>
        </p:nvSpPr>
        <p:spPr>
          <a:xfrm rot="10799991">
            <a:off x="-29" y="3000349"/>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3439" name="Google Shape;3439;p496"/>
          <p:cNvSpPr/>
          <p:nvPr/>
        </p:nvSpPr>
        <p:spPr>
          <a:xfrm>
            <a:off x="0" y="9172574"/>
            <a:ext cx="18287994" cy="1114425"/>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3440" name="Google Shape;3440;p496"/>
          <p:cNvSpPr txBox="1">
            <a:spLocks noGrp="1"/>
          </p:cNvSpPr>
          <p:nvPr>
            <p:ph type="body" idx="2"/>
          </p:nvPr>
        </p:nvSpPr>
        <p:spPr>
          <a:xfrm>
            <a:off x="4239835" y="5171095"/>
            <a:ext cx="12267920" cy="1069971"/>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3441" name="Google Shape;3441;p496"/>
          <p:cNvPicPr preferRelativeResize="0"/>
          <p:nvPr/>
        </p:nvPicPr>
        <p:blipFill rotWithShape="1">
          <a:blip r:embed="rId2">
            <a:alphaModFix/>
          </a:blip>
          <a:srcRect/>
          <a:stretch/>
        </p:blipFill>
        <p:spPr>
          <a:xfrm>
            <a:off x="4244746" y="6267499"/>
            <a:ext cx="6593939" cy="1710248"/>
          </a:xfrm>
          <a:prstGeom prst="rect">
            <a:avLst/>
          </a:prstGeom>
          <a:noFill/>
          <a:ln>
            <a:noFill/>
          </a:ln>
        </p:spPr>
      </p:pic>
    </p:spTree>
  </p:cSld>
  <p:clrMapOvr>
    <a:masterClrMapping/>
  </p:clrMapOvr>
</p:sldLayout>
</file>

<file path=ppt/slideLayouts/slideLayout371.xml><?xml version="1.0" encoding="utf-8"?>
<p:sldLayout xmlns:a="http://schemas.openxmlformats.org/drawingml/2006/main" xmlns:r="http://schemas.openxmlformats.org/officeDocument/2006/relationships" xmlns:p="http://schemas.openxmlformats.org/presentationml/2006/main" matchingName="30_Title Slide_Yale Blue">
  <p:cSld name="30_Title Slide_Yale Blue">
    <p:spTree>
      <p:nvGrpSpPr>
        <p:cNvPr id="1" name="Shape 3442"/>
        <p:cNvGrpSpPr/>
        <p:nvPr/>
      </p:nvGrpSpPr>
      <p:grpSpPr>
        <a:xfrm>
          <a:off x="0" y="0"/>
          <a:ext cx="0" cy="0"/>
          <a:chOff x="0" y="0"/>
          <a:chExt cx="0" cy="0"/>
        </a:xfrm>
      </p:grpSpPr>
      <p:sp>
        <p:nvSpPr>
          <p:cNvPr id="3443" name="Google Shape;3443;p497"/>
          <p:cNvSpPr txBox="1">
            <a:spLocks noGrp="1"/>
          </p:cNvSpPr>
          <p:nvPr>
            <p:ph type="body" idx="1"/>
          </p:nvPr>
        </p:nvSpPr>
        <p:spPr>
          <a:xfrm>
            <a:off x="4239835"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444" name="Google Shape;3444;p497"/>
          <p:cNvSpPr txBox="1">
            <a:spLocks noGrp="1"/>
          </p:cNvSpPr>
          <p:nvPr>
            <p:ph type="title"/>
          </p:nvPr>
        </p:nvSpPr>
        <p:spPr>
          <a:xfrm>
            <a:off x="4239835" y="2710721"/>
            <a:ext cx="12267920" cy="244419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0"/>
              <a:buFont typeface="Verdana"/>
              <a:buNone/>
              <a:defRPr sz="800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445" name="Google Shape;3445;p497"/>
          <p:cNvSpPr txBox="1">
            <a:spLocks noGrp="1"/>
          </p:cNvSpPr>
          <p:nvPr>
            <p:ph type="dt" idx="10"/>
          </p:nvPr>
        </p:nvSpPr>
        <p:spPr>
          <a:xfrm>
            <a:off x="0" y="0"/>
            <a:ext cx="0" cy="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3446" name="Google Shape;3446;p497"/>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1">
            <a:noAutofit/>
          </a:bodyPr>
          <a:lstStyle>
            <a:lvl1pPr lvl="0" algn="ctr">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447" name="Google Shape;3447;p497"/>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3448" name="Google Shape;3448;p497"/>
          <p:cNvSpPr/>
          <p:nvPr/>
        </p:nvSpPr>
        <p:spPr>
          <a:xfrm rot="10799991">
            <a:off x="-29" y="3000349"/>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3449" name="Google Shape;3449;p497"/>
          <p:cNvSpPr/>
          <p:nvPr/>
        </p:nvSpPr>
        <p:spPr>
          <a:xfrm>
            <a:off x="0" y="9172574"/>
            <a:ext cx="18287994" cy="1114425"/>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3450" name="Google Shape;3450;p497"/>
          <p:cNvSpPr txBox="1">
            <a:spLocks noGrp="1"/>
          </p:cNvSpPr>
          <p:nvPr>
            <p:ph type="body" idx="2"/>
          </p:nvPr>
        </p:nvSpPr>
        <p:spPr>
          <a:xfrm>
            <a:off x="4239835" y="5171095"/>
            <a:ext cx="12267920" cy="1069971"/>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3451" name="Google Shape;3451;p497"/>
          <p:cNvPicPr preferRelativeResize="0"/>
          <p:nvPr/>
        </p:nvPicPr>
        <p:blipFill rotWithShape="1">
          <a:blip r:embed="rId2">
            <a:alphaModFix/>
          </a:blip>
          <a:srcRect/>
          <a:stretch/>
        </p:blipFill>
        <p:spPr>
          <a:xfrm>
            <a:off x="4244746" y="6267499"/>
            <a:ext cx="6593939" cy="1710248"/>
          </a:xfrm>
          <a:prstGeom prst="rect">
            <a:avLst/>
          </a:prstGeom>
          <a:noFill/>
          <a:ln>
            <a:noFill/>
          </a:ln>
        </p:spPr>
      </p:pic>
    </p:spTree>
  </p:cSld>
  <p:clrMapOvr>
    <a:masterClrMapping/>
  </p:clrMapOvr>
</p:sldLayout>
</file>

<file path=ppt/slideLayouts/slideLayout372.xml><?xml version="1.0" encoding="utf-8"?>
<p:sldLayout xmlns:a="http://schemas.openxmlformats.org/drawingml/2006/main" xmlns:r="http://schemas.openxmlformats.org/officeDocument/2006/relationships" xmlns:p="http://schemas.openxmlformats.org/presentationml/2006/main" matchingName="31_Title Slide_Yale Blue">
  <p:cSld name="31_Title Slide_Yale Blue">
    <p:spTree>
      <p:nvGrpSpPr>
        <p:cNvPr id="1" name="Shape 3452"/>
        <p:cNvGrpSpPr/>
        <p:nvPr/>
      </p:nvGrpSpPr>
      <p:grpSpPr>
        <a:xfrm>
          <a:off x="0" y="0"/>
          <a:ext cx="0" cy="0"/>
          <a:chOff x="0" y="0"/>
          <a:chExt cx="0" cy="0"/>
        </a:xfrm>
      </p:grpSpPr>
      <p:sp>
        <p:nvSpPr>
          <p:cNvPr id="3453" name="Google Shape;3453;p498"/>
          <p:cNvSpPr txBox="1">
            <a:spLocks noGrp="1"/>
          </p:cNvSpPr>
          <p:nvPr>
            <p:ph type="body" idx="1"/>
          </p:nvPr>
        </p:nvSpPr>
        <p:spPr>
          <a:xfrm>
            <a:off x="4239835"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454" name="Google Shape;3454;p498"/>
          <p:cNvSpPr txBox="1">
            <a:spLocks noGrp="1"/>
          </p:cNvSpPr>
          <p:nvPr>
            <p:ph type="title"/>
          </p:nvPr>
        </p:nvSpPr>
        <p:spPr>
          <a:xfrm>
            <a:off x="4239835" y="2710721"/>
            <a:ext cx="12267920" cy="244419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0"/>
              <a:buFont typeface="Verdana"/>
              <a:buNone/>
              <a:defRPr sz="800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455" name="Google Shape;3455;p498"/>
          <p:cNvSpPr txBox="1">
            <a:spLocks noGrp="1"/>
          </p:cNvSpPr>
          <p:nvPr>
            <p:ph type="dt" idx="10"/>
          </p:nvPr>
        </p:nvSpPr>
        <p:spPr>
          <a:xfrm>
            <a:off x="0" y="0"/>
            <a:ext cx="0" cy="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3456" name="Google Shape;3456;p498"/>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1">
            <a:noAutofit/>
          </a:bodyPr>
          <a:lstStyle>
            <a:lvl1pPr lvl="0" algn="ctr">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457" name="Google Shape;3457;p498"/>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3458" name="Google Shape;3458;p498"/>
          <p:cNvSpPr/>
          <p:nvPr/>
        </p:nvSpPr>
        <p:spPr>
          <a:xfrm rot="10799991">
            <a:off x="-29" y="3000349"/>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3459" name="Google Shape;3459;p498"/>
          <p:cNvSpPr/>
          <p:nvPr/>
        </p:nvSpPr>
        <p:spPr>
          <a:xfrm>
            <a:off x="0" y="9172574"/>
            <a:ext cx="18287994" cy="1114425"/>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3460" name="Google Shape;3460;p498"/>
          <p:cNvSpPr txBox="1">
            <a:spLocks noGrp="1"/>
          </p:cNvSpPr>
          <p:nvPr>
            <p:ph type="body" idx="2"/>
          </p:nvPr>
        </p:nvSpPr>
        <p:spPr>
          <a:xfrm>
            <a:off x="4239835" y="5171095"/>
            <a:ext cx="12267920" cy="1069971"/>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3461" name="Google Shape;3461;p498"/>
          <p:cNvPicPr preferRelativeResize="0"/>
          <p:nvPr/>
        </p:nvPicPr>
        <p:blipFill rotWithShape="1">
          <a:blip r:embed="rId2">
            <a:alphaModFix/>
          </a:blip>
          <a:srcRect/>
          <a:stretch/>
        </p:blipFill>
        <p:spPr>
          <a:xfrm>
            <a:off x="4244746" y="6267499"/>
            <a:ext cx="6593939" cy="1710248"/>
          </a:xfrm>
          <a:prstGeom prst="rect">
            <a:avLst/>
          </a:prstGeom>
          <a:noFill/>
          <a:ln>
            <a:noFill/>
          </a:ln>
        </p:spPr>
      </p:pic>
    </p:spTree>
  </p:cSld>
  <p:clrMapOvr>
    <a:masterClrMapping/>
  </p:clrMapOvr>
</p:sldLayout>
</file>

<file path=ppt/slideLayouts/slideLayout373.xml><?xml version="1.0" encoding="utf-8"?>
<p:sldLayout xmlns:a="http://schemas.openxmlformats.org/drawingml/2006/main" xmlns:r="http://schemas.openxmlformats.org/officeDocument/2006/relationships" xmlns:p="http://schemas.openxmlformats.org/presentationml/2006/main" matchingName="32_Title Slide_Yale Blue">
  <p:cSld name="32_Title Slide_Yale Blue">
    <p:spTree>
      <p:nvGrpSpPr>
        <p:cNvPr id="1" name="Shape 3462"/>
        <p:cNvGrpSpPr/>
        <p:nvPr/>
      </p:nvGrpSpPr>
      <p:grpSpPr>
        <a:xfrm>
          <a:off x="0" y="0"/>
          <a:ext cx="0" cy="0"/>
          <a:chOff x="0" y="0"/>
          <a:chExt cx="0" cy="0"/>
        </a:xfrm>
      </p:grpSpPr>
      <p:sp>
        <p:nvSpPr>
          <p:cNvPr id="3463" name="Google Shape;3463;p499"/>
          <p:cNvSpPr txBox="1">
            <a:spLocks noGrp="1"/>
          </p:cNvSpPr>
          <p:nvPr>
            <p:ph type="body" idx="1"/>
          </p:nvPr>
        </p:nvSpPr>
        <p:spPr>
          <a:xfrm>
            <a:off x="4239835"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464" name="Google Shape;3464;p499"/>
          <p:cNvSpPr txBox="1">
            <a:spLocks noGrp="1"/>
          </p:cNvSpPr>
          <p:nvPr>
            <p:ph type="title"/>
          </p:nvPr>
        </p:nvSpPr>
        <p:spPr>
          <a:xfrm>
            <a:off x="4239835" y="2710721"/>
            <a:ext cx="12267920" cy="244419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0"/>
              <a:buFont typeface="Verdana"/>
              <a:buNone/>
              <a:defRPr sz="800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465" name="Google Shape;3465;p499"/>
          <p:cNvSpPr txBox="1">
            <a:spLocks noGrp="1"/>
          </p:cNvSpPr>
          <p:nvPr>
            <p:ph type="dt" idx="10"/>
          </p:nvPr>
        </p:nvSpPr>
        <p:spPr>
          <a:xfrm>
            <a:off x="0" y="0"/>
            <a:ext cx="0" cy="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3466" name="Google Shape;3466;p499"/>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1">
            <a:noAutofit/>
          </a:bodyPr>
          <a:lstStyle>
            <a:lvl1pPr lvl="0" algn="ctr">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467" name="Google Shape;3467;p499"/>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3468" name="Google Shape;3468;p499"/>
          <p:cNvSpPr/>
          <p:nvPr/>
        </p:nvSpPr>
        <p:spPr>
          <a:xfrm rot="10799991">
            <a:off x="-29" y="3000349"/>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3469" name="Google Shape;3469;p499"/>
          <p:cNvSpPr/>
          <p:nvPr/>
        </p:nvSpPr>
        <p:spPr>
          <a:xfrm>
            <a:off x="0" y="9172574"/>
            <a:ext cx="18287994" cy="1114425"/>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3470" name="Google Shape;3470;p499"/>
          <p:cNvSpPr txBox="1">
            <a:spLocks noGrp="1"/>
          </p:cNvSpPr>
          <p:nvPr>
            <p:ph type="body" idx="2"/>
          </p:nvPr>
        </p:nvSpPr>
        <p:spPr>
          <a:xfrm>
            <a:off x="4239835" y="5171095"/>
            <a:ext cx="12267920" cy="1069971"/>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3471" name="Google Shape;3471;p499"/>
          <p:cNvPicPr preferRelativeResize="0"/>
          <p:nvPr/>
        </p:nvPicPr>
        <p:blipFill rotWithShape="1">
          <a:blip r:embed="rId2">
            <a:alphaModFix/>
          </a:blip>
          <a:srcRect/>
          <a:stretch/>
        </p:blipFill>
        <p:spPr>
          <a:xfrm>
            <a:off x="4244746" y="6267499"/>
            <a:ext cx="6593939" cy="1710248"/>
          </a:xfrm>
          <a:prstGeom prst="rect">
            <a:avLst/>
          </a:prstGeom>
          <a:noFill/>
          <a:ln>
            <a:noFill/>
          </a:ln>
        </p:spPr>
      </p:pic>
    </p:spTree>
  </p:cSld>
  <p:clrMapOvr>
    <a:masterClrMapping/>
  </p:clrMapOvr>
</p:sldLayout>
</file>

<file path=ppt/slideLayouts/slideLayout374.xml><?xml version="1.0" encoding="utf-8"?>
<p:sldLayout xmlns:a="http://schemas.openxmlformats.org/drawingml/2006/main" xmlns:r="http://schemas.openxmlformats.org/officeDocument/2006/relationships" xmlns:p="http://schemas.openxmlformats.org/presentationml/2006/main" matchingName="33_Title Slide_Yale Blue">
  <p:cSld name="33_Title Slide_Yale Blue">
    <p:spTree>
      <p:nvGrpSpPr>
        <p:cNvPr id="1" name="Shape 3472"/>
        <p:cNvGrpSpPr/>
        <p:nvPr/>
      </p:nvGrpSpPr>
      <p:grpSpPr>
        <a:xfrm>
          <a:off x="0" y="0"/>
          <a:ext cx="0" cy="0"/>
          <a:chOff x="0" y="0"/>
          <a:chExt cx="0" cy="0"/>
        </a:xfrm>
      </p:grpSpPr>
      <p:sp>
        <p:nvSpPr>
          <p:cNvPr id="3473" name="Google Shape;3473;p500"/>
          <p:cNvSpPr txBox="1">
            <a:spLocks noGrp="1"/>
          </p:cNvSpPr>
          <p:nvPr>
            <p:ph type="body" idx="1"/>
          </p:nvPr>
        </p:nvSpPr>
        <p:spPr>
          <a:xfrm>
            <a:off x="4239835"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474" name="Google Shape;3474;p500"/>
          <p:cNvSpPr txBox="1">
            <a:spLocks noGrp="1"/>
          </p:cNvSpPr>
          <p:nvPr>
            <p:ph type="title"/>
          </p:nvPr>
        </p:nvSpPr>
        <p:spPr>
          <a:xfrm>
            <a:off x="4239835" y="2710721"/>
            <a:ext cx="12267920" cy="244419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0"/>
              <a:buFont typeface="Verdana"/>
              <a:buNone/>
              <a:defRPr sz="800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475" name="Google Shape;3475;p500"/>
          <p:cNvSpPr txBox="1">
            <a:spLocks noGrp="1"/>
          </p:cNvSpPr>
          <p:nvPr>
            <p:ph type="dt" idx="10"/>
          </p:nvPr>
        </p:nvSpPr>
        <p:spPr>
          <a:xfrm>
            <a:off x="0" y="0"/>
            <a:ext cx="0" cy="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3476" name="Google Shape;3476;p500"/>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1">
            <a:noAutofit/>
          </a:bodyPr>
          <a:lstStyle>
            <a:lvl1pPr lvl="0" algn="ctr">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477" name="Google Shape;3477;p500"/>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3478" name="Google Shape;3478;p500"/>
          <p:cNvSpPr/>
          <p:nvPr/>
        </p:nvSpPr>
        <p:spPr>
          <a:xfrm rot="10799991">
            <a:off x="-29" y="3000349"/>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3479" name="Google Shape;3479;p500"/>
          <p:cNvSpPr/>
          <p:nvPr/>
        </p:nvSpPr>
        <p:spPr>
          <a:xfrm>
            <a:off x="0" y="9172574"/>
            <a:ext cx="18287994" cy="1114425"/>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3480" name="Google Shape;3480;p500"/>
          <p:cNvSpPr txBox="1">
            <a:spLocks noGrp="1"/>
          </p:cNvSpPr>
          <p:nvPr>
            <p:ph type="body" idx="2"/>
          </p:nvPr>
        </p:nvSpPr>
        <p:spPr>
          <a:xfrm>
            <a:off x="4239835" y="5171095"/>
            <a:ext cx="12267920" cy="1069971"/>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3481" name="Google Shape;3481;p500"/>
          <p:cNvPicPr preferRelativeResize="0"/>
          <p:nvPr/>
        </p:nvPicPr>
        <p:blipFill rotWithShape="1">
          <a:blip r:embed="rId2">
            <a:alphaModFix/>
          </a:blip>
          <a:srcRect/>
          <a:stretch/>
        </p:blipFill>
        <p:spPr>
          <a:xfrm>
            <a:off x="4244746" y="6267499"/>
            <a:ext cx="6593939" cy="1710248"/>
          </a:xfrm>
          <a:prstGeom prst="rect">
            <a:avLst/>
          </a:prstGeom>
          <a:noFill/>
          <a:ln>
            <a:noFill/>
          </a:ln>
        </p:spPr>
      </p:pic>
    </p:spTree>
  </p:cSld>
  <p:clrMapOvr>
    <a:masterClrMapping/>
  </p:clrMapOvr>
</p:sldLayout>
</file>

<file path=ppt/slideLayouts/slideLayout375.xml><?xml version="1.0" encoding="utf-8"?>
<p:sldLayout xmlns:a="http://schemas.openxmlformats.org/drawingml/2006/main" xmlns:r="http://schemas.openxmlformats.org/officeDocument/2006/relationships" xmlns:p="http://schemas.openxmlformats.org/presentationml/2006/main" matchingName="34_Title Slide_Yale Blue">
  <p:cSld name="34_Title Slide_Yale Blue">
    <p:spTree>
      <p:nvGrpSpPr>
        <p:cNvPr id="1" name="Shape 3482"/>
        <p:cNvGrpSpPr/>
        <p:nvPr/>
      </p:nvGrpSpPr>
      <p:grpSpPr>
        <a:xfrm>
          <a:off x="0" y="0"/>
          <a:ext cx="0" cy="0"/>
          <a:chOff x="0" y="0"/>
          <a:chExt cx="0" cy="0"/>
        </a:xfrm>
      </p:grpSpPr>
      <p:sp>
        <p:nvSpPr>
          <p:cNvPr id="3483" name="Google Shape;3483;p501"/>
          <p:cNvSpPr txBox="1">
            <a:spLocks noGrp="1"/>
          </p:cNvSpPr>
          <p:nvPr>
            <p:ph type="body" idx="1"/>
          </p:nvPr>
        </p:nvSpPr>
        <p:spPr>
          <a:xfrm>
            <a:off x="4239835"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484" name="Google Shape;3484;p501"/>
          <p:cNvSpPr txBox="1">
            <a:spLocks noGrp="1"/>
          </p:cNvSpPr>
          <p:nvPr>
            <p:ph type="title"/>
          </p:nvPr>
        </p:nvSpPr>
        <p:spPr>
          <a:xfrm>
            <a:off x="4239835" y="2710721"/>
            <a:ext cx="12267920" cy="244419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0"/>
              <a:buFont typeface="Verdana"/>
              <a:buNone/>
              <a:defRPr sz="800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485" name="Google Shape;3485;p501"/>
          <p:cNvSpPr txBox="1">
            <a:spLocks noGrp="1"/>
          </p:cNvSpPr>
          <p:nvPr>
            <p:ph type="dt" idx="10"/>
          </p:nvPr>
        </p:nvSpPr>
        <p:spPr>
          <a:xfrm>
            <a:off x="0" y="0"/>
            <a:ext cx="0" cy="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3486" name="Google Shape;3486;p501"/>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1">
            <a:noAutofit/>
          </a:bodyPr>
          <a:lstStyle>
            <a:lvl1pPr lvl="0" algn="ctr">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487" name="Google Shape;3487;p501"/>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3488" name="Google Shape;3488;p501"/>
          <p:cNvSpPr/>
          <p:nvPr/>
        </p:nvSpPr>
        <p:spPr>
          <a:xfrm rot="10799991">
            <a:off x="-29" y="3000349"/>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3489" name="Google Shape;3489;p501"/>
          <p:cNvSpPr/>
          <p:nvPr/>
        </p:nvSpPr>
        <p:spPr>
          <a:xfrm>
            <a:off x="0" y="9172574"/>
            <a:ext cx="18287994" cy="1114425"/>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3490" name="Google Shape;3490;p501"/>
          <p:cNvSpPr txBox="1">
            <a:spLocks noGrp="1"/>
          </p:cNvSpPr>
          <p:nvPr>
            <p:ph type="body" idx="2"/>
          </p:nvPr>
        </p:nvSpPr>
        <p:spPr>
          <a:xfrm>
            <a:off x="4239835" y="5171095"/>
            <a:ext cx="12267920" cy="1069971"/>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3491" name="Google Shape;3491;p501"/>
          <p:cNvPicPr preferRelativeResize="0"/>
          <p:nvPr/>
        </p:nvPicPr>
        <p:blipFill rotWithShape="1">
          <a:blip r:embed="rId2">
            <a:alphaModFix/>
          </a:blip>
          <a:srcRect/>
          <a:stretch/>
        </p:blipFill>
        <p:spPr>
          <a:xfrm>
            <a:off x="4244746" y="6267499"/>
            <a:ext cx="6593939" cy="1710248"/>
          </a:xfrm>
          <a:prstGeom prst="rect">
            <a:avLst/>
          </a:prstGeom>
          <a:noFill/>
          <a:ln>
            <a:noFill/>
          </a:ln>
        </p:spPr>
      </p:pic>
    </p:spTree>
  </p:cSld>
  <p:clrMapOvr>
    <a:masterClrMapping/>
  </p:clrMapOvr>
</p:sldLayout>
</file>

<file path=ppt/slideLayouts/slideLayout376.xml><?xml version="1.0" encoding="utf-8"?>
<p:sldLayout xmlns:a="http://schemas.openxmlformats.org/drawingml/2006/main" xmlns:r="http://schemas.openxmlformats.org/officeDocument/2006/relationships" xmlns:p="http://schemas.openxmlformats.org/presentationml/2006/main" matchingName="35_Title Slide_Yale Blue">
  <p:cSld name="35_Title Slide_Yale Blue">
    <p:spTree>
      <p:nvGrpSpPr>
        <p:cNvPr id="1" name="Shape 3492"/>
        <p:cNvGrpSpPr/>
        <p:nvPr/>
      </p:nvGrpSpPr>
      <p:grpSpPr>
        <a:xfrm>
          <a:off x="0" y="0"/>
          <a:ext cx="0" cy="0"/>
          <a:chOff x="0" y="0"/>
          <a:chExt cx="0" cy="0"/>
        </a:xfrm>
      </p:grpSpPr>
      <p:sp>
        <p:nvSpPr>
          <p:cNvPr id="3493" name="Google Shape;3493;p502"/>
          <p:cNvSpPr txBox="1">
            <a:spLocks noGrp="1"/>
          </p:cNvSpPr>
          <p:nvPr>
            <p:ph type="body" idx="1"/>
          </p:nvPr>
        </p:nvSpPr>
        <p:spPr>
          <a:xfrm>
            <a:off x="4239835"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494" name="Google Shape;3494;p502"/>
          <p:cNvSpPr txBox="1">
            <a:spLocks noGrp="1"/>
          </p:cNvSpPr>
          <p:nvPr>
            <p:ph type="title"/>
          </p:nvPr>
        </p:nvSpPr>
        <p:spPr>
          <a:xfrm>
            <a:off x="4239835" y="2710721"/>
            <a:ext cx="12267920" cy="244419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0"/>
              <a:buFont typeface="Verdana"/>
              <a:buNone/>
              <a:defRPr sz="800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495" name="Google Shape;3495;p502"/>
          <p:cNvSpPr txBox="1">
            <a:spLocks noGrp="1"/>
          </p:cNvSpPr>
          <p:nvPr>
            <p:ph type="dt" idx="10"/>
          </p:nvPr>
        </p:nvSpPr>
        <p:spPr>
          <a:xfrm>
            <a:off x="0" y="0"/>
            <a:ext cx="0" cy="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3496" name="Google Shape;3496;p502"/>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1">
            <a:noAutofit/>
          </a:bodyPr>
          <a:lstStyle>
            <a:lvl1pPr lvl="0" algn="ctr">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497" name="Google Shape;3497;p502"/>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3498" name="Google Shape;3498;p502"/>
          <p:cNvSpPr/>
          <p:nvPr/>
        </p:nvSpPr>
        <p:spPr>
          <a:xfrm rot="10799991">
            <a:off x="-29" y="3000349"/>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3499" name="Google Shape;3499;p502"/>
          <p:cNvSpPr/>
          <p:nvPr/>
        </p:nvSpPr>
        <p:spPr>
          <a:xfrm>
            <a:off x="0" y="9172574"/>
            <a:ext cx="18287994" cy="1114425"/>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3500" name="Google Shape;3500;p502"/>
          <p:cNvSpPr txBox="1">
            <a:spLocks noGrp="1"/>
          </p:cNvSpPr>
          <p:nvPr>
            <p:ph type="body" idx="2"/>
          </p:nvPr>
        </p:nvSpPr>
        <p:spPr>
          <a:xfrm>
            <a:off x="4239835" y="5171095"/>
            <a:ext cx="12267920" cy="1069971"/>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3501" name="Google Shape;3501;p502"/>
          <p:cNvPicPr preferRelativeResize="0"/>
          <p:nvPr/>
        </p:nvPicPr>
        <p:blipFill rotWithShape="1">
          <a:blip r:embed="rId2">
            <a:alphaModFix/>
          </a:blip>
          <a:srcRect/>
          <a:stretch/>
        </p:blipFill>
        <p:spPr>
          <a:xfrm>
            <a:off x="4244746" y="6267499"/>
            <a:ext cx="6593939" cy="1710248"/>
          </a:xfrm>
          <a:prstGeom prst="rect">
            <a:avLst/>
          </a:prstGeom>
          <a:noFill/>
          <a:ln>
            <a:noFill/>
          </a:ln>
        </p:spPr>
      </p:pic>
    </p:spTree>
  </p:cSld>
  <p:clrMapOvr>
    <a:masterClrMapping/>
  </p:clrMapOvr>
</p:sldLayout>
</file>

<file path=ppt/slideLayouts/slideLayout377.xml><?xml version="1.0" encoding="utf-8"?>
<p:sldLayout xmlns:a="http://schemas.openxmlformats.org/drawingml/2006/main" xmlns:r="http://schemas.openxmlformats.org/officeDocument/2006/relationships" xmlns:p="http://schemas.openxmlformats.org/presentationml/2006/main" matchingName="36_Title Slide_Yale Blue">
  <p:cSld name="36_Title Slide_Yale Blue">
    <p:spTree>
      <p:nvGrpSpPr>
        <p:cNvPr id="1" name="Shape 3502"/>
        <p:cNvGrpSpPr/>
        <p:nvPr/>
      </p:nvGrpSpPr>
      <p:grpSpPr>
        <a:xfrm>
          <a:off x="0" y="0"/>
          <a:ext cx="0" cy="0"/>
          <a:chOff x="0" y="0"/>
          <a:chExt cx="0" cy="0"/>
        </a:xfrm>
      </p:grpSpPr>
      <p:sp>
        <p:nvSpPr>
          <p:cNvPr id="3503" name="Google Shape;3503;p503"/>
          <p:cNvSpPr txBox="1">
            <a:spLocks noGrp="1"/>
          </p:cNvSpPr>
          <p:nvPr>
            <p:ph type="body" idx="1"/>
          </p:nvPr>
        </p:nvSpPr>
        <p:spPr>
          <a:xfrm>
            <a:off x="4239835"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504" name="Google Shape;3504;p503"/>
          <p:cNvSpPr txBox="1">
            <a:spLocks noGrp="1"/>
          </p:cNvSpPr>
          <p:nvPr>
            <p:ph type="title"/>
          </p:nvPr>
        </p:nvSpPr>
        <p:spPr>
          <a:xfrm>
            <a:off x="4239835" y="2710721"/>
            <a:ext cx="12267920" cy="244419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0"/>
              <a:buFont typeface="Verdana"/>
              <a:buNone/>
              <a:defRPr sz="800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05" name="Google Shape;3505;p503"/>
          <p:cNvSpPr txBox="1">
            <a:spLocks noGrp="1"/>
          </p:cNvSpPr>
          <p:nvPr>
            <p:ph type="dt" idx="10"/>
          </p:nvPr>
        </p:nvSpPr>
        <p:spPr>
          <a:xfrm>
            <a:off x="0" y="0"/>
            <a:ext cx="0" cy="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3506" name="Google Shape;3506;p503"/>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1">
            <a:noAutofit/>
          </a:bodyPr>
          <a:lstStyle>
            <a:lvl1pPr lvl="0" algn="ctr">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07" name="Google Shape;3507;p503"/>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3508" name="Google Shape;3508;p503"/>
          <p:cNvSpPr/>
          <p:nvPr/>
        </p:nvSpPr>
        <p:spPr>
          <a:xfrm rot="10799991">
            <a:off x="-29" y="3000349"/>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3509" name="Google Shape;3509;p503"/>
          <p:cNvSpPr/>
          <p:nvPr/>
        </p:nvSpPr>
        <p:spPr>
          <a:xfrm>
            <a:off x="0" y="9172574"/>
            <a:ext cx="18287994" cy="1114425"/>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3510" name="Google Shape;3510;p503"/>
          <p:cNvSpPr txBox="1">
            <a:spLocks noGrp="1"/>
          </p:cNvSpPr>
          <p:nvPr>
            <p:ph type="body" idx="2"/>
          </p:nvPr>
        </p:nvSpPr>
        <p:spPr>
          <a:xfrm>
            <a:off x="4239835" y="5171095"/>
            <a:ext cx="12267920" cy="1069971"/>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3511" name="Google Shape;3511;p503"/>
          <p:cNvPicPr preferRelativeResize="0"/>
          <p:nvPr/>
        </p:nvPicPr>
        <p:blipFill rotWithShape="1">
          <a:blip r:embed="rId2">
            <a:alphaModFix/>
          </a:blip>
          <a:srcRect/>
          <a:stretch/>
        </p:blipFill>
        <p:spPr>
          <a:xfrm>
            <a:off x="4244746" y="6267499"/>
            <a:ext cx="6593939" cy="1710248"/>
          </a:xfrm>
          <a:prstGeom prst="rect">
            <a:avLst/>
          </a:prstGeom>
          <a:noFill/>
          <a:ln>
            <a:noFill/>
          </a:ln>
        </p:spPr>
      </p:pic>
    </p:spTree>
  </p:cSld>
  <p:clrMapOvr>
    <a:masterClrMapping/>
  </p:clrMapOvr>
</p:sldLayout>
</file>

<file path=ppt/slideLayouts/slideLayout378.xml><?xml version="1.0" encoding="utf-8"?>
<p:sldLayout xmlns:a="http://schemas.openxmlformats.org/drawingml/2006/main" xmlns:r="http://schemas.openxmlformats.org/officeDocument/2006/relationships" xmlns:p="http://schemas.openxmlformats.org/presentationml/2006/main" showMasterSp="0" matchingName="10_Title Slide">
  <p:cSld name="10_Title Slide">
    <p:spTree>
      <p:nvGrpSpPr>
        <p:cNvPr id="1" name="Shape 3512"/>
        <p:cNvGrpSpPr/>
        <p:nvPr/>
      </p:nvGrpSpPr>
      <p:grpSpPr>
        <a:xfrm>
          <a:off x="0" y="0"/>
          <a:ext cx="0" cy="0"/>
          <a:chOff x="0" y="0"/>
          <a:chExt cx="0" cy="0"/>
        </a:xfrm>
      </p:grpSpPr>
      <p:sp>
        <p:nvSpPr>
          <p:cNvPr id="3513" name="Google Shape;3513;p504"/>
          <p:cNvSpPr/>
          <p:nvPr/>
        </p:nvSpPr>
        <p:spPr>
          <a:xfrm>
            <a:off x="-31752" y="9944100"/>
            <a:ext cx="18319748" cy="342900"/>
          </a:xfrm>
          <a:prstGeom prst="rect">
            <a:avLst/>
          </a:prstGeom>
          <a:solidFill>
            <a:srgbClr val="767676"/>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pic>
        <p:nvPicPr>
          <p:cNvPr id="3514" name="Google Shape;3514;p504"/>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1918957" y="612775"/>
            <a:ext cx="5559423" cy="2720979"/>
          </a:xfrm>
          <a:prstGeom prst="rect">
            <a:avLst/>
          </a:prstGeom>
          <a:noFill/>
          <a:ln>
            <a:noFill/>
          </a:ln>
        </p:spPr>
      </p:pic>
      <p:grpSp>
        <p:nvGrpSpPr>
          <p:cNvPr id="3515" name="Google Shape;3515;p504"/>
          <p:cNvGrpSpPr/>
          <p:nvPr/>
        </p:nvGrpSpPr>
        <p:grpSpPr>
          <a:xfrm>
            <a:off x="1" y="0"/>
            <a:ext cx="2794004" cy="9944100"/>
            <a:chOff x="0" y="0"/>
            <a:chExt cx="1862669" cy="6629400"/>
          </a:xfrm>
        </p:grpSpPr>
        <p:sp>
          <p:nvSpPr>
            <p:cNvPr id="3516" name="Google Shape;3516;p504"/>
            <p:cNvSpPr/>
            <p:nvPr/>
          </p:nvSpPr>
          <p:spPr>
            <a:xfrm>
              <a:off x="0" y="0"/>
              <a:ext cx="1782229" cy="6629400"/>
            </a:xfrm>
            <a:prstGeom prst="rect">
              <a:avLst/>
            </a:prstGeom>
            <a:solidFill>
              <a:srgbClr val="800000"/>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pic>
          <p:nvPicPr>
            <p:cNvPr id="3517" name="Google Shape;3517;p504"/>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0" y="0"/>
              <a:ext cx="1862669" cy="6629400"/>
            </a:xfrm>
            <a:prstGeom prst="rect">
              <a:avLst/>
            </a:prstGeom>
            <a:solidFill>
              <a:srgbClr val="79818A"/>
            </a:solidFill>
            <a:ln>
              <a:noFill/>
            </a:ln>
          </p:spPr>
        </p:pic>
      </p:grpSp>
      <p:sp>
        <p:nvSpPr>
          <p:cNvPr id="3518" name="Google Shape;3518;p504"/>
          <p:cNvSpPr txBox="1">
            <a:spLocks noGrp="1"/>
          </p:cNvSpPr>
          <p:nvPr>
            <p:ph type="subTitle" idx="1"/>
          </p:nvPr>
        </p:nvSpPr>
        <p:spPr>
          <a:xfrm>
            <a:off x="4721238" y="6293640"/>
            <a:ext cx="8232768" cy="548640"/>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801"/>
              <a:buChar char="•"/>
              <a:defRPr sz="2801"/>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3519" name="Google Shape;3519;p504"/>
          <p:cNvSpPr txBox="1">
            <a:spLocks noGrp="1"/>
          </p:cNvSpPr>
          <p:nvPr>
            <p:ph type="title"/>
          </p:nvPr>
        </p:nvSpPr>
        <p:spPr>
          <a:xfrm>
            <a:off x="2432807" y="2709637"/>
            <a:ext cx="15284739" cy="3417314"/>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79818A"/>
              </a:buClr>
              <a:buSzPts val="8000"/>
              <a:buFont typeface="Calibri"/>
              <a:buNone/>
              <a:defRPr sz="8000">
                <a:solidFill>
                  <a:srgbClr val="79818A"/>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20" name="Google Shape;3520;p504"/>
          <p:cNvSpPr txBox="1">
            <a:spLocks noGrp="1"/>
          </p:cNvSpPr>
          <p:nvPr>
            <p:ph type="body" idx="2"/>
          </p:nvPr>
        </p:nvSpPr>
        <p:spPr>
          <a:xfrm>
            <a:off x="4721225" y="6900863"/>
            <a:ext cx="8229600" cy="548640"/>
          </a:xfrm>
          <a:prstGeom prst="rect">
            <a:avLst/>
          </a:prstGeom>
          <a:noFill/>
          <a:ln>
            <a:noFill/>
          </a:ln>
        </p:spPr>
        <p:txBody>
          <a:bodyPr spcFirstLastPara="1" wrap="square" lIns="91425" tIns="45700" rIns="91425" bIns="45700" anchor="t" anchorCtr="0">
            <a:noAutofit/>
          </a:bodyPr>
          <a:lstStyle>
            <a:lvl1pPr marL="457200" lvl="0" indent="-406464" algn="l">
              <a:lnSpc>
                <a:spcPct val="100000"/>
              </a:lnSpc>
              <a:spcBef>
                <a:spcPts val="1500"/>
              </a:spcBef>
              <a:spcAft>
                <a:spcPts val="0"/>
              </a:spcAft>
              <a:buSzPts val="2801"/>
              <a:buChar char="•"/>
              <a:defRPr sz="2801"/>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521" name="Google Shape;3521;p504"/>
          <p:cNvSpPr txBox="1">
            <a:spLocks noGrp="1"/>
          </p:cNvSpPr>
          <p:nvPr>
            <p:ph type="body" idx="3"/>
          </p:nvPr>
        </p:nvSpPr>
        <p:spPr>
          <a:xfrm>
            <a:off x="4721225" y="7508084"/>
            <a:ext cx="8229600" cy="548640"/>
          </a:xfrm>
          <a:prstGeom prst="rect">
            <a:avLst/>
          </a:prstGeom>
          <a:noFill/>
          <a:ln>
            <a:noFill/>
          </a:ln>
        </p:spPr>
        <p:txBody>
          <a:bodyPr spcFirstLastPara="1" wrap="square" lIns="91425" tIns="45700" rIns="91425" bIns="45700" anchor="t" anchorCtr="0">
            <a:noAutofit/>
          </a:bodyPr>
          <a:lstStyle>
            <a:lvl1pPr marL="457200" lvl="0" indent="-406464" algn="l">
              <a:lnSpc>
                <a:spcPct val="100000"/>
              </a:lnSpc>
              <a:spcBef>
                <a:spcPts val="1500"/>
              </a:spcBef>
              <a:spcAft>
                <a:spcPts val="0"/>
              </a:spcAft>
              <a:buSzPts val="2801"/>
              <a:buChar char="•"/>
              <a:defRPr sz="2801"/>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379.xml><?xml version="1.0" encoding="utf-8"?>
<p:sldLayout xmlns:a="http://schemas.openxmlformats.org/drawingml/2006/main" xmlns:r="http://schemas.openxmlformats.org/officeDocument/2006/relationships" xmlns:p="http://schemas.openxmlformats.org/presentationml/2006/main" showMasterSp="0" matchingName="6_Table of Content">
  <p:cSld name="6_Table of Content">
    <p:spTree>
      <p:nvGrpSpPr>
        <p:cNvPr id="1" name="Shape 3522"/>
        <p:cNvGrpSpPr/>
        <p:nvPr/>
      </p:nvGrpSpPr>
      <p:grpSpPr>
        <a:xfrm>
          <a:off x="0" y="0"/>
          <a:ext cx="0" cy="0"/>
          <a:chOff x="0" y="0"/>
          <a:chExt cx="0" cy="0"/>
        </a:xfrm>
      </p:grpSpPr>
      <p:sp>
        <p:nvSpPr>
          <p:cNvPr id="3523" name="Google Shape;3523;p505"/>
          <p:cNvSpPr/>
          <p:nvPr/>
        </p:nvSpPr>
        <p:spPr>
          <a:xfrm>
            <a:off x="-15868" y="9931399"/>
            <a:ext cx="18319748" cy="355601"/>
          </a:xfrm>
          <a:prstGeom prst="rect">
            <a:avLst/>
          </a:prstGeom>
          <a:solidFill>
            <a:srgbClr val="767676"/>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3524" name="Google Shape;3524;p505"/>
          <p:cNvSpPr txBox="1">
            <a:spLocks noGrp="1"/>
          </p:cNvSpPr>
          <p:nvPr>
            <p:ph type="title"/>
          </p:nvPr>
        </p:nvSpPr>
        <p:spPr>
          <a:xfrm>
            <a:off x="327167" y="337262"/>
            <a:ext cx="17573583" cy="85398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79818A"/>
              </a:buClr>
              <a:buSzPts val="4400"/>
              <a:buFont typeface="Calibri"/>
              <a:buNone/>
              <a:defRPr sz="4400">
                <a:solidFill>
                  <a:srgbClr val="79818A"/>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25" name="Google Shape;3525;p505"/>
          <p:cNvSpPr txBox="1">
            <a:spLocks noGrp="1"/>
          </p:cNvSpPr>
          <p:nvPr>
            <p:ph type="body" idx="1"/>
          </p:nvPr>
        </p:nvSpPr>
        <p:spPr>
          <a:xfrm>
            <a:off x="327167" y="1375797"/>
            <a:ext cx="17573583" cy="7438008"/>
          </a:xfrm>
          <a:prstGeom prst="rect">
            <a:avLst/>
          </a:prstGeom>
          <a:noFill/>
          <a:ln>
            <a:noFill/>
          </a:ln>
        </p:spPr>
        <p:txBody>
          <a:bodyPr spcFirstLastPara="1" wrap="square" lIns="91425" tIns="45700" rIns="91425" bIns="45700" anchor="t" anchorCtr="0">
            <a:noAutofit/>
          </a:bodyPr>
          <a:lstStyle>
            <a:lvl1pPr marL="457200" lvl="0" indent="-406464" algn="l">
              <a:lnSpc>
                <a:spcPct val="100000"/>
              </a:lnSpc>
              <a:spcBef>
                <a:spcPts val="1500"/>
              </a:spcBef>
              <a:spcAft>
                <a:spcPts val="0"/>
              </a:spcAft>
              <a:buSzPts val="2801"/>
              <a:buFont typeface="Noto Sans Symbols"/>
              <a:buChar char="▪"/>
              <a:defRPr sz="2801" b="1"/>
            </a:lvl1pPr>
            <a:lvl2pPr marL="914400" lvl="1" indent="-406464" algn="l">
              <a:lnSpc>
                <a:spcPct val="100000"/>
              </a:lnSpc>
              <a:spcBef>
                <a:spcPts val="1500"/>
              </a:spcBef>
              <a:spcAft>
                <a:spcPts val="0"/>
              </a:spcAft>
              <a:buSzPts val="2801"/>
              <a:buChar char="̶"/>
              <a:defRPr sz="2801"/>
            </a:lvl2pPr>
            <a:lvl3pPr marL="1371600" lvl="2" indent="-406463" algn="l">
              <a:lnSpc>
                <a:spcPct val="100000"/>
              </a:lnSpc>
              <a:spcBef>
                <a:spcPts val="1500"/>
              </a:spcBef>
              <a:spcAft>
                <a:spcPts val="0"/>
              </a:spcAft>
              <a:buSzPts val="2801"/>
              <a:buChar char="•"/>
              <a:defRPr sz="2801"/>
            </a:lvl3pPr>
            <a:lvl4pPr marL="1828800" lvl="3" indent="-406463" algn="l">
              <a:lnSpc>
                <a:spcPct val="100000"/>
              </a:lnSpc>
              <a:spcBef>
                <a:spcPts val="1500"/>
              </a:spcBef>
              <a:spcAft>
                <a:spcPts val="0"/>
              </a:spcAft>
              <a:buSzPts val="2801"/>
              <a:buFont typeface="Noto Sans Symbols"/>
              <a:buChar char="✔"/>
              <a:defRPr sz="2801"/>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526" name="Google Shape;3526;p505"/>
          <p:cNvSpPr txBox="1">
            <a:spLocks noGrp="1"/>
          </p:cNvSpPr>
          <p:nvPr>
            <p:ph type="body" idx="2"/>
          </p:nvPr>
        </p:nvSpPr>
        <p:spPr>
          <a:xfrm>
            <a:off x="5788399" y="8953503"/>
            <a:ext cx="12112352" cy="974727"/>
          </a:xfrm>
          <a:prstGeom prst="rect">
            <a:avLst/>
          </a:prstGeom>
          <a:noFill/>
          <a:ln>
            <a:noFill/>
          </a:ln>
        </p:spPr>
        <p:txBody>
          <a:bodyPr spcFirstLastPara="1" wrap="square" lIns="91425" tIns="45700" rIns="91425" bIns="45700" anchor="b" anchorCtr="0">
            <a:noAutofit/>
          </a:bodyPr>
          <a:lstStyle>
            <a:lvl1pPr marL="457200" lvl="0" indent="-355600" algn="l">
              <a:lnSpc>
                <a:spcPct val="100000"/>
              </a:lnSpc>
              <a:spcBef>
                <a:spcPts val="1500"/>
              </a:spcBef>
              <a:spcAft>
                <a:spcPts val="0"/>
              </a:spcAft>
              <a:buSzPts val="2000"/>
              <a:buChar char="•"/>
              <a:defRPr sz="2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527" name="Google Shape;3527;p505"/>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1pPr>
            <a:lvl2pPr marL="0" marR="0" lvl="1"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2pPr>
            <a:lvl3pPr marL="0" marR="0" lvl="2"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3pPr>
            <a:lvl4pPr marL="0" marR="0" lvl="3"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4pPr>
            <a:lvl5pPr marL="0" marR="0" lvl="4"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5pPr>
            <a:lvl6pPr marL="0" marR="0" lvl="5"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6pPr>
            <a:lvl7pPr marL="0" marR="0" lvl="6"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7pPr>
            <a:lvl8pPr marL="0" marR="0" lvl="7"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8pPr>
            <a:lvl9pPr marL="0" marR="0" lvl="8"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3528" name="Google Shape;3528;p505" descr="M:\Marketing Communication and Referral Access\Luis\newbrand\UCM_logo\master\horizontal\UCM_Logo_Master_Brand_Horizontal_Tagline_rgb.jpg"/>
          <p:cNvPicPr preferRelativeResize="0"/>
          <p:nvPr/>
        </p:nvPicPr>
        <p:blipFill rotWithShape="1">
          <a:blip r:embed="rId2">
            <a:alphaModFix/>
          </a:blip>
          <a:srcRect/>
          <a:stretch/>
        </p:blipFill>
        <p:spPr>
          <a:xfrm>
            <a:off x="152397" y="8953503"/>
            <a:ext cx="5556516" cy="977895"/>
          </a:xfrm>
          <a:prstGeom prst="rect">
            <a:avLst/>
          </a:prstGeom>
          <a:noFill/>
          <a:ln>
            <a:noFill/>
          </a:ln>
        </p:spPr>
      </p:pic>
    </p:spTree>
  </p:cSld>
  <p:clrMapOvr>
    <a:masterClrMapping/>
  </p:clrMapOvr>
</p:sldLayout>
</file>

<file path=ppt/slideLayouts/slideLayout380.xml><?xml version="1.0" encoding="utf-8"?>
<p:sldLayout xmlns:a="http://schemas.openxmlformats.org/drawingml/2006/main" xmlns:r="http://schemas.openxmlformats.org/officeDocument/2006/relationships" xmlns:p="http://schemas.openxmlformats.org/presentationml/2006/main" matchingName="37_Title Slide_Yale Blue">
  <p:cSld name="37_Title Slide_Yale Blue">
    <p:spTree>
      <p:nvGrpSpPr>
        <p:cNvPr id="1" name="Shape 3529"/>
        <p:cNvGrpSpPr/>
        <p:nvPr/>
      </p:nvGrpSpPr>
      <p:grpSpPr>
        <a:xfrm>
          <a:off x="0" y="0"/>
          <a:ext cx="0" cy="0"/>
          <a:chOff x="0" y="0"/>
          <a:chExt cx="0" cy="0"/>
        </a:xfrm>
      </p:grpSpPr>
      <p:sp>
        <p:nvSpPr>
          <p:cNvPr id="3530" name="Google Shape;3530;p506"/>
          <p:cNvSpPr txBox="1">
            <a:spLocks noGrp="1"/>
          </p:cNvSpPr>
          <p:nvPr>
            <p:ph type="body" idx="1"/>
          </p:nvPr>
        </p:nvSpPr>
        <p:spPr>
          <a:xfrm>
            <a:off x="4239835"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531" name="Google Shape;3531;p506"/>
          <p:cNvSpPr txBox="1">
            <a:spLocks noGrp="1"/>
          </p:cNvSpPr>
          <p:nvPr>
            <p:ph type="title"/>
          </p:nvPr>
        </p:nvSpPr>
        <p:spPr>
          <a:xfrm>
            <a:off x="4239835" y="2710734"/>
            <a:ext cx="12267920" cy="244419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1"/>
              <a:buFont typeface="Verdana"/>
              <a:buNone/>
              <a:defRPr sz="8001">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32" name="Google Shape;3532;p506"/>
          <p:cNvSpPr txBox="1">
            <a:spLocks noGrp="1"/>
          </p:cNvSpPr>
          <p:nvPr>
            <p:ph type="dt" idx="10"/>
          </p:nvPr>
        </p:nvSpPr>
        <p:spPr>
          <a:xfrm>
            <a:off x="0" y="0"/>
            <a:ext cx="0" cy="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3533" name="Google Shape;3533;p506"/>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1">
            <a:noAutofit/>
          </a:bodyPr>
          <a:lstStyle>
            <a:lvl1pPr lvl="0" algn="ctr">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34" name="Google Shape;3534;p506"/>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3535" name="Google Shape;3535;p506"/>
          <p:cNvSpPr/>
          <p:nvPr/>
        </p:nvSpPr>
        <p:spPr>
          <a:xfrm rot="10799991">
            <a:off x="-29" y="3000349"/>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3536" name="Google Shape;3536;p506"/>
          <p:cNvSpPr/>
          <p:nvPr/>
        </p:nvSpPr>
        <p:spPr>
          <a:xfrm>
            <a:off x="0" y="9172574"/>
            <a:ext cx="18287994" cy="1114425"/>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3537" name="Google Shape;3537;p506"/>
          <p:cNvSpPr txBox="1">
            <a:spLocks noGrp="1"/>
          </p:cNvSpPr>
          <p:nvPr>
            <p:ph type="body" idx="2"/>
          </p:nvPr>
        </p:nvSpPr>
        <p:spPr>
          <a:xfrm>
            <a:off x="4239835" y="5171095"/>
            <a:ext cx="12267920" cy="1069971"/>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3538" name="Google Shape;3538;p506"/>
          <p:cNvPicPr preferRelativeResize="0"/>
          <p:nvPr/>
        </p:nvPicPr>
        <p:blipFill rotWithShape="1">
          <a:blip r:embed="rId2">
            <a:alphaModFix/>
          </a:blip>
          <a:srcRect/>
          <a:stretch/>
        </p:blipFill>
        <p:spPr>
          <a:xfrm>
            <a:off x="4244759" y="6267499"/>
            <a:ext cx="6593939" cy="1710248"/>
          </a:xfrm>
          <a:prstGeom prst="rect">
            <a:avLst/>
          </a:prstGeom>
          <a:noFill/>
          <a:ln>
            <a:noFill/>
          </a:ln>
        </p:spPr>
      </p:pic>
    </p:spTree>
  </p:cSld>
  <p:clrMapOvr>
    <a:masterClrMapping/>
  </p:clrMapOvr>
</p:sldLayout>
</file>

<file path=ppt/slideLayouts/slideLayout381.xml><?xml version="1.0" encoding="utf-8"?>
<p:sldLayout xmlns:a="http://schemas.openxmlformats.org/drawingml/2006/main" xmlns:r="http://schemas.openxmlformats.org/officeDocument/2006/relationships" xmlns:p="http://schemas.openxmlformats.org/presentationml/2006/main" showMasterSp="0" matchingName="7_Table of Content">
  <p:cSld name="7_Table of Content">
    <p:spTree>
      <p:nvGrpSpPr>
        <p:cNvPr id="1" name="Shape 3539"/>
        <p:cNvGrpSpPr/>
        <p:nvPr/>
      </p:nvGrpSpPr>
      <p:grpSpPr>
        <a:xfrm>
          <a:off x="0" y="0"/>
          <a:ext cx="0" cy="0"/>
          <a:chOff x="0" y="0"/>
          <a:chExt cx="0" cy="0"/>
        </a:xfrm>
      </p:grpSpPr>
      <p:sp>
        <p:nvSpPr>
          <p:cNvPr id="3540" name="Google Shape;3540;p507"/>
          <p:cNvSpPr/>
          <p:nvPr/>
        </p:nvSpPr>
        <p:spPr>
          <a:xfrm>
            <a:off x="-15868" y="9931399"/>
            <a:ext cx="18319748" cy="355601"/>
          </a:xfrm>
          <a:prstGeom prst="rect">
            <a:avLst/>
          </a:prstGeom>
          <a:solidFill>
            <a:srgbClr val="767676"/>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3541" name="Google Shape;3541;p507"/>
          <p:cNvSpPr txBox="1">
            <a:spLocks noGrp="1"/>
          </p:cNvSpPr>
          <p:nvPr>
            <p:ph type="title"/>
          </p:nvPr>
        </p:nvSpPr>
        <p:spPr>
          <a:xfrm>
            <a:off x="327167" y="337262"/>
            <a:ext cx="17573583" cy="85398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79818A"/>
              </a:buClr>
              <a:buSzPts val="4400"/>
              <a:buFont typeface="Calibri"/>
              <a:buNone/>
              <a:defRPr sz="4400">
                <a:solidFill>
                  <a:srgbClr val="79818A"/>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42" name="Google Shape;3542;p507"/>
          <p:cNvSpPr txBox="1">
            <a:spLocks noGrp="1"/>
          </p:cNvSpPr>
          <p:nvPr>
            <p:ph type="body" idx="1"/>
          </p:nvPr>
        </p:nvSpPr>
        <p:spPr>
          <a:xfrm>
            <a:off x="327167" y="1375797"/>
            <a:ext cx="17573583" cy="7438008"/>
          </a:xfrm>
          <a:prstGeom prst="rect">
            <a:avLst/>
          </a:prstGeom>
          <a:noFill/>
          <a:ln>
            <a:noFill/>
          </a:ln>
        </p:spPr>
        <p:txBody>
          <a:bodyPr spcFirstLastPara="1" wrap="square" lIns="91425" tIns="45700" rIns="91425" bIns="45700" anchor="t" anchorCtr="0">
            <a:noAutofit/>
          </a:bodyPr>
          <a:lstStyle>
            <a:lvl1pPr marL="457200" lvl="0" indent="-406464" algn="l">
              <a:lnSpc>
                <a:spcPct val="100000"/>
              </a:lnSpc>
              <a:spcBef>
                <a:spcPts val="1500"/>
              </a:spcBef>
              <a:spcAft>
                <a:spcPts val="0"/>
              </a:spcAft>
              <a:buSzPts val="2801"/>
              <a:buFont typeface="Noto Sans Symbols"/>
              <a:buChar char="▪"/>
              <a:defRPr sz="2801" b="1"/>
            </a:lvl1pPr>
            <a:lvl2pPr marL="914400" lvl="1" indent="-406464" algn="l">
              <a:lnSpc>
                <a:spcPct val="100000"/>
              </a:lnSpc>
              <a:spcBef>
                <a:spcPts val="1500"/>
              </a:spcBef>
              <a:spcAft>
                <a:spcPts val="0"/>
              </a:spcAft>
              <a:buSzPts val="2801"/>
              <a:buChar char="̶"/>
              <a:defRPr sz="2801"/>
            </a:lvl2pPr>
            <a:lvl3pPr marL="1371600" lvl="2" indent="-406463" algn="l">
              <a:lnSpc>
                <a:spcPct val="100000"/>
              </a:lnSpc>
              <a:spcBef>
                <a:spcPts val="1500"/>
              </a:spcBef>
              <a:spcAft>
                <a:spcPts val="0"/>
              </a:spcAft>
              <a:buSzPts val="2801"/>
              <a:buChar char="•"/>
              <a:defRPr sz="2801"/>
            </a:lvl3pPr>
            <a:lvl4pPr marL="1828800" lvl="3" indent="-406463" algn="l">
              <a:lnSpc>
                <a:spcPct val="100000"/>
              </a:lnSpc>
              <a:spcBef>
                <a:spcPts val="1500"/>
              </a:spcBef>
              <a:spcAft>
                <a:spcPts val="0"/>
              </a:spcAft>
              <a:buSzPts val="2801"/>
              <a:buFont typeface="Noto Sans Symbols"/>
              <a:buChar char="✔"/>
              <a:defRPr sz="2801"/>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543" name="Google Shape;3543;p507"/>
          <p:cNvSpPr txBox="1">
            <a:spLocks noGrp="1"/>
          </p:cNvSpPr>
          <p:nvPr>
            <p:ph type="body" idx="2"/>
          </p:nvPr>
        </p:nvSpPr>
        <p:spPr>
          <a:xfrm>
            <a:off x="5788412" y="8953503"/>
            <a:ext cx="12112352" cy="974727"/>
          </a:xfrm>
          <a:prstGeom prst="rect">
            <a:avLst/>
          </a:prstGeom>
          <a:noFill/>
          <a:ln>
            <a:noFill/>
          </a:ln>
        </p:spPr>
        <p:txBody>
          <a:bodyPr spcFirstLastPara="1" wrap="square" lIns="91425" tIns="45700" rIns="91425" bIns="45700" anchor="b" anchorCtr="0">
            <a:noAutofit/>
          </a:bodyPr>
          <a:lstStyle>
            <a:lvl1pPr marL="457200" lvl="0" indent="-355600" algn="l">
              <a:lnSpc>
                <a:spcPct val="100000"/>
              </a:lnSpc>
              <a:spcBef>
                <a:spcPts val="1500"/>
              </a:spcBef>
              <a:spcAft>
                <a:spcPts val="0"/>
              </a:spcAft>
              <a:buSzPts val="2000"/>
              <a:buChar char="•"/>
              <a:defRPr sz="2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544" name="Google Shape;3544;p507"/>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1pPr>
            <a:lvl2pPr marL="0" marR="0" lvl="1"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2pPr>
            <a:lvl3pPr marL="0" marR="0" lvl="2"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3pPr>
            <a:lvl4pPr marL="0" marR="0" lvl="3"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4pPr>
            <a:lvl5pPr marL="0" marR="0" lvl="4"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5pPr>
            <a:lvl6pPr marL="0" marR="0" lvl="5"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6pPr>
            <a:lvl7pPr marL="0" marR="0" lvl="6"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7pPr>
            <a:lvl8pPr marL="0" marR="0" lvl="7"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8pPr>
            <a:lvl9pPr marL="0" marR="0" lvl="8"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3545" name="Google Shape;3545;p507" descr="M:\Marketing Communication and Referral Access\Luis\newbrand\UCM_logo\master\horizontal\UCM_Logo_Master_Brand_Horizontal_Tagline_rgb.jpg"/>
          <p:cNvPicPr preferRelativeResize="0"/>
          <p:nvPr/>
        </p:nvPicPr>
        <p:blipFill rotWithShape="1">
          <a:blip r:embed="rId2">
            <a:alphaModFix/>
          </a:blip>
          <a:srcRect/>
          <a:stretch/>
        </p:blipFill>
        <p:spPr>
          <a:xfrm>
            <a:off x="152397" y="8953503"/>
            <a:ext cx="5556516" cy="977895"/>
          </a:xfrm>
          <a:prstGeom prst="rect">
            <a:avLst/>
          </a:prstGeom>
          <a:noFill/>
          <a:ln>
            <a:noFill/>
          </a:ln>
        </p:spPr>
      </p:pic>
    </p:spTree>
  </p:cSld>
  <p:clrMapOvr>
    <a:masterClrMapping/>
  </p:clrMapOvr>
</p:sldLayout>
</file>

<file path=ppt/slideLayouts/slideLayout382.xml><?xml version="1.0" encoding="utf-8"?>
<p:sldLayout xmlns:a="http://schemas.openxmlformats.org/drawingml/2006/main" xmlns:r="http://schemas.openxmlformats.org/officeDocument/2006/relationships" xmlns:p="http://schemas.openxmlformats.org/presentationml/2006/main" showMasterSp="0" matchingName="6_EVERYDAY CONTENT ONLY">
  <p:cSld name="6_EVERYDAY CONTENT ONLY">
    <p:spTree>
      <p:nvGrpSpPr>
        <p:cNvPr id="1" name="Shape 3546"/>
        <p:cNvGrpSpPr/>
        <p:nvPr/>
      </p:nvGrpSpPr>
      <p:grpSpPr>
        <a:xfrm>
          <a:off x="0" y="0"/>
          <a:ext cx="0" cy="0"/>
          <a:chOff x="0" y="0"/>
          <a:chExt cx="0" cy="0"/>
        </a:xfrm>
      </p:grpSpPr>
      <p:sp>
        <p:nvSpPr>
          <p:cNvPr id="3547" name="Google Shape;3547;p508"/>
          <p:cNvSpPr/>
          <p:nvPr/>
        </p:nvSpPr>
        <p:spPr>
          <a:xfrm>
            <a:off x="0" y="0"/>
            <a:ext cx="18287994" cy="1969590"/>
          </a:xfrm>
          <a:prstGeom prst="rect">
            <a:avLst/>
          </a:prstGeom>
          <a:gradFill>
            <a:gsLst>
              <a:gs pos="0">
                <a:srgbClr val="1C498B"/>
              </a:gs>
              <a:gs pos="100000">
                <a:srgbClr val="79818A"/>
              </a:gs>
            </a:gsLst>
            <a:lin ang="0" scaled="0"/>
          </a:gra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3548" name="Google Shape;3548;p508"/>
          <p:cNvSpPr/>
          <p:nvPr/>
        </p:nvSpPr>
        <p:spPr>
          <a:xfrm>
            <a:off x="10295462" y="24401"/>
            <a:ext cx="7992533" cy="1218405"/>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1">
            <a:noAutofit/>
          </a:bodyPr>
          <a:lstStyle/>
          <a:p>
            <a:pPr marL="0" marR="0" lvl="0" indent="0" algn="ctr" rtl="0">
              <a:lnSpc>
                <a:spcPct val="100000"/>
              </a:lnSpc>
              <a:spcBef>
                <a:spcPts val="0"/>
              </a:spcBef>
              <a:spcAft>
                <a:spcPts val="0"/>
              </a:spcAft>
              <a:buClr>
                <a:srgbClr val="FFFFFF"/>
              </a:buClr>
              <a:buSzPts val="2288"/>
              <a:buFont typeface="Helvetica Neue"/>
              <a:buNone/>
            </a:pPr>
            <a:endParaRPr sz="2288" b="0" i="0" u="none" strike="noStrike" cap="none">
              <a:solidFill>
                <a:srgbClr val="FFFFFF"/>
              </a:solidFill>
              <a:latin typeface="Helvetica Neue"/>
              <a:ea typeface="Helvetica Neue"/>
              <a:cs typeface="Helvetica Neue"/>
              <a:sym typeface="Helvetica Neue"/>
            </a:endParaRPr>
          </a:p>
        </p:txBody>
      </p:sp>
      <p:sp>
        <p:nvSpPr>
          <p:cNvPr id="3549" name="Google Shape;3549;p508"/>
          <p:cNvSpPr txBox="1">
            <a:spLocks noGrp="1"/>
          </p:cNvSpPr>
          <p:nvPr>
            <p:ph type="body" idx="1"/>
          </p:nvPr>
        </p:nvSpPr>
        <p:spPr>
          <a:xfrm>
            <a:off x="762815" y="2561683"/>
            <a:ext cx="16805501" cy="6972857"/>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solidFill>
                  <a:srgbClr val="4C555F"/>
                </a:solidFill>
              </a:defRPr>
            </a:lvl1pPr>
            <a:lvl2pPr marL="914400" lvl="1" indent="-419100" algn="l">
              <a:lnSpc>
                <a:spcPct val="100000"/>
              </a:lnSpc>
              <a:spcBef>
                <a:spcPts val="1500"/>
              </a:spcBef>
              <a:spcAft>
                <a:spcPts val="0"/>
              </a:spcAft>
              <a:buSzPts val="3000"/>
              <a:buChar char="•"/>
              <a:defRPr>
                <a:solidFill>
                  <a:srgbClr val="4C555F"/>
                </a:solidFill>
              </a:defRPr>
            </a:lvl2pPr>
            <a:lvl3pPr marL="1371600" lvl="2" indent="-400050" algn="l">
              <a:lnSpc>
                <a:spcPct val="100000"/>
              </a:lnSpc>
              <a:spcBef>
                <a:spcPts val="1500"/>
              </a:spcBef>
              <a:spcAft>
                <a:spcPts val="0"/>
              </a:spcAft>
              <a:buSzPts val="2700"/>
              <a:buChar char="•"/>
              <a:defRPr>
                <a:solidFill>
                  <a:srgbClr val="4C555F"/>
                </a:solidFill>
              </a:defRPr>
            </a:lvl3pPr>
            <a:lvl4pPr marL="1828800" lvl="3" indent="-381000" algn="l">
              <a:lnSpc>
                <a:spcPct val="100000"/>
              </a:lnSpc>
              <a:spcBef>
                <a:spcPts val="1500"/>
              </a:spcBef>
              <a:spcAft>
                <a:spcPts val="0"/>
              </a:spcAft>
              <a:buSzPts val="2400"/>
              <a:buChar char="•"/>
              <a:defRPr>
                <a:solidFill>
                  <a:srgbClr val="4C555F"/>
                </a:solidFill>
              </a:defRPr>
            </a:lvl4pPr>
            <a:lvl5pPr marL="2286000" lvl="4" indent="-381000" algn="l">
              <a:lnSpc>
                <a:spcPct val="100000"/>
              </a:lnSpc>
              <a:spcBef>
                <a:spcPts val="1500"/>
              </a:spcBef>
              <a:spcAft>
                <a:spcPts val="0"/>
              </a:spcAft>
              <a:buSzPts val="2400"/>
              <a:buChar char="•"/>
              <a:defRPr>
                <a:solidFill>
                  <a:srgbClr val="4C555F"/>
                </a:solidFill>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550" name="Google Shape;3550;p508"/>
          <p:cNvSpPr/>
          <p:nvPr/>
        </p:nvSpPr>
        <p:spPr>
          <a:xfrm>
            <a:off x="10295462" y="779466"/>
            <a:ext cx="7992533" cy="1218405"/>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1">
            <a:noAutofit/>
          </a:bodyPr>
          <a:lstStyle/>
          <a:p>
            <a:pPr marL="0" marR="0" lvl="0" indent="0" algn="ctr" rtl="0">
              <a:lnSpc>
                <a:spcPct val="100000"/>
              </a:lnSpc>
              <a:spcBef>
                <a:spcPts val="0"/>
              </a:spcBef>
              <a:spcAft>
                <a:spcPts val="0"/>
              </a:spcAft>
              <a:buClr>
                <a:srgbClr val="FFFFFF"/>
              </a:buClr>
              <a:buSzPts val="2288"/>
              <a:buFont typeface="Helvetica Neue"/>
              <a:buNone/>
            </a:pPr>
            <a:endParaRPr sz="2288" b="0" i="0" u="none" strike="noStrike" cap="none">
              <a:solidFill>
                <a:srgbClr val="FFFFFF"/>
              </a:solidFill>
              <a:latin typeface="Helvetica Neue"/>
              <a:ea typeface="Helvetica Neue"/>
              <a:cs typeface="Helvetica Neue"/>
              <a:sym typeface="Helvetica Neue"/>
            </a:endParaRPr>
          </a:p>
        </p:txBody>
      </p:sp>
      <p:sp>
        <p:nvSpPr>
          <p:cNvPr id="3551" name="Google Shape;3551;p508"/>
          <p:cNvSpPr txBox="1">
            <a:spLocks noGrp="1"/>
          </p:cNvSpPr>
          <p:nvPr>
            <p:ph type="title"/>
          </p:nvPr>
        </p:nvSpPr>
        <p:spPr>
          <a:xfrm>
            <a:off x="457194" y="255090"/>
            <a:ext cx="17145000" cy="17145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FFFFFF"/>
              </a:buClr>
              <a:buSzPts val="4800"/>
              <a:buFont typeface="Calibri"/>
              <a:buNone/>
              <a:defRPr sz="4800">
                <a:solidFill>
                  <a:srgbClr val="FFFFFF"/>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52" name="Google Shape;3552;p508"/>
          <p:cNvSpPr txBox="1">
            <a:spLocks noGrp="1"/>
          </p:cNvSpPr>
          <p:nvPr>
            <p:ph type="body" idx="2"/>
          </p:nvPr>
        </p:nvSpPr>
        <p:spPr>
          <a:xfrm>
            <a:off x="498275" y="1430017"/>
            <a:ext cx="17145164" cy="623885"/>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500"/>
              </a:spcBef>
              <a:spcAft>
                <a:spcPts val="0"/>
              </a:spcAft>
              <a:buSzPts val="2100"/>
              <a:buNone/>
              <a:defRPr sz="2100">
                <a:solidFill>
                  <a:srgbClr val="FFFFFF"/>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3553" name="Google Shape;3553;p508"/>
          <p:cNvCxnSpPr/>
          <p:nvPr/>
        </p:nvCxnSpPr>
        <p:spPr>
          <a:xfrm>
            <a:off x="16967583" y="9670904"/>
            <a:ext cx="0" cy="401825"/>
          </a:xfrm>
          <a:prstGeom prst="straightConnector1">
            <a:avLst/>
          </a:prstGeom>
          <a:noFill/>
          <a:ln w="9525" cap="flat" cmpd="sng">
            <a:solidFill>
              <a:srgbClr val="7F7F7F"/>
            </a:solidFill>
            <a:prstDash val="solid"/>
            <a:miter lim="8000"/>
            <a:headEnd type="none" w="sm" len="sm"/>
            <a:tailEnd type="none" w="sm" len="sm"/>
          </a:ln>
        </p:spPr>
      </p:cxnSp>
      <p:sp>
        <p:nvSpPr>
          <p:cNvPr id="3554" name="Google Shape;3554;p508"/>
          <p:cNvSpPr txBox="1">
            <a:spLocks noGrp="1"/>
          </p:cNvSpPr>
          <p:nvPr>
            <p:ph type="sldNum" idx="12"/>
          </p:nvPr>
        </p:nvSpPr>
        <p:spPr>
          <a:xfrm>
            <a:off x="16803896" y="9681796"/>
            <a:ext cx="839556" cy="47875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1pPr>
            <a:lvl2pPr marL="0" marR="0" lvl="1"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2pPr>
            <a:lvl3pPr marL="0" marR="0" lvl="2"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3pPr>
            <a:lvl4pPr marL="0" marR="0" lvl="3"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4pPr>
            <a:lvl5pPr marL="0" marR="0" lvl="4"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5pPr>
            <a:lvl6pPr marL="0" marR="0" lvl="5"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6pPr>
            <a:lvl7pPr marL="0" marR="0" lvl="6"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7pPr>
            <a:lvl8pPr marL="0" marR="0" lvl="7"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8pPr>
            <a:lvl9pPr marL="0" marR="0" lvl="8"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3555" name="Google Shape;3555;p508"/>
          <p:cNvPicPr preferRelativeResize="0"/>
          <p:nvPr/>
        </p:nvPicPr>
        <p:blipFill rotWithShape="1">
          <a:blip r:embed="rId2">
            <a:alphaModFix/>
          </a:blip>
          <a:srcRect/>
          <a:stretch/>
        </p:blipFill>
        <p:spPr>
          <a:xfrm>
            <a:off x="14394695" y="9738360"/>
            <a:ext cx="2409201" cy="343860"/>
          </a:xfrm>
          <a:prstGeom prst="rect">
            <a:avLst/>
          </a:prstGeom>
          <a:noFill/>
          <a:ln>
            <a:noFill/>
          </a:ln>
        </p:spPr>
      </p:pic>
    </p:spTree>
  </p:cSld>
  <p:clrMapOvr>
    <a:masterClrMapping/>
  </p:clrMapOvr>
</p:sldLayout>
</file>

<file path=ppt/slideLayouts/slideLayout383.xml><?xml version="1.0" encoding="utf-8"?>
<p:sldLayout xmlns:a="http://schemas.openxmlformats.org/drawingml/2006/main" xmlns:r="http://schemas.openxmlformats.org/officeDocument/2006/relationships" xmlns:p="http://schemas.openxmlformats.org/presentationml/2006/main" showMasterSp="0" matchingName="7_EVERYDAY CONTENT ONLY">
  <p:cSld name="7_EVERYDAY CONTENT ONLY">
    <p:spTree>
      <p:nvGrpSpPr>
        <p:cNvPr id="1" name="Shape 3556"/>
        <p:cNvGrpSpPr/>
        <p:nvPr/>
      </p:nvGrpSpPr>
      <p:grpSpPr>
        <a:xfrm>
          <a:off x="0" y="0"/>
          <a:ext cx="0" cy="0"/>
          <a:chOff x="0" y="0"/>
          <a:chExt cx="0" cy="0"/>
        </a:xfrm>
      </p:grpSpPr>
      <p:sp>
        <p:nvSpPr>
          <p:cNvPr id="3557" name="Google Shape;3557;p509"/>
          <p:cNvSpPr/>
          <p:nvPr/>
        </p:nvSpPr>
        <p:spPr>
          <a:xfrm>
            <a:off x="0" y="0"/>
            <a:ext cx="18287994" cy="1969590"/>
          </a:xfrm>
          <a:prstGeom prst="rect">
            <a:avLst/>
          </a:prstGeom>
          <a:gradFill>
            <a:gsLst>
              <a:gs pos="0">
                <a:srgbClr val="1C498B"/>
              </a:gs>
              <a:gs pos="100000">
                <a:srgbClr val="79818A"/>
              </a:gs>
            </a:gsLst>
            <a:lin ang="0" scaled="0"/>
          </a:gra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3558" name="Google Shape;3558;p509"/>
          <p:cNvSpPr/>
          <p:nvPr/>
        </p:nvSpPr>
        <p:spPr>
          <a:xfrm>
            <a:off x="10295462" y="24401"/>
            <a:ext cx="7992533" cy="1218405"/>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1">
            <a:noAutofit/>
          </a:bodyPr>
          <a:lstStyle/>
          <a:p>
            <a:pPr marL="0" marR="0" lvl="0" indent="0" algn="ctr" rtl="0">
              <a:lnSpc>
                <a:spcPct val="100000"/>
              </a:lnSpc>
              <a:spcBef>
                <a:spcPts val="0"/>
              </a:spcBef>
              <a:spcAft>
                <a:spcPts val="0"/>
              </a:spcAft>
              <a:buClr>
                <a:srgbClr val="FFFFFF"/>
              </a:buClr>
              <a:buSzPts val="2288"/>
              <a:buFont typeface="Helvetica Neue"/>
              <a:buNone/>
            </a:pPr>
            <a:endParaRPr sz="2288" b="0" i="0" u="none" strike="noStrike" cap="none">
              <a:solidFill>
                <a:srgbClr val="FFFFFF"/>
              </a:solidFill>
              <a:latin typeface="Helvetica Neue"/>
              <a:ea typeface="Helvetica Neue"/>
              <a:cs typeface="Helvetica Neue"/>
              <a:sym typeface="Helvetica Neue"/>
            </a:endParaRPr>
          </a:p>
        </p:txBody>
      </p:sp>
      <p:sp>
        <p:nvSpPr>
          <p:cNvPr id="3559" name="Google Shape;3559;p509"/>
          <p:cNvSpPr txBox="1">
            <a:spLocks noGrp="1"/>
          </p:cNvSpPr>
          <p:nvPr>
            <p:ph type="body" idx="1"/>
          </p:nvPr>
        </p:nvSpPr>
        <p:spPr>
          <a:xfrm>
            <a:off x="762815" y="2561683"/>
            <a:ext cx="16805501" cy="6972857"/>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solidFill>
                  <a:srgbClr val="4C555F"/>
                </a:solidFill>
              </a:defRPr>
            </a:lvl1pPr>
            <a:lvl2pPr marL="914400" lvl="1" indent="-419100" algn="l">
              <a:lnSpc>
                <a:spcPct val="100000"/>
              </a:lnSpc>
              <a:spcBef>
                <a:spcPts val="1500"/>
              </a:spcBef>
              <a:spcAft>
                <a:spcPts val="0"/>
              </a:spcAft>
              <a:buSzPts val="3000"/>
              <a:buChar char="•"/>
              <a:defRPr>
                <a:solidFill>
                  <a:srgbClr val="4C555F"/>
                </a:solidFill>
              </a:defRPr>
            </a:lvl2pPr>
            <a:lvl3pPr marL="1371600" lvl="2" indent="-400050" algn="l">
              <a:lnSpc>
                <a:spcPct val="100000"/>
              </a:lnSpc>
              <a:spcBef>
                <a:spcPts val="1500"/>
              </a:spcBef>
              <a:spcAft>
                <a:spcPts val="0"/>
              </a:spcAft>
              <a:buSzPts val="2700"/>
              <a:buChar char="•"/>
              <a:defRPr>
                <a:solidFill>
                  <a:srgbClr val="4C555F"/>
                </a:solidFill>
              </a:defRPr>
            </a:lvl3pPr>
            <a:lvl4pPr marL="1828800" lvl="3" indent="-381000" algn="l">
              <a:lnSpc>
                <a:spcPct val="100000"/>
              </a:lnSpc>
              <a:spcBef>
                <a:spcPts val="1500"/>
              </a:spcBef>
              <a:spcAft>
                <a:spcPts val="0"/>
              </a:spcAft>
              <a:buSzPts val="2400"/>
              <a:buChar char="•"/>
              <a:defRPr>
                <a:solidFill>
                  <a:srgbClr val="4C555F"/>
                </a:solidFill>
              </a:defRPr>
            </a:lvl4pPr>
            <a:lvl5pPr marL="2286000" lvl="4" indent="-381000" algn="l">
              <a:lnSpc>
                <a:spcPct val="100000"/>
              </a:lnSpc>
              <a:spcBef>
                <a:spcPts val="1500"/>
              </a:spcBef>
              <a:spcAft>
                <a:spcPts val="0"/>
              </a:spcAft>
              <a:buSzPts val="2400"/>
              <a:buChar char="•"/>
              <a:defRPr>
                <a:solidFill>
                  <a:srgbClr val="4C555F"/>
                </a:solidFill>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560" name="Google Shape;3560;p509"/>
          <p:cNvSpPr/>
          <p:nvPr/>
        </p:nvSpPr>
        <p:spPr>
          <a:xfrm>
            <a:off x="10295462" y="779466"/>
            <a:ext cx="7992533" cy="1218405"/>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1">
            <a:noAutofit/>
          </a:bodyPr>
          <a:lstStyle/>
          <a:p>
            <a:pPr marL="0" marR="0" lvl="0" indent="0" algn="ctr" rtl="0">
              <a:lnSpc>
                <a:spcPct val="100000"/>
              </a:lnSpc>
              <a:spcBef>
                <a:spcPts val="0"/>
              </a:spcBef>
              <a:spcAft>
                <a:spcPts val="0"/>
              </a:spcAft>
              <a:buClr>
                <a:srgbClr val="FFFFFF"/>
              </a:buClr>
              <a:buSzPts val="2288"/>
              <a:buFont typeface="Helvetica Neue"/>
              <a:buNone/>
            </a:pPr>
            <a:endParaRPr sz="2288" b="0" i="0" u="none" strike="noStrike" cap="none">
              <a:solidFill>
                <a:srgbClr val="FFFFFF"/>
              </a:solidFill>
              <a:latin typeface="Helvetica Neue"/>
              <a:ea typeface="Helvetica Neue"/>
              <a:cs typeface="Helvetica Neue"/>
              <a:sym typeface="Helvetica Neue"/>
            </a:endParaRPr>
          </a:p>
        </p:txBody>
      </p:sp>
      <p:sp>
        <p:nvSpPr>
          <p:cNvPr id="3561" name="Google Shape;3561;p509"/>
          <p:cNvSpPr txBox="1">
            <a:spLocks noGrp="1"/>
          </p:cNvSpPr>
          <p:nvPr>
            <p:ph type="title"/>
          </p:nvPr>
        </p:nvSpPr>
        <p:spPr>
          <a:xfrm>
            <a:off x="457194" y="255090"/>
            <a:ext cx="17145000" cy="17145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FFFFFF"/>
              </a:buClr>
              <a:buSzPts val="4800"/>
              <a:buFont typeface="Calibri"/>
              <a:buNone/>
              <a:defRPr sz="4800">
                <a:solidFill>
                  <a:srgbClr val="FFFFFF"/>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62" name="Google Shape;3562;p509"/>
          <p:cNvSpPr txBox="1">
            <a:spLocks noGrp="1"/>
          </p:cNvSpPr>
          <p:nvPr>
            <p:ph type="body" idx="2"/>
          </p:nvPr>
        </p:nvSpPr>
        <p:spPr>
          <a:xfrm>
            <a:off x="498275" y="1430017"/>
            <a:ext cx="17145164" cy="623885"/>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500"/>
              </a:spcBef>
              <a:spcAft>
                <a:spcPts val="0"/>
              </a:spcAft>
              <a:buSzPts val="2100"/>
              <a:buNone/>
              <a:defRPr sz="2100">
                <a:solidFill>
                  <a:srgbClr val="FFFFFF"/>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3563" name="Google Shape;3563;p509"/>
          <p:cNvCxnSpPr/>
          <p:nvPr/>
        </p:nvCxnSpPr>
        <p:spPr>
          <a:xfrm>
            <a:off x="16967583" y="9670904"/>
            <a:ext cx="0" cy="401825"/>
          </a:xfrm>
          <a:prstGeom prst="straightConnector1">
            <a:avLst/>
          </a:prstGeom>
          <a:noFill/>
          <a:ln w="9525" cap="flat" cmpd="sng">
            <a:solidFill>
              <a:srgbClr val="7F7F7F"/>
            </a:solidFill>
            <a:prstDash val="solid"/>
            <a:miter lim="8000"/>
            <a:headEnd type="none" w="sm" len="sm"/>
            <a:tailEnd type="none" w="sm" len="sm"/>
          </a:ln>
        </p:spPr>
      </p:cxnSp>
      <p:sp>
        <p:nvSpPr>
          <p:cNvPr id="3564" name="Google Shape;3564;p509"/>
          <p:cNvSpPr txBox="1">
            <a:spLocks noGrp="1"/>
          </p:cNvSpPr>
          <p:nvPr>
            <p:ph type="sldNum" idx="12"/>
          </p:nvPr>
        </p:nvSpPr>
        <p:spPr>
          <a:xfrm>
            <a:off x="16803896" y="9681796"/>
            <a:ext cx="839556" cy="47875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1pPr>
            <a:lvl2pPr marL="0" marR="0" lvl="1"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2pPr>
            <a:lvl3pPr marL="0" marR="0" lvl="2"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3pPr>
            <a:lvl4pPr marL="0" marR="0" lvl="3"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4pPr>
            <a:lvl5pPr marL="0" marR="0" lvl="4"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5pPr>
            <a:lvl6pPr marL="0" marR="0" lvl="5"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6pPr>
            <a:lvl7pPr marL="0" marR="0" lvl="6"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7pPr>
            <a:lvl8pPr marL="0" marR="0" lvl="7"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8pPr>
            <a:lvl9pPr marL="0" marR="0" lvl="8"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3565" name="Google Shape;3565;p509"/>
          <p:cNvPicPr preferRelativeResize="0"/>
          <p:nvPr/>
        </p:nvPicPr>
        <p:blipFill rotWithShape="1">
          <a:blip r:embed="rId2">
            <a:alphaModFix/>
          </a:blip>
          <a:srcRect/>
          <a:stretch/>
        </p:blipFill>
        <p:spPr>
          <a:xfrm>
            <a:off x="14394695" y="9738360"/>
            <a:ext cx="2409201" cy="343860"/>
          </a:xfrm>
          <a:prstGeom prst="rect">
            <a:avLst/>
          </a:prstGeom>
          <a:noFill/>
          <a:ln>
            <a:noFill/>
          </a:ln>
        </p:spPr>
      </p:pic>
    </p:spTree>
  </p:cSld>
  <p:clrMapOvr>
    <a:masterClrMapping/>
  </p:clrMapOvr>
</p:sldLayout>
</file>

<file path=ppt/slideLayouts/slideLayout384.xml><?xml version="1.0" encoding="utf-8"?>
<p:sldLayout xmlns:a="http://schemas.openxmlformats.org/drawingml/2006/main" xmlns:r="http://schemas.openxmlformats.org/officeDocument/2006/relationships" xmlns:p="http://schemas.openxmlformats.org/presentationml/2006/main" showMasterSp="0" matchingName="9_EVERYDAY CONTENT ONLY">
  <p:cSld name="9_EVERYDAY CONTENT ONLY">
    <p:spTree>
      <p:nvGrpSpPr>
        <p:cNvPr id="1" name="Shape 3566"/>
        <p:cNvGrpSpPr/>
        <p:nvPr/>
      </p:nvGrpSpPr>
      <p:grpSpPr>
        <a:xfrm>
          <a:off x="0" y="0"/>
          <a:ext cx="0" cy="0"/>
          <a:chOff x="0" y="0"/>
          <a:chExt cx="0" cy="0"/>
        </a:xfrm>
      </p:grpSpPr>
      <p:sp>
        <p:nvSpPr>
          <p:cNvPr id="3567" name="Google Shape;3567;p510"/>
          <p:cNvSpPr/>
          <p:nvPr/>
        </p:nvSpPr>
        <p:spPr>
          <a:xfrm>
            <a:off x="0" y="0"/>
            <a:ext cx="18287994" cy="1969590"/>
          </a:xfrm>
          <a:prstGeom prst="rect">
            <a:avLst/>
          </a:prstGeom>
          <a:gradFill>
            <a:gsLst>
              <a:gs pos="0">
                <a:srgbClr val="1C498B"/>
              </a:gs>
              <a:gs pos="100000">
                <a:srgbClr val="79818A"/>
              </a:gs>
            </a:gsLst>
            <a:lin ang="0" scaled="0"/>
          </a:gra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3568" name="Google Shape;3568;p510"/>
          <p:cNvSpPr/>
          <p:nvPr/>
        </p:nvSpPr>
        <p:spPr>
          <a:xfrm>
            <a:off x="10295462" y="24401"/>
            <a:ext cx="7992533" cy="1218405"/>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1">
            <a:noAutofit/>
          </a:bodyPr>
          <a:lstStyle/>
          <a:p>
            <a:pPr marL="0" marR="0" lvl="0" indent="0" algn="ctr" rtl="0">
              <a:lnSpc>
                <a:spcPct val="100000"/>
              </a:lnSpc>
              <a:spcBef>
                <a:spcPts val="0"/>
              </a:spcBef>
              <a:spcAft>
                <a:spcPts val="0"/>
              </a:spcAft>
              <a:buClr>
                <a:srgbClr val="FFFFFF"/>
              </a:buClr>
              <a:buSzPts val="2288"/>
              <a:buFont typeface="Helvetica Neue"/>
              <a:buNone/>
            </a:pPr>
            <a:endParaRPr sz="2288" b="0" i="0" u="none" strike="noStrike" cap="none">
              <a:solidFill>
                <a:srgbClr val="FFFFFF"/>
              </a:solidFill>
              <a:latin typeface="Helvetica Neue"/>
              <a:ea typeface="Helvetica Neue"/>
              <a:cs typeface="Helvetica Neue"/>
              <a:sym typeface="Helvetica Neue"/>
            </a:endParaRPr>
          </a:p>
        </p:txBody>
      </p:sp>
      <p:sp>
        <p:nvSpPr>
          <p:cNvPr id="3569" name="Google Shape;3569;p510"/>
          <p:cNvSpPr txBox="1">
            <a:spLocks noGrp="1"/>
          </p:cNvSpPr>
          <p:nvPr>
            <p:ph type="body" idx="1"/>
          </p:nvPr>
        </p:nvSpPr>
        <p:spPr>
          <a:xfrm>
            <a:off x="762815" y="2561683"/>
            <a:ext cx="16805501" cy="6972857"/>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solidFill>
                  <a:srgbClr val="4C555F"/>
                </a:solidFill>
              </a:defRPr>
            </a:lvl1pPr>
            <a:lvl2pPr marL="914400" lvl="1" indent="-419100" algn="l">
              <a:lnSpc>
                <a:spcPct val="100000"/>
              </a:lnSpc>
              <a:spcBef>
                <a:spcPts val="1500"/>
              </a:spcBef>
              <a:spcAft>
                <a:spcPts val="0"/>
              </a:spcAft>
              <a:buSzPts val="3000"/>
              <a:buChar char="•"/>
              <a:defRPr>
                <a:solidFill>
                  <a:srgbClr val="4C555F"/>
                </a:solidFill>
              </a:defRPr>
            </a:lvl2pPr>
            <a:lvl3pPr marL="1371600" lvl="2" indent="-400050" algn="l">
              <a:lnSpc>
                <a:spcPct val="100000"/>
              </a:lnSpc>
              <a:spcBef>
                <a:spcPts val="1500"/>
              </a:spcBef>
              <a:spcAft>
                <a:spcPts val="0"/>
              </a:spcAft>
              <a:buSzPts val="2700"/>
              <a:buChar char="•"/>
              <a:defRPr>
                <a:solidFill>
                  <a:srgbClr val="4C555F"/>
                </a:solidFill>
              </a:defRPr>
            </a:lvl3pPr>
            <a:lvl4pPr marL="1828800" lvl="3" indent="-381000" algn="l">
              <a:lnSpc>
                <a:spcPct val="100000"/>
              </a:lnSpc>
              <a:spcBef>
                <a:spcPts val="1500"/>
              </a:spcBef>
              <a:spcAft>
                <a:spcPts val="0"/>
              </a:spcAft>
              <a:buSzPts val="2400"/>
              <a:buChar char="•"/>
              <a:defRPr>
                <a:solidFill>
                  <a:srgbClr val="4C555F"/>
                </a:solidFill>
              </a:defRPr>
            </a:lvl4pPr>
            <a:lvl5pPr marL="2286000" lvl="4" indent="-381000" algn="l">
              <a:lnSpc>
                <a:spcPct val="100000"/>
              </a:lnSpc>
              <a:spcBef>
                <a:spcPts val="1500"/>
              </a:spcBef>
              <a:spcAft>
                <a:spcPts val="0"/>
              </a:spcAft>
              <a:buSzPts val="2400"/>
              <a:buChar char="•"/>
              <a:defRPr>
                <a:solidFill>
                  <a:srgbClr val="4C555F"/>
                </a:solidFill>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570" name="Google Shape;3570;p510"/>
          <p:cNvSpPr/>
          <p:nvPr/>
        </p:nvSpPr>
        <p:spPr>
          <a:xfrm>
            <a:off x="10295462" y="779466"/>
            <a:ext cx="7992533" cy="1218405"/>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1">
            <a:noAutofit/>
          </a:bodyPr>
          <a:lstStyle/>
          <a:p>
            <a:pPr marL="0" marR="0" lvl="0" indent="0" algn="ctr" rtl="0">
              <a:lnSpc>
                <a:spcPct val="100000"/>
              </a:lnSpc>
              <a:spcBef>
                <a:spcPts val="0"/>
              </a:spcBef>
              <a:spcAft>
                <a:spcPts val="0"/>
              </a:spcAft>
              <a:buClr>
                <a:srgbClr val="FFFFFF"/>
              </a:buClr>
              <a:buSzPts val="2288"/>
              <a:buFont typeface="Helvetica Neue"/>
              <a:buNone/>
            </a:pPr>
            <a:endParaRPr sz="2288" b="0" i="0" u="none" strike="noStrike" cap="none">
              <a:solidFill>
                <a:srgbClr val="FFFFFF"/>
              </a:solidFill>
              <a:latin typeface="Helvetica Neue"/>
              <a:ea typeface="Helvetica Neue"/>
              <a:cs typeface="Helvetica Neue"/>
              <a:sym typeface="Helvetica Neue"/>
            </a:endParaRPr>
          </a:p>
        </p:txBody>
      </p:sp>
      <p:sp>
        <p:nvSpPr>
          <p:cNvPr id="3571" name="Google Shape;3571;p510"/>
          <p:cNvSpPr txBox="1">
            <a:spLocks noGrp="1"/>
          </p:cNvSpPr>
          <p:nvPr>
            <p:ph type="title"/>
          </p:nvPr>
        </p:nvSpPr>
        <p:spPr>
          <a:xfrm>
            <a:off x="457194" y="255090"/>
            <a:ext cx="17145000" cy="17145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FFFFFF"/>
              </a:buClr>
              <a:buSzPts val="4800"/>
              <a:buFont typeface="Calibri"/>
              <a:buNone/>
              <a:defRPr sz="4800">
                <a:solidFill>
                  <a:srgbClr val="FFFFFF"/>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72" name="Google Shape;3572;p510"/>
          <p:cNvSpPr txBox="1">
            <a:spLocks noGrp="1"/>
          </p:cNvSpPr>
          <p:nvPr>
            <p:ph type="body" idx="2"/>
          </p:nvPr>
        </p:nvSpPr>
        <p:spPr>
          <a:xfrm>
            <a:off x="498275" y="1430017"/>
            <a:ext cx="17145164" cy="623885"/>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500"/>
              </a:spcBef>
              <a:spcAft>
                <a:spcPts val="0"/>
              </a:spcAft>
              <a:buSzPts val="2100"/>
              <a:buNone/>
              <a:defRPr sz="2100">
                <a:solidFill>
                  <a:srgbClr val="FFFFFF"/>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3573" name="Google Shape;3573;p510"/>
          <p:cNvCxnSpPr/>
          <p:nvPr/>
        </p:nvCxnSpPr>
        <p:spPr>
          <a:xfrm>
            <a:off x="16967583" y="9670904"/>
            <a:ext cx="0" cy="401825"/>
          </a:xfrm>
          <a:prstGeom prst="straightConnector1">
            <a:avLst/>
          </a:prstGeom>
          <a:noFill/>
          <a:ln w="9525" cap="flat" cmpd="sng">
            <a:solidFill>
              <a:srgbClr val="7F7F7F"/>
            </a:solidFill>
            <a:prstDash val="solid"/>
            <a:miter lim="8000"/>
            <a:headEnd type="none" w="sm" len="sm"/>
            <a:tailEnd type="none" w="sm" len="sm"/>
          </a:ln>
        </p:spPr>
      </p:cxnSp>
      <p:sp>
        <p:nvSpPr>
          <p:cNvPr id="3574" name="Google Shape;3574;p510"/>
          <p:cNvSpPr txBox="1">
            <a:spLocks noGrp="1"/>
          </p:cNvSpPr>
          <p:nvPr>
            <p:ph type="sldNum" idx="12"/>
          </p:nvPr>
        </p:nvSpPr>
        <p:spPr>
          <a:xfrm>
            <a:off x="16803896" y="9681796"/>
            <a:ext cx="839556" cy="47875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1pPr>
            <a:lvl2pPr marL="0" marR="0" lvl="1"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2pPr>
            <a:lvl3pPr marL="0" marR="0" lvl="2"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3pPr>
            <a:lvl4pPr marL="0" marR="0" lvl="3"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4pPr>
            <a:lvl5pPr marL="0" marR="0" lvl="4"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5pPr>
            <a:lvl6pPr marL="0" marR="0" lvl="5"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6pPr>
            <a:lvl7pPr marL="0" marR="0" lvl="6"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7pPr>
            <a:lvl8pPr marL="0" marR="0" lvl="7"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8pPr>
            <a:lvl9pPr marL="0" marR="0" lvl="8"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3575" name="Google Shape;3575;p510"/>
          <p:cNvPicPr preferRelativeResize="0"/>
          <p:nvPr/>
        </p:nvPicPr>
        <p:blipFill rotWithShape="1">
          <a:blip r:embed="rId2">
            <a:alphaModFix/>
          </a:blip>
          <a:srcRect/>
          <a:stretch/>
        </p:blipFill>
        <p:spPr>
          <a:xfrm>
            <a:off x="14394695" y="9738360"/>
            <a:ext cx="2409201" cy="343860"/>
          </a:xfrm>
          <a:prstGeom prst="rect">
            <a:avLst/>
          </a:prstGeom>
          <a:noFill/>
          <a:ln>
            <a:noFill/>
          </a:ln>
        </p:spPr>
      </p:pic>
    </p:spTree>
  </p:cSld>
  <p:clrMapOvr>
    <a:masterClrMapping/>
  </p:clrMapOvr>
</p:sldLayout>
</file>

<file path=ppt/slideLayouts/slideLayout385.xml><?xml version="1.0" encoding="utf-8"?>
<p:sldLayout xmlns:a="http://schemas.openxmlformats.org/drawingml/2006/main" xmlns:r="http://schemas.openxmlformats.org/officeDocument/2006/relationships" xmlns:p="http://schemas.openxmlformats.org/presentationml/2006/main" matchingName="28_Divider">
  <p:cSld name="28_Divider">
    <p:bg>
      <p:bgPr>
        <a:solidFill>
          <a:srgbClr val="F3F6FB"/>
        </a:solidFill>
        <a:effectLst/>
      </p:bgPr>
    </p:bg>
    <p:spTree>
      <p:nvGrpSpPr>
        <p:cNvPr id="1" name="Shape 3576"/>
        <p:cNvGrpSpPr/>
        <p:nvPr/>
      </p:nvGrpSpPr>
      <p:grpSpPr>
        <a:xfrm>
          <a:off x="0" y="0"/>
          <a:ext cx="0" cy="0"/>
          <a:chOff x="0" y="0"/>
          <a:chExt cx="0" cy="0"/>
        </a:xfrm>
      </p:grpSpPr>
      <p:grpSp>
        <p:nvGrpSpPr>
          <p:cNvPr id="3577" name="Google Shape;3577;p511"/>
          <p:cNvGrpSpPr/>
          <p:nvPr/>
        </p:nvGrpSpPr>
        <p:grpSpPr>
          <a:xfrm>
            <a:off x="0" y="7530523"/>
            <a:ext cx="18287994" cy="2756477"/>
            <a:chOff x="0" y="5020348"/>
            <a:chExt cx="12191996" cy="1837651"/>
          </a:xfrm>
        </p:grpSpPr>
        <p:sp>
          <p:nvSpPr>
            <p:cNvPr id="3578" name="Google Shape;3578;p511"/>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3579" name="Google Shape;3579;p511"/>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3580" name="Google Shape;3580;p511"/>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3581" name="Google Shape;3581;p511"/>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3582" name="Google Shape;3582;p511"/>
          <p:cNvSpPr txBox="1">
            <a:spLocks noGrp="1"/>
          </p:cNvSpPr>
          <p:nvPr>
            <p:ph type="title"/>
          </p:nvPr>
        </p:nvSpPr>
        <p:spPr>
          <a:xfrm>
            <a:off x="2119958" y="1052621"/>
            <a:ext cx="14048064"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83" name="Google Shape;3583;p511"/>
          <p:cNvSpPr txBox="1">
            <a:spLocks noGrp="1"/>
          </p:cNvSpPr>
          <p:nvPr>
            <p:ph type="subTitle" idx="1"/>
          </p:nvPr>
        </p:nvSpPr>
        <p:spPr>
          <a:xfrm>
            <a:off x="2119958" y="4622456"/>
            <a:ext cx="14048064" cy="1479846"/>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386.xml><?xml version="1.0" encoding="utf-8"?>
<p:sldLayout xmlns:a="http://schemas.openxmlformats.org/drawingml/2006/main" xmlns:r="http://schemas.openxmlformats.org/officeDocument/2006/relationships" xmlns:p="http://schemas.openxmlformats.org/presentationml/2006/main" matchingName="38_Title Slide_Yale Blue">
  <p:cSld name="38_Title Slide_Yale Blue">
    <p:spTree>
      <p:nvGrpSpPr>
        <p:cNvPr id="1" name="Shape 3584"/>
        <p:cNvGrpSpPr/>
        <p:nvPr/>
      </p:nvGrpSpPr>
      <p:grpSpPr>
        <a:xfrm>
          <a:off x="0" y="0"/>
          <a:ext cx="0" cy="0"/>
          <a:chOff x="0" y="0"/>
          <a:chExt cx="0" cy="0"/>
        </a:xfrm>
      </p:grpSpPr>
      <p:sp>
        <p:nvSpPr>
          <p:cNvPr id="3585" name="Google Shape;3585;p512"/>
          <p:cNvSpPr txBox="1">
            <a:spLocks noGrp="1"/>
          </p:cNvSpPr>
          <p:nvPr>
            <p:ph type="body" idx="1"/>
          </p:nvPr>
        </p:nvSpPr>
        <p:spPr>
          <a:xfrm>
            <a:off x="4239835"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586" name="Google Shape;3586;p512"/>
          <p:cNvSpPr txBox="1">
            <a:spLocks noGrp="1"/>
          </p:cNvSpPr>
          <p:nvPr>
            <p:ph type="title"/>
          </p:nvPr>
        </p:nvSpPr>
        <p:spPr>
          <a:xfrm>
            <a:off x="4239835" y="2710721"/>
            <a:ext cx="12267920" cy="244419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0"/>
              <a:buFont typeface="Verdana"/>
              <a:buNone/>
              <a:defRPr sz="800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87" name="Google Shape;3587;p512"/>
          <p:cNvSpPr txBox="1">
            <a:spLocks noGrp="1"/>
          </p:cNvSpPr>
          <p:nvPr>
            <p:ph type="dt" idx="10"/>
          </p:nvPr>
        </p:nvSpPr>
        <p:spPr>
          <a:xfrm>
            <a:off x="0" y="0"/>
            <a:ext cx="0" cy="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3588" name="Google Shape;3588;p512"/>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1">
            <a:noAutofit/>
          </a:bodyPr>
          <a:lstStyle>
            <a:lvl1pPr lvl="0" algn="ctr">
              <a:lnSpc>
                <a:spcPct val="100000"/>
              </a:lnSpc>
              <a:spcBef>
                <a:spcPts val="0"/>
              </a:spcBef>
              <a:spcAft>
                <a:spcPts val="0"/>
              </a:spcAft>
              <a:buClr>
                <a:srgbClr val="939699"/>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89" name="Google Shape;3589;p512"/>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3590" name="Google Shape;3590;p512"/>
          <p:cNvSpPr/>
          <p:nvPr/>
        </p:nvSpPr>
        <p:spPr>
          <a:xfrm rot="10799991">
            <a:off x="-29" y="3000349"/>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3591" name="Google Shape;3591;p512"/>
          <p:cNvSpPr/>
          <p:nvPr/>
        </p:nvSpPr>
        <p:spPr>
          <a:xfrm>
            <a:off x="0" y="9172574"/>
            <a:ext cx="18287994" cy="1114425"/>
          </a:xfrm>
          <a:prstGeom prst="rect">
            <a:avLst/>
          </a:prstGeom>
          <a:solidFill>
            <a:srgbClr val="003B5C"/>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3592" name="Google Shape;3592;p512"/>
          <p:cNvSpPr txBox="1">
            <a:spLocks noGrp="1"/>
          </p:cNvSpPr>
          <p:nvPr>
            <p:ph type="body" idx="2"/>
          </p:nvPr>
        </p:nvSpPr>
        <p:spPr>
          <a:xfrm>
            <a:off x="4239835" y="5171095"/>
            <a:ext cx="12267920" cy="1069971"/>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3593" name="Google Shape;3593;p512"/>
          <p:cNvPicPr preferRelativeResize="0"/>
          <p:nvPr/>
        </p:nvPicPr>
        <p:blipFill rotWithShape="1">
          <a:blip r:embed="rId2">
            <a:alphaModFix/>
          </a:blip>
          <a:srcRect/>
          <a:stretch/>
        </p:blipFill>
        <p:spPr>
          <a:xfrm>
            <a:off x="4244746" y="6267499"/>
            <a:ext cx="6593939" cy="1710248"/>
          </a:xfrm>
          <a:prstGeom prst="rect">
            <a:avLst/>
          </a:prstGeom>
          <a:noFill/>
          <a:ln>
            <a:noFill/>
          </a:ln>
        </p:spPr>
      </p:pic>
    </p:spTree>
  </p:cSld>
  <p:clrMapOvr>
    <a:masterClrMapping/>
  </p:clrMapOvr>
</p:sldLayout>
</file>

<file path=ppt/slideLayouts/slideLayout387.xml><?xml version="1.0" encoding="utf-8"?>
<p:sldLayout xmlns:a="http://schemas.openxmlformats.org/drawingml/2006/main" xmlns:r="http://schemas.openxmlformats.org/officeDocument/2006/relationships" xmlns:p="http://schemas.openxmlformats.org/presentationml/2006/main" showMasterSp="0" matchingName="10_EVERYDAY CONTENT ONLY">
  <p:cSld name="10_EVERYDAY CONTENT ONLY">
    <p:spTree>
      <p:nvGrpSpPr>
        <p:cNvPr id="1" name="Shape 3594"/>
        <p:cNvGrpSpPr/>
        <p:nvPr/>
      </p:nvGrpSpPr>
      <p:grpSpPr>
        <a:xfrm>
          <a:off x="0" y="0"/>
          <a:ext cx="0" cy="0"/>
          <a:chOff x="0" y="0"/>
          <a:chExt cx="0" cy="0"/>
        </a:xfrm>
      </p:grpSpPr>
      <p:sp>
        <p:nvSpPr>
          <p:cNvPr id="3595" name="Google Shape;3595;p513"/>
          <p:cNvSpPr/>
          <p:nvPr/>
        </p:nvSpPr>
        <p:spPr>
          <a:xfrm>
            <a:off x="0" y="0"/>
            <a:ext cx="18287994" cy="1969590"/>
          </a:xfrm>
          <a:prstGeom prst="rect">
            <a:avLst/>
          </a:prstGeom>
          <a:gradFill>
            <a:gsLst>
              <a:gs pos="0">
                <a:srgbClr val="1C498B"/>
              </a:gs>
              <a:gs pos="100000">
                <a:srgbClr val="79818A"/>
              </a:gs>
            </a:gsLst>
            <a:lin ang="0" scaled="0"/>
          </a:gra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3596" name="Google Shape;3596;p513"/>
          <p:cNvSpPr/>
          <p:nvPr/>
        </p:nvSpPr>
        <p:spPr>
          <a:xfrm>
            <a:off x="10295462" y="24401"/>
            <a:ext cx="7992533" cy="1218405"/>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1">
            <a:noAutofit/>
          </a:bodyPr>
          <a:lstStyle/>
          <a:p>
            <a:pPr marL="0" marR="0" lvl="0" indent="0" algn="ctr" rtl="0">
              <a:lnSpc>
                <a:spcPct val="100000"/>
              </a:lnSpc>
              <a:spcBef>
                <a:spcPts val="0"/>
              </a:spcBef>
              <a:spcAft>
                <a:spcPts val="0"/>
              </a:spcAft>
              <a:buClr>
                <a:srgbClr val="FFFFFF"/>
              </a:buClr>
              <a:buSzPts val="2288"/>
              <a:buFont typeface="Helvetica Neue"/>
              <a:buNone/>
            </a:pPr>
            <a:endParaRPr sz="2288" b="0" i="0" u="none" strike="noStrike" cap="none">
              <a:solidFill>
                <a:srgbClr val="FFFFFF"/>
              </a:solidFill>
              <a:latin typeface="Helvetica Neue"/>
              <a:ea typeface="Helvetica Neue"/>
              <a:cs typeface="Helvetica Neue"/>
              <a:sym typeface="Helvetica Neue"/>
            </a:endParaRPr>
          </a:p>
        </p:txBody>
      </p:sp>
      <p:sp>
        <p:nvSpPr>
          <p:cNvPr id="3597" name="Google Shape;3597;p513"/>
          <p:cNvSpPr txBox="1">
            <a:spLocks noGrp="1"/>
          </p:cNvSpPr>
          <p:nvPr>
            <p:ph type="body" idx="1"/>
          </p:nvPr>
        </p:nvSpPr>
        <p:spPr>
          <a:xfrm>
            <a:off x="762815" y="2561683"/>
            <a:ext cx="16805501" cy="6972857"/>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solidFill>
                  <a:srgbClr val="4C555F"/>
                </a:solidFill>
              </a:defRPr>
            </a:lvl1pPr>
            <a:lvl2pPr marL="914400" lvl="1" indent="-419100" algn="l">
              <a:lnSpc>
                <a:spcPct val="100000"/>
              </a:lnSpc>
              <a:spcBef>
                <a:spcPts val="1500"/>
              </a:spcBef>
              <a:spcAft>
                <a:spcPts val="0"/>
              </a:spcAft>
              <a:buSzPts val="3000"/>
              <a:buChar char="•"/>
              <a:defRPr>
                <a:solidFill>
                  <a:srgbClr val="4C555F"/>
                </a:solidFill>
              </a:defRPr>
            </a:lvl2pPr>
            <a:lvl3pPr marL="1371600" lvl="2" indent="-400050" algn="l">
              <a:lnSpc>
                <a:spcPct val="100000"/>
              </a:lnSpc>
              <a:spcBef>
                <a:spcPts val="1500"/>
              </a:spcBef>
              <a:spcAft>
                <a:spcPts val="0"/>
              </a:spcAft>
              <a:buSzPts val="2700"/>
              <a:buChar char="•"/>
              <a:defRPr>
                <a:solidFill>
                  <a:srgbClr val="4C555F"/>
                </a:solidFill>
              </a:defRPr>
            </a:lvl3pPr>
            <a:lvl4pPr marL="1828800" lvl="3" indent="-381000" algn="l">
              <a:lnSpc>
                <a:spcPct val="100000"/>
              </a:lnSpc>
              <a:spcBef>
                <a:spcPts val="1500"/>
              </a:spcBef>
              <a:spcAft>
                <a:spcPts val="0"/>
              </a:spcAft>
              <a:buSzPts val="2400"/>
              <a:buChar char="•"/>
              <a:defRPr>
                <a:solidFill>
                  <a:srgbClr val="4C555F"/>
                </a:solidFill>
              </a:defRPr>
            </a:lvl4pPr>
            <a:lvl5pPr marL="2286000" lvl="4" indent="-381000" algn="l">
              <a:lnSpc>
                <a:spcPct val="100000"/>
              </a:lnSpc>
              <a:spcBef>
                <a:spcPts val="1500"/>
              </a:spcBef>
              <a:spcAft>
                <a:spcPts val="0"/>
              </a:spcAft>
              <a:buSzPts val="2400"/>
              <a:buChar char="•"/>
              <a:defRPr>
                <a:solidFill>
                  <a:srgbClr val="4C555F"/>
                </a:solidFill>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598" name="Google Shape;3598;p513"/>
          <p:cNvSpPr/>
          <p:nvPr/>
        </p:nvSpPr>
        <p:spPr>
          <a:xfrm>
            <a:off x="10295462" y="779466"/>
            <a:ext cx="7992533" cy="1218405"/>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1">
            <a:noAutofit/>
          </a:bodyPr>
          <a:lstStyle/>
          <a:p>
            <a:pPr marL="0" marR="0" lvl="0" indent="0" algn="ctr" rtl="0">
              <a:lnSpc>
                <a:spcPct val="100000"/>
              </a:lnSpc>
              <a:spcBef>
                <a:spcPts val="0"/>
              </a:spcBef>
              <a:spcAft>
                <a:spcPts val="0"/>
              </a:spcAft>
              <a:buClr>
                <a:srgbClr val="FFFFFF"/>
              </a:buClr>
              <a:buSzPts val="2288"/>
              <a:buFont typeface="Helvetica Neue"/>
              <a:buNone/>
            </a:pPr>
            <a:endParaRPr sz="2288" b="0" i="0" u="none" strike="noStrike" cap="none">
              <a:solidFill>
                <a:srgbClr val="FFFFFF"/>
              </a:solidFill>
              <a:latin typeface="Helvetica Neue"/>
              <a:ea typeface="Helvetica Neue"/>
              <a:cs typeface="Helvetica Neue"/>
              <a:sym typeface="Helvetica Neue"/>
            </a:endParaRPr>
          </a:p>
        </p:txBody>
      </p:sp>
      <p:sp>
        <p:nvSpPr>
          <p:cNvPr id="3599" name="Google Shape;3599;p513"/>
          <p:cNvSpPr txBox="1">
            <a:spLocks noGrp="1"/>
          </p:cNvSpPr>
          <p:nvPr>
            <p:ph type="title"/>
          </p:nvPr>
        </p:nvSpPr>
        <p:spPr>
          <a:xfrm>
            <a:off x="457194" y="255090"/>
            <a:ext cx="17145000" cy="17145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FFFFFF"/>
              </a:buClr>
              <a:buSzPts val="4800"/>
              <a:buFont typeface="Calibri"/>
              <a:buNone/>
              <a:defRPr sz="4800">
                <a:solidFill>
                  <a:srgbClr val="FFFFFF"/>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600" name="Google Shape;3600;p513"/>
          <p:cNvSpPr txBox="1">
            <a:spLocks noGrp="1"/>
          </p:cNvSpPr>
          <p:nvPr>
            <p:ph type="body" idx="2"/>
          </p:nvPr>
        </p:nvSpPr>
        <p:spPr>
          <a:xfrm>
            <a:off x="498275" y="1430017"/>
            <a:ext cx="17145164" cy="623885"/>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500"/>
              </a:spcBef>
              <a:spcAft>
                <a:spcPts val="0"/>
              </a:spcAft>
              <a:buSzPts val="2100"/>
              <a:buNone/>
              <a:defRPr sz="2100">
                <a:solidFill>
                  <a:srgbClr val="FFFFFF"/>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3601" name="Google Shape;3601;p513"/>
          <p:cNvCxnSpPr/>
          <p:nvPr/>
        </p:nvCxnSpPr>
        <p:spPr>
          <a:xfrm>
            <a:off x="16967583" y="9670904"/>
            <a:ext cx="0" cy="401825"/>
          </a:xfrm>
          <a:prstGeom prst="straightConnector1">
            <a:avLst/>
          </a:prstGeom>
          <a:noFill/>
          <a:ln w="9525" cap="flat" cmpd="sng">
            <a:solidFill>
              <a:srgbClr val="7F7F7F"/>
            </a:solidFill>
            <a:prstDash val="solid"/>
            <a:miter lim="8000"/>
            <a:headEnd type="none" w="sm" len="sm"/>
            <a:tailEnd type="none" w="sm" len="sm"/>
          </a:ln>
        </p:spPr>
      </p:cxnSp>
      <p:sp>
        <p:nvSpPr>
          <p:cNvPr id="3602" name="Google Shape;3602;p513"/>
          <p:cNvSpPr txBox="1">
            <a:spLocks noGrp="1"/>
          </p:cNvSpPr>
          <p:nvPr>
            <p:ph type="sldNum" idx="12"/>
          </p:nvPr>
        </p:nvSpPr>
        <p:spPr>
          <a:xfrm>
            <a:off x="16803896" y="9681796"/>
            <a:ext cx="839556" cy="47875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1pPr>
            <a:lvl2pPr marL="0" marR="0" lvl="1"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2pPr>
            <a:lvl3pPr marL="0" marR="0" lvl="2"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3pPr>
            <a:lvl4pPr marL="0" marR="0" lvl="3"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4pPr>
            <a:lvl5pPr marL="0" marR="0" lvl="4"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5pPr>
            <a:lvl6pPr marL="0" marR="0" lvl="5"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6pPr>
            <a:lvl7pPr marL="0" marR="0" lvl="6"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7pPr>
            <a:lvl8pPr marL="0" marR="0" lvl="7"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8pPr>
            <a:lvl9pPr marL="0" marR="0" lvl="8"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3603" name="Google Shape;3603;p513"/>
          <p:cNvPicPr preferRelativeResize="0"/>
          <p:nvPr/>
        </p:nvPicPr>
        <p:blipFill rotWithShape="1">
          <a:blip r:embed="rId2">
            <a:alphaModFix/>
          </a:blip>
          <a:srcRect/>
          <a:stretch/>
        </p:blipFill>
        <p:spPr>
          <a:xfrm>
            <a:off x="14394695" y="9738360"/>
            <a:ext cx="2409201" cy="343860"/>
          </a:xfrm>
          <a:prstGeom prst="rect">
            <a:avLst/>
          </a:prstGeom>
          <a:noFill/>
          <a:ln>
            <a:noFill/>
          </a:ln>
        </p:spPr>
      </p:pic>
    </p:spTree>
  </p:cSld>
  <p:clrMapOvr>
    <a:masterClrMapping/>
  </p:clrMapOvr>
</p:sldLayout>
</file>

<file path=ppt/slideLayouts/slideLayout388.xml><?xml version="1.0" encoding="utf-8"?>
<p:sldLayout xmlns:a="http://schemas.openxmlformats.org/drawingml/2006/main" xmlns:r="http://schemas.openxmlformats.org/officeDocument/2006/relationships" xmlns:p="http://schemas.openxmlformats.org/presentationml/2006/main" showMasterSp="0" matchingName="11_EVERYDAY CONTENT ONLY">
  <p:cSld name="11_EVERYDAY CONTENT ONLY">
    <p:spTree>
      <p:nvGrpSpPr>
        <p:cNvPr id="1" name="Shape 3604"/>
        <p:cNvGrpSpPr/>
        <p:nvPr/>
      </p:nvGrpSpPr>
      <p:grpSpPr>
        <a:xfrm>
          <a:off x="0" y="0"/>
          <a:ext cx="0" cy="0"/>
          <a:chOff x="0" y="0"/>
          <a:chExt cx="0" cy="0"/>
        </a:xfrm>
      </p:grpSpPr>
      <p:sp>
        <p:nvSpPr>
          <p:cNvPr id="3605" name="Google Shape;3605;p514"/>
          <p:cNvSpPr/>
          <p:nvPr/>
        </p:nvSpPr>
        <p:spPr>
          <a:xfrm>
            <a:off x="0" y="0"/>
            <a:ext cx="18287994" cy="1969590"/>
          </a:xfrm>
          <a:prstGeom prst="rect">
            <a:avLst/>
          </a:prstGeom>
          <a:gradFill>
            <a:gsLst>
              <a:gs pos="0">
                <a:srgbClr val="1C498B"/>
              </a:gs>
              <a:gs pos="100000">
                <a:srgbClr val="79818A"/>
              </a:gs>
            </a:gsLst>
            <a:lin ang="0" scaled="0"/>
          </a:gra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3606" name="Google Shape;3606;p514"/>
          <p:cNvSpPr/>
          <p:nvPr/>
        </p:nvSpPr>
        <p:spPr>
          <a:xfrm>
            <a:off x="10295462" y="24401"/>
            <a:ext cx="7992533" cy="1218405"/>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1">
            <a:noAutofit/>
          </a:bodyPr>
          <a:lstStyle/>
          <a:p>
            <a:pPr marL="0" marR="0" lvl="0" indent="0" algn="ctr" rtl="0">
              <a:lnSpc>
                <a:spcPct val="100000"/>
              </a:lnSpc>
              <a:spcBef>
                <a:spcPts val="0"/>
              </a:spcBef>
              <a:spcAft>
                <a:spcPts val="0"/>
              </a:spcAft>
              <a:buClr>
                <a:srgbClr val="FFFFFF"/>
              </a:buClr>
              <a:buSzPts val="2288"/>
              <a:buFont typeface="Helvetica Neue"/>
              <a:buNone/>
            </a:pPr>
            <a:endParaRPr sz="2288" b="0" i="0" u="none" strike="noStrike" cap="none">
              <a:solidFill>
                <a:srgbClr val="FFFFFF"/>
              </a:solidFill>
              <a:latin typeface="Helvetica Neue"/>
              <a:ea typeface="Helvetica Neue"/>
              <a:cs typeface="Helvetica Neue"/>
              <a:sym typeface="Helvetica Neue"/>
            </a:endParaRPr>
          </a:p>
        </p:txBody>
      </p:sp>
      <p:sp>
        <p:nvSpPr>
          <p:cNvPr id="3607" name="Google Shape;3607;p514"/>
          <p:cNvSpPr txBox="1">
            <a:spLocks noGrp="1"/>
          </p:cNvSpPr>
          <p:nvPr>
            <p:ph type="body" idx="1"/>
          </p:nvPr>
        </p:nvSpPr>
        <p:spPr>
          <a:xfrm>
            <a:off x="762815" y="2561683"/>
            <a:ext cx="16805501" cy="6972857"/>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solidFill>
                  <a:srgbClr val="4C555F"/>
                </a:solidFill>
              </a:defRPr>
            </a:lvl1pPr>
            <a:lvl2pPr marL="914400" lvl="1" indent="-419100" algn="l">
              <a:lnSpc>
                <a:spcPct val="100000"/>
              </a:lnSpc>
              <a:spcBef>
                <a:spcPts val="1500"/>
              </a:spcBef>
              <a:spcAft>
                <a:spcPts val="0"/>
              </a:spcAft>
              <a:buSzPts val="3000"/>
              <a:buChar char="•"/>
              <a:defRPr>
                <a:solidFill>
                  <a:srgbClr val="4C555F"/>
                </a:solidFill>
              </a:defRPr>
            </a:lvl2pPr>
            <a:lvl3pPr marL="1371600" lvl="2" indent="-400050" algn="l">
              <a:lnSpc>
                <a:spcPct val="100000"/>
              </a:lnSpc>
              <a:spcBef>
                <a:spcPts val="1500"/>
              </a:spcBef>
              <a:spcAft>
                <a:spcPts val="0"/>
              </a:spcAft>
              <a:buSzPts val="2700"/>
              <a:buChar char="•"/>
              <a:defRPr>
                <a:solidFill>
                  <a:srgbClr val="4C555F"/>
                </a:solidFill>
              </a:defRPr>
            </a:lvl3pPr>
            <a:lvl4pPr marL="1828800" lvl="3" indent="-381000" algn="l">
              <a:lnSpc>
                <a:spcPct val="100000"/>
              </a:lnSpc>
              <a:spcBef>
                <a:spcPts val="1500"/>
              </a:spcBef>
              <a:spcAft>
                <a:spcPts val="0"/>
              </a:spcAft>
              <a:buSzPts val="2400"/>
              <a:buChar char="•"/>
              <a:defRPr>
                <a:solidFill>
                  <a:srgbClr val="4C555F"/>
                </a:solidFill>
              </a:defRPr>
            </a:lvl4pPr>
            <a:lvl5pPr marL="2286000" lvl="4" indent="-381000" algn="l">
              <a:lnSpc>
                <a:spcPct val="100000"/>
              </a:lnSpc>
              <a:spcBef>
                <a:spcPts val="1500"/>
              </a:spcBef>
              <a:spcAft>
                <a:spcPts val="0"/>
              </a:spcAft>
              <a:buSzPts val="2400"/>
              <a:buChar char="•"/>
              <a:defRPr>
                <a:solidFill>
                  <a:srgbClr val="4C555F"/>
                </a:solidFill>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608" name="Google Shape;3608;p514"/>
          <p:cNvSpPr/>
          <p:nvPr/>
        </p:nvSpPr>
        <p:spPr>
          <a:xfrm>
            <a:off x="10295462" y="779466"/>
            <a:ext cx="7992533" cy="1218405"/>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1">
            <a:noAutofit/>
          </a:bodyPr>
          <a:lstStyle/>
          <a:p>
            <a:pPr marL="0" marR="0" lvl="0" indent="0" algn="ctr" rtl="0">
              <a:lnSpc>
                <a:spcPct val="100000"/>
              </a:lnSpc>
              <a:spcBef>
                <a:spcPts val="0"/>
              </a:spcBef>
              <a:spcAft>
                <a:spcPts val="0"/>
              </a:spcAft>
              <a:buClr>
                <a:srgbClr val="FFFFFF"/>
              </a:buClr>
              <a:buSzPts val="2288"/>
              <a:buFont typeface="Helvetica Neue"/>
              <a:buNone/>
            </a:pPr>
            <a:endParaRPr sz="2288" b="0" i="0" u="none" strike="noStrike" cap="none">
              <a:solidFill>
                <a:srgbClr val="FFFFFF"/>
              </a:solidFill>
              <a:latin typeface="Helvetica Neue"/>
              <a:ea typeface="Helvetica Neue"/>
              <a:cs typeface="Helvetica Neue"/>
              <a:sym typeface="Helvetica Neue"/>
            </a:endParaRPr>
          </a:p>
        </p:txBody>
      </p:sp>
      <p:sp>
        <p:nvSpPr>
          <p:cNvPr id="3609" name="Google Shape;3609;p514"/>
          <p:cNvSpPr txBox="1">
            <a:spLocks noGrp="1"/>
          </p:cNvSpPr>
          <p:nvPr>
            <p:ph type="title"/>
          </p:nvPr>
        </p:nvSpPr>
        <p:spPr>
          <a:xfrm>
            <a:off x="457194" y="255090"/>
            <a:ext cx="17145000" cy="17145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FFFFFF"/>
              </a:buClr>
              <a:buSzPts val="4800"/>
              <a:buFont typeface="Calibri"/>
              <a:buNone/>
              <a:defRPr sz="4800">
                <a:solidFill>
                  <a:srgbClr val="FFFFFF"/>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610" name="Google Shape;3610;p514"/>
          <p:cNvSpPr txBox="1">
            <a:spLocks noGrp="1"/>
          </p:cNvSpPr>
          <p:nvPr>
            <p:ph type="body" idx="2"/>
          </p:nvPr>
        </p:nvSpPr>
        <p:spPr>
          <a:xfrm>
            <a:off x="498275" y="1430017"/>
            <a:ext cx="17145164" cy="623885"/>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500"/>
              </a:spcBef>
              <a:spcAft>
                <a:spcPts val="0"/>
              </a:spcAft>
              <a:buSzPts val="2100"/>
              <a:buNone/>
              <a:defRPr sz="2100">
                <a:solidFill>
                  <a:srgbClr val="FFFFFF"/>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3611" name="Google Shape;3611;p514"/>
          <p:cNvCxnSpPr/>
          <p:nvPr/>
        </p:nvCxnSpPr>
        <p:spPr>
          <a:xfrm>
            <a:off x="16967583" y="9670904"/>
            <a:ext cx="0" cy="401825"/>
          </a:xfrm>
          <a:prstGeom prst="straightConnector1">
            <a:avLst/>
          </a:prstGeom>
          <a:noFill/>
          <a:ln w="9525" cap="flat" cmpd="sng">
            <a:solidFill>
              <a:srgbClr val="7F7F7F"/>
            </a:solidFill>
            <a:prstDash val="solid"/>
            <a:miter lim="8000"/>
            <a:headEnd type="none" w="sm" len="sm"/>
            <a:tailEnd type="none" w="sm" len="sm"/>
          </a:ln>
        </p:spPr>
      </p:cxnSp>
      <p:sp>
        <p:nvSpPr>
          <p:cNvPr id="3612" name="Google Shape;3612;p514"/>
          <p:cNvSpPr txBox="1">
            <a:spLocks noGrp="1"/>
          </p:cNvSpPr>
          <p:nvPr>
            <p:ph type="sldNum" idx="12"/>
          </p:nvPr>
        </p:nvSpPr>
        <p:spPr>
          <a:xfrm>
            <a:off x="16803896" y="9681796"/>
            <a:ext cx="839556" cy="478757"/>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1pPr>
            <a:lvl2pPr marL="0" marR="0" lvl="1"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2pPr>
            <a:lvl3pPr marL="0" marR="0" lvl="2"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3pPr>
            <a:lvl4pPr marL="0" marR="0" lvl="3"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4pPr>
            <a:lvl5pPr marL="0" marR="0" lvl="4"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5pPr>
            <a:lvl6pPr marL="0" marR="0" lvl="5"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6pPr>
            <a:lvl7pPr marL="0" marR="0" lvl="6"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7pPr>
            <a:lvl8pPr marL="0" marR="0" lvl="7"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8pPr>
            <a:lvl9pPr marL="0" marR="0" lvl="8"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3613" name="Google Shape;3613;p514"/>
          <p:cNvPicPr preferRelativeResize="0"/>
          <p:nvPr/>
        </p:nvPicPr>
        <p:blipFill rotWithShape="1">
          <a:blip r:embed="rId2">
            <a:alphaModFix/>
          </a:blip>
          <a:srcRect/>
          <a:stretch/>
        </p:blipFill>
        <p:spPr>
          <a:xfrm>
            <a:off x="14394695" y="9738360"/>
            <a:ext cx="2409201" cy="343860"/>
          </a:xfrm>
          <a:prstGeom prst="rect">
            <a:avLst/>
          </a:prstGeom>
          <a:noFill/>
          <a:ln>
            <a:noFill/>
          </a:ln>
        </p:spPr>
      </p:pic>
    </p:spTree>
  </p:cSld>
  <p:clrMapOvr>
    <a:masterClrMapping/>
  </p:clrMapOvr>
</p:sldLayout>
</file>

<file path=ppt/slideLayouts/slideLayout389.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619"/>
        <p:cNvGrpSpPr/>
        <p:nvPr/>
      </p:nvGrpSpPr>
      <p:grpSpPr>
        <a:xfrm>
          <a:off x="0" y="0"/>
          <a:ext cx="0" cy="0"/>
          <a:chOff x="0" y="0"/>
          <a:chExt cx="0" cy="0"/>
        </a:xfrm>
      </p:grpSpPr>
      <p:grpSp>
        <p:nvGrpSpPr>
          <p:cNvPr id="3620" name="Google Shape;3620;p85"/>
          <p:cNvGrpSpPr/>
          <p:nvPr/>
        </p:nvGrpSpPr>
        <p:grpSpPr>
          <a:xfrm>
            <a:off x="10787315" y="2"/>
            <a:ext cx="7500689" cy="2138988"/>
            <a:chOff x="7191542" y="1"/>
            <a:chExt cx="5000459" cy="1425992"/>
          </a:xfrm>
        </p:grpSpPr>
        <p:pic>
          <p:nvPicPr>
            <p:cNvPr id="3621" name="Google Shape;3621;p8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622" name="Google Shape;3622;p85"/>
            <p:cNvGrpSpPr/>
            <p:nvPr/>
          </p:nvGrpSpPr>
          <p:grpSpPr>
            <a:xfrm>
              <a:off x="7191542" y="1"/>
              <a:ext cx="5000459" cy="1425992"/>
              <a:chOff x="7186272" y="0"/>
              <a:chExt cx="5005729" cy="1427495"/>
            </a:xfrm>
          </p:grpSpPr>
          <p:sp>
            <p:nvSpPr>
              <p:cNvPr id="3623" name="Google Shape;3623;p8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3624" name="Google Shape;3624;p8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3625" name="Google Shape;3625;p85"/>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626" name="Google Shape;3626;p85"/>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3627" name="Google Shape;3627;p8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3628" name="Google Shape;3628;p8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390.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3629"/>
        <p:cNvGrpSpPr/>
        <p:nvPr/>
      </p:nvGrpSpPr>
      <p:grpSpPr>
        <a:xfrm>
          <a:off x="0" y="0"/>
          <a:ext cx="0" cy="0"/>
          <a:chOff x="0" y="0"/>
          <a:chExt cx="0" cy="0"/>
        </a:xfrm>
      </p:grpSpPr>
      <p:grpSp>
        <p:nvGrpSpPr>
          <p:cNvPr id="3630" name="Google Shape;3630;p96"/>
          <p:cNvGrpSpPr/>
          <p:nvPr/>
        </p:nvGrpSpPr>
        <p:grpSpPr>
          <a:xfrm>
            <a:off x="10787315" y="2"/>
            <a:ext cx="7500689" cy="2138988"/>
            <a:chOff x="7191542" y="1"/>
            <a:chExt cx="5000459" cy="1425992"/>
          </a:xfrm>
        </p:grpSpPr>
        <p:pic>
          <p:nvPicPr>
            <p:cNvPr id="3631" name="Google Shape;3631;p9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632" name="Google Shape;3632;p96"/>
            <p:cNvGrpSpPr/>
            <p:nvPr/>
          </p:nvGrpSpPr>
          <p:grpSpPr>
            <a:xfrm>
              <a:off x="7191542" y="1"/>
              <a:ext cx="5000459" cy="1425992"/>
              <a:chOff x="7186272" y="0"/>
              <a:chExt cx="5005729" cy="1427495"/>
            </a:xfrm>
          </p:grpSpPr>
          <p:sp>
            <p:nvSpPr>
              <p:cNvPr id="3633" name="Google Shape;3633;p9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3634" name="Google Shape;3634;p9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3635" name="Google Shape;3635;p96"/>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636" name="Google Shape;3636;p96"/>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637" name="Google Shape;3637;p96"/>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3638" name="Google Shape;3638;p9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3639" name="Google Shape;3639;p9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391.xml><?xml version="1.0" encoding="utf-8"?>
<p:sldLayout xmlns:a="http://schemas.openxmlformats.org/drawingml/2006/main" xmlns:r="http://schemas.openxmlformats.org/officeDocument/2006/relationships" xmlns:p="http://schemas.openxmlformats.org/presentationml/2006/main" matchingName="3_Blank" type="blank">
  <p:cSld name="BLANK">
    <p:spTree>
      <p:nvGrpSpPr>
        <p:cNvPr id="1" name="Shape 3640"/>
        <p:cNvGrpSpPr/>
        <p:nvPr/>
      </p:nvGrpSpPr>
      <p:grpSpPr>
        <a:xfrm>
          <a:off x="0" y="0"/>
          <a:ext cx="0" cy="0"/>
          <a:chOff x="0" y="0"/>
          <a:chExt cx="0" cy="0"/>
        </a:xfrm>
      </p:grpSpPr>
      <p:sp>
        <p:nvSpPr>
          <p:cNvPr id="3641" name="Google Shape;3641;p112"/>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3642" name="Google Shape;3642;p11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3643" name="Google Shape;3643;p11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3644" name="Google Shape;3644;p112"/>
          <p:cNvGrpSpPr/>
          <p:nvPr/>
        </p:nvGrpSpPr>
        <p:grpSpPr>
          <a:xfrm>
            <a:off x="10787315" y="2"/>
            <a:ext cx="7500689" cy="2138988"/>
            <a:chOff x="7191542" y="1"/>
            <a:chExt cx="5000459" cy="1425992"/>
          </a:xfrm>
        </p:grpSpPr>
        <p:pic>
          <p:nvPicPr>
            <p:cNvPr id="3645" name="Google Shape;3645;p11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646" name="Google Shape;3646;p112"/>
            <p:cNvGrpSpPr/>
            <p:nvPr/>
          </p:nvGrpSpPr>
          <p:grpSpPr>
            <a:xfrm>
              <a:off x="7191542" y="1"/>
              <a:ext cx="5000459" cy="1425992"/>
              <a:chOff x="7186272" y="0"/>
              <a:chExt cx="5005729" cy="1427495"/>
            </a:xfrm>
          </p:grpSpPr>
          <p:sp>
            <p:nvSpPr>
              <p:cNvPr id="3647" name="Google Shape;3647;p11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3648" name="Google Shape;3648;p11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Tree>
  </p:cSld>
  <p:clrMapOvr>
    <a:masterClrMapping/>
  </p:clrMapOvr>
</p:sldLayout>
</file>

<file path=ppt/slideLayouts/slideLayout392.xml><?xml version="1.0" encoding="utf-8"?>
<p:sldLayout xmlns:a="http://schemas.openxmlformats.org/drawingml/2006/main" xmlns:r="http://schemas.openxmlformats.org/officeDocument/2006/relationships" xmlns:p="http://schemas.openxmlformats.org/presentationml/2006/main" matchingName="Cover">
  <p:cSld name="Cover">
    <p:spTree>
      <p:nvGrpSpPr>
        <p:cNvPr id="1" name="Shape 3658"/>
        <p:cNvGrpSpPr/>
        <p:nvPr/>
      </p:nvGrpSpPr>
      <p:grpSpPr>
        <a:xfrm>
          <a:off x="0" y="0"/>
          <a:ext cx="0" cy="0"/>
          <a:chOff x="0" y="0"/>
          <a:chExt cx="0" cy="0"/>
        </a:xfrm>
      </p:grpSpPr>
      <p:sp>
        <p:nvSpPr>
          <p:cNvPr id="3659" name="Google Shape;3659;p1637"/>
          <p:cNvSpPr/>
          <p:nvPr/>
        </p:nvSpPr>
        <p:spPr>
          <a:xfrm>
            <a:off x="1353552" y="1941620"/>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3660" name="Google Shape;3660;p1637"/>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661" name="Google Shape;3661;p1637"/>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3662" name="Google Shape;3662;p1637"/>
          <p:cNvSpPr>
            <a:spLocks noGrp="1"/>
          </p:cNvSpPr>
          <p:nvPr>
            <p:ph type="pic" idx="2"/>
          </p:nvPr>
        </p:nvSpPr>
        <p:spPr>
          <a:xfrm>
            <a:off x="10678026" y="350873"/>
            <a:ext cx="7609974" cy="8915400"/>
          </a:xfrm>
          <a:prstGeom prst="rect">
            <a:avLst/>
          </a:prstGeom>
          <a:noFill/>
          <a:ln>
            <a:noFill/>
          </a:ln>
        </p:spPr>
      </p:sp>
      <p:grpSp>
        <p:nvGrpSpPr>
          <p:cNvPr id="3663" name="Google Shape;3663;p1637"/>
          <p:cNvGrpSpPr/>
          <p:nvPr/>
        </p:nvGrpSpPr>
        <p:grpSpPr>
          <a:xfrm>
            <a:off x="0" y="7530523"/>
            <a:ext cx="18288000" cy="2756480"/>
            <a:chOff x="0" y="5020348"/>
            <a:chExt cx="12192000" cy="1837653"/>
          </a:xfrm>
        </p:grpSpPr>
        <p:sp>
          <p:nvSpPr>
            <p:cNvPr id="3664" name="Google Shape;3664;p1637"/>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3665" name="Google Shape;3665;p1637"/>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3666" name="Google Shape;3666;p1637"/>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393.xml><?xml version="1.0" encoding="utf-8"?>
<p:sldLayout xmlns:a="http://schemas.openxmlformats.org/drawingml/2006/main" xmlns:r="http://schemas.openxmlformats.org/officeDocument/2006/relationships" xmlns:p="http://schemas.openxmlformats.org/presentationml/2006/main" matchingName="Divider">
  <p:cSld name="Divider">
    <p:bg>
      <p:bgPr>
        <a:solidFill>
          <a:schemeClr val="lt2"/>
        </a:solidFill>
        <a:effectLst/>
      </p:bgPr>
    </p:bg>
    <p:spTree>
      <p:nvGrpSpPr>
        <p:cNvPr id="1" name="Shape 3667"/>
        <p:cNvGrpSpPr/>
        <p:nvPr/>
      </p:nvGrpSpPr>
      <p:grpSpPr>
        <a:xfrm>
          <a:off x="0" y="0"/>
          <a:ext cx="0" cy="0"/>
          <a:chOff x="0" y="0"/>
          <a:chExt cx="0" cy="0"/>
        </a:xfrm>
      </p:grpSpPr>
      <p:grpSp>
        <p:nvGrpSpPr>
          <p:cNvPr id="3668" name="Google Shape;3668;p1638"/>
          <p:cNvGrpSpPr/>
          <p:nvPr/>
        </p:nvGrpSpPr>
        <p:grpSpPr>
          <a:xfrm>
            <a:off x="0" y="7530521"/>
            <a:ext cx="18288000" cy="2756480"/>
            <a:chOff x="0" y="5020347"/>
            <a:chExt cx="12192000" cy="1837653"/>
          </a:xfrm>
        </p:grpSpPr>
        <p:sp>
          <p:nvSpPr>
            <p:cNvPr id="3669" name="Google Shape;3669;p1638"/>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3670" name="Google Shape;3670;p1638"/>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3671" name="Google Shape;3671;p1638"/>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3672" name="Google Shape;3672;p1638"/>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3673" name="Google Shape;3673;p1638"/>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674" name="Google Shape;3674;p1638"/>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394.xml><?xml version="1.0" encoding="utf-8"?>
<p:sldLayout xmlns:a="http://schemas.openxmlformats.org/drawingml/2006/main" xmlns:r="http://schemas.openxmlformats.org/officeDocument/2006/relationships" xmlns:p="http://schemas.openxmlformats.org/presentationml/2006/main" matchingName="Photo Slide">
  <p:cSld name="Photo Slide">
    <p:spTree>
      <p:nvGrpSpPr>
        <p:cNvPr id="1" name="Shape 3675"/>
        <p:cNvGrpSpPr/>
        <p:nvPr/>
      </p:nvGrpSpPr>
      <p:grpSpPr>
        <a:xfrm>
          <a:off x="0" y="0"/>
          <a:ext cx="0" cy="0"/>
          <a:chOff x="0" y="0"/>
          <a:chExt cx="0" cy="0"/>
        </a:xfrm>
      </p:grpSpPr>
      <p:sp>
        <p:nvSpPr>
          <p:cNvPr id="3676" name="Google Shape;3676;p1639"/>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3677" name="Google Shape;3677;p1639"/>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3678" name="Google Shape;3678;p1639"/>
          <p:cNvGrpSpPr/>
          <p:nvPr/>
        </p:nvGrpSpPr>
        <p:grpSpPr>
          <a:xfrm>
            <a:off x="0" y="8069140"/>
            <a:ext cx="4211052" cy="1130837"/>
            <a:chOff x="0" y="5379426"/>
            <a:chExt cx="2807368" cy="753891"/>
          </a:xfrm>
        </p:grpSpPr>
        <p:sp>
          <p:nvSpPr>
            <p:cNvPr id="3679" name="Google Shape;3679;p1639"/>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3680" name="Google Shape;3680;p1639"/>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grpSp>
      <p:sp>
        <p:nvSpPr>
          <p:cNvPr id="3681" name="Google Shape;3681;p1639"/>
          <p:cNvSpPr>
            <a:spLocks noGrp="1"/>
          </p:cNvSpPr>
          <p:nvPr>
            <p:ph type="pic" idx="2"/>
          </p:nvPr>
        </p:nvSpPr>
        <p:spPr>
          <a:xfrm>
            <a:off x="4211052" y="685803"/>
            <a:ext cx="13373100" cy="8915397"/>
          </a:xfrm>
          <a:prstGeom prst="rect">
            <a:avLst/>
          </a:prstGeom>
          <a:noFill/>
          <a:ln>
            <a:noFill/>
          </a:ln>
        </p:spPr>
      </p:sp>
      <p:pic>
        <p:nvPicPr>
          <p:cNvPr id="3682" name="Google Shape;3682;p1639"/>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cSld>
  <p:clrMapOvr>
    <a:masterClrMapping/>
  </p:clrMapOvr>
</p:sldLayout>
</file>

<file path=ppt/slideLayouts/slideLayout395.xml><?xml version="1.0" encoding="utf-8"?>
<p:sldLayout xmlns:a="http://schemas.openxmlformats.org/drawingml/2006/main" xmlns:r="http://schemas.openxmlformats.org/officeDocument/2006/relationships" xmlns:p="http://schemas.openxmlformats.org/presentationml/2006/main" matchingName="Cover">
  <p:cSld name="Cover 2">
    <p:spTree>
      <p:nvGrpSpPr>
        <p:cNvPr id="1" name="Shape 3683"/>
        <p:cNvGrpSpPr/>
        <p:nvPr/>
      </p:nvGrpSpPr>
      <p:grpSpPr>
        <a:xfrm>
          <a:off x="0" y="0"/>
          <a:ext cx="0" cy="0"/>
          <a:chOff x="0" y="0"/>
          <a:chExt cx="0" cy="0"/>
        </a:xfrm>
      </p:grpSpPr>
      <p:sp>
        <p:nvSpPr>
          <p:cNvPr id="3684" name="Google Shape;3684;p1640"/>
          <p:cNvSpPr/>
          <p:nvPr/>
        </p:nvSpPr>
        <p:spPr>
          <a:xfrm>
            <a:off x="1353552" y="1941622"/>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3685" name="Google Shape;3685;p1640"/>
          <p:cNvSpPr txBox="1">
            <a:spLocks noGrp="1"/>
          </p:cNvSpPr>
          <p:nvPr>
            <p:ph type="ctrTitle"/>
          </p:nvPr>
        </p:nvSpPr>
        <p:spPr>
          <a:xfrm>
            <a:off x="2119967" y="2341999"/>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686" name="Google Shape;3686;p1640"/>
          <p:cNvSpPr txBox="1">
            <a:spLocks noGrp="1"/>
          </p:cNvSpPr>
          <p:nvPr>
            <p:ph type="subTitle" idx="1"/>
          </p:nvPr>
        </p:nvSpPr>
        <p:spPr>
          <a:xfrm>
            <a:off x="2119967" y="5650295"/>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3687" name="Google Shape;3687;p1640"/>
          <p:cNvSpPr>
            <a:spLocks noGrp="1"/>
          </p:cNvSpPr>
          <p:nvPr>
            <p:ph type="pic" idx="2"/>
          </p:nvPr>
        </p:nvSpPr>
        <p:spPr>
          <a:xfrm>
            <a:off x="10678026" y="350873"/>
            <a:ext cx="7609974" cy="8915400"/>
          </a:xfrm>
          <a:prstGeom prst="rect">
            <a:avLst/>
          </a:prstGeom>
          <a:noFill/>
          <a:ln>
            <a:noFill/>
          </a:ln>
        </p:spPr>
      </p:sp>
      <p:grpSp>
        <p:nvGrpSpPr>
          <p:cNvPr id="3688" name="Google Shape;3688;p1640"/>
          <p:cNvGrpSpPr/>
          <p:nvPr/>
        </p:nvGrpSpPr>
        <p:grpSpPr>
          <a:xfrm>
            <a:off x="0" y="7530524"/>
            <a:ext cx="18288000" cy="2756480"/>
            <a:chOff x="0" y="5020348"/>
            <a:chExt cx="12192000" cy="1837653"/>
          </a:xfrm>
        </p:grpSpPr>
        <p:sp>
          <p:nvSpPr>
            <p:cNvPr id="3689" name="Google Shape;3689;p1640"/>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3690" name="Google Shape;3690;p1640"/>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3691" name="Google Shape;3691;p1640"/>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396.xml><?xml version="1.0" encoding="utf-8"?>
<p:sldLayout xmlns:a="http://schemas.openxmlformats.org/drawingml/2006/main" xmlns:r="http://schemas.openxmlformats.org/officeDocument/2006/relationships" xmlns:p="http://schemas.openxmlformats.org/presentationml/2006/main" matchingName="Quotation">
  <p:cSld name="Quotation">
    <p:spTree>
      <p:nvGrpSpPr>
        <p:cNvPr id="1" name="Shape 3692"/>
        <p:cNvGrpSpPr/>
        <p:nvPr/>
      </p:nvGrpSpPr>
      <p:grpSpPr>
        <a:xfrm>
          <a:off x="0" y="0"/>
          <a:ext cx="0" cy="0"/>
          <a:chOff x="0" y="0"/>
          <a:chExt cx="0" cy="0"/>
        </a:xfrm>
      </p:grpSpPr>
      <p:sp>
        <p:nvSpPr>
          <p:cNvPr id="3693" name="Google Shape;3693;p1641"/>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3694" name="Google Shape;3694;p1641"/>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695" name="Google Shape;3695;p1641"/>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696" name="Google Shape;3696;p1641"/>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3697" name="Google Shape;3697;p164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3698" name="Google Shape;3698;p164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3699" name="Google Shape;3699;p1641"/>
          <p:cNvGrpSpPr/>
          <p:nvPr/>
        </p:nvGrpSpPr>
        <p:grpSpPr>
          <a:xfrm>
            <a:off x="10787315" y="2"/>
            <a:ext cx="7500689" cy="2138988"/>
            <a:chOff x="7191542" y="1"/>
            <a:chExt cx="5000459" cy="1425992"/>
          </a:xfrm>
        </p:grpSpPr>
        <p:pic>
          <p:nvPicPr>
            <p:cNvPr id="3700" name="Google Shape;3700;p164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701" name="Google Shape;3701;p1641"/>
            <p:cNvGrpSpPr/>
            <p:nvPr/>
          </p:nvGrpSpPr>
          <p:grpSpPr>
            <a:xfrm>
              <a:off x="7191542" y="1"/>
              <a:ext cx="5000459" cy="1425992"/>
              <a:chOff x="7186272" y="0"/>
              <a:chExt cx="5005729" cy="1427495"/>
            </a:xfrm>
          </p:grpSpPr>
          <p:sp>
            <p:nvSpPr>
              <p:cNvPr id="3702" name="Google Shape;3702;p164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3703" name="Google Shape;3703;p164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3704" name="Google Shape;3704;p1641"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97.xml><?xml version="1.0" encoding="utf-8"?>
<p:sldLayout xmlns:a="http://schemas.openxmlformats.org/drawingml/2006/main" xmlns:r="http://schemas.openxmlformats.org/officeDocument/2006/relationships" xmlns:p="http://schemas.openxmlformats.org/presentationml/2006/main" matchingName="Divider">
  <p:cSld name="Divider 2">
    <p:bg>
      <p:bgPr>
        <a:solidFill>
          <a:schemeClr val="lt2"/>
        </a:solidFill>
        <a:effectLst/>
      </p:bgPr>
    </p:bg>
    <p:spTree>
      <p:nvGrpSpPr>
        <p:cNvPr id="1" name="Shape 3705"/>
        <p:cNvGrpSpPr/>
        <p:nvPr/>
      </p:nvGrpSpPr>
      <p:grpSpPr>
        <a:xfrm>
          <a:off x="0" y="0"/>
          <a:ext cx="0" cy="0"/>
          <a:chOff x="0" y="0"/>
          <a:chExt cx="0" cy="0"/>
        </a:xfrm>
      </p:grpSpPr>
      <p:grpSp>
        <p:nvGrpSpPr>
          <p:cNvPr id="3706" name="Google Shape;3706;p1642"/>
          <p:cNvGrpSpPr/>
          <p:nvPr/>
        </p:nvGrpSpPr>
        <p:grpSpPr>
          <a:xfrm>
            <a:off x="0" y="7530523"/>
            <a:ext cx="18288000" cy="2756480"/>
            <a:chOff x="0" y="5020347"/>
            <a:chExt cx="12192000" cy="1837653"/>
          </a:xfrm>
        </p:grpSpPr>
        <p:sp>
          <p:nvSpPr>
            <p:cNvPr id="3707" name="Google Shape;3707;p1642"/>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3708" name="Google Shape;3708;p1642"/>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3709" name="Google Shape;3709;p1642"/>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3710" name="Google Shape;3710;p1642"/>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3711" name="Google Shape;3711;p1642"/>
          <p:cNvSpPr txBox="1">
            <a:spLocks noGrp="1"/>
          </p:cNvSpPr>
          <p:nvPr>
            <p:ph type="title"/>
          </p:nvPr>
        </p:nvSpPr>
        <p:spPr>
          <a:xfrm>
            <a:off x="2119965" y="1052624"/>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712" name="Google Shape;3712;p1642"/>
          <p:cNvSpPr txBox="1">
            <a:spLocks noGrp="1"/>
          </p:cNvSpPr>
          <p:nvPr>
            <p:ph type="subTitle" idx="1"/>
          </p:nvPr>
        </p:nvSpPr>
        <p:spPr>
          <a:xfrm>
            <a:off x="2119965" y="4622461"/>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398.xml><?xml version="1.0" encoding="utf-8"?>
<p:sldLayout xmlns:a="http://schemas.openxmlformats.org/drawingml/2006/main" xmlns:r="http://schemas.openxmlformats.org/officeDocument/2006/relationships" xmlns:p="http://schemas.openxmlformats.org/presentationml/2006/main" matchingName="1_Quotation">
  <p:cSld name="1_Quotation">
    <p:spTree>
      <p:nvGrpSpPr>
        <p:cNvPr id="1" name="Shape 3713"/>
        <p:cNvGrpSpPr/>
        <p:nvPr/>
      </p:nvGrpSpPr>
      <p:grpSpPr>
        <a:xfrm>
          <a:off x="0" y="0"/>
          <a:ext cx="0" cy="0"/>
          <a:chOff x="0" y="0"/>
          <a:chExt cx="0" cy="0"/>
        </a:xfrm>
      </p:grpSpPr>
      <p:sp>
        <p:nvSpPr>
          <p:cNvPr id="3714" name="Google Shape;3714;p1643"/>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3715" name="Google Shape;3715;p1643"/>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716" name="Google Shape;3716;p1643"/>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717" name="Google Shape;3717;p1643"/>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3718" name="Google Shape;3718;p164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3719" name="Google Shape;3719;p164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3720" name="Google Shape;3720;p1643"/>
          <p:cNvGrpSpPr/>
          <p:nvPr/>
        </p:nvGrpSpPr>
        <p:grpSpPr>
          <a:xfrm>
            <a:off x="10787315" y="2"/>
            <a:ext cx="7500689" cy="2138988"/>
            <a:chOff x="7191542" y="1"/>
            <a:chExt cx="5000459" cy="1425992"/>
          </a:xfrm>
        </p:grpSpPr>
        <p:pic>
          <p:nvPicPr>
            <p:cNvPr id="3721" name="Google Shape;3721;p164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722" name="Google Shape;3722;p1643"/>
            <p:cNvGrpSpPr/>
            <p:nvPr/>
          </p:nvGrpSpPr>
          <p:grpSpPr>
            <a:xfrm>
              <a:off x="7191542" y="1"/>
              <a:ext cx="5000459" cy="1425992"/>
              <a:chOff x="7186272" y="0"/>
              <a:chExt cx="5005729" cy="1427495"/>
            </a:xfrm>
          </p:grpSpPr>
          <p:sp>
            <p:nvSpPr>
              <p:cNvPr id="3723" name="Google Shape;3723;p164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3724" name="Google Shape;3724;p164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3725" name="Google Shape;3725;p1643"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99.xml><?xml version="1.0" encoding="utf-8"?>
<p:sldLayout xmlns:a="http://schemas.openxmlformats.org/drawingml/2006/main" xmlns:r="http://schemas.openxmlformats.org/officeDocument/2006/relationships" xmlns:p="http://schemas.openxmlformats.org/presentationml/2006/main" matchingName="Cover">
  <p:cSld name="Cover 3">
    <p:spTree>
      <p:nvGrpSpPr>
        <p:cNvPr id="1" name="Shape 3726"/>
        <p:cNvGrpSpPr/>
        <p:nvPr/>
      </p:nvGrpSpPr>
      <p:grpSpPr>
        <a:xfrm>
          <a:off x="0" y="0"/>
          <a:ext cx="0" cy="0"/>
          <a:chOff x="0" y="0"/>
          <a:chExt cx="0" cy="0"/>
        </a:xfrm>
      </p:grpSpPr>
      <p:sp>
        <p:nvSpPr>
          <p:cNvPr id="3727" name="Google Shape;3727;p1644"/>
          <p:cNvSpPr/>
          <p:nvPr/>
        </p:nvSpPr>
        <p:spPr>
          <a:xfrm>
            <a:off x="1353552" y="1941622"/>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3728" name="Google Shape;3728;p1644"/>
          <p:cNvSpPr txBox="1">
            <a:spLocks noGrp="1"/>
          </p:cNvSpPr>
          <p:nvPr>
            <p:ph type="ctrTitle"/>
          </p:nvPr>
        </p:nvSpPr>
        <p:spPr>
          <a:xfrm>
            <a:off x="2119967" y="2341999"/>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729" name="Google Shape;3729;p1644"/>
          <p:cNvSpPr txBox="1">
            <a:spLocks noGrp="1"/>
          </p:cNvSpPr>
          <p:nvPr>
            <p:ph type="subTitle" idx="1"/>
          </p:nvPr>
        </p:nvSpPr>
        <p:spPr>
          <a:xfrm>
            <a:off x="2119967" y="5650295"/>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3730" name="Google Shape;3730;p1644"/>
          <p:cNvSpPr>
            <a:spLocks noGrp="1"/>
          </p:cNvSpPr>
          <p:nvPr>
            <p:ph type="pic" idx="2"/>
          </p:nvPr>
        </p:nvSpPr>
        <p:spPr>
          <a:xfrm>
            <a:off x="10678026" y="350873"/>
            <a:ext cx="7609974" cy="8915400"/>
          </a:xfrm>
          <a:prstGeom prst="rect">
            <a:avLst/>
          </a:prstGeom>
          <a:noFill/>
          <a:ln>
            <a:noFill/>
          </a:ln>
        </p:spPr>
      </p:sp>
      <p:grpSp>
        <p:nvGrpSpPr>
          <p:cNvPr id="3731" name="Google Shape;3731;p1644"/>
          <p:cNvGrpSpPr/>
          <p:nvPr/>
        </p:nvGrpSpPr>
        <p:grpSpPr>
          <a:xfrm>
            <a:off x="0" y="7530524"/>
            <a:ext cx="18288000" cy="2756480"/>
            <a:chOff x="0" y="5020348"/>
            <a:chExt cx="12192000" cy="1837653"/>
          </a:xfrm>
        </p:grpSpPr>
        <p:sp>
          <p:nvSpPr>
            <p:cNvPr id="3732" name="Google Shape;3732;p1644"/>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3733" name="Google Shape;3733;p1644"/>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3734" name="Google Shape;3734;p1644"/>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400.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735"/>
        <p:cNvGrpSpPr/>
        <p:nvPr/>
      </p:nvGrpSpPr>
      <p:grpSpPr>
        <a:xfrm>
          <a:off x="0" y="0"/>
          <a:ext cx="0" cy="0"/>
          <a:chOff x="0" y="0"/>
          <a:chExt cx="0" cy="0"/>
        </a:xfrm>
      </p:grpSpPr>
      <p:sp>
        <p:nvSpPr>
          <p:cNvPr id="3736" name="Google Shape;3736;p1645"/>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737" name="Google Shape;3737;p1645"/>
          <p:cNvSpPr txBox="1">
            <a:spLocks noGrp="1"/>
          </p:cNvSpPr>
          <p:nvPr>
            <p:ph type="body" idx="1"/>
          </p:nvPr>
        </p:nvSpPr>
        <p:spPr>
          <a:xfrm>
            <a:off x="914400" y="2738439"/>
            <a:ext cx="81153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3738" name="Google Shape;3738;p1645"/>
          <p:cNvGrpSpPr/>
          <p:nvPr/>
        </p:nvGrpSpPr>
        <p:grpSpPr>
          <a:xfrm>
            <a:off x="10787315" y="2"/>
            <a:ext cx="7500689" cy="2138988"/>
            <a:chOff x="7191542" y="1"/>
            <a:chExt cx="5000459" cy="1425992"/>
          </a:xfrm>
        </p:grpSpPr>
        <p:pic>
          <p:nvPicPr>
            <p:cNvPr id="3739" name="Google Shape;3739;p164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740" name="Google Shape;3740;p1645"/>
            <p:cNvGrpSpPr/>
            <p:nvPr/>
          </p:nvGrpSpPr>
          <p:grpSpPr>
            <a:xfrm>
              <a:off x="7191542" y="1"/>
              <a:ext cx="5000459" cy="1425992"/>
              <a:chOff x="7186272" y="0"/>
              <a:chExt cx="5005729" cy="1427495"/>
            </a:xfrm>
          </p:grpSpPr>
          <p:sp>
            <p:nvSpPr>
              <p:cNvPr id="3741" name="Google Shape;3741;p164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3742" name="Google Shape;3742;p164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3743" name="Google Shape;3743;p1645"/>
          <p:cNvSpPr txBox="1">
            <a:spLocks noGrp="1"/>
          </p:cNvSpPr>
          <p:nvPr>
            <p:ph type="body" idx="2"/>
          </p:nvPr>
        </p:nvSpPr>
        <p:spPr>
          <a:xfrm>
            <a:off x="9258301" y="2738439"/>
            <a:ext cx="8115299"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744" name="Google Shape;3744;p1645"/>
          <p:cNvSpPr txBox="1">
            <a:spLocks noGrp="1"/>
          </p:cNvSpPr>
          <p:nvPr>
            <p:ph type="sldNum" idx="12"/>
          </p:nvPr>
        </p:nvSpPr>
        <p:spPr>
          <a:xfrm>
            <a:off x="13258797"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3745" name="Google Shape;3745;p164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3746" name="Google Shape;3746;p164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401.xml><?xml version="1.0" encoding="utf-8"?>
<p:sldLayout xmlns:a="http://schemas.openxmlformats.org/drawingml/2006/main" xmlns:r="http://schemas.openxmlformats.org/officeDocument/2006/relationships" xmlns:p="http://schemas.openxmlformats.org/presentationml/2006/main" matchingName="Photo Slide">
  <p:cSld name="Photo Slide 2">
    <p:spTree>
      <p:nvGrpSpPr>
        <p:cNvPr id="1" name="Shape 3747"/>
        <p:cNvGrpSpPr/>
        <p:nvPr/>
      </p:nvGrpSpPr>
      <p:grpSpPr>
        <a:xfrm>
          <a:off x="0" y="0"/>
          <a:ext cx="0" cy="0"/>
          <a:chOff x="0" y="0"/>
          <a:chExt cx="0" cy="0"/>
        </a:xfrm>
      </p:grpSpPr>
      <p:sp>
        <p:nvSpPr>
          <p:cNvPr id="3748" name="Google Shape;3748;p1646"/>
          <p:cNvSpPr txBox="1">
            <a:spLocks noGrp="1"/>
          </p:cNvSpPr>
          <p:nvPr>
            <p:ph type="body" idx="1"/>
          </p:nvPr>
        </p:nvSpPr>
        <p:spPr>
          <a:xfrm>
            <a:off x="685801"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3749" name="Google Shape;3749;p1646"/>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3750" name="Google Shape;3750;p1646"/>
          <p:cNvGrpSpPr/>
          <p:nvPr/>
        </p:nvGrpSpPr>
        <p:grpSpPr>
          <a:xfrm>
            <a:off x="0" y="8069141"/>
            <a:ext cx="4211052" cy="1130837"/>
            <a:chOff x="0" y="5379426"/>
            <a:chExt cx="2807368" cy="753891"/>
          </a:xfrm>
        </p:grpSpPr>
        <p:sp>
          <p:nvSpPr>
            <p:cNvPr id="3751" name="Google Shape;3751;p1646"/>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3752" name="Google Shape;3752;p1646"/>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grpSp>
      <p:sp>
        <p:nvSpPr>
          <p:cNvPr id="3753" name="Google Shape;3753;p1646"/>
          <p:cNvSpPr>
            <a:spLocks noGrp="1"/>
          </p:cNvSpPr>
          <p:nvPr>
            <p:ph type="pic" idx="2"/>
          </p:nvPr>
        </p:nvSpPr>
        <p:spPr>
          <a:xfrm>
            <a:off x="4211052" y="685803"/>
            <a:ext cx="13373100" cy="8915397"/>
          </a:xfrm>
          <a:prstGeom prst="rect">
            <a:avLst/>
          </a:prstGeom>
          <a:noFill/>
          <a:ln>
            <a:noFill/>
          </a:ln>
        </p:spPr>
      </p:sp>
      <p:pic>
        <p:nvPicPr>
          <p:cNvPr id="3754" name="Google Shape;3754;p1646"/>
          <p:cNvPicPr preferRelativeResize="0"/>
          <p:nvPr/>
        </p:nvPicPr>
        <p:blipFill rotWithShape="1">
          <a:blip r:embed="rId2">
            <a:alphaModFix/>
          </a:blip>
          <a:srcRect/>
          <a:stretch/>
        </p:blipFill>
        <p:spPr>
          <a:xfrm>
            <a:off x="770024" y="6578307"/>
            <a:ext cx="3037973" cy="1367910"/>
          </a:xfrm>
          <a:prstGeom prst="rect">
            <a:avLst/>
          </a:prstGeom>
          <a:noFill/>
          <a:ln>
            <a:noFill/>
          </a:ln>
        </p:spPr>
      </p:pic>
    </p:spTree>
  </p:cSld>
  <p:clrMapOvr>
    <a:masterClrMapping/>
  </p:clrMapOvr>
</p:sldLayout>
</file>

<file path=ppt/slideLayouts/slideLayout402.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3755"/>
        <p:cNvGrpSpPr/>
        <p:nvPr/>
      </p:nvGrpSpPr>
      <p:grpSpPr>
        <a:xfrm>
          <a:off x="0" y="0"/>
          <a:ext cx="0" cy="0"/>
          <a:chOff x="0" y="0"/>
          <a:chExt cx="0" cy="0"/>
        </a:xfrm>
      </p:grpSpPr>
      <p:grpSp>
        <p:nvGrpSpPr>
          <p:cNvPr id="3756" name="Google Shape;3756;p1647"/>
          <p:cNvGrpSpPr/>
          <p:nvPr/>
        </p:nvGrpSpPr>
        <p:grpSpPr>
          <a:xfrm>
            <a:off x="10787315" y="2"/>
            <a:ext cx="7500689" cy="2138988"/>
            <a:chOff x="7191542" y="1"/>
            <a:chExt cx="5000459" cy="1425992"/>
          </a:xfrm>
        </p:grpSpPr>
        <p:pic>
          <p:nvPicPr>
            <p:cNvPr id="3757" name="Google Shape;3757;p164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758" name="Google Shape;3758;p1647"/>
            <p:cNvGrpSpPr/>
            <p:nvPr/>
          </p:nvGrpSpPr>
          <p:grpSpPr>
            <a:xfrm>
              <a:off x="7191542" y="1"/>
              <a:ext cx="5000459" cy="1425992"/>
              <a:chOff x="7186272" y="0"/>
              <a:chExt cx="5005729" cy="1427495"/>
            </a:xfrm>
          </p:grpSpPr>
          <p:sp>
            <p:nvSpPr>
              <p:cNvPr id="3759" name="Google Shape;3759;p164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3760" name="Google Shape;3760;p164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3761" name="Google Shape;3761;p1647"/>
          <p:cNvSpPr txBox="1">
            <a:spLocks noGrp="1"/>
          </p:cNvSpPr>
          <p:nvPr>
            <p:ph type="title"/>
          </p:nvPr>
        </p:nvSpPr>
        <p:spPr>
          <a:xfrm>
            <a:off x="914400" y="547690"/>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762" name="Google Shape;3762;p1647"/>
          <p:cNvSpPr txBox="1">
            <a:spLocks noGrp="1"/>
          </p:cNvSpPr>
          <p:nvPr>
            <p:ph type="body" idx="1"/>
          </p:nvPr>
        </p:nvSpPr>
        <p:spPr>
          <a:xfrm>
            <a:off x="914402"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3763" name="Google Shape;3763;p1647"/>
          <p:cNvSpPr txBox="1">
            <a:spLocks noGrp="1"/>
          </p:cNvSpPr>
          <p:nvPr>
            <p:ph type="body" idx="2"/>
          </p:nvPr>
        </p:nvSpPr>
        <p:spPr>
          <a:xfrm>
            <a:off x="914402"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764" name="Google Shape;3764;p1647"/>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3765" name="Google Shape;3765;p1647"/>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766" name="Google Shape;3766;p1647"/>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3767" name="Google Shape;3767;p164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3768" name="Google Shape;3768;p164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403.xml><?xml version="1.0" encoding="utf-8"?>
<p:sldLayout xmlns:a="http://schemas.openxmlformats.org/drawingml/2006/main" xmlns:r="http://schemas.openxmlformats.org/officeDocument/2006/relationships" xmlns:p="http://schemas.openxmlformats.org/presentationml/2006/main" matchingName="1_Cover">
  <p:cSld name="1_Cover">
    <p:spTree>
      <p:nvGrpSpPr>
        <p:cNvPr id="1" name="Shape 3769"/>
        <p:cNvGrpSpPr/>
        <p:nvPr/>
      </p:nvGrpSpPr>
      <p:grpSpPr>
        <a:xfrm>
          <a:off x="0" y="0"/>
          <a:ext cx="0" cy="0"/>
          <a:chOff x="0" y="0"/>
          <a:chExt cx="0" cy="0"/>
        </a:xfrm>
      </p:grpSpPr>
      <p:sp>
        <p:nvSpPr>
          <p:cNvPr id="3770" name="Google Shape;3770;p1648"/>
          <p:cNvSpPr/>
          <p:nvPr/>
        </p:nvSpPr>
        <p:spPr>
          <a:xfrm>
            <a:off x="1353552" y="1941622"/>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3771" name="Google Shape;3771;p1648"/>
          <p:cNvSpPr txBox="1">
            <a:spLocks noGrp="1"/>
          </p:cNvSpPr>
          <p:nvPr>
            <p:ph type="ctrTitle"/>
          </p:nvPr>
        </p:nvSpPr>
        <p:spPr>
          <a:xfrm>
            <a:off x="2119967" y="2341999"/>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772" name="Google Shape;3772;p1648"/>
          <p:cNvSpPr txBox="1">
            <a:spLocks noGrp="1"/>
          </p:cNvSpPr>
          <p:nvPr>
            <p:ph type="subTitle" idx="1"/>
          </p:nvPr>
        </p:nvSpPr>
        <p:spPr>
          <a:xfrm>
            <a:off x="2119967" y="5650295"/>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3773" name="Google Shape;3773;p1648"/>
          <p:cNvSpPr>
            <a:spLocks noGrp="1"/>
          </p:cNvSpPr>
          <p:nvPr>
            <p:ph type="pic" idx="2"/>
          </p:nvPr>
        </p:nvSpPr>
        <p:spPr>
          <a:xfrm>
            <a:off x="10678026" y="350873"/>
            <a:ext cx="7609974" cy="8915400"/>
          </a:xfrm>
          <a:prstGeom prst="rect">
            <a:avLst/>
          </a:prstGeom>
          <a:noFill/>
          <a:ln>
            <a:noFill/>
          </a:ln>
        </p:spPr>
      </p:sp>
      <p:grpSp>
        <p:nvGrpSpPr>
          <p:cNvPr id="3774" name="Google Shape;3774;p1648"/>
          <p:cNvGrpSpPr/>
          <p:nvPr/>
        </p:nvGrpSpPr>
        <p:grpSpPr>
          <a:xfrm>
            <a:off x="0" y="7530524"/>
            <a:ext cx="18288000" cy="2756480"/>
            <a:chOff x="0" y="5020348"/>
            <a:chExt cx="12192000" cy="1837653"/>
          </a:xfrm>
        </p:grpSpPr>
        <p:sp>
          <p:nvSpPr>
            <p:cNvPr id="3775" name="Google Shape;3775;p1648"/>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3776" name="Google Shape;3776;p1648"/>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3777" name="Google Shape;3777;p1648"/>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404.xml><?xml version="1.0" encoding="utf-8"?>
<p:sldLayout xmlns:a="http://schemas.openxmlformats.org/drawingml/2006/main" xmlns:r="http://schemas.openxmlformats.org/officeDocument/2006/relationships" xmlns:p="http://schemas.openxmlformats.org/presentationml/2006/main" matchingName="1_Divider">
  <p:cSld name="1_Divider">
    <p:bg>
      <p:bgPr>
        <a:solidFill>
          <a:schemeClr val="lt2"/>
        </a:solidFill>
        <a:effectLst/>
      </p:bgPr>
    </p:bg>
    <p:spTree>
      <p:nvGrpSpPr>
        <p:cNvPr id="1" name="Shape 3778"/>
        <p:cNvGrpSpPr/>
        <p:nvPr/>
      </p:nvGrpSpPr>
      <p:grpSpPr>
        <a:xfrm>
          <a:off x="0" y="0"/>
          <a:ext cx="0" cy="0"/>
          <a:chOff x="0" y="0"/>
          <a:chExt cx="0" cy="0"/>
        </a:xfrm>
      </p:grpSpPr>
      <p:grpSp>
        <p:nvGrpSpPr>
          <p:cNvPr id="3779" name="Google Shape;3779;p1649"/>
          <p:cNvGrpSpPr/>
          <p:nvPr/>
        </p:nvGrpSpPr>
        <p:grpSpPr>
          <a:xfrm>
            <a:off x="0" y="7530523"/>
            <a:ext cx="18288000" cy="2756480"/>
            <a:chOff x="0" y="5020347"/>
            <a:chExt cx="12192000" cy="1837653"/>
          </a:xfrm>
        </p:grpSpPr>
        <p:sp>
          <p:nvSpPr>
            <p:cNvPr id="3780" name="Google Shape;3780;p1649"/>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3781" name="Google Shape;3781;p1649"/>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3782" name="Google Shape;3782;p1649"/>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3783" name="Google Shape;3783;p1649"/>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3784" name="Google Shape;3784;p1649"/>
          <p:cNvSpPr txBox="1">
            <a:spLocks noGrp="1"/>
          </p:cNvSpPr>
          <p:nvPr>
            <p:ph type="title"/>
          </p:nvPr>
        </p:nvSpPr>
        <p:spPr>
          <a:xfrm>
            <a:off x="2119965" y="1052624"/>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785" name="Google Shape;3785;p1649"/>
          <p:cNvSpPr txBox="1">
            <a:spLocks noGrp="1"/>
          </p:cNvSpPr>
          <p:nvPr>
            <p:ph type="subTitle" idx="1"/>
          </p:nvPr>
        </p:nvSpPr>
        <p:spPr>
          <a:xfrm>
            <a:off x="2119965" y="4622461"/>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405.xml><?xml version="1.0" encoding="utf-8"?>
<p:sldLayout xmlns:a="http://schemas.openxmlformats.org/drawingml/2006/main" xmlns:r="http://schemas.openxmlformats.org/officeDocument/2006/relationships" xmlns:p="http://schemas.openxmlformats.org/presentationml/2006/main" matchingName="2_Quotation">
  <p:cSld name="2_Quotation">
    <p:spTree>
      <p:nvGrpSpPr>
        <p:cNvPr id="1" name="Shape 3786"/>
        <p:cNvGrpSpPr/>
        <p:nvPr/>
      </p:nvGrpSpPr>
      <p:grpSpPr>
        <a:xfrm>
          <a:off x="0" y="0"/>
          <a:ext cx="0" cy="0"/>
          <a:chOff x="0" y="0"/>
          <a:chExt cx="0" cy="0"/>
        </a:xfrm>
      </p:grpSpPr>
      <p:sp>
        <p:nvSpPr>
          <p:cNvPr id="3787" name="Google Shape;3787;p1650"/>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3788" name="Google Shape;3788;p1650"/>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789" name="Google Shape;3789;p1650"/>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790" name="Google Shape;3790;p1650"/>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3791" name="Google Shape;3791;p165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3792" name="Google Shape;3792;p165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3793" name="Google Shape;3793;p1650"/>
          <p:cNvGrpSpPr/>
          <p:nvPr/>
        </p:nvGrpSpPr>
        <p:grpSpPr>
          <a:xfrm>
            <a:off x="10787315" y="2"/>
            <a:ext cx="7500689" cy="2138988"/>
            <a:chOff x="7191542" y="1"/>
            <a:chExt cx="5000459" cy="1425992"/>
          </a:xfrm>
        </p:grpSpPr>
        <p:pic>
          <p:nvPicPr>
            <p:cNvPr id="3794" name="Google Shape;3794;p165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795" name="Google Shape;3795;p1650"/>
            <p:cNvGrpSpPr/>
            <p:nvPr/>
          </p:nvGrpSpPr>
          <p:grpSpPr>
            <a:xfrm>
              <a:off x="7191542" y="1"/>
              <a:ext cx="5000459" cy="1425992"/>
              <a:chOff x="7186272" y="0"/>
              <a:chExt cx="5005729" cy="1427495"/>
            </a:xfrm>
          </p:grpSpPr>
          <p:sp>
            <p:nvSpPr>
              <p:cNvPr id="3796" name="Google Shape;3796;p165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3797" name="Google Shape;3797;p165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3798" name="Google Shape;3798;p1650"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06.xml><?xml version="1.0" encoding="utf-8"?>
<p:sldLayout xmlns:a="http://schemas.openxmlformats.org/drawingml/2006/main" xmlns:r="http://schemas.openxmlformats.org/officeDocument/2006/relationships" xmlns:p="http://schemas.openxmlformats.org/presentationml/2006/main" matchingName="2_Title and Content">
  <p:cSld name="2_Title and Content">
    <p:spTree>
      <p:nvGrpSpPr>
        <p:cNvPr id="1" name="Shape 3799"/>
        <p:cNvGrpSpPr/>
        <p:nvPr/>
      </p:nvGrpSpPr>
      <p:grpSpPr>
        <a:xfrm>
          <a:off x="0" y="0"/>
          <a:ext cx="0" cy="0"/>
          <a:chOff x="0" y="0"/>
          <a:chExt cx="0" cy="0"/>
        </a:xfrm>
      </p:grpSpPr>
      <p:grpSp>
        <p:nvGrpSpPr>
          <p:cNvPr id="3800" name="Google Shape;3800;p1651"/>
          <p:cNvGrpSpPr/>
          <p:nvPr/>
        </p:nvGrpSpPr>
        <p:grpSpPr>
          <a:xfrm>
            <a:off x="10787315" y="2"/>
            <a:ext cx="7500689" cy="2138988"/>
            <a:chOff x="7191542" y="1"/>
            <a:chExt cx="5000459" cy="1425992"/>
          </a:xfrm>
        </p:grpSpPr>
        <p:pic>
          <p:nvPicPr>
            <p:cNvPr id="3801" name="Google Shape;3801;p165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802" name="Google Shape;3802;p1651"/>
            <p:cNvGrpSpPr/>
            <p:nvPr/>
          </p:nvGrpSpPr>
          <p:grpSpPr>
            <a:xfrm>
              <a:off x="7191542" y="1"/>
              <a:ext cx="5000459" cy="1425992"/>
              <a:chOff x="7186272" y="0"/>
              <a:chExt cx="5005729" cy="1427495"/>
            </a:xfrm>
          </p:grpSpPr>
          <p:sp>
            <p:nvSpPr>
              <p:cNvPr id="3803" name="Google Shape;3803;p165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3804" name="Google Shape;3804;p165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3805" name="Google Shape;3805;p1651"/>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06" name="Google Shape;3806;p1651"/>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807" name="Google Shape;3807;p1651"/>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3808" name="Google Shape;3808;p165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3809" name="Google Shape;3809;p165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407.xml><?xml version="1.0" encoding="utf-8"?>
<p:sldLayout xmlns:a="http://schemas.openxmlformats.org/drawingml/2006/main" xmlns:r="http://schemas.openxmlformats.org/officeDocument/2006/relationships" xmlns:p="http://schemas.openxmlformats.org/presentationml/2006/main" matchingName="4_Quotation">
  <p:cSld name="4_Quotation">
    <p:spTree>
      <p:nvGrpSpPr>
        <p:cNvPr id="1" name="Shape 3810"/>
        <p:cNvGrpSpPr/>
        <p:nvPr/>
      </p:nvGrpSpPr>
      <p:grpSpPr>
        <a:xfrm>
          <a:off x="0" y="0"/>
          <a:ext cx="0" cy="0"/>
          <a:chOff x="0" y="0"/>
          <a:chExt cx="0" cy="0"/>
        </a:xfrm>
      </p:grpSpPr>
      <p:sp>
        <p:nvSpPr>
          <p:cNvPr id="3811" name="Google Shape;3811;p1652"/>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3812" name="Google Shape;3812;p1652"/>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13" name="Google Shape;3813;p1652"/>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814" name="Google Shape;3814;p1652"/>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3815" name="Google Shape;3815;p165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3816" name="Google Shape;3816;p165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3817" name="Google Shape;3817;p1652"/>
          <p:cNvGrpSpPr/>
          <p:nvPr/>
        </p:nvGrpSpPr>
        <p:grpSpPr>
          <a:xfrm>
            <a:off x="10787315" y="2"/>
            <a:ext cx="7500689" cy="2138988"/>
            <a:chOff x="7191542" y="1"/>
            <a:chExt cx="5000459" cy="1425992"/>
          </a:xfrm>
        </p:grpSpPr>
        <p:pic>
          <p:nvPicPr>
            <p:cNvPr id="3818" name="Google Shape;3818;p165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819" name="Google Shape;3819;p1652"/>
            <p:cNvGrpSpPr/>
            <p:nvPr/>
          </p:nvGrpSpPr>
          <p:grpSpPr>
            <a:xfrm>
              <a:off x="7191542" y="1"/>
              <a:ext cx="5000459" cy="1425992"/>
              <a:chOff x="7186272" y="0"/>
              <a:chExt cx="5005729" cy="1427495"/>
            </a:xfrm>
          </p:grpSpPr>
          <p:sp>
            <p:nvSpPr>
              <p:cNvPr id="3820" name="Google Shape;3820;p165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3821" name="Google Shape;3821;p165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3822" name="Google Shape;3822;p1652"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08.xml><?xml version="1.0" encoding="utf-8"?>
<p:sldLayout xmlns:a="http://schemas.openxmlformats.org/drawingml/2006/main" xmlns:r="http://schemas.openxmlformats.org/officeDocument/2006/relationships" xmlns:p="http://schemas.openxmlformats.org/presentationml/2006/main" matchingName="Divider">
  <p:cSld name="Divider 3">
    <p:bg>
      <p:bgPr>
        <a:solidFill>
          <a:schemeClr val="lt2"/>
        </a:solidFill>
        <a:effectLst/>
      </p:bgPr>
    </p:bg>
    <p:spTree>
      <p:nvGrpSpPr>
        <p:cNvPr id="1" name="Shape 3823"/>
        <p:cNvGrpSpPr/>
        <p:nvPr/>
      </p:nvGrpSpPr>
      <p:grpSpPr>
        <a:xfrm>
          <a:off x="0" y="0"/>
          <a:ext cx="0" cy="0"/>
          <a:chOff x="0" y="0"/>
          <a:chExt cx="0" cy="0"/>
        </a:xfrm>
      </p:grpSpPr>
      <p:grpSp>
        <p:nvGrpSpPr>
          <p:cNvPr id="3824" name="Google Shape;3824;p1653"/>
          <p:cNvGrpSpPr/>
          <p:nvPr/>
        </p:nvGrpSpPr>
        <p:grpSpPr>
          <a:xfrm>
            <a:off x="0" y="7530521"/>
            <a:ext cx="18288000" cy="2756480"/>
            <a:chOff x="0" y="5020347"/>
            <a:chExt cx="12192000" cy="1837653"/>
          </a:xfrm>
        </p:grpSpPr>
        <p:sp>
          <p:nvSpPr>
            <p:cNvPr id="3825" name="Google Shape;3825;p1653"/>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3826" name="Google Shape;3826;p1653"/>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3827" name="Google Shape;3827;p1653"/>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3828" name="Google Shape;3828;p1653"/>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3829" name="Google Shape;3829;p1653"/>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30" name="Google Shape;3830;p1653"/>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409.xml><?xml version="1.0" encoding="utf-8"?>
<p:sldLayout xmlns:a="http://schemas.openxmlformats.org/drawingml/2006/main" xmlns:r="http://schemas.openxmlformats.org/officeDocument/2006/relationships" xmlns:p="http://schemas.openxmlformats.org/presentationml/2006/main" matchingName="Cover">
  <p:cSld name="Cover 4">
    <p:spTree>
      <p:nvGrpSpPr>
        <p:cNvPr id="1" name="Shape 3831"/>
        <p:cNvGrpSpPr/>
        <p:nvPr/>
      </p:nvGrpSpPr>
      <p:grpSpPr>
        <a:xfrm>
          <a:off x="0" y="0"/>
          <a:ext cx="0" cy="0"/>
          <a:chOff x="0" y="0"/>
          <a:chExt cx="0" cy="0"/>
        </a:xfrm>
      </p:grpSpPr>
      <p:sp>
        <p:nvSpPr>
          <p:cNvPr id="3832" name="Google Shape;3832;p1654"/>
          <p:cNvSpPr/>
          <p:nvPr/>
        </p:nvSpPr>
        <p:spPr>
          <a:xfrm>
            <a:off x="1353552" y="1941620"/>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3833" name="Google Shape;3833;p1654"/>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34" name="Google Shape;3834;p1654"/>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3835" name="Google Shape;3835;p1654"/>
          <p:cNvSpPr>
            <a:spLocks noGrp="1"/>
          </p:cNvSpPr>
          <p:nvPr>
            <p:ph type="pic" idx="2"/>
          </p:nvPr>
        </p:nvSpPr>
        <p:spPr>
          <a:xfrm>
            <a:off x="10678026" y="350873"/>
            <a:ext cx="7609974" cy="8915400"/>
          </a:xfrm>
          <a:prstGeom prst="rect">
            <a:avLst/>
          </a:prstGeom>
          <a:noFill/>
          <a:ln>
            <a:noFill/>
          </a:ln>
        </p:spPr>
      </p:sp>
      <p:grpSp>
        <p:nvGrpSpPr>
          <p:cNvPr id="3836" name="Google Shape;3836;p1654"/>
          <p:cNvGrpSpPr/>
          <p:nvPr/>
        </p:nvGrpSpPr>
        <p:grpSpPr>
          <a:xfrm>
            <a:off x="0" y="7530523"/>
            <a:ext cx="18288000" cy="2756480"/>
            <a:chOff x="0" y="5020348"/>
            <a:chExt cx="12192000" cy="1837653"/>
          </a:xfrm>
        </p:grpSpPr>
        <p:sp>
          <p:nvSpPr>
            <p:cNvPr id="3837" name="Google Shape;3837;p1654"/>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3838" name="Google Shape;3838;p1654"/>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3839" name="Google Shape;3839;p1654"/>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410.xml><?xml version="1.0" encoding="utf-8"?>
<p:sldLayout xmlns:a="http://schemas.openxmlformats.org/drawingml/2006/main" xmlns:r="http://schemas.openxmlformats.org/officeDocument/2006/relationships" xmlns:p="http://schemas.openxmlformats.org/presentationml/2006/main" matchingName="Cover B">
  <p:cSld name="Cover B">
    <p:spTree>
      <p:nvGrpSpPr>
        <p:cNvPr id="1" name="Shape 3840"/>
        <p:cNvGrpSpPr/>
        <p:nvPr/>
      </p:nvGrpSpPr>
      <p:grpSpPr>
        <a:xfrm>
          <a:off x="0" y="0"/>
          <a:ext cx="0" cy="0"/>
          <a:chOff x="0" y="0"/>
          <a:chExt cx="0" cy="0"/>
        </a:xfrm>
      </p:grpSpPr>
      <p:sp>
        <p:nvSpPr>
          <p:cNvPr id="3841" name="Google Shape;3841;p1655"/>
          <p:cNvSpPr txBox="1">
            <a:spLocks noGrp="1"/>
          </p:cNvSpPr>
          <p:nvPr>
            <p:ph type="ctrTitle"/>
          </p:nvPr>
        </p:nvSpPr>
        <p:spPr>
          <a:xfrm>
            <a:off x="770024" y="3950301"/>
            <a:ext cx="7791650" cy="358140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42" name="Google Shape;3842;p1655"/>
          <p:cNvSpPr txBox="1">
            <a:spLocks noGrp="1"/>
          </p:cNvSpPr>
          <p:nvPr>
            <p:ph type="subTitle" idx="1"/>
          </p:nvPr>
        </p:nvSpPr>
        <p:spPr>
          <a:xfrm>
            <a:off x="770024" y="8100490"/>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grpSp>
        <p:nvGrpSpPr>
          <p:cNvPr id="3843" name="Google Shape;3843;p1655"/>
          <p:cNvGrpSpPr/>
          <p:nvPr/>
        </p:nvGrpSpPr>
        <p:grpSpPr>
          <a:xfrm flipH="1">
            <a:off x="-1" y="3"/>
            <a:ext cx="9628088" cy="2264733"/>
            <a:chOff x="7522541" y="1"/>
            <a:chExt cx="4669459" cy="1098357"/>
          </a:xfrm>
        </p:grpSpPr>
        <p:sp>
          <p:nvSpPr>
            <p:cNvPr id="3844" name="Google Shape;3844;p1655"/>
            <p:cNvSpPr/>
            <p:nvPr/>
          </p:nvSpPr>
          <p:spPr>
            <a:xfrm>
              <a:off x="7522541" y="1"/>
              <a:ext cx="4669459" cy="1098357"/>
            </a:xfrm>
            <a:custGeom>
              <a:avLst/>
              <a:gdLst/>
              <a:ahLst/>
              <a:cxnLst/>
              <a:rect l="l" t="t" r="r" b="b"/>
              <a:pathLst>
                <a:path w="4669459" h="1098357" extrusionOk="0">
                  <a:moveTo>
                    <a:pt x="0" y="0"/>
                  </a:moveTo>
                  <a:lnTo>
                    <a:pt x="393099" y="0"/>
                  </a:lnTo>
                  <a:lnTo>
                    <a:pt x="485580" y="28411"/>
                  </a:lnTo>
                  <a:cubicBezTo>
                    <a:pt x="1068094" y="214503"/>
                    <a:pt x="1643165" y="412971"/>
                    <a:pt x="2241464" y="572540"/>
                  </a:cubicBezTo>
                  <a:cubicBezTo>
                    <a:pt x="3009808" y="777487"/>
                    <a:pt x="3848273" y="856360"/>
                    <a:pt x="4645823" y="731027"/>
                  </a:cubicBezTo>
                  <a:lnTo>
                    <a:pt x="4669459" y="726784"/>
                  </a:lnTo>
                  <a:lnTo>
                    <a:pt x="4669459" y="1079503"/>
                  </a:lnTo>
                  <a:lnTo>
                    <a:pt x="4627787" y="1083679"/>
                  </a:lnTo>
                  <a:cubicBezTo>
                    <a:pt x="3105555" y="1189027"/>
                    <a:pt x="1909512" y="709765"/>
                    <a:pt x="568062" y="207626"/>
                  </a:cubicBezTo>
                  <a:close/>
                </a:path>
              </a:pathLst>
            </a:custGeom>
            <a:gradFill>
              <a:gsLst>
                <a:gs pos="0">
                  <a:srgbClr val="EF4114"/>
                </a:gs>
                <a:gs pos="4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3845" name="Google Shape;3845;p1655"/>
            <p:cNvSpPr/>
            <p:nvPr/>
          </p:nvSpPr>
          <p:spPr>
            <a:xfrm>
              <a:off x="7649481" y="1"/>
              <a:ext cx="4542519" cy="983565"/>
            </a:xfrm>
            <a:custGeom>
              <a:avLst/>
              <a:gdLst/>
              <a:ahLst/>
              <a:cxnLst/>
              <a:rect l="l" t="t" r="r" b="b"/>
              <a:pathLst>
                <a:path w="4542519" h="983565" extrusionOk="0">
                  <a:moveTo>
                    <a:pt x="0" y="0"/>
                  </a:moveTo>
                  <a:lnTo>
                    <a:pt x="4542519" y="0"/>
                  </a:lnTo>
                  <a:lnTo>
                    <a:pt x="4542519" y="957397"/>
                  </a:lnTo>
                  <a:lnTo>
                    <a:pt x="4542518" y="957403"/>
                  </a:lnTo>
                  <a:lnTo>
                    <a:pt x="4510552" y="961138"/>
                  </a:lnTo>
                  <a:cubicBezTo>
                    <a:pt x="2991282" y="1091409"/>
                    <a:pt x="1788278" y="632191"/>
                    <a:pt x="439600" y="15251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pic>
        <p:nvPicPr>
          <p:cNvPr id="3846" name="Google Shape;3846;p1655"/>
          <p:cNvPicPr preferRelativeResize="0"/>
          <p:nvPr/>
        </p:nvPicPr>
        <p:blipFill rotWithShape="1">
          <a:blip r:embed="rId2">
            <a:alphaModFix/>
          </a:blip>
          <a:srcRect/>
          <a:stretch/>
        </p:blipFill>
        <p:spPr>
          <a:xfrm>
            <a:off x="770022" y="204789"/>
            <a:ext cx="2917809" cy="1319961"/>
          </a:xfrm>
          <a:prstGeom prst="rect">
            <a:avLst/>
          </a:prstGeom>
          <a:noFill/>
          <a:ln>
            <a:noFill/>
          </a:ln>
        </p:spPr>
      </p:pic>
    </p:spTree>
  </p:cSld>
  <p:clrMapOvr>
    <a:masterClrMapping/>
  </p:clrMapOvr>
</p:sldLayout>
</file>

<file path=ppt/slideLayouts/slideLayout411.xml><?xml version="1.0" encoding="utf-8"?>
<p:sldLayout xmlns:a="http://schemas.openxmlformats.org/drawingml/2006/main" xmlns:r="http://schemas.openxmlformats.org/officeDocument/2006/relationships" xmlns:p="http://schemas.openxmlformats.org/presentationml/2006/main" matchingName="2_Cover">
  <p:cSld name="2_Cover">
    <p:spTree>
      <p:nvGrpSpPr>
        <p:cNvPr id="1" name="Shape 3847"/>
        <p:cNvGrpSpPr/>
        <p:nvPr/>
      </p:nvGrpSpPr>
      <p:grpSpPr>
        <a:xfrm>
          <a:off x="0" y="0"/>
          <a:ext cx="0" cy="0"/>
          <a:chOff x="0" y="0"/>
          <a:chExt cx="0" cy="0"/>
        </a:xfrm>
      </p:grpSpPr>
      <p:sp>
        <p:nvSpPr>
          <p:cNvPr id="3848" name="Google Shape;3848;p1656"/>
          <p:cNvSpPr/>
          <p:nvPr/>
        </p:nvSpPr>
        <p:spPr>
          <a:xfrm>
            <a:off x="1353552" y="1941622"/>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3849" name="Google Shape;3849;p1656"/>
          <p:cNvSpPr txBox="1">
            <a:spLocks noGrp="1"/>
          </p:cNvSpPr>
          <p:nvPr>
            <p:ph type="ctrTitle"/>
          </p:nvPr>
        </p:nvSpPr>
        <p:spPr>
          <a:xfrm>
            <a:off x="2119967" y="2341999"/>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50" name="Google Shape;3850;p1656"/>
          <p:cNvSpPr txBox="1">
            <a:spLocks noGrp="1"/>
          </p:cNvSpPr>
          <p:nvPr>
            <p:ph type="subTitle" idx="1"/>
          </p:nvPr>
        </p:nvSpPr>
        <p:spPr>
          <a:xfrm>
            <a:off x="2119967" y="5650295"/>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3851" name="Google Shape;3851;p1656"/>
          <p:cNvSpPr>
            <a:spLocks noGrp="1"/>
          </p:cNvSpPr>
          <p:nvPr>
            <p:ph type="pic" idx="2"/>
          </p:nvPr>
        </p:nvSpPr>
        <p:spPr>
          <a:xfrm>
            <a:off x="10678026" y="350873"/>
            <a:ext cx="7609974" cy="8915400"/>
          </a:xfrm>
          <a:prstGeom prst="rect">
            <a:avLst/>
          </a:prstGeom>
          <a:noFill/>
          <a:ln>
            <a:noFill/>
          </a:ln>
        </p:spPr>
      </p:sp>
      <p:grpSp>
        <p:nvGrpSpPr>
          <p:cNvPr id="3852" name="Google Shape;3852;p1656"/>
          <p:cNvGrpSpPr/>
          <p:nvPr/>
        </p:nvGrpSpPr>
        <p:grpSpPr>
          <a:xfrm>
            <a:off x="0" y="7530524"/>
            <a:ext cx="18288000" cy="2756480"/>
            <a:chOff x="0" y="5020348"/>
            <a:chExt cx="12192000" cy="1837653"/>
          </a:xfrm>
        </p:grpSpPr>
        <p:sp>
          <p:nvSpPr>
            <p:cNvPr id="3853" name="Google Shape;3853;p1656"/>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3854" name="Google Shape;3854;p1656"/>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3855" name="Google Shape;3855;p1656"/>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412.xml><?xml version="1.0" encoding="utf-8"?>
<p:sldLayout xmlns:a="http://schemas.openxmlformats.org/drawingml/2006/main" xmlns:r="http://schemas.openxmlformats.org/officeDocument/2006/relationships" xmlns:p="http://schemas.openxmlformats.org/presentationml/2006/main" matchingName="2_Divider">
  <p:cSld name="2_Divider">
    <p:bg>
      <p:bgPr>
        <a:solidFill>
          <a:schemeClr val="lt2"/>
        </a:solidFill>
        <a:effectLst/>
      </p:bgPr>
    </p:bg>
    <p:spTree>
      <p:nvGrpSpPr>
        <p:cNvPr id="1" name="Shape 3856"/>
        <p:cNvGrpSpPr/>
        <p:nvPr/>
      </p:nvGrpSpPr>
      <p:grpSpPr>
        <a:xfrm>
          <a:off x="0" y="0"/>
          <a:ext cx="0" cy="0"/>
          <a:chOff x="0" y="0"/>
          <a:chExt cx="0" cy="0"/>
        </a:xfrm>
      </p:grpSpPr>
      <p:grpSp>
        <p:nvGrpSpPr>
          <p:cNvPr id="3857" name="Google Shape;3857;p1657"/>
          <p:cNvGrpSpPr/>
          <p:nvPr/>
        </p:nvGrpSpPr>
        <p:grpSpPr>
          <a:xfrm>
            <a:off x="0" y="7530523"/>
            <a:ext cx="18288000" cy="2756480"/>
            <a:chOff x="0" y="5020347"/>
            <a:chExt cx="12192000" cy="1837653"/>
          </a:xfrm>
        </p:grpSpPr>
        <p:sp>
          <p:nvSpPr>
            <p:cNvPr id="3858" name="Google Shape;3858;p1657"/>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3859" name="Google Shape;3859;p1657"/>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3860" name="Google Shape;3860;p1657"/>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3861" name="Google Shape;3861;p1657"/>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3862" name="Google Shape;3862;p1657"/>
          <p:cNvSpPr txBox="1">
            <a:spLocks noGrp="1"/>
          </p:cNvSpPr>
          <p:nvPr>
            <p:ph type="title"/>
          </p:nvPr>
        </p:nvSpPr>
        <p:spPr>
          <a:xfrm>
            <a:off x="2119965" y="1052624"/>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63" name="Google Shape;3863;p1657"/>
          <p:cNvSpPr txBox="1">
            <a:spLocks noGrp="1"/>
          </p:cNvSpPr>
          <p:nvPr>
            <p:ph type="subTitle" idx="1"/>
          </p:nvPr>
        </p:nvSpPr>
        <p:spPr>
          <a:xfrm>
            <a:off x="2119965" y="4622461"/>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413.xml><?xml version="1.0" encoding="utf-8"?>
<p:sldLayout xmlns:a="http://schemas.openxmlformats.org/drawingml/2006/main" xmlns:r="http://schemas.openxmlformats.org/officeDocument/2006/relationships" xmlns:p="http://schemas.openxmlformats.org/presentationml/2006/main" matchingName="3_Quotation">
  <p:cSld name="3_Quotation">
    <p:spTree>
      <p:nvGrpSpPr>
        <p:cNvPr id="1" name="Shape 3864"/>
        <p:cNvGrpSpPr/>
        <p:nvPr/>
      </p:nvGrpSpPr>
      <p:grpSpPr>
        <a:xfrm>
          <a:off x="0" y="0"/>
          <a:ext cx="0" cy="0"/>
          <a:chOff x="0" y="0"/>
          <a:chExt cx="0" cy="0"/>
        </a:xfrm>
      </p:grpSpPr>
      <p:sp>
        <p:nvSpPr>
          <p:cNvPr id="3865" name="Google Shape;3865;p1658"/>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3866" name="Google Shape;3866;p1658"/>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67" name="Google Shape;3867;p1658"/>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868" name="Google Shape;3868;p1658"/>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3869" name="Google Shape;3869;p165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3870" name="Google Shape;3870;p165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3871" name="Google Shape;3871;p1658"/>
          <p:cNvGrpSpPr/>
          <p:nvPr/>
        </p:nvGrpSpPr>
        <p:grpSpPr>
          <a:xfrm>
            <a:off x="10787315" y="2"/>
            <a:ext cx="7500689" cy="2138988"/>
            <a:chOff x="7191542" y="1"/>
            <a:chExt cx="5000459" cy="1425992"/>
          </a:xfrm>
        </p:grpSpPr>
        <p:pic>
          <p:nvPicPr>
            <p:cNvPr id="3872" name="Google Shape;3872;p165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873" name="Google Shape;3873;p1658"/>
            <p:cNvGrpSpPr/>
            <p:nvPr/>
          </p:nvGrpSpPr>
          <p:grpSpPr>
            <a:xfrm>
              <a:off x="7191542" y="1"/>
              <a:ext cx="5000459" cy="1425992"/>
              <a:chOff x="7186272" y="0"/>
              <a:chExt cx="5005729" cy="1427495"/>
            </a:xfrm>
          </p:grpSpPr>
          <p:sp>
            <p:nvSpPr>
              <p:cNvPr id="3874" name="Google Shape;3874;p165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3875" name="Google Shape;3875;p165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3876" name="Google Shape;3876;p1658"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14.xml><?xml version="1.0" encoding="utf-8"?>
<p:sldLayout xmlns:a="http://schemas.openxmlformats.org/drawingml/2006/main" xmlns:r="http://schemas.openxmlformats.org/officeDocument/2006/relationships" xmlns:p="http://schemas.openxmlformats.org/presentationml/2006/main" matchingName="5_Quotation">
  <p:cSld name="5_Quotation">
    <p:spTree>
      <p:nvGrpSpPr>
        <p:cNvPr id="1" name="Shape 3877"/>
        <p:cNvGrpSpPr/>
        <p:nvPr/>
      </p:nvGrpSpPr>
      <p:grpSpPr>
        <a:xfrm>
          <a:off x="0" y="0"/>
          <a:ext cx="0" cy="0"/>
          <a:chOff x="0" y="0"/>
          <a:chExt cx="0" cy="0"/>
        </a:xfrm>
      </p:grpSpPr>
      <p:sp>
        <p:nvSpPr>
          <p:cNvPr id="3878" name="Google Shape;3878;p1659"/>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3879" name="Google Shape;3879;p1659"/>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80" name="Google Shape;3880;p1659"/>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881" name="Google Shape;3881;p1659"/>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3882" name="Google Shape;3882;p165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3883" name="Google Shape;3883;p165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3884" name="Google Shape;3884;p1659"/>
          <p:cNvGrpSpPr/>
          <p:nvPr/>
        </p:nvGrpSpPr>
        <p:grpSpPr>
          <a:xfrm>
            <a:off x="10787315" y="2"/>
            <a:ext cx="7500689" cy="2138988"/>
            <a:chOff x="7191542" y="1"/>
            <a:chExt cx="5000459" cy="1425992"/>
          </a:xfrm>
        </p:grpSpPr>
        <p:pic>
          <p:nvPicPr>
            <p:cNvPr id="3885" name="Google Shape;3885;p165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886" name="Google Shape;3886;p1659"/>
            <p:cNvGrpSpPr/>
            <p:nvPr/>
          </p:nvGrpSpPr>
          <p:grpSpPr>
            <a:xfrm>
              <a:off x="7191542" y="1"/>
              <a:ext cx="5000459" cy="1425992"/>
              <a:chOff x="7186272" y="0"/>
              <a:chExt cx="5005729" cy="1427495"/>
            </a:xfrm>
          </p:grpSpPr>
          <p:sp>
            <p:nvSpPr>
              <p:cNvPr id="3887" name="Google Shape;3887;p165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3888" name="Google Shape;3888;p165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3889" name="Google Shape;3889;p1659"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15.xml><?xml version="1.0" encoding="utf-8"?>
<p:sldLayout xmlns:a="http://schemas.openxmlformats.org/drawingml/2006/main" xmlns:r="http://schemas.openxmlformats.org/officeDocument/2006/relationships" xmlns:p="http://schemas.openxmlformats.org/presentationml/2006/main" matchingName="3_Title and Content">
  <p:cSld name="3_Title and Content">
    <p:spTree>
      <p:nvGrpSpPr>
        <p:cNvPr id="1" name="Shape 3890"/>
        <p:cNvGrpSpPr/>
        <p:nvPr/>
      </p:nvGrpSpPr>
      <p:grpSpPr>
        <a:xfrm>
          <a:off x="0" y="0"/>
          <a:ext cx="0" cy="0"/>
          <a:chOff x="0" y="0"/>
          <a:chExt cx="0" cy="0"/>
        </a:xfrm>
      </p:grpSpPr>
      <p:grpSp>
        <p:nvGrpSpPr>
          <p:cNvPr id="3891" name="Google Shape;3891;p1660"/>
          <p:cNvGrpSpPr/>
          <p:nvPr/>
        </p:nvGrpSpPr>
        <p:grpSpPr>
          <a:xfrm>
            <a:off x="10787315" y="2"/>
            <a:ext cx="7500689" cy="2138988"/>
            <a:chOff x="7191542" y="1"/>
            <a:chExt cx="5000459" cy="1425992"/>
          </a:xfrm>
        </p:grpSpPr>
        <p:pic>
          <p:nvPicPr>
            <p:cNvPr id="3892" name="Google Shape;3892;p166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893" name="Google Shape;3893;p1660"/>
            <p:cNvGrpSpPr/>
            <p:nvPr/>
          </p:nvGrpSpPr>
          <p:grpSpPr>
            <a:xfrm>
              <a:off x="7191542" y="1"/>
              <a:ext cx="5000459" cy="1425992"/>
              <a:chOff x="7186272" y="0"/>
              <a:chExt cx="5005729" cy="1427495"/>
            </a:xfrm>
          </p:grpSpPr>
          <p:sp>
            <p:nvSpPr>
              <p:cNvPr id="3894" name="Google Shape;3894;p166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3895" name="Google Shape;3895;p166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3896" name="Google Shape;3896;p1660"/>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97" name="Google Shape;3897;p1660"/>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898" name="Google Shape;3898;p1660"/>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3899" name="Google Shape;3899;p166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3900" name="Google Shape;3900;p166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416.xml><?xml version="1.0" encoding="utf-8"?>
<p:sldLayout xmlns:a="http://schemas.openxmlformats.org/drawingml/2006/main" xmlns:r="http://schemas.openxmlformats.org/officeDocument/2006/relationships" xmlns:p="http://schemas.openxmlformats.org/presentationml/2006/main" matchingName="1_Two Content">
  <p:cSld name="1_Two Content">
    <p:spTree>
      <p:nvGrpSpPr>
        <p:cNvPr id="1" name="Shape 3901"/>
        <p:cNvGrpSpPr/>
        <p:nvPr/>
      </p:nvGrpSpPr>
      <p:grpSpPr>
        <a:xfrm>
          <a:off x="0" y="0"/>
          <a:ext cx="0" cy="0"/>
          <a:chOff x="0" y="0"/>
          <a:chExt cx="0" cy="0"/>
        </a:xfrm>
      </p:grpSpPr>
      <p:sp>
        <p:nvSpPr>
          <p:cNvPr id="3902" name="Google Shape;3902;p1661"/>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03" name="Google Shape;3903;p1661"/>
          <p:cNvSpPr txBox="1">
            <a:spLocks noGrp="1"/>
          </p:cNvSpPr>
          <p:nvPr>
            <p:ph type="body" idx="1"/>
          </p:nvPr>
        </p:nvSpPr>
        <p:spPr>
          <a:xfrm>
            <a:off x="914400" y="2738439"/>
            <a:ext cx="81153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3904" name="Google Shape;3904;p1661"/>
          <p:cNvGrpSpPr/>
          <p:nvPr/>
        </p:nvGrpSpPr>
        <p:grpSpPr>
          <a:xfrm>
            <a:off x="10787315" y="2"/>
            <a:ext cx="7500689" cy="2138988"/>
            <a:chOff x="7191542" y="1"/>
            <a:chExt cx="5000459" cy="1425992"/>
          </a:xfrm>
        </p:grpSpPr>
        <p:pic>
          <p:nvPicPr>
            <p:cNvPr id="3905" name="Google Shape;3905;p166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906" name="Google Shape;3906;p1661"/>
            <p:cNvGrpSpPr/>
            <p:nvPr/>
          </p:nvGrpSpPr>
          <p:grpSpPr>
            <a:xfrm>
              <a:off x="7191542" y="1"/>
              <a:ext cx="5000459" cy="1425992"/>
              <a:chOff x="7186272" y="0"/>
              <a:chExt cx="5005729" cy="1427495"/>
            </a:xfrm>
          </p:grpSpPr>
          <p:sp>
            <p:nvSpPr>
              <p:cNvPr id="3907" name="Google Shape;3907;p166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3908" name="Google Shape;3908;p166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3909" name="Google Shape;3909;p1661"/>
          <p:cNvSpPr txBox="1">
            <a:spLocks noGrp="1"/>
          </p:cNvSpPr>
          <p:nvPr>
            <p:ph type="body" idx="2"/>
          </p:nvPr>
        </p:nvSpPr>
        <p:spPr>
          <a:xfrm>
            <a:off x="9258301" y="2738439"/>
            <a:ext cx="8115299"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910" name="Google Shape;3910;p1661"/>
          <p:cNvSpPr txBox="1">
            <a:spLocks noGrp="1"/>
          </p:cNvSpPr>
          <p:nvPr>
            <p:ph type="sldNum" idx="12"/>
          </p:nvPr>
        </p:nvSpPr>
        <p:spPr>
          <a:xfrm>
            <a:off x="13258797"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3911" name="Google Shape;3911;p166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3912" name="Google Shape;3912;p166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417.xml><?xml version="1.0" encoding="utf-8"?>
<p:sldLayout xmlns:a="http://schemas.openxmlformats.org/drawingml/2006/main" xmlns:r="http://schemas.openxmlformats.org/officeDocument/2006/relationships" xmlns:p="http://schemas.openxmlformats.org/presentationml/2006/main" matchingName="1_Comparison">
  <p:cSld name="1_Comparison">
    <p:spTree>
      <p:nvGrpSpPr>
        <p:cNvPr id="1" name="Shape 3913"/>
        <p:cNvGrpSpPr/>
        <p:nvPr/>
      </p:nvGrpSpPr>
      <p:grpSpPr>
        <a:xfrm>
          <a:off x="0" y="0"/>
          <a:ext cx="0" cy="0"/>
          <a:chOff x="0" y="0"/>
          <a:chExt cx="0" cy="0"/>
        </a:xfrm>
      </p:grpSpPr>
      <p:grpSp>
        <p:nvGrpSpPr>
          <p:cNvPr id="3914" name="Google Shape;3914;p1662"/>
          <p:cNvGrpSpPr/>
          <p:nvPr/>
        </p:nvGrpSpPr>
        <p:grpSpPr>
          <a:xfrm>
            <a:off x="10787315" y="2"/>
            <a:ext cx="7500689" cy="2138988"/>
            <a:chOff x="7191542" y="1"/>
            <a:chExt cx="5000459" cy="1425992"/>
          </a:xfrm>
        </p:grpSpPr>
        <p:pic>
          <p:nvPicPr>
            <p:cNvPr id="3915" name="Google Shape;3915;p166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916" name="Google Shape;3916;p1662"/>
            <p:cNvGrpSpPr/>
            <p:nvPr/>
          </p:nvGrpSpPr>
          <p:grpSpPr>
            <a:xfrm>
              <a:off x="7191542" y="1"/>
              <a:ext cx="5000459" cy="1425992"/>
              <a:chOff x="7186272" y="0"/>
              <a:chExt cx="5005729" cy="1427495"/>
            </a:xfrm>
          </p:grpSpPr>
          <p:sp>
            <p:nvSpPr>
              <p:cNvPr id="3917" name="Google Shape;3917;p166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3918" name="Google Shape;3918;p166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3919" name="Google Shape;3919;p1662"/>
          <p:cNvSpPr txBox="1">
            <a:spLocks noGrp="1"/>
          </p:cNvSpPr>
          <p:nvPr>
            <p:ph type="title"/>
          </p:nvPr>
        </p:nvSpPr>
        <p:spPr>
          <a:xfrm>
            <a:off x="914400" y="547690"/>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20" name="Google Shape;3920;p1662"/>
          <p:cNvSpPr txBox="1">
            <a:spLocks noGrp="1"/>
          </p:cNvSpPr>
          <p:nvPr>
            <p:ph type="body" idx="1"/>
          </p:nvPr>
        </p:nvSpPr>
        <p:spPr>
          <a:xfrm>
            <a:off x="914402"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3921" name="Google Shape;3921;p1662"/>
          <p:cNvSpPr txBox="1">
            <a:spLocks noGrp="1"/>
          </p:cNvSpPr>
          <p:nvPr>
            <p:ph type="body" idx="2"/>
          </p:nvPr>
        </p:nvSpPr>
        <p:spPr>
          <a:xfrm>
            <a:off x="914402"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922" name="Google Shape;3922;p1662"/>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3923" name="Google Shape;3923;p1662"/>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924" name="Google Shape;3924;p1662"/>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3925" name="Google Shape;3925;p166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3926" name="Google Shape;3926;p166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418.xml><?xml version="1.0" encoding="utf-8"?>
<p:sldLayout xmlns:a="http://schemas.openxmlformats.org/drawingml/2006/main" xmlns:r="http://schemas.openxmlformats.org/officeDocument/2006/relationships" xmlns:p="http://schemas.openxmlformats.org/presentationml/2006/main" matchingName="End">
  <p:cSld name="End">
    <p:spTree>
      <p:nvGrpSpPr>
        <p:cNvPr id="1" name="Shape 3927"/>
        <p:cNvGrpSpPr/>
        <p:nvPr/>
      </p:nvGrpSpPr>
      <p:grpSpPr>
        <a:xfrm>
          <a:off x="0" y="0"/>
          <a:ext cx="0" cy="0"/>
          <a:chOff x="0" y="0"/>
          <a:chExt cx="0" cy="0"/>
        </a:xfrm>
      </p:grpSpPr>
      <p:grpSp>
        <p:nvGrpSpPr>
          <p:cNvPr id="3928" name="Google Shape;3928;p1663"/>
          <p:cNvGrpSpPr/>
          <p:nvPr/>
        </p:nvGrpSpPr>
        <p:grpSpPr>
          <a:xfrm>
            <a:off x="0" y="0"/>
            <a:ext cx="18288000" cy="3223245"/>
            <a:chOff x="0" y="0"/>
            <a:chExt cx="12192000" cy="2148830"/>
          </a:xfrm>
        </p:grpSpPr>
        <p:sp>
          <p:nvSpPr>
            <p:cNvPr id="3929" name="Google Shape;3929;p1663"/>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3930" name="Google Shape;3930;p1663"/>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sp>
        <p:nvSpPr>
          <p:cNvPr id="3931" name="Google Shape;3931;p1663"/>
          <p:cNvSpPr/>
          <p:nvPr/>
        </p:nvSpPr>
        <p:spPr>
          <a:xfrm>
            <a:off x="1353552" y="2276548"/>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3932" name="Google Shape;3932;p1663"/>
          <p:cNvSpPr txBox="1">
            <a:spLocks noGrp="1"/>
          </p:cNvSpPr>
          <p:nvPr>
            <p:ph type="body" idx="1"/>
          </p:nvPr>
        </p:nvSpPr>
        <p:spPr>
          <a:xfrm>
            <a:off x="1828802" y="5143502"/>
            <a:ext cx="8373978" cy="2120345"/>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933" name="Google Shape;3933;p1663"/>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3934" name="Google Shape;3934;p1663"/>
          <p:cNvPicPr preferRelativeResize="0"/>
          <p:nvPr/>
        </p:nvPicPr>
        <p:blipFill rotWithShape="1">
          <a:blip r:embed="rId2">
            <a:alphaModFix/>
          </a:blip>
          <a:srcRect/>
          <a:stretch/>
        </p:blipFill>
        <p:spPr>
          <a:xfrm>
            <a:off x="1353554" y="342557"/>
            <a:ext cx="3037973" cy="1367910"/>
          </a:xfrm>
          <a:prstGeom prst="rect">
            <a:avLst/>
          </a:prstGeom>
          <a:noFill/>
          <a:ln>
            <a:noFill/>
          </a:ln>
        </p:spPr>
      </p:pic>
      <p:sp>
        <p:nvSpPr>
          <p:cNvPr id="3935" name="Google Shape;3935;p1663"/>
          <p:cNvSpPr>
            <a:spLocks noGrp="1"/>
          </p:cNvSpPr>
          <p:nvPr>
            <p:ph type="pic" idx="2"/>
          </p:nvPr>
        </p:nvSpPr>
        <p:spPr>
          <a:xfrm>
            <a:off x="10678026" y="350873"/>
            <a:ext cx="7609974" cy="8915400"/>
          </a:xfrm>
          <a:prstGeom prst="rect">
            <a:avLst/>
          </a:prstGeom>
          <a:noFill/>
          <a:ln>
            <a:noFill/>
          </a:ln>
        </p:spPr>
      </p:sp>
    </p:spTree>
  </p:cSld>
  <p:clrMapOvr>
    <a:masterClrMapping/>
  </p:clrMapOvr>
</p:sldLayout>
</file>

<file path=ppt/slideLayouts/slideLayout419.xml><?xml version="1.0" encoding="utf-8"?>
<p:sldLayout xmlns:a="http://schemas.openxmlformats.org/drawingml/2006/main" xmlns:r="http://schemas.openxmlformats.org/officeDocument/2006/relationships" xmlns:p="http://schemas.openxmlformats.org/presentationml/2006/main" matchingName="3_Cover">
  <p:cSld name="3_Cover">
    <p:spTree>
      <p:nvGrpSpPr>
        <p:cNvPr id="1" name="Shape 3936"/>
        <p:cNvGrpSpPr/>
        <p:nvPr/>
      </p:nvGrpSpPr>
      <p:grpSpPr>
        <a:xfrm>
          <a:off x="0" y="0"/>
          <a:ext cx="0" cy="0"/>
          <a:chOff x="0" y="0"/>
          <a:chExt cx="0" cy="0"/>
        </a:xfrm>
      </p:grpSpPr>
      <p:sp>
        <p:nvSpPr>
          <p:cNvPr id="3937" name="Google Shape;3937;p1665"/>
          <p:cNvSpPr/>
          <p:nvPr/>
        </p:nvSpPr>
        <p:spPr>
          <a:xfrm>
            <a:off x="1353552" y="1941622"/>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3938" name="Google Shape;3938;p1665"/>
          <p:cNvSpPr txBox="1">
            <a:spLocks noGrp="1"/>
          </p:cNvSpPr>
          <p:nvPr>
            <p:ph type="ctrTitle"/>
          </p:nvPr>
        </p:nvSpPr>
        <p:spPr>
          <a:xfrm>
            <a:off x="2119967" y="2341999"/>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39" name="Google Shape;3939;p1665"/>
          <p:cNvSpPr txBox="1">
            <a:spLocks noGrp="1"/>
          </p:cNvSpPr>
          <p:nvPr>
            <p:ph type="subTitle" idx="1"/>
          </p:nvPr>
        </p:nvSpPr>
        <p:spPr>
          <a:xfrm>
            <a:off x="2119967" y="5650295"/>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3940" name="Google Shape;3940;p1665"/>
          <p:cNvSpPr>
            <a:spLocks noGrp="1"/>
          </p:cNvSpPr>
          <p:nvPr>
            <p:ph type="pic" idx="2"/>
          </p:nvPr>
        </p:nvSpPr>
        <p:spPr>
          <a:xfrm>
            <a:off x="10678026" y="350873"/>
            <a:ext cx="7609974" cy="8915400"/>
          </a:xfrm>
          <a:prstGeom prst="rect">
            <a:avLst/>
          </a:prstGeom>
          <a:noFill/>
          <a:ln>
            <a:noFill/>
          </a:ln>
        </p:spPr>
      </p:sp>
      <p:grpSp>
        <p:nvGrpSpPr>
          <p:cNvPr id="3941" name="Google Shape;3941;p1665"/>
          <p:cNvGrpSpPr/>
          <p:nvPr/>
        </p:nvGrpSpPr>
        <p:grpSpPr>
          <a:xfrm>
            <a:off x="0" y="7530524"/>
            <a:ext cx="18288000" cy="2756480"/>
            <a:chOff x="0" y="5020348"/>
            <a:chExt cx="12192000" cy="1837653"/>
          </a:xfrm>
        </p:grpSpPr>
        <p:sp>
          <p:nvSpPr>
            <p:cNvPr id="3942" name="Google Shape;3942;p1665"/>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3943" name="Google Shape;3943;p1665"/>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3944" name="Google Shape;3944;p1665"/>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420.xml><?xml version="1.0" encoding="utf-8"?>
<p:sldLayout xmlns:a="http://schemas.openxmlformats.org/drawingml/2006/main" xmlns:r="http://schemas.openxmlformats.org/officeDocument/2006/relationships" xmlns:p="http://schemas.openxmlformats.org/presentationml/2006/main" matchingName="3_Divider">
  <p:cSld name="3_Divider">
    <p:bg>
      <p:bgPr>
        <a:solidFill>
          <a:schemeClr val="lt2"/>
        </a:solidFill>
        <a:effectLst/>
      </p:bgPr>
    </p:bg>
    <p:spTree>
      <p:nvGrpSpPr>
        <p:cNvPr id="1" name="Shape 3945"/>
        <p:cNvGrpSpPr/>
        <p:nvPr/>
      </p:nvGrpSpPr>
      <p:grpSpPr>
        <a:xfrm>
          <a:off x="0" y="0"/>
          <a:ext cx="0" cy="0"/>
          <a:chOff x="0" y="0"/>
          <a:chExt cx="0" cy="0"/>
        </a:xfrm>
      </p:grpSpPr>
      <p:grpSp>
        <p:nvGrpSpPr>
          <p:cNvPr id="3946" name="Google Shape;3946;p1666"/>
          <p:cNvGrpSpPr/>
          <p:nvPr/>
        </p:nvGrpSpPr>
        <p:grpSpPr>
          <a:xfrm>
            <a:off x="0" y="7530523"/>
            <a:ext cx="18288000" cy="2756480"/>
            <a:chOff x="0" y="5020347"/>
            <a:chExt cx="12192000" cy="1837653"/>
          </a:xfrm>
        </p:grpSpPr>
        <p:sp>
          <p:nvSpPr>
            <p:cNvPr id="3947" name="Google Shape;3947;p1666"/>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3948" name="Google Shape;3948;p1666"/>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3949" name="Google Shape;3949;p1666"/>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3950" name="Google Shape;3950;p1666"/>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3951" name="Google Shape;3951;p1666"/>
          <p:cNvSpPr txBox="1">
            <a:spLocks noGrp="1"/>
          </p:cNvSpPr>
          <p:nvPr>
            <p:ph type="title"/>
          </p:nvPr>
        </p:nvSpPr>
        <p:spPr>
          <a:xfrm>
            <a:off x="2119965" y="1052624"/>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52" name="Google Shape;3952;p1666"/>
          <p:cNvSpPr txBox="1">
            <a:spLocks noGrp="1"/>
          </p:cNvSpPr>
          <p:nvPr>
            <p:ph type="subTitle" idx="1"/>
          </p:nvPr>
        </p:nvSpPr>
        <p:spPr>
          <a:xfrm>
            <a:off x="2119965" y="4622461"/>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421.xml><?xml version="1.0" encoding="utf-8"?>
<p:sldLayout xmlns:a="http://schemas.openxmlformats.org/drawingml/2006/main" xmlns:r="http://schemas.openxmlformats.org/officeDocument/2006/relationships" xmlns:p="http://schemas.openxmlformats.org/presentationml/2006/main" matchingName="6_Quotation">
  <p:cSld name="6_Quotation">
    <p:spTree>
      <p:nvGrpSpPr>
        <p:cNvPr id="1" name="Shape 3953"/>
        <p:cNvGrpSpPr/>
        <p:nvPr/>
      </p:nvGrpSpPr>
      <p:grpSpPr>
        <a:xfrm>
          <a:off x="0" y="0"/>
          <a:ext cx="0" cy="0"/>
          <a:chOff x="0" y="0"/>
          <a:chExt cx="0" cy="0"/>
        </a:xfrm>
      </p:grpSpPr>
      <p:sp>
        <p:nvSpPr>
          <p:cNvPr id="3954" name="Google Shape;3954;p1667"/>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3955" name="Google Shape;3955;p1667"/>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56" name="Google Shape;3956;p1667"/>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957" name="Google Shape;3957;p1667"/>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3958" name="Google Shape;3958;p166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3959" name="Google Shape;3959;p166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3960" name="Google Shape;3960;p1667"/>
          <p:cNvGrpSpPr/>
          <p:nvPr/>
        </p:nvGrpSpPr>
        <p:grpSpPr>
          <a:xfrm>
            <a:off x="10787315" y="2"/>
            <a:ext cx="7500689" cy="2138988"/>
            <a:chOff x="7191542" y="1"/>
            <a:chExt cx="5000459" cy="1425992"/>
          </a:xfrm>
        </p:grpSpPr>
        <p:pic>
          <p:nvPicPr>
            <p:cNvPr id="3961" name="Google Shape;3961;p166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962" name="Google Shape;3962;p1667"/>
            <p:cNvGrpSpPr/>
            <p:nvPr/>
          </p:nvGrpSpPr>
          <p:grpSpPr>
            <a:xfrm>
              <a:off x="7191542" y="1"/>
              <a:ext cx="5000459" cy="1425992"/>
              <a:chOff x="7186272" y="0"/>
              <a:chExt cx="5005729" cy="1427495"/>
            </a:xfrm>
          </p:grpSpPr>
          <p:sp>
            <p:nvSpPr>
              <p:cNvPr id="3963" name="Google Shape;3963;p166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3964" name="Google Shape;3964;p166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3965" name="Google Shape;3965;p1667"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22.xml><?xml version="1.0" encoding="utf-8"?>
<p:sldLayout xmlns:a="http://schemas.openxmlformats.org/drawingml/2006/main" xmlns:r="http://schemas.openxmlformats.org/officeDocument/2006/relationships" xmlns:p="http://schemas.openxmlformats.org/presentationml/2006/main" matchingName="Photo Slide">
  <p:cSld name="Photo Slide 3">
    <p:spTree>
      <p:nvGrpSpPr>
        <p:cNvPr id="1" name="Shape 3966"/>
        <p:cNvGrpSpPr/>
        <p:nvPr/>
      </p:nvGrpSpPr>
      <p:grpSpPr>
        <a:xfrm>
          <a:off x="0" y="0"/>
          <a:ext cx="0" cy="0"/>
          <a:chOff x="0" y="0"/>
          <a:chExt cx="0" cy="0"/>
        </a:xfrm>
      </p:grpSpPr>
      <p:sp>
        <p:nvSpPr>
          <p:cNvPr id="3967" name="Google Shape;3967;p1668"/>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3968" name="Google Shape;3968;p1668"/>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3969" name="Google Shape;3969;p1668"/>
          <p:cNvGrpSpPr/>
          <p:nvPr/>
        </p:nvGrpSpPr>
        <p:grpSpPr>
          <a:xfrm>
            <a:off x="0" y="8069140"/>
            <a:ext cx="4211052" cy="1130837"/>
            <a:chOff x="0" y="5379426"/>
            <a:chExt cx="2807368" cy="753891"/>
          </a:xfrm>
        </p:grpSpPr>
        <p:sp>
          <p:nvSpPr>
            <p:cNvPr id="3970" name="Google Shape;3970;p1668"/>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3971" name="Google Shape;3971;p1668"/>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grpSp>
      <p:sp>
        <p:nvSpPr>
          <p:cNvPr id="3972" name="Google Shape;3972;p1668"/>
          <p:cNvSpPr>
            <a:spLocks noGrp="1"/>
          </p:cNvSpPr>
          <p:nvPr>
            <p:ph type="pic" idx="2"/>
          </p:nvPr>
        </p:nvSpPr>
        <p:spPr>
          <a:xfrm>
            <a:off x="4211052" y="685803"/>
            <a:ext cx="13373100" cy="8915397"/>
          </a:xfrm>
          <a:prstGeom prst="rect">
            <a:avLst/>
          </a:prstGeom>
          <a:noFill/>
          <a:ln>
            <a:noFill/>
          </a:ln>
        </p:spPr>
      </p:sp>
      <p:pic>
        <p:nvPicPr>
          <p:cNvPr id="3973" name="Google Shape;3973;p1668"/>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cSld>
  <p:clrMapOvr>
    <a:masterClrMapping/>
  </p:clrMapOvr>
</p:sldLayout>
</file>

<file path=ppt/slideLayouts/slideLayout423.xml><?xml version="1.0" encoding="utf-8"?>
<p:sldLayout xmlns:a="http://schemas.openxmlformats.org/drawingml/2006/main" xmlns:r="http://schemas.openxmlformats.org/officeDocument/2006/relationships" xmlns:p="http://schemas.openxmlformats.org/presentationml/2006/main" matchingName="4_Title and Content">
  <p:cSld name="4_Title and Content">
    <p:spTree>
      <p:nvGrpSpPr>
        <p:cNvPr id="1" name="Shape 3974"/>
        <p:cNvGrpSpPr/>
        <p:nvPr/>
      </p:nvGrpSpPr>
      <p:grpSpPr>
        <a:xfrm>
          <a:off x="0" y="0"/>
          <a:ext cx="0" cy="0"/>
          <a:chOff x="0" y="0"/>
          <a:chExt cx="0" cy="0"/>
        </a:xfrm>
      </p:grpSpPr>
      <p:grpSp>
        <p:nvGrpSpPr>
          <p:cNvPr id="3975" name="Google Shape;3975;p1669"/>
          <p:cNvGrpSpPr/>
          <p:nvPr/>
        </p:nvGrpSpPr>
        <p:grpSpPr>
          <a:xfrm>
            <a:off x="10787315" y="2"/>
            <a:ext cx="7500689" cy="2138988"/>
            <a:chOff x="7191542" y="1"/>
            <a:chExt cx="5000459" cy="1425992"/>
          </a:xfrm>
        </p:grpSpPr>
        <p:pic>
          <p:nvPicPr>
            <p:cNvPr id="3976" name="Google Shape;3976;p166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977" name="Google Shape;3977;p1669"/>
            <p:cNvGrpSpPr/>
            <p:nvPr/>
          </p:nvGrpSpPr>
          <p:grpSpPr>
            <a:xfrm>
              <a:off x="7191542" y="1"/>
              <a:ext cx="5000459" cy="1425992"/>
              <a:chOff x="7186272" y="0"/>
              <a:chExt cx="5005729" cy="1427495"/>
            </a:xfrm>
          </p:grpSpPr>
          <p:sp>
            <p:nvSpPr>
              <p:cNvPr id="3978" name="Google Shape;3978;p166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3979" name="Google Shape;3979;p166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3980" name="Google Shape;3980;p1669"/>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81" name="Google Shape;3981;p1669"/>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982" name="Google Shape;3982;p1669"/>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3983" name="Google Shape;3983;p166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3984" name="Google Shape;3984;p166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424.xml><?xml version="1.0" encoding="utf-8"?>
<p:sldLayout xmlns:a="http://schemas.openxmlformats.org/drawingml/2006/main" xmlns:r="http://schemas.openxmlformats.org/officeDocument/2006/relationships" xmlns:p="http://schemas.openxmlformats.org/presentationml/2006/main" matchingName="2_Two Content">
  <p:cSld name="2_Two Content">
    <p:spTree>
      <p:nvGrpSpPr>
        <p:cNvPr id="1" name="Shape 3985"/>
        <p:cNvGrpSpPr/>
        <p:nvPr/>
      </p:nvGrpSpPr>
      <p:grpSpPr>
        <a:xfrm>
          <a:off x="0" y="0"/>
          <a:ext cx="0" cy="0"/>
          <a:chOff x="0" y="0"/>
          <a:chExt cx="0" cy="0"/>
        </a:xfrm>
      </p:grpSpPr>
      <p:sp>
        <p:nvSpPr>
          <p:cNvPr id="3986" name="Google Shape;3986;p1670"/>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87" name="Google Shape;3987;p1670"/>
          <p:cNvSpPr txBox="1">
            <a:spLocks noGrp="1"/>
          </p:cNvSpPr>
          <p:nvPr>
            <p:ph type="body" idx="1"/>
          </p:nvPr>
        </p:nvSpPr>
        <p:spPr>
          <a:xfrm>
            <a:off x="914400" y="2738439"/>
            <a:ext cx="81153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3988" name="Google Shape;3988;p1670"/>
          <p:cNvGrpSpPr/>
          <p:nvPr/>
        </p:nvGrpSpPr>
        <p:grpSpPr>
          <a:xfrm>
            <a:off x="10787315" y="2"/>
            <a:ext cx="7500689" cy="2138988"/>
            <a:chOff x="7191542" y="1"/>
            <a:chExt cx="5000459" cy="1425992"/>
          </a:xfrm>
        </p:grpSpPr>
        <p:pic>
          <p:nvPicPr>
            <p:cNvPr id="3989" name="Google Shape;3989;p167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3990" name="Google Shape;3990;p1670"/>
            <p:cNvGrpSpPr/>
            <p:nvPr/>
          </p:nvGrpSpPr>
          <p:grpSpPr>
            <a:xfrm>
              <a:off x="7191542" y="1"/>
              <a:ext cx="5000459" cy="1425992"/>
              <a:chOff x="7186272" y="0"/>
              <a:chExt cx="5005729" cy="1427495"/>
            </a:xfrm>
          </p:grpSpPr>
          <p:sp>
            <p:nvSpPr>
              <p:cNvPr id="3991" name="Google Shape;3991;p167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3992" name="Google Shape;3992;p167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3993" name="Google Shape;3993;p1670"/>
          <p:cNvSpPr txBox="1">
            <a:spLocks noGrp="1"/>
          </p:cNvSpPr>
          <p:nvPr>
            <p:ph type="body" idx="2"/>
          </p:nvPr>
        </p:nvSpPr>
        <p:spPr>
          <a:xfrm>
            <a:off x="9258301" y="2738439"/>
            <a:ext cx="8115299"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3994" name="Google Shape;3994;p1670"/>
          <p:cNvSpPr txBox="1">
            <a:spLocks noGrp="1"/>
          </p:cNvSpPr>
          <p:nvPr>
            <p:ph type="sldNum" idx="12"/>
          </p:nvPr>
        </p:nvSpPr>
        <p:spPr>
          <a:xfrm>
            <a:off x="13258797"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3995" name="Google Shape;3995;p167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3996" name="Google Shape;3996;p167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425.xml><?xml version="1.0" encoding="utf-8"?>
<p:sldLayout xmlns:a="http://schemas.openxmlformats.org/drawingml/2006/main" xmlns:r="http://schemas.openxmlformats.org/officeDocument/2006/relationships" xmlns:p="http://schemas.openxmlformats.org/presentationml/2006/main" matchingName="2_Comparison">
  <p:cSld name="2_Comparison">
    <p:spTree>
      <p:nvGrpSpPr>
        <p:cNvPr id="1" name="Shape 3997"/>
        <p:cNvGrpSpPr/>
        <p:nvPr/>
      </p:nvGrpSpPr>
      <p:grpSpPr>
        <a:xfrm>
          <a:off x="0" y="0"/>
          <a:ext cx="0" cy="0"/>
          <a:chOff x="0" y="0"/>
          <a:chExt cx="0" cy="0"/>
        </a:xfrm>
      </p:grpSpPr>
      <p:grpSp>
        <p:nvGrpSpPr>
          <p:cNvPr id="3998" name="Google Shape;3998;p1671"/>
          <p:cNvGrpSpPr/>
          <p:nvPr/>
        </p:nvGrpSpPr>
        <p:grpSpPr>
          <a:xfrm>
            <a:off x="10787315" y="2"/>
            <a:ext cx="7500689" cy="2138988"/>
            <a:chOff x="7191542" y="1"/>
            <a:chExt cx="5000459" cy="1425992"/>
          </a:xfrm>
        </p:grpSpPr>
        <p:pic>
          <p:nvPicPr>
            <p:cNvPr id="3999" name="Google Shape;3999;p167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000" name="Google Shape;4000;p1671"/>
            <p:cNvGrpSpPr/>
            <p:nvPr/>
          </p:nvGrpSpPr>
          <p:grpSpPr>
            <a:xfrm>
              <a:off x="7191542" y="1"/>
              <a:ext cx="5000459" cy="1425992"/>
              <a:chOff x="7186272" y="0"/>
              <a:chExt cx="5005729" cy="1427495"/>
            </a:xfrm>
          </p:grpSpPr>
          <p:sp>
            <p:nvSpPr>
              <p:cNvPr id="4001" name="Google Shape;4001;p167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002" name="Google Shape;4002;p167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4003" name="Google Shape;4003;p1671"/>
          <p:cNvSpPr txBox="1">
            <a:spLocks noGrp="1"/>
          </p:cNvSpPr>
          <p:nvPr>
            <p:ph type="title"/>
          </p:nvPr>
        </p:nvSpPr>
        <p:spPr>
          <a:xfrm>
            <a:off x="914400" y="547690"/>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004" name="Google Shape;4004;p1671"/>
          <p:cNvSpPr txBox="1">
            <a:spLocks noGrp="1"/>
          </p:cNvSpPr>
          <p:nvPr>
            <p:ph type="body" idx="1"/>
          </p:nvPr>
        </p:nvSpPr>
        <p:spPr>
          <a:xfrm>
            <a:off x="914402"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4005" name="Google Shape;4005;p1671"/>
          <p:cNvSpPr txBox="1">
            <a:spLocks noGrp="1"/>
          </p:cNvSpPr>
          <p:nvPr>
            <p:ph type="body" idx="2"/>
          </p:nvPr>
        </p:nvSpPr>
        <p:spPr>
          <a:xfrm>
            <a:off x="914402"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006" name="Google Shape;4006;p1671"/>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4007" name="Google Shape;4007;p1671"/>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008" name="Google Shape;4008;p1671"/>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009" name="Google Shape;4009;p167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4010" name="Google Shape;4010;p167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426.xml><?xml version="1.0" encoding="utf-8"?>
<p:sldLayout xmlns:a="http://schemas.openxmlformats.org/drawingml/2006/main" xmlns:r="http://schemas.openxmlformats.org/officeDocument/2006/relationships" xmlns:p="http://schemas.openxmlformats.org/presentationml/2006/main" matchingName="1_Title Only">
  <p:cSld name="1_Title Only">
    <p:spTree>
      <p:nvGrpSpPr>
        <p:cNvPr id="1" name="Shape 4011"/>
        <p:cNvGrpSpPr/>
        <p:nvPr/>
      </p:nvGrpSpPr>
      <p:grpSpPr>
        <a:xfrm>
          <a:off x="0" y="0"/>
          <a:ext cx="0" cy="0"/>
          <a:chOff x="0" y="0"/>
          <a:chExt cx="0" cy="0"/>
        </a:xfrm>
      </p:grpSpPr>
      <p:grpSp>
        <p:nvGrpSpPr>
          <p:cNvPr id="4012" name="Google Shape;4012;p1672"/>
          <p:cNvGrpSpPr/>
          <p:nvPr/>
        </p:nvGrpSpPr>
        <p:grpSpPr>
          <a:xfrm>
            <a:off x="10787315" y="2"/>
            <a:ext cx="7500689" cy="2138988"/>
            <a:chOff x="7191542" y="1"/>
            <a:chExt cx="5000459" cy="1425992"/>
          </a:xfrm>
        </p:grpSpPr>
        <p:pic>
          <p:nvPicPr>
            <p:cNvPr id="4013" name="Google Shape;4013;p167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014" name="Google Shape;4014;p1672"/>
            <p:cNvGrpSpPr/>
            <p:nvPr/>
          </p:nvGrpSpPr>
          <p:grpSpPr>
            <a:xfrm>
              <a:off x="7191542" y="1"/>
              <a:ext cx="5000459" cy="1425992"/>
              <a:chOff x="7186272" y="0"/>
              <a:chExt cx="5005729" cy="1427495"/>
            </a:xfrm>
          </p:grpSpPr>
          <p:sp>
            <p:nvSpPr>
              <p:cNvPr id="4015" name="Google Shape;4015;p167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016" name="Google Shape;4016;p167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4017" name="Google Shape;4017;p1672"/>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018" name="Google Shape;4018;p1672"/>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019" name="Google Shape;4019;p167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4020" name="Google Shape;4020;p167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427.xml><?xml version="1.0" encoding="utf-8"?>
<p:sldLayout xmlns:a="http://schemas.openxmlformats.org/drawingml/2006/main" xmlns:r="http://schemas.openxmlformats.org/officeDocument/2006/relationships" xmlns:p="http://schemas.openxmlformats.org/presentationml/2006/main" matchingName="End">
  <p:cSld name="End 2">
    <p:spTree>
      <p:nvGrpSpPr>
        <p:cNvPr id="1" name="Shape 4021"/>
        <p:cNvGrpSpPr/>
        <p:nvPr/>
      </p:nvGrpSpPr>
      <p:grpSpPr>
        <a:xfrm>
          <a:off x="0" y="0"/>
          <a:ext cx="0" cy="0"/>
          <a:chOff x="0" y="0"/>
          <a:chExt cx="0" cy="0"/>
        </a:xfrm>
      </p:grpSpPr>
      <p:grpSp>
        <p:nvGrpSpPr>
          <p:cNvPr id="4022" name="Google Shape;4022;p1673"/>
          <p:cNvGrpSpPr/>
          <p:nvPr/>
        </p:nvGrpSpPr>
        <p:grpSpPr>
          <a:xfrm>
            <a:off x="0" y="0"/>
            <a:ext cx="18288000" cy="3223245"/>
            <a:chOff x="0" y="0"/>
            <a:chExt cx="12192000" cy="2148830"/>
          </a:xfrm>
        </p:grpSpPr>
        <p:sp>
          <p:nvSpPr>
            <p:cNvPr id="4023" name="Google Shape;4023;p1673"/>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024" name="Google Shape;4024;p1673"/>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sp>
        <p:nvSpPr>
          <p:cNvPr id="4025" name="Google Shape;4025;p1673"/>
          <p:cNvSpPr/>
          <p:nvPr/>
        </p:nvSpPr>
        <p:spPr>
          <a:xfrm>
            <a:off x="1353552" y="2276546"/>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026" name="Google Shape;4026;p1673"/>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027" name="Google Shape;4027;p1673"/>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4028" name="Google Shape;4028;p1673"/>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4029" name="Google Shape;4029;p1673"/>
          <p:cNvSpPr>
            <a:spLocks noGrp="1"/>
          </p:cNvSpPr>
          <p:nvPr>
            <p:ph type="pic" idx="2"/>
          </p:nvPr>
        </p:nvSpPr>
        <p:spPr>
          <a:xfrm>
            <a:off x="10678026" y="350873"/>
            <a:ext cx="7609974" cy="8915400"/>
          </a:xfrm>
          <a:prstGeom prst="rect">
            <a:avLst/>
          </a:prstGeom>
          <a:noFill/>
          <a:ln>
            <a:noFill/>
          </a:ln>
        </p:spPr>
      </p:sp>
    </p:spTree>
  </p:cSld>
  <p:clrMapOvr>
    <a:masterClrMapping/>
  </p:clrMapOvr>
</p:sldLayout>
</file>

<file path=ppt/slideLayouts/slideLayout428.xml><?xml version="1.0" encoding="utf-8"?>
<p:sldLayout xmlns:a="http://schemas.openxmlformats.org/drawingml/2006/main" xmlns:r="http://schemas.openxmlformats.org/officeDocument/2006/relationships" xmlns:p="http://schemas.openxmlformats.org/presentationml/2006/main" matchingName="2_Blank">
  <p:cSld name="2_Blank">
    <p:spTree>
      <p:nvGrpSpPr>
        <p:cNvPr id="1" name="Shape 4030"/>
        <p:cNvGrpSpPr/>
        <p:nvPr/>
      </p:nvGrpSpPr>
      <p:grpSpPr>
        <a:xfrm>
          <a:off x="0" y="0"/>
          <a:ext cx="0" cy="0"/>
          <a:chOff x="0" y="0"/>
          <a:chExt cx="0" cy="0"/>
        </a:xfrm>
      </p:grpSpPr>
      <p:sp>
        <p:nvSpPr>
          <p:cNvPr id="4031" name="Google Shape;4031;p1674"/>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032" name="Google Shape;4032;p167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4033" name="Google Shape;4033;p167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034" name="Google Shape;4034;p1674"/>
          <p:cNvGrpSpPr/>
          <p:nvPr/>
        </p:nvGrpSpPr>
        <p:grpSpPr>
          <a:xfrm>
            <a:off x="10787315" y="2"/>
            <a:ext cx="7500689" cy="2138988"/>
            <a:chOff x="7191542" y="1"/>
            <a:chExt cx="5000459" cy="1425992"/>
          </a:xfrm>
        </p:grpSpPr>
        <p:pic>
          <p:nvPicPr>
            <p:cNvPr id="4035" name="Google Shape;4035;p167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036" name="Google Shape;4036;p1674"/>
            <p:cNvGrpSpPr/>
            <p:nvPr/>
          </p:nvGrpSpPr>
          <p:grpSpPr>
            <a:xfrm>
              <a:off x="7191542" y="1"/>
              <a:ext cx="5000459" cy="1425992"/>
              <a:chOff x="7186272" y="0"/>
              <a:chExt cx="5005729" cy="1427495"/>
            </a:xfrm>
          </p:grpSpPr>
          <p:sp>
            <p:nvSpPr>
              <p:cNvPr id="4037" name="Google Shape;4037;p167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038" name="Google Shape;4038;p167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Tree>
  </p:cSld>
  <p:clrMapOvr>
    <a:masterClrMapping/>
  </p:clrMapOvr>
</p:sldLayout>
</file>

<file path=ppt/slideLayouts/slideLayout429.xml><?xml version="1.0" encoding="utf-8"?>
<p:sldLayout xmlns:a="http://schemas.openxmlformats.org/drawingml/2006/main" xmlns:r="http://schemas.openxmlformats.org/officeDocument/2006/relationships" xmlns:p="http://schemas.openxmlformats.org/presentationml/2006/main" matchingName="7_Quotation">
  <p:cSld name="7_Quotation">
    <p:spTree>
      <p:nvGrpSpPr>
        <p:cNvPr id="1" name="Shape 4039"/>
        <p:cNvGrpSpPr/>
        <p:nvPr/>
      </p:nvGrpSpPr>
      <p:grpSpPr>
        <a:xfrm>
          <a:off x="0" y="0"/>
          <a:ext cx="0" cy="0"/>
          <a:chOff x="0" y="0"/>
          <a:chExt cx="0" cy="0"/>
        </a:xfrm>
      </p:grpSpPr>
      <p:sp>
        <p:nvSpPr>
          <p:cNvPr id="4040" name="Google Shape;4040;p1675"/>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041" name="Google Shape;4041;p1675"/>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042" name="Google Shape;4042;p1675"/>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043" name="Google Shape;4043;p1675"/>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044" name="Google Shape;4044;p167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4045" name="Google Shape;4045;p167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046" name="Google Shape;4046;p1675"/>
          <p:cNvGrpSpPr/>
          <p:nvPr/>
        </p:nvGrpSpPr>
        <p:grpSpPr>
          <a:xfrm>
            <a:off x="10787315" y="2"/>
            <a:ext cx="7500689" cy="2138988"/>
            <a:chOff x="7191542" y="1"/>
            <a:chExt cx="5000459" cy="1425992"/>
          </a:xfrm>
        </p:grpSpPr>
        <p:pic>
          <p:nvPicPr>
            <p:cNvPr id="4047" name="Google Shape;4047;p167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048" name="Google Shape;4048;p1675"/>
            <p:cNvGrpSpPr/>
            <p:nvPr/>
          </p:nvGrpSpPr>
          <p:grpSpPr>
            <a:xfrm>
              <a:off x="7191542" y="1"/>
              <a:ext cx="5000459" cy="1425992"/>
              <a:chOff x="7186272" y="0"/>
              <a:chExt cx="5005729" cy="1427495"/>
            </a:xfrm>
          </p:grpSpPr>
          <p:sp>
            <p:nvSpPr>
              <p:cNvPr id="4049" name="Google Shape;4049;p167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050" name="Google Shape;4050;p167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4051" name="Google Shape;4051;p1675"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30.xml><?xml version="1.0" encoding="utf-8"?>
<p:sldLayout xmlns:a="http://schemas.openxmlformats.org/drawingml/2006/main" xmlns:r="http://schemas.openxmlformats.org/officeDocument/2006/relationships" xmlns:p="http://schemas.openxmlformats.org/presentationml/2006/main" showMasterSp="0" matchingName="Title Slide">
  <p:cSld name="Title Slide">
    <p:bg>
      <p:bgPr>
        <a:solidFill>
          <a:schemeClr val="lt1"/>
        </a:solidFill>
        <a:effectLst/>
      </p:bgPr>
    </p:bg>
    <p:spTree>
      <p:nvGrpSpPr>
        <p:cNvPr id="1" name="Shape 4052"/>
        <p:cNvGrpSpPr/>
        <p:nvPr/>
      </p:nvGrpSpPr>
      <p:grpSpPr>
        <a:xfrm>
          <a:off x="0" y="0"/>
          <a:ext cx="0" cy="0"/>
          <a:chOff x="0" y="0"/>
          <a:chExt cx="0" cy="0"/>
        </a:xfrm>
      </p:grpSpPr>
      <p:sp>
        <p:nvSpPr>
          <p:cNvPr id="4053" name="Google Shape;4053;p1676"/>
          <p:cNvSpPr/>
          <p:nvPr/>
        </p:nvSpPr>
        <p:spPr>
          <a:xfrm>
            <a:off x="0" y="0"/>
            <a:ext cx="18288000" cy="10287000"/>
          </a:xfrm>
          <a:custGeom>
            <a:avLst/>
            <a:gdLst/>
            <a:ahLst/>
            <a:cxnLst/>
            <a:rect l="l" t="t" r="r" b="b"/>
            <a:pathLst>
              <a:path w="12192000" h="6858000" extrusionOk="0">
                <a:moveTo>
                  <a:pt x="12192000" y="0"/>
                </a:moveTo>
                <a:lnTo>
                  <a:pt x="0" y="0"/>
                </a:lnTo>
                <a:lnTo>
                  <a:pt x="0" y="6858000"/>
                </a:lnTo>
                <a:lnTo>
                  <a:pt x="12192000" y="6858000"/>
                </a:lnTo>
                <a:lnTo>
                  <a:pt x="12192000" y="0"/>
                </a:lnTo>
                <a:close/>
              </a:path>
            </a:pathLst>
          </a:custGeom>
          <a:solidFill>
            <a:srgbClr val="F3F6F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054" name="Google Shape;4054;p1676"/>
          <p:cNvSpPr/>
          <p:nvPr/>
        </p:nvSpPr>
        <p:spPr>
          <a:xfrm>
            <a:off x="5" y="7651274"/>
            <a:ext cx="10667048" cy="2636520"/>
          </a:xfrm>
          <a:custGeom>
            <a:avLst/>
            <a:gdLst/>
            <a:ahLst/>
            <a:cxnLst/>
            <a:rect l="l" t="t" r="r" b="b"/>
            <a:pathLst>
              <a:path w="7111365" h="1757679" extrusionOk="0">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pic>
        <p:nvPicPr>
          <p:cNvPr id="4055" name="Google Shape;4055;p1676"/>
          <p:cNvPicPr preferRelativeResize="0"/>
          <p:nvPr/>
        </p:nvPicPr>
        <p:blipFill rotWithShape="1">
          <a:blip r:embed="rId2">
            <a:alphaModFix/>
          </a:blip>
          <a:srcRect/>
          <a:stretch/>
        </p:blipFill>
        <p:spPr>
          <a:xfrm>
            <a:off x="0" y="7562849"/>
            <a:ext cx="18288000" cy="2724150"/>
          </a:xfrm>
          <a:prstGeom prst="rect">
            <a:avLst/>
          </a:prstGeom>
          <a:noFill/>
          <a:ln>
            <a:noFill/>
          </a:ln>
        </p:spPr>
      </p:pic>
      <p:sp>
        <p:nvSpPr>
          <p:cNvPr id="4056" name="Google Shape;4056;p1676"/>
          <p:cNvSpPr/>
          <p:nvPr/>
        </p:nvSpPr>
        <p:spPr>
          <a:xfrm>
            <a:off x="2" y="7530085"/>
            <a:ext cx="18288000" cy="2757488"/>
          </a:xfrm>
          <a:custGeom>
            <a:avLst/>
            <a:gdLst/>
            <a:ahLst/>
            <a:cxnLst/>
            <a:rect l="l" t="t" r="r" b="b"/>
            <a:pathLst>
              <a:path w="12192000" h="1838325" extrusionOk="0">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pic>
        <p:nvPicPr>
          <p:cNvPr id="4057" name="Google Shape;4057;p1676"/>
          <p:cNvPicPr preferRelativeResize="0"/>
          <p:nvPr/>
        </p:nvPicPr>
        <p:blipFill rotWithShape="1">
          <a:blip r:embed="rId3">
            <a:alphaModFix/>
          </a:blip>
          <a:srcRect/>
          <a:stretch/>
        </p:blipFill>
        <p:spPr>
          <a:xfrm>
            <a:off x="470936" y="8346187"/>
            <a:ext cx="3038075" cy="1367027"/>
          </a:xfrm>
          <a:prstGeom prst="rect">
            <a:avLst/>
          </a:prstGeom>
          <a:noFill/>
          <a:ln>
            <a:noFill/>
          </a:ln>
        </p:spPr>
      </p:pic>
      <p:sp>
        <p:nvSpPr>
          <p:cNvPr id="4058" name="Google Shape;4058;p1676"/>
          <p:cNvSpPr/>
          <p:nvPr/>
        </p:nvSpPr>
        <p:spPr>
          <a:xfrm>
            <a:off x="2280284" y="4218813"/>
            <a:ext cx="3429000" cy="0"/>
          </a:xfrm>
          <a:custGeom>
            <a:avLst/>
            <a:gdLst/>
            <a:ahLst/>
            <a:cxnLst/>
            <a:rect l="l" t="t" r="r" b="b"/>
            <a:pathLst>
              <a:path w="2286000" h="120000" extrusionOk="0">
                <a:moveTo>
                  <a:pt x="0" y="0"/>
                </a:moveTo>
                <a:lnTo>
                  <a:pt x="2286000" y="0"/>
                </a:lnTo>
              </a:path>
            </a:pathLst>
          </a:custGeom>
          <a:noFill/>
          <a:ln w="32000" cap="flat" cmpd="sng">
            <a:solidFill>
              <a:srgbClr val="F58366"/>
            </a:solidFill>
            <a:prstDash val="solid"/>
            <a:round/>
            <a:headEnd type="none" w="sm" len="sm"/>
            <a:tailEnd type="none" w="sm" len="sm"/>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059" name="Google Shape;4059;p1676"/>
          <p:cNvSpPr txBox="1">
            <a:spLocks noGrp="1"/>
          </p:cNvSpPr>
          <p:nvPr>
            <p:ph type="ctrTitle"/>
          </p:nvPr>
        </p:nvSpPr>
        <p:spPr>
          <a:xfrm>
            <a:off x="707535" y="740880"/>
            <a:ext cx="16872927" cy="861060"/>
          </a:xfrm>
          <a:prstGeom prst="rect">
            <a:avLst/>
          </a:prstGeom>
          <a:noFill/>
          <a:ln>
            <a:noFill/>
          </a:ln>
        </p:spPr>
        <p:txBody>
          <a:bodyPr spcFirstLastPara="1" wrap="square" lIns="0" tIns="0" rIns="0" bIns="0" anchor="ctr" anchorCtr="0">
            <a:spAutoFit/>
          </a:bodyPr>
          <a:lstStyle>
            <a:lvl1pPr lvl="0" algn="l">
              <a:lnSpc>
                <a:spcPct val="100000"/>
              </a:lnSpc>
              <a:spcBef>
                <a:spcPts val="0"/>
              </a:spcBef>
              <a:spcAft>
                <a:spcPts val="0"/>
              </a:spcAft>
              <a:buClr>
                <a:schemeClr val="dk1"/>
              </a:buClr>
              <a:buSzPts val="5400"/>
              <a:buFont typeface="Calibri"/>
              <a:buNone/>
              <a:defRPr b="0" i="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060" name="Google Shape;4060;p1676"/>
          <p:cNvSpPr txBox="1">
            <a:spLocks noGrp="1"/>
          </p:cNvSpPr>
          <p:nvPr>
            <p:ph type="subTitle" idx="1"/>
          </p:nvPr>
        </p:nvSpPr>
        <p:spPr>
          <a:xfrm>
            <a:off x="2743200" y="5760720"/>
            <a:ext cx="12801600" cy="553998"/>
          </a:xfrm>
          <a:prstGeom prst="rect">
            <a:avLst/>
          </a:prstGeom>
          <a:noFill/>
          <a:ln>
            <a:noFill/>
          </a:ln>
        </p:spPr>
        <p:txBody>
          <a:bodyPr spcFirstLastPara="1" wrap="square" lIns="0" tIns="0" rIns="0" bIns="0" anchor="t" anchorCtr="0">
            <a:spAutoFit/>
          </a:bodyPr>
          <a:lstStyle>
            <a:lvl1pPr lvl="0" algn="l">
              <a:lnSpc>
                <a:spcPct val="100000"/>
              </a:lnSpc>
              <a:spcBef>
                <a:spcPts val="1500"/>
              </a:spcBef>
              <a:spcAft>
                <a:spcPts val="0"/>
              </a:spcAft>
              <a:buSzPts val="3600"/>
              <a:buChar char="•"/>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4061" name="Google Shape;4061;p1676"/>
          <p:cNvSpPr txBox="1">
            <a:spLocks noGrp="1"/>
          </p:cNvSpPr>
          <p:nvPr>
            <p:ph type="ftr" idx="11"/>
          </p:nvPr>
        </p:nvSpPr>
        <p:spPr>
          <a:xfrm>
            <a:off x="914400" y="9534526"/>
            <a:ext cx="6172200" cy="547688"/>
          </a:xfrm>
          <a:prstGeom prst="rect">
            <a:avLst/>
          </a:prstGeom>
          <a:noFill/>
          <a:ln>
            <a:noFill/>
          </a:ln>
        </p:spPr>
        <p:txBody>
          <a:bodyPr spcFirstLastPara="1" wrap="square" lIns="0" tIns="0" rIns="0" bIns="0" anchor="ctr" anchorCtr="0">
            <a:noAutofit/>
          </a:bodyPr>
          <a:lstStyle>
            <a:lvl1pPr lvl="0" algn="ctr">
              <a:lnSpc>
                <a:spcPct val="100000"/>
              </a:lnSpc>
              <a:spcBef>
                <a:spcPts val="0"/>
              </a:spcBef>
              <a:spcAft>
                <a:spcPts val="0"/>
              </a:spcAft>
              <a:buSzPts val="1400"/>
              <a:buNone/>
              <a:defRPr>
                <a:solidFill>
                  <a:srgbClr val="919497"/>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062" name="Google Shape;4062;p1676"/>
          <p:cNvSpPr txBox="1">
            <a:spLocks noGrp="1"/>
          </p:cNvSpPr>
          <p:nvPr>
            <p:ph type="dt" idx="10"/>
          </p:nvPr>
        </p:nvSpPr>
        <p:spPr>
          <a:xfrm>
            <a:off x="0" y="0"/>
            <a:ext cx="3000000" cy="3000000"/>
          </a:xfrm>
          <a:prstGeom prst="rect">
            <a:avLst/>
          </a:prstGeom>
          <a:noFill/>
          <a:ln>
            <a:noFill/>
          </a:ln>
        </p:spPr>
        <p:txBody>
          <a:bodyPr spcFirstLastPara="1" wrap="square" lIns="0" tIns="0" rIns="0" bIns="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919497"/>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4063" name="Google Shape;4063;p1676"/>
          <p:cNvSpPr txBox="1">
            <a:spLocks noGrp="1"/>
          </p:cNvSpPr>
          <p:nvPr>
            <p:ph type="sldNum" idx="12"/>
          </p:nvPr>
        </p:nvSpPr>
        <p:spPr>
          <a:xfrm>
            <a:off x="13258800" y="9534526"/>
            <a:ext cx="4114800" cy="547688"/>
          </a:xfrm>
          <a:prstGeom prst="rect">
            <a:avLst/>
          </a:prstGeom>
          <a:noFill/>
          <a:ln>
            <a:noFill/>
          </a:ln>
        </p:spPr>
        <p:txBody>
          <a:bodyPr spcFirstLastPara="1" wrap="square" lIns="0" tIns="0" rIns="0" bIns="0" anchor="ctr" anchorCtr="0">
            <a:noAutofit/>
          </a:bodyPr>
          <a:lstStyle>
            <a:lvl1pPr marL="57153" marR="0" lvl="0"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1pPr>
            <a:lvl2pPr marL="57153" marR="0" lvl="1"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2pPr>
            <a:lvl3pPr marL="57153" marR="0" lvl="2"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3pPr>
            <a:lvl4pPr marL="57153" marR="0" lvl="3"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4pPr>
            <a:lvl5pPr marL="57153" marR="0" lvl="4"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5pPr>
            <a:lvl6pPr marL="57153" marR="0" lvl="5"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6pPr>
            <a:lvl7pPr marL="57153" marR="0" lvl="6"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7pPr>
            <a:lvl8pPr marL="57153" marR="0" lvl="7"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8pPr>
            <a:lvl9pPr marL="57153" marR="0" lvl="8"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9pPr>
          </a:lstStyle>
          <a:p>
            <a:pPr marL="57153"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31.xml><?xml version="1.0" encoding="utf-8"?>
<p:sldLayout xmlns:a="http://schemas.openxmlformats.org/drawingml/2006/main" xmlns:r="http://schemas.openxmlformats.org/officeDocument/2006/relationships" xmlns:p="http://schemas.openxmlformats.org/presentationml/2006/main" matchingName="8_Quotation">
  <p:cSld name="8_Quotation">
    <p:spTree>
      <p:nvGrpSpPr>
        <p:cNvPr id="1" name="Shape 4064"/>
        <p:cNvGrpSpPr/>
        <p:nvPr/>
      </p:nvGrpSpPr>
      <p:grpSpPr>
        <a:xfrm>
          <a:off x="0" y="0"/>
          <a:ext cx="0" cy="0"/>
          <a:chOff x="0" y="0"/>
          <a:chExt cx="0" cy="0"/>
        </a:xfrm>
      </p:grpSpPr>
      <p:sp>
        <p:nvSpPr>
          <p:cNvPr id="4065" name="Google Shape;4065;p1677"/>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066" name="Google Shape;4066;p1677"/>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067" name="Google Shape;4067;p1677"/>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068" name="Google Shape;4068;p1677"/>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069" name="Google Shape;4069;p167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4070" name="Google Shape;4070;p167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071" name="Google Shape;4071;p1677"/>
          <p:cNvGrpSpPr/>
          <p:nvPr/>
        </p:nvGrpSpPr>
        <p:grpSpPr>
          <a:xfrm>
            <a:off x="10787315" y="2"/>
            <a:ext cx="7500689" cy="2138988"/>
            <a:chOff x="7191542" y="1"/>
            <a:chExt cx="5000459" cy="1425992"/>
          </a:xfrm>
        </p:grpSpPr>
        <p:pic>
          <p:nvPicPr>
            <p:cNvPr id="4072" name="Google Shape;4072;p167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073" name="Google Shape;4073;p1677"/>
            <p:cNvGrpSpPr/>
            <p:nvPr/>
          </p:nvGrpSpPr>
          <p:grpSpPr>
            <a:xfrm>
              <a:off x="7191542" y="1"/>
              <a:ext cx="5000459" cy="1425992"/>
              <a:chOff x="7186272" y="0"/>
              <a:chExt cx="5005729" cy="1427495"/>
            </a:xfrm>
          </p:grpSpPr>
          <p:sp>
            <p:nvSpPr>
              <p:cNvPr id="4074" name="Google Shape;4074;p167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075" name="Google Shape;4075;p167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4076" name="Google Shape;4076;p1677"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32.xml><?xml version="1.0" encoding="utf-8"?>
<p:sldLayout xmlns:a="http://schemas.openxmlformats.org/drawingml/2006/main" xmlns:r="http://schemas.openxmlformats.org/officeDocument/2006/relationships" xmlns:p="http://schemas.openxmlformats.org/presentationml/2006/main" showMasterSp="0" matchingName="EVERYDAY - CONTENT ONLY">
  <p:cSld name="EVERYDAY - CONTENT ONLY">
    <p:spTree>
      <p:nvGrpSpPr>
        <p:cNvPr id="1" name="Shape 4077"/>
        <p:cNvGrpSpPr/>
        <p:nvPr/>
      </p:nvGrpSpPr>
      <p:grpSpPr>
        <a:xfrm>
          <a:off x="0" y="0"/>
          <a:ext cx="0" cy="0"/>
          <a:chOff x="0" y="0"/>
          <a:chExt cx="0" cy="0"/>
        </a:xfrm>
      </p:grpSpPr>
      <p:sp>
        <p:nvSpPr>
          <p:cNvPr id="4078" name="Google Shape;4078;p1678"/>
          <p:cNvSpPr/>
          <p:nvPr/>
        </p:nvSpPr>
        <p:spPr>
          <a:xfrm>
            <a:off x="0" y="0"/>
            <a:ext cx="18288000" cy="1969584"/>
          </a:xfrm>
          <a:prstGeom prst="rect">
            <a:avLst/>
          </a:prstGeom>
          <a:gradFill>
            <a:gsLst>
              <a:gs pos="0">
                <a:schemeClr val="accent1"/>
              </a:gs>
              <a:gs pos="100000">
                <a:schemeClr val="dk2"/>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079" name="Google Shape;4079;p1678"/>
          <p:cNvSpPr/>
          <p:nvPr/>
        </p:nvSpPr>
        <p:spPr>
          <a:xfrm>
            <a:off x="10295465" y="24401"/>
            <a:ext cx="7992534" cy="1218408"/>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000000"/>
              </a:buClr>
              <a:buSzPts val="2288"/>
              <a:buFont typeface="Arial"/>
              <a:buNone/>
            </a:pPr>
            <a:endParaRPr sz="2288" b="0" i="0" u="none" strike="noStrike" cap="none">
              <a:solidFill>
                <a:srgbClr val="FFFFFF"/>
              </a:solidFill>
              <a:latin typeface="Helvetica Neue"/>
              <a:ea typeface="Helvetica Neue"/>
              <a:cs typeface="Helvetica Neue"/>
              <a:sym typeface="Helvetica Neue"/>
            </a:endParaRPr>
          </a:p>
        </p:txBody>
      </p:sp>
      <p:sp>
        <p:nvSpPr>
          <p:cNvPr id="4080" name="Google Shape;4080;p1678"/>
          <p:cNvSpPr txBox="1">
            <a:spLocks noGrp="1"/>
          </p:cNvSpPr>
          <p:nvPr>
            <p:ph type="body" idx="1"/>
          </p:nvPr>
        </p:nvSpPr>
        <p:spPr>
          <a:xfrm>
            <a:off x="762810" y="2561679"/>
            <a:ext cx="16805496" cy="6972852"/>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solidFill>
                  <a:srgbClr val="4B545E"/>
                </a:solidFill>
              </a:defRPr>
            </a:lvl1pPr>
            <a:lvl2pPr marL="914400" lvl="1" indent="-419100" algn="l">
              <a:lnSpc>
                <a:spcPct val="100000"/>
              </a:lnSpc>
              <a:spcBef>
                <a:spcPts val="1500"/>
              </a:spcBef>
              <a:spcAft>
                <a:spcPts val="0"/>
              </a:spcAft>
              <a:buSzPts val="3000"/>
              <a:buChar char="•"/>
              <a:defRPr>
                <a:solidFill>
                  <a:srgbClr val="4B545E"/>
                </a:solidFill>
              </a:defRPr>
            </a:lvl2pPr>
            <a:lvl3pPr marL="1371600" lvl="2" indent="-400050" algn="l">
              <a:lnSpc>
                <a:spcPct val="100000"/>
              </a:lnSpc>
              <a:spcBef>
                <a:spcPts val="1500"/>
              </a:spcBef>
              <a:spcAft>
                <a:spcPts val="0"/>
              </a:spcAft>
              <a:buSzPts val="2700"/>
              <a:buChar char="•"/>
              <a:defRPr>
                <a:solidFill>
                  <a:srgbClr val="4B545E"/>
                </a:solidFill>
              </a:defRPr>
            </a:lvl3pPr>
            <a:lvl4pPr marL="1828800" lvl="3" indent="-381000" algn="l">
              <a:lnSpc>
                <a:spcPct val="100000"/>
              </a:lnSpc>
              <a:spcBef>
                <a:spcPts val="1500"/>
              </a:spcBef>
              <a:spcAft>
                <a:spcPts val="0"/>
              </a:spcAft>
              <a:buSzPts val="2400"/>
              <a:buChar char="•"/>
              <a:defRPr>
                <a:solidFill>
                  <a:srgbClr val="4B545E"/>
                </a:solidFill>
              </a:defRPr>
            </a:lvl4pPr>
            <a:lvl5pPr marL="2286000" lvl="4" indent="-381000" algn="l">
              <a:lnSpc>
                <a:spcPct val="100000"/>
              </a:lnSpc>
              <a:spcBef>
                <a:spcPts val="1500"/>
              </a:spcBef>
              <a:spcAft>
                <a:spcPts val="0"/>
              </a:spcAft>
              <a:buSzPts val="2400"/>
              <a:buChar char="•"/>
              <a:defRPr>
                <a:solidFill>
                  <a:srgbClr val="4B545E"/>
                </a:solidFill>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081" name="Google Shape;4081;p1678"/>
          <p:cNvSpPr/>
          <p:nvPr/>
        </p:nvSpPr>
        <p:spPr>
          <a:xfrm>
            <a:off x="10295465" y="779472"/>
            <a:ext cx="7992534" cy="1218408"/>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000000"/>
              </a:buClr>
              <a:buSzPts val="2288"/>
              <a:buFont typeface="Arial"/>
              <a:buNone/>
            </a:pPr>
            <a:endParaRPr sz="2288" b="0" i="0" u="none" strike="noStrike" cap="none">
              <a:solidFill>
                <a:srgbClr val="FFFFFF"/>
              </a:solidFill>
              <a:latin typeface="Helvetica Neue"/>
              <a:ea typeface="Helvetica Neue"/>
              <a:cs typeface="Helvetica Neue"/>
              <a:sym typeface="Helvetica Neue"/>
            </a:endParaRPr>
          </a:p>
        </p:txBody>
      </p:sp>
      <p:sp>
        <p:nvSpPr>
          <p:cNvPr id="4082" name="Google Shape;4082;p1678"/>
          <p:cNvSpPr txBox="1">
            <a:spLocks noGrp="1"/>
          </p:cNvSpPr>
          <p:nvPr>
            <p:ph type="title"/>
          </p:nvPr>
        </p:nvSpPr>
        <p:spPr>
          <a:xfrm>
            <a:off x="457200" y="255084"/>
            <a:ext cx="17145000" cy="17145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lt1"/>
              </a:buClr>
              <a:buSzPts val="4800"/>
              <a:buFont typeface="Calibri"/>
              <a:buNone/>
              <a:defRPr sz="4800" b="1">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083" name="Google Shape;4083;p1678"/>
          <p:cNvSpPr txBox="1">
            <a:spLocks noGrp="1"/>
          </p:cNvSpPr>
          <p:nvPr>
            <p:ph type="body" idx="2"/>
          </p:nvPr>
        </p:nvSpPr>
        <p:spPr>
          <a:xfrm>
            <a:off x="498281" y="1430019"/>
            <a:ext cx="17145168" cy="623888"/>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500"/>
              </a:spcBef>
              <a:spcAft>
                <a:spcPts val="0"/>
              </a:spcAft>
              <a:buSzPts val="2100"/>
              <a:buNone/>
              <a:defRPr sz="2100">
                <a:solidFill>
                  <a:schemeClr val="lt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4084" name="Google Shape;4084;p1678"/>
          <p:cNvCxnSpPr/>
          <p:nvPr/>
        </p:nvCxnSpPr>
        <p:spPr>
          <a:xfrm>
            <a:off x="16967588" y="9670909"/>
            <a:ext cx="0" cy="401825"/>
          </a:xfrm>
          <a:prstGeom prst="straightConnector1">
            <a:avLst/>
          </a:prstGeom>
          <a:noFill/>
          <a:ln w="9525" cap="flat" cmpd="sng">
            <a:solidFill>
              <a:srgbClr val="7F7F7F"/>
            </a:solidFill>
            <a:prstDash val="solid"/>
            <a:miter lim="800000"/>
            <a:headEnd type="none" w="sm" len="sm"/>
            <a:tailEnd type="none" w="sm" len="sm"/>
          </a:ln>
        </p:spPr>
      </p:cxnSp>
      <p:sp>
        <p:nvSpPr>
          <p:cNvPr id="4085" name="Google Shape;4085;p1678"/>
          <p:cNvSpPr txBox="1">
            <a:spLocks noGrp="1"/>
          </p:cNvSpPr>
          <p:nvPr>
            <p:ph type="sldNum" idx="12"/>
          </p:nvPr>
        </p:nvSpPr>
        <p:spPr>
          <a:xfrm>
            <a:off x="16803893" y="9681800"/>
            <a:ext cx="839556" cy="478763"/>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4086" name="Google Shape;4086;p1678"/>
          <p:cNvPicPr preferRelativeResize="0"/>
          <p:nvPr/>
        </p:nvPicPr>
        <p:blipFill rotWithShape="1">
          <a:blip r:embed="rId2">
            <a:alphaModFix/>
          </a:blip>
          <a:srcRect/>
          <a:stretch/>
        </p:blipFill>
        <p:spPr>
          <a:xfrm>
            <a:off x="14394692" y="9738360"/>
            <a:ext cx="2409203" cy="343857"/>
          </a:xfrm>
          <a:prstGeom prst="rect">
            <a:avLst/>
          </a:prstGeom>
          <a:noFill/>
          <a:ln>
            <a:noFill/>
          </a:ln>
        </p:spPr>
      </p:pic>
    </p:spTree>
  </p:cSld>
  <p:clrMapOvr>
    <a:masterClrMapping/>
  </p:clrMapOvr>
</p:sldLayout>
</file>

<file path=ppt/slideLayouts/slideLayout433.xml><?xml version="1.0" encoding="utf-8"?>
<p:sldLayout xmlns:a="http://schemas.openxmlformats.org/drawingml/2006/main" xmlns:r="http://schemas.openxmlformats.org/officeDocument/2006/relationships" xmlns:p="http://schemas.openxmlformats.org/presentationml/2006/main" matchingName="3_Two Content">
  <p:cSld name="3_Two Content">
    <p:spTree>
      <p:nvGrpSpPr>
        <p:cNvPr id="1" name="Shape 4087"/>
        <p:cNvGrpSpPr/>
        <p:nvPr/>
      </p:nvGrpSpPr>
      <p:grpSpPr>
        <a:xfrm>
          <a:off x="0" y="0"/>
          <a:ext cx="0" cy="0"/>
          <a:chOff x="0" y="0"/>
          <a:chExt cx="0" cy="0"/>
        </a:xfrm>
      </p:grpSpPr>
      <p:sp>
        <p:nvSpPr>
          <p:cNvPr id="4088" name="Google Shape;4088;p1679"/>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089" name="Google Shape;4089;p1679"/>
          <p:cNvSpPr txBox="1">
            <a:spLocks noGrp="1"/>
          </p:cNvSpPr>
          <p:nvPr>
            <p:ph type="body" idx="1"/>
          </p:nvPr>
        </p:nvSpPr>
        <p:spPr>
          <a:xfrm>
            <a:off x="914400" y="2738439"/>
            <a:ext cx="81153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4090" name="Google Shape;4090;p1679"/>
          <p:cNvGrpSpPr/>
          <p:nvPr/>
        </p:nvGrpSpPr>
        <p:grpSpPr>
          <a:xfrm>
            <a:off x="10787315" y="2"/>
            <a:ext cx="7500689" cy="2138988"/>
            <a:chOff x="7191542" y="1"/>
            <a:chExt cx="5000459" cy="1425992"/>
          </a:xfrm>
        </p:grpSpPr>
        <p:pic>
          <p:nvPicPr>
            <p:cNvPr id="4091" name="Google Shape;4091;p167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092" name="Google Shape;4092;p1679"/>
            <p:cNvGrpSpPr/>
            <p:nvPr/>
          </p:nvGrpSpPr>
          <p:grpSpPr>
            <a:xfrm>
              <a:off x="7191542" y="1"/>
              <a:ext cx="5000459" cy="1425992"/>
              <a:chOff x="7186272" y="0"/>
              <a:chExt cx="5005729" cy="1427495"/>
            </a:xfrm>
          </p:grpSpPr>
          <p:sp>
            <p:nvSpPr>
              <p:cNvPr id="4093" name="Google Shape;4093;p167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094" name="Google Shape;4094;p167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4095" name="Google Shape;4095;p1679"/>
          <p:cNvSpPr txBox="1">
            <a:spLocks noGrp="1"/>
          </p:cNvSpPr>
          <p:nvPr>
            <p:ph type="body" idx="2"/>
          </p:nvPr>
        </p:nvSpPr>
        <p:spPr>
          <a:xfrm>
            <a:off x="9258301" y="2738439"/>
            <a:ext cx="8115299"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096" name="Google Shape;4096;p1679"/>
          <p:cNvSpPr txBox="1">
            <a:spLocks noGrp="1"/>
          </p:cNvSpPr>
          <p:nvPr>
            <p:ph type="sldNum" idx="12"/>
          </p:nvPr>
        </p:nvSpPr>
        <p:spPr>
          <a:xfrm>
            <a:off x="13258797"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097" name="Google Shape;4097;p167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4098" name="Google Shape;4098;p167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434.xml><?xml version="1.0" encoding="utf-8"?>
<p:sldLayout xmlns:a="http://schemas.openxmlformats.org/drawingml/2006/main" xmlns:r="http://schemas.openxmlformats.org/officeDocument/2006/relationships" xmlns:p="http://schemas.openxmlformats.org/presentationml/2006/main" matchingName="3_Comparison">
  <p:cSld name="3_Comparison">
    <p:spTree>
      <p:nvGrpSpPr>
        <p:cNvPr id="1" name="Shape 4099"/>
        <p:cNvGrpSpPr/>
        <p:nvPr/>
      </p:nvGrpSpPr>
      <p:grpSpPr>
        <a:xfrm>
          <a:off x="0" y="0"/>
          <a:ext cx="0" cy="0"/>
          <a:chOff x="0" y="0"/>
          <a:chExt cx="0" cy="0"/>
        </a:xfrm>
      </p:grpSpPr>
      <p:grpSp>
        <p:nvGrpSpPr>
          <p:cNvPr id="4100" name="Google Shape;4100;p1680"/>
          <p:cNvGrpSpPr/>
          <p:nvPr/>
        </p:nvGrpSpPr>
        <p:grpSpPr>
          <a:xfrm>
            <a:off x="10787315" y="2"/>
            <a:ext cx="7500689" cy="2138988"/>
            <a:chOff x="7191542" y="1"/>
            <a:chExt cx="5000459" cy="1425992"/>
          </a:xfrm>
        </p:grpSpPr>
        <p:pic>
          <p:nvPicPr>
            <p:cNvPr id="4101" name="Google Shape;4101;p168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102" name="Google Shape;4102;p1680"/>
            <p:cNvGrpSpPr/>
            <p:nvPr/>
          </p:nvGrpSpPr>
          <p:grpSpPr>
            <a:xfrm>
              <a:off x="7191542" y="1"/>
              <a:ext cx="5000459" cy="1425992"/>
              <a:chOff x="7186272" y="0"/>
              <a:chExt cx="5005729" cy="1427495"/>
            </a:xfrm>
          </p:grpSpPr>
          <p:sp>
            <p:nvSpPr>
              <p:cNvPr id="4103" name="Google Shape;4103;p168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104" name="Google Shape;4104;p168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4105" name="Google Shape;4105;p1680"/>
          <p:cNvSpPr txBox="1">
            <a:spLocks noGrp="1"/>
          </p:cNvSpPr>
          <p:nvPr>
            <p:ph type="title"/>
          </p:nvPr>
        </p:nvSpPr>
        <p:spPr>
          <a:xfrm>
            <a:off x="914400" y="547690"/>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106" name="Google Shape;4106;p1680"/>
          <p:cNvSpPr txBox="1">
            <a:spLocks noGrp="1"/>
          </p:cNvSpPr>
          <p:nvPr>
            <p:ph type="body" idx="1"/>
          </p:nvPr>
        </p:nvSpPr>
        <p:spPr>
          <a:xfrm>
            <a:off x="914402"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4107" name="Google Shape;4107;p1680"/>
          <p:cNvSpPr txBox="1">
            <a:spLocks noGrp="1"/>
          </p:cNvSpPr>
          <p:nvPr>
            <p:ph type="body" idx="2"/>
          </p:nvPr>
        </p:nvSpPr>
        <p:spPr>
          <a:xfrm>
            <a:off x="914402"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108" name="Google Shape;4108;p1680"/>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4109" name="Google Shape;4109;p1680"/>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110" name="Google Shape;4110;p1680"/>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111" name="Google Shape;4111;p168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4112" name="Google Shape;4112;p168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435.xml><?xml version="1.0" encoding="utf-8"?>
<p:sldLayout xmlns:a="http://schemas.openxmlformats.org/drawingml/2006/main" xmlns:r="http://schemas.openxmlformats.org/officeDocument/2006/relationships" xmlns:p="http://schemas.openxmlformats.org/presentationml/2006/main" matchingName="2_Title Only">
  <p:cSld name="2_Title Only">
    <p:spTree>
      <p:nvGrpSpPr>
        <p:cNvPr id="1" name="Shape 4113"/>
        <p:cNvGrpSpPr/>
        <p:nvPr/>
      </p:nvGrpSpPr>
      <p:grpSpPr>
        <a:xfrm>
          <a:off x="0" y="0"/>
          <a:ext cx="0" cy="0"/>
          <a:chOff x="0" y="0"/>
          <a:chExt cx="0" cy="0"/>
        </a:xfrm>
      </p:grpSpPr>
      <p:grpSp>
        <p:nvGrpSpPr>
          <p:cNvPr id="4114" name="Google Shape;4114;p1681"/>
          <p:cNvGrpSpPr/>
          <p:nvPr/>
        </p:nvGrpSpPr>
        <p:grpSpPr>
          <a:xfrm>
            <a:off x="10787315" y="2"/>
            <a:ext cx="7500689" cy="2138988"/>
            <a:chOff x="7191542" y="1"/>
            <a:chExt cx="5000459" cy="1425992"/>
          </a:xfrm>
        </p:grpSpPr>
        <p:pic>
          <p:nvPicPr>
            <p:cNvPr id="4115" name="Google Shape;4115;p168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116" name="Google Shape;4116;p1681"/>
            <p:cNvGrpSpPr/>
            <p:nvPr/>
          </p:nvGrpSpPr>
          <p:grpSpPr>
            <a:xfrm>
              <a:off x="7191542" y="1"/>
              <a:ext cx="5000459" cy="1425992"/>
              <a:chOff x="7186272" y="0"/>
              <a:chExt cx="5005729" cy="1427495"/>
            </a:xfrm>
          </p:grpSpPr>
          <p:sp>
            <p:nvSpPr>
              <p:cNvPr id="4117" name="Google Shape;4117;p168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118" name="Google Shape;4118;p168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4119" name="Google Shape;4119;p1681"/>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120" name="Google Shape;4120;p1681"/>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121" name="Google Shape;4121;p168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4122" name="Google Shape;4122;p168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436.xml><?xml version="1.0" encoding="utf-8"?>
<p:sldLayout xmlns:a="http://schemas.openxmlformats.org/drawingml/2006/main" xmlns:r="http://schemas.openxmlformats.org/officeDocument/2006/relationships" xmlns:p="http://schemas.openxmlformats.org/presentationml/2006/main" matchingName="End">
  <p:cSld name="End 3">
    <p:spTree>
      <p:nvGrpSpPr>
        <p:cNvPr id="1" name="Shape 4123"/>
        <p:cNvGrpSpPr/>
        <p:nvPr/>
      </p:nvGrpSpPr>
      <p:grpSpPr>
        <a:xfrm>
          <a:off x="0" y="0"/>
          <a:ext cx="0" cy="0"/>
          <a:chOff x="0" y="0"/>
          <a:chExt cx="0" cy="0"/>
        </a:xfrm>
      </p:grpSpPr>
      <p:grpSp>
        <p:nvGrpSpPr>
          <p:cNvPr id="4124" name="Google Shape;4124;p1682"/>
          <p:cNvGrpSpPr/>
          <p:nvPr/>
        </p:nvGrpSpPr>
        <p:grpSpPr>
          <a:xfrm>
            <a:off x="0" y="0"/>
            <a:ext cx="18288000" cy="3223245"/>
            <a:chOff x="0" y="0"/>
            <a:chExt cx="12192000" cy="2148830"/>
          </a:xfrm>
        </p:grpSpPr>
        <p:sp>
          <p:nvSpPr>
            <p:cNvPr id="4125" name="Google Shape;4125;p1682"/>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126" name="Google Shape;4126;p1682"/>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sp>
        <p:nvSpPr>
          <p:cNvPr id="4127" name="Google Shape;4127;p1682"/>
          <p:cNvSpPr/>
          <p:nvPr/>
        </p:nvSpPr>
        <p:spPr>
          <a:xfrm>
            <a:off x="1353552" y="2276546"/>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128" name="Google Shape;4128;p1682"/>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129" name="Google Shape;4129;p1682"/>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4130" name="Google Shape;4130;p1682"/>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4131" name="Google Shape;4131;p1682"/>
          <p:cNvSpPr>
            <a:spLocks noGrp="1"/>
          </p:cNvSpPr>
          <p:nvPr>
            <p:ph type="pic" idx="2"/>
          </p:nvPr>
        </p:nvSpPr>
        <p:spPr>
          <a:xfrm>
            <a:off x="10678026" y="350873"/>
            <a:ext cx="7609974" cy="8915400"/>
          </a:xfrm>
          <a:prstGeom prst="rect">
            <a:avLst/>
          </a:prstGeom>
          <a:noFill/>
          <a:ln>
            <a:noFill/>
          </a:ln>
        </p:spPr>
      </p:sp>
    </p:spTree>
  </p:cSld>
  <p:clrMapOvr>
    <a:masterClrMapping/>
  </p:clrMapOvr>
</p:sldLayout>
</file>

<file path=ppt/slideLayouts/slideLayout437.xml><?xml version="1.0" encoding="utf-8"?>
<p:sldLayout xmlns:a="http://schemas.openxmlformats.org/drawingml/2006/main" xmlns:r="http://schemas.openxmlformats.org/officeDocument/2006/relationships" xmlns:p="http://schemas.openxmlformats.org/presentationml/2006/main" matchingName="Cover">
  <p:cSld name="Cover 5">
    <p:spTree>
      <p:nvGrpSpPr>
        <p:cNvPr id="1" name="Shape 4132"/>
        <p:cNvGrpSpPr/>
        <p:nvPr/>
      </p:nvGrpSpPr>
      <p:grpSpPr>
        <a:xfrm>
          <a:off x="0" y="0"/>
          <a:ext cx="0" cy="0"/>
          <a:chOff x="0" y="0"/>
          <a:chExt cx="0" cy="0"/>
        </a:xfrm>
      </p:grpSpPr>
      <p:sp>
        <p:nvSpPr>
          <p:cNvPr id="4133" name="Google Shape;4133;p1683"/>
          <p:cNvSpPr/>
          <p:nvPr/>
        </p:nvSpPr>
        <p:spPr>
          <a:xfrm>
            <a:off x="1353552" y="1941620"/>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134" name="Google Shape;4134;p1683"/>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135" name="Google Shape;4135;p1683"/>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4136" name="Google Shape;4136;p1683"/>
          <p:cNvSpPr>
            <a:spLocks noGrp="1"/>
          </p:cNvSpPr>
          <p:nvPr>
            <p:ph type="pic" idx="2"/>
          </p:nvPr>
        </p:nvSpPr>
        <p:spPr>
          <a:xfrm>
            <a:off x="10678026" y="350873"/>
            <a:ext cx="7609974" cy="8915400"/>
          </a:xfrm>
          <a:prstGeom prst="rect">
            <a:avLst/>
          </a:prstGeom>
          <a:noFill/>
          <a:ln>
            <a:noFill/>
          </a:ln>
        </p:spPr>
      </p:sp>
      <p:grpSp>
        <p:nvGrpSpPr>
          <p:cNvPr id="4137" name="Google Shape;4137;p1683"/>
          <p:cNvGrpSpPr/>
          <p:nvPr/>
        </p:nvGrpSpPr>
        <p:grpSpPr>
          <a:xfrm>
            <a:off x="0" y="7530523"/>
            <a:ext cx="18288000" cy="2756480"/>
            <a:chOff x="0" y="5020348"/>
            <a:chExt cx="12192000" cy="1837653"/>
          </a:xfrm>
        </p:grpSpPr>
        <p:sp>
          <p:nvSpPr>
            <p:cNvPr id="4138" name="Google Shape;4138;p1683"/>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139" name="Google Shape;4139;p1683"/>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4140" name="Google Shape;4140;p1683"/>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438.xml><?xml version="1.0" encoding="utf-8"?>
<p:sldLayout xmlns:a="http://schemas.openxmlformats.org/drawingml/2006/main" xmlns:r="http://schemas.openxmlformats.org/officeDocument/2006/relationships" xmlns:p="http://schemas.openxmlformats.org/presentationml/2006/main" matchingName="Divider">
  <p:cSld name="Divider 4">
    <p:bg>
      <p:bgPr>
        <a:solidFill>
          <a:schemeClr val="lt2"/>
        </a:solidFill>
        <a:effectLst/>
      </p:bgPr>
    </p:bg>
    <p:spTree>
      <p:nvGrpSpPr>
        <p:cNvPr id="1" name="Shape 4141"/>
        <p:cNvGrpSpPr/>
        <p:nvPr/>
      </p:nvGrpSpPr>
      <p:grpSpPr>
        <a:xfrm>
          <a:off x="0" y="0"/>
          <a:ext cx="0" cy="0"/>
          <a:chOff x="0" y="0"/>
          <a:chExt cx="0" cy="0"/>
        </a:xfrm>
      </p:grpSpPr>
      <p:grpSp>
        <p:nvGrpSpPr>
          <p:cNvPr id="4142" name="Google Shape;4142;p1684"/>
          <p:cNvGrpSpPr/>
          <p:nvPr/>
        </p:nvGrpSpPr>
        <p:grpSpPr>
          <a:xfrm>
            <a:off x="0" y="7530521"/>
            <a:ext cx="18288000" cy="2756480"/>
            <a:chOff x="0" y="5020347"/>
            <a:chExt cx="12192000" cy="1837653"/>
          </a:xfrm>
        </p:grpSpPr>
        <p:sp>
          <p:nvSpPr>
            <p:cNvPr id="4143" name="Google Shape;4143;p1684"/>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144" name="Google Shape;4144;p1684"/>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145" name="Google Shape;4145;p1684"/>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4146" name="Google Shape;4146;p1684"/>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4147" name="Google Shape;4147;p1684"/>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148" name="Google Shape;4148;p1684"/>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439.xml><?xml version="1.0" encoding="utf-8"?>
<p:sldLayout xmlns:a="http://schemas.openxmlformats.org/drawingml/2006/main" xmlns:r="http://schemas.openxmlformats.org/officeDocument/2006/relationships" xmlns:p="http://schemas.openxmlformats.org/presentationml/2006/main" matchingName="Photo Slide">
  <p:cSld name="Photo Slide 4">
    <p:spTree>
      <p:nvGrpSpPr>
        <p:cNvPr id="1" name="Shape 4149"/>
        <p:cNvGrpSpPr/>
        <p:nvPr/>
      </p:nvGrpSpPr>
      <p:grpSpPr>
        <a:xfrm>
          <a:off x="0" y="0"/>
          <a:ext cx="0" cy="0"/>
          <a:chOff x="0" y="0"/>
          <a:chExt cx="0" cy="0"/>
        </a:xfrm>
      </p:grpSpPr>
      <p:sp>
        <p:nvSpPr>
          <p:cNvPr id="4150" name="Google Shape;4150;p1685"/>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4151" name="Google Shape;4151;p1685"/>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4152" name="Google Shape;4152;p1685"/>
          <p:cNvGrpSpPr/>
          <p:nvPr/>
        </p:nvGrpSpPr>
        <p:grpSpPr>
          <a:xfrm>
            <a:off x="0" y="8069140"/>
            <a:ext cx="4211052" cy="1130837"/>
            <a:chOff x="0" y="5379426"/>
            <a:chExt cx="2807368" cy="753891"/>
          </a:xfrm>
        </p:grpSpPr>
        <p:sp>
          <p:nvSpPr>
            <p:cNvPr id="4153" name="Google Shape;4153;p1685"/>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154" name="Google Shape;4154;p1685"/>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grpSp>
      <p:sp>
        <p:nvSpPr>
          <p:cNvPr id="4155" name="Google Shape;4155;p1685"/>
          <p:cNvSpPr>
            <a:spLocks noGrp="1"/>
          </p:cNvSpPr>
          <p:nvPr>
            <p:ph type="pic" idx="2"/>
          </p:nvPr>
        </p:nvSpPr>
        <p:spPr>
          <a:xfrm>
            <a:off x="4211052" y="685803"/>
            <a:ext cx="13373100" cy="8915397"/>
          </a:xfrm>
          <a:prstGeom prst="rect">
            <a:avLst/>
          </a:prstGeom>
          <a:noFill/>
          <a:ln>
            <a:noFill/>
          </a:ln>
        </p:spPr>
      </p:sp>
      <p:pic>
        <p:nvPicPr>
          <p:cNvPr id="4156" name="Google Shape;4156;p1685"/>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cSld>
  <p:clrMapOvr>
    <a:masterClrMapping/>
  </p:clrMapOvr>
</p:sldLayout>
</file>

<file path=ppt/slideLayouts/slideLayout440.xml><?xml version="1.0" encoding="utf-8"?>
<p:sldLayout xmlns:a="http://schemas.openxmlformats.org/drawingml/2006/main" xmlns:r="http://schemas.openxmlformats.org/officeDocument/2006/relationships" xmlns:p="http://schemas.openxmlformats.org/presentationml/2006/main" matchingName="4_Cover">
  <p:cSld name="4_Cover">
    <p:spTree>
      <p:nvGrpSpPr>
        <p:cNvPr id="1" name="Shape 4157"/>
        <p:cNvGrpSpPr/>
        <p:nvPr/>
      </p:nvGrpSpPr>
      <p:grpSpPr>
        <a:xfrm>
          <a:off x="0" y="0"/>
          <a:ext cx="0" cy="0"/>
          <a:chOff x="0" y="0"/>
          <a:chExt cx="0" cy="0"/>
        </a:xfrm>
      </p:grpSpPr>
      <p:sp>
        <p:nvSpPr>
          <p:cNvPr id="4158" name="Google Shape;4158;p1686"/>
          <p:cNvSpPr/>
          <p:nvPr/>
        </p:nvSpPr>
        <p:spPr>
          <a:xfrm>
            <a:off x="1353552" y="1941622"/>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159" name="Google Shape;4159;p1686"/>
          <p:cNvSpPr txBox="1">
            <a:spLocks noGrp="1"/>
          </p:cNvSpPr>
          <p:nvPr>
            <p:ph type="ctrTitle"/>
          </p:nvPr>
        </p:nvSpPr>
        <p:spPr>
          <a:xfrm>
            <a:off x="2119967" y="2341999"/>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160" name="Google Shape;4160;p1686"/>
          <p:cNvSpPr txBox="1">
            <a:spLocks noGrp="1"/>
          </p:cNvSpPr>
          <p:nvPr>
            <p:ph type="subTitle" idx="1"/>
          </p:nvPr>
        </p:nvSpPr>
        <p:spPr>
          <a:xfrm>
            <a:off x="2119967" y="5650295"/>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4161" name="Google Shape;4161;p1686"/>
          <p:cNvSpPr>
            <a:spLocks noGrp="1"/>
          </p:cNvSpPr>
          <p:nvPr>
            <p:ph type="pic" idx="2"/>
          </p:nvPr>
        </p:nvSpPr>
        <p:spPr>
          <a:xfrm>
            <a:off x="10678026" y="350873"/>
            <a:ext cx="7609974" cy="8915400"/>
          </a:xfrm>
          <a:prstGeom prst="rect">
            <a:avLst/>
          </a:prstGeom>
          <a:noFill/>
          <a:ln>
            <a:noFill/>
          </a:ln>
        </p:spPr>
      </p:sp>
      <p:grpSp>
        <p:nvGrpSpPr>
          <p:cNvPr id="4162" name="Google Shape;4162;p1686"/>
          <p:cNvGrpSpPr/>
          <p:nvPr/>
        </p:nvGrpSpPr>
        <p:grpSpPr>
          <a:xfrm>
            <a:off x="0" y="7530524"/>
            <a:ext cx="18288000" cy="2756480"/>
            <a:chOff x="0" y="5020348"/>
            <a:chExt cx="12192000" cy="1837653"/>
          </a:xfrm>
        </p:grpSpPr>
        <p:sp>
          <p:nvSpPr>
            <p:cNvPr id="4163" name="Google Shape;4163;p1686"/>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164" name="Google Shape;4164;p1686"/>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4165" name="Google Shape;4165;p1686"/>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441.xml><?xml version="1.0" encoding="utf-8"?>
<p:sldLayout xmlns:a="http://schemas.openxmlformats.org/drawingml/2006/main" xmlns:r="http://schemas.openxmlformats.org/officeDocument/2006/relationships" xmlns:p="http://schemas.openxmlformats.org/presentationml/2006/main" matchingName="4_Divider">
  <p:cSld name="4_Divider">
    <p:bg>
      <p:bgPr>
        <a:solidFill>
          <a:schemeClr val="lt2"/>
        </a:solidFill>
        <a:effectLst/>
      </p:bgPr>
    </p:bg>
    <p:spTree>
      <p:nvGrpSpPr>
        <p:cNvPr id="1" name="Shape 4166"/>
        <p:cNvGrpSpPr/>
        <p:nvPr/>
      </p:nvGrpSpPr>
      <p:grpSpPr>
        <a:xfrm>
          <a:off x="0" y="0"/>
          <a:ext cx="0" cy="0"/>
          <a:chOff x="0" y="0"/>
          <a:chExt cx="0" cy="0"/>
        </a:xfrm>
      </p:grpSpPr>
      <p:grpSp>
        <p:nvGrpSpPr>
          <p:cNvPr id="4167" name="Google Shape;4167;p1687"/>
          <p:cNvGrpSpPr/>
          <p:nvPr/>
        </p:nvGrpSpPr>
        <p:grpSpPr>
          <a:xfrm>
            <a:off x="0" y="7530523"/>
            <a:ext cx="18288000" cy="2756480"/>
            <a:chOff x="0" y="5020347"/>
            <a:chExt cx="12192000" cy="1837653"/>
          </a:xfrm>
        </p:grpSpPr>
        <p:sp>
          <p:nvSpPr>
            <p:cNvPr id="4168" name="Google Shape;4168;p1687"/>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169" name="Google Shape;4169;p1687"/>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170" name="Google Shape;4170;p1687"/>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4171" name="Google Shape;4171;p1687"/>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4172" name="Google Shape;4172;p1687"/>
          <p:cNvSpPr txBox="1">
            <a:spLocks noGrp="1"/>
          </p:cNvSpPr>
          <p:nvPr>
            <p:ph type="title"/>
          </p:nvPr>
        </p:nvSpPr>
        <p:spPr>
          <a:xfrm>
            <a:off x="2119965" y="1052624"/>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173" name="Google Shape;4173;p1687"/>
          <p:cNvSpPr txBox="1">
            <a:spLocks noGrp="1"/>
          </p:cNvSpPr>
          <p:nvPr>
            <p:ph type="subTitle" idx="1"/>
          </p:nvPr>
        </p:nvSpPr>
        <p:spPr>
          <a:xfrm>
            <a:off x="2119965" y="4622461"/>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442.xml><?xml version="1.0" encoding="utf-8"?>
<p:sldLayout xmlns:a="http://schemas.openxmlformats.org/drawingml/2006/main" xmlns:r="http://schemas.openxmlformats.org/officeDocument/2006/relationships" xmlns:p="http://schemas.openxmlformats.org/presentationml/2006/main" matchingName="5_Cover">
  <p:cSld name="5_Cover">
    <p:spTree>
      <p:nvGrpSpPr>
        <p:cNvPr id="1" name="Shape 4174"/>
        <p:cNvGrpSpPr/>
        <p:nvPr/>
      </p:nvGrpSpPr>
      <p:grpSpPr>
        <a:xfrm>
          <a:off x="0" y="0"/>
          <a:ext cx="0" cy="0"/>
          <a:chOff x="0" y="0"/>
          <a:chExt cx="0" cy="0"/>
        </a:xfrm>
      </p:grpSpPr>
      <p:sp>
        <p:nvSpPr>
          <p:cNvPr id="4175" name="Google Shape;4175;p1688"/>
          <p:cNvSpPr/>
          <p:nvPr/>
        </p:nvSpPr>
        <p:spPr>
          <a:xfrm>
            <a:off x="1353552" y="1941622"/>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176" name="Google Shape;4176;p1688"/>
          <p:cNvSpPr txBox="1">
            <a:spLocks noGrp="1"/>
          </p:cNvSpPr>
          <p:nvPr>
            <p:ph type="ctrTitle"/>
          </p:nvPr>
        </p:nvSpPr>
        <p:spPr>
          <a:xfrm>
            <a:off x="2119967" y="2341999"/>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177" name="Google Shape;4177;p1688"/>
          <p:cNvSpPr txBox="1">
            <a:spLocks noGrp="1"/>
          </p:cNvSpPr>
          <p:nvPr>
            <p:ph type="subTitle" idx="1"/>
          </p:nvPr>
        </p:nvSpPr>
        <p:spPr>
          <a:xfrm>
            <a:off x="2119967" y="5650295"/>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4178" name="Google Shape;4178;p1688"/>
          <p:cNvSpPr>
            <a:spLocks noGrp="1"/>
          </p:cNvSpPr>
          <p:nvPr>
            <p:ph type="pic" idx="2"/>
          </p:nvPr>
        </p:nvSpPr>
        <p:spPr>
          <a:xfrm>
            <a:off x="10678026" y="350873"/>
            <a:ext cx="7609974" cy="8915400"/>
          </a:xfrm>
          <a:prstGeom prst="rect">
            <a:avLst/>
          </a:prstGeom>
          <a:noFill/>
          <a:ln>
            <a:noFill/>
          </a:ln>
        </p:spPr>
      </p:sp>
      <p:grpSp>
        <p:nvGrpSpPr>
          <p:cNvPr id="4179" name="Google Shape;4179;p1688"/>
          <p:cNvGrpSpPr/>
          <p:nvPr/>
        </p:nvGrpSpPr>
        <p:grpSpPr>
          <a:xfrm>
            <a:off x="0" y="7530524"/>
            <a:ext cx="18288000" cy="2756480"/>
            <a:chOff x="0" y="5020348"/>
            <a:chExt cx="12192000" cy="1837653"/>
          </a:xfrm>
        </p:grpSpPr>
        <p:sp>
          <p:nvSpPr>
            <p:cNvPr id="4180" name="Google Shape;4180;p1688"/>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181" name="Google Shape;4181;p1688"/>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4182" name="Google Shape;4182;p1688"/>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443.xml><?xml version="1.0" encoding="utf-8"?>
<p:sldLayout xmlns:a="http://schemas.openxmlformats.org/drawingml/2006/main" xmlns:r="http://schemas.openxmlformats.org/officeDocument/2006/relationships" xmlns:p="http://schemas.openxmlformats.org/presentationml/2006/main" matchingName="3_Title Only">
  <p:cSld name="3_Title Only">
    <p:spTree>
      <p:nvGrpSpPr>
        <p:cNvPr id="1" name="Shape 4183"/>
        <p:cNvGrpSpPr/>
        <p:nvPr/>
      </p:nvGrpSpPr>
      <p:grpSpPr>
        <a:xfrm>
          <a:off x="0" y="0"/>
          <a:ext cx="0" cy="0"/>
          <a:chOff x="0" y="0"/>
          <a:chExt cx="0" cy="0"/>
        </a:xfrm>
      </p:grpSpPr>
      <p:grpSp>
        <p:nvGrpSpPr>
          <p:cNvPr id="4184" name="Google Shape;4184;p1689"/>
          <p:cNvGrpSpPr/>
          <p:nvPr/>
        </p:nvGrpSpPr>
        <p:grpSpPr>
          <a:xfrm>
            <a:off x="10787315" y="2"/>
            <a:ext cx="7500689" cy="2138988"/>
            <a:chOff x="7191542" y="1"/>
            <a:chExt cx="5000459" cy="1425992"/>
          </a:xfrm>
        </p:grpSpPr>
        <p:pic>
          <p:nvPicPr>
            <p:cNvPr id="4185" name="Google Shape;4185;p168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186" name="Google Shape;4186;p1689"/>
            <p:cNvGrpSpPr/>
            <p:nvPr/>
          </p:nvGrpSpPr>
          <p:grpSpPr>
            <a:xfrm>
              <a:off x="7191542" y="1"/>
              <a:ext cx="5000459" cy="1425992"/>
              <a:chOff x="7186272" y="0"/>
              <a:chExt cx="5005729" cy="1427495"/>
            </a:xfrm>
          </p:grpSpPr>
          <p:sp>
            <p:nvSpPr>
              <p:cNvPr id="4187" name="Google Shape;4187;p168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188" name="Google Shape;4188;p168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4189" name="Google Shape;4189;p1689"/>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190" name="Google Shape;4190;p1689"/>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191" name="Google Shape;4191;p168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4192" name="Google Shape;4192;p168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444.xml><?xml version="1.0" encoding="utf-8"?>
<p:sldLayout xmlns:a="http://schemas.openxmlformats.org/drawingml/2006/main" xmlns:r="http://schemas.openxmlformats.org/officeDocument/2006/relationships" xmlns:p="http://schemas.openxmlformats.org/presentationml/2006/main" matchingName="End">
  <p:cSld name="End 4">
    <p:spTree>
      <p:nvGrpSpPr>
        <p:cNvPr id="1" name="Shape 4193"/>
        <p:cNvGrpSpPr/>
        <p:nvPr/>
      </p:nvGrpSpPr>
      <p:grpSpPr>
        <a:xfrm>
          <a:off x="0" y="0"/>
          <a:ext cx="0" cy="0"/>
          <a:chOff x="0" y="0"/>
          <a:chExt cx="0" cy="0"/>
        </a:xfrm>
      </p:grpSpPr>
      <p:grpSp>
        <p:nvGrpSpPr>
          <p:cNvPr id="4194" name="Google Shape;4194;p1690"/>
          <p:cNvGrpSpPr/>
          <p:nvPr/>
        </p:nvGrpSpPr>
        <p:grpSpPr>
          <a:xfrm>
            <a:off x="0" y="0"/>
            <a:ext cx="18288000" cy="3223245"/>
            <a:chOff x="0" y="0"/>
            <a:chExt cx="12192000" cy="2148830"/>
          </a:xfrm>
        </p:grpSpPr>
        <p:sp>
          <p:nvSpPr>
            <p:cNvPr id="4195" name="Google Shape;4195;p1690"/>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196" name="Google Shape;4196;p1690"/>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sp>
        <p:nvSpPr>
          <p:cNvPr id="4197" name="Google Shape;4197;p1690"/>
          <p:cNvSpPr/>
          <p:nvPr/>
        </p:nvSpPr>
        <p:spPr>
          <a:xfrm>
            <a:off x="1353552" y="2276546"/>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198" name="Google Shape;4198;p1690"/>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199" name="Google Shape;4199;p1690"/>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4200" name="Google Shape;4200;p1690"/>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4201" name="Google Shape;4201;p1690"/>
          <p:cNvSpPr>
            <a:spLocks noGrp="1"/>
          </p:cNvSpPr>
          <p:nvPr>
            <p:ph type="pic" idx="2"/>
          </p:nvPr>
        </p:nvSpPr>
        <p:spPr>
          <a:xfrm>
            <a:off x="10678026" y="350873"/>
            <a:ext cx="7609974" cy="8915400"/>
          </a:xfrm>
          <a:prstGeom prst="rect">
            <a:avLst/>
          </a:prstGeom>
          <a:noFill/>
          <a:ln>
            <a:noFill/>
          </a:ln>
        </p:spPr>
      </p:sp>
    </p:spTree>
  </p:cSld>
  <p:clrMapOvr>
    <a:masterClrMapping/>
  </p:clrMapOvr>
</p:sldLayout>
</file>

<file path=ppt/slideLayouts/slideLayout445.xml><?xml version="1.0" encoding="utf-8"?>
<p:sldLayout xmlns:a="http://schemas.openxmlformats.org/drawingml/2006/main" xmlns:r="http://schemas.openxmlformats.org/officeDocument/2006/relationships" xmlns:p="http://schemas.openxmlformats.org/presentationml/2006/main" matchingName="6_Divider">
  <p:cSld name="6_Divider">
    <p:bg>
      <p:bgPr>
        <a:solidFill>
          <a:schemeClr val="lt2"/>
        </a:solidFill>
        <a:effectLst/>
      </p:bgPr>
    </p:bg>
    <p:spTree>
      <p:nvGrpSpPr>
        <p:cNvPr id="1" name="Shape 4202"/>
        <p:cNvGrpSpPr/>
        <p:nvPr/>
      </p:nvGrpSpPr>
      <p:grpSpPr>
        <a:xfrm>
          <a:off x="0" y="0"/>
          <a:ext cx="0" cy="0"/>
          <a:chOff x="0" y="0"/>
          <a:chExt cx="0" cy="0"/>
        </a:xfrm>
      </p:grpSpPr>
      <p:grpSp>
        <p:nvGrpSpPr>
          <p:cNvPr id="4203" name="Google Shape;4203;p1691"/>
          <p:cNvGrpSpPr/>
          <p:nvPr/>
        </p:nvGrpSpPr>
        <p:grpSpPr>
          <a:xfrm>
            <a:off x="0" y="7530523"/>
            <a:ext cx="18288000" cy="2756480"/>
            <a:chOff x="0" y="5020347"/>
            <a:chExt cx="12192000" cy="1837653"/>
          </a:xfrm>
        </p:grpSpPr>
        <p:sp>
          <p:nvSpPr>
            <p:cNvPr id="4204" name="Google Shape;4204;p1691"/>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205" name="Google Shape;4205;p1691"/>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206" name="Google Shape;4206;p1691"/>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4207" name="Google Shape;4207;p1691"/>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4208" name="Google Shape;4208;p1691"/>
          <p:cNvSpPr txBox="1">
            <a:spLocks noGrp="1"/>
          </p:cNvSpPr>
          <p:nvPr>
            <p:ph type="title"/>
          </p:nvPr>
        </p:nvSpPr>
        <p:spPr>
          <a:xfrm>
            <a:off x="2119965" y="1052624"/>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209" name="Google Shape;4209;p1691"/>
          <p:cNvSpPr txBox="1">
            <a:spLocks noGrp="1"/>
          </p:cNvSpPr>
          <p:nvPr>
            <p:ph type="subTitle" idx="1"/>
          </p:nvPr>
        </p:nvSpPr>
        <p:spPr>
          <a:xfrm>
            <a:off x="2119965" y="4622461"/>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446.xml><?xml version="1.0" encoding="utf-8"?>
<p:sldLayout xmlns:a="http://schemas.openxmlformats.org/drawingml/2006/main" xmlns:r="http://schemas.openxmlformats.org/officeDocument/2006/relationships" xmlns:p="http://schemas.openxmlformats.org/presentationml/2006/main" matchingName="11_Quotation">
  <p:cSld name="11_Quotation">
    <p:spTree>
      <p:nvGrpSpPr>
        <p:cNvPr id="1" name="Shape 4210"/>
        <p:cNvGrpSpPr/>
        <p:nvPr/>
      </p:nvGrpSpPr>
      <p:grpSpPr>
        <a:xfrm>
          <a:off x="0" y="0"/>
          <a:ext cx="0" cy="0"/>
          <a:chOff x="0" y="0"/>
          <a:chExt cx="0" cy="0"/>
        </a:xfrm>
      </p:grpSpPr>
      <p:sp>
        <p:nvSpPr>
          <p:cNvPr id="4211" name="Google Shape;4211;p1692"/>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212" name="Google Shape;4212;p1692"/>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213" name="Google Shape;4213;p1692"/>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214" name="Google Shape;4214;p1692"/>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215" name="Google Shape;4215;p169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4216" name="Google Shape;4216;p169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217" name="Google Shape;4217;p1692"/>
          <p:cNvGrpSpPr/>
          <p:nvPr/>
        </p:nvGrpSpPr>
        <p:grpSpPr>
          <a:xfrm>
            <a:off x="10787315" y="2"/>
            <a:ext cx="7500689" cy="2138988"/>
            <a:chOff x="7191542" y="1"/>
            <a:chExt cx="5000459" cy="1425992"/>
          </a:xfrm>
        </p:grpSpPr>
        <p:pic>
          <p:nvPicPr>
            <p:cNvPr id="4218" name="Google Shape;4218;p169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219" name="Google Shape;4219;p1692"/>
            <p:cNvGrpSpPr/>
            <p:nvPr/>
          </p:nvGrpSpPr>
          <p:grpSpPr>
            <a:xfrm>
              <a:off x="7191542" y="1"/>
              <a:ext cx="5000459" cy="1425992"/>
              <a:chOff x="7186272" y="0"/>
              <a:chExt cx="5005729" cy="1427495"/>
            </a:xfrm>
          </p:grpSpPr>
          <p:sp>
            <p:nvSpPr>
              <p:cNvPr id="4220" name="Google Shape;4220;p169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221" name="Google Shape;4221;p169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4222" name="Google Shape;4222;p1692"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47.xml><?xml version="1.0" encoding="utf-8"?>
<p:sldLayout xmlns:a="http://schemas.openxmlformats.org/drawingml/2006/main" xmlns:r="http://schemas.openxmlformats.org/officeDocument/2006/relationships" xmlns:p="http://schemas.openxmlformats.org/presentationml/2006/main" matchingName="12_Quotation">
  <p:cSld name="12_Quotation">
    <p:spTree>
      <p:nvGrpSpPr>
        <p:cNvPr id="1" name="Shape 4223"/>
        <p:cNvGrpSpPr/>
        <p:nvPr/>
      </p:nvGrpSpPr>
      <p:grpSpPr>
        <a:xfrm>
          <a:off x="0" y="0"/>
          <a:ext cx="0" cy="0"/>
          <a:chOff x="0" y="0"/>
          <a:chExt cx="0" cy="0"/>
        </a:xfrm>
      </p:grpSpPr>
      <p:sp>
        <p:nvSpPr>
          <p:cNvPr id="4224" name="Google Shape;4224;p1693"/>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225" name="Google Shape;4225;p1693"/>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226" name="Google Shape;4226;p1693"/>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227" name="Google Shape;4227;p1693"/>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228" name="Google Shape;4228;p169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4229" name="Google Shape;4229;p169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230" name="Google Shape;4230;p1693"/>
          <p:cNvGrpSpPr/>
          <p:nvPr/>
        </p:nvGrpSpPr>
        <p:grpSpPr>
          <a:xfrm>
            <a:off x="10787315" y="2"/>
            <a:ext cx="7500689" cy="2138988"/>
            <a:chOff x="7191542" y="1"/>
            <a:chExt cx="5000459" cy="1425992"/>
          </a:xfrm>
        </p:grpSpPr>
        <p:pic>
          <p:nvPicPr>
            <p:cNvPr id="4231" name="Google Shape;4231;p169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232" name="Google Shape;4232;p1693"/>
            <p:cNvGrpSpPr/>
            <p:nvPr/>
          </p:nvGrpSpPr>
          <p:grpSpPr>
            <a:xfrm>
              <a:off x="7191542" y="1"/>
              <a:ext cx="5000459" cy="1425992"/>
              <a:chOff x="7186272" y="0"/>
              <a:chExt cx="5005729" cy="1427495"/>
            </a:xfrm>
          </p:grpSpPr>
          <p:sp>
            <p:nvSpPr>
              <p:cNvPr id="4233" name="Google Shape;4233;p169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234" name="Google Shape;4234;p169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4235" name="Google Shape;4235;p1693"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48.xml><?xml version="1.0" encoding="utf-8"?>
<p:sldLayout xmlns:a="http://schemas.openxmlformats.org/drawingml/2006/main" xmlns:r="http://schemas.openxmlformats.org/officeDocument/2006/relationships" xmlns:p="http://schemas.openxmlformats.org/presentationml/2006/main" matchingName="5_Title and Content">
  <p:cSld name="5_Title and Content">
    <p:spTree>
      <p:nvGrpSpPr>
        <p:cNvPr id="1" name="Shape 4236"/>
        <p:cNvGrpSpPr/>
        <p:nvPr/>
      </p:nvGrpSpPr>
      <p:grpSpPr>
        <a:xfrm>
          <a:off x="0" y="0"/>
          <a:ext cx="0" cy="0"/>
          <a:chOff x="0" y="0"/>
          <a:chExt cx="0" cy="0"/>
        </a:xfrm>
      </p:grpSpPr>
      <p:grpSp>
        <p:nvGrpSpPr>
          <p:cNvPr id="4237" name="Google Shape;4237;p1694"/>
          <p:cNvGrpSpPr/>
          <p:nvPr/>
        </p:nvGrpSpPr>
        <p:grpSpPr>
          <a:xfrm>
            <a:off x="10787315" y="2"/>
            <a:ext cx="7500689" cy="2138988"/>
            <a:chOff x="7191542" y="1"/>
            <a:chExt cx="5000459" cy="1425992"/>
          </a:xfrm>
        </p:grpSpPr>
        <p:pic>
          <p:nvPicPr>
            <p:cNvPr id="4238" name="Google Shape;4238;p169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239" name="Google Shape;4239;p1694"/>
            <p:cNvGrpSpPr/>
            <p:nvPr/>
          </p:nvGrpSpPr>
          <p:grpSpPr>
            <a:xfrm>
              <a:off x="7191542" y="1"/>
              <a:ext cx="5000459" cy="1425992"/>
              <a:chOff x="7186272" y="0"/>
              <a:chExt cx="5005729" cy="1427495"/>
            </a:xfrm>
          </p:grpSpPr>
          <p:sp>
            <p:nvSpPr>
              <p:cNvPr id="4240" name="Google Shape;4240;p169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241" name="Google Shape;4241;p169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4242" name="Google Shape;4242;p1694"/>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243" name="Google Shape;4243;p1694"/>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244" name="Google Shape;4244;p1694"/>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245" name="Google Shape;4245;p169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4246" name="Google Shape;4246;p169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449.xml><?xml version="1.0" encoding="utf-8"?>
<p:sldLayout xmlns:a="http://schemas.openxmlformats.org/drawingml/2006/main" xmlns:r="http://schemas.openxmlformats.org/officeDocument/2006/relationships" xmlns:p="http://schemas.openxmlformats.org/presentationml/2006/main" matchingName="5_Two Content">
  <p:cSld name="5_Two Content">
    <p:spTree>
      <p:nvGrpSpPr>
        <p:cNvPr id="1" name="Shape 4247"/>
        <p:cNvGrpSpPr/>
        <p:nvPr/>
      </p:nvGrpSpPr>
      <p:grpSpPr>
        <a:xfrm>
          <a:off x="0" y="0"/>
          <a:ext cx="0" cy="0"/>
          <a:chOff x="0" y="0"/>
          <a:chExt cx="0" cy="0"/>
        </a:xfrm>
      </p:grpSpPr>
      <p:sp>
        <p:nvSpPr>
          <p:cNvPr id="4248" name="Google Shape;4248;p1695"/>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249" name="Google Shape;4249;p1695"/>
          <p:cNvSpPr txBox="1">
            <a:spLocks noGrp="1"/>
          </p:cNvSpPr>
          <p:nvPr>
            <p:ph type="body" idx="1"/>
          </p:nvPr>
        </p:nvSpPr>
        <p:spPr>
          <a:xfrm>
            <a:off x="914400" y="2738439"/>
            <a:ext cx="81153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4250" name="Google Shape;4250;p1695"/>
          <p:cNvGrpSpPr/>
          <p:nvPr/>
        </p:nvGrpSpPr>
        <p:grpSpPr>
          <a:xfrm>
            <a:off x="10787315" y="2"/>
            <a:ext cx="7500689" cy="2138988"/>
            <a:chOff x="7191542" y="1"/>
            <a:chExt cx="5000459" cy="1425992"/>
          </a:xfrm>
        </p:grpSpPr>
        <p:pic>
          <p:nvPicPr>
            <p:cNvPr id="4251" name="Google Shape;4251;p169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252" name="Google Shape;4252;p1695"/>
            <p:cNvGrpSpPr/>
            <p:nvPr/>
          </p:nvGrpSpPr>
          <p:grpSpPr>
            <a:xfrm>
              <a:off x="7191542" y="1"/>
              <a:ext cx="5000459" cy="1425992"/>
              <a:chOff x="7186272" y="0"/>
              <a:chExt cx="5005729" cy="1427495"/>
            </a:xfrm>
          </p:grpSpPr>
          <p:sp>
            <p:nvSpPr>
              <p:cNvPr id="4253" name="Google Shape;4253;p169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254" name="Google Shape;4254;p169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4255" name="Google Shape;4255;p1695"/>
          <p:cNvSpPr txBox="1">
            <a:spLocks noGrp="1"/>
          </p:cNvSpPr>
          <p:nvPr>
            <p:ph type="body" idx="2"/>
          </p:nvPr>
        </p:nvSpPr>
        <p:spPr>
          <a:xfrm>
            <a:off x="9258301" y="2738439"/>
            <a:ext cx="8115299"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256" name="Google Shape;4256;p1695"/>
          <p:cNvSpPr txBox="1">
            <a:spLocks noGrp="1"/>
          </p:cNvSpPr>
          <p:nvPr>
            <p:ph type="sldNum" idx="12"/>
          </p:nvPr>
        </p:nvSpPr>
        <p:spPr>
          <a:xfrm>
            <a:off x="13258797"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257" name="Google Shape;4257;p169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4258" name="Google Shape;4258;p169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450.xml><?xml version="1.0" encoding="utf-8"?>
<p:sldLayout xmlns:a="http://schemas.openxmlformats.org/drawingml/2006/main" xmlns:r="http://schemas.openxmlformats.org/officeDocument/2006/relationships" xmlns:p="http://schemas.openxmlformats.org/presentationml/2006/main" matchingName="5_Comparison">
  <p:cSld name="5_Comparison">
    <p:spTree>
      <p:nvGrpSpPr>
        <p:cNvPr id="1" name="Shape 4259"/>
        <p:cNvGrpSpPr/>
        <p:nvPr/>
      </p:nvGrpSpPr>
      <p:grpSpPr>
        <a:xfrm>
          <a:off x="0" y="0"/>
          <a:ext cx="0" cy="0"/>
          <a:chOff x="0" y="0"/>
          <a:chExt cx="0" cy="0"/>
        </a:xfrm>
      </p:grpSpPr>
      <p:grpSp>
        <p:nvGrpSpPr>
          <p:cNvPr id="4260" name="Google Shape;4260;p1696"/>
          <p:cNvGrpSpPr/>
          <p:nvPr/>
        </p:nvGrpSpPr>
        <p:grpSpPr>
          <a:xfrm>
            <a:off x="10787315" y="2"/>
            <a:ext cx="7500689" cy="2138988"/>
            <a:chOff x="7191542" y="1"/>
            <a:chExt cx="5000459" cy="1425992"/>
          </a:xfrm>
        </p:grpSpPr>
        <p:pic>
          <p:nvPicPr>
            <p:cNvPr id="4261" name="Google Shape;4261;p169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262" name="Google Shape;4262;p1696"/>
            <p:cNvGrpSpPr/>
            <p:nvPr/>
          </p:nvGrpSpPr>
          <p:grpSpPr>
            <a:xfrm>
              <a:off x="7191542" y="1"/>
              <a:ext cx="5000459" cy="1425992"/>
              <a:chOff x="7186272" y="0"/>
              <a:chExt cx="5005729" cy="1427495"/>
            </a:xfrm>
          </p:grpSpPr>
          <p:sp>
            <p:nvSpPr>
              <p:cNvPr id="4263" name="Google Shape;4263;p169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264" name="Google Shape;4264;p169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4265" name="Google Shape;4265;p1696"/>
          <p:cNvSpPr txBox="1">
            <a:spLocks noGrp="1"/>
          </p:cNvSpPr>
          <p:nvPr>
            <p:ph type="title"/>
          </p:nvPr>
        </p:nvSpPr>
        <p:spPr>
          <a:xfrm>
            <a:off x="914400" y="547690"/>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266" name="Google Shape;4266;p1696"/>
          <p:cNvSpPr txBox="1">
            <a:spLocks noGrp="1"/>
          </p:cNvSpPr>
          <p:nvPr>
            <p:ph type="body" idx="1"/>
          </p:nvPr>
        </p:nvSpPr>
        <p:spPr>
          <a:xfrm>
            <a:off x="914402"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4267" name="Google Shape;4267;p1696"/>
          <p:cNvSpPr txBox="1">
            <a:spLocks noGrp="1"/>
          </p:cNvSpPr>
          <p:nvPr>
            <p:ph type="body" idx="2"/>
          </p:nvPr>
        </p:nvSpPr>
        <p:spPr>
          <a:xfrm>
            <a:off x="914402"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268" name="Google Shape;4268;p1696"/>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4269" name="Google Shape;4269;p1696"/>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270" name="Google Shape;4270;p1696"/>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271" name="Google Shape;4271;p169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4272" name="Google Shape;4272;p169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451.xml><?xml version="1.0" encoding="utf-8"?>
<p:sldLayout xmlns:a="http://schemas.openxmlformats.org/drawingml/2006/main" xmlns:r="http://schemas.openxmlformats.org/officeDocument/2006/relationships" xmlns:p="http://schemas.openxmlformats.org/presentationml/2006/main" matchingName="5_Title Only">
  <p:cSld name="5_Title Only">
    <p:spTree>
      <p:nvGrpSpPr>
        <p:cNvPr id="1" name="Shape 4273"/>
        <p:cNvGrpSpPr/>
        <p:nvPr/>
      </p:nvGrpSpPr>
      <p:grpSpPr>
        <a:xfrm>
          <a:off x="0" y="0"/>
          <a:ext cx="0" cy="0"/>
          <a:chOff x="0" y="0"/>
          <a:chExt cx="0" cy="0"/>
        </a:xfrm>
      </p:grpSpPr>
      <p:grpSp>
        <p:nvGrpSpPr>
          <p:cNvPr id="4274" name="Google Shape;4274;p1697"/>
          <p:cNvGrpSpPr/>
          <p:nvPr/>
        </p:nvGrpSpPr>
        <p:grpSpPr>
          <a:xfrm>
            <a:off x="10787315" y="2"/>
            <a:ext cx="7500689" cy="2138988"/>
            <a:chOff x="7191542" y="1"/>
            <a:chExt cx="5000459" cy="1425992"/>
          </a:xfrm>
        </p:grpSpPr>
        <p:pic>
          <p:nvPicPr>
            <p:cNvPr id="4275" name="Google Shape;4275;p169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276" name="Google Shape;4276;p1697"/>
            <p:cNvGrpSpPr/>
            <p:nvPr/>
          </p:nvGrpSpPr>
          <p:grpSpPr>
            <a:xfrm>
              <a:off x="7191542" y="1"/>
              <a:ext cx="5000459" cy="1425992"/>
              <a:chOff x="7186272" y="0"/>
              <a:chExt cx="5005729" cy="1427495"/>
            </a:xfrm>
          </p:grpSpPr>
          <p:sp>
            <p:nvSpPr>
              <p:cNvPr id="4277" name="Google Shape;4277;p169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278" name="Google Shape;4278;p169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4279" name="Google Shape;4279;p1697"/>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280" name="Google Shape;4280;p1697"/>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281" name="Google Shape;4281;p169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4282" name="Google Shape;4282;p169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452.xml><?xml version="1.0" encoding="utf-8"?>
<p:sldLayout xmlns:a="http://schemas.openxmlformats.org/drawingml/2006/main" xmlns:r="http://schemas.openxmlformats.org/officeDocument/2006/relationships" xmlns:p="http://schemas.openxmlformats.org/presentationml/2006/main" matchingName="End">
  <p:cSld name="End 5">
    <p:spTree>
      <p:nvGrpSpPr>
        <p:cNvPr id="1" name="Shape 4283"/>
        <p:cNvGrpSpPr/>
        <p:nvPr/>
      </p:nvGrpSpPr>
      <p:grpSpPr>
        <a:xfrm>
          <a:off x="0" y="0"/>
          <a:ext cx="0" cy="0"/>
          <a:chOff x="0" y="0"/>
          <a:chExt cx="0" cy="0"/>
        </a:xfrm>
      </p:grpSpPr>
      <p:grpSp>
        <p:nvGrpSpPr>
          <p:cNvPr id="4284" name="Google Shape;4284;p1698"/>
          <p:cNvGrpSpPr/>
          <p:nvPr/>
        </p:nvGrpSpPr>
        <p:grpSpPr>
          <a:xfrm>
            <a:off x="0" y="0"/>
            <a:ext cx="18288000" cy="3223245"/>
            <a:chOff x="0" y="0"/>
            <a:chExt cx="12192000" cy="2148830"/>
          </a:xfrm>
        </p:grpSpPr>
        <p:sp>
          <p:nvSpPr>
            <p:cNvPr id="4285" name="Google Shape;4285;p1698"/>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286" name="Google Shape;4286;p1698"/>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sp>
        <p:nvSpPr>
          <p:cNvPr id="4287" name="Google Shape;4287;p1698"/>
          <p:cNvSpPr/>
          <p:nvPr/>
        </p:nvSpPr>
        <p:spPr>
          <a:xfrm>
            <a:off x="1353552" y="2276546"/>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288" name="Google Shape;4288;p1698"/>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289" name="Google Shape;4289;p1698"/>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4290" name="Google Shape;4290;p1698"/>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4291" name="Google Shape;4291;p1698"/>
          <p:cNvSpPr>
            <a:spLocks noGrp="1"/>
          </p:cNvSpPr>
          <p:nvPr>
            <p:ph type="pic" idx="2"/>
          </p:nvPr>
        </p:nvSpPr>
        <p:spPr>
          <a:xfrm>
            <a:off x="10678026" y="350873"/>
            <a:ext cx="7609974" cy="8915400"/>
          </a:xfrm>
          <a:prstGeom prst="rect">
            <a:avLst/>
          </a:prstGeom>
          <a:noFill/>
          <a:ln>
            <a:noFill/>
          </a:ln>
        </p:spPr>
      </p:sp>
    </p:spTree>
  </p:cSld>
  <p:clrMapOvr>
    <a:masterClrMapping/>
  </p:clrMapOvr>
</p:sldLayout>
</file>

<file path=ppt/slideLayouts/slideLayout453.xml><?xml version="1.0" encoding="utf-8"?>
<p:sldLayout xmlns:a="http://schemas.openxmlformats.org/drawingml/2006/main" xmlns:r="http://schemas.openxmlformats.org/officeDocument/2006/relationships" xmlns:p="http://schemas.openxmlformats.org/presentationml/2006/main" matchingName="4_Blank">
  <p:cSld name="4_Blank">
    <p:spTree>
      <p:nvGrpSpPr>
        <p:cNvPr id="1" name="Shape 4292"/>
        <p:cNvGrpSpPr/>
        <p:nvPr/>
      </p:nvGrpSpPr>
      <p:grpSpPr>
        <a:xfrm>
          <a:off x="0" y="0"/>
          <a:ext cx="0" cy="0"/>
          <a:chOff x="0" y="0"/>
          <a:chExt cx="0" cy="0"/>
        </a:xfrm>
      </p:grpSpPr>
      <p:sp>
        <p:nvSpPr>
          <p:cNvPr id="4293" name="Google Shape;4293;p1699"/>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294" name="Google Shape;4294;p169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4295" name="Google Shape;4295;p169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296" name="Google Shape;4296;p1699"/>
          <p:cNvGrpSpPr/>
          <p:nvPr/>
        </p:nvGrpSpPr>
        <p:grpSpPr>
          <a:xfrm>
            <a:off x="10787315" y="2"/>
            <a:ext cx="7500689" cy="2138988"/>
            <a:chOff x="7191542" y="1"/>
            <a:chExt cx="5000459" cy="1425992"/>
          </a:xfrm>
        </p:grpSpPr>
        <p:pic>
          <p:nvPicPr>
            <p:cNvPr id="4297" name="Google Shape;4297;p169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298" name="Google Shape;4298;p1699"/>
            <p:cNvGrpSpPr/>
            <p:nvPr/>
          </p:nvGrpSpPr>
          <p:grpSpPr>
            <a:xfrm>
              <a:off x="7191542" y="1"/>
              <a:ext cx="5000459" cy="1425992"/>
              <a:chOff x="7186272" y="0"/>
              <a:chExt cx="5005729" cy="1427495"/>
            </a:xfrm>
          </p:grpSpPr>
          <p:sp>
            <p:nvSpPr>
              <p:cNvPr id="4299" name="Google Shape;4299;p169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300" name="Google Shape;4300;p169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Tree>
  </p:cSld>
  <p:clrMapOvr>
    <a:masterClrMapping/>
  </p:clrMapOvr>
</p:sldLayout>
</file>

<file path=ppt/slideLayouts/slideLayout454.xml><?xml version="1.0" encoding="utf-8"?>
<p:sldLayout xmlns:a="http://schemas.openxmlformats.org/drawingml/2006/main" xmlns:r="http://schemas.openxmlformats.org/officeDocument/2006/relationships" xmlns:p="http://schemas.openxmlformats.org/presentationml/2006/main" matchingName="End">
  <p:cSld name="End 6">
    <p:spTree>
      <p:nvGrpSpPr>
        <p:cNvPr id="1" name="Shape 4301"/>
        <p:cNvGrpSpPr/>
        <p:nvPr/>
      </p:nvGrpSpPr>
      <p:grpSpPr>
        <a:xfrm>
          <a:off x="0" y="0"/>
          <a:ext cx="0" cy="0"/>
          <a:chOff x="0" y="0"/>
          <a:chExt cx="0" cy="0"/>
        </a:xfrm>
      </p:grpSpPr>
      <p:grpSp>
        <p:nvGrpSpPr>
          <p:cNvPr id="4302" name="Google Shape;4302;p1700"/>
          <p:cNvGrpSpPr/>
          <p:nvPr/>
        </p:nvGrpSpPr>
        <p:grpSpPr>
          <a:xfrm>
            <a:off x="0" y="0"/>
            <a:ext cx="18288000" cy="3223245"/>
            <a:chOff x="0" y="0"/>
            <a:chExt cx="12192000" cy="2148830"/>
          </a:xfrm>
        </p:grpSpPr>
        <p:sp>
          <p:nvSpPr>
            <p:cNvPr id="4303" name="Google Shape;4303;p1700"/>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304" name="Google Shape;4304;p1700"/>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sp>
        <p:nvSpPr>
          <p:cNvPr id="4305" name="Google Shape;4305;p1700"/>
          <p:cNvSpPr/>
          <p:nvPr/>
        </p:nvSpPr>
        <p:spPr>
          <a:xfrm>
            <a:off x="1353552" y="2276546"/>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306" name="Google Shape;4306;p1700"/>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307" name="Google Shape;4307;p1700"/>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4308" name="Google Shape;4308;p1700"/>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4309" name="Google Shape;4309;p1700"/>
          <p:cNvSpPr>
            <a:spLocks noGrp="1"/>
          </p:cNvSpPr>
          <p:nvPr>
            <p:ph type="pic" idx="2"/>
          </p:nvPr>
        </p:nvSpPr>
        <p:spPr>
          <a:xfrm>
            <a:off x="10678026" y="350873"/>
            <a:ext cx="7609974" cy="8915400"/>
          </a:xfrm>
          <a:prstGeom prst="rect">
            <a:avLst/>
          </a:prstGeom>
          <a:noFill/>
          <a:ln>
            <a:noFill/>
          </a:ln>
        </p:spPr>
      </p:sp>
    </p:spTree>
  </p:cSld>
  <p:clrMapOvr>
    <a:masterClrMapping/>
  </p:clrMapOvr>
</p:sldLayout>
</file>

<file path=ppt/slideLayouts/slideLayout455.xml><?xml version="1.0" encoding="utf-8"?>
<p:sldLayout xmlns:a="http://schemas.openxmlformats.org/drawingml/2006/main" xmlns:r="http://schemas.openxmlformats.org/officeDocument/2006/relationships" xmlns:p="http://schemas.openxmlformats.org/presentationml/2006/main" matchingName="7_Cover">
  <p:cSld name="7_Cover">
    <p:spTree>
      <p:nvGrpSpPr>
        <p:cNvPr id="1" name="Shape 4310"/>
        <p:cNvGrpSpPr/>
        <p:nvPr/>
      </p:nvGrpSpPr>
      <p:grpSpPr>
        <a:xfrm>
          <a:off x="0" y="0"/>
          <a:ext cx="0" cy="0"/>
          <a:chOff x="0" y="0"/>
          <a:chExt cx="0" cy="0"/>
        </a:xfrm>
      </p:grpSpPr>
      <p:sp>
        <p:nvSpPr>
          <p:cNvPr id="4311" name="Google Shape;4311;p1701"/>
          <p:cNvSpPr/>
          <p:nvPr/>
        </p:nvSpPr>
        <p:spPr>
          <a:xfrm>
            <a:off x="1353552" y="1941622"/>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312" name="Google Shape;4312;p1701"/>
          <p:cNvSpPr txBox="1">
            <a:spLocks noGrp="1"/>
          </p:cNvSpPr>
          <p:nvPr>
            <p:ph type="ctrTitle"/>
          </p:nvPr>
        </p:nvSpPr>
        <p:spPr>
          <a:xfrm>
            <a:off x="2119967" y="2341999"/>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313" name="Google Shape;4313;p1701"/>
          <p:cNvSpPr txBox="1">
            <a:spLocks noGrp="1"/>
          </p:cNvSpPr>
          <p:nvPr>
            <p:ph type="subTitle" idx="1"/>
          </p:nvPr>
        </p:nvSpPr>
        <p:spPr>
          <a:xfrm>
            <a:off x="2119967" y="5650295"/>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4314" name="Google Shape;4314;p1701"/>
          <p:cNvSpPr>
            <a:spLocks noGrp="1"/>
          </p:cNvSpPr>
          <p:nvPr>
            <p:ph type="pic" idx="2"/>
          </p:nvPr>
        </p:nvSpPr>
        <p:spPr>
          <a:xfrm>
            <a:off x="10678026" y="350873"/>
            <a:ext cx="7609974" cy="8915400"/>
          </a:xfrm>
          <a:prstGeom prst="rect">
            <a:avLst/>
          </a:prstGeom>
          <a:noFill/>
          <a:ln>
            <a:noFill/>
          </a:ln>
        </p:spPr>
      </p:sp>
      <p:grpSp>
        <p:nvGrpSpPr>
          <p:cNvPr id="4315" name="Google Shape;4315;p1701"/>
          <p:cNvGrpSpPr/>
          <p:nvPr/>
        </p:nvGrpSpPr>
        <p:grpSpPr>
          <a:xfrm>
            <a:off x="0" y="7530524"/>
            <a:ext cx="18288000" cy="2756480"/>
            <a:chOff x="0" y="5020348"/>
            <a:chExt cx="12192000" cy="1837653"/>
          </a:xfrm>
        </p:grpSpPr>
        <p:sp>
          <p:nvSpPr>
            <p:cNvPr id="4316" name="Google Shape;4316;p1701"/>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317" name="Google Shape;4317;p1701"/>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4318" name="Google Shape;4318;p1701"/>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456.xml><?xml version="1.0" encoding="utf-8"?>
<p:sldLayout xmlns:a="http://schemas.openxmlformats.org/drawingml/2006/main" xmlns:r="http://schemas.openxmlformats.org/officeDocument/2006/relationships" xmlns:p="http://schemas.openxmlformats.org/presentationml/2006/main" matchingName="7_Divider">
  <p:cSld name="7_Divider">
    <p:bg>
      <p:bgPr>
        <a:solidFill>
          <a:schemeClr val="lt2"/>
        </a:solidFill>
        <a:effectLst/>
      </p:bgPr>
    </p:bg>
    <p:spTree>
      <p:nvGrpSpPr>
        <p:cNvPr id="1" name="Shape 4319"/>
        <p:cNvGrpSpPr/>
        <p:nvPr/>
      </p:nvGrpSpPr>
      <p:grpSpPr>
        <a:xfrm>
          <a:off x="0" y="0"/>
          <a:ext cx="0" cy="0"/>
          <a:chOff x="0" y="0"/>
          <a:chExt cx="0" cy="0"/>
        </a:xfrm>
      </p:grpSpPr>
      <p:grpSp>
        <p:nvGrpSpPr>
          <p:cNvPr id="4320" name="Google Shape;4320;p1702"/>
          <p:cNvGrpSpPr/>
          <p:nvPr/>
        </p:nvGrpSpPr>
        <p:grpSpPr>
          <a:xfrm>
            <a:off x="0" y="7530523"/>
            <a:ext cx="18288000" cy="2756480"/>
            <a:chOff x="0" y="5020347"/>
            <a:chExt cx="12192000" cy="1837653"/>
          </a:xfrm>
        </p:grpSpPr>
        <p:sp>
          <p:nvSpPr>
            <p:cNvPr id="4321" name="Google Shape;4321;p1702"/>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322" name="Google Shape;4322;p1702"/>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323" name="Google Shape;4323;p1702"/>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4324" name="Google Shape;4324;p1702"/>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4325" name="Google Shape;4325;p1702"/>
          <p:cNvSpPr txBox="1">
            <a:spLocks noGrp="1"/>
          </p:cNvSpPr>
          <p:nvPr>
            <p:ph type="title"/>
          </p:nvPr>
        </p:nvSpPr>
        <p:spPr>
          <a:xfrm>
            <a:off x="2119965" y="1052624"/>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326" name="Google Shape;4326;p1702"/>
          <p:cNvSpPr txBox="1">
            <a:spLocks noGrp="1"/>
          </p:cNvSpPr>
          <p:nvPr>
            <p:ph type="subTitle" idx="1"/>
          </p:nvPr>
        </p:nvSpPr>
        <p:spPr>
          <a:xfrm>
            <a:off x="2119965" y="4622461"/>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457.xml><?xml version="1.0" encoding="utf-8"?>
<p:sldLayout xmlns:a="http://schemas.openxmlformats.org/drawingml/2006/main" xmlns:r="http://schemas.openxmlformats.org/officeDocument/2006/relationships" xmlns:p="http://schemas.openxmlformats.org/presentationml/2006/main" matchingName="13_Quotation">
  <p:cSld name="13_Quotation">
    <p:spTree>
      <p:nvGrpSpPr>
        <p:cNvPr id="1" name="Shape 4327"/>
        <p:cNvGrpSpPr/>
        <p:nvPr/>
      </p:nvGrpSpPr>
      <p:grpSpPr>
        <a:xfrm>
          <a:off x="0" y="0"/>
          <a:ext cx="0" cy="0"/>
          <a:chOff x="0" y="0"/>
          <a:chExt cx="0" cy="0"/>
        </a:xfrm>
      </p:grpSpPr>
      <p:sp>
        <p:nvSpPr>
          <p:cNvPr id="4328" name="Google Shape;4328;p1703"/>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329" name="Google Shape;4329;p1703"/>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330" name="Google Shape;4330;p1703"/>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331" name="Google Shape;4331;p1703"/>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332" name="Google Shape;4332;p170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4333" name="Google Shape;4333;p170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334" name="Google Shape;4334;p1703"/>
          <p:cNvGrpSpPr/>
          <p:nvPr/>
        </p:nvGrpSpPr>
        <p:grpSpPr>
          <a:xfrm>
            <a:off x="10787315" y="2"/>
            <a:ext cx="7500689" cy="2138988"/>
            <a:chOff x="7191542" y="1"/>
            <a:chExt cx="5000459" cy="1425992"/>
          </a:xfrm>
        </p:grpSpPr>
        <p:pic>
          <p:nvPicPr>
            <p:cNvPr id="4335" name="Google Shape;4335;p170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336" name="Google Shape;4336;p1703"/>
            <p:cNvGrpSpPr/>
            <p:nvPr/>
          </p:nvGrpSpPr>
          <p:grpSpPr>
            <a:xfrm>
              <a:off x="7191542" y="1"/>
              <a:ext cx="5000459" cy="1425992"/>
              <a:chOff x="7186272" y="0"/>
              <a:chExt cx="5005729" cy="1427495"/>
            </a:xfrm>
          </p:grpSpPr>
          <p:sp>
            <p:nvSpPr>
              <p:cNvPr id="4337" name="Google Shape;4337;p170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338" name="Google Shape;4338;p170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4339" name="Google Shape;4339;p1703"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58.xml><?xml version="1.0" encoding="utf-8"?>
<p:sldLayout xmlns:a="http://schemas.openxmlformats.org/drawingml/2006/main" xmlns:r="http://schemas.openxmlformats.org/officeDocument/2006/relationships" xmlns:p="http://schemas.openxmlformats.org/presentationml/2006/main" matchingName="6_Title and Content">
  <p:cSld name="6_Title and Content">
    <p:spTree>
      <p:nvGrpSpPr>
        <p:cNvPr id="1" name="Shape 4340"/>
        <p:cNvGrpSpPr/>
        <p:nvPr/>
      </p:nvGrpSpPr>
      <p:grpSpPr>
        <a:xfrm>
          <a:off x="0" y="0"/>
          <a:ext cx="0" cy="0"/>
          <a:chOff x="0" y="0"/>
          <a:chExt cx="0" cy="0"/>
        </a:xfrm>
      </p:grpSpPr>
      <p:grpSp>
        <p:nvGrpSpPr>
          <p:cNvPr id="4341" name="Google Shape;4341;p1704"/>
          <p:cNvGrpSpPr/>
          <p:nvPr/>
        </p:nvGrpSpPr>
        <p:grpSpPr>
          <a:xfrm>
            <a:off x="10787315" y="2"/>
            <a:ext cx="7500689" cy="2138988"/>
            <a:chOff x="7191542" y="1"/>
            <a:chExt cx="5000459" cy="1425992"/>
          </a:xfrm>
        </p:grpSpPr>
        <p:pic>
          <p:nvPicPr>
            <p:cNvPr id="4342" name="Google Shape;4342;p170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343" name="Google Shape;4343;p1704"/>
            <p:cNvGrpSpPr/>
            <p:nvPr/>
          </p:nvGrpSpPr>
          <p:grpSpPr>
            <a:xfrm>
              <a:off x="7191542" y="1"/>
              <a:ext cx="5000459" cy="1425992"/>
              <a:chOff x="7186272" y="0"/>
              <a:chExt cx="5005729" cy="1427495"/>
            </a:xfrm>
          </p:grpSpPr>
          <p:sp>
            <p:nvSpPr>
              <p:cNvPr id="4344" name="Google Shape;4344;p170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345" name="Google Shape;4345;p170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4346" name="Google Shape;4346;p1704"/>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347" name="Google Shape;4347;p1704"/>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348" name="Google Shape;4348;p1704"/>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349" name="Google Shape;4349;p170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4350" name="Google Shape;4350;p170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459.xml><?xml version="1.0" encoding="utf-8"?>
<p:sldLayout xmlns:a="http://schemas.openxmlformats.org/drawingml/2006/main" xmlns:r="http://schemas.openxmlformats.org/officeDocument/2006/relationships" xmlns:p="http://schemas.openxmlformats.org/presentationml/2006/main" matchingName="6_Two Content">
  <p:cSld name="6_Two Content">
    <p:spTree>
      <p:nvGrpSpPr>
        <p:cNvPr id="1" name="Shape 4351"/>
        <p:cNvGrpSpPr/>
        <p:nvPr/>
      </p:nvGrpSpPr>
      <p:grpSpPr>
        <a:xfrm>
          <a:off x="0" y="0"/>
          <a:ext cx="0" cy="0"/>
          <a:chOff x="0" y="0"/>
          <a:chExt cx="0" cy="0"/>
        </a:xfrm>
      </p:grpSpPr>
      <p:sp>
        <p:nvSpPr>
          <p:cNvPr id="4352" name="Google Shape;4352;p1705"/>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353" name="Google Shape;4353;p1705"/>
          <p:cNvSpPr txBox="1">
            <a:spLocks noGrp="1"/>
          </p:cNvSpPr>
          <p:nvPr>
            <p:ph type="body" idx="1"/>
          </p:nvPr>
        </p:nvSpPr>
        <p:spPr>
          <a:xfrm>
            <a:off x="914400" y="2738439"/>
            <a:ext cx="81153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4354" name="Google Shape;4354;p1705"/>
          <p:cNvGrpSpPr/>
          <p:nvPr/>
        </p:nvGrpSpPr>
        <p:grpSpPr>
          <a:xfrm>
            <a:off x="10787315" y="2"/>
            <a:ext cx="7500689" cy="2138988"/>
            <a:chOff x="7191542" y="1"/>
            <a:chExt cx="5000459" cy="1425992"/>
          </a:xfrm>
        </p:grpSpPr>
        <p:pic>
          <p:nvPicPr>
            <p:cNvPr id="4355" name="Google Shape;4355;p170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356" name="Google Shape;4356;p1705"/>
            <p:cNvGrpSpPr/>
            <p:nvPr/>
          </p:nvGrpSpPr>
          <p:grpSpPr>
            <a:xfrm>
              <a:off x="7191542" y="1"/>
              <a:ext cx="5000459" cy="1425992"/>
              <a:chOff x="7186272" y="0"/>
              <a:chExt cx="5005729" cy="1427495"/>
            </a:xfrm>
          </p:grpSpPr>
          <p:sp>
            <p:nvSpPr>
              <p:cNvPr id="4357" name="Google Shape;4357;p170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358" name="Google Shape;4358;p170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4359" name="Google Shape;4359;p1705"/>
          <p:cNvSpPr txBox="1">
            <a:spLocks noGrp="1"/>
          </p:cNvSpPr>
          <p:nvPr>
            <p:ph type="body" idx="2"/>
          </p:nvPr>
        </p:nvSpPr>
        <p:spPr>
          <a:xfrm>
            <a:off x="9258301" y="2738439"/>
            <a:ext cx="8115299"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360" name="Google Shape;4360;p1705"/>
          <p:cNvSpPr txBox="1">
            <a:spLocks noGrp="1"/>
          </p:cNvSpPr>
          <p:nvPr>
            <p:ph type="sldNum" idx="12"/>
          </p:nvPr>
        </p:nvSpPr>
        <p:spPr>
          <a:xfrm>
            <a:off x="13258797"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361" name="Google Shape;4361;p170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4362" name="Google Shape;4362;p170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460.xml><?xml version="1.0" encoding="utf-8"?>
<p:sldLayout xmlns:a="http://schemas.openxmlformats.org/drawingml/2006/main" xmlns:r="http://schemas.openxmlformats.org/officeDocument/2006/relationships" xmlns:p="http://schemas.openxmlformats.org/presentationml/2006/main" matchingName="6_Comparison">
  <p:cSld name="6_Comparison">
    <p:spTree>
      <p:nvGrpSpPr>
        <p:cNvPr id="1" name="Shape 4363"/>
        <p:cNvGrpSpPr/>
        <p:nvPr/>
      </p:nvGrpSpPr>
      <p:grpSpPr>
        <a:xfrm>
          <a:off x="0" y="0"/>
          <a:ext cx="0" cy="0"/>
          <a:chOff x="0" y="0"/>
          <a:chExt cx="0" cy="0"/>
        </a:xfrm>
      </p:grpSpPr>
      <p:grpSp>
        <p:nvGrpSpPr>
          <p:cNvPr id="4364" name="Google Shape;4364;p1706"/>
          <p:cNvGrpSpPr/>
          <p:nvPr/>
        </p:nvGrpSpPr>
        <p:grpSpPr>
          <a:xfrm>
            <a:off x="10787315" y="2"/>
            <a:ext cx="7500689" cy="2138988"/>
            <a:chOff x="7191542" y="1"/>
            <a:chExt cx="5000459" cy="1425992"/>
          </a:xfrm>
        </p:grpSpPr>
        <p:pic>
          <p:nvPicPr>
            <p:cNvPr id="4365" name="Google Shape;4365;p170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366" name="Google Shape;4366;p1706"/>
            <p:cNvGrpSpPr/>
            <p:nvPr/>
          </p:nvGrpSpPr>
          <p:grpSpPr>
            <a:xfrm>
              <a:off x="7191542" y="1"/>
              <a:ext cx="5000459" cy="1425992"/>
              <a:chOff x="7186272" y="0"/>
              <a:chExt cx="5005729" cy="1427495"/>
            </a:xfrm>
          </p:grpSpPr>
          <p:sp>
            <p:nvSpPr>
              <p:cNvPr id="4367" name="Google Shape;4367;p170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368" name="Google Shape;4368;p170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4369" name="Google Shape;4369;p1706"/>
          <p:cNvSpPr txBox="1">
            <a:spLocks noGrp="1"/>
          </p:cNvSpPr>
          <p:nvPr>
            <p:ph type="title"/>
          </p:nvPr>
        </p:nvSpPr>
        <p:spPr>
          <a:xfrm>
            <a:off x="914400" y="547690"/>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370" name="Google Shape;4370;p1706"/>
          <p:cNvSpPr txBox="1">
            <a:spLocks noGrp="1"/>
          </p:cNvSpPr>
          <p:nvPr>
            <p:ph type="body" idx="1"/>
          </p:nvPr>
        </p:nvSpPr>
        <p:spPr>
          <a:xfrm>
            <a:off x="914402"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4371" name="Google Shape;4371;p1706"/>
          <p:cNvSpPr txBox="1">
            <a:spLocks noGrp="1"/>
          </p:cNvSpPr>
          <p:nvPr>
            <p:ph type="body" idx="2"/>
          </p:nvPr>
        </p:nvSpPr>
        <p:spPr>
          <a:xfrm>
            <a:off x="914402"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372" name="Google Shape;4372;p1706"/>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4373" name="Google Shape;4373;p1706"/>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374" name="Google Shape;4374;p1706"/>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375" name="Google Shape;4375;p170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4376" name="Google Shape;4376;p170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461.xml><?xml version="1.0" encoding="utf-8"?>
<p:sldLayout xmlns:a="http://schemas.openxmlformats.org/drawingml/2006/main" xmlns:r="http://schemas.openxmlformats.org/officeDocument/2006/relationships" xmlns:p="http://schemas.openxmlformats.org/presentationml/2006/main" matchingName="5_Blank">
  <p:cSld name="5_Blank">
    <p:spTree>
      <p:nvGrpSpPr>
        <p:cNvPr id="1" name="Shape 4377"/>
        <p:cNvGrpSpPr/>
        <p:nvPr/>
      </p:nvGrpSpPr>
      <p:grpSpPr>
        <a:xfrm>
          <a:off x="0" y="0"/>
          <a:ext cx="0" cy="0"/>
          <a:chOff x="0" y="0"/>
          <a:chExt cx="0" cy="0"/>
        </a:xfrm>
      </p:grpSpPr>
      <p:sp>
        <p:nvSpPr>
          <p:cNvPr id="4378" name="Google Shape;4378;p1707"/>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379" name="Google Shape;4379;p170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4380" name="Google Shape;4380;p170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381" name="Google Shape;4381;p1707"/>
          <p:cNvGrpSpPr/>
          <p:nvPr/>
        </p:nvGrpSpPr>
        <p:grpSpPr>
          <a:xfrm>
            <a:off x="10787315" y="2"/>
            <a:ext cx="7500689" cy="2138988"/>
            <a:chOff x="7191542" y="1"/>
            <a:chExt cx="5000459" cy="1425992"/>
          </a:xfrm>
        </p:grpSpPr>
        <p:pic>
          <p:nvPicPr>
            <p:cNvPr id="4382" name="Google Shape;4382;p170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383" name="Google Shape;4383;p1707"/>
            <p:cNvGrpSpPr/>
            <p:nvPr/>
          </p:nvGrpSpPr>
          <p:grpSpPr>
            <a:xfrm>
              <a:off x="7191542" y="1"/>
              <a:ext cx="5000459" cy="1425992"/>
              <a:chOff x="7186272" y="0"/>
              <a:chExt cx="5005729" cy="1427495"/>
            </a:xfrm>
          </p:grpSpPr>
          <p:sp>
            <p:nvSpPr>
              <p:cNvPr id="4384" name="Google Shape;4384;p170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385" name="Google Shape;4385;p170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Tree>
  </p:cSld>
  <p:clrMapOvr>
    <a:masterClrMapping/>
  </p:clrMapOvr>
</p:sldLayout>
</file>

<file path=ppt/slideLayouts/slideLayout462.xml><?xml version="1.0" encoding="utf-8"?>
<p:sldLayout xmlns:a="http://schemas.openxmlformats.org/drawingml/2006/main" xmlns:r="http://schemas.openxmlformats.org/officeDocument/2006/relationships" xmlns:p="http://schemas.openxmlformats.org/presentationml/2006/main" matchingName="6_Title Only">
  <p:cSld name="6_Title Only">
    <p:spTree>
      <p:nvGrpSpPr>
        <p:cNvPr id="1" name="Shape 4386"/>
        <p:cNvGrpSpPr/>
        <p:nvPr/>
      </p:nvGrpSpPr>
      <p:grpSpPr>
        <a:xfrm>
          <a:off x="0" y="0"/>
          <a:ext cx="0" cy="0"/>
          <a:chOff x="0" y="0"/>
          <a:chExt cx="0" cy="0"/>
        </a:xfrm>
      </p:grpSpPr>
      <p:grpSp>
        <p:nvGrpSpPr>
          <p:cNvPr id="4387" name="Google Shape;4387;p1708"/>
          <p:cNvGrpSpPr/>
          <p:nvPr/>
        </p:nvGrpSpPr>
        <p:grpSpPr>
          <a:xfrm>
            <a:off x="10787315" y="2"/>
            <a:ext cx="7500689" cy="2138988"/>
            <a:chOff x="7191542" y="1"/>
            <a:chExt cx="5000459" cy="1425992"/>
          </a:xfrm>
        </p:grpSpPr>
        <p:pic>
          <p:nvPicPr>
            <p:cNvPr id="4388" name="Google Shape;4388;p170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389" name="Google Shape;4389;p1708"/>
            <p:cNvGrpSpPr/>
            <p:nvPr/>
          </p:nvGrpSpPr>
          <p:grpSpPr>
            <a:xfrm>
              <a:off x="7191542" y="1"/>
              <a:ext cx="5000459" cy="1425992"/>
              <a:chOff x="7186272" y="0"/>
              <a:chExt cx="5005729" cy="1427495"/>
            </a:xfrm>
          </p:grpSpPr>
          <p:sp>
            <p:nvSpPr>
              <p:cNvPr id="4390" name="Google Shape;4390;p170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391" name="Google Shape;4391;p170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4392" name="Google Shape;4392;p1708"/>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393" name="Google Shape;4393;p1708"/>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394" name="Google Shape;4394;p170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4395" name="Google Shape;4395;p170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463.xml><?xml version="1.0" encoding="utf-8"?>
<p:sldLayout xmlns:a="http://schemas.openxmlformats.org/drawingml/2006/main" xmlns:r="http://schemas.openxmlformats.org/officeDocument/2006/relationships" xmlns:p="http://schemas.openxmlformats.org/presentationml/2006/main" matchingName="Cover B">
  <p:cSld name="Cover B 2">
    <p:spTree>
      <p:nvGrpSpPr>
        <p:cNvPr id="1" name="Shape 4396"/>
        <p:cNvGrpSpPr/>
        <p:nvPr/>
      </p:nvGrpSpPr>
      <p:grpSpPr>
        <a:xfrm>
          <a:off x="0" y="0"/>
          <a:ext cx="0" cy="0"/>
          <a:chOff x="0" y="0"/>
          <a:chExt cx="0" cy="0"/>
        </a:xfrm>
      </p:grpSpPr>
      <p:sp>
        <p:nvSpPr>
          <p:cNvPr id="4397" name="Google Shape;4397;p1709"/>
          <p:cNvSpPr txBox="1">
            <a:spLocks noGrp="1"/>
          </p:cNvSpPr>
          <p:nvPr>
            <p:ph type="ctrTitle"/>
          </p:nvPr>
        </p:nvSpPr>
        <p:spPr>
          <a:xfrm>
            <a:off x="770023" y="3950301"/>
            <a:ext cx="7791650" cy="358140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398" name="Google Shape;4398;p1709"/>
          <p:cNvSpPr txBox="1">
            <a:spLocks noGrp="1"/>
          </p:cNvSpPr>
          <p:nvPr>
            <p:ph type="subTitle" idx="1"/>
          </p:nvPr>
        </p:nvSpPr>
        <p:spPr>
          <a:xfrm>
            <a:off x="770023" y="8100488"/>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grpSp>
        <p:nvGrpSpPr>
          <p:cNvPr id="4399" name="Google Shape;4399;p1709"/>
          <p:cNvGrpSpPr/>
          <p:nvPr/>
        </p:nvGrpSpPr>
        <p:grpSpPr>
          <a:xfrm flipH="1">
            <a:off x="-1" y="2"/>
            <a:ext cx="9628088" cy="2264733"/>
            <a:chOff x="7522541" y="1"/>
            <a:chExt cx="4669459" cy="1098357"/>
          </a:xfrm>
        </p:grpSpPr>
        <p:sp>
          <p:nvSpPr>
            <p:cNvPr id="4400" name="Google Shape;4400;p1709"/>
            <p:cNvSpPr/>
            <p:nvPr/>
          </p:nvSpPr>
          <p:spPr>
            <a:xfrm>
              <a:off x="7522541" y="1"/>
              <a:ext cx="4669459" cy="1098357"/>
            </a:xfrm>
            <a:custGeom>
              <a:avLst/>
              <a:gdLst/>
              <a:ahLst/>
              <a:cxnLst/>
              <a:rect l="l" t="t" r="r" b="b"/>
              <a:pathLst>
                <a:path w="4669459" h="1098357" extrusionOk="0">
                  <a:moveTo>
                    <a:pt x="0" y="0"/>
                  </a:moveTo>
                  <a:lnTo>
                    <a:pt x="393099" y="0"/>
                  </a:lnTo>
                  <a:lnTo>
                    <a:pt x="485580" y="28411"/>
                  </a:lnTo>
                  <a:cubicBezTo>
                    <a:pt x="1068094" y="214503"/>
                    <a:pt x="1643165" y="412971"/>
                    <a:pt x="2241464" y="572540"/>
                  </a:cubicBezTo>
                  <a:cubicBezTo>
                    <a:pt x="3009808" y="777487"/>
                    <a:pt x="3848273" y="856360"/>
                    <a:pt x="4645823" y="731027"/>
                  </a:cubicBezTo>
                  <a:lnTo>
                    <a:pt x="4669459" y="726784"/>
                  </a:lnTo>
                  <a:lnTo>
                    <a:pt x="4669459" y="1079503"/>
                  </a:lnTo>
                  <a:lnTo>
                    <a:pt x="4627787" y="1083679"/>
                  </a:lnTo>
                  <a:cubicBezTo>
                    <a:pt x="3105555" y="1189027"/>
                    <a:pt x="1909512" y="709765"/>
                    <a:pt x="568062" y="207626"/>
                  </a:cubicBezTo>
                  <a:close/>
                </a:path>
              </a:pathLst>
            </a:custGeom>
            <a:gradFill>
              <a:gsLst>
                <a:gs pos="0">
                  <a:srgbClr val="EF4114"/>
                </a:gs>
                <a:gs pos="4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401" name="Google Shape;4401;p1709"/>
            <p:cNvSpPr/>
            <p:nvPr/>
          </p:nvSpPr>
          <p:spPr>
            <a:xfrm>
              <a:off x="7649481" y="1"/>
              <a:ext cx="4542519" cy="983565"/>
            </a:xfrm>
            <a:custGeom>
              <a:avLst/>
              <a:gdLst/>
              <a:ahLst/>
              <a:cxnLst/>
              <a:rect l="l" t="t" r="r" b="b"/>
              <a:pathLst>
                <a:path w="4542519" h="983565" extrusionOk="0">
                  <a:moveTo>
                    <a:pt x="0" y="0"/>
                  </a:moveTo>
                  <a:lnTo>
                    <a:pt x="4542519" y="0"/>
                  </a:lnTo>
                  <a:lnTo>
                    <a:pt x="4542519" y="957397"/>
                  </a:lnTo>
                  <a:lnTo>
                    <a:pt x="4542518" y="957403"/>
                  </a:lnTo>
                  <a:lnTo>
                    <a:pt x="4510552" y="961138"/>
                  </a:lnTo>
                  <a:cubicBezTo>
                    <a:pt x="2991282" y="1091409"/>
                    <a:pt x="1788278" y="632191"/>
                    <a:pt x="439600" y="15251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pic>
        <p:nvPicPr>
          <p:cNvPr id="4402" name="Google Shape;4402;p1709"/>
          <p:cNvPicPr preferRelativeResize="0"/>
          <p:nvPr/>
        </p:nvPicPr>
        <p:blipFill rotWithShape="1">
          <a:blip r:embed="rId2">
            <a:alphaModFix/>
          </a:blip>
          <a:srcRect/>
          <a:stretch/>
        </p:blipFill>
        <p:spPr>
          <a:xfrm>
            <a:off x="770022" y="204788"/>
            <a:ext cx="2917809" cy="1319961"/>
          </a:xfrm>
          <a:prstGeom prst="rect">
            <a:avLst/>
          </a:prstGeom>
          <a:noFill/>
          <a:ln>
            <a:noFill/>
          </a:ln>
        </p:spPr>
      </p:pic>
    </p:spTree>
  </p:cSld>
  <p:clrMapOvr>
    <a:masterClrMapping/>
  </p:clrMapOvr>
</p:sldLayout>
</file>

<file path=ppt/slideLayouts/slideLayout464.xml><?xml version="1.0" encoding="utf-8"?>
<p:sldLayout xmlns:a="http://schemas.openxmlformats.org/drawingml/2006/main" xmlns:r="http://schemas.openxmlformats.org/officeDocument/2006/relationships" xmlns:p="http://schemas.openxmlformats.org/presentationml/2006/main" matchingName="Cover">
  <p:cSld name="Cover 6">
    <p:spTree>
      <p:nvGrpSpPr>
        <p:cNvPr id="1" name="Shape 4403"/>
        <p:cNvGrpSpPr/>
        <p:nvPr/>
      </p:nvGrpSpPr>
      <p:grpSpPr>
        <a:xfrm>
          <a:off x="0" y="0"/>
          <a:ext cx="0" cy="0"/>
          <a:chOff x="0" y="0"/>
          <a:chExt cx="0" cy="0"/>
        </a:xfrm>
      </p:grpSpPr>
      <p:sp>
        <p:nvSpPr>
          <p:cNvPr id="4404" name="Google Shape;4404;p1710"/>
          <p:cNvSpPr/>
          <p:nvPr/>
        </p:nvSpPr>
        <p:spPr>
          <a:xfrm>
            <a:off x="1353552" y="1941620"/>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405" name="Google Shape;4405;p1710"/>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406" name="Google Shape;4406;p1710"/>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4407" name="Google Shape;4407;p1710"/>
          <p:cNvSpPr>
            <a:spLocks noGrp="1"/>
          </p:cNvSpPr>
          <p:nvPr>
            <p:ph type="pic" idx="2"/>
          </p:nvPr>
        </p:nvSpPr>
        <p:spPr>
          <a:xfrm>
            <a:off x="10678026" y="350873"/>
            <a:ext cx="7609974" cy="8915400"/>
          </a:xfrm>
          <a:prstGeom prst="rect">
            <a:avLst/>
          </a:prstGeom>
          <a:noFill/>
          <a:ln>
            <a:noFill/>
          </a:ln>
        </p:spPr>
      </p:sp>
      <p:grpSp>
        <p:nvGrpSpPr>
          <p:cNvPr id="4408" name="Google Shape;4408;p1710"/>
          <p:cNvGrpSpPr/>
          <p:nvPr/>
        </p:nvGrpSpPr>
        <p:grpSpPr>
          <a:xfrm>
            <a:off x="0" y="7530523"/>
            <a:ext cx="18288000" cy="2756480"/>
            <a:chOff x="0" y="5020348"/>
            <a:chExt cx="12192000" cy="1837653"/>
          </a:xfrm>
        </p:grpSpPr>
        <p:sp>
          <p:nvSpPr>
            <p:cNvPr id="4409" name="Google Shape;4409;p1710"/>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410" name="Google Shape;4410;p1710"/>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4411" name="Google Shape;4411;p1710"/>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465.xml><?xml version="1.0" encoding="utf-8"?>
<p:sldLayout xmlns:a="http://schemas.openxmlformats.org/drawingml/2006/main" xmlns:r="http://schemas.openxmlformats.org/officeDocument/2006/relationships" xmlns:p="http://schemas.openxmlformats.org/presentationml/2006/main" matchingName="Divider">
  <p:cSld name="Divider 5">
    <p:bg>
      <p:bgPr>
        <a:solidFill>
          <a:schemeClr val="lt2"/>
        </a:solidFill>
        <a:effectLst/>
      </p:bgPr>
    </p:bg>
    <p:spTree>
      <p:nvGrpSpPr>
        <p:cNvPr id="1" name="Shape 4412"/>
        <p:cNvGrpSpPr/>
        <p:nvPr/>
      </p:nvGrpSpPr>
      <p:grpSpPr>
        <a:xfrm>
          <a:off x="0" y="0"/>
          <a:ext cx="0" cy="0"/>
          <a:chOff x="0" y="0"/>
          <a:chExt cx="0" cy="0"/>
        </a:xfrm>
      </p:grpSpPr>
      <p:grpSp>
        <p:nvGrpSpPr>
          <p:cNvPr id="4413" name="Google Shape;4413;p1711"/>
          <p:cNvGrpSpPr/>
          <p:nvPr/>
        </p:nvGrpSpPr>
        <p:grpSpPr>
          <a:xfrm>
            <a:off x="0" y="7530521"/>
            <a:ext cx="18288000" cy="2756480"/>
            <a:chOff x="0" y="5020347"/>
            <a:chExt cx="12192000" cy="1837653"/>
          </a:xfrm>
        </p:grpSpPr>
        <p:sp>
          <p:nvSpPr>
            <p:cNvPr id="4414" name="Google Shape;4414;p1711"/>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415" name="Google Shape;4415;p1711"/>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416" name="Google Shape;4416;p1711"/>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4417" name="Google Shape;4417;p1711"/>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4418" name="Google Shape;4418;p1711"/>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419" name="Google Shape;4419;p1711"/>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466.xml><?xml version="1.0" encoding="utf-8"?>
<p:sldLayout xmlns:a="http://schemas.openxmlformats.org/drawingml/2006/main" xmlns:r="http://schemas.openxmlformats.org/officeDocument/2006/relationships" xmlns:p="http://schemas.openxmlformats.org/presentationml/2006/main" matchingName="Photo Slide">
  <p:cSld name="Photo Slide 5">
    <p:spTree>
      <p:nvGrpSpPr>
        <p:cNvPr id="1" name="Shape 4420"/>
        <p:cNvGrpSpPr/>
        <p:nvPr/>
      </p:nvGrpSpPr>
      <p:grpSpPr>
        <a:xfrm>
          <a:off x="0" y="0"/>
          <a:ext cx="0" cy="0"/>
          <a:chOff x="0" y="0"/>
          <a:chExt cx="0" cy="0"/>
        </a:xfrm>
      </p:grpSpPr>
      <p:sp>
        <p:nvSpPr>
          <p:cNvPr id="4421" name="Google Shape;4421;p1712"/>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4422" name="Google Shape;4422;p1712"/>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4423" name="Google Shape;4423;p1712"/>
          <p:cNvGrpSpPr/>
          <p:nvPr/>
        </p:nvGrpSpPr>
        <p:grpSpPr>
          <a:xfrm>
            <a:off x="0" y="8069140"/>
            <a:ext cx="4211052" cy="1130837"/>
            <a:chOff x="0" y="5379426"/>
            <a:chExt cx="2807368" cy="753891"/>
          </a:xfrm>
        </p:grpSpPr>
        <p:sp>
          <p:nvSpPr>
            <p:cNvPr id="4424" name="Google Shape;4424;p1712"/>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425" name="Google Shape;4425;p1712"/>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grpSp>
      <p:sp>
        <p:nvSpPr>
          <p:cNvPr id="4426" name="Google Shape;4426;p1712"/>
          <p:cNvSpPr>
            <a:spLocks noGrp="1"/>
          </p:cNvSpPr>
          <p:nvPr>
            <p:ph type="pic" idx="2"/>
          </p:nvPr>
        </p:nvSpPr>
        <p:spPr>
          <a:xfrm>
            <a:off x="4211052" y="685803"/>
            <a:ext cx="13373100" cy="8915397"/>
          </a:xfrm>
          <a:prstGeom prst="rect">
            <a:avLst/>
          </a:prstGeom>
          <a:noFill/>
          <a:ln>
            <a:noFill/>
          </a:ln>
        </p:spPr>
      </p:sp>
      <p:pic>
        <p:nvPicPr>
          <p:cNvPr id="4427" name="Google Shape;4427;p1712"/>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cSld>
  <p:clrMapOvr>
    <a:masterClrMapping/>
  </p:clrMapOvr>
</p:sldLayout>
</file>

<file path=ppt/slideLayouts/slideLayout467.xml><?xml version="1.0" encoding="utf-8"?>
<p:sldLayout xmlns:a="http://schemas.openxmlformats.org/drawingml/2006/main" xmlns:r="http://schemas.openxmlformats.org/officeDocument/2006/relationships" xmlns:p="http://schemas.openxmlformats.org/presentationml/2006/main" matchingName="14_Quotation">
  <p:cSld name="14_Quotation">
    <p:spTree>
      <p:nvGrpSpPr>
        <p:cNvPr id="1" name="Shape 4428"/>
        <p:cNvGrpSpPr/>
        <p:nvPr/>
      </p:nvGrpSpPr>
      <p:grpSpPr>
        <a:xfrm>
          <a:off x="0" y="0"/>
          <a:ext cx="0" cy="0"/>
          <a:chOff x="0" y="0"/>
          <a:chExt cx="0" cy="0"/>
        </a:xfrm>
      </p:grpSpPr>
      <p:sp>
        <p:nvSpPr>
          <p:cNvPr id="4429" name="Google Shape;4429;p1713"/>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430" name="Google Shape;4430;p1713"/>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431" name="Google Shape;4431;p1713"/>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432" name="Google Shape;4432;p1713"/>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433" name="Google Shape;4433;p171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4434" name="Google Shape;4434;p171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435" name="Google Shape;4435;p1713"/>
          <p:cNvGrpSpPr/>
          <p:nvPr/>
        </p:nvGrpSpPr>
        <p:grpSpPr>
          <a:xfrm>
            <a:off x="10787315" y="2"/>
            <a:ext cx="7500689" cy="2138988"/>
            <a:chOff x="7191542" y="1"/>
            <a:chExt cx="5000459" cy="1425992"/>
          </a:xfrm>
        </p:grpSpPr>
        <p:pic>
          <p:nvPicPr>
            <p:cNvPr id="4436" name="Google Shape;4436;p171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437" name="Google Shape;4437;p1713"/>
            <p:cNvGrpSpPr/>
            <p:nvPr/>
          </p:nvGrpSpPr>
          <p:grpSpPr>
            <a:xfrm>
              <a:off x="7191542" y="1"/>
              <a:ext cx="5000459" cy="1425992"/>
              <a:chOff x="7186272" y="0"/>
              <a:chExt cx="5005729" cy="1427495"/>
            </a:xfrm>
          </p:grpSpPr>
          <p:sp>
            <p:nvSpPr>
              <p:cNvPr id="4438" name="Google Shape;4438;p171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439" name="Google Shape;4439;p171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4440" name="Google Shape;4440;p1713"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68.xml><?xml version="1.0" encoding="utf-8"?>
<p:sldLayout xmlns:a="http://schemas.openxmlformats.org/drawingml/2006/main" xmlns:r="http://schemas.openxmlformats.org/officeDocument/2006/relationships" xmlns:p="http://schemas.openxmlformats.org/presentationml/2006/main" matchingName="7_Title and Content">
  <p:cSld name="7_Title and Content">
    <p:spTree>
      <p:nvGrpSpPr>
        <p:cNvPr id="1" name="Shape 4441"/>
        <p:cNvGrpSpPr/>
        <p:nvPr/>
      </p:nvGrpSpPr>
      <p:grpSpPr>
        <a:xfrm>
          <a:off x="0" y="0"/>
          <a:ext cx="0" cy="0"/>
          <a:chOff x="0" y="0"/>
          <a:chExt cx="0" cy="0"/>
        </a:xfrm>
      </p:grpSpPr>
      <p:grpSp>
        <p:nvGrpSpPr>
          <p:cNvPr id="4442" name="Google Shape;4442;p1714"/>
          <p:cNvGrpSpPr/>
          <p:nvPr/>
        </p:nvGrpSpPr>
        <p:grpSpPr>
          <a:xfrm>
            <a:off x="10787315" y="2"/>
            <a:ext cx="7500689" cy="2138988"/>
            <a:chOff x="7191542" y="1"/>
            <a:chExt cx="5000459" cy="1425992"/>
          </a:xfrm>
        </p:grpSpPr>
        <p:pic>
          <p:nvPicPr>
            <p:cNvPr id="4443" name="Google Shape;4443;p171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444" name="Google Shape;4444;p1714"/>
            <p:cNvGrpSpPr/>
            <p:nvPr/>
          </p:nvGrpSpPr>
          <p:grpSpPr>
            <a:xfrm>
              <a:off x="7191542" y="1"/>
              <a:ext cx="5000459" cy="1425992"/>
              <a:chOff x="7186272" y="0"/>
              <a:chExt cx="5005729" cy="1427495"/>
            </a:xfrm>
          </p:grpSpPr>
          <p:sp>
            <p:nvSpPr>
              <p:cNvPr id="4445" name="Google Shape;4445;p171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446" name="Google Shape;4446;p171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4447" name="Google Shape;4447;p1714"/>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448" name="Google Shape;4448;p1714"/>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449" name="Google Shape;4449;p1714"/>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450" name="Google Shape;4450;p171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4451" name="Google Shape;4451;p171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469.xml><?xml version="1.0" encoding="utf-8"?>
<p:sldLayout xmlns:a="http://schemas.openxmlformats.org/drawingml/2006/main" xmlns:r="http://schemas.openxmlformats.org/officeDocument/2006/relationships" xmlns:p="http://schemas.openxmlformats.org/presentationml/2006/main" matchingName="7_Two Content">
  <p:cSld name="7_Two Content">
    <p:spTree>
      <p:nvGrpSpPr>
        <p:cNvPr id="1" name="Shape 4452"/>
        <p:cNvGrpSpPr/>
        <p:nvPr/>
      </p:nvGrpSpPr>
      <p:grpSpPr>
        <a:xfrm>
          <a:off x="0" y="0"/>
          <a:ext cx="0" cy="0"/>
          <a:chOff x="0" y="0"/>
          <a:chExt cx="0" cy="0"/>
        </a:xfrm>
      </p:grpSpPr>
      <p:sp>
        <p:nvSpPr>
          <p:cNvPr id="4453" name="Google Shape;4453;p1715"/>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454" name="Google Shape;4454;p1715"/>
          <p:cNvSpPr txBox="1">
            <a:spLocks noGrp="1"/>
          </p:cNvSpPr>
          <p:nvPr>
            <p:ph type="body" idx="1"/>
          </p:nvPr>
        </p:nvSpPr>
        <p:spPr>
          <a:xfrm>
            <a:off x="914400" y="2738439"/>
            <a:ext cx="81153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4455" name="Google Shape;4455;p1715"/>
          <p:cNvGrpSpPr/>
          <p:nvPr/>
        </p:nvGrpSpPr>
        <p:grpSpPr>
          <a:xfrm>
            <a:off x="10787315" y="2"/>
            <a:ext cx="7500689" cy="2138988"/>
            <a:chOff x="7191542" y="1"/>
            <a:chExt cx="5000459" cy="1425992"/>
          </a:xfrm>
        </p:grpSpPr>
        <p:pic>
          <p:nvPicPr>
            <p:cNvPr id="4456" name="Google Shape;4456;p171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457" name="Google Shape;4457;p1715"/>
            <p:cNvGrpSpPr/>
            <p:nvPr/>
          </p:nvGrpSpPr>
          <p:grpSpPr>
            <a:xfrm>
              <a:off x="7191542" y="1"/>
              <a:ext cx="5000459" cy="1425992"/>
              <a:chOff x="7186272" y="0"/>
              <a:chExt cx="5005729" cy="1427495"/>
            </a:xfrm>
          </p:grpSpPr>
          <p:sp>
            <p:nvSpPr>
              <p:cNvPr id="4458" name="Google Shape;4458;p171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459" name="Google Shape;4459;p171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4460" name="Google Shape;4460;p1715"/>
          <p:cNvSpPr txBox="1">
            <a:spLocks noGrp="1"/>
          </p:cNvSpPr>
          <p:nvPr>
            <p:ph type="body" idx="2"/>
          </p:nvPr>
        </p:nvSpPr>
        <p:spPr>
          <a:xfrm>
            <a:off x="9258301" y="2738439"/>
            <a:ext cx="8115299"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461" name="Google Shape;4461;p1715"/>
          <p:cNvSpPr txBox="1">
            <a:spLocks noGrp="1"/>
          </p:cNvSpPr>
          <p:nvPr>
            <p:ph type="sldNum" idx="12"/>
          </p:nvPr>
        </p:nvSpPr>
        <p:spPr>
          <a:xfrm>
            <a:off x="13258797"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462" name="Google Shape;4462;p171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4463" name="Google Shape;4463;p171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470.xml><?xml version="1.0" encoding="utf-8"?>
<p:sldLayout xmlns:a="http://schemas.openxmlformats.org/drawingml/2006/main" xmlns:r="http://schemas.openxmlformats.org/officeDocument/2006/relationships" xmlns:p="http://schemas.openxmlformats.org/presentationml/2006/main" matchingName="Photo Slide">
  <p:cSld name="Photo Slide 6">
    <p:spTree>
      <p:nvGrpSpPr>
        <p:cNvPr id="1" name="Shape 4464"/>
        <p:cNvGrpSpPr/>
        <p:nvPr/>
      </p:nvGrpSpPr>
      <p:grpSpPr>
        <a:xfrm>
          <a:off x="0" y="0"/>
          <a:ext cx="0" cy="0"/>
          <a:chOff x="0" y="0"/>
          <a:chExt cx="0" cy="0"/>
        </a:xfrm>
      </p:grpSpPr>
      <p:sp>
        <p:nvSpPr>
          <p:cNvPr id="4465" name="Google Shape;4465;p1716"/>
          <p:cNvSpPr txBox="1">
            <a:spLocks noGrp="1"/>
          </p:cNvSpPr>
          <p:nvPr>
            <p:ph type="body" idx="1"/>
          </p:nvPr>
        </p:nvSpPr>
        <p:spPr>
          <a:xfrm>
            <a:off x="685801"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4466" name="Google Shape;4466;p1716"/>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4467" name="Google Shape;4467;p1716"/>
          <p:cNvGrpSpPr/>
          <p:nvPr/>
        </p:nvGrpSpPr>
        <p:grpSpPr>
          <a:xfrm>
            <a:off x="0" y="8069141"/>
            <a:ext cx="4211052" cy="1130837"/>
            <a:chOff x="0" y="5379426"/>
            <a:chExt cx="2807368" cy="753891"/>
          </a:xfrm>
        </p:grpSpPr>
        <p:sp>
          <p:nvSpPr>
            <p:cNvPr id="4468" name="Google Shape;4468;p1716"/>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469" name="Google Shape;4469;p1716"/>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grpSp>
      <p:sp>
        <p:nvSpPr>
          <p:cNvPr id="4470" name="Google Shape;4470;p1716"/>
          <p:cNvSpPr>
            <a:spLocks noGrp="1"/>
          </p:cNvSpPr>
          <p:nvPr>
            <p:ph type="pic" idx="2"/>
          </p:nvPr>
        </p:nvSpPr>
        <p:spPr>
          <a:xfrm>
            <a:off x="4211052" y="685803"/>
            <a:ext cx="13373100" cy="8915397"/>
          </a:xfrm>
          <a:prstGeom prst="rect">
            <a:avLst/>
          </a:prstGeom>
          <a:noFill/>
          <a:ln>
            <a:noFill/>
          </a:ln>
        </p:spPr>
      </p:sp>
      <p:pic>
        <p:nvPicPr>
          <p:cNvPr id="4471" name="Google Shape;4471;p1716"/>
          <p:cNvPicPr preferRelativeResize="0"/>
          <p:nvPr/>
        </p:nvPicPr>
        <p:blipFill rotWithShape="1">
          <a:blip r:embed="rId2">
            <a:alphaModFix/>
          </a:blip>
          <a:srcRect/>
          <a:stretch/>
        </p:blipFill>
        <p:spPr>
          <a:xfrm>
            <a:off x="770024" y="6578307"/>
            <a:ext cx="3037973" cy="1367910"/>
          </a:xfrm>
          <a:prstGeom prst="rect">
            <a:avLst/>
          </a:prstGeom>
          <a:noFill/>
          <a:ln>
            <a:noFill/>
          </a:ln>
        </p:spPr>
      </p:pic>
    </p:spTree>
  </p:cSld>
  <p:clrMapOvr>
    <a:masterClrMapping/>
  </p:clrMapOvr>
</p:sldLayout>
</file>

<file path=ppt/slideLayouts/slideLayout471.xml><?xml version="1.0" encoding="utf-8"?>
<p:sldLayout xmlns:a="http://schemas.openxmlformats.org/drawingml/2006/main" xmlns:r="http://schemas.openxmlformats.org/officeDocument/2006/relationships" xmlns:p="http://schemas.openxmlformats.org/presentationml/2006/main" matchingName="7_Comparison">
  <p:cSld name="7_Comparison">
    <p:spTree>
      <p:nvGrpSpPr>
        <p:cNvPr id="1" name="Shape 4472"/>
        <p:cNvGrpSpPr/>
        <p:nvPr/>
      </p:nvGrpSpPr>
      <p:grpSpPr>
        <a:xfrm>
          <a:off x="0" y="0"/>
          <a:ext cx="0" cy="0"/>
          <a:chOff x="0" y="0"/>
          <a:chExt cx="0" cy="0"/>
        </a:xfrm>
      </p:grpSpPr>
      <p:grpSp>
        <p:nvGrpSpPr>
          <p:cNvPr id="4473" name="Google Shape;4473;p1717"/>
          <p:cNvGrpSpPr/>
          <p:nvPr/>
        </p:nvGrpSpPr>
        <p:grpSpPr>
          <a:xfrm>
            <a:off x="10787315" y="2"/>
            <a:ext cx="7500689" cy="2138988"/>
            <a:chOff x="7191542" y="1"/>
            <a:chExt cx="5000459" cy="1425992"/>
          </a:xfrm>
        </p:grpSpPr>
        <p:pic>
          <p:nvPicPr>
            <p:cNvPr id="4474" name="Google Shape;4474;p171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475" name="Google Shape;4475;p1717"/>
            <p:cNvGrpSpPr/>
            <p:nvPr/>
          </p:nvGrpSpPr>
          <p:grpSpPr>
            <a:xfrm>
              <a:off x="7191542" y="1"/>
              <a:ext cx="5000459" cy="1425992"/>
              <a:chOff x="7186272" y="0"/>
              <a:chExt cx="5005729" cy="1427495"/>
            </a:xfrm>
          </p:grpSpPr>
          <p:sp>
            <p:nvSpPr>
              <p:cNvPr id="4476" name="Google Shape;4476;p171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477" name="Google Shape;4477;p171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4478" name="Google Shape;4478;p1717"/>
          <p:cNvSpPr txBox="1">
            <a:spLocks noGrp="1"/>
          </p:cNvSpPr>
          <p:nvPr>
            <p:ph type="title"/>
          </p:nvPr>
        </p:nvSpPr>
        <p:spPr>
          <a:xfrm>
            <a:off x="914400" y="547690"/>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479" name="Google Shape;4479;p1717"/>
          <p:cNvSpPr txBox="1">
            <a:spLocks noGrp="1"/>
          </p:cNvSpPr>
          <p:nvPr>
            <p:ph type="body" idx="1"/>
          </p:nvPr>
        </p:nvSpPr>
        <p:spPr>
          <a:xfrm>
            <a:off x="914402"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4480" name="Google Shape;4480;p1717"/>
          <p:cNvSpPr txBox="1">
            <a:spLocks noGrp="1"/>
          </p:cNvSpPr>
          <p:nvPr>
            <p:ph type="body" idx="2"/>
          </p:nvPr>
        </p:nvSpPr>
        <p:spPr>
          <a:xfrm>
            <a:off x="914402"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481" name="Google Shape;4481;p1717"/>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4482" name="Google Shape;4482;p1717"/>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483" name="Google Shape;4483;p1717"/>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484" name="Google Shape;4484;p171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4485" name="Google Shape;4485;p171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472.xml><?xml version="1.0" encoding="utf-8"?>
<p:sldLayout xmlns:a="http://schemas.openxmlformats.org/drawingml/2006/main" xmlns:r="http://schemas.openxmlformats.org/officeDocument/2006/relationships" xmlns:p="http://schemas.openxmlformats.org/presentationml/2006/main" matchingName="15_Quotation">
  <p:cSld name="15_Quotation">
    <p:spTree>
      <p:nvGrpSpPr>
        <p:cNvPr id="1" name="Shape 4486"/>
        <p:cNvGrpSpPr/>
        <p:nvPr/>
      </p:nvGrpSpPr>
      <p:grpSpPr>
        <a:xfrm>
          <a:off x="0" y="0"/>
          <a:ext cx="0" cy="0"/>
          <a:chOff x="0" y="0"/>
          <a:chExt cx="0" cy="0"/>
        </a:xfrm>
      </p:grpSpPr>
      <p:sp>
        <p:nvSpPr>
          <p:cNvPr id="4487" name="Google Shape;4487;p1718"/>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488" name="Google Shape;4488;p1718"/>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489" name="Google Shape;4489;p1718"/>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490" name="Google Shape;4490;p1718"/>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491" name="Google Shape;4491;p171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4492" name="Google Shape;4492;p171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493" name="Google Shape;4493;p1718"/>
          <p:cNvGrpSpPr/>
          <p:nvPr/>
        </p:nvGrpSpPr>
        <p:grpSpPr>
          <a:xfrm>
            <a:off x="10787315" y="2"/>
            <a:ext cx="7500689" cy="2138988"/>
            <a:chOff x="7191542" y="1"/>
            <a:chExt cx="5000459" cy="1425992"/>
          </a:xfrm>
        </p:grpSpPr>
        <p:pic>
          <p:nvPicPr>
            <p:cNvPr id="4494" name="Google Shape;4494;p171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495" name="Google Shape;4495;p1718"/>
            <p:cNvGrpSpPr/>
            <p:nvPr/>
          </p:nvGrpSpPr>
          <p:grpSpPr>
            <a:xfrm>
              <a:off x="7191542" y="1"/>
              <a:ext cx="5000459" cy="1425992"/>
              <a:chOff x="7186272" y="0"/>
              <a:chExt cx="5005729" cy="1427495"/>
            </a:xfrm>
          </p:grpSpPr>
          <p:sp>
            <p:nvSpPr>
              <p:cNvPr id="4496" name="Google Shape;4496;p171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497" name="Google Shape;4497;p171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4498" name="Google Shape;4498;p1718"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73.xml><?xml version="1.0" encoding="utf-8"?>
<p:sldLayout xmlns:a="http://schemas.openxmlformats.org/drawingml/2006/main" xmlns:r="http://schemas.openxmlformats.org/officeDocument/2006/relationships" xmlns:p="http://schemas.openxmlformats.org/presentationml/2006/main" matchingName="Divider">
  <p:cSld name="Divider 6">
    <p:bg>
      <p:bgPr>
        <a:solidFill>
          <a:schemeClr val="lt2"/>
        </a:solidFill>
        <a:effectLst/>
      </p:bgPr>
    </p:bg>
    <p:spTree>
      <p:nvGrpSpPr>
        <p:cNvPr id="1" name="Shape 4499"/>
        <p:cNvGrpSpPr/>
        <p:nvPr/>
      </p:nvGrpSpPr>
      <p:grpSpPr>
        <a:xfrm>
          <a:off x="0" y="0"/>
          <a:ext cx="0" cy="0"/>
          <a:chOff x="0" y="0"/>
          <a:chExt cx="0" cy="0"/>
        </a:xfrm>
      </p:grpSpPr>
      <p:grpSp>
        <p:nvGrpSpPr>
          <p:cNvPr id="4500" name="Google Shape;4500;p1719"/>
          <p:cNvGrpSpPr/>
          <p:nvPr/>
        </p:nvGrpSpPr>
        <p:grpSpPr>
          <a:xfrm>
            <a:off x="0" y="7530523"/>
            <a:ext cx="18288000" cy="2756480"/>
            <a:chOff x="0" y="5020347"/>
            <a:chExt cx="12192000" cy="1837653"/>
          </a:xfrm>
        </p:grpSpPr>
        <p:sp>
          <p:nvSpPr>
            <p:cNvPr id="4501" name="Google Shape;4501;p1719"/>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502" name="Google Shape;4502;p1719"/>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503" name="Google Shape;4503;p1719"/>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4504" name="Google Shape;4504;p1719"/>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4505" name="Google Shape;4505;p1719"/>
          <p:cNvSpPr txBox="1">
            <a:spLocks noGrp="1"/>
          </p:cNvSpPr>
          <p:nvPr>
            <p:ph type="title"/>
          </p:nvPr>
        </p:nvSpPr>
        <p:spPr>
          <a:xfrm>
            <a:off x="2119965" y="1052624"/>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506" name="Google Shape;4506;p1719"/>
          <p:cNvSpPr txBox="1">
            <a:spLocks noGrp="1"/>
          </p:cNvSpPr>
          <p:nvPr>
            <p:ph type="subTitle" idx="1"/>
          </p:nvPr>
        </p:nvSpPr>
        <p:spPr>
          <a:xfrm>
            <a:off x="2119965" y="4622461"/>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474.xml><?xml version="1.0" encoding="utf-8"?>
<p:sldLayout xmlns:a="http://schemas.openxmlformats.org/drawingml/2006/main" xmlns:r="http://schemas.openxmlformats.org/officeDocument/2006/relationships" xmlns:p="http://schemas.openxmlformats.org/presentationml/2006/main" matchingName="6_Blank">
  <p:cSld name="6_Blank">
    <p:spTree>
      <p:nvGrpSpPr>
        <p:cNvPr id="1" name="Shape 4507"/>
        <p:cNvGrpSpPr/>
        <p:nvPr/>
      </p:nvGrpSpPr>
      <p:grpSpPr>
        <a:xfrm>
          <a:off x="0" y="0"/>
          <a:ext cx="0" cy="0"/>
          <a:chOff x="0" y="0"/>
          <a:chExt cx="0" cy="0"/>
        </a:xfrm>
      </p:grpSpPr>
      <p:sp>
        <p:nvSpPr>
          <p:cNvPr id="4508" name="Google Shape;4508;p1720"/>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509" name="Google Shape;4509;p172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4510" name="Google Shape;4510;p172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511" name="Google Shape;4511;p1720"/>
          <p:cNvGrpSpPr/>
          <p:nvPr/>
        </p:nvGrpSpPr>
        <p:grpSpPr>
          <a:xfrm>
            <a:off x="10787315" y="2"/>
            <a:ext cx="7500689" cy="2138988"/>
            <a:chOff x="7191542" y="1"/>
            <a:chExt cx="5000459" cy="1425992"/>
          </a:xfrm>
        </p:grpSpPr>
        <p:pic>
          <p:nvPicPr>
            <p:cNvPr id="4512" name="Google Shape;4512;p172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513" name="Google Shape;4513;p1720"/>
            <p:cNvGrpSpPr/>
            <p:nvPr/>
          </p:nvGrpSpPr>
          <p:grpSpPr>
            <a:xfrm>
              <a:off x="7191542" y="1"/>
              <a:ext cx="5000459" cy="1425992"/>
              <a:chOff x="7186272" y="0"/>
              <a:chExt cx="5005729" cy="1427495"/>
            </a:xfrm>
          </p:grpSpPr>
          <p:sp>
            <p:nvSpPr>
              <p:cNvPr id="4514" name="Google Shape;4514;p172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515" name="Google Shape;4515;p172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Tree>
  </p:cSld>
  <p:clrMapOvr>
    <a:masterClrMapping/>
  </p:clrMapOvr>
</p:sldLayout>
</file>

<file path=ppt/slideLayouts/slideLayout475.xml><?xml version="1.0" encoding="utf-8"?>
<p:sldLayout xmlns:a="http://schemas.openxmlformats.org/drawingml/2006/main" xmlns:r="http://schemas.openxmlformats.org/officeDocument/2006/relationships" xmlns:p="http://schemas.openxmlformats.org/presentationml/2006/main" matchingName="Cover">
  <p:cSld name="Cover 7">
    <p:spTree>
      <p:nvGrpSpPr>
        <p:cNvPr id="1" name="Shape 4516"/>
        <p:cNvGrpSpPr/>
        <p:nvPr/>
      </p:nvGrpSpPr>
      <p:grpSpPr>
        <a:xfrm>
          <a:off x="0" y="0"/>
          <a:ext cx="0" cy="0"/>
          <a:chOff x="0" y="0"/>
          <a:chExt cx="0" cy="0"/>
        </a:xfrm>
      </p:grpSpPr>
      <p:sp>
        <p:nvSpPr>
          <p:cNvPr id="4517" name="Google Shape;4517;p1721"/>
          <p:cNvSpPr/>
          <p:nvPr/>
        </p:nvSpPr>
        <p:spPr>
          <a:xfrm>
            <a:off x="1353552" y="1941620"/>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518" name="Google Shape;4518;p1721"/>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519" name="Google Shape;4519;p1721"/>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4520" name="Google Shape;4520;p1721"/>
          <p:cNvSpPr>
            <a:spLocks noGrp="1"/>
          </p:cNvSpPr>
          <p:nvPr>
            <p:ph type="pic" idx="2"/>
          </p:nvPr>
        </p:nvSpPr>
        <p:spPr>
          <a:xfrm>
            <a:off x="10678026" y="350873"/>
            <a:ext cx="7609974" cy="8915400"/>
          </a:xfrm>
          <a:prstGeom prst="rect">
            <a:avLst/>
          </a:prstGeom>
          <a:noFill/>
          <a:ln>
            <a:noFill/>
          </a:ln>
        </p:spPr>
      </p:sp>
      <p:grpSp>
        <p:nvGrpSpPr>
          <p:cNvPr id="4521" name="Google Shape;4521;p1721"/>
          <p:cNvGrpSpPr/>
          <p:nvPr/>
        </p:nvGrpSpPr>
        <p:grpSpPr>
          <a:xfrm>
            <a:off x="0" y="7530523"/>
            <a:ext cx="18288000" cy="2756480"/>
            <a:chOff x="0" y="5020348"/>
            <a:chExt cx="12192000" cy="1837653"/>
          </a:xfrm>
        </p:grpSpPr>
        <p:sp>
          <p:nvSpPr>
            <p:cNvPr id="4522" name="Google Shape;4522;p1721"/>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523" name="Google Shape;4523;p1721"/>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4524" name="Google Shape;4524;p1721"/>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476.xml><?xml version="1.0" encoding="utf-8"?>
<p:sldLayout xmlns:a="http://schemas.openxmlformats.org/drawingml/2006/main" xmlns:r="http://schemas.openxmlformats.org/officeDocument/2006/relationships" xmlns:p="http://schemas.openxmlformats.org/presentationml/2006/main" matchingName="Divider">
  <p:cSld name="Divider 7">
    <p:bg>
      <p:bgPr>
        <a:solidFill>
          <a:schemeClr val="lt2"/>
        </a:solidFill>
        <a:effectLst/>
      </p:bgPr>
    </p:bg>
    <p:spTree>
      <p:nvGrpSpPr>
        <p:cNvPr id="1" name="Shape 4525"/>
        <p:cNvGrpSpPr/>
        <p:nvPr/>
      </p:nvGrpSpPr>
      <p:grpSpPr>
        <a:xfrm>
          <a:off x="0" y="0"/>
          <a:ext cx="0" cy="0"/>
          <a:chOff x="0" y="0"/>
          <a:chExt cx="0" cy="0"/>
        </a:xfrm>
      </p:grpSpPr>
      <p:grpSp>
        <p:nvGrpSpPr>
          <p:cNvPr id="4526" name="Google Shape;4526;p1722"/>
          <p:cNvGrpSpPr/>
          <p:nvPr/>
        </p:nvGrpSpPr>
        <p:grpSpPr>
          <a:xfrm>
            <a:off x="0" y="7530521"/>
            <a:ext cx="18288000" cy="2756480"/>
            <a:chOff x="0" y="5020347"/>
            <a:chExt cx="12192000" cy="1837653"/>
          </a:xfrm>
        </p:grpSpPr>
        <p:sp>
          <p:nvSpPr>
            <p:cNvPr id="4527" name="Google Shape;4527;p1722"/>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528" name="Google Shape;4528;p1722"/>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529" name="Google Shape;4529;p1722"/>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4530" name="Google Shape;4530;p1722"/>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4531" name="Google Shape;4531;p1722"/>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532" name="Google Shape;4532;p1722"/>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477.xml><?xml version="1.0" encoding="utf-8"?>
<p:sldLayout xmlns:a="http://schemas.openxmlformats.org/drawingml/2006/main" xmlns:r="http://schemas.openxmlformats.org/officeDocument/2006/relationships" xmlns:p="http://schemas.openxmlformats.org/presentationml/2006/main" matchingName="Photo Slide">
  <p:cSld name="Photo Slide 7">
    <p:spTree>
      <p:nvGrpSpPr>
        <p:cNvPr id="1" name="Shape 4533"/>
        <p:cNvGrpSpPr/>
        <p:nvPr/>
      </p:nvGrpSpPr>
      <p:grpSpPr>
        <a:xfrm>
          <a:off x="0" y="0"/>
          <a:ext cx="0" cy="0"/>
          <a:chOff x="0" y="0"/>
          <a:chExt cx="0" cy="0"/>
        </a:xfrm>
      </p:grpSpPr>
      <p:sp>
        <p:nvSpPr>
          <p:cNvPr id="4534" name="Google Shape;4534;p1723"/>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4535" name="Google Shape;4535;p1723"/>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4536" name="Google Shape;4536;p1723"/>
          <p:cNvGrpSpPr/>
          <p:nvPr/>
        </p:nvGrpSpPr>
        <p:grpSpPr>
          <a:xfrm>
            <a:off x="0" y="8069140"/>
            <a:ext cx="4211052" cy="1130837"/>
            <a:chOff x="0" y="5379426"/>
            <a:chExt cx="2807368" cy="753891"/>
          </a:xfrm>
        </p:grpSpPr>
        <p:sp>
          <p:nvSpPr>
            <p:cNvPr id="4537" name="Google Shape;4537;p1723"/>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538" name="Google Shape;4538;p1723"/>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grpSp>
      <p:sp>
        <p:nvSpPr>
          <p:cNvPr id="4539" name="Google Shape;4539;p1723"/>
          <p:cNvSpPr>
            <a:spLocks noGrp="1"/>
          </p:cNvSpPr>
          <p:nvPr>
            <p:ph type="pic" idx="2"/>
          </p:nvPr>
        </p:nvSpPr>
        <p:spPr>
          <a:xfrm>
            <a:off x="4211052" y="685803"/>
            <a:ext cx="13373100" cy="8915397"/>
          </a:xfrm>
          <a:prstGeom prst="rect">
            <a:avLst/>
          </a:prstGeom>
          <a:noFill/>
          <a:ln>
            <a:noFill/>
          </a:ln>
        </p:spPr>
      </p:sp>
      <p:pic>
        <p:nvPicPr>
          <p:cNvPr id="4540" name="Google Shape;4540;p1723"/>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cSld>
  <p:clrMapOvr>
    <a:masterClrMapping/>
  </p:clrMapOvr>
</p:sldLayout>
</file>

<file path=ppt/slideLayouts/slideLayout478.xml><?xml version="1.0" encoding="utf-8"?>
<p:sldLayout xmlns:a="http://schemas.openxmlformats.org/drawingml/2006/main" xmlns:r="http://schemas.openxmlformats.org/officeDocument/2006/relationships" xmlns:p="http://schemas.openxmlformats.org/presentationml/2006/main" matchingName="7_Title Only">
  <p:cSld name="7_Title Only">
    <p:spTree>
      <p:nvGrpSpPr>
        <p:cNvPr id="1" name="Shape 4541"/>
        <p:cNvGrpSpPr/>
        <p:nvPr/>
      </p:nvGrpSpPr>
      <p:grpSpPr>
        <a:xfrm>
          <a:off x="0" y="0"/>
          <a:ext cx="0" cy="0"/>
          <a:chOff x="0" y="0"/>
          <a:chExt cx="0" cy="0"/>
        </a:xfrm>
      </p:grpSpPr>
      <p:grpSp>
        <p:nvGrpSpPr>
          <p:cNvPr id="4542" name="Google Shape;4542;p1724"/>
          <p:cNvGrpSpPr/>
          <p:nvPr/>
        </p:nvGrpSpPr>
        <p:grpSpPr>
          <a:xfrm>
            <a:off x="10787315" y="2"/>
            <a:ext cx="7500689" cy="2138988"/>
            <a:chOff x="7191542" y="1"/>
            <a:chExt cx="5000459" cy="1425992"/>
          </a:xfrm>
        </p:grpSpPr>
        <p:pic>
          <p:nvPicPr>
            <p:cNvPr id="4543" name="Google Shape;4543;p172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544" name="Google Shape;4544;p1724"/>
            <p:cNvGrpSpPr/>
            <p:nvPr/>
          </p:nvGrpSpPr>
          <p:grpSpPr>
            <a:xfrm>
              <a:off x="7191542" y="1"/>
              <a:ext cx="5000459" cy="1425992"/>
              <a:chOff x="7186272" y="0"/>
              <a:chExt cx="5005729" cy="1427495"/>
            </a:xfrm>
          </p:grpSpPr>
          <p:sp>
            <p:nvSpPr>
              <p:cNvPr id="4545" name="Google Shape;4545;p172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546" name="Google Shape;4546;p172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4547" name="Google Shape;4547;p1724"/>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548" name="Google Shape;4548;p1724"/>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549" name="Google Shape;4549;p172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4550" name="Google Shape;4550;p172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479.xml><?xml version="1.0" encoding="utf-8"?>
<p:sldLayout xmlns:a="http://schemas.openxmlformats.org/drawingml/2006/main" xmlns:r="http://schemas.openxmlformats.org/officeDocument/2006/relationships" xmlns:p="http://schemas.openxmlformats.org/presentationml/2006/main" matchingName="Cover">
  <p:cSld name="Cover 8">
    <p:spTree>
      <p:nvGrpSpPr>
        <p:cNvPr id="1" name="Shape 4551"/>
        <p:cNvGrpSpPr/>
        <p:nvPr/>
      </p:nvGrpSpPr>
      <p:grpSpPr>
        <a:xfrm>
          <a:off x="0" y="0"/>
          <a:ext cx="0" cy="0"/>
          <a:chOff x="0" y="0"/>
          <a:chExt cx="0" cy="0"/>
        </a:xfrm>
      </p:grpSpPr>
      <p:sp>
        <p:nvSpPr>
          <p:cNvPr id="4552" name="Google Shape;4552;p1725"/>
          <p:cNvSpPr/>
          <p:nvPr/>
        </p:nvSpPr>
        <p:spPr>
          <a:xfrm>
            <a:off x="1353552" y="1941620"/>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553" name="Google Shape;4553;p1725"/>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554" name="Google Shape;4554;p1725"/>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4555" name="Google Shape;4555;p1725"/>
          <p:cNvSpPr>
            <a:spLocks noGrp="1"/>
          </p:cNvSpPr>
          <p:nvPr>
            <p:ph type="pic" idx="2"/>
          </p:nvPr>
        </p:nvSpPr>
        <p:spPr>
          <a:xfrm>
            <a:off x="10678026" y="350873"/>
            <a:ext cx="7609974" cy="8915400"/>
          </a:xfrm>
          <a:prstGeom prst="rect">
            <a:avLst/>
          </a:prstGeom>
          <a:noFill/>
          <a:ln>
            <a:noFill/>
          </a:ln>
        </p:spPr>
      </p:sp>
      <p:grpSp>
        <p:nvGrpSpPr>
          <p:cNvPr id="4556" name="Google Shape;4556;p1725"/>
          <p:cNvGrpSpPr/>
          <p:nvPr/>
        </p:nvGrpSpPr>
        <p:grpSpPr>
          <a:xfrm>
            <a:off x="0" y="7530523"/>
            <a:ext cx="18288000" cy="2756480"/>
            <a:chOff x="0" y="5020348"/>
            <a:chExt cx="12192000" cy="1837653"/>
          </a:xfrm>
        </p:grpSpPr>
        <p:sp>
          <p:nvSpPr>
            <p:cNvPr id="4557" name="Google Shape;4557;p1725"/>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558" name="Google Shape;4558;p1725"/>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4559" name="Google Shape;4559;p1725"/>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480.xml><?xml version="1.0" encoding="utf-8"?>
<p:sldLayout xmlns:a="http://schemas.openxmlformats.org/drawingml/2006/main" xmlns:r="http://schemas.openxmlformats.org/officeDocument/2006/relationships" xmlns:p="http://schemas.openxmlformats.org/presentationml/2006/main" matchingName="Divider">
  <p:cSld name="Divider 8">
    <p:bg>
      <p:bgPr>
        <a:solidFill>
          <a:schemeClr val="lt2"/>
        </a:solidFill>
        <a:effectLst/>
      </p:bgPr>
    </p:bg>
    <p:spTree>
      <p:nvGrpSpPr>
        <p:cNvPr id="1" name="Shape 4560"/>
        <p:cNvGrpSpPr/>
        <p:nvPr/>
      </p:nvGrpSpPr>
      <p:grpSpPr>
        <a:xfrm>
          <a:off x="0" y="0"/>
          <a:ext cx="0" cy="0"/>
          <a:chOff x="0" y="0"/>
          <a:chExt cx="0" cy="0"/>
        </a:xfrm>
      </p:grpSpPr>
      <p:grpSp>
        <p:nvGrpSpPr>
          <p:cNvPr id="4561" name="Google Shape;4561;p1726"/>
          <p:cNvGrpSpPr/>
          <p:nvPr/>
        </p:nvGrpSpPr>
        <p:grpSpPr>
          <a:xfrm>
            <a:off x="0" y="7530521"/>
            <a:ext cx="18288000" cy="2756480"/>
            <a:chOff x="0" y="5020347"/>
            <a:chExt cx="12192000" cy="1837653"/>
          </a:xfrm>
        </p:grpSpPr>
        <p:sp>
          <p:nvSpPr>
            <p:cNvPr id="4562" name="Google Shape;4562;p1726"/>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563" name="Google Shape;4563;p1726"/>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564" name="Google Shape;4564;p1726"/>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4565" name="Google Shape;4565;p1726"/>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4566" name="Google Shape;4566;p1726"/>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567" name="Google Shape;4567;p1726"/>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481.xml><?xml version="1.0" encoding="utf-8"?>
<p:sldLayout xmlns:a="http://schemas.openxmlformats.org/drawingml/2006/main" xmlns:r="http://schemas.openxmlformats.org/officeDocument/2006/relationships" xmlns:p="http://schemas.openxmlformats.org/presentationml/2006/main" matchingName="Photo Slide">
  <p:cSld name="Photo Slide 8">
    <p:spTree>
      <p:nvGrpSpPr>
        <p:cNvPr id="1" name="Shape 4568"/>
        <p:cNvGrpSpPr/>
        <p:nvPr/>
      </p:nvGrpSpPr>
      <p:grpSpPr>
        <a:xfrm>
          <a:off x="0" y="0"/>
          <a:ext cx="0" cy="0"/>
          <a:chOff x="0" y="0"/>
          <a:chExt cx="0" cy="0"/>
        </a:xfrm>
      </p:grpSpPr>
      <p:sp>
        <p:nvSpPr>
          <p:cNvPr id="4569" name="Google Shape;4569;p1727"/>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4570" name="Google Shape;4570;p1727"/>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4571" name="Google Shape;4571;p1727"/>
          <p:cNvGrpSpPr/>
          <p:nvPr/>
        </p:nvGrpSpPr>
        <p:grpSpPr>
          <a:xfrm>
            <a:off x="0" y="8069140"/>
            <a:ext cx="4211052" cy="1130837"/>
            <a:chOff x="0" y="5379426"/>
            <a:chExt cx="2807368" cy="753891"/>
          </a:xfrm>
        </p:grpSpPr>
        <p:sp>
          <p:nvSpPr>
            <p:cNvPr id="4572" name="Google Shape;4572;p1727"/>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573" name="Google Shape;4573;p1727"/>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grpSp>
      <p:sp>
        <p:nvSpPr>
          <p:cNvPr id="4574" name="Google Shape;4574;p1727"/>
          <p:cNvSpPr>
            <a:spLocks noGrp="1"/>
          </p:cNvSpPr>
          <p:nvPr>
            <p:ph type="pic" idx="2"/>
          </p:nvPr>
        </p:nvSpPr>
        <p:spPr>
          <a:xfrm>
            <a:off x="4211052" y="685803"/>
            <a:ext cx="13373100" cy="8915397"/>
          </a:xfrm>
          <a:prstGeom prst="rect">
            <a:avLst/>
          </a:prstGeom>
          <a:noFill/>
          <a:ln>
            <a:noFill/>
          </a:ln>
        </p:spPr>
      </p:sp>
      <p:pic>
        <p:nvPicPr>
          <p:cNvPr id="4575" name="Google Shape;4575;p1727"/>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cSld>
  <p:clrMapOvr>
    <a:masterClrMapping/>
  </p:clrMapOvr>
</p:sldLayout>
</file>

<file path=ppt/slideLayouts/slideLayout482.xml><?xml version="1.0" encoding="utf-8"?>
<p:sldLayout xmlns:a="http://schemas.openxmlformats.org/drawingml/2006/main" xmlns:r="http://schemas.openxmlformats.org/officeDocument/2006/relationships" xmlns:p="http://schemas.openxmlformats.org/presentationml/2006/main" matchingName="16_Quotation">
  <p:cSld name="16_Quotation">
    <p:spTree>
      <p:nvGrpSpPr>
        <p:cNvPr id="1" name="Shape 4576"/>
        <p:cNvGrpSpPr/>
        <p:nvPr/>
      </p:nvGrpSpPr>
      <p:grpSpPr>
        <a:xfrm>
          <a:off x="0" y="0"/>
          <a:ext cx="0" cy="0"/>
          <a:chOff x="0" y="0"/>
          <a:chExt cx="0" cy="0"/>
        </a:xfrm>
      </p:grpSpPr>
      <p:sp>
        <p:nvSpPr>
          <p:cNvPr id="4577" name="Google Shape;4577;p1728"/>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578" name="Google Shape;4578;p1728"/>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579" name="Google Shape;4579;p1728"/>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580" name="Google Shape;4580;p1728"/>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581" name="Google Shape;4581;p172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4582" name="Google Shape;4582;p172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583" name="Google Shape;4583;p1728"/>
          <p:cNvGrpSpPr/>
          <p:nvPr/>
        </p:nvGrpSpPr>
        <p:grpSpPr>
          <a:xfrm>
            <a:off x="10787315" y="2"/>
            <a:ext cx="7500689" cy="2138988"/>
            <a:chOff x="7191542" y="1"/>
            <a:chExt cx="5000459" cy="1425992"/>
          </a:xfrm>
        </p:grpSpPr>
        <p:pic>
          <p:nvPicPr>
            <p:cNvPr id="4584" name="Google Shape;4584;p172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585" name="Google Shape;4585;p1728"/>
            <p:cNvGrpSpPr/>
            <p:nvPr/>
          </p:nvGrpSpPr>
          <p:grpSpPr>
            <a:xfrm>
              <a:off x="7191542" y="1"/>
              <a:ext cx="5000459" cy="1425992"/>
              <a:chOff x="7186272" y="0"/>
              <a:chExt cx="5005729" cy="1427495"/>
            </a:xfrm>
          </p:grpSpPr>
          <p:sp>
            <p:nvSpPr>
              <p:cNvPr id="4586" name="Google Shape;4586;p172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587" name="Google Shape;4587;p172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4588" name="Google Shape;4588;p1728"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83.xml><?xml version="1.0" encoding="utf-8"?>
<p:sldLayout xmlns:a="http://schemas.openxmlformats.org/drawingml/2006/main" xmlns:r="http://schemas.openxmlformats.org/officeDocument/2006/relationships" xmlns:p="http://schemas.openxmlformats.org/presentationml/2006/main" matchingName="8_Title and Content">
  <p:cSld name="8_Title and Content">
    <p:spTree>
      <p:nvGrpSpPr>
        <p:cNvPr id="1" name="Shape 4589"/>
        <p:cNvGrpSpPr/>
        <p:nvPr/>
      </p:nvGrpSpPr>
      <p:grpSpPr>
        <a:xfrm>
          <a:off x="0" y="0"/>
          <a:ext cx="0" cy="0"/>
          <a:chOff x="0" y="0"/>
          <a:chExt cx="0" cy="0"/>
        </a:xfrm>
      </p:grpSpPr>
      <p:grpSp>
        <p:nvGrpSpPr>
          <p:cNvPr id="4590" name="Google Shape;4590;p1729"/>
          <p:cNvGrpSpPr/>
          <p:nvPr/>
        </p:nvGrpSpPr>
        <p:grpSpPr>
          <a:xfrm>
            <a:off x="10787315" y="2"/>
            <a:ext cx="7500689" cy="2138988"/>
            <a:chOff x="7191542" y="1"/>
            <a:chExt cx="5000459" cy="1425992"/>
          </a:xfrm>
        </p:grpSpPr>
        <p:pic>
          <p:nvPicPr>
            <p:cNvPr id="4591" name="Google Shape;4591;p172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592" name="Google Shape;4592;p1729"/>
            <p:cNvGrpSpPr/>
            <p:nvPr/>
          </p:nvGrpSpPr>
          <p:grpSpPr>
            <a:xfrm>
              <a:off x="7191542" y="1"/>
              <a:ext cx="5000459" cy="1425992"/>
              <a:chOff x="7186272" y="0"/>
              <a:chExt cx="5005729" cy="1427495"/>
            </a:xfrm>
          </p:grpSpPr>
          <p:sp>
            <p:nvSpPr>
              <p:cNvPr id="4593" name="Google Shape;4593;p172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594" name="Google Shape;4594;p172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4595" name="Google Shape;4595;p1729"/>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596" name="Google Shape;4596;p1729"/>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597" name="Google Shape;4597;p1729"/>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598" name="Google Shape;4598;p172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4599" name="Google Shape;4599;p172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484.xml><?xml version="1.0" encoding="utf-8"?>
<p:sldLayout xmlns:a="http://schemas.openxmlformats.org/drawingml/2006/main" xmlns:r="http://schemas.openxmlformats.org/officeDocument/2006/relationships" xmlns:p="http://schemas.openxmlformats.org/presentationml/2006/main" matchingName="8_Two Content">
  <p:cSld name="8_Two Content">
    <p:spTree>
      <p:nvGrpSpPr>
        <p:cNvPr id="1" name="Shape 4600"/>
        <p:cNvGrpSpPr/>
        <p:nvPr/>
      </p:nvGrpSpPr>
      <p:grpSpPr>
        <a:xfrm>
          <a:off x="0" y="0"/>
          <a:ext cx="0" cy="0"/>
          <a:chOff x="0" y="0"/>
          <a:chExt cx="0" cy="0"/>
        </a:xfrm>
      </p:grpSpPr>
      <p:sp>
        <p:nvSpPr>
          <p:cNvPr id="4601" name="Google Shape;4601;p1730"/>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602" name="Google Shape;4602;p1730"/>
          <p:cNvSpPr txBox="1">
            <a:spLocks noGrp="1"/>
          </p:cNvSpPr>
          <p:nvPr>
            <p:ph type="body" idx="1"/>
          </p:nvPr>
        </p:nvSpPr>
        <p:spPr>
          <a:xfrm>
            <a:off x="914400" y="2738439"/>
            <a:ext cx="81153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4603" name="Google Shape;4603;p1730"/>
          <p:cNvGrpSpPr/>
          <p:nvPr/>
        </p:nvGrpSpPr>
        <p:grpSpPr>
          <a:xfrm>
            <a:off x="10787315" y="2"/>
            <a:ext cx="7500689" cy="2138988"/>
            <a:chOff x="7191542" y="1"/>
            <a:chExt cx="5000459" cy="1425992"/>
          </a:xfrm>
        </p:grpSpPr>
        <p:pic>
          <p:nvPicPr>
            <p:cNvPr id="4604" name="Google Shape;4604;p173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605" name="Google Shape;4605;p1730"/>
            <p:cNvGrpSpPr/>
            <p:nvPr/>
          </p:nvGrpSpPr>
          <p:grpSpPr>
            <a:xfrm>
              <a:off x="7191542" y="1"/>
              <a:ext cx="5000459" cy="1425992"/>
              <a:chOff x="7186272" y="0"/>
              <a:chExt cx="5005729" cy="1427495"/>
            </a:xfrm>
          </p:grpSpPr>
          <p:sp>
            <p:nvSpPr>
              <p:cNvPr id="4606" name="Google Shape;4606;p173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607" name="Google Shape;4607;p173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4608" name="Google Shape;4608;p1730"/>
          <p:cNvSpPr txBox="1">
            <a:spLocks noGrp="1"/>
          </p:cNvSpPr>
          <p:nvPr>
            <p:ph type="body" idx="2"/>
          </p:nvPr>
        </p:nvSpPr>
        <p:spPr>
          <a:xfrm>
            <a:off x="9258301" y="2738439"/>
            <a:ext cx="8115299"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609" name="Google Shape;4609;p1730"/>
          <p:cNvSpPr txBox="1">
            <a:spLocks noGrp="1"/>
          </p:cNvSpPr>
          <p:nvPr>
            <p:ph type="sldNum" idx="12"/>
          </p:nvPr>
        </p:nvSpPr>
        <p:spPr>
          <a:xfrm>
            <a:off x="13258797"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610" name="Google Shape;4610;p173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4611" name="Google Shape;4611;p173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485.xml><?xml version="1.0" encoding="utf-8"?>
<p:sldLayout xmlns:a="http://schemas.openxmlformats.org/drawingml/2006/main" xmlns:r="http://schemas.openxmlformats.org/officeDocument/2006/relationships" xmlns:p="http://schemas.openxmlformats.org/presentationml/2006/main" matchingName="8_Comparison">
  <p:cSld name="8_Comparison">
    <p:spTree>
      <p:nvGrpSpPr>
        <p:cNvPr id="1" name="Shape 4612"/>
        <p:cNvGrpSpPr/>
        <p:nvPr/>
      </p:nvGrpSpPr>
      <p:grpSpPr>
        <a:xfrm>
          <a:off x="0" y="0"/>
          <a:ext cx="0" cy="0"/>
          <a:chOff x="0" y="0"/>
          <a:chExt cx="0" cy="0"/>
        </a:xfrm>
      </p:grpSpPr>
      <p:grpSp>
        <p:nvGrpSpPr>
          <p:cNvPr id="4613" name="Google Shape;4613;p1731"/>
          <p:cNvGrpSpPr/>
          <p:nvPr/>
        </p:nvGrpSpPr>
        <p:grpSpPr>
          <a:xfrm>
            <a:off x="10787315" y="2"/>
            <a:ext cx="7500689" cy="2138988"/>
            <a:chOff x="7191542" y="1"/>
            <a:chExt cx="5000459" cy="1425992"/>
          </a:xfrm>
        </p:grpSpPr>
        <p:pic>
          <p:nvPicPr>
            <p:cNvPr id="4614" name="Google Shape;4614;p173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615" name="Google Shape;4615;p1731"/>
            <p:cNvGrpSpPr/>
            <p:nvPr/>
          </p:nvGrpSpPr>
          <p:grpSpPr>
            <a:xfrm>
              <a:off x="7191542" y="1"/>
              <a:ext cx="5000459" cy="1425992"/>
              <a:chOff x="7186272" y="0"/>
              <a:chExt cx="5005729" cy="1427495"/>
            </a:xfrm>
          </p:grpSpPr>
          <p:sp>
            <p:nvSpPr>
              <p:cNvPr id="4616" name="Google Shape;4616;p173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617" name="Google Shape;4617;p173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4618" name="Google Shape;4618;p1731"/>
          <p:cNvSpPr txBox="1">
            <a:spLocks noGrp="1"/>
          </p:cNvSpPr>
          <p:nvPr>
            <p:ph type="title"/>
          </p:nvPr>
        </p:nvSpPr>
        <p:spPr>
          <a:xfrm>
            <a:off x="914400" y="547690"/>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619" name="Google Shape;4619;p1731"/>
          <p:cNvSpPr txBox="1">
            <a:spLocks noGrp="1"/>
          </p:cNvSpPr>
          <p:nvPr>
            <p:ph type="body" idx="1"/>
          </p:nvPr>
        </p:nvSpPr>
        <p:spPr>
          <a:xfrm>
            <a:off x="914402"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4620" name="Google Shape;4620;p1731"/>
          <p:cNvSpPr txBox="1">
            <a:spLocks noGrp="1"/>
          </p:cNvSpPr>
          <p:nvPr>
            <p:ph type="body" idx="2"/>
          </p:nvPr>
        </p:nvSpPr>
        <p:spPr>
          <a:xfrm>
            <a:off x="914402"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621" name="Google Shape;4621;p1731"/>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4622" name="Google Shape;4622;p1731"/>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623" name="Google Shape;4623;p1731"/>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624" name="Google Shape;4624;p173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4625" name="Google Shape;4625;p173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486.xml><?xml version="1.0" encoding="utf-8"?>
<p:sldLayout xmlns:a="http://schemas.openxmlformats.org/drawingml/2006/main" xmlns:r="http://schemas.openxmlformats.org/officeDocument/2006/relationships" xmlns:p="http://schemas.openxmlformats.org/presentationml/2006/main" matchingName="8_Title Only">
  <p:cSld name="8_Title Only">
    <p:spTree>
      <p:nvGrpSpPr>
        <p:cNvPr id="1" name="Shape 4626"/>
        <p:cNvGrpSpPr/>
        <p:nvPr/>
      </p:nvGrpSpPr>
      <p:grpSpPr>
        <a:xfrm>
          <a:off x="0" y="0"/>
          <a:ext cx="0" cy="0"/>
          <a:chOff x="0" y="0"/>
          <a:chExt cx="0" cy="0"/>
        </a:xfrm>
      </p:grpSpPr>
      <p:grpSp>
        <p:nvGrpSpPr>
          <p:cNvPr id="4627" name="Google Shape;4627;p1732"/>
          <p:cNvGrpSpPr/>
          <p:nvPr/>
        </p:nvGrpSpPr>
        <p:grpSpPr>
          <a:xfrm>
            <a:off x="10787315" y="2"/>
            <a:ext cx="7500689" cy="2138988"/>
            <a:chOff x="7191542" y="1"/>
            <a:chExt cx="5000459" cy="1425992"/>
          </a:xfrm>
        </p:grpSpPr>
        <p:pic>
          <p:nvPicPr>
            <p:cNvPr id="4628" name="Google Shape;4628;p173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629" name="Google Shape;4629;p1732"/>
            <p:cNvGrpSpPr/>
            <p:nvPr/>
          </p:nvGrpSpPr>
          <p:grpSpPr>
            <a:xfrm>
              <a:off x="7191542" y="1"/>
              <a:ext cx="5000459" cy="1425992"/>
              <a:chOff x="7186272" y="0"/>
              <a:chExt cx="5005729" cy="1427495"/>
            </a:xfrm>
          </p:grpSpPr>
          <p:sp>
            <p:nvSpPr>
              <p:cNvPr id="4630" name="Google Shape;4630;p173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631" name="Google Shape;4631;p173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4632" name="Google Shape;4632;p1732"/>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633" name="Google Shape;4633;p1732"/>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634" name="Google Shape;4634;p173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4635" name="Google Shape;4635;p173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487.xml><?xml version="1.0" encoding="utf-8"?>
<p:sldLayout xmlns:a="http://schemas.openxmlformats.org/drawingml/2006/main" xmlns:r="http://schemas.openxmlformats.org/officeDocument/2006/relationships" xmlns:p="http://schemas.openxmlformats.org/presentationml/2006/main" matchingName="End">
  <p:cSld name="End 7">
    <p:spTree>
      <p:nvGrpSpPr>
        <p:cNvPr id="1" name="Shape 4636"/>
        <p:cNvGrpSpPr/>
        <p:nvPr/>
      </p:nvGrpSpPr>
      <p:grpSpPr>
        <a:xfrm>
          <a:off x="0" y="0"/>
          <a:ext cx="0" cy="0"/>
          <a:chOff x="0" y="0"/>
          <a:chExt cx="0" cy="0"/>
        </a:xfrm>
      </p:grpSpPr>
      <p:grpSp>
        <p:nvGrpSpPr>
          <p:cNvPr id="4637" name="Google Shape;4637;p1733"/>
          <p:cNvGrpSpPr/>
          <p:nvPr/>
        </p:nvGrpSpPr>
        <p:grpSpPr>
          <a:xfrm>
            <a:off x="0" y="0"/>
            <a:ext cx="18288000" cy="3223245"/>
            <a:chOff x="0" y="0"/>
            <a:chExt cx="12192000" cy="2148830"/>
          </a:xfrm>
        </p:grpSpPr>
        <p:sp>
          <p:nvSpPr>
            <p:cNvPr id="4638" name="Google Shape;4638;p1733"/>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639" name="Google Shape;4639;p1733"/>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sp>
        <p:nvSpPr>
          <p:cNvPr id="4640" name="Google Shape;4640;p1733"/>
          <p:cNvSpPr/>
          <p:nvPr/>
        </p:nvSpPr>
        <p:spPr>
          <a:xfrm>
            <a:off x="1353552" y="2276546"/>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641" name="Google Shape;4641;p1733"/>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642" name="Google Shape;4642;p1733"/>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4643" name="Google Shape;4643;p1733"/>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4644" name="Google Shape;4644;p1733"/>
          <p:cNvSpPr>
            <a:spLocks noGrp="1"/>
          </p:cNvSpPr>
          <p:nvPr>
            <p:ph type="pic" idx="2"/>
          </p:nvPr>
        </p:nvSpPr>
        <p:spPr>
          <a:xfrm>
            <a:off x="10678026" y="350873"/>
            <a:ext cx="7609974" cy="8915400"/>
          </a:xfrm>
          <a:prstGeom prst="rect">
            <a:avLst/>
          </a:prstGeom>
          <a:noFill/>
          <a:ln>
            <a:noFill/>
          </a:ln>
        </p:spPr>
      </p:sp>
    </p:spTree>
  </p:cSld>
  <p:clrMapOvr>
    <a:masterClrMapping/>
  </p:clrMapOvr>
</p:sldLayout>
</file>

<file path=ppt/slideLayouts/slideLayout488.xml><?xml version="1.0" encoding="utf-8"?>
<p:sldLayout xmlns:a="http://schemas.openxmlformats.org/drawingml/2006/main" xmlns:r="http://schemas.openxmlformats.org/officeDocument/2006/relationships" xmlns:p="http://schemas.openxmlformats.org/presentationml/2006/main" matchingName="7_Blank">
  <p:cSld name="7_Blank">
    <p:spTree>
      <p:nvGrpSpPr>
        <p:cNvPr id="1" name="Shape 4645"/>
        <p:cNvGrpSpPr/>
        <p:nvPr/>
      </p:nvGrpSpPr>
      <p:grpSpPr>
        <a:xfrm>
          <a:off x="0" y="0"/>
          <a:ext cx="0" cy="0"/>
          <a:chOff x="0" y="0"/>
          <a:chExt cx="0" cy="0"/>
        </a:xfrm>
      </p:grpSpPr>
      <p:sp>
        <p:nvSpPr>
          <p:cNvPr id="4646" name="Google Shape;4646;p1734"/>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647" name="Google Shape;4647;p173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4648" name="Google Shape;4648;p173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649" name="Google Shape;4649;p1734"/>
          <p:cNvGrpSpPr/>
          <p:nvPr/>
        </p:nvGrpSpPr>
        <p:grpSpPr>
          <a:xfrm>
            <a:off x="10787315" y="2"/>
            <a:ext cx="7500689" cy="2138988"/>
            <a:chOff x="7191542" y="1"/>
            <a:chExt cx="5000459" cy="1425992"/>
          </a:xfrm>
        </p:grpSpPr>
        <p:pic>
          <p:nvPicPr>
            <p:cNvPr id="4650" name="Google Shape;4650;p173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651" name="Google Shape;4651;p1734"/>
            <p:cNvGrpSpPr/>
            <p:nvPr/>
          </p:nvGrpSpPr>
          <p:grpSpPr>
            <a:xfrm>
              <a:off x="7191542" y="1"/>
              <a:ext cx="5000459" cy="1425992"/>
              <a:chOff x="7186272" y="0"/>
              <a:chExt cx="5005729" cy="1427495"/>
            </a:xfrm>
          </p:grpSpPr>
          <p:sp>
            <p:nvSpPr>
              <p:cNvPr id="4652" name="Google Shape;4652;p173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653" name="Google Shape;4653;p173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Tree>
  </p:cSld>
  <p:clrMapOvr>
    <a:masterClrMapping/>
  </p:clrMapOvr>
</p:sldLayout>
</file>

<file path=ppt/slideLayouts/slideLayout489.xml><?xml version="1.0" encoding="utf-8"?>
<p:sldLayout xmlns:a="http://schemas.openxmlformats.org/drawingml/2006/main" xmlns:r="http://schemas.openxmlformats.org/officeDocument/2006/relationships" xmlns:p="http://schemas.openxmlformats.org/presentationml/2006/main" matchingName="17_Quotation">
  <p:cSld name="17_Quotation">
    <p:spTree>
      <p:nvGrpSpPr>
        <p:cNvPr id="1" name="Shape 4654"/>
        <p:cNvGrpSpPr/>
        <p:nvPr/>
      </p:nvGrpSpPr>
      <p:grpSpPr>
        <a:xfrm>
          <a:off x="0" y="0"/>
          <a:ext cx="0" cy="0"/>
          <a:chOff x="0" y="0"/>
          <a:chExt cx="0" cy="0"/>
        </a:xfrm>
      </p:grpSpPr>
      <p:sp>
        <p:nvSpPr>
          <p:cNvPr id="4655" name="Google Shape;4655;p1735"/>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656" name="Google Shape;4656;p1735"/>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657" name="Google Shape;4657;p1735"/>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658" name="Google Shape;4658;p1735"/>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659" name="Google Shape;4659;p173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4660" name="Google Shape;4660;p173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661" name="Google Shape;4661;p1735"/>
          <p:cNvGrpSpPr/>
          <p:nvPr/>
        </p:nvGrpSpPr>
        <p:grpSpPr>
          <a:xfrm>
            <a:off x="10787315" y="2"/>
            <a:ext cx="7500689" cy="2138988"/>
            <a:chOff x="7191542" y="1"/>
            <a:chExt cx="5000459" cy="1425992"/>
          </a:xfrm>
        </p:grpSpPr>
        <p:pic>
          <p:nvPicPr>
            <p:cNvPr id="4662" name="Google Shape;4662;p173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663" name="Google Shape;4663;p1735"/>
            <p:cNvGrpSpPr/>
            <p:nvPr/>
          </p:nvGrpSpPr>
          <p:grpSpPr>
            <a:xfrm>
              <a:off x="7191542" y="1"/>
              <a:ext cx="5000459" cy="1425992"/>
              <a:chOff x="7186272" y="0"/>
              <a:chExt cx="5005729" cy="1427495"/>
            </a:xfrm>
          </p:grpSpPr>
          <p:sp>
            <p:nvSpPr>
              <p:cNvPr id="4664" name="Google Shape;4664;p173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665" name="Google Shape;4665;p173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4666" name="Google Shape;4666;p1735"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90.xml><?xml version="1.0" encoding="utf-8"?>
<p:sldLayout xmlns:a="http://schemas.openxmlformats.org/drawingml/2006/main" xmlns:r="http://schemas.openxmlformats.org/officeDocument/2006/relationships" xmlns:p="http://schemas.openxmlformats.org/presentationml/2006/main" matchingName="Cover">
  <p:cSld name="Cover 9">
    <p:spTree>
      <p:nvGrpSpPr>
        <p:cNvPr id="1" name="Shape 4667"/>
        <p:cNvGrpSpPr/>
        <p:nvPr/>
      </p:nvGrpSpPr>
      <p:grpSpPr>
        <a:xfrm>
          <a:off x="0" y="0"/>
          <a:ext cx="0" cy="0"/>
          <a:chOff x="0" y="0"/>
          <a:chExt cx="0" cy="0"/>
        </a:xfrm>
      </p:grpSpPr>
      <p:sp>
        <p:nvSpPr>
          <p:cNvPr id="4668" name="Google Shape;4668;p1736"/>
          <p:cNvSpPr/>
          <p:nvPr/>
        </p:nvSpPr>
        <p:spPr>
          <a:xfrm>
            <a:off x="1353552" y="1941620"/>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669" name="Google Shape;4669;p1736"/>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670" name="Google Shape;4670;p1736"/>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4671" name="Google Shape;4671;p1736"/>
          <p:cNvSpPr>
            <a:spLocks noGrp="1"/>
          </p:cNvSpPr>
          <p:nvPr>
            <p:ph type="pic" idx="2"/>
          </p:nvPr>
        </p:nvSpPr>
        <p:spPr>
          <a:xfrm>
            <a:off x="10678026" y="350873"/>
            <a:ext cx="7609974" cy="8915400"/>
          </a:xfrm>
          <a:prstGeom prst="rect">
            <a:avLst/>
          </a:prstGeom>
          <a:noFill/>
          <a:ln>
            <a:noFill/>
          </a:ln>
        </p:spPr>
      </p:sp>
      <p:grpSp>
        <p:nvGrpSpPr>
          <p:cNvPr id="4672" name="Google Shape;4672;p1736"/>
          <p:cNvGrpSpPr/>
          <p:nvPr/>
        </p:nvGrpSpPr>
        <p:grpSpPr>
          <a:xfrm>
            <a:off x="0" y="7530523"/>
            <a:ext cx="18288000" cy="2756480"/>
            <a:chOff x="0" y="5020348"/>
            <a:chExt cx="12192000" cy="1837653"/>
          </a:xfrm>
        </p:grpSpPr>
        <p:sp>
          <p:nvSpPr>
            <p:cNvPr id="4673" name="Google Shape;4673;p1736"/>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674" name="Google Shape;4674;p1736"/>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4675" name="Google Shape;4675;p1736"/>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491.xml><?xml version="1.0" encoding="utf-8"?>
<p:sldLayout xmlns:a="http://schemas.openxmlformats.org/drawingml/2006/main" xmlns:r="http://schemas.openxmlformats.org/officeDocument/2006/relationships" xmlns:p="http://schemas.openxmlformats.org/presentationml/2006/main" matchingName="9_Cover">
  <p:cSld name="9_Cover">
    <p:spTree>
      <p:nvGrpSpPr>
        <p:cNvPr id="1" name="Shape 4676"/>
        <p:cNvGrpSpPr/>
        <p:nvPr/>
      </p:nvGrpSpPr>
      <p:grpSpPr>
        <a:xfrm>
          <a:off x="0" y="0"/>
          <a:ext cx="0" cy="0"/>
          <a:chOff x="0" y="0"/>
          <a:chExt cx="0" cy="0"/>
        </a:xfrm>
      </p:grpSpPr>
      <p:sp>
        <p:nvSpPr>
          <p:cNvPr id="4677" name="Google Shape;4677;p1737"/>
          <p:cNvSpPr/>
          <p:nvPr/>
        </p:nvSpPr>
        <p:spPr>
          <a:xfrm>
            <a:off x="1353552" y="1941622"/>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678" name="Google Shape;4678;p1737"/>
          <p:cNvSpPr txBox="1">
            <a:spLocks noGrp="1"/>
          </p:cNvSpPr>
          <p:nvPr>
            <p:ph type="ctrTitle"/>
          </p:nvPr>
        </p:nvSpPr>
        <p:spPr>
          <a:xfrm>
            <a:off x="2119967" y="2341999"/>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679" name="Google Shape;4679;p1737"/>
          <p:cNvSpPr txBox="1">
            <a:spLocks noGrp="1"/>
          </p:cNvSpPr>
          <p:nvPr>
            <p:ph type="subTitle" idx="1"/>
          </p:nvPr>
        </p:nvSpPr>
        <p:spPr>
          <a:xfrm>
            <a:off x="2119967" y="5650295"/>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4680" name="Google Shape;4680;p1737"/>
          <p:cNvSpPr>
            <a:spLocks noGrp="1"/>
          </p:cNvSpPr>
          <p:nvPr>
            <p:ph type="pic" idx="2"/>
          </p:nvPr>
        </p:nvSpPr>
        <p:spPr>
          <a:xfrm>
            <a:off x="10678026" y="350873"/>
            <a:ext cx="7609974" cy="8915400"/>
          </a:xfrm>
          <a:prstGeom prst="rect">
            <a:avLst/>
          </a:prstGeom>
          <a:noFill/>
          <a:ln>
            <a:noFill/>
          </a:ln>
        </p:spPr>
      </p:sp>
      <p:grpSp>
        <p:nvGrpSpPr>
          <p:cNvPr id="4681" name="Google Shape;4681;p1737"/>
          <p:cNvGrpSpPr/>
          <p:nvPr/>
        </p:nvGrpSpPr>
        <p:grpSpPr>
          <a:xfrm>
            <a:off x="0" y="7530524"/>
            <a:ext cx="18288000" cy="2756480"/>
            <a:chOff x="0" y="5020348"/>
            <a:chExt cx="12192000" cy="1837653"/>
          </a:xfrm>
        </p:grpSpPr>
        <p:sp>
          <p:nvSpPr>
            <p:cNvPr id="4682" name="Google Shape;4682;p1737"/>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683" name="Google Shape;4683;p1737"/>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4684" name="Google Shape;4684;p1737"/>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492.xml><?xml version="1.0" encoding="utf-8"?>
<p:sldLayout xmlns:a="http://schemas.openxmlformats.org/drawingml/2006/main" xmlns:r="http://schemas.openxmlformats.org/officeDocument/2006/relationships" xmlns:p="http://schemas.openxmlformats.org/presentationml/2006/main" matchingName="9_Divider">
  <p:cSld name="9_Divider">
    <p:bg>
      <p:bgPr>
        <a:solidFill>
          <a:schemeClr val="lt2"/>
        </a:solidFill>
        <a:effectLst/>
      </p:bgPr>
    </p:bg>
    <p:spTree>
      <p:nvGrpSpPr>
        <p:cNvPr id="1" name="Shape 4685"/>
        <p:cNvGrpSpPr/>
        <p:nvPr/>
      </p:nvGrpSpPr>
      <p:grpSpPr>
        <a:xfrm>
          <a:off x="0" y="0"/>
          <a:ext cx="0" cy="0"/>
          <a:chOff x="0" y="0"/>
          <a:chExt cx="0" cy="0"/>
        </a:xfrm>
      </p:grpSpPr>
      <p:grpSp>
        <p:nvGrpSpPr>
          <p:cNvPr id="4686" name="Google Shape;4686;p1738"/>
          <p:cNvGrpSpPr/>
          <p:nvPr/>
        </p:nvGrpSpPr>
        <p:grpSpPr>
          <a:xfrm>
            <a:off x="0" y="7530523"/>
            <a:ext cx="18288000" cy="2756480"/>
            <a:chOff x="0" y="5020347"/>
            <a:chExt cx="12192000" cy="1837653"/>
          </a:xfrm>
        </p:grpSpPr>
        <p:sp>
          <p:nvSpPr>
            <p:cNvPr id="4687" name="Google Shape;4687;p1738"/>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688" name="Google Shape;4688;p1738"/>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689" name="Google Shape;4689;p1738"/>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4690" name="Google Shape;4690;p1738"/>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4691" name="Google Shape;4691;p1738"/>
          <p:cNvSpPr txBox="1">
            <a:spLocks noGrp="1"/>
          </p:cNvSpPr>
          <p:nvPr>
            <p:ph type="title"/>
          </p:nvPr>
        </p:nvSpPr>
        <p:spPr>
          <a:xfrm>
            <a:off x="2119965" y="1052624"/>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692" name="Google Shape;4692;p1738"/>
          <p:cNvSpPr txBox="1">
            <a:spLocks noGrp="1"/>
          </p:cNvSpPr>
          <p:nvPr>
            <p:ph type="subTitle" idx="1"/>
          </p:nvPr>
        </p:nvSpPr>
        <p:spPr>
          <a:xfrm>
            <a:off x="2119965" y="4622461"/>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493.xml><?xml version="1.0" encoding="utf-8"?>
<p:sldLayout xmlns:a="http://schemas.openxmlformats.org/drawingml/2006/main" xmlns:r="http://schemas.openxmlformats.org/officeDocument/2006/relationships" xmlns:p="http://schemas.openxmlformats.org/presentationml/2006/main" matchingName="9_Title and Content">
  <p:cSld name="9_Title and Content">
    <p:spTree>
      <p:nvGrpSpPr>
        <p:cNvPr id="1" name="Shape 4693"/>
        <p:cNvGrpSpPr/>
        <p:nvPr/>
      </p:nvGrpSpPr>
      <p:grpSpPr>
        <a:xfrm>
          <a:off x="0" y="0"/>
          <a:ext cx="0" cy="0"/>
          <a:chOff x="0" y="0"/>
          <a:chExt cx="0" cy="0"/>
        </a:xfrm>
      </p:grpSpPr>
      <p:grpSp>
        <p:nvGrpSpPr>
          <p:cNvPr id="4694" name="Google Shape;4694;p1739"/>
          <p:cNvGrpSpPr/>
          <p:nvPr/>
        </p:nvGrpSpPr>
        <p:grpSpPr>
          <a:xfrm>
            <a:off x="10787315" y="2"/>
            <a:ext cx="7500689" cy="2138988"/>
            <a:chOff x="7191542" y="1"/>
            <a:chExt cx="5000459" cy="1425992"/>
          </a:xfrm>
        </p:grpSpPr>
        <p:pic>
          <p:nvPicPr>
            <p:cNvPr id="4695" name="Google Shape;4695;p173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696" name="Google Shape;4696;p1739"/>
            <p:cNvGrpSpPr/>
            <p:nvPr/>
          </p:nvGrpSpPr>
          <p:grpSpPr>
            <a:xfrm>
              <a:off x="7191542" y="1"/>
              <a:ext cx="5000459" cy="1425992"/>
              <a:chOff x="7186272" y="0"/>
              <a:chExt cx="5005729" cy="1427495"/>
            </a:xfrm>
          </p:grpSpPr>
          <p:sp>
            <p:nvSpPr>
              <p:cNvPr id="4697" name="Google Shape;4697;p173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698" name="Google Shape;4698;p173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4699" name="Google Shape;4699;p1739"/>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00" name="Google Shape;4700;p1739"/>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701" name="Google Shape;4701;p1739"/>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702" name="Google Shape;4702;p173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4703" name="Google Shape;4703;p173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494.xml><?xml version="1.0" encoding="utf-8"?>
<p:sldLayout xmlns:a="http://schemas.openxmlformats.org/drawingml/2006/main" xmlns:r="http://schemas.openxmlformats.org/officeDocument/2006/relationships" xmlns:p="http://schemas.openxmlformats.org/presentationml/2006/main" matchingName="9_Two Content">
  <p:cSld name="9_Two Content">
    <p:spTree>
      <p:nvGrpSpPr>
        <p:cNvPr id="1" name="Shape 4704"/>
        <p:cNvGrpSpPr/>
        <p:nvPr/>
      </p:nvGrpSpPr>
      <p:grpSpPr>
        <a:xfrm>
          <a:off x="0" y="0"/>
          <a:ext cx="0" cy="0"/>
          <a:chOff x="0" y="0"/>
          <a:chExt cx="0" cy="0"/>
        </a:xfrm>
      </p:grpSpPr>
      <p:sp>
        <p:nvSpPr>
          <p:cNvPr id="4705" name="Google Shape;4705;p1740"/>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06" name="Google Shape;4706;p1740"/>
          <p:cNvSpPr txBox="1">
            <a:spLocks noGrp="1"/>
          </p:cNvSpPr>
          <p:nvPr>
            <p:ph type="body" idx="1"/>
          </p:nvPr>
        </p:nvSpPr>
        <p:spPr>
          <a:xfrm>
            <a:off x="914400" y="2738439"/>
            <a:ext cx="81153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4707" name="Google Shape;4707;p1740"/>
          <p:cNvGrpSpPr/>
          <p:nvPr/>
        </p:nvGrpSpPr>
        <p:grpSpPr>
          <a:xfrm>
            <a:off x="10787315" y="2"/>
            <a:ext cx="7500689" cy="2138988"/>
            <a:chOff x="7191542" y="1"/>
            <a:chExt cx="5000459" cy="1425992"/>
          </a:xfrm>
        </p:grpSpPr>
        <p:pic>
          <p:nvPicPr>
            <p:cNvPr id="4708" name="Google Shape;4708;p174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709" name="Google Shape;4709;p1740"/>
            <p:cNvGrpSpPr/>
            <p:nvPr/>
          </p:nvGrpSpPr>
          <p:grpSpPr>
            <a:xfrm>
              <a:off x="7191542" y="1"/>
              <a:ext cx="5000459" cy="1425992"/>
              <a:chOff x="7186272" y="0"/>
              <a:chExt cx="5005729" cy="1427495"/>
            </a:xfrm>
          </p:grpSpPr>
          <p:sp>
            <p:nvSpPr>
              <p:cNvPr id="4710" name="Google Shape;4710;p174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711" name="Google Shape;4711;p174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4712" name="Google Shape;4712;p1740"/>
          <p:cNvSpPr txBox="1">
            <a:spLocks noGrp="1"/>
          </p:cNvSpPr>
          <p:nvPr>
            <p:ph type="body" idx="2"/>
          </p:nvPr>
        </p:nvSpPr>
        <p:spPr>
          <a:xfrm>
            <a:off x="9258301" y="2738439"/>
            <a:ext cx="8115299"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713" name="Google Shape;4713;p1740"/>
          <p:cNvSpPr txBox="1">
            <a:spLocks noGrp="1"/>
          </p:cNvSpPr>
          <p:nvPr>
            <p:ph type="sldNum" idx="12"/>
          </p:nvPr>
        </p:nvSpPr>
        <p:spPr>
          <a:xfrm>
            <a:off x="13258797"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714" name="Google Shape;4714;p174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4715" name="Google Shape;4715;p174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495.xml><?xml version="1.0" encoding="utf-8"?>
<p:sldLayout xmlns:a="http://schemas.openxmlformats.org/drawingml/2006/main" xmlns:r="http://schemas.openxmlformats.org/officeDocument/2006/relationships" xmlns:p="http://schemas.openxmlformats.org/presentationml/2006/main" matchingName="9_Comparison">
  <p:cSld name="9_Comparison">
    <p:spTree>
      <p:nvGrpSpPr>
        <p:cNvPr id="1" name="Shape 4716"/>
        <p:cNvGrpSpPr/>
        <p:nvPr/>
      </p:nvGrpSpPr>
      <p:grpSpPr>
        <a:xfrm>
          <a:off x="0" y="0"/>
          <a:ext cx="0" cy="0"/>
          <a:chOff x="0" y="0"/>
          <a:chExt cx="0" cy="0"/>
        </a:xfrm>
      </p:grpSpPr>
      <p:grpSp>
        <p:nvGrpSpPr>
          <p:cNvPr id="4717" name="Google Shape;4717;p1741"/>
          <p:cNvGrpSpPr/>
          <p:nvPr/>
        </p:nvGrpSpPr>
        <p:grpSpPr>
          <a:xfrm>
            <a:off x="10787315" y="2"/>
            <a:ext cx="7500689" cy="2138988"/>
            <a:chOff x="7191542" y="1"/>
            <a:chExt cx="5000459" cy="1425992"/>
          </a:xfrm>
        </p:grpSpPr>
        <p:pic>
          <p:nvPicPr>
            <p:cNvPr id="4718" name="Google Shape;4718;p174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719" name="Google Shape;4719;p1741"/>
            <p:cNvGrpSpPr/>
            <p:nvPr/>
          </p:nvGrpSpPr>
          <p:grpSpPr>
            <a:xfrm>
              <a:off x="7191542" y="1"/>
              <a:ext cx="5000459" cy="1425992"/>
              <a:chOff x="7186272" y="0"/>
              <a:chExt cx="5005729" cy="1427495"/>
            </a:xfrm>
          </p:grpSpPr>
          <p:sp>
            <p:nvSpPr>
              <p:cNvPr id="4720" name="Google Shape;4720;p174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721" name="Google Shape;4721;p174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4722" name="Google Shape;4722;p1741"/>
          <p:cNvSpPr txBox="1">
            <a:spLocks noGrp="1"/>
          </p:cNvSpPr>
          <p:nvPr>
            <p:ph type="title"/>
          </p:nvPr>
        </p:nvSpPr>
        <p:spPr>
          <a:xfrm>
            <a:off x="914400" y="547690"/>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23" name="Google Shape;4723;p1741"/>
          <p:cNvSpPr txBox="1">
            <a:spLocks noGrp="1"/>
          </p:cNvSpPr>
          <p:nvPr>
            <p:ph type="body" idx="1"/>
          </p:nvPr>
        </p:nvSpPr>
        <p:spPr>
          <a:xfrm>
            <a:off x="914402"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4724" name="Google Shape;4724;p1741"/>
          <p:cNvSpPr txBox="1">
            <a:spLocks noGrp="1"/>
          </p:cNvSpPr>
          <p:nvPr>
            <p:ph type="body" idx="2"/>
          </p:nvPr>
        </p:nvSpPr>
        <p:spPr>
          <a:xfrm>
            <a:off x="914402"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725" name="Google Shape;4725;p1741"/>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4726" name="Google Shape;4726;p1741"/>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727" name="Google Shape;4727;p1741"/>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728" name="Google Shape;4728;p174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4729" name="Google Shape;4729;p174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496.xml><?xml version="1.0" encoding="utf-8"?>
<p:sldLayout xmlns:a="http://schemas.openxmlformats.org/drawingml/2006/main" xmlns:r="http://schemas.openxmlformats.org/officeDocument/2006/relationships" xmlns:p="http://schemas.openxmlformats.org/presentationml/2006/main" matchingName="9_Title Only">
  <p:cSld name="9_Title Only">
    <p:spTree>
      <p:nvGrpSpPr>
        <p:cNvPr id="1" name="Shape 4730"/>
        <p:cNvGrpSpPr/>
        <p:nvPr/>
      </p:nvGrpSpPr>
      <p:grpSpPr>
        <a:xfrm>
          <a:off x="0" y="0"/>
          <a:ext cx="0" cy="0"/>
          <a:chOff x="0" y="0"/>
          <a:chExt cx="0" cy="0"/>
        </a:xfrm>
      </p:grpSpPr>
      <p:grpSp>
        <p:nvGrpSpPr>
          <p:cNvPr id="4731" name="Google Shape;4731;p1742"/>
          <p:cNvGrpSpPr/>
          <p:nvPr/>
        </p:nvGrpSpPr>
        <p:grpSpPr>
          <a:xfrm>
            <a:off x="10787315" y="2"/>
            <a:ext cx="7500689" cy="2138988"/>
            <a:chOff x="7191542" y="1"/>
            <a:chExt cx="5000459" cy="1425992"/>
          </a:xfrm>
        </p:grpSpPr>
        <p:pic>
          <p:nvPicPr>
            <p:cNvPr id="4732" name="Google Shape;4732;p174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733" name="Google Shape;4733;p1742"/>
            <p:cNvGrpSpPr/>
            <p:nvPr/>
          </p:nvGrpSpPr>
          <p:grpSpPr>
            <a:xfrm>
              <a:off x="7191542" y="1"/>
              <a:ext cx="5000459" cy="1425992"/>
              <a:chOff x="7186272" y="0"/>
              <a:chExt cx="5005729" cy="1427495"/>
            </a:xfrm>
          </p:grpSpPr>
          <p:sp>
            <p:nvSpPr>
              <p:cNvPr id="4734" name="Google Shape;4734;p174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735" name="Google Shape;4735;p174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4736" name="Google Shape;4736;p1742"/>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37" name="Google Shape;4737;p1742"/>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738" name="Google Shape;4738;p174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4739" name="Google Shape;4739;p174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497.xml><?xml version="1.0" encoding="utf-8"?>
<p:sldLayout xmlns:a="http://schemas.openxmlformats.org/drawingml/2006/main" xmlns:r="http://schemas.openxmlformats.org/officeDocument/2006/relationships" xmlns:p="http://schemas.openxmlformats.org/presentationml/2006/main" matchingName="End">
  <p:cSld name="End 8">
    <p:spTree>
      <p:nvGrpSpPr>
        <p:cNvPr id="1" name="Shape 4740"/>
        <p:cNvGrpSpPr/>
        <p:nvPr/>
      </p:nvGrpSpPr>
      <p:grpSpPr>
        <a:xfrm>
          <a:off x="0" y="0"/>
          <a:ext cx="0" cy="0"/>
          <a:chOff x="0" y="0"/>
          <a:chExt cx="0" cy="0"/>
        </a:xfrm>
      </p:grpSpPr>
      <p:grpSp>
        <p:nvGrpSpPr>
          <p:cNvPr id="4741" name="Google Shape;4741;p1743"/>
          <p:cNvGrpSpPr/>
          <p:nvPr/>
        </p:nvGrpSpPr>
        <p:grpSpPr>
          <a:xfrm>
            <a:off x="0" y="0"/>
            <a:ext cx="18288000" cy="3223245"/>
            <a:chOff x="0" y="0"/>
            <a:chExt cx="12192000" cy="2148830"/>
          </a:xfrm>
        </p:grpSpPr>
        <p:sp>
          <p:nvSpPr>
            <p:cNvPr id="4742" name="Google Shape;4742;p1743"/>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743" name="Google Shape;4743;p1743"/>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sp>
        <p:nvSpPr>
          <p:cNvPr id="4744" name="Google Shape;4744;p1743"/>
          <p:cNvSpPr/>
          <p:nvPr/>
        </p:nvSpPr>
        <p:spPr>
          <a:xfrm>
            <a:off x="1353552" y="2276546"/>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745" name="Google Shape;4745;p1743"/>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746" name="Google Shape;4746;p1743"/>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4747" name="Google Shape;4747;p1743"/>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4748" name="Google Shape;4748;p1743"/>
          <p:cNvSpPr>
            <a:spLocks noGrp="1"/>
          </p:cNvSpPr>
          <p:nvPr>
            <p:ph type="pic" idx="2"/>
          </p:nvPr>
        </p:nvSpPr>
        <p:spPr>
          <a:xfrm>
            <a:off x="10678026" y="350873"/>
            <a:ext cx="7609974" cy="8915400"/>
          </a:xfrm>
          <a:prstGeom prst="rect">
            <a:avLst/>
          </a:prstGeom>
          <a:noFill/>
          <a:ln>
            <a:noFill/>
          </a:ln>
        </p:spPr>
      </p:sp>
    </p:spTree>
  </p:cSld>
  <p:clrMapOvr>
    <a:masterClrMapping/>
  </p:clrMapOvr>
</p:sldLayout>
</file>

<file path=ppt/slideLayouts/slideLayout498.xml><?xml version="1.0" encoding="utf-8"?>
<p:sldLayout xmlns:a="http://schemas.openxmlformats.org/drawingml/2006/main" xmlns:r="http://schemas.openxmlformats.org/officeDocument/2006/relationships" xmlns:p="http://schemas.openxmlformats.org/presentationml/2006/main" matchingName="8_Blank">
  <p:cSld name="8_Blank">
    <p:spTree>
      <p:nvGrpSpPr>
        <p:cNvPr id="1" name="Shape 4749"/>
        <p:cNvGrpSpPr/>
        <p:nvPr/>
      </p:nvGrpSpPr>
      <p:grpSpPr>
        <a:xfrm>
          <a:off x="0" y="0"/>
          <a:ext cx="0" cy="0"/>
          <a:chOff x="0" y="0"/>
          <a:chExt cx="0" cy="0"/>
        </a:xfrm>
      </p:grpSpPr>
      <p:sp>
        <p:nvSpPr>
          <p:cNvPr id="4750" name="Google Shape;4750;p1744"/>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751" name="Google Shape;4751;p174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4752" name="Google Shape;4752;p174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753" name="Google Shape;4753;p1744"/>
          <p:cNvGrpSpPr/>
          <p:nvPr/>
        </p:nvGrpSpPr>
        <p:grpSpPr>
          <a:xfrm>
            <a:off x="10787315" y="2"/>
            <a:ext cx="7500689" cy="2138988"/>
            <a:chOff x="7191542" y="1"/>
            <a:chExt cx="5000459" cy="1425992"/>
          </a:xfrm>
        </p:grpSpPr>
        <p:pic>
          <p:nvPicPr>
            <p:cNvPr id="4754" name="Google Shape;4754;p174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755" name="Google Shape;4755;p1744"/>
            <p:cNvGrpSpPr/>
            <p:nvPr/>
          </p:nvGrpSpPr>
          <p:grpSpPr>
            <a:xfrm>
              <a:off x="7191542" y="1"/>
              <a:ext cx="5000459" cy="1425992"/>
              <a:chOff x="7186272" y="0"/>
              <a:chExt cx="5005729" cy="1427495"/>
            </a:xfrm>
          </p:grpSpPr>
          <p:sp>
            <p:nvSpPr>
              <p:cNvPr id="4756" name="Google Shape;4756;p174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757" name="Google Shape;4757;p174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Tree>
  </p:cSld>
  <p:clrMapOvr>
    <a:masterClrMapping/>
  </p:clrMapOvr>
</p:sldLayout>
</file>

<file path=ppt/slideLayouts/slideLayout499.xml><?xml version="1.0" encoding="utf-8"?>
<p:sldLayout xmlns:a="http://schemas.openxmlformats.org/drawingml/2006/main" xmlns:r="http://schemas.openxmlformats.org/officeDocument/2006/relationships" xmlns:p="http://schemas.openxmlformats.org/presentationml/2006/main" matchingName="Cover">
  <p:cSld name="Cover 10">
    <p:spTree>
      <p:nvGrpSpPr>
        <p:cNvPr id="1" name="Shape 4758"/>
        <p:cNvGrpSpPr/>
        <p:nvPr/>
      </p:nvGrpSpPr>
      <p:grpSpPr>
        <a:xfrm>
          <a:off x="0" y="0"/>
          <a:ext cx="0" cy="0"/>
          <a:chOff x="0" y="0"/>
          <a:chExt cx="0" cy="0"/>
        </a:xfrm>
      </p:grpSpPr>
      <p:sp>
        <p:nvSpPr>
          <p:cNvPr id="4759" name="Google Shape;4759;p1745"/>
          <p:cNvSpPr/>
          <p:nvPr/>
        </p:nvSpPr>
        <p:spPr>
          <a:xfrm>
            <a:off x="1353552" y="1941620"/>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760" name="Google Shape;4760;p1745"/>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61" name="Google Shape;4761;p1745"/>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4762" name="Google Shape;4762;p1745"/>
          <p:cNvSpPr>
            <a:spLocks noGrp="1"/>
          </p:cNvSpPr>
          <p:nvPr>
            <p:ph type="pic" idx="2"/>
          </p:nvPr>
        </p:nvSpPr>
        <p:spPr>
          <a:xfrm>
            <a:off x="10678026" y="350873"/>
            <a:ext cx="7609974" cy="8915400"/>
          </a:xfrm>
          <a:prstGeom prst="rect">
            <a:avLst/>
          </a:prstGeom>
          <a:noFill/>
          <a:ln>
            <a:noFill/>
          </a:ln>
        </p:spPr>
      </p:sp>
      <p:grpSp>
        <p:nvGrpSpPr>
          <p:cNvPr id="4763" name="Google Shape;4763;p1745"/>
          <p:cNvGrpSpPr/>
          <p:nvPr/>
        </p:nvGrpSpPr>
        <p:grpSpPr>
          <a:xfrm>
            <a:off x="0" y="7530523"/>
            <a:ext cx="18288000" cy="2756480"/>
            <a:chOff x="0" y="5020348"/>
            <a:chExt cx="12192000" cy="1837653"/>
          </a:xfrm>
        </p:grpSpPr>
        <p:sp>
          <p:nvSpPr>
            <p:cNvPr id="4764" name="Google Shape;4764;p1745"/>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765" name="Google Shape;4765;p1745"/>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4766" name="Google Shape;4766;p1745"/>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500.xml><?xml version="1.0" encoding="utf-8"?>
<p:sldLayout xmlns:a="http://schemas.openxmlformats.org/drawingml/2006/main" xmlns:r="http://schemas.openxmlformats.org/officeDocument/2006/relationships" xmlns:p="http://schemas.openxmlformats.org/presentationml/2006/main" matchingName="Divider">
  <p:cSld name="Divider 9">
    <p:bg>
      <p:bgPr>
        <a:solidFill>
          <a:schemeClr val="lt2"/>
        </a:solidFill>
        <a:effectLst/>
      </p:bgPr>
    </p:bg>
    <p:spTree>
      <p:nvGrpSpPr>
        <p:cNvPr id="1" name="Shape 4767"/>
        <p:cNvGrpSpPr/>
        <p:nvPr/>
      </p:nvGrpSpPr>
      <p:grpSpPr>
        <a:xfrm>
          <a:off x="0" y="0"/>
          <a:ext cx="0" cy="0"/>
          <a:chOff x="0" y="0"/>
          <a:chExt cx="0" cy="0"/>
        </a:xfrm>
      </p:grpSpPr>
      <p:grpSp>
        <p:nvGrpSpPr>
          <p:cNvPr id="4768" name="Google Shape;4768;p1746"/>
          <p:cNvGrpSpPr/>
          <p:nvPr/>
        </p:nvGrpSpPr>
        <p:grpSpPr>
          <a:xfrm>
            <a:off x="0" y="7530521"/>
            <a:ext cx="18288000" cy="2756480"/>
            <a:chOff x="0" y="5020347"/>
            <a:chExt cx="12192000" cy="1837653"/>
          </a:xfrm>
        </p:grpSpPr>
        <p:sp>
          <p:nvSpPr>
            <p:cNvPr id="4769" name="Google Shape;4769;p1746"/>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770" name="Google Shape;4770;p1746"/>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771" name="Google Shape;4771;p1746"/>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4772" name="Google Shape;4772;p1746"/>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4773" name="Google Shape;4773;p1746"/>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74" name="Google Shape;4774;p1746"/>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501.xml><?xml version="1.0" encoding="utf-8"?>
<p:sldLayout xmlns:a="http://schemas.openxmlformats.org/drawingml/2006/main" xmlns:r="http://schemas.openxmlformats.org/officeDocument/2006/relationships" xmlns:p="http://schemas.openxmlformats.org/presentationml/2006/main" matchingName="10_Cover">
  <p:cSld name="10_Cover">
    <p:spTree>
      <p:nvGrpSpPr>
        <p:cNvPr id="1" name="Shape 4775"/>
        <p:cNvGrpSpPr/>
        <p:nvPr/>
      </p:nvGrpSpPr>
      <p:grpSpPr>
        <a:xfrm>
          <a:off x="0" y="0"/>
          <a:ext cx="0" cy="0"/>
          <a:chOff x="0" y="0"/>
          <a:chExt cx="0" cy="0"/>
        </a:xfrm>
      </p:grpSpPr>
      <p:sp>
        <p:nvSpPr>
          <p:cNvPr id="4776" name="Google Shape;4776;p1747"/>
          <p:cNvSpPr/>
          <p:nvPr/>
        </p:nvSpPr>
        <p:spPr>
          <a:xfrm>
            <a:off x="1353552" y="1941622"/>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777" name="Google Shape;4777;p1747"/>
          <p:cNvSpPr txBox="1">
            <a:spLocks noGrp="1"/>
          </p:cNvSpPr>
          <p:nvPr>
            <p:ph type="ctrTitle"/>
          </p:nvPr>
        </p:nvSpPr>
        <p:spPr>
          <a:xfrm>
            <a:off x="2119967" y="2341999"/>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78" name="Google Shape;4778;p1747"/>
          <p:cNvSpPr txBox="1">
            <a:spLocks noGrp="1"/>
          </p:cNvSpPr>
          <p:nvPr>
            <p:ph type="subTitle" idx="1"/>
          </p:nvPr>
        </p:nvSpPr>
        <p:spPr>
          <a:xfrm>
            <a:off x="2119967" y="5650295"/>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4779" name="Google Shape;4779;p1747"/>
          <p:cNvSpPr>
            <a:spLocks noGrp="1"/>
          </p:cNvSpPr>
          <p:nvPr>
            <p:ph type="pic" idx="2"/>
          </p:nvPr>
        </p:nvSpPr>
        <p:spPr>
          <a:xfrm>
            <a:off x="10678026" y="350873"/>
            <a:ext cx="7609974" cy="8915400"/>
          </a:xfrm>
          <a:prstGeom prst="rect">
            <a:avLst/>
          </a:prstGeom>
          <a:noFill/>
          <a:ln>
            <a:noFill/>
          </a:ln>
        </p:spPr>
      </p:sp>
      <p:grpSp>
        <p:nvGrpSpPr>
          <p:cNvPr id="4780" name="Google Shape;4780;p1747"/>
          <p:cNvGrpSpPr/>
          <p:nvPr/>
        </p:nvGrpSpPr>
        <p:grpSpPr>
          <a:xfrm>
            <a:off x="0" y="7530524"/>
            <a:ext cx="18288000" cy="2756480"/>
            <a:chOff x="0" y="5020348"/>
            <a:chExt cx="12192000" cy="1837653"/>
          </a:xfrm>
        </p:grpSpPr>
        <p:sp>
          <p:nvSpPr>
            <p:cNvPr id="4781" name="Google Shape;4781;p1747"/>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782" name="Google Shape;4782;p1747"/>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4783" name="Google Shape;4783;p1747"/>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502.xml><?xml version="1.0" encoding="utf-8"?>
<p:sldLayout xmlns:a="http://schemas.openxmlformats.org/drawingml/2006/main" xmlns:r="http://schemas.openxmlformats.org/officeDocument/2006/relationships" xmlns:p="http://schemas.openxmlformats.org/presentationml/2006/main" matchingName="10_Divider">
  <p:cSld name="10_Divider">
    <p:bg>
      <p:bgPr>
        <a:solidFill>
          <a:schemeClr val="lt2"/>
        </a:solidFill>
        <a:effectLst/>
      </p:bgPr>
    </p:bg>
    <p:spTree>
      <p:nvGrpSpPr>
        <p:cNvPr id="1" name="Shape 4784"/>
        <p:cNvGrpSpPr/>
        <p:nvPr/>
      </p:nvGrpSpPr>
      <p:grpSpPr>
        <a:xfrm>
          <a:off x="0" y="0"/>
          <a:ext cx="0" cy="0"/>
          <a:chOff x="0" y="0"/>
          <a:chExt cx="0" cy="0"/>
        </a:xfrm>
      </p:grpSpPr>
      <p:grpSp>
        <p:nvGrpSpPr>
          <p:cNvPr id="4785" name="Google Shape;4785;p1748"/>
          <p:cNvGrpSpPr/>
          <p:nvPr/>
        </p:nvGrpSpPr>
        <p:grpSpPr>
          <a:xfrm>
            <a:off x="0" y="7530523"/>
            <a:ext cx="18288000" cy="2756480"/>
            <a:chOff x="0" y="5020347"/>
            <a:chExt cx="12192000" cy="1837653"/>
          </a:xfrm>
        </p:grpSpPr>
        <p:sp>
          <p:nvSpPr>
            <p:cNvPr id="4786" name="Google Shape;4786;p1748"/>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787" name="Google Shape;4787;p1748"/>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788" name="Google Shape;4788;p1748"/>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4789" name="Google Shape;4789;p1748"/>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4790" name="Google Shape;4790;p1748"/>
          <p:cNvSpPr txBox="1">
            <a:spLocks noGrp="1"/>
          </p:cNvSpPr>
          <p:nvPr>
            <p:ph type="title"/>
          </p:nvPr>
        </p:nvSpPr>
        <p:spPr>
          <a:xfrm>
            <a:off x="2119965" y="1052624"/>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91" name="Google Shape;4791;p1748"/>
          <p:cNvSpPr txBox="1">
            <a:spLocks noGrp="1"/>
          </p:cNvSpPr>
          <p:nvPr>
            <p:ph type="subTitle" idx="1"/>
          </p:nvPr>
        </p:nvSpPr>
        <p:spPr>
          <a:xfrm>
            <a:off x="2119965" y="4622461"/>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503.xml><?xml version="1.0" encoding="utf-8"?>
<p:sldLayout xmlns:a="http://schemas.openxmlformats.org/drawingml/2006/main" xmlns:r="http://schemas.openxmlformats.org/officeDocument/2006/relationships" xmlns:p="http://schemas.openxmlformats.org/presentationml/2006/main" matchingName="19_Quotation">
  <p:cSld name="19_Quotation">
    <p:spTree>
      <p:nvGrpSpPr>
        <p:cNvPr id="1" name="Shape 4792"/>
        <p:cNvGrpSpPr/>
        <p:nvPr/>
      </p:nvGrpSpPr>
      <p:grpSpPr>
        <a:xfrm>
          <a:off x="0" y="0"/>
          <a:ext cx="0" cy="0"/>
          <a:chOff x="0" y="0"/>
          <a:chExt cx="0" cy="0"/>
        </a:xfrm>
      </p:grpSpPr>
      <p:sp>
        <p:nvSpPr>
          <p:cNvPr id="4793" name="Google Shape;4793;p1749"/>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794" name="Google Shape;4794;p1749"/>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95" name="Google Shape;4795;p1749"/>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796" name="Google Shape;4796;p1749"/>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797" name="Google Shape;4797;p174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4798" name="Google Shape;4798;p174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799" name="Google Shape;4799;p1749"/>
          <p:cNvGrpSpPr/>
          <p:nvPr/>
        </p:nvGrpSpPr>
        <p:grpSpPr>
          <a:xfrm>
            <a:off x="10787315" y="2"/>
            <a:ext cx="7500689" cy="2138988"/>
            <a:chOff x="7191542" y="1"/>
            <a:chExt cx="5000459" cy="1425992"/>
          </a:xfrm>
        </p:grpSpPr>
        <p:pic>
          <p:nvPicPr>
            <p:cNvPr id="4800" name="Google Shape;4800;p174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801" name="Google Shape;4801;p1749"/>
            <p:cNvGrpSpPr/>
            <p:nvPr/>
          </p:nvGrpSpPr>
          <p:grpSpPr>
            <a:xfrm>
              <a:off x="7191542" y="1"/>
              <a:ext cx="5000459" cy="1425992"/>
              <a:chOff x="7186272" y="0"/>
              <a:chExt cx="5005729" cy="1427495"/>
            </a:xfrm>
          </p:grpSpPr>
          <p:sp>
            <p:nvSpPr>
              <p:cNvPr id="4802" name="Google Shape;4802;p174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803" name="Google Shape;4803;p174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4804" name="Google Shape;4804;p1749"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04.xml><?xml version="1.0" encoding="utf-8"?>
<p:sldLayout xmlns:a="http://schemas.openxmlformats.org/drawingml/2006/main" xmlns:r="http://schemas.openxmlformats.org/officeDocument/2006/relationships" xmlns:p="http://schemas.openxmlformats.org/presentationml/2006/main" matchingName="Photo Slide">
  <p:cSld name="Photo Slide 9">
    <p:spTree>
      <p:nvGrpSpPr>
        <p:cNvPr id="1" name="Shape 4805"/>
        <p:cNvGrpSpPr/>
        <p:nvPr/>
      </p:nvGrpSpPr>
      <p:grpSpPr>
        <a:xfrm>
          <a:off x="0" y="0"/>
          <a:ext cx="0" cy="0"/>
          <a:chOff x="0" y="0"/>
          <a:chExt cx="0" cy="0"/>
        </a:xfrm>
      </p:grpSpPr>
      <p:sp>
        <p:nvSpPr>
          <p:cNvPr id="4806" name="Google Shape;4806;p1750"/>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4807" name="Google Shape;4807;p1750"/>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4808" name="Google Shape;4808;p1750"/>
          <p:cNvGrpSpPr/>
          <p:nvPr/>
        </p:nvGrpSpPr>
        <p:grpSpPr>
          <a:xfrm>
            <a:off x="0" y="8069140"/>
            <a:ext cx="4211052" cy="1130837"/>
            <a:chOff x="0" y="5379426"/>
            <a:chExt cx="2807368" cy="753891"/>
          </a:xfrm>
        </p:grpSpPr>
        <p:sp>
          <p:nvSpPr>
            <p:cNvPr id="4809" name="Google Shape;4809;p1750"/>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810" name="Google Shape;4810;p1750"/>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grpSp>
      <p:sp>
        <p:nvSpPr>
          <p:cNvPr id="4811" name="Google Shape;4811;p1750"/>
          <p:cNvSpPr>
            <a:spLocks noGrp="1"/>
          </p:cNvSpPr>
          <p:nvPr>
            <p:ph type="pic" idx="2"/>
          </p:nvPr>
        </p:nvSpPr>
        <p:spPr>
          <a:xfrm>
            <a:off x="4211052" y="685803"/>
            <a:ext cx="13373100" cy="8915397"/>
          </a:xfrm>
          <a:prstGeom prst="rect">
            <a:avLst/>
          </a:prstGeom>
          <a:noFill/>
          <a:ln>
            <a:noFill/>
          </a:ln>
        </p:spPr>
      </p:sp>
      <p:pic>
        <p:nvPicPr>
          <p:cNvPr id="4812" name="Google Shape;4812;p1750"/>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cSld>
  <p:clrMapOvr>
    <a:masterClrMapping/>
  </p:clrMapOvr>
</p:sldLayout>
</file>

<file path=ppt/slideLayouts/slideLayout505.xml><?xml version="1.0" encoding="utf-8"?>
<p:sldLayout xmlns:a="http://schemas.openxmlformats.org/drawingml/2006/main" xmlns:r="http://schemas.openxmlformats.org/officeDocument/2006/relationships" xmlns:p="http://schemas.openxmlformats.org/presentationml/2006/main" matchingName="20_Quotation">
  <p:cSld name="20_Quotation">
    <p:spTree>
      <p:nvGrpSpPr>
        <p:cNvPr id="1" name="Shape 4813"/>
        <p:cNvGrpSpPr/>
        <p:nvPr/>
      </p:nvGrpSpPr>
      <p:grpSpPr>
        <a:xfrm>
          <a:off x="0" y="0"/>
          <a:ext cx="0" cy="0"/>
          <a:chOff x="0" y="0"/>
          <a:chExt cx="0" cy="0"/>
        </a:xfrm>
      </p:grpSpPr>
      <p:sp>
        <p:nvSpPr>
          <p:cNvPr id="4814" name="Google Shape;4814;p1751"/>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815" name="Google Shape;4815;p1751"/>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816" name="Google Shape;4816;p1751"/>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817" name="Google Shape;4817;p1751"/>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818" name="Google Shape;4818;p175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4819" name="Google Shape;4819;p175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820" name="Google Shape;4820;p1751"/>
          <p:cNvGrpSpPr/>
          <p:nvPr/>
        </p:nvGrpSpPr>
        <p:grpSpPr>
          <a:xfrm>
            <a:off x="10787315" y="2"/>
            <a:ext cx="7500689" cy="2138988"/>
            <a:chOff x="7191542" y="1"/>
            <a:chExt cx="5000459" cy="1425992"/>
          </a:xfrm>
        </p:grpSpPr>
        <p:pic>
          <p:nvPicPr>
            <p:cNvPr id="4821" name="Google Shape;4821;p175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822" name="Google Shape;4822;p1751"/>
            <p:cNvGrpSpPr/>
            <p:nvPr/>
          </p:nvGrpSpPr>
          <p:grpSpPr>
            <a:xfrm>
              <a:off x="7191542" y="1"/>
              <a:ext cx="5000459" cy="1425992"/>
              <a:chOff x="7186272" y="0"/>
              <a:chExt cx="5005729" cy="1427495"/>
            </a:xfrm>
          </p:grpSpPr>
          <p:sp>
            <p:nvSpPr>
              <p:cNvPr id="4823" name="Google Shape;4823;p175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824" name="Google Shape;4824;p175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4825" name="Google Shape;4825;p1751"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06.xml><?xml version="1.0" encoding="utf-8"?>
<p:sldLayout xmlns:a="http://schemas.openxmlformats.org/drawingml/2006/main" xmlns:r="http://schemas.openxmlformats.org/officeDocument/2006/relationships" xmlns:p="http://schemas.openxmlformats.org/presentationml/2006/main" matchingName="10_Title and Content">
  <p:cSld name="10_Title and Content">
    <p:spTree>
      <p:nvGrpSpPr>
        <p:cNvPr id="1" name="Shape 4826"/>
        <p:cNvGrpSpPr/>
        <p:nvPr/>
      </p:nvGrpSpPr>
      <p:grpSpPr>
        <a:xfrm>
          <a:off x="0" y="0"/>
          <a:ext cx="0" cy="0"/>
          <a:chOff x="0" y="0"/>
          <a:chExt cx="0" cy="0"/>
        </a:xfrm>
      </p:grpSpPr>
      <p:grpSp>
        <p:nvGrpSpPr>
          <p:cNvPr id="4827" name="Google Shape;4827;p1752"/>
          <p:cNvGrpSpPr/>
          <p:nvPr/>
        </p:nvGrpSpPr>
        <p:grpSpPr>
          <a:xfrm>
            <a:off x="10787315" y="2"/>
            <a:ext cx="7500689" cy="2138988"/>
            <a:chOff x="7191542" y="1"/>
            <a:chExt cx="5000459" cy="1425992"/>
          </a:xfrm>
        </p:grpSpPr>
        <p:pic>
          <p:nvPicPr>
            <p:cNvPr id="4828" name="Google Shape;4828;p175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829" name="Google Shape;4829;p1752"/>
            <p:cNvGrpSpPr/>
            <p:nvPr/>
          </p:nvGrpSpPr>
          <p:grpSpPr>
            <a:xfrm>
              <a:off x="7191542" y="1"/>
              <a:ext cx="5000459" cy="1425992"/>
              <a:chOff x="7186272" y="0"/>
              <a:chExt cx="5005729" cy="1427495"/>
            </a:xfrm>
          </p:grpSpPr>
          <p:sp>
            <p:nvSpPr>
              <p:cNvPr id="4830" name="Google Shape;4830;p175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831" name="Google Shape;4831;p175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4832" name="Google Shape;4832;p1752"/>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833" name="Google Shape;4833;p1752"/>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834" name="Google Shape;4834;p1752"/>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835" name="Google Shape;4835;p175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4836" name="Google Shape;4836;p175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507.xml><?xml version="1.0" encoding="utf-8"?>
<p:sldLayout xmlns:a="http://schemas.openxmlformats.org/drawingml/2006/main" xmlns:r="http://schemas.openxmlformats.org/officeDocument/2006/relationships" xmlns:p="http://schemas.openxmlformats.org/presentationml/2006/main" matchingName="10_Two Content">
  <p:cSld name="10_Two Content">
    <p:spTree>
      <p:nvGrpSpPr>
        <p:cNvPr id="1" name="Shape 4837"/>
        <p:cNvGrpSpPr/>
        <p:nvPr/>
      </p:nvGrpSpPr>
      <p:grpSpPr>
        <a:xfrm>
          <a:off x="0" y="0"/>
          <a:ext cx="0" cy="0"/>
          <a:chOff x="0" y="0"/>
          <a:chExt cx="0" cy="0"/>
        </a:xfrm>
      </p:grpSpPr>
      <p:sp>
        <p:nvSpPr>
          <p:cNvPr id="4838" name="Google Shape;4838;p1753"/>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839" name="Google Shape;4839;p1753"/>
          <p:cNvSpPr txBox="1">
            <a:spLocks noGrp="1"/>
          </p:cNvSpPr>
          <p:nvPr>
            <p:ph type="body" idx="1"/>
          </p:nvPr>
        </p:nvSpPr>
        <p:spPr>
          <a:xfrm>
            <a:off x="914400" y="2738439"/>
            <a:ext cx="81153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4840" name="Google Shape;4840;p1753"/>
          <p:cNvGrpSpPr/>
          <p:nvPr/>
        </p:nvGrpSpPr>
        <p:grpSpPr>
          <a:xfrm>
            <a:off x="10787315" y="2"/>
            <a:ext cx="7500689" cy="2138988"/>
            <a:chOff x="7191542" y="1"/>
            <a:chExt cx="5000459" cy="1425992"/>
          </a:xfrm>
        </p:grpSpPr>
        <p:pic>
          <p:nvPicPr>
            <p:cNvPr id="4841" name="Google Shape;4841;p175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842" name="Google Shape;4842;p1753"/>
            <p:cNvGrpSpPr/>
            <p:nvPr/>
          </p:nvGrpSpPr>
          <p:grpSpPr>
            <a:xfrm>
              <a:off x="7191542" y="1"/>
              <a:ext cx="5000459" cy="1425992"/>
              <a:chOff x="7186272" y="0"/>
              <a:chExt cx="5005729" cy="1427495"/>
            </a:xfrm>
          </p:grpSpPr>
          <p:sp>
            <p:nvSpPr>
              <p:cNvPr id="4843" name="Google Shape;4843;p175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844" name="Google Shape;4844;p175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4845" name="Google Shape;4845;p1753"/>
          <p:cNvSpPr txBox="1">
            <a:spLocks noGrp="1"/>
          </p:cNvSpPr>
          <p:nvPr>
            <p:ph type="body" idx="2"/>
          </p:nvPr>
        </p:nvSpPr>
        <p:spPr>
          <a:xfrm>
            <a:off x="9258301" y="2738439"/>
            <a:ext cx="8115299"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846" name="Google Shape;4846;p1753"/>
          <p:cNvSpPr txBox="1">
            <a:spLocks noGrp="1"/>
          </p:cNvSpPr>
          <p:nvPr>
            <p:ph type="sldNum" idx="12"/>
          </p:nvPr>
        </p:nvSpPr>
        <p:spPr>
          <a:xfrm>
            <a:off x="13258797"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847" name="Google Shape;4847;p175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4848" name="Google Shape;4848;p175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508.xml><?xml version="1.0" encoding="utf-8"?>
<p:sldLayout xmlns:a="http://schemas.openxmlformats.org/drawingml/2006/main" xmlns:r="http://schemas.openxmlformats.org/officeDocument/2006/relationships" xmlns:p="http://schemas.openxmlformats.org/presentationml/2006/main" matchingName="End">
  <p:cSld name="End 9">
    <p:spTree>
      <p:nvGrpSpPr>
        <p:cNvPr id="1" name="Shape 4849"/>
        <p:cNvGrpSpPr/>
        <p:nvPr/>
      </p:nvGrpSpPr>
      <p:grpSpPr>
        <a:xfrm>
          <a:off x="0" y="0"/>
          <a:ext cx="0" cy="0"/>
          <a:chOff x="0" y="0"/>
          <a:chExt cx="0" cy="0"/>
        </a:xfrm>
      </p:grpSpPr>
      <p:grpSp>
        <p:nvGrpSpPr>
          <p:cNvPr id="4850" name="Google Shape;4850;p1754"/>
          <p:cNvGrpSpPr/>
          <p:nvPr/>
        </p:nvGrpSpPr>
        <p:grpSpPr>
          <a:xfrm>
            <a:off x="0" y="0"/>
            <a:ext cx="18288000" cy="3223245"/>
            <a:chOff x="0" y="0"/>
            <a:chExt cx="12192000" cy="2148830"/>
          </a:xfrm>
        </p:grpSpPr>
        <p:sp>
          <p:nvSpPr>
            <p:cNvPr id="4851" name="Google Shape;4851;p1754"/>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852" name="Google Shape;4852;p1754"/>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sp>
        <p:nvSpPr>
          <p:cNvPr id="4853" name="Google Shape;4853;p1754"/>
          <p:cNvSpPr/>
          <p:nvPr/>
        </p:nvSpPr>
        <p:spPr>
          <a:xfrm>
            <a:off x="1353552" y="2276546"/>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854" name="Google Shape;4854;p1754"/>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855" name="Google Shape;4855;p1754"/>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4856" name="Google Shape;4856;p1754"/>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4857" name="Google Shape;4857;p1754"/>
          <p:cNvSpPr>
            <a:spLocks noGrp="1"/>
          </p:cNvSpPr>
          <p:nvPr>
            <p:ph type="pic" idx="2"/>
          </p:nvPr>
        </p:nvSpPr>
        <p:spPr>
          <a:xfrm>
            <a:off x="10678026" y="350873"/>
            <a:ext cx="7609974" cy="8915400"/>
          </a:xfrm>
          <a:prstGeom prst="rect">
            <a:avLst/>
          </a:prstGeom>
          <a:noFill/>
          <a:ln>
            <a:noFill/>
          </a:ln>
        </p:spPr>
      </p:sp>
    </p:spTree>
  </p:cSld>
  <p:clrMapOvr>
    <a:masterClrMapping/>
  </p:clrMapOvr>
</p:sldLayout>
</file>

<file path=ppt/slideLayouts/slideLayout509.xml><?xml version="1.0" encoding="utf-8"?>
<p:sldLayout xmlns:a="http://schemas.openxmlformats.org/drawingml/2006/main" xmlns:r="http://schemas.openxmlformats.org/officeDocument/2006/relationships" xmlns:p="http://schemas.openxmlformats.org/presentationml/2006/main" matchingName="10_Comparison">
  <p:cSld name="10_Comparison">
    <p:spTree>
      <p:nvGrpSpPr>
        <p:cNvPr id="1" name="Shape 4858"/>
        <p:cNvGrpSpPr/>
        <p:nvPr/>
      </p:nvGrpSpPr>
      <p:grpSpPr>
        <a:xfrm>
          <a:off x="0" y="0"/>
          <a:ext cx="0" cy="0"/>
          <a:chOff x="0" y="0"/>
          <a:chExt cx="0" cy="0"/>
        </a:xfrm>
      </p:grpSpPr>
      <p:grpSp>
        <p:nvGrpSpPr>
          <p:cNvPr id="4859" name="Google Shape;4859;p1755"/>
          <p:cNvGrpSpPr/>
          <p:nvPr/>
        </p:nvGrpSpPr>
        <p:grpSpPr>
          <a:xfrm>
            <a:off x="10787315" y="2"/>
            <a:ext cx="7500689" cy="2138988"/>
            <a:chOff x="7191542" y="1"/>
            <a:chExt cx="5000459" cy="1425992"/>
          </a:xfrm>
        </p:grpSpPr>
        <p:pic>
          <p:nvPicPr>
            <p:cNvPr id="4860" name="Google Shape;4860;p175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861" name="Google Shape;4861;p1755"/>
            <p:cNvGrpSpPr/>
            <p:nvPr/>
          </p:nvGrpSpPr>
          <p:grpSpPr>
            <a:xfrm>
              <a:off x="7191542" y="1"/>
              <a:ext cx="5000459" cy="1425992"/>
              <a:chOff x="7186272" y="0"/>
              <a:chExt cx="5005729" cy="1427495"/>
            </a:xfrm>
          </p:grpSpPr>
          <p:sp>
            <p:nvSpPr>
              <p:cNvPr id="4862" name="Google Shape;4862;p175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863" name="Google Shape;4863;p175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4864" name="Google Shape;4864;p1755"/>
          <p:cNvSpPr txBox="1">
            <a:spLocks noGrp="1"/>
          </p:cNvSpPr>
          <p:nvPr>
            <p:ph type="title"/>
          </p:nvPr>
        </p:nvSpPr>
        <p:spPr>
          <a:xfrm>
            <a:off x="914400" y="547690"/>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865" name="Google Shape;4865;p1755"/>
          <p:cNvSpPr txBox="1">
            <a:spLocks noGrp="1"/>
          </p:cNvSpPr>
          <p:nvPr>
            <p:ph type="body" idx="1"/>
          </p:nvPr>
        </p:nvSpPr>
        <p:spPr>
          <a:xfrm>
            <a:off x="914402"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4866" name="Google Shape;4866;p1755"/>
          <p:cNvSpPr txBox="1">
            <a:spLocks noGrp="1"/>
          </p:cNvSpPr>
          <p:nvPr>
            <p:ph type="body" idx="2"/>
          </p:nvPr>
        </p:nvSpPr>
        <p:spPr>
          <a:xfrm>
            <a:off x="914402"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867" name="Google Shape;4867;p1755"/>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4868" name="Google Shape;4868;p1755"/>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869" name="Google Shape;4869;p1755"/>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870" name="Google Shape;4870;p175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4871" name="Google Shape;4871;p175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510.xml><?xml version="1.0" encoding="utf-8"?>
<p:sldLayout xmlns:a="http://schemas.openxmlformats.org/drawingml/2006/main" xmlns:r="http://schemas.openxmlformats.org/officeDocument/2006/relationships" xmlns:p="http://schemas.openxmlformats.org/presentationml/2006/main" matchingName="10_Title Only">
  <p:cSld name="10_Title Only">
    <p:spTree>
      <p:nvGrpSpPr>
        <p:cNvPr id="1" name="Shape 4872"/>
        <p:cNvGrpSpPr/>
        <p:nvPr/>
      </p:nvGrpSpPr>
      <p:grpSpPr>
        <a:xfrm>
          <a:off x="0" y="0"/>
          <a:ext cx="0" cy="0"/>
          <a:chOff x="0" y="0"/>
          <a:chExt cx="0" cy="0"/>
        </a:xfrm>
      </p:grpSpPr>
      <p:grpSp>
        <p:nvGrpSpPr>
          <p:cNvPr id="4873" name="Google Shape;4873;p1756"/>
          <p:cNvGrpSpPr/>
          <p:nvPr/>
        </p:nvGrpSpPr>
        <p:grpSpPr>
          <a:xfrm>
            <a:off x="10787315" y="2"/>
            <a:ext cx="7500689" cy="2138988"/>
            <a:chOff x="7191542" y="1"/>
            <a:chExt cx="5000459" cy="1425992"/>
          </a:xfrm>
        </p:grpSpPr>
        <p:pic>
          <p:nvPicPr>
            <p:cNvPr id="4874" name="Google Shape;4874;p175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875" name="Google Shape;4875;p1756"/>
            <p:cNvGrpSpPr/>
            <p:nvPr/>
          </p:nvGrpSpPr>
          <p:grpSpPr>
            <a:xfrm>
              <a:off x="7191542" y="1"/>
              <a:ext cx="5000459" cy="1425992"/>
              <a:chOff x="7186272" y="0"/>
              <a:chExt cx="5005729" cy="1427495"/>
            </a:xfrm>
          </p:grpSpPr>
          <p:sp>
            <p:nvSpPr>
              <p:cNvPr id="4876" name="Google Shape;4876;p175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877" name="Google Shape;4877;p175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4878" name="Google Shape;4878;p1756"/>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879" name="Google Shape;4879;p1756"/>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880" name="Google Shape;4880;p175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4881" name="Google Shape;4881;p175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511.xml><?xml version="1.0" encoding="utf-8"?>
<p:sldLayout xmlns:a="http://schemas.openxmlformats.org/drawingml/2006/main" xmlns:r="http://schemas.openxmlformats.org/officeDocument/2006/relationships" xmlns:p="http://schemas.openxmlformats.org/presentationml/2006/main" matchingName="9_Blank">
  <p:cSld name="9_Blank">
    <p:spTree>
      <p:nvGrpSpPr>
        <p:cNvPr id="1" name="Shape 4882"/>
        <p:cNvGrpSpPr/>
        <p:nvPr/>
      </p:nvGrpSpPr>
      <p:grpSpPr>
        <a:xfrm>
          <a:off x="0" y="0"/>
          <a:ext cx="0" cy="0"/>
          <a:chOff x="0" y="0"/>
          <a:chExt cx="0" cy="0"/>
        </a:xfrm>
      </p:grpSpPr>
      <p:sp>
        <p:nvSpPr>
          <p:cNvPr id="4883" name="Google Shape;4883;p1757"/>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884" name="Google Shape;4884;p175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4885" name="Google Shape;4885;p175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886" name="Google Shape;4886;p1757"/>
          <p:cNvGrpSpPr/>
          <p:nvPr/>
        </p:nvGrpSpPr>
        <p:grpSpPr>
          <a:xfrm>
            <a:off x="10787315" y="2"/>
            <a:ext cx="7500689" cy="2138988"/>
            <a:chOff x="7191542" y="1"/>
            <a:chExt cx="5000459" cy="1425992"/>
          </a:xfrm>
        </p:grpSpPr>
        <p:pic>
          <p:nvPicPr>
            <p:cNvPr id="4887" name="Google Shape;4887;p175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888" name="Google Shape;4888;p1757"/>
            <p:cNvGrpSpPr/>
            <p:nvPr/>
          </p:nvGrpSpPr>
          <p:grpSpPr>
            <a:xfrm>
              <a:off x="7191542" y="1"/>
              <a:ext cx="5000459" cy="1425992"/>
              <a:chOff x="7186272" y="0"/>
              <a:chExt cx="5005729" cy="1427495"/>
            </a:xfrm>
          </p:grpSpPr>
          <p:sp>
            <p:nvSpPr>
              <p:cNvPr id="4889" name="Google Shape;4889;p175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890" name="Google Shape;4890;p175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Tree>
  </p:cSld>
  <p:clrMapOvr>
    <a:masterClrMapping/>
  </p:clrMapOvr>
</p:sldLayout>
</file>

<file path=ppt/slideLayouts/slideLayout512.xml><?xml version="1.0" encoding="utf-8"?>
<p:sldLayout xmlns:a="http://schemas.openxmlformats.org/drawingml/2006/main" xmlns:r="http://schemas.openxmlformats.org/officeDocument/2006/relationships" xmlns:p="http://schemas.openxmlformats.org/presentationml/2006/main" matchingName="Cover">
  <p:cSld name="Cover 11">
    <p:spTree>
      <p:nvGrpSpPr>
        <p:cNvPr id="1" name="Shape 4891"/>
        <p:cNvGrpSpPr/>
        <p:nvPr/>
      </p:nvGrpSpPr>
      <p:grpSpPr>
        <a:xfrm>
          <a:off x="0" y="0"/>
          <a:ext cx="0" cy="0"/>
          <a:chOff x="0" y="0"/>
          <a:chExt cx="0" cy="0"/>
        </a:xfrm>
      </p:grpSpPr>
      <p:sp>
        <p:nvSpPr>
          <p:cNvPr id="4892" name="Google Shape;4892;p1758"/>
          <p:cNvSpPr/>
          <p:nvPr/>
        </p:nvSpPr>
        <p:spPr>
          <a:xfrm>
            <a:off x="1353552" y="1941620"/>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893" name="Google Shape;4893;p1758"/>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894" name="Google Shape;4894;p1758"/>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4895" name="Google Shape;4895;p1758"/>
          <p:cNvSpPr>
            <a:spLocks noGrp="1"/>
          </p:cNvSpPr>
          <p:nvPr>
            <p:ph type="pic" idx="2"/>
          </p:nvPr>
        </p:nvSpPr>
        <p:spPr>
          <a:xfrm>
            <a:off x="10678026" y="350873"/>
            <a:ext cx="7609974" cy="8915400"/>
          </a:xfrm>
          <a:prstGeom prst="rect">
            <a:avLst/>
          </a:prstGeom>
          <a:noFill/>
          <a:ln>
            <a:noFill/>
          </a:ln>
        </p:spPr>
      </p:sp>
      <p:grpSp>
        <p:nvGrpSpPr>
          <p:cNvPr id="4896" name="Google Shape;4896;p1758"/>
          <p:cNvGrpSpPr/>
          <p:nvPr/>
        </p:nvGrpSpPr>
        <p:grpSpPr>
          <a:xfrm>
            <a:off x="0" y="7530523"/>
            <a:ext cx="18288000" cy="2756480"/>
            <a:chOff x="0" y="5020348"/>
            <a:chExt cx="12192000" cy="1837653"/>
          </a:xfrm>
        </p:grpSpPr>
        <p:sp>
          <p:nvSpPr>
            <p:cNvPr id="4897" name="Google Shape;4897;p1758"/>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898" name="Google Shape;4898;p1758"/>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4899" name="Google Shape;4899;p1758"/>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513.xml><?xml version="1.0" encoding="utf-8"?>
<p:sldLayout xmlns:a="http://schemas.openxmlformats.org/drawingml/2006/main" xmlns:r="http://schemas.openxmlformats.org/officeDocument/2006/relationships" xmlns:p="http://schemas.openxmlformats.org/presentationml/2006/main" matchingName="Divider">
  <p:cSld name="Divider 10">
    <p:bg>
      <p:bgPr>
        <a:solidFill>
          <a:schemeClr val="lt2"/>
        </a:solidFill>
        <a:effectLst/>
      </p:bgPr>
    </p:bg>
    <p:spTree>
      <p:nvGrpSpPr>
        <p:cNvPr id="1" name="Shape 4900"/>
        <p:cNvGrpSpPr/>
        <p:nvPr/>
      </p:nvGrpSpPr>
      <p:grpSpPr>
        <a:xfrm>
          <a:off x="0" y="0"/>
          <a:ext cx="0" cy="0"/>
          <a:chOff x="0" y="0"/>
          <a:chExt cx="0" cy="0"/>
        </a:xfrm>
      </p:grpSpPr>
      <p:grpSp>
        <p:nvGrpSpPr>
          <p:cNvPr id="4901" name="Google Shape;4901;p1759"/>
          <p:cNvGrpSpPr/>
          <p:nvPr/>
        </p:nvGrpSpPr>
        <p:grpSpPr>
          <a:xfrm>
            <a:off x="0" y="7530521"/>
            <a:ext cx="18288000" cy="2756480"/>
            <a:chOff x="0" y="5020347"/>
            <a:chExt cx="12192000" cy="1837653"/>
          </a:xfrm>
        </p:grpSpPr>
        <p:sp>
          <p:nvSpPr>
            <p:cNvPr id="4902" name="Google Shape;4902;p1759"/>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903" name="Google Shape;4903;p1759"/>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904" name="Google Shape;4904;p1759"/>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4905" name="Google Shape;4905;p1759"/>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4906" name="Google Shape;4906;p1759"/>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907" name="Google Shape;4907;p1759"/>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514.xml><?xml version="1.0" encoding="utf-8"?>
<p:sldLayout xmlns:a="http://schemas.openxmlformats.org/drawingml/2006/main" xmlns:r="http://schemas.openxmlformats.org/officeDocument/2006/relationships" xmlns:p="http://schemas.openxmlformats.org/presentationml/2006/main" matchingName="11_Blank">
  <p:cSld name="11_Blank">
    <p:spTree>
      <p:nvGrpSpPr>
        <p:cNvPr id="1" name="Shape 4908"/>
        <p:cNvGrpSpPr/>
        <p:nvPr/>
      </p:nvGrpSpPr>
      <p:grpSpPr>
        <a:xfrm>
          <a:off x="0" y="0"/>
          <a:ext cx="0" cy="0"/>
          <a:chOff x="0" y="0"/>
          <a:chExt cx="0" cy="0"/>
        </a:xfrm>
      </p:grpSpPr>
      <p:sp>
        <p:nvSpPr>
          <p:cNvPr id="4909" name="Google Shape;4909;p1760"/>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910" name="Google Shape;4910;p176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4911" name="Google Shape;4911;p176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912" name="Google Shape;4912;p1760"/>
          <p:cNvGrpSpPr/>
          <p:nvPr/>
        </p:nvGrpSpPr>
        <p:grpSpPr>
          <a:xfrm>
            <a:off x="10787315" y="2"/>
            <a:ext cx="7500689" cy="2138988"/>
            <a:chOff x="7191542" y="1"/>
            <a:chExt cx="5000459" cy="1425992"/>
          </a:xfrm>
        </p:grpSpPr>
        <p:pic>
          <p:nvPicPr>
            <p:cNvPr id="4913" name="Google Shape;4913;p176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914" name="Google Shape;4914;p1760"/>
            <p:cNvGrpSpPr/>
            <p:nvPr/>
          </p:nvGrpSpPr>
          <p:grpSpPr>
            <a:xfrm>
              <a:off x="7191542" y="1"/>
              <a:ext cx="5000459" cy="1425992"/>
              <a:chOff x="7186272" y="0"/>
              <a:chExt cx="5005729" cy="1427495"/>
            </a:xfrm>
          </p:grpSpPr>
          <p:sp>
            <p:nvSpPr>
              <p:cNvPr id="4915" name="Google Shape;4915;p176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916" name="Google Shape;4916;p176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Tree>
  </p:cSld>
  <p:clrMapOvr>
    <a:masterClrMapping/>
  </p:clrMapOvr>
</p:sldLayout>
</file>

<file path=ppt/slideLayouts/slideLayout515.xml><?xml version="1.0" encoding="utf-8"?>
<p:sldLayout xmlns:a="http://schemas.openxmlformats.org/drawingml/2006/main" xmlns:r="http://schemas.openxmlformats.org/officeDocument/2006/relationships" xmlns:p="http://schemas.openxmlformats.org/presentationml/2006/main" matchingName="Divider">
  <p:cSld name="Divider 11">
    <p:bg>
      <p:bgPr>
        <a:solidFill>
          <a:schemeClr val="lt2"/>
        </a:solidFill>
        <a:effectLst/>
      </p:bgPr>
    </p:bg>
    <p:spTree>
      <p:nvGrpSpPr>
        <p:cNvPr id="1" name="Shape 4917"/>
        <p:cNvGrpSpPr/>
        <p:nvPr/>
      </p:nvGrpSpPr>
      <p:grpSpPr>
        <a:xfrm>
          <a:off x="0" y="0"/>
          <a:ext cx="0" cy="0"/>
          <a:chOff x="0" y="0"/>
          <a:chExt cx="0" cy="0"/>
        </a:xfrm>
      </p:grpSpPr>
      <p:grpSp>
        <p:nvGrpSpPr>
          <p:cNvPr id="4918" name="Google Shape;4918;p1761"/>
          <p:cNvGrpSpPr/>
          <p:nvPr/>
        </p:nvGrpSpPr>
        <p:grpSpPr>
          <a:xfrm>
            <a:off x="0" y="7530521"/>
            <a:ext cx="18288000" cy="2756480"/>
            <a:chOff x="0" y="5020347"/>
            <a:chExt cx="12192000" cy="1837653"/>
          </a:xfrm>
        </p:grpSpPr>
        <p:sp>
          <p:nvSpPr>
            <p:cNvPr id="4919" name="Google Shape;4919;p1761"/>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920" name="Google Shape;4920;p1761"/>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921" name="Google Shape;4921;p1761"/>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4922" name="Google Shape;4922;p1761"/>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4923" name="Google Shape;4923;p1761"/>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924" name="Google Shape;4924;p1761"/>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516.xml><?xml version="1.0" encoding="utf-8"?>
<p:sldLayout xmlns:a="http://schemas.openxmlformats.org/drawingml/2006/main" xmlns:r="http://schemas.openxmlformats.org/officeDocument/2006/relationships" xmlns:p="http://schemas.openxmlformats.org/presentationml/2006/main" matchingName="26_Quotation">
  <p:cSld name="26_Quotation">
    <p:spTree>
      <p:nvGrpSpPr>
        <p:cNvPr id="1" name="Shape 4925"/>
        <p:cNvGrpSpPr/>
        <p:nvPr/>
      </p:nvGrpSpPr>
      <p:grpSpPr>
        <a:xfrm>
          <a:off x="0" y="0"/>
          <a:ext cx="0" cy="0"/>
          <a:chOff x="0" y="0"/>
          <a:chExt cx="0" cy="0"/>
        </a:xfrm>
      </p:grpSpPr>
      <p:sp>
        <p:nvSpPr>
          <p:cNvPr id="4926" name="Google Shape;4926;p1762"/>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927" name="Google Shape;4927;p1762"/>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928" name="Google Shape;4928;p1762"/>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929" name="Google Shape;4929;p1762"/>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930" name="Google Shape;4930;p176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4931" name="Google Shape;4931;p176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932" name="Google Shape;4932;p1762"/>
          <p:cNvGrpSpPr/>
          <p:nvPr/>
        </p:nvGrpSpPr>
        <p:grpSpPr>
          <a:xfrm>
            <a:off x="10787315" y="2"/>
            <a:ext cx="7500689" cy="2138988"/>
            <a:chOff x="7191542" y="1"/>
            <a:chExt cx="5000459" cy="1425992"/>
          </a:xfrm>
        </p:grpSpPr>
        <p:pic>
          <p:nvPicPr>
            <p:cNvPr id="4933" name="Google Shape;4933;p176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934" name="Google Shape;4934;p1762"/>
            <p:cNvGrpSpPr/>
            <p:nvPr/>
          </p:nvGrpSpPr>
          <p:grpSpPr>
            <a:xfrm>
              <a:off x="7191542" y="1"/>
              <a:ext cx="5000459" cy="1425992"/>
              <a:chOff x="7186272" y="0"/>
              <a:chExt cx="5005729" cy="1427495"/>
            </a:xfrm>
          </p:grpSpPr>
          <p:sp>
            <p:nvSpPr>
              <p:cNvPr id="4935" name="Google Shape;4935;p176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936" name="Google Shape;4936;p176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4937" name="Google Shape;4937;p1762"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17.xml><?xml version="1.0" encoding="utf-8"?>
<p:sldLayout xmlns:a="http://schemas.openxmlformats.org/drawingml/2006/main" xmlns:r="http://schemas.openxmlformats.org/officeDocument/2006/relationships" xmlns:p="http://schemas.openxmlformats.org/presentationml/2006/main" showMasterSp="0" matchingName="1_Title Slide">
  <p:cSld name="1_Title Slide">
    <p:bg>
      <p:bgPr>
        <a:solidFill>
          <a:schemeClr val="lt1"/>
        </a:solidFill>
        <a:effectLst/>
      </p:bgPr>
    </p:bg>
    <p:spTree>
      <p:nvGrpSpPr>
        <p:cNvPr id="1" name="Shape 4938"/>
        <p:cNvGrpSpPr/>
        <p:nvPr/>
      </p:nvGrpSpPr>
      <p:grpSpPr>
        <a:xfrm>
          <a:off x="0" y="0"/>
          <a:ext cx="0" cy="0"/>
          <a:chOff x="0" y="0"/>
          <a:chExt cx="0" cy="0"/>
        </a:xfrm>
      </p:grpSpPr>
      <p:sp>
        <p:nvSpPr>
          <p:cNvPr id="4939" name="Google Shape;4939;p1763"/>
          <p:cNvSpPr/>
          <p:nvPr/>
        </p:nvSpPr>
        <p:spPr>
          <a:xfrm>
            <a:off x="0" y="0"/>
            <a:ext cx="18288000" cy="10287000"/>
          </a:xfrm>
          <a:custGeom>
            <a:avLst/>
            <a:gdLst/>
            <a:ahLst/>
            <a:cxnLst/>
            <a:rect l="l" t="t" r="r" b="b"/>
            <a:pathLst>
              <a:path w="12192000" h="6858000" extrusionOk="0">
                <a:moveTo>
                  <a:pt x="12192000" y="0"/>
                </a:moveTo>
                <a:lnTo>
                  <a:pt x="0" y="0"/>
                </a:lnTo>
                <a:lnTo>
                  <a:pt x="0" y="6858000"/>
                </a:lnTo>
                <a:lnTo>
                  <a:pt x="12192000" y="6858000"/>
                </a:lnTo>
                <a:lnTo>
                  <a:pt x="12192000" y="0"/>
                </a:lnTo>
                <a:close/>
              </a:path>
            </a:pathLst>
          </a:custGeom>
          <a:solidFill>
            <a:srgbClr val="F3F6F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940" name="Google Shape;4940;p1763"/>
          <p:cNvSpPr/>
          <p:nvPr/>
        </p:nvSpPr>
        <p:spPr>
          <a:xfrm>
            <a:off x="5" y="7651274"/>
            <a:ext cx="10667048" cy="2636520"/>
          </a:xfrm>
          <a:custGeom>
            <a:avLst/>
            <a:gdLst/>
            <a:ahLst/>
            <a:cxnLst/>
            <a:rect l="l" t="t" r="r" b="b"/>
            <a:pathLst>
              <a:path w="7111365" h="1757679" extrusionOk="0">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pic>
        <p:nvPicPr>
          <p:cNvPr id="4941" name="Google Shape;4941;p1763"/>
          <p:cNvPicPr preferRelativeResize="0"/>
          <p:nvPr/>
        </p:nvPicPr>
        <p:blipFill rotWithShape="1">
          <a:blip r:embed="rId2">
            <a:alphaModFix/>
          </a:blip>
          <a:srcRect/>
          <a:stretch/>
        </p:blipFill>
        <p:spPr>
          <a:xfrm>
            <a:off x="0" y="7562849"/>
            <a:ext cx="18288000" cy="2724150"/>
          </a:xfrm>
          <a:prstGeom prst="rect">
            <a:avLst/>
          </a:prstGeom>
          <a:noFill/>
          <a:ln>
            <a:noFill/>
          </a:ln>
        </p:spPr>
      </p:pic>
      <p:sp>
        <p:nvSpPr>
          <p:cNvPr id="4942" name="Google Shape;4942;p1763"/>
          <p:cNvSpPr/>
          <p:nvPr/>
        </p:nvSpPr>
        <p:spPr>
          <a:xfrm>
            <a:off x="2" y="7530085"/>
            <a:ext cx="18288000" cy="2757488"/>
          </a:xfrm>
          <a:custGeom>
            <a:avLst/>
            <a:gdLst/>
            <a:ahLst/>
            <a:cxnLst/>
            <a:rect l="l" t="t" r="r" b="b"/>
            <a:pathLst>
              <a:path w="12192000" h="1838325" extrusionOk="0">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pic>
        <p:nvPicPr>
          <p:cNvPr id="4943" name="Google Shape;4943;p1763"/>
          <p:cNvPicPr preferRelativeResize="0"/>
          <p:nvPr/>
        </p:nvPicPr>
        <p:blipFill rotWithShape="1">
          <a:blip r:embed="rId3">
            <a:alphaModFix/>
          </a:blip>
          <a:srcRect/>
          <a:stretch/>
        </p:blipFill>
        <p:spPr>
          <a:xfrm>
            <a:off x="470936" y="8346187"/>
            <a:ext cx="3038075" cy="1367027"/>
          </a:xfrm>
          <a:prstGeom prst="rect">
            <a:avLst/>
          </a:prstGeom>
          <a:noFill/>
          <a:ln>
            <a:noFill/>
          </a:ln>
        </p:spPr>
      </p:pic>
      <p:sp>
        <p:nvSpPr>
          <p:cNvPr id="4944" name="Google Shape;4944;p1763"/>
          <p:cNvSpPr/>
          <p:nvPr/>
        </p:nvSpPr>
        <p:spPr>
          <a:xfrm>
            <a:off x="2280284" y="4218813"/>
            <a:ext cx="3429000" cy="0"/>
          </a:xfrm>
          <a:custGeom>
            <a:avLst/>
            <a:gdLst/>
            <a:ahLst/>
            <a:cxnLst/>
            <a:rect l="l" t="t" r="r" b="b"/>
            <a:pathLst>
              <a:path w="2286000" h="120000" extrusionOk="0">
                <a:moveTo>
                  <a:pt x="0" y="0"/>
                </a:moveTo>
                <a:lnTo>
                  <a:pt x="2286000" y="0"/>
                </a:lnTo>
              </a:path>
            </a:pathLst>
          </a:custGeom>
          <a:noFill/>
          <a:ln w="32000" cap="flat" cmpd="sng">
            <a:solidFill>
              <a:srgbClr val="F58366"/>
            </a:solidFill>
            <a:prstDash val="solid"/>
            <a:round/>
            <a:headEnd type="none" w="sm" len="sm"/>
            <a:tailEnd type="none" w="sm" len="sm"/>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945" name="Google Shape;4945;p1763"/>
          <p:cNvSpPr txBox="1">
            <a:spLocks noGrp="1"/>
          </p:cNvSpPr>
          <p:nvPr>
            <p:ph type="ctrTitle"/>
          </p:nvPr>
        </p:nvSpPr>
        <p:spPr>
          <a:xfrm>
            <a:off x="707535" y="740880"/>
            <a:ext cx="16872927" cy="861060"/>
          </a:xfrm>
          <a:prstGeom prst="rect">
            <a:avLst/>
          </a:prstGeom>
          <a:noFill/>
          <a:ln>
            <a:noFill/>
          </a:ln>
        </p:spPr>
        <p:txBody>
          <a:bodyPr spcFirstLastPara="1" wrap="square" lIns="0" tIns="0" rIns="0" bIns="0" anchor="ctr" anchorCtr="0">
            <a:spAutoFit/>
          </a:bodyPr>
          <a:lstStyle>
            <a:lvl1pPr lvl="0" algn="l">
              <a:lnSpc>
                <a:spcPct val="100000"/>
              </a:lnSpc>
              <a:spcBef>
                <a:spcPts val="0"/>
              </a:spcBef>
              <a:spcAft>
                <a:spcPts val="0"/>
              </a:spcAft>
              <a:buClr>
                <a:schemeClr val="dk1"/>
              </a:buClr>
              <a:buSzPts val="5400"/>
              <a:buFont typeface="Calibri"/>
              <a:buNone/>
              <a:defRPr b="0" i="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946" name="Google Shape;4946;p1763"/>
          <p:cNvSpPr txBox="1">
            <a:spLocks noGrp="1"/>
          </p:cNvSpPr>
          <p:nvPr>
            <p:ph type="subTitle" idx="1"/>
          </p:nvPr>
        </p:nvSpPr>
        <p:spPr>
          <a:xfrm>
            <a:off x="2743200" y="5760720"/>
            <a:ext cx="12801600" cy="553998"/>
          </a:xfrm>
          <a:prstGeom prst="rect">
            <a:avLst/>
          </a:prstGeom>
          <a:noFill/>
          <a:ln>
            <a:noFill/>
          </a:ln>
        </p:spPr>
        <p:txBody>
          <a:bodyPr spcFirstLastPara="1" wrap="square" lIns="0" tIns="0" rIns="0" bIns="0" anchor="t" anchorCtr="0">
            <a:spAutoFit/>
          </a:bodyPr>
          <a:lstStyle>
            <a:lvl1pPr lvl="0" algn="l">
              <a:lnSpc>
                <a:spcPct val="100000"/>
              </a:lnSpc>
              <a:spcBef>
                <a:spcPts val="1500"/>
              </a:spcBef>
              <a:spcAft>
                <a:spcPts val="0"/>
              </a:spcAft>
              <a:buSzPts val="3600"/>
              <a:buChar char="•"/>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4947" name="Google Shape;4947;p1763"/>
          <p:cNvSpPr txBox="1">
            <a:spLocks noGrp="1"/>
          </p:cNvSpPr>
          <p:nvPr>
            <p:ph type="ftr" idx="11"/>
          </p:nvPr>
        </p:nvSpPr>
        <p:spPr>
          <a:xfrm>
            <a:off x="914400" y="9534526"/>
            <a:ext cx="6172200" cy="547688"/>
          </a:xfrm>
          <a:prstGeom prst="rect">
            <a:avLst/>
          </a:prstGeom>
          <a:noFill/>
          <a:ln>
            <a:noFill/>
          </a:ln>
        </p:spPr>
        <p:txBody>
          <a:bodyPr spcFirstLastPara="1" wrap="square" lIns="0" tIns="0" rIns="0" bIns="0" anchor="ctr" anchorCtr="0">
            <a:noAutofit/>
          </a:bodyPr>
          <a:lstStyle>
            <a:lvl1pPr lvl="0" algn="ctr">
              <a:lnSpc>
                <a:spcPct val="100000"/>
              </a:lnSpc>
              <a:spcBef>
                <a:spcPts val="0"/>
              </a:spcBef>
              <a:spcAft>
                <a:spcPts val="0"/>
              </a:spcAft>
              <a:buSzPts val="1400"/>
              <a:buNone/>
              <a:defRPr>
                <a:solidFill>
                  <a:srgbClr val="919497"/>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948" name="Google Shape;4948;p1763"/>
          <p:cNvSpPr txBox="1">
            <a:spLocks noGrp="1"/>
          </p:cNvSpPr>
          <p:nvPr>
            <p:ph type="dt" idx="10"/>
          </p:nvPr>
        </p:nvSpPr>
        <p:spPr>
          <a:xfrm>
            <a:off x="0" y="0"/>
            <a:ext cx="3000000" cy="3000000"/>
          </a:xfrm>
          <a:prstGeom prst="rect">
            <a:avLst/>
          </a:prstGeom>
          <a:noFill/>
          <a:ln>
            <a:noFill/>
          </a:ln>
        </p:spPr>
        <p:txBody>
          <a:bodyPr spcFirstLastPara="1" wrap="square" lIns="0" tIns="0" rIns="0" bIns="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919497"/>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4949" name="Google Shape;4949;p1763"/>
          <p:cNvSpPr txBox="1">
            <a:spLocks noGrp="1"/>
          </p:cNvSpPr>
          <p:nvPr>
            <p:ph type="sldNum" idx="12"/>
          </p:nvPr>
        </p:nvSpPr>
        <p:spPr>
          <a:xfrm>
            <a:off x="13258800" y="9534526"/>
            <a:ext cx="4114800" cy="547688"/>
          </a:xfrm>
          <a:prstGeom prst="rect">
            <a:avLst/>
          </a:prstGeom>
          <a:noFill/>
          <a:ln>
            <a:noFill/>
          </a:ln>
        </p:spPr>
        <p:txBody>
          <a:bodyPr spcFirstLastPara="1" wrap="square" lIns="0" tIns="0" rIns="0" bIns="0" anchor="ctr" anchorCtr="0">
            <a:noAutofit/>
          </a:bodyPr>
          <a:lstStyle>
            <a:lvl1pPr marL="57153" marR="0" lvl="0"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1pPr>
            <a:lvl2pPr marL="57153" marR="0" lvl="1"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2pPr>
            <a:lvl3pPr marL="57153" marR="0" lvl="2"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3pPr>
            <a:lvl4pPr marL="57153" marR="0" lvl="3"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4pPr>
            <a:lvl5pPr marL="57153" marR="0" lvl="4"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5pPr>
            <a:lvl6pPr marL="57153" marR="0" lvl="5"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6pPr>
            <a:lvl7pPr marL="57153" marR="0" lvl="6"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7pPr>
            <a:lvl8pPr marL="57153" marR="0" lvl="7"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8pPr>
            <a:lvl9pPr marL="57153" marR="0" lvl="8"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9pPr>
          </a:lstStyle>
          <a:p>
            <a:pPr marL="57153"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18.xml><?xml version="1.0" encoding="utf-8"?>
<p:sldLayout xmlns:a="http://schemas.openxmlformats.org/drawingml/2006/main" xmlns:r="http://schemas.openxmlformats.org/officeDocument/2006/relationships" xmlns:p="http://schemas.openxmlformats.org/presentationml/2006/main" matchingName="28_Quotation">
  <p:cSld name="28_Quotation">
    <p:spTree>
      <p:nvGrpSpPr>
        <p:cNvPr id="1" name="Shape 4950"/>
        <p:cNvGrpSpPr/>
        <p:nvPr/>
      </p:nvGrpSpPr>
      <p:grpSpPr>
        <a:xfrm>
          <a:off x="0" y="0"/>
          <a:ext cx="0" cy="0"/>
          <a:chOff x="0" y="0"/>
          <a:chExt cx="0" cy="0"/>
        </a:xfrm>
      </p:grpSpPr>
      <p:sp>
        <p:nvSpPr>
          <p:cNvPr id="4951" name="Google Shape;4951;p1764"/>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952" name="Google Shape;4952;p1764"/>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953" name="Google Shape;4953;p1764"/>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954" name="Google Shape;4954;p1764"/>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955" name="Google Shape;4955;p176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4956" name="Google Shape;4956;p176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957" name="Google Shape;4957;p1764"/>
          <p:cNvGrpSpPr/>
          <p:nvPr/>
        </p:nvGrpSpPr>
        <p:grpSpPr>
          <a:xfrm>
            <a:off x="10787315" y="2"/>
            <a:ext cx="7500689" cy="2138988"/>
            <a:chOff x="7191542" y="1"/>
            <a:chExt cx="5000459" cy="1425992"/>
          </a:xfrm>
        </p:grpSpPr>
        <p:pic>
          <p:nvPicPr>
            <p:cNvPr id="4958" name="Google Shape;4958;p176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959" name="Google Shape;4959;p1764"/>
            <p:cNvGrpSpPr/>
            <p:nvPr/>
          </p:nvGrpSpPr>
          <p:grpSpPr>
            <a:xfrm>
              <a:off x="7191542" y="1"/>
              <a:ext cx="5000459" cy="1425992"/>
              <a:chOff x="7186272" y="0"/>
              <a:chExt cx="5005729" cy="1427495"/>
            </a:xfrm>
          </p:grpSpPr>
          <p:sp>
            <p:nvSpPr>
              <p:cNvPr id="4960" name="Google Shape;4960;p176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961" name="Google Shape;4961;p176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4962" name="Google Shape;4962;p1764"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19.xml><?xml version="1.0" encoding="utf-8"?>
<p:sldLayout xmlns:a="http://schemas.openxmlformats.org/drawingml/2006/main" xmlns:r="http://schemas.openxmlformats.org/officeDocument/2006/relationships" xmlns:p="http://schemas.openxmlformats.org/presentationml/2006/main" matchingName="14_Cover">
  <p:cSld name="14_Cover">
    <p:spTree>
      <p:nvGrpSpPr>
        <p:cNvPr id="1" name="Shape 4963"/>
        <p:cNvGrpSpPr/>
        <p:nvPr/>
      </p:nvGrpSpPr>
      <p:grpSpPr>
        <a:xfrm>
          <a:off x="0" y="0"/>
          <a:ext cx="0" cy="0"/>
          <a:chOff x="0" y="0"/>
          <a:chExt cx="0" cy="0"/>
        </a:xfrm>
      </p:grpSpPr>
      <p:sp>
        <p:nvSpPr>
          <p:cNvPr id="4964" name="Google Shape;4964;p1765"/>
          <p:cNvSpPr/>
          <p:nvPr/>
        </p:nvSpPr>
        <p:spPr>
          <a:xfrm>
            <a:off x="1353552" y="1941622"/>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965" name="Google Shape;4965;p1765"/>
          <p:cNvSpPr txBox="1">
            <a:spLocks noGrp="1"/>
          </p:cNvSpPr>
          <p:nvPr>
            <p:ph type="ctrTitle"/>
          </p:nvPr>
        </p:nvSpPr>
        <p:spPr>
          <a:xfrm>
            <a:off x="2119967" y="2341999"/>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966" name="Google Shape;4966;p1765"/>
          <p:cNvSpPr txBox="1">
            <a:spLocks noGrp="1"/>
          </p:cNvSpPr>
          <p:nvPr>
            <p:ph type="subTitle" idx="1"/>
          </p:nvPr>
        </p:nvSpPr>
        <p:spPr>
          <a:xfrm>
            <a:off x="2119967" y="5650295"/>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4967" name="Google Shape;4967;p1765"/>
          <p:cNvSpPr>
            <a:spLocks noGrp="1"/>
          </p:cNvSpPr>
          <p:nvPr>
            <p:ph type="pic" idx="2"/>
          </p:nvPr>
        </p:nvSpPr>
        <p:spPr>
          <a:xfrm>
            <a:off x="10678026" y="350873"/>
            <a:ext cx="7609974" cy="8915400"/>
          </a:xfrm>
          <a:prstGeom prst="rect">
            <a:avLst/>
          </a:prstGeom>
          <a:noFill/>
          <a:ln>
            <a:noFill/>
          </a:ln>
        </p:spPr>
      </p:sp>
      <p:grpSp>
        <p:nvGrpSpPr>
          <p:cNvPr id="4968" name="Google Shape;4968;p1765"/>
          <p:cNvGrpSpPr/>
          <p:nvPr/>
        </p:nvGrpSpPr>
        <p:grpSpPr>
          <a:xfrm>
            <a:off x="0" y="7530524"/>
            <a:ext cx="18288000" cy="2756480"/>
            <a:chOff x="0" y="5020348"/>
            <a:chExt cx="12192000" cy="1837653"/>
          </a:xfrm>
        </p:grpSpPr>
        <p:sp>
          <p:nvSpPr>
            <p:cNvPr id="4969" name="Google Shape;4969;p1765"/>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970" name="Google Shape;4970;p1765"/>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4971" name="Google Shape;4971;p1765"/>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520.xml><?xml version="1.0" encoding="utf-8"?>
<p:sldLayout xmlns:a="http://schemas.openxmlformats.org/drawingml/2006/main" xmlns:r="http://schemas.openxmlformats.org/officeDocument/2006/relationships" xmlns:p="http://schemas.openxmlformats.org/presentationml/2006/main" matchingName="14_Divider">
  <p:cSld name="14_Divider">
    <p:bg>
      <p:bgPr>
        <a:solidFill>
          <a:schemeClr val="lt2"/>
        </a:solidFill>
        <a:effectLst/>
      </p:bgPr>
    </p:bg>
    <p:spTree>
      <p:nvGrpSpPr>
        <p:cNvPr id="1" name="Shape 4972"/>
        <p:cNvGrpSpPr/>
        <p:nvPr/>
      </p:nvGrpSpPr>
      <p:grpSpPr>
        <a:xfrm>
          <a:off x="0" y="0"/>
          <a:ext cx="0" cy="0"/>
          <a:chOff x="0" y="0"/>
          <a:chExt cx="0" cy="0"/>
        </a:xfrm>
      </p:grpSpPr>
      <p:grpSp>
        <p:nvGrpSpPr>
          <p:cNvPr id="4973" name="Google Shape;4973;p1766"/>
          <p:cNvGrpSpPr/>
          <p:nvPr/>
        </p:nvGrpSpPr>
        <p:grpSpPr>
          <a:xfrm>
            <a:off x="0" y="7530523"/>
            <a:ext cx="18288000" cy="2756480"/>
            <a:chOff x="0" y="5020347"/>
            <a:chExt cx="12192000" cy="1837653"/>
          </a:xfrm>
        </p:grpSpPr>
        <p:sp>
          <p:nvSpPr>
            <p:cNvPr id="4974" name="Google Shape;4974;p1766"/>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975" name="Google Shape;4975;p1766"/>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976" name="Google Shape;4976;p1766"/>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4977" name="Google Shape;4977;p1766"/>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4978" name="Google Shape;4978;p1766"/>
          <p:cNvSpPr txBox="1">
            <a:spLocks noGrp="1"/>
          </p:cNvSpPr>
          <p:nvPr>
            <p:ph type="title"/>
          </p:nvPr>
        </p:nvSpPr>
        <p:spPr>
          <a:xfrm>
            <a:off x="2119965" y="1052624"/>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979" name="Google Shape;4979;p1766"/>
          <p:cNvSpPr txBox="1">
            <a:spLocks noGrp="1"/>
          </p:cNvSpPr>
          <p:nvPr>
            <p:ph type="subTitle" idx="1"/>
          </p:nvPr>
        </p:nvSpPr>
        <p:spPr>
          <a:xfrm>
            <a:off x="2119965" y="4622461"/>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521.xml><?xml version="1.0" encoding="utf-8"?>
<p:sldLayout xmlns:a="http://schemas.openxmlformats.org/drawingml/2006/main" xmlns:r="http://schemas.openxmlformats.org/officeDocument/2006/relationships" xmlns:p="http://schemas.openxmlformats.org/presentationml/2006/main" matchingName="30_Quotation">
  <p:cSld name="30_Quotation">
    <p:spTree>
      <p:nvGrpSpPr>
        <p:cNvPr id="1" name="Shape 4980"/>
        <p:cNvGrpSpPr/>
        <p:nvPr/>
      </p:nvGrpSpPr>
      <p:grpSpPr>
        <a:xfrm>
          <a:off x="0" y="0"/>
          <a:ext cx="0" cy="0"/>
          <a:chOff x="0" y="0"/>
          <a:chExt cx="0" cy="0"/>
        </a:xfrm>
      </p:grpSpPr>
      <p:sp>
        <p:nvSpPr>
          <p:cNvPr id="4981" name="Google Shape;4981;p1767"/>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982" name="Google Shape;4982;p1767"/>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983" name="Google Shape;4983;p1767"/>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4984" name="Google Shape;4984;p1767"/>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4985" name="Google Shape;4985;p176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4986" name="Google Shape;4986;p176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4987" name="Google Shape;4987;p1767"/>
          <p:cNvGrpSpPr/>
          <p:nvPr/>
        </p:nvGrpSpPr>
        <p:grpSpPr>
          <a:xfrm>
            <a:off x="10787315" y="2"/>
            <a:ext cx="7500689" cy="2138988"/>
            <a:chOff x="7191542" y="1"/>
            <a:chExt cx="5000459" cy="1425992"/>
          </a:xfrm>
        </p:grpSpPr>
        <p:pic>
          <p:nvPicPr>
            <p:cNvPr id="4988" name="Google Shape;4988;p176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4989" name="Google Shape;4989;p1767"/>
            <p:cNvGrpSpPr/>
            <p:nvPr/>
          </p:nvGrpSpPr>
          <p:grpSpPr>
            <a:xfrm>
              <a:off x="7191542" y="1"/>
              <a:ext cx="5000459" cy="1425992"/>
              <a:chOff x="7186272" y="0"/>
              <a:chExt cx="5005729" cy="1427495"/>
            </a:xfrm>
          </p:grpSpPr>
          <p:sp>
            <p:nvSpPr>
              <p:cNvPr id="4990" name="Google Shape;4990;p176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4991" name="Google Shape;4991;p176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4992" name="Google Shape;4992;p1767"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22.xml><?xml version="1.0" encoding="utf-8"?>
<p:sldLayout xmlns:a="http://schemas.openxmlformats.org/drawingml/2006/main" xmlns:r="http://schemas.openxmlformats.org/officeDocument/2006/relationships" xmlns:p="http://schemas.openxmlformats.org/presentationml/2006/main" matchingName="Photo Slide">
  <p:cSld name="Photo Slide 10">
    <p:spTree>
      <p:nvGrpSpPr>
        <p:cNvPr id="1" name="Shape 4993"/>
        <p:cNvGrpSpPr/>
        <p:nvPr/>
      </p:nvGrpSpPr>
      <p:grpSpPr>
        <a:xfrm>
          <a:off x="0" y="0"/>
          <a:ext cx="0" cy="0"/>
          <a:chOff x="0" y="0"/>
          <a:chExt cx="0" cy="0"/>
        </a:xfrm>
      </p:grpSpPr>
      <p:sp>
        <p:nvSpPr>
          <p:cNvPr id="4994" name="Google Shape;4994;p1768"/>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4995" name="Google Shape;4995;p1768"/>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4996" name="Google Shape;4996;p1768"/>
          <p:cNvGrpSpPr/>
          <p:nvPr/>
        </p:nvGrpSpPr>
        <p:grpSpPr>
          <a:xfrm>
            <a:off x="0" y="8069140"/>
            <a:ext cx="4211052" cy="1130837"/>
            <a:chOff x="0" y="5379426"/>
            <a:chExt cx="2807368" cy="753891"/>
          </a:xfrm>
        </p:grpSpPr>
        <p:sp>
          <p:nvSpPr>
            <p:cNvPr id="4997" name="Google Shape;4997;p1768"/>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4998" name="Google Shape;4998;p1768"/>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grpSp>
      <p:sp>
        <p:nvSpPr>
          <p:cNvPr id="4999" name="Google Shape;4999;p1768"/>
          <p:cNvSpPr>
            <a:spLocks noGrp="1"/>
          </p:cNvSpPr>
          <p:nvPr>
            <p:ph type="pic" idx="2"/>
          </p:nvPr>
        </p:nvSpPr>
        <p:spPr>
          <a:xfrm>
            <a:off x="4211052" y="685803"/>
            <a:ext cx="13373100" cy="8915397"/>
          </a:xfrm>
          <a:prstGeom prst="rect">
            <a:avLst/>
          </a:prstGeom>
          <a:noFill/>
          <a:ln>
            <a:noFill/>
          </a:ln>
        </p:spPr>
      </p:sp>
      <p:pic>
        <p:nvPicPr>
          <p:cNvPr id="5000" name="Google Shape;5000;p1768"/>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cSld>
  <p:clrMapOvr>
    <a:masterClrMapping/>
  </p:clrMapOvr>
</p:sldLayout>
</file>

<file path=ppt/slideLayouts/slideLayout523.xml><?xml version="1.0" encoding="utf-8"?>
<p:sldLayout xmlns:a="http://schemas.openxmlformats.org/drawingml/2006/main" xmlns:r="http://schemas.openxmlformats.org/officeDocument/2006/relationships" xmlns:p="http://schemas.openxmlformats.org/presentationml/2006/main" matchingName="31_Quotation">
  <p:cSld name="31_Quotation">
    <p:spTree>
      <p:nvGrpSpPr>
        <p:cNvPr id="1" name="Shape 5001"/>
        <p:cNvGrpSpPr/>
        <p:nvPr/>
      </p:nvGrpSpPr>
      <p:grpSpPr>
        <a:xfrm>
          <a:off x="0" y="0"/>
          <a:ext cx="0" cy="0"/>
          <a:chOff x="0" y="0"/>
          <a:chExt cx="0" cy="0"/>
        </a:xfrm>
      </p:grpSpPr>
      <p:sp>
        <p:nvSpPr>
          <p:cNvPr id="5002" name="Google Shape;5002;p1769"/>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5003" name="Google Shape;5003;p1769"/>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004" name="Google Shape;5004;p1769"/>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005" name="Google Shape;5005;p1769"/>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006" name="Google Shape;5006;p176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5007" name="Google Shape;5007;p176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5008" name="Google Shape;5008;p1769"/>
          <p:cNvGrpSpPr/>
          <p:nvPr/>
        </p:nvGrpSpPr>
        <p:grpSpPr>
          <a:xfrm>
            <a:off x="10787315" y="2"/>
            <a:ext cx="7500689" cy="2138988"/>
            <a:chOff x="7191542" y="1"/>
            <a:chExt cx="5000459" cy="1425992"/>
          </a:xfrm>
        </p:grpSpPr>
        <p:pic>
          <p:nvPicPr>
            <p:cNvPr id="5009" name="Google Shape;5009;p176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010" name="Google Shape;5010;p1769"/>
            <p:cNvGrpSpPr/>
            <p:nvPr/>
          </p:nvGrpSpPr>
          <p:grpSpPr>
            <a:xfrm>
              <a:off x="7191542" y="1"/>
              <a:ext cx="5000459" cy="1425992"/>
              <a:chOff x="7186272" y="0"/>
              <a:chExt cx="5005729" cy="1427495"/>
            </a:xfrm>
          </p:grpSpPr>
          <p:sp>
            <p:nvSpPr>
              <p:cNvPr id="5011" name="Google Shape;5011;p176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5012" name="Google Shape;5012;p176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5013" name="Google Shape;5013;p1769"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24.xml><?xml version="1.0" encoding="utf-8"?>
<p:sldLayout xmlns:a="http://schemas.openxmlformats.org/drawingml/2006/main" xmlns:r="http://schemas.openxmlformats.org/officeDocument/2006/relationships" xmlns:p="http://schemas.openxmlformats.org/presentationml/2006/main" matchingName="15_Title and Content">
  <p:cSld name="15_Title and Content">
    <p:spTree>
      <p:nvGrpSpPr>
        <p:cNvPr id="1" name="Shape 5014"/>
        <p:cNvGrpSpPr/>
        <p:nvPr/>
      </p:nvGrpSpPr>
      <p:grpSpPr>
        <a:xfrm>
          <a:off x="0" y="0"/>
          <a:ext cx="0" cy="0"/>
          <a:chOff x="0" y="0"/>
          <a:chExt cx="0" cy="0"/>
        </a:xfrm>
      </p:grpSpPr>
      <p:grpSp>
        <p:nvGrpSpPr>
          <p:cNvPr id="5015" name="Google Shape;5015;p1770"/>
          <p:cNvGrpSpPr/>
          <p:nvPr/>
        </p:nvGrpSpPr>
        <p:grpSpPr>
          <a:xfrm>
            <a:off x="10787315" y="2"/>
            <a:ext cx="7500689" cy="2138988"/>
            <a:chOff x="7191542" y="1"/>
            <a:chExt cx="5000459" cy="1425992"/>
          </a:xfrm>
        </p:grpSpPr>
        <p:pic>
          <p:nvPicPr>
            <p:cNvPr id="5016" name="Google Shape;5016;p177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017" name="Google Shape;5017;p1770"/>
            <p:cNvGrpSpPr/>
            <p:nvPr/>
          </p:nvGrpSpPr>
          <p:grpSpPr>
            <a:xfrm>
              <a:off x="7191542" y="1"/>
              <a:ext cx="5000459" cy="1425992"/>
              <a:chOff x="7186272" y="0"/>
              <a:chExt cx="5005729" cy="1427495"/>
            </a:xfrm>
          </p:grpSpPr>
          <p:sp>
            <p:nvSpPr>
              <p:cNvPr id="5018" name="Google Shape;5018;p177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5019" name="Google Shape;5019;p177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5020" name="Google Shape;5020;p1770"/>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021" name="Google Shape;5021;p1770"/>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022" name="Google Shape;5022;p1770"/>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023" name="Google Shape;5023;p177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5024" name="Google Shape;5024;p177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525.xml><?xml version="1.0" encoding="utf-8"?>
<p:sldLayout xmlns:a="http://schemas.openxmlformats.org/drawingml/2006/main" xmlns:r="http://schemas.openxmlformats.org/officeDocument/2006/relationships" xmlns:p="http://schemas.openxmlformats.org/presentationml/2006/main" matchingName="14_Two Content">
  <p:cSld name="14_Two Content">
    <p:spTree>
      <p:nvGrpSpPr>
        <p:cNvPr id="1" name="Shape 5025"/>
        <p:cNvGrpSpPr/>
        <p:nvPr/>
      </p:nvGrpSpPr>
      <p:grpSpPr>
        <a:xfrm>
          <a:off x="0" y="0"/>
          <a:ext cx="0" cy="0"/>
          <a:chOff x="0" y="0"/>
          <a:chExt cx="0" cy="0"/>
        </a:xfrm>
      </p:grpSpPr>
      <p:sp>
        <p:nvSpPr>
          <p:cNvPr id="5026" name="Google Shape;5026;p1771"/>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027" name="Google Shape;5027;p1771"/>
          <p:cNvSpPr txBox="1">
            <a:spLocks noGrp="1"/>
          </p:cNvSpPr>
          <p:nvPr>
            <p:ph type="body" idx="1"/>
          </p:nvPr>
        </p:nvSpPr>
        <p:spPr>
          <a:xfrm>
            <a:off x="914400" y="2738439"/>
            <a:ext cx="81153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5028" name="Google Shape;5028;p1771"/>
          <p:cNvGrpSpPr/>
          <p:nvPr/>
        </p:nvGrpSpPr>
        <p:grpSpPr>
          <a:xfrm>
            <a:off x="10787315" y="2"/>
            <a:ext cx="7500689" cy="2138988"/>
            <a:chOff x="7191542" y="1"/>
            <a:chExt cx="5000459" cy="1425992"/>
          </a:xfrm>
        </p:grpSpPr>
        <p:pic>
          <p:nvPicPr>
            <p:cNvPr id="5029" name="Google Shape;5029;p177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030" name="Google Shape;5030;p1771"/>
            <p:cNvGrpSpPr/>
            <p:nvPr/>
          </p:nvGrpSpPr>
          <p:grpSpPr>
            <a:xfrm>
              <a:off x="7191542" y="1"/>
              <a:ext cx="5000459" cy="1425992"/>
              <a:chOff x="7186272" y="0"/>
              <a:chExt cx="5005729" cy="1427495"/>
            </a:xfrm>
          </p:grpSpPr>
          <p:sp>
            <p:nvSpPr>
              <p:cNvPr id="5031" name="Google Shape;5031;p177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5032" name="Google Shape;5032;p177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5033" name="Google Shape;5033;p1771"/>
          <p:cNvSpPr txBox="1">
            <a:spLocks noGrp="1"/>
          </p:cNvSpPr>
          <p:nvPr>
            <p:ph type="body" idx="2"/>
          </p:nvPr>
        </p:nvSpPr>
        <p:spPr>
          <a:xfrm>
            <a:off x="9258301" y="2738439"/>
            <a:ext cx="8115299"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034" name="Google Shape;5034;p1771"/>
          <p:cNvSpPr txBox="1">
            <a:spLocks noGrp="1"/>
          </p:cNvSpPr>
          <p:nvPr>
            <p:ph type="sldNum" idx="12"/>
          </p:nvPr>
        </p:nvSpPr>
        <p:spPr>
          <a:xfrm>
            <a:off x="13258797"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035" name="Google Shape;5035;p177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5036" name="Google Shape;5036;p177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526.xml><?xml version="1.0" encoding="utf-8"?>
<p:sldLayout xmlns:a="http://schemas.openxmlformats.org/drawingml/2006/main" xmlns:r="http://schemas.openxmlformats.org/officeDocument/2006/relationships" xmlns:p="http://schemas.openxmlformats.org/presentationml/2006/main" matchingName="14_Comparison">
  <p:cSld name="14_Comparison">
    <p:spTree>
      <p:nvGrpSpPr>
        <p:cNvPr id="1" name="Shape 5037"/>
        <p:cNvGrpSpPr/>
        <p:nvPr/>
      </p:nvGrpSpPr>
      <p:grpSpPr>
        <a:xfrm>
          <a:off x="0" y="0"/>
          <a:ext cx="0" cy="0"/>
          <a:chOff x="0" y="0"/>
          <a:chExt cx="0" cy="0"/>
        </a:xfrm>
      </p:grpSpPr>
      <p:grpSp>
        <p:nvGrpSpPr>
          <p:cNvPr id="5038" name="Google Shape;5038;p1772"/>
          <p:cNvGrpSpPr/>
          <p:nvPr/>
        </p:nvGrpSpPr>
        <p:grpSpPr>
          <a:xfrm>
            <a:off x="10787315" y="2"/>
            <a:ext cx="7500689" cy="2138988"/>
            <a:chOff x="7191542" y="1"/>
            <a:chExt cx="5000459" cy="1425992"/>
          </a:xfrm>
        </p:grpSpPr>
        <p:pic>
          <p:nvPicPr>
            <p:cNvPr id="5039" name="Google Shape;5039;p177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040" name="Google Shape;5040;p1772"/>
            <p:cNvGrpSpPr/>
            <p:nvPr/>
          </p:nvGrpSpPr>
          <p:grpSpPr>
            <a:xfrm>
              <a:off x="7191542" y="1"/>
              <a:ext cx="5000459" cy="1425992"/>
              <a:chOff x="7186272" y="0"/>
              <a:chExt cx="5005729" cy="1427495"/>
            </a:xfrm>
          </p:grpSpPr>
          <p:sp>
            <p:nvSpPr>
              <p:cNvPr id="5041" name="Google Shape;5041;p177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5042" name="Google Shape;5042;p177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5043" name="Google Shape;5043;p1772"/>
          <p:cNvSpPr txBox="1">
            <a:spLocks noGrp="1"/>
          </p:cNvSpPr>
          <p:nvPr>
            <p:ph type="title"/>
          </p:nvPr>
        </p:nvSpPr>
        <p:spPr>
          <a:xfrm>
            <a:off x="914400" y="547690"/>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044" name="Google Shape;5044;p1772"/>
          <p:cNvSpPr txBox="1">
            <a:spLocks noGrp="1"/>
          </p:cNvSpPr>
          <p:nvPr>
            <p:ph type="body" idx="1"/>
          </p:nvPr>
        </p:nvSpPr>
        <p:spPr>
          <a:xfrm>
            <a:off x="914402"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5045" name="Google Shape;5045;p1772"/>
          <p:cNvSpPr txBox="1">
            <a:spLocks noGrp="1"/>
          </p:cNvSpPr>
          <p:nvPr>
            <p:ph type="body" idx="2"/>
          </p:nvPr>
        </p:nvSpPr>
        <p:spPr>
          <a:xfrm>
            <a:off x="914402"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046" name="Google Shape;5046;p1772"/>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5047" name="Google Shape;5047;p1772"/>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048" name="Google Shape;5048;p1772"/>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049" name="Google Shape;5049;p177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5050" name="Google Shape;5050;p177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527.xml><?xml version="1.0" encoding="utf-8"?>
<p:sldLayout xmlns:a="http://schemas.openxmlformats.org/drawingml/2006/main" xmlns:r="http://schemas.openxmlformats.org/officeDocument/2006/relationships" xmlns:p="http://schemas.openxmlformats.org/presentationml/2006/main" matchingName="14_Title Only">
  <p:cSld name="14_Title Only">
    <p:spTree>
      <p:nvGrpSpPr>
        <p:cNvPr id="1" name="Shape 5051"/>
        <p:cNvGrpSpPr/>
        <p:nvPr/>
      </p:nvGrpSpPr>
      <p:grpSpPr>
        <a:xfrm>
          <a:off x="0" y="0"/>
          <a:ext cx="0" cy="0"/>
          <a:chOff x="0" y="0"/>
          <a:chExt cx="0" cy="0"/>
        </a:xfrm>
      </p:grpSpPr>
      <p:grpSp>
        <p:nvGrpSpPr>
          <p:cNvPr id="5052" name="Google Shape;5052;p1773"/>
          <p:cNvGrpSpPr/>
          <p:nvPr/>
        </p:nvGrpSpPr>
        <p:grpSpPr>
          <a:xfrm>
            <a:off x="10787315" y="2"/>
            <a:ext cx="7500689" cy="2138988"/>
            <a:chOff x="7191542" y="1"/>
            <a:chExt cx="5000459" cy="1425992"/>
          </a:xfrm>
        </p:grpSpPr>
        <p:pic>
          <p:nvPicPr>
            <p:cNvPr id="5053" name="Google Shape;5053;p177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054" name="Google Shape;5054;p1773"/>
            <p:cNvGrpSpPr/>
            <p:nvPr/>
          </p:nvGrpSpPr>
          <p:grpSpPr>
            <a:xfrm>
              <a:off x="7191542" y="1"/>
              <a:ext cx="5000459" cy="1425992"/>
              <a:chOff x="7186272" y="0"/>
              <a:chExt cx="5005729" cy="1427495"/>
            </a:xfrm>
          </p:grpSpPr>
          <p:sp>
            <p:nvSpPr>
              <p:cNvPr id="5055" name="Google Shape;5055;p177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5056" name="Google Shape;5056;p177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5057" name="Google Shape;5057;p1773"/>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058" name="Google Shape;5058;p1773"/>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059" name="Google Shape;5059;p177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5060" name="Google Shape;5060;p177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528.xml><?xml version="1.0" encoding="utf-8"?>
<p:sldLayout xmlns:a="http://schemas.openxmlformats.org/drawingml/2006/main" xmlns:r="http://schemas.openxmlformats.org/officeDocument/2006/relationships" xmlns:p="http://schemas.openxmlformats.org/presentationml/2006/main" showMasterSp="0" matchingName="Title Slide">
  <p:cSld name="Title Slide 2">
    <p:bg>
      <p:bgPr>
        <a:solidFill>
          <a:schemeClr val="lt1"/>
        </a:solidFill>
        <a:effectLst/>
      </p:bgPr>
    </p:bg>
    <p:spTree>
      <p:nvGrpSpPr>
        <p:cNvPr id="1" name="Shape 5061"/>
        <p:cNvGrpSpPr/>
        <p:nvPr/>
      </p:nvGrpSpPr>
      <p:grpSpPr>
        <a:xfrm>
          <a:off x="0" y="0"/>
          <a:ext cx="0" cy="0"/>
          <a:chOff x="0" y="0"/>
          <a:chExt cx="0" cy="0"/>
        </a:xfrm>
      </p:grpSpPr>
      <p:sp>
        <p:nvSpPr>
          <p:cNvPr id="5062" name="Google Shape;5062;p1774"/>
          <p:cNvSpPr/>
          <p:nvPr/>
        </p:nvSpPr>
        <p:spPr>
          <a:xfrm>
            <a:off x="0" y="0"/>
            <a:ext cx="18288000" cy="10287000"/>
          </a:xfrm>
          <a:custGeom>
            <a:avLst/>
            <a:gdLst/>
            <a:ahLst/>
            <a:cxnLst/>
            <a:rect l="l" t="t" r="r" b="b"/>
            <a:pathLst>
              <a:path w="12192000" h="6858000" extrusionOk="0">
                <a:moveTo>
                  <a:pt x="12192000" y="0"/>
                </a:moveTo>
                <a:lnTo>
                  <a:pt x="0" y="0"/>
                </a:lnTo>
                <a:lnTo>
                  <a:pt x="0" y="6858000"/>
                </a:lnTo>
                <a:lnTo>
                  <a:pt x="12192000" y="6858000"/>
                </a:lnTo>
                <a:lnTo>
                  <a:pt x="12192000" y="0"/>
                </a:lnTo>
                <a:close/>
              </a:path>
            </a:pathLst>
          </a:custGeom>
          <a:solidFill>
            <a:srgbClr val="F3F6F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5063" name="Google Shape;5063;p1774"/>
          <p:cNvSpPr/>
          <p:nvPr/>
        </p:nvSpPr>
        <p:spPr>
          <a:xfrm>
            <a:off x="4" y="7651274"/>
            <a:ext cx="10667048" cy="2636520"/>
          </a:xfrm>
          <a:custGeom>
            <a:avLst/>
            <a:gdLst/>
            <a:ahLst/>
            <a:cxnLst/>
            <a:rect l="l" t="t" r="r" b="b"/>
            <a:pathLst>
              <a:path w="7111365" h="1757679" extrusionOk="0">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pic>
        <p:nvPicPr>
          <p:cNvPr id="5064" name="Google Shape;5064;p1774"/>
          <p:cNvPicPr preferRelativeResize="0"/>
          <p:nvPr/>
        </p:nvPicPr>
        <p:blipFill rotWithShape="1">
          <a:blip r:embed="rId2">
            <a:alphaModFix/>
          </a:blip>
          <a:srcRect/>
          <a:stretch/>
        </p:blipFill>
        <p:spPr>
          <a:xfrm>
            <a:off x="0" y="7562849"/>
            <a:ext cx="18288000" cy="2724150"/>
          </a:xfrm>
          <a:prstGeom prst="rect">
            <a:avLst/>
          </a:prstGeom>
          <a:noFill/>
          <a:ln>
            <a:noFill/>
          </a:ln>
        </p:spPr>
      </p:pic>
      <p:sp>
        <p:nvSpPr>
          <p:cNvPr id="5065" name="Google Shape;5065;p1774"/>
          <p:cNvSpPr/>
          <p:nvPr/>
        </p:nvSpPr>
        <p:spPr>
          <a:xfrm>
            <a:off x="2" y="7530083"/>
            <a:ext cx="18288000" cy="2757488"/>
          </a:xfrm>
          <a:custGeom>
            <a:avLst/>
            <a:gdLst/>
            <a:ahLst/>
            <a:cxnLst/>
            <a:rect l="l" t="t" r="r" b="b"/>
            <a:pathLst>
              <a:path w="12192000" h="1838325" extrusionOk="0">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pic>
        <p:nvPicPr>
          <p:cNvPr id="5066" name="Google Shape;5066;p1774"/>
          <p:cNvPicPr preferRelativeResize="0"/>
          <p:nvPr/>
        </p:nvPicPr>
        <p:blipFill rotWithShape="1">
          <a:blip r:embed="rId3">
            <a:alphaModFix/>
          </a:blip>
          <a:srcRect/>
          <a:stretch/>
        </p:blipFill>
        <p:spPr>
          <a:xfrm>
            <a:off x="470935" y="8346185"/>
            <a:ext cx="3038075" cy="1367027"/>
          </a:xfrm>
          <a:prstGeom prst="rect">
            <a:avLst/>
          </a:prstGeom>
          <a:noFill/>
          <a:ln>
            <a:noFill/>
          </a:ln>
        </p:spPr>
      </p:pic>
      <p:sp>
        <p:nvSpPr>
          <p:cNvPr id="5067" name="Google Shape;5067;p1774"/>
          <p:cNvSpPr/>
          <p:nvPr/>
        </p:nvSpPr>
        <p:spPr>
          <a:xfrm>
            <a:off x="2280284" y="4218813"/>
            <a:ext cx="3429000" cy="0"/>
          </a:xfrm>
          <a:custGeom>
            <a:avLst/>
            <a:gdLst/>
            <a:ahLst/>
            <a:cxnLst/>
            <a:rect l="l" t="t" r="r" b="b"/>
            <a:pathLst>
              <a:path w="2286000" h="120000" extrusionOk="0">
                <a:moveTo>
                  <a:pt x="0" y="0"/>
                </a:moveTo>
                <a:lnTo>
                  <a:pt x="2286000" y="0"/>
                </a:lnTo>
              </a:path>
            </a:pathLst>
          </a:custGeom>
          <a:noFill/>
          <a:ln w="32000" cap="flat" cmpd="sng">
            <a:solidFill>
              <a:srgbClr val="F58366"/>
            </a:solidFill>
            <a:prstDash val="solid"/>
            <a:round/>
            <a:headEnd type="none" w="sm" len="sm"/>
            <a:tailEnd type="none" w="sm" len="sm"/>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5068" name="Google Shape;5068;p1774"/>
          <p:cNvSpPr txBox="1">
            <a:spLocks noGrp="1"/>
          </p:cNvSpPr>
          <p:nvPr>
            <p:ph type="ctrTitle"/>
          </p:nvPr>
        </p:nvSpPr>
        <p:spPr>
          <a:xfrm>
            <a:off x="707535" y="740880"/>
            <a:ext cx="16872927" cy="861060"/>
          </a:xfrm>
          <a:prstGeom prst="rect">
            <a:avLst/>
          </a:prstGeom>
          <a:noFill/>
          <a:ln>
            <a:noFill/>
          </a:ln>
        </p:spPr>
        <p:txBody>
          <a:bodyPr spcFirstLastPara="1" wrap="square" lIns="0" tIns="0" rIns="0" bIns="0" anchor="ctr" anchorCtr="0">
            <a:spAutoFit/>
          </a:bodyPr>
          <a:lstStyle>
            <a:lvl1pPr lvl="0" algn="l">
              <a:lnSpc>
                <a:spcPct val="100000"/>
              </a:lnSpc>
              <a:spcBef>
                <a:spcPts val="0"/>
              </a:spcBef>
              <a:spcAft>
                <a:spcPts val="0"/>
              </a:spcAft>
              <a:buClr>
                <a:schemeClr val="dk1"/>
              </a:buClr>
              <a:buSzPts val="5400"/>
              <a:buFont typeface="Calibri"/>
              <a:buNone/>
              <a:defRPr b="0" i="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069" name="Google Shape;5069;p1774"/>
          <p:cNvSpPr txBox="1">
            <a:spLocks noGrp="1"/>
          </p:cNvSpPr>
          <p:nvPr>
            <p:ph type="subTitle" idx="1"/>
          </p:nvPr>
        </p:nvSpPr>
        <p:spPr>
          <a:xfrm>
            <a:off x="2743200" y="5760720"/>
            <a:ext cx="12801600" cy="2571750"/>
          </a:xfrm>
          <a:prstGeom prst="rect">
            <a:avLst/>
          </a:prstGeom>
          <a:noFill/>
          <a:ln>
            <a:noFill/>
          </a:ln>
        </p:spPr>
        <p:txBody>
          <a:bodyPr spcFirstLastPara="1" wrap="square" lIns="0" tIns="0" rIns="0" bIns="0" anchor="t" anchorCtr="0">
            <a:spAutoFit/>
          </a:bodyPr>
          <a:lstStyle>
            <a:lvl1pPr lvl="0" algn="l">
              <a:lnSpc>
                <a:spcPct val="100000"/>
              </a:lnSpc>
              <a:spcBef>
                <a:spcPts val="1500"/>
              </a:spcBef>
              <a:spcAft>
                <a:spcPts val="0"/>
              </a:spcAft>
              <a:buSzPts val="3600"/>
              <a:buChar char="•"/>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5070" name="Google Shape;5070;p1774"/>
          <p:cNvSpPr txBox="1">
            <a:spLocks noGrp="1"/>
          </p:cNvSpPr>
          <p:nvPr>
            <p:ph type="ftr" idx="11"/>
          </p:nvPr>
        </p:nvSpPr>
        <p:spPr>
          <a:xfrm>
            <a:off x="914400" y="9534526"/>
            <a:ext cx="6172200" cy="547688"/>
          </a:xfrm>
          <a:prstGeom prst="rect">
            <a:avLst/>
          </a:prstGeom>
          <a:noFill/>
          <a:ln>
            <a:noFill/>
          </a:ln>
        </p:spPr>
        <p:txBody>
          <a:bodyPr spcFirstLastPara="1" wrap="square" lIns="0" tIns="0" rIns="0" bIns="0" anchor="ctr" anchorCtr="0">
            <a:noAutofit/>
          </a:bodyPr>
          <a:lstStyle>
            <a:lvl1pPr lvl="0" algn="ctr">
              <a:lnSpc>
                <a:spcPct val="100000"/>
              </a:lnSpc>
              <a:spcBef>
                <a:spcPts val="0"/>
              </a:spcBef>
              <a:spcAft>
                <a:spcPts val="0"/>
              </a:spcAft>
              <a:buSzPts val="1400"/>
              <a:buNone/>
              <a:defRPr>
                <a:solidFill>
                  <a:srgbClr val="919497"/>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071" name="Google Shape;5071;p1774"/>
          <p:cNvSpPr txBox="1">
            <a:spLocks noGrp="1"/>
          </p:cNvSpPr>
          <p:nvPr>
            <p:ph type="dt" idx="10"/>
          </p:nvPr>
        </p:nvSpPr>
        <p:spPr>
          <a:xfrm>
            <a:off x="0" y="0"/>
            <a:ext cx="3000000" cy="3000000"/>
          </a:xfrm>
          <a:prstGeom prst="rect">
            <a:avLst/>
          </a:prstGeom>
          <a:noFill/>
          <a:ln>
            <a:noFill/>
          </a:ln>
        </p:spPr>
        <p:txBody>
          <a:bodyPr spcFirstLastPara="1" wrap="square" lIns="0" tIns="0" rIns="0" bIns="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919497"/>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5072" name="Google Shape;5072;p1774"/>
          <p:cNvSpPr txBox="1">
            <a:spLocks noGrp="1"/>
          </p:cNvSpPr>
          <p:nvPr>
            <p:ph type="sldNum" idx="12"/>
          </p:nvPr>
        </p:nvSpPr>
        <p:spPr>
          <a:xfrm>
            <a:off x="13258800" y="9534526"/>
            <a:ext cx="4114800" cy="547688"/>
          </a:xfrm>
          <a:prstGeom prst="rect">
            <a:avLst/>
          </a:prstGeom>
          <a:noFill/>
          <a:ln>
            <a:noFill/>
          </a:ln>
        </p:spPr>
        <p:txBody>
          <a:bodyPr spcFirstLastPara="1" wrap="square" lIns="0" tIns="0" rIns="0" bIns="0" anchor="ctr" anchorCtr="0">
            <a:noAutofit/>
          </a:bodyPr>
          <a:lstStyle>
            <a:lvl1pPr marL="57150" marR="0" lvl="0"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1pPr>
            <a:lvl2pPr marL="57150" marR="0" lvl="1"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2pPr>
            <a:lvl3pPr marL="57150" marR="0" lvl="2"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3pPr>
            <a:lvl4pPr marL="57150" marR="0" lvl="3"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4pPr>
            <a:lvl5pPr marL="57150" marR="0" lvl="4"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5pPr>
            <a:lvl6pPr marL="57150" marR="0" lvl="5"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6pPr>
            <a:lvl7pPr marL="57150" marR="0" lvl="6"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7pPr>
            <a:lvl8pPr marL="57150" marR="0" lvl="7"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8pPr>
            <a:lvl9pPr marL="57150" marR="0" lvl="8"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9pPr>
          </a:lstStyle>
          <a:p>
            <a:pPr marL="5715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29.xml><?xml version="1.0" encoding="utf-8"?>
<p:sldLayout xmlns:a="http://schemas.openxmlformats.org/drawingml/2006/main" xmlns:r="http://schemas.openxmlformats.org/officeDocument/2006/relationships" xmlns:p="http://schemas.openxmlformats.org/presentationml/2006/main" matchingName="12_Blank">
  <p:cSld name="12_Blank">
    <p:spTree>
      <p:nvGrpSpPr>
        <p:cNvPr id="1" name="Shape 5073"/>
        <p:cNvGrpSpPr/>
        <p:nvPr/>
      </p:nvGrpSpPr>
      <p:grpSpPr>
        <a:xfrm>
          <a:off x="0" y="0"/>
          <a:ext cx="0" cy="0"/>
          <a:chOff x="0" y="0"/>
          <a:chExt cx="0" cy="0"/>
        </a:xfrm>
      </p:grpSpPr>
      <p:sp>
        <p:nvSpPr>
          <p:cNvPr id="5074" name="Google Shape;5074;p1775"/>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075" name="Google Shape;5075;p177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5076" name="Google Shape;5076;p177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5077" name="Google Shape;5077;p1775"/>
          <p:cNvGrpSpPr/>
          <p:nvPr/>
        </p:nvGrpSpPr>
        <p:grpSpPr>
          <a:xfrm>
            <a:off x="10787315" y="2"/>
            <a:ext cx="7500689" cy="2138988"/>
            <a:chOff x="7191542" y="1"/>
            <a:chExt cx="5000459" cy="1425992"/>
          </a:xfrm>
        </p:grpSpPr>
        <p:pic>
          <p:nvPicPr>
            <p:cNvPr id="5078" name="Google Shape;5078;p177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079" name="Google Shape;5079;p1775"/>
            <p:cNvGrpSpPr/>
            <p:nvPr/>
          </p:nvGrpSpPr>
          <p:grpSpPr>
            <a:xfrm>
              <a:off x="7191542" y="1"/>
              <a:ext cx="5000459" cy="1425992"/>
              <a:chOff x="7186272" y="0"/>
              <a:chExt cx="5005729" cy="1427495"/>
            </a:xfrm>
          </p:grpSpPr>
          <p:sp>
            <p:nvSpPr>
              <p:cNvPr id="5080" name="Google Shape;5080;p177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5081" name="Google Shape;5081;p177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Tree>
  </p:cSld>
  <p:clrMapOvr>
    <a:masterClrMapping/>
  </p:clrMapOvr>
</p:sldLayout>
</file>

<file path=ppt/slideLayouts/slideLayout530.xml><?xml version="1.0" encoding="utf-8"?>
<p:sldLayout xmlns:a="http://schemas.openxmlformats.org/drawingml/2006/main" xmlns:r="http://schemas.openxmlformats.org/officeDocument/2006/relationships" xmlns:p="http://schemas.openxmlformats.org/presentationml/2006/main" matchingName="34_Quotation">
  <p:cSld name="34_Quotation">
    <p:spTree>
      <p:nvGrpSpPr>
        <p:cNvPr id="1" name="Shape 5082"/>
        <p:cNvGrpSpPr/>
        <p:nvPr/>
      </p:nvGrpSpPr>
      <p:grpSpPr>
        <a:xfrm>
          <a:off x="0" y="0"/>
          <a:ext cx="0" cy="0"/>
          <a:chOff x="0" y="0"/>
          <a:chExt cx="0" cy="0"/>
        </a:xfrm>
      </p:grpSpPr>
      <p:sp>
        <p:nvSpPr>
          <p:cNvPr id="5083" name="Google Shape;5083;p1776"/>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5084" name="Google Shape;5084;p1776"/>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085" name="Google Shape;5085;p1776"/>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086" name="Google Shape;5086;p1776"/>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087" name="Google Shape;5087;p177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5088" name="Google Shape;5088;p177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5089" name="Google Shape;5089;p1776"/>
          <p:cNvGrpSpPr/>
          <p:nvPr/>
        </p:nvGrpSpPr>
        <p:grpSpPr>
          <a:xfrm>
            <a:off x="10787315" y="2"/>
            <a:ext cx="7500689" cy="2138988"/>
            <a:chOff x="7191542" y="1"/>
            <a:chExt cx="5000459" cy="1425992"/>
          </a:xfrm>
        </p:grpSpPr>
        <p:pic>
          <p:nvPicPr>
            <p:cNvPr id="5090" name="Google Shape;5090;p177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091" name="Google Shape;5091;p1776"/>
            <p:cNvGrpSpPr/>
            <p:nvPr/>
          </p:nvGrpSpPr>
          <p:grpSpPr>
            <a:xfrm>
              <a:off x="7191542" y="1"/>
              <a:ext cx="5000459" cy="1425992"/>
              <a:chOff x="7186272" y="0"/>
              <a:chExt cx="5005729" cy="1427495"/>
            </a:xfrm>
          </p:grpSpPr>
          <p:sp>
            <p:nvSpPr>
              <p:cNvPr id="5092" name="Google Shape;5092;p177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5093" name="Google Shape;5093;p177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5094" name="Google Shape;5094;p1776"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31.xml><?xml version="1.0" encoding="utf-8"?>
<p:sldLayout xmlns:a="http://schemas.openxmlformats.org/drawingml/2006/main" xmlns:r="http://schemas.openxmlformats.org/officeDocument/2006/relationships" xmlns:p="http://schemas.openxmlformats.org/presentationml/2006/main" matchingName="35_Quotation">
  <p:cSld name="35_Quotation">
    <p:spTree>
      <p:nvGrpSpPr>
        <p:cNvPr id="1" name="Shape 5095"/>
        <p:cNvGrpSpPr/>
        <p:nvPr/>
      </p:nvGrpSpPr>
      <p:grpSpPr>
        <a:xfrm>
          <a:off x="0" y="0"/>
          <a:ext cx="0" cy="0"/>
          <a:chOff x="0" y="0"/>
          <a:chExt cx="0" cy="0"/>
        </a:xfrm>
      </p:grpSpPr>
      <p:sp>
        <p:nvSpPr>
          <p:cNvPr id="5096" name="Google Shape;5096;p1777"/>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5097" name="Google Shape;5097;p1777"/>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098" name="Google Shape;5098;p1777"/>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099" name="Google Shape;5099;p1777"/>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100" name="Google Shape;5100;p177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5101" name="Google Shape;5101;p177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5102" name="Google Shape;5102;p1777"/>
          <p:cNvGrpSpPr/>
          <p:nvPr/>
        </p:nvGrpSpPr>
        <p:grpSpPr>
          <a:xfrm>
            <a:off x="10787315" y="2"/>
            <a:ext cx="7500689" cy="2138988"/>
            <a:chOff x="7191542" y="1"/>
            <a:chExt cx="5000459" cy="1425992"/>
          </a:xfrm>
        </p:grpSpPr>
        <p:pic>
          <p:nvPicPr>
            <p:cNvPr id="5103" name="Google Shape;5103;p177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104" name="Google Shape;5104;p1777"/>
            <p:cNvGrpSpPr/>
            <p:nvPr/>
          </p:nvGrpSpPr>
          <p:grpSpPr>
            <a:xfrm>
              <a:off x="7191542" y="1"/>
              <a:ext cx="5000459" cy="1425992"/>
              <a:chOff x="7186272" y="0"/>
              <a:chExt cx="5005729" cy="1427495"/>
            </a:xfrm>
          </p:grpSpPr>
          <p:sp>
            <p:nvSpPr>
              <p:cNvPr id="5105" name="Google Shape;5105;p177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5106" name="Google Shape;5106;p177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5107" name="Google Shape;5107;p1777"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32.xml><?xml version="1.0" encoding="utf-8"?>
<p:sldLayout xmlns:a="http://schemas.openxmlformats.org/drawingml/2006/main" xmlns:r="http://schemas.openxmlformats.org/officeDocument/2006/relationships" xmlns:p="http://schemas.openxmlformats.org/presentationml/2006/main" matchingName="36_Quotation">
  <p:cSld name="36_Quotation">
    <p:spTree>
      <p:nvGrpSpPr>
        <p:cNvPr id="1" name="Shape 5108"/>
        <p:cNvGrpSpPr/>
        <p:nvPr/>
      </p:nvGrpSpPr>
      <p:grpSpPr>
        <a:xfrm>
          <a:off x="0" y="0"/>
          <a:ext cx="0" cy="0"/>
          <a:chOff x="0" y="0"/>
          <a:chExt cx="0" cy="0"/>
        </a:xfrm>
      </p:grpSpPr>
      <p:sp>
        <p:nvSpPr>
          <p:cNvPr id="5109" name="Google Shape;5109;p1778"/>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5110" name="Google Shape;5110;p1778"/>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111" name="Google Shape;5111;p1778"/>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112" name="Google Shape;5112;p1778"/>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113" name="Google Shape;5113;p177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5114" name="Google Shape;5114;p177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5115" name="Google Shape;5115;p1778"/>
          <p:cNvGrpSpPr/>
          <p:nvPr/>
        </p:nvGrpSpPr>
        <p:grpSpPr>
          <a:xfrm>
            <a:off x="10787315" y="2"/>
            <a:ext cx="7500689" cy="2138988"/>
            <a:chOff x="7191542" y="1"/>
            <a:chExt cx="5000459" cy="1425992"/>
          </a:xfrm>
        </p:grpSpPr>
        <p:pic>
          <p:nvPicPr>
            <p:cNvPr id="5116" name="Google Shape;5116;p177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117" name="Google Shape;5117;p1778"/>
            <p:cNvGrpSpPr/>
            <p:nvPr/>
          </p:nvGrpSpPr>
          <p:grpSpPr>
            <a:xfrm>
              <a:off x="7191542" y="1"/>
              <a:ext cx="5000459" cy="1425992"/>
              <a:chOff x="7186272" y="0"/>
              <a:chExt cx="5005729" cy="1427495"/>
            </a:xfrm>
          </p:grpSpPr>
          <p:sp>
            <p:nvSpPr>
              <p:cNvPr id="5118" name="Google Shape;5118;p177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5119" name="Google Shape;5119;p177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5120" name="Google Shape;5120;p1778"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33.xml><?xml version="1.0" encoding="utf-8"?>
<p:sldLayout xmlns:a="http://schemas.openxmlformats.org/drawingml/2006/main" xmlns:r="http://schemas.openxmlformats.org/officeDocument/2006/relationships" xmlns:p="http://schemas.openxmlformats.org/presentationml/2006/main" matchingName="37_Quotation">
  <p:cSld name="37_Quotation">
    <p:spTree>
      <p:nvGrpSpPr>
        <p:cNvPr id="1" name="Shape 5121"/>
        <p:cNvGrpSpPr/>
        <p:nvPr/>
      </p:nvGrpSpPr>
      <p:grpSpPr>
        <a:xfrm>
          <a:off x="0" y="0"/>
          <a:ext cx="0" cy="0"/>
          <a:chOff x="0" y="0"/>
          <a:chExt cx="0" cy="0"/>
        </a:xfrm>
      </p:grpSpPr>
      <p:sp>
        <p:nvSpPr>
          <p:cNvPr id="5122" name="Google Shape;5122;p1779"/>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5123" name="Google Shape;5123;p1779"/>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124" name="Google Shape;5124;p1779"/>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125" name="Google Shape;5125;p1779"/>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126" name="Google Shape;5126;p177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5127" name="Google Shape;5127;p177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5128" name="Google Shape;5128;p1779"/>
          <p:cNvGrpSpPr/>
          <p:nvPr/>
        </p:nvGrpSpPr>
        <p:grpSpPr>
          <a:xfrm>
            <a:off x="10787315" y="2"/>
            <a:ext cx="7500689" cy="2138988"/>
            <a:chOff x="7191542" y="1"/>
            <a:chExt cx="5000459" cy="1425992"/>
          </a:xfrm>
        </p:grpSpPr>
        <p:pic>
          <p:nvPicPr>
            <p:cNvPr id="5129" name="Google Shape;5129;p177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130" name="Google Shape;5130;p1779"/>
            <p:cNvGrpSpPr/>
            <p:nvPr/>
          </p:nvGrpSpPr>
          <p:grpSpPr>
            <a:xfrm>
              <a:off x="7191542" y="1"/>
              <a:ext cx="5000459" cy="1425992"/>
              <a:chOff x="7186272" y="0"/>
              <a:chExt cx="5005729" cy="1427495"/>
            </a:xfrm>
          </p:grpSpPr>
          <p:sp>
            <p:nvSpPr>
              <p:cNvPr id="5131" name="Google Shape;5131;p177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5132" name="Google Shape;5132;p177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5133" name="Google Shape;5133;p1779"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34.xml><?xml version="1.0" encoding="utf-8"?>
<p:sldLayout xmlns:a="http://schemas.openxmlformats.org/drawingml/2006/main" xmlns:r="http://schemas.openxmlformats.org/officeDocument/2006/relationships" xmlns:p="http://schemas.openxmlformats.org/presentationml/2006/main" matchingName="Cover">
  <p:cSld name="Cover 12">
    <p:spTree>
      <p:nvGrpSpPr>
        <p:cNvPr id="1" name="Shape 5134"/>
        <p:cNvGrpSpPr/>
        <p:nvPr/>
      </p:nvGrpSpPr>
      <p:grpSpPr>
        <a:xfrm>
          <a:off x="0" y="0"/>
          <a:ext cx="0" cy="0"/>
          <a:chOff x="0" y="0"/>
          <a:chExt cx="0" cy="0"/>
        </a:xfrm>
      </p:grpSpPr>
      <p:sp>
        <p:nvSpPr>
          <p:cNvPr id="5135" name="Google Shape;5135;p1780"/>
          <p:cNvSpPr/>
          <p:nvPr/>
        </p:nvSpPr>
        <p:spPr>
          <a:xfrm>
            <a:off x="1353552" y="1941620"/>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5136" name="Google Shape;5136;p1780"/>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137" name="Google Shape;5137;p1780"/>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5138" name="Google Shape;5138;p1780"/>
          <p:cNvSpPr>
            <a:spLocks noGrp="1"/>
          </p:cNvSpPr>
          <p:nvPr>
            <p:ph type="pic" idx="2"/>
          </p:nvPr>
        </p:nvSpPr>
        <p:spPr>
          <a:xfrm>
            <a:off x="10678026" y="350873"/>
            <a:ext cx="7609974" cy="8915400"/>
          </a:xfrm>
          <a:prstGeom prst="rect">
            <a:avLst/>
          </a:prstGeom>
          <a:noFill/>
          <a:ln>
            <a:noFill/>
          </a:ln>
        </p:spPr>
      </p:sp>
      <p:grpSp>
        <p:nvGrpSpPr>
          <p:cNvPr id="5139" name="Google Shape;5139;p1780"/>
          <p:cNvGrpSpPr/>
          <p:nvPr/>
        </p:nvGrpSpPr>
        <p:grpSpPr>
          <a:xfrm>
            <a:off x="0" y="7530523"/>
            <a:ext cx="18288000" cy="2756480"/>
            <a:chOff x="0" y="5020348"/>
            <a:chExt cx="12192000" cy="1837653"/>
          </a:xfrm>
        </p:grpSpPr>
        <p:sp>
          <p:nvSpPr>
            <p:cNvPr id="5140" name="Google Shape;5140;p1780"/>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5141" name="Google Shape;5141;p1780"/>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5142" name="Google Shape;5142;p1780"/>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535.xml><?xml version="1.0" encoding="utf-8"?>
<p:sldLayout xmlns:a="http://schemas.openxmlformats.org/drawingml/2006/main" xmlns:r="http://schemas.openxmlformats.org/officeDocument/2006/relationships" xmlns:p="http://schemas.openxmlformats.org/presentationml/2006/main" matchingName="Divider">
  <p:cSld name="Divider 12">
    <p:bg>
      <p:bgPr>
        <a:solidFill>
          <a:schemeClr val="lt2"/>
        </a:solidFill>
        <a:effectLst/>
      </p:bgPr>
    </p:bg>
    <p:spTree>
      <p:nvGrpSpPr>
        <p:cNvPr id="1" name="Shape 5143"/>
        <p:cNvGrpSpPr/>
        <p:nvPr/>
      </p:nvGrpSpPr>
      <p:grpSpPr>
        <a:xfrm>
          <a:off x="0" y="0"/>
          <a:ext cx="0" cy="0"/>
          <a:chOff x="0" y="0"/>
          <a:chExt cx="0" cy="0"/>
        </a:xfrm>
      </p:grpSpPr>
      <p:grpSp>
        <p:nvGrpSpPr>
          <p:cNvPr id="5144" name="Google Shape;5144;p1781"/>
          <p:cNvGrpSpPr/>
          <p:nvPr/>
        </p:nvGrpSpPr>
        <p:grpSpPr>
          <a:xfrm>
            <a:off x="0" y="7530521"/>
            <a:ext cx="18288000" cy="2756480"/>
            <a:chOff x="0" y="5020347"/>
            <a:chExt cx="12192000" cy="1837653"/>
          </a:xfrm>
        </p:grpSpPr>
        <p:sp>
          <p:nvSpPr>
            <p:cNvPr id="5145" name="Google Shape;5145;p1781"/>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5146" name="Google Shape;5146;p1781"/>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5147" name="Google Shape;5147;p1781"/>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5148" name="Google Shape;5148;p1781"/>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5149" name="Google Shape;5149;p1781"/>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150" name="Google Shape;5150;p1781"/>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536.xml><?xml version="1.0" encoding="utf-8"?>
<p:sldLayout xmlns:a="http://schemas.openxmlformats.org/drawingml/2006/main" xmlns:r="http://schemas.openxmlformats.org/officeDocument/2006/relationships" xmlns:p="http://schemas.openxmlformats.org/presentationml/2006/main" matchingName="Photo Slide">
  <p:cSld name="Photo Slide 11">
    <p:spTree>
      <p:nvGrpSpPr>
        <p:cNvPr id="1" name="Shape 5151"/>
        <p:cNvGrpSpPr/>
        <p:nvPr/>
      </p:nvGrpSpPr>
      <p:grpSpPr>
        <a:xfrm>
          <a:off x="0" y="0"/>
          <a:ext cx="0" cy="0"/>
          <a:chOff x="0" y="0"/>
          <a:chExt cx="0" cy="0"/>
        </a:xfrm>
      </p:grpSpPr>
      <p:sp>
        <p:nvSpPr>
          <p:cNvPr id="5152" name="Google Shape;5152;p1782"/>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5153" name="Google Shape;5153;p1782"/>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5154" name="Google Shape;5154;p1782"/>
          <p:cNvGrpSpPr/>
          <p:nvPr/>
        </p:nvGrpSpPr>
        <p:grpSpPr>
          <a:xfrm>
            <a:off x="0" y="8069140"/>
            <a:ext cx="4211052" cy="1130837"/>
            <a:chOff x="0" y="5379426"/>
            <a:chExt cx="2807368" cy="753891"/>
          </a:xfrm>
        </p:grpSpPr>
        <p:sp>
          <p:nvSpPr>
            <p:cNvPr id="5155" name="Google Shape;5155;p1782"/>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5156" name="Google Shape;5156;p1782"/>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grpSp>
      <p:sp>
        <p:nvSpPr>
          <p:cNvPr id="5157" name="Google Shape;5157;p1782"/>
          <p:cNvSpPr>
            <a:spLocks noGrp="1"/>
          </p:cNvSpPr>
          <p:nvPr>
            <p:ph type="pic" idx="2"/>
          </p:nvPr>
        </p:nvSpPr>
        <p:spPr>
          <a:xfrm>
            <a:off x="4211052" y="685803"/>
            <a:ext cx="13373100" cy="8915397"/>
          </a:xfrm>
          <a:prstGeom prst="rect">
            <a:avLst/>
          </a:prstGeom>
          <a:noFill/>
          <a:ln>
            <a:noFill/>
          </a:ln>
        </p:spPr>
      </p:sp>
      <p:pic>
        <p:nvPicPr>
          <p:cNvPr id="5158" name="Google Shape;5158;p1782"/>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cSld>
  <p:clrMapOvr>
    <a:masterClrMapping/>
  </p:clrMapOvr>
</p:sldLayout>
</file>

<file path=ppt/slideLayouts/slideLayout537.xml><?xml version="1.0" encoding="utf-8"?>
<p:sldLayout xmlns:a="http://schemas.openxmlformats.org/drawingml/2006/main" xmlns:r="http://schemas.openxmlformats.org/officeDocument/2006/relationships" xmlns:p="http://schemas.openxmlformats.org/presentationml/2006/main" matchingName="15_Cover">
  <p:cSld name="15_Cover">
    <p:spTree>
      <p:nvGrpSpPr>
        <p:cNvPr id="1" name="Shape 5159"/>
        <p:cNvGrpSpPr/>
        <p:nvPr/>
      </p:nvGrpSpPr>
      <p:grpSpPr>
        <a:xfrm>
          <a:off x="0" y="0"/>
          <a:ext cx="0" cy="0"/>
          <a:chOff x="0" y="0"/>
          <a:chExt cx="0" cy="0"/>
        </a:xfrm>
      </p:grpSpPr>
      <p:sp>
        <p:nvSpPr>
          <p:cNvPr id="5160" name="Google Shape;5160;p1783"/>
          <p:cNvSpPr/>
          <p:nvPr/>
        </p:nvSpPr>
        <p:spPr>
          <a:xfrm>
            <a:off x="1353552" y="1941622"/>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5161" name="Google Shape;5161;p1783"/>
          <p:cNvSpPr txBox="1">
            <a:spLocks noGrp="1"/>
          </p:cNvSpPr>
          <p:nvPr>
            <p:ph type="ctrTitle"/>
          </p:nvPr>
        </p:nvSpPr>
        <p:spPr>
          <a:xfrm>
            <a:off x="2119967" y="2341999"/>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162" name="Google Shape;5162;p1783"/>
          <p:cNvSpPr txBox="1">
            <a:spLocks noGrp="1"/>
          </p:cNvSpPr>
          <p:nvPr>
            <p:ph type="subTitle" idx="1"/>
          </p:nvPr>
        </p:nvSpPr>
        <p:spPr>
          <a:xfrm>
            <a:off x="2119967" y="5650295"/>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5163" name="Google Shape;5163;p1783"/>
          <p:cNvSpPr>
            <a:spLocks noGrp="1"/>
          </p:cNvSpPr>
          <p:nvPr>
            <p:ph type="pic" idx="2"/>
          </p:nvPr>
        </p:nvSpPr>
        <p:spPr>
          <a:xfrm>
            <a:off x="10678026" y="350873"/>
            <a:ext cx="7609974" cy="8915400"/>
          </a:xfrm>
          <a:prstGeom prst="rect">
            <a:avLst/>
          </a:prstGeom>
          <a:noFill/>
          <a:ln>
            <a:noFill/>
          </a:ln>
        </p:spPr>
      </p:sp>
      <p:grpSp>
        <p:nvGrpSpPr>
          <p:cNvPr id="5164" name="Google Shape;5164;p1783"/>
          <p:cNvGrpSpPr/>
          <p:nvPr/>
        </p:nvGrpSpPr>
        <p:grpSpPr>
          <a:xfrm>
            <a:off x="0" y="7530524"/>
            <a:ext cx="18288000" cy="2756480"/>
            <a:chOff x="0" y="5020348"/>
            <a:chExt cx="12192000" cy="1837653"/>
          </a:xfrm>
        </p:grpSpPr>
        <p:sp>
          <p:nvSpPr>
            <p:cNvPr id="5165" name="Google Shape;5165;p1783"/>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5166" name="Google Shape;5166;p1783"/>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5167" name="Google Shape;5167;p1783"/>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538.xml><?xml version="1.0" encoding="utf-8"?>
<p:sldLayout xmlns:a="http://schemas.openxmlformats.org/drawingml/2006/main" xmlns:r="http://schemas.openxmlformats.org/officeDocument/2006/relationships" xmlns:p="http://schemas.openxmlformats.org/presentationml/2006/main" matchingName="15_Divider">
  <p:cSld name="15_Divider">
    <p:bg>
      <p:bgPr>
        <a:solidFill>
          <a:schemeClr val="lt2"/>
        </a:solidFill>
        <a:effectLst/>
      </p:bgPr>
    </p:bg>
    <p:spTree>
      <p:nvGrpSpPr>
        <p:cNvPr id="1" name="Shape 5168"/>
        <p:cNvGrpSpPr/>
        <p:nvPr/>
      </p:nvGrpSpPr>
      <p:grpSpPr>
        <a:xfrm>
          <a:off x="0" y="0"/>
          <a:ext cx="0" cy="0"/>
          <a:chOff x="0" y="0"/>
          <a:chExt cx="0" cy="0"/>
        </a:xfrm>
      </p:grpSpPr>
      <p:grpSp>
        <p:nvGrpSpPr>
          <p:cNvPr id="5169" name="Google Shape;5169;p1784"/>
          <p:cNvGrpSpPr/>
          <p:nvPr/>
        </p:nvGrpSpPr>
        <p:grpSpPr>
          <a:xfrm>
            <a:off x="0" y="7530523"/>
            <a:ext cx="18288000" cy="2756480"/>
            <a:chOff x="0" y="5020347"/>
            <a:chExt cx="12192000" cy="1837653"/>
          </a:xfrm>
        </p:grpSpPr>
        <p:sp>
          <p:nvSpPr>
            <p:cNvPr id="5170" name="Google Shape;5170;p1784"/>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5171" name="Google Shape;5171;p1784"/>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5172" name="Google Shape;5172;p1784"/>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5173" name="Google Shape;5173;p1784"/>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5174" name="Google Shape;5174;p1784"/>
          <p:cNvSpPr txBox="1">
            <a:spLocks noGrp="1"/>
          </p:cNvSpPr>
          <p:nvPr>
            <p:ph type="title"/>
          </p:nvPr>
        </p:nvSpPr>
        <p:spPr>
          <a:xfrm>
            <a:off x="2119965" y="1052624"/>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175" name="Google Shape;5175;p1784"/>
          <p:cNvSpPr txBox="1">
            <a:spLocks noGrp="1"/>
          </p:cNvSpPr>
          <p:nvPr>
            <p:ph type="subTitle" idx="1"/>
          </p:nvPr>
        </p:nvSpPr>
        <p:spPr>
          <a:xfrm>
            <a:off x="2119965" y="4622461"/>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539.xml><?xml version="1.0" encoding="utf-8"?>
<p:sldLayout xmlns:a="http://schemas.openxmlformats.org/drawingml/2006/main" xmlns:r="http://schemas.openxmlformats.org/officeDocument/2006/relationships" xmlns:p="http://schemas.openxmlformats.org/presentationml/2006/main" matchingName="38_Quotation">
  <p:cSld name="38_Quotation">
    <p:spTree>
      <p:nvGrpSpPr>
        <p:cNvPr id="1" name="Shape 5176"/>
        <p:cNvGrpSpPr/>
        <p:nvPr/>
      </p:nvGrpSpPr>
      <p:grpSpPr>
        <a:xfrm>
          <a:off x="0" y="0"/>
          <a:ext cx="0" cy="0"/>
          <a:chOff x="0" y="0"/>
          <a:chExt cx="0" cy="0"/>
        </a:xfrm>
      </p:grpSpPr>
      <p:sp>
        <p:nvSpPr>
          <p:cNvPr id="5177" name="Google Shape;5177;p1785"/>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5178" name="Google Shape;5178;p1785"/>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179" name="Google Shape;5179;p1785"/>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180" name="Google Shape;5180;p1785"/>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181" name="Google Shape;5181;p178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5182" name="Google Shape;5182;p178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5183" name="Google Shape;5183;p1785"/>
          <p:cNvGrpSpPr/>
          <p:nvPr/>
        </p:nvGrpSpPr>
        <p:grpSpPr>
          <a:xfrm>
            <a:off x="10787315" y="2"/>
            <a:ext cx="7500689" cy="2138988"/>
            <a:chOff x="7191542" y="1"/>
            <a:chExt cx="5000459" cy="1425992"/>
          </a:xfrm>
        </p:grpSpPr>
        <p:pic>
          <p:nvPicPr>
            <p:cNvPr id="5184" name="Google Shape;5184;p178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185" name="Google Shape;5185;p1785"/>
            <p:cNvGrpSpPr/>
            <p:nvPr/>
          </p:nvGrpSpPr>
          <p:grpSpPr>
            <a:xfrm>
              <a:off x="7191542" y="1"/>
              <a:ext cx="5000459" cy="1425992"/>
              <a:chOff x="7186272" y="0"/>
              <a:chExt cx="5005729" cy="1427495"/>
            </a:xfrm>
          </p:grpSpPr>
          <p:sp>
            <p:nvSpPr>
              <p:cNvPr id="5186" name="Google Shape;5186;p178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5187" name="Google Shape;5187;p178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5188" name="Google Shape;5188;p1785"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40.xml><?xml version="1.0" encoding="utf-8"?>
<p:sldLayout xmlns:a="http://schemas.openxmlformats.org/drawingml/2006/main" xmlns:r="http://schemas.openxmlformats.org/officeDocument/2006/relationships" xmlns:p="http://schemas.openxmlformats.org/presentationml/2006/main" matchingName="Cover">
  <p:cSld name="Cover 13">
    <p:spTree>
      <p:nvGrpSpPr>
        <p:cNvPr id="1" name="Shape 5189"/>
        <p:cNvGrpSpPr/>
        <p:nvPr/>
      </p:nvGrpSpPr>
      <p:grpSpPr>
        <a:xfrm>
          <a:off x="0" y="0"/>
          <a:ext cx="0" cy="0"/>
          <a:chOff x="0" y="0"/>
          <a:chExt cx="0" cy="0"/>
        </a:xfrm>
      </p:grpSpPr>
      <p:sp>
        <p:nvSpPr>
          <p:cNvPr id="5190" name="Google Shape;5190;p1786"/>
          <p:cNvSpPr/>
          <p:nvPr/>
        </p:nvSpPr>
        <p:spPr>
          <a:xfrm>
            <a:off x="1353552" y="1941620"/>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5191" name="Google Shape;5191;p1786"/>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192" name="Google Shape;5192;p1786"/>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5193" name="Google Shape;5193;p1786"/>
          <p:cNvSpPr>
            <a:spLocks noGrp="1"/>
          </p:cNvSpPr>
          <p:nvPr>
            <p:ph type="pic" idx="2"/>
          </p:nvPr>
        </p:nvSpPr>
        <p:spPr>
          <a:xfrm>
            <a:off x="10678026" y="350873"/>
            <a:ext cx="7609974" cy="8915400"/>
          </a:xfrm>
          <a:prstGeom prst="rect">
            <a:avLst/>
          </a:prstGeom>
          <a:noFill/>
          <a:ln>
            <a:noFill/>
          </a:ln>
        </p:spPr>
      </p:sp>
      <p:grpSp>
        <p:nvGrpSpPr>
          <p:cNvPr id="5194" name="Google Shape;5194;p1786"/>
          <p:cNvGrpSpPr/>
          <p:nvPr/>
        </p:nvGrpSpPr>
        <p:grpSpPr>
          <a:xfrm>
            <a:off x="0" y="7530523"/>
            <a:ext cx="18288000" cy="2756480"/>
            <a:chOff x="0" y="5020348"/>
            <a:chExt cx="12192000" cy="1837653"/>
          </a:xfrm>
        </p:grpSpPr>
        <p:sp>
          <p:nvSpPr>
            <p:cNvPr id="5195" name="Google Shape;5195;p1786"/>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5196" name="Google Shape;5196;p1786"/>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5197" name="Google Shape;5197;p1786"/>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541.xml><?xml version="1.0" encoding="utf-8"?>
<p:sldLayout xmlns:a="http://schemas.openxmlformats.org/drawingml/2006/main" xmlns:r="http://schemas.openxmlformats.org/officeDocument/2006/relationships" xmlns:p="http://schemas.openxmlformats.org/presentationml/2006/main" matchingName="Divider">
  <p:cSld name="Divider 13">
    <p:bg>
      <p:bgPr>
        <a:solidFill>
          <a:schemeClr val="lt2"/>
        </a:solidFill>
        <a:effectLst/>
      </p:bgPr>
    </p:bg>
    <p:spTree>
      <p:nvGrpSpPr>
        <p:cNvPr id="1" name="Shape 5198"/>
        <p:cNvGrpSpPr/>
        <p:nvPr/>
      </p:nvGrpSpPr>
      <p:grpSpPr>
        <a:xfrm>
          <a:off x="0" y="0"/>
          <a:ext cx="0" cy="0"/>
          <a:chOff x="0" y="0"/>
          <a:chExt cx="0" cy="0"/>
        </a:xfrm>
      </p:grpSpPr>
      <p:grpSp>
        <p:nvGrpSpPr>
          <p:cNvPr id="5199" name="Google Shape;5199;p1787"/>
          <p:cNvGrpSpPr/>
          <p:nvPr/>
        </p:nvGrpSpPr>
        <p:grpSpPr>
          <a:xfrm>
            <a:off x="0" y="7530521"/>
            <a:ext cx="18288000" cy="2756480"/>
            <a:chOff x="0" y="5020347"/>
            <a:chExt cx="12192000" cy="1837653"/>
          </a:xfrm>
        </p:grpSpPr>
        <p:sp>
          <p:nvSpPr>
            <p:cNvPr id="5200" name="Google Shape;5200;p1787"/>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5201" name="Google Shape;5201;p1787"/>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5202" name="Google Shape;5202;p1787"/>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5203" name="Google Shape;5203;p1787"/>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5204" name="Google Shape;5204;p1787"/>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205" name="Google Shape;5205;p1787"/>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542.xml><?xml version="1.0" encoding="utf-8"?>
<p:sldLayout xmlns:a="http://schemas.openxmlformats.org/drawingml/2006/main" xmlns:r="http://schemas.openxmlformats.org/officeDocument/2006/relationships" xmlns:p="http://schemas.openxmlformats.org/presentationml/2006/main" matchingName="16_Title and Content">
  <p:cSld name="16_Title and Content">
    <p:spTree>
      <p:nvGrpSpPr>
        <p:cNvPr id="1" name="Shape 5206"/>
        <p:cNvGrpSpPr/>
        <p:nvPr/>
      </p:nvGrpSpPr>
      <p:grpSpPr>
        <a:xfrm>
          <a:off x="0" y="0"/>
          <a:ext cx="0" cy="0"/>
          <a:chOff x="0" y="0"/>
          <a:chExt cx="0" cy="0"/>
        </a:xfrm>
      </p:grpSpPr>
      <p:grpSp>
        <p:nvGrpSpPr>
          <p:cNvPr id="5207" name="Google Shape;5207;p1788"/>
          <p:cNvGrpSpPr/>
          <p:nvPr/>
        </p:nvGrpSpPr>
        <p:grpSpPr>
          <a:xfrm>
            <a:off x="10787315" y="2"/>
            <a:ext cx="7500689" cy="2138988"/>
            <a:chOff x="7191542" y="1"/>
            <a:chExt cx="5000459" cy="1425992"/>
          </a:xfrm>
        </p:grpSpPr>
        <p:pic>
          <p:nvPicPr>
            <p:cNvPr id="5208" name="Google Shape;5208;p178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209" name="Google Shape;5209;p1788"/>
            <p:cNvGrpSpPr/>
            <p:nvPr/>
          </p:nvGrpSpPr>
          <p:grpSpPr>
            <a:xfrm>
              <a:off x="7191542" y="1"/>
              <a:ext cx="5000459" cy="1425992"/>
              <a:chOff x="7186272" y="0"/>
              <a:chExt cx="5005729" cy="1427495"/>
            </a:xfrm>
          </p:grpSpPr>
          <p:sp>
            <p:nvSpPr>
              <p:cNvPr id="5210" name="Google Shape;5210;p178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5211" name="Google Shape;5211;p178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5212" name="Google Shape;5212;p1788"/>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213" name="Google Shape;5213;p1788"/>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214" name="Google Shape;5214;p1788"/>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215" name="Google Shape;5215;p178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5216" name="Google Shape;5216;p178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543.xml><?xml version="1.0" encoding="utf-8"?>
<p:sldLayout xmlns:a="http://schemas.openxmlformats.org/drawingml/2006/main" xmlns:r="http://schemas.openxmlformats.org/officeDocument/2006/relationships" xmlns:p="http://schemas.openxmlformats.org/presentationml/2006/main" matchingName="15_Two Content">
  <p:cSld name="15_Two Content">
    <p:spTree>
      <p:nvGrpSpPr>
        <p:cNvPr id="1" name="Shape 5217"/>
        <p:cNvGrpSpPr/>
        <p:nvPr/>
      </p:nvGrpSpPr>
      <p:grpSpPr>
        <a:xfrm>
          <a:off x="0" y="0"/>
          <a:ext cx="0" cy="0"/>
          <a:chOff x="0" y="0"/>
          <a:chExt cx="0" cy="0"/>
        </a:xfrm>
      </p:grpSpPr>
      <p:sp>
        <p:nvSpPr>
          <p:cNvPr id="5218" name="Google Shape;5218;p1789"/>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219" name="Google Shape;5219;p1789"/>
          <p:cNvSpPr txBox="1">
            <a:spLocks noGrp="1"/>
          </p:cNvSpPr>
          <p:nvPr>
            <p:ph type="body" idx="1"/>
          </p:nvPr>
        </p:nvSpPr>
        <p:spPr>
          <a:xfrm>
            <a:off x="914400" y="2738439"/>
            <a:ext cx="81153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5220" name="Google Shape;5220;p1789"/>
          <p:cNvGrpSpPr/>
          <p:nvPr/>
        </p:nvGrpSpPr>
        <p:grpSpPr>
          <a:xfrm>
            <a:off x="10787315" y="2"/>
            <a:ext cx="7500689" cy="2138988"/>
            <a:chOff x="7191542" y="1"/>
            <a:chExt cx="5000459" cy="1425992"/>
          </a:xfrm>
        </p:grpSpPr>
        <p:pic>
          <p:nvPicPr>
            <p:cNvPr id="5221" name="Google Shape;5221;p178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222" name="Google Shape;5222;p1789"/>
            <p:cNvGrpSpPr/>
            <p:nvPr/>
          </p:nvGrpSpPr>
          <p:grpSpPr>
            <a:xfrm>
              <a:off x="7191542" y="1"/>
              <a:ext cx="5000459" cy="1425992"/>
              <a:chOff x="7186272" y="0"/>
              <a:chExt cx="5005729" cy="1427495"/>
            </a:xfrm>
          </p:grpSpPr>
          <p:sp>
            <p:nvSpPr>
              <p:cNvPr id="5223" name="Google Shape;5223;p178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5224" name="Google Shape;5224;p178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5225" name="Google Shape;5225;p1789"/>
          <p:cNvSpPr txBox="1">
            <a:spLocks noGrp="1"/>
          </p:cNvSpPr>
          <p:nvPr>
            <p:ph type="body" idx="2"/>
          </p:nvPr>
        </p:nvSpPr>
        <p:spPr>
          <a:xfrm>
            <a:off x="9258301" y="2738439"/>
            <a:ext cx="8115299"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226" name="Google Shape;5226;p1789"/>
          <p:cNvSpPr txBox="1">
            <a:spLocks noGrp="1"/>
          </p:cNvSpPr>
          <p:nvPr>
            <p:ph type="sldNum" idx="12"/>
          </p:nvPr>
        </p:nvSpPr>
        <p:spPr>
          <a:xfrm>
            <a:off x="13258797"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227" name="Google Shape;5227;p178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5228" name="Google Shape;5228;p178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544.xml><?xml version="1.0" encoding="utf-8"?>
<p:sldLayout xmlns:a="http://schemas.openxmlformats.org/drawingml/2006/main" xmlns:r="http://schemas.openxmlformats.org/officeDocument/2006/relationships" xmlns:p="http://schemas.openxmlformats.org/presentationml/2006/main" matchingName="15_Comparison">
  <p:cSld name="15_Comparison">
    <p:spTree>
      <p:nvGrpSpPr>
        <p:cNvPr id="1" name="Shape 5229"/>
        <p:cNvGrpSpPr/>
        <p:nvPr/>
      </p:nvGrpSpPr>
      <p:grpSpPr>
        <a:xfrm>
          <a:off x="0" y="0"/>
          <a:ext cx="0" cy="0"/>
          <a:chOff x="0" y="0"/>
          <a:chExt cx="0" cy="0"/>
        </a:xfrm>
      </p:grpSpPr>
      <p:grpSp>
        <p:nvGrpSpPr>
          <p:cNvPr id="5230" name="Google Shape;5230;p1790"/>
          <p:cNvGrpSpPr/>
          <p:nvPr/>
        </p:nvGrpSpPr>
        <p:grpSpPr>
          <a:xfrm>
            <a:off x="10787315" y="2"/>
            <a:ext cx="7500689" cy="2138988"/>
            <a:chOff x="7191542" y="1"/>
            <a:chExt cx="5000459" cy="1425992"/>
          </a:xfrm>
        </p:grpSpPr>
        <p:pic>
          <p:nvPicPr>
            <p:cNvPr id="5231" name="Google Shape;5231;p179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232" name="Google Shape;5232;p1790"/>
            <p:cNvGrpSpPr/>
            <p:nvPr/>
          </p:nvGrpSpPr>
          <p:grpSpPr>
            <a:xfrm>
              <a:off x="7191542" y="1"/>
              <a:ext cx="5000459" cy="1425992"/>
              <a:chOff x="7186272" y="0"/>
              <a:chExt cx="5005729" cy="1427495"/>
            </a:xfrm>
          </p:grpSpPr>
          <p:sp>
            <p:nvSpPr>
              <p:cNvPr id="5233" name="Google Shape;5233;p179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5234" name="Google Shape;5234;p179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5235" name="Google Shape;5235;p1790"/>
          <p:cNvSpPr txBox="1">
            <a:spLocks noGrp="1"/>
          </p:cNvSpPr>
          <p:nvPr>
            <p:ph type="title"/>
          </p:nvPr>
        </p:nvSpPr>
        <p:spPr>
          <a:xfrm>
            <a:off x="914400" y="547690"/>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236" name="Google Shape;5236;p1790"/>
          <p:cNvSpPr txBox="1">
            <a:spLocks noGrp="1"/>
          </p:cNvSpPr>
          <p:nvPr>
            <p:ph type="body" idx="1"/>
          </p:nvPr>
        </p:nvSpPr>
        <p:spPr>
          <a:xfrm>
            <a:off x="914402"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5237" name="Google Shape;5237;p1790"/>
          <p:cNvSpPr txBox="1">
            <a:spLocks noGrp="1"/>
          </p:cNvSpPr>
          <p:nvPr>
            <p:ph type="body" idx="2"/>
          </p:nvPr>
        </p:nvSpPr>
        <p:spPr>
          <a:xfrm>
            <a:off x="914402"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238" name="Google Shape;5238;p1790"/>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5239" name="Google Shape;5239;p1790"/>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240" name="Google Shape;5240;p1790"/>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241" name="Google Shape;5241;p179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5242" name="Google Shape;5242;p179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545.xml><?xml version="1.0" encoding="utf-8"?>
<p:sldLayout xmlns:a="http://schemas.openxmlformats.org/drawingml/2006/main" xmlns:r="http://schemas.openxmlformats.org/officeDocument/2006/relationships" xmlns:p="http://schemas.openxmlformats.org/presentationml/2006/main" matchingName="15_Title Only">
  <p:cSld name="15_Title Only">
    <p:spTree>
      <p:nvGrpSpPr>
        <p:cNvPr id="1" name="Shape 5243"/>
        <p:cNvGrpSpPr/>
        <p:nvPr/>
      </p:nvGrpSpPr>
      <p:grpSpPr>
        <a:xfrm>
          <a:off x="0" y="0"/>
          <a:ext cx="0" cy="0"/>
          <a:chOff x="0" y="0"/>
          <a:chExt cx="0" cy="0"/>
        </a:xfrm>
      </p:grpSpPr>
      <p:grpSp>
        <p:nvGrpSpPr>
          <p:cNvPr id="5244" name="Google Shape;5244;p1791"/>
          <p:cNvGrpSpPr/>
          <p:nvPr/>
        </p:nvGrpSpPr>
        <p:grpSpPr>
          <a:xfrm>
            <a:off x="10787315" y="2"/>
            <a:ext cx="7500689" cy="2138988"/>
            <a:chOff x="7191542" y="1"/>
            <a:chExt cx="5000459" cy="1425992"/>
          </a:xfrm>
        </p:grpSpPr>
        <p:pic>
          <p:nvPicPr>
            <p:cNvPr id="5245" name="Google Shape;5245;p179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246" name="Google Shape;5246;p1791"/>
            <p:cNvGrpSpPr/>
            <p:nvPr/>
          </p:nvGrpSpPr>
          <p:grpSpPr>
            <a:xfrm>
              <a:off x="7191542" y="1"/>
              <a:ext cx="5000459" cy="1425992"/>
              <a:chOff x="7186272" y="0"/>
              <a:chExt cx="5005729" cy="1427495"/>
            </a:xfrm>
          </p:grpSpPr>
          <p:sp>
            <p:nvSpPr>
              <p:cNvPr id="5247" name="Google Shape;5247;p179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5248" name="Google Shape;5248;p179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5249" name="Google Shape;5249;p1791"/>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250" name="Google Shape;5250;p1791"/>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251" name="Google Shape;5251;p179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5252" name="Google Shape;5252;p179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546.xml><?xml version="1.0" encoding="utf-8"?>
<p:sldLayout xmlns:a="http://schemas.openxmlformats.org/drawingml/2006/main" xmlns:r="http://schemas.openxmlformats.org/officeDocument/2006/relationships" xmlns:p="http://schemas.openxmlformats.org/presentationml/2006/main" matchingName="End">
  <p:cSld name="End 10">
    <p:spTree>
      <p:nvGrpSpPr>
        <p:cNvPr id="1" name="Shape 5253"/>
        <p:cNvGrpSpPr/>
        <p:nvPr/>
      </p:nvGrpSpPr>
      <p:grpSpPr>
        <a:xfrm>
          <a:off x="0" y="0"/>
          <a:ext cx="0" cy="0"/>
          <a:chOff x="0" y="0"/>
          <a:chExt cx="0" cy="0"/>
        </a:xfrm>
      </p:grpSpPr>
      <p:grpSp>
        <p:nvGrpSpPr>
          <p:cNvPr id="5254" name="Google Shape;5254;p1792"/>
          <p:cNvGrpSpPr/>
          <p:nvPr/>
        </p:nvGrpSpPr>
        <p:grpSpPr>
          <a:xfrm>
            <a:off x="0" y="0"/>
            <a:ext cx="18288000" cy="3223245"/>
            <a:chOff x="0" y="0"/>
            <a:chExt cx="12192000" cy="2148830"/>
          </a:xfrm>
        </p:grpSpPr>
        <p:sp>
          <p:nvSpPr>
            <p:cNvPr id="5255" name="Google Shape;5255;p1792"/>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5256" name="Google Shape;5256;p1792"/>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sp>
        <p:nvSpPr>
          <p:cNvPr id="5257" name="Google Shape;5257;p1792"/>
          <p:cNvSpPr/>
          <p:nvPr/>
        </p:nvSpPr>
        <p:spPr>
          <a:xfrm>
            <a:off x="1353552" y="2276546"/>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5258" name="Google Shape;5258;p1792"/>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259" name="Google Shape;5259;p1792"/>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5260" name="Google Shape;5260;p1792"/>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5261" name="Google Shape;5261;p1792"/>
          <p:cNvSpPr>
            <a:spLocks noGrp="1"/>
          </p:cNvSpPr>
          <p:nvPr>
            <p:ph type="pic" idx="2"/>
          </p:nvPr>
        </p:nvSpPr>
        <p:spPr>
          <a:xfrm>
            <a:off x="10678026" y="350873"/>
            <a:ext cx="7609974" cy="8915400"/>
          </a:xfrm>
          <a:prstGeom prst="rect">
            <a:avLst/>
          </a:prstGeom>
          <a:noFill/>
          <a:ln>
            <a:noFill/>
          </a:ln>
        </p:spPr>
      </p:sp>
    </p:spTree>
  </p:cSld>
  <p:clrMapOvr>
    <a:masterClrMapping/>
  </p:clrMapOvr>
</p:sldLayout>
</file>

<file path=ppt/slideLayouts/slideLayout547.xml><?xml version="1.0" encoding="utf-8"?>
<p:sldLayout xmlns:a="http://schemas.openxmlformats.org/drawingml/2006/main" xmlns:r="http://schemas.openxmlformats.org/officeDocument/2006/relationships" xmlns:p="http://schemas.openxmlformats.org/presentationml/2006/main" matchingName="14_Blank">
  <p:cSld name="14_Blank">
    <p:spTree>
      <p:nvGrpSpPr>
        <p:cNvPr id="1" name="Shape 5262"/>
        <p:cNvGrpSpPr/>
        <p:nvPr/>
      </p:nvGrpSpPr>
      <p:grpSpPr>
        <a:xfrm>
          <a:off x="0" y="0"/>
          <a:ext cx="0" cy="0"/>
          <a:chOff x="0" y="0"/>
          <a:chExt cx="0" cy="0"/>
        </a:xfrm>
      </p:grpSpPr>
      <p:sp>
        <p:nvSpPr>
          <p:cNvPr id="5263" name="Google Shape;5263;p1793"/>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264" name="Google Shape;5264;p179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5265" name="Google Shape;5265;p179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5266" name="Google Shape;5266;p1793"/>
          <p:cNvGrpSpPr/>
          <p:nvPr/>
        </p:nvGrpSpPr>
        <p:grpSpPr>
          <a:xfrm>
            <a:off x="10787315" y="2"/>
            <a:ext cx="7500689" cy="2138988"/>
            <a:chOff x="7191542" y="1"/>
            <a:chExt cx="5000459" cy="1425992"/>
          </a:xfrm>
        </p:grpSpPr>
        <p:pic>
          <p:nvPicPr>
            <p:cNvPr id="5267" name="Google Shape;5267;p179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268" name="Google Shape;5268;p1793"/>
            <p:cNvGrpSpPr/>
            <p:nvPr/>
          </p:nvGrpSpPr>
          <p:grpSpPr>
            <a:xfrm>
              <a:off x="7191542" y="1"/>
              <a:ext cx="5000459" cy="1425992"/>
              <a:chOff x="7186272" y="0"/>
              <a:chExt cx="5005729" cy="1427495"/>
            </a:xfrm>
          </p:grpSpPr>
          <p:sp>
            <p:nvSpPr>
              <p:cNvPr id="5269" name="Google Shape;5269;p179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5270" name="Google Shape;5270;p179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Tree>
  </p:cSld>
  <p:clrMapOvr>
    <a:masterClrMapping/>
  </p:clrMapOvr>
</p:sldLayout>
</file>

<file path=ppt/slideLayouts/slideLayout548.xml><?xml version="1.0" encoding="utf-8"?>
<p:sldLayout xmlns:a="http://schemas.openxmlformats.org/drawingml/2006/main" xmlns:r="http://schemas.openxmlformats.org/officeDocument/2006/relationships" xmlns:p="http://schemas.openxmlformats.org/presentationml/2006/main" matchingName="Cover">
  <p:cSld name="Cover 14">
    <p:spTree>
      <p:nvGrpSpPr>
        <p:cNvPr id="1" name="Shape 5271"/>
        <p:cNvGrpSpPr/>
        <p:nvPr/>
      </p:nvGrpSpPr>
      <p:grpSpPr>
        <a:xfrm>
          <a:off x="0" y="0"/>
          <a:ext cx="0" cy="0"/>
          <a:chOff x="0" y="0"/>
          <a:chExt cx="0" cy="0"/>
        </a:xfrm>
      </p:grpSpPr>
      <p:sp>
        <p:nvSpPr>
          <p:cNvPr id="5272" name="Google Shape;5272;p1794"/>
          <p:cNvSpPr/>
          <p:nvPr/>
        </p:nvSpPr>
        <p:spPr>
          <a:xfrm>
            <a:off x="1353552" y="1941620"/>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5273" name="Google Shape;5273;p1794"/>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274" name="Google Shape;5274;p1794"/>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5275" name="Google Shape;5275;p1794"/>
          <p:cNvSpPr>
            <a:spLocks noGrp="1"/>
          </p:cNvSpPr>
          <p:nvPr>
            <p:ph type="pic" idx="2"/>
          </p:nvPr>
        </p:nvSpPr>
        <p:spPr>
          <a:xfrm>
            <a:off x="10678026" y="350873"/>
            <a:ext cx="7609974" cy="8915400"/>
          </a:xfrm>
          <a:prstGeom prst="rect">
            <a:avLst/>
          </a:prstGeom>
          <a:noFill/>
          <a:ln>
            <a:noFill/>
          </a:ln>
        </p:spPr>
      </p:sp>
      <p:grpSp>
        <p:nvGrpSpPr>
          <p:cNvPr id="5276" name="Google Shape;5276;p1794"/>
          <p:cNvGrpSpPr/>
          <p:nvPr/>
        </p:nvGrpSpPr>
        <p:grpSpPr>
          <a:xfrm>
            <a:off x="0" y="7530523"/>
            <a:ext cx="18288000" cy="2756480"/>
            <a:chOff x="0" y="5020348"/>
            <a:chExt cx="12192000" cy="1837653"/>
          </a:xfrm>
        </p:grpSpPr>
        <p:sp>
          <p:nvSpPr>
            <p:cNvPr id="5277" name="Google Shape;5277;p1794"/>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5278" name="Google Shape;5278;p1794"/>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5279" name="Google Shape;5279;p1794"/>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549.xml><?xml version="1.0" encoding="utf-8"?>
<p:sldLayout xmlns:a="http://schemas.openxmlformats.org/drawingml/2006/main" xmlns:r="http://schemas.openxmlformats.org/officeDocument/2006/relationships" xmlns:p="http://schemas.openxmlformats.org/presentationml/2006/main" matchingName="Divider">
  <p:cSld name="Divider 14">
    <p:bg>
      <p:bgPr>
        <a:solidFill>
          <a:schemeClr val="lt2"/>
        </a:solidFill>
        <a:effectLst/>
      </p:bgPr>
    </p:bg>
    <p:spTree>
      <p:nvGrpSpPr>
        <p:cNvPr id="1" name="Shape 5280"/>
        <p:cNvGrpSpPr/>
        <p:nvPr/>
      </p:nvGrpSpPr>
      <p:grpSpPr>
        <a:xfrm>
          <a:off x="0" y="0"/>
          <a:ext cx="0" cy="0"/>
          <a:chOff x="0" y="0"/>
          <a:chExt cx="0" cy="0"/>
        </a:xfrm>
      </p:grpSpPr>
      <p:grpSp>
        <p:nvGrpSpPr>
          <p:cNvPr id="5281" name="Google Shape;5281;p1795"/>
          <p:cNvGrpSpPr/>
          <p:nvPr/>
        </p:nvGrpSpPr>
        <p:grpSpPr>
          <a:xfrm>
            <a:off x="0" y="7530521"/>
            <a:ext cx="18288000" cy="2756480"/>
            <a:chOff x="0" y="5020347"/>
            <a:chExt cx="12192000" cy="1837653"/>
          </a:xfrm>
        </p:grpSpPr>
        <p:sp>
          <p:nvSpPr>
            <p:cNvPr id="5282" name="Google Shape;5282;p1795"/>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5283" name="Google Shape;5283;p1795"/>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5284" name="Google Shape;5284;p1795"/>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5285" name="Google Shape;5285;p1795"/>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5286" name="Google Shape;5286;p1795"/>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287" name="Google Shape;5287;p1795"/>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550.xml><?xml version="1.0" encoding="utf-8"?>
<p:sldLayout xmlns:a="http://schemas.openxmlformats.org/drawingml/2006/main" xmlns:r="http://schemas.openxmlformats.org/officeDocument/2006/relationships" xmlns:p="http://schemas.openxmlformats.org/presentationml/2006/main" matchingName="Photo Slide">
  <p:cSld name="Photo Slide 12">
    <p:spTree>
      <p:nvGrpSpPr>
        <p:cNvPr id="1" name="Shape 5288"/>
        <p:cNvGrpSpPr/>
        <p:nvPr/>
      </p:nvGrpSpPr>
      <p:grpSpPr>
        <a:xfrm>
          <a:off x="0" y="0"/>
          <a:ext cx="0" cy="0"/>
          <a:chOff x="0" y="0"/>
          <a:chExt cx="0" cy="0"/>
        </a:xfrm>
      </p:grpSpPr>
      <p:sp>
        <p:nvSpPr>
          <p:cNvPr id="5289" name="Google Shape;5289;p1796"/>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5290" name="Google Shape;5290;p1796"/>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5291" name="Google Shape;5291;p1796"/>
          <p:cNvGrpSpPr/>
          <p:nvPr/>
        </p:nvGrpSpPr>
        <p:grpSpPr>
          <a:xfrm>
            <a:off x="0" y="8069140"/>
            <a:ext cx="4211052" cy="1130837"/>
            <a:chOff x="0" y="5379426"/>
            <a:chExt cx="2807368" cy="753891"/>
          </a:xfrm>
        </p:grpSpPr>
        <p:sp>
          <p:nvSpPr>
            <p:cNvPr id="5292" name="Google Shape;5292;p1796"/>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5293" name="Google Shape;5293;p1796"/>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grpSp>
      <p:sp>
        <p:nvSpPr>
          <p:cNvPr id="5294" name="Google Shape;5294;p1796"/>
          <p:cNvSpPr>
            <a:spLocks noGrp="1"/>
          </p:cNvSpPr>
          <p:nvPr>
            <p:ph type="pic" idx="2"/>
          </p:nvPr>
        </p:nvSpPr>
        <p:spPr>
          <a:xfrm>
            <a:off x="4211052" y="685803"/>
            <a:ext cx="13373100" cy="8915397"/>
          </a:xfrm>
          <a:prstGeom prst="rect">
            <a:avLst/>
          </a:prstGeom>
          <a:noFill/>
          <a:ln>
            <a:noFill/>
          </a:ln>
        </p:spPr>
      </p:sp>
      <p:pic>
        <p:nvPicPr>
          <p:cNvPr id="5295" name="Google Shape;5295;p1796"/>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cSld>
  <p:clrMapOvr>
    <a:masterClrMapping/>
  </p:clrMapOvr>
</p:sldLayout>
</file>

<file path=ppt/slideLayouts/slideLayout551.xml><?xml version="1.0" encoding="utf-8"?>
<p:sldLayout xmlns:a="http://schemas.openxmlformats.org/drawingml/2006/main" xmlns:r="http://schemas.openxmlformats.org/officeDocument/2006/relationships" xmlns:p="http://schemas.openxmlformats.org/presentationml/2006/main" matchingName="17_Cover">
  <p:cSld name="17_Cover">
    <p:spTree>
      <p:nvGrpSpPr>
        <p:cNvPr id="1" name="Shape 5296"/>
        <p:cNvGrpSpPr/>
        <p:nvPr/>
      </p:nvGrpSpPr>
      <p:grpSpPr>
        <a:xfrm>
          <a:off x="0" y="0"/>
          <a:ext cx="0" cy="0"/>
          <a:chOff x="0" y="0"/>
          <a:chExt cx="0" cy="0"/>
        </a:xfrm>
      </p:grpSpPr>
      <p:sp>
        <p:nvSpPr>
          <p:cNvPr id="5297" name="Google Shape;5297;p1797"/>
          <p:cNvSpPr/>
          <p:nvPr/>
        </p:nvSpPr>
        <p:spPr>
          <a:xfrm>
            <a:off x="1353552" y="1941622"/>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5298" name="Google Shape;5298;p1797"/>
          <p:cNvSpPr txBox="1">
            <a:spLocks noGrp="1"/>
          </p:cNvSpPr>
          <p:nvPr>
            <p:ph type="ctrTitle"/>
          </p:nvPr>
        </p:nvSpPr>
        <p:spPr>
          <a:xfrm>
            <a:off x="2119967" y="2341999"/>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299" name="Google Shape;5299;p1797"/>
          <p:cNvSpPr txBox="1">
            <a:spLocks noGrp="1"/>
          </p:cNvSpPr>
          <p:nvPr>
            <p:ph type="subTitle" idx="1"/>
          </p:nvPr>
        </p:nvSpPr>
        <p:spPr>
          <a:xfrm>
            <a:off x="2119967" y="5650295"/>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5300" name="Google Shape;5300;p1797"/>
          <p:cNvSpPr>
            <a:spLocks noGrp="1"/>
          </p:cNvSpPr>
          <p:nvPr>
            <p:ph type="pic" idx="2"/>
          </p:nvPr>
        </p:nvSpPr>
        <p:spPr>
          <a:xfrm>
            <a:off x="10678026" y="350873"/>
            <a:ext cx="7609974" cy="8915400"/>
          </a:xfrm>
          <a:prstGeom prst="rect">
            <a:avLst/>
          </a:prstGeom>
          <a:noFill/>
          <a:ln>
            <a:noFill/>
          </a:ln>
        </p:spPr>
      </p:sp>
      <p:grpSp>
        <p:nvGrpSpPr>
          <p:cNvPr id="5301" name="Google Shape;5301;p1797"/>
          <p:cNvGrpSpPr/>
          <p:nvPr/>
        </p:nvGrpSpPr>
        <p:grpSpPr>
          <a:xfrm>
            <a:off x="0" y="7530524"/>
            <a:ext cx="18288000" cy="2756480"/>
            <a:chOff x="0" y="5020348"/>
            <a:chExt cx="12192000" cy="1837653"/>
          </a:xfrm>
        </p:grpSpPr>
        <p:sp>
          <p:nvSpPr>
            <p:cNvPr id="5302" name="Google Shape;5302;p1797"/>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5303" name="Google Shape;5303;p1797"/>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5304" name="Google Shape;5304;p1797"/>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552.xml><?xml version="1.0" encoding="utf-8"?>
<p:sldLayout xmlns:a="http://schemas.openxmlformats.org/drawingml/2006/main" xmlns:r="http://schemas.openxmlformats.org/officeDocument/2006/relationships" xmlns:p="http://schemas.openxmlformats.org/presentationml/2006/main" matchingName="17_Divider">
  <p:cSld name="17_Divider">
    <p:bg>
      <p:bgPr>
        <a:solidFill>
          <a:schemeClr val="lt2"/>
        </a:solidFill>
        <a:effectLst/>
      </p:bgPr>
    </p:bg>
    <p:spTree>
      <p:nvGrpSpPr>
        <p:cNvPr id="1" name="Shape 5305"/>
        <p:cNvGrpSpPr/>
        <p:nvPr/>
      </p:nvGrpSpPr>
      <p:grpSpPr>
        <a:xfrm>
          <a:off x="0" y="0"/>
          <a:ext cx="0" cy="0"/>
          <a:chOff x="0" y="0"/>
          <a:chExt cx="0" cy="0"/>
        </a:xfrm>
      </p:grpSpPr>
      <p:grpSp>
        <p:nvGrpSpPr>
          <p:cNvPr id="5306" name="Google Shape;5306;p1798"/>
          <p:cNvGrpSpPr/>
          <p:nvPr/>
        </p:nvGrpSpPr>
        <p:grpSpPr>
          <a:xfrm>
            <a:off x="0" y="7530523"/>
            <a:ext cx="18288000" cy="2756480"/>
            <a:chOff x="0" y="5020347"/>
            <a:chExt cx="12192000" cy="1837653"/>
          </a:xfrm>
        </p:grpSpPr>
        <p:sp>
          <p:nvSpPr>
            <p:cNvPr id="5307" name="Google Shape;5307;p1798"/>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5308" name="Google Shape;5308;p1798"/>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5309" name="Google Shape;5309;p1798"/>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5310" name="Google Shape;5310;p1798"/>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5311" name="Google Shape;5311;p1798"/>
          <p:cNvSpPr txBox="1">
            <a:spLocks noGrp="1"/>
          </p:cNvSpPr>
          <p:nvPr>
            <p:ph type="title"/>
          </p:nvPr>
        </p:nvSpPr>
        <p:spPr>
          <a:xfrm>
            <a:off x="2119965" y="1052624"/>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312" name="Google Shape;5312;p1798"/>
          <p:cNvSpPr txBox="1">
            <a:spLocks noGrp="1"/>
          </p:cNvSpPr>
          <p:nvPr>
            <p:ph type="subTitle" idx="1"/>
          </p:nvPr>
        </p:nvSpPr>
        <p:spPr>
          <a:xfrm>
            <a:off x="2119965" y="4622461"/>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553.xml><?xml version="1.0" encoding="utf-8"?>
<p:sldLayout xmlns:a="http://schemas.openxmlformats.org/drawingml/2006/main" xmlns:r="http://schemas.openxmlformats.org/officeDocument/2006/relationships" xmlns:p="http://schemas.openxmlformats.org/presentationml/2006/main" matchingName="41_Quotation">
  <p:cSld name="41_Quotation">
    <p:spTree>
      <p:nvGrpSpPr>
        <p:cNvPr id="1" name="Shape 5313"/>
        <p:cNvGrpSpPr/>
        <p:nvPr/>
      </p:nvGrpSpPr>
      <p:grpSpPr>
        <a:xfrm>
          <a:off x="0" y="0"/>
          <a:ext cx="0" cy="0"/>
          <a:chOff x="0" y="0"/>
          <a:chExt cx="0" cy="0"/>
        </a:xfrm>
      </p:grpSpPr>
      <p:sp>
        <p:nvSpPr>
          <p:cNvPr id="5314" name="Google Shape;5314;p1799"/>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5315" name="Google Shape;5315;p1799"/>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316" name="Google Shape;5316;p1799"/>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317" name="Google Shape;5317;p1799"/>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318" name="Google Shape;5318;p179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5319" name="Google Shape;5319;p179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5320" name="Google Shape;5320;p1799"/>
          <p:cNvGrpSpPr/>
          <p:nvPr/>
        </p:nvGrpSpPr>
        <p:grpSpPr>
          <a:xfrm>
            <a:off x="10787315" y="2"/>
            <a:ext cx="7500689" cy="2138988"/>
            <a:chOff x="7191542" y="1"/>
            <a:chExt cx="5000459" cy="1425992"/>
          </a:xfrm>
        </p:grpSpPr>
        <p:pic>
          <p:nvPicPr>
            <p:cNvPr id="5321" name="Google Shape;5321;p179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322" name="Google Shape;5322;p1799"/>
            <p:cNvGrpSpPr/>
            <p:nvPr/>
          </p:nvGrpSpPr>
          <p:grpSpPr>
            <a:xfrm>
              <a:off x="7191542" y="1"/>
              <a:ext cx="5000459" cy="1425992"/>
              <a:chOff x="7186272" y="0"/>
              <a:chExt cx="5005729" cy="1427495"/>
            </a:xfrm>
          </p:grpSpPr>
          <p:sp>
            <p:nvSpPr>
              <p:cNvPr id="5323" name="Google Shape;5323;p179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5324" name="Google Shape;5324;p179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5325" name="Google Shape;5325;p1799"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54.xml><?xml version="1.0" encoding="utf-8"?>
<p:sldLayout xmlns:a="http://schemas.openxmlformats.org/drawingml/2006/main" xmlns:r="http://schemas.openxmlformats.org/officeDocument/2006/relationships" xmlns:p="http://schemas.openxmlformats.org/presentationml/2006/main" matchingName="18_Title and Content">
  <p:cSld name="18_Title and Content">
    <p:spTree>
      <p:nvGrpSpPr>
        <p:cNvPr id="1" name="Shape 5326"/>
        <p:cNvGrpSpPr/>
        <p:nvPr/>
      </p:nvGrpSpPr>
      <p:grpSpPr>
        <a:xfrm>
          <a:off x="0" y="0"/>
          <a:ext cx="0" cy="0"/>
          <a:chOff x="0" y="0"/>
          <a:chExt cx="0" cy="0"/>
        </a:xfrm>
      </p:grpSpPr>
      <p:grpSp>
        <p:nvGrpSpPr>
          <p:cNvPr id="5327" name="Google Shape;5327;p1800"/>
          <p:cNvGrpSpPr/>
          <p:nvPr/>
        </p:nvGrpSpPr>
        <p:grpSpPr>
          <a:xfrm>
            <a:off x="10787315" y="2"/>
            <a:ext cx="7500689" cy="2138988"/>
            <a:chOff x="7191542" y="1"/>
            <a:chExt cx="5000459" cy="1425992"/>
          </a:xfrm>
        </p:grpSpPr>
        <p:pic>
          <p:nvPicPr>
            <p:cNvPr id="5328" name="Google Shape;5328;p180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329" name="Google Shape;5329;p1800"/>
            <p:cNvGrpSpPr/>
            <p:nvPr/>
          </p:nvGrpSpPr>
          <p:grpSpPr>
            <a:xfrm>
              <a:off x="7191542" y="1"/>
              <a:ext cx="5000459" cy="1425992"/>
              <a:chOff x="7186272" y="0"/>
              <a:chExt cx="5005729" cy="1427495"/>
            </a:xfrm>
          </p:grpSpPr>
          <p:sp>
            <p:nvSpPr>
              <p:cNvPr id="5330" name="Google Shape;5330;p180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5331" name="Google Shape;5331;p180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5332" name="Google Shape;5332;p1800"/>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333" name="Google Shape;5333;p1800"/>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334" name="Google Shape;5334;p1800"/>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335" name="Google Shape;5335;p180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5336" name="Google Shape;5336;p180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555.xml><?xml version="1.0" encoding="utf-8"?>
<p:sldLayout xmlns:a="http://schemas.openxmlformats.org/drawingml/2006/main" xmlns:r="http://schemas.openxmlformats.org/officeDocument/2006/relationships" xmlns:p="http://schemas.openxmlformats.org/presentationml/2006/main" matchingName="17_Two Content">
  <p:cSld name="17_Two Content">
    <p:spTree>
      <p:nvGrpSpPr>
        <p:cNvPr id="1" name="Shape 5337"/>
        <p:cNvGrpSpPr/>
        <p:nvPr/>
      </p:nvGrpSpPr>
      <p:grpSpPr>
        <a:xfrm>
          <a:off x="0" y="0"/>
          <a:ext cx="0" cy="0"/>
          <a:chOff x="0" y="0"/>
          <a:chExt cx="0" cy="0"/>
        </a:xfrm>
      </p:grpSpPr>
      <p:sp>
        <p:nvSpPr>
          <p:cNvPr id="5338" name="Google Shape;5338;p1801"/>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339" name="Google Shape;5339;p1801"/>
          <p:cNvSpPr txBox="1">
            <a:spLocks noGrp="1"/>
          </p:cNvSpPr>
          <p:nvPr>
            <p:ph type="body" idx="1"/>
          </p:nvPr>
        </p:nvSpPr>
        <p:spPr>
          <a:xfrm>
            <a:off x="914400" y="2738439"/>
            <a:ext cx="81153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5340" name="Google Shape;5340;p1801"/>
          <p:cNvGrpSpPr/>
          <p:nvPr/>
        </p:nvGrpSpPr>
        <p:grpSpPr>
          <a:xfrm>
            <a:off x="10787315" y="2"/>
            <a:ext cx="7500689" cy="2138988"/>
            <a:chOff x="7191542" y="1"/>
            <a:chExt cx="5000459" cy="1425992"/>
          </a:xfrm>
        </p:grpSpPr>
        <p:pic>
          <p:nvPicPr>
            <p:cNvPr id="5341" name="Google Shape;5341;p180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342" name="Google Shape;5342;p1801"/>
            <p:cNvGrpSpPr/>
            <p:nvPr/>
          </p:nvGrpSpPr>
          <p:grpSpPr>
            <a:xfrm>
              <a:off x="7191542" y="1"/>
              <a:ext cx="5000459" cy="1425992"/>
              <a:chOff x="7186272" y="0"/>
              <a:chExt cx="5005729" cy="1427495"/>
            </a:xfrm>
          </p:grpSpPr>
          <p:sp>
            <p:nvSpPr>
              <p:cNvPr id="5343" name="Google Shape;5343;p180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5344" name="Google Shape;5344;p180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5345" name="Google Shape;5345;p1801"/>
          <p:cNvSpPr txBox="1">
            <a:spLocks noGrp="1"/>
          </p:cNvSpPr>
          <p:nvPr>
            <p:ph type="body" idx="2"/>
          </p:nvPr>
        </p:nvSpPr>
        <p:spPr>
          <a:xfrm>
            <a:off x="9258301" y="2738439"/>
            <a:ext cx="8115299"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346" name="Google Shape;5346;p1801"/>
          <p:cNvSpPr txBox="1">
            <a:spLocks noGrp="1"/>
          </p:cNvSpPr>
          <p:nvPr>
            <p:ph type="sldNum" idx="12"/>
          </p:nvPr>
        </p:nvSpPr>
        <p:spPr>
          <a:xfrm>
            <a:off x="13258797"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347" name="Google Shape;5347;p180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5348" name="Google Shape;5348;p180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556.xml><?xml version="1.0" encoding="utf-8"?>
<p:sldLayout xmlns:a="http://schemas.openxmlformats.org/drawingml/2006/main" xmlns:r="http://schemas.openxmlformats.org/officeDocument/2006/relationships" xmlns:p="http://schemas.openxmlformats.org/presentationml/2006/main" matchingName="17_Comparison">
  <p:cSld name="17_Comparison">
    <p:spTree>
      <p:nvGrpSpPr>
        <p:cNvPr id="1" name="Shape 5349"/>
        <p:cNvGrpSpPr/>
        <p:nvPr/>
      </p:nvGrpSpPr>
      <p:grpSpPr>
        <a:xfrm>
          <a:off x="0" y="0"/>
          <a:ext cx="0" cy="0"/>
          <a:chOff x="0" y="0"/>
          <a:chExt cx="0" cy="0"/>
        </a:xfrm>
      </p:grpSpPr>
      <p:grpSp>
        <p:nvGrpSpPr>
          <p:cNvPr id="5350" name="Google Shape;5350;p1802"/>
          <p:cNvGrpSpPr/>
          <p:nvPr/>
        </p:nvGrpSpPr>
        <p:grpSpPr>
          <a:xfrm>
            <a:off x="10787315" y="2"/>
            <a:ext cx="7500689" cy="2138988"/>
            <a:chOff x="7191542" y="1"/>
            <a:chExt cx="5000459" cy="1425992"/>
          </a:xfrm>
        </p:grpSpPr>
        <p:pic>
          <p:nvPicPr>
            <p:cNvPr id="5351" name="Google Shape;5351;p180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352" name="Google Shape;5352;p1802"/>
            <p:cNvGrpSpPr/>
            <p:nvPr/>
          </p:nvGrpSpPr>
          <p:grpSpPr>
            <a:xfrm>
              <a:off x="7191542" y="1"/>
              <a:ext cx="5000459" cy="1425992"/>
              <a:chOff x="7186272" y="0"/>
              <a:chExt cx="5005729" cy="1427495"/>
            </a:xfrm>
          </p:grpSpPr>
          <p:sp>
            <p:nvSpPr>
              <p:cNvPr id="5353" name="Google Shape;5353;p180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5354" name="Google Shape;5354;p180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5355" name="Google Shape;5355;p1802"/>
          <p:cNvSpPr txBox="1">
            <a:spLocks noGrp="1"/>
          </p:cNvSpPr>
          <p:nvPr>
            <p:ph type="title"/>
          </p:nvPr>
        </p:nvSpPr>
        <p:spPr>
          <a:xfrm>
            <a:off x="914400" y="547690"/>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356" name="Google Shape;5356;p1802"/>
          <p:cNvSpPr txBox="1">
            <a:spLocks noGrp="1"/>
          </p:cNvSpPr>
          <p:nvPr>
            <p:ph type="body" idx="1"/>
          </p:nvPr>
        </p:nvSpPr>
        <p:spPr>
          <a:xfrm>
            <a:off x="914402"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5357" name="Google Shape;5357;p1802"/>
          <p:cNvSpPr txBox="1">
            <a:spLocks noGrp="1"/>
          </p:cNvSpPr>
          <p:nvPr>
            <p:ph type="body" idx="2"/>
          </p:nvPr>
        </p:nvSpPr>
        <p:spPr>
          <a:xfrm>
            <a:off x="914402"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358" name="Google Shape;5358;p1802"/>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5359" name="Google Shape;5359;p1802"/>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360" name="Google Shape;5360;p1802"/>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361" name="Google Shape;5361;p180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5362" name="Google Shape;5362;p180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557.xml><?xml version="1.0" encoding="utf-8"?>
<p:sldLayout xmlns:a="http://schemas.openxmlformats.org/drawingml/2006/main" xmlns:r="http://schemas.openxmlformats.org/officeDocument/2006/relationships" xmlns:p="http://schemas.openxmlformats.org/presentationml/2006/main" matchingName="17_Title Only">
  <p:cSld name="17_Title Only">
    <p:spTree>
      <p:nvGrpSpPr>
        <p:cNvPr id="1" name="Shape 5363"/>
        <p:cNvGrpSpPr/>
        <p:nvPr/>
      </p:nvGrpSpPr>
      <p:grpSpPr>
        <a:xfrm>
          <a:off x="0" y="0"/>
          <a:ext cx="0" cy="0"/>
          <a:chOff x="0" y="0"/>
          <a:chExt cx="0" cy="0"/>
        </a:xfrm>
      </p:grpSpPr>
      <p:grpSp>
        <p:nvGrpSpPr>
          <p:cNvPr id="5364" name="Google Shape;5364;p1803"/>
          <p:cNvGrpSpPr/>
          <p:nvPr/>
        </p:nvGrpSpPr>
        <p:grpSpPr>
          <a:xfrm>
            <a:off x="10787315" y="2"/>
            <a:ext cx="7500689" cy="2138988"/>
            <a:chOff x="7191542" y="1"/>
            <a:chExt cx="5000459" cy="1425992"/>
          </a:xfrm>
        </p:grpSpPr>
        <p:pic>
          <p:nvPicPr>
            <p:cNvPr id="5365" name="Google Shape;5365;p180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366" name="Google Shape;5366;p1803"/>
            <p:cNvGrpSpPr/>
            <p:nvPr/>
          </p:nvGrpSpPr>
          <p:grpSpPr>
            <a:xfrm>
              <a:off x="7191542" y="1"/>
              <a:ext cx="5000459" cy="1425992"/>
              <a:chOff x="7186272" y="0"/>
              <a:chExt cx="5005729" cy="1427495"/>
            </a:xfrm>
          </p:grpSpPr>
          <p:sp>
            <p:nvSpPr>
              <p:cNvPr id="5367" name="Google Shape;5367;p180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5368" name="Google Shape;5368;p180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5369" name="Google Shape;5369;p1803"/>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370" name="Google Shape;5370;p1803"/>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371" name="Google Shape;5371;p180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5372" name="Google Shape;5372;p180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558.xml><?xml version="1.0" encoding="utf-8"?>
<p:sldLayout xmlns:a="http://schemas.openxmlformats.org/drawingml/2006/main" xmlns:r="http://schemas.openxmlformats.org/officeDocument/2006/relationships" xmlns:p="http://schemas.openxmlformats.org/presentationml/2006/main" matchingName="End">
  <p:cSld name="End 11">
    <p:spTree>
      <p:nvGrpSpPr>
        <p:cNvPr id="1" name="Shape 5373"/>
        <p:cNvGrpSpPr/>
        <p:nvPr/>
      </p:nvGrpSpPr>
      <p:grpSpPr>
        <a:xfrm>
          <a:off x="0" y="0"/>
          <a:ext cx="0" cy="0"/>
          <a:chOff x="0" y="0"/>
          <a:chExt cx="0" cy="0"/>
        </a:xfrm>
      </p:grpSpPr>
      <p:grpSp>
        <p:nvGrpSpPr>
          <p:cNvPr id="5374" name="Google Shape;5374;p1804"/>
          <p:cNvGrpSpPr/>
          <p:nvPr/>
        </p:nvGrpSpPr>
        <p:grpSpPr>
          <a:xfrm>
            <a:off x="0" y="0"/>
            <a:ext cx="18288000" cy="3223245"/>
            <a:chOff x="0" y="0"/>
            <a:chExt cx="12192000" cy="2148830"/>
          </a:xfrm>
        </p:grpSpPr>
        <p:sp>
          <p:nvSpPr>
            <p:cNvPr id="5375" name="Google Shape;5375;p1804"/>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5376" name="Google Shape;5376;p1804"/>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sp>
        <p:nvSpPr>
          <p:cNvPr id="5377" name="Google Shape;5377;p1804"/>
          <p:cNvSpPr/>
          <p:nvPr/>
        </p:nvSpPr>
        <p:spPr>
          <a:xfrm>
            <a:off x="1353552" y="2276546"/>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5378" name="Google Shape;5378;p1804"/>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379" name="Google Shape;5379;p1804"/>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5380" name="Google Shape;5380;p1804"/>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5381" name="Google Shape;5381;p1804"/>
          <p:cNvSpPr>
            <a:spLocks noGrp="1"/>
          </p:cNvSpPr>
          <p:nvPr>
            <p:ph type="pic" idx="2"/>
          </p:nvPr>
        </p:nvSpPr>
        <p:spPr>
          <a:xfrm>
            <a:off x="10678026" y="350873"/>
            <a:ext cx="7609974" cy="8915400"/>
          </a:xfrm>
          <a:prstGeom prst="rect">
            <a:avLst/>
          </a:prstGeom>
          <a:noFill/>
          <a:ln>
            <a:noFill/>
          </a:ln>
        </p:spPr>
      </p:sp>
    </p:spTree>
  </p:cSld>
  <p:clrMapOvr>
    <a:masterClrMapping/>
  </p:clrMapOvr>
</p:sldLayout>
</file>

<file path=ppt/slideLayouts/slideLayout559.xml><?xml version="1.0" encoding="utf-8"?>
<p:sldLayout xmlns:a="http://schemas.openxmlformats.org/drawingml/2006/main" xmlns:r="http://schemas.openxmlformats.org/officeDocument/2006/relationships" xmlns:p="http://schemas.openxmlformats.org/presentationml/2006/main" matchingName="16_Blank">
  <p:cSld name="16_Blank">
    <p:spTree>
      <p:nvGrpSpPr>
        <p:cNvPr id="1" name="Shape 5382"/>
        <p:cNvGrpSpPr/>
        <p:nvPr/>
      </p:nvGrpSpPr>
      <p:grpSpPr>
        <a:xfrm>
          <a:off x="0" y="0"/>
          <a:ext cx="0" cy="0"/>
          <a:chOff x="0" y="0"/>
          <a:chExt cx="0" cy="0"/>
        </a:xfrm>
      </p:grpSpPr>
      <p:sp>
        <p:nvSpPr>
          <p:cNvPr id="5383" name="Google Shape;5383;p1805"/>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384" name="Google Shape;5384;p180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5385" name="Google Shape;5385;p180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5386" name="Google Shape;5386;p1805"/>
          <p:cNvGrpSpPr/>
          <p:nvPr/>
        </p:nvGrpSpPr>
        <p:grpSpPr>
          <a:xfrm>
            <a:off x="10787315" y="2"/>
            <a:ext cx="7500689" cy="2138988"/>
            <a:chOff x="7191542" y="1"/>
            <a:chExt cx="5000459" cy="1425992"/>
          </a:xfrm>
        </p:grpSpPr>
        <p:pic>
          <p:nvPicPr>
            <p:cNvPr id="5387" name="Google Shape;5387;p180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388" name="Google Shape;5388;p1805"/>
            <p:cNvGrpSpPr/>
            <p:nvPr/>
          </p:nvGrpSpPr>
          <p:grpSpPr>
            <a:xfrm>
              <a:off x="7191542" y="1"/>
              <a:ext cx="5000459" cy="1425992"/>
              <a:chOff x="7186272" y="0"/>
              <a:chExt cx="5005729" cy="1427495"/>
            </a:xfrm>
          </p:grpSpPr>
          <p:sp>
            <p:nvSpPr>
              <p:cNvPr id="5389" name="Google Shape;5389;p180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5390" name="Google Shape;5390;p180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Tree>
  </p:cSld>
  <p:clrMapOvr>
    <a:masterClrMapping/>
  </p:clrMapOvr>
</p:sldLayout>
</file>

<file path=ppt/slideLayouts/slideLayout560.xml><?xml version="1.0" encoding="utf-8"?>
<p:sldLayout xmlns:a="http://schemas.openxmlformats.org/drawingml/2006/main" xmlns:r="http://schemas.openxmlformats.org/officeDocument/2006/relationships" xmlns:p="http://schemas.openxmlformats.org/presentationml/2006/main" matchingName="3_Title Slide_Yale Blue">
  <p:cSld name="3_Title Slide_Yale Blue">
    <p:spTree>
      <p:nvGrpSpPr>
        <p:cNvPr id="1" name="Shape 5391"/>
        <p:cNvGrpSpPr/>
        <p:nvPr/>
      </p:nvGrpSpPr>
      <p:grpSpPr>
        <a:xfrm>
          <a:off x="0" y="0"/>
          <a:ext cx="0" cy="0"/>
          <a:chOff x="0" y="0"/>
          <a:chExt cx="0" cy="0"/>
        </a:xfrm>
      </p:grpSpPr>
      <p:sp>
        <p:nvSpPr>
          <p:cNvPr id="5392" name="Google Shape;5392;p1806"/>
          <p:cNvSpPr txBox="1">
            <a:spLocks noGrp="1"/>
          </p:cNvSpPr>
          <p:nvPr>
            <p:ph type="body" idx="1"/>
          </p:nvPr>
        </p:nvSpPr>
        <p:spPr>
          <a:xfrm>
            <a:off x="4239833"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393" name="Google Shape;5393;p1806"/>
          <p:cNvSpPr txBox="1">
            <a:spLocks noGrp="1"/>
          </p:cNvSpPr>
          <p:nvPr>
            <p:ph type="ctrTitle"/>
          </p:nvPr>
        </p:nvSpPr>
        <p:spPr>
          <a:xfrm>
            <a:off x="4239833" y="2710727"/>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0"/>
              <a:buFont typeface="Verdana"/>
              <a:buNone/>
              <a:defRPr sz="8000"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394" name="Google Shape;5394;p1806"/>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5395" name="Google Shape;5395;p180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396" name="Google Shape;5396;p180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5397" name="Google Shape;5397;p1806"/>
          <p:cNvSpPr/>
          <p:nvPr/>
        </p:nvSpPr>
        <p:spPr>
          <a:xfrm rot="10800000">
            <a:off x="2" y="3000373"/>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chemeClr val="lt1"/>
              </a:solidFill>
              <a:latin typeface="Calibri"/>
              <a:ea typeface="Calibri"/>
              <a:cs typeface="Calibri"/>
              <a:sym typeface="Calibri"/>
            </a:endParaRPr>
          </a:p>
        </p:txBody>
      </p:sp>
      <p:sp>
        <p:nvSpPr>
          <p:cNvPr id="5398" name="Google Shape;5398;p1806"/>
          <p:cNvSpPr/>
          <p:nvPr/>
        </p:nvSpPr>
        <p:spPr>
          <a:xfrm>
            <a:off x="0" y="9172577"/>
            <a:ext cx="18288000" cy="1114424"/>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chemeClr val="lt1"/>
              </a:solidFill>
              <a:latin typeface="Calibri"/>
              <a:ea typeface="Calibri"/>
              <a:cs typeface="Calibri"/>
              <a:sym typeface="Calibri"/>
            </a:endParaRPr>
          </a:p>
        </p:txBody>
      </p:sp>
      <p:sp>
        <p:nvSpPr>
          <p:cNvPr id="5399" name="Google Shape;5399;p1806"/>
          <p:cNvSpPr txBox="1">
            <a:spLocks noGrp="1"/>
          </p:cNvSpPr>
          <p:nvPr>
            <p:ph type="body" idx="2"/>
          </p:nvPr>
        </p:nvSpPr>
        <p:spPr>
          <a:xfrm>
            <a:off x="4239833" y="5171099"/>
            <a:ext cx="12267920" cy="106997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b="0" i="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5400" name="Google Shape;5400;p1806"/>
          <p:cNvPicPr preferRelativeResize="0"/>
          <p:nvPr/>
        </p:nvPicPr>
        <p:blipFill rotWithShape="1">
          <a:blip r:embed="rId2">
            <a:alphaModFix/>
          </a:blip>
          <a:srcRect/>
          <a:stretch/>
        </p:blipFill>
        <p:spPr>
          <a:xfrm>
            <a:off x="4244752" y="6267494"/>
            <a:ext cx="6593939" cy="1710245"/>
          </a:xfrm>
          <a:prstGeom prst="rect">
            <a:avLst/>
          </a:prstGeom>
          <a:noFill/>
          <a:ln>
            <a:noFill/>
          </a:ln>
        </p:spPr>
      </p:pic>
    </p:spTree>
  </p:cSld>
  <p:clrMapOvr>
    <a:masterClrMapping/>
  </p:clrMapOvr>
</p:sldLayout>
</file>

<file path=ppt/slideLayouts/slideLayout561.xml><?xml version="1.0" encoding="utf-8"?>
<p:sldLayout xmlns:a="http://schemas.openxmlformats.org/drawingml/2006/main" xmlns:r="http://schemas.openxmlformats.org/officeDocument/2006/relationships" xmlns:p="http://schemas.openxmlformats.org/presentationml/2006/main" matchingName="3_Title Slide_Yale Blue">
  <p:cSld name="3_Title Slide_Yale Blue 2">
    <p:spTree>
      <p:nvGrpSpPr>
        <p:cNvPr id="1" name="Shape 5401"/>
        <p:cNvGrpSpPr/>
        <p:nvPr/>
      </p:nvGrpSpPr>
      <p:grpSpPr>
        <a:xfrm>
          <a:off x="0" y="0"/>
          <a:ext cx="0" cy="0"/>
          <a:chOff x="0" y="0"/>
          <a:chExt cx="0" cy="0"/>
        </a:xfrm>
      </p:grpSpPr>
      <p:sp>
        <p:nvSpPr>
          <p:cNvPr id="5402" name="Google Shape;5402;p1807"/>
          <p:cNvSpPr txBox="1">
            <a:spLocks noGrp="1"/>
          </p:cNvSpPr>
          <p:nvPr>
            <p:ph type="body" idx="1"/>
          </p:nvPr>
        </p:nvSpPr>
        <p:spPr>
          <a:xfrm>
            <a:off x="4239833"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403" name="Google Shape;5403;p1807"/>
          <p:cNvSpPr txBox="1">
            <a:spLocks noGrp="1"/>
          </p:cNvSpPr>
          <p:nvPr>
            <p:ph type="ctrTitle"/>
          </p:nvPr>
        </p:nvSpPr>
        <p:spPr>
          <a:xfrm>
            <a:off x="4239833" y="2710727"/>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0"/>
              <a:buFont typeface="Verdana"/>
              <a:buNone/>
              <a:defRPr sz="8000"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404" name="Google Shape;5404;p1807"/>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5405" name="Google Shape;5405;p180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406" name="Google Shape;5406;p1807"/>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5407" name="Google Shape;5407;p1807"/>
          <p:cNvSpPr/>
          <p:nvPr/>
        </p:nvSpPr>
        <p:spPr>
          <a:xfrm rot="10800000">
            <a:off x="2" y="3000373"/>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chemeClr val="lt1"/>
              </a:solidFill>
              <a:latin typeface="Calibri"/>
              <a:ea typeface="Calibri"/>
              <a:cs typeface="Calibri"/>
              <a:sym typeface="Calibri"/>
            </a:endParaRPr>
          </a:p>
        </p:txBody>
      </p:sp>
      <p:sp>
        <p:nvSpPr>
          <p:cNvPr id="5408" name="Google Shape;5408;p1807"/>
          <p:cNvSpPr/>
          <p:nvPr/>
        </p:nvSpPr>
        <p:spPr>
          <a:xfrm>
            <a:off x="0" y="9172577"/>
            <a:ext cx="18288000" cy="1114424"/>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chemeClr val="lt1"/>
              </a:solidFill>
              <a:latin typeface="Calibri"/>
              <a:ea typeface="Calibri"/>
              <a:cs typeface="Calibri"/>
              <a:sym typeface="Calibri"/>
            </a:endParaRPr>
          </a:p>
        </p:txBody>
      </p:sp>
      <p:sp>
        <p:nvSpPr>
          <p:cNvPr id="5409" name="Google Shape;5409;p1807"/>
          <p:cNvSpPr txBox="1">
            <a:spLocks noGrp="1"/>
          </p:cNvSpPr>
          <p:nvPr>
            <p:ph type="body" idx="2"/>
          </p:nvPr>
        </p:nvSpPr>
        <p:spPr>
          <a:xfrm>
            <a:off x="4239833" y="5171099"/>
            <a:ext cx="12267920" cy="106997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b="0" i="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5410" name="Google Shape;5410;p1807"/>
          <p:cNvPicPr preferRelativeResize="0"/>
          <p:nvPr/>
        </p:nvPicPr>
        <p:blipFill rotWithShape="1">
          <a:blip r:embed="rId2">
            <a:alphaModFix/>
          </a:blip>
          <a:srcRect/>
          <a:stretch/>
        </p:blipFill>
        <p:spPr>
          <a:xfrm>
            <a:off x="4244752" y="6267494"/>
            <a:ext cx="6593939" cy="1710245"/>
          </a:xfrm>
          <a:prstGeom prst="rect">
            <a:avLst/>
          </a:prstGeom>
          <a:noFill/>
          <a:ln>
            <a:noFill/>
          </a:ln>
        </p:spPr>
      </p:pic>
    </p:spTree>
  </p:cSld>
  <p:clrMapOvr>
    <a:masterClrMapping/>
  </p:clrMapOvr>
</p:sldLayout>
</file>

<file path=ppt/slideLayouts/slideLayout562.xml><?xml version="1.0" encoding="utf-8"?>
<p:sldLayout xmlns:a="http://schemas.openxmlformats.org/drawingml/2006/main" xmlns:r="http://schemas.openxmlformats.org/officeDocument/2006/relationships" xmlns:p="http://schemas.openxmlformats.org/presentationml/2006/main" matchingName="Title and Bullets Layout">
  <p:cSld name="Title and Bullets Layout">
    <p:spTree>
      <p:nvGrpSpPr>
        <p:cNvPr id="1" name="Shape 5411"/>
        <p:cNvGrpSpPr/>
        <p:nvPr/>
      </p:nvGrpSpPr>
      <p:grpSpPr>
        <a:xfrm>
          <a:off x="0" y="0"/>
          <a:ext cx="0" cy="0"/>
          <a:chOff x="0" y="0"/>
          <a:chExt cx="0" cy="0"/>
        </a:xfrm>
      </p:grpSpPr>
      <p:sp>
        <p:nvSpPr>
          <p:cNvPr id="5412" name="Google Shape;5412;p1808"/>
          <p:cNvSpPr txBox="1">
            <a:spLocks noGrp="1"/>
          </p:cNvSpPr>
          <p:nvPr>
            <p:ph type="title"/>
          </p:nvPr>
        </p:nvSpPr>
        <p:spPr>
          <a:xfrm>
            <a:off x="1273486" y="1175768"/>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413" name="Google Shape;5413;p1808"/>
          <p:cNvSpPr/>
          <p:nvPr/>
        </p:nvSpPr>
        <p:spPr>
          <a:xfrm>
            <a:off x="0" y="9469676"/>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5414" name="Google Shape;5414;p1808"/>
          <p:cNvSpPr/>
          <p:nvPr/>
        </p:nvSpPr>
        <p:spPr>
          <a:xfrm>
            <a:off x="0" y="9452272"/>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5415" name="Google Shape;5415;p1808"/>
          <p:cNvSpPr txBox="1">
            <a:spLocks noGrp="1"/>
          </p:cNvSpPr>
          <p:nvPr>
            <p:ph type="body" idx="1"/>
          </p:nvPr>
        </p:nvSpPr>
        <p:spPr>
          <a:xfrm>
            <a:off x="1273177" y="2422527"/>
            <a:ext cx="15265400" cy="5718174"/>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500"/>
              </a:spcBef>
              <a:spcAft>
                <a:spcPts val="0"/>
              </a:spcAft>
              <a:buSzPts val="3200"/>
              <a:buFont typeface="Arial"/>
              <a:buChar char="•"/>
              <a:defRPr sz="3200" b="0">
                <a:solidFill>
                  <a:schemeClr val="dk1"/>
                </a:solidFill>
                <a:latin typeface="Verdana"/>
                <a:ea typeface="Verdana"/>
                <a:cs typeface="Verdana"/>
                <a:sym typeface="Verdana"/>
              </a:defRPr>
            </a:lvl1pPr>
            <a:lvl2pPr marL="914400" lvl="1" indent="-431800" algn="l">
              <a:lnSpc>
                <a:spcPct val="100000"/>
              </a:lnSpc>
              <a:spcBef>
                <a:spcPts val="1500"/>
              </a:spcBef>
              <a:spcAft>
                <a:spcPts val="0"/>
              </a:spcAft>
              <a:buSzPts val="3200"/>
              <a:buChar char="•"/>
              <a:defRPr sz="3200">
                <a:latin typeface="Verdana"/>
                <a:ea typeface="Verdana"/>
                <a:cs typeface="Verdana"/>
                <a:sym typeface="Verdana"/>
              </a:defRPr>
            </a:lvl2pPr>
            <a:lvl3pPr marL="1371600" lvl="2" indent="-431800" algn="l">
              <a:lnSpc>
                <a:spcPct val="100000"/>
              </a:lnSpc>
              <a:spcBef>
                <a:spcPts val="1500"/>
              </a:spcBef>
              <a:spcAft>
                <a:spcPts val="0"/>
              </a:spcAft>
              <a:buSzPts val="3200"/>
              <a:buChar char="•"/>
              <a:defRPr sz="3200">
                <a:latin typeface="Verdana"/>
                <a:ea typeface="Verdana"/>
                <a:cs typeface="Verdana"/>
                <a:sym typeface="Verdana"/>
              </a:defRPr>
            </a:lvl3pPr>
            <a:lvl4pPr marL="1828800" lvl="3" indent="-431800" algn="l">
              <a:lnSpc>
                <a:spcPct val="100000"/>
              </a:lnSpc>
              <a:spcBef>
                <a:spcPts val="1500"/>
              </a:spcBef>
              <a:spcAft>
                <a:spcPts val="0"/>
              </a:spcAft>
              <a:buSzPts val="3200"/>
              <a:buChar char="•"/>
              <a:defRPr sz="3200">
                <a:latin typeface="Verdana"/>
                <a:ea typeface="Verdana"/>
                <a:cs typeface="Verdana"/>
                <a:sym typeface="Verdana"/>
              </a:defRPr>
            </a:lvl4pPr>
            <a:lvl5pPr marL="2286000" lvl="4" indent="-431800" algn="l">
              <a:lnSpc>
                <a:spcPct val="100000"/>
              </a:lnSpc>
              <a:spcBef>
                <a:spcPts val="1500"/>
              </a:spcBef>
              <a:spcAft>
                <a:spcPts val="0"/>
              </a:spcAft>
              <a:buSzPts val="3200"/>
              <a:buChar char="•"/>
              <a:defRPr sz="3200">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5416" name="Google Shape;5416;p1808"/>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8" y="9546612"/>
            <a:ext cx="7588992" cy="740388"/>
          </a:xfrm>
          <a:prstGeom prst="rect">
            <a:avLst/>
          </a:prstGeom>
          <a:noFill/>
          <a:ln>
            <a:noFill/>
          </a:ln>
        </p:spPr>
      </p:pic>
    </p:spTree>
  </p:cSld>
  <p:clrMapOvr>
    <a:masterClrMapping/>
  </p:clrMapOvr>
</p:sldLayout>
</file>

<file path=ppt/slideLayouts/slideLayout563.xml><?xml version="1.0" encoding="utf-8"?>
<p:sldLayout xmlns:a="http://schemas.openxmlformats.org/drawingml/2006/main" xmlns:r="http://schemas.openxmlformats.org/officeDocument/2006/relationships" xmlns:p="http://schemas.openxmlformats.org/presentationml/2006/main" matchingName="1_Title and Content">
  <p:cSld name="1_Title and Content">
    <p:spTree>
      <p:nvGrpSpPr>
        <p:cNvPr id="1" name="Shape 5417"/>
        <p:cNvGrpSpPr/>
        <p:nvPr/>
      </p:nvGrpSpPr>
      <p:grpSpPr>
        <a:xfrm>
          <a:off x="0" y="0"/>
          <a:ext cx="0" cy="0"/>
          <a:chOff x="0" y="0"/>
          <a:chExt cx="0" cy="0"/>
        </a:xfrm>
      </p:grpSpPr>
      <p:sp>
        <p:nvSpPr>
          <p:cNvPr id="5418" name="Google Shape;5418;p1809"/>
          <p:cNvSpPr/>
          <p:nvPr/>
        </p:nvSpPr>
        <p:spPr>
          <a:xfrm>
            <a:off x="0" y="9469676"/>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pic>
        <p:nvPicPr>
          <p:cNvPr id="5419" name="Google Shape;5419;p1809"/>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8" y="9546612"/>
            <a:ext cx="7588992" cy="740388"/>
          </a:xfrm>
          <a:prstGeom prst="rect">
            <a:avLst/>
          </a:prstGeom>
          <a:noFill/>
          <a:ln>
            <a:noFill/>
          </a:ln>
        </p:spPr>
      </p:pic>
      <p:sp>
        <p:nvSpPr>
          <p:cNvPr id="5420" name="Google Shape;5420;p1809"/>
          <p:cNvSpPr/>
          <p:nvPr/>
        </p:nvSpPr>
        <p:spPr>
          <a:xfrm>
            <a:off x="0" y="9452272"/>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5421" name="Google Shape;5421;p1809"/>
          <p:cNvSpPr txBox="1">
            <a:spLocks noGrp="1"/>
          </p:cNvSpPr>
          <p:nvPr>
            <p:ph type="title"/>
          </p:nvPr>
        </p:nvSpPr>
        <p:spPr>
          <a:xfrm>
            <a:off x="1273484" y="1210285"/>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422" name="Google Shape;5422;p1809"/>
          <p:cNvSpPr txBox="1">
            <a:spLocks noGrp="1"/>
          </p:cNvSpPr>
          <p:nvPr>
            <p:ph type="body" idx="1"/>
          </p:nvPr>
        </p:nvSpPr>
        <p:spPr>
          <a:xfrm>
            <a:off x="1273484" y="2456780"/>
            <a:ext cx="15234269" cy="617573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564.xml><?xml version="1.0" encoding="utf-8"?>
<p:sldLayout xmlns:a="http://schemas.openxmlformats.org/drawingml/2006/main" xmlns:r="http://schemas.openxmlformats.org/officeDocument/2006/relationships" xmlns:p="http://schemas.openxmlformats.org/presentationml/2006/main" matchingName="Two Section | Picture and Copy Layout">
  <p:cSld name="Two Section | Picture and Copy Layout">
    <p:spTree>
      <p:nvGrpSpPr>
        <p:cNvPr id="1" name="Shape 5423"/>
        <p:cNvGrpSpPr/>
        <p:nvPr/>
      </p:nvGrpSpPr>
      <p:grpSpPr>
        <a:xfrm>
          <a:off x="0" y="0"/>
          <a:ext cx="0" cy="0"/>
          <a:chOff x="0" y="0"/>
          <a:chExt cx="0" cy="0"/>
        </a:xfrm>
      </p:grpSpPr>
      <p:sp>
        <p:nvSpPr>
          <p:cNvPr id="5424" name="Google Shape;5424;p1810"/>
          <p:cNvSpPr/>
          <p:nvPr/>
        </p:nvSpPr>
        <p:spPr>
          <a:xfrm>
            <a:off x="0" y="9469676"/>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5425" name="Google Shape;5425;p1810"/>
          <p:cNvSpPr/>
          <p:nvPr/>
        </p:nvSpPr>
        <p:spPr>
          <a:xfrm>
            <a:off x="0" y="9452272"/>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5426" name="Google Shape;5426;p1810"/>
          <p:cNvSpPr txBox="1">
            <a:spLocks noGrp="1"/>
          </p:cNvSpPr>
          <p:nvPr>
            <p:ph type="body" idx="1"/>
          </p:nvPr>
        </p:nvSpPr>
        <p:spPr>
          <a:xfrm>
            <a:off x="1780248" y="1941679"/>
            <a:ext cx="5975004" cy="5682134"/>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800"/>
              <a:buNone/>
              <a:defRPr sz="1800" b="0" i="1">
                <a:solidFill>
                  <a:srgbClr val="003B5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427" name="Google Shape;5427;p1810"/>
          <p:cNvSpPr txBox="1">
            <a:spLocks noGrp="1"/>
          </p:cNvSpPr>
          <p:nvPr>
            <p:ph type="body" idx="2"/>
          </p:nvPr>
        </p:nvSpPr>
        <p:spPr>
          <a:xfrm>
            <a:off x="8324093" y="2995691"/>
            <a:ext cx="8199842" cy="4628120"/>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b="0">
                <a:solidFill>
                  <a:schemeClr val="dk1"/>
                </a:solidFill>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b="0">
                <a:solidFill>
                  <a:srgbClr val="003B5C"/>
                </a:solidFill>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428" name="Google Shape;5428;p1810"/>
          <p:cNvSpPr txBox="1">
            <a:spLocks noGrp="1"/>
          </p:cNvSpPr>
          <p:nvPr>
            <p:ph type="title"/>
          </p:nvPr>
        </p:nvSpPr>
        <p:spPr>
          <a:xfrm>
            <a:off x="8324093" y="1731790"/>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5429" name="Google Shape;5429;p1810"/>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8" y="9546612"/>
            <a:ext cx="7588992" cy="740388"/>
          </a:xfrm>
          <a:prstGeom prst="rect">
            <a:avLst/>
          </a:prstGeom>
          <a:noFill/>
          <a:ln>
            <a:noFill/>
          </a:ln>
        </p:spPr>
      </p:pic>
    </p:spTree>
  </p:cSld>
  <p:clrMapOvr>
    <a:masterClrMapping/>
  </p:clrMapOvr>
</p:sldLayout>
</file>

<file path=ppt/slideLayouts/slideLayout565.xml><?xml version="1.0" encoding="utf-8"?>
<p:sldLayout xmlns:a="http://schemas.openxmlformats.org/drawingml/2006/main" xmlns:r="http://schemas.openxmlformats.org/officeDocument/2006/relationships" xmlns:p="http://schemas.openxmlformats.org/presentationml/2006/main" matchingName="Two Section | Picture and Copy Layout">
  <p:cSld name="Two Section | Picture and Copy Layout 2">
    <p:spTree>
      <p:nvGrpSpPr>
        <p:cNvPr id="1" name="Shape 5430"/>
        <p:cNvGrpSpPr/>
        <p:nvPr/>
      </p:nvGrpSpPr>
      <p:grpSpPr>
        <a:xfrm>
          <a:off x="0" y="0"/>
          <a:ext cx="0" cy="0"/>
          <a:chOff x="0" y="0"/>
          <a:chExt cx="0" cy="0"/>
        </a:xfrm>
      </p:grpSpPr>
      <p:sp>
        <p:nvSpPr>
          <p:cNvPr id="5431" name="Google Shape;5431;p1811"/>
          <p:cNvSpPr/>
          <p:nvPr/>
        </p:nvSpPr>
        <p:spPr>
          <a:xfrm>
            <a:off x="0" y="9469676"/>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5432" name="Google Shape;5432;p1811"/>
          <p:cNvSpPr/>
          <p:nvPr/>
        </p:nvSpPr>
        <p:spPr>
          <a:xfrm>
            <a:off x="0" y="9452272"/>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5433" name="Google Shape;5433;p1811"/>
          <p:cNvSpPr txBox="1">
            <a:spLocks noGrp="1"/>
          </p:cNvSpPr>
          <p:nvPr>
            <p:ph type="body" idx="1"/>
          </p:nvPr>
        </p:nvSpPr>
        <p:spPr>
          <a:xfrm>
            <a:off x="1780248" y="1941679"/>
            <a:ext cx="5975004" cy="5682134"/>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800"/>
              <a:buNone/>
              <a:defRPr sz="1800" b="0" i="1">
                <a:solidFill>
                  <a:srgbClr val="003B5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434" name="Google Shape;5434;p1811"/>
          <p:cNvSpPr txBox="1">
            <a:spLocks noGrp="1"/>
          </p:cNvSpPr>
          <p:nvPr>
            <p:ph type="body" idx="2"/>
          </p:nvPr>
        </p:nvSpPr>
        <p:spPr>
          <a:xfrm>
            <a:off x="8324093" y="2995691"/>
            <a:ext cx="8199842" cy="4628120"/>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b="0">
                <a:solidFill>
                  <a:schemeClr val="dk1"/>
                </a:solidFill>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b="0">
                <a:solidFill>
                  <a:srgbClr val="003B5C"/>
                </a:solidFill>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435" name="Google Shape;5435;p1811"/>
          <p:cNvSpPr txBox="1">
            <a:spLocks noGrp="1"/>
          </p:cNvSpPr>
          <p:nvPr>
            <p:ph type="title"/>
          </p:nvPr>
        </p:nvSpPr>
        <p:spPr>
          <a:xfrm>
            <a:off x="8324093" y="1731790"/>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5436" name="Google Shape;5436;p1811"/>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566.xml><?xml version="1.0" encoding="utf-8"?>
<p:sldLayout xmlns:a="http://schemas.openxmlformats.org/drawingml/2006/main" xmlns:r="http://schemas.openxmlformats.org/officeDocument/2006/relationships" xmlns:p="http://schemas.openxmlformats.org/presentationml/2006/main" matchingName="3_Title Slide_Yale Blue">
  <p:cSld name="3_Title Slide_Yale Blue 3">
    <p:spTree>
      <p:nvGrpSpPr>
        <p:cNvPr id="1" name="Shape 5437"/>
        <p:cNvGrpSpPr/>
        <p:nvPr/>
      </p:nvGrpSpPr>
      <p:grpSpPr>
        <a:xfrm>
          <a:off x="0" y="0"/>
          <a:ext cx="0" cy="0"/>
          <a:chOff x="0" y="0"/>
          <a:chExt cx="0" cy="0"/>
        </a:xfrm>
      </p:grpSpPr>
      <p:sp>
        <p:nvSpPr>
          <p:cNvPr id="5438" name="Google Shape;5438;p1812"/>
          <p:cNvSpPr txBox="1">
            <a:spLocks noGrp="1"/>
          </p:cNvSpPr>
          <p:nvPr>
            <p:ph type="body" idx="1"/>
          </p:nvPr>
        </p:nvSpPr>
        <p:spPr>
          <a:xfrm>
            <a:off x="4239833"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439" name="Google Shape;5439;p1812"/>
          <p:cNvSpPr txBox="1">
            <a:spLocks noGrp="1"/>
          </p:cNvSpPr>
          <p:nvPr>
            <p:ph type="ctrTitle"/>
          </p:nvPr>
        </p:nvSpPr>
        <p:spPr>
          <a:xfrm>
            <a:off x="4239833" y="2710727"/>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0"/>
              <a:buFont typeface="Verdana"/>
              <a:buNone/>
              <a:defRPr sz="8000"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440" name="Google Shape;5440;p1812"/>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5441" name="Google Shape;5441;p181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442" name="Google Shape;5442;p181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5443" name="Google Shape;5443;p1812"/>
          <p:cNvSpPr/>
          <p:nvPr/>
        </p:nvSpPr>
        <p:spPr>
          <a:xfrm rot="10800000">
            <a:off x="2" y="3000373"/>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chemeClr val="lt1"/>
              </a:solidFill>
              <a:latin typeface="Calibri"/>
              <a:ea typeface="Calibri"/>
              <a:cs typeface="Calibri"/>
              <a:sym typeface="Calibri"/>
            </a:endParaRPr>
          </a:p>
        </p:txBody>
      </p:sp>
      <p:sp>
        <p:nvSpPr>
          <p:cNvPr id="5444" name="Google Shape;5444;p1812"/>
          <p:cNvSpPr/>
          <p:nvPr/>
        </p:nvSpPr>
        <p:spPr>
          <a:xfrm>
            <a:off x="0" y="9172577"/>
            <a:ext cx="18288000" cy="1114424"/>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chemeClr val="lt1"/>
              </a:solidFill>
              <a:latin typeface="Calibri"/>
              <a:ea typeface="Calibri"/>
              <a:cs typeface="Calibri"/>
              <a:sym typeface="Calibri"/>
            </a:endParaRPr>
          </a:p>
        </p:txBody>
      </p:sp>
      <p:sp>
        <p:nvSpPr>
          <p:cNvPr id="5445" name="Google Shape;5445;p1812"/>
          <p:cNvSpPr txBox="1">
            <a:spLocks noGrp="1"/>
          </p:cNvSpPr>
          <p:nvPr>
            <p:ph type="body" idx="2"/>
          </p:nvPr>
        </p:nvSpPr>
        <p:spPr>
          <a:xfrm>
            <a:off x="4239833" y="5171099"/>
            <a:ext cx="12267920" cy="106997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b="0" i="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5446" name="Google Shape;5446;p1812"/>
          <p:cNvPicPr preferRelativeResize="0"/>
          <p:nvPr/>
        </p:nvPicPr>
        <p:blipFill rotWithShape="1">
          <a:blip r:embed="rId2">
            <a:alphaModFix/>
          </a:blip>
          <a:srcRect/>
          <a:stretch/>
        </p:blipFill>
        <p:spPr>
          <a:xfrm>
            <a:off x="4244752" y="6267494"/>
            <a:ext cx="6593939" cy="1710245"/>
          </a:xfrm>
          <a:prstGeom prst="rect">
            <a:avLst/>
          </a:prstGeom>
          <a:noFill/>
          <a:ln>
            <a:noFill/>
          </a:ln>
        </p:spPr>
      </p:pic>
    </p:spTree>
  </p:cSld>
  <p:clrMapOvr>
    <a:masterClrMapping/>
  </p:clrMapOvr>
</p:sldLayout>
</file>

<file path=ppt/slideLayouts/slideLayout567.xml><?xml version="1.0" encoding="utf-8"?>
<p:sldLayout xmlns:a="http://schemas.openxmlformats.org/drawingml/2006/main" xmlns:r="http://schemas.openxmlformats.org/officeDocument/2006/relationships" xmlns:p="http://schemas.openxmlformats.org/presentationml/2006/main" matchingName="3_Title Slide_Yale Blue">
  <p:cSld name="3_Title Slide_Yale Blue 4">
    <p:spTree>
      <p:nvGrpSpPr>
        <p:cNvPr id="1" name="Shape 5447"/>
        <p:cNvGrpSpPr/>
        <p:nvPr/>
      </p:nvGrpSpPr>
      <p:grpSpPr>
        <a:xfrm>
          <a:off x="0" y="0"/>
          <a:ext cx="0" cy="0"/>
          <a:chOff x="0" y="0"/>
          <a:chExt cx="0" cy="0"/>
        </a:xfrm>
      </p:grpSpPr>
      <p:sp>
        <p:nvSpPr>
          <p:cNvPr id="5448" name="Google Shape;5448;p1813"/>
          <p:cNvSpPr txBox="1">
            <a:spLocks noGrp="1"/>
          </p:cNvSpPr>
          <p:nvPr>
            <p:ph type="body" idx="1"/>
          </p:nvPr>
        </p:nvSpPr>
        <p:spPr>
          <a:xfrm>
            <a:off x="4239833"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449" name="Google Shape;5449;p1813"/>
          <p:cNvSpPr txBox="1">
            <a:spLocks noGrp="1"/>
          </p:cNvSpPr>
          <p:nvPr>
            <p:ph type="ctrTitle"/>
          </p:nvPr>
        </p:nvSpPr>
        <p:spPr>
          <a:xfrm>
            <a:off x="4239833" y="2710727"/>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0"/>
              <a:buFont typeface="Verdana"/>
              <a:buNone/>
              <a:defRPr sz="8000"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450" name="Google Shape;5450;p1813"/>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5451" name="Google Shape;5451;p181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452" name="Google Shape;5452;p1813"/>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5453" name="Google Shape;5453;p1813"/>
          <p:cNvSpPr/>
          <p:nvPr/>
        </p:nvSpPr>
        <p:spPr>
          <a:xfrm rot="10800000">
            <a:off x="2" y="3000373"/>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chemeClr val="lt1"/>
              </a:solidFill>
              <a:latin typeface="Calibri"/>
              <a:ea typeface="Calibri"/>
              <a:cs typeface="Calibri"/>
              <a:sym typeface="Calibri"/>
            </a:endParaRPr>
          </a:p>
        </p:txBody>
      </p:sp>
      <p:sp>
        <p:nvSpPr>
          <p:cNvPr id="5454" name="Google Shape;5454;p1813"/>
          <p:cNvSpPr/>
          <p:nvPr/>
        </p:nvSpPr>
        <p:spPr>
          <a:xfrm>
            <a:off x="0" y="9172577"/>
            <a:ext cx="18288000" cy="1114424"/>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chemeClr val="lt1"/>
              </a:solidFill>
              <a:latin typeface="Calibri"/>
              <a:ea typeface="Calibri"/>
              <a:cs typeface="Calibri"/>
              <a:sym typeface="Calibri"/>
            </a:endParaRPr>
          </a:p>
        </p:txBody>
      </p:sp>
      <p:sp>
        <p:nvSpPr>
          <p:cNvPr id="5455" name="Google Shape;5455;p1813"/>
          <p:cNvSpPr txBox="1">
            <a:spLocks noGrp="1"/>
          </p:cNvSpPr>
          <p:nvPr>
            <p:ph type="body" idx="2"/>
          </p:nvPr>
        </p:nvSpPr>
        <p:spPr>
          <a:xfrm>
            <a:off x="4239833" y="5171099"/>
            <a:ext cx="12267920" cy="106997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b="0" i="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5456" name="Google Shape;5456;p1813"/>
          <p:cNvPicPr preferRelativeResize="0"/>
          <p:nvPr/>
        </p:nvPicPr>
        <p:blipFill rotWithShape="1">
          <a:blip r:embed="rId2">
            <a:alphaModFix/>
          </a:blip>
          <a:srcRect/>
          <a:stretch/>
        </p:blipFill>
        <p:spPr>
          <a:xfrm>
            <a:off x="4244752" y="6267494"/>
            <a:ext cx="6593939" cy="1710245"/>
          </a:xfrm>
          <a:prstGeom prst="rect">
            <a:avLst/>
          </a:prstGeom>
          <a:noFill/>
          <a:ln>
            <a:noFill/>
          </a:ln>
        </p:spPr>
      </p:pic>
    </p:spTree>
  </p:cSld>
  <p:clrMapOvr>
    <a:masterClrMapping/>
  </p:clrMapOvr>
</p:sldLayout>
</file>

<file path=ppt/slideLayouts/slideLayout568.xml><?xml version="1.0" encoding="utf-8"?>
<p:sldLayout xmlns:a="http://schemas.openxmlformats.org/drawingml/2006/main" xmlns:r="http://schemas.openxmlformats.org/officeDocument/2006/relationships" xmlns:p="http://schemas.openxmlformats.org/presentationml/2006/main" matchingName="Title and Bullets Layout">
  <p:cSld name="Title and Bullets Layout 2">
    <p:spTree>
      <p:nvGrpSpPr>
        <p:cNvPr id="1" name="Shape 5457"/>
        <p:cNvGrpSpPr/>
        <p:nvPr/>
      </p:nvGrpSpPr>
      <p:grpSpPr>
        <a:xfrm>
          <a:off x="0" y="0"/>
          <a:ext cx="0" cy="0"/>
          <a:chOff x="0" y="0"/>
          <a:chExt cx="0" cy="0"/>
        </a:xfrm>
      </p:grpSpPr>
      <p:sp>
        <p:nvSpPr>
          <p:cNvPr id="5458" name="Google Shape;5458;p1814"/>
          <p:cNvSpPr txBox="1">
            <a:spLocks noGrp="1"/>
          </p:cNvSpPr>
          <p:nvPr>
            <p:ph type="title"/>
          </p:nvPr>
        </p:nvSpPr>
        <p:spPr>
          <a:xfrm>
            <a:off x="1273486" y="1175768"/>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459" name="Google Shape;5459;p1814"/>
          <p:cNvSpPr/>
          <p:nvPr/>
        </p:nvSpPr>
        <p:spPr>
          <a:xfrm>
            <a:off x="0" y="9469676"/>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5460" name="Google Shape;5460;p1814"/>
          <p:cNvSpPr/>
          <p:nvPr/>
        </p:nvSpPr>
        <p:spPr>
          <a:xfrm>
            <a:off x="0" y="9452272"/>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5461" name="Google Shape;5461;p1814"/>
          <p:cNvSpPr txBox="1">
            <a:spLocks noGrp="1"/>
          </p:cNvSpPr>
          <p:nvPr>
            <p:ph type="body" idx="1"/>
          </p:nvPr>
        </p:nvSpPr>
        <p:spPr>
          <a:xfrm>
            <a:off x="1273177" y="2422527"/>
            <a:ext cx="15265400" cy="5718174"/>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500"/>
              </a:spcBef>
              <a:spcAft>
                <a:spcPts val="0"/>
              </a:spcAft>
              <a:buSzPts val="3200"/>
              <a:buFont typeface="Arial"/>
              <a:buChar char="•"/>
              <a:defRPr sz="3200" b="0">
                <a:solidFill>
                  <a:schemeClr val="dk1"/>
                </a:solidFill>
                <a:latin typeface="Verdana"/>
                <a:ea typeface="Verdana"/>
                <a:cs typeface="Verdana"/>
                <a:sym typeface="Verdana"/>
              </a:defRPr>
            </a:lvl1pPr>
            <a:lvl2pPr marL="914400" lvl="1" indent="-431800" algn="l">
              <a:lnSpc>
                <a:spcPct val="100000"/>
              </a:lnSpc>
              <a:spcBef>
                <a:spcPts val="1500"/>
              </a:spcBef>
              <a:spcAft>
                <a:spcPts val="0"/>
              </a:spcAft>
              <a:buSzPts val="3200"/>
              <a:buChar char="•"/>
              <a:defRPr sz="3200">
                <a:latin typeface="Verdana"/>
                <a:ea typeface="Verdana"/>
                <a:cs typeface="Verdana"/>
                <a:sym typeface="Verdana"/>
              </a:defRPr>
            </a:lvl2pPr>
            <a:lvl3pPr marL="1371600" lvl="2" indent="-431800" algn="l">
              <a:lnSpc>
                <a:spcPct val="100000"/>
              </a:lnSpc>
              <a:spcBef>
                <a:spcPts val="1500"/>
              </a:spcBef>
              <a:spcAft>
                <a:spcPts val="0"/>
              </a:spcAft>
              <a:buSzPts val="3200"/>
              <a:buChar char="•"/>
              <a:defRPr sz="3200">
                <a:latin typeface="Verdana"/>
                <a:ea typeface="Verdana"/>
                <a:cs typeface="Verdana"/>
                <a:sym typeface="Verdana"/>
              </a:defRPr>
            </a:lvl3pPr>
            <a:lvl4pPr marL="1828800" lvl="3" indent="-431800" algn="l">
              <a:lnSpc>
                <a:spcPct val="100000"/>
              </a:lnSpc>
              <a:spcBef>
                <a:spcPts val="1500"/>
              </a:spcBef>
              <a:spcAft>
                <a:spcPts val="0"/>
              </a:spcAft>
              <a:buSzPts val="3200"/>
              <a:buChar char="•"/>
              <a:defRPr sz="3200">
                <a:latin typeface="Verdana"/>
                <a:ea typeface="Verdana"/>
                <a:cs typeface="Verdana"/>
                <a:sym typeface="Verdana"/>
              </a:defRPr>
            </a:lvl4pPr>
            <a:lvl5pPr marL="2286000" lvl="4" indent="-431800" algn="l">
              <a:lnSpc>
                <a:spcPct val="100000"/>
              </a:lnSpc>
              <a:spcBef>
                <a:spcPts val="1500"/>
              </a:spcBef>
              <a:spcAft>
                <a:spcPts val="0"/>
              </a:spcAft>
              <a:buSzPts val="3200"/>
              <a:buChar char="•"/>
              <a:defRPr sz="3200">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5462" name="Google Shape;5462;p1814"/>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569.xml><?xml version="1.0" encoding="utf-8"?>
<p:sldLayout xmlns:a="http://schemas.openxmlformats.org/drawingml/2006/main" xmlns:r="http://schemas.openxmlformats.org/officeDocument/2006/relationships" xmlns:p="http://schemas.openxmlformats.org/presentationml/2006/main" matchingName="1_Title and Content">
  <p:cSld name="1_Title and Content 2">
    <p:spTree>
      <p:nvGrpSpPr>
        <p:cNvPr id="1" name="Shape 5463"/>
        <p:cNvGrpSpPr/>
        <p:nvPr/>
      </p:nvGrpSpPr>
      <p:grpSpPr>
        <a:xfrm>
          <a:off x="0" y="0"/>
          <a:ext cx="0" cy="0"/>
          <a:chOff x="0" y="0"/>
          <a:chExt cx="0" cy="0"/>
        </a:xfrm>
      </p:grpSpPr>
      <p:sp>
        <p:nvSpPr>
          <p:cNvPr id="5464" name="Google Shape;5464;p1815"/>
          <p:cNvSpPr/>
          <p:nvPr/>
        </p:nvSpPr>
        <p:spPr>
          <a:xfrm>
            <a:off x="0" y="9469676"/>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pic>
        <p:nvPicPr>
          <p:cNvPr id="5465" name="Google Shape;5465;p1815"/>
          <p:cNvPicPr preferRelativeResize="0"/>
          <p:nvPr/>
        </p:nvPicPr>
        <p:blipFill rotWithShape="1">
          <a:blip r:embed="rId2">
            <a:alphaModFix/>
          </a:blip>
          <a:srcRect/>
          <a:stretch/>
        </p:blipFill>
        <p:spPr>
          <a:xfrm>
            <a:off x="10699008" y="9546612"/>
            <a:ext cx="7588992" cy="740388"/>
          </a:xfrm>
          <a:prstGeom prst="rect">
            <a:avLst/>
          </a:prstGeom>
          <a:noFill/>
          <a:ln>
            <a:noFill/>
          </a:ln>
        </p:spPr>
      </p:pic>
      <p:sp>
        <p:nvSpPr>
          <p:cNvPr id="5466" name="Google Shape;5466;p1815"/>
          <p:cNvSpPr/>
          <p:nvPr/>
        </p:nvSpPr>
        <p:spPr>
          <a:xfrm>
            <a:off x="0" y="9452272"/>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5467" name="Google Shape;5467;p1815"/>
          <p:cNvSpPr txBox="1">
            <a:spLocks noGrp="1"/>
          </p:cNvSpPr>
          <p:nvPr>
            <p:ph type="title"/>
          </p:nvPr>
        </p:nvSpPr>
        <p:spPr>
          <a:xfrm>
            <a:off x="1273484" y="1210285"/>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468" name="Google Shape;5468;p1815"/>
          <p:cNvSpPr txBox="1">
            <a:spLocks noGrp="1"/>
          </p:cNvSpPr>
          <p:nvPr>
            <p:ph type="body" idx="1"/>
          </p:nvPr>
        </p:nvSpPr>
        <p:spPr>
          <a:xfrm>
            <a:off x="1273484" y="2456780"/>
            <a:ext cx="15234269" cy="617573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570.xml><?xml version="1.0" encoding="utf-8"?>
<p:sldLayout xmlns:a="http://schemas.openxmlformats.org/drawingml/2006/main" xmlns:r="http://schemas.openxmlformats.org/officeDocument/2006/relationships" xmlns:p="http://schemas.openxmlformats.org/presentationml/2006/main" matchingName="Two Section | Picture and Copy Layout">
  <p:cSld name="Two Section | Picture and Copy Layout 3">
    <p:spTree>
      <p:nvGrpSpPr>
        <p:cNvPr id="1" name="Shape 5469"/>
        <p:cNvGrpSpPr/>
        <p:nvPr/>
      </p:nvGrpSpPr>
      <p:grpSpPr>
        <a:xfrm>
          <a:off x="0" y="0"/>
          <a:ext cx="0" cy="0"/>
          <a:chOff x="0" y="0"/>
          <a:chExt cx="0" cy="0"/>
        </a:xfrm>
      </p:grpSpPr>
      <p:sp>
        <p:nvSpPr>
          <p:cNvPr id="5470" name="Google Shape;5470;p1816"/>
          <p:cNvSpPr/>
          <p:nvPr/>
        </p:nvSpPr>
        <p:spPr>
          <a:xfrm>
            <a:off x="0" y="9469676"/>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5471" name="Google Shape;5471;p1816"/>
          <p:cNvSpPr/>
          <p:nvPr/>
        </p:nvSpPr>
        <p:spPr>
          <a:xfrm>
            <a:off x="0" y="9452272"/>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5472" name="Google Shape;5472;p1816"/>
          <p:cNvSpPr txBox="1">
            <a:spLocks noGrp="1"/>
          </p:cNvSpPr>
          <p:nvPr>
            <p:ph type="body" idx="1"/>
          </p:nvPr>
        </p:nvSpPr>
        <p:spPr>
          <a:xfrm>
            <a:off x="1780248" y="1941679"/>
            <a:ext cx="5975004" cy="5682134"/>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800"/>
              <a:buNone/>
              <a:defRPr sz="1800" b="0" i="1">
                <a:solidFill>
                  <a:srgbClr val="003B5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473" name="Google Shape;5473;p1816"/>
          <p:cNvSpPr txBox="1">
            <a:spLocks noGrp="1"/>
          </p:cNvSpPr>
          <p:nvPr>
            <p:ph type="body" idx="2"/>
          </p:nvPr>
        </p:nvSpPr>
        <p:spPr>
          <a:xfrm>
            <a:off x="8324093" y="2995691"/>
            <a:ext cx="8199842" cy="4628120"/>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b="0">
                <a:solidFill>
                  <a:schemeClr val="dk1"/>
                </a:solidFill>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b="0">
                <a:solidFill>
                  <a:srgbClr val="003B5C"/>
                </a:solidFill>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474" name="Google Shape;5474;p1816"/>
          <p:cNvSpPr txBox="1">
            <a:spLocks noGrp="1"/>
          </p:cNvSpPr>
          <p:nvPr>
            <p:ph type="title"/>
          </p:nvPr>
        </p:nvSpPr>
        <p:spPr>
          <a:xfrm>
            <a:off x="8324093" y="1731790"/>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5475" name="Google Shape;5475;p1816"/>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571.xml><?xml version="1.0" encoding="utf-8"?>
<p:sldLayout xmlns:a="http://schemas.openxmlformats.org/drawingml/2006/main" xmlns:r="http://schemas.openxmlformats.org/officeDocument/2006/relationships" xmlns:p="http://schemas.openxmlformats.org/presentationml/2006/main" matchingName="3_Title Slide_Yale Blue">
  <p:cSld name="3_Title Slide_Yale Blue 5">
    <p:spTree>
      <p:nvGrpSpPr>
        <p:cNvPr id="1" name="Shape 5476"/>
        <p:cNvGrpSpPr/>
        <p:nvPr/>
      </p:nvGrpSpPr>
      <p:grpSpPr>
        <a:xfrm>
          <a:off x="0" y="0"/>
          <a:ext cx="0" cy="0"/>
          <a:chOff x="0" y="0"/>
          <a:chExt cx="0" cy="0"/>
        </a:xfrm>
      </p:grpSpPr>
      <p:sp>
        <p:nvSpPr>
          <p:cNvPr id="5477" name="Google Shape;5477;p1817"/>
          <p:cNvSpPr txBox="1">
            <a:spLocks noGrp="1"/>
          </p:cNvSpPr>
          <p:nvPr>
            <p:ph type="body" idx="1"/>
          </p:nvPr>
        </p:nvSpPr>
        <p:spPr>
          <a:xfrm>
            <a:off x="4239833"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478" name="Google Shape;5478;p1817"/>
          <p:cNvSpPr txBox="1">
            <a:spLocks noGrp="1"/>
          </p:cNvSpPr>
          <p:nvPr>
            <p:ph type="ctrTitle"/>
          </p:nvPr>
        </p:nvSpPr>
        <p:spPr>
          <a:xfrm>
            <a:off x="4239833" y="2710727"/>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0"/>
              <a:buFont typeface="Verdana"/>
              <a:buNone/>
              <a:defRPr sz="8000"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479" name="Google Shape;5479;p1817"/>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5480" name="Google Shape;5480;p181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481" name="Google Shape;5481;p1817"/>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5482" name="Google Shape;5482;p1817"/>
          <p:cNvSpPr/>
          <p:nvPr/>
        </p:nvSpPr>
        <p:spPr>
          <a:xfrm rot="10800000">
            <a:off x="2" y="3000373"/>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chemeClr val="lt1"/>
              </a:solidFill>
              <a:latin typeface="Calibri"/>
              <a:ea typeface="Calibri"/>
              <a:cs typeface="Calibri"/>
              <a:sym typeface="Calibri"/>
            </a:endParaRPr>
          </a:p>
        </p:txBody>
      </p:sp>
      <p:sp>
        <p:nvSpPr>
          <p:cNvPr id="5483" name="Google Shape;5483;p1817"/>
          <p:cNvSpPr/>
          <p:nvPr/>
        </p:nvSpPr>
        <p:spPr>
          <a:xfrm>
            <a:off x="0" y="9172577"/>
            <a:ext cx="18288000" cy="1114424"/>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chemeClr val="lt1"/>
              </a:solidFill>
              <a:latin typeface="Calibri"/>
              <a:ea typeface="Calibri"/>
              <a:cs typeface="Calibri"/>
              <a:sym typeface="Calibri"/>
            </a:endParaRPr>
          </a:p>
        </p:txBody>
      </p:sp>
      <p:sp>
        <p:nvSpPr>
          <p:cNvPr id="5484" name="Google Shape;5484;p1817"/>
          <p:cNvSpPr txBox="1">
            <a:spLocks noGrp="1"/>
          </p:cNvSpPr>
          <p:nvPr>
            <p:ph type="body" idx="2"/>
          </p:nvPr>
        </p:nvSpPr>
        <p:spPr>
          <a:xfrm>
            <a:off x="4239833" y="5171099"/>
            <a:ext cx="12267920" cy="106997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b="0" i="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5485" name="Google Shape;5485;p1817"/>
          <p:cNvPicPr preferRelativeResize="0"/>
          <p:nvPr/>
        </p:nvPicPr>
        <p:blipFill rotWithShape="1">
          <a:blip r:embed="rId2">
            <a:alphaModFix/>
          </a:blip>
          <a:srcRect/>
          <a:stretch/>
        </p:blipFill>
        <p:spPr>
          <a:xfrm>
            <a:off x="4244752" y="6267494"/>
            <a:ext cx="6593939" cy="1710245"/>
          </a:xfrm>
          <a:prstGeom prst="rect">
            <a:avLst/>
          </a:prstGeom>
          <a:noFill/>
          <a:ln>
            <a:noFill/>
          </a:ln>
        </p:spPr>
      </p:pic>
    </p:spTree>
  </p:cSld>
  <p:clrMapOvr>
    <a:masterClrMapping/>
  </p:clrMapOvr>
</p:sldLayout>
</file>

<file path=ppt/slideLayouts/slideLayout572.xml><?xml version="1.0" encoding="utf-8"?>
<p:sldLayout xmlns:a="http://schemas.openxmlformats.org/drawingml/2006/main" xmlns:r="http://schemas.openxmlformats.org/officeDocument/2006/relationships" xmlns:p="http://schemas.openxmlformats.org/presentationml/2006/main" matchingName="Title and Bullets Layout">
  <p:cSld name="Title and Bullets Layout 3">
    <p:spTree>
      <p:nvGrpSpPr>
        <p:cNvPr id="1" name="Shape 5486"/>
        <p:cNvGrpSpPr/>
        <p:nvPr/>
      </p:nvGrpSpPr>
      <p:grpSpPr>
        <a:xfrm>
          <a:off x="0" y="0"/>
          <a:ext cx="0" cy="0"/>
          <a:chOff x="0" y="0"/>
          <a:chExt cx="0" cy="0"/>
        </a:xfrm>
      </p:grpSpPr>
      <p:sp>
        <p:nvSpPr>
          <p:cNvPr id="5487" name="Google Shape;5487;p1818"/>
          <p:cNvSpPr txBox="1">
            <a:spLocks noGrp="1"/>
          </p:cNvSpPr>
          <p:nvPr>
            <p:ph type="title"/>
          </p:nvPr>
        </p:nvSpPr>
        <p:spPr>
          <a:xfrm>
            <a:off x="1273486" y="1175768"/>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488" name="Google Shape;5488;p1818"/>
          <p:cNvSpPr/>
          <p:nvPr/>
        </p:nvSpPr>
        <p:spPr>
          <a:xfrm>
            <a:off x="0" y="9469676"/>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5489" name="Google Shape;5489;p1818"/>
          <p:cNvSpPr/>
          <p:nvPr/>
        </p:nvSpPr>
        <p:spPr>
          <a:xfrm>
            <a:off x="0" y="9452272"/>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5490" name="Google Shape;5490;p1818"/>
          <p:cNvSpPr txBox="1">
            <a:spLocks noGrp="1"/>
          </p:cNvSpPr>
          <p:nvPr>
            <p:ph type="body" idx="1"/>
          </p:nvPr>
        </p:nvSpPr>
        <p:spPr>
          <a:xfrm>
            <a:off x="1273177" y="2422527"/>
            <a:ext cx="15265400" cy="5718174"/>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500"/>
              </a:spcBef>
              <a:spcAft>
                <a:spcPts val="0"/>
              </a:spcAft>
              <a:buSzPts val="3200"/>
              <a:buFont typeface="Arial"/>
              <a:buChar char="•"/>
              <a:defRPr sz="3200" b="0">
                <a:solidFill>
                  <a:schemeClr val="dk1"/>
                </a:solidFill>
                <a:latin typeface="Verdana"/>
                <a:ea typeface="Verdana"/>
                <a:cs typeface="Verdana"/>
                <a:sym typeface="Verdana"/>
              </a:defRPr>
            </a:lvl1pPr>
            <a:lvl2pPr marL="914400" lvl="1" indent="-431800" algn="l">
              <a:lnSpc>
                <a:spcPct val="100000"/>
              </a:lnSpc>
              <a:spcBef>
                <a:spcPts val="1500"/>
              </a:spcBef>
              <a:spcAft>
                <a:spcPts val="0"/>
              </a:spcAft>
              <a:buSzPts val="3200"/>
              <a:buChar char="•"/>
              <a:defRPr sz="3200">
                <a:latin typeface="Verdana"/>
                <a:ea typeface="Verdana"/>
                <a:cs typeface="Verdana"/>
                <a:sym typeface="Verdana"/>
              </a:defRPr>
            </a:lvl2pPr>
            <a:lvl3pPr marL="1371600" lvl="2" indent="-431800" algn="l">
              <a:lnSpc>
                <a:spcPct val="100000"/>
              </a:lnSpc>
              <a:spcBef>
                <a:spcPts val="1500"/>
              </a:spcBef>
              <a:spcAft>
                <a:spcPts val="0"/>
              </a:spcAft>
              <a:buSzPts val="3200"/>
              <a:buChar char="•"/>
              <a:defRPr sz="3200">
                <a:latin typeface="Verdana"/>
                <a:ea typeface="Verdana"/>
                <a:cs typeface="Verdana"/>
                <a:sym typeface="Verdana"/>
              </a:defRPr>
            </a:lvl3pPr>
            <a:lvl4pPr marL="1828800" lvl="3" indent="-431800" algn="l">
              <a:lnSpc>
                <a:spcPct val="100000"/>
              </a:lnSpc>
              <a:spcBef>
                <a:spcPts val="1500"/>
              </a:spcBef>
              <a:spcAft>
                <a:spcPts val="0"/>
              </a:spcAft>
              <a:buSzPts val="3200"/>
              <a:buChar char="•"/>
              <a:defRPr sz="3200">
                <a:latin typeface="Verdana"/>
                <a:ea typeface="Verdana"/>
                <a:cs typeface="Verdana"/>
                <a:sym typeface="Verdana"/>
              </a:defRPr>
            </a:lvl4pPr>
            <a:lvl5pPr marL="2286000" lvl="4" indent="-431800" algn="l">
              <a:lnSpc>
                <a:spcPct val="100000"/>
              </a:lnSpc>
              <a:spcBef>
                <a:spcPts val="1500"/>
              </a:spcBef>
              <a:spcAft>
                <a:spcPts val="0"/>
              </a:spcAft>
              <a:buSzPts val="3200"/>
              <a:buChar char="•"/>
              <a:defRPr sz="3200">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5491" name="Google Shape;5491;p1818"/>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573.xml><?xml version="1.0" encoding="utf-8"?>
<p:sldLayout xmlns:a="http://schemas.openxmlformats.org/drawingml/2006/main" xmlns:r="http://schemas.openxmlformats.org/officeDocument/2006/relationships" xmlns:p="http://schemas.openxmlformats.org/presentationml/2006/main" matchingName="1_Title and Content">
  <p:cSld name="1_Title and Content 3">
    <p:spTree>
      <p:nvGrpSpPr>
        <p:cNvPr id="1" name="Shape 5492"/>
        <p:cNvGrpSpPr/>
        <p:nvPr/>
      </p:nvGrpSpPr>
      <p:grpSpPr>
        <a:xfrm>
          <a:off x="0" y="0"/>
          <a:ext cx="0" cy="0"/>
          <a:chOff x="0" y="0"/>
          <a:chExt cx="0" cy="0"/>
        </a:xfrm>
      </p:grpSpPr>
      <p:sp>
        <p:nvSpPr>
          <p:cNvPr id="5493" name="Google Shape;5493;p1819"/>
          <p:cNvSpPr/>
          <p:nvPr/>
        </p:nvSpPr>
        <p:spPr>
          <a:xfrm>
            <a:off x="0" y="9469676"/>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pic>
        <p:nvPicPr>
          <p:cNvPr id="5494" name="Google Shape;5494;p1819"/>
          <p:cNvPicPr preferRelativeResize="0"/>
          <p:nvPr/>
        </p:nvPicPr>
        <p:blipFill rotWithShape="1">
          <a:blip r:embed="rId2">
            <a:alphaModFix/>
          </a:blip>
          <a:srcRect/>
          <a:stretch/>
        </p:blipFill>
        <p:spPr>
          <a:xfrm>
            <a:off x="10699008" y="9546612"/>
            <a:ext cx="7588992" cy="740388"/>
          </a:xfrm>
          <a:prstGeom prst="rect">
            <a:avLst/>
          </a:prstGeom>
          <a:noFill/>
          <a:ln>
            <a:noFill/>
          </a:ln>
        </p:spPr>
      </p:pic>
      <p:sp>
        <p:nvSpPr>
          <p:cNvPr id="5495" name="Google Shape;5495;p1819"/>
          <p:cNvSpPr/>
          <p:nvPr/>
        </p:nvSpPr>
        <p:spPr>
          <a:xfrm>
            <a:off x="0" y="9452272"/>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5496" name="Google Shape;5496;p1819"/>
          <p:cNvSpPr txBox="1">
            <a:spLocks noGrp="1"/>
          </p:cNvSpPr>
          <p:nvPr>
            <p:ph type="title"/>
          </p:nvPr>
        </p:nvSpPr>
        <p:spPr>
          <a:xfrm>
            <a:off x="1273484" y="1210285"/>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497" name="Google Shape;5497;p1819"/>
          <p:cNvSpPr txBox="1">
            <a:spLocks noGrp="1"/>
          </p:cNvSpPr>
          <p:nvPr>
            <p:ph type="body" idx="1"/>
          </p:nvPr>
        </p:nvSpPr>
        <p:spPr>
          <a:xfrm>
            <a:off x="1273484" y="2456780"/>
            <a:ext cx="15234269" cy="617573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574.xml><?xml version="1.0" encoding="utf-8"?>
<p:sldLayout xmlns:a="http://schemas.openxmlformats.org/drawingml/2006/main" xmlns:r="http://schemas.openxmlformats.org/officeDocument/2006/relationships" xmlns:p="http://schemas.openxmlformats.org/presentationml/2006/main" matchingName="Two Section | Picture and Copy Layout">
  <p:cSld name="Two Section | Picture and Copy Layout 4">
    <p:spTree>
      <p:nvGrpSpPr>
        <p:cNvPr id="1" name="Shape 5498"/>
        <p:cNvGrpSpPr/>
        <p:nvPr/>
      </p:nvGrpSpPr>
      <p:grpSpPr>
        <a:xfrm>
          <a:off x="0" y="0"/>
          <a:ext cx="0" cy="0"/>
          <a:chOff x="0" y="0"/>
          <a:chExt cx="0" cy="0"/>
        </a:xfrm>
      </p:grpSpPr>
      <p:sp>
        <p:nvSpPr>
          <p:cNvPr id="5499" name="Google Shape;5499;p1820"/>
          <p:cNvSpPr/>
          <p:nvPr/>
        </p:nvSpPr>
        <p:spPr>
          <a:xfrm>
            <a:off x="0" y="9469676"/>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5500" name="Google Shape;5500;p1820"/>
          <p:cNvSpPr/>
          <p:nvPr/>
        </p:nvSpPr>
        <p:spPr>
          <a:xfrm>
            <a:off x="0" y="9452272"/>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5501" name="Google Shape;5501;p1820"/>
          <p:cNvSpPr txBox="1">
            <a:spLocks noGrp="1"/>
          </p:cNvSpPr>
          <p:nvPr>
            <p:ph type="body" idx="1"/>
          </p:nvPr>
        </p:nvSpPr>
        <p:spPr>
          <a:xfrm>
            <a:off x="1780248" y="1941679"/>
            <a:ext cx="5975004" cy="5682134"/>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800"/>
              <a:buNone/>
              <a:defRPr sz="1800" b="0" i="1">
                <a:solidFill>
                  <a:srgbClr val="003B5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502" name="Google Shape;5502;p1820"/>
          <p:cNvSpPr txBox="1">
            <a:spLocks noGrp="1"/>
          </p:cNvSpPr>
          <p:nvPr>
            <p:ph type="body" idx="2"/>
          </p:nvPr>
        </p:nvSpPr>
        <p:spPr>
          <a:xfrm>
            <a:off x="8324093" y="2995691"/>
            <a:ext cx="8199842" cy="4628120"/>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b="0">
                <a:solidFill>
                  <a:schemeClr val="dk1"/>
                </a:solidFill>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b="0">
                <a:solidFill>
                  <a:srgbClr val="003B5C"/>
                </a:solidFill>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503" name="Google Shape;5503;p1820"/>
          <p:cNvSpPr txBox="1">
            <a:spLocks noGrp="1"/>
          </p:cNvSpPr>
          <p:nvPr>
            <p:ph type="title"/>
          </p:nvPr>
        </p:nvSpPr>
        <p:spPr>
          <a:xfrm>
            <a:off x="8324093" y="1731790"/>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5504" name="Google Shape;5504;p1820"/>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575.xml><?xml version="1.0" encoding="utf-8"?>
<p:sldLayout xmlns:a="http://schemas.openxmlformats.org/drawingml/2006/main" xmlns:r="http://schemas.openxmlformats.org/officeDocument/2006/relationships" xmlns:p="http://schemas.openxmlformats.org/presentationml/2006/main" matchingName="Cover">
  <p:cSld name="Cover 15">
    <p:spTree>
      <p:nvGrpSpPr>
        <p:cNvPr id="1" name="Shape 5505"/>
        <p:cNvGrpSpPr/>
        <p:nvPr/>
      </p:nvGrpSpPr>
      <p:grpSpPr>
        <a:xfrm>
          <a:off x="0" y="0"/>
          <a:ext cx="0" cy="0"/>
          <a:chOff x="0" y="0"/>
          <a:chExt cx="0" cy="0"/>
        </a:xfrm>
      </p:grpSpPr>
      <p:sp>
        <p:nvSpPr>
          <p:cNvPr id="5506" name="Google Shape;5506;p1821"/>
          <p:cNvSpPr/>
          <p:nvPr/>
        </p:nvSpPr>
        <p:spPr>
          <a:xfrm>
            <a:off x="1353552" y="1941620"/>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5507" name="Google Shape;5507;p1821"/>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508" name="Google Shape;5508;p1821"/>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5509" name="Google Shape;5509;p1821"/>
          <p:cNvSpPr>
            <a:spLocks noGrp="1"/>
          </p:cNvSpPr>
          <p:nvPr>
            <p:ph type="pic" idx="2"/>
          </p:nvPr>
        </p:nvSpPr>
        <p:spPr>
          <a:xfrm>
            <a:off x="10678026" y="350873"/>
            <a:ext cx="7609974" cy="8915400"/>
          </a:xfrm>
          <a:prstGeom prst="rect">
            <a:avLst/>
          </a:prstGeom>
          <a:noFill/>
          <a:ln>
            <a:noFill/>
          </a:ln>
        </p:spPr>
      </p:sp>
      <p:grpSp>
        <p:nvGrpSpPr>
          <p:cNvPr id="5510" name="Google Shape;5510;p1821"/>
          <p:cNvGrpSpPr/>
          <p:nvPr/>
        </p:nvGrpSpPr>
        <p:grpSpPr>
          <a:xfrm>
            <a:off x="0" y="7530523"/>
            <a:ext cx="18288000" cy="2756480"/>
            <a:chOff x="0" y="5020348"/>
            <a:chExt cx="12192000" cy="1837653"/>
          </a:xfrm>
        </p:grpSpPr>
        <p:sp>
          <p:nvSpPr>
            <p:cNvPr id="5511" name="Google Shape;5511;p1821"/>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5512" name="Google Shape;5512;p1821"/>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5513" name="Google Shape;5513;p1821"/>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576.xml><?xml version="1.0" encoding="utf-8"?>
<p:sldLayout xmlns:a="http://schemas.openxmlformats.org/drawingml/2006/main" xmlns:r="http://schemas.openxmlformats.org/officeDocument/2006/relationships" xmlns:p="http://schemas.openxmlformats.org/presentationml/2006/main" matchingName="Divider">
  <p:cSld name="Divider 15">
    <p:bg>
      <p:bgPr>
        <a:solidFill>
          <a:schemeClr val="lt2"/>
        </a:solidFill>
        <a:effectLst/>
      </p:bgPr>
    </p:bg>
    <p:spTree>
      <p:nvGrpSpPr>
        <p:cNvPr id="1" name="Shape 5514"/>
        <p:cNvGrpSpPr/>
        <p:nvPr/>
      </p:nvGrpSpPr>
      <p:grpSpPr>
        <a:xfrm>
          <a:off x="0" y="0"/>
          <a:ext cx="0" cy="0"/>
          <a:chOff x="0" y="0"/>
          <a:chExt cx="0" cy="0"/>
        </a:xfrm>
      </p:grpSpPr>
      <p:grpSp>
        <p:nvGrpSpPr>
          <p:cNvPr id="5515" name="Google Shape;5515;p1822"/>
          <p:cNvGrpSpPr/>
          <p:nvPr/>
        </p:nvGrpSpPr>
        <p:grpSpPr>
          <a:xfrm>
            <a:off x="0" y="7530521"/>
            <a:ext cx="18288000" cy="2756480"/>
            <a:chOff x="0" y="5020347"/>
            <a:chExt cx="12192000" cy="1837653"/>
          </a:xfrm>
        </p:grpSpPr>
        <p:sp>
          <p:nvSpPr>
            <p:cNvPr id="5516" name="Google Shape;5516;p1822"/>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5517" name="Google Shape;5517;p1822"/>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5518" name="Google Shape;5518;p1822"/>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5519" name="Google Shape;5519;p1822"/>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5520" name="Google Shape;5520;p1822"/>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521" name="Google Shape;5521;p1822"/>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577.xml><?xml version="1.0" encoding="utf-8"?>
<p:sldLayout xmlns:a="http://schemas.openxmlformats.org/drawingml/2006/main" xmlns:r="http://schemas.openxmlformats.org/officeDocument/2006/relationships" xmlns:p="http://schemas.openxmlformats.org/presentationml/2006/main" matchingName="Photo Slide">
  <p:cSld name="Photo Slide 13">
    <p:spTree>
      <p:nvGrpSpPr>
        <p:cNvPr id="1" name="Shape 5522"/>
        <p:cNvGrpSpPr/>
        <p:nvPr/>
      </p:nvGrpSpPr>
      <p:grpSpPr>
        <a:xfrm>
          <a:off x="0" y="0"/>
          <a:ext cx="0" cy="0"/>
          <a:chOff x="0" y="0"/>
          <a:chExt cx="0" cy="0"/>
        </a:xfrm>
      </p:grpSpPr>
      <p:sp>
        <p:nvSpPr>
          <p:cNvPr id="5523" name="Google Shape;5523;p1823"/>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5524" name="Google Shape;5524;p1823"/>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5525" name="Google Shape;5525;p1823"/>
          <p:cNvGrpSpPr/>
          <p:nvPr/>
        </p:nvGrpSpPr>
        <p:grpSpPr>
          <a:xfrm>
            <a:off x="0" y="8069140"/>
            <a:ext cx="4211052" cy="1130837"/>
            <a:chOff x="0" y="5379426"/>
            <a:chExt cx="2807368" cy="753891"/>
          </a:xfrm>
        </p:grpSpPr>
        <p:sp>
          <p:nvSpPr>
            <p:cNvPr id="5526" name="Google Shape;5526;p1823"/>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5527" name="Google Shape;5527;p1823"/>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grpSp>
      <p:sp>
        <p:nvSpPr>
          <p:cNvPr id="5528" name="Google Shape;5528;p1823"/>
          <p:cNvSpPr>
            <a:spLocks noGrp="1"/>
          </p:cNvSpPr>
          <p:nvPr>
            <p:ph type="pic" idx="2"/>
          </p:nvPr>
        </p:nvSpPr>
        <p:spPr>
          <a:xfrm>
            <a:off x="4211052" y="685803"/>
            <a:ext cx="13373100" cy="8915397"/>
          </a:xfrm>
          <a:prstGeom prst="rect">
            <a:avLst/>
          </a:prstGeom>
          <a:noFill/>
          <a:ln>
            <a:noFill/>
          </a:ln>
        </p:spPr>
      </p:sp>
      <p:pic>
        <p:nvPicPr>
          <p:cNvPr id="5529" name="Google Shape;5529;p1823"/>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cSld>
  <p:clrMapOvr>
    <a:masterClrMapping/>
  </p:clrMapOvr>
</p:sldLayout>
</file>

<file path=ppt/slideLayouts/slideLayout578.xml><?xml version="1.0" encoding="utf-8"?>
<p:sldLayout xmlns:a="http://schemas.openxmlformats.org/drawingml/2006/main" xmlns:r="http://schemas.openxmlformats.org/officeDocument/2006/relationships" xmlns:p="http://schemas.openxmlformats.org/presentationml/2006/main" matchingName="42_Quotation">
  <p:cSld name="42_Quotation">
    <p:spTree>
      <p:nvGrpSpPr>
        <p:cNvPr id="1" name="Shape 5530"/>
        <p:cNvGrpSpPr/>
        <p:nvPr/>
      </p:nvGrpSpPr>
      <p:grpSpPr>
        <a:xfrm>
          <a:off x="0" y="0"/>
          <a:ext cx="0" cy="0"/>
          <a:chOff x="0" y="0"/>
          <a:chExt cx="0" cy="0"/>
        </a:xfrm>
      </p:grpSpPr>
      <p:sp>
        <p:nvSpPr>
          <p:cNvPr id="5531" name="Google Shape;5531;p1824"/>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5532" name="Google Shape;5532;p1824"/>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533" name="Google Shape;5533;p1824"/>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534" name="Google Shape;5534;p1824"/>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535" name="Google Shape;5535;p182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5536" name="Google Shape;5536;p182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5537" name="Google Shape;5537;p1824"/>
          <p:cNvGrpSpPr/>
          <p:nvPr/>
        </p:nvGrpSpPr>
        <p:grpSpPr>
          <a:xfrm>
            <a:off x="10787315" y="2"/>
            <a:ext cx="7500689" cy="2138988"/>
            <a:chOff x="7191542" y="1"/>
            <a:chExt cx="5000459" cy="1425992"/>
          </a:xfrm>
        </p:grpSpPr>
        <p:pic>
          <p:nvPicPr>
            <p:cNvPr id="5538" name="Google Shape;5538;p182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539" name="Google Shape;5539;p1824"/>
            <p:cNvGrpSpPr/>
            <p:nvPr/>
          </p:nvGrpSpPr>
          <p:grpSpPr>
            <a:xfrm>
              <a:off x="7191542" y="1"/>
              <a:ext cx="5000459" cy="1425992"/>
              <a:chOff x="7186272" y="0"/>
              <a:chExt cx="5005729" cy="1427495"/>
            </a:xfrm>
          </p:grpSpPr>
          <p:sp>
            <p:nvSpPr>
              <p:cNvPr id="5540" name="Google Shape;5540;p182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5541" name="Google Shape;5541;p182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5542" name="Google Shape;5542;p1824"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79.xml><?xml version="1.0" encoding="utf-8"?>
<p:sldLayout xmlns:a="http://schemas.openxmlformats.org/drawingml/2006/main" xmlns:r="http://schemas.openxmlformats.org/officeDocument/2006/relationships" xmlns:p="http://schemas.openxmlformats.org/presentationml/2006/main" matchingName="2_Title Slide" type="title">
  <p:cSld name="TITLE">
    <p:spTree>
      <p:nvGrpSpPr>
        <p:cNvPr id="1" name="Shape 5543"/>
        <p:cNvGrpSpPr/>
        <p:nvPr/>
      </p:nvGrpSpPr>
      <p:grpSpPr>
        <a:xfrm>
          <a:off x="0" y="0"/>
          <a:ext cx="0" cy="0"/>
          <a:chOff x="0" y="0"/>
          <a:chExt cx="0" cy="0"/>
        </a:xfrm>
      </p:grpSpPr>
      <p:sp>
        <p:nvSpPr>
          <p:cNvPr id="5544" name="Google Shape;5544;p1825"/>
          <p:cNvSpPr txBox="1">
            <a:spLocks noGrp="1"/>
          </p:cNvSpPr>
          <p:nvPr>
            <p:ph type="ctrTitle"/>
          </p:nvPr>
        </p:nvSpPr>
        <p:spPr>
          <a:xfrm>
            <a:off x="2286000" y="1683545"/>
            <a:ext cx="13716000" cy="3581400"/>
          </a:xfrm>
          <a:prstGeom prst="rect">
            <a:avLst/>
          </a:prstGeom>
          <a:noFill/>
          <a:ln>
            <a:noFill/>
          </a:ln>
        </p:spPr>
        <p:txBody>
          <a:bodyPr spcFirstLastPara="1" wrap="square" lIns="91425" tIns="45700" rIns="91425" bIns="45700" anchor="b" anchorCtr="0">
            <a:noAutofit/>
          </a:bodyPr>
          <a:lstStyle>
            <a:lvl1pPr lvl="0" algn="ctr">
              <a:lnSpc>
                <a:spcPct val="100000"/>
              </a:lnSpc>
              <a:spcBef>
                <a:spcPts val="0"/>
              </a:spcBef>
              <a:spcAft>
                <a:spcPts val="0"/>
              </a:spcAft>
              <a:buClr>
                <a:schemeClr val="accent1"/>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545" name="Google Shape;5545;p1825"/>
          <p:cNvSpPr txBox="1">
            <a:spLocks noGrp="1"/>
          </p:cNvSpPr>
          <p:nvPr>
            <p:ph type="subTitle" idx="1"/>
          </p:nvPr>
        </p:nvSpPr>
        <p:spPr>
          <a:xfrm>
            <a:off x="2286000" y="5403057"/>
            <a:ext cx="13716000" cy="2483643"/>
          </a:xfrm>
          <a:prstGeom prst="rect">
            <a:avLst/>
          </a:prstGeom>
          <a:noFill/>
          <a:ln>
            <a:noFill/>
          </a:ln>
        </p:spPr>
        <p:txBody>
          <a:bodyPr spcFirstLastPara="1" wrap="square" lIns="91425" tIns="45700" rIns="91425" bIns="45700" anchor="t" anchorCtr="0">
            <a:noAutofit/>
          </a:bodyPr>
          <a:lstStyle>
            <a:lvl1pPr lvl="0" algn="ctr">
              <a:lnSpc>
                <a:spcPct val="100000"/>
              </a:lnSpc>
              <a:spcBef>
                <a:spcPts val="1500"/>
              </a:spcBef>
              <a:spcAft>
                <a:spcPts val="0"/>
              </a:spcAft>
              <a:buSzPts val="3600"/>
              <a:buNone/>
              <a:defRPr sz="3600"/>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5546" name="Google Shape;5546;p1825"/>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5547" name="Google Shape;5547;p182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548" name="Google Shape;5548;p1825"/>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80.xml><?xml version="1.0" encoding="utf-8"?>
<p:sldLayout xmlns:a="http://schemas.openxmlformats.org/drawingml/2006/main" xmlns:r="http://schemas.openxmlformats.org/officeDocument/2006/relationships" xmlns:p="http://schemas.openxmlformats.org/presentationml/2006/main" matchingName="3_Title Slide_Yale Blue">
  <p:cSld name="3_Title Slide_Yale Blue 6">
    <p:spTree>
      <p:nvGrpSpPr>
        <p:cNvPr id="1" name="Shape 5549"/>
        <p:cNvGrpSpPr/>
        <p:nvPr/>
      </p:nvGrpSpPr>
      <p:grpSpPr>
        <a:xfrm>
          <a:off x="0" y="0"/>
          <a:ext cx="0" cy="0"/>
          <a:chOff x="0" y="0"/>
          <a:chExt cx="0" cy="0"/>
        </a:xfrm>
      </p:grpSpPr>
      <p:sp>
        <p:nvSpPr>
          <p:cNvPr id="5550" name="Google Shape;5550;p1826"/>
          <p:cNvSpPr txBox="1">
            <a:spLocks noGrp="1"/>
          </p:cNvSpPr>
          <p:nvPr>
            <p:ph type="body" idx="1"/>
          </p:nvPr>
        </p:nvSpPr>
        <p:spPr>
          <a:xfrm>
            <a:off x="4239835"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551" name="Google Shape;5551;p1826"/>
          <p:cNvSpPr txBox="1">
            <a:spLocks noGrp="1"/>
          </p:cNvSpPr>
          <p:nvPr>
            <p:ph type="ctrTitle"/>
          </p:nvPr>
        </p:nvSpPr>
        <p:spPr>
          <a:xfrm>
            <a:off x="4239835" y="2710729"/>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1"/>
              <a:buFont typeface="Verdana"/>
              <a:buNone/>
              <a:defRPr sz="8001"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552" name="Google Shape;5552;p1826"/>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5553" name="Google Shape;5553;p182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554" name="Google Shape;5554;p182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5555" name="Google Shape;5555;p1826"/>
          <p:cNvSpPr/>
          <p:nvPr/>
        </p:nvSpPr>
        <p:spPr>
          <a:xfrm rot="10800000">
            <a:off x="2" y="3000374"/>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chemeClr val="lt1"/>
              </a:solidFill>
              <a:latin typeface="Calibri"/>
              <a:ea typeface="Calibri"/>
              <a:cs typeface="Calibri"/>
              <a:sym typeface="Calibri"/>
            </a:endParaRPr>
          </a:p>
        </p:txBody>
      </p:sp>
      <p:sp>
        <p:nvSpPr>
          <p:cNvPr id="5556" name="Google Shape;5556;p1826"/>
          <p:cNvSpPr/>
          <p:nvPr/>
        </p:nvSpPr>
        <p:spPr>
          <a:xfrm>
            <a:off x="0" y="9172579"/>
            <a:ext cx="18288000" cy="1114424"/>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chemeClr val="lt1"/>
              </a:solidFill>
              <a:latin typeface="Calibri"/>
              <a:ea typeface="Calibri"/>
              <a:cs typeface="Calibri"/>
              <a:sym typeface="Calibri"/>
            </a:endParaRPr>
          </a:p>
        </p:txBody>
      </p:sp>
      <p:sp>
        <p:nvSpPr>
          <p:cNvPr id="5557" name="Google Shape;5557;p1826"/>
          <p:cNvSpPr txBox="1">
            <a:spLocks noGrp="1"/>
          </p:cNvSpPr>
          <p:nvPr>
            <p:ph type="body" idx="2"/>
          </p:nvPr>
        </p:nvSpPr>
        <p:spPr>
          <a:xfrm>
            <a:off x="4239835" y="5171101"/>
            <a:ext cx="12267920" cy="106997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b="0" i="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5558" name="Google Shape;5558;p1826"/>
          <p:cNvPicPr preferRelativeResize="0"/>
          <p:nvPr/>
        </p:nvPicPr>
        <p:blipFill rotWithShape="1">
          <a:blip r:embed="rId2">
            <a:alphaModFix/>
          </a:blip>
          <a:srcRect/>
          <a:stretch/>
        </p:blipFill>
        <p:spPr>
          <a:xfrm>
            <a:off x="4244753" y="6267495"/>
            <a:ext cx="6593939" cy="1710245"/>
          </a:xfrm>
          <a:prstGeom prst="rect">
            <a:avLst/>
          </a:prstGeom>
          <a:noFill/>
          <a:ln>
            <a:noFill/>
          </a:ln>
        </p:spPr>
      </p:pic>
    </p:spTree>
  </p:cSld>
  <p:clrMapOvr>
    <a:masterClrMapping/>
  </p:clrMapOvr>
</p:sldLayout>
</file>

<file path=ppt/slideLayouts/slideLayout581.xml><?xml version="1.0" encoding="utf-8"?>
<p:sldLayout xmlns:a="http://schemas.openxmlformats.org/drawingml/2006/main" xmlns:r="http://schemas.openxmlformats.org/officeDocument/2006/relationships" xmlns:p="http://schemas.openxmlformats.org/presentationml/2006/main" matchingName="4_Title Slide_Yale Blue">
  <p:cSld name="4_Title Slide_Yale Blue">
    <p:spTree>
      <p:nvGrpSpPr>
        <p:cNvPr id="1" name="Shape 5559"/>
        <p:cNvGrpSpPr/>
        <p:nvPr/>
      </p:nvGrpSpPr>
      <p:grpSpPr>
        <a:xfrm>
          <a:off x="0" y="0"/>
          <a:ext cx="0" cy="0"/>
          <a:chOff x="0" y="0"/>
          <a:chExt cx="0" cy="0"/>
        </a:xfrm>
      </p:grpSpPr>
      <p:sp>
        <p:nvSpPr>
          <p:cNvPr id="5560" name="Google Shape;5560;p1827"/>
          <p:cNvSpPr txBox="1">
            <a:spLocks noGrp="1"/>
          </p:cNvSpPr>
          <p:nvPr>
            <p:ph type="body" idx="1"/>
          </p:nvPr>
        </p:nvSpPr>
        <p:spPr>
          <a:xfrm>
            <a:off x="4239835"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561" name="Google Shape;5561;p1827"/>
          <p:cNvSpPr txBox="1">
            <a:spLocks noGrp="1"/>
          </p:cNvSpPr>
          <p:nvPr>
            <p:ph type="ctrTitle"/>
          </p:nvPr>
        </p:nvSpPr>
        <p:spPr>
          <a:xfrm>
            <a:off x="4239835" y="2710729"/>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1"/>
              <a:buFont typeface="Verdana"/>
              <a:buNone/>
              <a:defRPr sz="8001"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562" name="Google Shape;5562;p1827"/>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5563" name="Google Shape;5563;p182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564" name="Google Shape;5564;p1827"/>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5565" name="Google Shape;5565;p1827"/>
          <p:cNvSpPr/>
          <p:nvPr/>
        </p:nvSpPr>
        <p:spPr>
          <a:xfrm rot="10800000">
            <a:off x="2" y="3000374"/>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chemeClr val="lt1"/>
              </a:solidFill>
              <a:latin typeface="Calibri"/>
              <a:ea typeface="Calibri"/>
              <a:cs typeface="Calibri"/>
              <a:sym typeface="Calibri"/>
            </a:endParaRPr>
          </a:p>
        </p:txBody>
      </p:sp>
      <p:sp>
        <p:nvSpPr>
          <p:cNvPr id="5566" name="Google Shape;5566;p1827"/>
          <p:cNvSpPr/>
          <p:nvPr/>
        </p:nvSpPr>
        <p:spPr>
          <a:xfrm>
            <a:off x="0" y="9172579"/>
            <a:ext cx="18288000" cy="1114424"/>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chemeClr val="lt1"/>
              </a:solidFill>
              <a:latin typeface="Calibri"/>
              <a:ea typeface="Calibri"/>
              <a:cs typeface="Calibri"/>
              <a:sym typeface="Calibri"/>
            </a:endParaRPr>
          </a:p>
        </p:txBody>
      </p:sp>
      <p:sp>
        <p:nvSpPr>
          <p:cNvPr id="5567" name="Google Shape;5567;p1827"/>
          <p:cNvSpPr txBox="1">
            <a:spLocks noGrp="1"/>
          </p:cNvSpPr>
          <p:nvPr>
            <p:ph type="body" idx="2"/>
          </p:nvPr>
        </p:nvSpPr>
        <p:spPr>
          <a:xfrm>
            <a:off x="4239835" y="5171101"/>
            <a:ext cx="12267920" cy="106997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b="0" i="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5568" name="Google Shape;5568;p1827"/>
          <p:cNvPicPr preferRelativeResize="0"/>
          <p:nvPr/>
        </p:nvPicPr>
        <p:blipFill rotWithShape="1">
          <a:blip r:embed="rId2">
            <a:alphaModFix/>
          </a:blip>
          <a:srcRect/>
          <a:stretch/>
        </p:blipFill>
        <p:spPr>
          <a:xfrm>
            <a:off x="4244753" y="6267495"/>
            <a:ext cx="6593939" cy="1710245"/>
          </a:xfrm>
          <a:prstGeom prst="rect">
            <a:avLst/>
          </a:prstGeom>
          <a:noFill/>
          <a:ln>
            <a:noFill/>
          </a:ln>
        </p:spPr>
      </p:pic>
    </p:spTree>
  </p:cSld>
  <p:clrMapOvr>
    <a:masterClrMapping/>
  </p:clrMapOvr>
</p:sldLayout>
</file>

<file path=ppt/slideLayouts/slideLayout582.xml><?xml version="1.0" encoding="utf-8"?>
<p:sldLayout xmlns:a="http://schemas.openxmlformats.org/drawingml/2006/main" xmlns:r="http://schemas.openxmlformats.org/officeDocument/2006/relationships" xmlns:p="http://schemas.openxmlformats.org/presentationml/2006/main" matchingName="Title and Bullets Layout">
  <p:cSld name="Title and Bullets Layout 4">
    <p:spTree>
      <p:nvGrpSpPr>
        <p:cNvPr id="1" name="Shape 5569"/>
        <p:cNvGrpSpPr/>
        <p:nvPr/>
      </p:nvGrpSpPr>
      <p:grpSpPr>
        <a:xfrm>
          <a:off x="0" y="0"/>
          <a:ext cx="0" cy="0"/>
          <a:chOff x="0" y="0"/>
          <a:chExt cx="0" cy="0"/>
        </a:xfrm>
      </p:grpSpPr>
      <p:sp>
        <p:nvSpPr>
          <p:cNvPr id="5570" name="Google Shape;5570;p1828"/>
          <p:cNvSpPr txBox="1">
            <a:spLocks noGrp="1"/>
          </p:cNvSpPr>
          <p:nvPr>
            <p:ph type="title"/>
          </p:nvPr>
        </p:nvSpPr>
        <p:spPr>
          <a:xfrm>
            <a:off x="1273487" y="1175770"/>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571" name="Google Shape;5571;p1828"/>
          <p:cNvSpPr/>
          <p:nvPr/>
        </p:nvSpPr>
        <p:spPr>
          <a:xfrm>
            <a:off x="0" y="9469678"/>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5572" name="Google Shape;5572;p1828"/>
          <p:cNvSpPr/>
          <p:nvPr/>
        </p:nvSpPr>
        <p:spPr>
          <a:xfrm>
            <a:off x="0" y="9452273"/>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5573" name="Google Shape;5573;p1828"/>
          <p:cNvSpPr txBox="1">
            <a:spLocks noGrp="1"/>
          </p:cNvSpPr>
          <p:nvPr>
            <p:ph type="body" idx="1"/>
          </p:nvPr>
        </p:nvSpPr>
        <p:spPr>
          <a:xfrm>
            <a:off x="1273178" y="2422527"/>
            <a:ext cx="15265400" cy="5718174"/>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500"/>
              </a:spcBef>
              <a:spcAft>
                <a:spcPts val="0"/>
              </a:spcAft>
              <a:buSzPts val="3200"/>
              <a:buFont typeface="Arial"/>
              <a:buChar char="•"/>
              <a:defRPr sz="3200" b="0">
                <a:solidFill>
                  <a:schemeClr val="dk1"/>
                </a:solidFill>
                <a:latin typeface="Verdana"/>
                <a:ea typeface="Verdana"/>
                <a:cs typeface="Verdana"/>
                <a:sym typeface="Verdana"/>
              </a:defRPr>
            </a:lvl1pPr>
            <a:lvl2pPr marL="914400" lvl="1" indent="-431800" algn="l">
              <a:lnSpc>
                <a:spcPct val="100000"/>
              </a:lnSpc>
              <a:spcBef>
                <a:spcPts val="1500"/>
              </a:spcBef>
              <a:spcAft>
                <a:spcPts val="0"/>
              </a:spcAft>
              <a:buSzPts val="3200"/>
              <a:buChar char="•"/>
              <a:defRPr sz="3200">
                <a:latin typeface="Verdana"/>
                <a:ea typeface="Verdana"/>
                <a:cs typeface="Verdana"/>
                <a:sym typeface="Verdana"/>
              </a:defRPr>
            </a:lvl2pPr>
            <a:lvl3pPr marL="1371600" lvl="2" indent="-431800" algn="l">
              <a:lnSpc>
                <a:spcPct val="100000"/>
              </a:lnSpc>
              <a:spcBef>
                <a:spcPts val="1500"/>
              </a:spcBef>
              <a:spcAft>
                <a:spcPts val="0"/>
              </a:spcAft>
              <a:buSzPts val="3200"/>
              <a:buChar char="•"/>
              <a:defRPr sz="3200">
                <a:latin typeface="Verdana"/>
                <a:ea typeface="Verdana"/>
                <a:cs typeface="Verdana"/>
                <a:sym typeface="Verdana"/>
              </a:defRPr>
            </a:lvl3pPr>
            <a:lvl4pPr marL="1828800" lvl="3" indent="-431800" algn="l">
              <a:lnSpc>
                <a:spcPct val="100000"/>
              </a:lnSpc>
              <a:spcBef>
                <a:spcPts val="1500"/>
              </a:spcBef>
              <a:spcAft>
                <a:spcPts val="0"/>
              </a:spcAft>
              <a:buSzPts val="3200"/>
              <a:buChar char="•"/>
              <a:defRPr sz="3200">
                <a:latin typeface="Verdana"/>
                <a:ea typeface="Verdana"/>
                <a:cs typeface="Verdana"/>
                <a:sym typeface="Verdana"/>
              </a:defRPr>
            </a:lvl4pPr>
            <a:lvl5pPr marL="2286000" lvl="4" indent="-431800" algn="l">
              <a:lnSpc>
                <a:spcPct val="100000"/>
              </a:lnSpc>
              <a:spcBef>
                <a:spcPts val="1500"/>
              </a:spcBef>
              <a:spcAft>
                <a:spcPts val="0"/>
              </a:spcAft>
              <a:buSzPts val="3200"/>
              <a:buChar char="•"/>
              <a:defRPr sz="3200">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5574" name="Google Shape;5574;p1828"/>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8" y="9546612"/>
            <a:ext cx="7588992" cy="740388"/>
          </a:xfrm>
          <a:prstGeom prst="rect">
            <a:avLst/>
          </a:prstGeom>
          <a:noFill/>
          <a:ln>
            <a:noFill/>
          </a:ln>
        </p:spPr>
      </p:pic>
    </p:spTree>
  </p:cSld>
  <p:clrMapOvr>
    <a:masterClrMapping/>
  </p:clrMapOvr>
</p:sldLayout>
</file>

<file path=ppt/slideLayouts/slideLayout583.xml><?xml version="1.0" encoding="utf-8"?>
<p:sldLayout xmlns:a="http://schemas.openxmlformats.org/drawingml/2006/main" xmlns:r="http://schemas.openxmlformats.org/officeDocument/2006/relationships" xmlns:p="http://schemas.openxmlformats.org/presentationml/2006/main" matchingName="19_Title and Content">
  <p:cSld name="19_Title and Content">
    <p:spTree>
      <p:nvGrpSpPr>
        <p:cNvPr id="1" name="Shape 5575"/>
        <p:cNvGrpSpPr/>
        <p:nvPr/>
      </p:nvGrpSpPr>
      <p:grpSpPr>
        <a:xfrm>
          <a:off x="0" y="0"/>
          <a:ext cx="0" cy="0"/>
          <a:chOff x="0" y="0"/>
          <a:chExt cx="0" cy="0"/>
        </a:xfrm>
      </p:grpSpPr>
      <p:sp>
        <p:nvSpPr>
          <p:cNvPr id="5576" name="Google Shape;5576;p1829"/>
          <p:cNvSpPr/>
          <p:nvPr/>
        </p:nvSpPr>
        <p:spPr>
          <a:xfrm>
            <a:off x="0" y="9469678"/>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pic>
        <p:nvPicPr>
          <p:cNvPr id="5577" name="Google Shape;5577;p1829"/>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8" y="9546612"/>
            <a:ext cx="7588992" cy="740388"/>
          </a:xfrm>
          <a:prstGeom prst="rect">
            <a:avLst/>
          </a:prstGeom>
          <a:noFill/>
          <a:ln>
            <a:noFill/>
          </a:ln>
        </p:spPr>
      </p:pic>
      <p:sp>
        <p:nvSpPr>
          <p:cNvPr id="5578" name="Google Shape;5578;p1829"/>
          <p:cNvSpPr/>
          <p:nvPr/>
        </p:nvSpPr>
        <p:spPr>
          <a:xfrm>
            <a:off x="0" y="9452273"/>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5579" name="Google Shape;5579;p1829"/>
          <p:cNvSpPr txBox="1">
            <a:spLocks noGrp="1"/>
          </p:cNvSpPr>
          <p:nvPr>
            <p:ph type="title"/>
          </p:nvPr>
        </p:nvSpPr>
        <p:spPr>
          <a:xfrm>
            <a:off x="1273486" y="1210286"/>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580" name="Google Shape;5580;p1829"/>
          <p:cNvSpPr txBox="1">
            <a:spLocks noGrp="1"/>
          </p:cNvSpPr>
          <p:nvPr>
            <p:ph type="body" idx="1"/>
          </p:nvPr>
        </p:nvSpPr>
        <p:spPr>
          <a:xfrm>
            <a:off x="1273486" y="2456782"/>
            <a:ext cx="15234269" cy="617573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584.xml><?xml version="1.0" encoding="utf-8"?>
<p:sldLayout xmlns:a="http://schemas.openxmlformats.org/drawingml/2006/main" xmlns:r="http://schemas.openxmlformats.org/officeDocument/2006/relationships" xmlns:p="http://schemas.openxmlformats.org/presentationml/2006/main" matchingName="Two Section | Picture and Copy Layout">
  <p:cSld name="Two Section | Picture and Copy Layout 5">
    <p:spTree>
      <p:nvGrpSpPr>
        <p:cNvPr id="1" name="Shape 5581"/>
        <p:cNvGrpSpPr/>
        <p:nvPr/>
      </p:nvGrpSpPr>
      <p:grpSpPr>
        <a:xfrm>
          <a:off x="0" y="0"/>
          <a:ext cx="0" cy="0"/>
          <a:chOff x="0" y="0"/>
          <a:chExt cx="0" cy="0"/>
        </a:xfrm>
      </p:grpSpPr>
      <p:sp>
        <p:nvSpPr>
          <p:cNvPr id="5582" name="Google Shape;5582;p1830"/>
          <p:cNvSpPr/>
          <p:nvPr/>
        </p:nvSpPr>
        <p:spPr>
          <a:xfrm>
            <a:off x="0" y="9469678"/>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5583" name="Google Shape;5583;p1830"/>
          <p:cNvSpPr/>
          <p:nvPr/>
        </p:nvSpPr>
        <p:spPr>
          <a:xfrm>
            <a:off x="0" y="9452273"/>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5584" name="Google Shape;5584;p1830"/>
          <p:cNvSpPr txBox="1">
            <a:spLocks noGrp="1"/>
          </p:cNvSpPr>
          <p:nvPr>
            <p:ph type="body" idx="1"/>
          </p:nvPr>
        </p:nvSpPr>
        <p:spPr>
          <a:xfrm>
            <a:off x="1780248" y="1941680"/>
            <a:ext cx="5975004" cy="5682134"/>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800"/>
              <a:buNone/>
              <a:defRPr sz="1800" b="0" i="1">
                <a:solidFill>
                  <a:srgbClr val="003B5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585" name="Google Shape;5585;p1830"/>
          <p:cNvSpPr txBox="1">
            <a:spLocks noGrp="1"/>
          </p:cNvSpPr>
          <p:nvPr>
            <p:ph type="body" idx="2"/>
          </p:nvPr>
        </p:nvSpPr>
        <p:spPr>
          <a:xfrm>
            <a:off x="8324093" y="2995693"/>
            <a:ext cx="8199842" cy="4628120"/>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b="0">
                <a:solidFill>
                  <a:schemeClr val="dk1"/>
                </a:solidFill>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b="0">
                <a:solidFill>
                  <a:srgbClr val="003B5C"/>
                </a:solidFill>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586" name="Google Shape;5586;p1830"/>
          <p:cNvSpPr txBox="1">
            <a:spLocks noGrp="1"/>
          </p:cNvSpPr>
          <p:nvPr>
            <p:ph type="title"/>
          </p:nvPr>
        </p:nvSpPr>
        <p:spPr>
          <a:xfrm>
            <a:off x="8324093" y="1731791"/>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5587" name="Google Shape;5587;p1830"/>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8" y="9546612"/>
            <a:ext cx="7588992" cy="740388"/>
          </a:xfrm>
          <a:prstGeom prst="rect">
            <a:avLst/>
          </a:prstGeom>
          <a:noFill/>
          <a:ln>
            <a:noFill/>
          </a:ln>
        </p:spPr>
      </p:pic>
    </p:spTree>
  </p:cSld>
  <p:clrMapOvr>
    <a:masterClrMapping/>
  </p:clrMapOvr>
</p:sldLayout>
</file>

<file path=ppt/slideLayouts/slideLayout585.xml><?xml version="1.0" encoding="utf-8"?>
<p:sldLayout xmlns:a="http://schemas.openxmlformats.org/drawingml/2006/main" xmlns:r="http://schemas.openxmlformats.org/officeDocument/2006/relationships" xmlns:p="http://schemas.openxmlformats.org/presentationml/2006/main" matchingName="5_Title Slide_Yale Blue">
  <p:cSld name="5_Title Slide_Yale Blue">
    <p:spTree>
      <p:nvGrpSpPr>
        <p:cNvPr id="1" name="Shape 5588"/>
        <p:cNvGrpSpPr/>
        <p:nvPr/>
      </p:nvGrpSpPr>
      <p:grpSpPr>
        <a:xfrm>
          <a:off x="0" y="0"/>
          <a:ext cx="0" cy="0"/>
          <a:chOff x="0" y="0"/>
          <a:chExt cx="0" cy="0"/>
        </a:xfrm>
      </p:grpSpPr>
      <p:sp>
        <p:nvSpPr>
          <p:cNvPr id="5589" name="Google Shape;5589;p1831"/>
          <p:cNvSpPr txBox="1">
            <a:spLocks noGrp="1"/>
          </p:cNvSpPr>
          <p:nvPr>
            <p:ph type="body" idx="1"/>
          </p:nvPr>
        </p:nvSpPr>
        <p:spPr>
          <a:xfrm>
            <a:off x="4239835"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590" name="Google Shape;5590;p1831"/>
          <p:cNvSpPr txBox="1">
            <a:spLocks noGrp="1"/>
          </p:cNvSpPr>
          <p:nvPr>
            <p:ph type="ctrTitle"/>
          </p:nvPr>
        </p:nvSpPr>
        <p:spPr>
          <a:xfrm>
            <a:off x="4239835" y="2710729"/>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1"/>
              <a:buFont typeface="Verdana"/>
              <a:buNone/>
              <a:defRPr sz="8001"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591" name="Google Shape;5591;p1831"/>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5592" name="Google Shape;5592;p183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593" name="Google Shape;5593;p1831"/>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5594" name="Google Shape;5594;p1831"/>
          <p:cNvSpPr/>
          <p:nvPr/>
        </p:nvSpPr>
        <p:spPr>
          <a:xfrm rot="10800000">
            <a:off x="2" y="3000374"/>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chemeClr val="lt1"/>
              </a:solidFill>
              <a:latin typeface="Calibri"/>
              <a:ea typeface="Calibri"/>
              <a:cs typeface="Calibri"/>
              <a:sym typeface="Calibri"/>
            </a:endParaRPr>
          </a:p>
        </p:txBody>
      </p:sp>
      <p:sp>
        <p:nvSpPr>
          <p:cNvPr id="5595" name="Google Shape;5595;p1831"/>
          <p:cNvSpPr/>
          <p:nvPr/>
        </p:nvSpPr>
        <p:spPr>
          <a:xfrm>
            <a:off x="0" y="9172579"/>
            <a:ext cx="18288000" cy="1114424"/>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chemeClr val="lt1"/>
              </a:solidFill>
              <a:latin typeface="Calibri"/>
              <a:ea typeface="Calibri"/>
              <a:cs typeface="Calibri"/>
              <a:sym typeface="Calibri"/>
            </a:endParaRPr>
          </a:p>
        </p:txBody>
      </p:sp>
      <p:sp>
        <p:nvSpPr>
          <p:cNvPr id="5596" name="Google Shape;5596;p1831"/>
          <p:cNvSpPr txBox="1">
            <a:spLocks noGrp="1"/>
          </p:cNvSpPr>
          <p:nvPr>
            <p:ph type="body" idx="2"/>
          </p:nvPr>
        </p:nvSpPr>
        <p:spPr>
          <a:xfrm>
            <a:off x="4239835" y="5171101"/>
            <a:ext cx="12267920" cy="106997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b="0" i="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5597" name="Google Shape;5597;p1831"/>
          <p:cNvPicPr preferRelativeResize="0"/>
          <p:nvPr/>
        </p:nvPicPr>
        <p:blipFill rotWithShape="1">
          <a:blip r:embed="rId2">
            <a:alphaModFix/>
          </a:blip>
          <a:srcRect/>
          <a:stretch/>
        </p:blipFill>
        <p:spPr>
          <a:xfrm>
            <a:off x="4244753" y="6267495"/>
            <a:ext cx="6593939" cy="1710245"/>
          </a:xfrm>
          <a:prstGeom prst="rect">
            <a:avLst/>
          </a:prstGeom>
          <a:noFill/>
          <a:ln>
            <a:noFill/>
          </a:ln>
        </p:spPr>
      </p:pic>
    </p:spTree>
  </p:cSld>
  <p:clrMapOvr>
    <a:masterClrMapping/>
  </p:clrMapOvr>
</p:sldLayout>
</file>

<file path=ppt/slideLayouts/slideLayout586.xml><?xml version="1.0" encoding="utf-8"?>
<p:sldLayout xmlns:a="http://schemas.openxmlformats.org/drawingml/2006/main" xmlns:r="http://schemas.openxmlformats.org/officeDocument/2006/relationships" xmlns:p="http://schemas.openxmlformats.org/presentationml/2006/main" matchingName="1_Title and Bullets Layout">
  <p:cSld name="1_Title and Bullets Layout">
    <p:spTree>
      <p:nvGrpSpPr>
        <p:cNvPr id="1" name="Shape 5598"/>
        <p:cNvGrpSpPr/>
        <p:nvPr/>
      </p:nvGrpSpPr>
      <p:grpSpPr>
        <a:xfrm>
          <a:off x="0" y="0"/>
          <a:ext cx="0" cy="0"/>
          <a:chOff x="0" y="0"/>
          <a:chExt cx="0" cy="0"/>
        </a:xfrm>
      </p:grpSpPr>
      <p:sp>
        <p:nvSpPr>
          <p:cNvPr id="5599" name="Google Shape;5599;p1832"/>
          <p:cNvSpPr txBox="1">
            <a:spLocks noGrp="1"/>
          </p:cNvSpPr>
          <p:nvPr>
            <p:ph type="title"/>
          </p:nvPr>
        </p:nvSpPr>
        <p:spPr>
          <a:xfrm>
            <a:off x="1273487" y="1175770"/>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00" name="Google Shape;5600;p1832"/>
          <p:cNvSpPr/>
          <p:nvPr/>
        </p:nvSpPr>
        <p:spPr>
          <a:xfrm>
            <a:off x="0" y="9469678"/>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5601" name="Google Shape;5601;p1832"/>
          <p:cNvSpPr/>
          <p:nvPr/>
        </p:nvSpPr>
        <p:spPr>
          <a:xfrm>
            <a:off x="0" y="9452273"/>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5602" name="Google Shape;5602;p1832"/>
          <p:cNvSpPr txBox="1">
            <a:spLocks noGrp="1"/>
          </p:cNvSpPr>
          <p:nvPr>
            <p:ph type="body" idx="1"/>
          </p:nvPr>
        </p:nvSpPr>
        <p:spPr>
          <a:xfrm>
            <a:off x="1273178" y="2422527"/>
            <a:ext cx="15265400" cy="5718174"/>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500"/>
              </a:spcBef>
              <a:spcAft>
                <a:spcPts val="0"/>
              </a:spcAft>
              <a:buSzPts val="3200"/>
              <a:buFont typeface="Arial"/>
              <a:buChar char="•"/>
              <a:defRPr sz="3200" b="0">
                <a:solidFill>
                  <a:schemeClr val="dk1"/>
                </a:solidFill>
                <a:latin typeface="Verdana"/>
                <a:ea typeface="Verdana"/>
                <a:cs typeface="Verdana"/>
                <a:sym typeface="Verdana"/>
              </a:defRPr>
            </a:lvl1pPr>
            <a:lvl2pPr marL="914400" lvl="1" indent="-431800" algn="l">
              <a:lnSpc>
                <a:spcPct val="100000"/>
              </a:lnSpc>
              <a:spcBef>
                <a:spcPts val="1500"/>
              </a:spcBef>
              <a:spcAft>
                <a:spcPts val="0"/>
              </a:spcAft>
              <a:buSzPts val="3200"/>
              <a:buChar char="•"/>
              <a:defRPr sz="3200">
                <a:latin typeface="Verdana"/>
                <a:ea typeface="Verdana"/>
                <a:cs typeface="Verdana"/>
                <a:sym typeface="Verdana"/>
              </a:defRPr>
            </a:lvl2pPr>
            <a:lvl3pPr marL="1371600" lvl="2" indent="-431800" algn="l">
              <a:lnSpc>
                <a:spcPct val="100000"/>
              </a:lnSpc>
              <a:spcBef>
                <a:spcPts val="1500"/>
              </a:spcBef>
              <a:spcAft>
                <a:spcPts val="0"/>
              </a:spcAft>
              <a:buSzPts val="3200"/>
              <a:buChar char="•"/>
              <a:defRPr sz="3200">
                <a:latin typeface="Verdana"/>
                <a:ea typeface="Verdana"/>
                <a:cs typeface="Verdana"/>
                <a:sym typeface="Verdana"/>
              </a:defRPr>
            </a:lvl3pPr>
            <a:lvl4pPr marL="1828800" lvl="3" indent="-431800" algn="l">
              <a:lnSpc>
                <a:spcPct val="100000"/>
              </a:lnSpc>
              <a:spcBef>
                <a:spcPts val="1500"/>
              </a:spcBef>
              <a:spcAft>
                <a:spcPts val="0"/>
              </a:spcAft>
              <a:buSzPts val="3200"/>
              <a:buChar char="•"/>
              <a:defRPr sz="3200">
                <a:latin typeface="Verdana"/>
                <a:ea typeface="Verdana"/>
                <a:cs typeface="Verdana"/>
                <a:sym typeface="Verdana"/>
              </a:defRPr>
            </a:lvl4pPr>
            <a:lvl5pPr marL="2286000" lvl="4" indent="-431800" algn="l">
              <a:lnSpc>
                <a:spcPct val="100000"/>
              </a:lnSpc>
              <a:spcBef>
                <a:spcPts val="1500"/>
              </a:spcBef>
              <a:spcAft>
                <a:spcPts val="0"/>
              </a:spcAft>
              <a:buSzPts val="3200"/>
              <a:buChar char="•"/>
              <a:defRPr sz="3200">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5603" name="Google Shape;5603;p1832"/>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587.xml><?xml version="1.0" encoding="utf-8"?>
<p:sldLayout xmlns:a="http://schemas.openxmlformats.org/drawingml/2006/main" xmlns:r="http://schemas.openxmlformats.org/officeDocument/2006/relationships" xmlns:p="http://schemas.openxmlformats.org/presentationml/2006/main" matchingName="20_Title and Content">
  <p:cSld name="20_Title and Content">
    <p:spTree>
      <p:nvGrpSpPr>
        <p:cNvPr id="1" name="Shape 5604"/>
        <p:cNvGrpSpPr/>
        <p:nvPr/>
      </p:nvGrpSpPr>
      <p:grpSpPr>
        <a:xfrm>
          <a:off x="0" y="0"/>
          <a:ext cx="0" cy="0"/>
          <a:chOff x="0" y="0"/>
          <a:chExt cx="0" cy="0"/>
        </a:xfrm>
      </p:grpSpPr>
      <p:sp>
        <p:nvSpPr>
          <p:cNvPr id="5605" name="Google Shape;5605;p1833"/>
          <p:cNvSpPr/>
          <p:nvPr/>
        </p:nvSpPr>
        <p:spPr>
          <a:xfrm>
            <a:off x="0" y="9469678"/>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pic>
        <p:nvPicPr>
          <p:cNvPr id="5606" name="Google Shape;5606;p1833"/>
          <p:cNvPicPr preferRelativeResize="0"/>
          <p:nvPr/>
        </p:nvPicPr>
        <p:blipFill rotWithShape="1">
          <a:blip r:embed="rId2">
            <a:alphaModFix/>
          </a:blip>
          <a:srcRect/>
          <a:stretch/>
        </p:blipFill>
        <p:spPr>
          <a:xfrm>
            <a:off x="10699008" y="9546612"/>
            <a:ext cx="7588992" cy="740388"/>
          </a:xfrm>
          <a:prstGeom prst="rect">
            <a:avLst/>
          </a:prstGeom>
          <a:noFill/>
          <a:ln>
            <a:noFill/>
          </a:ln>
        </p:spPr>
      </p:pic>
      <p:sp>
        <p:nvSpPr>
          <p:cNvPr id="5607" name="Google Shape;5607;p1833"/>
          <p:cNvSpPr/>
          <p:nvPr/>
        </p:nvSpPr>
        <p:spPr>
          <a:xfrm>
            <a:off x="0" y="9452273"/>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5608" name="Google Shape;5608;p1833"/>
          <p:cNvSpPr txBox="1">
            <a:spLocks noGrp="1"/>
          </p:cNvSpPr>
          <p:nvPr>
            <p:ph type="title"/>
          </p:nvPr>
        </p:nvSpPr>
        <p:spPr>
          <a:xfrm>
            <a:off x="1273486" y="1210286"/>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09" name="Google Shape;5609;p1833"/>
          <p:cNvSpPr txBox="1">
            <a:spLocks noGrp="1"/>
          </p:cNvSpPr>
          <p:nvPr>
            <p:ph type="body" idx="1"/>
          </p:nvPr>
        </p:nvSpPr>
        <p:spPr>
          <a:xfrm>
            <a:off x="1273486" y="2456782"/>
            <a:ext cx="15234269" cy="617573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588.xml><?xml version="1.0" encoding="utf-8"?>
<p:sldLayout xmlns:a="http://schemas.openxmlformats.org/drawingml/2006/main" xmlns:r="http://schemas.openxmlformats.org/officeDocument/2006/relationships" xmlns:p="http://schemas.openxmlformats.org/presentationml/2006/main" matchingName="1_Two Section | Picture and Copy Layout">
  <p:cSld name="1_Two Section | Picture and Copy Layout">
    <p:spTree>
      <p:nvGrpSpPr>
        <p:cNvPr id="1" name="Shape 5610"/>
        <p:cNvGrpSpPr/>
        <p:nvPr/>
      </p:nvGrpSpPr>
      <p:grpSpPr>
        <a:xfrm>
          <a:off x="0" y="0"/>
          <a:ext cx="0" cy="0"/>
          <a:chOff x="0" y="0"/>
          <a:chExt cx="0" cy="0"/>
        </a:xfrm>
      </p:grpSpPr>
      <p:sp>
        <p:nvSpPr>
          <p:cNvPr id="5611" name="Google Shape;5611;p1834"/>
          <p:cNvSpPr/>
          <p:nvPr/>
        </p:nvSpPr>
        <p:spPr>
          <a:xfrm>
            <a:off x="0" y="9469678"/>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5612" name="Google Shape;5612;p1834"/>
          <p:cNvSpPr/>
          <p:nvPr/>
        </p:nvSpPr>
        <p:spPr>
          <a:xfrm>
            <a:off x="0" y="9452273"/>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5613" name="Google Shape;5613;p1834"/>
          <p:cNvSpPr txBox="1">
            <a:spLocks noGrp="1"/>
          </p:cNvSpPr>
          <p:nvPr>
            <p:ph type="body" idx="1"/>
          </p:nvPr>
        </p:nvSpPr>
        <p:spPr>
          <a:xfrm>
            <a:off x="1780248" y="1941680"/>
            <a:ext cx="5975004" cy="5682134"/>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800"/>
              <a:buNone/>
              <a:defRPr sz="1800" b="0" i="1">
                <a:solidFill>
                  <a:srgbClr val="003B5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614" name="Google Shape;5614;p1834"/>
          <p:cNvSpPr txBox="1">
            <a:spLocks noGrp="1"/>
          </p:cNvSpPr>
          <p:nvPr>
            <p:ph type="body" idx="2"/>
          </p:nvPr>
        </p:nvSpPr>
        <p:spPr>
          <a:xfrm>
            <a:off x="8324093" y="2995693"/>
            <a:ext cx="8199842" cy="4628120"/>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b="0">
                <a:solidFill>
                  <a:schemeClr val="dk1"/>
                </a:solidFill>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b="0">
                <a:solidFill>
                  <a:srgbClr val="003B5C"/>
                </a:solidFill>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615" name="Google Shape;5615;p1834"/>
          <p:cNvSpPr txBox="1">
            <a:spLocks noGrp="1"/>
          </p:cNvSpPr>
          <p:nvPr>
            <p:ph type="title"/>
          </p:nvPr>
        </p:nvSpPr>
        <p:spPr>
          <a:xfrm>
            <a:off x="8324093" y="1731791"/>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5616" name="Google Shape;5616;p1834"/>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589.xml><?xml version="1.0" encoding="utf-8"?>
<p:sldLayout xmlns:a="http://schemas.openxmlformats.org/drawingml/2006/main" xmlns:r="http://schemas.openxmlformats.org/officeDocument/2006/relationships" xmlns:p="http://schemas.openxmlformats.org/presentationml/2006/main" matchingName="6_Title Slide_Yale Blue">
  <p:cSld name="6_Title Slide_Yale Blue">
    <p:spTree>
      <p:nvGrpSpPr>
        <p:cNvPr id="1" name="Shape 5617"/>
        <p:cNvGrpSpPr/>
        <p:nvPr/>
      </p:nvGrpSpPr>
      <p:grpSpPr>
        <a:xfrm>
          <a:off x="0" y="0"/>
          <a:ext cx="0" cy="0"/>
          <a:chOff x="0" y="0"/>
          <a:chExt cx="0" cy="0"/>
        </a:xfrm>
      </p:grpSpPr>
      <p:sp>
        <p:nvSpPr>
          <p:cNvPr id="5618" name="Google Shape;5618;p1835"/>
          <p:cNvSpPr txBox="1">
            <a:spLocks noGrp="1"/>
          </p:cNvSpPr>
          <p:nvPr>
            <p:ph type="body" idx="1"/>
          </p:nvPr>
        </p:nvSpPr>
        <p:spPr>
          <a:xfrm>
            <a:off x="4239835"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619" name="Google Shape;5619;p1835"/>
          <p:cNvSpPr txBox="1">
            <a:spLocks noGrp="1"/>
          </p:cNvSpPr>
          <p:nvPr>
            <p:ph type="ctrTitle"/>
          </p:nvPr>
        </p:nvSpPr>
        <p:spPr>
          <a:xfrm>
            <a:off x="4239835" y="2710729"/>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1"/>
              <a:buFont typeface="Verdana"/>
              <a:buNone/>
              <a:defRPr sz="8001"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20" name="Google Shape;5620;p1835"/>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5621" name="Google Shape;5621;p183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22" name="Google Shape;5622;p1835"/>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5623" name="Google Shape;5623;p1835"/>
          <p:cNvSpPr/>
          <p:nvPr/>
        </p:nvSpPr>
        <p:spPr>
          <a:xfrm rot="10800000">
            <a:off x="2" y="3000374"/>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chemeClr val="lt1"/>
              </a:solidFill>
              <a:latin typeface="Calibri"/>
              <a:ea typeface="Calibri"/>
              <a:cs typeface="Calibri"/>
              <a:sym typeface="Calibri"/>
            </a:endParaRPr>
          </a:p>
        </p:txBody>
      </p:sp>
      <p:sp>
        <p:nvSpPr>
          <p:cNvPr id="5624" name="Google Shape;5624;p1835"/>
          <p:cNvSpPr/>
          <p:nvPr/>
        </p:nvSpPr>
        <p:spPr>
          <a:xfrm>
            <a:off x="0" y="9172579"/>
            <a:ext cx="18288000" cy="1114424"/>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chemeClr val="lt1"/>
              </a:solidFill>
              <a:latin typeface="Calibri"/>
              <a:ea typeface="Calibri"/>
              <a:cs typeface="Calibri"/>
              <a:sym typeface="Calibri"/>
            </a:endParaRPr>
          </a:p>
        </p:txBody>
      </p:sp>
      <p:sp>
        <p:nvSpPr>
          <p:cNvPr id="5625" name="Google Shape;5625;p1835"/>
          <p:cNvSpPr txBox="1">
            <a:spLocks noGrp="1"/>
          </p:cNvSpPr>
          <p:nvPr>
            <p:ph type="body" idx="2"/>
          </p:nvPr>
        </p:nvSpPr>
        <p:spPr>
          <a:xfrm>
            <a:off x="4239835" y="5171101"/>
            <a:ext cx="12267920" cy="106997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b="0" i="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5626" name="Google Shape;5626;p1835"/>
          <p:cNvPicPr preferRelativeResize="0"/>
          <p:nvPr/>
        </p:nvPicPr>
        <p:blipFill rotWithShape="1">
          <a:blip r:embed="rId2">
            <a:alphaModFix/>
          </a:blip>
          <a:srcRect/>
          <a:stretch/>
        </p:blipFill>
        <p:spPr>
          <a:xfrm>
            <a:off x="4244753" y="6267495"/>
            <a:ext cx="6593939" cy="1710245"/>
          </a:xfrm>
          <a:prstGeom prst="rect">
            <a:avLst/>
          </a:prstGeom>
          <a:noFill/>
          <a:ln>
            <a:noFill/>
          </a:ln>
        </p:spPr>
      </p:pic>
    </p:spTree>
  </p:cSld>
  <p:clrMapOvr>
    <a:masterClrMapping/>
  </p:clrMapOvr>
</p:sldLayout>
</file>

<file path=ppt/slideLayouts/slideLayout590.xml><?xml version="1.0" encoding="utf-8"?>
<p:sldLayout xmlns:a="http://schemas.openxmlformats.org/drawingml/2006/main" xmlns:r="http://schemas.openxmlformats.org/officeDocument/2006/relationships" xmlns:p="http://schemas.openxmlformats.org/presentationml/2006/main" matchingName="7_Title Slide_Yale Blue">
  <p:cSld name="7_Title Slide_Yale Blue">
    <p:spTree>
      <p:nvGrpSpPr>
        <p:cNvPr id="1" name="Shape 5627"/>
        <p:cNvGrpSpPr/>
        <p:nvPr/>
      </p:nvGrpSpPr>
      <p:grpSpPr>
        <a:xfrm>
          <a:off x="0" y="0"/>
          <a:ext cx="0" cy="0"/>
          <a:chOff x="0" y="0"/>
          <a:chExt cx="0" cy="0"/>
        </a:xfrm>
      </p:grpSpPr>
      <p:sp>
        <p:nvSpPr>
          <p:cNvPr id="5628" name="Google Shape;5628;p1836"/>
          <p:cNvSpPr txBox="1">
            <a:spLocks noGrp="1"/>
          </p:cNvSpPr>
          <p:nvPr>
            <p:ph type="body" idx="1"/>
          </p:nvPr>
        </p:nvSpPr>
        <p:spPr>
          <a:xfrm>
            <a:off x="4239835"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629" name="Google Shape;5629;p1836"/>
          <p:cNvSpPr txBox="1">
            <a:spLocks noGrp="1"/>
          </p:cNvSpPr>
          <p:nvPr>
            <p:ph type="ctrTitle"/>
          </p:nvPr>
        </p:nvSpPr>
        <p:spPr>
          <a:xfrm>
            <a:off x="4239835" y="2710729"/>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1"/>
              <a:buFont typeface="Verdana"/>
              <a:buNone/>
              <a:defRPr sz="8001"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30" name="Google Shape;5630;p1836"/>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5631" name="Google Shape;5631;p183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32" name="Google Shape;5632;p183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5633" name="Google Shape;5633;p1836"/>
          <p:cNvSpPr/>
          <p:nvPr/>
        </p:nvSpPr>
        <p:spPr>
          <a:xfrm rot="10800000">
            <a:off x="2" y="3000374"/>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chemeClr val="lt1"/>
              </a:solidFill>
              <a:latin typeface="Calibri"/>
              <a:ea typeface="Calibri"/>
              <a:cs typeface="Calibri"/>
              <a:sym typeface="Calibri"/>
            </a:endParaRPr>
          </a:p>
        </p:txBody>
      </p:sp>
      <p:sp>
        <p:nvSpPr>
          <p:cNvPr id="5634" name="Google Shape;5634;p1836"/>
          <p:cNvSpPr/>
          <p:nvPr/>
        </p:nvSpPr>
        <p:spPr>
          <a:xfrm>
            <a:off x="0" y="9172579"/>
            <a:ext cx="18288000" cy="1114424"/>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chemeClr val="lt1"/>
              </a:solidFill>
              <a:latin typeface="Calibri"/>
              <a:ea typeface="Calibri"/>
              <a:cs typeface="Calibri"/>
              <a:sym typeface="Calibri"/>
            </a:endParaRPr>
          </a:p>
        </p:txBody>
      </p:sp>
      <p:sp>
        <p:nvSpPr>
          <p:cNvPr id="5635" name="Google Shape;5635;p1836"/>
          <p:cNvSpPr txBox="1">
            <a:spLocks noGrp="1"/>
          </p:cNvSpPr>
          <p:nvPr>
            <p:ph type="body" idx="2"/>
          </p:nvPr>
        </p:nvSpPr>
        <p:spPr>
          <a:xfrm>
            <a:off x="4239835" y="5171101"/>
            <a:ext cx="12267920" cy="106997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b="0" i="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5636" name="Google Shape;5636;p1836"/>
          <p:cNvPicPr preferRelativeResize="0"/>
          <p:nvPr/>
        </p:nvPicPr>
        <p:blipFill rotWithShape="1">
          <a:blip r:embed="rId2">
            <a:alphaModFix/>
          </a:blip>
          <a:srcRect/>
          <a:stretch/>
        </p:blipFill>
        <p:spPr>
          <a:xfrm>
            <a:off x="4244753" y="6267495"/>
            <a:ext cx="6593939" cy="1710245"/>
          </a:xfrm>
          <a:prstGeom prst="rect">
            <a:avLst/>
          </a:prstGeom>
          <a:noFill/>
          <a:ln>
            <a:noFill/>
          </a:ln>
        </p:spPr>
      </p:pic>
    </p:spTree>
  </p:cSld>
  <p:clrMapOvr>
    <a:masterClrMapping/>
  </p:clrMapOvr>
</p:sldLayout>
</file>

<file path=ppt/slideLayouts/slideLayout591.xml><?xml version="1.0" encoding="utf-8"?>
<p:sldLayout xmlns:a="http://schemas.openxmlformats.org/drawingml/2006/main" xmlns:r="http://schemas.openxmlformats.org/officeDocument/2006/relationships" xmlns:p="http://schemas.openxmlformats.org/presentationml/2006/main" matchingName="8_Title Slide_Yale Blue">
  <p:cSld name="8_Title Slide_Yale Blue">
    <p:spTree>
      <p:nvGrpSpPr>
        <p:cNvPr id="1" name="Shape 5637"/>
        <p:cNvGrpSpPr/>
        <p:nvPr/>
      </p:nvGrpSpPr>
      <p:grpSpPr>
        <a:xfrm>
          <a:off x="0" y="0"/>
          <a:ext cx="0" cy="0"/>
          <a:chOff x="0" y="0"/>
          <a:chExt cx="0" cy="0"/>
        </a:xfrm>
      </p:grpSpPr>
      <p:sp>
        <p:nvSpPr>
          <p:cNvPr id="5638" name="Google Shape;5638;p1837"/>
          <p:cNvSpPr txBox="1">
            <a:spLocks noGrp="1"/>
          </p:cNvSpPr>
          <p:nvPr>
            <p:ph type="body" idx="1"/>
          </p:nvPr>
        </p:nvSpPr>
        <p:spPr>
          <a:xfrm>
            <a:off x="4239835"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639" name="Google Shape;5639;p1837"/>
          <p:cNvSpPr txBox="1">
            <a:spLocks noGrp="1"/>
          </p:cNvSpPr>
          <p:nvPr>
            <p:ph type="ctrTitle"/>
          </p:nvPr>
        </p:nvSpPr>
        <p:spPr>
          <a:xfrm>
            <a:off x="4239835" y="2710729"/>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1"/>
              <a:buFont typeface="Verdana"/>
              <a:buNone/>
              <a:defRPr sz="8001"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40" name="Google Shape;5640;p1837"/>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5641" name="Google Shape;5641;p183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42" name="Google Shape;5642;p1837"/>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5643" name="Google Shape;5643;p1837"/>
          <p:cNvSpPr/>
          <p:nvPr/>
        </p:nvSpPr>
        <p:spPr>
          <a:xfrm rot="10800000">
            <a:off x="2" y="3000374"/>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chemeClr val="lt1"/>
              </a:solidFill>
              <a:latin typeface="Calibri"/>
              <a:ea typeface="Calibri"/>
              <a:cs typeface="Calibri"/>
              <a:sym typeface="Calibri"/>
            </a:endParaRPr>
          </a:p>
        </p:txBody>
      </p:sp>
      <p:sp>
        <p:nvSpPr>
          <p:cNvPr id="5644" name="Google Shape;5644;p1837"/>
          <p:cNvSpPr/>
          <p:nvPr/>
        </p:nvSpPr>
        <p:spPr>
          <a:xfrm>
            <a:off x="0" y="9172579"/>
            <a:ext cx="18288000" cy="1114424"/>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chemeClr val="lt1"/>
              </a:solidFill>
              <a:latin typeface="Calibri"/>
              <a:ea typeface="Calibri"/>
              <a:cs typeface="Calibri"/>
              <a:sym typeface="Calibri"/>
            </a:endParaRPr>
          </a:p>
        </p:txBody>
      </p:sp>
      <p:sp>
        <p:nvSpPr>
          <p:cNvPr id="5645" name="Google Shape;5645;p1837"/>
          <p:cNvSpPr txBox="1">
            <a:spLocks noGrp="1"/>
          </p:cNvSpPr>
          <p:nvPr>
            <p:ph type="body" idx="2"/>
          </p:nvPr>
        </p:nvSpPr>
        <p:spPr>
          <a:xfrm>
            <a:off x="4239835" y="5171101"/>
            <a:ext cx="12267920" cy="106997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b="0" i="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5646" name="Google Shape;5646;p1837"/>
          <p:cNvPicPr preferRelativeResize="0"/>
          <p:nvPr/>
        </p:nvPicPr>
        <p:blipFill rotWithShape="1">
          <a:blip r:embed="rId2">
            <a:alphaModFix/>
          </a:blip>
          <a:srcRect/>
          <a:stretch/>
        </p:blipFill>
        <p:spPr>
          <a:xfrm>
            <a:off x="4244753" y="6267495"/>
            <a:ext cx="6593939" cy="1710245"/>
          </a:xfrm>
          <a:prstGeom prst="rect">
            <a:avLst/>
          </a:prstGeom>
          <a:noFill/>
          <a:ln>
            <a:noFill/>
          </a:ln>
        </p:spPr>
      </p:pic>
    </p:spTree>
  </p:cSld>
  <p:clrMapOvr>
    <a:masterClrMapping/>
  </p:clrMapOvr>
</p:sldLayout>
</file>

<file path=ppt/slideLayouts/slideLayout592.xml><?xml version="1.0" encoding="utf-8"?>
<p:sldLayout xmlns:a="http://schemas.openxmlformats.org/drawingml/2006/main" xmlns:r="http://schemas.openxmlformats.org/officeDocument/2006/relationships" xmlns:p="http://schemas.openxmlformats.org/presentationml/2006/main" matchingName="2_Title and Bullets Layout">
  <p:cSld name="2_Title and Bullets Layout">
    <p:spTree>
      <p:nvGrpSpPr>
        <p:cNvPr id="1" name="Shape 5647"/>
        <p:cNvGrpSpPr/>
        <p:nvPr/>
      </p:nvGrpSpPr>
      <p:grpSpPr>
        <a:xfrm>
          <a:off x="0" y="0"/>
          <a:ext cx="0" cy="0"/>
          <a:chOff x="0" y="0"/>
          <a:chExt cx="0" cy="0"/>
        </a:xfrm>
      </p:grpSpPr>
      <p:sp>
        <p:nvSpPr>
          <p:cNvPr id="5648" name="Google Shape;5648;p1838"/>
          <p:cNvSpPr txBox="1">
            <a:spLocks noGrp="1"/>
          </p:cNvSpPr>
          <p:nvPr>
            <p:ph type="title"/>
          </p:nvPr>
        </p:nvSpPr>
        <p:spPr>
          <a:xfrm>
            <a:off x="1273487" y="1175770"/>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49" name="Google Shape;5649;p1838"/>
          <p:cNvSpPr/>
          <p:nvPr/>
        </p:nvSpPr>
        <p:spPr>
          <a:xfrm>
            <a:off x="0" y="9469678"/>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5650" name="Google Shape;5650;p1838"/>
          <p:cNvSpPr/>
          <p:nvPr/>
        </p:nvSpPr>
        <p:spPr>
          <a:xfrm>
            <a:off x="0" y="9452273"/>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5651" name="Google Shape;5651;p1838"/>
          <p:cNvSpPr txBox="1">
            <a:spLocks noGrp="1"/>
          </p:cNvSpPr>
          <p:nvPr>
            <p:ph type="body" idx="1"/>
          </p:nvPr>
        </p:nvSpPr>
        <p:spPr>
          <a:xfrm>
            <a:off x="1273178" y="2422527"/>
            <a:ext cx="15265400" cy="5718174"/>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500"/>
              </a:spcBef>
              <a:spcAft>
                <a:spcPts val="0"/>
              </a:spcAft>
              <a:buSzPts val="3200"/>
              <a:buFont typeface="Arial"/>
              <a:buChar char="•"/>
              <a:defRPr sz="3200" b="0">
                <a:solidFill>
                  <a:schemeClr val="dk1"/>
                </a:solidFill>
                <a:latin typeface="Verdana"/>
                <a:ea typeface="Verdana"/>
                <a:cs typeface="Verdana"/>
                <a:sym typeface="Verdana"/>
              </a:defRPr>
            </a:lvl1pPr>
            <a:lvl2pPr marL="914400" lvl="1" indent="-431800" algn="l">
              <a:lnSpc>
                <a:spcPct val="100000"/>
              </a:lnSpc>
              <a:spcBef>
                <a:spcPts val="1500"/>
              </a:spcBef>
              <a:spcAft>
                <a:spcPts val="0"/>
              </a:spcAft>
              <a:buSzPts val="3200"/>
              <a:buChar char="•"/>
              <a:defRPr sz="3200">
                <a:latin typeface="Verdana"/>
                <a:ea typeface="Verdana"/>
                <a:cs typeface="Verdana"/>
                <a:sym typeface="Verdana"/>
              </a:defRPr>
            </a:lvl2pPr>
            <a:lvl3pPr marL="1371600" lvl="2" indent="-431800" algn="l">
              <a:lnSpc>
                <a:spcPct val="100000"/>
              </a:lnSpc>
              <a:spcBef>
                <a:spcPts val="1500"/>
              </a:spcBef>
              <a:spcAft>
                <a:spcPts val="0"/>
              </a:spcAft>
              <a:buSzPts val="3200"/>
              <a:buChar char="•"/>
              <a:defRPr sz="3200">
                <a:latin typeface="Verdana"/>
                <a:ea typeface="Verdana"/>
                <a:cs typeface="Verdana"/>
                <a:sym typeface="Verdana"/>
              </a:defRPr>
            </a:lvl3pPr>
            <a:lvl4pPr marL="1828800" lvl="3" indent="-431800" algn="l">
              <a:lnSpc>
                <a:spcPct val="100000"/>
              </a:lnSpc>
              <a:spcBef>
                <a:spcPts val="1500"/>
              </a:spcBef>
              <a:spcAft>
                <a:spcPts val="0"/>
              </a:spcAft>
              <a:buSzPts val="3200"/>
              <a:buChar char="•"/>
              <a:defRPr sz="3200">
                <a:latin typeface="Verdana"/>
                <a:ea typeface="Verdana"/>
                <a:cs typeface="Verdana"/>
                <a:sym typeface="Verdana"/>
              </a:defRPr>
            </a:lvl4pPr>
            <a:lvl5pPr marL="2286000" lvl="4" indent="-431800" algn="l">
              <a:lnSpc>
                <a:spcPct val="100000"/>
              </a:lnSpc>
              <a:spcBef>
                <a:spcPts val="1500"/>
              </a:spcBef>
              <a:spcAft>
                <a:spcPts val="0"/>
              </a:spcAft>
              <a:buSzPts val="3200"/>
              <a:buChar char="•"/>
              <a:defRPr sz="3200">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5652" name="Google Shape;5652;p1838"/>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593.xml><?xml version="1.0" encoding="utf-8"?>
<p:sldLayout xmlns:a="http://schemas.openxmlformats.org/drawingml/2006/main" xmlns:r="http://schemas.openxmlformats.org/officeDocument/2006/relationships" xmlns:p="http://schemas.openxmlformats.org/presentationml/2006/main" matchingName="21_Title and Content">
  <p:cSld name="21_Title and Content">
    <p:spTree>
      <p:nvGrpSpPr>
        <p:cNvPr id="1" name="Shape 5653"/>
        <p:cNvGrpSpPr/>
        <p:nvPr/>
      </p:nvGrpSpPr>
      <p:grpSpPr>
        <a:xfrm>
          <a:off x="0" y="0"/>
          <a:ext cx="0" cy="0"/>
          <a:chOff x="0" y="0"/>
          <a:chExt cx="0" cy="0"/>
        </a:xfrm>
      </p:grpSpPr>
      <p:sp>
        <p:nvSpPr>
          <p:cNvPr id="5654" name="Google Shape;5654;p1839"/>
          <p:cNvSpPr/>
          <p:nvPr/>
        </p:nvSpPr>
        <p:spPr>
          <a:xfrm>
            <a:off x="0" y="9469678"/>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pic>
        <p:nvPicPr>
          <p:cNvPr id="5655" name="Google Shape;5655;p1839"/>
          <p:cNvPicPr preferRelativeResize="0"/>
          <p:nvPr/>
        </p:nvPicPr>
        <p:blipFill rotWithShape="1">
          <a:blip r:embed="rId2">
            <a:alphaModFix/>
          </a:blip>
          <a:srcRect/>
          <a:stretch/>
        </p:blipFill>
        <p:spPr>
          <a:xfrm>
            <a:off x="10699008" y="9546612"/>
            <a:ext cx="7588992" cy="740388"/>
          </a:xfrm>
          <a:prstGeom prst="rect">
            <a:avLst/>
          </a:prstGeom>
          <a:noFill/>
          <a:ln>
            <a:noFill/>
          </a:ln>
        </p:spPr>
      </p:pic>
      <p:sp>
        <p:nvSpPr>
          <p:cNvPr id="5656" name="Google Shape;5656;p1839"/>
          <p:cNvSpPr/>
          <p:nvPr/>
        </p:nvSpPr>
        <p:spPr>
          <a:xfrm>
            <a:off x="0" y="9452273"/>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5657" name="Google Shape;5657;p1839"/>
          <p:cNvSpPr txBox="1">
            <a:spLocks noGrp="1"/>
          </p:cNvSpPr>
          <p:nvPr>
            <p:ph type="title"/>
          </p:nvPr>
        </p:nvSpPr>
        <p:spPr>
          <a:xfrm>
            <a:off x="1273486" y="1210286"/>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58" name="Google Shape;5658;p1839"/>
          <p:cNvSpPr txBox="1">
            <a:spLocks noGrp="1"/>
          </p:cNvSpPr>
          <p:nvPr>
            <p:ph type="body" idx="1"/>
          </p:nvPr>
        </p:nvSpPr>
        <p:spPr>
          <a:xfrm>
            <a:off x="1273486" y="2456782"/>
            <a:ext cx="15234269" cy="617573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594.xml><?xml version="1.0" encoding="utf-8"?>
<p:sldLayout xmlns:a="http://schemas.openxmlformats.org/drawingml/2006/main" xmlns:r="http://schemas.openxmlformats.org/officeDocument/2006/relationships" xmlns:p="http://schemas.openxmlformats.org/presentationml/2006/main" matchingName="2_Two Section | Picture and Copy Layout">
  <p:cSld name="2_Two Section | Picture and Copy Layout">
    <p:spTree>
      <p:nvGrpSpPr>
        <p:cNvPr id="1" name="Shape 5659"/>
        <p:cNvGrpSpPr/>
        <p:nvPr/>
      </p:nvGrpSpPr>
      <p:grpSpPr>
        <a:xfrm>
          <a:off x="0" y="0"/>
          <a:ext cx="0" cy="0"/>
          <a:chOff x="0" y="0"/>
          <a:chExt cx="0" cy="0"/>
        </a:xfrm>
      </p:grpSpPr>
      <p:sp>
        <p:nvSpPr>
          <p:cNvPr id="5660" name="Google Shape;5660;p1840"/>
          <p:cNvSpPr/>
          <p:nvPr/>
        </p:nvSpPr>
        <p:spPr>
          <a:xfrm>
            <a:off x="0" y="9469678"/>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5661" name="Google Shape;5661;p1840"/>
          <p:cNvSpPr/>
          <p:nvPr/>
        </p:nvSpPr>
        <p:spPr>
          <a:xfrm>
            <a:off x="0" y="9452273"/>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5662" name="Google Shape;5662;p1840"/>
          <p:cNvSpPr txBox="1">
            <a:spLocks noGrp="1"/>
          </p:cNvSpPr>
          <p:nvPr>
            <p:ph type="body" idx="1"/>
          </p:nvPr>
        </p:nvSpPr>
        <p:spPr>
          <a:xfrm>
            <a:off x="1780248" y="1941680"/>
            <a:ext cx="5975004" cy="5682134"/>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800"/>
              <a:buNone/>
              <a:defRPr sz="1800" b="0" i="1">
                <a:solidFill>
                  <a:srgbClr val="003B5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663" name="Google Shape;5663;p1840"/>
          <p:cNvSpPr txBox="1">
            <a:spLocks noGrp="1"/>
          </p:cNvSpPr>
          <p:nvPr>
            <p:ph type="body" idx="2"/>
          </p:nvPr>
        </p:nvSpPr>
        <p:spPr>
          <a:xfrm>
            <a:off x="8324093" y="2995693"/>
            <a:ext cx="8199842" cy="4628120"/>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b="0">
                <a:solidFill>
                  <a:schemeClr val="dk1"/>
                </a:solidFill>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b="0">
                <a:solidFill>
                  <a:srgbClr val="003B5C"/>
                </a:solidFill>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664" name="Google Shape;5664;p1840"/>
          <p:cNvSpPr txBox="1">
            <a:spLocks noGrp="1"/>
          </p:cNvSpPr>
          <p:nvPr>
            <p:ph type="title"/>
          </p:nvPr>
        </p:nvSpPr>
        <p:spPr>
          <a:xfrm>
            <a:off x="8324093" y="1731791"/>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5665" name="Google Shape;5665;p1840"/>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595.xml><?xml version="1.0" encoding="utf-8"?>
<p:sldLayout xmlns:a="http://schemas.openxmlformats.org/drawingml/2006/main" xmlns:r="http://schemas.openxmlformats.org/officeDocument/2006/relationships" xmlns:p="http://schemas.openxmlformats.org/presentationml/2006/main" matchingName="9_Title Slide_Yale Blue">
  <p:cSld name="9_Title Slide_Yale Blue">
    <p:spTree>
      <p:nvGrpSpPr>
        <p:cNvPr id="1" name="Shape 5666"/>
        <p:cNvGrpSpPr/>
        <p:nvPr/>
      </p:nvGrpSpPr>
      <p:grpSpPr>
        <a:xfrm>
          <a:off x="0" y="0"/>
          <a:ext cx="0" cy="0"/>
          <a:chOff x="0" y="0"/>
          <a:chExt cx="0" cy="0"/>
        </a:xfrm>
      </p:grpSpPr>
      <p:sp>
        <p:nvSpPr>
          <p:cNvPr id="5667" name="Google Shape;5667;p1841"/>
          <p:cNvSpPr txBox="1">
            <a:spLocks noGrp="1"/>
          </p:cNvSpPr>
          <p:nvPr>
            <p:ph type="body" idx="1"/>
          </p:nvPr>
        </p:nvSpPr>
        <p:spPr>
          <a:xfrm>
            <a:off x="4239835"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668" name="Google Shape;5668;p1841"/>
          <p:cNvSpPr txBox="1">
            <a:spLocks noGrp="1"/>
          </p:cNvSpPr>
          <p:nvPr>
            <p:ph type="ctrTitle"/>
          </p:nvPr>
        </p:nvSpPr>
        <p:spPr>
          <a:xfrm>
            <a:off x="4239835" y="2710729"/>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1"/>
              <a:buFont typeface="Verdana"/>
              <a:buNone/>
              <a:defRPr sz="8001"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69" name="Google Shape;5669;p1841"/>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5670" name="Google Shape;5670;p184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71" name="Google Shape;5671;p1841"/>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5672" name="Google Shape;5672;p1841"/>
          <p:cNvSpPr/>
          <p:nvPr/>
        </p:nvSpPr>
        <p:spPr>
          <a:xfrm rot="10800000">
            <a:off x="2" y="3000374"/>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chemeClr val="lt1"/>
              </a:solidFill>
              <a:latin typeface="Calibri"/>
              <a:ea typeface="Calibri"/>
              <a:cs typeface="Calibri"/>
              <a:sym typeface="Calibri"/>
            </a:endParaRPr>
          </a:p>
        </p:txBody>
      </p:sp>
      <p:sp>
        <p:nvSpPr>
          <p:cNvPr id="5673" name="Google Shape;5673;p1841"/>
          <p:cNvSpPr/>
          <p:nvPr/>
        </p:nvSpPr>
        <p:spPr>
          <a:xfrm>
            <a:off x="0" y="9172579"/>
            <a:ext cx="18288000" cy="1114424"/>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chemeClr val="lt1"/>
              </a:solidFill>
              <a:latin typeface="Calibri"/>
              <a:ea typeface="Calibri"/>
              <a:cs typeface="Calibri"/>
              <a:sym typeface="Calibri"/>
            </a:endParaRPr>
          </a:p>
        </p:txBody>
      </p:sp>
      <p:sp>
        <p:nvSpPr>
          <p:cNvPr id="5674" name="Google Shape;5674;p1841"/>
          <p:cNvSpPr txBox="1">
            <a:spLocks noGrp="1"/>
          </p:cNvSpPr>
          <p:nvPr>
            <p:ph type="body" idx="2"/>
          </p:nvPr>
        </p:nvSpPr>
        <p:spPr>
          <a:xfrm>
            <a:off x="4239835" y="5171101"/>
            <a:ext cx="12267920" cy="106997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b="0" i="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5675" name="Google Shape;5675;p1841"/>
          <p:cNvPicPr preferRelativeResize="0"/>
          <p:nvPr/>
        </p:nvPicPr>
        <p:blipFill rotWithShape="1">
          <a:blip r:embed="rId2">
            <a:alphaModFix/>
          </a:blip>
          <a:srcRect/>
          <a:stretch/>
        </p:blipFill>
        <p:spPr>
          <a:xfrm>
            <a:off x="4244753" y="6267495"/>
            <a:ext cx="6593939" cy="1710245"/>
          </a:xfrm>
          <a:prstGeom prst="rect">
            <a:avLst/>
          </a:prstGeom>
          <a:noFill/>
          <a:ln>
            <a:noFill/>
          </a:ln>
        </p:spPr>
      </p:pic>
    </p:spTree>
  </p:cSld>
  <p:clrMapOvr>
    <a:masterClrMapping/>
  </p:clrMapOvr>
</p:sldLayout>
</file>

<file path=ppt/slideLayouts/slideLayout596.xml><?xml version="1.0" encoding="utf-8"?>
<p:sldLayout xmlns:a="http://schemas.openxmlformats.org/drawingml/2006/main" xmlns:r="http://schemas.openxmlformats.org/officeDocument/2006/relationships" xmlns:p="http://schemas.openxmlformats.org/presentationml/2006/main" matchingName="3_Title and Bullets Layout">
  <p:cSld name="3_Title and Bullets Layout">
    <p:spTree>
      <p:nvGrpSpPr>
        <p:cNvPr id="1" name="Shape 5676"/>
        <p:cNvGrpSpPr/>
        <p:nvPr/>
      </p:nvGrpSpPr>
      <p:grpSpPr>
        <a:xfrm>
          <a:off x="0" y="0"/>
          <a:ext cx="0" cy="0"/>
          <a:chOff x="0" y="0"/>
          <a:chExt cx="0" cy="0"/>
        </a:xfrm>
      </p:grpSpPr>
      <p:sp>
        <p:nvSpPr>
          <p:cNvPr id="5677" name="Google Shape;5677;p1842"/>
          <p:cNvSpPr txBox="1">
            <a:spLocks noGrp="1"/>
          </p:cNvSpPr>
          <p:nvPr>
            <p:ph type="title"/>
          </p:nvPr>
        </p:nvSpPr>
        <p:spPr>
          <a:xfrm>
            <a:off x="1273487" y="1175770"/>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78" name="Google Shape;5678;p1842"/>
          <p:cNvSpPr/>
          <p:nvPr/>
        </p:nvSpPr>
        <p:spPr>
          <a:xfrm>
            <a:off x="0" y="9469678"/>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5679" name="Google Shape;5679;p1842"/>
          <p:cNvSpPr/>
          <p:nvPr/>
        </p:nvSpPr>
        <p:spPr>
          <a:xfrm>
            <a:off x="0" y="9452273"/>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5680" name="Google Shape;5680;p1842"/>
          <p:cNvSpPr txBox="1">
            <a:spLocks noGrp="1"/>
          </p:cNvSpPr>
          <p:nvPr>
            <p:ph type="body" idx="1"/>
          </p:nvPr>
        </p:nvSpPr>
        <p:spPr>
          <a:xfrm>
            <a:off x="1273178" y="2422527"/>
            <a:ext cx="15265400" cy="5718174"/>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500"/>
              </a:spcBef>
              <a:spcAft>
                <a:spcPts val="0"/>
              </a:spcAft>
              <a:buSzPts val="3200"/>
              <a:buFont typeface="Arial"/>
              <a:buChar char="•"/>
              <a:defRPr sz="3200" b="0">
                <a:solidFill>
                  <a:schemeClr val="dk1"/>
                </a:solidFill>
                <a:latin typeface="Verdana"/>
                <a:ea typeface="Verdana"/>
                <a:cs typeface="Verdana"/>
                <a:sym typeface="Verdana"/>
              </a:defRPr>
            </a:lvl1pPr>
            <a:lvl2pPr marL="914400" lvl="1" indent="-431800" algn="l">
              <a:lnSpc>
                <a:spcPct val="100000"/>
              </a:lnSpc>
              <a:spcBef>
                <a:spcPts val="1500"/>
              </a:spcBef>
              <a:spcAft>
                <a:spcPts val="0"/>
              </a:spcAft>
              <a:buSzPts val="3200"/>
              <a:buChar char="•"/>
              <a:defRPr sz="3200">
                <a:latin typeface="Verdana"/>
                <a:ea typeface="Verdana"/>
                <a:cs typeface="Verdana"/>
                <a:sym typeface="Verdana"/>
              </a:defRPr>
            </a:lvl2pPr>
            <a:lvl3pPr marL="1371600" lvl="2" indent="-431800" algn="l">
              <a:lnSpc>
                <a:spcPct val="100000"/>
              </a:lnSpc>
              <a:spcBef>
                <a:spcPts val="1500"/>
              </a:spcBef>
              <a:spcAft>
                <a:spcPts val="0"/>
              </a:spcAft>
              <a:buSzPts val="3200"/>
              <a:buChar char="•"/>
              <a:defRPr sz="3200">
                <a:latin typeface="Verdana"/>
                <a:ea typeface="Verdana"/>
                <a:cs typeface="Verdana"/>
                <a:sym typeface="Verdana"/>
              </a:defRPr>
            </a:lvl3pPr>
            <a:lvl4pPr marL="1828800" lvl="3" indent="-431800" algn="l">
              <a:lnSpc>
                <a:spcPct val="100000"/>
              </a:lnSpc>
              <a:spcBef>
                <a:spcPts val="1500"/>
              </a:spcBef>
              <a:spcAft>
                <a:spcPts val="0"/>
              </a:spcAft>
              <a:buSzPts val="3200"/>
              <a:buChar char="•"/>
              <a:defRPr sz="3200">
                <a:latin typeface="Verdana"/>
                <a:ea typeface="Verdana"/>
                <a:cs typeface="Verdana"/>
                <a:sym typeface="Verdana"/>
              </a:defRPr>
            </a:lvl4pPr>
            <a:lvl5pPr marL="2286000" lvl="4" indent="-431800" algn="l">
              <a:lnSpc>
                <a:spcPct val="100000"/>
              </a:lnSpc>
              <a:spcBef>
                <a:spcPts val="1500"/>
              </a:spcBef>
              <a:spcAft>
                <a:spcPts val="0"/>
              </a:spcAft>
              <a:buSzPts val="3200"/>
              <a:buChar char="•"/>
              <a:defRPr sz="3200">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5681" name="Google Shape;5681;p1842"/>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597.xml><?xml version="1.0" encoding="utf-8"?>
<p:sldLayout xmlns:a="http://schemas.openxmlformats.org/drawingml/2006/main" xmlns:r="http://schemas.openxmlformats.org/officeDocument/2006/relationships" xmlns:p="http://schemas.openxmlformats.org/presentationml/2006/main" matchingName="22_Title and Content">
  <p:cSld name="22_Title and Content">
    <p:spTree>
      <p:nvGrpSpPr>
        <p:cNvPr id="1" name="Shape 5682"/>
        <p:cNvGrpSpPr/>
        <p:nvPr/>
      </p:nvGrpSpPr>
      <p:grpSpPr>
        <a:xfrm>
          <a:off x="0" y="0"/>
          <a:ext cx="0" cy="0"/>
          <a:chOff x="0" y="0"/>
          <a:chExt cx="0" cy="0"/>
        </a:xfrm>
      </p:grpSpPr>
      <p:sp>
        <p:nvSpPr>
          <p:cNvPr id="5683" name="Google Shape;5683;p1843"/>
          <p:cNvSpPr/>
          <p:nvPr/>
        </p:nvSpPr>
        <p:spPr>
          <a:xfrm>
            <a:off x="0" y="9469678"/>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pic>
        <p:nvPicPr>
          <p:cNvPr id="5684" name="Google Shape;5684;p1843"/>
          <p:cNvPicPr preferRelativeResize="0"/>
          <p:nvPr/>
        </p:nvPicPr>
        <p:blipFill rotWithShape="1">
          <a:blip r:embed="rId2">
            <a:alphaModFix/>
          </a:blip>
          <a:srcRect/>
          <a:stretch/>
        </p:blipFill>
        <p:spPr>
          <a:xfrm>
            <a:off x="10699008" y="9546612"/>
            <a:ext cx="7588992" cy="740388"/>
          </a:xfrm>
          <a:prstGeom prst="rect">
            <a:avLst/>
          </a:prstGeom>
          <a:noFill/>
          <a:ln>
            <a:noFill/>
          </a:ln>
        </p:spPr>
      </p:pic>
      <p:sp>
        <p:nvSpPr>
          <p:cNvPr id="5685" name="Google Shape;5685;p1843"/>
          <p:cNvSpPr/>
          <p:nvPr/>
        </p:nvSpPr>
        <p:spPr>
          <a:xfrm>
            <a:off x="0" y="9452273"/>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5686" name="Google Shape;5686;p1843"/>
          <p:cNvSpPr txBox="1">
            <a:spLocks noGrp="1"/>
          </p:cNvSpPr>
          <p:nvPr>
            <p:ph type="title"/>
          </p:nvPr>
        </p:nvSpPr>
        <p:spPr>
          <a:xfrm>
            <a:off x="1273486" y="1210286"/>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87" name="Google Shape;5687;p1843"/>
          <p:cNvSpPr txBox="1">
            <a:spLocks noGrp="1"/>
          </p:cNvSpPr>
          <p:nvPr>
            <p:ph type="body" idx="1"/>
          </p:nvPr>
        </p:nvSpPr>
        <p:spPr>
          <a:xfrm>
            <a:off x="1273486" y="2456782"/>
            <a:ext cx="15234269" cy="617573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598.xml><?xml version="1.0" encoding="utf-8"?>
<p:sldLayout xmlns:a="http://schemas.openxmlformats.org/drawingml/2006/main" xmlns:r="http://schemas.openxmlformats.org/officeDocument/2006/relationships" xmlns:p="http://schemas.openxmlformats.org/presentationml/2006/main" matchingName="3_Two Section | Picture and Copy Layout">
  <p:cSld name="3_Two Section | Picture and Copy Layout">
    <p:spTree>
      <p:nvGrpSpPr>
        <p:cNvPr id="1" name="Shape 5688"/>
        <p:cNvGrpSpPr/>
        <p:nvPr/>
      </p:nvGrpSpPr>
      <p:grpSpPr>
        <a:xfrm>
          <a:off x="0" y="0"/>
          <a:ext cx="0" cy="0"/>
          <a:chOff x="0" y="0"/>
          <a:chExt cx="0" cy="0"/>
        </a:xfrm>
      </p:grpSpPr>
      <p:sp>
        <p:nvSpPr>
          <p:cNvPr id="5689" name="Google Shape;5689;p1844"/>
          <p:cNvSpPr/>
          <p:nvPr/>
        </p:nvSpPr>
        <p:spPr>
          <a:xfrm>
            <a:off x="0" y="9469678"/>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5690" name="Google Shape;5690;p1844"/>
          <p:cNvSpPr/>
          <p:nvPr/>
        </p:nvSpPr>
        <p:spPr>
          <a:xfrm>
            <a:off x="0" y="9452273"/>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5691" name="Google Shape;5691;p1844"/>
          <p:cNvSpPr txBox="1">
            <a:spLocks noGrp="1"/>
          </p:cNvSpPr>
          <p:nvPr>
            <p:ph type="body" idx="1"/>
          </p:nvPr>
        </p:nvSpPr>
        <p:spPr>
          <a:xfrm>
            <a:off x="1780248" y="1941680"/>
            <a:ext cx="5975004" cy="5682134"/>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800"/>
              <a:buNone/>
              <a:defRPr sz="1800" b="0" i="1">
                <a:solidFill>
                  <a:srgbClr val="003B5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692" name="Google Shape;5692;p1844"/>
          <p:cNvSpPr txBox="1">
            <a:spLocks noGrp="1"/>
          </p:cNvSpPr>
          <p:nvPr>
            <p:ph type="body" idx="2"/>
          </p:nvPr>
        </p:nvSpPr>
        <p:spPr>
          <a:xfrm>
            <a:off x="8324093" y="2995693"/>
            <a:ext cx="8199842" cy="4628120"/>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b="0">
                <a:solidFill>
                  <a:schemeClr val="dk1"/>
                </a:solidFill>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b="0">
                <a:solidFill>
                  <a:srgbClr val="003B5C"/>
                </a:solidFill>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693" name="Google Shape;5693;p1844"/>
          <p:cNvSpPr txBox="1">
            <a:spLocks noGrp="1"/>
          </p:cNvSpPr>
          <p:nvPr>
            <p:ph type="title"/>
          </p:nvPr>
        </p:nvSpPr>
        <p:spPr>
          <a:xfrm>
            <a:off x="8324093" y="1731791"/>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5694" name="Google Shape;5694;p1844"/>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599.xml><?xml version="1.0" encoding="utf-8"?>
<p:sldLayout xmlns:a="http://schemas.openxmlformats.org/drawingml/2006/main" xmlns:r="http://schemas.openxmlformats.org/officeDocument/2006/relationships" xmlns:p="http://schemas.openxmlformats.org/presentationml/2006/main" matchingName="4_Title and Bullets Layout">
  <p:cSld name="4_Title and Bullets Layout">
    <p:spTree>
      <p:nvGrpSpPr>
        <p:cNvPr id="1" name="Shape 5695"/>
        <p:cNvGrpSpPr/>
        <p:nvPr/>
      </p:nvGrpSpPr>
      <p:grpSpPr>
        <a:xfrm>
          <a:off x="0" y="0"/>
          <a:ext cx="0" cy="0"/>
          <a:chOff x="0" y="0"/>
          <a:chExt cx="0" cy="0"/>
        </a:xfrm>
      </p:grpSpPr>
      <p:sp>
        <p:nvSpPr>
          <p:cNvPr id="5696" name="Google Shape;5696;p1845"/>
          <p:cNvSpPr txBox="1">
            <a:spLocks noGrp="1"/>
          </p:cNvSpPr>
          <p:nvPr>
            <p:ph type="title"/>
          </p:nvPr>
        </p:nvSpPr>
        <p:spPr>
          <a:xfrm>
            <a:off x="1273487" y="1175770"/>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97" name="Google Shape;5697;p1845"/>
          <p:cNvSpPr/>
          <p:nvPr/>
        </p:nvSpPr>
        <p:spPr>
          <a:xfrm>
            <a:off x="0" y="9469678"/>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5698" name="Google Shape;5698;p1845"/>
          <p:cNvSpPr/>
          <p:nvPr/>
        </p:nvSpPr>
        <p:spPr>
          <a:xfrm>
            <a:off x="0" y="9452273"/>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5699" name="Google Shape;5699;p1845"/>
          <p:cNvSpPr txBox="1">
            <a:spLocks noGrp="1"/>
          </p:cNvSpPr>
          <p:nvPr>
            <p:ph type="body" idx="1"/>
          </p:nvPr>
        </p:nvSpPr>
        <p:spPr>
          <a:xfrm>
            <a:off x="1273178" y="2422527"/>
            <a:ext cx="15265400" cy="5718174"/>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500"/>
              </a:spcBef>
              <a:spcAft>
                <a:spcPts val="0"/>
              </a:spcAft>
              <a:buSzPts val="3200"/>
              <a:buFont typeface="Arial"/>
              <a:buChar char="•"/>
              <a:defRPr sz="3200" b="0">
                <a:solidFill>
                  <a:schemeClr val="dk1"/>
                </a:solidFill>
                <a:latin typeface="Verdana"/>
                <a:ea typeface="Verdana"/>
                <a:cs typeface="Verdana"/>
                <a:sym typeface="Verdana"/>
              </a:defRPr>
            </a:lvl1pPr>
            <a:lvl2pPr marL="914400" lvl="1" indent="-431800" algn="l">
              <a:lnSpc>
                <a:spcPct val="100000"/>
              </a:lnSpc>
              <a:spcBef>
                <a:spcPts val="1500"/>
              </a:spcBef>
              <a:spcAft>
                <a:spcPts val="0"/>
              </a:spcAft>
              <a:buSzPts val="3200"/>
              <a:buChar char="•"/>
              <a:defRPr sz="3200">
                <a:latin typeface="Verdana"/>
                <a:ea typeface="Verdana"/>
                <a:cs typeface="Verdana"/>
                <a:sym typeface="Verdana"/>
              </a:defRPr>
            </a:lvl2pPr>
            <a:lvl3pPr marL="1371600" lvl="2" indent="-431800" algn="l">
              <a:lnSpc>
                <a:spcPct val="100000"/>
              </a:lnSpc>
              <a:spcBef>
                <a:spcPts val="1500"/>
              </a:spcBef>
              <a:spcAft>
                <a:spcPts val="0"/>
              </a:spcAft>
              <a:buSzPts val="3200"/>
              <a:buChar char="•"/>
              <a:defRPr sz="3200">
                <a:latin typeface="Verdana"/>
                <a:ea typeface="Verdana"/>
                <a:cs typeface="Verdana"/>
                <a:sym typeface="Verdana"/>
              </a:defRPr>
            </a:lvl3pPr>
            <a:lvl4pPr marL="1828800" lvl="3" indent="-431800" algn="l">
              <a:lnSpc>
                <a:spcPct val="100000"/>
              </a:lnSpc>
              <a:spcBef>
                <a:spcPts val="1500"/>
              </a:spcBef>
              <a:spcAft>
                <a:spcPts val="0"/>
              </a:spcAft>
              <a:buSzPts val="3200"/>
              <a:buChar char="•"/>
              <a:defRPr sz="3200">
                <a:latin typeface="Verdana"/>
                <a:ea typeface="Verdana"/>
                <a:cs typeface="Verdana"/>
                <a:sym typeface="Verdana"/>
              </a:defRPr>
            </a:lvl4pPr>
            <a:lvl5pPr marL="2286000" lvl="4" indent="-431800" algn="l">
              <a:lnSpc>
                <a:spcPct val="100000"/>
              </a:lnSpc>
              <a:spcBef>
                <a:spcPts val="1500"/>
              </a:spcBef>
              <a:spcAft>
                <a:spcPts val="0"/>
              </a:spcAft>
              <a:buSzPts val="3200"/>
              <a:buChar char="•"/>
              <a:defRPr sz="3200">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5700" name="Google Shape;5700;p1845"/>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8" y="9546612"/>
            <a:ext cx="7588992" cy="740388"/>
          </a:xfrm>
          <a:prstGeom prst="rect">
            <a:avLst/>
          </a:prstGeom>
          <a:noFill/>
          <a:ln>
            <a:noFill/>
          </a:ln>
        </p:spPr>
      </p:pic>
    </p:spTree>
  </p:cSld>
  <p:clrMapOvr>
    <a:masterClrMapping/>
  </p:clrMapOvr>
</p:sldLayout>
</file>

<file path=ppt/slideLayouts/slideLayout600.xml><?xml version="1.0" encoding="utf-8"?>
<p:sldLayout xmlns:a="http://schemas.openxmlformats.org/drawingml/2006/main" xmlns:r="http://schemas.openxmlformats.org/officeDocument/2006/relationships" xmlns:p="http://schemas.openxmlformats.org/presentationml/2006/main" matchingName="23_Title and Content">
  <p:cSld name="23_Title and Content">
    <p:spTree>
      <p:nvGrpSpPr>
        <p:cNvPr id="1" name="Shape 5701"/>
        <p:cNvGrpSpPr/>
        <p:nvPr/>
      </p:nvGrpSpPr>
      <p:grpSpPr>
        <a:xfrm>
          <a:off x="0" y="0"/>
          <a:ext cx="0" cy="0"/>
          <a:chOff x="0" y="0"/>
          <a:chExt cx="0" cy="0"/>
        </a:xfrm>
      </p:grpSpPr>
      <p:sp>
        <p:nvSpPr>
          <p:cNvPr id="5702" name="Google Shape;5702;p1846"/>
          <p:cNvSpPr/>
          <p:nvPr/>
        </p:nvSpPr>
        <p:spPr>
          <a:xfrm>
            <a:off x="0" y="9469678"/>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pic>
        <p:nvPicPr>
          <p:cNvPr id="5703" name="Google Shape;5703;p1846"/>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8" y="9546612"/>
            <a:ext cx="7588992" cy="740388"/>
          </a:xfrm>
          <a:prstGeom prst="rect">
            <a:avLst/>
          </a:prstGeom>
          <a:noFill/>
          <a:ln>
            <a:noFill/>
          </a:ln>
        </p:spPr>
      </p:pic>
      <p:sp>
        <p:nvSpPr>
          <p:cNvPr id="5704" name="Google Shape;5704;p1846"/>
          <p:cNvSpPr/>
          <p:nvPr/>
        </p:nvSpPr>
        <p:spPr>
          <a:xfrm>
            <a:off x="0" y="9452273"/>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5705" name="Google Shape;5705;p1846"/>
          <p:cNvSpPr txBox="1">
            <a:spLocks noGrp="1"/>
          </p:cNvSpPr>
          <p:nvPr>
            <p:ph type="title"/>
          </p:nvPr>
        </p:nvSpPr>
        <p:spPr>
          <a:xfrm>
            <a:off x="1273486" y="1210286"/>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706" name="Google Shape;5706;p1846"/>
          <p:cNvSpPr txBox="1">
            <a:spLocks noGrp="1"/>
          </p:cNvSpPr>
          <p:nvPr>
            <p:ph type="body" idx="1"/>
          </p:nvPr>
        </p:nvSpPr>
        <p:spPr>
          <a:xfrm>
            <a:off x="1273486" y="2456782"/>
            <a:ext cx="15234269" cy="617573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601.xml><?xml version="1.0" encoding="utf-8"?>
<p:sldLayout xmlns:a="http://schemas.openxmlformats.org/drawingml/2006/main" xmlns:r="http://schemas.openxmlformats.org/officeDocument/2006/relationships" xmlns:p="http://schemas.openxmlformats.org/presentationml/2006/main" matchingName="4_Two Section | Picture and Copy Layout">
  <p:cSld name="4_Two Section | Picture and Copy Layout">
    <p:spTree>
      <p:nvGrpSpPr>
        <p:cNvPr id="1" name="Shape 5707"/>
        <p:cNvGrpSpPr/>
        <p:nvPr/>
      </p:nvGrpSpPr>
      <p:grpSpPr>
        <a:xfrm>
          <a:off x="0" y="0"/>
          <a:ext cx="0" cy="0"/>
          <a:chOff x="0" y="0"/>
          <a:chExt cx="0" cy="0"/>
        </a:xfrm>
      </p:grpSpPr>
      <p:sp>
        <p:nvSpPr>
          <p:cNvPr id="5708" name="Google Shape;5708;p1847"/>
          <p:cNvSpPr/>
          <p:nvPr/>
        </p:nvSpPr>
        <p:spPr>
          <a:xfrm>
            <a:off x="0" y="9469678"/>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5709" name="Google Shape;5709;p1847"/>
          <p:cNvSpPr/>
          <p:nvPr/>
        </p:nvSpPr>
        <p:spPr>
          <a:xfrm>
            <a:off x="0" y="9452273"/>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5710" name="Google Shape;5710;p1847"/>
          <p:cNvSpPr txBox="1">
            <a:spLocks noGrp="1"/>
          </p:cNvSpPr>
          <p:nvPr>
            <p:ph type="body" idx="1"/>
          </p:nvPr>
        </p:nvSpPr>
        <p:spPr>
          <a:xfrm>
            <a:off x="1780248" y="1941680"/>
            <a:ext cx="5975004" cy="5682134"/>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800"/>
              <a:buNone/>
              <a:defRPr sz="1800" b="0" i="1">
                <a:solidFill>
                  <a:srgbClr val="003B5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711" name="Google Shape;5711;p1847"/>
          <p:cNvSpPr txBox="1">
            <a:spLocks noGrp="1"/>
          </p:cNvSpPr>
          <p:nvPr>
            <p:ph type="body" idx="2"/>
          </p:nvPr>
        </p:nvSpPr>
        <p:spPr>
          <a:xfrm>
            <a:off x="8324093" y="2995693"/>
            <a:ext cx="8199842" cy="4628120"/>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b="0">
                <a:solidFill>
                  <a:schemeClr val="dk1"/>
                </a:solidFill>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b="0">
                <a:solidFill>
                  <a:srgbClr val="003B5C"/>
                </a:solidFill>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712" name="Google Shape;5712;p1847"/>
          <p:cNvSpPr txBox="1">
            <a:spLocks noGrp="1"/>
          </p:cNvSpPr>
          <p:nvPr>
            <p:ph type="title"/>
          </p:nvPr>
        </p:nvSpPr>
        <p:spPr>
          <a:xfrm>
            <a:off x="8324093" y="1731791"/>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5713" name="Google Shape;5713;p1847"/>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8" y="9546612"/>
            <a:ext cx="7588992" cy="740388"/>
          </a:xfrm>
          <a:prstGeom prst="rect">
            <a:avLst/>
          </a:prstGeom>
          <a:noFill/>
          <a:ln>
            <a:noFill/>
          </a:ln>
        </p:spPr>
      </p:pic>
    </p:spTree>
  </p:cSld>
  <p:clrMapOvr>
    <a:masterClrMapping/>
  </p:clrMapOvr>
</p:sldLayout>
</file>

<file path=ppt/slideLayouts/slideLayout602.xml><?xml version="1.0" encoding="utf-8"?>
<p:sldLayout xmlns:a="http://schemas.openxmlformats.org/drawingml/2006/main" xmlns:r="http://schemas.openxmlformats.org/officeDocument/2006/relationships" xmlns:p="http://schemas.openxmlformats.org/presentationml/2006/main" matchingName="12_Title Slide_Yale Blue">
  <p:cSld name="12_Title Slide_Yale Blue">
    <p:spTree>
      <p:nvGrpSpPr>
        <p:cNvPr id="1" name="Shape 5714"/>
        <p:cNvGrpSpPr/>
        <p:nvPr/>
      </p:nvGrpSpPr>
      <p:grpSpPr>
        <a:xfrm>
          <a:off x="0" y="0"/>
          <a:ext cx="0" cy="0"/>
          <a:chOff x="0" y="0"/>
          <a:chExt cx="0" cy="0"/>
        </a:xfrm>
      </p:grpSpPr>
      <p:sp>
        <p:nvSpPr>
          <p:cNvPr id="5715" name="Google Shape;5715;p1848"/>
          <p:cNvSpPr txBox="1">
            <a:spLocks noGrp="1"/>
          </p:cNvSpPr>
          <p:nvPr>
            <p:ph type="body" idx="1"/>
          </p:nvPr>
        </p:nvSpPr>
        <p:spPr>
          <a:xfrm>
            <a:off x="4239835"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716" name="Google Shape;5716;p1848"/>
          <p:cNvSpPr txBox="1">
            <a:spLocks noGrp="1"/>
          </p:cNvSpPr>
          <p:nvPr>
            <p:ph type="ctrTitle"/>
          </p:nvPr>
        </p:nvSpPr>
        <p:spPr>
          <a:xfrm>
            <a:off x="4239835" y="2710729"/>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1"/>
              <a:buFont typeface="Verdana"/>
              <a:buNone/>
              <a:defRPr sz="8001"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717" name="Google Shape;5717;p1848"/>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5718" name="Google Shape;5718;p184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719" name="Google Shape;5719;p1848"/>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5720" name="Google Shape;5720;p1848"/>
          <p:cNvSpPr/>
          <p:nvPr/>
        </p:nvSpPr>
        <p:spPr>
          <a:xfrm rot="10800000">
            <a:off x="2" y="3000374"/>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chemeClr val="lt1"/>
              </a:solidFill>
              <a:latin typeface="Calibri"/>
              <a:ea typeface="Calibri"/>
              <a:cs typeface="Calibri"/>
              <a:sym typeface="Calibri"/>
            </a:endParaRPr>
          </a:p>
        </p:txBody>
      </p:sp>
      <p:sp>
        <p:nvSpPr>
          <p:cNvPr id="5721" name="Google Shape;5721;p1848"/>
          <p:cNvSpPr/>
          <p:nvPr/>
        </p:nvSpPr>
        <p:spPr>
          <a:xfrm>
            <a:off x="0" y="9172579"/>
            <a:ext cx="18288000" cy="1114424"/>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chemeClr val="lt1"/>
              </a:solidFill>
              <a:latin typeface="Calibri"/>
              <a:ea typeface="Calibri"/>
              <a:cs typeface="Calibri"/>
              <a:sym typeface="Calibri"/>
            </a:endParaRPr>
          </a:p>
        </p:txBody>
      </p:sp>
      <p:sp>
        <p:nvSpPr>
          <p:cNvPr id="5722" name="Google Shape;5722;p1848"/>
          <p:cNvSpPr txBox="1">
            <a:spLocks noGrp="1"/>
          </p:cNvSpPr>
          <p:nvPr>
            <p:ph type="body" idx="2"/>
          </p:nvPr>
        </p:nvSpPr>
        <p:spPr>
          <a:xfrm>
            <a:off x="4239835" y="5171101"/>
            <a:ext cx="12267920" cy="106997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b="0" i="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5723" name="Google Shape;5723;p1848"/>
          <p:cNvPicPr preferRelativeResize="0"/>
          <p:nvPr/>
        </p:nvPicPr>
        <p:blipFill rotWithShape="1">
          <a:blip r:embed="rId2">
            <a:alphaModFix/>
          </a:blip>
          <a:srcRect/>
          <a:stretch/>
        </p:blipFill>
        <p:spPr>
          <a:xfrm>
            <a:off x="4244753" y="6267495"/>
            <a:ext cx="6593939" cy="1710245"/>
          </a:xfrm>
          <a:prstGeom prst="rect">
            <a:avLst/>
          </a:prstGeom>
          <a:noFill/>
          <a:ln>
            <a:noFill/>
          </a:ln>
        </p:spPr>
      </p:pic>
    </p:spTree>
  </p:cSld>
  <p:clrMapOvr>
    <a:masterClrMapping/>
  </p:clrMapOvr>
</p:sldLayout>
</file>

<file path=ppt/slideLayouts/slideLayout603.xml><?xml version="1.0" encoding="utf-8"?>
<p:sldLayout xmlns:a="http://schemas.openxmlformats.org/drawingml/2006/main" xmlns:r="http://schemas.openxmlformats.org/officeDocument/2006/relationships" xmlns:p="http://schemas.openxmlformats.org/presentationml/2006/main" matchingName="5_Title and Bullets Layout">
  <p:cSld name="5_Title and Bullets Layout">
    <p:spTree>
      <p:nvGrpSpPr>
        <p:cNvPr id="1" name="Shape 5724"/>
        <p:cNvGrpSpPr/>
        <p:nvPr/>
      </p:nvGrpSpPr>
      <p:grpSpPr>
        <a:xfrm>
          <a:off x="0" y="0"/>
          <a:ext cx="0" cy="0"/>
          <a:chOff x="0" y="0"/>
          <a:chExt cx="0" cy="0"/>
        </a:xfrm>
      </p:grpSpPr>
      <p:sp>
        <p:nvSpPr>
          <p:cNvPr id="5725" name="Google Shape;5725;p1849"/>
          <p:cNvSpPr txBox="1">
            <a:spLocks noGrp="1"/>
          </p:cNvSpPr>
          <p:nvPr>
            <p:ph type="title"/>
          </p:nvPr>
        </p:nvSpPr>
        <p:spPr>
          <a:xfrm>
            <a:off x="1273487" y="1175770"/>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726" name="Google Shape;5726;p1849"/>
          <p:cNvSpPr/>
          <p:nvPr/>
        </p:nvSpPr>
        <p:spPr>
          <a:xfrm>
            <a:off x="0" y="9469678"/>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5727" name="Google Shape;5727;p1849"/>
          <p:cNvSpPr/>
          <p:nvPr/>
        </p:nvSpPr>
        <p:spPr>
          <a:xfrm>
            <a:off x="0" y="9452273"/>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5728" name="Google Shape;5728;p1849"/>
          <p:cNvSpPr txBox="1">
            <a:spLocks noGrp="1"/>
          </p:cNvSpPr>
          <p:nvPr>
            <p:ph type="body" idx="1"/>
          </p:nvPr>
        </p:nvSpPr>
        <p:spPr>
          <a:xfrm>
            <a:off x="1273178" y="2422527"/>
            <a:ext cx="15265400" cy="5718174"/>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500"/>
              </a:spcBef>
              <a:spcAft>
                <a:spcPts val="0"/>
              </a:spcAft>
              <a:buSzPts val="3200"/>
              <a:buFont typeface="Arial"/>
              <a:buChar char="•"/>
              <a:defRPr sz="3200" b="0">
                <a:solidFill>
                  <a:schemeClr val="dk1"/>
                </a:solidFill>
                <a:latin typeface="Verdana"/>
                <a:ea typeface="Verdana"/>
                <a:cs typeface="Verdana"/>
                <a:sym typeface="Verdana"/>
              </a:defRPr>
            </a:lvl1pPr>
            <a:lvl2pPr marL="914400" lvl="1" indent="-431800" algn="l">
              <a:lnSpc>
                <a:spcPct val="100000"/>
              </a:lnSpc>
              <a:spcBef>
                <a:spcPts val="1500"/>
              </a:spcBef>
              <a:spcAft>
                <a:spcPts val="0"/>
              </a:spcAft>
              <a:buSzPts val="3200"/>
              <a:buChar char="•"/>
              <a:defRPr sz="3200">
                <a:latin typeface="Verdana"/>
                <a:ea typeface="Verdana"/>
                <a:cs typeface="Verdana"/>
                <a:sym typeface="Verdana"/>
              </a:defRPr>
            </a:lvl2pPr>
            <a:lvl3pPr marL="1371600" lvl="2" indent="-431800" algn="l">
              <a:lnSpc>
                <a:spcPct val="100000"/>
              </a:lnSpc>
              <a:spcBef>
                <a:spcPts val="1500"/>
              </a:spcBef>
              <a:spcAft>
                <a:spcPts val="0"/>
              </a:spcAft>
              <a:buSzPts val="3200"/>
              <a:buChar char="•"/>
              <a:defRPr sz="3200">
                <a:latin typeface="Verdana"/>
                <a:ea typeface="Verdana"/>
                <a:cs typeface="Verdana"/>
                <a:sym typeface="Verdana"/>
              </a:defRPr>
            </a:lvl3pPr>
            <a:lvl4pPr marL="1828800" lvl="3" indent="-431800" algn="l">
              <a:lnSpc>
                <a:spcPct val="100000"/>
              </a:lnSpc>
              <a:spcBef>
                <a:spcPts val="1500"/>
              </a:spcBef>
              <a:spcAft>
                <a:spcPts val="0"/>
              </a:spcAft>
              <a:buSzPts val="3200"/>
              <a:buChar char="•"/>
              <a:defRPr sz="3200">
                <a:latin typeface="Verdana"/>
                <a:ea typeface="Verdana"/>
                <a:cs typeface="Verdana"/>
                <a:sym typeface="Verdana"/>
              </a:defRPr>
            </a:lvl4pPr>
            <a:lvl5pPr marL="2286000" lvl="4" indent="-431800" algn="l">
              <a:lnSpc>
                <a:spcPct val="100000"/>
              </a:lnSpc>
              <a:spcBef>
                <a:spcPts val="1500"/>
              </a:spcBef>
              <a:spcAft>
                <a:spcPts val="0"/>
              </a:spcAft>
              <a:buSzPts val="3200"/>
              <a:buChar char="•"/>
              <a:defRPr sz="3200">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5729" name="Google Shape;5729;p1849"/>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604.xml><?xml version="1.0" encoding="utf-8"?>
<p:sldLayout xmlns:a="http://schemas.openxmlformats.org/drawingml/2006/main" xmlns:r="http://schemas.openxmlformats.org/officeDocument/2006/relationships" xmlns:p="http://schemas.openxmlformats.org/presentationml/2006/main" matchingName="24_Title and Content">
  <p:cSld name="24_Title and Content">
    <p:spTree>
      <p:nvGrpSpPr>
        <p:cNvPr id="1" name="Shape 5730"/>
        <p:cNvGrpSpPr/>
        <p:nvPr/>
      </p:nvGrpSpPr>
      <p:grpSpPr>
        <a:xfrm>
          <a:off x="0" y="0"/>
          <a:ext cx="0" cy="0"/>
          <a:chOff x="0" y="0"/>
          <a:chExt cx="0" cy="0"/>
        </a:xfrm>
      </p:grpSpPr>
      <p:sp>
        <p:nvSpPr>
          <p:cNvPr id="5731" name="Google Shape;5731;p1850"/>
          <p:cNvSpPr/>
          <p:nvPr/>
        </p:nvSpPr>
        <p:spPr>
          <a:xfrm>
            <a:off x="0" y="9469678"/>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pic>
        <p:nvPicPr>
          <p:cNvPr id="5732" name="Google Shape;5732;p1850"/>
          <p:cNvPicPr preferRelativeResize="0"/>
          <p:nvPr/>
        </p:nvPicPr>
        <p:blipFill rotWithShape="1">
          <a:blip r:embed="rId2">
            <a:alphaModFix/>
          </a:blip>
          <a:srcRect/>
          <a:stretch/>
        </p:blipFill>
        <p:spPr>
          <a:xfrm>
            <a:off x="10699008" y="9546612"/>
            <a:ext cx="7588992" cy="740388"/>
          </a:xfrm>
          <a:prstGeom prst="rect">
            <a:avLst/>
          </a:prstGeom>
          <a:noFill/>
          <a:ln>
            <a:noFill/>
          </a:ln>
        </p:spPr>
      </p:pic>
      <p:sp>
        <p:nvSpPr>
          <p:cNvPr id="5733" name="Google Shape;5733;p1850"/>
          <p:cNvSpPr/>
          <p:nvPr/>
        </p:nvSpPr>
        <p:spPr>
          <a:xfrm>
            <a:off x="0" y="9452273"/>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5734" name="Google Shape;5734;p1850"/>
          <p:cNvSpPr txBox="1">
            <a:spLocks noGrp="1"/>
          </p:cNvSpPr>
          <p:nvPr>
            <p:ph type="title"/>
          </p:nvPr>
        </p:nvSpPr>
        <p:spPr>
          <a:xfrm>
            <a:off x="1273486" y="1210286"/>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735" name="Google Shape;5735;p1850"/>
          <p:cNvSpPr txBox="1">
            <a:spLocks noGrp="1"/>
          </p:cNvSpPr>
          <p:nvPr>
            <p:ph type="body" idx="1"/>
          </p:nvPr>
        </p:nvSpPr>
        <p:spPr>
          <a:xfrm>
            <a:off x="1273486" y="2456782"/>
            <a:ext cx="15234269" cy="617573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605.xml><?xml version="1.0" encoding="utf-8"?>
<p:sldLayout xmlns:a="http://schemas.openxmlformats.org/drawingml/2006/main" xmlns:r="http://schemas.openxmlformats.org/officeDocument/2006/relationships" xmlns:p="http://schemas.openxmlformats.org/presentationml/2006/main" matchingName="5_Two Section | Picture and Copy Layout">
  <p:cSld name="5_Two Section | Picture and Copy Layout">
    <p:spTree>
      <p:nvGrpSpPr>
        <p:cNvPr id="1" name="Shape 5736"/>
        <p:cNvGrpSpPr/>
        <p:nvPr/>
      </p:nvGrpSpPr>
      <p:grpSpPr>
        <a:xfrm>
          <a:off x="0" y="0"/>
          <a:ext cx="0" cy="0"/>
          <a:chOff x="0" y="0"/>
          <a:chExt cx="0" cy="0"/>
        </a:xfrm>
      </p:grpSpPr>
      <p:sp>
        <p:nvSpPr>
          <p:cNvPr id="5737" name="Google Shape;5737;p1851"/>
          <p:cNvSpPr/>
          <p:nvPr/>
        </p:nvSpPr>
        <p:spPr>
          <a:xfrm>
            <a:off x="0" y="9469678"/>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5738" name="Google Shape;5738;p1851"/>
          <p:cNvSpPr/>
          <p:nvPr/>
        </p:nvSpPr>
        <p:spPr>
          <a:xfrm>
            <a:off x="0" y="9452273"/>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5739" name="Google Shape;5739;p1851"/>
          <p:cNvSpPr txBox="1">
            <a:spLocks noGrp="1"/>
          </p:cNvSpPr>
          <p:nvPr>
            <p:ph type="body" idx="1"/>
          </p:nvPr>
        </p:nvSpPr>
        <p:spPr>
          <a:xfrm>
            <a:off x="1780248" y="1941680"/>
            <a:ext cx="5975004" cy="5682134"/>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800"/>
              <a:buNone/>
              <a:defRPr sz="1800" b="0" i="1">
                <a:solidFill>
                  <a:srgbClr val="003B5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740" name="Google Shape;5740;p1851"/>
          <p:cNvSpPr txBox="1">
            <a:spLocks noGrp="1"/>
          </p:cNvSpPr>
          <p:nvPr>
            <p:ph type="body" idx="2"/>
          </p:nvPr>
        </p:nvSpPr>
        <p:spPr>
          <a:xfrm>
            <a:off x="8324093" y="2995693"/>
            <a:ext cx="8199842" cy="4628120"/>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b="0">
                <a:solidFill>
                  <a:schemeClr val="dk1"/>
                </a:solidFill>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b="0">
                <a:solidFill>
                  <a:srgbClr val="003B5C"/>
                </a:solidFill>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741" name="Google Shape;5741;p1851"/>
          <p:cNvSpPr txBox="1">
            <a:spLocks noGrp="1"/>
          </p:cNvSpPr>
          <p:nvPr>
            <p:ph type="title"/>
          </p:nvPr>
        </p:nvSpPr>
        <p:spPr>
          <a:xfrm>
            <a:off x="8324093" y="1731791"/>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5742" name="Google Shape;5742;p1851"/>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606.xml><?xml version="1.0" encoding="utf-8"?>
<p:sldLayout xmlns:a="http://schemas.openxmlformats.org/drawingml/2006/main" xmlns:r="http://schemas.openxmlformats.org/officeDocument/2006/relationships" xmlns:p="http://schemas.openxmlformats.org/presentationml/2006/main" matchingName="7_Title and Bullets Layout">
  <p:cSld name="7_Title and Bullets Layout">
    <p:spTree>
      <p:nvGrpSpPr>
        <p:cNvPr id="1" name="Shape 5743"/>
        <p:cNvGrpSpPr/>
        <p:nvPr/>
      </p:nvGrpSpPr>
      <p:grpSpPr>
        <a:xfrm>
          <a:off x="0" y="0"/>
          <a:ext cx="0" cy="0"/>
          <a:chOff x="0" y="0"/>
          <a:chExt cx="0" cy="0"/>
        </a:xfrm>
      </p:grpSpPr>
      <p:sp>
        <p:nvSpPr>
          <p:cNvPr id="5744" name="Google Shape;5744;p1852"/>
          <p:cNvSpPr txBox="1">
            <a:spLocks noGrp="1"/>
          </p:cNvSpPr>
          <p:nvPr>
            <p:ph type="title"/>
          </p:nvPr>
        </p:nvSpPr>
        <p:spPr>
          <a:xfrm>
            <a:off x="1273487" y="1175770"/>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745" name="Google Shape;5745;p1852"/>
          <p:cNvSpPr/>
          <p:nvPr/>
        </p:nvSpPr>
        <p:spPr>
          <a:xfrm>
            <a:off x="0" y="9469678"/>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5746" name="Google Shape;5746;p1852"/>
          <p:cNvSpPr/>
          <p:nvPr/>
        </p:nvSpPr>
        <p:spPr>
          <a:xfrm>
            <a:off x="0" y="9452273"/>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5747" name="Google Shape;5747;p1852"/>
          <p:cNvSpPr txBox="1">
            <a:spLocks noGrp="1"/>
          </p:cNvSpPr>
          <p:nvPr>
            <p:ph type="body" idx="1"/>
          </p:nvPr>
        </p:nvSpPr>
        <p:spPr>
          <a:xfrm>
            <a:off x="1273178" y="2422527"/>
            <a:ext cx="15265400" cy="5718174"/>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500"/>
              </a:spcBef>
              <a:spcAft>
                <a:spcPts val="0"/>
              </a:spcAft>
              <a:buSzPts val="3200"/>
              <a:buFont typeface="Arial"/>
              <a:buChar char="•"/>
              <a:defRPr sz="3200" b="0">
                <a:solidFill>
                  <a:schemeClr val="dk1"/>
                </a:solidFill>
                <a:latin typeface="Verdana"/>
                <a:ea typeface="Verdana"/>
                <a:cs typeface="Verdana"/>
                <a:sym typeface="Verdana"/>
              </a:defRPr>
            </a:lvl1pPr>
            <a:lvl2pPr marL="914400" lvl="1" indent="-431800" algn="l">
              <a:lnSpc>
                <a:spcPct val="100000"/>
              </a:lnSpc>
              <a:spcBef>
                <a:spcPts val="1500"/>
              </a:spcBef>
              <a:spcAft>
                <a:spcPts val="0"/>
              </a:spcAft>
              <a:buSzPts val="3200"/>
              <a:buChar char="•"/>
              <a:defRPr sz="3200">
                <a:latin typeface="Verdana"/>
                <a:ea typeface="Verdana"/>
                <a:cs typeface="Verdana"/>
                <a:sym typeface="Verdana"/>
              </a:defRPr>
            </a:lvl2pPr>
            <a:lvl3pPr marL="1371600" lvl="2" indent="-431800" algn="l">
              <a:lnSpc>
                <a:spcPct val="100000"/>
              </a:lnSpc>
              <a:spcBef>
                <a:spcPts val="1500"/>
              </a:spcBef>
              <a:spcAft>
                <a:spcPts val="0"/>
              </a:spcAft>
              <a:buSzPts val="3200"/>
              <a:buChar char="•"/>
              <a:defRPr sz="3200">
                <a:latin typeface="Verdana"/>
                <a:ea typeface="Verdana"/>
                <a:cs typeface="Verdana"/>
                <a:sym typeface="Verdana"/>
              </a:defRPr>
            </a:lvl3pPr>
            <a:lvl4pPr marL="1828800" lvl="3" indent="-431800" algn="l">
              <a:lnSpc>
                <a:spcPct val="100000"/>
              </a:lnSpc>
              <a:spcBef>
                <a:spcPts val="1500"/>
              </a:spcBef>
              <a:spcAft>
                <a:spcPts val="0"/>
              </a:spcAft>
              <a:buSzPts val="3200"/>
              <a:buChar char="•"/>
              <a:defRPr sz="3200">
                <a:latin typeface="Verdana"/>
                <a:ea typeface="Verdana"/>
                <a:cs typeface="Verdana"/>
                <a:sym typeface="Verdana"/>
              </a:defRPr>
            </a:lvl4pPr>
            <a:lvl5pPr marL="2286000" lvl="4" indent="-431800" algn="l">
              <a:lnSpc>
                <a:spcPct val="100000"/>
              </a:lnSpc>
              <a:spcBef>
                <a:spcPts val="1500"/>
              </a:spcBef>
              <a:spcAft>
                <a:spcPts val="0"/>
              </a:spcAft>
              <a:buSzPts val="3200"/>
              <a:buChar char="•"/>
              <a:defRPr sz="3200">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5748" name="Google Shape;5748;p1852"/>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607.xml><?xml version="1.0" encoding="utf-8"?>
<p:sldLayout xmlns:a="http://schemas.openxmlformats.org/drawingml/2006/main" xmlns:r="http://schemas.openxmlformats.org/officeDocument/2006/relationships" xmlns:p="http://schemas.openxmlformats.org/presentationml/2006/main" matchingName="26_Title and Content">
  <p:cSld name="26_Title and Content">
    <p:spTree>
      <p:nvGrpSpPr>
        <p:cNvPr id="1" name="Shape 5749"/>
        <p:cNvGrpSpPr/>
        <p:nvPr/>
      </p:nvGrpSpPr>
      <p:grpSpPr>
        <a:xfrm>
          <a:off x="0" y="0"/>
          <a:ext cx="0" cy="0"/>
          <a:chOff x="0" y="0"/>
          <a:chExt cx="0" cy="0"/>
        </a:xfrm>
      </p:grpSpPr>
      <p:sp>
        <p:nvSpPr>
          <p:cNvPr id="5750" name="Google Shape;5750;p1853"/>
          <p:cNvSpPr/>
          <p:nvPr/>
        </p:nvSpPr>
        <p:spPr>
          <a:xfrm>
            <a:off x="0" y="9469678"/>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pic>
        <p:nvPicPr>
          <p:cNvPr id="5751" name="Google Shape;5751;p1853"/>
          <p:cNvPicPr preferRelativeResize="0"/>
          <p:nvPr/>
        </p:nvPicPr>
        <p:blipFill rotWithShape="1">
          <a:blip r:embed="rId2">
            <a:alphaModFix/>
          </a:blip>
          <a:srcRect/>
          <a:stretch/>
        </p:blipFill>
        <p:spPr>
          <a:xfrm>
            <a:off x="10699008" y="9546612"/>
            <a:ext cx="7588992" cy="740388"/>
          </a:xfrm>
          <a:prstGeom prst="rect">
            <a:avLst/>
          </a:prstGeom>
          <a:noFill/>
          <a:ln>
            <a:noFill/>
          </a:ln>
        </p:spPr>
      </p:pic>
      <p:sp>
        <p:nvSpPr>
          <p:cNvPr id="5752" name="Google Shape;5752;p1853"/>
          <p:cNvSpPr/>
          <p:nvPr/>
        </p:nvSpPr>
        <p:spPr>
          <a:xfrm>
            <a:off x="0" y="9452273"/>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5753" name="Google Shape;5753;p1853"/>
          <p:cNvSpPr txBox="1">
            <a:spLocks noGrp="1"/>
          </p:cNvSpPr>
          <p:nvPr>
            <p:ph type="title"/>
          </p:nvPr>
        </p:nvSpPr>
        <p:spPr>
          <a:xfrm>
            <a:off x="1273486" y="1210286"/>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754" name="Google Shape;5754;p1853"/>
          <p:cNvSpPr txBox="1">
            <a:spLocks noGrp="1"/>
          </p:cNvSpPr>
          <p:nvPr>
            <p:ph type="body" idx="1"/>
          </p:nvPr>
        </p:nvSpPr>
        <p:spPr>
          <a:xfrm>
            <a:off x="1273486" y="2456782"/>
            <a:ext cx="15234269" cy="617573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608.xml><?xml version="1.0" encoding="utf-8"?>
<p:sldLayout xmlns:a="http://schemas.openxmlformats.org/drawingml/2006/main" xmlns:r="http://schemas.openxmlformats.org/officeDocument/2006/relationships" xmlns:p="http://schemas.openxmlformats.org/presentationml/2006/main" matchingName="7_Two Section | Picture and Copy Layout">
  <p:cSld name="7_Two Section | Picture and Copy Layout">
    <p:spTree>
      <p:nvGrpSpPr>
        <p:cNvPr id="1" name="Shape 5755"/>
        <p:cNvGrpSpPr/>
        <p:nvPr/>
      </p:nvGrpSpPr>
      <p:grpSpPr>
        <a:xfrm>
          <a:off x="0" y="0"/>
          <a:ext cx="0" cy="0"/>
          <a:chOff x="0" y="0"/>
          <a:chExt cx="0" cy="0"/>
        </a:xfrm>
      </p:grpSpPr>
      <p:sp>
        <p:nvSpPr>
          <p:cNvPr id="5756" name="Google Shape;5756;p1854"/>
          <p:cNvSpPr/>
          <p:nvPr/>
        </p:nvSpPr>
        <p:spPr>
          <a:xfrm>
            <a:off x="0" y="9469678"/>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5757" name="Google Shape;5757;p1854"/>
          <p:cNvSpPr/>
          <p:nvPr/>
        </p:nvSpPr>
        <p:spPr>
          <a:xfrm>
            <a:off x="0" y="9452273"/>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5758" name="Google Shape;5758;p1854"/>
          <p:cNvSpPr txBox="1">
            <a:spLocks noGrp="1"/>
          </p:cNvSpPr>
          <p:nvPr>
            <p:ph type="body" idx="1"/>
          </p:nvPr>
        </p:nvSpPr>
        <p:spPr>
          <a:xfrm>
            <a:off x="1780248" y="1941680"/>
            <a:ext cx="5975004" cy="5682134"/>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800"/>
              <a:buNone/>
              <a:defRPr sz="1800" b="0" i="1">
                <a:solidFill>
                  <a:srgbClr val="003B5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759" name="Google Shape;5759;p1854"/>
          <p:cNvSpPr txBox="1">
            <a:spLocks noGrp="1"/>
          </p:cNvSpPr>
          <p:nvPr>
            <p:ph type="body" idx="2"/>
          </p:nvPr>
        </p:nvSpPr>
        <p:spPr>
          <a:xfrm>
            <a:off x="8324093" y="2995693"/>
            <a:ext cx="8199842" cy="4628120"/>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b="0">
                <a:solidFill>
                  <a:schemeClr val="dk1"/>
                </a:solidFill>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b="0">
                <a:solidFill>
                  <a:srgbClr val="003B5C"/>
                </a:solidFill>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760" name="Google Shape;5760;p1854"/>
          <p:cNvSpPr txBox="1">
            <a:spLocks noGrp="1"/>
          </p:cNvSpPr>
          <p:nvPr>
            <p:ph type="title"/>
          </p:nvPr>
        </p:nvSpPr>
        <p:spPr>
          <a:xfrm>
            <a:off x="8324093" y="1731791"/>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5761" name="Google Shape;5761;p1854"/>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609.xml><?xml version="1.0" encoding="utf-8"?>
<p:sldLayout xmlns:a="http://schemas.openxmlformats.org/drawingml/2006/main" xmlns:r="http://schemas.openxmlformats.org/officeDocument/2006/relationships" xmlns:p="http://schemas.openxmlformats.org/presentationml/2006/main" matchingName="8_Title and Bullets Layout">
  <p:cSld name="8_Title and Bullets Layout">
    <p:spTree>
      <p:nvGrpSpPr>
        <p:cNvPr id="1" name="Shape 5762"/>
        <p:cNvGrpSpPr/>
        <p:nvPr/>
      </p:nvGrpSpPr>
      <p:grpSpPr>
        <a:xfrm>
          <a:off x="0" y="0"/>
          <a:ext cx="0" cy="0"/>
          <a:chOff x="0" y="0"/>
          <a:chExt cx="0" cy="0"/>
        </a:xfrm>
      </p:grpSpPr>
      <p:sp>
        <p:nvSpPr>
          <p:cNvPr id="5763" name="Google Shape;5763;p1855"/>
          <p:cNvSpPr txBox="1">
            <a:spLocks noGrp="1"/>
          </p:cNvSpPr>
          <p:nvPr>
            <p:ph type="title"/>
          </p:nvPr>
        </p:nvSpPr>
        <p:spPr>
          <a:xfrm>
            <a:off x="1273487" y="1175770"/>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764" name="Google Shape;5764;p1855"/>
          <p:cNvSpPr/>
          <p:nvPr/>
        </p:nvSpPr>
        <p:spPr>
          <a:xfrm>
            <a:off x="0" y="9469678"/>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5765" name="Google Shape;5765;p1855"/>
          <p:cNvSpPr/>
          <p:nvPr/>
        </p:nvSpPr>
        <p:spPr>
          <a:xfrm>
            <a:off x="0" y="9452273"/>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5766" name="Google Shape;5766;p1855"/>
          <p:cNvSpPr txBox="1">
            <a:spLocks noGrp="1"/>
          </p:cNvSpPr>
          <p:nvPr>
            <p:ph type="body" idx="1"/>
          </p:nvPr>
        </p:nvSpPr>
        <p:spPr>
          <a:xfrm>
            <a:off x="1273178" y="2422527"/>
            <a:ext cx="15265400" cy="5718174"/>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500"/>
              </a:spcBef>
              <a:spcAft>
                <a:spcPts val="0"/>
              </a:spcAft>
              <a:buSzPts val="3200"/>
              <a:buFont typeface="Arial"/>
              <a:buChar char="•"/>
              <a:defRPr sz="3200" b="0">
                <a:solidFill>
                  <a:schemeClr val="dk1"/>
                </a:solidFill>
                <a:latin typeface="Verdana"/>
                <a:ea typeface="Verdana"/>
                <a:cs typeface="Verdana"/>
                <a:sym typeface="Verdana"/>
              </a:defRPr>
            </a:lvl1pPr>
            <a:lvl2pPr marL="914400" lvl="1" indent="-431800" algn="l">
              <a:lnSpc>
                <a:spcPct val="100000"/>
              </a:lnSpc>
              <a:spcBef>
                <a:spcPts val="1500"/>
              </a:spcBef>
              <a:spcAft>
                <a:spcPts val="0"/>
              </a:spcAft>
              <a:buSzPts val="3200"/>
              <a:buChar char="•"/>
              <a:defRPr sz="3200">
                <a:latin typeface="Verdana"/>
                <a:ea typeface="Verdana"/>
                <a:cs typeface="Verdana"/>
                <a:sym typeface="Verdana"/>
              </a:defRPr>
            </a:lvl2pPr>
            <a:lvl3pPr marL="1371600" lvl="2" indent="-431800" algn="l">
              <a:lnSpc>
                <a:spcPct val="100000"/>
              </a:lnSpc>
              <a:spcBef>
                <a:spcPts val="1500"/>
              </a:spcBef>
              <a:spcAft>
                <a:spcPts val="0"/>
              </a:spcAft>
              <a:buSzPts val="3200"/>
              <a:buChar char="•"/>
              <a:defRPr sz="3200">
                <a:latin typeface="Verdana"/>
                <a:ea typeface="Verdana"/>
                <a:cs typeface="Verdana"/>
                <a:sym typeface="Verdana"/>
              </a:defRPr>
            </a:lvl3pPr>
            <a:lvl4pPr marL="1828800" lvl="3" indent="-431800" algn="l">
              <a:lnSpc>
                <a:spcPct val="100000"/>
              </a:lnSpc>
              <a:spcBef>
                <a:spcPts val="1500"/>
              </a:spcBef>
              <a:spcAft>
                <a:spcPts val="0"/>
              </a:spcAft>
              <a:buSzPts val="3200"/>
              <a:buChar char="•"/>
              <a:defRPr sz="3200">
                <a:latin typeface="Verdana"/>
                <a:ea typeface="Verdana"/>
                <a:cs typeface="Verdana"/>
                <a:sym typeface="Verdana"/>
              </a:defRPr>
            </a:lvl4pPr>
            <a:lvl5pPr marL="2286000" lvl="4" indent="-431800" algn="l">
              <a:lnSpc>
                <a:spcPct val="100000"/>
              </a:lnSpc>
              <a:spcBef>
                <a:spcPts val="1500"/>
              </a:spcBef>
              <a:spcAft>
                <a:spcPts val="0"/>
              </a:spcAft>
              <a:buSzPts val="3200"/>
              <a:buChar char="•"/>
              <a:defRPr sz="3200">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5767" name="Google Shape;5767;p1855"/>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610.xml><?xml version="1.0" encoding="utf-8"?>
<p:sldLayout xmlns:a="http://schemas.openxmlformats.org/drawingml/2006/main" xmlns:r="http://schemas.openxmlformats.org/officeDocument/2006/relationships" xmlns:p="http://schemas.openxmlformats.org/presentationml/2006/main" matchingName="27_Title and Content">
  <p:cSld name="27_Title and Content">
    <p:spTree>
      <p:nvGrpSpPr>
        <p:cNvPr id="1" name="Shape 5768"/>
        <p:cNvGrpSpPr/>
        <p:nvPr/>
      </p:nvGrpSpPr>
      <p:grpSpPr>
        <a:xfrm>
          <a:off x="0" y="0"/>
          <a:ext cx="0" cy="0"/>
          <a:chOff x="0" y="0"/>
          <a:chExt cx="0" cy="0"/>
        </a:xfrm>
      </p:grpSpPr>
      <p:sp>
        <p:nvSpPr>
          <p:cNvPr id="5769" name="Google Shape;5769;p1856"/>
          <p:cNvSpPr/>
          <p:nvPr/>
        </p:nvSpPr>
        <p:spPr>
          <a:xfrm>
            <a:off x="0" y="9469678"/>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pic>
        <p:nvPicPr>
          <p:cNvPr id="5770" name="Google Shape;5770;p1856"/>
          <p:cNvPicPr preferRelativeResize="0"/>
          <p:nvPr/>
        </p:nvPicPr>
        <p:blipFill rotWithShape="1">
          <a:blip r:embed="rId2">
            <a:alphaModFix/>
          </a:blip>
          <a:srcRect/>
          <a:stretch/>
        </p:blipFill>
        <p:spPr>
          <a:xfrm>
            <a:off x="10699008" y="9546612"/>
            <a:ext cx="7588992" cy="740388"/>
          </a:xfrm>
          <a:prstGeom prst="rect">
            <a:avLst/>
          </a:prstGeom>
          <a:noFill/>
          <a:ln>
            <a:noFill/>
          </a:ln>
        </p:spPr>
      </p:pic>
      <p:sp>
        <p:nvSpPr>
          <p:cNvPr id="5771" name="Google Shape;5771;p1856"/>
          <p:cNvSpPr/>
          <p:nvPr/>
        </p:nvSpPr>
        <p:spPr>
          <a:xfrm>
            <a:off x="0" y="9452273"/>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5772" name="Google Shape;5772;p1856"/>
          <p:cNvSpPr txBox="1">
            <a:spLocks noGrp="1"/>
          </p:cNvSpPr>
          <p:nvPr>
            <p:ph type="title"/>
          </p:nvPr>
        </p:nvSpPr>
        <p:spPr>
          <a:xfrm>
            <a:off x="1273486" y="1210286"/>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773" name="Google Shape;5773;p1856"/>
          <p:cNvSpPr txBox="1">
            <a:spLocks noGrp="1"/>
          </p:cNvSpPr>
          <p:nvPr>
            <p:ph type="body" idx="1"/>
          </p:nvPr>
        </p:nvSpPr>
        <p:spPr>
          <a:xfrm>
            <a:off x="1273486" y="2456782"/>
            <a:ext cx="15234269" cy="617573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611.xml><?xml version="1.0" encoding="utf-8"?>
<p:sldLayout xmlns:a="http://schemas.openxmlformats.org/drawingml/2006/main" xmlns:r="http://schemas.openxmlformats.org/officeDocument/2006/relationships" xmlns:p="http://schemas.openxmlformats.org/presentationml/2006/main" matchingName="4_Comparison">
  <p:cSld name="4_Comparison">
    <p:spTree>
      <p:nvGrpSpPr>
        <p:cNvPr id="1" name="Shape 5774"/>
        <p:cNvGrpSpPr/>
        <p:nvPr/>
      </p:nvGrpSpPr>
      <p:grpSpPr>
        <a:xfrm>
          <a:off x="0" y="0"/>
          <a:ext cx="0" cy="0"/>
          <a:chOff x="0" y="0"/>
          <a:chExt cx="0" cy="0"/>
        </a:xfrm>
      </p:grpSpPr>
      <p:grpSp>
        <p:nvGrpSpPr>
          <p:cNvPr id="5775" name="Google Shape;5775;p1857"/>
          <p:cNvGrpSpPr/>
          <p:nvPr/>
        </p:nvGrpSpPr>
        <p:grpSpPr>
          <a:xfrm>
            <a:off x="10787314" y="2"/>
            <a:ext cx="7500689" cy="2138988"/>
            <a:chOff x="7191542" y="1"/>
            <a:chExt cx="5000459" cy="1425992"/>
          </a:xfrm>
        </p:grpSpPr>
        <p:pic>
          <p:nvPicPr>
            <p:cNvPr id="5776" name="Google Shape;5776;p185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777" name="Google Shape;5777;p1857"/>
            <p:cNvGrpSpPr/>
            <p:nvPr/>
          </p:nvGrpSpPr>
          <p:grpSpPr>
            <a:xfrm>
              <a:off x="7191542" y="1"/>
              <a:ext cx="5000459" cy="1425992"/>
              <a:chOff x="7186272" y="0"/>
              <a:chExt cx="5005729" cy="1427495"/>
            </a:xfrm>
          </p:grpSpPr>
          <p:sp>
            <p:nvSpPr>
              <p:cNvPr id="5778" name="Google Shape;5778;p185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5779" name="Google Shape;5779;p185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5780" name="Google Shape;5780;p1857"/>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781" name="Google Shape;5781;p1857"/>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5782" name="Google Shape;5782;p1857"/>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783" name="Google Shape;5783;p1857"/>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5784" name="Google Shape;5784;p1857"/>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785" name="Google Shape;5785;p1857"/>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786" name="Google Shape;5786;p185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5787" name="Google Shape;5787;p185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612.xml><?xml version="1.0" encoding="utf-8"?>
<p:sldLayout xmlns:a="http://schemas.openxmlformats.org/drawingml/2006/main" xmlns:r="http://schemas.openxmlformats.org/officeDocument/2006/relationships" xmlns:p="http://schemas.openxmlformats.org/presentationml/2006/main" matchingName="21_Comparison">
  <p:cSld name="21_Comparison">
    <p:spTree>
      <p:nvGrpSpPr>
        <p:cNvPr id="1" name="Shape 5788"/>
        <p:cNvGrpSpPr/>
        <p:nvPr/>
      </p:nvGrpSpPr>
      <p:grpSpPr>
        <a:xfrm>
          <a:off x="0" y="0"/>
          <a:ext cx="0" cy="0"/>
          <a:chOff x="0" y="0"/>
          <a:chExt cx="0" cy="0"/>
        </a:xfrm>
      </p:grpSpPr>
      <p:grpSp>
        <p:nvGrpSpPr>
          <p:cNvPr id="5789" name="Google Shape;5789;p1858"/>
          <p:cNvGrpSpPr/>
          <p:nvPr/>
        </p:nvGrpSpPr>
        <p:grpSpPr>
          <a:xfrm>
            <a:off x="10787314" y="2"/>
            <a:ext cx="7500689" cy="2138988"/>
            <a:chOff x="7191542" y="1"/>
            <a:chExt cx="5000459" cy="1425992"/>
          </a:xfrm>
        </p:grpSpPr>
        <p:pic>
          <p:nvPicPr>
            <p:cNvPr id="5790" name="Google Shape;5790;p185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791" name="Google Shape;5791;p1858"/>
            <p:cNvGrpSpPr/>
            <p:nvPr/>
          </p:nvGrpSpPr>
          <p:grpSpPr>
            <a:xfrm>
              <a:off x="7191542" y="1"/>
              <a:ext cx="5000459" cy="1425992"/>
              <a:chOff x="7186272" y="0"/>
              <a:chExt cx="5005729" cy="1427495"/>
            </a:xfrm>
          </p:grpSpPr>
          <p:sp>
            <p:nvSpPr>
              <p:cNvPr id="5792" name="Google Shape;5792;p185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5793" name="Google Shape;5793;p185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5794" name="Google Shape;5794;p1858"/>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795" name="Google Shape;5795;p1858"/>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5796" name="Google Shape;5796;p1858"/>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797" name="Google Shape;5797;p1858"/>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5798" name="Google Shape;5798;p1858"/>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799" name="Google Shape;5799;p1858"/>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800" name="Google Shape;5800;p185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5801" name="Google Shape;5801;p185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613.xml><?xml version="1.0" encoding="utf-8"?>
<p:sldLayout xmlns:a="http://schemas.openxmlformats.org/drawingml/2006/main" xmlns:r="http://schemas.openxmlformats.org/officeDocument/2006/relationships" xmlns:p="http://schemas.openxmlformats.org/presentationml/2006/main" matchingName="22_Comparison">
  <p:cSld name="22_Comparison">
    <p:spTree>
      <p:nvGrpSpPr>
        <p:cNvPr id="1" name="Shape 5802"/>
        <p:cNvGrpSpPr/>
        <p:nvPr/>
      </p:nvGrpSpPr>
      <p:grpSpPr>
        <a:xfrm>
          <a:off x="0" y="0"/>
          <a:ext cx="0" cy="0"/>
          <a:chOff x="0" y="0"/>
          <a:chExt cx="0" cy="0"/>
        </a:xfrm>
      </p:grpSpPr>
      <p:grpSp>
        <p:nvGrpSpPr>
          <p:cNvPr id="5803" name="Google Shape;5803;p1859"/>
          <p:cNvGrpSpPr/>
          <p:nvPr/>
        </p:nvGrpSpPr>
        <p:grpSpPr>
          <a:xfrm>
            <a:off x="10787314" y="2"/>
            <a:ext cx="7500689" cy="2138988"/>
            <a:chOff x="7191542" y="1"/>
            <a:chExt cx="5000459" cy="1425992"/>
          </a:xfrm>
        </p:grpSpPr>
        <p:pic>
          <p:nvPicPr>
            <p:cNvPr id="5804" name="Google Shape;5804;p185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805" name="Google Shape;5805;p1859"/>
            <p:cNvGrpSpPr/>
            <p:nvPr/>
          </p:nvGrpSpPr>
          <p:grpSpPr>
            <a:xfrm>
              <a:off x="7191542" y="1"/>
              <a:ext cx="5000459" cy="1425992"/>
              <a:chOff x="7186272" y="0"/>
              <a:chExt cx="5005729" cy="1427495"/>
            </a:xfrm>
          </p:grpSpPr>
          <p:sp>
            <p:nvSpPr>
              <p:cNvPr id="5806" name="Google Shape;5806;p185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5807" name="Google Shape;5807;p185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5808" name="Google Shape;5808;p1859"/>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809" name="Google Shape;5809;p1859"/>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5810" name="Google Shape;5810;p1859"/>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811" name="Google Shape;5811;p1859"/>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5812" name="Google Shape;5812;p1859"/>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813" name="Google Shape;5813;p1859"/>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814" name="Google Shape;5814;p185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5815" name="Google Shape;5815;p185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614.xml><?xml version="1.0" encoding="utf-8"?>
<p:sldLayout xmlns:a="http://schemas.openxmlformats.org/drawingml/2006/main" xmlns:r="http://schemas.openxmlformats.org/officeDocument/2006/relationships" xmlns:p="http://schemas.openxmlformats.org/presentationml/2006/main" matchingName="23_Comparison">
  <p:cSld name="23_Comparison">
    <p:spTree>
      <p:nvGrpSpPr>
        <p:cNvPr id="1" name="Shape 5816"/>
        <p:cNvGrpSpPr/>
        <p:nvPr/>
      </p:nvGrpSpPr>
      <p:grpSpPr>
        <a:xfrm>
          <a:off x="0" y="0"/>
          <a:ext cx="0" cy="0"/>
          <a:chOff x="0" y="0"/>
          <a:chExt cx="0" cy="0"/>
        </a:xfrm>
      </p:grpSpPr>
      <p:grpSp>
        <p:nvGrpSpPr>
          <p:cNvPr id="5817" name="Google Shape;5817;p1860"/>
          <p:cNvGrpSpPr/>
          <p:nvPr/>
        </p:nvGrpSpPr>
        <p:grpSpPr>
          <a:xfrm>
            <a:off x="10787314" y="2"/>
            <a:ext cx="7500689" cy="2138988"/>
            <a:chOff x="7191542" y="1"/>
            <a:chExt cx="5000459" cy="1425992"/>
          </a:xfrm>
        </p:grpSpPr>
        <p:pic>
          <p:nvPicPr>
            <p:cNvPr id="5818" name="Google Shape;5818;p186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819" name="Google Shape;5819;p1860"/>
            <p:cNvGrpSpPr/>
            <p:nvPr/>
          </p:nvGrpSpPr>
          <p:grpSpPr>
            <a:xfrm>
              <a:off x="7191542" y="1"/>
              <a:ext cx="5000459" cy="1425992"/>
              <a:chOff x="7186272" y="0"/>
              <a:chExt cx="5005729" cy="1427495"/>
            </a:xfrm>
          </p:grpSpPr>
          <p:sp>
            <p:nvSpPr>
              <p:cNvPr id="5820" name="Google Shape;5820;p186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5821" name="Google Shape;5821;p186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5822" name="Google Shape;5822;p1860"/>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823" name="Google Shape;5823;p1860"/>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5824" name="Google Shape;5824;p1860"/>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825" name="Google Shape;5825;p1860"/>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5826" name="Google Shape;5826;p1860"/>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827" name="Google Shape;5827;p1860"/>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828" name="Google Shape;5828;p186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5829" name="Google Shape;5829;p186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615.xml><?xml version="1.0" encoding="utf-8"?>
<p:sldLayout xmlns:a="http://schemas.openxmlformats.org/drawingml/2006/main" xmlns:r="http://schemas.openxmlformats.org/officeDocument/2006/relationships" xmlns:p="http://schemas.openxmlformats.org/presentationml/2006/main" matchingName="11_Comparison">
  <p:cSld name="11_Comparison">
    <p:spTree>
      <p:nvGrpSpPr>
        <p:cNvPr id="1" name="Shape 5830"/>
        <p:cNvGrpSpPr/>
        <p:nvPr/>
      </p:nvGrpSpPr>
      <p:grpSpPr>
        <a:xfrm>
          <a:off x="0" y="0"/>
          <a:ext cx="0" cy="0"/>
          <a:chOff x="0" y="0"/>
          <a:chExt cx="0" cy="0"/>
        </a:xfrm>
      </p:grpSpPr>
      <p:grpSp>
        <p:nvGrpSpPr>
          <p:cNvPr id="5831" name="Google Shape;5831;p1861"/>
          <p:cNvGrpSpPr/>
          <p:nvPr/>
        </p:nvGrpSpPr>
        <p:grpSpPr>
          <a:xfrm>
            <a:off x="10787314" y="2"/>
            <a:ext cx="7500689" cy="2138988"/>
            <a:chOff x="7191542" y="1"/>
            <a:chExt cx="5000459" cy="1425992"/>
          </a:xfrm>
        </p:grpSpPr>
        <p:pic>
          <p:nvPicPr>
            <p:cNvPr id="5832" name="Google Shape;5832;p186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833" name="Google Shape;5833;p1861"/>
            <p:cNvGrpSpPr/>
            <p:nvPr/>
          </p:nvGrpSpPr>
          <p:grpSpPr>
            <a:xfrm>
              <a:off x="7191542" y="1"/>
              <a:ext cx="5000459" cy="1425992"/>
              <a:chOff x="7186272" y="0"/>
              <a:chExt cx="5005729" cy="1427495"/>
            </a:xfrm>
          </p:grpSpPr>
          <p:sp>
            <p:nvSpPr>
              <p:cNvPr id="5834" name="Google Shape;5834;p186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5835" name="Google Shape;5835;p186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5836" name="Google Shape;5836;p1861"/>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837" name="Google Shape;5837;p1861"/>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5838" name="Google Shape;5838;p1861"/>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839" name="Google Shape;5839;p1861"/>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5840" name="Google Shape;5840;p1861"/>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841" name="Google Shape;5841;p1861"/>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842" name="Google Shape;5842;p186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5843" name="Google Shape;5843;p186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616.xml><?xml version="1.0" encoding="utf-8"?>
<p:sldLayout xmlns:a="http://schemas.openxmlformats.org/drawingml/2006/main" xmlns:r="http://schemas.openxmlformats.org/officeDocument/2006/relationships" xmlns:p="http://schemas.openxmlformats.org/presentationml/2006/main" matchingName="12_Comparison">
  <p:cSld name="12_Comparison">
    <p:spTree>
      <p:nvGrpSpPr>
        <p:cNvPr id="1" name="Shape 5844"/>
        <p:cNvGrpSpPr/>
        <p:nvPr/>
      </p:nvGrpSpPr>
      <p:grpSpPr>
        <a:xfrm>
          <a:off x="0" y="0"/>
          <a:ext cx="0" cy="0"/>
          <a:chOff x="0" y="0"/>
          <a:chExt cx="0" cy="0"/>
        </a:xfrm>
      </p:grpSpPr>
      <p:grpSp>
        <p:nvGrpSpPr>
          <p:cNvPr id="5845" name="Google Shape;5845;p1862"/>
          <p:cNvGrpSpPr/>
          <p:nvPr/>
        </p:nvGrpSpPr>
        <p:grpSpPr>
          <a:xfrm>
            <a:off x="10787314" y="2"/>
            <a:ext cx="7500689" cy="2138988"/>
            <a:chOff x="7191542" y="1"/>
            <a:chExt cx="5000459" cy="1425992"/>
          </a:xfrm>
        </p:grpSpPr>
        <p:pic>
          <p:nvPicPr>
            <p:cNvPr id="5846" name="Google Shape;5846;p186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847" name="Google Shape;5847;p1862"/>
            <p:cNvGrpSpPr/>
            <p:nvPr/>
          </p:nvGrpSpPr>
          <p:grpSpPr>
            <a:xfrm>
              <a:off x="7191542" y="1"/>
              <a:ext cx="5000459" cy="1425992"/>
              <a:chOff x="7186272" y="0"/>
              <a:chExt cx="5005729" cy="1427495"/>
            </a:xfrm>
          </p:grpSpPr>
          <p:sp>
            <p:nvSpPr>
              <p:cNvPr id="5848" name="Google Shape;5848;p186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5849" name="Google Shape;5849;p186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5850" name="Google Shape;5850;p1862"/>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851" name="Google Shape;5851;p1862"/>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5852" name="Google Shape;5852;p1862"/>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853" name="Google Shape;5853;p1862"/>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5854" name="Google Shape;5854;p1862"/>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855" name="Google Shape;5855;p186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856" name="Google Shape;5856;p186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5857" name="Google Shape;5857;p186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617.xml><?xml version="1.0" encoding="utf-8"?>
<p:sldLayout xmlns:a="http://schemas.openxmlformats.org/drawingml/2006/main" xmlns:r="http://schemas.openxmlformats.org/officeDocument/2006/relationships" xmlns:p="http://schemas.openxmlformats.org/presentationml/2006/main" matchingName="Photo Slide">
  <p:cSld name="Photo Slide 14">
    <p:spTree>
      <p:nvGrpSpPr>
        <p:cNvPr id="1" name="Shape 5858"/>
        <p:cNvGrpSpPr/>
        <p:nvPr/>
      </p:nvGrpSpPr>
      <p:grpSpPr>
        <a:xfrm>
          <a:off x="0" y="0"/>
          <a:ext cx="0" cy="0"/>
          <a:chOff x="0" y="0"/>
          <a:chExt cx="0" cy="0"/>
        </a:xfrm>
      </p:grpSpPr>
      <p:sp>
        <p:nvSpPr>
          <p:cNvPr id="5859" name="Google Shape;5859;p1863"/>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5860" name="Google Shape;5860;p1863"/>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5861" name="Google Shape;5861;p1863"/>
          <p:cNvGrpSpPr/>
          <p:nvPr/>
        </p:nvGrpSpPr>
        <p:grpSpPr>
          <a:xfrm>
            <a:off x="0" y="8069140"/>
            <a:ext cx="4211052" cy="1130837"/>
            <a:chOff x="0" y="5379426"/>
            <a:chExt cx="2807368" cy="753891"/>
          </a:xfrm>
        </p:grpSpPr>
        <p:sp>
          <p:nvSpPr>
            <p:cNvPr id="5862" name="Google Shape;5862;p1863"/>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5863" name="Google Shape;5863;p1863"/>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grpSp>
      <p:sp>
        <p:nvSpPr>
          <p:cNvPr id="5864" name="Google Shape;5864;p1863"/>
          <p:cNvSpPr>
            <a:spLocks noGrp="1"/>
          </p:cNvSpPr>
          <p:nvPr>
            <p:ph type="pic" idx="2"/>
          </p:nvPr>
        </p:nvSpPr>
        <p:spPr>
          <a:xfrm>
            <a:off x="4211052" y="685803"/>
            <a:ext cx="13373100" cy="8915397"/>
          </a:xfrm>
          <a:prstGeom prst="rect">
            <a:avLst/>
          </a:prstGeom>
          <a:noFill/>
          <a:ln>
            <a:noFill/>
          </a:ln>
        </p:spPr>
      </p:sp>
      <p:pic>
        <p:nvPicPr>
          <p:cNvPr id="5865" name="Google Shape;5865;p1863"/>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cSld>
  <p:clrMapOvr>
    <a:masterClrMapping/>
  </p:clrMapOvr>
</p:sldLayout>
</file>

<file path=ppt/slideLayouts/slideLayout618.xml><?xml version="1.0" encoding="utf-8"?>
<p:sldLayout xmlns:a="http://schemas.openxmlformats.org/drawingml/2006/main" xmlns:r="http://schemas.openxmlformats.org/officeDocument/2006/relationships" xmlns:p="http://schemas.openxmlformats.org/presentationml/2006/main" matchingName="End">
  <p:cSld name="End 12">
    <p:spTree>
      <p:nvGrpSpPr>
        <p:cNvPr id="1" name="Shape 5866"/>
        <p:cNvGrpSpPr/>
        <p:nvPr/>
      </p:nvGrpSpPr>
      <p:grpSpPr>
        <a:xfrm>
          <a:off x="0" y="0"/>
          <a:ext cx="0" cy="0"/>
          <a:chOff x="0" y="0"/>
          <a:chExt cx="0" cy="0"/>
        </a:xfrm>
      </p:grpSpPr>
      <p:grpSp>
        <p:nvGrpSpPr>
          <p:cNvPr id="5867" name="Google Shape;5867;p1864"/>
          <p:cNvGrpSpPr/>
          <p:nvPr/>
        </p:nvGrpSpPr>
        <p:grpSpPr>
          <a:xfrm>
            <a:off x="0" y="0"/>
            <a:ext cx="18288000" cy="3223245"/>
            <a:chOff x="0" y="0"/>
            <a:chExt cx="12192000" cy="2148830"/>
          </a:xfrm>
        </p:grpSpPr>
        <p:sp>
          <p:nvSpPr>
            <p:cNvPr id="5868" name="Google Shape;5868;p1864"/>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5869" name="Google Shape;5869;p1864"/>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sp>
        <p:nvSpPr>
          <p:cNvPr id="5870" name="Google Shape;5870;p1864"/>
          <p:cNvSpPr/>
          <p:nvPr/>
        </p:nvSpPr>
        <p:spPr>
          <a:xfrm>
            <a:off x="1353552" y="2276546"/>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5871" name="Google Shape;5871;p1864"/>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872" name="Google Shape;5872;p1864"/>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5873" name="Google Shape;5873;p1864"/>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5874" name="Google Shape;5874;p1864"/>
          <p:cNvSpPr>
            <a:spLocks noGrp="1"/>
          </p:cNvSpPr>
          <p:nvPr>
            <p:ph type="pic" idx="2"/>
          </p:nvPr>
        </p:nvSpPr>
        <p:spPr>
          <a:xfrm>
            <a:off x="10678026" y="350873"/>
            <a:ext cx="7609974" cy="8915400"/>
          </a:xfrm>
          <a:prstGeom prst="rect">
            <a:avLst/>
          </a:prstGeom>
          <a:noFill/>
          <a:ln>
            <a:noFill/>
          </a:ln>
        </p:spPr>
      </p:sp>
    </p:spTree>
  </p:cSld>
  <p:clrMapOvr>
    <a:masterClrMapping/>
  </p:clrMapOvr>
</p:sldLayout>
</file>

<file path=ppt/slideLayouts/slideLayout619.xml><?xml version="1.0" encoding="utf-8"?>
<p:sldLayout xmlns:a="http://schemas.openxmlformats.org/drawingml/2006/main" xmlns:r="http://schemas.openxmlformats.org/officeDocument/2006/relationships" xmlns:p="http://schemas.openxmlformats.org/presentationml/2006/main" matchingName="13_Comparison">
  <p:cSld name="13_Comparison">
    <p:spTree>
      <p:nvGrpSpPr>
        <p:cNvPr id="1" name="Shape 5875"/>
        <p:cNvGrpSpPr/>
        <p:nvPr/>
      </p:nvGrpSpPr>
      <p:grpSpPr>
        <a:xfrm>
          <a:off x="0" y="0"/>
          <a:ext cx="0" cy="0"/>
          <a:chOff x="0" y="0"/>
          <a:chExt cx="0" cy="0"/>
        </a:xfrm>
      </p:grpSpPr>
      <p:grpSp>
        <p:nvGrpSpPr>
          <p:cNvPr id="5876" name="Google Shape;5876;p1865"/>
          <p:cNvGrpSpPr/>
          <p:nvPr/>
        </p:nvGrpSpPr>
        <p:grpSpPr>
          <a:xfrm>
            <a:off x="10787314" y="2"/>
            <a:ext cx="7500689" cy="2138988"/>
            <a:chOff x="7191542" y="1"/>
            <a:chExt cx="5000459" cy="1425992"/>
          </a:xfrm>
        </p:grpSpPr>
        <p:pic>
          <p:nvPicPr>
            <p:cNvPr id="5877" name="Google Shape;5877;p186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878" name="Google Shape;5878;p1865"/>
            <p:cNvGrpSpPr/>
            <p:nvPr/>
          </p:nvGrpSpPr>
          <p:grpSpPr>
            <a:xfrm>
              <a:off x="7191542" y="1"/>
              <a:ext cx="5000459" cy="1425992"/>
              <a:chOff x="7186272" y="0"/>
              <a:chExt cx="5005729" cy="1427495"/>
            </a:xfrm>
          </p:grpSpPr>
          <p:sp>
            <p:nvSpPr>
              <p:cNvPr id="5879" name="Google Shape;5879;p186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5880" name="Google Shape;5880;p186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5881" name="Google Shape;5881;p1865"/>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882" name="Google Shape;5882;p1865"/>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5883" name="Google Shape;5883;p1865"/>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884" name="Google Shape;5884;p1865"/>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5885" name="Google Shape;5885;p1865"/>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886" name="Google Shape;5886;p1865"/>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887" name="Google Shape;5887;p186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5888" name="Google Shape;5888;p186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620.xml><?xml version="1.0" encoding="utf-8"?>
<p:sldLayout xmlns:a="http://schemas.openxmlformats.org/drawingml/2006/main" xmlns:r="http://schemas.openxmlformats.org/officeDocument/2006/relationships" xmlns:p="http://schemas.openxmlformats.org/presentationml/2006/main" matchingName="8_Two Section | Picture and Copy Layout">
  <p:cSld name="8_Two Section | Picture and Copy Layout">
    <p:spTree>
      <p:nvGrpSpPr>
        <p:cNvPr id="1" name="Shape 5889"/>
        <p:cNvGrpSpPr/>
        <p:nvPr/>
      </p:nvGrpSpPr>
      <p:grpSpPr>
        <a:xfrm>
          <a:off x="0" y="0"/>
          <a:ext cx="0" cy="0"/>
          <a:chOff x="0" y="0"/>
          <a:chExt cx="0" cy="0"/>
        </a:xfrm>
      </p:grpSpPr>
      <p:sp>
        <p:nvSpPr>
          <p:cNvPr id="5890" name="Google Shape;5890;p1866"/>
          <p:cNvSpPr/>
          <p:nvPr/>
        </p:nvSpPr>
        <p:spPr>
          <a:xfrm>
            <a:off x="0" y="9469678"/>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5891" name="Google Shape;5891;p1866"/>
          <p:cNvSpPr/>
          <p:nvPr/>
        </p:nvSpPr>
        <p:spPr>
          <a:xfrm>
            <a:off x="0" y="9452273"/>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5892" name="Google Shape;5892;p1866"/>
          <p:cNvSpPr txBox="1">
            <a:spLocks noGrp="1"/>
          </p:cNvSpPr>
          <p:nvPr>
            <p:ph type="body" idx="1"/>
          </p:nvPr>
        </p:nvSpPr>
        <p:spPr>
          <a:xfrm>
            <a:off x="1780248" y="1941680"/>
            <a:ext cx="5975004" cy="5682134"/>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800"/>
              <a:buNone/>
              <a:defRPr sz="1800" b="0" i="1">
                <a:solidFill>
                  <a:srgbClr val="003B5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893" name="Google Shape;5893;p1866"/>
          <p:cNvSpPr txBox="1">
            <a:spLocks noGrp="1"/>
          </p:cNvSpPr>
          <p:nvPr>
            <p:ph type="body" idx="2"/>
          </p:nvPr>
        </p:nvSpPr>
        <p:spPr>
          <a:xfrm>
            <a:off x="8324093" y="2995693"/>
            <a:ext cx="8199842" cy="4628120"/>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b="0">
                <a:solidFill>
                  <a:schemeClr val="dk1"/>
                </a:solidFill>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b="0">
                <a:solidFill>
                  <a:srgbClr val="003B5C"/>
                </a:solidFill>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894" name="Google Shape;5894;p1866"/>
          <p:cNvSpPr txBox="1">
            <a:spLocks noGrp="1"/>
          </p:cNvSpPr>
          <p:nvPr>
            <p:ph type="title"/>
          </p:nvPr>
        </p:nvSpPr>
        <p:spPr>
          <a:xfrm>
            <a:off x="8324093" y="1731791"/>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5895" name="Google Shape;5895;p1866"/>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621.xml><?xml version="1.0" encoding="utf-8"?>
<p:sldLayout xmlns:a="http://schemas.openxmlformats.org/drawingml/2006/main" xmlns:r="http://schemas.openxmlformats.org/officeDocument/2006/relationships" xmlns:p="http://schemas.openxmlformats.org/presentationml/2006/main" matchingName="18_Cover">
  <p:cSld name="18_Cover">
    <p:spTree>
      <p:nvGrpSpPr>
        <p:cNvPr id="1" name="Shape 5896"/>
        <p:cNvGrpSpPr/>
        <p:nvPr/>
      </p:nvGrpSpPr>
      <p:grpSpPr>
        <a:xfrm>
          <a:off x="0" y="0"/>
          <a:ext cx="0" cy="0"/>
          <a:chOff x="0" y="0"/>
          <a:chExt cx="0" cy="0"/>
        </a:xfrm>
      </p:grpSpPr>
      <p:sp>
        <p:nvSpPr>
          <p:cNvPr id="5897" name="Google Shape;5897;p1867"/>
          <p:cNvSpPr/>
          <p:nvPr/>
        </p:nvSpPr>
        <p:spPr>
          <a:xfrm>
            <a:off x="1353552" y="1941622"/>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5898" name="Google Shape;5898;p1867"/>
          <p:cNvSpPr txBox="1">
            <a:spLocks noGrp="1"/>
          </p:cNvSpPr>
          <p:nvPr>
            <p:ph type="ctrTitle"/>
          </p:nvPr>
        </p:nvSpPr>
        <p:spPr>
          <a:xfrm>
            <a:off x="2119967" y="2341999"/>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899" name="Google Shape;5899;p1867"/>
          <p:cNvSpPr txBox="1">
            <a:spLocks noGrp="1"/>
          </p:cNvSpPr>
          <p:nvPr>
            <p:ph type="subTitle" idx="1"/>
          </p:nvPr>
        </p:nvSpPr>
        <p:spPr>
          <a:xfrm>
            <a:off x="2119967" y="5650295"/>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5900" name="Google Shape;5900;p1867"/>
          <p:cNvSpPr>
            <a:spLocks noGrp="1"/>
          </p:cNvSpPr>
          <p:nvPr>
            <p:ph type="pic" idx="2"/>
          </p:nvPr>
        </p:nvSpPr>
        <p:spPr>
          <a:xfrm>
            <a:off x="10678026" y="350873"/>
            <a:ext cx="7609974" cy="8915400"/>
          </a:xfrm>
          <a:prstGeom prst="rect">
            <a:avLst/>
          </a:prstGeom>
          <a:noFill/>
          <a:ln>
            <a:noFill/>
          </a:ln>
        </p:spPr>
      </p:sp>
      <p:grpSp>
        <p:nvGrpSpPr>
          <p:cNvPr id="5901" name="Google Shape;5901;p1867"/>
          <p:cNvGrpSpPr/>
          <p:nvPr/>
        </p:nvGrpSpPr>
        <p:grpSpPr>
          <a:xfrm>
            <a:off x="0" y="7530524"/>
            <a:ext cx="18288000" cy="2756480"/>
            <a:chOff x="0" y="5020348"/>
            <a:chExt cx="12192000" cy="1837653"/>
          </a:xfrm>
        </p:grpSpPr>
        <p:sp>
          <p:nvSpPr>
            <p:cNvPr id="5902" name="Google Shape;5902;p1867"/>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5903" name="Google Shape;5903;p1867"/>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5904" name="Google Shape;5904;p1867"/>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622.xml><?xml version="1.0" encoding="utf-8"?>
<p:sldLayout xmlns:a="http://schemas.openxmlformats.org/drawingml/2006/main" xmlns:r="http://schemas.openxmlformats.org/officeDocument/2006/relationships" xmlns:p="http://schemas.openxmlformats.org/presentationml/2006/main" matchingName="18_Divider">
  <p:cSld name="18_Divider">
    <p:bg>
      <p:bgPr>
        <a:solidFill>
          <a:schemeClr val="lt2"/>
        </a:solidFill>
        <a:effectLst/>
      </p:bgPr>
    </p:bg>
    <p:spTree>
      <p:nvGrpSpPr>
        <p:cNvPr id="1" name="Shape 5905"/>
        <p:cNvGrpSpPr/>
        <p:nvPr/>
      </p:nvGrpSpPr>
      <p:grpSpPr>
        <a:xfrm>
          <a:off x="0" y="0"/>
          <a:ext cx="0" cy="0"/>
          <a:chOff x="0" y="0"/>
          <a:chExt cx="0" cy="0"/>
        </a:xfrm>
      </p:grpSpPr>
      <p:grpSp>
        <p:nvGrpSpPr>
          <p:cNvPr id="5906" name="Google Shape;5906;p1868"/>
          <p:cNvGrpSpPr/>
          <p:nvPr/>
        </p:nvGrpSpPr>
        <p:grpSpPr>
          <a:xfrm>
            <a:off x="0" y="7530523"/>
            <a:ext cx="18288000" cy="2756480"/>
            <a:chOff x="0" y="5020347"/>
            <a:chExt cx="12192000" cy="1837653"/>
          </a:xfrm>
        </p:grpSpPr>
        <p:sp>
          <p:nvSpPr>
            <p:cNvPr id="5907" name="Google Shape;5907;p1868"/>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5908" name="Google Shape;5908;p1868"/>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5909" name="Google Shape;5909;p1868"/>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5910" name="Google Shape;5910;p1868"/>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5911" name="Google Shape;5911;p1868"/>
          <p:cNvSpPr txBox="1">
            <a:spLocks noGrp="1"/>
          </p:cNvSpPr>
          <p:nvPr>
            <p:ph type="title"/>
          </p:nvPr>
        </p:nvSpPr>
        <p:spPr>
          <a:xfrm>
            <a:off x="2119965" y="1052624"/>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912" name="Google Shape;5912;p1868"/>
          <p:cNvSpPr txBox="1">
            <a:spLocks noGrp="1"/>
          </p:cNvSpPr>
          <p:nvPr>
            <p:ph type="subTitle" idx="1"/>
          </p:nvPr>
        </p:nvSpPr>
        <p:spPr>
          <a:xfrm>
            <a:off x="2119965" y="4622461"/>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623.xml><?xml version="1.0" encoding="utf-8"?>
<p:sldLayout xmlns:a="http://schemas.openxmlformats.org/drawingml/2006/main" xmlns:r="http://schemas.openxmlformats.org/officeDocument/2006/relationships" xmlns:p="http://schemas.openxmlformats.org/presentationml/2006/main" matchingName="45_Quotation">
  <p:cSld name="45_Quotation">
    <p:spTree>
      <p:nvGrpSpPr>
        <p:cNvPr id="1" name="Shape 5913"/>
        <p:cNvGrpSpPr/>
        <p:nvPr/>
      </p:nvGrpSpPr>
      <p:grpSpPr>
        <a:xfrm>
          <a:off x="0" y="0"/>
          <a:ext cx="0" cy="0"/>
          <a:chOff x="0" y="0"/>
          <a:chExt cx="0" cy="0"/>
        </a:xfrm>
      </p:grpSpPr>
      <p:sp>
        <p:nvSpPr>
          <p:cNvPr id="5914" name="Google Shape;5914;p1869"/>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5915" name="Google Shape;5915;p1869"/>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916" name="Google Shape;5916;p1869"/>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917" name="Google Shape;5917;p1869"/>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918" name="Google Shape;5918;p186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5919" name="Google Shape;5919;p186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5920" name="Google Shape;5920;p1869"/>
          <p:cNvGrpSpPr/>
          <p:nvPr/>
        </p:nvGrpSpPr>
        <p:grpSpPr>
          <a:xfrm>
            <a:off x="10787315" y="2"/>
            <a:ext cx="7500689" cy="2138988"/>
            <a:chOff x="7191542" y="1"/>
            <a:chExt cx="5000459" cy="1425992"/>
          </a:xfrm>
        </p:grpSpPr>
        <p:pic>
          <p:nvPicPr>
            <p:cNvPr id="5921" name="Google Shape;5921;p186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922" name="Google Shape;5922;p1869"/>
            <p:cNvGrpSpPr/>
            <p:nvPr/>
          </p:nvGrpSpPr>
          <p:grpSpPr>
            <a:xfrm>
              <a:off x="7191542" y="1"/>
              <a:ext cx="5000459" cy="1425992"/>
              <a:chOff x="7186272" y="0"/>
              <a:chExt cx="5005729" cy="1427495"/>
            </a:xfrm>
          </p:grpSpPr>
          <p:sp>
            <p:nvSpPr>
              <p:cNvPr id="5923" name="Google Shape;5923;p186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5924" name="Google Shape;5924;p186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5925" name="Google Shape;5925;p1869"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624.xml><?xml version="1.0" encoding="utf-8"?>
<p:sldLayout xmlns:a="http://schemas.openxmlformats.org/drawingml/2006/main" xmlns:r="http://schemas.openxmlformats.org/officeDocument/2006/relationships" xmlns:p="http://schemas.openxmlformats.org/presentationml/2006/main" matchingName="28_Title and Content">
  <p:cSld name="28_Title and Content">
    <p:spTree>
      <p:nvGrpSpPr>
        <p:cNvPr id="1" name="Shape 5926"/>
        <p:cNvGrpSpPr/>
        <p:nvPr/>
      </p:nvGrpSpPr>
      <p:grpSpPr>
        <a:xfrm>
          <a:off x="0" y="0"/>
          <a:ext cx="0" cy="0"/>
          <a:chOff x="0" y="0"/>
          <a:chExt cx="0" cy="0"/>
        </a:xfrm>
      </p:grpSpPr>
      <p:grpSp>
        <p:nvGrpSpPr>
          <p:cNvPr id="5927" name="Google Shape;5927;p1870"/>
          <p:cNvGrpSpPr/>
          <p:nvPr/>
        </p:nvGrpSpPr>
        <p:grpSpPr>
          <a:xfrm>
            <a:off x="10787315" y="2"/>
            <a:ext cx="7500689" cy="2138988"/>
            <a:chOff x="7191542" y="1"/>
            <a:chExt cx="5000459" cy="1425992"/>
          </a:xfrm>
        </p:grpSpPr>
        <p:pic>
          <p:nvPicPr>
            <p:cNvPr id="5928" name="Google Shape;5928;p187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929" name="Google Shape;5929;p1870"/>
            <p:cNvGrpSpPr/>
            <p:nvPr/>
          </p:nvGrpSpPr>
          <p:grpSpPr>
            <a:xfrm>
              <a:off x="7191542" y="1"/>
              <a:ext cx="5000459" cy="1425992"/>
              <a:chOff x="7186272" y="0"/>
              <a:chExt cx="5005729" cy="1427495"/>
            </a:xfrm>
          </p:grpSpPr>
          <p:sp>
            <p:nvSpPr>
              <p:cNvPr id="5930" name="Google Shape;5930;p187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5931" name="Google Shape;5931;p187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5932" name="Google Shape;5932;p1870"/>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933" name="Google Shape;5933;p1870"/>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934" name="Google Shape;5934;p1870"/>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935" name="Google Shape;5935;p187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5936" name="Google Shape;5936;p187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625.xml><?xml version="1.0" encoding="utf-8"?>
<p:sldLayout xmlns:a="http://schemas.openxmlformats.org/drawingml/2006/main" xmlns:r="http://schemas.openxmlformats.org/officeDocument/2006/relationships" xmlns:p="http://schemas.openxmlformats.org/presentationml/2006/main" matchingName="18_Two Content">
  <p:cSld name="18_Two Content">
    <p:spTree>
      <p:nvGrpSpPr>
        <p:cNvPr id="1" name="Shape 5937"/>
        <p:cNvGrpSpPr/>
        <p:nvPr/>
      </p:nvGrpSpPr>
      <p:grpSpPr>
        <a:xfrm>
          <a:off x="0" y="0"/>
          <a:ext cx="0" cy="0"/>
          <a:chOff x="0" y="0"/>
          <a:chExt cx="0" cy="0"/>
        </a:xfrm>
      </p:grpSpPr>
      <p:sp>
        <p:nvSpPr>
          <p:cNvPr id="5938" name="Google Shape;5938;p1871"/>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939" name="Google Shape;5939;p1871"/>
          <p:cNvSpPr txBox="1">
            <a:spLocks noGrp="1"/>
          </p:cNvSpPr>
          <p:nvPr>
            <p:ph type="body" idx="1"/>
          </p:nvPr>
        </p:nvSpPr>
        <p:spPr>
          <a:xfrm>
            <a:off x="914400" y="2738439"/>
            <a:ext cx="81153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5940" name="Google Shape;5940;p1871"/>
          <p:cNvGrpSpPr/>
          <p:nvPr/>
        </p:nvGrpSpPr>
        <p:grpSpPr>
          <a:xfrm>
            <a:off x="10787315" y="2"/>
            <a:ext cx="7500689" cy="2138988"/>
            <a:chOff x="7191542" y="1"/>
            <a:chExt cx="5000459" cy="1425992"/>
          </a:xfrm>
        </p:grpSpPr>
        <p:pic>
          <p:nvPicPr>
            <p:cNvPr id="5941" name="Google Shape;5941;p187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942" name="Google Shape;5942;p1871"/>
            <p:cNvGrpSpPr/>
            <p:nvPr/>
          </p:nvGrpSpPr>
          <p:grpSpPr>
            <a:xfrm>
              <a:off x="7191542" y="1"/>
              <a:ext cx="5000459" cy="1425992"/>
              <a:chOff x="7186272" y="0"/>
              <a:chExt cx="5005729" cy="1427495"/>
            </a:xfrm>
          </p:grpSpPr>
          <p:sp>
            <p:nvSpPr>
              <p:cNvPr id="5943" name="Google Shape;5943;p187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5944" name="Google Shape;5944;p187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5945" name="Google Shape;5945;p1871"/>
          <p:cNvSpPr txBox="1">
            <a:spLocks noGrp="1"/>
          </p:cNvSpPr>
          <p:nvPr>
            <p:ph type="body" idx="2"/>
          </p:nvPr>
        </p:nvSpPr>
        <p:spPr>
          <a:xfrm>
            <a:off x="9258301" y="2738439"/>
            <a:ext cx="8115299"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946" name="Google Shape;5946;p1871"/>
          <p:cNvSpPr txBox="1">
            <a:spLocks noGrp="1"/>
          </p:cNvSpPr>
          <p:nvPr>
            <p:ph type="sldNum" idx="12"/>
          </p:nvPr>
        </p:nvSpPr>
        <p:spPr>
          <a:xfrm>
            <a:off x="13258797"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947" name="Google Shape;5947;p187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5948" name="Google Shape;5948;p187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626.xml><?xml version="1.0" encoding="utf-8"?>
<p:sldLayout xmlns:a="http://schemas.openxmlformats.org/drawingml/2006/main" xmlns:r="http://schemas.openxmlformats.org/officeDocument/2006/relationships" xmlns:p="http://schemas.openxmlformats.org/presentationml/2006/main" matchingName="18_Comparison">
  <p:cSld name="18_Comparison">
    <p:spTree>
      <p:nvGrpSpPr>
        <p:cNvPr id="1" name="Shape 5949"/>
        <p:cNvGrpSpPr/>
        <p:nvPr/>
      </p:nvGrpSpPr>
      <p:grpSpPr>
        <a:xfrm>
          <a:off x="0" y="0"/>
          <a:ext cx="0" cy="0"/>
          <a:chOff x="0" y="0"/>
          <a:chExt cx="0" cy="0"/>
        </a:xfrm>
      </p:grpSpPr>
      <p:grpSp>
        <p:nvGrpSpPr>
          <p:cNvPr id="5950" name="Google Shape;5950;p1872"/>
          <p:cNvGrpSpPr/>
          <p:nvPr/>
        </p:nvGrpSpPr>
        <p:grpSpPr>
          <a:xfrm>
            <a:off x="10787315" y="2"/>
            <a:ext cx="7500689" cy="2138988"/>
            <a:chOff x="7191542" y="1"/>
            <a:chExt cx="5000459" cy="1425992"/>
          </a:xfrm>
        </p:grpSpPr>
        <p:pic>
          <p:nvPicPr>
            <p:cNvPr id="5951" name="Google Shape;5951;p187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952" name="Google Shape;5952;p1872"/>
            <p:cNvGrpSpPr/>
            <p:nvPr/>
          </p:nvGrpSpPr>
          <p:grpSpPr>
            <a:xfrm>
              <a:off x="7191542" y="1"/>
              <a:ext cx="5000459" cy="1425992"/>
              <a:chOff x="7186272" y="0"/>
              <a:chExt cx="5005729" cy="1427495"/>
            </a:xfrm>
          </p:grpSpPr>
          <p:sp>
            <p:nvSpPr>
              <p:cNvPr id="5953" name="Google Shape;5953;p187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5954" name="Google Shape;5954;p187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5955" name="Google Shape;5955;p1872"/>
          <p:cNvSpPr txBox="1">
            <a:spLocks noGrp="1"/>
          </p:cNvSpPr>
          <p:nvPr>
            <p:ph type="title"/>
          </p:nvPr>
        </p:nvSpPr>
        <p:spPr>
          <a:xfrm>
            <a:off x="914400" y="547690"/>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956" name="Google Shape;5956;p1872"/>
          <p:cNvSpPr txBox="1">
            <a:spLocks noGrp="1"/>
          </p:cNvSpPr>
          <p:nvPr>
            <p:ph type="body" idx="1"/>
          </p:nvPr>
        </p:nvSpPr>
        <p:spPr>
          <a:xfrm>
            <a:off x="914402"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5957" name="Google Shape;5957;p1872"/>
          <p:cNvSpPr txBox="1">
            <a:spLocks noGrp="1"/>
          </p:cNvSpPr>
          <p:nvPr>
            <p:ph type="body" idx="2"/>
          </p:nvPr>
        </p:nvSpPr>
        <p:spPr>
          <a:xfrm>
            <a:off x="914402"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958" name="Google Shape;5958;p1872"/>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5959" name="Google Shape;5959;p1872"/>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960" name="Google Shape;5960;p1872"/>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961" name="Google Shape;5961;p187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5962" name="Google Shape;5962;p187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627.xml><?xml version="1.0" encoding="utf-8"?>
<p:sldLayout xmlns:a="http://schemas.openxmlformats.org/drawingml/2006/main" xmlns:r="http://schemas.openxmlformats.org/officeDocument/2006/relationships" xmlns:p="http://schemas.openxmlformats.org/presentationml/2006/main" matchingName="18_Title Only">
  <p:cSld name="18_Title Only">
    <p:spTree>
      <p:nvGrpSpPr>
        <p:cNvPr id="1" name="Shape 5963"/>
        <p:cNvGrpSpPr/>
        <p:nvPr/>
      </p:nvGrpSpPr>
      <p:grpSpPr>
        <a:xfrm>
          <a:off x="0" y="0"/>
          <a:ext cx="0" cy="0"/>
          <a:chOff x="0" y="0"/>
          <a:chExt cx="0" cy="0"/>
        </a:xfrm>
      </p:grpSpPr>
      <p:grpSp>
        <p:nvGrpSpPr>
          <p:cNvPr id="5964" name="Google Shape;5964;p1873"/>
          <p:cNvGrpSpPr/>
          <p:nvPr/>
        </p:nvGrpSpPr>
        <p:grpSpPr>
          <a:xfrm>
            <a:off x="10787315" y="2"/>
            <a:ext cx="7500689" cy="2138988"/>
            <a:chOff x="7191542" y="1"/>
            <a:chExt cx="5000459" cy="1425992"/>
          </a:xfrm>
        </p:grpSpPr>
        <p:pic>
          <p:nvPicPr>
            <p:cNvPr id="5965" name="Google Shape;5965;p187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966" name="Google Shape;5966;p1873"/>
            <p:cNvGrpSpPr/>
            <p:nvPr/>
          </p:nvGrpSpPr>
          <p:grpSpPr>
            <a:xfrm>
              <a:off x="7191542" y="1"/>
              <a:ext cx="5000459" cy="1425992"/>
              <a:chOff x="7186272" y="0"/>
              <a:chExt cx="5005729" cy="1427495"/>
            </a:xfrm>
          </p:grpSpPr>
          <p:sp>
            <p:nvSpPr>
              <p:cNvPr id="5967" name="Google Shape;5967;p187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5968" name="Google Shape;5968;p187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5969" name="Google Shape;5969;p1873"/>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970" name="Google Shape;5970;p1873"/>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971" name="Google Shape;5971;p187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5972" name="Google Shape;5972;p187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628.xml><?xml version="1.0" encoding="utf-8"?>
<p:sldLayout xmlns:a="http://schemas.openxmlformats.org/drawingml/2006/main" xmlns:r="http://schemas.openxmlformats.org/officeDocument/2006/relationships" xmlns:p="http://schemas.openxmlformats.org/presentationml/2006/main" matchingName="End">
  <p:cSld name="End 13">
    <p:spTree>
      <p:nvGrpSpPr>
        <p:cNvPr id="1" name="Shape 5973"/>
        <p:cNvGrpSpPr/>
        <p:nvPr/>
      </p:nvGrpSpPr>
      <p:grpSpPr>
        <a:xfrm>
          <a:off x="0" y="0"/>
          <a:ext cx="0" cy="0"/>
          <a:chOff x="0" y="0"/>
          <a:chExt cx="0" cy="0"/>
        </a:xfrm>
      </p:grpSpPr>
      <p:grpSp>
        <p:nvGrpSpPr>
          <p:cNvPr id="5974" name="Google Shape;5974;p1874"/>
          <p:cNvGrpSpPr/>
          <p:nvPr/>
        </p:nvGrpSpPr>
        <p:grpSpPr>
          <a:xfrm>
            <a:off x="0" y="0"/>
            <a:ext cx="18288000" cy="3223245"/>
            <a:chOff x="0" y="0"/>
            <a:chExt cx="12192000" cy="2148830"/>
          </a:xfrm>
        </p:grpSpPr>
        <p:sp>
          <p:nvSpPr>
            <p:cNvPr id="5975" name="Google Shape;5975;p1874"/>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5976" name="Google Shape;5976;p1874"/>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sp>
        <p:nvSpPr>
          <p:cNvPr id="5977" name="Google Shape;5977;p1874"/>
          <p:cNvSpPr/>
          <p:nvPr/>
        </p:nvSpPr>
        <p:spPr>
          <a:xfrm>
            <a:off x="1353552" y="2276546"/>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5978" name="Google Shape;5978;p1874"/>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979" name="Google Shape;5979;p1874"/>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5980" name="Google Shape;5980;p1874"/>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5981" name="Google Shape;5981;p1874"/>
          <p:cNvSpPr>
            <a:spLocks noGrp="1"/>
          </p:cNvSpPr>
          <p:nvPr>
            <p:ph type="pic" idx="2"/>
          </p:nvPr>
        </p:nvSpPr>
        <p:spPr>
          <a:xfrm>
            <a:off x="10678026" y="350873"/>
            <a:ext cx="7609974" cy="8915400"/>
          </a:xfrm>
          <a:prstGeom prst="rect">
            <a:avLst/>
          </a:prstGeom>
          <a:noFill/>
          <a:ln>
            <a:noFill/>
          </a:ln>
        </p:spPr>
      </p:sp>
    </p:spTree>
  </p:cSld>
  <p:clrMapOvr>
    <a:masterClrMapping/>
  </p:clrMapOvr>
</p:sldLayout>
</file>

<file path=ppt/slideLayouts/slideLayout629.xml><?xml version="1.0" encoding="utf-8"?>
<p:sldLayout xmlns:a="http://schemas.openxmlformats.org/drawingml/2006/main" xmlns:r="http://schemas.openxmlformats.org/officeDocument/2006/relationships" xmlns:p="http://schemas.openxmlformats.org/presentationml/2006/main" matchingName="17_Blank">
  <p:cSld name="17_Blank">
    <p:spTree>
      <p:nvGrpSpPr>
        <p:cNvPr id="1" name="Shape 5982"/>
        <p:cNvGrpSpPr/>
        <p:nvPr/>
      </p:nvGrpSpPr>
      <p:grpSpPr>
        <a:xfrm>
          <a:off x="0" y="0"/>
          <a:ext cx="0" cy="0"/>
          <a:chOff x="0" y="0"/>
          <a:chExt cx="0" cy="0"/>
        </a:xfrm>
      </p:grpSpPr>
      <p:sp>
        <p:nvSpPr>
          <p:cNvPr id="5983" name="Google Shape;5983;p1875"/>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5984" name="Google Shape;5984;p187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5985" name="Google Shape;5985;p187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5986" name="Google Shape;5986;p1875"/>
          <p:cNvGrpSpPr/>
          <p:nvPr/>
        </p:nvGrpSpPr>
        <p:grpSpPr>
          <a:xfrm>
            <a:off x="10787315" y="2"/>
            <a:ext cx="7500689" cy="2138988"/>
            <a:chOff x="7191542" y="1"/>
            <a:chExt cx="5000459" cy="1425992"/>
          </a:xfrm>
        </p:grpSpPr>
        <p:pic>
          <p:nvPicPr>
            <p:cNvPr id="5987" name="Google Shape;5987;p187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988" name="Google Shape;5988;p1875"/>
            <p:cNvGrpSpPr/>
            <p:nvPr/>
          </p:nvGrpSpPr>
          <p:grpSpPr>
            <a:xfrm>
              <a:off x="7191542" y="1"/>
              <a:ext cx="5000459" cy="1425992"/>
              <a:chOff x="7186272" y="0"/>
              <a:chExt cx="5005729" cy="1427495"/>
            </a:xfrm>
          </p:grpSpPr>
          <p:sp>
            <p:nvSpPr>
              <p:cNvPr id="5989" name="Google Shape;5989;p187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5990" name="Google Shape;5990;p187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Tree>
  </p:cSld>
  <p:clrMapOvr>
    <a:masterClrMapping/>
  </p:clrMapOvr>
</p:sldLayout>
</file>

<file path=ppt/slideLayouts/slideLayout630.xml><?xml version="1.0" encoding="utf-8"?>
<p:sldLayout xmlns:a="http://schemas.openxmlformats.org/drawingml/2006/main" xmlns:r="http://schemas.openxmlformats.org/officeDocument/2006/relationships" xmlns:p="http://schemas.openxmlformats.org/presentationml/2006/main" matchingName="Title and Content">
  <p:cSld name="2_Title and Content 2">
    <p:spTree>
      <p:nvGrpSpPr>
        <p:cNvPr id="1" name="Shape 5991"/>
        <p:cNvGrpSpPr/>
        <p:nvPr/>
      </p:nvGrpSpPr>
      <p:grpSpPr>
        <a:xfrm>
          <a:off x="0" y="0"/>
          <a:ext cx="0" cy="0"/>
          <a:chOff x="0" y="0"/>
          <a:chExt cx="0" cy="0"/>
        </a:xfrm>
      </p:grpSpPr>
      <p:grpSp>
        <p:nvGrpSpPr>
          <p:cNvPr id="5992" name="Google Shape;5992;p1876"/>
          <p:cNvGrpSpPr/>
          <p:nvPr/>
        </p:nvGrpSpPr>
        <p:grpSpPr>
          <a:xfrm>
            <a:off x="10787314" y="2"/>
            <a:ext cx="7500689" cy="2138988"/>
            <a:chOff x="7191542" y="1"/>
            <a:chExt cx="5000459" cy="1425992"/>
          </a:xfrm>
        </p:grpSpPr>
        <p:pic>
          <p:nvPicPr>
            <p:cNvPr id="5993" name="Google Shape;5993;p187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5994" name="Google Shape;5994;p1876"/>
            <p:cNvGrpSpPr/>
            <p:nvPr/>
          </p:nvGrpSpPr>
          <p:grpSpPr>
            <a:xfrm>
              <a:off x="7191542" y="1"/>
              <a:ext cx="5000459" cy="1425992"/>
              <a:chOff x="7186272" y="0"/>
              <a:chExt cx="5005729" cy="1427495"/>
            </a:xfrm>
          </p:grpSpPr>
          <p:sp>
            <p:nvSpPr>
              <p:cNvPr id="5995" name="Google Shape;5995;p187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Calibri"/>
                  <a:buNone/>
                </a:pPr>
                <a:endParaRPr sz="2700" b="0" i="0" u="none" strike="noStrike" cap="none">
                  <a:solidFill>
                    <a:schemeClr val="dk1"/>
                  </a:solidFill>
                  <a:latin typeface="Calibri"/>
                  <a:ea typeface="Calibri"/>
                  <a:cs typeface="Calibri"/>
                  <a:sym typeface="Calibri"/>
                </a:endParaRPr>
              </a:p>
            </p:txBody>
          </p:sp>
          <p:sp>
            <p:nvSpPr>
              <p:cNvPr id="5996" name="Google Shape;5996;p187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Calibri"/>
                  <a:buNone/>
                </a:pPr>
                <a:endParaRPr sz="2700" b="0" i="0" u="none" strike="noStrike" cap="none">
                  <a:solidFill>
                    <a:schemeClr val="dk1"/>
                  </a:solidFill>
                  <a:latin typeface="Calibri"/>
                  <a:ea typeface="Calibri"/>
                  <a:cs typeface="Calibri"/>
                  <a:sym typeface="Calibri"/>
                </a:endParaRPr>
              </a:p>
            </p:txBody>
          </p:sp>
        </p:grpSp>
      </p:grpSp>
      <p:sp>
        <p:nvSpPr>
          <p:cNvPr id="5997" name="Google Shape;5997;p1876"/>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998" name="Google Shape;5998;p1876"/>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5999" name="Google Shape;5999;p187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000" name="Google Shape;6000;p187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6001" name="Google Shape;6001;p187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631.xml><?xml version="1.0" encoding="utf-8"?>
<p:sldLayout xmlns:a="http://schemas.openxmlformats.org/drawingml/2006/main" xmlns:r="http://schemas.openxmlformats.org/officeDocument/2006/relationships" xmlns:p="http://schemas.openxmlformats.org/presentationml/2006/main" showMasterSp="0" matchingName="3_Title Slide">
  <p:cSld name="3_Title Slide">
    <p:spTree>
      <p:nvGrpSpPr>
        <p:cNvPr id="1" name="Shape 6002"/>
        <p:cNvGrpSpPr/>
        <p:nvPr/>
      </p:nvGrpSpPr>
      <p:grpSpPr>
        <a:xfrm>
          <a:off x="0" y="0"/>
          <a:ext cx="0" cy="0"/>
          <a:chOff x="0" y="0"/>
          <a:chExt cx="0" cy="0"/>
        </a:xfrm>
      </p:grpSpPr>
      <p:sp>
        <p:nvSpPr>
          <p:cNvPr id="6003" name="Google Shape;6003;p1877"/>
          <p:cNvSpPr/>
          <p:nvPr/>
        </p:nvSpPr>
        <p:spPr>
          <a:xfrm>
            <a:off x="-31749" y="9944100"/>
            <a:ext cx="18319751" cy="342900"/>
          </a:xfrm>
          <a:prstGeom prst="rect">
            <a:avLst/>
          </a:prstGeom>
          <a:solidFill>
            <a:srgbClr val="76767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chemeClr val="lt1"/>
              </a:solidFill>
              <a:latin typeface="Calibri"/>
              <a:ea typeface="Calibri"/>
              <a:cs typeface="Calibri"/>
              <a:sym typeface="Calibri"/>
            </a:endParaRPr>
          </a:p>
        </p:txBody>
      </p:sp>
      <p:pic>
        <p:nvPicPr>
          <p:cNvPr id="6004" name="Google Shape;6004;p1877"/>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1918951" y="612779"/>
            <a:ext cx="5559426" cy="2720975"/>
          </a:xfrm>
          <a:prstGeom prst="rect">
            <a:avLst/>
          </a:prstGeom>
          <a:noFill/>
          <a:ln>
            <a:noFill/>
          </a:ln>
        </p:spPr>
      </p:pic>
      <p:grpSp>
        <p:nvGrpSpPr>
          <p:cNvPr id="6005" name="Google Shape;6005;p1877"/>
          <p:cNvGrpSpPr/>
          <p:nvPr/>
        </p:nvGrpSpPr>
        <p:grpSpPr>
          <a:xfrm>
            <a:off x="2" y="0"/>
            <a:ext cx="2794001" cy="9944100"/>
            <a:chOff x="-15876" y="0"/>
            <a:chExt cx="1927803" cy="6858000"/>
          </a:xfrm>
        </p:grpSpPr>
        <p:sp>
          <p:nvSpPr>
            <p:cNvPr id="6006" name="Google Shape;6006;p1877"/>
            <p:cNvSpPr/>
            <p:nvPr/>
          </p:nvSpPr>
          <p:spPr>
            <a:xfrm>
              <a:off x="-15876" y="0"/>
              <a:ext cx="1844557" cy="6858000"/>
            </a:xfrm>
            <a:prstGeom prst="rect">
              <a:avLst/>
            </a:prstGeom>
            <a:solidFill>
              <a:srgbClr val="800000"/>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chemeClr val="lt1"/>
                </a:solidFill>
                <a:latin typeface="Calibri"/>
                <a:ea typeface="Calibri"/>
                <a:cs typeface="Calibri"/>
                <a:sym typeface="Calibri"/>
              </a:endParaRPr>
            </a:p>
          </p:txBody>
        </p:sp>
        <p:pic>
          <p:nvPicPr>
            <p:cNvPr id="6007" name="Google Shape;6007;p1877"/>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5876" y="0"/>
              <a:ext cx="1927803" cy="6858000"/>
            </a:xfrm>
            <a:prstGeom prst="rect">
              <a:avLst/>
            </a:prstGeom>
            <a:solidFill>
              <a:schemeClr val="dk2"/>
            </a:solidFill>
            <a:ln>
              <a:noFill/>
            </a:ln>
          </p:spPr>
        </p:pic>
      </p:grpSp>
      <p:sp>
        <p:nvSpPr>
          <p:cNvPr id="6008" name="Google Shape;6008;p1877"/>
          <p:cNvSpPr txBox="1">
            <a:spLocks noGrp="1"/>
          </p:cNvSpPr>
          <p:nvPr>
            <p:ph type="subTitle" idx="1"/>
          </p:nvPr>
        </p:nvSpPr>
        <p:spPr>
          <a:xfrm>
            <a:off x="4721234" y="6293645"/>
            <a:ext cx="8232774" cy="548640"/>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801"/>
              <a:buChar char="•"/>
              <a:defRPr sz="2801"/>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6009" name="Google Shape;6009;p1877"/>
          <p:cNvSpPr txBox="1">
            <a:spLocks noGrp="1"/>
          </p:cNvSpPr>
          <p:nvPr>
            <p:ph type="ctrTitle"/>
          </p:nvPr>
        </p:nvSpPr>
        <p:spPr>
          <a:xfrm>
            <a:off x="2432810" y="2709646"/>
            <a:ext cx="15284741" cy="3417317"/>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2"/>
              </a:buClr>
              <a:buSzPts val="8001"/>
              <a:buFont typeface="Calibri"/>
              <a:buNone/>
              <a:defRPr sz="8001">
                <a:solidFill>
                  <a:schemeClr val="dk2"/>
                </a:solidFill>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10" name="Google Shape;6010;p1877"/>
          <p:cNvSpPr txBox="1">
            <a:spLocks noGrp="1"/>
          </p:cNvSpPr>
          <p:nvPr>
            <p:ph type="body" idx="2"/>
          </p:nvPr>
        </p:nvSpPr>
        <p:spPr>
          <a:xfrm>
            <a:off x="4721226" y="6900863"/>
            <a:ext cx="8229600" cy="548640"/>
          </a:xfrm>
          <a:prstGeom prst="rect">
            <a:avLst/>
          </a:prstGeom>
          <a:noFill/>
          <a:ln>
            <a:noFill/>
          </a:ln>
        </p:spPr>
        <p:txBody>
          <a:bodyPr spcFirstLastPara="1" wrap="square" lIns="91425" tIns="45700" rIns="91425" bIns="45700" anchor="t" anchorCtr="0">
            <a:noAutofit/>
          </a:bodyPr>
          <a:lstStyle>
            <a:lvl1pPr marL="457200" lvl="0" indent="-406464" algn="l">
              <a:lnSpc>
                <a:spcPct val="100000"/>
              </a:lnSpc>
              <a:spcBef>
                <a:spcPts val="1500"/>
              </a:spcBef>
              <a:spcAft>
                <a:spcPts val="0"/>
              </a:spcAft>
              <a:buSzPts val="2801"/>
              <a:buChar char="•"/>
              <a:defRPr sz="2801"/>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011" name="Google Shape;6011;p1877"/>
          <p:cNvSpPr txBox="1">
            <a:spLocks noGrp="1"/>
          </p:cNvSpPr>
          <p:nvPr>
            <p:ph type="body" idx="3"/>
          </p:nvPr>
        </p:nvSpPr>
        <p:spPr>
          <a:xfrm>
            <a:off x="4721226" y="7508081"/>
            <a:ext cx="8229600" cy="548640"/>
          </a:xfrm>
          <a:prstGeom prst="rect">
            <a:avLst/>
          </a:prstGeom>
          <a:noFill/>
          <a:ln>
            <a:noFill/>
          </a:ln>
        </p:spPr>
        <p:txBody>
          <a:bodyPr spcFirstLastPara="1" wrap="square" lIns="91425" tIns="45700" rIns="91425" bIns="45700" anchor="t" anchorCtr="0">
            <a:noAutofit/>
          </a:bodyPr>
          <a:lstStyle>
            <a:lvl1pPr marL="457200" lvl="0" indent="-406464" algn="l">
              <a:lnSpc>
                <a:spcPct val="100000"/>
              </a:lnSpc>
              <a:spcBef>
                <a:spcPts val="1500"/>
              </a:spcBef>
              <a:spcAft>
                <a:spcPts val="0"/>
              </a:spcAft>
              <a:buSzPts val="2801"/>
              <a:buChar char="•"/>
              <a:defRPr sz="2801"/>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632.xml><?xml version="1.0" encoding="utf-8"?>
<p:sldLayout xmlns:a="http://schemas.openxmlformats.org/drawingml/2006/main" xmlns:r="http://schemas.openxmlformats.org/officeDocument/2006/relationships" xmlns:p="http://schemas.openxmlformats.org/presentationml/2006/main" showMasterSp="0" matchingName="Table of Content">
  <p:cSld name="Table of Content">
    <p:spTree>
      <p:nvGrpSpPr>
        <p:cNvPr id="1" name="Shape 6012"/>
        <p:cNvGrpSpPr/>
        <p:nvPr/>
      </p:nvGrpSpPr>
      <p:grpSpPr>
        <a:xfrm>
          <a:off x="0" y="0"/>
          <a:ext cx="0" cy="0"/>
          <a:chOff x="0" y="0"/>
          <a:chExt cx="0" cy="0"/>
        </a:xfrm>
      </p:grpSpPr>
      <p:sp>
        <p:nvSpPr>
          <p:cNvPr id="6013" name="Google Shape;6013;p1878"/>
          <p:cNvSpPr/>
          <p:nvPr/>
        </p:nvSpPr>
        <p:spPr>
          <a:xfrm>
            <a:off x="-15876" y="9931402"/>
            <a:ext cx="18319752" cy="355601"/>
          </a:xfrm>
          <a:prstGeom prst="rect">
            <a:avLst/>
          </a:prstGeom>
          <a:solidFill>
            <a:srgbClr val="76767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chemeClr val="lt1"/>
              </a:solidFill>
              <a:latin typeface="Calibri"/>
              <a:ea typeface="Calibri"/>
              <a:cs typeface="Calibri"/>
              <a:sym typeface="Calibri"/>
            </a:endParaRPr>
          </a:p>
        </p:txBody>
      </p:sp>
      <p:sp>
        <p:nvSpPr>
          <p:cNvPr id="6014" name="Google Shape;6014;p1878"/>
          <p:cNvSpPr txBox="1">
            <a:spLocks noGrp="1"/>
          </p:cNvSpPr>
          <p:nvPr>
            <p:ph type="title"/>
          </p:nvPr>
        </p:nvSpPr>
        <p:spPr>
          <a:xfrm>
            <a:off x="327173" y="337262"/>
            <a:ext cx="17573588" cy="8539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dk2"/>
              </a:buClr>
              <a:buSzPts val="4400"/>
              <a:buFont typeface="Calibri"/>
              <a:buNone/>
              <a:defRPr sz="4400">
                <a:solidFill>
                  <a:schemeClr val="dk2"/>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15" name="Google Shape;6015;p1878"/>
          <p:cNvSpPr txBox="1">
            <a:spLocks noGrp="1"/>
          </p:cNvSpPr>
          <p:nvPr>
            <p:ph type="body" idx="1"/>
          </p:nvPr>
        </p:nvSpPr>
        <p:spPr>
          <a:xfrm>
            <a:off x="327173" y="1375798"/>
            <a:ext cx="17573588" cy="7438007"/>
          </a:xfrm>
          <a:prstGeom prst="rect">
            <a:avLst/>
          </a:prstGeom>
          <a:noFill/>
          <a:ln>
            <a:noFill/>
          </a:ln>
        </p:spPr>
        <p:txBody>
          <a:bodyPr spcFirstLastPara="1" wrap="square" lIns="91425" tIns="45700" rIns="91425" bIns="45700" anchor="t" anchorCtr="0">
            <a:noAutofit/>
          </a:bodyPr>
          <a:lstStyle>
            <a:lvl1pPr marL="457200" lvl="0" indent="-406464" algn="l">
              <a:lnSpc>
                <a:spcPct val="100000"/>
              </a:lnSpc>
              <a:spcBef>
                <a:spcPts val="1500"/>
              </a:spcBef>
              <a:spcAft>
                <a:spcPts val="0"/>
              </a:spcAft>
              <a:buSzPts val="2801"/>
              <a:buFont typeface="Noto Sans Symbols"/>
              <a:buChar char="▪"/>
              <a:defRPr sz="2801" b="1"/>
            </a:lvl1pPr>
            <a:lvl2pPr marL="914400" lvl="1" indent="-406464" algn="l">
              <a:lnSpc>
                <a:spcPct val="100000"/>
              </a:lnSpc>
              <a:spcBef>
                <a:spcPts val="1500"/>
              </a:spcBef>
              <a:spcAft>
                <a:spcPts val="0"/>
              </a:spcAft>
              <a:buSzPts val="2801"/>
              <a:buFont typeface="Arial"/>
              <a:buChar char="̶"/>
              <a:defRPr sz="2801"/>
            </a:lvl2pPr>
            <a:lvl3pPr marL="1371600" lvl="2" indent="-406463" algn="l">
              <a:lnSpc>
                <a:spcPct val="100000"/>
              </a:lnSpc>
              <a:spcBef>
                <a:spcPts val="1500"/>
              </a:spcBef>
              <a:spcAft>
                <a:spcPts val="0"/>
              </a:spcAft>
              <a:buSzPts val="2801"/>
              <a:buFont typeface="Arial"/>
              <a:buChar char="•"/>
              <a:defRPr sz="2801"/>
            </a:lvl3pPr>
            <a:lvl4pPr marL="1828800" lvl="3" indent="-406463" algn="l">
              <a:lnSpc>
                <a:spcPct val="100000"/>
              </a:lnSpc>
              <a:spcBef>
                <a:spcPts val="1500"/>
              </a:spcBef>
              <a:spcAft>
                <a:spcPts val="0"/>
              </a:spcAft>
              <a:buSzPts val="2801"/>
              <a:buFont typeface="Noto Sans Symbols"/>
              <a:buChar char="✔"/>
              <a:defRPr sz="2801"/>
            </a:lvl4pPr>
            <a:lvl5pPr marL="2286000" lvl="4" indent="-406464" algn="l">
              <a:lnSpc>
                <a:spcPct val="100000"/>
              </a:lnSpc>
              <a:spcBef>
                <a:spcPts val="1500"/>
              </a:spcBef>
              <a:spcAft>
                <a:spcPts val="0"/>
              </a:spcAft>
              <a:buSzPts val="2801"/>
              <a:buChar char="•"/>
              <a:defRPr sz="2801"/>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016" name="Google Shape;6016;p1878"/>
          <p:cNvSpPr txBox="1">
            <a:spLocks noGrp="1"/>
          </p:cNvSpPr>
          <p:nvPr>
            <p:ph type="body" idx="2"/>
          </p:nvPr>
        </p:nvSpPr>
        <p:spPr>
          <a:xfrm>
            <a:off x="5788408" y="8953504"/>
            <a:ext cx="12112355" cy="974726"/>
          </a:xfrm>
          <a:prstGeom prst="rect">
            <a:avLst/>
          </a:prstGeom>
          <a:noFill/>
          <a:ln>
            <a:noFill/>
          </a:ln>
        </p:spPr>
        <p:txBody>
          <a:bodyPr spcFirstLastPara="1" wrap="square" lIns="91425" tIns="45700" rIns="91425" bIns="45700" anchor="b" anchorCtr="0">
            <a:noAutofit/>
          </a:bodyPr>
          <a:lstStyle>
            <a:lvl1pPr marL="457200" lvl="0" indent="-355600" algn="l">
              <a:lnSpc>
                <a:spcPct val="100000"/>
              </a:lnSpc>
              <a:spcBef>
                <a:spcPts val="1500"/>
              </a:spcBef>
              <a:spcAft>
                <a:spcPts val="0"/>
              </a:spcAft>
              <a:buSzPts val="2000"/>
              <a:buChar char="•"/>
              <a:defRPr sz="2000" b="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017" name="Google Shape;6017;p1878"/>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2201"/>
              <a:buFont typeface="Arial"/>
              <a:buNone/>
              <a:defRPr sz="2201" b="0" i="0" u="none" strike="noStrike" cap="none">
                <a:solidFill>
                  <a:schemeClr val="lt1"/>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2201"/>
              <a:buFont typeface="Arial"/>
              <a:buNone/>
              <a:defRPr sz="2201" b="0" i="0" u="none" strike="noStrike" cap="none">
                <a:solidFill>
                  <a:schemeClr val="lt1"/>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2201"/>
              <a:buFont typeface="Arial"/>
              <a:buNone/>
              <a:defRPr sz="2201" b="0" i="0" u="none" strike="noStrike" cap="none">
                <a:solidFill>
                  <a:schemeClr val="lt1"/>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2201"/>
              <a:buFont typeface="Arial"/>
              <a:buNone/>
              <a:defRPr sz="2201" b="0" i="0" u="none" strike="noStrike" cap="none">
                <a:solidFill>
                  <a:schemeClr val="lt1"/>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2201"/>
              <a:buFont typeface="Arial"/>
              <a:buNone/>
              <a:defRPr sz="2201" b="0" i="0" u="none" strike="noStrike" cap="none">
                <a:solidFill>
                  <a:schemeClr val="lt1"/>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2201"/>
              <a:buFont typeface="Arial"/>
              <a:buNone/>
              <a:defRPr sz="2201" b="0" i="0" u="none" strike="noStrike" cap="none">
                <a:solidFill>
                  <a:schemeClr val="lt1"/>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2201"/>
              <a:buFont typeface="Arial"/>
              <a:buNone/>
              <a:defRPr sz="2201" b="0" i="0" u="none" strike="noStrike" cap="none">
                <a:solidFill>
                  <a:schemeClr val="lt1"/>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2201"/>
              <a:buFont typeface="Arial"/>
              <a:buNone/>
              <a:defRPr sz="2201" b="0" i="0" u="none" strike="noStrike" cap="none">
                <a:solidFill>
                  <a:schemeClr val="lt1"/>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2201"/>
              <a:buFont typeface="Arial"/>
              <a:buNone/>
              <a:defRPr sz="2201" b="0" i="0" u="none" strike="noStrike" cap="none">
                <a:solidFill>
                  <a:schemeClr val="lt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6018" name="Google Shape;6018;p1878" descr="M:\Marketing Communication and Referral Access\Luis\newbrand\UCM_logo\master\horizontal\UCM_Logo_Master_Brand_Horizontal_Tagline_rgb.jpg"/>
          <p:cNvPicPr preferRelativeResize="0"/>
          <p:nvPr/>
        </p:nvPicPr>
        <p:blipFill rotWithShape="1">
          <a:blip r:embed="rId2">
            <a:alphaModFix/>
          </a:blip>
          <a:srcRect/>
          <a:stretch/>
        </p:blipFill>
        <p:spPr>
          <a:xfrm>
            <a:off x="152404" y="8953502"/>
            <a:ext cx="5556515" cy="977900"/>
          </a:xfrm>
          <a:prstGeom prst="rect">
            <a:avLst/>
          </a:prstGeom>
          <a:noFill/>
          <a:ln>
            <a:noFill/>
          </a:ln>
        </p:spPr>
      </p:pic>
    </p:spTree>
  </p:cSld>
  <p:clrMapOvr>
    <a:masterClrMapping/>
  </p:clrMapOvr>
</p:sldLayout>
</file>

<file path=ppt/slideLayouts/slideLayout633.xml><?xml version="1.0" encoding="utf-8"?>
<p:sldLayout xmlns:a="http://schemas.openxmlformats.org/drawingml/2006/main" xmlns:r="http://schemas.openxmlformats.org/officeDocument/2006/relationships" xmlns:p="http://schemas.openxmlformats.org/presentationml/2006/main" matchingName="Title and Content">
  <p:cSld name="30_Title and Content">
    <p:spTree>
      <p:nvGrpSpPr>
        <p:cNvPr id="1" name="Shape 6019"/>
        <p:cNvGrpSpPr/>
        <p:nvPr/>
      </p:nvGrpSpPr>
      <p:grpSpPr>
        <a:xfrm>
          <a:off x="0" y="0"/>
          <a:ext cx="0" cy="0"/>
          <a:chOff x="0" y="0"/>
          <a:chExt cx="0" cy="0"/>
        </a:xfrm>
      </p:grpSpPr>
      <p:grpSp>
        <p:nvGrpSpPr>
          <p:cNvPr id="6020" name="Google Shape;6020;p1879"/>
          <p:cNvGrpSpPr/>
          <p:nvPr/>
        </p:nvGrpSpPr>
        <p:grpSpPr>
          <a:xfrm>
            <a:off x="10787315" y="2"/>
            <a:ext cx="7500689" cy="2138988"/>
            <a:chOff x="7191542" y="1"/>
            <a:chExt cx="5000459" cy="1425992"/>
          </a:xfrm>
        </p:grpSpPr>
        <p:pic>
          <p:nvPicPr>
            <p:cNvPr id="6021" name="Google Shape;6021;p187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022" name="Google Shape;6022;p1879"/>
            <p:cNvGrpSpPr/>
            <p:nvPr/>
          </p:nvGrpSpPr>
          <p:grpSpPr>
            <a:xfrm>
              <a:off x="7191542" y="1"/>
              <a:ext cx="5000459" cy="1425992"/>
              <a:chOff x="7186272" y="0"/>
              <a:chExt cx="5005729" cy="1427495"/>
            </a:xfrm>
          </p:grpSpPr>
          <p:sp>
            <p:nvSpPr>
              <p:cNvPr id="6023" name="Google Shape;6023;p187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Calibri"/>
                  <a:buNone/>
                </a:pPr>
                <a:endParaRPr sz="2700" b="0" i="0" u="none" strike="noStrike" cap="none">
                  <a:solidFill>
                    <a:schemeClr val="dk1"/>
                  </a:solidFill>
                  <a:latin typeface="Calibri"/>
                  <a:ea typeface="Calibri"/>
                  <a:cs typeface="Calibri"/>
                  <a:sym typeface="Calibri"/>
                </a:endParaRPr>
              </a:p>
            </p:txBody>
          </p:sp>
          <p:sp>
            <p:nvSpPr>
              <p:cNvPr id="6024" name="Google Shape;6024;p187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Calibri"/>
                  <a:buNone/>
                </a:pPr>
                <a:endParaRPr sz="2700" b="0" i="0" u="none" strike="noStrike" cap="none">
                  <a:solidFill>
                    <a:schemeClr val="dk1"/>
                  </a:solidFill>
                  <a:latin typeface="Calibri"/>
                  <a:ea typeface="Calibri"/>
                  <a:cs typeface="Calibri"/>
                  <a:sym typeface="Calibri"/>
                </a:endParaRPr>
              </a:p>
            </p:txBody>
          </p:sp>
        </p:grpSp>
      </p:grpSp>
      <p:sp>
        <p:nvSpPr>
          <p:cNvPr id="6025" name="Google Shape;6025;p1879"/>
          <p:cNvSpPr txBox="1">
            <a:spLocks noGrp="1"/>
          </p:cNvSpPr>
          <p:nvPr>
            <p:ph type="title"/>
          </p:nvPr>
        </p:nvSpPr>
        <p:spPr>
          <a:xfrm>
            <a:off x="914400" y="547690"/>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26" name="Google Shape;6026;p1879"/>
          <p:cNvSpPr txBox="1">
            <a:spLocks noGrp="1"/>
          </p:cNvSpPr>
          <p:nvPr>
            <p:ph type="body" idx="1"/>
          </p:nvPr>
        </p:nvSpPr>
        <p:spPr>
          <a:xfrm>
            <a:off x="914400" y="2738439"/>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027" name="Google Shape;6027;p1879"/>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028" name="Google Shape;6028;p187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6029" name="Google Shape;6029;p1879"/>
          <p:cNvSpPr txBox="1">
            <a:spLocks noGrp="1"/>
          </p:cNvSpPr>
          <p:nvPr>
            <p:ph type="ftr" idx="11"/>
          </p:nvPr>
        </p:nvSpPr>
        <p:spPr>
          <a:xfrm>
            <a:off x="914400" y="9534527"/>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634.xml><?xml version="1.0" encoding="utf-8"?>
<p:sldLayout xmlns:a="http://schemas.openxmlformats.org/drawingml/2006/main" xmlns:r="http://schemas.openxmlformats.org/officeDocument/2006/relationships" xmlns:p="http://schemas.openxmlformats.org/presentationml/2006/main" showMasterSp="0" matchingName="4_Title Slide">
  <p:cSld name="4_Title Slide">
    <p:bg>
      <p:bgPr>
        <a:solidFill>
          <a:schemeClr val="lt1"/>
        </a:solidFill>
        <a:effectLst/>
      </p:bgPr>
    </p:bg>
    <p:spTree>
      <p:nvGrpSpPr>
        <p:cNvPr id="1" name="Shape 6030"/>
        <p:cNvGrpSpPr/>
        <p:nvPr/>
      </p:nvGrpSpPr>
      <p:grpSpPr>
        <a:xfrm>
          <a:off x="0" y="0"/>
          <a:ext cx="0" cy="0"/>
          <a:chOff x="0" y="0"/>
          <a:chExt cx="0" cy="0"/>
        </a:xfrm>
      </p:grpSpPr>
      <p:sp>
        <p:nvSpPr>
          <p:cNvPr id="6031" name="Google Shape;6031;p1880"/>
          <p:cNvSpPr/>
          <p:nvPr/>
        </p:nvSpPr>
        <p:spPr>
          <a:xfrm>
            <a:off x="0" y="0"/>
            <a:ext cx="18288000" cy="10287000"/>
          </a:xfrm>
          <a:custGeom>
            <a:avLst/>
            <a:gdLst/>
            <a:ahLst/>
            <a:cxnLst/>
            <a:rect l="l" t="t" r="r" b="b"/>
            <a:pathLst>
              <a:path w="12192000" h="6858000" extrusionOk="0">
                <a:moveTo>
                  <a:pt x="12192000" y="0"/>
                </a:moveTo>
                <a:lnTo>
                  <a:pt x="0" y="0"/>
                </a:lnTo>
                <a:lnTo>
                  <a:pt x="0" y="6858000"/>
                </a:lnTo>
                <a:lnTo>
                  <a:pt x="12192000" y="6858000"/>
                </a:lnTo>
                <a:lnTo>
                  <a:pt x="12192000" y="0"/>
                </a:lnTo>
                <a:close/>
              </a:path>
            </a:pathLst>
          </a:custGeom>
          <a:solidFill>
            <a:srgbClr val="F3F6F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6032" name="Google Shape;6032;p1880"/>
          <p:cNvSpPr/>
          <p:nvPr/>
        </p:nvSpPr>
        <p:spPr>
          <a:xfrm>
            <a:off x="4" y="7651274"/>
            <a:ext cx="10667048" cy="2636520"/>
          </a:xfrm>
          <a:custGeom>
            <a:avLst/>
            <a:gdLst/>
            <a:ahLst/>
            <a:cxnLst/>
            <a:rect l="l" t="t" r="r" b="b"/>
            <a:pathLst>
              <a:path w="7111365" h="1757679" extrusionOk="0">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pic>
        <p:nvPicPr>
          <p:cNvPr id="6033" name="Google Shape;6033;p1880"/>
          <p:cNvPicPr preferRelativeResize="0"/>
          <p:nvPr/>
        </p:nvPicPr>
        <p:blipFill rotWithShape="1">
          <a:blip r:embed="rId2">
            <a:alphaModFix/>
          </a:blip>
          <a:srcRect/>
          <a:stretch/>
        </p:blipFill>
        <p:spPr>
          <a:xfrm>
            <a:off x="0" y="7562849"/>
            <a:ext cx="18288000" cy="2724150"/>
          </a:xfrm>
          <a:prstGeom prst="rect">
            <a:avLst/>
          </a:prstGeom>
          <a:noFill/>
          <a:ln>
            <a:noFill/>
          </a:ln>
        </p:spPr>
      </p:pic>
      <p:sp>
        <p:nvSpPr>
          <p:cNvPr id="6034" name="Google Shape;6034;p1880"/>
          <p:cNvSpPr/>
          <p:nvPr/>
        </p:nvSpPr>
        <p:spPr>
          <a:xfrm>
            <a:off x="2" y="7530083"/>
            <a:ext cx="18288000" cy="2757488"/>
          </a:xfrm>
          <a:custGeom>
            <a:avLst/>
            <a:gdLst/>
            <a:ahLst/>
            <a:cxnLst/>
            <a:rect l="l" t="t" r="r" b="b"/>
            <a:pathLst>
              <a:path w="12192000" h="1838325" extrusionOk="0">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pic>
        <p:nvPicPr>
          <p:cNvPr id="6035" name="Google Shape;6035;p1880"/>
          <p:cNvPicPr preferRelativeResize="0"/>
          <p:nvPr/>
        </p:nvPicPr>
        <p:blipFill rotWithShape="1">
          <a:blip r:embed="rId3">
            <a:alphaModFix/>
          </a:blip>
          <a:srcRect/>
          <a:stretch/>
        </p:blipFill>
        <p:spPr>
          <a:xfrm>
            <a:off x="470935" y="8346185"/>
            <a:ext cx="3038075" cy="1367027"/>
          </a:xfrm>
          <a:prstGeom prst="rect">
            <a:avLst/>
          </a:prstGeom>
          <a:noFill/>
          <a:ln>
            <a:noFill/>
          </a:ln>
        </p:spPr>
      </p:pic>
      <p:sp>
        <p:nvSpPr>
          <p:cNvPr id="6036" name="Google Shape;6036;p1880"/>
          <p:cNvSpPr/>
          <p:nvPr/>
        </p:nvSpPr>
        <p:spPr>
          <a:xfrm>
            <a:off x="2280284" y="4218813"/>
            <a:ext cx="3429000" cy="0"/>
          </a:xfrm>
          <a:custGeom>
            <a:avLst/>
            <a:gdLst/>
            <a:ahLst/>
            <a:cxnLst/>
            <a:rect l="l" t="t" r="r" b="b"/>
            <a:pathLst>
              <a:path w="2286000" h="120000" extrusionOk="0">
                <a:moveTo>
                  <a:pt x="0" y="0"/>
                </a:moveTo>
                <a:lnTo>
                  <a:pt x="2286000" y="0"/>
                </a:lnTo>
              </a:path>
            </a:pathLst>
          </a:custGeom>
          <a:noFill/>
          <a:ln w="32000" cap="flat" cmpd="sng">
            <a:solidFill>
              <a:srgbClr val="F58366"/>
            </a:solidFill>
            <a:prstDash val="solid"/>
            <a:round/>
            <a:headEnd type="none" w="sm" len="sm"/>
            <a:tailEnd type="none" w="sm" len="sm"/>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6037" name="Google Shape;6037;p1880"/>
          <p:cNvSpPr txBox="1">
            <a:spLocks noGrp="1"/>
          </p:cNvSpPr>
          <p:nvPr>
            <p:ph type="ctrTitle"/>
          </p:nvPr>
        </p:nvSpPr>
        <p:spPr>
          <a:xfrm>
            <a:off x="707535" y="740880"/>
            <a:ext cx="16872927" cy="861060"/>
          </a:xfrm>
          <a:prstGeom prst="rect">
            <a:avLst/>
          </a:prstGeom>
          <a:noFill/>
          <a:ln>
            <a:noFill/>
          </a:ln>
        </p:spPr>
        <p:txBody>
          <a:bodyPr spcFirstLastPara="1" wrap="square" lIns="0" tIns="0" rIns="0" bIns="0" anchor="ctr" anchorCtr="0">
            <a:spAutoFit/>
          </a:bodyPr>
          <a:lstStyle>
            <a:lvl1pPr lvl="0" algn="l">
              <a:lnSpc>
                <a:spcPct val="100000"/>
              </a:lnSpc>
              <a:spcBef>
                <a:spcPts val="0"/>
              </a:spcBef>
              <a:spcAft>
                <a:spcPts val="0"/>
              </a:spcAft>
              <a:buClr>
                <a:schemeClr val="dk1"/>
              </a:buClr>
              <a:buSzPts val="5400"/>
              <a:buFont typeface="Calibri"/>
              <a:buNone/>
              <a:defRPr b="0" i="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38" name="Google Shape;6038;p1880"/>
          <p:cNvSpPr txBox="1">
            <a:spLocks noGrp="1"/>
          </p:cNvSpPr>
          <p:nvPr>
            <p:ph type="subTitle" idx="1"/>
          </p:nvPr>
        </p:nvSpPr>
        <p:spPr>
          <a:xfrm>
            <a:off x="2743200" y="5760720"/>
            <a:ext cx="12801600" cy="553998"/>
          </a:xfrm>
          <a:prstGeom prst="rect">
            <a:avLst/>
          </a:prstGeom>
          <a:noFill/>
          <a:ln>
            <a:noFill/>
          </a:ln>
        </p:spPr>
        <p:txBody>
          <a:bodyPr spcFirstLastPara="1" wrap="square" lIns="0" tIns="0" rIns="0" bIns="0" anchor="t" anchorCtr="0">
            <a:spAutoFit/>
          </a:bodyPr>
          <a:lstStyle>
            <a:lvl1pPr lvl="0" algn="l">
              <a:lnSpc>
                <a:spcPct val="100000"/>
              </a:lnSpc>
              <a:spcBef>
                <a:spcPts val="1500"/>
              </a:spcBef>
              <a:spcAft>
                <a:spcPts val="0"/>
              </a:spcAft>
              <a:buSzPts val="3600"/>
              <a:buChar char="•"/>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6039" name="Google Shape;6039;p1880"/>
          <p:cNvSpPr txBox="1">
            <a:spLocks noGrp="1"/>
          </p:cNvSpPr>
          <p:nvPr>
            <p:ph type="ftr" idx="11"/>
          </p:nvPr>
        </p:nvSpPr>
        <p:spPr>
          <a:xfrm>
            <a:off x="914400" y="9534526"/>
            <a:ext cx="6172200" cy="547688"/>
          </a:xfrm>
          <a:prstGeom prst="rect">
            <a:avLst/>
          </a:prstGeom>
          <a:noFill/>
          <a:ln>
            <a:noFill/>
          </a:ln>
        </p:spPr>
        <p:txBody>
          <a:bodyPr spcFirstLastPara="1" wrap="square" lIns="0" tIns="0" rIns="0" bIns="0" anchor="ctr" anchorCtr="0">
            <a:noAutofit/>
          </a:bodyPr>
          <a:lstStyle>
            <a:lvl1pPr lvl="0" algn="ctr">
              <a:lnSpc>
                <a:spcPct val="100000"/>
              </a:lnSpc>
              <a:spcBef>
                <a:spcPts val="0"/>
              </a:spcBef>
              <a:spcAft>
                <a:spcPts val="0"/>
              </a:spcAft>
              <a:buSzPts val="1400"/>
              <a:buNone/>
              <a:defRPr>
                <a:solidFill>
                  <a:srgbClr val="919497"/>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40" name="Google Shape;6040;p1880"/>
          <p:cNvSpPr txBox="1">
            <a:spLocks noGrp="1"/>
          </p:cNvSpPr>
          <p:nvPr>
            <p:ph type="dt" idx="10"/>
          </p:nvPr>
        </p:nvSpPr>
        <p:spPr>
          <a:xfrm>
            <a:off x="0" y="0"/>
            <a:ext cx="3000000" cy="3000000"/>
          </a:xfrm>
          <a:prstGeom prst="rect">
            <a:avLst/>
          </a:prstGeom>
          <a:noFill/>
          <a:ln>
            <a:noFill/>
          </a:ln>
        </p:spPr>
        <p:txBody>
          <a:bodyPr spcFirstLastPara="1" wrap="square" lIns="0" tIns="0" rIns="0" bIns="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919497"/>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6041" name="Google Shape;6041;p1880"/>
          <p:cNvSpPr txBox="1">
            <a:spLocks noGrp="1"/>
          </p:cNvSpPr>
          <p:nvPr>
            <p:ph type="sldNum" idx="12"/>
          </p:nvPr>
        </p:nvSpPr>
        <p:spPr>
          <a:xfrm>
            <a:off x="13258800" y="9534526"/>
            <a:ext cx="4114800" cy="547688"/>
          </a:xfrm>
          <a:prstGeom prst="rect">
            <a:avLst/>
          </a:prstGeom>
          <a:noFill/>
          <a:ln>
            <a:noFill/>
          </a:ln>
        </p:spPr>
        <p:txBody>
          <a:bodyPr spcFirstLastPara="1" wrap="square" lIns="0" tIns="0" rIns="0" bIns="0" anchor="ctr" anchorCtr="0">
            <a:noAutofit/>
          </a:bodyPr>
          <a:lstStyle>
            <a:lvl1pPr marL="57150" marR="0" lvl="0"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1pPr>
            <a:lvl2pPr marL="57150" marR="0" lvl="1"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2pPr>
            <a:lvl3pPr marL="57150" marR="0" lvl="2"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3pPr>
            <a:lvl4pPr marL="57150" marR="0" lvl="3"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4pPr>
            <a:lvl5pPr marL="57150" marR="0" lvl="4"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5pPr>
            <a:lvl6pPr marL="57150" marR="0" lvl="5"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6pPr>
            <a:lvl7pPr marL="57150" marR="0" lvl="6"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7pPr>
            <a:lvl8pPr marL="57150" marR="0" lvl="7"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8pPr>
            <a:lvl9pPr marL="57150" marR="0" lvl="8"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9pPr>
          </a:lstStyle>
          <a:p>
            <a:pPr marL="5715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35.xml><?xml version="1.0" encoding="utf-8"?>
<p:sldLayout xmlns:a="http://schemas.openxmlformats.org/drawingml/2006/main" xmlns:r="http://schemas.openxmlformats.org/officeDocument/2006/relationships" xmlns:p="http://schemas.openxmlformats.org/presentationml/2006/main" matchingName="24_Comparison">
  <p:cSld name="24_Comparison">
    <p:spTree>
      <p:nvGrpSpPr>
        <p:cNvPr id="1" name="Shape 6042"/>
        <p:cNvGrpSpPr/>
        <p:nvPr/>
      </p:nvGrpSpPr>
      <p:grpSpPr>
        <a:xfrm>
          <a:off x="0" y="0"/>
          <a:ext cx="0" cy="0"/>
          <a:chOff x="0" y="0"/>
          <a:chExt cx="0" cy="0"/>
        </a:xfrm>
      </p:grpSpPr>
      <p:grpSp>
        <p:nvGrpSpPr>
          <p:cNvPr id="6043" name="Google Shape;6043;p1881"/>
          <p:cNvGrpSpPr/>
          <p:nvPr/>
        </p:nvGrpSpPr>
        <p:grpSpPr>
          <a:xfrm>
            <a:off x="10787314" y="2"/>
            <a:ext cx="7500689" cy="2138988"/>
            <a:chOff x="7191542" y="1"/>
            <a:chExt cx="5000459" cy="1425992"/>
          </a:xfrm>
        </p:grpSpPr>
        <p:pic>
          <p:nvPicPr>
            <p:cNvPr id="6044" name="Google Shape;6044;p188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045" name="Google Shape;6045;p1881"/>
            <p:cNvGrpSpPr/>
            <p:nvPr/>
          </p:nvGrpSpPr>
          <p:grpSpPr>
            <a:xfrm>
              <a:off x="7191542" y="1"/>
              <a:ext cx="5000459" cy="1425992"/>
              <a:chOff x="7186272" y="0"/>
              <a:chExt cx="5005729" cy="1427495"/>
            </a:xfrm>
          </p:grpSpPr>
          <p:sp>
            <p:nvSpPr>
              <p:cNvPr id="6046" name="Google Shape;6046;p188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6047" name="Google Shape;6047;p188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6048" name="Google Shape;6048;p1881"/>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49" name="Google Shape;6049;p1881"/>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6050" name="Google Shape;6050;p1881"/>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051" name="Google Shape;6051;p1881"/>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6052" name="Google Shape;6052;p1881"/>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053" name="Google Shape;6053;p1881"/>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054" name="Google Shape;6054;p188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6055" name="Google Shape;6055;p188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636.xml><?xml version="1.0" encoding="utf-8"?>
<p:sldLayout xmlns:a="http://schemas.openxmlformats.org/drawingml/2006/main" xmlns:r="http://schemas.openxmlformats.org/officeDocument/2006/relationships" xmlns:p="http://schemas.openxmlformats.org/presentationml/2006/main" matchingName="End">
  <p:cSld name="End 14">
    <p:spTree>
      <p:nvGrpSpPr>
        <p:cNvPr id="1" name="Shape 6056"/>
        <p:cNvGrpSpPr/>
        <p:nvPr/>
      </p:nvGrpSpPr>
      <p:grpSpPr>
        <a:xfrm>
          <a:off x="0" y="0"/>
          <a:ext cx="0" cy="0"/>
          <a:chOff x="0" y="0"/>
          <a:chExt cx="0" cy="0"/>
        </a:xfrm>
      </p:grpSpPr>
      <p:grpSp>
        <p:nvGrpSpPr>
          <p:cNvPr id="6057" name="Google Shape;6057;p1882"/>
          <p:cNvGrpSpPr/>
          <p:nvPr/>
        </p:nvGrpSpPr>
        <p:grpSpPr>
          <a:xfrm>
            <a:off x="0" y="0"/>
            <a:ext cx="18288000" cy="3223245"/>
            <a:chOff x="0" y="0"/>
            <a:chExt cx="12192000" cy="2148830"/>
          </a:xfrm>
        </p:grpSpPr>
        <p:sp>
          <p:nvSpPr>
            <p:cNvPr id="6058" name="Google Shape;6058;p1882"/>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6059" name="Google Shape;6059;p1882"/>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sp>
        <p:nvSpPr>
          <p:cNvPr id="6060" name="Google Shape;6060;p1882"/>
          <p:cNvSpPr/>
          <p:nvPr/>
        </p:nvSpPr>
        <p:spPr>
          <a:xfrm>
            <a:off x="1353552" y="2276546"/>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6061" name="Google Shape;6061;p1882"/>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062" name="Google Shape;6062;p1882"/>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6063" name="Google Shape;6063;p1882"/>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6064" name="Google Shape;6064;p1882"/>
          <p:cNvSpPr>
            <a:spLocks noGrp="1"/>
          </p:cNvSpPr>
          <p:nvPr>
            <p:ph type="pic" idx="2"/>
          </p:nvPr>
        </p:nvSpPr>
        <p:spPr>
          <a:xfrm>
            <a:off x="10678026" y="350873"/>
            <a:ext cx="7609974" cy="8915400"/>
          </a:xfrm>
          <a:prstGeom prst="rect">
            <a:avLst/>
          </a:prstGeom>
          <a:noFill/>
          <a:ln>
            <a:noFill/>
          </a:ln>
        </p:spPr>
      </p:sp>
    </p:spTree>
  </p:cSld>
  <p:clrMapOvr>
    <a:masterClrMapping/>
  </p:clrMapOvr>
</p:sldLayout>
</file>

<file path=ppt/slideLayouts/slideLayout637.xml><?xml version="1.0" encoding="utf-8"?>
<p:sldLayout xmlns:a="http://schemas.openxmlformats.org/drawingml/2006/main" xmlns:r="http://schemas.openxmlformats.org/officeDocument/2006/relationships" xmlns:p="http://schemas.openxmlformats.org/presentationml/2006/main" matchingName="16_Comparison">
  <p:cSld name="16_Comparison">
    <p:spTree>
      <p:nvGrpSpPr>
        <p:cNvPr id="1" name="Shape 6065"/>
        <p:cNvGrpSpPr/>
        <p:nvPr/>
      </p:nvGrpSpPr>
      <p:grpSpPr>
        <a:xfrm>
          <a:off x="0" y="0"/>
          <a:ext cx="0" cy="0"/>
          <a:chOff x="0" y="0"/>
          <a:chExt cx="0" cy="0"/>
        </a:xfrm>
      </p:grpSpPr>
      <p:grpSp>
        <p:nvGrpSpPr>
          <p:cNvPr id="6066" name="Google Shape;6066;p1883"/>
          <p:cNvGrpSpPr/>
          <p:nvPr/>
        </p:nvGrpSpPr>
        <p:grpSpPr>
          <a:xfrm>
            <a:off x="10787314" y="2"/>
            <a:ext cx="7500689" cy="2138988"/>
            <a:chOff x="7191542" y="1"/>
            <a:chExt cx="5000459" cy="1425992"/>
          </a:xfrm>
        </p:grpSpPr>
        <p:pic>
          <p:nvPicPr>
            <p:cNvPr id="6067" name="Google Shape;6067;p188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068" name="Google Shape;6068;p1883"/>
            <p:cNvGrpSpPr/>
            <p:nvPr/>
          </p:nvGrpSpPr>
          <p:grpSpPr>
            <a:xfrm>
              <a:off x="7191542" y="1"/>
              <a:ext cx="5000459" cy="1425992"/>
              <a:chOff x="7186272" y="0"/>
              <a:chExt cx="5005729" cy="1427495"/>
            </a:xfrm>
          </p:grpSpPr>
          <p:sp>
            <p:nvSpPr>
              <p:cNvPr id="6069" name="Google Shape;6069;p188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6070" name="Google Shape;6070;p188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6071" name="Google Shape;6071;p1883"/>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72" name="Google Shape;6072;p1883"/>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6073" name="Google Shape;6073;p1883"/>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074" name="Google Shape;6074;p1883"/>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6075" name="Google Shape;6075;p1883"/>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076" name="Google Shape;6076;p1883"/>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077" name="Google Shape;6077;p188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6078" name="Google Shape;6078;p188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638.xml><?xml version="1.0" encoding="utf-8"?>
<p:sldLayout xmlns:a="http://schemas.openxmlformats.org/drawingml/2006/main" xmlns:r="http://schemas.openxmlformats.org/officeDocument/2006/relationships" xmlns:p="http://schemas.openxmlformats.org/presentationml/2006/main" matchingName="26_Comparison">
  <p:cSld name="26_Comparison">
    <p:spTree>
      <p:nvGrpSpPr>
        <p:cNvPr id="1" name="Shape 6079"/>
        <p:cNvGrpSpPr/>
        <p:nvPr/>
      </p:nvGrpSpPr>
      <p:grpSpPr>
        <a:xfrm>
          <a:off x="0" y="0"/>
          <a:ext cx="0" cy="0"/>
          <a:chOff x="0" y="0"/>
          <a:chExt cx="0" cy="0"/>
        </a:xfrm>
      </p:grpSpPr>
      <p:grpSp>
        <p:nvGrpSpPr>
          <p:cNvPr id="6080" name="Google Shape;6080;p1884"/>
          <p:cNvGrpSpPr/>
          <p:nvPr/>
        </p:nvGrpSpPr>
        <p:grpSpPr>
          <a:xfrm>
            <a:off x="10787314" y="2"/>
            <a:ext cx="7500689" cy="2138988"/>
            <a:chOff x="7191542" y="1"/>
            <a:chExt cx="5000459" cy="1425992"/>
          </a:xfrm>
        </p:grpSpPr>
        <p:pic>
          <p:nvPicPr>
            <p:cNvPr id="6081" name="Google Shape;6081;p188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082" name="Google Shape;6082;p1884"/>
            <p:cNvGrpSpPr/>
            <p:nvPr/>
          </p:nvGrpSpPr>
          <p:grpSpPr>
            <a:xfrm>
              <a:off x="7191542" y="1"/>
              <a:ext cx="5000459" cy="1425992"/>
              <a:chOff x="7186272" y="0"/>
              <a:chExt cx="5005729" cy="1427495"/>
            </a:xfrm>
          </p:grpSpPr>
          <p:sp>
            <p:nvSpPr>
              <p:cNvPr id="6083" name="Google Shape;6083;p188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6084" name="Google Shape;6084;p188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6085" name="Google Shape;6085;p1884"/>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86" name="Google Shape;6086;p1884"/>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6087" name="Google Shape;6087;p1884"/>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088" name="Google Shape;6088;p1884"/>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6089" name="Google Shape;6089;p1884"/>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090" name="Google Shape;6090;p1884"/>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091" name="Google Shape;6091;p188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6092" name="Google Shape;6092;p188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639.xml><?xml version="1.0" encoding="utf-8"?>
<p:sldLayout xmlns:a="http://schemas.openxmlformats.org/drawingml/2006/main" xmlns:r="http://schemas.openxmlformats.org/officeDocument/2006/relationships" xmlns:p="http://schemas.openxmlformats.org/presentationml/2006/main" matchingName="5_Title Slide">
  <p:cSld name="5_Title Slide">
    <p:spTree>
      <p:nvGrpSpPr>
        <p:cNvPr id="1" name="Shape 6093"/>
        <p:cNvGrpSpPr/>
        <p:nvPr/>
      </p:nvGrpSpPr>
      <p:grpSpPr>
        <a:xfrm>
          <a:off x="0" y="0"/>
          <a:ext cx="0" cy="0"/>
          <a:chOff x="0" y="0"/>
          <a:chExt cx="0" cy="0"/>
        </a:xfrm>
      </p:grpSpPr>
      <p:sp>
        <p:nvSpPr>
          <p:cNvPr id="6094" name="Google Shape;6094;p1885"/>
          <p:cNvSpPr txBox="1">
            <a:spLocks noGrp="1"/>
          </p:cNvSpPr>
          <p:nvPr>
            <p:ph type="ctrTitle"/>
          </p:nvPr>
        </p:nvSpPr>
        <p:spPr>
          <a:xfrm>
            <a:off x="2286000" y="1683545"/>
            <a:ext cx="13716000" cy="3581400"/>
          </a:xfrm>
          <a:prstGeom prst="rect">
            <a:avLst/>
          </a:prstGeom>
          <a:noFill/>
          <a:ln>
            <a:noFill/>
          </a:ln>
        </p:spPr>
        <p:txBody>
          <a:bodyPr spcFirstLastPara="1" wrap="square" lIns="91425" tIns="45700" rIns="91425" bIns="45700" anchor="b" anchorCtr="0">
            <a:noAutofit/>
          </a:bodyPr>
          <a:lstStyle>
            <a:lvl1pPr lvl="0" algn="ctr">
              <a:lnSpc>
                <a:spcPct val="100000"/>
              </a:lnSpc>
              <a:spcBef>
                <a:spcPts val="0"/>
              </a:spcBef>
              <a:spcAft>
                <a:spcPts val="0"/>
              </a:spcAft>
              <a:buClr>
                <a:schemeClr val="accent1"/>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95" name="Google Shape;6095;p1885"/>
          <p:cNvSpPr txBox="1">
            <a:spLocks noGrp="1"/>
          </p:cNvSpPr>
          <p:nvPr>
            <p:ph type="subTitle" idx="1"/>
          </p:nvPr>
        </p:nvSpPr>
        <p:spPr>
          <a:xfrm>
            <a:off x="2286000" y="5403057"/>
            <a:ext cx="13716000" cy="2483643"/>
          </a:xfrm>
          <a:prstGeom prst="rect">
            <a:avLst/>
          </a:prstGeom>
          <a:noFill/>
          <a:ln>
            <a:noFill/>
          </a:ln>
        </p:spPr>
        <p:txBody>
          <a:bodyPr spcFirstLastPara="1" wrap="square" lIns="91425" tIns="45700" rIns="91425" bIns="45700" anchor="t" anchorCtr="0">
            <a:noAutofit/>
          </a:bodyPr>
          <a:lstStyle>
            <a:lvl1pPr lvl="0" algn="ctr">
              <a:lnSpc>
                <a:spcPct val="100000"/>
              </a:lnSpc>
              <a:spcBef>
                <a:spcPts val="1500"/>
              </a:spcBef>
              <a:spcAft>
                <a:spcPts val="0"/>
              </a:spcAft>
              <a:buSzPts val="3600"/>
              <a:buNone/>
              <a:defRPr sz="3600"/>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6096" name="Google Shape;6096;p1885"/>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6097" name="Google Shape;6097;p188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98" name="Google Shape;6098;p1885"/>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40.xml><?xml version="1.0" encoding="utf-8"?>
<p:sldLayout xmlns:a="http://schemas.openxmlformats.org/drawingml/2006/main" xmlns:r="http://schemas.openxmlformats.org/officeDocument/2006/relationships" xmlns:p="http://schemas.openxmlformats.org/presentationml/2006/main" matchingName="19_Comparison">
  <p:cSld name="19_Comparison">
    <p:spTree>
      <p:nvGrpSpPr>
        <p:cNvPr id="1" name="Shape 6099"/>
        <p:cNvGrpSpPr/>
        <p:nvPr/>
      </p:nvGrpSpPr>
      <p:grpSpPr>
        <a:xfrm>
          <a:off x="0" y="0"/>
          <a:ext cx="0" cy="0"/>
          <a:chOff x="0" y="0"/>
          <a:chExt cx="0" cy="0"/>
        </a:xfrm>
      </p:grpSpPr>
      <p:grpSp>
        <p:nvGrpSpPr>
          <p:cNvPr id="6100" name="Google Shape;6100;p1886"/>
          <p:cNvGrpSpPr/>
          <p:nvPr/>
        </p:nvGrpSpPr>
        <p:grpSpPr>
          <a:xfrm>
            <a:off x="10787314" y="2"/>
            <a:ext cx="7500689" cy="2138988"/>
            <a:chOff x="7191542" y="1"/>
            <a:chExt cx="5000459" cy="1425992"/>
          </a:xfrm>
        </p:grpSpPr>
        <p:pic>
          <p:nvPicPr>
            <p:cNvPr id="6101" name="Google Shape;6101;p188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102" name="Google Shape;6102;p1886"/>
            <p:cNvGrpSpPr/>
            <p:nvPr/>
          </p:nvGrpSpPr>
          <p:grpSpPr>
            <a:xfrm>
              <a:off x="7191542" y="1"/>
              <a:ext cx="5000459" cy="1425992"/>
              <a:chOff x="7186272" y="0"/>
              <a:chExt cx="5005729" cy="1427495"/>
            </a:xfrm>
          </p:grpSpPr>
          <p:sp>
            <p:nvSpPr>
              <p:cNvPr id="6103" name="Google Shape;6103;p188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6104" name="Google Shape;6104;p188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6105" name="Google Shape;6105;p1886"/>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106" name="Google Shape;6106;p1886"/>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6107" name="Google Shape;6107;p1886"/>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108" name="Google Shape;6108;p1886"/>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6109" name="Google Shape;6109;p1886"/>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110" name="Google Shape;6110;p188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111" name="Google Shape;6111;p188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6112" name="Google Shape;6112;p188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641.xml><?xml version="1.0" encoding="utf-8"?>
<p:sldLayout xmlns:a="http://schemas.openxmlformats.org/drawingml/2006/main" xmlns:r="http://schemas.openxmlformats.org/officeDocument/2006/relationships" xmlns:p="http://schemas.openxmlformats.org/presentationml/2006/main" matchingName="Title and Content">
  <p:cSld name="30_Title and Content 2">
    <p:spTree>
      <p:nvGrpSpPr>
        <p:cNvPr id="1" name="Shape 6113"/>
        <p:cNvGrpSpPr/>
        <p:nvPr/>
      </p:nvGrpSpPr>
      <p:grpSpPr>
        <a:xfrm>
          <a:off x="0" y="0"/>
          <a:ext cx="0" cy="0"/>
          <a:chOff x="0" y="0"/>
          <a:chExt cx="0" cy="0"/>
        </a:xfrm>
      </p:grpSpPr>
      <p:grpSp>
        <p:nvGrpSpPr>
          <p:cNvPr id="6114" name="Google Shape;6114;p1887"/>
          <p:cNvGrpSpPr/>
          <p:nvPr/>
        </p:nvGrpSpPr>
        <p:grpSpPr>
          <a:xfrm>
            <a:off x="10787314" y="2"/>
            <a:ext cx="7500689" cy="2138988"/>
            <a:chOff x="7191542" y="1"/>
            <a:chExt cx="5000459" cy="1425992"/>
          </a:xfrm>
        </p:grpSpPr>
        <p:pic>
          <p:nvPicPr>
            <p:cNvPr id="6115" name="Google Shape;6115;p188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116" name="Google Shape;6116;p1887"/>
            <p:cNvGrpSpPr/>
            <p:nvPr/>
          </p:nvGrpSpPr>
          <p:grpSpPr>
            <a:xfrm>
              <a:off x="7191542" y="1"/>
              <a:ext cx="5000459" cy="1425992"/>
              <a:chOff x="7186272" y="0"/>
              <a:chExt cx="5005729" cy="1427495"/>
            </a:xfrm>
          </p:grpSpPr>
          <p:sp>
            <p:nvSpPr>
              <p:cNvPr id="6117" name="Google Shape;6117;p188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Calibri"/>
                  <a:buNone/>
                </a:pPr>
                <a:endParaRPr sz="2700" b="0" i="0" u="none" strike="noStrike" cap="none">
                  <a:solidFill>
                    <a:schemeClr val="dk1"/>
                  </a:solidFill>
                  <a:latin typeface="Calibri"/>
                  <a:ea typeface="Calibri"/>
                  <a:cs typeface="Calibri"/>
                  <a:sym typeface="Calibri"/>
                </a:endParaRPr>
              </a:p>
            </p:txBody>
          </p:sp>
          <p:sp>
            <p:nvSpPr>
              <p:cNvPr id="6118" name="Google Shape;6118;p188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Calibri"/>
                  <a:buNone/>
                </a:pPr>
                <a:endParaRPr sz="2700" b="0" i="0" u="none" strike="noStrike" cap="none">
                  <a:solidFill>
                    <a:schemeClr val="dk1"/>
                  </a:solidFill>
                  <a:latin typeface="Calibri"/>
                  <a:ea typeface="Calibri"/>
                  <a:cs typeface="Calibri"/>
                  <a:sym typeface="Calibri"/>
                </a:endParaRPr>
              </a:p>
            </p:txBody>
          </p:sp>
        </p:grpSp>
      </p:grpSp>
      <p:sp>
        <p:nvSpPr>
          <p:cNvPr id="6119" name="Google Shape;6119;p1887"/>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120" name="Google Shape;6120;p1887"/>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121" name="Google Shape;6121;p1887"/>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122" name="Google Shape;6122;p188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6123" name="Google Shape;6123;p188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642.xml><?xml version="1.0" encoding="utf-8"?>
<p:sldLayout xmlns:a="http://schemas.openxmlformats.org/drawingml/2006/main" xmlns:r="http://schemas.openxmlformats.org/officeDocument/2006/relationships" xmlns:p="http://schemas.openxmlformats.org/presentationml/2006/main" matchingName="Photo Slide">
  <p:cSld name="16_Photo Slide">
    <p:spTree>
      <p:nvGrpSpPr>
        <p:cNvPr id="1" name="Shape 6124"/>
        <p:cNvGrpSpPr/>
        <p:nvPr/>
      </p:nvGrpSpPr>
      <p:grpSpPr>
        <a:xfrm>
          <a:off x="0" y="0"/>
          <a:ext cx="0" cy="0"/>
          <a:chOff x="0" y="0"/>
          <a:chExt cx="0" cy="0"/>
        </a:xfrm>
      </p:grpSpPr>
      <p:sp>
        <p:nvSpPr>
          <p:cNvPr id="6125" name="Google Shape;6125;p1888"/>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24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6126" name="Google Shape;6126;p1888"/>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6127" name="Google Shape;6127;p1888"/>
          <p:cNvGrpSpPr/>
          <p:nvPr/>
        </p:nvGrpSpPr>
        <p:grpSpPr>
          <a:xfrm>
            <a:off x="0" y="8069140"/>
            <a:ext cx="4211052" cy="1130837"/>
            <a:chOff x="0" y="5379426"/>
            <a:chExt cx="2807368" cy="753891"/>
          </a:xfrm>
        </p:grpSpPr>
        <p:sp>
          <p:nvSpPr>
            <p:cNvPr id="6128" name="Google Shape;6128;p1888"/>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Calibri"/>
                <a:buNone/>
              </a:pPr>
              <a:endParaRPr sz="2700" b="0" i="0" u="none" strike="noStrike" cap="none">
                <a:solidFill>
                  <a:schemeClr val="lt1"/>
                </a:solidFill>
                <a:latin typeface="Calibri"/>
                <a:ea typeface="Calibri"/>
                <a:cs typeface="Calibri"/>
                <a:sym typeface="Calibri"/>
              </a:endParaRPr>
            </a:p>
          </p:txBody>
        </p:sp>
        <p:sp>
          <p:nvSpPr>
            <p:cNvPr id="6129" name="Google Shape;6129;p1888"/>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Calibri"/>
                <a:buNone/>
              </a:pPr>
              <a:endParaRPr sz="2700" b="0" i="0" u="none" strike="noStrike" cap="none">
                <a:solidFill>
                  <a:schemeClr val="lt1"/>
                </a:solidFill>
                <a:latin typeface="Calibri"/>
                <a:ea typeface="Calibri"/>
                <a:cs typeface="Calibri"/>
                <a:sym typeface="Calibri"/>
              </a:endParaRPr>
            </a:p>
          </p:txBody>
        </p:sp>
      </p:grpSp>
      <p:sp>
        <p:nvSpPr>
          <p:cNvPr id="6130" name="Google Shape;6130;p1888"/>
          <p:cNvSpPr>
            <a:spLocks noGrp="1"/>
          </p:cNvSpPr>
          <p:nvPr>
            <p:ph type="pic" idx="2"/>
          </p:nvPr>
        </p:nvSpPr>
        <p:spPr>
          <a:xfrm>
            <a:off x="4211052" y="685803"/>
            <a:ext cx="13373100" cy="8915397"/>
          </a:xfrm>
          <a:prstGeom prst="rect">
            <a:avLst/>
          </a:prstGeom>
          <a:noFill/>
          <a:ln>
            <a:noFill/>
          </a:ln>
        </p:spPr>
      </p:sp>
      <p:pic>
        <p:nvPicPr>
          <p:cNvPr id="6131" name="Google Shape;6131;p1888"/>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cSld>
  <p:clrMapOvr>
    <a:masterClrMapping/>
  </p:clrMapOvr>
</p:sldLayout>
</file>

<file path=ppt/slideLayouts/slideLayout643.xml><?xml version="1.0" encoding="utf-8"?>
<p:sldLayout xmlns:a="http://schemas.openxmlformats.org/drawingml/2006/main" xmlns:r="http://schemas.openxmlformats.org/officeDocument/2006/relationships" xmlns:p="http://schemas.openxmlformats.org/presentationml/2006/main" matchingName="2_Title Slide">
  <p:cSld name="2_Title Slide">
    <p:spTree>
      <p:nvGrpSpPr>
        <p:cNvPr id="1" name="Shape 6132"/>
        <p:cNvGrpSpPr/>
        <p:nvPr/>
      </p:nvGrpSpPr>
      <p:grpSpPr>
        <a:xfrm>
          <a:off x="0" y="0"/>
          <a:ext cx="0" cy="0"/>
          <a:chOff x="0" y="0"/>
          <a:chExt cx="0" cy="0"/>
        </a:xfrm>
      </p:grpSpPr>
      <p:pic>
        <p:nvPicPr>
          <p:cNvPr id="6133" name="Google Shape;6133;p1889"/>
          <p:cNvPicPr preferRelativeResize="0"/>
          <p:nvPr/>
        </p:nvPicPr>
        <p:blipFill rotWithShape="1">
          <a:blip r:embed="rId2">
            <a:alphaModFix/>
          </a:blip>
          <a:srcRect/>
          <a:stretch/>
        </p:blipFill>
        <p:spPr>
          <a:xfrm>
            <a:off x="2286" y="1286"/>
            <a:ext cx="18283428" cy="10284428"/>
          </a:xfrm>
          <a:prstGeom prst="rect">
            <a:avLst/>
          </a:prstGeom>
          <a:noFill/>
          <a:ln>
            <a:noFill/>
          </a:ln>
        </p:spPr>
      </p:pic>
      <p:pic>
        <p:nvPicPr>
          <p:cNvPr id="6134" name="Google Shape;6134;p1889"/>
          <p:cNvPicPr preferRelativeResize="0"/>
          <p:nvPr/>
        </p:nvPicPr>
        <p:blipFill rotWithShape="1">
          <a:blip r:embed="rId3">
            <a:alphaModFix/>
          </a:blip>
          <a:srcRect/>
          <a:stretch/>
        </p:blipFill>
        <p:spPr>
          <a:xfrm>
            <a:off x="16203774" y="8872505"/>
            <a:ext cx="1408179" cy="740666"/>
          </a:xfrm>
          <a:prstGeom prst="rect">
            <a:avLst/>
          </a:prstGeom>
          <a:noFill/>
          <a:ln>
            <a:noFill/>
          </a:ln>
        </p:spPr>
      </p:pic>
      <p:sp>
        <p:nvSpPr>
          <p:cNvPr id="6135" name="Google Shape;6135;p1889"/>
          <p:cNvSpPr txBox="1">
            <a:spLocks noGrp="1"/>
          </p:cNvSpPr>
          <p:nvPr>
            <p:ph type="body" idx="1"/>
          </p:nvPr>
        </p:nvSpPr>
        <p:spPr>
          <a:xfrm>
            <a:off x="11189494" y="5143500"/>
            <a:ext cx="6271193" cy="16542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0"/>
              </a:spcBef>
              <a:spcAft>
                <a:spcPts val="0"/>
              </a:spcAft>
              <a:buSzPts val="6000"/>
              <a:buNone/>
              <a:defRPr sz="6000">
                <a:solidFill>
                  <a:schemeClr val="dk2"/>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136" name="Google Shape;6136;p1889"/>
          <p:cNvSpPr txBox="1">
            <a:spLocks noGrp="1"/>
          </p:cNvSpPr>
          <p:nvPr>
            <p:ph type="body" idx="2"/>
          </p:nvPr>
        </p:nvSpPr>
        <p:spPr>
          <a:xfrm>
            <a:off x="11189492" y="7163481"/>
            <a:ext cx="6271193" cy="1174977"/>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500"/>
              </a:spcBef>
              <a:spcAft>
                <a:spcPts val="0"/>
              </a:spcAft>
              <a:buSzPts val="3000"/>
              <a:buNone/>
              <a:defRPr sz="3000">
                <a:solidFill>
                  <a:schemeClr val="lt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644.xml><?xml version="1.0" encoding="utf-8"?>
<p:sldLayout xmlns:a="http://schemas.openxmlformats.org/drawingml/2006/main" xmlns:r="http://schemas.openxmlformats.org/officeDocument/2006/relationships" xmlns:p="http://schemas.openxmlformats.org/presentationml/2006/main" matchingName="Image Left">
  <p:cSld name="Image Left">
    <p:spTree>
      <p:nvGrpSpPr>
        <p:cNvPr id="1" name="Shape 6137"/>
        <p:cNvGrpSpPr/>
        <p:nvPr/>
      </p:nvGrpSpPr>
      <p:grpSpPr>
        <a:xfrm>
          <a:off x="0" y="0"/>
          <a:ext cx="0" cy="0"/>
          <a:chOff x="0" y="0"/>
          <a:chExt cx="0" cy="0"/>
        </a:xfrm>
      </p:grpSpPr>
      <p:pic>
        <p:nvPicPr>
          <p:cNvPr id="6138" name="Google Shape;6138;p1890"/>
          <p:cNvPicPr preferRelativeResize="0"/>
          <p:nvPr/>
        </p:nvPicPr>
        <p:blipFill rotWithShape="1">
          <a:blip r:embed="rId2">
            <a:alphaModFix/>
          </a:blip>
          <a:srcRect/>
          <a:stretch/>
        </p:blipFill>
        <p:spPr>
          <a:xfrm>
            <a:off x="2286" y="1287"/>
            <a:ext cx="18283428" cy="10284426"/>
          </a:xfrm>
          <a:prstGeom prst="rect">
            <a:avLst/>
          </a:prstGeom>
          <a:noFill/>
          <a:ln>
            <a:noFill/>
          </a:ln>
        </p:spPr>
      </p:pic>
      <p:sp>
        <p:nvSpPr>
          <p:cNvPr id="6139" name="Google Shape;6139;p1890"/>
          <p:cNvSpPr txBox="1">
            <a:spLocks noGrp="1"/>
          </p:cNvSpPr>
          <p:nvPr>
            <p:ph type="title"/>
          </p:nvPr>
        </p:nvSpPr>
        <p:spPr>
          <a:xfrm>
            <a:off x="10357760" y="547694"/>
            <a:ext cx="7390889"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140" name="Google Shape;6140;p1890"/>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59CBE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59CBE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59CBE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59CBE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59CBE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59CBE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59CBE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59CBE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59CBE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6141" name="Google Shape;6141;p1890"/>
          <p:cNvSpPr txBox="1">
            <a:spLocks noGrp="1"/>
          </p:cNvSpPr>
          <p:nvPr>
            <p:ph type="body" idx="1"/>
          </p:nvPr>
        </p:nvSpPr>
        <p:spPr>
          <a:xfrm>
            <a:off x="10357760" y="2738444"/>
            <a:ext cx="7390889" cy="6024563"/>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645.xml><?xml version="1.0" encoding="utf-8"?>
<p:sldLayout xmlns:a="http://schemas.openxmlformats.org/drawingml/2006/main" xmlns:r="http://schemas.openxmlformats.org/officeDocument/2006/relationships" xmlns:p="http://schemas.openxmlformats.org/presentationml/2006/main" matchingName="Breaker-4">
  <p:cSld name="Breaker-4">
    <p:spTree>
      <p:nvGrpSpPr>
        <p:cNvPr id="1" name="Shape 6142"/>
        <p:cNvGrpSpPr/>
        <p:nvPr/>
      </p:nvGrpSpPr>
      <p:grpSpPr>
        <a:xfrm>
          <a:off x="0" y="0"/>
          <a:ext cx="0" cy="0"/>
          <a:chOff x="0" y="0"/>
          <a:chExt cx="0" cy="0"/>
        </a:xfrm>
      </p:grpSpPr>
      <p:pic>
        <p:nvPicPr>
          <p:cNvPr id="6143" name="Google Shape;6143;p1891"/>
          <p:cNvPicPr preferRelativeResize="0"/>
          <p:nvPr/>
        </p:nvPicPr>
        <p:blipFill rotWithShape="1">
          <a:blip r:embed="rId2">
            <a:alphaModFix/>
          </a:blip>
          <a:srcRect/>
          <a:stretch/>
        </p:blipFill>
        <p:spPr>
          <a:xfrm>
            <a:off x="2286" y="144"/>
            <a:ext cx="18283428" cy="10286712"/>
          </a:xfrm>
          <a:prstGeom prst="rect">
            <a:avLst/>
          </a:prstGeom>
          <a:noFill/>
          <a:ln>
            <a:noFill/>
          </a:ln>
        </p:spPr>
      </p:pic>
      <p:pic>
        <p:nvPicPr>
          <p:cNvPr id="6144" name="Google Shape;6144;p1891"/>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5637729" y="8841954"/>
            <a:ext cx="1969172" cy="843405"/>
          </a:xfrm>
          <a:prstGeom prst="rect">
            <a:avLst/>
          </a:prstGeom>
          <a:noFill/>
          <a:ln>
            <a:noFill/>
          </a:ln>
        </p:spPr>
      </p:pic>
      <p:sp>
        <p:nvSpPr>
          <p:cNvPr id="6145" name="Google Shape;6145;p1891"/>
          <p:cNvSpPr txBox="1">
            <a:spLocks noGrp="1"/>
          </p:cNvSpPr>
          <p:nvPr>
            <p:ph type="body" idx="1"/>
          </p:nvPr>
        </p:nvSpPr>
        <p:spPr>
          <a:xfrm>
            <a:off x="11189498" y="5143500"/>
            <a:ext cx="6271193" cy="16542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0"/>
              </a:spcBef>
              <a:spcAft>
                <a:spcPts val="0"/>
              </a:spcAft>
              <a:buSzPts val="5400"/>
              <a:buNone/>
              <a:defRPr sz="5400">
                <a:solidFill>
                  <a:schemeClr val="dk2"/>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146" name="Google Shape;6146;p1891"/>
          <p:cNvSpPr txBox="1">
            <a:spLocks noGrp="1"/>
          </p:cNvSpPr>
          <p:nvPr>
            <p:ph type="body" idx="2"/>
          </p:nvPr>
        </p:nvSpPr>
        <p:spPr>
          <a:xfrm>
            <a:off x="11189492" y="7163481"/>
            <a:ext cx="6271193" cy="1174977"/>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500"/>
              </a:spcBef>
              <a:spcAft>
                <a:spcPts val="0"/>
              </a:spcAft>
              <a:buSzPts val="2700"/>
              <a:buNone/>
              <a:defRPr sz="2700">
                <a:solidFill>
                  <a:schemeClr val="lt2"/>
                </a:solidFill>
                <a:latin typeface="Calibri"/>
                <a:ea typeface="Calibri"/>
                <a:cs typeface="Calibri"/>
                <a:sym typeface="Calibri"/>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646.xml><?xml version="1.0" encoding="utf-8"?>
<p:sldLayout xmlns:a="http://schemas.openxmlformats.org/drawingml/2006/main" xmlns:r="http://schemas.openxmlformats.org/officeDocument/2006/relationships" xmlns:p="http://schemas.openxmlformats.org/presentationml/2006/main" matchingName="Breaker-4">
  <p:cSld name="Breaker-4 2">
    <p:spTree>
      <p:nvGrpSpPr>
        <p:cNvPr id="1" name="Shape 6147"/>
        <p:cNvGrpSpPr/>
        <p:nvPr/>
      </p:nvGrpSpPr>
      <p:grpSpPr>
        <a:xfrm>
          <a:off x="0" y="0"/>
          <a:ext cx="0" cy="0"/>
          <a:chOff x="0" y="0"/>
          <a:chExt cx="0" cy="0"/>
        </a:xfrm>
      </p:grpSpPr>
      <p:pic>
        <p:nvPicPr>
          <p:cNvPr id="6148" name="Google Shape;6148;p1892"/>
          <p:cNvPicPr preferRelativeResize="0"/>
          <p:nvPr/>
        </p:nvPicPr>
        <p:blipFill rotWithShape="1">
          <a:blip r:embed="rId2">
            <a:alphaModFix/>
          </a:blip>
          <a:srcRect/>
          <a:stretch/>
        </p:blipFill>
        <p:spPr>
          <a:xfrm>
            <a:off x="2286" y="144"/>
            <a:ext cx="18283428" cy="10286712"/>
          </a:xfrm>
          <a:prstGeom prst="rect">
            <a:avLst/>
          </a:prstGeom>
          <a:noFill/>
          <a:ln>
            <a:noFill/>
          </a:ln>
        </p:spPr>
      </p:pic>
      <p:pic>
        <p:nvPicPr>
          <p:cNvPr id="6149" name="Google Shape;6149;p1892"/>
          <p:cNvPicPr preferRelativeResize="0"/>
          <p:nvPr/>
        </p:nvPicPr>
        <p:blipFill rotWithShape="1">
          <a:blip r:embed="rId3">
            <a:alphaModFix/>
          </a:blip>
          <a:srcRect/>
          <a:stretch/>
        </p:blipFill>
        <p:spPr>
          <a:xfrm>
            <a:off x="15637729" y="8841954"/>
            <a:ext cx="1969172" cy="843405"/>
          </a:xfrm>
          <a:prstGeom prst="rect">
            <a:avLst/>
          </a:prstGeom>
          <a:noFill/>
          <a:ln>
            <a:noFill/>
          </a:ln>
        </p:spPr>
      </p:pic>
      <p:sp>
        <p:nvSpPr>
          <p:cNvPr id="6150" name="Google Shape;6150;p1892"/>
          <p:cNvSpPr txBox="1">
            <a:spLocks noGrp="1"/>
          </p:cNvSpPr>
          <p:nvPr>
            <p:ph type="body" idx="1"/>
          </p:nvPr>
        </p:nvSpPr>
        <p:spPr>
          <a:xfrm>
            <a:off x="11189498" y="5143500"/>
            <a:ext cx="6271193" cy="16542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0"/>
              </a:spcBef>
              <a:spcAft>
                <a:spcPts val="0"/>
              </a:spcAft>
              <a:buSzPts val="5400"/>
              <a:buNone/>
              <a:defRPr sz="5400">
                <a:solidFill>
                  <a:schemeClr val="dk2"/>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151" name="Google Shape;6151;p1892"/>
          <p:cNvSpPr txBox="1">
            <a:spLocks noGrp="1"/>
          </p:cNvSpPr>
          <p:nvPr>
            <p:ph type="body" idx="2"/>
          </p:nvPr>
        </p:nvSpPr>
        <p:spPr>
          <a:xfrm>
            <a:off x="11189492" y="7163481"/>
            <a:ext cx="6271193" cy="1174977"/>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500"/>
              </a:spcBef>
              <a:spcAft>
                <a:spcPts val="0"/>
              </a:spcAft>
              <a:buSzPts val="2700"/>
              <a:buNone/>
              <a:defRPr sz="2700">
                <a:solidFill>
                  <a:schemeClr val="lt2"/>
                </a:solidFill>
                <a:latin typeface="Calibri"/>
                <a:ea typeface="Calibri"/>
                <a:cs typeface="Calibri"/>
                <a:sym typeface="Calibri"/>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647.xml><?xml version="1.0" encoding="utf-8"?>
<p:sldLayout xmlns:a="http://schemas.openxmlformats.org/drawingml/2006/main" xmlns:r="http://schemas.openxmlformats.org/officeDocument/2006/relationships" xmlns:p="http://schemas.openxmlformats.org/presentationml/2006/main" matchingName="6_Title and Content">
  <p:cSld name="6_Title and Content 2">
    <p:spTree>
      <p:nvGrpSpPr>
        <p:cNvPr id="1" name="Shape 6152"/>
        <p:cNvGrpSpPr/>
        <p:nvPr/>
      </p:nvGrpSpPr>
      <p:grpSpPr>
        <a:xfrm>
          <a:off x="0" y="0"/>
          <a:ext cx="0" cy="0"/>
          <a:chOff x="0" y="0"/>
          <a:chExt cx="0" cy="0"/>
        </a:xfrm>
      </p:grpSpPr>
      <p:pic>
        <p:nvPicPr>
          <p:cNvPr id="6153" name="Google Shape;6153;p1893"/>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2286" y="0"/>
            <a:ext cx="18285714" cy="10287000"/>
          </a:xfrm>
          <a:prstGeom prst="rect">
            <a:avLst/>
          </a:prstGeom>
          <a:noFill/>
          <a:ln>
            <a:noFill/>
          </a:ln>
        </p:spPr>
      </p:pic>
      <p:sp>
        <p:nvSpPr>
          <p:cNvPr id="6154" name="Google Shape;6154;p1893"/>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155" name="Google Shape;6155;p1893"/>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6156" name="Google Shape;6156;p1893"/>
          <p:cNvSpPr txBox="1">
            <a:spLocks noGrp="1"/>
          </p:cNvSpPr>
          <p:nvPr>
            <p:ph type="body" idx="1"/>
          </p:nvPr>
        </p:nvSpPr>
        <p:spPr>
          <a:xfrm>
            <a:off x="1257300" y="2738438"/>
            <a:ext cx="15773400" cy="6024563"/>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648.xml><?xml version="1.0" encoding="utf-8"?>
<p:sldLayout xmlns:a="http://schemas.openxmlformats.org/drawingml/2006/main" xmlns:r="http://schemas.openxmlformats.org/officeDocument/2006/relationships" xmlns:p="http://schemas.openxmlformats.org/presentationml/2006/main" matchingName="Blue Graphic Right">
  <p:cSld name="Blue Graphic Right">
    <p:spTree>
      <p:nvGrpSpPr>
        <p:cNvPr id="1" name="Shape 6157"/>
        <p:cNvGrpSpPr/>
        <p:nvPr/>
      </p:nvGrpSpPr>
      <p:grpSpPr>
        <a:xfrm>
          <a:off x="0" y="0"/>
          <a:ext cx="0" cy="0"/>
          <a:chOff x="0" y="0"/>
          <a:chExt cx="0" cy="0"/>
        </a:xfrm>
      </p:grpSpPr>
      <p:pic>
        <p:nvPicPr>
          <p:cNvPr id="6158" name="Google Shape;6158;p1894"/>
          <p:cNvPicPr preferRelativeResize="0"/>
          <p:nvPr/>
        </p:nvPicPr>
        <p:blipFill rotWithShape="1">
          <a:blip r:embed="rId2">
            <a:alphaModFix/>
          </a:blip>
          <a:srcRect/>
          <a:stretch/>
        </p:blipFill>
        <p:spPr>
          <a:xfrm>
            <a:off x="0" y="0"/>
            <a:ext cx="18283428" cy="10287000"/>
          </a:xfrm>
          <a:prstGeom prst="rect">
            <a:avLst/>
          </a:prstGeom>
          <a:noFill/>
          <a:ln>
            <a:noFill/>
          </a:ln>
        </p:spPr>
      </p:pic>
      <p:sp>
        <p:nvSpPr>
          <p:cNvPr id="6159" name="Google Shape;6159;p1894"/>
          <p:cNvSpPr txBox="1">
            <a:spLocks noGrp="1"/>
          </p:cNvSpPr>
          <p:nvPr>
            <p:ph type="title"/>
          </p:nvPr>
        </p:nvSpPr>
        <p:spPr>
          <a:xfrm>
            <a:off x="1257300" y="547688"/>
            <a:ext cx="9127671"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160" name="Google Shape;6160;p1894"/>
          <p:cNvSpPr txBox="1">
            <a:spLocks noGrp="1"/>
          </p:cNvSpPr>
          <p:nvPr>
            <p:ph type="body" idx="1"/>
          </p:nvPr>
        </p:nvSpPr>
        <p:spPr>
          <a:xfrm>
            <a:off x="1257300" y="2738438"/>
            <a:ext cx="9127671" cy="6024563"/>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161" name="Google Shape;6161;p1894"/>
          <p:cNvSpPr txBox="1">
            <a:spLocks noGrp="1"/>
          </p:cNvSpPr>
          <p:nvPr>
            <p:ph type="sldNum" idx="12"/>
          </p:nvPr>
        </p:nvSpPr>
        <p:spPr>
          <a:xfrm>
            <a:off x="13939157" y="9696450"/>
            <a:ext cx="3809490" cy="2727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chemeClr val="dk2"/>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chemeClr val="dk2"/>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chemeClr val="dk2"/>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chemeClr val="dk2"/>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chemeClr val="dk2"/>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chemeClr val="dk2"/>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chemeClr val="dk2"/>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chemeClr val="dk2"/>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chemeClr val="dk2"/>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49.xml><?xml version="1.0" encoding="utf-8"?>
<p:sldLayout xmlns:a="http://schemas.openxmlformats.org/drawingml/2006/main" xmlns:r="http://schemas.openxmlformats.org/officeDocument/2006/relationships" xmlns:p="http://schemas.openxmlformats.org/presentationml/2006/main" matchingName="3-Closing Slide">
  <p:cSld name="3-Closing Slide">
    <p:spTree>
      <p:nvGrpSpPr>
        <p:cNvPr id="1" name="Shape 6162"/>
        <p:cNvGrpSpPr/>
        <p:nvPr/>
      </p:nvGrpSpPr>
      <p:grpSpPr>
        <a:xfrm>
          <a:off x="0" y="0"/>
          <a:ext cx="0" cy="0"/>
          <a:chOff x="0" y="0"/>
          <a:chExt cx="0" cy="0"/>
        </a:xfrm>
      </p:grpSpPr>
      <p:pic>
        <p:nvPicPr>
          <p:cNvPr id="6163" name="Google Shape;6163;p1895"/>
          <p:cNvPicPr preferRelativeResize="0"/>
          <p:nvPr/>
        </p:nvPicPr>
        <p:blipFill rotWithShape="1">
          <a:blip r:embed="rId2">
            <a:alphaModFix/>
          </a:blip>
          <a:srcRect/>
          <a:stretch/>
        </p:blipFill>
        <p:spPr>
          <a:xfrm>
            <a:off x="2286" y="0"/>
            <a:ext cx="18283428" cy="10287000"/>
          </a:xfrm>
          <a:prstGeom prst="rect">
            <a:avLst/>
          </a:prstGeom>
          <a:noFill/>
          <a:ln>
            <a:noFill/>
          </a:ln>
        </p:spPr>
      </p:pic>
      <p:pic>
        <p:nvPicPr>
          <p:cNvPr id="6164" name="Google Shape;6164;p1895"/>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7777836" y="4424935"/>
            <a:ext cx="2732328" cy="1437134"/>
          </a:xfrm>
          <a:prstGeom prst="rect">
            <a:avLst/>
          </a:prstGeom>
          <a:noFill/>
          <a:ln>
            <a:noFill/>
          </a:ln>
        </p:spPr>
      </p:pic>
    </p:spTree>
  </p:cSld>
  <p:clrMapOvr>
    <a:masterClrMapping/>
  </p:clrMapOvr>
</p:sldLayout>
</file>

<file path=ppt/slideLayouts/slideLayout650.xml><?xml version="1.0" encoding="utf-8"?>
<p:sldLayout xmlns:a="http://schemas.openxmlformats.org/drawingml/2006/main" xmlns:r="http://schemas.openxmlformats.org/officeDocument/2006/relationships" xmlns:p="http://schemas.openxmlformats.org/presentationml/2006/main" matchingName="2_Title Slide">
  <p:cSld name="2_Title Slide 2">
    <p:spTree>
      <p:nvGrpSpPr>
        <p:cNvPr id="1" name="Shape 6165"/>
        <p:cNvGrpSpPr/>
        <p:nvPr/>
      </p:nvGrpSpPr>
      <p:grpSpPr>
        <a:xfrm>
          <a:off x="0" y="0"/>
          <a:ext cx="0" cy="0"/>
          <a:chOff x="0" y="0"/>
          <a:chExt cx="0" cy="0"/>
        </a:xfrm>
      </p:grpSpPr>
      <p:pic>
        <p:nvPicPr>
          <p:cNvPr id="6166" name="Google Shape;6166;p1896"/>
          <p:cNvPicPr preferRelativeResize="0"/>
          <p:nvPr/>
        </p:nvPicPr>
        <p:blipFill rotWithShape="1">
          <a:blip r:embed="rId2">
            <a:alphaModFix/>
          </a:blip>
          <a:srcRect/>
          <a:stretch/>
        </p:blipFill>
        <p:spPr>
          <a:xfrm>
            <a:off x="2286" y="1286"/>
            <a:ext cx="18283428" cy="10284428"/>
          </a:xfrm>
          <a:prstGeom prst="rect">
            <a:avLst/>
          </a:prstGeom>
          <a:noFill/>
          <a:ln>
            <a:noFill/>
          </a:ln>
        </p:spPr>
      </p:pic>
      <p:pic>
        <p:nvPicPr>
          <p:cNvPr id="6167" name="Google Shape;6167;p1896"/>
          <p:cNvPicPr preferRelativeResize="0"/>
          <p:nvPr/>
        </p:nvPicPr>
        <p:blipFill rotWithShape="1">
          <a:blip r:embed="rId3">
            <a:alphaModFix/>
          </a:blip>
          <a:srcRect/>
          <a:stretch/>
        </p:blipFill>
        <p:spPr>
          <a:xfrm>
            <a:off x="16203774" y="8872505"/>
            <a:ext cx="1408179" cy="740666"/>
          </a:xfrm>
          <a:prstGeom prst="rect">
            <a:avLst/>
          </a:prstGeom>
          <a:noFill/>
          <a:ln>
            <a:noFill/>
          </a:ln>
        </p:spPr>
      </p:pic>
      <p:sp>
        <p:nvSpPr>
          <p:cNvPr id="6168" name="Google Shape;6168;p1896"/>
          <p:cNvSpPr txBox="1">
            <a:spLocks noGrp="1"/>
          </p:cNvSpPr>
          <p:nvPr>
            <p:ph type="body" idx="1"/>
          </p:nvPr>
        </p:nvSpPr>
        <p:spPr>
          <a:xfrm>
            <a:off x="11189494" y="5143500"/>
            <a:ext cx="6271193" cy="16542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0"/>
              </a:spcBef>
              <a:spcAft>
                <a:spcPts val="0"/>
              </a:spcAft>
              <a:buSzPts val="6000"/>
              <a:buNone/>
              <a:defRPr sz="6000">
                <a:solidFill>
                  <a:schemeClr val="dk2"/>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169" name="Google Shape;6169;p1896"/>
          <p:cNvSpPr txBox="1">
            <a:spLocks noGrp="1"/>
          </p:cNvSpPr>
          <p:nvPr>
            <p:ph type="body" idx="2"/>
          </p:nvPr>
        </p:nvSpPr>
        <p:spPr>
          <a:xfrm>
            <a:off x="11189492" y="7163481"/>
            <a:ext cx="6271193" cy="1174977"/>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500"/>
              </a:spcBef>
              <a:spcAft>
                <a:spcPts val="0"/>
              </a:spcAft>
              <a:buSzPts val="3000"/>
              <a:buNone/>
              <a:defRPr sz="3000">
                <a:solidFill>
                  <a:schemeClr val="lt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651.xml><?xml version="1.0" encoding="utf-8"?>
<p:sldLayout xmlns:a="http://schemas.openxmlformats.org/drawingml/2006/main" xmlns:r="http://schemas.openxmlformats.org/officeDocument/2006/relationships" xmlns:p="http://schemas.openxmlformats.org/presentationml/2006/main" matchingName="2_Title and Content">
  <p:cSld name="2_Title and Content 3">
    <p:spTree>
      <p:nvGrpSpPr>
        <p:cNvPr id="1" name="Shape 6170"/>
        <p:cNvGrpSpPr/>
        <p:nvPr/>
      </p:nvGrpSpPr>
      <p:grpSpPr>
        <a:xfrm>
          <a:off x="0" y="0"/>
          <a:ext cx="0" cy="0"/>
          <a:chOff x="0" y="0"/>
          <a:chExt cx="0" cy="0"/>
        </a:xfrm>
      </p:grpSpPr>
      <p:pic>
        <p:nvPicPr>
          <p:cNvPr id="6171" name="Google Shape;6171;p1897"/>
          <p:cNvPicPr preferRelativeResize="0"/>
          <p:nvPr/>
        </p:nvPicPr>
        <p:blipFill rotWithShape="1">
          <a:blip r:embed="rId2">
            <a:alphaModFix/>
          </a:blip>
          <a:srcRect/>
          <a:stretch/>
        </p:blipFill>
        <p:spPr>
          <a:xfrm>
            <a:off x="3179" y="1143"/>
            <a:ext cx="18283938" cy="10284714"/>
          </a:xfrm>
          <a:prstGeom prst="rect">
            <a:avLst/>
          </a:prstGeom>
          <a:noFill/>
          <a:ln>
            <a:noFill/>
          </a:ln>
        </p:spPr>
      </p:pic>
      <p:sp>
        <p:nvSpPr>
          <p:cNvPr id="6172" name="Google Shape;6172;p1897"/>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173" name="Google Shape;6173;p1897"/>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59CBE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59CBE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59CBE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59CBE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59CBE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59CBE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59CBE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59CBE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59CBE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6174" name="Google Shape;6174;p1897"/>
          <p:cNvSpPr txBox="1">
            <a:spLocks noGrp="1"/>
          </p:cNvSpPr>
          <p:nvPr>
            <p:ph type="body" idx="1"/>
          </p:nvPr>
        </p:nvSpPr>
        <p:spPr>
          <a:xfrm>
            <a:off x="1257300" y="2738444"/>
            <a:ext cx="15773400" cy="6024563"/>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652.xml><?xml version="1.0" encoding="utf-8"?>
<p:sldLayout xmlns:a="http://schemas.openxmlformats.org/drawingml/2006/main" xmlns:r="http://schemas.openxmlformats.org/officeDocument/2006/relationships" xmlns:p="http://schemas.openxmlformats.org/presentationml/2006/main" matchingName="Image Left">
  <p:cSld name="Image Left 2">
    <p:spTree>
      <p:nvGrpSpPr>
        <p:cNvPr id="1" name="Shape 6175"/>
        <p:cNvGrpSpPr/>
        <p:nvPr/>
      </p:nvGrpSpPr>
      <p:grpSpPr>
        <a:xfrm>
          <a:off x="0" y="0"/>
          <a:ext cx="0" cy="0"/>
          <a:chOff x="0" y="0"/>
          <a:chExt cx="0" cy="0"/>
        </a:xfrm>
      </p:grpSpPr>
      <p:pic>
        <p:nvPicPr>
          <p:cNvPr id="6176" name="Google Shape;6176;p1898"/>
          <p:cNvPicPr preferRelativeResize="0"/>
          <p:nvPr/>
        </p:nvPicPr>
        <p:blipFill rotWithShape="1">
          <a:blip r:embed="rId2">
            <a:alphaModFix/>
          </a:blip>
          <a:srcRect/>
          <a:stretch/>
        </p:blipFill>
        <p:spPr>
          <a:xfrm>
            <a:off x="2286" y="1287"/>
            <a:ext cx="18283428" cy="10284426"/>
          </a:xfrm>
          <a:prstGeom prst="rect">
            <a:avLst/>
          </a:prstGeom>
          <a:noFill/>
          <a:ln>
            <a:noFill/>
          </a:ln>
        </p:spPr>
      </p:pic>
      <p:sp>
        <p:nvSpPr>
          <p:cNvPr id="6177" name="Google Shape;6177;p1898"/>
          <p:cNvSpPr txBox="1">
            <a:spLocks noGrp="1"/>
          </p:cNvSpPr>
          <p:nvPr>
            <p:ph type="title"/>
          </p:nvPr>
        </p:nvSpPr>
        <p:spPr>
          <a:xfrm>
            <a:off x="10357760" y="547694"/>
            <a:ext cx="7390889"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178" name="Google Shape;6178;p1898"/>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59CBE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59CBE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59CBE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59CBE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59CBE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59CBE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59CBE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59CBE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59CBE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6179" name="Google Shape;6179;p1898"/>
          <p:cNvSpPr txBox="1">
            <a:spLocks noGrp="1"/>
          </p:cNvSpPr>
          <p:nvPr>
            <p:ph type="body" idx="1"/>
          </p:nvPr>
        </p:nvSpPr>
        <p:spPr>
          <a:xfrm>
            <a:off x="10357760" y="2738444"/>
            <a:ext cx="7390889" cy="6024563"/>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653.xml><?xml version="1.0" encoding="utf-8"?>
<p:sldLayout xmlns:a="http://schemas.openxmlformats.org/drawingml/2006/main" xmlns:r="http://schemas.openxmlformats.org/officeDocument/2006/relationships" xmlns:p="http://schemas.openxmlformats.org/presentationml/2006/main" matchingName="Breaker-4">
  <p:cSld name="Breaker-4 3">
    <p:spTree>
      <p:nvGrpSpPr>
        <p:cNvPr id="1" name="Shape 6180"/>
        <p:cNvGrpSpPr/>
        <p:nvPr/>
      </p:nvGrpSpPr>
      <p:grpSpPr>
        <a:xfrm>
          <a:off x="0" y="0"/>
          <a:ext cx="0" cy="0"/>
          <a:chOff x="0" y="0"/>
          <a:chExt cx="0" cy="0"/>
        </a:xfrm>
      </p:grpSpPr>
      <p:pic>
        <p:nvPicPr>
          <p:cNvPr id="6181" name="Google Shape;6181;p1899"/>
          <p:cNvPicPr preferRelativeResize="0"/>
          <p:nvPr/>
        </p:nvPicPr>
        <p:blipFill rotWithShape="1">
          <a:blip r:embed="rId2">
            <a:alphaModFix/>
          </a:blip>
          <a:srcRect/>
          <a:stretch/>
        </p:blipFill>
        <p:spPr>
          <a:xfrm>
            <a:off x="2286" y="144"/>
            <a:ext cx="18283428" cy="10286712"/>
          </a:xfrm>
          <a:prstGeom prst="rect">
            <a:avLst/>
          </a:prstGeom>
          <a:noFill/>
          <a:ln>
            <a:noFill/>
          </a:ln>
        </p:spPr>
      </p:pic>
      <p:pic>
        <p:nvPicPr>
          <p:cNvPr id="6182" name="Google Shape;6182;p1899"/>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5637729" y="8841954"/>
            <a:ext cx="1969172" cy="843405"/>
          </a:xfrm>
          <a:prstGeom prst="rect">
            <a:avLst/>
          </a:prstGeom>
          <a:noFill/>
          <a:ln>
            <a:noFill/>
          </a:ln>
        </p:spPr>
      </p:pic>
      <p:sp>
        <p:nvSpPr>
          <p:cNvPr id="6183" name="Google Shape;6183;p1899"/>
          <p:cNvSpPr txBox="1">
            <a:spLocks noGrp="1"/>
          </p:cNvSpPr>
          <p:nvPr>
            <p:ph type="body" idx="1"/>
          </p:nvPr>
        </p:nvSpPr>
        <p:spPr>
          <a:xfrm>
            <a:off x="11189498" y="5143500"/>
            <a:ext cx="6271193" cy="16542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0"/>
              </a:spcBef>
              <a:spcAft>
                <a:spcPts val="0"/>
              </a:spcAft>
              <a:buSzPts val="5400"/>
              <a:buNone/>
              <a:defRPr sz="5400">
                <a:solidFill>
                  <a:schemeClr val="dk2"/>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184" name="Google Shape;6184;p1899"/>
          <p:cNvSpPr txBox="1">
            <a:spLocks noGrp="1"/>
          </p:cNvSpPr>
          <p:nvPr>
            <p:ph type="body" idx="2"/>
          </p:nvPr>
        </p:nvSpPr>
        <p:spPr>
          <a:xfrm>
            <a:off x="11189492" y="7163481"/>
            <a:ext cx="6271193" cy="1174977"/>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500"/>
              </a:spcBef>
              <a:spcAft>
                <a:spcPts val="0"/>
              </a:spcAft>
              <a:buSzPts val="2700"/>
              <a:buNone/>
              <a:defRPr sz="2700">
                <a:solidFill>
                  <a:schemeClr val="lt2"/>
                </a:solidFill>
                <a:latin typeface="Calibri"/>
                <a:ea typeface="Calibri"/>
                <a:cs typeface="Calibri"/>
                <a:sym typeface="Calibri"/>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654.xml><?xml version="1.0" encoding="utf-8"?>
<p:sldLayout xmlns:a="http://schemas.openxmlformats.org/drawingml/2006/main" xmlns:r="http://schemas.openxmlformats.org/officeDocument/2006/relationships" xmlns:p="http://schemas.openxmlformats.org/presentationml/2006/main" matchingName="6_Title and Content">
  <p:cSld name="6_Title and Content 3">
    <p:spTree>
      <p:nvGrpSpPr>
        <p:cNvPr id="1" name="Shape 6185"/>
        <p:cNvGrpSpPr/>
        <p:nvPr/>
      </p:nvGrpSpPr>
      <p:grpSpPr>
        <a:xfrm>
          <a:off x="0" y="0"/>
          <a:ext cx="0" cy="0"/>
          <a:chOff x="0" y="0"/>
          <a:chExt cx="0" cy="0"/>
        </a:xfrm>
      </p:grpSpPr>
      <p:pic>
        <p:nvPicPr>
          <p:cNvPr id="6186" name="Google Shape;6186;p1900"/>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2286" y="0"/>
            <a:ext cx="18285714" cy="10287000"/>
          </a:xfrm>
          <a:prstGeom prst="rect">
            <a:avLst/>
          </a:prstGeom>
          <a:noFill/>
          <a:ln>
            <a:noFill/>
          </a:ln>
        </p:spPr>
      </p:pic>
      <p:sp>
        <p:nvSpPr>
          <p:cNvPr id="6187" name="Google Shape;6187;p1900"/>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188" name="Google Shape;6188;p1900"/>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6189" name="Google Shape;6189;p1900"/>
          <p:cNvSpPr txBox="1">
            <a:spLocks noGrp="1"/>
          </p:cNvSpPr>
          <p:nvPr>
            <p:ph type="body" idx="1"/>
          </p:nvPr>
        </p:nvSpPr>
        <p:spPr>
          <a:xfrm>
            <a:off x="1257300" y="2738438"/>
            <a:ext cx="15773400" cy="6024563"/>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655.xml><?xml version="1.0" encoding="utf-8"?>
<p:sldLayout xmlns:a="http://schemas.openxmlformats.org/drawingml/2006/main" xmlns:r="http://schemas.openxmlformats.org/officeDocument/2006/relationships" xmlns:p="http://schemas.openxmlformats.org/presentationml/2006/main" matchingName="Breaker-4">
  <p:cSld name="Breaker-4 4">
    <p:spTree>
      <p:nvGrpSpPr>
        <p:cNvPr id="1" name="Shape 6190"/>
        <p:cNvGrpSpPr/>
        <p:nvPr/>
      </p:nvGrpSpPr>
      <p:grpSpPr>
        <a:xfrm>
          <a:off x="0" y="0"/>
          <a:ext cx="0" cy="0"/>
          <a:chOff x="0" y="0"/>
          <a:chExt cx="0" cy="0"/>
        </a:xfrm>
      </p:grpSpPr>
      <p:pic>
        <p:nvPicPr>
          <p:cNvPr id="6191" name="Google Shape;6191;p1901"/>
          <p:cNvPicPr preferRelativeResize="0"/>
          <p:nvPr/>
        </p:nvPicPr>
        <p:blipFill rotWithShape="1">
          <a:blip r:embed="rId2">
            <a:alphaModFix/>
          </a:blip>
          <a:srcRect/>
          <a:stretch/>
        </p:blipFill>
        <p:spPr>
          <a:xfrm>
            <a:off x="2286" y="144"/>
            <a:ext cx="18283428" cy="10286712"/>
          </a:xfrm>
          <a:prstGeom prst="rect">
            <a:avLst/>
          </a:prstGeom>
          <a:noFill/>
          <a:ln>
            <a:noFill/>
          </a:ln>
        </p:spPr>
      </p:pic>
      <p:pic>
        <p:nvPicPr>
          <p:cNvPr id="6192" name="Google Shape;6192;p1901"/>
          <p:cNvPicPr preferRelativeResize="0"/>
          <p:nvPr/>
        </p:nvPicPr>
        <p:blipFill rotWithShape="1">
          <a:blip r:embed="rId3">
            <a:alphaModFix/>
          </a:blip>
          <a:srcRect/>
          <a:stretch/>
        </p:blipFill>
        <p:spPr>
          <a:xfrm>
            <a:off x="15637729" y="8841954"/>
            <a:ext cx="1969172" cy="843405"/>
          </a:xfrm>
          <a:prstGeom prst="rect">
            <a:avLst/>
          </a:prstGeom>
          <a:noFill/>
          <a:ln>
            <a:noFill/>
          </a:ln>
        </p:spPr>
      </p:pic>
      <p:sp>
        <p:nvSpPr>
          <p:cNvPr id="6193" name="Google Shape;6193;p1901"/>
          <p:cNvSpPr txBox="1">
            <a:spLocks noGrp="1"/>
          </p:cNvSpPr>
          <p:nvPr>
            <p:ph type="body" idx="1"/>
          </p:nvPr>
        </p:nvSpPr>
        <p:spPr>
          <a:xfrm>
            <a:off x="11189498" y="5143500"/>
            <a:ext cx="6271193" cy="16542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0"/>
              </a:spcBef>
              <a:spcAft>
                <a:spcPts val="0"/>
              </a:spcAft>
              <a:buSzPts val="5400"/>
              <a:buNone/>
              <a:defRPr sz="5400">
                <a:solidFill>
                  <a:schemeClr val="dk2"/>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194" name="Google Shape;6194;p1901"/>
          <p:cNvSpPr txBox="1">
            <a:spLocks noGrp="1"/>
          </p:cNvSpPr>
          <p:nvPr>
            <p:ph type="body" idx="2"/>
          </p:nvPr>
        </p:nvSpPr>
        <p:spPr>
          <a:xfrm>
            <a:off x="11189492" y="7163481"/>
            <a:ext cx="6271193" cy="1174977"/>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500"/>
              </a:spcBef>
              <a:spcAft>
                <a:spcPts val="0"/>
              </a:spcAft>
              <a:buSzPts val="2700"/>
              <a:buNone/>
              <a:defRPr sz="2700">
                <a:solidFill>
                  <a:schemeClr val="lt2"/>
                </a:solidFill>
                <a:latin typeface="Calibri"/>
                <a:ea typeface="Calibri"/>
                <a:cs typeface="Calibri"/>
                <a:sym typeface="Calibri"/>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656.xml><?xml version="1.0" encoding="utf-8"?>
<p:sldLayout xmlns:a="http://schemas.openxmlformats.org/drawingml/2006/main" xmlns:r="http://schemas.openxmlformats.org/officeDocument/2006/relationships" xmlns:p="http://schemas.openxmlformats.org/presentationml/2006/main" matchingName="Breaker-4">
  <p:cSld name="Breaker-4 5">
    <p:spTree>
      <p:nvGrpSpPr>
        <p:cNvPr id="1" name="Shape 6195"/>
        <p:cNvGrpSpPr/>
        <p:nvPr/>
      </p:nvGrpSpPr>
      <p:grpSpPr>
        <a:xfrm>
          <a:off x="0" y="0"/>
          <a:ext cx="0" cy="0"/>
          <a:chOff x="0" y="0"/>
          <a:chExt cx="0" cy="0"/>
        </a:xfrm>
      </p:grpSpPr>
      <p:pic>
        <p:nvPicPr>
          <p:cNvPr id="6196" name="Google Shape;6196;p1902"/>
          <p:cNvPicPr preferRelativeResize="0"/>
          <p:nvPr/>
        </p:nvPicPr>
        <p:blipFill rotWithShape="1">
          <a:blip r:embed="rId2">
            <a:alphaModFix/>
          </a:blip>
          <a:srcRect/>
          <a:stretch/>
        </p:blipFill>
        <p:spPr>
          <a:xfrm>
            <a:off x="2286" y="144"/>
            <a:ext cx="18283428" cy="10286712"/>
          </a:xfrm>
          <a:prstGeom prst="rect">
            <a:avLst/>
          </a:prstGeom>
          <a:noFill/>
          <a:ln>
            <a:noFill/>
          </a:ln>
        </p:spPr>
      </p:pic>
      <p:pic>
        <p:nvPicPr>
          <p:cNvPr id="6197" name="Google Shape;6197;p1902"/>
          <p:cNvPicPr preferRelativeResize="0"/>
          <p:nvPr/>
        </p:nvPicPr>
        <p:blipFill rotWithShape="1">
          <a:blip r:embed="rId3">
            <a:alphaModFix/>
          </a:blip>
          <a:srcRect/>
          <a:stretch/>
        </p:blipFill>
        <p:spPr>
          <a:xfrm>
            <a:off x="15637730" y="8841954"/>
            <a:ext cx="1969172" cy="843405"/>
          </a:xfrm>
          <a:prstGeom prst="rect">
            <a:avLst/>
          </a:prstGeom>
          <a:noFill/>
          <a:ln>
            <a:noFill/>
          </a:ln>
        </p:spPr>
      </p:pic>
      <p:sp>
        <p:nvSpPr>
          <p:cNvPr id="6198" name="Google Shape;6198;p1902"/>
          <p:cNvSpPr txBox="1">
            <a:spLocks noGrp="1"/>
          </p:cNvSpPr>
          <p:nvPr>
            <p:ph type="body" idx="1"/>
          </p:nvPr>
        </p:nvSpPr>
        <p:spPr>
          <a:xfrm>
            <a:off x="11189500" y="5143500"/>
            <a:ext cx="6271193" cy="16542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0"/>
              </a:spcBef>
              <a:spcAft>
                <a:spcPts val="0"/>
              </a:spcAft>
              <a:buSzPts val="5400"/>
              <a:buNone/>
              <a:defRPr sz="5400">
                <a:solidFill>
                  <a:schemeClr val="dk2"/>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199" name="Google Shape;6199;p1902"/>
          <p:cNvSpPr txBox="1">
            <a:spLocks noGrp="1"/>
          </p:cNvSpPr>
          <p:nvPr>
            <p:ph type="body" idx="2"/>
          </p:nvPr>
        </p:nvSpPr>
        <p:spPr>
          <a:xfrm>
            <a:off x="11189494" y="7163481"/>
            <a:ext cx="6271193" cy="1174977"/>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500"/>
              </a:spcBef>
              <a:spcAft>
                <a:spcPts val="0"/>
              </a:spcAft>
              <a:buSzPts val="2700"/>
              <a:buNone/>
              <a:defRPr sz="2700">
                <a:solidFill>
                  <a:schemeClr val="lt2"/>
                </a:solidFill>
                <a:latin typeface="Calibri"/>
                <a:ea typeface="Calibri"/>
                <a:cs typeface="Calibri"/>
                <a:sym typeface="Calibri"/>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657.xml><?xml version="1.0" encoding="utf-8"?>
<p:sldLayout xmlns:a="http://schemas.openxmlformats.org/drawingml/2006/main" xmlns:r="http://schemas.openxmlformats.org/officeDocument/2006/relationships" xmlns:p="http://schemas.openxmlformats.org/presentationml/2006/main" matchingName="6_Title and Content">
  <p:cSld name="6_Title and Content 4">
    <p:spTree>
      <p:nvGrpSpPr>
        <p:cNvPr id="1" name="Shape 6200"/>
        <p:cNvGrpSpPr/>
        <p:nvPr/>
      </p:nvGrpSpPr>
      <p:grpSpPr>
        <a:xfrm>
          <a:off x="0" y="0"/>
          <a:ext cx="0" cy="0"/>
          <a:chOff x="0" y="0"/>
          <a:chExt cx="0" cy="0"/>
        </a:xfrm>
      </p:grpSpPr>
      <p:pic>
        <p:nvPicPr>
          <p:cNvPr id="6201" name="Google Shape;6201;p1903"/>
          <p:cNvPicPr preferRelativeResize="0"/>
          <p:nvPr/>
        </p:nvPicPr>
        <p:blipFill rotWithShape="1">
          <a:blip r:embed="rId2">
            <a:alphaModFix/>
          </a:blip>
          <a:srcRect/>
          <a:stretch/>
        </p:blipFill>
        <p:spPr>
          <a:xfrm>
            <a:off x="2286" y="0"/>
            <a:ext cx="18285714" cy="10287000"/>
          </a:xfrm>
          <a:prstGeom prst="rect">
            <a:avLst/>
          </a:prstGeom>
          <a:noFill/>
          <a:ln>
            <a:noFill/>
          </a:ln>
        </p:spPr>
      </p:pic>
      <p:sp>
        <p:nvSpPr>
          <p:cNvPr id="6202" name="Google Shape;6202;p1903"/>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203" name="Google Shape;6203;p1903"/>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6204" name="Google Shape;6204;p1903"/>
          <p:cNvSpPr txBox="1">
            <a:spLocks noGrp="1"/>
          </p:cNvSpPr>
          <p:nvPr>
            <p:ph type="body" idx="1"/>
          </p:nvPr>
        </p:nvSpPr>
        <p:spPr>
          <a:xfrm>
            <a:off x="1257300" y="2738438"/>
            <a:ext cx="15773400" cy="6024563"/>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658.xml><?xml version="1.0" encoding="utf-8"?>
<p:sldLayout xmlns:a="http://schemas.openxmlformats.org/drawingml/2006/main" xmlns:r="http://schemas.openxmlformats.org/officeDocument/2006/relationships" xmlns:p="http://schemas.openxmlformats.org/presentationml/2006/main" matchingName="Photo Slide">
  <p:cSld name="20_Photo Slide">
    <p:spTree>
      <p:nvGrpSpPr>
        <p:cNvPr id="1" name="Shape 6205"/>
        <p:cNvGrpSpPr/>
        <p:nvPr/>
      </p:nvGrpSpPr>
      <p:grpSpPr>
        <a:xfrm>
          <a:off x="0" y="0"/>
          <a:ext cx="0" cy="0"/>
          <a:chOff x="0" y="0"/>
          <a:chExt cx="0" cy="0"/>
        </a:xfrm>
      </p:grpSpPr>
      <p:sp>
        <p:nvSpPr>
          <p:cNvPr id="6206" name="Google Shape;6206;p1904"/>
          <p:cNvSpPr txBox="1">
            <a:spLocks noGrp="1"/>
          </p:cNvSpPr>
          <p:nvPr>
            <p:ph type="body" idx="1"/>
          </p:nvPr>
        </p:nvSpPr>
        <p:spPr>
          <a:xfrm>
            <a:off x="685801"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24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6207" name="Google Shape;6207;p1904"/>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6208" name="Google Shape;6208;p1904"/>
          <p:cNvGrpSpPr/>
          <p:nvPr/>
        </p:nvGrpSpPr>
        <p:grpSpPr>
          <a:xfrm>
            <a:off x="0" y="8069141"/>
            <a:ext cx="4211052" cy="1130837"/>
            <a:chOff x="0" y="5379426"/>
            <a:chExt cx="2807368" cy="753891"/>
          </a:xfrm>
        </p:grpSpPr>
        <p:sp>
          <p:nvSpPr>
            <p:cNvPr id="6209" name="Google Shape;6209;p1904"/>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Calibri"/>
                <a:buNone/>
              </a:pPr>
              <a:endParaRPr sz="2700" b="0" i="0" u="none" strike="noStrike" cap="none">
                <a:solidFill>
                  <a:schemeClr val="lt1"/>
                </a:solidFill>
                <a:latin typeface="Calibri"/>
                <a:ea typeface="Calibri"/>
                <a:cs typeface="Calibri"/>
                <a:sym typeface="Calibri"/>
              </a:endParaRPr>
            </a:p>
          </p:txBody>
        </p:sp>
        <p:sp>
          <p:nvSpPr>
            <p:cNvPr id="6210" name="Google Shape;6210;p1904"/>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Calibri"/>
                <a:buNone/>
              </a:pPr>
              <a:endParaRPr sz="2700" b="0" i="0" u="none" strike="noStrike" cap="none">
                <a:solidFill>
                  <a:schemeClr val="lt1"/>
                </a:solidFill>
                <a:latin typeface="Calibri"/>
                <a:ea typeface="Calibri"/>
                <a:cs typeface="Calibri"/>
                <a:sym typeface="Calibri"/>
              </a:endParaRPr>
            </a:p>
          </p:txBody>
        </p:sp>
      </p:grpSp>
      <p:sp>
        <p:nvSpPr>
          <p:cNvPr id="6211" name="Google Shape;6211;p1904"/>
          <p:cNvSpPr>
            <a:spLocks noGrp="1"/>
          </p:cNvSpPr>
          <p:nvPr>
            <p:ph type="pic" idx="2"/>
          </p:nvPr>
        </p:nvSpPr>
        <p:spPr>
          <a:xfrm>
            <a:off x="4211052" y="685803"/>
            <a:ext cx="13373100" cy="8915397"/>
          </a:xfrm>
          <a:prstGeom prst="rect">
            <a:avLst/>
          </a:prstGeom>
          <a:noFill/>
          <a:ln>
            <a:noFill/>
          </a:ln>
        </p:spPr>
      </p:sp>
      <p:pic>
        <p:nvPicPr>
          <p:cNvPr id="6212" name="Google Shape;6212;p1904"/>
          <p:cNvPicPr preferRelativeResize="0"/>
          <p:nvPr/>
        </p:nvPicPr>
        <p:blipFill rotWithShape="1">
          <a:blip r:embed="rId2">
            <a:alphaModFix/>
          </a:blip>
          <a:srcRect/>
          <a:stretch/>
        </p:blipFill>
        <p:spPr>
          <a:xfrm>
            <a:off x="770024" y="6578307"/>
            <a:ext cx="3037973" cy="1367910"/>
          </a:xfrm>
          <a:prstGeom prst="rect">
            <a:avLst/>
          </a:prstGeom>
          <a:noFill/>
          <a:ln>
            <a:noFill/>
          </a:ln>
        </p:spPr>
      </p:pic>
    </p:spTree>
  </p:cSld>
  <p:clrMapOvr>
    <a:masterClrMapping/>
  </p:clrMapOvr>
</p:sldLayout>
</file>

<file path=ppt/slideLayouts/slideLayout659.xml><?xml version="1.0" encoding="utf-8"?>
<p:sldLayout xmlns:a="http://schemas.openxmlformats.org/drawingml/2006/main" xmlns:r="http://schemas.openxmlformats.org/officeDocument/2006/relationships" xmlns:p="http://schemas.openxmlformats.org/presentationml/2006/main" matchingName="1_Breaker-4">
  <p:cSld name="1_Breaker-4">
    <p:spTree>
      <p:nvGrpSpPr>
        <p:cNvPr id="1" name="Shape 6213"/>
        <p:cNvGrpSpPr/>
        <p:nvPr/>
      </p:nvGrpSpPr>
      <p:grpSpPr>
        <a:xfrm>
          <a:off x="0" y="0"/>
          <a:ext cx="0" cy="0"/>
          <a:chOff x="0" y="0"/>
          <a:chExt cx="0" cy="0"/>
        </a:xfrm>
      </p:grpSpPr>
      <p:pic>
        <p:nvPicPr>
          <p:cNvPr id="6214" name="Google Shape;6214;p1905"/>
          <p:cNvPicPr preferRelativeResize="0"/>
          <p:nvPr/>
        </p:nvPicPr>
        <p:blipFill rotWithShape="1">
          <a:blip r:embed="rId2">
            <a:alphaModFix/>
          </a:blip>
          <a:srcRect/>
          <a:stretch/>
        </p:blipFill>
        <p:spPr>
          <a:xfrm>
            <a:off x="2286" y="144"/>
            <a:ext cx="18283428" cy="10286712"/>
          </a:xfrm>
          <a:prstGeom prst="rect">
            <a:avLst/>
          </a:prstGeom>
          <a:noFill/>
          <a:ln>
            <a:noFill/>
          </a:ln>
        </p:spPr>
      </p:pic>
      <p:pic>
        <p:nvPicPr>
          <p:cNvPr id="6215" name="Google Shape;6215;p1905"/>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5637730" y="8841954"/>
            <a:ext cx="1969172" cy="843405"/>
          </a:xfrm>
          <a:prstGeom prst="rect">
            <a:avLst/>
          </a:prstGeom>
          <a:noFill/>
          <a:ln>
            <a:noFill/>
          </a:ln>
        </p:spPr>
      </p:pic>
      <p:sp>
        <p:nvSpPr>
          <p:cNvPr id="6216" name="Google Shape;6216;p1905"/>
          <p:cNvSpPr txBox="1">
            <a:spLocks noGrp="1"/>
          </p:cNvSpPr>
          <p:nvPr>
            <p:ph type="body" idx="1"/>
          </p:nvPr>
        </p:nvSpPr>
        <p:spPr>
          <a:xfrm>
            <a:off x="11189500" y="5143500"/>
            <a:ext cx="6271193" cy="16542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0"/>
              </a:spcBef>
              <a:spcAft>
                <a:spcPts val="0"/>
              </a:spcAft>
              <a:buSzPts val="5400"/>
              <a:buNone/>
              <a:defRPr sz="5400">
                <a:solidFill>
                  <a:schemeClr val="dk2"/>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217" name="Google Shape;6217;p1905"/>
          <p:cNvSpPr txBox="1">
            <a:spLocks noGrp="1"/>
          </p:cNvSpPr>
          <p:nvPr>
            <p:ph type="body" idx="2"/>
          </p:nvPr>
        </p:nvSpPr>
        <p:spPr>
          <a:xfrm>
            <a:off x="11189494" y="7163481"/>
            <a:ext cx="6271193" cy="1174977"/>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500"/>
              </a:spcBef>
              <a:spcAft>
                <a:spcPts val="0"/>
              </a:spcAft>
              <a:buSzPts val="2700"/>
              <a:buNone/>
              <a:defRPr sz="2700">
                <a:solidFill>
                  <a:schemeClr val="lt2"/>
                </a:solidFill>
                <a:latin typeface="Calibri"/>
                <a:ea typeface="Calibri"/>
                <a:cs typeface="Calibri"/>
                <a:sym typeface="Calibri"/>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660.xml><?xml version="1.0" encoding="utf-8"?>
<p:sldLayout xmlns:a="http://schemas.openxmlformats.org/drawingml/2006/main" xmlns:r="http://schemas.openxmlformats.org/officeDocument/2006/relationships" xmlns:p="http://schemas.openxmlformats.org/presentationml/2006/main" matchingName="14_Title Slide_Yale Blue">
  <p:cSld name="14_Title Slide_Yale Blue">
    <p:spTree>
      <p:nvGrpSpPr>
        <p:cNvPr id="1" name="Shape 6218"/>
        <p:cNvGrpSpPr/>
        <p:nvPr/>
      </p:nvGrpSpPr>
      <p:grpSpPr>
        <a:xfrm>
          <a:off x="0" y="0"/>
          <a:ext cx="0" cy="0"/>
          <a:chOff x="0" y="0"/>
          <a:chExt cx="0" cy="0"/>
        </a:xfrm>
      </p:grpSpPr>
      <p:sp>
        <p:nvSpPr>
          <p:cNvPr id="6219" name="Google Shape;6219;p1906"/>
          <p:cNvSpPr txBox="1">
            <a:spLocks noGrp="1"/>
          </p:cNvSpPr>
          <p:nvPr>
            <p:ph type="body" idx="1"/>
          </p:nvPr>
        </p:nvSpPr>
        <p:spPr>
          <a:xfrm>
            <a:off x="4239835"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220" name="Google Shape;6220;p1906"/>
          <p:cNvSpPr txBox="1">
            <a:spLocks noGrp="1"/>
          </p:cNvSpPr>
          <p:nvPr>
            <p:ph type="ctrTitle"/>
          </p:nvPr>
        </p:nvSpPr>
        <p:spPr>
          <a:xfrm>
            <a:off x="4239835" y="2710729"/>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1"/>
              <a:buFont typeface="Verdana"/>
              <a:buNone/>
              <a:defRPr sz="8001"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221" name="Google Shape;6221;p1906"/>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6222" name="Google Shape;6222;p190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223" name="Google Shape;6223;p190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6224" name="Google Shape;6224;p1906"/>
          <p:cNvSpPr/>
          <p:nvPr/>
        </p:nvSpPr>
        <p:spPr>
          <a:xfrm rot="10800000">
            <a:off x="2" y="3000374"/>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chemeClr val="lt1"/>
              </a:solidFill>
              <a:latin typeface="Calibri"/>
              <a:ea typeface="Calibri"/>
              <a:cs typeface="Calibri"/>
              <a:sym typeface="Calibri"/>
            </a:endParaRPr>
          </a:p>
        </p:txBody>
      </p:sp>
      <p:sp>
        <p:nvSpPr>
          <p:cNvPr id="6225" name="Google Shape;6225;p1906"/>
          <p:cNvSpPr/>
          <p:nvPr/>
        </p:nvSpPr>
        <p:spPr>
          <a:xfrm>
            <a:off x="0" y="9172579"/>
            <a:ext cx="18288000" cy="1114424"/>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chemeClr val="lt1"/>
              </a:solidFill>
              <a:latin typeface="Calibri"/>
              <a:ea typeface="Calibri"/>
              <a:cs typeface="Calibri"/>
              <a:sym typeface="Calibri"/>
            </a:endParaRPr>
          </a:p>
        </p:txBody>
      </p:sp>
      <p:sp>
        <p:nvSpPr>
          <p:cNvPr id="6226" name="Google Shape;6226;p1906"/>
          <p:cNvSpPr txBox="1">
            <a:spLocks noGrp="1"/>
          </p:cNvSpPr>
          <p:nvPr>
            <p:ph type="body" idx="2"/>
          </p:nvPr>
        </p:nvSpPr>
        <p:spPr>
          <a:xfrm>
            <a:off x="4239835" y="5171101"/>
            <a:ext cx="12267920" cy="106997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b="0" i="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6227" name="Google Shape;6227;p1906"/>
          <p:cNvPicPr preferRelativeResize="0"/>
          <p:nvPr/>
        </p:nvPicPr>
        <p:blipFill rotWithShape="1">
          <a:blip r:embed="rId2">
            <a:alphaModFix/>
          </a:blip>
          <a:srcRect/>
          <a:stretch/>
        </p:blipFill>
        <p:spPr>
          <a:xfrm>
            <a:off x="4244753" y="6267495"/>
            <a:ext cx="6593939" cy="1710245"/>
          </a:xfrm>
          <a:prstGeom prst="rect">
            <a:avLst/>
          </a:prstGeom>
          <a:noFill/>
          <a:ln>
            <a:noFill/>
          </a:ln>
        </p:spPr>
      </p:pic>
    </p:spTree>
  </p:cSld>
  <p:clrMapOvr>
    <a:masterClrMapping/>
  </p:clrMapOvr>
</p:sldLayout>
</file>

<file path=ppt/slideLayouts/slideLayout661.xml><?xml version="1.0" encoding="utf-8"?>
<p:sldLayout xmlns:a="http://schemas.openxmlformats.org/drawingml/2006/main" xmlns:r="http://schemas.openxmlformats.org/officeDocument/2006/relationships" xmlns:p="http://schemas.openxmlformats.org/presentationml/2006/main" matchingName="9_Title and Bullets Layout">
  <p:cSld name="9_Title and Bullets Layout">
    <p:spTree>
      <p:nvGrpSpPr>
        <p:cNvPr id="1" name="Shape 6228"/>
        <p:cNvGrpSpPr/>
        <p:nvPr/>
      </p:nvGrpSpPr>
      <p:grpSpPr>
        <a:xfrm>
          <a:off x="0" y="0"/>
          <a:ext cx="0" cy="0"/>
          <a:chOff x="0" y="0"/>
          <a:chExt cx="0" cy="0"/>
        </a:xfrm>
      </p:grpSpPr>
      <p:sp>
        <p:nvSpPr>
          <p:cNvPr id="6229" name="Google Shape;6229;p1907"/>
          <p:cNvSpPr txBox="1">
            <a:spLocks noGrp="1"/>
          </p:cNvSpPr>
          <p:nvPr>
            <p:ph type="title"/>
          </p:nvPr>
        </p:nvSpPr>
        <p:spPr>
          <a:xfrm>
            <a:off x="1273487" y="1175770"/>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230" name="Google Shape;6230;p1907"/>
          <p:cNvSpPr/>
          <p:nvPr/>
        </p:nvSpPr>
        <p:spPr>
          <a:xfrm>
            <a:off x="0" y="9469678"/>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6231" name="Google Shape;6231;p1907"/>
          <p:cNvSpPr/>
          <p:nvPr/>
        </p:nvSpPr>
        <p:spPr>
          <a:xfrm>
            <a:off x="0" y="9452273"/>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6232" name="Google Shape;6232;p1907"/>
          <p:cNvSpPr txBox="1">
            <a:spLocks noGrp="1"/>
          </p:cNvSpPr>
          <p:nvPr>
            <p:ph type="body" idx="1"/>
          </p:nvPr>
        </p:nvSpPr>
        <p:spPr>
          <a:xfrm>
            <a:off x="1273178" y="2422527"/>
            <a:ext cx="15265400" cy="5718174"/>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500"/>
              </a:spcBef>
              <a:spcAft>
                <a:spcPts val="0"/>
              </a:spcAft>
              <a:buSzPts val="3200"/>
              <a:buFont typeface="Arial"/>
              <a:buChar char="•"/>
              <a:defRPr sz="3200" b="0">
                <a:solidFill>
                  <a:schemeClr val="dk1"/>
                </a:solidFill>
                <a:latin typeface="Verdana"/>
                <a:ea typeface="Verdana"/>
                <a:cs typeface="Verdana"/>
                <a:sym typeface="Verdana"/>
              </a:defRPr>
            </a:lvl1pPr>
            <a:lvl2pPr marL="914400" lvl="1" indent="-431800" algn="l">
              <a:lnSpc>
                <a:spcPct val="100000"/>
              </a:lnSpc>
              <a:spcBef>
                <a:spcPts val="1500"/>
              </a:spcBef>
              <a:spcAft>
                <a:spcPts val="0"/>
              </a:spcAft>
              <a:buSzPts val="3200"/>
              <a:buChar char="•"/>
              <a:defRPr sz="3200">
                <a:latin typeface="Verdana"/>
                <a:ea typeface="Verdana"/>
                <a:cs typeface="Verdana"/>
                <a:sym typeface="Verdana"/>
              </a:defRPr>
            </a:lvl2pPr>
            <a:lvl3pPr marL="1371600" lvl="2" indent="-431800" algn="l">
              <a:lnSpc>
                <a:spcPct val="100000"/>
              </a:lnSpc>
              <a:spcBef>
                <a:spcPts val="1500"/>
              </a:spcBef>
              <a:spcAft>
                <a:spcPts val="0"/>
              </a:spcAft>
              <a:buSzPts val="3200"/>
              <a:buChar char="•"/>
              <a:defRPr sz="3200">
                <a:latin typeface="Verdana"/>
                <a:ea typeface="Verdana"/>
                <a:cs typeface="Verdana"/>
                <a:sym typeface="Verdana"/>
              </a:defRPr>
            </a:lvl3pPr>
            <a:lvl4pPr marL="1828800" lvl="3" indent="-431800" algn="l">
              <a:lnSpc>
                <a:spcPct val="100000"/>
              </a:lnSpc>
              <a:spcBef>
                <a:spcPts val="1500"/>
              </a:spcBef>
              <a:spcAft>
                <a:spcPts val="0"/>
              </a:spcAft>
              <a:buSzPts val="3200"/>
              <a:buChar char="•"/>
              <a:defRPr sz="3200">
                <a:latin typeface="Verdana"/>
                <a:ea typeface="Verdana"/>
                <a:cs typeface="Verdana"/>
                <a:sym typeface="Verdana"/>
              </a:defRPr>
            </a:lvl4pPr>
            <a:lvl5pPr marL="2286000" lvl="4" indent="-431800" algn="l">
              <a:lnSpc>
                <a:spcPct val="100000"/>
              </a:lnSpc>
              <a:spcBef>
                <a:spcPts val="1500"/>
              </a:spcBef>
              <a:spcAft>
                <a:spcPts val="0"/>
              </a:spcAft>
              <a:buSzPts val="3200"/>
              <a:buChar char="•"/>
              <a:defRPr sz="3200">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6233" name="Google Shape;6233;p1907"/>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662.xml><?xml version="1.0" encoding="utf-8"?>
<p:sldLayout xmlns:a="http://schemas.openxmlformats.org/drawingml/2006/main" xmlns:r="http://schemas.openxmlformats.org/officeDocument/2006/relationships" xmlns:p="http://schemas.openxmlformats.org/presentationml/2006/main" matchingName="35_Title and Content">
  <p:cSld name="35_Title and Content">
    <p:spTree>
      <p:nvGrpSpPr>
        <p:cNvPr id="1" name="Shape 6234"/>
        <p:cNvGrpSpPr/>
        <p:nvPr/>
      </p:nvGrpSpPr>
      <p:grpSpPr>
        <a:xfrm>
          <a:off x="0" y="0"/>
          <a:ext cx="0" cy="0"/>
          <a:chOff x="0" y="0"/>
          <a:chExt cx="0" cy="0"/>
        </a:xfrm>
      </p:grpSpPr>
      <p:sp>
        <p:nvSpPr>
          <p:cNvPr id="6235" name="Google Shape;6235;p1908"/>
          <p:cNvSpPr/>
          <p:nvPr/>
        </p:nvSpPr>
        <p:spPr>
          <a:xfrm>
            <a:off x="0" y="9469678"/>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pic>
        <p:nvPicPr>
          <p:cNvPr id="6236" name="Google Shape;6236;p1908"/>
          <p:cNvPicPr preferRelativeResize="0"/>
          <p:nvPr/>
        </p:nvPicPr>
        <p:blipFill rotWithShape="1">
          <a:blip r:embed="rId2">
            <a:alphaModFix/>
          </a:blip>
          <a:srcRect/>
          <a:stretch/>
        </p:blipFill>
        <p:spPr>
          <a:xfrm>
            <a:off x="10699008" y="9546612"/>
            <a:ext cx="7588992" cy="740388"/>
          </a:xfrm>
          <a:prstGeom prst="rect">
            <a:avLst/>
          </a:prstGeom>
          <a:noFill/>
          <a:ln>
            <a:noFill/>
          </a:ln>
        </p:spPr>
      </p:pic>
      <p:sp>
        <p:nvSpPr>
          <p:cNvPr id="6237" name="Google Shape;6237;p1908"/>
          <p:cNvSpPr/>
          <p:nvPr/>
        </p:nvSpPr>
        <p:spPr>
          <a:xfrm>
            <a:off x="0" y="9452273"/>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6238" name="Google Shape;6238;p1908"/>
          <p:cNvSpPr txBox="1">
            <a:spLocks noGrp="1"/>
          </p:cNvSpPr>
          <p:nvPr>
            <p:ph type="title"/>
          </p:nvPr>
        </p:nvSpPr>
        <p:spPr>
          <a:xfrm>
            <a:off x="1273486" y="1210286"/>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239" name="Google Shape;6239;p1908"/>
          <p:cNvSpPr txBox="1">
            <a:spLocks noGrp="1"/>
          </p:cNvSpPr>
          <p:nvPr>
            <p:ph type="body" idx="1"/>
          </p:nvPr>
        </p:nvSpPr>
        <p:spPr>
          <a:xfrm>
            <a:off x="1273486" y="2456782"/>
            <a:ext cx="15234269" cy="617573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663.xml><?xml version="1.0" encoding="utf-8"?>
<p:sldLayout xmlns:a="http://schemas.openxmlformats.org/drawingml/2006/main" xmlns:r="http://schemas.openxmlformats.org/officeDocument/2006/relationships" xmlns:p="http://schemas.openxmlformats.org/presentationml/2006/main" matchingName="9_Two Section | Picture and Copy Layout">
  <p:cSld name="9_Two Section | Picture and Copy Layout">
    <p:spTree>
      <p:nvGrpSpPr>
        <p:cNvPr id="1" name="Shape 6240"/>
        <p:cNvGrpSpPr/>
        <p:nvPr/>
      </p:nvGrpSpPr>
      <p:grpSpPr>
        <a:xfrm>
          <a:off x="0" y="0"/>
          <a:ext cx="0" cy="0"/>
          <a:chOff x="0" y="0"/>
          <a:chExt cx="0" cy="0"/>
        </a:xfrm>
      </p:grpSpPr>
      <p:sp>
        <p:nvSpPr>
          <p:cNvPr id="6241" name="Google Shape;6241;p1909"/>
          <p:cNvSpPr/>
          <p:nvPr/>
        </p:nvSpPr>
        <p:spPr>
          <a:xfrm>
            <a:off x="0" y="9469678"/>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6242" name="Google Shape;6242;p1909"/>
          <p:cNvSpPr/>
          <p:nvPr/>
        </p:nvSpPr>
        <p:spPr>
          <a:xfrm>
            <a:off x="0" y="9452273"/>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6243" name="Google Shape;6243;p1909"/>
          <p:cNvSpPr txBox="1">
            <a:spLocks noGrp="1"/>
          </p:cNvSpPr>
          <p:nvPr>
            <p:ph type="body" idx="1"/>
          </p:nvPr>
        </p:nvSpPr>
        <p:spPr>
          <a:xfrm>
            <a:off x="1780248" y="1941680"/>
            <a:ext cx="5975004" cy="5682134"/>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800"/>
              <a:buNone/>
              <a:defRPr sz="1800" b="0" i="1">
                <a:solidFill>
                  <a:srgbClr val="003B5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244" name="Google Shape;6244;p1909"/>
          <p:cNvSpPr txBox="1">
            <a:spLocks noGrp="1"/>
          </p:cNvSpPr>
          <p:nvPr>
            <p:ph type="body" idx="2"/>
          </p:nvPr>
        </p:nvSpPr>
        <p:spPr>
          <a:xfrm>
            <a:off x="8324093" y="2995693"/>
            <a:ext cx="8199842" cy="4628120"/>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b="0">
                <a:solidFill>
                  <a:schemeClr val="dk1"/>
                </a:solidFill>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b="0">
                <a:solidFill>
                  <a:srgbClr val="003B5C"/>
                </a:solidFill>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245" name="Google Shape;6245;p1909"/>
          <p:cNvSpPr txBox="1">
            <a:spLocks noGrp="1"/>
          </p:cNvSpPr>
          <p:nvPr>
            <p:ph type="title"/>
          </p:nvPr>
        </p:nvSpPr>
        <p:spPr>
          <a:xfrm>
            <a:off x="8324093" y="1731791"/>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6246" name="Google Shape;6246;p1909"/>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664.xml><?xml version="1.0" encoding="utf-8"?>
<p:sldLayout xmlns:a="http://schemas.openxmlformats.org/drawingml/2006/main" xmlns:r="http://schemas.openxmlformats.org/officeDocument/2006/relationships" xmlns:p="http://schemas.openxmlformats.org/presentationml/2006/main" matchingName="Blue Graphic Right">
  <p:cSld name="Blue Graphic Right 2">
    <p:spTree>
      <p:nvGrpSpPr>
        <p:cNvPr id="1" name="Shape 6247"/>
        <p:cNvGrpSpPr/>
        <p:nvPr/>
      </p:nvGrpSpPr>
      <p:grpSpPr>
        <a:xfrm>
          <a:off x="0" y="0"/>
          <a:ext cx="0" cy="0"/>
          <a:chOff x="0" y="0"/>
          <a:chExt cx="0" cy="0"/>
        </a:xfrm>
      </p:grpSpPr>
      <p:pic>
        <p:nvPicPr>
          <p:cNvPr id="6248" name="Google Shape;6248;p1910"/>
          <p:cNvPicPr preferRelativeResize="0"/>
          <p:nvPr/>
        </p:nvPicPr>
        <p:blipFill rotWithShape="1">
          <a:blip r:embed="rId2">
            <a:alphaModFix/>
          </a:blip>
          <a:srcRect/>
          <a:stretch/>
        </p:blipFill>
        <p:spPr>
          <a:xfrm>
            <a:off x="0" y="0"/>
            <a:ext cx="18283428" cy="10287000"/>
          </a:xfrm>
          <a:prstGeom prst="rect">
            <a:avLst/>
          </a:prstGeom>
          <a:noFill/>
          <a:ln>
            <a:noFill/>
          </a:ln>
        </p:spPr>
      </p:pic>
      <p:sp>
        <p:nvSpPr>
          <p:cNvPr id="6249" name="Google Shape;6249;p1910"/>
          <p:cNvSpPr txBox="1">
            <a:spLocks noGrp="1"/>
          </p:cNvSpPr>
          <p:nvPr>
            <p:ph type="title"/>
          </p:nvPr>
        </p:nvSpPr>
        <p:spPr>
          <a:xfrm>
            <a:off x="1257300" y="547688"/>
            <a:ext cx="9127671"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250" name="Google Shape;6250;p1910"/>
          <p:cNvSpPr txBox="1">
            <a:spLocks noGrp="1"/>
          </p:cNvSpPr>
          <p:nvPr>
            <p:ph type="body" idx="1"/>
          </p:nvPr>
        </p:nvSpPr>
        <p:spPr>
          <a:xfrm>
            <a:off x="1257300" y="2738438"/>
            <a:ext cx="9127671" cy="6024563"/>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251" name="Google Shape;6251;p1910"/>
          <p:cNvSpPr txBox="1">
            <a:spLocks noGrp="1"/>
          </p:cNvSpPr>
          <p:nvPr>
            <p:ph type="sldNum" idx="12"/>
          </p:nvPr>
        </p:nvSpPr>
        <p:spPr>
          <a:xfrm>
            <a:off x="13939157" y="9696450"/>
            <a:ext cx="3809490" cy="2727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chemeClr val="dk2"/>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chemeClr val="dk2"/>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chemeClr val="dk2"/>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chemeClr val="dk2"/>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chemeClr val="dk2"/>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chemeClr val="dk2"/>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chemeClr val="dk2"/>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chemeClr val="dk2"/>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chemeClr val="dk2"/>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65.xml><?xml version="1.0" encoding="utf-8"?>
<p:sldLayout xmlns:a="http://schemas.openxmlformats.org/drawingml/2006/main" xmlns:r="http://schemas.openxmlformats.org/officeDocument/2006/relationships" xmlns:p="http://schemas.openxmlformats.org/presentationml/2006/main" matchingName="3-Closing Slide">
  <p:cSld name="3-Closing Slide 2">
    <p:spTree>
      <p:nvGrpSpPr>
        <p:cNvPr id="1" name="Shape 6252"/>
        <p:cNvGrpSpPr/>
        <p:nvPr/>
      </p:nvGrpSpPr>
      <p:grpSpPr>
        <a:xfrm>
          <a:off x="0" y="0"/>
          <a:ext cx="0" cy="0"/>
          <a:chOff x="0" y="0"/>
          <a:chExt cx="0" cy="0"/>
        </a:xfrm>
      </p:grpSpPr>
      <p:pic>
        <p:nvPicPr>
          <p:cNvPr id="6253" name="Google Shape;6253;p1911"/>
          <p:cNvPicPr preferRelativeResize="0"/>
          <p:nvPr/>
        </p:nvPicPr>
        <p:blipFill rotWithShape="1">
          <a:blip r:embed="rId2">
            <a:alphaModFix/>
          </a:blip>
          <a:srcRect/>
          <a:stretch/>
        </p:blipFill>
        <p:spPr>
          <a:xfrm>
            <a:off x="2286" y="0"/>
            <a:ext cx="18283428" cy="10287000"/>
          </a:xfrm>
          <a:prstGeom prst="rect">
            <a:avLst/>
          </a:prstGeom>
          <a:noFill/>
          <a:ln>
            <a:noFill/>
          </a:ln>
        </p:spPr>
      </p:pic>
      <p:pic>
        <p:nvPicPr>
          <p:cNvPr id="6254" name="Google Shape;6254;p1911"/>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7777836" y="4424935"/>
            <a:ext cx="2732328" cy="1437134"/>
          </a:xfrm>
          <a:prstGeom prst="rect">
            <a:avLst/>
          </a:prstGeom>
          <a:noFill/>
          <a:ln>
            <a:noFill/>
          </a:ln>
        </p:spPr>
      </p:pic>
    </p:spTree>
  </p:cSld>
  <p:clrMapOvr>
    <a:masterClrMapping/>
  </p:clrMapOvr>
</p:sldLayout>
</file>

<file path=ppt/slideLayouts/slideLayout666.xml><?xml version="1.0" encoding="utf-8"?>
<p:sldLayout xmlns:a="http://schemas.openxmlformats.org/drawingml/2006/main" xmlns:r="http://schemas.openxmlformats.org/officeDocument/2006/relationships" xmlns:p="http://schemas.openxmlformats.org/presentationml/2006/main" matchingName="2_Title Slide">
  <p:cSld name="2_Title Slide 3">
    <p:spTree>
      <p:nvGrpSpPr>
        <p:cNvPr id="1" name="Shape 6255"/>
        <p:cNvGrpSpPr/>
        <p:nvPr/>
      </p:nvGrpSpPr>
      <p:grpSpPr>
        <a:xfrm>
          <a:off x="0" y="0"/>
          <a:ext cx="0" cy="0"/>
          <a:chOff x="0" y="0"/>
          <a:chExt cx="0" cy="0"/>
        </a:xfrm>
      </p:grpSpPr>
      <p:pic>
        <p:nvPicPr>
          <p:cNvPr id="6256" name="Google Shape;6256;p1912"/>
          <p:cNvPicPr preferRelativeResize="0"/>
          <p:nvPr/>
        </p:nvPicPr>
        <p:blipFill rotWithShape="1">
          <a:blip r:embed="rId2">
            <a:alphaModFix/>
          </a:blip>
          <a:srcRect/>
          <a:stretch/>
        </p:blipFill>
        <p:spPr>
          <a:xfrm>
            <a:off x="2286" y="1286"/>
            <a:ext cx="18283428" cy="10284428"/>
          </a:xfrm>
          <a:prstGeom prst="rect">
            <a:avLst/>
          </a:prstGeom>
          <a:noFill/>
          <a:ln>
            <a:noFill/>
          </a:ln>
        </p:spPr>
      </p:pic>
      <p:pic>
        <p:nvPicPr>
          <p:cNvPr id="6257" name="Google Shape;6257;p1912"/>
          <p:cNvPicPr preferRelativeResize="0"/>
          <p:nvPr/>
        </p:nvPicPr>
        <p:blipFill rotWithShape="1">
          <a:blip r:embed="rId3">
            <a:alphaModFix/>
          </a:blip>
          <a:srcRect/>
          <a:stretch/>
        </p:blipFill>
        <p:spPr>
          <a:xfrm>
            <a:off x="16203774" y="8872505"/>
            <a:ext cx="1408179" cy="740666"/>
          </a:xfrm>
          <a:prstGeom prst="rect">
            <a:avLst/>
          </a:prstGeom>
          <a:noFill/>
          <a:ln>
            <a:noFill/>
          </a:ln>
        </p:spPr>
      </p:pic>
      <p:sp>
        <p:nvSpPr>
          <p:cNvPr id="6258" name="Google Shape;6258;p1912"/>
          <p:cNvSpPr txBox="1">
            <a:spLocks noGrp="1"/>
          </p:cNvSpPr>
          <p:nvPr>
            <p:ph type="body" idx="1"/>
          </p:nvPr>
        </p:nvSpPr>
        <p:spPr>
          <a:xfrm>
            <a:off x="11189494" y="5143500"/>
            <a:ext cx="6271193" cy="16542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0"/>
              </a:spcBef>
              <a:spcAft>
                <a:spcPts val="0"/>
              </a:spcAft>
              <a:buSzPts val="6000"/>
              <a:buNone/>
              <a:defRPr sz="6000">
                <a:solidFill>
                  <a:schemeClr val="dk2"/>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259" name="Google Shape;6259;p1912"/>
          <p:cNvSpPr txBox="1">
            <a:spLocks noGrp="1"/>
          </p:cNvSpPr>
          <p:nvPr>
            <p:ph type="body" idx="2"/>
          </p:nvPr>
        </p:nvSpPr>
        <p:spPr>
          <a:xfrm>
            <a:off x="11189492" y="7163481"/>
            <a:ext cx="6271193" cy="1174977"/>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500"/>
              </a:spcBef>
              <a:spcAft>
                <a:spcPts val="0"/>
              </a:spcAft>
              <a:buSzPts val="3000"/>
              <a:buNone/>
              <a:defRPr sz="3000">
                <a:solidFill>
                  <a:schemeClr val="lt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667.xml><?xml version="1.0" encoding="utf-8"?>
<p:sldLayout xmlns:a="http://schemas.openxmlformats.org/drawingml/2006/main" xmlns:r="http://schemas.openxmlformats.org/officeDocument/2006/relationships" xmlns:p="http://schemas.openxmlformats.org/presentationml/2006/main" matchingName="Title and Content">
  <p:cSld name="30_Title and Content 3">
    <p:spTree>
      <p:nvGrpSpPr>
        <p:cNvPr id="1" name="Shape 6260"/>
        <p:cNvGrpSpPr/>
        <p:nvPr/>
      </p:nvGrpSpPr>
      <p:grpSpPr>
        <a:xfrm>
          <a:off x="0" y="0"/>
          <a:ext cx="0" cy="0"/>
          <a:chOff x="0" y="0"/>
          <a:chExt cx="0" cy="0"/>
        </a:xfrm>
      </p:grpSpPr>
      <p:grpSp>
        <p:nvGrpSpPr>
          <p:cNvPr id="6261" name="Google Shape;6261;p1913"/>
          <p:cNvGrpSpPr/>
          <p:nvPr/>
        </p:nvGrpSpPr>
        <p:grpSpPr>
          <a:xfrm>
            <a:off x="10787315" y="2"/>
            <a:ext cx="7500689" cy="2138988"/>
            <a:chOff x="7191542" y="1"/>
            <a:chExt cx="5000459" cy="1425992"/>
          </a:xfrm>
        </p:grpSpPr>
        <p:pic>
          <p:nvPicPr>
            <p:cNvPr id="6262" name="Google Shape;6262;p191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263" name="Google Shape;6263;p1913"/>
            <p:cNvGrpSpPr/>
            <p:nvPr/>
          </p:nvGrpSpPr>
          <p:grpSpPr>
            <a:xfrm>
              <a:off x="7191542" y="1"/>
              <a:ext cx="5000459" cy="1425992"/>
              <a:chOff x="7186272" y="0"/>
              <a:chExt cx="5005729" cy="1427495"/>
            </a:xfrm>
          </p:grpSpPr>
          <p:sp>
            <p:nvSpPr>
              <p:cNvPr id="6264" name="Google Shape;6264;p191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Calibri"/>
                  <a:buNone/>
                </a:pPr>
                <a:endParaRPr sz="2700" b="0" i="0" u="none" strike="noStrike" cap="none">
                  <a:solidFill>
                    <a:schemeClr val="dk1"/>
                  </a:solidFill>
                  <a:latin typeface="Calibri"/>
                  <a:ea typeface="Calibri"/>
                  <a:cs typeface="Calibri"/>
                  <a:sym typeface="Calibri"/>
                </a:endParaRPr>
              </a:p>
            </p:txBody>
          </p:sp>
          <p:sp>
            <p:nvSpPr>
              <p:cNvPr id="6265" name="Google Shape;6265;p191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Calibri"/>
                  <a:buNone/>
                </a:pPr>
                <a:endParaRPr sz="2700" b="0" i="0" u="none" strike="noStrike" cap="none">
                  <a:solidFill>
                    <a:schemeClr val="dk1"/>
                  </a:solidFill>
                  <a:latin typeface="Calibri"/>
                  <a:ea typeface="Calibri"/>
                  <a:cs typeface="Calibri"/>
                  <a:sym typeface="Calibri"/>
                </a:endParaRPr>
              </a:p>
            </p:txBody>
          </p:sp>
        </p:grpSp>
      </p:grpSp>
      <p:sp>
        <p:nvSpPr>
          <p:cNvPr id="6266" name="Google Shape;6266;p1913"/>
          <p:cNvSpPr txBox="1">
            <a:spLocks noGrp="1"/>
          </p:cNvSpPr>
          <p:nvPr>
            <p:ph type="title"/>
          </p:nvPr>
        </p:nvSpPr>
        <p:spPr>
          <a:xfrm>
            <a:off x="914400" y="547690"/>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267" name="Google Shape;6267;p1913"/>
          <p:cNvSpPr txBox="1">
            <a:spLocks noGrp="1"/>
          </p:cNvSpPr>
          <p:nvPr>
            <p:ph type="body" idx="1"/>
          </p:nvPr>
        </p:nvSpPr>
        <p:spPr>
          <a:xfrm>
            <a:off x="914400" y="2738439"/>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268" name="Google Shape;6268;p1913"/>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269" name="Google Shape;6269;p191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6270" name="Google Shape;6270;p1913"/>
          <p:cNvSpPr txBox="1">
            <a:spLocks noGrp="1"/>
          </p:cNvSpPr>
          <p:nvPr>
            <p:ph type="ftr" idx="11"/>
          </p:nvPr>
        </p:nvSpPr>
        <p:spPr>
          <a:xfrm>
            <a:off x="914400" y="9534527"/>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668.xml><?xml version="1.0" encoding="utf-8"?>
<p:sldLayout xmlns:a="http://schemas.openxmlformats.org/drawingml/2006/main" xmlns:r="http://schemas.openxmlformats.org/officeDocument/2006/relationships" xmlns:p="http://schemas.openxmlformats.org/presentationml/2006/main" matchingName="Photo Slide">
  <p:cSld name="16_Photo Slide 2">
    <p:spTree>
      <p:nvGrpSpPr>
        <p:cNvPr id="1" name="Shape 6271"/>
        <p:cNvGrpSpPr/>
        <p:nvPr/>
      </p:nvGrpSpPr>
      <p:grpSpPr>
        <a:xfrm>
          <a:off x="0" y="0"/>
          <a:ext cx="0" cy="0"/>
          <a:chOff x="0" y="0"/>
          <a:chExt cx="0" cy="0"/>
        </a:xfrm>
      </p:grpSpPr>
      <p:sp>
        <p:nvSpPr>
          <p:cNvPr id="6272" name="Google Shape;6272;p1914"/>
          <p:cNvSpPr txBox="1">
            <a:spLocks noGrp="1"/>
          </p:cNvSpPr>
          <p:nvPr>
            <p:ph type="body" idx="1"/>
          </p:nvPr>
        </p:nvSpPr>
        <p:spPr>
          <a:xfrm>
            <a:off x="685801"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24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6273" name="Google Shape;6273;p1914"/>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6274" name="Google Shape;6274;p1914"/>
          <p:cNvGrpSpPr/>
          <p:nvPr/>
        </p:nvGrpSpPr>
        <p:grpSpPr>
          <a:xfrm>
            <a:off x="0" y="8069141"/>
            <a:ext cx="4211052" cy="1130837"/>
            <a:chOff x="0" y="5379426"/>
            <a:chExt cx="2807368" cy="753891"/>
          </a:xfrm>
        </p:grpSpPr>
        <p:sp>
          <p:nvSpPr>
            <p:cNvPr id="6275" name="Google Shape;6275;p1914"/>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Calibri"/>
                <a:buNone/>
              </a:pPr>
              <a:endParaRPr sz="2700" b="0" i="0" u="none" strike="noStrike" cap="none">
                <a:solidFill>
                  <a:schemeClr val="lt1"/>
                </a:solidFill>
                <a:latin typeface="Calibri"/>
                <a:ea typeface="Calibri"/>
                <a:cs typeface="Calibri"/>
                <a:sym typeface="Calibri"/>
              </a:endParaRPr>
            </a:p>
          </p:txBody>
        </p:sp>
        <p:sp>
          <p:nvSpPr>
            <p:cNvPr id="6276" name="Google Shape;6276;p1914"/>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Calibri"/>
                <a:buNone/>
              </a:pPr>
              <a:endParaRPr sz="2700" b="0" i="0" u="none" strike="noStrike" cap="none">
                <a:solidFill>
                  <a:schemeClr val="lt1"/>
                </a:solidFill>
                <a:latin typeface="Calibri"/>
                <a:ea typeface="Calibri"/>
                <a:cs typeface="Calibri"/>
                <a:sym typeface="Calibri"/>
              </a:endParaRPr>
            </a:p>
          </p:txBody>
        </p:sp>
      </p:grpSp>
      <p:sp>
        <p:nvSpPr>
          <p:cNvPr id="6277" name="Google Shape;6277;p1914"/>
          <p:cNvSpPr>
            <a:spLocks noGrp="1"/>
          </p:cNvSpPr>
          <p:nvPr>
            <p:ph type="pic" idx="2"/>
          </p:nvPr>
        </p:nvSpPr>
        <p:spPr>
          <a:xfrm>
            <a:off x="4211052" y="685803"/>
            <a:ext cx="13373100" cy="8915397"/>
          </a:xfrm>
          <a:prstGeom prst="rect">
            <a:avLst/>
          </a:prstGeom>
          <a:noFill/>
          <a:ln>
            <a:noFill/>
          </a:ln>
        </p:spPr>
      </p:sp>
      <p:pic>
        <p:nvPicPr>
          <p:cNvPr id="6278" name="Google Shape;6278;p1914"/>
          <p:cNvPicPr preferRelativeResize="0"/>
          <p:nvPr/>
        </p:nvPicPr>
        <p:blipFill rotWithShape="1">
          <a:blip r:embed="rId2">
            <a:alphaModFix/>
          </a:blip>
          <a:srcRect/>
          <a:stretch/>
        </p:blipFill>
        <p:spPr>
          <a:xfrm>
            <a:off x="770024" y="6578307"/>
            <a:ext cx="3037973" cy="1367910"/>
          </a:xfrm>
          <a:prstGeom prst="rect">
            <a:avLst/>
          </a:prstGeom>
          <a:noFill/>
          <a:ln>
            <a:noFill/>
          </a:ln>
        </p:spPr>
      </p:pic>
    </p:spTree>
  </p:cSld>
  <p:clrMapOvr>
    <a:masterClrMapping/>
  </p:clrMapOvr>
</p:sldLayout>
</file>

<file path=ppt/slideLayouts/slideLayout669.xml><?xml version="1.0" encoding="utf-8"?>
<p:sldLayout xmlns:a="http://schemas.openxmlformats.org/drawingml/2006/main" xmlns:r="http://schemas.openxmlformats.org/officeDocument/2006/relationships" xmlns:p="http://schemas.openxmlformats.org/presentationml/2006/main" showMasterSp="0" matchingName="2_Table of Content">
  <p:cSld name="2_Table of Content">
    <p:spTree>
      <p:nvGrpSpPr>
        <p:cNvPr id="1" name="Shape 6279"/>
        <p:cNvGrpSpPr/>
        <p:nvPr/>
      </p:nvGrpSpPr>
      <p:grpSpPr>
        <a:xfrm>
          <a:off x="0" y="0"/>
          <a:ext cx="0" cy="0"/>
          <a:chOff x="0" y="0"/>
          <a:chExt cx="0" cy="0"/>
        </a:xfrm>
      </p:grpSpPr>
      <p:sp>
        <p:nvSpPr>
          <p:cNvPr id="6280" name="Google Shape;6280;p1915"/>
          <p:cNvSpPr/>
          <p:nvPr/>
        </p:nvSpPr>
        <p:spPr>
          <a:xfrm>
            <a:off x="-15876" y="9931402"/>
            <a:ext cx="18319752" cy="355601"/>
          </a:xfrm>
          <a:prstGeom prst="rect">
            <a:avLst/>
          </a:prstGeom>
          <a:solidFill>
            <a:srgbClr val="76767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chemeClr val="lt1"/>
              </a:solidFill>
              <a:latin typeface="Calibri"/>
              <a:ea typeface="Calibri"/>
              <a:cs typeface="Calibri"/>
              <a:sym typeface="Calibri"/>
            </a:endParaRPr>
          </a:p>
        </p:txBody>
      </p:sp>
      <p:sp>
        <p:nvSpPr>
          <p:cNvPr id="6281" name="Google Shape;6281;p1915"/>
          <p:cNvSpPr txBox="1">
            <a:spLocks noGrp="1"/>
          </p:cNvSpPr>
          <p:nvPr>
            <p:ph type="title"/>
          </p:nvPr>
        </p:nvSpPr>
        <p:spPr>
          <a:xfrm>
            <a:off x="327173" y="337262"/>
            <a:ext cx="17573588" cy="8539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dk2"/>
              </a:buClr>
              <a:buSzPts val="4400"/>
              <a:buFont typeface="Calibri"/>
              <a:buNone/>
              <a:defRPr sz="4400">
                <a:solidFill>
                  <a:schemeClr val="dk2"/>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282" name="Google Shape;6282;p1915"/>
          <p:cNvSpPr txBox="1">
            <a:spLocks noGrp="1"/>
          </p:cNvSpPr>
          <p:nvPr>
            <p:ph type="body" idx="1"/>
          </p:nvPr>
        </p:nvSpPr>
        <p:spPr>
          <a:xfrm>
            <a:off x="327173" y="1375798"/>
            <a:ext cx="17573588" cy="7438007"/>
          </a:xfrm>
          <a:prstGeom prst="rect">
            <a:avLst/>
          </a:prstGeom>
          <a:noFill/>
          <a:ln>
            <a:noFill/>
          </a:ln>
        </p:spPr>
        <p:txBody>
          <a:bodyPr spcFirstLastPara="1" wrap="square" lIns="91425" tIns="45700" rIns="91425" bIns="45700" anchor="t" anchorCtr="0">
            <a:noAutofit/>
          </a:bodyPr>
          <a:lstStyle>
            <a:lvl1pPr marL="457200" lvl="0" indent="-406464" algn="l">
              <a:lnSpc>
                <a:spcPct val="100000"/>
              </a:lnSpc>
              <a:spcBef>
                <a:spcPts val="1500"/>
              </a:spcBef>
              <a:spcAft>
                <a:spcPts val="0"/>
              </a:spcAft>
              <a:buSzPts val="2801"/>
              <a:buFont typeface="Noto Sans Symbols"/>
              <a:buChar char="▪"/>
              <a:defRPr sz="2801" b="1"/>
            </a:lvl1pPr>
            <a:lvl2pPr marL="914400" lvl="1" indent="-406464" algn="l">
              <a:lnSpc>
                <a:spcPct val="100000"/>
              </a:lnSpc>
              <a:spcBef>
                <a:spcPts val="1500"/>
              </a:spcBef>
              <a:spcAft>
                <a:spcPts val="0"/>
              </a:spcAft>
              <a:buSzPts val="2801"/>
              <a:buFont typeface="Arial"/>
              <a:buChar char="̶"/>
              <a:defRPr sz="2801"/>
            </a:lvl2pPr>
            <a:lvl3pPr marL="1371600" lvl="2" indent="-406463" algn="l">
              <a:lnSpc>
                <a:spcPct val="100000"/>
              </a:lnSpc>
              <a:spcBef>
                <a:spcPts val="1500"/>
              </a:spcBef>
              <a:spcAft>
                <a:spcPts val="0"/>
              </a:spcAft>
              <a:buSzPts val="2801"/>
              <a:buFont typeface="Arial"/>
              <a:buChar char="•"/>
              <a:defRPr sz="2801"/>
            </a:lvl3pPr>
            <a:lvl4pPr marL="1828800" lvl="3" indent="-406463" algn="l">
              <a:lnSpc>
                <a:spcPct val="100000"/>
              </a:lnSpc>
              <a:spcBef>
                <a:spcPts val="1500"/>
              </a:spcBef>
              <a:spcAft>
                <a:spcPts val="0"/>
              </a:spcAft>
              <a:buSzPts val="2801"/>
              <a:buFont typeface="Noto Sans Symbols"/>
              <a:buChar char="✔"/>
              <a:defRPr sz="2801"/>
            </a:lvl4pPr>
            <a:lvl5pPr marL="2286000" lvl="4" indent="-406464" algn="l">
              <a:lnSpc>
                <a:spcPct val="100000"/>
              </a:lnSpc>
              <a:spcBef>
                <a:spcPts val="1500"/>
              </a:spcBef>
              <a:spcAft>
                <a:spcPts val="0"/>
              </a:spcAft>
              <a:buSzPts val="2801"/>
              <a:buChar char="•"/>
              <a:defRPr sz="2801"/>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283" name="Google Shape;6283;p1915"/>
          <p:cNvSpPr txBox="1">
            <a:spLocks noGrp="1"/>
          </p:cNvSpPr>
          <p:nvPr>
            <p:ph type="body" idx="2"/>
          </p:nvPr>
        </p:nvSpPr>
        <p:spPr>
          <a:xfrm>
            <a:off x="5788408" y="8953504"/>
            <a:ext cx="12112355" cy="974726"/>
          </a:xfrm>
          <a:prstGeom prst="rect">
            <a:avLst/>
          </a:prstGeom>
          <a:noFill/>
          <a:ln>
            <a:noFill/>
          </a:ln>
        </p:spPr>
        <p:txBody>
          <a:bodyPr spcFirstLastPara="1" wrap="square" lIns="91425" tIns="45700" rIns="91425" bIns="45700" anchor="b" anchorCtr="0">
            <a:noAutofit/>
          </a:bodyPr>
          <a:lstStyle>
            <a:lvl1pPr marL="457200" lvl="0" indent="-355600" algn="l">
              <a:lnSpc>
                <a:spcPct val="100000"/>
              </a:lnSpc>
              <a:spcBef>
                <a:spcPts val="1500"/>
              </a:spcBef>
              <a:spcAft>
                <a:spcPts val="0"/>
              </a:spcAft>
              <a:buSzPts val="2000"/>
              <a:buChar char="•"/>
              <a:defRPr sz="2000" b="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284" name="Google Shape;6284;p1915"/>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2201"/>
              <a:buFont typeface="Arial"/>
              <a:buNone/>
              <a:defRPr sz="2201" b="0" i="0" u="none" strike="noStrike" cap="none">
                <a:solidFill>
                  <a:schemeClr val="lt1"/>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2201"/>
              <a:buFont typeface="Arial"/>
              <a:buNone/>
              <a:defRPr sz="2201" b="0" i="0" u="none" strike="noStrike" cap="none">
                <a:solidFill>
                  <a:schemeClr val="lt1"/>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2201"/>
              <a:buFont typeface="Arial"/>
              <a:buNone/>
              <a:defRPr sz="2201" b="0" i="0" u="none" strike="noStrike" cap="none">
                <a:solidFill>
                  <a:schemeClr val="lt1"/>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2201"/>
              <a:buFont typeface="Arial"/>
              <a:buNone/>
              <a:defRPr sz="2201" b="0" i="0" u="none" strike="noStrike" cap="none">
                <a:solidFill>
                  <a:schemeClr val="lt1"/>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2201"/>
              <a:buFont typeface="Arial"/>
              <a:buNone/>
              <a:defRPr sz="2201" b="0" i="0" u="none" strike="noStrike" cap="none">
                <a:solidFill>
                  <a:schemeClr val="lt1"/>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2201"/>
              <a:buFont typeface="Arial"/>
              <a:buNone/>
              <a:defRPr sz="2201" b="0" i="0" u="none" strike="noStrike" cap="none">
                <a:solidFill>
                  <a:schemeClr val="lt1"/>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2201"/>
              <a:buFont typeface="Arial"/>
              <a:buNone/>
              <a:defRPr sz="2201" b="0" i="0" u="none" strike="noStrike" cap="none">
                <a:solidFill>
                  <a:schemeClr val="lt1"/>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2201"/>
              <a:buFont typeface="Arial"/>
              <a:buNone/>
              <a:defRPr sz="2201" b="0" i="0" u="none" strike="noStrike" cap="none">
                <a:solidFill>
                  <a:schemeClr val="lt1"/>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2201"/>
              <a:buFont typeface="Arial"/>
              <a:buNone/>
              <a:defRPr sz="2201" b="0" i="0" u="none" strike="noStrike" cap="none">
                <a:solidFill>
                  <a:schemeClr val="lt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6285" name="Google Shape;6285;p1915" descr="M:\Marketing Communication and Referral Access\Luis\newbrand\UCM_logo\master\horizontal\UCM_Logo_Master_Brand_Horizontal_Tagline_rgb.jpg"/>
          <p:cNvPicPr preferRelativeResize="0"/>
          <p:nvPr/>
        </p:nvPicPr>
        <p:blipFill rotWithShape="1">
          <a:blip r:embed="rId2">
            <a:alphaModFix/>
          </a:blip>
          <a:srcRect/>
          <a:stretch/>
        </p:blipFill>
        <p:spPr>
          <a:xfrm>
            <a:off x="152404" y="8953502"/>
            <a:ext cx="5556515" cy="977900"/>
          </a:xfrm>
          <a:prstGeom prst="rect">
            <a:avLst/>
          </a:prstGeom>
          <a:noFill/>
          <a:ln>
            <a:noFill/>
          </a:ln>
        </p:spPr>
      </p:pic>
    </p:spTree>
  </p:cSld>
  <p:clrMapOvr>
    <a:masterClrMapping/>
  </p:clrMapOvr>
</p:sldLayout>
</file>

<file path=ppt/slideLayouts/slideLayout670.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6286"/>
        <p:cNvGrpSpPr/>
        <p:nvPr/>
      </p:nvGrpSpPr>
      <p:grpSpPr>
        <a:xfrm>
          <a:off x="0" y="0"/>
          <a:ext cx="0" cy="0"/>
          <a:chOff x="0" y="0"/>
          <a:chExt cx="0" cy="0"/>
        </a:xfrm>
      </p:grpSpPr>
      <p:sp>
        <p:nvSpPr>
          <p:cNvPr id="6287" name="Google Shape;6287;p1916"/>
          <p:cNvSpPr txBox="1">
            <a:spLocks noGrp="1"/>
          </p:cNvSpPr>
          <p:nvPr>
            <p:ph type="title"/>
          </p:nvPr>
        </p:nvSpPr>
        <p:spPr>
          <a:xfrm>
            <a:off x="1444626" y="6610357"/>
            <a:ext cx="15544800" cy="2043113"/>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Clr>
                <a:schemeClr val="accent1"/>
              </a:buClr>
              <a:buSzPts val="6000"/>
              <a:buFont typeface="Calibri"/>
              <a:buNone/>
              <a:defRPr sz="6000" b="1"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288" name="Google Shape;6288;p1916"/>
          <p:cNvSpPr txBox="1">
            <a:spLocks noGrp="1"/>
          </p:cNvSpPr>
          <p:nvPr>
            <p:ph type="body" idx="1"/>
          </p:nvPr>
        </p:nvSpPr>
        <p:spPr>
          <a:xfrm>
            <a:off x="1444626" y="4360072"/>
            <a:ext cx="15544800" cy="2250281"/>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1500"/>
              </a:spcBef>
              <a:spcAft>
                <a:spcPts val="0"/>
              </a:spcAft>
              <a:buSzPts val="3000"/>
              <a:buNone/>
              <a:defRPr sz="3000">
                <a:solidFill>
                  <a:srgbClr val="919497"/>
                </a:solidFill>
              </a:defRPr>
            </a:lvl1pPr>
            <a:lvl2pPr marL="914400" lvl="1" indent="-228600" algn="l">
              <a:lnSpc>
                <a:spcPct val="100000"/>
              </a:lnSpc>
              <a:spcBef>
                <a:spcPts val="1500"/>
              </a:spcBef>
              <a:spcAft>
                <a:spcPts val="0"/>
              </a:spcAft>
              <a:buSzPts val="2700"/>
              <a:buNone/>
              <a:defRPr sz="2700">
                <a:solidFill>
                  <a:srgbClr val="919497"/>
                </a:solidFill>
              </a:defRPr>
            </a:lvl2pPr>
            <a:lvl3pPr marL="1371600" lvl="2" indent="-228600" algn="l">
              <a:lnSpc>
                <a:spcPct val="100000"/>
              </a:lnSpc>
              <a:spcBef>
                <a:spcPts val="1500"/>
              </a:spcBef>
              <a:spcAft>
                <a:spcPts val="0"/>
              </a:spcAft>
              <a:buSzPts val="2400"/>
              <a:buNone/>
              <a:defRPr sz="2400">
                <a:solidFill>
                  <a:srgbClr val="919497"/>
                </a:solidFill>
              </a:defRPr>
            </a:lvl3pPr>
            <a:lvl4pPr marL="1828800" lvl="3" indent="-228600" algn="l">
              <a:lnSpc>
                <a:spcPct val="100000"/>
              </a:lnSpc>
              <a:spcBef>
                <a:spcPts val="1500"/>
              </a:spcBef>
              <a:spcAft>
                <a:spcPts val="0"/>
              </a:spcAft>
              <a:buSzPts val="2100"/>
              <a:buNone/>
              <a:defRPr sz="2100">
                <a:solidFill>
                  <a:srgbClr val="919497"/>
                </a:solidFill>
              </a:defRPr>
            </a:lvl4pPr>
            <a:lvl5pPr marL="2286000" lvl="4" indent="-228600" algn="l">
              <a:lnSpc>
                <a:spcPct val="100000"/>
              </a:lnSpc>
              <a:spcBef>
                <a:spcPts val="1500"/>
              </a:spcBef>
              <a:spcAft>
                <a:spcPts val="0"/>
              </a:spcAft>
              <a:buSzPts val="2100"/>
              <a:buNone/>
              <a:defRPr sz="2100">
                <a:solidFill>
                  <a:srgbClr val="919497"/>
                </a:solidFill>
              </a:defRPr>
            </a:lvl5pPr>
            <a:lvl6pPr marL="2743200" lvl="5" indent="-228600" algn="l">
              <a:lnSpc>
                <a:spcPct val="90000"/>
              </a:lnSpc>
              <a:spcBef>
                <a:spcPts val="1500"/>
              </a:spcBef>
              <a:spcAft>
                <a:spcPts val="0"/>
              </a:spcAft>
              <a:buClr>
                <a:srgbClr val="919497"/>
              </a:buClr>
              <a:buSzPts val="2100"/>
              <a:buNone/>
              <a:defRPr sz="2100">
                <a:solidFill>
                  <a:srgbClr val="919497"/>
                </a:solidFill>
              </a:defRPr>
            </a:lvl6pPr>
            <a:lvl7pPr marL="3200400" lvl="6" indent="-228600" algn="l">
              <a:lnSpc>
                <a:spcPct val="90000"/>
              </a:lnSpc>
              <a:spcBef>
                <a:spcPts val="750"/>
              </a:spcBef>
              <a:spcAft>
                <a:spcPts val="0"/>
              </a:spcAft>
              <a:buClr>
                <a:srgbClr val="919497"/>
              </a:buClr>
              <a:buSzPts val="2100"/>
              <a:buNone/>
              <a:defRPr sz="2100">
                <a:solidFill>
                  <a:srgbClr val="919497"/>
                </a:solidFill>
              </a:defRPr>
            </a:lvl7pPr>
            <a:lvl8pPr marL="3657600" lvl="7" indent="-228600" algn="l">
              <a:lnSpc>
                <a:spcPct val="90000"/>
              </a:lnSpc>
              <a:spcBef>
                <a:spcPts val="750"/>
              </a:spcBef>
              <a:spcAft>
                <a:spcPts val="0"/>
              </a:spcAft>
              <a:buClr>
                <a:srgbClr val="919497"/>
              </a:buClr>
              <a:buSzPts val="2100"/>
              <a:buNone/>
              <a:defRPr sz="2100">
                <a:solidFill>
                  <a:srgbClr val="919497"/>
                </a:solidFill>
              </a:defRPr>
            </a:lvl8pPr>
            <a:lvl9pPr marL="4114800" lvl="8" indent="-228600" algn="l">
              <a:lnSpc>
                <a:spcPct val="90000"/>
              </a:lnSpc>
              <a:spcBef>
                <a:spcPts val="750"/>
              </a:spcBef>
              <a:spcAft>
                <a:spcPts val="0"/>
              </a:spcAft>
              <a:buClr>
                <a:srgbClr val="919497"/>
              </a:buClr>
              <a:buSzPts val="2100"/>
              <a:buNone/>
              <a:defRPr sz="2100">
                <a:solidFill>
                  <a:srgbClr val="919497"/>
                </a:solidFill>
              </a:defRPr>
            </a:lvl9pPr>
          </a:lstStyle>
          <a:p>
            <a:endParaRPr/>
          </a:p>
        </p:txBody>
      </p:sp>
      <p:sp>
        <p:nvSpPr>
          <p:cNvPr id="6289" name="Google Shape;6289;p1916"/>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6290" name="Google Shape;6290;p191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291" name="Google Shape;6291;p191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71.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6292"/>
        <p:cNvGrpSpPr/>
        <p:nvPr/>
      </p:nvGrpSpPr>
      <p:grpSpPr>
        <a:xfrm>
          <a:off x="0" y="0"/>
          <a:ext cx="0" cy="0"/>
          <a:chOff x="0" y="0"/>
          <a:chExt cx="0" cy="0"/>
        </a:xfrm>
      </p:grpSpPr>
      <p:sp>
        <p:nvSpPr>
          <p:cNvPr id="6293" name="Google Shape;6293;p1917"/>
          <p:cNvSpPr txBox="1">
            <a:spLocks noGrp="1"/>
          </p:cNvSpPr>
          <p:nvPr>
            <p:ph type="title"/>
          </p:nvPr>
        </p:nvSpPr>
        <p:spPr>
          <a:xfrm>
            <a:off x="914408" y="409579"/>
            <a:ext cx="6016626" cy="1743077"/>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3000"/>
              <a:buFont typeface="Calibri"/>
              <a:buNone/>
              <a:defRPr sz="3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294" name="Google Shape;6294;p1917"/>
          <p:cNvSpPr txBox="1">
            <a:spLocks noGrp="1"/>
          </p:cNvSpPr>
          <p:nvPr>
            <p:ph type="body" idx="1"/>
          </p:nvPr>
        </p:nvSpPr>
        <p:spPr>
          <a:xfrm>
            <a:off x="7150102" y="409583"/>
            <a:ext cx="10223501" cy="8779670"/>
          </a:xfrm>
          <a:prstGeom prst="rect">
            <a:avLst/>
          </a:prstGeom>
          <a:noFill/>
          <a:ln>
            <a:noFill/>
          </a:ln>
        </p:spPr>
        <p:txBody>
          <a:bodyPr spcFirstLastPara="1" wrap="square" lIns="91425" tIns="45700" rIns="91425" bIns="45700" anchor="t" anchorCtr="0">
            <a:noAutofit/>
          </a:bodyPr>
          <a:lstStyle>
            <a:lvl1pPr marL="457200" lvl="0" indent="-533400" algn="l">
              <a:lnSpc>
                <a:spcPct val="100000"/>
              </a:lnSpc>
              <a:spcBef>
                <a:spcPts val="1500"/>
              </a:spcBef>
              <a:spcAft>
                <a:spcPts val="0"/>
              </a:spcAft>
              <a:buSzPts val="4800"/>
              <a:buChar char="•"/>
              <a:defRPr sz="4800"/>
            </a:lvl1pPr>
            <a:lvl2pPr marL="914400" lvl="1" indent="-495300" algn="l">
              <a:lnSpc>
                <a:spcPct val="100000"/>
              </a:lnSpc>
              <a:spcBef>
                <a:spcPts val="1500"/>
              </a:spcBef>
              <a:spcAft>
                <a:spcPts val="0"/>
              </a:spcAft>
              <a:buSzPts val="4200"/>
              <a:buChar char="•"/>
              <a:defRPr sz="4200"/>
            </a:lvl2pPr>
            <a:lvl3pPr marL="1371600" lvl="2" indent="-457200" algn="l">
              <a:lnSpc>
                <a:spcPct val="100000"/>
              </a:lnSpc>
              <a:spcBef>
                <a:spcPts val="1500"/>
              </a:spcBef>
              <a:spcAft>
                <a:spcPts val="0"/>
              </a:spcAft>
              <a:buSzPts val="3600"/>
              <a:buChar char="•"/>
              <a:defRPr sz="3600"/>
            </a:lvl3pPr>
            <a:lvl4pPr marL="1828800" lvl="3" indent="-419100" algn="l">
              <a:lnSpc>
                <a:spcPct val="100000"/>
              </a:lnSpc>
              <a:spcBef>
                <a:spcPts val="1500"/>
              </a:spcBef>
              <a:spcAft>
                <a:spcPts val="0"/>
              </a:spcAft>
              <a:buSzPts val="3000"/>
              <a:buChar char="•"/>
              <a:defRPr sz="3000"/>
            </a:lvl4pPr>
            <a:lvl5pPr marL="2286000" lvl="4" indent="-419100" algn="l">
              <a:lnSpc>
                <a:spcPct val="100000"/>
              </a:lnSpc>
              <a:spcBef>
                <a:spcPts val="1500"/>
              </a:spcBef>
              <a:spcAft>
                <a:spcPts val="0"/>
              </a:spcAft>
              <a:buSzPts val="3000"/>
              <a:buChar char="•"/>
              <a:defRPr sz="3000"/>
            </a:lvl5pPr>
            <a:lvl6pPr marL="2743200" lvl="5" indent="-419100" algn="l">
              <a:lnSpc>
                <a:spcPct val="90000"/>
              </a:lnSpc>
              <a:spcBef>
                <a:spcPts val="1500"/>
              </a:spcBef>
              <a:spcAft>
                <a:spcPts val="0"/>
              </a:spcAft>
              <a:buClr>
                <a:schemeClr val="dk1"/>
              </a:buClr>
              <a:buSzPts val="3000"/>
              <a:buChar char="•"/>
              <a:defRPr sz="3000"/>
            </a:lvl6pPr>
            <a:lvl7pPr marL="3200400" lvl="6" indent="-419100" algn="l">
              <a:lnSpc>
                <a:spcPct val="90000"/>
              </a:lnSpc>
              <a:spcBef>
                <a:spcPts val="750"/>
              </a:spcBef>
              <a:spcAft>
                <a:spcPts val="0"/>
              </a:spcAft>
              <a:buClr>
                <a:schemeClr val="dk1"/>
              </a:buClr>
              <a:buSzPts val="3000"/>
              <a:buChar char="•"/>
              <a:defRPr sz="3000"/>
            </a:lvl7pPr>
            <a:lvl8pPr marL="3657600" lvl="7" indent="-419100" algn="l">
              <a:lnSpc>
                <a:spcPct val="90000"/>
              </a:lnSpc>
              <a:spcBef>
                <a:spcPts val="750"/>
              </a:spcBef>
              <a:spcAft>
                <a:spcPts val="0"/>
              </a:spcAft>
              <a:buClr>
                <a:schemeClr val="dk1"/>
              </a:buClr>
              <a:buSzPts val="3000"/>
              <a:buChar char="•"/>
              <a:defRPr sz="3000"/>
            </a:lvl8pPr>
            <a:lvl9pPr marL="4114800" lvl="8" indent="-419100" algn="l">
              <a:lnSpc>
                <a:spcPct val="90000"/>
              </a:lnSpc>
              <a:spcBef>
                <a:spcPts val="750"/>
              </a:spcBef>
              <a:spcAft>
                <a:spcPts val="0"/>
              </a:spcAft>
              <a:buClr>
                <a:schemeClr val="dk1"/>
              </a:buClr>
              <a:buSzPts val="3000"/>
              <a:buChar char="•"/>
              <a:defRPr sz="3000"/>
            </a:lvl9pPr>
          </a:lstStyle>
          <a:p>
            <a:endParaRPr/>
          </a:p>
        </p:txBody>
      </p:sp>
      <p:sp>
        <p:nvSpPr>
          <p:cNvPr id="6295" name="Google Shape;6295;p1917"/>
          <p:cNvSpPr txBox="1">
            <a:spLocks noGrp="1"/>
          </p:cNvSpPr>
          <p:nvPr>
            <p:ph type="body" idx="2"/>
          </p:nvPr>
        </p:nvSpPr>
        <p:spPr>
          <a:xfrm>
            <a:off x="914408" y="2152656"/>
            <a:ext cx="6016626" cy="7036595"/>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2100"/>
              <a:buNone/>
              <a:defRPr sz="2100"/>
            </a:lvl1pPr>
            <a:lvl2pPr marL="914400" lvl="1" indent="-228600" algn="l">
              <a:lnSpc>
                <a:spcPct val="100000"/>
              </a:lnSpc>
              <a:spcBef>
                <a:spcPts val="1500"/>
              </a:spcBef>
              <a:spcAft>
                <a:spcPts val="0"/>
              </a:spcAft>
              <a:buSzPts val="1800"/>
              <a:buNone/>
              <a:defRPr sz="1800"/>
            </a:lvl2pPr>
            <a:lvl3pPr marL="1371600" lvl="2" indent="-228600" algn="l">
              <a:lnSpc>
                <a:spcPct val="100000"/>
              </a:lnSpc>
              <a:spcBef>
                <a:spcPts val="1500"/>
              </a:spcBef>
              <a:spcAft>
                <a:spcPts val="0"/>
              </a:spcAft>
              <a:buSzPts val="1500"/>
              <a:buNone/>
              <a:defRPr sz="1500"/>
            </a:lvl3pPr>
            <a:lvl4pPr marL="1828800" lvl="3" indent="-228600" algn="l">
              <a:lnSpc>
                <a:spcPct val="100000"/>
              </a:lnSpc>
              <a:spcBef>
                <a:spcPts val="1500"/>
              </a:spcBef>
              <a:spcAft>
                <a:spcPts val="0"/>
              </a:spcAft>
              <a:buSzPts val="1350"/>
              <a:buNone/>
              <a:defRPr sz="1350"/>
            </a:lvl4pPr>
            <a:lvl5pPr marL="2286000" lvl="4" indent="-228600" algn="l">
              <a:lnSpc>
                <a:spcPct val="100000"/>
              </a:lnSpc>
              <a:spcBef>
                <a:spcPts val="1500"/>
              </a:spcBef>
              <a:spcAft>
                <a:spcPts val="0"/>
              </a:spcAft>
              <a:buSzPts val="1350"/>
              <a:buNone/>
              <a:defRPr sz="1350"/>
            </a:lvl5pPr>
            <a:lvl6pPr marL="2743200" lvl="5" indent="-228600" algn="l">
              <a:lnSpc>
                <a:spcPct val="90000"/>
              </a:lnSpc>
              <a:spcBef>
                <a:spcPts val="1500"/>
              </a:spcBef>
              <a:spcAft>
                <a:spcPts val="0"/>
              </a:spcAft>
              <a:buClr>
                <a:schemeClr val="dk1"/>
              </a:buClr>
              <a:buSzPts val="1350"/>
              <a:buNone/>
              <a:defRPr sz="1350"/>
            </a:lvl6pPr>
            <a:lvl7pPr marL="3200400" lvl="6" indent="-228600" algn="l">
              <a:lnSpc>
                <a:spcPct val="90000"/>
              </a:lnSpc>
              <a:spcBef>
                <a:spcPts val="750"/>
              </a:spcBef>
              <a:spcAft>
                <a:spcPts val="0"/>
              </a:spcAft>
              <a:buClr>
                <a:schemeClr val="dk1"/>
              </a:buClr>
              <a:buSzPts val="1350"/>
              <a:buNone/>
              <a:defRPr sz="1350"/>
            </a:lvl7pPr>
            <a:lvl8pPr marL="3657600" lvl="7" indent="-228600" algn="l">
              <a:lnSpc>
                <a:spcPct val="90000"/>
              </a:lnSpc>
              <a:spcBef>
                <a:spcPts val="750"/>
              </a:spcBef>
              <a:spcAft>
                <a:spcPts val="0"/>
              </a:spcAft>
              <a:buClr>
                <a:schemeClr val="dk1"/>
              </a:buClr>
              <a:buSzPts val="1350"/>
              <a:buNone/>
              <a:defRPr sz="1350"/>
            </a:lvl8pPr>
            <a:lvl9pPr marL="4114800" lvl="8" indent="-228600" algn="l">
              <a:lnSpc>
                <a:spcPct val="90000"/>
              </a:lnSpc>
              <a:spcBef>
                <a:spcPts val="750"/>
              </a:spcBef>
              <a:spcAft>
                <a:spcPts val="0"/>
              </a:spcAft>
              <a:buClr>
                <a:schemeClr val="dk1"/>
              </a:buClr>
              <a:buSzPts val="1350"/>
              <a:buNone/>
              <a:defRPr sz="1350"/>
            </a:lvl9pPr>
          </a:lstStyle>
          <a:p>
            <a:endParaRPr/>
          </a:p>
        </p:txBody>
      </p:sp>
      <p:sp>
        <p:nvSpPr>
          <p:cNvPr id="6296" name="Google Shape;6296;p1917"/>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6297" name="Google Shape;6297;p191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298" name="Google Shape;6298;p1917"/>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72.xml><?xml version="1.0" encoding="utf-8"?>
<p:sldLayout xmlns:a="http://schemas.openxmlformats.org/drawingml/2006/main" xmlns:r="http://schemas.openxmlformats.org/officeDocument/2006/relationships" xmlns:p="http://schemas.openxmlformats.org/presentationml/2006/main" showMasterSp="0" matchingName="EVERYDAY - CONTENT ONLY">
  <p:cSld name="EVERYDAY - CONTENT ONLY 2">
    <p:spTree>
      <p:nvGrpSpPr>
        <p:cNvPr id="1" name="Shape 6299"/>
        <p:cNvGrpSpPr/>
        <p:nvPr/>
      </p:nvGrpSpPr>
      <p:grpSpPr>
        <a:xfrm>
          <a:off x="0" y="0"/>
          <a:ext cx="0" cy="0"/>
          <a:chOff x="0" y="0"/>
          <a:chExt cx="0" cy="0"/>
        </a:xfrm>
      </p:grpSpPr>
      <p:sp>
        <p:nvSpPr>
          <p:cNvPr id="6300" name="Google Shape;6300;p1918"/>
          <p:cNvSpPr/>
          <p:nvPr/>
        </p:nvSpPr>
        <p:spPr>
          <a:xfrm>
            <a:off x="0" y="0"/>
            <a:ext cx="18288000" cy="1969584"/>
          </a:xfrm>
          <a:prstGeom prst="rect">
            <a:avLst/>
          </a:prstGeom>
          <a:gradFill>
            <a:gsLst>
              <a:gs pos="0">
                <a:schemeClr val="accent1"/>
              </a:gs>
              <a:gs pos="100000">
                <a:schemeClr val="dk2"/>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6301" name="Google Shape;6301;p1918"/>
          <p:cNvSpPr/>
          <p:nvPr/>
        </p:nvSpPr>
        <p:spPr>
          <a:xfrm>
            <a:off x="10295465" y="24401"/>
            <a:ext cx="7992534" cy="1218408"/>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000000"/>
              </a:buClr>
              <a:buSzPts val="2288"/>
              <a:buFont typeface="Arial"/>
              <a:buNone/>
            </a:pPr>
            <a:endParaRPr sz="2288" b="0" i="0" u="none" strike="noStrike" cap="none">
              <a:solidFill>
                <a:srgbClr val="FFFFFF"/>
              </a:solidFill>
              <a:latin typeface="Helvetica Neue"/>
              <a:ea typeface="Helvetica Neue"/>
              <a:cs typeface="Helvetica Neue"/>
              <a:sym typeface="Helvetica Neue"/>
            </a:endParaRPr>
          </a:p>
        </p:txBody>
      </p:sp>
      <p:sp>
        <p:nvSpPr>
          <p:cNvPr id="6302" name="Google Shape;6302;p1918"/>
          <p:cNvSpPr txBox="1">
            <a:spLocks noGrp="1"/>
          </p:cNvSpPr>
          <p:nvPr>
            <p:ph type="body" idx="1"/>
          </p:nvPr>
        </p:nvSpPr>
        <p:spPr>
          <a:xfrm>
            <a:off x="762810" y="2561679"/>
            <a:ext cx="16805496" cy="6972852"/>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solidFill>
                  <a:srgbClr val="4B545E"/>
                </a:solidFill>
              </a:defRPr>
            </a:lvl1pPr>
            <a:lvl2pPr marL="914400" lvl="1" indent="-419100" algn="l">
              <a:lnSpc>
                <a:spcPct val="100000"/>
              </a:lnSpc>
              <a:spcBef>
                <a:spcPts val="1500"/>
              </a:spcBef>
              <a:spcAft>
                <a:spcPts val="0"/>
              </a:spcAft>
              <a:buSzPts val="3000"/>
              <a:buChar char="•"/>
              <a:defRPr>
                <a:solidFill>
                  <a:srgbClr val="4B545E"/>
                </a:solidFill>
              </a:defRPr>
            </a:lvl2pPr>
            <a:lvl3pPr marL="1371600" lvl="2" indent="-400050" algn="l">
              <a:lnSpc>
                <a:spcPct val="100000"/>
              </a:lnSpc>
              <a:spcBef>
                <a:spcPts val="1500"/>
              </a:spcBef>
              <a:spcAft>
                <a:spcPts val="0"/>
              </a:spcAft>
              <a:buSzPts val="2700"/>
              <a:buChar char="•"/>
              <a:defRPr>
                <a:solidFill>
                  <a:srgbClr val="4B545E"/>
                </a:solidFill>
              </a:defRPr>
            </a:lvl3pPr>
            <a:lvl4pPr marL="1828800" lvl="3" indent="-381000" algn="l">
              <a:lnSpc>
                <a:spcPct val="100000"/>
              </a:lnSpc>
              <a:spcBef>
                <a:spcPts val="1500"/>
              </a:spcBef>
              <a:spcAft>
                <a:spcPts val="0"/>
              </a:spcAft>
              <a:buSzPts val="2400"/>
              <a:buChar char="•"/>
              <a:defRPr>
                <a:solidFill>
                  <a:srgbClr val="4B545E"/>
                </a:solidFill>
              </a:defRPr>
            </a:lvl4pPr>
            <a:lvl5pPr marL="2286000" lvl="4" indent="-381000" algn="l">
              <a:lnSpc>
                <a:spcPct val="100000"/>
              </a:lnSpc>
              <a:spcBef>
                <a:spcPts val="1500"/>
              </a:spcBef>
              <a:spcAft>
                <a:spcPts val="0"/>
              </a:spcAft>
              <a:buSzPts val="2400"/>
              <a:buChar char="•"/>
              <a:defRPr>
                <a:solidFill>
                  <a:srgbClr val="4B545E"/>
                </a:solidFill>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303" name="Google Shape;6303;p1918"/>
          <p:cNvSpPr/>
          <p:nvPr/>
        </p:nvSpPr>
        <p:spPr>
          <a:xfrm>
            <a:off x="10295465" y="779472"/>
            <a:ext cx="7992534" cy="1218408"/>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000000"/>
              </a:buClr>
              <a:buSzPts val="2288"/>
              <a:buFont typeface="Arial"/>
              <a:buNone/>
            </a:pPr>
            <a:endParaRPr sz="2288" b="0" i="0" u="none" strike="noStrike" cap="none">
              <a:solidFill>
                <a:srgbClr val="FFFFFF"/>
              </a:solidFill>
              <a:latin typeface="Helvetica Neue"/>
              <a:ea typeface="Helvetica Neue"/>
              <a:cs typeface="Helvetica Neue"/>
              <a:sym typeface="Helvetica Neue"/>
            </a:endParaRPr>
          </a:p>
        </p:txBody>
      </p:sp>
      <p:sp>
        <p:nvSpPr>
          <p:cNvPr id="6304" name="Google Shape;6304;p1918"/>
          <p:cNvSpPr txBox="1">
            <a:spLocks noGrp="1"/>
          </p:cNvSpPr>
          <p:nvPr>
            <p:ph type="title"/>
          </p:nvPr>
        </p:nvSpPr>
        <p:spPr>
          <a:xfrm>
            <a:off x="457200" y="255084"/>
            <a:ext cx="17145000" cy="17145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lt1"/>
              </a:buClr>
              <a:buSzPts val="4800"/>
              <a:buFont typeface="Calibri"/>
              <a:buNone/>
              <a:defRPr sz="4800" b="1">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05" name="Google Shape;6305;p1918"/>
          <p:cNvSpPr txBox="1">
            <a:spLocks noGrp="1"/>
          </p:cNvSpPr>
          <p:nvPr>
            <p:ph type="body" idx="2"/>
          </p:nvPr>
        </p:nvSpPr>
        <p:spPr>
          <a:xfrm>
            <a:off x="498281" y="1430019"/>
            <a:ext cx="17145168" cy="623888"/>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500"/>
              </a:spcBef>
              <a:spcAft>
                <a:spcPts val="0"/>
              </a:spcAft>
              <a:buSzPts val="2100"/>
              <a:buNone/>
              <a:defRPr sz="2100">
                <a:solidFill>
                  <a:schemeClr val="lt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6306" name="Google Shape;6306;p1918"/>
          <p:cNvCxnSpPr/>
          <p:nvPr/>
        </p:nvCxnSpPr>
        <p:spPr>
          <a:xfrm>
            <a:off x="16967588" y="9670910"/>
            <a:ext cx="0" cy="401825"/>
          </a:xfrm>
          <a:prstGeom prst="straightConnector1">
            <a:avLst/>
          </a:prstGeom>
          <a:noFill/>
          <a:ln w="9525" cap="flat" cmpd="sng">
            <a:solidFill>
              <a:srgbClr val="7F7F7F"/>
            </a:solidFill>
            <a:prstDash val="solid"/>
            <a:miter lim="800000"/>
            <a:headEnd type="none" w="sm" len="sm"/>
            <a:tailEnd type="none" w="sm" len="sm"/>
          </a:ln>
        </p:spPr>
      </p:cxnSp>
      <p:sp>
        <p:nvSpPr>
          <p:cNvPr id="6307" name="Google Shape;6307;p1918"/>
          <p:cNvSpPr txBox="1">
            <a:spLocks noGrp="1"/>
          </p:cNvSpPr>
          <p:nvPr>
            <p:ph type="sldNum" idx="12"/>
          </p:nvPr>
        </p:nvSpPr>
        <p:spPr>
          <a:xfrm>
            <a:off x="16803893" y="9681802"/>
            <a:ext cx="839556" cy="478763"/>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6308" name="Google Shape;6308;p1918"/>
          <p:cNvPicPr preferRelativeResize="0"/>
          <p:nvPr/>
        </p:nvPicPr>
        <p:blipFill rotWithShape="1">
          <a:blip r:embed="rId2">
            <a:alphaModFix/>
          </a:blip>
          <a:srcRect/>
          <a:stretch/>
        </p:blipFill>
        <p:spPr>
          <a:xfrm>
            <a:off x="14394694" y="9738360"/>
            <a:ext cx="2409203" cy="343857"/>
          </a:xfrm>
          <a:prstGeom prst="rect">
            <a:avLst/>
          </a:prstGeom>
          <a:noFill/>
          <a:ln>
            <a:noFill/>
          </a:ln>
        </p:spPr>
      </p:pic>
    </p:spTree>
  </p:cSld>
  <p:clrMapOvr>
    <a:masterClrMapping/>
  </p:clrMapOvr>
</p:sldLayout>
</file>

<file path=ppt/slideLayouts/slideLayout673.xml><?xml version="1.0" encoding="utf-8"?>
<p:sldLayout xmlns:a="http://schemas.openxmlformats.org/drawingml/2006/main" xmlns:r="http://schemas.openxmlformats.org/officeDocument/2006/relationships" xmlns:p="http://schemas.openxmlformats.org/presentationml/2006/main" matchingName="Title and Content">
  <p:cSld name="36_Title and Content">
    <p:spTree>
      <p:nvGrpSpPr>
        <p:cNvPr id="1" name="Shape 6309"/>
        <p:cNvGrpSpPr/>
        <p:nvPr/>
      </p:nvGrpSpPr>
      <p:grpSpPr>
        <a:xfrm>
          <a:off x="0" y="0"/>
          <a:ext cx="0" cy="0"/>
          <a:chOff x="0" y="0"/>
          <a:chExt cx="0" cy="0"/>
        </a:xfrm>
      </p:grpSpPr>
      <p:grpSp>
        <p:nvGrpSpPr>
          <p:cNvPr id="6310" name="Google Shape;6310;p1919"/>
          <p:cNvGrpSpPr/>
          <p:nvPr/>
        </p:nvGrpSpPr>
        <p:grpSpPr>
          <a:xfrm>
            <a:off x="10787315" y="2"/>
            <a:ext cx="7500689" cy="2138988"/>
            <a:chOff x="7191542" y="1"/>
            <a:chExt cx="5000459" cy="1425992"/>
          </a:xfrm>
        </p:grpSpPr>
        <p:pic>
          <p:nvPicPr>
            <p:cNvPr id="6311" name="Google Shape;6311;p191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312" name="Google Shape;6312;p1919"/>
            <p:cNvGrpSpPr/>
            <p:nvPr/>
          </p:nvGrpSpPr>
          <p:grpSpPr>
            <a:xfrm>
              <a:off x="7191542" y="1"/>
              <a:ext cx="5000459" cy="1425992"/>
              <a:chOff x="7186272" y="0"/>
              <a:chExt cx="5005729" cy="1427495"/>
            </a:xfrm>
          </p:grpSpPr>
          <p:sp>
            <p:nvSpPr>
              <p:cNvPr id="6313" name="Google Shape;6313;p191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6314" name="Google Shape;6314;p191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6315" name="Google Shape;6315;p1919"/>
          <p:cNvSpPr txBox="1">
            <a:spLocks noGrp="1"/>
          </p:cNvSpPr>
          <p:nvPr>
            <p:ph type="title"/>
          </p:nvPr>
        </p:nvSpPr>
        <p:spPr>
          <a:xfrm>
            <a:off x="914400" y="547690"/>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16" name="Google Shape;6316;p1919"/>
          <p:cNvSpPr txBox="1">
            <a:spLocks noGrp="1"/>
          </p:cNvSpPr>
          <p:nvPr>
            <p:ph type="body" idx="1"/>
          </p:nvPr>
        </p:nvSpPr>
        <p:spPr>
          <a:xfrm>
            <a:off x="914400" y="2738439"/>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317" name="Google Shape;6317;p1919"/>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318" name="Google Shape;6318;p191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6319" name="Google Shape;6319;p1919"/>
          <p:cNvSpPr txBox="1">
            <a:spLocks noGrp="1"/>
          </p:cNvSpPr>
          <p:nvPr>
            <p:ph type="ftr" idx="11"/>
          </p:nvPr>
        </p:nvSpPr>
        <p:spPr>
          <a:xfrm>
            <a:off x="914400" y="9534527"/>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674.xml><?xml version="1.0" encoding="utf-8"?>
<p:sldLayout xmlns:a="http://schemas.openxmlformats.org/drawingml/2006/main" xmlns:r="http://schemas.openxmlformats.org/officeDocument/2006/relationships" xmlns:p="http://schemas.openxmlformats.org/presentationml/2006/main" matchingName="Title and Content">
  <p:cSld name="30_Title and Content 4">
    <p:spTree>
      <p:nvGrpSpPr>
        <p:cNvPr id="1" name="Shape 6320"/>
        <p:cNvGrpSpPr/>
        <p:nvPr/>
      </p:nvGrpSpPr>
      <p:grpSpPr>
        <a:xfrm>
          <a:off x="0" y="0"/>
          <a:ext cx="0" cy="0"/>
          <a:chOff x="0" y="0"/>
          <a:chExt cx="0" cy="0"/>
        </a:xfrm>
      </p:grpSpPr>
      <p:grpSp>
        <p:nvGrpSpPr>
          <p:cNvPr id="6321" name="Google Shape;6321;p1920"/>
          <p:cNvGrpSpPr/>
          <p:nvPr/>
        </p:nvGrpSpPr>
        <p:grpSpPr>
          <a:xfrm>
            <a:off x="10787315" y="2"/>
            <a:ext cx="7500689" cy="2138988"/>
            <a:chOff x="7191542" y="1"/>
            <a:chExt cx="5000459" cy="1425992"/>
          </a:xfrm>
        </p:grpSpPr>
        <p:pic>
          <p:nvPicPr>
            <p:cNvPr id="6322" name="Google Shape;6322;p192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323" name="Google Shape;6323;p1920"/>
            <p:cNvGrpSpPr/>
            <p:nvPr/>
          </p:nvGrpSpPr>
          <p:grpSpPr>
            <a:xfrm>
              <a:off x="7191542" y="1"/>
              <a:ext cx="5000459" cy="1425992"/>
              <a:chOff x="7186272" y="0"/>
              <a:chExt cx="5005729" cy="1427495"/>
            </a:xfrm>
          </p:grpSpPr>
          <p:sp>
            <p:nvSpPr>
              <p:cNvPr id="6324" name="Google Shape;6324;p192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6325" name="Google Shape;6325;p192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6326" name="Google Shape;6326;p1920"/>
          <p:cNvSpPr txBox="1">
            <a:spLocks noGrp="1"/>
          </p:cNvSpPr>
          <p:nvPr>
            <p:ph type="title"/>
          </p:nvPr>
        </p:nvSpPr>
        <p:spPr>
          <a:xfrm>
            <a:off x="914400" y="547690"/>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27" name="Google Shape;6327;p1920"/>
          <p:cNvSpPr txBox="1">
            <a:spLocks noGrp="1"/>
          </p:cNvSpPr>
          <p:nvPr>
            <p:ph type="body" idx="1"/>
          </p:nvPr>
        </p:nvSpPr>
        <p:spPr>
          <a:xfrm>
            <a:off x="914400" y="2738439"/>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328" name="Google Shape;6328;p1920"/>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329" name="Google Shape;6329;p192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6330" name="Google Shape;6330;p1920"/>
          <p:cNvSpPr txBox="1">
            <a:spLocks noGrp="1"/>
          </p:cNvSpPr>
          <p:nvPr>
            <p:ph type="ftr" idx="11"/>
          </p:nvPr>
        </p:nvSpPr>
        <p:spPr>
          <a:xfrm>
            <a:off x="914400" y="9534527"/>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675.xml><?xml version="1.0" encoding="utf-8"?>
<p:sldLayout xmlns:a="http://schemas.openxmlformats.org/drawingml/2006/main" xmlns:r="http://schemas.openxmlformats.org/officeDocument/2006/relationships" xmlns:p="http://schemas.openxmlformats.org/presentationml/2006/main" matchingName="Photo Slide">
  <p:cSld name="16_Photo Slide 3">
    <p:spTree>
      <p:nvGrpSpPr>
        <p:cNvPr id="1" name="Shape 6331"/>
        <p:cNvGrpSpPr/>
        <p:nvPr/>
      </p:nvGrpSpPr>
      <p:grpSpPr>
        <a:xfrm>
          <a:off x="0" y="0"/>
          <a:ext cx="0" cy="0"/>
          <a:chOff x="0" y="0"/>
          <a:chExt cx="0" cy="0"/>
        </a:xfrm>
      </p:grpSpPr>
      <p:sp>
        <p:nvSpPr>
          <p:cNvPr id="6332" name="Google Shape;6332;p1921"/>
          <p:cNvSpPr txBox="1">
            <a:spLocks noGrp="1"/>
          </p:cNvSpPr>
          <p:nvPr>
            <p:ph type="body" idx="1"/>
          </p:nvPr>
        </p:nvSpPr>
        <p:spPr>
          <a:xfrm>
            <a:off x="685801"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24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6333" name="Google Shape;6333;p1921"/>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6334" name="Google Shape;6334;p1921"/>
          <p:cNvGrpSpPr/>
          <p:nvPr/>
        </p:nvGrpSpPr>
        <p:grpSpPr>
          <a:xfrm>
            <a:off x="0" y="8069141"/>
            <a:ext cx="4211052" cy="1130837"/>
            <a:chOff x="0" y="5379426"/>
            <a:chExt cx="2807368" cy="753891"/>
          </a:xfrm>
        </p:grpSpPr>
        <p:sp>
          <p:nvSpPr>
            <p:cNvPr id="6335" name="Google Shape;6335;p1921"/>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6336" name="Google Shape;6336;p1921"/>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grpSp>
      <p:sp>
        <p:nvSpPr>
          <p:cNvPr id="6337" name="Google Shape;6337;p1921"/>
          <p:cNvSpPr>
            <a:spLocks noGrp="1"/>
          </p:cNvSpPr>
          <p:nvPr>
            <p:ph type="pic" idx="2"/>
          </p:nvPr>
        </p:nvSpPr>
        <p:spPr>
          <a:xfrm>
            <a:off x="4211052" y="685803"/>
            <a:ext cx="13373100" cy="8915397"/>
          </a:xfrm>
          <a:prstGeom prst="rect">
            <a:avLst/>
          </a:prstGeom>
          <a:noFill/>
          <a:ln>
            <a:noFill/>
          </a:ln>
        </p:spPr>
      </p:sp>
      <p:pic>
        <p:nvPicPr>
          <p:cNvPr id="6338" name="Google Shape;6338;p1921"/>
          <p:cNvPicPr preferRelativeResize="0"/>
          <p:nvPr/>
        </p:nvPicPr>
        <p:blipFill rotWithShape="1">
          <a:blip r:embed="rId2">
            <a:alphaModFix/>
          </a:blip>
          <a:srcRect/>
          <a:stretch/>
        </p:blipFill>
        <p:spPr>
          <a:xfrm>
            <a:off x="770024" y="6578307"/>
            <a:ext cx="3037973" cy="1367910"/>
          </a:xfrm>
          <a:prstGeom prst="rect">
            <a:avLst/>
          </a:prstGeom>
          <a:noFill/>
          <a:ln>
            <a:noFill/>
          </a:ln>
        </p:spPr>
      </p:pic>
    </p:spTree>
  </p:cSld>
  <p:clrMapOvr>
    <a:masterClrMapping/>
  </p:clrMapOvr>
</p:sldLayout>
</file>

<file path=ppt/slideLayouts/slideLayout676.xml><?xml version="1.0" encoding="utf-8"?>
<p:sldLayout xmlns:a="http://schemas.openxmlformats.org/drawingml/2006/main" xmlns:r="http://schemas.openxmlformats.org/officeDocument/2006/relationships" xmlns:p="http://schemas.openxmlformats.org/presentationml/2006/main" matchingName="Photo Slide">
  <p:cSld name="16_Photo Slide 4">
    <p:spTree>
      <p:nvGrpSpPr>
        <p:cNvPr id="1" name="Shape 6339"/>
        <p:cNvGrpSpPr/>
        <p:nvPr/>
      </p:nvGrpSpPr>
      <p:grpSpPr>
        <a:xfrm>
          <a:off x="0" y="0"/>
          <a:ext cx="0" cy="0"/>
          <a:chOff x="0" y="0"/>
          <a:chExt cx="0" cy="0"/>
        </a:xfrm>
      </p:grpSpPr>
      <p:sp>
        <p:nvSpPr>
          <p:cNvPr id="6340" name="Google Shape;6340;p1922"/>
          <p:cNvSpPr txBox="1">
            <a:spLocks noGrp="1"/>
          </p:cNvSpPr>
          <p:nvPr>
            <p:ph type="body" idx="1"/>
          </p:nvPr>
        </p:nvSpPr>
        <p:spPr>
          <a:xfrm>
            <a:off x="685801"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24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6341" name="Google Shape;6341;p1922"/>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6342" name="Google Shape;6342;p1922"/>
          <p:cNvGrpSpPr/>
          <p:nvPr/>
        </p:nvGrpSpPr>
        <p:grpSpPr>
          <a:xfrm>
            <a:off x="0" y="8069141"/>
            <a:ext cx="4211052" cy="1130837"/>
            <a:chOff x="0" y="5379426"/>
            <a:chExt cx="2807368" cy="753891"/>
          </a:xfrm>
        </p:grpSpPr>
        <p:sp>
          <p:nvSpPr>
            <p:cNvPr id="6343" name="Google Shape;6343;p1922"/>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6344" name="Google Shape;6344;p1922"/>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grpSp>
      <p:sp>
        <p:nvSpPr>
          <p:cNvPr id="6345" name="Google Shape;6345;p1922"/>
          <p:cNvSpPr>
            <a:spLocks noGrp="1"/>
          </p:cNvSpPr>
          <p:nvPr>
            <p:ph type="pic" idx="2"/>
          </p:nvPr>
        </p:nvSpPr>
        <p:spPr>
          <a:xfrm>
            <a:off x="4211052" y="685803"/>
            <a:ext cx="13373100" cy="8915397"/>
          </a:xfrm>
          <a:prstGeom prst="rect">
            <a:avLst/>
          </a:prstGeom>
          <a:noFill/>
          <a:ln>
            <a:noFill/>
          </a:ln>
        </p:spPr>
      </p:sp>
      <p:pic>
        <p:nvPicPr>
          <p:cNvPr id="6346" name="Google Shape;6346;p1922"/>
          <p:cNvPicPr preferRelativeResize="0"/>
          <p:nvPr/>
        </p:nvPicPr>
        <p:blipFill rotWithShape="1">
          <a:blip r:embed="rId2">
            <a:alphaModFix/>
          </a:blip>
          <a:srcRect/>
          <a:stretch/>
        </p:blipFill>
        <p:spPr>
          <a:xfrm>
            <a:off x="770024" y="6578307"/>
            <a:ext cx="3037973" cy="1367910"/>
          </a:xfrm>
          <a:prstGeom prst="rect">
            <a:avLst/>
          </a:prstGeom>
          <a:noFill/>
          <a:ln>
            <a:noFill/>
          </a:ln>
        </p:spPr>
      </p:pic>
    </p:spTree>
  </p:cSld>
  <p:clrMapOvr>
    <a:masterClrMapping/>
  </p:clrMapOvr>
</p:sldLayout>
</file>

<file path=ppt/slideLayouts/slideLayout677.xml><?xml version="1.0" encoding="utf-8"?>
<p:sldLayout xmlns:a="http://schemas.openxmlformats.org/drawingml/2006/main" xmlns:r="http://schemas.openxmlformats.org/officeDocument/2006/relationships" xmlns:p="http://schemas.openxmlformats.org/presentationml/2006/main" showMasterSp="0" matchingName="2_EVERYDAY - CONTENT ONLY">
  <p:cSld name="2_EVERYDAY - CONTENT ONLY">
    <p:spTree>
      <p:nvGrpSpPr>
        <p:cNvPr id="1" name="Shape 6347"/>
        <p:cNvGrpSpPr/>
        <p:nvPr/>
      </p:nvGrpSpPr>
      <p:grpSpPr>
        <a:xfrm>
          <a:off x="0" y="0"/>
          <a:ext cx="0" cy="0"/>
          <a:chOff x="0" y="0"/>
          <a:chExt cx="0" cy="0"/>
        </a:xfrm>
      </p:grpSpPr>
      <p:sp>
        <p:nvSpPr>
          <p:cNvPr id="6348" name="Google Shape;6348;p1923"/>
          <p:cNvSpPr/>
          <p:nvPr/>
        </p:nvSpPr>
        <p:spPr>
          <a:xfrm>
            <a:off x="0" y="0"/>
            <a:ext cx="18288000" cy="1969584"/>
          </a:xfrm>
          <a:prstGeom prst="rect">
            <a:avLst/>
          </a:prstGeom>
          <a:gradFill>
            <a:gsLst>
              <a:gs pos="0">
                <a:schemeClr val="accent1"/>
              </a:gs>
              <a:gs pos="100000">
                <a:schemeClr val="dk2"/>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6349" name="Google Shape;6349;p1923"/>
          <p:cNvSpPr/>
          <p:nvPr/>
        </p:nvSpPr>
        <p:spPr>
          <a:xfrm>
            <a:off x="10295465" y="24401"/>
            <a:ext cx="7992534" cy="1218408"/>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000000"/>
              </a:buClr>
              <a:buSzPts val="2288"/>
              <a:buFont typeface="Arial"/>
              <a:buNone/>
            </a:pPr>
            <a:endParaRPr sz="2288" b="0" i="0" u="none" strike="noStrike" cap="none">
              <a:solidFill>
                <a:srgbClr val="FFFFFF"/>
              </a:solidFill>
              <a:latin typeface="Helvetica Neue"/>
              <a:ea typeface="Helvetica Neue"/>
              <a:cs typeface="Helvetica Neue"/>
              <a:sym typeface="Helvetica Neue"/>
            </a:endParaRPr>
          </a:p>
        </p:txBody>
      </p:sp>
      <p:sp>
        <p:nvSpPr>
          <p:cNvPr id="6350" name="Google Shape;6350;p1923"/>
          <p:cNvSpPr txBox="1">
            <a:spLocks noGrp="1"/>
          </p:cNvSpPr>
          <p:nvPr>
            <p:ph type="body" idx="1"/>
          </p:nvPr>
        </p:nvSpPr>
        <p:spPr>
          <a:xfrm>
            <a:off x="762810" y="2561679"/>
            <a:ext cx="16805496" cy="6972852"/>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solidFill>
                  <a:srgbClr val="4B545E"/>
                </a:solidFill>
              </a:defRPr>
            </a:lvl1pPr>
            <a:lvl2pPr marL="914400" lvl="1" indent="-419100" algn="l">
              <a:lnSpc>
                <a:spcPct val="100000"/>
              </a:lnSpc>
              <a:spcBef>
                <a:spcPts val="1500"/>
              </a:spcBef>
              <a:spcAft>
                <a:spcPts val="0"/>
              </a:spcAft>
              <a:buSzPts val="3000"/>
              <a:buChar char="•"/>
              <a:defRPr>
                <a:solidFill>
                  <a:srgbClr val="4B545E"/>
                </a:solidFill>
              </a:defRPr>
            </a:lvl2pPr>
            <a:lvl3pPr marL="1371600" lvl="2" indent="-400050" algn="l">
              <a:lnSpc>
                <a:spcPct val="100000"/>
              </a:lnSpc>
              <a:spcBef>
                <a:spcPts val="1500"/>
              </a:spcBef>
              <a:spcAft>
                <a:spcPts val="0"/>
              </a:spcAft>
              <a:buSzPts val="2700"/>
              <a:buChar char="•"/>
              <a:defRPr>
                <a:solidFill>
                  <a:srgbClr val="4B545E"/>
                </a:solidFill>
              </a:defRPr>
            </a:lvl3pPr>
            <a:lvl4pPr marL="1828800" lvl="3" indent="-381000" algn="l">
              <a:lnSpc>
                <a:spcPct val="100000"/>
              </a:lnSpc>
              <a:spcBef>
                <a:spcPts val="1500"/>
              </a:spcBef>
              <a:spcAft>
                <a:spcPts val="0"/>
              </a:spcAft>
              <a:buSzPts val="2400"/>
              <a:buChar char="•"/>
              <a:defRPr>
                <a:solidFill>
                  <a:srgbClr val="4B545E"/>
                </a:solidFill>
              </a:defRPr>
            </a:lvl4pPr>
            <a:lvl5pPr marL="2286000" lvl="4" indent="-381000" algn="l">
              <a:lnSpc>
                <a:spcPct val="100000"/>
              </a:lnSpc>
              <a:spcBef>
                <a:spcPts val="1500"/>
              </a:spcBef>
              <a:spcAft>
                <a:spcPts val="0"/>
              </a:spcAft>
              <a:buSzPts val="2400"/>
              <a:buChar char="•"/>
              <a:defRPr>
                <a:solidFill>
                  <a:srgbClr val="4B545E"/>
                </a:solidFill>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351" name="Google Shape;6351;p1923"/>
          <p:cNvSpPr/>
          <p:nvPr/>
        </p:nvSpPr>
        <p:spPr>
          <a:xfrm>
            <a:off x="10295465" y="779472"/>
            <a:ext cx="7992534" cy="1218408"/>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000000"/>
              </a:buClr>
              <a:buSzPts val="2288"/>
              <a:buFont typeface="Arial"/>
              <a:buNone/>
            </a:pPr>
            <a:endParaRPr sz="2288" b="0" i="0" u="none" strike="noStrike" cap="none">
              <a:solidFill>
                <a:srgbClr val="FFFFFF"/>
              </a:solidFill>
              <a:latin typeface="Helvetica Neue"/>
              <a:ea typeface="Helvetica Neue"/>
              <a:cs typeface="Helvetica Neue"/>
              <a:sym typeface="Helvetica Neue"/>
            </a:endParaRPr>
          </a:p>
        </p:txBody>
      </p:sp>
      <p:sp>
        <p:nvSpPr>
          <p:cNvPr id="6352" name="Google Shape;6352;p1923"/>
          <p:cNvSpPr txBox="1">
            <a:spLocks noGrp="1"/>
          </p:cNvSpPr>
          <p:nvPr>
            <p:ph type="title"/>
          </p:nvPr>
        </p:nvSpPr>
        <p:spPr>
          <a:xfrm>
            <a:off x="457200" y="255084"/>
            <a:ext cx="17145000" cy="17145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lt1"/>
              </a:buClr>
              <a:buSzPts val="4800"/>
              <a:buFont typeface="Calibri"/>
              <a:buNone/>
              <a:defRPr sz="4800" b="1">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53" name="Google Shape;6353;p1923"/>
          <p:cNvSpPr txBox="1">
            <a:spLocks noGrp="1"/>
          </p:cNvSpPr>
          <p:nvPr>
            <p:ph type="body" idx="2"/>
          </p:nvPr>
        </p:nvSpPr>
        <p:spPr>
          <a:xfrm>
            <a:off x="498281" y="1430019"/>
            <a:ext cx="17145168" cy="623888"/>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500"/>
              </a:spcBef>
              <a:spcAft>
                <a:spcPts val="0"/>
              </a:spcAft>
              <a:buSzPts val="2100"/>
              <a:buNone/>
              <a:defRPr sz="2100">
                <a:solidFill>
                  <a:schemeClr val="lt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6354" name="Google Shape;6354;p1923"/>
          <p:cNvCxnSpPr/>
          <p:nvPr/>
        </p:nvCxnSpPr>
        <p:spPr>
          <a:xfrm>
            <a:off x="16967588" y="9670910"/>
            <a:ext cx="0" cy="401825"/>
          </a:xfrm>
          <a:prstGeom prst="straightConnector1">
            <a:avLst/>
          </a:prstGeom>
          <a:noFill/>
          <a:ln w="9525" cap="flat" cmpd="sng">
            <a:solidFill>
              <a:srgbClr val="7F7F7F"/>
            </a:solidFill>
            <a:prstDash val="solid"/>
            <a:miter lim="800000"/>
            <a:headEnd type="none" w="sm" len="sm"/>
            <a:tailEnd type="none" w="sm" len="sm"/>
          </a:ln>
        </p:spPr>
      </p:cxnSp>
      <p:sp>
        <p:nvSpPr>
          <p:cNvPr id="6355" name="Google Shape;6355;p1923"/>
          <p:cNvSpPr txBox="1">
            <a:spLocks noGrp="1"/>
          </p:cNvSpPr>
          <p:nvPr>
            <p:ph type="sldNum" idx="12"/>
          </p:nvPr>
        </p:nvSpPr>
        <p:spPr>
          <a:xfrm>
            <a:off x="16803893" y="9681802"/>
            <a:ext cx="839556" cy="478763"/>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6356" name="Google Shape;6356;p1923"/>
          <p:cNvPicPr preferRelativeResize="0"/>
          <p:nvPr/>
        </p:nvPicPr>
        <p:blipFill rotWithShape="1">
          <a:blip r:embed="rId2">
            <a:alphaModFix/>
          </a:blip>
          <a:srcRect/>
          <a:stretch/>
        </p:blipFill>
        <p:spPr>
          <a:xfrm>
            <a:off x="14394694" y="9738360"/>
            <a:ext cx="2409203" cy="343857"/>
          </a:xfrm>
          <a:prstGeom prst="rect">
            <a:avLst/>
          </a:prstGeom>
          <a:noFill/>
          <a:ln>
            <a:noFill/>
          </a:ln>
        </p:spPr>
      </p:pic>
    </p:spTree>
  </p:cSld>
  <p:clrMapOvr>
    <a:masterClrMapping/>
  </p:clrMapOvr>
</p:sldLayout>
</file>

<file path=ppt/slideLayouts/slideLayout678.xml><?xml version="1.0" encoding="utf-8"?>
<p:sldLayout xmlns:a="http://schemas.openxmlformats.org/drawingml/2006/main" xmlns:r="http://schemas.openxmlformats.org/officeDocument/2006/relationships" xmlns:p="http://schemas.openxmlformats.org/presentationml/2006/main" showMasterSp="0" matchingName="3_EVERYDAY - CONTENT ONLY">
  <p:cSld name="3_EVERYDAY - CONTENT ONLY">
    <p:spTree>
      <p:nvGrpSpPr>
        <p:cNvPr id="1" name="Shape 6357"/>
        <p:cNvGrpSpPr/>
        <p:nvPr/>
      </p:nvGrpSpPr>
      <p:grpSpPr>
        <a:xfrm>
          <a:off x="0" y="0"/>
          <a:ext cx="0" cy="0"/>
          <a:chOff x="0" y="0"/>
          <a:chExt cx="0" cy="0"/>
        </a:xfrm>
      </p:grpSpPr>
      <p:sp>
        <p:nvSpPr>
          <p:cNvPr id="6358" name="Google Shape;6358;p1924"/>
          <p:cNvSpPr/>
          <p:nvPr/>
        </p:nvSpPr>
        <p:spPr>
          <a:xfrm>
            <a:off x="0" y="0"/>
            <a:ext cx="18288000" cy="1969584"/>
          </a:xfrm>
          <a:prstGeom prst="rect">
            <a:avLst/>
          </a:prstGeom>
          <a:gradFill>
            <a:gsLst>
              <a:gs pos="0">
                <a:schemeClr val="accent1"/>
              </a:gs>
              <a:gs pos="100000">
                <a:schemeClr val="dk2"/>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6359" name="Google Shape;6359;p1924"/>
          <p:cNvSpPr/>
          <p:nvPr/>
        </p:nvSpPr>
        <p:spPr>
          <a:xfrm>
            <a:off x="10295465" y="24401"/>
            <a:ext cx="7992534" cy="1218408"/>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000000"/>
              </a:buClr>
              <a:buSzPts val="2288"/>
              <a:buFont typeface="Arial"/>
              <a:buNone/>
            </a:pPr>
            <a:endParaRPr sz="2288" b="0" i="0" u="none" strike="noStrike" cap="none">
              <a:solidFill>
                <a:srgbClr val="FFFFFF"/>
              </a:solidFill>
              <a:latin typeface="Helvetica Neue"/>
              <a:ea typeface="Helvetica Neue"/>
              <a:cs typeface="Helvetica Neue"/>
              <a:sym typeface="Helvetica Neue"/>
            </a:endParaRPr>
          </a:p>
        </p:txBody>
      </p:sp>
      <p:sp>
        <p:nvSpPr>
          <p:cNvPr id="6360" name="Google Shape;6360;p1924"/>
          <p:cNvSpPr txBox="1">
            <a:spLocks noGrp="1"/>
          </p:cNvSpPr>
          <p:nvPr>
            <p:ph type="body" idx="1"/>
          </p:nvPr>
        </p:nvSpPr>
        <p:spPr>
          <a:xfrm>
            <a:off x="762810" y="2561679"/>
            <a:ext cx="16805496" cy="6972852"/>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solidFill>
                  <a:srgbClr val="4B545E"/>
                </a:solidFill>
              </a:defRPr>
            </a:lvl1pPr>
            <a:lvl2pPr marL="914400" lvl="1" indent="-419100" algn="l">
              <a:lnSpc>
                <a:spcPct val="100000"/>
              </a:lnSpc>
              <a:spcBef>
                <a:spcPts val="1500"/>
              </a:spcBef>
              <a:spcAft>
                <a:spcPts val="0"/>
              </a:spcAft>
              <a:buSzPts val="3000"/>
              <a:buChar char="•"/>
              <a:defRPr>
                <a:solidFill>
                  <a:srgbClr val="4B545E"/>
                </a:solidFill>
              </a:defRPr>
            </a:lvl2pPr>
            <a:lvl3pPr marL="1371600" lvl="2" indent="-400050" algn="l">
              <a:lnSpc>
                <a:spcPct val="100000"/>
              </a:lnSpc>
              <a:spcBef>
                <a:spcPts val="1500"/>
              </a:spcBef>
              <a:spcAft>
                <a:spcPts val="0"/>
              </a:spcAft>
              <a:buSzPts val="2700"/>
              <a:buChar char="•"/>
              <a:defRPr>
                <a:solidFill>
                  <a:srgbClr val="4B545E"/>
                </a:solidFill>
              </a:defRPr>
            </a:lvl3pPr>
            <a:lvl4pPr marL="1828800" lvl="3" indent="-381000" algn="l">
              <a:lnSpc>
                <a:spcPct val="100000"/>
              </a:lnSpc>
              <a:spcBef>
                <a:spcPts val="1500"/>
              </a:spcBef>
              <a:spcAft>
                <a:spcPts val="0"/>
              </a:spcAft>
              <a:buSzPts val="2400"/>
              <a:buChar char="•"/>
              <a:defRPr>
                <a:solidFill>
                  <a:srgbClr val="4B545E"/>
                </a:solidFill>
              </a:defRPr>
            </a:lvl4pPr>
            <a:lvl5pPr marL="2286000" lvl="4" indent="-381000" algn="l">
              <a:lnSpc>
                <a:spcPct val="100000"/>
              </a:lnSpc>
              <a:spcBef>
                <a:spcPts val="1500"/>
              </a:spcBef>
              <a:spcAft>
                <a:spcPts val="0"/>
              </a:spcAft>
              <a:buSzPts val="2400"/>
              <a:buChar char="•"/>
              <a:defRPr>
                <a:solidFill>
                  <a:srgbClr val="4B545E"/>
                </a:solidFill>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361" name="Google Shape;6361;p1924"/>
          <p:cNvSpPr/>
          <p:nvPr/>
        </p:nvSpPr>
        <p:spPr>
          <a:xfrm>
            <a:off x="10295465" y="779472"/>
            <a:ext cx="7992534" cy="1218408"/>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000000"/>
              </a:buClr>
              <a:buSzPts val="2288"/>
              <a:buFont typeface="Arial"/>
              <a:buNone/>
            </a:pPr>
            <a:endParaRPr sz="2288" b="0" i="0" u="none" strike="noStrike" cap="none">
              <a:solidFill>
                <a:srgbClr val="FFFFFF"/>
              </a:solidFill>
              <a:latin typeface="Helvetica Neue"/>
              <a:ea typeface="Helvetica Neue"/>
              <a:cs typeface="Helvetica Neue"/>
              <a:sym typeface="Helvetica Neue"/>
            </a:endParaRPr>
          </a:p>
        </p:txBody>
      </p:sp>
      <p:sp>
        <p:nvSpPr>
          <p:cNvPr id="6362" name="Google Shape;6362;p1924"/>
          <p:cNvSpPr txBox="1">
            <a:spLocks noGrp="1"/>
          </p:cNvSpPr>
          <p:nvPr>
            <p:ph type="title"/>
          </p:nvPr>
        </p:nvSpPr>
        <p:spPr>
          <a:xfrm>
            <a:off x="457200" y="255084"/>
            <a:ext cx="17145000" cy="17145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lt1"/>
              </a:buClr>
              <a:buSzPts val="4800"/>
              <a:buFont typeface="Calibri"/>
              <a:buNone/>
              <a:defRPr sz="4800" b="1">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63" name="Google Shape;6363;p1924"/>
          <p:cNvSpPr txBox="1">
            <a:spLocks noGrp="1"/>
          </p:cNvSpPr>
          <p:nvPr>
            <p:ph type="body" idx="2"/>
          </p:nvPr>
        </p:nvSpPr>
        <p:spPr>
          <a:xfrm>
            <a:off x="498281" y="1430019"/>
            <a:ext cx="17145168" cy="623888"/>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500"/>
              </a:spcBef>
              <a:spcAft>
                <a:spcPts val="0"/>
              </a:spcAft>
              <a:buSzPts val="2100"/>
              <a:buNone/>
              <a:defRPr sz="2100">
                <a:solidFill>
                  <a:schemeClr val="lt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6364" name="Google Shape;6364;p1924"/>
          <p:cNvCxnSpPr/>
          <p:nvPr/>
        </p:nvCxnSpPr>
        <p:spPr>
          <a:xfrm>
            <a:off x="16967588" y="9670910"/>
            <a:ext cx="0" cy="401825"/>
          </a:xfrm>
          <a:prstGeom prst="straightConnector1">
            <a:avLst/>
          </a:prstGeom>
          <a:noFill/>
          <a:ln w="9525" cap="flat" cmpd="sng">
            <a:solidFill>
              <a:srgbClr val="7F7F7F"/>
            </a:solidFill>
            <a:prstDash val="solid"/>
            <a:miter lim="800000"/>
            <a:headEnd type="none" w="sm" len="sm"/>
            <a:tailEnd type="none" w="sm" len="sm"/>
          </a:ln>
        </p:spPr>
      </p:cxnSp>
      <p:sp>
        <p:nvSpPr>
          <p:cNvPr id="6365" name="Google Shape;6365;p1924"/>
          <p:cNvSpPr txBox="1">
            <a:spLocks noGrp="1"/>
          </p:cNvSpPr>
          <p:nvPr>
            <p:ph type="sldNum" idx="12"/>
          </p:nvPr>
        </p:nvSpPr>
        <p:spPr>
          <a:xfrm>
            <a:off x="16803893" y="9681802"/>
            <a:ext cx="839556" cy="478763"/>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6366" name="Google Shape;6366;p1924"/>
          <p:cNvPicPr preferRelativeResize="0"/>
          <p:nvPr/>
        </p:nvPicPr>
        <p:blipFill rotWithShape="1">
          <a:blip r:embed="rId2">
            <a:alphaModFix/>
          </a:blip>
          <a:srcRect/>
          <a:stretch/>
        </p:blipFill>
        <p:spPr>
          <a:xfrm>
            <a:off x="14394694" y="9738360"/>
            <a:ext cx="2409203" cy="343857"/>
          </a:xfrm>
          <a:prstGeom prst="rect">
            <a:avLst/>
          </a:prstGeom>
          <a:noFill/>
          <a:ln>
            <a:noFill/>
          </a:ln>
        </p:spPr>
      </p:pic>
    </p:spTree>
  </p:cSld>
  <p:clrMapOvr>
    <a:masterClrMapping/>
  </p:clrMapOvr>
</p:sldLayout>
</file>

<file path=ppt/slideLayouts/slideLayout679.xml><?xml version="1.0" encoding="utf-8"?>
<p:sldLayout xmlns:a="http://schemas.openxmlformats.org/drawingml/2006/main" xmlns:r="http://schemas.openxmlformats.org/officeDocument/2006/relationships" xmlns:p="http://schemas.openxmlformats.org/presentationml/2006/main" matchingName="60_Quotation">
  <p:cSld name="60_Quotation">
    <p:spTree>
      <p:nvGrpSpPr>
        <p:cNvPr id="1" name="Shape 6367"/>
        <p:cNvGrpSpPr/>
        <p:nvPr/>
      </p:nvGrpSpPr>
      <p:grpSpPr>
        <a:xfrm>
          <a:off x="0" y="0"/>
          <a:ext cx="0" cy="0"/>
          <a:chOff x="0" y="0"/>
          <a:chExt cx="0" cy="0"/>
        </a:xfrm>
      </p:grpSpPr>
      <p:sp>
        <p:nvSpPr>
          <p:cNvPr id="6368" name="Google Shape;6368;p1925"/>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6369" name="Google Shape;6369;p1925"/>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70" name="Google Shape;6370;p1925"/>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371" name="Google Shape;6371;p1925"/>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372" name="Google Shape;6372;p192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6373" name="Google Shape;6373;p192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6374" name="Google Shape;6374;p1925"/>
          <p:cNvGrpSpPr/>
          <p:nvPr/>
        </p:nvGrpSpPr>
        <p:grpSpPr>
          <a:xfrm>
            <a:off x="10787315" y="2"/>
            <a:ext cx="7500689" cy="2138988"/>
            <a:chOff x="7191542" y="1"/>
            <a:chExt cx="5000459" cy="1425992"/>
          </a:xfrm>
        </p:grpSpPr>
        <p:pic>
          <p:nvPicPr>
            <p:cNvPr id="6375" name="Google Shape;6375;p192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376" name="Google Shape;6376;p1925"/>
            <p:cNvGrpSpPr/>
            <p:nvPr/>
          </p:nvGrpSpPr>
          <p:grpSpPr>
            <a:xfrm>
              <a:off x="7191542" y="1"/>
              <a:ext cx="5000459" cy="1425992"/>
              <a:chOff x="7186272" y="0"/>
              <a:chExt cx="5005729" cy="1427495"/>
            </a:xfrm>
          </p:grpSpPr>
          <p:sp>
            <p:nvSpPr>
              <p:cNvPr id="6377" name="Google Shape;6377;p192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6378" name="Google Shape;6378;p192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6379" name="Google Shape;6379;p1925"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680.xml><?xml version="1.0" encoding="utf-8"?>
<p:sldLayout xmlns:a="http://schemas.openxmlformats.org/drawingml/2006/main" xmlns:r="http://schemas.openxmlformats.org/officeDocument/2006/relationships" xmlns:p="http://schemas.openxmlformats.org/presentationml/2006/main" matchingName="61_Quotation">
  <p:cSld name="61_Quotation">
    <p:spTree>
      <p:nvGrpSpPr>
        <p:cNvPr id="1" name="Shape 6380"/>
        <p:cNvGrpSpPr/>
        <p:nvPr/>
      </p:nvGrpSpPr>
      <p:grpSpPr>
        <a:xfrm>
          <a:off x="0" y="0"/>
          <a:ext cx="0" cy="0"/>
          <a:chOff x="0" y="0"/>
          <a:chExt cx="0" cy="0"/>
        </a:xfrm>
      </p:grpSpPr>
      <p:sp>
        <p:nvSpPr>
          <p:cNvPr id="6381" name="Google Shape;6381;p1926"/>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6382" name="Google Shape;6382;p1926"/>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83" name="Google Shape;6383;p1926"/>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384" name="Google Shape;6384;p1926"/>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385" name="Google Shape;6385;p192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6386" name="Google Shape;6386;p192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6387" name="Google Shape;6387;p1926"/>
          <p:cNvGrpSpPr/>
          <p:nvPr/>
        </p:nvGrpSpPr>
        <p:grpSpPr>
          <a:xfrm>
            <a:off x="10787315" y="2"/>
            <a:ext cx="7500689" cy="2138988"/>
            <a:chOff x="7191542" y="1"/>
            <a:chExt cx="5000459" cy="1425992"/>
          </a:xfrm>
        </p:grpSpPr>
        <p:pic>
          <p:nvPicPr>
            <p:cNvPr id="6388" name="Google Shape;6388;p192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389" name="Google Shape;6389;p1926"/>
            <p:cNvGrpSpPr/>
            <p:nvPr/>
          </p:nvGrpSpPr>
          <p:grpSpPr>
            <a:xfrm>
              <a:off x="7191542" y="1"/>
              <a:ext cx="5000459" cy="1425992"/>
              <a:chOff x="7186272" y="0"/>
              <a:chExt cx="5005729" cy="1427495"/>
            </a:xfrm>
          </p:grpSpPr>
          <p:sp>
            <p:nvSpPr>
              <p:cNvPr id="6390" name="Google Shape;6390;p192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6391" name="Google Shape;6391;p192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6392" name="Google Shape;6392;p1926"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681.xml><?xml version="1.0" encoding="utf-8"?>
<p:sldLayout xmlns:a="http://schemas.openxmlformats.org/drawingml/2006/main" xmlns:r="http://schemas.openxmlformats.org/officeDocument/2006/relationships" xmlns:p="http://schemas.openxmlformats.org/presentationml/2006/main" matchingName="Cover">
  <p:cSld name="Cover 16">
    <p:spTree>
      <p:nvGrpSpPr>
        <p:cNvPr id="1" name="Shape 6393"/>
        <p:cNvGrpSpPr/>
        <p:nvPr/>
      </p:nvGrpSpPr>
      <p:grpSpPr>
        <a:xfrm>
          <a:off x="0" y="0"/>
          <a:ext cx="0" cy="0"/>
          <a:chOff x="0" y="0"/>
          <a:chExt cx="0" cy="0"/>
        </a:xfrm>
      </p:grpSpPr>
      <p:sp>
        <p:nvSpPr>
          <p:cNvPr id="6394" name="Google Shape;6394;p1927"/>
          <p:cNvSpPr/>
          <p:nvPr/>
        </p:nvSpPr>
        <p:spPr>
          <a:xfrm>
            <a:off x="1353552" y="1941620"/>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6395" name="Google Shape;6395;p1927"/>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96" name="Google Shape;6396;p1927"/>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6397" name="Google Shape;6397;p1927"/>
          <p:cNvSpPr>
            <a:spLocks noGrp="1"/>
          </p:cNvSpPr>
          <p:nvPr>
            <p:ph type="pic" idx="2"/>
          </p:nvPr>
        </p:nvSpPr>
        <p:spPr>
          <a:xfrm>
            <a:off x="10678026" y="350873"/>
            <a:ext cx="7609974" cy="8915400"/>
          </a:xfrm>
          <a:prstGeom prst="rect">
            <a:avLst/>
          </a:prstGeom>
          <a:noFill/>
          <a:ln>
            <a:noFill/>
          </a:ln>
        </p:spPr>
      </p:sp>
      <p:grpSp>
        <p:nvGrpSpPr>
          <p:cNvPr id="6398" name="Google Shape;6398;p1927"/>
          <p:cNvGrpSpPr/>
          <p:nvPr/>
        </p:nvGrpSpPr>
        <p:grpSpPr>
          <a:xfrm>
            <a:off x="0" y="7530523"/>
            <a:ext cx="18288000" cy="2756480"/>
            <a:chOff x="0" y="5020348"/>
            <a:chExt cx="12192000" cy="1837653"/>
          </a:xfrm>
        </p:grpSpPr>
        <p:sp>
          <p:nvSpPr>
            <p:cNvPr id="6399" name="Google Shape;6399;p1927"/>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6400" name="Google Shape;6400;p1927"/>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6401" name="Google Shape;6401;p1927"/>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682.xml><?xml version="1.0" encoding="utf-8"?>
<p:sldLayout xmlns:a="http://schemas.openxmlformats.org/drawingml/2006/main" xmlns:r="http://schemas.openxmlformats.org/officeDocument/2006/relationships" xmlns:p="http://schemas.openxmlformats.org/presentationml/2006/main" matchingName="Divider">
  <p:cSld name="Divider 16">
    <p:bg>
      <p:bgPr>
        <a:solidFill>
          <a:schemeClr val="lt2"/>
        </a:solidFill>
        <a:effectLst/>
      </p:bgPr>
    </p:bg>
    <p:spTree>
      <p:nvGrpSpPr>
        <p:cNvPr id="1" name="Shape 6402"/>
        <p:cNvGrpSpPr/>
        <p:nvPr/>
      </p:nvGrpSpPr>
      <p:grpSpPr>
        <a:xfrm>
          <a:off x="0" y="0"/>
          <a:ext cx="0" cy="0"/>
          <a:chOff x="0" y="0"/>
          <a:chExt cx="0" cy="0"/>
        </a:xfrm>
      </p:grpSpPr>
      <p:grpSp>
        <p:nvGrpSpPr>
          <p:cNvPr id="6403" name="Google Shape;6403;p1928"/>
          <p:cNvGrpSpPr/>
          <p:nvPr/>
        </p:nvGrpSpPr>
        <p:grpSpPr>
          <a:xfrm>
            <a:off x="0" y="7530521"/>
            <a:ext cx="18288000" cy="2756480"/>
            <a:chOff x="0" y="5020347"/>
            <a:chExt cx="12192000" cy="1837653"/>
          </a:xfrm>
        </p:grpSpPr>
        <p:sp>
          <p:nvSpPr>
            <p:cNvPr id="6404" name="Google Shape;6404;p1928"/>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6405" name="Google Shape;6405;p1928"/>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6406" name="Google Shape;6406;p1928"/>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6407" name="Google Shape;6407;p1928"/>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6408" name="Google Shape;6408;p1928"/>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409" name="Google Shape;6409;p1928"/>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683.xml><?xml version="1.0" encoding="utf-8"?>
<p:sldLayout xmlns:a="http://schemas.openxmlformats.org/drawingml/2006/main" xmlns:r="http://schemas.openxmlformats.org/officeDocument/2006/relationships" xmlns:p="http://schemas.openxmlformats.org/presentationml/2006/main" matchingName="21_Cover">
  <p:cSld name="21_Cover">
    <p:spTree>
      <p:nvGrpSpPr>
        <p:cNvPr id="1" name="Shape 6410"/>
        <p:cNvGrpSpPr/>
        <p:nvPr/>
      </p:nvGrpSpPr>
      <p:grpSpPr>
        <a:xfrm>
          <a:off x="0" y="0"/>
          <a:ext cx="0" cy="0"/>
          <a:chOff x="0" y="0"/>
          <a:chExt cx="0" cy="0"/>
        </a:xfrm>
      </p:grpSpPr>
      <p:sp>
        <p:nvSpPr>
          <p:cNvPr id="6411" name="Google Shape;6411;p1929"/>
          <p:cNvSpPr/>
          <p:nvPr/>
        </p:nvSpPr>
        <p:spPr>
          <a:xfrm>
            <a:off x="1353552" y="1941622"/>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6412" name="Google Shape;6412;p1929"/>
          <p:cNvSpPr txBox="1">
            <a:spLocks noGrp="1"/>
          </p:cNvSpPr>
          <p:nvPr>
            <p:ph type="ctrTitle"/>
          </p:nvPr>
        </p:nvSpPr>
        <p:spPr>
          <a:xfrm>
            <a:off x="2119967" y="2341999"/>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413" name="Google Shape;6413;p1929"/>
          <p:cNvSpPr txBox="1">
            <a:spLocks noGrp="1"/>
          </p:cNvSpPr>
          <p:nvPr>
            <p:ph type="subTitle" idx="1"/>
          </p:nvPr>
        </p:nvSpPr>
        <p:spPr>
          <a:xfrm>
            <a:off x="2119967" y="5650295"/>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6414" name="Google Shape;6414;p1929"/>
          <p:cNvSpPr>
            <a:spLocks noGrp="1"/>
          </p:cNvSpPr>
          <p:nvPr>
            <p:ph type="pic" idx="2"/>
          </p:nvPr>
        </p:nvSpPr>
        <p:spPr>
          <a:xfrm>
            <a:off x="10678026" y="350873"/>
            <a:ext cx="7609974" cy="8915400"/>
          </a:xfrm>
          <a:prstGeom prst="rect">
            <a:avLst/>
          </a:prstGeom>
          <a:noFill/>
          <a:ln>
            <a:noFill/>
          </a:ln>
        </p:spPr>
      </p:sp>
      <p:grpSp>
        <p:nvGrpSpPr>
          <p:cNvPr id="6415" name="Google Shape;6415;p1929"/>
          <p:cNvGrpSpPr/>
          <p:nvPr/>
        </p:nvGrpSpPr>
        <p:grpSpPr>
          <a:xfrm>
            <a:off x="0" y="7530524"/>
            <a:ext cx="18288000" cy="2756480"/>
            <a:chOff x="0" y="5020348"/>
            <a:chExt cx="12192000" cy="1837653"/>
          </a:xfrm>
        </p:grpSpPr>
        <p:sp>
          <p:nvSpPr>
            <p:cNvPr id="6416" name="Google Shape;6416;p1929"/>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6417" name="Google Shape;6417;p1929"/>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6418" name="Google Shape;6418;p1929"/>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684.xml><?xml version="1.0" encoding="utf-8"?>
<p:sldLayout xmlns:a="http://schemas.openxmlformats.org/drawingml/2006/main" xmlns:r="http://schemas.openxmlformats.org/officeDocument/2006/relationships" xmlns:p="http://schemas.openxmlformats.org/presentationml/2006/main" matchingName="21_Divider">
  <p:cSld name="21_Divider">
    <p:bg>
      <p:bgPr>
        <a:solidFill>
          <a:schemeClr val="lt2"/>
        </a:solidFill>
        <a:effectLst/>
      </p:bgPr>
    </p:bg>
    <p:spTree>
      <p:nvGrpSpPr>
        <p:cNvPr id="1" name="Shape 6419"/>
        <p:cNvGrpSpPr/>
        <p:nvPr/>
      </p:nvGrpSpPr>
      <p:grpSpPr>
        <a:xfrm>
          <a:off x="0" y="0"/>
          <a:ext cx="0" cy="0"/>
          <a:chOff x="0" y="0"/>
          <a:chExt cx="0" cy="0"/>
        </a:xfrm>
      </p:grpSpPr>
      <p:grpSp>
        <p:nvGrpSpPr>
          <p:cNvPr id="6420" name="Google Shape;6420;p1930"/>
          <p:cNvGrpSpPr/>
          <p:nvPr/>
        </p:nvGrpSpPr>
        <p:grpSpPr>
          <a:xfrm>
            <a:off x="0" y="7530523"/>
            <a:ext cx="18288000" cy="2756480"/>
            <a:chOff x="0" y="5020347"/>
            <a:chExt cx="12192000" cy="1837653"/>
          </a:xfrm>
        </p:grpSpPr>
        <p:sp>
          <p:nvSpPr>
            <p:cNvPr id="6421" name="Google Shape;6421;p1930"/>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6422" name="Google Shape;6422;p1930"/>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6423" name="Google Shape;6423;p1930"/>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6424" name="Google Shape;6424;p1930"/>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6425" name="Google Shape;6425;p1930"/>
          <p:cNvSpPr txBox="1">
            <a:spLocks noGrp="1"/>
          </p:cNvSpPr>
          <p:nvPr>
            <p:ph type="title"/>
          </p:nvPr>
        </p:nvSpPr>
        <p:spPr>
          <a:xfrm>
            <a:off x="2119965" y="1052624"/>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426" name="Google Shape;6426;p1930"/>
          <p:cNvSpPr txBox="1">
            <a:spLocks noGrp="1"/>
          </p:cNvSpPr>
          <p:nvPr>
            <p:ph type="subTitle" idx="1"/>
          </p:nvPr>
        </p:nvSpPr>
        <p:spPr>
          <a:xfrm>
            <a:off x="2119965" y="4622461"/>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685.xml><?xml version="1.0" encoding="utf-8"?>
<p:sldLayout xmlns:a="http://schemas.openxmlformats.org/drawingml/2006/main" xmlns:r="http://schemas.openxmlformats.org/officeDocument/2006/relationships" xmlns:p="http://schemas.openxmlformats.org/presentationml/2006/main" matchingName="62_Quotation">
  <p:cSld name="62_Quotation">
    <p:spTree>
      <p:nvGrpSpPr>
        <p:cNvPr id="1" name="Shape 6427"/>
        <p:cNvGrpSpPr/>
        <p:nvPr/>
      </p:nvGrpSpPr>
      <p:grpSpPr>
        <a:xfrm>
          <a:off x="0" y="0"/>
          <a:ext cx="0" cy="0"/>
          <a:chOff x="0" y="0"/>
          <a:chExt cx="0" cy="0"/>
        </a:xfrm>
      </p:grpSpPr>
      <p:sp>
        <p:nvSpPr>
          <p:cNvPr id="6428" name="Google Shape;6428;p1931"/>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6429" name="Google Shape;6429;p1931"/>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430" name="Google Shape;6430;p1931"/>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431" name="Google Shape;6431;p1931"/>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432" name="Google Shape;6432;p193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6433" name="Google Shape;6433;p193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6434" name="Google Shape;6434;p1931"/>
          <p:cNvGrpSpPr/>
          <p:nvPr/>
        </p:nvGrpSpPr>
        <p:grpSpPr>
          <a:xfrm>
            <a:off x="10787315" y="2"/>
            <a:ext cx="7500689" cy="2138988"/>
            <a:chOff x="7191542" y="1"/>
            <a:chExt cx="5000459" cy="1425992"/>
          </a:xfrm>
        </p:grpSpPr>
        <p:pic>
          <p:nvPicPr>
            <p:cNvPr id="6435" name="Google Shape;6435;p193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436" name="Google Shape;6436;p1931"/>
            <p:cNvGrpSpPr/>
            <p:nvPr/>
          </p:nvGrpSpPr>
          <p:grpSpPr>
            <a:xfrm>
              <a:off x="7191542" y="1"/>
              <a:ext cx="5000459" cy="1425992"/>
              <a:chOff x="7186272" y="0"/>
              <a:chExt cx="5005729" cy="1427495"/>
            </a:xfrm>
          </p:grpSpPr>
          <p:sp>
            <p:nvSpPr>
              <p:cNvPr id="6437" name="Google Shape;6437;p193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6438" name="Google Shape;6438;p193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6439" name="Google Shape;6439;p1931"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686.xml><?xml version="1.0" encoding="utf-8"?>
<p:sldLayout xmlns:a="http://schemas.openxmlformats.org/drawingml/2006/main" xmlns:r="http://schemas.openxmlformats.org/officeDocument/2006/relationships" xmlns:p="http://schemas.openxmlformats.org/presentationml/2006/main" matchingName="63_Quotation">
  <p:cSld name="63_Quotation">
    <p:spTree>
      <p:nvGrpSpPr>
        <p:cNvPr id="1" name="Shape 6440"/>
        <p:cNvGrpSpPr/>
        <p:nvPr/>
      </p:nvGrpSpPr>
      <p:grpSpPr>
        <a:xfrm>
          <a:off x="0" y="0"/>
          <a:ext cx="0" cy="0"/>
          <a:chOff x="0" y="0"/>
          <a:chExt cx="0" cy="0"/>
        </a:xfrm>
      </p:grpSpPr>
      <p:sp>
        <p:nvSpPr>
          <p:cNvPr id="6441" name="Google Shape;6441;p1932"/>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6442" name="Google Shape;6442;p1932"/>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443" name="Google Shape;6443;p1932"/>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444" name="Google Shape;6444;p1932"/>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445" name="Google Shape;6445;p193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6446" name="Google Shape;6446;p193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6447" name="Google Shape;6447;p1932"/>
          <p:cNvGrpSpPr/>
          <p:nvPr/>
        </p:nvGrpSpPr>
        <p:grpSpPr>
          <a:xfrm>
            <a:off x="10787315" y="2"/>
            <a:ext cx="7500689" cy="2138988"/>
            <a:chOff x="7191542" y="1"/>
            <a:chExt cx="5000459" cy="1425992"/>
          </a:xfrm>
        </p:grpSpPr>
        <p:pic>
          <p:nvPicPr>
            <p:cNvPr id="6448" name="Google Shape;6448;p193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449" name="Google Shape;6449;p1932"/>
            <p:cNvGrpSpPr/>
            <p:nvPr/>
          </p:nvGrpSpPr>
          <p:grpSpPr>
            <a:xfrm>
              <a:off x="7191542" y="1"/>
              <a:ext cx="5000459" cy="1425992"/>
              <a:chOff x="7186272" y="0"/>
              <a:chExt cx="5005729" cy="1427495"/>
            </a:xfrm>
          </p:grpSpPr>
          <p:sp>
            <p:nvSpPr>
              <p:cNvPr id="6450" name="Google Shape;6450;p193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6451" name="Google Shape;6451;p193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6452" name="Google Shape;6452;p1932"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687.xml><?xml version="1.0" encoding="utf-8"?>
<p:sldLayout xmlns:a="http://schemas.openxmlformats.org/drawingml/2006/main" xmlns:r="http://schemas.openxmlformats.org/officeDocument/2006/relationships" xmlns:p="http://schemas.openxmlformats.org/presentationml/2006/main" matchingName="53_Title and Content">
  <p:cSld name="53_Title and Content">
    <p:spTree>
      <p:nvGrpSpPr>
        <p:cNvPr id="1" name="Shape 6453"/>
        <p:cNvGrpSpPr/>
        <p:nvPr/>
      </p:nvGrpSpPr>
      <p:grpSpPr>
        <a:xfrm>
          <a:off x="0" y="0"/>
          <a:ext cx="0" cy="0"/>
          <a:chOff x="0" y="0"/>
          <a:chExt cx="0" cy="0"/>
        </a:xfrm>
      </p:grpSpPr>
      <p:grpSp>
        <p:nvGrpSpPr>
          <p:cNvPr id="6454" name="Google Shape;6454;p1933"/>
          <p:cNvGrpSpPr/>
          <p:nvPr/>
        </p:nvGrpSpPr>
        <p:grpSpPr>
          <a:xfrm>
            <a:off x="10787315" y="2"/>
            <a:ext cx="7500689" cy="2138988"/>
            <a:chOff x="7191542" y="1"/>
            <a:chExt cx="5000459" cy="1425992"/>
          </a:xfrm>
        </p:grpSpPr>
        <p:pic>
          <p:nvPicPr>
            <p:cNvPr id="6455" name="Google Shape;6455;p193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456" name="Google Shape;6456;p1933"/>
            <p:cNvGrpSpPr/>
            <p:nvPr/>
          </p:nvGrpSpPr>
          <p:grpSpPr>
            <a:xfrm>
              <a:off x="7191542" y="1"/>
              <a:ext cx="5000459" cy="1425992"/>
              <a:chOff x="7186272" y="0"/>
              <a:chExt cx="5005729" cy="1427495"/>
            </a:xfrm>
          </p:grpSpPr>
          <p:sp>
            <p:nvSpPr>
              <p:cNvPr id="6457" name="Google Shape;6457;p193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6458" name="Google Shape;6458;p193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6459" name="Google Shape;6459;p1933"/>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460" name="Google Shape;6460;p1933"/>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461" name="Google Shape;6461;p1933"/>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462" name="Google Shape;6462;p193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6463" name="Google Shape;6463;p193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688.xml><?xml version="1.0" encoding="utf-8"?>
<p:sldLayout xmlns:a="http://schemas.openxmlformats.org/drawingml/2006/main" xmlns:r="http://schemas.openxmlformats.org/officeDocument/2006/relationships" xmlns:p="http://schemas.openxmlformats.org/presentationml/2006/main" matchingName="29_Two Content">
  <p:cSld name="29_Two Content">
    <p:spTree>
      <p:nvGrpSpPr>
        <p:cNvPr id="1" name="Shape 6464"/>
        <p:cNvGrpSpPr/>
        <p:nvPr/>
      </p:nvGrpSpPr>
      <p:grpSpPr>
        <a:xfrm>
          <a:off x="0" y="0"/>
          <a:ext cx="0" cy="0"/>
          <a:chOff x="0" y="0"/>
          <a:chExt cx="0" cy="0"/>
        </a:xfrm>
      </p:grpSpPr>
      <p:sp>
        <p:nvSpPr>
          <p:cNvPr id="6465" name="Google Shape;6465;p1934"/>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466" name="Google Shape;6466;p1934"/>
          <p:cNvSpPr txBox="1">
            <a:spLocks noGrp="1"/>
          </p:cNvSpPr>
          <p:nvPr>
            <p:ph type="body" idx="1"/>
          </p:nvPr>
        </p:nvSpPr>
        <p:spPr>
          <a:xfrm>
            <a:off x="914400" y="2738439"/>
            <a:ext cx="81153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6467" name="Google Shape;6467;p1934"/>
          <p:cNvGrpSpPr/>
          <p:nvPr/>
        </p:nvGrpSpPr>
        <p:grpSpPr>
          <a:xfrm>
            <a:off x="10787315" y="2"/>
            <a:ext cx="7500689" cy="2138988"/>
            <a:chOff x="7191542" y="1"/>
            <a:chExt cx="5000459" cy="1425992"/>
          </a:xfrm>
        </p:grpSpPr>
        <p:pic>
          <p:nvPicPr>
            <p:cNvPr id="6468" name="Google Shape;6468;p193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469" name="Google Shape;6469;p1934"/>
            <p:cNvGrpSpPr/>
            <p:nvPr/>
          </p:nvGrpSpPr>
          <p:grpSpPr>
            <a:xfrm>
              <a:off x="7191542" y="1"/>
              <a:ext cx="5000459" cy="1425992"/>
              <a:chOff x="7186272" y="0"/>
              <a:chExt cx="5005729" cy="1427495"/>
            </a:xfrm>
          </p:grpSpPr>
          <p:sp>
            <p:nvSpPr>
              <p:cNvPr id="6470" name="Google Shape;6470;p193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6471" name="Google Shape;6471;p193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6472" name="Google Shape;6472;p1934"/>
          <p:cNvSpPr txBox="1">
            <a:spLocks noGrp="1"/>
          </p:cNvSpPr>
          <p:nvPr>
            <p:ph type="body" idx="2"/>
          </p:nvPr>
        </p:nvSpPr>
        <p:spPr>
          <a:xfrm>
            <a:off x="9258301" y="2738439"/>
            <a:ext cx="8115299"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473" name="Google Shape;6473;p1934"/>
          <p:cNvSpPr txBox="1">
            <a:spLocks noGrp="1"/>
          </p:cNvSpPr>
          <p:nvPr>
            <p:ph type="sldNum" idx="12"/>
          </p:nvPr>
        </p:nvSpPr>
        <p:spPr>
          <a:xfrm>
            <a:off x="13258797"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474" name="Google Shape;6474;p193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6475" name="Google Shape;6475;p193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689.xml><?xml version="1.0" encoding="utf-8"?>
<p:sldLayout xmlns:a="http://schemas.openxmlformats.org/drawingml/2006/main" xmlns:r="http://schemas.openxmlformats.org/officeDocument/2006/relationships" xmlns:p="http://schemas.openxmlformats.org/presentationml/2006/main" matchingName="Photo Slide">
  <p:cSld name="Photo Slide 15">
    <p:spTree>
      <p:nvGrpSpPr>
        <p:cNvPr id="1" name="Shape 6476"/>
        <p:cNvGrpSpPr/>
        <p:nvPr/>
      </p:nvGrpSpPr>
      <p:grpSpPr>
        <a:xfrm>
          <a:off x="0" y="0"/>
          <a:ext cx="0" cy="0"/>
          <a:chOff x="0" y="0"/>
          <a:chExt cx="0" cy="0"/>
        </a:xfrm>
      </p:grpSpPr>
      <p:sp>
        <p:nvSpPr>
          <p:cNvPr id="6477" name="Google Shape;6477;p1935"/>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6478" name="Google Shape;6478;p1935"/>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6479" name="Google Shape;6479;p1935"/>
          <p:cNvGrpSpPr/>
          <p:nvPr/>
        </p:nvGrpSpPr>
        <p:grpSpPr>
          <a:xfrm>
            <a:off x="0" y="8069140"/>
            <a:ext cx="4211052" cy="1130837"/>
            <a:chOff x="0" y="5379426"/>
            <a:chExt cx="2807368" cy="753891"/>
          </a:xfrm>
        </p:grpSpPr>
        <p:sp>
          <p:nvSpPr>
            <p:cNvPr id="6480" name="Google Shape;6480;p1935"/>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6481" name="Google Shape;6481;p1935"/>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grpSp>
      <p:sp>
        <p:nvSpPr>
          <p:cNvPr id="6482" name="Google Shape;6482;p1935"/>
          <p:cNvSpPr>
            <a:spLocks noGrp="1"/>
          </p:cNvSpPr>
          <p:nvPr>
            <p:ph type="pic" idx="2"/>
          </p:nvPr>
        </p:nvSpPr>
        <p:spPr>
          <a:xfrm>
            <a:off x="4211052" y="685803"/>
            <a:ext cx="13373100" cy="8915397"/>
          </a:xfrm>
          <a:prstGeom prst="rect">
            <a:avLst/>
          </a:prstGeom>
          <a:noFill/>
          <a:ln>
            <a:noFill/>
          </a:ln>
        </p:spPr>
      </p:sp>
      <p:pic>
        <p:nvPicPr>
          <p:cNvPr id="6483" name="Google Shape;6483;p1935"/>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cSld>
  <p:clrMapOvr>
    <a:masterClrMapping/>
  </p:clrMapOvr>
</p:sldLayout>
</file>

<file path=ppt/slideLayouts/slideLayout690.xml><?xml version="1.0" encoding="utf-8"?>
<p:sldLayout xmlns:a="http://schemas.openxmlformats.org/drawingml/2006/main" xmlns:r="http://schemas.openxmlformats.org/officeDocument/2006/relationships" xmlns:p="http://schemas.openxmlformats.org/presentationml/2006/main" matchingName="28_Comparison">
  <p:cSld name="28_Comparison">
    <p:spTree>
      <p:nvGrpSpPr>
        <p:cNvPr id="1" name="Shape 6484"/>
        <p:cNvGrpSpPr/>
        <p:nvPr/>
      </p:nvGrpSpPr>
      <p:grpSpPr>
        <a:xfrm>
          <a:off x="0" y="0"/>
          <a:ext cx="0" cy="0"/>
          <a:chOff x="0" y="0"/>
          <a:chExt cx="0" cy="0"/>
        </a:xfrm>
      </p:grpSpPr>
      <p:grpSp>
        <p:nvGrpSpPr>
          <p:cNvPr id="6485" name="Google Shape;6485;p1936"/>
          <p:cNvGrpSpPr/>
          <p:nvPr/>
        </p:nvGrpSpPr>
        <p:grpSpPr>
          <a:xfrm>
            <a:off x="10787315" y="2"/>
            <a:ext cx="7500689" cy="2138988"/>
            <a:chOff x="7191542" y="1"/>
            <a:chExt cx="5000459" cy="1425992"/>
          </a:xfrm>
        </p:grpSpPr>
        <p:pic>
          <p:nvPicPr>
            <p:cNvPr id="6486" name="Google Shape;6486;p193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487" name="Google Shape;6487;p1936"/>
            <p:cNvGrpSpPr/>
            <p:nvPr/>
          </p:nvGrpSpPr>
          <p:grpSpPr>
            <a:xfrm>
              <a:off x="7191542" y="1"/>
              <a:ext cx="5000459" cy="1425992"/>
              <a:chOff x="7186272" y="0"/>
              <a:chExt cx="5005729" cy="1427495"/>
            </a:xfrm>
          </p:grpSpPr>
          <p:sp>
            <p:nvSpPr>
              <p:cNvPr id="6488" name="Google Shape;6488;p193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6489" name="Google Shape;6489;p193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6490" name="Google Shape;6490;p1936"/>
          <p:cNvSpPr txBox="1">
            <a:spLocks noGrp="1"/>
          </p:cNvSpPr>
          <p:nvPr>
            <p:ph type="title"/>
          </p:nvPr>
        </p:nvSpPr>
        <p:spPr>
          <a:xfrm>
            <a:off x="914400" y="547690"/>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491" name="Google Shape;6491;p1936"/>
          <p:cNvSpPr txBox="1">
            <a:spLocks noGrp="1"/>
          </p:cNvSpPr>
          <p:nvPr>
            <p:ph type="body" idx="1"/>
          </p:nvPr>
        </p:nvSpPr>
        <p:spPr>
          <a:xfrm>
            <a:off x="914402"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6492" name="Google Shape;6492;p1936"/>
          <p:cNvSpPr txBox="1">
            <a:spLocks noGrp="1"/>
          </p:cNvSpPr>
          <p:nvPr>
            <p:ph type="body" idx="2"/>
          </p:nvPr>
        </p:nvSpPr>
        <p:spPr>
          <a:xfrm>
            <a:off x="914402"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493" name="Google Shape;6493;p1936"/>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6494" name="Google Shape;6494;p1936"/>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495" name="Google Shape;6495;p1936"/>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496" name="Google Shape;6496;p193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6497" name="Google Shape;6497;p193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691.xml><?xml version="1.0" encoding="utf-8"?>
<p:sldLayout xmlns:a="http://schemas.openxmlformats.org/drawingml/2006/main" xmlns:r="http://schemas.openxmlformats.org/officeDocument/2006/relationships" xmlns:p="http://schemas.openxmlformats.org/presentationml/2006/main" matchingName="28_Title Only">
  <p:cSld name="28_Title Only">
    <p:spTree>
      <p:nvGrpSpPr>
        <p:cNvPr id="1" name="Shape 6498"/>
        <p:cNvGrpSpPr/>
        <p:nvPr/>
      </p:nvGrpSpPr>
      <p:grpSpPr>
        <a:xfrm>
          <a:off x="0" y="0"/>
          <a:ext cx="0" cy="0"/>
          <a:chOff x="0" y="0"/>
          <a:chExt cx="0" cy="0"/>
        </a:xfrm>
      </p:grpSpPr>
      <p:grpSp>
        <p:nvGrpSpPr>
          <p:cNvPr id="6499" name="Google Shape;6499;p1937"/>
          <p:cNvGrpSpPr/>
          <p:nvPr/>
        </p:nvGrpSpPr>
        <p:grpSpPr>
          <a:xfrm>
            <a:off x="10787315" y="2"/>
            <a:ext cx="7500689" cy="2138988"/>
            <a:chOff x="7191542" y="1"/>
            <a:chExt cx="5000459" cy="1425992"/>
          </a:xfrm>
        </p:grpSpPr>
        <p:pic>
          <p:nvPicPr>
            <p:cNvPr id="6500" name="Google Shape;6500;p193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501" name="Google Shape;6501;p1937"/>
            <p:cNvGrpSpPr/>
            <p:nvPr/>
          </p:nvGrpSpPr>
          <p:grpSpPr>
            <a:xfrm>
              <a:off x="7191542" y="1"/>
              <a:ext cx="5000459" cy="1425992"/>
              <a:chOff x="7186272" y="0"/>
              <a:chExt cx="5005729" cy="1427495"/>
            </a:xfrm>
          </p:grpSpPr>
          <p:sp>
            <p:nvSpPr>
              <p:cNvPr id="6502" name="Google Shape;6502;p193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6503" name="Google Shape;6503;p193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6504" name="Google Shape;6504;p1937"/>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505" name="Google Shape;6505;p1937"/>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506" name="Google Shape;6506;p193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6507" name="Google Shape;6507;p193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692.xml><?xml version="1.0" encoding="utf-8"?>
<p:sldLayout xmlns:a="http://schemas.openxmlformats.org/drawingml/2006/main" xmlns:r="http://schemas.openxmlformats.org/officeDocument/2006/relationships" xmlns:p="http://schemas.openxmlformats.org/presentationml/2006/main" matchingName="29_Blank">
  <p:cSld name="29_Blank">
    <p:spTree>
      <p:nvGrpSpPr>
        <p:cNvPr id="1" name="Shape 6508"/>
        <p:cNvGrpSpPr/>
        <p:nvPr/>
      </p:nvGrpSpPr>
      <p:grpSpPr>
        <a:xfrm>
          <a:off x="0" y="0"/>
          <a:ext cx="0" cy="0"/>
          <a:chOff x="0" y="0"/>
          <a:chExt cx="0" cy="0"/>
        </a:xfrm>
      </p:grpSpPr>
      <p:sp>
        <p:nvSpPr>
          <p:cNvPr id="6509" name="Google Shape;6509;p1938"/>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510" name="Google Shape;6510;p193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6511" name="Google Shape;6511;p193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6512" name="Google Shape;6512;p1938"/>
          <p:cNvGrpSpPr/>
          <p:nvPr/>
        </p:nvGrpSpPr>
        <p:grpSpPr>
          <a:xfrm>
            <a:off x="10787315" y="2"/>
            <a:ext cx="7500689" cy="2138988"/>
            <a:chOff x="7191542" y="1"/>
            <a:chExt cx="5000459" cy="1425992"/>
          </a:xfrm>
        </p:grpSpPr>
        <p:pic>
          <p:nvPicPr>
            <p:cNvPr id="6513" name="Google Shape;6513;p193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514" name="Google Shape;6514;p1938"/>
            <p:cNvGrpSpPr/>
            <p:nvPr/>
          </p:nvGrpSpPr>
          <p:grpSpPr>
            <a:xfrm>
              <a:off x="7191542" y="1"/>
              <a:ext cx="5000459" cy="1425992"/>
              <a:chOff x="7186272" y="0"/>
              <a:chExt cx="5005729" cy="1427495"/>
            </a:xfrm>
          </p:grpSpPr>
          <p:sp>
            <p:nvSpPr>
              <p:cNvPr id="6515" name="Google Shape;6515;p193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6516" name="Google Shape;6516;p193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Tree>
  </p:cSld>
  <p:clrMapOvr>
    <a:masterClrMapping/>
  </p:clrMapOvr>
</p:sldLayout>
</file>

<file path=ppt/slideLayouts/slideLayout693.xml><?xml version="1.0" encoding="utf-8"?>
<p:sldLayout xmlns:a="http://schemas.openxmlformats.org/drawingml/2006/main" xmlns:r="http://schemas.openxmlformats.org/officeDocument/2006/relationships" xmlns:p="http://schemas.openxmlformats.org/presentationml/2006/main" matchingName="End">
  <p:cSld name="End 15">
    <p:spTree>
      <p:nvGrpSpPr>
        <p:cNvPr id="1" name="Shape 6517"/>
        <p:cNvGrpSpPr/>
        <p:nvPr/>
      </p:nvGrpSpPr>
      <p:grpSpPr>
        <a:xfrm>
          <a:off x="0" y="0"/>
          <a:ext cx="0" cy="0"/>
          <a:chOff x="0" y="0"/>
          <a:chExt cx="0" cy="0"/>
        </a:xfrm>
      </p:grpSpPr>
      <p:grpSp>
        <p:nvGrpSpPr>
          <p:cNvPr id="6518" name="Google Shape;6518;p1939"/>
          <p:cNvGrpSpPr/>
          <p:nvPr/>
        </p:nvGrpSpPr>
        <p:grpSpPr>
          <a:xfrm>
            <a:off x="0" y="0"/>
            <a:ext cx="18288000" cy="3223245"/>
            <a:chOff x="0" y="0"/>
            <a:chExt cx="12192000" cy="2148830"/>
          </a:xfrm>
        </p:grpSpPr>
        <p:sp>
          <p:nvSpPr>
            <p:cNvPr id="6519" name="Google Shape;6519;p1939"/>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6520" name="Google Shape;6520;p1939"/>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sp>
        <p:nvSpPr>
          <p:cNvPr id="6521" name="Google Shape;6521;p1939"/>
          <p:cNvSpPr/>
          <p:nvPr/>
        </p:nvSpPr>
        <p:spPr>
          <a:xfrm>
            <a:off x="1353552" y="2276546"/>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6522" name="Google Shape;6522;p1939"/>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523" name="Google Shape;6523;p1939"/>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6524" name="Google Shape;6524;p1939"/>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6525" name="Google Shape;6525;p1939"/>
          <p:cNvSpPr>
            <a:spLocks noGrp="1"/>
          </p:cNvSpPr>
          <p:nvPr>
            <p:ph type="pic" idx="2"/>
          </p:nvPr>
        </p:nvSpPr>
        <p:spPr>
          <a:xfrm>
            <a:off x="10678026" y="350873"/>
            <a:ext cx="7609974" cy="8915400"/>
          </a:xfrm>
          <a:prstGeom prst="rect">
            <a:avLst/>
          </a:prstGeom>
          <a:noFill/>
          <a:ln>
            <a:noFill/>
          </a:ln>
        </p:spPr>
      </p:sp>
    </p:spTree>
  </p:cSld>
  <p:clrMapOvr>
    <a:masterClrMapping/>
  </p:clrMapOvr>
</p:sldLayout>
</file>

<file path=ppt/slideLayouts/slideLayout694.xml><?xml version="1.0" encoding="utf-8"?>
<p:sldLayout xmlns:a="http://schemas.openxmlformats.org/drawingml/2006/main" xmlns:r="http://schemas.openxmlformats.org/officeDocument/2006/relationships" xmlns:p="http://schemas.openxmlformats.org/presentationml/2006/main" matchingName="Title and Bullets Layout">
  <p:cSld name="Title and Bullets Layout 5">
    <p:spTree>
      <p:nvGrpSpPr>
        <p:cNvPr id="1" name="Shape 6526"/>
        <p:cNvGrpSpPr/>
        <p:nvPr/>
      </p:nvGrpSpPr>
      <p:grpSpPr>
        <a:xfrm>
          <a:off x="0" y="0"/>
          <a:ext cx="0" cy="0"/>
          <a:chOff x="0" y="0"/>
          <a:chExt cx="0" cy="0"/>
        </a:xfrm>
      </p:grpSpPr>
      <p:sp>
        <p:nvSpPr>
          <p:cNvPr id="6527" name="Google Shape;6527;p1940"/>
          <p:cNvSpPr txBox="1">
            <a:spLocks noGrp="1"/>
          </p:cNvSpPr>
          <p:nvPr>
            <p:ph type="title"/>
          </p:nvPr>
        </p:nvSpPr>
        <p:spPr>
          <a:xfrm>
            <a:off x="1273486" y="1175768"/>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528" name="Google Shape;6528;p1940"/>
          <p:cNvSpPr/>
          <p:nvPr/>
        </p:nvSpPr>
        <p:spPr>
          <a:xfrm>
            <a:off x="0" y="9469676"/>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6529" name="Google Shape;6529;p1940"/>
          <p:cNvSpPr/>
          <p:nvPr/>
        </p:nvSpPr>
        <p:spPr>
          <a:xfrm>
            <a:off x="0" y="9452272"/>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6530" name="Google Shape;6530;p1940"/>
          <p:cNvSpPr txBox="1">
            <a:spLocks noGrp="1"/>
          </p:cNvSpPr>
          <p:nvPr>
            <p:ph type="body" idx="1"/>
          </p:nvPr>
        </p:nvSpPr>
        <p:spPr>
          <a:xfrm>
            <a:off x="1273177" y="2422527"/>
            <a:ext cx="15265400" cy="5718174"/>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500"/>
              </a:spcBef>
              <a:spcAft>
                <a:spcPts val="0"/>
              </a:spcAft>
              <a:buSzPts val="3200"/>
              <a:buFont typeface="Arial"/>
              <a:buChar char="•"/>
              <a:defRPr sz="3200" b="0">
                <a:solidFill>
                  <a:schemeClr val="dk1"/>
                </a:solidFill>
                <a:latin typeface="Verdana"/>
                <a:ea typeface="Verdana"/>
                <a:cs typeface="Verdana"/>
                <a:sym typeface="Verdana"/>
              </a:defRPr>
            </a:lvl1pPr>
            <a:lvl2pPr marL="914400" lvl="1" indent="-431800" algn="l">
              <a:lnSpc>
                <a:spcPct val="100000"/>
              </a:lnSpc>
              <a:spcBef>
                <a:spcPts val="1500"/>
              </a:spcBef>
              <a:spcAft>
                <a:spcPts val="0"/>
              </a:spcAft>
              <a:buSzPts val="3200"/>
              <a:buChar char="•"/>
              <a:defRPr sz="3200">
                <a:latin typeface="Verdana"/>
                <a:ea typeface="Verdana"/>
                <a:cs typeface="Verdana"/>
                <a:sym typeface="Verdana"/>
              </a:defRPr>
            </a:lvl2pPr>
            <a:lvl3pPr marL="1371600" lvl="2" indent="-431800" algn="l">
              <a:lnSpc>
                <a:spcPct val="100000"/>
              </a:lnSpc>
              <a:spcBef>
                <a:spcPts val="1500"/>
              </a:spcBef>
              <a:spcAft>
                <a:spcPts val="0"/>
              </a:spcAft>
              <a:buSzPts val="3200"/>
              <a:buChar char="•"/>
              <a:defRPr sz="3200">
                <a:latin typeface="Verdana"/>
                <a:ea typeface="Verdana"/>
                <a:cs typeface="Verdana"/>
                <a:sym typeface="Verdana"/>
              </a:defRPr>
            </a:lvl3pPr>
            <a:lvl4pPr marL="1828800" lvl="3" indent="-431800" algn="l">
              <a:lnSpc>
                <a:spcPct val="100000"/>
              </a:lnSpc>
              <a:spcBef>
                <a:spcPts val="1500"/>
              </a:spcBef>
              <a:spcAft>
                <a:spcPts val="0"/>
              </a:spcAft>
              <a:buSzPts val="3200"/>
              <a:buChar char="•"/>
              <a:defRPr sz="3200">
                <a:latin typeface="Verdana"/>
                <a:ea typeface="Verdana"/>
                <a:cs typeface="Verdana"/>
                <a:sym typeface="Verdana"/>
              </a:defRPr>
            </a:lvl4pPr>
            <a:lvl5pPr marL="2286000" lvl="4" indent="-431800" algn="l">
              <a:lnSpc>
                <a:spcPct val="100000"/>
              </a:lnSpc>
              <a:spcBef>
                <a:spcPts val="1500"/>
              </a:spcBef>
              <a:spcAft>
                <a:spcPts val="0"/>
              </a:spcAft>
              <a:buSzPts val="3200"/>
              <a:buChar char="•"/>
              <a:defRPr sz="3200">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6531" name="Google Shape;6531;p1940"/>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695.xml><?xml version="1.0" encoding="utf-8"?>
<p:sldLayout xmlns:a="http://schemas.openxmlformats.org/drawingml/2006/main" xmlns:r="http://schemas.openxmlformats.org/officeDocument/2006/relationships" xmlns:p="http://schemas.openxmlformats.org/presentationml/2006/main" matchingName="1_Title and Content">
  <p:cSld name="1_Title and Content 4">
    <p:spTree>
      <p:nvGrpSpPr>
        <p:cNvPr id="1" name="Shape 6532"/>
        <p:cNvGrpSpPr/>
        <p:nvPr/>
      </p:nvGrpSpPr>
      <p:grpSpPr>
        <a:xfrm>
          <a:off x="0" y="0"/>
          <a:ext cx="0" cy="0"/>
          <a:chOff x="0" y="0"/>
          <a:chExt cx="0" cy="0"/>
        </a:xfrm>
      </p:grpSpPr>
      <p:sp>
        <p:nvSpPr>
          <p:cNvPr id="6533" name="Google Shape;6533;p1941"/>
          <p:cNvSpPr/>
          <p:nvPr/>
        </p:nvSpPr>
        <p:spPr>
          <a:xfrm>
            <a:off x="0" y="9469676"/>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pic>
        <p:nvPicPr>
          <p:cNvPr id="6534" name="Google Shape;6534;p1941"/>
          <p:cNvPicPr preferRelativeResize="0"/>
          <p:nvPr/>
        </p:nvPicPr>
        <p:blipFill rotWithShape="1">
          <a:blip r:embed="rId2">
            <a:alphaModFix/>
          </a:blip>
          <a:srcRect/>
          <a:stretch/>
        </p:blipFill>
        <p:spPr>
          <a:xfrm>
            <a:off x="10699008" y="9546612"/>
            <a:ext cx="7588992" cy="740388"/>
          </a:xfrm>
          <a:prstGeom prst="rect">
            <a:avLst/>
          </a:prstGeom>
          <a:noFill/>
          <a:ln>
            <a:noFill/>
          </a:ln>
        </p:spPr>
      </p:pic>
      <p:sp>
        <p:nvSpPr>
          <p:cNvPr id="6535" name="Google Shape;6535;p1941"/>
          <p:cNvSpPr/>
          <p:nvPr/>
        </p:nvSpPr>
        <p:spPr>
          <a:xfrm>
            <a:off x="0" y="9452272"/>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6536" name="Google Shape;6536;p1941"/>
          <p:cNvSpPr txBox="1">
            <a:spLocks noGrp="1"/>
          </p:cNvSpPr>
          <p:nvPr>
            <p:ph type="title"/>
          </p:nvPr>
        </p:nvSpPr>
        <p:spPr>
          <a:xfrm>
            <a:off x="1273484" y="1210285"/>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537" name="Google Shape;6537;p1941"/>
          <p:cNvSpPr txBox="1">
            <a:spLocks noGrp="1"/>
          </p:cNvSpPr>
          <p:nvPr>
            <p:ph type="body" idx="1"/>
          </p:nvPr>
        </p:nvSpPr>
        <p:spPr>
          <a:xfrm>
            <a:off x="1273484" y="2456780"/>
            <a:ext cx="15234269" cy="617573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696.xml><?xml version="1.0" encoding="utf-8"?>
<p:sldLayout xmlns:a="http://schemas.openxmlformats.org/drawingml/2006/main" xmlns:r="http://schemas.openxmlformats.org/officeDocument/2006/relationships" xmlns:p="http://schemas.openxmlformats.org/presentationml/2006/main" matchingName="Two Section | Picture and Copy Layout">
  <p:cSld name="Two Section | Picture and Copy Layout 6">
    <p:spTree>
      <p:nvGrpSpPr>
        <p:cNvPr id="1" name="Shape 6538"/>
        <p:cNvGrpSpPr/>
        <p:nvPr/>
      </p:nvGrpSpPr>
      <p:grpSpPr>
        <a:xfrm>
          <a:off x="0" y="0"/>
          <a:ext cx="0" cy="0"/>
          <a:chOff x="0" y="0"/>
          <a:chExt cx="0" cy="0"/>
        </a:xfrm>
      </p:grpSpPr>
      <p:sp>
        <p:nvSpPr>
          <p:cNvPr id="6539" name="Google Shape;6539;p1942"/>
          <p:cNvSpPr/>
          <p:nvPr/>
        </p:nvSpPr>
        <p:spPr>
          <a:xfrm>
            <a:off x="0" y="9469676"/>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6540" name="Google Shape;6540;p1942"/>
          <p:cNvSpPr/>
          <p:nvPr/>
        </p:nvSpPr>
        <p:spPr>
          <a:xfrm>
            <a:off x="0" y="9452272"/>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6541" name="Google Shape;6541;p1942"/>
          <p:cNvSpPr txBox="1">
            <a:spLocks noGrp="1"/>
          </p:cNvSpPr>
          <p:nvPr>
            <p:ph type="body" idx="1"/>
          </p:nvPr>
        </p:nvSpPr>
        <p:spPr>
          <a:xfrm>
            <a:off x="1780248" y="1941679"/>
            <a:ext cx="5975004" cy="5682134"/>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800"/>
              <a:buNone/>
              <a:defRPr sz="1800" b="0" i="1">
                <a:solidFill>
                  <a:srgbClr val="003B5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542" name="Google Shape;6542;p1942"/>
          <p:cNvSpPr txBox="1">
            <a:spLocks noGrp="1"/>
          </p:cNvSpPr>
          <p:nvPr>
            <p:ph type="body" idx="2"/>
          </p:nvPr>
        </p:nvSpPr>
        <p:spPr>
          <a:xfrm>
            <a:off x="8324093" y="2995691"/>
            <a:ext cx="8199842" cy="4628120"/>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b="0">
                <a:solidFill>
                  <a:schemeClr val="dk1"/>
                </a:solidFill>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b="0">
                <a:solidFill>
                  <a:srgbClr val="003B5C"/>
                </a:solidFill>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543" name="Google Shape;6543;p1942"/>
          <p:cNvSpPr txBox="1">
            <a:spLocks noGrp="1"/>
          </p:cNvSpPr>
          <p:nvPr>
            <p:ph type="title"/>
          </p:nvPr>
        </p:nvSpPr>
        <p:spPr>
          <a:xfrm>
            <a:off x="8324093" y="1731790"/>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6544" name="Google Shape;6544;p1942"/>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697.xml><?xml version="1.0" encoding="utf-8"?>
<p:sldLayout xmlns:a="http://schemas.openxmlformats.org/drawingml/2006/main" xmlns:r="http://schemas.openxmlformats.org/officeDocument/2006/relationships" xmlns:p="http://schemas.openxmlformats.org/presentationml/2006/main" matchingName="Title and Bullets Layout">
  <p:cSld name="Title and Bullets Layout 6">
    <p:spTree>
      <p:nvGrpSpPr>
        <p:cNvPr id="1" name="Shape 6545"/>
        <p:cNvGrpSpPr/>
        <p:nvPr/>
      </p:nvGrpSpPr>
      <p:grpSpPr>
        <a:xfrm>
          <a:off x="0" y="0"/>
          <a:ext cx="0" cy="0"/>
          <a:chOff x="0" y="0"/>
          <a:chExt cx="0" cy="0"/>
        </a:xfrm>
      </p:grpSpPr>
      <p:sp>
        <p:nvSpPr>
          <p:cNvPr id="6546" name="Google Shape;6546;p1943"/>
          <p:cNvSpPr txBox="1">
            <a:spLocks noGrp="1"/>
          </p:cNvSpPr>
          <p:nvPr>
            <p:ph type="title"/>
          </p:nvPr>
        </p:nvSpPr>
        <p:spPr>
          <a:xfrm>
            <a:off x="1273486" y="1175768"/>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547" name="Google Shape;6547;p1943"/>
          <p:cNvSpPr/>
          <p:nvPr/>
        </p:nvSpPr>
        <p:spPr>
          <a:xfrm>
            <a:off x="0" y="9469676"/>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6548" name="Google Shape;6548;p1943"/>
          <p:cNvSpPr/>
          <p:nvPr/>
        </p:nvSpPr>
        <p:spPr>
          <a:xfrm>
            <a:off x="0" y="9452272"/>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6549" name="Google Shape;6549;p1943"/>
          <p:cNvSpPr txBox="1">
            <a:spLocks noGrp="1"/>
          </p:cNvSpPr>
          <p:nvPr>
            <p:ph type="body" idx="1"/>
          </p:nvPr>
        </p:nvSpPr>
        <p:spPr>
          <a:xfrm>
            <a:off x="1273177" y="2422527"/>
            <a:ext cx="15265400" cy="5718174"/>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500"/>
              </a:spcBef>
              <a:spcAft>
                <a:spcPts val="0"/>
              </a:spcAft>
              <a:buSzPts val="3200"/>
              <a:buFont typeface="Arial"/>
              <a:buChar char="•"/>
              <a:defRPr sz="3200" b="0">
                <a:solidFill>
                  <a:schemeClr val="dk1"/>
                </a:solidFill>
                <a:latin typeface="Verdana"/>
                <a:ea typeface="Verdana"/>
                <a:cs typeface="Verdana"/>
                <a:sym typeface="Verdana"/>
              </a:defRPr>
            </a:lvl1pPr>
            <a:lvl2pPr marL="914400" lvl="1" indent="-431800" algn="l">
              <a:lnSpc>
                <a:spcPct val="100000"/>
              </a:lnSpc>
              <a:spcBef>
                <a:spcPts val="1500"/>
              </a:spcBef>
              <a:spcAft>
                <a:spcPts val="0"/>
              </a:spcAft>
              <a:buSzPts val="3200"/>
              <a:buChar char="•"/>
              <a:defRPr sz="3200">
                <a:latin typeface="Verdana"/>
                <a:ea typeface="Verdana"/>
                <a:cs typeface="Verdana"/>
                <a:sym typeface="Verdana"/>
              </a:defRPr>
            </a:lvl2pPr>
            <a:lvl3pPr marL="1371600" lvl="2" indent="-431800" algn="l">
              <a:lnSpc>
                <a:spcPct val="100000"/>
              </a:lnSpc>
              <a:spcBef>
                <a:spcPts val="1500"/>
              </a:spcBef>
              <a:spcAft>
                <a:spcPts val="0"/>
              </a:spcAft>
              <a:buSzPts val="3200"/>
              <a:buChar char="•"/>
              <a:defRPr sz="3200">
                <a:latin typeface="Verdana"/>
                <a:ea typeface="Verdana"/>
                <a:cs typeface="Verdana"/>
                <a:sym typeface="Verdana"/>
              </a:defRPr>
            </a:lvl3pPr>
            <a:lvl4pPr marL="1828800" lvl="3" indent="-431800" algn="l">
              <a:lnSpc>
                <a:spcPct val="100000"/>
              </a:lnSpc>
              <a:spcBef>
                <a:spcPts val="1500"/>
              </a:spcBef>
              <a:spcAft>
                <a:spcPts val="0"/>
              </a:spcAft>
              <a:buSzPts val="3200"/>
              <a:buChar char="•"/>
              <a:defRPr sz="3200">
                <a:latin typeface="Verdana"/>
                <a:ea typeface="Verdana"/>
                <a:cs typeface="Verdana"/>
                <a:sym typeface="Verdana"/>
              </a:defRPr>
            </a:lvl4pPr>
            <a:lvl5pPr marL="2286000" lvl="4" indent="-431800" algn="l">
              <a:lnSpc>
                <a:spcPct val="100000"/>
              </a:lnSpc>
              <a:spcBef>
                <a:spcPts val="1500"/>
              </a:spcBef>
              <a:spcAft>
                <a:spcPts val="0"/>
              </a:spcAft>
              <a:buSzPts val="3200"/>
              <a:buChar char="•"/>
              <a:defRPr sz="3200">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6550" name="Google Shape;6550;p1943"/>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698.xml><?xml version="1.0" encoding="utf-8"?>
<p:sldLayout xmlns:a="http://schemas.openxmlformats.org/drawingml/2006/main" xmlns:r="http://schemas.openxmlformats.org/officeDocument/2006/relationships" xmlns:p="http://schemas.openxmlformats.org/presentationml/2006/main" matchingName="1_Title and Content">
  <p:cSld name="1_Title and Content 5">
    <p:spTree>
      <p:nvGrpSpPr>
        <p:cNvPr id="1" name="Shape 6551"/>
        <p:cNvGrpSpPr/>
        <p:nvPr/>
      </p:nvGrpSpPr>
      <p:grpSpPr>
        <a:xfrm>
          <a:off x="0" y="0"/>
          <a:ext cx="0" cy="0"/>
          <a:chOff x="0" y="0"/>
          <a:chExt cx="0" cy="0"/>
        </a:xfrm>
      </p:grpSpPr>
      <p:sp>
        <p:nvSpPr>
          <p:cNvPr id="6552" name="Google Shape;6552;p1944"/>
          <p:cNvSpPr/>
          <p:nvPr/>
        </p:nvSpPr>
        <p:spPr>
          <a:xfrm>
            <a:off x="0" y="9469676"/>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pic>
        <p:nvPicPr>
          <p:cNvPr id="6553" name="Google Shape;6553;p1944"/>
          <p:cNvPicPr preferRelativeResize="0"/>
          <p:nvPr/>
        </p:nvPicPr>
        <p:blipFill rotWithShape="1">
          <a:blip r:embed="rId2">
            <a:alphaModFix/>
          </a:blip>
          <a:srcRect/>
          <a:stretch/>
        </p:blipFill>
        <p:spPr>
          <a:xfrm>
            <a:off x="10699008" y="9546612"/>
            <a:ext cx="7588992" cy="740388"/>
          </a:xfrm>
          <a:prstGeom prst="rect">
            <a:avLst/>
          </a:prstGeom>
          <a:noFill/>
          <a:ln>
            <a:noFill/>
          </a:ln>
        </p:spPr>
      </p:pic>
      <p:sp>
        <p:nvSpPr>
          <p:cNvPr id="6554" name="Google Shape;6554;p1944"/>
          <p:cNvSpPr/>
          <p:nvPr/>
        </p:nvSpPr>
        <p:spPr>
          <a:xfrm>
            <a:off x="0" y="9452272"/>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6555" name="Google Shape;6555;p1944"/>
          <p:cNvSpPr txBox="1">
            <a:spLocks noGrp="1"/>
          </p:cNvSpPr>
          <p:nvPr>
            <p:ph type="title"/>
          </p:nvPr>
        </p:nvSpPr>
        <p:spPr>
          <a:xfrm>
            <a:off x="1273484" y="1210285"/>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556" name="Google Shape;6556;p1944"/>
          <p:cNvSpPr txBox="1">
            <a:spLocks noGrp="1"/>
          </p:cNvSpPr>
          <p:nvPr>
            <p:ph type="body" idx="1"/>
          </p:nvPr>
        </p:nvSpPr>
        <p:spPr>
          <a:xfrm>
            <a:off x="1273484" y="2456780"/>
            <a:ext cx="15234269" cy="617573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699.xml><?xml version="1.0" encoding="utf-8"?>
<p:sldLayout xmlns:a="http://schemas.openxmlformats.org/drawingml/2006/main" xmlns:r="http://schemas.openxmlformats.org/officeDocument/2006/relationships" xmlns:p="http://schemas.openxmlformats.org/presentationml/2006/main" matchingName="Two Section | Picture and Copy Layout">
  <p:cSld name="Two Section | Picture and Copy Layout 7">
    <p:spTree>
      <p:nvGrpSpPr>
        <p:cNvPr id="1" name="Shape 6557"/>
        <p:cNvGrpSpPr/>
        <p:nvPr/>
      </p:nvGrpSpPr>
      <p:grpSpPr>
        <a:xfrm>
          <a:off x="0" y="0"/>
          <a:ext cx="0" cy="0"/>
          <a:chOff x="0" y="0"/>
          <a:chExt cx="0" cy="0"/>
        </a:xfrm>
      </p:grpSpPr>
      <p:sp>
        <p:nvSpPr>
          <p:cNvPr id="6558" name="Google Shape;6558;p1945"/>
          <p:cNvSpPr/>
          <p:nvPr/>
        </p:nvSpPr>
        <p:spPr>
          <a:xfrm>
            <a:off x="0" y="9469676"/>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6559" name="Google Shape;6559;p1945"/>
          <p:cNvSpPr/>
          <p:nvPr/>
        </p:nvSpPr>
        <p:spPr>
          <a:xfrm>
            <a:off x="0" y="9452272"/>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6560" name="Google Shape;6560;p1945"/>
          <p:cNvSpPr txBox="1">
            <a:spLocks noGrp="1"/>
          </p:cNvSpPr>
          <p:nvPr>
            <p:ph type="body" idx="1"/>
          </p:nvPr>
        </p:nvSpPr>
        <p:spPr>
          <a:xfrm>
            <a:off x="1780248" y="1941679"/>
            <a:ext cx="5975004" cy="5682134"/>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800"/>
              <a:buNone/>
              <a:defRPr sz="1800" b="0" i="1">
                <a:solidFill>
                  <a:srgbClr val="003B5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561" name="Google Shape;6561;p1945"/>
          <p:cNvSpPr txBox="1">
            <a:spLocks noGrp="1"/>
          </p:cNvSpPr>
          <p:nvPr>
            <p:ph type="body" idx="2"/>
          </p:nvPr>
        </p:nvSpPr>
        <p:spPr>
          <a:xfrm>
            <a:off x="8324093" y="2995691"/>
            <a:ext cx="8199842" cy="4628120"/>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b="0">
                <a:solidFill>
                  <a:schemeClr val="dk1"/>
                </a:solidFill>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b="0">
                <a:solidFill>
                  <a:srgbClr val="003B5C"/>
                </a:solidFill>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562" name="Google Shape;6562;p1945"/>
          <p:cNvSpPr txBox="1">
            <a:spLocks noGrp="1"/>
          </p:cNvSpPr>
          <p:nvPr>
            <p:ph type="title"/>
          </p:nvPr>
        </p:nvSpPr>
        <p:spPr>
          <a:xfrm>
            <a:off x="8324093" y="1731790"/>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6563" name="Google Shape;6563;p1945"/>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700.xml><?xml version="1.0" encoding="utf-8"?>
<p:sldLayout xmlns:a="http://schemas.openxmlformats.org/drawingml/2006/main" xmlns:r="http://schemas.openxmlformats.org/officeDocument/2006/relationships" xmlns:p="http://schemas.openxmlformats.org/presentationml/2006/main" matchingName="Title and Bullets Layout">
  <p:cSld name="Title and Bullets Layout 7">
    <p:spTree>
      <p:nvGrpSpPr>
        <p:cNvPr id="1" name="Shape 6564"/>
        <p:cNvGrpSpPr/>
        <p:nvPr/>
      </p:nvGrpSpPr>
      <p:grpSpPr>
        <a:xfrm>
          <a:off x="0" y="0"/>
          <a:ext cx="0" cy="0"/>
          <a:chOff x="0" y="0"/>
          <a:chExt cx="0" cy="0"/>
        </a:xfrm>
      </p:grpSpPr>
      <p:sp>
        <p:nvSpPr>
          <p:cNvPr id="6565" name="Google Shape;6565;p1946"/>
          <p:cNvSpPr txBox="1">
            <a:spLocks noGrp="1"/>
          </p:cNvSpPr>
          <p:nvPr>
            <p:ph type="title"/>
          </p:nvPr>
        </p:nvSpPr>
        <p:spPr>
          <a:xfrm>
            <a:off x="1273486" y="1175768"/>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566" name="Google Shape;6566;p1946"/>
          <p:cNvSpPr/>
          <p:nvPr/>
        </p:nvSpPr>
        <p:spPr>
          <a:xfrm>
            <a:off x="0" y="9469676"/>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6567" name="Google Shape;6567;p1946"/>
          <p:cNvSpPr/>
          <p:nvPr/>
        </p:nvSpPr>
        <p:spPr>
          <a:xfrm>
            <a:off x="0" y="9452272"/>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6568" name="Google Shape;6568;p1946"/>
          <p:cNvSpPr txBox="1">
            <a:spLocks noGrp="1"/>
          </p:cNvSpPr>
          <p:nvPr>
            <p:ph type="body" idx="1"/>
          </p:nvPr>
        </p:nvSpPr>
        <p:spPr>
          <a:xfrm>
            <a:off x="1273177" y="2422527"/>
            <a:ext cx="15265400" cy="5718174"/>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500"/>
              </a:spcBef>
              <a:spcAft>
                <a:spcPts val="0"/>
              </a:spcAft>
              <a:buSzPts val="3200"/>
              <a:buFont typeface="Arial"/>
              <a:buChar char="•"/>
              <a:defRPr sz="3200" b="0">
                <a:solidFill>
                  <a:schemeClr val="dk1"/>
                </a:solidFill>
                <a:latin typeface="Verdana"/>
                <a:ea typeface="Verdana"/>
                <a:cs typeface="Verdana"/>
                <a:sym typeface="Verdana"/>
              </a:defRPr>
            </a:lvl1pPr>
            <a:lvl2pPr marL="914400" lvl="1" indent="-431800" algn="l">
              <a:lnSpc>
                <a:spcPct val="100000"/>
              </a:lnSpc>
              <a:spcBef>
                <a:spcPts val="1500"/>
              </a:spcBef>
              <a:spcAft>
                <a:spcPts val="0"/>
              </a:spcAft>
              <a:buSzPts val="3200"/>
              <a:buChar char="•"/>
              <a:defRPr sz="3200">
                <a:latin typeface="Verdana"/>
                <a:ea typeface="Verdana"/>
                <a:cs typeface="Verdana"/>
                <a:sym typeface="Verdana"/>
              </a:defRPr>
            </a:lvl2pPr>
            <a:lvl3pPr marL="1371600" lvl="2" indent="-431800" algn="l">
              <a:lnSpc>
                <a:spcPct val="100000"/>
              </a:lnSpc>
              <a:spcBef>
                <a:spcPts val="1500"/>
              </a:spcBef>
              <a:spcAft>
                <a:spcPts val="0"/>
              </a:spcAft>
              <a:buSzPts val="3200"/>
              <a:buChar char="•"/>
              <a:defRPr sz="3200">
                <a:latin typeface="Verdana"/>
                <a:ea typeface="Verdana"/>
                <a:cs typeface="Verdana"/>
                <a:sym typeface="Verdana"/>
              </a:defRPr>
            </a:lvl3pPr>
            <a:lvl4pPr marL="1828800" lvl="3" indent="-431800" algn="l">
              <a:lnSpc>
                <a:spcPct val="100000"/>
              </a:lnSpc>
              <a:spcBef>
                <a:spcPts val="1500"/>
              </a:spcBef>
              <a:spcAft>
                <a:spcPts val="0"/>
              </a:spcAft>
              <a:buSzPts val="3200"/>
              <a:buChar char="•"/>
              <a:defRPr sz="3200">
                <a:latin typeface="Verdana"/>
                <a:ea typeface="Verdana"/>
                <a:cs typeface="Verdana"/>
                <a:sym typeface="Verdana"/>
              </a:defRPr>
            </a:lvl4pPr>
            <a:lvl5pPr marL="2286000" lvl="4" indent="-431800" algn="l">
              <a:lnSpc>
                <a:spcPct val="100000"/>
              </a:lnSpc>
              <a:spcBef>
                <a:spcPts val="1500"/>
              </a:spcBef>
              <a:spcAft>
                <a:spcPts val="0"/>
              </a:spcAft>
              <a:buSzPts val="3200"/>
              <a:buChar char="•"/>
              <a:defRPr sz="3200">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6569" name="Google Shape;6569;p1946"/>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8" y="9546612"/>
            <a:ext cx="7588992" cy="740388"/>
          </a:xfrm>
          <a:prstGeom prst="rect">
            <a:avLst/>
          </a:prstGeom>
          <a:noFill/>
          <a:ln>
            <a:noFill/>
          </a:ln>
        </p:spPr>
      </p:pic>
    </p:spTree>
  </p:cSld>
  <p:clrMapOvr>
    <a:masterClrMapping/>
  </p:clrMapOvr>
</p:sldLayout>
</file>

<file path=ppt/slideLayouts/slideLayout701.xml><?xml version="1.0" encoding="utf-8"?>
<p:sldLayout xmlns:a="http://schemas.openxmlformats.org/drawingml/2006/main" xmlns:r="http://schemas.openxmlformats.org/officeDocument/2006/relationships" xmlns:p="http://schemas.openxmlformats.org/presentationml/2006/main" matchingName="1_Title and Content">
  <p:cSld name="1_Title and Content 6">
    <p:spTree>
      <p:nvGrpSpPr>
        <p:cNvPr id="1" name="Shape 6570"/>
        <p:cNvGrpSpPr/>
        <p:nvPr/>
      </p:nvGrpSpPr>
      <p:grpSpPr>
        <a:xfrm>
          <a:off x="0" y="0"/>
          <a:ext cx="0" cy="0"/>
          <a:chOff x="0" y="0"/>
          <a:chExt cx="0" cy="0"/>
        </a:xfrm>
      </p:grpSpPr>
      <p:sp>
        <p:nvSpPr>
          <p:cNvPr id="6571" name="Google Shape;6571;p1947"/>
          <p:cNvSpPr/>
          <p:nvPr/>
        </p:nvSpPr>
        <p:spPr>
          <a:xfrm>
            <a:off x="0" y="9469676"/>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pic>
        <p:nvPicPr>
          <p:cNvPr id="6572" name="Google Shape;6572;p1947"/>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8" y="9546612"/>
            <a:ext cx="7588992" cy="740388"/>
          </a:xfrm>
          <a:prstGeom prst="rect">
            <a:avLst/>
          </a:prstGeom>
          <a:noFill/>
          <a:ln>
            <a:noFill/>
          </a:ln>
        </p:spPr>
      </p:pic>
      <p:sp>
        <p:nvSpPr>
          <p:cNvPr id="6573" name="Google Shape;6573;p1947"/>
          <p:cNvSpPr/>
          <p:nvPr/>
        </p:nvSpPr>
        <p:spPr>
          <a:xfrm>
            <a:off x="0" y="9452272"/>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6574" name="Google Shape;6574;p1947"/>
          <p:cNvSpPr txBox="1">
            <a:spLocks noGrp="1"/>
          </p:cNvSpPr>
          <p:nvPr>
            <p:ph type="title"/>
          </p:nvPr>
        </p:nvSpPr>
        <p:spPr>
          <a:xfrm>
            <a:off x="1273484" y="1210285"/>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575" name="Google Shape;6575;p1947"/>
          <p:cNvSpPr txBox="1">
            <a:spLocks noGrp="1"/>
          </p:cNvSpPr>
          <p:nvPr>
            <p:ph type="body" idx="1"/>
          </p:nvPr>
        </p:nvSpPr>
        <p:spPr>
          <a:xfrm>
            <a:off x="1273484" y="2456780"/>
            <a:ext cx="15234269" cy="617573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702.xml><?xml version="1.0" encoding="utf-8"?>
<p:sldLayout xmlns:a="http://schemas.openxmlformats.org/drawingml/2006/main" xmlns:r="http://schemas.openxmlformats.org/officeDocument/2006/relationships" xmlns:p="http://schemas.openxmlformats.org/presentationml/2006/main" matchingName="Two Section | Picture and Copy Layout">
  <p:cSld name="Two Section | Picture and Copy Layout 8">
    <p:spTree>
      <p:nvGrpSpPr>
        <p:cNvPr id="1" name="Shape 6576"/>
        <p:cNvGrpSpPr/>
        <p:nvPr/>
      </p:nvGrpSpPr>
      <p:grpSpPr>
        <a:xfrm>
          <a:off x="0" y="0"/>
          <a:ext cx="0" cy="0"/>
          <a:chOff x="0" y="0"/>
          <a:chExt cx="0" cy="0"/>
        </a:xfrm>
      </p:grpSpPr>
      <p:sp>
        <p:nvSpPr>
          <p:cNvPr id="6577" name="Google Shape;6577;p1948"/>
          <p:cNvSpPr/>
          <p:nvPr/>
        </p:nvSpPr>
        <p:spPr>
          <a:xfrm>
            <a:off x="0" y="9469676"/>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6578" name="Google Shape;6578;p1948"/>
          <p:cNvSpPr/>
          <p:nvPr/>
        </p:nvSpPr>
        <p:spPr>
          <a:xfrm>
            <a:off x="0" y="9452272"/>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6579" name="Google Shape;6579;p1948"/>
          <p:cNvSpPr txBox="1">
            <a:spLocks noGrp="1"/>
          </p:cNvSpPr>
          <p:nvPr>
            <p:ph type="body" idx="1"/>
          </p:nvPr>
        </p:nvSpPr>
        <p:spPr>
          <a:xfrm>
            <a:off x="1780248" y="1941679"/>
            <a:ext cx="5975004" cy="5682134"/>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800"/>
              <a:buNone/>
              <a:defRPr sz="1800" b="0" i="1">
                <a:solidFill>
                  <a:srgbClr val="003B5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580" name="Google Shape;6580;p1948"/>
          <p:cNvSpPr txBox="1">
            <a:spLocks noGrp="1"/>
          </p:cNvSpPr>
          <p:nvPr>
            <p:ph type="body" idx="2"/>
          </p:nvPr>
        </p:nvSpPr>
        <p:spPr>
          <a:xfrm>
            <a:off x="8324093" y="2995691"/>
            <a:ext cx="8199842" cy="4628120"/>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b="0">
                <a:solidFill>
                  <a:schemeClr val="dk1"/>
                </a:solidFill>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b="0">
                <a:solidFill>
                  <a:srgbClr val="003B5C"/>
                </a:solidFill>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581" name="Google Shape;6581;p1948"/>
          <p:cNvSpPr txBox="1">
            <a:spLocks noGrp="1"/>
          </p:cNvSpPr>
          <p:nvPr>
            <p:ph type="title"/>
          </p:nvPr>
        </p:nvSpPr>
        <p:spPr>
          <a:xfrm>
            <a:off x="8324093" y="1731790"/>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6582" name="Google Shape;6582;p1948"/>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8" y="9546612"/>
            <a:ext cx="7588992" cy="740388"/>
          </a:xfrm>
          <a:prstGeom prst="rect">
            <a:avLst/>
          </a:prstGeom>
          <a:noFill/>
          <a:ln>
            <a:noFill/>
          </a:ln>
        </p:spPr>
      </p:pic>
    </p:spTree>
  </p:cSld>
  <p:clrMapOvr>
    <a:masterClrMapping/>
  </p:clrMapOvr>
</p:sldLayout>
</file>

<file path=ppt/slideLayouts/slideLayout703.xml><?xml version="1.0" encoding="utf-8"?>
<p:sldLayout xmlns:a="http://schemas.openxmlformats.org/drawingml/2006/main" xmlns:r="http://schemas.openxmlformats.org/officeDocument/2006/relationships" xmlns:p="http://schemas.openxmlformats.org/presentationml/2006/main" showMasterSp="0" matchingName="1_Title Slide">
  <p:cSld name="1_Title Slide 2">
    <p:spTree>
      <p:nvGrpSpPr>
        <p:cNvPr id="1" name="Shape 6583"/>
        <p:cNvGrpSpPr/>
        <p:nvPr/>
      </p:nvGrpSpPr>
      <p:grpSpPr>
        <a:xfrm>
          <a:off x="0" y="0"/>
          <a:ext cx="0" cy="0"/>
          <a:chOff x="0" y="0"/>
          <a:chExt cx="0" cy="0"/>
        </a:xfrm>
      </p:grpSpPr>
      <p:sp>
        <p:nvSpPr>
          <p:cNvPr id="6584" name="Google Shape;6584;p1949"/>
          <p:cNvSpPr/>
          <p:nvPr/>
        </p:nvSpPr>
        <p:spPr>
          <a:xfrm>
            <a:off x="-31749" y="9944100"/>
            <a:ext cx="18319751" cy="342900"/>
          </a:xfrm>
          <a:prstGeom prst="rect">
            <a:avLst/>
          </a:prstGeom>
          <a:solidFill>
            <a:srgbClr val="76767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chemeClr val="lt1"/>
              </a:solidFill>
              <a:latin typeface="Calibri"/>
              <a:ea typeface="Calibri"/>
              <a:cs typeface="Calibri"/>
              <a:sym typeface="Calibri"/>
            </a:endParaRPr>
          </a:p>
        </p:txBody>
      </p:sp>
      <p:pic>
        <p:nvPicPr>
          <p:cNvPr id="6585" name="Google Shape;6585;p1949"/>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1918951" y="612777"/>
            <a:ext cx="5559426" cy="2720975"/>
          </a:xfrm>
          <a:prstGeom prst="rect">
            <a:avLst/>
          </a:prstGeom>
          <a:noFill/>
          <a:ln>
            <a:noFill/>
          </a:ln>
        </p:spPr>
      </p:pic>
      <p:grpSp>
        <p:nvGrpSpPr>
          <p:cNvPr id="6586" name="Google Shape;6586;p1949"/>
          <p:cNvGrpSpPr/>
          <p:nvPr/>
        </p:nvGrpSpPr>
        <p:grpSpPr>
          <a:xfrm>
            <a:off x="1" y="0"/>
            <a:ext cx="2794001" cy="9944100"/>
            <a:chOff x="-15876" y="0"/>
            <a:chExt cx="1927803" cy="6858000"/>
          </a:xfrm>
        </p:grpSpPr>
        <p:sp>
          <p:nvSpPr>
            <p:cNvPr id="6587" name="Google Shape;6587;p1949"/>
            <p:cNvSpPr/>
            <p:nvPr/>
          </p:nvSpPr>
          <p:spPr>
            <a:xfrm>
              <a:off x="-15876" y="0"/>
              <a:ext cx="1844557" cy="6858000"/>
            </a:xfrm>
            <a:prstGeom prst="rect">
              <a:avLst/>
            </a:prstGeom>
            <a:solidFill>
              <a:srgbClr val="800000"/>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chemeClr val="lt1"/>
                </a:solidFill>
                <a:latin typeface="Calibri"/>
                <a:ea typeface="Calibri"/>
                <a:cs typeface="Calibri"/>
                <a:sym typeface="Calibri"/>
              </a:endParaRPr>
            </a:p>
          </p:txBody>
        </p:sp>
        <p:pic>
          <p:nvPicPr>
            <p:cNvPr id="6588" name="Google Shape;6588;p1949"/>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5876" y="0"/>
              <a:ext cx="1927803" cy="6858000"/>
            </a:xfrm>
            <a:prstGeom prst="rect">
              <a:avLst/>
            </a:prstGeom>
            <a:solidFill>
              <a:schemeClr val="dk2"/>
            </a:solidFill>
            <a:ln>
              <a:noFill/>
            </a:ln>
          </p:spPr>
        </p:pic>
      </p:grpSp>
      <p:sp>
        <p:nvSpPr>
          <p:cNvPr id="6589" name="Google Shape;6589;p1949"/>
          <p:cNvSpPr txBox="1">
            <a:spLocks noGrp="1"/>
          </p:cNvSpPr>
          <p:nvPr>
            <p:ph type="subTitle" idx="1"/>
          </p:nvPr>
        </p:nvSpPr>
        <p:spPr>
          <a:xfrm>
            <a:off x="4721234" y="6293645"/>
            <a:ext cx="8232774" cy="548640"/>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801"/>
              <a:buChar char="•"/>
              <a:defRPr sz="2801"/>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6590" name="Google Shape;6590;p1949"/>
          <p:cNvSpPr txBox="1">
            <a:spLocks noGrp="1"/>
          </p:cNvSpPr>
          <p:nvPr>
            <p:ph type="ctrTitle"/>
          </p:nvPr>
        </p:nvSpPr>
        <p:spPr>
          <a:xfrm>
            <a:off x="2432809" y="2709644"/>
            <a:ext cx="15284741" cy="3417317"/>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2"/>
              </a:buClr>
              <a:buSzPts val="8000"/>
              <a:buFont typeface="Calibri"/>
              <a:buNone/>
              <a:defRPr sz="8000">
                <a:solidFill>
                  <a:schemeClr val="dk2"/>
                </a:solidFill>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591" name="Google Shape;6591;p1949"/>
          <p:cNvSpPr txBox="1">
            <a:spLocks noGrp="1"/>
          </p:cNvSpPr>
          <p:nvPr>
            <p:ph type="body" idx="2"/>
          </p:nvPr>
        </p:nvSpPr>
        <p:spPr>
          <a:xfrm>
            <a:off x="4721226" y="6900863"/>
            <a:ext cx="8229600" cy="548640"/>
          </a:xfrm>
          <a:prstGeom prst="rect">
            <a:avLst/>
          </a:prstGeom>
          <a:noFill/>
          <a:ln>
            <a:noFill/>
          </a:ln>
        </p:spPr>
        <p:txBody>
          <a:bodyPr spcFirstLastPara="1" wrap="square" lIns="91425" tIns="45700" rIns="91425" bIns="45700" anchor="t" anchorCtr="0">
            <a:noAutofit/>
          </a:bodyPr>
          <a:lstStyle>
            <a:lvl1pPr marL="457200" lvl="0" indent="-406464" algn="l">
              <a:lnSpc>
                <a:spcPct val="100000"/>
              </a:lnSpc>
              <a:spcBef>
                <a:spcPts val="1500"/>
              </a:spcBef>
              <a:spcAft>
                <a:spcPts val="0"/>
              </a:spcAft>
              <a:buSzPts val="2801"/>
              <a:buChar char="•"/>
              <a:defRPr sz="2801"/>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592" name="Google Shape;6592;p1949"/>
          <p:cNvSpPr txBox="1">
            <a:spLocks noGrp="1"/>
          </p:cNvSpPr>
          <p:nvPr>
            <p:ph type="body" idx="3"/>
          </p:nvPr>
        </p:nvSpPr>
        <p:spPr>
          <a:xfrm>
            <a:off x="4721226" y="7508081"/>
            <a:ext cx="8229600" cy="548640"/>
          </a:xfrm>
          <a:prstGeom prst="rect">
            <a:avLst/>
          </a:prstGeom>
          <a:noFill/>
          <a:ln>
            <a:noFill/>
          </a:ln>
        </p:spPr>
        <p:txBody>
          <a:bodyPr spcFirstLastPara="1" wrap="square" lIns="91425" tIns="45700" rIns="91425" bIns="45700" anchor="t" anchorCtr="0">
            <a:noAutofit/>
          </a:bodyPr>
          <a:lstStyle>
            <a:lvl1pPr marL="457200" lvl="0" indent="-406464" algn="l">
              <a:lnSpc>
                <a:spcPct val="100000"/>
              </a:lnSpc>
              <a:spcBef>
                <a:spcPts val="1500"/>
              </a:spcBef>
              <a:spcAft>
                <a:spcPts val="0"/>
              </a:spcAft>
              <a:buSzPts val="2801"/>
              <a:buChar char="•"/>
              <a:defRPr sz="2801"/>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704.xml><?xml version="1.0" encoding="utf-8"?>
<p:sldLayout xmlns:a="http://schemas.openxmlformats.org/drawingml/2006/main" xmlns:r="http://schemas.openxmlformats.org/officeDocument/2006/relationships" xmlns:p="http://schemas.openxmlformats.org/presentationml/2006/main" showMasterSp="0" matchingName="Table of Content">
  <p:cSld name="Table of Content 2">
    <p:spTree>
      <p:nvGrpSpPr>
        <p:cNvPr id="1" name="Shape 6593"/>
        <p:cNvGrpSpPr/>
        <p:nvPr/>
      </p:nvGrpSpPr>
      <p:grpSpPr>
        <a:xfrm>
          <a:off x="0" y="0"/>
          <a:ext cx="0" cy="0"/>
          <a:chOff x="0" y="0"/>
          <a:chExt cx="0" cy="0"/>
        </a:xfrm>
      </p:grpSpPr>
      <p:sp>
        <p:nvSpPr>
          <p:cNvPr id="6594" name="Google Shape;6594;p1950"/>
          <p:cNvSpPr/>
          <p:nvPr/>
        </p:nvSpPr>
        <p:spPr>
          <a:xfrm>
            <a:off x="-15876" y="9931400"/>
            <a:ext cx="18319752" cy="355601"/>
          </a:xfrm>
          <a:prstGeom prst="rect">
            <a:avLst/>
          </a:prstGeom>
          <a:solidFill>
            <a:srgbClr val="76767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chemeClr val="lt1"/>
              </a:solidFill>
              <a:latin typeface="Calibri"/>
              <a:ea typeface="Calibri"/>
              <a:cs typeface="Calibri"/>
              <a:sym typeface="Calibri"/>
            </a:endParaRPr>
          </a:p>
        </p:txBody>
      </p:sp>
      <p:sp>
        <p:nvSpPr>
          <p:cNvPr id="6595" name="Google Shape;6595;p1950"/>
          <p:cNvSpPr txBox="1">
            <a:spLocks noGrp="1"/>
          </p:cNvSpPr>
          <p:nvPr>
            <p:ph type="title"/>
          </p:nvPr>
        </p:nvSpPr>
        <p:spPr>
          <a:xfrm>
            <a:off x="327172" y="337261"/>
            <a:ext cx="17573588" cy="8539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dk2"/>
              </a:buClr>
              <a:buSzPts val="4400"/>
              <a:buFont typeface="Calibri"/>
              <a:buNone/>
              <a:defRPr sz="4400">
                <a:solidFill>
                  <a:schemeClr val="dk2"/>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596" name="Google Shape;6596;p1950"/>
          <p:cNvSpPr txBox="1">
            <a:spLocks noGrp="1"/>
          </p:cNvSpPr>
          <p:nvPr>
            <p:ph type="body" idx="1"/>
          </p:nvPr>
        </p:nvSpPr>
        <p:spPr>
          <a:xfrm>
            <a:off x="327172" y="1375796"/>
            <a:ext cx="17573588" cy="7438007"/>
          </a:xfrm>
          <a:prstGeom prst="rect">
            <a:avLst/>
          </a:prstGeom>
          <a:noFill/>
          <a:ln>
            <a:noFill/>
          </a:ln>
        </p:spPr>
        <p:txBody>
          <a:bodyPr spcFirstLastPara="1" wrap="square" lIns="91425" tIns="45700" rIns="91425" bIns="45700" anchor="t" anchorCtr="0">
            <a:noAutofit/>
          </a:bodyPr>
          <a:lstStyle>
            <a:lvl1pPr marL="457200" lvl="0" indent="-406464" algn="l">
              <a:lnSpc>
                <a:spcPct val="100000"/>
              </a:lnSpc>
              <a:spcBef>
                <a:spcPts val="1500"/>
              </a:spcBef>
              <a:spcAft>
                <a:spcPts val="0"/>
              </a:spcAft>
              <a:buSzPts val="2801"/>
              <a:buFont typeface="Noto Sans Symbols"/>
              <a:buChar char="▪"/>
              <a:defRPr sz="2801" b="1"/>
            </a:lvl1pPr>
            <a:lvl2pPr marL="914400" lvl="1" indent="-406464" algn="l">
              <a:lnSpc>
                <a:spcPct val="100000"/>
              </a:lnSpc>
              <a:spcBef>
                <a:spcPts val="1500"/>
              </a:spcBef>
              <a:spcAft>
                <a:spcPts val="0"/>
              </a:spcAft>
              <a:buSzPts val="2801"/>
              <a:buFont typeface="Arial"/>
              <a:buChar char="̶"/>
              <a:defRPr sz="2801"/>
            </a:lvl2pPr>
            <a:lvl3pPr marL="1371600" lvl="2" indent="-406463" algn="l">
              <a:lnSpc>
                <a:spcPct val="100000"/>
              </a:lnSpc>
              <a:spcBef>
                <a:spcPts val="1500"/>
              </a:spcBef>
              <a:spcAft>
                <a:spcPts val="0"/>
              </a:spcAft>
              <a:buSzPts val="2801"/>
              <a:buFont typeface="Arial"/>
              <a:buChar char="•"/>
              <a:defRPr sz="2801"/>
            </a:lvl3pPr>
            <a:lvl4pPr marL="1828800" lvl="3" indent="-406463" algn="l">
              <a:lnSpc>
                <a:spcPct val="100000"/>
              </a:lnSpc>
              <a:spcBef>
                <a:spcPts val="1500"/>
              </a:spcBef>
              <a:spcAft>
                <a:spcPts val="0"/>
              </a:spcAft>
              <a:buSzPts val="2801"/>
              <a:buFont typeface="Noto Sans Symbols"/>
              <a:buChar char="✔"/>
              <a:defRPr sz="2801"/>
            </a:lvl4pPr>
            <a:lvl5pPr marL="2286000" lvl="4" indent="-406464" algn="l">
              <a:lnSpc>
                <a:spcPct val="100000"/>
              </a:lnSpc>
              <a:spcBef>
                <a:spcPts val="1500"/>
              </a:spcBef>
              <a:spcAft>
                <a:spcPts val="0"/>
              </a:spcAft>
              <a:buSzPts val="2801"/>
              <a:buChar char="•"/>
              <a:defRPr sz="2801"/>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597" name="Google Shape;6597;p1950"/>
          <p:cNvSpPr txBox="1">
            <a:spLocks noGrp="1"/>
          </p:cNvSpPr>
          <p:nvPr>
            <p:ph type="body" idx="2"/>
          </p:nvPr>
        </p:nvSpPr>
        <p:spPr>
          <a:xfrm>
            <a:off x="5788406" y="8953502"/>
            <a:ext cx="12112355" cy="974726"/>
          </a:xfrm>
          <a:prstGeom prst="rect">
            <a:avLst/>
          </a:prstGeom>
          <a:noFill/>
          <a:ln>
            <a:noFill/>
          </a:ln>
        </p:spPr>
        <p:txBody>
          <a:bodyPr spcFirstLastPara="1" wrap="square" lIns="91425" tIns="45700" rIns="91425" bIns="45700" anchor="b" anchorCtr="0">
            <a:noAutofit/>
          </a:bodyPr>
          <a:lstStyle>
            <a:lvl1pPr marL="457200" lvl="0" indent="-355600" algn="l">
              <a:lnSpc>
                <a:spcPct val="100000"/>
              </a:lnSpc>
              <a:spcBef>
                <a:spcPts val="1500"/>
              </a:spcBef>
              <a:spcAft>
                <a:spcPts val="0"/>
              </a:spcAft>
              <a:buSzPts val="2000"/>
              <a:buChar char="•"/>
              <a:defRPr sz="2000" b="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598" name="Google Shape;6598;p1950"/>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2201"/>
              <a:buFont typeface="Arial"/>
              <a:buNone/>
              <a:defRPr sz="2201" b="0" i="0" u="none" strike="noStrike" cap="none">
                <a:solidFill>
                  <a:schemeClr val="lt1"/>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2201"/>
              <a:buFont typeface="Arial"/>
              <a:buNone/>
              <a:defRPr sz="2201" b="0" i="0" u="none" strike="noStrike" cap="none">
                <a:solidFill>
                  <a:schemeClr val="lt1"/>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2201"/>
              <a:buFont typeface="Arial"/>
              <a:buNone/>
              <a:defRPr sz="2201" b="0" i="0" u="none" strike="noStrike" cap="none">
                <a:solidFill>
                  <a:schemeClr val="lt1"/>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2201"/>
              <a:buFont typeface="Arial"/>
              <a:buNone/>
              <a:defRPr sz="2201" b="0" i="0" u="none" strike="noStrike" cap="none">
                <a:solidFill>
                  <a:schemeClr val="lt1"/>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2201"/>
              <a:buFont typeface="Arial"/>
              <a:buNone/>
              <a:defRPr sz="2201" b="0" i="0" u="none" strike="noStrike" cap="none">
                <a:solidFill>
                  <a:schemeClr val="lt1"/>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2201"/>
              <a:buFont typeface="Arial"/>
              <a:buNone/>
              <a:defRPr sz="2201" b="0" i="0" u="none" strike="noStrike" cap="none">
                <a:solidFill>
                  <a:schemeClr val="lt1"/>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2201"/>
              <a:buFont typeface="Arial"/>
              <a:buNone/>
              <a:defRPr sz="2201" b="0" i="0" u="none" strike="noStrike" cap="none">
                <a:solidFill>
                  <a:schemeClr val="lt1"/>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2201"/>
              <a:buFont typeface="Arial"/>
              <a:buNone/>
              <a:defRPr sz="2201" b="0" i="0" u="none" strike="noStrike" cap="none">
                <a:solidFill>
                  <a:schemeClr val="lt1"/>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2201"/>
              <a:buFont typeface="Arial"/>
              <a:buNone/>
              <a:defRPr sz="2201" b="0" i="0" u="none" strike="noStrike" cap="none">
                <a:solidFill>
                  <a:schemeClr val="lt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6599" name="Google Shape;6599;p1950" descr="M:\Marketing Communication and Referral Access\Luis\newbrand\UCM_logo\master\horizontal\UCM_Logo_Master_Brand_Horizontal_Tagline_rgb.jpg"/>
          <p:cNvPicPr preferRelativeResize="0"/>
          <p:nvPr/>
        </p:nvPicPr>
        <p:blipFill rotWithShape="1">
          <a:blip r:embed="rId2">
            <a:alphaModFix/>
          </a:blip>
          <a:srcRect/>
          <a:stretch/>
        </p:blipFill>
        <p:spPr>
          <a:xfrm>
            <a:off x="152402" y="8953501"/>
            <a:ext cx="5556515" cy="977900"/>
          </a:xfrm>
          <a:prstGeom prst="rect">
            <a:avLst/>
          </a:prstGeom>
          <a:noFill/>
          <a:ln>
            <a:noFill/>
          </a:ln>
        </p:spPr>
      </p:pic>
    </p:spTree>
  </p:cSld>
  <p:clrMapOvr>
    <a:masterClrMapping/>
  </p:clrMapOvr>
</p:sldLayout>
</file>

<file path=ppt/slideLayouts/slideLayout705.xml><?xml version="1.0" encoding="utf-8"?>
<p:sldLayout xmlns:a="http://schemas.openxmlformats.org/drawingml/2006/main" xmlns:r="http://schemas.openxmlformats.org/officeDocument/2006/relationships" xmlns:p="http://schemas.openxmlformats.org/presentationml/2006/main" matchingName="2_Title and Content">
  <p:cSld name="2_Title and Content 4">
    <p:spTree>
      <p:nvGrpSpPr>
        <p:cNvPr id="1" name="Shape 6600"/>
        <p:cNvGrpSpPr/>
        <p:nvPr/>
      </p:nvGrpSpPr>
      <p:grpSpPr>
        <a:xfrm>
          <a:off x="0" y="0"/>
          <a:ext cx="0" cy="0"/>
          <a:chOff x="0" y="0"/>
          <a:chExt cx="0" cy="0"/>
        </a:xfrm>
      </p:grpSpPr>
      <p:pic>
        <p:nvPicPr>
          <p:cNvPr id="6601" name="Google Shape;6601;p1951"/>
          <p:cNvPicPr preferRelativeResize="0"/>
          <p:nvPr/>
        </p:nvPicPr>
        <p:blipFill rotWithShape="1">
          <a:blip r:embed="rId2">
            <a:alphaModFix/>
          </a:blip>
          <a:srcRect/>
          <a:stretch/>
        </p:blipFill>
        <p:spPr>
          <a:xfrm>
            <a:off x="3179" y="1143"/>
            <a:ext cx="18283938" cy="10284714"/>
          </a:xfrm>
          <a:prstGeom prst="rect">
            <a:avLst/>
          </a:prstGeom>
          <a:noFill/>
          <a:ln>
            <a:noFill/>
          </a:ln>
        </p:spPr>
      </p:pic>
      <p:sp>
        <p:nvSpPr>
          <p:cNvPr id="6602" name="Google Shape;6602;p1951"/>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03" name="Google Shape;6603;p1951"/>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59CBE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59CBE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59CBE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59CBE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59CBE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59CBE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59CBE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59CBE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59CBE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6604" name="Google Shape;6604;p1951"/>
          <p:cNvSpPr txBox="1">
            <a:spLocks noGrp="1"/>
          </p:cNvSpPr>
          <p:nvPr>
            <p:ph type="body" idx="1"/>
          </p:nvPr>
        </p:nvSpPr>
        <p:spPr>
          <a:xfrm>
            <a:off x="1257300" y="2738444"/>
            <a:ext cx="15773400" cy="6024563"/>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706.xml><?xml version="1.0" encoding="utf-8"?>
<p:sldLayout xmlns:a="http://schemas.openxmlformats.org/drawingml/2006/main" xmlns:r="http://schemas.openxmlformats.org/officeDocument/2006/relationships" xmlns:p="http://schemas.openxmlformats.org/presentationml/2006/main" matchingName="Breaker-4">
  <p:cSld name="Breaker-4 6">
    <p:spTree>
      <p:nvGrpSpPr>
        <p:cNvPr id="1" name="Shape 6605"/>
        <p:cNvGrpSpPr/>
        <p:nvPr/>
      </p:nvGrpSpPr>
      <p:grpSpPr>
        <a:xfrm>
          <a:off x="0" y="0"/>
          <a:ext cx="0" cy="0"/>
          <a:chOff x="0" y="0"/>
          <a:chExt cx="0" cy="0"/>
        </a:xfrm>
      </p:grpSpPr>
      <p:pic>
        <p:nvPicPr>
          <p:cNvPr id="6606" name="Google Shape;6606;p1952"/>
          <p:cNvPicPr preferRelativeResize="0"/>
          <p:nvPr/>
        </p:nvPicPr>
        <p:blipFill rotWithShape="1">
          <a:blip r:embed="rId2">
            <a:alphaModFix/>
          </a:blip>
          <a:srcRect/>
          <a:stretch/>
        </p:blipFill>
        <p:spPr>
          <a:xfrm>
            <a:off x="2286" y="144"/>
            <a:ext cx="18283428" cy="10286712"/>
          </a:xfrm>
          <a:prstGeom prst="rect">
            <a:avLst/>
          </a:prstGeom>
          <a:noFill/>
          <a:ln>
            <a:noFill/>
          </a:ln>
        </p:spPr>
      </p:pic>
      <p:pic>
        <p:nvPicPr>
          <p:cNvPr id="6607" name="Google Shape;6607;p1952"/>
          <p:cNvPicPr preferRelativeResize="0"/>
          <p:nvPr/>
        </p:nvPicPr>
        <p:blipFill rotWithShape="1">
          <a:blip r:embed="rId3">
            <a:alphaModFix/>
          </a:blip>
          <a:srcRect/>
          <a:stretch/>
        </p:blipFill>
        <p:spPr>
          <a:xfrm>
            <a:off x="15637729" y="8841954"/>
            <a:ext cx="1969172" cy="843405"/>
          </a:xfrm>
          <a:prstGeom prst="rect">
            <a:avLst/>
          </a:prstGeom>
          <a:noFill/>
          <a:ln>
            <a:noFill/>
          </a:ln>
        </p:spPr>
      </p:pic>
      <p:sp>
        <p:nvSpPr>
          <p:cNvPr id="6608" name="Google Shape;6608;p1952"/>
          <p:cNvSpPr txBox="1">
            <a:spLocks noGrp="1"/>
          </p:cNvSpPr>
          <p:nvPr>
            <p:ph type="body" idx="1"/>
          </p:nvPr>
        </p:nvSpPr>
        <p:spPr>
          <a:xfrm>
            <a:off x="11189498" y="5143500"/>
            <a:ext cx="6271193" cy="16542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0"/>
              </a:spcBef>
              <a:spcAft>
                <a:spcPts val="0"/>
              </a:spcAft>
              <a:buSzPts val="5400"/>
              <a:buNone/>
              <a:defRPr sz="5400">
                <a:solidFill>
                  <a:schemeClr val="dk2"/>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609" name="Google Shape;6609;p1952"/>
          <p:cNvSpPr txBox="1">
            <a:spLocks noGrp="1"/>
          </p:cNvSpPr>
          <p:nvPr>
            <p:ph type="body" idx="2"/>
          </p:nvPr>
        </p:nvSpPr>
        <p:spPr>
          <a:xfrm>
            <a:off x="11189492" y="7163481"/>
            <a:ext cx="6271193" cy="1174977"/>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500"/>
              </a:spcBef>
              <a:spcAft>
                <a:spcPts val="0"/>
              </a:spcAft>
              <a:buSzPts val="2700"/>
              <a:buNone/>
              <a:defRPr sz="2700">
                <a:solidFill>
                  <a:schemeClr val="lt2"/>
                </a:solidFill>
                <a:latin typeface="Calibri"/>
                <a:ea typeface="Calibri"/>
                <a:cs typeface="Calibri"/>
                <a:sym typeface="Calibri"/>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707.xml><?xml version="1.0" encoding="utf-8"?>
<p:sldLayout xmlns:a="http://schemas.openxmlformats.org/drawingml/2006/main" xmlns:r="http://schemas.openxmlformats.org/officeDocument/2006/relationships" xmlns:p="http://schemas.openxmlformats.org/presentationml/2006/main" matchingName="Title and Content">
  <p:cSld name="2_Title and Content 5">
    <p:spTree>
      <p:nvGrpSpPr>
        <p:cNvPr id="1" name="Shape 6610"/>
        <p:cNvGrpSpPr/>
        <p:nvPr/>
      </p:nvGrpSpPr>
      <p:grpSpPr>
        <a:xfrm>
          <a:off x="0" y="0"/>
          <a:ext cx="0" cy="0"/>
          <a:chOff x="0" y="0"/>
          <a:chExt cx="0" cy="0"/>
        </a:xfrm>
      </p:grpSpPr>
      <p:grpSp>
        <p:nvGrpSpPr>
          <p:cNvPr id="6611" name="Google Shape;6611;p1953"/>
          <p:cNvGrpSpPr/>
          <p:nvPr/>
        </p:nvGrpSpPr>
        <p:grpSpPr>
          <a:xfrm>
            <a:off x="10787314" y="2"/>
            <a:ext cx="7500689" cy="2138988"/>
            <a:chOff x="7191542" y="1"/>
            <a:chExt cx="5000459" cy="1425992"/>
          </a:xfrm>
        </p:grpSpPr>
        <p:pic>
          <p:nvPicPr>
            <p:cNvPr id="6612" name="Google Shape;6612;p195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613" name="Google Shape;6613;p1953"/>
            <p:cNvGrpSpPr/>
            <p:nvPr/>
          </p:nvGrpSpPr>
          <p:grpSpPr>
            <a:xfrm>
              <a:off x="7191542" y="1"/>
              <a:ext cx="5000459" cy="1425992"/>
              <a:chOff x="7186272" y="0"/>
              <a:chExt cx="5005729" cy="1427495"/>
            </a:xfrm>
          </p:grpSpPr>
          <p:sp>
            <p:nvSpPr>
              <p:cNvPr id="6614" name="Google Shape;6614;p195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Calibri"/>
                  <a:buNone/>
                </a:pPr>
                <a:endParaRPr sz="2700" b="0" i="0" u="none" strike="noStrike" cap="none">
                  <a:solidFill>
                    <a:schemeClr val="dk1"/>
                  </a:solidFill>
                  <a:latin typeface="Calibri"/>
                  <a:ea typeface="Calibri"/>
                  <a:cs typeface="Calibri"/>
                  <a:sym typeface="Calibri"/>
                </a:endParaRPr>
              </a:p>
            </p:txBody>
          </p:sp>
          <p:sp>
            <p:nvSpPr>
              <p:cNvPr id="6615" name="Google Shape;6615;p195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Calibri"/>
                  <a:buNone/>
                </a:pPr>
                <a:endParaRPr sz="2700" b="0" i="0" u="none" strike="noStrike" cap="none">
                  <a:solidFill>
                    <a:schemeClr val="dk1"/>
                  </a:solidFill>
                  <a:latin typeface="Calibri"/>
                  <a:ea typeface="Calibri"/>
                  <a:cs typeface="Calibri"/>
                  <a:sym typeface="Calibri"/>
                </a:endParaRPr>
              </a:p>
            </p:txBody>
          </p:sp>
        </p:grpSp>
      </p:grpSp>
      <p:sp>
        <p:nvSpPr>
          <p:cNvPr id="6616" name="Google Shape;6616;p1953"/>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17" name="Google Shape;6617;p1953"/>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618" name="Google Shape;6618;p1953"/>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619" name="Google Shape;6619;p195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6620" name="Google Shape;6620;p195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708.xml><?xml version="1.0" encoding="utf-8"?>
<p:sldLayout xmlns:a="http://schemas.openxmlformats.org/drawingml/2006/main" xmlns:r="http://schemas.openxmlformats.org/officeDocument/2006/relationships" xmlns:p="http://schemas.openxmlformats.org/presentationml/2006/main" matchingName="3_Title Slide_Yale Blue">
  <p:cSld name="3_Title Slide_Yale Blue 7">
    <p:spTree>
      <p:nvGrpSpPr>
        <p:cNvPr id="1" name="Shape 6621"/>
        <p:cNvGrpSpPr/>
        <p:nvPr/>
      </p:nvGrpSpPr>
      <p:grpSpPr>
        <a:xfrm>
          <a:off x="0" y="0"/>
          <a:ext cx="0" cy="0"/>
          <a:chOff x="0" y="0"/>
          <a:chExt cx="0" cy="0"/>
        </a:xfrm>
      </p:grpSpPr>
      <p:sp>
        <p:nvSpPr>
          <p:cNvPr id="6622" name="Google Shape;6622;p1954"/>
          <p:cNvSpPr txBox="1">
            <a:spLocks noGrp="1"/>
          </p:cNvSpPr>
          <p:nvPr>
            <p:ph type="body" idx="1"/>
          </p:nvPr>
        </p:nvSpPr>
        <p:spPr>
          <a:xfrm>
            <a:off x="4239833"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623" name="Google Shape;6623;p1954"/>
          <p:cNvSpPr txBox="1">
            <a:spLocks noGrp="1"/>
          </p:cNvSpPr>
          <p:nvPr>
            <p:ph type="ctrTitle"/>
          </p:nvPr>
        </p:nvSpPr>
        <p:spPr>
          <a:xfrm>
            <a:off x="4239833" y="2710727"/>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0"/>
              <a:buFont typeface="Verdana"/>
              <a:buNone/>
              <a:defRPr sz="8000"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24" name="Google Shape;6624;p1954"/>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6625" name="Google Shape;6625;p195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26" name="Google Shape;6626;p1954"/>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6627" name="Google Shape;6627;p1954"/>
          <p:cNvSpPr/>
          <p:nvPr/>
        </p:nvSpPr>
        <p:spPr>
          <a:xfrm rot="10800000">
            <a:off x="2" y="3000373"/>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chemeClr val="lt1"/>
              </a:solidFill>
              <a:latin typeface="Calibri"/>
              <a:ea typeface="Calibri"/>
              <a:cs typeface="Calibri"/>
              <a:sym typeface="Calibri"/>
            </a:endParaRPr>
          </a:p>
        </p:txBody>
      </p:sp>
      <p:sp>
        <p:nvSpPr>
          <p:cNvPr id="6628" name="Google Shape;6628;p1954"/>
          <p:cNvSpPr/>
          <p:nvPr/>
        </p:nvSpPr>
        <p:spPr>
          <a:xfrm>
            <a:off x="0" y="9172577"/>
            <a:ext cx="18288000" cy="1114424"/>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chemeClr val="lt1"/>
              </a:solidFill>
              <a:latin typeface="Calibri"/>
              <a:ea typeface="Calibri"/>
              <a:cs typeface="Calibri"/>
              <a:sym typeface="Calibri"/>
            </a:endParaRPr>
          </a:p>
        </p:txBody>
      </p:sp>
      <p:sp>
        <p:nvSpPr>
          <p:cNvPr id="6629" name="Google Shape;6629;p1954"/>
          <p:cNvSpPr txBox="1">
            <a:spLocks noGrp="1"/>
          </p:cNvSpPr>
          <p:nvPr>
            <p:ph type="body" idx="2"/>
          </p:nvPr>
        </p:nvSpPr>
        <p:spPr>
          <a:xfrm>
            <a:off x="4239833" y="5171099"/>
            <a:ext cx="12267920" cy="106997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b="0" i="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6630" name="Google Shape;6630;p1954"/>
          <p:cNvPicPr preferRelativeResize="0"/>
          <p:nvPr/>
        </p:nvPicPr>
        <p:blipFill rotWithShape="1">
          <a:blip r:embed="rId2">
            <a:alphaModFix/>
          </a:blip>
          <a:srcRect/>
          <a:stretch/>
        </p:blipFill>
        <p:spPr>
          <a:xfrm>
            <a:off x="4244752" y="6267494"/>
            <a:ext cx="6593939" cy="1710245"/>
          </a:xfrm>
          <a:prstGeom prst="rect">
            <a:avLst/>
          </a:prstGeom>
          <a:noFill/>
          <a:ln>
            <a:noFill/>
          </a:ln>
        </p:spPr>
      </p:pic>
    </p:spTree>
  </p:cSld>
  <p:clrMapOvr>
    <a:masterClrMapping/>
  </p:clrMapOvr>
</p:sldLayout>
</file>

<file path=ppt/slideLayouts/slideLayout709.xml><?xml version="1.0" encoding="utf-8"?>
<p:sldLayout xmlns:a="http://schemas.openxmlformats.org/drawingml/2006/main" xmlns:r="http://schemas.openxmlformats.org/officeDocument/2006/relationships" xmlns:p="http://schemas.openxmlformats.org/presentationml/2006/main" matchingName="3_Title Slide_Yale Blue">
  <p:cSld name="3_Title Slide_Yale Blue 8">
    <p:spTree>
      <p:nvGrpSpPr>
        <p:cNvPr id="1" name="Shape 6631"/>
        <p:cNvGrpSpPr/>
        <p:nvPr/>
      </p:nvGrpSpPr>
      <p:grpSpPr>
        <a:xfrm>
          <a:off x="0" y="0"/>
          <a:ext cx="0" cy="0"/>
          <a:chOff x="0" y="0"/>
          <a:chExt cx="0" cy="0"/>
        </a:xfrm>
      </p:grpSpPr>
      <p:sp>
        <p:nvSpPr>
          <p:cNvPr id="6632" name="Google Shape;6632;p1955"/>
          <p:cNvSpPr txBox="1">
            <a:spLocks noGrp="1"/>
          </p:cNvSpPr>
          <p:nvPr>
            <p:ph type="body" idx="1"/>
          </p:nvPr>
        </p:nvSpPr>
        <p:spPr>
          <a:xfrm>
            <a:off x="4239833"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633" name="Google Shape;6633;p1955"/>
          <p:cNvSpPr txBox="1">
            <a:spLocks noGrp="1"/>
          </p:cNvSpPr>
          <p:nvPr>
            <p:ph type="ctrTitle"/>
          </p:nvPr>
        </p:nvSpPr>
        <p:spPr>
          <a:xfrm>
            <a:off x="4239833" y="2710727"/>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0"/>
              <a:buFont typeface="Verdana"/>
              <a:buNone/>
              <a:defRPr sz="8000"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34" name="Google Shape;6634;p1955"/>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6635" name="Google Shape;6635;p195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36" name="Google Shape;6636;p1955"/>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6637" name="Google Shape;6637;p1955"/>
          <p:cNvSpPr/>
          <p:nvPr/>
        </p:nvSpPr>
        <p:spPr>
          <a:xfrm rot="10800000">
            <a:off x="2" y="3000373"/>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chemeClr val="lt1"/>
              </a:solidFill>
              <a:latin typeface="Calibri"/>
              <a:ea typeface="Calibri"/>
              <a:cs typeface="Calibri"/>
              <a:sym typeface="Calibri"/>
            </a:endParaRPr>
          </a:p>
        </p:txBody>
      </p:sp>
      <p:sp>
        <p:nvSpPr>
          <p:cNvPr id="6638" name="Google Shape;6638;p1955"/>
          <p:cNvSpPr/>
          <p:nvPr/>
        </p:nvSpPr>
        <p:spPr>
          <a:xfrm>
            <a:off x="0" y="9172577"/>
            <a:ext cx="18288000" cy="1114424"/>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chemeClr val="lt1"/>
              </a:solidFill>
              <a:latin typeface="Calibri"/>
              <a:ea typeface="Calibri"/>
              <a:cs typeface="Calibri"/>
              <a:sym typeface="Calibri"/>
            </a:endParaRPr>
          </a:p>
        </p:txBody>
      </p:sp>
      <p:sp>
        <p:nvSpPr>
          <p:cNvPr id="6639" name="Google Shape;6639;p1955"/>
          <p:cNvSpPr txBox="1">
            <a:spLocks noGrp="1"/>
          </p:cNvSpPr>
          <p:nvPr>
            <p:ph type="body" idx="2"/>
          </p:nvPr>
        </p:nvSpPr>
        <p:spPr>
          <a:xfrm>
            <a:off x="4239833" y="5171099"/>
            <a:ext cx="12267920" cy="106997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b="0" i="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6640" name="Google Shape;6640;p1955"/>
          <p:cNvPicPr preferRelativeResize="0"/>
          <p:nvPr/>
        </p:nvPicPr>
        <p:blipFill rotWithShape="1">
          <a:blip r:embed="rId2">
            <a:alphaModFix/>
          </a:blip>
          <a:srcRect/>
          <a:stretch/>
        </p:blipFill>
        <p:spPr>
          <a:xfrm>
            <a:off x="4244752" y="6267494"/>
            <a:ext cx="6593939" cy="1710245"/>
          </a:xfrm>
          <a:prstGeom prst="rect">
            <a:avLst/>
          </a:prstGeom>
          <a:noFill/>
          <a:ln>
            <a:noFill/>
          </a:ln>
        </p:spPr>
      </p:pic>
    </p:spTree>
  </p:cSld>
  <p:clrMapOvr>
    <a:masterClrMapping/>
  </p:clrMapOvr>
</p:sldLayout>
</file>

<file path=ppt/slideLayouts/slideLayout710.xml><?xml version="1.0" encoding="utf-8"?>
<p:sldLayout xmlns:a="http://schemas.openxmlformats.org/drawingml/2006/main" xmlns:r="http://schemas.openxmlformats.org/officeDocument/2006/relationships" xmlns:p="http://schemas.openxmlformats.org/presentationml/2006/main" matchingName="Title and Bullets Layout">
  <p:cSld name="Title and Bullets Layout 8">
    <p:spTree>
      <p:nvGrpSpPr>
        <p:cNvPr id="1" name="Shape 6641"/>
        <p:cNvGrpSpPr/>
        <p:nvPr/>
      </p:nvGrpSpPr>
      <p:grpSpPr>
        <a:xfrm>
          <a:off x="0" y="0"/>
          <a:ext cx="0" cy="0"/>
          <a:chOff x="0" y="0"/>
          <a:chExt cx="0" cy="0"/>
        </a:xfrm>
      </p:grpSpPr>
      <p:sp>
        <p:nvSpPr>
          <p:cNvPr id="6642" name="Google Shape;6642;p1956"/>
          <p:cNvSpPr txBox="1">
            <a:spLocks noGrp="1"/>
          </p:cNvSpPr>
          <p:nvPr>
            <p:ph type="title"/>
          </p:nvPr>
        </p:nvSpPr>
        <p:spPr>
          <a:xfrm>
            <a:off x="1273486" y="1175768"/>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43" name="Google Shape;6643;p1956"/>
          <p:cNvSpPr/>
          <p:nvPr/>
        </p:nvSpPr>
        <p:spPr>
          <a:xfrm>
            <a:off x="0" y="9469676"/>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6644" name="Google Shape;6644;p1956"/>
          <p:cNvSpPr/>
          <p:nvPr/>
        </p:nvSpPr>
        <p:spPr>
          <a:xfrm>
            <a:off x="0" y="9452272"/>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6645" name="Google Shape;6645;p1956"/>
          <p:cNvSpPr txBox="1">
            <a:spLocks noGrp="1"/>
          </p:cNvSpPr>
          <p:nvPr>
            <p:ph type="body" idx="1"/>
          </p:nvPr>
        </p:nvSpPr>
        <p:spPr>
          <a:xfrm>
            <a:off x="1273177" y="2422527"/>
            <a:ext cx="15265400" cy="5718174"/>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500"/>
              </a:spcBef>
              <a:spcAft>
                <a:spcPts val="0"/>
              </a:spcAft>
              <a:buSzPts val="3200"/>
              <a:buFont typeface="Arial"/>
              <a:buChar char="•"/>
              <a:defRPr sz="3200" b="0">
                <a:solidFill>
                  <a:schemeClr val="dk1"/>
                </a:solidFill>
                <a:latin typeface="Verdana"/>
                <a:ea typeface="Verdana"/>
                <a:cs typeface="Verdana"/>
                <a:sym typeface="Verdana"/>
              </a:defRPr>
            </a:lvl1pPr>
            <a:lvl2pPr marL="914400" lvl="1" indent="-431800" algn="l">
              <a:lnSpc>
                <a:spcPct val="100000"/>
              </a:lnSpc>
              <a:spcBef>
                <a:spcPts val="1500"/>
              </a:spcBef>
              <a:spcAft>
                <a:spcPts val="0"/>
              </a:spcAft>
              <a:buSzPts val="3200"/>
              <a:buChar char="•"/>
              <a:defRPr sz="3200">
                <a:latin typeface="Verdana"/>
                <a:ea typeface="Verdana"/>
                <a:cs typeface="Verdana"/>
                <a:sym typeface="Verdana"/>
              </a:defRPr>
            </a:lvl2pPr>
            <a:lvl3pPr marL="1371600" lvl="2" indent="-431800" algn="l">
              <a:lnSpc>
                <a:spcPct val="100000"/>
              </a:lnSpc>
              <a:spcBef>
                <a:spcPts val="1500"/>
              </a:spcBef>
              <a:spcAft>
                <a:spcPts val="0"/>
              </a:spcAft>
              <a:buSzPts val="3200"/>
              <a:buChar char="•"/>
              <a:defRPr sz="3200">
                <a:latin typeface="Verdana"/>
                <a:ea typeface="Verdana"/>
                <a:cs typeface="Verdana"/>
                <a:sym typeface="Verdana"/>
              </a:defRPr>
            </a:lvl3pPr>
            <a:lvl4pPr marL="1828800" lvl="3" indent="-431800" algn="l">
              <a:lnSpc>
                <a:spcPct val="100000"/>
              </a:lnSpc>
              <a:spcBef>
                <a:spcPts val="1500"/>
              </a:spcBef>
              <a:spcAft>
                <a:spcPts val="0"/>
              </a:spcAft>
              <a:buSzPts val="3200"/>
              <a:buChar char="•"/>
              <a:defRPr sz="3200">
                <a:latin typeface="Verdana"/>
                <a:ea typeface="Verdana"/>
                <a:cs typeface="Verdana"/>
                <a:sym typeface="Verdana"/>
              </a:defRPr>
            </a:lvl4pPr>
            <a:lvl5pPr marL="2286000" lvl="4" indent="-431800" algn="l">
              <a:lnSpc>
                <a:spcPct val="100000"/>
              </a:lnSpc>
              <a:spcBef>
                <a:spcPts val="1500"/>
              </a:spcBef>
              <a:spcAft>
                <a:spcPts val="0"/>
              </a:spcAft>
              <a:buSzPts val="3200"/>
              <a:buChar char="•"/>
              <a:defRPr sz="3200">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6646" name="Google Shape;6646;p1956"/>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711.xml><?xml version="1.0" encoding="utf-8"?>
<p:sldLayout xmlns:a="http://schemas.openxmlformats.org/drawingml/2006/main" xmlns:r="http://schemas.openxmlformats.org/officeDocument/2006/relationships" xmlns:p="http://schemas.openxmlformats.org/presentationml/2006/main" matchingName="1_Title and Content">
  <p:cSld name="1_Title and Content 7">
    <p:spTree>
      <p:nvGrpSpPr>
        <p:cNvPr id="1" name="Shape 6647"/>
        <p:cNvGrpSpPr/>
        <p:nvPr/>
      </p:nvGrpSpPr>
      <p:grpSpPr>
        <a:xfrm>
          <a:off x="0" y="0"/>
          <a:ext cx="0" cy="0"/>
          <a:chOff x="0" y="0"/>
          <a:chExt cx="0" cy="0"/>
        </a:xfrm>
      </p:grpSpPr>
      <p:sp>
        <p:nvSpPr>
          <p:cNvPr id="6648" name="Google Shape;6648;p1957"/>
          <p:cNvSpPr/>
          <p:nvPr/>
        </p:nvSpPr>
        <p:spPr>
          <a:xfrm>
            <a:off x="0" y="9469676"/>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pic>
        <p:nvPicPr>
          <p:cNvPr id="6649" name="Google Shape;6649;p1957"/>
          <p:cNvPicPr preferRelativeResize="0"/>
          <p:nvPr/>
        </p:nvPicPr>
        <p:blipFill rotWithShape="1">
          <a:blip r:embed="rId2">
            <a:alphaModFix/>
          </a:blip>
          <a:srcRect/>
          <a:stretch/>
        </p:blipFill>
        <p:spPr>
          <a:xfrm>
            <a:off x="10699008" y="9546612"/>
            <a:ext cx="7588992" cy="740388"/>
          </a:xfrm>
          <a:prstGeom prst="rect">
            <a:avLst/>
          </a:prstGeom>
          <a:noFill/>
          <a:ln>
            <a:noFill/>
          </a:ln>
        </p:spPr>
      </p:pic>
      <p:sp>
        <p:nvSpPr>
          <p:cNvPr id="6650" name="Google Shape;6650;p1957"/>
          <p:cNvSpPr/>
          <p:nvPr/>
        </p:nvSpPr>
        <p:spPr>
          <a:xfrm>
            <a:off x="0" y="9452272"/>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6651" name="Google Shape;6651;p1957"/>
          <p:cNvSpPr txBox="1">
            <a:spLocks noGrp="1"/>
          </p:cNvSpPr>
          <p:nvPr>
            <p:ph type="title"/>
          </p:nvPr>
        </p:nvSpPr>
        <p:spPr>
          <a:xfrm>
            <a:off x="1273484" y="1210285"/>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52" name="Google Shape;6652;p1957"/>
          <p:cNvSpPr txBox="1">
            <a:spLocks noGrp="1"/>
          </p:cNvSpPr>
          <p:nvPr>
            <p:ph type="body" idx="1"/>
          </p:nvPr>
        </p:nvSpPr>
        <p:spPr>
          <a:xfrm>
            <a:off x="1273484" y="2456780"/>
            <a:ext cx="15234269" cy="617573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712.xml><?xml version="1.0" encoding="utf-8"?>
<p:sldLayout xmlns:a="http://schemas.openxmlformats.org/drawingml/2006/main" xmlns:r="http://schemas.openxmlformats.org/officeDocument/2006/relationships" xmlns:p="http://schemas.openxmlformats.org/presentationml/2006/main" matchingName="Two Section | Picture and Copy Layout">
  <p:cSld name="Two Section | Picture and Copy Layout 9">
    <p:spTree>
      <p:nvGrpSpPr>
        <p:cNvPr id="1" name="Shape 6653"/>
        <p:cNvGrpSpPr/>
        <p:nvPr/>
      </p:nvGrpSpPr>
      <p:grpSpPr>
        <a:xfrm>
          <a:off x="0" y="0"/>
          <a:ext cx="0" cy="0"/>
          <a:chOff x="0" y="0"/>
          <a:chExt cx="0" cy="0"/>
        </a:xfrm>
      </p:grpSpPr>
      <p:sp>
        <p:nvSpPr>
          <p:cNvPr id="6654" name="Google Shape;6654;p1958"/>
          <p:cNvSpPr/>
          <p:nvPr/>
        </p:nvSpPr>
        <p:spPr>
          <a:xfrm>
            <a:off x="0" y="9469676"/>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6655" name="Google Shape;6655;p1958"/>
          <p:cNvSpPr/>
          <p:nvPr/>
        </p:nvSpPr>
        <p:spPr>
          <a:xfrm>
            <a:off x="0" y="9452272"/>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6656" name="Google Shape;6656;p1958"/>
          <p:cNvSpPr txBox="1">
            <a:spLocks noGrp="1"/>
          </p:cNvSpPr>
          <p:nvPr>
            <p:ph type="body" idx="1"/>
          </p:nvPr>
        </p:nvSpPr>
        <p:spPr>
          <a:xfrm>
            <a:off x="1780248" y="1941679"/>
            <a:ext cx="5975004" cy="5682134"/>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800"/>
              <a:buNone/>
              <a:defRPr sz="1800" b="0" i="1">
                <a:solidFill>
                  <a:srgbClr val="003B5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657" name="Google Shape;6657;p1958"/>
          <p:cNvSpPr txBox="1">
            <a:spLocks noGrp="1"/>
          </p:cNvSpPr>
          <p:nvPr>
            <p:ph type="body" idx="2"/>
          </p:nvPr>
        </p:nvSpPr>
        <p:spPr>
          <a:xfrm>
            <a:off x="8324093" y="2995691"/>
            <a:ext cx="8199842" cy="4628120"/>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b="0">
                <a:solidFill>
                  <a:schemeClr val="dk1"/>
                </a:solidFill>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b="0">
                <a:solidFill>
                  <a:srgbClr val="003B5C"/>
                </a:solidFill>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658" name="Google Shape;6658;p1958"/>
          <p:cNvSpPr txBox="1">
            <a:spLocks noGrp="1"/>
          </p:cNvSpPr>
          <p:nvPr>
            <p:ph type="title"/>
          </p:nvPr>
        </p:nvSpPr>
        <p:spPr>
          <a:xfrm>
            <a:off x="8324093" y="1731790"/>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6659" name="Google Shape;6659;p1958"/>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713.xml><?xml version="1.0" encoding="utf-8"?>
<p:sldLayout xmlns:a="http://schemas.openxmlformats.org/drawingml/2006/main" xmlns:r="http://schemas.openxmlformats.org/officeDocument/2006/relationships" xmlns:p="http://schemas.openxmlformats.org/presentationml/2006/main" matchingName="3_Title Slide_Yale Blue">
  <p:cSld name="3_Title Slide_Yale Blue 9">
    <p:spTree>
      <p:nvGrpSpPr>
        <p:cNvPr id="1" name="Shape 6660"/>
        <p:cNvGrpSpPr/>
        <p:nvPr/>
      </p:nvGrpSpPr>
      <p:grpSpPr>
        <a:xfrm>
          <a:off x="0" y="0"/>
          <a:ext cx="0" cy="0"/>
          <a:chOff x="0" y="0"/>
          <a:chExt cx="0" cy="0"/>
        </a:xfrm>
      </p:grpSpPr>
      <p:sp>
        <p:nvSpPr>
          <p:cNvPr id="6661" name="Google Shape;6661;p1959"/>
          <p:cNvSpPr txBox="1">
            <a:spLocks noGrp="1"/>
          </p:cNvSpPr>
          <p:nvPr>
            <p:ph type="body" idx="1"/>
          </p:nvPr>
        </p:nvSpPr>
        <p:spPr>
          <a:xfrm>
            <a:off x="4239833"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662" name="Google Shape;6662;p1959"/>
          <p:cNvSpPr txBox="1">
            <a:spLocks noGrp="1"/>
          </p:cNvSpPr>
          <p:nvPr>
            <p:ph type="ctrTitle"/>
          </p:nvPr>
        </p:nvSpPr>
        <p:spPr>
          <a:xfrm>
            <a:off x="4239833" y="2710727"/>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0"/>
              <a:buFont typeface="Verdana"/>
              <a:buNone/>
              <a:defRPr sz="8000"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63" name="Google Shape;6663;p1959"/>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6664" name="Google Shape;6664;p195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65" name="Google Shape;6665;p1959"/>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6666" name="Google Shape;6666;p1959"/>
          <p:cNvSpPr/>
          <p:nvPr/>
        </p:nvSpPr>
        <p:spPr>
          <a:xfrm rot="10800000">
            <a:off x="2" y="3000373"/>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chemeClr val="lt1"/>
              </a:solidFill>
              <a:latin typeface="Calibri"/>
              <a:ea typeface="Calibri"/>
              <a:cs typeface="Calibri"/>
              <a:sym typeface="Calibri"/>
            </a:endParaRPr>
          </a:p>
        </p:txBody>
      </p:sp>
      <p:sp>
        <p:nvSpPr>
          <p:cNvPr id="6667" name="Google Shape;6667;p1959"/>
          <p:cNvSpPr/>
          <p:nvPr/>
        </p:nvSpPr>
        <p:spPr>
          <a:xfrm>
            <a:off x="0" y="9172577"/>
            <a:ext cx="18288000" cy="1114424"/>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chemeClr val="lt1"/>
              </a:solidFill>
              <a:latin typeface="Calibri"/>
              <a:ea typeface="Calibri"/>
              <a:cs typeface="Calibri"/>
              <a:sym typeface="Calibri"/>
            </a:endParaRPr>
          </a:p>
        </p:txBody>
      </p:sp>
      <p:sp>
        <p:nvSpPr>
          <p:cNvPr id="6668" name="Google Shape;6668;p1959"/>
          <p:cNvSpPr txBox="1">
            <a:spLocks noGrp="1"/>
          </p:cNvSpPr>
          <p:nvPr>
            <p:ph type="body" idx="2"/>
          </p:nvPr>
        </p:nvSpPr>
        <p:spPr>
          <a:xfrm>
            <a:off x="4239833" y="5171099"/>
            <a:ext cx="12267920" cy="106997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b="0" i="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6669" name="Google Shape;6669;p1959"/>
          <p:cNvPicPr preferRelativeResize="0"/>
          <p:nvPr/>
        </p:nvPicPr>
        <p:blipFill rotWithShape="1">
          <a:blip r:embed="rId2">
            <a:alphaModFix/>
          </a:blip>
          <a:srcRect/>
          <a:stretch/>
        </p:blipFill>
        <p:spPr>
          <a:xfrm>
            <a:off x="4244752" y="6267494"/>
            <a:ext cx="6593939" cy="1710245"/>
          </a:xfrm>
          <a:prstGeom prst="rect">
            <a:avLst/>
          </a:prstGeom>
          <a:noFill/>
          <a:ln>
            <a:noFill/>
          </a:ln>
        </p:spPr>
      </p:pic>
    </p:spTree>
  </p:cSld>
  <p:clrMapOvr>
    <a:masterClrMapping/>
  </p:clrMapOvr>
</p:sldLayout>
</file>

<file path=ppt/slideLayouts/slideLayout714.xml><?xml version="1.0" encoding="utf-8"?>
<p:sldLayout xmlns:a="http://schemas.openxmlformats.org/drawingml/2006/main" xmlns:r="http://schemas.openxmlformats.org/officeDocument/2006/relationships" xmlns:p="http://schemas.openxmlformats.org/presentationml/2006/main" matchingName="3_Title Slide_Yale Blue">
  <p:cSld name="3_Title Slide_Yale Blue 10">
    <p:spTree>
      <p:nvGrpSpPr>
        <p:cNvPr id="1" name="Shape 6670"/>
        <p:cNvGrpSpPr/>
        <p:nvPr/>
      </p:nvGrpSpPr>
      <p:grpSpPr>
        <a:xfrm>
          <a:off x="0" y="0"/>
          <a:ext cx="0" cy="0"/>
          <a:chOff x="0" y="0"/>
          <a:chExt cx="0" cy="0"/>
        </a:xfrm>
      </p:grpSpPr>
      <p:sp>
        <p:nvSpPr>
          <p:cNvPr id="6671" name="Google Shape;6671;p1960"/>
          <p:cNvSpPr txBox="1">
            <a:spLocks noGrp="1"/>
          </p:cNvSpPr>
          <p:nvPr>
            <p:ph type="body" idx="1"/>
          </p:nvPr>
        </p:nvSpPr>
        <p:spPr>
          <a:xfrm>
            <a:off x="4239833"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672" name="Google Shape;6672;p1960"/>
          <p:cNvSpPr txBox="1">
            <a:spLocks noGrp="1"/>
          </p:cNvSpPr>
          <p:nvPr>
            <p:ph type="ctrTitle"/>
          </p:nvPr>
        </p:nvSpPr>
        <p:spPr>
          <a:xfrm>
            <a:off x="4239833" y="2710727"/>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0"/>
              <a:buFont typeface="Verdana"/>
              <a:buNone/>
              <a:defRPr sz="8000"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73" name="Google Shape;6673;p1960"/>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6674" name="Google Shape;6674;p196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75" name="Google Shape;6675;p1960"/>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6676" name="Google Shape;6676;p1960"/>
          <p:cNvSpPr/>
          <p:nvPr/>
        </p:nvSpPr>
        <p:spPr>
          <a:xfrm rot="10800000">
            <a:off x="2" y="3000373"/>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chemeClr val="lt1"/>
              </a:solidFill>
              <a:latin typeface="Calibri"/>
              <a:ea typeface="Calibri"/>
              <a:cs typeface="Calibri"/>
              <a:sym typeface="Calibri"/>
            </a:endParaRPr>
          </a:p>
        </p:txBody>
      </p:sp>
      <p:sp>
        <p:nvSpPr>
          <p:cNvPr id="6677" name="Google Shape;6677;p1960"/>
          <p:cNvSpPr/>
          <p:nvPr/>
        </p:nvSpPr>
        <p:spPr>
          <a:xfrm>
            <a:off x="0" y="9172577"/>
            <a:ext cx="18288000" cy="1114424"/>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chemeClr val="lt1"/>
              </a:solidFill>
              <a:latin typeface="Calibri"/>
              <a:ea typeface="Calibri"/>
              <a:cs typeface="Calibri"/>
              <a:sym typeface="Calibri"/>
            </a:endParaRPr>
          </a:p>
        </p:txBody>
      </p:sp>
      <p:sp>
        <p:nvSpPr>
          <p:cNvPr id="6678" name="Google Shape;6678;p1960"/>
          <p:cNvSpPr txBox="1">
            <a:spLocks noGrp="1"/>
          </p:cNvSpPr>
          <p:nvPr>
            <p:ph type="body" idx="2"/>
          </p:nvPr>
        </p:nvSpPr>
        <p:spPr>
          <a:xfrm>
            <a:off x="4239833" y="5171099"/>
            <a:ext cx="12267920" cy="106997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b="0" i="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6679" name="Google Shape;6679;p1960"/>
          <p:cNvPicPr preferRelativeResize="0"/>
          <p:nvPr/>
        </p:nvPicPr>
        <p:blipFill rotWithShape="1">
          <a:blip r:embed="rId2">
            <a:alphaModFix/>
          </a:blip>
          <a:srcRect/>
          <a:stretch/>
        </p:blipFill>
        <p:spPr>
          <a:xfrm>
            <a:off x="4244752" y="6267494"/>
            <a:ext cx="6593939" cy="1710245"/>
          </a:xfrm>
          <a:prstGeom prst="rect">
            <a:avLst/>
          </a:prstGeom>
          <a:noFill/>
          <a:ln>
            <a:noFill/>
          </a:ln>
        </p:spPr>
      </p:pic>
    </p:spTree>
  </p:cSld>
  <p:clrMapOvr>
    <a:masterClrMapping/>
  </p:clrMapOvr>
</p:sldLayout>
</file>

<file path=ppt/slideLayouts/slideLayout715.xml><?xml version="1.0" encoding="utf-8"?>
<p:sldLayout xmlns:a="http://schemas.openxmlformats.org/drawingml/2006/main" xmlns:r="http://schemas.openxmlformats.org/officeDocument/2006/relationships" xmlns:p="http://schemas.openxmlformats.org/presentationml/2006/main" matchingName="Title and Bullets Layout">
  <p:cSld name="Title and Bullets Layout 9">
    <p:spTree>
      <p:nvGrpSpPr>
        <p:cNvPr id="1" name="Shape 6680"/>
        <p:cNvGrpSpPr/>
        <p:nvPr/>
      </p:nvGrpSpPr>
      <p:grpSpPr>
        <a:xfrm>
          <a:off x="0" y="0"/>
          <a:ext cx="0" cy="0"/>
          <a:chOff x="0" y="0"/>
          <a:chExt cx="0" cy="0"/>
        </a:xfrm>
      </p:grpSpPr>
      <p:sp>
        <p:nvSpPr>
          <p:cNvPr id="6681" name="Google Shape;6681;p1961"/>
          <p:cNvSpPr txBox="1">
            <a:spLocks noGrp="1"/>
          </p:cNvSpPr>
          <p:nvPr>
            <p:ph type="title"/>
          </p:nvPr>
        </p:nvSpPr>
        <p:spPr>
          <a:xfrm>
            <a:off x="1273486" y="1175768"/>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82" name="Google Shape;6682;p1961"/>
          <p:cNvSpPr/>
          <p:nvPr/>
        </p:nvSpPr>
        <p:spPr>
          <a:xfrm>
            <a:off x="0" y="9469676"/>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6683" name="Google Shape;6683;p1961"/>
          <p:cNvSpPr/>
          <p:nvPr/>
        </p:nvSpPr>
        <p:spPr>
          <a:xfrm>
            <a:off x="0" y="9452272"/>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6684" name="Google Shape;6684;p1961"/>
          <p:cNvSpPr txBox="1">
            <a:spLocks noGrp="1"/>
          </p:cNvSpPr>
          <p:nvPr>
            <p:ph type="body" idx="1"/>
          </p:nvPr>
        </p:nvSpPr>
        <p:spPr>
          <a:xfrm>
            <a:off x="1273177" y="2422527"/>
            <a:ext cx="15265400" cy="5718174"/>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500"/>
              </a:spcBef>
              <a:spcAft>
                <a:spcPts val="0"/>
              </a:spcAft>
              <a:buSzPts val="3200"/>
              <a:buFont typeface="Arial"/>
              <a:buChar char="•"/>
              <a:defRPr sz="3200" b="0">
                <a:solidFill>
                  <a:schemeClr val="dk1"/>
                </a:solidFill>
                <a:latin typeface="Verdana"/>
                <a:ea typeface="Verdana"/>
                <a:cs typeface="Verdana"/>
                <a:sym typeface="Verdana"/>
              </a:defRPr>
            </a:lvl1pPr>
            <a:lvl2pPr marL="914400" lvl="1" indent="-431800" algn="l">
              <a:lnSpc>
                <a:spcPct val="100000"/>
              </a:lnSpc>
              <a:spcBef>
                <a:spcPts val="1500"/>
              </a:spcBef>
              <a:spcAft>
                <a:spcPts val="0"/>
              </a:spcAft>
              <a:buSzPts val="3200"/>
              <a:buChar char="•"/>
              <a:defRPr sz="3200">
                <a:latin typeface="Verdana"/>
                <a:ea typeface="Verdana"/>
                <a:cs typeface="Verdana"/>
                <a:sym typeface="Verdana"/>
              </a:defRPr>
            </a:lvl2pPr>
            <a:lvl3pPr marL="1371600" lvl="2" indent="-431800" algn="l">
              <a:lnSpc>
                <a:spcPct val="100000"/>
              </a:lnSpc>
              <a:spcBef>
                <a:spcPts val="1500"/>
              </a:spcBef>
              <a:spcAft>
                <a:spcPts val="0"/>
              </a:spcAft>
              <a:buSzPts val="3200"/>
              <a:buChar char="•"/>
              <a:defRPr sz="3200">
                <a:latin typeface="Verdana"/>
                <a:ea typeface="Verdana"/>
                <a:cs typeface="Verdana"/>
                <a:sym typeface="Verdana"/>
              </a:defRPr>
            </a:lvl3pPr>
            <a:lvl4pPr marL="1828800" lvl="3" indent="-431800" algn="l">
              <a:lnSpc>
                <a:spcPct val="100000"/>
              </a:lnSpc>
              <a:spcBef>
                <a:spcPts val="1500"/>
              </a:spcBef>
              <a:spcAft>
                <a:spcPts val="0"/>
              </a:spcAft>
              <a:buSzPts val="3200"/>
              <a:buChar char="•"/>
              <a:defRPr sz="3200">
                <a:latin typeface="Verdana"/>
                <a:ea typeface="Verdana"/>
                <a:cs typeface="Verdana"/>
                <a:sym typeface="Verdana"/>
              </a:defRPr>
            </a:lvl4pPr>
            <a:lvl5pPr marL="2286000" lvl="4" indent="-431800" algn="l">
              <a:lnSpc>
                <a:spcPct val="100000"/>
              </a:lnSpc>
              <a:spcBef>
                <a:spcPts val="1500"/>
              </a:spcBef>
              <a:spcAft>
                <a:spcPts val="0"/>
              </a:spcAft>
              <a:buSzPts val="3200"/>
              <a:buChar char="•"/>
              <a:defRPr sz="3200">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6685" name="Google Shape;6685;p1961"/>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716.xml><?xml version="1.0" encoding="utf-8"?>
<p:sldLayout xmlns:a="http://schemas.openxmlformats.org/drawingml/2006/main" xmlns:r="http://schemas.openxmlformats.org/officeDocument/2006/relationships" xmlns:p="http://schemas.openxmlformats.org/presentationml/2006/main" matchingName="1_Title and Content">
  <p:cSld name="1_Title and Content 8">
    <p:spTree>
      <p:nvGrpSpPr>
        <p:cNvPr id="1" name="Shape 6686"/>
        <p:cNvGrpSpPr/>
        <p:nvPr/>
      </p:nvGrpSpPr>
      <p:grpSpPr>
        <a:xfrm>
          <a:off x="0" y="0"/>
          <a:ext cx="0" cy="0"/>
          <a:chOff x="0" y="0"/>
          <a:chExt cx="0" cy="0"/>
        </a:xfrm>
      </p:grpSpPr>
      <p:sp>
        <p:nvSpPr>
          <p:cNvPr id="6687" name="Google Shape;6687;p1962"/>
          <p:cNvSpPr/>
          <p:nvPr/>
        </p:nvSpPr>
        <p:spPr>
          <a:xfrm>
            <a:off x="0" y="9469676"/>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pic>
        <p:nvPicPr>
          <p:cNvPr id="6688" name="Google Shape;6688;p1962"/>
          <p:cNvPicPr preferRelativeResize="0"/>
          <p:nvPr/>
        </p:nvPicPr>
        <p:blipFill rotWithShape="1">
          <a:blip r:embed="rId2">
            <a:alphaModFix/>
          </a:blip>
          <a:srcRect/>
          <a:stretch/>
        </p:blipFill>
        <p:spPr>
          <a:xfrm>
            <a:off x="10699008" y="9546612"/>
            <a:ext cx="7588992" cy="740388"/>
          </a:xfrm>
          <a:prstGeom prst="rect">
            <a:avLst/>
          </a:prstGeom>
          <a:noFill/>
          <a:ln>
            <a:noFill/>
          </a:ln>
        </p:spPr>
      </p:pic>
      <p:sp>
        <p:nvSpPr>
          <p:cNvPr id="6689" name="Google Shape;6689;p1962"/>
          <p:cNvSpPr/>
          <p:nvPr/>
        </p:nvSpPr>
        <p:spPr>
          <a:xfrm>
            <a:off x="0" y="9452272"/>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6690" name="Google Shape;6690;p1962"/>
          <p:cNvSpPr txBox="1">
            <a:spLocks noGrp="1"/>
          </p:cNvSpPr>
          <p:nvPr>
            <p:ph type="title"/>
          </p:nvPr>
        </p:nvSpPr>
        <p:spPr>
          <a:xfrm>
            <a:off x="1273484" y="1210285"/>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91" name="Google Shape;6691;p1962"/>
          <p:cNvSpPr txBox="1">
            <a:spLocks noGrp="1"/>
          </p:cNvSpPr>
          <p:nvPr>
            <p:ph type="body" idx="1"/>
          </p:nvPr>
        </p:nvSpPr>
        <p:spPr>
          <a:xfrm>
            <a:off x="1273484" y="2456780"/>
            <a:ext cx="15234269" cy="617573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717.xml><?xml version="1.0" encoding="utf-8"?>
<p:sldLayout xmlns:a="http://schemas.openxmlformats.org/drawingml/2006/main" xmlns:r="http://schemas.openxmlformats.org/officeDocument/2006/relationships" xmlns:p="http://schemas.openxmlformats.org/presentationml/2006/main" matchingName="Two Section | Picture and Copy Layout">
  <p:cSld name="Two Section | Picture and Copy Layout 10">
    <p:spTree>
      <p:nvGrpSpPr>
        <p:cNvPr id="1" name="Shape 6692"/>
        <p:cNvGrpSpPr/>
        <p:nvPr/>
      </p:nvGrpSpPr>
      <p:grpSpPr>
        <a:xfrm>
          <a:off x="0" y="0"/>
          <a:ext cx="0" cy="0"/>
          <a:chOff x="0" y="0"/>
          <a:chExt cx="0" cy="0"/>
        </a:xfrm>
      </p:grpSpPr>
      <p:sp>
        <p:nvSpPr>
          <p:cNvPr id="6693" name="Google Shape;6693;p1963"/>
          <p:cNvSpPr/>
          <p:nvPr/>
        </p:nvSpPr>
        <p:spPr>
          <a:xfrm>
            <a:off x="0" y="9469676"/>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6694" name="Google Shape;6694;p1963"/>
          <p:cNvSpPr/>
          <p:nvPr/>
        </p:nvSpPr>
        <p:spPr>
          <a:xfrm>
            <a:off x="0" y="9452272"/>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6695" name="Google Shape;6695;p1963"/>
          <p:cNvSpPr txBox="1">
            <a:spLocks noGrp="1"/>
          </p:cNvSpPr>
          <p:nvPr>
            <p:ph type="body" idx="1"/>
          </p:nvPr>
        </p:nvSpPr>
        <p:spPr>
          <a:xfrm>
            <a:off x="1780248" y="1941679"/>
            <a:ext cx="5975004" cy="5682134"/>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800"/>
              <a:buNone/>
              <a:defRPr sz="1800" b="0" i="1">
                <a:solidFill>
                  <a:srgbClr val="003B5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696" name="Google Shape;6696;p1963"/>
          <p:cNvSpPr txBox="1">
            <a:spLocks noGrp="1"/>
          </p:cNvSpPr>
          <p:nvPr>
            <p:ph type="body" idx="2"/>
          </p:nvPr>
        </p:nvSpPr>
        <p:spPr>
          <a:xfrm>
            <a:off x="8324093" y="2995691"/>
            <a:ext cx="8199842" cy="4628120"/>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b="0">
                <a:solidFill>
                  <a:schemeClr val="dk1"/>
                </a:solidFill>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b="0">
                <a:solidFill>
                  <a:srgbClr val="003B5C"/>
                </a:solidFill>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697" name="Google Shape;6697;p1963"/>
          <p:cNvSpPr txBox="1">
            <a:spLocks noGrp="1"/>
          </p:cNvSpPr>
          <p:nvPr>
            <p:ph type="title"/>
          </p:nvPr>
        </p:nvSpPr>
        <p:spPr>
          <a:xfrm>
            <a:off x="8324093" y="1731790"/>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6698" name="Google Shape;6698;p1963"/>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718.xml><?xml version="1.0" encoding="utf-8"?>
<p:sldLayout xmlns:a="http://schemas.openxmlformats.org/drawingml/2006/main" xmlns:r="http://schemas.openxmlformats.org/officeDocument/2006/relationships" xmlns:p="http://schemas.openxmlformats.org/presentationml/2006/main" matchingName="Title and Bullets Layout">
  <p:cSld name="Title and Bullets Layout 10">
    <p:spTree>
      <p:nvGrpSpPr>
        <p:cNvPr id="1" name="Shape 6699"/>
        <p:cNvGrpSpPr/>
        <p:nvPr/>
      </p:nvGrpSpPr>
      <p:grpSpPr>
        <a:xfrm>
          <a:off x="0" y="0"/>
          <a:ext cx="0" cy="0"/>
          <a:chOff x="0" y="0"/>
          <a:chExt cx="0" cy="0"/>
        </a:xfrm>
      </p:grpSpPr>
      <p:sp>
        <p:nvSpPr>
          <p:cNvPr id="6700" name="Google Shape;6700;p1964"/>
          <p:cNvSpPr txBox="1">
            <a:spLocks noGrp="1"/>
          </p:cNvSpPr>
          <p:nvPr>
            <p:ph type="title"/>
          </p:nvPr>
        </p:nvSpPr>
        <p:spPr>
          <a:xfrm>
            <a:off x="1273486" y="1175768"/>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01" name="Google Shape;6701;p1964"/>
          <p:cNvSpPr/>
          <p:nvPr/>
        </p:nvSpPr>
        <p:spPr>
          <a:xfrm>
            <a:off x="0" y="9469676"/>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6702" name="Google Shape;6702;p1964"/>
          <p:cNvSpPr/>
          <p:nvPr/>
        </p:nvSpPr>
        <p:spPr>
          <a:xfrm>
            <a:off x="0" y="9452272"/>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6703" name="Google Shape;6703;p1964"/>
          <p:cNvSpPr txBox="1">
            <a:spLocks noGrp="1"/>
          </p:cNvSpPr>
          <p:nvPr>
            <p:ph type="body" idx="1"/>
          </p:nvPr>
        </p:nvSpPr>
        <p:spPr>
          <a:xfrm>
            <a:off x="1273177" y="2422527"/>
            <a:ext cx="15265400" cy="5718174"/>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500"/>
              </a:spcBef>
              <a:spcAft>
                <a:spcPts val="0"/>
              </a:spcAft>
              <a:buSzPts val="3200"/>
              <a:buFont typeface="Arial"/>
              <a:buChar char="•"/>
              <a:defRPr sz="3200" b="0">
                <a:solidFill>
                  <a:schemeClr val="dk1"/>
                </a:solidFill>
                <a:latin typeface="Verdana"/>
                <a:ea typeface="Verdana"/>
                <a:cs typeface="Verdana"/>
                <a:sym typeface="Verdana"/>
              </a:defRPr>
            </a:lvl1pPr>
            <a:lvl2pPr marL="914400" lvl="1" indent="-431800" algn="l">
              <a:lnSpc>
                <a:spcPct val="100000"/>
              </a:lnSpc>
              <a:spcBef>
                <a:spcPts val="1500"/>
              </a:spcBef>
              <a:spcAft>
                <a:spcPts val="0"/>
              </a:spcAft>
              <a:buSzPts val="3200"/>
              <a:buChar char="•"/>
              <a:defRPr sz="3200">
                <a:latin typeface="Verdana"/>
                <a:ea typeface="Verdana"/>
                <a:cs typeface="Verdana"/>
                <a:sym typeface="Verdana"/>
              </a:defRPr>
            </a:lvl2pPr>
            <a:lvl3pPr marL="1371600" lvl="2" indent="-431800" algn="l">
              <a:lnSpc>
                <a:spcPct val="100000"/>
              </a:lnSpc>
              <a:spcBef>
                <a:spcPts val="1500"/>
              </a:spcBef>
              <a:spcAft>
                <a:spcPts val="0"/>
              </a:spcAft>
              <a:buSzPts val="3200"/>
              <a:buChar char="•"/>
              <a:defRPr sz="3200">
                <a:latin typeface="Verdana"/>
                <a:ea typeface="Verdana"/>
                <a:cs typeface="Verdana"/>
                <a:sym typeface="Verdana"/>
              </a:defRPr>
            </a:lvl3pPr>
            <a:lvl4pPr marL="1828800" lvl="3" indent="-431800" algn="l">
              <a:lnSpc>
                <a:spcPct val="100000"/>
              </a:lnSpc>
              <a:spcBef>
                <a:spcPts val="1500"/>
              </a:spcBef>
              <a:spcAft>
                <a:spcPts val="0"/>
              </a:spcAft>
              <a:buSzPts val="3200"/>
              <a:buChar char="•"/>
              <a:defRPr sz="3200">
                <a:latin typeface="Verdana"/>
                <a:ea typeface="Verdana"/>
                <a:cs typeface="Verdana"/>
                <a:sym typeface="Verdana"/>
              </a:defRPr>
            </a:lvl4pPr>
            <a:lvl5pPr marL="2286000" lvl="4" indent="-431800" algn="l">
              <a:lnSpc>
                <a:spcPct val="100000"/>
              </a:lnSpc>
              <a:spcBef>
                <a:spcPts val="1500"/>
              </a:spcBef>
              <a:spcAft>
                <a:spcPts val="0"/>
              </a:spcAft>
              <a:buSzPts val="3200"/>
              <a:buChar char="•"/>
              <a:defRPr sz="3200">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6704" name="Google Shape;6704;p1964"/>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719.xml><?xml version="1.0" encoding="utf-8"?>
<p:sldLayout xmlns:a="http://schemas.openxmlformats.org/drawingml/2006/main" xmlns:r="http://schemas.openxmlformats.org/officeDocument/2006/relationships" xmlns:p="http://schemas.openxmlformats.org/presentationml/2006/main" matchingName="1_Title and Content">
  <p:cSld name="1_Title and Content 9">
    <p:spTree>
      <p:nvGrpSpPr>
        <p:cNvPr id="1" name="Shape 6705"/>
        <p:cNvGrpSpPr/>
        <p:nvPr/>
      </p:nvGrpSpPr>
      <p:grpSpPr>
        <a:xfrm>
          <a:off x="0" y="0"/>
          <a:ext cx="0" cy="0"/>
          <a:chOff x="0" y="0"/>
          <a:chExt cx="0" cy="0"/>
        </a:xfrm>
      </p:grpSpPr>
      <p:sp>
        <p:nvSpPr>
          <p:cNvPr id="6706" name="Google Shape;6706;p1965"/>
          <p:cNvSpPr/>
          <p:nvPr/>
        </p:nvSpPr>
        <p:spPr>
          <a:xfrm>
            <a:off x="0" y="9469676"/>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pic>
        <p:nvPicPr>
          <p:cNvPr id="6707" name="Google Shape;6707;p1965"/>
          <p:cNvPicPr preferRelativeResize="0"/>
          <p:nvPr/>
        </p:nvPicPr>
        <p:blipFill rotWithShape="1">
          <a:blip r:embed="rId2">
            <a:alphaModFix/>
          </a:blip>
          <a:srcRect/>
          <a:stretch/>
        </p:blipFill>
        <p:spPr>
          <a:xfrm>
            <a:off x="10699008" y="9546612"/>
            <a:ext cx="7588992" cy="740388"/>
          </a:xfrm>
          <a:prstGeom prst="rect">
            <a:avLst/>
          </a:prstGeom>
          <a:noFill/>
          <a:ln>
            <a:noFill/>
          </a:ln>
        </p:spPr>
      </p:pic>
      <p:sp>
        <p:nvSpPr>
          <p:cNvPr id="6708" name="Google Shape;6708;p1965"/>
          <p:cNvSpPr/>
          <p:nvPr/>
        </p:nvSpPr>
        <p:spPr>
          <a:xfrm>
            <a:off x="0" y="9452272"/>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6709" name="Google Shape;6709;p1965"/>
          <p:cNvSpPr txBox="1">
            <a:spLocks noGrp="1"/>
          </p:cNvSpPr>
          <p:nvPr>
            <p:ph type="title"/>
          </p:nvPr>
        </p:nvSpPr>
        <p:spPr>
          <a:xfrm>
            <a:off x="1273484" y="1210285"/>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10" name="Google Shape;6710;p1965"/>
          <p:cNvSpPr txBox="1">
            <a:spLocks noGrp="1"/>
          </p:cNvSpPr>
          <p:nvPr>
            <p:ph type="body" idx="1"/>
          </p:nvPr>
        </p:nvSpPr>
        <p:spPr>
          <a:xfrm>
            <a:off x="1273484" y="2456780"/>
            <a:ext cx="15234269" cy="617573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720.xml><?xml version="1.0" encoding="utf-8"?>
<p:sldLayout xmlns:a="http://schemas.openxmlformats.org/drawingml/2006/main" xmlns:r="http://schemas.openxmlformats.org/officeDocument/2006/relationships" xmlns:p="http://schemas.openxmlformats.org/presentationml/2006/main" matchingName="Title and Content">
  <p:cSld name="30_Title and Content 5">
    <p:spTree>
      <p:nvGrpSpPr>
        <p:cNvPr id="1" name="Shape 6711"/>
        <p:cNvGrpSpPr/>
        <p:nvPr/>
      </p:nvGrpSpPr>
      <p:grpSpPr>
        <a:xfrm>
          <a:off x="0" y="0"/>
          <a:ext cx="0" cy="0"/>
          <a:chOff x="0" y="0"/>
          <a:chExt cx="0" cy="0"/>
        </a:xfrm>
      </p:grpSpPr>
      <p:grpSp>
        <p:nvGrpSpPr>
          <p:cNvPr id="6712" name="Google Shape;6712;p1966"/>
          <p:cNvGrpSpPr/>
          <p:nvPr/>
        </p:nvGrpSpPr>
        <p:grpSpPr>
          <a:xfrm>
            <a:off x="10787314" y="2"/>
            <a:ext cx="7500689" cy="2138988"/>
            <a:chOff x="7191542" y="1"/>
            <a:chExt cx="5000459" cy="1425992"/>
          </a:xfrm>
        </p:grpSpPr>
        <p:pic>
          <p:nvPicPr>
            <p:cNvPr id="6713" name="Google Shape;6713;p196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714" name="Google Shape;6714;p1966"/>
            <p:cNvGrpSpPr/>
            <p:nvPr/>
          </p:nvGrpSpPr>
          <p:grpSpPr>
            <a:xfrm>
              <a:off x="7191542" y="1"/>
              <a:ext cx="5000459" cy="1425992"/>
              <a:chOff x="7186272" y="0"/>
              <a:chExt cx="5005729" cy="1427495"/>
            </a:xfrm>
          </p:grpSpPr>
          <p:sp>
            <p:nvSpPr>
              <p:cNvPr id="6715" name="Google Shape;6715;p196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Calibri"/>
                  <a:buNone/>
                </a:pPr>
                <a:endParaRPr sz="2700" b="0" i="0" u="none" strike="noStrike" cap="none">
                  <a:solidFill>
                    <a:schemeClr val="dk1"/>
                  </a:solidFill>
                  <a:latin typeface="Calibri"/>
                  <a:ea typeface="Calibri"/>
                  <a:cs typeface="Calibri"/>
                  <a:sym typeface="Calibri"/>
                </a:endParaRPr>
              </a:p>
            </p:txBody>
          </p:sp>
          <p:sp>
            <p:nvSpPr>
              <p:cNvPr id="6716" name="Google Shape;6716;p196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Calibri"/>
                  <a:buNone/>
                </a:pPr>
                <a:endParaRPr sz="2700" b="0" i="0" u="none" strike="noStrike" cap="none">
                  <a:solidFill>
                    <a:schemeClr val="dk1"/>
                  </a:solidFill>
                  <a:latin typeface="Calibri"/>
                  <a:ea typeface="Calibri"/>
                  <a:cs typeface="Calibri"/>
                  <a:sym typeface="Calibri"/>
                </a:endParaRPr>
              </a:p>
            </p:txBody>
          </p:sp>
        </p:grpSp>
      </p:grpSp>
      <p:sp>
        <p:nvSpPr>
          <p:cNvPr id="6717" name="Google Shape;6717;p1966"/>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18" name="Google Shape;6718;p1966"/>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719" name="Google Shape;6719;p196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720" name="Google Shape;6720;p196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6721" name="Google Shape;6721;p196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721.xml><?xml version="1.0" encoding="utf-8"?>
<p:sldLayout xmlns:a="http://schemas.openxmlformats.org/drawingml/2006/main" xmlns:r="http://schemas.openxmlformats.org/officeDocument/2006/relationships" xmlns:p="http://schemas.openxmlformats.org/presentationml/2006/main" matchingName="Photo Slide">
  <p:cSld name="16_Photo Slide 5">
    <p:spTree>
      <p:nvGrpSpPr>
        <p:cNvPr id="1" name="Shape 6722"/>
        <p:cNvGrpSpPr/>
        <p:nvPr/>
      </p:nvGrpSpPr>
      <p:grpSpPr>
        <a:xfrm>
          <a:off x="0" y="0"/>
          <a:ext cx="0" cy="0"/>
          <a:chOff x="0" y="0"/>
          <a:chExt cx="0" cy="0"/>
        </a:xfrm>
      </p:grpSpPr>
      <p:sp>
        <p:nvSpPr>
          <p:cNvPr id="6723" name="Google Shape;6723;p1967"/>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24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6724" name="Google Shape;6724;p1967"/>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6725" name="Google Shape;6725;p1967"/>
          <p:cNvGrpSpPr/>
          <p:nvPr/>
        </p:nvGrpSpPr>
        <p:grpSpPr>
          <a:xfrm>
            <a:off x="0" y="8069140"/>
            <a:ext cx="4211052" cy="1130837"/>
            <a:chOff x="0" y="5379426"/>
            <a:chExt cx="2807368" cy="753891"/>
          </a:xfrm>
        </p:grpSpPr>
        <p:sp>
          <p:nvSpPr>
            <p:cNvPr id="6726" name="Google Shape;6726;p1967"/>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Calibri"/>
                <a:buNone/>
              </a:pPr>
              <a:endParaRPr sz="2700" b="0" i="0" u="none" strike="noStrike" cap="none">
                <a:solidFill>
                  <a:schemeClr val="lt1"/>
                </a:solidFill>
                <a:latin typeface="Calibri"/>
                <a:ea typeface="Calibri"/>
                <a:cs typeface="Calibri"/>
                <a:sym typeface="Calibri"/>
              </a:endParaRPr>
            </a:p>
          </p:txBody>
        </p:sp>
        <p:sp>
          <p:nvSpPr>
            <p:cNvPr id="6727" name="Google Shape;6727;p1967"/>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Calibri"/>
                <a:buNone/>
              </a:pPr>
              <a:endParaRPr sz="2700" b="0" i="0" u="none" strike="noStrike" cap="none">
                <a:solidFill>
                  <a:schemeClr val="lt1"/>
                </a:solidFill>
                <a:latin typeface="Calibri"/>
                <a:ea typeface="Calibri"/>
                <a:cs typeface="Calibri"/>
                <a:sym typeface="Calibri"/>
              </a:endParaRPr>
            </a:p>
          </p:txBody>
        </p:sp>
      </p:grpSp>
      <p:sp>
        <p:nvSpPr>
          <p:cNvPr id="6728" name="Google Shape;6728;p1967"/>
          <p:cNvSpPr>
            <a:spLocks noGrp="1"/>
          </p:cNvSpPr>
          <p:nvPr>
            <p:ph type="pic" idx="2"/>
          </p:nvPr>
        </p:nvSpPr>
        <p:spPr>
          <a:xfrm>
            <a:off x="4211052" y="685803"/>
            <a:ext cx="13373100" cy="8915397"/>
          </a:xfrm>
          <a:prstGeom prst="rect">
            <a:avLst/>
          </a:prstGeom>
          <a:noFill/>
          <a:ln>
            <a:noFill/>
          </a:ln>
        </p:spPr>
      </p:sp>
      <p:pic>
        <p:nvPicPr>
          <p:cNvPr id="6729" name="Google Shape;6729;p1967"/>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cSld>
  <p:clrMapOvr>
    <a:masterClrMapping/>
  </p:clrMapOvr>
</p:sldLayout>
</file>

<file path=ppt/slideLayouts/slideLayout722.xml><?xml version="1.0" encoding="utf-8"?>
<p:sldLayout xmlns:a="http://schemas.openxmlformats.org/drawingml/2006/main" xmlns:r="http://schemas.openxmlformats.org/officeDocument/2006/relationships" xmlns:p="http://schemas.openxmlformats.org/presentationml/2006/main" matchingName="Breaker-4">
  <p:cSld name="Breaker-4 7">
    <p:spTree>
      <p:nvGrpSpPr>
        <p:cNvPr id="1" name="Shape 6730"/>
        <p:cNvGrpSpPr/>
        <p:nvPr/>
      </p:nvGrpSpPr>
      <p:grpSpPr>
        <a:xfrm>
          <a:off x="0" y="0"/>
          <a:ext cx="0" cy="0"/>
          <a:chOff x="0" y="0"/>
          <a:chExt cx="0" cy="0"/>
        </a:xfrm>
      </p:grpSpPr>
      <p:pic>
        <p:nvPicPr>
          <p:cNvPr id="6731" name="Google Shape;6731;p1968"/>
          <p:cNvPicPr preferRelativeResize="0"/>
          <p:nvPr/>
        </p:nvPicPr>
        <p:blipFill rotWithShape="1">
          <a:blip r:embed="rId2">
            <a:alphaModFix/>
          </a:blip>
          <a:srcRect/>
          <a:stretch/>
        </p:blipFill>
        <p:spPr>
          <a:xfrm>
            <a:off x="2286" y="144"/>
            <a:ext cx="18283428" cy="10286712"/>
          </a:xfrm>
          <a:prstGeom prst="rect">
            <a:avLst/>
          </a:prstGeom>
          <a:noFill/>
          <a:ln>
            <a:noFill/>
          </a:ln>
        </p:spPr>
      </p:pic>
      <p:pic>
        <p:nvPicPr>
          <p:cNvPr id="6732" name="Google Shape;6732;p1968"/>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5637729" y="8841954"/>
            <a:ext cx="1969172" cy="843405"/>
          </a:xfrm>
          <a:prstGeom prst="rect">
            <a:avLst/>
          </a:prstGeom>
          <a:noFill/>
          <a:ln>
            <a:noFill/>
          </a:ln>
        </p:spPr>
      </p:pic>
      <p:sp>
        <p:nvSpPr>
          <p:cNvPr id="6733" name="Google Shape;6733;p1968"/>
          <p:cNvSpPr txBox="1">
            <a:spLocks noGrp="1"/>
          </p:cNvSpPr>
          <p:nvPr>
            <p:ph type="body" idx="1"/>
          </p:nvPr>
        </p:nvSpPr>
        <p:spPr>
          <a:xfrm>
            <a:off x="11189498" y="5143500"/>
            <a:ext cx="6271193" cy="16542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0"/>
              </a:spcBef>
              <a:spcAft>
                <a:spcPts val="0"/>
              </a:spcAft>
              <a:buSzPts val="5400"/>
              <a:buNone/>
              <a:defRPr sz="5400">
                <a:solidFill>
                  <a:schemeClr val="dk2"/>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734" name="Google Shape;6734;p1968"/>
          <p:cNvSpPr txBox="1">
            <a:spLocks noGrp="1"/>
          </p:cNvSpPr>
          <p:nvPr>
            <p:ph type="body" idx="2"/>
          </p:nvPr>
        </p:nvSpPr>
        <p:spPr>
          <a:xfrm>
            <a:off x="11189492" y="7163481"/>
            <a:ext cx="6271193" cy="1174977"/>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500"/>
              </a:spcBef>
              <a:spcAft>
                <a:spcPts val="0"/>
              </a:spcAft>
              <a:buSzPts val="2700"/>
              <a:buNone/>
              <a:defRPr sz="2700">
                <a:solidFill>
                  <a:schemeClr val="lt2"/>
                </a:solidFill>
                <a:latin typeface="Calibri"/>
                <a:ea typeface="Calibri"/>
                <a:cs typeface="Calibri"/>
                <a:sym typeface="Calibri"/>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723.xml><?xml version="1.0" encoding="utf-8"?>
<p:sldLayout xmlns:a="http://schemas.openxmlformats.org/drawingml/2006/main" xmlns:r="http://schemas.openxmlformats.org/officeDocument/2006/relationships" xmlns:p="http://schemas.openxmlformats.org/presentationml/2006/main" matchingName="LM-Transition">
  <p:cSld name="LM-Transition">
    <p:spTree>
      <p:nvGrpSpPr>
        <p:cNvPr id="1" name="Shape 6735"/>
        <p:cNvGrpSpPr/>
        <p:nvPr/>
      </p:nvGrpSpPr>
      <p:grpSpPr>
        <a:xfrm>
          <a:off x="0" y="0"/>
          <a:ext cx="0" cy="0"/>
          <a:chOff x="0" y="0"/>
          <a:chExt cx="0" cy="0"/>
        </a:xfrm>
      </p:grpSpPr>
      <p:sp>
        <p:nvSpPr>
          <p:cNvPr id="6736" name="Google Shape;6736;p1969"/>
          <p:cNvSpPr/>
          <p:nvPr/>
        </p:nvSpPr>
        <p:spPr>
          <a:xfrm>
            <a:off x="0" y="3436191"/>
            <a:ext cx="18288000" cy="6850809"/>
          </a:xfrm>
          <a:prstGeom prst="rect">
            <a:avLst/>
          </a:prstGeom>
          <a:solidFill>
            <a:srgbClr val="8D234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cxnSp>
        <p:nvCxnSpPr>
          <p:cNvPr id="6737" name="Google Shape;6737;p1969"/>
          <p:cNvCxnSpPr/>
          <p:nvPr/>
        </p:nvCxnSpPr>
        <p:spPr>
          <a:xfrm>
            <a:off x="1313729" y="6947390"/>
            <a:ext cx="15660545" cy="0"/>
          </a:xfrm>
          <a:prstGeom prst="straightConnector1">
            <a:avLst/>
          </a:prstGeom>
          <a:noFill/>
          <a:ln w="9525" cap="flat" cmpd="sng">
            <a:solidFill>
              <a:srgbClr val="C9C9C9"/>
            </a:solidFill>
            <a:prstDash val="solid"/>
            <a:miter lim="800000"/>
            <a:headEnd type="none" w="sm" len="sm"/>
            <a:tailEnd type="none" w="sm" len="sm"/>
          </a:ln>
        </p:spPr>
      </p:cxnSp>
      <p:pic>
        <p:nvPicPr>
          <p:cNvPr id="6738" name="Google Shape;6738;p1969" descr="LM_3C_H-300.png"/>
          <p:cNvPicPr preferRelativeResize="0"/>
          <p:nvPr/>
        </p:nvPicPr>
        <p:blipFill rotWithShape="1">
          <a:blip r:embed="rId2">
            <a:alphaModFix/>
          </a:blip>
          <a:srcRect/>
          <a:stretch/>
        </p:blipFill>
        <p:spPr>
          <a:xfrm>
            <a:off x="5772151" y="746964"/>
            <a:ext cx="6877052" cy="1713294"/>
          </a:xfrm>
          <a:prstGeom prst="rect">
            <a:avLst/>
          </a:prstGeom>
          <a:noFill/>
          <a:ln>
            <a:noFill/>
          </a:ln>
        </p:spPr>
      </p:pic>
      <p:pic>
        <p:nvPicPr>
          <p:cNvPr id="6739" name="Google Shape;6739;p1969" descr="trinity_health.jpg"/>
          <p:cNvPicPr preferRelativeResize="0"/>
          <p:nvPr/>
        </p:nvPicPr>
        <p:blipFill rotWithShape="1">
          <a:blip r:embed="rId3">
            <a:alphaModFix/>
          </a:blip>
          <a:srcRect/>
          <a:stretch/>
        </p:blipFill>
        <p:spPr>
          <a:xfrm>
            <a:off x="7166558" y="2861889"/>
            <a:ext cx="3906866" cy="288738"/>
          </a:xfrm>
          <a:prstGeom prst="rect">
            <a:avLst/>
          </a:prstGeom>
          <a:noFill/>
          <a:ln>
            <a:noFill/>
          </a:ln>
        </p:spPr>
      </p:pic>
      <p:sp>
        <p:nvSpPr>
          <p:cNvPr id="6740" name="Google Shape;6740;p1969"/>
          <p:cNvSpPr txBox="1">
            <a:spLocks noGrp="1"/>
          </p:cNvSpPr>
          <p:nvPr>
            <p:ph type="body" idx="1"/>
          </p:nvPr>
        </p:nvSpPr>
        <p:spPr>
          <a:xfrm>
            <a:off x="1313729" y="6047651"/>
            <a:ext cx="15660545" cy="571500"/>
          </a:xfrm>
          <a:prstGeom prst="rect">
            <a:avLst/>
          </a:prstGeom>
          <a:noFill/>
          <a:ln>
            <a:noFill/>
          </a:ln>
        </p:spPr>
        <p:txBody>
          <a:bodyPr spcFirstLastPara="1" wrap="square" lIns="91425" tIns="45700" rIns="91425" bIns="45700" anchor="ctr" anchorCtr="0">
            <a:noAutofit/>
          </a:bodyPr>
          <a:lstStyle>
            <a:lvl1pPr marL="457200" lvl="0" indent="-228600" algn="ctr">
              <a:lnSpc>
                <a:spcPct val="100000"/>
              </a:lnSpc>
              <a:spcBef>
                <a:spcPts val="1500"/>
              </a:spcBef>
              <a:spcAft>
                <a:spcPts val="0"/>
              </a:spcAft>
              <a:buSzPts val="4200"/>
              <a:buNone/>
              <a:defRPr sz="4200" b="1" i="0">
                <a:solidFill>
                  <a:schemeClr val="lt1"/>
                </a:solidFill>
                <a:latin typeface="Arial"/>
                <a:ea typeface="Arial"/>
                <a:cs typeface="Arial"/>
                <a:sym typeface="Arial"/>
              </a:defRPr>
            </a:lvl1pPr>
            <a:lvl2pPr marL="914400" lvl="1" indent="-228600" algn="l">
              <a:lnSpc>
                <a:spcPct val="100000"/>
              </a:lnSpc>
              <a:spcBef>
                <a:spcPts val="1500"/>
              </a:spcBef>
              <a:spcAft>
                <a:spcPts val="0"/>
              </a:spcAft>
              <a:buSzPts val="3000"/>
              <a:buNone/>
              <a:defRPr sz="3000" i="1">
                <a:solidFill>
                  <a:srgbClr val="9CA5AE"/>
                </a:solidFill>
                <a:latin typeface="Times New Roman"/>
                <a:ea typeface="Times New Roman"/>
                <a:cs typeface="Times New Roman"/>
                <a:sym typeface="Times New Roman"/>
              </a:defRPr>
            </a:lvl2pPr>
            <a:lvl3pPr marL="1371600" lvl="2" indent="-228600" algn="l">
              <a:lnSpc>
                <a:spcPct val="100000"/>
              </a:lnSpc>
              <a:spcBef>
                <a:spcPts val="1500"/>
              </a:spcBef>
              <a:spcAft>
                <a:spcPts val="0"/>
              </a:spcAft>
              <a:buSzPts val="3000"/>
              <a:buNone/>
              <a:defRPr sz="3000" i="1">
                <a:solidFill>
                  <a:srgbClr val="9CA5AE"/>
                </a:solidFill>
                <a:latin typeface="Times New Roman"/>
                <a:ea typeface="Times New Roman"/>
                <a:cs typeface="Times New Roman"/>
                <a:sym typeface="Times New Roman"/>
              </a:defRPr>
            </a:lvl3pPr>
            <a:lvl4pPr marL="1828800" lvl="3" indent="-228600" algn="l">
              <a:lnSpc>
                <a:spcPct val="100000"/>
              </a:lnSpc>
              <a:spcBef>
                <a:spcPts val="1500"/>
              </a:spcBef>
              <a:spcAft>
                <a:spcPts val="0"/>
              </a:spcAft>
              <a:buSzPts val="3000"/>
              <a:buNone/>
              <a:defRPr sz="3000" i="1">
                <a:solidFill>
                  <a:srgbClr val="9CA5AE"/>
                </a:solidFill>
                <a:latin typeface="Times New Roman"/>
                <a:ea typeface="Times New Roman"/>
                <a:cs typeface="Times New Roman"/>
                <a:sym typeface="Times New Roman"/>
              </a:defRPr>
            </a:lvl4pPr>
            <a:lvl5pPr marL="2286000" lvl="4" indent="-228600" algn="l">
              <a:lnSpc>
                <a:spcPct val="100000"/>
              </a:lnSpc>
              <a:spcBef>
                <a:spcPts val="1500"/>
              </a:spcBef>
              <a:spcAft>
                <a:spcPts val="0"/>
              </a:spcAft>
              <a:buSzPts val="3000"/>
              <a:buNone/>
              <a:defRPr sz="3000" i="1">
                <a:solidFill>
                  <a:srgbClr val="9CA5AE"/>
                </a:solidFill>
                <a:latin typeface="Times New Roman"/>
                <a:ea typeface="Times New Roman"/>
                <a:cs typeface="Times New Roman"/>
                <a:sym typeface="Times New Roman"/>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741" name="Google Shape;6741;p1969"/>
          <p:cNvSpPr txBox="1">
            <a:spLocks noGrp="1"/>
          </p:cNvSpPr>
          <p:nvPr>
            <p:ph type="body" idx="2"/>
          </p:nvPr>
        </p:nvSpPr>
        <p:spPr>
          <a:xfrm>
            <a:off x="1313729" y="7330314"/>
            <a:ext cx="15660545" cy="571500"/>
          </a:xfrm>
          <a:prstGeom prst="rect">
            <a:avLst/>
          </a:prstGeom>
          <a:noFill/>
          <a:ln>
            <a:noFill/>
          </a:ln>
        </p:spPr>
        <p:txBody>
          <a:bodyPr spcFirstLastPara="1" wrap="square" lIns="91425" tIns="45700" rIns="91425" bIns="45700" anchor="ctr" anchorCtr="0">
            <a:noAutofit/>
          </a:bodyPr>
          <a:lstStyle>
            <a:lvl1pPr marL="457200" lvl="0" indent="-228600" algn="ctr">
              <a:lnSpc>
                <a:spcPct val="100000"/>
              </a:lnSpc>
              <a:spcBef>
                <a:spcPts val="1500"/>
              </a:spcBef>
              <a:spcAft>
                <a:spcPts val="0"/>
              </a:spcAft>
              <a:buSzPts val="4200"/>
              <a:buNone/>
              <a:defRPr sz="4200" b="1" i="1">
                <a:solidFill>
                  <a:schemeClr val="lt1"/>
                </a:solidFill>
                <a:latin typeface="Times"/>
                <a:ea typeface="Times"/>
                <a:cs typeface="Times"/>
                <a:sym typeface="Times"/>
              </a:defRPr>
            </a:lvl1pPr>
            <a:lvl2pPr marL="914400" lvl="1" indent="-228600" algn="l">
              <a:lnSpc>
                <a:spcPct val="100000"/>
              </a:lnSpc>
              <a:spcBef>
                <a:spcPts val="1500"/>
              </a:spcBef>
              <a:spcAft>
                <a:spcPts val="0"/>
              </a:spcAft>
              <a:buSzPts val="3000"/>
              <a:buNone/>
              <a:defRPr sz="3000" i="1">
                <a:solidFill>
                  <a:srgbClr val="9CA5AE"/>
                </a:solidFill>
                <a:latin typeface="Times New Roman"/>
                <a:ea typeface="Times New Roman"/>
                <a:cs typeface="Times New Roman"/>
                <a:sym typeface="Times New Roman"/>
              </a:defRPr>
            </a:lvl2pPr>
            <a:lvl3pPr marL="1371600" lvl="2" indent="-228600" algn="l">
              <a:lnSpc>
                <a:spcPct val="100000"/>
              </a:lnSpc>
              <a:spcBef>
                <a:spcPts val="1500"/>
              </a:spcBef>
              <a:spcAft>
                <a:spcPts val="0"/>
              </a:spcAft>
              <a:buSzPts val="3000"/>
              <a:buNone/>
              <a:defRPr sz="3000" i="1">
                <a:solidFill>
                  <a:srgbClr val="9CA5AE"/>
                </a:solidFill>
                <a:latin typeface="Times New Roman"/>
                <a:ea typeface="Times New Roman"/>
                <a:cs typeface="Times New Roman"/>
                <a:sym typeface="Times New Roman"/>
              </a:defRPr>
            </a:lvl3pPr>
            <a:lvl4pPr marL="1828800" lvl="3" indent="-228600" algn="l">
              <a:lnSpc>
                <a:spcPct val="100000"/>
              </a:lnSpc>
              <a:spcBef>
                <a:spcPts val="1500"/>
              </a:spcBef>
              <a:spcAft>
                <a:spcPts val="0"/>
              </a:spcAft>
              <a:buSzPts val="3000"/>
              <a:buNone/>
              <a:defRPr sz="3000" i="1">
                <a:solidFill>
                  <a:srgbClr val="9CA5AE"/>
                </a:solidFill>
                <a:latin typeface="Times New Roman"/>
                <a:ea typeface="Times New Roman"/>
                <a:cs typeface="Times New Roman"/>
                <a:sym typeface="Times New Roman"/>
              </a:defRPr>
            </a:lvl4pPr>
            <a:lvl5pPr marL="2286000" lvl="4" indent="-228600" algn="l">
              <a:lnSpc>
                <a:spcPct val="100000"/>
              </a:lnSpc>
              <a:spcBef>
                <a:spcPts val="1500"/>
              </a:spcBef>
              <a:spcAft>
                <a:spcPts val="0"/>
              </a:spcAft>
              <a:buSzPts val="3000"/>
              <a:buNone/>
              <a:defRPr sz="3000" i="1">
                <a:solidFill>
                  <a:srgbClr val="9CA5AE"/>
                </a:solidFill>
                <a:latin typeface="Times New Roman"/>
                <a:ea typeface="Times New Roman"/>
                <a:cs typeface="Times New Roman"/>
                <a:sym typeface="Times New Roman"/>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724.xml><?xml version="1.0" encoding="utf-8"?>
<p:sldLayout xmlns:a="http://schemas.openxmlformats.org/drawingml/2006/main" xmlns:r="http://schemas.openxmlformats.org/officeDocument/2006/relationships" xmlns:p="http://schemas.openxmlformats.org/presentationml/2006/main" matchingName="1 Line Title (Logo UR)">
  <p:cSld name="1 Line Title (Logo UR)">
    <p:spTree>
      <p:nvGrpSpPr>
        <p:cNvPr id="1" name="Shape 6742"/>
        <p:cNvGrpSpPr/>
        <p:nvPr/>
      </p:nvGrpSpPr>
      <p:grpSpPr>
        <a:xfrm>
          <a:off x="0" y="0"/>
          <a:ext cx="0" cy="0"/>
          <a:chOff x="0" y="0"/>
          <a:chExt cx="0" cy="0"/>
        </a:xfrm>
      </p:grpSpPr>
      <p:cxnSp>
        <p:nvCxnSpPr>
          <p:cNvPr id="6743" name="Google Shape;6743;p1970"/>
          <p:cNvCxnSpPr/>
          <p:nvPr/>
        </p:nvCxnSpPr>
        <p:spPr>
          <a:xfrm>
            <a:off x="2" y="1694964"/>
            <a:ext cx="15433962" cy="0"/>
          </a:xfrm>
          <a:prstGeom prst="straightConnector1">
            <a:avLst/>
          </a:prstGeom>
          <a:noFill/>
          <a:ln w="12700" cap="flat" cmpd="sng">
            <a:solidFill>
              <a:srgbClr val="C9C9C9"/>
            </a:solidFill>
            <a:prstDash val="solid"/>
            <a:miter lim="800000"/>
            <a:headEnd type="none" w="sm" len="sm"/>
            <a:tailEnd type="oval" w="med" len="med"/>
          </a:ln>
        </p:spPr>
      </p:cxnSp>
      <p:sp>
        <p:nvSpPr>
          <p:cNvPr id="6744" name="Google Shape;6744;p1970"/>
          <p:cNvSpPr txBox="1">
            <a:spLocks noGrp="1"/>
          </p:cNvSpPr>
          <p:nvPr>
            <p:ph type="body" idx="1"/>
          </p:nvPr>
        </p:nvSpPr>
        <p:spPr>
          <a:xfrm>
            <a:off x="1050929" y="800951"/>
            <a:ext cx="13301681" cy="732806"/>
          </a:xfrm>
          <a:prstGeom prst="rect">
            <a:avLst/>
          </a:prstGeom>
          <a:noFill/>
          <a:ln>
            <a:noFill/>
          </a:ln>
        </p:spPr>
        <p:txBody>
          <a:bodyPr spcFirstLastPara="1" wrap="square" lIns="91425" tIns="45700" rIns="91425" bIns="45700" anchor="ctr" anchorCtr="0">
            <a:noAutofit/>
          </a:bodyPr>
          <a:lstStyle>
            <a:lvl1pPr marL="457200" lvl="0" indent="-228600" algn="l">
              <a:lnSpc>
                <a:spcPct val="100000"/>
              </a:lnSpc>
              <a:spcBef>
                <a:spcPts val="1500"/>
              </a:spcBef>
              <a:spcAft>
                <a:spcPts val="0"/>
              </a:spcAft>
              <a:buSzPts val="3600"/>
              <a:buNone/>
              <a:defRPr b="1">
                <a:solidFill>
                  <a:srgbClr val="8C2347"/>
                </a:solidFill>
              </a:defRPr>
            </a:lvl1pPr>
            <a:lvl2pPr marL="914400" lvl="1" indent="-228600" algn="l">
              <a:lnSpc>
                <a:spcPct val="100000"/>
              </a:lnSpc>
              <a:spcBef>
                <a:spcPts val="1500"/>
              </a:spcBef>
              <a:spcAft>
                <a:spcPts val="0"/>
              </a:spcAft>
              <a:buSzPts val="3000"/>
              <a:buNone/>
              <a:defRPr b="1">
                <a:solidFill>
                  <a:srgbClr val="8C2347"/>
                </a:solidFill>
              </a:defRPr>
            </a:lvl2pPr>
            <a:lvl3pPr marL="1371600" lvl="2" indent="-228600" algn="l">
              <a:lnSpc>
                <a:spcPct val="100000"/>
              </a:lnSpc>
              <a:spcBef>
                <a:spcPts val="1500"/>
              </a:spcBef>
              <a:spcAft>
                <a:spcPts val="0"/>
              </a:spcAft>
              <a:buSzPts val="2700"/>
              <a:buNone/>
              <a:defRPr b="1">
                <a:solidFill>
                  <a:srgbClr val="8C2347"/>
                </a:solidFill>
              </a:defRPr>
            </a:lvl3pPr>
            <a:lvl4pPr marL="1828800" lvl="3" indent="-228600" algn="l">
              <a:lnSpc>
                <a:spcPct val="100000"/>
              </a:lnSpc>
              <a:spcBef>
                <a:spcPts val="1500"/>
              </a:spcBef>
              <a:spcAft>
                <a:spcPts val="0"/>
              </a:spcAft>
              <a:buSzPts val="2400"/>
              <a:buNone/>
              <a:defRPr b="1">
                <a:solidFill>
                  <a:srgbClr val="8C2347"/>
                </a:solidFill>
              </a:defRPr>
            </a:lvl4pPr>
            <a:lvl5pPr marL="2286000" lvl="4" indent="-228600" algn="l">
              <a:lnSpc>
                <a:spcPct val="100000"/>
              </a:lnSpc>
              <a:spcBef>
                <a:spcPts val="1500"/>
              </a:spcBef>
              <a:spcAft>
                <a:spcPts val="0"/>
              </a:spcAft>
              <a:buSzPts val="2400"/>
              <a:buNone/>
              <a:defRPr b="1">
                <a:solidFill>
                  <a:srgbClr val="8C2347"/>
                </a:solidFill>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745" name="Google Shape;6745;p1970"/>
          <p:cNvSpPr/>
          <p:nvPr/>
        </p:nvSpPr>
        <p:spPr>
          <a:xfrm>
            <a:off x="14723000" y="8542118"/>
            <a:ext cx="3565002" cy="1744884"/>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6746" name="Google Shape;6746;p1970"/>
          <p:cNvSpPr txBox="1">
            <a:spLocks noGrp="1"/>
          </p:cNvSpPr>
          <p:nvPr>
            <p:ph type="body" idx="2"/>
          </p:nvPr>
        </p:nvSpPr>
        <p:spPr>
          <a:xfrm>
            <a:off x="1050929" y="2039155"/>
            <a:ext cx="16153338" cy="747314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2700"/>
              <a:buNone/>
              <a:defRPr sz="2700" b="0" i="0">
                <a:solidFill>
                  <a:schemeClr val="dk1"/>
                </a:solidFill>
                <a:latin typeface="Arial"/>
                <a:ea typeface="Arial"/>
                <a:cs typeface="Arial"/>
                <a:sym typeface="Arial"/>
              </a:defRPr>
            </a:lvl1pPr>
            <a:lvl2pPr marL="914400" lvl="1" indent="-228600" algn="l">
              <a:lnSpc>
                <a:spcPct val="100000"/>
              </a:lnSpc>
              <a:spcBef>
                <a:spcPts val="1500"/>
              </a:spcBef>
              <a:spcAft>
                <a:spcPts val="0"/>
              </a:spcAft>
              <a:buSzPts val="3000"/>
              <a:buNone/>
              <a:defRPr sz="3000" i="1">
                <a:solidFill>
                  <a:srgbClr val="9CA5AE"/>
                </a:solidFill>
                <a:latin typeface="Times New Roman"/>
                <a:ea typeface="Times New Roman"/>
                <a:cs typeface="Times New Roman"/>
                <a:sym typeface="Times New Roman"/>
              </a:defRPr>
            </a:lvl2pPr>
            <a:lvl3pPr marL="1371600" lvl="2" indent="-228600" algn="l">
              <a:lnSpc>
                <a:spcPct val="100000"/>
              </a:lnSpc>
              <a:spcBef>
                <a:spcPts val="1500"/>
              </a:spcBef>
              <a:spcAft>
                <a:spcPts val="0"/>
              </a:spcAft>
              <a:buSzPts val="3000"/>
              <a:buNone/>
              <a:defRPr sz="3000" i="1">
                <a:solidFill>
                  <a:srgbClr val="9CA5AE"/>
                </a:solidFill>
                <a:latin typeface="Times New Roman"/>
                <a:ea typeface="Times New Roman"/>
                <a:cs typeface="Times New Roman"/>
                <a:sym typeface="Times New Roman"/>
              </a:defRPr>
            </a:lvl3pPr>
            <a:lvl4pPr marL="1828800" lvl="3" indent="-228600" algn="l">
              <a:lnSpc>
                <a:spcPct val="100000"/>
              </a:lnSpc>
              <a:spcBef>
                <a:spcPts val="1500"/>
              </a:spcBef>
              <a:spcAft>
                <a:spcPts val="0"/>
              </a:spcAft>
              <a:buSzPts val="3000"/>
              <a:buNone/>
              <a:defRPr sz="3000" i="1">
                <a:solidFill>
                  <a:srgbClr val="9CA5AE"/>
                </a:solidFill>
                <a:latin typeface="Times New Roman"/>
                <a:ea typeface="Times New Roman"/>
                <a:cs typeface="Times New Roman"/>
                <a:sym typeface="Times New Roman"/>
              </a:defRPr>
            </a:lvl4pPr>
            <a:lvl5pPr marL="2286000" lvl="4" indent="-228600" algn="l">
              <a:lnSpc>
                <a:spcPct val="100000"/>
              </a:lnSpc>
              <a:spcBef>
                <a:spcPts val="1500"/>
              </a:spcBef>
              <a:spcAft>
                <a:spcPts val="0"/>
              </a:spcAft>
              <a:buSzPts val="3000"/>
              <a:buNone/>
              <a:defRPr sz="3000" i="1">
                <a:solidFill>
                  <a:srgbClr val="9CA5AE"/>
                </a:solidFill>
                <a:latin typeface="Times New Roman"/>
                <a:ea typeface="Times New Roman"/>
                <a:cs typeface="Times New Roman"/>
                <a:sym typeface="Times New Roman"/>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725.xml><?xml version="1.0" encoding="utf-8"?>
<p:sldLayout xmlns:a="http://schemas.openxmlformats.org/drawingml/2006/main" xmlns:r="http://schemas.openxmlformats.org/officeDocument/2006/relationships" xmlns:p="http://schemas.openxmlformats.org/presentationml/2006/main" matchingName="Title and Content">
  <p:cSld name="Title and Content">
    <p:spTree>
      <p:nvGrpSpPr>
        <p:cNvPr id="1" name="Shape 6747"/>
        <p:cNvGrpSpPr/>
        <p:nvPr/>
      </p:nvGrpSpPr>
      <p:grpSpPr>
        <a:xfrm>
          <a:off x="0" y="0"/>
          <a:ext cx="0" cy="0"/>
          <a:chOff x="0" y="0"/>
          <a:chExt cx="0" cy="0"/>
        </a:xfrm>
      </p:grpSpPr>
      <p:sp>
        <p:nvSpPr>
          <p:cNvPr id="6748" name="Google Shape;6748;p1971"/>
          <p:cNvSpPr txBox="1">
            <a:spLocks noGrp="1"/>
          </p:cNvSpPr>
          <p:nvPr>
            <p:ph type="dt" idx="10"/>
          </p:nvPr>
        </p:nvSpPr>
        <p:spPr>
          <a:xfrm>
            <a:off x="4700016" y="9654940"/>
            <a:ext cx="1700784" cy="336551"/>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6749" name="Google Shape;6749;p1971"/>
          <p:cNvSpPr txBox="1">
            <a:spLocks noGrp="1"/>
          </p:cNvSpPr>
          <p:nvPr>
            <p:ph type="ftr" idx="11"/>
          </p:nvPr>
        </p:nvSpPr>
        <p:spPr>
          <a:xfrm>
            <a:off x="6243989" y="9561367"/>
            <a:ext cx="10363200" cy="462533"/>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50" name="Google Shape;6750;p1971"/>
          <p:cNvSpPr txBox="1">
            <a:spLocks noGrp="1"/>
          </p:cNvSpPr>
          <p:nvPr>
            <p:ph type="sldNum" idx="12"/>
          </p:nvPr>
        </p:nvSpPr>
        <p:spPr>
          <a:xfrm>
            <a:off x="16611599" y="9561368"/>
            <a:ext cx="693491" cy="462533"/>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6751" name="Google Shape;6751;p1971"/>
          <p:cNvSpPr txBox="1">
            <a:spLocks noGrp="1"/>
          </p:cNvSpPr>
          <p:nvPr>
            <p:ph type="title"/>
          </p:nvPr>
        </p:nvSpPr>
        <p:spPr>
          <a:xfrm>
            <a:off x="2197115" y="254822"/>
            <a:ext cx="14360528" cy="1524000"/>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accent1"/>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52" name="Google Shape;6752;p1971"/>
          <p:cNvSpPr txBox="1">
            <a:spLocks noGrp="1"/>
          </p:cNvSpPr>
          <p:nvPr>
            <p:ph type="body" idx="1"/>
          </p:nvPr>
        </p:nvSpPr>
        <p:spPr>
          <a:xfrm>
            <a:off x="1862761" y="3053420"/>
            <a:ext cx="14694881" cy="5953122"/>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753" name="Google Shape;6753;p1971"/>
          <p:cNvSpPr txBox="1">
            <a:spLocks noGrp="1"/>
          </p:cNvSpPr>
          <p:nvPr>
            <p:ph type="body" idx="2"/>
          </p:nvPr>
        </p:nvSpPr>
        <p:spPr>
          <a:xfrm>
            <a:off x="2197113" y="1793765"/>
            <a:ext cx="14360526" cy="914400"/>
          </a:xfrm>
          <a:prstGeom prst="rect">
            <a:avLst/>
          </a:prstGeom>
          <a:noFill/>
          <a:ln>
            <a:noFill/>
          </a:ln>
        </p:spPr>
        <p:txBody>
          <a:bodyPr spcFirstLastPara="1" wrap="square" lIns="91425" tIns="45700" rIns="91425" bIns="45700" anchor="t" anchorCtr="0">
            <a:noAutofit/>
          </a:bodyPr>
          <a:lstStyle>
            <a:lvl1pPr marL="457200" lvl="0" indent="-228600" algn="l">
              <a:lnSpc>
                <a:spcPct val="85000"/>
              </a:lnSpc>
              <a:spcBef>
                <a:spcPts val="0"/>
              </a:spcBef>
              <a:spcAft>
                <a:spcPts val="0"/>
              </a:spcAft>
              <a:buSzPts val="4001"/>
              <a:buNone/>
              <a:defRPr sz="4001">
                <a:solidFill>
                  <a:schemeClr val="accent2"/>
                </a:solidFill>
              </a:defRPr>
            </a:lvl1pPr>
            <a:lvl2pPr marL="914400" lvl="1" indent="-228600" algn="l">
              <a:lnSpc>
                <a:spcPct val="100000"/>
              </a:lnSpc>
              <a:spcBef>
                <a:spcPts val="1500"/>
              </a:spcBef>
              <a:spcAft>
                <a:spcPts val="0"/>
              </a:spcAft>
              <a:buSzPts val="3000"/>
              <a:buNone/>
              <a:defRPr/>
            </a:lvl2pPr>
            <a:lvl3pPr marL="1371600" lvl="2" indent="-228600" algn="l">
              <a:lnSpc>
                <a:spcPct val="100000"/>
              </a:lnSpc>
              <a:spcBef>
                <a:spcPts val="1500"/>
              </a:spcBef>
              <a:spcAft>
                <a:spcPts val="0"/>
              </a:spcAft>
              <a:buSzPts val="2700"/>
              <a:buNone/>
              <a:defRPr/>
            </a:lvl3pPr>
            <a:lvl4pPr marL="1828800" lvl="3" indent="-228600" algn="l">
              <a:lnSpc>
                <a:spcPct val="100000"/>
              </a:lnSpc>
              <a:spcBef>
                <a:spcPts val="1500"/>
              </a:spcBef>
              <a:spcAft>
                <a:spcPts val="0"/>
              </a:spcAft>
              <a:buSzPts val="2400"/>
              <a:buNone/>
              <a:defRPr/>
            </a:lvl4pPr>
            <a:lvl5pPr marL="2286000" lvl="4" indent="-228600" algn="l">
              <a:lnSpc>
                <a:spcPct val="100000"/>
              </a:lnSpc>
              <a:spcBef>
                <a:spcPts val="1500"/>
              </a:spcBef>
              <a:spcAft>
                <a:spcPts val="0"/>
              </a:spcAft>
              <a:buSzPts val="2400"/>
              <a:buNone/>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726.xml><?xml version="1.0" encoding="utf-8"?>
<p:sldLayout xmlns:a="http://schemas.openxmlformats.org/drawingml/2006/main" xmlns:r="http://schemas.openxmlformats.org/officeDocument/2006/relationships" xmlns:p="http://schemas.openxmlformats.org/presentationml/2006/main" matchingName="Comparison">
  <p:cSld name="Comparison">
    <p:spTree>
      <p:nvGrpSpPr>
        <p:cNvPr id="1" name="Shape 6754"/>
        <p:cNvGrpSpPr/>
        <p:nvPr/>
      </p:nvGrpSpPr>
      <p:grpSpPr>
        <a:xfrm>
          <a:off x="0" y="0"/>
          <a:ext cx="0" cy="0"/>
          <a:chOff x="0" y="0"/>
          <a:chExt cx="0" cy="0"/>
        </a:xfrm>
      </p:grpSpPr>
      <p:sp>
        <p:nvSpPr>
          <p:cNvPr id="6755" name="Google Shape;6755;p1972"/>
          <p:cNvSpPr txBox="1">
            <a:spLocks noGrp="1"/>
          </p:cNvSpPr>
          <p:nvPr>
            <p:ph type="dt" idx="10"/>
          </p:nvPr>
        </p:nvSpPr>
        <p:spPr>
          <a:xfrm>
            <a:off x="4700016" y="9654940"/>
            <a:ext cx="1700784" cy="336551"/>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6756" name="Google Shape;6756;p1972"/>
          <p:cNvSpPr txBox="1">
            <a:spLocks noGrp="1"/>
          </p:cNvSpPr>
          <p:nvPr>
            <p:ph type="ftr" idx="11"/>
          </p:nvPr>
        </p:nvSpPr>
        <p:spPr>
          <a:xfrm>
            <a:off x="6243989" y="9561367"/>
            <a:ext cx="10363200" cy="462533"/>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57" name="Google Shape;6757;p1972"/>
          <p:cNvSpPr txBox="1">
            <a:spLocks noGrp="1"/>
          </p:cNvSpPr>
          <p:nvPr>
            <p:ph type="sldNum" idx="12"/>
          </p:nvPr>
        </p:nvSpPr>
        <p:spPr>
          <a:xfrm>
            <a:off x="16611599" y="9561368"/>
            <a:ext cx="693491" cy="462533"/>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6758" name="Google Shape;6758;p1972"/>
          <p:cNvSpPr txBox="1">
            <a:spLocks noGrp="1"/>
          </p:cNvSpPr>
          <p:nvPr>
            <p:ph type="body" idx="1"/>
          </p:nvPr>
        </p:nvSpPr>
        <p:spPr>
          <a:xfrm>
            <a:off x="1864990" y="3599522"/>
            <a:ext cx="7174238" cy="5394323"/>
          </a:xfrm>
          <a:prstGeom prst="rect">
            <a:avLst/>
          </a:prstGeom>
          <a:noFill/>
          <a:ln>
            <a:noFill/>
          </a:ln>
        </p:spPr>
        <p:txBody>
          <a:bodyPr spcFirstLastPara="1" wrap="square" lIns="0" tIns="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400050" algn="l">
              <a:lnSpc>
                <a:spcPct val="100000"/>
              </a:lnSpc>
              <a:spcBef>
                <a:spcPts val="1500"/>
              </a:spcBef>
              <a:spcAft>
                <a:spcPts val="0"/>
              </a:spcAft>
              <a:buSzPts val="2700"/>
              <a:buChar char="•"/>
              <a:defRPr/>
            </a:lvl3pPr>
            <a:lvl4pPr marL="1828800" lvl="3" indent="-381000" algn="l">
              <a:lnSpc>
                <a:spcPct val="100000"/>
              </a:lnSpc>
              <a:spcBef>
                <a:spcPts val="1500"/>
              </a:spcBef>
              <a:spcAft>
                <a:spcPts val="0"/>
              </a:spcAft>
              <a:buSzPts val="2400"/>
              <a:buChar char="•"/>
              <a:defRPr/>
            </a:lvl4pPr>
            <a:lvl5pPr marL="2286000" lvl="4" indent="-381000" algn="l">
              <a:lnSpc>
                <a:spcPct val="100000"/>
              </a:lnSpc>
              <a:spcBef>
                <a:spcPts val="1500"/>
              </a:spcBef>
              <a:spcAft>
                <a:spcPts val="0"/>
              </a:spcAft>
              <a:buSzPts val="24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759" name="Google Shape;6759;p1972"/>
          <p:cNvSpPr txBox="1">
            <a:spLocks noGrp="1"/>
          </p:cNvSpPr>
          <p:nvPr>
            <p:ph type="title"/>
          </p:nvPr>
        </p:nvSpPr>
        <p:spPr>
          <a:xfrm>
            <a:off x="2197115" y="254822"/>
            <a:ext cx="14360528" cy="15240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60" name="Google Shape;6760;p1972"/>
          <p:cNvSpPr txBox="1">
            <a:spLocks noGrp="1"/>
          </p:cNvSpPr>
          <p:nvPr>
            <p:ph type="body" idx="2"/>
          </p:nvPr>
        </p:nvSpPr>
        <p:spPr>
          <a:xfrm>
            <a:off x="2214830" y="3047428"/>
            <a:ext cx="6824411" cy="590390"/>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1500"/>
              </a:spcBef>
              <a:spcAft>
                <a:spcPts val="0"/>
              </a:spcAft>
              <a:buSzPts val="3401"/>
              <a:buNone/>
              <a:defRPr sz="3401" b="0">
                <a:solidFill>
                  <a:schemeClr val="dk2"/>
                </a:solidFill>
              </a:defRPr>
            </a:lvl1pPr>
            <a:lvl2pPr marL="914400" lvl="1" indent="-228600" algn="l">
              <a:lnSpc>
                <a:spcPct val="100000"/>
              </a:lnSpc>
              <a:spcBef>
                <a:spcPts val="1500"/>
              </a:spcBef>
              <a:spcAft>
                <a:spcPts val="0"/>
              </a:spcAft>
              <a:buSzPts val="4001"/>
              <a:buNone/>
              <a:defRPr sz="4001" b="1"/>
            </a:lvl2pPr>
            <a:lvl3pPr marL="1371600" lvl="2" indent="-228600" algn="l">
              <a:lnSpc>
                <a:spcPct val="100000"/>
              </a:lnSpc>
              <a:spcBef>
                <a:spcPts val="1500"/>
              </a:spcBef>
              <a:spcAft>
                <a:spcPts val="0"/>
              </a:spcAft>
              <a:buSzPts val="3600"/>
              <a:buNone/>
              <a:defRPr sz="3600" b="1"/>
            </a:lvl3pPr>
            <a:lvl4pPr marL="1828800" lvl="3" indent="-228600" algn="l">
              <a:lnSpc>
                <a:spcPct val="100000"/>
              </a:lnSpc>
              <a:spcBef>
                <a:spcPts val="1500"/>
              </a:spcBef>
              <a:spcAft>
                <a:spcPts val="0"/>
              </a:spcAft>
              <a:buSzPts val="3200"/>
              <a:buNone/>
              <a:defRPr sz="3200" b="1"/>
            </a:lvl4pPr>
            <a:lvl5pPr marL="2286000" lvl="4" indent="-228600" algn="l">
              <a:lnSpc>
                <a:spcPct val="100000"/>
              </a:lnSpc>
              <a:spcBef>
                <a:spcPts val="1500"/>
              </a:spcBef>
              <a:spcAft>
                <a:spcPts val="0"/>
              </a:spcAft>
              <a:buSzPts val="3200"/>
              <a:buNone/>
              <a:defRPr sz="3200" b="1"/>
            </a:lvl5pPr>
            <a:lvl6pPr marL="2743200" lvl="5" indent="-228600" algn="l">
              <a:lnSpc>
                <a:spcPct val="90000"/>
              </a:lnSpc>
              <a:spcBef>
                <a:spcPts val="1500"/>
              </a:spcBef>
              <a:spcAft>
                <a:spcPts val="0"/>
              </a:spcAft>
              <a:buClr>
                <a:schemeClr val="dk1"/>
              </a:buClr>
              <a:buSzPts val="3200"/>
              <a:buNone/>
              <a:defRPr sz="3200" b="1"/>
            </a:lvl6pPr>
            <a:lvl7pPr marL="3200400" lvl="6" indent="-228600" algn="l">
              <a:lnSpc>
                <a:spcPct val="90000"/>
              </a:lnSpc>
              <a:spcBef>
                <a:spcPts val="750"/>
              </a:spcBef>
              <a:spcAft>
                <a:spcPts val="0"/>
              </a:spcAft>
              <a:buClr>
                <a:schemeClr val="dk1"/>
              </a:buClr>
              <a:buSzPts val="3200"/>
              <a:buNone/>
              <a:defRPr sz="3200" b="1"/>
            </a:lvl7pPr>
            <a:lvl8pPr marL="3657600" lvl="7" indent="-228600" algn="l">
              <a:lnSpc>
                <a:spcPct val="90000"/>
              </a:lnSpc>
              <a:spcBef>
                <a:spcPts val="750"/>
              </a:spcBef>
              <a:spcAft>
                <a:spcPts val="0"/>
              </a:spcAft>
              <a:buClr>
                <a:schemeClr val="dk1"/>
              </a:buClr>
              <a:buSzPts val="3200"/>
              <a:buNone/>
              <a:defRPr sz="3200" b="1"/>
            </a:lvl8pPr>
            <a:lvl9pPr marL="4114800" lvl="8" indent="-228600" algn="l">
              <a:lnSpc>
                <a:spcPct val="90000"/>
              </a:lnSpc>
              <a:spcBef>
                <a:spcPts val="750"/>
              </a:spcBef>
              <a:spcAft>
                <a:spcPts val="0"/>
              </a:spcAft>
              <a:buClr>
                <a:schemeClr val="dk1"/>
              </a:buClr>
              <a:buSzPts val="3200"/>
              <a:buNone/>
              <a:defRPr sz="3200" b="1"/>
            </a:lvl9pPr>
          </a:lstStyle>
          <a:p>
            <a:endParaRPr/>
          </a:p>
        </p:txBody>
      </p:sp>
      <p:sp>
        <p:nvSpPr>
          <p:cNvPr id="6761" name="Google Shape;6761;p1972"/>
          <p:cNvSpPr txBox="1">
            <a:spLocks noGrp="1"/>
          </p:cNvSpPr>
          <p:nvPr>
            <p:ph type="body" idx="3"/>
          </p:nvPr>
        </p:nvSpPr>
        <p:spPr>
          <a:xfrm>
            <a:off x="2197112" y="1793765"/>
            <a:ext cx="14360528" cy="914400"/>
          </a:xfrm>
          <a:prstGeom prst="rect">
            <a:avLst/>
          </a:prstGeom>
          <a:noFill/>
          <a:ln>
            <a:noFill/>
          </a:ln>
        </p:spPr>
        <p:txBody>
          <a:bodyPr spcFirstLastPara="1" wrap="square" lIns="91425" tIns="45700" rIns="91425" bIns="45700" anchor="t" anchorCtr="0">
            <a:noAutofit/>
          </a:bodyPr>
          <a:lstStyle>
            <a:lvl1pPr marL="457200" lvl="0" indent="-228600" algn="l">
              <a:lnSpc>
                <a:spcPct val="85000"/>
              </a:lnSpc>
              <a:spcBef>
                <a:spcPts val="0"/>
              </a:spcBef>
              <a:spcAft>
                <a:spcPts val="0"/>
              </a:spcAft>
              <a:buSzPts val="4001"/>
              <a:buNone/>
              <a:defRPr sz="4001">
                <a:solidFill>
                  <a:schemeClr val="accent2"/>
                </a:solidFill>
              </a:defRPr>
            </a:lvl1pPr>
            <a:lvl2pPr marL="914400" lvl="1" indent="-228600" algn="l">
              <a:lnSpc>
                <a:spcPct val="100000"/>
              </a:lnSpc>
              <a:spcBef>
                <a:spcPts val="1500"/>
              </a:spcBef>
              <a:spcAft>
                <a:spcPts val="0"/>
              </a:spcAft>
              <a:buSzPts val="3000"/>
              <a:buNone/>
              <a:defRPr/>
            </a:lvl2pPr>
            <a:lvl3pPr marL="1371600" lvl="2" indent="-228600" algn="l">
              <a:lnSpc>
                <a:spcPct val="100000"/>
              </a:lnSpc>
              <a:spcBef>
                <a:spcPts val="1500"/>
              </a:spcBef>
              <a:spcAft>
                <a:spcPts val="0"/>
              </a:spcAft>
              <a:buSzPts val="2700"/>
              <a:buNone/>
              <a:defRPr/>
            </a:lvl3pPr>
            <a:lvl4pPr marL="1828800" lvl="3" indent="-228600" algn="l">
              <a:lnSpc>
                <a:spcPct val="100000"/>
              </a:lnSpc>
              <a:spcBef>
                <a:spcPts val="1500"/>
              </a:spcBef>
              <a:spcAft>
                <a:spcPts val="0"/>
              </a:spcAft>
              <a:buSzPts val="2400"/>
              <a:buNone/>
              <a:defRPr/>
            </a:lvl4pPr>
            <a:lvl5pPr marL="2286000" lvl="4" indent="-228600" algn="l">
              <a:lnSpc>
                <a:spcPct val="100000"/>
              </a:lnSpc>
              <a:spcBef>
                <a:spcPts val="1500"/>
              </a:spcBef>
              <a:spcAft>
                <a:spcPts val="0"/>
              </a:spcAft>
              <a:buSzPts val="2400"/>
              <a:buNone/>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762" name="Google Shape;6762;p1972"/>
          <p:cNvSpPr txBox="1">
            <a:spLocks noGrp="1"/>
          </p:cNvSpPr>
          <p:nvPr>
            <p:ph type="body" idx="4"/>
          </p:nvPr>
        </p:nvSpPr>
        <p:spPr>
          <a:xfrm>
            <a:off x="9377029" y="3599522"/>
            <a:ext cx="7174238" cy="5394323"/>
          </a:xfrm>
          <a:prstGeom prst="rect">
            <a:avLst/>
          </a:prstGeom>
          <a:noFill/>
          <a:ln>
            <a:noFill/>
          </a:ln>
        </p:spPr>
        <p:txBody>
          <a:bodyPr spcFirstLastPara="1" wrap="square" lIns="0" tIns="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400050" algn="l">
              <a:lnSpc>
                <a:spcPct val="100000"/>
              </a:lnSpc>
              <a:spcBef>
                <a:spcPts val="1500"/>
              </a:spcBef>
              <a:spcAft>
                <a:spcPts val="0"/>
              </a:spcAft>
              <a:buSzPts val="2700"/>
              <a:buChar char="•"/>
              <a:defRPr/>
            </a:lvl3pPr>
            <a:lvl4pPr marL="1828800" lvl="3" indent="-381000" algn="l">
              <a:lnSpc>
                <a:spcPct val="100000"/>
              </a:lnSpc>
              <a:spcBef>
                <a:spcPts val="1500"/>
              </a:spcBef>
              <a:spcAft>
                <a:spcPts val="0"/>
              </a:spcAft>
              <a:buSzPts val="2400"/>
              <a:buChar char="•"/>
              <a:defRPr/>
            </a:lvl4pPr>
            <a:lvl5pPr marL="2286000" lvl="4" indent="-381000" algn="l">
              <a:lnSpc>
                <a:spcPct val="100000"/>
              </a:lnSpc>
              <a:spcBef>
                <a:spcPts val="1500"/>
              </a:spcBef>
              <a:spcAft>
                <a:spcPts val="0"/>
              </a:spcAft>
              <a:buSzPts val="24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763" name="Google Shape;6763;p1972"/>
          <p:cNvSpPr txBox="1">
            <a:spLocks noGrp="1"/>
          </p:cNvSpPr>
          <p:nvPr>
            <p:ph type="body" idx="5"/>
          </p:nvPr>
        </p:nvSpPr>
        <p:spPr>
          <a:xfrm>
            <a:off x="9726868" y="3047428"/>
            <a:ext cx="6824411" cy="590390"/>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1500"/>
              </a:spcBef>
              <a:spcAft>
                <a:spcPts val="0"/>
              </a:spcAft>
              <a:buSzPts val="3401"/>
              <a:buNone/>
              <a:defRPr sz="3401" b="0">
                <a:solidFill>
                  <a:schemeClr val="dk2"/>
                </a:solidFill>
              </a:defRPr>
            </a:lvl1pPr>
            <a:lvl2pPr marL="914400" lvl="1" indent="-228600" algn="l">
              <a:lnSpc>
                <a:spcPct val="100000"/>
              </a:lnSpc>
              <a:spcBef>
                <a:spcPts val="1500"/>
              </a:spcBef>
              <a:spcAft>
                <a:spcPts val="0"/>
              </a:spcAft>
              <a:buSzPts val="4001"/>
              <a:buNone/>
              <a:defRPr sz="4001" b="1"/>
            </a:lvl2pPr>
            <a:lvl3pPr marL="1371600" lvl="2" indent="-228600" algn="l">
              <a:lnSpc>
                <a:spcPct val="100000"/>
              </a:lnSpc>
              <a:spcBef>
                <a:spcPts val="1500"/>
              </a:spcBef>
              <a:spcAft>
                <a:spcPts val="0"/>
              </a:spcAft>
              <a:buSzPts val="3600"/>
              <a:buNone/>
              <a:defRPr sz="3600" b="1"/>
            </a:lvl3pPr>
            <a:lvl4pPr marL="1828800" lvl="3" indent="-228600" algn="l">
              <a:lnSpc>
                <a:spcPct val="100000"/>
              </a:lnSpc>
              <a:spcBef>
                <a:spcPts val="1500"/>
              </a:spcBef>
              <a:spcAft>
                <a:spcPts val="0"/>
              </a:spcAft>
              <a:buSzPts val="3200"/>
              <a:buNone/>
              <a:defRPr sz="3200" b="1"/>
            </a:lvl4pPr>
            <a:lvl5pPr marL="2286000" lvl="4" indent="-228600" algn="l">
              <a:lnSpc>
                <a:spcPct val="100000"/>
              </a:lnSpc>
              <a:spcBef>
                <a:spcPts val="1500"/>
              </a:spcBef>
              <a:spcAft>
                <a:spcPts val="0"/>
              </a:spcAft>
              <a:buSzPts val="3200"/>
              <a:buNone/>
              <a:defRPr sz="3200" b="1"/>
            </a:lvl5pPr>
            <a:lvl6pPr marL="2743200" lvl="5" indent="-228600" algn="l">
              <a:lnSpc>
                <a:spcPct val="90000"/>
              </a:lnSpc>
              <a:spcBef>
                <a:spcPts val="1500"/>
              </a:spcBef>
              <a:spcAft>
                <a:spcPts val="0"/>
              </a:spcAft>
              <a:buClr>
                <a:schemeClr val="dk1"/>
              </a:buClr>
              <a:buSzPts val="3200"/>
              <a:buNone/>
              <a:defRPr sz="3200" b="1"/>
            </a:lvl6pPr>
            <a:lvl7pPr marL="3200400" lvl="6" indent="-228600" algn="l">
              <a:lnSpc>
                <a:spcPct val="90000"/>
              </a:lnSpc>
              <a:spcBef>
                <a:spcPts val="750"/>
              </a:spcBef>
              <a:spcAft>
                <a:spcPts val="0"/>
              </a:spcAft>
              <a:buClr>
                <a:schemeClr val="dk1"/>
              </a:buClr>
              <a:buSzPts val="3200"/>
              <a:buNone/>
              <a:defRPr sz="3200" b="1"/>
            </a:lvl7pPr>
            <a:lvl8pPr marL="3657600" lvl="7" indent="-228600" algn="l">
              <a:lnSpc>
                <a:spcPct val="90000"/>
              </a:lnSpc>
              <a:spcBef>
                <a:spcPts val="750"/>
              </a:spcBef>
              <a:spcAft>
                <a:spcPts val="0"/>
              </a:spcAft>
              <a:buClr>
                <a:schemeClr val="dk1"/>
              </a:buClr>
              <a:buSzPts val="3200"/>
              <a:buNone/>
              <a:defRPr sz="3200" b="1"/>
            </a:lvl8pPr>
            <a:lvl9pPr marL="4114800" lvl="8" indent="-228600" algn="l">
              <a:lnSpc>
                <a:spcPct val="90000"/>
              </a:lnSpc>
              <a:spcBef>
                <a:spcPts val="750"/>
              </a:spcBef>
              <a:spcAft>
                <a:spcPts val="0"/>
              </a:spcAft>
              <a:buClr>
                <a:schemeClr val="dk1"/>
              </a:buClr>
              <a:buSzPts val="3200"/>
              <a:buNone/>
              <a:defRPr sz="3200" b="1"/>
            </a:lvl9pPr>
          </a:lstStyle>
          <a:p>
            <a:endParaRPr/>
          </a:p>
        </p:txBody>
      </p:sp>
    </p:spTree>
  </p:cSld>
  <p:clrMapOvr>
    <a:masterClrMapping/>
  </p:clrMapOvr>
</p:sldLayout>
</file>

<file path=ppt/slideLayouts/slideLayout727.xml><?xml version="1.0" encoding="utf-8"?>
<p:sldLayout xmlns:a="http://schemas.openxmlformats.org/drawingml/2006/main" xmlns:r="http://schemas.openxmlformats.org/officeDocument/2006/relationships" xmlns:p="http://schemas.openxmlformats.org/presentationml/2006/main" matchingName="Stacked Two Content + Side">
  <p:cSld name="Stacked Two Content + Side">
    <p:spTree>
      <p:nvGrpSpPr>
        <p:cNvPr id="1" name="Shape 6764"/>
        <p:cNvGrpSpPr/>
        <p:nvPr/>
      </p:nvGrpSpPr>
      <p:grpSpPr>
        <a:xfrm>
          <a:off x="0" y="0"/>
          <a:ext cx="0" cy="0"/>
          <a:chOff x="0" y="0"/>
          <a:chExt cx="0" cy="0"/>
        </a:xfrm>
      </p:grpSpPr>
      <p:sp>
        <p:nvSpPr>
          <p:cNvPr id="6765" name="Google Shape;6765;p1973"/>
          <p:cNvSpPr txBox="1">
            <a:spLocks noGrp="1"/>
          </p:cNvSpPr>
          <p:nvPr>
            <p:ph type="dt" idx="10"/>
          </p:nvPr>
        </p:nvSpPr>
        <p:spPr>
          <a:xfrm>
            <a:off x="4700016" y="9654940"/>
            <a:ext cx="1700784" cy="336551"/>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6766" name="Google Shape;6766;p1973"/>
          <p:cNvSpPr txBox="1">
            <a:spLocks noGrp="1"/>
          </p:cNvSpPr>
          <p:nvPr>
            <p:ph type="ftr" idx="11"/>
          </p:nvPr>
        </p:nvSpPr>
        <p:spPr>
          <a:xfrm>
            <a:off x="6243989" y="9561367"/>
            <a:ext cx="10363200" cy="462533"/>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67" name="Google Shape;6767;p1973"/>
          <p:cNvSpPr txBox="1">
            <a:spLocks noGrp="1"/>
          </p:cNvSpPr>
          <p:nvPr>
            <p:ph type="sldNum" idx="12"/>
          </p:nvPr>
        </p:nvSpPr>
        <p:spPr>
          <a:xfrm>
            <a:off x="16611599" y="9561368"/>
            <a:ext cx="693491" cy="462533"/>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6768" name="Google Shape;6768;p1973"/>
          <p:cNvSpPr txBox="1">
            <a:spLocks noGrp="1"/>
          </p:cNvSpPr>
          <p:nvPr>
            <p:ph type="body" idx="1"/>
          </p:nvPr>
        </p:nvSpPr>
        <p:spPr>
          <a:xfrm>
            <a:off x="10390340" y="3048934"/>
            <a:ext cx="7288062" cy="5942666"/>
          </a:xfrm>
          <a:prstGeom prst="rect">
            <a:avLst/>
          </a:prstGeom>
          <a:noFill/>
          <a:ln>
            <a:noFill/>
          </a:ln>
        </p:spPr>
        <p:txBody>
          <a:bodyPr spcFirstLastPara="1" wrap="square" lIns="0" tIns="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419100" algn="l">
              <a:lnSpc>
                <a:spcPct val="100000"/>
              </a:lnSpc>
              <a:spcBef>
                <a:spcPts val="1500"/>
              </a:spcBef>
              <a:spcAft>
                <a:spcPts val="0"/>
              </a:spcAft>
              <a:buSzPts val="3000"/>
              <a:buChar char="•"/>
              <a:defRPr/>
            </a:lvl2pPr>
            <a:lvl3pPr marL="1371600" lvl="2" indent="-400050" algn="l">
              <a:lnSpc>
                <a:spcPct val="100000"/>
              </a:lnSpc>
              <a:spcBef>
                <a:spcPts val="1500"/>
              </a:spcBef>
              <a:spcAft>
                <a:spcPts val="0"/>
              </a:spcAft>
              <a:buSzPts val="2700"/>
              <a:buChar char="•"/>
              <a:defRPr/>
            </a:lvl3pPr>
            <a:lvl4pPr marL="1828800" lvl="3" indent="-381000" algn="l">
              <a:lnSpc>
                <a:spcPct val="100000"/>
              </a:lnSpc>
              <a:spcBef>
                <a:spcPts val="1500"/>
              </a:spcBef>
              <a:spcAft>
                <a:spcPts val="0"/>
              </a:spcAft>
              <a:buSzPts val="2400"/>
              <a:buChar char="•"/>
              <a:defRPr/>
            </a:lvl4pPr>
            <a:lvl5pPr marL="2286000" lvl="4" indent="-381000" algn="l">
              <a:lnSpc>
                <a:spcPct val="100000"/>
              </a:lnSpc>
              <a:spcBef>
                <a:spcPts val="1500"/>
              </a:spcBef>
              <a:spcAft>
                <a:spcPts val="0"/>
              </a:spcAft>
              <a:buSzPts val="24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769" name="Google Shape;6769;p1973"/>
          <p:cNvSpPr txBox="1">
            <a:spLocks noGrp="1"/>
          </p:cNvSpPr>
          <p:nvPr>
            <p:ph type="title"/>
          </p:nvPr>
        </p:nvSpPr>
        <p:spPr>
          <a:xfrm>
            <a:off x="2197115" y="254822"/>
            <a:ext cx="14360528" cy="15240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70" name="Google Shape;6770;p1973"/>
          <p:cNvSpPr txBox="1">
            <a:spLocks noGrp="1"/>
          </p:cNvSpPr>
          <p:nvPr>
            <p:ph type="body" idx="2"/>
          </p:nvPr>
        </p:nvSpPr>
        <p:spPr>
          <a:xfrm>
            <a:off x="2197115" y="1793765"/>
            <a:ext cx="14360526" cy="914400"/>
          </a:xfrm>
          <a:prstGeom prst="rect">
            <a:avLst/>
          </a:prstGeom>
          <a:noFill/>
          <a:ln>
            <a:noFill/>
          </a:ln>
        </p:spPr>
        <p:txBody>
          <a:bodyPr spcFirstLastPara="1" wrap="square" lIns="91425" tIns="45700" rIns="91425" bIns="45700" anchor="t" anchorCtr="0">
            <a:noAutofit/>
          </a:bodyPr>
          <a:lstStyle>
            <a:lvl1pPr marL="457200" lvl="0" indent="-228600" algn="l">
              <a:lnSpc>
                <a:spcPct val="85000"/>
              </a:lnSpc>
              <a:spcBef>
                <a:spcPts val="0"/>
              </a:spcBef>
              <a:spcAft>
                <a:spcPts val="0"/>
              </a:spcAft>
              <a:buSzPts val="4001"/>
              <a:buNone/>
              <a:defRPr sz="4001">
                <a:solidFill>
                  <a:schemeClr val="accent2"/>
                </a:solidFill>
              </a:defRPr>
            </a:lvl1pPr>
            <a:lvl2pPr marL="914400" lvl="1" indent="-228600" algn="l">
              <a:lnSpc>
                <a:spcPct val="100000"/>
              </a:lnSpc>
              <a:spcBef>
                <a:spcPts val="1500"/>
              </a:spcBef>
              <a:spcAft>
                <a:spcPts val="0"/>
              </a:spcAft>
              <a:buSzPts val="3000"/>
              <a:buNone/>
              <a:defRPr/>
            </a:lvl2pPr>
            <a:lvl3pPr marL="1371600" lvl="2" indent="-228600" algn="l">
              <a:lnSpc>
                <a:spcPct val="100000"/>
              </a:lnSpc>
              <a:spcBef>
                <a:spcPts val="1500"/>
              </a:spcBef>
              <a:spcAft>
                <a:spcPts val="0"/>
              </a:spcAft>
              <a:buSzPts val="2700"/>
              <a:buNone/>
              <a:defRPr/>
            </a:lvl3pPr>
            <a:lvl4pPr marL="1828800" lvl="3" indent="-228600" algn="l">
              <a:lnSpc>
                <a:spcPct val="100000"/>
              </a:lnSpc>
              <a:spcBef>
                <a:spcPts val="1500"/>
              </a:spcBef>
              <a:spcAft>
                <a:spcPts val="0"/>
              </a:spcAft>
              <a:buSzPts val="2400"/>
              <a:buNone/>
              <a:defRPr/>
            </a:lvl4pPr>
            <a:lvl5pPr marL="2286000" lvl="4" indent="-228600" algn="l">
              <a:lnSpc>
                <a:spcPct val="100000"/>
              </a:lnSpc>
              <a:spcBef>
                <a:spcPts val="1500"/>
              </a:spcBef>
              <a:spcAft>
                <a:spcPts val="0"/>
              </a:spcAft>
              <a:buSzPts val="2400"/>
              <a:buNone/>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771" name="Google Shape;6771;p1973"/>
          <p:cNvSpPr txBox="1">
            <a:spLocks noGrp="1"/>
          </p:cNvSpPr>
          <p:nvPr>
            <p:ph type="body" idx="3"/>
          </p:nvPr>
        </p:nvSpPr>
        <p:spPr>
          <a:xfrm>
            <a:off x="1864988" y="3599522"/>
            <a:ext cx="7863212" cy="2175806"/>
          </a:xfrm>
          <a:prstGeom prst="rect">
            <a:avLst/>
          </a:prstGeom>
          <a:noFill/>
          <a:ln>
            <a:noFill/>
          </a:ln>
        </p:spPr>
        <p:txBody>
          <a:bodyPr spcFirstLastPara="1" wrap="square" lIns="0" tIns="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400050" algn="l">
              <a:lnSpc>
                <a:spcPct val="100000"/>
              </a:lnSpc>
              <a:spcBef>
                <a:spcPts val="1500"/>
              </a:spcBef>
              <a:spcAft>
                <a:spcPts val="0"/>
              </a:spcAft>
              <a:buSzPts val="2700"/>
              <a:buChar char="•"/>
              <a:defRPr/>
            </a:lvl3pPr>
            <a:lvl4pPr marL="1828800" lvl="3" indent="-381000" algn="l">
              <a:lnSpc>
                <a:spcPct val="100000"/>
              </a:lnSpc>
              <a:spcBef>
                <a:spcPts val="1500"/>
              </a:spcBef>
              <a:spcAft>
                <a:spcPts val="0"/>
              </a:spcAft>
              <a:buSzPts val="2400"/>
              <a:buChar char="•"/>
              <a:defRPr/>
            </a:lvl4pPr>
            <a:lvl5pPr marL="2286000" lvl="4" indent="-381000" algn="l">
              <a:lnSpc>
                <a:spcPct val="100000"/>
              </a:lnSpc>
              <a:spcBef>
                <a:spcPts val="1500"/>
              </a:spcBef>
              <a:spcAft>
                <a:spcPts val="0"/>
              </a:spcAft>
              <a:buSzPts val="24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772" name="Google Shape;6772;p1973"/>
          <p:cNvSpPr txBox="1">
            <a:spLocks noGrp="1"/>
          </p:cNvSpPr>
          <p:nvPr>
            <p:ph type="body" idx="4"/>
          </p:nvPr>
        </p:nvSpPr>
        <p:spPr>
          <a:xfrm>
            <a:off x="2214829" y="3047428"/>
            <a:ext cx="7513373" cy="590390"/>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1500"/>
              </a:spcBef>
              <a:spcAft>
                <a:spcPts val="0"/>
              </a:spcAft>
              <a:buSzPts val="3401"/>
              <a:buNone/>
              <a:defRPr sz="3401" b="0">
                <a:solidFill>
                  <a:schemeClr val="dk2"/>
                </a:solidFill>
              </a:defRPr>
            </a:lvl1pPr>
            <a:lvl2pPr marL="914400" lvl="1" indent="-228600" algn="l">
              <a:lnSpc>
                <a:spcPct val="100000"/>
              </a:lnSpc>
              <a:spcBef>
                <a:spcPts val="1500"/>
              </a:spcBef>
              <a:spcAft>
                <a:spcPts val="0"/>
              </a:spcAft>
              <a:buSzPts val="4001"/>
              <a:buNone/>
              <a:defRPr sz="4001" b="1"/>
            </a:lvl2pPr>
            <a:lvl3pPr marL="1371600" lvl="2" indent="-228600" algn="l">
              <a:lnSpc>
                <a:spcPct val="100000"/>
              </a:lnSpc>
              <a:spcBef>
                <a:spcPts val="1500"/>
              </a:spcBef>
              <a:spcAft>
                <a:spcPts val="0"/>
              </a:spcAft>
              <a:buSzPts val="3600"/>
              <a:buNone/>
              <a:defRPr sz="3600" b="1"/>
            </a:lvl3pPr>
            <a:lvl4pPr marL="1828800" lvl="3" indent="-228600" algn="l">
              <a:lnSpc>
                <a:spcPct val="100000"/>
              </a:lnSpc>
              <a:spcBef>
                <a:spcPts val="1500"/>
              </a:spcBef>
              <a:spcAft>
                <a:spcPts val="0"/>
              </a:spcAft>
              <a:buSzPts val="3200"/>
              <a:buNone/>
              <a:defRPr sz="3200" b="1"/>
            </a:lvl4pPr>
            <a:lvl5pPr marL="2286000" lvl="4" indent="-228600" algn="l">
              <a:lnSpc>
                <a:spcPct val="100000"/>
              </a:lnSpc>
              <a:spcBef>
                <a:spcPts val="1500"/>
              </a:spcBef>
              <a:spcAft>
                <a:spcPts val="0"/>
              </a:spcAft>
              <a:buSzPts val="3200"/>
              <a:buNone/>
              <a:defRPr sz="3200" b="1"/>
            </a:lvl5pPr>
            <a:lvl6pPr marL="2743200" lvl="5" indent="-228600" algn="l">
              <a:lnSpc>
                <a:spcPct val="90000"/>
              </a:lnSpc>
              <a:spcBef>
                <a:spcPts val="1500"/>
              </a:spcBef>
              <a:spcAft>
                <a:spcPts val="0"/>
              </a:spcAft>
              <a:buClr>
                <a:schemeClr val="dk1"/>
              </a:buClr>
              <a:buSzPts val="3200"/>
              <a:buNone/>
              <a:defRPr sz="3200" b="1"/>
            </a:lvl6pPr>
            <a:lvl7pPr marL="3200400" lvl="6" indent="-228600" algn="l">
              <a:lnSpc>
                <a:spcPct val="90000"/>
              </a:lnSpc>
              <a:spcBef>
                <a:spcPts val="750"/>
              </a:spcBef>
              <a:spcAft>
                <a:spcPts val="0"/>
              </a:spcAft>
              <a:buClr>
                <a:schemeClr val="dk1"/>
              </a:buClr>
              <a:buSzPts val="3200"/>
              <a:buNone/>
              <a:defRPr sz="3200" b="1"/>
            </a:lvl7pPr>
            <a:lvl8pPr marL="3657600" lvl="7" indent="-228600" algn="l">
              <a:lnSpc>
                <a:spcPct val="90000"/>
              </a:lnSpc>
              <a:spcBef>
                <a:spcPts val="750"/>
              </a:spcBef>
              <a:spcAft>
                <a:spcPts val="0"/>
              </a:spcAft>
              <a:buClr>
                <a:schemeClr val="dk1"/>
              </a:buClr>
              <a:buSzPts val="3200"/>
              <a:buNone/>
              <a:defRPr sz="3200" b="1"/>
            </a:lvl8pPr>
            <a:lvl9pPr marL="4114800" lvl="8" indent="-228600" algn="l">
              <a:lnSpc>
                <a:spcPct val="90000"/>
              </a:lnSpc>
              <a:spcBef>
                <a:spcPts val="750"/>
              </a:spcBef>
              <a:spcAft>
                <a:spcPts val="0"/>
              </a:spcAft>
              <a:buClr>
                <a:schemeClr val="dk1"/>
              </a:buClr>
              <a:buSzPts val="3200"/>
              <a:buNone/>
              <a:defRPr sz="3200" b="1"/>
            </a:lvl9pPr>
          </a:lstStyle>
          <a:p>
            <a:endParaRPr/>
          </a:p>
        </p:txBody>
      </p:sp>
      <p:sp>
        <p:nvSpPr>
          <p:cNvPr id="6773" name="Google Shape;6773;p1973"/>
          <p:cNvSpPr txBox="1">
            <a:spLocks noGrp="1"/>
          </p:cNvSpPr>
          <p:nvPr>
            <p:ph type="body" idx="5"/>
          </p:nvPr>
        </p:nvSpPr>
        <p:spPr>
          <a:xfrm>
            <a:off x="1864988" y="6602698"/>
            <a:ext cx="7863212" cy="2175806"/>
          </a:xfrm>
          <a:prstGeom prst="rect">
            <a:avLst/>
          </a:prstGeom>
          <a:noFill/>
          <a:ln>
            <a:noFill/>
          </a:ln>
        </p:spPr>
        <p:txBody>
          <a:bodyPr spcFirstLastPara="1" wrap="square" lIns="0" tIns="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400050" algn="l">
              <a:lnSpc>
                <a:spcPct val="100000"/>
              </a:lnSpc>
              <a:spcBef>
                <a:spcPts val="1500"/>
              </a:spcBef>
              <a:spcAft>
                <a:spcPts val="0"/>
              </a:spcAft>
              <a:buSzPts val="2700"/>
              <a:buChar char="•"/>
              <a:defRPr/>
            </a:lvl3pPr>
            <a:lvl4pPr marL="1828800" lvl="3" indent="-381000" algn="l">
              <a:lnSpc>
                <a:spcPct val="100000"/>
              </a:lnSpc>
              <a:spcBef>
                <a:spcPts val="1500"/>
              </a:spcBef>
              <a:spcAft>
                <a:spcPts val="0"/>
              </a:spcAft>
              <a:buSzPts val="2400"/>
              <a:buChar char="•"/>
              <a:defRPr/>
            </a:lvl4pPr>
            <a:lvl5pPr marL="2286000" lvl="4" indent="-381000" algn="l">
              <a:lnSpc>
                <a:spcPct val="100000"/>
              </a:lnSpc>
              <a:spcBef>
                <a:spcPts val="1500"/>
              </a:spcBef>
              <a:spcAft>
                <a:spcPts val="0"/>
              </a:spcAft>
              <a:buSzPts val="24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774" name="Google Shape;6774;p1973"/>
          <p:cNvSpPr txBox="1">
            <a:spLocks noGrp="1"/>
          </p:cNvSpPr>
          <p:nvPr>
            <p:ph type="body" idx="6"/>
          </p:nvPr>
        </p:nvSpPr>
        <p:spPr>
          <a:xfrm>
            <a:off x="2214829" y="6050605"/>
            <a:ext cx="7513373" cy="590390"/>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1500"/>
              </a:spcBef>
              <a:spcAft>
                <a:spcPts val="0"/>
              </a:spcAft>
              <a:buSzPts val="3401"/>
              <a:buNone/>
              <a:defRPr sz="3401" b="0">
                <a:solidFill>
                  <a:schemeClr val="dk2"/>
                </a:solidFill>
              </a:defRPr>
            </a:lvl1pPr>
            <a:lvl2pPr marL="914400" lvl="1" indent="-228600" algn="l">
              <a:lnSpc>
                <a:spcPct val="100000"/>
              </a:lnSpc>
              <a:spcBef>
                <a:spcPts val="1500"/>
              </a:spcBef>
              <a:spcAft>
                <a:spcPts val="0"/>
              </a:spcAft>
              <a:buSzPts val="4001"/>
              <a:buNone/>
              <a:defRPr sz="4001" b="1"/>
            </a:lvl2pPr>
            <a:lvl3pPr marL="1371600" lvl="2" indent="-228600" algn="l">
              <a:lnSpc>
                <a:spcPct val="100000"/>
              </a:lnSpc>
              <a:spcBef>
                <a:spcPts val="1500"/>
              </a:spcBef>
              <a:spcAft>
                <a:spcPts val="0"/>
              </a:spcAft>
              <a:buSzPts val="3600"/>
              <a:buNone/>
              <a:defRPr sz="3600" b="1"/>
            </a:lvl3pPr>
            <a:lvl4pPr marL="1828800" lvl="3" indent="-228600" algn="l">
              <a:lnSpc>
                <a:spcPct val="100000"/>
              </a:lnSpc>
              <a:spcBef>
                <a:spcPts val="1500"/>
              </a:spcBef>
              <a:spcAft>
                <a:spcPts val="0"/>
              </a:spcAft>
              <a:buSzPts val="3200"/>
              <a:buNone/>
              <a:defRPr sz="3200" b="1"/>
            </a:lvl4pPr>
            <a:lvl5pPr marL="2286000" lvl="4" indent="-228600" algn="l">
              <a:lnSpc>
                <a:spcPct val="100000"/>
              </a:lnSpc>
              <a:spcBef>
                <a:spcPts val="1500"/>
              </a:spcBef>
              <a:spcAft>
                <a:spcPts val="0"/>
              </a:spcAft>
              <a:buSzPts val="3200"/>
              <a:buNone/>
              <a:defRPr sz="3200" b="1"/>
            </a:lvl5pPr>
            <a:lvl6pPr marL="2743200" lvl="5" indent="-228600" algn="l">
              <a:lnSpc>
                <a:spcPct val="90000"/>
              </a:lnSpc>
              <a:spcBef>
                <a:spcPts val="1500"/>
              </a:spcBef>
              <a:spcAft>
                <a:spcPts val="0"/>
              </a:spcAft>
              <a:buClr>
                <a:schemeClr val="dk1"/>
              </a:buClr>
              <a:buSzPts val="3200"/>
              <a:buNone/>
              <a:defRPr sz="3200" b="1"/>
            </a:lvl6pPr>
            <a:lvl7pPr marL="3200400" lvl="6" indent="-228600" algn="l">
              <a:lnSpc>
                <a:spcPct val="90000"/>
              </a:lnSpc>
              <a:spcBef>
                <a:spcPts val="750"/>
              </a:spcBef>
              <a:spcAft>
                <a:spcPts val="0"/>
              </a:spcAft>
              <a:buClr>
                <a:schemeClr val="dk1"/>
              </a:buClr>
              <a:buSzPts val="3200"/>
              <a:buNone/>
              <a:defRPr sz="3200" b="1"/>
            </a:lvl7pPr>
            <a:lvl8pPr marL="3657600" lvl="7" indent="-228600" algn="l">
              <a:lnSpc>
                <a:spcPct val="90000"/>
              </a:lnSpc>
              <a:spcBef>
                <a:spcPts val="750"/>
              </a:spcBef>
              <a:spcAft>
                <a:spcPts val="0"/>
              </a:spcAft>
              <a:buClr>
                <a:schemeClr val="dk1"/>
              </a:buClr>
              <a:buSzPts val="3200"/>
              <a:buNone/>
              <a:defRPr sz="3200" b="1"/>
            </a:lvl8pPr>
            <a:lvl9pPr marL="4114800" lvl="8" indent="-228600" algn="l">
              <a:lnSpc>
                <a:spcPct val="90000"/>
              </a:lnSpc>
              <a:spcBef>
                <a:spcPts val="750"/>
              </a:spcBef>
              <a:spcAft>
                <a:spcPts val="0"/>
              </a:spcAft>
              <a:buClr>
                <a:schemeClr val="dk1"/>
              </a:buClr>
              <a:buSzPts val="3200"/>
              <a:buNone/>
              <a:defRPr sz="3200" b="1"/>
            </a:lvl9pPr>
          </a:lstStyle>
          <a:p>
            <a:endParaRPr/>
          </a:p>
        </p:txBody>
      </p:sp>
    </p:spTree>
  </p:cSld>
  <p:clrMapOvr>
    <a:masterClrMapping/>
  </p:clrMapOvr>
</p:sldLayout>
</file>

<file path=ppt/slideLayouts/slideLayout728.xml><?xml version="1.0" encoding="utf-8"?>
<p:sldLayout xmlns:a="http://schemas.openxmlformats.org/drawingml/2006/main" xmlns:r="http://schemas.openxmlformats.org/officeDocument/2006/relationships" xmlns:p="http://schemas.openxmlformats.org/presentationml/2006/main" matchingName="1_Title and Content">
  <p:cSld name="1_Title and Content 10">
    <p:spTree>
      <p:nvGrpSpPr>
        <p:cNvPr id="1" name="Shape 6775"/>
        <p:cNvGrpSpPr/>
        <p:nvPr/>
      </p:nvGrpSpPr>
      <p:grpSpPr>
        <a:xfrm>
          <a:off x="0" y="0"/>
          <a:ext cx="0" cy="0"/>
          <a:chOff x="0" y="0"/>
          <a:chExt cx="0" cy="0"/>
        </a:xfrm>
      </p:grpSpPr>
      <p:sp>
        <p:nvSpPr>
          <p:cNvPr id="6776" name="Google Shape;6776;p1974"/>
          <p:cNvSpPr txBox="1">
            <a:spLocks noGrp="1"/>
          </p:cNvSpPr>
          <p:nvPr>
            <p:ph type="title"/>
          </p:nvPr>
        </p:nvSpPr>
        <p:spPr>
          <a:xfrm>
            <a:off x="1981199" y="228600"/>
            <a:ext cx="15427938" cy="11430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77" name="Google Shape;6777;p1974"/>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778" name="Google Shape;6778;p1974"/>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6779" name="Google Shape;6779;p197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80" name="Google Shape;6780;p1974"/>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B1ACCE"/>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B1ACCE"/>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B1ACCE"/>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B1ACCE"/>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B1ACCE"/>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B1ACCE"/>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B1ACCE"/>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B1ACCE"/>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B1ACCE"/>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6781" name="Google Shape;6781;p1974"/>
          <p:cNvSpPr txBox="1">
            <a:spLocks noGrp="1"/>
          </p:cNvSpPr>
          <p:nvPr>
            <p:ph type="body" idx="2"/>
          </p:nvPr>
        </p:nvSpPr>
        <p:spPr>
          <a:xfrm>
            <a:off x="1981200" y="1371600"/>
            <a:ext cx="13709904" cy="685800"/>
          </a:xfrm>
          <a:prstGeom prst="rect">
            <a:avLst/>
          </a:prstGeom>
          <a:noFill/>
          <a:ln>
            <a:noFill/>
          </a:ln>
        </p:spPr>
        <p:txBody>
          <a:bodyPr spcFirstLastPara="1" wrap="square" lIns="91425" tIns="45700" rIns="91425" bIns="45700" anchor="t" anchorCtr="0">
            <a:noAutofit/>
          </a:bodyPr>
          <a:lstStyle>
            <a:lvl1pPr marL="457200" lvl="0" indent="-228600" algn="l">
              <a:lnSpc>
                <a:spcPct val="85000"/>
              </a:lnSpc>
              <a:spcBef>
                <a:spcPts val="0"/>
              </a:spcBef>
              <a:spcAft>
                <a:spcPts val="0"/>
              </a:spcAft>
              <a:buSzPts val="3000"/>
              <a:buNone/>
              <a:defRPr sz="3000">
                <a:solidFill>
                  <a:schemeClr val="accent2"/>
                </a:solidFill>
              </a:defRPr>
            </a:lvl1pPr>
            <a:lvl2pPr marL="914400" lvl="1" indent="-228600" algn="l">
              <a:lnSpc>
                <a:spcPct val="100000"/>
              </a:lnSpc>
              <a:spcBef>
                <a:spcPts val="1500"/>
              </a:spcBef>
              <a:spcAft>
                <a:spcPts val="0"/>
              </a:spcAft>
              <a:buSzPts val="3000"/>
              <a:buNone/>
              <a:defRPr/>
            </a:lvl2pPr>
            <a:lvl3pPr marL="1371600" lvl="2" indent="-228600" algn="l">
              <a:lnSpc>
                <a:spcPct val="100000"/>
              </a:lnSpc>
              <a:spcBef>
                <a:spcPts val="1500"/>
              </a:spcBef>
              <a:spcAft>
                <a:spcPts val="0"/>
              </a:spcAft>
              <a:buSzPts val="2700"/>
              <a:buNone/>
              <a:defRPr/>
            </a:lvl3pPr>
            <a:lvl4pPr marL="1828800" lvl="3" indent="-228600" algn="l">
              <a:lnSpc>
                <a:spcPct val="100000"/>
              </a:lnSpc>
              <a:spcBef>
                <a:spcPts val="1500"/>
              </a:spcBef>
              <a:spcAft>
                <a:spcPts val="0"/>
              </a:spcAft>
              <a:buSzPts val="2400"/>
              <a:buNone/>
              <a:defRPr/>
            </a:lvl4pPr>
            <a:lvl5pPr marL="2286000" lvl="4" indent="-228600" algn="l">
              <a:lnSpc>
                <a:spcPct val="100000"/>
              </a:lnSpc>
              <a:spcBef>
                <a:spcPts val="1500"/>
              </a:spcBef>
              <a:spcAft>
                <a:spcPts val="0"/>
              </a:spcAft>
              <a:buSzPts val="2400"/>
              <a:buNone/>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729.xml><?xml version="1.0" encoding="utf-8"?>
<p:sldLayout xmlns:a="http://schemas.openxmlformats.org/drawingml/2006/main" xmlns:r="http://schemas.openxmlformats.org/officeDocument/2006/relationships" xmlns:p="http://schemas.openxmlformats.org/presentationml/2006/main" showMasterSp="0" matchingName="End Slide">
  <p:cSld name="End Slide">
    <p:spTree>
      <p:nvGrpSpPr>
        <p:cNvPr id="1" name="Shape 6782"/>
        <p:cNvGrpSpPr/>
        <p:nvPr/>
      </p:nvGrpSpPr>
      <p:grpSpPr>
        <a:xfrm>
          <a:off x="0" y="0"/>
          <a:ext cx="0" cy="0"/>
          <a:chOff x="0" y="0"/>
          <a:chExt cx="0" cy="0"/>
        </a:xfrm>
      </p:grpSpPr>
      <p:sp>
        <p:nvSpPr>
          <p:cNvPr id="6783" name="Google Shape;6783;p1975"/>
          <p:cNvSpPr txBox="1">
            <a:spLocks noGrp="1"/>
          </p:cNvSpPr>
          <p:nvPr>
            <p:ph type="ctrTitle"/>
          </p:nvPr>
        </p:nvSpPr>
        <p:spPr>
          <a:xfrm>
            <a:off x="2190389" y="4139704"/>
            <a:ext cx="13444757" cy="1752659"/>
          </a:xfrm>
          <a:prstGeom prst="rect">
            <a:avLst/>
          </a:prstGeom>
          <a:noFill/>
          <a:ln>
            <a:noFill/>
          </a:ln>
        </p:spPr>
        <p:txBody>
          <a:bodyPr spcFirstLastPara="1" wrap="square" lIns="91425" tIns="45700" rIns="0" bIns="0" anchor="b" anchorCtr="0">
            <a:noAutofit/>
          </a:bodyPr>
          <a:lstStyle>
            <a:lvl1pPr lvl="0" algn="l">
              <a:lnSpc>
                <a:spcPct val="90000"/>
              </a:lnSpc>
              <a:spcBef>
                <a:spcPts val="0"/>
              </a:spcBef>
              <a:spcAft>
                <a:spcPts val="0"/>
              </a:spcAft>
              <a:buClr>
                <a:schemeClr val="dk2"/>
              </a:buClr>
              <a:buSzPts val="8000"/>
              <a:buFont typeface="Calibri"/>
              <a:buNone/>
              <a:defRPr sz="8000" b="0">
                <a:solidFill>
                  <a:schemeClr val="dk2"/>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84" name="Google Shape;6784;p1975"/>
          <p:cNvSpPr txBox="1">
            <a:spLocks noGrp="1"/>
          </p:cNvSpPr>
          <p:nvPr>
            <p:ph type="subTitle" idx="1"/>
          </p:nvPr>
        </p:nvSpPr>
        <p:spPr>
          <a:xfrm>
            <a:off x="2235215" y="5979179"/>
            <a:ext cx="12801600" cy="1371600"/>
          </a:xfrm>
          <a:prstGeom prst="rect">
            <a:avLst/>
          </a:prstGeom>
          <a:noFill/>
          <a:ln>
            <a:noFill/>
          </a:ln>
        </p:spPr>
        <p:txBody>
          <a:bodyPr spcFirstLastPara="1" wrap="square" lIns="91425" tIns="45700" rIns="91425" bIns="45700" anchor="t" anchorCtr="0">
            <a:noAutofit/>
          </a:bodyPr>
          <a:lstStyle>
            <a:lvl1pPr lvl="0" algn="l">
              <a:lnSpc>
                <a:spcPct val="90000"/>
              </a:lnSpc>
              <a:spcBef>
                <a:spcPts val="0"/>
              </a:spcBef>
              <a:spcAft>
                <a:spcPts val="0"/>
              </a:spcAft>
              <a:buSzPts val="4800"/>
              <a:buNone/>
              <a:defRPr sz="4800">
                <a:solidFill>
                  <a:schemeClr val="accent1"/>
                </a:solidFill>
              </a:defRPr>
            </a:lvl1pPr>
            <a:lvl2pPr lvl="1" algn="ctr">
              <a:lnSpc>
                <a:spcPct val="100000"/>
              </a:lnSpc>
              <a:spcBef>
                <a:spcPts val="1500"/>
              </a:spcBef>
              <a:spcAft>
                <a:spcPts val="0"/>
              </a:spcAft>
              <a:buSzPts val="3000"/>
              <a:buNone/>
              <a:defRPr>
                <a:solidFill>
                  <a:srgbClr val="919497"/>
                </a:solidFill>
              </a:defRPr>
            </a:lvl2pPr>
            <a:lvl3pPr lvl="2" algn="ctr">
              <a:lnSpc>
                <a:spcPct val="100000"/>
              </a:lnSpc>
              <a:spcBef>
                <a:spcPts val="1500"/>
              </a:spcBef>
              <a:spcAft>
                <a:spcPts val="0"/>
              </a:spcAft>
              <a:buSzPts val="2700"/>
              <a:buNone/>
              <a:defRPr>
                <a:solidFill>
                  <a:srgbClr val="919497"/>
                </a:solidFill>
              </a:defRPr>
            </a:lvl3pPr>
            <a:lvl4pPr lvl="3" algn="ctr">
              <a:lnSpc>
                <a:spcPct val="100000"/>
              </a:lnSpc>
              <a:spcBef>
                <a:spcPts val="1500"/>
              </a:spcBef>
              <a:spcAft>
                <a:spcPts val="0"/>
              </a:spcAft>
              <a:buSzPts val="2400"/>
              <a:buNone/>
              <a:defRPr>
                <a:solidFill>
                  <a:srgbClr val="919497"/>
                </a:solidFill>
              </a:defRPr>
            </a:lvl4pPr>
            <a:lvl5pPr lvl="4" algn="ctr">
              <a:lnSpc>
                <a:spcPct val="100000"/>
              </a:lnSpc>
              <a:spcBef>
                <a:spcPts val="1500"/>
              </a:spcBef>
              <a:spcAft>
                <a:spcPts val="0"/>
              </a:spcAft>
              <a:buSzPts val="2400"/>
              <a:buNone/>
              <a:defRPr>
                <a:solidFill>
                  <a:srgbClr val="919497"/>
                </a:solidFill>
              </a:defRPr>
            </a:lvl5pPr>
            <a:lvl6pPr lvl="5" algn="ctr">
              <a:lnSpc>
                <a:spcPct val="90000"/>
              </a:lnSpc>
              <a:spcBef>
                <a:spcPts val="1500"/>
              </a:spcBef>
              <a:spcAft>
                <a:spcPts val="0"/>
              </a:spcAft>
              <a:buClr>
                <a:srgbClr val="919497"/>
              </a:buClr>
              <a:buSzPts val="2700"/>
              <a:buNone/>
              <a:defRPr>
                <a:solidFill>
                  <a:srgbClr val="919497"/>
                </a:solidFill>
              </a:defRPr>
            </a:lvl6pPr>
            <a:lvl7pPr lvl="6" algn="ctr">
              <a:lnSpc>
                <a:spcPct val="90000"/>
              </a:lnSpc>
              <a:spcBef>
                <a:spcPts val="750"/>
              </a:spcBef>
              <a:spcAft>
                <a:spcPts val="0"/>
              </a:spcAft>
              <a:buClr>
                <a:srgbClr val="919497"/>
              </a:buClr>
              <a:buSzPts val="2700"/>
              <a:buNone/>
              <a:defRPr>
                <a:solidFill>
                  <a:srgbClr val="919497"/>
                </a:solidFill>
              </a:defRPr>
            </a:lvl7pPr>
            <a:lvl8pPr lvl="7" algn="ctr">
              <a:lnSpc>
                <a:spcPct val="90000"/>
              </a:lnSpc>
              <a:spcBef>
                <a:spcPts val="750"/>
              </a:spcBef>
              <a:spcAft>
                <a:spcPts val="0"/>
              </a:spcAft>
              <a:buClr>
                <a:srgbClr val="919497"/>
              </a:buClr>
              <a:buSzPts val="2700"/>
              <a:buNone/>
              <a:defRPr>
                <a:solidFill>
                  <a:srgbClr val="919497"/>
                </a:solidFill>
              </a:defRPr>
            </a:lvl8pPr>
            <a:lvl9pPr lvl="8" algn="ctr">
              <a:lnSpc>
                <a:spcPct val="90000"/>
              </a:lnSpc>
              <a:spcBef>
                <a:spcPts val="750"/>
              </a:spcBef>
              <a:spcAft>
                <a:spcPts val="0"/>
              </a:spcAft>
              <a:buClr>
                <a:srgbClr val="919497"/>
              </a:buClr>
              <a:buSzPts val="2700"/>
              <a:buNone/>
              <a:defRPr>
                <a:solidFill>
                  <a:srgbClr val="919497"/>
                </a:solidFill>
              </a:defRPr>
            </a:lvl9pPr>
          </a:lstStyle>
          <a:p>
            <a:endParaRPr/>
          </a:p>
        </p:txBody>
      </p:sp>
      <p:sp>
        <p:nvSpPr>
          <p:cNvPr id="6785" name="Google Shape;6785;p1975"/>
          <p:cNvSpPr txBox="1">
            <a:spLocks noGrp="1"/>
          </p:cNvSpPr>
          <p:nvPr>
            <p:ph type="dt" idx="10"/>
          </p:nvPr>
        </p:nvSpPr>
        <p:spPr>
          <a:xfrm>
            <a:off x="4700016" y="9654940"/>
            <a:ext cx="1700784" cy="336551"/>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6786" name="Google Shape;6786;p1975"/>
          <p:cNvSpPr txBox="1">
            <a:spLocks noGrp="1"/>
          </p:cNvSpPr>
          <p:nvPr>
            <p:ph type="ftr" idx="11"/>
          </p:nvPr>
        </p:nvSpPr>
        <p:spPr>
          <a:xfrm>
            <a:off x="6243989" y="9561367"/>
            <a:ext cx="10363200" cy="462533"/>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87" name="Google Shape;6787;p1975"/>
          <p:cNvSpPr txBox="1">
            <a:spLocks noGrp="1"/>
          </p:cNvSpPr>
          <p:nvPr>
            <p:ph type="sldNum" idx="12"/>
          </p:nvPr>
        </p:nvSpPr>
        <p:spPr>
          <a:xfrm>
            <a:off x="16611599" y="9561368"/>
            <a:ext cx="693491" cy="462533"/>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6788" name="Google Shape;6788;p1975" descr="NM-Logo-Stacked-RGB.jpg"/>
          <p:cNvPicPr preferRelativeResize="0"/>
          <p:nvPr/>
        </p:nvPicPr>
        <p:blipFill rotWithShape="1">
          <a:blip r:embed="rId2">
            <a:alphaModFix/>
          </a:blip>
          <a:srcRect/>
          <a:stretch/>
        </p:blipFill>
        <p:spPr>
          <a:xfrm>
            <a:off x="1353003" y="9424502"/>
            <a:ext cx="2903106" cy="541824"/>
          </a:xfrm>
          <a:prstGeom prst="rect">
            <a:avLst/>
          </a:prstGeom>
          <a:noFill/>
          <a:ln>
            <a:noFill/>
          </a:ln>
        </p:spPr>
      </p:pic>
    </p:spTree>
  </p:cSld>
  <p:clrMapOvr>
    <a:masterClrMapping/>
  </p:clrMapOvr>
</p:sldLayout>
</file>

<file path=ppt/slideLayouts/slideLayout730.xml><?xml version="1.0" encoding="utf-8"?>
<p:sldLayout xmlns:a="http://schemas.openxmlformats.org/drawingml/2006/main" xmlns:r="http://schemas.openxmlformats.org/officeDocument/2006/relationships" xmlns:p="http://schemas.openxmlformats.org/presentationml/2006/main" showMasterSp="0" matchingName="Table of Content">
  <p:cSld name="Table of Content 3">
    <p:spTree>
      <p:nvGrpSpPr>
        <p:cNvPr id="1" name="Shape 6789"/>
        <p:cNvGrpSpPr/>
        <p:nvPr/>
      </p:nvGrpSpPr>
      <p:grpSpPr>
        <a:xfrm>
          <a:off x="0" y="0"/>
          <a:ext cx="0" cy="0"/>
          <a:chOff x="0" y="0"/>
          <a:chExt cx="0" cy="0"/>
        </a:xfrm>
      </p:grpSpPr>
      <p:sp>
        <p:nvSpPr>
          <p:cNvPr id="6790" name="Google Shape;6790;p1976"/>
          <p:cNvSpPr/>
          <p:nvPr/>
        </p:nvSpPr>
        <p:spPr>
          <a:xfrm>
            <a:off x="-15876" y="9931400"/>
            <a:ext cx="18319752" cy="355601"/>
          </a:xfrm>
          <a:prstGeom prst="rect">
            <a:avLst/>
          </a:prstGeom>
          <a:solidFill>
            <a:srgbClr val="76767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chemeClr val="lt1"/>
              </a:solidFill>
              <a:latin typeface="Calibri"/>
              <a:ea typeface="Calibri"/>
              <a:cs typeface="Calibri"/>
              <a:sym typeface="Calibri"/>
            </a:endParaRPr>
          </a:p>
        </p:txBody>
      </p:sp>
      <p:sp>
        <p:nvSpPr>
          <p:cNvPr id="6791" name="Google Shape;6791;p1976"/>
          <p:cNvSpPr txBox="1">
            <a:spLocks noGrp="1"/>
          </p:cNvSpPr>
          <p:nvPr>
            <p:ph type="title"/>
          </p:nvPr>
        </p:nvSpPr>
        <p:spPr>
          <a:xfrm>
            <a:off x="327172" y="337261"/>
            <a:ext cx="17573588" cy="8539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dk2"/>
              </a:buClr>
              <a:buSzPts val="4400"/>
              <a:buFont typeface="Calibri"/>
              <a:buNone/>
              <a:defRPr sz="4400">
                <a:solidFill>
                  <a:schemeClr val="dk2"/>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92" name="Google Shape;6792;p1976"/>
          <p:cNvSpPr txBox="1">
            <a:spLocks noGrp="1"/>
          </p:cNvSpPr>
          <p:nvPr>
            <p:ph type="body" idx="1"/>
          </p:nvPr>
        </p:nvSpPr>
        <p:spPr>
          <a:xfrm>
            <a:off x="327172" y="1375796"/>
            <a:ext cx="17573588" cy="7438007"/>
          </a:xfrm>
          <a:prstGeom prst="rect">
            <a:avLst/>
          </a:prstGeom>
          <a:noFill/>
          <a:ln>
            <a:noFill/>
          </a:ln>
        </p:spPr>
        <p:txBody>
          <a:bodyPr spcFirstLastPara="1" wrap="square" lIns="91425" tIns="45700" rIns="91425" bIns="45700" anchor="t" anchorCtr="0">
            <a:noAutofit/>
          </a:bodyPr>
          <a:lstStyle>
            <a:lvl1pPr marL="457200" lvl="0" indent="-406464" algn="l">
              <a:lnSpc>
                <a:spcPct val="100000"/>
              </a:lnSpc>
              <a:spcBef>
                <a:spcPts val="1500"/>
              </a:spcBef>
              <a:spcAft>
                <a:spcPts val="0"/>
              </a:spcAft>
              <a:buSzPts val="2801"/>
              <a:buFont typeface="Noto Sans Symbols"/>
              <a:buChar char="▪"/>
              <a:defRPr sz="2801" b="1"/>
            </a:lvl1pPr>
            <a:lvl2pPr marL="914400" lvl="1" indent="-406464" algn="l">
              <a:lnSpc>
                <a:spcPct val="100000"/>
              </a:lnSpc>
              <a:spcBef>
                <a:spcPts val="1500"/>
              </a:spcBef>
              <a:spcAft>
                <a:spcPts val="0"/>
              </a:spcAft>
              <a:buSzPts val="2801"/>
              <a:buFont typeface="Arial"/>
              <a:buChar char="̶"/>
              <a:defRPr sz="2801"/>
            </a:lvl2pPr>
            <a:lvl3pPr marL="1371600" lvl="2" indent="-406463" algn="l">
              <a:lnSpc>
                <a:spcPct val="100000"/>
              </a:lnSpc>
              <a:spcBef>
                <a:spcPts val="1500"/>
              </a:spcBef>
              <a:spcAft>
                <a:spcPts val="0"/>
              </a:spcAft>
              <a:buSzPts val="2801"/>
              <a:buFont typeface="Arial"/>
              <a:buChar char="•"/>
              <a:defRPr sz="2801"/>
            </a:lvl3pPr>
            <a:lvl4pPr marL="1828800" lvl="3" indent="-406463" algn="l">
              <a:lnSpc>
                <a:spcPct val="100000"/>
              </a:lnSpc>
              <a:spcBef>
                <a:spcPts val="1500"/>
              </a:spcBef>
              <a:spcAft>
                <a:spcPts val="0"/>
              </a:spcAft>
              <a:buSzPts val="2801"/>
              <a:buFont typeface="Noto Sans Symbols"/>
              <a:buChar char="✔"/>
              <a:defRPr sz="2801"/>
            </a:lvl4pPr>
            <a:lvl5pPr marL="2286000" lvl="4" indent="-406464" algn="l">
              <a:lnSpc>
                <a:spcPct val="100000"/>
              </a:lnSpc>
              <a:spcBef>
                <a:spcPts val="1500"/>
              </a:spcBef>
              <a:spcAft>
                <a:spcPts val="0"/>
              </a:spcAft>
              <a:buSzPts val="2801"/>
              <a:buChar char="•"/>
              <a:defRPr sz="2801"/>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793" name="Google Shape;6793;p1976"/>
          <p:cNvSpPr txBox="1">
            <a:spLocks noGrp="1"/>
          </p:cNvSpPr>
          <p:nvPr>
            <p:ph type="body" idx="2"/>
          </p:nvPr>
        </p:nvSpPr>
        <p:spPr>
          <a:xfrm>
            <a:off x="5788406" y="8953502"/>
            <a:ext cx="12112355" cy="974726"/>
          </a:xfrm>
          <a:prstGeom prst="rect">
            <a:avLst/>
          </a:prstGeom>
          <a:noFill/>
          <a:ln>
            <a:noFill/>
          </a:ln>
        </p:spPr>
        <p:txBody>
          <a:bodyPr spcFirstLastPara="1" wrap="square" lIns="91425" tIns="45700" rIns="91425" bIns="45700" anchor="b" anchorCtr="0">
            <a:noAutofit/>
          </a:bodyPr>
          <a:lstStyle>
            <a:lvl1pPr marL="457200" lvl="0" indent="-355600" algn="l">
              <a:lnSpc>
                <a:spcPct val="100000"/>
              </a:lnSpc>
              <a:spcBef>
                <a:spcPts val="1500"/>
              </a:spcBef>
              <a:spcAft>
                <a:spcPts val="0"/>
              </a:spcAft>
              <a:buSzPts val="2000"/>
              <a:buChar char="•"/>
              <a:defRPr sz="2000" b="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794" name="Google Shape;6794;p197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2201"/>
              <a:buFont typeface="Arial"/>
              <a:buNone/>
              <a:defRPr sz="2201" b="0" i="0" u="none" strike="noStrike" cap="none">
                <a:solidFill>
                  <a:schemeClr val="lt1"/>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2201"/>
              <a:buFont typeface="Arial"/>
              <a:buNone/>
              <a:defRPr sz="2201" b="0" i="0" u="none" strike="noStrike" cap="none">
                <a:solidFill>
                  <a:schemeClr val="lt1"/>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2201"/>
              <a:buFont typeface="Arial"/>
              <a:buNone/>
              <a:defRPr sz="2201" b="0" i="0" u="none" strike="noStrike" cap="none">
                <a:solidFill>
                  <a:schemeClr val="lt1"/>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2201"/>
              <a:buFont typeface="Arial"/>
              <a:buNone/>
              <a:defRPr sz="2201" b="0" i="0" u="none" strike="noStrike" cap="none">
                <a:solidFill>
                  <a:schemeClr val="lt1"/>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2201"/>
              <a:buFont typeface="Arial"/>
              <a:buNone/>
              <a:defRPr sz="2201" b="0" i="0" u="none" strike="noStrike" cap="none">
                <a:solidFill>
                  <a:schemeClr val="lt1"/>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2201"/>
              <a:buFont typeface="Arial"/>
              <a:buNone/>
              <a:defRPr sz="2201" b="0" i="0" u="none" strike="noStrike" cap="none">
                <a:solidFill>
                  <a:schemeClr val="lt1"/>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2201"/>
              <a:buFont typeface="Arial"/>
              <a:buNone/>
              <a:defRPr sz="2201" b="0" i="0" u="none" strike="noStrike" cap="none">
                <a:solidFill>
                  <a:schemeClr val="lt1"/>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2201"/>
              <a:buFont typeface="Arial"/>
              <a:buNone/>
              <a:defRPr sz="2201" b="0" i="0" u="none" strike="noStrike" cap="none">
                <a:solidFill>
                  <a:schemeClr val="lt1"/>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2201"/>
              <a:buFont typeface="Arial"/>
              <a:buNone/>
              <a:defRPr sz="2201" b="0" i="0" u="none" strike="noStrike" cap="none">
                <a:solidFill>
                  <a:schemeClr val="lt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6795" name="Google Shape;6795;p1976" descr="M:\Marketing Communication and Referral Access\Luis\newbrand\UCM_logo\master\horizontal\UCM_Logo_Master_Brand_Horizontal_Tagline_rgb.jpg"/>
          <p:cNvPicPr preferRelativeResize="0"/>
          <p:nvPr/>
        </p:nvPicPr>
        <p:blipFill rotWithShape="1">
          <a:blip r:embed="rId2">
            <a:alphaModFix/>
          </a:blip>
          <a:srcRect/>
          <a:stretch/>
        </p:blipFill>
        <p:spPr>
          <a:xfrm>
            <a:off x="152402" y="8953501"/>
            <a:ext cx="5556515" cy="977900"/>
          </a:xfrm>
          <a:prstGeom prst="rect">
            <a:avLst/>
          </a:prstGeom>
          <a:noFill/>
          <a:ln>
            <a:noFill/>
          </a:ln>
        </p:spPr>
      </p:pic>
    </p:spTree>
  </p:cSld>
  <p:clrMapOvr>
    <a:masterClrMapping/>
  </p:clrMapOvr>
</p:sldLayout>
</file>

<file path=ppt/slideLayouts/slideLayout731.xml><?xml version="1.0" encoding="utf-8"?>
<p:sldLayout xmlns:a="http://schemas.openxmlformats.org/drawingml/2006/main" xmlns:r="http://schemas.openxmlformats.org/officeDocument/2006/relationships" xmlns:p="http://schemas.openxmlformats.org/presentationml/2006/main" matchingName="Two Content">
  <p:cSld name="Two Content">
    <p:spTree>
      <p:nvGrpSpPr>
        <p:cNvPr id="1" name="Shape 6796"/>
        <p:cNvGrpSpPr/>
        <p:nvPr/>
      </p:nvGrpSpPr>
      <p:grpSpPr>
        <a:xfrm>
          <a:off x="0" y="0"/>
          <a:ext cx="0" cy="0"/>
          <a:chOff x="0" y="0"/>
          <a:chExt cx="0" cy="0"/>
        </a:xfrm>
      </p:grpSpPr>
      <p:sp>
        <p:nvSpPr>
          <p:cNvPr id="6797" name="Google Shape;6797;p1977"/>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98" name="Google Shape;6798;p1977"/>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6799" name="Google Shape;6799;p1977"/>
          <p:cNvGrpSpPr/>
          <p:nvPr/>
        </p:nvGrpSpPr>
        <p:grpSpPr>
          <a:xfrm>
            <a:off x="10787314" y="2"/>
            <a:ext cx="7500689" cy="2138988"/>
            <a:chOff x="7191542" y="1"/>
            <a:chExt cx="5000459" cy="1425992"/>
          </a:xfrm>
        </p:grpSpPr>
        <p:pic>
          <p:nvPicPr>
            <p:cNvPr id="6800" name="Google Shape;6800;p197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801" name="Google Shape;6801;p1977"/>
            <p:cNvGrpSpPr/>
            <p:nvPr/>
          </p:nvGrpSpPr>
          <p:grpSpPr>
            <a:xfrm>
              <a:off x="7191542" y="1"/>
              <a:ext cx="5000459" cy="1425992"/>
              <a:chOff x="7186272" y="0"/>
              <a:chExt cx="5005729" cy="1427495"/>
            </a:xfrm>
          </p:grpSpPr>
          <p:sp>
            <p:nvSpPr>
              <p:cNvPr id="6802" name="Google Shape;6802;p197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Calibri"/>
                  <a:buNone/>
                </a:pPr>
                <a:endParaRPr sz="2700" b="0" i="0" u="none" strike="noStrike" cap="none">
                  <a:solidFill>
                    <a:schemeClr val="dk1"/>
                  </a:solidFill>
                  <a:latin typeface="Calibri"/>
                  <a:ea typeface="Calibri"/>
                  <a:cs typeface="Calibri"/>
                  <a:sym typeface="Calibri"/>
                </a:endParaRPr>
              </a:p>
            </p:txBody>
          </p:sp>
          <p:sp>
            <p:nvSpPr>
              <p:cNvPr id="6803" name="Google Shape;6803;p197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Calibri"/>
                  <a:buNone/>
                </a:pPr>
                <a:endParaRPr sz="2700" b="0" i="0" u="none" strike="noStrike" cap="none">
                  <a:solidFill>
                    <a:schemeClr val="dk1"/>
                  </a:solidFill>
                  <a:latin typeface="Calibri"/>
                  <a:ea typeface="Calibri"/>
                  <a:cs typeface="Calibri"/>
                  <a:sym typeface="Calibri"/>
                </a:endParaRPr>
              </a:p>
            </p:txBody>
          </p:sp>
        </p:grpSp>
      </p:grpSp>
      <p:sp>
        <p:nvSpPr>
          <p:cNvPr id="6804" name="Google Shape;6804;p1977"/>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805" name="Google Shape;6805;p1977"/>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806" name="Google Shape;6806;p197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6807" name="Google Shape;6807;p197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732.xml><?xml version="1.0" encoding="utf-8"?>
<p:sldLayout xmlns:a="http://schemas.openxmlformats.org/drawingml/2006/main" xmlns:r="http://schemas.openxmlformats.org/officeDocument/2006/relationships" xmlns:p="http://schemas.openxmlformats.org/presentationml/2006/main" matchingName="54_Title and Content">
  <p:cSld name="54_Title and Content">
    <p:spTree>
      <p:nvGrpSpPr>
        <p:cNvPr id="1" name="Shape 6808"/>
        <p:cNvGrpSpPr/>
        <p:nvPr/>
      </p:nvGrpSpPr>
      <p:grpSpPr>
        <a:xfrm>
          <a:off x="0" y="0"/>
          <a:ext cx="0" cy="0"/>
          <a:chOff x="0" y="0"/>
          <a:chExt cx="0" cy="0"/>
        </a:xfrm>
      </p:grpSpPr>
      <p:pic>
        <p:nvPicPr>
          <p:cNvPr id="6809" name="Google Shape;6809;p1978"/>
          <p:cNvPicPr preferRelativeResize="0"/>
          <p:nvPr/>
        </p:nvPicPr>
        <p:blipFill rotWithShape="1">
          <a:blip r:embed="rId2">
            <a:alphaModFix/>
          </a:blip>
          <a:srcRect/>
          <a:stretch/>
        </p:blipFill>
        <p:spPr>
          <a:xfrm>
            <a:off x="2286" y="0"/>
            <a:ext cx="18285714" cy="10287000"/>
          </a:xfrm>
          <a:prstGeom prst="rect">
            <a:avLst/>
          </a:prstGeom>
          <a:noFill/>
          <a:ln>
            <a:noFill/>
          </a:ln>
        </p:spPr>
      </p:pic>
      <p:sp>
        <p:nvSpPr>
          <p:cNvPr id="6810" name="Google Shape;6810;p1978"/>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811" name="Google Shape;6811;p1978"/>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6812" name="Google Shape;6812;p1978"/>
          <p:cNvSpPr txBox="1">
            <a:spLocks noGrp="1"/>
          </p:cNvSpPr>
          <p:nvPr>
            <p:ph type="body" idx="1"/>
          </p:nvPr>
        </p:nvSpPr>
        <p:spPr>
          <a:xfrm>
            <a:off x="1257300" y="2738438"/>
            <a:ext cx="15773400" cy="6024563"/>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733.xml><?xml version="1.0" encoding="utf-8"?>
<p:sldLayout xmlns:a="http://schemas.openxmlformats.org/drawingml/2006/main" xmlns:r="http://schemas.openxmlformats.org/officeDocument/2006/relationships" xmlns:p="http://schemas.openxmlformats.org/presentationml/2006/main" matchingName="20_Comparison">
  <p:cSld name="20_Comparison">
    <p:spTree>
      <p:nvGrpSpPr>
        <p:cNvPr id="1" name="Shape 6813"/>
        <p:cNvGrpSpPr/>
        <p:nvPr/>
      </p:nvGrpSpPr>
      <p:grpSpPr>
        <a:xfrm>
          <a:off x="0" y="0"/>
          <a:ext cx="0" cy="0"/>
          <a:chOff x="0" y="0"/>
          <a:chExt cx="0" cy="0"/>
        </a:xfrm>
      </p:grpSpPr>
      <p:grpSp>
        <p:nvGrpSpPr>
          <p:cNvPr id="6814" name="Google Shape;6814;p1979"/>
          <p:cNvGrpSpPr/>
          <p:nvPr/>
        </p:nvGrpSpPr>
        <p:grpSpPr>
          <a:xfrm>
            <a:off x="10787314" y="2"/>
            <a:ext cx="7500689" cy="2138988"/>
            <a:chOff x="7191542" y="1"/>
            <a:chExt cx="5000459" cy="1425992"/>
          </a:xfrm>
        </p:grpSpPr>
        <p:pic>
          <p:nvPicPr>
            <p:cNvPr id="6815" name="Google Shape;6815;p197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816" name="Google Shape;6816;p1979"/>
            <p:cNvGrpSpPr/>
            <p:nvPr/>
          </p:nvGrpSpPr>
          <p:grpSpPr>
            <a:xfrm>
              <a:off x="7191542" y="1"/>
              <a:ext cx="5000459" cy="1425992"/>
              <a:chOff x="7186272" y="0"/>
              <a:chExt cx="5005729" cy="1427495"/>
            </a:xfrm>
          </p:grpSpPr>
          <p:sp>
            <p:nvSpPr>
              <p:cNvPr id="6817" name="Google Shape;6817;p197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6818" name="Google Shape;6818;p197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6819" name="Google Shape;6819;p1979"/>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820" name="Google Shape;6820;p1979"/>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6821" name="Google Shape;6821;p1979"/>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822" name="Google Shape;6822;p1979"/>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6823" name="Google Shape;6823;p1979"/>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824" name="Google Shape;6824;p1979"/>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825" name="Google Shape;6825;p197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6826" name="Google Shape;6826;p197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734.xml><?xml version="1.0" encoding="utf-8"?>
<p:sldLayout xmlns:a="http://schemas.openxmlformats.org/drawingml/2006/main" xmlns:r="http://schemas.openxmlformats.org/officeDocument/2006/relationships" xmlns:p="http://schemas.openxmlformats.org/presentationml/2006/main" matchingName="25_Comparison">
  <p:cSld name="25_Comparison">
    <p:spTree>
      <p:nvGrpSpPr>
        <p:cNvPr id="1" name="Shape 6827"/>
        <p:cNvGrpSpPr/>
        <p:nvPr/>
      </p:nvGrpSpPr>
      <p:grpSpPr>
        <a:xfrm>
          <a:off x="0" y="0"/>
          <a:ext cx="0" cy="0"/>
          <a:chOff x="0" y="0"/>
          <a:chExt cx="0" cy="0"/>
        </a:xfrm>
      </p:grpSpPr>
      <p:grpSp>
        <p:nvGrpSpPr>
          <p:cNvPr id="6828" name="Google Shape;6828;p1980"/>
          <p:cNvGrpSpPr/>
          <p:nvPr/>
        </p:nvGrpSpPr>
        <p:grpSpPr>
          <a:xfrm>
            <a:off x="10787314" y="2"/>
            <a:ext cx="7500689" cy="2138988"/>
            <a:chOff x="7191542" y="1"/>
            <a:chExt cx="5000459" cy="1425992"/>
          </a:xfrm>
        </p:grpSpPr>
        <p:pic>
          <p:nvPicPr>
            <p:cNvPr id="6829" name="Google Shape;6829;p198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830" name="Google Shape;6830;p1980"/>
            <p:cNvGrpSpPr/>
            <p:nvPr/>
          </p:nvGrpSpPr>
          <p:grpSpPr>
            <a:xfrm>
              <a:off x="7191542" y="1"/>
              <a:ext cx="5000459" cy="1425992"/>
              <a:chOff x="7186272" y="0"/>
              <a:chExt cx="5005729" cy="1427495"/>
            </a:xfrm>
          </p:grpSpPr>
          <p:sp>
            <p:nvSpPr>
              <p:cNvPr id="6831" name="Google Shape;6831;p198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6832" name="Google Shape;6832;p198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6833" name="Google Shape;6833;p1980"/>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834" name="Google Shape;6834;p1980"/>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6835" name="Google Shape;6835;p1980"/>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836" name="Google Shape;6836;p1980"/>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6837" name="Google Shape;6837;p1980"/>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838" name="Google Shape;6838;p1980"/>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839" name="Google Shape;6839;p198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6840" name="Google Shape;6840;p198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735.xml><?xml version="1.0" encoding="utf-8"?>
<p:sldLayout xmlns:a="http://schemas.openxmlformats.org/drawingml/2006/main" xmlns:r="http://schemas.openxmlformats.org/officeDocument/2006/relationships" xmlns:p="http://schemas.openxmlformats.org/presentationml/2006/main" matchingName="1_Section Header">
  <p:cSld name="1_Section Header">
    <p:spTree>
      <p:nvGrpSpPr>
        <p:cNvPr id="1" name="Shape 6841"/>
        <p:cNvGrpSpPr/>
        <p:nvPr/>
      </p:nvGrpSpPr>
      <p:grpSpPr>
        <a:xfrm>
          <a:off x="0" y="0"/>
          <a:ext cx="0" cy="0"/>
          <a:chOff x="0" y="0"/>
          <a:chExt cx="0" cy="0"/>
        </a:xfrm>
      </p:grpSpPr>
      <p:sp>
        <p:nvSpPr>
          <p:cNvPr id="6842" name="Google Shape;6842;p1981"/>
          <p:cNvSpPr txBox="1">
            <a:spLocks noGrp="1"/>
          </p:cNvSpPr>
          <p:nvPr>
            <p:ph type="title"/>
          </p:nvPr>
        </p:nvSpPr>
        <p:spPr>
          <a:xfrm>
            <a:off x="1444626" y="6610355"/>
            <a:ext cx="15544800" cy="2043113"/>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Clr>
                <a:schemeClr val="accent1"/>
              </a:buClr>
              <a:buSzPts val="6000"/>
              <a:buFont typeface="Calibri"/>
              <a:buNone/>
              <a:defRPr sz="6000" b="1"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843" name="Google Shape;6843;p1981"/>
          <p:cNvSpPr txBox="1">
            <a:spLocks noGrp="1"/>
          </p:cNvSpPr>
          <p:nvPr>
            <p:ph type="body" idx="1"/>
          </p:nvPr>
        </p:nvSpPr>
        <p:spPr>
          <a:xfrm>
            <a:off x="1444626" y="4360070"/>
            <a:ext cx="15544800" cy="2250281"/>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1500"/>
              </a:spcBef>
              <a:spcAft>
                <a:spcPts val="0"/>
              </a:spcAft>
              <a:buSzPts val="3000"/>
              <a:buNone/>
              <a:defRPr sz="3000">
                <a:solidFill>
                  <a:srgbClr val="919497"/>
                </a:solidFill>
              </a:defRPr>
            </a:lvl1pPr>
            <a:lvl2pPr marL="914400" lvl="1" indent="-228600" algn="l">
              <a:lnSpc>
                <a:spcPct val="100000"/>
              </a:lnSpc>
              <a:spcBef>
                <a:spcPts val="1500"/>
              </a:spcBef>
              <a:spcAft>
                <a:spcPts val="0"/>
              </a:spcAft>
              <a:buSzPts val="2700"/>
              <a:buNone/>
              <a:defRPr sz="2700">
                <a:solidFill>
                  <a:srgbClr val="919497"/>
                </a:solidFill>
              </a:defRPr>
            </a:lvl2pPr>
            <a:lvl3pPr marL="1371600" lvl="2" indent="-228600" algn="l">
              <a:lnSpc>
                <a:spcPct val="100000"/>
              </a:lnSpc>
              <a:spcBef>
                <a:spcPts val="1500"/>
              </a:spcBef>
              <a:spcAft>
                <a:spcPts val="0"/>
              </a:spcAft>
              <a:buSzPts val="2400"/>
              <a:buNone/>
              <a:defRPr sz="2400">
                <a:solidFill>
                  <a:srgbClr val="919497"/>
                </a:solidFill>
              </a:defRPr>
            </a:lvl3pPr>
            <a:lvl4pPr marL="1828800" lvl="3" indent="-228600" algn="l">
              <a:lnSpc>
                <a:spcPct val="100000"/>
              </a:lnSpc>
              <a:spcBef>
                <a:spcPts val="1500"/>
              </a:spcBef>
              <a:spcAft>
                <a:spcPts val="0"/>
              </a:spcAft>
              <a:buSzPts val="2100"/>
              <a:buNone/>
              <a:defRPr sz="2100">
                <a:solidFill>
                  <a:srgbClr val="919497"/>
                </a:solidFill>
              </a:defRPr>
            </a:lvl4pPr>
            <a:lvl5pPr marL="2286000" lvl="4" indent="-228600" algn="l">
              <a:lnSpc>
                <a:spcPct val="100000"/>
              </a:lnSpc>
              <a:spcBef>
                <a:spcPts val="1500"/>
              </a:spcBef>
              <a:spcAft>
                <a:spcPts val="0"/>
              </a:spcAft>
              <a:buSzPts val="2100"/>
              <a:buNone/>
              <a:defRPr sz="2100">
                <a:solidFill>
                  <a:srgbClr val="919497"/>
                </a:solidFill>
              </a:defRPr>
            </a:lvl5pPr>
            <a:lvl6pPr marL="2743200" lvl="5" indent="-228600" algn="l">
              <a:lnSpc>
                <a:spcPct val="90000"/>
              </a:lnSpc>
              <a:spcBef>
                <a:spcPts val="1500"/>
              </a:spcBef>
              <a:spcAft>
                <a:spcPts val="0"/>
              </a:spcAft>
              <a:buClr>
                <a:srgbClr val="919497"/>
              </a:buClr>
              <a:buSzPts val="2100"/>
              <a:buNone/>
              <a:defRPr sz="2100">
                <a:solidFill>
                  <a:srgbClr val="919497"/>
                </a:solidFill>
              </a:defRPr>
            </a:lvl6pPr>
            <a:lvl7pPr marL="3200400" lvl="6" indent="-228600" algn="l">
              <a:lnSpc>
                <a:spcPct val="90000"/>
              </a:lnSpc>
              <a:spcBef>
                <a:spcPts val="750"/>
              </a:spcBef>
              <a:spcAft>
                <a:spcPts val="0"/>
              </a:spcAft>
              <a:buClr>
                <a:srgbClr val="919497"/>
              </a:buClr>
              <a:buSzPts val="2100"/>
              <a:buNone/>
              <a:defRPr sz="2100">
                <a:solidFill>
                  <a:srgbClr val="919497"/>
                </a:solidFill>
              </a:defRPr>
            </a:lvl7pPr>
            <a:lvl8pPr marL="3657600" lvl="7" indent="-228600" algn="l">
              <a:lnSpc>
                <a:spcPct val="90000"/>
              </a:lnSpc>
              <a:spcBef>
                <a:spcPts val="750"/>
              </a:spcBef>
              <a:spcAft>
                <a:spcPts val="0"/>
              </a:spcAft>
              <a:buClr>
                <a:srgbClr val="919497"/>
              </a:buClr>
              <a:buSzPts val="2100"/>
              <a:buNone/>
              <a:defRPr sz="2100">
                <a:solidFill>
                  <a:srgbClr val="919497"/>
                </a:solidFill>
              </a:defRPr>
            </a:lvl8pPr>
            <a:lvl9pPr marL="4114800" lvl="8" indent="-228600" algn="l">
              <a:lnSpc>
                <a:spcPct val="90000"/>
              </a:lnSpc>
              <a:spcBef>
                <a:spcPts val="750"/>
              </a:spcBef>
              <a:spcAft>
                <a:spcPts val="0"/>
              </a:spcAft>
              <a:buClr>
                <a:srgbClr val="919497"/>
              </a:buClr>
              <a:buSzPts val="2100"/>
              <a:buNone/>
              <a:defRPr sz="2100">
                <a:solidFill>
                  <a:srgbClr val="919497"/>
                </a:solidFill>
              </a:defRPr>
            </a:lvl9pPr>
          </a:lstStyle>
          <a:p>
            <a:endParaRPr/>
          </a:p>
        </p:txBody>
      </p:sp>
      <p:sp>
        <p:nvSpPr>
          <p:cNvPr id="6844" name="Google Shape;6844;p1981"/>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6845" name="Google Shape;6845;p198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846" name="Google Shape;6846;p1981"/>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36.xml><?xml version="1.0" encoding="utf-8"?>
<p:sldLayout xmlns:a="http://schemas.openxmlformats.org/drawingml/2006/main" xmlns:r="http://schemas.openxmlformats.org/officeDocument/2006/relationships" xmlns:p="http://schemas.openxmlformats.org/presentationml/2006/main" matchingName="1_Content with Caption">
  <p:cSld name="1_Content with Caption">
    <p:spTree>
      <p:nvGrpSpPr>
        <p:cNvPr id="1" name="Shape 6847"/>
        <p:cNvGrpSpPr/>
        <p:nvPr/>
      </p:nvGrpSpPr>
      <p:grpSpPr>
        <a:xfrm>
          <a:off x="0" y="0"/>
          <a:ext cx="0" cy="0"/>
          <a:chOff x="0" y="0"/>
          <a:chExt cx="0" cy="0"/>
        </a:xfrm>
      </p:grpSpPr>
      <p:sp>
        <p:nvSpPr>
          <p:cNvPr id="6848" name="Google Shape;6848;p1982"/>
          <p:cNvSpPr txBox="1">
            <a:spLocks noGrp="1"/>
          </p:cNvSpPr>
          <p:nvPr>
            <p:ph type="title"/>
          </p:nvPr>
        </p:nvSpPr>
        <p:spPr>
          <a:xfrm>
            <a:off x="914408" y="409577"/>
            <a:ext cx="6016626" cy="1743077"/>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3000"/>
              <a:buFont typeface="Calibri"/>
              <a:buNone/>
              <a:defRPr sz="3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849" name="Google Shape;6849;p1982"/>
          <p:cNvSpPr txBox="1">
            <a:spLocks noGrp="1"/>
          </p:cNvSpPr>
          <p:nvPr>
            <p:ph type="body" idx="1"/>
          </p:nvPr>
        </p:nvSpPr>
        <p:spPr>
          <a:xfrm>
            <a:off x="7150100" y="409582"/>
            <a:ext cx="10223501" cy="8779670"/>
          </a:xfrm>
          <a:prstGeom prst="rect">
            <a:avLst/>
          </a:prstGeom>
          <a:noFill/>
          <a:ln>
            <a:noFill/>
          </a:ln>
        </p:spPr>
        <p:txBody>
          <a:bodyPr spcFirstLastPara="1" wrap="square" lIns="91425" tIns="45700" rIns="91425" bIns="45700" anchor="t" anchorCtr="0">
            <a:noAutofit/>
          </a:bodyPr>
          <a:lstStyle>
            <a:lvl1pPr marL="457200" lvl="0" indent="-533400" algn="l">
              <a:lnSpc>
                <a:spcPct val="100000"/>
              </a:lnSpc>
              <a:spcBef>
                <a:spcPts val="1500"/>
              </a:spcBef>
              <a:spcAft>
                <a:spcPts val="0"/>
              </a:spcAft>
              <a:buSzPts val="4800"/>
              <a:buChar char="•"/>
              <a:defRPr sz="4800"/>
            </a:lvl1pPr>
            <a:lvl2pPr marL="914400" lvl="1" indent="-495300" algn="l">
              <a:lnSpc>
                <a:spcPct val="100000"/>
              </a:lnSpc>
              <a:spcBef>
                <a:spcPts val="1500"/>
              </a:spcBef>
              <a:spcAft>
                <a:spcPts val="0"/>
              </a:spcAft>
              <a:buSzPts val="4200"/>
              <a:buChar char="•"/>
              <a:defRPr sz="4200"/>
            </a:lvl2pPr>
            <a:lvl3pPr marL="1371600" lvl="2" indent="-457200" algn="l">
              <a:lnSpc>
                <a:spcPct val="100000"/>
              </a:lnSpc>
              <a:spcBef>
                <a:spcPts val="1500"/>
              </a:spcBef>
              <a:spcAft>
                <a:spcPts val="0"/>
              </a:spcAft>
              <a:buSzPts val="3600"/>
              <a:buChar char="•"/>
              <a:defRPr sz="3600"/>
            </a:lvl3pPr>
            <a:lvl4pPr marL="1828800" lvl="3" indent="-419100" algn="l">
              <a:lnSpc>
                <a:spcPct val="100000"/>
              </a:lnSpc>
              <a:spcBef>
                <a:spcPts val="1500"/>
              </a:spcBef>
              <a:spcAft>
                <a:spcPts val="0"/>
              </a:spcAft>
              <a:buSzPts val="3000"/>
              <a:buChar char="•"/>
              <a:defRPr sz="3000"/>
            </a:lvl4pPr>
            <a:lvl5pPr marL="2286000" lvl="4" indent="-419100" algn="l">
              <a:lnSpc>
                <a:spcPct val="100000"/>
              </a:lnSpc>
              <a:spcBef>
                <a:spcPts val="1500"/>
              </a:spcBef>
              <a:spcAft>
                <a:spcPts val="0"/>
              </a:spcAft>
              <a:buSzPts val="3000"/>
              <a:buChar char="•"/>
              <a:defRPr sz="3000"/>
            </a:lvl5pPr>
            <a:lvl6pPr marL="2743200" lvl="5" indent="-419100" algn="l">
              <a:lnSpc>
                <a:spcPct val="90000"/>
              </a:lnSpc>
              <a:spcBef>
                <a:spcPts val="1500"/>
              </a:spcBef>
              <a:spcAft>
                <a:spcPts val="0"/>
              </a:spcAft>
              <a:buClr>
                <a:schemeClr val="dk1"/>
              </a:buClr>
              <a:buSzPts val="3000"/>
              <a:buChar char="•"/>
              <a:defRPr sz="3000"/>
            </a:lvl6pPr>
            <a:lvl7pPr marL="3200400" lvl="6" indent="-419100" algn="l">
              <a:lnSpc>
                <a:spcPct val="90000"/>
              </a:lnSpc>
              <a:spcBef>
                <a:spcPts val="750"/>
              </a:spcBef>
              <a:spcAft>
                <a:spcPts val="0"/>
              </a:spcAft>
              <a:buClr>
                <a:schemeClr val="dk1"/>
              </a:buClr>
              <a:buSzPts val="3000"/>
              <a:buChar char="•"/>
              <a:defRPr sz="3000"/>
            </a:lvl7pPr>
            <a:lvl8pPr marL="3657600" lvl="7" indent="-419100" algn="l">
              <a:lnSpc>
                <a:spcPct val="90000"/>
              </a:lnSpc>
              <a:spcBef>
                <a:spcPts val="750"/>
              </a:spcBef>
              <a:spcAft>
                <a:spcPts val="0"/>
              </a:spcAft>
              <a:buClr>
                <a:schemeClr val="dk1"/>
              </a:buClr>
              <a:buSzPts val="3000"/>
              <a:buChar char="•"/>
              <a:defRPr sz="3000"/>
            </a:lvl8pPr>
            <a:lvl9pPr marL="4114800" lvl="8" indent="-419100" algn="l">
              <a:lnSpc>
                <a:spcPct val="90000"/>
              </a:lnSpc>
              <a:spcBef>
                <a:spcPts val="750"/>
              </a:spcBef>
              <a:spcAft>
                <a:spcPts val="0"/>
              </a:spcAft>
              <a:buClr>
                <a:schemeClr val="dk1"/>
              </a:buClr>
              <a:buSzPts val="3000"/>
              <a:buChar char="•"/>
              <a:defRPr sz="3000"/>
            </a:lvl9pPr>
          </a:lstStyle>
          <a:p>
            <a:endParaRPr/>
          </a:p>
        </p:txBody>
      </p:sp>
      <p:sp>
        <p:nvSpPr>
          <p:cNvPr id="6850" name="Google Shape;6850;p1982"/>
          <p:cNvSpPr txBox="1">
            <a:spLocks noGrp="1"/>
          </p:cNvSpPr>
          <p:nvPr>
            <p:ph type="body" idx="2"/>
          </p:nvPr>
        </p:nvSpPr>
        <p:spPr>
          <a:xfrm>
            <a:off x="914408" y="2152655"/>
            <a:ext cx="6016626" cy="7036595"/>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2100"/>
              <a:buNone/>
              <a:defRPr sz="2100"/>
            </a:lvl1pPr>
            <a:lvl2pPr marL="914400" lvl="1" indent="-228600" algn="l">
              <a:lnSpc>
                <a:spcPct val="100000"/>
              </a:lnSpc>
              <a:spcBef>
                <a:spcPts val="1500"/>
              </a:spcBef>
              <a:spcAft>
                <a:spcPts val="0"/>
              </a:spcAft>
              <a:buSzPts val="1800"/>
              <a:buNone/>
              <a:defRPr sz="1800"/>
            </a:lvl2pPr>
            <a:lvl3pPr marL="1371600" lvl="2" indent="-228600" algn="l">
              <a:lnSpc>
                <a:spcPct val="100000"/>
              </a:lnSpc>
              <a:spcBef>
                <a:spcPts val="1500"/>
              </a:spcBef>
              <a:spcAft>
                <a:spcPts val="0"/>
              </a:spcAft>
              <a:buSzPts val="1500"/>
              <a:buNone/>
              <a:defRPr sz="1500"/>
            </a:lvl3pPr>
            <a:lvl4pPr marL="1828800" lvl="3" indent="-228600" algn="l">
              <a:lnSpc>
                <a:spcPct val="100000"/>
              </a:lnSpc>
              <a:spcBef>
                <a:spcPts val="1500"/>
              </a:spcBef>
              <a:spcAft>
                <a:spcPts val="0"/>
              </a:spcAft>
              <a:buSzPts val="1350"/>
              <a:buNone/>
              <a:defRPr sz="1350"/>
            </a:lvl4pPr>
            <a:lvl5pPr marL="2286000" lvl="4" indent="-228600" algn="l">
              <a:lnSpc>
                <a:spcPct val="100000"/>
              </a:lnSpc>
              <a:spcBef>
                <a:spcPts val="1500"/>
              </a:spcBef>
              <a:spcAft>
                <a:spcPts val="0"/>
              </a:spcAft>
              <a:buSzPts val="1350"/>
              <a:buNone/>
              <a:defRPr sz="1350"/>
            </a:lvl5pPr>
            <a:lvl6pPr marL="2743200" lvl="5" indent="-228600" algn="l">
              <a:lnSpc>
                <a:spcPct val="90000"/>
              </a:lnSpc>
              <a:spcBef>
                <a:spcPts val="1500"/>
              </a:spcBef>
              <a:spcAft>
                <a:spcPts val="0"/>
              </a:spcAft>
              <a:buClr>
                <a:schemeClr val="dk1"/>
              </a:buClr>
              <a:buSzPts val="1350"/>
              <a:buNone/>
              <a:defRPr sz="1350"/>
            </a:lvl6pPr>
            <a:lvl7pPr marL="3200400" lvl="6" indent="-228600" algn="l">
              <a:lnSpc>
                <a:spcPct val="90000"/>
              </a:lnSpc>
              <a:spcBef>
                <a:spcPts val="750"/>
              </a:spcBef>
              <a:spcAft>
                <a:spcPts val="0"/>
              </a:spcAft>
              <a:buClr>
                <a:schemeClr val="dk1"/>
              </a:buClr>
              <a:buSzPts val="1350"/>
              <a:buNone/>
              <a:defRPr sz="1350"/>
            </a:lvl7pPr>
            <a:lvl8pPr marL="3657600" lvl="7" indent="-228600" algn="l">
              <a:lnSpc>
                <a:spcPct val="90000"/>
              </a:lnSpc>
              <a:spcBef>
                <a:spcPts val="750"/>
              </a:spcBef>
              <a:spcAft>
                <a:spcPts val="0"/>
              </a:spcAft>
              <a:buClr>
                <a:schemeClr val="dk1"/>
              </a:buClr>
              <a:buSzPts val="1350"/>
              <a:buNone/>
              <a:defRPr sz="1350"/>
            </a:lvl8pPr>
            <a:lvl9pPr marL="4114800" lvl="8" indent="-228600" algn="l">
              <a:lnSpc>
                <a:spcPct val="90000"/>
              </a:lnSpc>
              <a:spcBef>
                <a:spcPts val="750"/>
              </a:spcBef>
              <a:spcAft>
                <a:spcPts val="0"/>
              </a:spcAft>
              <a:buClr>
                <a:schemeClr val="dk1"/>
              </a:buClr>
              <a:buSzPts val="1350"/>
              <a:buNone/>
              <a:defRPr sz="1350"/>
            </a:lvl9pPr>
          </a:lstStyle>
          <a:p>
            <a:endParaRPr/>
          </a:p>
        </p:txBody>
      </p:sp>
      <p:sp>
        <p:nvSpPr>
          <p:cNvPr id="6851" name="Google Shape;6851;p1982"/>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6852" name="Google Shape;6852;p198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853" name="Google Shape;6853;p198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37.xml><?xml version="1.0" encoding="utf-8"?>
<p:sldLayout xmlns:a="http://schemas.openxmlformats.org/drawingml/2006/main" xmlns:r="http://schemas.openxmlformats.org/officeDocument/2006/relationships" xmlns:p="http://schemas.openxmlformats.org/presentationml/2006/main" showMasterSp="0" matchingName="EVERYDAY - CONTENT ONLY">
  <p:cSld name="EVERYDAY - CONTENT ONLY 3">
    <p:spTree>
      <p:nvGrpSpPr>
        <p:cNvPr id="1" name="Shape 6854"/>
        <p:cNvGrpSpPr/>
        <p:nvPr/>
      </p:nvGrpSpPr>
      <p:grpSpPr>
        <a:xfrm>
          <a:off x="0" y="0"/>
          <a:ext cx="0" cy="0"/>
          <a:chOff x="0" y="0"/>
          <a:chExt cx="0" cy="0"/>
        </a:xfrm>
      </p:grpSpPr>
      <p:sp>
        <p:nvSpPr>
          <p:cNvPr id="6855" name="Google Shape;6855;p1983"/>
          <p:cNvSpPr/>
          <p:nvPr/>
        </p:nvSpPr>
        <p:spPr>
          <a:xfrm>
            <a:off x="0" y="0"/>
            <a:ext cx="18288000" cy="1969584"/>
          </a:xfrm>
          <a:prstGeom prst="rect">
            <a:avLst/>
          </a:prstGeom>
          <a:gradFill>
            <a:gsLst>
              <a:gs pos="0">
                <a:schemeClr val="accent1"/>
              </a:gs>
              <a:gs pos="100000">
                <a:schemeClr val="dk2"/>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6856" name="Google Shape;6856;p1983"/>
          <p:cNvSpPr/>
          <p:nvPr/>
        </p:nvSpPr>
        <p:spPr>
          <a:xfrm>
            <a:off x="10295465" y="24401"/>
            <a:ext cx="7992534" cy="1218408"/>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000000"/>
              </a:buClr>
              <a:buSzPts val="2288"/>
              <a:buFont typeface="Arial"/>
              <a:buNone/>
            </a:pPr>
            <a:endParaRPr sz="2288" b="0" i="0" u="none" strike="noStrike" cap="none">
              <a:solidFill>
                <a:srgbClr val="FFFFFF"/>
              </a:solidFill>
              <a:latin typeface="Helvetica Neue"/>
              <a:ea typeface="Helvetica Neue"/>
              <a:cs typeface="Helvetica Neue"/>
              <a:sym typeface="Helvetica Neue"/>
            </a:endParaRPr>
          </a:p>
        </p:txBody>
      </p:sp>
      <p:sp>
        <p:nvSpPr>
          <p:cNvPr id="6857" name="Google Shape;6857;p1983"/>
          <p:cNvSpPr txBox="1">
            <a:spLocks noGrp="1"/>
          </p:cNvSpPr>
          <p:nvPr>
            <p:ph type="body" idx="1"/>
          </p:nvPr>
        </p:nvSpPr>
        <p:spPr>
          <a:xfrm>
            <a:off x="762810" y="2561679"/>
            <a:ext cx="16805496" cy="6972852"/>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solidFill>
                  <a:srgbClr val="4B545E"/>
                </a:solidFill>
              </a:defRPr>
            </a:lvl1pPr>
            <a:lvl2pPr marL="914400" lvl="1" indent="-419100" algn="l">
              <a:lnSpc>
                <a:spcPct val="100000"/>
              </a:lnSpc>
              <a:spcBef>
                <a:spcPts val="1500"/>
              </a:spcBef>
              <a:spcAft>
                <a:spcPts val="0"/>
              </a:spcAft>
              <a:buSzPts val="3000"/>
              <a:buChar char="•"/>
              <a:defRPr>
                <a:solidFill>
                  <a:srgbClr val="4B545E"/>
                </a:solidFill>
              </a:defRPr>
            </a:lvl2pPr>
            <a:lvl3pPr marL="1371600" lvl="2" indent="-400050" algn="l">
              <a:lnSpc>
                <a:spcPct val="100000"/>
              </a:lnSpc>
              <a:spcBef>
                <a:spcPts val="1500"/>
              </a:spcBef>
              <a:spcAft>
                <a:spcPts val="0"/>
              </a:spcAft>
              <a:buSzPts val="2700"/>
              <a:buChar char="•"/>
              <a:defRPr>
                <a:solidFill>
                  <a:srgbClr val="4B545E"/>
                </a:solidFill>
              </a:defRPr>
            </a:lvl3pPr>
            <a:lvl4pPr marL="1828800" lvl="3" indent="-381000" algn="l">
              <a:lnSpc>
                <a:spcPct val="100000"/>
              </a:lnSpc>
              <a:spcBef>
                <a:spcPts val="1500"/>
              </a:spcBef>
              <a:spcAft>
                <a:spcPts val="0"/>
              </a:spcAft>
              <a:buSzPts val="2400"/>
              <a:buChar char="•"/>
              <a:defRPr>
                <a:solidFill>
                  <a:srgbClr val="4B545E"/>
                </a:solidFill>
              </a:defRPr>
            </a:lvl4pPr>
            <a:lvl5pPr marL="2286000" lvl="4" indent="-381000" algn="l">
              <a:lnSpc>
                <a:spcPct val="100000"/>
              </a:lnSpc>
              <a:spcBef>
                <a:spcPts val="1500"/>
              </a:spcBef>
              <a:spcAft>
                <a:spcPts val="0"/>
              </a:spcAft>
              <a:buSzPts val="2400"/>
              <a:buChar char="•"/>
              <a:defRPr>
                <a:solidFill>
                  <a:srgbClr val="4B545E"/>
                </a:solidFill>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858" name="Google Shape;6858;p1983"/>
          <p:cNvSpPr/>
          <p:nvPr/>
        </p:nvSpPr>
        <p:spPr>
          <a:xfrm>
            <a:off x="10295465" y="779472"/>
            <a:ext cx="7992534" cy="1218408"/>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000000"/>
              </a:buClr>
              <a:buSzPts val="2288"/>
              <a:buFont typeface="Arial"/>
              <a:buNone/>
            </a:pPr>
            <a:endParaRPr sz="2288" b="0" i="0" u="none" strike="noStrike" cap="none">
              <a:solidFill>
                <a:srgbClr val="FFFFFF"/>
              </a:solidFill>
              <a:latin typeface="Helvetica Neue"/>
              <a:ea typeface="Helvetica Neue"/>
              <a:cs typeface="Helvetica Neue"/>
              <a:sym typeface="Helvetica Neue"/>
            </a:endParaRPr>
          </a:p>
        </p:txBody>
      </p:sp>
      <p:sp>
        <p:nvSpPr>
          <p:cNvPr id="6859" name="Google Shape;6859;p1983"/>
          <p:cNvSpPr txBox="1">
            <a:spLocks noGrp="1"/>
          </p:cNvSpPr>
          <p:nvPr>
            <p:ph type="title"/>
          </p:nvPr>
        </p:nvSpPr>
        <p:spPr>
          <a:xfrm>
            <a:off x="457200" y="255084"/>
            <a:ext cx="17145000" cy="17145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lt1"/>
              </a:buClr>
              <a:buSzPts val="4800"/>
              <a:buFont typeface="Calibri"/>
              <a:buNone/>
              <a:defRPr sz="4800" b="1">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860" name="Google Shape;6860;p1983"/>
          <p:cNvSpPr txBox="1">
            <a:spLocks noGrp="1"/>
          </p:cNvSpPr>
          <p:nvPr>
            <p:ph type="body" idx="2"/>
          </p:nvPr>
        </p:nvSpPr>
        <p:spPr>
          <a:xfrm>
            <a:off x="498281" y="1430019"/>
            <a:ext cx="17145168" cy="623888"/>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500"/>
              </a:spcBef>
              <a:spcAft>
                <a:spcPts val="0"/>
              </a:spcAft>
              <a:buSzPts val="2100"/>
              <a:buNone/>
              <a:defRPr sz="2100">
                <a:solidFill>
                  <a:schemeClr val="lt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6861" name="Google Shape;6861;p1983"/>
          <p:cNvCxnSpPr/>
          <p:nvPr/>
        </p:nvCxnSpPr>
        <p:spPr>
          <a:xfrm>
            <a:off x="16967588" y="9670909"/>
            <a:ext cx="0" cy="401825"/>
          </a:xfrm>
          <a:prstGeom prst="straightConnector1">
            <a:avLst/>
          </a:prstGeom>
          <a:noFill/>
          <a:ln w="9525" cap="flat" cmpd="sng">
            <a:solidFill>
              <a:srgbClr val="7F7F7F"/>
            </a:solidFill>
            <a:prstDash val="solid"/>
            <a:miter lim="800000"/>
            <a:headEnd type="none" w="sm" len="sm"/>
            <a:tailEnd type="none" w="sm" len="sm"/>
          </a:ln>
        </p:spPr>
      </p:cxnSp>
      <p:sp>
        <p:nvSpPr>
          <p:cNvPr id="6862" name="Google Shape;6862;p1983"/>
          <p:cNvSpPr txBox="1">
            <a:spLocks noGrp="1"/>
          </p:cNvSpPr>
          <p:nvPr>
            <p:ph type="sldNum" idx="12"/>
          </p:nvPr>
        </p:nvSpPr>
        <p:spPr>
          <a:xfrm>
            <a:off x="16803893" y="9681800"/>
            <a:ext cx="839556" cy="478763"/>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6863" name="Google Shape;6863;p1983"/>
          <p:cNvPicPr preferRelativeResize="0"/>
          <p:nvPr/>
        </p:nvPicPr>
        <p:blipFill rotWithShape="1">
          <a:blip r:embed="rId2">
            <a:alphaModFix/>
          </a:blip>
          <a:srcRect/>
          <a:stretch/>
        </p:blipFill>
        <p:spPr>
          <a:xfrm>
            <a:off x="14394692" y="9738360"/>
            <a:ext cx="2409203" cy="343857"/>
          </a:xfrm>
          <a:prstGeom prst="rect">
            <a:avLst/>
          </a:prstGeom>
          <a:noFill/>
          <a:ln>
            <a:noFill/>
          </a:ln>
        </p:spPr>
      </p:pic>
    </p:spTree>
  </p:cSld>
  <p:clrMapOvr>
    <a:masterClrMapping/>
  </p:clrMapOvr>
</p:sldLayout>
</file>

<file path=ppt/slideLayouts/slideLayout738.xml><?xml version="1.0" encoding="utf-8"?>
<p:sldLayout xmlns:a="http://schemas.openxmlformats.org/drawingml/2006/main" xmlns:r="http://schemas.openxmlformats.org/officeDocument/2006/relationships" xmlns:p="http://schemas.openxmlformats.org/presentationml/2006/main" matchingName="Divider">
  <p:cSld name="Divider 2 2">
    <p:bg>
      <p:bgPr>
        <a:solidFill>
          <a:schemeClr val="lt2"/>
        </a:solidFill>
        <a:effectLst/>
      </p:bgPr>
    </p:bg>
    <p:spTree>
      <p:nvGrpSpPr>
        <p:cNvPr id="1" name="Shape 6864"/>
        <p:cNvGrpSpPr/>
        <p:nvPr/>
      </p:nvGrpSpPr>
      <p:grpSpPr>
        <a:xfrm>
          <a:off x="0" y="0"/>
          <a:ext cx="0" cy="0"/>
          <a:chOff x="0" y="0"/>
          <a:chExt cx="0" cy="0"/>
        </a:xfrm>
      </p:grpSpPr>
      <p:grpSp>
        <p:nvGrpSpPr>
          <p:cNvPr id="6865" name="Google Shape;6865;p1984"/>
          <p:cNvGrpSpPr/>
          <p:nvPr/>
        </p:nvGrpSpPr>
        <p:grpSpPr>
          <a:xfrm>
            <a:off x="0" y="7530521"/>
            <a:ext cx="18288000" cy="2756480"/>
            <a:chOff x="0" y="5020347"/>
            <a:chExt cx="12192000" cy="1837653"/>
          </a:xfrm>
        </p:grpSpPr>
        <p:sp>
          <p:nvSpPr>
            <p:cNvPr id="6866" name="Google Shape;6866;p1984"/>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Calibri"/>
                <a:buNone/>
              </a:pPr>
              <a:endParaRPr sz="2700" b="0" i="0" u="none" strike="noStrike" cap="none">
                <a:solidFill>
                  <a:schemeClr val="lt1"/>
                </a:solidFill>
                <a:latin typeface="Calibri"/>
                <a:ea typeface="Calibri"/>
                <a:cs typeface="Calibri"/>
                <a:sym typeface="Calibri"/>
              </a:endParaRPr>
            </a:p>
          </p:txBody>
        </p:sp>
        <p:sp>
          <p:nvSpPr>
            <p:cNvPr id="6867" name="Google Shape;6867;p1984"/>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Calibri"/>
                <a:buNone/>
              </a:pPr>
              <a:endParaRPr sz="2700" b="0" i="0" u="none" strike="noStrike" cap="none">
                <a:solidFill>
                  <a:schemeClr val="lt1"/>
                </a:solidFill>
                <a:latin typeface="Calibri"/>
                <a:ea typeface="Calibri"/>
                <a:cs typeface="Calibri"/>
                <a:sym typeface="Calibri"/>
              </a:endParaRPr>
            </a:p>
          </p:txBody>
        </p:sp>
        <p:sp>
          <p:nvSpPr>
            <p:cNvPr id="6868" name="Google Shape;6868;p1984"/>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Calibri"/>
                <a:buNone/>
              </a:pPr>
              <a:endParaRPr sz="2700" b="0" i="0" u="none" strike="noStrike" cap="none">
                <a:solidFill>
                  <a:schemeClr val="lt1"/>
                </a:solidFill>
                <a:latin typeface="Calibri"/>
                <a:ea typeface="Calibri"/>
                <a:cs typeface="Calibri"/>
                <a:sym typeface="Calibri"/>
              </a:endParaRPr>
            </a:p>
          </p:txBody>
        </p:sp>
        <p:pic>
          <p:nvPicPr>
            <p:cNvPr id="6869" name="Google Shape;6869;p1984"/>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6870" name="Google Shape;6870;p1984"/>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871" name="Google Shape;6871;p1984"/>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cSld>
  <p:clrMapOvr>
    <a:masterClrMapping/>
  </p:clrMapOvr>
</p:sldLayout>
</file>

<file path=ppt/slideLayouts/slideLayout739.xml><?xml version="1.0" encoding="utf-8"?>
<p:sldLayout xmlns:a="http://schemas.openxmlformats.org/drawingml/2006/main" xmlns:r="http://schemas.openxmlformats.org/officeDocument/2006/relationships" xmlns:p="http://schemas.openxmlformats.org/presentationml/2006/main" matchingName="Title and Content">
  <p:cSld name="2_Title and Content 6">
    <p:spTree>
      <p:nvGrpSpPr>
        <p:cNvPr id="1" name="Shape 6872"/>
        <p:cNvGrpSpPr/>
        <p:nvPr/>
      </p:nvGrpSpPr>
      <p:grpSpPr>
        <a:xfrm>
          <a:off x="0" y="0"/>
          <a:ext cx="0" cy="0"/>
          <a:chOff x="0" y="0"/>
          <a:chExt cx="0" cy="0"/>
        </a:xfrm>
      </p:grpSpPr>
      <p:grpSp>
        <p:nvGrpSpPr>
          <p:cNvPr id="6873" name="Google Shape;6873;p1985"/>
          <p:cNvGrpSpPr/>
          <p:nvPr/>
        </p:nvGrpSpPr>
        <p:grpSpPr>
          <a:xfrm>
            <a:off x="10787314" y="2"/>
            <a:ext cx="7500689" cy="2138988"/>
            <a:chOff x="7191542" y="1"/>
            <a:chExt cx="5000459" cy="1425992"/>
          </a:xfrm>
        </p:grpSpPr>
        <p:pic>
          <p:nvPicPr>
            <p:cNvPr id="6874" name="Google Shape;6874;p198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875" name="Google Shape;6875;p1985"/>
            <p:cNvGrpSpPr/>
            <p:nvPr/>
          </p:nvGrpSpPr>
          <p:grpSpPr>
            <a:xfrm>
              <a:off x="7191542" y="1"/>
              <a:ext cx="5000459" cy="1425992"/>
              <a:chOff x="7186272" y="0"/>
              <a:chExt cx="5005729" cy="1427495"/>
            </a:xfrm>
          </p:grpSpPr>
          <p:sp>
            <p:nvSpPr>
              <p:cNvPr id="6876" name="Google Shape;6876;p198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6877" name="Google Shape;6877;p198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6878" name="Google Shape;6878;p1985"/>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879" name="Google Shape;6879;p1985"/>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880" name="Google Shape;6880;p1985"/>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881" name="Google Shape;6881;p198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6882" name="Google Shape;6882;p198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740.xml><?xml version="1.0" encoding="utf-8"?>
<p:sldLayout xmlns:a="http://schemas.openxmlformats.org/drawingml/2006/main" xmlns:r="http://schemas.openxmlformats.org/officeDocument/2006/relationships" xmlns:p="http://schemas.openxmlformats.org/presentationml/2006/main" showMasterSp="0" matchingName="Title Slide">
  <p:cSld name="Title Slide 3">
    <p:bg>
      <p:bgPr>
        <a:solidFill>
          <a:schemeClr val="lt1"/>
        </a:solidFill>
        <a:effectLst/>
      </p:bgPr>
    </p:bg>
    <p:spTree>
      <p:nvGrpSpPr>
        <p:cNvPr id="1" name="Shape 6883"/>
        <p:cNvGrpSpPr/>
        <p:nvPr/>
      </p:nvGrpSpPr>
      <p:grpSpPr>
        <a:xfrm>
          <a:off x="0" y="0"/>
          <a:ext cx="0" cy="0"/>
          <a:chOff x="0" y="0"/>
          <a:chExt cx="0" cy="0"/>
        </a:xfrm>
      </p:grpSpPr>
      <p:sp>
        <p:nvSpPr>
          <p:cNvPr id="6884" name="Google Shape;6884;p1986"/>
          <p:cNvSpPr/>
          <p:nvPr/>
        </p:nvSpPr>
        <p:spPr>
          <a:xfrm>
            <a:off x="0" y="0"/>
            <a:ext cx="18288000" cy="10287000"/>
          </a:xfrm>
          <a:custGeom>
            <a:avLst/>
            <a:gdLst/>
            <a:ahLst/>
            <a:cxnLst/>
            <a:rect l="l" t="t" r="r" b="b"/>
            <a:pathLst>
              <a:path w="12192000" h="6858000" extrusionOk="0">
                <a:moveTo>
                  <a:pt x="12192000" y="0"/>
                </a:moveTo>
                <a:lnTo>
                  <a:pt x="0" y="0"/>
                </a:lnTo>
                <a:lnTo>
                  <a:pt x="0" y="6858000"/>
                </a:lnTo>
                <a:lnTo>
                  <a:pt x="12192000" y="6858000"/>
                </a:lnTo>
                <a:lnTo>
                  <a:pt x="12192000" y="0"/>
                </a:lnTo>
                <a:close/>
              </a:path>
            </a:pathLst>
          </a:custGeom>
          <a:solidFill>
            <a:srgbClr val="F3F6F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6885" name="Google Shape;6885;p1986"/>
          <p:cNvSpPr/>
          <p:nvPr/>
        </p:nvSpPr>
        <p:spPr>
          <a:xfrm>
            <a:off x="4" y="7651274"/>
            <a:ext cx="10667048" cy="2636520"/>
          </a:xfrm>
          <a:custGeom>
            <a:avLst/>
            <a:gdLst/>
            <a:ahLst/>
            <a:cxnLst/>
            <a:rect l="l" t="t" r="r" b="b"/>
            <a:pathLst>
              <a:path w="7111365" h="1757679" extrusionOk="0">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pic>
        <p:nvPicPr>
          <p:cNvPr id="6886" name="Google Shape;6886;p1986"/>
          <p:cNvPicPr preferRelativeResize="0"/>
          <p:nvPr/>
        </p:nvPicPr>
        <p:blipFill rotWithShape="1">
          <a:blip r:embed="rId2">
            <a:alphaModFix/>
          </a:blip>
          <a:srcRect/>
          <a:stretch/>
        </p:blipFill>
        <p:spPr>
          <a:xfrm>
            <a:off x="0" y="7562849"/>
            <a:ext cx="18288000" cy="2724150"/>
          </a:xfrm>
          <a:prstGeom prst="rect">
            <a:avLst/>
          </a:prstGeom>
          <a:noFill/>
          <a:ln>
            <a:noFill/>
          </a:ln>
        </p:spPr>
      </p:pic>
      <p:sp>
        <p:nvSpPr>
          <p:cNvPr id="6887" name="Google Shape;6887;p1986"/>
          <p:cNvSpPr/>
          <p:nvPr/>
        </p:nvSpPr>
        <p:spPr>
          <a:xfrm>
            <a:off x="2" y="7530083"/>
            <a:ext cx="18288000" cy="2757488"/>
          </a:xfrm>
          <a:custGeom>
            <a:avLst/>
            <a:gdLst/>
            <a:ahLst/>
            <a:cxnLst/>
            <a:rect l="l" t="t" r="r" b="b"/>
            <a:pathLst>
              <a:path w="12192000" h="1838325" extrusionOk="0">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pic>
        <p:nvPicPr>
          <p:cNvPr id="6888" name="Google Shape;6888;p1986"/>
          <p:cNvPicPr preferRelativeResize="0"/>
          <p:nvPr/>
        </p:nvPicPr>
        <p:blipFill rotWithShape="1">
          <a:blip r:embed="rId3">
            <a:alphaModFix/>
          </a:blip>
          <a:srcRect/>
          <a:stretch/>
        </p:blipFill>
        <p:spPr>
          <a:xfrm>
            <a:off x="470935" y="8346185"/>
            <a:ext cx="3038075" cy="1367027"/>
          </a:xfrm>
          <a:prstGeom prst="rect">
            <a:avLst/>
          </a:prstGeom>
          <a:noFill/>
          <a:ln>
            <a:noFill/>
          </a:ln>
        </p:spPr>
      </p:pic>
      <p:sp>
        <p:nvSpPr>
          <p:cNvPr id="6889" name="Google Shape;6889;p1986"/>
          <p:cNvSpPr/>
          <p:nvPr/>
        </p:nvSpPr>
        <p:spPr>
          <a:xfrm>
            <a:off x="2280284" y="4218813"/>
            <a:ext cx="3429000" cy="0"/>
          </a:xfrm>
          <a:custGeom>
            <a:avLst/>
            <a:gdLst/>
            <a:ahLst/>
            <a:cxnLst/>
            <a:rect l="l" t="t" r="r" b="b"/>
            <a:pathLst>
              <a:path w="2286000" h="120000" extrusionOk="0">
                <a:moveTo>
                  <a:pt x="0" y="0"/>
                </a:moveTo>
                <a:lnTo>
                  <a:pt x="2286000" y="0"/>
                </a:lnTo>
              </a:path>
            </a:pathLst>
          </a:custGeom>
          <a:noFill/>
          <a:ln w="32000" cap="flat" cmpd="sng">
            <a:solidFill>
              <a:srgbClr val="F58366"/>
            </a:solidFill>
            <a:prstDash val="solid"/>
            <a:round/>
            <a:headEnd type="none" w="sm" len="sm"/>
            <a:tailEnd type="none" w="sm" len="sm"/>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6890" name="Google Shape;6890;p1986"/>
          <p:cNvSpPr txBox="1">
            <a:spLocks noGrp="1"/>
          </p:cNvSpPr>
          <p:nvPr>
            <p:ph type="ctrTitle"/>
          </p:nvPr>
        </p:nvSpPr>
        <p:spPr>
          <a:xfrm>
            <a:off x="707535" y="740880"/>
            <a:ext cx="16872927" cy="861060"/>
          </a:xfrm>
          <a:prstGeom prst="rect">
            <a:avLst/>
          </a:prstGeom>
          <a:noFill/>
          <a:ln>
            <a:noFill/>
          </a:ln>
        </p:spPr>
        <p:txBody>
          <a:bodyPr spcFirstLastPara="1" wrap="square" lIns="0" tIns="0" rIns="0" bIns="0" anchor="ctr" anchorCtr="0">
            <a:spAutoFit/>
          </a:bodyPr>
          <a:lstStyle>
            <a:lvl1pPr lvl="0" algn="l">
              <a:lnSpc>
                <a:spcPct val="100000"/>
              </a:lnSpc>
              <a:spcBef>
                <a:spcPts val="0"/>
              </a:spcBef>
              <a:spcAft>
                <a:spcPts val="0"/>
              </a:spcAft>
              <a:buClr>
                <a:schemeClr val="dk1"/>
              </a:buClr>
              <a:buSzPts val="5400"/>
              <a:buFont typeface="Calibri"/>
              <a:buNone/>
              <a:defRPr b="0" i="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891" name="Google Shape;6891;p1986"/>
          <p:cNvSpPr txBox="1">
            <a:spLocks noGrp="1"/>
          </p:cNvSpPr>
          <p:nvPr>
            <p:ph type="subTitle" idx="1"/>
          </p:nvPr>
        </p:nvSpPr>
        <p:spPr>
          <a:xfrm>
            <a:off x="2743200" y="5760720"/>
            <a:ext cx="12801600" cy="2571750"/>
          </a:xfrm>
          <a:prstGeom prst="rect">
            <a:avLst/>
          </a:prstGeom>
          <a:noFill/>
          <a:ln>
            <a:noFill/>
          </a:ln>
        </p:spPr>
        <p:txBody>
          <a:bodyPr spcFirstLastPara="1" wrap="square" lIns="0" tIns="0" rIns="0" bIns="0" anchor="t" anchorCtr="0">
            <a:spAutoFit/>
          </a:bodyPr>
          <a:lstStyle>
            <a:lvl1pPr lvl="0" algn="l">
              <a:lnSpc>
                <a:spcPct val="100000"/>
              </a:lnSpc>
              <a:spcBef>
                <a:spcPts val="1500"/>
              </a:spcBef>
              <a:spcAft>
                <a:spcPts val="0"/>
              </a:spcAft>
              <a:buSzPts val="3600"/>
              <a:buChar char="•"/>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6892" name="Google Shape;6892;p1986"/>
          <p:cNvSpPr txBox="1">
            <a:spLocks noGrp="1"/>
          </p:cNvSpPr>
          <p:nvPr>
            <p:ph type="ftr" idx="11"/>
          </p:nvPr>
        </p:nvSpPr>
        <p:spPr>
          <a:xfrm>
            <a:off x="914400" y="9534526"/>
            <a:ext cx="6172200" cy="547688"/>
          </a:xfrm>
          <a:prstGeom prst="rect">
            <a:avLst/>
          </a:prstGeom>
          <a:noFill/>
          <a:ln>
            <a:noFill/>
          </a:ln>
        </p:spPr>
        <p:txBody>
          <a:bodyPr spcFirstLastPara="1" wrap="square" lIns="0" tIns="0" rIns="0" bIns="0" anchor="ctr" anchorCtr="0">
            <a:noAutofit/>
          </a:bodyPr>
          <a:lstStyle>
            <a:lvl1pPr lvl="0" algn="ctr">
              <a:lnSpc>
                <a:spcPct val="100000"/>
              </a:lnSpc>
              <a:spcBef>
                <a:spcPts val="0"/>
              </a:spcBef>
              <a:spcAft>
                <a:spcPts val="0"/>
              </a:spcAft>
              <a:buSzPts val="1400"/>
              <a:buNone/>
              <a:defRPr>
                <a:solidFill>
                  <a:srgbClr val="919497"/>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893" name="Google Shape;6893;p1986"/>
          <p:cNvSpPr txBox="1">
            <a:spLocks noGrp="1"/>
          </p:cNvSpPr>
          <p:nvPr>
            <p:ph type="dt" idx="10"/>
          </p:nvPr>
        </p:nvSpPr>
        <p:spPr>
          <a:xfrm>
            <a:off x="0" y="0"/>
            <a:ext cx="3000000" cy="3000000"/>
          </a:xfrm>
          <a:prstGeom prst="rect">
            <a:avLst/>
          </a:prstGeom>
          <a:noFill/>
          <a:ln>
            <a:noFill/>
          </a:ln>
        </p:spPr>
        <p:txBody>
          <a:bodyPr spcFirstLastPara="1" wrap="square" lIns="0" tIns="0" rIns="0" bIns="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919497"/>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6894" name="Google Shape;6894;p1986"/>
          <p:cNvSpPr txBox="1">
            <a:spLocks noGrp="1"/>
          </p:cNvSpPr>
          <p:nvPr>
            <p:ph type="sldNum" idx="12"/>
          </p:nvPr>
        </p:nvSpPr>
        <p:spPr>
          <a:xfrm>
            <a:off x="13258800" y="9534526"/>
            <a:ext cx="4114800" cy="547688"/>
          </a:xfrm>
          <a:prstGeom prst="rect">
            <a:avLst/>
          </a:prstGeom>
          <a:noFill/>
          <a:ln>
            <a:noFill/>
          </a:ln>
        </p:spPr>
        <p:txBody>
          <a:bodyPr spcFirstLastPara="1" wrap="square" lIns="0" tIns="0" rIns="0" bIns="0" anchor="ctr" anchorCtr="0">
            <a:noAutofit/>
          </a:bodyPr>
          <a:lstStyle>
            <a:lvl1pPr marL="57150" marR="0" lvl="0"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1pPr>
            <a:lvl2pPr marL="57150" marR="0" lvl="1"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2pPr>
            <a:lvl3pPr marL="57150" marR="0" lvl="2"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3pPr>
            <a:lvl4pPr marL="57150" marR="0" lvl="3"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4pPr>
            <a:lvl5pPr marL="57150" marR="0" lvl="4"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5pPr>
            <a:lvl6pPr marL="57150" marR="0" lvl="5"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6pPr>
            <a:lvl7pPr marL="57150" marR="0" lvl="6"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7pPr>
            <a:lvl8pPr marL="57150" marR="0" lvl="7"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8pPr>
            <a:lvl9pPr marL="57150" marR="0" lvl="8"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9pPr>
          </a:lstStyle>
          <a:p>
            <a:pPr marL="5715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41.xml><?xml version="1.0" encoding="utf-8"?>
<p:sldLayout xmlns:a="http://schemas.openxmlformats.org/drawingml/2006/main" xmlns:r="http://schemas.openxmlformats.org/officeDocument/2006/relationships" xmlns:p="http://schemas.openxmlformats.org/presentationml/2006/main" matchingName="Title and Content">
  <p:cSld name="35_Title and Content 2">
    <p:spTree>
      <p:nvGrpSpPr>
        <p:cNvPr id="1" name="Shape 6895"/>
        <p:cNvGrpSpPr/>
        <p:nvPr/>
      </p:nvGrpSpPr>
      <p:grpSpPr>
        <a:xfrm>
          <a:off x="0" y="0"/>
          <a:ext cx="0" cy="0"/>
          <a:chOff x="0" y="0"/>
          <a:chExt cx="0" cy="0"/>
        </a:xfrm>
      </p:grpSpPr>
      <p:grpSp>
        <p:nvGrpSpPr>
          <p:cNvPr id="6896" name="Google Shape;6896;p1987"/>
          <p:cNvGrpSpPr/>
          <p:nvPr/>
        </p:nvGrpSpPr>
        <p:grpSpPr>
          <a:xfrm>
            <a:off x="10787314" y="2"/>
            <a:ext cx="7500689" cy="2138988"/>
            <a:chOff x="7191542" y="1"/>
            <a:chExt cx="5000459" cy="1425992"/>
          </a:xfrm>
        </p:grpSpPr>
        <p:pic>
          <p:nvPicPr>
            <p:cNvPr id="6897" name="Google Shape;6897;p198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898" name="Google Shape;6898;p1987"/>
            <p:cNvGrpSpPr/>
            <p:nvPr/>
          </p:nvGrpSpPr>
          <p:grpSpPr>
            <a:xfrm>
              <a:off x="7191542" y="1"/>
              <a:ext cx="5000459" cy="1425992"/>
              <a:chOff x="7186272" y="0"/>
              <a:chExt cx="5005729" cy="1427495"/>
            </a:xfrm>
          </p:grpSpPr>
          <p:sp>
            <p:nvSpPr>
              <p:cNvPr id="6899" name="Google Shape;6899;p198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6900" name="Google Shape;6900;p198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6901" name="Google Shape;6901;p1987"/>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902" name="Google Shape;6902;p1987"/>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903" name="Google Shape;6903;p1987"/>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904" name="Google Shape;6904;p198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6905" name="Google Shape;6905;p198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742.xml><?xml version="1.0" encoding="utf-8"?>
<p:sldLayout xmlns:a="http://schemas.openxmlformats.org/drawingml/2006/main" xmlns:r="http://schemas.openxmlformats.org/officeDocument/2006/relationships" xmlns:p="http://schemas.openxmlformats.org/presentationml/2006/main" matchingName="Photo Slide">
  <p:cSld name="21_Photo Slide">
    <p:spTree>
      <p:nvGrpSpPr>
        <p:cNvPr id="1" name="Shape 6906"/>
        <p:cNvGrpSpPr/>
        <p:nvPr/>
      </p:nvGrpSpPr>
      <p:grpSpPr>
        <a:xfrm>
          <a:off x="0" y="0"/>
          <a:ext cx="0" cy="0"/>
          <a:chOff x="0" y="0"/>
          <a:chExt cx="0" cy="0"/>
        </a:xfrm>
      </p:grpSpPr>
      <p:sp>
        <p:nvSpPr>
          <p:cNvPr id="6907" name="Google Shape;6907;p1988"/>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24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6908" name="Google Shape;6908;p1988"/>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6909" name="Google Shape;6909;p1988"/>
          <p:cNvGrpSpPr/>
          <p:nvPr/>
        </p:nvGrpSpPr>
        <p:grpSpPr>
          <a:xfrm>
            <a:off x="0" y="8069140"/>
            <a:ext cx="4211052" cy="1130837"/>
            <a:chOff x="0" y="5379426"/>
            <a:chExt cx="2807368" cy="753891"/>
          </a:xfrm>
        </p:grpSpPr>
        <p:sp>
          <p:nvSpPr>
            <p:cNvPr id="6910" name="Google Shape;6910;p1988"/>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6911" name="Google Shape;6911;p1988"/>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grpSp>
      <p:sp>
        <p:nvSpPr>
          <p:cNvPr id="6912" name="Google Shape;6912;p1988"/>
          <p:cNvSpPr>
            <a:spLocks noGrp="1"/>
          </p:cNvSpPr>
          <p:nvPr>
            <p:ph type="pic" idx="2"/>
          </p:nvPr>
        </p:nvSpPr>
        <p:spPr>
          <a:xfrm>
            <a:off x="4211052" y="685803"/>
            <a:ext cx="13373100" cy="8915397"/>
          </a:xfrm>
          <a:prstGeom prst="rect">
            <a:avLst/>
          </a:prstGeom>
          <a:noFill/>
          <a:ln>
            <a:noFill/>
          </a:ln>
        </p:spPr>
      </p:sp>
      <p:pic>
        <p:nvPicPr>
          <p:cNvPr id="6913" name="Google Shape;6913;p1988"/>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cSld>
  <p:clrMapOvr>
    <a:masterClrMapping/>
  </p:clrMapOvr>
</p:sldLayout>
</file>

<file path=ppt/slideLayouts/slideLayout743.xml><?xml version="1.0" encoding="utf-8"?>
<p:sldLayout xmlns:a="http://schemas.openxmlformats.org/drawingml/2006/main" xmlns:r="http://schemas.openxmlformats.org/officeDocument/2006/relationships" xmlns:p="http://schemas.openxmlformats.org/presentationml/2006/main" matchingName="Photo Slide">
  <p:cSld name="21_Photo Slide 2">
    <p:spTree>
      <p:nvGrpSpPr>
        <p:cNvPr id="1" name="Shape 6914"/>
        <p:cNvGrpSpPr/>
        <p:nvPr/>
      </p:nvGrpSpPr>
      <p:grpSpPr>
        <a:xfrm>
          <a:off x="0" y="0"/>
          <a:ext cx="0" cy="0"/>
          <a:chOff x="0" y="0"/>
          <a:chExt cx="0" cy="0"/>
        </a:xfrm>
      </p:grpSpPr>
      <p:sp>
        <p:nvSpPr>
          <p:cNvPr id="6915" name="Google Shape;6915;p1989"/>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24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6916" name="Google Shape;6916;p1989"/>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6917" name="Google Shape;6917;p1989"/>
          <p:cNvGrpSpPr/>
          <p:nvPr/>
        </p:nvGrpSpPr>
        <p:grpSpPr>
          <a:xfrm>
            <a:off x="0" y="8069140"/>
            <a:ext cx="4211052" cy="1130837"/>
            <a:chOff x="0" y="5379426"/>
            <a:chExt cx="2807368" cy="753891"/>
          </a:xfrm>
        </p:grpSpPr>
        <p:sp>
          <p:nvSpPr>
            <p:cNvPr id="6918" name="Google Shape;6918;p1989"/>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6919" name="Google Shape;6919;p1989"/>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grpSp>
      <p:sp>
        <p:nvSpPr>
          <p:cNvPr id="6920" name="Google Shape;6920;p1989"/>
          <p:cNvSpPr>
            <a:spLocks noGrp="1"/>
          </p:cNvSpPr>
          <p:nvPr>
            <p:ph type="pic" idx="2"/>
          </p:nvPr>
        </p:nvSpPr>
        <p:spPr>
          <a:xfrm>
            <a:off x="4211052" y="685803"/>
            <a:ext cx="13373100" cy="8915397"/>
          </a:xfrm>
          <a:prstGeom prst="rect">
            <a:avLst/>
          </a:prstGeom>
          <a:noFill/>
          <a:ln>
            <a:noFill/>
          </a:ln>
        </p:spPr>
      </p:sp>
      <p:pic>
        <p:nvPicPr>
          <p:cNvPr id="6921" name="Google Shape;6921;p1989"/>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cSld>
  <p:clrMapOvr>
    <a:masterClrMapping/>
  </p:clrMapOvr>
</p:sldLayout>
</file>

<file path=ppt/slideLayouts/slideLayout744.xml><?xml version="1.0" encoding="utf-8"?>
<p:sldLayout xmlns:a="http://schemas.openxmlformats.org/drawingml/2006/main" xmlns:r="http://schemas.openxmlformats.org/officeDocument/2006/relationships" xmlns:p="http://schemas.openxmlformats.org/presentationml/2006/main" matchingName="Cover">
  <p:cSld name="Cover 17">
    <p:spTree>
      <p:nvGrpSpPr>
        <p:cNvPr id="1" name="Shape 6922"/>
        <p:cNvGrpSpPr/>
        <p:nvPr/>
      </p:nvGrpSpPr>
      <p:grpSpPr>
        <a:xfrm>
          <a:off x="0" y="0"/>
          <a:ext cx="0" cy="0"/>
          <a:chOff x="0" y="0"/>
          <a:chExt cx="0" cy="0"/>
        </a:xfrm>
      </p:grpSpPr>
      <p:sp>
        <p:nvSpPr>
          <p:cNvPr id="6923" name="Google Shape;6923;p1990"/>
          <p:cNvSpPr/>
          <p:nvPr/>
        </p:nvSpPr>
        <p:spPr>
          <a:xfrm>
            <a:off x="1353552" y="1941620"/>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6924" name="Google Shape;6924;p1990"/>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925" name="Google Shape;6925;p1990"/>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6926" name="Google Shape;6926;p1990"/>
          <p:cNvSpPr>
            <a:spLocks noGrp="1"/>
          </p:cNvSpPr>
          <p:nvPr>
            <p:ph type="pic" idx="2"/>
          </p:nvPr>
        </p:nvSpPr>
        <p:spPr>
          <a:xfrm>
            <a:off x="10678026" y="350873"/>
            <a:ext cx="7609974" cy="8915400"/>
          </a:xfrm>
          <a:prstGeom prst="rect">
            <a:avLst/>
          </a:prstGeom>
          <a:noFill/>
          <a:ln>
            <a:noFill/>
          </a:ln>
        </p:spPr>
      </p:sp>
      <p:grpSp>
        <p:nvGrpSpPr>
          <p:cNvPr id="6927" name="Google Shape;6927;p1990"/>
          <p:cNvGrpSpPr/>
          <p:nvPr/>
        </p:nvGrpSpPr>
        <p:grpSpPr>
          <a:xfrm>
            <a:off x="0" y="7530523"/>
            <a:ext cx="18288000" cy="2756480"/>
            <a:chOff x="0" y="5020348"/>
            <a:chExt cx="12192000" cy="1837653"/>
          </a:xfrm>
        </p:grpSpPr>
        <p:sp>
          <p:nvSpPr>
            <p:cNvPr id="6928" name="Google Shape;6928;p1990"/>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6929" name="Google Shape;6929;p1990"/>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6930" name="Google Shape;6930;p1990"/>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745.xml><?xml version="1.0" encoding="utf-8"?>
<p:sldLayout xmlns:a="http://schemas.openxmlformats.org/drawingml/2006/main" xmlns:r="http://schemas.openxmlformats.org/officeDocument/2006/relationships" xmlns:p="http://schemas.openxmlformats.org/presentationml/2006/main" matchingName="Divider">
  <p:cSld name="Divider 17">
    <p:bg>
      <p:bgPr>
        <a:solidFill>
          <a:schemeClr val="lt2"/>
        </a:solidFill>
        <a:effectLst/>
      </p:bgPr>
    </p:bg>
    <p:spTree>
      <p:nvGrpSpPr>
        <p:cNvPr id="1" name="Shape 6931"/>
        <p:cNvGrpSpPr/>
        <p:nvPr/>
      </p:nvGrpSpPr>
      <p:grpSpPr>
        <a:xfrm>
          <a:off x="0" y="0"/>
          <a:ext cx="0" cy="0"/>
          <a:chOff x="0" y="0"/>
          <a:chExt cx="0" cy="0"/>
        </a:xfrm>
      </p:grpSpPr>
      <p:grpSp>
        <p:nvGrpSpPr>
          <p:cNvPr id="6932" name="Google Shape;6932;p1991"/>
          <p:cNvGrpSpPr/>
          <p:nvPr/>
        </p:nvGrpSpPr>
        <p:grpSpPr>
          <a:xfrm>
            <a:off x="0" y="7530521"/>
            <a:ext cx="18288000" cy="2756480"/>
            <a:chOff x="0" y="5020347"/>
            <a:chExt cx="12192000" cy="1837653"/>
          </a:xfrm>
        </p:grpSpPr>
        <p:sp>
          <p:nvSpPr>
            <p:cNvPr id="6933" name="Google Shape;6933;p1991"/>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6934" name="Google Shape;6934;p1991"/>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6935" name="Google Shape;6935;p1991"/>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6936" name="Google Shape;6936;p1991"/>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6937" name="Google Shape;6937;p1991"/>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938" name="Google Shape;6938;p1991"/>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746.xml><?xml version="1.0" encoding="utf-8"?>
<p:sldLayout xmlns:a="http://schemas.openxmlformats.org/drawingml/2006/main" xmlns:r="http://schemas.openxmlformats.org/officeDocument/2006/relationships" xmlns:p="http://schemas.openxmlformats.org/presentationml/2006/main" matchingName="29_Comparison">
  <p:cSld name="29_Comparison">
    <p:spTree>
      <p:nvGrpSpPr>
        <p:cNvPr id="1" name="Shape 6939"/>
        <p:cNvGrpSpPr/>
        <p:nvPr/>
      </p:nvGrpSpPr>
      <p:grpSpPr>
        <a:xfrm>
          <a:off x="0" y="0"/>
          <a:ext cx="0" cy="0"/>
          <a:chOff x="0" y="0"/>
          <a:chExt cx="0" cy="0"/>
        </a:xfrm>
      </p:grpSpPr>
      <p:grpSp>
        <p:nvGrpSpPr>
          <p:cNvPr id="6940" name="Google Shape;6940;p1992"/>
          <p:cNvGrpSpPr/>
          <p:nvPr/>
        </p:nvGrpSpPr>
        <p:grpSpPr>
          <a:xfrm>
            <a:off x="10787314" y="2"/>
            <a:ext cx="7500689" cy="2138988"/>
            <a:chOff x="7191542" y="1"/>
            <a:chExt cx="5000459" cy="1425992"/>
          </a:xfrm>
        </p:grpSpPr>
        <p:pic>
          <p:nvPicPr>
            <p:cNvPr id="6941" name="Google Shape;6941;p199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942" name="Google Shape;6942;p1992"/>
            <p:cNvGrpSpPr/>
            <p:nvPr/>
          </p:nvGrpSpPr>
          <p:grpSpPr>
            <a:xfrm>
              <a:off x="7191542" y="1"/>
              <a:ext cx="5000459" cy="1425992"/>
              <a:chOff x="7186272" y="0"/>
              <a:chExt cx="5005729" cy="1427495"/>
            </a:xfrm>
          </p:grpSpPr>
          <p:sp>
            <p:nvSpPr>
              <p:cNvPr id="6943" name="Google Shape;6943;p199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6944" name="Google Shape;6944;p199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6945" name="Google Shape;6945;p1992"/>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946" name="Google Shape;6946;p1992"/>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6947" name="Google Shape;6947;p1992"/>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948" name="Google Shape;6948;p1992"/>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6949" name="Google Shape;6949;p1992"/>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950" name="Google Shape;6950;p199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951" name="Google Shape;6951;p199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6952" name="Google Shape;6952;p199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747.xml><?xml version="1.0" encoding="utf-8"?>
<p:sldLayout xmlns:a="http://schemas.openxmlformats.org/drawingml/2006/main" xmlns:r="http://schemas.openxmlformats.org/officeDocument/2006/relationships" xmlns:p="http://schemas.openxmlformats.org/presentationml/2006/main" matchingName="69_Quotation">
  <p:cSld name="69_Quotation">
    <p:spTree>
      <p:nvGrpSpPr>
        <p:cNvPr id="1" name="Shape 6953"/>
        <p:cNvGrpSpPr/>
        <p:nvPr/>
      </p:nvGrpSpPr>
      <p:grpSpPr>
        <a:xfrm>
          <a:off x="0" y="0"/>
          <a:ext cx="0" cy="0"/>
          <a:chOff x="0" y="0"/>
          <a:chExt cx="0" cy="0"/>
        </a:xfrm>
      </p:grpSpPr>
      <p:sp>
        <p:nvSpPr>
          <p:cNvPr id="6954" name="Google Shape;6954;p1993"/>
          <p:cNvSpPr/>
          <p:nvPr/>
        </p:nvSpPr>
        <p:spPr>
          <a:xfrm>
            <a:off x="2141035"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6955" name="Google Shape;6955;p1993"/>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956" name="Google Shape;6956;p1993"/>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957" name="Google Shape;6957;p1993"/>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958" name="Google Shape;6958;p199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6959" name="Google Shape;6959;p199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6960" name="Google Shape;6960;p1993"/>
          <p:cNvGrpSpPr/>
          <p:nvPr/>
        </p:nvGrpSpPr>
        <p:grpSpPr>
          <a:xfrm>
            <a:off x="10787314" y="2"/>
            <a:ext cx="7500689" cy="2138988"/>
            <a:chOff x="7191542" y="1"/>
            <a:chExt cx="5000459" cy="1425992"/>
          </a:xfrm>
        </p:grpSpPr>
        <p:pic>
          <p:nvPicPr>
            <p:cNvPr id="6961" name="Google Shape;6961;p199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962" name="Google Shape;6962;p1993"/>
            <p:cNvGrpSpPr/>
            <p:nvPr/>
          </p:nvGrpSpPr>
          <p:grpSpPr>
            <a:xfrm>
              <a:off x="7191542" y="1"/>
              <a:ext cx="5000459" cy="1425992"/>
              <a:chOff x="7186272" y="0"/>
              <a:chExt cx="5005729" cy="1427495"/>
            </a:xfrm>
          </p:grpSpPr>
          <p:sp>
            <p:nvSpPr>
              <p:cNvPr id="6963" name="Google Shape;6963;p199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6964" name="Google Shape;6964;p199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6965" name="Google Shape;6965;p1993"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48.xml><?xml version="1.0" encoding="utf-8"?>
<p:sldLayout xmlns:a="http://schemas.openxmlformats.org/drawingml/2006/main" xmlns:r="http://schemas.openxmlformats.org/officeDocument/2006/relationships" xmlns:p="http://schemas.openxmlformats.org/presentationml/2006/main" matchingName="68_Quotation">
  <p:cSld name="68_Quotation">
    <p:spTree>
      <p:nvGrpSpPr>
        <p:cNvPr id="1" name="Shape 6966"/>
        <p:cNvGrpSpPr/>
        <p:nvPr/>
      </p:nvGrpSpPr>
      <p:grpSpPr>
        <a:xfrm>
          <a:off x="0" y="0"/>
          <a:ext cx="0" cy="0"/>
          <a:chOff x="0" y="0"/>
          <a:chExt cx="0" cy="0"/>
        </a:xfrm>
      </p:grpSpPr>
      <p:sp>
        <p:nvSpPr>
          <p:cNvPr id="6967" name="Google Shape;6967;p1994"/>
          <p:cNvSpPr/>
          <p:nvPr/>
        </p:nvSpPr>
        <p:spPr>
          <a:xfrm>
            <a:off x="2141035"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6968" name="Google Shape;6968;p1994"/>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969" name="Google Shape;6969;p1994"/>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970" name="Google Shape;6970;p1994"/>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971" name="Google Shape;6971;p199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6972" name="Google Shape;6972;p199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6973" name="Google Shape;6973;p1994"/>
          <p:cNvGrpSpPr/>
          <p:nvPr/>
        </p:nvGrpSpPr>
        <p:grpSpPr>
          <a:xfrm>
            <a:off x="10787314" y="2"/>
            <a:ext cx="7500689" cy="2138988"/>
            <a:chOff x="7191542" y="1"/>
            <a:chExt cx="5000459" cy="1425992"/>
          </a:xfrm>
        </p:grpSpPr>
        <p:pic>
          <p:nvPicPr>
            <p:cNvPr id="6974" name="Google Shape;6974;p199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975" name="Google Shape;6975;p1994"/>
            <p:cNvGrpSpPr/>
            <p:nvPr/>
          </p:nvGrpSpPr>
          <p:grpSpPr>
            <a:xfrm>
              <a:off x="7191542" y="1"/>
              <a:ext cx="5000459" cy="1425992"/>
              <a:chOff x="7186272" y="0"/>
              <a:chExt cx="5005729" cy="1427495"/>
            </a:xfrm>
          </p:grpSpPr>
          <p:sp>
            <p:nvSpPr>
              <p:cNvPr id="6976" name="Google Shape;6976;p199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6977" name="Google Shape;6977;p199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6978" name="Google Shape;6978;p1994"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49.xml><?xml version="1.0" encoding="utf-8"?>
<p:sldLayout xmlns:a="http://schemas.openxmlformats.org/drawingml/2006/main" xmlns:r="http://schemas.openxmlformats.org/officeDocument/2006/relationships" xmlns:p="http://schemas.openxmlformats.org/presentationml/2006/main" matchingName="107_Quotation">
  <p:cSld name="107_Quotation">
    <p:spTree>
      <p:nvGrpSpPr>
        <p:cNvPr id="1" name="Shape 6979"/>
        <p:cNvGrpSpPr/>
        <p:nvPr/>
      </p:nvGrpSpPr>
      <p:grpSpPr>
        <a:xfrm>
          <a:off x="0" y="0"/>
          <a:ext cx="0" cy="0"/>
          <a:chOff x="0" y="0"/>
          <a:chExt cx="0" cy="0"/>
        </a:xfrm>
      </p:grpSpPr>
      <p:sp>
        <p:nvSpPr>
          <p:cNvPr id="6980" name="Google Shape;6980;p1995"/>
          <p:cNvSpPr/>
          <p:nvPr/>
        </p:nvSpPr>
        <p:spPr>
          <a:xfrm>
            <a:off x="2141035"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6981" name="Google Shape;6981;p1995"/>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982" name="Google Shape;6982;p1995"/>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983" name="Google Shape;6983;p1995"/>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984" name="Google Shape;6984;p199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6985" name="Google Shape;6985;p199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6986" name="Google Shape;6986;p1995"/>
          <p:cNvGrpSpPr/>
          <p:nvPr/>
        </p:nvGrpSpPr>
        <p:grpSpPr>
          <a:xfrm>
            <a:off x="10787314" y="2"/>
            <a:ext cx="7500689" cy="2138988"/>
            <a:chOff x="7191542" y="1"/>
            <a:chExt cx="5000459" cy="1425992"/>
          </a:xfrm>
        </p:grpSpPr>
        <p:pic>
          <p:nvPicPr>
            <p:cNvPr id="6987" name="Google Shape;6987;p199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6988" name="Google Shape;6988;p1995"/>
            <p:cNvGrpSpPr/>
            <p:nvPr/>
          </p:nvGrpSpPr>
          <p:grpSpPr>
            <a:xfrm>
              <a:off x="7191542" y="1"/>
              <a:ext cx="5000459" cy="1425992"/>
              <a:chOff x="7186272" y="0"/>
              <a:chExt cx="5005729" cy="1427495"/>
            </a:xfrm>
          </p:grpSpPr>
          <p:sp>
            <p:nvSpPr>
              <p:cNvPr id="6989" name="Google Shape;6989;p199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6990" name="Google Shape;6990;p199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6991" name="Google Shape;6991;p1995"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50.xml><?xml version="1.0" encoding="utf-8"?>
<p:sldLayout xmlns:a="http://schemas.openxmlformats.org/drawingml/2006/main" xmlns:r="http://schemas.openxmlformats.org/officeDocument/2006/relationships" xmlns:p="http://schemas.openxmlformats.org/presentationml/2006/main" matchingName="106_Quotation">
  <p:cSld name="106_Quotation">
    <p:spTree>
      <p:nvGrpSpPr>
        <p:cNvPr id="1" name="Shape 6992"/>
        <p:cNvGrpSpPr/>
        <p:nvPr/>
      </p:nvGrpSpPr>
      <p:grpSpPr>
        <a:xfrm>
          <a:off x="0" y="0"/>
          <a:ext cx="0" cy="0"/>
          <a:chOff x="0" y="0"/>
          <a:chExt cx="0" cy="0"/>
        </a:xfrm>
      </p:grpSpPr>
      <p:sp>
        <p:nvSpPr>
          <p:cNvPr id="6993" name="Google Shape;6993;p1996"/>
          <p:cNvSpPr/>
          <p:nvPr/>
        </p:nvSpPr>
        <p:spPr>
          <a:xfrm>
            <a:off x="2141035"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6994" name="Google Shape;6994;p1996"/>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995" name="Google Shape;6995;p1996"/>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6996" name="Google Shape;6996;p199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6997" name="Google Shape;6997;p199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6998" name="Google Shape;6998;p199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6999" name="Google Shape;6999;p1996"/>
          <p:cNvGrpSpPr/>
          <p:nvPr/>
        </p:nvGrpSpPr>
        <p:grpSpPr>
          <a:xfrm>
            <a:off x="10787314" y="2"/>
            <a:ext cx="7500689" cy="2138988"/>
            <a:chOff x="7191542" y="1"/>
            <a:chExt cx="5000459" cy="1425992"/>
          </a:xfrm>
        </p:grpSpPr>
        <p:pic>
          <p:nvPicPr>
            <p:cNvPr id="7000" name="Google Shape;7000;p199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001" name="Google Shape;7001;p1996"/>
            <p:cNvGrpSpPr/>
            <p:nvPr/>
          </p:nvGrpSpPr>
          <p:grpSpPr>
            <a:xfrm>
              <a:off x="7191542" y="1"/>
              <a:ext cx="5000459" cy="1425992"/>
              <a:chOff x="7186272" y="0"/>
              <a:chExt cx="5005729" cy="1427495"/>
            </a:xfrm>
          </p:grpSpPr>
          <p:sp>
            <p:nvSpPr>
              <p:cNvPr id="7002" name="Google Shape;7002;p199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7003" name="Google Shape;7003;p199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7004" name="Google Shape;7004;p1996"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51.xml><?xml version="1.0" encoding="utf-8"?>
<p:sldLayout xmlns:a="http://schemas.openxmlformats.org/drawingml/2006/main" xmlns:r="http://schemas.openxmlformats.org/officeDocument/2006/relationships" xmlns:p="http://schemas.openxmlformats.org/presentationml/2006/main" matchingName="100_Quotation">
  <p:cSld name="100_Quotation">
    <p:spTree>
      <p:nvGrpSpPr>
        <p:cNvPr id="1" name="Shape 7005"/>
        <p:cNvGrpSpPr/>
        <p:nvPr/>
      </p:nvGrpSpPr>
      <p:grpSpPr>
        <a:xfrm>
          <a:off x="0" y="0"/>
          <a:ext cx="0" cy="0"/>
          <a:chOff x="0" y="0"/>
          <a:chExt cx="0" cy="0"/>
        </a:xfrm>
      </p:grpSpPr>
      <p:sp>
        <p:nvSpPr>
          <p:cNvPr id="7006" name="Google Shape;7006;p1997"/>
          <p:cNvSpPr/>
          <p:nvPr/>
        </p:nvSpPr>
        <p:spPr>
          <a:xfrm>
            <a:off x="2141035"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7007" name="Google Shape;7007;p1997"/>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08" name="Google Shape;7008;p1997"/>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009" name="Google Shape;7009;p1997"/>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7010" name="Google Shape;7010;p199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7011" name="Google Shape;7011;p199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7012" name="Google Shape;7012;p1997"/>
          <p:cNvGrpSpPr/>
          <p:nvPr/>
        </p:nvGrpSpPr>
        <p:grpSpPr>
          <a:xfrm>
            <a:off x="10787314" y="2"/>
            <a:ext cx="7500689" cy="2138988"/>
            <a:chOff x="7191542" y="1"/>
            <a:chExt cx="5000459" cy="1425992"/>
          </a:xfrm>
        </p:grpSpPr>
        <p:pic>
          <p:nvPicPr>
            <p:cNvPr id="7013" name="Google Shape;7013;p199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014" name="Google Shape;7014;p1997"/>
            <p:cNvGrpSpPr/>
            <p:nvPr/>
          </p:nvGrpSpPr>
          <p:grpSpPr>
            <a:xfrm>
              <a:off x="7191542" y="1"/>
              <a:ext cx="5000459" cy="1425992"/>
              <a:chOff x="7186272" y="0"/>
              <a:chExt cx="5005729" cy="1427495"/>
            </a:xfrm>
          </p:grpSpPr>
          <p:sp>
            <p:nvSpPr>
              <p:cNvPr id="7015" name="Google Shape;7015;p199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7016" name="Google Shape;7016;p199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7017" name="Google Shape;7017;p1997"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52.xml><?xml version="1.0" encoding="utf-8"?>
<p:sldLayout xmlns:a="http://schemas.openxmlformats.org/drawingml/2006/main" xmlns:r="http://schemas.openxmlformats.org/officeDocument/2006/relationships" xmlns:p="http://schemas.openxmlformats.org/presentationml/2006/main" showMasterSp="0" matchingName="15_Title Slide">
  <p:cSld name="15_Title Slide">
    <p:spTree>
      <p:nvGrpSpPr>
        <p:cNvPr id="1" name="Shape 7018"/>
        <p:cNvGrpSpPr/>
        <p:nvPr/>
      </p:nvGrpSpPr>
      <p:grpSpPr>
        <a:xfrm>
          <a:off x="0" y="0"/>
          <a:ext cx="0" cy="0"/>
          <a:chOff x="0" y="0"/>
          <a:chExt cx="0" cy="0"/>
        </a:xfrm>
      </p:grpSpPr>
      <p:sp>
        <p:nvSpPr>
          <p:cNvPr id="7019" name="Google Shape;7019;p1998"/>
          <p:cNvSpPr/>
          <p:nvPr/>
        </p:nvSpPr>
        <p:spPr>
          <a:xfrm>
            <a:off x="-31749" y="9944100"/>
            <a:ext cx="18319751" cy="342900"/>
          </a:xfrm>
          <a:prstGeom prst="rect">
            <a:avLst/>
          </a:prstGeom>
          <a:solidFill>
            <a:srgbClr val="76767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chemeClr val="lt1"/>
              </a:solidFill>
              <a:latin typeface="Calibri"/>
              <a:ea typeface="Calibri"/>
              <a:cs typeface="Calibri"/>
              <a:sym typeface="Calibri"/>
            </a:endParaRPr>
          </a:p>
        </p:txBody>
      </p:sp>
      <p:pic>
        <p:nvPicPr>
          <p:cNvPr id="7020" name="Google Shape;7020;p1998"/>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1918951" y="612777"/>
            <a:ext cx="5559426" cy="2720975"/>
          </a:xfrm>
          <a:prstGeom prst="rect">
            <a:avLst/>
          </a:prstGeom>
          <a:noFill/>
          <a:ln>
            <a:noFill/>
          </a:ln>
        </p:spPr>
      </p:pic>
      <p:grpSp>
        <p:nvGrpSpPr>
          <p:cNvPr id="7021" name="Google Shape;7021;p1998"/>
          <p:cNvGrpSpPr/>
          <p:nvPr/>
        </p:nvGrpSpPr>
        <p:grpSpPr>
          <a:xfrm>
            <a:off x="1" y="0"/>
            <a:ext cx="2794001" cy="9944100"/>
            <a:chOff x="-15876" y="0"/>
            <a:chExt cx="1927803" cy="6858000"/>
          </a:xfrm>
        </p:grpSpPr>
        <p:sp>
          <p:nvSpPr>
            <p:cNvPr id="7022" name="Google Shape;7022;p1998"/>
            <p:cNvSpPr/>
            <p:nvPr/>
          </p:nvSpPr>
          <p:spPr>
            <a:xfrm>
              <a:off x="-15876" y="0"/>
              <a:ext cx="1844557" cy="6858000"/>
            </a:xfrm>
            <a:prstGeom prst="rect">
              <a:avLst/>
            </a:prstGeom>
            <a:solidFill>
              <a:srgbClr val="800000"/>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chemeClr val="lt1"/>
                </a:solidFill>
                <a:latin typeface="Calibri"/>
                <a:ea typeface="Calibri"/>
                <a:cs typeface="Calibri"/>
                <a:sym typeface="Calibri"/>
              </a:endParaRPr>
            </a:p>
          </p:txBody>
        </p:sp>
        <p:pic>
          <p:nvPicPr>
            <p:cNvPr id="7023" name="Google Shape;7023;p1998"/>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5876" y="0"/>
              <a:ext cx="1927803" cy="6858000"/>
            </a:xfrm>
            <a:prstGeom prst="rect">
              <a:avLst/>
            </a:prstGeom>
            <a:solidFill>
              <a:schemeClr val="dk2"/>
            </a:solidFill>
            <a:ln>
              <a:noFill/>
            </a:ln>
          </p:spPr>
        </p:pic>
      </p:grpSp>
      <p:sp>
        <p:nvSpPr>
          <p:cNvPr id="7024" name="Google Shape;7024;p1998"/>
          <p:cNvSpPr txBox="1">
            <a:spLocks noGrp="1"/>
          </p:cNvSpPr>
          <p:nvPr>
            <p:ph type="subTitle" idx="1"/>
          </p:nvPr>
        </p:nvSpPr>
        <p:spPr>
          <a:xfrm>
            <a:off x="4721234" y="6293645"/>
            <a:ext cx="8232774" cy="548640"/>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801"/>
              <a:buChar char="•"/>
              <a:defRPr sz="2801"/>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7025" name="Google Shape;7025;p1998"/>
          <p:cNvSpPr txBox="1">
            <a:spLocks noGrp="1"/>
          </p:cNvSpPr>
          <p:nvPr>
            <p:ph type="ctrTitle"/>
          </p:nvPr>
        </p:nvSpPr>
        <p:spPr>
          <a:xfrm>
            <a:off x="2432809" y="2709644"/>
            <a:ext cx="15284741" cy="3417317"/>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2"/>
              </a:buClr>
              <a:buSzPts val="8000"/>
              <a:buFont typeface="Calibri"/>
              <a:buNone/>
              <a:defRPr sz="8000">
                <a:solidFill>
                  <a:schemeClr val="dk2"/>
                </a:solidFill>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26" name="Google Shape;7026;p1998"/>
          <p:cNvSpPr txBox="1">
            <a:spLocks noGrp="1"/>
          </p:cNvSpPr>
          <p:nvPr>
            <p:ph type="body" idx="2"/>
          </p:nvPr>
        </p:nvSpPr>
        <p:spPr>
          <a:xfrm>
            <a:off x="4721226" y="6900863"/>
            <a:ext cx="8229600" cy="548640"/>
          </a:xfrm>
          <a:prstGeom prst="rect">
            <a:avLst/>
          </a:prstGeom>
          <a:noFill/>
          <a:ln>
            <a:noFill/>
          </a:ln>
        </p:spPr>
        <p:txBody>
          <a:bodyPr spcFirstLastPara="1" wrap="square" lIns="91425" tIns="45700" rIns="91425" bIns="45700" anchor="t" anchorCtr="0">
            <a:noAutofit/>
          </a:bodyPr>
          <a:lstStyle>
            <a:lvl1pPr marL="457200" lvl="0" indent="-406464" algn="l">
              <a:lnSpc>
                <a:spcPct val="100000"/>
              </a:lnSpc>
              <a:spcBef>
                <a:spcPts val="1500"/>
              </a:spcBef>
              <a:spcAft>
                <a:spcPts val="0"/>
              </a:spcAft>
              <a:buSzPts val="2801"/>
              <a:buChar char="•"/>
              <a:defRPr sz="2801"/>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027" name="Google Shape;7027;p1998"/>
          <p:cNvSpPr txBox="1">
            <a:spLocks noGrp="1"/>
          </p:cNvSpPr>
          <p:nvPr>
            <p:ph type="body" idx="3"/>
          </p:nvPr>
        </p:nvSpPr>
        <p:spPr>
          <a:xfrm>
            <a:off x="4721226" y="7508081"/>
            <a:ext cx="8229600" cy="548640"/>
          </a:xfrm>
          <a:prstGeom prst="rect">
            <a:avLst/>
          </a:prstGeom>
          <a:noFill/>
          <a:ln>
            <a:noFill/>
          </a:ln>
        </p:spPr>
        <p:txBody>
          <a:bodyPr spcFirstLastPara="1" wrap="square" lIns="91425" tIns="45700" rIns="91425" bIns="45700" anchor="t" anchorCtr="0">
            <a:noAutofit/>
          </a:bodyPr>
          <a:lstStyle>
            <a:lvl1pPr marL="457200" lvl="0" indent="-406464" algn="l">
              <a:lnSpc>
                <a:spcPct val="100000"/>
              </a:lnSpc>
              <a:spcBef>
                <a:spcPts val="1500"/>
              </a:spcBef>
              <a:spcAft>
                <a:spcPts val="0"/>
              </a:spcAft>
              <a:buSzPts val="2801"/>
              <a:buChar char="•"/>
              <a:defRPr sz="2801"/>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753.xml><?xml version="1.0" encoding="utf-8"?>
<p:sldLayout xmlns:a="http://schemas.openxmlformats.org/drawingml/2006/main" xmlns:r="http://schemas.openxmlformats.org/officeDocument/2006/relationships" xmlns:p="http://schemas.openxmlformats.org/presentationml/2006/main" matchingName="88_Quotation">
  <p:cSld name="88_Quotation">
    <p:spTree>
      <p:nvGrpSpPr>
        <p:cNvPr id="1" name="Shape 7028"/>
        <p:cNvGrpSpPr/>
        <p:nvPr/>
      </p:nvGrpSpPr>
      <p:grpSpPr>
        <a:xfrm>
          <a:off x="0" y="0"/>
          <a:ext cx="0" cy="0"/>
          <a:chOff x="0" y="0"/>
          <a:chExt cx="0" cy="0"/>
        </a:xfrm>
      </p:grpSpPr>
      <p:sp>
        <p:nvSpPr>
          <p:cNvPr id="7029" name="Google Shape;7029;p1999"/>
          <p:cNvSpPr/>
          <p:nvPr/>
        </p:nvSpPr>
        <p:spPr>
          <a:xfrm>
            <a:off x="2141035"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7030" name="Google Shape;7030;p1999"/>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31" name="Google Shape;7031;p1999"/>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032" name="Google Shape;7032;p1999"/>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7033" name="Google Shape;7033;p199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7034" name="Google Shape;7034;p199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7035" name="Google Shape;7035;p1999"/>
          <p:cNvGrpSpPr/>
          <p:nvPr/>
        </p:nvGrpSpPr>
        <p:grpSpPr>
          <a:xfrm>
            <a:off x="10787314" y="2"/>
            <a:ext cx="7500689" cy="2138988"/>
            <a:chOff x="7191542" y="1"/>
            <a:chExt cx="5000459" cy="1425992"/>
          </a:xfrm>
        </p:grpSpPr>
        <p:pic>
          <p:nvPicPr>
            <p:cNvPr id="7036" name="Google Shape;7036;p199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037" name="Google Shape;7037;p1999"/>
            <p:cNvGrpSpPr/>
            <p:nvPr/>
          </p:nvGrpSpPr>
          <p:grpSpPr>
            <a:xfrm>
              <a:off x="7191542" y="1"/>
              <a:ext cx="5000459" cy="1425992"/>
              <a:chOff x="7186272" y="0"/>
              <a:chExt cx="5005729" cy="1427495"/>
            </a:xfrm>
          </p:grpSpPr>
          <p:sp>
            <p:nvSpPr>
              <p:cNvPr id="7038" name="Google Shape;7038;p199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7039" name="Google Shape;7039;p199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7040" name="Google Shape;7040;p1999"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54.xml><?xml version="1.0" encoding="utf-8"?>
<p:sldLayout xmlns:a="http://schemas.openxmlformats.org/drawingml/2006/main" xmlns:r="http://schemas.openxmlformats.org/officeDocument/2006/relationships" xmlns:p="http://schemas.openxmlformats.org/presentationml/2006/main" matchingName="86_Quotation">
  <p:cSld name="86_Quotation">
    <p:spTree>
      <p:nvGrpSpPr>
        <p:cNvPr id="1" name="Shape 7041"/>
        <p:cNvGrpSpPr/>
        <p:nvPr/>
      </p:nvGrpSpPr>
      <p:grpSpPr>
        <a:xfrm>
          <a:off x="0" y="0"/>
          <a:ext cx="0" cy="0"/>
          <a:chOff x="0" y="0"/>
          <a:chExt cx="0" cy="0"/>
        </a:xfrm>
      </p:grpSpPr>
      <p:sp>
        <p:nvSpPr>
          <p:cNvPr id="7042" name="Google Shape;7042;p2000"/>
          <p:cNvSpPr/>
          <p:nvPr/>
        </p:nvSpPr>
        <p:spPr>
          <a:xfrm>
            <a:off x="2141035"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7043" name="Google Shape;7043;p2000"/>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44" name="Google Shape;7044;p2000"/>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045" name="Google Shape;7045;p2000"/>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7046" name="Google Shape;7046;p200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7047" name="Google Shape;7047;p200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7048" name="Google Shape;7048;p2000"/>
          <p:cNvGrpSpPr/>
          <p:nvPr/>
        </p:nvGrpSpPr>
        <p:grpSpPr>
          <a:xfrm>
            <a:off x="10787314" y="2"/>
            <a:ext cx="7500689" cy="2138988"/>
            <a:chOff x="7191542" y="1"/>
            <a:chExt cx="5000459" cy="1425992"/>
          </a:xfrm>
        </p:grpSpPr>
        <p:pic>
          <p:nvPicPr>
            <p:cNvPr id="7049" name="Google Shape;7049;p200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050" name="Google Shape;7050;p2000"/>
            <p:cNvGrpSpPr/>
            <p:nvPr/>
          </p:nvGrpSpPr>
          <p:grpSpPr>
            <a:xfrm>
              <a:off x="7191542" y="1"/>
              <a:ext cx="5000459" cy="1425992"/>
              <a:chOff x="7186272" y="0"/>
              <a:chExt cx="5005729" cy="1427495"/>
            </a:xfrm>
          </p:grpSpPr>
          <p:sp>
            <p:nvSpPr>
              <p:cNvPr id="7051" name="Google Shape;7051;p200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7052" name="Google Shape;7052;p200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7053" name="Google Shape;7053;p2000"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55.xml><?xml version="1.0" encoding="utf-8"?>
<p:sldLayout xmlns:a="http://schemas.openxmlformats.org/drawingml/2006/main" xmlns:r="http://schemas.openxmlformats.org/officeDocument/2006/relationships" xmlns:p="http://schemas.openxmlformats.org/presentationml/2006/main" matchingName="85_Quotation">
  <p:cSld name="85_Quotation">
    <p:spTree>
      <p:nvGrpSpPr>
        <p:cNvPr id="1" name="Shape 7054"/>
        <p:cNvGrpSpPr/>
        <p:nvPr/>
      </p:nvGrpSpPr>
      <p:grpSpPr>
        <a:xfrm>
          <a:off x="0" y="0"/>
          <a:ext cx="0" cy="0"/>
          <a:chOff x="0" y="0"/>
          <a:chExt cx="0" cy="0"/>
        </a:xfrm>
      </p:grpSpPr>
      <p:sp>
        <p:nvSpPr>
          <p:cNvPr id="7055" name="Google Shape;7055;p2001"/>
          <p:cNvSpPr/>
          <p:nvPr/>
        </p:nvSpPr>
        <p:spPr>
          <a:xfrm>
            <a:off x="2141035"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7056" name="Google Shape;7056;p2001"/>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57" name="Google Shape;7057;p2001"/>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058" name="Google Shape;7058;p2001"/>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7059" name="Google Shape;7059;p200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7060" name="Google Shape;7060;p200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7061" name="Google Shape;7061;p2001"/>
          <p:cNvGrpSpPr/>
          <p:nvPr/>
        </p:nvGrpSpPr>
        <p:grpSpPr>
          <a:xfrm>
            <a:off x="10787314" y="2"/>
            <a:ext cx="7500689" cy="2138988"/>
            <a:chOff x="7191542" y="1"/>
            <a:chExt cx="5000459" cy="1425992"/>
          </a:xfrm>
        </p:grpSpPr>
        <p:pic>
          <p:nvPicPr>
            <p:cNvPr id="7062" name="Google Shape;7062;p200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063" name="Google Shape;7063;p2001"/>
            <p:cNvGrpSpPr/>
            <p:nvPr/>
          </p:nvGrpSpPr>
          <p:grpSpPr>
            <a:xfrm>
              <a:off x="7191542" y="1"/>
              <a:ext cx="5000459" cy="1425992"/>
              <a:chOff x="7186272" y="0"/>
              <a:chExt cx="5005729" cy="1427495"/>
            </a:xfrm>
          </p:grpSpPr>
          <p:sp>
            <p:nvSpPr>
              <p:cNvPr id="7064" name="Google Shape;7064;p200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7065" name="Google Shape;7065;p200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7066" name="Google Shape;7066;p2001"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56.xml><?xml version="1.0" encoding="utf-8"?>
<p:sldLayout xmlns:a="http://schemas.openxmlformats.org/drawingml/2006/main" xmlns:r="http://schemas.openxmlformats.org/officeDocument/2006/relationships" xmlns:p="http://schemas.openxmlformats.org/presentationml/2006/main" matchingName="41_Divider">
  <p:cSld name="41_Divider">
    <p:spTree>
      <p:nvGrpSpPr>
        <p:cNvPr id="1" name="Shape 7067"/>
        <p:cNvGrpSpPr/>
        <p:nvPr/>
      </p:nvGrpSpPr>
      <p:grpSpPr>
        <a:xfrm>
          <a:off x="0" y="0"/>
          <a:ext cx="0" cy="0"/>
          <a:chOff x="0" y="0"/>
          <a:chExt cx="0" cy="0"/>
        </a:xfrm>
      </p:grpSpPr>
      <p:grpSp>
        <p:nvGrpSpPr>
          <p:cNvPr id="7068" name="Google Shape;7068;p2002"/>
          <p:cNvGrpSpPr/>
          <p:nvPr/>
        </p:nvGrpSpPr>
        <p:grpSpPr>
          <a:xfrm>
            <a:off x="0" y="7530521"/>
            <a:ext cx="18288000" cy="2756480"/>
            <a:chOff x="0" y="5020347"/>
            <a:chExt cx="12192000" cy="1837653"/>
          </a:xfrm>
        </p:grpSpPr>
        <p:sp>
          <p:nvSpPr>
            <p:cNvPr id="7069" name="Google Shape;7069;p2002"/>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7070" name="Google Shape;7070;p2002"/>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7071" name="Google Shape;7071;p2002"/>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7072" name="Google Shape;7072;p2002"/>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7073" name="Google Shape;7073;p2002"/>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74" name="Google Shape;7074;p2002"/>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757.xml><?xml version="1.0" encoding="utf-8"?>
<p:sldLayout xmlns:a="http://schemas.openxmlformats.org/drawingml/2006/main" xmlns:r="http://schemas.openxmlformats.org/officeDocument/2006/relationships" xmlns:p="http://schemas.openxmlformats.org/presentationml/2006/main" matchingName="40_Divider">
  <p:cSld name="40_Divider">
    <p:spTree>
      <p:nvGrpSpPr>
        <p:cNvPr id="1" name="Shape 7075"/>
        <p:cNvGrpSpPr/>
        <p:nvPr/>
      </p:nvGrpSpPr>
      <p:grpSpPr>
        <a:xfrm>
          <a:off x="0" y="0"/>
          <a:ext cx="0" cy="0"/>
          <a:chOff x="0" y="0"/>
          <a:chExt cx="0" cy="0"/>
        </a:xfrm>
      </p:grpSpPr>
      <p:grpSp>
        <p:nvGrpSpPr>
          <p:cNvPr id="7076" name="Google Shape;7076;p2003"/>
          <p:cNvGrpSpPr/>
          <p:nvPr/>
        </p:nvGrpSpPr>
        <p:grpSpPr>
          <a:xfrm>
            <a:off x="0" y="7530521"/>
            <a:ext cx="18288000" cy="2756480"/>
            <a:chOff x="0" y="5020347"/>
            <a:chExt cx="12192000" cy="1837653"/>
          </a:xfrm>
        </p:grpSpPr>
        <p:sp>
          <p:nvSpPr>
            <p:cNvPr id="7077" name="Google Shape;7077;p2003"/>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7078" name="Google Shape;7078;p2003"/>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7079" name="Google Shape;7079;p2003"/>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7080" name="Google Shape;7080;p2003"/>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7081" name="Google Shape;7081;p2003"/>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82" name="Google Shape;7082;p2003"/>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758.xml><?xml version="1.0" encoding="utf-8"?>
<p:sldLayout xmlns:a="http://schemas.openxmlformats.org/drawingml/2006/main" xmlns:r="http://schemas.openxmlformats.org/officeDocument/2006/relationships" xmlns:p="http://schemas.openxmlformats.org/presentationml/2006/main" matchingName="39_Divider">
  <p:cSld name="39_Divider">
    <p:spTree>
      <p:nvGrpSpPr>
        <p:cNvPr id="1" name="Shape 7083"/>
        <p:cNvGrpSpPr/>
        <p:nvPr/>
      </p:nvGrpSpPr>
      <p:grpSpPr>
        <a:xfrm>
          <a:off x="0" y="0"/>
          <a:ext cx="0" cy="0"/>
          <a:chOff x="0" y="0"/>
          <a:chExt cx="0" cy="0"/>
        </a:xfrm>
      </p:grpSpPr>
      <p:grpSp>
        <p:nvGrpSpPr>
          <p:cNvPr id="7084" name="Google Shape;7084;p2004"/>
          <p:cNvGrpSpPr/>
          <p:nvPr/>
        </p:nvGrpSpPr>
        <p:grpSpPr>
          <a:xfrm>
            <a:off x="0" y="7530521"/>
            <a:ext cx="18288000" cy="2756480"/>
            <a:chOff x="0" y="5020347"/>
            <a:chExt cx="12192000" cy="1837653"/>
          </a:xfrm>
        </p:grpSpPr>
        <p:sp>
          <p:nvSpPr>
            <p:cNvPr id="7085" name="Google Shape;7085;p2004"/>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7086" name="Google Shape;7086;p2004"/>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7087" name="Google Shape;7087;p2004"/>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7088" name="Google Shape;7088;p2004"/>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7089" name="Google Shape;7089;p2004"/>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90" name="Google Shape;7090;p2004"/>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759.xml><?xml version="1.0" encoding="utf-8"?>
<p:sldLayout xmlns:a="http://schemas.openxmlformats.org/drawingml/2006/main" xmlns:r="http://schemas.openxmlformats.org/officeDocument/2006/relationships" xmlns:p="http://schemas.openxmlformats.org/presentationml/2006/main" matchingName="38_Divider">
  <p:cSld name="38_Divider">
    <p:spTree>
      <p:nvGrpSpPr>
        <p:cNvPr id="1" name="Shape 7091"/>
        <p:cNvGrpSpPr/>
        <p:nvPr/>
      </p:nvGrpSpPr>
      <p:grpSpPr>
        <a:xfrm>
          <a:off x="0" y="0"/>
          <a:ext cx="0" cy="0"/>
          <a:chOff x="0" y="0"/>
          <a:chExt cx="0" cy="0"/>
        </a:xfrm>
      </p:grpSpPr>
      <p:grpSp>
        <p:nvGrpSpPr>
          <p:cNvPr id="7092" name="Google Shape;7092;p2005"/>
          <p:cNvGrpSpPr/>
          <p:nvPr/>
        </p:nvGrpSpPr>
        <p:grpSpPr>
          <a:xfrm>
            <a:off x="0" y="7530521"/>
            <a:ext cx="18288000" cy="2756480"/>
            <a:chOff x="0" y="5020347"/>
            <a:chExt cx="12192000" cy="1837653"/>
          </a:xfrm>
        </p:grpSpPr>
        <p:sp>
          <p:nvSpPr>
            <p:cNvPr id="7093" name="Google Shape;7093;p2005"/>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7094" name="Google Shape;7094;p2005"/>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7095" name="Google Shape;7095;p2005"/>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7096" name="Google Shape;7096;p2005"/>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7097" name="Google Shape;7097;p2005"/>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98" name="Google Shape;7098;p2005"/>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760.xml><?xml version="1.0" encoding="utf-8"?>
<p:sldLayout xmlns:a="http://schemas.openxmlformats.org/drawingml/2006/main" xmlns:r="http://schemas.openxmlformats.org/officeDocument/2006/relationships" xmlns:p="http://schemas.openxmlformats.org/presentationml/2006/main" matchingName="37_Divider">
  <p:cSld name="37_Divider">
    <p:spTree>
      <p:nvGrpSpPr>
        <p:cNvPr id="1" name="Shape 7099"/>
        <p:cNvGrpSpPr/>
        <p:nvPr/>
      </p:nvGrpSpPr>
      <p:grpSpPr>
        <a:xfrm>
          <a:off x="0" y="0"/>
          <a:ext cx="0" cy="0"/>
          <a:chOff x="0" y="0"/>
          <a:chExt cx="0" cy="0"/>
        </a:xfrm>
      </p:grpSpPr>
      <p:grpSp>
        <p:nvGrpSpPr>
          <p:cNvPr id="7100" name="Google Shape;7100;p2006"/>
          <p:cNvGrpSpPr/>
          <p:nvPr/>
        </p:nvGrpSpPr>
        <p:grpSpPr>
          <a:xfrm>
            <a:off x="0" y="7530521"/>
            <a:ext cx="18288000" cy="2756480"/>
            <a:chOff x="0" y="5020347"/>
            <a:chExt cx="12192000" cy="1837653"/>
          </a:xfrm>
        </p:grpSpPr>
        <p:sp>
          <p:nvSpPr>
            <p:cNvPr id="7101" name="Google Shape;7101;p2006"/>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7102" name="Google Shape;7102;p2006"/>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7103" name="Google Shape;7103;p2006"/>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7104" name="Google Shape;7104;p2006"/>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7105" name="Google Shape;7105;p2006"/>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106" name="Google Shape;7106;p2006"/>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761.xml><?xml version="1.0" encoding="utf-8"?>
<p:sldLayout xmlns:a="http://schemas.openxmlformats.org/drawingml/2006/main" xmlns:r="http://schemas.openxmlformats.org/officeDocument/2006/relationships" xmlns:p="http://schemas.openxmlformats.org/presentationml/2006/main" matchingName="36_Divider">
  <p:cSld name="36_Divider">
    <p:spTree>
      <p:nvGrpSpPr>
        <p:cNvPr id="1" name="Shape 7107"/>
        <p:cNvGrpSpPr/>
        <p:nvPr/>
      </p:nvGrpSpPr>
      <p:grpSpPr>
        <a:xfrm>
          <a:off x="0" y="0"/>
          <a:ext cx="0" cy="0"/>
          <a:chOff x="0" y="0"/>
          <a:chExt cx="0" cy="0"/>
        </a:xfrm>
      </p:grpSpPr>
      <p:grpSp>
        <p:nvGrpSpPr>
          <p:cNvPr id="7108" name="Google Shape;7108;p2007"/>
          <p:cNvGrpSpPr/>
          <p:nvPr/>
        </p:nvGrpSpPr>
        <p:grpSpPr>
          <a:xfrm>
            <a:off x="0" y="7530521"/>
            <a:ext cx="18288000" cy="2756480"/>
            <a:chOff x="0" y="5020347"/>
            <a:chExt cx="12192000" cy="1837653"/>
          </a:xfrm>
        </p:grpSpPr>
        <p:sp>
          <p:nvSpPr>
            <p:cNvPr id="7109" name="Google Shape;7109;p2007"/>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7110" name="Google Shape;7110;p2007"/>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7111" name="Google Shape;7111;p2007"/>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7112" name="Google Shape;7112;p2007"/>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7113" name="Google Shape;7113;p2007"/>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114" name="Google Shape;7114;p2007"/>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762.xml><?xml version="1.0" encoding="utf-8"?>
<p:sldLayout xmlns:a="http://schemas.openxmlformats.org/drawingml/2006/main" xmlns:r="http://schemas.openxmlformats.org/officeDocument/2006/relationships" xmlns:p="http://schemas.openxmlformats.org/presentationml/2006/main" matchingName="35_Divider">
  <p:cSld name="35_Divider">
    <p:spTree>
      <p:nvGrpSpPr>
        <p:cNvPr id="1" name="Shape 7115"/>
        <p:cNvGrpSpPr/>
        <p:nvPr/>
      </p:nvGrpSpPr>
      <p:grpSpPr>
        <a:xfrm>
          <a:off x="0" y="0"/>
          <a:ext cx="0" cy="0"/>
          <a:chOff x="0" y="0"/>
          <a:chExt cx="0" cy="0"/>
        </a:xfrm>
      </p:grpSpPr>
      <p:grpSp>
        <p:nvGrpSpPr>
          <p:cNvPr id="7116" name="Google Shape;7116;p2008"/>
          <p:cNvGrpSpPr/>
          <p:nvPr/>
        </p:nvGrpSpPr>
        <p:grpSpPr>
          <a:xfrm>
            <a:off x="0" y="7530521"/>
            <a:ext cx="18288000" cy="2756480"/>
            <a:chOff x="0" y="5020347"/>
            <a:chExt cx="12192000" cy="1837653"/>
          </a:xfrm>
        </p:grpSpPr>
        <p:sp>
          <p:nvSpPr>
            <p:cNvPr id="7117" name="Google Shape;7117;p2008"/>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7118" name="Google Shape;7118;p2008"/>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7119" name="Google Shape;7119;p2008"/>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7120" name="Google Shape;7120;p2008"/>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7121" name="Google Shape;7121;p2008"/>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122" name="Google Shape;7122;p2008"/>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763.xml><?xml version="1.0" encoding="utf-8"?>
<p:sldLayout xmlns:a="http://schemas.openxmlformats.org/drawingml/2006/main" xmlns:r="http://schemas.openxmlformats.org/officeDocument/2006/relationships" xmlns:p="http://schemas.openxmlformats.org/presentationml/2006/main" matchingName="34_Divider">
  <p:cSld name="34_Divider">
    <p:spTree>
      <p:nvGrpSpPr>
        <p:cNvPr id="1" name="Shape 7123"/>
        <p:cNvGrpSpPr/>
        <p:nvPr/>
      </p:nvGrpSpPr>
      <p:grpSpPr>
        <a:xfrm>
          <a:off x="0" y="0"/>
          <a:ext cx="0" cy="0"/>
          <a:chOff x="0" y="0"/>
          <a:chExt cx="0" cy="0"/>
        </a:xfrm>
      </p:grpSpPr>
      <p:grpSp>
        <p:nvGrpSpPr>
          <p:cNvPr id="7124" name="Google Shape;7124;p2009"/>
          <p:cNvGrpSpPr/>
          <p:nvPr/>
        </p:nvGrpSpPr>
        <p:grpSpPr>
          <a:xfrm>
            <a:off x="0" y="7530521"/>
            <a:ext cx="18288000" cy="2756480"/>
            <a:chOff x="0" y="5020347"/>
            <a:chExt cx="12192000" cy="1837653"/>
          </a:xfrm>
        </p:grpSpPr>
        <p:sp>
          <p:nvSpPr>
            <p:cNvPr id="7125" name="Google Shape;7125;p2009"/>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7126" name="Google Shape;7126;p2009"/>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7127" name="Google Shape;7127;p2009"/>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7128" name="Google Shape;7128;p2009"/>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7129" name="Google Shape;7129;p2009"/>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130" name="Google Shape;7130;p2009"/>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764.xml><?xml version="1.0" encoding="utf-8"?>
<p:sldLayout xmlns:a="http://schemas.openxmlformats.org/drawingml/2006/main" xmlns:r="http://schemas.openxmlformats.org/officeDocument/2006/relationships" xmlns:p="http://schemas.openxmlformats.org/presentationml/2006/main" matchingName="33_Divider">
  <p:cSld name="33_Divider">
    <p:spTree>
      <p:nvGrpSpPr>
        <p:cNvPr id="1" name="Shape 7131"/>
        <p:cNvGrpSpPr/>
        <p:nvPr/>
      </p:nvGrpSpPr>
      <p:grpSpPr>
        <a:xfrm>
          <a:off x="0" y="0"/>
          <a:ext cx="0" cy="0"/>
          <a:chOff x="0" y="0"/>
          <a:chExt cx="0" cy="0"/>
        </a:xfrm>
      </p:grpSpPr>
      <p:grpSp>
        <p:nvGrpSpPr>
          <p:cNvPr id="7132" name="Google Shape;7132;p2010"/>
          <p:cNvGrpSpPr/>
          <p:nvPr/>
        </p:nvGrpSpPr>
        <p:grpSpPr>
          <a:xfrm>
            <a:off x="0" y="7530521"/>
            <a:ext cx="18288000" cy="2756480"/>
            <a:chOff x="0" y="5020347"/>
            <a:chExt cx="12192000" cy="1837653"/>
          </a:xfrm>
        </p:grpSpPr>
        <p:sp>
          <p:nvSpPr>
            <p:cNvPr id="7133" name="Google Shape;7133;p2010"/>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7134" name="Google Shape;7134;p2010"/>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7135" name="Google Shape;7135;p2010"/>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7136" name="Google Shape;7136;p2010"/>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7137" name="Google Shape;7137;p2010"/>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138" name="Google Shape;7138;p2010"/>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765.xml><?xml version="1.0" encoding="utf-8"?>
<p:sldLayout xmlns:a="http://schemas.openxmlformats.org/drawingml/2006/main" xmlns:r="http://schemas.openxmlformats.org/officeDocument/2006/relationships" xmlns:p="http://schemas.openxmlformats.org/presentationml/2006/main" matchingName="14_Title Slide">
  <p:cSld name="14_Title Slide">
    <p:spTree>
      <p:nvGrpSpPr>
        <p:cNvPr id="1" name="Shape 7139"/>
        <p:cNvGrpSpPr/>
        <p:nvPr/>
      </p:nvGrpSpPr>
      <p:grpSpPr>
        <a:xfrm>
          <a:off x="0" y="0"/>
          <a:ext cx="0" cy="0"/>
          <a:chOff x="0" y="0"/>
          <a:chExt cx="0" cy="0"/>
        </a:xfrm>
      </p:grpSpPr>
      <p:sp>
        <p:nvSpPr>
          <p:cNvPr id="7140" name="Google Shape;7140;p2011"/>
          <p:cNvSpPr/>
          <p:nvPr/>
        </p:nvSpPr>
        <p:spPr>
          <a:xfrm>
            <a:off x="0" y="0"/>
            <a:ext cx="18288000" cy="10287000"/>
          </a:xfrm>
          <a:custGeom>
            <a:avLst/>
            <a:gdLst/>
            <a:ahLst/>
            <a:cxnLst/>
            <a:rect l="l" t="t" r="r" b="b"/>
            <a:pathLst>
              <a:path w="12192000" h="6858000" extrusionOk="0">
                <a:moveTo>
                  <a:pt x="12192000" y="0"/>
                </a:moveTo>
                <a:lnTo>
                  <a:pt x="0" y="0"/>
                </a:lnTo>
                <a:lnTo>
                  <a:pt x="0" y="6858000"/>
                </a:lnTo>
                <a:lnTo>
                  <a:pt x="12192000" y="6858000"/>
                </a:lnTo>
                <a:lnTo>
                  <a:pt x="12192000" y="0"/>
                </a:lnTo>
                <a:close/>
              </a:path>
            </a:pathLst>
          </a:custGeom>
          <a:solidFill>
            <a:srgbClr val="F3F6F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7141" name="Google Shape;7141;p2011"/>
          <p:cNvSpPr/>
          <p:nvPr/>
        </p:nvSpPr>
        <p:spPr>
          <a:xfrm>
            <a:off x="4" y="7651274"/>
            <a:ext cx="10667048" cy="2636520"/>
          </a:xfrm>
          <a:custGeom>
            <a:avLst/>
            <a:gdLst/>
            <a:ahLst/>
            <a:cxnLst/>
            <a:rect l="l" t="t" r="r" b="b"/>
            <a:pathLst>
              <a:path w="7111365" h="1757679" extrusionOk="0">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pic>
        <p:nvPicPr>
          <p:cNvPr id="7142" name="Google Shape;7142;p2011"/>
          <p:cNvPicPr preferRelativeResize="0"/>
          <p:nvPr/>
        </p:nvPicPr>
        <p:blipFill rotWithShape="1">
          <a:blip r:embed="rId2">
            <a:alphaModFix/>
          </a:blip>
          <a:srcRect/>
          <a:stretch/>
        </p:blipFill>
        <p:spPr>
          <a:xfrm>
            <a:off x="0" y="7562849"/>
            <a:ext cx="18288000" cy="2724150"/>
          </a:xfrm>
          <a:prstGeom prst="rect">
            <a:avLst/>
          </a:prstGeom>
          <a:noFill/>
          <a:ln>
            <a:noFill/>
          </a:ln>
        </p:spPr>
      </p:pic>
      <p:sp>
        <p:nvSpPr>
          <p:cNvPr id="7143" name="Google Shape;7143;p2011"/>
          <p:cNvSpPr/>
          <p:nvPr/>
        </p:nvSpPr>
        <p:spPr>
          <a:xfrm>
            <a:off x="2" y="7530083"/>
            <a:ext cx="18288000" cy="2757488"/>
          </a:xfrm>
          <a:custGeom>
            <a:avLst/>
            <a:gdLst/>
            <a:ahLst/>
            <a:cxnLst/>
            <a:rect l="l" t="t" r="r" b="b"/>
            <a:pathLst>
              <a:path w="12192000" h="1838325" extrusionOk="0">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pic>
        <p:nvPicPr>
          <p:cNvPr id="7144" name="Google Shape;7144;p2011"/>
          <p:cNvPicPr preferRelativeResize="0"/>
          <p:nvPr/>
        </p:nvPicPr>
        <p:blipFill rotWithShape="1">
          <a:blip r:embed="rId3">
            <a:alphaModFix/>
          </a:blip>
          <a:srcRect/>
          <a:stretch/>
        </p:blipFill>
        <p:spPr>
          <a:xfrm>
            <a:off x="470935" y="8346185"/>
            <a:ext cx="3038075" cy="1367027"/>
          </a:xfrm>
          <a:prstGeom prst="rect">
            <a:avLst/>
          </a:prstGeom>
          <a:noFill/>
          <a:ln>
            <a:noFill/>
          </a:ln>
        </p:spPr>
      </p:pic>
      <p:sp>
        <p:nvSpPr>
          <p:cNvPr id="7145" name="Google Shape;7145;p2011"/>
          <p:cNvSpPr/>
          <p:nvPr/>
        </p:nvSpPr>
        <p:spPr>
          <a:xfrm>
            <a:off x="2280284" y="4218813"/>
            <a:ext cx="3429000" cy="0"/>
          </a:xfrm>
          <a:custGeom>
            <a:avLst/>
            <a:gdLst/>
            <a:ahLst/>
            <a:cxnLst/>
            <a:rect l="l" t="t" r="r" b="b"/>
            <a:pathLst>
              <a:path w="2286000" h="120000" extrusionOk="0">
                <a:moveTo>
                  <a:pt x="0" y="0"/>
                </a:moveTo>
                <a:lnTo>
                  <a:pt x="2286000" y="0"/>
                </a:lnTo>
              </a:path>
            </a:pathLst>
          </a:custGeom>
          <a:noFill/>
          <a:ln w="32000" cap="flat" cmpd="sng">
            <a:solidFill>
              <a:srgbClr val="F58366"/>
            </a:solidFill>
            <a:prstDash val="solid"/>
            <a:round/>
            <a:headEnd type="none" w="sm" len="sm"/>
            <a:tailEnd type="none" w="sm" len="sm"/>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7146" name="Google Shape;7146;p2011"/>
          <p:cNvSpPr txBox="1">
            <a:spLocks noGrp="1"/>
          </p:cNvSpPr>
          <p:nvPr>
            <p:ph type="ctrTitle"/>
          </p:nvPr>
        </p:nvSpPr>
        <p:spPr>
          <a:xfrm>
            <a:off x="707535" y="740880"/>
            <a:ext cx="16872927" cy="861060"/>
          </a:xfrm>
          <a:prstGeom prst="rect">
            <a:avLst/>
          </a:prstGeom>
          <a:noFill/>
          <a:ln>
            <a:noFill/>
          </a:ln>
        </p:spPr>
        <p:txBody>
          <a:bodyPr spcFirstLastPara="1" wrap="square" lIns="0" tIns="0" rIns="0" bIns="0" anchor="ctr" anchorCtr="0">
            <a:spAutoFit/>
          </a:bodyPr>
          <a:lstStyle>
            <a:lvl1pPr lvl="0" algn="l">
              <a:lnSpc>
                <a:spcPct val="100000"/>
              </a:lnSpc>
              <a:spcBef>
                <a:spcPts val="0"/>
              </a:spcBef>
              <a:spcAft>
                <a:spcPts val="0"/>
              </a:spcAft>
              <a:buClr>
                <a:schemeClr val="dk1"/>
              </a:buClr>
              <a:buSzPts val="5400"/>
              <a:buFont typeface="Calibri"/>
              <a:buNone/>
              <a:defRPr b="0" i="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147" name="Google Shape;7147;p2011"/>
          <p:cNvSpPr txBox="1">
            <a:spLocks noGrp="1"/>
          </p:cNvSpPr>
          <p:nvPr>
            <p:ph type="subTitle" idx="1"/>
          </p:nvPr>
        </p:nvSpPr>
        <p:spPr>
          <a:xfrm>
            <a:off x="2743200" y="5760720"/>
            <a:ext cx="12801600" cy="553998"/>
          </a:xfrm>
          <a:prstGeom prst="rect">
            <a:avLst/>
          </a:prstGeom>
          <a:noFill/>
          <a:ln>
            <a:noFill/>
          </a:ln>
        </p:spPr>
        <p:txBody>
          <a:bodyPr spcFirstLastPara="1" wrap="square" lIns="0" tIns="0" rIns="0" bIns="0" anchor="t" anchorCtr="0">
            <a:spAutoFit/>
          </a:bodyPr>
          <a:lstStyle>
            <a:lvl1pPr lvl="0" algn="l">
              <a:lnSpc>
                <a:spcPct val="100000"/>
              </a:lnSpc>
              <a:spcBef>
                <a:spcPts val="1500"/>
              </a:spcBef>
              <a:spcAft>
                <a:spcPts val="0"/>
              </a:spcAft>
              <a:buSzPts val="3600"/>
              <a:buChar char="•"/>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7148" name="Google Shape;7148;p2011"/>
          <p:cNvSpPr txBox="1">
            <a:spLocks noGrp="1"/>
          </p:cNvSpPr>
          <p:nvPr>
            <p:ph type="ftr" idx="11"/>
          </p:nvPr>
        </p:nvSpPr>
        <p:spPr>
          <a:xfrm>
            <a:off x="914400" y="9534526"/>
            <a:ext cx="6172200" cy="547688"/>
          </a:xfrm>
          <a:prstGeom prst="rect">
            <a:avLst/>
          </a:prstGeom>
          <a:noFill/>
          <a:ln>
            <a:noFill/>
          </a:ln>
        </p:spPr>
        <p:txBody>
          <a:bodyPr spcFirstLastPara="1" wrap="square" lIns="0" tIns="0" rIns="0" bIns="0" anchor="ctr" anchorCtr="0">
            <a:noAutofit/>
          </a:bodyPr>
          <a:lstStyle>
            <a:lvl1pPr lvl="0" algn="ctr">
              <a:lnSpc>
                <a:spcPct val="100000"/>
              </a:lnSpc>
              <a:spcBef>
                <a:spcPts val="0"/>
              </a:spcBef>
              <a:spcAft>
                <a:spcPts val="0"/>
              </a:spcAft>
              <a:buSzPts val="1400"/>
              <a:buNone/>
              <a:defRPr>
                <a:solidFill>
                  <a:srgbClr val="919497"/>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149" name="Google Shape;7149;p2011"/>
          <p:cNvSpPr txBox="1">
            <a:spLocks noGrp="1"/>
          </p:cNvSpPr>
          <p:nvPr>
            <p:ph type="dt" idx="10"/>
          </p:nvPr>
        </p:nvSpPr>
        <p:spPr>
          <a:xfrm>
            <a:off x="0" y="0"/>
            <a:ext cx="3000000" cy="3000000"/>
          </a:xfrm>
          <a:prstGeom prst="rect">
            <a:avLst/>
          </a:prstGeom>
          <a:noFill/>
          <a:ln>
            <a:noFill/>
          </a:ln>
        </p:spPr>
        <p:txBody>
          <a:bodyPr spcFirstLastPara="1" wrap="square" lIns="0" tIns="0" rIns="0" bIns="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919497"/>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7150" name="Google Shape;7150;p2011"/>
          <p:cNvSpPr txBox="1">
            <a:spLocks noGrp="1"/>
          </p:cNvSpPr>
          <p:nvPr>
            <p:ph type="sldNum" idx="12"/>
          </p:nvPr>
        </p:nvSpPr>
        <p:spPr>
          <a:xfrm>
            <a:off x="13258800" y="9534526"/>
            <a:ext cx="4114800" cy="547688"/>
          </a:xfrm>
          <a:prstGeom prst="rect">
            <a:avLst/>
          </a:prstGeom>
          <a:noFill/>
          <a:ln>
            <a:noFill/>
          </a:ln>
        </p:spPr>
        <p:txBody>
          <a:bodyPr spcFirstLastPara="1" wrap="square" lIns="0" tIns="0" rIns="0" bIns="0" anchor="ctr" anchorCtr="0">
            <a:noAutofit/>
          </a:bodyPr>
          <a:lstStyle>
            <a:lvl1pPr marL="57150" marR="0" lvl="0"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1pPr>
            <a:lvl2pPr marL="57150" marR="0" lvl="1"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2pPr>
            <a:lvl3pPr marL="57150" marR="0" lvl="2"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3pPr>
            <a:lvl4pPr marL="57150" marR="0" lvl="3"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4pPr>
            <a:lvl5pPr marL="57150" marR="0" lvl="4"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5pPr>
            <a:lvl6pPr marL="57150" marR="0" lvl="5"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6pPr>
            <a:lvl7pPr marL="57150" marR="0" lvl="6"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7pPr>
            <a:lvl8pPr marL="57150" marR="0" lvl="7"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8pPr>
            <a:lvl9pPr marL="57150" marR="0" lvl="8"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9pPr>
          </a:lstStyle>
          <a:p>
            <a:pPr marL="5715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66.xml><?xml version="1.0" encoding="utf-8"?>
<p:sldLayout xmlns:a="http://schemas.openxmlformats.org/drawingml/2006/main" xmlns:r="http://schemas.openxmlformats.org/officeDocument/2006/relationships" xmlns:p="http://schemas.openxmlformats.org/presentationml/2006/main" matchingName="13_Title Slide">
  <p:cSld name="13_Title Slide">
    <p:spTree>
      <p:nvGrpSpPr>
        <p:cNvPr id="1" name="Shape 7151"/>
        <p:cNvGrpSpPr/>
        <p:nvPr/>
      </p:nvGrpSpPr>
      <p:grpSpPr>
        <a:xfrm>
          <a:off x="0" y="0"/>
          <a:ext cx="0" cy="0"/>
          <a:chOff x="0" y="0"/>
          <a:chExt cx="0" cy="0"/>
        </a:xfrm>
      </p:grpSpPr>
      <p:sp>
        <p:nvSpPr>
          <p:cNvPr id="7152" name="Google Shape;7152;p2012"/>
          <p:cNvSpPr/>
          <p:nvPr/>
        </p:nvSpPr>
        <p:spPr>
          <a:xfrm>
            <a:off x="-31749" y="9944100"/>
            <a:ext cx="18319751" cy="342900"/>
          </a:xfrm>
          <a:prstGeom prst="rect">
            <a:avLst/>
          </a:prstGeom>
          <a:solidFill>
            <a:srgbClr val="76767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chemeClr val="lt1"/>
              </a:solidFill>
              <a:latin typeface="Calibri"/>
              <a:ea typeface="Calibri"/>
              <a:cs typeface="Calibri"/>
              <a:sym typeface="Calibri"/>
            </a:endParaRPr>
          </a:p>
        </p:txBody>
      </p:sp>
      <p:pic>
        <p:nvPicPr>
          <p:cNvPr id="7153" name="Google Shape;7153;p2012"/>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1918951" y="612777"/>
            <a:ext cx="5559426" cy="2720975"/>
          </a:xfrm>
          <a:prstGeom prst="rect">
            <a:avLst/>
          </a:prstGeom>
          <a:noFill/>
          <a:ln>
            <a:noFill/>
          </a:ln>
        </p:spPr>
      </p:pic>
      <p:grpSp>
        <p:nvGrpSpPr>
          <p:cNvPr id="7154" name="Google Shape;7154;p2012"/>
          <p:cNvGrpSpPr/>
          <p:nvPr/>
        </p:nvGrpSpPr>
        <p:grpSpPr>
          <a:xfrm>
            <a:off x="1" y="0"/>
            <a:ext cx="2794001" cy="9944100"/>
            <a:chOff x="-15876" y="0"/>
            <a:chExt cx="1927803" cy="6858000"/>
          </a:xfrm>
        </p:grpSpPr>
        <p:sp>
          <p:nvSpPr>
            <p:cNvPr id="7155" name="Google Shape;7155;p2012"/>
            <p:cNvSpPr/>
            <p:nvPr/>
          </p:nvSpPr>
          <p:spPr>
            <a:xfrm>
              <a:off x="-15876" y="0"/>
              <a:ext cx="1844557" cy="6858000"/>
            </a:xfrm>
            <a:prstGeom prst="rect">
              <a:avLst/>
            </a:prstGeom>
            <a:solidFill>
              <a:srgbClr val="800000"/>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chemeClr val="lt1"/>
                </a:solidFill>
                <a:latin typeface="Calibri"/>
                <a:ea typeface="Calibri"/>
                <a:cs typeface="Calibri"/>
                <a:sym typeface="Calibri"/>
              </a:endParaRPr>
            </a:p>
          </p:txBody>
        </p:sp>
        <p:pic>
          <p:nvPicPr>
            <p:cNvPr id="7156" name="Google Shape;7156;p2012"/>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5876" y="0"/>
              <a:ext cx="1927803" cy="6858000"/>
            </a:xfrm>
            <a:prstGeom prst="rect">
              <a:avLst/>
            </a:prstGeom>
            <a:solidFill>
              <a:schemeClr val="dk2"/>
            </a:solidFill>
            <a:ln>
              <a:noFill/>
            </a:ln>
          </p:spPr>
        </p:pic>
      </p:grpSp>
      <p:sp>
        <p:nvSpPr>
          <p:cNvPr id="7157" name="Google Shape;7157;p2012"/>
          <p:cNvSpPr txBox="1">
            <a:spLocks noGrp="1"/>
          </p:cNvSpPr>
          <p:nvPr>
            <p:ph type="subTitle" idx="1"/>
          </p:nvPr>
        </p:nvSpPr>
        <p:spPr>
          <a:xfrm>
            <a:off x="4721234" y="6293645"/>
            <a:ext cx="8232774" cy="548640"/>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801"/>
              <a:buChar char="•"/>
              <a:defRPr sz="2801"/>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7158" name="Google Shape;7158;p2012"/>
          <p:cNvSpPr txBox="1">
            <a:spLocks noGrp="1"/>
          </p:cNvSpPr>
          <p:nvPr>
            <p:ph type="ctrTitle"/>
          </p:nvPr>
        </p:nvSpPr>
        <p:spPr>
          <a:xfrm>
            <a:off x="2432809" y="2709644"/>
            <a:ext cx="15284741" cy="3417317"/>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2"/>
              </a:buClr>
              <a:buSzPts val="8000"/>
              <a:buFont typeface="Calibri"/>
              <a:buNone/>
              <a:defRPr sz="8000">
                <a:solidFill>
                  <a:schemeClr val="dk2"/>
                </a:solidFill>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159" name="Google Shape;7159;p2012"/>
          <p:cNvSpPr txBox="1">
            <a:spLocks noGrp="1"/>
          </p:cNvSpPr>
          <p:nvPr>
            <p:ph type="body" idx="2"/>
          </p:nvPr>
        </p:nvSpPr>
        <p:spPr>
          <a:xfrm>
            <a:off x="4721226" y="6900863"/>
            <a:ext cx="8229600" cy="548640"/>
          </a:xfrm>
          <a:prstGeom prst="rect">
            <a:avLst/>
          </a:prstGeom>
          <a:noFill/>
          <a:ln>
            <a:noFill/>
          </a:ln>
        </p:spPr>
        <p:txBody>
          <a:bodyPr spcFirstLastPara="1" wrap="square" lIns="91425" tIns="45700" rIns="91425" bIns="45700" anchor="t" anchorCtr="0">
            <a:noAutofit/>
          </a:bodyPr>
          <a:lstStyle>
            <a:lvl1pPr marL="457200" lvl="0" indent="-406464" algn="l">
              <a:lnSpc>
                <a:spcPct val="100000"/>
              </a:lnSpc>
              <a:spcBef>
                <a:spcPts val="1500"/>
              </a:spcBef>
              <a:spcAft>
                <a:spcPts val="0"/>
              </a:spcAft>
              <a:buSzPts val="2801"/>
              <a:buChar char="•"/>
              <a:defRPr sz="2801"/>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160" name="Google Shape;7160;p2012"/>
          <p:cNvSpPr txBox="1">
            <a:spLocks noGrp="1"/>
          </p:cNvSpPr>
          <p:nvPr>
            <p:ph type="body" idx="3"/>
          </p:nvPr>
        </p:nvSpPr>
        <p:spPr>
          <a:xfrm>
            <a:off x="4721226" y="7508081"/>
            <a:ext cx="8229600" cy="548640"/>
          </a:xfrm>
          <a:prstGeom prst="rect">
            <a:avLst/>
          </a:prstGeom>
          <a:noFill/>
          <a:ln>
            <a:noFill/>
          </a:ln>
        </p:spPr>
        <p:txBody>
          <a:bodyPr spcFirstLastPara="1" wrap="square" lIns="91425" tIns="45700" rIns="91425" bIns="45700" anchor="t" anchorCtr="0">
            <a:noAutofit/>
          </a:bodyPr>
          <a:lstStyle>
            <a:lvl1pPr marL="457200" lvl="0" indent="-406464" algn="l">
              <a:lnSpc>
                <a:spcPct val="100000"/>
              </a:lnSpc>
              <a:spcBef>
                <a:spcPts val="1500"/>
              </a:spcBef>
              <a:spcAft>
                <a:spcPts val="0"/>
              </a:spcAft>
              <a:buSzPts val="2801"/>
              <a:buChar char="•"/>
              <a:defRPr sz="2801"/>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767.xml><?xml version="1.0" encoding="utf-8"?>
<p:sldLayout xmlns:a="http://schemas.openxmlformats.org/drawingml/2006/main" xmlns:r="http://schemas.openxmlformats.org/officeDocument/2006/relationships" xmlns:p="http://schemas.openxmlformats.org/presentationml/2006/main" matchingName="4_Table of Content">
  <p:cSld name="4_Table of Content">
    <p:spTree>
      <p:nvGrpSpPr>
        <p:cNvPr id="1" name="Shape 7161"/>
        <p:cNvGrpSpPr/>
        <p:nvPr/>
      </p:nvGrpSpPr>
      <p:grpSpPr>
        <a:xfrm>
          <a:off x="0" y="0"/>
          <a:ext cx="0" cy="0"/>
          <a:chOff x="0" y="0"/>
          <a:chExt cx="0" cy="0"/>
        </a:xfrm>
      </p:grpSpPr>
      <p:sp>
        <p:nvSpPr>
          <p:cNvPr id="7162" name="Google Shape;7162;p2013"/>
          <p:cNvSpPr/>
          <p:nvPr/>
        </p:nvSpPr>
        <p:spPr>
          <a:xfrm>
            <a:off x="-15876" y="9931400"/>
            <a:ext cx="18319752" cy="355601"/>
          </a:xfrm>
          <a:prstGeom prst="rect">
            <a:avLst/>
          </a:prstGeom>
          <a:solidFill>
            <a:srgbClr val="76767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chemeClr val="lt1"/>
              </a:solidFill>
              <a:latin typeface="Calibri"/>
              <a:ea typeface="Calibri"/>
              <a:cs typeface="Calibri"/>
              <a:sym typeface="Calibri"/>
            </a:endParaRPr>
          </a:p>
        </p:txBody>
      </p:sp>
      <p:sp>
        <p:nvSpPr>
          <p:cNvPr id="7163" name="Google Shape;7163;p2013"/>
          <p:cNvSpPr txBox="1">
            <a:spLocks noGrp="1"/>
          </p:cNvSpPr>
          <p:nvPr>
            <p:ph type="title"/>
          </p:nvPr>
        </p:nvSpPr>
        <p:spPr>
          <a:xfrm>
            <a:off x="327172" y="337261"/>
            <a:ext cx="17573588" cy="8539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dk2"/>
              </a:buClr>
              <a:buSzPts val="4400"/>
              <a:buFont typeface="Calibri"/>
              <a:buNone/>
              <a:defRPr sz="4400">
                <a:solidFill>
                  <a:schemeClr val="dk2"/>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164" name="Google Shape;7164;p2013"/>
          <p:cNvSpPr txBox="1">
            <a:spLocks noGrp="1"/>
          </p:cNvSpPr>
          <p:nvPr>
            <p:ph type="body" idx="1"/>
          </p:nvPr>
        </p:nvSpPr>
        <p:spPr>
          <a:xfrm>
            <a:off x="327172" y="1375796"/>
            <a:ext cx="17573588" cy="7438007"/>
          </a:xfrm>
          <a:prstGeom prst="rect">
            <a:avLst/>
          </a:prstGeom>
          <a:noFill/>
          <a:ln>
            <a:noFill/>
          </a:ln>
        </p:spPr>
        <p:txBody>
          <a:bodyPr spcFirstLastPara="1" wrap="square" lIns="91425" tIns="45700" rIns="91425" bIns="45700" anchor="t" anchorCtr="0">
            <a:noAutofit/>
          </a:bodyPr>
          <a:lstStyle>
            <a:lvl1pPr marL="457200" lvl="0" indent="-406464" algn="l">
              <a:lnSpc>
                <a:spcPct val="100000"/>
              </a:lnSpc>
              <a:spcBef>
                <a:spcPts val="1500"/>
              </a:spcBef>
              <a:spcAft>
                <a:spcPts val="0"/>
              </a:spcAft>
              <a:buSzPts val="2801"/>
              <a:buFont typeface="Noto Sans Symbols"/>
              <a:buChar char="▪"/>
              <a:defRPr sz="2801" b="1"/>
            </a:lvl1pPr>
            <a:lvl2pPr marL="914400" lvl="1" indent="-406464" algn="l">
              <a:lnSpc>
                <a:spcPct val="100000"/>
              </a:lnSpc>
              <a:spcBef>
                <a:spcPts val="1500"/>
              </a:spcBef>
              <a:spcAft>
                <a:spcPts val="0"/>
              </a:spcAft>
              <a:buSzPts val="2801"/>
              <a:buFont typeface="Arial"/>
              <a:buChar char="̶"/>
              <a:defRPr sz="2801"/>
            </a:lvl2pPr>
            <a:lvl3pPr marL="1371600" lvl="2" indent="-406463" algn="l">
              <a:lnSpc>
                <a:spcPct val="100000"/>
              </a:lnSpc>
              <a:spcBef>
                <a:spcPts val="1500"/>
              </a:spcBef>
              <a:spcAft>
                <a:spcPts val="0"/>
              </a:spcAft>
              <a:buSzPts val="2801"/>
              <a:buFont typeface="Arial"/>
              <a:buChar char="•"/>
              <a:defRPr sz="2801"/>
            </a:lvl3pPr>
            <a:lvl4pPr marL="1828800" lvl="3" indent="-406463" algn="l">
              <a:lnSpc>
                <a:spcPct val="100000"/>
              </a:lnSpc>
              <a:spcBef>
                <a:spcPts val="1500"/>
              </a:spcBef>
              <a:spcAft>
                <a:spcPts val="0"/>
              </a:spcAft>
              <a:buSzPts val="2801"/>
              <a:buFont typeface="Noto Sans Symbols"/>
              <a:buChar char="✔"/>
              <a:defRPr sz="2801"/>
            </a:lvl4pPr>
            <a:lvl5pPr marL="2286000" lvl="4" indent="-406464" algn="l">
              <a:lnSpc>
                <a:spcPct val="100000"/>
              </a:lnSpc>
              <a:spcBef>
                <a:spcPts val="1500"/>
              </a:spcBef>
              <a:spcAft>
                <a:spcPts val="0"/>
              </a:spcAft>
              <a:buSzPts val="2801"/>
              <a:buChar char="•"/>
              <a:defRPr sz="2801"/>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165" name="Google Shape;7165;p2013"/>
          <p:cNvSpPr txBox="1">
            <a:spLocks noGrp="1"/>
          </p:cNvSpPr>
          <p:nvPr>
            <p:ph type="body" idx="2"/>
          </p:nvPr>
        </p:nvSpPr>
        <p:spPr>
          <a:xfrm>
            <a:off x="5788406" y="8953502"/>
            <a:ext cx="12112355" cy="974726"/>
          </a:xfrm>
          <a:prstGeom prst="rect">
            <a:avLst/>
          </a:prstGeom>
          <a:noFill/>
          <a:ln>
            <a:noFill/>
          </a:ln>
        </p:spPr>
        <p:txBody>
          <a:bodyPr spcFirstLastPara="1" wrap="square" lIns="91425" tIns="45700" rIns="91425" bIns="45700" anchor="b" anchorCtr="0">
            <a:noAutofit/>
          </a:bodyPr>
          <a:lstStyle>
            <a:lvl1pPr marL="457200" lvl="0" indent="-355600" algn="l">
              <a:lnSpc>
                <a:spcPct val="100000"/>
              </a:lnSpc>
              <a:spcBef>
                <a:spcPts val="1500"/>
              </a:spcBef>
              <a:spcAft>
                <a:spcPts val="0"/>
              </a:spcAft>
              <a:buSzPts val="2000"/>
              <a:buChar char="•"/>
              <a:defRPr sz="2000" b="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166" name="Google Shape;7166;p2013"/>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2201"/>
              <a:buFont typeface="Arial"/>
              <a:buNone/>
              <a:defRPr sz="2201" b="0" i="0" u="none" strike="noStrike" cap="none">
                <a:solidFill>
                  <a:schemeClr val="lt1"/>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2201"/>
              <a:buFont typeface="Arial"/>
              <a:buNone/>
              <a:defRPr sz="2201" b="0" i="0" u="none" strike="noStrike" cap="none">
                <a:solidFill>
                  <a:schemeClr val="lt1"/>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2201"/>
              <a:buFont typeface="Arial"/>
              <a:buNone/>
              <a:defRPr sz="2201" b="0" i="0" u="none" strike="noStrike" cap="none">
                <a:solidFill>
                  <a:schemeClr val="lt1"/>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2201"/>
              <a:buFont typeface="Arial"/>
              <a:buNone/>
              <a:defRPr sz="2201" b="0" i="0" u="none" strike="noStrike" cap="none">
                <a:solidFill>
                  <a:schemeClr val="lt1"/>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2201"/>
              <a:buFont typeface="Arial"/>
              <a:buNone/>
              <a:defRPr sz="2201" b="0" i="0" u="none" strike="noStrike" cap="none">
                <a:solidFill>
                  <a:schemeClr val="lt1"/>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2201"/>
              <a:buFont typeface="Arial"/>
              <a:buNone/>
              <a:defRPr sz="2201" b="0" i="0" u="none" strike="noStrike" cap="none">
                <a:solidFill>
                  <a:schemeClr val="lt1"/>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2201"/>
              <a:buFont typeface="Arial"/>
              <a:buNone/>
              <a:defRPr sz="2201" b="0" i="0" u="none" strike="noStrike" cap="none">
                <a:solidFill>
                  <a:schemeClr val="lt1"/>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2201"/>
              <a:buFont typeface="Arial"/>
              <a:buNone/>
              <a:defRPr sz="2201" b="0" i="0" u="none" strike="noStrike" cap="none">
                <a:solidFill>
                  <a:schemeClr val="lt1"/>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2201"/>
              <a:buFont typeface="Arial"/>
              <a:buNone/>
              <a:defRPr sz="2201" b="0" i="0" u="none" strike="noStrike" cap="none">
                <a:solidFill>
                  <a:schemeClr val="lt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7167" name="Google Shape;7167;p2013" descr="M:\Marketing Communication and Referral Access\Luis\newbrand\UCM_logo\master\horizontal\UCM_Logo_Master_Brand_Horizontal_Tagline_rgb.jpg"/>
          <p:cNvPicPr preferRelativeResize="0"/>
          <p:nvPr/>
        </p:nvPicPr>
        <p:blipFill rotWithShape="1">
          <a:blip r:embed="rId2">
            <a:alphaModFix/>
          </a:blip>
          <a:srcRect/>
          <a:stretch/>
        </p:blipFill>
        <p:spPr>
          <a:xfrm>
            <a:off x="152402" y="8953501"/>
            <a:ext cx="5556515" cy="977900"/>
          </a:xfrm>
          <a:prstGeom prst="rect">
            <a:avLst/>
          </a:prstGeom>
          <a:noFill/>
          <a:ln>
            <a:noFill/>
          </a:ln>
        </p:spPr>
      </p:pic>
    </p:spTree>
  </p:cSld>
  <p:clrMapOvr>
    <a:masterClrMapping/>
  </p:clrMapOvr>
</p:sldLayout>
</file>

<file path=ppt/slideLayouts/slideLayout768.xml><?xml version="1.0" encoding="utf-8"?>
<p:sldLayout xmlns:a="http://schemas.openxmlformats.org/drawingml/2006/main" xmlns:r="http://schemas.openxmlformats.org/officeDocument/2006/relationships" xmlns:p="http://schemas.openxmlformats.org/presentationml/2006/main" matchingName="12_Title Slide">
  <p:cSld name="12_Title Slide">
    <p:spTree>
      <p:nvGrpSpPr>
        <p:cNvPr id="1" name="Shape 7168"/>
        <p:cNvGrpSpPr/>
        <p:nvPr/>
      </p:nvGrpSpPr>
      <p:grpSpPr>
        <a:xfrm>
          <a:off x="0" y="0"/>
          <a:ext cx="0" cy="0"/>
          <a:chOff x="0" y="0"/>
          <a:chExt cx="0" cy="0"/>
        </a:xfrm>
      </p:grpSpPr>
      <p:sp>
        <p:nvSpPr>
          <p:cNvPr id="7169" name="Google Shape;7169;p2014"/>
          <p:cNvSpPr/>
          <p:nvPr/>
        </p:nvSpPr>
        <p:spPr>
          <a:xfrm>
            <a:off x="0" y="0"/>
            <a:ext cx="18288000" cy="10287000"/>
          </a:xfrm>
          <a:custGeom>
            <a:avLst/>
            <a:gdLst/>
            <a:ahLst/>
            <a:cxnLst/>
            <a:rect l="l" t="t" r="r" b="b"/>
            <a:pathLst>
              <a:path w="12192000" h="6858000" extrusionOk="0">
                <a:moveTo>
                  <a:pt x="12192000" y="0"/>
                </a:moveTo>
                <a:lnTo>
                  <a:pt x="0" y="0"/>
                </a:lnTo>
                <a:lnTo>
                  <a:pt x="0" y="6858000"/>
                </a:lnTo>
                <a:lnTo>
                  <a:pt x="12192000" y="6858000"/>
                </a:lnTo>
                <a:lnTo>
                  <a:pt x="12192000" y="0"/>
                </a:lnTo>
                <a:close/>
              </a:path>
            </a:pathLst>
          </a:custGeom>
          <a:solidFill>
            <a:srgbClr val="F3F6F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7170" name="Google Shape;7170;p2014"/>
          <p:cNvSpPr/>
          <p:nvPr/>
        </p:nvSpPr>
        <p:spPr>
          <a:xfrm>
            <a:off x="4" y="7651274"/>
            <a:ext cx="10667048" cy="2636520"/>
          </a:xfrm>
          <a:custGeom>
            <a:avLst/>
            <a:gdLst/>
            <a:ahLst/>
            <a:cxnLst/>
            <a:rect l="l" t="t" r="r" b="b"/>
            <a:pathLst>
              <a:path w="7111365" h="1757679" extrusionOk="0">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pic>
        <p:nvPicPr>
          <p:cNvPr id="7171" name="Google Shape;7171;p2014"/>
          <p:cNvPicPr preferRelativeResize="0"/>
          <p:nvPr/>
        </p:nvPicPr>
        <p:blipFill rotWithShape="1">
          <a:blip r:embed="rId2">
            <a:alphaModFix/>
          </a:blip>
          <a:srcRect/>
          <a:stretch/>
        </p:blipFill>
        <p:spPr>
          <a:xfrm>
            <a:off x="0" y="7562849"/>
            <a:ext cx="18288000" cy="2724150"/>
          </a:xfrm>
          <a:prstGeom prst="rect">
            <a:avLst/>
          </a:prstGeom>
          <a:noFill/>
          <a:ln>
            <a:noFill/>
          </a:ln>
        </p:spPr>
      </p:pic>
      <p:sp>
        <p:nvSpPr>
          <p:cNvPr id="7172" name="Google Shape;7172;p2014"/>
          <p:cNvSpPr/>
          <p:nvPr/>
        </p:nvSpPr>
        <p:spPr>
          <a:xfrm>
            <a:off x="2" y="7530083"/>
            <a:ext cx="18288000" cy="2757488"/>
          </a:xfrm>
          <a:custGeom>
            <a:avLst/>
            <a:gdLst/>
            <a:ahLst/>
            <a:cxnLst/>
            <a:rect l="l" t="t" r="r" b="b"/>
            <a:pathLst>
              <a:path w="12192000" h="1838325" extrusionOk="0">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pic>
        <p:nvPicPr>
          <p:cNvPr id="7173" name="Google Shape;7173;p2014"/>
          <p:cNvPicPr preferRelativeResize="0"/>
          <p:nvPr/>
        </p:nvPicPr>
        <p:blipFill rotWithShape="1">
          <a:blip r:embed="rId3">
            <a:alphaModFix/>
          </a:blip>
          <a:srcRect/>
          <a:stretch/>
        </p:blipFill>
        <p:spPr>
          <a:xfrm>
            <a:off x="470935" y="8346185"/>
            <a:ext cx="3038075" cy="1367027"/>
          </a:xfrm>
          <a:prstGeom prst="rect">
            <a:avLst/>
          </a:prstGeom>
          <a:noFill/>
          <a:ln>
            <a:noFill/>
          </a:ln>
        </p:spPr>
      </p:pic>
      <p:sp>
        <p:nvSpPr>
          <p:cNvPr id="7174" name="Google Shape;7174;p2014"/>
          <p:cNvSpPr/>
          <p:nvPr/>
        </p:nvSpPr>
        <p:spPr>
          <a:xfrm>
            <a:off x="2280284" y="4218813"/>
            <a:ext cx="3429000" cy="0"/>
          </a:xfrm>
          <a:custGeom>
            <a:avLst/>
            <a:gdLst/>
            <a:ahLst/>
            <a:cxnLst/>
            <a:rect l="l" t="t" r="r" b="b"/>
            <a:pathLst>
              <a:path w="2286000" h="120000" extrusionOk="0">
                <a:moveTo>
                  <a:pt x="0" y="0"/>
                </a:moveTo>
                <a:lnTo>
                  <a:pt x="2286000" y="0"/>
                </a:lnTo>
              </a:path>
            </a:pathLst>
          </a:custGeom>
          <a:noFill/>
          <a:ln w="32000" cap="flat" cmpd="sng">
            <a:solidFill>
              <a:srgbClr val="F58366"/>
            </a:solidFill>
            <a:prstDash val="solid"/>
            <a:round/>
            <a:headEnd type="none" w="sm" len="sm"/>
            <a:tailEnd type="none" w="sm" len="sm"/>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7175" name="Google Shape;7175;p2014"/>
          <p:cNvSpPr txBox="1">
            <a:spLocks noGrp="1"/>
          </p:cNvSpPr>
          <p:nvPr>
            <p:ph type="ctrTitle"/>
          </p:nvPr>
        </p:nvSpPr>
        <p:spPr>
          <a:xfrm>
            <a:off x="707535" y="740880"/>
            <a:ext cx="16872927" cy="861060"/>
          </a:xfrm>
          <a:prstGeom prst="rect">
            <a:avLst/>
          </a:prstGeom>
          <a:noFill/>
          <a:ln>
            <a:noFill/>
          </a:ln>
        </p:spPr>
        <p:txBody>
          <a:bodyPr spcFirstLastPara="1" wrap="square" lIns="0" tIns="0" rIns="0" bIns="0" anchor="ctr" anchorCtr="0">
            <a:spAutoFit/>
          </a:bodyPr>
          <a:lstStyle>
            <a:lvl1pPr lvl="0" algn="l">
              <a:lnSpc>
                <a:spcPct val="100000"/>
              </a:lnSpc>
              <a:spcBef>
                <a:spcPts val="0"/>
              </a:spcBef>
              <a:spcAft>
                <a:spcPts val="0"/>
              </a:spcAft>
              <a:buClr>
                <a:schemeClr val="dk1"/>
              </a:buClr>
              <a:buSzPts val="5400"/>
              <a:buFont typeface="Calibri"/>
              <a:buNone/>
              <a:defRPr b="0" i="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176" name="Google Shape;7176;p2014"/>
          <p:cNvSpPr txBox="1">
            <a:spLocks noGrp="1"/>
          </p:cNvSpPr>
          <p:nvPr>
            <p:ph type="subTitle" idx="1"/>
          </p:nvPr>
        </p:nvSpPr>
        <p:spPr>
          <a:xfrm>
            <a:off x="2743200" y="5760720"/>
            <a:ext cx="12801600" cy="553998"/>
          </a:xfrm>
          <a:prstGeom prst="rect">
            <a:avLst/>
          </a:prstGeom>
          <a:noFill/>
          <a:ln>
            <a:noFill/>
          </a:ln>
        </p:spPr>
        <p:txBody>
          <a:bodyPr spcFirstLastPara="1" wrap="square" lIns="0" tIns="0" rIns="0" bIns="0" anchor="t" anchorCtr="0">
            <a:spAutoFit/>
          </a:bodyPr>
          <a:lstStyle>
            <a:lvl1pPr lvl="0" algn="l">
              <a:lnSpc>
                <a:spcPct val="100000"/>
              </a:lnSpc>
              <a:spcBef>
                <a:spcPts val="1500"/>
              </a:spcBef>
              <a:spcAft>
                <a:spcPts val="0"/>
              </a:spcAft>
              <a:buSzPts val="3600"/>
              <a:buChar char="•"/>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7177" name="Google Shape;7177;p2014"/>
          <p:cNvSpPr txBox="1">
            <a:spLocks noGrp="1"/>
          </p:cNvSpPr>
          <p:nvPr>
            <p:ph type="ftr" idx="11"/>
          </p:nvPr>
        </p:nvSpPr>
        <p:spPr>
          <a:xfrm>
            <a:off x="914400" y="9534526"/>
            <a:ext cx="6172200" cy="547688"/>
          </a:xfrm>
          <a:prstGeom prst="rect">
            <a:avLst/>
          </a:prstGeom>
          <a:noFill/>
          <a:ln>
            <a:noFill/>
          </a:ln>
        </p:spPr>
        <p:txBody>
          <a:bodyPr spcFirstLastPara="1" wrap="square" lIns="0" tIns="0" rIns="0" bIns="0" anchor="ctr" anchorCtr="0">
            <a:noAutofit/>
          </a:bodyPr>
          <a:lstStyle>
            <a:lvl1pPr lvl="0" algn="ctr">
              <a:lnSpc>
                <a:spcPct val="100000"/>
              </a:lnSpc>
              <a:spcBef>
                <a:spcPts val="0"/>
              </a:spcBef>
              <a:spcAft>
                <a:spcPts val="0"/>
              </a:spcAft>
              <a:buSzPts val="1400"/>
              <a:buNone/>
              <a:defRPr>
                <a:solidFill>
                  <a:srgbClr val="919497"/>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178" name="Google Shape;7178;p2014"/>
          <p:cNvSpPr txBox="1">
            <a:spLocks noGrp="1"/>
          </p:cNvSpPr>
          <p:nvPr>
            <p:ph type="dt" idx="10"/>
          </p:nvPr>
        </p:nvSpPr>
        <p:spPr>
          <a:xfrm>
            <a:off x="0" y="0"/>
            <a:ext cx="3000000" cy="3000000"/>
          </a:xfrm>
          <a:prstGeom prst="rect">
            <a:avLst/>
          </a:prstGeom>
          <a:noFill/>
          <a:ln>
            <a:noFill/>
          </a:ln>
        </p:spPr>
        <p:txBody>
          <a:bodyPr spcFirstLastPara="1" wrap="square" lIns="0" tIns="0" rIns="0" bIns="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919497"/>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7179" name="Google Shape;7179;p2014"/>
          <p:cNvSpPr txBox="1">
            <a:spLocks noGrp="1"/>
          </p:cNvSpPr>
          <p:nvPr>
            <p:ph type="sldNum" idx="12"/>
          </p:nvPr>
        </p:nvSpPr>
        <p:spPr>
          <a:xfrm>
            <a:off x="13258800" y="9534526"/>
            <a:ext cx="4114800" cy="547688"/>
          </a:xfrm>
          <a:prstGeom prst="rect">
            <a:avLst/>
          </a:prstGeom>
          <a:noFill/>
          <a:ln>
            <a:noFill/>
          </a:ln>
        </p:spPr>
        <p:txBody>
          <a:bodyPr spcFirstLastPara="1" wrap="square" lIns="0" tIns="0" rIns="0" bIns="0" anchor="ctr" anchorCtr="0">
            <a:noAutofit/>
          </a:bodyPr>
          <a:lstStyle>
            <a:lvl1pPr marL="57150" marR="0" lvl="0"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1pPr>
            <a:lvl2pPr marL="57150" marR="0" lvl="1"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2pPr>
            <a:lvl3pPr marL="57150" marR="0" lvl="2"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3pPr>
            <a:lvl4pPr marL="57150" marR="0" lvl="3"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4pPr>
            <a:lvl5pPr marL="57150" marR="0" lvl="4"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5pPr>
            <a:lvl6pPr marL="57150" marR="0" lvl="5"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6pPr>
            <a:lvl7pPr marL="57150" marR="0" lvl="6"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7pPr>
            <a:lvl8pPr marL="57150" marR="0" lvl="7"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8pPr>
            <a:lvl9pPr marL="57150" marR="0" lvl="8"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9pPr>
          </a:lstStyle>
          <a:p>
            <a:pPr marL="5715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69.xml><?xml version="1.0" encoding="utf-8"?>
<p:sldLayout xmlns:a="http://schemas.openxmlformats.org/drawingml/2006/main" xmlns:r="http://schemas.openxmlformats.org/officeDocument/2006/relationships" xmlns:p="http://schemas.openxmlformats.org/presentationml/2006/main" matchingName="32_Divider">
  <p:cSld name="32_Divider">
    <p:spTree>
      <p:nvGrpSpPr>
        <p:cNvPr id="1" name="Shape 7180"/>
        <p:cNvGrpSpPr/>
        <p:nvPr/>
      </p:nvGrpSpPr>
      <p:grpSpPr>
        <a:xfrm>
          <a:off x="0" y="0"/>
          <a:ext cx="0" cy="0"/>
          <a:chOff x="0" y="0"/>
          <a:chExt cx="0" cy="0"/>
        </a:xfrm>
      </p:grpSpPr>
      <p:grpSp>
        <p:nvGrpSpPr>
          <p:cNvPr id="7181" name="Google Shape;7181;p2015"/>
          <p:cNvGrpSpPr/>
          <p:nvPr/>
        </p:nvGrpSpPr>
        <p:grpSpPr>
          <a:xfrm>
            <a:off x="0" y="7530521"/>
            <a:ext cx="18288000" cy="2756480"/>
            <a:chOff x="0" y="5020347"/>
            <a:chExt cx="12192000" cy="1837653"/>
          </a:xfrm>
        </p:grpSpPr>
        <p:sp>
          <p:nvSpPr>
            <p:cNvPr id="7182" name="Google Shape;7182;p2015"/>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7183" name="Google Shape;7183;p2015"/>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7184" name="Google Shape;7184;p2015"/>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7185" name="Google Shape;7185;p2015"/>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7186" name="Google Shape;7186;p2015"/>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187" name="Google Shape;7187;p2015"/>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770.xml><?xml version="1.0" encoding="utf-8"?>
<p:sldLayout xmlns:a="http://schemas.openxmlformats.org/drawingml/2006/main" xmlns:r="http://schemas.openxmlformats.org/officeDocument/2006/relationships" xmlns:p="http://schemas.openxmlformats.org/presentationml/2006/main" matchingName="31_Divider">
  <p:cSld name="31_Divider">
    <p:spTree>
      <p:nvGrpSpPr>
        <p:cNvPr id="1" name="Shape 7188"/>
        <p:cNvGrpSpPr/>
        <p:nvPr/>
      </p:nvGrpSpPr>
      <p:grpSpPr>
        <a:xfrm>
          <a:off x="0" y="0"/>
          <a:ext cx="0" cy="0"/>
          <a:chOff x="0" y="0"/>
          <a:chExt cx="0" cy="0"/>
        </a:xfrm>
      </p:grpSpPr>
      <p:grpSp>
        <p:nvGrpSpPr>
          <p:cNvPr id="7189" name="Google Shape;7189;p2016"/>
          <p:cNvGrpSpPr/>
          <p:nvPr/>
        </p:nvGrpSpPr>
        <p:grpSpPr>
          <a:xfrm>
            <a:off x="0" y="7530521"/>
            <a:ext cx="18288000" cy="2756480"/>
            <a:chOff x="0" y="5020347"/>
            <a:chExt cx="12192000" cy="1837653"/>
          </a:xfrm>
        </p:grpSpPr>
        <p:sp>
          <p:nvSpPr>
            <p:cNvPr id="7190" name="Google Shape;7190;p2016"/>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7191" name="Google Shape;7191;p2016"/>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7192" name="Google Shape;7192;p2016"/>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7193" name="Google Shape;7193;p2016"/>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7194" name="Google Shape;7194;p2016"/>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195" name="Google Shape;7195;p2016"/>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771.xml><?xml version="1.0" encoding="utf-8"?>
<p:sldLayout xmlns:a="http://schemas.openxmlformats.org/drawingml/2006/main" xmlns:r="http://schemas.openxmlformats.org/officeDocument/2006/relationships" xmlns:p="http://schemas.openxmlformats.org/presentationml/2006/main" matchingName="24_Divider">
  <p:cSld name="24_Divider">
    <p:spTree>
      <p:nvGrpSpPr>
        <p:cNvPr id="1" name="Shape 7196"/>
        <p:cNvGrpSpPr/>
        <p:nvPr/>
      </p:nvGrpSpPr>
      <p:grpSpPr>
        <a:xfrm>
          <a:off x="0" y="0"/>
          <a:ext cx="0" cy="0"/>
          <a:chOff x="0" y="0"/>
          <a:chExt cx="0" cy="0"/>
        </a:xfrm>
      </p:grpSpPr>
      <p:grpSp>
        <p:nvGrpSpPr>
          <p:cNvPr id="7197" name="Google Shape;7197;p2017"/>
          <p:cNvGrpSpPr/>
          <p:nvPr/>
        </p:nvGrpSpPr>
        <p:grpSpPr>
          <a:xfrm>
            <a:off x="0" y="7530521"/>
            <a:ext cx="18288000" cy="2756480"/>
            <a:chOff x="0" y="5020347"/>
            <a:chExt cx="12192000" cy="1837653"/>
          </a:xfrm>
        </p:grpSpPr>
        <p:sp>
          <p:nvSpPr>
            <p:cNvPr id="7198" name="Google Shape;7198;p2017"/>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7199" name="Google Shape;7199;p2017"/>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7200" name="Google Shape;7200;p2017"/>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7201" name="Google Shape;7201;p2017"/>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7202" name="Google Shape;7202;p2017"/>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03" name="Google Shape;7203;p2017"/>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772.xml><?xml version="1.0" encoding="utf-8"?>
<p:sldLayout xmlns:a="http://schemas.openxmlformats.org/drawingml/2006/main" xmlns:r="http://schemas.openxmlformats.org/officeDocument/2006/relationships" xmlns:p="http://schemas.openxmlformats.org/presentationml/2006/main" matchingName="7_EVERYDAY - CONTENT ONLY">
  <p:cSld name="7_EVERYDAY - CONTENT ONLY">
    <p:spTree>
      <p:nvGrpSpPr>
        <p:cNvPr id="1" name="Shape 7204"/>
        <p:cNvGrpSpPr/>
        <p:nvPr/>
      </p:nvGrpSpPr>
      <p:grpSpPr>
        <a:xfrm>
          <a:off x="0" y="0"/>
          <a:ext cx="0" cy="0"/>
          <a:chOff x="0" y="0"/>
          <a:chExt cx="0" cy="0"/>
        </a:xfrm>
      </p:grpSpPr>
      <p:sp>
        <p:nvSpPr>
          <p:cNvPr id="7205" name="Google Shape;7205;p2018"/>
          <p:cNvSpPr/>
          <p:nvPr/>
        </p:nvSpPr>
        <p:spPr>
          <a:xfrm>
            <a:off x="0" y="0"/>
            <a:ext cx="18288000" cy="1969584"/>
          </a:xfrm>
          <a:prstGeom prst="rect">
            <a:avLst/>
          </a:prstGeom>
          <a:gradFill>
            <a:gsLst>
              <a:gs pos="0">
                <a:schemeClr val="accent1"/>
              </a:gs>
              <a:gs pos="100000">
                <a:schemeClr val="dk2"/>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7206" name="Google Shape;7206;p2018"/>
          <p:cNvSpPr/>
          <p:nvPr/>
        </p:nvSpPr>
        <p:spPr>
          <a:xfrm>
            <a:off x="10295465" y="24401"/>
            <a:ext cx="7992534" cy="1218408"/>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000000"/>
              </a:buClr>
              <a:buSzPts val="2288"/>
              <a:buFont typeface="Arial"/>
              <a:buNone/>
            </a:pPr>
            <a:endParaRPr sz="2288" b="0" i="0" u="none" strike="noStrike" cap="none">
              <a:solidFill>
                <a:srgbClr val="FFFFFF"/>
              </a:solidFill>
              <a:latin typeface="Helvetica Neue"/>
              <a:ea typeface="Helvetica Neue"/>
              <a:cs typeface="Helvetica Neue"/>
              <a:sym typeface="Helvetica Neue"/>
            </a:endParaRPr>
          </a:p>
        </p:txBody>
      </p:sp>
      <p:sp>
        <p:nvSpPr>
          <p:cNvPr id="7207" name="Google Shape;7207;p2018"/>
          <p:cNvSpPr txBox="1">
            <a:spLocks noGrp="1"/>
          </p:cNvSpPr>
          <p:nvPr>
            <p:ph type="body" idx="1"/>
          </p:nvPr>
        </p:nvSpPr>
        <p:spPr>
          <a:xfrm>
            <a:off x="762810" y="2561679"/>
            <a:ext cx="16805496" cy="6972852"/>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solidFill>
                  <a:srgbClr val="4B545E"/>
                </a:solidFill>
              </a:defRPr>
            </a:lvl1pPr>
            <a:lvl2pPr marL="914400" lvl="1" indent="-419100" algn="l">
              <a:lnSpc>
                <a:spcPct val="100000"/>
              </a:lnSpc>
              <a:spcBef>
                <a:spcPts val="1500"/>
              </a:spcBef>
              <a:spcAft>
                <a:spcPts val="0"/>
              </a:spcAft>
              <a:buSzPts val="3000"/>
              <a:buChar char="•"/>
              <a:defRPr>
                <a:solidFill>
                  <a:srgbClr val="4B545E"/>
                </a:solidFill>
              </a:defRPr>
            </a:lvl2pPr>
            <a:lvl3pPr marL="1371600" lvl="2" indent="-400050" algn="l">
              <a:lnSpc>
                <a:spcPct val="100000"/>
              </a:lnSpc>
              <a:spcBef>
                <a:spcPts val="1500"/>
              </a:spcBef>
              <a:spcAft>
                <a:spcPts val="0"/>
              </a:spcAft>
              <a:buSzPts val="2700"/>
              <a:buChar char="•"/>
              <a:defRPr>
                <a:solidFill>
                  <a:srgbClr val="4B545E"/>
                </a:solidFill>
              </a:defRPr>
            </a:lvl3pPr>
            <a:lvl4pPr marL="1828800" lvl="3" indent="-381000" algn="l">
              <a:lnSpc>
                <a:spcPct val="100000"/>
              </a:lnSpc>
              <a:spcBef>
                <a:spcPts val="1500"/>
              </a:spcBef>
              <a:spcAft>
                <a:spcPts val="0"/>
              </a:spcAft>
              <a:buSzPts val="2400"/>
              <a:buChar char="•"/>
              <a:defRPr>
                <a:solidFill>
                  <a:srgbClr val="4B545E"/>
                </a:solidFill>
              </a:defRPr>
            </a:lvl4pPr>
            <a:lvl5pPr marL="2286000" lvl="4" indent="-381000" algn="l">
              <a:lnSpc>
                <a:spcPct val="100000"/>
              </a:lnSpc>
              <a:spcBef>
                <a:spcPts val="1500"/>
              </a:spcBef>
              <a:spcAft>
                <a:spcPts val="0"/>
              </a:spcAft>
              <a:buSzPts val="2400"/>
              <a:buChar char="•"/>
              <a:defRPr>
                <a:solidFill>
                  <a:srgbClr val="4B545E"/>
                </a:solidFill>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208" name="Google Shape;7208;p2018"/>
          <p:cNvSpPr/>
          <p:nvPr/>
        </p:nvSpPr>
        <p:spPr>
          <a:xfrm>
            <a:off x="10295465" y="779472"/>
            <a:ext cx="7992534" cy="1218408"/>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000000"/>
              </a:buClr>
              <a:buSzPts val="2288"/>
              <a:buFont typeface="Arial"/>
              <a:buNone/>
            </a:pPr>
            <a:endParaRPr sz="2288" b="0" i="0" u="none" strike="noStrike" cap="none">
              <a:solidFill>
                <a:srgbClr val="FFFFFF"/>
              </a:solidFill>
              <a:latin typeface="Helvetica Neue"/>
              <a:ea typeface="Helvetica Neue"/>
              <a:cs typeface="Helvetica Neue"/>
              <a:sym typeface="Helvetica Neue"/>
            </a:endParaRPr>
          </a:p>
        </p:txBody>
      </p:sp>
      <p:sp>
        <p:nvSpPr>
          <p:cNvPr id="7209" name="Google Shape;7209;p2018"/>
          <p:cNvSpPr txBox="1">
            <a:spLocks noGrp="1"/>
          </p:cNvSpPr>
          <p:nvPr>
            <p:ph type="title"/>
          </p:nvPr>
        </p:nvSpPr>
        <p:spPr>
          <a:xfrm>
            <a:off x="457200" y="255084"/>
            <a:ext cx="17145000" cy="17145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lt1"/>
              </a:buClr>
              <a:buSzPts val="4800"/>
              <a:buFont typeface="Calibri"/>
              <a:buNone/>
              <a:defRPr sz="4800" b="1">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10" name="Google Shape;7210;p2018"/>
          <p:cNvSpPr txBox="1">
            <a:spLocks noGrp="1"/>
          </p:cNvSpPr>
          <p:nvPr>
            <p:ph type="body" idx="2"/>
          </p:nvPr>
        </p:nvSpPr>
        <p:spPr>
          <a:xfrm>
            <a:off x="498281" y="1430019"/>
            <a:ext cx="17145168" cy="623888"/>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500"/>
              </a:spcBef>
              <a:spcAft>
                <a:spcPts val="0"/>
              </a:spcAft>
              <a:buSzPts val="2100"/>
              <a:buNone/>
              <a:defRPr sz="2100">
                <a:solidFill>
                  <a:schemeClr val="lt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7211" name="Google Shape;7211;p2018"/>
          <p:cNvCxnSpPr/>
          <p:nvPr/>
        </p:nvCxnSpPr>
        <p:spPr>
          <a:xfrm>
            <a:off x="16967588" y="9670909"/>
            <a:ext cx="0" cy="401825"/>
          </a:xfrm>
          <a:prstGeom prst="straightConnector1">
            <a:avLst/>
          </a:prstGeom>
          <a:noFill/>
          <a:ln w="9525" cap="flat" cmpd="sng">
            <a:solidFill>
              <a:srgbClr val="7F7F7F"/>
            </a:solidFill>
            <a:prstDash val="solid"/>
            <a:miter lim="800000"/>
            <a:headEnd type="none" w="sm" len="sm"/>
            <a:tailEnd type="none" w="sm" len="sm"/>
          </a:ln>
        </p:spPr>
      </p:cxnSp>
      <p:sp>
        <p:nvSpPr>
          <p:cNvPr id="7212" name="Google Shape;7212;p2018"/>
          <p:cNvSpPr txBox="1">
            <a:spLocks noGrp="1"/>
          </p:cNvSpPr>
          <p:nvPr>
            <p:ph type="sldNum" idx="12"/>
          </p:nvPr>
        </p:nvSpPr>
        <p:spPr>
          <a:xfrm>
            <a:off x="16803893" y="9681800"/>
            <a:ext cx="839556" cy="478763"/>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7213" name="Google Shape;7213;p2018"/>
          <p:cNvPicPr preferRelativeResize="0"/>
          <p:nvPr/>
        </p:nvPicPr>
        <p:blipFill rotWithShape="1">
          <a:blip r:embed="rId2">
            <a:alphaModFix/>
          </a:blip>
          <a:srcRect/>
          <a:stretch/>
        </p:blipFill>
        <p:spPr>
          <a:xfrm>
            <a:off x="14394692" y="9738360"/>
            <a:ext cx="2409203" cy="343857"/>
          </a:xfrm>
          <a:prstGeom prst="rect">
            <a:avLst/>
          </a:prstGeom>
          <a:noFill/>
          <a:ln>
            <a:noFill/>
          </a:ln>
        </p:spPr>
      </p:pic>
    </p:spTree>
  </p:cSld>
  <p:clrMapOvr>
    <a:masterClrMapping/>
  </p:clrMapOvr>
</p:sldLayout>
</file>

<file path=ppt/slideLayouts/slideLayout773.xml><?xml version="1.0" encoding="utf-8"?>
<p:sldLayout xmlns:a="http://schemas.openxmlformats.org/drawingml/2006/main" xmlns:r="http://schemas.openxmlformats.org/officeDocument/2006/relationships" xmlns:p="http://schemas.openxmlformats.org/presentationml/2006/main" matchingName="6_EVERYDAY - CONTENT ONLY">
  <p:cSld name="6_EVERYDAY - CONTENT ONLY">
    <p:spTree>
      <p:nvGrpSpPr>
        <p:cNvPr id="1" name="Shape 7214"/>
        <p:cNvGrpSpPr/>
        <p:nvPr/>
      </p:nvGrpSpPr>
      <p:grpSpPr>
        <a:xfrm>
          <a:off x="0" y="0"/>
          <a:ext cx="0" cy="0"/>
          <a:chOff x="0" y="0"/>
          <a:chExt cx="0" cy="0"/>
        </a:xfrm>
      </p:grpSpPr>
      <p:sp>
        <p:nvSpPr>
          <p:cNvPr id="7215" name="Google Shape;7215;p2019"/>
          <p:cNvSpPr/>
          <p:nvPr/>
        </p:nvSpPr>
        <p:spPr>
          <a:xfrm>
            <a:off x="0" y="0"/>
            <a:ext cx="18288000" cy="1969584"/>
          </a:xfrm>
          <a:prstGeom prst="rect">
            <a:avLst/>
          </a:prstGeom>
          <a:gradFill>
            <a:gsLst>
              <a:gs pos="0">
                <a:schemeClr val="accent1"/>
              </a:gs>
              <a:gs pos="100000">
                <a:schemeClr val="dk2"/>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7216" name="Google Shape;7216;p2019"/>
          <p:cNvSpPr/>
          <p:nvPr/>
        </p:nvSpPr>
        <p:spPr>
          <a:xfrm>
            <a:off x="10295465" y="24401"/>
            <a:ext cx="7992534" cy="1218408"/>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000000"/>
              </a:buClr>
              <a:buSzPts val="2288"/>
              <a:buFont typeface="Arial"/>
              <a:buNone/>
            </a:pPr>
            <a:endParaRPr sz="2288" b="0" i="0" u="none" strike="noStrike" cap="none">
              <a:solidFill>
                <a:srgbClr val="FFFFFF"/>
              </a:solidFill>
              <a:latin typeface="Helvetica Neue"/>
              <a:ea typeface="Helvetica Neue"/>
              <a:cs typeface="Helvetica Neue"/>
              <a:sym typeface="Helvetica Neue"/>
            </a:endParaRPr>
          </a:p>
        </p:txBody>
      </p:sp>
      <p:sp>
        <p:nvSpPr>
          <p:cNvPr id="7217" name="Google Shape;7217;p2019"/>
          <p:cNvSpPr txBox="1">
            <a:spLocks noGrp="1"/>
          </p:cNvSpPr>
          <p:nvPr>
            <p:ph type="body" idx="1"/>
          </p:nvPr>
        </p:nvSpPr>
        <p:spPr>
          <a:xfrm>
            <a:off x="762810" y="2561679"/>
            <a:ext cx="16805496" cy="6972852"/>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solidFill>
                  <a:srgbClr val="4B545E"/>
                </a:solidFill>
              </a:defRPr>
            </a:lvl1pPr>
            <a:lvl2pPr marL="914400" lvl="1" indent="-419100" algn="l">
              <a:lnSpc>
                <a:spcPct val="100000"/>
              </a:lnSpc>
              <a:spcBef>
                <a:spcPts val="1500"/>
              </a:spcBef>
              <a:spcAft>
                <a:spcPts val="0"/>
              </a:spcAft>
              <a:buSzPts val="3000"/>
              <a:buChar char="•"/>
              <a:defRPr>
                <a:solidFill>
                  <a:srgbClr val="4B545E"/>
                </a:solidFill>
              </a:defRPr>
            </a:lvl2pPr>
            <a:lvl3pPr marL="1371600" lvl="2" indent="-400050" algn="l">
              <a:lnSpc>
                <a:spcPct val="100000"/>
              </a:lnSpc>
              <a:spcBef>
                <a:spcPts val="1500"/>
              </a:spcBef>
              <a:spcAft>
                <a:spcPts val="0"/>
              </a:spcAft>
              <a:buSzPts val="2700"/>
              <a:buChar char="•"/>
              <a:defRPr>
                <a:solidFill>
                  <a:srgbClr val="4B545E"/>
                </a:solidFill>
              </a:defRPr>
            </a:lvl3pPr>
            <a:lvl4pPr marL="1828800" lvl="3" indent="-381000" algn="l">
              <a:lnSpc>
                <a:spcPct val="100000"/>
              </a:lnSpc>
              <a:spcBef>
                <a:spcPts val="1500"/>
              </a:spcBef>
              <a:spcAft>
                <a:spcPts val="0"/>
              </a:spcAft>
              <a:buSzPts val="2400"/>
              <a:buChar char="•"/>
              <a:defRPr>
                <a:solidFill>
                  <a:srgbClr val="4B545E"/>
                </a:solidFill>
              </a:defRPr>
            </a:lvl4pPr>
            <a:lvl5pPr marL="2286000" lvl="4" indent="-381000" algn="l">
              <a:lnSpc>
                <a:spcPct val="100000"/>
              </a:lnSpc>
              <a:spcBef>
                <a:spcPts val="1500"/>
              </a:spcBef>
              <a:spcAft>
                <a:spcPts val="0"/>
              </a:spcAft>
              <a:buSzPts val="2400"/>
              <a:buChar char="•"/>
              <a:defRPr>
                <a:solidFill>
                  <a:srgbClr val="4B545E"/>
                </a:solidFill>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218" name="Google Shape;7218;p2019"/>
          <p:cNvSpPr/>
          <p:nvPr/>
        </p:nvSpPr>
        <p:spPr>
          <a:xfrm>
            <a:off x="10295465" y="779472"/>
            <a:ext cx="7992534" cy="1218408"/>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000000"/>
              </a:buClr>
              <a:buSzPts val="2288"/>
              <a:buFont typeface="Arial"/>
              <a:buNone/>
            </a:pPr>
            <a:endParaRPr sz="2288" b="0" i="0" u="none" strike="noStrike" cap="none">
              <a:solidFill>
                <a:srgbClr val="FFFFFF"/>
              </a:solidFill>
              <a:latin typeface="Helvetica Neue"/>
              <a:ea typeface="Helvetica Neue"/>
              <a:cs typeface="Helvetica Neue"/>
              <a:sym typeface="Helvetica Neue"/>
            </a:endParaRPr>
          </a:p>
        </p:txBody>
      </p:sp>
      <p:sp>
        <p:nvSpPr>
          <p:cNvPr id="7219" name="Google Shape;7219;p2019"/>
          <p:cNvSpPr txBox="1">
            <a:spLocks noGrp="1"/>
          </p:cNvSpPr>
          <p:nvPr>
            <p:ph type="title"/>
          </p:nvPr>
        </p:nvSpPr>
        <p:spPr>
          <a:xfrm>
            <a:off x="457200" y="255084"/>
            <a:ext cx="17145000" cy="17145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lt1"/>
              </a:buClr>
              <a:buSzPts val="4800"/>
              <a:buFont typeface="Calibri"/>
              <a:buNone/>
              <a:defRPr sz="4800" b="1">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20" name="Google Shape;7220;p2019"/>
          <p:cNvSpPr txBox="1">
            <a:spLocks noGrp="1"/>
          </p:cNvSpPr>
          <p:nvPr>
            <p:ph type="body" idx="2"/>
          </p:nvPr>
        </p:nvSpPr>
        <p:spPr>
          <a:xfrm>
            <a:off x="498281" y="1430019"/>
            <a:ext cx="17145168" cy="623888"/>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500"/>
              </a:spcBef>
              <a:spcAft>
                <a:spcPts val="0"/>
              </a:spcAft>
              <a:buSzPts val="2100"/>
              <a:buNone/>
              <a:defRPr sz="2100">
                <a:solidFill>
                  <a:schemeClr val="lt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7221" name="Google Shape;7221;p2019"/>
          <p:cNvCxnSpPr/>
          <p:nvPr/>
        </p:nvCxnSpPr>
        <p:spPr>
          <a:xfrm>
            <a:off x="16967588" y="9670909"/>
            <a:ext cx="0" cy="401825"/>
          </a:xfrm>
          <a:prstGeom prst="straightConnector1">
            <a:avLst/>
          </a:prstGeom>
          <a:noFill/>
          <a:ln w="9525" cap="flat" cmpd="sng">
            <a:solidFill>
              <a:srgbClr val="7F7F7F"/>
            </a:solidFill>
            <a:prstDash val="solid"/>
            <a:miter lim="800000"/>
            <a:headEnd type="none" w="sm" len="sm"/>
            <a:tailEnd type="none" w="sm" len="sm"/>
          </a:ln>
        </p:spPr>
      </p:cxnSp>
      <p:sp>
        <p:nvSpPr>
          <p:cNvPr id="7222" name="Google Shape;7222;p2019"/>
          <p:cNvSpPr txBox="1">
            <a:spLocks noGrp="1"/>
          </p:cNvSpPr>
          <p:nvPr>
            <p:ph type="sldNum" idx="12"/>
          </p:nvPr>
        </p:nvSpPr>
        <p:spPr>
          <a:xfrm>
            <a:off x="16803893" y="9681800"/>
            <a:ext cx="839556" cy="478763"/>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7223" name="Google Shape;7223;p2019"/>
          <p:cNvPicPr preferRelativeResize="0"/>
          <p:nvPr/>
        </p:nvPicPr>
        <p:blipFill rotWithShape="1">
          <a:blip r:embed="rId2">
            <a:alphaModFix/>
          </a:blip>
          <a:srcRect/>
          <a:stretch/>
        </p:blipFill>
        <p:spPr>
          <a:xfrm>
            <a:off x="14394692" y="9738360"/>
            <a:ext cx="2409203" cy="343857"/>
          </a:xfrm>
          <a:prstGeom prst="rect">
            <a:avLst/>
          </a:prstGeom>
          <a:noFill/>
          <a:ln>
            <a:noFill/>
          </a:ln>
        </p:spPr>
      </p:pic>
    </p:spTree>
  </p:cSld>
  <p:clrMapOvr>
    <a:masterClrMapping/>
  </p:clrMapOvr>
</p:sldLayout>
</file>

<file path=ppt/slideLayouts/slideLayout774.xml><?xml version="1.0" encoding="utf-8"?>
<p:sldLayout xmlns:a="http://schemas.openxmlformats.org/drawingml/2006/main" xmlns:r="http://schemas.openxmlformats.org/officeDocument/2006/relationships" xmlns:p="http://schemas.openxmlformats.org/presentationml/2006/main" showMasterSp="0" matchingName="EVERYDAY - CONTENT ONLY">
  <p:cSld name="EVERYDAY - CONTENT ONLY 4">
    <p:spTree>
      <p:nvGrpSpPr>
        <p:cNvPr id="1" name="Shape 7224"/>
        <p:cNvGrpSpPr/>
        <p:nvPr/>
      </p:nvGrpSpPr>
      <p:grpSpPr>
        <a:xfrm>
          <a:off x="0" y="0"/>
          <a:ext cx="0" cy="0"/>
          <a:chOff x="0" y="0"/>
          <a:chExt cx="0" cy="0"/>
        </a:xfrm>
      </p:grpSpPr>
      <p:sp>
        <p:nvSpPr>
          <p:cNvPr id="7225" name="Google Shape;7225;p2020"/>
          <p:cNvSpPr/>
          <p:nvPr/>
        </p:nvSpPr>
        <p:spPr>
          <a:xfrm>
            <a:off x="0" y="0"/>
            <a:ext cx="18288000" cy="1969584"/>
          </a:xfrm>
          <a:prstGeom prst="rect">
            <a:avLst/>
          </a:prstGeom>
          <a:gradFill>
            <a:gsLst>
              <a:gs pos="0">
                <a:schemeClr val="accent1"/>
              </a:gs>
              <a:gs pos="100000">
                <a:schemeClr val="dk2"/>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7226" name="Google Shape;7226;p2020"/>
          <p:cNvSpPr/>
          <p:nvPr/>
        </p:nvSpPr>
        <p:spPr>
          <a:xfrm>
            <a:off x="10295465" y="24401"/>
            <a:ext cx="7992534" cy="1218408"/>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000000"/>
              </a:buClr>
              <a:buSzPts val="2288"/>
              <a:buFont typeface="Arial"/>
              <a:buNone/>
            </a:pPr>
            <a:endParaRPr sz="2288" b="0" i="0" u="none" strike="noStrike" cap="none">
              <a:solidFill>
                <a:srgbClr val="FFFFFF"/>
              </a:solidFill>
              <a:latin typeface="Helvetica Neue"/>
              <a:ea typeface="Helvetica Neue"/>
              <a:cs typeface="Helvetica Neue"/>
              <a:sym typeface="Helvetica Neue"/>
            </a:endParaRPr>
          </a:p>
        </p:txBody>
      </p:sp>
      <p:sp>
        <p:nvSpPr>
          <p:cNvPr id="7227" name="Google Shape;7227;p2020"/>
          <p:cNvSpPr txBox="1">
            <a:spLocks noGrp="1"/>
          </p:cNvSpPr>
          <p:nvPr>
            <p:ph type="body" idx="1"/>
          </p:nvPr>
        </p:nvSpPr>
        <p:spPr>
          <a:xfrm>
            <a:off x="762810" y="2561679"/>
            <a:ext cx="16805496" cy="6972852"/>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solidFill>
                  <a:srgbClr val="4B545E"/>
                </a:solidFill>
              </a:defRPr>
            </a:lvl1pPr>
            <a:lvl2pPr marL="914400" lvl="1" indent="-419100" algn="l">
              <a:lnSpc>
                <a:spcPct val="100000"/>
              </a:lnSpc>
              <a:spcBef>
                <a:spcPts val="1500"/>
              </a:spcBef>
              <a:spcAft>
                <a:spcPts val="0"/>
              </a:spcAft>
              <a:buSzPts val="3000"/>
              <a:buChar char="•"/>
              <a:defRPr>
                <a:solidFill>
                  <a:srgbClr val="4B545E"/>
                </a:solidFill>
              </a:defRPr>
            </a:lvl2pPr>
            <a:lvl3pPr marL="1371600" lvl="2" indent="-400050" algn="l">
              <a:lnSpc>
                <a:spcPct val="100000"/>
              </a:lnSpc>
              <a:spcBef>
                <a:spcPts val="1500"/>
              </a:spcBef>
              <a:spcAft>
                <a:spcPts val="0"/>
              </a:spcAft>
              <a:buSzPts val="2700"/>
              <a:buChar char="•"/>
              <a:defRPr>
                <a:solidFill>
                  <a:srgbClr val="4B545E"/>
                </a:solidFill>
              </a:defRPr>
            </a:lvl3pPr>
            <a:lvl4pPr marL="1828800" lvl="3" indent="-381000" algn="l">
              <a:lnSpc>
                <a:spcPct val="100000"/>
              </a:lnSpc>
              <a:spcBef>
                <a:spcPts val="1500"/>
              </a:spcBef>
              <a:spcAft>
                <a:spcPts val="0"/>
              </a:spcAft>
              <a:buSzPts val="2400"/>
              <a:buChar char="•"/>
              <a:defRPr>
                <a:solidFill>
                  <a:srgbClr val="4B545E"/>
                </a:solidFill>
              </a:defRPr>
            </a:lvl4pPr>
            <a:lvl5pPr marL="2286000" lvl="4" indent="-381000" algn="l">
              <a:lnSpc>
                <a:spcPct val="100000"/>
              </a:lnSpc>
              <a:spcBef>
                <a:spcPts val="1500"/>
              </a:spcBef>
              <a:spcAft>
                <a:spcPts val="0"/>
              </a:spcAft>
              <a:buSzPts val="2400"/>
              <a:buChar char="•"/>
              <a:defRPr>
                <a:solidFill>
                  <a:srgbClr val="4B545E"/>
                </a:solidFill>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228" name="Google Shape;7228;p2020"/>
          <p:cNvSpPr/>
          <p:nvPr/>
        </p:nvSpPr>
        <p:spPr>
          <a:xfrm>
            <a:off x="10295465" y="779472"/>
            <a:ext cx="7992534" cy="1218408"/>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000000"/>
              </a:buClr>
              <a:buSzPts val="2288"/>
              <a:buFont typeface="Arial"/>
              <a:buNone/>
            </a:pPr>
            <a:endParaRPr sz="2288" b="0" i="0" u="none" strike="noStrike" cap="none">
              <a:solidFill>
                <a:srgbClr val="FFFFFF"/>
              </a:solidFill>
              <a:latin typeface="Helvetica Neue"/>
              <a:ea typeface="Helvetica Neue"/>
              <a:cs typeface="Helvetica Neue"/>
              <a:sym typeface="Helvetica Neue"/>
            </a:endParaRPr>
          </a:p>
        </p:txBody>
      </p:sp>
      <p:sp>
        <p:nvSpPr>
          <p:cNvPr id="7229" name="Google Shape;7229;p2020"/>
          <p:cNvSpPr txBox="1">
            <a:spLocks noGrp="1"/>
          </p:cNvSpPr>
          <p:nvPr>
            <p:ph type="title"/>
          </p:nvPr>
        </p:nvSpPr>
        <p:spPr>
          <a:xfrm>
            <a:off x="457200" y="255084"/>
            <a:ext cx="17145000" cy="17145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lt1"/>
              </a:buClr>
              <a:buSzPts val="4800"/>
              <a:buFont typeface="Calibri"/>
              <a:buNone/>
              <a:defRPr sz="4800" b="1">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30" name="Google Shape;7230;p2020"/>
          <p:cNvSpPr txBox="1">
            <a:spLocks noGrp="1"/>
          </p:cNvSpPr>
          <p:nvPr>
            <p:ph type="body" idx="2"/>
          </p:nvPr>
        </p:nvSpPr>
        <p:spPr>
          <a:xfrm>
            <a:off x="498281" y="1430019"/>
            <a:ext cx="17145168" cy="623888"/>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500"/>
              </a:spcBef>
              <a:spcAft>
                <a:spcPts val="0"/>
              </a:spcAft>
              <a:buSzPts val="2100"/>
              <a:buNone/>
              <a:defRPr sz="2100">
                <a:solidFill>
                  <a:schemeClr val="lt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7231" name="Google Shape;7231;p2020"/>
          <p:cNvCxnSpPr/>
          <p:nvPr/>
        </p:nvCxnSpPr>
        <p:spPr>
          <a:xfrm>
            <a:off x="16967588" y="9670909"/>
            <a:ext cx="0" cy="401825"/>
          </a:xfrm>
          <a:prstGeom prst="straightConnector1">
            <a:avLst/>
          </a:prstGeom>
          <a:noFill/>
          <a:ln w="9525" cap="flat" cmpd="sng">
            <a:solidFill>
              <a:srgbClr val="7F7F7F"/>
            </a:solidFill>
            <a:prstDash val="solid"/>
            <a:miter lim="800000"/>
            <a:headEnd type="none" w="sm" len="sm"/>
            <a:tailEnd type="none" w="sm" len="sm"/>
          </a:ln>
        </p:spPr>
      </p:cxnSp>
      <p:sp>
        <p:nvSpPr>
          <p:cNvPr id="7232" name="Google Shape;7232;p2020"/>
          <p:cNvSpPr txBox="1">
            <a:spLocks noGrp="1"/>
          </p:cNvSpPr>
          <p:nvPr>
            <p:ph type="sldNum" idx="12"/>
          </p:nvPr>
        </p:nvSpPr>
        <p:spPr>
          <a:xfrm>
            <a:off x="16803893" y="9681800"/>
            <a:ext cx="839556" cy="478763"/>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7233" name="Google Shape;7233;p2020"/>
          <p:cNvPicPr preferRelativeResize="0"/>
          <p:nvPr/>
        </p:nvPicPr>
        <p:blipFill rotWithShape="1">
          <a:blip r:embed="rId2">
            <a:alphaModFix/>
          </a:blip>
          <a:srcRect/>
          <a:stretch/>
        </p:blipFill>
        <p:spPr>
          <a:xfrm>
            <a:off x="14394692" y="9738360"/>
            <a:ext cx="2409203" cy="343857"/>
          </a:xfrm>
          <a:prstGeom prst="rect">
            <a:avLst/>
          </a:prstGeom>
          <a:noFill/>
          <a:ln>
            <a:noFill/>
          </a:ln>
        </p:spPr>
      </p:pic>
    </p:spTree>
  </p:cSld>
  <p:clrMapOvr>
    <a:masterClrMapping/>
  </p:clrMapOvr>
</p:sldLayout>
</file>

<file path=ppt/slideLayouts/slideLayout775.xml><?xml version="1.0" encoding="utf-8"?>
<p:sldLayout xmlns:a="http://schemas.openxmlformats.org/drawingml/2006/main" xmlns:r="http://schemas.openxmlformats.org/officeDocument/2006/relationships" xmlns:p="http://schemas.openxmlformats.org/presentationml/2006/main" matchingName="Title and Content">
  <p:cSld name="2_Title and Content 7">
    <p:spTree>
      <p:nvGrpSpPr>
        <p:cNvPr id="1" name="Shape 7234"/>
        <p:cNvGrpSpPr/>
        <p:nvPr/>
      </p:nvGrpSpPr>
      <p:grpSpPr>
        <a:xfrm>
          <a:off x="0" y="0"/>
          <a:ext cx="0" cy="0"/>
          <a:chOff x="0" y="0"/>
          <a:chExt cx="0" cy="0"/>
        </a:xfrm>
      </p:grpSpPr>
      <p:grpSp>
        <p:nvGrpSpPr>
          <p:cNvPr id="7235" name="Google Shape;7235;p2021"/>
          <p:cNvGrpSpPr/>
          <p:nvPr/>
        </p:nvGrpSpPr>
        <p:grpSpPr>
          <a:xfrm>
            <a:off x="10787314" y="2"/>
            <a:ext cx="7500689" cy="2138988"/>
            <a:chOff x="7191542" y="1"/>
            <a:chExt cx="5000459" cy="1425992"/>
          </a:xfrm>
        </p:grpSpPr>
        <p:pic>
          <p:nvPicPr>
            <p:cNvPr id="7236" name="Google Shape;7236;p202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237" name="Google Shape;7237;p2021"/>
            <p:cNvGrpSpPr/>
            <p:nvPr/>
          </p:nvGrpSpPr>
          <p:grpSpPr>
            <a:xfrm>
              <a:off x="7191542" y="1"/>
              <a:ext cx="5000459" cy="1425992"/>
              <a:chOff x="7186272" y="0"/>
              <a:chExt cx="5005729" cy="1427495"/>
            </a:xfrm>
          </p:grpSpPr>
          <p:sp>
            <p:nvSpPr>
              <p:cNvPr id="7238" name="Google Shape;7238;p202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7239" name="Google Shape;7239;p202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7240" name="Google Shape;7240;p2021"/>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41" name="Google Shape;7241;p2021"/>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242" name="Google Shape;7242;p2021"/>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7243" name="Google Shape;7243;p202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7244" name="Google Shape;7244;p202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776.xml><?xml version="1.0" encoding="utf-8"?>
<p:sldLayout xmlns:a="http://schemas.openxmlformats.org/drawingml/2006/main" xmlns:r="http://schemas.openxmlformats.org/officeDocument/2006/relationships" xmlns:p="http://schemas.openxmlformats.org/presentationml/2006/main" showMasterSp="0" matchingName="6_Title Slide">
  <p:cSld name="6_Title Slide">
    <p:bg>
      <p:bgPr>
        <a:solidFill>
          <a:schemeClr val="lt1"/>
        </a:solidFill>
        <a:effectLst/>
      </p:bgPr>
    </p:bg>
    <p:spTree>
      <p:nvGrpSpPr>
        <p:cNvPr id="1" name="Shape 7245"/>
        <p:cNvGrpSpPr/>
        <p:nvPr/>
      </p:nvGrpSpPr>
      <p:grpSpPr>
        <a:xfrm>
          <a:off x="0" y="0"/>
          <a:ext cx="0" cy="0"/>
          <a:chOff x="0" y="0"/>
          <a:chExt cx="0" cy="0"/>
        </a:xfrm>
      </p:grpSpPr>
      <p:sp>
        <p:nvSpPr>
          <p:cNvPr id="7246" name="Google Shape;7246;p2022"/>
          <p:cNvSpPr/>
          <p:nvPr/>
        </p:nvSpPr>
        <p:spPr>
          <a:xfrm>
            <a:off x="0" y="0"/>
            <a:ext cx="18288000" cy="10287000"/>
          </a:xfrm>
          <a:custGeom>
            <a:avLst/>
            <a:gdLst/>
            <a:ahLst/>
            <a:cxnLst/>
            <a:rect l="l" t="t" r="r" b="b"/>
            <a:pathLst>
              <a:path w="12192000" h="6858000" extrusionOk="0">
                <a:moveTo>
                  <a:pt x="12192000" y="0"/>
                </a:moveTo>
                <a:lnTo>
                  <a:pt x="0" y="0"/>
                </a:lnTo>
                <a:lnTo>
                  <a:pt x="0" y="6858000"/>
                </a:lnTo>
                <a:lnTo>
                  <a:pt x="12192000" y="6858000"/>
                </a:lnTo>
                <a:lnTo>
                  <a:pt x="12192000" y="0"/>
                </a:lnTo>
                <a:close/>
              </a:path>
            </a:pathLst>
          </a:custGeom>
          <a:solidFill>
            <a:srgbClr val="F3F6F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7247" name="Google Shape;7247;p2022"/>
          <p:cNvSpPr/>
          <p:nvPr/>
        </p:nvSpPr>
        <p:spPr>
          <a:xfrm>
            <a:off x="4" y="7651274"/>
            <a:ext cx="10667048" cy="2636520"/>
          </a:xfrm>
          <a:custGeom>
            <a:avLst/>
            <a:gdLst/>
            <a:ahLst/>
            <a:cxnLst/>
            <a:rect l="l" t="t" r="r" b="b"/>
            <a:pathLst>
              <a:path w="7111365" h="1757679" extrusionOk="0">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pic>
        <p:nvPicPr>
          <p:cNvPr id="7248" name="Google Shape;7248;p2022"/>
          <p:cNvPicPr preferRelativeResize="0"/>
          <p:nvPr/>
        </p:nvPicPr>
        <p:blipFill rotWithShape="1">
          <a:blip r:embed="rId2">
            <a:alphaModFix/>
          </a:blip>
          <a:srcRect/>
          <a:stretch/>
        </p:blipFill>
        <p:spPr>
          <a:xfrm>
            <a:off x="0" y="7562849"/>
            <a:ext cx="18288000" cy="2724150"/>
          </a:xfrm>
          <a:prstGeom prst="rect">
            <a:avLst/>
          </a:prstGeom>
          <a:noFill/>
          <a:ln>
            <a:noFill/>
          </a:ln>
        </p:spPr>
      </p:pic>
      <p:sp>
        <p:nvSpPr>
          <p:cNvPr id="7249" name="Google Shape;7249;p2022"/>
          <p:cNvSpPr/>
          <p:nvPr/>
        </p:nvSpPr>
        <p:spPr>
          <a:xfrm>
            <a:off x="2" y="7530083"/>
            <a:ext cx="18288000" cy="2757488"/>
          </a:xfrm>
          <a:custGeom>
            <a:avLst/>
            <a:gdLst/>
            <a:ahLst/>
            <a:cxnLst/>
            <a:rect l="l" t="t" r="r" b="b"/>
            <a:pathLst>
              <a:path w="12192000" h="1838325" extrusionOk="0">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pic>
        <p:nvPicPr>
          <p:cNvPr id="7250" name="Google Shape;7250;p2022"/>
          <p:cNvPicPr preferRelativeResize="0"/>
          <p:nvPr/>
        </p:nvPicPr>
        <p:blipFill rotWithShape="1">
          <a:blip r:embed="rId3">
            <a:alphaModFix/>
          </a:blip>
          <a:srcRect/>
          <a:stretch/>
        </p:blipFill>
        <p:spPr>
          <a:xfrm>
            <a:off x="470935" y="8346185"/>
            <a:ext cx="3038075" cy="1367027"/>
          </a:xfrm>
          <a:prstGeom prst="rect">
            <a:avLst/>
          </a:prstGeom>
          <a:noFill/>
          <a:ln>
            <a:noFill/>
          </a:ln>
        </p:spPr>
      </p:pic>
      <p:sp>
        <p:nvSpPr>
          <p:cNvPr id="7251" name="Google Shape;7251;p2022"/>
          <p:cNvSpPr/>
          <p:nvPr/>
        </p:nvSpPr>
        <p:spPr>
          <a:xfrm>
            <a:off x="2280284" y="4218813"/>
            <a:ext cx="3429000" cy="0"/>
          </a:xfrm>
          <a:custGeom>
            <a:avLst/>
            <a:gdLst/>
            <a:ahLst/>
            <a:cxnLst/>
            <a:rect l="l" t="t" r="r" b="b"/>
            <a:pathLst>
              <a:path w="2286000" h="120000" extrusionOk="0">
                <a:moveTo>
                  <a:pt x="0" y="0"/>
                </a:moveTo>
                <a:lnTo>
                  <a:pt x="2286000" y="0"/>
                </a:lnTo>
              </a:path>
            </a:pathLst>
          </a:custGeom>
          <a:noFill/>
          <a:ln w="32000" cap="flat" cmpd="sng">
            <a:solidFill>
              <a:srgbClr val="F58366"/>
            </a:solidFill>
            <a:prstDash val="solid"/>
            <a:round/>
            <a:headEnd type="none" w="sm" len="sm"/>
            <a:tailEnd type="none" w="sm" len="sm"/>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7252" name="Google Shape;7252;p2022"/>
          <p:cNvSpPr txBox="1">
            <a:spLocks noGrp="1"/>
          </p:cNvSpPr>
          <p:nvPr>
            <p:ph type="ctrTitle"/>
          </p:nvPr>
        </p:nvSpPr>
        <p:spPr>
          <a:xfrm>
            <a:off x="707535" y="740880"/>
            <a:ext cx="16872927" cy="861060"/>
          </a:xfrm>
          <a:prstGeom prst="rect">
            <a:avLst/>
          </a:prstGeom>
          <a:noFill/>
          <a:ln>
            <a:noFill/>
          </a:ln>
        </p:spPr>
        <p:txBody>
          <a:bodyPr spcFirstLastPara="1" wrap="square" lIns="0" tIns="0" rIns="0" bIns="0" anchor="ctr" anchorCtr="0">
            <a:spAutoFit/>
          </a:bodyPr>
          <a:lstStyle>
            <a:lvl1pPr lvl="0" algn="l">
              <a:lnSpc>
                <a:spcPct val="100000"/>
              </a:lnSpc>
              <a:spcBef>
                <a:spcPts val="0"/>
              </a:spcBef>
              <a:spcAft>
                <a:spcPts val="0"/>
              </a:spcAft>
              <a:buClr>
                <a:schemeClr val="dk1"/>
              </a:buClr>
              <a:buSzPts val="5400"/>
              <a:buFont typeface="Calibri"/>
              <a:buNone/>
              <a:defRPr b="0" i="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53" name="Google Shape;7253;p2022"/>
          <p:cNvSpPr txBox="1">
            <a:spLocks noGrp="1"/>
          </p:cNvSpPr>
          <p:nvPr>
            <p:ph type="subTitle" idx="1"/>
          </p:nvPr>
        </p:nvSpPr>
        <p:spPr>
          <a:xfrm>
            <a:off x="2743200" y="5760720"/>
            <a:ext cx="12801600" cy="553998"/>
          </a:xfrm>
          <a:prstGeom prst="rect">
            <a:avLst/>
          </a:prstGeom>
          <a:noFill/>
          <a:ln>
            <a:noFill/>
          </a:ln>
        </p:spPr>
        <p:txBody>
          <a:bodyPr spcFirstLastPara="1" wrap="square" lIns="0" tIns="0" rIns="0" bIns="0" anchor="t" anchorCtr="0">
            <a:spAutoFit/>
          </a:bodyPr>
          <a:lstStyle>
            <a:lvl1pPr lvl="0" algn="l">
              <a:lnSpc>
                <a:spcPct val="100000"/>
              </a:lnSpc>
              <a:spcBef>
                <a:spcPts val="1500"/>
              </a:spcBef>
              <a:spcAft>
                <a:spcPts val="0"/>
              </a:spcAft>
              <a:buSzPts val="3600"/>
              <a:buChar char="•"/>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7254" name="Google Shape;7254;p2022"/>
          <p:cNvSpPr txBox="1">
            <a:spLocks noGrp="1"/>
          </p:cNvSpPr>
          <p:nvPr>
            <p:ph type="ftr" idx="11"/>
          </p:nvPr>
        </p:nvSpPr>
        <p:spPr>
          <a:xfrm>
            <a:off x="914400" y="9534526"/>
            <a:ext cx="6172200" cy="547688"/>
          </a:xfrm>
          <a:prstGeom prst="rect">
            <a:avLst/>
          </a:prstGeom>
          <a:noFill/>
          <a:ln>
            <a:noFill/>
          </a:ln>
        </p:spPr>
        <p:txBody>
          <a:bodyPr spcFirstLastPara="1" wrap="square" lIns="0" tIns="0" rIns="0" bIns="0" anchor="ctr" anchorCtr="0">
            <a:noAutofit/>
          </a:bodyPr>
          <a:lstStyle>
            <a:lvl1pPr lvl="0" algn="ctr">
              <a:lnSpc>
                <a:spcPct val="100000"/>
              </a:lnSpc>
              <a:spcBef>
                <a:spcPts val="0"/>
              </a:spcBef>
              <a:spcAft>
                <a:spcPts val="0"/>
              </a:spcAft>
              <a:buSzPts val="1400"/>
              <a:buNone/>
              <a:defRPr>
                <a:solidFill>
                  <a:srgbClr val="919497"/>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55" name="Google Shape;7255;p2022"/>
          <p:cNvSpPr txBox="1">
            <a:spLocks noGrp="1"/>
          </p:cNvSpPr>
          <p:nvPr>
            <p:ph type="dt" idx="10"/>
          </p:nvPr>
        </p:nvSpPr>
        <p:spPr>
          <a:xfrm>
            <a:off x="0" y="0"/>
            <a:ext cx="3000000" cy="3000000"/>
          </a:xfrm>
          <a:prstGeom prst="rect">
            <a:avLst/>
          </a:prstGeom>
          <a:noFill/>
          <a:ln>
            <a:noFill/>
          </a:ln>
        </p:spPr>
        <p:txBody>
          <a:bodyPr spcFirstLastPara="1" wrap="square" lIns="0" tIns="0" rIns="0" bIns="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919497"/>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7256" name="Google Shape;7256;p2022"/>
          <p:cNvSpPr txBox="1">
            <a:spLocks noGrp="1"/>
          </p:cNvSpPr>
          <p:nvPr>
            <p:ph type="sldNum" idx="12"/>
          </p:nvPr>
        </p:nvSpPr>
        <p:spPr>
          <a:xfrm>
            <a:off x="13258800" y="9534526"/>
            <a:ext cx="4114800" cy="547688"/>
          </a:xfrm>
          <a:prstGeom prst="rect">
            <a:avLst/>
          </a:prstGeom>
          <a:noFill/>
          <a:ln>
            <a:noFill/>
          </a:ln>
        </p:spPr>
        <p:txBody>
          <a:bodyPr spcFirstLastPara="1" wrap="square" lIns="0" tIns="0" rIns="0" bIns="0" anchor="ctr" anchorCtr="0">
            <a:noAutofit/>
          </a:bodyPr>
          <a:lstStyle>
            <a:lvl1pPr marL="57150" marR="0" lvl="0"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1pPr>
            <a:lvl2pPr marL="57150" marR="0" lvl="1"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2pPr>
            <a:lvl3pPr marL="57150" marR="0" lvl="2"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3pPr>
            <a:lvl4pPr marL="57150" marR="0" lvl="3"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4pPr>
            <a:lvl5pPr marL="57150" marR="0" lvl="4"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5pPr>
            <a:lvl6pPr marL="57150" marR="0" lvl="5"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6pPr>
            <a:lvl7pPr marL="57150" marR="0" lvl="6"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7pPr>
            <a:lvl8pPr marL="57150" marR="0" lvl="7"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8pPr>
            <a:lvl9pPr marL="57150" marR="0" lvl="8" indent="0" algn="r">
              <a:lnSpc>
                <a:spcPct val="118777"/>
              </a:lnSpc>
              <a:spcBef>
                <a:spcPts val="0"/>
              </a:spcBef>
              <a:spcAft>
                <a:spcPts val="0"/>
              </a:spcAft>
              <a:buClr>
                <a:srgbClr val="000000"/>
              </a:buClr>
              <a:buSzPts val="1800"/>
              <a:buFont typeface="Arial"/>
              <a:buNone/>
              <a:defRPr sz="1800" b="0" i="0" u="none" strike="noStrike" cap="none">
                <a:solidFill>
                  <a:srgbClr val="929599"/>
                </a:solidFill>
                <a:latin typeface="Arial"/>
                <a:ea typeface="Arial"/>
                <a:cs typeface="Arial"/>
                <a:sym typeface="Arial"/>
              </a:defRPr>
            </a:lvl9pPr>
          </a:lstStyle>
          <a:p>
            <a:pPr marL="5715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77.xml><?xml version="1.0" encoding="utf-8"?>
<p:sldLayout xmlns:a="http://schemas.openxmlformats.org/drawingml/2006/main" xmlns:r="http://schemas.openxmlformats.org/officeDocument/2006/relationships" xmlns:p="http://schemas.openxmlformats.org/presentationml/2006/main" matchingName="27_Comparison">
  <p:cSld name="27_Comparison">
    <p:spTree>
      <p:nvGrpSpPr>
        <p:cNvPr id="1" name="Shape 7257"/>
        <p:cNvGrpSpPr/>
        <p:nvPr/>
      </p:nvGrpSpPr>
      <p:grpSpPr>
        <a:xfrm>
          <a:off x="0" y="0"/>
          <a:ext cx="0" cy="0"/>
          <a:chOff x="0" y="0"/>
          <a:chExt cx="0" cy="0"/>
        </a:xfrm>
      </p:grpSpPr>
      <p:grpSp>
        <p:nvGrpSpPr>
          <p:cNvPr id="7258" name="Google Shape;7258;p2023"/>
          <p:cNvGrpSpPr/>
          <p:nvPr/>
        </p:nvGrpSpPr>
        <p:grpSpPr>
          <a:xfrm>
            <a:off x="10787314" y="2"/>
            <a:ext cx="7500689" cy="2138988"/>
            <a:chOff x="7191542" y="1"/>
            <a:chExt cx="5000459" cy="1425992"/>
          </a:xfrm>
        </p:grpSpPr>
        <p:pic>
          <p:nvPicPr>
            <p:cNvPr id="7259" name="Google Shape;7259;p202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260" name="Google Shape;7260;p2023"/>
            <p:cNvGrpSpPr/>
            <p:nvPr/>
          </p:nvGrpSpPr>
          <p:grpSpPr>
            <a:xfrm>
              <a:off x="7191542" y="1"/>
              <a:ext cx="5000459" cy="1425992"/>
              <a:chOff x="7186272" y="0"/>
              <a:chExt cx="5005729" cy="1427495"/>
            </a:xfrm>
          </p:grpSpPr>
          <p:sp>
            <p:nvSpPr>
              <p:cNvPr id="7261" name="Google Shape;7261;p202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7262" name="Google Shape;7262;p202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7263" name="Google Shape;7263;p2023"/>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64" name="Google Shape;7264;p2023"/>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7265" name="Google Shape;7265;p2023"/>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266" name="Google Shape;7266;p2023"/>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7267" name="Google Shape;7267;p2023"/>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268" name="Google Shape;7268;p2023"/>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7269" name="Google Shape;7269;p202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7270" name="Google Shape;7270;p202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778.xml><?xml version="1.0" encoding="utf-8"?>
<p:sldLayout xmlns:a="http://schemas.openxmlformats.org/drawingml/2006/main" xmlns:r="http://schemas.openxmlformats.org/officeDocument/2006/relationships" xmlns:p="http://schemas.openxmlformats.org/presentationml/2006/main" matchingName="26_Blank">
  <p:cSld name="26_Blank">
    <p:spTree>
      <p:nvGrpSpPr>
        <p:cNvPr id="1" name="Shape 7271"/>
        <p:cNvGrpSpPr/>
        <p:nvPr/>
      </p:nvGrpSpPr>
      <p:grpSpPr>
        <a:xfrm>
          <a:off x="0" y="0"/>
          <a:ext cx="0" cy="0"/>
          <a:chOff x="0" y="0"/>
          <a:chExt cx="0" cy="0"/>
        </a:xfrm>
      </p:grpSpPr>
      <p:sp>
        <p:nvSpPr>
          <p:cNvPr id="7272" name="Google Shape;7272;p2024"/>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7273" name="Google Shape;7273;p202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7274" name="Google Shape;7274;p202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7275" name="Google Shape;7275;p2024"/>
          <p:cNvGrpSpPr/>
          <p:nvPr/>
        </p:nvGrpSpPr>
        <p:grpSpPr>
          <a:xfrm>
            <a:off x="10787314" y="2"/>
            <a:ext cx="7500689" cy="2138988"/>
            <a:chOff x="7191542" y="1"/>
            <a:chExt cx="5000459" cy="1425992"/>
          </a:xfrm>
        </p:grpSpPr>
        <p:pic>
          <p:nvPicPr>
            <p:cNvPr id="7276" name="Google Shape;7276;p202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277" name="Google Shape;7277;p2024"/>
            <p:cNvGrpSpPr/>
            <p:nvPr/>
          </p:nvGrpSpPr>
          <p:grpSpPr>
            <a:xfrm>
              <a:off x="7191542" y="1"/>
              <a:ext cx="5000459" cy="1425992"/>
              <a:chOff x="7186272" y="0"/>
              <a:chExt cx="5005729" cy="1427495"/>
            </a:xfrm>
          </p:grpSpPr>
          <p:sp>
            <p:nvSpPr>
              <p:cNvPr id="7278" name="Google Shape;7278;p202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7279" name="Google Shape;7279;p202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Tree>
  </p:cSld>
  <p:clrMapOvr>
    <a:masterClrMapping/>
  </p:clrMapOvr>
</p:sldLayout>
</file>

<file path=ppt/slideLayouts/slideLayout779.xml><?xml version="1.0" encoding="utf-8"?>
<p:sldLayout xmlns:a="http://schemas.openxmlformats.org/drawingml/2006/main" xmlns:r="http://schemas.openxmlformats.org/officeDocument/2006/relationships" xmlns:p="http://schemas.openxmlformats.org/presentationml/2006/main" matchingName="26_Blank">
  <p:cSld name="26_Blank 2">
    <p:spTree>
      <p:nvGrpSpPr>
        <p:cNvPr id="1" name="Shape 7280"/>
        <p:cNvGrpSpPr/>
        <p:nvPr/>
      </p:nvGrpSpPr>
      <p:grpSpPr>
        <a:xfrm>
          <a:off x="0" y="0"/>
          <a:ext cx="0" cy="0"/>
          <a:chOff x="0" y="0"/>
          <a:chExt cx="0" cy="0"/>
        </a:xfrm>
      </p:grpSpPr>
      <p:sp>
        <p:nvSpPr>
          <p:cNvPr id="7281" name="Google Shape;7281;p2025"/>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7282" name="Google Shape;7282;p202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7283" name="Google Shape;7283;p202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7284" name="Google Shape;7284;p2025"/>
          <p:cNvGrpSpPr/>
          <p:nvPr/>
        </p:nvGrpSpPr>
        <p:grpSpPr>
          <a:xfrm>
            <a:off x="10787314" y="2"/>
            <a:ext cx="7500689" cy="2138988"/>
            <a:chOff x="7191542" y="1"/>
            <a:chExt cx="5000459" cy="1425992"/>
          </a:xfrm>
        </p:grpSpPr>
        <p:pic>
          <p:nvPicPr>
            <p:cNvPr id="7285" name="Google Shape;7285;p202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286" name="Google Shape;7286;p2025"/>
            <p:cNvGrpSpPr/>
            <p:nvPr/>
          </p:nvGrpSpPr>
          <p:grpSpPr>
            <a:xfrm>
              <a:off x="7191542" y="1"/>
              <a:ext cx="5000459" cy="1425992"/>
              <a:chOff x="7186272" y="0"/>
              <a:chExt cx="5005729" cy="1427495"/>
            </a:xfrm>
          </p:grpSpPr>
          <p:sp>
            <p:nvSpPr>
              <p:cNvPr id="7287" name="Google Shape;7287;p202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7288" name="Google Shape;7288;p202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Tree>
  </p:cSld>
  <p:clrMapOvr>
    <a:masterClrMapping/>
  </p:clrMapOvr>
</p:sldLayout>
</file>

<file path=ppt/slideLayouts/slideLayout780.xml><?xml version="1.0" encoding="utf-8"?>
<p:sldLayout xmlns:a="http://schemas.openxmlformats.org/drawingml/2006/main" xmlns:r="http://schemas.openxmlformats.org/officeDocument/2006/relationships" xmlns:p="http://schemas.openxmlformats.org/presentationml/2006/main" matchingName="Two Content">
  <p:cSld name="4_Two Content">
    <p:spTree>
      <p:nvGrpSpPr>
        <p:cNvPr id="1" name="Shape 7289"/>
        <p:cNvGrpSpPr/>
        <p:nvPr/>
      </p:nvGrpSpPr>
      <p:grpSpPr>
        <a:xfrm>
          <a:off x="0" y="0"/>
          <a:ext cx="0" cy="0"/>
          <a:chOff x="0" y="0"/>
          <a:chExt cx="0" cy="0"/>
        </a:xfrm>
      </p:grpSpPr>
      <p:sp>
        <p:nvSpPr>
          <p:cNvPr id="7290" name="Google Shape;7290;p2026"/>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91" name="Google Shape;7291;p2026"/>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7292" name="Google Shape;7292;p2026"/>
          <p:cNvGrpSpPr/>
          <p:nvPr/>
        </p:nvGrpSpPr>
        <p:grpSpPr>
          <a:xfrm>
            <a:off x="10787314" y="2"/>
            <a:ext cx="7500689" cy="2138988"/>
            <a:chOff x="7191542" y="1"/>
            <a:chExt cx="5000459" cy="1425992"/>
          </a:xfrm>
        </p:grpSpPr>
        <p:pic>
          <p:nvPicPr>
            <p:cNvPr id="7293" name="Google Shape;7293;p202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294" name="Google Shape;7294;p2026"/>
            <p:cNvGrpSpPr/>
            <p:nvPr/>
          </p:nvGrpSpPr>
          <p:grpSpPr>
            <a:xfrm>
              <a:off x="7191542" y="1"/>
              <a:ext cx="5000459" cy="1425992"/>
              <a:chOff x="7186272" y="0"/>
              <a:chExt cx="5005729" cy="1427495"/>
            </a:xfrm>
          </p:grpSpPr>
          <p:sp>
            <p:nvSpPr>
              <p:cNvPr id="7295" name="Google Shape;7295;p202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Calibri"/>
                  <a:buNone/>
                </a:pPr>
                <a:endParaRPr sz="2700" b="0" i="0" u="none" strike="noStrike" cap="none">
                  <a:solidFill>
                    <a:schemeClr val="dk1"/>
                  </a:solidFill>
                  <a:latin typeface="Calibri"/>
                  <a:ea typeface="Calibri"/>
                  <a:cs typeface="Calibri"/>
                  <a:sym typeface="Calibri"/>
                </a:endParaRPr>
              </a:p>
            </p:txBody>
          </p:sp>
          <p:sp>
            <p:nvSpPr>
              <p:cNvPr id="7296" name="Google Shape;7296;p202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Calibri"/>
                  <a:buNone/>
                </a:pPr>
                <a:endParaRPr sz="2700" b="0" i="0" u="none" strike="noStrike" cap="none">
                  <a:solidFill>
                    <a:schemeClr val="dk1"/>
                  </a:solidFill>
                  <a:latin typeface="Calibri"/>
                  <a:ea typeface="Calibri"/>
                  <a:cs typeface="Calibri"/>
                  <a:sym typeface="Calibri"/>
                </a:endParaRPr>
              </a:p>
            </p:txBody>
          </p:sp>
        </p:grpSp>
      </p:grpSp>
      <p:sp>
        <p:nvSpPr>
          <p:cNvPr id="7297" name="Google Shape;7297;p2026"/>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298" name="Google Shape;7298;p2026"/>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7299" name="Google Shape;7299;p202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7300" name="Google Shape;7300;p202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781.xml><?xml version="1.0" encoding="utf-8"?>
<p:sldLayout xmlns:a="http://schemas.openxmlformats.org/drawingml/2006/main" xmlns:r="http://schemas.openxmlformats.org/officeDocument/2006/relationships" xmlns:p="http://schemas.openxmlformats.org/presentationml/2006/main" matchingName="Title and Content">
  <p:cSld name="12_Title and Content">
    <p:spTree>
      <p:nvGrpSpPr>
        <p:cNvPr id="1" name="Shape 7301"/>
        <p:cNvGrpSpPr/>
        <p:nvPr/>
      </p:nvGrpSpPr>
      <p:grpSpPr>
        <a:xfrm>
          <a:off x="0" y="0"/>
          <a:ext cx="0" cy="0"/>
          <a:chOff x="0" y="0"/>
          <a:chExt cx="0" cy="0"/>
        </a:xfrm>
      </p:grpSpPr>
      <p:grpSp>
        <p:nvGrpSpPr>
          <p:cNvPr id="7302" name="Google Shape;7302;p2027"/>
          <p:cNvGrpSpPr/>
          <p:nvPr/>
        </p:nvGrpSpPr>
        <p:grpSpPr>
          <a:xfrm>
            <a:off x="10787314" y="2"/>
            <a:ext cx="7500689" cy="2138988"/>
            <a:chOff x="7191542" y="1"/>
            <a:chExt cx="5000459" cy="1425992"/>
          </a:xfrm>
        </p:grpSpPr>
        <p:pic>
          <p:nvPicPr>
            <p:cNvPr id="7303" name="Google Shape;7303;p202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304" name="Google Shape;7304;p2027"/>
            <p:cNvGrpSpPr/>
            <p:nvPr/>
          </p:nvGrpSpPr>
          <p:grpSpPr>
            <a:xfrm>
              <a:off x="7191542" y="1"/>
              <a:ext cx="5000459" cy="1425992"/>
              <a:chOff x="7186272" y="0"/>
              <a:chExt cx="5005729" cy="1427495"/>
            </a:xfrm>
          </p:grpSpPr>
          <p:sp>
            <p:nvSpPr>
              <p:cNvPr id="7305" name="Google Shape;7305;p202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7306" name="Google Shape;7306;p202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7307" name="Google Shape;7307;p2027"/>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308" name="Google Shape;7308;p2027"/>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309" name="Google Shape;7309;p2027"/>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7310" name="Google Shape;7310;p202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7311" name="Google Shape;7311;p202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78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7317"/>
        <p:cNvGrpSpPr/>
        <p:nvPr/>
      </p:nvGrpSpPr>
      <p:grpSpPr>
        <a:xfrm>
          <a:off x="0" y="0"/>
          <a:ext cx="0" cy="0"/>
          <a:chOff x="0" y="0"/>
          <a:chExt cx="0" cy="0"/>
        </a:xfrm>
      </p:grpSpPr>
      <p:grpSp>
        <p:nvGrpSpPr>
          <p:cNvPr id="7318" name="Google Shape;7318;p87"/>
          <p:cNvGrpSpPr/>
          <p:nvPr/>
        </p:nvGrpSpPr>
        <p:grpSpPr>
          <a:xfrm>
            <a:off x="10787315" y="2"/>
            <a:ext cx="7500689" cy="2138988"/>
            <a:chOff x="7191542" y="1"/>
            <a:chExt cx="5000459" cy="1425992"/>
          </a:xfrm>
        </p:grpSpPr>
        <p:pic>
          <p:nvPicPr>
            <p:cNvPr id="7319" name="Google Shape;7319;p8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320" name="Google Shape;7320;p87"/>
            <p:cNvGrpSpPr/>
            <p:nvPr/>
          </p:nvGrpSpPr>
          <p:grpSpPr>
            <a:xfrm>
              <a:off x="7191542" y="1"/>
              <a:ext cx="5000459" cy="1425992"/>
              <a:chOff x="7186272" y="0"/>
              <a:chExt cx="5005729" cy="1427495"/>
            </a:xfrm>
          </p:grpSpPr>
          <p:sp>
            <p:nvSpPr>
              <p:cNvPr id="7321" name="Google Shape;7321;p8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7322" name="Google Shape;7322;p8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7323" name="Google Shape;7323;p87"/>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324" name="Google Shape;7324;p87"/>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325" name="Google Shape;7325;p87"/>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7326" name="Google Shape;7326;p8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7327" name="Google Shape;7327;p8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783.xml><?xml version="1.0" encoding="utf-8"?>
<p:sldLayout xmlns:a="http://schemas.openxmlformats.org/drawingml/2006/main" xmlns:r="http://schemas.openxmlformats.org/officeDocument/2006/relationships" xmlns:p="http://schemas.openxmlformats.org/presentationml/2006/main" matchingName="Divider">
  <p:cSld name="Divider">
    <p:bg>
      <p:bgPr>
        <a:solidFill>
          <a:schemeClr val="lt2"/>
        </a:solidFill>
        <a:effectLst/>
      </p:bgPr>
    </p:bg>
    <p:spTree>
      <p:nvGrpSpPr>
        <p:cNvPr id="1" name="Shape 7328"/>
        <p:cNvGrpSpPr/>
        <p:nvPr/>
      </p:nvGrpSpPr>
      <p:grpSpPr>
        <a:xfrm>
          <a:off x="0" y="0"/>
          <a:ext cx="0" cy="0"/>
          <a:chOff x="0" y="0"/>
          <a:chExt cx="0" cy="0"/>
        </a:xfrm>
      </p:grpSpPr>
      <p:grpSp>
        <p:nvGrpSpPr>
          <p:cNvPr id="7329" name="Google Shape;7329;p515"/>
          <p:cNvGrpSpPr/>
          <p:nvPr/>
        </p:nvGrpSpPr>
        <p:grpSpPr>
          <a:xfrm>
            <a:off x="0" y="7530523"/>
            <a:ext cx="18288000" cy="2756480"/>
            <a:chOff x="0" y="5020347"/>
            <a:chExt cx="12192000" cy="1837653"/>
          </a:xfrm>
        </p:grpSpPr>
        <p:sp>
          <p:nvSpPr>
            <p:cNvPr id="7330" name="Google Shape;7330;p515"/>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7331" name="Google Shape;7331;p515"/>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7332" name="Google Shape;7332;p515"/>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pic>
          <p:nvPicPr>
            <p:cNvPr id="7333" name="Google Shape;7333;p515"/>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7334" name="Google Shape;7334;p515"/>
          <p:cNvSpPr txBox="1">
            <a:spLocks noGrp="1"/>
          </p:cNvSpPr>
          <p:nvPr>
            <p:ph type="title"/>
          </p:nvPr>
        </p:nvSpPr>
        <p:spPr>
          <a:xfrm>
            <a:off x="2119965" y="1052624"/>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335" name="Google Shape;7335;p515"/>
          <p:cNvSpPr txBox="1">
            <a:spLocks noGrp="1"/>
          </p:cNvSpPr>
          <p:nvPr>
            <p:ph type="subTitle" idx="1"/>
          </p:nvPr>
        </p:nvSpPr>
        <p:spPr>
          <a:xfrm>
            <a:off x="2119965" y="4622461"/>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784.xml><?xml version="1.0" encoding="utf-8"?>
<p:sldLayout xmlns:a="http://schemas.openxmlformats.org/drawingml/2006/main" xmlns:r="http://schemas.openxmlformats.org/officeDocument/2006/relationships" xmlns:p="http://schemas.openxmlformats.org/presentationml/2006/main" matchingName="Title and Content">
  <p:cSld name="1_Title and Content">
    <p:spTree>
      <p:nvGrpSpPr>
        <p:cNvPr id="1" name="Shape 7336"/>
        <p:cNvGrpSpPr/>
        <p:nvPr/>
      </p:nvGrpSpPr>
      <p:grpSpPr>
        <a:xfrm>
          <a:off x="0" y="0"/>
          <a:ext cx="0" cy="0"/>
          <a:chOff x="0" y="0"/>
          <a:chExt cx="0" cy="0"/>
        </a:xfrm>
      </p:grpSpPr>
      <p:grpSp>
        <p:nvGrpSpPr>
          <p:cNvPr id="7337" name="Google Shape;7337;p516"/>
          <p:cNvGrpSpPr/>
          <p:nvPr/>
        </p:nvGrpSpPr>
        <p:grpSpPr>
          <a:xfrm>
            <a:off x="10787315" y="2"/>
            <a:ext cx="7500689" cy="2138988"/>
            <a:chOff x="7191542" y="1"/>
            <a:chExt cx="5000459" cy="1425992"/>
          </a:xfrm>
        </p:grpSpPr>
        <p:pic>
          <p:nvPicPr>
            <p:cNvPr id="7338" name="Google Shape;7338;p51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339" name="Google Shape;7339;p516"/>
            <p:cNvGrpSpPr/>
            <p:nvPr/>
          </p:nvGrpSpPr>
          <p:grpSpPr>
            <a:xfrm>
              <a:off x="7191542" y="1"/>
              <a:ext cx="5000459" cy="1425992"/>
              <a:chOff x="7186272" y="0"/>
              <a:chExt cx="5005729" cy="1427495"/>
            </a:xfrm>
          </p:grpSpPr>
          <p:sp>
            <p:nvSpPr>
              <p:cNvPr id="7340" name="Google Shape;7340;p51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7341" name="Google Shape;7341;p51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7342" name="Google Shape;7342;p516"/>
          <p:cNvSpPr txBox="1">
            <a:spLocks noGrp="1"/>
          </p:cNvSpPr>
          <p:nvPr>
            <p:ph type="title"/>
          </p:nvPr>
        </p:nvSpPr>
        <p:spPr>
          <a:xfrm>
            <a:off x="914400" y="547690"/>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343" name="Google Shape;7343;p516"/>
          <p:cNvSpPr txBox="1">
            <a:spLocks noGrp="1"/>
          </p:cNvSpPr>
          <p:nvPr>
            <p:ph type="body" idx="1"/>
          </p:nvPr>
        </p:nvSpPr>
        <p:spPr>
          <a:xfrm>
            <a:off x="914400" y="2738439"/>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344" name="Google Shape;7344;p516"/>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7345" name="Google Shape;7345;p51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7346" name="Google Shape;7346;p516"/>
          <p:cNvSpPr txBox="1">
            <a:spLocks noGrp="1"/>
          </p:cNvSpPr>
          <p:nvPr>
            <p:ph type="ftr" idx="11"/>
          </p:nvPr>
        </p:nvSpPr>
        <p:spPr>
          <a:xfrm>
            <a:off x="914400" y="9534527"/>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785.xml><?xml version="1.0" encoding="utf-8"?>
<p:sldLayout xmlns:a="http://schemas.openxmlformats.org/drawingml/2006/main" xmlns:r="http://schemas.openxmlformats.org/officeDocument/2006/relationships" xmlns:p="http://schemas.openxmlformats.org/presentationml/2006/main" matchingName="Cover">
  <p:cSld name="Cover">
    <p:spTree>
      <p:nvGrpSpPr>
        <p:cNvPr id="1" name="Shape 7347"/>
        <p:cNvGrpSpPr/>
        <p:nvPr/>
      </p:nvGrpSpPr>
      <p:grpSpPr>
        <a:xfrm>
          <a:off x="0" y="0"/>
          <a:ext cx="0" cy="0"/>
          <a:chOff x="0" y="0"/>
          <a:chExt cx="0" cy="0"/>
        </a:xfrm>
      </p:grpSpPr>
      <p:sp>
        <p:nvSpPr>
          <p:cNvPr id="7348" name="Google Shape;7348;p517"/>
          <p:cNvSpPr/>
          <p:nvPr/>
        </p:nvSpPr>
        <p:spPr>
          <a:xfrm>
            <a:off x="1353552" y="1941622"/>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7349" name="Google Shape;7349;p517"/>
          <p:cNvSpPr txBox="1">
            <a:spLocks noGrp="1"/>
          </p:cNvSpPr>
          <p:nvPr>
            <p:ph type="ctrTitle"/>
          </p:nvPr>
        </p:nvSpPr>
        <p:spPr>
          <a:xfrm>
            <a:off x="2119967" y="2341999"/>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350" name="Google Shape;7350;p517"/>
          <p:cNvSpPr txBox="1">
            <a:spLocks noGrp="1"/>
          </p:cNvSpPr>
          <p:nvPr>
            <p:ph type="subTitle" idx="1"/>
          </p:nvPr>
        </p:nvSpPr>
        <p:spPr>
          <a:xfrm>
            <a:off x="2119967" y="5650295"/>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7351" name="Google Shape;7351;p517"/>
          <p:cNvSpPr>
            <a:spLocks noGrp="1"/>
          </p:cNvSpPr>
          <p:nvPr>
            <p:ph type="pic" idx="2"/>
          </p:nvPr>
        </p:nvSpPr>
        <p:spPr>
          <a:xfrm>
            <a:off x="10678026" y="350873"/>
            <a:ext cx="7609974" cy="8915400"/>
          </a:xfrm>
          <a:prstGeom prst="rect">
            <a:avLst/>
          </a:prstGeom>
          <a:noFill/>
          <a:ln>
            <a:noFill/>
          </a:ln>
        </p:spPr>
      </p:sp>
      <p:grpSp>
        <p:nvGrpSpPr>
          <p:cNvPr id="7352" name="Google Shape;7352;p517"/>
          <p:cNvGrpSpPr/>
          <p:nvPr/>
        </p:nvGrpSpPr>
        <p:grpSpPr>
          <a:xfrm>
            <a:off x="0" y="7530524"/>
            <a:ext cx="18288000" cy="2756480"/>
            <a:chOff x="0" y="5020348"/>
            <a:chExt cx="12192000" cy="1837653"/>
          </a:xfrm>
        </p:grpSpPr>
        <p:sp>
          <p:nvSpPr>
            <p:cNvPr id="7353" name="Google Shape;7353;p517"/>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7354" name="Google Shape;7354;p517"/>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pic>
          <p:nvPicPr>
            <p:cNvPr id="7355" name="Google Shape;7355;p517"/>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786.xml><?xml version="1.0" encoding="utf-8"?>
<p:sldLayout xmlns:a="http://schemas.openxmlformats.org/drawingml/2006/main" xmlns:r="http://schemas.openxmlformats.org/officeDocument/2006/relationships" xmlns:p="http://schemas.openxmlformats.org/presentationml/2006/main" matchingName="Quotation">
  <p:cSld name="Quotation">
    <p:spTree>
      <p:nvGrpSpPr>
        <p:cNvPr id="1" name="Shape 7356"/>
        <p:cNvGrpSpPr/>
        <p:nvPr/>
      </p:nvGrpSpPr>
      <p:grpSpPr>
        <a:xfrm>
          <a:off x="0" y="0"/>
          <a:ext cx="0" cy="0"/>
          <a:chOff x="0" y="0"/>
          <a:chExt cx="0" cy="0"/>
        </a:xfrm>
      </p:grpSpPr>
      <p:sp>
        <p:nvSpPr>
          <p:cNvPr id="7357" name="Google Shape;7357;p518"/>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7358" name="Google Shape;7358;p518"/>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359" name="Google Shape;7359;p518"/>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360" name="Google Shape;7360;p518"/>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7361" name="Google Shape;7361;p51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7362" name="Google Shape;7362;p51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7363" name="Google Shape;7363;p518"/>
          <p:cNvGrpSpPr/>
          <p:nvPr/>
        </p:nvGrpSpPr>
        <p:grpSpPr>
          <a:xfrm>
            <a:off x="10787315" y="2"/>
            <a:ext cx="7500689" cy="2138988"/>
            <a:chOff x="7191542" y="1"/>
            <a:chExt cx="5000459" cy="1425992"/>
          </a:xfrm>
        </p:grpSpPr>
        <p:pic>
          <p:nvPicPr>
            <p:cNvPr id="7364" name="Google Shape;7364;p51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365" name="Google Shape;7365;p518"/>
            <p:cNvGrpSpPr/>
            <p:nvPr/>
          </p:nvGrpSpPr>
          <p:grpSpPr>
            <a:xfrm>
              <a:off x="7191542" y="1"/>
              <a:ext cx="5000459" cy="1425992"/>
              <a:chOff x="7186272" y="0"/>
              <a:chExt cx="5005729" cy="1427495"/>
            </a:xfrm>
          </p:grpSpPr>
          <p:sp>
            <p:nvSpPr>
              <p:cNvPr id="7366" name="Google Shape;7366;p51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7367" name="Google Shape;7367;p51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7368" name="Google Shape;7368;p518"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787.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7369"/>
        <p:cNvGrpSpPr/>
        <p:nvPr/>
      </p:nvGrpSpPr>
      <p:grpSpPr>
        <a:xfrm>
          <a:off x="0" y="0"/>
          <a:ext cx="0" cy="0"/>
          <a:chOff x="0" y="0"/>
          <a:chExt cx="0" cy="0"/>
        </a:xfrm>
      </p:grpSpPr>
      <p:sp>
        <p:nvSpPr>
          <p:cNvPr id="7370" name="Google Shape;7370;p519"/>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371" name="Google Shape;7371;p519"/>
          <p:cNvSpPr txBox="1">
            <a:spLocks noGrp="1"/>
          </p:cNvSpPr>
          <p:nvPr>
            <p:ph type="body" idx="1"/>
          </p:nvPr>
        </p:nvSpPr>
        <p:spPr>
          <a:xfrm>
            <a:off x="914400" y="2738439"/>
            <a:ext cx="81153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7372" name="Google Shape;7372;p519"/>
          <p:cNvGrpSpPr/>
          <p:nvPr/>
        </p:nvGrpSpPr>
        <p:grpSpPr>
          <a:xfrm>
            <a:off x="10787315" y="2"/>
            <a:ext cx="7500689" cy="2138988"/>
            <a:chOff x="7191542" y="1"/>
            <a:chExt cx="5000459" cy="1425992"/>
          </a:xfrm>
        </p:grpSpPr>
        <p:pic>
          <p:nvPicPr>
            <p:cNvPr id="7373" name="Google Shape;7373;p51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374" name="Google Shape;7374;p519"/>
            <p:cNvGrpSpPr/>
            <p:nvPr/>
          </p:nvGrpSpPr>
          <p:grpSpPr>
            <a:xfrm>
              <a:off x="7191542" y="1"/>
              <a:ext cx="5000459" cy="1425992"/>
              <a:chOff x="7186272" y="0"/>
              <a:chExt cx="5005729" cy="1427495"/>
            </a:xfrm>
          </p:grpSpPr>
          <p:sp>
            <p:nvSpPr>
              <p:cNvPr id="7375" name="Google Shape;7375;p51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7376" name="Google Shape;7376;p51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7377" name="Google Shape;7377;p519"/>
          <p:cNvSpPr txBox="1">
            <a:spLocks noGrp="1"/>
          </p:cNvSpPr>
          <p:nvPr>
            <p:ph type="body" idx="2"/>
          </p:nvPr>
        </p:nvSpPr>
        <p:spPr>
          <a:xfrm>
            <a:off x="9258301" y="2738439"/>
            <a:ext cx="8115299"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378" name="Google Shape;7378;p519"/>
          <p:cNvSpPr txBox="1">
            <a:spLocks noGrp="1"/>
          </p:cNvSpPr>
          <p:nvPr>
            <p:ph type="sldNum" idx="12"/>
          </p:nvPr>
        </p:nvSpPr>
        <p:spPr>
          <a:xfrm>
            <a:off x="13258797"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7379" name="Google Shape;7379;p51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7380" name="Google Shape;7380;p51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788.xml><?xml version="1.0" encoding="utf-8"?>
<p:sldLayout xmlns:a="http://schemas.openxmlformats.org/drawingml/2006/main" xmlns:r="http://schemas.openxmlformats.org/officeDocument/2006/relationships" xmlns:p="http://schemas.openxmlformats.org/presentationml/2006/main" matchingName="Photo Slide">
  <p:cSld name="Photo Slide">
    <p:spTree>
      <p:nvGrpSpPr>
        <p:cNvPr id="1" name="Shape 7381"/>
        <p:cNvGrpSpPr/>
        <p:nvPr/>
      </p:nvGrpSpPr>
      <p:grpSpPr>
        <a:xfrm>
          <a:off x="0" y="0"/>
          <a:ext cx="0" cy="0"/>
          <a:chOff x="0" y="0"/>
          <a:chExt cx="0" cy="0"/>
        </a:xfrm>
      </p:grpSpPr>
      <p:sp>
        <p:nvSpPr>
          <p:cNvPr id="7382" name="Google Shape;7382;p520"/>
          <p:cNvSpPr txBox="1">
            <a:spLocks noGrp="1"/>
          </p:cNvSpPr>
          <p:nvPr>
            <p:ph type="body" idx="1"/>
          </p:nvPr>
        </p:nvSpPr>
        <p:spPr>
          <a:xfrm>
            <a:off x="685801"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7383" name="Google Shape;7383;p520"/>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7384" name="Google Shape;7384;p520"/>
          <p:cNvGrpSpPr/>
          <p:nvPr/>
        </p:nvGrpSpPr>
        <p:grpSpPr>
          <a:xfrm>
            <a:off x="0" y="8069141"/>
            <a:ext cx="4211052" cy="1130837"/>
            <a:chOff x="0" y="5379426"/>
            <a:chExt cx="2807368" cy="753891"/>
          </a:xfrm>
        </p:grpSpPr>
        <p:sp>
          <p:nvSpPr>
            <p:cNvPr id="7385" name="Google Shape;7385;p520"/>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7386" name="Google Shape;7386;p520"/>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grpSp>
      <p:sp>
        <p:nvSpPr>
          <p:cNvPr id="7387" name="Google Shape;7387;p520"/>
          <p:cNvSpPr>
            <a:spLocks noGrp="1"/>
          </p:cNvSpPr>
          <p:nvPr>
            <p:ph type="pic" idx="2"/>
          </p:nvPr>
        </p:nvSpPr>
        <p:spPr>
          <a:xfrm>
            <a:off x="4211052" y="685803"/>
            <a:ext cx="13373100" cy="8915397"/>
          </a:xfrm>
          <a:prstGeom prst="rect">
            <a:avLst/>
          </a:prstGeom>
          <a:noFill/>
          <a:ln>
            <a:noFill/>
          </a:ln>
        </p:spPr>
      </p:sp>
      <p:pic>
        <p:nvPicPr>
          <p:cNvPr id="7388" name="Google Shape;7388;p520"/>
          <p:cNvPicPr preferRelativeResize="0"/>
          <p:nvPr/>
        </p:nvPicPr>
        <p:blipFill rotWithShape="1">
          <a:blip r:embed="rId2">
            <a:alphaModFix/>
          </a:blip>
          <a:srcRect/>
          <a:stretch/>
        </p:blipFill>
        <p:spPr>
          <a:xfrm>
            <a:off x="770024" y="6578307"/>
            <a:ext cx="3037973" cy="1367910"/>
          </a:xfrm>
          <a:prstGeom prst="rect">
            <a:avLst/>
          </a:prstGeom>
          <a:noFill/>
          <a:ln>
            <a:noFill/>
          </a:ln>
        </p:spPr>
      </p:pic>
    </p:spTree>
  </p:cSld>
  <p:clrMapOvr>
    <a:masterClrMapping/>
  </p:clrMapOvr>
</p:sldLayout>
</file>

<file path=ppt/slideLayouts/slideLayout789.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7389"/>
        <p:cNvGrpSpPr/>
        <p:nvPr/>
      </p:nvGrpSpPr>
      <p:grpSpPr>
        <a:xfrm>
          <a:off x="0" y="0"/>
          <a:ext cx="0" cy="0"/>
          <a:chOff x="0" y="0"/>
          <a:chExt cx="0" cy="0"/>
        </a:xfrm>
      </p:grpSpPr>
      <p:grpSp>
        <p:nvGrpSpPr>
          <p:cNvPr id="7390" name="Google Shape;7390;p521"/>
          <p:cNvGrpSpPr/>
          <p:nvPr/>
        </p:nvGrpSpPr>
        <p:grpSpPr>
          <a:xfrm>
            <a:off x="10787315" y="2"/>
            <a:ext cx="7500689" cy="2138988"/>
            <a:chOff x="7191542" y="1"/>
            <a:chExt cx="5000459" cy="1425992"/>
          </a:xfrm>
        </p:grpSpPr>
        <p:pic>
          <p:nvPicPr>
            <p:cNvPr id="7391" name="Google Shape;7391;p52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392" name="Google Shape;7392;p521"/>
            <p:cNvGrpSpPr/>
            <p:nvPr/>
          </p:nvGrpSpPr>
          <p:grpSpPr>
            <a:xfrm>
              <a:off x="7191542" y="1"/>
              <a:ext cx="5000459" cy="1425992"/>
              <a:chOff x="7186272" y="0"/>
              <a:chExt cx="5005729" cy="1427495"/>
            </a:xfrm>
          </p:grpSpPr>
          <p:sp>
            <p:nvSpPr>
              <p:cNvPr id="7393" name="Google Shape;7393;p52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7394" name="Google Shape;7394;p52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7395" name="Google Shape;7395;p521"/>
          <p:cNvSpPr txBox="1">
            <a:spLocks noGrp="1"/>
          </p:cNvSpPr>
          <p:nvPr>
            <p:ph type="title"/>
          </p:nvPr>
        </p:nvSpPr>
        <p:spPr>
          <a:xfrm>
            <a:off x="914400" y="547690"/>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396" name="Google Shape;7396;p521"/>
          <p:cNvSpPr txBox="1">
            <a:spLocks noGrp="1"/>
          </p:cNvSpPr>
          <p:nvPr>
            <p:ph type="body" idx="1"/>
          </p:nvPr>
        </p:nvSpPr>
        <p:spPr>
          <a:xfrm>
            <a:off x="914402"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7397" name="Google Shape;7397;p521"/>
          <p:cNvSpPr txBox="1">
            <a:spLocks noGrp="1"/>
          </p:cNvSpPr>
          <p:nvPr>
            <p:ph type="body" idx="2"/>
          </p:nvPr>
        </p:nvSpPr>
        <p:spPr>
          <a:xfrm>
            <a:off x="914402"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398" name="Google Shape;7398;p521"/>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7399" name="Google Shape;7399;p521"/>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400" name="Google Shape;7400;p521"/>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7401" name="Google Shape;7401;p52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7402" name="Google Shape;7402;p52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790.xml><?xml version="1.0" encoding="utf-8"?>
<p:sldLayout xmlns:a="http://schemas.openxmlformats.org/drawingml/2006/main" xmlns:r="http://schemas.openxmlformats.org/officeDocument/2006/relationships" xmlns:p="http://schemas.openxmlformats.org/presentationml/2006/main" matchingName="1_Cover">
  <p:cSld name="1_Cover">
    <p:spTree>
      <p:nvGrpSpPr>
        <p:cNvPr id="1" name="Shape 7403"/>
        <p:cNvGrpSpPr/>
        <p:nvPr/>
      </p:nvGrpSpPr>
      <p:grpSpPr>
        <a:xfrm>
          <a:off x="0" y="0"/>
          <a:ext cx="0" cy="0"/>
          <a:chOff x="0" y="0"/>
          <a:chExt cx="0" cy="0"/>
        </a:xfrm>
      </p:grpSpPr>
      <p:sp>
        <p:nvSpPr>
          <p:cNvPr id="7404" name="Google Shape;7404;p522"/>
          <p:cNvSpPr/>
          <p:nvPr/>
        </p:nvSpPr>
        <p:spPr>
          <a:xfrm>
            <a:off x="1353552" y="1941622"/>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7405" name="Google Shape;7405;p522"/>
          <p:cNvSpPr txBox="1">
            <a:spLocks noGrp="1"/>
          </p:cNvSpPr>
          <p:nvPr>
            <p:ph type="ctrTitle"/>
          </p:nvPr>
        </p:nvSpPr>
        <p:spPr>
          <a:xfrm>
            <a:off x="2119967" y="2341999"/>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406" name="Google Shape;7406;p522"/>
          <p:cNvSpPr txBox="1">
            <a:spLocks noGrp="1"/>
          </p:cNvSpPr>
          <p:nvPr>
            <p:ph type="subTitle" idx="1"/>
          </p:nvPr>
        </p:nvSpPr>
        <p:spPr>
          <a:xfrm>
            <a:off x="2119967" y="5650295"/>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7407" name="Google Shape;7407;p522"/>
          <p:cNvSpPr>
            <a:spLocks noGrp="1"/>
          </p:cNvSpPr>
          <p:nvPr>
            <p:ph type="pic" idx="2"/>
          </p:nvPr>
        </p:nvSpPr>
        <p:spPr>
          <a:xfrm>
            <a:off x="10678026" y="350873"/>
            <a:ext cx="7609974" cy="8915400"/>
          </a:xfrm>
          <a:prstGeom prst="rect">
            <a:avLst/>
          </a:prstGeom>
          <a:noFill/>
          <a:ln>
            <a:noFill/>
          </a:ln>
        </p:spPr>
      </p:sp>
      <p:grpSp>
        <p:nvGrpSpPr>
          <p:cNvPr id="7408" name="Google Shape;7408;p522"/>
          <p:cNvGrpSpPr/>
          <p:nvPr/>
        </p:nvGrpSpPr>
        <p:grpSpPr>
          <a:xfrm>
            <a:off x="0" y="7530524"/>
            <a:ext cx="18288000" cy="2756480"/>
            <a:chOff x="0" y="5020348"/>
            <a:chExt cx="12192000" cy="1837653"/>
          </a:xfrm>
        </p:grpSpPr>
        <p:sp>
          <p:nvSpPr>
            <p:cNvPr id="7409" name="Google Shape;7409;p522"/>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7410" name="Google Shape;7410;p522"/>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pic>
          <p:nvPicPr>
            <p:cNvPr id="7411" name="Google Shape;7411;p522"/>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791.xml><?xml version="1.0" encoding="utf-8"?>
<p:sldLayout xmlns:a="http://schemas.openxmlformats.org/drawingml/2006/main" xmlns:r="http://schemas.openxmlformats.org/officeDocument/2006/relationships" xmlns:p="http://schemas.openxmlformats.org/presentationml/2006/main" matchingName="2_Cover">
  <p:cSld name="2_Cover">
    <p:spTree>
      <p:nvGrpSpPr>
        <p:cNvPr id="1" name="Shape 7412"/>
        <p:cNvGrpSpPr/>
        <p:nvPr/>
      </p:nvGrpSpPr>
      <p:grpSpPr>
        <a:xfrm>
          <a:off x="0" y="0"/>
          <a:ext cx="0" cy="0"/>
          <a:chOff x="0" y="0"/>
          <a:chExt cx="0" cy="0"/>
        </a:xfrm>
      </p:grpSpPr>
      <p:sp>
        <p:nvSpPr>
          <p:cNvPr id="7413" name="Google Shape;7413;p523"/>
          <p:cNvSpPr/>
          <p:nvPr/>
        </p:nvSpPr>
        <p:spPr>
          <a:xfrm>
            <a:off x="1353552" y="1941622"/>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7414" name="Google Shape;7414;p523"/>
          <p:cNvSpPr txBox="1">
            <a:spLocks noGrp="1"/>
          </p:cNvSpPr>
          <p:nvPr>
            <p:ph type="ctrTitle"/>
          </p:nvPr>
        </p:nvSpPr>
        <p:spPr>
          <a:xfrm>
            <a:off x="2119967" y="2341999"/>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415" name="Google Shape;7415;p523"/>
          <p:cNvSpPr txBox="1">
            <a:spLocks noGrp="1"/>
          </p:cNvSpPr>
          <p:nvPr>
            <p:ph type="subTitle" idx="1"/>
          </p:nvPr>
        </p:nvSpPr>
        <p:spPr>
          <a:xfrm>
            <a:off x="2119967" y="5650295"/>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7416" name="Google Shape;7416;p523"/>
          <p:cNvSpPr>
            <a:spLocks noGrp="1"/>
          </p:cNvSpPr>
          <p:nvPr>
            <p:ph type="pic" idx="2"/>
          </p:nvPr>
        </p:nvSpPr>
        <p:spPr>
          <a:xfrm>
            <a:off x="10678026" y="350873"/>
            <a:ext cx="7609974" cy="8915400"/>
          </a:xfrm>
          <a:prstGeom prst="rect">
            <a:avLst/>
          </a:prstGeom>
          <a:noFill/>
          <a:ln>
            <a:noFill/>
          </a:ln>
        </p:spPr>
      </p:sp>
      <p:grpSp>
        <p:nvGrpSpPr>
          <p:cNvPr id="7417" name="Google Shape;7417;p523"/>
          <p:cNvGrpSpPr/>
          <p:nvPr/>
        </p:nvGrpSpPr>
        <p:grpSpPr>
          <a:xfrm>
            <a:off x="0" y="7530524"/>
            <a:ext cx="18288000" cy="2756480"/>
            <a:chOff x="0" y="5020348"/>
            <a:chExt cx="12192000" cy="1837653"/>
          </a:xfrm>
        </p:grpSpPr>
        <p:sp>
          <p:nvSpPr>
            <p:cNvPr id="7418" name="Google Shape;7418;p523"/>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7419" name="Google Shape;7419;p523"/>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pic>
          <p:nvPicPr>
            <p:cNvPr id="7420" name="Google Shape;7420;p523"/>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792.xml><?xml version="1.0" encoding="utf-8"?>
<p:sldLayout xmlns:a="http://schemas.openxmlformats.org/drawingml/2006/main" xmlns:r="http://schemas.openxmlformats.org/officeDocument/2006/relationships" xmlns:p="http://schemas.openxmlformats.org/presentationml/2006/main" matchingName="1_Divider">
  <p:cSld name="1_Divider">
    <p:bg>
      <p:bgPr>
        <a:solidFill>
          <a:schemeClr val="lt2"/>
        </a:solidFill>
        <a:effectLst/>
      </p:bgPr>
    </p:bg>
    <p:spTree>
      <p:nvGrpSpPr>
        <p:cNvPr id="1" name="Shape 7421"/>
        <p:cNvGrpSpPr/>
        <p:nvPr/>
      </p:nvGrpSpPr>
      <p:grpSpPr>
        <a:xfrm>
          <a:off x="0" y="0"/>
          <a:ext cx="0" cy="0"/>
          <a:chOff x="0" y="0"/>
          <a:chExt cx="0" cy="0"/>
        </a:xfrm>
      </p:grpSpPr>
      <p:grpSp>
        <p:nvGrpSpPr>
          <p:cNvPr id="7422" name="Google Shape;7422;p524"/>
          <p:cNvGrpSpPr/>
          <p:nvPr/>
        </p:nvGrpSpPr>
        <p:grpSpPr>
          <a:xfrm>
            <a:off x="0" y="7530523"/>
            <a:ext cx="18288000" cy="2756480"/>
            <a:chOff x="0" y="5020347"/>
            <a:chExt cx="12192000" cy="1837653"/>
          </a:xfrm>
        </p:grpSpPr>
        <p:sp>
          <p:nvSpPr>
            <p:cNvPr id="7423" name="Google Shape;7423;p524"/>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7424" name="Google Shape;7424;p524"/>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7425" name="Google Shape;7425;p524"/>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pic>
          <p:nvPicPr>
            <p:cNvPr id="7426" name="Google Shape;7426;p524"/>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7427" name="Google Shape;7427;p524"/>
          <p:cNvSpPr txBox="1">
            <a:spLocks noGrp="1"/>
          </p:cNvSpPr>
          <p:nvPr>
            <p:ph type="title"/>
          </p:nvPr>
        </p:nvSpPr>
        <p:spPr>
          <a:xfrm>
            <a:off x="2119965" y="1052624"/>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428" name="Google Shape;7428;p524"/>
          <p:cNvSpPr txBox="1">
            <a:spLocks noGrp="1"/>
          </p:cNvSpPr>
          <p:nvPr>
            <p:ph type="subTitle" idx="1"/>
          </p:nvPr>
        </p:nvSpPr>
        <p:spPr>
          <a:xfrm>
            <a:off x="2119965" y="4622461"/>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793.xml><?xml version="1.0" encoding="utf-8"?>
<p:sldLayout xmlns:a="http://schemas.openxmlformats.org/drawingml/2006/main" xmlns:r="http://schemas.openxmlformats.org/officeDocument/2006/relationships" xmlns:p="http://schemas.openxmlformats.org/presentationml/2006/main" matchingName="1_Photo Slide">
  <p:cSld name="1_Photo Slide">
    <p:spTree>
      <p:nvGrpSpPr>
        <p:cNvPr id="1" name="Shape 7429"/>
        <p:cNvGrpSpPr/>
        <p:nvPr/>
      </p:nvGrpSpPr>
      <p:grpSpPr>
        <a:xfrm>
          <a:off x="0" y="0"/>
          <a:ext cx="0" cy="0"/>
          <a:chOff x="0" y="0"/>
          <a:chExt cx="0" cy="0"/>
        </a:xfrm>
      </p:grpSpPr>
      <p:sp>
        <p:nvSpPr>
          <p:cNvPr id="7430" name="Google Shape;7430;p525"/>
          <p:cNvSpPr txBox="1">
            <a:spLocks noGrp="1"/>
          </p:cNvSpPr>
          <p:nvPr>
            <p:ph type="body" idx="1"/>
          </p:nvPr>
        </p:nvSpPr>
        <p:spPr>
          <a:xfrm>
            <a:off x="685801"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7431" name="Google Shape;7431;p525"/>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7432" name="Google Shape;7432;p525"/>
          <p:cNvGrpSpPr/>
          <p:nvPr/>
        </p:nvGrpSpPr>
        <p:grpSpPr>
          <a:xfrm>
            <a:off x="0" y="8069141"/>
            <a:ext cx="4211052" cy="1130837"/>
            <a:chOff x="0" y="5379426"/>
            <a:chExt cx="2807368" cy="753891"/>
          </a:xfrm>
        </p:grpSpPr>
        <p:sp>
          <p:nvSpPr>
            <p:cNvPr id="7433" name="Google Shape;7433;p525"/>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7434" name="Google Shape;7434;p525"/>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grpSp>
      <p:sp>
        <p:nvSpPr>
          <p:cNvPr id="7435" name="Google Shape;7435;p525"/>
          <p:cNvSpPr>
            <a:spLocks noGrp="1"/>
          </p:cNvSpPr>
          <p:nvPr>
            <p:ph type="pic" idx="2"/>
          </p:nvPr>
        </p:nvSpPr>
        <p:spPr>
          <a:xfrm>
            <a:off x="4211052" y="685803"/>
            <a:ext cx="13373100" cy="8915397"/>
          </a:xfrm>
          <a:prstGeom prst="rect">
            <a:avLst/>
          </a:prstGeom>
          <a:noFill/>
          <a:ln>
            <a:noFill/>
          </a:ln>
        </p:spPr>
      </p:sp>
      <p:pic>
        <p:nvPicPr>
          <p:cNvPr id="7436" name="Google Shape;7436;p525"/>
          <p:cNvPicPr preferRelativeResize="0"/>
          <p:nvPr/>
        </p:nvPicPr>
        <p:blipFill rotWithShape="1">
          <a:blip r:embed="rId2">
            <a:alphaModFix/>
          </a:blip>
          <a:srcRect/>
          <a:stretch/>
        </p:blipFill>
        <p:spPr>
          <a:xfrm>
            <a:off x="770024" y="6578307"/>
            <a:ext cx="3037973" cy="1367910"/>
          </a:xfrm>
          <a:prstGeom prst="rect">
            <a:avLst/>
          </a:prstGeom>
          <a:noFill/>
          <a:ln>
            <a:noFill/>
          </a:ln>
        </p:spPr>
      </p:pic>
    </p:spTree>
  </p:cSld>
  <p:clrMapOvr>
    <a:masterClrMapping/>
  </p:clrMapOvr>
</p:sldLayout>
</file>

<file path=ppt/slideLayouts/slideLayout794.xml><?xml version="1.0" encoding="utf-8"?>
<p:sldLayout xmlns:a="http://schemas.openxmlformats.org/drawingml/2006/main" xmlns:r="http://schemas.openxmlformats.org/officeDocument/2006/relationships" xmlns:p="http://schemas.openxmlformats.org/presentationml/2006/main" matchingName="2_Quotation">
  <p:cSld name="2_Quotation">
    <p:spTree>
      <p:nvGrpSpPr>
        <p:cNvPr id="1" name="Shape 7437"/>
        <p:cNvGrpSpPr/>
        <p:nvPr/>
      </p:nvGrpSpPr>
      <p:grpSpPr>
        <a:xfrm>
          <a:off x="0" y="0"/>
          <a:ext cx="0" cy="0"/>
          <a:chOff x="0" y="0"/>
          <a:chExt cx="0" cy="0"/>
        </a:xfrm>
      </p:grpSpPr>
      <p:sp>
        <p:nvSpPr>
          <p:cNvPr id="7438" name="Google Shape;7438;p526"/>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7439" name="Google Shape;7439;p526"/>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440" name="Google Shape;7440;p526"/>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441" name="Google Shape;7441;p526"/>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7442" name="Google Shape;7442;p52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7443" name="Google Shape;7443;p52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7444" name="Google Shape;7444;p526"/>
          <p:cNvGrpSpPr/>
          <p:nvPr/>
        </p:nvGrpSpPr>
        <p:grpSpPr>
          <a:xfrm>
            <a:off x="10787315" y="2"/>
            <a:ext cx="7500689" cy="2138988"/>
            <a:chOff x="7191542" y="1"/>
            <a:chExt cx="5000459" cy="1425992"/>
          </a:xfrm>
        </p:grpSpPr>
        <p:pic>
          <p:nvPicPr>
            <p:cNvPr id="7445" name="Google Shape;7445;p52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446" name="Google Shape;7446;p526"/>
            <p:cNvGrpSpPr/>
            <p:nvPr/>
          </p:nvGrpSpPr>
          <p:grpSpPr>
            <a:xfrm>
              <a:off x="7191542" y="1"/>
              <a:ext cx="5000459" cy="1425992"/>
              <a:chOff x="7186272" y="0"/>
              <a:chExt cx="5005729" cy="1427495"/>
            </a:xfrm>
          </p:grpSpPr>
          <p:sp>
            <p:nvSpPr>
              <p:cNvPr id="7447" name="Google Shape;7447;p52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7448" name="Google Shape;7448;p52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7449" name="Google Shape;7449;p526"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795.xml><?xml version="1.0" encoding="utf-8"?>
<p:sldLayout xmlns:a="http://schemas.openxmlformats.org/drawingml/2006/main" xmlns:r="http://schemas.openxmlformats.org/officeDocument/2006/relationships" xmlns:p="http://schemas.openxmlformats.org/presentationml/2006/main" matchingName="1_Title and Content">
  <p:cSld name="1_Title and Content 2">
    <p:spTree>
      <p:nvGrpSpPr>
        <p:cNvPr id="1" name="Shape 7450"/>
        <p:cNvGrpSpPr/>
        <p:nvPr/>
      </p:nvGrpSpPr>
      <p:grpSpPr>
        <a:xfrm>
          <a:off x="0" y="0"/>
          <a:ext cx="0" cy="0"/>
          <a:chOff x="0" y="0"/>
          <a:chExt cx="0" cy="0"/>
        </a:xfrm>
      </p:grpSpPr>
      <p:grpSp>
        <p:nvGrpSpPr>
          <p:cNvPr id="7451" name="Google Shape;7451;p527"/>
          <p:cNvGrpSpPr/>
          <p:nvPr/>
        </p:nvGrpSpPr>
        <p:grpSpPr>
          <a:xfrm>
            <a:off x="10787315" y="2"/>
            <a:ext cx="7500689" cy="2138988"/>
            <a:chOff x="7191542" y="1"/>
            <a:chExt cx="5000459" cy="1425992"/>
          </a:xfrm>
        </p:grpSpPr>
        <p:pic>
          <p:nvPicPr>
            <p:cNvPr id="7452" name="Google Shape;7452;p52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453" name="Google Shape;7453;p527"/>
            <p:cNvGrpSpPr/>
            <p:nvPr/>
          </p:nvGrpSpPr>
          <p:grpSpPr>
            <a:xfrm>
              <a:off x="7191542" y="1"/>
              <a:ext cx="5000459" cy="1425992"/>
              <a:chOff x="7186272" y="0"/>
              <a:chExt cx="5005729" cy="1427495"/>
            </a:xfrm>
          </p:grpSpPr>
          <p:sp>
            <p:nvSpPr>
              <p:cNvPr id="7454" name="Google Shape;7454;p52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7455" name="Google Shape;7455;p52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7456" name="Google Shape;7456;p527"/>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457" name="Google Shape;7457;p527"/>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458" name="Google Shape;7458;p527"/>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7459" name="Google Shape;7459;p52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7460" name="Google Shape;7460;p52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796.xml><?xml version="1.0" encoding="utf-8"?>
<p:sldLayout xmlns:a="http://schemas.openxmlformats.org/drawingml/2006/main" xmlns:r="http://schemas.openxmlformats.org/officeDocument/2006/relationships" xmlns:p="http://schemas.openxmlformats.org/presentationml/2006/main" matchingName="4_Quotation">
  <p:cSld name="4_Quotation">
    <p:spTree>
      <p:nvGrpSpPr>
        <p:cNvPr id="1" name="Shape 7461"/>
        <p:cNvGrpSpPr/>
        <p:nvPr/>
      </p:nvGrpSpPr>
      <p:grpSpPr>
        <a:xfrm>
          <a:off x="0" y="0"/>
          <a:ext cx="0" cy="0"/>
          <a:chOff x="0" y="0"/>
          <a:chExt cx="0" cy="0"/>
        </a:xfrm>
      </p:grpSpPr>
      <p:sp>
        <p:nvSpPr>
          <p:cNvPr id="7462" name="Google Shape;7462;p528"/>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7463" name="Google Shape;7463;p528"/>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464" name="Google Shape;7464;p528"/>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465" name="Google Shape;7465;p528"/>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7466" name="Google Shape;7466;p52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7467" name="Google Shape;7467;p52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7468" name="Google Shape;7468;p528"/>
          <p:cNvGrpSpPr/>
          <p:nvPr/>
        </p:nvGrpSpPr>
        <p:grpSpPr>
          <a:xfrm>
            <a:off x="10787315" y="2"/>
            <a:ext cx="7500689" cy="2138988"/>
            <a:chOff x="7191542" y="1"/>
            <a:chExt cx="5000459" cy="1425992"/>
          </a:xfrm>
        </p:grpSpPr>
        <p:pic>
          <p:nvPicPr>
            <p:cNvPr id="7469" name="Google Shape;7469;p52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470" name="Google Shape;7470;p528"/>
            <p:cNvGrpSpPr/>
            <p:nvPr/>
          </p:nvGrpSpPr>
          <p:grpSpPr>
            <a:xfrm>
              <a:off x="7191542" y="1"/>
              <a:ext cx="5000459" cy="1425992"/>
              <a:chOff x="7186272" y="0"/>
              <a:chExt cx="5005729" cy="1427495"/>
            </a:xfrm>
          </p:grpSpPr>
          <p:sp>
            <p:nvSpPr>
              <p:cNvPr id="7471" name="Google Shape;7471;p52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7472" name="Google Shape;7472;p52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7473" name="Google Shape;7473;p528"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797.xml><?xml version="1.0" encoding="utf-8"?>
<p:sldLayout xmlns:a="http://schemas.openxmlformats.org/drawingml/2006/main" xmlns:r="http://schemas.openxmlformats.org/officeDocument/2006/relationships" xmlns:p="http://schemas.openxmlformats.org/presentationml/2006/main" matchingName="Cover B">
  <p:cSld name="Cover B">
    <p:spTree>
      <p:nvGrpSpPr>
        <p:cNvPr id="1" name="Shape 7474"/>
        <p:cNvGrpSpPr/>
        <p:nvPr/>
      </p:nvGrpSpPr>
      <p:grpSpPr>
        <a:xfrm>
          <a:off x="0" y="0"/>
          <a:ext cx="0" cy="0"/>
          <a:chOff x="0" y="0"/>
          <a:chExt cx="0" cy="0"/>
        </a:xfrm>
      </p:grpSpPr>
      <p:sp>
        <p:nvSpPr>
          <p:cNvPr id="7475" name="Google Shape;7475;p529"/>
          <p:cNvSpPr txBox="1">
            <a:spLocks noGrp="1"/>
          </p:cNvSpPr>
          <p:nvPr>
            <p:ph type="ctrTitle"/>
          </p:nvPr>
        </p:nvSpPr>
        <p:spPr>
          <a:xfrm>
            <a:off x="770024" y="3950301"/>
            <a:ext cx="7791650" cy="358140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476" name="Google Shape;7476;p529"/>
          <p:cNvSpPr txBox="1">
            <a:spLocks noGrp="1"/>
          </p:cNvSpPr>
          <p:nvPr>
            <p:ph type="subTitle" idx="1"/>
          </p:nvPr>
        </p:nvSpPr>
        <p:spPr>
          <a:xfrm>
            <a:off x="770024" y="8100490"/>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grpSp>
        <p:nvGrpSpPr>
          <p:cNvPr id="7477" name="Google Shape;7477;p529"/>
          <p:cNvGrpSpPr/>
          <p:nvPr/>
        </p:nvGrpSpPr>
        <p:grpSpPr>
          <a:xfrm flipH="1">
            <a:off x="-1" y="3"/>
            <a:ext cx="9628088" cy="2264733"/>
            <a:chOff x="7522541" y="1"/>
            <a:chExt cx="4669459" cy="1098357"/>
          </a:xfrm>
        </p:grpSpPr>
        <p:sp>
          <p:nvSpPr>
            <p:cNvPr id="7478" name="Google Shape;7478;p529"/>
            <p:cNvSpPr/>
            <p:nvPr/>
          </p:nvSpPr>
          <p:spPr>
            <a:xfrm>
              <a:off x="7522541" y="1"/>
              <a:ext cx="4669459" cy="1098357"/>
            </a:xfrm>
            <a:custGeom>
              <a:avLst/>
              <a:gdLst/>
              <a:ahLst/>
              <a:cxnLst/>
              <a:rect l="l" t="t" r="r" b="b"/>
              <a:pathLst>
                <a:path w="4669459" h="1098357" extrusionOk="0">
                  <a:moveTo>
                    <a:pt x="0" y="0"/>
                  </a:moveTo>
                  <a:lnTo>
                    <a:pt x="393099" y="0"/>
                  </a:lnTo>
                  <a:lnTo>
                    <a:pt x="485580" y="28411"/>
                  </a:lnTo>
                  <a:cubicBezTo>
                    <a:pt x="1068094" y="214503"/>
                    <a:pt x="1643165" y="412971"/>
                    <a:pt x="2241464" y="572540"/>
                  </a:cubicBezTo>
                  <a:cubicBezTo>
                    <a:pt x="3009808" y="777487"/>
                    <a:pt x="3848273" y="856360"/>
                    <a:pt x="4645823" y="731027"/>
                  </a:cubicBezTo>
                  <a:lnTo>
                    <a:pt x="4669459" y="726784"/>
                  </a:lnTo>
                  <a:lnTo>
                    <a:pt x="4669459" y="1079503"/>
                  </a:lnTo>
                  <a:lnTo>
                    <a:pt x="4627787" y="1083679"/>
                  </a:lnTo>
                  <a:cubicBezTo>
                    <a:pt x="3105555" y="1189027"/>
                    <a:pt x="1909512" y="709765"/>
                    <a:pt x="568062" y="207626"/>
                  </a:cubicBezTo>
                  <a:close/>
                </a:path>
              </a:pathLst>
            </a:custGeom>
            <a:gradFill>
              <a:gsLst>
                <a:gs pos="0">
                  <a:srgbClr val="EF4114"/>
                </a:gs>
                <a:gs pos="4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7479" name="Google Shape;7479;p529"/>
            <p:cNvSpPr/>
            <p:nvPr/>
          </p:nvSpPr>
          <p:spPr>
            <a:xfrm>
              <a:off x="7649481" y="1"/>
              <a:ext cx="4542519" cy="983565"/>
            </a:xfrm>
            <a:custGeom>
              <a:avLst/>
              <a:gdLst/>
              <a:ahLst/>
              <a:cxnLst/>
              <a:rect l="l" t="t" r="r" b="b"/>
              <a:pathLst>
                <a:path w="4542519" h="983565" extrusionOk="0">
                  <a:moveTo>
                    <a:pt x="0" y="0"/>
                  </a:moveTo>
                  <a:lnTo>
                    <a:pt x="4542519" y="0"/>
                  </a:lnTo>
                  <a:lnTo>
                    <a:pt x="4542519" y="957397"/>
                  </a:lnTo>
                  <a:lnTo>
                    <a:pt x="4542518" y="957403"/>
                  </a:lnTo>
                  <a:lnTo>
                    <a:pt x="4510552" y="961138"/>
                  </a:lnTo>
                  <a:cubicBezTo>
                    <a:pt x="2991282" y="1091409"/>
                    <a:pt x="1788278" y="632191"/>
                    <a:pt x="439600" y="15251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pic>
        <p:nvPicPr>
          <p:cNvPr id="7480" name="Google Shape;7480;p529"/>
          <p:cNvPicPr preferRelativeResize="0"/>
          <p:nvPr/>
        </p:nvPicPr>
        <p:blipFill rotWithShape="1">
          <a:blip r:embed="rId2">
            <a:alphaModFix/>
          </a:blip>
          <a:srcRect/>
          <a:stretch/>
        </p:blipFill>
        <p:spPr>
          <a:xfrm>
            <a:off x="770022" y="204789"/>
            <a:ext cx="2917809" cy="1319961"/>
          </a:xfrm>
          <a:prstGeom prst="rect">
            <a:avLst/>
          </a:prstGeom>
          <a:noFill/>
          <a:ln>
            <a:noFill/>
          </a:ln>
        </p:spPr>
      </p:pic>
    </p:spTree>
  </p:cSld>
  <p:clrMapOvr>
    <a:masterClrMapping/>
  </p:clrMapOvr>
</p:sldLayout>
</file>

<file path=ppt/slideLayouts/slideLayout798.xml><?xml version="1.0" encoding="utf-8"?>
<p:sldLayout xmlns:a="http://schemas.openxmlformats.org/drawingml/2006/main" xmlns:r="http://schemas.openxmlformats.org/officeDocument/2006/relationships" xmlns:p="http://schemas.openxmlformats.org/presentationml/2006/main" matchingName="3_Cover">
  <p:cSld name="3_Cover">
    <p:spTree>
      <p:nvGrpSpPr>
        <p:cNvPr id="1" name="Shape 7481"/>
        <p:cNvGrpSpPr/>
        <p:nvPr/>
      </p:nvGrpSpPr>
      <p:grpSpPr>
        <a:xfrm>
          <a:off x="0" y="0"/>
          <a:ext cx="0" cy="0"/>
          <a:chOff x="0" y="0"/>
          <a:chExt cx="0" cy="0"/>
        </a:xfrm>
      </p:grpSpPr>
      <p:sp>
        <p:nvSpPr>
          <p:cNvPr id="7482" name="Google Shape;7482;p530"/>
          <p:cNvSpPr/>
          <p:nvPr/>
        </p:nvSpPr>
        <p:spPr>
          <a:xfrm>
            <a:off x="1353552" y="1941622"/>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7483" name="Google Shape;7483;p530"/>
          <p:cNvSpPr txBox="1">
            <a:spLocks noGrp="1"/>
          </p:cNvSpPr>
          <p:nvPr>
            <p:ph type="ctrTitle"/>
          </p:nvPr>
        </p:nvSpPr>
        <p:spPr>
          <a:xfrm>
            <a:off x="2119967" y="2341999"/>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484" name="Google Shape;7484;p530"/>
          <p:cNvSpPr txBox="1">
            <a:spLocks noGrp="1"/>
          </p:cNvSpPr>
          <p:nvPr>
            <p:ph type="subTitle" idx="1"/>
          </p:nvPr>
        </p:nvSpPr>
        <p:spPr>
          <a:xfrm>
            <a:off x="2119967" y="5650295"/>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7485" name="Google Shape;7485;p530"/>
          <p:cNvSpPr>
            <a:spLocks noGrp="1"/>
          </p:cNvSpPr>
          <p:nvPr>
            <p:ph type="pic" idx="2"/>
          </p:nvPr>
        </p:nvSpPr>
        <p:spPr>
          <a:xfrm>
            <a:off x="10678026" y="350873"/>
            <a:ext cx="7609974" cy="8915400"/>
          </a:xfrm>
          <a:prstGeom prst="rect">
            <a:avLst/>
          </a:prstGeom>
          <a:noFill/>
          <a:ln>
            <a:noFill/>
          </a:ln>
        </p:spPr>
      </p:sp>
      <p:grpSp>
        <p:nvGrpSpPr>
          <p:cNvPr id="7486" name="Google Shape;7486;p530"/>
          <p:cNvGrpSpPr/>
          <p:nvPr/>
        </p:nvGrpSpPr>
        <p:grpSpPr>
          <a:xfrm>
            <a:off x="0" y="7530524"/>
            <a:ext cx="18288000" cy="2756480"/>
            <a:chOff x="0" y="5020348"/>
            <a:chExt cx="12192000" cy="1837653"/>
          </a:xfrm>
        </p:grpSpPr>
        <p:sp>
          <p:nvSpPr>
            <p:cNvPr id="7487" name="Google Shape;7487;p530"/>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7488" name="Google Shape;7488;p530"/>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pic>
          <p:nvPicPr>
            <p:cNvPr id="7489" name="Google Shape;7489;p530"/>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799.xml><?xml version="1.0" encoding="utf-8"?>
<p:sldLayout xmlns:a="http://schemas.openxmlformats.org/drawingml/2006/main" xmlns:r="http://schemas.openxmlformats.org/officeDocument/2006/relationships" xmlns:p="http://schemas.openxmlformats.org/presentationml/2006/main" matchingName="2_Divider">
  <p:cSld name="2_Divider">
    <p:bg>
      <p:bgPr>
        <a:solidFill>
          <a:schemeClr val="lt2"/>
        </a:solidFill>
        <a:effectLst/>
      </p:bgPr>
    </p:bg>
    <p:spTree>
      <p:nvGrpSpPr>
        <p:cNvPr id="1" name="Shape 7490"/>
        <p:cNvGrpSpPr/>
        <p:nvPr/>
      </p:nvGrpSpPr>
      <p:grpSpPr>
        <a:xfrm>
          <a:off x="0" y="0"/>
          <a:ext cx="0" cy="0"/>
          <a:chOff x="0" y="0"/>
          <a:chExt cx="0" cy="0"/>
        </a:xfrm>
      </p:grpSpPr>
      <p:grpSp>
        <p:nvGrpSpPr>
          <p:cNvPr id="7491" name="Google Shape;7491;p531"/>
          <p:cNvGrpSpPr/>
          <p:nvPr/>
        </p:nvGrpSpPr>
        <p:grpSpPr>
          <a:xfrm>
            <a:off x="0" y="7530523"/>
            <a:ext cx="18288000" cy="2756480"/>
            <a:chOff x="0" y="5020347"/>
            <a:chExt cx="12192000" cy="1837653"/>
          </a:xfrm>
        </p:grpSpPr>
        <p:sp>
          <p:nvSpPr>
            <p:cNvPr id="7492" name="Google Shape;7492;p531"/>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7493" name="Google Shape;7493;p531"/>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7494" name="Google Shape;7494;p531"/>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pic>
          <p:nvPicPr>
            <p:cNvPr id="7495" name="Google Shape;7495;p531"/>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7496" name="Google Shape;7496;p531"/>
          <p:cNvSpPr txBox="1">
            <a:spLocks noGrp="1"/>
          </p:cNvSpPr>
          <p:nvPr>
            <p:ph type="title"/>
          </p:nvPr>
        </p:nvSpPr>
        <p:spPr>
          <a:xfrm>
            <a:off x="2119965" y="1052624"/>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497" name="Google Shape;7497;p531"/>
          <p:cNvSpPr txBox="1">
            <a:spLocks noGrp="1"/>
          </p:cNvSpPr>
          <p:nvPr>
            <p:ph type="subTitle" idx="1"/>
          </p:nvPr>
        </p:nvSpPr>
        <p:spPr>
          <a:xfrm>
            <a:off x="2119965" y="4622461"/>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800.xml><?xml version="1.0" encoding="utf-8"?>
<p:sldLayout xmlns:a="http://schemas.openxmlformats.org/drawingml/2006/main" xmlns:r="http://schemas.openxmlformats.org/officeDocument/2006/relationships" xmlns:p="http://schemas.openxmlformats.org/presentationml/2006/main" matchingName="2_Photo Slide">
  <p:cSld name="2_Photo Slide">
    <p:spTree>
      <p:nvGrpSpPr>
        <p:cNvPr id="1" name="Shape 7498"/>
        <p:cNvGrpSpPr/>
        <p:nvPr/>
      </p:nvGrpSpPr>
      <p:grpSpPr>
        <a:xfrm>
          <a:off x="0" y="0"/>
          <a:ext cx="0" cy="0"/>
          <a:chOff x="0" y="0"/>
          <a:chExt cx="0" cy="0"/>
        </a:xfrm>
      </p:grpSpPr>
      <p:sp>
        <p:nvSpPr>
          <p:cNvPr id="7499" name="Google Shape;7499;p532"/>
          <p:cNvSpPr txBox="1">
            <a:spLocks noGrp="1"/>
          </p:cNvSpPr>
          <p:nvPr>
            <p:ph type="body" idx="1"/>
          </p:nvPr>
        </p:nvSpPr>
        <p:spPr>
          <a:xfrm>
            <a:off x="685801"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7500" name="Google Shape;7500;p532"/>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7501" name="Google Shape;7501;p532"/>
          <p:cNvGrpSpPr/>
          <p:nvPr/>
        </p:nvGrpSpPr>
        <p:grpSpPr>
          <a:xfrm>
            <a:off x="0" y="8069141"/>
            <a:ext cx="4211052" cy="1130837"/>
            <a:chOff x="0" y="5379426"/>
            <a:chExt cx="2807368" cy="753891"/>
          </a:xfrm>
        </p:grpSpPr>
        <p:sp>
          <p:nvSpPr>
            <p:cNvPr id="7502" name="Google Shape;7502;p532"/>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7503" name="Google Shape;7503;p532"/>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grpSp>
      <p:sp>
        <p:nvSpPr>
          <p:cNvPr id="7504" name="Google Shape;7504;p532"/>
          <p:cNvSpPr>
            <a:spLocks noGrp="1"/>
          </p:cNvSpPr>
          <p:nvPr>
            <p:ph type="pic" idx="2"/>
          </p:nvPr>
        </p:nvSpPr>
        <p:spPr>
          <a:xfrm>
            <a:off x="4211052" y="685803"/>
            <a:ext cx="13373100" cy="8915397"/>
          </a:xfrm>
          <a:prstGeom prst="rect">
            <a:avLst/>
          </a:prstGeom>
          <a:noFill/>
          <a:ln>
            <a:noFill/>
          </a:ln>
        </p:spPr>
      </p:sp>
      <p:pic>
        <p:nvPicPr>
          <p:cNvPr id="7505" name="Google Shape;7505;p532"/>
          <p:cNvPicPr preferRelativeResize="0"/>
          <p:nvPr/>
        </p:nvPicPr>
        <p:blipFill rotWithShape="1">
          <a:blip r:embed="rId2">
            <a:alphaModFix/>
          </a:blip>
          <a:srcRect/>
          <a:stretch/>
        </p:blipFill>
        <p:spPr>
          <a:xfrm>
            <a:off x="770024" y="6578307"/>
            <a:ext cx="3037973" cy="1367910"/>
          </a:xfrm>
          <a:prstGeom prst="rect">
            <a:avLst/>
          </a:prstGeom>
          <a:noFill/>
          <a:ln>
            <a:noFill/>
          </a:ln>
        </p:spPr>
      </p:pic>
    </p:spTree>
  </p:cSld>
  <p:clrMapOvr>
    <a:masterClrMapping/>
  </p:clrMapOvr>
</p:sldLayout>
</file>

<file path=ppt/slideLayouts/slideLayout801.xml><?xml version="1.0" encoding="utf-8"?>
<p:sldLayout xmlns:a="http://schemas.openxmlformats.org/drawingml/2006/main" xmlns:r="http://schemas.openxmlformats.org/officeDocument/2006/relationships" xmlns:p="http://schemas.openxmlformats.org/presentationml/2006/main" matchingName="3_Quotation">
  <p:cSld name="3_Quotation">
    <p:spTree>
      <p:nvGrpSpPr>
        <p:cNvPr id="1" name="Shape 7506"/>
        <p:cNvGrpSpPr/>
        <p:nvPr/>
      </p:nvGrpSpPr>
      <p:grpSpPr>
        <a:xfrm>
          <a:off x="0" y="0"/>
          <a:ext cx="0" cy="0"/>
          <a:chOff x="0" y="0"/>
          <a:chExt cx="0" cy="0"/>
        </a:xfrm>
      </p:grpSpPr>
      <p:sp>
        <p:nvSpPr>
          <p:cNvPr id="7507" name="Google Shape;7507;p533"/>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7508" name="Google Shape;7508;p533"/>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509" name="Google Shape;7509;p533"/>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510" name="Google Shape;7510;p533"/>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7511" name="Google Shape;7511;p53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7512" name="Google Shape;7512;p53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7513" name="Google Shape;7513;p533"/>
          <p:cNvGrpSpPr/>
          <p:nvPr/>
        </p:nvGrpSpPr>
        <p:grpSpPr>
          <a:xfrm>
            <a:off x="10787315" y="2"/>
            <a:ext cx="7500689" cy="2138988"/>
            <a:chOff x="7191542" y="1"/>
            <a:chExt cx="5000459" cy="1425992"/>
          </a:xfrm>
        </p:grpSpPr>
        <p:pic>
          <p:nvPicPr>
            <p:cNvPr id="7514" name="Google Shape;7514;p53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515" name="Google Shape;7515;p533"/>
            <p:cNvGrpSpPr/>
            <p:nvPr/>
          </p:nvGrpSpPr>
          <p:grpSpPr>
            <a:xfrm>
              <a:off x="7191542" y="1"/>
              <a:ext cx="5000459" cy="1425992"/>
              <a:chOff x="7186272" y="0"/>
              <a:chExt cx="5005729" cy="1427495"/>
            </a:xfrm>
          </p:grpSpPr>
          <p:sp>
            <p:nvSpPr>
              <p:cNvPr id="7516" name="Google Shape;7516;p53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7517" name="Google Shape;7517;p53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7518" name="Google Shape;7518;p533"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802.xml><?xml version="1.0" encoding="utf-8"?>
<p:sldLayout xmlns:a="http://schemas.openxmlformats.org/drawingml/2006/main" xmlns:r="http://schemas.openxmlformats.org/officeDocument/2006/relationships" xmlns:p="http://schemas.openxmlformats.org/presentationml/2006/main" matchingName="5_Quotation">
  <p:cSld name="5_Quotation">
    <p:spTree>
      <p:nvGrpSpPr>
        <p:cNvPr id="1" name="Shape 7519"/>
        <p:cNvGrpSpPr/>
        <p:nvPr/>
      </p:nvGrpSpPr>
      <p:grpSpPr>
        <a:xfrm>
          <a:off x="0" y="0"/>
          <a:ext cx="0" cy="0"/>
          <a:chOff x="0" y="0"/>
          <a:chExt cx="0" cy="0"/>
        </a:xfrm>
      </p:grpSpPr>
      <p:sp>
        <p:nvSpPr>
          <p:cNvPr id="7520" name="Google Shape;7520;p534"/>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7521" name="Google Shape;7521;p534"/>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522" name="Google Shape;7522;p534"/>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523" name="Google Shape;7523;p534"/>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7524" name="Google Shape;7524;p53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7525" name="Google Shape;7525;p53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7526" name="Google Shape;7526;p534"/>
          <p:cNvGrpSpPr/>
          <p:nvPr/>
        </p:nvGrpSpPr>
        <p:grpSpPr>
          <a:xfrm>
            <a:off x="10787315" y="2"/>
            <a:ext cx="7500689" cy="2138988"/>
            <a:chOff x="7191542" y="1"/>
            <a:chExt cx="5000459" cy="1425992"/>
          </a:xfrm>
        </p:grpSpPr>
        <p:pic>
          <p:nvPicPr>
            <p:cNvPr id="7527" name="Google Shape;7527;p53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528" name="Google Shape;7528;p534"/>
            <p:cNvGrpSpPr/>
            <p:nvPr/>
          </p:nvGrpSpPr>
          <p:grpSpPr>
            <a:xfrm>
              <a:off x="7191542" y="1"/>
              <a:ext cx="5000459" cy="1425992"/>
              <a:chOff x="7186272" y="0"/>
              <a:chExt cx="5005729" cy="1427495"/>
            </a:xfrm>
          </p:grpSpPr>
          <p:sp>
            <p:nvSpPr>
              <p:cNvPr id="7529" name="Google Shape;7529;p53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7530" name="Google Shape;7530;p53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7531" name="Google Shape;7531;p534"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803.xml><?xml version="1.0" encoding="utf-8"?>
<p:sldLayout xmlns:a="http://schemas.openxmlformats.org/drawingml/2006/main" xmlns:r="http://schemas.openxmlformats.org/officeDocument/2006/relationships" xmlns:p="http://schemas.openxmlformats.org/presentationml/2006/main" matchingName="2_Title and Content">
  <p:cSld name="2_Title and Content">
    <p:spTree>
      <p:nvGrpSpPr>
        <p:cNvPr id="1" name="Shape 7532"/>
        <p:cNvGrpSpPr/>
        <p:nvPr/>
      </p:nvGrpSpPr>
      <p:grpSpPr>
        <a:xfrm>
          <a:off x="0" y="0"/>
          <a:ext cx="0" cy="0"/>
          <a:chOff x="0" y="0"/>
          <a:chExt cx="0" cy="0"/>
        </a:xfrm>
      </p:grpSpPr>
      <p:grpSp>
        <p:nvGrpSpPr>
          <p:cNvPr id="7533" name="Google Shape;7533;p535"/>
          <p:cNvGrpSpPr/>
          <p:nvPr/>
        </p:nvGrpSpPr>
        <p:grpSpPr>
          <a:xfrm>
            <a:off x="10787315" y="2"/>
            <a:ext cx="7500689" cy="2138988"/>
            <a:chOff x="7191542" y="1"/>
            <a:chExt cx="5000459" cy="1425992"/>
          </a:xfrm>
        </p:grpSpPr>
        <p:pic>
          <p:nvPicPr>
            <p:cNvPr id="7534" name="Google Shape;7534;p53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535" name="Google Shape;7535;p535"/>
            <p:cNvGrpSpPr/>
            <p:nvPr/>
          </p:nvGrpSpPr>
          <p:grpSpPr>
            <a:xfrm>
              <a:off x="7191542" y="1"/>
              <a:ext cx="5000459" cy="1425992"/>
              <a:chOff x="7186272" y="0"/>
              <a:chExt cx="5005729" cy="1427495"/>
            </a:xfrm>
          </p:grpSpPr>
          <p:sp>
            <p:nvSpPr>
              <p:cNvPr id="7536" name="Google Shape;7536;p53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7537" name="Google Shape;7537;p53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7538" name="Google Shape;7538;p535"/>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539" name="Google Shape;7539;p535"/>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540" name="Google Shape;7540;p535"/>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7541" name="Google Shape;7541;p53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7542" name="Google Shape;7542;p53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804.xml><?xml version="1.0" encoding="utf-8"?>
<p:sldLayout xmlns:a="http://schemas.openxmlformats.org/drawingml/2006/main" xmlns:r="http://schemas.openxmlformats.org/officeDocument/2006/relationships" xmlns:p="http://schemas.openxmlformats.org/presentationml/2006/main" matchingName="1_Two Content">
  <p:cSld name="1_Two Content">
    <p:spTree>
      <p:nvGrpSpPr>
        <p:cNvPr id="1" name="Shape 7543"/>
        <p:cNvGrpSpPr/>
        <p:nvPr/>
      </p:nvGrpSpPr>
      <p:grpSpPr>
        <a:xfrm>
          <a:off x="0" y="0"/>
          <a:ext cx="0" cy="0"/>
          <a:chOff x="0" y="0"/>
          <a:chExt cx="0" cy="0"/>
        </a:xfrm>
      </p:grpSpPr>
      <p:sp>
        <p:nvSpPr>
          <p:cNvPr id="7544" name="Google Shape;7544;p536"/>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545" name="Google Shape;7545;p536"/>
          <p:cNvSpPr txBox="1">
            <a:spLocks noGrp="1"/>
          </p:cNvSpPr>
          <p:nvPr>
            <p:ph type="body" idx="1"/>
          </p:nvPr>
        </p:nvSpPr>
        <p:spPr>
          <a:xfrm>
            <a:off x="914400" y="2738439"/>
            <a:ext cx="81153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7546" name="Google Shape;7546;p536"/>
          <p:cNvGrpSpPr/>
          <p:nvPr/>
        </p:nvGrpSpPr>
        <p:grpSpPr>
          <a:xfrm>
            <a:off x="10787315" y="2"/>
            <a:ext cx="7500689" cy="2138988"/>
            <a:chOff x="7191542" y="1"/>
            <a:chExt cx="5000459" cy="1425992"/>
          </a:xfrm>
        </p:grpSpPr>
        <p:pic>
          <p:nvPicPr>
            <p:cNvPr id="7547" name="Google Shape;7547;p53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548" name="Google Shape;7548;p536"/>
            <p:cNvGrpSpPr/>
            <p:nvPr/>
          </p:nvGrpSpPr>
          <p:grpSpPr>
            <a:xfrm>
              <a:off x="7191542" y="1"/>
              <a:ext cx="5000459" cy="1425992"/>
              <a:chOff x="7186272" y="0"/>
              <a:chExt cx="5005729" cy="1427495"/>
            </a:xfrm>
          </p:grpSpPr>
          <p:sp>
            <p:nvSpPr>
              <p:cNvPr id="7549" name="Google Shape;7549;p53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7550" name="Google Shape;7550;p53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7551" name="Google Shape;7551;p536"/>
          <p:cNvSpPr txBox="1">
            <a:spLocks noGrp="1"/>
          </p:cNvSpPr>
          <p:nvPr>
            <p:ph type="body" idx="2"/>
          </p:nvPr>
        </p:nvSpPr>
        <p:spPr>
          <a:xfrm>
            <a:off x="9258301" y="2738439"/>
            <a:ext cx="8115299"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552" name="Google Shape;7552;p536"/>
          <p:cNvSpPr txBox="1">
            <a:spLocks noGrp="1"/>
          </p:cNvSpPr>
          <p:nvPr>
            <p:ph type="sldNum" idx="12"/>
          </p:nvPr>
        </p:nvSpPr>
        <p:spPr>
          <a:xfrm>
            <a:off x="13258797"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7553" name="Google Shape;7553;p53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7554" name="Google Shape;7554;p53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805.xml><?xml version="1.0" encoding="utf-8"?>
<p:sldLayout xmlns:a="http://schemas.openxmlformats.org/drawingml/2006/main" xmlns:r="http://schemas.openxmlformats.org/officeDocument/2006/relationships" xmlns:p="http://schemas.openxmlformats.org/presentationml/2006/main" matchingName="1_Comparison">
  <p:cSld name="1_Comparison">
    <p:spTree>
      <p:nvGrpSpPr>
        <p:cNvPr id="1" name="Shape 7555"/>
        <p:cNvGrpSpPr/>
        <p:nvPr/>
      </p:nvGrpSpPr>
      <p:grpSpPr>
        <a:xfrm>
          <a:off x="0" y="0"/>
          <a:ext cx="0" cy="0"/>
          <a:chOff x="0" y="0"/>
          <a:chExt cx="0" cy="0"/>
        </a:xfrm>
      </p:grpSpPr>
      <p:grpSp>
        <p:nvGrpSpPr>
          <p:cNvPr id="7556" name="Google Shape;7556;p537"/>
          <p:cNvGrpSpPr/>
          <p:nvPr/>
        </p:nvGrpSpPr>
        <p:grpSpPr>
          <a:xfrm>
            <a:off x="10787315" y="2"/>
            <a:ext cx="7500689" cy="2138988"/>
            <a:chOff x="7191542" y="1"/>
            <a:chExt cx="5000459" cy="1425992"/>
          </a:xfrm>
        </p:grpSpPr>
        <p:pic>
          <p:nvPicPr>
            <p:cNvPr id="7557" name="Google Shape;7557;p53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558" name="Google Shape;7558;p537"/>
            <p:cNvGrpSpPr/>
            <p:nvPr/>
          </p:nvGrpSpPr>
          <p:grpSpPr>
            <a:xfrm>
              <a:off x="7191542" y="1"/>
              <a:ext cx="5000459" cy="1425992"/>
              <a:chOff x="7186272" y="0"/>
              <a:chExt cx="5005729" cy="1427495"/>
            </a:xfrm>
          </p:grpSpPr>
          <p:sp>
            <p:nvSpPr>
              <p:cNvPr id="7559" name="Google Shape;7559;p53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7560" name="Google Shape;7560;p53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7561" name="Google Shape;7561;p537"/>
          <p:cNvSpPr txBox="1">
            <a:spLocks noGrp="1"/>
          </p:cNvSpPr>
          <p:nvPr>
            <p:ph type="title"/>
          </p:nvPr>
        </p:nvSpPr>
        <p:spPr>
          <a:xfrm>
            <a:off x="914400" y="547690"/>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562" name="Google Shape;7562;p537"/>
          <p:cNvSpPr txBox="1">
            <a:spLocks noGrp="1"/>
          </p:cNvSpPr>
          <p:nvPr>
            <p:ph type="body" idx="1"/>
          </p:nvPr>
        </p:nvSpPr>
        <p:spPr>
          <a:xfrm>
            <a:off x="914402"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7563" name="Google Shape;7563;p537"/>
          <p:cNvSpPr txBox="1">
            <a:spLocks noGrp="1"/>
          </p:cNvSpPr>
          <p:nvPr>
            <p:ph type="body" idx="2"/>
          </p:nvPr>
        </p:nvSpPr>
        <p:spPr>
          <a:xfrm>
            <a:off x="914402"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564" name="Google Shape;7564;p537"/>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7565" name="Google Shape;7565;p537"/>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566" name="Google Shape;7566;p537"/>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7567" name="Google Shape;7567;p53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7568" name="Google Shape;7568;p53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80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7569"/>
        <p:cNvGrpSpPr/>
        <p:nvPr/>
      </p:nvGrpSpPr>
      <p:grpSpPr>
        <a:xfrm>
          <a:off x="0" y="0"/>
          <a:ext cx="0" cy="0"/>
          <a:chOff x="0" y="0"/>
          <a:chExt cx="0" cy="0"/>
        </a:xfrm>
      </p:grpSpPr>
      <p:grpSp>
        <p:nvGrpSpPr>
          <p:cNvPr id="7570" name="Google Shape;7570;p538"/>
          <p:cNvGrpSpPr/>
          <p:nvPr/>
        </p:nvGrpSpPr>
        <p:grpSpPr>
          <a:xfrm>
            <a:off x="10787315" y="2"/>
            <a:ext cx="7500689" cy="2138988"/>
            <a:chOff x="7191542" y="1"/>
            <a:chExt cx="5000459" cy="1425992"/>
          </a:xfrm>
        </p:grpSpPr>
        <p:pic>
          <p:nvPicPr>
            <p:cNvPr id="7571" name="Google Shape;7571;p53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572" name="Google Shape;7572;p538"/>
            <p:cNvGrpSpPr/>
            <p:nvPr/>
          </p:nvGrpSpPr>
          <p:grpSpPr>
            <a:xfrm>
              <a:off x="7191542" y="1"/>
              <a:ext cx="5000459" cy="1425992"/>
              <a:chOff x="7186272" y="0"/>
              <a:chExt cx="5005729" cy="1427495"/>
            </a:xfrm>
          </p:grpSpPr>
          <p:sp>
            <p:nvSpPr>
              <p:cNvPr id="7573" name="Google Shape;7573;p53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7574" name="Google Shape;7574;p53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7575" name="Google Shape;7575;p538"/>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576" name="Google Shape;7576;p538"/>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7577" name="Google Shape;7577;p53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7578" name="Google Shape;7578;p53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807.xml><?xml version="1.0" encoding="utf-8"?>
<p:sldLayout xmlns:a="http://schemas.openxmlformats.org/drawingml/2006/main" xmlns:r="http://schemas.openxmlformats.org/officeDocument/2006/relationships" xmlns:p="http://schemas.openxmlformats.org/presentationml/2006/main" matchingName="End">
  <p:cSld name="End">
    <p:spTree>
      <p:nvGrpSpPr>
        <p:cNvPr id="1" name="Shape 7579"/>
        <p:cNvGrpSpPr/>
        <p:nvPr/>
      </p:nvGrpSpPr>
      <p:grpSpPr>
        <a:xfrm>
          <a:off x="0" y="0"/>
          <a:ext cx="0" cy="0"/>
          <a:chOff x="0" y="0"/>
          <a:chExt cx="0" cy="0"/>
        </a:xfrm>
      </p:grpSpPr>
      <p:grpSp>
        <p:nvGrpSpPr>
          <p:cNvPr id="7580" name="Google Shape;7580;p539"/>
          <p:cNvGrpSpPr/>
          <p:nvPr/>
        </p:nvGrpSpPr>
        <p:grpSpPr>
          <a:xfrm>
            <a:off x="0" y="0"/>
            <a:ext cx="18288000" cy="3223245"/>
            <a:chOff x="0" y="0"/>
            <a:chExt cx="12192000" cy="2148830"/>
          </a:xfrm>
        </p:grpSpPr>
        <p:sp>
          <p:nvSpPr>
            <p:cNvPr id="7581" name="Google Shape;7581;p539"/>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7582" name="Google Shape;7582;p539"/>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sp>
        <p:nvSpPr>
          <p:cNvPr id="7583" name="Google Shape;7583;p539"/>
          <p:cNvSpPr/>
          <p:nvPr/>
        </p:nvSpPr>
        <p:spPr>
          <a:xfrm>
            <a:off x="1353552" y="2276548"/>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7584" name="Google Shape;7584;p539"/>
          <p:cNvSpPr txBox="1">
            <a:spLocks noGrp="1"/>
          </p:cNvSpPr>
          <p:nvPr>
            <p:ph type="body" idx="1"/>
          </p:nvPr>
        </p:nvSpPr>
        <p:spPr>
          <a:xfrm>
            <a:off x="1828802" y="5143502"/>
            <a:ext cx="8373978" cy="2120345"/>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585" name="Google Shape;7585;p539"/>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7586" name="Google Shape;7586;p539"/>
          <p:cNvPicPr preferRelativeResize="0"/>
          <p:nvPr/>
        </p:nvPicPr>
        <p:blipFill rotWithShape="1">
          <a:blip r:embed="rId2">
            <a:alphaModFix/>
          </a:blip>
          <a:srcRect/>
          <a:stretch/>
        </p:blipFill>
        <p:spPr>
          <a:xfrm>
            <a:off x="1353554" y="342557"/>
            <a:ext cx="3037973" cy="1367910"/>
          </a:xfrm>
          <a:prstGeom prst="rect">
            <a:avLst/>
          </a:prstGeom>
          <a:noFill/>
          <a:ln>
            <a:noFill/>
          </a:ln>
        </p:spPr>
      </p:pic>
      <p:sp>
        <p:nvSpPr>
          <p:cNvPr id="7587" name="Google Shape;7587;p539"/>
          <p:cNvSpPr>
            <a:spLocks noGrp="1"/>
          </p:cNvSpPr>
          <p:nvPr>
            <p:ph type="pic" idx="2"/>
          </p:nvPr>
        </p:nvSpPr>
        <p:spPr>
          <a:xfrm>
            <a:off x="10678026" y="350873"/>
            <a:ext cx="7609974" cy="8915400"/>
          </a:xfrm>
          <a:prstGeom prst="rect">
            <a:avLst/>
          </a:prstGeom>
          <a:noFill/>
          <a:ln>
            <a:noFill/>
          </a:ln>
        </p:spPr>
      </p:sp>
    </p:spTree>
  </p:cSld>
  <p:clrMapOvr>
    <a:masterClrMapping/>
  </p:clrMapOvr>
</p:sldLayout>
</file>

<file path=ppt/slideLayouts/slideLayout808.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588"/>
        <p:cNvGrpSpPr/>
        <p:nvPr/>
      </p:nvGrpSpPr>
      <p:grpSpPr>
        <a:xfrm>
          <a:off x="0" y="0"/>
          <a:ext cx="0" cy="0"/>
          <a:chOff x="0" y="0"/>
          <a:chExt cx="0" cy="0"/>
        </a:xfrm>
      </p:grpSpPr>
      <p:sp>
        <p:nvSpPr>
          <p:cNvPr id="7589" name="Google Shape;7589;p540"/>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7590" name="Google Shape;7590;p54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7591" name="Google Shape;7591;p54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7592" name="Google Shape;7592;p540"/>
          <p:cNvGrpSpPr/>
          <p:nvPr/>
        </p:nvGrpSpPr>
        <p:grpSpPr>
          <a:xfrm>
            <a:off x="10787315" y="2"/>
            <a:ext cx="7500689" cy="2138988"/>
            <a:chOff x="7191542" y="1"/>
            <a:chExt cx="5000459" cy="1425992"/>
          </a:xfrm>
        </p:grpSpPr>
        <p:pic>
          <p:nvPicPr>
            <p:cNvPr id="7593" name="Google Shape;7593;p54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594" name="Google Shape;7594;p540"/>
            <p:cNvGrpSpPr/>
            <p:nvPr/>
          </p:nvGrpSpPr>
          <p:grpSpPr>
            <a:xfrm>
              <a:off x="7191542" y="1"/>
              <a:ext cx="5000459" cy="1425992"/>
              <a:chOff x="7186272" y="0"/>
              <a:chExt cx="5005729" cy="1427495"/>
            </a:xfrm>
          </p:grpSpPr>
          <p:sp>
            <p:nvSpPr>
              <p:cNvPr id="7595" name="Google Shape;7595;p54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7596" name="Google Shape;7596;p54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809.xml><?xml version="1.0" encoding="utf-8"?>
<p:sldLayout xmlns:a="http://schemas.openxmlformats.org/drawingml/2006/main" xmlns:r="http://schemas.openxmlformats.org/officeDocument/2006/relationships" xmlns:p="http://schemas.openxmlformats.org/presentationml/2006/main" matchingName="4_Cover">
  <p:cSld name="4_Cover">
    <p:spTree>
      <p:nvGrpSpPr>
        <p:cNvPr id="1" name="Shape 7597"/>
        <p:cNvGrpSpPr/>
        <p:nvPr/>
      </p:nvGrpSpPr>
      <p:grpSpPr>
        <a:xfrm>
          <a:off x="0" y="0"/>
          <a:ext cx="0" cy="0"/>
          <a:chOff x="0" y="0"/>
          <a:chExt cx="0" cy="0"/>
        </a:xfrm>
      </p:grpSpPr>
      <p:sp>
        <p:nvSpPr>
          <p:cNvPr id="7598" name="Google Shape;7598;p541"/>
          <p:cNvSpPr/>
          <p:nvPr/>
        </p:nvSpPr>
        <p:spPr>
          <a:xfrm>
            <a:off x="1353552" y="1941622"/>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7599" name="Google Shape;7599;p541"/>
          <p:cNvSpPr txBox="1">
            <a:spLocks noGrp="1"/>
          </p:cNvSpPr>
          <p:nvPr>
            <p:ph type="ctrTitle"/>
          </p:nvPr>
        </p:nvSpPr>
        <p:spPr>
          <a:xfrm>
            <a:off x="2119967" y="2341999"/>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00" name="Google Shape;7600;p541"/>
          <p:cNvSpPr txBox="1">
            <a:spLocks noGrp="1"/>
          </p:cNvSpPr>
          <p:nvPr>
            <p:ph type="subTitle" idx="1"/>
          </p:nvPr>
        </p:nvSpPr>
        <p:spPr>
          <a:xfrm>
            <a:off x="2119967" y="5650295"/>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7601" name="Google Shape;7601;p541"/>
          <p:cNvSpPr>
            <a:spLocks noGrp="1"/>
          </p:cNvSpPr>
          <p:nvPr>
            <p:ph type="pic" idx="2"/>
          </p:nvPr>
        </p:nvSpPr>
        <p:spPr>
          <a:xfrm>
            <a:off x="10678026" y="350873"/>
            <a:ext cx="7609974" cy="8915400"/>
          </a:xfrm>
          <a:prstGeom prst="rect">
            <a:avLst/>
          </a:prstGeom>
          <a:noFill/>
          <a:ln>
            <a:noFill/>
          </a:ln>
        </p:spPr>
      </p:sp>
      <p:grpSp>
        <p:nvGrpSpPr>
          <p:cNvPr id="7602" name="Google Shape;7602;p541"/>
          <p:cNvGrpSpPr/>
          <p:nvPr/>
        </p:nvGrpSpPr>
        <p:grpSpPr>
          <a:xfrm>
            <a:off x="0" y="7530524"/>
            <a:ext cx="18288000" cy="2756480"/>
            <a:chOff x="0" y="5020348"/>
            <a:chExt cx="12192000" cy="1837653"/>
          </a:xfrm>
        </p:grpSpPr>
        <p:sp>
          <p:nvSpPr>
            <p:cNvPr id="7603" name="Google Shape;7603;p541"/>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7604" name="Google Shape;7604;p541"/>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pic>
          <p:nvPicPr>
            <p:cNvPr id="7605" name="Google Shape;7605;p541"/>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810.xml><?xml version="1.0" encoding="utf-8"?>
<p:sldLayout xmlns:a="http://schemas.openxmlformats.org/drawingml/2006/main" xmlns:r="http://schemas.openxmlformats.org/officeDocument/2006/relationships" xmlns:p="http://schemas.openxmlformats.org/presentationml/2006/main" matchingName="3_Divider">
  <p:cSld name="3_Divider">
    <p:bg>
      <p:bgPr>
        <a:solidFill>
          <a:schemeClr val="lt2"/>
        </a:solidFill>
        <a:effectLst/>
      </p:bgPr>
    </p:bg>
    <p:spTree>
      <p:nvGrpSpPr>
        <p:cNvPr id="1" name="Shape 7606"/>
        <p:cNvGrpSpPr/>
        <p:nvPr/>
      </p:nvGrpSpPr>
      <p:grpSpPr>
        <a:xfrm>
          <a:off x="0" y="0"/>
          <a:ext cx="0" cy="0"/>
          <a:chOff x="0" y="0"/>
          <a:chExt cx="0" cy="0"/>
        </a:xfrm>
      </p:grpSpPr>
      <p:grpSp>
        <p:nvGrpSpPr>
          <p:cNvPr id="7607" name="Google Shape;7607;p542"/>
          <p:cNvGrpSpPr/>
          <p:nvPr/>
        </p:nvGrpSpPr>
        <p:grpSpPr>
          <a:xfrm>
            <a:off x="0" y="7530523"/>
            <a:ext cx="18288000" cy="2756480"/>
            <a:chOff x="0" y="5020347"/>
            <a:chExt cx="12192000" cy="1837653"/>
          </a:xfrm>
        </p:grpSpPr>
        <p:sp>
          <p:nvSpPr>
            <p:cNvPr id="7608" name="Google Shape;7608;p542"/>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7609" name="Google Shape;7609;p542"/>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7610" name="Google Shape;7610;p542"/>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pic>
          <p:nvPicPr>
            <p:cNvPr id="7611" name="Google Shape;7611;p542"/>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7612" name="Google Shape;7612;p542"/>
          <p:cNvSpPr txBox="1">
            <a:spLocks noGrp="1"/>
          </p:cNvSpPr>
          <p:nvPr>
            <p:ph type="title"/>
          </p:nvPr>
        </p:nvSpPr>
        <p:spPr>
          <a:xfrm>
            <a:off x="2119965" y="1052624"/>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13" name="Google Shape;7613;p542"/>
          <p:cNvSpPr txBox="1">
            <a:spLocks noGrp="1"/>
          </p:cNvSpPr>
          <p:nvPr>
            <p:ph type="subTitle" idx="1"/>
          </p:nvPr>
        </p:nvSpPr>
        <p:spPr>
          <a:xfrm>
            <a:off x="2119965" y="4622461"/>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811.xml><?xml version="1.0" encoding="utf-8"?>
<p:sldLayout xmlns:a="http://schemas.openxmlformats.org/drawingml/2006/main" xmlns:r="http://schemas.openxmlformats.org/officeDocument/2006/relationships" xmlns:p="http://schemas.openxmlformats.org/presentationml/2006/main" matchingName="3_Photo Slide">
  <p:cSld name="3_Photo Slide">
    <p:spTree>
      <p:nvGrpSpPr>
        <p:cNvPr id="1" name="Shape 7614"/>
        <p:cNvGrpSpPr/>
        <p:nvPr/>
      </p:nvGrpSpPr>
      <p:grpSpPr>
        <a:xfrm>
          <a:off x="0" y="0"/>
          <a:ext cx="0" cy="0"/>
          <a:chOff x="0" y="0"/>
          <a:chExt cx="0" cy="0"/>
        </a:xfrm>
      </p:grpSpPr>
      <p:sp>
        <p:nvSpPr>
          <p:cNvPr id="7615" name="Google Shape;7615;p543"/>
          <p:cNvSpPr txBox="1">
            <a:spLocks noGrp="1"/>
          </p:cNvSpPr>
          <p:nvPr>
            <p:ph type="body" idx="1"/>
          </p:nvPr>
        </p:nvSpPr>
        <p:spPr>
          <a:xfrm>
            <a:off x="685801"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7616" name="Google Shape;7616;p543"/>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7617" name="Google Shape;7617;p543"/>
          <p:cNvGrpSpPr/>
          <p:nvPr/>
        </p:nvGrpSpPr>
        <p:grpSpPr>
          <a:xfrm>
            <a:off x="0" y="8069141"/>
            <a:ext cx="4211052" cy="1130837"/>
            <a:chOff x="0" y="5379426"/>
            <a:chExt cx="2807368" cy="753891"/>
          </a:xfrm>
        </p:grpSpPr>
        <p:sp>
          <p:nvSpPr>
            <p:cNvPr id="7618" name="Google Shape;7618;p543"/>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7619" name="Google Shape;7619;p543"/>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grpSp>
      <p:sp>
        <p:nvSpPr>
          <p:cNvPr id="7620" name="Google Shape;7620;p543"/>
          <p:cNvSpPr>
            <a:spLocks noGrp="1"/>
          </p:cNvSpPr>
          <p:nvPr>
            <p:ph type="pic" idx="2"/>
          </p:nvPr>
        </p:nvSpPr>
        <p:spPr>
          <a:xfrm>
            <a:off x="4211052" y="685803"/>
            <a:ext cx="13373100" cy="8915397"/>
          </a:xfrm>
          <a:prstGeom prst="rect">
            <a:avLst/>
          </a:prstGeom>
          <a:noFill/>
          <a:ln>
            <a:noFill/>
          </a:ln>
        </p:spPr>
      </p:sp>
      <p:pic>
        <p:nvPicPr>
          <p:cNvPr id="7621" name="Google Shape;7621;p543"/>
          <p:cNvPicPr preferRelativeResize="0"/>
          <p:nvPr/>
        </p:nvPicPr>
        <p:blipFill rotWithShape="1">
          <a:blip r:embed="rId2">
            <a:alphaModFix/>
          </a:blip>
          <a:srcRect/>
          <a:stretch/>
        </p:blipFill>
        <p:spPr>
          <a:xfrm>
            <a:off x="770024" y="6578307"/>
            <a:ext cx="3037973" cy="1367910"/>
          </a:xfrm>
          <a:prstGeom prst="rect">
            <a:avLst/>
          </a:prstGeom>
          <a:noFill/>
          <a:ln>
            <a:noFill/>
          </a:ln>
        </p:spPr>
      </p:pic>
    </p:spTree>
  </p:cSld>
  <p:clrMapOvr>
    <a:masterClrMapping/>
  </p:clrMapOvr>
</p:sldLayout>
</file>

<file path=ppt/slideLayouts/slideLayout812.xml><?xml version="1.0" encoding="utf-8"?>
<p:sldLayout xmlns:a="http://schemas.openxmlformats.org/drawingml/2006/main" xmlns:r="http://schemas.openxmlformats.org/officeDocument/2006/relationships" xmlns:p="http://schemas.openxmlformats.org/presentationml/2006/main" matchingName="6_Quotation">
  <p:cSld name="6_Quotation">
    <p:spTree>
      <p:nvGrpSpPr>
        <p:cNvPr id="1" name="Shape 7622"/>
        <p:cNvGrpSpPr/>
        <p:nvPr/>
      </p:nvGrpSpPr>
      <p:grpSpPr>
        <a:xfrm>
          <a:off x="0" y="0"/>
          <a:ext cx="0" cy="0"/>
          <a:chOff x="0" y="0"/>
          <a:chExt cx="0" cy="0"/>
        </a:xfrm>
      </p:grpSpPr>
      <p:sp>
        <p:nvSpPr>
          <p:cNvPr id="7623" name="Google Shape;7623;p544"/>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7624" name="Google Shape;7624;p544"/>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25" name="Google Shape;7625;p544"/>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626" name="Google Shape;7626;p544"/>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7627" name="Google Shape;7627;p54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7628" name="Google Shape;7628;p54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7629" name="Google Shape;7629;p544"/>
          <p:cNvGrpSpPr/>
          <p:nvPr/>
        </p:nvGrpSpPr>
        <p:grpSpPr>
          <a:xfrm>
            <a:off x="10787315" y="2"/>
            <a:ext cx="7500689" cy="2138988"/>
            <a:chOff x="7191542" y="1"/>
            <a:chExt cx="5000459" cy="1425992"/>
          </a:xfrm>
        </p:grpSpPr>
        <p:pic>
          <p:nvPicPr>
            <p:cNvPr id="7630" name="Google Shape;7630;p54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631" name="Google Shape;7631;p544"/>
            <p:cNvGrpSpPr/>
            <p:nvPr/>
          </p:nvGrpSpPr>
          <p:grpSpPr>
            <a:xfrm>
              <a:off x="7191542" y="1"/>
              <a:ext cx="5000459" cy="1425992"/>
              <a:chOff x="7186272" y="0"/>
              <a:chExt cx="5005729" cy="1427495"/>
            </a:xfrm>
          </p:grpSpPr>
          <p:sp>
            <p:nvSpPr>
              <p:cNvPr id="7632" name="Google Shape;7632;p54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7633" name="Google Shape;7633;p54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7634" name="Google Shape;7634;p544"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813.xml><?xml version="1.0" encoding="utf-8"?>
<p:sldLayout xmlns:a="http://schemas.openxmlformats.org/drawingml/2006/main" xmlns:r="http://schemas.openxmlformats.org/officeDocument/2006/relationships" xmlns:p="http://schemas.openxmlformats.org/presentationml/2006/main" matchingName="3_Title and Content">
  <p:cSld name="3_Title and Content">
    <p:spTree>
      <p:nvGrpSpPr>
        <p:cNvPr id="1" name="Shape 7635"/>
        <p:cNvGrpSpPr/>
        <p:nvPr/>
      </p:nvGrpSpPr>
      <p:grpSpPr>
        <a:xfrm>
          <a:off x="0" y="0"/>
          <a:ext cx="0" cy="0"/>
          <a:chOff x="0" y="0"/>
          <a:chExt cx="0" cy="0"/>
        </a:xfrm>
      </p:grpSpPr>
      <p:grpSp>
        <p:nvGrpSpPr>
          <p:cNvPr id="7636" name="Google Shape;7636;p545"/>
          <p:cNvGrpSpPr/>
          <p:nvPr/>
        </p:nvGrpSpPr>
        <p:grpSpPr>
          <a:xfrm>
            <a:off x="10787315" y="2"/>
            <a:ext cx="7500689" cy="2138988"/>
            <a:chOff x="7191542" y="1"/>
            <a:chExt cx="5000459" cy="1425992"/>
          </a:xfrm>
        </p:grpSpPr>
        <p:pic>
          <p:nvPicPr>
            <p:cNvPr id="7637" name="Google Shape;7637;p54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638" name="Google Shape;7638;p545"/>
            <p:cNvGrpSpPr/>
            <p:nvPr/>
          </p:nvGrpSpPr>
          <p:grpSpPr>
            <a:xfrm>
              <a:off x="7191542" y="1"/>
              <a:ext cx="5000459" cy="1425992"/>
              <a:chOff x="7186272" y="0"/>
              <a:chExt cx="5005729" cy="1427495"/>
            </a:xfrm>
          </p:grpSpPr>
          <p:sp>
            <p:nvSpPr>
              <p:cNvPr id="7639" name="Google Shape;7639;p54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7640" name="Google Shape;7640;p54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7641" name="Google Shape;7641;p545"/>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42" name="Google Shape;7642;p545"/>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643" name="Google Shape;7643;p545"/>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7644" name="Google Shape;7644;p54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7645" name="Google Shape;7645;p54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814.xml><?xml version="1.0" encoding="utf-8"?>
<p:sldLayout xmlns:a="http://schemas.openxmlformats.org/drawingml/2006/main" xmlns:r="http://schemas.openxmlformats.org/officeDocument/2006/relationships" xmlns:p="http://schemas.openxmlformats.org/presentationml/2006/main" matchingName="2_Two Content">
  <p:cSld name="2_Two Content">
    <p:spTree>
      <p:nvGrpSpPr>
        <p:cNvPr id="1" name="Shape 7646"/>
        <p:cNvGrpSpPr/>
        <p:nvPr/>
      </p:nvGrpSpPr>
      <p:grpSpPr>
        <a:xfrm>
          <a:off x="0" y="0"/>
          <a:ext cx="0" cy="0"/>
          <a:chOff x="0" y="0"/>
          <a:chExt cx="0" cy="0"/>
        </a:xfrm>
      </p:grpSpPr>
      <p:sp>
        <p:nvSpPr>
          <p:cNvPr id="7647" name="Google Shape;7647;p546"/>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48" name="Google Shape;7648;p546"/>
          <p:cNvSpPr txBox="1">
            <a:spLocks noGrp="1"/>
          </p:cNvSpPr>
          <p:nvPr>
            <p:ph type="body" idx="1"/>
          </p:nvPr>
        </p:nvSpPr>
        <p:spPr>
          <a:xfrm>
            <a:off x="914400" y="2738439"/>
            <a:ext cx="81153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7649" name="Google Shape;7649;p546"/>
          <p:cNvGrpSpPr/>
          <p:nvPr/>
        </p:nvGrpSpPr>
        <p:grpSpPr>
          <a:xfrm>
            <a:off x="10787315" y="2"/>
            <a:ext cx="7500689" cy="2138988"/>
            <a:chOff x="7191542" y="1"/>
            <a:chExt cx="5000459" cy="1425992"/>
          </a:xfrm>
        </p:grpSpPr>
        <p:pic>
          <p:nvPicPr>
            <p:cNvPr id="7650" name="Google Shape;7650;p54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651" name="Google Shape;7651;p546"/>
            <p:cNvGrpSpPr/>
            <p:nvPr/>
          </p:nvGrpSpPr>
          <p:grpSpPr>
            <a:xfrm>
              <a:off x="7191542" y="1"/>
              <a:ext cx="5000459" cy="1425992"/>
              <a:chOff x="7186272" y="0"/>
              <a:chExt cx="5005729" cy="1427495"/>
            </a:xfrm>
          </p:grpSpPr>
          <p:sp>
            <p:nvSpPr>
              <p:cNvPr id="7652" name="Google Shape;7652;p54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7653" name="Google Shape;7653;p54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7654" name="Google Shape;7654;p546"/>
          <p:cNvSpPr txBox="1">
            <a:spLocks noGrp="1"/>
          </p:cNvSpPr>
          <p:nvPr>
            <p:ph type="body" idx="2"/>
          </p:nvPr>
        </p:nvSpPr>
        <p:spPr>
          <a:xfrm>
            <a:off x="9258301" y="2738439"/>
            <a:ext cx="8115299"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655" name="Google Shape;7655;p546"/>
          <p:cNvSpPr txBox="1">
            <a:spLocks noGrp="1"/>
          </p:cNvSpPr>
          <p:nvPr>
            <p:ph type="sldNum" idx="12"/>
          </p:nvPr>
        </p:nvSpPr>
        <p:spPr>
          <a:xfrm>
            <a:off x="13258797"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7656" name="Google Shape;7656;p54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7657" name="Google Shape;7657;p54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815.xml><?xml version="1.0" encoding="utf-8"?>
<p:sldLayout xmlns:a="http://schemas.openxmlformats.org/drawingml/2006/main" xmlns:r="http://schemas.openxmlformats.org/officeDocument/2006/relationships" xmlns:p="http://schemas.openxmlformats.org/presentationml/2006/main" matchingName="2_Comparison">
  <p:cSld name="2_Comparison">
    <p:spTree>
      <p:nvGrpSpPr>
        <p:cNvPr id="1" name="Shape 7658"/>
        <p:cNvGrpSpPr/>
        <p:nvPr/>
      </p:nvGrpSpPr>
      <p:grpSpPr>
        <a:xfrm>
          <a:off x="0" y="0"/>
          <a:ext cx="0" cy="0"/>
          <a:chOff x="0" y="0"/>
          <a:chExt cx="0" cy="0"/>
        </a:xfrm>
      </p:grpSpPr>
      <p:grpSp>
        <p:nvGrpSpPr>
          <p:cNvPr id="7659" name="Google Shape;7659;p547"/>
          <p:cNvGrpSpPr/>
          <p:nvPr/>
        </p:nvGrpSpPr>
        <p:grpSpPr>
          <a:xfrm>
            <a:off x="10787315" y="2"/>
            <a:ext cx="7500689" cy="2138988"/>
            <a:chOff x="7191542" y="1"/>
            <a:chExt cx="5000459" cy="1425992"/>
          </a:xfrm>
        </p:grpSpPr>
        <p:pic>
          <p:nvPicPr>
            <p:cNvPr id="7660" name="Google Shape;7660;p54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661" name="Google Shape;7661;p547"/>
            <p:cNvGrpSpPr/>
            <p:nvPr/>
          </p:nvGrpSpPr>
          <p:grpSpPr>
            <a:xfrm>
              <a:off x="7191542" y="1"/>
              <a:ext cx="5000459" cy="1425992"/>
              <a:chOff x="7186272" y="0"/>
              <a:chExt cx="5005729" cy="1427495"/>
            </a:xfrm>
          </p:grpSpPr>
          <p:sp>
            <p:nvSpPr>
              <p:cNvPr id="7662" name="Google Shape;7662;p54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7663" name="Google Shape;7663;p54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7664" name="Google Shape;7664;p547"/>
          <p:cNvSpPr txBox="1">
            <a:spLocks noGrp="1"/>
          </p:cNvSpPr>
          <p:nvPr>
            <p:ph type="title"/>
          </p:nvPr>
        </p:nvSpPr>
        <p:spPr>
          <a:xfrm>
            <a:off x="914400" y="547690"/>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65" name="Google Shape;7665;p547"/>
          <p:cNvSpPr txBox="1">
            <a:spLocks noGrp="1"/>
          </p:cNvSpPr>
          <p:nvPr>
            <p:ph type="body" idx="1"/>
          </p:nvPr>
        </p:nvSpPr>
        <p:spPr>
          <a:xfrm>
            <a:off x="914402"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7666" name="Google Shape;7666;p547"/>
          <p:cNvSpPr txBox="1">
            <a:spLocks noGrp="1"/>
          </p:cNvSpPr>
          <p:nvPr>
            <p:ph type="body" idx="2"/>
          </p:nvPr>
        </p:nvSpPr>
        <p:spPr>
          <a:xfrm>
            <a:off x="914402"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667" name="Google Shape;7667;p547"/>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7668" name="Google Shape;7668;p547"/>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669" name="Google Shape;7669;p547"/>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7670" name="Google Shape;7670;p54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7671" name="Google Shape;7671;p54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816.xml><?xml version="1.0" encoding="utf-8"?>
<p:sldLayout xmlns:a="http://schemas.openxmlformats.org/drawingml/2006/main" xmlns:r="http://schemas.openxmlformats.org/officeDocument/2006/relationships" xmlns:p="http://schemas.openxmlformats.org/presentationml/2006/main" matchingName="1_Title Only">
  <p:cSld name="1_Title Only">
    <p:spTree>
      <p:nvGrpSpPr>
        <p:cNvPr id="1" name="Shape 7672"/>
        <p:cNvGrpSpPr/>
        <p:nvPr/>
      </p:nvGrpSpPr>
      <p:grpSpPr>
        <a:xfrm>
          <a:off x="0" y="0"/>
          <a:ext cx="0" cy="0"/>
          <a:chOff x="0" y="0"/>
          <a:chExt cx="0" cy="0"/>
        </a:xfrm>
      </p:grpSpPr>
      <p:grpSp>
        <p:nvGrpSpPr>
          <p:cNvPr id="7673" name="Google Shape;7673;p548"/>
          <p:cNvGrpSpPr/>
          <p:nvPr/>
        </p:nvGrpSpPr>
        <p:grpSpPr>
          <a:xfrm>
            <a:off x="10787315" y="2"/>
            <a:ext cx="7500689" cy="2138988"/>
            <a:chOff x="7191542" y="1"/>
            <a:chExt cx="5000459" cy="1425992"/>
          </a:xfrm>
        </p:grpSpPr>
        <p:pic>
          <p:nvPicPr>
            <p:cNvPr id="7674" name="Google Shape;7674;p54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675" name="Google Shape;7675;p548"/>
            <p:cNvGrpSpPr/>
            <p:nvPr/>
          </p:nvGrpSpPr>
          <p:grpSpPr>
            <a:xfrm>
              <a:off x="7191542" y="1"/>
              <a:ext cx="5000459" cy="1425992"/>
              <a:chOff x="7186272" y="0"/>
              <a:chExt cx="5005729" cy="1427495"/>
            </a:xfrm>
          </p:grpSpPr>
          <p:sp>
            <p:nvSpPr>
              <p:cNvPr id="7676" name="Google Shape;7676;p54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7677" name="Google Shape;7677;p54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7678" name="Google Shape;7678;p548"/>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79" name="Google Shape;7679;p548"/>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7680" name="Google Shape;7680;p54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7681" name="Google Shape;7681;p54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817.xml><?xml version="1.0" encoding="utf-8"?>
<p:sldLayout xmlns:a="http://schemas.openxmlformats.org/drawingml/2006/main" xmlns:r="http://schemas.openxmlformats.org/officeDocument/2006/relationships" xmlns:p="http://schemas.openxmlformats.org/presentationml/2006/main" matchingName="1_End">
  <p:cSld name="1_End">
    <p:spTree>
      <p:nvGrpSpPr>
        <p:cNvPr id="1" name="Shape 7682"/>
        <p:cNvGrpSpPr/>
        <p:nvPr/>
      </p:nvGrpSpPr>
      <p:grpSpPr>
        <a:xfrm>
          <a:off x="0" y="0"/>
          <a:ext cx="0" cy="0"/>
          <a:chOff x="0" y="0"/>
          <a:chExt cx="0" cy="0"/>
        </a:xfrm>
      </p:grpSpPr>
      <p:grpSp>
        <p:nvGrpSpPr>
          <p:cNvPr id="7683" name="Google Shape;7683;p549"/>
          <p:cNvGrpSpPr/>
          <p:nvPr/>
        </p:nvGrpSpPr>
        <p:grpSpPr>
          <a:xfrm>
            <a:off x="0" y="0"/>
            <a:ext cx="18288000" cy="3223245"/>
            <a:chOff x="0" y="0"/>
            <a:chExt cx="12192000" cy="2148830"/>
          </a:xfrm>
        </p:grpSpPr>
        <p:sp>
          <p:nvSpPr>
            <p:cNvPr id="7684" name="Google Shape;7684;p549"/>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7685" name="Google Shape;7685;p549"/>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sp>
        <p:nvSpPr>
          <p:cNvPr id="7686" name="Google Shape;7686;p549"/>
          <p:cNvSpPr/>
          <p:nvPr/>
        </p:nvSpPr>
        <p:spPr>
          <a:xfrm>
            <a:off x="1353552" y="2276548"/>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7687" name="Google Shape;7687;p549"/>
          <p:cNvSpPr txBox="1">
            <a:spLocks noGrp="1"/>
          </p:cNvSpPr>
          <p:nvPr>
            <p:ph type="body" idx="1"/>
          </p:nvPr>
        </p:nvSpPr>
        <p:spPr>
          <a:xfrm>
            <a:off x="1828802" y="5143502"/>
            <a:ext cx="8373978" cy="2120345"/>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688" name="Google Shape;7688;p549"/>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7689" name="Google Shape;7689;p549"/>
          <p:cNvPicPr preferRelativeResize="0"/>
          <p:nvPr/>
        </p:nvPicPr>
        <p:blipFill rotWithShape="1">
          <a:blip r:embed="rId2">
            <a:alphaModFix/>
          </a:blip>
          <a:srcRect/>
          <a:stretch/>
        </p:blipFill>
        <p:spPr>
          <a:xfrm>
            <a:off x="1353554" y="342557"/>
            <a:ext cx="3037973" cy="1367910"/>
          </a:xfrm>
          <a:prstGeom prst="rect">
            <a:avLst/>
          </a:prstGeom>
          <a:noFill/>
          <a:ln>
            <a:noFill/>
          </a:ln>
        </p:spPr>
      </p:pic>
      <p:sp>
        <p:nvSpPr>
          <p:cNvPr id="7690" name="Google Shape;7690;p549"/>
          <p:cNvSpPr>
            <a:spLocks noGrp="1"/>
          </p:cNvSpPr>
          <p:nvPr>
            <p:ph type="pic" idx="2"/>
          </p:nvPr>
        </p:nvSpPr>
        <p:spPr>
          <a:xfrm>
            <a:off x="10678026" y="350873"/>
            <a:ext cx="7609974" cy="8915400"/>
          </a:xfrm>
          <a:prstGeom prst="rect">
            <a:avLst/>
          </a:prstGeom>
          <a:noFill/>
          <a:ln>
            <a:noFill/>
          </a:ln>
        </p:spPr>
      </p:sp>
    </p:spTree>
  </p:cSld>
  <p:clrMapOvr>
    <a:masterClrMapping/>
  </p:clrMapOvr>
</p:sldLayout>
</file>

<file path=ppt/slideLayouts/slideLayout818.xml><?xml version="1.0" encoding="utf-8"?>
<p:sldLayout xmlns:a="http://schemas.openxmlformats.org/drawingml/2006/main" xmlns:r="http://schemas.openxmlformats.org/officeDocument/2006/relationships" xmlns:p="http://schemas.openxmlformats.org/presentationml/2006/main" matchingName="1_Blank">
  <p:cSld name="1_Blank">
    <p:spTree>
      <p:nvGrpSpPr>
        <p:cNvPr id="1" name="Shape 7691"/>
        <p:cNvGrpSpPr/>
        <p:nvPr/>
      </p:nvGrpSpPr>
      <p:grpSpPr>
        <a:xfrm>
          <a:off x="0" y="0"/>
          <a:ext cx="0" cy="0"/>
          <a:chOff x="0" y="0"/>
          <a:chExt cx="0" cy="0"/>
        </a:xfrm>
      </p:grpSpPr>
      <p:sp>
        <p:nvSpPr>
          <p:cNvPr id="7692" name="Google Shape;7692;p550"/>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7693" name="Google Shape;7693;p55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7694" name="Google Shape;7694;p55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7695" name="Google Shape;7695;p550"/>
          <p:cNvGrpSpPr/>
          <p:nvPr/>
        </p:nvGrpSpPr>
        <p:grpSpPr>
          <a:xfrm>
            <a:off x="10787315" y="2"/>
            <a:ext cx="7500689" cy="2138988"/>
            <a:chOff x="7191542" y="1"/>
            <a:chExt cx="5000459" cy="1425992"/>
          </a:xfrm>
        </p:grpSpPr>
        <p:pic>
          <p:nvPicPr>
            <p:cNvPr id="7696" name="Google Shape;7696;p55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697" name="Google Shape;7697;p550"/>
            <p:cNvGrpSpPr/>
            <p:nvPr/>
          </p:nvGrpSpPr>
          <p:grpSpPr>
            <a:xfrm>
              <a:off x="7191542" y="1"/>
              <a:ext cx="5000459" cy="1425992"/>
              <a:chOff x="7186272" y="0"/>
              <a:chExt cx="5005729" cy="1427495"/>
            </a:xfrm>
          </p:grpSpPr>
          <p:sp>
            <p:nvSpPr>
              <p:cNvPr id="7698" name="Google Shape;7698;p55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7699" name="Google Shape;7699;p55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819.xml><?xml version="1.0" encoding="utf-8"?>
<p:sldLayout xmlns:a="http://schemas.openxmlformats.org/drawingml/2006/main" xmlns:r="http://schemas.openxmlformats.org/officeDocument/2006/relationships" xmlns:p="http://schemas.openxmlformats.org/presentationml/2006/main" matchingName="7_Quotation">
  <p:cSld name="7_Quotation">
    <p:spTree>
      <p:nvGrpSpPr>
        <p:cNvPr id="1" name="Shape 7700"/>
        <p:cNvGrpSpPr/>
        <p:nvPr/>
      </p:nvGrpSpPr>
      <p:grpSpPr>
        <a:xfrm>
          <a:off x="0" y="0"/>
          <a:ext cx="0" cy="0"/>
          <a:chOff x="0" y="0"/>
          <a:chExt cx="0" cy="0"/>
        </a:xfrm>
      </p:grpSpPr>
      <p:sp>
        <p:nvSpPr>
          <p:cNvPr id="7701" name="Google Shape;7701;p551"/>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7702" name="Google Shape;7702;p551"/>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703" name="Google Shape;7703;p551"/>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704" name="Google Shape;7704;p551"/>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7705" name="Google Shape;7705;p55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7706" name="Google Shape;7706;p55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7707" name="Google Shape;7707;p551"/>
          <p:cNvGrpSpPr/>
          <p:nvPr/>
        </p:nvGrpSpPr>
        <p:grpSpPr>
          <a:xfrm>
            <a:off x="10787315" y="2"/>
            <a:ext cx="7500689" cy="2138988"/>
            <a:chOff x="7191542" y="1"/>
            <a:chExt cx="5000459" cy="1425992"/>
          </a:xfrm>
        </p:grpSpPr>
        <p:pic>
          <p:nvPicPr>
            <p:cNvPr id="7708" name="Google Shape;7708;p55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709" name="Google Shape;7709;p551"/>
            <p:cNvGrpSpPr/>
            <p:nvPr/>
          </p:nvGrpSpPr>
          <p:grpSpPr>
            <a:xfrm>
              <a:off x="7191542" y="1"/>
              <a:ext cx="5000459" cy="1425992"/>
              <a:chOff x="7186272" y="0"/>
              <a:chExt cx="5005729" cy="1427495"/>
            </a:xfrm>
          </p:grpSpPr>
          <p:sp>
            <p:nvSpPr>
              <p:cNvPr id="7710" name="Google Shape;7710;p55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7711" name="Google Shape;7711;p55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7712" name="Google Shape;7712;p551"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820.xml><?xml version="1.0" encoding="utf-8"?>
<p:sldLayout xmlns:a="http://schemas.openxmlformats.org/drawingml/2006/main" xmlns:r="http://schemas.openxmlformats.org/officeDocument/2006/relationships" xmlns:p="http://schemas.openxmlformats.org/presentationml/2006/main" showMasterSp="0" matchingName="Title Slide">
  <p:cSld name="Title Slide">
    <p:bg>
      <p:bgPr>
        <a:solidFill>
          <a:schemeClr val="lt1"/>
        </a:solidFill>
        <a:effectLst/>
      </p:bgPr>
    </p:bg>
    <p:spTree>
      <p:nvGrpSpPr>
        <p:cNvPr id="1" name="Shape 7713"/>
        <p:cNvGrpSpPr/>
        <p:nvPr/>
      </p:nvGrpSpPr>
      <p:grpSpPr>
        <a:xfrm>
          <a:off x="0" y="0"/>
          <a:ext cx="0" cy="0"/>
          <a:chOff x="0" y="0"/>
          <a:chExt cx="0" cy="0"/>
        </a:xfrm>
      </p:grpSpPr>
      <p:sp>
        <p:nvSpPr>
          <p:cNvPr id="7714" name="Google Shape;7714;p552"/>
          <p:cNvSpPr/>
          <p:nvPr/>
        </p:nvSpPr>
        <p:spPr>
          <a:xfrm>
            <a:off x="0" y="0"/>
            <a:ext cx="18288000" cy="10287000"/>
          </a:xfrm>
          <a:custGeom>
            <a:avLst/>
            <a:gdLst/>
            <a:ahLst/>
            <a:cxnLst/>
            <a:rect l="l" t="t" r="r" b="b"/>
            <a:pathLst>
              <a:path w="12192000" h="6858000" extrusionOk="0">
                <a:moveTo>
                  <a:pt x="12192000" y="0"/>
                </a:moveTo>
                <a:lnTo>
                  <a:pt x="0" y="0"/>
                </a:lnTo>
                <a:lnTo>
                  <a:pt x="0" y="6858000"/>
                </a:lnTo>
                <a:lnTo>
                  <a:pt x="12192000" y="6858000"/>
                </a:lnTo>
                <a:lnTo>
                  <a:pt x="12192000" y="0"/>
                </a:lnTo>
                <a:close/>
              </a:path>
            </a:pathLst>
          </a:custGeom>
          <a:solidFill>
            <a:srgbClr val="F3F6F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7715" name="Google Shape;7715;p552"/>
          <p:cNvSpPr/>
          <p:nvPr/>
        </p:nvSpPr>
        <p:spPr>
          <a:xfrm>
            <a:off x="5" y="7651274"/>
            <a:ext cx="10667048" cy="2636520"/>
          </a:xfrm>
          <a:custGeom>
            <a:avLst/>
            <a:gdLst/>
            <a:ahLst/>
            <a:cxnLst/>
            <a:rect l="l" t="t" r="r" b="b"/>
            <a:pathLst>
              <a:path w="7111365" h="1757679" extrusionOk="0">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pic>
        <p:nvPicPr>
          <p:cNvPr id="7716" name="Google Shape;7716;p552"/>
          <p:cNvPicPr preferRelativeResize="0"/>
          <p:nvPr/>
        </p:nvPicPr>
        <p:blipFill rotWithShape="1">
          <a:blip r:embed="rId2">
            <a:alphaModFix/>
          </a:blip>
          <a:srcRect/>
          <a:stretch/>
        </p:blipFill>
        <p:spPr>
          <a:xfrm>
            <a:off x="0" y="7562849"/>
            <a:ext cx="18288000" cy="2724150"/>
          </a:xfrm>
          <a:prstGeom prst="rect">
            <a:avLst/>
          </a:prstGeom>
          <a:noFill/>
          <a:ln>
            <a:noFill/>
          </a:ln>
        </p:spPr>
      </p:pic>
      <p:sp>
        <p:nvSpPr>
          <p:cNvPr id="7717" name="Google Shape;7717;p552"/>
          <p:cNvSpPr/>
          <p:nvPr/>
        </p:nvSpPr>
        <p:spPr>
          <a:xfrm>
            <a:off x="2" y="7530085"/>
            <a:ext cx="18288000" cy="2757488"/>
          </a:xfrm>
          <a:custGeom>
            <a:avLst/>
            <a:gdLst/>
            <a:ahLst/>
            <a:cxnLst/>
            <a:rect l="l" t="t" r="r" b="b"/>
            <a:pathLst>
              <a:path w="12192000" h="1838325" extrusionOk="0">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pic>
        <p:nvPicPr>
          <p:cNvPr id="7718" name="Google Shape;7718;p552"/>
          <p:cNvPicPr preferRelativeResize="0"/>
          <p:nvPr/>
        </p:nvPicPr>
        <p:blipFill rotWithShape="1">
          <a:blip r:embed="rId3">
            <a:alphaModFix/>
          </a:blip>
          <a:srcRect/>
          <a:stretch/>
        </p:blipFill>
        <p:spPr>
          <a:xfrm>
            <a:off x="470936" y="8346187"/>
            <a:ext cx="3038075" cy="1367027"/>
          </a:xfrm>
          <a:prstGeom prst="rect">
            <a:avLst/>
          </a:prstGeom>
          <a:noFill/>
          <a:ln>
            <a:noFill/>
          </a:ln>
        </p:spPr>
      </p:pic>
      <p:sp>
        <p:nvSpPr>
          <p:cNvPr id="7719" name="Google Shape;7719;p552"/>
          <p:cNvSpPr/>
          <p:nvPr/>
        </p:nvSpPr>
        <p:spPr>
          <a:xfrm>
            <a:off x="2280284" y="4218813"/>
            <a:ext cx="3429000" cy="0"/>
          </a:xfrm>
          <a:custGeom>
            <a:avLst/>
            <a:gdLst/>
            <a:ahLst/>
            <a:cxnLst/>
            <a:rect l="l" t="t" r="r" b="b"/>
            <a:pathLst>
              <a:path w="2286000" h="120000" extrusionOk="0">
                <a:moveTo>
                  <a:pt x="0" y="0"/>
                </a:moveTo>
                <a:lnTo>
                  <a:pt x="2286000" y="0"/>
                </a:lnTo>
              </a:path>
            </a:pathLst>
          </a:custGeom>
          <a:noFill/>
          <a:ln w="32000" cap="flat" cmpd="sng">
            <a:solidFill>
              <a:srgbClr val="F58366"/>
            </a:solidFill>
            <a:prstDash val="solid"/>
            <a:round/>
            <a:headEnd type="none" w="sm" len="sm"/>
            <a:tailEnd type="none" w="sm" len="sm"/>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7720" name="Google Shape;7720;p552"/>
          <p:cNvSpPr txBox="1">
            <a:spLocks noGrp="1"/>
          </p:cNvSpPr>
          <p:nvPr>
            <p:ph type="ctrTitle"/>
          </p:nvPr>
        </p:nvSpPr>
        <p:spPr>
          <a:xfrm>
            <a:off x="707535" y="740880"/>
            <a:ext cx="16872927" cy="861060"/>
          </a:xfrm>
          <a:prstGeom prst="rect">
            <a:avLst/>
          </a:prstGeom>
          <a:noFill/>
          <a:ln>
            <a:noFill/>
          </a:ln>
        </p:spPr>
        <p:txBody>
          <a:bodyPr spcFirstLastPara="1" wrap="square" lIns="0" tIns="0" rIns="0" bIns="0" anchor="ctr" anchorCtr="0">
            <a:spAutoFit/>
          </a:bodyPr>
          <a:lstStyle>
            <a:lvl1pPr lvl="0" algn="l">
              <a:lnSpc>
                <a:spcPct val="100000"/>
              </a:lnSpc>
              <a:spcBef>
                <a:spcPts val="0"/>
              </a:spcBef>
              <a:spcAft>
                <a:spcPts val="0"/>
              </a:spcAft>
              <a:buClr>
                <a:schemeClr val="dk1"/>
              </a:buClr>
              <a:buSzPts val="5400"/>
              <a:buFont typeface="Calibri"/>
              <a:buNone/>
              <a:defRPr b="0" i="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721" name="Google Shape;7721;p552"/>
          <p:cNvSpPr txBox="1">
            <a:spLocks noGrp="1"/>
          </p:cNvSpPr>
          <p:nvPr>
            <p:ph type="subTitle" idx="1"/>
          </p:nvPr>
        </p:nvSpPr>
        <p:spPr>
          <a:xfrm>
            <a:off x="2743200" y="5760720"/>
            <a:ext cx="12801600" cy="553998"/>
          </a:xfrm>
          <a:prstGeom prst="rect">
            <a:avLst/>
          </a:prstGeom>
          <a:noFill/>
          <a:ln>
            <a:noFill/>
          </a:ln>
        </p:spPr>
        <p:txBody>
          <a:bodyPr spcFirstLastPara="1" wrap="square" lIns="0" tIns="0" rIns="0" bIns="0" anchor="t" anchorCtr="0">
            <a:spAutoFit/>
          </a:bodyPr>
          <a:lstStyle>
            <a:lvl1pPr lvl="0" algn="l">
              <a:lnSpc>
                <a:spcPct val="100000"/>
              </a:lnSpc>
              <a:spcBef>
                <a:spcPts val="1500"/>
              </a:spcBef>
              <a:spcAft>
                <a:spcPts val="0"/>
              </a:spcAft>
              <a:buSzPts val="3600"/>
              <a:buChar char="•"/>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7722" name="Google Shape;7722;p552"/>
          <p:cNvSpPr txBox="1">
            <a:spLocks noGrp="1"/>
          </p:cNvSpPr>
          <p:nvPr>
            <p:ph type="ftr" idx="11"/>
          </p:nvPr>
        </p:nvSpPr>
        <p:spPr>
          <a:xfrm>
            <a:off x="914400" y="9534526"/>
            <a:ext cx="6172200" cy="547688"/>
          </a:xfrm>
          <a:prstGeom prst="rect">
            <a:avLst/>
          </a:prstGeom>
          <a:noFill/>
          <a:ln>
            <a:noFill/>
          </a:ln>
        </p:spPr>
        <p:txBody>
          <a:bodyPr spcFirstLastPara="1" wrap="square" lIns="0" tIns="0" rIns="0" bIns="0" anchor="ctr" anchorCtr="0">
            <a:noAutofit/>
          </a:bodyPr>
          <a:lstStyle>
            <a:lvl1pPr lvl="0" algn="ctr">
              <a:lnSpc>
                <a:spcPct val="100000"/>
              </a:lnSpc>
              <a:spcBef>
                <a:spcPts val="0"/>
              </a:spcBef>
              <a:spcAft>
                <a:spcPts val="0"/>
              </a:spcAft>
              <a:buClr>
                <a:srgbClr val="919497"/>
              </a:buClr>
              <a:buSzPts val="1400"/>
              <a:buFont typeface="Arial"/>
              <a:buNone/>
              <a:defRPr>
                <a:solidFill>
                  <a:srgbClr val="919497"/>
                </a:solidFill>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
        <p:nvSpPr>
          <p:cNvPr id="7723" name="Google Shape;7723;p552"/>
          <p:cNvSpPr txBox="1">
            <a:spLocks noGrp="1"/>
          </p:cNvSpPr>
          <p:nvPr>
            <p:ph type="dt" idx="10"/>
          </p:nvPr>
        </p:nvSpPr>
        <p:spPr>
          <a:xfrm>
            <a:off x="0" y="0"/>
            <a:ext cx="3000000" cy="3000000"/>
          </a:xfrm>
          <a:prstGeom prst="rect">
            <a:avLst/>
          </a:prstGeom>
          <a:noFill/>
          <a:ln>
            <a:noFill/>
          </a:ln>
        </p:spPr>
        <p:txBody>
          <a:bodyPr spcFirstLastPara="1" wrap="square" lIns="0" tIns="0" rIns="0" bIns="0" anchor="t" anchorCtr="0">
            <a:noAutofit/>
          </a:bodyPr>
          <a:lstStyle>
            <a:lvl1pPr marR="0" lvl="0" algn="l" rtl="0">
              <a:lnSpc>
                <a:spcPct val="100000"/>
              </a:lnSpc>
              <a:spcBef>
                <a:spcPts val="0"/>
              </a:spcBef>
              <a:spcAft>
                <a:spcPts val="0"/>
              </a:spcAft>
              <a:buClr>
                <a:srgbClr val="919497"/>
              </a:buClr>
              <a:buSzPts val="1400"/>
              <a:buFont typeface="Arial"/>
              <a:buNone/>
              <a:defRPr sz="1400" b="0" i="0" u="none" strike="noStrike" cap="none">
                <a:solidFill>
                  <a:srgbClr val="919497"/>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7724" name="Google Shape;7724;p552"/>
          <p:cNvSpPr txBox="1">
            <a:spLocks noGrp="1"/>
          </p:cNvSpPr>
          <p:nvPr>
            <p:ph type="sldNum" idx="12"/>
          </p:nvPr>
        </p:nvSpPr>
        <p:spPr>
          <a:xfrm>
            <a:off x="13258800" y="9534526"/>
            <a:ext cx="4114800" cy="547688"/>
          </a:xfrm>
          <a:prstGeom prst="rect">
            <a:avLst/>
          </a:prstGeom>
          <a:noFill/>
          <a:ln>
            <a:noFill/>
          </a:ln>
        </p:spPr>
        <p:txBody>
          <a:bodyPr spcFirstLastPara="1" wrap="square" lIns="0" tIns="0" rIns="0" bIns="0" anchor="ctr" anchorCtr="0">
            <a:noAutofit/>
          </a:bodyPr>
          <a:lstStyle>
            <a:lvl1pPr marL="57153" marR="0" lvl="0" indent="0" algn="r">
              <a:lnSpc>
                <a:spcPct val="118777"/>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1pPr>
            <a:lvl2pPr marL="57153" marR="0" lvl="1" indent="0" algn="r">
              <a:lnSpc>
                <a:spcPct val="118777"/>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2pPr>
            <a:lvl3pPr marL="57153" marR="0" lvl="2" indent="0" algn="r">
              <a:lnSpc>
                <a:spcPct val="118777"/>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3pPr>
            <a:lvl4pPr marL="57153" marR="0" lvl="3" indent="0" algn="r">
              <a:lnSpc>
                <a:spcPct val="118777"/>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4pPr>
            <a:lvl5pPr marL="57153" marR="0" lvl="4" indent="0" algn="r">
              <a:lnSpc>
                <a:spcPct val="118777"/>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5pPr>
            <a:lvl6pPr marL="57153" marR="0" lvl="5" indent="0" algn="r">
              <a:lnSpc>
                <a:spcPct val="118777"/>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6pPr>
            <a:lvl7pPr marL="57153" marR="0" lvl="6" indent="0" algn="r">
              <a:lnSpc>
                <a:spcPct val="118777"/>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7pPr>
            <a:lvl8pPr marL="57153" marR="0" lvl="7" indent="0" algn="r">
              <a:lnSpc>
                <a:spcPct val="118777"/>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8pPr>
            <a:lvl9pPr marL="57153" marR="0" lvl="8" indent="0" algn="r">
              <a:lnSpc>
                <a:spcPct val="118777"/>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9pPr>
          </a:lstStyle>
          <a:p>
            <a:pPr marL="57153"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21.xml><?xml version="1.0" encoding="utf-8"?>
<p:sldLayout xmlns:a="http://schemas.openxmlformats.org/drawingml/2006/main" xmlns:r="http://schemas.openxmlformats.org/officeDocument/2006/relationships" xmlns:p="http://schemas.openxmlformats.org/presentationml/2006/main" matchingName="8_Quotation">
  <p:cSld name="8_Quotation">
    <p:spTree>
      <p:nvGrpSpPr>
        <p:cNvPr id="1" name="Shape 7725"/>
        <p:cNvGrpSpPr/>
        <p:nvPr/>
      </p:nvGrpSpPr>
      <p:grpSpPr>
        <a:xfrm>
          <a:off x="0" y="0"/>
          <a:ext cx="0" cy="0"/>
          <a:chOff x="0" y="0"/>
          <a:chExt cx="0" cy="0"/>
        </a:xfrm>
      </p:grpSpPr>
      <p:sp>
        <p:nvSpPr>
          <p:cNvPr id="7726" name="Google Shape;7726;p553"/>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7727" name="Google Shape;7727;p553"/>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728" name="Google Shape;7728;p553"/>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729" name="Google Shape;7729;p553"/>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7730" name="Google Shape;7730;p55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7731" name="Google Shape;7731;p55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7732" name="Google Shape;7732;p553"/>
          <p:cNvGrpSpPr/>
          <p:nvPr/>
        </p:nvGrpSpPr>
        <p:grpSpPr>
          <a:xfrm>
            <a:off x="10787315" y="2"/>
            <a:ext cx="7500689" cy="2138988"/>
            <a:chOff x="7191542" y="1"/>
            <a:chExt cx="5000459" cy="1425992"/>
          </a:xfrm>
        </p:grpSpPr>
        <p:pic>
          <p:nvPicPr>
            <p:cNvPr id="7733" name="Google Shape;7733;p55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734" name="Google Shape;7734;p553"/>
            <p:cNvGrpSpPr/>
            <p:nvPr/>
          </p:nvGrpSpPr>
          <p:grpSpPr>
            <a:xfrm>
              <a:off x="7191542" y="1"/>
              <a:ext cx="5000459" cy="1425992"/>
              <a:chOff x="7186272" y="0"/>
              <a:chExt cx="5005729" cy="1427495"/>
            </a:xfrm>
          </p:grpSpPr>
          <p:sp>
            <p:nvSpPr>
              <p:cNvPr id="7735" name="Google Shape;7735;p55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7736" name="Google Shape;7736;p55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7737" name="Google Shape;7737;p553"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822.xml><?xml version="1.0" encoding="utf-8"?>
<p:sldLayout xmlns:a="http://schemas.openxmlformats.org/drawingml/2006/main" xmlns:r="http://schemas.openxmlformats.org/officeDocument/2006/relationships" xmlns:p="http://schemas.openxmlformats.org/presentationml/2006/main" matchingName="9_Quotation">
  <p:cSld name="9_Quotation">
    <p:spTree>
      <p:nvGrpSpPr>
        <p:cNvPr id="1" name="Shape 7738"/>
        <p:cNvGrpSpPr/>
        <p:nvPr/>
      </p:nvGrpSpPr>
      <p:grpSpPr>
        <a:xfrm>
          <a:off x="0" y="0"/>
          <a:ext cx="0" cy="0"/>
          <a:chOff x="0" y="0"/>
          <a:chExt cx="0" cy="0"/>
        </a:xfrm>
      </p:grpSpPr>
      <p:sp>
        <p:nvSpPr>
          <p:cNvPr id="7739" name="Google Shape;7739;p554"/>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7740" name="Google Shape;7740;p554"/>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741" name="Google Shape;7741;p554"/>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742" name="Google Shape;7742;p554"/>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7743" name="Google Shape;7743;p55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7744" name="Google Shape;7744;p55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7745" name="Google Shape;7745;p554"/>
          <p:cNvGrpSpPr/>
          <p:nvPr/>
        </p:nvGrpSpPr>
        <p:grpSpPr>
          <a:xfrm>
            <a:off x="10787315" y="2"/>
            <a:ext cx="7500689" cy="2138988"/>
            <a:chOff x="7191542" y="1"/>
            <a:chExt cx="5000459" cy="1425992"/>
          </a:xfrm>
        </p:grpSpPr>
        <p:pic>
          <p:nvPicPr>
            <p:cNvPr id="7746" name="Google Shape;7746;p55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747" name="Google Shape;7747;p554"/>
            <p:cNvGrpSpPr/>
            <p:nvPr/>
          </p:nvGrpSpPr>
          <p:grpSpPr>
            <a:xfrm>
              <a:off x="7191542" y="1"/>
              <a:ext cx="5000459" cy="1425992"/>
              <a:chOff x="7186272" y="0"/>
              <a:chExt cx="5005729" cy="1427495"/>
            </a:xfrm>
          </p:grpSpPr>
          <p:sp>
            <p:nvSpPr>
              <p:cNvPr id="7748" name="Google Shape;7748;p55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7749" name="Google Shape;7749;p55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7750" name="Google Shape;7750;p554"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823.xml><?xml version="1.0" encoding="utf-8"?>
<p:sldLayout xmlns:a="http://schemas.openxmlformats.org/drawingml/2006/main" xmlns:r="http://schemas.openxmlformats.org/officeDocument/2006/relationships" xmlns:p="http://schemas.openxmlformats.org/presentationml/2006/main" matchingName="4_Divider">
  <p:cSld name="4_Divider">
    <p:bg>
      <p:bgPr>
        <a:solidFill>
          <a:schemeClr val="lt2"/>
        </a:solidFill>
        <a:effectLst/>
      </p:bgPr>
    </p:bg>
    <p:spTree>
      <p:nvGrpSpPr>
        <p:cNvPr id="1" name="Shape 7751"/>
        <p:cNvGrpSpPr/>
        <p:nvPr/>
      </p:nvGrpSpPr>
      <p:grpSpPr>
        <a:xfrm>
          <a:off x="0" y="0"/>
          <a:ext cx="0" cy="0"/>
          <a:chOff x="0" y="0"/>
          <a:chExt cx="0" cy="0"/>
        </a:xfrm>
      </p:grpSpPr>
      <p:grpSp>
        <p:nvGrpSpPr>
          <p:cNvPr id="7752" name="Google Shape;7752;p555"/>
          <p:cNvGrpSpPr/>
          <p:nvPr/>
        </p:nvGrpSpPr>
        <p:grpSpPr>
          <a:xfrm>
            <a:off x="0" y="7530523"/>
            <a:ext cx="18288000" cy="2756480"/>
            <a:chOff x="0" y="5020347"/>
            <a:chExt cx="12192000" cy="1837653"/>
          </a:xfrm>
        </p:grpSpPr>
        <p:sp>
          <p:nvSpPr>
            <p:cNvPr id="7753" name="Google Shape;7753;p555"/>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7754" name="Google Shape;7754;p555"/>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7755" name="Google Shape;7755;p555"/>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pic>
          <p:nvPicPr>
            <p:cNvPr id="7756" name="Google Shape;7756;p555"/>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7757" name="Google Shape;7757;p555"/>
          <p:cNvSpPr txBox="1">
            <a:spLocks noGrp="1"/>
          </p:cNvSpPr>
          <p:nvPr>
            <p:ph type="title"/>
          </p:nvPr>
        </p:nvSpPr>
        <p:spPr>
          <a:xfrm>
            <a:off x="2119965" y="1052624"/>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758" name="Google Shape;7758;p555"/>
          <p:cNvSpPr txBox="1">
            <a:spLocks noGrp="1"/>
          </p:cNvSpPr>
          <p:nvPr>
            <p:ph type="subTitle" idx="1"/>
          </p:nvPr>
        </p:nvSpPr>
        <p:spPr>
          <a:xfrm>
            <a:off x="2119965" y="4622461"/>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824.xml><?xml version="1.0" encoding="utf-8"?>
<p:sldLayout xmlns:a="http://schemas.openxmlformats.org/drawingml/2006/main" xmlns:r="http://schemas.openxmlformats.org/officeDocument/2006/relationships" xmlns:p="http://schemas.openxmlformats.org/presentationml/2006/main" matchingName="3_Two Content">
  <p:cSld name="3_Two Content">
    <p:spTree>
      <p:nvGrpSpPr>
        <p:cNvPr id="1" name="Shape 7759"/>
        <p:cNvGrpSpPr/>
        <p:nvPr/>
      </p:nvGrpSpPr>
      <p:grpSpPr>
        <a:xfrm>
          <a:off x="0" y="0"/>
          <a:ext cx="0" cy="0"/>
          <a:chOff x="0" y="0"/>
          <a:chExt cx="0" cy="0"/>
        </a:xfrm>
      </p:grpSpPr>
      <p:sp>
        <p:nvSpPr>
          <p:cNvPr id="7760" name="Google Shape;7760;p556"/>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761" name="Google Shape;7761;p556"/>
          <p:cNvSpPr txBox="1">
            <a:spLocks noGrp="1"/>
          </p:cNvSpPr>
          <p:nvPr>
            <p:ph type="body" idx="1"/>
          </p:nvPr>
        </p:nvSpPr>
        <p:spPr>
          <a:xfrm>
            <a:off x="914400" y="2738439"/>
            <a:ext cx="81153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7762" name="Google Shape;7762;p556"/>
          <p:cNvGrpSpPr/>
          <p:nvPr/>
        </p:nvGrpSpPr>
        <p:grpSpPr>
          <a:xfrm>
            <a:off x="10787315" y="2"/>
            <a:ext cx="7500689" cy="2138988"/>
            <a:chOff x="7191542" y="1"/>
            <a:chExt cx="5000459" cy="1425992"/>
          </a:xfrm>
        </p:grpSpPr>
        <p:pic>
          <p:nvPicPr>
            <p:cNvPr id="7763" name="Google Shape;7763;p55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764" name="Google Shape;7764;p556"/>
            <p:cNvGrpSpPr/>
            <p:nvPr/>
          </p:nvGrpSpPr>
          <p:grpSpPr>
            <a:xfrm>
              <a:off x="7191542" y="1"/>
              <a:ext cx="5000459" cy="1425992"/>
              <a:chOff x="7186272" y="0"/>
              <a:chExt cx="5005729" cy="1427495"/>
            </a:xfrm>
          </p:grpSpPr>
          <p:sp>
            <p:nvSpPr>
              <p:cNvPr id="7765" name="Google Shape;7765;p55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7766" name="Google Shape;7766;p55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7767" name="Google Shape;7767;p556"/>
          <p:cNvSpPr txBox="1">
            <a:spLocks noGrp="1"/>
          </p:cNvSpPr>
          <p:nvPr>
            <p:ph type="body" idx="2"/>
          </p:nvPr>
        </p:nvSpPr>
        <p:spPr>
          <a:xfrm>
            <a:off x="9258301" y="2738439"/>
            <a:ext cx="8115299"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768" name="Google Shape;7768;p556"/>
          <p:cNvSpPr txBox="1">
            <a:spLocks noGrp="1"/>
          </p:cNvSpPr>
          <p:nvPr>
            <p:ph type="sldNum" idx="12"/>
          </p:nvPr>
        </p:nvSpPr>
        <p:spPr>
          <a:xfrm>
            <a:off x="13258797"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7769" name="Google Shape;7769;p55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7770" name="Google Shape;7770;p55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825.xml><?xml version="1.0" encoding="utf-8"?>
<p:sldLayout xmlns:a="http://schemas.openxmlformats.org/drawingml/2006/main" xmlns:r="http://schemas.openxmlformats.org/officeDocument/2006/relationships" xmlns:p="http://schemas.openxmlformats.org/presentationml/2006/main" matchingName="3_Comparison">
  <p:cSld name="3_Comparison">
    <p:spTree>
      <p:nvGrpSpPr>
        <p:cNvPr id="1" name="Shape 7771"/>
        <p:cNvGrpSpPr/>
        <p:nvPr/>
      </p:nvGrpSpPr>
      <p:grpSpPr>
        <a:xfrm>
          <a:off x="0" y="0"/>
          <a:ext cx="0" cy="0"/>
          <a:chOff x="0" y="0"/>
          <a:chExt cx="0" cy="0"/>
        </a:xfrm>
      </p:grpSpPr>
      <p:grpSp>
        <p:nvGrpSpPr>
          <p:cNvPr id="7772" name="Google Shape;7772;p557"/>
          <p:cNvGrpSpPr/>
          <p:nvPr/>
        </p:nvGrpSpPr>
        <p:grpSpPr>
          <a:xfrm>
            <a:off x="10787315" y="2"/>
            <a:ext cx="7500689" cy="2138988"/>
            <a:chOff x="7191542" y="1"/>
            <a:chExt cx="5000459" cy="1425992"/>
          </a:xfrm>
        </p:grpSpPr>
        <p:pic>
          <p:nvPicPr>
            <p:cNvPr id="7773" name="Google Shape;7773;p55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774" name="Google Shape;7774;p557"/>
            <p:cNvGrpSpPr/>
            <p:nvPr/>
          </p:nvGrpSpPr>
          <p:grpSpPr>
            <a:xfrm>
              <a:off x="7191542" y="1"/>
              <a:ext cx="5000459" cy="1425992"/>
              <a:chOff x="7186272" y="0"/>
              <a:chExt cx="5005729" cy="1427495"/>
            </a:xfrm>
          </p:grpSpPr>
          <p:sp>
            <p:nvSpPr>
              <p:cNvPr id="7775" name="Google Shape;7775;p55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7776" name="Google Shape;7776;p55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7777" name="Google Shape;7777;p557"/>
          <p:cNvSpPr txBox="1">
            <a:spLocks noGrp="1"/>
          </p:cNvSpPr>
          <p:nvPr>
            <p:ph type="title"/>
          </p:nvPr>
        </p:nvSpPr>
        <p:spPr>
          <a:xfrm>
            <a:off x="914400" y="547690"/>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778" name="Google Shape;7778;p557"/>
          <p:cNvSpPr txBox="1">
            <a:spLocks noGrp="1"/>
          </p:cNvSpPr>
          <p:nvPr>
            <p:ph type="body" idx="1"/>
          </p:nvPr>
        </p:nvSpPr>
        <p:spPr>
          <a:xfrm>
            <a:off x="914402"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7779" name="Google Shape;7779;p557"/>
          <p:cNvSpPr txBox="1">
            <a:spLocks noGrp="1"/>
          </p:cNvSpPr>
          <p:nvPr>
            <p:ph type="body" idx="2"/>
          </p:nvPr>
        </p:nvSpPr>
        <p:spPr>
          <a:xfrm>
            <a:off x="914402"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780" name="Google Shape;7780;p557"/>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7781" name="Google Shape;7781;p557"/>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782" name="Google Shape;7782;p557"/>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7783" name="Google Shape;7783;p55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7784" name="Google Shape;7784;p55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826.xml><?xml version="1.0" encoding="utf-8"?>
<p:sldLayout xmlns:a="http://schemas.openxmlformats.org/drawingml/2006/main" xmlns:r="http://schemas.openxmlformats.org/officeDocument/2006/relationships" xmlns:p="http://schemas.openxmlformats.org/presentationml/2006/main" matchingName="2_Title Only">
  <p:cSld name="2_Title Only">
    <p:spTree>
      <p:nvGrpSpPr>
        <p:cNvPr id="1" name="Shape 7785"/>
        <p:cNvGrpSpPr/>
        <p:nvPr/>
      </p:nvGrpSpPr>
      <p:grpSpPr>
        <a:xfrm>
          <a:off x="0" y="0"/>
          <a:ext cx="0" cy="0"/>
          <a:chOff x="0" y="0"/>
          <a:chExt cx="0" cy="0"/>
        </a:xfrm>
      </p:grpSpPr>
      <p:grpSp>
        <p:nvGrpSpPr>
          <p:cNvPr id="7786" name="Google Shape;7786;p558"/>
          <p:cNvGrpSpPr/>
          <p:nvPr/>
        </p:nvGrpSpPr>
        <p:grpSpPr>
          <a:xfrm>
            <a:off x="10787315" y="2"/>
            <a:ext cx="7500689" cy="2138988"/>
            <a:chOff x="7191542" y="1"/>
            <a:chExt cx="5000459" cy="1425992"/>
          </a:xfrm>
        </p:grpSpPr>
        <p:pic>
          <p:nvPicPr>
            <p:cNvPr id="7787" name="Google Shape;7787;p55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788" name="Google Shape;7788;p558"/>
            <p:cNvGrpSpPr/>
            <p:nvPr/>
          </p:nvGrpSpPr>
          <p:grpSpPr>
            <a:xfrm>
              <a:off x="7191542" y="1"/>
              <a:ext cx="5000459" cy="1425992"/>
              <a:chOff x="7186272" y="0"/>
              <a:chExt cx="5005729" cy="1427495"/>
            </a:xfrm>
          </p:grpSpPr>
          <p:sp>
            <p:nvSpPr>
              <p:cNvPr id="7789" name="Google Shape;7789;p55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7790" name="Google Shape;7790;p55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7791" name="Google Shape;7791;p558"/>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792" name="Google Shape;7792;p558"/>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7793" name="Google Shape;7793;p55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7794" name="Google Shape;7794;p55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827.xml><?xml version="1.0" encoding="utf-8"?>
<p:sldLayout xmlns:a="http://schemas.openxmlformats.org/drawingml/2006/main" xmlns:r="http://schemas.openxmlformats.org/officeDocument/2006/relationships" xmlns:p="http://schemas.openxmlformats.org/presentationml/2006/main" matchingName="2_End">
  <p:cSld name="2_End">
    <p:spTree>
      <p:nvGrpSpPr>
        <p:cNvPr id="1" name="Shape 7795"/>
        <p:cNvGrpSpPr/>
        <p:nvPr/>
      </p:nvGrpSpPr>
      <p:grpSpPr>
        <a:xfrm>
          <a:off x="0" y="0"/>
          <a:ext cx="0" cy="0"/>
          <a:chOff x="0" y="0"/>
          <a:chExt cx="0" cy="0"/>
        </a:xfrm>
      </p:grpSpPr>
      <p:grpSp>
        <p:nvGrpSpPr>
          <p:cNvPr id="7796" name="Google Shape;7796;p559"/>
          <p:cNvGrpSpPr/>
          <p:nvPr/>
        </p:nvGrpSpPr>
        <p:grpSpPr>
          <a:xfrm>
            <a:off x="0" y="0"/>
            <a:ext cx="18288000" cy="3223245"/>
            <a:chOff x="0" y="0"/>
            <a:chExt cx="12192000" cy="2148830"/>
          </a:xfrm>
        </p:grpSpPr>
        <p:sp>
          <p:nvSpPr>
            <p:cNvPr id="7797" name="Google Shape;7797;p559"/>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7798" name="Google Shape;7798;p559"/>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sp>
        <p:nvSpPr>
          <p:cNvPr id="7799" name="Google Shape;7799;p559"/>
          <p:cNvSpPr/>
          <p:nvPr/>
        </p:nvSpPr>
        <p:spPr>
          <a:xfrm>
            <a:off x="1353552" y="2276548"/>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7800" name="Google Shape;7800;p559"/>
          <p:cNvSpPr txBox="1">
            <a:spLocks noGrp="1"/>
          </p:cNvSpPr>
          <p:nvPr>
            <p:ph type="body" idx="1"/>
          </p:nvPr>
        </p:nvSpPr>
        <p:spPr>
          <a:xfrm>
            <a:off x="1828802" y="5143502"/>
            <a:ext cx="8373978" cy="2120345"/>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801" name="Google Shape;7801;p559"/>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7802" name="Google Shape;7802;p559"/>
          <p:cNvPicPr preferRelativeResize="0"/>
          <p:nvPr/>
        </p:nvPicPr>
        <p:blipFill rotWithShape="1">
          <a:blip r:embed="rId2">
            <a:alphaModFix/>
          </a:blip>
          <a:srcRect/>
          <a:stretch/>
        </p:blipFill>
        <p:spPr>
          <a:xfrm>
            <a:off x="1353554" y="342557"/>
            <a:ext cx="3037973" cy="1367910"/>
          </a:xfrm>
          <a:prstGeom prst="rect">
            <a:avLst/>
          </a:prstGeom>
          <a:noFill/>
          <a:ln>
            <a:noFill/>
          </a:ln>
        </p:spPr>
      </p:pic>
      <p:sp>
        <p:nvSpPr>
          <p:cNvPr id="7803" name="Google Shape;7803;p559"/>
          <p:cNvSpPr>
            <a:spLocks noGrp="1"/>
          </p:cNvSpPr>
          <p:nvPr>
            <p:ph type="pic" idx="2"/>
          </p:nvPr>
        </p:nvSpPr>
        <p:spPr>
          <a:xfrm>
            <a:off x="10678026" y="350873"/>
            <a:ext cx="7609974" cy="8915400"/>
          </a:xfrm>
          <a:prstGeom prst="rect">
            <a:avLst/>
          </a:prstGeom>
          <a:noFill/>
          <a:ln>
            <a:noFill/>
          </a:ln>
        </p:spPr>
      </p:sp>
    </p:spTree>
  </p:cSld>
  <p:clrMapOvr>
    <a:masterClrMapping/>
  </p:clrMapOvr>
</p:sldLayout>
</file>

<file path=ppt/slideLayouts/slideLayout828.xml><?xml version="1.0" encoding="utf-8"?>
<p:sldLayout xmlns:a="http://schemas.openxmlformats.org/drawingml/2006/main" xmlns:r="http://schemas.openxmlformats.org/officeDocument/2006/relationships" xmlns:p="http://schemas.openxmlformats.org/presentationml/2006/main" matchingName="2_Blank">
  <p:cSld name="2_Blank">
    <p:spTree>
      <p:nvGrpSpPr>
        <p:cNvPr id="1" name="Shape 7804"/>
        <p:cNvGrpSpPr/>
        <p:nvPr/>
      </p:nvGrpSpPr>
      <p:grpSpPr>
        <a:xfrm>
          <a:off x="0" y="0"/>
          <a:ext cx="0" cy="0"/>
          <a:chOff x="0" y="0"/>
          <a:chExt cx="0" cy="0"/>
        </a:xfrm>
      </p:grpSpPr>
      <p:sp>
        <p:nvSpPr>
          <p:cNvPr id="7805" name="Google Shape;7805;p560"/>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7806" name="Google Shape;7806;p56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7807" name="Google Shape;7807;p56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7808" name="Google Shape;7808;p560"/>
          <p:cNvGrpSpPr/>
          <p:nvPr/>
        </p:nvGrpSpPr>
        <p:grpSpPr>
          <a:xfrm>
            <a:off x="10787315" y="2"/>
            <a:ext cx="7500689" cy="2138988"/>
            <a:chOff x="7191542" y="1"/>
            <a:chExt cx="5000459" cy="1425992"/>
          </a:xfrm>
        </p:grpSpPr>
        <p:pic>
          <p:nvPicPr>
            <p:cNvPr id="7809" name="Google Shape;7809;p56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810" name="Google Shape;7810;p560"/>
            <p:cNvGrpSpPr/>
            <p:nvPr/>
          </p:nvGrpSpPr>
          <p:grpSpPr>
            <a:xfrm>
              <a:off x="7191542" y="1"/>
              <a:ext cx="5000459" cy="1425992"/>
              <a:chOff x="7186272" y="0"/>
              <a:chExt cx="5005729" cy="1427495"/>
            </a:xfrm>
          </p:grpSpPr>
          <p:sp>
            <p:nvSpPr>
              <p:cNvPr id="7811" name="Google Shape;7811;p56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7812" name="Google Shape;7812;p56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829.xml><?xml version="1.0" encoding="utf-8"?>
<p:sldLayout xmlns:a="http://schemas.openxmlformats.org/drawingml/2006/main" xmlns:r="http://schemas.openxmlformats.org/officeDocument/2006/relationships" xmlns:p="http://schemas.openxmlformats.org/presentationml/2006/main" matchingName="5_Cover">
  <p:cSld name="5_Cover">
    <p:spTree>
      <p:nvGrpSpPr>
        <p:cNvPr id="1" name="Shape 7813"/>
        <p:cNvGrpSpPr/>
        <p:nvPr/>
      </p:nvGrpSpPr>
      <p:grpSpPr>
        <a:xfrm>
          <a:off x="0" y="0"/>
          <a:ext cx="0" cy="0"/>
          <a:chOff x="0" y="0"/>
          <a:chExt cx="0" cy="0"/>
        </a:xfrm>
      </p:grpSpPr>
      <p:sp>
        <p:nvSpPr>
          <p:cNvPr id="7814" name="Google Shape;7814;p561"/>
          <p:cNvSpPr/>
          <p:nvPr/>
        </p:nvSpPr>
        <p:spPr>
          <a:xfrm>
            <a:off x="1353552" y="1941622"/>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7815" name="Google Shape;7815;p561"/>
          <p:cNvSpPr txBox="1">
            <a:spLocks noGrp="1"/>
          </p:cNvSpPr>
          <p:nvPr>
            <p:ph type="ctrTitle"/>
          </p:nvPr>
        </p:nvSpPr>
        <p:spPr>
          <a:xfrm>
            <a:off x="2119967" y="2341999"/>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816" name="Google Shape;7816;p561"/>
          <p:cNvSpPr txBox="1">
            <a:spLocks noGrp="1"/>
          </p:cNvSpPr>
          <p:nvPr>
            <p:ph type="subTitle" idx="1"/>
          </p:nvPr>
        </p:nvSpPr>
        <p:spPr>
          <a:xfrm>
            <a:off x="2119967" y="5650295"/>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7817" name="Google Shape;7817;p561"/>
          <p:cNvSpPr>
            <a:spLocks noGrp="1"/>
          </p:cNvSpPr>
          <p:nvPr>
            <p:ph type="pic" idx="2"/>
          </p:nvPr>
        </p:nvSpPr>
        <p:spPr>
          <a:xfrm>
            <a:off x="10678026" y="350873"/>
            <a:ext cx="7609974" cy="8915400"/>
          </a:xfrm>
          <a:prstGeom prst="rect">
            <a:avLst/>
          </a:prstGeom>
          <a:noFill/>
          <a:ln>
            <a:noFill/>
          </a:ln>
        </p:spPr>
      </p:sp>
      <p:grpSp>
        <p:nvGrpSpPr>
          <p:cNvPr id="7818" name="Google Shape;7818;p561"/>
          <p:cNvGrpSpPr/>
          <p:nvPr/>
        </p:nvGrpSpPr>
        <p:grpSpPr>
          <a:xfrm>
            <a:off x="0" y="7530524"/>
            <a:ext cx="18288000" cy="2756480"/>
            <a:chOff x="0" y="5020348"/>
            <a:chExt cx="12192000" cy="1837653"/>
          </a:xfrm>
        </p:grpSpPr>
        <p:sp>
          <p:nvSpPr>
            <p:cNvPr id="7819" name="Google Shape;7819;p561"/>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7820" name="Google Shape;7820;p561"/>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pic>
          <p:nvPicPr>
            <p:cNvPr id="7821" name="Google Shape;7821;p561"/>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830.xml><?xml version="1.0" encoding="utf-8"?>
<p:sldLayout xmlns:a="http://schemas.openxmlformats.org/drawingml/2006/main" xmlns:r="http://schemas.openxmlformats.org/officeDocument/2006/relationships" xmlns:p="http://schemas.openxmlformats.org/presentationml/2006/main" matchingName="5_Divider">
  <p:cSld name="5_Divider">
    <p:bg>
      <p:bgPr>
        <a:solidFill>
          <a:schemeClr val="lt2"/>
        </a:solidFill>
        <a:effectLst/>
      </p:bgPr>
    </p:bg>
    <p:spTree>
      <p:nvGrpSpPr>
        <p:cNvPr id="1" name="Shape 7822"/>
        <p:cNvGrpSpPr/>
        <p:nvPr/>
      </p:nvGrpSpPr>
      <p:grpSpPr>
        <a:xfrm>
          <a:off x="0" y="0"/>
          <a:ext cx="0" cy="0"/>
          <a:chOff x="0" y="0"/>
          <a:chExt cx="0" cy="0"/>
        </a:xfrm>
      </p:grpSpPr>
      <p:grpSp>
        <p:nvGrpSpPr>
          <p:cNvPr id="7823" name="Google Shape;7823;p562"/>
          <p:cNvGrpSpPr/>
          <p:nvPr/>
        </p:nvGrpSpPr>
        <p:grpSpPr>
          <a:xfrm>
            <a:off x="0" y="7530523"/>
            <a:ext cx="18288000" cy="2756480"/>
            <a:chOff x="0" y="5020347"/>
            <a:chExt cx="12192000" cy="1837653"/>
          </a:xfrm>
        </p:grpSpPr>
        <p:sp>
          <p:nvSpPr>
            <p:cNvPr id="7824" name="Google Shape;7824;p562"/>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7825" name="Google Shape;7825;p562"/>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7826" name="Google Shape;7826;p562"/>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pic>
          <p:nvPicPr>
            <p:cNvPr id="7827" name="Google Shape;7827;p562"/>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7828" name="Google Shape;7828;p562"/>
          <p:cNvSpPr txBox="1">
            <a:spLocks noGrp="1"/>
          </p:cNvSpPr>
          <p:nvPr>
            <p:ph type="title"/>
          </p:nvPr>
        </p:nvSpPr>
        <p:spPr>
          <a:xfrm>
            <a:off x="2119965" y="1052624"/>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829" name="Google Shape;7829;p562"/>
          <p:cNvSpPr txBox="1">
            <a:spLocks noGrp="1"/>
          </p:cNvSpPr>
          <p:nvPr>
            <p:ph type="subTitle" idx="1"/>
          </p:nvPr>
        </p:nvSpPr>
        <p:spPr>
          <a:xfrm>
            <a:off x="2119965" y="4622461"/>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831.xml><?xml version="1.0" encoding="utf-8"?>
<p:sldLayout xmlns:a="http://schemas.openxmlformats.org/drawingml/2006/main" xmlns:r="http://schemas.openxmlformats.org/officeDocument/2006/relationships" xmlns:p="http://schemas.openxmlformats.org/presentationml/2006/main" matchingName="6_Cover">
  <p:cSld name="6_Cover">
    <p:spTree>
      <p:nvGrpSpPr>
        <p:cNvPr id="1" name="Shape 7830"/>
        <p:cNvGrpSpPr/>
        <p:nvPr/>
      </p:nvGrpSpPr>
      <p:grpSpPr>
        <a:xfrm>
          <a:off x="0" y="0"/>
          <a:ext cx="0" cy="0"/>
          <a:chOff x="0" y="0"/>
          <a:chExt cx="0" cy="0"/>
        </a:xfrm>
      </p:grpSpPr>
      <p:sp>
        <p:nvSpPr>
          <p:cNvPr id="7831" name="Google Shape;7831;p563"/>
          <p:cNvSpPr/>
          <p:nvPr/>
        </p:nvSpPr>
        <p:spPr>
          <a:xfrm>
            <a:off x="1353552" y="1941622"/>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7832" name="Google Shape;7832;p563"/>
          <p:cNvSpPr txBox="1">
            <a:spLocks noGrp="1"/>
          </p:cNvSpPr>
          <p:nvPr>
            <p:ph type="ctrTitle"/>
          </p:nvPr>
        </p:nvSpPr>
        <p:spPr>
          <a:xfrm>
            <a:off x="2119967" y="2341999"/>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833" name="Google Shape;7833;p563"/>
          <p:cNvSpPr txBox="1">
            <a:spLocks noGrp="1"/>
          </p:cNvSpPr>
          <p:nvPr>
            <p:ph type="subTitle" idx="1"/>
          </p:nvPr>
        </p:nvSpPr>
        <p:spPr>
          <a:xfrm>
            <a:off x="2119967" y="5650295"/>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7834" name="Google Shape;7834;p563"/>
          <p:cNvSpPr>
            <a:spLocks noGrp="1"/>
          </p:cNvSpPr>
          <p:nvPr>
            <p:ph type="pic" idx="2"/>
          </p:nvPr>
        </p:nvSpPr>
        <p:spPr>
          <a:xfrm>
            <a:off x="10678026" y="350873"/>
            <a:ext cx="7609974" cy="8915400"/>
          </a:xfrm>
          <a:prstGeom prst="rect">
            <a:avLst/>
          </a:prstGeom>
          <a:noFill/>
          <a:ln>
            <a:noFill/>
          </a:ln>
        </p:spPr>
      </p:sp>
      <p:grpSp>
        <p:nvGrpSpPr>
          <p:cNvPr id="7835" name="Google Shape;7835;p563"/>
          <p:cNvGrpSpPr/>
          <p:nvPr/>
        </p:nvGrpSpPr>
        <p:grpSpPr>
          <a:xfrm>
            <a:off x="0" y="7530524"/>
            <a:ext cx="18288000" cy="2756480"/>
            <a:chOff x="0" y="5020348"/>
            <a:chExt cx="12192000" cy="1837653"/>
          </a:xfrm>
        </p:grpSpPr>
        <p:sp>
          <p:nvSpPr>
            <p:cNvPr id="7836" name="Google Shape;7836;p563"/>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7837" name="Google Shape;7837;p563"/>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pic>
          <p:nvPicPr>
            <p:cNvPr id="7838" name="Google Shape;7838;p563"/>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832.xml><?xml version="1.0" encoding="utf-8"?>
<p:sldLayout xmlns:a="http://schemas.openxmlformats.org/drawingml/2006/main" xmlns:r="http://schemas.openxmlformats.org/officeDocument/2006/relationships" xmlns:p="http://schemas.openxmlformats.org/presentationml/2006/main" matchingName="3_Title Only">
  <p:cSld name="3_Title Only">
    <p:spTree>
      <p:nvGrpSpPr>
        <p:cNvPr id="1" name="Shape 7839"/>
        <p:cNvGrpSpPr/>
        <p:nvPr/>
      </p:nvGrpSpPr>
      <p:grpSpPr>
        <a:xfrm>
          <a:off x="0" y="0"/>
          <a:ext cx="0" cy="0"/>
          <a:chOff x="0" y="0"/>
          <a:chExt cx="0" cy="0"/>
        </a:xfrm>
      </p:grpSpPr>
      <p:grpSp>
        <p:nvGrpSpPr>
          <p:cNvPr id="7840" name="Google Shape;7840;p564"/>
          <p:cNvGrpSpPr/>
          <p:nvPr/>
        </p:nvGrpSpPr>
        <p:grpSpPr>
          <a:xfrm>
            <a:off x="10787315" y="2"/>
            <a:ext cx="7500689" cy="2138988"/>
            <a:chOff x="7191542" y="1"/>
            <a:chExt cx="5000459" cy="1425992"/>
          </a:xfrm>
        </p:grpSpPr>
        <p:pic>
          <p:nvPicPr>
            <p:cNvPr id="7841" name="Google Shape;7841;p56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842" name="Google Shape;7842;p564"/>
            <p:cNvGrpSpPr/>
            <p:nvPr/>
          </p:nvGrpSpPr>
          <p:grpSpPr>
            <a:xfrm>
              <a:off x="7191542" y="1"/>
              <a:ext cx="5000459" cy="1425992"/>
              <a:chOff x="7186272" y="0"/>
              <a:chExt cx="5005729" cy="1427495"/>
            </a:xfrm>
          </p:grpSpPr>
          <p:sp>
            <p:nvSpPr>
              <p:cNvPr id="7843" name="Google Shape;7843;p56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7844" name="Google Shape;7844;p56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7845" name="Google Shape;7845;p564"/>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846" name="Google Shape;7846;p564"/>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7847" name="Google Shape;7847;p56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7848" name="Google Shape;7848;p56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833.xml><?xml version="1.0" encoding="utf-8"?>
<p:sldLayout xmlns:a="http://schemas.openxmlformats.org/drawingml/2006/main" xmlns:r="http://schemas.openxmlformats.org/officeDocument/2006/relationships" xmlns:p="http://schemas.openxmlformats.org/presentationml/2006/main" matchingName="4_Title and Content">
  <p:cSld name="4_Title and Content">
    <p:spTree>
      <p:nvGrpSpPr>
        <p:cNvPr id="1" name="Shape 7849"/>
        <p:cNvGrpSpPr/>
        <p:nvPr/>
      </p:nvGrpSpPr>
      <p:grpSpPr>
        <a:xfrm>
          <a:off x="0" y="0"/>
          <a:ext cx="0" cy="0"/>
          <a:chOff x="0" y="0"/>
          <a:chExt cx="0" cy="0"/>
        </a:xfrm>
      </p:grpSpPr>
      <p:grpSp>
        <p:nvGrpSpPr>
          <p:cNvPr id="7850" name="Google Shape;7850;p565"/>
          <p:cNvGrpSpPr/>
          <p:nvPr/>
        </p:nvGrpSpPr>
        <p:grpSpPr>
          <a:xfrm>
            <a:off x="10787315" y="2"/>
            <a:ext cx="7500689" cy="2138988"/>
            <a:chOff x="7191542" y="1"/>
            <a:chExt cx="5000459" cy="1425992"/>
          </a:xfrm>
        </p:grpSpPr>
        <p:pic>
          <p:nvPicPr>
            <p:cNvPr id="7851" name="Google Shape;7851;p56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852" name="Google Shape;7852;p565"/>
            <p:cNvGrpSpPr/>
            <p:nvPr/>
          </p:nvGrpSpPr>
          <p:grpSpPr>
            <a:xfrm>
              <a:off x="7191542" y="1"/>
              <a:ext cx="5000459" cy="1425992"/>
              <a:chOff x="7186272" y="0"/>
              <a:chExt cx="5005729" cy="1427495"/>
            </a:xfrm>
          </p:grpSpPr>
          <p:sp>
            <p:nvSpPr>
              <p:cNvPr id="7853" name="Google Shape;7853;p56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7854" name="Google Shape;7854;p56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7855" name="Google Shape;7855;p565"/>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856" name="Google Shape;7856;p565"/>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857" name="Google Shape;7857;p565"/>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7858" name="Google Shape;7858;p56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7859" name="Google Shape;7859;p56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834.xml><?xml version="1.0" encoding="utf-8"?>
<p:sldLayout xmlns:a="http://schemas.openxmlformats.org/drawingml/2006/main" xmlns:r="http://schemas.openxmlformats.org/officeDocument/2006/relationships" xmlns:p="http://schemas.openxmlformats.org/presentationml/2006/main" matchingName="4_Two Content">
  <p:cSld name="4_Two Content">
    <p:spTree>
      <p:nvGrpSpPr>
        <p:cNvPr id="1" name="Shape 7860"/>
        <p:cNvGrpSpPr/>
        <p:nvPr/>
      </p:nvGrpSpPr>
      <p:grpSpPr>
        <a:xfrm>
          <a:off x="0" y="0"/>
          <a:ext cx="0" cy="0"/>
          <a:chOff x="0" y="0"/>
          <a:chExt cx="0" cy="0"/>
        </a:xfrm>
      </p:grpSpPr>
      <p:sp>
        <p:nvSpPr>
          <p:cNvPr id="7861" name="Google Shape;7861;p566"/>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862" name="Google Shape;7862;p566"/>
          <p:cNvSpPr txBox="1">
            <a:spLocks noGrp="1"/>
          </p:cNvSpPr>
          <p:nvPr>
            <p:ph type="body" idx="1"/>
          </p:nvPr>
        </p:nvSpPr>
        <p:spPr>
          <a:xfrm>
            <a:off x="914400" y="2738439"/>
            <a:ext cx="81153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7863" name="Google Shape;7863;p566"/>
          <p:cNvGrpSpPr/>
          <p:nvPr/>
        </p:nvGrpSpPr>
        <p:grpSpPr>
          <a:xfrm>
            <a:off x="10787315" y="2"/>
            <a:ext cx="7500689" cy="2138988"/>
            <a:chOff x="7191542" y="1"/>
            <a:chExt cx="5000459" cy="1425992"/>
          </a:xfrm>
        </p:grpSpPr>
        <p:pic>
          <p:nvPicPr>
            <p:cNvPr id="7864" name="Google Shape;7864;p56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865" name="Google Shape;7865;p566"/>
            <p:cNvGrpSpPr/>
            <p:nvPr/>
          </p:nvGrpSpPr>
          <p:grpSpPr>
            <a:xfrm>
              <a:off x="7191542" y="1"/>
              <a:ext cx="5000459" cy="1425992"/>
              <a:chOff x="7186272" y="0"/>
              <a:chExt cx="5005729" cy="1427495"/>
            </a:xfrm>
          </p:grpSpPr>
          <p:sp>
            <p:nvSpPr>
              <p:cNvPr id="7866" name="Google Shape;7866;p56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7867" name="Google Shape;7867;p56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7868" name="Google Shape;7868;p566"/>
          <p:cNvSpPr txBox="1">
            <a:spLocks noGrp="1"/>
          </p:cNvSpPr>
          <p:nvPr>
            <p:ph type="body" idx="2"/>
          </p:nvPr>
        </p:nvSpPr>
        <p:spPr>
          <a:xfrm>
            <a:off x="9258301" y="2738439"/>
            <a:ext cx="8115299"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869" name="Google Shape;7869;p566"/>
          <p:cNvSpPr txBox="1">
            <a:spLocks noGrp="1"/>
          </p:cNvSpPr>
          <p:nvPr>
            <p:ph type="sldNum" idx="12"/>
          </p:nvPr>
        </p:nvSpPr>
        <p:spPr>
          <a:xfrm>
            <a:off x="13258797"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7870" name="Google Shape;7870;p56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7871" name="Google Shape;7871;p56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835.xml><?xml version="1.0" encoding="utf-8"?>
<p:sldLayout xmlns:a="http://schemas.openxmlformats.org/drawingml/2006/main" xmlns:r="http://schemas.openxmlformats.org/officeDocument/2006/relationships" xmlns:p="http://schemas.openxmlformats.org/presentationml/2006/main" matchingName="4_Comparison">
  <p:cSld name="4_Comparison">
    <p:spTree>
      <p:nvGrpSpPr>
        <p:cNvPr id="1" name="Shape 7872"/>
        <p:cNvGrpSpPr/>
        <p:nvPr/>
      </p:nvGrpSpPr>
      <p:grpSpPr>
        <a:xfrm>
          <a:off x="0" y="0"/>
          <a:ext cx="0" cy="0"/>
          <a:chOff x="0" y="0"/>
          <a:chExt cx="0" cy="0"/>
        </a:xfrm>
      </p:grpSpPr>
      <p:grpSp>
        <p:nvGrpSpPr>
          <p:cNvPr id="7873" name="Google Shape;7873;p567"/>
          <p:cNvGrpSpPr/>
          <p:nvPr/>
        </p:nvGrpSpPr>
        <p:grpSpPr>
          <a:xfrm>
            <a:off x="10787315" y="2"/>
            <a:ext cx="7500689" cy="2138988"/>
            <a:chOff x="7191542" y="1"/>
            <a:chExt cx="5000459" cy="1425992"/>
          </a:xfrm>
        </p:grpSpPr>
        <p:pic>
          <p:nvPicPr>
            <p:cNvPr id="7874" name="Google Shape;7874;p56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875" name="Google Shape;7875;p567"/>
            <p:cNvGrpSpPr/>
            <p:nvPr/>
          </p:nvGrpSpPr>
          <p:grpSpPr>
            <a:xfrm>
              <a:off x="7191542" y="1"/>
              <a:ext cx="5000459" cy="1425992"/>
              <a:chOff x="7186272" y="0"/>
              <a:chExt cx="5005729" cy="1427495"/>
            </a:xfrm>
          </p:grpSpPr>
          <p:sp>
            <p:nvSpPr>
              <p:cNvPr id="7876" name="Google Shape;7876;p56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7877" name="Google Shape;7877;p56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7878" name="Google Shape;7878;p567"/>
          <p:cNvSpPr txBox="1">
            <a:spLocks noGrp="1"/>
          </p:cNvSpPr>
          <p:nvPr>
            <p:ph type="title"/>
          </p:nvPr>
        </p:nvSpPr>
        <p:spPr>
          <a:xfrm>
            <a:off x="914400" y="547690"/>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879" name="Google Shape;7879;p567"/>
          <p:cNvSpPr txBox="1">
            <a:spLocks noGrp="1"/>
          </p:cNvSpPr>
          <p:nvPr>
            <p:ph type="body" idx="1"/>
          </p:nvPr>
        </p:nvSpPr>
        <p:spPr>
          <a:xfrm>
            <a:off x="914402"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7880" name="Google Shape;7880;p567"/>
          <p:cNvSpPr txBox="1">
            <a:spLocks noGrp="1"/>
          </p:cNvSpPr>
          <p:nvPr>
            <p:ph type="body" idx="2"/>
          </p:nvPr>
        </p:nvSpPr>
        <p:spPr>
          <a:xfrm>
            <a:off x="914402"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881" name="Google Shape;7881;p567"/>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7882" name="Google Shape;7882;p567"/>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883" name="Google Shape;7883;p567"/>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7884" name="Google Shape;7884;p56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7885" name="Google Shape;7885;p56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836.xml><?xml version="1.0" encoding="utf-8"?>
<p:sldLayout xmlns:a="http://schemas.openxmlformats.org/drawingml/2006/main" xmlns:r="http://schemas.openxmlformats.org/officeDocument/2006/relationships" xmlns:p="http://schemas.openxmlformats.org/presentationml/2006/main" matchingName="4_Title Only">
  <p:cSld name="4_Title Only">
    <p:spTree>
      <p:nvGrpSpPr>
        <p:cNvPr id="1" name="Shape 7886"/>
        <p:cNvGrpSpPr/>
        <p:nvPr/>
      </p:nvGrpSpPr>
      <p:grpSpPr>
        <a:xfrm>
          <a:off x="0" y="0"/>
          <a:ext cx="0" cy="0"/>
          <a:chOff x="0" y="0"/>
          <a:chExt cx="0" cy="0"/>
        </a:xfrm>
      </p:grpSpPr>
      <p:grpSp>
        <p:nvGrpSpPr>
          <p:cNvPr id="7887" name="Google Shape;7887;p568"/>
          <p:cNvGrpSpPr/>
          <p:nvPr/>
        </p:nvGrpSpPr>
        <p:grpSpPr>
          <a:xfrm>
            <a:off x="10787315" y="2"/>
            <a:ext cx="7500689" cy="2138988"/>
            <a:chOff x="7191542" y="1"/>
            <a:chExt cx="5000459" cy="1425992"/>
          </a:xfrm>
        </p:grpSpPr>
        <p:pic>
          <p:nvPicPr>
            <p:cNvPr id="7888" name="Google Shape;7888;p56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889" name="Google Shape;7889;p568"/>
            <p:cNvGrpSpPr/>
            <p:nvPr/>
          </p:nvGrpSpPr>
          <p:grpSpPr>
            <a:xfrm>
              <a:off x="7191542" y="1"/>
              <a:ext cx="5000459" cy="1425992"/>
              <a:chOff x="7186272" y="0"/>
              <a:chExt cx="5005729" cy="1427495"/>
            </a:xfrm>
          </p:grpSpPr>
          <p:sp>
            <p:nvSpPr>
              <p:cNvPr id="7890" name="Google Shape;7890;p56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7891" name="Google Shape;7891;p56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7892" name="Google Shape;7892;p568"/>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893" name="Google Shape;7893;p568"/>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7894" name="Google Shape;7894;p56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7895" name="Google Shape;7895;p56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837.xml><?xml version="1.0" encoding="utf-8"?>
<p:sldLayout xmlns:a="http://schemas.openxmlformats.org/drawingml/2006/main" xmlns:r="http://schemas.openxmlformats.org/officeDocument/2006/relationships" xmlns:p="http://schemas.openxmlformats.org/presentationml/2006/main" matchingName="10_Quotation">
  <p:cSld name="10_Quotation">
    <p:spTree>
      <p:nvGrpSpPr>
        <p:cNvPr id="1" name="Shape 7896"/>
        <p:cNvGrpSpPr/>
        <p:nvPr/>
      </p:nvGrpSpPr>
      <p:grpSpPr>
        <a:xfrm>
          <a:off x="0" y="0"/>
          <a:ext cx="0" cy="0"/>
          <a:chOff x="0" y="0"/>
          <a:chExt cx="0" cy="0"/>
        </a:xfrm>
      </p:grpSpPr>
      <p:sp>
        <p:nvSpPr>
          <p:cNvPr id="7897" name="Google Shape;7897;p569"/>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7898" name="Google Shape;7898;p569"/>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899" name="Google Shape;7899;p569"/>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900" name="Google Shape;7900;p569"/>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7901" name="Google Shape;7901;p56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7902" name="Google Shape;7902;p56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7903" name="Google Shape;7903;p569"/>
          <p:cNvGrpSpPr/>
          <p:nvPr/>
        </p:nvGrpSpPr>
        <p:grpSpPr>
          <a:xfrm>
            <a:off x="10787315" y="2"/>
            <a:ext cx="7500689" cy="2138988"/>
            <a:chOff x="7191542" y="1"/>
            <a:chExt cx="5000459" cy="1425992"/>
          </a:xfrm>
        </p:grpSpPr>
        <p:pic>
          <p:nvPicPr>
            <p:cNvPr id="7904" name="Google Shape;7904;p56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905" name="Google Shape;7905;p569"/>
            <p:cNvGrpSpPr/>
            <p:nvPr/>
          </p:nvGrpSpPr>
          <p:grpSpPr>
            <a:xfrm>
              <a:off x="7191542" y="1"/>
              <a:ext cx="5000459" cy="1425992"/>
              <a:chOff x="7186272" y="0"/>
              <a:chExt cx="5005729" cy="1427495"/>
            </a:xfrm>
          </p:grpSpPr>
          <p:sp>
            <p:nvSpPr>
              <p:cNvPr id="7906" name="Google Shape;7906;p56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7907" name="Google Shape;7907;p56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7908" name="Google Shape;7908;p569"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838.xml><?xml version="1.0" encoding="utf-8"?>
<p:sldLayout xmlns:a="http://schemas.openxmlformats.org/drawingml/2006/main" xmlns:r="http://schemas.openxmlformats.org/officeDocument/2006/relationships" xmlns:p="http://schemas.openxmlformats.org/presentationml/2006/main" matchingName="3_End">
  <p:cSld name="3_End">
    <p:spTree>
      <p:nvGrpSpPr>
        <p:cNvPr id="1" name="Shape 7909"/>
        <p:cNvGrpSpPr/>
        <p:nvPr/>
      </p:nvGrpSpPr>
      <p:grpSpPr>
        <a:xfrm>
          <a:off x="0" y="0"/>
          <a:ext cx="0" cy="0"/>
          <a:chOff x="0" y="0"/>
          <a:chExt cx="0" cy="0"/>
        </a:xfrm>
      </p:grpSpPr>
      <p:grpSp>
        <p:nvGrpSpPr>
          <p:cNvPr id="7910" name="Google Shape;7910;p570"/>
          <p:cNvGrpSpPr/>
          <p:nvPr/>
        </p:nvGrpSpPr>
        <p:grpSpPr>
          <a:xfrm>
            <a:off x="0" y="0"/>
            <a:ext cx="18288000" cy="3223245"/>
            <a:chOff x="0" y="0"/>
            <a:chExt cx="12192000" cy="2148830"/>
          </a:xfrm>
        </p:grpSpPr>
        <p:sp>
          <p:nvSpPr>
            <p:cNvPr id="7911" name="Google Shape;7911;p570"/>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7912" name="Google Shape;7912;p570"/>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sp>
        <p:nvSpPr>
          <p:cNvPr id="7913" name="Google Shape;7913;p570"/>
          <p:cNvSpPr/>
          <p:nvPr/>
        </p:nvSpPr>
        <p:spPr>
          <a:xfrm>
            <a:off x="1353552" y="2276548"/>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7914" name="Google Shape;7914;p570"/>
          <p:cNvSpPr txBox="1">
            <a:spLocks noGrp="1"/>
          </p:cNvSpPr>
          <p:nvPr>
            <p:ph type="body" idx="1"/>
          </p:nvPr>
        </p:nvSpPr>
        <p:spPr>
          <a:xfrm>
            <a:off x="1828802" y="5143502"/>
            <a:ext cx="8373978" cy="2120345"/>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915" name="Google Shape;7915;p570"/>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7916" name="Google Shape;7916;p570"/>
          <p:cNvPicPr preferRelativeResize="0"/>
          <p:nvPr/>
        </p:nvPicPr>
        <p:blipFill rotWithShape="1">
          <a:blip r:embed="rId2">
            <a:alphaModFix/>
          </a:blip>
          <a:srcRect/>
          <a:stretch/>
        </p:blipFill>
        <p:spPr>
          <a:xfrm>
            <a:off x="1353554" y="342557"/>
            <a:ext cx="3037973" cy="1367910"/>
          </a:xfrm>
          <a:prstGeom prst="rect">
            <a:avLst/>
          </a:prstGeom>
          <a:noFill/>
          <a:ln>
            <a:noFill/>
          </a:ln>
        </p:spPr>
      </p:pic>
      <p:sp>
        <p:nvSpPr>
          <p:cNvPr id="7917" name="Google Shape;7917;p570"/>
          <p:cNvSpPr>
            <a:spLocks noGrp="1"/>
          </p:cNvSpPr>
          <p:nvPr>
            <p:ph type="pic" idx="2"/>
          </p:nvPr>
        </p:nvSpPr>
        <p:spPr>
          <a:xfrm>
            <a:off x="10678026" y="350873"/>
            <a:ext cx="7609974" cy="8915400"/>
          </a:xfrm>
          <a:prstGeom prst="rect">
            <a:avLst/>
          </a:prstGeom>
          <a:noFill/>
          <a:ln>
            <a:noFill/>
          </a:ln>
        </p:spPr>
      </p:sp>
    </p:spTree>
  </p:cSld>
  <p:clrMapOvr>
    <a:masterClrMapping/>
  </p:clrMapOvr>
</p:sldLayout>
</file>

<file path=ppt/slideLayouts/slideLayout839.xml><?xml version="1.0" encoding="utf-8"?>
<p:sldLayout xmlns:a="http://schemas.openxmlformats.org/drawingml/2006/main" xmlns:r="http://schemas.openxmlformats.org/officeDocument/2006/relationships" xmlns:p="http://schemas.openxmlformats.org/presentationml/2006/main" matchingName="6_Divider">
  <p:cSld name="6_Divider">
    <p:bg>
      <p:bgPr>
        <a:solidFill>
          <a:schemeClr val="lt2"/>
        </a:solidFill>
        <a:effectLst/>
      </p:bgPr>
    </p:bg>
    <p:spTree>
      <p:nvGrpSpPr>
        <p:cNvPr id="1" name="Shape 7918"/>
        <p:cNvGrpSpPr/>
        <p:nvPr/>
      </p:nvGrpSpPr>
      <p:grpSpPr>
        <a:xfrm>
          <a:off x="0" y="0"/>
          <a:ext cx="0" cy="0"/>
          <a:chOff x="0" y="0"/>
          <a:chExt cx="0" cy="0"/>
        </a:xfrm>
      </p:grpSpPr>
      <p:grpSp>
        <p:nvGrpSpPr>
          <p:cNvPr id="7919" name="Google Shape;7919;p571"/>
          <p:cNvGrpSpPr/>
          <p:nvPr/>
        </p:nvGrpSpPr>
        <p:grpSpPr>
          <a:xfrm>
            <a:off x="0" y="7530523"/>
            <a:ext cx="18288000" cy="2756480"/>
            <a:chOff x="0" y="5020347"/>
            <a:chExt cx="12192000" cy="1837653"/>
          </a:xfrm>
        </p:grpSpPr>
        <p:sp>
          <p:nvSpPr>
            <p:cNvPr id="7920" name="Google Shape;7920;p571"/>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7921" name="Google Shape;7921;p571"/>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7922" name="Google Shape;7922;p571"/>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pic>
          <p:nvPicPr>
            <p:cNvPr id="7923" name="Google Shape;7923;p571"/>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7924" name="Google Shape;7924;p571"/>
          <p:cNvSpPr txBox="1">
            <a:spLocks noGrp="1"/>
          </p:cNvSpPr>
          <p:nvPr>
            <p:ph type="title"/>
          </p:nvPr>
        </p:nvSpPr>
        <p:spPr>
          <a:xfrm>
            <a:off x="2119965" y="1052624"/>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925" name="Google Shape;7925;p571"/>
          <p:cNvSpPr txBox="1">
            <a:spLocks noGrp="1"/>
          </p:cNvSpPr>
          <p:nvPr>
            <p:ph type="subTitle" idx="1"/>
          </p:nvPr>
        </p:nvSpPr>
        <p:spPr>
          <a:xfrm>
            <a:off x="2119965" y="4622461"/>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840.xml><?xml version="1.0" encoding="utf-8"?>
<p:sldLayout xmlns:a="http://schemas.openxmlformats.org/drawingml/2006/main" xmlns:r="http://schemas.openxmlformats.org/officeDocument/2006/relationships" xmlns:p="http://schemas.openxmlformats.org/presentationml/2006/main" matchingName="5_Photo Slide">
  <p:cSld name="5_Photo Slide">
    <p:spTree>
      <p:nvGrpSpPr>
        <p:cNvPr id="1" name="Shape 7926"/>
        <p:cNvGrpSpPr/>
        <p:nvPr/>
      </p:nvGrpSpPr>
      <p:grpSpPr>
        <a:xfrm>
          <a:off x="0" y="0"/>
          <a:ext cx="0" cy="0"/>
          <a:chOff x="0" y="0"/>
          <a:chExt cx="0" cy="0"/>
        </a:xfrm>
      </p:grpSpPr>
      <p:sp>
        <p:nvSpPr>
          <p:cNvPr id="7927" name="Google Shape;7927;p572"/>
          <p:cNvSpPr txBox="1">
            <a:spLocks noGrp="1"/>
          </p:cNvSpPr>
          <p:nvPr>
            <p:ph type="body" idx="1"/>
          </p:nvPr>
        </p:nvSpPr>
        <p:spPr>
          <a:xfrm>
            <a:off x="685801"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7928" name="Google Shape;7928;p572"/>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7929" name="Google Shape;7929;p572"/>
          <p:cNvGrpSpPr/>
          <p:nvPr/>
        </p:nvGrpSpPr>
        <p:grpSpPr>
          <a:xfrm>
            <a:off x="0" y="8069141"/>
            <a:ext cx="4211052" cy="1130837"/>
            <a:chOff x="0" y="5379426"/>
            <a:chExt cx="2807368" cy="753891"/>
          </a:xfrm>
        </p:grpSpPr>
        <p:sp>
          <p:nvSpPr>
            <p:cNvPr id="7930" name="Google Shape;7930;p572"/>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7931" name="Google Shape;7931;p572"/>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grpSp>
      <p:sp>
        <p:nvSpPr>
          <p:cNvPr id="7932" name="Google Shape;7932;p572"/>
          <p:cNvSpPr>
            <a:spLocks noGrp="1"/>
          </p:cNvSpPr>
          <p:nvPr>
            <p:ph type="pic" idx="2"/>
          </p:nvPr>
        </p:nvSpPr>
        <p:spPr>
          <a:xfrm>
            <a:off x="4211052" y="685803"/>
            <a:ext cx="13373100" cy="8915397"/>
          </a:xfrm>
          <a:prstGeom prst="rect">
            <a:avLst/>
          </a:prstGeom>
          <a:noFill/>
          <a:ln>
            <a:noFill/>
          </a:ln>
        </p:spPr>
      </p:sp>
      <p:pic>
        <p:nvPicPr>
          <p:cNvPr id="7933" name="Google Shape;7933;p572"/>
          <p:cNvPicPr preferRelativeResize="0"/>
          <p:nvPr/>
        </p:nvPicPr>
        <p:blipFill rotWithShape="1">
          <a:blip r:embed="rId2">
            <a:alphaModFix/>
          </a:blip>
          <a:srcRect/>
          <a:stretch/>
        </p:blipFill>
        <p:spPr>
          <a:xfrm>
            <a:off x="770024" y="6578307"/>
            <a:ext cx="3037973" cy="1367910"/>
          </a:xfrm>
          <a:prstGeom prst="rect">
            <a:avLst/>
          </a:prstGeom>
          <a:noFill/>
          <a:ln>
            <a:noFill/>
          </a:ln>
        </p:spPr>
      </p:pic>
    </p:spTree>
  </p:cSld>
  <p:clrMapOvr>
    <a:masterClrMapping/>
  </p:clrMapOvr>
</p:sldLayout>
</file>

<file path=ppt/slideLayouts/slideLayout841.xml><?xml version="1.0" encoding="utf-8"?>
<p:sldLayout xmlns:a="http://schemas.openxmlformats.org/drawingml/2006/main" xmlns:r="http://schemas.openxmlformats.org/officeDocument/2006/relationships" xmlns:p="http://schemas.openxmlformats.org/presentationml/2006/main" matchingName="11_Quotation">
  <p:cSld name="11_Quotation">
    <p:spTree>
      <p:nvGrpSpPr>
        <p:cNvPr id="1" name="Shape 7934"/>
        <p:cNvGrpSpPr/>
        <p:nvPr/>
      </p:nvGrpSpPr>
      <p:grpSpPr>
        <a:xfrm>
          <a:off x="0" y="0"/>
          <a:ext cx="0" cy="0"/>
          <a:chOff x="0" y="0"/>
          <a:chExt cx="0" cy="0"/>
        </a:xfrm>
      </p:grpSpPr>
      <p:sp>
        <p:nvSpPr>
          <p:cNvPr id="7935" name="Google Shape;7935;p573"/>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7936" name="Google Shape;7936;p573"/>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937" name="Google Shape;7937;p573"/>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938" name="Google Shape;7938;p573"/>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7939" name="Google Shape;7939;p57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7940" name="Google Shape;7940;p57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7941" name="Google Shape;7941;p573"/>
          <p:cNvGrpSpPr/>
          <p:nvPr/>
        </p:nvGrpSpPr>
        <p:grpSpPr>
          <a:xfrm>
            <a:off x="10787315" y="2"/>
            <a:ext cx="7500689" cy="2138988"/>
            <a:chOff x="7191542" y="1"/>
            <a:chExt cx="5000459" cy="1425992"/>
          </a:xfrm>
        </p:grpSpPr>
        <p:pic>
          <p:nvPicPr>
            <p:cNvPr id="7942" name="Google Shape;7942;p57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943" name="Google Shape;7943;p573"/>
            <p:cNvGrpSpPr/>
            <p:nvPr/>
          </p:nvGrpSpPr>
          <p:grpSpPr>
            <a:xfrm>
              <a:off x="7191542" y="1"/>
              <a:ext cx="5000459" cy="1425992"/>
              <a:chOff x="7186272" y="0"/>
              <a:chExt cx="5005729" cy="1427495"/>
            </a:xfrm>
          </p:grpSpPr>
          <p:sp>
            <p:nvSpPr>
              <p:cNvPr id="7944" name="Google Shape;7944;p57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7945" name="Google Shape;7945;p57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7946" name="Google Shape;7946;p573"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842.xml><?xml version="1.0" encoding="utf-8"?>
<p:sldLayout xmlns:a="http://schemas.openxmlformats.org/drawingml/2006/main" xmlns:r="http://schemas.openxmlformats.org/officeDocument/2006/relationships" xmlns:p="http://schemas.openxmlformats.org/presentationml/2006/main" matchingName="12_Quotation">
  <p:cSld name="12_Quotation">
    <p:spTree>
      <p:nvGrpSpPr>
        <p:cNvPr id="1" name="Shape 7947"/>
        <p:cNvGrpSpPr/>
        <p:nvPr/>
      </p:nvGrpSpPr>
      <p:grpSpPr>
        <a:xfrm>
          <a:off x="0" y="0"/>
          <a:ext cx="0" cy="0"/>
          <a:chOff x="0" y="0"/>
          <a:chExt cx="0" cy="0"/>
        </a:xfrm>
      </p:grpSpPr>
      <p:sp>
        <p:nvSpPr>
          <p:cNvPr id="7948" name="Google Shape;7948;p574"/>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7949" name="Google Shape;7949;p574"/>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950" name="Google Shape;7950;p574"/>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951" name="Google Shape;7951;p574"/>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7952" name="Google Shape;7952;p57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7953" name="Google Shape;7953;p57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7954" name="Google Shape;7954;p574"/>
          <p:cNvGrpSpPr/>
          <p:nvPr/>
        </p:nvGrpSpPr>
        <p:grpSpPr>
          <a:xfrm>
            <a:off x="10787315" y="2"/>
            <a:ext cx="7500689" cy="2138988"/>
            <a:chOff x="7191542" y="1"/>
            <a:chExt cx="5000459" cy="1425992"/>
          </a:xfrm>
        </p:grpSpPr>
        <p:pic>
          <p:nvPicPr>
            <p:cNvPr id="7955" name="Google Shape;7955;p57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956" name="Google Shape;7956;p574"/>
            <p:cNvGrpSpPr/>
            <p:nvPr/>
          </p:nvGrpSpPr>
          <p:grpSpPr>
            <a:xfrm>
              <a:off x="7191542" y="1"/>
              <a:ext cx="5000459" cy="1425992"/>
              <a:chOff x="7186272" y="0"/>
              <a:chExt cx="5005729" cy="1427495"/>
            </a:xfrm>
          </p:grpSpPr>
          <p:sp>
            <p:nvSpPr>
              <p:cNvPr id="7957" name="Google Shape;7957;p57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7958" name="Google Shape;7958;p57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7959" name="Google Shape;7959;p574"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843.xml><?xml version="1.0" encoding="utf-8"?>
<p:sldLayout xmlns:a="http://schemas.openxmlformats.org/drawingml/2006/main" xmlns:r="http://schemas.openxmlformats.org/officeDocument/2006/relationships" xmlns:p="http://schemas.openxmlformats.org/presentationml/2006/main" matchingName="5_Title and Content">
  <p:cSld name="5_Title and Content">
    <p:spTree>
      <p:nvGrpSpPr>
        <p:cNvPr id="1" name="Shape 7960"/>
        <p:cNvGrpSpPr/>
        <p:nvPr/>
      </p:nvGrpSpPr>
      <p:grpSpPr>
        <a:xfrm>
          <a:off x="0" y="0"/>
          <a:ext cx="0" cy="0"/>
          <a:chOff x="0" y="0"/>
          <a:chExt cx="0" cy="0"/>
        </a:xfrm>
      </p:grpSpPr>
      <p:grpSp>
        <p:nvGrpSpPr>
          <p:cNvPr id="7961" name="Google Shape;7961;p575"/>
          <p:cNvGrpSpPr/>
          <p:nvPr/>
        </p:nvGrpSpPr>
        <p:grpSpPr>
          <a:xfrm>
            <a:off x="10787315" y="2"/>
            <a:ext cx="7500689" cy="2138988"/>
            <a:chOff x="7191542" y="1"/>
            <a:chExt cx="5000459" cy="1425992"/>
          </a:xfrm>
        </p:grpSpPr>
        <p:pic>
          <p:nvPicPr>
            <p:cNvPr id="7962" name="Google Shape;7962;p57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963" name="Google Shape;7963;p575"/>
            <p:cNvGrpSpPr/>
            <p:nvPr/>
          </p:nvGrpSpPr>
          <p:grpSpPr>
            <a:xfrm>
              <a:off x="7191542" y="1"/>
              <a:ext cx="5000459" cy="1425992"/>
              <a:chOff x="7186272" y="0"/>
              <a:chExt cx="5005729" cy="1427495"/>
            </a:xfrm>
          </p:grpSpPr>
          <p:sp>
            <p:nvSpPr>
              <p:cNvPr id="7964" name="Google Shape;7964;p57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7965" name="Google Shape;7965;p57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7966" name="Google Shape;7966;p575"/>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967" name="Google Shape;7967;p575"/>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968" name="Google Shape;7968;p575"/>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7969" name="Google Shape;7969;p57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7970" name="Google Shape;7970;p57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844.xml><?xml version="1.0" encoding="utf-8"?>
<p:sldLayout xmlns:a="http://schemas.openxmlformats.org/drawingml/2006/main" xmlns:r="http://schemas.openxmlformats.org/officeDocument/2006/relationships" xmlns:p="http://schemas.openxmlformats.org/presentationml/2006/main" matchingName="5_Two Content">
  <p:cSld name="5_Two Content">
    <p:spTree>
      <p:nvGrpSpPr>
        <p:cNvPr id="1" name="Shape 7971"/>
        <p:cNvGrpSpPr/>
        <p:nvPr/>
      </p:nvGrpSpPr>
      <p:grpSpPr>
        <a:xfrm>
          <a:off x="0" y="0"/>
          <a:ext cx="0" cy="0"/>
          <a:chOff x="0" y="0"/>
          <a:chExt cx="0" cy="0"/>
        </a:xfrm>
      </p:grpSpPr>
      <p:sp>
        <p:nvSpPr>
          <p:cNvPr id="7972" name="Google Shape;7972;p576"/>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973" name="Google Shape;7973;p576"/>
          <p:cNvSpPr txBox="1">
            <a:spLocks noGrp="1"/>
          </p:cNvSpPr>
          <p:nvPr>
            <p:ph type="body" idx="1"/>
          </p:nvPr>
        </p:nvSpPr>
        <p:spPr>
          <a:xfrm>
            <a:off x="914400" y="2738439"/>
            <a:ext cx="81153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7974" name="Google Shape;7974;p576"/>
          <p:cNvGrpSpPr/>
          <p:nvPr/>
        </p:nvGrpSpPr>
        <p:grpSpPr>
          <a:xfrm>
            <a:off x="10787315" y="2"/>
            <a:ext cx="7500689" cy="2138988"/>
            <a:chOff x="7191542" y="1"/>
            <a:chExt cx="5000459" cy="1425992"/>
          </a:xfrm>
        </p:grpSpPr>
        <p:pic>
          <p:nvPicPr>
            <p:cNvPr id="7975" name="Google Shape;7975;p57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976" name="Google Shape;7976;p576"/>
            <p:cNvGrpSpPr/>
            <p:nvPr/>
          </p:nvGrpSpPr>
          <p:grpSpPr>
            <a:xfrm>
              <a:off x="7191542" y="1"/>
              <a:ext cx="5000459" cy="1425992"/>
              <a:chOff x="7186272" y="0"/>
              <a:chExt cx="5005729" cy="1427495"/>
            </a:xfrm>
          </p:grpSpPr>
          <p:sp>
            <p:nvSpPr>
              <p:cNvPr id="7977" name="Google Shape;7977;p57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7978" name="Google Shape;7978;p57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7979" name="Google Shape;7979;p576"/>
          <p:cNvSpPr txBox="1">
            <a:spLocks noGrp="1"/>
          </p:cNvSpPr>
          <p:nvPr>
            <p:ph type="body" idx="2"/>
          </p:nvPr>
        </p:nvSpPr>
        <p:spPr>
          <a:xfrm>
            <a:off x="9258301" y="2738439"/>
            <a:ext cx="8115299"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980" name="Google Shape;7980;p576"/>
          <p:cNvSpPr txBox="1">
            <a:spLocks noGrp="1"/>
          </p:cNvSpPr>
          <p:nvPr>
            <p:ph type="sldNum" idx="12"/>
          </p:nvPr>
        </p:nvSpPr>
        <p:spPr>
          <a:xfrm>
            <a:off x="13258797"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7981" name="Google Shape;7981;p57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7982" name="Google Shape;7982;p57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845.xml><?xml version="1.0" encoding="utf-8"?>
<p:sldLayout xmlns:a="http://schemas.openxmlformats.org/drawingml/2006/main" xmlns:r="http://schemas.openxmlformats.org/officeDocument/2006/relationships" xmlns:p="http://schemas.openxmlformats.org/presentationml/2006/main" matchingName="5_Comparison">
  <p:cSld name="5_Comparison">
    <p:spTree>
      <p:nvGrpSpPr>
        <p:cNvPr id="1" name="Shape 7983"/>
        <p:cNvGrpSpPr/>
        <p:nvPr/>
      </p:nvGrpSpPr>
      <p:grpSpPr>
        <a:xfrm>
          <a:off x="0" y="0"/>
          <a:ext cx="0" cy="0"/>
          <a:chOff x="0" y="0"/>
          <a:chExt cx="0" cy="0"/>
        </a:xfrm>
      </p:grpSpPr>
      <p:grpSp>
        <p:nvGrpSpPr>
          <p:cNvPr id="7984" name="Google Shape;7984;p577"/>
          <p:cNvGrpSpPr/>
          <p:nvPr/>
        </p:nvGrpSpPr>
        <p:grpSpPr>
          <a:xfrm>
            <a:off x="10787315" y="2"/>
            <a:ext cx="7500689" cy="2138988"/>
            <a:chOff x="7191542" y="1"/>
            <a:chExt cx="5000459" cy="1425992"/>
          </a:xfrm>
        </p:grpSpPr>
        <p:pic>
          <p:nvPicPr>
            <p:cNvPr id="7985" name="Google Shape;7985;p57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7986" name="Google Shape;7986;p577"/>
            <p:cNvGrpSpPr/>
            <p:nvPr/>
          </p:nvGrpSpPr>
          <p:grpSpPr>
            <a:xfrm>
              <a:off x="7191542" y="1"/>
              <a:ext cx="5000459" cy="1425992"/>
              <a:chOff x="7186272" y="0"/>
              <a:chExt cx="5005729" cy="1427495"/>
            </a:xfrm>
          </p:grpSpPr>
          <p:sp>
            <p:nvSpPr>
              <p:cNvPr id="7987" name="Google Shape;7987;p57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7988" name="Google Shape;7988;p57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7989" name="Google Shape;7989;p577"/>
          <p:cNvSpPr txBox="1">
            <a:spLocks noGrp="1"/>
          </p:cNvSpPr>
          <p:nvPr>
            <p:ph type="title"/>
          </p:nvPr>
        </p:nvSpPr>
        <p:spPr>
          <a:xfrm>
            <a:off x="914400" y="547690"/>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990" name="Google Shape;7990;p577"/>
          <p:cNvSpPr txBox="1">
            <a:spLocks noGrp="1"/>
          </p:cNvSpPr>
          <p:nvPr>
            <p:ph type="body" idx="1"/>
          </p:nvPr>
        </p:nvSpPr>
        <p:spPr>
          <a:xfrm>
            <a:off x="914402"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7991" name="Google Shape;7991;p577"/>
          <p:cNvSpPr txBox="1">
            <a:spLocks noGrp="1"/>
          </p:cNvSpPr>
          <p:nvPr>
            <p:ph type="body" idx="2"/>
          </p:nvPr>
        </p:nvSpPr>
        <p:spPr>
          <a:xfrm>
            <a:off x="914402"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992" name="Google Shape;7992;p577"/>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7993" name="Google Shape;7993;p577"/>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7994" name="Google Shape;7994;p577"/>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7995" name="Google Shape;7995;p57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7996" name="Google Shape;7996;p57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846.xml><?xml version="1.0" encoding="utf-8"?>
<p:sldLayout xmlns:a="http://schemas.openxmlformats.org/drawingml/2006/main" xmlns:r="http://schemas.openxmlformats.org/officeDocument/2006/relationships" xmlns:p="http://schemas.openxmlformats.org/presentationml/2006/main" matchingName="5_Title Only">
  <p:cSld name="5_Title Only">
    <p:spTree>
      <p:nvGrpSpPr>
        <p:cNvPr id="1" name="Shape 7997"/>
        <p:cNvGrpSpPr/>
        <p:nvPr/>
      </p:nvGrpSpPr>
      <p:grpSpPr>
        <a:xfrm>
          <a:off x="0" y="0"/>
          <a:ext cx="0" cy="0"/>
          <a:chOff x="0" y="0"/>
          <a:chExt cx="0" cy="0"/>
        </a:xfrm>
      </p:grpSpPr>
      <p:grpSp>
        <p:nvGrpSpPr>
          <p:cNvPr id="7998" name="Google Shape;7998;p578"/>
          <p:cNvGrpSpPr/>
          <p:nvPr/>
        </p:nvGrpSpPr>
        <p:grpSpPr>
          <a:xfrm>
            <a:off x="10787315" y="2"/>
            <a:ext cx="7500689" cy="2138988"/>
            <a:chOff x="7191542" y="1"/>
            <a:chExt cx="5000459" cy="1425992"/>
          </a:xfrm>
        </p:grpSpPr>
        <p:pic>
          <p:nvPicPr>
            <p:cNvPr id="7999" name="Google Shape;7999;p57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8000" name="Google Shape;8000;p578"/>
            <p:cNvGrpSpPr/>
            <p:nvPr/>
          </p:nvGrpSpPr>
          <p:grpSpPr>
            <a:xfrm>
              <a:off x="7191542" y="1"/>
              <a:ext cx="5000459" cy="1425992"/>
              <a:chOff x="7186272" y="0"/>
              <a:chExt cx="5005729" cy="1427495"/>
            </a:xfrm>
          </p:grpSpPr>
          <p:sp>
            <p:nvSpPr>
              <p:cNvPr id="8001" name="Google Shape;8001;p57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002" name="Google Shape;8002;p57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8003" name="Google Shape;8003;p578"/>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004" name="Google Shape;8004;p578"/>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8005" name="Google Shape;8005;p57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8006" name="Google Shape;8006;p57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847.xml><?xml version="1.0" encoding="utf-8"?>
<p:sldLayout xmlns:a="http://schemas.openxmlformats.org/drawingml/2006/main" xmlns:r="http://schemas.openxmlformats.org/officeDocument/2006/relationships" xmlns:p="http://schemas.openxmlformats.org/presentationml/2006/main" matchingName="4_End">
  <p:cSld name="4_End">
    <p:spTree>
      <p:nvGrpSpPr>
        <p:cNvPr id="1" name="Shape 8007"/>
        <p:cNvGrpSpPr/>
        <p:nvPr/>
      </p:nvGrpSpPr>
      <p:grpSpPr>
        <a:xfrm>
          <a:off x="0" y="0"/>
          <a:ext cx="0" cy="0"/>
          <a:chOff x="0" y="0"/>
          <a:chExt cx="0" cy="0"/>
        </a:xfrm>
      </p:grpSpPr>
      <p:grpSp>
        <p:nvGrpSpPr>
          <p:cNvPr id="8008" name="Google Shape;8008;p579"/>
          <p:cNvGrpSpPr/>
          <p:nvPr/>
        </p:nvGrpSpPr>
        <p:grpSpPr>
          <a:xfrm>
            <a:off x="0" y="0"/>
            <a:ext cx="18288000" cy="3223245"/>
            <a:chOff x="0" y="0"/>
            <a:chExt cx="12192000" cy="2148830"/>
          </a:xfrm>
        </p:grpSpPr>
        <p:sp>
          <p:nvSpPr>
            <p:cNvPr id="8009" name="Google Shape;8009;p579"/>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010" name="Google Shape;8010;p579"/>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sp>
        <p:nvSpPr>
          <p:cNvPr id="8011" name="Google Shape;8011;p579"/>
          <p:cNvSpPr/>
          <p:nvPr/>
        </p:nvSpPr>
        <p:spPr>
          <a:xfrm>
            <a:off x="1353552" y="2276548"/>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8012" name="Google Shape;8012;p579"/>
          <p:cNvSpPr txBox="1">
            <a:spLocks noGrp="1"/>
          </p:cNvSpPr>
          <p:nvPr>
            <p:ph type="body" idx="1"/>
          </p:nvPr>
        </p:nvSpPr>
        <p:spPr>
          <a:xfrm>
            <a:off x="1828802" y="5143502"/>
            <a:ext cx="8373978" cy="2120345"/>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013" name="Google Shape;8013;p579"/>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8014" name="Google Shape;8014;p579"/>
          <p:cNvPicPr preferRelativeResize="0"/>
          <p:nvPr/>
        </p:nvPicPr>
        <p:blipFill rotWithShape="1">
          <a:blip r:embed="rId2">
            <a:alphaModFix/>
          </a:blip>
          <a:srcRect/>
          <a:stretch/>
        </p:blipFill>
        <p:spPr>
          <a:xfrm>
            <a:off x="1353554" y="342557"/>
            <a:ext cx="3037973" cy="1367910"/>
          </a:xfrm>
          <a:prstGeom prst="rect">
            <a:avLst/>
          </a:prstGeom>
          <a:noFill/>
          <a:ln>
            <a:noFill/>
          </a:ln>
        </p:spPr>
      </p:pic>
      <p:sp>
        <p:nvSpPr>
          <p:cNvPr id="8015" name="Google Shape;8015;p579"/>
          <p:cNvSpPr>
            <a:spLocks noGrp="1"/>
          </p:cNvSpPr>
          <p:nvPr>
            <p:ph type="pic" idx="2"/>
          </p:nvPr>
        </p:nvSpPr>
        <p:spPr>
          <a:xfrm>
            <a:off x="10678026" y="350873"/>
            <a:ext cx="7609974" cy="8915400"/>
          </a:xfrm>
          <a:prstGeom prst="rect">
            <a:avLst/>
          </a:prstGeom>
          <a:noFill/>
          <a:ln>
            <a:noFill/>
          </a:ln>
        </p:spPr>
      </p:sp>
    </p:spTree>
  </p:cSld>
  <p:clrMapOvr>
    <a:masterClrMapping/>
  </p:clrMapOvr>
</p:sldLayout>
</file>

<file path=ppt/slideLayouts/slideLayout848.xml><?xml version="1.0" encoding="utf-8"?>
<p:sldLayout xmlns:a="http://schemas.openxmlformats.org/drawingml/2006/main" xmlns:r="http://schemas.openxmlformats.org/officeDocument/2006/relationships" xmlns:p="http://schemas.openxmlformats.org/presentationml/2006/main" matchingName="3_Blank">
  <p:cSld name="3_Blank">
    <p:spTree>
      <p:nvGrpSpPr>
        <p:cNvPr id="1" name="Shape 8016"/>
        <p:cNvGrpSpPr/>
        <p:nvPr/>
      </p:nvGrpSpPr>
      <p:grpSpPr>
        <a:xfrm>
          <a:off x="0" y="0"/>
          <a:ext cx="0" cy="0"/>
          <a:chOff x="0" y="0"/>
          <a:chExt cx="0" cy="0"/>
        </a:xfrm>
      </p:grpSpPr>
      <p:sp>
        <p:nvSpPr>
          <p:cNvPr id="8017" name="Google Shape;8017;p580"/>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8018" name="Google Shape;8018;p58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8019" name="Google Shape;8019;p58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8020" name="Google Shape;8020;p580"/>
          <p:cNvGrpSpPr/>
          <p:nvPr/>
        </p:nvGrpSpPr>
        <p:grpSpPr>
          <a:xfrm>
            <a:off x="10787315" y="2"/>
            <a:ext cx="7500689" cy="2138988"/>
            <a:chOff x="7191542" y="1"/>
            <a:chExt cx="5000459" cy="1425992"/>
          </a:xfrm>
        </p:grpSpPr>
        <p:pic>
          <p:nvPicPr>
            <p:cNvPr id="8021" name="Google Shape;8021;p58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8022" name="Google Shape;8022;p580"/>
            <p:cNvGrpSpPr/>
            <p:nvPr/>
          </p:nvGrpSpPr>
          <p:grpSpPr>
            <a:xfrm>
              <a:off x="7191542" y="1"/>
              <a:ext cx="5000459" cy="1425992"/>
              <a:chOff x="7186272" y="0"/>
              <a:chExt cx="5005729" cy="1427495"/>
            </a:xfrm>
          </p:grpSpPr>
          <p:sp>
            <p:nvSpPr>
              <p:cNvPr id="8023" name="Google Shape;8023;p58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024" name="Google Shape;8024;p58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849.xml><?xml version="1.0" encoding="utf-8"?>
<p:sldLayout xmlns:a="http://schemas.openxmlformats.org/drawingml/2006/main" xmlns:r="http://schemas.openxmlformats.org/officeDocument/2006/relationships" xmlns:p="http://schemas.openxmlformats.org/presentationml/2006/main" matchingName="7_Cover">
  <p:cSld name="7_Cover">
    <p:spTree>
      <p:nvGrpSpPr>
        <p:cNvPr id="1" name="Shape 8025"/>
        <p:cNvGrpSpPr/>
        <p:nvPr/>
      </p:nvGrpSpPr>
      <p:grpSpPr>
        <a:xfrm>
          <a:off x="0" y="0"/>
          <a:ext cx="0" cy="0"/>
          <a:chOff x="0" y="0"/>
          <a:chExt cx="0" cy="0"/>
        </a:xfrm>
      </p:grpSpPr>
      <p:sp>
        <p:nvSpPr>
          <p:cNvPr id="8026" name="Google Shape;8026;p581"/>
          <p:cNvSpPr/>
          <p:nvPr/>
        </p:nvSpPr>
        <p:spPr>
          <a:xfrm>
            <a:off x="1353552" y="1941622"/>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8027" name="Google Shape;8027;p581"/>
          <p:cNvSpPr txBox="1">
            <a:spLocks noGrp="1"/>
          </p:cNvSpPr>
          <p:nvPr>
            <p:ph type="ctrTitle"/>
          </p:nvPr>
        </p:nvSpPr>
        <p:spPr>
          <a:xfrm>
            <a:off x="2119967" y="2341999"/>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028" name="Google Shape;8028;p581"/>
          <p:cNvSpPr txBox="1">
            <a:spLocks noGrp="1"/>
          </p:cNvSpPr>
          <p:nvPr>
            <p:ph type="subTitle" idx="1"/>
          </p:nvPr>
        </p:nvSpPr>
        <p:spPr>
          <a:xfrm>
            <a:off x="2119967" y="5650295"/>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8029" name="Google Shape;8029;p581"/>
          <p:cNvSpPr>
            <a:spLocks noGrp="1"/>
          </p:cNvSpPr>
          <p:nvPr>
            <p:ph type="pic" idx="2"/>
          </p:nvPr>
        </p:nvSpPr>
        <p:spPr>
          <a:xfrm>
            <a:off x="10678026" y="350873"/>
            <a:ext cx="7609974" cy="8915400"/>
          </a:xfrm>
          <a:prstGeom prst="rect">
            <a:avLst/>
          </a:prstGeom>
          <a:noFill/>
          <a:ln>
            <a:noFill/>
          </a:ln>
        </p:spPr>
      </p:sp>
      <p:grpSp>
        <p:nvGrpSpPr>
          <p:cNvPr id="8030" name="Google Shape;8030;p581"/>
          <p:cNvGrpSpPr/>
          <p:nvPr/>
        </p:nvGrpSpPr>
        <p:grpSpPr>
          <a:xfrm>
            <a:off x="0" y="7530524"/>
            <a:ext cx="18288000" cy="2756480"/>
            <a:chOff x="0" y="5020348"/>
            <a:chExt cx="12192000" cy="1837653"/>
          </a:xfrm>
        </p:grpSpPr>
        <p:sp>
          <p:nvSpPr>
            <p:cNvPr id="8031" name="Google Shape;8031;p581"/>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8032" name="Google Shape;8032;p581"/>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pic>
          <p:nvPicPr>
            <p:cNvPr id="8033" name="Google Shape;8033;p581"/>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850.xml><?xml version="1.0" encoding="utf-8"?>
<p:sldLayout xmlns:a="http://schemas.openxmlformats.org/drawingml/2006/main" xmlns:r="http://schemas.openxmlformats.org/officeDocument/2006/relationships" xmlns:p="http://schemas.openxmlformats.org/presentationml/2006/main" matchingName="7_Divider">
  <p:cSld name="7_Divider">
    <p:bg>
      <p:bgPr>
        <a:solidFill>
          <a:schemeClr val="lt2"/>
        </a:solidFill>
        <a:effectLst/>
      </p:bgPr>
    </p:bg>
    <p:spTree>
      <p:nvGrpSpPr>
        <p:cNvPr id="1" name="Shape 8034"/>
        <p:cNvGrpSpPr/>
        <p:nvPr/>
      </p:nvGrpSpPr>
      <p:grpSpPr>
        <a:xfrm>
          <a:off x="0" y="0"/>
          <a:ext cx="0" cy="0"/>
          <a:chOff x="0" y="0"/>
          <a:chExt cx="0" cy="0"/>
        </a:xfrm>
      </p:grpSpPr>
      <p:grpSp>
        <p:nvGrpSpPr>
          <p:cNvPr id="8035" name="Google Shape;8035;p582"/>
          <p:cNvGrpSpPr/>
          <p:nvPr/>
        </p:nvGrpSpPr>
        <p:grpSpPr>
          <a:xfrm>
            <a:off x="0" y="7530523"/>
            <a:ext cx="18288000" cy="2756480"/>
            <a:chOff x="0" y="5020347"/>
            <a:chExt cx="12192000" cy="1837653"/>
          </a:xfrm>
        </p:grpSpPr>
        <p:sp>
          <p:nvSpPr>
            <p:cNvPr id="8036" name="Google Shape;8036;p582"/>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8037" name="Google Shape;8037;p582"/>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8038" name="Google Shape;8038;p582"/>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pic>
          <p:nvPicPr>
            <p:cNvPr id="8039" name="Google Shape;8039;p582"/>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8040" name="Google Shape;8040;p582"/>
          <p:cNvSpPr txBox="1">
            <a:spLocks noGrp="1"/>
          </p:cNvSpPr>
          <p:nvPr>
            <p:ph type="title"/>
          </p:nvPr>
        </p:nvSpPr>
        <p:spPr>
          <a:xfrm>
            <a:off x="2119965" y="1052624"/>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041" name="Google Shape;8041;p582"/>
          <p:cNvSpPr txBox="1">
            <a:spLocks noGrp="1"/>
          </p:cNvSpPr>
          <p:nvPr>
            <p:ph type="subTitle" idx="1"/>
          </p:nvPr>
        </p:nvSpPr>
        <p:spPr>
          <a:xfrm>
            <a:off x="2119965" y="4622461"/>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851.xml><?xml version="1.0" encoding="utf-8"?>
<p:sldLayout xmlns:a="http://schemas.openxmlformats.org/drawingml/2006/main" xmlns:r="http://schemas.openxmlformats.org/officeDocument/2006/relationships" xmlns:p="http://schemas.openxmlformats.org/presentationml/2006/main" matchingName="13_Quotation">
  <p:cSld name="13_Quotation">
    <p:spTree>
      <p:nvGrpSpPr>
        <p:cNvPr id="1" name="Shape 8042"/>
        <p:cNvGrpSpPr/>
        <p:nvPr/>
      </p:nvGrpSpPr>
      <p:grpSpPr>
        <a:xfrm>
          <a:off x="0" y="0"/>
          <a:ext cx="0" cy="0"/>
          <a:chOff x="0" y="0"/>
          <a:chExt cx="0" cy="0"/>
        </a:xfrm>
      </p:grpSpPr>
      <p:sp>
        <p:nvSpPr>
          <p:cNvPr id="8043" name="Google Shape;8043;p583"/>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8044" name="Google Shape;8044;p583"/>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045" name="Google Shape;8045;p583"/>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046" name="Google Shape;8046;p583"/>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8047" name="Google Shape;8047;p58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8048" name="Google Shape;8048;p58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8049" name="Google Shape;8049;p583"/>
          <p:cNvGrpSpPr/>
          <p:nvPr/>
        </p:nvGrpSpPr>
        <p:grpSpPr>
          <a:xfrm>
            <a:off x="10787315" y="2"/>
            <a:ext cx="7500689" cy="2138988"/>
            <a:chOff x="7191542" y="1"/>
            <a:chExt cx="5000459" cy="1425992"/>
          </a:xfrm>
        </p:grpSpPr>
        <p:pic>
          <p:nvPicPr>
            <p:cNvPr id="8050" name="Google Shape;8050;p58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8051" name="Google Shape;8051;p583"/>
            <p:cNvGrpSpPr/>
            <p:nvPr/>
          </p:nvGrpSpPr>
          <p:grpSpPr>
            <a:xfrm>
              <a:off x="7191542" y="1"/>
              <a:ext cx="5000459" cy="1425992"/>
              <a:chOff x="7186272" y="0"/>
              <a:chExt cx="5005729" cy="1427495"/>
            </a:xfrm>
          </p:grpSpPr>
          <p:sp>
            <p:nvSpPr>
              <p:cNvPr id="8052" name="Google Shape;8052;p58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053" name="Google Shape;8053;p58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8054" name="Google Shape;8054;p583"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852.xml><?xml version="1.0" encoding="utf-8"?>
<p:sldLayout xmlns:a="http://schemas.openxmlformats.org/drawingml/2006/main" xmlns:r="http://schemas.openxmlformats.org/officeDocument/2006/relationships" xmlns:p="http://schemas.openxmlformats.org/presentationml/2006/main" matchingName="6_Title and Content">
  <p:cSld name="6_Title and Content">
    <p:spTree>
      <p:nvGrpSpPr>
        <p:cNvPr id="1" name="Shape 8055"/>
        <p:cNvGrpSpPr/>
        <p:nvPr/>
      </p:nvGrpSpPr>
      <p:grpSpPr>
        <a:xfrm>
          <a:off x="0" y="0"/>
          <a:ext cx="0" cy="0"/>
          <a:chOff x="0" y="0"/>
          <a:chExt cx="0" cy="0"/>
        </a:xfrm>
      </p:grpSpPr>
      <p:grpSp>
        <p:nvGrpSpPr>
          <p:cNvPr id="8056" name="Google Shape;8056;p584"/>
          <p:cNvGrpSpPr/>
          <p:nvPr/>
        </p:nvGrpSpPr>
        <p:grpSpPr>
          <a:xfrm>
            <a:off x="10787315" y="2"/>
            <a:ext cx="7500689" cy="2138988"/>
            <a:chOff x="7191542" y="1"/>
            <a:chExt cx="5000459" cy="1425992"/>
          </a:xfrm>
        </p:grpSpPr>
        <p:pic>
          <p:nvPicPr>
            <p:cNvPr id="8057" name="Google Shape;8057;p58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8058" name="Google Shape;8058;p584"/>
            <p:cNvGrpSpPr/>
            <p:nvPr/>
          </p:nvGrpSpPr>
          <p:grpSpPr>
            <a:xfrm>
              <a:off x="7191542" y="1"/>
              <a:ext cx="5000459" cy="1425992"/>
              <a:chOff x="7186272" y="0"/>
              <a:chExt cx="5005729" cy="1427495"/>
            </a:xfrm>
          </p:grpSpPr>
          <p:sp>
            <p:nvSpPr>
              <p:cNvPr id="8059" name="Google Shape;8059;p58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060" name="Google Shape;8060;p58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8061" name="Google Shape;8061;p584"/>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062" name="Google Shape;8062;p584"/>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063" name="Google Shape;8063;p584"/>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8064" name="Google Shape;8064;p58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8065" name="Google Shape;8065;p58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853.xml><?xml version="1.0" encoding="utf-8"?>
<p:sldLayout xmlns:a="http://schemas.openxmlformats.org/drawingml/2006/main" xmlns:r="http://schemas.openxmlformats.org/officeDocument/2006/relationships" xmlns:p="http://schemas.openxmlformats.org/presentationml/2006/main" matchingName="6_Two Content">
  <p:cSld name="6_Two Content">
    <p:spTree>
      <p:nvGrpSpPr>
        <p:cNvPr id="1" name="Shape 8066"/>
        <p:cNvGrpSpPr/>
        <p:nvPr/>
      </p:nvGrpSpPr>
      <p:grpSpPr>
        <a:xfrm>
          <a:off x="0" y="0"/>
          <a:ext cx="0" cy="0"/>
          <a:chOff x="0" y="0"/>
          <a:chExt cx="0" cy="0"/>
        </a:xfrm>
      </p:grpSpPr>
      <p:sp>
        <p:nvSpPr>
          <p:cNvPr id="8067" name="Google Shape;8067;p585"/>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068" name="Google Shape;8068;p585"/>
          <p:cNvSpPr txBox="1">
            <a:spLocks noGrp="1"/>
          </p:cNvSpPr>
          <p:nvPr>
            <p:ph type="body" idx="1"/>
          </p:nvPr>
        </p:nvSpPr>
        <p:spPr>
          <a:xfrm>
            <a:off x="914400" y="2738439"/>
            <a:ext cx="81153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8069" name="Google Shape;8069;p585"/>
          <p:cNvGrpSpPr/>
          <p:nvPr/>
        </p:nvGrpSpPr>
        <p:grpSpPr>
          <a:xfrm>
            <a:off x="10787315" y="2"/>
            <a:ext cx="7500689" cy="2138988"/>
            <a:chOff x="7191542" y="1"/>
            <a:chExt cx="5000459" cy="1425992"/>
          </a:xfrm>
        </p:grpSpPr>
        <p:pic>
          <p:nvPicPr>
            <p:cNvPr id="8070" name="Google Shape;8070;p58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8071" name="Google Shape;8071;p585"/>
            <p:cNvGrpSpPr/>
            <p:nvPr/>
          </p:nvGrpSpPr>
          <p:grpSpPr>
            <a:xfrm>
              <a:off x="7191542" y="1"/>
              <a:ext cx="5000459" cy="1425992"/>
              <a:chOff x="7186272" y="0"/>
              <a:chExt cx="5005729" cy="1427495"/>
            </a:xfrm>
          </p:grpSpPr>
          <p:sp>
            <p:nvSpPr>
              <p:cNvPr id="8072" name="Google Shape;8072;p58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073" name="Google Shape;8073;p58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8074" name="Google Shape;8074;p585"/>
          <p:cNvSpPr txBox="1">
            <a:spLocks noGrp="1"/>
          </p:cNvSpPr>
          <p:nvPr>
            <p:ph type="body" idx="2"/>
          </p:nvPr>
        </p:nvSpPr>
        <p:spPr>
          <a:xfrm>
            <a:off x="9258301" y="2738439"/>
            <a:ext cx="8115299"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075" name="Google Shape;8075;p585"/>
          <p:cNvSpPr txBox="1">
            <a:spLocks noGrp="1"/>
          </p:cNvSpPr>
          <p:nvPr>
            <p:ph type="sldNum" idx="12"/>
          </p:nvPr>
        </p:nvSpPr>
        <p:spPr>
          <a:xfrm>
            <a:off x="13258797"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8076" name="Google Shape;8076;p58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8077" name="Google Shape;8077;p58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854.xml><?xml version="1.0" encoding="utf-8"?>
<p:sldLayout xmlns:a="http://schemas.openxmlformats.org/drawingml/2006/main" xmlns:r="http://schemas.openxmlformats.org/officeDocument/2006/relationships" xmlns:p="http://schemas.openxmlformats.org/presentationml/2006/main" matchingName="6_Comparison">
  <p:cSld name="6_Comparison">
    <p:spTree>
      <p:nvGrpSpPr>
        <p:cNvPr id="1" name="Shape 8078"/>
        <p:cNvGrpSpPr/>
        <p:nvPr/>
      </p:nvGrpSpPr>
      <p:grpSpPr>
        <a:xfrm>
          <a:off x="0" y="0"/>
          <a:ext cx="0" cy="0"/>
          <a:chOff x="0" y="0"/>
          <a:chExt cx="0" cy="0"/>
        </a:xfrm>
      </p:grpSpPr>
      <p:grpSp>
        <p:nvGrpSpPr>
          <p:cNvPr id="8079" name="Google Shape;8079;p586"/>
          <p:cNvGrpSpPr/>
          <p:nvPr/>
        </p:nvGrpSpPr>
        <p:grpSpPr>
          <a:xfrm>
            <a:off x="10787315" y="2"/>
            <a:ext cx="7500689" cy="2138988"/>
            <a:chOff x="7191542" y="1"/>
            <a:chExt cx="5000459" cy="1425992"/>
          </a:xfrm>
        </p:grpSpPr>
        <p:pic>
          <p:nvPicPr>
            <p:cNvPr id="8080" name="Google Shape;8080;p58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8081" name="Google Shape;8081;p586"/>
            <p:cNvGrpSpPr/>
            <p:nvPr/>
          </p:nvGrpSpPr>
          <p:grpSpPr>
            <a:xfrm>
              <a:off x="7191542" y="1"/>
              <a:ext cx="5000459" cy="1425992"/>
              <a:chOff x="7186272" y="0"/>
              <a:chExt cx="5005729" cy="1427495"/>
            </a:xfrm>
          </p:grpSpPr>
          <p:sp>
            <p:nvSpPr>
              <p:cNvPr id="8082" name="Google Shape;8082;p58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083" name="Google Shape;8083;p58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8084" name="Google Shape;8084;p586"/>
          <p:cNvSpPr txBox="1">
            <a:spLocks noGrp="1"/>
          </p:cNvSpPr>
          <p:nvPr>
            <p:ph type="title"/>
          </p:nvPr>
        </p:nvSpPr>
        <p:spPr>
          <a:xfrm>
            <a:off x="914400" y="547690"/>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085" name="Google Shape;8085;p586"/>
          <p:cNvSpPr txBox="1">
            <a:spLocks noGrp="1"/>
          </p:cNvSpPr>
          <p:nvPr>
            <p:ph type="body" idx="1"/>
          </p:nvPr>
        </p:nvSpPr>
        <p:spPr>
          <a:xfrm>
            <a:off x="914402"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8086" name="Google Shape;8086;p586"/>
          <p:cNvSpPr txBox="1">
            <a:spLocks noGrp="1"/>
          </p:cNvSpPr>
          <p:nvPr>
            <p:ph type="body" idx="2"/>
          </p:nvPr>
        </p:nvSpPr>
        <p:spPr>
          <a:xfrm>
            <a:off x="914402"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087" name="Google Shape;8087;p586"/>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8088" name="Google Shape;8088;p586"/>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089" name="Google Shape;8089;p586"/>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8090" name="Google Shape;8090;p58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8091" name="Google Shape;8091;p58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855.xml><?xml version="1.0" encoding="utf-8"?>
<p:sldLayout xmlns:a="http://schemas.openxmlformats.org/drawingml/2006/main" xmlns:r="http://schemas.openxmlformats.org/officeDocument/2006/relationships" xmlns:p="http://schemas.openxmlformats.org/presentationml/2006/main" matchingName="6_Photo Slide">
  <p:cSld name="6_Photo Slide">
    <p:spTree>
      <p:nvGrpSpPr>
        <p:cNvPr id="1" name="Shape 8092"/>
        <p:cNvGrpSpPr/>
        <p:nvPr/>
      </p:nvGrpSpPr>
      <p:grpSpPr>
        <a:xfrm>
          <a:off x="0" y="0"/>
          <a:ext cx="0" cy="0"/>
          <a:chOff x="0" y="0"/>
          <a:chExt cx="0" cy="0"/>
        </a:xfrm>
      </p:grpSpPr>
      <p:sp>
        <p:nvSpPr>
          <p:cNvPr id="8093" name="Google Shape;8093;p587"/>
          <p:cNvSpPr txBox="1">
            <a:spLocks noGrp="1"/>
          </p:cNvSpPr>
          <p:nvPr>
            <p:ph type="body" idx="1"/>
          </p:nvPr>
        </p:nvSpPr>
        <p:spPr>
          <a:xfrm>
            <a:off x="685801"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8094" name="Google Shape;8094;p587"/>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8095" name="Google Shape;8095;p587"/>
          <p:cNvGrpSpPr/>
          <p:nvPr/>
        </p:nvGrpSpPr>
        <p:grpSpPr>
          <a:xfrm>
            <a:off x="0" y="8069141"/>
            <a:ext cx="4211052" cy="1130837"/>
            <a:chOff x="0" y="5379426"/>
            <a:chExt cx="2807368" cy="753891"/>
          </a:xfrm>
        </p:grpSpPr>
        <p:sp>
          <p:nvSpPr>
            <p:cNvPr id="8096" name="Google Shape;8096;p587"/>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8097" name="Google Shape;8097;p587"/>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grpSp>
      <p:sp>
        <p:nvSpPr>
          <p:cNvPr id="8098" name="Google Shape;8098;p587"/>
          <p:cNvSpPr>
            <a:spLocks noGrp="1"/>
          </p:cNvSpPr>
          <p:nvPr>
            <p:ph type="pic" idx="2"/>
          </p:nvPr>
        </p:nvSpPr>
        <p:spPr>
          <a:xfrm>
            <a:off x="4211052" y="685803"/>
            <a:ext cx="13373100" cy="8915397"/>
          </a:xfrm>
          <a:prstGeom prst="rect">
            <a:avLst/>
          </a:prstGeom>
          <a:noFill/>
          <a:ln>
            <a:noFill/>
          </a:ln>
        </p:spPr>
      </p:sp>
      <p:pic>
        <p:nvPicPr>
          <p:cNvPr id="8099" name="Google Shape;8099;p587"/>
          <p:cNvPicPr preferRelativeResize="0"/>
          <p:nvPr/>
        </p:nvPicPr>
        <p:blipFill rotWithShape="1">
          <a:blip r:embed="rId2">
            <a:alphaModFix/>
          </a:blip>
          <a:srcRect/>
          <a:stretch/>
        </p:blipFill>
        <p:spPr>
          <a:xfrm>
            <a:off x="770024" y="6578307"/>
            <a:ext cx="3037973" cy="1367910"/>
          </a:xfrm>
          <a:prstGeom prst="rect">
            <a:avLst/>
          </a:prstGeom>
          <a:noFill/>
          <a:ln>
            <a:noFill/>
          </a:ln>
        </p:spPr>
      </p:pic>
    </p:spTree>
  </p:cSld>
  <p:clrMapOvr>
    <a:masterClrMapping/>
  </p:clrMapOvr>
</p:sldLayout>
</file>

<file path=ppt/slideLayouts/slideLayout856.xml><?xml version="1.0" encoding="utf-8"?>
<p:sldLayout xmlns:a="http://schemas.openxmlformats.org/drawingml/2006/main" xmlns:r="http://schemas.openxmlformats.org/officeDocument/2006/relationships" xmlns:p="http://schemas.openxmlformats.org/presentationml/2006/main" matchingName="5_End">
  <p:cSld name="5_End">
    <p:spTree>
      <p:nvGrpSpPr>
        <p:cNvPr id="1" name="Shape 8100"/>
        <p:cNvGrpSpPr/>
        <p:nvPr/>
      </p:nvGrpSpPr>
      <p:grpSpPr>
        <a:xfrm>
          <a:off x="0" y="0"/>
          <a:ext cx="0" cy="0"/>
          <a:chOff x="0" y="0"/>
          <a:chExt cx="0" cy="0"/>
        </a:xfrm>
      </p:grpSpPr>
      <p:grpSp>
        <p:nvGrpSpPr>
          <p:cNvPr id="8101" name="Google Shape;8101;p588"/>
          <p:cNvGrpSpPr/>
          <p:nvPr/>
        </p:nvGrpSpPr>
        <p:grpSpPr>
          <a:xfrm>
            <a:off x="0" y="0"/>
            <a:ext cx="18288000" cy="3223245"/>
            <a:chOff x="0" y="0"/>
            <a:chExt cx="12192000" cy="2148830"/>
          </a:xfrm>
        </p:grpSpPr>
        <p:sp>
          <p:nvSpPr>
            <p:cNvPr id="8102" name="Google Shape;8102;p588"/>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103" name="Google Shape;8103;p588"/>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sp>
        <p:nvSpPr>
          <p:cNvPr id="8104" name="Google Shape;8104;p588"/>
          <p:cNvSpPr/>
          <p:nvPr/>
        </p:nvSpPr>
        <p:spPr>
          <a:xfrm>
            <a:off x="1353552" y="2276548"/>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8105" name="Google Shape;8105;p588"/>
          <p:cNvSpPr txBox="1">
            <a:spLocks noGrp="1"/>
          </p:cNvSpPr>
          <p:nvPr>
            <p:ph type="body" idx="1"/>
          </p:nvPr>
        </p:nvSpPr>
        <p:spPr>
          <a:xfrm>
            <a:off x="1828802" y="5143502"/>
            <a:ext cx="8373978" cy="2120345"/>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106" name="Google Shape;8106;p588"/>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8107" name="Google Shape;8107;p588"/>
          <p:cNvPicPr preferRelativeResize="0"/>
          <p:nvPr/>
        </p:nvPicPr>
        <p:blipFill rotWithShape="1">
          <a:blip r:embed="rId2">
            <a:alphaModFix/>
          </a:blip>
          <a:srcRect/>
          <a:stretch/>
        </p:blipFill>
        <p:spPr>
          <a:xfrm>
            <a:off x="1353554" y="342557"/>
            <a:ext cx="3037973" cy="1367910"/>
          </a:xfrm>
          <a:prstGeom prst="rect">
            <a:avLst/>
          </a:prstGeom>
          <a:noFill/>
          <a:ln>
            <a:noFill/>
          </a:ln>
        </p:spPr>
      </p:pic>
      <p:sp>
        <p:nvSpPr>
          <p:cNvPr id="8108" name="Google Shape;8108;p588"/>
          <p:cNvSpPr>
            <a:spLocks noGrp="1"/>
          </p:cNvSpPr>
          <p:nvPr>
            <p:ph type="pic" idx="2"/>
          </p:nvPr>
        </p:nvSpPr>
        <p:spPr>
          <a:xfrm>
            <a:off x="10678026" y="350873"/>
            <a:ext cx="7609974" cy="8915400"/>
          </a:xfrm>
          <a:prstGeom prst="rect">
            <a:avLst/>
          </a:prstGeom>
          <a:noFill/>
          <a:ln>
            <a:noFill/>
          </a:ln>
        </p:spPr>
      </p:sp>
    </p:spTree>
  </p:cSld>
  <p:clrMapOvr>
    <a:masterClrMapping/>
  </p:clrMapOvr>
</p:sldLayout>
</file>

<file path=ppt/slideLayouts/slideLayout857.xml><?xml version="1.0" encoding="utf-8"?>
<p:sldLayout xmlns:a="http://schemas.openxmlformats.org/drawingml/2006/main" xmlns:r="http://schemas.openxmlformats.org/officeDocument/2006/relationships" xmlns:p="http://schemas.openxmlformats.org/presentationml/2006/main" matchingName="4_Blank">
  <p:cSld name="4_Blank">
    <p:spTree>
      <p:nvGrpSpPr>
        <p:cNvPr id="1" name="Shape 8109"/>
        <p:cNvGrpSpPr/>
        <p:nvPr/>
      </p:nvGrpSpPr>
      <p:grpSpPr>
        <a:xfrm>
          <a:off x="0" y="0"/>
          <a:ext cx="0" cy="0"/>
          <a:chOff x="0" y="0"/>
          <a:chExt cx="0" cy="0"/>
        </a:xfrm>
      </p:grpSpPr>
      <p:sp>
        <p:nvSpPr>
          <p:cNvPr id="8110" name="Google Shape;8110;p589"/>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8111" name="Google Shape;8111;p58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8112" name="Google Shape;8112;p58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8113" name="Google Shape;8113;p589"/>
          <p:cNvGrpSpPr/>
          <p:nvPr/>
        </p:nvGrpSpPr>
        <p:grpSpPr>
          <a:xfrm>
            <a:off x="10787315" y="2"/>
            <a:ext cx="7500689" cy="2138988"/>
            <a:chOff x="7191542" y="1"/>
            <a:chExt cx="5000459" cy="1425992"/>
          </a:xfrm>
        </p:grpSpPr>
        <p:pic>
          <p:nvPicPr>
            <p:cNvPr id="8114" name="Google Shape;8114;p58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8115" name="Google Shape;8115;p589"/>
            <p:cNvGrpSpPr/>
            <p:nvPr/>
          </p:nvGrpSpPr>
          <p:grpSpPr>
            <a:xfrm>
              <a:off x="7191542" y="1"/>
              <a:ext cx="5000459" cy="1425992"/>
              <a:chOff x="7186272" y="0"/>
              <a:chExt cx="5005729" cy="1427495"/>
            </a:xfrm>
          </p:grpSpPr>
          <p:sp>
            <p:nvSpPr>
              <p:cNvPr id="8116" name="Google Shape;8116;p58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117" name="Google Shape;8117;p58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858.xml><?xml version="1.0" encoding="utf-8"?>
<p:sldLayout xmlns:a="http://schemas.openxmlformats.org/drawingml/2006/main" xmlns:r="http://schemas.openxmlformats.org/officeDocument/2006/relationships" xmlns:p="http://schemas.openxmlformats.org/presentationml/2006/main" matchingName="6_Title Only">
  <p:cSld name="6_Title Only">
    <p:spTree>
      <p:nvGrpSpPr>
        <p:cNvPr id="1" name="Shape 8118"/>
        <p:cNvGrpSpPr/>
        <p:nvPr/>
      </p:nvGrpSpPr>
      <p:grpSpPr>
        <a:xfrm>
          <a:off x="0" y="0"/>
          <a:ext cx="0" cy="0"/>
          <a:chOff x="0" y="0"/>
          <a:chExt cx="0" cy="0"/>
        </a:xfrm>
      </p:grpSpPr>
      <p:grpSp>
        <p:nvGrpSpPr>
          <p:cNvPr id="8119" name="Google Shape;8119;p590"/>
          <p:cNvGrpSpPr/>
          <p:nvPr/>
        </p:nvGrpSpPr>
        <p:grpSpPr>
          <a:xfrm>
            <a:off x="10787315" y="2"/>
            <a:ext cx="7500689" cy="2138988"/>
            <a:chOff x="7191542" y="1"/>
            <a:chExt cx="5000459" cy="1425992"/>
          </a:xfrm>
        </p:grpSpPr>
        <p:pic>
          <p:nvPicPr>
            <p:cNvPr id="8120" name="Google Shape;8120;p59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8121" name="Google Shape;8121;p590"/>
            <p:cNvGrpSpPr/>
            <p:nvPr/>
          </p:nvGrpSpPr>
          <p:grpSpPr>
            <a:xfrm>
              <a:off x="7191542" y="1"/>
              <a:ext cx="5000459" cy="1425992"/>
              <a:chOff x="7186272" y="0"/>
              <a:chExt cx="5005729" cy="1427495"/>
            </a:xfrm>
          </p:grpSpPr>
          <p:sp>
            <p:nvSpPr>
              <p:cNvPr id="8122" name="Google Shape;8122;p59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123" name="Google Shape;8123;p59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8124" name="Google Shape;8124;p590"/>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125" name="Google Shape;8125;p590"/>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8126" name="Google Shape;8126;p59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8127" name="Google Shape;8127;p59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859.xml><?xml version="1.0" encoding="utf-8"?>
<p:sldLayout xmlns:a="http://schemas.openxmlformats.org/drawingml/2006/main" xmlns:r="http://schemas.openxmlformats.org/officeDocument/2006/relationships" xmlns:p="http://schemas.openxmlformats.org/presentationml/2006/main" matchingName="6_End">
  <p:cSld name="6_End">
    <p:spTree>
      <p:nvGrpSpPr>
        <p:cNvPr id="1" name="Shape 8128"/>
        <p:cNvGrpSpPr/>
        <p:nvPr/>
      </p:nvGrpSpPr>
      <p:grpSpPr>
        <a:xfrm>
          <a:off x="0" y="0"/>
          <a:ext cx="0" cy="0"/>
          <a:chOff x="0" y="0"/>
          <a:chExt cx="0" cy="0"/>
        </a:xfrm>
      </p:grpSpPr>
      <p:grpSp>
        <p:nvGrpSpPr>
          <p:cNvPr id="8129" name="Google Shape;8129;p591"/>
          <p:cNvGrpSpPr/>
          <p:nvPr/>
        </p:nvGrpSpPr>
        <p:grpSpPr>
          <a:xfrm>
            <a:off x="0" y="0"/>
            <a:ext cx="18288000" cy="3223245"/>
            <a:chOff x="0" y="0"/>
            <a:chExt cx="12192000" cy="2148830"/>
          </a:xfrm>
        </p:grpSpPr>
        <p:sp>
          <p:nvSpPr>
            <p:cNvPr id="8130" name="Google Shape;8130;p591"/>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131" name="Google Shape;8131;p591"/>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sp>
        <p:nvSpPr>
          <p:cNvPr id="8132" name="Google Shape;8132;p591"/>
          <p:cNvSpPr/>
          <p:nvPr/>
        </p:nvSpPr>
        <p:spPr>
          <a:xfrm>
            <a:off x="1353552" y="2276548"/>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8133" name="Google Shape;8133;p591"/>
          <p:cNvSpPr txBox="1">
            <a:spLocks noGrp="1"/>
          </p:cNvSpPr>
          <p:nvPr>
            <p:ph type="body" idx="1"/>
          </p:nvPr>
        </p:nvSpPr>
        <p:spPr>
          <a:xfrm>
            <a:off x="1828802" y="5143502"/>
            <a:ext cx="8373978" cy="2120345"/>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134" name="Google Shape;8134;p591"/>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8135" name="Google Shape;8135;p591"/>
          <p:cNvPicPr preferRelativeResize="0"/>
          <p:nvPr/>
        </p:nvPicPr>
        <p:blipFill rotWithShape="1">
          <a:blip r:embed="rId2">
            <a:alphaModFix/>
          </a:blip>
          <a:srcRect/>
          <a:stretch/>
        </p:blipFill>
        <p:spPr>
          <a:xfrm>
            <a:off x="1353554" y="342557"/>
            <a:ext cx="3037973" cy="1367910"/>
          </a:xfrm>
          <a:prstGeom prst="rect">
            <a:avLst/>
          </a:prstGeom>
          <a:noFill/>
          <a:ln>
            <a:noFill/>
          </a:ln>
        </p:spPr>
      </p:pic>
      <p:sp>
        <p:nvSpPr>
          <p:cNvPr id="8136" name="Google Shape;8136;p591"/>
          <p:cNvSpPr>
            <a:spLocks noGrp="1"/>
          </p:cNvSpPr>
          <p:nvPr>
            <p:ph type="pic" idx="2"/>
          </p:nvPr>
        </p:nvSpPr>
        <p:spPr>
          <a:xfrm>
            <a:off x="10678026" y="350873"/>
            <a:ext cx="7609974" cy="8915400"/>
          </a:xfrm>
          <a:prstGeom prst="rect">
            <a:avLst/>
          </a:prstGeom>
          <a:noFill/>
          <a:ln>
            <a:noFill/>
          </a:ln>
        </p:spPr>
      </p:sp>
    </p:spTree>
  </p:cSld>
  <p:clrMapOvr>
    <a:masterClrMapping/>
  </p:clrMapOvr>
</p:sldLayout>
</file>

<file path=ppt/slideLayouts/slideLayout860.xml><?xml version="1.0" encoding="utf-8"?>
<p:sldLayout xmlns:a="http://schemas.openxmlformats.org/drawingml/2006/main" xmlns:r="http://schemas.openxmlformats.org/officeDocument/2006/relationships" xmlns:p="http://schemas.openxmlformats.org/presentationml/2006/main" matchingName="5_Blank">
  <p:cSld name="5_Blank">
    <p:spTree>
      <p:nvGrpSpPr>
        <p:cNvPr id="1" name="Shape 8137"/>
        <p:cNvGrpSpPr/>
        <p:nvPr/>
      </p:nvGrpSpPr>
      <p:grpSpPr>
        <a:xfrm>
          <a:off x="0" y="0"/>
          <a:ext cx="0" cy="0"/>
          <a:chOff x="0" y="0"/>
          <a:chExt cx="0" cy="0"/>
        </a:xfrm>
      </p:grpSpPr>
      <p:sp>
        <p:nvSpPr>
          <p:cNvPr id="8138" name="Google Shape;8138;p592"/>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8139" name="Google Shape;8139;p59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8140" name="Google Shape;8140;p59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8141" name="Google Shape;8141;p592"/>
          <p:cNvGrpSpPr/>
          <p:nvPr/>
        </p:nvGrpSpPr>
        <p:grpSpPr>
          <a:xfrm>
            <a:off x="10787315" y="2"/>
            <a:ext cx="7500689" cy="2138988"/>
            <a:chOff x="7191542" y="1"/>
            <a:chExt cx="5000459" cy="1425992"/>
          </a:xfrm>
        </p:grpSpPr>
        <p:pic>
          <p:nvPicPr>
            <p:cNvPr id="8142" name="Google Shape;8142;p59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8143" name="Google Shape;8143;p592"/>
            <p:cNvGrpSpPr/>
            <p:nvPr/>
          </p:nvGrpSpPr>
          <p:grpSpPr>
            <a:xfrm>
              <a:off x="7191542" y="1"/>
              <a:ext cx="5000459" cy="1425992"/>
              <a:chOff x="7186272" y="0"/>
              <a:chExt cx="5005729" cy="1427495"/>
            </a:xfrm>
          </p:grpSpPr>
          <p:sp>
            <p:nvSpPr>
              <p:cNvPr id="8144" name="Google Shape;8144;p59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145" name="Google Shape;8145;p59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861.xml><?xml version="1.0" encoding="utf-8"?>
<p:sldLayout xmlns:a="http://schemas.openxmlformats.org/drawingml/2006/main" xmlns:r="http://schemas.openxmlformats.org/officeDocument/2006/relationships" xmlns:p="http://schemas.openxmlformats.org/presentationml/2006/main" matchingName="8_Photo Slide">
  <p:cSld name="8_Photo Slide">
    <p:spTree>
      <p:nvGrpSpPr>
        <p:cNvPr id="1" name="Shape 8146"/>
        <p:cNvGrpSpPr/>
        <p:nvPr/>
      </p:nvGrpSpPr>
      <p:grpSpPr>
        <a:xfrm>
          <a:off x="0" y="0"/>
          <a:ext cx="0" cy="0"/>
          <a:chOff x="0" y="0"/>
          <a:chExt cx="0" cy="0"/>
        </a:xfrm>
      </p:grpSpPr>
      <p:sp>
        <p:nvSpPr>
          <p:cNvPr id="8147" name="Google Shape;8147;p593"/>
          <p:cNvSpPr txBox="1">
            <a:spLocks noGrp="1"/>
          </p:cNvSpPr>
          <p:nvPr>
            <p:ph type="body" idx="1"/>
          </p:nvPr>
        </p:nvSpPr>
        <p:spPr>
          <a:xfrm>
            <a:off x="685801"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8148" name="Google Shape;8148;p593"/>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8149" name="Google Shape;8149;p593"/>
          <p:cNvGrpSpPr/>
          <p:nvPr/>
        </p:nvGrpSpPr>
        <p:grpSpPr>
          <a:xfrm>
            <a:off x="0" y="8069141"/>
            <a:ext cx="4211052" cy="1130837"/>
            <a:chOff x="0" y="5379426"/>
            <a:chExt cx="2807368" cy="753891"/>
          </a:xfrm>
        </p:grpSpPr>
        <p:sp>
          <p:nvSpPr>
            <p:cNvPr id="8150" name="Google Shape;8150;p593"/>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8151" name="Google Shape;8151;p593"/>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grpSp>
      <p:sp>
        <p:nvSpPr>
          <p:cNvPr id="8152" name="Google Shape;8152;p593"/>
          <p:cNvSpPr>
            <a:spLocks noGrp="1"/>
          </p:cNvSpPr>
          <p:nvPr>
            <p:ph type="pic" idx="2"/>
          </p:nvPr>
        </p:nvSpPr>
        <p:spPr>
          <a:xfrm>
            <a:off x="4211052" y="685803"/>
            <a:ext cx="13373100" cy="8915397"/>
          </a:xfrm>
          <a:prstGeom prst="rect">
            <a:avLst/>
          </a:prstGeom>
          <a:noFill/>
          <a:ln>
            <a:noFill/>
          </a:ln>
        </p:spPr>
      </p:sp>
      <p:pic>
        <p:nvPicPr>
          <p:cNvPr id="8153" name="Google Shape;8153;p593"/>
          <p:cNvPicPr preferRelativeResize="0"/>
          <p:nvPr/>
        </p:nvPicPr>
        <p:blipFill rotWithShape="1">
          <a:blip r:embed="rId2">
            <a:alphaModFix/>
          </a:blip>
          <a:srcRect/>
          <a:stretch/>
        </p:blipFill>
        <p:spPr>
          <a:xfrm>
            <a:off x="770024" y="6578307"/>
            <a:ext cx="3037973" cy="1367910"/>
          </a:xfrm>
          <a:prstGeom prst="rect">
            <a:avLst/>
          </a:prstGeom>
          <a:noFill/>
          <a:ln>
            <a:noFill/>
          </a:ln>
        </p:spPr>
      </p:pic>
    </p:spTree>
  </p:cSld>
  <p:clrMapOvr>
    <a:masterClrMapping/>
  </p:clrMapOvr>
</p:sldLayout>
</file>

<file path=ppt/slideLayouts/slideLayout862.xml><?xml version="1.0" encoding="utf-8"?>
<p:sldLayout xmlns:a="http://schemas.openxmlformats.org/drawingml/2006/main" xmlns:r="http://schemas.openxmlformats.org/officeDocument/2006/relationships" xmlns:p="http://schemas.openxmlformats.org/presentationml/2006/main" matchingName="16_Quotation">
  <p:cSld name="16_Quotation">
    <p:spTree>
      <p:nvGrpSpPr>
        <p:cNvPr id="1" name="Shape 8154"/>
        <p:cNvGrpSpPr/>
        <p:nvPr/>
      </p:nvGrpSpPr>
      <p:grpSpPr>
        <a:xfrm>
          <a:off x="0" y="0"/>
          <a:ext cx="0" cy="0"/>
          <a:chOff x="0" y="0"/>
          <a:chExt cx="0" cy="0"/>
        </a:xfrm>
      </p:grpSpPr>
      <p:sp>
        <p:nvSpPr>
          <p:cNvPr id="8155" name="Google Shape;8155;p594"/>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8156" name="Google Shape;8156;p594"/>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157" name="Google Shape;8157;p594"/>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158" name="Google Shape;8158;p594"/>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8159" name="Google Shape;8159;p59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8160" name="Google Shape;8160;p59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8161" name="Google Shape;8161;p594"/>
          <p:cNvGrpSpPr/>
          <p:nvPr/>
        </p:nvGrpSpPr>
        <p:grpSpPr>
          <a:xfrm>
            <a:off x="10787315" y="2"/>
            <a:ext cx="7500689" cy="2138988"/>
            <a:chOff x="7191542" y="1"/>
            <a:chExt cx="5000459" cy="1425992"/>
          </a:xfrm>
        </p:grpSpPr>
        <p:pic>
          <p:nvPicPr>
            <p:cNvPr id="8162" name="Google Shape;8162;p59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8163" name="Google Shape;8163;p594"/>
            <p:cNvGrpSpPr/>
            <p:nvPr/>
          </p:nvGrpSpPr>
          <p:grpSpPr>
            <a:xfrm>
              <a:off x="7191542" y="1"/>
              <a:ext cx="5000459" cy="1425992"/>
              <a:chOff x="7186272" y="0"/>
              <a:chExt cx="5005729" cy="1427495"/>
            </a:xfrm>
          </p:grpSpPr>
          <p:sp>
            <p:nvSpPr>
              <p:cNvPr id="8164" name="Google Shape;8164;p59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165" name="Google Shape;8165;p59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8166" name="Google Shape;8166;p594"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863.xml><?xml version="1.0" encoding="utf-8"?>
<p:sldLayout xmlns:a="http://schemas.openxmlformats.org/drawingml/2006/main" xmlns:r="http://schemas.openxmlformats.org/officeDocument/2006/relationships" xmlns:p="http://schemas.openxmlformats.org/presentationml/2006/main" matchingName="8_Title and Content">
  <p:cSld name="8_Title and Content">
    <p:spTree>
      <p:nvGrpSpPr>
        <p:cNvPr id="1" name="Shape 8167"/>
        <p:cNvGrpSpPr/>
        <p:nvPr/>
      </p:nvGrpSpPr>
      <p:grpSpPr>
        <a:xfrm>
          <a:off x="0" y="0"/>
          <a:ext cx="0" cy="0"/>
          <a:chOff x="0" y="0"/>
          <a:chExt cx="0" cy="0"/>
        </a:xfrm>
      </p:grpSpPr>
      <p:grpSp>
        <p:nvGrpSpPr>
          <p:cNvPr id="8168" name="Google Shape;8168;p595"/>
          <p:cNvGrpSpPr/>
          <p:nvPr/>
        </p:nvGrpSpPr>
        <p:grpSpPr>
          <a:xfrm>
            <a:off x="10787315" y="2"/>
            <a:ext cx="7500689" cy="2138988"/>
            <a:chOff x="7191542" y="1"/>
            <a:chExt cx="5000459" cy="1425992"/>
          </a:xfrm>
        </p:grpSpPr>
        <p:pic>
          <p:nvPicPr>
            <p:cNvPr id="8169" name="Google Shape;8169;p59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8170" name="Google Shape;8170;p595"/>
            <p:cNvGrpSpPr/>
            <p:nvPr/>
          </p:nvGrpSpPr>
          <p:grpSpPr>
            <a:xfrm>
              <a:off x="7191542" y="1"/>
              <a:ext cx="5000459" cy="1425992"/>
              <a:chOff x="7186272" y="0"/>
              <a:chExt cx="5005729" cy="1427495"/>
            </a:xfrm>
          </p:grpSpPr>
          <p:sp>
            <p:nvSpPr>
              <p:cNvPr id="8171" name="Google Shape;8171;p59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172" name="Google Shape;8172;p59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8173" name="Google Shape;8173;p595"/>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174" name="Google Shape;8174;p595"/>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175" name="Google Shape;8175;p595"/>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8176" name="Google Shape;8176;p59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8177" name="Google Shape;8177;p59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864.xml><?xml version="1.0" encoding="utf-8"?>
<p:sldLayout xmlns:a="http://schemas.openxmlformats.org/drawingml/2006/main" xmlns:r="http://schemas.openxmlformats.org/officeDocument/2006/relationships" xmlns:p="http://schemas.openxmlformats.org/presentationml/2006/main" matchingName="8_Two Content">
  <p:cSld name="8_Two Content">
    <p:spTree>
      <p:nvGrpSpPr>
        <p:cNvPr id="1" name="Shape 8178"/>
        <p:cNvGrpSpPr/>
        <p:nvPr/>
      </p:nvGrpSpPr>
      <p:grpSpPr>
        <a:xfrm>
          <a:off x="0" y="0"/>
          <a:ext cx="0" cy="0"/>
          <a:chOff x="0" y="0"/>
          <a:chExt cx="0" cy="0"/>
        </a:xfrm>
      </p:grpSpPr>
      <p:sp>
        <p:nvSpPr>
          <p:cNvPr id="8179" name="Google Shape;8179;p596"/>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180" name="Google Shape;8180;p596"/>
          <p:cNvSpPr txBox="1">
            <a:spLocks noGrp="1"/>
          </p:cNvSpPr>
          <p:nvPr>
            <p:ph type="body" idx="1"/>
          </p:nvPr>
        </p:nvSpPr>
        <p:spPr>
          <a:xfrm>
            <a:off x="914400" y="2738439"/>
            <a:ext cx="81153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8181" name="Google Shape;8181;p596"/>
          <p:cNvGrpSpPr/>
          <p:nvPr/>
        </p:nvGrpSpPr>
        <p:grpSpPr>
          <a:xfrm>
            <a:off x="10787315" y="2"/>
            <a:ext cx="7500689" cy="2138988"/>
            <a:chOff x="7191542" y="1"/>
            <a:chExt cx="5000459" cy="1425992"/>
          </a:xfrm>
        </p:grpSpPr>
        <p:pic>
          <p:nvPicPr>
            <p:cNvPr id="8182" name="Google Shape;8182;p59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8183" name="Google Shape;8183;p596"/>
            <p:cNvGrpSpPr/>
            <p:nvPr/>
          </p:nvGrpSpPr>
          <p:grpSpPr>
            <a:xfrm>
              <a:off x="7191542" y="1"/>
              <a:ext cx="5000459" cy="1425992"/>
              <a:chOff x="7186272" y="0"/>
              <a:chExt cx="5005729" cy="1427495"/>
            </a:xfrm>
          </p:grpSpPr>
          <p:sp>
            <p:nvSpPr>
              <p:cNvPr id="8184" name="Google Shape;8184;p59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185" name="Google Shape;8185;p59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8186" name="Google Shape;8186;p596"/>
          <p:cNvSpPr txBox="1">
            <a:spLocks noGrp="1"/>
          </p:cNvSpPr>
          <p:nvPr>
            <p:ph type="body" idx="2"/>
          </p:nvPr>
        </p:nvSpPr>
        <p:spPr>
          <a:xfrm>
            <a:off x="9258301" y="2738439"/>
            <a:ext cx="8115299"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187" name="Google Shape;8187;p596"/>
          <p:cNvSpPr txBox="1">
            <a:spLocks noGrp="1"/>
          </p:cNvSpPr>
          <p:nvPr>
            <p:ph type="sldNum" idx="12"/>
          </p:nvPr>
        </p:nvSpPr>
        <p:spPr>
          <a:xfrm>
            <a:off x="13258797"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8188" name="Google Shape;8188;p59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8189" name="Google Shape;8189;p59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865.xml><?xml version="1.0" encoding="utf-8"?>
<p:sldLayout xmlns:a="http://schemas.openxmlformats.org/drawingml/2006/main" xmlns:r="http://schemas.openxmlformats.org/officeDocument/2006/relationships" xmlns:p="http://schemas.openxmlformats.org/presentationml/2006/main" matchingName="8_Comparison">
  <p:cSld name="8_Comparison">
    <p:spTree>
      <p:nvGrpSpPr>
        <p:cNvPr id="1" name="Shape 8190"/>
        <p:cNvGrpSpPr/>
        <p:nvPr/>
      </p:nvGrpSpPr>
      <p:grpSpPr>
        <a:xfrm>
          <a:off x="0" y="0"/>
          <a:ext cx="0" cy="0"/>
          <a:chOff x="0" y="0"/>
          <a:chExt cx="0" cy="0"/>
        </a:xfrm>
      </p:grpSpPr>
      <p:grpSp>
        <p:nvGrpSpPr>
          <p:cNvPr id="8191" name="Google Shape;8191;p597"/>
          <p:cNvGrpSpPr/>
          <p:nvPr/>
        </p:nvGrpSpPr>
        <p:grpSpPr>
          <a:xfrm>
            <a:off x="10787315" y="2"/>
            <a:ext cx="7500689" cy="2138988"/>
            <a:chOff x="7191542" y="1"/>
            <a:chExt cx="5000459" cy="1425992"/>
          </a:xfrm>
        </p:grpSpPr>
        <p:pic>
          <p:nvPicPr>
            <p:cNvPr id="8192" name="Google Shape;8192;p59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8193" name="Google Shape;8193;p597"/>
            <p:cNvGrpSpPr/>
            <p:nvPr/>
          </p:nvGrpSpPr>
          <p:grpSpPr>
            <a:xfrm>
              <a:off x="7191542" y="1"/>
              <a:ext cx="5000459" cy="1425992"/>
              <a:chOff x="7186272" y="0"/>
              <a:chExt cx="5005729" cy="1427495"/>
            </a:xfrm>
          </p:grpSpPr>
          <p:sp>
            <p:nvSpPr>
              <p:cNvPr id="8194" name="Google Shape;8194;p59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195" name="Google Shape;8195;p59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8196" name="Google Shape;8196;p597"/>
          <p:cNvSpPr txBox="1">
            <a:spLocks noGrp="1"/>
          </p:cNvSpPr>
          <p:nvPr>
            <p:ph type="title"/>
          </p:nvPr>
        </p:nvSpPr>
        <p:spPr>
          <a:xfrm>
            <a:off x="914400" y="547690"/>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197" name="Google Shape;8197;p597"/>
          <p:cNvSpPr txBox="1">
            <a:spLocks noGrp="1"/>
          </p:cNvSpPr>
          <p:nvPr>
            <p:ph type="body" idx="1"/>
          </p:nvPr>
        </p:nvSpPr>
        <p:spPr>
          <a:xfrm>
            <a:off x="914402"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8198" name="Google Shape;8198;p597"/>
          <p:cNvSpPr txBox="1">
            <a:spLocks noGrp="1"/>
          </p:cNvSpPr>
          <p:nvPr>
            <p:ph type="body" idx="2"/>
          </p:nvPr>
        </p:nvSpPr>
        <p:spPr>
          <a:xfrm>
            <a:off x="914402"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199" name="Google Shape;8199;p597"/>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8200" name="Google Shape;8200;p597"/>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201" name="Google Shape;8201;p597"/>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8202" name="Google Shape;8202;p59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8203" name="Google Shape;8203;p59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866.xml><?xml version="1.0" encoding="utf-8"?>
<p:sldLayout xmlns:a="http://schemas.openxmlformats.org/drawingml/2006/main" xmlns:r="http://schemas.openxmlformats.org/officeDocument/2006/relationships" xmlns:p="http://schemas.openxmlformats.org/presentationml/2006/main" matchingName="8_Title Only">
  <p:cSld name="8_Title Only">
    <p:spTree>
      <p:nvGrpSpPr>
        <p:cNvPr id="1" name="Shape 8204"/>
        <p:cNvGrpSpPr/>
        <p:nvPr/>
      </p:nvGrpSpPr>
      <p:grpSpPr>
        <a:xfrm>
          <a:off x="0" y="0"/>
          <a:ext cx="0" cy="0"/>
          <a:chOff x="0" y="0"/>
          <a:chExt cx="0" cy="0"/>
        </a:xfrm>
      </p:grpSpPr>
      <p:grpSp>
        <p:nvGrpSpPr>
          <p:cNvPr id="8205" name="Google Shape;8205;p598"/>
          <p:cNvGrpSpPr/>
          <p:nvPr/>
        </p:nvGrpSpPr>
        <p:grpSpPr>
          <a:xfrm>
            <a:off x="10787315" y="2"/>
            <a:ext cx="7500689" cy="2138988"/>
            <a:chOff x="7191542" y="1"/>
            <a:chExt cx="5000459" cy="1425992"/>
          </a:xfrm>
        </p:grpSpPr>
        <p:pic>
          <p:nvPicPr>
            <p:cNvPr id="8206" name="Google Shape;8206;p59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8207" name="Google Shape;8207;p598"/>
            <p:cNvGrpSpPr/>
            <p:nvPr/>
          </p:nvGrpSpPr>
          <p:grpSpPr>
            <a:xfrm>
              <a:off x="7191542" y="1"/>
              <a:ext cx="5000459" cy="1425992"/>
              <a:chOff x="7186272" y="0"/>
              <a:chExt cx="5005729" cy="1427495"/>
            </a:xfrm>
          </p:grpSpPr>
          <p:sp>
            <p:nvSpPr>
              <p:cNvPr id="8208" name="Google Shape;8208;p59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209" name="Google Shape;8209;p59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8210" name="Google Shape;8210;p598"/>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211" name="Google Shape;8211;p598"/>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8212" name="Google Shape;8212;p59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8213" name="Google Shape;8213;p59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867.xml><?xml version="1.0" encoding="utf-8"?>
<p:sldLayout xmlns:a="http://schemas.openxmlformats.org/drawingml/2006/main" xmlns:r="http://schemas.openxmlformats.org/officeDocument/2006/relationships" xmlns:p="http://schemas.openxmlformats.org/presentationml/2006/main" matchingName="7_End">
  <p:cSld name="7_End">
    <p:spTree>
      <p:nvGrpSpPr>
        <p:cNvPr id="1" name="Shape 8214"/>
        <p:cNvGrpSpPr/>
        <p:nvPr/>
      </p:nvGrpSpPr>
      <p:grpSpPr>
        <a:xfrm>
          <a:off x="0" y="0"/>
          <a:ext cx="0" cy="0"/>
          <a:chOff x="0" y="0"/>
          <a:chExt cx="0" cy="0"/>
        </a:xfrm>
      </p:grpSpPr>
      <p:grpSp>
        <p:nvGrpSpPr>
          <p:cNvPr id="8215" name="Google Shape;8215;p599"/>
          <p:cNvGrpSpPr/>
          <p:nvPr/>
        </p:nvGrpSpPr>
        <p:grpSpPr>
          <a:xfrm>
            <a:off x="0" y="0"/>
            <a:ext cx="18288000" cy="3223245"/>
            <a:chOff x="0" y="0"/>
            <a:chExt cx="12192000" cy="2148830"/>
          </a:xfrm>
        </p:grpSpPr>
        <p:sp>
          <p:nvSpPr>
            <p:cNvPr id="8216" name="Google Shape;8216;p599"/>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217" name="Google Shape;8217;p599"/>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sp>
        <p:nvSpPr>
          <p:cNvPr id="8218" name="Google Shape;8218;p599"/>
          <p:cNvSpPr/>
          <p:nvPr/>
        </p:nvSpPr>
        <p:spPr>
          <a:xfrm>
            <a:off x="1353552" y="2276548"/>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8219" name="Google Shape;8219;p599"/>
          <p:cNvSpPr txBox="1">
            <a:spLocks noGrp="1"/>
          </p:cNvSpPr>
          <p:nvPr>
            <p:ph type="body" idx="1"/>
          </p:nvPr>
        </p:nvSpPr>
        <p:spPr>
          <a:xfrm>
            <a:off x="1828802" y="5143502"/>
            <a:ext cx="8373978" cy="2120345"/>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220" name="Google Shape;8220;p599"/>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8221" name="Google Shape;8221;p599"/>
          <p:cNvPicPr preferRelativeResize="0"/>
          <p:nvPr/>
        </p:nvPicPr>
        <p:blipFill rotWithShape="1">
          <a:blip r:embed="rId2">
            <a:alphaModFix/>
          </a:blip>
          <a:srcRect/>
          <a:stretch/>
        </p:blipFill>
        <p:spPr>
          <a:xfrm>
            <a:off x="1353554" y="342557"/>
            <a:ext cx="3037973" cy="1367910"/>
          </a:xfrm>
          <a:prstGeom prst="rect">
            <a:avLst/>
          </a:prstGeom>
          <a:noFill/>
          <a:ln>
            <a:noFill/>
          </a:ln>
        </p:spPr>
      </p:pic>
      <p:sp>
        <p:nvSpPr>
          <p:cNvPr id="8222" name="Google Shape;8222;p599"/>
          <p:cNvSpPr>
            <a:spLocks noGrp="1"/>
          </p:cNvSpPr>
          <p:nvPr>
            <p:ph type="pic" idx="2"/>
          </p:nvPr>
        </p:nvSpPr>
        <p:spPr>
          <a:xfrm>
            <a:off x="10678026" y="350873"/>
            <a:ext cx="7609974" cy="8915400"/>
          </a:xfrm>
          <a:prstGeom prst="rect">
            <a:avLst/>
          </a:prstGeom>
          <a:noFill/>
          <a:ln>
            <a:noFill/>
          </a:ln>
        </p:spPr>
      </p:sp>
    </p:spTree>
  </p:cSld>
  <p:clrMapOvr>
    <a:masterClrMapping/>
  </p:clrMapOvr>
</p:sldLayout>
</file>

<file path=ppt/slideLayouts/slideLayout868.xml><?xml version="1.0" encoding="utf-8"?>
<p:sldLayout xmlns:a="http://schemas.openxmlformats.org/drawingml/2006/main" xmlns:r="http://schemas.openxmlformats.org/officeDocument/2006/relationships" xmlns:p="http://schemas.openxmlformats.org/presentationml/2006/main" matchingName="6_Blank">
  <p:cSld name="6_Blank">
    <p:spTree>
      <p:nvGrpSpPr>
        <p:cNvPr id="1" name="Shape 8223"/>
        <p:cNvGrpSpPr/>
        <p:nvPr/>
      </p:nvGrpSpPr>
      <p:grpSpPr>
        <a:xfrm>
          <a:off x="0" y="0"/>
          <a:ext cx="0" cy="0"/>
          <a:chOff x="0" y="0"/>
          <a:chExt cx="0" cy="0"/>
        </a:xfrm>
      </p:grpSpPr>
      <p:sp>
        <p:nvSpPr>
          <p:cNvPr id="8224" name="Google Shape;8224;p600"/>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8225" name="Google Shape;8225;p60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8226" name="Google Shape;8226;p60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8227" name="Google Shape;8227;p600"/>
          <p:cNvGrpSpPr/>
          <p:nvPr/>
        </p:nvGrpSpPr>
        <p:grpSpPr>
          <a:xfrm>
            <a:off x="10787315" y="2"/>
            <a:ext cx="7500689" cy="2138988"/>
            <a:chOff x="7191542" y="1"/>
            <a:chExt cx="5000459" cy="1425992"/>
          </a:xfrm>
        </p:grpSpPr>
        <p:pic>
          <p:nvPicPr>
            <p:cNvPr id="8228" name="Google Shape;8228;p60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8229" name="Google Shape;8229;p600"/>
            <p:cNvGrpSpPr/>
            <p:nvPr/>
          </p:nvGrpSpPr>
          <p:grpSpPr>
            <a:xfrm>
              <a:off x="7191542" y="1"/>
              <a:ext cx="5000459" cy="1425992"/>
              <a:chOff x="7186272" y="0"/>
              <a:chExt cx="5005729" cy="1427495"/>
            </a:xfrm>
          </p:grpSpPr>
          <p:sp>
            <p:nvSpPr>
              <p:cNvPr id="8230" name="Google Shape;8230;p60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231" name="Google Shape;8231;p60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869.xml><?xml version="1.0" encoding="utf-8"?>
<p:sldLayout xmlns:a="http://schemas.openxmlformats.org/drawingml/2006/main" xmlns:r="http://schemas.openxmlformats.org/officeDocument/2006/relationships" xmlns:p="http://schemas.openxmlformats.org/presentationml/2006/main" matchingName="17_Quotation">
  <p:cSld name="17_Quotation">
    <p:spTree>
      <p:nvGrpSpPr>
        <p:cNvPr id="1" name="Shape 8232"/>
        <p:cNvGrpSpPr/>
        <p:nvPr/>
      </p:nvGrpSpPr>
      <p:grpSpPr>
        <a:xfrm>
          <a:off x="0" y="0"/>
          <a:ext cx="0" cy="0"/>
          <a:chOff x="0" y="0"/>
          <a:chExt cx="0" cy="0"/>
        </a:xfrm>
      </p:grpSpPr>
      <p:sp>
        <p:nvSpPr>
          <p:cNvPr id="8233" name="Google Shape;8233;p601"/>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8234" name="Google Shape;8234;p601"/>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235" name="Google Shape;8235;p601"/>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236" name="Google Shape;8236;p601"/>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8237" name="Google Shape;8237;p60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8238" name="Google Shape;8238;p60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8239" name="Google Shape;8239;p601"/>
          <p:cNvGrpSpPr/>
          <p:nvPr/>
        </p:nvGrpSpPr>
        <p:grpSpPr>
          <a:xfrm>
            <a:off x="10787315" y="2"/>
            <a:ext cx="7500689" cy="2138988"/>
            <a:chOff x="7191542" y="1"/>
            <a:chExt cx="5000459" cy="1425992"/>
          </a:xfrm>
        </p:grpSpPr>
        <p:pic>
          <p:nvPicPr>
            <p:cNvPr id="8240" name="Google Shape;8240;p60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8241" name="Google Shape;8241;p601"/>
            <p:cNvGrpSpPr/>
            <p:nvPr/>
          </p:nvGrpSpPr>
          <p:grpSpPr>
            <a:xfrm>
              <a:off x="7191542" y="1"/>
              <a:ext cx="5000459" cy="1425992"/>
              <a:chOff x="7186272" y="0"/>
              <a:chExt cx="5005729" cy="1427495"/>
            </a:xfrm>
          </p:grpSpPr>
          <p:sp>
            <p:nvSpPr>
              <p:cNvPr id="8242" name="Google Shape;8242;p60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243" name="Google Shape;8243;p60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8244" name="Google Shape;8244;p601"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870.xml><?xml version="1.0" encoding="utf-8"?>
<p:sldLayout xmlns:a="http://schemas.openxmlformats.org/drawingml/2006/main" xmlns:r="http://schemas.openxmlformats.org/officeDocument/2006/relationships" xmlns:p="http://schemas.openxmlformats.org/presentationml/2006/main" matchingName="9_Cover">
  <p:cSld name="9_Cover">
    <p:spTree>
      <p:nvGrpSpPr>
        <p:cNvPr id="1" name="Shape 8245"/>
        <p:cNvGrpSpPr/>
        <p:nvPr/>
      </p:nvGrpSpPr>
      <p:grpSpPr>
        <a:xfrm>
          <a:off x="0" y="0"/>
          <a:ext cx="0" cy="0"/>
          <a:chOff x="0" y="0"/>
          <a:chExt cx="0" cy="0"/>
        </a:xfrm>
      </p:grpSpPr>
      <p:sp>
        <p:nvSpPr>
          <p:cNvPr id="8246" name="Google Shape;8246;p602"/>
          <p:cNvSpPr/>
          <p:nvPr/>
        </p:nvSpPr>
        <p:spPr>
          <a:xfrm>
            <a:off x="1353552" y="1941622"/>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8247" name="Google Shape;8247;p602"/>
          <p:cNvSpPr txBox="1">
            <a:spLocks noGrp="1"/>
          </p:cNvSpPr>
          <p:nvPr>
            <p:ph type="ctrTitle"/>
          </p:nvPr>
        </p:nvSpPr>
        <p:spPr>
          <a:xfrm>
            <a:off x="2119967" y="2341999"/>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248" name="Google Shape;8248;p602"/>
          <p:cNvSpPr txBox="1">
            <a:spLocks noGrp="1"/>
          </p:cNvSpPr>
          <p:nvPr>
            <p:ph type="subTitle" idx="1"/>
          </p:nvPr>
        </p:nvSpPr>
        <p:spPr>
          <a:xfrm>
            <a:off x="2119967" y="5650295"/>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8249" name="Google Shape;8249;p602"/>
          <p:cNvSpPr>
            <a:spLocks noGrp="1"/>
          </p:cNvSpPr>
          <p:nvPr>
            <p:ph type="pic" idx="2"/>
          </p:nvPr>
        </p:nvSpPr>
        <p:spPr>
          <a:xfrm>
            <a:off x="10678026" y="350873"/>
            <a:ext cx="7609974" cy="8915400"/>
          </a:xfrm>
          <a:prstGeom prst="rect">
            <a:avLst/>
          </a:prstGeom>
          <a:noFill/>
          <a:ln>
            <a:noFill/>
          </a:ln>
        </p:spPr>
      </p:sp>
      <p:grpSp>
        <p:nvGrpSpPr>
          <p:cNvPr id="8250" name="Google Shape;8250;p602"/>
          <p:cNvGrpSpPr/>
          <p:nvPr/>
        </p:nvGrpSpPr>
        <p:grpSpPr>
          <a:xfrm>
            <a:off x="0" y="7530524"/>
            <a:ext cx="18288000" cy="2756480"/>
            <a:chOff x="0" y="5020348"/>
            <a:chExt cx="12192000" cy="1837653"/>
          </a:xfrm>
        </p:grpSpPr>
        <p:sp>
          <p:nvSpPr>
            <p:cNvPr id="8251" name="Google Shape;8251;p602"/>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8252" name="Google Shape;8252;p602"/>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pic>
          <p:nvPicPr>
            <p:cNvPr id="8253" name="Google Shape;8253;p602"/>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871.xml><?xml version="1.0" encoding="utf-8"?>
<p:sldLayout xmlns:a="http://schemas.openxmlformats.org/drawingml/2006/main" xmlns:r="http://schemas.openxmlformats.org/officeDocument/2006/relationships" xmlns:p="http://schemas.openxmlformats.org/presentationml/2006/main" matchingName="9_Divider">
  <p:cSld name="9_Divider">
    <p:bg>
      <p:bgPr>
        <a:solidFill>
          <a:schemeClr val="lt2"/>
        </a:solidFill>
        <a:effectLst/>
      </p:bgPr>
    </p:bg>
    <p:spTree>
      <p:nvGrpSpPr>
        <p:cNvPr id="1" name="Shape 8254"/>
        <p:cNvGrpSpPr/>
        <p:nvPr/>
      </p:nvGrpSpPr>
      <p:grpSpPr>
        <a:xfrm>
          <a:off x="0" y="0"/>
          <a:ext cx="0" cy="0"/>
          <a:chOff x="0" y="0"/>
          <a:chExt cx="0" cy="0"/>
        </a:xfrm>
      </p:grpSpPr>
      <p:grpSp>
        <p:nvGrpSpPr>
          <p:cNvPr id="8255" name="Google Shape;8255;p603"/>
          <p:cNvGrpSpPr/>
          <p:nvPr/>
        </p:nvGrpSpPr>
        <p:grpSpPr>
          <a:xfrm>
            <a:off x="0" y="7530523"/>
            <a:ext cx="18288000" cy="2756480"/>
            <a:chOff x="0" y="5020347"/>
            <a:chExt cx="12192000" cy="1837653"/>
          </a:xfrm>
        </p:grpSpPr>
        <p:sp>
          <p:nvSpPr>
            <p:cNvPr id="8256" name="Google Shape;8256;p603"/>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8257" name="Google Shape;8257;p603"/>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8258" name="Google Shape;8258;p603"/>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pic>
          <p:nvPicPr>
            <p:cNvPr id="8259" name="Google Shape;8259;p603"/>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8260" name="Google Shape;8260;p603"/>
          <p:cNvSpPr txBox="1">
            <a:spLocks noGrp="1"/>
          </p:cNvSpPr>
          <p:nvPr>
            <p:ph type="title"/>
          </p:nvPr>
        </p:nvSpPr>
        <p:spPr>
          <a:xfrm>
            <a:off x="2119965" y="1052624"/>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261" name="Google Shape;8261;p603"/>
          <p:cNvSpPr txBox="1">
            <a:spLocks noGrp="1"/>
          </p:cNvSpPr>
          <p:nvPr>
            <p:ph type="subTitle" idx="1"/>
          </p:nvPr>
        </p:nvSpPr>
        <p:spPr>
          <a:xfrm>
            <a:off x="2119965" y="4622461"/>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872.xml><?xml version="1.0" encoding="utf-8"?>
<p:sldLayout xmlns:a="http://schemas.openxmlformats.org/drawingml/2006/main" xmlns:r="http://schemas.openxmlformats.org/officeDocument/2006/relationships" xmlns:p="http://schemas.openxmlformats.org/presentationml/2006/main" matchingName="9_Photo Slide">
  <p:cSld name="9_Photo Slide">
    <p:spTree>
      <p:nvGrpSpPr>
        <p:cNvPr id="1" name="Shape 8262"/>
        <p:cNvGrpSpPr/>
        <p:nvPr/>
      </p:nvGrpSpPr>
      <p:grpSpPr>
        <a:xfrm>
          <a:off x="0" y="0"/>
          <a:ext cx="0" cy="0"/>
          <a:chOff x="0" y="0"/>
          <a:chExt cx="0" cy="0"/>
        </a:xfrm>
      </p:grpSpPr>
      <p:sp>
        <p:nvSpPr>
          <p:cNvPr id="8263" name="Google Shape;8263;p604"/>
          <p:cNvSpPr txBox="1">
            <a:spLocks noGrp="1"/>
          </p:cNvSpPr>
          <p:nvPr>
            <p:ph type="body" idx="1"/>
          </p:nvPr>
        </p:nvSpPr>
        <p:spPr>
          <a:xfrm>
            <a:off x="685801"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8264" name="Google Shape;8264;p604"/>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8265" name="Google Shape;8265;p604"/>
          <p:cNvGrpSpPr/>
          <p:nvPr/>
        </p:nvGrpSpPr>
        <p:grpSpPr>
          <a:xfrm>
            <a:off x="0" y="8069141"/>
            <a:ext cx="4211052" cy="1130837"/>
            <a:chOff x="0" y="5379426"/>
            <a:chExt cx="2807368" cy="753891"/>
          </a:xfrm>
        </p:grpSpPr>
        <p:sp>
          <p:nvSpPr>
            <p:cNvPr id="8266" name="Google Shape;8266;p604"/>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8267" name="Google Shape;8267;p604"/>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grpSp>
      <p:sp>
        <p:nvSpPr>
          <p:cNvPr id="8268" name="Google Shape;8268;p604"/>
          <p:cNvSpPr>
            <a:spLocks noGrp="1"/>
          </p:cNvSpPr>
          <p:nvPr>
            <p:ph type="pic" idx="2"/>
          </p:nvPr>
        </p:nvSpPr>
        <p:spPr>
          <a:xfrm>
            <a:off x="4211052" y="685803"/>
            <a:ext cx="13373100" cy="8915397"/>
          </a:xfrm>
          <a:prstGeom prst="rect">
            <a:avLst/>
          </a:prstGeom>
          <a:noFill/>
          <a:ln>
            <a:noFill/>
          </a:ln>
        </p:spPr>
      </p:sp>
      <p:pic>
        <p:nvPicPr>
          <p:cNvPr id="8269" name="Google Shape;8269;p604"/>
          <p:cNvPicPr preferRelativeResize="0"/>
          <p:nvPr/>
        </p:nvPicPr>
        <p:blipFill rotWithShape="1">
          <a:blip r:embed="rId2">
            <a:alphaModFix/>
          </a:blip>
          <a:srcRect/>
          <a:stretch/>
        </p:blipFill>
        <p:spPr>
          <a:xfrm>
            <a:off x="770024" y="6578307"/>
            <a:ext cx="3037973" cy="1367910"/>
          </a:xfrm>
          <a:prstGeom prst="rect">
            <a:avLst/>
          </a:prstGeom>
          <a:noFill/>
          <a:ln>
            <a:noFill/>
          </a:ln>
        </p:spPr>
      </p:pic>
    </p:spTree>
  </p:cSld>
  <p:clrMapOvr>
    <a:masterClrMapping/>
  </p:clrMapOvr>
</p:sldLayout>
</file>

<file path=ppt/slideLayouts/slideLayout873.xml><?xml version="1.0" encoding="utf-8"?>
<p:sldLayout xmlns:a="http://schemas.openxmlformats.org/drawingml/2006/main" xmlns:r="http://schemas.openxmlformats.org/officeDocument/2006/relationships" xmlns:p="http://schemas.openxmlformats.org/presentationml/2006/main" matchingName="9_Title and Content">
  <p:cSld name="9_Title and Content">
    <p:spTree>
      <p:nvGrpSpPr>
        <p:cNvPr id="1" name="Shape 8270"/>
        <p:cNvGrpSpPr/>
        <p:nvPr/>
      </p:nvGrpSpPr>
      <p:grpSpPr>
        <a:xfrm>
          <a:off x="0" y="0"/>
          <a:ext cx="0" cy="0"/>
          <a:chOff x="0" y="0"/>
          <a:chExt cx="0" cy="0"/>
        </a:xfrm>
      </p:grpSpPr>
      <p:grpSp>
        <p:nvGrpSpPr>
          <p:cNvPr id="8271" name="Google Shape;8271;p605"/>
          <p:cNvGrpSpPr/>
          <p:nvPr/>
        </p:nvGrpSpPr>
        <p:grpSpPr>
          <a:xfrm>
            <a:off x="10787315" y="2"/>
            <a:ext cx="7500689" cy="2138988"/>
            <a:chOff x="7191542" y="1"/>
            <a:chExt cx="5000459" cy="1425992"/>
          </a:xfrm>
        </p:grpSpPr>
        <p:pic>
          <p:nvPicPr>
            <p:cNvPr id="8272" name="Google Shape;8272;p60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8273" name="Google Shape;8273;p605"/>
            <p:cNvGrpSpPr/>
            <p:nvPr/>
          </p:nvGrpSpPr>
          <p:grpSpPr>
            <a:xfrm>
              <a:off x="7191542" y="1"/>
              <a:ext cx="5000459" cy="1425992"/>
              <a:chOff x="7186272" y="0"/>
              <a:chExt cx="5005729" cy="1427495"/>
            </a:xfrm>
          </p:grpSpPr>
          <p:sp>
            <p:nvSpPr>
              <p:cNvPr id="8274" name="Google Shape;8274;p60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275" name="Google Shape;8275;p60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8276" name="Google Shape;8276;p605"/>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277" name="Google Shape;8277;p605"/>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278" name="Google Shape;8278;p605"/>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8279" name="Google Shape;8279;p60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8280" name="Google Shape;8280;p60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874.xml><?xml version="1.0" encoding="utf-8"?>
<p:sldLayout xmlns:a="http://schemas.openxmlformats.org/drawingml/2006/main" xmlns:r="http://schemas.openxmlformats.org/officeDocument/2006/relationships" xmlns:p="http://schemas.openxmlformats.org/presentationml/2006/main" matchingName="9_Two Content">
  <p:cSld name="9_Two Content">
    <p:spTree>
      <p:nvGrpSpPr>
        <p:cNvPr id="1" name="Shape 8281"/>
        <p:cNvGrpSpPr/>
        <p:nvPr/>
      </p:nvGrpSpPr>
      <p:grpSpPr>
        <a:xfrm>
          <a:off x="0" y="0"/>
          <a:ext cx="0" cy="0"/>
          <a:chOff x="0" y="0"/>
          <a:chExt cx="0" cy="0"/>
        </a:xfrm>
      </p:grpSpPr>
      <p:sp>
        <p:nvSpPr>
          <p:cNvPr id="8282" name="Google Shape;8282;p606"/>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283" name="Google Shape;8283;p606"/>
          <p:cNvSpPr txBox="1">
            <a:spLocks noGrp="1"/>
          </p:cNvSpPr>
          <p:nvPr>
            <p:ph type="body" idx="1"/>
          </p:nvPr>
        </p:nvSpPr>
        <p:spPr>
          <a:xfrm>
            <a:off x="914400" y="2738439"/>
            <a:ext cx="81153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8284" name="Google Shape;8284;p606"/>
          <p:cNvGrpSpPr/>
          <p:nvPr/>
        </p:nvGrpSpPr>
        <p:grpSpPr>
          <a:xfrm>
            <a:off x="10787315" y="2"/>
            <a:ext cx="7500689" cy="2138988"/>
            <a:chOff x="7191542" y="1"/>
            <a:chExt cx="5000459" cy="1425992"/>
          </a:xfrm>
        </p:grpSpPr>
        <p:pic>
          <p:nvPicPr>
            <p:cNvPr id="8285" name="Google Shape;8285;p60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8286" name="Google Shape;8286;p606"/>
            <p:cNvGrpSpPr/>
            <p:nvPr/>
          </p:nvGrpSpPr>
          <p:grpSpPr>
            <a:xfrm>
              <a:off x="7191542" y="1"/>
              <a:ext cx="5000459" cy="1425992"/>
              <a:chOff x="7186272" y="0"/>
              <a:chExt cx="5005729" cy="1427495"/>
            </a:xfrm>
          </p:grpSpPr>
          <p:sp>
            <p:nvSpPr>
              <p:cNvPr id="8287" name="Google Shape;8287;p60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288" name="Google Shape;8288;p60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8289" name="Google Shape;8289;p606"/>
          <p:cNvSpPr txBox="1">
            <a:spLocks noGrp="1"/>
          </p:cNvSpPr>
          <p:nvPr>
            <p:ph type="body" idx="2"/>
          </p:nvPr>
        </p:nvSpPr>
        <p:spPr>
          <a:xfrm>
            <a:off x="9258301" y="2738439"/>
            <a:ext cx="8115299"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290" name="Google Shape;8290;p606"/>
          <p:cNvSpPr txBox="1">
            <a:spLocks noGrp="1"/>
          </p:cNvSpPr>
          <p:nvPr>
            <p:ph type="sldNum" idx="12"/>
          </p:nvPr>
        </p:nvSpPr>
        <p:spPr>
          <a:xfrm>
            <a:off x="13258797"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8291" name="Google Shape;8291;p60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8292" name="Google Shape;8292;p60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875.xml><?xml version="1.0" encoding="utf-8"?>
<p:sldLayout xmlns:a="http://schemas.openxmlformats.org/drawingml/2006/main" xmlns:r="http://schemas.openxmlformats.org/officeDocument/2006/relationships" xmlns:p="http://schemas.openxmlformats.org/presentationml/2006/main" matchingName="9_Comparison">
  <p:cSld name="9_Comparison">
    <p:spTree>
      <p:nvGrpSpPr>
        <p:cNvPr id="1" name="Shape 8293"/>
        <p:cNvGrpSpPr/>
        <p:nvPr/>
      </p:nvGrpSpPr>
      <p:grpSpPr>
        <a:xfrm>
          <a:off x="0" y="0"/>
          <a:ext cx="0" cy="0"/>
          <a:chOff x="0" y="0"/>
          <a:chExt cx="0" cy="0"/>
        </a:xfrm>
      </p:grpSpPr>
      <p:grpSp>
        <p:nvGrpSpPr>
          <p:cNvPr id="8294" name="Google Shape;8294;p607"/>
          <p:cNvGrpSpPr/>
          <p:nvPr/>
        </p:nvGrpSpPr>
        <p:grpSpPr>
          <a:xfrm>
            <a:off x="10787315" y="2"/>
            <a:ext cx="7500689" cy="2138988"/>
            <a:chOff x="7191542" y="1"/>
            <a:chExt cx="5000459" cy="1425992"/>
          </a:xfrm>
        </p:grpSpPr>
        <p:pic>
          <p:nvPicPr>
            <p:cNvPr id="8295" name="Google Shape;8295;p60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8296" name="Google Shape;8296;p607"/>
            <p:cNvGrpSpPr/>
            <p:nvPr/>
          </p:nvGrpSpPr>
          <p:grpSpPr>
            <a:xfrm>
              <a:off x="7191542" y="1"/>
              <a:ext cx="5000459" cy="1425992"/>
              <a:chOff x="7186272" y="0"/>
              <a:chExt cx="5005729" cy="1427495"/>
            </a:xfrm>
          </p:grpSpPr>
          <p:sp>
            <p:nvSpPr>
              <p:cNvPr id="8297" name="Google Shape;8297;p60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298" name="Google Shape;8298;p60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8299" name="Google Shape;8299;p607"/>
          <p:cNvSpPr txBox="1">
            <a:spLocks noGrp="1"/>
          </p:cNvSpPr>
          <p:nvPr>
            <p:ph type="title"/>
          </p:nvPr>
        </p:nvSpPr>
        <p:spPr>
          <a:xfrm>
            <a:off x="914400" y="547690"/>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300" name="Google Shape;8300;p607"/>
          <p:cNvSpPr txBox="1">
            <a:spLocks noGrp="1"/>
          </p:cNvSpPr>
          <p:nvPr>
            <p:ph type="body" idx="1"/>
          </p:nvPr>
        </p:nvSpPr>
        <p:spPr>
          <a:xfrm>
            <a:off x="914402"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8301" name="Google Shape;8301;p607"/>
          <p:cNvSpPr txBox="1">
            <a:spLocks noGrp="1"/>
          </p:cNvSpPr>
          <p:nvPr>
            <p:ph type="body" idx="2"/>
          </p:nvPr>
        </p:nvSpPr>
        <p:spPr>
          <a:xfrm>
            <a:off x="914402"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302" name="Google Shape;8302;p607"/>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8303" name="Google Shape;8303;p607"/>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304" name="Google Shape;8304;p607"/>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8305" name="Google Shape;8305;p60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8306" name="Google Shape;8306;p60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876.xml><?xml version="1.0" encoding="utf-8"?>
<p:sldLayout xmlns:a="http://schemas.openxmlformats.org/drawingml/2006/main" xmlns:r="http://schemas.openxmlformats.org/officeDocument/2006/relationships" xmlns:p="http://schemas.openxmlformats.org/presentationml/2006/main" matchingName="9_Title Only">
  <p:cSld name="9_Title Only">
    <p:spTree>
      <p:nvGrpSpPr>
        <p:cNvPr id="1" name="Shape 8307"/>
        <p:cNvGrpSpPr/>
        <p:nvPr/>
      </p:nvGrpSpPr>
      <p:grpSpPr>
        <a:xfrm>
          <a:off x="0" y="0"/>
          <a:ext cx="0" cy="0"/>
          <a:chOff x="0" y="0"/>
          <a:chExt cx="0" cy="0"/>
        </a:xfrm>
      </p:grpSpPr>
      <p:grpSp>
        <p:nvGrpSpPr>
          <p:cNvPr id="8308" name="Google Shape;8308;p608"/>
          <p:cNvGrpSpPr/>
          <p:nvPr/>
        </p:nvGrpSpPr>
        <p:grpSpPr>
          <a:xfrm>
            <a:off x="10787315" y="2"/>
            <a:ext cx="7500689" cy="2138988"/>
            <a:chOff x="7191542" y="1"/>
            <a:chExt cx="5000459" cy="1425992"/>
          </a:xfrm>
        </p:grpSpPr>
        <p:pic>
          <p:nvPicPr>
            <p:cNvPr id="8309" name="Google Shape;8309;p60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8310" name="Google Shape;8310;p608"/>
            <p:cNvGrpSpPr/>
            <p:nvPr/>
          </p:nvGrpSpPr>
          <p:grpSpPr>
            <a:xfrm>
              <a:off x="7191542" y="1"/>
              <a:ext cx="5000459" cy="1425992"/>
              <a:chOff x="7186272" y="0"/>
              <a:chExt cx="5005729" cy="1427495"/>
            </a:xfrm>
          </p:grpSpPr>
          <p:sp>
            <p:nvSpPr>
              <p:cNvPr id="8311" name="Google Shape;8311;p60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312" name="Google Shape;8312;p60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8313" name="Google Shape;8313;p608"/>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314" name="Google Shape;8314;p608"/>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8315" name="Google Shape;8315;p60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8316" name="Google Shape;8316;p60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877.xml><?xml version="1.0" encoding="utf-8"?>
<p:sldLayout xmlns:a="http://schemas.openxmlformats.org/drawingml/2006/main" xmlns:r="http://schemas.openxmlformats.org/officeDocument/2006/relationships" xmlns:p="http://schemas.openxmlformats.org/presentationml/2006/main" matchingName="8_End">
  <p:cSld name="8_End">
    <p:spTree>
      <p:nvGrpSpPr>
        <p:cNvPr id="1" name="Shape 8317"/>
        <p:cNvGrpSpPr/>
        <p:nvPr/>
      </p:nvGrpSpPr>
      <p:grpSpPr>
        <a:xfrm>
          <a:off x="0" y="0"/>
          <a:ext cx="0" cy="0"/>
          <a:chOff x="0" y="0"/>
          <a:chExt cx="0" cy="0"/>
        </a:xfrm>
      </p:grpSpPr>
      <p:grpSp>
        <p:nvGrpSpPr>
          <p:cNvPr id="8318" name="Google Shape;8318;p609"/>
          <p:cNvGrpSpPr/>
          <p:nvPr/>
        </p:nvGrpSpPr>
        <p:grpSpPr>
          <a:xfrm>
            <a:off x="0" y="0"/>
            <a:ext cx="18288000" cy="3223245"/>
            <a:chOff x="0" y="0"/>
            <a:chExt cx="12192000" cy="2148830"/>
          </a:xfrm>
        </p:grpSpPr>
        <p:sp>
          <p:nvSpPr>
            <p:cNvPr id="8319" name="Google Shape;8319;p609"/>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320" name="Google Shape;8320;p609"/>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sp>
        <p:nvSpPr>
          <p:cNvPr id="8321" name="Google Shape;8321;p609"/>
          <p:cNvSpPr/>
          <p:nvPr/>
        </p:nvSpPr>
        <p:spPr>
          <a:xfrm>
            <a:off x="1353552" y="2276548"/>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8322" name="Google Shape;8322;p609"/>
          <p:cNvSpPr txBox="1">
            <a:spLocks noGrp="1"/>
          </p:cNvSpPr>
          <p:nvPr>
            <p:ph type="body" idx="1"/>
          </p:nvPr>
        </p:nvSpPr>
        <p:spPr>
          <a:xfrm>
            <a:off x="1828802" y="5143502"/>
            <a:ext cx="8373978" cy="2120345"/>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323" name="Google Shape;8323;p609"/>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8324" name="Google Shape;8324;p609"/>
          <p:cNvPicPr preferRelativeResize="0"/>
          <p:nvPr/>
        </p:nvPicPr>
        <p:blipFill rotWithShape="1">
          <a:blip r:embed="rId2">
            <a:alphaModFix/>
          </a:blip>
          <a:srcRect/>
          <a:stretch/>
        </p:blipFill>
        <p:spPr>
          <a:xfrm>
            <a:off x="1353554" y="342557"/>
            <a:ext cx="3037973" cy="1367910"/>
          </a:xfrm>
          <a:prstGeom prst="rect">
            <a:avLst/>
          </a:prstGeom>
          <a:noFill/>
          <a:ln>
            <a:noFill/>
          </a:ln>
        </p:spPr>
      </p:pic>
      <p:sp>
        <p:nvSpPr>
          <p:cNvPr id="8325" name="Google Shape;8325;p609"/>
          <p:cNvSpPr>
            <a:spLocks noGrp="1"/>
          </p:cNvSpPr>
          <p:nvPr>
            <p:ph type="pic" idx="2"/>
          </p:nvPr>
        </p:nvSpPr>
        <p:spPr>
          <a:xfrm>
            <a:off x="10678026" y="350873"/>
            <a:ext cx="7609974" cy="8915400"/>
          </a:xfrm>
          <a:prstGeom prst="rect">
            <a:avLst/>
          </a:prstGeom>
          <a:noFill/>
          <a:ln>
            <a:noFill/>
          </a:ln>
        </p:spPr>
      </p:sp>
    </p:spTree>
  </p:cSld>
  <p:clrMapOvr>
    <a:masterClrMapping/>
  </p:clrMapOvr>
</p:sldLayout>
</file>

<file path=ppt/slideLayouts/slideLayout878.xml><?xml version="1.0" encoding="utf-8"?>
<p:sldLayout xmlns:a="http://schemas.openxmlformats.org/drawingml/2006/main" xmlns:r="http://schemas.openxmlformats.org/officeDocument/2006/relationships" xmlns:p="http://schemas.openxmlformats.org/presentationml/2006/main" matchingName="7_Blank">
  <p:cSld name="7_Blank">
    <p:spTree>
      <p:nvGrpSpPr>
        <p:cNvPr id="1" name="Shape 8326"/>
        <p:cNvGrpSpPr/>
        <p:nvPr/>
      </p:nvGrpSpPr>
      <p:grpSpPr>
        <a:xfrm>
          <a:off x="0" y="0"/>
          <a:ext cx="0" cy="0"/>
          <a:chOff x="0" y="0"/>
          <a:chExt cx="0" cy="0"/>
        </a:xfrm>
      </p:grpSpPr>
      <p:sp>
        <p:nvSpPr>
          <p:cNvPr id="8327" name="Google Shape;8327;p610"/>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8328" name="Google Shape;8328;p61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8329" name="Google Shape;8329;p61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8330" name="Google Shape;8330;p610"/>
          <p:cNvGrpSpPr/>
          <p:nvPr/>
        </p:nvGrpSpPr>
        <p:grpSpPr>
          <a:xfrm>
            <a:off x="10787315" y="2"/>
            <a:ext cx="7500689" cy="2138988"/>
            <a:chOff x="7191542" y="1"/>
            <a:chExt cx="5000459" cy="1425992"/>
          </a:xfrm>
        </p:grpSpPr>
        <p:pic>
          <p:nvPicPr>
            <p:cNvPr id="8331" name="Google Shape;8331;p61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8332" name="Google Shape;8332;p610"/>
            <p:cNvGrpSpPr/>
            <p:nvPr/>
          </p:nvGrpSpPr>
          <p:grpSpPr>
            <a:xfrm>
              <a:off x="7191542" y="1"/>
              <a:ext cx="5000459" cy="1425992"/>
              <a:chOff x="7186272" y="0"/>
              <a:chExt cx="5005729" cy="1427495"/>
            </a:xfrm>
          </p:grpSpPr>
          <p:sp>
            <p:nvSpPr>
              <p:cNvPr id="8333" name="Google Shape;8333;p61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334" name="Google Shape;8334;p61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879.xml><?xml version="1.0" encoding="utf-8"?>
<p:sldLayout xmlns:a="http://schemas.openxmlformats.org/drawingml/2006/main" xmlns:r="http://schemas.openxmlformats.org/officeDocument/2006/relationships" xmlns:p="http://schemas.openxmlformats.org/presentationml/2006/main" matchingName="10_Cover">
  <p:cSld name="10_Cover">
    <p:spTree>
      <p:nvGrpSpPr>
        <p:cNvPr id="1" name="Shape 8335"/>
        <p:cNvGrpSpPr/>
        <p:nvPr/>
      </p:nvGrpSpPr>
      <p:grpSpPr>
        <a:xfrm>
          <a:off x="0" y="0"/>
          <a:ext cx="0" cy="0"/>
          <a:chOff x="0" y="0"/>
          <a:chExt cx="0" cy="0"/>
        </a:xfrm>
      </p:grpSpPr>
      <p:sp>
        <p:nvSpPr>
          <p:cNvPr id="8336" name="Google Shape;8336;p611"/>
          <p:cNvSpPr/>
          <p:nvPr/>
        </p:nvSpPr>
        <p:spPr>
          <a:xfrm>
            <a:off x="1353552" y="1941622"/>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8337" name="Google Shape;8337;p611"/>
          <p:cNvSpPr txBox="1">
            <a:spLocks noGrp="1"/>
          </p:cNvSpPr>
          <p:nvPr>
            <p:ph type="ctrTitle"/>
          </p:nvPr>
        </p:nvSpPr>
        <p:spPr>
          <a:xfrm>
            <a:off x="2119967" y="2341999"/>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338" name="Google Shape;8338;p611"/>
          <p:cNvSpPr txBox="1">
            <a:spLocks noGrp="1"/>
          </p:cNvSpPr>
          <p:nvPr>
            <p:ph type="subTitle" idx="1"/>
          </p:nvPr>
        </p:nvSpPr>
        <p:spPr>
          <a:xfrm>
            <a:off x="2119967" y="5650295"/>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8339" name="Google Shape;8339;p611"/>
          <p:cNvSpPr>
            <a:spLocks noGrp="1"/>
          </p:cNvSpPr>
          <p:nvPr>
            <p:ph type="pic" idx="2"/>
          </p:nvPr>
        </p:nvSpPr>
        <p:spPr>
          <a:xfrm>
            <a:off x="10678026" y="350873"/>
            <a:ext cx="7609974" cy="8915400"/>
          </a:xfrm>
          <a:prstGeom prst="rect">
            <a:avLst/>
          </a:prstGeom>
          <a:noFill/>
          <a:ln>
            <a:noFill/>
          </a:ln>
        </p:spPr>
      </p:sp>
      <p:grpSp>
        <p:nvGrpSpPr>
          <p:cNvPr id="8340" name="Google Shape;8340;p611"/>
          <p:cNvGrpSpPr/>
          <p:nvPr/>
        </p:nvGrpSpPr>
        <p:grpSpPr>
          <a:xfrm>
            <a:off x="0" y="7530524"/>
            <a:ext cx="18288000" cy="2756480"/>
            <a:chOff x="0" y="5020348"/>
            <a:chExt cx="12192000" cy="1837653"/>
          </a:xfrm>
        </p:grpSpPr>
        <p:sp>
          <p:nvSpPr>
            <p:cNvPr id="8341" name="Google Shape;8341;p611"/>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8342" name="Google Shape;8342;p611"/>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pic>
          <p:nvPicPr>
            <p:cNvPr id="8343" name="Google Shape;8343;p611"/>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880.xml><?xml version="1.0" encoding="utf-8"?>
<p:sldLayout xmlns:a="http://schemas.openxmlformats.org/drawingml/2006/main" xmlns:r="http://schemas.openxmlformats.org/officeDocument/2006/relationships" xmlns:p="http://schemas.openxmlformats.org/presentationml/2006/main" matchingName="10_Divider">
  <p:cSld name="10_Divider">
    <p:bg>
      <p:bgPr>
        <a:solidFill>
          <a:schemeClr val="lt2"/>
        </a:solidFill>
        <a:effectLst/>
      </p:bgPr>
    </p:bg>
    <p:spTree>
      <p:nvGrpSpPr>
        <p:cNvPr id="1" name="Shape 8344"/>
        <p:cNvGrpSpPr/>
        <p:nvPr/>
      </p:nvGrpSpPr>
      <p:grpSpPr>
        <a:xfrm>
          <a:off x="0" y="0"/>
          <a:ext cx="0" cy="0"/>
          <a:chOff x="0" y="0"/>
          <a:chExt cx="0" cy="0"/>
        </a:xfrm>
      </p:grpSpPr>
      <p:grpSp>
        <p:nvGrpSpPr>
          <p:cNvPr id="8345" name="Google Shape;8345;p612"/>
          <p:cNvGrpSpPr/>
          <p:nvPr/>
        </p:nvGrpSpPr>
        <p:grpSpPr>
          <a:xfrm>
            <a:off x="0" y="7530523"/>
            <a:ext cx="18288000" cy="2756480"/>
            <a:chOff x="0" y="5020347"/>
            <a:chExt cx="12192000" cy="1837653"/>
          </a:xfrm>
        </p:grpSpPr>
        <p:sp>
          <p:nvSpPr>
            <p:cNvPr id="8346" name="Google Shape;8346;p612"/>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8347" name="Google Shape;8347;p612"/>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8348" name="Google Shape;8348;p612"/>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pic>
          <p:nvPicPr>
            <p:cNvPr id="8349" name="Google Shape;8349;p612"/>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8350" name="Google Shape;8350;p612"/>
          <p:cNvSpPr txBox="1">
            <a:spLocks noGrp="1"/>
          </p:cNvSpPr>
          <p:nvPr>
            <p:ph type="title"/>
          </p:nvPr>
        </p:nvSpPr>
        <p:spPr>
          <a:xfrm>
            <a:off x="2119965" y="1052624"/>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351" name="Google Shape;8351;p612"/>
          <p:cNvSpPr txBox="1">
            <a:spLocks noGrp="1"/>
          </p:cNvSpPr>
          <p:nvPr>
            <p:ph type="subTitle" idx="1"/>
          </p:nvPr>
        </p:nvSpPr>
        <p:spPr>
          <a:xfrm>
            <a:off x="2119965" y="4622461"/>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881.xml><?xml version="1.0" encoding="utf-8"?>
<p:sldLayout xmlns:a="http://schemas.openxmlformats.org/drawingml/2006/main" xmlns:r="http://schemas.openxmlformats.org/officeDocument/2006/relationships" xmlns:p="http://schemas.openxmlformats.org/presentationml/2006/main" matchingName="19_Quotation">
  <p:cSld name="19_Quotation">
    <p:spTree>
      <p:nvGrpSpPr>
        <p:cNvPr id="1" name="Shape 8352"/>
        <p:cNvGrpSpPr/>
        <p:nvPr/>
      </p:nvGrpSpPr>
      <p:grpSpPr>
        <a:xfrm>
          <a:off x="0" y="0"/>
          <a:ext cx="0" cy="0"/>
          <a:chOff x="0" y="0"/>
          <a:chExt cx="0" cy="0"/>
        </a:xfrm>
      </p:grpSpPr>
      <p:sp>
        <p:nvSpPr>
          <p:cNvPr id="8353" name="Google Shape;8353;p613"/>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8354" name="Google Shape;8354;p613"/>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355" name="Google Shape;8355;p613"/>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356" name="Google Shape;8356;p613"/>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8357" name="Google Shape;8357;p61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8358" name="Google Shape;8358;p61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8359" name="Google Shape;8359;p613"/>
          <p:cNvGrpSpPr/>
          <p:nvPr/>
        </p:nvGrpSpPr>
        <p:grpSpPr>
          <a:xfrm>
            <a:off x="10787315" y="2"/>
            <a:ext cx="7500689" cy="2138988"/>
            <a:chOff x="7191542" y="1"/>
            <a:chExt cx="5000459" cy="1425992"/>
          </a:xfrm>
        </p:grpSpPr>
        <p:pic>
          <p:nvPicPr>
            <p:cNvPr id="8360" name="Google Shape;8360;p61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8361" name="Google Shape;8361;p613"/>
            <p:cNvGrpSpPr/>
            <p:nvPr/>
          </p:nvGrpSpPr>
          <p:grpSpPr>
            <a:xfrm>
              <a:off x="7191542" y="1"/>
              <a:ext cx="5000459" cy="1425992"/>
              <a:chOff x="7186272" y="0"/>
              <a:chExt cx="5005729" cy="1427495"/>
            </a:xfrm>
          </p:grpSpPr>
          <p:sp>
            <p:nvSpPr>
              <p:cNvPr id="8362" name="Google Shape;8362;p61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363" name="Google Shape;8363;p61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8364" name="Google Shape;8364;p613"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882.xml><?xml version="1.0" encoding="utf-8"?>
<p:sldLayout xmlns:a="http://schemas.openxmlformats.org/drawingml/2006/main" xmlns:r="http://schemas.openxmlformats.org/officeDocument/2006/relationships" xmlns:p="http://schemas.openxmlformats.org/presentationml/2006/main" matchingName="10_Photo Slide">
  <p:cSld name="10_Photo Slide">
    <p:spTree>
      <p:nvGrpSpPr>
        <p:cNvPr id="1" name="Shape 8365"/>
        <p:cNvGrpSpPr/>
        <p:nvPr/>
      </p:nvGrpSpPr>
      <p:grpSpPr>
        <a:xfrm>
          <a:off x="0" y="0"/>
          <a:ext cx="0" cy="0"/>
          <a:chOff x="0" y="0"/>
          <a:chExt cx="0" cy="0"/>
        </a:xfrm>
      </p:grpSpPr>
      <p:sp>
        <p:nvSpPr>
          <p:cNvPr id="8366" name="Google Shape;8366;p614"/>
          <p:cNvSpPr txBox="1">
            <a:spLocks noGrp="1"/>
          </p:cNvSpPr>
          <p:nvPr>
            <p:ph type="body" idx="1"/>
          </p:nvPr>
        </p:nvSpPr>
        <p:spPr>
          <a:xfrm>
            <a:off x="685801"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8367" name="Google Shape;8367;p614"/>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8368" name="Google Shape;8368;p614"/>
          <p:cNvGrpSpPr/>
          <p:nvPr/>
        </p:nvGrpSpPr>
        <p:grpSpPr>
          <a:xfrm>
            <a:off x="0" y="8069141"/>
            <a:ext cx="4211052" cy="1130837"/>
            <a:chOff x="0" y="5379426"/>
            <a:chExt cx="2807368" cy="753891"/>
          </a:xfrm>
        </p:grpSpPr>
        <p:sp>
          <p:nvSpPr>
            <p:cNvPr id="8369" name="Google Shape;8369;p614"/>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8370" name="Google Shape;8370;p614"/>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grpSp>
      <p:sp>
        <p:nvSpPr>
          <p:cNvPr id="8371" name="Google Shape;8371;p614"/>
          <p:cNvSpPr>
            <a:spLocks noGrp="1"/>
          </p:cNvSpPr>
          <p:nvPr>
            <p:ph type="pic" idx="2"/>
          </p:nvPr>
        </p:nvSpPr>
        <p:spPr>
          <a:xfrm>
            <a:off x="4211052" y="685803"/>
            <a:ext cx="13373100" cy="8915397"/>
          </a:xfrm>
          <a:prstGeom prst="rect">
            <a:avLst/>
          </a:prstGeom>
          <a:noFill/>
          <a:ln>
            <a:noFill/>
          </a:ln>
        </p:spPr>
      </p:sp>
      <p:pic>
        <p:nvPicPr>
          <p:cNvPr id="8372" name="Google Shape;8372;p614"/>
          <p:cNvPicPr preferRelativeResize="0"/>
          <p:nvPr/>
        </p:nvPicPr>
        <p:blipFill rotWithShape="1">
          <a:blip r:embed="rId2">
            <a:alphaModFix/>
          </a:blip>
          <a:srcRect/>
          <a:stretch/>
        </p:blipFill>
        <p:spPr>
          <a:xfrm>
            <a:off x="770024" y="6578307"/>
            <a:ext cx="3037973" cy="1367910"/>
          </a:xfrm>
          <a:prstGeom prst="rect">
            <a:avLst/>
          </a:prstGeom>
          <a:noFill/>
          <a:ln>
            <a:noFill/>
          </a:ln>
        </p:spPr>
      </p:pic>
    </p:spTree>
  </p:cSld>
  <p:clrMapOvr>
    <a:masterClrMapping/>
  </p:clrMapOvr>
</p:sldLayout>
</file>

<file path=ppt/slideLayouts/slideLayout883.xml><?xml version="1.0" encoding="utf-8"?>
<p:sldLayout xmlns:a="http://schemas.openxmlformats.org/drawingml/2006/main" xmlns:r="http://schemas.openxmlformats.org/officeDocument/2006/relationships" xmlns:p="http://schemas.openxmlformats.org/presentationml/2006/main" matchingName="20_Quotation">
  <p:cSld name="20_Quotation">
    <p:spTree>
      <p:nvGrpSpPr>
        <p:cNvPr id="1" name="Shape 8373"/>
        <p:cNvGrpSpPr/>
        <p:nvPr/>
      </p:nvGrpSpPr>
      <p:grpSpPr>
        <a:xfrm>
          <a:off x="0" y="0"/>
          <a:ext cx="0" cy="0"/>
          <a:chOff x="0" y="0"/>
          <a:chExt cx="0" cy="0"/>
        </a:xfrm>
      </p:grpSpPr>
      <p:sp>
        <p:nvSpPr>
          <p:cNvPr id="8374" name="Google Shape;8374;p615"/>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8375" name="Google Shape;8375;p615"/>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376" name="Google Shape;8376;p615"/>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377" name="Google Shape;8377;p615"/>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8378" name="Google Shape;8378;p61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8379" name="Google Shape;8379;p61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8380" name="Google Shape;8380;p615"/>
          <p:cNvGrpSpPr/>
          <p:nvPr/>
        </p:nvGrpSpPr>
        <p:grpSpPr>
          <a:xfrm>
            <a:off x="10787315" y="2"/>
            <a:ext cx="7500689" cy="2138988"/>
            <a:chOff x="7191542" y="1"/>
            <a:chExt cx="5000459" cy="1425992"/>
          </a:xfrm>
        </p:grpSpPr>
        <p:pic>
          <p:nvPicPr>
            <p:cNvPr id="8381" name="Google Shape;8381;p61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8382" name="Google Shape;8382;p615"/>
            <p:cNvGrpSpPr/>
            <p:nvPr/>
          </p:nvGrpSpPr>
          <p:grpSpPr>
            <a:xfrm>
              <a:off x="7191542" y="1"/>
              <a:ext cx="5000459" cy="1425992"/>
              <a:chOff x="7186272" y="0"/>
              <a:chExt cx="5005729" cy="1427495"/>
            </a:xfrm>
          </p:grpSpPr>
          <p:sp>
            <p:nvSpPr>
              <p:cNvPr id="8383" name="Google Shape;8383;p61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384" name="Google Shape;8384;p61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8385" name="Google Shape;8385;p615"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884.xml><?xml version="1.0" encoding="utf-8"?>
<p:sldLayout xmlns:a="http://schemas.openxmlformats.org/drawingml/2006/main" xmlns:r="http://schemas.openxmlformats.org/officeDocument/2006/relationships" xmlns:p="http://schemas.openxmlformats.org/presentationml/2006/main" matchingName="10_Title and Content">
  <p:cSld name="10_Title and Content">
    <p:spTree>
      <p:nvGrpSpPr>
        <p:cNvPr id="1" name="Shape 8386"/>
        <p:cNvGrpSpPr/>
        <p:nvPr/>
      </p:nvGrpSpPr>
      <p:grpSpPr>
        <a:xfrm>
          <a:off x="0" y="0"/>
          <a:ext cx="0" cy="0"/>
          <a:chOff x="0" y="0"/>
          <a:chExt cx="0" cy="0"/>
        </a:xfrm>
      </p:grpSpPr>
      <p:grpSp>
        <p:nvGrpSpPr>
          <p:cNvPr id="8387" name="Google Shape;8387;p616"/>
          <p:cNvGrpSpPr/>
          <p:nvPr/>
        </p:nvGrpSpPr>
        <p:grpSpPr>
          <a:xfrm>
            <a:off x="10787315" y="2"/>
            <a:ext cx="7500689" cy="2138988"/>
            <a:chOff x="7191542" y="1"/>
            <a:chExt cx="5000459" cy="1425992"/>
          </a:xfrm>
        </p:grpSpPr>
        <p:pic>
          <p:nvPicPr>
            <p:cNvPr id="8388" name="Google Shape;8388;p61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8389" name="Google Shape;8389;p616"/>
            <p:cNvGrpSpPr/>
            <p:nvPr/>
          </p:nvGrpSpPr>
          <p:grpSpPr>
            <a:xfrm>
              <a:off x="7191542" y="1"/>
              <a:ext cx="5000459" cy="1425992"/>
              <a:chOff x="7186272" y="0"/>
              <a:chExt cx="5005729" cy="1427495"/>
            </a:xfrm>
          </p:grpSpPr>
          <p:sp>
            <p:nvSpPr>
              <p:cNvPr id="8390" name="Google Shape;8390;p61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391" name="Google Shape;8391;p61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8392" name="Google Shape;8392;p616"/>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393" name="Google Shape;8393;p616"/>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394" name="Google Shape;8394;p616"/>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8395" name="Google Shape;8395;p61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8396" name="Google Shape;8396;p61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885.xml><?xml version="1.0" encoding="utf-8"?>
<p:sldLayout xmlns:a="http://schemas.openxmlformats.org/drawingml/2006/main" xmlns:r="http://schemas.openxmlformats.org/officeDocument/2006/relationships" xmlns:p="http://schemas.openxmlformats.org/presentationml/2006/main" matchingName="10_Two Content">
  <p:cSld name="10_Two Content">
    <p:spTree>
      <p:nvGrpSpPr>
        <p:cNvPr id="1" name="Shape 8397"/>
        <p:cNvGrpSpPr/>
        <p:nvPr/>
      </p:nvGrpSpPr>
      <p:grpSpPr>
        <a:xfrm>
          <a:off x="0" y="0"/>
          <a:ext cx="0" cy="0"/>
          <a:chOff x="0" y="0"/>
          <a:chExt cx="0" cy="0"/>
        </a:xfrm>
      </p:grpSpPr>
      <p:sp>
        <p:nvSpPr>
          <p:cNvPr id="8398" name="Google Shape;8398;p617"/>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399" name="Google Shape;8399;p617"/>
          <p:cNvSpPr txBox="1">
            <a:spLocks noGrp="1"/>
          </p:cNvSpPr>
          <p:nvPr>
            <p:ph type="body" idx="1"/>
          </p:nvPr>
        </p:nvSpPr>
        <p:spPr>
          <a:xfrm>
            <a:off x="914400" y="2738439"/>
            <a:ext cx="81153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8400" name="Google Shape;8400;p617"/>
          <p:cNvGrpSpPr/>
          <p:nvPr/>
        </p:nvGrpSpPr>
        <p:grpSpPr>
          <a:xfrm>
            <a:off x="10787315" y="2"/>
            <a:ext cx="7500689" cy="2138988"/>
            <a:chOff x="7191542" y="1"/>
            <a:chExt cx="5000459" cy="1425992"/>
          </a:xfrm>
        </p:grpSpPr>
        <p:pic>
          <p:nvPicPr>
            <p:cNvPr id="8401" name="Google Shape;8401;p61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8402" name="Google Shape;8402;p617"/>
            <p:cNvGrpSpPr/>
            <p:nvPr/>
          </p:nvGrpSpPr>
          <p:grpSpPr>
            <a:xfrm>
              <a:off x="7191542" y="1"/>
              <a:ext cx="5000459" cy="1425992"/>
              <a:chOff x="7186272" y="0"/>
              <a:chExt cx="5005729" cy="1427495"/>
            </a:xfrm>
          </p:grpSpPr>
          <p:sp>
            <p:nvSpPr>
              <p:cNvPr id="8403" name="Google Shape;8403;p61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404" name="Google Shape;8404;p61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8405" name="Google Shape;8405;p617"/>
          <p:cNvSpPr txBox="1">
            <a:spLocks noGrp="1"/>
          </p:cNvSpPr>
          <p:nvPr>
            <p:ph type="body" idx="2"/>
          </p:nvPr>
        </p:nvSpPr>
        <p:spPr>
          <a:xfrm>
            <a:off x="9258301" y="2738439"/>
            <a:ext cx="8115299"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406" name="Google Shape;8406;p617"/>
          <p:cNvSpPr txBox="1">
            <a:spLocks noGrp="1"/>
          </p:cNvSpPr>
          <p:nvPr>
            <p:ph type="sldNum" idx="12"/>
          </p:nvPr>
        </p:nvSpPr>
        <p:spPr>
          <a:xfrm>
            <a:off x="13258797"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8407" name="Google Shape;8407;p61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8408" name="Google Shape;8408;p61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886.xml><?xml version="1.0" encoding="utf-8"?>
<p:sldLayout xmlns:a="http://schemas.openxmlformats.org/drawingml/2006/main" xmlns:r="http://schemas.openxmlformats.org/officeDocument/2006/relationships" xmlns:p="http://schemas.openxmlformats.org/presentationml/2006/main" matchingName="10_Comparison">
  <p:cSld name="10_Comparison">
    <p:spTree>
      <p:nvGrpSpPr>
        <p:cNvPr id="1" name="Shape 8409"/>
        <p:cNvGrpSpPr/>
        <p:nvPr/>
      </p:nvGrpSpPr>
      <p:grpSpPr>
        <a:xfrm>
          <a:off x="0" y="0"/>
          <a:ext cx="0" cy="0"/>
          <a:chOff x="0" y="0"/>
          <a:chExt cx="0" cy="0"/>
        </a:xfrm>
      </p:grpSpPr>
      <p:grpSp>
        <p:nvGrpSpPr>
          <p:cNvPr id="8410" name="Google Shape;8410;p618"/>
          <p:cNvGrpSpPr/>
          <p:nvPr/>
        </p:nvGrpSpPr>
        <p:grpSpPr>
          <a:xfrm>
            <a:off x="10787315" y="2"/>
            <a:ext cx="7500689" cy="2138988"/>
            <a:chOff x="7191542" y="1"/>
            <a:chExt cx="5000459" cy="1425992"/>
          </a:xfrm>
        </p:grpSpPr>
        <p:pic>
          <p:nvPicPr>
            <p:cNvPr id="8411" name="Google Shape;8411;p61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8412" name="Google Shape;8412;p618"/>
            <p:cNvGrpSpPr/>
            <p:nvPr/>
          </p:nvGrpSpPr>
          <p:grpSpPr>
            <a:xfrm>
              <a:off x="7191542" y="1"/>
              <a:ext cx="5000459" cy="1425992"/>
              <a:chOff x="7186272" y="0"/>
              <a:chExt cx="5005729" cy="1427495"/>
            </a:xfrm>
          </p:grpSpPr>
          <p:sp>
            <p:nvSpPr>
              <p:cNvPr id="8413" name="Google Shape;8413;p61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414" name="Google Shape;8414;p61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8415" name="Google Shape;8415;p618"/>
          <p:cNvSpPr txBox="1">
            <a:spLocks noGrp="1"/>
          </p:cNvSpPr>
          <p:nvPr>
            <p:ph type="title"/>
          </p:nvPr>
        </p:nvSpPr>
        <p:spPr>
          <a:xfrm>
            <a:off x="914400" y="547690"/>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416" name="Google Shape;8416;p618"/>
          <p:cNvSpPr txBox="1">
            <a:spLocks noGrp="1"/>
          </p:cNvSpPr>
          <p:nvPr>
            <p:ph type="body" idx="1"/>
          </p:nvPr>
        </p:nvSpPr>
        <p:spPr>
          <a:xfrm>
            <a:off x="914402"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8417" name="Google Shape;8417;p618"/>
          <p:cNvSpPr txBox="1">
            <a:spLocks noGrp="1"/>
          </p:cNvSpPr>
          <p:nvPr>
            <p:ph type="body" idx="2"/>
          </p:nvPr>
        </p:nvSpPr>
        <p:spPr>
          <a:xfrm>
            <a:off x="914402"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418" name="Google Shape;8418;p618"/>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8419" name="Google Shape;8419;p618"/>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420" name="Google Shape;8420;p618"/>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8421" name="Google Shape;8421;p61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8422" name="Google Shape;8422;p61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887.xml><?xml version="1.0" encoding="utf-8"?>
<p:sldLayout xmlns:a="http://schemas.openxmlformats.org/drawingml/2006/main" xmlns:r="http://schemas.openxmlformats.org/officeDocument/2006/relationships" xmlns:p="http://schemas.openxmlformats.org/presentationml/2006/main" matchingName="10_Title Only">
  <p:cSld name="10_Title Only">
    <p:spTree>
      <p:nvGrpSpPr>
        <p:cNvPr id="1" name="Shape 8423"/>
        <p:cNvGrpSpPr/>
        <p:nvPr/>
      </p:nvGrpSpPr>
      <p:grpSpPr>
        <a:xfrm>
          <a:off x="0" y="0"/>
          <a:ext cx="0" cy="0"/>
          <a:chOff x="0" y="0"/>
          <a:chExt cx="0" cy="0"/>
        </a:xfrm>
      </p:grpSpPr>
      <p:grpSp>
        <p:nvGrpSpPr>
          <p:cNvPr id="8424" name="Google Shape;8424;p619"/>
          <p:cNvGrpSpPr/>
          <p:nvPr/>
        </p:nvGrpSpPr>
        <p:grpSpPr>
          <a:xfrm>
            <a:off x="10787315" y="2"/>
            <a:ext cx="7500689" cy="2138988"/>
            <a:chOff x="7191542" y="1"/>
            <a:chExt cx="5000459" cy="1425992"/>
          </a:xfrm>
        </p:grpSpPr>
        <p:pic>
          <p:nvPicPr>
            <p:cNvPr id="8425" name="Google Shape;8425;p61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8426" name="Google Shape;8426;p619"/>
            <p:cNvGrpSpPr/>
            <p:nvPr/>
          </p:nvGrpSpPr>
          <p:grpSpPr>
            <a:xfrm>
              <a:off x="7191542" y="1"/>
              <a:ext cx="5000459" cy="1425992"/>
              <a:chOff x="7186272" y="0"/>
              <a:chExt cx="5005729" cy="1427495"/>
            </a:xfrm>
          </p:grpSpPr>
          <p:sp>
            <p:nvSpPr>
              <p:cNvPr id="8427" name="Google Shape;8427;p61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428" name="Google Shape;8428;p61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8429" name="Google Shape;8429;p619"/>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430" name="Google Shape;8430;p619"/>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8431" name="Google Shape;8431;p61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8432" name="Google Shape;8432;p61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888.xml><?xml version="1.0" encoding="utf-8"?>
<p:sldLayout xmlns:a="http://schemas.openxmlformats.org/drawingml/2006/main" xmlns:r="http://schemas.openxmlformats.org/officeDocument/2006/relationships" xmlns:p="http://schemas.openxmlformats.org/presentationml/2006/main" matchingName="9_End">
  <p:cSld name="9_End">
    <p:spTree>
      <p:nvGrpSpPr>
        <p:cNvPr id="1" name="Shape 8433"/>
        <p:cNvGrpSpPr/>
        <p:nvPr/>
      </p:nvGrpSpPr>
      <p:grpSpPr>
        <a:xfrm>
          <a:off x="0" y="0"/>
          <a:ext cx="0" cy="0"/>
          <a:chOff x="0" y="0"/>
          <a:chExt cx="0" cy="0"/>
        </a:xfrm>
      </p:grpSpPr>
      <p:grpSp>
        <p:nvGrpSpPr>
          <p:cNvPr id="8434" name="Google Shape;8434;p620"/>
          <p:cNvGrpSpPr/>
          <p:nvPr/>
        </p:nvGrpSpPr>
        <p:grpSpPr>
          <a:xfrm>
            <a:off x="0" y="0"/>
            <a:ext cx="18288000" cy="3223245"/>
            <a:chOff x="0" y="0"/>
            <a:chExt cx="12192000" cy="2148830"/>
          </a:xfrm>
        </p:grpSpPr>
        <p:sp>
          <p:nvSpPr>
            <p:cNvPr id="8435" name="Google Shape;8435;p620"/>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436" name="Google Shape;8436;p620"/>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sp>
        <p:nvSpPr>
          <p:cNvPr id="8437" name="Google Shape;8437;p620"/>
          <p:cNvSpPr/>
          <p:nvPr/>
        </p:nvSpPr>
        <p:spPr>
          <a:xfrm>
            <a:off x="1353552" y="2276548"/>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8438" name="Google Shape;8438;p620"/>
          <p:cNvSpPr txBox="1">
            <a:spLocks noGrp="1"/>
          </p:cNvSpPr>
          <p:nvPr>
            <p:ph type="body" idx="1"/>
          </p:nvPr>
        </p:nvSpPr>
        <p:spPr>
          <a:xfrm>
            <a:off x="1828802" y="5143502"/>
            <a:ext cx="8373978" cy="2120345"/>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439" name="Google Shape;8439;p620"/>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8440" name="Google Shape;8440;p620"/>
          <p:cNvPicPr preferRelativeResize="0"/>
          <p:nvPr/>
        </p:nvPicPr>
        <p:blipFill rotWithShape="1">
          <a:blip r:embed="rId2">
            <a:alphaModFix/>
          </a:blip>
          <a:srcRect/>
          <a:stretch/>
        </p:blipFill>
        <p:spPr>
          <a:xfrm>
            <a:off x="1353554" y="342557"/>
            <a:ext cx="3037973" cy="1367910"/>
          </a:xfrm>
          <a:prstGeom prst="rect">
            <a:avLst/>
          </a:prstGeom>
          <a:noFill/>
          <a:ln>
            <a:noFill/>
          </a:ln>
        </p:spPr>
      </p:pic>
      <p:sp>
        <p:nvSpPr>
          <p:cNvPr id="8441" name="Google Shape;8441;p620"/>
          <p:cNvSpPr>
            <a:spLocks noGrp="1"/>
          </p:cNvSpPr>
          <p:nvPr>
            <p:ph type="pic" idx="2"/>
          </p:nvPr>
        </p:nvSpPr>
        <p:spPr>
          <a:xfrm>
            <a:off x="10678026" y="350873"/>
            <a:ext cx="7609974" cy="8915400"/>
          </a:xfrm>
          <a:prstGeom prst="rect">
            <a:avLst/>
          </a:prstGeom>
          <a:noFill/>
          <a:ln>
            <a:noFill/>
          </a:ln>
        </p:spPr>
      </p:sp>
    </p:spTree>
  </p:cSld>
  <p:clrMapOvr>
    <a:masterClrMapping/>
  </p:clrMapOvr>
</p:sldLayout>
</file>

<file path=ppt/slideLayouts/slideLayout889.xml><?xml version="1.0" encoding="utf-8"?>
<p:sldLayout xmlns:a="http://schemas.openxmlformats.org/drawingml/2006/main" xmlns:r="http://schemas.openxmlformats.org/officeDocument/2006/relationships" xmlns:p="http://schemas.openxmlformats.org/presentationml/2006/main" matchingName="8_Blank">
  <p:cSld name="8_Blank">
    <p:spTree>
      <p:nvGrpSpPr>
        <p:cNvPr id="1" name="Shape 8442"/>
        <p:cNvGrpSpPr/>
        <p:nvPr/>
      </p:nvGrpSpPr>
      <p:grpSpPr>
        <a:xfrm>
          <a:off x="0" y="0"/>
          <a:ext cx="0" cy="0"/>
          <a:chOff x="0" y="0"/>
          <a:chExt cx="0" cy="0"/>
        </a:xfrm>
      </p:grpSpPr>
      <p:sp>
        <p:nvSpPr>
          <p:cNvPr id="8443" name="Google Shape;8443;p621"/>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8444" name="Google Shape;8444;p62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8445" name="Google Shape;8445;p62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8446" name="Google Shape;8446;p621"/>
          <p:cNvGrpSpPr/>
          <p:nvPr/>
        </p:nvGrpSpPr>
        <p:grpSpPr>
          <a:xfrm>
            <a:off x="10787315" y="2"/>
            <a:ext cx="7500689" cy="2138988"/>
            <a:chOff x="7191542" y="1"/>
            <a:chExt cx="5000459" cy="1425992"/>
          </a:xfrm>
        </p:grpSpPr>
        <p:pic>
          <p:nvPicPr>
            <p:cNvPr id="8447" name="Google Shape;8447;p62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8448" name="Google Shape;8448;p621"/>
            <p:cNvGrpSpPr/>
            <p:nvPr/>
          </p:nvGrpSpPr>
          <p:grpSpPr>
            <a:xfrm>
              <a:off x="7191542" y="1"/>
              <a:ext cx="5000459" cy="1425992"/>
              <a:chOff x="7186272" y="0"/>
              <a:chExt cx="5005729" cy="1427495"/>
            </a:xfrm>
          </p:grpSpPr>
          <p:sp>
            <p:nvSpPr>
              <p:cNvPr id="8449" name="Google Shape;8449;p62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450" name="Google Shape;8450;p62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890.xml><?xml version="1.0" encoding="utf-8"?>
<p:sldLayout xmlns:a="http://schemas.openxmlformats.org/drawingml/2006/main" xmlns:r="http://schemas.openxmlformats.org/officeDocument/2006/relationships" xmlns:p="http://schemas.openxmlformats.org/presentationml/2006/main" matchingName="26_Quotation">
  <p:cSld name="26_Quotation">
    <p:spTree>
      <p:nvGrpSpPr>
        <p:cNvPr id="1" name="Shape 8451"/>
        <p:cNvGrpSpPr/>
        <p:nvPr/>
      </p:nvGrpSpPr>
      <p:grpSpPr>
        <a:xfrm>
          <a:off x="0" y="0"/>
          <a:ext cx="0" cy="0"/>
          <a:chOff x="0" y="0"/>
          <a:chExt cx="0" cy="0"/>
        </a:xfrm>
      </p:grpSpPr>
      <p:sp>
        <p:nvSpPr>
          <p:cNvPr id="8452" name="Google Shape;8452;p622"/>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8453" name="Google Shape;8453;p622"/>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454" name="Google Shape;8454;p622"/>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455" name="Google Shape;8455;p622"/>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8456" name="Google Shape;8456;p62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8457" name="Google Shape;8457;p62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8458" name="Google Shape;8458;p622"/>
          <p:cNvGrpSpPr/>
          <p:nvPr/>
        </p:nvGrpSpPr>
        <p:grpSpPr>
          <a:xfrm>
            <a:off x="10787315" y="2"/>
            <a:ext cx="7500689" cy="2138988"/>
            <a:chOff x="7191542" y="1"/>
            <a:chExt cx="5000459" cy="1425992"/>
          </a:xfrm>
        </p:grpSpPr>
        <p:pic>
          <p:nvPicPr>
            <p:cNvPr id="8459" name="Google Shape;8459;p62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8460" name="Google Shape;8460;p622"/>
            <p:cNvGrpSpPr/>
            <p:nvPr/>
          </p:nvGrpSpPr>
          <p:grpSpPr>
            <a:xfrm>
              <a:off x="7191542" y="1"/>
              <a:ext cx="5000459" cy="1425992"/>
              <a:chOff x="7186272" y="0"/>
              <a:chExt cx="5005729" cy="1427495"/>
            </a:xfrm>
          </p:grpSpPr>
          <p:sp>
            <p:nvSpPr>
              <p:cNvPr id="8461" name="Google Shape;8461;p62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462" name="Google Shape;8462;p62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8463" name="Google Shape;8463;p622"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891.xml><?xml version="1.0" encoding="utf-8"?>
<p:sldLayout xmlns:a="http://schemas.openxmlformats.org/drawingml/2006/main" xmlns:r="http://schemas.openxmlformats.org/officeDocument/2006/relationships" xmlns:p="http://schemas.openxmlformats.org/presentationml/2006/main" matchingName="28_Quotation">
  <p:cSld name="28_Quotation">
    <p:spTree>
      <p:nvGrpSpPr>
        <p:cNvPr id="1" name="Shape 8464"/>
        <p:cNvGrpSpPr/>
        <p:nvPr/>
      </p:nvGrpSpPr>
      <p:grpSpPr>
        <a:xfrm>
          <a:off x="0" y="0"/>
          <a:ext cx="0" cy="0"/>
          <a:chOff x="0" y="0"/>
          <a:chExt cx="0" cy="0"/>
        </a:xfrm>
      </p:grpSpPr>
      <p:sp>
        <p:nvSpPr>
          <p:cNvPr id="8465" name="Google Shape;8465;p623"/>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8466" name="Google Shape;8466;p623"/>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467" name="Google Shape;8467;p623"/>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468" name="Google Shape;8468;p623"/>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8469" name="Google Shape;8469;p62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8470" name="Google Shape;8470;p62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8471" name="Google Shape;8471;p623"/>
          <p:cNvGrpSpPr/>
          <p:nvPr/>
        </p:nvGrpSpPr>
        <p:grpSpPr>
          <a:xfrm>
            <a:off x="10787315" y="2"/>
            <a:ext cx="7500689" cy="2138988"/>
            <a:chOff x="7191542" y="1"/>
            <a:chExt cx="5000459" cy="1425992"/>
          </a:xfrm>
        </p:grpSpPr>
        <p:pic>
          <p:nvPicPr>
            <p:cNvPr id="8472" name="Google Shape;8472;p62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8473" name="Google Shape;8473;p623"/>
            <p:cNvGrpSpPr/>
            <p:nvPr/>
          </p:nvGrpSpPr>
          <p:grpSpPr>
            <a:xfrm>
              <a:off x="7191542" y="1"/>
              <a:ext cx="5000459" cy="1425992"/>
              <a:chOff x="7186272" y="0"/>
              <a:chExt cx="5005729" cy="1427495"/>
            </a:xfrm>
          </p:grpSpPr>
          <p:sp>
            <p:nvSpPr>
              <p:cNvPr id="8474" name="Google Shape;8474;p62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475" name="Google Shape;8475;p62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8476" name="Google Shape;8476;p623"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892.xml><?xml version="1.0" encoding="utf-8"?>
<p:sldLayout xmlns:a="http://schemas.openxmlformats.org/drawingml/2006/main" xmlns:r="http://schemas.openxmlformats.org/officeDocument/2006/relationships" xmlns:p="http://schemas.openxmlformats.org/presentationml/2006/main" matchingName="4_Photo Slide">
  <p:cSld name="4_Photo Slide">
    <p:spTree>
      <p:nvGrpSpPr>
        <p:cNvPr id="1" name="Shape 8477"/>
        <p:cNvGrpSpPr/>
        <p:nvPr/>
      </p:nvGrpSpPr>
      <p:grpSpPr>
        <a:xfrm>
          <a:off x="0" y="0"/>
          <a:ext cx="0" cy="0"/>
          <a:chOff x="0" y="0"/>
          <a:chExt cx="0" cy="0"/>
        </a:xfrm>
      </p:grpSpPr>
      <p:sp>
        <p:nvSpPr>
          <p:cNvPr id="8478" name="Google Shape;8478;p624"/>
          <p:cNvSpPr txBox="1">
            <a:spLocks noGrp="1"/>
          </p:cNvSpPr>
          <p:nvPr>
            <p:ph type="body" idx="1"/>
          </p:nvPr>
        </p:nvSpPr>
        <p:spPr>
          <a:xfrm>
            <a:off x="685801"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8479" name="Google Shape;8479;p624"/>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8480" name="Google Shape;8480;p624"/>
          <p:cNvGrpSpPr/>
          <p:nvPr/>
        </p:nvGrpSpPr>
        <p:grpSpPr>
          <a:xfrm>
            <a:off x="0" y="8069141"/>
            <a:ext cx="4211052" cy="1130837"/>
            <a:chOff x="0" y="5379426"/>
            <a:chExt cx="2807368" cy="753891"/>
          </a:xfrm>
        </p:grpSpPr>
        <p:sp>
          <p:nvSpPr>
            <p:cNvPr id="8481" name="Google Shape;8481;p624"/>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8482" name="Google Shape;8482;p624"/>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grpSp>
      <p:sp>
        <p:nvSpPr>
          <p:cNvPr id="8483" name="Google Shape;8483;p624"/>
          <p:cNvSpPr>
            <a:spLocks noGrp="1"/>
          </p:cNvSpPr>
          <p:nvPr>
            <p:ph type="pic" idx="2"/>
          </p:nvPr>
        </p:nvSpPr>
        <p:spPr>
          <a:xfrm>
            <a:off x="4211052" y="685803"/>
            <a:ext cx="13373100" cy="8915397"/>
          </a:xfrm>
          <a:prstGeom prst="rect">
            <a:avLst/>
          </a:prstGeom>
          <a:noFill/>
          <a:ln>
            <a:noFill/>
          </a:ln>
        </p:spPr>
      </p:sp>
      <p:pic>
        <p:nvPicPr>
          <p:cNvPr id="8484" name="Google Shape;8484;p624"/>
          <p:cNvPicPr preferRelativeResize="0"/>
          <p:nvPr/>
        </p:nvPicPr>
        <p:blipFill rotWithShape="1">
          <a:blip r:embed="rId2">
            <a:alphaModFix/>
          </a:blip>
          <a:srcRect/>
          <a:stretch/>
        </p:blipFill>
        <p:spPr>
          <a:xfrm>
            <a:off x="770024" y="6578307"/>
            <a:ext cx="3037973" cy="1367910"/>
          </a:xfrm>
          <a:prstGeom prst="rect">
            <a:avLst/>
          </a:prstGeom>
          <a:noFill/>
          <a:ln>
            <a:noFill/>
          </a:ln>
        </p:spPr>
      </p:pic>
    </p:spTree>
  </p:cSld>
  <p:clrMapOvr>
    <a:masterClrMapping/>
  </p:clrMapOvr>
</p:sldLayout>
</file>

<file path=ppt/slideLayouts/slideLayout893.xml><?xml version="1.0" encoding="utf-8"?>
<p:sldLayout xmlns:a="http://schemas.openxmlformats.org/drawingml/2006/main" xmlns:r="http://schemas.openxmlformats.org/officeDocument/2006/relationships" xmlns:p="http://schemas.openxmlformats.org/presentationml/2006/main" matchingName="14_Cover">
  <p:cSld name="14_Cover">
    <p:spTree>
      <p:nvGrpSpPr>
        <p:cNvPr id="1" name="Shape 8485"/>
        <p:cNvGrpSpPr/>
        <p:nvPr/>
      </p:nvGrpSpPr>
      <p:grpSpPr>
        <a:xfrm>
          <a:off x="0" y="0"/>
          <a:ext cx="0" cy="0"/>
          <a:chOff x="0" y="0"/>
          <a:chExt cx="0" cy="0"/>
        </a:xfrm>
      </p:grpSpPr>
      <p:sp>
        <p:nvSpPr>
          <p:cNvPr id="8486" name="Google Shape;8486;p625"/>
          <p:cNvSpPr/>
          <p:nvPr/>
        </p:nvSpPr>
        <p:spPr>
          <a:xfrm>
            <a:off x="1353552" y="1941622"/>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8487" name="Google Shape;8487;p625"/>
          <p:cNvSpPr txBox="1">
            <a:spLocks noGrp="1"/>
          </p:cNvSpPr>
          <p:nvPr>
            <p:ph type="ctrTitle"/>
          </p:nvPr>
        </p:nvSpPr>
        <p:spPr>
          <a:xfrm>
            <a:off x="2119967" y="2341999"/>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488" name="Google Shape;8488;p625"/>
          <p:cNvSpPr txBox="1">
            <a:spLocks noGrp="1"/>
          </p:cNvSpPr>
          <p:nvPr>
            <p:ph type="subTitle" idx="1"/>
          </p:nvPr>
        </p:nvSpPr>
        <p:spPr>
          <a:xfrm>
            <a:off x="2119967" y="5650295"/>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8489" name="Google Shape;8489;p625"/>
          <p:cNvSpPr>
            <a:spLocks noGrp="1"/>
          </p:cNvSpPr>
          <p:nvPr>
            <p:ph type="pic" idx="2"/>
          </p:nvPr>
        </p:nvSpPr>
        <p:spPr>
          <a:xfrm>
            <a:off x="10678026" y="350873"/>
            <a:ext cx="7609974" cy="8915400"/>
          </a:xfrm>
          <a:prstGeom prst="rect">
            <a:avLst/>
          </a:prstGeom>
          <a:noFill/>
          <a:ln>
            <a:noFill/>
          </a:ln>
        </p:spPr>
      </p:sp>
      <p:grpSp>
        <p:nvGrpSpPr>
          <p:cNvPr id="8490" name="Google Shape;8490;p625"/>
          <p:cNvGrpSpPr/>
          <p:nvPr/>
        </p:nvGrpSpPr>
        <p:grpSpPr>
          <a:xfrm>
            <a:off x="0" y="7530524"/>
            <a:ext cx="18288000" cy="2756480"/>
            <a:chOff x="0" y="5020348"/>
            <a:chExt cx="12192000" cy="1837653"/>
          </a:xfrm>
        </p:grpSpPr>
        <p:sp>
          <p:nvSpPr>
            <p:cNvPr id="8491" name="Google Shape;8491;p625"/>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8492" name="Google Shape;8492;p625"/>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pic>
          <p:nvPicPr>
            <p:cNvPr id="8493" name="Google Shape;8493;p625"/>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894.xml><?xml version="1.0" encoding="utf-8"?>
<p:sldLayout xmlns:a="http://schemas.openxmlformats.org/drawingml/2006/main" xmlns:r="http://schemas.openxmlformats.org/officeDocument/2006/relationships" xmlns:p="http://schemas.openxmlformats.org/presentationml/2006/main" matchingName="14_Divider">
  <p:cSld name="14_Divider">
    <p:bg>
      <p:bgPr>
        <a:solidFill>
          <a:schemeClr val="lt2"/>
        </a:solidFill>
        <a:effectLst/>
      </p:bgPr>
    </p:bg>
    <p:spTree>
      <p:nvGrpSpPr>
        <p:cNvPr id="1" name="Shape 8494"/>
        <p:cNvGrpSpPr/>
        <p:nvPr/>
      </p:nvGrpSpPr>
      <p:grpSpPr>
        <a:xfrm>
          <a:off x="0" y="0"/>
          <a:ext cx="0" cy="0"/>
          <a:chOff x="0" y="0"/>
          <a:chExt cx="0" cy="0"/>
        </a:xfrm>
      </p:grpSpPr>
      <p:grpSp>
        <p:nvGrpSpPr>
          <p:cNvPr id="8495" name="Google Shape;8495;p626"/>
          <p:cNvGrpSpPr/>
          <p:nvPr/>
        </p:nvGrpSpPr>
        <p:grpSpPr>
          <a:xfrm>
            <a:off x="0" y="7530523"/>
            <a:ext cx="18288000" cy="2756480"/>
            <a:chOff x="0" y="5020347"/>
            <a:chExt cx="12192000" cy="1837653"/>
          </a:xfrm>
        </p:grpSpPr>
        <p:sp>
          <p:nvSpPr>
            <p:cNvPr id="8496" name="Google Shape;8496;p626"/>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8497" name="Google Shape;8497;p626"/>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8498" name="Google Shape;8498;p626"/>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pic>
          <p:nvPicPr>
            <p:cNvPr id="8499" name="Google Shape;8499;p626"/>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8500" name="Google Shape;8500;p626"/>
          <p:cNvSpPr txBox="1">
            <a:spLocks noGrp="1"/>
          </p:cNvSpPr>
          <p:nvPr>
            <p:ph type="title"/>
          </p:nvPr>
        </p:nvSpPr>
        <p:spPr>
          <a:xfrm>
            <a:off x="2119965" y="1052624"/>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501" name="Google Shape;8501;p626"/>
          <p:cNvSpPr txBox="1">
            <a:spLocks noGrp="1"/>
          </p:cNvSpPr>
          <p:nvPr>
            <p:ph type="subTitle" idx="1"/>
          </p:nvPr>
        </p:nvSpPr>
        <p:spPr>
          <a:xfrm>
            <a:off x="2119965" y="4622461"/>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895.xml><?xml version="1.0" encoding="utf-8"?>
<p:sldLayout xmlns:a="http://schemas.openxmlformats.org/drawingml/2006/main" xmlns:r="http://schemas.openxmlformats.org/officeDocument/2006/relationships" xmlns:p="http://schemas.openxmlformats.org/presentationml/2006/main" matchingName="14_Photo Slide">
  <p:cSld name="14_Photo Slide">
    <p:spTree>
      <p:nvGrpSpPr>
        <p:cNvPr id="1" name="Shape 8502"/>
        <p:cNvGrpSpPr/>
        <p:nvPr/>
      </p:nvGrpSpPr>
      <p:grpSpPr>
        <a:xfrm>
          <a:off x="0" y="0"/>
          <a:ext cx="0" cy="0"/>
          <a:chOff x="0" y="0"/>
          <a:chExt cx="0" cy="0"/>
        </a:xfrm>
      </p:grpSpPr>
      <p:sp>
        <p:nvSpPr>
          <p:cNvPr id="8503" name="Google Shape;8503;p627"/>
          <p:cNvSpPr txBox="1">
            <a:spLocks noGrp="1"/>
          </p:cNvSpPr>
          <p:nvPr>
            <p:ph type="body" idx="1"/>
          </p:nvPr>
        </p:nvSpPr>
        <p:spPr>
          <a:xfrm>
            <a:off x="685801"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8504" name="Google Shape;8504;p627"/>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8505" name="Google Shape;8505;p627"/>
          <p:cNvGrpSpPr/>
          <p:nvPr/>
        </p:nvGrpSpPr>
        <p:grpSpPr>
          <a:xfrm>
            <a:off x="0" y="8069141"/>
            <a:ext cx="4211052" cy="1130837"/>
            <a:chOff x="0" y="5379426"/>
            <a:chExt cx="2807368" cy="753891"/>
          </a:xfrm>
        </p:grpSpPr>
        <p:sp>
          <p:nvSpPr>
            <p:cNvPr id="8506" name="Google Shape;8506;p627"/>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8507" name="Google Shape;8507;p627"/>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grpSp>
      <p:sp>
        <p:nvSpPr>
          <p:cNvPr id="8508" name="Google Shape;8508;p627"/>
          <p:cNvSpPr>
            <a:spLocks noGrp="1"/>
          </p:cNvSpPr>
          <p:nvPr>
            <p:ph type="pic" idx="2"/>
          </p:nvPr>
        </p:nvSpPr>
        <p:spPr>
          <a:xfrm>
            <a:off x="4211052" y="685803"/>
            <a:ext cx="13373100" cy="8915397"/>
          </a:xfrm>
          <a:prstGeom prst="rect">
            <a:avLst/>
          </a:prstGeom>
          <a:noFill/>
          <a:ln>
            <a:noFill/>
          </a:ln>
        </p:spPr>
      </p:sp>
      <p:pic>
        <p:nvPicPr>
          <p:cNvPr id="8509" name="Google Shape;8509;p627"/>
          <p:cNvPicPr preferRelativeResize="0"/>
          <p:nvPr/>
        </p:nvPicPr>
        <p:blipFill rotWithShape="1">
          <a:blip r:embed="rId2">
            <a:alphaModFix/>
          </a:blip>
          <a:srcRect/>
          <a:stretch/>
        </p:blipFill>
        <p:spPr>
          <a:xfrm>
            <a:off x="770024" y="6578307"/>
            <a:ext cx="3037973" cy="1367910"/>
          </a:xfrm>
          <a:prstGeom prst="rect">
            <a:avLst/>
          </a:prstGeom>
          <a:noFill/>
          <a:ln>
            <a:noFill/>
          </a:ln>
        </p:spPr>
      </p:pic>
    </p:spTree>
  </p:cSld>
  <p:clrMapOvr>
    <a:masterClrMapping/>
  </p:clrMapOvr>
</p:sldLayout>
</file>

<file path=ppt/slideLayouts/slideLayout896.xml><?xml version="1.0" encoding="utf-8"?>
<p:sldLayout xmlns:a="http://schemas.openxmlformats.org/drawingml/2006/main" xmlns:r="http://schemas.openxmlformats.org/officeDocument/2006/relationships" xmlns:p="http://schemas.openxmlformats.org/presentationml/2006/main" matchingName="30_Quotation">
  <p:cSld name="30_Quotation">
    <p:spTree>
      <p:nvGrpSpPr>
        <p:cNvPr id="1" name="Shape 8510"/>
        <p:cNvGrpSpPr/>
        <p:nvPr/>
      </p:nvGrpSpPr>
      <p:grpSpPr>
        <a:xfrm>
          <a:off x="0" y="0"/>
          <a:ext cx="0" cy="0"/>
          <a:chOff x="0" y="0"/>
          <a:chExt cx="0" cy="0"/>
        </a:xfrm>
      </p:grpSpPr>
      <p:sp>
        <p:nvSpPr>
          <p:cNvPr id="8511" name="Google Shape;8511;p628"/>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8512" name="Google Shape;8512;p628"/>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513" name="Google Shape;8513;p628"/>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514" name="Google Shape;8514;p628"/>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8515" name="Google Shape;8515;p62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8516" name="Google Shape;8516;p62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8517" name="Google Shape;8517;p628"/>
          <p:cNvGrpSpPr/>
          <p:nvPr/>
        </p:nvGrpSpPr>
        <p:grpSpPr>
          <a:xfrm>
            <a:off x="10787315" y="2"/>
            <a:ext cx="7500689" cy="2138988"/>
            <a:chOff x="7191542" y="1"/>
            <a:chExt cx="5000459" cy="1425992"/>
          </a:xfrm>
        </p:grpSpPr>
        <p:pic>
          <p:nvPicPr>
            <p:cNvPr id="8518" name="Google Shape;8518;p62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8519" name="Google Shape;8519;p628"/>
            <p:cNvGrpSpPr/>
            <p:nvPr/>
          </p:nvGrpSpPr>
          <p:grpSpPr>
            <a:xfrm>
              <a:off x="7191542" y="1"/>
              <a:ext cx="5000459" cy="1425992"/>
              <a:chOff x="7186272" y="0"/>
              <a:chExt cx="5005729" cy="1427495"/>
            </a:xfrm>
          </p:grpSpPr>
          <p:sp>
            <p:nvSpPr>
              <p:cNvPr id="8520" name="Google Shape;8520;p62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521" name="Google Shape;8521;p62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8522" name="Google Shape;8522;p628"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897.xml><?xml version="1.0" encoding="utf-8"?>
<p:sldLayout xmlns:a="http://schemas.openxmlformats.org/drawingml/2006/main" xmlns:r="http://schemas.openxmlformats.org/officeDocument/2006/relationships" xmlns:p="http://schemas.openxmlformats.org/presentationml/2006/main" matchingName="31_Quotation">
  <p:cSld name="31_Quotation">
    <p:spTree>
      <p:nvGrpSpPr>
        <p:cNvPr id="1" name="Shape 8523"/>
        <p:cNvGrpSpPr/>
        <p:nvPr/>
      </p:nvGrpSpPr>
      <p:grpSpPr>
        <a:xfrm>
          <a:off x="0" y="0"/>
          <a:ext cx="0" cy="0"/>
          <a:chOff x="0" y="0"/>
          <a:chExt cx="0" cy="0"/>
        </a:xfrm>
      </p:grpSpPr>
      <p:sp>
        <p:nvSpPr>
          <p:cNvPr id="8524" name="Google Shape;8524;p629"/>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8525" name="Google Shape;8525;p629"/>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526" name="Google Shape;8526;p629"/>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527" name="Google Shape;8527;p629"/>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8528" name="Google Shape;8528;p62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8529" name="Google Shape;8529;p62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8530" name="Google Shape;8530;p629"/>
          <p:cNvGrpSpPr/>
          <p:nvPr/>
        </p:nvGrpSpPr>
        <p:grpSpPr>
          <a:xfrm>
            <a:off x="10787315" y="2"/>
            <a:ext cx="7500689" cy="2138988"/>
            <a:chOff x="7191542" y="1"/>
            <a:chExt cx="5000459" cy="1425992"/>
          </a:xfrm>
        </p:grpSpPr>
        <p:pic>
          <p:nvPicPr>
            <p:cNvPr id="8531" name="Google Shape;8531;p62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8532" name="Google Shape;8532;p629"/>
            <p:cNvGrpSpPr/>
            <p:nvPr/>
          </p:nvGrpSpPr>
          <p:grpSpPr>
            <a:xfrm>
              <a:off x="7191542" y="1"/>
              <a:ext cx="5000459" cy="1425992"/>
              <a:chOff x="7186272" y="0"/>
              <a:chExt cx="5005729" cy="1427495"/>
            </a:xfrm>
          </p:grpSpPr>
          <p:sp>
            <p:nvSpPr>
              <p:cNvPr id="8533" name="Google Shape;8533;p62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534" name="Google Shape;8534;p62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8535" name="Google Shape;8535;p629"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898.xml><?xml version="1.0" encoding="utf-8"?>
<p:sldLayout xmlns:a="http://schemas.openxmlformats.org/drawingml/2006/main" xmlns:r="http://schemas.openxmlformats.org/officeDocument/2006/relationships" xmlns:p="http://schemas.openxmlformats.org/presentationml/2006/main" matchingName="15_Title and Content">
  <p:cSld name="15_Title and Content">
    <p:spTree>
      <p:nvGrpSpPr>
        <p:cNvPr id="1" name="Shape 8536"/>
        <p:cNvGrpSpPr/>
        <p:nvPr/>
      </p:nvGrpSpPr>
      <p:grpSpPr>
        <a:xfrm>
          <a:off x="0" y="0"/>
          <a:ext cx="0" cy="0"/>
          <a:chOff x="0" y="0"/>
          <a:chExt cx="0" cy="0"/>
        </a:xfrm>
      </p:grpSpPr>
      <p:grpSp>
        <p:nvGrpSpPr>
          <p:cNvPr id="8537" name="Google Shape;8537;p630"/>
          <p:cNvGrpSpPr/>
          <p:nvPr/>
        </p:nvGrpSpPr>
        <p:grpSpPr>
          <a:xfrm>
            <a:off x="10787315" y="2"/>
            <a:ext cx="7500689" cy="2138988"/>
            <a:chOff x="7191542" y="1"/>
            <a:chExt cx="5000459" cy="1425992"/>
          </a:xfrm>
        </p:grpSpPr>
        <p:pic>
          <p:nvPicPr>
            <p:cNvPr id="8538" name="Google Shape;8538;p63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8539" name="Google Shape;8539;p630"/>
            <p:cNvGrpSpPr/>
            <p:nvPr/>
          </p:nvGrpSpPr>
          <p:grpSpPr>
            <a:xfrm>
              <a:off x="7191542" y="1"/>
              <a:ext cx="5000459" cy="1425992"/>
              <a:chOff x="7186272" y="0"/>
              <a:chExt cx="5005729" cy="1427495"/>
            </a:xfrm>
          </p:grpSpPr>
          <p:sp>
            <p:nvSpPr>
              <p:cNvPr id="8540" name="Google Shape;8540;p63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541" name="Google Shape;8541;p63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8542" name="Google Shape;8542;p630"/>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543" name="Google Shape;8543;p630"/>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544" name="Google Shape;8544;p630"/>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8545" name="Google Shape;8545;p63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8546" name="Google Shape;8546;p63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899.xml><?xml version="1.0" encoding="utf-8"?>
<p:sldLayout xmlns:a="http://schemas.openxmlformats.org/drawingml/2006/main" xmlns:r="http://schemas.openxmlformats.org/officeDocument/2006/relationships" xmlns:p="http://schemas.openxmlformats.org/presentationml/2006/main" matchingName="14_Two Content">
  <p:cSld name="14_Two Content">
    <p:spTree>
      <p:nvGrpSpPr>
        <p:cNvPr id="1" name="Shape 8547"/>
        <p:cNvGrpSpPr/>
        <p:nvPr/>
      </p:nvGrpSpPr>
      <p:grpSpPr>
        <a:xfrm>
          <a:off x="0" y="0"/>
          <a:ext cx="0" cy="0"/>
          <a:chOff x="0" y="0"/>
          <a:chExt cx="0" cy="0"/>
        </a:xfrm>
      </p:grpSpPr>
      <p:sp>
        <p:nvSpPr>
          <p:cNvPr id="8548" name="Google Shape;8548;p631"/>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549" name="Google Shape;8549;p631"/>
          <p:cNvSpPr txBox="1">
            <a:spLocks noGrp="1"/>
          </p:cNvSpPr>
          <p:nvPr>
            <p:ph type="body" idx="1"/>
          </p:nvPr>
        </p:nvSpPr>
        <p:spPr>
          <a:xfrm>
            <a:off x="914400" y="2738439"/>
            <a:ext cx="81153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8550" name="Google Shape;8550;p631"/>
          <p:cNvGrpSpPr/>
          <p:nvPr/>
        </p:nvGrpSpPr>
        <p:grpSpPr>
          <a:xfrm>
            <a:off x="10787315" y="2"/>
            <a:ext cx="7500689" cy="2138988"/>
            <a:chOff x="7191542" y="1"/>
            <a:chExt cx="5000459" cy="1425992"/>
          </a:xfrm>
        </p:grpSpPr>
        <p:pic>
          <p:nvPicPr>
            <p:cNvPr id="8551" name="Google Shape;8551;p63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8552" name="Google Shape;8552;p631"/>
            <p:cNvGrpSpPr/>
            <p:nvPr/>
          </p:nvGrpSpPr>
          <p:grpSpPr>
            <a:xfrm>
              <a:off x="7191542" y="1"/>
              <a:ext cx="5000459" cy="1425992"/>
              <a:chOff x="7186272" y="0"/>
              <a:chExt cx="5005729" cy="1427495"/>
            </a:xfrm>
          </p:grpSpPr>
          <p:sp>
            <p:nvSpPr>
              <p:cNvPr id="8553" name="Google Shape;8553;p63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554" name="Google Shape;8554;p63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8555" name="Google Shape;8555;p631"/>
          <p:cNvSpPr txBox="1">
            <a:spLocks noGrp="1"/>
          </p:cNvSpPr>
          <p:nvPr>
            <p:ph type="body" idx="2"/>
          </p:nvPr>
        </p:nvSpPr>
        <p:spPr>
          <a:xfrm>
            <a:off x="9258301" y="2738439"/>
            <a:ext cx="8115299"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556" name="Google Shape;8556;p631"/>
          <p:cNvSpPr txBox="1">
            <a:spLocks noGrp="1"/>
          </p:cNvSpPr>
          <p:nvPr>
            <p:ph type="sldNum" idx="12"/>
          </p:nvPr>
        </p:nvSpPr>
        <p:spPr>
          <a:xfrm>
            <a:off x="13258797"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8557" name="Google Shape;8557;p63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8558" name="Google Shape;8558;p63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900.xml><?xml version="1.0" encoding="utf-8"?>
<p:sldLayout xmlns:a="http://schemas.openxmlformats.org/drawingml/2006/main" xmlns:r="http://schemas.openxmlformats.org/officeDocument/2006/relationships" xmlns:p="http://schemas.openxmlformats.org/presentationml/2006/main" matchingName="14_Comparison">
  <p:cSld name="14_Comparison">
    <p:spTree>
      <p:nvGrpSpPr>
        <p:cNvPr id="1" name="Shape 8559"/>
        <p:cNvGrpSpPr/>
        <p:nvPr/>
      </p:nvGrpSpPr>
      <p:grpSpPr>
        <a:xfrm>
          <a:off x="0" y="0"/>
          <a:ext cx="0" cy="0"/>
          <a:chOff x="0" y="0"/>
          <a:chExt cx="0" cy="0"/>
        </a:xfrm>
      </p:grpSpPr>
      <p:grpSp>
        <p:nvGrpSpPr>
          <p:cNvPr id="8560" name="Google Shape;8560;p632"/>
          <p:cNvGrpSpPr/>
          <p:nvPr/>
        </p:nvGrpSpPr>
        <p:grpSpPr>
          <a:xfrm>
            <a:off x="10787315" y="2"/>
            <a:ext cx="7500689" cy="2138988"/>
            <a:chOff x="7191542" y="1"/>
            <a:chExt cx="5000459" cy="1425992"/>
          </a:xfrm>
        </p:grpSpPr>
        <p:pic>
          <p:nvPicPr>
            <p:cNvPr id="8561" name="Google Shape;8561;p63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8562" name="Google Shape;8562;p632"/>
            <p:cNvGrpSpPr/>
            <p:nvPr/>
          </p:nvGrpSpPr>
          <p:grpSpPr>
            <a:xfrm>
              <a:off x="7191542" y="1"/>
              <a:ext cx="5000459" cy="1425992"/>
              <a:chOff x="7186272" y="0"/>
              <a:chExt cx="5005729" cy="1427495"/>
            </a:xfrm>
          </p:grpSpPr>
          <p:sp>
            <p:nvSpPr>
              <p:cNvPr id="8563" name="Google Shape;8563;p63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564" name="Google Shape;8564;p63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8565" name="Google Shape;8565;p632"/>
          <p:cNvSpPr txBox="1">
            <a:spLocks noGrp="1"/>
          </p:cNvSpPr>
          <p:nvPr>
            <p:ph type="title"/>
          </p:nvPr>
        </p:nvSpPr>
        <p:spPr>
          <a:xfrm>
            <a:off x="914400" y="547690"/>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566" name="Google Shape;8566;p632"/>
          <p:cNvSpPr txBox="1">
            <a:spLocks noGrp="1"/>
          </p:cNvSpPr>
          <p:nvPr>
            <p:ph type="body" idx="1"/>
          </p:nvPr>
        </p:nvSpPr>
        <p:spPr>
          <a:xfrm>
            <a:off x="914402"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8567" name="Google Shape;8567;p632"/>
          <p:cNvSpPr txBox="1">
            <a:spLocks noGrp="1"/>
          </p:cNvSpPr>
          <p:nvPr>
            <p:ph type="body" idx="2"/>
          </p:nvPr>
        </p:nvSpPr>
        <p:spPr>
          <a:xfrm>
            <a:off x="914402"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568" name="Google Shape;8568;p632"/>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8569" name="Google Shape;8569;p632"/>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570" name="Google Shape;8570;p632"/>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8571" name="Google Shape;8571;p63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8572" name="Google Shape;8572;p63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901.xml><?xml version="1.0" encoding="utf-8"?>
<p:sldLayout xmlns:a="http://schemas.openxmlformats.org/drawingml/2006/main" xmlns:r="http://schemas.openxmlformats.org/officeDocument/2006/relationships" xmlns:p="http://schemas.openxmlformats.org/presentationml/2006/main" matchingName="14_Title Only">
  <p:cSld name="14_Title Only">
    <p:spTree>
      <p:nvGrpSpPr>
        <p:cNvPr id="1" name="Shape 8573"/>
        <p:cNvGrpSpPr/>
        <p:nvPr/>
      </p:nvGrpSpPr>
      <p:grpSpPr>
        <a:xfrm>
          <a:off x="0" y="0"/>
          <a:ext cx="0" cy="0"/>
          <a:chOff x="0" y="0"/>
          <a:chExt cx="0" cy="0"/>
        </a:xfrm>
      </p:grpSpPr>
      <p:grpSp>
        <p:nvGrpSpPr>
          <p:cNvPr id="8574" name="Google Shape;8574;p633"/>
          <p:cNvGrpSpPr/>
          <p:nvPr/>
        </p:nvGrpSpPr>
        <p:grpSpPr>
          <a:xfrm>
            <a:off x="10787315" y="2"/>
            <a:ext cx="7500689" cy="2138988"/>
            <a:chOff x="7191542" y="1"/>
            <a:chExt cx="5000459" cy="1425992"/>
          </a:xfrm>
        </p:grpSpPr>
        <p:pic>
          <p:nvPicPr>
            <p:cNvPr id="8575" name="Google Shape;8575;p63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8576" name="Google Shape;8576;p633"/>
            <p:cNvGrpSpPr/>
            <p:nvPr/>
          </p:nvGrpSpPr>
          <p:grpSpPr>
            <a:xfrm>
              <a:off x="7191542" y="1"/>
              <a:ext cx="5000459" cy="1425992"/>
              <a:chOff x="7186272" y="0"/>
              <a:chExt cx="5005729" cy="1427495"/>
            </a:xfrm>
          </p:grpSpPr>
          <p:sp>
            <p:nvSpPr>
              <p:cNvPr id="8577" name="Google Shape;8577;p63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578" name="Google Shape;8578;p63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8579" name="Google Shape;8579;p633"/>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580" name="Google Shape;8580;p633"/>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8581" name="Google Shape;8581;p63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8582" name="Google Shape;8582;p63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902.xml><?xml version="1.0" encoding="utf-8"?>
<p:sldLayout xmlns:a="http://schemas.openxmlformats.org/drawingml/2006/main" xmlns:r="http://schemas.openxmlformats.org/officeDocument/2006/relationships" xmlns:p="http://schemas.openxmlformats.org/presentationml/2006/main" matchingName="13_End">
  <p:cSld name="13_End">
    <p:spTree>
      <p:nvGrpSpPr>
        <p:cNvPr id="1" name="Shape 8583"/>
        <p:cNvGrpSpPr/>
        <p:nvPr/>
      </p:nvGrpSpPr>
      <p:grpSpPr>
        <a:xfrm>
          <a:off x="0" y="0"/>
          <a:ext cx="0" cy="0"/>
          <a:chOff x="0" y="0"/>
          <a:chExt cx="0" cy="0"/>
        </a:xfrm>
      </p:grpSpPr>
      <p:grpSp>
        <p:nvGrpSpPr>
          <p:cNvPr id="8584" name="Google Shape;8584;p634"/>
          <p:cNvGrpSpPr/>
          <p:nvPr/>
        </p:nvGrpSpPr>
        <p:grpSpPr>
          <a:xfrm>
            <a:off x="0" y="0"/>
            <a:ext cx="18288000" cy="3223245"/>
            <a:chOff x="0" y="0"/>
            <a:chExt cx="12192000" cy="2148830"/>
          </a:xfrm>
        </p:grpSpPr>
        <p:sp>
          <p:nvSpPr>
            <p:cNvPr id="8585" name="Google Shape;8585;p634"/>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586" name="Google Shape;8586;p634"/>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sp>
        <p:nvSpPr>
          <p:cNvPr id="8587" name="Google Shape;8587;p634"/>
          <p:cNvSpPr/>
          <p:nvPr/>
        </p:nvSpPr>
        <p:spPr>
          <a:xfrm>
            <a:off x="1353552" y="2276548"/>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8588" name="Google Shape;8588;p634"/>
          <p:cNvSpPr txBox="1">
            <a:spLocks noGrp="1"/>
          </p:cNvSpPr>
          <p:nvPr>
            <p:ph type="body" idx="1"/>
          </p:nvPr>
        </p:nvSpPr>
        <p:spPr>
          <a:xfrm>
            <a:off x="1828802" y="5143502"/>
            <a:ext cx="8373978" cy="2120345"/>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589" name="Google Shape;8589;p634"/>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8590" name="Google Shape;8590;p634"/>
          <p:cNvPicPr preferRelativeResize="0"/>
          <p:nvPr/>
        </p:nvPicPr>
        <p:blipFill rotWithShape="1">
          <a:blip r:embed="rId2">
            <a:alphaModFix/>
          </a:blip>
          <a:srcRect/>
          <a:stretch/>
        </p:blipFill>
        <p:spPr>
          <a:xfrm>
            <a:off x="1353554" y="342557"/>
            <a:ext cx="3037973" cy="1367910"/>
          </a:xfrm>
          <a:prstGeom prst="rect">
            <a:avLst/>
          </a:prstGeom>
          <a:noFill/>
          <a:ln>
            <a:noFill/>
          </a:ln>
        </p:spPr>
      </p:pic>
      <p:sp>
        <p:nvSpPr>
          <p:cNvPr id="8591" name="Google Shape;8591;p634"/>
          <p:cNvSpPr>
            <a:spLocks noGrp="1"/>
          </p:cNvSpPr>
          <p:nvPr>
            <p:ph type="pic" idx="2"/>
          </p:nvPr>
        </p:nvSpPr>
        <p:spPr>
          <a:xfrm>
            <a:off x="10678026" y="350873"/>
            <a:ext cx="7609974" cy="8915400"/>
          </a:xfrm>
          <a:prstGeom prst="rect">
            <a:avLst/>
          </a:prstGeom>
          <a:noFill/>
          <a:ln>
            <a:noFill/>
          </a:ln>
        </p:spPr>
      </p:sp>
    </p:spTree>
  </p:cSld>
  <p:clrMapOvr>
    <a:masterClrMapping/>
  </p:clrMapOvr>
</p:sldLayout>
</file>

<file path=ppt/slideLayouts/slideLayout903.xml><?xml version="1.0" encoding="utf-8"?>
<p:sldLayout xmlns:a="http://schemas.openxmlformats.org/drawingml/2006/main" xmlns:r="http://schemas.openxmlformats.org/officeDocument/2006/relationships" xmlns:p="http://schemas.openxmlformats.org/presentationml/2006/main" matchingName="12_Blank">
  <p:cSld name="12_Blank">
    <p:spTree>
      <p:nvGrpSpPr>
        <p:cNvPr id="1" name="Shape 8592"/>
        <p:cNvGrpSpPr/>
        <p:nvPr/>
      </p:nvGrpSpPr>
      <p:grpSpPr>
        <a:xfrm>
          <a:off x="0" y="0"/>
          <a:ext cx="0" cy="0"/>
          <a:chOff x="0" y="0"/>
          <a:chExt cx="0" cy="0"/>
        </a:xfrm>
      </p:grpSpPr>
      <p:sp>
        <p:nvSpPr>
          <p:cNvPr id="8593" name="Google Shape;8593;p635"/>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8594" name="Google Shape;8594;p63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8595" name="Google Shape;8595;p63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8596" name="Google Shape;8596;p635"/>
          <p:cNvGrpSpPr/>
          <p:nvPr/>
        </p:nvGrpSpPr>
        <p:grpSpPr>
          <a:xfrm>
            <a:off x="10787315" y="2"/>
            <a:ext cx="7500689" cy="2138988"/>
            <a:chOff x="7191542" y="1"/>
            <a:chExt cx="5000459" cy="1425992"/>
          </a:xfrm>
        </p:grpSpPr>
        <p:pic>
          <p:nvPicPr>
            <p:cNvPr id="8597" name="Google Shape;8597;p63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8598" name="Google Shape;8598;p635"/>
            <p:cNvGrpSpPr/>
            <p:nvPr/>
          </p:nvGrpSpPr>
          <p:grpSpPr>
            <a:xfrm>
              <a:off x="7191542" y="1"/>
              <a:ext cx="5000459" cy="1425992"/>
              <a:chOff x="7186272" y="0"/>
              <a:chExt cx="5005729" cy="1427495"/>
            </a:xfrm>
          </p:grpSpPr>
          <p:sp>
            <p:nvSpPr>
              <p:cNvPr id="8599" name="Google Shape;8599;p63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600" name="Google Shape;8600;p63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904.xml><?xml version="1.0" encoding="utf-8"?>
<p:sldLayout xmlns:a="http://schemas.openxmlformats.org/drawingml/2006/main" xmlns:r="http://schemas.openxmlformats.org/officeDocument/2006/relationships" xmlns:p="http://schemas.openxmlformats.org/presentationml/2006/main" matchingName="13_Blank">
  <p:cSld name="13_Blank">
    <p:spTree>
      <p:nvGrpSpPr>
        <p:cNvPr id="1" name="Shape 8601"/>
        <p:cNvGrpSpPr/>
        <p:nvPr/>
      </p:nvGrpSpPr>
      <p:grpSpPr>
        <a:xfrm>
          <a:off x="0" y="0"/>
          <a:ext cx="0" cy="0"/>
          <a:chOff x="0" y="0"/>
          <a:chExt cx="0" cy="0"/>
        </a:xfrm>
      </p:grpSpPr>
      <p:sp>
        <p:nvSpPr>
          <p:cNvPr id="8602" name="Google Shape;8602;p636"/>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8603" name="Google Shape;8603;p63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8604" name="Google Shape;8604;p63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8605" name="Google Shape;8605;p636"/>
          <p:cNvGrpSpPr/>
          <p:nvPr/>
        </p:nvGrpSpPr>
        <p:grpSpPr>
          <a:xfrm>
            <a:off x="10787315" y="2"/>
            <a:ext cx="7500689" cy="2138988"/>
            <a:chOff x="7191542" y="1"/>
            <a:chExt cx="5000459" cy="1425992"/>
          </a:xfrm>
        </p:grpSpPr>
        <p:pic>
          <p:nvPicPr>
            <p:cNvPr id="8606" name="Google Shape;8606;p63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8607" name="Google Shape;8607;p636"/>
            <p:cNvGrpSpPr/>
            <p:nvPr/>
          </p:nvGrpSpPr>
          <p:grpSpPr>
            <a:xfrm>
              <a:off x="7191542" y="1"/>
              <a:ext cx="5000459" cy="1425992"/>
              <a:chOff x="7186272" y="0"/>
              <a:chExt cx="5005729" cy="1427495"/>
            </a:xfrm>
          </p:grpSpPr>
          <p:sp>
            <p:nvSpPr>
              <p:cNvPr id="8608" name="Google Shape;8608;p63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609" name="Google Shape;8609;p63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905.xml><?xml version="1.0" encoding="utf-8"?>
<p:sldLayout xmlns:a="http://schemas.openxmlformats.org/drawingml/2006/main" xmlns:r="http://schemas.openxmlformats.org/officeDocument/2006/relationships" xmlns:p="http://schemas.openxmlformats.org/presentationml/2006/main" matchingName="34_Quotation">
  <p:cSld name="34_Quotation">
    <p:spTree>
      <p:nvGrpSpPr>
        <p:cNvPr id="1" name="Shape 8610"/>
        <p:cNvGrpSpPr/>
        <p:nvPr/>
      </p:nvGrpSpPr>
      <p:grpSpPr>
        <a:xfrm>
          <a:off x="0" y="0"/>
          <a:ext cx="0" cy="0"/>
          <a:chOff x="0" y="0"/>
          <a:chExt cx="0" cy="0"/>
        </a:xfrm>
      </p:grpSpPr>
      <p:sp>
        <p:nvSpPr>
          <p:cNvPr id="8611" name="Google Shape;8611;p637"/>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8612" name="Google Shape;8612;p637"/>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613" name="Google Shape;8613;p637"/>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614" name="Google Shape;8614;p637"/>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8615" name="Google Shape;8615;p63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8616" name="Google Shape;8616;p63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8617" name="Google Shape;8617;p637"/>
          <p:cNvGrpSpPr/>
          <p:nvPr/>
        </p:nvGrpSpPr>
        <p:grpSpPr>
          <a:xfrm>
            <a:off x="10787315" y="2"/>
            <a:ext cx="7500689" cy="2138988"/>
            <a:chOff x="7191542" y="1"/>
            <a:chExt cx="5000459" cy="1425992"/>
          </a:xfrm>
        </p:grpSpPr>
        <p:pic>
          <p:nvPicPr>
            <p:cNvPr id="8618" name="Google Shape;8618;p63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8619" name="Google Shape;8619;p637"/>
            <p:cNvGrpSpPr/>
            <p:nvPr/>
          </p:nvGrpSpPr>
          <p:grpSpPr>
            <a:xfrm>
              <a:off x="7191542" y="1"/>
              <a:ext cx="5000459" cy="1425992"/>
              <a:chOff x="7186272" y="0"/>
              <a:chExt cx="5005729" cy="1427495"/>
            </a:xfrm>
          </p:grpSpPr>
          <p:sp>
            <p:nvSpPr>
              <p:cNvPr id="8620" name="Google Shape;8620;p63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621" name="Google Shape;8621;p63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8622" name="Google Shape;8622;p637"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906.xml><?xml version="1.0" encoding="utf-8"?>
<p:sldLayout xmlns:a="http://schemas.openxmlformats.org/drawingml/2006/main" xmlns:r="http://schemas.openxmlformats.org/officeDocument/2006/relationships" xmlns:p="http://schemas.openxmlformats.org/presentationml/2006/main" matchingName="35_Quotation">
  <p:cSld name="35_Quotation">
    <p:spTree>
      <p:nvGrpSpPr>
        <p:cNvPr id="1" name="Shape 8623"/>
        <p:cNvGrpSpPr/>
        <p:nvPr/>
      </p:nvGrpSpPr>
      <p:grpSpPr>
        <a:xfrm>
          <a:off x="0" y="0"/>
          <a:ext cx="0" cy="0"/>
          <a:chOff x="0" y="0"/>
          <a:chExt cx="0" cy="0"/>
        </a:xfrm>
      </p:grpSpPr>
      <p:sp>
        <p:nvSpPr>
          <p:cNvPr id="8624" name="Google Shape;8624;p638"/>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8625" name="Google Shape;8625;p638"/>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626" name="Google Shape;8626;p638"/>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627" name="Google Shape;8627;p638"/>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8628" name="Google Shape;8628;p63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8629" name="Google Shape;8629;p63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8630" name="Google Shape;8630;p638"/>
          <p:cNvGrpSpPr/>
          <p:nvPr/>
        </p:nvGrpSpPr>
        <p:grpSpPr>
          <a:xfrm>
            <a:off x="10787315" y="2"/>
            <a:ext cx="7500689" cy="2138988"/>
            <a:chOff x="7191542" y="1"/>
            <a:chExt cx="5000459" cy="1425992"/>
          </a:xfrm>
        </p:grpSpPr>
        <p:pic>
          <p:nvPicPr>
            <p:cNvPr id="8631" name="Google Shape;8631;p63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8632" name="Google Shape;8632;p638"/>
            <p:cNvGrpSpPr/>
            <p:nvPr/>
          </p:nvGrpSpPr>
          <p:grpSpPr>
            <a:xfrm>
              <a:off x="7191542" y="1"/>
              <a:ext cx="5000459" cy="1425992"/>
              <a:chOff x="7186272" y="0"/>
              <a:chExt cx="5005729" cy="1427495"/>
            </a:xfrm>
          </p:grpSpPr>
          <p:sp>
            <p:nvSpPr>
              <p:cNvPr id="8633" name="Google Shape;8633;p63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634" name="Google Shape;8634;p63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8635" name="Google Shape;8635;p638"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907.xml><?xml version="1.0" encoding="utf-8"?>
<p:sldLayout xmlns:a="http://schemas.openxmlformats.org/drawingml/2006/main" xmlns:r="http://schemas.openxmlformats.org/officeDocument/2006/relationships" xmlns:p="http://schemas.openxmlformats.org/presentationml/2006/main" matchingName="36_Quotation">
  <p:cSld name="36_Quotation">
    <p:spTree>
      <p:nvGrpSpPr>
        <p:cNvPr id="1" name="Shape 8636"/>
        <p:cNvGrpSpPr/>
        <p:nvPr/>
      </p:nvGrpSpPr>
      <p:grpSpPr>
        <a:xfrm>
          <a:off x="0" y="0"/>
          <a:ext cx="0" cy="0"/>
          <a:chOff x="0" y="0"/>
          <a:chExt cx="0" cy="0"/>
        </a:xfrm>
      </p:grpSpPr>
      <p:sp>
        <p:nvSpPr>
          <p:cNvPr id="8637" name="Google Shape;8637;p639"/>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8638" name="Google Shape;8638;p639"/>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639" name="Google Shape;8639;p639"/>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640" name="Google Shape;8640;p639"/>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8641" name="Google Shape;8641;p63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8642" name="Google Shape;8642;p63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8643" name="Google Shape;8643;p639"/>
          <p:cNvGrpSpPr/>
          <p:nvPr/>
        </p:nvGrpSpPr>
        <p:grpSpPr>
          <a:xfrm>
            <a:off x="10787315" y="2"/>
            <a:ext cx="7500689" cy="2138988"/>
            <a:chOff x="7191542" y="1"/>
            <a:chExt cx="5000459" cy="1425992"/>
          </a:xfrm>
        </p:grpSpPr>
        <p:pic>
          <p:nvPicPr>
            <p:cNvPr id="8644" name="Google Shape;8644;p63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8645" name="Google Shape;8645;p639"/>
            <p:cNvGrpSpPr/>
            <p:nvPr/>
          </p:nvGrpSpPr>
          <p:grpSpPr>
            <a:xfrm>
              <a:off x="7191542" y="1"/>
              <a:ext cx="5000459" cy="1425992"/>
              <a:chOff x="7186272" y="0"/>
              <a:chExt cx="5005729" cy="1427495"/>
            </a:xfrm>
          </p:grpSpPr>
          <p:sp>
            <p:nvSpPr>
              <p:cNvPr id="8646" name="Google Shape;8646;p63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647" name="Google Shape;8647;p63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8648" name="Google Shape;8648;p639"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908.xml><?xml version="1.0" encoding="utf-8"?>
<p:sldLayout xmlns:a="http://schemas.openxmlformats.org/drawingml/2006/main" xmlns:r="http://schemas.openxmlformats.org/officeDocument/2006/relationships" xmlns:p="http://schemas.openxmlformats.org/presentationml/2006/main" matchingName="37_Quotation">
  <p:cSld name="37_Quotation">
    <p:spTree>
      <p:nvGrpSpPr>
        <p:cNvPr id="1" name="Shape 8649"/>
        <p:cNvGrpSpPr/>
        <p:nvPr/>
      </p:nvGrpSpPr>
      <p:grpSpPr>
        <a:xfrm>
          <a:off x="0" y="0"/>
          <a:ext cx="0" cy="0"/>
          <a:chOff x="0" y="0"/>
          <a:chExt cx="0" cy="0"/>
        </a:xfrm>
      </p:grpSpPr>
      <p:sp>
        <p:nvSpPr>
          <p:cNvPr id="8650" name="Google Shape;8650;p640"/>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8651" name="Google Shape;8651;p640"/>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652" name="Google Shape;8652;p640"/>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653" name="Google Shape;8653;p640"/>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8654" name="Google Shape;8654;p64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8655" name="Google Shape;8655;p64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8656" name="Google Shape;8656;p640"/>
          <p:cNvGrpSpPr/>
          <p:nvPr/>
        </p:nvGrpSpPr>
        <p:grpSpPr>
          <a:xfrm>
            <a:off x="10787315" y="2"/>
            <a:ext cx="7500689" cy="2138988"/>
            <a:chOff x="7191542" y="1"/>
            <a:chExt cx="5000459" cy="1425992"/>
          </a:xfrm>
        </p:grpSpPr>
        <p:pic>
          <p:nvPicPr>
            <p:cNvPr id="8657" name="Google Shape;8657;p64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8658" name="Google Shape;8658;p640"/>
            <p:cNvGrpSpPr/>
            <p:nvPr/>
          </p:nvGrpSpPr>
          <p:grpSpPr>
            <a:xfrm>
              <a:off x="7191542" y="1"/>
              <a:ext cx="5000459" cy="1425992"/>
              <a:chOff x="7186272" y="0"/>
              <a:chExt cx="5005729" cy="1427495"/>
            </a:xfrm>
          </p:grpSpPr>
          <p:sp>
            <p:nvSpPr>
              <p:cNvPr id="8659" name="Google Shape;8659;p64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660" name="Google Shape;8660;p64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8661" name="Google Shape;8661;p640"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909.xml><?xml version="1.0" encoding="utf-8"?>
<p:sldLayout xmlns:a="http://schemas.openxmlformats.org/drawingml/2006/main" xmlns:r="http://schemas.openxmlformats.org/officeDocument/2006/relationships" xmlns:p="http://schemas.openxmlformats.org/presentationml/2006/main" matchingName="15_Cover">
  <p:cSld name="15_Cover">
    <p:spTree>
      <p:nvGrpSpPr>
        <p:cNvPr id="1" name="Shape 8662"/>
        <p:cNvGrpSpPr/>
        <p:nvPr/>
      </p:nvGrpSpPr>
      <p:grpSpPr>
        <a:xfrm>
          <a:off x="0" y="0"/>
          <a:ext cx="0" cy="0"/>
          <a:chOff x="0" y="0"/>
          <a:chExt cx="0" cy="0"/>
        </a:xfrm>
      </p:grpSpPr>
      <p:sp>
        <p:nvSpPr>
          <p:cNvPr id="8663" name="Google Shape;8663;p641"/>
          <p:cNvSpPr/>
          <p:nvPr/>
        </p:nvSpPr>
        <p:spPr>
          <a:xfrm>
            <a:off x="1353552" y="1941622"/>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8664" name="Google Shape;8664;p641"/>
          <p:cNvSpPr txBox="1">
            <a:spLocks noGrp="1"/>
          </p:cNvSpPr>
          <p:nvPr>
            <p:ph type="ctrTitle"/>
          </p:nvPr>
        </p:nvSpPr>
        <p:spPr>
          <a:xfrm>
            <a:off x="2119967" y="2341999"/>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665" name="Google Shape;8665;p641"/>
          <p:cNvSpPr txBox="1">
            <a:spLocks noGrp="1"/>
          </p:cNvSpPr>
          <p:nvPr>
            <p:ph type="subTitle" idx="1"/>
          </p:nvPr>
        </p:nvSpPr>
        <p:spPr>
          <a:xfrm>
            <a:off x="2119967" y="5650295"/>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8666" name="Google Shape;8666;p641"/>
          <p:cNvSpPr>
            <a:spLocks noGrp="1"/>
          </p:cNvSpPr>
          <p:nvPr>
            <p:ph type="pic" idx="2"/>
          </p:nvPr>
        </p:nvSpPr>
        <p:spPr>
          <a:xfrm>
            <a:off x="10678026" y="350873"/>
            <a:ext cx="7609974" cy="8915400"/>
          </a:xfrm>
          <a:prstGeom prst="rect">
            <a:avLst/>
          </a:prstGeom>
          <a:noFill/>
          <a:ln>
            <a:noFill/>
          </a:ln>
        </p:spPr>
      </p:sp>
      <p:grpSp>
        <p:nvGrpSpPr>
          <p:cNvPr id="8667" name="Google Shape;8667;p641"/>
          <p:cNvGrpSpPr/>
          <p:nvPr/>
        </p:nvGrpSpPr>
        <p:grpSpPr>
          <a:xfrm>
            <a:off x="0" y="7530524"/>
            <a:ext cx="18288000" cy="2756480"/>
            <a:chOff x="0" y="5020348"/>
            <a:chExt cx="12192000" cy="1837653"/>
          </a:xfrm>
        </p:grpSpPr>
        <p:sp>
          <p:nvSpPr>
            <p:cNvPr id="8668" name="Google Shape;8668;p641"/>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8669" name="Google Shape;8669;p641"/>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pic>
          <p:nvPicPr>
            <p:cNvPr id="8670" name="Google Shape;8670;p641"/>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910.xml><?xml version="1.0" encoding="utf-8"?>
<p:sldLayout xmlns:a="http://schemas.openxmlformats.org/drawingml/2006/main" xmlns:r="http://schemas.openxmlformats.org/officeDocument/2006/relationships" xmlns:p="http://schemas.openxmlformats.org/presentationml/2006/main" matchingName="15_Divider">
  <p:cSld name="15_Divider">
    <p:bg>
      <p:bgPr>
        <a:solidFill>
          <a:schemeClr val="lt2"/>
        </a:solidFill>
        <a:effectLst/>
      </p:bgPr>
    </p:bg>
    <p:spTree>
      <p:nvGrpSpPr>
        <p:cNvPr id="1" name="Shape 8671"/>
        <p:cNvGrpSpPr/>
        <p:nvPr/>
      </p:nvGrpSpPr>
      <p:grpSpPr>
        <a:xfrm>
          <a:off x="0" y="0"/>
          <a:ext cx="0" cy="0"/>
          <a:chOff x="0" y="0"/>
          <a:chExt cx="0" cy="0"/>
        </a:xfrm>
      </p:grpSpPr>
      <p:grpSp>
        <p:nvGrpSpPr>
          <p:cNvPr id="8672" name="Google Shape;8672;p642"/>
          <p:cNvGrpSpPr/>
          <p:nvPr/>
        </p:nvGrpSpPr>
        <p:grpSpPr>
          <a:xfrm>
            <a:off x="0" y="7530523"/>
            <a:ext cx="18288000" cy="2756480"/>
            <a:chOff x="0" y="5020347"/>
            <a:chExt cx="12192000" cy="1837653"/>
          </a:xfrm>
        </p:grpSpPr>
        <p:sp>
          <p:nvSpPr>
            <p:cNvPr id="8673" name="Google Shape;8673;p642"/>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8674" name="Google Shape;8674;p642"/>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8675" name="Google Shape;8675;p642"/>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pic>
          <p:nvPicPr>
            <p:cNvPr id="8676" name="Google Shape;8676;p642"/>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8677" name="Google Shape;8677;p642"/>
          <p:cNvSpPr txBox="1">
            <a:spLocks noGrp="1"/>
          </p:cNvSpPr>
          <p:nvPr>
            <p:ph type="title"/>
          </p:nvPr>
        </p:nvSpPr>
        <p:spPr>
          <a:xfrm>
            <a:off x="2119965" y="1052624"/>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678" name="Google Shape;8678;p642"/>
          <p:cNvSpPr txBox="1">
            <a:spLocks noGrp="1"/>
          </p:cNvSpPr>
          <p:nvPr>
            <p:ph type="subTitle" idx="1"/>
          </p:nvPr>
        </p:nvSpPr>
        <p:spPr>
          <a:xfrm>
            <a:off x="2119965" y="4622461"/>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911.xml><?xml version="1.0" encoding="utf-8"?>
<p:sldLayout xmlns:a="http://schemas.openxmlformats.org/drawingml/2006/main" xmlns:r="http://schemas.openxmlformats.org/officeDocument/2006/relationships" xmlns:p="http://schemas.openxmlformats.org/presentationml/2006/main" matchingName="15_Photo Slide">
  <p:cSld name="15_Photo Slide">
    <p:spTree>
      <p:nvGrpSpPr>
        <p:cNvPr id="1" name="Shape 8679"/>
        <p:cNvGrpSpPr/>
        <p:nvPr/>
      </p:nvGrpSpPr>
      <p:grpSpPr>
        <a:xfrm>
          <a:off x="0" y="0"/>
          <a:ext cx="0" cy="0"/>
          <a:chOff x="0" y="0"/>
          <a:chExt cx="0" cy="0"/>
        </a:xfrm>
      </p:grpSpPr>
      <p:sp>
        <p:nvSpPr>
          <p:cNvPr id="8680" name="Google Shape;8680;p643"/>
          <p:cNvSpPr txBox="1">
            <a:spLocks noGrp="1"/>
          </p:cNvSpPr>
          <p:nvPr>
            <p:ph type="body" idx="1"/>
          </p:nvPr>
        </p:nvSpPr>
        <p:spPr>
          <a:xfrm>
            <a:off x="685801"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8681" name="Google Shape;8681;p643"/>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8682" name="Google Shape;8682;p643"/>
          <p:cNvGrpSpPr/>
          <p:nvPr/>
        </p:nvGrpSpPr>
        <p:grpSpPr>
          <a:xfrm>
            <a:off x="0" y="8069141"/>
            <a:ext cx="4211052" cy="1130837"/>
            <a:chOff x="0" y="5379426"/>
            <a:chExt cx="2807368" cy="753891"/>
          </a:xfrm>
        </p:grpSpPr>
        <p:sp>
          <p:nvSpPr>
            <p:cNvPr id="8683" name="Google Shape;8683;p643"/>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8684" name="Google Shape;8684;p643"/>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grpSp>
      <p:sp>
        <p:nvSpPr>
          <p:cNvPr id="8685" name="Google Shape;8685;p643"/>
          <p:cNvSpPr>
            <a:spLocks noGrp="1"/>
          </p:cNvSpPr>
          <p:nvPr>
            <p:ph type="pic" idx="2"/>
          </p:nvPr>
        </p:nvSpPr>
        <p:spPr>
          <a:xfrm>
            <a:off x="4211052" y="685803"/>
            <a:ext cx="13373100" cy="8915397"/>
          </a:xfrm>
          <a:prstGeom prst="rect">
            <a:avLst/>
          </a:prstGeom>
          <a:noFill/>
          <a:ln>
            <a:noFill/>
          </a:ln>
        </p:spPr>
      </p:sp>
      <p:pic>
        <p:nvPicPr>
          <p:cNvPr id="8686" name="Google Shape;8686;p643"/>
          <p:cNvPicPr preferRelativeResize="0"/>
          <p:nvPr/>
        </p:nvPicPr>
        <p:blipFill rotWithShape="1">
          <a:blip r:embed="rId2">
            <a:alphaModFix/>
          </a:blip>
          <a:srcRect/>
          <a:stretch/>
        </p:blipFill>
        <p:spPr>
          <a:xfrm>
            <a:off x="770024" y="6578307"/>
            <a:ext cx="3037973" cy="1367910"/>
          </a:xfrm>
          <a:prstGeom prst="rect">
            <a:avLst/>
          </a:prstGeom>
          <a:noFill/>
          <a:ln>
            <a:noFill/>
          </a:ln>
        </p:spPr>
      </p:pic>
    </p:spTree>
  </p:cSld>
  <p:clrMapOvr>
    <a:masterClrMapping/>
  </p:clrMapOvr>
</p:sldLayout>
</file>

<file path=ppt/slideLayouts/slideLayout912.xml><?xml version="1.0" encoding="utf-8"?>
<p:sldLayout xmlns:a="http://schemas.openxmlformats.org/drawingml/2006/main" xmlns:r="http://schemas.openxmlformats.org/officeDocument/2006/relationships" xmlns:p="http://schemas.openxmlformats.org/presentationml/2006/main" matchingName="16_Title and Content">
  <p:cSld name="16_Title and Content">
    <p:spTree>
      <p:nvGrpSpPr>
        <p:cNvPr id="1" name="Shape 8687"/>
        <p:cNvGrpSpPr/>
        <p:nvPr/>
      </p:nvGrpSpPr>
      <p:grpSpPr>
        <a:xfrm>
          <a:off x="0" y="0"/>
          <a:ext cx="0" cy="0"/>
          <a:chOff x="0" y="0"/>
          <a:chExt cx="0" cy="0"/>
        </a:xfrm>
      </p:grpSpPr>
      <p:grpSp>
        <p:nvGrpSpPr>
          <p:cNvPr id="8688" name="Google Shape;8688;p644"/>
          <p:cNvGrpSpPr/>
          <p:nvPr/>
        </p:nvGrpSpPr>
        <p:grpSpPr>
          <a:xfrm>
            <a:off x="10787315" y="2"/>
            <a:ext cx="7500689" cy="2138988"/>
            <a:chOff x="7191542" y="1"/>
            <a:chExt cx="5000459" cy="1425992"/>
          </a:xfrm>
        </p:grpSpPr>
        <p:pic>
          <p:nvPicPr>
            <p:cNvPr id="8689" name="Google Shape;8689;p64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8690" name="Google Shape;8690;p644"/>
            <p:cNvGrpSpPr/>
            <p:nvPr/>
          </p:nvGrpSpPr>
          <p:grpSpPr>
            <a:xfrm>
              <a:off x="7191542" y="1"/>
              <a:ext cx="5000459" cy="1425992"/>
              <a:chOff x="7186272" y="0"/>
              <a:chExt cx="5005729" cy="1427495"/>
            </a:xfrm>
          </p:grpSpPr>
          <p:sp>
            <p:nvSpPr>
              <p:cNvPr id="8691" name="Google Shape;8691;p64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692" name="Google Shape;8692;p64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8693" name="Google Shape;8693;p644"/>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694" name="Google Shape;8694;p644"/>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695" name="Google Shape;8695;p644"/>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8696" name="Google Shape;8696;p64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8697" name="Google Shape;8697;p64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913.xml><?xml version="1.0" encoding="utf-8"?>
<p:sldLayout xmlns:a="http://schemas.openxmlformats.org/drawingml/2006/main" xmlns:r="http://schemas.openxmlformats.org/officeDocument/2006/relationships" xmlns:p="http://schemas.openxmlformats.org/presentationml/2006/main" matchingName="15_Two Content">
  <p:cSld name="15_Two Content">
    <p:spTree>
      <p:nvGrpSpPr>
        <p:cNvPr id="1" name="Shape 8698"/>
        <p:cNvGrpSpPr/>
        <p:nvPr/>
      </p:nvGrpSpPr>
      <p:grpSpPr>
        <a:xfrm>
          <a:off x="0" y="0"/>
          <a:ext cx="0" cy="0"/>
          <a:chOff x="0" y="0"/>
          <a:chExt cx="0" cy="0"/>
        </a:xfrm>
      </p:grpSpPr>
      <p:sp>
        <p:nvSpPr>
          <p:cNvPr id="8699" name="Google Shape;8699;p645"/>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700" name="Google Shape;8700;p645"/>
          <p:cNvSpPr txBox="1">
            <a:spLocks noGrp="1"/>
          </p:cNvSpPr>
          <p:nvPr>
            <p:ph type="body" idx="1"/>
          </p:nvPr>
        </p:nvSpPr>
        <p:spPr>
          <a:xfrm>
            <a:off x="914400" y="2738439"/>
            <a:ext cx="81153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8701" name="Google Shape;8701;p645"/>
          <p:cNvGrpSpPr/>
          <p:nvPr/>
        </p:nvGrpSpPr>
        <p:grpSpPr>
          <a:xfrm>
            <a:off x="10787315" y="2"/>
            <a:ext cx="7500689" cy="2138988"/>
            <a:chOff x="7191542" y="1"/>
            <a:chExt cx="5000459" cy="1425992"/>
          </a:xfrm>
        </p:grpSpPr>
        <p:pic>
          <p:nvPicPr>
            <p:cNvPr id="8702" name="Google Shape;8702;p64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8703" name="Google Shape;8703;p645"/>
            <p:cNvGrpSpPr/>
            <p:nvPr/>
          </p:nvGrpSpPr>
          <p:grpSpPr>
            <a:xfrm>
              <a:off x="7191542" y="1"/>
              <a:ext cx="5000459" cy="1425992"/>
              <a:chOff x="7186272" y="0"/>
              <a:chExt cx="5005729" cy="1427495"/>
            </a:xfrm>
          </p:grpSpPr>
          <p:sp>
            <p:nvSpPr>
              <p:cNvPr id="8704" name="Google Shape;8704;p64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705" name="Google Shape;8705;p64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8706" name="Google Shape;8706;p645"/>
          <p:cNvSpPr txBox="1">
            <a:spLocks noGrp="1"/>
          </p:cNvSpPr>
          <p:nvPr>
            <p:ph type="body" idx="2"/>
          </p:nvPr>
        </p:nvSpPr>
        <p:spPr>
          <a:xfrm>
            <a:off x="9258301" y="2738439"/>
            <a:ext cx="8115299"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707" name="Google Shape;8707;p645"/>
          <p:cNvSpPr txBox="1">
            <a:spLocks noGrp="1"/>
          </p:cNvSpPr>
          <p:nvPr>
            <p:ph type="sldNum" idx="12"/>
          </p:nvPr>
        </p:nvSpPr>
        <p:spPr>
          <a:xfrm>
            <a:off x="13258797"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8708" name="Google Shape;8708;p64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8709" name="Google Shape;8709;p64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914.xml><?xml version="1.0" encoding="utf-8"?>
<p:sldLayout xmlns:a="http://schemas.openxmlformats.org/drawingml/2006/main" xmlns:r="http://schemas.openxmlformats.org/officeDocument/2006/relationships" xmlns:p="http://schemas.openxmlformats.org/presentationml/2006/main" matchingName="15_Comparison">
  <p:cSld name="15_Comparison">
    <p:spTree>
      <p:nvGrpSpPr>
        <p:cNvPr id="1" name="Shape 8710"/>
        <p:cNvGrpSpPr/>
        <p:nvPr/>
      </p:nvGrpSpPr>
      <p:grpSpPr>
        <a:xfrm>
          <a:off x="0" y="0"/>
          <a:ext cx="0" cy="0"/>
          <a:chOff x="0" y="0"/>
          <a:chExt cx="0" cy="0"/>
        </a:xfrm>
      </p:grpSpPr>
      <p:grpSp>
        <p:nvGrpSpPr>
          <p:cNvPr id="8711" name="Google Shape;8711;p646"/>
          <p:cNvGrpSpPr/>
          <p:nvPr/>
        </p:nvGrpSpPr>
        <p:grpSpPr>
          <a:xfrm>
            <a:off x="10787315" y="2"/>
            <a:ext cx="7500689" cy="2138988"/>
            <a:chOff x="7191542" y="1"/>
            <a:chExt cx="5000459" cy="1425992"/>
          </a:xfrm>
        </p:grpSpPr>
        <p:pic>
          <p:nvPicPr>
            <p:cNvPr id="8712" name="Google Shape;8712;p64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8713" name="Google Shape;8713;p646"/>
            <p:cNvGrpSpPr/>
            <p:nvPr/>
          </p:nvGrpSpPr>
          <p:grpSpPr>
            <a:xfrm>
              <a:off x="7191542" y="1"/>
              <a:ext cx="5000459" cy="1425992"/>
              <a:chOff x="7186272" y="0"/>
              <a:chExt cx="5005729" cy="1427495"/>
            </a:xfrm>
          </p:grpSpPr>
          <p:sp>
            <p:nvSpPr>
              <p:cNvPr id="8714" name="Google Shape;8714;p64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715" name="Google Shape;8715;p64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8716" name="Google Shape;8716;p646"/>
          <p:cNvSpPr txBox="1">
            <a:spLocks noGrp="1"/>
          </p:cNvSpPr>
          <p:nvPr>
            <p:ph type="title"/>
          </p:nvPr>
        </p:nvSpPr>
        <p:spPr>
          <a:xfrm>
            <a:off x="914400" y="547690"/>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717" name="Google Shape;8717;p646"/>
          <p:cNvSpPr txBox="1">
            <a:spLocks noGrp="1"/>
          </p:cNvSpPr>
          <p:nvPr>
            <p:ph type="body" idx="1"/>
          </p:nvPr>
        </p:nvSpPr>
        <p:spPr>
          <a:xfrm>
            <a:off x="914402"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8718" name="Google Shape;8718;p646"/>
          <p:cNvSpPr txBox="1">
            <a:spLocks noGrp="1"/>
          </p:cNvSpPr>
          <p:nvPr>
            <p:ph type="body" idx="2"/>
          </p:nvPr>
        </p:nvSpPr>
        <p:spPr>
          <a:xfrm>
            <a:off x="914402"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719" name="Google Shape;8719;p646"/>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8720" name="Google Shape;8720;p646"/>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721" name="Google Shape;8721;p646"/>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8722" name="Google Shape;8722;p64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8723" name="Google Shape;8723;p64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915.xml><?xml version="1.0" encoding="utf-8"?>
<p:sldLayout xmlns:a="http://schemas.openxmlformats.org/drawingml/2006/main" xmlns:r="http://schemas.openxmlformats.org/officeDocument/2006/relationships" xmlns:p="http://schemas.openxmlformats.org/presentationml/2006/main" matchingName="15_Title Only">
  <p:cSld name="15_Title Only">
    <p:spTree>
      <p:nvGrpSpPr>
        <p:cNvPr id="1" name="Shape 8724"/>
        <p:cNvGrpSpPr/>
        <p:nvPr/>
      </p:nvGrpSpPr>
      <p:grpSpPr>
        <a:xfrm>
          <a:off x="0" y="0"/>
          <a:ext cx="0" cy="0"/>
          <a:chOff x="0" y="0"/>
          <a:chExt cx="0" cy="0"/>
        </a:xfrm>
      </p:grpSpPr>
      <p:grpSp>
        <p:nvGrpSpPr>
          <p:cNvPr id="8725" name="Google Shape;8725;p647"/>
          <p:cNvGrpSpPr/>
          <p:nvPr/>
        </p:nvGrpSpPr>
        <p:grpSpPr>
          <a:xfrm>
            <a:off x="10787315" y="2"/>
            <a:ext cx="7500689" cy="2138988"/>
            <a:chOff x="7191542" y="1"/>
            <a:chExt cx="5000459" cy="1425992"/>
          </a:xfrm>
        </p:grpSpPr>
        <p:pic>
          <p:nvPicPr>
            <p:cNvPr id="8726" name="Google Shape;8726;p64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8727" name="Google Shape;8727;p647"/>
            <p:cNvGrpSpPr/>
            <p:nvPr/>
          </p:nvGrpSpPr>
          <p:grpSpPr>
            <a:xfrm>
              <a:off x="7191542" y="1"/>
              <a:ext cx="5000459" cy="1425992"/>
              <a:chOff x="7186272" y="0"/>
              <a:chExt cx="5005729" cy="1427495"/>
            </a:xfrm>
          </p:grpSpPr>
          <p:sp>
            <p:nvSpPr>
              <p:cNvPr id="8728" name="Google Shape;8728;p64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729" name="Google Shape;8729;p64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8730" name="Google Shape;8730;p647"/>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731" name="Google Shape;8731;p647"/>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8732" name="Google Shape;8732;p64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8733" name="Google Shape;8733;p64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916.xml><?xml version="1.0" encoding="utf-8"?>
<p:sldLayout xmlns:a="http://schemas.openxmlformats.org/drawingml/2006/main" xmlns:r="http://schemas.openxmlformats.org/officeDocument/2006/relationships" xmlns:p="http://schemas.openxmlformats.org/presentationml/2006/main" matchingName="15_End">
  <p:cSld name="15_End">
    <p:spTree>
      <p:nvGrpSpPr>
        <p:cNvPr id="1" name="Shape 8734"/>
        <p:cNvGrpSpPr/>
        <p:nvPr/>
      </p:nvGrpSpPr>
      <p:grpSpPr>
        <a:xfrm>
          <a:off x="0" y="0"/>
          <a:ext cx="0" cy="0"/>
          <a:chOff x="0" y="0"/>
          <a:chExt cx="0" cy="0"/>
        </a:xfrm>
      </p:grpSpPr>
      <p:grpSp>
        <p:nvGrpSpPr>
          <p:cNvPr id="8735" name="Google Shape;8735;p648"/>
          <p:cNvGrpSpPr/>
          <p:nvPr/>
        </p:nvGrpSpPr>
        <p:grpSpPr>
          <a:xfrm>
            <a:off x="0" y="0"/>
            <a:ext cx="18288000" cy="3223245"/>
            <a:chOff x="0" y="0"/>
            <a:chExt cx="12192000" cy="2148830"/>
          </a:xfrm>
        </p:grpSpPr>
        <p:sp>
          <p:nvSpPr>
            <p:cNvPr id="8736" name="Google Shape;8736;p648"/>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737" name="Google Shape;8737;p648"/>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sp>
        <p:nvSpPr>
          <p:cNvPr id="8738" name="Google Shape;8738;p648"/>
          <p:cNvSpPr/>
          <p:nvPr/>
        </p:nvSpPr>
        <p:spPr>
          <a:xfrm>
            <a:off x="1353552" y="2276548"/>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8739" name="Google Shape;8739;p648"/>
          <p:cNvSpPr txBox="1">
            <a:spLocks noGrp="1"/>
          </p:cNvSpPr>
          <p:nvPr>
            <p:ph type="body" idx="1"/>
          </p:nvPr>
        </p:nvSpPr>
        <p:spPr>
          <a:xfrm>
            <a:off x="1828802" y="5143502"/>
            <a:ext cx="8373978" cy="2120345"/>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740" name="Google Shape;8740;p648"/>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8741" name="Google Shape;8741;p648"/>
          <p:cNvPicPr preferRelativeResize="0"/>
          <p:nvPr/>
        </p:nvPicPr>
        <p:blipFill rotWithShape="1">
          <a:blip r:embed="rId2">
            <a:alphaModFix/>
          </a:blip>
          <a:srcRect/>
          <a:stretch/>
        </p:blipFill>
        <p:spPr>
          <a:xfrm>
            <a:off x="1353554" y="342557"/>
            <a:ext cx="3037973" cy="1367910"/>
          </a:xfrm>
          <a:prstGeom prst="rect">
            <a:avLst/>
          </a:prstGeom>
          <a:noFill/>
          <a:ln>
            <a:noFill/>
          </a:ln>
        </p:spPr>
      </p:pic>
      <p:sp>
        <p:nvSpPr>
          <p:cNvPr id="8742" name="Google Shape;8742;p648"/>
          <p:cNvSpPr>
            <a:spLocks noGrp="1"/>
          </p:cNvSpPr>
          <p:nvPr>
            <p:ph type="pic" idx="2"/>
          </p:nvPr>
        </p:nvSpPr>
        <p:spPr>
          <a:xfrm>
            <a:off x="10678026" y="350873"/>
            <a:ext cx="7609974" cy="8915400"/>
          </a:xfrm>
          <a:prstGeom prst="rect">
            <a:avLst/>
          </a:prstGeom>
          <a:noFill/>
          <a:ln>
            <a:noFill/>
          </a:ln>
        </p:spPr>
      </p:sp>
    </p:spTree>
  </p:cSld>
  <p:clrMapOvr>
    <a:masterClrMapping/>
  </p:clrMapOvr>
</p:sldLayout>
</file>

<file path=ppt/slideLayouts/slideLayout917.xml><?xml version="1.0" encoding="utf-8"?>
<p:sldLayout xmlns:a="http://schemas.openxmlformats.org/drawingml/2006/main" xmlns:r="http://schemas.openxmlformats.org/officeDocument/2006/relationships" xmlns:p="http://schemas.openxmlformats.org/presentationml/2006/main" matchingName="14_Blank">
  <p:cSld name="14_Blank">
    <p:spTree>
      <p:nvGrpSpPr>
        <p:cNvPr id="1" name="Shape 8743"/>
        <p:cNvGrpSpPr/>
        <p:nvPr/>
      </p:nvGrpSpPr>
      <p:grpSpPr>
        <a:xfrm>
          <a:off x="0" y="0"/>
          <a:ext cx="0" cy="0"/>
          <a:chOff x="0" y="0"/>
          <a:chExt cx="0" cy="0"/>
        </a:xfrm>
      </p:grpSpPr>
      <p:sp>
        <p:nvSpPr>
          <p:cNvPr id="8744" name="Google Shape;8744;p649"/>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8745" name="Google Shape;8745;p64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8746" name="Google Shape;8746;p64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8747" name="Google Shape;8747;p649"/>
          <p:cNvGrpSpPr/>
          <p:nvPr/>
        </p:nvGrpSpPr>
        <p:grpSpPr>
          <a:xfrm>
            <a:off x="10787315" y="2"/>
            <a:ext cx="7500689" cy="2138988"/>
            <a:chOff x="7191542" y="1"/>
            <a:chExt cx="5000459" cy="1425992"/>
          </a:xfrm>
        </p:grpSpPr>
        <p:pic>
          <p:nvPicPr>
            <p:cNvPr id="8748" name="Google Shape;8748;p64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8749" name="Google Shape;8749;p649"/>
            <p:cNvGrpSpPr/>
            <p:nvPr/>
          </p:nvGrpSpPr>
          <p:grpSpPr>
            <a:xfrm>
              <a:off x="7191542" y="1"/>
              <a:ext cx="5000459" cy="1425992"/>
              <a:chOff x="7186272" y="0"/>
              <a:chExt cx="5005729" cy="1427495"/>
            </a:xfrm>
          </p:grpSpPr>
          <p:sp>
            <p:nvSpPr>
              <p:cNvPr id="8750" name="Google Shape;8750;p64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751" name="Google Shape;8751;p64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918.xml><?xml version="1.0" encoding="utf-8"?>
<p:sldLayout xmlns:a="http://schemas.openxmlformats.org/drawingml/2006/main" xmlns:r="http://schemas.openxmlformats.org/officeDocument/2006/relationships" xmlns:p="http://schemas.openxmlformats.org/presentationml/2006/main" matchingName="17_Cover">
  <p:cSld name="17_Cover">
    <p:spTree>
      <p:nvGrpSpPr>
        <p:cNvPr id="1" name="Shape 8752"/>
        <p:cNvGrpSpPr/>
        <p:nvPr/>
      </p:nvGrpSpPr>
      <p:grpSpPr>
        <a:xfrm>
          <a:off x="0" y="0"/>
          <a:ext cx="0" cy="0"/>
          <a:chOff x="0" y="0"/>
          <a:chExt cx="0" cy="0"/>
        </a:xfrm>
      </p:grpSpPr>
      <p:sp>
        <p:nvSpPr>
          <p:cNvPr id="8753" name="Google Shape;8753;p650"/>
          <p:cNvSpPr/>
          <p:nvPr/>
        </p:nvSpPr>
        <p:spPr>
          <a:xfrm>
            <a:off x="1353552" y="1941622"/>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8754" name="Google Shape;8754;p650"/>
          <p:cNvSpPr txBox="1">
            <a:spLocks noGrp="1"/>
          </p:cNvSpPr>
          <p:nvPr>
            <p:ph type="ctrTitle"/>
          </p:nvPr>
        </p:nvSpPr>
        <p:spPr>
          <a:xfrm>
            <a:off x="2119967" y="2341999"/>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755" name="Google Shape;8755;p650"/>
          <p:cNvSpPr txBox="1">
            <a:spLocks noGrp="1"/>
          </p:cNvSpPr>
          <p:nvPr>
            <p:ph type="subTitle" idx="1"/>
          </p:nvPr>
        </p:nvSpPr>
        <p:spPr>
          <a:xfrm>
            <a:off x="2119967" y="5650295"/>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8756" name="Google Shape;8756;p650"/>
          <p:cNvSpPr>
            <a:spLocks noGrp="1"/>
          </p:cNvSpPr>
          <p:nvPr>
            <p:ph type="pic" idx="2"/>
          </p:nvPr>
        </p:nvSpPr>
        <p:spPr>
          <a:xfrm>
            <a:off x="10678026" y="350873"/>
            <a:ext cx="7609974" cy="8915400"/>
          </a:xfrm>
          <a:prstGeom prst="rect">
            <a:avLst/>
          </a:prstGeom>
          <a:noFill/>
          <a:ln>
            <a:noFill/>
          </a:ln>
        </p:spPr>
      </p:sp>
      <p:grpSp>
        <p:nvGrpSpPr>
          <p:cNvPr id="8757" name="Google Shape;8757;p650"/>
          <p:cNvGrpSpPr/>
          <p:nvPr/>
        </p:nvGrpSpPr>
        <p:grpSpPr>
          <a:xfrm>
            <a:off x="0" y="7530524"/>
            <a:ext cx="18288000" cy="2756480"/>
            <a:chOff x="0" y="5020348"/>
            <a:chExt cx="12192000" cy="1837653"/>
          </a:xfrm>
        </p:grpSpPr>
        <p:sp>
          <p:nvSpPr>
            <p:cNvPr id="8758" name="Google Shape;8758;p650"/>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8759" name="Google Shape;8759;p650"/>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pic>
          <p:nvPicPr>
            <p:cNvPr id="8760" name="Google Shape;8760;p650"/>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919.xml><?xml version="1.0" encoding="utf-8"?>
<p:sldLayout xmlns:a="http://schemas.openxmlformats.org/drawingml/2006/main" xmlns:r="http://schemas.openxmlformats.org/officeDocument/2006/relationships" xmlns:p="http://schemas.openxmlformats.org/presentationml/2006/main" matchingName="17_Divider">
  <p:cSld name="17_Divider">
    <p:bg>
      <p:bgPr>
        <a:solidFill>
          <a:schemeClr val="lt2"/>
        </a:solidFill>
        <a:effectLst/>
      </p:bgPr>
    </p:bg>
    <p:spTree>
      <p:nvGrpSpPr>
        <p:cNvPr id="1" name="Shape 8761"/>
        <p:cNvGrpSpPr/>
        <p:nvPr/>
      </p:nvGrpSpPr>
      <p:grpSpPr>
        <a:xfrm>
          <a:off x="0" y="0"/>
          <a:ext cx="0" cy="0"/>
          <a:chOff x="0" y="0"/>
          <a:chExt cx="0" cy="0"/>
        </a:xfrm>
      </p:grpSpPr>
      <p:grpSp>
        <p:nvGrpSpPr>
          <p:cNvPr id="8762" name="Google Shape;8762;p651"/>
          <p:cNvGrpSpPr/>
          <p:nvPr/>
        </p:nvGrpSpPr>
        <p:grpSpPr>
          <a:xfrm>
            <a:off x="0" y="7530523"/>
            <a:ext cx="18288000" cy="2756480"/>
            <a:chOff x="0" y="5020347"/>
            <a:chExt cx="12192000" cy="1837653"/>
          </a:xfrm>
        </p:grpSpPr>
        <p:sp>
          <p:nvSpPr>
            <p:cNvPr id="8763" name="Google Shape;8763;p651"/>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8764" name="Google Shape;8764;p651"/>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8765" name="Google Shape;8765;p651"/>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pic>
          <p:nvPicPr>
            <p:cNvPr id="8766" name="Google Shape;8766;p651"/>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8767" name="Google Shape;8767;p651"/>
          <p:cNvSpPr txBox="1">
            <a:spLocks noGrp="1"/>
          </p:cNvSpPr>
          <p:nvPr>
            <p:ph type="title"/>
          </p:nvPr>
        </p:nvSpPr>
        <p:spPr>
          <a:xfrm>
            <a:off x="2119965" y="1052624"/>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768" name="Google Shape;8768;p651"/>
          <p:cNvSpPr txBox="1">
            <a:spLocks noGrp="1"/>
          </p:cNvSpPr>
          <p:nvPr>
            <p:ph type="subTitle" idx="1"/>
          </p:nvPr>
        </p:nvSpPr>
        <p:spPr>
          <a:xfrm>
            <a:off x="2119965" y="4622461"/>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920.xml><?xml version="1.0" encoding="utf-8"?>
<p:sldLayout xmlns:a="http://schemas.openxmlformats.org/drawingml/2006/main" xmlns:r="http://schemas.openxmlformats.org/officeDocument/2006/relationships" xmlns:p="http://schemas.openxmlformats.org/presentationml/2006/main" matchingName="17_Photo Slide">
  <p:cSld name="17_Photo Slide">
    <p:spTree>
      <p:nvGrpSpPr>
        <p:cNvPr id="1" name="Shape 8769"/>
        <p:cNvGrpSpPr/>
        <p:nvPr/>
      </p:nvGrpSpPr>
      <p:grpSpPr>
        <a:xfrm>
          <a:off x="0" y="0"/>
          <a:ext cx="0" cy="0"/>
          <a:chOff x="0" y="0"/>
          <a:chExt cx="0" cy="0"/>
        </a:xfrm>
      </p:grpSpPr>
      <p:sp>
        <p:nvSpPr>
          <p:cNvPr id="8770" name="Google Shape;8770;p652"/>
          <p:cNvSpPr txBox="1">
            <a:spLocks noGrp="1"/>
          </p:cNvSpPr>
          <p:nvPr>
            <p:ph type="body" idx="1"/>
          </p:nvPr>
        </p:nvSpPr>
        <p:spPr>
          <a:xfrm>
            <a:off x="685801"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8771" name="Google Shape;8771;p652"/>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8772" name="Google Shape;8772;p652"/>
          <p:cNvGrpSpPr/>
          <p:nvPr/>
        </p:nvGrpSpPr>
        <p:grpSpPr>
          <a:xfrm>
            <a:off x="0" y="8069141"/>
            <a:ext cx="4211052" cy="1130837"/>
            <a:chOff x="0" y="5379426"/>
            <a:chExt cx="2807368" cy="753891"/>
          </a:xfrm>
        </p:grpSpPr>
        <p:sp>
          <p:nvSpPr>
            <p:cNvPr id="8773" name="Google Shape;8773;p652"/>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8774" name="Google Shape;8774;p652"/>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grpSp>
      <p:sp>
        <p:nvSpPr>
          <p:cNvPr id="8775" name="Google Shape;8775;p652"/>
          <p:cNvSpPr>
            <a:spLocks noGrp="1"/>
          </p:cNvSpPr>
          <p:nvPr>
            <p:ph type="pic" idx="2"/>
          </p:nvPr>
        </p:nvSpPr>
        <p:spPr>
          <a:xfrm>
            <a:off x="4211052" y="685803"/>
            <a:ext cx="13373100" cy="8915397"/>
          </a:xfrm>
          <a:prstGeom prst="rect">
            <a:avLst/>
          </a:prstGeom>
          <a:noFill/>
          <a:ln>
            <a:noFill/>
          </a:ln>
        </p:spPr>
      </p:sp>
      <p:pic>
        <p:nvPicPr>
          <p:cNvPr id="8776" name="Google Shape;8776;p652"/>
          <p:cNvPicPr preferRelativeResize="0"/>
          <p:nvPr/>
        </p:nvPicPr>
        <p:blipFill rotWithShape="1">
          <a:blip r:embed="rId2">
            <a:alphaModFix/>
          </a:blip>
          <a:srcRect/>
          <a:stretch/>
        </p:blipFill>
        <p:spPr>
          <a:xfrm>
            <a:off x="770024" y="6578307"/>
            <a:ext cx="3037973" cy="1367910"/>
          </a:xfrm>
          <a:prstGeom prst="rect">
            <a:avLst/>
          </a:prstGeom>
          <a:noFill/>
          <a:ln>
            <a:noFill/>
          </a:ln>
        </p:spPr>
      </p:pic>
    </p:spTree>
  </p:cSld>
  <p:clrMapOvr>
    <a:masterClrMapping/>
  </p:clrMapOvr>
</p:sldLayout>
</file>

<file path=ppt/slideLayouts/slideLayout921.xml><?xml version="1.0" encoding="utf-8"?>
<p:sldLayout xmlns:a="http://schemas.openxmlformats.org/drawingml/2006/main" xmlns:r="http://schemas.openxmlformats.org/officeDocument/2006/relationships" xmlns:p="http://schemas.openxmlformats.org/presentationml/2006/main" matchingName="41_Quotation">
  <p:cSld name="41_Quotation">
    <p:spTree>
      <p:nvGrpSpPr>
        <p:cNvPr id="1" name="Shape 8777"/>
        <p:cNvGrpSpPr/>
        <p:nvPr/>
      </p:nvGrpSpPr>
      <p:grpSpPr>
        <a:xfrm>
          <a:off x="0" y="0"/>
          <a:ext cx="0" cy="0"/>
          <a:chOff x="0" y="0"/>
          <a:chExt cx="0" cy="0"/>
        </a:xfrm>
      </p:grpSpPr>
      <p:sp>
        <p:nvSpPr>
          <p:cNvPr id="8778" name="Google Shape;8778;p653"/>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8779" name="Google Shape;8779;p653"/>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780" name="Google Shape;8780;p653"/>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781" name="Google Shape;8781;p653"/>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8782" name="Google Shape;8782;p65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8783" name="Google Shape;8783;p65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8784" name="Google Shape;8784;p653"/>
          <p:cNvGrpSpPr/>
          <p:nvPr/>
        </p:nvGrpSpPr>
        <p:grpSpPr>
          <a:xfrm>
            <a:off x="10787315" y="2"/>
            <a:ext cx="7500689" cy="2138988"/>
            <a:chOff x="7191542" y="1"/>
            <a:chExt cx="5000459" cy="1425992"/>
          </a:xfrm>
        </p:grpSpPr>
        <p:pic>
          <p:nvPicPr>
            <p:cNvPr id="8785" name="Google Shape;8785;p65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8786" name="Google Shape;8786;p653"/>
            <p:cNvGrpSpPr/>
            <p:nvPr/>
          </p:nvGrpSpPr>
          <p:grpSpPr>
            <a:xfrm>
              <a:off x="7191542" y="1"/>
              <a:ext cx="5000459" cy="1425992"/>
              <a:chOff x="7186272" y="0"/>
              <a:chExt cx="5005729" cy="1427495"/>
            </a:xfrm>
          </p:grpSpPr>
          <p:sp>
            <p:nvSpPr>
              <p:cNvPr id="8787" name="Google Shape;8787;p65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788" name="Google Shape;8788;p65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8789" name="Google Shape;8789;p653"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922.xml><?xml version="1.0" encoding="utf-8"?>
<p:sldLayout xmlns:a="http://schemas.openxmlformats.org/drawingml/2006/main" xmlns:r="http://schemas.openxmlformats.org/officeDocument/2006/relationships" xmlns:p="http://schemas.openxmlformats.org/presentationml/2006/main" matchingName="18_Title and Content">
  <p:cSld name="18_Title and Content">
    <p:spTree>
      <p:nvGrpSpPr>
        <p:cNvPr id="1" name="Shape 8790"/>
        <p:cNvGrpSpPr/>
        <p:nvPr/>
      </p:nvGrpSpPr>
      <p:grpSpPr>
        <a:xfrm>
          <a:off x="0" y="0"/>
          <a:ext cx="0" cy="0"/>
          <a:chOff x="0" y="0"/>
          <a:chExt cx="0" cy="0"/>
        </a:xfrm>
      </p:grpSpPr>
      <p:grpSp>
        <p:nvGrpSpPr>
          <p:cNvPr id="8791" name="Google Shape;8791;p654"/>
          <p:cNvGrpSpPr/>
          <p:nvPr/>
        </p:nvGrpSpPr>
        <p:grpSpPr>
          <a:xfrm>
            <a:off x="10787315" y="2"/>
            <a:ext cx="7500689" cy="2138988"/>
            <a:chOff x="7191542" y="1"/>
            <a:chExt cx="5000459" cy="1425992"/>
          </a:xfrm>
        </p:grpSpPr>
        <p:pic>
          <p:nvPicPr>
            <p:cNvPr id="8792" name="Google Shape;8792;p65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8793" name="Google Shape;8793;p654"/>
            <p:cNvGrpSpPr/>
            <p:nvPr/>
          </p:nvGrpSpPr>
          <p:grpSpPr>
            <a:xfrm>
              <a:off x="7191542" y="1"/>
              <a:ext cx="5000459" cy="1425992"/>
              <a:chOff x="7186272" y="0"/>
              <a:chExt cx="5005729" cy="1427495"/>
            </a:xfrm>
          </p:grpSpPr>
          <p:sp>
            <p:nvSpPr>
              <p:cNvPr id="8794" name="Google Shape;8794;p65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795" name="Google Shape;8795;p65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8796" name="Google Shape;8796;p654"/>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797" name="Google Shape;8797;p654"/>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798" name="Google Shape;8798;p654"/>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8799" name="Google Shape;8799;p65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8800" name="Google Shape;8800;p65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923.xml><?xml version="1.0" encoding="utf-8"?>
<p:sldLayout xmlns:a="http://schemas.openxmlformats.org/drawingml/2006/main" xmlns:r="http://schemas.openxmlformats.org/officeDocument/2006/relationships" xmlns:p="http://schemas.openxmlformats.org/presentationml/2006/main" matchingName="17_Two Content">
  <p:cSld name="17_Two Content">
    <p:spTree>
      <p:nvGrpSpPr>
        <p:cNvPr id="1" name="Shape 8801"/>
        <p:cNvGrpSpPr/>
        <p:nvPr/>
      </p:nvGrpSpPr>
      <p:grpSpPr>
        <a:xfrm>
          <a:off x="0" y="0"/>
          <a:ext cx="0" cy="0"/>
          <a:chOff x="0" y="0"/>
          <a:chExt cx="0" cy="0"/>
        </a:xfrm>
      </p:grpSpPr>
      <p:sp>
        <p:nvSpPr>
          <p:cNvPr id="8802" name="Google Shape;8802;p655"/>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803" name="Google Shape;8803;p655"/>
          <p:cNvSpPr txBox="1">
            <a:spLocks noGrp="1"/>
          </p:cNvSpPr>
          <p:nvPr>
            <p:ph type="body" idx="1"/>
          </p:nvPr>
        </p:nvSpPr>
        <p:spPr>
          <a:xfrm>
            <a:off x="914400" y="2738439"/>
            <a:ext cx="81153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8804" name="Google Shape;8804;p655"/>
          <p:cNvGrpSpPr/>
          <p:nvPr/>
        </p:nvGrpSpPr>
        <p:grpSpPr>
          <a:xfrm>
            <a:off x="10787315" y="2"/>
            <a:ext cx="7500689" cy="2138988"/>
            <a:chOff x="7191542" y="1"/>
            <a:chExt cx="5000459" cy="1425992"/>
          </a:xfrm>
        </p:grpSpPr>
        <p:pic>
          <p:nvPicPr>
            <p:cNvPr id="8805" name="Google Shape;8805;p65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8806" name="Google Shape;8806;p655"/>
            <p:cNvGrpSpPr/>
            <p:nvPr/>
          </p:nvGrpSpPr>
          <p:grpSpPr>
            <a:xfrm>
              <a:off x="7191542" y="1"/>
              <a:ext cx="5000459" cy="1425992"/>
              <a:chOff x="7186272" y="0"/>
              <a:chExt cx="5005729" cy="1427495"/>
            </a:xfrm>
          </p:grpSpPr>
          <p:sp>
            <p:nvSpPr>
              <p:cNvPr id="8807" name="Google Shape;8807;p65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808" name="Google Shape;8808;p65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8809" name="Google Shape;8809;p655"/>
          <p:cNvSpPr txBox="1">
            <a:spLocks noGrp="1"/>
          </p:cNvSpPr>
          <p:nvPr>
            <p:ph type="body" idx="2"/>
          </p:nvPr>
        </p:nvSpPr>
        <p:spPr>
          <a:xfrm>
            <a:off x="9258301" y="2738439"/>
            <a:ext cx="8115299"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810" name="Google Shape;8810;p655"/>
          <p:cNvSpPr txBox="1">
            <a:spLocks noGrp="1"/>
          </p:cNvSpPr>
          <p:nvPr>
            <p:ph type="sldNum" idx="12"/>
          </p:nvPr>
        </p:nvSpPr>
        <p:spPr>
          <a:xfrm>
            <a:off x="13258797"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8811" name="Google Shape;8811;p65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8812" name="Google Shape;8812;p65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924.xml><?xml version="1.0" encoding="utf-8"?>
<p:sldLayout xmlns:a="http://schemas.openxmlformats.org/drawingml/2006/main" xmlns:r="http://schemas.openxmlformats.org/officeDocument/2006/relationships" xmlns:p="http://schemas.openxmlformats.org/presentationml/2006/main" matchingName="17_Comparison">
  <p:cSld name="17_Comparison">
    <p:spTree>
      <p:nvGrpSpPr>
        <p:cNvPr id="1" name="Shape 8813"/>
        <p:cNvGrpSpPr/>
        <p:nvPr/>
      </p:nvGrpSpPr>
      <p:grpSpPr>
        <a:xfrm>
          <a:off x="0" y="0"/>
          <a:ext cx="0" cy="0"/>
          <a:chOff x="0" y="0"/>
          <a:chExt cx="0" cy="0"/>
        </a:xfrm>
      </p:grpSpPr>
      <p:grpSp>
        <p:nvGrpSpPr>
          <p:cNvPr id="8814" name="Google Shape;8814;p656"/>
          <p:cNvGrpSpPr/>
          <p:nvPr/>
        </p:nvGrpSpPr>
        <p:grpSpPr>
          <a:xfrm>
            <a:off x="10787315" y="2"/>
            <a:ext cx="7500689" cy="2138988"/>
            <a:chOff x="7191542" y="1"/>
            <a:chExt cx="5000459" cy="1425992"/>
          </a:xfrm>
        </p:grpSpPr>
        <p:pic>
          <p:nvPicPr>
            <p:cNvPr id="8815" name="Google Shape;8815;p65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8816" name="Google Shape;8816;p656"/>
            <p:cNvGrpSpPr/>
            <p:nvPr/>
          </p:nvGrpSpPr>
          <p:grpSpPr>
            <a:xfrm>
              <a:off x="7191542" y="1"/>
              <a:ext cx="5000459" cy="1425992"/>
              <a:chOff x="7186272" y="0"/>
              <a:chExt cx="5005729" cy="1427495"/>
            </a:xfrm>
          </p:grpSpPr>
          <p:sp>
            <p:nvSpPr>
              <p:cNvPr id="8817" name="Google Shape;8817;p65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818" name="Google Shape;8818;p65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8819" name="Google Shape;8819;p656"/>
          <p:cNvSpPr txBox="1">
            <a:spLocks noGrp="1"/>
          </p:cNvSpPr>
          <p:nvPr>
            <p:ph type="title"/>
          </p:nvPr>
        </p:nvSpPr>
        <p:spPr>
          <a:xfrm>
            <a:off x="914400" y="547690"/>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820" name="Google Shape;8820;p656"/>
          <p:cNvSpPr txBox="1">
            <a:spLocks noGrp="1"/>
          </p:cNvSpPr>
          <p:nvPr>
            <p:ph type="body" idx="1"/>
          </p:nvPr>
        </p:nvSpPr>
        <p:spPr>
          <a:xfrm>
            <a:off x="914402"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8821" name="Google Shape;8821;p656"/>
          <p:cNvSpPr txBox="1">
            <a:spLocks noGrp="1"/>
          </p:cNvSpPr>
          <p:nvPr>
            <p:ph type="body" idx="2"/>
          </p:nvPr>
        </p:nvSpPr>
        <p:spPr>
          <a:xfrm>
            <a:off x="914402"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822" name="Google Shape;8822;p656"/>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8823" name="Google Shape;8823;p656"/>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824" name="Google Shape;8824;p656"/>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8825" name="Google Shape;8825;p65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8826" name="Google Shape;8826;p65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925.xml><?xml version="1.0" encoding="utf-8"?>
<p:sldLayout xmlns:a="http://schemas.openxmlformats.org/drawingml/2006/main" xmlns:r="http://schemas.openxmlformats.org/officeDocument/2006/relationships" xmlns:p="http://schemas.openxmlformats.org/presentationml/2006/main" matchingName="17_Title Only">
  <p:cSld name="17_Title Only">
    <p:spTree>
      <p:nvGrpSpPr>
        <p:cNvPr id="1" name="Shape 8827"/>
        <p:cNvGrpSpPr/>
        <p:nvPr/>
      </p:nvGrpSpPr>
      <p:grpSpPr>
        <a:xfrm>
          <a:off x="0" y="0"/>
          <a:ext cx="0" cy="0"/>
          <a:chOff x="0" y="0"/>
          <a:chExt cx="0" cy="0"/>
        </a:xfrm>
      </p:grpSpPr>
      <p:grpSp>
        <p:nvGrpSpPr>
          <p:cNvPr id="8828" name="Google Shape;8828;p657"/>
          <p:cNvGrpSpPr/>
          <p:nvPr/>
        </p:nvGrpSpPr>
        <p:grpSpPr>
          <a:xfrm>
            <a:off x="10787315" y="2"/>
            <a:ext cx="7500689" cy="2138988"/>
            <a:chOff x="7191542" y="1"/>
            <a:chExt cx="5000459" cy="1425992"/>
          </a:xfrm>
        </p:grpSpPr>
        <p:pic>
          <p:nvPicPr>
            <p:cNvPr id="8829" name="Google Shape;8829;p65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8830" name="Google Shape;8830;p657"/>
            <p:cNvGrpSpPr/>
            <p:nvPr/>
          </p:nvGrpSpPr>
          <p:grpSpPr>
            <a:xfrm>
              <a:off x="7191542" y="1"/>
              <a:ext cx="5000459" cy="1425992"/>
              <a:chOff x="7186272" y="0"/>
              <a:chExt cx="5005729" cy="1427495"/>
            </a:xfrm>
          </p:grpSpPr>
          <p:sp>
            <p:nvSpPr>
              <p:cNvPr id="8831" name="Google Shape;8831;p65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832" name="Google Shape;8832;p65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8833" name="Google Shape;8833;p657"/>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834" name="Google Shape;8834;p657"/>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8835" name="Google Shape;8835;p65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8836" name="Google Shape;8836;p65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926.xml><?xml version="1.0" encoding="utf-8"?>
<p:sldLayout xmlns:a="http://schemas.openxmlformats.org/drawingml/2006/main" xmlns:r="http://schemas.openxmlformats.org/officeDocument/2006/relationships" xmlns:p="http://schemas.openxmlformats.org/presentationml/2006/main" matchingName="17_End">
  <p:cSld name="17_End">
    <p:spTree>
      <p:nvGrpSpPr>
        <p:cNvPr id="1" name="Shape 8837"/>
        <p:cNvGrpSpPr/>
        <p:nvPr/>
      </p:nvGrpSpPr>
      <p:grpSpPr>
        <a:xfrm>
          <a:off x="0" y="0"/>
          <a:ext cx="0" cy="0"/>
          <a:chOff x="0" y="0"/>
          <a:chExt cx="0" cy="0"/>
        </a:xfrm>
      </p:grpSpPr>
      <p:grpSp>
        <p:nvGrpSpPr>
          <p:cNvPr id="8838" name="Google Shape;8838;p658"/>
          <p:cNvGrpSpPr/>
          <p:nvPr/>
        </p:nvGrpSpPr>
        <p:grpSpPr>
          <a:xfrm>
            <a:off x="0" y="0"/>
            <a:ext cx="18288000" cy="3223245"/>
            <a:chOff x="0" y="0"/>
            <a:chExt cx="12192000" cy="2148830"/>
          </a:xfrm>
        </p:grpSpPr>
        <p:sp>
          <p:nvSpPr>
            <p:cNvPr id="8839" name="Google Shape;8839;p658"/>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840" name="Google Shape;8840;p658"/>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sp>
        <p:nvSpPr>
          <p:cNvPr id="8841" name="Google Shape;8841;p658"/>
          <p:cNvSpPr/>
          <p:nvPr/>
        </p:nvSpPr>
        <p:spPr>
          <a:xfrm>
            <a:off x="1353552" y="2276548"/>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8842" name="Google Shape;8842;p658"/>
          <p:cNvSpPr txBox="1">
            <a:spLocks noGrp="1"/>
          </p:cNvSpPr>
          <p:nvPr>
            <p:ph type="body" idx="1"/>
          </p:nvPr>
        </p:nvSpPr>
        <p:spPr>
          <a:xfrm>
            <a:off x="1828802" y="5143502"/>
            <a:ext cx="8373978" cy="2120345"/>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843" name="Google Shape;8843;p658"/>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8844" name="Google Shape;8844;p658"/>
          <p:cNvPicPr preferRelativeResize="0"/>
          <p:nvPr/>
        </p:nvPicPr>
        <p:blipFill rotWithShape="1">
          <a:blip r:embed="rId2">
            <a:alphaModFix/>
          </a:blip>
          <a:srcRect/>
          <a:stretch/>
        </p:blipFill>
        <p:spPr>
          <a:xfrm>
            <a:off x="1353554" y="342557"/>
            <a:ext cx="3037973" cy="1367910"/>
          </a:xfrm>
          <a:prstGeom prst="rect">
            <a:avLst/>
          </a:prstGeom>
          <a:noFill/>
          <a:ln>
            <a:noFill/>
          </a:ln>
        </p:spPr>
      </p:pic>
      <p:sp>
        <p:nvSpPr>
          <p:cNvPr id="8845" name="Google Shape;8845;p658"/>
          <p:cNvSpPr>
            <a:spLocks noGrp="1"/>
          </p:cNvSpPr>
          <p:nvPr>
            <p:ph type="pic" idx="2"/>
          </p:nvPr>
        </p:nvSpPr>
        <p:spPr>
          <a:xfrm>
            <a:off x="10678026" y="350873"/>
            <a:ext cx="7609974" cy="8915400"/>
          </a:xfrm>
          <a:prstGeom prst="rect">
            <a:avLst/>
          </a:prstGeom>
          <a:noFill/>
          <a:ln>
            <a:noFill/>
          </a:ln>
        </p:spPr>
      </p:sp>
    </p:spTree>
  </p:cSld>
  <p:clrMapOvr>
    <a:masterClrMapping/>
  </p:clrMapOvr>
</p:sldLayout>
</file>

<file path=ppt/slideLayouts/slideLayout927.xml><?xml version="1.0" encoding="utf-8"?>
<p:sldLayout xmlns:a="http://schemas.openxmlformats.org/drawingml/2006/main" xmlns:r="http://schemas.openxmlformats.org/officeDocument/2006/relationships" xmlns:p="http://schemas.openxmlformats.org/presentationml/2006/main" matchingName="16_Blank">
  <p:cSld name="16_Blank">
    <p:spTree>
      <p:nvGrpSpPr>
        <p:cNvPr id="1" name="Shape 8846"/>
        <p:cNvGrpSpPr/>
        <p:nvPr/>
      </p:nvGrpSpPr>
      <p:grpSpPr>
        <a:xfrm>
          <a:off x="0" y="0"/>
          <a:ext cx="0" cy="0"/>
          <a:chOff x="0" y="0"/>
          <a:chExt cx="0" cy="0"/>
        </a:xfrm>
      </p:grpSpPr>
      <p:sp>
        <p:nvSpPr>
          <p:cNvPr id="8847" name="Google Shape;8847;p659"/>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8848" name="Google Shape;8848;p65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8849" name="Google Shape;8849;p65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8850" name="Google Shape;8850;p659"/>
          <p:cNvGrpSpPr/>
          <p:nvPr/>
        </p:nvGrpSpPr>
        <p:grpSpPr>
          <a:xfrm>
            <a:off x="10787315" y="2"/>
            <a:ext cx="7500689" cy="2138988"/>
            <a:chOff x="7191542" y="1"/>
            <a:chExt cx="5000459" cy="1425992"/>
          </a:xfrm>
        </p:grpSpPr>
        <p:pic>
          <p:nvPicPr>
            <p:cNvPr id="8851" name="Google Shape;8851;p65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8852" name="Google Shape;8852;p659"/>
            <p:cNvGrpSpPr/>
            <p:nvPr/>
          </p:nvGrpSpPr>
          <p:grpSpPr>
            <a:xfrm>
              <a:off x="7191542" y="1"/>
              <a:ext cx="5000459" cy="1425992"/>
              <a:chOff x="7186272" y="0"/>
              <a:chExt cx="5005729" cy="1427495"/>
            </a:xfrm>
          </p:grpSpPr>
          <p:sp>
            <p:nvSpPr>
              <p:cNvPr id="8853" name="Google Shape;8853;p65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854" name="Google Shape;8854;p65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928.xml><?xml version="1.0" encoding="utf-8"?>
<p:sldLayout xmlns:a="http://schemas.openxmlformats.org/drawingml/2006/main" xmlns:r="http://schemas.openxmlformats.org/officeDocument/2006/relationships" xmlns:p="http://schemas.openxmlformats.org/presentationml/2006/main" matchingName="42_Quotation">
  <p:cSld name="42_Quotation">
    <p:spTree>
      <p:nvGrpSpPr>
        <p:cNvPr id="1" name="Shape 8855"/>
        <p:cNvGrpSpPr/>
        <p:nvPr/>
      </p:nvGrpSpPr>
      <p:grpSpPr>
        <a:xfrm>
          <a:off x="0" y="0"/>
          <a:ext cx="0" cy="0"/>
          <a:chOff x="0" y="0"/>
          <a:chExt cx="0" cy="0"/>
        </a:xfrm>
      </p:grpSpPr>
      <p:sp>
        <p:nvSpPr>
          <p:cNvPr id="8856" name="Google Shape;8856;p660"/>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8857" name="Google Shape;8857;p660"/>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858" name="Google Shape;8858;p660"/>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859" name="Google Shape;8859;p660"/>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8860" name="Google Shape;8860;p66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8861" name="Google Shape;8861;p66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8862" name="Google Shape;8862;p660"/>
          <p:cNvGrpSpPr/>
          <p:nvPr/>
        </p:nvGrpSpPr>
        <p:grpSpPr>
          <a:xfrm>
            <a:off x="10787315" y="2"/>
            <a:ext cx="7500689" cy="2138988"/>
            <a:chOff x="7191542" y="1"/>
            <a:chExt cx="5000459" cy="1425992"/>
          </a:xfrm>
        </p:grpSpPr>
        <p:pic>
          <p:nvPicPr>
            <p:cNvPr id="8863" name="Google Shape;8863;p66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8864" name="Google Shape;8864;p660"/>
            <p:cNvGrpSpPr/>
            <p:nvPr/>
          </p:nvGrpSpPr>
          <p:grpSpPr>
            <a:xfrm>
              <a:off x="7191542" y="1"/>
              <a:ext cx="5000459" cy="1425992"/>
              <a:chOff x="7186272" y="0"/>
              <a:chExt cx="5005729" cy="1427495"/>
            </a:xfrm>
          </p:grpSpPr>
          <p:sp>
            <p:nvSpPr>
              <p:cNvPr id="8865" name="Google Shape;8865;p66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8866" name="Google Shape;8866;p66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8867" name="Google Shape;8867;p660"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929.xml><?xml version="1.0" encoding="utf-8"?>
<p:sldLayout xmlns:a="http://schemas.openxmlformats.org/drawingml/2006/main" xmlns:r="http://schemas.openxmlformats.org/officeDocument/2006/relationships" xmlns:p="http://schemas.openxmlformats.org/presentationml/2006/main" matchingName="2_Title Slide" type="title">
  <p:cSld name="TITLE">
    <p:spTree>
      <p:nvGrpSpPr>
        <p:cNvPr id="1" name="Shape 8868"/>
        <p:cNvGrpSpPr/>
        <p:nvPr/>
      </p:nvGrpSpPr>
      <p:grpSpPr>
        <a:xfrm>
          <a:off x="0" y="0"/>
          <a:ext cx="0" cy="0"/>
          <a:chOff x="0" y="0"/>
          <a:chExt cx="0" cy="0"/>
        </a:xfrm>
      </p:grpSpPr>
      <p:sp>
        <p:nvSpPr>
          <p:cNvPr id="8869" name="Google Shape;8869;p661"/>
          <p:cNvSpPr txBox="1">
            <a:spLocks noGrp="1"/>
          </p:cNvSpPr>
          <p:nvPr>
            <p:ph type="ctrTitle"/>
          </p:nvPr>
        </p:nvSpPr>
        <p:spPr>
          <a:xfrm>
            <a:off x="2286000" y="1683545"/>
            <a:ext cx="13716000" cy="3581400"/>
          </a:xfrm>
          <a:prstGeom prst="rect">
            <a:avLst/>
          </a:prstGeom>
          <a:noFill/>
          <a:ln>
            <a:noFill/>
          </a:ln>
        </p:spPr>
        <p:txBody>
          <a:bodyPr spcFirstLastPara="1" wrap="square" lIns="91425" tIns="45700" rIns="91425" bIns="45700" anchor="b" anchorCtr="0">
            <a:noAutofit/>
          </a:bodyPr>
          <a:lstStyle>
            <a:lvl1pPr lvl="0" algn="ctr">
              <a:lnSpc>
                <a:spcPct val="100000"/>
              </a:lnSpc>
              <a:spcBef>
                <a:spcPts val="0"/>
              </a:spcBef>
              <a:spcAft>
                <a:spcPts val="0"/>
              </a:spcAft>
              <a:buClr>
                <a:schemeClr val="accent1"/>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870" name="Google Shape;8870;p661"/>
          <p:cNvSpPr txBox="1">
            <a:spLocks noGrp="1"/>
          </p:cNvSpPr>
          <p:nvPr>
            <p:ph type="subTitle" idx="1"/>
          </p:nvPr>
        </p:nvSpPr>
        <p:spPr>
          <a:xfrm>
            <a:off x="2286000" y="5403057"/>
            <a:ext cx="13716000" cy="2483643"/>
          </a:xfrm>
          <a:prstGeom prst="rect">
            <a:avLst/>
          </a:prstGeom>
          <a:noFill/>
          <a:ln>
            <a:noFill/>
          </a:ln>
        </p:spPr>
        <p:txBody>
          <a:bodyPr spcFirstLastPara="1" wrap="square" lIns="91425" tIns="45700" rIns="91425" bIns="45700" anchor="t" anchorCtr="0">
            <a:noAutofit/>
          </a:bodyPr>
          <a:lstStyle>
            <a:lvl1pPr lvl="0" algn="ctr">
              <a:lnSpc>
                <a:spcPct val="100000"/>
              </a:lnSpc>
              <a:spcBef>
                <a:spcPts val="1500"/>
              </a:spcBef>
              <a:spcAft>
                <a:spcPts val="0"/>
              </a:spcAft>
              <a:buSzPts val="3600"/>
              <a:buNone/>
              <a:defRPr sz="3600"/>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8871" name="Google Shape;8871;p661"/>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8872" name="Google Shape;8872;p66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
        <p:nvSpPr>
          <p:cNvPr id="8873" name="Google Shape;8873;p661"/>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30.xml><?xml version="1.0" encoding="utf-8"?>
<p:sldLayout xmlns:a="http://schemas.openxmlformats.org/drawingml/2006/main" xmlns:r="http://schemas.openxmlformats.org/officeDocument/2006/relationships" xmlns:p="http://schemas.openxmlformats.org/presentationml/2006/main" matchingName="3_Title Slide_Yale Blue">
  <p:cSld name="3_Title Slide_Yale Blue">
    <p:spTree>
      <p:nvGrpSpPr>
        <p:cNvPr id="1" name="Shape 8874"/>
        <p:cNvGrpSpPr/>
        <p:nvPr/>
      </p:nvGrpSpPr>
      <p:grpSpPr>
        <a:xfrm>
          <a:off x="0" y="0"/>
          <a:ext cx="0" cy="0"/>
          <a:chOff x="0" y="0"/>
          <a:chExt cx="0" cy="0"/>
        </a:xfrm>
      </p:grpSpPr>
      <p:sp>
        <p:nvSpPr>
          <p:cNvPr id="8875" name="Google Shape;8875;p662"/>
          <p:cNvSpPr txBox="1">
            <a:spLocks noGrp="1"/>
          </p:cNvSpPr>
          <p:nvPr>
            <p:ph type="body" idx="1"/>
          </p:nvPr>
        </p:nvSpPr>
        <p:spPr>
          <a:xfrm>
            <a:off x="4239835"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876" name="Google Shape;8876;p662"/>
          <p:cNvSpPr txBox="1">
            <a:spLocks noGrp="1"/>
          </p:cNvSpPr>
          <p:nvPr>
            <p:ph type="ctrTitle"/>
          </p:nvPr>
        </p:nvSpPr>
        <p:spPr>
          <a:xfrm>
            <a:off x="4239835" y="2710729"/>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1"/>
              <a:buFont typeface="Verdana"/>
              <a:buNone/>
              <a:defRPr sz="8001"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877" name="Google Shape;8877;p662"/>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8878" name="Google Shape;8878;p66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
        <p:nvSpPr>
          <p:cNvPr id="8879" name="Google Shape;8879;p66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
        <p:nvSpPr>
          <p:cNvPr id="8880" name="Google Shape;8880;p662"/>
          <p:cNvSpPr/>
          <p:nvPr/>
        </p:nvSpPr>
        <p:spPr>
          <a:xfrm rot="10800000">
            <a:off x="2" y="3000374"/>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3600"/>
              <a:buFont typeface="Arial"/>
              <a:buNone/>
            </a:pPr>
            <a:endParaRPr sz="3600" b="0" i="0" u="none" strike="noStrike" cap="none">
              <a:solidFill>
                <a:schemeClr val="lt1"/>
              </a:solidFill>
              <a:latin typeface="Arial"/>
              <a:ea typeface="Arial"/>
              <a:cs typeface="Arial"/>
              <a:sym typeface="Arial"/>
            </a:endParaRPr>
          </a:p>
        </p:txBody>
      </p:sp>
      <p:sp>
        <p:nvSpPr>
          <p:cNvPr id="8881" name="Google Shape;8881;p662"/>
          <p:cNvSpPr/>
          <p:nvPr/>
        </p:nvSpPr>
        <p:spPr>
          <a:xfrm>
            <a:off x="0" y="9172579"/>
            <a:ext cx="18288000" cy="1114424"/>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3600"/>
              <a:buFont typeface="Arial"/>
              <a:buNone/>
            </a:pPr>
            <a:endParaRPr sz="3600" b="0" i="0" u="none" strike="noStrike" cap="none">
              <a:solidFill>
                <a:schemeClr val="lt1"/>
              </a:solidFill>
              <a:latin typeface="Arial"/>
              <a:ea typeface="Arial"/>
              <a:cs typeface="Arial"/>
              <a:sym typeface="Arial"/>
            </a:endParaRPr>
          </a:p>
        </p:txBody>
      </p:sp>
      <p:sp>
        <p:nvSpPr>
          <p:cNvPr id="8882" name="Google Shape;8882;p662"/>
          <p:cNvSpPr txBox="1">
            <a:spLocks noGrp="1"/>
          </p:cNvSpPr>
          <p:nvPr>
            <p:ph type="body" idx="2"/>
          </p:nvPr>
        </p:nvSpPr>
        <p:spPr>
          <a:xfrm>
            <a:off x="4239835" y="5171101"/>
            <a:ext cx="12267920" cy="106997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b="0" i="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8883" name="Google Shape;8883;p662"/>
          <p:cNvPicPr preferRelativeResize="0"/>
          <p:nvPr/>
        </p:nvPicPr>
        <p:blipFill rotWithShape="1">
          <a:blip r:embed="rId2">
            <a:alphaModFix/>
          </a:blip>
          <a:srcRect/>
          <a:stretch/>
        </p:blipFill>
        <p:spPr>
          <a:xfrm>
            <a:off x="4244753" y="6267495"/>
            <a:ext cx="6593939" cy="1710245"/>
          </a:xfrm>
          <a:prstGeom prst="rect">
            <a:avLst/>
          </a:prstGeom>
          <a:noFill/>
          <a:ln>
            <a:noFill/>
          </a:ln>
        </p:spPr>
      </p:pic>
    </p:spTree>
  </p:cSld>
  <p:clrMapOvr>
    <a:masterClrMapping/>
  </p:clrMapOvr>
</p:sldLayout>
</file>

<file path=ppt/slideLayouts/slideLayout931.xml><?xml version="1.0" encoding="utf-8"?>
<p:sldLayout xmlns:a="http://schemas.openxmlformats.org/drawingml/2006/main" xmlns:r="http://schemas.openxmlformats.org/officeDocument/2006/relationships" xmlns:p="http://schemas.openxmlformats.org/presentationml/2006/main" matchingName="4_Title Slide_Yale Blue">
  <p:cSld name="4_Title Slide_Yale Blue">
    <p:spTree>
      <p:nvGrpSpPr>
        <p:cNvPr id="1" name="Shape 8884"/>
        <p:cNvGrpSpPr/>
        <p:nvPr/>
      </p:nvGrpSpPr>
      <p:grpSpPr>
        <a:xfrm>
          <a:off x="0" y="0"/>
          <a:ext cx="0" cy="0"/>
          <a:chOff x="0" y="0"/>
          <a:chExt cx="0" cy="0"/>
        </a:xfrm>
      </p:grpSpPr>
      <p:sp>
        <p:nvSpPr>
          <p:cNvPr id="8885" name="Google Shape;8885;p663"/>
          <p:cNvSpPr txBox="1">
            <a:spLocks noGrp="1"/>
          </p:cNvSpPr>
          <p:nvPr>
            <p:ph type="body" idx="1"/>
          </p:nvPr>
        </p:nvSpPr>
        <p:spPr>
          <a:xfrm>
            <a:off x="4239835"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886" name="Google Shape;8886;p663"/>
          <p:cNvSpPr txBox="1">
            <a:spLocks noGrp="1"/>
          </p:cNvSpPr>
          <p:nvPr>
            <p:ph type="ctrTitle"/>
          </p:nvPr>
        </p:nvSpPr>
        <p:spPr>
          <a:xfrm>
            <a:off x="4239835" y="2710729"/>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1"/>
              <a:buFont typeface="Verdana"/>
              <a:buNone/>
              <a:defRPr sz="8001"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887" name="Google Shape;8887;p663"/>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8888" name="Google Shape;8888;p66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
        <p:nvSpPr>
          <p:cNvPr id="8889" name="Google Shape;8889;p663"/>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
        <p:nvSpPr>
          <p:cNvPr id="8890" name="Google Shape;8890;p663"/>
          <p:cNvSpPr/>
          <p:nvPr/>
        </p:nvSpPr>
        <p:spPr>
          <a:xfrm rot="10800000">
            <a:off x="2" y="3000374"/>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3600"/>
              <a:buFont typeface="Arial"/>
              <a:buNone/>
            </a:pPr>
            <a:endParaRPr sz="3600" b="0" i="0" u="none" strike="noStrike" cap="none">
              <a:solidFill>
                <a:schemeClr val="lt1"/>
              </a:solidFill>
              <a:latin typeface="Arial"/>
              <a:ea typeface="Arial"/>
              <a:cs typeface="Arial"/>
              <a:sym typeface="Arial"/>
            </a:endParaRPr>
          </a:p>
        </p:txBody>
      </p:sp>
      <p:sp>
        <p:nvSpPr>
          <p:cNvPr id="8891" name="Google Shape;8891;p663"/>
          <p:cNvSpPr/>
          <p:nvPr/>
        </p:nvSpPr>
        <p:spPr>
          <a:xfrm>
            <a:off x="0" y="9172579"/>
            <a:ext cx="18288000" cy="1114424"/>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3600"/>
              <a:buFont typeface="Arial"/>
              <a:buNone/>
            </a:pPr>
            <a:endParaRPr sz="3600" b="0" i="0" u="none" strike="noStrike" cap="none">
              <a:solidFill>
                <a:schemeClr val="lt1"/>
              </a:solidFill>
              <a:latin typeface="Arial"/>
              <a:ea typeface="Arial"/>
              <a:cs typeface="Arial"/>
              <a:sym typeface="Arial"/>
            </a:endParaRPr>
          </a:p>
        </p:txBody>
      </p:sp>
      <p:sp>
        <p:nvSpPr>
          <p:cNvPr id="8892" name="Google Shape;8892;p663"/>
          <p:cNvSpPr txBox="1">
            <a:spLocks noGrp="1"/>
          </p:cNvSpPr>
          <p:nvPr>
            <p:ph type="body" idx="2"/>
          </p:nvPr>
        </p:nvSpPr>
        <p:spPr>
          <a:xfrm>
            <a:off x="4239835" y="5171101"/>
            <a:ext cx="12267920" cy="106997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b="0" i="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8893" name="Google Shape;8893;p663"/>
          <p:cNvPicPr preferRelativeResize="0"/>
          <p:nvPr/>
        </p:nvPicPr>
        <p:blipFill rotWithShape="1">
          <a:blip r:embed="rId2">
            <a:alphaModFix/>
          </a:blip>
          <a:srcRect/>
          <a:stretch/>
        </p:blipFill>
        <p:spPr>
          <a:xfrm>
            <a:off x="4244753" y="6267495"/>
            <a:ext cx="6593939" cy="1710245"/>
          </a:xfrm>
          <a:prstGeom prst="rect">
            <a:avLst/>
          </a:prstGeom>
          <a:noFill/>
          <a:ln>
            <a:noFill/>
          </a:ln>
        </p:spPr>
      </p:pic>
    </p:spTree>
  </p:cSld>
  <p:clrMapOvr>
    <a:masterClrMapping/>
  </p:clrMapOvr>
</p:sldLayout>
</file>

<file path=ppt/slideLayouts/slideLayout932.xml><?xml version="1.0" encoding="utf-8"?>
<p:sldLayout xmlns:a="http://schemas.openxmlformats.org/drawingml/2006/main" xmlns:r="http://schemas.openxmlformats.org/officeDocument/2006/relationships" xmlns:p="http://schemas.openxmlformats.org/presentationml/2006/main" matchingName="Title and Bullets Layout">
  <p:cSld name="Title and Bullets Layout">
    <p:spTree>
      <p:nvGrpSpPr>
        <p:cNvPr id="1" name="Shape 8894"/>
        <p:cNvGrpSpPr/>
        <p:nvPr/>
      </p:nvGrpSpPr>
      <p:grpSpPr>
        <a:xfrm>
          <a:off x="0" y="0"/>
          <a:ext cx="0" cy="0"/>
          <a:chOff x="0" y="0"/>
          <a:chExt cx="0" cy="0"/>
        </a:xfrm>
      </p:grpSpPr>
      <p:sp>
        <p:nvSpPr>
          <p:cNvPr id="8895" name="Google Shape;8895;p664"/>
          <p:cNvSpPr txBox="1">
            <a:spLocks noGrp="1"/>
          </p:cNvSpPr>
          <p:nvPr>
            <p:ph type="title"/>
          </p:nvPr>
        </p:nvSpPr>
        <p:spPr>
          <a:xfrm>
            <a:off x="1273487" y="1175770"/>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896" name="Google Shape;8896;p664"/>
          <p:cNvSpPr/>
          <p:nvPr/>
        </p:nvSpPr>
        <p:spPr>
          <a:xfrm>
            <a:off x="0" y="9469678"/>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8897" name="Google Shape;8897;p664"/>
          <p:cNvSpPr/>
          <p:nvPr/>
        </p:nvSpPr>
        <p:spPr>
          <a:xfrm>
            <a:off x="0" y="9452273"/>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8898" name="Google Shape;8898;p664"/>
          <p:cNvSpPr txBox="1">
            <a:spLocks noGrp="1"/>
          </p:cNvSpPr>
          <p:nvPr>
            <p:ph type="body" idx="1"/>
          </p:nvPr>
        </p:nvSpPr>
        <p:spPr>
          <a:xfrm>
            <a:off x="1273178" y="2422527"/>
            <a:ext cx="15265400" cy="5718174"/>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500"/>
              </a:spcBef>
              <a:spcAft>
                <a:spcPts val="0"/>
              </a:spcAft>
              <a:buSzPts val="3200"/>
              <a:buFont typeface="Arial"/>
              <a:buChar char="•"/>
              <a:defRPr sz="3200" b="0">
                <a:solidFill>
                  <a:schemeClr val="dk1"/>
                </a:solidFill>
                <a:latin typeface="Verdana"/>
                <a:ea typeface="Verdana"/>
                <a:cs typeface="Verdana"/>
                <a:sym typeface="Verdana"/>
              </a:defRPr>
            </a:lvl1pPr>
            <a:lvl2pPr marL="914400" lvl="1" indent="-431800" algn="l">
              <a:lnSpc>
                <a:spcPct val="100000"/>
              </a:lnSpc>
              <a:spcBef>
                <a:spcPts val="1500"/>
              </a:spcBef>
              <a:spcAft>
                <a:spcPts val="0"/>
              </a:spcAft>
              <a:buSzPts val="3200"/>
              <a:buChar char="•"/>
              <a:defRPr sz="3200">
                <a:latin typeface="Verdana"/>
                <a:ea typeface="Verdana"/>
                <a:cs typeface="Verdana"/>
                <a:sym typeface="Verdana"/>
              </a:defRPr>
            </a:lvl2pPr>
            <a:lvl3pPr marL="1371600" lvl="2" indent="-431800" algn="l">
              <a:lnSpc>
                <a:spcPct val="100000"/>
              </a:lnSpc>
              <a:spcBef>
                <a:spcPts val="1500"/>
              </a:spcBef>
              <a:spcAft>
                <a:spcPts val="0"/>
              </a:spcAft>
              <a:buSzPts val="3200"/>
              <a:buChar char="•"/>
              <a:defRPr sz="3200">
                <a:latin typeface="Verdana"/>
                <a:ea typeface="Verdana"/>
                <a:cs typeface="Verdana"/>
                <a:sym typeface="Verdana"/>
              </a:defRPr>
            </a:lvl3pPr>
            <a:lvl4pPr marL="1828800" lvl="3" indent="-431800" algn="l">
              <a:lnSpc>
                <a:spcPct val="100000"/>
              </a:lnSpc>
              <a:spcBef>
                <a:spcPts val="1500"/>
              </a:spcBef>
              <a:spcAft>
                <a:spcPts val="0"/>
              </a:spcAft>
              <a:buSzPts val="3200"/>
              <a:buChar char="•"/>
              <a:defRPr sz="3200">
                <a:latin typeface="Verdana"/>
                <a:ea typeface="Verdana"/>
                <a:cs typeface="Verdana"/>
                <a:sym typeface="Verdana"/>
              </a:defRPr>
            </a:lvl4pPr>
            <a:lvl5pPr marL="2286000" lvl="4" indent="-431800" algn="l">
              <a:lnSpc>
                <a:spcPct val="100000"/>
              </a:lnSpc>
              <a:spcBef>
                <a:spcPts val="1500"/>
              </a:spcBef>
              <a:spcAft>
                <a:spcPts val="0"/>
              </a:spcAft>
              <a:buSzPts val="3200"/>
              <a:buChar char="•"/>
              <a:defRPr sz="3200">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8899" name="Google Shape;8899;p664"/>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8" y="9546612"/>
            <a:ext cx="7588992" cy="740388"/>
          </a:xfrm>
          <a:prstGeom prst="rect">
            <a:avLst/>
          </a:prstGeom>
          <a:noFill/>
          <a:ln>
            <a:noFill/>
          </a:ln>
        </p:spPr>
      </p:pic>
    </p:spTree>
  </p:cSld>
  <p:clrMapOvr>
    <a:masterClrMapping/>
  </p:clrMapOvr>
</p:sldLayout>
</file>

<file path=ppt/slideLayouts/slideLayout933.xml><?xml version="1.0" encoding="utf-8"?>
<p:sldLayout xmlns:a="http://schemas.openxmlformats.org/drawingml/2006/main" xmlns:r="http://schemas.openxmlformats.org/officeDocument/2006/relationships" xmlns:p="http://schemas.openxmlformats.org/presentationml/2006/main" matchingName="19_Title and Content">
  <p:cSld name="19_Title and Content">
    <p:spTree>
      <p:nvGrpSpPr>
        <p:cNvPr id="1" name="Shape 8900"/>
        <p:cNvGrpSpPr/>
        <p:nvPr/>
      </p:nvGrpSpPr>
      <p:grpSpPr>
        <a:xfrm>
          <a:off x="0" y="0"/>
          <a:ext cx="0" cy="0"/>
          <a:chOff x="0" y="0"/>
          <a:chExt cx="0" cy="0"/>
        </a:xfrm>
      </p:grpSpPr>
      <p:sp>
        <p:nvSpPr>
          <p:cNvPr id="8901" name="Google Shape;8901;p665"/>
          <p:cNvSpPr/>
          <p:nvPr/>
        </p:nvSpPr>
        <p:spPr>
          <a:xfrm>
            <a:off x="0" y="9469678"/>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pic>
        <p:nvPicPr>
          <p:cNvPr id="8902" name="Google Shape;8902;p665"/>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8" y="9546612"/>
            <a:ext cx="7588992" cy="740388"/>
          </a:xfrm>
          <a:prstGeom prst="rect">
            <a:avLst/>
          </a:prstGeom>
          <a:noFill/>
          <a:ln>
            <a:noFill/>
          </a:ln>
        </p:spPr>
      </p:pic>
      <p:sp>
        <p:nvSpPr>
          <p:cNvPr id="8903" name="Google Shape;8903;p665"/>
          <p:cNvSpPr/>
          <p:nvPr/>
        </p:nvSpPr>
        <p:spPr>
          <a:xfrm>
            <a:off x="0" y="9452273"/>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8904" name="Google Shape;8904;p665"/>
          <p:cNvSpPr txBox="1">
            <a:spLocks noGrp="1"/>
          </p:cNvSpPr>
          <p:nvPr>
            <p:ph type="title"/>
          </p:nvPr>
        </p:nvSpPr>
        <p:spPr>
          <a:xfrm>
            <a:off x="1273486" y="1210286"/>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905" name="Google Shape;8905;p665"/>
          <p:cNvSpPr txBox="1">
            <a:spLocks noGrp="1"/>
          </p:cNvSpPr>
          <p:nvPr>
            <p:ph type="body" idx="1"/>
          </p:nvPr>
        </p:nvSpPr>
        <p:spPr>
          <a:xfrm>
            <a:off x="1273486" y="2456782"/>
            <a:ext cx="15234269" cy="617573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934.xml><?xml version="1.0" encoding="utf-8"?>
<p:sldLayout xmlns:a="http://schemas.openxmlformats.org/drawingml/2006/main" xmlns:r="http://schemas.openxmlformats.org/officeDocument/2006/relationships" xmlns:p="http://schemas.openxmlformats.org/presentationml/2006/main" matchingName="Two Section | Picture and Copy Layout">
  <p:cSld name="Two Section | Picture and Copy Layout">
    <p:spTree>
      <p:nvGrpSpPr>
        <p:cNvPr id="1" name="Shape 8906"/>
        <p:cNvGrpSpPr/>
        <p:nvPr/>
      </p:nvGrpSpPr>
      <p:grpSpPr>
        <a:xfrm>
          <a:off x="0" y="0"/>
          <a:ext cx="0" cy="0"/>
          <a:chOff x="0" y="0"/>
          <a:chExt cx="0" cy="0"/>
        </a:xfrm>
      </p:grpSpPr>
      <p:sp>
        <p:nvSpPr>
          <p:cNvPr id="8907" name="Google Shape;8907;p666"/>
          <p:cNvSpPr/>
          <p:nvPr/>
        </p:nvSpPr>
        <p:spPr>
          <a:xfrm>
            <a:off x="0" y="9469678"/>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8908" name="Google Shape;8908;p666"/>
          <p:cNvSpPr/>
          <p:nvPr/>
        </p:nvSpPr>
        <p:spPr>
          <a:xfrm>
            <a:off x="0" y="9452273"/>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8909" name="Google Shape;8909;p666"/>
          <p:cNvSpPr txBox="1">
            <a:spLocks noGrp="1"/>
          </p:cNvSpPr>
          <p:nvPr>
            <p:ph type="body" idx="1"/>
          </p:nvPr>
        </p:nvSpPr>
        <p:spPr>
          <a:xfrm>
            <a:off x="1780248" y="1941680"/>
            <a:ext cx="5975004" cy="5682134"/>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800"/>
              <a:buNone/>
              <a:defRPr sz="1800" b="0" i="1">
                <a:solidFill>
                  <a:srgbClr val="003B5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910" name="Google Shape;8910;p666"/>
          <p:cNvSpPr txBox="1">
            <a:spLocks noGrp="1"/>
          </p:cNvSpPr>
          <p:nvPr>
            <p:ph type="body" idx="2"/>
          </p:nvPr>
        </p:nvSpPr>
        <p:spPr>
          <a:xfrm>
            <a:off x="8324093" y="2995693"/>
            <a:ext cx="8199842" cy="4628120"/>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b="0">
                <a:solidFill>
                  <a:schemeClr val="dk1"/>
                </a:solidFill>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b="0">
                <a:solidFill>
                  <a:srgbClr val="003B5C"/>
                </a:solidFill>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911" name="Google Shape;8911;p666"/>
          <p:cNvSpPr txBox="1">
            <a:spLocks noGrp="1"/>
          </p:cNvSpPr>
          <p:nvPr>
            <p:ph type="title"/>
          </p:nvPr>
        </p:nvSpPr>
        <p:spPr>
          <a:xfrm>
            <a:off x="8324093" y="1731791"/>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8912" name="Google Shape;8912;p666"/>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8" y="9546612"/>
            <a:ext cx="7588992" cy="740388"/>
          </a:xfrm>
          <a:prstGeom prst="rect">
            <a:avLst/>
          </a:prstGeom>
          <a:noFill/>
          <a:ln>
            <a:noFill/>
          </a:ln>
        </p:spPr>
      </p:pic>
    </p:spTree>
  </p:cSld>
  <p:clrMapOvr>
    <a:masterClrMapping/>
  </p:clrMapOvr>
</p:sldLayout>
</file>

<file path=ppt/slideLayouts/slideLayout935.xml><?xml version="1.0" encoding="utf-8"?>
<p:sldLayout xmlns:a="http://schemas.openxmlformats.org/drawingml/2006/main" xmlns:r="http://schemas.openxmlformats.org/officeDocument/2006/relationships" xmlns:p="http://schemas.openxmlformats.org/presentationml/2006/main" matchingName="5_Title Slide_Yale Blue">
  <p:cSld name="5_Title Slide_Yale Blue">
    <p:spTree>
      <p:nvGrpSpPr>
        <p:cNvPr id="1" name="Shape 8913"/>
        <p:cNvGrpSpPr/>
        <p:nvPr/>
      </p:nvGrpSpPr>
      <p:grpSpPr>
        <a:xfrm>
          <a:off x="0" y="0"/>
          <a:ext cx="0" cy="0"/>
          <a:chOff x="0" y="0"/>
          <a:chExt cx="0" cy="0"/>
        </a:xfrm>
      </p:grpSpPr>
      <p:sp>
        <p:nvSpPr>
          <p:cNvPr id="8914" name="Google Shape;8914;p667"/>
          <p:cNvSpPr txBox="1">
            <a:spLocks noGrp="1"/>
          </p:cNvSpPr>
          <p:nvPr>
            <p:ph type="body" idx="1"/>
          </p:nvPr>
        </p:nvSpPr>
        <p:spPr>
          <a:xfrm>
            <a:off x="4239835"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915" name="Google Shape;8915;p667"/>
          <p:cNvSpPr txBox="1">
            <a:spLocks noGrp="1"/>
          </p:cNvSpPr>
          <p:nvPr>
            <p:ph type="ctrTitle"/>
          </p:nvPr>
        </p:nvSpPr>
        <p:spPr>
          <a:xfrm>
            <a:off x="4239835" y="2710729"/>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1"/>
              <a:buFont typeface="Verdana"/>
              <a:buNone/>
              <a:defRPr sz="8001"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916" name="Google Shape;8916;p667"/>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8917" name="Google Shape;8917;p66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
        <p:nvSpPr>
          <p:cNvPr id="8918" name="Google Shape;8918;p667"/>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
        <p:nvSpPr>
          <p:cNvPr id="8919" name="Google Shape;8919;p667"/>
          <p:cNvSpPr/>
          <p:nvPr/>
        </p:nvSpPr>
        <p:spPr>
          <a:xfrm rot="10800000">
            <a:off x="2" y="3000374"/>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3600"/>
              <a:buFont typeface="Arial"/>
              <a:buNone/>
            </a:pPr>
            <a:endParaRPr sz="3600" b="0" i="0" u="none" strike="noStrike" cap="none">
              <a:solidFill>
                <a:schemeClr val="lt1"/>
              </a:solidFill>
              <a:latin typeface="Arial"/>
              <a:ea typeface="Arial"/>
              <a:cs typeface="Arial"/>
              <a:sym typeface="Arial"/>
            </a:endParaRPr>
          </a:p>
        </p:txBody>
      </p:sp>
      <p:sp>
        <p:nvSpPr>
          <p:cNvPr id="8920" name="Google Shape;8920;p667"/>
          <p:cNvSpPr/>
          <p:nvPr/>
        </p:nvSpPr>
        <p:spPr>
          <a:xfrm>
            <a:off x="0" y="9172579"/>
            <a:ext cx="18288000" cy="1114424"/>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3600"/>
              <a:buFont typeface="Arial"/>
              <a:buNone/>
            </a:pPr>
            <a:endParaRPr sz="3600" b="0" i="0" u="none" strike="noStrike" cap="none">
              <a:solidFill>
                <a:schemeClr val="lt1"/>
              </a:solidFill>
              <a:latin typeface="Arial"/>
              <a:ea typeface="Arial"/>
              <a:cs typeface="Arial"/>
              <a:sym typeface="Arial"/>
            </a:endParaRPr>
          </a:p>
        </p:txBody>
      </p:sp>
      <p:sp>
        <p:nvSpPr>
          <p:cNvPr id="8921" name="Google Shape;8921;p667"/>
          <p:cNvSpPr txBox="1">
            <a:spLocks noGrp="1"/>
          </p:cNvSpPr>
          <p:nvPr>
            <p:ph type="body" idx="2"/>
          </p:nvPr>
        </p:nvSpPr>
        <p:spPr>
          <a:xfrm>
            <a:off x="4239835" y="5171101"/>
            <a:ext cx="12267920" cy="106997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b="0" i="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8922" name="Google Shape;8922;p667"/>
          <p:cNvPicPr preferRelativeResize="0"/>
          <p:nvPr/>
        </p:nvPicPr>
        <p:blipFill rotWithShape="1">
          <a:blip r:embed="rId2">
            <a:alphaModFix/>
          </a:blip>
          <a:srcRect/>
          <a:stretch/>
        </p:blipFill>
        <p:spPr>
          <a:xfrm>
            <a:off x="4244753" y="6267495"/>
            <a:ext cx="6593939" cy="1710245"/>
          </a:xfrm>
          <a:prstGeom prst="rect">
            <a:avLst/>
          </a:prstGeom>
          <a:noFill/>
          <a:ln>
            <a:noFill/>
          </a:ln>
        </p:spPr>
      </p:pic>
    </p:spTree>
  </p:cSld>
  <p:clrMapOvr>
    <a:masterClrMapping/>
  </p:clrMapOvr>
</p:sldLayout>
</file>

<file path=ppt/slideLayouts/slideLayout936.xml><?xml version="1.0" encoding="utf-8"?>
<p:sldLayout xmlns:a="http://schemas.openxmlformats.org/drawingml/2006/main" xmlns:r="http://schemas.openxmlformats.org/officeDocument/2006/relationships" xmlns:p="http://schemas.openxmlformats.org/presentationml/2006/main" matchingName="1_Title and Bullets Layout">
  <p:cSld name="1_Title and Bullets Layout">
    <p:spTree>
      <p:nvGrpSpPr>
        <p:cNvPr id="1" name="Shape 8923"/>
        <p:cNvGrpSpPr/>
        <p:nvPr/>
      </p:nvGrpSpPr>
      <p:grpSpPr>
        <a:xfrm>
          <a:off x="0" y="0"/>
          <a:ext cx="0" cy="0"/>
          <a:chOff x="0" y="0"/>
          <a:chExt cx="0" cy="0"/>
        </a:xfrm>
      </p:grpSpPr>
      <p:sp>
        <p:nvSpPr>
          <p:cNvPr id="8924" name="Google Shape;8924;p668"/>
          <p:cNvSpPr txBox="1">
            <a:spLocks noGrp="1"/>
          </p:cNvSpPr>
          <p:nvPr>
            <p:ph type="title"/>
          </p:nvPr>
        </p:nvSpPr>
        <p:spPr>
          <a:xfrm>
            <a:off x="1273487" y="1175770"/>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925" name="Google Shape;8925;p668"/>
          <p:cNvSpPr/>
          <p:nvPr/>
        </p:nvSpPr>
        <p:spPr>
          <a:xfrm>
            <a:off x="0" y="9469678"/>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8926" name="Google Shape;8926;p668"/>
          <p:cNvSpPr/>
          <p:nvPr/>
        </p:nvSpPr>
        <p:spPr>
          <a:xfrm>
            <a:off x="0" y="9452273"/>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8927" name="Google Shape;8927;p668"/>
          <p:cNvSpPr txBox="1">
            <a:spLocks noGrp="1"/>
          </p:cNvSpPr>
          <p:nvPr>
            <p:ph type="body" idx="1"/>
          </p:nvPr>
        </p:nvSpPr>
        <p:spPr>
          <a:xfrm>
            <a:off x="1273178" y="2422527"/>
            <a:ext cx="15265400" cy="5718174"/>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500"/>
              </a:spcBef>
              <a:spcAft>
                <a:spcPts val="0"/>
              </a:spcAft>
              <a:buSzPts val="3200"/>
              <a:buFont typeface="Arial"/>
              <a:buChar char="•"/>
              <a:defRPr sz="3200" b="0">
                <a:solidFill>
                  <a:schemeClr val="dk1"/>
                </a:solidFill>
                <a:latin typeface="Verdana"/>
                <a:ea typeface="Verdana"/>
                <a:cs typeface="Verdana"/>
                <a:sym typeface="Verdana"/>
              </a:defRPr>
            </a:lvl1pPr>
            <a:lvl2pPr marL="914400" lvl="1" indent="-431800" algn="l">
              <a:lnSpc>
                <a:spcPct val="100000"/>
              </a:lnSpc>
              <a:spcBef>
                <a:spcPts val="1500"/>
              </a:spcBef>
              <a:spcAft>
                <a:spcPts val="0"/>
              </a:spcAft>
              <a:buSzPts val="3200"/>
              <a:buChar char="•"/>
              <a:defRPr sz="3200">
                <a:latin typeface="Verdana"/>
                <a:ea typeface="Verdana"/>
                <a:cs typeface="Verdana"/>
                <a:sym typeface="Verdana"/>
              </a:defRPr>
            </a:lvl2pPr>
            <a:lvl3pPr marL="1371600" lvl="2" indent="-431800" algn="l">
              <a:lnSpc>
                <a:spcPct val="100000"/>
              </a:lnSpc>
              <a:spcBef>
                <a:spcPts val="1500"/>
              </a:spcBef>
              <a:spcAft>
                <a:spcPts val="0"/>
              </a:spcAft>
              <a:buSzPts val="3200"/>
              <a:buChar char="•"/>
              <a:defRPr sz="3200">
                <a:latin typeface="Verdana"/>
                <a:ea typeface="Verdana"/>
                <a:cs typeface="Verdana"/>
                <a:sym typeface="Verdana"/>
              </a:defRPr>
            </a:lvl3pPr>
            <a:lvl4pPr marL="1828800" lvl="3" indent="-431800" algn="l">
              <a:lnSpc>
                <a:spcPct val="100000"/>
              </a:lnSpc>
              <a:spcBef>
                <a:spcPts val="1500"/>
              </a:spcBef>
              <a:spcAft>
                <a:spcPts val="0"/>
              </a:spcAft>
              <a:buSzPts val="3200"/>
              <a:buChar char="•"/>
              <a:defRPr sz="3200">
                <a:latin typeface="Verdana"/>
                <a:ea typeface="Verdana"/>
                <a:cs typeface="Verdana"/>
                <a:sym typeface="Verdana"/>
              </a:defRPr>
            </a:lvl4pPr>
            <a:lvl5pPr marL="2286000" lvl="4" indent="-431800" algn="l">
              <a:lnSpc>
                <a:spcPct val="100000"/>
              </a:lnSpc>
              <a:spcBef>
                <a:spcPts val="1500"/>
              </a:spcBef>
              <a:spcAft>
                <a:spcPts val="0"/>
              </a:spcAft>
              <a:buSzPts val="3200"/>
              <a:buChar char="•"/>
              <a:defRPr sz="3200">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8928" name="Google Shape;8928;p668"/>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937.xml><?xml version="1.0" encoding="utf-8"?>
<p:sldLayout xmlns:a="http://schemas.openxmlformats.org/drawingml/2006/main" xmlns:r="http://schemas.openxmlformats.org/officeDocument/2006/relationships" xmlns:p="http://schemas.openxmlformats.org/presentationml/2006/main" matchingName="20_Title and Content">
  <p:cSld name="20_Title and Content">
    <p:spTree>
      <p:nvGrpSpPr>
        <p:cNvPr id="1" name="Shape 8929"/>
        <p:cNvGrpSpPr/>
        <p:nvPr/>
      </p:nvGrpSpPr>
      <p:grpSpPr>
        <a:xfrm>
          <a:off x="0" y="0"/>
          <a:ext cx="0" cy="0"/>
          <a:chOff x="0" y="0"/>
          <a:chExt cx="0" cy="0"/>
        </a:xfrm>
      </p:grpSpPr>
      <p:sp>
        <p:nvSpPr>
          <p:cNvPr id="8930" name="Google Shape;8930;p669"/>
          <p:cNvSpPr/>
          <p:nvPr/>
        </p:nvSpPr>
        <p:spPr>
          <a:xfrm>
            <a:off x="0" y="9469678"/>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pic>
        <p:nvPicPr>
          <p:cNvPr id="8931" name="Google Shape;8931;p669"/>
          <p:cNvPicPr preferRelativeResize="0"/>
          <p:nvPr/>
        </p:nvPicPr>
        <p:blipFill rotWithShape="1">
          <a:blip r:embed="rId2">
            <a:alphaModFix/>
          </a:blip>
          <a:srcRect/>
          <a:stretch/>
        </p:blipFill>
        <p:spPr>
          <a:xfrm>
            <a:off x="10699008" y="9546612"/>
            <a:ext cx="7588992" cy="740388"/>
          </a:xfrm>
          <a:prstGeom prst="rect">
            <a:avLst/>
          </a:prstGeom>
          <a:noFill/>
          <a:ln>
            <a:noFill/>
          </a:ln>
        </p:spPr>
      </p:pic>
      <p:sp>
        <p:nvSpPr>
          <p:cNvPr id="8932" name="Google Shape;8932;p669"/>
          <p:cNvSpPr/>
          <p:nvPr/>
        </p:nvSpPr>
        <p:spPr>
          <a:xfrm>
            <a:off x="0" y="9452273"/>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8933" name="Google Shape;8933;p669"/>
          <p:cNvSpPr txBox="1">
            <a:spLocks noGrp="1"/>
          </p:cNvSpPr>
          <p:nvPr>
            <p:ph type="title"/>
          </p:nvPr>
        </p:nvSpPr>
        <p:spPr>
          <a:xfrm>
            <a:off x="1273486" y="1210286"/>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934" name="Google Shape;8934;p669"/>
          <p:cNvSpPr txBox="1">
            <a:spLocks noGrp="1"/>
          </p:cNvSpPr>
          <p:nvPr>
            <p:ph type="body" idx="1"/>
          </p:nvPr>
        </p:nvSpPr>
        <p:spPr>
          <a:xfrm>
            <a:off x="1273486" y="2456782"/>
            <a:ext cx="15234269" cy="617573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938.xml><?xml version="1.0" encoding="utf-8"?>
<p:sldLayout xmlns:a="http://schemas.openxmlformats.org/drawingml/2006/main" xmlns:r="http://schemas.openxmlformats.org/officeDocument/2006/relationships" xmlns:p="http://schemas.openxmlformats.org/presentationml/2006/main" matchingName="1_Two Section | Picture and Copy Layout">
  <p:cSld name="1_Two Section | Picture and Copy Layout">
    <p:spTree>
      <p:nvGrpSpPr>
        <p:cNvPr id="1" name="Shape 8935"/>
        <p:cNvGrpSpPr/>
        <p:nvPr/>
      </p:nvGrpSpPr>
      <p:grpSpPr>
        <a:xfrm>
          <a:off x="0" y="0"/>
          <a:ext cx="0" cy="0"/>
          <a:chOff x="0" y="0"/>
          <a:chExt cx="0" cy="0"/>
        </a:xfrm>
      </p:grpSpPr>
      <p:sp>
        <p:nvSpPr>
          <p:cNvPr id="8936" name="Google Shape;8936;p670"/>
          <p:cNvSpPr/>
          <p:nvPr/>
        </p:nvSpPr>
        <p:spPr>
          <a:xfrm>
            <a:off x="0" y="9469678"/>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8937" name="Google Shape;8937;p670"/>
          <p:cNvSpPr/>
          <p:nvPr/>
        </p:nvSpPr>
        <p:spPr>
          <a:xfrm>
            <a:off x="0" y="9452273"/>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8938" name="Google Shape;8938;p670"/>
          <p:cNvSpPr txBox="1">
            <a:spLocks noGrp="1"/>
          </p:cNvSpPr>
          <p:nvPr>
            <p:ph type="body" idx="1"/>
          </p:nvPr>
        </p:nvSpPr>
        <p:spPr>
          <a:xfrm>
            <a:off x="1780248" y="1941680"/>
            <a:ext cx="5975004" cy="5682134"/>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800"/>
              <a:buNone/>
              <a:defRPr sz="1800" b="0" i="1">
                <a:solidFill>
                  <a:srgbClr val="003B5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939" name="Google Shape;8939;p670"/>
          <p:cNvSpPr txBox="1">
            <a:spLocks noGrp="1"/>
          </p:cNvSpPr>
          <p:nvPr>
            <p:ph type="body" idx="2"/>
          </p:nvPr>
        </p:nvSpPr>
        <p:spPr>
          <a:xfrm>
            <a:off x="8324093" y="2995693"/>
            <a:ext cx="8199842" cy="4628120"/>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b="0">
                <a:solidFill>
                  <a:schemeClr val="dk1"/>
                </a:solidFill>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b="0">
                <a:solidFill>
                  <a:srgbClr val="003B5C"/>
                </a:solidFill>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940" name="Google Shape;8940;p670"/>
          <p:cNvSpPr txBox="1">
            <a:spLocks noGrp="1"/>
          </p:cNvSpPr>
          <p:nvPr>
            <p:ph type="title"/>
          </p:nvPr>
        </p:nvSpPr>
        <p:spPr>
          <a:xfrm>
            <a:off x="8324093" y="1731791"/>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8941" name="Google Shape;8941;p670"/>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939.xml><?xml version="1.0" encoding="utf-8"?>
<p:sldLayout xmlns:a="http://schemas.openxmlformats.org/drawingml/2006/main" xmlns:r="http://schemas.openxmlformats.org/officeDocument/2006/relationships" xmlns:p="http://schemas.openxmlformats.org/presentationml/2006/main" matchingName="6_Title Slide_Yale Blue">
  <p:cSld name="6_Title Slide_Yale Blue">
    <p:spTree>
      <p:nvGrpSpPr>
        <p:cNvPr id="1" name="Shape 8942"/>
        <p:cNvGrpSpPr/>
        <p:nvPr/>
      </p:nvGrpSpPr>
      <p:grpSpPr>
        <a:xfrm>
          <a:off x="0" y="0"/>
          <a:ext cx="0" cy="0"/>
          <a:chOff x="0" y="0"/>
          <a:chExt cx="0" cy="0"/>
        </a:xfrm>
      </p:grpSpPr>
      <p:sp>
        <p:nvSpPr>
          <p:cNvPr id="8943" name="Google Shape;8943;p671"/>
          <p:cNvSpPr txBox="1">
            <a:spLocks noGrp="1"/>
          </p:cNvSpPr>
          <p:nvPr>
            <p:ph type="body" idx="1"/>
          </p:nvPr>
        </p:nvSpPr>
        <p:spPr>
          <a:xfrm>
            <a:off x="4239835"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944" name="Google Shape;8944;p671"/>
          <p:cNvSpPr txBox="1">
            <a:spLocks noGrp="1"/>
          </p:cNvSpPr>
          <p:nvPr>
            <p:ph type="ctrTitle"/>
          </p:nvPr>
        </p:nvSpPr>
        <p:spPr>
          <a:xfrm>
            <a:off x="4239835" y="2710729"/>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1"/>
              <a:buFont typeface="Verdana"/>
              <a:buNone/>
              <a:defRPr sz="8001"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945" name="Google Shape;8945;p671"/>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8946" name="Google Shape;8946;p67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
        <p:nvSpPr>
          <p:cNvPr id="8947" name="Google Shape;8947;p671"/>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
        <p:nvSpPr>
          <p:cNvPr id="8948" name="Google Shape;8948;p671"/>
          <p:cNvSpPr/>
          <p:nvPr/>
        </p:nvSpPr>
        <p:spPr>
          <a:xfrm rot="10800000">
            <a:off x="2" y="3000374"/>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3600"/>
              <a:buFont typeface="Arial"/>
              <a:buNone/>
            </a:pPr>
            <a:endParaRPr sz="3600" b="0" i="0" u="none" strike="noStrike" cap="none">
              <a:solidFill>
                <a:schemeClr val="lt1"/>
              </a:solidFill>
              <a:latin typeface="Arial"/>
              <a:ea typeface="Arial"/>
              <a:cs typeface="Arial"/>
              <a:sym typeface="Arial"/>
            </a:endParaRPr>
          </a:p>
        </p:txBody>
      </p:sp>
      <p:sp>
        <p:nvSpPr>
          <p:cNvPr id="8949" name="Google Shape;8949;p671"/>
          <p:cNvSpPr/>
          <p:nvPr/>
        </p:nvSpPr>
        <p:spPr>
          <a:xfrm>
            <a:off x="0" y="9172579"/>
            <a:ext cx="18288000" cy="1114424"/>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3600"/>
              <a:buFont typeface="Arial"/>
              <a:buNone/>
            </a:pPr>
            <a:endParaRPr sz="3600" b="0" i="0" u="none" strike="noStrike" cap="none">
              <a:solidFill>
                <a:schemeClr val="lt1"/>
              </a:solidFill>
              <a:latin typeface="Arial"/>
              <a:ea typeface="Arial"/>
              <a:cs typeface="Arial"/>
              <a:sym typeface="Arial"/>
            </a:endParaRPr>
          </a:p>
        </p:txBody>
      </p:sp>
      <p:sp>
        <p:nvSpPr>
          <p:cNvPr id="8950" name="Google Shape;8950;p671"/>
          <p:cNvSpPr txBox="1">
            <a:spLocks noGrp="1"/>
          </p:cNvSpPr>
          <p:nvPr>
            <p:ph type="body" idx="2"/>
          </p:nvPr>
        </p:nvSpPr>
        <p:spPr>
          <a:xfrm>
            <a:off x="4239835" y="5171101"/>
            <a:ext cx="12267920" cy="106997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b="0" i="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8951" name="Google Shape;8951;p671"/>
          <p:cNvPicPr preferRelativeResize="0"/>
          <p:nvPr/>
        </p:nvPicPr>
        <p:blipFill rotWithShape="1">
          <a:blip r:embed="rId2">
            <a:alphaModFix/>
          </a:blip>
          <a:srcRect/>
          <a:stretch/>
        </p:blipFill>
        <p:spPr>
          <a:xfrm>
            <a:off x="4244753" y="6267495"/>
            <a:ext cx="6593939" cy="1710245"/>
          </a:xfrm>
          <a:prstGeom prst="rect">
            <a:avLst/>
          </a:prstGeom>
          <a:noFill/>
          <a:ln>
            <a:noFill/>
          </a:ln>
        </p:spPr>
      </p:pic>
    </p:spTree>
  </p:cSld>
  <p:clrMapOvr>
    <a:masterClrMapping/>
  </p:clrMapOvr>
</p:sldLayout>
</file>

<file path=ppt/slideLayouts/slideLayout940.xml><?xml version="1.0" encoding="utf-8"?>
<p:sldLayout xmlns:a="http://schemas.openxmlformats.org/drawingml/2006/main" xmlns:r="http://schemas.openxmlformats.org/officeDocument/2006/relationships" xmlns:p="http://schemas.openxmlformats.org/presentationml/2006/main" matchingName="7_Title Slide_Yale Blue">
  <p:cSld name="7_Title Slide_Yale Blue">
    <p:spTree>
      <p:nvGrpSpPr>
        <p:cNvPr id="1" name="Shape 8952"/>
        <p:cNvGrpSpPr/>
        <p:nvPr/>
      </p:nvGrpSpPr>
      <p:grpSpPr>
        <a:xfrm>
          <a:off x="0" y="0"/>
          <a:ext cx="0" cy="0"/>
          <a:chOff x="0" y="0"/>
          <a:chExt cx="0" cy="0"/>
        </a:xfrm>
      </p:grpSpPr>
      <p:sp>
        <p:nvSpPr>
          <p:cNvPr id="8953" name="Google Shape;8953;p672"/>
          <p:cNvSpPr txBox="1">
            <a:spLocks noGrp="1"/>
          </p:cNvSpPr>
          <p:nvPr>
            <p:ph type="body" idx="1"/>
          </p:nvPr>
        </p:nvSpPr>
        <p:spPr>
          <a:xfrm>
            <a:off x="4239835"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954" name="Google Shape;8954;p672"/>
          <p:cNvSpPr txBox="1">
            <a:spLocks noGrp="1"/>
          </p:cNvSpPr>
          <p:nvPr>
            <p:ph type="ctrTitle"/>
          </p:nvPr>
        </p:nvSpPr>
        <p:spPr>
          <a:xfrm>
            <a:off x="4239835" y="2710729"/>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1"/>
              <a:buFont typeface="Verdana"/>
              <a:buNone/>
              <a:defRPr sz="8001"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955" name="Google Shape;8955;p672"/>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8956" name="Google Shape;8956;p67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
        <p:nvSpPr>
          <p:cNvPr id="8957" name="Google Shape;8957;p67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
        <p:nvSpPr>
          <p:cNvPr id="8958" name="Google Shape;8958;p672"/>
          <p:cNvSpPr/>
          <p:nvPr/>
        </p:nvSpPr>
        <p:spPr>
          <a:xfrm rot="10800000">
            <a:off x="2" y="3000374"/>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3600"/>
              <a:buFont typeface="Arial"/>
              <a:buNone/>
            </a:pPr>
            <a:endParaRPr sz="3600" b="0" i="0" u="none" strike="noStrike" cap="none">
              <a:solidFill>
                <a:schemeClr val="lt1"/>
              </a:solidFill>
              <a:latin typeface="Arial"/>
              <a:ea typeface="Arial"/>
              <a:cs typeface="Arial"/>
              <a:sym typeface="Arial"/>
            </a:endParaRPr>
          </a:p>
        </p:txBody>
      </p:sp>
      <p:sp>
        <p:nvSpPr>
          <p:cNvPr id="8959" name="Google Shape;8959;p672"/>
          <p:cNvSpPr/>
          <p:nvPr/>
        </p:nvSpPr>
        <p:spPr>
          <a:xfrm>
            <a:off x="0" y="9172579"/>
            <a:ext cx="18288000" cy="1114424"/>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3600"/>
              <a:buFont typeface="Arial"/>
              <a:buNone/>
            </a:pPr>
            <a:endParaRPr sz="3600" b="0" i="0" u="none" strike="noStrike" cap="none">
              <a:solidFill>
                <a:schemeClr val="lt1"/>
              </a:solidFill>
              <a:latin typeface="Arial"/>
              <a:ea typeface="Arial"/>
              <a:cs typeface="Arial"/>
              <a:sym typeface="Arial"/>
            </a:endParaRPr>
          </a:p>
        </p:txBody>
      </p:sp>
      <p:sp>
        <p:nvSpPr>
          <p:cNvPr id="8960" name="Google Shape;8960;p672"/>
          <p:cNvSpPr txBox="1">
            <a:spLocks noGrp="1"/>
          </p:cNvSpPr>
          <p:nvPr>
            <p:ph type="body" idx="2"/>
          </p:nvPr>
        </p:nvSpPr>
        <p:spPr>
          <a:xfrm>
            <a:off x="4239835" y="5171101"/>
            <a:ext cx="12267920" cy="106997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b="0" i="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8961" name="Google Shape;8961;p672"/>
          <p:cNvPicPr preferRelativeResize="0"/>
          <p:nvPr/>
        </p:nvPicPr>
        <p:blipFill rotWithShape="1">
          <a:blip r:embed="rId2">
            <a:alphaModFix/>
          </a:blip>
          <a:srcRect/>
          <a:stretch/>
        </p:blipFill>
        <p:spPr>
          <a:xfrm>
            <a:off x="4244753" y="6267495"/>
            <a:ext cx="6593939" cy="1710245"/>
          </a:xfrm>
          <a:prstGeom prst="rect">
            <a:avLst/>
          </a:prstGeom>
          <a:noFill/>
          <a:ln>
            <a:noFill/>
          </a:ln>
        </p:spPr>
      </p:pic>
    </p:spTree>
  </p:cSld>
  <p:clrMapOvr>
    <a:masterClrMapping/>
  </p:clrMapOvr>
</p:sldLayout>
</file>

<file path=ppt/slideLayouts/slideLayout941.xml><?xml version="1.0" encoding="utf-8"?>
<p:sldLayout xmlns:a="http://schemas.openxmlformats.org/drawingml/2006/main" xmlns:r="http://schemas.openxmlformats.org/officeDocument/2006/relationships" xmlns:p="http://schemas.openxmlformats.org/presentationml/2006/main" matchingName="8_Title Slide_Yale Blue">
  <p:cSld name="8_Title Slide_Yale Blue">
    <p:spTree>
      <p:nvGrpSpPr>
        <p:cNvPr id="1" name="Shape 8962"/>
        <p:cNvGrpSpPr/>
        <p:nvPr/>
      </p:nvGrpSpPr>
      <p:grpSpPr>
        <a:xfrm>
          <a:off x="0" y="0"/>
          <a:ext cx="0" cy="0"/>
          <a:chOff x="0" y="0"/>
          <a:chExt cx="0" cy="0"/>
        </a:xfrm>
      </p:grpSpPr>
      <p:sp>
        <p:nvSpPr>
          <p:cNvPr id="8963" name="Google Shape;8963;p673"/>
          <p:cNvSpPr txBox="1">
            <a:spLocks noGrp="1"/>
          </p:cNvSpPr>
          <p:nvPr>
            <p:ph type="body" idx="1"/>
          </p:nvPr>
        </p:nvSpPr>
        <p:spPr>
          <a:xfrm>
            <a:off x="4239835"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964" name="Google Shape;8964;p673"/>
          <p:cNvSpPr txBox="1">
            <a:spLocks noGrp="1"/>
          </p:cNvSpPr>
          <p:nvPr>
            <p:ph type="ctrTitle"/>
          </p:nvPr>
        </p:nvSpPr>
        <p:spPr>
          <a:xfrm>
            <a:off x="4239835" y="2710729"/>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1"/>
              <a:buFont typeface="Verdana"/>
              <a:buNone/>
              <a:defRPr sz="8001"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965" name="Google Shape;8965;p673"/>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8966" name="Google Shape;8966;p67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
        <p:nvSpPr>
          <p:cNvPr id="8967" name="Google Shape;8967;p673"/>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
        <p:nvSpPr>
          <p:cNvPr id="8968" name="Google Shape;8968;p673"/>
          <p:cNvSpPr/>
          <p:nvPr/>
        </p:nvSpPr>
        <p:spPr>
          <a:xfrm rot="10800000">
            <a:off x="2" y="3000374"/>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3600"/>
              <a:buFont typeface="Arial"/>
              <a:buNone/>
            </a:pPr>
            <a:endParaRPr sz="3600" b="0" i="0" u="none" strike="noStrike" cap="none">
              <a:solidFill>
                <a:schemeClr val="lt1"/>
              </a:solidFill>
              <a:latin typeface="Arial"/>
              <a:ea typeface="Arial"/>
              <a:cs typeface="Arial"/>
              <a:sym typeface="Arial"/>
            </a:endParaRPr>
          </a:p>
        </p:txBody>
      </p:sp>
      <p:sp>
        <p:nvSpPr>
          <p:cNvPr id="8969" name="Google Shape;8969;p673"/>
          <p:cNvSpPr/>
          <p:nvPr/>
        </p:nvSpPr>
        <p:spPr>
          <a:xfrm>
            <a:off x="0" y="9172579"/>
            <a:ext cx="18288000" cy="1114424"/>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3600"/>
              <a:buFont typeface="Arial"/>
              <a:buNone/>
            </a:pPr>
            <a:endParaRPr sz="3600" b="0" i="0" u="none" strike="noStrike" cap="none">
              <a:solidFill>
                <a:schemeClr val="lt1"/>
              </a:solidFill>
              <a:latin typeface="Arial"/>
              <a:ea typeface="Arial"/>
              <a:cs typeface="Arial"/>
              <a:sym typeface="Arial"/>
            </a:endParaRPr>
          </a:p>
        </p:txBody>
      </p:sp>
      <p:sp>
        <p:nvSpPr>
          <p:cNvPr id="8970" name="Google Shape;8970;p673"/>
          <p:cNvSpPr txBox="1">
            <a:spLocks noGrp="1"/>
          </p:cNvSpPr>
          <p:nvPr>
            <p:ph type="body" idx="2"/>
          </p:nvPr>
        </p:nvSpPr>
        <p:spPr>
          <a:xfrm>
            <a:off x="4239835" y="5171101"/>
            <a:ext cx="12267920" cy="106997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b="0" i="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8971" name="Google Shape;8971;p673"/>
          <p:cNvPicPr preferRelativeResize="0"/>
          <p:nvPr/>
        </p:nvPicPr>
        <p:blipFill rotWithShape="1">
          <a:blip r:embed="rId2">
            <a:alphaModFix/>
          </a:blip>
          <a:srcRect/>
          <a:stretch/>
        </p:blipFill>
        <p:spPr>
          <a:xfrm>
            <a:off x="4244753" y="6267495"/>
            <a:ext cx="6593939" cy="1710245"/>
          </a:xfrm>
          <a:prstGeom prst="rect">
            <a:avLst/>
          </a:prstGeom>
          <a:noFill/>
          <a:ln>
            <a:noFill/>
          </a:ln>
        </p:spPr>
      </p:pic>
    </p:spTree>
  </p:cSld>
  <p:clrMapOvr>
    <a:masterClrMapping/>
  </p:clrMapOvr>
</p:sldLayout>
</file>

<file path=ppt/slideLayouts/slideLayout942.xml><?xml version="1.0" encoding="utf-8"?>
<p:sldLayout xmlns:a="http://schemas.openxmlformats.org/drawingml/2006/main" xmlns:r="http://schemas.openxmlformats.org/officeDocument/2006/relationships" xmlns:p="http://schemas.openxmlformats.org/presentationml/2006/main" matchingName="2_Title and Bullets Layout">
  <p:cSld name="2_Title and Bullets Layout">
    <p:spTree>
      <p:nvGrpSpPr>
        <p:cNvPr id="1" name="Shape 8972"/>
        <p:cNvGrpSpPr/>
        <p:nvPr/>
      </p:nvGrpSpPr>
      <p:grpSpPr>
        <a:xfrm>
          <a:off x="0" y="0"/>
          <a:ext cx="0" cy="0"/>
          <a:chOff x="0" y="0"/>
          <a:chExt cx="0" cy="0"/>
        </a:xfrm>
      </p:grpSpPr>
      <p:sp>
        <p:nvSpPr>
          <p:cNvPr id="8973" name="Google Shape;8973;p674"/>
          <p:cNvSpPr txBox="1">
            <a:spLocks noGrp="1"/>
          </p:cNvSpPr>
          <p:nvPr>
            <p:ph type="title"/>
          </p:nvPr>
        </p:nvSpPr>
        <p:spPr>
          <a:xfrm>
            <a:off x="1273487" y="1175770"/>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974" name="Google Shape;8974;p674"/>
          <p:cNvSpPr/>
          <p:nvPr/>
        </p:nvSpPr>
        <p:spPr>
          <a:xfrm>
            <a:off x="0" y="9469678"/>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8975" name="Google Shape;8975;p674"/>
          <p:cNvSpPr/>
          <p:nvPr/>
        </p:nvSpPr>
        <p:spPr>
          <a:xfrm>
            <a:off x="0" y="9452273"/>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8976" name="Google Shape;8976;p674"/>
          <p:cNvSpPr txBox="1">
            <a:spLocks noGrp="1"/>
          </p:cNvSpPr>
          <p:nvPr>
            <p:ph type="body" idx="1"/>
          </p:nvPr>
        </p:nvSpPr>
        <p:spPr>
          <a:xfrm>
            <a:off x="1273178" y="2422527"/>
            <a:ext cx="15265400" cy="5718174"/>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500"/>
              </a:spcBef>
              <a:spcAft>
                <a:spcPts val="0"/>
              </a:spcAft>
              <a:buSzPts val="3200"/>
              <a:buFont typeface="Arial"/>
              <a:buChar char="•"/>
              <a:defRPr sz="3200" b="0">
                <a:solidFill>
                  <a:schemeClr val="dk1"/>
                </a:solidFill>
                <a:latin typeface="Verdana"/>
                <a:ea typeface="Verdana"/>
                <a:cs typeface="Verdana"/>
                <a:sym typeface="Verdana"/>
              </a:defRPr>
            </a:lvl1pPr>
            <a:lvl2pPr marL="914400" lvl="1" indent="-431800" algn="l">
              <a:lnSpc>
                <a:spcPct val="100000"/>
              </a:lnSpc>
              <a:spcBef>
                <a:spcPts val="1500"/>
              </a:spcBef>
              <a:spcAft>
                <a:spcPts val="0"/>
              </a:spcAft>
              <a:buSzPts val="3200"/>
              <a:buChar char="•"/>
              <a:defRPr sz="3200">
                <a:latin typeface="Verdana"/>
                <a:ea typeface="Verdana"/>
                <a:cs typeface="Verdana"/>
                <a:sym typeface="Verdana"/>
              </a:defRPr>
            </a:lvl2pPr>
            <a:lvl3pPr marL="1371600" lvl="2" indent="-431800" algn="l">
              <a:lnSpc>
                <a:spcPct val="100000"/>
              </a:lnSpc>
              <a:spcBef>
                <a:spcPts val="1500"/>
              </a:spcBef>
              <a:spcAft>
                <a:spcPts val="0"/>
              </a:spcAft>
              <a:buSzPts val="3200"/>
              <a:buChar char="•"/>
              <a:defRPr sz="3200">
                <a:latin typeface="Verdana"/>
                <a:ea typeface="Verdana"/>
                <a:cs typeface="Verdana"/>
                <a:sym typeface="Verdana"/>
              </a:defRPr>
            </a:lvl3pPr>
            <a:lvl4pPr marL="1828800" lvl="3" indent="-431800" algn="l">
              <a:lnSpc>
                <a:spcPct val="100000"/>
              </a:lnSpc>
              <a:spcBef>
                <a:spcPts val="1500"/>
              </a:spcBef>
              <a:spcAft>
                <a:spcPts val="0"/>
              </a:spcAft>
              <a:buSzPts val="3200"/>
              <a:buChar char="•"/>
              <a:defRPr sz="3200">
                <a:latin typeface="Verdana"/>
                <a:ea typeface="Verdana"/>
                <a:cs typeface="Verdana"/>
                <a:sym typeface="Verdana"/>
              </a:defRPr>
            </a:lvl4pPr>
            <a:lvl5pPr marL="2286000" lvl="4" indent="-431800" algn="l">
              <a:lnSpc>
                <a:spcPct val="100000"/>
              </a:lnSpc>
              <a:spcBef>
                <a:spcPts val="1500"/>
              </a:spcBef>
              <a:spcAft>
                <a:spcPts val="0"/>
              </a:spcAft>
              <a:buSzPts val="3200"/>
              <a:buChar char="•"/>
              <a:defRPr sz="3200">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8977" name="Google Shape;8977;p674"/>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943.xml><?xml version="1.0" encoding="utf-8"?>
<p:sldLayout xmlns:a="http://schemas.openxmlformats.org/drawingml/2006/main" xmlns:r="http://schemas.openxmlformats.org/officeDocument/2006/relationships" xmlns:p="http://schemas.openxmlformats.org/presentationml/2006/main" matchingName="21_Title and Content">
  <p:cSld name="21_Title and Content">
    <p:spTree>
      <p:nvGrpSpPr>
        <p:cNvPr id="1" name="Shape 8978"/>
        <p:cNvGrpSpPr/>
        <p:nvPr/>
      </p:nvGrpSpPr>
      <p:grpSpPr>
        <a:xfrm>
          <a:off x="0" y="0"/>
          <a:ext cx="0" cy="0"/>
          <a:chOff x="0" y="0"/>
          <a:chExt cx="0" cy="0"/>
        </a:xfrm>
      </p:grpSpPr>
      <p:sp>
        <p:nvSpPr>
          <p:cNvPr id="8979" name="Google Shape;8979;p675"/>
          <p:cNvSpPr/>
          <p:nvPr/>
        </p:nvSpPr>
        <p:spPr>
          <a:xfrm>
            <a:off x="0" y="9469678"/>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pic>
        <p:nvPicPr>
          <p:cNvPr id="8980" name="Google Shape;8980;p675"/>
          <p:cNvPicPr preferRelativeResize="0"/>
          <p:nvPr/>
        </p:nvPicPr>
        <p:blipFill rotWithShape="1">
          <a:blip r:embed="rId2">
            <a:alphaModFix/>
          </a:blip>
          <a:srcRect/>
          <a:stretch/>
        </p:blipFill>
        <p:spPr>
          <a:xfrm>
            <a:off x="10699008" y="9546612"/>
            <a:ext cx="7588992" cy="740388"/>
          </a:xfrm>
          <a:prstGeom prst="rect">
            <a:avLst/>
          </a:prstGeom>
          <a:noFill/>
          <a:ln>
            <a:noFill/>
          </a:ln>
        </p:spPr>
      </p:pic>
      <p:sp>
        <p:nvSpPr>
          <p:cNvPr id="8981" name="Google Shape;8981;p675"/>
          <p:cNvSpPr/>
          <p:nvPr/>
        </p:nvSpPr>
        <p:spPr>
          <a:xfrm>
            <a:off x="0" y="9452273"/>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8982" name="Google Shape;8982;p675"/>
          <p:cNvSpPr txBox="1">
            <a:spLocks noGrp="1"/>
          </p:cNvSpPr>
          <p:nvPr>
            <p:ph type="title"/>
          </p:nvPr>
        </p:nvSpPr>
        <p:spPr>
          <a:xfrm>
            <a:off x="1273486" y="1210286"/>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983" name="Google Shape;8983;p675"/>
          <p:cNvSpPr txBox="1">
            <a:spLocks noGrp="1"/>
          </p:cNvSpPr>
          <p:nvPr>
            <p:ph type="body" idx="1"/>
          </p:nvPr>
        </p:nvSpPr>
        <p:spPr>
          <a:xfrm>
            <a:off x="1273486" y="2456782"/>
            <a:ext cx="15234269" cy="617573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944.xml><?xml version="1.0" encoding="utf-8"?>
<p:sldLayout xmlns:a="http://schemas.openxmlformats.org/drawingml/2006/main" xmlns:r="http://schemas.openxmlformats.org/officeDocument/2006/relationships" xmlns:p="http://schemas.openxmlformats.org/presentationml/2006/main" matchingName="2_Two Section | Picture and Copy Layout">
  <p:cSld name="2_Two Section | Picture and Copy Layout">
    <p:spTree>
      <p:nvGrpSpPr>
        <p:cNvPr id="1" name="Shape 8984"/>
        <p:cNvGrpSpPr/>
        <p:nvPr/>
      </p:nvGrpSpPr>
      <p:grpSpPr>
        <a:xfrm>
          <a:off x="0" y="0"/>
          <a:ext cx="0" cy="0"/>
          <a:chOff x="0" y="0"/>
          <a:chExt cx="0" cy="0"/>
        </a:xfrm>
      </p:grpSpPr>
      <p:sp>
        <p:nvSpPr>
          <p:cNvPr id="8985" name="Google Shape;8985;p676"/>
          <p:cNvSpPr/>
          <p:nvPr/>
        </p:nvSpPr>
        <p:spPr>
          <a:xfrm>
            <a:off x="0" y="9469678"/>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8986" name="Google Shape;8986;p676"/>
          <p:cNvSpPr/>
          <p:nvPr/>
        </p:nvSpPr>
        <p:spPr>
          <a:xfrm>
            <a:off x="0" y="9452273"/>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8987" name="Google Shape;8987;p676"/>
          <p:cNvSpPr txBox="1">
            <a:spLocks noGrp="1"/>
          </p:cNvSpPr>
          <p:nvPr>
            <p:ph type="body" idx="1"/>
          </p:nvPr>
        </p:nvSpPr>
        <p:spPr>
          <a:xfrm>
            <a:off x="1780248" y="1941680"/>
            <a:ext cx="5975004" cy="5682134"/>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800"/>
              <a:buNone/>
              <a:defRPr sz="1800" b="0" i="1">
                <a:solidFill>
                  <a:srgbClr val="003B5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988" name="Google Shape;8988;p676"/>
          <p:cNvSpPr txBox="1">
            <a:spLocks noGrp="1"/>
          </p:cNvSpPr>
          <p:nvPr>
            <p:ph type="body" idx="2"/>
          </p:nvPr>
        </p:nvSpPr>
        <p:spPr>
          <a:xfrm>
            <a:off x="8324093" y="2995693"/>
            <a:ext cx="8199842" cy="4628120"/>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b="0">
                <a:solidFill>
                  <a:schemeClr val="dk1"/>
                </a:solidFill>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b="0">
                <a:solidFill>
                  <a:srgbClr val="003B5C"/>
                </a:solidFill>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989" name="Google Shape;8989;p676"/>
          <p:cNvSpPr txBox="1">
            <a:spLocks noGrp="1"/>
          </p:cNvSpPr>
          <p:nvPr>
            <p:ph type="title"/>
          </p:nvPr>
        </p:nvSpPr>
        <p:spPr>
          <a:xfrm>
            <a:off x="8324093" y="1731791"/>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8990" name="Google Shape;8990;p676"/>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945.xml><?xml version="1.0" encoding="utf-8"?>
<p:sldLayout xmlns:a="http://schemas.openxmlformats.org/drawingml/2006/main" xmlns:r="http://schemas.openxmlformats.org/officeDocument/2006/relationships" xmlns:p="http://schemas.openxmlformats.org/presentationml/2006/main" matchingName="9_Title Slide_Yale Blue">
  <p:cSld name="9_Title Slide_Yale Blue">
    <p:spTree>
      <p:nvGrpSpPr>
        <p:cNvPr id="1" name="Shape 8991"/>
        <p:cNvGrpSpPr/>
        <p:nvPr/>
      </p:nvGrpSpPr>
      <p:grpSpPr>
        <a:xfrm>
          <a:off x="0" y="0"/>
          <a:ext cx="0" cy="0"/>
          <a:chOff x="0" y="0"/>
          <a:chExt cx="0" cy="0"/>
        </a:xfrm>
      </p:grpSpPr>
      <p:sp>
        <p:nvSpPr>
          <p:cNvPr id="8992" name="Google Shape;8992;p677"/>
          <p:cNvSpPr txBox="1">
            <a:spLocks noGrp="1"/>
          </p:cNvSpPr>
          <p:nvPr>
            <p:ph type="body" idx="1"/>
          </p:nvPr>
        </p:nvSpPr>
        <p:spPr>
          <a:xfrm>
            <a:off x="4239835"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8993" name="Google Shape;8993;p677"/>
          <p:cNvSpPr txBox="1">
            <a:spLocks noGrp="1"/>
          </p:cNvSpPr>
          <p:nvPr>
            <p:ph type="ctrTitle"/>
          </p:nvPr>
        </p:nvSpPr>
        <p:spPr>
          <a:xfrm>
            <a:off x="4239835" y="2710729"/>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1"/>
              <a:buFont typeface="Verdana"/>
              <a:buNone/>
              <a:defRPr sz="8001"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994" name="Google Shape;8994;p677"/>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8995" name="Google Shape;8995;p67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
        <p:nvSpPr>
          <p:cNvPr id="8996" name="Google Shape;8996;p677"/>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
        <p:nvSpPr>
          <p:cNvPr id="8997" name="Google Shape;8997;p677"/>
          <p:cNvSpPr/>
          <p:nvPr/>
        </p:nvSpPr>
        <p:spPr>
          <a:xfrm rot="10800000">
            <a:off x="2" y="3000374"/>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3600"/>
              <a:buFont typeface="Arial"/>
              <a:buNone/>
            </a:pPr>
            <a:endParaRPr sz="3600" b="0" i="0" u="none" strike="noStrike" cap="none">
              <a:solidFill>
                <a:schemeClr val="lt1"/>
              </a:solidFill>
              <a:latin typeface="Arial"/>
              <a:ea typeface="Arial"/>
              <a:cs typeface="Arial"/>
              <a:sym typeface="Arial"/>
            </a:endParaRPr>
          </a:p>
        </p:txBody>
      </p:sp>
      <p:sp>
        <p:nvSpPr>
          <p:cNvPr id="8998" name="Google Shape;8998;p677"/>
          <p:cNvSpPr/>
          <p:nvPr/>
        </p:nvSpPr>
        <p:spPr>
          <a:xfrm>
            <a:off x="0" y="9172579"/>
            <a:ext cx="18288000" cy="1114424"/>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3600"/>
              <a:buFont typeface="Arial"/>
              <a:buNone/>
            </a:pPr>
            <a:endParaRPr sz="3600" b="0" i="0" u="none" strike="noStrike" cap="none">
              <a:solidFill>
                <a:schemeClr val="lt1"/>
              </a:solidFill>
              <a:latin typeface="Arial"/>
              <a:ea typeface="Arial"/>
              <a:cs typeface="Arial"/>
              <a:sym typeface="Arial"/>
            </a:endParaRPr>
          </a:p>
        </p:txBody>
      </p:sp>
      <p:sp>
        <p:nvSpPr>
          <p:cNvPr id="8999" name="Google Shape;8999;p677"/>
          <p:cNvSpPr txBox="1">
            <a:spLocks noGrp="1"/>
          </p:cNvSpPr>
          <p:nvPr>
            <p:ph type="body" idx="2"/>
          </p:nvPr>
        </p:nvSpPr>
        <p:spPr>
          <a:xfrm>
            <a:off x="4239835" y="5171101"/>
            <a:ext cx="12267920" cy="106997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b="0" i="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9000" name="Google Shape;9000;p677"/>
          <p:cNvPicPr preferRelativeResize="0"/>
          <p:nvPr/>
        </p:nvPicPr>
        <p:blipFill rotWithShape="1">
          <a:blip r:embed="rId2">
            <a:alphaModFix/>
          </a:blip>
          <a:srcRect/>
          <a:stretch/>
        </p:blipFill>
        <p:spPr>
          <a:xfrm>
            <a:off x="4244753" y="6267495"/>
            <a:ext cx="6593939" cy="1710245"/>
          </a:xfrm>
          <a:prstGeom prst="rect">
            <a:avLst/>
          </a:prstGeom>
          <a:noFill/>
          <a:ln>
            <a:noFill/>
          </a:ln>
        </p:spPr>
      </p:pic>
    </p:spTree>
  </p:cSld>
  <p:clrMapOvr>
    <a:masterClrMapping/>
  </p:clrMapOvr>
</p:sldLayout>
</file>

<file path=ppt/slideLayouts/slideLayout946.xml><?xml version="1.0" encoding="utf-8"?>
<p:sldLayout xmlns:a="http://schemas.openxmlformats.org/drawingml/2006/main" xmlns:r="http://schemas.openxmlformats.org/officeDocument/2006/relationships" xmlns:p="http://schemas.openxmlformats.org/presentationml/2006/main" matchingName="3_Title and Bullets Layout">
  <p:cSld name="3_Title and Bullets Layout">
    <p:spTree>
      <p:nvGrpSpPr>
        <p:cNvPr id="1" name="Shape 9001"/>
        <p:cNvGrpSpPr/>
        <p:nvPr/>
      </p:nvGrpSpPr>
      <p:grpSpPr>
        <a:xfrm>
          <a:off x="0" y="0"/>
          <a:ext cx="0" cy="0"/>
          <a:chOff x="0" y="0"/>
          <a:chExt cx="0" cy="0"/>
        </a:xfrm>
      </p:grpSpPr>
      <p:sp>
        <p:nvSpPr>
          <p:cNvPr id="9002" name="Google Shape;9002;p678"/>
          <p:cNvSpPr txBox="1">
            <a:spLocks noGrp="1"/>
          </p:cNvSpPr>
          <p:nvPr>
            <p:ph type="title"/>
          </p:nvPr>
        </p:nvSpPr>
        <p:spPr>
          <a:xfrm>
            <a:off x="1273487" y="1175770"/>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003" name="Google Shape;9003;p678"/>
          <p:cNvSpPr/>
          <p:nvPr/>
        </p:nvSpPr>
        <p:spPr>
          <a:xfrm>
            <a:off x="0" y="9469678"/>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9004" name="Google Shape;9004;p678"/>
          <p:cNvSpPr/>
          <p:nvPr/>
        </p:nvSpPr>
        <p:spPr>
          <a:xfrm>
            <a:off x="0" y="9452273"/>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9005" name="Google Shape;9005;p678"/>
          <p:cNvSpPr txBox="1">
            <a:spLocks noGrp="1"/>
          </p:cNvSpPr>
          <p:nvPr>
            <p:ph type="body" idx="1"/>
          </p:nvPr>
        </p:nvSpPr>
        <p:spPr>
          <a:xfrm>
            <a:off x="1273178" y="2422527"/>
            <a:ext cx="15265400" cy="5718174"/>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500"/>
              </a:spcBef>
              <a:spcAft>
                <a:spcPts val="0"/>
              </a:spcAft>
              <a:buSzPts val="3200"/>
              <a:buFont typeface="Arial"/>
              <a:buChar char="•"/>
              <a:defRPr sz="3200" b="0">
                <a:solidFill>
                  <a:schemeClr val="dk1"/>
                </a:solidFill>
                <a:latin typeface="Verdana"/>
                <a:ea typeface="Verdana"/>
                <a:cs typeface="Verdana"/>
                <a:sym typeface="Verdana"/>
              </a:defRPr>
            </a:lvl1pPr>
            <a:lvl2pPr marL="914400" lvl="1" indent="-431800" algn="l">
              <a:lnSpc>
                <a:spcPct val="100000"/>
              </a:lnSpc>
              <a:spcBef>
                <a:spcPts val="1500"/>
              </a:spcBef>
              <a:spcAft>
                <a:spcPts val="0"/>
              </a:spcAft>
              <a:buSzPts val="3200"/>
              <a:buChar char="•"/>
              <a:defRPr sz="3200">
                <a:latin typeface="Verdana"/>
                <a:ea typeface="Verdana"/>
                <a:cs typeface="Verdana"/>
                <a:sym typeface="Verdana"/>
              </a:defRPr>
            </a:lvl2pPr>
            <a:lvl3pPr marL="1371600" lvl="2" indent="-431800" algn="l">
              <a:lnSpc>
                <a:spcPct val="100000"/>
              </a:lnSpc>
              <a:spcBef>
                <a:spcPts val="1500"/>
              </a:spcBef>
              <a:spcAft>
                <a:spcPts val="0"/>
              </a:spcAft>
              <a:buSzPts val="3200"/>
              <a:buChar char="•"/>
              <a:defRPr sz="3200">
                <a:latin typeface="Verdana"/>
                <a:ea typeface="Verdana"/>
                <a:cs typeface="Verdana"/>
                <a:sym typeface="Verdana"/>
              </a:defRPr>
            </a:lvl3pPr>
            <a:lvl4pPr marL="1828800" lvl="3" indent="-431800" algn="l">
              <a:lnSpc>
                <a:spcPct val="100000"/>
              </a:lnSpc>
              <a:spcBef>
                <a:spcPts val="1500"/>
              </a:spcBef>
              <a:spcAft>
                <a:spcPts val="0"/>
              </a:spcAft>
              <a:buSzPts val="3200"/>
              <a:buChar char="•"/>
              <a:defRPr sz="3200">
                <a:latin typeface="Verdana"/>
                <a:ea typeface="Verdana"/>
                <a:cs typeface="Verdana"/>
                <a:sym typeface="Verdana"/>
              </a:defRPr>
            </a:lvl4pPr>
            <a:lvl5pPr marL="2286000" lvl="4" indent="-431800" algn="l">
              <a:lnSpc>
                <a:spcPct val="100000"/>
              </a:lnSpc>
              <a:spcBef>
                <a:spcPts val="1500"/>
              </a:spcBef>
              <a:spcAft>
                <a:spcPts val="0"/>
              </a:spcAft>
              <a:buSzPts val="3200"/>
              <a:buChar char="•"/>
              <a:defRPr sz="3200">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9006" name="Google Shape;9006;p678"/>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947.xml><?xml version="1.0" encoding="utf-8"?>
<p:sldLayout xmlns:a="http://schemas.openxmlformats.org/drawingml/2006/main" xmlns:r="http://schemas.openxmlformats.org/officeDocument/2006/relationships" xmlns:p="http://schemas.openxmlformats.org/presentationml/2006/main" matchingName="22_Title and Content">
  <p:cSld name="22_Title and Content">
    <p:spTree>
      <p:nvGrpSpPr>
        <p:cNvPr id="1" name="Shape 9007"/>
        <p:cNvGrpSpPr/>
        <p:nvPr/>
      </p:nvGrpSpPr>
      <p:grpSpPr>
        <a:xfrm>
          <a:off x="0" y="0"/>
          <a:ext cx="0" cy="0"/>
          <a:chOff x="0" y="0"/>
          <a:chExt cx="0" cy="0"/>
        </a:xfrm>
      </p:grpSpPr>
      <p:sp>
        <p:nvSpPr>
          <p:cNvPr id="9008" name="Google Shape;9008;p679"/>
          <p:cNvSpPr/>
          <p:nvPr/>
        </p:nvSpPr>
        <p:spPr>
          <a:xfrm>
            <a:off x="0" y="9469678"/>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pic>
        <p:nvPicPr>
          <p:cNvPr id="9009" name="Google Shape;9009;p679"/>
          <p:cNvPicPr preferRelativeResize="0"/>
          <p:nvPr/>
        </p:nvPicPr>
        <p:blipFill rotWithShape="1">
          <a:blip r:embed="rId2">
            <a:alphaModFix/>
          </a:blip>
          <a:srcRect/>
          <a:stretch/>
        </p:blipFill>
        <p:spPr>
          <a:xfrm>
            <a:off x="10699008" y="9546612"/>
            <a:ext cx="7588992" cy="740388"/>
          </a:xfrm>
          <a:prstGeom prst="rect">
            <a:avLst/>
          </a:prstGeom>
          <a:noFill/>
          <a:ln>
            <a:noFill/>
          </a:ln>
        </p:spPr>
      </p:pic>
      <p:sp>
        <p:nvSpPr>
          <p:cNvPr id="9010" name="Google Shape;9010;p679"/>
          <p:cNvSpPr/>
          <p:nvPr/>
        </p:nvSpPr>
        <p:spPr>
          <a:xfrm>
            <a:off x="0" y="9452273"/>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9011" name="Google Shape;9011;p679"/>
          <p:cNvSpPr txBox="1">
            <a:spLocks noGrp="1"/>
          </p:cNvSpPr>
          <p:nvPr>
            <p:ph type="title"/>
          </p:nvPr>
        </p:nvSpPr>
        <p:spPr>
          <a:xfrm>
            <a:off x="1273486" y="1210286"/>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012" name="Google Shape;9012;p679"/>
          <p:cNvSpPr txBox="1">
            <a:spLocks noGrp="1"/>
          </p:cNvSpPr>
          <p:nvPr>
            <p:ph type="body" idx="1"/>
          </p:nvPr>
        </p:nvSpPr>
        <p:spPr>
          <a:xfrm>
            <a:off x="1273486" y="2456782"/>
            <a:ext cx="15234269" cy="617573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948.xml><?xml version="1.0" encoding="utf-8"?>
<p:sldLayout xmlns:a="http://schemas.openxmlformats.org/drawingml/2006/main" xmlns:r="http://schemas.openxmlformats.org/officeDocument/2006/relationships" xmlns:p="http://schemas.openxmlformats.org/presentationml/2006/main" matchingName="3_Two Section | Picture and Copy Layout">
  <p:cSld name="3_Two Section | Picture and Copy Layout">
    <p:spTree>
      <p:nvGrpSpPr>
        <p:cNvPr id="1" name="Shape 9013"/>
        <p:cNvGrpSpPr/>
        <p:nvPr/>
      </p:nvGrpSpPr>
      <p:grpSpPr>
        <a:xfrm>
          <a:off x="0" y="0"/>
          <a:ext cx="0" cy="0"/>
          <a:chOff x="0" y="0"/>
          <a:chExt cx="0" cy="0"/>
        </a:xfrm>
      </p:grpSpPr>
      <p:sp>
        <p:nvSpPr>
          <p:cNvPr id="9014" name="Google Shape;9014;p680"/>
          <p:cNvSpPr/>
          <p:nvPr/>
        </p:nvSpPr>
        <p:spPr>
          <a:xfrm>
            <a:off x="0" y="9469678"/>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9015" name="Google Shape;9015;p680"/>
          <p:cNvSpPr/>
          <p:nvPr/>
        </p:nvSpPr>
        <p:spPr>
          <a:xfrm>
            <a:off x="0" y="9452273"/>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9016" name="Google Shape;9016;p680"/>
          <p:cNvSpPr txBox="1">
            <a:spLocks noGrp="1"/>
          </p:cNvSpPr>
          <p:nvPr>
            <p:ph type="body" idx="1"/>
          </p:nvPr>
        </p:nvSpPr>
        <p:spPr>
          <a:xfrm>
            <a:off x="1780248" y="1941680"/>
            <a:ext cx="5975004" cy="5682134"/>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800"/>
              <a:buNone/>
              <a:defRPr sz="1800" b="0" i="1">
                <a:solidFill>
                  <a:srgbClr val="003B5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017" name="Google Shape;9017;p680"/>
          <p:cNvSpPr txBox="1">
            <a:spLocks noGrp="1"/>
          </p:cNvSpPr>
          <p:nvPr>
            <p:ph type="body" idx="2"/>
          </p:nvPr>
        </p:nvSpPr>
        <p:spPr>
          <a:xfrm>
            <a:off x="8324093" y="2995693"/>
            <a:ext cx="8199842" cy="4628120"/>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b="0">
                <a:solidFill>
                  <a:schemeClr val="dk1"/>
                </a:solidFill>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b="0">
                <a:solidFill>
                  <a:srgbClr val="003B5C"/>
                </a:solidFill>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018" name="Google Shape;9018;p680"/>
          <p:cNvSpPr txBox="1">
            <a:spLocks noGrp="1"/>
          </p:cNvSpPr>
          <p:nvPr>
            <p:ph type="title"/>
          </p:nvPr>
        </p:nvSpPr>
        <p:spPr>
          <a:xfrm>
            <a:off x="8324093" y="1731791"/>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9019" name="Google Shape;9019;p680"/>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949.xml><?xml version="1.0" encoding="utf-8"?>
<p:sldLayout xmlns:a="http://schemas.openxmlformats.org/drawingml/2006/main" xmlns:r="http://schemas.openxmlformats.org/officeDocument/2006/relationships" xmlns:p="http://schemas.openxmlformats.org/presentationml/2006/main" matchingName="4_Title and Bullets Layout">
  <p:cSld name="4_Title and Bullets Layout">
    <p:spTree>
      <p:nvGrpSpPr>
        <p:cNvPr id="1" name="Shape 9020"/>
        <p:cNvGrpSpPr/>
        <p:nvPr/>
      </p:nvGrpSpPr>
      <p:grpSpPr>
        <a:xfrm>
          <a:off x="0" y="0"/>
          <a:ext cx="0" cy="0"/>
          <a:chOff x="0" y="0"/>
          <a:chExt cx="0" cy="0"/>
        </a:xfrm>
      </p:grpSpPr>
      <p:sp>
        <p:nvSpPr>
          <p:cNvPr id="9021" name="Google Shape;9021;p681"/>
          <p:cNvSpPr txBox="1">
            <a:spLocks noGrp="1"/>
          </p:cNvSpPr>
          <p:nvPr>
            <p:ph type="title"/>
          </p:nvPr>
        </p:nvSpPr>
        <p:spPr>
          <a:xfrm>
            <a:off x="1273487" y="1175770"/>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022" name="Google Shape;9022;p681"/>
          <p:cNvSpPr/>
          <p:nvPr/>
        </p:nvSpPr>
        <p:spPr>
          <a:xfrm>
            <a:off x="0" y="9469678"/>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9023" name="Google Shape;9023;p681"/>
          <p:cNvSpPr/>
          <p:nvPr/>
        </p:nvSpPr>
        <p:spPr>
          <a:xfrm>
            <a:off x="0" y="9452273"/>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9024" name="Google Shape;9024;p681"/>
          <p:cNvSpPr txBox="1">
            <a:spLocks noGrp="1"/>
          </p:cNvSpPr>
          <p:nvPr>
            <p:ph type="body" idx="1"/>
          </p:nvPr>
        </p:nvSpPr>
        <p:spPr>
          <a:xfrm>
            <a:off x="1273178" y="2422527"/>
            <a:ext cx="15265400" cy="5718174"/>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500"/>
              </a:spcBef>
              <a:spcAft>
                <a:spcPts val="0"/>
              </a:spcAft>
              <a:buSzPts val="3200"/>
              <a:buFont typeface="Arial"/>
              <a:buChar char="•"/>
              <a:defRPr sz="3200" b="0">
                <a:solidFill>
                  <a:schemeClr val="dk1"/>
                </a:solidFill>
                <a:latin typeface="Verdana"/>
                <a:ea typeface="Verdana"/>
                <a:cs typeface="Verdana"/>
                <a:sym typeface="Verdana"/>
              </a:defRPr>
            </a:lvl1pPr>
            <a:lvl2pPr marL="914400" lvl="1" indent="-431800" algn="l">
              <a:lnSpc>
                <a:spcPct val="100000"/>
              </a:lnSpc>
              <a:spcBef>
                <a:spcPts val="1500"/>
              </a:spcBef>
              <a:spcAft>
                <a:spcPts val="0"/>
              </a:spcAft>
              <a:buSzPts val="3200"/>
              <a:buChar char="•"/>
              <a:defRPr sz="3200">
                <a:latin typeface="Verdana"/>
                <a:ea typeface="Verdana"/>
                <a:cs typeface="Verdana"/>
                <a:sym typeface="Verdana"/>
              </a:defRPr>
            </a:lvl2pPr>
            <a:lvl3pPr marL="1371600" lvl="2" indent="-431800" algn="l">
              <a:lnSpc>
                <a:spcPct val="100000"/>
              </a:lnSpc>
              <a:spcBef>
                <a:spcPts val="1500"/>
              </a:spcBef>
              <a:spcAft>
                <a:spcPts val="0"/>
              </a:spcAft>
              <a:buSzPts val="3200"/>
              <a:buChar char="•"/>
              <a:defRPr sz="3200">
                <a:latin typeface="Verdana"/>
                <a:ea typeface="Verdana"/>
                <a:cs typeface="Verdana"/>
                <a:sym typeface="Verdana"/>
              </a:defRPr>
            </a:lvl3pPr>
            <a:lvl4pPr marL="1828800" lvl="3" indent="-431800" algn="l">
              <a:lnSpc>
                <a:spcPct val="100000"/>
              </a:lnSpc>
              <a:spcBef>
                <a:spcPts val="1500"/>
              </a:spcBef>
              <a:spcAft>
                <a:spcPts val="0"/>
              </a:spcAft>
              <a:buSzPts val="3200"/>
              <a:buChar char="•"/>
              <a:defRPr sz="3200">
                <a:latin typeface="Verdana"/>
                <a:ea typeface="Verdana"/>
                <a:cs typeface="Verdana"/>
                <a:sym typeface="Verdana"/>
              </a:defRPr>
            </a:lvl4pPr>
            <a:lvl5pPr marL="2286000" lvl="4" indent="-431800" algn="l">
              <a:lnSpc>
                <a:spcPct val="100000"/>
              </a:lnSpc>
              <a:spcBef>
                <a:spcPts val="1500"/>
              </a:spcBef>
              <a:spcAft>
                <a:spcPts val="0"/>
              </a:spcAft>
              <a:buSzPts val="3200"/>
              <a:buChar char="•"/>
              <a:defRPr sz="3200">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9025" name="Google Shape;9025;p681"/>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8" y="9546612"/>
            <a:ext cx="7588992" cy="740388"/>
          </a:xfrm>
          <a:prstGeom prst="rect">
            <a:avLst/>
          </a:prstGeom>
          <a:noFill/>
          <a:ln>
            <a:noFill/>
          </a:ln>
        </p:spPr>
      </p:pic>
    </p:spTree>
  </p:cSld>
  <p:clrMapOvr>
    <a:masterClrMapping/>
  </p:clrMapOvr>
</p:sldLayout>
</file>

<file path=ppt/slideLayouts/slideLayout950.xml><?xml version="1.0" encoding="utf-8"?>
<p:sldLayout xmlns:a="http://schemas.openxmlformats.org/drawingml/2006/main" xmlns:r="http://schemas.openxmlformats.org/officeDocument/2006/relationships" xmlns:p="http://schemas.openxmlformats.org/presentationml/2006/main" matchingName="23_Title and Content">
  <p:cSld name="23_Title and Content">
    <p:spTree>
      <p:nvGrpSpPr>
        <p:cNvPr id="1" name="Shape 9026"/>
        <p:cNvGrpSpPr/>
        <p:nvPr/>
      </p:nvGrpSpPr>
      <p:grpSpPr>
        <a:xfrm>
          <a:off x="0" y="0"/>
          <a:ext cx="0" cy="0"/>
          <a:chOff x="0" y="0"/>
          <a:chExt cx="0" cy="0"/>
        </a:xfrm>
      </p:grpSpPr>
      <p:sp>
        <p:nvSpPr>
          <p:cNvPr id="9027" name="Google Shape;9027;p682"/>
          <p:cNvSpPr/>
          <p:nvPr/>
        </p:nvSpPr>
        <p:spPr>
          <a:xfrm>
            <a:off x="0" y="9469678"/>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pic>
        <p:nvPicPr>
          <p:cNvPr id="9028" name="Google Shape;9028;p682"/>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8" y="9546612"/>
            <a:ext cx="7588992" cy="740388"/>
          </a:xfrm>
          <a:prstGeom prst="rect">
            <a:avLst/>
          </a:prstGeom>
          <a:noFill/>
          <a:ln>
            <a:noFill/>
          </a:ln>
        </p:spPr>
      </p:pic>
      <p:sp>
        <p:nvSpPr>
          <p:cNvPr id="9029" name="Google Shape;9029;p682"/>
          <p:cNvSpPr/>
          <p:nvPr/>
        </p:nvSpPr>
        <p:spPr>
          <a:xfrm>
            <a:off x="0" y="9452273"/>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9030" name="Google Shape;9030;p682"/>
          <p:cNvSpPr txBox="1">
            <a:spLocks noGrp="1"/>
          </p:cNvSpPr>
          <p:nvPr>
            <p:ph type="title"/>
          </p:nvPr>
        </p:nvSpPr>
        <p:spPr>
          <a:xfrm>
            <a:off x="1273486" y="1210286"/>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031" name="Google Shape;9031;p682"/>
          <p:cNvSpPr txBox="1">
            <a:spLocks noGrp="1"/>
          </p:cNvSpPr>
          <p:nvPr>
            <p:ph type="body" idx="1"/>
          </p:nvPr>
        </p:nvSpPr>
        <p:spPr>
          <a:xfrm>
            <a:off x="1273486" y="2456782"/>
            <a:ext cx="15234269" cy="617573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951.xml><?xml version="1.0" encoding="utf-8"?>
<p:sldLayout xmlns:a="http://schemas.openxmlformats.org/drawingml/2006/main" xmlns:r="http://schemas.openxmlformats.org/officeDocument/2006/relationships" xmlns:p="http://schemas.openxmlformats.org/presentationml/2006/main" matchingName="4_Two Section | Picture and Copy Layout">
  <p:cSld name="4_Two Section | Picture and Copy Layout">
    <p:spTree>
      <p:nvGrpSpPr>
        <p:cNvPr id="1" name="Shape 9032"/>
        <p:cNvGrpSpPr/>
        <p:nvPr/>
      </p:nvGrpSpPr>
      <p:grpSpPr>
        <a:xfrm>
          <a:off x="0" y="0"/>
          <a:ext cx="0" cy="0"/>
          <a:chOff x="0" y="0"/>
          <a:chExt cx="0" cy="0"/>
        </a:xfrm>
      </p:grpSpPr>
      <p:sp>
        <p:nvSpPr>
          <p:cNvPr id="9033" name="Google Shape;9033;p683"/>
          <p:cNvSpPr/>
          <p:nvPr/>
        </p:nvSpPr>
        <p:spPr>
          <a:xfrm>
            <a:off x="0" y="9469678"/>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9034" name="Google Shape;9034;p683"/>
          <p:cNvSpPr/>
          <p:nvPr/>
        </p:nvSpPr>
        <p:spPr>
          <a:xfrm>
            <a:off x="0" y="9452273"/>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9035" name="Google Shape;9035;p683"/>
          <p:cNvSpPr txBox="1">
            <a:spLocks noGrp="1"/>
          </p:cNvSpPr>
          <p:nvPr>
            <p:ph type="body" idx="1"/>
          </p:nvPr>
        </p:nvSpPr>
        <p:spPr>
          <a:xfrm>
            <a:off x="1780248" y="1941680"/>
            <a:ext cx="5975004" cy="5682134"/>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800"/>
              <a:buNone/>
              <a:defRPr sz="1800" b="0" i="1">
                <a:solidFill>
                  <a:srgbClr val="003B5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036" name="Google Shape;9036;p683"/>
          <p:cNvSpPr txBox="1">
            <a:spLocks noGrp="1"/>
          </p:cNvSpPr>
          <p:nvPr>
            <p:ph type="body" idx="2"/>
          </p:nvPr>
        </p:nvSpPr>
        <p:spPr>
          <a:xfrm>
            <a:off x="8324093" y="2995693"/>
            <a:ext cx="8199842" cy="4628120"/>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b="0">
                <a:solidFill>
                  <a:schemeClr val="dk1"/>
                </a:solidFill>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b="0">
                <a:solidFill>
                  <a:srgbClr val="003B5C"/>
                </a:solidFill>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037" name="Google Shape;9037;p683"/>
          <p:cNvSpPr txBox="1">
            <a:spLocks noGrp="1"/>
          </p:cNvSpPr>
          <p:nvPr>
            <p:ph type="title"/>
          </p:nvPr>
        </p:nvSpPr>
        <p:spPr>
          <a:xfrm>
            <a:off x="8324093" y="1731791"/>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9038" name="Google Shape;9038;p683"/>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8" y="9546612"/>
            <a:ext cx="7588992" cy="740388"/>
          </a:xfrm>
          <a:prstGeom prst="rect">
            <a:avLst/>
          </a:prstGeom>
          <a:noFill/>
          <a:ln>
            <a:noFill/>
          </a:ln>
        </p:spPr>
      </p:pic>
    </p:spTree>
  </p:cSld>
  <p:clrMapOvr>
    <a:masterClrMapping/>
  </p:clrMapOvr>
</p:sldLayout>
</file>

<file path=ppt/slideLayouts/slideLayout952.xml><?xml version="1.0" encoding="utf-8"?>
<p:sldLayout xmlns:a="http://schemas.openxmlformats.org/drawingml/2006/main" xmlns:r="http://schemas.openxmlformats.org/officeDocument/2006/relationships" xmlns:p="http://schemas.openxmlformats.org/presentationml/2006/main" matchingName="12_Title Slide_Yale Blue">
  <p:cSld name="12_Title Slide_Yale Blue">
    <p:spTree>
      <p:nvGrpSpPr>
        <p:cNvPr id="1" name="Shape 9039"/>
        <p:cNvGrpSpPr/>
        <p:nvPr/>
      </p:nvGrpSpPr>
      <p:grpSpPr>
        <a:xfrm>
          <a:off x="0" y="0"/>
          <a:ext cx="0" cy="0"/>
          <a:chOff x="0" y="0"/>
          <a:chExt cx="0" cy="0"/>
        </a:xfrm>
      </p:grpSpPr>
      <p:sp>
        <p:nvSpPr>
          <p:cNvPr id="9040" name="Google Shape;9040;p684"/>
          <p:cNvSpPr txBox="1">
            <a:spLocks noGrp="1"/>
          </p:cNvSpPr>
          <p:nvPr>
            <p:ph type="body" idx="1"/>
          </p:nvPr>
        </p:nvSpPr>
        <p:spPr>
          <a:xfrm>
            <a:off x="4239835"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041" name="Google Shape;9041;p684"/>
          <p:cNvSpPr txBox="1">
            <a:spLocks noGrp="1"/>
          </p:cNvSpPr>
          <p:nvPr>
            <p:ph type="ctrTitle"/>
          </p:nvPr>
        </p:nvSpPr>
        <p:spPr>
          <a:xfrm>
            <a:off x="4239835" y="2710729"/>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1"/>
              <a:buFont typeface="Verdana"/>
              <a:buNone/>
              <a:defRPr sz="8001"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042" name="Google Shape;9042;p684"/>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9043" name="Google Shape;9043;p68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
        <p:nvSpPr>
          <p:cNvPr id="9044" name="Google Shape;9044;p684"/>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
        <p:nvSpPr>
          <p:cNvPr id="9045" name="Google Shape;9045;p684"/>
          <p:cNvSpPr/>
          <p:nvPr/>
        </p:nvSpPr>
        <p:spPr>
          <a:xfrm rot="10800000">
            <a:off x="2" y="3000374"/>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3600"/>
              <a:buFont typeface="Arial"/>
              <a:buNone/>
            </a:pPr>
            <a:endParaRPr sz="3600" b="0" i="0" u="none" strike="noStrike" cap="none">
              <a:solidFill>
                <a:schemeClr val="lt1"/>
              </a:solidFill>
              <a:latin typeface="Arial"/>
              <a:ea typeface="Arial"/>
              <a:cs typeface="Arial"/>
              <a:sym typeface="Arial"/>
            </a:endParaRPr>
          </a:p>
        </p:txBody>
      </p:sp>
      <p:sp>
        <p:nvSpPr>
          <p:cNvPr id="9046" name="Google Shape;9046;p684"/>
          <p:cNvSpPr/>
          <p:nvPr/>
        </p:nvSpPr>
        <p:spPr>
          <a:xfrm>
            <a:off x="0" y="9172579"/>
            <a:ext cx="18288000" cy="1114424"/>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3600"/>
              <a:buFont typeface="Arial"/>
              <a:buNone/>
            </a:pPr>
            <a:endParaRPr sz="3600" b="0" i="0" u="none" strike="noStrike" cap="none">
              <a:solidFill>
                <a:schemeClr val="lt1"/>
              </a:solidFill>
              <a:latin typeface="Arial"/>
              <a:ea typeface="Arial"/>
              <a:cs typeface="Arial"/>
              <a:sym typeface="Arial"/>
            </a:endParaRPr>
          </a:p>
        </p:txBody>
      </p:sp>
      <p:sp>
        <p:nvSpPr>
          <p:cNvPr id="9047" name="Google Shape;9047;p684"/>
          <p:cNvSpPr txBox="1">
            <a:spLocks noGrp="1"/>
          </p:cNvSpPr>
          <p:nvPr>
            <p:ph type="body" idx="2"/>
          </p:nvPr>
        </p:nvSpPr>
        <p:spPr>
          <a:xfrm>
            <a:off x="4239835" y="5171101"/>
            <a:ext cx="12267920" cy="106997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b="0" i="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9048" name="Google Shape;9048;p684"/>
          <p:cNvPicPr preferRelativeResize="0"/>
          <p:nvPr/>
        </p:nvPicPr>
        <p:blipFill rotWithShape="1">
          <a:blip r:embed="rId2">
            <a:alphaModFix/>
          </a:blip>
          <a:srcRect/>
          <a:stretch/>
        </p:blipFill>
        <p:spPr>
          <a:xfrm>
            <a:off x="4244753" y="6267495"/>
            <a:ext cx="6593939" cy="1710245"/>
          </a:xfrm>
          <a:prstGeom prst="rect">
            <a:avLst/>
          </a:prstGeom>
          <a:noFill/>
          <a:ln>
            <a:noFill/>
          </a:ln>
        </p:spPr>
      </p:pic>
    </p:spTree>
  </p:cSld>
  <p:clrMapOvr>
    <a:masterClrMapping/>
  </p:clrMapOvr>
</p:sldLayout>
</file>

<file path=ppt/slideLayouts/slideLayout953.xml><?xml version="1.0" encoding="utf-8"?>
<p:sldLayout xmlns:a="http://schemas.openxmlformats.org/drawingml/2006/main" xmlns:r="http://schemas.openxmlformats.org/officeDocument/2006/relationships" xmlns:p="http://schemas.openxmlformats.org/presentationml/2006/main" matchingName="5_Title and Bullets Layout">
  <p:cSld name="5_Title and Bullets Layout">
    <p:spTree>
      <p:nvGrpSpPr>
        <p:cNvPr id="1" name="Shape 9049"/>
        <p:cNvGrpSpPr/>
        <p:nvPr/>
      </p:nvGrpSpPr>
      <p:grpSpPr>
        <a:xfrm>
          <a:off x="0" y="0"/>
          <a:ext cx="0" cy="0"/>
          <a:chOff x="0" y="0"/>
          <a:chExt cx="0" cy="0"/>
        </a:xfrm>
      </p:grpSpPr>
      <p:sp>
        <p:nvSpPr>
          <p:cNvPr id="9050" name="Google Shape;9050;p685"/>
          <p:cNvSpPr txBox="1">
            <a:spLocks noGrp="1"/>
          </p:cNvSpPr>
          <p:nvPr>
            <p:ph type="title"/>
          </p:nvPr>
        </p:nvSpPr>
        <p:spPr>
          <a:xfrm>
            <a:off x="1273487" y="1175770"/>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051" name="Google Shape;9051;p685"/>
          <p:cNvSpPr/>
          <p:nvPr/>
        </p:nvSpPr>
        <p:spPr>
          <a:xfrm>
            <a:off x="0" y="9469678"/>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9052" name="Google Shape;9052;p685"/>
          <p:cNvSpPr/>
          <p:nvPr/>
        </p:nvSpPr>
        <p:spPr>
          <a:xfrm>
            <a:off x="0" y="9452273"/>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9053" name="Google Shape;9053;p685"/>
          <p:cNvSpPr txBox="1">
            <a:spLocks noGrp="1"/>
          </p:cNvSpPr>
          <p:nvPr>
            <p:ph type="body" idx="1"/>
          </p:nvPr>
        </p:nvSpPr>
        <p:spPr>
          <a:xfrm>
            <a:off x="1273178" y="2422527"/>
            <a:ext cx="15265400" cy="5718174"/>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500"/>
              </a:spcBef>
              <a:spcAft>
                <a:spcPts val="0"/>
              </a:spcAft>
              <a:buSzPts val="3200"/>
              <a:buFont typeface="Arial"/>
              <a:buChar char="•"/>
              <a:defRPr sz="3200" b="0">
                <a:solidFill>
                  <a:schemeClr val="dk1"/>
                </a:solidFill>
                <a:latin typeface="Verdana"/>
                <a:ea typeface="Verdana"/>
                <a:cs typeface="Verdana"/>
                <a:sym typeface="Verdana"/>
              </a:defRPr>
            </a:lvl1pPr>
            <a:lvl2pPr marL="914400" lvl="1" indent="-431800" algn="l">
              <a:lnSpc>
                <a:spcPct val="100000"/>
              </a:lnSpc>
              <a:spcBef>
                <a:spcPts val="1500"/>
              </a:spcBef>
              <a:spcAft>
                <a:spcPts val="0"/>
              </a:spcAft>
              <a:buSzPts val="3200"/>
              <a:buChar char="•"/>
              <a:defRPr sz="3200">
                <a:latin typeface="Verdana"/>
                <a:ea typeface="Verdana"/>
                <a:cs typeface="Verdana"/>
                <a:sym typeface="Verdana"/>
              </a:defRPr>
            </a:lvl2pPr>
            <a:lvl3pPr marL="1371600" lvl="2" indent="-431800" algn="l">
              <a:lnSpc>
                <a:spcPct val="100000"/>
              </a:lnSpc>
              <a:spcBef>
                <a:spcPts val="1500"/>
              </a:spcBef>
              <a:spcAft>
                <a:spcPts val="0"/>
              </a:spcAft>
              <a:buSzPts val="3200"/>
              <a:buChar char="•"/>
              <a:defRPr sz="3200">
                <a:latin typeface="Verdana"/>
                <a:ea typeface="Verdana"/>
                <a:cs typeface="Verdana"/>
                <a:sym typeface="Verdana"/>
              </a:defRPr>
            </a:lvl3pPr>
            <a:lvl4pPr marL="1828800" lvl="3" indent="-431800" algn="l">
              <a:lnSpc>
                <a:spcPct val="100000"/>
              </a:lnSpc>
              <a:spcBef>
                <a:spcPts val="1500"/>
              </a:spcBef>
              <a:spcAft>
                <a:spcPts val="0"/>
              </a:spcAft>
              <a:buSzPts val="3200"/>
              <a:buChar char="•"/>
              <a:defRPr sz="3200">
                <a:latin typeface="Verdana"/>
                <a:ea typeface="Verdana"/>
                <a:cs typeface="Verdana"/>
                <a:sym typeface="Verdana"/>
              </a:defRPr>
            </a:lvl4pPr>
            <a:lvl5pPr marL="2286000" lvl="4" indent="-431800" algn="l">
              <a:lnSpc>
                <a:spcPct val="100000"/>
              </a:lnSpc>
              <a:spcBef>
                <a:spcPts val="1500"/>
              </a:spcBef>
              <a:spcAft>
                <a:spcPts val="0"/>
              </a:spcAft>
              <a:buSzPts val="3200"/>
              <a:buChar char="•"/>
              <a:defRPr sz="3200">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9054" name="Google Shape;9054;p685"/>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954.xml><?xml version="1.0" encoding="utf-8"?>
<p:sldLayout xmlns:a="http://schemas.openxmlformats.org/drawingml/2006/main" xmlns:r="http://schemas.openxmlformats.org/officeDocument/2006/relationships" xmlns:p="http://schemas.openxmlformats.org/presentationml/2006/main" matchingName="24_Title and Content">
  <p:cSld name="24_Title and Content">
    <p:spTree>
      <p:nvGrpSpPr>
        <p:cNvPr id="1" name="Shape 9055"/>
        <p:cNvGrpSpPr/>
        <p:nvPr/>
      </p:nvGrpSpPr>
      <p:grpSpPr>
        <a:xfrm>
          <a:off x="0" y="0"/>
          <a:ext cx="0" cy="0"/>
          <a:chOff x="0" y="0"/>
          <a:chExt cx="0" cy="0"/>
        </a:xfrm>
      </p:grpSpPr>
      <p:sp>
        <p:nvSpPr>
          <p:cNvPr id="9056" name="Google Shape;9056;p686"/>
          <p:cNvSpPr/>
          <p:nvPr/>
        </p:nvSpPr>
        <p:spPr>
          <a:xfrm>
            <a:off x="0" y="9469678"/>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pic>
        <p:nvPicPr>
          <p:cNvPr id="9057" name="Google Shape;9057;p686"/>
          <p:cNvPicPr preferRelativeResize="0"/>
          <p:nvPr/>
        </p:nvPicPr>
        <p:blipFill rotWithShape="1">
          <a:blip r:embed="rId2">
            <a:alphaModFix/>
          </a:blip>
          <a:srcRect/>
          <a:stretch/>
        </p:blipFill>
        <p:spPr>
          <a:xfrm>
            <a:off x="10699008" y="9546612"/>
            <a:ext cx="7588992" cy="740388"/>
          </a:xfrm>
          <a:prstGeom prst="rect">
            <a:avLst/>
          </a:prstGeom>
          <a:noFill/>
          <a:ln>
            <a:noFill/>
          </a:ln>
        </p:spPr>
      </p:pic>
      <p:sp>
        <p:nvSpPr>
          <p:cNvPr id="9058" name="Google Shape;9058;p686"/>
          <p:cNvSpPr/>
          <p:nvPr/>
        </p:nvSpPr>
        <p:spPr>
          <a:xfrm>
            <a:off x="0" y="9452273"/>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9059" name="Google Shape;9059;p686"/>
          <p:cNvSpPr txBox="1">
            <a:spLocks noGrp="1"/>
          </p:cNvSpPr>
          <p:nvPr>
            <p:ph type="title"/>
          </p:nvPr>
        </p:nvSpPr>
        <p:spPr>
          <a:xfrm>
            <a:off x="1273486" y="1210286"/>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060" name="Google Shape;9060;p686"/>
          <p:cNvSpPr txBox="1">
            <a:spLocks noGrp="1"/>
          </p:cNvSpPr>
          <p:nvPr>
            <p:ph type="body" idx="1"/>
          </p:nvPr>
        </p:nvSpPr>
        <p:spPr>
          <a:xfrm>
            <a:off x="1273486" y="2456782"/>
            <a:ext cx="15234269" cy="617573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955.xml><?xml version="1.0" encoding="utf-8"?>
<p:sldLayout xmlns:a="http://schemas.openxmlformats.org/drawingml/2006/main" xmlns:r="http://schemas.openxmlformats.org/officeDocument/2006/relationships" xmlns:p="http://schemas.openxmlformats.org/presentationml/2006/main" matchingName="5_Two Section | Picture and Copy Layout">
  <p:cSld name="5_Two Section | Picture and Copy Layout">
    <p:spTree>
      <p:nvGrpSpPr>
        <p:cNvPr id="1" name="Shape 9061"/>
        <p:cNvGrpSpPr/>
        <p:nvPr/>
      </p:nvGrpSpPr>
      <p:grpSpPr>
        <a:xfrm>
          <a:off x="0" y="0"/>
          <a:ext cx="0" cy="0"/>
          <a:chOff x="0" y="0"/>
          <a:chExt cx="0" cy="0"/>
        </a:xfrm>
      </p:grpSpPr>
      <p:sp>
        <p:nvSpPr>
          <p:cNvPr id="9062" name="Google Shape;9062;p687"/>
          <p:cNvSpPr/>
          <p:nvPr/>
        </p:nvSpPr>
        <p:spPr>
          <a:xfrm>
            <a:off x="0" y="9469678"/>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9063" name="Google Shape;9063;p687"/>
          <p:cNvSpPr/>
          <p:nvPr/>
        </p:nvSpPr>
        <p:spPr>
          <a:xfrm>
            <a:off x="0" y="9452273"/>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9064" name="Google Shape;9064;p687"/>
          <p:cNvSpPr txBox="1">
            <a:spLocks noGrp="1"/>
          </p:cNvSpPr>
          <p:nvPr>
            <p:ph type="body" idx="1"/>
          </p:nvPr>
        </p:nvSpPr>
        <p:spPr>
          <a:xfrm>
            <a:off x="1780248" y="1941680"/>
            <a:ext cx="5975004" cy="5682134"/>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800"/>
              <a:buNone/>
              <a:defRPr sz="1800" b="0" i="1">
                <a:solidFill>
                  <a:srgbClr val="003B5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065" name="Google Shape;9065;p687"/>
          <p:cNvSpPr txBox="1">
            <a:spLocks noGrp="1"/>
          </p:cNvSpPr>
          <p:nvPr>
            <p:ph type="body" idx="2"/>
          </p:nvPr>
        </p:nvSpPr>
        <p:spPr>
          <a:xfrm>
            <a:off x="8324093" y="2995693"/>
            <a:ext cx="8199842" cy="4628120"/>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b="0">
                <a:solidFill>
                  <a:schemeClr val="dk1"/>
                </a:solidFill>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b="0">
                <a:solidFill>
                  <a:srgbClr val="003B5C"/>
                </a:solidFill>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066" name="Google Shape;9066;p687"/>
          <p:cNvSpPr txBox="1">
            <a:spLocks noGrp="1"/>
          </p:cNvSpPr>
          <p:nvPr>
            <p:ph type="title"/>
          </p:nvPr>
        </p:nvSpPr>
        <p:spPr>
          <a:xfrm>
            <a:off x="8324093" y="1731791"/>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9067" name="Google Shape;9067;p687"/>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956.xml><?xml version="1.0" encoding="utf-8"?>
<p:sldLayout xmlns:a="http://schemas.openxmlformats.org/drawingml/2006/main" xmlns:r="http://schemas.openxmlformats.org/officeDocument/2006/relationships" xmlns:p="http://schemas.openxmlformats.org/presentationml/2006/main" matchingName="7_Title and Bullets Layout">
  <p:cSld name="7_Title and Bullets Layout">
    <p:spTree>
      <p:nvGrpSpPr>
        <p:cNvPr id="1" name="Shape 9068"/>
        <p:cNvGrpSpPr/>
        <p:nvPr/>
      </p:nvGrpSpPr>
      <p:grpSpPr>
        <a:xfrm>
          <a:off x="0" y="0"/>
          <a:ext cx="0" cy="0"/>
          <a:chOff x="0" y="0"/>
          <a:chExt cx="0" cy="0"/>
        </a:xfrm>
      </p:grpSpPr>
      <p:sp>
        <p:nvSpPr>
          <p:cNvPr id="9069" name="Google Shape;9069;p688"/>
          <p:cNvSpPr txBox="1">
            <a:spLocks noGrp="1"/>
          </p:cNvSpPr>
          <p:nvPr>
            <p:ph type="title"/>
          </p:nvPr>
        </p:nvSpPr>
        <p:spPr>
          <a:xfrm>
            <a:off x="1273487" y="1175770"/>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070" name="Google Shape;9070;p688"/>
          <p:cNvSpPr/>
          <p:nvPr/>
        </p:nvSpPr>
        <p:spPr>
          <a:xfrm>
            <a:off x="0" y="9469678"/>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9071" name="Google Shape;9071;p688"/>
          <p:cNvSpPr/>
          <p:nvPr/>
        </p:nvSpPr>
        <p:spPr>
          <a:xfrm>
            <a:off x="0" y="9452273"/>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9072" name="Google Shape;9072;p688"/>
          <p:cNvSpPr txBox="1">
            <a:spLocks noGrp="1"/>
          </p:cNvSpPr>
          <p:nvPr>
            <p:ph type="body" idx="1"/>
          </p:nvPr>
        </p:nvSpPr>
        <p:spPr>
          <a:xfrm>
            <a:off x="1273178" y="2422527"/>
            <a:ext cx="15265400" cy="5718174"/>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500"/>
              </a:spcBef>
              <a:spcAft>
                <a:spcPts val="0"/>
              </a:spcAft>
              <a:buSzPts val="3200"/>
              <a:buFont typeface="Arial"/>
              <a:buChar char="•"/>
              <a:defRPr sz="3200" b="0">
                <a:solidFill>
                  <a:schemeClr val="dk1"/>
                </a:solidFill>
                <a:latin typeface="Verdana"/>
                <a:ea typeface="Verdana"/>
                <a:cs typeface="Verdana"/>
                <a:sym typeface="Verdana"/>
              </a:defRPr>
            </a:lvl1pPr>
            <a:lvl2pPr marL="914400" lvl="1" indent="-431800" algn="l">
              <a:lnSpc>
                <a:spcPct val="100000"/>
              </a:lnSpc>
              <a:spcBef>
                <a:spcPts val="1500"/>
              </a:spcBef>
              <a:spcAft>
                <a:spcPts val="0"/>
              </a:spcAft>
              <a:buSzPts val="3200"/>
              <a:buChar char="•"/>
              <a:defRPr sz="3200">
                <a:latin typeface="Verdana"/>
                <a:ea typeface="Verdana"/>
                <a:cs typeface="Verdana"/>
                <a:sym typeface="Verdana"/>
              </a:defRPr>
            </a:lvl2pPr>
            <a:lvl3pPr marL="1371600" lvl="2" indent="-431800" algn="l">
              <a:lnSpc>
                <a:spcPct val="100000"/>
              </a:lnSpc>
              <a:spcBef>
                <a:spcPts val="1500"/>
              </a:spcBef>
              <a:spcAft>
                <a:spcPts val="0"/>
              </a:spcAft>
              <a:buSzPts val="3200"/>
              <a:buChar char="•"/>
              <a:defRPr sz="3200">
                <a:latin typeface="Verdana"/>
                <a:ea typeface="Verdana"/>
                <a:cs typeface="Verdana"/>
                <a:sym typeface="Verdana"/>
              </a:defRPr>
            </a:lvl3pPr>
            <a:lvl4pPr marL="1828800" lvl="3" indent="-431800" algn="l">
              <a:lnSpc>
                <a:spcPct val="100000"/>
              </a:lnSpc>
              <a:spcBef>
                <a:spcPts val="1500"/>
              </a:spcBef>
              <a:spcAft>
                <a:spcPts val="0"/>
              </a:spcAft>
              <a:buSzPts val="3200"/>
              <a:buChar char="•"/>
              <a:defRPr sz="3200">
                <a:latin typeface="Verdana"/>
                <a:ea typeface="Verdana"/>
                <a:cs typeface="Verdana"/>
                <a:sym typeface="Verdana"/>
              </a:defRPr>
            </a:lvl4pPr>
            <a:lvl5pPr marL="2286000" lvl="4" indent="-431800" algn="l">
              <a:lnSpc>
                <a:spcPct val="100000"/>
              </a:lnSpc>
              <a:spcBef>
                <a:spcPts val="1500"/>
              </a:spcBef>
              <a:spcAft>
                <a:spcPts val="0"/>
              </a:spcAft>
              <a:buSzPts val="3200"/>
              <a:buChar char="•"/>
              <a:defRPr sz="3200">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9073" name="Google Shape;9073;p688"/>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957.xml><?xml version="1.0" encoding="utf-8"?>
<p:sldLayout xmlns:a="http://schemas.openxmlformats.org/drawingml/2006/main" xmlns:r="http://schemas.openxmlformats.org/officeDocument/2006/relationships" xmlns:p="http://schemas.openxmlformats.org/presentationml/2006/main" matchingName="7_Two Section | Picture and Copy Layout">
  <p:cSld name="7_Two Section | Picture and Copy Layout">
    <p:spTree>
      <p:nvGrpSpPr>
        <p:cNvPr id="1" name="Shape 9074"/>
        <p:cNvGrpSpPr/>
        <p:nvPr/>
      </p:nvGrpSpPr>
      <p:grpSpPr>
        <a:xfrm>
          <a:off x="0" y="0"/>
          <a:ext cx="0" cy="0"/>
          <a:chOff x="0" y="0"/>
          <a:chExt cx="0" cy="0"/>
        </a:xfrm>
      </p:grpSpPr>
      <p:sp>
        <p:nvSpPr>
          <p:cNvPr id="9075" name="Google Shape;9075;p689"/>
          <p:cNvSpPr/>
          <p:nvPr/>
        </p:nvSpPr>
        <p:spPr>
          <a:xfrm>
            <a:off x="0" y="9469678"/>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9076" name="Google Shape;9076;p689"/>
          <p:cNvSpPr/>
          <p:nvPr/>
        </p:nvSpPr>
        <p:spPr>
          <a:xfrm>
            <a:off x="0" y="9452273"/>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9077" name="Google Shape;9077;p689"/>
          <p:cNvSpPr txBox="1">
            <a:spLocks noGrp="1"/>
          </p:cNvSpPr>
          <p:nvPr>
            <p:ph type="body" idx="1"/>
          </p:nvPr>
        </p:nvSpPr>
        <p:spPr>
          <a:xfrm>
            <a:off x="1780248" y="1941680"/>
            <a:ext cx="5975004" cy="5682134"/>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800"/>
              <a:buNone/>
              <a:defRPr sz="1800" b="0" i="1">
                <a:solidFill>
                  <a:srgbClr val="003B5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078" name="Google Shape;9078;p689"/>
          <p:cNvSpPr txBox="1">
            <a:spLocks noGrp="1"/>
          </p:cNvSpPr>
          <p:nvPr>
            <p:ph type="body" idx="2"/>
          </p:nvPr>
        </p:nvSpPr>
        <p:spPr>
          <a:xfrm>
            <a:off x="8324093" y="2995693"/>
            <a:ext cx="8199842" cy="4628120"/>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b="0">
                <a:solidFill>
                  <a:schemeClr val="dk1"/>
                </a:solidFill>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b="0">
                <a:solidFill>
                  <a:srgbClr val="003B5C"/>
                </a:solidFill>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079" name="Google Shape;9079;p689"/>
          <p:cNvSpPr txBox="1">
            <a:spLocks noGrp="1"/>
          </p:cNvSpPr>
          <p:nvPr>
            <p:ph type="title"/>
          </p:nvPr>
        </p:nvSpPr>
        <p:spPr>
          <a:xfrm>
            <a:off x="8324093" y="1731791"/>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9080" name="Google Shape;9080;p689"/>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958.xml><?xml version="1.0" encoding="utf-8"?>
<p:sldLayout xmlns:a="http://schemas.openxmlformats.org/drawingml/2006/main" xmlns:r="http://schemas.openxmlformats.org/officeDocument/2006/relationships" xmlns:p="http://schemas.openxmlformats.org/presentationml/2006/main" matchingName="8_Title and Bullets Layout">
  <p:cSld name="8_Title and Bullets Layout">
    <p:spTree>
      <p:nvGrpSpPr>
        <p:cNvPr id="1" name="Shape 9081"/>
        <p:cNvGrpSpPr/>
        <p:nvPr/>
      </p:nvGrpSpPr>
      <p:grpSpPr>
        <a:xfrm>
          <a:off x="0" y="0"/>
          <a:ext cx="0" cy="0"/>
          <a:chOff x="0" y="0"/>
          <a:chExt cx="0" cy="0"/>
        </a:xfrm>
      </p:grpSpPr>
      <p:sp>
        <p:nvSpPr>
          <p:cNvPr id="9082" name="Google Shape;9082;p690"/>
          <p:cNvSpPr txBox="1">
            <a:spLocks noGrp="1"/>
          </p:cNvSpPr>
          <p:nvPr>
            <p:ph type="title"/>
          </p:nvPr>
        </p:nvSpPr>
        <p:spPr>
          <a:xfrm>
            <a:off x="1273487" y="1175770"/>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083" name="Google Shape;9083;p690"/>
          <p:cNvSpPr/>
          <p:nvPr/>
        </p:nvSpPr>
        <p:spPr>
          <a:xfrm>
            <a:off x="0" y="9469678"/>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9084" name="Google Shape;9084;p690"/>
          <p:cNvSpPr/>
          <p:nvPr/>
        </p:nvSpPr>
        <p:spPr>
          <a:xfrm>
            <a:off x="0" y="9452273"/>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9085" name="Google Shape;9085;p690"/>
          <p:cNvSpPr txBox="1">
            <a:spLocks noGrp="1"/>
          </p:cNvSpPr>
          <p:nvPr>
            <p:ph type="body" idx="1"/>
          </p:nvPr>
        </p:nvSpPr>
        <p:spPr>
          <a:xfrm>
            <a:off x="1273178" y="2422527"/>
            <a:ext cx="15265400" cy="5718174"/>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500"/>
              </a:spcBef>
              <a:spcAft>
                <a:spcPts val="0"/>
              </a:spcAft>
              <a:buSzPts val="3200"/>
              <a:buFont typeface="Arial"/>
              <a:buChar char="•"/>
              <a:defRPr sz="3200" b="0">
                <a:solidFill>
                  <a:schemeClr val="dk1"/>
                </a:solidFill>
                <a:latin typeface="Verdana"/>
                <a:ea typeface="Verdana"/>
                <a:cs typeface="Verdana"/>
                <a:sym typeface="Verdana"/>
              </a:defRPr>
            </a:lvl1pPr>
            <a:lvl2pPr marL="914400" lvl="1" indent="-431800" algn="l">
              <a:lnSpc>
                <a:spcPct val="100000"/>
              </a:lnSpc>
              <a:spcBef>
                <a:spcPts val="1500"/>
              </a:spcBef>
              <a:spcAft>
                <a:spcPts val="0"/>
              </a:spcAft>
              <a:buSzPts val="3200"/>
              <a:buChar char="•"/>
              <a:defRPr sz="3200">
                <a:latin typeface="Verdana"/>
                <a:ea typeface="Verdana"/>
                <a:cs typeface="Verdana"/>
                <a:sym typeface="Verdana"/>
              </a:defRPr>
            </a:lvl2pPr>
            <a:lvl3pPr marL="1371600" lvl="2" indent="-431800" algn="l">
              <a:lnSpc>
                <a:spcPct val="100000"/>
              </a:lnSpc>
              <a:spcBef>
                <a:spcPts val="1500"/>
              </a:spcBef>
              <a:spcAft>
                <a:spcPts val="0"/>
              </a:spcAft>
              <a:buSzPts val="3200"/>
              <a:buChar char="•"/>
              <a:defRPr sz="3200">
                <a:latin typeface="Verdana"/>
                <a:ea typeface="Verdana"/>
                <a:cs typeface="Verdana"/>
                <a:sym typeface="Verdana"/>
              </a:defRPr>
            </a:lvl3pPr>
            <a:lvl4pPr marL="1828800" lvl="3" indent="-431800" algn="l">
              <a:lnSpc>
                <a:spcPct val="100000"/>
              </a:lnSpc>
              <a:spcBef>
                <a:spcPts val="1500"/>
              </a:spcBef>
              <a:spcAft>
                <a:spcPts val="0"/>
              </a:spcAft>
              <a:buSzPts val="3200"/>
              <a:buChar char="•"/>
              <a:defRPr sz="3200">
                <a:latin typeface="Verdana"/>
                <a:ea typeface="Verdana"/>
                <a:cs typeface="Verdana"/>
                <a:sym typeface="Verdana"/>
              </a:defRPr>
            </a:lvl4pPr>
            <a:lvl5pPr marL="2286000" lvl="4" indent="-431800" algn="l">
              <a:lnSpc>
                <a:spcPct val="100000"/>
              </a:lnSpc>
              <a:spcBef>
                <a:spcPts val="1500"/>
              </a:spcBef>
              <a:spcAft>
                <a:spcPts val="0"/>
              </a:spcAft>
              <a:buSzPts val="3200"/>
              <a:buChar char="•"/>
              <a:defRPr sz="3200">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9086" name="Google Shape;9086;p690"/>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959.xml><?xml version="1.0" encoding="utf-8"?>
<p:sldLayout xmlns:a="http://schemas.openxmlformats.org/drawingml/2006/main" xmlns:r="http://schemas.openxmlformats.org/officeDocument/2006/relationships" xmlns:p="http://schemas.openxmlformats.org/presentationml/2006/main" matchingName="26_Title and Content">
  <p:cSld name="26_Title and Content">
    <p:spTree>
      <p:nvGrpSpPr>
        <p:cNvPr id="1" name="Shape 9087"/>
        <p:cNvGrpSpPr/>
        <p:nvPr/>
      </p:nvGrpSpPr>
      <p:grpSpPr>
        <a:xfrm>
          <a:off x="0" y="0"/>
          <a:ext cx="0" cy="0"/>
          <a:chOff x="0" y="0"/>
          <a:chExt cx="0" cy="0"/>
        </a:xfrm>
      </p:grpSpPr>
      <p:sp>
        <p:nvSpPr>
          <p:cNvPr id="9088" name="Google Shape;9088;p691"/>
          <p:cNvSpPr/>
          <p:nvPr/>
        </p:nvSpPr>
        <p:spPr>
          <a:xfrm>
            <a:off x="0" y="9469678"/>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pic>
        <p:nvPicPr>
          <p:cNvPr id="9089" name="Google Shape;9089;p691"/>
          <p:cNvPicPr preferRelativeResize="0"/>
          <p:nvPr/>
        </p:nvPicPr>
        <p:blipFill rotWithShape="1">
          <a:blip r:embed="rId2">
            <a:alphaModFix/>
          </a:blip>
          <a:srcRect/>
          <a:stretch/>
        </p:blipFill>
        <p:spPr>
          <a:xfrm>
            <a:off x="10699008" y="9546612"/>
            <a:ext cx="7588992" cy="740388"/>
          </a:xfrm>
          <a:prstGeom prst="rect">
            <a:avLst/>
          </a:prstGeom>
          <a:noFill/>
          <a:ln>
            <a:noFill/>
          </a:ln>
        </p:spPr>
      </p:pic>
      <p:sp>
        <p:nvSpPr>
          <p:cNvPr id="9090" name="Google Shape;9090;p691"/>
          <p:cNvSpPr/>
          <p:nvPr/>
        </p:nvSpPr>
        <p:spPr>
          <a:xfrm>
            <a:off x="0" y="9452273"/>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9091" name="Google Shape;9091;p691"/>
          <p:cNvSpPr txBox="1">
            <a:spLocks noGrp="1"/>
          </p:cNvSpPr>
          <p:nvPr>
            <p:ph type="title"/>
          </p:nvPr>
        </p:nvSpPr>
        <p:spPr>
          <a:xfrm>
            <a:off x="1273486" y="1210286"/>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092" name="Google Shape;9092;p691"/>
          <p:cNvSpPr txBox="1">
            <a:spLocks noGrp="1"/>
          </p:cNvSpPr>
          <p:nvPr>
            <p:ph type="body" idx="1"/>
          </p:nvPr>
        </p:nvSpPr>
        <p:spPr>
          <a:xfrm>
            <a:off x="1273486" y="2456782"/>
            <a:ext cx="15234269" cy="617573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960.xml><?xml version="1.0" encoding="utf-8"?>
<p:sldLayout xmlns:a="http://schemas.openxmlformats.org/drawingml/2006/main" xmlns:r="http://schemas.openxmlformats.org/officeDocument/2006/relationships" xmlns:p="http://schemas.openxmlformats.org/presentationml/2006/main" matchingName="8_Two Section | Picture and Copy Layout">
  <p:cSld name="8_Two Section | Picture and Copy Layout">
    <p:spTree>
      <p:nvGrpSpPr>
        <p:cNvPr id="1" name="Shape 9093"/>
        <p:cNvGrpSpPr/>
        <p:nvPr/>
      </p:nvGrpSpPr>
      <p:grpSpPr>
        <a:xfrm>
          <a:off x="0" y="0"/>
          <a:ext cx="0" cy="0"/>
          <a:chOff x="0" y="0"/>
          <a:chExt cx="0" cy="0"/>
        </a:xfrm>
      </p:grpSpPr>
      <p:sp>
        <p:nvSpPr>
          <p:cNvPr id="9094" name="Google Shape;9094;p692"/>
          <p:cNvSpPr/>
          <p:nvPr/>
        </p:nvSpPr>
        <p:spPr>
          <a:xfrm>
            <a:off x="0" y="9469678"/>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9095" name="Google Shape;9095;p692"/>
          <p:cNvSpPr/>
          <p:nvPr/>
        </p:nvSpPr>
        <p:spPr>
          <a:xfrm>
            <a:off x="0" y="9452273"/>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9096" name="Google Shape;9096;p692"/>
          <p:cNvSpPr txBox="1">
            <a:spLocks noGrp="1"/>
          </p:cNvSpPr>
          <p:nvPr>
            <p:ph type="body" idx="1"/>
          </p:nvPr>
        </p:nvSpPr>
        <p:spPr>
          <a:xfrm>
            <a:off x="1780248" y="1941680"/>
            <a:ext cx="5975004" cy="5682134"/>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800"/>
              <a:buNone/>
              <a:defRPr sz="1800" b="0" i="1">
                <a:solidFill>
                  <a:srgbClr val="003B5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097" name="Google Shape;9097;p692"/>
          <p:cNvSpPr txBox="1">
            <a:spLocks noGrp="1"/>
          </p:cNvSpPr>
          <p:nvPr>
            <p:ph type="body" idx="2"/>
          </p:nvPr>
        </p:nvSpPr>
        <p:spPr>
          <a:xfrm>
            <a:off x="8324093" y="2995693"/>
            <a:ext cx="8199842" cy="4628120"/>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b="0">
                <a:solidFill>
                  <a:schemeClr val="dk1"/>
                </a:solidFill>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b="0">
                <a:solidFill>
                  <a:srgbClr val="003B5C"/>
                </a:solidFill>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098" name="Google Shape;9098;p692"/>
          <p:cNvSpPr txBox="1">
            <a:spLocks noGrp="1"/>
          </p:cNvSpPr>
          <p:nvPr>
            <p:ph type="title"/>
          </p:nvPr>
        </p:nvSpPr>
        <p:spPr>
          <a:xfrm>
            <a:off x="8324093" y="1731791"/>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9099" name="Google Shape;9099;p692"/>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961.xml><?xml version="1.0" encoding="utf-8"?>
<p:sldLayout xmlns:a="http://schemas.openxmlformats.org/drawingml/2006/main" xmlns:r="http://schemas.openxmlformats.org/officeDocument/2006/relationships" xmlns:p="http://schemas.openxmlformats.org/presentationml/2006/main" matchingName="18_Cover">
  <p:cSld name="18_Cover">
    <p:spTree>
      <p:nvGrpSpPr>
        <p:cNvPr id="1" name="Shape 9100"/>
        <p:cNvGrpSpPr/>
        <p:nvPr/>
      </p:nvGrpSpPr>
      <p:grpSpPr>
        <a:xfrm>
          <a:off x="0" y="0"/>
          <a:ext cx="0" cy="0"/>
          <a:chOff x="0" y="0"/>
          <a:chExt cx="0" cy="0"/>
        </a:xfrm>
      </p:grpSpPr>
      <p:sp>
        <p:nvSpPr>
          <p:cNvPr id="9101" name="Google Shape;9101;p693"/>
          <p:cNvSpPr/>
          <p:nvPr/>
        </p:nvSpPr>
        <p:spPr>
          <a:xfrm>
            <a:off x="1353552" y="1941622"/>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9102" name="Google Shape;9102;p693"/>
          <p:cNvSpPr txBox="1">
            <a:spLocks noGrp="1"/>
          </p:cNvSpPr>
          <p:nvPr>
            <p:ph type="ctrTitle"/>
          </p:nvPr>
        </p:nvSpPr>
        <p:spPr>
          <a:xfrm>
            <a:off x="2119967" y="2341999"/>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103" name="Google Shape;9103;p693"/>
          <p:cNvSpPr txBox="1">
            <a:spLocks noGrp="1"/>
          </p:cNvSpPr>
          <p:nvPr>
            <p:ph type="subTitle" idx="1"/>
          </p:nvPr>
        </p:nvSpPr>
        <p:spPr>
          <a:xfrm>
            <a:off x="2119967" y="5650295"/>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9104" name="Google Shape;9104;p693"/>
          <p:cNvSpPr>
            <a:spLocks noGrp="1"/>
          </p:cNvSpPr>
          <p:nvPr>
            <p:ph type="pic" idx="2"/>
          </p:nvPr>
        </p:nvSpPr>
        <p:spPr>
          <a:xfrm>
            <a:off x="10678026" y="350873"/>
            <a:ext cx="7609974" cy="8915400"/>
          </a:xfrm>
          <a:prstGeom prst="rect">
            <a:avLst/>
          </a:prstGeom>
          <a:noFill/>
          <a:ln>
            <a:noFill/>
          </a:ln>
        </p:spPr>
      </p:sp>
      <p:grpSp>
        <p:nvGrpSpPr>
          <p:cNvPr id="9105" name="Google Shape;9105;p693"/>
          <p:cNvGrpSpPr/>
          <p:nvPr/>
        </p:nvGrpSpPr>
        <p:grpSpPr>
          <a:xfrm>
            <a:off x="0" y="7530524"/>
            <a:ext cx="18288000" cy="2756480"/>
            <a:chOff x="0" y="5020348"/>
            <a:chExt cx="12192000" cy="1837653"/>
          </a:xfrm>
        </p:grpSpPr>
        <p:sp>
          <p:nvSpPr>
            <p:cNvPr id="9106" name="Google Shape;9106;p693"/>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9107" name="Google Shape;9107;p693"/>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pic>
          <p:nvPicPr>
            <p:cNvPr id="9108" name="Google Shape;9108;p693"/>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962.xml><?xml version="1.0" encoding="utf-8"?>
<p:sldLayout xmlns:a="http://schemas.openxmlformats.org/drawingml/2006/main" xmlns:r="http://schemas.openxmlformats.org/officeDocument/2006/relationships" xmlns:p="http://schemas.openxmlformats.org/presentationml/2006/main" matchingName="18_Divider">
  <p:cSld name="18_Divider">
    <p:bg>
      <p:bgPr>
        <a:solidFill>
          <a:schemeClr val="lt2"/>
        </a:solidFill>
        <a:effectLst/>
      </p:bgPr>
    </p:bg>
    <p:spTree>
      <p:nvGrpSpPr>
        <p:cNvPr id="1" name="Shape 9109"/>
        <p:cNvGrpSpPr/>
        <p:nvPr/>
      </p:nvGrpSpPr>
      <p:grpSpPr>
        <a:xfrm>
          <a:off x="0" y="0"/>
          <a:ext cx="0" cy="0"/>
          <a:chOff x="0" y="0"/>
          <a:chExt cx="0" cy="0"/>
        </a:xfrm>
      </p:grpSpPr>
      <p:grpSp>
        <p:nvGrpSpPr>
          <p:cNvPr id="9110" name="Google Shape;9110;p694"/>
          <p:cNvGrpSpPr/>
          <p:nvPr/>
        </p:nvGrpSpPr>
        <p:grpSpPr>
          <a:xfrm>
            <a:off x="0" y="7530523"/>
            <a:ext cx="18288000" cy="2756480"/>
            <a:chOff x="0" y="5020347"/>
            <a:chExt cx="12192000" cy="1837653"/>
          </a:xfrm>
        </p:grpSpPr>
        <p:sp>
          <p:nvSpPr>
            <p:cNvPr id="9111" name="Google Shape;9111;p694"/>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9112" name="Google Shape;9112;p694"/>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9113" name="Google Shape;9113;p694"/>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pic>
          <p:nvPicPr>
            <p:cNvPr id="9114" name="Google Shape;9114;p694"/>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9115" name="Google Shape;9115;p694"/>
          <p:cNvSpPr txBox="1">
            <a:spLocks noGrp="1"/>
          </p:cNvSpPr>
          <p:nvPr>
            <p:ph type="title"/>
          </p:nvPr>
        </p:nvSpPr>
        <p:spPr>
          <a:xfrm>
            <a:off x="2119965" y="1052624"/>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116" name="Google Shape;9116;p694"/>
          <p:cNvSpPr txBox="1">
            <a:spLocks noGrp="1"/>
          </p:cNvSpPr>
          <p:nvPr>
            <p:ph type="subTitle" idx="1"/>
          </p:nvPr>
        </p:nvSpPr>
        <p:spPr>
          <a:xfrm>
            <a:off x="2119965" y="4622461"/>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963.xml><?xml version="1.0" encoding="utf-8"?>
<p:sldLayout xmlns:a="http://schemas.openxmlformats.org/drawingml/2006/main" xmlns:r="http://schemas.openxmlformats.org/officeDocument/2006/relationships" xmlns:p="http://schemas.openxmlformats.org/presentationml/2006/main" matchingName="18_Photo Slide">
  <p:cSld name="18_Photo Slide">
    <p:spTree>
      <p:nvGrpSpPr>
        <p:cNvPr id="1" name="Shape 9117"/>
        <p:cNvGrpSpPr/>
        <p:nvPr/>
      </p:nvGrpSpPr>
      <p:grpSpPr>
        <a:xfrm>
          <a:off x="0" y="0"/>
          <a:ext cx="0" cy="0"/>
          <a:chOff x="0" y="0"/>
          <a:chExt cx="0" cy="0"/>
        </a:xfrm>
      </p:grpSpPr>
      <p:sp>
        <p:nvSpPr>
          <p:cNvPr id="9118" name="Google Shape;9118;p695"/>
          <p:cNvSpPr txBox="1">
            <a:spLocks noGrp="1"/>
          </p:cNvSpPr>
          <p:nvPr>
            <p:ph type="body" idx="1"/>
          </p:nvPr>
        </p:nvSpPr>
        <p:spPr>
          <a:xfrm>
            <a:off x="685801"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9119" name="Google Shape;9119;p695"/>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9120" name="Google Shape;9120;p695"/>
          <p:cNvGrpSpPr/>
          <p:nvPr/>
        </p:nvGrpSpPr>
        <p:grpSpPr>
          <a:xfrm>
            <a:off x="0" y="8069141"/>
            <a:ext cx="4211052" cy="1130837"/>
            <a:chOff x="0" y="5379426"/>
            <a:chExt cx="2807368" cy="753891"/>
          </a:xfrm>
        </p:grpSpPr>
        <p:sp>
          <p:nvSpPr>
            <p:cNvPr id="9121" name="Google Shape;9121;p695"/>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9122" name="Google Shape;9122;p695"/>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grpSp>
      <p:sp>
        <p:nvSpPr>
          <p:cNvPr id="9123" name="Google Shape;9123;p695"/>
          <p:cNvSpPr>
            <a:spLocks noGrp="1"/>
          </p:cNvSpPr>
          <p:nvPr>
            <p:ph type="pic" idx="2"/>
          </p:nvPr>
        </p:nvSpPr>
        <p:spPr>
          <a:xfrm>
            <a:off x="4211052" y="685803"/>
            <a:ext cx="13373100" cy="8915397"/>
          </a:xfrm>
          <a:prstGeom prst="rect">
            <a:avLst/>
          </a:prstGeom>
          <a:noFill/>
          <a:ln>
            <a:noFill/>
          </a:ln>
        </p:spPr>
      </p:sp>
      <p:pic>
        <p:nvPicPr>
          <p:cNvPr id="9124" name="Google Shape;9124;p695"/>
          <p:cNvPicPr preferRelativeResize="0"/>
          <p:nvPr/>
        </p:nvPicPr>
        <p:blipFill rotWithShape="1">
          <a:blip r:embed="rId2">
            <a:alphaModFix/>
          </a:blip>
          <a:srcRect/>
          <a:stretch/>
        </p:blipFill>
        <p:spPr>
          <a:xfrm>
            <a:off x="770024" y="6578307"/>
            <a:ext cx="3037973" cy="1367910"/>
          </a:xfrm>
          <a:prstGeom prst="rect">
            <a:avLst/>
          </a:prstGeom>
          <a:noFill/>
          <a:ln>
            <a:noFill/>
          </a:ln>
        </p:spPr>
      </p:pic>
    </p:spTree>
  </p:cSld>
  <p:clrMapOvr>
    <a:masterClrMapping/>
  </p:clrMapOvr>
</p:sldLayout>
</file>

<file path=ppt/slideLayouts/slideLayout964.xml><?xml version="1.0" encoding="utf-8"?>
<p:sldLayout xmlns:a="http://schemas.openxmlformats.org/drawingml/2006/main" xmlns:r="http://schemas.openxmlformats.org/officeDocument/2006/relationships" xmlns:p="http://schemas.openxmlformats.org/presentationml/2006/main" matchingName="45_Quotation">
  <p:cSld name="45_Quotation">
    <p:spTree>
      <p:nvGrpSpPr>
        <p:cNvPr id="1" name="Shape 9125"/>
        <p:cNvGrpSpPr/>
        <p:nvPr/>
      </p:nvGrpSpPr>
      <p:grpSpPr>
        <a:xfrm>
          <a:off x="0" y="0"/>
          <a:ext cx="0" cy="0"/>
          <a:chOff x="0" y="0"/>
          <a:chExt cx="0" cy="0"/>
        </a:xfrm>
      </p:grpSpPr>
      <p:sp>
        <p:nvSpPr>
          <p:cNvPr id="9126" name="Google Shape;9126;p696"/>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9127" name="Google Shape;9127;p696"/>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128" name="Google Shape;9128;p696"/>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129" name="Google Shape;9129;p696"/>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9130" name="Google Shape;9130;p69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9131" name="Google Shape;9131;p69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9132" name="Google Shape;9132;p696"/>
          <p:cNvGrpSpPr/>
          <p:nvPr/>
        </p:nvGrpSpPr>
        <p:grpSpPr>
          <a:xfrm>
            <a:off x="10787315" y="2"/>
            <a:ext cx="7500689" cy="2138988"/>
            <a:chOff x="7191542" y="1"/>
            <a:chExt cx="5000459" cy="1425992"/>
          </a:xfrm>
        </p:grpSpPr>
        <p:pic>
          <p:nvPicPr>
            <p:cNvPr id="9133" name="Google Shape;9133;p69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134" name="Google Shape;9134;p696"/>
            <p:cNvGrpSpPr/>
            <p:nvPr/>
          </p:nvGrpSpPr>
          <p:grpSpPr>
            <a:xfrm>
              <a:off x="7191542" y="1"/>
              <a:ext cx="5000459" cy="1425992"/>
              <a:chOff x="7186272" y="0"/>
              <a:chExt cx="5005729" cy="1427495"/>
            </a:xfrm>
          </p:grpSpPr>
          <p:sp>
            <p:nvSpPr>
              <p:cNvPr id="9135" name="Google Shape;9135;p69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9136" name="Google Shape;9136;p69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9137" name="Google Shape;9137;p696"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965.xml><?xml version="1.0" encoding="utf-8"?>
<p:sldLayout xmlns:a="http://schemas.openxmlformats.org/drawingml/2006/main" xmlns:r="http://schemas.openxmlformats.org/officeDocument/2006/relationships" xmlns:p="http://schemas.openxmlformats.org/presentationml/2006/main" matchingName="28_Title and Content">
  <p:cSld name="28_Title and Content">
    <p:spTree>
      <p:nvGrpSpPr>
        <p:cNvPr id="1" name="Shape 9138"/>
        <p:cNvGrpSpPr/>
        <p:nvPr/>
      </p:nvGrpSpPr>
      <p:grpSpPr>
        <a:xfrm>
          <a:off x="0" y="0"/>
          <a:ext cx="0" cy="0"/>
          <a:chOff x="0" y="0"/>
          <a:chExt cx="0" cy="0"/>
        </a:xfrm>
      </p:grpSpPr>
      <p:grpSp>
        <p:nvGrpSpPr>
          <p:cNvPr id="9139" name="Google Shape;9139;p697"/>
          <p:cNvGrpSpPr/>
          <p:nvPr/>
        </p:nvGrpSpPr>
        <p:grpSpPr>
          <a:xfrm>
            <a:off x="10787315" y="2"/>
            <a:ext cx="7500689" cy="2138988"/>
            <a:chOff x="7191542" y="1"/>
            <a:chExt cx="5000459" cy="1425992"/>
          </a:xfrm>
        </p:grpSpPr>
        <p:pic>
          <p:nvPicPr>
            <p:cNvPr id="9140" name="Google Shape;9140;p69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141" name="Google Shape;9141;p697"/>
            <p:cNvGrpSpPr/>
            <p:nvPr/>
          </p:nvGrpSpPr>
          <p:grpSpPr>
            <a:xfrm>
              <a:off x="7191542" y="1"/>
              <a:ext cx="5000459" cy="1425992"/>
              <a:chOff x="7186272" y="0"/>
              <a:chExt cx="5005729" cy="1427495"/>
            </a:xfrm>
          </p:grpSpPr>
          <p:sp>
            <p:nvSpPr>
              <p:cNvPr id="9142" name="Google Shape;9142;p69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9143" name="Google Shape;9143;p69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9144" name="Google Shape;9144;p697"/>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145" name="Google Shape;9145;p697"/>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146" name="Google Shape;9146;p697"/>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9147" name="Google Shape;9147;p69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9148" name="Google Shape;9148;p69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966.xml><?xml version="1.0" encoding="utf-8"?>
<p:sldLayout xmlns:a="http://schemas.openxmlformats.org/drawingml/2006/main" xmlns:r="http://schemas.openxmlformats.org/officeDocument/2006/relationships" xmlns:p="http://schemas.openxmlformats.org/presentationml/2006/main" matchingName="18_Two Content">
  <p:cSld name="18_Two Content">
    <p:spTree>
      <p:nvGrpSpPr>
        <p:cNvPr id="1" name="Shape 9149"/>
        <p:cNvGrpSpPr/>
        <p:nvPr/>
      </p:nvGrpSpPr>
      <p:grpSpPr>
        <a:xfrm>
          <a:off x="0" y="0"/>
          <a:ext cx="0" cy="0"/>
          <a:chOff x="0" y="0"/>
          <a:chExt cx="0" cy="0"/>
        </a:xfrm>
      </p:grpSpPr>
      <p:sp>
        <p:nvSpPr>
          <p:cNvPr id="9150" name="Google Shape;9150;p698"/>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151" name="Google Shape;9151;p698"/>
          <p:cNvSpPr txBox="1">
            <a:spLocks noGrp="1"/>
          </p:cNvSpPr>
          <p:nvPr>
            <p:ph type="body" idx="1"/>
          </p:nvPr>
        </p:nvSpPr>
        <p:spPr>
          <a:xfrm>
            <a:off x="914400" y="2738439"/>
            <a:ext cx="81153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9152" name="Google Shape;9152;p698"/>
          <p:cNvGrpSpPr/>
          <p:nvPr/>
        </p:nvGrpSpPr>
        <p:grpSpPr>
          <a:xfrm>
            <a:off x="10787315" y="2"/>
            <a:ext cx="7500689" cy="2138988"/>
            <a:chOff x="7191542" y="1"/>
            <a:chExt cx="5000459" cy="1425992"/>
          </a:xfrm>
        </p:grpSpPr>
        <p:pic>
          <p:nvPicPr>
            <p:cNvPr id="9153" name="Google Shape;9153;p69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154" name="Google Shape;9154;p698"/>
            <p:cNvGrpSpPr/>
            <p:nvPr/>
          </p:nvGrpSpPr>
          <p:grpSpPr>
            <a:xfrm>
              <a:off x="7191542" y="1"/>
              <a:ext cx="5000459" cy="1425992"/>
              <a:chOff x="7186272" y="0"/>
              <a:chExt cx="5005729" cy="1427495"/>
            </a:xfrm>
          </p:grpSpPr>
          <p:sp>
            <p:nvSpPr>
              <p:cNvPr id="9155" name="Google Shape;9155;p69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9156" name="Google Shape;9156;p69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9157" name="Google Shape;9157;p698"/>
          <p:cNvSpPr txBox="1">
            <a:spLocks noGrp="1"/>
          </p:cNvSpPr>
          <p:nvPr>
            <p:ph type="body" idx="2"/>
          </p:nvPr>
        </p:nvSpPr>
        <p:spPr>
          <a:xfrm>
            <a:off x="9258301" y="2738439"/>
            <a:ext cx="8115299"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158" name="Google Shape;9158;p698"/>
          <p:cNvSpPr txBox="1">
            <a:spLocks noGrp="1"/>
          </p:cNvSpPr>
          <p:nvPr>
            <p:ph type="sldNum" idx="12"/>
          </p:nvPr>
        </p:nvSpPr>
        <p:spPr>
          <a:xfrm>
            <a:off x="13258797"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9159" name="Google Shape;9159;p69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9160" name="Google Shape;9160;p69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967.xml><?xml version="1.0" encoding="utf-8"?>
<p:sldLayout xmlns:a="http://schemas.openxmlformats.org/drawingml/2006/main" xmlns:r="http://schemas.openxmlformats.org/officeDocument/2006/relationships" xmlns:p="http://schemas.openxmlformats.org/presentationml/2006/main" matchingName="18_Comparison">
  <p:cSld name="18_Comparison">
    <p:spTree>
      <p:nvGrpSpPr>
        <p:cNvPr id="1" name="Shape 9161"/>
        <p:cNvGrpSpPr/>
        <p:nvPr/>
      </p:nvGrpSpPr>
      <p:grpSpPr>
        <a:xfrm>
          <a:off x="0" y="0"/>
          <a:ext cx="0" cy="0"/>
          <a:chOff x="0" y="0"/>
          <a:chExt cx="0" cy="0"/>
        </a:xfrm>
      </p:grpSpPr>
      <p:grpSp>
        <p:nvGrpSpPr>
          <p:cNvPr id="9162" name="Google Shape;9162;p699"/>
          <p:cNvGrpSpPr/>
          <p:nvPr/>
        </p:nvGrpSpPr>
        <p:grpSpPr>
          <a:xfrm>
            <a:off x="10787315" y="2"/>
            <a:ext cx="7500689" cy="2138988"/>
            <a:chOff x="7191542" y="1"/>
            <a:chExt cx="5000459" cy="1425992"/>
          </a:xfrm>
        </p:grpSpPr>
        <p:pic>
          <p:nvPicPr>
            <p:cNvPr id="9163" name="Google Shape;9163;p69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164" name="Google Shape;9164;p699"/>
            <p:cNvGrpSpPr/>
            <p:nvPr/>
          </p:nvGrpSpPr>
          <p:grpSpPr>
            <a:xfrm>
              <a:off x="7191542" y="1"/>
              <a:ext cx="5000459" cy="1425992"/>
              <a:chOff x="7186272" y="0"/>
              <a:chExt cx="5005729" cy="1427495"/>
            </a:xfrm>
          </p:grpSpPr>
          <p:sp>
            <p:nvSpPr>
              <p:cNvPr id="9165" name="Google Shape;9165;p69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9166" name="Google Shape;9166;p69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9167" name="Google Shape;9167;p699"/>
          <p:cNvSpPr txBox="1">
            <a:spLocks noGrp="1"/>
          </p:cNvSpPr>
          <p:nvPr>
            <p:ph type="title"/>
          </p:nvPr>
        </p:nvSpPr>
        <p:spPr>
          <a:xfrm>
            <a:off x="914400" y="547690"/>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168" name="Google Shape;9168;p699"/>
          <p:cNvSpPr txBox="1">
            <a:spLocks noGrp="1"/>
          </p:cNvSpPr>
          <p:nvPr>
            <p:ph type="body" idx="1"/>
          </p:nvPr>
        </p:nvSpPr>
        <p:spPr>
          <a:xfrm>
            <a:off x="914402"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9169" name="Google Shape;9169;p699"/>
          <p:cNvSpPr txBox="1">
            <a:spLocks noGrp="1"/>
          </p:cNvSpPr>
          <p:nvPr>
            <p:ph type="body" idx="2"/>
          </p:nvPr>
        </p:nvSpPr>
        <p:spPr>
          <a:xfrm>
            <a:off x="914402"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170" name="Google Shape;9170;p699"/>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9171" name="Google Shape;9171;p699"/>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172" name="Google Shape;9172;p699"/>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9173" name="Google Shape;9173;p69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9174" name="Google Shape;9174;p69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968.xml><?xml version="1.0" encoding="utf-8"?>
<p:sldLayout xmlns:a="http://schemas.openxmlformats.org/drawingml/2006/main" xmlns:r="http://schemas.openxmlformats.org/officeDocument/2006/relationships" xmlns:p="http://schemas.openxmlformats.org/presentationml/2006/main" matchingName="18_Title Only">
  <p:cSld name="18_Title Only">
    <p:spTree>
      <p:nvGrpSpPr>
        <p:cNvPr id="1" name="Shape 9175"/>
        <p:cNvGrpSpPr/>
        <p:nvPr/>
      </p:nvGrpSpPr>
      <p:grpSpPr>
        <a:xfrm>
          <a:off x="0" y="0"/>
          <a:ext cx="0" cy="0"/>
          <a:chOff x="0" y="0"/>
          <a:chExt cx="0" cy="0"/>
        </a:xfrm>
      </p:grpSpPr>
      <p:grpSp>
        <p:nvGrpSpPr>
          <p:cNvPr id="9176" name="Google Shape;9176;p700"/>
          <p:cNvGrpSpPr/>
          <p:nvPr/>
        </p:nvGrpSpPr>
        <p:grpSpPr>
          <a:xfrm>
            <a:off x="10787315" y="2"/>
            <a:ext cx="7500689" cy="2138988"/>
            <a:chOff x="7191542" y="1"/>
            <a:chExt cx="5000459" cy="1425992"/>
          </a:xfrm>
        </p:grpSpPr>
        <p:pic>
          <p:nvPicPr>
            <p:cNvPr id="9177" name="Google Shape;9177;p70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178" name="Google Shape;9178;p700"/>
            <p:cNvGrpSpPr/>
            <p:nvPr/>
          </p:nvGrpSpPr>
          <p:grpSpPr>
            <a:xfrm>
              <a:off x="7191542" y="1"/>
              <a:ext cx="5000459" cy="1425992"/>
              <a:chOff x="7186272" y="0"/>
              <a:chExt cx="5005729" cy="1427495"/>
            </a:xfrm>
          </p:grpSpPr>
          <p:sp>
            <p:nvSpPr>
              <p:cNvPr id="9179" name="Google Shape;9179;p70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9180" name="Google Shape;9180;p70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9181" name="Google Shape;9181;p700"/>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182" name="Google Shape;9182;p700"/>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9183" name="Google Shape;9183;p70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9184" name="Google Shape;9184;p70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969.xml><?xml version="1.0" encoding="utf-8"?>
<p:sldLayout xmlns:a="http://schemas.openxmlformats.org/drawingml/2006/main" xmlns:r="http://schemas.openxmlformats.org/officeDocument/2006/relationships" xmlns:p="http://schemas.openxmlformats.org/presentationml/2006/main" matchingName="18_End">
  <p:cSld name="18_End">
    <p:spTree>
      <p:nvGrpSpPr>
        <p:cNvPr id="1" name="Shape 9185"/>
        <p:cNvGrpSpPr/>
        <p:nvPr/>
      </p:nvGrpSpPr>
      <p:grpSpPr>
        <a:xfrm>
          <a:off x="0" y="0"/>
          <a:ext cx="0" cy="0"/>
          <a:chOff x="0" y="0"/>
          <a:chExt cx="0" cy="0"/>
        </a:xfrm>
      </p:grpSpPr>
      <p:grpSp>
        <p:nvGrpSpPr>
          <p:cNvPr id="9186" name="Google Shape;9186;p701"/>
          <p:cNvGrpSpPr/>
          <p:nvPr/>
        </p:nvGrpSpPr>
        <p:grpSpPr>
          <a:xfrm>
            <a:off x="0" y="0"/>
            <a:ext cx="18288000" cy="3223245"/>
            <a:chOff x="0" y="0"/>
            <a:chExt cx="12192000" cy="2148830"/>
          </a:xfrm>
        </p:grpSpPr>
        <p:sp>
          <p:nvSpPr>
            <p:cNvPr id="9187" name="Google Shape;9187;p701"/>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9188" name="Google Shape;9188;p701"/>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sp>
        <p:nvSpPr>
          <p:cNvPr id="9189" name="Google Shape;9189;p701"/>
          <p:cNvSpPr/>
          <p:nvPr/>
        </p:nvSpPr>
        <p:spPr>
          <a:xfrm>
            <a:off x="1353552" y="2276548"/>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9190" name="Google Shape;9190;p701"/>
          <p:cNvSpPr txBox="1">
            <a:spLocks noGrp="1"/>
          </p:cNvSpPr>
          <p:nvPr>
            <p:ph type="body" idx="1"/>
          </p:nvPr>
        </p:nvSpPr>
        <p:spPr>
          <a:xfrm>
            <a:off x="1828802" y="5143502"/>
            <a:ext cx="8373978" cy="2120345"/>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191" name="Google Shape;9191;p701"/>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9192" name="Google Shape;9192;p701"/>
          <p:cNvPicPr preferRelativeResize="0"/>
          <p:nvPr/>
        </p:nvPicPr>
        <p:blipFill rotWithShape="1">
          <a:blip r:embed="rId2">
            <a:alphaModFix/>
          </a:blip>
          <a:srcRect/>
          <a:stretch/>
        </p:blipFill>
        <p:spPr>
          <a:xfrm>
            <a:off x="1353554" y="342557"/>
            <a:ext cx="3037973" cy="1367910"/>
          </a:xfrm>
          <a:prstGeom prst="rect">
            <a:avLst/>
          </a:prstGeom>
          <a:noFill/>
          <a:ln>
            <a:noFill/>
          </a:ln>
        </p:spPr>
      </p:pic>
      <p:sp>
        <p:nvSpPr>
          <p:cNvPr id="9193" name="Google Shape;9193;p701"/>
          <p:cNvSpPr>
            <a:spLocks noGrp="1"/>
          </p:cNvSpPr>
          <p:nvPr>
            <p:ph type="pic" idx="2"/>
          </p:nvPr>
        </p:nvSpPr>
        <p:spPr>
          <a:xfrm>
            <a:off x="10678026" y="350873"/>
            <a:ext cx="7609974" cy="8915400"/>
          </a:xfrm>
          <a:prstGeom prst="rect">
            <a:avLst/>
          </a:prstGeom>
          <a:noFill/>
          <a:ln>
            <a:noFill/>
          </a:ln>
        </p:spPr>
      </p:sp>
    </p:spTree>
  </p:cSld>
  <p:clrMapOvr>
    <a:masterClrMapping/>
  </p:clrMapOvr>
</p:sldLayout>
</file>

<file path=ppt/slideLayouts/slideLayout970.xml><?xml version="1.0" encoding="utf-8"?>
<p:sldLayout xmlns:a="http://schemas.openxmlformats.org/drawingml/2006/main" xmlns:r="http://schemas.openxmlformats.org/officeDocument/2006/relationships" xmlns:p="http://schemas.openxmlformats.org/presentationml/2006/main" matchingName="17_Blank">
  <p:cSld name="17_Blank">
    <p:spTree>
      <p:nvGrpSpPr>
        <p:cNvPr id="1" name="Shape 9194"/>
        <p:cNvGrpSpPr/>
        <p:nvPr/>
      </p:nvGrpSpPr>
      <p:grpSpPr>
        <a:xfrm>
          <a:off x="0" y="0"/>
          <a:ext cx="0" cy="0"/>
          <a:chOff x="0" y="0"/>
          <a:chExt cx="0" cy="0"/>
        </a:xfrm>
      </p:grpSpPr>
      <p:sp>
        <p:nvSpPr>
          <p:cNvPr id="9195" name="Google Shape;9195;p702"/>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9196" name="Google Shape;9196;p70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9197" name="Google Shape;9197;p70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9198" name="Google Shape;9198;p702"/>
          <p:cNvGrpSpPr/>
          <p:nvPr/>
        </p:nvGrpSpPr>
        <p:grpSpPr>
          <a:xfrm>
            <a:off x="10787315" y="2"/>
            <a:ext cx="7500689" cy="2138988"/>
            <a:chOff x="7191542" y="1"/>
            <a:chExt cx="5000459" cy="1425992"/>
          </a:xfrm>
        </p:grpSpPr>
        <p:pic>
          <p:nvPicPr>
            <p:cNvPr id="9199" name="Google Shape;9199;p70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200" name="Google Shape;9200;p702"/>
            <p:cNvGrpSpPr/>
            <p:nvPr/>
          </p:nvGrpSpPr>
          <p:grpSpPr>
            <a:xfrm>
              <a:off x="7191542" y="1"/>
              <a:ext cx="5000459" cy="1425992"/>
              <a:chOff x="7186272" y="0"/>
              <a:chExt cx="5005729" cy="1427495"/>
            </a:xfrm>
          </p:grpSpPr>
          <p:sp>
            <p:nvSpPr>
              <p:cNvPr id="9201" name="Google Shape;9201;p70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9202" name="Google Shape;9202;p70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971.xml><?xml version="1.0" encoding="utf-8"?>
<p:sldLayout xmlns:a="http://schemas.openxmlformats.org/drawingml/2006/main" xmlns:r="http://schemas.openxmlformats.org/officeDocument/2006/relationships" xmlns:p="http://schemas.openxmlformats.org/presentationml/2006/main" showMasterSp="0" matchingName="3_Title Slide">
  <p:cSld name="3_Title Slide">
    <p:spTree>
      <p:nvGrpSpPr>
        <p:cNvPr id="1" name="Shape 9203"/>
        <p:cNvGrpSpPr/>
        <p:nvPr/>
      </p:nvGrpSpPr>
      <p:grpSpPr>
        <a:xfrm>
          <a:off x="0" y="0"/>
          <a:ext cx="0" cy="0"/>
          <a:chOff x="0" y="0"/>
          <a:chExt cx="0" cy="0"/>
        </a:xfrm>
      </p:grpSpPr>
      <p:sp>
        <p:nvSpPr>
          <p:cNvPr id="9204" name="Google Shape;9204;p703"/>
          <p:cNvSpPr/>
          <p:nvPr/>
        </p:nvSpPr>
        <p:spPr>
          <a:xfrm>
            <a:off x="-31749" y="9944100"/>
            <a:ext cx="18319751" cy="342900"/>
          </a:xfrm>
          <a:prstGeom prst="rect">
            <a:avLst/>
          </a:prstGeom>
          <a:solidFill>
            <a:srgbClr val="76767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3600"/>
              <a:buFont typeface="Arial"/>
              <a:buNone/>
            </a:pPr>
            <a:endParaRPr sz="3600" b="0" i="0" u="none" strike="noStrike" cap="none">
              <a:solidFill>
                <a:schemeClr val="lt1"/>
              </a:solidFill>
              <a:latin typeface="Arial"/>
              <a:ea typeface="Arial"/>
              <a:cs typeface="Arial"/>
              <a:sym typeface="Arial"/>
            </a:endParaRPr>
          </a:p>
        </p:txBody>
      </p:sp>
      <p:pic>
        <p:nvPicPr>
          <p:cNvPr id="9205" name="Google Shape;9205;p703"/>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1918951" y="612779"/>
            <a:ext cx="5559426" cy="2720975"/>
          </a:xfrm>
          <a:prstGeom prst="rect">
            <a:avLst/>
          </a:prstGeom>
          <a:noFill/>
          <a:ln>
            <a:noFill/>
          </a:ln>
        </p:spPr>
      </p:pic>
      <p:grpSp>
        <p:nvGrpSpPr>
          <p:cNvPr id="9206" name="Google Shape;9206;p703"/>
          <p:cNvGrpSpPr/>
          <p:nvPr/>
        </p:nvGrpSpPr>
        <p:grpSpPr>
          <a:xfrm>
            <a:off x="2" y="0"/>
            <a:ext cx="2794001" cy="9944100"/>
            <a:chOff x="-15876" y="0"/>
            <a:chExt cx="1927803" cy="6858000"/>
          </a:xfrm>
        </p:grpSpPr>
        <p:sp>
          <p:nvSpPr>
            <p:cNvPr id="9207" name="Google Shape;9207;p703"/>
            <p:cNvSpPr/>
            <p:nvPr/>
          </p:nvSpPr>
          <p:spPr>
            <a:xfrm>
              <a:off x="-15876" y="0"/>
              <a:ext cx="1844557" cy="6858000"/>
            </a:xfrm>
            <a:prstGeom prst="rect">
              <a:avLst/>
            </a:prstGeom>
            <a:solidFill>
              <a:srgbClr val="800000"/>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3600"/>
                <a:buFont typeface="Arial"/>
                <a:buNone/>
              </a:pPr>
              <a:endParaRPr sz="3600" b="0" i="0" u="none" strike="noStrike" cap="none">
                <a:solidFill>
                  <a:schemeClr val="lt1"/>
                </a:solidFill>
                <a:latin typeface="Arial"/>
                <a:ea typeface="Arial"/>
                <a:cs typeface="Arial"/>
                <a:sym typeface="Arial"/>
              </a:endParaRPr>
            </a:p>
          </p:txBody>
        </p:sp>
        <p:pic>
          <p:nvPicPr>
            <p:cNvPr id="9208" name="Google Shape;9208;p703"/>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5876" y="0"/>
              <a:ext cx="1927803" cy="6858000"/>
            </a:xfrm>
            <a:prstGeom prst="rect">
              <a:avLst/>
            </a:prstGeom>
            <a:solidFill>
              <a:schemeClr val="dk2"/>
            </a:solidFill>
            <a:ln>
              <a:noFill/>
            </a:ln>
          </p:spPr>
        </p:pic>
      </p:grpSp>
      <p:sp>
        <p:nvSpPr>
          <p:cNvPr id="9209" name="Google Shape;9209;p703"/>
          <p:cNvSpPr txBox="1">
            <a:spLocks noGrp="1"/>
          </p:cNvSpPr>
          <p:nvPr>
            <p:ph type="subTitle" idx="1"/>
          </p:nvPr>
        </p:nvSpPr>
        <p:spPr>
          <a:xfrm>
            <a:off x="4721234" y="6293645"/>
            <a:ext cx="8232774" cy="548640"/>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801"/>
              <a:buChar char="•"/>
              <a:defRPr sz="2801"/>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9210" name="Google Shape;9210;p703"/>
          <p:cNvSpPr txBox="1">
            <a:spLocks noGrp="1"/>
          </p:cNvSpPr>
          <p:nvPr>
            <p:ph type="ctrTitle"/>
          </p:nvPr>
        </p:nvSpPr>
        <p:spPr>
          <a:xfrm>
            <a:off x="2432810" y="2709646"/>
            <a:ext cx="15284741" cy="3417317"/>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2"/>
              </a:buClr>
              <a:buSzPts val="8001"/>
              <a:buFont typeface="Calibri"/>
              <a:buNone/>
              <a:defRPr sz="8001">
                <a:solidFill>
                  <a:schemeClr val="dk2"/>
                </a:solidFill>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211" name="Google Shape;9211;p703"/>
          <p:cNvSpPr txBox="1">
            <a:spLocks noGrp="1"/>
          </p:cNvSpPr>
          <p:nvPr>
            <p:ph type="body" idx="2"/>
          </p:nvPr>
        </p:nvSpPr>
        <p:spPr>
          <a:xfrm>
            <a:off x="4721226" y="6900863"/>
            <a:ext cx="8229600" cy="548640"/>
          </a:xfrm>
          <a:prstGeom prst="rect">
            <a:avLst/>
          </a:prstGeom>
          <a:noFill/>
          <a:ln>
            <a:noFill/>
          </a:ln>
        </p:spPr>
        <p:txBody>
          <a:bodyPr spcFirstLastPara="1" wrap="square" lIns="91425" tIns="45700" rIns="91425" bIns="45700" anchor="t" anchorCtr="0">
            <a:noAutofit/>
          </a:bodyPr>
          <a:lstStyle>
            <a:lvl1pPr marL="457200" lvl="0" indent="-406464" algn="l">
              <a:lnSpc>
                <a:spcPct val="100000"/>
              </a:lnSpc>
              <a:spcBef>
                <a:spcPts val="1500"/>
              </a:spcBef>
              <a:spcAft>
                <a:spcPts val="0"/>
              </a:spcAft>
              <a:buSzPts val="2801"/>
              <a:buChar char="•"/>
              <a:defRPr sz="2801"/>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212" name="Google Shape;9212;p703"/>
          <p:cNvSpPr txBox="1">
            <a:spLocks noGrp="1"/>
          </p:cNvSpPr>
          <p:nvPr>
            <p:ph type="body" idx="3"/>
          </p:nvPr>
        </p:nvSpPr>
        <p:spPr>
          <a:xfrm>
            <a:off x="4721226" y="7508081"/>
            <a:ext cx="8229600" cy="548640"/>
          </a:xfrm>
          <a:prstGeom prst="rect">
            <a:avLst/>
          </a:prstGeom>
          <a:noFill/>
          <a:ln>
            <a:noFill/>
          </a:ln>
        </p:spPr>
        <p:txBody>
          <a:bodyPr spcFirstLastPara="1" wrap="square" lIns="91425" tIns="45700" rIns="91425" bIns="45700" anchor="t" anchorCtr="0">
            <a:noAutofit/>
          </a:bodyPr>
          <a:lstStyle>
            <a:lvl1pPr marL="457200" lvl="0" indent="-406464" algn="l">
              <a:lnSpc>
                <a:spcPct val="100000"/>
              </a:lnSpc>
              <a:spcBef>
                <a:spcPts val="1500"/>
              </a:spcBef>
              <a:spcAft>
                <a:spcPts val="0"/>
              </a:spcAft>
              <a:buSzPts val="2801"/>
              <a:buChar char="•"/>
              <a:defRPr sz="2801"/>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972.xml><?xml version="1.0" encoding="utf-8"?>
<p:sldLayout xmlns:a="http://schemas.openxmlformats.org/drawingml/2006/main" xmlns:r="http://schemas.openxmlformats.org/officeDocument/2006/relationships" xmlns:p="http://schemas.openxmlformats.org/presentationml/2006/main" showMasterSp="0" matchingName="Table of Content">
  <p:cSld name="Table of Content">
    <p:spTree>
      <p:nvGrpSpPr>
        <p:cNvPr id="1" name="Shape 9213"/>
        <p:cNvGrpSpPr/>
        <p:nvPr/>
      </p:nvGrpSpPr>
      <p:grpSpPr>
        <a:xfrm>
          <a:off x="0" y="0"/>
          <a:ext cx="0" cy="0"/>
          <a:chOff x="0" y="0"/>
          <a:chExt cx="0" cy="0"/>
        </a:xfrm>
      </p:grpSpPr>
      <p:sp>
        <p:nvSpPr>
          <p:cNvPr id="9214" name="Google Shape;9214;p704"/>
          <p:cNvSpPr/>
          <p:nvPr/>
        </p:nvSpPr>
        <p:spPr>
          <a:xfrm>
            <a:off x="-15876" y="9931402"/>
            <a:ext cx="18319752" cy="355601"/>
          </a:xfrm>
          <a:prstGeom prst="rect">
            <a:avLst/>
          </a:prstGeom>
          <a:solidFill>
            <a:srgbClr val="76767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3600"/>
              <a:buFont typeface="Arial"/>
              <a:buNone/>
            </a:pPr>
            <a:endParaRPr sz="3600" b="0" i="0" u="none" strike="noStrike" cap="none">
              <a:solidFill>
                <a:schemeClr val="lt1"/>
              </a:solidFill>
              <a:latin typeface="Arial"/>
              <a:ea typeface="Arial"/>
              <a:cs typeface="Arial"/>
              <a:sym typeface="Arial"/>
            </a:endParaRPr>
          </a:p>
        </p:txBody>
      </p:sp>
      <p:sp>
        <p:nvSpPr>
          <p:cNvPr id="9215" name="Google Shape;9215;p704"/>
          <p:cNvSpPr txBox="1">
            <a:spLocks noGrp="1"/>
          </p:cNvSpPr>
          <p:nvPr>
            <p:ph type="title"/>
          </p:nvPr>
        </p:nvSpPr>
        <p:spPr>
          <a:xfrm>
            <a:off x="327173" y="337262"/>
            <a:ext cx="17573588" cy="8539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dk2"/>
              </a:buClr>
              <a:buSzPts val="4400"/>
              <a:buFont typeface="Calibri"/>
              <a:buNone/>
              <a:defRPr sz="4400">
                <a:solidFill>
                  <a:schemeClr val="dk2"/>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216" name="Google Shape;9216;p704"/>
          <p:cNvSpPr txBox="1">
            <a:spLocks noGrp="1"/>
          </p:cNvSpPr>
          <p:nvPr>
            <p:ph type="body" idx="1"/>
          </p:nvPr>
        </p:nvSpPr>
        <p:spPr>
          <a:xfrm>
            <a:off x="327173" y="1375798"/>
            <a:ext cx="17573588" cy="7438007"/>
          </a:xfrm>
          <a:prstGeom prst="rect">
            <a:avLst/>
          </a:prstGeom>
          <a:noFill/>
          <a:ln>
            <a:noFill/>
          </a:ln>
        </p:spPr>
        <p:txBody>
          <a:bodyPr spcFirstLastPara="1" wrap="square" lIns="91425" tIns="45700" rIns="91425" bIns="45700" anchor="t" anchorCtr="0">
            <a:noAutofit/>
          </a:bodyPr>
          <a:lstStyle>
            <a:lvl1pPr marL="457200" lvl="0" indent="-406464" algn="l">
              <a:lnSpc>
                <a:spcPct val="100000"/>
              </a:lnSpc>
              <a:spcBef>
                <a:spcPts val="1500"/>
              </a:spcBef>
              <a:spcAft>
                <a:spcPts val="0"/>
              </a:spcAft>
              <a:buSzPts val="2801"/>
              <a:buFont typeface="Noto Sans Symbols"/>
              <a:buChar char="▪"/>
              <a:defRPr sz="2801" b="1"/>
            </a:lvl1pPr>
            <a:lvl2pPr marL="914400" lvl="1" indent="-406464" algn="l">
              <a:lnSpc>
                <a:spcPct val="100000"/>
              </a:lnSpc>
              <a:spcBef>
                <a:spcPts val="1500"/>
              </a:spcBef>
              <a:spcAft>
                <a:spcPts val="0"/>
              </a:spcAft>
              <a:buSzPts val="2801"/>
              <a:buFont typeface="Arial"/>
              <a:buChar char="̶"/>
              <a:defRPr sz="2801"/>
            </a:lvl2pPr>
            <a:lvl3pPr marL="1371600" lvl="2" indent="-406463" algn="l">
              <a:lnSpc>
                <a:spcPct val="100000"/>
              </a:lnSpc>
              <a:spcBef>
                <a:spcPts val="1500"/>
              </a:spcBef>
              <a:spcAft>
                <a:spcPts val="0"/>
              </a:spcAft>
              <a:buSzPts val="2801"/>
              <a:buFont typeface="Arial"/>
              <a:buChar char="•"/>
              <a:defRPr sz="2801"/>
            </a:lvl3pPr>
            <a:lvl4pPr marL="1828800" lvl="3" indent="-406463" algn="l">
              <a:lnSpc>
                <a:spcPct val="100000"/>
              </a:lnSpc>
              <a:spcBef>
                <a:spcPts val="1500"/>
              </a:spcBef>
              <a:spcAft>
                <a:spcPts val="0"/>
              </a:spcAft>
              <a:buSzPts val="2801"/>
              <a:buFont typeface="Noto Sans Symbols"/>
              <a:buChar char="✔"/>
              <a:defRPr sz="2801"/>
            </a:lvl4pPr>
            <a:lvl5pPr marL="2286000" lvl="4" indent="-406464" algn="l">
              <a:lnSpc>
                <a:spcPct val="100000"/>
              </a:lnSpc>
              <a:spcBef>
                <a:spcPts val="1500"/>
              </a:spcBef>
              <a:spcAft>
                <a:spcPts val="0"/>
              </a:spcAft>
              <a:buSzPts val="2801"/>
              <a:buChar char="•"/>
              <a:defRPr sz="2801"/>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217" name="Google Shape;9217;p704"/>
          <p:cNvSpPr txBox="1">
            <a:spLocks noGrp="1"/>
          </p:cNvSpPr>
          <p:nvPr>
            <p:ph type="body" idx="2"/>
          </p:nvPr>
        </p:nvSpPr>
        <p:spPr>
          <a:xfrm>
            <a:off x="5788408" y="8953504"/>
            <a:ext cx="12112355" cy="974726"/>
          </a:xfrm>
          <a:prstGeom prst="rect">
            <a:avLst/>
          </a:prstGeom>
          <a:noFill/>
          <a:ln>
            <a:noFill/>
          </a:ln>
        </p:spPr>
        <p:txBody>
          <a:bodyPr spcFirstLastPara="1" wrap="square" lIns="91425" tIns="45700" rIns="91425" bIns="45700" anchor="b" anchorCtr="0">
            <a:noAutofit/>
          </a:bodyPr>
          <a:lstStyle>
            <a:lvl1pPr marL="457200" lvl="0" indent="-355600" algn="l">
              <a:lnSpc>
                <a:spcPct val="100000"/>
              </a:lnSpc>
              <a:spcBef>
                <a:spcPts val="1500"/>
              </a:spcBef>
              <a:spcAft>
                <a:spcPts val="0"/>
              </a:spcAft>
              <a:buSzPts val="2000"/>
              <a:buChar char="•"/>
              <a:defRPr sz="2000" b="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218" name="Google Shape;9218;p704"/>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chemeClr val="lt1"/>
              </a:buClr>
              <a:buSzPts val="2201"/>
              <a:buFont typeface="Calibri"/>
              <a:buNone/>
              <a:defRPr sz="2201" b="0" i="0" u="none" strike="noStrike" cap="none">
                <a:solidFill>
                  <a:schemeClr val="lt1"/>
                </a:solidFill>
                <a:latin typeface="Calibri"/>
                <a:ea typeface="Calibri"/>
                <a:cs typeface="Calibri"/>
                <a:sym typeface="Calibri"/>
              </a:defRPr>
            </a:lvl1pPr>
            <a:lvl2pPr marL="0" marR="0" lvl="1" indent="0" algn="r">
              <a:lnSpc>
                <a:spcPct val="100000"/>
              </a:lnSpc>
              <a:spcBef>
                <a:spcPts val="0"/>
              </a:spcBef>
              <a:spcAft>
                <a:spcPts val="0"/>
              </a:spcAft>
              <a:buClr>
                <a:schemeClr val="lt1"/>
              </a:buClr>
              <a:buSzPts val="2201"/>
              <a:buFont typeface="Calibri"/>
              <a:buNone/>
              <a:defRPr sz="2201" b="0" i="0" u="none" strike="noStrike" cap="none">
                <a:solidFill>
                  <a:schemeClr val="lt1"/>
                </a:solidFill>
                <a:latin typeface="Calibri"/>
                <a:ea typeface="Calibri"/>
                <a:cs typeface="Calibri"/>
                <a:sym typeface="Calibri"/>
              </a:defRPr>
            </a:lvl2pPr>
            <a:lvl3pPr marL="0" marR="0" lvl="2" indent="0" algn="r">
              <a:lnSpc>
                <a:spcPct val="100000"/>
              </a:lnSpc>
              <a:spcBef>
                <a:spcPts val="0"/>
              </a:spcBef>
              <a:spcAft>
                <a:spcPts val="0"/>
              </a:spcAft>
              <a:buClr>
                <a:schemeClr val="lt1"/>
              </a:buClr>
              <a:buSzPts val="2201"/>
              <a:buFont typeface="Calibri"/>
              <a:buNone/>
              <a:defRPr sz="2201" b="0" i="0" u="none" strike="noStrike" cap="none">
                <a:solidFill>
                  <a:schemeClr val="lt1"/>
                </a:solidFill>
                <a:latin typeface="Calibri"/>
                <a:ea typeface="Calibri"/>
                <a:cs typeface="Calibri"/>
                <a:sym typeface="Calibri"/>
              </a:defRPr>
            </a:lvl3pPr>
            <a:lvl4pPr marL="0" marR="0" lvl="3" indent="0" algn="r">
              <a:lnSpc>
                <a:spcPct val="100000"/>
              </a:lnSpc>
              <a:spcBef>
                <a:spcPts val="0"/>
              </a:spcBef>
              <a:spcAft>
                <a:spcPts val="0"/>
              </a:spcAft>
              <a:buClr>
                <a:schemeClr val="lt1"/>
              </a:buClr>
              <a:buSzPts val="2201"/>
              <a:buFont typeface="Calibri"/>
              <a:buNone/>
              <a:defRPr sz="2201" b="0" i="0" u="none" strike="noStrike" cap="none">
                <a:solidFill>
                  <a:schemeClr val="lt1"/>
                </a:solidFill>
                <a:latin typeface="Calibri"/>
                <a:ea typeface="Calibri"/>
                <a:cs typeface="Calibri"/>
                <a:sym typeface="Calibri"/>
              </a:defRPr>
            </a:lvl4pPr>
            <a:lvl5pPr marL="0" marR="0" lvl="4" indent="0" algn="r">
              <a:lnSpc>
                <a:spcPct val="100000"/>
              </a:lnSpc>
              <a:spcBef>
                <a:spcPts val="0"/>
              </a:spcBef>
              <a:spcAft>
                <a:spcPts val="0"/>
              </a:spcAft>
              <a:buClr>
                <a:schemeClr val="lt1"/>
              </a:buClr>
              <a:buSzPts val="2201"/>
              <a:buFont typeface="Calibri"/>
              <a:buNone/>
              <a:defRPr sz="2201" b="0" i="0" u="none" strike="noStrike" cap="none">
                <a:solidFill>
                  <a:schemeClr val="lt1"/>
                </a:solidFill>
                <a:latin typeface="Calibri"/>
                <a:ea typeface="Calibri"/>
                <a:cs typeface="Calibri"/>
                <a:sym typeface="Calibri"/>
              </a:defRPr>
            </a:lvl5pPr>
            <a:lvl6pPr marL="0" marR="0" lvl="5" indent="0" algn="r">
              <a:lnSpc>
                <a:spcPct val="100000"/>
              </a:lnSpc>
              <a:spcBef>
                <a:spcPts val="0"/>
              </a:spcBef>
              <a:spcAft>
                <a:spcPts val="0"/>
              </a:spcAft>
              <a:buClr>
                <a:schemeClr val="lt1"/>
              </a:buClr>
              <a:buSzPts val="2201"/>
              <a:buFont typeface="Calibri"/>
              <a:buNone/>
              <a:defRPr sz="2201" b="0" i="0" u="none" strike="noStrike" cap="none">
                <a:solidFill>
                  <a:schemeClr val="lt1"/>
                </a:solidFill>
                <a:latin typeface="Calibri"/>
                <a:ea typeface="Calibri"/>
                <a:cs typeface="Calibri"/>
                <a:sym typeface="Calibri"/>
              </a:defRPr>
            </a:lvl6pPr>
            <a:lvl7pPr marL="0" marR="0" lvl="6" indent="0" algn="r">
              <a:lnSpc>
                <a:spcPct val="100000"/>
              </a:lnSpc>
              <a:spcBef>
                <a:spcPts val="0"/>
              </a:spcBef>
              <a:spcAft>
                <a:spcPts val="0"/>
              </a:spcAft>
              <a:buClr>
                <a:schemeClr val="lt1"/>
              </a:buClr>
              <a:buSzPts val="2201"/>
              <a:buFont typeface="Calibri"/>
              <a:buNone/>
              <a:defRPr sz="2201" b="0" i="0" u="none" strike="noStrike" cap="none">
                <a:solidFill>
                  <a:schemeClr val="lt1"/>
                </a:solidFill>
                <a:latin typeface="Calibri"/>
                <a:ea typeface="Calibri"/>
                <a:cs typeface="Calibri"/>
                <a:sym typeface="Calibri"/>
              </a:defRPr>
            </a:lvl7pPr>
            <a:lvl8pPr marL="0" marR="0" lvl="7" indent="0" algn="r">
              <a:lnSpc>
                <a:spcPct val="100000"/>
              </a:lnSpc>
              <a:spcBef>
                <a:spcPts val="0"/>
              </a:spcBef>
              <a:spcAft>
                <a:spcPts val="0"/>
              </a:spcAft>
              <a:buClr>
                <a:schemeClr val="lt1"/>
              </a:buClr>
              <a:buSzPts val="2201"/>
              <a:buFont typeface="Calibri"/>
              <a:buNone/>
              <a:defRPr sz="2201" b="0" i="0" u="none" strike="noStrike" cap="none">
                <a:solidFill>
                  <a:schemeClr val="lt1"/>
                </a:solidFill>
                <a:latin typeface="Calibri"/>
                <a:ea typeface="Calibri"/>
                <a:cs typeface="Calibri"/>
                <a:sym typeface="Calibri"/>
              </a:defRPr>
            </a:lvl8pPr>
            <a:lvl9pPr marL="0" marR="0" lvl="8" indent="0" algn="r">
              <a:lnSpc>
                <a:spcPct val="100000"/>
              </a:lnSpc>
              <a:spcBef>
                <a:spcPts val="0"/>
              </a:spcBef>
              <a:spcAft>
                <a:spcPts val="0"/>
              </a:spcAft>
              <a:buClr>
                <a:schemeClr val="lt1"/>
              </a:buClr>
              <a:buSzPts val="2201"/>
              <a:buFont typeface="Calibri"/>
              <a:buNone/>
              <a:defRPr sz="2201" b="0" i="0" u="none" strike="noStrike" cap="none">
                <a:solidFill>
                  <a:schemeClr val="lt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9219" name="Google Shape;9219;p704" descr="M:\Marketing Communication and Referral Access\Luis\newbrand\UCM_logo\master\horizontal\UCM_Logo_Master_Brand_Horizontal_Tagline_rgb.jpg"/>
          <p:cNvPicPr preferRelativeResize="0"/>
          <p:nvPr/>
        </p:nvPicPr>
        <p:blipFill rotWithShape="1">
          <a:blip r:embed="rId2">
            <a:alphaModFix/>
          </a:blip>
          <a:srcRect/>
          <a:stretch/>
        </p:blipFill>
        <p:spPr>
          <a:xfrm>
            <a:off x="152404" y="8953502"/>
            <a:ext cx="5556515" cy="977900"/>
          </a:xfrm>
          <a:prstGeom prst="rect">
            <a:avLst/>
          </a:prstGeom>
          <a:noFill/>
          <a:ln>
            <a:noFill/>
          </a:ln>
        </p:spPr>
      </p:pic>
    </p:spTree>
  </p:cSld>
  <p:clrMapOvr>
    <a:masterClrMapping/>
  </p:clrMapOvr>
</p:sldLayout>
</file>

<file path=ppt/slideLayouts/slideLayout973.xml><?xml version="1.0" encoding="utf-8"?>
<p:sldLayout xmlns:a="http://schemas.openxmlformats.org/drawingml/2006/main" xmlns:r="http://schemas.openxmlformats.org/officeDocument/2006/relationships" xmlns:p="http://schemas.openxmlformats.org/presentationml/2006/main" matchingName="27_Title and Content">
  <p:cSld name="27_Title and Content">
    <p:spTree>
      <p:nvGrpSpPr>
        <p:cNvPr id="1" name="Shape 9220"/>
        <p:cNvGrpSpPr/>
        <p:nvPr/>
      </p:nvGrpSpPr>
      <p:grpSpPr>
        <a:xfrm>
          <a:off x="0" y="0"/>
          <a:ext cx="0" cy="0"/>
          <a:chOff x="0" y="0"/>
          <a:chExt cx="0" cy="0"/>
        </a:xfrm>
      </p:grpSpPr>
      <p:sp>
        <p:nvSpPr>
          <p:cNvPr id="9221" name="Google Shape;9221;p705"/>
          <p:cNvSpPr/>
          <p:nvPr/>
        </p:nvSpPr>
        <p:spPr>
          <a:xfrm>
            <a:off x="0" y="9469678"/>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pic>
        <p:nvPicPr>
          <p:cNvPr id="9222" name="Google Shape;9222;p705"/>
          <p:cNvPicPr preferRelativeResize="0"/>
          <p:nvPr/>
        </p:nvPicPr>
        <p:blipFill rotWithShape="1">
          <a:blip r:embed="rId2">
            <a:alphaModFix/>
          </a:blip>
          <a:srcRect/>
          <a:stretch/>
        </p:blipFill>
        <p:spPr>
          <a:xfrm>
            <a:off x="10699008" y="9546612"/>
            <a:ext cx="7588992" cy="740388"/>
          </a:xfrm>
          <a:prstGeom prst="rect">
            <a:avLst/>
          </a:prstGeom>
          <a:noFill/>
          <a:ln>
            <a:noFill/>
          </a:ln>
        </p:spPr>
      </p:pic>
      <p:sp>
        <p:nvSpPr>
          <p:cNvPr id="9223" name="Google Shape;9223;p705"/>
          <p:cNvSpPr/>
          <p:nvPr/>
        </p:nvSpPr>
        <p:spPr>
          <a:xfrm>
            <a:off x="0" y="9452273"/>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9224" name="Google Shape;9224;p705"/>
          <p:cNvSpPr txBox="1">
            <a:spLocks noGrp="1"/>
          </p:cNvSpPr>
          <p:nvPr>
            <p:ph type="title"/>
          </p:nvPr>
        </p:nvSpPr>
        <p:spPr>
          <a:xfrm>
            <a:off x="1273486" y="1210286"/>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225" name="Google Shape;9225;p705"/>
          <p:cNvSpPr txBox="1">
            <a:spLocks noGrp="1"/>
          </p:cNvSpPr>
          <p:nvPr>
            <p:ph type="body" idx="1"/>
          </p:nvPr>
        </p:nvSpPr>
        <p:spPr>
          <a:xfrm>
            <a:off x="1273486" y="2456782"/>
            <a:ext cx="15234269" cy="617573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974.xml><?xml version="1.0" encoding="utf-8"?>
<p:sldLayout xmlns:a="http://schemas.openxmlformats.org/drawingml/2006/main" xmlns:r="http://schemas.openxmlformats.org/officeDocument/2006/relationships" xmlns:p="http://schemas.openxmlformats.org/presentationml/2006/main" matchingName="38_Quotation">
  <p:cSld name="38_Quotation">
    <p:spTree>
      <p:nvGrpSpPr>
        <p:cNvPr id="1" name="Shape 9226"/>
        <p:cNvGrpSpPr/>
        <p:nvPr/>
      </p:nvGrpSpPr>
      <p:grpSpPr>
        <a:xfrm>
          <a:off x="0" y="0"/>
          <a:ext cx="0" cy="0"/>
          <a:chOff x="0" y="0"/>
          <a:chExt cx="0" cy="0"/>
        </a:xfrm>
      </p:grpSpPr>
      <p:sp>
        <p:nvSpPr>
          <p:cNvPr id="9227" name="Google Shape;9227;p706"/>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9228" name="Google Shape;9228;p706"/>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229" name="Google Shape;9229;p706"/>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230" name="Google Shape;9230;p706"/>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9231" name="Google Shape;9231;p70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9232" name="Google Shape;9232;p70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9233" name="Google Shape;9233;p706"/>
          <p:cNvGrpSpPr/>
          <p:nvPr/>
        </p:nvGrpSpPr>
        <p:grpSpPr>
          <a:xfrm>
            <a:off x="10787315" y="2"/>
            <a:ext cx="7500689" cy="2138988"/>
            <a:chOff x="7191542" y="1"/>
            <a:chExt cx="5000459" cy="1425992"/>
          </a:xfrm>
        </p:grpSpPr>
        <p:pic>
          <p:nvPicPr>
            <p:cNvPr id="9234" name="Google Shape;9234;p70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235" name="Google Shape;9235;p706"/>
            <p:cNvGrpSpPr/>
            <p:nvPr/>
          </p:nvGrpSpPr>
          <p:grpSpPr>
            <a:xfrm>
              <a:off x="7191542" y="1"/>
              <a:ext cx="5000459" cy="1425992"/>
              <a:chOff x="7186272" y="0"/>
              <a:chExt cx="5005729" cy="1427495"/>
            </a:xfrm>
          </p:grpSpPr>
          <p:sp>
            <p:nvSpPr>
              <p:cNvPr id="9236" name="Google Shape;9236;p70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9237" name="Google Shape;9237;p70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9238" name="Google Shape;9238;p706"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975.xml><?xml version="1.0" encoding="utf-8"?>
<p:sldLayout xmlns:a="http://schemas.openxmlformats.org/drawingml/2006/main" xmlns:r="http://schemas.openxmlformats.org/officeDocument/2006/relationships" xmlns:p="http://schemas.openxmlformats.org/presentationml/2006/main" matchingName="8_Cover">
  <p:cSld name="8_Cover">
    <p:spTree>
      <p:nvGrpSpPr>
        <p:cNvPr id="1" name="Shape 9239"/>
        <p:cNvGrpSpPr/>
        <p:nvPr/>
      </p:nvGrpSpPr>
      <p:grpSpPr>
        <a:xfrm>
          <a:off x="0" y="0"/>
          <a:ext cx="0" cy="0"/>
          <a:chOff x="0" y="0"/>
          <a:chExt cx="0" cy="0"/>
        </a:xfrm>
      </p:grpSpPr>
      <p:sp>
        <p:nvSpPr>
          <p:cNvPr id="9240" name="Google Shape;9240;p707"/>
          <p:cNvSpPr/>
          <p:nvPr/>
        </p:nvSpPr>
        <p:spPr>
          <a:xfrm>
            <a:off x="1353552" y="1941620"/>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9241" name="Google Shape;9241;p707"/>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242" name="Google Shape;9242;p707"/>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9243" name="Google Shape;9243;p707"/>
          <p:cNvSpPr>
            <a:spLocks noGrp="1"/>
          </p:cNvSpPr>
          <p:nvPr>
            <p:ph type="pic" idx="2"/>
          </p:nvPr>
        </p:nvSpPr>
        <p:spPr>
          <a:xfrm>
            <a:off x="10678026" y="350873"/>
            <a:ext cx="7609974" cy="8915400"/>
          </a:xfrm>
          <a:prstGeom prst="rect">
            <a:avLst/>
          </a:prstGeom>
          <a:noFill/>
          <a:ln>
            <a:noFill/>
          </a:ln>
        </p:spPr>
      </p:sp>
      <p:grpSp>
        <p:nvGrpSpPr>
          <p:cNvPr id="9244" name="Google Shape;9244;p707"/>
          <p:cNvGrpSpPr/>
          <p:nvPr/>
        </p:nvGrpSpPr>
        <p:grpSpPr>
          <a:xfrm>
            <a:off x="0" y="7530523"/>
            <a:ext cx="18288000" cy="2756480"/>
            <a:chOff x="0" y="5020348"/>
            <a:chExt cx="12192000" cy="1837653"/>
          </a:xfrm>
        </p:grpSpPr>
        <p:sp>
          <p:nvSpPr>
            <p:cNvPr id="9245" name="Google Shape;9245;p707"/>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9246" name="Google Shape;9246;p707"/>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pic>
          <p:nvPicPr>
            <p:cNvPr id="9247" name="Google Shape;9247;p707"/>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976.xml><?xml version="1.0" encoding="utf-8"?>
<p:sldLayout xmlns:a="http://schemas.openxmlformats.org/drawingml/2006/main" xmlns:r="http://schemas.openxmlformats.org/officeDocument/2006/relationships" xmlns:p="http://schemas.openxmlformats.org/presentationml/2006/main" matchingName="8_Divider">
  <p:cSld name="8_Divider">
    <p:bg>
      <p:bgPr>
        <a:solidFill>
          <a:schemeClr val="lt2"/>
        </a:solidFill>
        <a:effectLst/>
      </p:bgPr>
    </p:bg>
    <p:spTree>
      <p:nvGrpSpPr>
        <p:cNvPr id="1" name="Shape 9248"/>
        <p:cNvGrpSpPr/>
        <p:nvPr/>
      </p:nvGrpSpPr>
      <p:grpSpPr>
        <a:xfrm>
          <a:off x="0" y="0"/>
          <a:ext cx="0" cy="0"/>
          <a:chOff x="0" y="0"/>
          <a:chExt cx="0" cy="0"/>
        </a:xfrm>
      </p:grpSpPr>
      <p:grpSp>
        <p:nvGrpSpPr>
          <p:cNvPr id="9249" name="Google Shape;9249;p708"/>
          <p:cNvGrpSpPr/>
          <p:nvPr/>
        </p:nvGrpSpPr>
        <p:grpSpPr>
          <a:xfrm>
            <a:off x="0" y="7530521"/>
            <a:ext cx="18288000" cy="2756480"/>
            <a:chOff x="0" y="5020347"/>
            <a:chExt cx="12192000" cy="1837653"/>
          </a:xfrm>
        </p:grpSpPr>
        <p:sp>
          <p:nvSpPr>
            <p:cNvPr id="9250" name="Google Shape;9250;p708"/>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9251" name="Google Shape;9251;p708"/>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9252" name="Google Shape;9252;p708"/>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pic>
          <p:nvPicPr>
            <p:cNvPr id="9253" name="Google Shape;9253;p708"/>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9254" name="Google Shape;9254;p708"/>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255" name="Google Shape;9255;p708"/>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977.xml><?xml version="1.0" encoding="utf-8"?>
<p:sldLayout xmlns:a="http://schemas.openxmlformats.org/drawingml/2006/main" xmlns:r="http://schemas.openxmlformats.org/officeDocument/2006/relationships" xmlns:p="http://schemas.openxmlformats.org/presentationml/2006/main" matchingName="14_Quotation">
  <p:cSld name="14_Quotation">
    <p:spTree>
      <p:nvGrpSpPr>
        <p:cNvPr id="1" name="Shape 9256"/>
        <p:cNvGrpSpPr/>
        <p:nvPr/>
      </p:nvGrpSpPr>
      <p:grpSpPr>
        <a:xfrm>
          <a:off x="0" y="0"/>
          <a:ext cx="0" cy="0"/>
          <a:chOff x="0" y="0"/>
          <a:chExt cx="0" cy="0"/>
        </a:xfrm>
      </p:grpSpPr>
      <p:sp>
        <p:nvSpPr>
          <p:cNvPr id="9257" name="Google Shape;9257;p709"/>
          <p:cNvSpPr/>
          <p:nvPr/>
        </p:nvSpPr>
        <p:spPr>
          <a:xfrm>
            <a:off x="2141035"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9258" name="Google Shape;9258;p709"/>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259" name="Google Shape;9259;p709"/>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260" name="Google Shape;9260;p709"/>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9261" name="Google Shape;9261;p70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9262" name="Google Shape;9262;p70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9263" name="Google Shape;9263;p709"/>
          <p:cNvGrpSpPr/>
          <p:nvPr/>
        </p:nvGrpSpPr>
        <p:grpSpPr>
          <a:xfrm>
            <a:off x="10787314" y="2"/>
            <a:ext cx="7500689" cy="2138988"/>
            <a:chOff x="7191542" y="1"/>
            <a:chExt cx="5000459" cy="1425992"/>
          </a:xfrm>
        </p:grpSpPr>
        <p:pic>
          <p:nvPicPr>
            <p:cNvPr id="9264" name="Google Shape;9264;p70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265" name="Google Shape;9265;p709"/>
            <p:cNvGrpSpPr/>
            <p:nvPr/>
          </p:nvGrpSpPr>
          <p:grpSpPr>
            <a:xfrm>
              <a:off x="7191542" y="1"/>
              <a:ext cx="5000459" cy="1425992"/>
              <a:chOff x="7186272" y="0"/>
              <a:chExt cx="5005729" cy="1427495"/>
            </a:xfrm>
          </p:grpSpPr>
          <p:sp>
            <p:nvSpPr>
              <p:cNvPr id="9266" name="Google Shape;9266;p70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9267" name="Google Shape;9267;p70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9268" name="Google Shape;9268;p709"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978.xml><?xml version="1.0" encoding="utf-8"?>
<p:sldLayout xmlns:a="http://schemas.openxmlformats.org/drawingml/2006/main" xmlns:r="http://schemas.openxmlformats.org/officeDocument/2006/relationships" xmlns:p="http://schemas.openxmlformats.org/presentationml/2006/main" matchingName="7_Photo Slide">
  <p:cSld name="7_Photo Slide">
    <p:spTree>
      <p:nvGrpSpPr>
        <p:cNvPr id="1" name="Shape 9269"/>
        <p:cNvGrpSpPr/>
        <p:nvPr/>
      </p:nvGrpSpPr>
      <p:grpSpPr>
        <a:xfrm>
          <a:off x="0" y="0"/>
          <a:ext cx="0" cy="0"/>
          <a:chOff x="0" y="0"/>
          <a:chExt cx="0" cy="0"/>
        </a:xfrm>
      </p:grpSpPr>
      <p:sp>
        <p:nvSpPr>
          <p:cNvPr id="9270" name="Google Shape;9270;p710"/>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9271" name="Google Shape;9271;p710"/>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9272" name="Google Shape;9272;p710"/>
          <p:cNvGrpSpPr/>
          <p:nvPr/>
        </p:nvGrpSpPr>
        <p:grpSpPr>
          <a:xfrm>
            <a:off x="0" y="8069140"/>
            <a:ext cx="4211052" cy="1130837"/>
            <a:chOff x="0" y="5379426"/>
            <a:chExt cx="2807368" cy="753891"/>
          </a:xfrm>
        </p:grpSpPr>
        <p:sp>
          <p:nvSpPr>
            <p:cNvPr id="9273" name="Google Shape;9273;p710"/>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9274" name="Google Shape;9274;p710"/>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grpSp>
      <p:sp>
        <p:nvSpPr>
          <p:cNvPr id="9275" name="Google Shape;9275;p710"/>
          <p:cNvSpPr>
            <a:spLocks noGrp="1"/>
          </p:cNvSpPr>
          <p:nvPr>
            <p:ph type="pic" idx="2"/>
          </p:nvPr>
        </p:nvSpPr>
        <p:spPr>
          <a:xfrm>
            <a:off x="4211052" y="685803"/>
            <a:ext cx="13373100" cy="8915397"/>
          </a:xfrm>
          <a:prstGeom prst="rect">
            <a:avLst/>
          </a:prstGeom>
          <a:noFill/>
          <a:ln>
            <a:noFill/>
          </a:ln>
        </p:spPr>
      </p:sp>
      <p:pic>
        <p:nvPicPr>
          <p:cNvPr id="9276" name="Google Shape;9276;p710"/>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cSld>
  <p:clrMapOvr>
    <a:masterClrMapping/>
  </p:clrMapOvr>
</p:sldLayout>
</file>

<file path=ppt/slideLayouts/slideLayout979.xml><?xml version="1.0" encoding="utf-8"?>
<p:sldLayout xmlns:a="http://schemas.openxmlformats.org/drawingml/2006/main" xmlns:r="http://schemas.openxmlformats.org/officeDocument/2006/relationships" xmlns:p="http://schemas.openxmlformats.org/presentationml/2006/main" matchingName="15_Quotation">
  <p:cSld name="15_Quotation">
    <p:spTree>
      <p:nvGrpSpPr>
        <p:cNvPr id="1" name="Shape 9277"/>
        <p:cNvGrpSpPr/>
        <p:nvPr/>
      </p:nvGrpSpPr>
      <p:grpSpPr>
        <a:xfrm>
          <a:off x="0" y="0"/>
          <a:ext cx="0" cy="0"/>
          <a:chOff x="0" y="0"/>
          <a:chExt cx="0" cy="0"/>
        </a:xfrm>
      </p:grpSpPr>
      <p:sp>
        <p:nvSpPr>
          <p:cNvPr id="9278" name="Google Shape;9278;p711"/>
          <p:cNvSpPr/>
          <p:nvPr/>
        </p:nvSpPr>
        <p:spPr>
          <a:xfrm>
            <a:off x="2141035"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9279" name="Google Shape;9279;p711"/>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280" name="Google Shape;9280;p711"/>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281" name="Google Shape;9281;p711"/>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9282" name="Google Shape;9282;p71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9283" name="Google Shape;9283;p71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9284" name="Google Shape;9284;p711"/>
          <p:cNvGrpSpPr/>
          <p:nvPr/>
        </p:nvGrpSpPr>
        <p:grpSpPr>
          <a:xfrm>
            <a:off x="10787314" y="2"/>
            <a:ext cx="7500689" cy="2138988"/>
            <a:chOff x="7191542" y="1"/>
            <a:chExt cx="5000459" cy="1425992"/>
          </a:xfrm>
        </p:grpSpPr>
        <p:pic>
          <p:nvPicPr>
            <p:cNvPr id="9285" name="Google Shape;9285;p71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286" name="Google Shape;9286;p711"/>
            <p:cNvGrpSpPr/>
            <p:nvPr/>
          </p:nvGrpSpPr>
          <p:grpSpPr>
            <a:xfrm>
              <a:off x="7191542" y="1"/>
              <a:ext cx="5000459" cy="1425992"/>
              <a:chOff x="7186272" y="0"/>
              <a:chExt cx="5005729" cy="1427495"/>
            </a:xfrm>
          </p:grpSpPr>
          <p:sp>
            <p:nvSpPr>
              <p:cNvPr id="9287" name="Google Shape;9287;p71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9288" name="Google Shape;9288;p71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9289" name="Google Shape;9289;p711"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980.xml><?xml version="1.0" encoding="utf-8"?>
<p:sldLayout xmlns:a="http://schemas.openxmlformats.org/drawingml/2006/main" xmlns:r="http://schemas.openxmlformats.org/officeDocument/2006/relationships" xmlns:p="http://schemas.openxmlformats.org/presentationml/2006/main" matchingName="7_Title and Content">
  <p:cSld name="7_Title and Content">
    <p:spTree>
      <p:nvGrpSpPr>
        <p:cNvPr id="1" name="Shape 9290"/>
        <p:cNvGrpSpPr/>
        <p:nvPr/>
      </p:nvGrpSpPr>
      <p:grpSpPr>
        <a:xfrm>
          <a:off x="0" y="0"/>
          <a:ext cx="0" cy="0"/>
          <a:chOff x="0" y="0"/>
          <a:chExt cx="0" cy="0"/>
        </a:xfrm>
      </p:grpSpPr>
      <p:grpSp>
        <p:nvGrpSpPr>
          <p:cNvPr id="9291" name="Google Shape;9291;p712"/>
          <p:cNvGrpSpPr/>
          <p:nvPr/>
        </p:nvGrpSpPr>
        <p:grpSpPr>
          <a:xfrm>
            <a:off x="10787314" y="2"/>
            <a:ext cx="7500689" cy="2138988"/>
            <a:chOff x="7191542" y="1"/>
            <a:chExt cx="5000459" cy="1425992"/>
          </a:xfrm>
        </p:grpSpPr>
        <p:pic>
          <p:nvPicPr>
            <p:cNvPr id="9292" name="Google Shape;9292;p71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293" name="Google Shape;9293;p712"/>
            <p:cNvGrpSpPr/>
            <p:nvPr/>
          </p:nvGrpSpPr>
          <p:grpSpPr>
            <a:xfrm>
              <a:off x="7191542" y="1"/>
              <a:ext cx="5000459" cy="1425992"/>
              <a:chOff x="7186272" y="0"/>
              <a:chExt cx="5005729" cy="1427495"/>
            </a:xfrm>
          </p:grpSpPr>
          <p:sp>
            <p:nvSpPr>
              <p:cNvPr id="9294" name="Google Shape;9294;p71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9295" name="Google Shape;9295;p71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9296" name="Google Shape;9296;p712"/>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297" name="Google Shape;9297;p712"/>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298" name="Google Shape;9298;p71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9299" name="Google Shape;9299;p71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9300" name="Google Shape;9300;p71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981.xml><?xml version="1.0" encoding="utf-8"?>
<p:sldLayout xmlns:a="http://schemas.openxmlformats.org/drawingml/2006/main" xmlns:r="http://schemas.openxmlformats.org/officeDocument/2006/relationships" xmlns:p="http://schemas.openxmlformats.org/presentationml/2006/main" matchingName="7_Two Content">
  <p:cSld name="7_Two Content">
    <p:spTree>
      <p:nvGrpSpPr>
        <p:cNvPr id="1" name="Shape 9301"/>
        <p:cNvGrpSpPr/>
        <p:nvPr/>
      </p:nvGrpSpPr>
      <p:grpSpPr>
        <a:xfrm>
          <a:off x="0" y="0"/>
          <a:ext cx="0" cy="0"/>
          <a:chOff x="0" y="0"/>
          <a:chExt cx="0" cy="0"/>
        </a:xfrm>
      </p:grpSpPr>
      <p:sp>
        <p:nvSpPr>
          <p:cNvPr id="9302" name="Google Shape;9302;p713"/>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303" name="Google Shape;9303;p713"/>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9304" name="Google Shape;9304;p713"/>
          <p:cNvGrpSpPr/>
          <p:nvPr/>
        </p:nvGrpSpPr>
        <p:grpSpPr>
          <a:xfrm>
            <a:off x="10787314" y="2"/>
            <a:ext cx="7500689" cy="2138988"/>
            <a:chOff x="7191542" y="1"/>
            <a:chExt cx="5000459" cy="1425992"/>
          </a:xfrm>
        </p:grpSpPr>
        <p:pic>
          <p:nvPicPr>
            <p:cNvPr id="9305" name="Google Shape;9305;p71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306" name="Google Shape;9306;p713"/>
            <p:cNvGrpSpPr/>
            <p:nvPr/>
          </p:nvGrpSpPr>
          <p:grpSpPr>
            <a:xfrm>
              <a:off x="7191542" y="1"/>
              <a:ext cx="5000459" cy="1425992"/>
              <a:chOff x="7186272" y="0"/>
              <a:chExt cx="5005729" cy="1427495"/>
            </a:xfrm>
          </p:grpSpPr>
          <p:sp>
            <p:nvSpPr>
              <p:cNvPr id="9307" name="Google Shape;9307;p71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9308" name="Google Shape;9308;p71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9309" name="Google Shape;9309;p713"/>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310" name="Google Shape;9310;p713"/>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9311" name="Google Shape;9311;p71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9312" name="Google Shape;9312;p71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982.xml><?xml version="1.0" encoding="utf-8"?>
<p:sldLayout xmlns:a="http://schemas.openxmlformats.org/drawingml/2006/main" xmlns:r="http://schemas.openxmlformats.org/officeDocument/2006/relationships" xmlns:p="http://schemas.openxmlformats.org/presentationml/2006/main" matchingName="7_Comparison">
  <p:cSld name="7_Comparison">
    <p:spTree>
      <p:nvGrpSpPr>
        <p:cNvPr id="1" name="Shape 9313"/>
        <p:cNvGrpSpPr/>
        <p:nvPr/>
      </p:nvGrpSpPr>
      <p:grpSpPr>
        <a:xfrm>
          <a:off x="0" y="0"/>
          <a:ext cx="0" cy="0"/>
          <a:chOff x="0" y="0"/>
          <a:chExt cx="0" cy="0"/>
        </a:xfrm>
      </p:grpSpPr>
      <p:grpSp>
        <p:nvGrpSpPr>
          <p:cNvPr id="9314" name="Google Shape;9314;p714"/>
          <p:cNvGrpSpPr/>
          <p:nvPr/>
        </p:nvGrpSpPr>
        <p:grpSpPr>
          <a:xfrm>
            <a:off x="10787314" y="2"/>
            <a:ext cx="7500689" cy="2138988"/>
            <a:chOff x="7191542" y="1"/>
            <a:chExt cx="5000459" cy="1425992"/>
          </a:xfrm>
        </p:grpSpPr>
        <p:pic>
          <p:nvPicPr>
            <p:cNvPr id="9315" name="Google Shape;9315;p71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316" name="Google Shape;9316;p714"/>
            <p:cNvGrpSpPr/>
            <p:nvPr/>
          </p:nvGrpSpPr>
          <p:grpSpPr>
            <a:xfrm>
              <a:off x="7191542" y="1"/>
              <a:ext cx="5000459" cy="1425992"/>
              <a:chOff x="7186272" y="0"/>
              <a:chExt cx="5005729" cy="1427495"/>
            </a:xfrm>
          </p:grpSpPr>
          <p:sp>
            <p:nvSpPr>
              <p:cNvPr id="9317" name="Google Shape;9317;p71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9318" name="Google Shape;9318;p71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9319" name="Google Shape;9319;p714"/>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320" name="Google Shape;9320;p714"/>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9321" name="Google Shape;9321;p714"/>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322" name="Google Shape;9322;p714"/>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9323" name="Google Shape;9323;p714"/>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324" name="Google Shape;9324;p714"/>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9325" name="Google Shape;9325;p71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9326" name="Google Shape;9326;p71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983.xml><?xml version="1.0" encoding="utf-8"?>
<p:sldLayout xmlns:a="http://schemas.openxmlformats.org/drawingml/2006/main" xmlns:r="http://schemas.openxmlformats.org/officeDocument/2006/relationships" xmlns:p="http://schemas.openxmlformats.org/presentationml/2006/main" matchingName="7_Title Only">
  <p:cSld name="7_Title Only">
    <p:spTree>
      <p:nvGrpSpPr>
        <p:cNvPr id="1" name="Shape 9327"/>
        <p:cNvGrpSpPr/>
        <p:nvPr/>
      </p:nvGrpSpPr>
      <p:grpSpPr>
        <a:xfrm>
          <a:off x="0" y="0"/>
          <a:ext cx="0" cy="0"/>
          <a:chOff x="0" y="0"/>
          <a:chExt cx="0" cy="0"/>
        </a:xfrm>
      </p:grpSpPr>
      <p:grpSp>
        <p:nvGrpSpPr>
          <p:cNvPr id="9328" name="Google Shape;9328;p715"/>
          <p:cNvGrpSpPr/>
          <p:nvPr/>
        </p:nvGrpSpPr>
        <p:grpSpPr>
          <a:xfrm>
            <a:off x="10787314" y="2"/>
            <a:ext cx="7500689" cy="2138988"/>
            <a:chOff x="7191542" y="1"/>
            <a:chExt cx="5000459" cy="1425992"/>
          </a:xfrm>
        </p:grpSpPr>
        <p:pic>
          <p:nvPicPr>
            <p:cNvPr id="9329" name="Google Shape;9329;p71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330" name="Google Shape;9330;p715"/>
            <p:cNvGrpSpPr/>
            <p:nvPr/>
          </p:nvGrpSpPr>
          <p:grpSpPr>
            <a:xfrm>
              <a:off x="7191542" y="1"/>
              <a:ext cx="5000459" cy="1425992"/>
              <a:chOff x="7186272" y="0"/>
              <a:chExt cx="5005729" cy="1427495"/>
            </a:xfrm>
          </p:grpSpPr>
          <p:sp>
            <p:nvSpPr>
              <p:cNvPr id="9331" name="Google Shape;9331;p71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9332" name="Google Shape;9332;p71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9333" name="Google Shape;9333;p715"/>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334" name="Google Shape;9334;p715"/>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9335" name="Google Shape;9335;p71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9336" name="Google Shape;9336;p71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984.xml><?xml version="1.0" encoding="utf-8"?>
<p:sldLayout xmlns:a="http://schemas.openxmlformats.org/drawingml/2006/main" xmlns:r="http://schemas.openxmlformats.org/officeDocument/2006/relationships" xmlns:p="http://schemas.openxmlformats.org/presentationml/2006/main" matchingName="11_Cover">
  <p:cSld name="11_Cover">
    <p:spTree>
      <p:nvGrpSpPr>
        <p:cNvPr id="1" name="Shape 9337"/>
        <p:cNvGrpSpPr/>
        <p:nvPr/>
      </p:nvGrpSpPr>
      <p:grpSpPr>
        <a:xfrm>
          <a:off x="0" y="0"/>
          <a:ext cx="0" cy="0"/>
          <a:chOff x="0" y="0"/>
          <a:chExt cx="0" cy="0"/>
        </a:xfrm>
      </p:grpSpPr>
      <p:sp>
        <p:nvSpPr>
          <p:cNvPr id="9338" name="Google Shape;9338;p716"/>
          <p:cNvSpPr/>
          <p:nvPr/>
        </p:nvSpPr>
        <p:spPr>
          <a:xfrm>
            <a:off x="1353552" y="1941620"/>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9339" name="Google Shape;9339;p716"/>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340" name="Google Shape;9340;p716"/>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9341" name="Google Shape;9341;p716"/>
          <p:cNvSpPr>
            <a:spLocks noGrp="1"/>
          </p:cNvSpPr>
          <p:nvPr>
            <p:ph type="pic" idx="2"/>
          </p:nvPr>
        </p:nvSpPr>
        <p:spPr>
          <a:xfrm>
            <a:off x="10678026" y="350873"/>
            <a:ext cx="7609974" cy="8915400"/>
          </a:xfrm>
          <a:prstGeom prst="rect">
            <a:avLst/>
          </a:prstGeom>
          <a:noFill/>
          <a:ln>
            <a:noFill/>
          </a:ln>
        </p:spPr>
      </p:sp>
      <p:grpSp>
        <p:nvGrpSpPr>
          <p:cNvPr id="9342" name="Google Shape;9342;p716"/>
          <p:cNvGrpSpPr/>
          <p:nvPr/>
        </p:nvGrpSpPr>
        <p:grpSpPr>
          <a:xfrm>
            <a:off x="0" y="7530523"/>
            <a:ext cx="18288000" cy="2756480"/>
            <a:chOff x="0" y="5020348"/>
            <a:chExt cx="12192000" cy="1837653"/>
          </a:xfrm>
        </p:grpSpPr>
        <p:sp>
          <p:nvSpPr>
            <p:cNvPr id="9343" name="Google Shape;9343;p716"/>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9344" name="Google Shape;9344;p716"/>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pic>
          <p:nvPicPr>
            <p:cNvPr id="9345" name="Google Shape;9345;p716"/>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985.xml><?xml version="1.0" encoding="utf-8"?>
<p:sldLayout xmlns:a="http://schemas.openxmlformats.org/drawingml/2006/main" xmlns:r="http://schemas.openxmlformats.org/officeDocument/2006/relationships" xmlns:p="http://schemas.openxmlformats.org/presentationml/2006/main" matchingName="11_Divider">
  <p:cSld name="11_Divider">
    <p:bg>
      <p:bgPr>
        <a:solidFill>
          <a:schemeClr val="lt2"/>
        </a:solidFill>
        <a:effectLst/>
      </p:bgPr>
    </p:bg>
    <p:spTree>
      <p:nvGrpSpPr>
        <p:cNvPr id="1" name="Shape 9346"/>
        <p:cNvGrpSpPr/>
        <p:nvPr/>
      </p:nvGrpSpPr>
      <p:grpSpPr>
        <a:xfrm>
          <a:off x="0" y="0"/>
          <a:ext cx="0" cy="0"/>
          <a:chOff x="0" y="0"/>
          <a:chExt cx="0" cy="0"/>
        </a:xfrm>
      </p:grpSpPr>
      <p:grpSp>
        <p:nvGrpSpPr>
          <p:cNvPr id="9347" name="Google Shape;9347;p717"/>
          <p:cNvGrpSpPr/>
          <p:nvPr/>
        </p:nvGrpSpPr>
        <p:grpSpPr>
          <a:xfrm>
            <a:off x="0" y="7530521"/>
            <a:ext cx="18288000" cy="2756480"/>
            <a:chOff x="0" y="5020347"/>
            <a:chExt cx="12192000" cy="1837653"/>
          </a:xfrm>
        </p:grpSpPr>
        <p:sp>
          <p:nvSpPr>
            <p:cNvPr id="9348" name="Google Shape;9348;p717"/>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9349" name="Google Shape;9349;p717"/>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9350" name="Google Shape;9350;p717"/>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pic>
          <p:nvPicPr>
            <p:cNvPr id="9351" name="Google Shape;9351;p717"/>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9352" name="Google Shape;9352;p717"/>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353" name="Google Shape;9353;p717"/>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986.xml><?xml version="1.0" encoding="utf-8"?>
<p:sldLayout xmlns:a="http://schemas.openxmlformats.org/drawingml/2006/main" xmlns:r="http://schemas.openxmlformats.org/officeDocument/2006/relationships" xmlns:p="http://schemas.openxmlformats.org/presentationml/2006/main" matchingName="11_Photo Slide">
  <p:cSld name="11_Photo Slide">
    <p:spTree>
      <p:nvGrpSpPr>
        <p:cNvPr id="1" name="Shape 9354"/>
        <p:cNvGrpSpPr/>
        <p:nvPr/>
      </p:nvGrpSpPr>
      <p:grpSpPr>
        <a:xfrm>
          <a:off x="0" y="0"/>
          <a:ext cx="0" cy="0"/>
          <a:chOff x="0" y="0"/>
          <a:chExt cx="0" cy="0"/>
        </a:xfrm>
      </p:grpSpPr>
      <p:sp>
        <p:nvSpPr>
          <p:cNvPr id="9355" name="Google Shape;9355;p718"/>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9356" name="Google Shape;9356;p718"/>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9357" name="Google Shape;9357;p718"/>
          <p:cNvGrpSpPr/>
          <p:nvPr/>
        </p:nvGrpSpPr>
        <p:grpSpPr>
          <a:xfrm>
            <a:off x="0" y="8069140"/>
            <a:ext cx="4211052" cy="1130837"/>
            <a:chOff x="0" y="5379426"/>
            <a:chExt cx="2807368" cy="753891"/>
          </a:xfrm>
        </p:grpSpPr>
        <p:sp>
          <p:nvSpPr>
            <p:cNvPr id="9358" name="Google Shape;9358;p718"/>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9359" name="Google Shape;9359;p718"/>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grpSp>
      <p:sp>
        <p:nvSpPr>
          <p:cNvPr id="9360" name="Google Shape;9360;p718"/>
          <p:cNvSpPr>
            <a:spLocks noGrp="1"/>
          </p:cNvSpPr>
          <p:nvPr>
            <p:ph type="pic" idx="2"/>
          </p:nvPr>
        </p:nvSpPr>
        <p:spPr>
          <a:xfrm>
            <a:off x="4211052" y="685803"/>
            <a:ext cx="13373100" cy="8915397"/>
          </a:xfrm>
          <a:prstGeom prst="rect">
            <a:avLst/>
          </a:prstGeom>
          <a:noFill/>
          <a:ln>
            <a:noFill/>
          </a:ln>
        </p:spPr>
      </p:sp>
      <p:pic>
        <p:nvPicPr>
          <p:cNvPr id="9361" name="Google Shape;9361;p718"/>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cSld>
  <p:clrMapOvr>
    <a:masterClrMapping/>
  </p:clrMapOvr>
</p:sldLayout>
</file>

<file path=ppt/slideLayouts/slideLayout987.xml><?xml version="1.0" encoding="utf-8"?>
<p:sldLayout xmlns:a="http://schemas.openxmlformats.org/drawingml/2006/main" xmlns:r="http://schemas.openxmlformats.org/officeDocument/2006/relationships" xmlns:p="http://schemas.openxmlformats.org/presentationml/2006/main" matchingName="18_Quotation">
  <p:cSld name="18_Quotation">
    <p:spTree>
      <p:nvGrpSpPr>
        <p:cNvPr id="1" name="Shape 9362"/>
        <p:cNvGrpSpPr/>
        <p:nvPr/>
      </p:nvGrpSpPr>
      <p:grpSpPr>
        <a:xfrm>
          <a:off x="0" y="0"/>
          <a:ext cx="0" cy="0"/>
          <a:chOff x="0" y="0"/>
          <a:chExt cx="0" cy="0"/>
        </a:xfrm>
      </p:grpSpPr>
      <p:sp>
        <p:nvSpPr>
          <p:cNvPr id="9363" name="Google Shape;9363;p719"/>
          <p:cNvSpPr/>
          <p:nvPr/>
        </p:nvSpPr>
        <p:spPr>
          <a:xfrm>
            <a:off x="2141035"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9364" name="Google Shape;9364;p719"/>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365" name="Google Shape;9365;p719"/>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366" name="Google Shape;9366;p719"/>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9367" name="Google Shape;9367;p71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9368" name="Google Shape;9368;p71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9369" name="Google Shape;9369;p719"/>
          <p:cNvGrpSpPr/>
          <p:nvPr/>
        </p:nvGrpSpPr>
        <p:grpSpPr>
          <a:xfrm>
            <a:off x="10787314" y="2"/>
            <a:ext cx="7500689" cy="2138988"/>
            <a:chOff x="7191542" y="1"/>
            <a:chExt cx="5000459" cy="1425992"/>
          </a:xfrm>
        </p:grpSpPr>
        <p:pic>
          <p:nvPicPr>
            <p:cNvPr id="9370" name="Google Shape;9370;p71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371" name="Google Shape;9371;p719"/>
            <p:cNvGrpSpPr/>
            <p:nvPr/>
          </p:nvGrpSpPr>
          <p:grpSpPr>
            <a:xfrm>
              <a:off x="7191542" y="1"/>
              <a:ext cx="5000459" cy="1425992"/>
              <a:chOff x="7186272" y="0"/>
              <a:chExt cx="5005729" cy="1427495"/>
            </a:xfrm>
          </p:grpSpPr>
          <p:sp>
            <p:nvSpPr>
              <p:cNvPr id="9372" name="Google Shape;9372;p71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9373" name="Google Shape;9373;p71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9374" name="Google Shape;9374;p719"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988.xml><?xml version="1.0" encoding="utf-8"?>
<p:sldLayout xmlns:a="http://schemas.openxmlformats.org/drawingml/2006/main" xmlns:r="http://schemas.openxmlformats.org/officeDocument/2006/relationships" xmlns:p="http://schemas.openxmlformats.org/presentationml/2006/main" matchingName="11_Title and Content">
  <p:cSld name="11_Title and Content">
    <p:spTree>
      <p:nvGrpSpPr>
        <p:cNvPr id="1" name="Shape 9375"/>
        <p:cNvGrpSpPr/>
        <p:nvPr/>
      </p:nvGrpSpPr>
      <p:grpSpPr>
        <a:xfrm>
          <a:off x="0" y="0"/>
          <a:ext cx="0" cy="0"/>
          <a:chOff x="0" y="0"/>
          <a:chExt cx="0" cy="0"/>
        </a:xfrm>
      </p:grpSpPr>
      <p:grpSp>
        <p:nvGrpSpPr>
          <p:cNvPr id="9376" name="Google Shape;9376;p720"/>
          <p:cNvGrpSpPr/>
          <p:nvPr/>
        </p:nvGrpSpPr>
        <p:grpSpPr>
          <a:xfrm>
            <a:off x="10787314" y="2"/>
            <a:ext cx="7500689" cy="2138988"/>
            <a:chOff x="7191542" y="1"/>
            <a:chExt cx="5000459" cy="1425992"/>
          </a:xfrm>
        </p:grpSpPr>
        <p:pic>
          <p:nvPicPr>
            <p:cNvPr id="9377" name="Google Shape;9377;p72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378" name="Google Shape;9378;p720"/>
            <p:cNvGrpSpPr/>
            <p:nvPr/>
          </p:nvGrpSpPr>
          <p:grpSpPr>
            <a:xfrm>
              <a:off x="7191542" y="1"/>
              <a:ext cx="5000459" cy="1425992"/>
              <a:chOff x="7186272" y="0"/>
              <a:chExt cx="5005729" cy="1427495"/>
            </a:xfrm>
          </p:grpSpPr>
          <p:sp>
            <p:nvSpPr>
              <p:cNvPr id="9379" name="Google Shape;9379;p72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9380" name="Google Shape;9380;p72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9381" name="Google Shape;9381;p720"/>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382" name="Google Shape;9382;p720"/>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383" name="Google Shape;9383;p720"/>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9384" name="Google Shape;9384;p72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9385" name="Google Shape;9385;p72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989.xml><?xml version="1.0" encoding="utf-8"?>
<p:sldLayout xmlns:a="http://schemas.openxmlformats.org/drawingml/2006/main" xmlns:r="http://schemas.openxmlformats.org/officeDocument/2006/relationships" xmlns:p="http://schemas.openxmlformats.org/presentationml/2006/main" matchingName="11_Two Content">
  <p:cSld name="11_Two Content">
    <p:spTree>
      <p:nvGrpSpPr>
        <p:cNvPr id="1" name="Shape 9386"/>
        <p:cNvGrpSpPr/>
        <p:nvPr/>
      </p:nvGrpSpPr>
      <p:grpSpPr>
        <a:xfrm>
          <a:off x="0" y="0"/>
          <a:ext cx="0" cy="0"/>
          <a:chOff x="0" y="0"/>
          <a:chExt cx="0" cy="0"/>
        </a:xfrm>
      </p:grpSpPr>
      <p:sp>
        <p:nvSpPr>
          <p:cNvPr id="9387" name="Google Shape;9387;p721"/>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388" name="Google Shape;9388;p721"/>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9389" name="Google Shape;9389;p721"/>
          <p:cNvGrpSpPr/>
          <p:nvPr/>
        </p:nvGrpSpPr>
        <p:grpSpPr>
          <a:xfrm>
            <a:off x="10787314" y="2"/>
            <a:ext cx="7500689" cy="2138988"/>
            <a:chOff x="7191542" y="1"/>
            <a:chExt cx="5000459" cy="1425992"/>
          </a:xfrm>
        </p:grpSpPr>
        <p:pic>
          <p:nvPicPr>
            <p:cNvPr id="9390" name="Google Shape;9390;p72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391" name="Google Shape;9391;p721"/>
            <p:cNvGrpSpPr/>
            <p:nvPr/>
          </p:nvGrpSpPr>
          <p:grpSpPr>
            <a:xfrm>
              <a:off x="7191542" y="1"/>
              <a:ext cx="5000459" cy="1425992"/>
              <a:chOff x="7186272" y="0"/>
              <a:chExt cx="5005729" cy="1427495"/>
            </a:xfrm>
          </p:grpSpPr>
          <p:sp>
            <p:nvSpPr>
              <p:cNvPr id="9392" name="Google Shape;9392;p72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9393" name="Google Shape;9393;p72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9394" name="Google Shape;9394;p721"/>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395" name="Google Shape;9395;p721"/>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9396" name="Google Shape;9396;p72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9397" name="Google Shape;9397;p72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990.xml><?xml version="1.0" encoding="utf-8"?>
<p:sldLayout xmlns:a="http://schemas.openxmlformats.org/drawingml/2006/main" xmlns:r="http://schemas.openxmlformats.org/officeDocument/2006/relationships" xmlns:p="http://schemas.openxmlformats.org/presentationml/2006/main" matchingName="11_Comparison">
  <p:cSld name="11_Comparison">
    <p:spTree>
      <p:nvGrpSpPr>
        <p:cNvPr id="1" name="Shape 9398"/>
        <p:cNvGrpSpPr/>
        <p:nvPr/>
      </p:nvGrpSpPr>
      <p:grpSpPr>
        <a:xfrm>
          <a:off x="0" y="0"/>
          <a:ext cx="0" cy="0"/>
          <a:chOff x="0" y="0"/>
          <a:chExt cx="0" cy="0"/>
        </a:xfrm>
      </p:grpSpPr>
      <p:grpSp>
        <p:nvGrpSpPr>
          <p:cNvPr id="9399" name="Google Shape;9399;p722"/>
          <p:cNvGrpSpPr/>
          <p:nvPr/>
        </p:nvGrpSpPr>
        <p:grpSpPr>
          <a:xfrm>
            <a:off x="10787314" y="2"/>
            <a:ext cx="7500689" cy="2138988"/>
            <a:chOff x="7191542" y="1"/>
            <a:chExt cx="5000459" cy="1425992"/>
          </a:xfrm>
        </p:grpSpPr>
        <p:pic>
          <p:nvPicPr>
            <p:cNvPr id="9400" name="Google Shape;9400;p72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401" name="Google Shape;9401;p722"/>
            <p:cNvGrpSpPr/>
            <p:nvPr/>
          </p:nvGrpSpPr>
          <p:grpSpPr>
            <a:xfrm>
              <a:off x="7191542" y="1"/>
              <a:ext cx="5000459" cy="1425992"/>
              <a:chOff x="7186272" y="0"/>
              <a:chExt cx="5005729" cy="1427495"/>
            </a:xfrm>
          </p:grpSpPr>
          <p:sp>
            <p:nvSpPr>
              <p:cNvPr id="9402" name="Google Shape;9402;p72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9403" name="Google Shape;9403;p72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9404" name="Google Shape;9404;p722"/>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405" name="Google Shape;9405;p722"/>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9406" name="Google Shape;9406;p722"/>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407" name="Google Shape;9407;p722"/>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9408" name="Google Shape;9408;p722"/>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409" name="Google Shape;9409;p72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9410" name="Google Shape;9410;p72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9411" name="Google Shape;9411;p72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991.xml><?xml version="1.0" encoding="utf-8"?>
<p:sldLayout xmlns:a="http://schemas.openxmlformats.org/drawingml/2006/main" xmlns:r="http://schemas.openxmlformats.org/officeDocument/2006/relationships" xmlns:p="http://schemas.openxmlformats.org/presentationml/2006/main" matchingName="11_Title Only">
  <p:cSld name="11_Title Only">
    <p:spTree>
      <p:nvGrpSpPr>
        <p:cNvPr id="1" name="Shape 9412"/>
        <p:cNvGrpSpPr/>
        <p:nvPr/>
      </p:nvGrpSpPr>
      <p:grpSpPr>
        <a:xfrm>
          <a:off x="0" y="0"/>
          <a:ext cx="0" cy="0"/>
          <a:chOff x="0" y="0"/>
          <a:chExt cx="0" cy="0"/>
        </a:xfrm>
      </p:grpSpPr>
      <p:grpSp>
        <p:nvGrpSpPr>
          <p:cNvPr id="9413" name="Google Shape;9413;p723"/>
          <p:cNvGrpSpPr/>
          <p:nvPr/>
        </p:nvGrpSpPr>
        <p:grpSpPr>
          <a:xfrm>
            <a:off x="10787314" y="2"/>
            <a:ext cx="7500689" cy="2138988"/>
            <a:chOff x="7191542" y="1"/>
            <a:chExt cx="5000459" cy="1425992"/>
          </a:xfrm>
        </p:grpSpPr>
        <p:pic>
          <p:nvPicPr>
            <p:cNvPr id="9414" name="Google Shape;9414;p72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415" name="Google Shape;9415;p723"/>
            <p:cNvGrpSpPr/>
            <p:nvPr/>
          </p:nvGrpSpPr>
          <p:grpSpPr>
            <a:xfrm>
              <a:off x="7191542" y="1"/>
              <a:ext cx="5000459" cy="1425992"/>
              <a:chOff x="7186272" y="0"/>
              <a:chExt cx="5005729" cy="1427495"/>
            </a:xfrm>
          </p:grpSpPr>
          <p:sp>
            <p:nvSpPr>
              <p:cNvPr id="9416" name="Google Shape;9416;p72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9417" name="Google Shape;9417;p72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9418" name="Google Shape;9418;p723"/>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419" name="Google Shape;9419;p723"/>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9420" name="Google Shape;9420;p72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9421" name="Google Shape;9421;p72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992.xml><?xml version="1.0" encoding="utf-8"?>
<p:sldLayout xmlns:a="http://schemas.openxmlformats.org/drawingml/2006/main" xmlns:r="http://schemas.openxmlformats.org/officeDocument/2006/relationships" xmlns:p="http://schemas.openxmlformats.org/presentationml/2006/main" matchingName="10_End">
  <p:cSld name="10_End">
    <p:spTree>
      <p:nvGrpSpPr>
        <p:cNvPr id="1" name="Shape 9422"/>
        <p:cNvGrpSpPr/>
        <p:nvPr/>
      </p:nvGrpSpPr>
      <p:grpSpPr>
        <a:xfrm>
          <a:off x="0" y="0"/>
          <a:ext cx="0" cy="0"/>
          <a:chOff x="0" y="0"/>
          <a:chExt cx="0" cy="0"/>
        </a:xfrm>
      </p:grpSpPr>
      <p:grpSp>
        <p:nvGrpSpPr>
          <p:cNvPr id="9423" name="Google Shape;9423;p724"/>
          <p:cNvGrpSpPr/>
          <p:nvPr/>
        </p:nvGrpSpPr>
        <p:grpSpPr>
          <a:xfrm>
            <a:off x="0" y="0"/>
            <a:ext cx="18288000" cy="3223245"/>
            <a:chOff x="0" y="0"/>
            <a:chExt cx="12192000" cy="2148830"/>
          </a:xfrm>
        </p:grpSpPr>
        <p:sp>
          <p:nvSpPr>
            <p:cNvPr id="9424" name="Google Shape;9424;p724"/>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9425" name="Google Shape;9425;p724"/>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sp>
        <p:nvSpPr>
          <p:cNvPr id="9426" name="Google Shape;9426;p724"/>
          <p:cNvSpPr/>
          <p:nvPr/>
        </p:nvSpPr>
        <p:spPr>
          <a:xfrm>
            <a:off x="1353552" y="2276546"/>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9427" name="Google Shape;9427;p724"/>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428" name="Google Shape;9428;p724"/>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9429" name="Google Shape;9429;p724"/>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9430" name="Google Shape;9430;p724"/>
          <p:cNvSpPr>
            <a:spLocks noGrp="1"/>
          </p:cNvSpPr>
          <p:nvPr>
            <p:ph type="pic" idx="2"/>
          </p:nvPr>
        </p:nvSpPr>
        <p:spPr>
          <a:xfrm>
            <a:off x="10678026" y="350873"/>
            <a:ext cx="7609974" cy="8915400"/>
          </a:xfrm>
          <a:prstGeom prst="rect">
            <a:avLst/>
          </a:prstGeom>
          <a:noFill/>
          <a:ln>
            <a:noFill/>
          </a:ln>
        </p:spPr>
      </p:sp>
    </p:spTree>
  </p:cSld>
  <p:clrMapOvr>
    <a:masterClrMapping/>
  </p:clrMapOvr>
</p:sldLayout>
</file>

<file path=ppt/slideLayouts/slideLayout993.xml><?xml version="1.0" encoding="utf-8"?>
<p:sldLayout xmlns:a="http://schemas.openxmlformats.org/drawingml/2006/main" xmlns:r="http://schemas.openxmlformats.org/officeDocument/2006/relationships" xmlns:p="http://schemas.openxmlformats.org/presentationml/2006/main" matchingName="21_Quotation">
  <p:cSld name="21_Quotation">
    <p:spTree>
      <p:nvGrpSpPr>
        <p:cNvPr id="1" name="Shape 9431"/>
        <p:cNvGrpSpPr/>
        <p:nvPr/>
      </p:nvGrpSpPr>
      <p:grpSpPr>
        <a:xfrm>
          <a:off x="0" y="0"/>
          <a:ext cx="0" cy="0"/>
          <a:chOff x="0" y="0"/>
          <a:chExt cx="0" cy="0"/>
        </a:xfrm>
      </p:grpSpPr>
      <p:sp>
        <p:nvSpPr>
          <p:cNvPr id="9432" name="Google Shape;9432;p725"/>
          <p:cNvSpPr/>
          <p:nvPr/>
        </p:nvSpPr>
        <p:spPr>
          <a:xfrm>
            <a:off x="2141035"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9433" name="Google Shape;9433;p725"/>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434" name="Google Shape;9434;p725"/>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435" name="Google Shape;9435;p725"/>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9436" name="Google Shape;9436;p72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9437" name="Google Shape;9437;p72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9438" name="Google Shape;9438;p725"/>
          <p:cNvGrpSpPr/>
          <p:nvPr/>
        </p:nvGrpSpPr>
        <p:grpSpPr>
          <a:xfrm>
            <a:off x="10787314" y="2"/>
            <a:ext cx="7500689" cy="2138988"/>
            <a:chOff x="7191542" y="1"/>
            <a:chExt cx="5000459" cy="1425992"/>
          </a:xfrm>
        </p:grpSpPr>
        <p:pic>
          <p:nvPicPr>
            <p:cNvPr id="9439" name="Google Shape;9439;p72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440" name="Google Shape;9440;p725"/>
            <p:cNvGrpSpPr/>
            <p:nvPr/>
          </p:nvGrpSpPr>
          <p:grpSpPr>
            <a:xfrm>
              <a:off x="7191542" y="1"/>
              <a:ext cx="5000459" cy="1425992"/>
              <a:chOff x="7186272" y="0"/>
              <a:chExt cx="5005729" cy="1427495"/>
            </a:xfrm>
          </p:grpSpPr>
          <p:sp>
            <p:nvSpPr>
              <p:cNvPr id="9441" name="Google Shape;9441;p72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9442" name="Google Shape;9442;p72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9443" name="Google Shape;9443;p725"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994.xml><?xml version="1.0" encoding="utf-8"?>
<p:sldLayout xmlns:a="http://schemas.openxmlformats.org/drawingml/2006/main" xmlns:r="http://schemas.openxmlformats.org/officeDocument/2006/relationships" xmlns:p="http://schemas.openxmlformats.org/presentationml/2006/main" matchingName="9_Blank">
  <p:cSld name="9_Blank">
    <p:spTree>
      <p:nvGrpSpPr>
        <p:cNvPr id="1" name="Shape 9444"/>
        <p:cNvGrpSpPr/>
        <p:nvPr/>
      </p:nvGrpSpPr>
      <p:grpSpPr>
        <a:xfrm>
          <a:off x="0" y="0"/>
          <a:ext cx="0" cy="0"/>
          <a:chOff x="0" y="0"/>
          <a:chExt cx="0" cy="0"/>
        </a:xfrm>
      </p:grpSpPr>
      <p:sp>
        <p:nvSpPr>
          <p:cNvPr id="9445" name="Google Shape;9445;p72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9446" name="Google Shape;9446;p72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9447" name="Google Shape;9447;p72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9448" name="Google Shape;9448;p726"/>
          <p:cNvGrpSpPr/>
          <p:nvPr/>
        </p:nvGrpSpPr>
        <p:grpSpPr>
          <a:xfrm>
            <a:off x="10787314" y="2"/>
            <a:ext cx="7500689" cy="2138988"/>
            <a:chOff x="7191542" y="1"/>
            <a:chExt cx="5000459" cy="1425992"/>
          </a:xfrm>
        </p:grpSpPr>
        <p:pic>
          <p:nvPicPr>
            <p:cNvPr id="9449" name="Google Shape;9449;p72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450" name="Google Shape;9450;p726"/>
            <p:cNvGrpSpPr/>
            <p:nvPr/>
          </p:nvGrpSpPr>
          <p:grpSpPr>
            <a:xfrm>
              <a:off x="7191542" y="1"/>
              <a:ext cx="5000459" cy="1425992"/>
              <a:chOff x="7186272" y="0"/>
              <a:chExt cx="5005729" cy="1427495"/>
            </a:xfrm>
          </p:grpSpPr>
          <p:sp>
            <p:nvSpPr>
              <p:cNvPr id="9451" name="Google Shape;9451;p72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9452" name="Google Shape;9452;p72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995.xml><?xml version="1.0" encoding="utf-8"?>
<p:sldLayout xmlns:a="http://schemas.openxmlformats.org/drawingml/2006/main" xmlns:r="http://schemas.openxmlformats.org/officeDocument/2006/relationships" xmlns:p="http://schemas.openxmlformats.org/presentationml/2006/main" matchingName="11_End">
  <p:cSld name="11_End">
    <p:spTree>
      <p:nvGrpSpPr>
        <p:cNvPr id="1" name="Shape 9453"/>
        <p:cNvGrpSpPr/>
        <p:nvPr/>
      </p:nvGrpSpPr>
      <p:grpSpPr>
        <a:xfrm>
          <a:off x="0" y="0"/>
          <a:ext cx="0" cy="0"/>
          <a:chOff x="0" y="0"/>
          <a:chExt cx="0" cy="0"/>
        </a:xfrm>
      </p:grpSpPr>
      <p:grpSp>
        <p:nvGrpSpPr>
          <p:cNvPr id="9454" name="Google Shape;9454;p727"/>
          <p:cNvGrpSpPr/>
          <p:nvPr/>
        </p:nvGrpSpPr>
        <p:grpSpPr>
          <a:xfrm>
            <a:off x="0" y="0"/>
            <a:ext cx="18288000" cy="3223245"/>
            <a:chOff x="0" y="0"/>
            <a:chExt cx="12192000" cy="2148830"/>
          </a:xfrm>
        </p:grpSpPr>
        <p:sp>
          <p:nvSpPr>
            <p:cNvPr id="9455" name="Google Shape;9455;p727"/>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9456" name="Google Shape;9456;p727"/>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sp>
        <p:nvSpPr>
          <p:cNvPr id="9457" name="Google Shape;9457;p727"/>
          <p:cNvSpPr/>
          <p:nvPr/>
        </p:nvSpPr>
        <p:spPr>
          <a:xfrm>
            <a:off x="1353552" y="2276546"/>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9458" name="Google Shape;9458;p727"/>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459" name="Google Shape;9459;p727"/>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9460" name="Google Shape;9460;p727"/>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9461" name="Google Shape;9461;p727"/>
          <p:cNvSpPr>
            <a:spLocks noGrp="1"/>
          </p:cNvSpPr>
          <p:nvPr>
            <p:ph type="pic" idx="2"/>
          </p:nvPr>
        </p:nvSpPr>
        <p:spPr>
          <a:xfrm>
            <a:off x="10678026" y="350873"/>
            <a:ext cx="7609974" cy="8915400"/>
          </a:xfrm>
          <a:prstGeom prst="rect">
            <a:avLst/>
          </a:prstGeom>
          <a:noFill/>
          <a:ln>
            <a:noFill/>
          </a:ln>
        </p:spPr>
      </p:sp>
    </p:spTree>
  </p:cSld>
  <p:clrMapOvr>
    <a:masterClrMapping/>
  </p:clrMapOvr>
</p:sldLayout>
</file>

<file path=ppt/slideLayouts/slideLayout996.xml><?xml version="1.0" encoding="utf-8"?>
<p:sldLayout xmlns:a="http://schemas.openxmlformats.org/drawingml/2006/main" xmlns:r="http://schemas.openxmlformats.org/officeDocument/2006/relationships" xmlns:p="http://schemas.openxmlformats.org/presentationml/2006/main" matchingName="10_Blank">
  <p:cSld name="10_Blank">
    <p:spTree>
      <p:nvGrpSpPr>
        <p:cNvPr id="1" name="Shape 9462"/>
        <p:cNvGrpSpPr/>
        <p:nvPr/>
      </p:nvGrpSpPr>
      <p:grpSpPr>
        <a:xfrm>
          <a:off x="0" y="0"/>
          <a:ext cx="0" cy="0"/>
          <a:chOff x="0" y="0"/>
          <a:chExt cx="0" cy="0"/>
        </a:xfrm>
      </p:grpSpPr>
      <p:sp>
        <p:nvSpPr>
          <p:cNvPr id="9463" name="Google Shape;9463;p728"/>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9464" name="Google Shape;9464;p72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9465" name="Google Shape;9465;p72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9466" name="Google Shape;9466;p728"/>
          <p:cNvGrpSpPr/>
          <p:nvPr/>
        </p:nvGrpSpPr>
        <p:grpSpPr>
          <a:xfrm>
            <a:off x="10787314" y="2"/>
            <a:ext cx="7500689" cy="2138988"/>
            <a:chOff x="7191542" y="1"/>
            <a:chExt cx="5000459" cy="1425992"/>
          </a:xfrm>
        </p:grpSpPr>
        <p:pic>
          <p:nvPicPr>
            <p:cNvPr id="9467" name="Google Shape;9467;p72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468" name="Google Shape;9468;p728"/>
            <p:cNvGrpSpPr/>
            <p:nvPr/>
          </p:nvGrpSpPr>
          <p:grpSpPr>
            <a:xfrm>
              <a:off x="7191542" y="1"/>
              <a:ext cx="5000459" cy="1425992"/>
              <a:chOff x="7186272" y="0"/>
              <a:chExt cx="5005729" cy="1427495"/>
            </a:xfrm>
          </p:grpSpPr>
          <p:sp>
            <p:nvSpPr>
              <p:cNvPr id="9469" name="Google Shape;9469;p72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9470" name="Google Shape;9470;p72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997.xml><?xml version="1.0" encoding="utf-8"?>
<p:sldLayout xmlns:a="http://schemas.openxmlformats.org/drawingml/2006/main" xmlns:r="http://schemas.openxmlformats.org/officeDocument/2006/relationships" xmlns:p="http://schemas.openxmlformats.org/presentationml/2006/main" matchingName="12_Cover">
  <p:cSld name="12_Cover">
    <p:spTree>
      <p:nvGrpSpPr>
        <p:cNvPr id="1" name="Shape 9471"/>
        <p:cNvGrpSpPr/>
        <p:nvPr/>
      </p:nvGrpSpPr>
      <p:grpSpPr>
        <a:xfrm>
          <a:off x="0" y="0"/>
          <a:ext cx="0" cy="0"/>
          <a:chOff x="0" y="0"/>
          <a:chExt cx="0" cy="0"/>
        </a:xfrm>
      </p:grpSpPr>
      <p:sp>
        <p:nvSpPr>
          <p:cNvPr id="9472" name="Google Shape;9472;p729"/>
          <p:cNvSpPr/>
          <p:nvPr/>
        </p:nvSpPr>
        <p:spPr>
          <a:xfrm>
            <a:off x="1353552" y="1941620"/>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9473" name="Google Shape;9473;p729"/>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474" name="Google Shape;9474;p729"/>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9475" name="Google Shape;9475;p729"/>
          <p:cNvSpPr>
            <a:spLocks noGrp="1"/>
          </p:cNvSpPr>
          <p:nvPr>
            <p:ph type="pic" idx="2"/>
          </p:nvPr>
        </p:nvSpPr>
        <p:spPr>
          <a:xfrm>
            <a:off x="10678026" y="350873"/>
            <a:ext cx="7609974" cy="8915400"/>
          </a:xfrm>
          <a:prstGeom prst="rect">
            <a:avLst/>
          </a:prstGeom>
          <a:noFill/>
          <a:ln>
            <a:noFill/>
          </a:ln>
        </p:spPr>
      </p:sp>
      <p:grpSp>
        <p:nvGrpSpPr>
          <p:cNvPr id="9476" name="Google Shape;9476;p729"/>
          <p:cNvGrpSpPr/>
          <p:nvPr/>
        </p:nvGrpSpPr>
        <p:grpSpPr>
          <a:xfrm>
            <a:off x="0" y="7530523"/>
            <a:ext cx="18288000" cy="2756480"/>
            <a:chOff x="0" y="5020348"/>
            <a:chExt cx="12192000" cy="1837653"/>
          </a:xfrm>
        </p:grpSpPr>
        <p:sp>
          <p:nvSpPr>
            <p:cNvPr id="9477" name="Google Shape;9477;p729"/>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9478" name="Google Shape;9478;p729"/>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pic>
          <p:nvPicPr>
            <p:cNvPr id="9479" name="Google Shape;9479;p729"/>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998.xml><?xml version="1.0" encoding="utf-8"?>
<p:sldLayout xmlns:a="http://schemas.openxmlformats.org/drawingml/2006/main" xmlns:r="http://schemas.openxmlformats.org/officeDocument/2006/relationships" xmlns:p="http://schemas.openxmlformats.org/presentationml/2006/main" matchingName="12_Divider">
  <p:cSld name="12_Divider">
    <p:bg>
      <p:bgPr>
        <a:solidFill>
          <a:schemeClr val="lt2"/>
        </a:solidFill>
        <a:effectLst/>
      </p:bgPr>
    </p:bg>
    <p:spTree>
      <p:nvGrpSpPr>
        <p:cNvPr id="1" name="Shape 9480"/>
        <p:cNvGrpSpPr/>
        <p:nvPr/>
      </p:nvGrpSpPr>
      <p:grpSpPr>
        <a:xfrm>
          <a:off x="0" y="0"/>
          <a:ext cx="0" cy="0"/>
          <a:chOff x="0" y="0"/>
          <a:chExt cx="0" cy="0"/>
        </a:xfrm>
      </p:grpSpPr>
      <p:grpSp>
        <p:nvGrpSpPr>
          <p:cNvPr id="9481" name="Google Shape;9481;p730"/>
          <p:cNvGrpSpPr/>
          <p:nvPr/>
        </p:nvGrpSpPr>
        <p:grpSpPr>
          <a:xfrm>
            <a:off x="0" y="7530521"/>
            <a:ext cx="18288000" cy="2756480"/>
            <a:chOff x="0" y="5020347"/>
            <a:chExt cx="12192000" cy="1837653"/>
          </a:xfrm>
        </p:grpSpPr>
        <p:sp>
          <p:nvSpPr>
            <p:cNvPr id="9482" name="Google Shape;9482;p730"/>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9483" name="Google Shape;9483;p730"/>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9484" name="Google Shape;9484;p730"/>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pic>
          <p:nvPicPr>
            <p:cNvPr id="9485" name="Google Shape;9485;p730"/>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9486" name="Google Shape;9486;p730"/>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487" name="Google Shape;9487;p730"/>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999.xml><?xml version="1.0" encoding="utf-8"?>
<p:sldLayout xmlns:a="http://schemas.openxmlformats.org/drawingml/2006/main" xmlns:r="http://schemas.openxmlformats.org/officeDocument/2006/relationships" xmlns:p="http://schemas.openxmlformats.org/presentationml/2006/main" matchingName="12_Photo Slide">
  <p:cSld name="12_Photo Slide">
    <p:spTree>
      <p:nvGrpSpPr>
        <p:cNvPr id="1" name="Shape 9488"/>
        <p:cNvGrpSpPr/>
        <p:nvPr/>
      </p:nvGrpSpPr>
      <p:grpSpPr>
        <a:xfrm>
          <a:off x="0" y="0"/>
          <a:ext cx="0" cy="0"/>
          <a:chOff x="0" y="0"/>
          <a:chExt cx="0" cy="0"/>
        </a:xfrm>
      </p:grpSpPr>
      <p:sp>
        <p:nvSpPr>
          <p:cNvPr id="9489" name="Google Shape;9489;p731"/>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9490" name="Google Shape;9490;p731"/>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9491" name="Google Shape;9491;p731"/>
          <p:cNvGrpSpPr/>
          <p:nvPr/>
        </p:nvGrpSpPr>
        <p:grpSpPr>
          <a:xfrm>
            <a:off x="0" y="8069140"/>
            <a:ext cx="4211052" cy="1130837"/>
            <a:chOff x="0" y="5379426"/>
            <a:chExt cx="2807368" cy="753891"/>
          </a:xfrm>
        </p:grpSpPr>
        <p:sp>
          <p:nvSpPr>
            <p:cNvPr id="9492" name="Google Shape;9492;p731"/>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9493" name="Google Shape;9493;p731"/>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grpSp>
      <p:sp>
        <p:nvSpPr>
          <p:cNvPr id="9494" name="Google Shape;9494;p731"/>
          <p:cNvSpPr>
            <a:spLocks noGrp="1"/>
          </p:cNvSpPr>
          <p:nvPr>
            <p:ph type="pic" idx="2"/>
          </p:nvPr>
        </p:nvSpPr>
        <p:spPr>
          <a:xfrm>
            <a:off x="4211052" y="685803"/>
            <a:ext cx="13373100" cy="8915397"/>
          </a:xfrm>
          <a:prstGeom prst="rect">
            <a:avLst/>
          </a:prstGeom>
          <a:noFill/>
          <a:ln>
            <a:noFill/>
          </a:ln>
        </p:spPr>
      </p:sp>
      <p:pic>
        <p:nvPicPr>
          <p:cNvPr id="9495" name="Google Shape;9495;p731"/>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cSld>
  <p:clrMapOvr>
    <a:masterClrMapping/>
  </p:clrMapOvr>
</p:sldLayout>
</file>

<file path=ppt/slideLayouts/slideLayout1000.xml><?xml version="1.0" encoding="utf-8"?>
<p:sldLayout xmlns:a="http://schemas.openxmlformats.org/drawingml/2006/main" xmlns:r="http://schemas.openxmlformats.org/officeDocument/2006/relationships" xmlns:p="http://schemas.openxmlformats.org/presentationml/2006/main" matchingName="22_Quotation">
  <p:cSld name="22_Quotation">
    <p:spTree>
      <p:nvGrpSpPr>
        <p:cNvPr id="1" name="Shape 9496"/>
        <p:cNvGrpSpPr/>
        <p:nvPr/>
      </p:nvGrpSpPr>
      <p:grpSpPr>
        <a:xfrm>
          <a:off x="0" y="0"/>
          <a:ext cx="0" cy="0"/>
          <a:chOff x="0" y="0"/>
          <a:chExt cx="0" cy="0"/>
        </a:xfrm>
      </p:grpSpPr>
      <p:sp>
        <p:nvSpPr>
          <p:cNvPr id="9497" name="Google Shape;9497;p732"/>
          <p:cNvSpPr/>
          <p:nvPr/>
        </p:nvSpPr>
        <p:spPr>
          <a:xfrm>
            <a:off x="2141035"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9498" name="Google Shape;9498;p732"/>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499" name="Google Shape;9499;p732"/>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500" name="Google Shape;9500;p73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9501" name="Google Shape;9501;p73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9502" name="Google Shape;9502;p73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9503" name="Google Shape;9503;p732"/>
          <p:cNvGrpSpPr/>
          <p:nvPr/>
        </p:nvGrpSpPr>
        <p:grpSpPr>
          <a:xfrm>
            <a:off x="10787314" y="2"/>
            <a:ext cx="7500689" cy="2138988"/>
            <a:chOff x="7191542" y="1"/>
            <a:chExt cx="5000459" cy="1425992"/>
          </a:xfrm>
        </p:grpSpPr>
        <p:pic>
          <p:nvPicPr>
            <p:cNvPr id="9504" name="Google Shape;9504;p73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505" name="Google Shape;9505;p732"/>
            <p:cNvGrpSpPr/>
            <p:nvPr/>
          </p:nvGrpSpPr>
          <p:grpSpPr>
            <a:xfrm>
              <a:off x="7191542" y="1"/>
              <a:ext cx="5000459" cy="1425992"/>
              <a:chOff x="7186272" y="0"/>
              <a:chExt cx="5005729" cy="1427495"/>
            </a:xfrm>
          </p:grpSpPr>
          <p:sp>
            <p:nvSpPr>
              <p:cNvPr id="9506" name="Google Shape;9506;p73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9507" name="Google Shape;9507;p73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9508" name="Google Shape;9508;p732"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001.xml><?xml version="1.0" encoding="utf-8"?>
<p:sldLayout xmlns:a="http://schemas.openxmlformats.org/drawingml/2006/main" xmlns:r="http://schemas.openxmlformats.org/officeDocument/2006/relationships" xmlns:p="http://schemas.openxmlformats.org/presentationml/2006/main" matchingName="23_Quotation">
  <p:cSld name="23_Quotation">
    <p:spTree>
      <p:nvGrpSpPr>
        <p:cNvPr id="1" name="Shape 9509"/>
        <p:cNvGrpSpPr/>
        <p:nvPr/>
      </p:nvGrpSpPr>
      <p:grpSpPr>
        <a:xfrm>
          <a:off x="0" y="0"/>
          <a:ext cx="0" cy="0"/>
          <a:chOff x="0" y="0"/>
          <a:chExt cx="0" cy="0"/>
        </a:xfrm>
      </p:grpSpPr>
      <p:sp>
        <p:nvSpPr>
          <p:cNvPr id="9510" name="Google Shape;9510;p733"/>
          <p:cNvSpPr/>
          <p:nvPr/>
        </p:nvSpPr>
        <p:spPr>
          <a:xfrm>
            <a:off x="2141035"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9511" name="Google Shape;9511;p733"/>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512" name="Google Shape;9512;p733"/>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513" name="Google Shape;9513;p733"/>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9514" name="Google Shape;9514;p73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9515" name="Google Shape;9515;p73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9516" name="Google Shape;9516;p733"/>
          <p:cNvGrpSpPr/>
          <p:nvPr/>
        </p:nvGrpSpPr>
        <p:grpSpPr>
          <a:xfrm>
            <a:off x="10787314" y="2"/>
            <a:ext cx="7500689" cy="2138988"/>
            <a:chOff x="7191542" y="1"/>
            <a:chExt cx="5000459" cy="1425992"/>
          </a:xfrm>
        </p:grpSpPr>
        <p:pic>
          <p:nvPicPr>
            <p:cNvPr id="9517" name="Google Shape;9517;p73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518" name="Google Shape;9518;p733"/>
            <p:cNvGrpSpPr/>
            <p:nvPr/>
          </p:nvGrpSpPr>
          <p:grpSpPr>
            <a:xfrm>
              <a:off x="7191542" y="1"/>
              <a:ext cx="5000459" cy="1425992"/>
              <a:chOff x="7186272" y="0"/>
              <a:chExt cx="5005729" cy="1427495"/>
            </a:xfrm>
          </p:grpSpPr>
          <p:sp>
            <p:nvSpPr>
              <p:cNvPr id="9519" name="Google Shape;9519;p73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9520" name="Google Shape;9520;p73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9521" name="Google Shape;9521;p733"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002.xml><?xml version="1.0" encoding="utf-8"?>
<p:sldLayout xmlns:a="http://schemas.openxmlformats.org/drawingml/2006/main" xmlns:r="http://schemas.openxmlformats.org/officeDocument/2006/relationships" xmlns:p="http://schemas.openxmlformats.org/presentationml/2006/main" matchingName="24_Quotation">
  <p:cSld name="24_Quotation">
    <p:spTree>
      <p:nvGrpSpPr>
        <p:cNvPr id="1" name="Shape 9522"/>
        <p:cNvGrpSpPr/>
        <p:nvPr/>
      </p:nvGrpSpPr>
      <p:grpSpPr>
        <a:xfrm>
          <a:off x="0" y="0"/>
          <a:ext cx="0" cy="0"/>
          <a:chOff x="0" y="0"/>
          <a:chExt cx="0" cy="0"/>
        </a:xfrm>
      </p:grpSpPr>
      <p:sp>
        <p:nvSpPr>
          <p:cNvPr id="9523" name="Google Shape;9523;p734"/>
          <p:cNvSpPr/>
          <p:nvPr/>
        </p:nvSpPr>
        <p:spPr>
          <a:xfrm>
            <a:off x="2141035"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9524" name="Google Shape;9524;p734"/>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525" name="Google Shape;9525;p734"/>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526" name="Google Shape;9526;p734"/>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9527" name="Google Shape;9527;p73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9528" name="Google Shape;9528;p73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9529" name="Google Shape;9529;p734"/>
          <p:cNvGrpSpPr/>
          <p:nvPr/>
        </p:nvGrpSpPr>
        <p:grpSpPr>
          <a:xfrm>
            <a:off x="10787314" y="2"/>
            <a:ext cx="7500689" cy="2138988"/>
            <a:chOff x="7191542" y="1"/>
            <a:chExt cx="5000459" cy="1425992"/>
          </a:xfrm>
        </p:grpSpPr>
        <p:pic>
          <p:nvPicPr>
            <p:cNvPr id="9530" name="Google Shape;9530;p73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531" name="Google Shape;9531;p734"/>
            <p:cNvGrpSpPr/>
            <p:nvPr/>
          </p:nvGrpSpPr>
          <p:grpSpPr>
            <a:xfrm>
              <a:off x="7191542" y="1"/>
              <a:ext cx="5000459" cy="1425992"/>
              <a:chOff x="7186272" y="0"/>
              <a:chExt cx="5005729" cy="1427495"/>
            </a:xfrm>
          </p:grpSpPr>
          <p:sp>
            <p:nvSpPr>
              <p:cNvPr id="9532" name="Google Shape;9532;p73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9533" name="Google Shape;9533;p73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9534" name="Google Shape;9534;p734"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003.xml><?xml version="1.0" encoding="utf-8"?>
<p:sldLayout xmlns:a="http://schemas.openxmlformats.org/drawingml/2006/main" xmlns:r="http://schemas.openxmlformats.org/officeDocument/2006/relationships" xmlns:p="http://schemas.openxmlformats.org/presentationml/2006/main" matchingName="11_Blank">
  <p:cSld name="11_Blank">
    <p:spTree>
      <p:nvGrpSpPr>
        <p:cNvPr id="1" name="Shape 9535"/>
        <p:cNvGrpSpPr/>
        <p:nvPr/>
      </p:nvGrpSpPr>
      <p:grpSpPr>
        <a:xfrm>
          <a:off x="0" y="0"/>
          <a:ext cx="0" cy="0"/>
          <a:chOff x="0" y="0"/>
          <a:chExt cx="0" cy="0"/>
        </a:xfrm>
      </p:grpSpPr>
      <p:sp>
        <p:nvSpPr>
          <p:cNvPr id="9536" name="Google Shape;9536;p735"/>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9537" name="Google Shape;9537;p73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9538" name="Google Shape;9538;p73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9539" name="Google Shape;9539;p735"/>
          <p:cNvGrpSpPr/>
          <p:nvPr/>
        </p:nvGrpSpPr>
        <p:grpSpPr>
          <a:xfrm>
            <a:off x="10787314" y="2"/>
            <a:ext cx="7500689" cy="2138988"/>
            <a:chOff x="7191542" y="1"/>
            <a:chExt cx="5000459" cy="1425992"/>
          </a:xfrm>
        </p:grpSpPr>
        <p:pic>
          <p:nvPicPr>
            <p:cNvPr id="9540" name="Google Shape;9540;p73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541" name="Google Shape;9541;p735"/>
            <p:cNvGrpSpPr/>
            <p:nvPr/>
          </p:nvGrpSpPr>
          <p:grpSpPr>
            <a:xfrm>
              <a:off x="7191542" y="1"/>
              <a:ext cx="5000459" cy="1425992"/>
              <a:chOff x="7186272" y="0"/>
              <a:chExt cx="5005729" cy="1427495"/>
            </a:xfrm>
          </p:grpSpPr>
          <p:sp>
            <p:nvSpPr>
              <p:cNvPr id="9542" name="Google Shape;9542;p73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9543" name="Google Shape;9543;p73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1004.xml><?xml version="1.0" encoding="utf-8"?>
<p:sldLayout xmlns:a="http://schemas.openxmlformats.org/drawingml/2006/main" xmlns:r="http://schemas.openxmlformats.org/officeDocument/2006/relationships" xmlns:p="http://schemas.openxmlformats.org/presentationml/2006/main" matchingName="25_Quotation">
  <p:cSld name="25_Quotation">
    <p:spTree>
      <p:nvGrpSpPr>
        <p:cNvPr id="1" name="Shape 9544"/>
        <p:cNvGrpSpPr/>
        <p:nvPr/>
      </p:nvGrpSpPr>
      <p:grpSpPr>
        <a:xfrm>
          <a:off x="0" y="0"/>
          <a:ext cx="0" cy="0"/>
          <a:chOff x="0" y="0"/>
          <a:chExt cx="0" cy="0"/>
        </a:xfrm>
      </p:grpSpPr>
      <p:sp>
        <p:nvSpPr>
          <p:cNvPr id="9545" name="Google Shape;9545;p736"/>
          <p:cNvSpPr/>
          <p:nvPr/>
        </p:nvSpPr>
        <p:spPr>
          <a:xfrm>
            <a:off x="2141035"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9546" name="Google Shape;9546;p736"/>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547" name="Google Shape;9547;p736"/>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548" name="Google Shape;9548;p73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9549" name="Google Shape;9549;p73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9550" name="Google Shape;9550;p73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9551" name="Google Shape;9551;p736"/>
          <p:cNvGrpSpPr/>
          <p:nvPr/>
        </p:nvGrpSpPr>
        <p:grpSpPr>
          <a:xfrm>
            <a:off x="10787314" y="2"/>
            <a:ext cx="7500689" cy="2138988"/>
            <a:chOff x="7191542" y="1"/>
            <a:chExt cx="5000459" cy="1425992"/>
          </a:xfrm>
        </p:grpSpPr>
        <p:pic>
          <p:nvPicPr>
            <p:cNvPr id="9552" name="Google Shape;9552;p73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553" name="Google Shape;9553;p736"/>
            <p:cNvGrpSpPr/>
            <p:nvPr/>
          </p:nvGrpSpPr>
          <p:grpSpPr>
            <a:xfrm>
              <a:off x="7191542" y="1"/>
              <a:ext cx="5000459" cy="1425992"/>
              <a:chOff x="7186272" y="0"/>
              <a:chExt cx="5005729" cy="1427495"/>
            </a:xfrm>
          </p:grpSpPr>
          <p:sp>
            <p:nvSpPr>
              <p:cNvPr id="9554" name="Google Shape;9554;p73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9555" name="Google Shape;9555;p73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9556" name="Google Shape;9556;p736"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005.xml><?xml version="1.0" encoding="utf-8"?>
<p:sldLayout xmlns:a="http://schemas.openxmlformats.org/drawingml/2006/main" xmlns:r="http://schemas.openxmlformats.org/officeDocument/2006/relationships" xmlns:p="http://schemas.openxmlformats.org/presentationml/2006/main" matchingName="27_Quotation">
  <p:cSld name="27_Quotation">
    <p:spTree>
      <p:nvGrpSpPr>
        <p:cNvPr id="1" name="Shape 9557"/>
        <p:cNvGrpSpPr/>
        <p:nvPr/>
      </p:nvGrpSpPr>
      <p:grpSpPr>
        <a:xfrm>
          <a:off x="0" y="0"/>
          <a:ext cx="0" cy="0"/>
          <a:chOff x="0" y="0"/>
          <a:chExt cx="0" cy="0"/>
        </a:xfrm>
      </p:grpSpPr>
      <p:sp>
        <p:nvSpPr>
          <p:cNvPr id="9558" name="Google Shape;9558;p737"/>
          <p:cNvSpPr/>
          <p:nvPr/>
        </p:nvSpPr>
        <p:spPr>
          <a:xfrm>
            <a:off x="2141035"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9559" name="Google Shape;9559;p737"/>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560" name="Google Shape;9560;p737"/>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561" name="Google Shape;9561;p737"/>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9562" name="Google Shape;9562;p73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9563" name="Google Shape;9563;p73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9564" name="Google Shape;9564;p737"/>
          <p:cNvGrpSpPr/>
          <p:nvPr/>
        </p:nvGrpSpPr>
        <p:grpSpPr>
          <a:xfrm>
            <a:off x="10787314" y="2"/>
            <a:ext cx="7500689" cy="2138988"/>
            <a:chOff x="7191542" y="1"/>
            <a:chExt cx="5000459" cy="1425992"/>
          </a:xfrm>
        </p:grpSpPr>
        <p:pic>
          <p:nvPicPr>
            <p:cNvPr id="9565" name="Google Shape;9565;p73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566" name="Google Shape;9566;p737"/>
            <p:cNvGrpSpPr/>
            <p:nvPr/>
          </p:nvGrpSpPr>
          <p:grpSpPr>
            <a:xfrm>
              <a:off x="7191542" y="1"/>
              <a:ext cx="5000459" cy="1425992"/>
              <a:chOff x="7186272" y="0"/>
              <a:chExt cx="5005729" cy="1427495"/>
            </a:xfrm>
          </p:grpSpPr>
          <p:sp>
            <p:nvSpPr>
              <p:cNvPr id="9567" name="Google Shape;9567;p73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9568" name="Google Shape;9568;p73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9569" name="Google Shape;9569;p737"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006.xml><?xml version="1.0" encoding="utf-8"?>
<p:sldLayout xmlns:a="http://schemas.openxmlformats.org/drawingml/2006/main" xmlns:r="http://schemas.openxmlformats.org/officeDocument/2006/relationships" xmlns:p="http://schemas.openxmlformats.org/presentationml/2006/main" matchingName="29_Quotation">
  <p:cSld name="29_Quotation">
    <p:spTree>
      <p:nvGrpSpPr>
        <p:cNvPr id="1" name="Shape 9570"/>
        <p:cNvGrpSpPr/>
        <p:nvPr/>
      </p:nvGrpSpPr>
      <p:grpSpPr>
        <a:xfrm>
          <a:off x="0" y="0"/>
          <a:ext cx="0" cy="0"/>
          <a:chOff x="0" y="0"/>
          <a:chExt cx="0" cy="0"/>
        </a:xfrm>
      </p:grpSpPr>
      <p:sp>
        <p:nvSpPr>
          <p:cNvPr id="9571" name="Google Shape;9571;p738"/>
          <p:cNvSpPr/>
          <p:nvPr/>
        </p:nvSpPr>
        <p:spPr>
          <a:xfrm>
            <a:off x="2141035"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9572" name="Google Shape;9572;p738"/>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573" name="Google Shape;9573;p738"/>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574" name="Google Shape;9574;p738"/>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9575" name="Google Shape;9575;p73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9576" name="Google Shape;9576;p73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9577" name="Google Shape;9577;p738"/>
          <p:cNvGrpSpPr/>
          <p:nvPr/>
        </p:nvGrpSpPr>
        <p:grpSpPr>
          <a:xfrm>
            <a:off x="10787314" y="2"/>
            <a:ext cx="7500689" cy="2138988"/>
            <a:chOff x="7191542" y="1"/>
            <a:chExt cx="5000459" cy="1425992"/>
          </a:xfrm>
        </p:grpSpPr>
        <p:pic>
          <p:nvPicPr>
            <p:cNvPr id="9578" name="Google Shape;9578;p73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579" name="Google Shape;9579;p738"/>
            <p:cNvGrpSpPr/>
            <p:nvPr/>
          </p:nvGrpSpPr>
          <p:grpSpPr>
            <a:xfrm>
              <a:off x="7191542" y="1"/>
              <a:ext cx="5000459" cy="1425992"/>
              <a:chOff x="7186272" y="0"/>
              <a:chExt cx="5005729" cy="1427495"/>
            </a:xfrm>
          </p:grpSpPr>
          <p:sp>
            <p:nvSpPr>
              <p:cNvPr id="9580" name="Google Shape;9580;p73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9581" name="Google Shape;9581;p73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9582" name="Google Shape;9582;p738"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007.xml><?xml version="1.0" encoding="utf-8"?>
<p:sldLayout xmlns:a="http://schemas.openxmlformats.org/drawingml/2006/main" xmlns:r="http://schemas.openxmlformats.org/officeDocument/2006/relationships" xmlns:p="http://schemas.openxmlformats.org/presentationml/2006/main" matchingName="32_Quotation">
  <p:cSld name="32_Quotation">
    <p:spTree>
      <p:nvGrpSpPr>
        <p:cNvPr id="1" name="Shape 9583"/>
        <p:cNvGrpSpPr/>
        <p:nvPr/>
      </p:nvGrpSpPr>
      <p:grpSpPr>
        <a:xfrm>
          <a:off x="0" y="0"/>
          <a:ext cx="0" cy="0"/>
          <a:chOff x="0" y="0"/>
          <a:chExt cx="0" cy="0"/>
        </a:xfrm>
      </p:grpSpPr>
      <p:sp>
        <p:nvSpPr>
          <p:cNvPr id="9584" name="Google Shape;9584;p739"/>
          <p:cNvSpPr/>
          <p:nvPr/>
        </p:nvSpPr>
        <p:spPr>
          <a:xfrm>
            <a:off x="2141035"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9585" name="Google Shape;9585;p739"/>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586" name="Google Shape;9586;p739"/>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587" name="Google Shape;9587;p739"/>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9588" name="Google Shape;9588;p73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9589" name="Google Shape;9589;p73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9590" name="Google Shape;9590;p739"/>
          <p:cNvGrpSpPr/>
          <p:nvPr/>
        </p:nvGrpSpPr>
        <p:grpSpPr>
          <a:xfrm>
            <a:off x="10787314" y="2"/>
            <a:ext cx="7500689" cy="2138988"/>
            <a:chOff x="7191542" y="1"/>
            <a:chExt cx="5000459" cy="1425992"/>
          </a:xfrm>
        </p:grpSpPr>
        <p:pic>
          <p:nvPicPr>
            <p:cNvPr id="9591" name="Google Shape;9591;p73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592" name="Google Shape;9592;p739"/>
            <p:cNvGrpSpPr/>
            <p:nvPr/>
          </p:nvGrpSpPr>
          <p:grpSpPr>
            <a:xfrm>
              <a:off x="7191542" y="1"/>
              <a:ext cx="5000459" cy="1425992"/>
              <a:chOff x="7186272" y="0"/>
              <a:chExt cx="5005729" cy="1427495"/>
            </a:xfrm>
          </p:grpSpPr>
          <p:sp>
            <p:nvSpPr>
              <p:cNvPr id="9593" name="Google Shape;9593;p73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9594" name="Google Shape;9594;p73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9595" name="Google Shape;9595;p739"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008.xml><?xml version="1.0" encoding="utf-8"?>
<p:sldLayout xmlns:a="http://schemas.openxmlformats.org/drawingml/2006/main" xmlns:r="http://schemas.openxmlformats.org/officeDocument/2006/relationships" xmlns:p="http://schemas.openxmlformats.org/presentationml/2006/main" matchingName="33_Quotation">
  <p:cSld name="33_Quotation">
    <p:spTree>
      <p:nvGrpSpPr>
        <p:cNvPr id="1" name="Shape 9596"/>
        <p:cNvGrpSpPr/>
        <p:nvPr/>
      </p:nvGrpSpPr>
      <p:grpSpPr>
        <a:xfrm>
          <a:off x="0" y="0"/>
          <a:ext cx="0" cy="0"/>
          <a:chOff x="0" y="0"/>
          <a:chExt cx="0" cy="0"/>
        </a:xfrm>
      </p:grpSpPr>
      <p:sp>
        <p:nvSpPr>
          <p:cNvPr id="9597" name="Google Shape;9597;p740"/>
          <p:cNvSpPr/>
          <p:nvPr/>
        </p:nvSpPr>
        <p:spPr>
          <a:xfrm>
            <a:off x="2141035"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9598" name="Google Shape;9598;p740"/>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599" name="Google Shape;9599;p740"/>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600" name="Google Shape;9600;p740"/>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9601" name="Google Shape;9601;p74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9602" name="Google Shape;9602;p74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9603" name="Google Shape;9603;p740"/>
          <p:cNvGrpSpPr/>
          <p:nvPr/>
        </p:nvGrpSpPr>
        <p:grpSpPr>
          <a:xfrm>
            <a:off x="10787314" y="2"/>
            <a:ext cx="7500689" cy="2138988"/>
            <a:chOff x="7191542" y="1"/>
            <a:chExt cx="5000459" cy="1425992"/>
          </a:xfrm>
        </p:grpSpPr>
        <p:pic>
          <p:nvPicPr>
            <p:cNvPr id="9604" name="Google Shape;9604;p74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605" name="Google Shape;9605;p740"/>
            <p:cNvGrpSpPr/>
            <p:nvPr/>
          </p:nvGrpSpPr>
          <p:grpSpPr>
            <a:xfrm>
              <a:off x="7191542" y="1"/>
              <a:ext cx="5000459" cy="1425992"/>
              <a:chOff x="7186272" y="0"/>
              <a:chExt cx="5005729" cy="1427495"/>
            </a:xfrm>
          </p:grpSpPr>
          <p:sp>
            <p:nvSpPr>
              <p:cNvPr id="9606" name="Google Shape;9606;p74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9607" name="Google Shape;9607;p74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9608" name="Google Shape;9608;p740"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009.xml><?xml version="1.0" encoding="utf-8"?>
<p:sldLayout xmlns:a="http://schemas.openxmlformats.org/drawingml/2006/main" xmlns:r="http://schemas.openxmlformats.org/officeDocument/2006/relationships" xmlns:p="http://schemas.openxmlformats.org/presentationml/2006/main" matchingName="12_Title and Content">
  <p:cSld name="12_Title and Content">
    <p:spTree>
      <p:nvGrpSpPr>
        <p:cNvPr id="1" name="Shape 9609"/>
        <p:cNvGrpSpPr/>
        <p:nvPr/>
      </p:nvGrpSpPr>
      <p:grpSpPr>
        <a:xfrm>
          <a:off x="0" y="0"/>
          <a:ext cx="0" cy="0"/>
          <a:chOff x="0" y="0"/>
          <a:chExt cx="0" cy="0"/>
        </a:xfrm>
      </p:grpSpPr>
      <p:grpSp>
        <p:nvGrpSpPr>
          <p:cNvPr id="9610" name="Google Shape;9610;p741"/>
          <p:cNvGrpSpPr/>
          <p:nvPr/>
        </p:nvGrpSpPr>
        <p:grpSpPr>
          <a:xfrm>
            <a:off x="10787314" y="2"/>
            <a:ext cx="7500689" cy="2138988"/>
            <a:chOff x="7191542" y="1"/>
            <a:chExt cx="5000459" cy="1425992"/>
          </a:xfrm>
        </p:grpSpPr>
        <p:pic>
          <p:nvPicPr>
            <p:cNvPr id="9611" name="Google Shape;9611;p74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612" name="Google Shape;9612;p741"/>
            <p:cNvGrpSpPr/>
            <p:nvPr/>
          </p:nvGrpSpPr>
          <p:grpSpPr>
            <a:xfrm>
              <a:off x="7191542" y="1"/>
              <a:ext cx="5000459" cy="1425992"/>
              <a:chOff x="7186272" y="0"/>
              <a:chExt cx="5005729" cy="1427495"/>
            </a:xfrm>
          </p:grpSpPr>
          <p:sp>
            <p:nvSpPr>
              <p:cNvPr id="9613" name="Google Shape;9613;p74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9614" name="Google Shape;9614;p74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9615" name="Google Shape;9615;p741"/>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616" name="Google Shape;9616;p741"/>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617" name="Google Shape;9617;p741"/>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9618" name="Google Shape;9618;p74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9619" name="Google Shape;9619;p74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010.xml><?xml version="1.0" encoding="utf-8"?>
<p:sldLayout xmlns:a="http://schemas.openxmlformats.org/drawingml/2006/main" xmlns:r="http://schemas.openxmlformats.org/officeDocument/2006/relationships" xmlns:p="http://schemas.openxmlformats.org/presentationml/2006/main" matchingName="12_Two Content">
  <p:cSld name="12_Two Content">
    <p:spTree>
      <p:nvGrpSpPr>
        <p:cNvPr id="1" name="Shape 9620"/>
        <p:cNvGrpSpPr/>
        <p:nvPr/>
      </p:nvGrpSpPr>
      <p:grpSpPr>
        <a:xfrm>
          <a:off x="0" y="0"/>
          <a:ext cx="0" cy="0"/>
          <a:chOff x="0" y="0"/>
          <a:chExt cx="0" cy="0"/>
        </a:xfrm>
      </p:grpSpPr>
      <p:sp>
        <p:nvSpPr>
          <p:cNvPr id="9621" name="Google Shape;9621;p742"/>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622" name="Google Shape;9622;p742"/>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9623" name="Google Shape;9623;p742"/>
          <p:cNvGrpSpPr/>
          <p:nvPr/>
        </p:nvGrpSpPr>
        <p:grpSpPr>
          <a:xfrm>
            <a:off x="10787314" y="2"/>
            <a:ext cx="7500689" cy="2138988"/>
            <a:chOff x="7191542" y="1"/>
            <a:chExt cx="5000459" cy="1425992"/>
          </a:xfrm>
        </p:grpSpPr>
        <p:pic>
          <p:nvPicPr>
            <p:cNvPr id="9624" name="Google Shape;9624;p74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625" name="Google Shape;9625;p742"/>
            <p:cNvGrpSpPr/>
            <p:nvPr/>
          </p:nvGrpSpPr>
          <p:grpSpPr>
            <a:xfrm>
              <a:off x="7191542" y="1"/>
              <a:ext cx="5000459" cy="1425992"/>
              <a:chOff x="7186272" y="0"/>
              <a:chExt cx="5005729" cy="1427495"/>
            </a:xfrm>
          </p:grpSpPr>
          <p:sp>
            <p:nvSpPr>
              <p:cNvPr id="9626" name="Google Shape;9626;p74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9627" name="Google Shape;9627;p74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9628" name="Google Shape;9628;p742"/>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629" name="Google Shape;9629;p742"/>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9630" name="Google Shape;9630;p74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9631" name="Google Shape;9631;p74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011.xml><?xml version="1.0" encoding="utf-8"?>
<p:sldLayout xmlns:a="http://schemas.openxmlformats.org/drawingml/2006/main" xmlns:r="http://schemas.openxmlformats.org/officeDocument/2006/relationships" xmlns:p="http://schemas.openxmlformats.org/presentationml/2006/main" matchingName="12_Comparison">
  <p:cSld name="12_Comparison">
    <p:spTree>
      <p:nvGrpSpPr>
        <p:cNvPr id="1" name="Shape 9632"/>
        <p:cNvGrpSpPr/>
        <p:nvPr/>
      </p:nvGrpSpPr>
      <p:grpSpPr>
        <a:xfrm>
          <a:off x="0" y="0"/>
          <a:ext cx="0" cy="0"/>
          <a:chOff x="0" y="0"/>
          <a:chExt cx="0" cy="0"/>
        </a:xfrm>
      </p:grpSpPr>
      <p:grpSp>
        <p:nvGrpSpPr>
          <p:cNvPr id="9633" name="Google Shape;9633;p743"/>
          <p:cNvGrpSpPr/>
          <p:nvPr/>
        </p:nvGrpSpPr>
        <p:grpSpPr>
          <a:xfrm>
            <a:off x="10787314" y="2"/>
            <a:ext cx="7500689" cy="2138988"/>
            <a:chOff x="7191542" y="1"/>
            <a:chExt cx="5000459" cy="1425992"/>
          </a:xfrm>
        </p:grpSpPr>
        <p:pic>
          <p:nvPicPr>
            <p:cNvPr id="9634" name="Google Shape;9634;p74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635" name="Google Shape;9635;p743"/>
            <p:cNvGrpSpPr/>
            <p:nvPr/>
          </p:nvGrpSpPr>
          <p:grpSpPr>
            <a:xfrm>
              <a:off x="7191542" y="1"/>
              <a:ext cx="5000459" cy="1425992"/>
              <a:chOff x="7186272" y="0"/>
              <a:chExt cx="5005729" cy="1427495"/>
            </a:xfrm>
          </p:grpSpPr>
          <p:sp>
            <p:nvSpPr>
              <p:cNvPr id="9636" name="Google Shape;9636;p74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9637" name="Google Shape;9637;p74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9638" name="Google Shape;9638;p743"/>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639" name="Google Shape;9639;p743"/>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9640" name="Google Shape;9640;p743"/>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641" name="Google Shape;9641;p743"/>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9642" name="Google Shape;9642;p743"/>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643" name="Google Shape;9643;p743"/>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9644" name="Google Shape;9644;p74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9645" name="Google Shape;9645;p74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012.xml><?xml version="1.0" encoding="utf-8"?>
<p:sldLayout xmlns:a="http://schemas.openxmlformats.org/drawingml/2006/main" xmlns:r="http://schemas.openxmlformats.org/officeDocument/2006/relationships" xmlns:p="http://schemas.openxmlformats.org/presentationml/2006/main" matchingName="12_Title Only">
  <p:cSld name="12_Title Only">
    <p:spTree>
      <p:nvGrpSpPr>
        <p:cNvPr id="1" name="Shape 9646"/>
        <p:cNvGrpSpPr/>
        <p:nvPr/>
      </p:nvGrpSpPr>
      <p:grpSpPr>
        <a:xfrm>
          <a:off x="0" y="0"/>
          <a:ext cx="0" cy="0"/>
          <a:chOff x="0" y="0"/>
          <a:chExt cx="0" cy="0"/>
        </a:xfrm>
      </p:grpSpPr>
      <p:grpSp>
        <p:nvGrpSpPr>
          <p:cNvPr id="9647" name="Google Shape;9647;p744"/>
          <p:cNvGrpSpPr/>
          <p:nvPr/>
        </p:nvGrpSpPr>
        <p:grpSpPr>
          <a:xfrm>
            <a:off x="10787314" y="2"/>
            <a:ext cx="7500689" cy="2138988"/>
            <a:chOff x="7191542" y="1"/>
            <a:chExt cx="5000459" cy="1425992"/>
          </a:xfrm>
        </p:grpSpPr>
        <p:pic>
          <p:nvPicPr>
            <p:cNvPr id="9648" name="Google Shape;9648;p74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649" name="Google Shape;9649;p744"/>
            <p:cNvGrpSpPr/>
            <p:nvPr/>
          </p:nvGrpSpPr>
          <p:grpSpPr>
            <a:xfrm>
              <a:off x="7191542" y="1"/>
              <a:ext cx="5000459" cy="1425992"/>
              <a:chOff x="7186272" y="0"/>
              <a:chExt cx="5005729" cy="1427495"/>
            </a:xfrm>
          </p:grpSpPr>
          <p:sp>
            <p:nvSpPr>
              <p:cNvPr id="9650" name="Google Shape;9650;p74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9651" name="Google Shape;9651;p74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9652" name="Google Shape;9652;p744"/>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653" name="Google Shape;9653;p744"/>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9654" name="Google Shape;9654;p74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9655" name="Google Shape;9655;p74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013.xml><?xml version="1.0" encoding="utf-8"?>
<p:sldLayout xmlns:a="http://schemas.openxmlformats.org/drawingml/2006/main" xmlns:r="http://schemas.openxmlformats.org/officeDocument/2006/relationships" xmlns:p="http://schemas.openxmlformats.org/presentationml/2006/main" matchingName="12_End">
  <p:cSld name="12_End">
    <p:spTree>
      <p:nvGrpSpPr>
        <p:cNvPr id="1" name="Shape 9656"/>
        <p:cNvGrpSpPr/>
        <p:nvPr/>
      </p:nvGrpSpPr>
      <p:grpSpPr>
        <a:xfrm>
          <a:off x="0" y="0"/>
          <a:ext cx="0" cy="0"/>
          <a:chOff x="0" y="0"/>
          <a:chExt cx="0" cy="0"/>
        </a:xfrm>
      </p:grpSpPr>
      <p:grpSp>
        <p:nvGrpSpPr>
          <p:cNvPr id="9657" name="Google Shape;9657;p745"/>
          <p:cNvGrpSpPr/>
          <p:nvPr/>
        </p:nvGrpSpPr>
        <p:grpSpPr>
          <a:xfrm>
            <a:off x="0" y="0"/>
            <a:ext cx="18288000" cy="3223245"/>
            <a:chOff x="0" y="0"/>
            <a:chExt cx="12192000" cy="2148830"/>
          </a:xfrm>
        </p:grpSpPr>
        <p:sp>
          <p:nvSpPr>
            <p:cNvPr id="9658" name="Google Shape;9658;p745"/>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9659" name="Google Shape;9659;p745"/>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sp>
        <p:nvSpPr>
          <p:cNvPr id="9660" name="Google Shape;9660;p745"/>
          <p:cNvSpPr/>
          <p:nvPr/>
        </p:nvSpPr>
        <p:spPr>
          <a:xfrm>
            <a:off x="1353552" y="2276546"/>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9661" name="Google Shape;9661;p745"/>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662" name="Google Shape;9662;p745"/>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9663" name="Google Shape;9663;p745"/>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9664" name="Google Shape;9664;p745"/>
          <p:cNvSpPr>
            <a:spLocks noGrp="1"/>
          </p:cNvSpPr>
          <p:nvPr>
            <p:ph type="pic" idx="2"/>
          </p:nvPr>
        </p:nvSpPr>
        <p:spPr>
          <a:xfrm>
            <a:off x="10678026" y="350873"/>
            <a:ext cx="7609974" cy="8915400"/>
          </a:xfrm>
          <a:prstGeom prst="rect">
            <a:avLst/>
          </a:prstGeom>
          <a:noFill/>
          <a:ln>
            <a:noFill/>
          </a:ln>
        </p:spPr>
      </p:sp>
    </p:spTree>
  </p:cSld>
  <p:clrMapOvr>
    <a:masterClrMapping/>
  </p:clrMapOvr>
</p:sldLayout>
</file>

<file path=ppt/slideLayouts/slideLayout1014.xml><?xml version="1.0" encoding="utf-8"?>
<p:sldLayout xmlns:a="http://schemas.openxmlformats.org/drawingml/2006/main" xmlns:r="http://schemas.openxmlformats.org/officeDocument/2006/relationships" xmlns:p="http://schemas.openxmlformats.org/presentationml/2006/main" matchingName="39_Quotation">
  <p:cSld name="39_Quotation">
    <p:spTree>
      <p:nvGrpSpPr>
        <p:cNvPr id="1" name="Shape 9665"/>
        <p:cNvGrpSpPr/>
        <p:nvPr/>
      </p:nvGrpSpPr>
      <p:grpSpPr>
        <a:xfrm>
          <a:off x="0" y="0"/>
          <a:ext cx="0" cy="0"/>
          <a:chOff x="0" y="0"/>
          <a:chExt cx="0" cy="0"/>
        </a:xfrm>
      </p:grpSpPr>
      <p:sp>
        <p:nvSpPr>
          <p:cNvPr id="9666" name="Google Shape;9666;p746"/>
          <p:cNvSpPr/>
          <p:nvPr/>
        </p:nvSpPr>
        <p:spPr>
          <a:xfrm>
            <a:off x="2141035"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9667" name="Google Shape;9667;p746"/>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668" name="Google Shape;9668;p746"/>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669" name="Google Shape;9669;p74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9670" name="Google Shape;9670;p74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9671" name="Google Shape;9671;p74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9672" name="Google Shape;9672;p746"/>
          <p:cNvGrpSpPr/>
          <p:nvPr/>
        </p:nvGrpSpPr>
        <p:grpSpPr>
          <a:xfrm>
            <a:off x="10787314" y="2"/>
            <a:ext cx="7500689" cy="2138988"/>
            <a:chOff x="7191542" y="1"/>
            <a:chExt cx="5000459" cy="1425992"/>
          </a:xfrm>
        </p:grpSpPr>
        <p:pic>
          <p:nvPicPr>
            <p:cNvPr id="9673" name="Google Shape;9673;p74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674" name="Google Shape;9674;p746"/>
            <p:cNvGrpSpPr/>
            <p:nvPr/>
          </p:nvGrpSpPr>
          <p:grpSpPr>
            <a:xfrm>
              <a:off x="7191542" y="1"/>
              <a:ext cx="5000459" cy="1425992"/>
              <a:chOff x="7186272" y="0"/>
              <a:chExt cx="5005729" cy="1427495"/>
            </a:xfrm>
          </p:grpSpPr>
          <p:sp>
            <p:nvSpPr>
              <p:cNvPr id="9675" name="Google Shape;9675;p74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9676" name="Google Shape;9676;p74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9677" name="Google Shape;9677;p746"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015.xml><?xml version="1.0" encoding="utf-8"?>
<p:sldLayout xmlns:a="http://schemas.openxmlformats.org/drawingml/2006/main" xmlns:r="http://schemas.openxmlformats.org/officeDocument/2006/relationships" xmlns:p="http://schemas.openxmlformats.org/presentationml/2006/main" matchingName="1_Cover B">
  <p:cSld name="1_Cover B">
    <p:spTree>
      <p:nvGrpSpPr>
        <p:cNvPr id="1" name="Shape 9678"/>
        <p:cNvGrpSpPr/>
        <p:nvPr/>
      </p:nvGrpSpPr>
      <p:grpSpPr>
        <a:xfrm>
          <a:off x="0" y="0"/>
          <a:ext cx="0" cy="0"/>
          <a:chOff x="0" y="0"/>
          <a:chExt cx="0" cy="0"/>
        </a:xfrm>
      </p:grpSpPr>
      <p:sp>
        <p:nvSpPr>
          <p:cNvPr id="9679" name="Google Shape;9679;p747"/>
          <p:cNvSpPr txBox="1">
            <a:spLocks noGrp="1"/>
          </p:cNvSpPr>
          <p:nvPr>
            <p:ph type="ctrTitle"/>
          </p:nvPr>
        </p:nvSpPr>
        <p:spPr>
          <a:xfrm>
            <a:off x="770023" y="3950301"/>
            <a:ext cx="7791650" cy="358140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680" name="Google Shape;9680;p747"/>
          <p:cNvSpPr txBox="1">
            <a:spLocks noGrp="1"/>
          </p:cNvSpPr>
          <p:nvPr>
            <p:ph type="subTitle" idx="1"/>
          </p:nvPr>
        </p:nvSpPr>
        <p:spPr>
          <a:xfrm>
            <a:off x="770023" y="8100488"/>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grpSp>
        <p:nvGrpSpPr>
          <p:cNvPr id="9681" name="Google Shape;9681;p747"/>
          <p:cNvGrpSpPr/>
          <p:nvPr/>
        </p:nvGrpSpPr>
        <p:grpSpPr>
          <a:xfrm flipH="1">
            <a:off x="-1" y="2"/>
            <a:ext cx="9628088" cy="2264733"/>
            <a:chOff x="7522541" y="1"/>
            <a:chExt cx="4669459" cy="1098357"/>
          </a:xfrm>
        </p:grpSpPr>
        <p:sp>
          <p:nvSpPr>
            <p:cNvPr id="9682" name="Google Shape;9682;p747"/>
            <p:cNvSpPr/>
            <p:nvPr/>
          </p:nvSpPr>
          <p:spPr>
            <a:xfrm>
              <a:off x="7522541" y="1"/>
              <a:ext cx="4669459" cy="1098357"/>
            </a:xfrm>
            <a:custGeom>
              <a:avLst/>
              <a:gdLst/>
              <a:ahLst/>
              <a:cxnLst/>
              <a:rect l="l" t="t" r="r" b="b"/>
              <a:pathLst>
                <a:path w="4669459" h="1098357" extrusionOk="0">
                  <a:moveTo>
                    <a:pt x="0" y="0"/>
                  </a:moveTo>
                  <a:lnTo>
                    <a:pt x="393099" y="0"/>
                  </a:lnTo>
                  <a:lnTo>
                    <a:pt x="485580" y="28411"/>
                  </a:lnTo>
                  <a:cubicBezTo>
                    <a:pt x="1068094" y="214503"/>
                    <a:pt x="1643165" y="412971"/>
                    <a:pt x="2241464" y="572540"/>
                  </a:cubicBezTo>
                  <a:cubicBezTo>
                    <a:pt x="3009808" y="777487"/>
                    <a:pt x="3848273" y="856360"/>
                    <a:pt x="4645823" y="731027"/>
                  </a:cubicBezTo>
                  <a:lnTo>
                    <a:pt x="4669459" y="726784"/>
                  </a:lnTo>
                  <a:lnTo>
                    <a:pt x="4669459" y="1079503"/>
                  </a:lnTo>
                  <a:lnTo>
                    <a:pt x="4627787" y="1083679"/>
                  </a:lnTo>
                  <a:cubicBezTo>
                    <a:pt x="3105555" y="1189027"/>
                    <a:pt x="1909512" y="709765"/>
                    <a:pt x="568062" y="207626"/>
                  </a:cubicBezTo>
                  <a:close/>
                </a:path>
              </a:pathLst>
            </a:custGeom>
            <a:gradFill>
              <a:gsLst>
                <a:gs pos="0">
                  <a:srgbClr val="EF4114"/>
                </a:gs>
                <a:gs pos="4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9683" name="Google Shape;9683;p747"/>
            <p:cNvSpPr/>
            <p:nvPr/>
          </p:nvSpPr>
          <p:spPr>
            <a:xfrm>
              <a:off x="7649481" y="1"/>
              <a:ext cx="4542519" cy="983565"/>
            </a:xfrm>
            <a:custGeom>
              <a:avLst/>
              <a:gdLst/>
              <a:ahLst/>
              <a:cxnLst/>
              <a:rect l="l" t="t" r="r" b="b"/>
              <a:pathLst>
                <a:path w="4542519" h="983565" extrusionOk="0">
                  <a:moveTo>
                    <a:pt x="0" y="0"/>
                  </a:moveTo>
                  <a:lnTo>
                    <a:pt x="4542519" y="0"/>
                  </a:lnTo>
                  <a:lnTo>
                    <a:pt x="4542519" y="957397"/>
                  </a:lnTo>
                  <a:lnTo>
                    <a:pt x="4542518" y="957403"/>
                  </a:lnTo>
                  <a:lnTo>
                    <a:pt x="4510552" y="961138"/>
                  </a:lnTo>
                  <a:cubicBezTo>
                    <a:pt x="2991282" y="1091409"/>
                    <a:pt x="1788278" y="632191"/>
                    <a:pt x="439600" y="15251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pic>
        <p:nvPicPr>
          <p:cNvPr id="9684" name="Google Shape;9684;p747"/>
          <p:cNvPicPr preferRelativeResize="0"/>
          <p:nvPr/>
        </p:nvPicPr>
        <p:blipFill rotWithShape="1">
          <a:blip r:embed="rId2">
            <a:alphaModFix/>
          </a:blip>
          <a:srcRect/>
          <a:stretch/>
        </p:blipFill>
        <p:spPr>
          <a:xfrm>
            <a:off x="770022" y="204788"/>
            <a:ext cx="2917809" cy="1319961"/>
          </a:xfrm>
          <a:prstGeom prst="rect">
            <a:avLst/>
          </a:prstGeom>
          <a:noFill/>
          <a:ln>
            <a:noFill/>
          </a:ln>
        </p:spPr>
      </p:pic>
    </p:spTree>
  </p:cSld>
  <p:clrMapOvr>
    <a:masterClrMapping/>
  </p:clrMapOvr>
</p:sldLayout>
</file>

<file path=ppt/slideLayouts/slideLayout1016.xml><?xml version="1.0" encoding="utf-8"?>
<p:sldLayout xmlns:a="http://schemas.openxmlformats.org/drawingml/2006/main" xmlns:r="http://schemas.openxmlformats.org/officeDocument/2006/relationships" xmlns:p="http://schemas.openxmlformats.org/presentationml/2006/main" matchingName="13_Cover">
  <p:cSld name="13_Cover">
    <p:spTree>
      <p:nvGrpSpPr>
        <p:cNvPr id="1" name="Shape 9685"/>
        <p:cNvGrpSpPr/>
        <p:nvPr/>
      </p:nvGrpSpPr>
      <p:grpSpPr>
        <a:xfrm>
          <a:off x="0" y="0"/>
          <a:ext cx="0" cy="0"/>
          <a:chOff x="0" y="0"/>
          <a:chExt cx="0" cy="0"/>
        </a:xfrm>
      </p:grpSpPr>
      <p:sp>
        <p:nvSpPr>
          <p:cNvPr id="9686" name="Google Shape;9686;p748"/>
          <p:cNvSpPr/>
          <p:nvPr/>
        </p:nvSpPr>
        <p:spPr>
          <a:xfrm>
            <a:off x="1353552" y="1941620"/>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9687" name="Google Shape;9687;p748"/>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688" name="Google Shape;9688;p748"/>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9689" name="Google Shape;9689;p748"/>
          <p:cNvSpPr>
            <a:spLocks noGrp="1"/>
          </p:cNvSpPr>
          <p:nvPr>
            <p:ph type="pic" idx="2"/>
          </p:nvPr>
        </p:nvSpPr>
        <p:spPr>
          <a:xfrm>
            <a:off x="10678026" y="350873"/>
            <a:ext cx="7609974" cy="8915400"/>
          </a:xfrm>
          <a:prstGeom prst="rect">
            <a:avLst/>
          </a:prstGeom>
          <a:noFill/>
          <a:ln>
            <a:noFill/>
          </a:ln>
        </p:spPr>
      </p:sp>
      <p:grpSp>
        <p:nvGrpSpPr>
          <p:cNvPr id="9690" name="Google Shape;9690;p748"/>
          <p:cNvGrpSpPr/>
          <p:nvPr/>
        </p:nvGrpSpPr>
        <p:grpSpPr>
          <a:xfrm>
            <a:off x="0" y="7530523"/>
            <a:ext cx="18288000" cy="2756480"/>
            <a:chOff x="0" y="5020348"/>
            <a:chExt cx="12192000" cy="1837653"/>
          </a:xfrm>
        </p:grpSpPr>
        <p:sp>
          <p:nvSpPr>
            <p:cNvPr id="9691" name="Google Shape;9691;p748"/>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9692" name="Google Shape;9692;p748"/>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pic>
          <p:nvPicPr>
            <p:cNvPr id="9693" name="Google Shape;9693;p748"/>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1017.xml><?xml version="1.0" encoding="utf-8"?>
<p:sldLayout xmlns:a="http://schemas.openxmlformats.org/drawingml/2006/main" xmlns:r="http://schemas.openxmlformats.org/officeDocument/2006/relationships" xmlns:p="http://schemas.openxmlformats.org/presentationml/2006/main" matchingName="13_Divider">
  <p:cSld name="13_Divider">
    <p:bg>
      <p:bgPr>
        <a:solidFill>
          <a:schemeClr val="lt2"/>
        </a:solidFill>
        <a:effectLst/>
      </p:bgPr>
    </p:bg>
    <p:spTree>
      <p:nvGrpSpPr>
        <p:cNvPr id="1" name="Shape 9694"/>
        <p:cNvGrpSpPr/>
        <p:nvPr/>
      </p:nvGrpSpPr>
      <p:grpSpPr>
        <a:xfrm>
          <a:off x="0" y="0"/>
          <a:ext cx="0" cy="0"/>
          <a:chOff x="0" y="0"/>
          <a:chExt cx="0" cy="0"/>
        </a:xfrm>
      </p:grpSpPr>
      <p:grpSp>
        <p:nvGrpSpPr>
          <p:cNvPr id="9695" name="Google Shape;9695;p749"/>
          <p:cNvGrpSpPr/>
          <p:nvPr/>
        </p:nvGrpSpPr>
        <p:grpSpPr>
          <a:xfrm>
            <a:off x="0" y="7530521"/>
            <a:ext cx="18288000" cy="2756480"/>
            <a:chOff x="0" y="5020347"/>
            <a:chExt cx="12192000" cy="1837653"/>
          </a:xfrm>
        </p:grpSpPr>
        <p:sp>
          <p:nvSpPr>
            <p:cNvPr id="9696" name="Google Shape;9696;p749"/>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9697" name="Google Shape;9697;p749"/>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9698" name="Google Shape;9698;p749"/>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pic>
          <p:nvPicPr>
            <p:cNvPr id="9699" name="Google Shape;9699;p749"/>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9700" name="Google Shape;9700;p749"/>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701" name="Google Shape;9701;p749"/>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1018.xml><?xml version="1.0" encoding="utf-8"?>
<p:sldLayout xmlns:a="http://schemas.openxmlformats.org/drawingml/2006/main" xmlns:r="http://schemas.openxmlformats.org/officeDocument/2006/relationships" xmlns:p="http://schemas.openxmlformats.org/presentationml/2006/main" matchingName="13_Photo Slide">
  <p:cSld name="13_Photo Slide">
    <p:spTree>
      <p:nvGrpSpPr>
        <p:cNvPr id="1" name="Shape 9702"/>
        <p:cNvGrpSpPr/>
        <p:nvPr/>
      </p:nvGrpSpPr>
      <p:grpSpPr>
        <a:xfrm>
          <a:off x="0" y="0"/>
          <a:ext cx="0" cy="0"/>
          <a:chOff x="0" y="0"/>
          <a:chExt cx="0" cy="0"/>
        </a:xfrm>
      </p:grpSpPr>
      <p:sp>
        <p:nvSpPr>
          <p:cNvPr id="9703" name="Google Shape;9703;p750"/>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9704" name="Google Shape;9704;p750"/>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9705" name="Google Shape;9705;p750"/>
          <p:cNvGrpSpPr/>
          <p:nvPr/>
        </p:nvGrpSpPr>
        <p:grpSpPr>
          <a:xfrm>
            <a:off x="0" y="8069140"/>
            <a:ext cx="4211052" cy="1130837"/>
            <a:chOff x="0" y="5379426"/>
            <a:chExt cx="2807368" cy="753891"/>
          </a:xfrm>
        </p:grpSpPr>
        <p:sp>
          <p:nvSpPr>
            <p:cNvPr id="9706" name="Google Shape;9706;p750"/>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9707" name="Google Shape;9707;p750"/>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grpSp>
      <p:sp>
        <p:nvSpPr>
          <p:cNvPr id="9708" name="Google Shape;9708;p750"/>
          <p:cNvSpPr>
            <a:spLocks noGrp="1"/>
          </p:cNvSpPr>
          <p:nvPr>
            <p:ph type="pic" idx="2"/>
          </p:nvPr>
        </p:nvSpPr>
        <p:spPr>
          <a:xfrm>
            <a:off x="4211052" y="685803"/>
            <a:ext cx="13373100" cy="8915397"/>
          </a:xfrm>
          <a:prstGeom prst="rect">
            <a:avLst/>
          </a:prstGeom>
          <a:noFill/>
          <a:ln>
            <a:noFill/>
          </a:ln>
        </p:spPr>
      </p:sp>
      <p:pic>
        <p:nvPicPr>
          <p:cNvPr id="9709" name="Google Shape;9709;p750"/>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cSld>
  <p:clrMapOvr>
    <a:masterClrMapping/>
  </p:clrMapOvr>
</p:sldLayout>
</file>

<file path=ppt/slideLayouts/slideLayout1019.xml><?xml version="1.0" encoding="utf-8"?>
<p:sldLayout xmlns:a="http://schemas.openxmlformats.org/drawingml/2006/main" xmlns:r="http://schemas.openxmlformats.org/officeDocument/2006/relationships" xmlns:p="http://schemas.openxmlformats.org/presentationml/2006/main" matchingName="40_Quotation">
  <p:cSld name="40_Quotation">
    <p:spTree>
      <p:nvGrpSpPr>
        <p:cNvPr id="1" name="Shape 9710"/>
        <p:cNvGrpSpPr/>
        <p:nvPr/>
      </p:nvGrpSpPr>
      <p:grpSpPr>
        <a:xfrm>
          <a:off x="0" y="0"/>
          <a:ext cx="0" cy="0"/>
          <a:chOff x="0" y="0"/>
          <a:chExt cx="0" cy="0"/>
        </a:xfrm>
      </p:grpSpPr>
      <p:sp>
        <p:nvSpPr>
          <p:cNvPr id="9711" name="Google Shape;9711;p751"/>
          <p:cNvSpPr/>
          <p:nvPr/>
        </p:nvSpPr>
        <p:spPr>
          <a:xfrm>
            <a:off x="2141035"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9712" name="Google Shape;9712;p751"/>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713" name="Google Shape;9713;p751"/>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714" name="Google Shape;9714;p751"/>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9715" name="Google Shape;9715;p75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9716" name="Google Shape;9716;p75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9717" name="Google Shape;9717;p751"/>
          <p:cNvGrpSpPr/>
          <p:nvPr/>
        </p:nvGrpSpPr>
        <p:grpSpPr>
          <a:xfrm>
            <a:off x="10787314" y="2"/>
            <a:ext cx="7500689" cy="2138988"/>
            <a:chOff x="7191542" y="1"/>
            <a:chExt cx="5000459" cy="1425992"/>
          </a:xfrm>
        </p:grpSpPr>
        <p:pic>
          <p:nvPicPr>
            <p:cNvPr id="9718" name="Google Shape;9718;p75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719" name="Google Shape;9719;p751"/>
            <p:cNvGrpSpPr/>
            <p:nvPr/>
          </p:nvGrpSpPr>
          <p:grpSpPr>
            <a:xfrm>
              <a:off x="7191542" y="1"/>
              <a:ext cx="5000459" cy="1425992"/>
              <a:chOff x="7186272" y="0"/>
              <a:chExt cx="5005729" cy="1427495"/>
            </a:xfrm>
          </p:grpSpPr>
          <p:sp>
            <p:nvSpPr>
              <p:cNvPr id="9720" name="Google Shape;9720;p75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9721" name="Google Shape;9721;p75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9722" name="Google Shape;9722;p751"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020.xml><?xml version="1.0" encoding="utf-8"?>
<p:sldLayout xmlns:a="http://schemas.openxmlformats.org/drawingml/2006/main" xmlns:r="http://schemas.openxmlformats.org/officeDocument/2006/relationships" xmlns:p="http://schemas.openxmlformats.org/presentationml/2006/main" matchingName="13_Title and Content">
  <p:cSld name="13_Title and Content">
    <p:spTree>
      <p:nvGrpSpPr>
        <p:cNvPr id="1" name="Shape 9723"/>
        <p:cNvGrpSpPr/>
        <p:nvPr/>
      </p:nvGrpSpPr>
      <p:grpSpPr>
        <a:xfrm>
          <a:off x="0" y="0"/>
          <a:ext cx="0" cy="0"/>
          <a:chOff x="0" y="0"/>
          <a:chExt cx="0" cy="0"/>
        </a:xfrm>
      </p:grpSpPr>
      <p:grpSp>
        <p:nvGrpSpPr>
          <p:cNvPr id="9724" name="Google Shape;9724;p752"/>
          <p:cNvGrpSpPr/>
          <p:nvPr/>
        </p:nvGrpSpPr>
        <p:grpSpPr>
          <a:xfrm>
            <a:off x="10787314" y="2"/>
            <a:ext cx="7500689" cy="2138988"/>
            <a:chOff x="7191542" y="1"/>
            <a:chExt cx="5000459" cy="1425992"/>
          </a:xfrm>
        </p:grpSpPr>
        <p:pic>
          <p:nvPicPr>
            <p:cNvPr id="9725" name="Google Shape;9725;p75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726" name="Google Shape;9726;p752"/>
            <p:cNvGrpSpPr/>
            <p:nvPr/>
          </p:nvGrpSpPr>
          <p:grpSpPr>
            <a:xfrm>
              <a:off x="7191542" y="1"/>
              <a:ext cx="5000459" cy="1425992"/>
              <a:chOff x="7186272" y="0"/>
              <a:chExt cx="5005729" cy="1427495"/>
            </a:xfrm>
          </p:grpSpPr>
          <p:sp>
            <p:nvSpPr>
              <p:cNvPr id="9727" name="Google Shape;9727;p75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9728" name="Google Shape;9728;p75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9729" name="Google Shape;9729;p752"/>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730" name="Google Shape;9730;p752"/>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731" name="Google Shape;9731;p75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9732" name="Google Shape;9732;p75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9733" name="Google Shape;9733;p75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021.xml><?xml version="1.0" encoding="utf-8"?>
<p:sldLayout xmlns:a="http://schemas.openxmlformats.org/drawingml/2006/main" xmlns:r="http://schemas.openxmlformats.org/officeDocument/2006/relationships" xmlns:p="http://schemas.openxmlformats.org/presentationml/2006/main" matchingName="13_Two Content">
  <p:cSld name="13_Two Content">
    <p:spTree>
      <p:nvGrpSpPr>
        <p:cNvPr id="1" name="Shape 9734"/>
        <p:cNvGrpSpPr/>
        <p:nvPr/>
      </p:nvGrpSpPr>
      <p:grpSpPr>
        <a:xfrm>
          <a:off x="0" y="0"/>
          <a:ext cx="0" cy="0"/>
          <a:chOff x="0" y="0"/>
          <a:chExt cx="0" cy="0"/>
        </a:xfrm>
      </p:grpSpPr>
      <p:sp>
        <p:nvSpPr>
          <p:cNvPr id="9735" name="Google Shape;9735;p753"/>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736" name="Google Shape;9736;p753"/>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9737" name="Google Shape;9737;p753"/>
          <p:cNvGrpSpPr/>
          <p:nvPr/>
        </p:nvGrpSpPr>
        <p:grpSpPr>
          <a:xfrm>
            <a:off x="10787314" y="2"/>
            <a:ext cx="7500689" cy="2138988"/>
            <a:chOff x="7191542" y="1"/>
            <a:chExt cx="5000459" cy="1425992"/>
          </a:xfrm>
        </p:grpSpPr>
        <p:pic>
          <p:nvPicPr>
            <p:cNvPr id="9738" name="Google Shape;9738;p75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739" name="Google Shape;9739;p753"/>
            <p:cNvGrpSpPr/>
            <p:nvPr/>
          </p:nvGrpSpPr>
          <p:grpSpPr>
            <a:xfrm>
              <a:off x="7191542" y="1"/>
              <a:ext cx="5000459" cy="1425992"/>
              <a:chOff x="7186272" y="0"/>
              <a:chExt cx="5005729" cy="1427495"/>
            </a:xfrm>
          </p:grpSpPr>
          <p:sp>
            <p:nvSpPr>
              <p:cNvPr id="9740" name="Google Shape;9740;p75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9741" name="Google Shape;9741;p75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9742" name="Google Shape;9742;p753"/>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743" name="Google Shape;9743;p753"/>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9744" name="Google Shape;9744;p75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9745" name="Google Shape;9745;p75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022.xml><?xml version="1.0" encoding="utf-8"?>
<p:sldLayout xmlns:a="http://schemas.openxmlformats.org/drawingml/2006/main" xmlns:r="http://schemas.openxmlformats.org/officeDocument/2006/relationships" xmlns:p="http://schemas.openxmlformats.org/presentationml/2006/main" matchingName="13_Comparison">
  <p:cSld name="13_Comparison">
    <p:spTree>
      <p:nvGrpSpPr>
        <p:cNvPr id="1" name="Shape 9746"/>
        <p:cNvGrpSpPr/>
        <p:nvPr/>
      </p:nvGrpSpPr>
      <p:grpSpPr>
        <a:xfrm>
          <a:off x="0" y="0"/>
          <a:ext cx="0" cy="0"/>
          <a:chOff x="0" y="0"/>
          <a:chExt cx="0" cy="0"/>
        </a:xfrm>
      </p:grpSpPr>
      <p:grpSp>
        <p:nvGrpSpPr>
          <p:cNvPr id="9747" name="Google Shape;9747;p754"/>
          <p:cNvGrpSpPr/>
          <p:nvPr/>
        </p:nvGrpSpPr>
        <p:grpSpPr>
          <a:xfrm>
            <a:off x="10787314" y="2"/>
            <a:ext cx="7500689" cy="2138988"/>
            <a:chOff x="7191542" y="1"/>
            <a:chExt cx="5000459" cy="1425992"/>
          </a:xfrm>
        </p:grpSpPr>
        <p:pic>
          <p:nvPicPr>
            <p:cNvPr id="9748" name="Google Shape;9748;p75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749" name="Google Shape;9749;p754"/>
            <p:cNvGrpSpPr/>
            <p:nvPr/>
          </p:nvGrpSpPr>
          <p:grpSpPr>
            <a:xfrm>
              <a:off x="7191542" y="1"/>
              <a:ext cx="5000459" cy="1425992"/>
              <a:chOff x="7186272" y="0"/>
              <a:chExt cx="5005729" cy="1427495"/>
            </a:xfrm>
          </p:grpSpPr>
          <p:sp>
            <p:nvSpPr>
              <p:cNvPr id="9750" name="Google Shape;9750;p75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9751" name="Google Shape;9751;p75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9752" name="Google Shape;9752;p754"/>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753" name="Google Shape;9753;p754"/>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9754" name="Google Shape;9754;p754"/>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755" name="Google Shape;9755;p754"/>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9756" name="Google Shape;9756;p754"/>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757" name="Google Shape;9757;p754"/>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9758" name="Google Shape;9758;p75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9759" name="Google Shape;9759;p75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023.xml><?xml version="1.0" encoding="utf-8"?>
<p:sldLayout xmlns:a="http://schemas.openxmlformats.org/drawingml/2006/main" xmlns:r="http://schemas.openxmlformats.org/officeDocument/2006/relationships" xmlns:p="http://schemas.openxmlformats.org/presentationml/2006/main" matchingName="13_Title Only">
  <p:cSld name="13_Title Only">
    <p:spTree>
      <p:nvGrpSpPr>
        <p:cNvPr id="1" name="Shape 9760"/>
        <p:cNvGrpSpPr/>
        <p:nvPr/>
      </p:nvGrpSpPr>
      <p:grpSpPr>
        <a:xfrm>
          <a:off x="0" y="0"/>
          <a:ext cx="0" cy="0"/>
          <a:chOff x="0" y="0"/>
          <a:chExt cx="0" cy="0"/>
        </a:xfrm>
      </p:grpSpPr>
      <p:grpSp>
        <p:nvGrpSpPr>
          <p:cNvPr id="9761" name="Google Shape;9761;p755"/>
          <p:cNvGrpSpPr/>
          <p:nvPr/>
        </p:nvGrpSpPr>
        <p:grpSpPr>
          <a:xfrm>
            <a:off x="10787314" y="2"/>
            <a:ext cx="7500689" cy="2138988"/>
            <a:chOff x="7191542" y="1"/>
            <a:chExt cx="5000459" cy="1425992"/>
          </a:xfrm>
        </p:grpSpPr>
        <p:pic>
          <p:nvPicPr>
            <p:cNvPr id="9762" name="Google Shape;9762;p75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763" name="Google Shape;9763;p755"/>
            <p:cNvGrpSpPr/>
            <p:nvPr/>
          </p:nvGrpSpPr>
          <p:grpSpPr>
            <a:xfrm>
              <a:off x="7191542" y="1"/>
              <a:ext cx="5000459" cy="1425992"/>
              <a:chOff x="7186272" y="0"/>
              <a:chExt cx="5005729" cy="1427495"/>
            </a:xfrm>
          </p:grpSpPr>
          <p:sp>
            <p:nvSpPr>
              <p:cNvPr id="9764" name="Google Shape;9764;p75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9765" name="Google Shape;9765;p75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9766" name="Google Shape;9766;p755"/>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767" name="Google Shape;9767;p755"/>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9768" name="Google Shape;9768;p75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9769" name="Google Shape;9769;p75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024.xml><?xml version="1.0" encoding="utf-8"?>
<p:sldLayout xmlns:a="http://schemas.openxmlformats.org/drawingml/2006/main" xmlns:r="http://schemas.openxmlformats.org/officeDocument/2006/relationships" xmlns:p="http://schemas.openxmlformats.org/presentationml/2006/main" matchingName="14_End">
  <p:cSld name="14_End">
    <p:spTree>
      <p:nvGrpSpPr>
        <p:cNvPr id="1" name="Shape 9770"/>
        <p:cNvGrpSpPr/>
        <p:nvPr/>
      </p:nvGrpSpPr>
      <p:grpSpPr>
        <a:xfrm>
          <a:off x="0" y="0"/>
          <a:ext cx="0" cy="0"/>
          <a:chOff x="0" y="0"/>
          <a:chExt cx="0" cy="0"/>
        </a:xfrm>
      </p:grpSpPr>
      <p:grpSp>
        <p:nvGrpSpPr>
          <p:cNvPr id="9771" name="Google Shape;9771;p756"/>
          <p:cNvGrpSpPr/>
          <p:nvPr/>
        </p:nvGrpSpPr>
        <p:grpSpPr>
          <a:xfrm>
            <a:off x="0" y="0"/>
            <a:ext cx="18288000" cy="3223245"/>
            <a:chOff x="0" y="0"/>
            <a:chExt cx="12192000" cy="2148830"/>
          </a:xfrm>
        </p:grpSpPr>
        <p:sp>
          <p:nvSpPr>
            <p:cNvPr id="9772" name="Google Shape;9772;p756"/>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9773" name="Google Shape;9773;p756"/>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sp>
        <p:nvSpPr>
          <p:cNvPr id="9774" name="Google Shape;9774;p756"/>
          <p:cNvSpPr/>
          <p:nvPr/>
        </p:nvSpPr>
        <p:spPr>
          <a:xfrm>
            <a:off x="1353552" y="2276546"/>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9775" name="Google Shape;9775;p756"/>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776" name="Google Shape;9776;p756"/>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9777" name="Google Shape;9777;p756"/>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9778" name="Google Shape;9778;p756"/>
          <p:cNvSpPr>
            <a:spLocks noGrp="1"/>
          </p:cNvSpPr>
          <p:nvPr>
            <p:ph type="pic" idx="2"/>
          </p:nvPr>
        </p:nvSpPr>
        <p:spPr>
          <a:xfrm>
            <a:off x="10678026" y="350873"/>
            <a:ext cx="7609974" cy="8915400"/>
          </a:xfrm>
          <a:prstGeom prst="rect">
            <a:avLst/>
          </a:prstGeom>
          <a:noFill/>
          <a:ln>
            <a:noFill/>
          </a:ln>
        </p:spPr>
      </p:sp>
    </p:spTree>
  </p:cSld>
  <p:clrMapOvr>
    <a:masterClrMapping/>
  </p:clrMapOvr>
</p:sldLayout>
</file>

<file path=ppt/slideLayouts/slideLayout1025.xml><?xml version="1.0" encoding="utf-8"?>
<p:sldLayout xmlns:a="http://schemas.openxmlformats.org/drawingml/2006/main" xmlns:r="http://schemas.openxmlformats.org/officeDocument/2006/relationships" xmlns:p="http://schemas.openxmlformats.org/presentationml/2006/main" matchingName="15_Blank">
  <p:cSld name="15_Blank">
    <p:spTree>
      <p:nvGrpSpPr>
        <p:cNvPr id="1" name="Shape 9779"/>
        <p:cNvGrpSpPr/>
        <p:nvPr/>
      </p:nvGrpSpPr>
      <p:grpSpPr>
        <a:xfrm>
          <a:off x="0" y="0"/>
          <a:ext cx="0" cy="0"/>
          <a:chOff x="0" y="0"/>
          <a:chExt cx="0" cy="0"/>
        </a:xfrm>
      </p:grpSpPr>
      <p:sp>
        <p:nvSpPr>
          <p:cNvPr id="9780" name="Google Shape;9780;p757"/>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9781" name="Google Shape;9781;p75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9782" name="Google Shape;9782;p75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9783" name="Google Shape;9783;p757"/>
          <p:cNvGrpSpPr/>
          <p:nvPr/>
        </p:nvGrpSpPr>
        <p:grpSpPr>
          <a:xfrm>
            <a:off x="10787314" y="2"/>
            <a:ext cx="7500689" cy="2138988"/>
            <a:chOff x="7191542" y="1"/>
            <a:chExt cx="5000459" cy="1425992"/>
          </a:xfrm>
        </p:grpSpPr>
        <p:pic>
          <p:nvPicPr>
            <p:cNvPr id="9784" name="Google Shape;9784;p75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785" name="Google Shape;9785;p757"/>
            <p:cNvGrpSpPr/>
            <p:nvPr/>
          </p:nvGrpSpPr>
          <p:grpSpPr>
            <a:xfrm>
              <a:off x="7191542" y="1"/>
              <a:ext cx="5000459" cy="1425992"/>
              <a:chOff x="7186272" y="0"/>
              <a:chExt cx="5005729" cy="1427495"/>
            </a:xfrm>
          </p:grpSpPr>
          <p:sp>
            <p:nvSpPr>
              <p:cNvPr id="9786" name="Google Shape;9786;p75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9787" name="Google Shape;9787;p75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1026.xml><?xml version="1.0" encoding="utf-8"?>
<p:sldLayout xmlns:a="http://schemas.openxmlformats.org/drawingml/2006/main" xmlns:r="http://schemas.openxmlformats.org/officeDocument/2006/relationships" xmlns:p="http://schemas.openxmlformats.org/presentationml/2006/main" matchingName="16_Cover">
  <p:cSld name="16_Cover">
    <p:spTree>
      <p:nvGrpSpPr>
        <p:cNvPr id="1" name="Shape 9788"/>
        <p:cNvGrpSpPr/>
        <p:nvPr/>
      </p:nvGrpSpPr>
      <p:grpSpPr>
        <a:xfrm>
          <a:off x="0" y="0"/>
          <a:ext cx="0" cy="0"/>
          <a:chOff x="0" y="0"/>
          <a:chExt cx="0" cy="0"/>
        </a:xfrm>
      </p:grpSpPr>
      <p:sp>
        <p:nvSpPr>
          <p:cNvPr id="9789" name="Google Shape;9789;p758"/>
          <p:cNvSpPr/>
          <p:nvPr/>
        </p:nvSpPr>
        <p:spPr>
          <a:xfrm>
            <a:off x="1353552" y="1941620"/>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9790" name="Google Shape;9790;p758"/>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791" name="Google Shape;9791;p758"/>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9792" name="Google Shape;9792;p758"/>
          <p:cNvSpPr>
            <a:spLocks noGrp="1"/>
          </p:cNvSpPr>
          <p:nvPr>
            <p:ph type="pic" idx="2"/>
          </p:nvPr>
        </p:nvSpPr>
        <p:spPr>
          <a:xfrm>
            <a:off x="10678026" y="350873"/>
            <a:ext cx="7609974" cy="8915400"/>
          </a:xfrm>
          <a:prstGeom prst="rect">
            <a:avLst/>
          </a:prstGeom>
          <a:noFill/>
          <a:ln>
            <a:noFill/>
          </a:ln>
        </p:spPr>
      </p:sp>
      <p:grpSp>
        <p:nvGrpSpPr>
          <p:cNvPr id="9793" name="Google Shape;9793;p758"/>
          <p:cNvGrpSpPr/>
          <p:nvPr/>
        </p:nvGrpSpPr>
        <p:grpSpPr>
          <a:xfrm>
            <a:off x="0" y="7530523"/>
            <a:ext cx="18288000" cy="2756480"/>
            <a:chOff x="0" y="5020348"/>
            <a:chExt cx="12192000" cy="1837653"/>
          </a:xfrm>
        </p:grpSpPr>
        <p:sp>
          <p:nvSpPr>
            <p:cNvPr id="9794" name="Google Shape;9794;p758"/>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9795" name="Google Shape;9795;p758"/>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pic>
          <p:nvPicPr>
            <p:cNvPr id="9796" name="Google Shape;9796;p758"/>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1027.xml><?xml version="1.0" encoding="utf-8"?>
<p:sldLayout xmlns:a="http://schemas.openxmlformats.org/drawingml/2006/main" xmlns:r="http://schemas.openxmlformats.org/officeDocument/2006/relationships" xmlns:p="http://schemas.openxmlformats.org/presentationml/2006/main" matchingName="16_Divider">
  <p:cSld name="16_Divider">
    <p:bg>
      <p:bgPr>
        <a:solidFill>
          <a:schemeClr val="lt2"/>
        </a:solidFill>
        <a:effectLst/>
      </p:bgPr>
    </p:bg>
    <p:spTree>
      <p:nvGrpSpPr>
        <p:cNvPr id="1" name="Shape 9797"/>
        <p:cNvGrpSpPr/>
        <p:nvPr/>
      </p:nvGrpSpPr>
      <p:grpSpPr>
        <a:xfrm>
          <a:off x="0" y="0"/>
          <a:ext cx="0" cy="0"/>
          <a:chOff x="0" y="0"/>
          <a:chExt cx="0" cy="0"/>
        </a:xfrm>
      </p:grpSpPr>
      <p:grpSp>
        <p:nvGrpSpPr>
          <p:cNvPr id="9798" name="Google Shape;9798;p759"/>
          <p:cNvGrpSpPr/>
          <p:nvPr/>
        </p:nvGrpSpPr>
        <p:grpSpPr>
          <a:xfrm>
            <a:off x="0" y="7530521"/>
            <a:ext cx="18288000" cy="2756480"/>
            <a:chOff x="0" y="5020347"/>
            <a:chExt cx="12192000" cy="1837653"/>
          </a:xfrm>
        </p:grpSpPr>
        <p:sp>
          <p:nvSpPr>
            <p:cNvPr id="9799" name="Google Shape;9799;p759"/>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9800" name="Google Shape;9800;p759"/>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9801" name="Google Shape;9801;p759"/>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pic>
          <p:nvPicPr>
            <p:cNvPr id="9802" name="Google Shape;9802;p759"/>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9803" name="Google Shape;9803;p759"/>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804" name="Google Shape;9804;p759"/>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1028.xml><?xml version="1.0" encoding="utf-8"?>
<p:sldLayout xmlns:a="http://schemas.openxmlformats.org/drawingml/2006/main" xmlns:r="http://schemas.openxmlformats.org/officeDocument/2006/relationships" xmlns:p="http://schemas.openxmlformats.org/presentationml/2006/main" matchingName="43_Quotation">
  <p:cSld name="43_Quotation">
    <p:spTree>
      <p:nvGrpSpPr>
        <p:cNvPr id="1" name="Shape 9805"/>
        <p:cNvGrpSpPr/>
        <p:nvPr/>
      </p:nvGrpSpPr>
      <p:grpSpPr>
        <a:xfrm>
          <a:off x="0" y="0"/>
          <a:ext cx="0" cy="0"/>
          <a:chOff x="0" y="0"/>
          <a:chExt cx="0" cy="0"/>
        </a:xfrm>
      </p:grpSpPr>
      <p:sp>
        <p:nvSpPr>
          <p:cNvPr id="9806" name="Google Shape;9806;p760"/>
          <p:cNvSpPr/>
          <p:nvPr/>
        </p:nvSpPr>
        <p:spPr>
          <a:xfrm>
            <a:off x="2141035"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9807" name="Google Shape;9807;p760"/>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808" name="Google Shape;9808;p760"/>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809" name="Google Shape;9809;p760"/>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9810" name="Google Shape;9810;p76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9811" name="Google Shape;9811;p76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9812" name="Google Shape;9812;p760"/>
          <p:cNvGrpSpPr/>
          <p:nvPr/>
        </p:nvGrpSpPr>
        <p:grpSpPr>
          <a:xfrm>
            <a:off x="10787314" y="2"/>
            <a:ext cx="7500689" cy="2138988"/>
            <a:chOff x="7191542" y="1"/>
            <a:chExt cx="5000459" cy="1425992"/>
          </a:xfrm>
        </p:grpSpPr>
        <p:pic>
          <p:nvPicPr>
            <p:cNvPr id="9813" name="Google Shape;9813;p76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814" name="Google Shape;9814;p760"/>
            <p:cNvGrpSpPr/>
            <p:nvPr/>
          </p:nvGrpSpPr>
          <p:grpSpPr>
            <a:xfrm>
              <a:off x="7191542" y="1"/>
              <a:ext cx="5000459" cy="1425992"/>
              <a:chOff x="7186272" y="0"/>
              <a:chExt cx="5005729" cy="1427495"/>
            </a:xfrm>
          </p:grpSpPr>
          <p:sp>
            <p:nvSpPr>
              <p:cNvPr id="9815" name="Google Shape;9815;p76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9816" name="Google Shape;9816;p76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9817" name="Google Shape;9817;p760"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029.xml><?xml version="1.0" encoding="utf-8"?>
<p:sldLayout xmlns:a="http://schemas.openxmlformats.org/drawingml/2006/main" xmlns:r="http://schemas.openxmlformats.org/officeDocument/2006/relationships" xmlns:p="http://schemas.openxmlformats.org/presentationml/2006/main" matchingName="16_Photo Slide">
  <p:cSld name="16_Photo Slide">
    <p:spTree>
      <p:nvGrpSpPr>
        <p:cNvPr id="1" name="Shape 9818"/>
        <p:cNvGrpSpPr/>
        <p:nvPr/>
      </p:nvGrpSpPr>
      <p:grpSpPr>
        <a:xfrm>
          <a:off x="0" y="0"/>
          <a:ext cx="0" cy="0"/>
          <a:chOff x="0" y="0"/>
          <a:chExt cx="0" cy="0"/>
        </a:xfrm>
      </p:grpSpPr>
      <p:sp>
        <p:nvSpPr>
          <p:cNvPr id="9819" name="Google Shape;9819;p761"/>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9820" name="Google Shape;9820;p761"/>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9821" name="Google Shape;9821;p761"/>
          <p:cNvGrpSpPr/>
          <p:nvPr/>
        </p:nvGrpSpPr>
        <p:grpSpPr>
          <a:xfrm>
            <a:off x="0" y="8069140"/>
            <a:ext cx="4211052" cy="1130837"/>
            <a:chOff x="0" y="5379426"/>
            <a:chExt cx="2807368" cy="753891"/>
          </a:xfrm>
        </p:grpSpPr>
        <p:sp>
          <p:nvSpPr>
            <p:cNvPr id="9822" name="Google Shape;9822;p761"/>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9823" name="Google Shape;9823;p761"/>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grpSp>
      <p:sp>
        <p:nvSpPr>
          <p:cNvPr id="9824" name="Google Shape;9824;p761"/>
          <p:cNvSpPr>
            <a:spLocks noGrp="1"/>
          </p:cNvSpPr>
          <p:nvPr>
            <p:ph type="pic" idx="2"/>
          </p:nvPr>
        </p:nvSpPr>
        <p:spPr>
          <a:xfrm>
            <a:off x="4211052" y="685803"/>
            <a:ext cx="13373100" cy="8915397"/>
          </a:xfrm>
          <a:prstGeom prst="rect">
            <a:avLst/>
          </a:prstGeom>
          <a:noFill/>
          <a:ln>
            <a:noFill/>
          </a:ln>
        </p:spPr>
      </p:sp>
      <p:pic>
        <p:nvPicPr>
          <p:cNvPr id="9825" name="Google Shape;9825;p761"/>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cSld>
  <p:clrMapOvr>
    <a:masterClrMapping/>
  </p:clrMapOvr>
</p:sldLayout>
</file>

<file path=ppt/slideLayouts/slideLayout1030.xml><?xml version="1.0" encoding="utf-8"?>
<p:sldLayout xmlns:a="http://schemas.openxmlformats.org/drawingml/2006/main" xmlns:r="http://schemas.openxmlformats.org/officeDocument/2006/relationships" xmlns:p="http://schemas.openxmlformats.org/presentationml/2006/main" matchingName="44_Quotation">
  <p:cSld name="44_Quotation">
    <p:spTree>
      <p:nvGrpSpPr>
        <p:cNvPr id="1" name="Shape 9826"/>
        <p:cNvGrpSpPr/>
        <p:nvPr/>
      </p:nvGrpSpPr>
      <p:grpSpPr>
        <a:xfrm>
          <a:off x="0" y="0"/>
          <a:ext cx="0" cy="0"/>
          <a:chOff x="0" y="0"/>
          <a:chExt cx="0" cy="0"/>
        </a:xfrm>
      </p:grpSpPr>
      <p:sp>
        <p:nvSpPr>
          <p:cNvPr id="9827" name="Google Shape;9827;p762"/>
          <p:cNvSpPr/>
          <p:nvPr/>
        </p:nvSpPr>
        <p:spPr>
          <a:xfrm>
            <a:off x="2141035"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9828" name="Google Shape;9828;p762"/>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829" name="Google Shape;9829;p762"/>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830" name="Google Shape;9830;p76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9831" name="Google Shape;9831;p76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9832" name="Google Shape;9832;p76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9833" name="Google Shape;9833;p762"/>
          <p:cNvGrpSpPr/>
          <p:nvPr/>
        </p:nvGrpSpPr>
        <p:grpSpPr>
          <a:xfrm>
            <a:off x="10787314" y="2"/>
            <a:ext cx="7500689" cy="2138988"/>
            <a:chOff x="7191542" y="1"/>
            <a:chExt cx="5000459" cy="1425992"/>
          </a:xfrm>
        </p:grpSpPr>
        <p:pic>
          <p:nvPicPr>
            <p:cNvPr id="9834" name="Google Shape;9834;p76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835" name="Google Shape;9835;p762"/>
            <p:cNvGrpSpPr/>
            <p:nvPr/>
          </p:nvGrpSpPr>
          <p:grpSpPr>
            <a:xfrm>
              <a:off x="7191542" y="1"/>
              <a:ext cx="5000459" cy="1425992"/>
              <a:chOff x="7186272" y="0"/>
              <a:chExt cx="5005729" cy="1427495"/>
            </a:xfrm>
          </p:grpSpPr>
          <p:sp>
            <p:nvSpPr>
              <p:cNvPr id="9836" name="Google Shape;9836;p76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9837" name="Google Shape;9837;p76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9838" name="Google Shape;9838;p762"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031.xml><?xml version="1.0" encoding="utf-8"?>
<p:sldLayout xmlns:a="http://schemas.openxmlformats.org/drawingml/2006/main" xmlns:r="http://schemas.openxmlformats.org/officeDocument/2006/relationships" xmlns:p="http://schemas.openxmlformats.org/presentationml/2006/main" matchingName="17_Title and Content">
  <p:cSld name="17_Title and Content">
    <p:spTree>
      <p:nvGrpSpPr>
        <p:cNvPr id="1" name="Shape 9839"/>
        <p:cNvGrpSpPr/>
        <p:nvPr/>
      </p:nvGrpSpPr>
      <p:grpSpPr>
        <a:xfrm>
          <a:off x="0" y="0"/>
          <a:ext cx="0" cy="0"/>
          <a:chOff x="0" y="0"/>
          <a:chExt cx="0" cy="0"/>
        </a:xfrm>
      </p:grpSpPr>
      <p:grpSp>
        <p:nvGrpSpPr>
          <p:cNvPr id="9840" name="Google Shape;9840;p763"/>
          <p:cNvGrpSpPr/>
          <p:nvPr/>
        </p:nvGrpSpPr>
        <p:grpSpPr>
          <a:xfrm>
            <a:off x="10787314" y="2"/>
            <a:ext cx="7500689" cy="2138988"/>
            <a:chOff x="7191542" y="1"/>
            <a:chExt cx="5000459" cy="1425992"/>
          </a:xfrm>
        </p:grpSpPr>
        <p:pic>
          <p:nvPicPr>
            <p:cNvPr id="9841" name="Google Shape;9841;p76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842" name="Google Shape;9842;p763"/>
            <p:cNvGrpSpPr/>
            <p:nvPr/>
          </p:nvGrpSpPr>
          <p:grpSpPr>
            <a:xfrm>
              <a:off x="7191542" y="1"/>
              <a:ext cx="5000459" cy="1425992"/>
              <a:chOff x="7186272" y="0"/>
              <a:chExt cx="5005729" cy="1427495"/>
            </a:xfrm>
          </p:grpSpPr>
          <p:sp>
            <p:nvSpPr>
              <p:cNvPr id="9843" name="Google Shape;9843;p76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9844" name="Google Shape;9844;p76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9845" name="Google Shape;9845;p763"/>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846" name="Google Shape;9846;p763"/>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847" name="Google Shape;9847;p763"/>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9848" name="Google Shape;9848;p76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9849" name="Google Shape;9849;p76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032.xml><?xml version="1.0" encoding="utf-8"?>
<p:sldLayout xmlns:a="http://schemas.openxmlformats.org/drawingml/2006/main" xmlns:r="http://schemas.openxmlformats.org/officeDocument/2006/relationships" xmlns:p="http://schemas.openxmlformats.org/presentationml/2006/main" matchingName="16_Two Content">
  <p:cSld name="16_Two Content">
    <p:spTree>
      <p:nvGrpSpPr>
        <p:cNvPr id="1" name="Shape 9850"/>
        <p:cNvGrpSpPr/>
        <p:nvPr/>
      </p:nvGrpSpPr>
      <p:grpSpPr>
        <a:xfrm>
          <a:off x="0" y="0"/>
          <a:ext cx="0" cy="0"/>
          <a:chOff x="0" y="0"/>
          <a:chExt cx="0" cy="0"/>
        </a:xfrm>
      </p:grpSpPr>
      <p:sp>
        <p:nvSpPr>
          <p:cNvPr id="9851" name="Google Shape;9851;p764"/>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852" name="Google Shape;9852;p764"/>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9853" name="Google Shape;9853;p764"/>
          <p:cNvGrpSpPr/>
          <p:nvPr/>
        </p:nvGrpSpPr>
        <p:grpSpPr>
          <a:xfrm>
            <a:off x="10787314" y="2"/>
            <a:ext cx="7500689" cy="2138988"/>
            <a:chOff x="7191542" y="1"/>
            <a:chExt cx="5000459" cy="1425992"/>
          </a:xfrm>
        </p:grpSpPr>
        <p:pic>
          <p:nvPicPr>
            <p:cNvPr id="9854" name="Google Shape;9854;p76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855" name="Google Shape;9855;p764"/>
            <p:cNvGrpSpPr/>
            <p:nvPr/>
          </p:nvGrpSpPr>
          <p:grpSpPr>
            <a:xfrm>
              <a:off x="7191542" y="1"/>
              <a:ext cx="5000459" cy="1425992"/>
              <a:chOff x="7186272" y="0"/>
              <a:chExt cx="5005729" cy="1427495"/>
            </a:xfrm>
          </p:grpSpPr>
          <p:sp>
            <p:nvSpPr>
              <p:cNvPr id="9856" name="Google Shape;9856;p76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9857" name="Google Shape;9857;p76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9858" name="Google Shape;9858;p764"/>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859" name="Google Shape;9859;p764"/>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9860" name="Google Shape;9860;p76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9861" name="Google Shape;9861;p76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033.xml><?xml version="1.0" encoding="utf-8"?>
<p:sldLayout xmlns:a="http://schemas.openxmlformats.org/drawingml/2006/main" xmlns:r="http://schemas.openxmlformats.org/officeDocument/2006/relationships" xmlns:p="http://schemas.openxmlformats.org/presentationml/2006/main" matchingName="16_Comparison">
  <p:cSld name="16_Comparison">
    <p:spTree>
      <p:nvGrpSpPr>
        <p:cNvPr id="1" name="Shape 9862"/>
        <p:cNvGrpSpPr/>
        <p:nvPr/>
      </p:nvGrpSpPr>
      <p:grpSpPr>
        <a:xfrm>
          <a:off x="0" y="0"/>
          <a:ext cx="0" cy="0"/>
          <a:chOff x="0" y="0"/>
          <a:chExt cx="0" cy="0"/>
        </a:xfrm>
      </p:grpSpPr>
      <p:grpSp>
        <p:nvGrpSpPr>
          <p:cNvPr id="9863" name="Google Shape;9863;p765"/>
          <p:cNvGrpSpPr/>
          <p:nvPr/>
        </p:nvGrpSpPr>
        <p:grpSpPr>
          <a:xfrm>
            <a:off x="10787314" y="2"/>
            <a:ext cx="7500689" cy="2138988"/>
            <a:chOff x="7191542" y="1"/>
            <a:chExt cx="5000459" cy="1425992"/>
          </a:xfrm>
        </p:grpSpPr>
        <p:pic>
          <p:nvPicPr>
            <p:cNvPr id="9864" name="Google Shape;9864;p76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865" name="Google Shape;9865;p765"/>
            <p:cNvGrpSpPr/>
            <p:nvPr/>
          </p:nvGrpSpPr>
          <p:grpSpPr>
            <a:xfrm>
              <a:off x="7191542" y="1"/>
              <a:ext cx="5000459" cy="1425992"/>
              <a:chOff x="7186272" y="0"/>
              <a:chExt cx="5005729" cy="1427495"/>
            </a:xfrm>
          </p:grpSpPr>
          <p:sp>
            <p:nvSpPr>
              <p:cNvPr id="9866" name="Google Shape;9866;p76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9867" name="Google Shape;9867;p76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9868" name="Google Shape;9868;p765"/>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869" name="Google Shape;9869;p765"/>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9870" name="Google Shape;9870;p765"/>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871" name="Google Shape;9871;p765"/>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9872" name="Google Shape;9872;p765"/>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873" name="Google Shape;9873;p765"/>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9874" name="Google Shape;9874;p76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9875" name="Google Shape;9875;p76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034.xml><?xml version="1.0" encoding="utf-8"?>
<p:sldLayout xmlns:a="http://schemas.openxmlformats.org/drawingml/2006/main" xmlns:r="http://schemas.openxmlformats.org/officeDocument/2006/relationships" xmlns:p="http://schemas.openxmlformats.org/presentationml/2006/main" matchingName="16_Title Only">
  <p:cSld name="16_Title Only">
    <p:spTree>
      <p:nvGrpSpPr>
        <p:cNvPr id="1" name="Shape 9876"/>
        <p:cNvGrpSpPr/>
        <p:nvPr/>
      </p:nvGrpSpPr>
      <p:grpSpPr>
        <a:xfrm>
          <a:off x="0" y="0"/>
          <a:ext cx="0" cy="0"/>
          <a:chOff x="0" y="0"/>
          <a:chExt cx="0" cy="0"/>
        </a:xfrm>
      </p:grpSpPr>
      <p:grpSp>
        <p:nvGrpSpPr>
          <p:cNvPr id="9877" name="Google Shape;9877;p766"/>
          <p:cNvGrpSpPr/>
          <p:nvPr/>
        </p:nvGrpSpPr>
        <p:grpSpPr>
          <a:xfrm>
            <a:off x="10787314" y="2"/>
            <a:ext cx="7500689" cy="2138988"/>
            <a:chOff x="7191542" y="1"/>
            <a:chExt cx="5000459" cy="1425992"/>
          </a:xfrm>
        </p:grpSpPr>
        <p:pic>
          <p:nvPicPr>
            <p:cNvPr id="9878" name="Google Shape;9878;p76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879" name="Google Shape;9879;p766"/>
            <p:cNvGrpSpPr/>
            <p:nvPr/>
          </p:nvGrpSpPr>
          <p:grpSpPr>
            <a:xfrm>
              <a:off x="7191542" y="1"/>
              <a:ext cx="5000459" cy="1425992"/>
              <a:chOff x="7186272" y="0"/>
              <a:chExt cx="5005729" cy="1427495"/>
            </a:xfrm>
          </p:grpSpPr>
          <p:sp>
            <p:nvSpPr>
              <p:cNvPr id="9880" name="Google Shape;9880;p76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9881" name="Google Shape;9881;p76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9882" name="Google Shape;9882;p766"/>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883" name="Google Shape;9883;p76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9884" name="Google Shape;9884;p76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9885" name="Google Shape;9885;p76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035.xml><?xml version="1.0" encoding="utf-8"?>
<p:sldLayout xmlns:a="http://schemas.openxmlformats.org/drawingml/2006/main" xmlns:r="http://schemas.openxmlformats.org/officeDocument/2006/relationships" xmlns:p="http://schemas.openxmlformats.org/presentationml/2006/main" matchingName="16_End">
  <p:cSld name="16_End">
    <p:spTree>
      <p:nvGrpSpPr>
        <p:cNvPr id="1" name="Shape 9886"/>
        <p:cNvGrpSpPr/>
        <p:nvPr/>
      </p:nvGrpSpPr>
      <p:grpSpPr>
        <a:xfrm>
          <a:off x="0" y="0"/>
          <a:ext cx="0" cy="0"/>
          <a:chOff x="0" y="0"/>
          <a:chExt cx="0" cy="0"/>
        </a:xfrm>
      </p:grpSpPr>
      <p:grpSp>
        <p:nvGrpSpPr>
          <p:cNvPr id="9887" name="Google Shape;9887;p767"/>
          <p:cNvGrpSpPr/>
          <p:nvPr/>
        </p:nvGrpSpPr>
        <p:grpSpPr>
          <a:xfrm>
            <a:off x="0" y="0"/>
            <a:ext cx="18288000" cy="3223245"/>
            <a:chOff x="0" y="0"/>
            <a:chExt cx="12192000" cy="2148830"/>
          </a:xfrm>
        </p:grpSpPr>
        <p:sp>
          <p:nvSpPr>
            <p:cNvPr id="9888" name="Google Shape;9888;p767"/>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9889" name="Google Shape;9889;p767"/>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sp>
        <p:nvSpPr>
          <p:cNvPr id="9890" name="Google Shape;9890;p767"/>
          <p:cNvSpPr/>
          <p:nvPr/>
        </p:nvSpPr>
        <p:spPr>
          <a:xfrm>
            <a:off x="1353552" y="2276546"/>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9891" name="Google Shape;9891;p767"/>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892" name="Google Shape;9892;p767"/>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9893" name="Google Shape;9893;p767"/>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9894" name="Google Shape;9894;p767"/>
          <p:cNvSpPr>
            <a:spLocks noGrp="1"/>
          </p:cNvSpPr>
          <p:nvPr>
            <p:ph type="pic" idx="2"/>
          </p:nvPr>
        </p:nvSpPr>
        <p:spPr>
          <a:xfrm>
            <a:off x="10678026" y="350873"/>
            <a:ext cx="7609974" cy="8915400"/>
          </a:xfrm>
          <a:prstGeom prst="rect">
            <a:avLst/>
          </a:prstGeom>
          <a:noFill/>
          <a:ln>
            <a:noFill/>
          </a:ln>
        </p:spPr>
      </p:sp>
    </p:spTree>
  </p:cSld>
  <p:clrMapOvr>
    <a:masterClrMapping/>
  </p:clrMapOvr>
</p:sldLayout>
</file>

<file path=ppt/slideLayouts/slideLayout1036.xml><?xml version="1.0" encoding="utf-8"?>
<p:sldLayout xmlns:a="http://schemas.openxmlformats.org/drawingml/2006/main" xmlns:r="http://schemas.openxmlformats.org/officeDocument/2006/relationships" xmlns:p="http://schemas.openxmlformats.org/presentationml/2006/main" matchingName="18_Blank">
  <p:cSld name="18_Blank">
    <p:spTree>
      <p:nvGrpSpPr>
        <p:cNvPr id="1" name="Shape 9895"/>
        <p:cNvGrpSpPr/>
        <p:nvPr/>
      </p:nvGrpSpPr>
      <p:grpSpPr>
        <a:xfrm>
          <a:off x="0" y="0"/>
          <a:ext cx="0" cy="0"/>
          <a:chOff x="0" y="0"/>
          <a:chExt cx="0" cy="0"/>
        </a:xfrm>
      </p:grpSpPr>
      <p:sp>
        <p:nvSpPr>
          <p:cNvPr id="9896" name="Google Shape;9896;p768"/>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9897" name="Google Shape;9897;p76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9898" name="Google Shape;9898;p76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9899" name="Google Shape;9899;p768"/>
          <p:cNvGrpSpPr/>
          <p:nvPr/>
        </p:nvGrpSpPr>
        <p:grpSpPr>
          <a:xfrm>
            <a:off x="10787314" y="2"/>
            <a:ext cx="7500689" cy="2138988"/>
            <a:chOff x="7191542" y="1"/>
            <a:chExt cx="5000459" cy="1425992"/>
          </a:xfrm>
        </p:grpSpPr>
        <p:pic>
          <p:nvPicPr>
            <p:cNvPr id="9900" name="Google Shape;9900;p76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901" name="Google Shape;9901;p768"/>
            <p:cNvGrpSpPr/>
            <p:nvPr/>
          </p:nvGrpSpPr>
          <p:grpSpPr>
            <a:xfrm>
              <a:off x="7191542" y="1"/>
              <a:ext cx="5000459" cy="1425992"/>
              <a:chOff x="7186272" y="0"/>
              <a:chExt cx="5005729" cy="1427495"/>
            </a:xfrm>
          </p:grpSpPr>
          <p:sp>
            <p:nvSpPr>
              <p:cNvPr id="9902" name="Google Shape;9902;p76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9903" name="Google Shape;9903;p76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1037.xml><?xml version="1.0" encoding="utf-8"?>
<p:sldLayout xmlns:a="http://schemas.openxmlformats.org/drawingml/2006/main" xmlns:r="http://schemas.openxmlformats.org/officeDocument/2006/relationships" xmlns:p="http://schemas.openxmlformats.org/presentationml/2006/main" matchingName="19_Cover">
  <p:cSld name="19_Cover">
    <p:spTree>
      <p:nvGrpSpPr>
        <p:cNvPr id="1" name="Shape 9904"/>
        <p:cNvGrpSpPr/>
        <p:nvPr/>
      </p:nvGrpSpPr>
      <p:grpSpPr>
        <a:xfrm>
          <a:off x="0" y="0"/>
          <a:ext cx="0" cy="0"/>
          <a:chOff x="0" y="0"/>
          <a:chExt cx="0" cy="0"/>
        </a:xfrm>
      </p:grpSpPr>
      <p:sp>
        <p:nvSpPr>
          <p:cNvPr id="9905" name="Google Shape;9905;p769"/>
          <p:cNvSpPr/>
          <p:nvPr/>
        </p:nvSpPr>
        <p:spPr>
          <a:xfrm>
            <a:off x="1353552" y="1941620"/>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9906" name="Google Shape;9906;p769"/>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907" name="Google Shape;9907;p769"/>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9908" name="Google Shape;9908;p769"/>
          <p:cNvSpPr>
            <a:spLocks noGrp="1"/>
          </p:cNvSpPr>
          <p:nvPr>
            <p:ph type="pic" idx="2"/>
          </p:nvPr>
        </p:nvSpPr>
        <p:spPr>
          <a:xfrm>
            <a:off x="10678026" y="350873"/>
            <a:ext cx="7609974" cy="8915400"/>
          </a:xfrm>
          <a:prstGeom prst="rect">
            <a:avLst/>
          </a:prstGeom>
          <a:noFill/>
          <a:ln>
            <a:noFill/>
          </a:ln>
        </p:spPr>
      </p:sp>
      <p:grpSp>
        <p:nvGrpSpPr>
          <p:cNvPr id="9909" name="Google Shape;9909;p769"/>
          <p:cNvGrpSpPr/>
          <p:nvPr/>
        </p:nvGrpSpPr>
        <p:grpSpPr>
          <a:xfrm>
            <a:off x="0" y="7530523"/>
            <a:ext cx="18288000" cy="2756480"/>
            <a:chOff x="0" y="5020348"/>
            <a:chExt cx="12192000" cy="1837653"/>
          </a:xfrm>
        </p:grpSpPr>
        <p:sp>
          <p:nvSpPr>
            <p:cNvPr id="9910" name="Google Shape;9910;p769"/>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9911" name="Google Shape;9911;p769"/>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pic>
          <p:nvPicPr>
            <p:cNvPr id="9912" name="Google Shape;9912;p769"/>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1038.xml><?xml version="1.0" encoding="utf-8"?>
<p:sldLayout xmlns:a="http://schemas.openxmlformats.org/drawingml/2006/main" xmlns:r="http://schemas.openxmlformats.org/officeDocument/2006/relationships" xmlns:p="http://schemas.openxmlformats.org/presentationml/2006/main" matchingName="46_Quotation">
  <p:cSld name="46_Quotation">
    <p:spTree>
      <p:nvGrpSpPr>
        <p:cNvPr id="1" name="Shape 9913"/>
        <p:cNvGrpSpPr/>
        <p:nvPr/>
      </p:nvGrpSpPr>
      <p:grpSpPr>
        <a:xfrm>
          <a:off x="0" y="0"/>
          <a:ext cx="0" cy="0"/>
          <a:chOff x="0" y="0"/>
          <a:chExt cx="0" cy="0"/>
        </a:xfrm>
      </p:grpSpPr>
      <p:sp>
        <p:nvSpPr>
          <p:cNvPr id="9914" name="Google Shape;9914;p770"/>
          <p:cNvSpPr/>
          <p:nvPr/>
        </p:nvSpPr>
        <p:spPr>
          <a:xfrm>
            <a:off x="2141035"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9915" name="Google Shape;9915;p770"/>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916" name="Google Shape;9916;p770"/>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917" name="Google Shape;9917;p770"/>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9918" name="Google Shape;9918;p77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9919" name="Google Shape;9919;p77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9920" name="Google Shape;9920;p770"/>
          <p:cNvGrpSpPr/>
          <p:nvPr/>
        </p:nvGrpSpPr>
        <p:grpSpPr>
          <a:xfrm>
            <a:off x="10787314" y="2"/>
            <a:ext cx="7500689" cy="2138988"/>
            <a:chOff x="7191542" y="1"/>
            <a:chExt cx="5000459" cy="1425992"/>
          </a:xfrm>
        </p:grpSpPr>
        <p:pic>
          <p:nvPicPr>
            <p:cNvPr id="9921" name="Google Shape;9921;p77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922" name="Google Shape;9922;p770"/>
            <p:cNvGrpSpPr/>
            <p:nvPr/>
          </p:nvGrpSpPr>
          <p:grpSpPr>
            <a:xfrm>
              <a:off x="7191542" y="1"/>
              <a:ext cx="5000459" cy="1425992"/>
              <a:chOff x="7186272" y="0"/>
              <a:chExt cx="5005729" cy="1427495"/>
            </a:xfrm>
          </p:grpSpPr>
          <p:sp>
            <p:nvSpPr>
              <p:cNvPr id="9923" name="Google Shape;9923;p77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9924" name="Google Shape;9924;p77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9925" name="Google Shape;9925;p770"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039.xml><?xml version="1.0" encoding="utf-8"?>
<p:sldLayout xmlns:a="http://schemas.openxmlformats.org/drawingml/2006/main" xmlns:r="http://schemas.openxmlformats.org/officeDocument/2006/relationships" xmlns:p="http://schemas.openxmlformats.org/presentationml/2006/main" matchingName="19_Divider">
  <p:cSld name="19_Divider">
    <p:bg>
      <p:bgPr>
        <a:solidFill>
          <a:schemeClr val="lt2"/>
        </a:solidFill>
        <a:effectLst/>
      </p:bgPr>
    </p:bg>
    <p:spTree>
      <p:nvGrpSpPr>
        <p:cNvPr id="1" name="Shape 9926"/>
        <p:cNvGrpSpPr/>
        <p:nvPr/>
      </p:nvGrpSpPr>
      <p:grpSpPr>
        <a:xfrm>
          <a:off x="0" y="0"/>
          <a:ext cx="0" cy="0"/>
          <a:chOff x="0" y="0"/>
          <a:chExt cx="0" cy="0"/>
        </a:xfrm>
      </p:grpSpPr>
      <p:grpSp>
        <p:nvGrpSpPr>
          <p:cNvPr id="9927" name="Google Shape;9927;p771"/>
          <p:cNvGrpSpPr/>
          <p:nvPr/>
        </p:nvGrpSpPr>
        <p:grpSpPr>
          <a:xfrm>
            <a:off x="0" y="7530521"/>
            <a:ext cx="18288000" cy="2756480"/>
            <a:chOff x="0" y="5020347"/>
            <a:chExt cx="12192000" cy="1837653"/>
          </a:xfrm>
        </p:grpSpPr>
        <p:sp>
          <p:nvSpPr>
            <p:cNvPr id="9928" name="Google Shape;9928;p771"/>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9929" name="Google Shape;9929;p771"/>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9930" name="Google Shape;9930;p771"/>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pic>
          <p:nvPicPr>
            <p:cNvPr id="9931" name="Google Shape;9931;p771"/>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9932" name="Google Shape;9932;p771"/>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933" name="Google Shape;9933;p771"/>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1040.xml><?xml version="1.0" encoding="utf-8"?>
<p:sldLayout xmlns:a="http://schemas.openxmlformats.org/drawingml/2006/main" xmlns:r="http://schemas.openxmlformats.org/officeDocument/2006/relationships" xmlns:p="http://schemas.openxmlformats.org/presentationml/2006/main" matchingName="47_Quotation">
  <p:cSld name="47_Quotation">
    <p:spTree>
      <p:nvGrpSpPr>
        <p:cNvPr id="1" name="Shape 9934"/>
        <p:cNvGrpSpPr/>
        <p:nvPr/>
      </p:nvGrpSpPr>
      <p:grpSpPr>
        <a:xfrm>
          <a:off x="0" y="0"/>
          <a:ext cx="0" cy="0"/>
          <a:chOff x="0" y="0"/>
          <a:chExt cx="0" cy="0"/>
        </a:xfrm>
      </p:grpSpPr>
      <p:sp>
        <p:nvSpPr>
          <p:cNvPr id="9935" name="Google Shape;9935;p772"/>
          <p:cNvSpPr/>
          <p:nvPr/>
        </p:nvSpPr>
        <p:spPr>
          <a:xfrm>
            <a:off x="2141035"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9936" name="Google Shape;9936;p772"/>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937" name="Google Shape;9937;p772"/>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938" name="Google Shape;9938;p77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9939" name="Google Shape;9939;p77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9940" name="Google Shape;9940;p77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9941" name="Google Shape;9941;p772"/>
          <p:cNvGrpSpPr/>
          <p:nvPr/>
        </p:nvGrpSpPr>
        <p:grpSpPr>
          <a:xfrm>
            <a:off x="10787314" y="2"/>
            <a:ext cx="7500689" cy="2138988"/>
            <a:chOff x="7191542" y="1"/>
            <a:chExt cx="5000459" cy="1425992"/>
          </a:xfrm>
        </p:grpSpPr>
        <p:pic>
          <p:nvPicPr>
            <p:cNvPr id="9942" name="Google Shape;9942;p77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943" name="Google Shape;9943;p772"/>
            <p:cNvGrpSpPr/>
            <p:nvPr/>
          </p:nvGrpSpPr>
          <p:grpSpPr>
            <a:xfrm>
              <a:off x="7191542" y="1"/>
              <a:ext cx="5000459" cy="1425992"/>
              <a:chOff x="7186272" y="0"/>
              <a:chExt cx="5005729" cy="1427495"/>
            </a:xfrm>
          </p:grpSpPr>
          <p:sp>
            <p:nvSpPr>
              <p:cNvPr id="9944" name="Google Shape;9944;p77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9945" name="Google Shape;9945;p77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9946" name="Google Shape;9946;p772"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041.xml><?xml version="1.0" encoding="utf-8"?>
<p:sldLayout xmlns:a="http://schemas.openxmlformats.org/drawingml/2006/main" xmlns:r="http://schemas.openxmlformats.org/officeDocument/2006/relationships" xmlns:p="http://schemas.openxmlformats.org/presentationml/2006/main" matchingName="19_Photo Slide">
  <p:cSld name="19_Photo Slide">
    <p:spTree>
      <p:nvGrpSpPr>
        <p:cNvPr id="1" name="Shape 9947"/>
        <p:cNvGrpSpPr/>
        <p:nvPr/>
      </p:nvGrpSpPr>
      <p:grpSpPr>
        <a:xfrm>
          <a:off x="0" y="0"/>
          <a:ext cx="0" cy="0"/>
          <a:chOff x="0" y="0"/>
          <a:chExt cx="0" cy="0"/>
        </a:xfrm>
      </p:grpSpPr>
      <p:sp>
        <p:nvSpPr>
          <p:cNvPr id="9948" name="Google Shape;9948;p773"/>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9949" name="Google Shape;9949;p773"/>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9950" name="Google Shape;9950;p773"/>
          <p:cNvGrpSpPr/>
          <p:nvPr/>
        </p:nvGrpSpPr>
        <p:grpSpPr>
          <a:xfrm>
            <a:off x="0" y="8069140"/>
            <a:ext cx="4211052" cy="1130837"/>
            <a:chOff x="0" y="5379426"/>
            <a:chExt cx="2807368" cy="753891"/>
          </a:xfrm>
        </p:grpSpPr>
        <p:sp>
          <p:nvSpPr>
            <p:cNvPr id="9951" name="Google Shape;9951;p773"/>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9952" name="Google Shape;9952;p773"/>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grpSp>
      <p:sp>
        <p:nvSpPr>
          <p:cNvPr id="9953" name="Google Shape;9953;p773"/>
          <p:cNvSpPr>
            <a:spLocks noGrp="1"/>
          </p:cNvSpPr>
          <p:nvPr>
            <p:ph type="pic" idx="2"/>
          </p:nvPr>
        </p:nvSpPr>
        <p:spPr>
          <a:xfrm>
            <a:off x="4211052" y="685803"/>
            <a:ext cx="13373100" cy="8915397"/>
          </a:xfrm>
          <a:prstGeom prst="rect">
            <a:avLst/>
          </a:prstGeom>
          <a:noFill/>
          <a:ln>
            <a:noFill/>
          </a:ln>
        </p:spPr>
      </p:sp>
      <p:pic>
        <p:nvPicPr>
          <p:cNvPr id="9954" name="Google Shape;9954;p773"/>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cSld>
  <p:clrMapOvr>
    <a:masterClrMapping/>
  </p:clrMapOvr>
</p:sldLayout>
</file>

<file path=ppt/slideLayouts/slideLayout1042.xml><?xml version="1.0" encoding="utf-8"?>
<p:sldLayout xmlns:a="http://schemas.openxmlformats.org/drawingml/2006/main" xmlns:r="http://schemas.openxmlformats.org/officeDocument/2006/relationships" xmlns:p="http://schemas.openxmlformats.org/presentationml/2006/main" matchingName="25_Title and Content">
  <p:cSld name="25_Title and Content">
    <p:spTree>
      <p:nvGrpSpPr>
        <p:cNvPr id="1" name="Shape 9955"/>
        <p:cNvGrpSpPr/>
        <p:nvPr/>
      </p:nvGrpSpPr>
      <p:grpSpPr>
        <a:xfrm>
          <a:off x="0" y="0"/>
          <a:ext cx="0" cy="0"/>
          <a:chOff x="0" y="0"/>
          <a:chExt cx="0" cy="0"/>
        </a:xfrm>
      </p:grpSpPr>
      <p:grpSp>
        <p:nvGrpSpPr>
          <p:cNvPr id="9956" name="Google Shape;9956;p774"/>
          <p:cNvGrpSpPr/>
          <p:nvPr/>
        </p:nvGrpSpPr>
        <p:grpSpPr>
          <a:xfrm>
            <a:off x="10787314" y="2"/>
            <a:ext cx="7500689" cy="2138988"/>
            <a:chOff x="7191542" y="1"/>
            <a:chExt cx="5000459" cy="1425992"/>
          </a:xfrm>
        </p:grpSpPr>
        <p:pic>
          <p:nvPicPr>
            <p:cNvPr id="9957" name="Google Shape;9957;p77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958" name="Google Shape;9958;p774"/>
            <p:cNvGrpSpPr/>
            <p:nvPr/>
          </p:nvGrpSpPr>
          <p:grpSpPr>
            <a:xfrm>
              <a:off x="7191542" y="1"/>
              <a:ext cx="5000459" cy="1425992"/>
              <a:chOff x="7186272" y="0"/>
              <a:chExt cx="5005729" cy="1427495"/>
            </a:xfrm>
          </p:grpSpPr>
          <p:sp>
            <p:nvSpPr>
              <p:cNvPr id="9959" name="Google Shape;9959;p77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9960" name="Google Shape;9960;p77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9961" name="Google Shape;9961;p774"/>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962" name="Google Shape;9962;p774"/>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963" name="Google Shape;9963;p774"/>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9964" name="Google Shape;9964;p77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9965" name="Google Shape;9965;p77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043.xml><?xml version="1.0" encoding="utf-8"?>
<p:sldLayout xmlns:a="http://schemas.openxmlformats.org/drawingml/2006/main" xmlns:r="http://schemas.openxmlformats.org/officeDocument/2006/relationships" xmlns:p="http://schemas.openxmlformats.org/presentationml/2006/main" matchingName="19_Two Content">
  <p:cSld name="19_Two Content">
    <p:spTree>
      <p:nvGrpSpPr>
        <p:cNvPr id="1" name="Shape 9966"/>
        <p:cNvGrpSpPr/>
        <p:nvPr/>
      </p:nvGrpSpPr>
      <p:grpSpPr>
        <a:xfrm>
          <a:off x="0" y="0"/>
          <a:ext cx="0" cy="0"/>
          <a:chOff x="0" y="0"/>
          <a:chExt cx="0" cy="0"/>
        </a:xfrm>
      </p:grpSpPr>
      <p:sp>
        <p:nvSpPr>
          <p:cNvPr id="9967" name="Google Shape;9967;p775"/>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968" name="Google Shape;9968;p775"/>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9969" name="Google Shape;9969;p775"/>
          <p:cNvGrpSpPr/>
          <p:nvPr/>
        </p:nvGrpSpPr>
        <p:grpSpPr>
          <a:xfrm>
            <a:off x="10787314" y="2"/>
            <a:ext cx="7500689" cy="2138988"/>
            <a:chOff x="7191542" y="1"/>
            <a:chExt cx="5000459" cy="1425992"/>
          </a:xfrm>
        </p:grpSpPr>
        <p:pic>
          <p:nvPicPr>
            <p:cNvPr id="9970" name="Google Shape;9970;p77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971" name="Google Shape;9971;p775"/>
            <p:cNvGrpSpPr/>
            <p:nvPr/>
          </p:nvGrpSpPr>
          <p:grpSpPr>
            <a:xfrm>
              <a:off x="7191542" y="1"/>
              <a:ext cx="5000459" cy="1425992"/>
              <a:chOff x="7186272" y="0"/>
              <a:chExt cx="5005729" cy="1427495"/>
            </a:xfrm>
          </p:grpSpPr>
          <p:sp>
            <p:nvSpPr>
              <p:cNvPr id="9972" name="Google Shape;9972;p77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9973" name="Google Shape;9973;p77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9974" name="Google Shape;9974;p775"/>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975" name="Google Shape;9975;p775"/>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9976" name="Google Shape;9976;p77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9977" name="Google Shape;9977;p77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044.xml><?xml version="1.0" encoding="utf-8"?>
<p:sldLayout xmlns:a="http://schemas.openxmlformats.org/drawingml/2006/main" xmlns:r="http://schemas.openxmlformats.org/officeDocument/2006/relationships" xmlns:p="http://schemas.openxmlformats.org/presentationml/2006/main" matchingName="19_Comparison">
  <p:cSld name="19_Comparison">
    <p:spTree>
      <p:nvGrpSpPr>
        <p:cNvPr id="1" name="Shape 9978"/>
        <p:cNvGrpSpPr/>
        <p:nvPr/>
      </p:nvGrpSpPr>
      <p:grpSpPr>
        <a:xfrm>
          <a:off x="0" y="0"/>
          <a:ext cx="0" cy="0"/>
          <a:chOff x="0" y="0"/>
          <a:chExt cx="0" cy="0"/>
        </a:xfrm>
      </p:grpSpPr>
      <p:grpSp>
        <p:nvGrpSpPr>
          <p:cNvPr id="9979" name="Google Shape;9979;p776"/>
          <p:cNvGrpSpPr/>
          <p:nvPr/>
        </p:nvGrpSpPr>
        <p:grpSpPr>
          <a:xfrm>
            <a:off x="10787314" y="2"/>
            <a:ext cx="7500689" cy="2138988"/>
            <a:chOff x="7191542" y="1"/>
            <a:chExt cx="5000459" cy="1425992"/>
          </a:xfrm>
        </p:grpSpPr>
        <p:pic>
          <p:nvPicPr>
            <p:cNvPr id="9980" name="Google Shape;9980;p77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981" name="Google Shape;9981;p776"/>
            <p:cNvGrpSpPr/>
            <p:nvPr/>
          </p:nvGrpSpPr>
          <p:grpSpPr>
            <a:xfrm>
              <a:off x="7191542" y="1"/>
              <a:ext cx="5000459" cy="1425992"/>
              <a:chOff x="7186272" y="0"/>
              <a:chExt cx="5005729" cy="1427495"/>
            </a:xfrm>
          </p:grpSpPr>
          <p:sp>
            <p:nvSpPr>
              <p:cNvPr id="9982" name="Google Shape;9982;p77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9983" name="Google Shape;9983;p77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9984" name="Google Shape;9984;p776"/>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985" name="Google Shape;9985;p776"/>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9986" name="Google Shape;9986;p776"/>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987" name="Google Shape;9987;p776"/>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9988" name="Google Shape;9988;p776"/>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9989" name="Google Shape;9989;p77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9990" name="Google Shape;9990;p77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9991" name="Google Shape;9991;p77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045.xml><?xml version="1.0" encoding="utf-8"?>
<p:sldLayout xmlns:a="http://schemas.openxmlformats.org/drawingml/2006/main" xmlns:r="http://schemas.openxmlformats.org/officeDocument/2006/relationships" xmlns:p="http://schemas.openxmlformats.org/presentationml/2006/main" matchingName="19_Title Only">
  <p:cSld name="19_Title Only">
    <p:spTree>
      <p:nvGrpSpPr>
        <p:cNvPr id="1" name="Shape 9992"/>
        <p:cNvGrpSpPr/>
        <p:nvPr/>
      </p:nvGrpSpPr>
      <p:grpSpPr>
        <a:xfrm>
          <a:off x="0" y="0"/>
          <a:ext cx="0" cy="0"/>
          <a:chOff x="0" y="0"/>
          <a:chExt cx="0" cy="0"/>
        </a:xfrm>
      </p:grpSpPr>
      <p:grpSp>
        <p:nvGrpSpPr>
          <p:cNvPr id="9993" name="Google Shape;9993;p777"/>
          <p:cNvGrpSpPr/>
          <p:nvPr/>
        </p:nvGrpSpPr>
        <p:grpSpPr>
          <a:xfrm>
            <a:off x="10787314" y="2"/>
            <a:ext cx="7500689" cy="2138988"/>
            <a:chOff x="7191542" y="1"/>
            <a:chExt cx="5000459" cy="1425992"/>
          </a:xfrm>
        </p:grpSpPr>
        <p:pic>
          <p:nvPicPr>
            <p:cNvPr id="9994" name="Google Shape;9994;p77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9995" name="Google Shape;9995;p777"/>
            <p:cNvGrpSpPr/>
            <p:nvPr/>
          </p:nvGrpSpPr>
          <p:grpSpPr>
            <a:xfrm>
              <a:off x="7191542" y="1"/>
              <a:ext cx="5000459" cy="1425992"/>
              <a:chOff x="7186272" y="0"/>
              <a:chExt cx="5005729" cy="1427495"/>
            </a:xfrm>
          </p:grpSpPr>
          <p:sp>
            <p:nvSpPr>
              <p:cNvPr id="9996" name="Google Shape;9996;p77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9997" name="Google Shape;9997;p77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9998" name="Google Shape;9998;p777"/>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999" name="Google Shape;9999;p777"/>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0000" name="Google Shape;10000;p77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0001" name="Google Shape;10001;p77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046.xml><?xml version="1.0" encoding="utf-8"?>
<p:sldLayout xmlns:a="http://schemas.openxmlformats.org/drawingml/2006/main" xmlns:r="http://schemas.openxmlformats.org/officeDocument/2006/relationships" xmlns:p="http://schemas.openxmlformats.org/presentationml/2006/main" matchingName="19_End">
  <p:cSld name="19_End">
    <p:spTree>
      <p:nvGrpSpPr>
        <p:cNvPr id="1" name="Shape 10002"/>
        <p:cNvGrpSpPr/>
        <p:nvPr/>
      </p:nvGrpSpPr>
      <p:grpSpPr>
        <a:xfrm>
          <a:off x="0" y="0"/>
          <a:ext cx="0" cy="0"/>
          <a:chOff x="0" y="0"/>
          <a:chExt cx="0" cy="0"/>
        </a:xfrm>
      </p:grpSpPr>
      <p:grpSp>
        <p:nvGrpSpPr>
          <p:cNvPr id="10003" name="Google Shape;10003;p778"/>
          <p:cNvGrpSpPr/>
          <p:nvPr/>
        </p:nvGrpSpPr>
        <p:grpSpPr>
          <a:xfrm>
            <a:off x="0" y="0"/>
            <a:ext cx="18288000" cy="3223245"/>
            <a:chOff x="0" y="0"/>
            <a:chExt cx="12192000" cy="2148830"/>
          </a:xfrm>
        </p:grpSpPr>
        <p:sp>
          <p:nvSpPr>
            <p:cNvPr id="10004" name="Google Shape;10004;p778"/>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0005" name="Google Shape;10005;p778"/>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sp>
        <p:nvSpPr>
          <p:cNvPr id="10006" name="Google Shape;10006;p778"/>
          <p:cNvSpPr/>
          <p:nvPr/>
        </p:nvSpPr>
        <p:spPr>
          <a:xfrm>
            <a:off x="1353552" y="2276546"/>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0007" name="Google Shape;10007;p778"/>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008" name="Google Shape;10008;p778"/>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0009" name="Google Shape;10009;p778"/>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10010" name="Google Shape;10010;p778"/>
          <p:cNvSpPr>
            <a:spLocks noGrp="1"/>
          </p:cNvSpPr>
          <p:nvPr>
            <p:ph type="pic" idx="2"/>
          </p:nvPr>
        </p:nvSpPr>
        <p:spPr>
          <a:xfrm>
            <a:off x="10678026" y="350873"/>
            <a:ext cx="7609974" cy="8915400"/>
          </a:xfrm>
          <a:prstGeom prst="rect">
            <a:avLst/>
          </a:prstGeom>
          <a:noFill/>
          <a:ln>
            <a:noFill/>
          </a:ln>
        </p:spPr>
      </p:sp>
    </p:spTree>
  </p:cSld>
  <p:clrMapOvr>
    <a:masterClrMapping/>
  </p:clrMapOvr>
</p:sldLayout>
</file>

<file path=ppt/slideLayouts/slideLayout1047.xml><?xml version="1.0" encoding="utf-8"?>
<p:sldLayout xmlns:a="http://schemas.openxmlformats.org/drawingml/2006/main" xmlns:r="http://schemas.openxmlformats.org/officeDocument/2006/relationships" xmlns:p="http://schemas.openxmlformats.org/presentationml/2006/main" matchingName="19_Blank">
  <p:cSld name="19_Blank">
    <p:spTree>
      <p:nvGrpSpPr>
        <p:cNvPr id="1" name="Shape 10011"/>
        <p:cNvGrpSpPr/>
        <p:nvPr/>
      </p:nvGrpSpPr>
      <p:grpSpPr>
        <a:xfrm>
          <a:off x="0" y="0"/>
          <a:ext cx="0" cy="0"/>
          <a:chOff x="0" y="0"/>
          <a:chExt cx="0" cy="0"/>
        </a:xfrm>
      </p:grpSpPr>
      <p:sp>
        <p:nvSpPr>
          <p:cNvPr id="10012" name="Google Shape;10012;p779"/>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0013" name="Google Shape;10013;p77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0014" name="Google Shape;10014;p77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10015" name="Google Shape;10015;p779"/>
          <p:cNvGrpSpPr/>
          <p:nvPr/>
        </p:nvGrpSpPr>
        <p:grpSpPr>
          <a:xfrm>
            <a:off x="10787314" y="2"/>
            <a:ext cx="7500689" cy="2138988"/>
            <a:chOff x="7191542" y="1"/>
            <a:chExt cx="5000459" cy="1425992"/>
          </a:xfrm>
        </p:grpSpPr>
        <p:pic>
          <p:nvPicPr>
            <p:cNvPr id="10016" name="Google Shape;10016;p77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017" name="Google Shape;10017;p779"/>
            <p:cNvGrpSpPr/>
            <p:nvPr/>
          </p:nvGrpSpPr>
          <p:grpSpPr>
            <a:xfrm>
              <a:off x="7191542" y="1"/>
              <a:ext cx="5000459" cy="1425992"/>
              <a:chOff x="7186272" y="0"/>
              <a:chExt cx="5005729" cy="1427495"/>
            </a:xfrm>
          </p:grpSpPr>
          <p:sp>
            <p:nvSpPr>
              <p:cNvPr id="10018" name="Google Shape;10018;p77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0019" name="Google Shape;10019;p77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1048.xml><?xml version="1.0" encoding="utf-8"?>
<p:sldLayout xmlns:a="http://schemas.openxmlformats.org/drawingml/2006/main" xmlns:r="http://schemas.openxmlformats.org/officeDocument/2006/relationships" xmlns:p="http://schemas.openxmlformats.org/presentationml/2006/main" matchingName="48_Quotation">
  <p:cSld name="48_Quotation">
    <p:spTree>
      <p:nvGrpSpPr>
        <p:cNvPr id="1" name="Shape 10020"/>
        <p:cNvGrpSpPr/>
        <p:nvPr/>
      </p:nvGrpSpPr>
      <p:grpSpPr>
        <a:xfrm>
          <a:off x="0" y="0"/>
          <a:ext cx="0" cy="0"/>
          <a:chOff x="0" y="0"/>
          <a:chExt cx="0" cy="0"/>
        </a:xfrm>
      </p:grpSpPr>
      <p:sp>
        <p:nvSpPr>
          <p:cNvPr id="10021" name="Google Shape;10021;p780"/>
          <p:cNvSpPr/>
          <p:nvPr/>
        </p:nvSpPr>
        <p:spPr>
          <a:xfrm>
            <a:off x="2141035"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0022" name="Google Shape;10022;p780"/>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023" name="Google Shape;10023;p780"/>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024" name="Google Shape;10024;p780"/>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0025" name="Google Shape;10025;p78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0026" name="Google Shape;10026;p78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10027" name="Google Shape;10027;p780"/>
          <p:cNvGrpSpPr/>
          <p:nvPr/>
        </p:nvGrpSpPr>
        <p:grpSpPr>
          <a:xfrm>
            <a:off x="10787314" y="2"/>
            <a:ext cx="7500689" cy="2138988"/>
            <a:chOff x="7191542" y="1"/>
            <a:chExt cx="5000459" cy="1425992"/>
          </a:xfrm>
        </p:grpSpPr>
        <p:pic>
          <p:nvPicPr>
            <p:cNvPr id="10028" name="Google Shape;10028;p78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029" name="Google Shape;10029;p780"/>
            <p:cNvGrpSpPr/>
            <p:nvPr/>
          </p:nvGrpSpPr>
          <p:grpSpPr>
            <a:xfrm>
              <a:off x="7191542" y="1"/>
              <a:ext cx="5000459" cy="1425992"/>
              <a:chOff x="7186272" y="0"/>
              <a:chExt cx="5005729" cy="1427495"/>
            </a:xfrm>
          </p:grpSpPr>
          <p:sp>
            <p:nvSpPr>
              <p:cNvPr id="10030" name="Google Shape;10030;p78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0031" name="Google Shape;10031;p78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10032" name="Google Shape;10032;p780"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049.xml><?xml version="1.0" encoding="utf-8"?>
<p:sldLayout xmlns:a="http://schemas.openxmlformats.org/drawingml/2006/main" xmlns:r="http://schemas.openxmlformats.org/officeDocument/2006/relationships" xmlns:p="http://schemas.openxmlformats.org/presentationml/2006/main" matchingName="20_Cover">
  <p:cSld name="20_Cover">
    <p:spTree>
      <p:nvGrpSpPr>
        <p:cNvPr id="1" name="Shape 10033"/>
        <p:cNvGrpSpPr/>
        <p:nvPr/>
      </p:nvGrpSpPr>
      <p:grpSpPr>
        <a:xfrm>
          <a:off x="0" y="0"/>
          <a:ext cx="0" cy="0"/>
          <a:chOff x="0" y="0"/>
          <a:chExt cx="0" cy="0"/>
        </a:xfrm>
      </p:grpSpPr>
      <p:sp>
        <p:nvSpPr>
          <p:cNvPr id="10034" name="Google Shape;10034;p781"/>
          <p:cNvSpPr/>
          <p:nvPr/>
        </p:nvSpPr>
        <p:spPr>
          <a:xfrm>
            <a:off x="1353552" y="1941620"/>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0035" name="Google Shape;10035;p781"/>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036" name="Google Shape;10036;p781"/>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10037" name="Google Shape;10037;p781"/>
          <p:cNvSpPr>
            <a:spLocks noGrp="1"/>
          </p:cNvSpPr>
          <p:nvPr>
            <p:ph type="pic" idx="2"/>
          </p:nvPr>
        </p:nvSpPr>
        <p:spPr>
          <a:xfrm>
            <a:off x="10678026" y="350873"/>
            <a:ext cx="7609974" cy="8915400"/>
          </a:xfrm>
          <a:prstGeom prst="rect">
            <a:avLst/>
          </a:prstGeom>
          <a:noFill/>
          <a:ln>
            <a:noFill/>
          </a:ln>
        </p:spPr>
      </p:sp>
      <p:grpSp>
        <p:nvGrpSpPr>
          <p:cNvPr id="10038" name="Google Shape;10038;p781"/>
          <p:cNvGrpSpPr/>
          <p:nvPr/>
        </p:nvGrpSpPr>
        <p:grpSpPr>
          <a:xfrm>
            <a:off x="0" y="7530523"/>
            <a:ext cx="18288000" cy="2756480"/>
            <a:chOff x="0" y="5020348"/>
            <a:chExt cx="12192000" cy="1837653"/>
          </a:xfrm>
        </p:grpSpPr>
        <p:sp>
          <p:nvSpPr>
            <p:cNvPr id="10039" name="Google Shape;10039;p781"/>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0040" name="Google Shape;10040;p781"/>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pic>
          <p:nvPicPr>
            <p:cNvPr id="10041" name="Google Shape;10041;p781"/>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1050.xml><?xml version="1.0" encoding="utf-8"?>
<p:sldLayout xmlns:a="http://schemas.openxmlformats.org/drawingml/2006/main" xmlns:r="http://schemas.openxmlformats.org/officeDocument/2006/relationships" xmlns:p="http://schemas.openxmlformats.org/presentationml/2006/main" matchingName="20_Divider">
  <p:cSld name="20_Divider">
    <p:bg>
      <p:bgPr>
        <a:solidFill>
          <a:schemeClr val="lt2"/>
        </a:solidFill>
        <a:effectLst/>
      </p:bgPr>
    </p:bg>
    <p:spTree>
      <p:nvGrpSpPr>
        <p:cNvPr id="1" name="Shape 10042"/>
        <p:cNvGrpSpPr/>
        <p:nvPr/>
      </p:nvGrpSpPr>
      <p:grpSpPr>
        <a:xfrm>
          <a:off x="0" y="0"/>
          <a:ext cx="0" cy="0"/>
          <a:chOff x="0" y="0"/>
          <a:chExt cx="0" cy="0"/>
        </a:xfrm>
      </p:grpSpPr>
      <p:grpSp>
        <p:nvGrpSpPr>
          <p:cNvPr id="10043" name="Google Shape;10043;p782"/>
          <p:cNvGrpSpPr/>
          <p:nvPr/>
        </p:nvGrpSpPr>
        <p:grpSpPr>
          <a:xfrm>
            <a:off x="0" y="7530521"/>
            <a:ext cx="18288000" cy="2756480"/>
            <a:chOff x="0" y="5020347"/>
            <a:chExt cx="12192000" cy="1837653"/>
          </a:xfrm>
        </p:grpSpPr>
        <p:sp>
          <p:nvSpPr>
            <p:cNvPr id="10044" name="Google Shape;10044;p782"/>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0045" name="Google Shape;10045;p782"/>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0046" name="Google Shape;10046;p782"/>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pic>
          <p:nvPicPr>
            <p:cNvPr id="10047" name="Google Shape;10047;p782"/>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0048" name="Google Shape;10048;p782"/>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049" name="Google Shape;10049;p782"/>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1051.xml><?xml version="1.0" encoding="utf-8"?>
<p:sldLayout xmlns:a="http://schemas.openxmlformats.org/drawingml/2006/main" xmlns:r="http://schemas.openxmlformats.org/officeDocument/2006/relationships" xmlns:p="http://schemas.openxmlformats.org/presentationml/2006/main" matchingName="20_Photo Slide">
  <p:cSld name="20_Photo Slide">
    <p:spTree>
      <p:nvGrpSpPr>
        <p:cNvPr id="1" name="Shape 10050"/>
        <p:cNvGrpSpPr/>
        <p:nvPr/>
      </p:nvGrpSpPr>
      <p:grpSpPr>
        <a:xfrm>
          <a:off x="0" y="0"/>
          <a:ext cx="0" cy="0"/>
          <a:chOff x="0" y="0"/>
          <a:chExt cx="0" cy="0"/>
        </a:xfrm>
      </p:grpSpPr>
      <p:sp>
        <p:nvSpPr>
          <p:cNvPr id="10051" name="Google Shape;10051;p783"/>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0052" name="Google Shape;10052;p783"/>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0053" name="Google Shape;10053;p783"/>
          <p:cNvGrpSpPr/>
          <p:nvPr/>
        </p:nvGrpSpPr>
        <p:grpSpPr>
          <a:xfrm>
            <a:off x="0" y="8069140"/>
            <a:ext cx="4211052" cy="1130837"/>
            <a:chOff x="0" y="5379426"/>
            <a:chExt cx="2807368" cy="753891"/>
          </a:xfrm>
        </p:grpSpPr>
        <p:sp>
          <p:nvSpPr>
            <p:cNvPr id="10054" name="Google Shape;10054;p783"/>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0055" name="Google Shape;10055;p783"/>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grpSp>
      <p:sp>
        <p:nvSpPr>
          <p:cNvPr id="10056" name="Google Shape;10056;p783"/>
          <p:cNvSpPr>
            <a:spLocks noGrp="1"/>
          </p:cNvSpPr>
          <p:nvPr>
            <p:ph type="pic" idx="2"/>
          </p:nvPr>
        </p:nvSpPr>
        <p:spPr>
          <a:xfrm>
            <a:off x="4211052" y="685803"/>
            <a:ext cx="13373100" cy="8915397"/>
          </a:xfrm>
          <a:prstGeom prst="rect">
            <a:avLst/>
          </a:prstGeom>
          <a:noFill/>
          <a:ln>
            <a:noFill/>
          </a:ln>
        </p:spPr>
      </p:sp>
      <p:pic>
        <p:nvPicPr>
          <p:cNvPr id="10057" name="Google Shape;10057;p783"/>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cSld>
  <p:clrMapOvr>
    <a:masterClrMapping/>
  </p:clrMapOvr>
</p:sldLayout>
</file>

<file path=ppt/slideLayouts/slideLayout1052.xml><?xml version="1.0" encoding="utf-8"?>
<p:sldLayout xmlns:a="http://schemas.openxmlformats.org/drawingml/2006/main" xmlns:r="http://schemas.openxmlformats.org/officeDocument/2006/relationships" xmlns:p="http://schemas.openxmlformats.org/presentationml/2006/main" matchingName="49_Quotation">
  <p:cSld name="49_Quotation">
    <p:spTree>
      <p:nvGrpSpPr>
        <p:cNvPr id="1" name="Shape 10058"/>
        <p:cNvGrpSpPr/>
        <p:nvPr/>
      </p:nvGrpSpPr>
      <p:grpSpPr>
        <a:xfrm>
          <a:off x="0" y="0"/>
          <a:ext cx="0" cy="0"/>
          <a:chOff x="0" y="0"/>
          <a:chExt cx="0" cy="0"/>
        </a:xfrm>
      </p:grpSpPr>
      <p:sp>
        <p:nvSpPr>
          <p:cNvPr id="10059" name="Google Shape;10059;p784"/>
          <p:cNvSpPr/>
          <p:nvPr/>
        </p:nvSpPr>
        <p:spPr>
          <a:xfrm>
            <a:off x="2141035"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0060" name="Google Shape;10060;p784"/>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061" name="Google Shape;10061;p784"/>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062" name="Google Shape;10062;p784"/>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0063" name="Google Shape;10063;p78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0064" name="Google Shape;10064;p78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10065" name="Google Shape;10065;p784"/>
          <p:cNvGrpSpPr/>
          <p:nvPr/>
        </p:nvGrpSpPr>
        <p:grpSpPr>
          <a:xfrm>
            <a:off x="10787314" y="2"/>
            <a:ext cx="7500689" cy="2138988"/>
            <a:chOff x="7191542" y="1"/>
            <a:chExt cx="5000459" cy="1425992"/>
          </a:xfrm>
        </p:grpSpPr>
        <p:pic>
          <p:nvPicPr>
            <p:cNvPr id="10066" name="Google Shape;10066;p78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067" name="Google Shape;10067;p784"/>
            <p:cNvGrpSpPr/>
            <p:nvPr/>
          </p:nvGrpSpPr>
          <p:grpSpPr>
            <a:xfrm>
              <a:off x="7191542" y="1"/>
              <a:ext cx="5000459" cy="1425992"/>
              <a:chOff x="7186272" y="0"/>
              <a:chExt cx="5005729" cy="1427495"/>
            </a:xfrm>
          </p:grpSpPr>
          <p:sp>
            <p:nvSpPr>
              <p:cNvPr id="10068" name="Google Shape;10068;p78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0069" name="Google Shape;10069;p78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10070" name="Google Shape;10070;p784"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053.xml><?xml version="1.0" encoding="utf-8"?>
<p:sldLayout xmlns:a="http://schemas.openxmlformats.org/drawingml/2006/main" xmlns:r="http://schemas.openxmlformats.org/officeDocument/2006/relationships" xmlns:p="http://schemas.openxmlformats.org/presentationml/2006/main" matchingName="29_Title and Content">
  <p:cSld name="29_Title and Content">
    <p:spTree>
      <p:nvGrpSpPr>
        <p:cNvPr id="1" name="Shape 10071"/>
        <p:cNvGrpSpPr/>
        <p:nvPr/>
      </p:nvGrpSpPr>
      <p:grpSpPr>
        <a:xfrm>
          <a:off x="0" y="0"/>
          <a:ext cx="0" cy="0"/>
          <a:chOff x="0" y="0"/>
          <a:chExt cx="0" cy="0"/>
        </a:xfrm>
      </p:grpSpPr>
      <p:grpSp>
        <p:nvGrpSpPr>
          <p:cNvPr id="10072" name="Google Shape;10072;p785"/>
          <p:cNvGrpSpPr/>
          <p:nvPr/>
        </p:nvGrpSpPr>
        <p:grpSpPr>
          <a:xfrm>
            <a:off x="10787314" y="2"/>
            <a:ext cx="7500689" cy="2138988"/>
            <a:chOff x="7191542" y="1"/>
            <a:chExt cx="5000459" cy="1425992"/>
          </a:xfrm>
        </p:grpSpPr>
        <p:pic>
          <p:nvPicPr>
            <p:cNvPr id="10073" name="Google Shape;10073;p78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074" name="Google Shape;10074;p785"/>
            <p:cNvGrpSpPr/>
            <p:nvPr/>
          </p:nvGrpSpPr>
          <p:grpSpPr>
            <a:xfrm>
              <a:off x="7191542" y="1"/>
              <a:ext cx="5000459" cy="1425992"/>
              <a:chOff x="7186272" y="0"/>
              <a:chExt cx="5005729" cy="1427495"/>
            </a:xfrm>
          </p:grpSpPr>
          <p:sp>
            <p:nvSpPr>
              <p:cNvPr id="10075" name="Google Shape;10075;p78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0076" name="Google Shape;10076;p78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10077" name="Google Shape;10077;p785"/>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078" name="Google Shape;10078;p785"/>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079" name="Google Shape;10079;p785"/>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0080" name="Google Shape;10080;p78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0081" name="Google Shape;10081;p78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054.xml><?xml version="1.0" encoding="utf-8"?>
<p:sldLayout xmlns:a="http://schemas.openxmlformats.org/drawingml/2006/main" xmlns:r="http://schemas.openxmlformats.org/officeDocument/2006/relationships" xmlns:p="http://schemas.openxmlformats.org/presentationml/2006/main" matchingName="20_Two Content">
  <p:cSld name="20_Two Content">
    <p:spTree>
      <p:nvGrpSpPr>
        <p:cNvPr id="1" name="Shape 10082"/>
        <p:cNvGrpSpPr/>
        <p:nvPr/>
      </p:nvGrpSpPr>
      <p:grpSpPr>
        <a:xfrm>
          <a:off x="0" y="0"/>
          <a:ext cx="0" cy="0"/>
          <a:chOff x="0" y="0"/>
          <a:chExt cx="0" cy="0"/>
        </a:xfrm>
      </p:grpSpPr>
      <p:sp>
        <p:nvSpPr>
          <p:cNvPr id="10083" name="Google Shape;10083;p786"/>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084" name="Google Shape;10084;p786"/>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0085" name="Google Shape;10085;p786"/>
          <p:cNvGrpSpPr/>
          <p:nvPr/>
        </p:nvGrpSpPr>
        <p:grpSpPr>
          <a:xfrm>
            <a:off x="10787314" y="2"/>
            <a:ext cx="7500689" cy="2138988"/>
            <a:chOff x="7191542" y="1"/>
            <a:chExt cx="5000459" cy="1425992"/>
          </a:xfrm>
        </p:grpSpPr>
        <p:pic>
          <p:nvPicPr>
            <p:cNvPr id="10086" name="Google Shape;10086;p78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087" name="Google Shape;10087;p786"/>
            <p:cNvGrpSpPr/>
            <p:nvPr/>
          </p:nvGrpSpPr>
          <p:grpSpPr>
            <a:xfrm>
              <a:off x="7191542" y="1"/>
              <a:ext cx="5000459" cy="1425992"/>
              <a:chOff x="7186272" y="0"/>
              <a:chExt cx="5005729" cy="1427495"/>
            </a:xfrm>
          </p:grpSpPr>
          <p:sp>
            <p:nvSpPr>
              <p:cNvPr id="10088" name="Google Shape;10088;p78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0089" name="Google Shape;10089;p78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10090" name="Google Shape;10090;p786"/>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091" name="Google Shape;10091;p786"/>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0092" name="Google Shape;10092;p78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0093" name="Google Shape;10093;p78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055.xml><?xml version="1.0" encoding="utf-8"?>
<p:sldLayout xmlns:a="http://schemas.openxmlformats.org/drawingml/2006/main" xmlns:r="http://schemas.openxmlformats.org/officeDocument/2006/relationships" xmlns:p="http://schemas.openxmlformats.org/presentationml/2006/main" matchingName="20_Comparison">
  <p:cSld name="20_Comparison">
    <p:spTree>
      <p:nvGrpSpPr>
        <p:cNvPr id="1" name="Shape 10094"/>
        <p:cNvGrpSpPr/>
        <p:nvPr/>
      </p:nvGrpSpPr>
      <p:grpSpPr>
        <a:xfrm>
          <a:off x="0" y="0"/>
          <a:ext cx="0" cy="0"/>
          <a:chOff x="0" y="0"/>
          <a:chExt cx="0" cy="0"/>
        </a:xfrm>
      </p:grpSpPr>
      <p:grpSp>
        <p:nvGrpSpPr>
          <p:cNvPr id="10095" name="Google Shape;10095;p787"/>
          <p:cNvGrpSpPr/>
          <p:nvPr/>
        </p:nvGrpSpPr>
        <p:grpSpPr>
          <a:xfrm>
            <a:off x="10787314" y="2"/>
            <a:ext cx="7500689" cy="2138988"/>
            <a:chOff x="7191542" y="1"/>
            <a:chExt cx="5000459" cy="1425992"/>
          </a:xfrm>
        </p:grpSpPr>
        <p:pic>
          <p:nvPicPr>
            <p:cNvPr id="10096" name="Google Shape;10096;p78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097" name="Google Shape;10097;p787"/>
            <p:cNvGrpSpPr/>
            <p:nvPr/>
          </p:nvGrpSpPr>
          <p:grpSpPr>
            <a:xfrm>
              <a:off x="7191542" y="1"/>
              <a:ext cx="5000459" cy="1425992"/>
              <a:chOff x="7186272" y="0"/>
              <a:chExt cx="5005729" cy="1427495"/>
            </a:xfrm>
          </p:grpSpPr>
          <p:sp>
            <p:nvSpPr>
              <p:cNvPr id="10098" name="Google Shape;10098;p78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0099" name="Google Shape;10099;p78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10100" name="Google Shape;10100;p787"/>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101" name="Google Shape;10101;p787"/>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10102" name="Google Shape;10102;p787"/>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103" name="Google Shape;10103;p787"/>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10104" name="Google Shape;10104;p787"/>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105" name="Google Shape;10105;p787"/>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0106" name="Google Shape;10106;p78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0107" name="Google Shape;10107;p78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056.xml><?xml version="1.0" encoding="utf-8"?>
<p:sldLayout xmlns:a="http://schemas.openxmlformats.org/drawingml/2006/main" xmlns:r="http://schemas.openxmlformats.org/officeDocument/2006/relationships" xmlns:p="http://schemas.openxmlformats.org/presentationml/2006/main" matchingName="20_Title Only">
  <p:cSld name="20_Title Only">
    <p:spTree>
      <p:nvGrpSpPr>
        <p:cNvPr id="1" name="Shape 10108"/>
        <p:cNvGrpSpPr/>
        <p:nvPr/>
      </p:nvGrpSpPr>
      <p:grpSpPr>
        <a:xfrm>
          <a:off x="0" y="0"/>
          <a:ext cx="0" cy="0"/>
          <a:chOff x="0" y="0"/>
          <a:chExt cx="0" cy="0"/>
        </a:xfrm>
      </p:grpSpPr>
      <p:grpSp>
        <p:nvGrpSpPr>
          <p:cNvPr id="10109" name="Google Shape;10109;p788"/>
          <p:cNvGrpSpPr/>
          <p:nvPr/>
        </p:nvGrpSpPr>
        <p:grpSpPr>
          <a:xfrm>
            <a:off x="10787314" y="2"/>
            <a:ext cx="7500689" cy="2138988"/>
            <a:chOff x="7191542" y="1"/>
            <a:chExt cx="5000459" cy="1425992"/>
          </a:xfrm>
        </p:grpSpPr>
        <p:pic>
          <p:nvPicPr>
            <p:cNvPr id="10110" name="Google Shape;10110;p78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111" name="Google Shape;10111;p788"/>
            <p:cNvGrpSpPr/>
            <p:nvPr/>
          </p:nvGrpSpPr>
          <p:grpSpPr>
            <a:xfrm>
              <a:off x="7191542" y="1"/>
              <a:ext cx="5000459" cy="1425992"/>
              <a:chOff x="7186272" y="0"/>
              <a:chExt cx="5005729" cy="1427495"/>
            </a:xfrm>
          </p:grpSpPr>
          <p:sp>
            <p:nvSpPr>
              <p:cNvPr id="10112" name="Google Shape;10112;p78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0113" name="Google Shape;10113;p78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10114" name="Google Shape;10114;p788"/>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115" name="Google Shape;10115;p788"/>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0116" name="Google Shape;10116;p78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0117" name="Google Shape;10117;p78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057.xml><?xml version="1.0" encoding="utf-8"?>
<p:sldLayout xmlns:a="http://schemas.openxmlformats.org/drawingml/2006/main" xmlns:r="http://schemas.openxmlformats.org/officeDocument/2006/relationships" xmlns:p="http://schemas.openxmlformats.org/presentationml/2006/main" matchingName="20_End">
  <p:cSld name="20_End">
    <p:spTree>
      <p:nvGrpSpPr>
        <p:cNvPr id="1" name="Shape 10118"/>
        <p:cNvGrpSpPr/>
        <p:nvPr/>
      </p:nvGrpSpPr>
      <p:grpSpPr>
        <a:xfrm>
          <a:off x="0" y="0"/>
          <a:ext cx="0" cy="0"/>
          <a:chOff x="0" y="0"/>
          <a:chExt cx="0" cy="0"/>
        </a:xfrm>
      </p:grpSpPr>
      <p:grpSp>
        <p:nvGrpSpPr>
          <p:cNvPr id="10119" name="Google Shape;10119;p789"/>
          <p:cNvGrpSpPr/>
          <p:nvPr/>
        </p:nvGrpSpPr>
        <p:grpSpPr>
          <a:xfrm>
            <a:off x="0" y="0"/>
            <a:ext cx="18288000" cy="3223245"/>
            <a:chOff x="0" y="0"/>
            <a:chExt cx="12192000" cy="2148830"/>
          </a:xfrm>
        </p:grpSpPr>
        <p:sp>
          <p:nvSpPr>
            <p:cNvPr id="10120" name="Google Shape;10120;p789"/>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0121" name="Google Shape;10121;p789"/>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sp>
        <p:nvSpPr>
          <p:cNvPr id="10122" name="Google Shape;10122;p789"/>
          <p:cNvSpPr/>
          <p:nvPr/>
        </p:nvSpPr>
        <p:spPr>
          <a:xfrm>
            <a:off x="1353552" y="2276546"/>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0123" name="Google Shape;10123;p789"/>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124" name="Google Shape;10124;p789"/>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0125" name="Google Shape;10125;p789"/>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10126" name="Google Shape;10126;p789"/>
          <p:cNvSpPr>
            <a:spLocks noGrp="1"/>
          </p:cNvSpPr>
          <p:nvPr>
            <p:ph type="pic" idx="2"/>
          </p:nvPr>
        </p:nvSpPr>
        <p:spPr>
          <a:xfrm>
            <a:off x="10678026" y="350873"/>
            <a:ext cx="7609974" cy="8915400"/>
          </a:xfrm>
          <a:prstGeom prst="rect">
            <a:avLst/>
          </a:prstGeom>
          <a:noFill/>
          <a:ln>
            <a:noFill/>
          </a:ln>
        </p:spPr>
      </p:sp>
    </p:spTree>
  </p:cSld>
  <p:clrMapOvr>
    <a:masterClrMapping/>
  </p:clrMapOvr>
</p:sldLayout>
</file>

<file path=ppt/slideLayouts/slideLayout1058.xml><?xml version="1.0" encoding="utf-8"?>
<p:sldLayout xmlns:a="http://schemas.openxmlformats.org/drawingml/2006/main" xmlns:r="http://schemas.openxmlformats.org/officeDocument/2006/relationships" xmlns:p="http://schemas.openxmlformats.org/presentationml/2006/main" matchingName="20_Blank">
  <p:cSld name="20_Blank">
    <p:spTree>
      <p:nvGrpSpPr>
        <p:cNvPr id="1" name="Shape 10127"/>
        <p:cNvGrpSpPr/>
        <p:nvPr/>
      </p:nvGrpSpPr>
      <p:grpSpPr>
        <a:xfrm>
          <a:off x="0" y="0"/>
          <a:ext cx="0" cy="0"/>
          <a:chOff x="0" y="0"/>
          <a:chExt cx="0" cy="0"/>
        </a:xfrm>
      </p:grpSpPr>
      <p:sp>
        <p:nvSpPr>
          <p:cNvPr id="10128" name="Google Shape;10128;p790"/>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0129" name="Google Shape;10129;p79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0130" name="Google Shape;10130;p79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10131" name="Google Shape;10131;p790"/>
          <p:cNvGrpSpPr/>
          <p:nvPr/>
        </p:nvGrpSpPr>
        <p:grpSpPr>
          <a:xfrm>
            <a:off x="10787314" y="2"/>
            <a:ext cx="7500689" cy="2138988"/>
            <a:chOff x="7191542" y="1"/>
            <a:chExt cx="5000459" cy="1425992"/>
          </a:xfrm>
        </p:grpSpPr>
        <p:pic>
          <p:nvPicPr>
            <p:cNvPr id="10132" name="Google Shape;10132;p79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133" name="Google Shape;10133;p790"/>
            <p:cNvGrpSpPr/>
            <p:nvPr/>
          </p:nvGrpSpPr>
          <p:grpSpPr>
            <a:xfrm>
              <a:off x="7191542" y="1"/>
              <a:ext cx="5000459" cy="1425992"/>
              <a:chOff x="7186272" y="0"/>
              <a:chExt cx="5005729" cy="1427495"/>
            </a:xfrm>
          </p:grpSpPr>
          <p:sp>
            <p:nvSpPr>
              <p:cNvPr id="10134" name="Google Shape;10134;p79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0135" name="Google Shape;10135;p79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1059.xml><?xml version="1.0" encoding="utf-8"?>
<p:sldLayout xmlns:a="http://schemas.openxmlformats.org/drawingml/2006/main" xmlns:r="http://schemas.openxmlformats.org/officeDocument/2006/relationships" xmlns:p="http://schemas.openxmlformats.org/presentationml/2006/main" matchingName="21_Cover">
  <p:cSld name="21_Cover">
    <p:spTree>
      <p:nvGrpSpPr>
        <p:cNvPr id="1" name="Shape 10136"/>
        <p:cNvGrpSpPr/>
        <p:nvPr/>
      </p:nvGrpSpPr>
      <p:grpSpPr>
        <a:xfrm>
          <a:off x="0" y="0"/>
          <a:ext cx="0" cy="0"/>
          <a:chOff x="0" y="0"/>
          <a:chExt cx="0" cy="0"/>
        </a:xfrm>
      </p:grpSpPr>
      <p:sp>
        <p:nvSpPr>
          <p:cNvPr id="10137" name="Google Shape;10137;p791"/>
          <p:cNvSpPr/>
          <p:nvPr/>
        </p:nvSpPr>
        <p:spPr>
          <a:xfrm>
            <a:off x="1353552" y="1941620"/>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0138" name="Google Shape;10138;p791"/>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139" name="Google Shape;10139;p791"/>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10140" name="Google Shape;10140;p791"/>
          <p:cNvSpPr>
            <a:spLocks noGrp="1"/>
          </p:cNvSpPr>
          <p:nvPr>
            <p:ph type="pic" idx="2"/>
          </p:nvPr>
        </p:nvSpPr>
        <p:spPr>
          <a:xfrm>
            <a:off x="10678026" y="350873"/>
            <a:ext cx="7609974" cy="8915400"/>
          </a:xfrm>
          <a:prstGeom prst="rect">
            <a:avLst/>
          </a:prstGeom>
          <a:noFill/>
          <a:ln>
            <a:noFill/>
          </a:ln>
        </p:spPr>
      </p:sp>
      <p:grpSp>
        <p:nvGrpSpPr>
          <p:cNvPr id="10141" name="Google Shape;10141;p791"/>
          <p:cNvGrpSpPr/>
          <p:nvPr/>
        </p:nvGrpSpPr>
        <p:grpSpPr>
          <a:xfrm>
            <a:off x="0" y="7530523"/>
            <a:ext cx="18288000" cy="2756480"/>
            <a:chOff x="0" y="5020348"/>
            <a:chExt cx="12192000" cy="1837653"/>
          </a:xfrm>
        </p:grpSpPr>
        <p:sp>
          <p:nvSpPr>
            <p:cNvPr id="10142" name="Google Shape;10142;p791"/>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0143" name="Google Shape;10143;p791"/>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pic>
          <p:nvPicPr>
            <p:cNvPr id="10144" name="Google Shape;10144;p791"/>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1060.xml><?xml version="1.0" encoding="utf-8"?>
<p:sldLayout xmlns:a="http://schemas.openxmlformats.org/drawingml/2006/main" xmlns:r="http://schemas.openxmlformats.org/officeDocument/2006/relationships" xmlns:p="http://schemas.openxmlformats.org/presentationml/2006/main" matchingName="21_Divider">
  <p:cSld name="21_Divider">
    <p:bg>
      <p:bgPr>
        <a:solidFill>
          <a:schemeClr val="lt2"/>
        </a:solidFill>
        <a:effectLst/>
      </p:bgPr>
    </p:bg>
    <p:spTree>
      <p:nvGrpSpPr>
        <p:cNvPr id="1" name="Shape 10145"/>
        <p:cNvGrpSpPr/>
        <p:nvPr/>
      </p:nvGrpSpPr>
      <p:grpSpPr>
        <a:xfrm>
          <a:off x="0" y="0"/>
          <a:ext cx="0" cy="0"/>
          <a:chOff x="0" y="0"/>
          <a:chExt cx="0" cy="0"/>
        </a:xfrm>
      </p:grpSpPr>
      <p:grpSp>
        <p:nvGrpSpPr>
          <p:cNvPr id="10146" name="Google Shape;10146;p792"/>
          <p:cNvGrpSpPr/>
          <p:nvPr/>
        </p:nvGrpSpPr>
        <p:grpSpPr>
          <a:xfrm>
            <a:off x="0" y="7530521"/>
            <a:ext cx="18288000" cy="2756480"/>
            <a:chOff x="0" y="5020347"/>
            <a:chExt cx="12192000" cy="1837653"/>
          </a:xfrm>
        </p:grpSpPr>
        <p:sp>
          <p:nvSpPr>
            <p:cNvPr id="10147" name="Google Shape;10147;p792"/>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0148" name="Google Shape;10148;p792"/>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0149" name="Google Shape;10149;p792"/>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pic>
          <p:nvPicPr>
            <p:cNvPr id="10150" name="Google Shape;10150;p792"/>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0151" name="Google Shape;10151;p792"/>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152" name="Google Shape;10152;p792"/>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1061.xml><?xml version="1.0" encoding="utf-8"?>
<p:sldLayout xmlns:a="http://schemas.openxmlformats.org/drawingml/2006/main" xmlns:r="http://schemas.openxmlformats.org/officeDocument/2006/relationships" xmlns:p="http://schemas.openxmlformats.org/presentationml/2006/main" matchingName="50_Quotation">
  <p:cSld name="50_Quotation">
    <p:spTree>
      <p:nvGrpSpPr>
        <p:cNvPr id="1" name="Shape 10153"/>
        <p:cNvGrpSpPr/>
        <p:nvPr/>
      </p:nvGrpSpPr>
      <p:grpSpPr>
        <a:xfrm>
          <a:off x="0" y="0"/>
          <a:ext cx="0" cy="0"/>
          <a:chOff x="0" y="0"/>
          <a:chExt cx="0" cy="0"/>
        </a:xfrm>
      </p:grpSpPr>
      <p:sp>
        <p:nvSpPr>
          <p:cNvPr id="10154" name="Google Shape;10154;p793"/>
          <p:cNvSpPr/>
          <p:nvPr/>
        </p:nvSpPr>
        <p:spPr>
          <a:xfrm>
            <a:off x="2141035"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0155" name="Google Shape;10155;p793"/>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156" name="Google Shape;10156;p793"/>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157" name="Google Shape;10157;p793"/>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0158" name="Google Shape;10158;p79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0159" name="Google Shape;10159;p79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10160" name="Google Shape;10160;p793"/>
          <p:cNvGrpSpPr/>
          <p:nvPr/>
        </p:nvGrpSpPr>
        <p:grpSpPr>
          <a:xfrm>
            <a:off x="10787314" y="2"/>
            <a:ext cx="7500689" cy="2138988"/>
            <a:chOff x="7191542" y="1"/>
            <a:chExt cx="5000459" cy="1425992"/>
          </a:xfrm>
        </p:grpSpPr>
        <p:pic>
          <p:nvPicPr>
            <p:cNvPr id="10161" name="Google Shape;10161;p79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162" name="Google Shape;10162;p793"/>
            <p:cNvGrpSpPr/>
            <p:nvPr/>
          </p:nvGrpSpPr>
          <p:grpSpPr>
            <a:xfrm>
              <a:off x="7191542" y="1"/>
              <a:ext cx="5000459" cy="1425992"/>
              <a:chOff x="7186272" y="0"/>
              <a:chExt cx="5005729" cy="1427495"/>
            </a:xfrm>
          </p:grpSpPr>
          <p:sp>
            <p:nvSpPr>
              <p:cNvPr id="10163" name="Google Shape;10163;p79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0164" name="Google Shape;10164;p79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10165" name="Google Shape;10165;p793"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062.xml><?xml version="1.0" encoding="utf-8"?>
<p:sldLayout xmlns:a="http://schemas.openxmlformats.org/drawingml/2006/main" xmlns:r="http://schemas.openxmlformats.org/officeDocument/2006/relationships" xmlns:p="http://schemas.openxmlformats.org/presentationml/2006/main" matchingName="21_Photo Slide">
  <p:cSld name="21_Photo Slide">
    <p:spTree>
      <p:nvGrpSpPr>
        <p:cNvPr id="1" name="Shape 10166"/>
        <p:cNvGrpSpPr/>
        <p:nvPr/>
      </p:nvGrpSpPr>
      <p:grpSpPr>
        <a:xfrm>
          <a:off x="0" y="0"/>
          <a:ext cx="0" cy="0"/>
          <a:chOff x="0" y="0"/>
          <a:chExt cx="0" cy="0"/>
        </a:xfrm>
      </p:grpSpPr>
      <p:sp>
        <p:nvSpPr>
          <p:cNvPr id="10167" name="Google Shape;10167;p794"/>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0168" name="Google Shape;10168;p794"/>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0169" name="Google Shape;10169;p794"/>
          <p:cNvGrpSpPr/>
          <p:nvPr/>
        </p:nvGrpSpPr>
        <p:grpSpPr>
          <a:xfrm>
            <a:off x="0" y="8069140"/>
            <a:ext cx="4211052" cy="1130837"/>
            <a:chOff x="0" y="5379426"/>
            <a:chExt cx="2807368" cy="753891"/>
          </a:xfrm>
        </p:grpSpPr>
        <p:sp>
          <p:nvSpPr>
            <p:cNvPr id="10170" name="Google Shape;10170;p794"/>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0171" name="Google Shape;10171;p794"/>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grpSp>
      <p:sp>
        <p:nvSpPr>
          <p:cNvPr id="10172" name="Google Shape;10172;p794"/>
          <p:cNvSpPr>
            <a:spLocks noGrp="1"/>
          </p:cNvSpPr>
          <p:nvPr>
            <p:ph type="pic" idx="2"/>
          </p:nvPr>
        </p:nvSpPr>
        <p:spPr>
          <a:xfrm>
            <a:off x="4211052" y="685803"/>
            <a:ext cx="13373100" cy="8915397"/>
          </a:xfrm>
          <a:prstGeom prst="rect">
            <a:avLst/>
          </a:prstGeom>
          <a:noFill/>
          <a:ln>
            <a:noFill/>
          </a:ln>
        </p:spPr>
      </p:sp>
      <p:pic>
        <p:nvPicPr>
          <p:cNvPr id="10173" name="Google Shape;10173;p794"/>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cSld>
  <p:clrMapOvr>
    <a:masterClrMapping/>
  </p:clrMapOvr>
</p:sldLayout>
</file>

<file path=ppt/slideLayouts/slideLayout1063.xml><?xml version="1.0" encoding="utf-8"?>
<p:sldLayout xmlns:a="http://schemas.openxmlformats.org/drawingml/2006/main" xmlns:r="http://schemas.openxmlformats.org/officeDocument/2006/relationships" xmlns:p="http://schemas.openxmlformats.org/presentationml/2006/main" matchingName="51_Quotation">
  <p:cSld name="51_Quotation">
    <p:spTree>
      <p:nvGrpSpPr>
        <p:cNvPr id="1" name="Shape 10174"/>
        <p:cNvGrpSpPr/>
        <p:nvPr/>
      </p:nvGrpSpPr>
      <p:grpSpPr>
        <a:xfrm>
          <a:off x="0" y="0"/>
          <a:ext cx="0" cy="0"/>
          <a:chOff x="0" y="0"/>
          <a:chExt cx="0" cy="0"/>
        </a:xfrm>
      </p:grpSpPr>
      <p:sp>
        <p:nvSpPr>
          <p:cNvPr id="10175" name="Google Shape;10175;p795"/>
          <p:cNvSpPr/>
          <p:nvPr/>
        </p:nvSpPr>
        <p:spPr>
          <a:xfrm>
            <a:off x="2141035"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0176" name="Google Shape;10176;p795"/>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177" name="Google Shape;10177;p795"/>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178" name="Google Shape;10178;p795"/>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0179" name="Google Shape;10179;p79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0180" name="Google Shape;10180;p79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10181" name="Google Shape;10181;p795"/>
          <p:cNvGrpSpPr/>
          <p:nvPr/>
        </p:nvGrpSpPr>
        <p:grpSpPr>
          <a:xfrm>
            <a:off x="10787314" y="2"/>
            <a:ext cx="7500689" cy="2138988"/>
            <a:chOff x="7191542" y="1"/>
            <a:chExt cx="5000459" cy="1425992"/>
          </a:xfrm>
        </p:grpSpPr>
        <p:pic>
          <p:nvPicPr>
            <p:cNvPr id="10182" name="Google Shape;10182;p79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183" name="Google Shape;10183;p795"/>
            <p:cNvGrpSpPr/>
            <p:nvPr/>
          </p:nvGrpSpPr>
          <p:grpSpPr>
            <a:xfrm>
              <a:off x="7191542" y="1"/>
              <a:ext cx="5000459" cy="1425992"/>
              <a:chOff x="7186272" y="0"/>
              <a:chExt cx="5005729" cy="1427495"/>
            </a:xfrm>
          </p:grpSpPr>
          <p:sp>
            <p:nvSpPr>
              <p:cNvPr id="10184" name="Google Shape;10184;p79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0185" name="Google Shape;10185;p79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10186" name="Google Shape;10186;p795"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064.xml><?xml version="1.0" encoding="utf-8"?>
<p:sldLayout xmlns:a="http://schemas.openxmlformats.org/drawingml/2006/main" xmlns:r="http://schemas.openxmlformats.org/officeDocument/2006/relationships" xmlns:p="http://schemas.openxmlformats.org/presentationml/2006/main" matchingName="30_Title and Content">
  <p:cSld name="30_Title and Content">
    <p:spTree>
      <p:nvGrpSpPr>
        <p:cNvPr id="1" name="Shape 10187"/>
        <p:cNvGrpSpPr/>
        <p:nvPr/>
      </p:nvGrpSpPr>
      <p:grpSpPr>
        <a:xfrm>
          <a:off x="0" y="0"/>
          <a:ext cx="0" cy="0"/>
          <a:chOff x="0" y="0"/>
          <a:chExt cx="0" cy="0"/>
        </a:xfrm>
      </p:grpSpPr>
      <p:grpSp>
        <p:nvGrpSpPr>
          <p:cNvPr id="10188" name="Google Shape;10188;p796"/>
          <p:cNvGrpSpPr/>
          <p:nvPr/>
        </p:nvGrpSpPr>
        <p:grpSpPr>
          <a:xfrm>
            <a:off x="10787314" y="2"/>
            <a:ext cx="7500689" cy="2138988"/>
            <a:chOff x="7191542" y="1"/>
            <a:chExt cx="5000459" cy="1425992"/>
          </a:xfrm>
        </p:grpSpPr>
        <p:pic>
          <p:nvPicPr>
            <p:cNvPr id="10189" name="Google Shape;10189;p79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190" name="Google Shape;10190;p796"/>
            <p:cNvGrpSpPr/>
            <p:nvPr/>
          </p:nvGrpSpPr>
          <p:grpSpPr>
            <a:xfrm>
              <a:off x="7191542" y="1"/>
              <a:ext cx="5000459" cy="1425992"/>
              <a:chOff x="7186272" y="0"/>
              <a:chExt cx="5005729" cy="1427495"/>
            </a:xfrm>
          </p:grpSpPr>
          <p:sp>
            <p:nvSpPr>
              <p:cNvPr id="10191" name="Google Shape;10191;p79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0192" name="Google Shape;10192;p79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10193" name="Google Shape;10193;p796"/>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194" name="Google Shape;10194;p796"/>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195" name="Google Shape;10195;p79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0196" name="Google Shape;10196;p79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0197" name="Google Shape;10197;p79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065.xml><?xml version="1.0" encoding="utf-8"?>
<p:sldLayout xmlns:a="http://schemas.openxmlformats.org/drawingml/2006/main" xmlns:r="http://schemas.openxmlformats.org/officeDocument/2006/relationships" xmlns:p="http://schemas.openxmlformats.org/presentationml/2006/main" matchingName="21_Two Content">
  <p:cSld name="21_Two Content">
    <p:spTree>
      <p:nvGrpSpPr>
        <p:cNvPr id="1" name="Shape 10198"/>
        <p:cNvGrpSpPr/>
        <p:nvPr/>
      </p:nvGrpSpPr>
      <p:grpSpPr>
        <a:xfrm>
          <a:off x="0" y="0"/>
          <a:ext cx="0" cy="0"/>
          <a:chOff x="0" y="0"/>
          <a:chExt cx="0" cy="0"/>
        </a:xfrm>
      </p:grpSpPr>
      <p:sp>
        <p:nvSpPr>
          <p:cNvPr id="10199" name="Google Shape;10199;p797"/>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200" name="Google Shape;10200;p797"/>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0201" name="Google Shape;10201;p797"/>
          <p:cNvGrpSpPr/>
          <p:nvPr/>
        </p:nvGrpSpPr>
        <p:grpSpPr>
          <a:xfrm>
            <a:off x="10787314" y="2"/>
            <a:ext cx="7500689" cy="2138988"/>
            <a:chOff x="7191542" y="1"/>
            <a:chExt cx="5000459" cy="1425992"/>
          </a:xfrm>
        </p:grpSpPr>
        <p:pic>
          <p:nvPicPr>
            <p:cNvPr id="10202" name="Google Shape;10202;p79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203" name="Google Shape;10203;p797"/>
            <p:cNvGrpSpPr/>
            <p:nvPr/>
          </p:nvGrpSpPr>
          <p:grpSpPr>
            <a:xfrm>
              <a:off x="7191542" y="1"/>
              <a:ext cx="5000459" cy="1425992"/>
              <a:chOff x="7186272" y="0"/>
              <a:chExt cx="5005729" cy="1427495"/>
            </a:xfrm>
          </p:grpSpPr>
          <p:sp>
            <p:nvSpPr>
              <p:cNvPr id="10204" name="Google Shape;10204;p79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0205" name="Google Shape;10205;p79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10206" name="Google Shape;10206;p797"/>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207" name="Google Shape;10207;p797"/>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0208" name="Google Shape;10208;p79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0209" name="Google Shape;10209;p79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066.xml><?xml version="1.0" encoding="utf-8"?>
<p:sldLayout xmlns:a="http://schemas.openxmlformats.org/drawingml/2006/main" xmlns:r="http://schemas.openxmlformats.org/officeDocument/2006/relationships" xmlns:p="http://schemas.openxmlformats.org/presentationml/2006/main" matchingName="21_Comparison">
  <p:cSld name="21_Comparison">
    <p:spTree>
      <p:nvGrpSpPr>
        <p:cNvPr id="1" name="Shape 10210"/>
        <p:cNvGrpSpPr/>
        <p:nvPr/>
      </p:nvGrpSpPr>
      <p:grpSpPr>
        <a:xfrm>
          <a:off x="0" y="0"/>
          <a:ext cx="0" cy="0"/>
          <a:chOff x="0" y="0"/>
          <a:chExt cx="0" cy="0"/>
        </a:xfrm>
      </p:grpSpPr>
      <p:grpSp>
        <p:nvGrpSpPr>
          <p:cNvPr id="10211" name="Google Shape;10211;p798"/>
          <p:cNvGrpSpPr/>
          <p:nvPr/>
        </p:nvGrpSpPr>
        <p:grpSpPr>
          <a:xfrm>
            <a:off x="10787314" y="2"/>
            <a:ext cx="7500689" cy="2138988"/>
            <a:chOff x="7191542" y="1"/>
            <a:chExt cx="5000459" cy="1425992"/>
          </a:xfrm>
        </p:grpSpPr>
        <p:pic>
          <p:nvPicPr>
            <p:cNvPr id="10212" name="Google Shape;10212;p79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213" name="Google Shape;10213;p798"/>
            <p:cNvGrpSpPr/>
            <p:nvPr/>
          </p:nvGrpSpPr>
          <p:grpSpPr>
            <a:xfrm>
              <a:off x="7191542" y="1"/>
              <a:ext cx="5000459" cy="1425992"/>
              <a:chOff x="7186272" y="0"/>
              <a:chExt cx="5005729" cy="1427495"/>
            </a:xfrm>
          </p:grpSpPr>
          <p:sp>
            <p:nvSpPr>
              <p:cNvPr id="10214" name="Google Shape;10214;p79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0215" name="Google Shape;10215;p79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10216" name="Google Shape;10216;p798"/>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217" name="Google Shape;10217;p798"/>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10218" name="Google Shape;10218;p798"/>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219" name="Google Shape;10219;p798"/>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10220" name="Google Shape;10220;p798"/>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221" name="Google Shape;10221;p798"/>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0222" name="Google Shape;10222;p79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0223" name="Google Shape;10223;p79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067.xml><?xml version="1.0" encoding="utf-8"?>
<p:sldLayout xmlns:a="http://schemas.openxmlformats.org/drawingml/2006/main" xmlns:r="http://schemas.openxmlformats.org/officeDocument/2006/relationships" xmlns:p="http://schemas.openxmlformats.org/presentationml/2006/main" matchingName="21_Title Only">
  <p:cSld name="21_Title Only">
    <p:spTree>
      <p:nvGrpSpPr>
        <p:cNvPr id="1" name="Shape 10224"/>
        <p:cNvGrpSpPr/>
        <p:nvPr/>
      </p:nvGrpSpPr>
      <p:grpSpPr>
        <a:xfrm>
          <a:off x="0" y="0"/>
          <a:ext cx="0" cy="0"/>
          <a:chOff x="0" y="0"/>
          <a:chExt cx="0" cy="0"/>
        </a:xfrm>
      </p:grpSpPr>
      <p:grpSp>
        <p:nvGrpSpPr>
          <p:cNvPr id="10225" name="Google Shape;10225;p799"/>
          <p:cNvGrpSpPr/>
          <p:nvPr/>
        </p:nvGrpSpPr>
        <p:grpSpPr>
          <a:xfrm>
            <a:off x="10787314" y="2"/>
            <a:ext cx="7500689" cy="2138988"/>
            <a:chOff x="7191542" y="1"/>
            <a:chExt cx="5000459" cy="1425992"/>
          </a:xfrm>
        </p:grpSpPr>
        <p:pic>
          <p:nvPicPr>
            <p:cNvPr id="10226" name="Google Shape;10226;p79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227" name="Google Shape;10227;p799"/>
            <p:cNvGrpSpPr/>
            <p:nvPr/>
          </p:nvGrpSpPr>
          <p:grpSpPr>
            <a:xfrm>
              <a:off x="7191542" y="1"/>
              <a:ext cx="5000459" cy="1425992"/>
              <a:chOff x="7186272" y="0"/>
              <a:chExt cx="5005729" cy="1427495"/>
            </a:xfrm>
          </p:grpSpPr>
          <p:sp>
            <p:nvSpPr>
              <p:cNvPr id="10228" name="Google Shape;10228;p79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0229" name="Google Shape;10229;p79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10230" name="Google Shape;10230;p799"/>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231" name="Google Shape;10231;p799"/>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0232" name="Google Shape;10232;p79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0233" name="Google Shape;10233;p79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068.xml><?xml version="1.0" encoding="utf-8"?>
<p:sldLayout xmlns:a="http://schemas.openxmlformats.org/drawingml/2006/main" xmlns:r="http://schemas.openxmlformats.org/officeDocument/2006/relationships" xmlns:p="http://schemas.openxmlformats.org/presentationml/2006/main" matchingName="21_End">
  <p:cSld name="21_End">
    <p:spTree>
      <p:nvGrpSpPr>
        <p:cNvPr id="1" name="Shape 10234"/>
        <p:cNvGrpSpPr/>
        <p:nvPr/>
      </p:nvGrpSpPr>
      <p:grpSpPr>
        <a:xfrm>
          <a:off x="0" y="0"/>
          <a:ext cx="0" cy="0"/>
          <a:chOff x="0" y="0"/>
          <a:chExt cx="0" cy="0"/>
        </a:xfrm>
      </p:grpSpPr>
      <p:grpSp>
        <p:nvGrpSpPr>
          <p:cNvPr id="10235" name="Google Shape;10235;p800"/>
          <p:cNvGrpSpPr/>
          <p:nvPr/>
        </p:nvGrpSpPr>
        <p:grpSpPr>
          <a:xfrm>
            <a:off x="0" y="0"/>
            <a:ext cx="18288000" cy="3223245"/>
            <a:chOff x="0" y="0"/>
            <a:chExt cx="12192000" cy="2148830"/>
          </a:xfrm>
        </p:grpSpPr>
        <p:sp>
          <p:nvSpPr>
            <p:cNvPr id="10236" name="Google Shape;10236;p800"/>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0237" name="Google Shape;10237;p800"/>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sp>
        <p:nvSpPr>
          <p:cNvPr id="10238" name="Google Shape;10238;p800"/>
          <p:cNvSpPr/>
          <p:nvPr/>
        </p:nvSpPr>
        <p:spPr>
          <a:xfrm>
            <a:off x="1353552" y="2276546"/>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0239" name="Google Shape;10239;p800"/>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240" name="Google Shape;10240;p800"/>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0241" name="Google Shape;10241;p800"/>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10242" name="Google Shape;10242;p800"/>
          <p:cNvSpPr>
            <a:spLocks noGrp="1"/>
          </p:cNvSpPr>
          <p:nvPr>
            <p:ph type="pic" idx="2"/>
          </p:nvPr>
        </p:nvSpPr>
        <p:spPr>
          <a:xfrm>
            <a:off x="10678026" y="350873"/>
            <a:ext cx="7609974" cy="8915400"/>
          </a:xfrm>
          <a:prstGeom prst="rect">
            <a:avLst/>
          </a:prstGeom>
          <a:noFill/>
          <a:ln>
            <a:noFill/>
          </a:ln>
        </p:spPr>
      </p:sp>
    </p:spTree>
  </p:cSld>
  <p:clrMapOvr>
    <a:masterClrMapping/>
  </p:clrMapOvr>
</p:sldLayout>
</file>

<file path=ppt/slideLayouts/slideLayout1069.xml><?xml version="1.0" encoding="utf-8"?>
<p:sldLayout xmlns:a="http://schemas.openxmlformats.org/drawingml/2006/main" xmlns:r="http://schemas.openxmlformats.org/officeDocument/2006/relationships" xmlns:p="http://schemas.openxmlformats.org/presentationml/2006/main" matchingName="21_Blank">
  <p:cSld name="21_Blank">
    <p:spTree>
      <p:nvGrpSpPr>
        <p:cNvPr id="1" name="Shape 10243"/>
        <p:cNvGrpSpPr/>
        <p:nvPr/>
      </p:nvGrpSpPr>
      <p:grpSpPr>
        <a:xfrm>
          <a:off x="0" y="0"/>
          <a:ext cx="0" cy="0"/>
          <a:chOff x="0" y="0"/>
          <a:chExt cx="0" cy="0"/>
        </a:xfrm>
      </p:grpSpPr>
      <p:sp>
        <p:nvSpPr>
          <p:cNvPr id="10244" name="Google Shape;10244;p801"/>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0245" name="Google Shape;10245;p80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0246" name="Google Shape;10246;p80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10247" name="Google Shape;10247;p801"/>
          <p:cNvGrpSpPr/>
          <p:nvPr/>
        </p:nvGrpSpPr>
        <p:grpSpPr>
          <a:xfrm>
            <a:off x="10787314" y="2"/>
            <a:ext cx="7500689" cy="2138988"/>
            <a:chOff x="7191542" y="1"/>
            <a:chExt cx="5000459" cy="1425992"/>
          </a:xfrm>
        </p:grpSpPr>
        <p:pic>
          <p:nvPicPr>
            <p:cNvPr id="10248" name="Google Shape;10248;p80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249" name="Google Shape;10249;p801"/>
            <p:cNvGrpSpPr/>
            <p:nvPr/>
          </p:nvGrpSpPr>
          <p:grpSpPr>
            <a:xfrm>
              <a:off x="7191542" y="1"/>
              <a:ext cx="5000459" cy="1425992"/>
              <a:chOff x="7186272" y="0"/>
              <a:chExt cx="5005729" cy="1427495"/>
            </a:xfrm>
          </p:grpSpPr>
          <p:sp>
            <p:nvSpPr>
              <p:cNvPr id="10250" name="Google Shape;10250;p80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0251" name="Google Shape;10251;p80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1070.xml><?xml version="1.0" encoding="utf-8"?>
<p:sldLayout xmlns:a="http://schemas.openxmlformats.org/drawingml/2006/main" xmlns:r="http://schemas.openxmlformats.org/officeDocument/2006/relationships" xmlns:p="http://schemas.openxmlformats.org/presentationml/2006/main" matchingName="22_Cover">
  <p:cSld name="22_Cover">
    <p:spTree>
      <p:nvGrpSpPr>
        <p:cNvPr id="1" name="Shape 10252"/>
        <p:cNvGrpSpPr/>
        <p:nvPr/>
      </p:nvGrpSpPr>
      <p:grpSpPr>
        <a:xfrm>
          <a:off x="0" y="0"/>
          <a:ext cx="0" cy="0"/>
          <a:chOff x="0" y="0"/>
          <a:chExt cx="0" cy="0"/>
        </a:xfrm>
      </p:grpSpPr>
      <p:sp>
        <p:nvSpPr>
          <p:cNvPr id="10253" name="Google Shape;10253;p802"/>
          <p:cNvSpPr/>
          <p:nvPr/>
        </p:nvSpPr>
        <p:spPr>
          <a:xfrm>
            <a:off x="1353552" y="1941620"/>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0254" name="Google Shape;10254;p802"/>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255" name="Google Shape;10255;p802"/>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10256" name="Google Shape;10256;p802"/>
          <p:cNvSpPr>
            <a:spLocks noGrp="1"/>
          </p:cNvSpPr>
          <p:nvPr>
            <p:ph type="pic" idx="2"/>
          </p:nvPr>
        </p:nvSpPr>
        <p:spPr>
          <a:xfrm>
            <a:off x="10678026" y="350873"/>
            <a:ext cx="7609974" cy="8915400"/>
          </a:xfrm>
          <a:prstGeom prst="rect">
            <a:avLst/>
          </a:prstGeom>
          <a:noFill/>
          <a:ln>
            <a:noFill/>
          </a:ln>
        </p:spPr>
      </p:sp>
      <p:grpSp>
        <p:nvGrpSpPr>
          <p:cNvPr id="10257" name="Google Shape;10257;p802"/>
          <p:cNvGrpSpPr/>
          <p:nvPr/>
        </p:nvGrpSpPr>
        <p:grpSpPr>
          <a:xfrm>
            <a:off x="0" y="7530523"/>
            <a:ext cx="18288000" cy="2756480"/>
            <a:chOff x="0" y="5020348"/>
            <a:chExt cx="12192000" cy="1837653"/>
          </a:xfrm>
        </p:grpSpPr>
        <p:sp>
          <p:nvSpPr>
            <p:cNvPr id="10258" name="Google Shape;10258;p802"/>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0259" name="Google Shape;10259;p802"/>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pic>
          <p:nvPicPr>
            <p:cNvPr id="10260" name="Google Shape;10260;p802"/>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1071.xml><?xml version="1.0" encoding="utf-8"?>
<p:sldLayout xmlns:a="http://schemas.openxmlformats.org/drawingml/2006/main" xmlns:r="http://schemas.openxmlformats.org/officeDocument/2006/relationships" xmlns:p="http://schemas.openxmlformats.org/presentationml/2006/main" matchingName="22_Divider">
  <p:cSld name="22_Divider">
    <p:bg>
      <p:bgPr>
        <a:solidFill>
          <a:schemeClr val="lt2"/>
        </a:solidFill>
        <a:effectLst/>
      </p:bgPr>
    </p:bg>
    <p:spTree>
      <p:nvGrpSpPr>
        <p:cNvPr id="1" name="Shape 10261"/>
        <p:cNvGrpSpPr/>
        <p:nvPr/>
      </p:nvGrpSpPr>
      <p:grpSpPr>
        <a:xfrm>
          <a:off x="0" y="0"/>
          <a:ext cx="0" cy="0"/>
          <a:chOff x="0" y="0"/>
          <a:chExt cx="0" cy="0"/>
        </a:xfrm>
      </p:grpSpPr>
      <p:grpSp>
        <p:nvGrpSpPr>
          <p:cNvPr id="10262" name="Google Shape;10262;p803"/>
          <p:cNvGrpSpPr/>
          <p:nvPr/>
        </p:nvGrpSpPr>
        <p:grpSpPr>
          <a:xfrm>
            <a:off x="0" y="7530521"/>
            <a:ext cx="18288000" cy="2756480"/>
            <a:chOff x="0" y="5020347"/>
            <a:chExt cx="12192000" cy="1837653"/>
          </a:xfrm>
        </p:grpSpPr>
        <p:sp>
          <p:nvSpPr>
            <p:cNvPr id="10263" name="Google Shape;10263;p803"/>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0264" name="Google Shape;10264;p803"/>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0265" name="Google Shape;10265;p803"/>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pic>
          <p:nvPicPr>
            <p:cNvPr id="10266" name="Google Shape;10266;p803"/>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0267" name="Google Shape;10267;p803"/>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268" name="Google Shape;10268;p803"/>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1072.xml><?xml version="1.0" encoding="utf-8"?>
<p:sldLayout xmlns:a="http://schemas.openxmlformats.org/drawingml/2006/main" xmlns:r="http://schemas.openxmlformats.org/officeDocument/2006/relationships" xmlns:p="http://schemas.openxmlformats.org/presentationml/2006/main" matchingName="52_Quotation">
  <p:cSld name="52_Quotation">
    <p:spTree>
      <p:nvGrpSpPr>
        <p:cNvPr id="1" name="Shape 10269"/>
        <p:cNvGrpSpPr/>
        <p:nvPr/>
      </p:nvGrpSpPr>
      <p:grpSpPr>
        <a:xfrm>
          <a:off x="0" y="0"/>
          <a:ext cx="0" cy="0"/>
          <a:chOff x="0" y="0"/>
          <a:chExt cx="0" cy="0"/>
        </a:xfrm>
      </p:grpSpPr>
      <p:sp>
        <p:nvSpPr>
          <p:cNvPr id="10270" name="Google Shape;10270;p804"/>
          <p:cNvSpPr/>
          <p:nvPr/>
        </p:nvSpPr>
        <p:spPr>
          <a:xfrm>
            <a:off x="2141035"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0271" name="Google Shape;10271;p804"/>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272" name="Google Shape;10272;p804"/>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273" name="Google Shape;10273;p804"/>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0274" name="Google Shape;10274;p80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0275" name="Google Shape;10275;p80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10276" name="Google Shape;10276;p804"/>
          <p:cNvGrpSpPr/>
          <p:nvPr/>
        </p:nvGrpSpPr>
        <p:grpSpPr>
          <a:xfrm>
            <a:off x="10787314" y="2"/>
            <a:ext cx="7500689" cy="2138988"/>
            <a:chOff x="7191542" y="1"/>
            <a:chExt cx="5000459" cy="1425992"/>
          </a:xfrm>
        </p:grpSpPr>
        <p:pic>
          <p:nvPicPr>
            <p:cNvPr id="10277" name="Google Shape;10277;p80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278" name="Google Shape;10278;p804"/>
            <p:cNvGrpSpPr/>
            <p:nvPr/>
          </p:nvGrpSpPr>
          <p:grpSpPr>
            <a:xfrm>
              <a:off x="7191542" y="1"/>
              <a:ext cx="5000459" cy="1425992"/>
              <a:chOff x="7186272" y="0"/>
              <a:chExt cx="5005729" cy="1427495"/>
            </a:xfrm>
          </p:grpSpPr>
          <p:sp>
            <p:nvSpPr>
              <p:cNvPr id="10279" name="Google Shape;10279;p80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0280" name="Google Shape;10280;p80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10281" name="Google Shape;10281;p804"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073.xml><?xml version="1.0" encoding="utf-8"?>
<p:sldLayout xmlns:a="http://schemas.openxmlformats.org/drawingml/2006/main" xmlns:r="http://schemas.openxmlformats.org/officeDocument/2006/relationships" xmlns:p="http://schemas.openxmlformats.org/presentationml/2006/main" matchingName="31_Title and Content">
  <p:cSld name="31_Title and Content">
    <p:spTree>
      <p:nvGrpSpPr>
        <p:cNvPr id="1" name="Shape 10282"/>
        <p:cNvGrpSpPr/>
        <p:nvPr/>
      </p:nvGrpSpPr>
      <p:grpSpPr>
        <a:xfrm>
          <a:off x="0" y="0"/>
          <a:ext cx="0" cy="0"/>
          <a:chOff x="0" y="0"/>
          <a:chExt cx="0" cy="0"/>
        </a:xfrm>
      </p:grpSpPr>
      <p:grpSp>
        <p:nvGrpSpPr>
          <p:cNvPr id="10283" name="Google Shape;10283;p805"/>
          <p:cNvGrpSpPr/>
          <p:nvPr/>
        </p:nvGrpSpPr>
        <p:grpSpPr>
          <a:xfrm>
            <a:off x="10787314" y="2"/>
            <a:ext cx="7500689" cy="2138988"/>
            <a:chOff x="7191542" y="1"/>
            <a:chExt cx="5000459" cy="1425992"/>
          </a:xfrm>
        </p:grpSpPr>
        <p:pic>
          <p:nvPicPr>
            <p:cNvPr id="10284" name="Google Shape;10284;p80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285" name="Google Shape;10285;p805"/>
            <p:cNvGrpSpPr/>
            <p:nvPr/>
          </p:nvGrpSpPr>
          <p:grpSpPr>
            <a:xfrm>
              <a:off x="7191542" y="1"/>
              <a:ext cx="5000459" cy="1425992"/>
              <a:chOff x="7186272" y="0"/>
              <a:chExt cx="5005729" cy="1427495"/>
            </a:xfrm>
          </p:grpSpPr>
          <p:sp>
            <p:nvSpPr>
              <p:cNvPr id="10286" name="Google Shape;10286;p80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0287" name="Google Shape;10287;p80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10288" name="Google Shape;10288;p805"/>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289" name="Google Shape;10289;p805"/>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290" name="Google Shape;10290;p805"/>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0291" name="Google Shape;10291;p80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0292" name="Google Shape;10292;p80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074.xml><?xml version="1.0" encoding="utf-8"?>
<p:sldLayout xmlns:a="http://schemas.openxmlformats.org/drawingml/2006/main" xmlns:r="http://schemas.openxmlformats.org/officeDocument/2006/relationships" xmlns:p="http://schemas.openxmlformats.org/presentationml/2006/main" matchingName="22_Two Content">
  <p:cSld name="22_Two Content">
    <p:spTree>
      <p:nvGrpSpPr>
        <p:cNvPr id="1" name="Shape 10293"/>
        <p:cNvGrpSpPr/>
        <p:nvPr/>
      </p:nvGrpSpPr>
      <p:grpSpPr>
        <a:xfrm>
          <a:off x="0" y="0"/>
          <a:ext cx="0" cy="0"/>
          <a:chOff x="0" y="0"/>
          <a:chExt cx="0" cy="0"/>
        </a:xfrm>
      </p:grpSpPr>
      <p:sp>
        <p:nvSpPr>
          <p:cNvPr id="10294" name="Google Shape;10294;p806"/>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295" name="Google Shape;10295;p806"/>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0296" name="Google Shape;10296;p806"/>
          <p:cNvGrpSpPr/>
          <p:nvPr/>
        </p:nvGrpSpPr>
        <p:grpSpPr>
          <a:xfrm>
            <a:off x="10787314" y="2"/>
            <a:ext cx="7500689" cy="2138988"/>
            <a:chOff x="7191542" y="1"/>
            <a:chExt cx="5000459" cy="1425992"/>
          </a:xfrm>
        </p:grpSpPr>
        <p:pic>
          <p:nvPicPr>
            <p:cNvPr id="10297" name="Google Shape;10297;p80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298" name="Google Shape;10298;p806"/>
            <p:cNvGrpSpPr/>
            <p:nvPr/>
          </p:nvGrpSpPr>
          <p:grpSpPr>
            <a:xfrm>
              <a:off x="7191542" y="1"/>
              <a:ext cx="5000459" cy="1425992"/>
              <a:chOff x="7186272" y="0"/>
              <a:chExt cx="5005729" cy="1427495"/>
            </a:xfrm>
          </p:grpSpPr>
          <p:sp>
            <p:nvSpPr>
              <p:cNvPr id="10299" name="Google Shape;10299;p80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0300" name="Google Shape;10300;p80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10301" name="Google Shape;10301;p806"/>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302" name="Google Shape;10302;p806"/>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0303" name="Google Shape;10303;p80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0304" name="Google Shape;10304;p80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075.xml><?xml version="1.0" encoding="utf-8"?>
<p:sldLayout xmlns:a="http://schemas.openxmlformats.org/drawingml/2006/main" xmlns:r="http://schemas.openxmlformats.org/officeDocument/2006/relationships" xmlns:p="http://schemas.openxmlformats.org/presentationml/2006/main" matchingName="22_Comparison">
  <p:cSld name="22_Comparison">
    <p:spTree>
      <p:nvGrpSpPr>
        <p:cNvPr id="1" name="Shape 10305"/>
        <p:cNvGrpSpPr/>
        <p:nvPr/>
      </p:nvGrpSpPr>
      <p:grpSpPr>
        <a:xfrm>
          <a:off x="0" y="0"/>
          <a:ext cx="0" cy="0"/>
          <a:chOff x="0" y="0"/>
          <a:chExt cx="0" cy="0"/>
        </a:xfrm>
      </p:grpSpPr>
      <p:grpSp>
        <p:nvGrpSpPr>
          <p:cNvPr id="10306" name="Google Shape;10306;p807"/>
          <p:cNvGrpSpPr/>
          <p:nvPr/>
        </p:nvGrpSpPr>
        <p:grpSpPr>
          <a:xfrm>
            <a:off x="10787314" y="2"/>
            <a:ext cx="7500689" cy="2138988"/>
            <a:chOff x="7191542" y="1"/>
            <a:chExt cx="5000459" cy="1425992"/>
          </a:xfrm>
        </p:grpSpPr>
        <p:pic>
          <p:nvPicPr>
            <p:cNvPr id="10307" name="Google Shape;10307;p80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308" name="Google Shape;10308;p807"/>
            <p:cNvGrpSpPr/>
            <p:nvPr/>
          </p:nvGrpSpPr>
          <p:grpSpPr>
            <a:xfrm>
              <a:off x="7191542" y="1"/>
              <a:ext cx="5000459" cy="1425992"/>
              <a:chOff x="7186272" y="0"/>
              <a:chExt cx="5005729" cy="1427495"/>
            </a:xfrm>
          </p:grpSpPr>
          <p:sp>
            <p:nvSpPr>
              <p:cNvPr id="10309" name="Google Shape;10309;p80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0310" name="Google Shape;10310;p80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10311" name="Google Shape;10311;p807"/>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312" name="Google Shape;10312;p807"/>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10313" name="Google Shape;10313;p807"/>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314" name="Google Shape;10314;p807"/>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10315" name="Google Shape;10315;p807"/>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316" name="Google Shape;10316;p807"/>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0317" name="Google Shape;10317;p80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0318" name="Google Shape;10318;p80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076.xml><?xml version="1.0" encoding="utf-8"?>
<p:sldLayout xmlns:a="http://schemas.openxmlformats.org/drawingml/2006/main" xmlns:r="http://schemas.openxmlformats.org/officeDocument/2006/relationships" xmlns:p="http://schemas.openxmlformats.org/presentationml/2006/main" matchingName="22_Photo Slide">
  <p:cSld name="22_Photo Slide">
    <p:spTree>
      <p:nvGrpSpPr>
        <p:cNvPr id="1" name="Shape 10319"/>
        <p:cNvGrpSpPr/>
        <p:nvPr/>
      </p:nvGrpSpPr>
      <p:grpSpPr>
        <a:xfrm>
          <a:off x="0" y="0"/>
          <a:ext cx="0" cy="0"/>
          <a:chOff x="0" y="0"/>
          <a:chExt cx="0" cy="0"/>
        </a:xfrm>
      </p:grpSpPr>
      <p:sp>
        <p:nvSpPr>
          <p:cNvPr id="10320" name="Google Shape;10320;p808"/>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0321" name="Google Shape;10321;p808"/>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0322" name="Google Shape;10322;p808"/>
          <p:cNvGrpSpPr/>
          <p:nvPr/>
        </p:nvGrpSpPr>
        <p:grpSpPr>
          <a:xfrm>
            <a:off x="0" y="8069140"/>
            <a:ext cx="4211052" cy="1130837"/>
            <a:chOff x="0" y="5379426"/>
            <a:chExt cx="2807368" cy="753891"/>
          </a:xfrm>
        </p:grpSpPr>
        <p:sp>
          <p:nvSpPr>
            <p:cNvPr id="10323" name="Google Shape;10323;p808"/>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0324" name="Google Shape;10324;p808"/>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grpSp>
      <p:sp>
        <p:nvSpPr>
          <p:cNvPr id="10325" name="Google Shape;10325;p808"/>
          <p:cNvSpPr>
            <a:spLocks noGrp="1"/>
          </p:cNvSpPr>
          <p:nvPr>
            <p:ph type="pic" idx="2"/>
          </p:nvPr>
        </p:nvSpPr>
        <p:spPr>
          <a:xfrm>
            <a:off x="4211052" y="685803"/>
            <a:ext cx="13373100" cy="8915397"/>
          </a:xfrm>
          <a:prstGeom prst="rect">
            <a:avLst/>
          </a:prstGeom>
          <a:noFill/>
          <a:ln>
            <a:noFill/>
          </a:ln>
        </p:spPr>
      </p:sp>
      <p:pic>
        <p:nvPicPr>
          <p:cNvPr id="10326" name="Google Shape;10326;p808"/>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cSld>
  <p:clrMapOvr>
    <a:masterClrMapping/>
  </p:clrMapOvr>
</p:sldLayout>
</file>

<file path=ppt/slideLayouts/slideLayout1077.xml><?xml version="1.0" encoding="utf-8"?>
<p:sldLayout xmlns:a="http://schemas.openxmlformats.org/drawingml/2006/main" xmlns:r="http://schemas.openxmlformats.org/officeDocument/2006/relationships" xmlns:p="http://schemas.openxmlformats.org/presentationml/2006/main" matchingName="22_End">
  <p:cSld name="22_End">
    <p:spTree>
      <p:nvGrpSpPr>
        <p:cNvPr id="1" name="Shape 10327"/>
        <p:cNvGrpSpPr/>
        <p:nvPr/>
      </p:nvGrpSpPr>
      <p:grpSpPr>
        <a:xfrm>
          <a:off x="0" y="0"/>
          <a:ext cx="0" cy="0"/>
          <a:chOff x="0" y="0"/>
          <a:chExt cx="0" cy="0"/>
        </a:xfrm>
      </p:grpSpPr>
      <p:grpSp>
        <p:nvGrpSpPr>
          <p:cNvPr id="10328" name="Google Shape;10328;p809"/>
          <p:cNvGrpSpPr/>
          <p:nvPr/>
        </p:nvGrpSpPr>
        <p:grpSpPr>
          <a:xfrm>
            <a:off x="0" y="0"/>
            <a:ext cx="18288000" cy="3223245"/>
            <a:chOff x="0" y="0"/>
            <a:chExt cx="12192000" cy="2148830"/>
          </a:xfrm>
        </p:grpSpPr>
        <p:sp>
          <p:nvSpPr>
            <p:cNvPr id="10329" name="Google Shape;10329;p809"/>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0330" name="Google Shape;10330;p809"/>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sp>
        <p:nvSpPr>
          <p:cNvPr id="10331" name="Google Shape;10331;p809"/>
          <p:cNvSpPr/>
          <p:nvPr/>
        </p:nvSpPr>
        <p:spPr>
          <a:xfrm>
            <a:off x="1353552" y="2276546"/>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0332" name="Google Shape;10332;p809"/>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333" name="Google Shape;10333;p809"/>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0334" name="Google Shape;10334;p809"/>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10335" name="Google Shape;10335;p809"/>
          <p:cNvSpPr>
            <a:spLocks noGrp="1"/>
          </p:cNvSpPr>
          <p:nvPr>
            <p:ph type="pic" idx="2"/>
          </p:nvPr>
        </p:nvSpPr>
        <p:spPr>
          <a:xfrm>
            <a:off x="10678026" y="350873"/>
            <a:ext cx="7609974" cy="8915400"/>
          </a:xfrm>
          <a:prstGeom prst="rect">
            <a:avLst/>
          </a:prstGeom>
          <a:noFill/>
          <a:ln>
            <a:noFill/>
          </a:ln>
        </p:spPr>
      </p:sp>
    </p:spTree>
  </p:cSld>
  <p:clrMapOvr>
    <a:masterClrMapping/>
  </p:clrMapOvr>
</p:sldLayout>
</file>

<file path=ppt/slideLayouts/slideLayout1078.xml><?xml version="1.0" encoding="utf-8"?>
<p:sldLayout xmlns:a="http://schemas.openxmlformats.org/drawingml/2006/main" xmlns:r="http://schemas.openxmlformats.org/officeDocument/2006/relationships" xmlns:p="http://schemas.openxmlformats.org/presentationml/2006/main" matchingName="22_Blank">
  <p:cSld name="22_Blank">
    <p:spTree>
      <p:nvGrpSpPr>
        <p:cNvPr id="1" name="Shape 10336"/>
        <p:cNvGrpSpPr/>
        <p:nvPr/>
      </p:nvGrpSpPr>
      <p:grpSpPr>
        <a:xfrm>
          <a:off x="0" y="0"/>
          <a:ext cx="0" cy="0"/>
          <a:chOff x="0" y="0"/>
          <a:chExt cx="0" cy="0"/>
        </a:xfrm>
      </p:grpSpPr>
      <p:sp>
        <p:nvSpPr>
          <p:cNvPr id="10337" name="Google Shape;10337;p810"/>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0338" name="Google Shape;10338;p81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0339" name="Google Shape;10339;p81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10340" name="Google Shape;10340;p810"/>
          <p:cNvGrpSpPr/>
          <p:nvPr/>
        </p:nvGrpSpPr>
        <p:grpSpPr>
          <a:xfrm>
            <a:off x="10787314" y="2"/>
            <a:ext cx="7500689" cy="2138988"/>
            <a:chOff x="7191542" y="1"/>
            <a:chExt cx="5000459" cy="1425992"/>
          </a:xfrm>
        </p:grpSpPr>
        <p:pic>
          <p:nvPicPr>
            <p:cNvPr id="10341" name="Google Shape;10341;p81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342" name="Google Shape;10342;p810"/>
            <p:cNvGrpSpPr/>
            <p:nvPr/>
          </p:nvGrpSpPr>
          <p:grpSpPr>
            <a:xfrm>
              <a:off x="7191542" y="1"/>
              <a:ext cx="5000459" cy="1425992"/>
              <a:chOff x="7186272" y="0"/>
              <a:chExt cx="5005729" cy="1427495"/>
            </a:xfrm>
          </p:grpSpPr>
          <p:sp>
            <p:nvSpPr>
              <p:cNvPr id="10343" name="Google Shape;10343;p81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0344" name="Google Shape;10344;p81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1079.xml><?xml version="1.0" encoding="utf-8"?>
<p:sldLayout xmlns:a="http://schemas.openxmlformats.org/drawingml/2006/main" xmlns:r="http://schemas.openxmlformats.org/officeDocument/2006/relationships" xmlns:p="http://schemas.openxmlformats.org/presentationml/2006/main" matchingName="22_Title Only">
  <p:cSld name="22_Title Only">
    <p:spTree>
      <p:nvGrpSpPr>
        <p:cNvPr id="1" name="Shape 10345"/>
        <p:cNvGrpSpPr/>
        <p:nvPr/>
      </p:nvGrpSpPr>
      <p:grpSpPr>
        <a:xfrm>
          <a:off x="0" y="0"/>
          <a:ext cx="0" cy="0"/>
          <a:chOff x="0" y="0"/>
          <a:chExt cx="0" cy="0"/>
        </a:xfrm>
      </p:grpSpPr>
      <p:grpSp>
        <p:nvGrpSpPr>
          <p:cNvPr id="10346" name="Google Shape;10346;p811"/>
          <p:cNvGrpSpPr/>
          <p:nvPr/>
        </p:nvGrpSpPr>
        <p:grpSpPr>
          <a:xfrm>
            <a:off x="10787314" y="2"/>
            <a:ext cx="7500689" cy="2138988"/>
            <a:chOff x="7191542" y="1"/>
            <a:chExt cx="5000459" cy="1425992"/>
          </a:xfrm>
        </p:grpSpPr>
        <p:pic>
          <p:nvPicPr>
            <p:cNvPr id="10347" name="Google Shape;10347;p81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348" name="Google Shape;10348;p811"/>
            <p:cNvGrpSpPr/>
            <p:nvPr/>
          </p:nvGrpSpPr>
          <p:grpSpPr>
            <a:xfrm>
              <a:off x="7191542" y="1"/>
              <a:ext cx="5000459" cy="1425992"/>
              <a:chOff x="7186272" y="0"/>
              <a:chExt cx="5005729" cy="1427495"/>
            </a:xfrm>
          </p:grpSpPr>
          <p:sp>
            <p:nvSpPr>
              <p:cNvPr id="10349" name="Google Shape;10349;p81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0350" name="Google Shape;10350;p81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10351" name="Google Shape;10351;p811"/>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352" name="Google Shape;10352;p811"/>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0353" name="Google Shape;10353;p81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0354" name="Google Shape;10354;p81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080.xml><?xml version="1.0" encoding="utf-8"?>
<p:sldLayout xmlns:a="http://schemas.openxmlformats.org/drawingml/2006/main" xmlns:r="http://schemas.openxmlformats.org/officeDocument/2006/relationships" xmlns:p="http://schemas.openxmlformats.org/presentationml/2006/main" showMasterSp="0" matchingName="1_Title Slide">
  <p:cSld name="1_Title Slide">
    <p:spTree>
      <p:nvGrpSpPr>
        <p:cNvPr id="1" name="Shape 10355"/>
        <p:cNvGrpSpPr/>
        <p:nvPr/>
      </p:nvGrpSpPr>
      <p:grpSpPr>
        <a:xfrm>
          <a:off x="0" y="0"/>
          <a:ext cx="0" cy="0"/>
          <a:chOff x="0" y="0"/>
          <a:chExt cx="0" cy="0"/>
        </a:xfrm>
      </p:grpSpPr>
      <p:sp>
        <p:nvSpPr>
          <p:cNvPr id="10356" name="Google Shape;10356;p812"/>
          <p:cNvSpPr/>
          <p:nvPr/>
        </p:nvSpPr>
        <p:spPr>
          <a:xfrm>
            <a:off x="-31749" y="9944100"/>
            <a:ext cx="18319751" cy="342900"/>
          </a:xfrm>
          <a:prstGeom prst="rect">
            <a:avLst/>
          </a:prstGeom>
          <a:solidFill>
            <a:srgbClr val="76767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3600"/>
              <a:buFont typeface="Arial"/>
              <a:buNone/>
            </a:pPr>
            <a:endParaRPr sz="3600" b="0" i="0" u="none" strike="noStrike" cap="none">
              <a:solidFill>
                <a:schemeClr val="lt1"/>
              </a:solidFill>
              <a:latin typeface="Arial"/>
              <a:ea typeface="Arial"/>
              <a:cs typeface="Arial"/>
              <a:sym typeface="Arial"/>
            </a:endParaRPr>
          </a:p>
        </p:txBody>
      </p:sp>
      <p:pic>
        <p:nvPicPr>
          <p:cNvPr id="10357" name="Google Shape;10357;p812"/>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1918951" y="612777"/>
            <a:ext cx="5559426" cy="2720975"/>
          </a:xfrm>
          <a:prstGeom prst="rect">
            <a:avLst/>
          </a:prstGeom>
          <a:noFill/>
          <a:ln>
            <a:noFill/>
          </a:ln>
        </p:spPr>
      </p:pic>
      <p:grpSp>
        <p:nvGrpSpPr>
          <p:cNvPr id="10358" name="Google Shape;10358;p812"/>
          <p:cNvGrpSpPr/>
          <p:nvPr/>
        </p:nvGrpSpPr>
        <p:grpSpPr>
          <a:xfrm>
            <a:off x="1" y="0"/>
            <a:ext cx="2794001" cy="9944100"/>
            <a:chOff x="-15876" y="0"/>
            <a:chExt cx="1927803" cy="6858000"/>
          </a:xfrm>
        </p:grpSpPr>
        <p:sp>
          <p:nvSpPr>
            <p:cNvPr id="10359" name="Google Shape;10359;p812"/>
            <p:cNvSpPr/>
            <p:nvPr/>
          </p:nvSpPr>
          <p:spPr>
            <a:xfrm>
              <a:off x="-15876" y="0"/>
              <a:ext cx="1844557" cy="6858000"/>
            </a:xfrm>
            <a:prstGeom prst="rect">
              <a:avLst/>
            </a:prstGeom>
            <a:solidFill>
              <a:srgbClr val="800000"/>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3600"/>
                <a:buFont typeface="Arial"/>
                <a:buNone/>
              </a:pPr>
              <a:endParaRPr sz="3600" b="0" i="0" u="none" strike="noStrike" cap="none">
                <a:solidFill>
                  <a:schemeClr val="lt1"/>
                </a:solidFill>
                <a:latin typeface="Arial"/>
                <a:ea typeface="Arial"/>
                <a:cs typeface="Arial"/>
                <a:sym typeface="Arial"/>
              </a:endParaRPr>
            </a:p>
          </p:txBody>
        </p:sp>
        <p:pic>
          <p:nvPicPr>
            <p:cNvPr id="10360" name="Google Shape;10360;p812"/>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5876" y="0"/>
              <a:ext cx="1927803" cy="6858000"/>
            </a:xfrm>
            <a:prstGeom prst="rect">
              <a:avLst/>
            </a:prstGeom>
            <a:solidFill>
              <a:schemeClr val="dk2"/>
            </a:solidFill>
            <a:ln>
              <a:noFill/>
            </a:ln>
          </p:spPr>
        </p:pic>
      </p:grpSp>
      <p:sp>
        <p:nvSpPr>
          <p:cNvPr id="10361" name="Google Shape;10361;p812"/>
          <p:cNvSpPr txBox="1">
            <a:spLocks noGrp="1"/>
          </p:cNvSpPr>
          <p:nvPr>
            <p:ph type="subTitle" idx="1"/>
          </p:nvPr>
        </p:nvSpPr>
        <p:spPr>
          <a:xfrm>
            <a:off x="4721234" y="6293645"/>
            <a:ext cx="8232774" cy="548640"/>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801"/>
              <a:buChar char="•"/>
              <a:defRPr sz="2801"/>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10362" name="Google Shape;10362;p812"/>
          <p:cNvSpPr txBox="1">
            <a:spLocks noGrp="1"/>
          </p:cNvSpPr>
          <p:nvPr>
            <p:ph type="ctrTitle"/>
          </p:nvPr>
        </p:nvSpPr>
        <p:spPr>
          <a:xfrm>
            <a:off x="2432809" y="2709644"/>
            <a:ext cx="15284741" cy="3417317"/>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2"/>
              </a:buClr>
              <a:buSzPts val="8000"/>
              <a:buFont typeface="Calibri"/>
              <a:buNone/>
              <a:defRPr sz="8000">
                <a:solidFill>
                  <a:schemeClr val="dk2"/>
                </a:solidFill>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363" name="Google Shape;10363;p812"/>
          <p:cNvSpPr txBox="1">
            <a:spLocks noGrp="1"/>
          </p:cNvSpPr>
          <p:nvPr>
            <p:ph type="body" idx="2"/>
          </p:nvPr>
        </p:nvSpPr>
        <p:spPr>
          <a:xfrm>
            <a:off x="4721226" y="6900863"/>
            <a:ext cx="8229600" cy="548640"/>
          </a:xfrm>
          <a:prstGeom prst="rect">
            <a:avLst/>
          </a:prstGeom>
          <a:noFill/>
          <a:ln>
            <a:noFill/>
          </a:ln>
        </p:spPr>
        <p:txBody>
          <a:bodyPr spcFirstLastPara="1" wrap="square" lIns="91425" tIns="45700" rIns="91425" bIns="45700" anchor="t" anchorCtr="0">
            <a:noAutofit/>
          </a:bodyPr>
          <a:lstStyle>
            <a:lvl1pPr marL="457200" lvl="0" indent="-406464" algn="l">
              <a:lnSpc>
                <a:spcPct val="100000"/>
              </a:lnSpc>
              <a:spcBef>
                <a:spcPts val="1500"/>
              </a:spcBef>
              <a:spcAft>
                <a:spcPts val="0"/>
              </a:spcAft>
              <a:buSzPts val="2801"/>
              <a:buChar char="•"/>
              <a:defRPr sz="2801"/>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364" name="Google Shape;10364;p812"/>
          <p:cNvSpPr txBox="1">
            <a:spLocks noGrp="1"/>
          </p:cNvSpPr>
          <p:nvPr>
            <p:ph type="body" idx="3"/>
          </p:nvPr>
        </p:nvSpPr>
        <p:spPr>
          <a:xfrm>
            <a:off x="4721226" y="7508081"/>
            <a:ext cx="8229600" cy="548640"/>
          </a:xfrm>
          <a:prstGeom prst="rect">
            <a:avLst/>
          </a:prstGeom>
          <a:noFill/>
          <a:ln>
            <a:noFill/>
          </a:ln>
        </p:spPr>
        <p:txBody>
          <a:bodyPr spcFirstLastPara="1" wrap="square" lIns="91425" tIns="45700" rIns="91425" bIns="45700" anchor="t" anchorCtr="0">
            <a:noAutofit/>
          </a:bodyPr>
          <a:lstStyle>
            <a:lvl1pPr marL="457200" lvl="0" indent="-406464" algn="l">
              <a:lnSpc>
                <a:spcPct val="100000"/>
              </a:lnSpc>
              <a:spcBef>
                <a:spcPts val="1500"/>
              </a:spcBef>
              <a:spcAft>
                <a:spcPts val="0"/>
              </a:spcAft>
              <a:buSzPts val="2801"/>
              <a:buChar char="•"/>
              <a:defRPr sz="2801"/>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081.xml><?xml version="1.0" encoding="utf-8"?>
<p:sldLayout xmlns:a="http://schemas.openxmlformats.org/drawingml/2006/main" xmlns:r="http://schemas.openxmlformats.org/officeDocument/2006/relationships" xmlns:p="http://schemas.openxmlformats.org/presentationml/2006/main" showMasterSp="0" matchingName="1_Table of Content">
  <p:cSld name="1_Table of Content">
    <p:spTree>
      <p:nvGrpSpPr>
        <p:cNvPr id="1" name="Shape 10365"/>
        <p:cNvGrpSpPr/>
        <p:nvPr/>
      </p:nvGrpSpPr>
      <p:grpSpPr>
        <a:xfrm>
          <a:off x="0" y="0"/>
          <a:ext cx="0" cy="0"/>
          <a:chOff x="0" y="0"/>
          <a:chExt cx="0" cy="0"/>
        </a:xfrm>
      </p:grpSpPr>
      <p:sp>
        <p:nvSpPr>
          <p:cNvPr id="10366" name="Google Shape;10366;p813"/>
          <p:cNvSpPr/>
          <p:nvPr/>
        </p:nvSpPr>
        <p:spPr>
          <a:xfrm>
            <a:off x="-15876" y="9931400"/>
            <a:ext cx="18319752" cy="355601"/>
          </a:xfrm>
          <a:prstGeom prst="rect">
            <a:avLst/>
          </a:prstGeom>
          <a:solidFill>
            <a:srgbClr val="76767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3600"/>
              <a:buFont typeface="Arial"/>
              <a:buNone/>
            </a:pPr>
            <a:endParaRPr sz="3600" b="0" i="0" u="none" strike="noStrike" cap="none">
              <a:solidFill>
                <a:schemeClr val="lt1"/>
              </a:solidFill>
              <a:latin typeface="Arial"/>
              <a:ea typeface="Arial"/>
              <a:cs typeface="Arial"/>
              <a:sym typeface="Arial"/>
            </a:endParaRPr>
          </a:p>
        </p:txBody>
      </p:sp>
      <p:sp>
        <p:nvSpPr>
          <p:cNvPr id="10367" name="Google Shape;10367;p813"/>
          <p:cNvSpPr txBox="1">
            <a:spLocks noGrp="1"/>
          </p:cNvSpPr>
          <p:nvPr>
            <p:ph type="title"/>
          </p:nvPr>
        </p:nvSpPr>
        <p:spPr>
          <a:xfrm>
            <a:off x="327172" y="337261"/>
            <a:ext cx="17573588" cy="8539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dk2"/>
              </a:buClr>
              <a:buSzPts val="4400"/>
              <a:buFont typeface="Calibri"/>
              <a:buNone/>
              <a:defRPr sz="4400">
                <a:solidFill>
                  <a:schemeClr val="dk2"/>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368" name="Google Shape;10368;p813"/>
          <p:cNvSpPr txBox="1">
            <a:spLocks noGrp="1"/>
          </p:cNvSpPr>
          <p:nvPr>
            <p:ph type="body" idx="1"/>
          </p:nvPr>
        </p:nvSpPr>
        <p:spPr>
          <a:xfrm>
            <a:off x="327172" y="1375796"/>
            <a:ext cx="17573588" cy="7438007"/>
          </a:xfrm>
          <a:prstGeom prst="rect">
            <a:avLst/>
          </a:prstGeom>
          <a:noFill/>
          <a:ln>
            <a:noFill/>
          </a:ln>
        </p:spPr>
        <p:txBody>
          <a:bodyPr spcFirstLastPara="1" wrap="square" lIns="91425" tIns="45700" rIns="91425" bIns="45700" anchor="t" anchorCtr="0">
            <a:noAutofit/>
          </a:bodyPr>
          <a:lstStyle>
            <a:lvl1pPr marL="457200" lvl="0" indent="-406464" algn="l">
              <a:lnSpc>
                <a:spcPct val="100000"/>
              </a:lnSpc>
              <a:spcBef>
                <a:spcPts val="1500"/>
              </a:spcBef>
              <a:spcAft>
                <a:spcPts val="0"/>
              </a:spcAft>
              <a:buSzPts val="2801"/>
              <a:buFont typeface="Noto Sans Symbols"/>
              <a:buChar char="▪"/>
              <a:defRPr sz="2801" b="1"/>
            </a:lvl1pPr>
            <a:lvl2pPr marL="914400" lvl="1" indent="-406464" algn="l">
              <a:lnSpc>
                <a:spcPct val="100000"/>
              </a:lnSpc>
              <a:spcBef>
                <a:spcPts val="1500"/>
              </a:spcBef>
              <a:spcAft>
                <a:spcPts val="0"/>
              </a:spcAft>
              <a:buSzPts val="2801"/>
              <a:buFont typeface="Arial"/>
              <a:buChar char="̶"/>
              <a:defRPr sz="2801"/>
            </a:lvl2pPr>
            <a:lvl3pPr marL="1371600" lvl="2" indent="-406463" algn="l">
              <a:lnSpc>
                <a:spcPct val="100000"/>
              </a:lnSpc>
              <a:spcBef>
                <a:spcPts val="1500"/>
              </a:spcBef>
              <a:spcAft>
                <a:spcPts val="0"/>
              </a:spcAft>
              <a:buSzPts val="2801"/>
              <a:buFont typeface="Arial"/>
              <a:buChar char="•"/>
              <a:defRPr sz="2801"/>
            </a:lvl3pPr>
            <a:lvl4pPr marL="1828800" lvl="3" indent="-406463" algn="l">
              <a:lnSpc>
                <a:spcPct val="100000"/>
              </a:lnSpc>
              <a:spcBef>
                <a:spcPts val="1500"/>
              </a:spcBef>
              <a:spcAft>
                <a:spcPts val="0"/>
              </a:spcAft>
              <a:buSzPts val="2801"/>
              <a:buFont typeface="Noto Sans Symbols"/>
              <a:buChar char="✔"/>
              <a:defRPr sz="2801"/>
            </a:lvl4pPr>
            <a:lvl5pPr marL="2286000" lvl="4" indent="-406464" algn="l">
              <a:lnSpc>
                <a:spcPct val="100000"/>
              </a:lnSpc>
              <a:spcBef>
                <a:spcPts val="1500"/>
              </a:spcBef>
              <a:spcAft>
                <a:spcPts val="0"/>
              </a:spcAft>
              <a:buSzPts val="2801"/>
              <a:buChar char="•"/>
              <a:defRPr sz="2801"/>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369" name="Google Shape;10369;p813"/>
          <p:cNvSpPr txBox="1">
            <a:spLocks noGrp="1"/>
          </p:cNvSpPr>
          <p:nvPr>
            <p:ph type="body" idx="2"/>
          </p:nvPr>
        </p:nvSpPr>
        <p:spPr>
          <a:xfrm>
            <a:off x="5788406" y="8953502"/>
            <a:ext cx="12112355" cy="974726"/>
          </a:xfrm>
          <a:prstGeom prst="rect">
            <a:avLst/>
          </a:prstGeom>
          <a:noFill/>
          <a:ln>
            <a:noFill/>
          </a:ln>
        </p:spPr>
        <p:txBody>
          <a:bodyPr spcFirstLastPara="1" wrap="square" lIns="91425" tIns="45700" rIns="91425" bIns="45700" anchor="b" anchorCtr="0">
            <a:noAutofit/>
          </a:bodyPr>
          <a:lstStyle>
            <a:lvl1pPr marL="457200" lvl="0" indent="-355600" algn="l">
              <a:lnSpc>
                <a:spcPct val="100000"/>
              </a:lnSpc>
              <a:spcBef>
                <a:spcPts val="1500"/>
              </a:spcBef>
              <a:spcAft>
                <a:spcPts val="0"/>
              </a:spcAft>
              <a:buSzPts val="2000"/>
              <a:buChar char="•"/>
              <a:defRPr sz="2000" b="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370" name="Google Shape;10370;p813"/>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chemeClr val="lt1"/>
              </a:buClr>
              <a:buSzPts val="2201"/>
              <a:buFont typeface="Calibri"/>
              <a:buNone/>
              <a:defRPr sz="2201" b="0" i="0" u="none" strike="noStrike" cap="none">
                <a:solidFill>
                  <a:schemeClr val="lt1"/>
                </a:solidFill>
                <a:latin typeface="Calibri"/>
                <a:ea typeface="Calibri"/>
                <a:cs typeface="Calibri"/>
                <a:sym typeface="Calibri"/>
              </a:defRPr>
            </a:lvl1pPr>
            <a:lvl2pPr marL="0" marR="0" lvl="1" indent="0" algn="r">
              <a:lnSpc>
                <a:spcPct val="100000"/>
              </a:lnSpc>
              <a:spcBef>
                <a:spcPts val="0"/>
              </a:spcBef>
              <a:spcAft>
                <a:spcPts val="0"/>
              </a:spcAft>
              <a:buClr>
                <a:schemeClr val="lt1"/>
              </a:buClr>
              <a:buSzPts val="2201"/>
              <a:buFont typeface="Calibri"/>
              <a:buNone/>
              <a:defRPr sz="2201" b="0" i="0" u="none" strike="noStrike" cap="none">
                <a:solidFill>
                  <a:schemeClr val="lt1"/>
                </a:solidFill>
                <a:latin typeface="Calibri"/>
                <a:ea typeface="Calibri"/>
                <a:cs typeface="Calibri"/>
                <a:sym typeface="Calibri"/>
              </a:defRPr>
            </a:lvl2pPr>
            <a:lvl3pPr marL="0" marR="0" lvl="2" indent="0" algn="r">
              <a:lnSpc>
                <a:spcPct val="100000"/>
              </a:lnSpc>
              <a:spcBef>
                <a:spcPts val="0"/>
              </a:spcBef>
              <a:spcAft>
                <a:spcPts val="0"/>
              </a:spcAft>
              <a:buClr>
                <a:schemeClr val="lt1"/>
              </a:buClr>
              <a:buSzPts val="2201"/>
              <a:buFont typeface="Calibri"/>
              <a:buNone/>
              <a:defRPr sz="2201" b="0" i="0" u="none" strike="noStrike" cap="none">
                <a:solidFill>
                  <a:schemeClr val="lt1"/>
                </a:solidFill>
                <a:latin typeface="Calibri"/>
                <a:ea typeface="Calibri"/>
                <a:cs typeface="Calibri"/>
                <a:sym typeface="Calibri"/>
              </a:defRPr>
            </a:lvl3pPr>
            <a:lvl4pPr marL="0" marR="0" lvl="3" indent="0" algn="r">
              <a:lnSpc>
                <a:spcPct val="100000"/>
              </a:lnSpc>
              <a:spcBef>
                <a:spcPts val="0"/>
              </a:spcBef>
              <a:spcAft>
                <a:spcPts val="0"/>
              </a:spcAft>
              <a:buClr>
                <a:schemeClr val="lt1"/>
              </a:buClr>
              <a:buSzPts val="2201"/>
              <a:buFont typeface="Calibri"/>
              <a:buNone/>
              <a:defRPr sz="2201" b="0" i="0" u="none" strike="noStrike" cap="none">
                <a:solidFill>
                  <a:schemeClr val="lt1"/>
                </a:solidFill>
                <a:latin typeface="Calibri"/>
                <a:ea typeface="Calibri"/>
                <a:cs typeface="Calibri"/>
                <a:sym typeface="Calibri"/>
              </a:defRPr>
            </a:lvl4pPr>
            <a:lvl5pPr marL="0" marR="0" lvl="4" indent="0" algn="r">
              <a:lnSpc>
                <a:spcPct val="100000"/>
              </a:lnSpc>
              <a:spcBef>
                <a:spcPts val="0"/>
              </a:spcBef>
              <a:spcAft>
                <a:spcPts val="0"/>
              </a:spcAft>
              <a:buClr>
                <a:schemeClr val="lt1"/>
              </a:buClr>
              <a:buSzPts val="2201"/>
              <a:buFont typeface="Calibri"/>
              <a:buNone/>
              <a:defRPr sz="2201" b="0" i="0" u="none" strike="noStrike" cap="none">
                <a:solidFill>
                  <a:schemeClr val="lt1"/>
                </a:solidFill>
                <a:latin typeface="Calibri"/>
                <a:ea typeface="Calibri"/>
                <a:cs typeface="Calibri"/>
                <a:sym typeface="Calibri"/>
              </a:defRPr>
            </a:lvl5pPr>
            <a:lvl6pPr marL="0" marR="0" lvl="5" indent="0" algn="r">
              <a:lnSpc>
                <a:spcPct val="100000"/>
              </a:lnSpc>
              <a:spcBef>
                <a:spcPts val="0"/>
              </a:spcBef>
              <a:spcAft>
                <a:spcPts val="0"/>
              </a:spcAft>
              <a:buClr>
                <a:schemeClr val="lt1"/>
              </a:buClr>
              <a:buSzPts val="2201"/>
              <a:buFont typeface="Calibri"/>
              <a:buNone/>
              <a:defRPr sz="2201" b="0" i="0" u="none" strike="noStrike" cap="none">
                <a:solidFill>
                  <a:schemeClr val="lt1"/>
                </a:solidFill>
                <a:latin typeface="Calibri"/>
                <a:ea typeface="Calibri"/>
                <a:cs typeface="Calibri"/>
                <a:sym typeface="Calibri"/>
              </a:defRPr>
            </a:lvl6pPr>
            <a:lvl7pPr marL="0" marR="0" lvl="6" indent="0" algn="r">
              <a:lnSpc>
                <a:spcPct val="100000"/>
              </a:lnSpc>
              <a:spcBef>
                <a:spcPts val="0"/>
              </a:spcBef>
              <a:spcAft>
                <a:spcPts val="0"/>
              </a:spcAft>
              <a:buClr>
                <a:schemeClr val="lt1"/>
              </a:buClr>
              <a:buSzPts val="2201"/>
              <a:buFont typeface="Calibri"/>
              <a:buNone/>
              <a:defRPr sz="2201" b="0" i="0" u="none" strike="noStrike" cap="none">
                <a:solidFill>
                  <a:schemeClr val="lt1"/>
                </a:solidFill>
                <a:latin typeface="Calibri"/>
                <a:ea typeface="Calibri"/>
                <a:cs typeface="Calibri"/>
                <a:sym typeface="Calibri"/>
              </a:defRPr>
            </a:lvl7pPr>
            <a:lvl8pPr marL="0" marR="0" lvl="7" indent="0" algn="r">
              <a:lnSpc>
                <a:spcPct val="100000"/>
              </a:lnSpc>
              <a:spcBef>
                <a:spcPts val="0"/>
              </a:spcBef>
              <a:spcAft>
                <a:spcPts val="0"/>
              </a:spcAft>
              <a:buClr>
                <a:schemeClr val="lt1"/>
              </a:buClr>
              <a:buSzPts val="2201"/>
              <a:buFont typeface="Calibri"/>
              <a:buNone/>
              <a:defRPr sz="2201" b="0" i="0" u="none" strike="noStrike" cap="none">
                <a:solidFill>
                  <a:schemeClr val="lt1"/>
                </a:solidFill>
                <a:latin typeface="Calibri"/>
                <a:ea typeface="Calibri"/>
                <a:cs typeface="Calibri"/>
                <a:sym typeface="Calibri"/>
              </a:defRPr>
            </a:lvl8pPr>
            <a:lvl9pPr marL="0" marR="0" lvl="8" indent="0" algn="r">
              <a:lnSpc>
                <a:spcPct val="100000"/>
              </a:lnSpc>
              <a:spcBef>
                <a:spcPts val="0"/>
              </a:spcBef>
              <a:spcAft>
                <a:spcPts val="0"/>
              </a:spcAft>
              <a:buClr>
                <a:schemeClr val="lt1"/>
              </a:buClr>
              <a:buSzPts val="2201"/>
              <a:buFont typeface="Calibri"/>
              <a:buNone/>
              <a:defRPr sz="2201" b="0" i="0" u="none" strike="noStrike" cap="none">
                <a:solidFill>
                  <a:schemeClr val="lt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10371" name="Google Shape;10371;p813" descr="M:\Marketing Communication and Referral Access\Luis\newbrand\UCM_logo\master\horizontal\UCM_Logo_Master_Brand_Horizontal_Tagline_rgb.jpg"/>
          <p:cNvPicPr preferRelativeResize="0"/>
          <p:nvPr/>
        </p:nvPicPr>
        <p:blipFill rotWithShape="1">
          <a:blip r:embed="rId2">
            <a:alphaModFix/>
          </a:blip>
          <a:srcRect/>
          <a:stretch/>
        </p:blipFill>
        <p:spPr>
          <a:xfrm>
            <a:off x="152402" y="8953501"/>
            <a:ext cx="5556515" cy="977900"/>
          </a:xfrm>
          <a:prstGeom prst="rect">
            <a:avLst/>
          </a:prstGeom>
          <a:noFill/>
          <a:ln>
            <a:noFill/>
          </a:ln>
        </p:spPr>
      </p:pic>
    </p:spTree>
  </p:cSld>
  <p:clrMapOvr>
    <a:masterClrMapping/>
  </p:clrMapOvr>
</p:sldLayout>
</file>

<file path=ppt/slideLayouts/slideLayout1082.xml><?xml version="1.0" encoding="utf-8"?>
<p:sldLayout xmlns:a="http://schemas.openxmlformats.org/drawingml/2006/main" xmlns:r="http://schemas.openxmlformats.org/officeDocument/2006/relationships" xmlns:p="http://schemas.openxmlformats.org/presentationml/2006/main" matchingName="10_Title Slide_Yale Blue">
  <p:cSld name="10_Title Slide_Yale Blue">
    <p:spTree>
      <p:nvGrpSpPr>
        <p:cNvPr id="1" name="Shape 10372"/>
        <p:cNvGrpSpPr/>
        <p:nvPr/>
      </p:nvGrpSpPr>
      <p:grpSpPr>
        <a:xfrm>
          <a:off x="0" y="0"/>
          <a:ext cx="0" cy="0"/>
          <a:chOff x="0" y="0"/>
          <a:chExt cx="0" cy="0"/>
        </a:xfrm>
      </p:grpSpPr>
      <p:sp>
        <p:nvSpPr>
          <p:cNvPr id="10373" name="Google Shape;10373;p814"/>
          <p:cNvSpPr txBox="1">
            <a:spLocks noGrp="1"/>
          </p:cNvSpPr>
          <p:nvPr>
            <p:ph type="body" idx="1"/>
          </p:nvPr>
        </p:nvSpPr>
        <p:spPr>
          <a:xfrm>
            <a:off x="4239833"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374" name="Google Shape;10374;p814"/>
          <p:cNvSpPr txBox="1">
            <a:spLocks noGrp="1"/>
          </p:cNvSpPr>
          <p:nvPr>
            <p:ph type="ctrTitle"/>
          </p:nvPr>
        </p:nvSpPr>
        <p:spPr>
          <a:xfrm>
            <a:off x="4239833" y="2710727"/>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0"/>
              <a:buFont typeface="Verdana"/>
              <a:buNone/>
              <a:defRPr sz="8000"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375" name="Google Shape;10375;p814"/>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10376" name="Google Shape;10376;p81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
        <p:nvSpPr>
          <p:cNvPr id="10377" name="Google Shape;10377;p814"/>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
        <p:nvSpPr>
          <p:cNvPr id="10378" name="Google Shape;10378;p814"/>
          <p:cNvSpPr/>
          <p:nvPr/>
        </p:nvSpPr>
        <p:spPr>
          <a:xfrm rot="10800000">
            <a:off x="2" y="3000373"/>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3600"/>
              <a:buFont typeface="Arial"/>
              <a:buNone/>
            </a:pPr>
            <a:endParaRPr sz="3600" b="0" i="0" u="none" strike="noStrike" cap="none">
              <a:solidFill>
                <a:schemeClr val="lt1"/>
              </a:solidFill>
              <a:latin typeface="Arial"/>
              <a:ea typeface="Arial"/>
              <a:cs typeface="Arial"/>
              <a:sym typeface="Arial"/>
            </a:endParaRPr>
          </a:p>
        </p:txBody>
      </p:sp>
      <p:sp>
        <p:nvSpPr>
          <p:cNvPr id="10379" name="Google Shape;10379;p814"/>
          <p:cNvSpPr/>
          <p:nvPr/>
        </p:nvSpPr>
        <p:spPr>
          <a:xfrm>
            <a:off x="0" y="9172577"/>
            <a:ext cx="18288000" cy="1114424"/>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3600"/>
              <a:buFont typeface="Arial"/>
              <a:buNone/>
            </a:pPr>
            <a:endParaRPr sz="3600" b="0" i="0" u="none" strike="noStrike" cap="none">
              <a:solidFill>
                <a:schemeClr val="lt1"/>
              </a:solidFill>
              <a:latin typeface="Arial"/>
              <a:ea typeface="Arial"/>
              <a:cs typeface="Arial"/>
              <a:sym typeface="Arial"/>
            </a:endParaRPr>
          </a:p>
        </p:txBody>
      </p:sp>
      <p:sp>
        <p:nvSpPr>
          <p:cNvPr id="10380" name="Google Shape;10380;p814"/>
          <p:cNvSpPr txBox="1">
            <a:spLocks noGrp="1"/>
          </p:cNvSpPr>
          <p:nvPr>
            <p:ph type="body" idx="2"/>
          </p:nvPr>
        </p:nvSpPr>
        <p:spPr>
          <a:xfrm>
            <a:off x="4239833" y="5171099"/>
            <a:ext cx="12267920" cy="106997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b="0" i="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0381" name="Google Shape;10381;p814"/>
          <p:cNvPicPr preferRelativeResize="0"/>
          <p:nvPr/>
        </p:nvPicPr>
        <p:blipFill rotWithShape="1">
          <a:blip r:embed="rId2">
            <a:alphaModFix/>
          </a:blip>
          <a:srcRect/>
          <a:stretch/>
        </p:blipFill>
        <p:spPr>
          <a:xfrm>
            <a:off x="4244752" y="6267494"/>
            <a:ext cx="6593939" cy="1710245"/>
          </a:xfrm>
          <a:prstGeom prst="rect">
            <a:avLst/>
          </a:prstGeom>
          <a:noFill/>
          <a:ln>
            <a:noFill/>
          </a:ln>
        </p:spPr>
      </p:pic>
    </p:spTree>
  </p:cSld>
  <p:clrMapOvr>
    <a:masterClrMapping/>
  </p:clrMapOvr>
</p:sldLayout>
</file>

<file path=ppt/slideLayouts/slideLayout1083.xml><?xml version="1.0" encoding="utf-8"?>
<p:sldLayout xmlns:a="http://schemas.openxmlformats.org/drawingml/2006/main" xmlns:r="http://schemas.openxmlformats.org/officeDocument/2006/relationships" xmlns:p="http://schemas.openxmlformats.org/presentationml/2006/main" matchingName="6_Title and Bullets Layout">
  <p:cSld name="6_Title and Bullets Layout">
    <p:spTree>
      <p:nvGrpSpPr>
        <p:cNvPr id="1" name="Shape 10382"/>
        <p:cNvGrpSpPr/>
        <p:nvPr/>
      </p:nvGrpSpPr>
      <p:grpSpPr>
        <a:xfrm>
          <a:off x="0" y="0"/>
          <a:ext cx="0" cy="0"/>
          <a:chOff x="0" y="0"/>
          <a:chExt cx="0" cy="0"/>
        </a:xfrm>
      </p:grpSpPr>
      <p:sp>
        <p:nvSpPr>
          <p:cNvPr id="10383" name="Google Shape;10383;p815"/>
          <p:cNvSpPr txBox="1">
            <a:spLocks noGrp="1"/>
          </p:cNvSpPr>
          <p:nvPr>
            <p:ph type="title"/>
          </p:nvPr>
        </p:nvSpPr>
        <p:spPr>
          <a:xfrm>
            <a:off x="1273486" y="1175768"/>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384" name="Google Shape;10384;p815"/>
          <p:cNvSpPr/>
          <p:nvPr/>
        </p:nvSpPr>
        <p:spPr>
          <a:xfrm>
            <a:off x="0" y="9469676"/>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10385" name="Google Shape;10385;p815"/>
          <p:cNvSpPr/>
          <p:nvPr/>
        </p:nvSpPr>
        <p:spPr>
          <a:xfrm>
            <a:off x="0" y="9452272"/>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10386" name="Google Shape;10386;p815"/>
          <p:cNvSpPr txBox="1">
            <a:spLocks noGrp="1"/>
          </p:cNvSpPr>
          <p:nvPr>
            <p:ph type="body" idx="1"/>
          </p:nvPr>
        </p:nvSpPr>
        <p:spPr>
          <a:xfrm>
            <a:off x="1273177" y="2422527"/>
            <a:ext cx="15265400" cy="5718174"/>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500"/>
              </a:spcBef>
              <a:spcAft>
                <a:spcPts val="0"/>
              </a:spcAft>
              <a:buSzPts val="3200"/>
              <a:buFont typeface="Arial"/>
              <a:buChar char="•"/>
              <a:defRPr sz="3200" b="0">
                <a:solidFill>
                  <a:schemeClr val="dk1"/>
                </a:solidFill>
                <a:latin typeface="Verdana"/>
                <a:ea typeface="Verdana"/>
                <a:cs typeface="Verdana"/>
                <a:sym typeface="Verdana"/>
              </a:defRPr>
            </a:lvl1pPr>
            <a:lvl2pPr marL="914400" lvl="1" indent="-431800" algn="l">
              <a:lnSpc>
                <a:spcPct val="100000"/>
              </a:lnSpc>
              <a:spcBef>
                <a:spcPts val="1500"/>
              </a:spcBef>
              <a:spcAft>
                <a:spcPts val="0"/>
              </a:spcAft>
              <a:buSzPts val="3200"/>
              <a:buChar char="•"/>
              <a:defRPr sz="3200">
                <a:latin typeface="Verdana"/>
                <a:ea typeface="Verdana"/>
                <a:cs typeface="Verdana"/>
                <a:sym typeface="Verdana"/>
              </a:defRPr>
            </a:lvl2pPr>
            <a:lvl3pPr marL="1371600" lvl="2" indent="-431800" algn="l">
              <a:lnSpc>
                <a:spcPct val="100000"/>
              </a:lnSpc>
              <a:spcBef>
                <a:spcPts val="1500"/>
              </a:spcBef>
              <a:spcAft>
                <a:spcPts val="0"/>
              </a:spcAft>
              <a:buSzPts val="3200"/>
              <a:buChar char="•"/>
              <a:defRPr sz="3200">
                <a:latin typeface="Verdana"/>
                <a:ea typeface="Verdana"/>
                <a:cs typeface="Verdana"/>
                <a:sym typeface="Verdana"/>
              </a:defRPr>
            </a:lvl3pPr>
            <a:lvl4pPr marL="1828800" lvl="3" indent="-431800" algn="l">
              <a:lnSpc>
                <a:spcPct val="100000"/>
              </a:lnSpc>
              <a:spcBef>
                <a:spcPts val="1500"/>
              </a:spcBef>
              <a:spcAft>
                <a:spcPts val="0"/>
              </a:spcAft>
              <a:buSzPts val="3200"/>
              <a:buChar char="•"/>
              <a:defRPr sz="3200">
                <a:latin typeface="Verdana"/>
                <a:ea typeface="Verdana"/>
                <a:cs typeface="Verdana"/>
                <a:sym typeface="Verdana"/>
              </a:defRPr>
            </a:lvl4pPr>
            <a:lvl5pPr marL="2286000" lvl="4" indent="-431800" algn="l">
              <a:lnSpc>
                <a:spcPct val="100000"/>
              </a:lnSpc>
              <a:spcBef>
                <a:spcPts val="1500"/>
              </a:spcBef>
              <a:spcAft>
                <a:spcPts val="0"/>
              </a:spcAft>
              <a:buSzPts val="3200"/>
              <a:buChar char="•"/>
              <a:defRPr sz="3200">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0387" name="Google Shape;10387;p815"/>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8" y="9546612"/>
            <a:ext cx="7588992" cy="740388"/>
          </a:xfrm>
          <a:prstGeom prst="rect">
            <a:avLst/>
          </a:prstGeom>
          <a:noFill/>
          <a:ln>
            <a:noFill/>
          </a:ln>
        </p:spPr>
      </p:pic>
    </p:spTree>
  </p:cSld>
  <p:clrMapOvr>
    <a:masterClrMapping/>
  </p:clrMapOvr>
</p:sldLayout>
</file>

<file path=ppt/slideLayouts/slideLayout1084.xml><?xml version="1.0" encoding="utf-8"?>
<p:sldLayout xmlns:a="http://schemas.openxmlformats.org/drawingml/2006/main" xmlns:r="http://schemas.openxmlformats.org/officeDocument/2006/relationships" xmlns:p="http://schemas.openxmlformats.org/presentationml/2006/main" matchingName="32_Title and Content">
  <p:cSld name="32_Title and Content">
    <p:spTree>
      <p:nvGrpSpPr>
        <p:cNvPr id="1" name="Shape 10388"/>
        <p:cNvGrpSpPr/>
        <p:nvPr/>
      </p:nvGrpSpPr>
      <p:grpSpPr>
        <a:xfrm>
          <a:off x="0" y="0"/>
          <a:ext cx="0" cy="0"/>
          <a:chOff x="0" y="0"/>
          <a:chExt cx="0" cy="0"/>
        </a:xfrm>
      </p:grpSpPr>
      <p:sp>
        <p:nvSpPr>
          <p:cNvPr id="10389" name="Google Shape;10389;p816"/>
          <p:cNvSpPr/>
          <p:nvPr/>
        </p:nvSpPr>
        <p:spPr>
          <a:xfrm>
            <a:off x="0" y="9469676"/>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pic>
        <p:nvPicPr>
          <p:cNvPr id="10390" name="Google Shape;10390;p816"/>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8" y="9546612"/>
            <a:ext cx="7588992" cy="740388"/>
          </a:xfrm>
          <a:prstGeom prst="rect">
            <a:avLst/>
          </a:prstGeom>
          <a:noFill/>
          <a:ln>
            <a:noFill/>
          </a:ln>
        </p:spPr>
      </p:pic>
      <p:sp>
        <p:nvSpPr>
          <p:cNvPr id="10391" name="Google Shape;10391;p816"/>
          <p:cNvSpPr/>
          <p:nvPr/>
        </p:nvSpPr>
        <p:spPr>
          <a:xfrm>
            <a:off x="0" y="9452272"/>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10392" name="Google Shape;10392;p816"/>
          <p:cNvSpPr txBox="1">
            <a:spLocks noGrp="1"/>
          </p:cNvSpPr>
          <p:nvPr>
            <p:ph type="title"/>
          </p:nvPr>
        </p:nvSpPr>
        <p:spPr>
          <a:xfrm>
            <a:off x="1273484" y="1210285"/>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393" name="Google Shape;10393;p816"/>
          <p:cNvSpPr txBox="1">
            <a:spLocks noGrp="1"/>
          </p:cNvSpPr>
          <p:nvPr>
            <p:ph type="body" idx="1"/>
          </p:nvPr>
        </p:nvSpPr>
        <p:spPr>
          <a:xfrm>
            <a:off x="1273484" y="2456780"/>
            <a:ext cx="15234269" cy="617573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085.xml><?xml version="1.0" encoding="utf-8"?>
<p:sldLayout xmlns:a="http://schemas.openxmlformats.org/drawingml/2006/main" xmlns:r="http://schemas.openxmlformats.org/officeDocument/2006/relationships" xmlns:p="http://schemas.openxmlformats.org/presentationml/2006/main" matchingName="6_Two Section | Picture and Copy Layout">
  <p:cSld name="6_Two Section | Picture and Copy Layout">
    <p:spTree>
      <p:nvGrpSpPr>
        <p:cNvPr id="1" name="Shape 10394"/>
        <p:cNvGrpSpPr/>
        <p:nvPr/>
      </p:nvGrpSpPr>
      <p:grpSpPr>
        <a:xfrm>
          <a:off x="0" y="0"/>
          <a:ext cx="0" cy="0"/>
          <a:chOff x="0" y="0"/>
          <a:chExt cx="0" cy="0"/>
        </a:xfrm>
      </p:grpSpPr>
      <p:sp>
        <p:nvSpPr>
          <p:cNvPr id="10395" name="Google Shape;10395;p817"/>
          <p:cNvSpPr/>
          <p:nvPr/>
        </p:nvSpPr>
        <p:spPr>
          <a:xfrm>
            <a:off x="0" y="9469676"/>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10396" name="Google Shape;10396;p817"/>
          <p:cNvSpPr/>
          <p:nvPr/>
        </p:nvSpPr>
        <p:spPr>
          <a:xfrm>
            <a:off x="0" y="9452272"/>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10397" name="Google Shape;10397;p817"/>
          <p:cNvSpPr txBox="1">
            <a:spLocks noGrp="1"/>
          </p:cNvSpPr>
          <p:nvPr>
            <p:ph type="body" idx="1"/>
          </p:nvPr>
        </p:nvSpPr>
        <p:spPr>
          <a:xfrm>
            <a:off x="1780248" y="1941679"/>
            <a:ext cx="5975004" cy="5682134"/>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800"/>
              <a:buNone/>
              <a:defRPr sz="1800" b="0" i="1">
                <a:solidFill>
                  <a:srgbClr val="003B5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398" name="Google Shape;10398;p817"/>
          <p:cNvSpPr txBox="1">
            <a:spLocks noGrp="1"/>
          </p:cNvSpPr>
          <p:nvPr>
            <p:ph type="body" idx="2"/>
          </p:nvPr>
        </p:nvSpPr>
        <p:spPr>
          <a:xfrm>
            <a:off x="8324093" y="2995691"/>
            <a:ext cx="8199842" cy="4628120"/>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b="0">
                <a:solidFill>
                  <a:schemeClr val="dk1"/>
                </a:solidFill>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b="0">
                <a:solidFill>
                  <a:srgbClr val="003B5C"/>
                </a:solidFill>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399" name="Google Shape;10399;p817"/>
          <p:cNvSpPr txBox="1">
            <a:spLocks noGrp="1"/>
          </p:cNvSpPr>
          <p:nvPr>
            <p:ph type="title"/>
          </p:nvPr>
        </p:nvSpPr>
        <p:spPr>
          <a:xfrm>
            <a:off x="8324093" y="1731790"/>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0400" name="Google Shape;10400;p817"/>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8" y="9546612"/>
            <a:ext cx="7588992" cy="740388"/>
          </a:xfrm>
          <a:prstGeom prst="rect">
            <a:avLst/>
          </a:prstGeom>
          <a:noFill/>
          <a:ln>
            <a:noFill/>
          </a:ln>
        </p:spPr>
      </p:pic>
    </p:spTree>
  </p:cSld>
  <p:clrMapOvr>
    <a:masterClrMapping/>
  </p:clrMapOvr>
</p:sldLayout>
</file>

<file path=ppt/slideLayouts/slideLayout1086.xml><?xml version="1.0" encoding="utf-8"?>
<p:sldLayout xmlns:a="http://schemas.openxmlformats.org/drawingml/2006/main" xmlns:r="http://schemas.openxmlformats.org/officeDocument/2006/relationships" xmlns:p="http://schemas.openxmlformats.org/presentationml/2006/main" matchingName="Two Content">
  <p:cSld name="23_Two Content">
    <p:spTree>
      <p:nvGrpSpPr>
        <p:cNvPr id="1" name="Shape 10401"/>
        <p:cNvGrpSpPr/>
        <p:nvPr/>
      </p:nvGrpSpPr>
      <p:grpSpPr>
        <a:xfrm>
          <a:off x="0" y="0"/>
          <a:ext cx="0" cy="0"/>
          <a:chOff x="0" y="0"/>
          <a:chExt cx="0" cy="0"/>
        </a:xfrm>
      </p:grpSpPr>
      <p:sp>
        <p:nvSpPr>
          <p:cNvPr id="10402" name="Google Shape;10402;p818"/>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403" name="Google Shape;10403;p818"/>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0404" name="Google Shape;10404;p818"/>
          <p:cNvGrpSpPr/>
          <p:nvPr/>
        </p:nvGrpSpPr>
        <p:grpSpPr>
          <a:xfrm>
            <a:off x="10787314" y="2"/>
            <a:ext cx="7500689" cy="2138988"/>
            <a:chOff x="7191542" y="1"/>
            <a:chExt cx="5000459" cy="1425992"/>
          </a:xfrm>
        </p:grpSpPr>
        <p:pic>
          <p:nvPicPr>
            <p:cNvPr id="10405" name="Google Shape;10405;p81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406" name="Google Shape;10406;p818"/>
            <p:cNvGrpSpPr/>
            <p:nvPr/>
          </p:nvGrpSpPr>
          <p:grpSpPr>
            <a:xfrm>
              <a:off x="7191542" y="1"/>
              <a:ext cx="5000459" cy="1425992"/>
              <a:chOff x="7186272" y="0"/>
              <a:chExt cx="5005729" cy="1427495"/>
            </a:xfrm>
          </p:grpSpPr>
          <p:sp>
            <p:nvSpPr>
              <p:cNvPr id="10407" name="Google Shape;10407;p81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0408" name="Google Shape;10408;p81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10409" name="Google Shape;10409;p818"/>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410" name="Google Shape;10410;p818"/>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0411" name="Google Shape;10411;p81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0412" name="Google Shape;10412;p81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087.xml><?xml version="1.0" encoding="utf-8"?>
<p:sldLayout xmlns:a="http://schemas.openxmlformats.org/drawingml/2006/main" xmlns:r="http://schemas.openxmlformats.org/officeDocument/2006/relationships" xmlns:p="http://schemas.openxmlformats.org/presentationml/2006/main" showMasterSp="0" matchingName="4_Title Slide">
  <p:cSld name="4_Title Slide">
    <p:bg>
      <p:bgPr>
        <a:solidFill>
          <a:schemeClr val="lt1"/>
        </a:solidFill>
        <a:effectLst/>
      </p:bgPr>
    </p:bg>
    <p:spTree>
      <p:nvGrpSpPr>
        <p:cNvPr id="1" name="Shape 10413"/>
        <p:cNvGrpSpPr/>
        <p:nvPr/>
      </p:nvGrpSpPr>
      <p:grpSpPr>
        <a:xfrm>
          <a:off x="0" y="0"/>
          <a:ext cx="0" cy="0"/>
          <a:chOff x="0" y="0"/>
          <a:chExt cx="0" cy="0"/>
        </a:xfrm>
      </p:grpSpPr>
      <p:sp>
        <p:nvSpPr>
          <p:cNvPr id="10414" name="Google Shape;10414;p819"/>
          <p:cNvSpPr/>
          <p:nvPr/>
        </p:nvSpPr>
        <p:spPr>
          <a:xfrm>
            <a:off x="0" y="0"/>
            <a:ext cx="18288000" cy="10287000"/>
          </a:xfrm>
          <a:custGeom>
            <a:avLst/>
            <a:gdLst/>
            <a:ahLst/>
            <a:cxnLst/>
            <a:rect l="l" t="t" r="r" b="b"/>
            <a:pathLst>
              <a:path w="12192000" h="6858000" extrusionOk="0">
                <a:moveTo>
                  <a:pt x="12192000" y="0"/>
                </a:moveTo>
                <a:lnTo>
                  <a:pt x="0" y="0"/>
                </a:lnTo>
                <a:lnTo>
                  <a:pt x="0" y="6858000"/>
                </a:lnTo>
                <a:lnTo>
                  <a:pt x="12192000" y="6858000"/>
                </a:lnTo>
                <a:lnTo>
                  <a:pt x="12192000" y="0"/>
                </a:lnTo>
                <a:close/>
              </a:path>
            </a:pathLst>
          </a:custGeom>
          <a:solidFill>
            <a:srgbClr val="F3F6F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0415" name="Google Shape;10415;p819"/>
          <p:cNvSpPr/>
          <p:nvPr/>
        </p:nvSpPr>
        <p:spPr>
          <a:xfrm>
            <a:off x="4" y="7651274"/>
            <a:ext cx="10667048" cy="2636520"/>
          </a:xfrm>
          <a:custGeom>
            <a:avLst/>
            <a:gdLst/>
            <a:ahLst/>
            <a:cxnLst/>
            <a:rect l="l" t="t" r="r" b="b"/>
            <a:pathLst>
              <a:path w="7111365" h="1757679" extrusionOk="0">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pic>
        <p:nvPicPr>
          <p:cNvPr id="10416" name="Google Shape;10416;p819"/>
          <p:cNvPicPr preferRelativeResize="0"/>
          <p:nvPr/>
        </p:nvPicPr>
        <p:blipFill rotWithShape="1">
          <a:blip r:embed="rId2">
            <a:alphaModFix/>
          </a:blip>
          <a:srcRect/>
          <a:stretch/>
        </p:blipFill>
        <p:spPr>
          <a:xfrm>
            <a:off x="0" y="7562849"/>
            <a:ext cx="18288000" cy="2724150"/>
          </a:xfrm>
          <a:prstGeom prst="rect">
            <a:avLst/>
          </a:prstGeom>
          <a:noFill/>
          <a:ln>
            <a:noFill/>
          </a:ln>
        </p:spPr>
      </p:pic>
      <p:sp>
        <p:nvSpPr>
          <p:cNvPr id="10417" name="Google Shape;10417;p819"/>
          <p:cNvSpPr/>
          <p:nvPr/>
        </p:nvSpPr>
        <p:spPr>
          <a:xfrm>
            <a:off x="2" y="7530083"/>
            <a:ext cx="18288000" cy="2757488"/>
          </a:xfrm>
          <a:custGeom>
            <a:avLst/>
            <a:gdLst/>
            <a:ahLst/>
            <a:cxnLst/>
            <a:rect l="l" t="t" r="r" b="b"/>
            <a:pathLst>
              <a:path w="12192000" h="1838325" extrusionOk="0">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pic>
        <p:nvPicPr>
          <p:cNvPr id="10418" name="Google Shape;10418;p819"/>
          <p:cNvPicPr preferRelativeResize="0"/>
          <p:nvPr/>
        </p:nvPicPr>
        <p:blipFill rotWithShape="1">
          <a:blip r:embed="rId3">
            <a:alphaModFix/>
          </a:blip>
          <a:srcRect/>
          <a:stretch/>
        </p:blipFill>
        <p:spPr>
          <a:xfrm>
            <a:off x="470935" y="8346185"/>
            <a:ext cx="3038075" cy="1367027"/>
          </a:xfrm>
          <a:prstGeom prst="rect">
            <a:avLst/>
          </a:prstGeom>
          <a:noFill/>
          <a:ln>
            <a:noFill/>
          </a:ln>
        </p:spPr>
      </p:pic>
      <p:sp>
        <p:nvSpPr>
          <p:cNvPr id="10419" name="Google Shape;10419;p819"/>
          <p:cNvSpPr/>
          <p:nvPr/>
        </p:nvSpPr>
        <p:spPr>
          <a:xfrm>
            <a:off x="2280284" y="4218813"/>
            <a:ext cx="3429000" cy="0"/>
          </a:xfrm>
          <a:custGeom>
            <a:avLst/>
            <a:gdLst/>
            <a:ahLst/>
            <a:cxnLst/>
            <a:rect l="l" t="t" r="r" b="b"/>
            <a:pathLst>
              <a:path w="2286000" h="120000" extrusionOk="0">
                <a:moveTo>
                  <a:pt x="0" y="0"/>
                </a:moveTo>
                <a:lnTo>
                  <a:pt x="2286000" y="0"/>
                </a:lnTo>
              </a:path>
            </a:pathLst>
          </a:custGeom>
          <a:noFill/>
          <a:ln w="32000" cap="flat" cmpd="sng">
            <a:solidFill>
              <a:srgbClr val="F58366"/>
            </a:solidFill>
            <a:prstDash val="solid"/>
            <a:round/>
            <a:headEnd type="none" w="sm" len="sm"/>
            <a:tailEnd type="none" w="sm" len="sm"/>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0420" name="Google Shape;10420;p819"/>
          <p:cNvSpPr txBox="1">
            <a:spLocks noGrp="1"/>
          </p:cNvSpPr>
          <p:nvPr>
            <p:ph type="ctrTitle"/>
          </p:nvPr>
        </p:nvSpPr>
        <p:spPr>
          <a:xfrm>
            <a:off x="707535" y="740880"/>
            <a:ext cx="16872927" cy="861060"/>
          </a:xfrm>
          <a:prstGeom prst="rect">
            <a:avLst/>
          </a:prstGeom>
          <a:noFill/>
          <a:ln>
            <a:noFill/>
          </a:ln>
        </p:spPr>
        <p:txBody>
          <a:bodyPr spcFirstLastPara="1" wrap="square" lIns="0" tIns="0" rIns="0" bIns="0" anchor="ctr" anchorCtr="0">
            <a:spAutoFit/>
          </a:bodyPr>
          <a:lstStyle>
            <a:lvl1pPr lvl="0" algn="l">
              <a:lnSpc>
                <a:spcPct val="100000"/>
              </a:lnSpc>
              <a:spcBef>
                <a:spcPts val="0"/>
              </a:spcBef>
              <a:spcAft>
                <a:spcPts val="0"/>
              </a:spcAft>
              <a:buClr>
                <a:schemeClr val="dk1"/>
              </a:buClr>
              <a:buSzPts val="5400"/>
              <a:buFont typeface="Calibri"/>
              <a:buNone/>
              <a:defRPr b="0" i="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421" name="Google Shape;10421;p819"/>
          <p:cNvSpPr txBox="1">
            <a:spLocks noGrp="1"/>
          </p:cNvSpPr>
          <p:nvPr>
            <p:ph type="subTitle" idx="1"/>
          </p:nvPr>
        </p:nvSpPr>
        <p:spPr>
          <a:xfrm>
            <a:off x="2743200" y="5760720"/>
            <a:ext cx="12801600" cy="553998"/>
          </a:xfrm>
          <a:prstGeom prst="rect">
            <a:avLst/>
          </a:prstGeom>
          <a:noFill/>
          <a:ln>
            <a:noFill/>
          </a:ln>
        </p:spPr>
        <p:txBody>
          <a:bodyPr spcFirstLastPara="1" wrap="square" lIns="0" tIns="0" rIns="0" bIns="0" anchor="t" anchorCtr="0">
            <a:spAutoFit/>
          </a:bodyPr>
          <a:lstStyle>
            <a:lvl1pPr lvl="0" algn="l">
              <a:lnSpc>
                <a:spcPct val="100000"/>
              </a:lnSpc>
              <a:spcBef>
                <a:spcPts val="1500"/>
              </a:spcBef>
              <a:spcAft>
                <a:spcPts val="0"/>
              </a:spcAft>
              <a:buSzPts val="3600"/>
              <a:buChar char="•"/>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10422" name="Google Shape;10422;p819"/>
          <p:cNvSpPr txBox="1">
            <a:spLocks noGrp="1"/>
          </p:cNvSpPr>
          <p:nvPr>
            <p:ph type="ftr" idx="11"/>
          </p:nvPr>
        </p:nvSpPr>
        <p:spPr>
          <a:xfrm>
            <a:off x="914400" y="9534526"/>
            <a:ext cx="6172200" cy="547688"/>
          </a:xfrm>
          <a:prstGeom prst="rect">
            <a:avLst/>
          </a:prstGeom>
          <a:noFill/>
          <a:ln>
            <a:noFill/>
          </a:ln>
        </p:spPr>
        <p:txBody>
          <a:bodyPr spcFirstLastPara="1" wrap="square" lIns="0" tIns="0" rIns="0" bIns="0" anchor="ctr" anchorCtr="0">
            <a:noAutofit/>
          </a:bodyPr>
          <a:lstStyle>
            <a:lvl1pPr lvl="0" algn="ctr">
              <a:lnSpc>
                <a:spcPct val="100000"/>
              </a:lnSpc>
              <a:spcBef>
                <a:spcPts val="0"/>
              </a:spcBef>
              <a:spcAft>
                <a:spcPts val="0"/>
              </a:spcAft>
              <a:buClr>
                <a:srgbClr val="919497"/>
              </a:buClr>
              <a:buSzPts val="1400"/>
              <a:buFont typeface="Arial"/>
              <a:buNone/>
              <a:defRPr>
                <a:solidFill>
                  <a:srgbClr val="919497"/>
                </a:solidFill>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
        <p:nvSpPr>
          <p:cNvPr id="10423" name="Google Shape;10423;p819"/>
          <p:cNvSpPr txBox="1">
            <a:spLocks noGrp="1"/>
          </p:cNvSpPr>
          <p:nvPr>
            <p:ph type="dt" idx="10"/>
          </p:nvPr>
        </p:nvSpPr>
        <p:spPr>
          <a:xfrm>
            <a:off x="0" y="0"/>
            <a:ext cx="3000000" cy="3000000"/>
          </a:xfrm>
          <a:prstGeom prst="rect">
            <a:avLst/>
          </a:prstGeom>
          <a:noFill/>
          <a:ln>
            <a:noFill/>
          </a:ln>
        </p:spPr>
        <p:txBody>
          <a:bodyPr spcFirstLastPara="1" wrap="square" lIns="0" tIns="0" rIns="0" bIns="0" anchor="t" anchorCtr="0">
            <a:noAutofit/>
          </a:bodyPr>
          <a:lstStyle>
            <a:lvl1pPr marR="0" lvl="0" algn="l" rtl="0">
              <a:lnSpc>
                <a:spcPct val="100000"/>
              </a:lnSpc>
              <a:spcBef>
                <a:spcPts val="0"/>
              </a:spcBef>
              <a:spcAft>
                <a:spcPts val="0"/>
              </a:spcAft>
              <a:buClr>
                <a:srgbClr val="919497"/>
              </a:buClr>
              <a:buSzPts val="1400"/>
              <a:buFont typeface="Arial"/>
              <a:buNone/>
              <a:defRPr sz="1400" b="0" i="0" u="none" strike="noStrike" cap="none">
                <a:solidFill>
                  <a:srgbClr val="919497"/>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10424" name="Google Shape;10424;p819"/>
          <p:cNvSpPr txBox="1">
            <a:spLocks noGrp="1"/>
          </p:cNvSpPr>
          <p:nvPr>
            <p:ph type="sldNum" idx="12"/>
          </p:nvPr>
        </p:nvSpPr>
        <p:spPr>
          <a:xfrm>
            <a:off x="13258800" y="9534526"/>
            <a:ext cx="4114800" cy="547688"/>
          </a:xfrm>
          <a:prstGeom prst="rect">
            <a:avLst/>
          </a:prstGeom>
          <a:noFill/>
          <a:ln>
            <a:noFill/>
          </a:ln>
        </p:spPr>
        <p:txBody>
          <a:bodyPr spcFirstLastPara="1" wrap="square" lIns="0" tIns="0" rIns="0" bIns="0" anchor="ctr" anchorCtr="0">
            <a:noAutofit/>
          </a:bodyPr>
          <a:lstStyle>
            <a:lvl1pPr marL="57150" marR="0" lvl="0" indent="0" algn="r">
              <a:lnSpc>
                <a:spcPct val="118777"/>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1pPr>
            <a:lvl2pPr marL="57150" marR="0" lvl="1" indent="0" algn="r">
              <a:lnSpc>
                <a:spcPct val="118777"/>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2pPr>
            <a:lvl3pPr marL="57150" marR="0" lvl="2" indent="0" algn="r">
              <a:lnSpc>
                <a:spcPct val="118777"/>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3pPr>
            <a:lvl4pPr marL="57150" marR="0" lvl="3" indent="0" algn="r">
              <a:lnSpc>
                <a:spcPct val="118777"/>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4pPr>
            <a:lvl5pPr marL="57150" marR="0" lvl="4" indent="0" algn="r">
              <a:lnSpc>
                <a:spcPct val="118777"/>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5pPr>
            <a:lvl6pPr marL="57150" marR="0" lvl="5" indent="0" algn="r">
              <a:lnSpc>
                <a:spcPct val="118777"/>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6pPr>
            <a:lvl7pPr marL="57150" marR="0" lvl="6" indent="0" algn="r">
              <a:lnSpc>
                <a:spcPct val="118777"/>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7pPr>
            <a:lvl8pPr marL="57150" marR="0" lvl="7" indent="0" algn="r">
              <a:lnSpc>
                <a:spcPct val="118777"/>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8pPr>
            <a:lvl9pPr marL="57150" marR="0" lvl="8" indent="0" algn="r">
              <a:lnSpc>
                <a:spcPct val="118777"/>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9pPr>
          </a:lstStyle>
          <a:p>
            <a:pPr marL="5715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88.xml><?xml version="1.0" encoding="utf-8"?>
<p:sldLayout xmlns:a="http://schemas.openxmlformats.org/drawingml/2006/main" xmlns:r="http://schemas.openxmlformats.org/officeDocument/2006/relationships" xmlns:p="http://schemas.openxmlformats.org/presentationml/2006/main" matchingName="53_Quotation">
  <p:cSld name="53_Quotation">
    <p:spTree>
      <p:nvGrpSpPr>
        <p:cNvPr id="1" name="Shape 10425"/>
        <p:cNvGrpSpPr/>
        <p:nvPr/>
      </p:nvGrpSpPr>
      <p:grpSpPr>
        <a:xfrm>
          <a:off x="0" y="0"/>
          <a:ext cx="0" cy="0"/>
          <a:chOff x="0" y="0"/>
          <a:chExt cx="0" cy="0"/>
        </a:xfrm>
      </p:grpSpPr>
      <p:sp>
        <p:nvSpPr>
          <p:cNvPr id="10426" name="Google Shape;10426;p820"/>
          <p:cNvSpPr/>
          <p:nvPr/>
        </p:nvSpPr>
        <p:spPr>
          <a:xfrm>
            <a:off x="2141035"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0427" name="Google Shape;10427;p820"/>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428" name="Google Shape;10428;p820"/>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429" name="Google Shape;10429;p820"/>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0430" name="Google Shape;10430;p82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0431" name="Google Shape;10431;p82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10432" name="Google Shape;10432;p820"/>
          <p:cNvGrpSpPr/>
          <p:nvPr/>
        </p:nvGrpSpPr>
        <p:grpSpPr>
          <a:xfrm>
            <a:off x="10787314" y="2"/>
            <a:ext cx="7500689" cy="2138988"/>
            <a:chOff x="7191542" y="1"/>
            <a:chExt cx="5000459" cy="1425992"/>
          </a:xfrm>
        </p:grpSpPr>
        <p:pic>
          <p:nvPicPr>
            <p:cNvPr id="10433" name="Google Shape;10433;p82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434" name="Google Shape;10434;p820"/>
            <p:cNvGrpSpPr/>
            <p:nvPr/>
          </p:nvGrpSpPr>
          <p:grpSpPr>
            <a:xfrm>
              <a:off x="7191542" y="1"/>
              <a:ext cx="5000459" cy="1425992"/>
              <a:chOff x="7186272" y="0"/>
              <a:chExt cx="5005729" cy="1427495"/>
            </a:xfrm>
          </p:grpSpPr>
          <p:sp>
            <p:nvSpPr>
              <p:cNvPr id="10435" name="Google Shape;10435;p82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0436" name="Google Shape;10436;p82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10437" name="Google Shape;10437;p820"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089.xml><?xml version="1.0" encoding="utf-8"?>
<p:sldLayout xmlns:a="http://schemas.openxmlformats.org/drawingml/2006/main" xmlns:r="http://schemas.openxmlformats.org/officeDocument/2006/relationships" xmlns:p="http://schemas.openxmlformats.org/presentationml/2006/main" matchingName="23_Cover">
  <p:cSld name="23_Cover">
    <p:spTree>
      <p:nvGrpSpPr>
        <p:cNvPr id="1" name="Shape 10438"/>
        <p:cNvGrpSpPr/>
        <p:nvPr/>
      </p:nvGrpSpPr>
      <p:grpSpPr>
        <a:xfrm>
          <a:off x="0" y="0"/>
          <a:ext cx="0" cy="0"/>
          <a:chOff x="0" y="0"/>
          <a:chExt cx="0" cy="0"/>
        </a:xfrm>
      </p:grpSpPr>
      <p:sp>
        <p:nvSpPr>
          <p:cNvPr id="10439" name="Google Shape;10439;p821"/>
          <p:cNvSpPr/>
          <p:nvPr/>
        </p:nvSpPr>
        <p:spPr>
          <a:xfrm>
            <a:off x="1353552" y="1941620"/>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0440" name="Google Shape;10440;p821"/>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441" name="Google Shape;10441;p821"/>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10442" name="Google Shape;10442;p821"/>
          <p:cNvSpPr>
            <a:spLocks noGrp="1"/>
          </p:cNvSpPr>
          <p:nvPr>
            <p:ph type="pic" idx="2"/>
          </p:nvPr>
        </p:nvSpPr>
        <p:spPr>
          <a:xfrm>
            <a:off x="10678026" y="350873"/>
            <a:ext cx="7609974" cy="8915400"/>
          </a:xfrm>
          <a:prstGeom prst="rect">
            <a:avLst/>
          </a:prstGeom>
          <a:noFill/>
          <a:ln>
            <a:noFill/>
          </a:ln>
        </p:spPr>
      </p:sp>
      <p:grpSp>
        <p:nvGrpSpPr>
          <p:cNvPr id="10443" name="Google Shape;10443;p821"/>
          <p:cNvGrpSpPr/>
          <p:nvPr/>
        </p:nvGrpSpPr>
        <p:grpSpPr>
          <a:xfrm>
            <a:off x="0" y="7530523"/>
            <a:ext cx="18288000" cy="2756480"/>
            <a:chOff x="0" y="5020348"/>
            <a:chExt cx="12192000" cy="1837653"/>
          </a:xfrm>
        </p:grpSpPr>
        <p:sp>
          <p:nvSpPr>
            <p:cNvPr id="10444" name="Google Shape;10444;p821"/>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0445" name="Google Shape;10445;p821"/>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pic>
          <p:nvPicPr>
            <p:cNvPr id="10446" name="Google Shape;10446;p821"/>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1090.xml><?xml version="1.0" encoding="utf-8"?>
<p:sldLayout xmlns:a="http://schemas.openxmlformats.org/drawingml/2006/main" xmlns:r="http://schemas.openxmlformats.org/officeDocument/2006/relationships" xmlns:p="http://schemas.openxmlformats.org/presentationml/2006/main" matchingName="54_Quotation">
  <p:cSld name="54_Quotation">
    <p:spTree>
      <p:nvGrpSpPr>
        <p:cNvPr id="1" name="Shape 10447"/>
        <p:cNvGrpSpPr/>
        <p:nvPr/>
      </p:nvGrpSpPr>
      <p:grpSpPr>
        <a:xfrm>
          <a:off x="0" y="0"/>
          <a:ext cx="0" cy="0"/>
          <a:chOff x="0" y="0"/>
          <a:chExt cx="0" cy="0"/>
        </a:xfrm>
      </p:grpSpPr>
      <p:sp>
        <p:nvSpPr>
          <p:cNvPr id="10448" name="Google Shape;10448;p822"/>
          <p:cNvSpPr/>
          <p:nvPr/>
        </p:nvSpPr>
        <p:spPr>
          <a:xfrm>
            <a:off x="2141035"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0449" name="Google Shape;10449;p822"/>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450" name="Google Shape;10450;p822"/>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451" name="Google Shape;10451;p82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0452" name="Google Shape;10452;p82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0453" name="Google Shape;10453;p82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10454" name="Google Shape;10454;p822"/>
          <p:cNvGrpSpPr/>
          <p:nvPr/>
        </p:nvGrpSpPr>
        <p:grpSpPr>
          <a:xfrm>
            <a:off x="10787314" y="2"/>
            <a:ext cx="7500689" cy="2138988"/>
            <a:chOff x="7191542" y="1"/>
            <a:chExt cx="5000459" cy="1425992"/>
          </a:xfrm>
        </p:grpSpPr>
        <p:pic>
          <p:nvPicPr>
            <p:cNvPr id="10455" name="Google Shape;10455;p82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456" name="Google Shape;10456;p822"/>
            <p:cNvGrpSpPr/>
            <p:nvPr/>
          </p:nvGrpSpPr>
          <p:grpSpPr>
            <a:xfrm>
              <a:off x="7191542" y="1"/>
              <a:ext cx="5000459" cy="1425992"/>
              <a:chOff x="7186272" y="0"/>
              <a:chExt cx="5005729" cy="1427495"/>
            </a:xfrm>
          </p:grpSpPr>
          <p:sp>
            <p:nvSpPr>
              <p:cNvPr id="10457" name="Google Shape;10457;p82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0458" name="Google Shape;10458;p82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10459" name="Google Shape;10459;p822"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091.xml><?xml version="1.0" encoding="utf-8"?>
<p:sldLayout xmlns:a="http://schemas.openxmlformats.org/drawingml/2006/main" xmlns:r="http://schemas.openxmlformats.org/officeDocument/2006/relationships" xmlns:p="http://schemas.openxmlformats.org/presentationml/2006/main" matchingName="23_Divider">
  <p:cSld name="23_Divider">
    <p:bg>
      <p:bgPr>
        <a:solidFill>
          <a:schemeClr val="lt2"/>
        </a:solidFill>
        <a:effectLst/>
      </p:bgPr>
    </p:bg>
    <p:spTree>
      <p:nvGrpSpPr>
        <p:cNvPr id="1" name="Shape 10460"/>
        <p:cNvGrpSpPr/>
        <p:nvPr/>
      </p:nvGrpSpPr>
      <p:grpSpPr>
        <a:xfrm>
          <a:off x="0" y="0"/>
          <a:ext cx="0" cy="0"/>
          <a:chOff x="0" y="0"/>
          <a:chExt cx="0" cy="0"/>
        </a:xfrm>
      </p:grpSpPr>
      <p:grpSp>
        <p:nvGrpSpPr>
          <p:cNvPr id="10461" name="Google Shape;10461;p823"/>
          <p:cNvGrpSpPr/>
          <p:nvPr/>
        </p:nvGrpSpPr>
        <p:grpSpPr>
          <a:xfrm>
            <a:off x="0" y="7530521"/>
            <a:ext cx="18288000" cy="2756480"/>
            <a:chOff x="0" y="5020347"/>
            <a:chExt cx="12192000" cy="1837653"/>
          </a:xfrm>
        </p:grpSpPr>
        <p:sp>
          <p:nvSpPr>
            <p:cNvPr id="10462" name="Google Shape;10462;p823"/>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0463" name="Google Shape;10463;p823"/>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0464" name="Google Shape;10464;p823"/>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pic>
          <p:nvPicPr>
            <p:cNvPr id="10465" name="Google Shape;10465;p823"/>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0466" name="Google Shape;10466;p823"/>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467" name="Google Shape;10467;p823"/>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1092.xml><?xml version="1.0" encoding="utf-8"?>
<p:sldLayout xmlns:a="http://schemas.openxmlformats.org/drawingml/2006/main" xmlns:r="http://schemas.openxmlformats.org/officeDocument/2006/relationships" xmlns:p="http://schemas.openxmlformats.org/presentationml/2006/main" matchingName="23_Photo Slide">
  <p:cSld name="23_Photo Slide">
    <p:spTree>
      <p:nvGrpSpPr>
        <p:cNvPr id="1" name="Shape 10468"/>
        <p:cNvGrpSpPr/>
        <p:nvPr/>
      </p:nvGrpSpPr>
      <p:grpSpPr>
        <a:xfrm>
          <a:off x="0" y="0"/>
          <a:ext cx="0" cy="0"/>
          <a:chOff x="0" y="0"/>
          <a:chExt cx="0" cy="0"/>
        </a:xfrm>
      </p:grpSpPr>
      <p:sp>
        <p:nvSpPr>
          <p:cNvPr id="10469" name="Google Shape;10469;p824"/>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0470" name="Google Shape;10470;p824"/>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0471" name="Google Shape;10471;p824"/>
          <p:cNvGrpSpPr/>
          <p:nvPr/>
        </p:nvGrpSpPr>
        <p:grpSpPr>
          <a:xfrm>
            <a:off x="0" y="8069140"/>
            <a:ext cx="4211052" cy="1130837"/>
            <a:chOff x="0" y="5379426"/>
            <a:chExt cx="2807368" cy="753891"/>
          </a:xfrm>
        </p:grpSpPr>
        <p:sp>
          <p:nvSpPr>
            <p:cNvPr id="10472" name="Google Shape;10472;p824"/>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0473" name="Google Shape;10473;p824"/>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grpSp>
      <p:sp>
        <p:nvSpPr>
          <p:cNvPr id="10474" name="Google Shape;10474;p824"/>
          <p:cNvSpPr>
            <a:spLocks noGrp="1"/>
          </p:cNvSpPr>
          <p:nvPr>
            <p:ph type="pic" idx="2"/>
          </p:nvPr>
        </p:nvSpPr>
        <p:spPr>
          <a:xfrm>
            <a:off x="4211052" y="685803"/>
            <a:ext cx="13373100" cy="8915397"/>
          </a:xfrm>
          <a:prstGeom prst="rect">
            <a:avLst/>
          </a:prstGeom>
          <a:noFill/>
          <a:ln>
            <a:noFill/>
          </a:ln>
        </p:spPr>
      </p:sp>
      <p:pic>
        <p:nvPicPr>
          <p:cNvPr id="10475" name="Google Shape;10475;p824"/>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cSld>
  <p:clrMapOvr>
    <a:masterClrMapping/>
  </p:clrMapOvr>
</p:sldLayout>
</file>

<file path=ppt/slideLayouts/slideLayout1093.xml><?xml version="1.0" encoding="utf-8"?>
<p:sldLayout xmlns:a="http://schemas.openxmlformats.org/drawingml/2006/main" xmlns:r="http://schemas.openxmlformats.org/officeDocument/2006/relationships" xmlns:p="http://schemas.openxmlformats.org/presentationml/2006/main" matchingName="55_Quotation">
  <p:cSld name="55_Quotation">
    <p:spTree>
      <p:nvGrpSpPr>
        <p:cNvPr id="1" name="Shape 10476"/>
        <p:cNvGrpSpPr/>
        <p:nvPr/>
      </p:nvGrpSpPr>
      <p:grpSpPr>
        <a:xfrm>
          <a:off x="0" y="0"/>
          <a:ext cx="0" cy="0"/>
          <a:chOff x="0" y="0"/>
          <a:chExt cx="0" cy="0"/>
        </a:xfrm>
      </p:grpSpPr>
      <p:sp>
        <p:nvSpPr>
          <p:cNvPr id="10477" name="Google Shape;10477;p825"/>
          <p:cNvSpPr/>
          <p:nvPr/>
        </p:nvSpPr>
        <p:spPr>
          <a:xfrm>
            <a:off x="2141035"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0478" name="Google Shape;10478;p825"/>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479" name="Google Shape;10479;p825"/>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480" name="Google Shape;10480;p825"/>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0481" name="Google Shape;10481;p82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0482" name="Google Shape;10482;p82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10483" name="Google Shape;10483;p825"/>
          <p:cNvGrpSpPr/>
          <p:nvPr/>
        </p:nvGrpSpPr>
        <p:grpSpPr>
          <a:xfrm>
            <a:off x="10787314" y="2"/>
            <a:ext cx="7500689" cy="2138988"/>
            <a:chOff x="7191542" y="1"/>
            <a:chExt cx="5000459" cy="1425992"/>
          </a:xfrm>
        </p:grpSpPr>
        <p:pic>
          <p:nvPicPr>
            <p:cNvPr id="10484" name="Google Shape;10484;p82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485" name="Google Shape;10485;p825"/>
            <p:cNvGrpSpPr/>
            <p:nvPr/>
          </p:nvGrpSpPr>
          <p:grpSpPr>
            <a:xfrm>
              <a:off x="7191542" y="1"/>
              <a:ext cx="5000459" cy="1425992"/>
              <a:chOff x="7186272" y="0"/>
              <a:chExt cx="5005729" cy="1427495"/>
            </a:xfrm>
          </p:grpSpPr>
          <p:sp>
            <p:nvSpPr>
              <p:cNvPr id="10486" name="Google Shape;10486;p82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0487" name="Google Shape;10487;p82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10488" name="Google Shape;10488;p825"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094.xml><?xml version="1.0" encoding="utf-8"?>
<p:sldLayout xmlns:a="http://schemas.openxmlformats.org/drawingml/2006/main" xmlns:r="http://schemas.openxmlformats.org/officeDocument/2006/relationships" xmlns:p="http://schemas.openxmlformats.org/presentationml/2006/main" matchingName="33_Title and Content">
  <p:cSld name="33_Title and Content">
    <p:spTree>
      <p:nvGrpSpPr>
        <p:cNvPr id="1" name="Shape 10489"/>
        <p:cNvGrpSpPr/>
        <p:nvPr/>
      </p:nvGrpSpPr>
      <p:grpSpPr>
        <a:xfrm>
          <a:off x="0" y="0"/>
          <a:ext cx="0" cy="0"/>
          <a:chOff x="0" y="0"/>
          <a:chExt cx="0" cy="0"/>
        </a:xfrm>
      </p:grpSpPr>
      <p:grpSp>
        <p:nvGrpSpPr>
          <p:cNvPr id="10490" name="Google Shape;10490;p826"/>
          <p:cNvGrpSpPr/>
          <p:nvPr/>
        </p:nvGrpSpPr>
        <p:grpSpPr>
          <a:xfrm>
            <a:off x="10787314" y="2"/>
            <a:ext cx="7500689" cy="2138988"/>
            <a:chOff x="7191542" y="1"/>
            <a:chExt cx="5000459" cy="1425992"/>
          </a:xfrm>
        </p:grpSpPr>
        <p:pic>
          <p:nvPicPr>
            <p:cNvPr id="10491" name="Google Shape;10491;p82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492" name="Google Shape;10492;p826"/>
            <p:cNvGrpSpPr/>
            <p:nvPr/>
          </p:nvGrpSpPr>
          <p:grpSpPr>
            <a:xfrm>
              <a:off x="7191542" y="1"/>
              <a:ext cx="5000459" cy="1425992"/>
              <a:chOff x="7186272" y="0"/>
              <a:chExt cx="5005729" cy="1427495"/>
            </a:xfrm>
          </p:grpSpPr>
          <p:sp>
            <p:nvSpPr>
              <p:cNvPr id="10493" name="Google Shape;10493;p82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0494" name="Google Shape;10494;p82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10495" name="Google Shape;10495;p826"/>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496" name="Google Shape;10496;p826"/>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497" name="Google Shape;10497;p82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0498" name="Google Shape;10498;p82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0499" name="Google Shape;10499;p82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095.xml><?xml version="1.0" encoding="utf-8"?>
<p:sldLayout xmlns:a="http://schemas.openxmlformats.org/drawingml/2006/main" xmlns:r="http://schemas.openxmlformats.org/officeDocument/2006/relationships" xmlns:p="http://schemas.openxmlformats.org/presentationml/2006/main" matchingName="23_Two Content">
  <p:cSld name="23_Two Content 2">
    <p:spTree>
      <p:nvGrpSpPr>
        <p:cNvPr id="1" name="Shape 10500"/>
        <p:cNvGrpSpPr/>
        <p:nvPr/>
      </p:nvGrpSpPr>
      <p:grpSpPr>
        <a:xfrm>
          <a:off x="0" y="0"/>
          <a:ext cx="0" cy="0"/>
          <a:chOff x="0" y="0"/>
          <a:chExt cx="0" cy="0"/>
        </a:xfrm>
      </p:grpSpPr>
      <p:sp>
        <p:nvSpPr>
          <p:cNvPr id="10501" name="Google Shape;10501;p827"/>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502" name="Google Shape;10502;p827"/>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0503" name="Google Shape;10503;p827"/>
          <p:cNvGrpSpPr/>
          <p:nvPr/>
        </p:nvGrpSpPr>
        <p:grpSpPr>
          <a:xfrm>
            <a:off x="10787314" y="2"/>
            <a:ext cx="7500689" cy="2138988"/>
            <a:chOff x="7191542" y="1"/>
            <a:chExt cx="5000459" cy="1425992"/>
          </a:xfrm>
        </p:grpSpPr>
        <p:pic>
          <p:nvPicPr>
            <p:cNvPr id="10504" name="Google Shape;10504;p82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505" name="Google Shape;10505;p827"/>
            <p:cNvGrpSpPr/>
            <p:nvPr/>
          </p:nvGrpSpPr>
          <p:grpSpPr>
            <a:xfrm>
              <a:off x="7191542" y="1"/>
              <a:ext cx="5000459" cy="1425992"/>
              <a:chOff x="7186272" y="0"/>
              <a:chExt cx="5005729" cy="1427495"/>
            </a:xfrm>
          </p:grpSpPr>
          <p:sp>
            <p:nvSpPr>
              <p:cNvPr id="10506" name="Google Shape;10506;p82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0507" name="Google Shape;10507;p82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10508" name="Google Shape;10508;p827"/>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509" name="Google Shape;10509;p827"/>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0510" name="Google Shape;10510;p82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0511" name="Google Shape;10511;p82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096.xml><?xml version="1.0" encoding="utf-8"?>
<p:sldLayout xmlns:a="http://schemas.openxmlformats.org/drawingml/2006/main" xmlns:r="http://schemas.openxmlformats.org/officeDocument/2006/relationships" xmlns:p="http://schemas.openxmlformats.org/presentationml/2006/main" matchingName="23_Comparison">
  <p:cSld name="23_Comparison">
    <p:spTree>
      <p:nvGrpSpPr>
        <p:cNvPr id="1" name="Shape 10512"/>
        <p:cNvGrpSpPr/>
        <p:nvPr/>
      </p:nvGrpSpPr>
      <p:grpSpPr>
        <a:xfrm>
          <a:off x="0" y="0"/>
          <a:ext cx="0" cy="0"/>
          <a:chOff x="0" y="0"/>
          <a:chExt cx="0" cy="0"/>
        </a:xfrm>
      </p:grpSpPr>
      <p:grpSp>
        <p:nvGrpSpPr>
          <p:cNvPr id="10513" name="Google Shape;10513;p828"/>
          <p:cNvGrpSpPr/>
          <p:nvPr/>
        </p:nvGrpSpPr>
        <p:grpSpPr>
          <a:xfrm>
            <a:off x="10787314" y="2"/>
            <a:ext cx="7500689" cy="2138988"/>
            <a:chOff x="7191542" y="1"/>
            <a:chExt cx="5000459" cy="1425992"/>
          </a:xfrm>
        </p:grpSpPr>
        <p:pic>
          <p:nvPicPr>
            <p:cNvPr id="10514" name="Google Shape;10514;p82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515" name="Google Shape;10515;p828"/>
            <p:cNvGrpSpPr/>
            <p:nvPr/>
          </p:nvGrpSpPr>
          <p:grpSpPr>
            <a:xfrm>
              <a:off x="7191542" y="1"/>
              <a:ext cx="5000459" cy="1425992"/>
              <a:chOff x="7186272" y="0"/>
              <a:chExt cx="5005729" cy="1427495"/>
            </a:xfrm>
          </p:grpSpPr>
          <p:sp>
            <p:nvSpPr>
              <p:cNvPr id="10516" name="Google Shape;10516;p82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0517" name="Google Shape;10517;p82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10518" name="Google Shape;10518;p828"/>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519" name="Google Shape;10519;p828"/>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10520" name="Google Shape;10520;p828"/>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521" name="Google Shape;10521;p828"/>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10522" name="Google Shape;10522;p828"/>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523" name="Google Shape;10523;p828"/>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0524" name="Google Shape;10524;p82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0525" name="Google Shape;10525;p82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097.xml><?xml version="1.0" encoding="utf-8"?>
<p:sldLayout xmlns:a="http://schemas.openxmlformats.org/drawingml/2006/main" xmlns:r="http://schemas.openxmlformats.org/officeDocument/2006/relationships" xmlns:p="http://schemas.openxmlformats.org/presentationml/2006/main" matchingName="23_Title Only">
  <p:cSld name="23_Title Only">
    <p:spTree>
      <p:nvGrpSpPr>
        <p:cNvPr id="1" name="Shape 10526"/>
        <p:cNvGrpSpPr/>
        <p:nvPr/>
      </p:nvGrpSpPr>
      <p:grpSpPr>
        <a:xfrm>
          <a:off x="0" y="0"/>
          <a:ext cx="0" cy="0"/>
          <a:chOff x="0" y="0"/>
          <a:chExt cx="0" cy="0"/>
        </a:xfrm>
      </p:grpSpPr>
      <p:grpSp>
        <p:nvGrpSpPr>
          <p:cNvPr id="10527" name="Google Shape;10527;p829"/>
          <p:cNvGrpSpPr/>
          <p:nvPr/>
        </p:nvGrpSpPr>
        <p:grpSpPr>
          <a:xfrm>
            <a:off x="10787314" y="2"/>
            <a:ext cx="7500689" cy="2138988"/>
            <a:chOff x="7191542" y="1"/>
            <a:chExt cx="5000459" cy="1425992"/>
          </a:xfrm>
        </p:grpSpPr>
        <p:pic>
          <p:nvPicPr>
            <p:cNvPr id="10528" name="Google Shape;10528;p82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529" name="Google Shape;10529;p829"/>
            <p:cNvGrpSpPr/>
            <p:nvPr/>
          </p:nvGrpSpPr>
          <p:grpSpPr>
            <a:xfrm>
              <a:off x="7191542" y="1"/>
              <a:ext cx="5000459" cy="1425992"/>
              <a:chOff x="7186272" y="0"/>
              <a:chExt cx="5005729" cy="1427495"/>
            </a:xfrm>
          </p:grpSpPr>
          <p:sp>
            <p:nvSpPr>
              <p:cNvPr id="10530" name="Google Shape;10530;p82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0531" name="Google Shape;10531;p82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10532" name="Google Shape;10532;p829"/>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533" name="Google Shape;10533;p829"/>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0534" name="Google Shape;10534;p82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0535" name="Google Shape;10535;p82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098.xml><?xml version="1.0" encoding="utf-8"?>
<p:sldLayout xmlns:a="http://schemas.openxmlformats.org/drawingml/2006/main" xmlns:r="http://schemas.openxmlformats.org/officeDocument/2006/relationships" xmlns:p="http://schemas.openxmlformats.org/presentationml/2006/main" matchingName="23_End">
  <p:cSld name="23_End">
    <p:spTree>
      <p:nvGrpSpPr>
        <p:cNvPr id="1" name="Shape 10536"/>
        <p:cNvGrpSpPr/>
        <p:nvPr/>
      </p:nvGrpSpPr>
      <p:grpSpPr>
        <a:xfrm>
          <a:off x="0" y="0"/>
          <a:ext cx="0" cy="0"/>
          <a:chOff x="0" y="0"/>
          <a:chExt cx="0" cy="0"/>
        </a:xfrm>
      </p:grpSpPr>
      <p:grpSp>
        <p:nvGrpSpPr>
          <p:cNvPr id="10537" name="Google Shape;10537;p830"/>
          <p:cNvGrpSpPr/>
          <p:nvPr/>
        </p:nvGrpSpPr>
        <p:grpSpPr>
          <a:xfrm>
            <a:off x="0" y="0"/>
            <a:ext cx="18288000" cy="3223245"/>
            <a:chOff x="0" y="0"/>
            <a:chExt cx="12192000" cy="2148830"/>
          </a:xfrm>
        </p:grpSpPr>
        <p:sp>
          <p:nvSpPr>
            <p:cNvPr id="10538" name="Google Shape;10538;p830"/>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0539" name="Google Shape;10539;p830"/>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sp>
        <p:nvSpPr>
          <p:cNvPr id="10540" name="Google Shape;10540;p830"/>
          <p:cNvSpPr/>
          <p:nvPr/>
        </p:nvSpPr>
        <p:spPr>
          <a:xfrm>
            <a:off x="1353552" y="2276546"/>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0541" name="Google Shape;10541;p830"/>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542" name="Google Shape;10542;p830"/>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0543" name="Google Shape;10543;p830"/>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10544" name="Google Shape;10544;p830"/>
          <p:cNvSpPr>
            <a:spLocks noGrp="1"/>
          </p:cNvSpPr>
          <p:nvPr>
            <p:ph type="pic" idx="2"/>
          </p:nvPr>
        </p:nvSpPr>
        <p:spPr>
          <a:xfrm>
            <a:off x="10678026" y="350873"/>
            <a:ext cx="7609974" cy="8915400"/>
          </a:xfrm>
          <a:prstGeom prst="rect">
            <a:avLst/>
          </a:prstGeom>
          <a:noFill/>
          <a:ln>
            <a:noFill/>
          </a:ln>
        </p:spPr>
      </p:sp>
    </p:spTree>
  </p:cSld>
  <p:clrMapOvr>
    <a:masterClrMapping/>
  </p:clrMapOvr>
</p:sldLayout>
</file>

<file path=ppt/slideLayouts/slideLayout1099.xml><?xml version="1.0" encoding="utf-8"?>
<p:sldLayout xmlns:a="http://schemas.openxmlformats.org/drawingml/2006/main" xmlns:r="http://schemas.openxmlformats.org/officeDocument/2006/relationships" xmlns:p="http://schemas.openxmlformats.org/presentationml/2006/main" matchingName="23_Blank">
  <p:cSld name="23_Blank">
    <p:spTree>
      <p:nvGrpSpPr>
        <p:cNvPr id="1" name="Shape 10545"/>
        <p:cNvGrpSpPr/>
        <p:nvPr/>
      </p:nvGrpSpPr>
      <p:grpSpPr>
        <a:xfrm>
          <a:off x="0" y="0"/>
          <a:ext cx="0" cy="0"/>
          <a:chOff x="0" y="0"/>
          <a:chExt cx="0" cy="0"/>
        </a:xfrm>
      </p:grpSpPr>
      <p:sp>
        <p:nvSpPr>
          <p:cNvPr id="10546" name="Google Shape;10546;p831"/>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0547" name="Google Shape;10547;p83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0548" name="Google Shape;10548;p83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10549" name="Google Shape;10549;p831"/>
          <p:cNvGrpSpPr/>
          <p:nvPr/>
        </p:nvGrpSpPr>
        <p:grpSpPr>
          <a:xfrm>
            <a:off x="10787314" y="2"/>
            <a:ext cx="7500689" cy="2138988"/>
            <a:chOff x="7191542" y="1"/>
            <a:chExt cx="5000459" cy="1425992"/>
          </a:xfrm>
        </p:grpSpPr>
        <p:pic>
          <p:nvPicPr>
            <p:cNvPr id="10550" name="Google Shape;10550;p83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551" name="Google Shape;10551;p831"/>
            <p:cNvGrpSpPr/>
            <p:nvPr/>
          </p:nvGrpSpPr>
          <p:grpSpPr>
            <a:xfrm>
              <a:off x="7191542" y="1"/>
              <a:ext cx="5000459" cy="1425992"/>
              <a:chOff x="7186272" y="0"/>
              <a:chExt cx="5005729" cy="1427495"/>
            </a:xfrm>
          </p:grpSpPr>
          <p:sp>
            <p:nvSpPr>
              <p:cNvPr id="10552" name="Google Shape;10552;p83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0553" name="Google Shape;10553;p83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1100.xml><?xml version="1.0" encoding="utf-8"?>
<p:sldLayout xmlns:a="http://schemas.openxmlformats.org/drawingml/2006/main" xmlns:r="http://schemas.openxmlformats.org/officeDocument/2006/relationships" xmlns:p="http://schemas.openxmlformats.org/presentationml/2006/main" matchingName="25_Cover">
  <p:cSld name="25_Cover">
    <p:spTree>
      <p:nvGrpSpPr>
        <p:cNvPr id="1" name="Shape 10554"/>
        <p:cNvGrpSpPr/>
        <p:nvPr/>
      </p:nvGrpSpPr>
      <p:grpSpPr>
        <a:xfrm>
          <a:off x="0" y="0"/>
          <a:ext cx="0" cy="0"/>
          <a:chOff x="0" y="0"/>
          <a:chExt cx="0" cy="0"/>
        </a:xfrm>
      </p:grpSpPr>
      <p:sp>
        <p:nvSpPr>
          <p:cNvPr id="10555" name="Google Shape;10555;p832"/>
          <p:cNvSpPr/>
          <p:nvPr/>
        </p:nvSpPr>
        <p:spPr>
          <a:xfrm>
            <a:off x="1353552" y="1941620"/>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0556" name="Google Shape;10556;p832"/>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557" name="Google Shape;10557;p832"/>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10558" name="Google Shape;10558;p832"/>
          <p:cNvSpPr>
            <a:spLocks noGrp="1"/>
          </p:cNvSpPr>
          <p:nvPr>
            <p:ph type="pic" idx="2"/>
          </p:nvPr>
        </p:nvSpPr>
        <p:spPr>
          <a:xfrm>
            <a:off x="10678026" y="350873"/>
            <a:ext cx="7609974" cy="8915400"/>
          </a:xfrm>
          <a:prstGeom prst="rect">
            <a:avLst/>
          </a:prstGeom>
          <a:noFill/>
          <a:ln>
            <a:noFill/>
          </a:ln>
        </p:spPr>
      </p:sp>
      <p:grpSp>
        <p:nvGrpSpPr>
          <p:cNvPr id="10559" name="Google Shape;10559;p832"/>
          <p:cNvGrpSpPr/>
          <p:nvPr/>
        </p:nvGrpSpPr>
        <p:grpSpPr>
          <a:xfrm>
            <a:off x="0" y="7530523"/>
            <a:ext cx="18288000" cy="2756480"/>
            <a:chOff x="0" y="5020348"/>
            <a:chExt cx="12192000" cy="1837653"/>
          </a:xfrm>
        </p:grpSpPr>
        <p:sp>
          <p:nvSpPr>
            <p:cNvPr id="10560" name="Google Shape;10560;p832"/>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0561" name="Google Shape;10561;p832"/>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pic>
          <p:nvPicPr>
            <p:cNvPr id="10562" name="Google Shape;10562;p832"/>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1101.xml><?xml version="1.0" encoding="utf-8"?>
<p:sldLayout xmlns:a="http://schemas.openxmlformats.org/drawingml/2006/main" xmlns:r="http://schemas.openxmlformats.org/officeDocument/2006/relationships" xmlns:p="http://schemas.openxmlformats.org/presentationml/2006/main" matchingName="25_Divider">
  <p:cSld name="25_Divider">
    <p:bg>
      <p:bgPr>
        <a:solidFill>
          <a:schemeClr val="lt2"/>
        </a:solidFill>
        <a:effectLst/>
      </p:bgPr>
    </p:bg>
    <p:spTree>
      <p:nvGrpSpPr>
        <p:cNvPr id="1" name="Shape 10563"/>
        <p:cNvGrpSpPr/>
        <p:nvPr/>
      </p:nvGrpSpPr>
      <p:grpSpPr>
        <a:xfrm>
          <a:off x="0" y="0"/>
          <a:ext cx="0" cy="0"/>
          <a:chOff x="0" y="0"/>
          <a:chExt cx="0" cy="0"/>
        </a:xfrm>
      </p:grpSpPr>
      <p:grpSp>
        <p:nvGrpSpPr>
          <p:cNvPr id="10564" name="Google Shape;10564;p833"/>
          <p:cNvGrpSpPr/>
          <p:nvPr/>
        </p:nvGrpSpPr>
        <p:grpSpPr>
          <a:xfrm>
            <a:off x="0" y="7530521"/>
            <a:ext cx="18288000" cy="2756480"/>
            <a:chOff x="0" y="5020347"/>
            <a:chExt cx="12192000" cy="1837653"/>
          </a:xfrm>
        </p:grpSpPr>
        <p:sp>
          <p:nvSpPr>
            <p:cNvPr id="10565" name="Google Shape;10565;p833"/>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0566" name="Google Shape;10566;p833"/>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0567" name="Google Shape;10567;p833"/>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pic>
          <p:nvPicPr>
            <p:cNvPr id="10568" name="Google Shape;10568;p833"/>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0569" name="Google Shape;10569;p833"/>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570" name="Google Shape;10570;p833"/>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1102.xml><?xml version="1.0" encoding="utf-8"?>
<p:sldLayout xmlns:a="http://schemas.openxmlformats.org/drawingml/2006/main" xmlns:r="http://schemas.openxmlformats.org/officeDocument/2006/relationships" xmlns:p="http://schemas.openxmlformats.org/presentationml/2006/main" matchingName="24_Photo Slide">
  <p:cSld name="24_Photo Slide">
    <p:spTree>
      <p:nvGrpSpPr>
        <p:cNvPr id="1" name="Shape 10571"/>
        <p:cNvGrpSpPr/>
        <p:nvPr/>
      </p:nvGrpSpPr>
      <p:grpSpPr>
        <a:xfrm>
          <a:off x="0" y="0"/>
          <a:ext cx="0" cy="0"/>
          <a:chOff x="0" y="0"/>
          <a:chExt cx="0" cy="0"/>
        </a:xfrm>
      </p:grpSpPr>
      <p:sp>
        <p:nvSpPr>
          <p:cNvPr id="10572" name="Google Shape;10572;p834"/>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0573" name="Google Shape;10573;p834"/>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0574" name="Google Shape;10574;p834"/>
          <p:cNvGrpSpPr/>
          <p:nvPr/>
        </p:nvGrpSpPr>
        <p:grpSpPr>
          <a:xfrm>
            <a:off x="0" y="8069140"/>
            <a:ext cx="4211052" cy="1130837"/>
            <a:chOff x="0" y="5379426"/>
            <a:chExt cx="2807368" cy="753891"/>
          </a:xfrm>
        </p:grpSpPr>
        <p:sp>
          <p:nvSpPr>
            <p:cNvPr id="10575" name="Google Shape;10575;p834"/>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0576" name="Google Shape;10576;p834"/>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grpSp>
      <p:sp>
        <p:nvSpPr>
          <p:cNvPr id="10577" name="Google Shape;10577;p834"/>
          <p:cNvSpPr>
            <a:spLocks noGrp="1"/>
          </p:cNvSpPr>
          <p:nvPr>
            <p:ph type="pic" idx="2"/>
          </p:nvPr>
        </p:nvSpPr>
        <p:spPr>
          <a:xfrm>
            <a:off x="4211052" y="685803"/>
            <a:ext cx="13373100" cy="8915397"/>
          </a:xfrm>
          <a:prstGeom prst="rect">
            <a:avLst/>
          </a:prstGeom>
          <a:noFill/>
          <a:ln>
            <a:noFill/>
          </a:ln>
        </p:spPr>
      </p:sp>
      <p:pic>
        <p:nvPicPr>
          <p:cNvPr id="10578" name="Google Shape;10578;p834"/>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cSld>
  <p:clrMapOvr>
    <a:masterClrMapping/>
  </p:clrMapOvr>
</p:sldLayout>
</file>

<file path=ppt/slideLayouts/slideLayout1103.xml><?xml version="1.0" encoding="utf-8"?>
<p:sldLayout xmlns:a="http://schemas.openxmlformats.org/drawingml/2006/main" xmlns:r="http://schemas.openxmlformats.org/officeDocument/2006/relationships" xmlns:p="http://schemas.openxmlformats.org/presentationml/2006/main" matchingName="56_Quotation">
  <p:cSld name="56_Quotation">
    <p:spTree>
      <p:nvGrpSpPr>
        <p:cNvPr id="1" name="Shape 10579"/>
        <p:cNvGrpSpPr/>
        <p:nvPr/>
      </p:nvGrpSpPr>
      <p:grpSpPr>
        <a:xfrm>
          <a:off x="0" y="0"/>
          <a:ext cx="0" cy="0"/>
          <a:chOff x="0" y="0"/>
          <a:chExt cx="0" cy="0"/>
        </a:xfrm>
      </p:grpSpPr>
      <p:sp>
        <p:nvSpPr>
          <p:cNvPr id="10580" name="Google Shape;10580;p835"/>
          <p:cNvSpPr/>
          <p:nvPr/>
        </p:nvSpPr>
        <p:spPr>
          <a:xfrm>
            <a:off x="2141035"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0581" name="Google Shape;10581;p835"/>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582" name="Google Shape;10582;p835"/>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583" name="Google Shape;10583;p835"/>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0584" name="Google Shape;10584;p83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0585" name="Google Shape;10585;p83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10586" name="Google Shape;10586;p835"/>
          <p:cNvGrpSpPr/>
          <p:nvPr/>
        </p:nvGrpSpPr>
        <p:grpSpPr>
          <a:xfrm>
            <a:off x="10787314" y="2"/>
            <a:ext cx="7500689" cy="2138988"/>
            <a:chOff x="7191542" y="1"/>
            <a:chExt cx="5000459" cy="1425992"/>
          </a:xfrm>
        </p:grpSpPr>
        <p:pic>
          <p:nvPicPr>
            <p:cNvPr id="10587" name="Google Shape;10587;p83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588" name="Google Shape;10588;p835"/>
            <p:cNvGrpSpPr/>
            <p:nvPr/>
          </p:nvGrpSpPr>
          <p:grpSpPr>
            <a:xfrm>
              <a:off x="7191542" y="1"/>
              <a:ext cx="5000459" cy="1425992"/>
              <a:chOff x="7186272" y="0"/>
              <a:chExt cx="5005729" cy="1427495"/>
            </a:xfrm>
          </p:grpSpPr>
          <p:sp>
            <p:nvSpPr>
              <p:cNvPr id="10589" name="Google Shape;10589;p83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0590" name="Google Shape;10590;p83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10591" name="Google Shape;10591;p835"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104.xml><?xml version="1.0" encoding="utf-8"?>
<p:sldLayout xmlns:a="http://schemas.openxmlformats.org/drawingml/2006/main" xmlns:r="http://schemas.openxmlformats.org/officeDocument/2006/relationships" xmlns:p="http://schemas.openxmlformats.org/presentationml/2006/main" matchingName="35_Title and Content">
  <p:cSld name="35_Title and Content">
    <p:spTree>
      <p:nvGrpSpPr>
        <p:cNvPr id="1" name="Shape 10592"/>
        <p:cNvGrpSpPr/>
        <p:nvPr/>
      </p:nvGrpSpPr>
      <p:grpSpPr>
        <a:xfrm>
          <a:off x="0" y="0"/>
          <a:ext cx="0" cy="0"/>
          <a:chOff x="0" y="0"/>
          <a:chExt cx="0" cy="0"/>
        </a:xfrm>
      </p:grpSpPr>
      <p:grpSp>
        <p:nvGrpSpPr>
          <p:cNvPr id="10593" name="Google Shape;10593;p836"/>
          <p:cNvGrpSpPr/>
          <p:nvPr/>
        </p:nvGrpSpPr>
        <p:grpSpPr>
          <a:xfrm>
            <a:off x="10787314" y="2"/>
            <a:ext cx="7500689" cy="2138988"/>
            <a:chOff x="7191542" y="1"/>
            <a:chExt cx="5000459" cy="1425992"/>
          </a:xfrm>
        </p:grpSpPr>
        <p:pic>
          <p:nvPicPr>
            <p:cNvPr id="10594" name="Google Shape;10594;p83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595" name="Google Shape;10595;p836"/>
            <p:cNvGrpSpPr/>
            <p:nvPr/>
          </p:nvGrpSpPr>
          <p:grpSpPr>
            <a:xfrm>
              <a:off x="7191542" y="1"/>
              <a:ext cx="5000459" cy="1425992"/>
              <a:chOff x="7186272" y="0"/>
              <a:chExt cx="5005729" cy="1427495"/>
            </a:xfrm>
          </p:grpSpPr>
          <p:sp>
            <p:nvSpPr>
              <p:cNvPr id="10596" name="Google Shape;10596;p83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0597" name="Google Shape;10597;p83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10598" name="Google Shape;10598;p836"/>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599" name="Google Shape;10599;p836"/>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600" name="Google Shape;10600;p83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0601" name="Google Shape;10601;p83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0602" name="Google Shape;10602;p83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105.xml><?xml version="1.0" encoding="utf-8"?>
<p:sldLayout xmlns:a="http://schemas.openxmlformats.org/drawingml/2006/main" xmlns:r="http://schemas.openxmlformats.org/officeDocument/2006/relationships" xmlns:p="http://schemas.openxmlformats.org/presentationml/2006/main" matchingName="24_Two Content">
  <p:cSld name="24_Two Content">
    <p:spTree>
      <p:nvGrpSpPr>
        <p:cNvPr id="1" name="Shape 10603"/>
        <p:cNvGrpSpPr/>
        <p:nvPr/>
      </p:nvGrpSpPr>
      <p:grpSpPr>
        <a:xfrm>
          <a:off x="0" y="0"/>
          <a:ext cx="0" cy="0"/>
          <a:chOff x="0" y="0"/>
          <a:chExt cx="0" cy="0"/>
        </a:xfrm>
      </p:grpSpPr>
      <p:sp>
        <p:nvSpPr>
          <p:cNvPr id="10604" name="Google Shape;10604;p837"/>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605" name="Google Shape;10605;p837"/>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0606" name="Google Shape;10606;p837"/>
          <p:cNvGrpSpPr/>
          <p:nvPr/>
        </p:nvGrpSpPr>
        <p:grpSpPr>
          <a:xfrm>
            <a:off x="10787314" y="2"/>
            <a:ext cx="7500689" cy="2138988"/>
            <a:chOff x="7191542" y="1"/>
            <a:chExt cx="5000459" cy="1425992"/>
          </a:xfrm>
        </p:grpSpPr>
        <p:pic>
          <p:nvPicPr>
            <p:cNvPr id="10607" name="Google Shape;10607;p83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608" name="Google Shape;10608;p837"/>
            <p:cNvGrpSpPr/>
            <p:nvPr/>
          </p:nvGrpSpPr>
          <p:grpSpPr>
            <a:xfrm>
              <a:off x="7191542" y="1"/>
              <a:ext cx="5000459" cy="1425992"/>
              <a:chOff x="7186272" y="0"/>
              <a:chExt cx="5005729" cy="1427495"/>
            </a:xfrm>
          </p:grpSpPr>
          <p:sp>
            <p:nvSpPr>
              <p:cNvPr id="10609" name="Google Shape;10609;p83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0610" name="Google Shape;10610;p83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10611" name="Google Shape;10611;p837"/>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612" name="Google Shape;10612;p837"/>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0613" name="Google Shape;10613;p83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0614" name="Google Shape;10614;p83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106.xml><?xml version="1.0" encoding="utf-8"?>
<p:sldLayout xmlns:a="http://schemas.openxmlformats.org/drawingml/2006/main" xmlns:r="http://schemas.openxmlformats.org/officeDocument/2006/relationships" xmlns:p="http://schemas.openxmlformats.org/presentationml/2006/main" matchingName="24_Comparison">
  <p:cSld name="24_Comparison">
    <p:spTree>
      <p:nvGrpSpPr>
        <p:cNvPr id="1" name="Shape 10615"/>
        <p:cNvGrpSpPr/>
        <p:nvPr/>
      </p:nvGrpSpPr>
      <p:grpSpPr>
        <a:xfrm>
          <a:off x="0" y="0"/>
          <a:ext cx="0" cy="0"/>
          <a:chOff x="0" y="0"/>
          <a:chExt cx="0" cy="0"/>
        </a:xfrm>
      </p:grpSpPr>
      <p:grpSp>
        <p:nvGrpSpPr>
          <p:cNvPr id="10616" name="Google Shape;10616;p838"/>
          <p:cNvGrpSpPr/>
          <p:nvPr/>
        </p:nvGrpSpPr>
        <p:grpSpPr>
          <a:xfrm>
            <a:off x="10787314" y="2"/>
            <a:ext cx="7500689" cy="2138988"/>
            <a:chOff x="7191542" y="1"/>
            <a:chExt cx="5000459" cy="1425992"/>
          </a:xfrm>
        </p:grpSpPr>
        <p:pic>
          <p:nvPicPr>
            <p:cNvPr id="10617" name="Google Shape;10617;p83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618" name="Google Shape;10618;p838"/>
            <p:cNvGrpSpPr/>
            <p:nvPr/>
          </p:nvGrpSpPr>
          <p:grpSpPr>
            <a:xfrm>
              <a:off x="7191542" y="1"/>
              <a:ext cx="5000459" cy="1425992"/>
              <a:chOff x="7186272" y="0"/>
              <a:chExt cx="5005729" cy="1427495"/>
            </a:xfrm>
          </p:grpSpPr>
          <p:sp>
            <p:nvSpPr>
              <p:cNvPr id="10619" name="Google Shape;10619;p83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0620" name="Google Shape;10620;p83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10621" name="Google Shape;10621;p838"/>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622" name="Google Shape;10622;p838"/>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10623" name="Google Shape;10623;p838"/>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624" name="Google Shape;10624;p838"/>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10625" name="Google Shape;10625;p838"/>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626" name="Google Shape;10626;p838"/>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0627" name="Google Shape;10627;p83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0628" name="Google Shape;10628;p83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107.xml><?xml version="1.0" encoding="utf-8"?>
<p:sldLayout xmlns:a="http://schemas.openxmlformats.org/drawingml/2006/main" xmlns:r="http://schemas.openxmlformats.org/officeDocument/2006/relationships" xmlns:p="http://schemas.openxmlformats.org/presentationml/2006/main" matchingName="24_Title Only">
  <p:cSld name="24_Title Only">
    <p:spTree>
      <p:nvGrpSpPr>
        <p:cNvPr id="1" name="Shape 10629"/>
        <p:cNvGrpSpPr/>
        <p:nvPr/>
      </p:nvGrpSpPr>
      <p:grpSpPr>
        <a:xfrm>
          <a:off x="0" y="0"/>
          <a:ext cx="0" cy="0"/>
          <a:chOff x="0" y="0"/>
          <a:chExt cx="0" cy="0"/>
        </a:xfrm>
      </p:grpSpPr>
      <p:grpSp>
        <p:nvGrpSpPr>
          <p:cNvPr id="10630" name="Google Shape;10630;p839"/>
          <p:cNvGrpSpPr/>
          <p:nvPr/>
        </p:nvGrpSpPr>
        <p:grpSpPr>
          <a:xfrm>
            <a:off x="10787314" y="2"/>
            <a:ext cx="7500689" cy="2138988"/>
            <a:chOff x="7191542" y="1"/>
            <a:chExt cx="5000459" cy="1425992"/>
          </a:xfrm>
        </p:grpSpPr>
        <p:pic>
          <p:nvPicPr>
            <p:cNvPr id="10631" name="Google Shape;10631;p83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632" name="Google Shape;10632;p839"/>
            <p:cNvGrpSpPr/>
            <p:nvPr/>
          </p:nvGrpSpPr>
          <p:grpSpPr>
            <a:xfrm>
              <a:off x="7191542" y="1"/>
              <a:ext cx="5000459" cy="1425992"/>
              <a:chOff x="7186272" y="0"/>
              <a:chExt cx="5005729" cy="1427495"/>
            </a:xfrm>
          </p:grpSpPr>
          <p:sp>
            <p:nvSpPr>
              <p:cNvPr id="10633" name="Google Shape;10633;p83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0634" name="Google Shape;10634;p83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10635" name="Google Shape;10635;p839"/>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636" name="Google Shape;10636;p839"/>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0637" name="Google Shape;10637;p83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0638" name="Google Shape;10638;p83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108.xml><?xml version="1.0" encoding="utf-8"?>
<p:sldLayout xmlns:a="http://schemas.openxmlformats.org/drawingml/2006/main" xmlns:r="http://schemas.openxmlformats.org/officeDocument/2006/relationships" xmlns:p="http://schemas.openxmlformats.org/presentationml/2006/main" matchingName="24_End">
  <p:cSld name="24_End">
    <p:spTree>
      <p:nvGrpSpPr>
        <p:cNvPr id="1" name="Shape 10639"/>
        <p:cNvGrpSpPr/>
        <p:nvPr/>
      </p:nvGrpSpPr>
      <p:grpSpPr>
        <a:xfrm>
          <a:off x="0" y="0"/>
          <a:ext cx="0" cy="0"/>
          <a:chOff x="0" y="0"/>
          <a:chExt cx="0" cy="0"/>
        </a:xfrm>
      </p:grpSpPr>
      <p:grpSp>
        <p:nvGrpSpPr>
          <p:cNvPr id="10640" name="Google Shape;10640;p840"/>
          <p:cNvGrpSpPr/>
          <p:nvPr/>
        </p:nvGrpSpPr>
        <p:grpSpPr>
          <a:xfrm>
            <a:off x="0" y="0"/>
            <a:ext cx="18288000" cy="3223245"/>
            <a:chOff x="0" y="0"/>
            <a:chExt cx="12192000" cy="2148830"/>
          </a:xfrm>
        </p:grpSpPr>
        <p:sp>
          <p:nvSpPr>
            <p:cNvPr id="10641" name="Google Shape;10641;p840"/>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0642" name="Google Shape;10642;p840"/>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sp>
        <p:nvSpPr>
          <p:cNvPr id="10643" name="Google Shape;10643;p840"/>
          <p:cNvSpPr/>
          <p:nvPr/>
        </p:nvSpPr>
        <p:spPr>
          <a:xfrm>
            <a:off x="1353552" y="2276546"/>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0644" name="Google Shape;10644;p840"/>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645" name="Google Shape;10645;p840"/>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0646" name="Google Shape;10646;p840"/>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10647" name="Google Shape;10647;p840"/>
          <p:cNvSpPr>
            <a:spLocks noGrp="1"/>
          </p:cNvSpPr>
          <p:nvPr>
            <p:ph type="pic" idx="2"/>
          </p:nvPr>
        </p:nvSpPr>
        <p:spPr>
          <a:xfrm>
            <a:off x="10678026" y="350873"/>
            <a:ext cx="7609974" cy="8915400"/>
          </a:xfrm>
          <a:prstGeom prst="rect">
            <a:avLst/>
          </a:prstGeom>
          <a:noFill/>
          <a:ln>
            <a:noFill/>
          </a:ln>
        </p:spPr>
      </p:sp>
    </p:spTree>
  </p:cSld>
  <p:clrMapOvr>
    <a:masterClrMapping/>
  </p:clrMapOvr>
</p:sldLayout>
</file>

<file path=ppt/slideLayouts/slideLayout1109.xml><?xml version="1.0" encoding="utf-8"?>
<p:sldLayout xmlns:a="http://schemas.openxmlformats.org/drawingml/2006/main" xmlns:r="http://schemas.openxmlformats.org/officeDocument/2006/relationships" xmlns:p="http://schemas.openxmlformats.org/presentationml/2006/main" matchingName="24_Blank">
  <p:cSld name="24_Blank">
    <p:spTree>
      <p:nvGrpSpPr>
        <p:cNvPr id="1" name="Shape 10648"/>
        <p:cNvGrpSpPr/>
        <p:nvPr/>
      </p:nvGrpSpPr>
      <p:grpSpPr>
        <a:xfrm>
          <a:off x="0" y="0"/>
          <a:ext cx="0" cy="0"/>
          <a:chOff x="0" y="0"/>
          <a:chExt cx="0" cy="0"/>
        </a:xfrm>
      </p:grpSpPr>
      <p:sp>
        <p:nvSpPr>
          <p:cNvPr id="10649" name="Google Shape;10649;p841"/>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0650" name="Google Shape;10650;p84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0651" name="Google Shape;10651;p84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10652" name="Google Shape;10652;p841"/>
          <p:cNvGrpSpPr/>
          <p:nvPr/>
        </p:nvGrpSpPr>
        <p:grpSpPr>
          <a:xfrm>
            <a:off x="10787314" y="2"/>
            <a:ext cx="7500689" cy="2138988"/>
            <a:chOff x="7191542" y="1"/>
            <a:chExt cx="5000459" cy="1425992"/>
          </a:xfrm>
        </p:grpSpPr>
        <p:pic>
          <p:nvPicPr>
            <p:cNvPr id="10653" name="Google Shape;10653;p84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654" name="Google Shape;10654;p841"/>
            <p:cNvGrpSpPr/>
            <p:nvPr/>
          </p:nvGrpSpPr>
          <p:grpSpPr>
            <a:xfrm>
              <a:off x="7191542" y="1"/>
              <a:ext cx="5000459" cy="1425992"/>
              <a:chOff x="7186272" y="0"/>
              <a:chExt cx="5005729" cy="1427495"/>
            </a:xfrm>
          </p:grpSpPr>
          <p:sp>
            <p:nvSpPr>
              <p:cNvPr id="10655" name="Google Shape;10655;p84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0656" name="Google Shape;10656;p84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1110.xml><?xml version="1.0" encoding="utf-8"?>
<p:sldLayout xmlns:a="http://schemas.openxmlformats.org/drawingml/2006/main" xmlns:r="http://schemas.openxmlformats.org/officeDocument/2006/relationships" xmlns:p="http://schemas.openxmlformats.org/presentationml/2006/main" matchingName="26_Cover">
  <p:cSld name="26_Cover">
    <p:spTree>
      <p:nvGrpSpPr>
        <p:cNvPr id="1" name="Shape 10657"/>
        <p:cNvGrpSpPr/>
        <p:nvPr/>
      </p:nvGrpSpPr>
      <p:grpSpPr>
        <a:xfrm>
          <a:off x="0" y="0"/>
          <a:ext cx="0" cy="0"/>
          <a:chOff x="0" y="0"/>
          <a:chExt cx="0" cy="0"/>
        </a:xfrm>
      </p:grpSpPr>
      <p:sp>
        <p:nvSpPr>
          <p:cNvPr id="10658" name="Google Shape;10658;p842"/>
          <p:cNvSpPr/>
          <p:nvPr/>
        </p:nvSpPr>
        <p:spPr>
          <a:xfrm>
            <a:off x="1353552" y="1941620"/>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0659" name="Google Shape;10659;p842"/>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660" name="Google Shape;10660;p842"/>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10661" name="Google Shape;10661;p842"/>
          <p:cNvSpPr>
            <a:spLocks noGrp="1"/>
          </p:cNvSpPr>
          <p:nvPr>
            <p:ph type="pic" idx="2"/>
          </p:nvPr>
        </p:nvSpPr>
        <p:spPr>
          <a:xfrm>
            <a:off x="10678026" y="350873"/>
            <a:ext cx="7609974" cy="8915400"/>
          </a:xfrm>
          <a:prstGeom prst="rect">
            <a:avLst/>
          </a:prstGeom>
          <a:noFill/>
          <a:ln>
            <a:noFill/>
          </a:ln>
        </p:spPr>
      </p:sp>
      <p:grpSp>
        <p:nvGrpSpPr>
          <p:cNvPr id="10662" name="Google Shape;10662;p842"/>
          <p:cNvGrpSpPr/>
          <p:nvPr/>
        </p:nvGrpSpPr>
        <p:grpSpPr>
          <a:xfrm>
            <a:off x="0" y="7530523"/>
            <a:ext cx="18288000" cy="2756480"/>
            <a:chOff x="0" y="5020348"/>
            <a:chExt cx="12192000" cy="1837653"/>
          </a:xfrm>
        </p:grpSpPr>
        <p:sp>
          <p:nvSpPr>
            <p:cNvPr id="10663" name="Google Shape;10663;p842"/>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0664" name="Google Shape;10664;p842"/>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pic>
          <p:nvPicPr>
            <p:cNvPr id="10665" name="Google Shape;10665;p842"/>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1111.xml><?xml version="1.0" encoding="utf-8"?>
<p:sldLayout xmlns:a="http://schemas.openxmlformats.org/drawingml/2006/main" xmlns:r="http://schemas.openxmlformats.org/officeDocument/2006/relationships" xmlns:p="http://schemas.openxmlformats.org/presentationml/2006/main" matchingName="26_Divider">
  <p:cSld name="26_Divider">
    <p:bg>
      <p:bgPr>
        <a:solidFill>
          <a:schemeClr val="lt2"/>
        </a:solidFill>
        <a:effectLst/>
      </p:bgPr>
    </p:bg>
    <p:spTree>
      <p:nvGrpSpPr>
        <p:cNvPr id="1" name="Shape 10666"/>
        <p:cNvGrpSpPr/>
        <p:nvPr/>
      </p:nvGrpSpPr>
      <p:grpSpPr>
        <a:xfrm>
          <a:off x="0" y="0"/>
          <a:ext cx="0" cy="0"/>
          <a:chOff x="0" y="0"/>
          <a:chExt cx="0" cy="0"/>
        </a:xfrm>
      </p:grpSpPr>
      <p:grpSp>
        <p:nvGrpSpPr>
          <p:cNvPr id="10667" name="Google Shape;10667;p843"/>
          <p:cNvGrpSpPr/>
          <p:nvPr/>
        </p:nvGrpSpPr>
        <p:grpSpPr>
          <a:xfrm>
            <a:off x="0" y="7530521"/>
            <a:ext cx="18288000" cy="2756480"/>
            <a:chOff x="0" y="5020347"/>
            <a:chExt cx="12192000" cy="1837653"/>
          </a:xfrm>
        </p:grpSpPr>
        <p:sp>
          <p:nvSpPr>
            <p:cNvPr id="10668" name="Google Shape;10668;p843"/>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0669" name="Google Shape;10669;p843"/>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0670" name="Google Shape;10670;p843"/>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pic>
          <p:nvPicPr>
            <p:cNvPr id="10671" name="Google Shape;10671;p843"/>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0672" name="Google Shape;10672;p843"/>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673" name="Google Shape;10673;p843"/>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1112.xml><?xml version="1.0" encoding="utf-8"?>
<p:sldLayout xmlns:a="http://schemas.openxmlformats.org/drawingml/2006/main" xmlns:r="http://schemas.openxmlformats.org/officeDocument/2006/relationships" xmlns:p="http://schemas.openxmlformats.org/presentationml/2006/main" matchingName="25_Photo Slide">
  <p:cSld name="25_Photo Slide">
    <p:spTree>
      <p:nvGrpSpPr>
        <p:cNvPr id="1" name="Shape 10674"/>
        <p:cNvGrpSpPr/>
        <p:nvPr/>
      </p:nvGrpSpPr>
      <p:grpSpPr>
        <a:xfrm>
          <a:off x="0" y="0"/>
          <a:ext cx="0" cy="0"/>
          <a:chOff x="0" y="0"/>
          <a:chExt cx="0" cy="0"/>
        </a:xfrm>
      </p:grpSpPr>
      <p:sp>
        <p:nvSpPr>
          <p:cNvPr id="10675" name="Google Shape;10675;p844"/>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0676" name="Google Shape;10676;p844"/>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0677" name="Google Shape;10677;p844"/>
          <p:cNvGrpSpPr/>
          <p:nvPr/>
        </p:nvGrpSpPr>
        <p:grpSpPr>
          <a:xfrm>
            <a:off x="0" y="8069140"/>
            <a:ext cx="4211052" cy="1130837"/>
            <a:chOff x="0" y="5379426"/>
            <a:chExt cx="2807368" cy="753891"/>
          </a:xfrm>
        </p:grpSpPr>
        <p:sp>
          <p:nvSpPr>
            <p:cNvPr id="10678" name="Google Shape;10678;p844"/>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0679" name="Google Shape;10679;p844"/>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grpSp>
      <p:sp>
        <p:nvSpPr>
          <p:cNvPr id="10680" name="Google Shape;10680;p844"/>
          <p:cNvSpPr>
            <a:spLocks noGrp="1"/>
          </p:cNvSpPr>
          <p:nvPr>
            <p:ph type="pic" idx="2"/>
          </p:nvPr>
        </p:nvSpPr>
        <p:spPr>
          <a:xfrm>
            <a:off x="4211052" y="685803"/>
            <a:ext cx="13373100" cy="8915397"/>
          </a:xfrm>
          <a:prstGeom prst="rect">
            <a:avLst/>
          </a:prstGeom>
          <a:noFill/>
          <a:ln>
            <a:noFill/>
          </a:ln>
        </p:spPr>
      </p:sp>
      <p:pic>
        <p:nvPicPr>
          <p:cNvPr id="10681" name="Google Shape;10681;p844"/>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cSld>
  <p:clrMapOvr>
    <a:masterClrMapping/>
  </p:clrMapOvr>
</p:sldLayout>
</file>

<file path=ppt/slideLayouts/slideLayout1113.xml><?xml version="1.0" encoding="utf-8"?>
<p:sldLayout xmlns:a="http://schemas.openxmlformats.org/drawingml/2006/main" xmlns:r="http://schemas.openxmlformats.org/officeDocument/2006/relationships" xmlns:p="http://schemas.openxmlformats.org/presentationml/2006/main" matchingName="57_Quotation">
  <p:cSld name="57_Quotation">
    <p:spTree>
      <p:nvGrpSpPr>
        <p:cNvPr id="1" name="Shape 10682"/>
        <p:cNvGrpSpPr/>
        <p:nvPr/>
      </p:nvGrpSpPr>
      <p:grpSpPr>
        <a:xfrm>
          <a:off x="0" y="0"/>
          <a:ext cx="0" cy="0"/>
          <a:chOff x="0" y="0"/>
          <a:chExt cx="0" cy="0"/>
        </a:xfrm>
      </p:grpSpPr>
      <p:sp>
        <p:nvSpPr>
          <p:cNvPr id="10683" name="Google Shape;10683;p845"/>
          <p:cNvSpPr/>
          <p:nvPr/>
        </p:nvSpPr>
        <p:spPr>
          <a:xfrm>
            <a:off x="2141035"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0684" name="Google Shape;10684;p845"/>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685" name="Google Shape;10685;p845"/>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686" name="Google Shape;10686;p845"/>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0687" name="Google Shape;10687;p84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0688" name="Google Shape;10688;p84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10689" name="Google Shape;10689;p845"/>
          <p:cNvGrpSpPr/>
          <p:nvPr/>
        </p:nvGrpSpPr>
        <p:grpSpPr>
          <a:xfrm>
            <a:off x="10787314" y="2"/>
            <a:ext cx="7500689" cy="2138988"/>
            <a:chOff x="7191542" y="1"/>
            <a:chExt cx="5000459" cy="1425992"/>
          </a:xfrm>
        </p:grpSpPr>
        <p:pic>
          <p:nvPicPr>
            <p:cNvPr id="10690" name="Google Shape;10690;p84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691" name="Google Shape;10691;p845"/>
            <p:cNvGrpSpPr/>
            <p:nvPr/>
          </p:nvGrpSpPr>
          <p:grpSpPr>
            <a:xfrm>
              <a:off x="7191542" y="1"/>
              <a:ext cx="5000459" cy="1425992"/>
              <a:chOff x="7186272" y="0"/>
              <a:chExt cx="5005729" cy="1427495"/>
            </a:xfrm>
          </p:grpSpPr>
          <p:sp>
            <p:nvSpPr>
              <p:cNvPr id="10692" name="Google Shape;10692;p84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0693" name="Google Shape;10693;p84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10694" name="Google Shape;10694;p845"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114.xml><?xml version="1.0" encoding="utf-8"?>
<p:sldLayout xmlns:a="http://schemas.openxmlformats.org/drawingml/2006/main" xmlns:r="http://schemas.openxmlformats.org/officeDocument/2006/relationships" xmlns:p="http://schemas.openxmlformats.org/presentationml/2006/main" matchingName="36_Title and Content">
  <p:cSld name="36_Title and Content">
    <p:spTree>
      <p:nvGrpSpPr>
        <p:cNvPr id="1" name="Shape 10695"/>
        <p:cNvGrpSpPr/>
        <p:nvPr/>
      </p:nvGrpSpPr>
      <p:grpSpPr>
        <a:xfrm>
          <a:off x="0" y="0"/>
          <a:ext cx="0" cy="0"/>
          <a:chOff x="0" y="0"/>
          <a:chExt cx="0" cy="0"/>
        </a:xfrm>
      </p:grpSpPr>
      <p:grpSp>
        <p:nvGrpSpPr>
          <p:cNvPr id="10696" name="Google Shape;10696;p846"/>
          <p:cNvGrpSpPr/>
          <p:nvPr/>
        </p:nvGrpSpPr>
        <p:grpSpPr>
          <a:xfrm>
            <a:off x="10787314" y="2"/>
            <a:ext cx="7500689" cy="2138988"/>
            <a:chOff x="7191542" y="1"/>
            <a:chExt cx="5000459" cy="1425992"/>
          </a:xfrm>
        </p:grpSpPr>
        <p:pic>
          <p:nvPicPr>
            <p:cNvPr id="10697" name="Google Shape;10697;p84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698" name="Google Shape;10698;p846"/>
            <p:cNvGrpSpPr/>
            <p:nvPr/>
          </p:nvGrpSpPr>
          <p:grpSpPr>
            <a:xfrm>
              <a:off x="7191542" y="1"/>
              <a:ext cx="5000459" cy="1425992"/>
              <a:chOff x="7186272" y="0"/>
              <a:chExt cx="5005729" cy="1427495"/>
            </a:xfrm>
          </p:grpSpPr>
          <p:sp>
            <p:nvSpPr>
              <p:cNvPr id="10699" name="Google Shape;10699;p84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0700" name="Google Shape;10700;p84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10701" name="Google Shape;10701;p846"/>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702" name="Google Shape;10702;p846"/>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703" name="Google Shape;10703;p84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0704" name="Google Shape;10704;p84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0705" name="Google Shape;10705;p84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115.xml><?xml version="1.0" encoding="utf-8"?>
<p:sldLayout xmlns:a="http://schemas.openxmlformats.org/drawingml/2006/main" xmlns:r="http://schemas.openxmlformats.org/officeDocument/2006/relationships" xmlns:p="http://schemas.openxmlformats.org/presentationml/2006/main" matchingName="25_Two Content">
  <p:cSld name="25_Two Content">
    <p:spTree>
      <p:nvGrpSpPr>
        <p:cNvPr id="1" name="Shape 10706"/>
        <p:cNvGrpSpPr/>
        <p:nvPr/>
      </p:nvGrpSpPr>
      <p:grpSpPr>
        <a:xfrm>
          <a:off x="0" y="0"/>
          <a:ext cx="0" cy="0"/>
          <a:chOff x="0" y="0"/>
          <a:chExt cx="0" cy="0"/>
        </a:xfrm>
      </p:grpSpPr>
      <p:sp>
        <p:nvSpPr>
          <p:cNvPr id="10707" name="Google Shape;10707;p847"/>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708" name="Google Shape;10708;p847"/>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0709" name="Google Shape;10709;p847"/>
          <p:cNvGrpSpPr/>
          <p:nvPr/>
        </p:nvGrpSpPr>
        <p:grpSpPr>
          <a:xfrm>
            <a:off x="10787314" y="2"/>
            <a:ext cx="7500689" cy="2138988"/>
            <a:chOff x="7191542" y="1"/>
            <a:chExt cx="5000459" cy="1425992"/>
          </a:xfrm>
        </p:grpSpPr>
        <p:pic>
          <p:nvPicPr>
            <p:cNvPr id="10710" name="Google Shape;10710;p84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711" name="Google Shape;10711;p847"/>
            <p:cNvGrpSpPr/>
            <p:nvPr/>
          </p:nvGrpSpPr>
          <p:grpSpPr>
            <a:xfrm>
              <a:off x="7191542" y="1"/>
              <a:ext cx="5000459" cy="1425992"/>
              <a:chOff x="7186272" y="0"/>
              <a:chExt cx="5005729" cy="1427495"/>
            </a:xfrm>
          </p:grpSpPr>
          <p:sp>
            <p:nvSpPr>
              <p:cNvPr id="10712" name="Google Shape;10712;p84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0713" name="Google Shape;10713;p84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10714" name="Google Shape;10714;p847"/>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715" name="Google Shape;10715;p847"/>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0716" name="Google Shape;10716;p84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0717" name="Google Shape;10717;p84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116.xml><?xml version="1.0" encoding="utf-8"?>
<p:sldLayout xmlns:a="http://schemas.openxmlformats.org/drawingml/2006/main" xmlns:r="http://schemas.openxmlformats.org/officeDocument/2006/relationships" xmlns:p="http://schemas.openxmlformats.org/presentationml/2006/main" matchingName="25_Comparison">
  <p:cSld name="25_Comparison">
    <p:spTree>
      <p:nvGrpSpPr>
        <p:cNvPr id="1" name="Shape 10718"/>
        <p:cNvGrpSpPr/>
        <p:nvPr/>
      </p:nvGrpSpPr>
      <p:grpSpPr>
        <a:xfrm>
          <a:off x="0" y="0"/>
          <a:ext cx="0" cy="0"/>
          <a:chOff x="0" y="0"/>
          <a:chExt cx="0" cy="0"/>
        </a:xfrm>
      </p:grpSpPr>
      <p:grpSp>
        <p:nvGrpSpPr>
          <p:cNvPr id="10719" name="Google Shape;10719;p848"/>
          <p:cNvGrpSpPr/>
          <p:nvPr/>
        </p:nvGrpSpPr>
        <p:grpSpPr>
          <a:xfrm>
            <a:off x="10787314" y="2"/>
            <a:ext cx="7500689" cy="2138988"/>
            <a:chOff x="7191542" y="1"/>
            <a:chExt cx="5000459" cy="1425992"/>
          </a:xfrm>
        </p:grpSpPr>
        <p:pic>
          <p:nvPicPr>
            <p:cNvPr id="10720" name="Google Shape;10720;p84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721" name="Google Shape;10721;p848"/>
            <p:cNvGrpSpPr/>
            <p:nvPr/>
          </p:nvGrpSpPr>
          <p:grpSpPr>
            <a:xfrm>
              <a:off x="7191542" y="1"/>
              <a:ext cx="5000459" cy="1425992"/>
              <a:chOff x="7186272" y="0"/>
              <a:chExt cx="5005729" cy="1427495"/>
            </a:xfrm>
          </p:grpSpPr>
          <p:sp>
            <p:nvSpPr>
              <p:cNvPr id="10722" name="Google Shape;10722;p84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0723" name="Google Shape;10723;p84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10724" name="Google Shape;10724;p848"/>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725" name="Google Shape;10725;p848"/>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10726" name="Google Shape;10726;p848"/>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727" name="Google Shape;10727;p848"/>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10728" name="Google Shape;10728;p848"/>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729" name="Google Shape;10729;p848"/>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0730" name="Google Shape;10730;p84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0731" name="Google Shape;10731;p84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117.xml><?xml version="1.0" encoding="utf-8"?>
<p:sldLayout xmlns:a="http://schemas.openxmlformats.org/drawingml/2006/main" xmlns:r="http://schemas.openxmlformats.org/officeDocument/2006/relationships" xmlns:p="http://schemas.openxmlformats.org/presentationml/2006/main" matchingName="25_Title Only">
  <p:cSld name="25_Title Only">
    <p:spTree>
      <p:nvGrpSpPr>
        <p:cNvPr id="1" name="Shape 10732"/>
        <p:cNvGrpSpPr/>
        <p:nvPr/>
      </p:nvGrpSpPr>
      <p:grpSpPr>
        <a:xfrm>
          <a:off x="0" y="0"/>
          <a:ext cx="0" cy="0"/>
          <a:chOff x="0" y="0"/>
          <a:chExt cx="0" cy="0"/>
        </a:xfrm>
      </p:grpSpPr>
      <p:grpSp>
        <p:nvGrpSpPr>
          <p:cNvPr id="10733" name="Google Shape;10733;p849"/>
          <p:cNvGrpSpPr/>
          <p:nvPr/>
        </p:nvGrpSpPr>
        <p:grpSpPr>
          <a:xfrm>
            <a:off x="10787314" y="2"/>
            <a:ext cx="7500689" cy="2138988"/>
            <a:chOff x="7191542" y="1"/>
            <a:chExt cx="5000459" cy="1425992"/>
          </a:xfrm>
        </p:grpSpPr>
        <p:pic>
          <p:nvPicPr>
            <p:cNvPr id="10734" name="Google Shape;10734;p84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735" name="Google Shape;10735;p849"/>
            <p:cNvGrpSpPr/>
            <p:nvPr/>
          </p:nvGrpSpPr>
          <p:grpSpPr>
            <a:xfrm>
              <a:off x="7191542" y="1"/>
              <a:ext cx="5000459" cy="1425992"/>
              <a:chOff x="7186272" y="0"/>
              <a:chExt cx="5005729" cy="1427495"/>
            </a:xfrm>
          </p:grpSpPr>
          <p:sp>
            <p:nvSpPr>
              <p:cNvPr id="10736" name="Google Shape;10736;p84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0737" name="Google Shape;10737;p84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10738" name="Google Shape;10738;p849"/>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739" name="Google Shape;10739;p849"/>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0740" name="Google Shape;10740;p84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0741" name="Google Shape;10741;p84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118.xml><?xml version="1.0" encoding="utf-8"?>
<p:sldLayout xmlns:a="http://schemas.openxmlformats.org/drawingml/2006/main" xmlns:r="http://schemas.openxmlformats.org/officeDocument/2006/relationships" xmlns:p="http://schemas.openxmlformats.org/presentationml/2006/main" matchingName="25_End">
  <p:cSld name="25_End">
    <p:spTree>
      <p:nvGrpSpPr>
        <p:cNvPr id="1" name="Shape 10742"/>
        <p:cNvGrpSpPr/>
        <p:nvPr/>
      </p:nvGrpSpPr>
      <p:grpSpPr>
        <a:xfrm>
          <a:off x="0" y="0"/>
          <a:ext cx="0" cy="0"/>
          <a:chOff x="0" y="0"/>
          <a:chExt cx="0" cy="0"/>
        </a:xfrm>
      </p:grpSpPr>
      <p:grpSp>
        <p:nvGrpSpPr>
          <p:cNvPr id="10743" name="Google Shape;10743;p850"/>
          <p:cNvGrpSpPr/>
          <p:nvPr/>
        </p:nvGrpSpPr>
        <p:grpSpPr>
          <a:xfrm>
            <a:off x="0" y="0"/>
            <a:ext cx="18288000" cy="3223245"/>
            <a:chOff x="0" y="0"/>
            <a:chExt cx="12192000" cy="2148830"/>
          </a:xfrm>
        </p:grpSpPr>
        <p:sp>
          <p:nvSpPr>
            <p:cNvPr id="10744" name="Google Shape;10744;p850"/>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0745" name="Google Shape;10745;p850"/>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sp>
        <p:nvSpPr>
          <p:cNvPr id="10746" name="Google Shape;10746;p850"/>
          <p:cNvSpPr/>
          <p:nvPr/>
        </p:nvSpPr>
        <p:spPr>
          <a:xfrm>
            <a:off x="1353552" y="2276546"/>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0747" name="Google Shape;10747;p850"/>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748" name="Google Shape;10748;p850"/>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0749" name="Google Shape;10749;p850"/>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10750" name="Google Shape;10750;p850"/>
          <p:cNvSpPr>
            <a:spLocks noGrp="1"/>
          </p:cNvSpPr>
          <p:nvPr>
            <p:ph type="pic" idx="2"/>
          </p:nvPr>
        </p:nvSpPr>
        <p:spPr>
          <a:xfrm>
            <a:off x="10678026" y="350873"/>
            <a:ext cx="7609974" cy="8915400"/>
          </a:xfrm>
          <a:prstGeom prst="rect">
            <a:avLst/>
          </a:prstGeom>
          <a:noFill/>
          <a:ln>
            <a:noFill/>
          </a:ln>
        </p:spPr>
      </p:sp>
    </p:spTree>
  </p:cSld>
  <p:clrMapOvr>
    <a:masterClrMapping/>
  </p:clrMapOvr>
</p:sldLayout>
</file>

<file path=ppt/slideLayouts/slideLayout1119.xml><?xml version="1.0" encoding="utf-8"?>
<p:sldLayout xmlns:a="http://schemas.openxmlformats.org/drawingml/2006/main" xmlns:r="http://schemas.openxmlformats.org/officeDocument/2006/relationships" xmlns:p="http://schemas.openxmlformats.org/presentationml/2006/main" matchingName="25_Blank">
  <p:cSld name="25_Blank">
    <p:spTree>
      <p:nvGrpSpPr>
        <p:cNvPr id="1" name="Shape 10751"/>
        <p:cNvGrpSpPr/>
        <p:nvPr/>
      </p:nvGrpSpPr>
      <p:grpSpPr>
        <a:xfrm>
          <a:off x="0" y="0"/>
          <a:ext cx="0" cy="0"/>
          <a:chOff x="0" y="0"/>
          <a:chExt cx="0" cy="0"/>
        </a:xfrm>
      </p:grpSpPr>
      <p:sp>
        <p:nvSpPr>
          <p:cNvPr id="10752" name="Google Shape;10752;p851"/>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0753" name="Google Shape;10753;p85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0754" name="Google Shape;10754;p85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10755" name="Google Shape;10755;p851"/>
          <p:cNvGrpSpPr/>
          <p:nvPr/>
        </p:nvGrpSpPr>
        <p:grpSpPr>
          <a:xfrm>
            <a:off x="10787314" y="2"/>
            <a:ext cx="7500689" cy="2138988"/>
            <a:chOff x="7191542" y="1"/>
            <a:chExt cx="5000459" cy="1425992"/>
          </a:xfrm>
        </p:grpSpPr>
        <p:pic>
          <p:nvPicPr>
            <p:cNvPr id="10756" name="Google Shape;10756;p85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757" name="Google Shape;10757;p851"/>
            <p:cNvGrpSpPr/>
            <p:nvPr/>
          </p:nvGrpSpPr>
          <p:grpSpPr>
            <a:xfrm>
              <a:off x="7191542" y="1"/>
              <a:ext cx="5000459" cy="1425992"/>
              <a:chOff x="7186272" y="0"/>
              <a:chExt cx="5005729" cy="1427495"/>
            </a:xfrm>
          </p:grpSpPr>
          <p:sp>
            <p:nvSpPr>
              <p:cNvPr id="10758" name="Google Shape;10758;p85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0759" name="Google Shape;10759;p85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1120.xml><?xml version="1.0" encoding="utf-8"?>
<p:sldLayout xmlns:a="http://schemas.openxmlformats.org/drawingml/2006/main" xmlns:r="http://schemas.openxmlformats.org/officeDocument/2006/relationships" xmlns:p="http://schemas.openxmlformats.org/presentationml/2006/main" showMasterSp="0" matchingName="EVERYDAY - CONTENT ONLY">
  <p:cSld name="EVERYDAY - CONTENT ONLY">
    <p:spTree>
      <p:nvGrpSpPr>
        <p:cNvPr id="1" name="Shape 10760"/>
        <p:cNvGrpSpPr/>
        <p:nvPr/>
      </p:nvGrpSpPr>
      <p:grpSpPr>
        <a:xfrm>
          <a:off x="0" y="0"/>
          <a:ext cx="0" cy="0"/>
          <a:chOff x="0" y="0"/>
          <a:chExt cx="0" cy="0"/>
        </a:xfrm>
      </p:grpSpPr>
      <p:sp>
        <p:nvSpPr>
          <p:cNvPr id="10761" name="Google Shape;10761;p852"/>
          <p:cNvSpPr/>
          <p:nvPr/>
        </p:nvSpPr>
        <p:spPr>
          <a:xfrm>
            <a:off x="0" y="0"/>
            <a:ext cx="18288000" cy="1969584"/>
          </a:xfrm>
          <a:prstGeom prst="rect">
            <a:avLst/>
          </a:prstGeom>
          <a:gradFill>
            <a:gsLst>
              <a:gs pos="0">
                <a:schemeClr val="accent1"/>
              </a:gs>
              <a:gs pos="100000">
                <a:schemeClr val="dk2"/>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10762" name="Google Shape;10762;p852"/>
          <p:cNvSpPr/>
          <p:nvPr/>
        </p:nvSpPr>
        <p:spPr>
          <a:xfrm>
            <a:off x="10295465" y="24401"/>
            <a:ext cx="7992534" cy="1218408"/>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chemeClr val="dk1"/>
              </a:buClr>
              <a:buSzPts val="2288"/>
              <a:buFont typeface="Arial"/>
              <a:buNone/>
            </a:pPr>
            <a:endParaRPr sz="2288" b="0" i="0" u="none" strike="noStrike" cap="none">
              <a:solidFill>
                <a:srgbClr val="FFFFFF"/>
              </a:solidFill>
              <a:latin typeface="Helvetica Neue"/>
              <a:ea typeface="Helvetica Neue"/>
              <a:cs typeface="Helvetica Neue"/>
              <a:sym typeface="Helvetica Neue"/>
            </a:endParaRPr>
          </a:p>
        </p:txBody>
      </p:sp>
      <p:sp>
        <p:nvSpPr>
          <p:cNvPr id="10763" name="Google Shape;10763;p852"/>
          <p:cNvSpPr txBox="1">
            <a:spLocks noGrp="1"/>
          </p:cNvSpPr>
          <p:nvPr>
            <p:ph type="body" idx="1"/>
          </p:nvPr>
        </p:nvSpPr>
        <p:spPr>
          <a:xfrm>
            <a:off x="762810" y="2561679"/>
            <a:ext cx="16805496" cy="6972852"/>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solidFill>
                  <a:srgbClr val="4B545E"/>
                </a:solidFill>
              </a:defRPr>
            </a:lvl1pPr>
            <a:lvl2pPr marL="914400" lvl="1" indent="-419100" algn="l">
              <a:lnSpc>
                <a:spcPct val="100000"/>
              </a:lnSpc>
              <a:spcBef>
                <a:spcPts val="1500"/>
              </a:spcBef>
              <a:spcAft>
                <a:spcPts val="0"/>
              </a:spcAft>
              <a:buSzPts val="3000"/>
              <a:buChar char="•"/>
              <a:defRPr>
                <a:solidFill>
                  <a:srgbClr val="4B545E"/>
                </a:solidFill>
              </a:defRPr>
            </a:lvl2pPr>
            <a:lvl3pPr marL="1371600" lvl="2" indent="-400050" algn="l">
              <a:lnSpc>
                <a:spcPct val="100000"/>
              </a:lnSpc>
              <a:spcBef>
                <a:spcPts val="1500"/>
              </a:spcBef>
              <a:spcAft>
                <a:spcPts val="0"/>
              </a:spcAft>
              <a:buSzPts val="2700"/>
              <a:buChar char="•"/>
              <a:defRPr>
                <a:solidFill>
                  <a:srgbClr val="4B545E"/>
                </a:solidFill>
              </a:defRPr>
            </a:lvl3pPr>
            <a:lvl4pPr marL="1828800" lvl="3" indent="-381000" algn="l">
              <a:lnSpc>
                <a:spcPct val="100000"/>
              </a:lnSpc>
              <a:spcBef>
                <a:spcPts val="1500"/>
              </a:spcBef>
              <a:spcAft>
                <a:spcPts val="0"/>
              </a:spcAft>
              <a:buSzPts val="2400"/>
              <a:buChar char="•"/>
              <a:defRPr>
                <a:solidFill>
                  <a:srgbClr val="4B545E"/>
                </a:solidFill>
              </a:defRPr>
            </a:lvl4pPr>
            <a:lvl5pPr marL="2286000" lvl="4" indent="-381000" algn="l">
              <a:lnSpc>
                <a:spcPct val="100000"/>
              </a:lnSpc>
              <a:spcBef>
                <a:spcPts val="1500"/>
              </a:spcBef>
              <a:spcAft>
                <a:spcPts val="0"/>
              </a:spcAft>
              <a:buSzPts val="2400"/>
              <a:buChar char="•"/>
              <a:defRPr>
                <a:solidFill>
                  <a:srgbClr val="4B545E"/>
                </a:solidFill>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764" name="Google Shape;10764;p852"/>
          <p:cNvSpPr/>
          <p:nvPr/>
        </p:nvSpPr>
        <p:spPr>
          <a:xfrm>
            <a:off x="10295465" y="779472"/>
            <a:ext cx="7992534" cy="1218408"/>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chemeClr val="dk1"/>
              </a:buClr>
              <a:buSzPts val="2288"/>
              <a:buFont typeface="Arial"/>
              <a:buNone/>
            </a:pPr>
            <a:endParaRPr sz="2288" b="0" i="0" u="none" strike="noStrike" cap="none">
              <a:solidFill>
                <a:srgbClr val="FFFFFF"/>
              </a:solidFill>
              <a:latin typeface="Helvetica Neue"/>
              <a:ea typeface="Helvetica Neue"/>
              <a:cs typeface="Helvetica Neue"/>
              <a:sym typeface="Helvetica Neue"/>
            </a:endParaRPr>
          </a:p>
        </p:txBody>
      </p:sp>
      <p:sp>
        <p:nvSpPr>
          <p:cNvPr id="10765" name="Google Shape;10765;p852"/>
          <p:cNvSpPr txBox="1">
            <a:spLocks noGrp="1"/>
          </p:cNvSpPr>
          <p:nvPr>
            <p:ph type="title"/>
          </p:nvPr>
        </p:nvSpPr>
        <p:spPr>
          <a:xfrm>
            <a:off x="457200" y="255084"/>
            <a:ext cx="17145000" cy="17145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lt1"/>
              </a:buClr>
              <a:buSzPts val="4800"/>
              <a:buFont typeface="Calibri"/>
              <a:buNone/>
              <a:defRPr sz="4800" b="1">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766" name="Google Shape;10766;p852"/>
          <p:cNvSpPr txBox="1">
            <a:spLocks noGrp="1"/>
          </p:cNvSpPr>
          <p:nvPr>
            <p:ph type="body" idx="2"/>
          </p:nvPr>
        </p:nvSpPr>
        <p:spPr>
          <a:xfrm>
            <a:off x="498281" y="1430019"/>
            <a:ext cx="17145168" cy="623888"/>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500"/>
              </a:spcBef>
              <a:spcAft>
                <a:spcPts val="0"/>
              </a:spcAft>
              <a:buSzPts val="2100"/>
              <a:buNone/>
              <a:defRPr sz="2100">
                <a:solidFill>
                  <a:schemeClr val="lt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0767" name="Google Shape;10767;p852"/>
          <p:cNvCxnSpPr/>
          <p:nvPr/>
        </p:nvCxnSpPr>
        <p:spPr>
          <a:xfrm>
            <a:off x="16967588" y="9670909"/>
            <a:ext cx="0" cy="401825"/>
          </a:xfrm>
          <a:prstGeom prst="straightConnector1">
            <a:avLst/>
          </a:prstGeom>
          <a:noFill/>
          <a:ln w="9525" cap="flat" cmpd="sng">
            <a:solidFill>
              <a:srgbClr val="7F7F7F"/>
            </a:solidFill>
            <a:prstDash val="solid"/>
            <a:miter lim="800000"/>
            <a:headEnd type="none" w="sm" len="sm"/>
            <a:tailEnd type="none" w="sm" len="sm"/>
          </a:ln>
        </p:spPr>
      </p:cxnSp>
      <p:sp>
        <p:nvSpPr>
          <p:cNvPr id="10768" name="Google Shape;10768;p852"/>
          <p:cNvSpPr txBox="1">
            <a:spLocks noGrp="1"/>
          </p:cNvSpPr>
          <p:nvPr>
            <p:ph type="sldNum" idx="12"/>
          </p:nvPr>
        </p:nvSpPr>
        <p:spPr>
          <a:xfrm>
            <a:off x="16803893" y="9681800"/>
            <a:ext cx="839556" cy="478763"/>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7F7F7F"/>
              </a:buClr>
              <a:buSzPts val="1500"/>
              <a:buFont typeface="Arial"/>
              <a:buNone/>
              <a:defRPr sz="1500" b="0" i="0" u="none" strike="noStrike" cap="none">
                <a:solidFill>
                  <a:srgbClr val="7F7F7F"/>
                </a:solidFill>
                <a:latin typeface="Arial"/>
                <a:ea typeface="Arial"/>
                <a:cs typeface="Arial"/>
                <a:sym typeface="Arial"/>
              </a:defRPr>
            </a:lvl1pPr>
            <a:lvl2pPr marL="0" marR="0" lvl="1" indent="0" algn="r">
              <a:lnSpc>
                <a:spcPct val="100000"/>
              </a:lnSpc>
              <a:spcBef>
                <a:spcPts val="0"/>
              </a:spcBef>
              <a:spcAft>
                <a:spcPts val="0"/>
              </a:spcAft>
              <a:buClr>
                <a:srgbClr val="7F7F7F"/>
              </a:buClr>
              <a:buSzPts val="1500"/>
              <a:buFont typeface="Arial"/>
              <a:buNone/>
              <a:defRPr sz="1500" b="0" i="0" u="none" strike="noStrike" cap="none">
                <a:solidFill>
                  <a:srgbClr val="7F7F7F"/>
                </a:solidFill>
                <a:latin typeface="Arial"/>
                <a:ea typeface="Arial"/>
                <a:cs typeface="Arial"/>
                <a:sym typeface="Arial"/>
              </a:defRPr>
            </a:lvl2pPr>
            <a:lvl3pPr marL="0" marR="0" lvl="2" indent="0" algn="r">
              <a:lnSpc>
                <a:spcPct val="100000"/>
              </a:lnSpc>
              <a:spcBef>
                <a:spcPts val="0"/>
              </a:spcBef>
              <a:spcAft>
                <a:spcPts val="0"/>
              </a:spcAft>
              <a:buClr>
                <a:srgbClr val="7F7F7F"/>
              </a:buClr>
              <a:buSzPts val="1500"/>
              <a:buFont typeface="Arial"/>
              <a:buNone/>
              <a:defRPr sz="1500" b="0" i="0" u="none" strike="noStrike" cap="none">
                <a:solidFill>
                  <a:srgbClr val="7F7F7F"/>
                </a:solidFill>
                <a:latin typeface="Arial"/>
                <a:ea typeface="Arial"/>
                <a:cs typeface="Arial"/>
                <a:sym typeface="Arial"/>
              </a:defRPr>
            </a:lvl3pPr>
            <a:lvl4pPr marL="0" marR="0" lvl="3" indent="0" algn="r">
              <a:lnSpc>
                <a:spcPct val="100000"/>
              </a:lnSpc>
              <a:spcBef>
                <a:spcPts val="0"/>
              </a:spcBef>
              <a:spcAft>
                <a:spcPts val="0"/>
              </a:spcAft>
              <a:buClr>
                <a:srgbClr val="7F7F7F"/>
              </a:buClr>
              <a:buSzPts val="1500"/>
              <a:buFont typeface="Arial"/>
              <a:buNone/>
              <a:defRPr sz="1500" b="0" i="0" u="none" strike="noStrike" cap="none">
                <a:solidFill>
                  <a:srgbClr val="7F7F7F"/>
                </a:solidFill>
                <a:latin typeface="Arial"/>
                <a:ea typeface="Arial"/>
                <a:cs typeface="Arial"/>
                <a:sym typeface="Arial"/>
              </a:defRPr>
            </a:lvl4pPr>
            <a:lvl5pPr marL="0" marR="0" lvl="4" indent="0" algn="r">
              <a:lnSpc>
                <a:spcPct val="100000"/>
              </a:lnSpc>
              <a:spcBef>
                <a:spcPts val="0"/>
              </a:spcBef>
              <a:spcAft>
                <a:spcPts val="0"/>
              </a:spcAft>
              <a:buClr>
                <a:srgbClr val="7F7F7F"/>
              </a:buClr>
              <a:buSzPts val="1500"/>
              <a:buFont typeface="Arial"/>
              <a:buNone/>
              <a:defRPr sz="1500" b="0" i="0" u="none" strike="noStrike" cap="none">
                <a:solidFill>
                  <a:srgbClr val="7F7F7F"/>
                </a:solidFill>
                <a:latin typeface="Arial"/>
                <a:ea typeface="Arial"/>
                <a:cs typeface="Arial"/>
                <a:sym typeface="Arial"/>
              </a:defRPr>
            </a:lvl5pPr>
            <a:lvl6pPr marL="0" marR="0" lvl="5" indent="0" algn="r">
              <a:lnSpc>
                <a:spcPct val="100000"/>
              </a:lnSpc>
              <a:spcBef>
                <a:spcPts val="0"/>
              </a:spcBef>
              <a:spcAft>
                <a:spcPts val="0"/>
              </a:spcAft>
              <a:buClr>
                <a:srgbClr val="7F7F7F"/>
              </a:buClr>
              <a:buSzPts val="1500"/>
              <a:buFont typeface="Arial"/>
              <a:buNone/>
              <a:defRPr sz="1500" b="0" i="0" u="none" strike="noStrike" cap="none">
                <a:solidFill>
                  <a:srgbClr val="7F7F7F"/>
                </a:solidFill>
                <a:latin typeface="Arial"/>
                <a:ea typeface="Arial"/>
                <a:cs typeface="Arial"/>
                <a:sym typeface="Arial"/>
              </a:defRPr>
            </a:lvl6pPr>
            <a:lvl7pPr marL="0" marR="0" lvl="6" indent="0" algn="r">
              <a:lnSpc>
                <a:spcPct val="100000"/>
              </a:lnSpc>
              <a:spcBef>
                <a:spcPts val="0"/>
              </a:spcBef>
              <a:spcAft>
                <a:spcPts val="0"/>
              </a:spcAft>
              <a:buClr>
                <a:srgbClr val="7F7F7F"/>
              </a:buClr>
              <a:buSzPts val="1500"/>
              <a:buFont typeface="Arial"/>
              <a:buNone/>
              <a:defRPr sz="1500" b="0" i="0" u="none" strike="noStrike" cap="none">
                <a:solidFill>
                  <a:srgbClr val="7F7F7F"/>
                </a:solidFill>
                <a:latin typeface="Arial"/>
                <a:ea typeface="Arial"/>
                <a:cs typeface="Arial"/>
                <a:sym typeface="Arial"/>
              </a:defRPr>
            </a:lvl7pPr>
            <a:lvl8pPr marL="0" marR="0" lvl="7" indent="0" algn="r">
              <a:lnSpc>
                <a:spcPct val="100000"/>
              </a:lnSpc>
              <a:spcBef>
                <a:spcPts val="0"/>
              </a:spcBef>
              <a:spcAft>
                <a:spcPts val="0"/>
              </a:spcAft>
              <a:buClr>
                <a:srgbClr val="7F7F7F"/>
              </a:buClr>
              <a:buSzPts val="1500"/>
              <a:buFont typeface="Arial"/>
              <a:buNone/>
              <a:defRPr sz="1500" b="0" i="0" u="none" strike="noStrike" cap="none">
                <a:solidFill>
                  <a:srgbClr val="7F7F7F"/>
                </a:solidFill>
                <a:latin typeface="Arial"/>
                <a:ea typeface="Arial"/>
                <a:cs typeface="Arial"/>
                <a:sym typeface="Arial"/>
              </a:defRPr>
            </a:lvl8pPr>
            <a:lvl9pPr marL="0" marR="0" lvl="8" indent="0" algn="r">
              <a:lnSpc>
                <a:spcPct val="100000"/>
              </a:lnSpc>
              <a:spcBef>
                <a:spcPts val="0"/>
              </a:spcBef>
              <a:spcAft>
                <a:spcPts val="0"/>
              </a:spcAft>
              <a:buClr>
                <a:srgbClr val="7F7F7F"/>
              </a:buClr>
              <a:buSzPts val="1500"/>
              <a:buFont typeface="Arial"/>
              <a:buNone/>
              <a:defRPr sz="1500" b="0" i="0" u="none" strike="noStrike" cap="none">
                <a:solidFill>
                  <a:srgbClr val="7F7F7F"/>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pic>
        <p:nvPicPr>
          <p:cNvPr id="10769" name="Google Shape;10769;p852"/>
          <p:cNvPicPr preferRelativeResize="0"/>
          <p:nvPr/>
        </p:nvPicPr>
        <p:blipFill rotWithShape="1">
          <a:blip r:embed="rId2">
            <a:alphaModFix/>
          </a:blip>
          <a:srcRect/>
          <a:stretch/>
        </p:blipFill>
        <p:spPr>
          <a:xfrm>
            <a:off x="14394692" y="9738360"/>
            <a:ext cx="2409203" cy="343857"/>
          </a:xfrm>
          <a:prstGeom prst="rect">
            <a:avLst/>
          </a:prstGeom>
          <a:noFill/>
          <a:ln>
            <a:noFill/>
          </a:ln>
        </p:spPr>
      </p:pic>
    </p:spTree>
  </p:cSld>
  <p:clrMapOvr>
    <a:masterClrMapping/>
  </p:clrMapOvr>
</p:sldLayout>
</file>

<file path=ppt/slideLayouts/slideLayout1121.xml><?xml version="1.0" encoding="utf-8"?>
<p:sldLayout xmlns:a="http://schemas.openxmlformats.org/drawingml/2006/main" xmlns:r="http://schemas.openxmlformats.org/officeDocument/2006/relationships" xmlns:p="http://schemas.openxmlformats.org/presentationml/2006/main" showMasterSp="0" matchingName="1_EVERYDAY - CONTENT ONLY">
  <p:cSld name="1_EVERYDAY - CONTENT ONLY">
    <p:spTree>
      <p:nvGrpSpPr>
        <p:cNvPr id="1" name="Shape 10770"/>
        <p:cNvGrpSpPr/>
        <p:nvPr/>
      </p:nvGrpSpPr>
      <p:grpSpPr>
        <a:xfrm>
          <a:off x="0" y="0"/>
          <a:ext cx="0" cy="0"/>
          <a:chOff x="0" y="0"/>
          <a:chExt cx="0" cy="0"/>
        </a:xfrm>
      </p:grpSpPr>
      <p:sp>
        <p:nvSpPr>
          <p:cNvPr id="10771" name="Google Shape;10771;p853"/>
          <p:cNvSpPr/>
          <p:nvPr/>
        </p:nvSpPr>
        <p:spPr>
          <a:xfrm>
            <a:off x="0" y="0"/>
            <a:ext cx="18288000" cy="1969584"/>
          </a:xfrm>
          <a:prstGeom prst="rect">
            <a:avLst/>
          </a:prstGeom>
          <a:gradFill>
            <a:gsLst>
              <a:gs pos="0">
                <a:schemeClr val="accent1"/>
              </a:gs>
              <a:gs pos="100000">
                <a:schemeClr val="dk2"/>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10772" name="Google Shape;10772;p853"/>
          <p:cNvSpPr/>
          <p:nvPr/>
        </p:nvSpPr>
        <p:spPr>
          <a:xfrm>
            <a:off x="10295465" y="24401"/>
            <a:ext cx="7992534" cy="1218408"/>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chemeClr val="dk1"/>
              </a:buClr>
              <a:buSzPts val="2288"/>
              <a:buFont typeface="Arial"/>
              <a:buNone/>
            </a:pPr>
            <a:endParaRPr sz="2288" b="0" i="0" u="none" strike="noStrike" cap="none">
              <a:solidFill>
                <a:srgbClr val="FFFFFF"/>
              </a:solidFill>
              <a:latin typeface="Helvetica Neue"/>
              <a:ea typeface="Helvetica Neue"/>
              <a:cs typeface="Helvetica Neue"/>
              <a:sym typeface="Helvetica Neue"/>
            </a:endParaRPr>
          </a:p>
        </p:txBody>
      </p:sp>
      <p:sp>
        <p:nvSpPr>
          <p:cNvPr id="10773" name="Google Shape;10773;p853"/>
          <p:cNvSpPr txBox="1">
            <a:spLocks noGrp="1"/>
          </p:cNvSpPr>
          <p:nvPr>
            <p:ph type="body" idx="1"/>
          </p:nvPr>
        </p:nvSpPr>
        <p:spPr>
          <a:xfrm>
            <a:off x="762810" y="2561679"/>
            <a:ext cx="16805496" cy="6972852"/>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solidFill>
                  <a:srgbClr val="4B545E"/>
                </a:solidFill>
              </a:defRPr>
            </a:lvl1pPr>
            <a:lvl2pPr marL="914400" lvl="1" indent="-419100" algn="l">
              <a:lnSpc>
                <a:spcPct val="100000"/>
              </a:lnSpc>
              <a:spcBef>
                <a:spcPts val="1500"/>
              </a:spcBef>
              <a:spcAft>
                <a:spcPts val="0"/>
              </a:spcAft>
              <a:buSzPts val="3000"/>
              <a:buChar char="•"/>
              <a:defRPr>
                <a:solidFill>
                  <a:srgbClr val="4B545E"/>
                </a:solidFill>
              </a:defRPr>
            </a:lvl2pPr>
            <a:lvl3pPr marL="1371600" lvl="2" indent="-400050" algn="l">
              <a:lnSpc>
                <a:spcPct val="100000"/>
              </a:lnSpc>
              <a:spcBef>
                <a:spcPts val="1500"/>
              </a:spcBef>
              <a:spcAft>
                <a:spcPts val="0"/>
              </a:spcAft>
              <a:buSzPts val="2700"/>
              <a:buChar char="•"/>
              <a:defRPr>
                <a:solidFill>
                  <a:srgbClr val="4B545E"/>
                </a:solidFill>
              </a:defRPr>
            </a:lvl3pPr>
            <a:lvl4pPr marL="1828800" lvl="3" indent="-381000" algn="l">
              <a:lnSpc>
                <a:spcPct val="100000"/>
              </a:lnSpc>
              <a:spcBef>
                <a:spcPts val="1500"/>
              </a:spcBef>
              <a:spcAft>
                <a:spcPts val="0"/>
              </a:spcAft>
              <a:buSzPts val="2400"/>
              <a:buChar char="•"/>
              <a:defRPr>
                <a:solidFill>
                  <a:srgbClr val="4B545E"/>
                </a:solidFill>
              </a:defRPr>
            </a:lvl4pPr>
            <a:lvl5pPr marL="2286000" lvl="4" indent="-381000" algn="l">
              <a:lnSpc>
                <a:spcPct val="100000"/>
              </a:lnSpc>
              <a:spcBef>
                <a:spcPts val="1500"/>
              </a:spcBef>
              <a:spcAft>
                <a:spcPts val="0"/>
              </a:spcAft>
              <a:buSzPts val="2400"/>
              <a:buChar char="•"/>
              <a:defRPr>
                <a:solidFill>
                  <a:srgbClr val="4B545E"/>
                </a:solidFill>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774" name="Google Shape;10774;p853"/>
          <p:cNvSpPr/>
          <p:nvPr/>
        </p:nvSpPr>
        <p:spPr>
          <a:xfrm>
            <a:off x="10295465" y="779472"/>
            <a:ext cx="7992534" cy="1218408"/>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chemeClr val="dk1"/>
              </a:buClr>
              <a:buSzPts val="2288"/>
              <a:buFont typeface="Arial"/>
              <a:buNone/>
            </a:pPr>
            <a:endParaRPr sz="2288" b="0" i="0" u="none" strike="noStrike" cap="none">
              <a:solidFill>
                <a:srgbClr val="FFFFFF"/>
              </a:solidFill>
              <a:latin typeface="Helvetica Neue"/>
              <a:ea typeface="Helvetica Neue"/>
              <a:cs typeface="Helvetica Neue"/>
              <a:sym typeface="Helvetica Neue"/>
            </a:endParaRPr>
          </a:p>
        </p:txBody>
      </p:sp>
      <p:sp>
        <p:nvSpPr>
          <p:cNvPr id="10775" name="Google Shape;10775;p853"/>
          <p:cNvSpPr txBox="1">
            <a:spLocks noGrp="1"/>
          </p:cNvSpPr>
          <p:nvPr>
            <p:ph type="title"/>
          </p:nvPr>
        </p:nvSpPr>
        <p:spPr>
          <a:xfrm>
            <a:off x="457200" y="255084"/>
            <a:ext cx="17145000" cy="17145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lt1"/>
              </a:buClr>
              <a:buSzPts val="4800"/>
              <a:buFont typeface="Calibri"/>
              <a:buNone/>
              <a:defRPr sz="4800" b="1">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776" name="Google Shape;10776;p853"/>
          <p:cNvSpPr txBox="1">
            <a:spLocks noGrp="1"/>
          </p:cNvSpPr>
          <p:nvPr>
            <p:ph type="body" idx="2"/>
          </p:nvPr>
        </p:nvSpPr>
        <p:spPr>
          <a:xfrm>
            <a:off x="498281" y="1430019"/>
            <a:ext cx="17145168" cy="623888"/>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500"/>
              </a:spcBef>
              <a:spcAft>
                <a:spcPts val="0"/>
              </a:spcAft>
              <a:buSzPts val="2100"/>
              <a:buNone/>
              <a:defRPr sz="2100">
                <a:solidFill>
                  <a:schemeClr val="lt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0777" name="Google Shape;10777;p853"/>
          <p:cNvCxnSpPr/>
          <p:nvPr/>
        </p:nvCxnSpPr>
        <p:spPr>
          <a:xfrm>
            <a:off x="16967588" y="9670909"/>
            <a:ext cx="0" cy="401825"/>
          </a:xfrm>
          <a:prstGeom prst="straightConnector1">
            <a:avLst/>
          </a:prstGeom>
          <a:noFill/>
          <a:ln w="9525" cap="flat" cmpd="sng">
            <a:solidFill>
              <a:srgbClr val="7F7F7F"/>
            </a:solidFill>
            <a:prstDash val="solid"/>
            <a:miter lim="800000"/>
            <a:headEnd type="none" w="sm" len="sm"/>
            <a:tailEnd type="none" w="sm" len="sm"/>
          </a:ln>
        </p:spPr>
      </p:cxnSp>
      <p:sp>
        <p:nvSpPr>
          <p:cNvPr id="10778" name="Google Shape;10778;p853"/>
          <p:cNvSpPr txBox="1">
            <a:spLocks noGrp="1"/>
          </p:cNvSpPr>
          <p:nvPr>
            <p:ph type="sldNum" idx="12"/>
          </p:nvPr>
        </p:nvSpPr>
        <p:spPr>
          <a:xfrm>
            <a:off x="16803893" y="9681800"/>
            <a:ext cx="839556" cy="478763"/>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7F7F7F"/>
              </a:buClr>
              <a:buSzPts val="1500"/>
              <a:buFont typeface="Arial"/>
              <a:buNone/>
              <a:defRPr sz="1500" b="0" i="0" u="none" strike="noStrike" cap="none">
                <a:solidFill>
                  <a:srgbClr val="7F7F7F"/>
                </a:solidFill>
                <a:latin typeface="Arial"/>
                <a:ea typeface="Arial"/>
                <a:cs typeface="Arial"/>
                <a:sym typeface="Arial"/>
              </a:defRPr>
            </a:lvl1pPr>
            <a:lvl2pPr marL="0" marR="0" lvl="1" indent="0" algn="r">
              <a:lnSpc>
                <a:spcPct val="100000"/>
              </a:lnSpc>
              <a:spcBef>
                <a:spcPts val="0"/>
              </a:spcBef>
              <a:spcAft>
                <a:spcPts val="0"/>
              </a:spcAft>
              <a:buClr>
                <a:srgbClr val="7F7F7F"/>
              </a:buClr>
              <a:buSzPts val="1500"/>
              <a:buFont typeface="Arial"/>
              <a:buNone/>
              <a:defRPr sz="1500" b="0" i="0" u="none" strike="noStrike" cap="none">
                <a:solidFill>
                  <a:srgbClr val="7F7F7F"/>
                </a:solidFill>
                <a:latin typeface="Arial"/>
                <a:ea typeface="Arial"/>
                <a:cs typeface="Arial"/>
                <a:sym typeface="Arial"/>
              </a:defRPr>
            </a:lvl2pPr>
            <a:lvl3pPr marL="0" marR="0" lvl="2" indent="0" algn="r">
              <a:lnSpc>
                <a:spcPct val="100000"/>
              </a:lnSpc>
              <a:spcBef>
                <a:spcPts val="0"/>
              </a:spcBef>
              <a:spcAft>
                <a:spcPts val="0"/>
              </a:spcAft>
              <a:buClr>
                <a:srgbClr val="7F7F7F"/>
              </a:buClr>
              <a:buSzPts val="1500"/>
              <a:buFont typeface="Arial"/>
              <a:buNone/>
              <a:defRPr sz="1500" b="0" i="0" u="none" strike="noStrike" cap="none">
                <a:solidFill>
                  <a:srgbClr val="7F7F7F"/>
                </a:solidFill>
                <a:latin typeface="Arial"/>
                <a:ea typeface="Arial"/>
                <a:cs typeface="Arial"/>
                <a:sym typeface="Arial"/>
              </a:defRPr>
            </a:lvl3pPr>
            <a:lvl4pPr marL="0" marR="0" lvl="3" indent="0" algn="r">
              <a:lnSpc>
                <a:spcPct val="100000"/>
              </a:lnSpc>
              <a:spcBef>
                <a:spcPts val="0"/>
              </a:spcBef>
              <a:spcAft>
                <a:spcPts val="0"/>
              </a:spcAft>
              <a:buClr>
                <a:srgbClr val="7F7F7F"/>
              </a:buClr>
              <a:buSzPts val="1500"/>
              <a:buFont typeface="Arial"/>
              <a:buNone/>
              <a:defRPr sz="1500" b="0" i="0" u="none" strike="noStrike" cap="none">
                <a:solidFill>
                  <a:srgbClr val="7F7F7F"/>
                </a:solidFill>
                <a:latin typeface="Arial"/>
                <a:ea typeface="Arial"/>
                <a:cs typeface="Arial"/>
                <a:sym typeface="Arial"/>
              </a:defRPr>
            </a:lvl4pPr>
            <a:lvl5pPr marL="0" marR="0" lvl="4" indent="0" algn="r">
              <a:lnSpc>
                <a:spcPct val="100000"/>
              </a:lnSpc>
              <a:spcBef>
                <a:spcPts val="0"/>
              </a:spcBef>
              <a:spcAft>
                <a:spcPts val="0"/>
              </a:spcAft>
              <a:buClr>
                <a:srgbClr val="7F7F7F"/>
              </a:buClr>
              <a:buSzPts val="1500"/>
              <a:buFont typeface="Arial"/>
              <a:buNone/>
              <a:defRPr sz="1500" b="0" i="0" u="none" strike="noStrike" cap="none">
                <a:solidFill>
                  <a:srgbClr val="7F7F7F"/>
                </a:solidFill>
                <a:latin typeface="Arial"/>
                <a:ea typeface="Arial"/>
                <a:cs typeface="Arial"/>
                <a:sym typeface="Arial"/>
              </a:defRPr>
            </a:lvl5pPr>
            <a:lvl6pPr marL="0" marR="0" lvl="5" indent="0" algn="r">
              <a:lnSpc>
                <a:spcPct val="100000"/>
              </a:lnSpc>
              <a:spcBef>
                <a:spcPts val="0"/>
              </a:spcBef>
              <a:spcAft>
                <a:spcPts val="0"/>
              </a:spcAft>
              <a:buClr>
                <a:srgbClr val="7F7F7F"/>
              </a:buClr>
              <a:buSzPts val="1500"/>
              <a:buFont typeface="Arial"/>
              <a:buNone/>
              <a:defRPr sz="1500" b="0" i="0" u="none" strike="noStrike" cap="none">
                <a:solidFill>
                  <a:srgbClr val="7F7F7F"/>
                </a:solidFill>
                <a:latin typeface="Arial"/>
                <a:ea typeface="Arial"/>
                <a:cs typeface="Arial"/>
                <a:sym typeface="Arial"/>
              </a:defRPr>
            </a:lvl6pPr>
            <a:lvl7pPr marL="0" marR="0" lvl="6" indent="0" algn="r">
              <a:lnSpc>
                <a:spcPct val="100000"/>
              </a:lnSpc>
              <a:spcBef>
                <a:spcPts val="0"/>
              </a:spcBef>
              <a:spcAft>
                <a:spcPts val="0"/>
              </a:spcAft>
              <a:buClr>
                <a:srgbClr val="7F7F7F"/>
              </a:buClr>
              <a:buSzPts val="1500"/>
              <a:buFont typeface="Arial"/>
              <a:buNone/>
              <a:defRPr sz="1500" b="0" i="0" u="none" strike="noStrike" cap="none">
                <a:solidFill>
                  <a:srgbClr val="7F7F7F"/>
                </a:solidFill>
                <a:latin typeface="Arial"/>
                <a:ea typeface="Arial"/>
                <a:cs typeface="Arial"/>
                <a:sym typeface="Arial"/>
              </a:defRPr>
            </a:lvl7pPr>
            <a:lvl8pPr marL="0" marR="0" lvl="7" indent="0" algn="r">
              <a:lnSpc>
                <a:spcPct val="100000"/>
              </a:lnSpc>
              <a:spcBef>
                <a:spcPts val="0"/>
              </a:spcBef>
              <a:spcAft>
                <a:spcPts val="0"/>
              </a:spcAft>
              <a:buClr>
                <a:srgbClr val="7F7F7F"/>
              </a:buClr>
              <a:buSzPts val="1500"/>
              <a:buFont typeface="Arial"/>
              <a:buNone/>
              <a:defRPr sz="1500" b="0" i="0" u="none" strike="noStrike" cap="none">
                <a:solidFill>
                  <a:srgbClr val="7F7F7F"/>
                </a:solidFill>
                <a:latin typeface="Arial"/>
                <a:ea typeface="Arial"/>
                <a:cs typeface="Arial"/>
                <a:sym typeface="Arial"/>
              </a:defRPr>
            </a:lvl8pPr>
            <a:lvl9pPr marL="0" marR="0" lvl="8" indent="0" algn="r">
              <a:lnSpc>
                <a:spcPct val="100000"/>
              </a:lnSpc>
              <a:spcBef>
                <a:spcPts val="0"/>
              </a:spcBef>
              <a:spcAft>
                <a:spcPts val="0"/>
              </a:spcAft>
              <a:buClr>
                <a:srgbClr val="7F7F7F"/>
              </a:buClr>
              <a:buSzPts val="1500"/>
              <a:buFont typeface="Arial"/>
              <a:buNone/>
              <a:defRPr sz="1500" b="0" i="0" u="none" strike="noStrike" cap="none">
                <a:solidFill>
                  <a:srgbClr val="7F7F7F"/>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pic>
        <p:nvPicPr>
          <p:cNvPr id="10779" name="Google Shape;10779;p853"/>
          <p:cNvPicPr preferRelativeResize="0"/>
          <p:nvPr/>
        </p:nvPicPr>
        <p:blipFill rotWithShape="1">
          <a:blip r:embed="rId2">
            <a:alphaModFix/>
          </a:blip>
          <a:srcRect/>
          <a:stretch/>
        </p:blipFill>
        <p:spPr>
          <a:xfrm>
            <a:off x="14394692" y="9738360"/>
            <a:ext cx="2409203" cy="343857"/>
          </a:xfrm>
          <a:prstGeom prst="rect">
            <a:avLst/>
          </a:prstGeom>
          <a:noFill/>
          <a:ln>
            <a:noFill/>
          </a:ln>
        </p:spPr>
      </p:pic>
    </p:spTree>
  </p:cSld>
  <p:clrMapOvr>
    <a:masterClrMapping/>
  </p:clrMapOvr>
</p:sldLayout>
</file>

<file path=ppt/slideLayouts/slideLayout1122.xml><?xml version="1.0" encoding="utf-8"?>
<p:sldLayout xmlns:a="http://schemas.openxmlformats.org/drawingml/2006/main" xmlns:r="http://schemas.openxmlformats.org/officeDocument/2006/relationships" xmlns:p="http://schemas.openxmlformats.org/presentationml/2006/main" matchingName="Title and Content">
  <p:cSld name="14_Title and Content">
    <p:spTree>
      <p:nvGrpSpPr>
        <p:cNvPr id="1" name="Shape 10780"/>
        <p:cNvGrpSpPr/>
        <p:nvPr/>
      </p:nvGrpSpPr>
      <p:grpSpPr>
        <a:xfrm>
          <a:off x="0" y="0"/>
          <a:ext cx="0" cy="0"/>
          <a:chOff x="0" y="0"/>
          <a:chExt cx="0" cy="0"/>
        </a:xfrm>
      </p:grpSpPr>
      <p:grpSp>
        <p:nvGrpSpPr>
          <p:cNvPr id="10781" name="Google Shape;10781;p854"/>
          <p:cNvGrpSpPr/>
          <p:nvPr/>
        </p:nvGrpSpPr>
        <p:grpSpPr>
          <a:xfrm>
            <a:off x="10787314" y="2"/>
            <a:ext cx="7500689" cy="2138988"/>
            <a:chOff x="7191542" y="1"/>
            <a:chExt cx="5000459" cy="1425992"/>
          </a:xfrm>
        </p:grpSpPr>
        <p:pic>
          <p:nvPicPr>
            <p:cNvPr id="10782" name="Google Shape;10782;p85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783" name="Google Shape;10783;p854"/>
            <p:cNvGrpSpPr/>
            <p:nvPr/>
          </p:nvGrpSpPr>
          <p:grpSpPr>
            <a:xfrm>
              <a:off x="7191542" y="1"/>
              <a:ext cx="5000459" cy="1425992"/>
              <a:chOff x="7186272" y="0"/>
              <a:chExt cx="5005729" cy="1427495"/>
            </a:xfrm>
          </p:grpSpPr>
          <p:sp>
            <p:nvSpPr>
              <p:cNvPr id="10784" name="Google Shape;10784;p85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0785" name="Google Shape;10785;p85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10786" name="Google Shape;10786;p854"/>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787" name="Google Shape;10787;p854"/>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788" name="Google Shape;10788;p854"/>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0789" name="Google Shape;10789;p85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0790" name="Google Shape;10790;p85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123.xml><?xml version="1.0" encoding="utf-8"?>
<p:sldLayout xmlns:a="http://schemas.openxmlformats.org/drawingml/2006/main" xmlns:r="http://schemas.openxmlformats.org/officeDocument/2006/relationships" xmlns:p="http://schemas.openxmlformats.org/presentationml/2006/main" matchingName="Photo Slide">
  <p:cSld name="26_Photo Slide">
    <p:spTree>
      <p:nvGrpSpPr>
        <p:cNvPr id="1" name="Shape 10791"/>
        <p:cNvGrpSpPr/>
        <p:nvPr/>
      </p:nvGrpSpPr>
      <p:grpSpPr>
        <a:xfrm>
          <a:off x="0" y="0"/>
          <a:ext cx="0" cy="0"/>
          <a:chOff x="0" y="0"/>
          <a:chExt cx="0" cy="0"/>
        </a:xfrm>
      </p:grpSpPr>
      <p:sp>
        <p:nvSpPr>
          <p:cNvPr id="10792" name="Google Shape;10792;p855"/>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24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0793" name="Google Shape;10793;p855"/>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0794" name="Google Shape;10794;p855"/>
          <p:cNvGrpSpPr/>
          <p:nvPr/>
        </p:nvGrpSpPr>
        <p:grpSpPr>
          <a:xfrm>
            <a:off x="0" y="8069140"/>
            <a:ext cx="4211052" cy="1130837"/>
            <a:chOff x="0" y="5379426"/>
            <a:chExt cx="2807368" cy="753891"/>
          </a:xfrm>
        </p:grpSpPr>
        <p:sp>
          <p:nvSpPr>
            <p:cNvPr id="10795" name="Google Shape;10795;p855"/>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0796" name="Google Shape;10796;p855"/>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grpSp>
      <p:sp>
        <p:nvSpPr>
          <p:cNvPr id="10797" name="Google Shape;10797;p855"/>
          <p:cNvSpPr>
            <a:spLocks noGrp="1"/>
          </p:cNvSpPr>
          <p:nvPr>
            <p:ph type="pic" idx="2"/>
          </p:nvPr>
        </p:nvSpPr>
        <p:spPr>
          <a:xfrm>
            <a:off x="4211052" y="685803"/>
            <a:ext cx="13373100" cy="8915397"/>
          </a:xfrm>
          <a:prstGeom prst="rect">
            <a:avLst/>
          </a:prstGeom>
          <a:noFill/>
          <a:ln>
            <a:noFill/>
          </a:ln>
        </p:spPr>
      </p:sp>
      <p:pic>
        <p:nvPicPr>
          <p:cNvPr id="10798" name="Google Shape;10798;p855"/>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cSld>
  <p:clrMapOvr>
    <a:masterClrMapping/>
  </p:clrMapOvr>
</p:sldLayout>
</file>

<file path=ppt/slideLayouts/slideLayout1124.xml><?xml version="1.0" encoding="utf-8"?>
<p:sldLayout xmlns:a="http://schemas.openxmlformats.org/drawingml/2006/main" xmlns:r="http://schemas.openxmlformats.org/officeDocument/2006/relationships" xmlns:p="http://schemas.openxmlformats.org/presentationml/2006/main" matchingName="Photo Slide">
  <p:cSld name="26_Photo Slide 2">
    <p:spTree>
      <p:nvGrpSpPr>
        <p:cNvPr id="1" name="Shape 10799"/>
        <p:cNvGrpSpPr/>
        <p:nvPr/>
      </p:nvGrpSpPr>
      <p:grpSpPr>
        <a:xfrm>
          <a:off x="0" y="0"/>
          <a:ext cx="0" cy="0"/>
          <a:chOff x="0" y="0"/>
          <a:chExt cx="0" cy="0"/>
        </a:xfrm>
      </p:grpSpPr>
      <p:sp>
        <p:nvSpPr>
          <p:cNvPr id="10800" name="Google Shape;10800;p856"/>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24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0801" name="Google Shape;10801;p856"/>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0802" name="Google Shape;10802;p856"/>
          <p:cNvGrpSpPr/>
          <p:nvPr/>
        </p:nvGrpSpPr>
        <p:grpSpPr>
          <a:xfrm>
            <a:off x="0" y="8069140"/>
            <a:ext cx="4211052" cy="1130837"/>
            <a:chOff x="0" y="5379426"/>
            <a:chExt cx="2807368" cy="753891"/>
          </a:xfrm>
        </p:grpSpPr>
        <p:sp>
          <p:nvSpPr>
            <p:cNvPr id="10803" name="Google Shape;10803;p856"/>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0804" name="Google Shape;10804;p856"/>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grpSp>
      <p:sp>
        <p:nvSpPr>
          <p:cNvPr id="10805" name="Google Shape;10805;p856"/>
          <p:cNvSpPr>
            <a:spLocks noGrp="1"/>
          </p:cNvSpPr>
          <p:nvPr>
            <p:ph type="pic" idx="2"/>
          </p:nvPr>
        </p:nvSpPr>
        <p:spPr>
          <a:xfrm>
            <a:off x="4211052" y="685803"/>
            <a:ext cx="13373100" cy="8915397"/>
          </a:xfrm>
          <a:prstGeom prst="rect">
            <a:avLst/>
          </a:prstGeom>
          <a:noFill/>
          <a:ln>
            <a:noFill/>
          </a:ln>
        </p:spPr>
      </p:sp>
      <p:pic>
        <p:nvPicPr>
          <p:cNvPr id="10806" name="Google Shape;10806;p856"/>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cSld>
  <p:clrMapOvr>
    <a:masterClrMapping/>
  </p:clrMapOvr>
</p:sldLayout>
</file>

<file path=ppt/slideLayouts/slideLayout1125.xml><?xml version="1.0" encoding="utf-8"?>
<p:sldLayout xmlns:a="http://schemas.openxmlformats.org/drawingml/2006/main" xmlns:r="http://schemas.openxmlformats.org/officeDocument/2006/relationships" xmlns:p="http://schemas.openxmlformats.org/presentationml/2006/main" showMasterSp="0" matchingName="2_Table of Content">
  <p:cSld name="2_Table of Content">
    <p:spTree>
      <p:nvGrpSpPr>
        <p:cNvPr id="1" name="Shape 10807"/>
        <p:cNvGrpSpPr/>
        <p:nvPr/>
      </p:nvGrpSpPr>
      <p:grpSpPr>
        <a:xfrm>
          <a:off x="0" y="0"/>
          <a:ext cx="0" cy="0"/>
          <a:chOff x="0" y="0"/>
          <a:chExt cx="0" cy="0"/>
        </a:xfrm>
      </p:grpSpPr>
      <p:sp>
        <p:nvSpPr>
          <p:cNvPr id="10808" name="Google Shape;10808;p857"/>
          <p:cNvSpPr/>
          <p:nvPr/>
        </p:nvSpPr>
        <p:spPr>
          <a:xfrm>
            <a:off x="-15876" y="9931400"/>
            <a:ext cx="18319752" cy="355601"/>
          </a:xfrm>
          <a:prstGeom prst="rect">
            <a:avLst/>
          </a:prstGeom>
          <a:solidFill>
            <a:srgbClr val="76767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3600"/>
              <a:buFont typeface="Arial"/>
              <a:buNone/>
            </a:pPr>
            <a:endParaRPr sz="3600" b="0" i="0" u="none" strike="noStrike" cap="none">
              <a:solidFill>
                <a:schemeClr val="lt1"/>
              </a:solidFill>
              <a:latin typeface="Arial"/>
              <a:ea typeface="Arial"/>
              <a:cs typeface="Arial"/>
              <a:sym typeface="Arial"/>
            </a:endParaRPr>
          </a:p>
        </p:txBody>
      </p:sp>
      <p:sp>
        <p:nvSpPr>
          <p:cNvPr id="10809" name="Google Shape;10809;p857"/>
          <p:cNvSpPr txBox="1">
            <a:spLocks noGrp="1"/>
          </p:cNvSpPr>
          <p:nvPr>
            <p:ph type="title"/>
          </p:nvPr>
        </p:nvSpPr>
        <p:spPr>
          <a:xfrm>
            <a:off x="327172" y="337261"/>
            <a:ext cx="17573588" cy="8539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dk2"/>
              </a:buClr>
              <a:buSzPts val="4400"/>
              <a:buFont typeface="Calibri"/>
              <a:buNone/>
              <a:defRPr sz="4400">
                <a:solidFill>
                  <a:schemeClr val="dk2"/>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810" name="Google Shape;10810;p857"/>
          <p:cNvSpPr txBox="1">
            <a:spLocks noGrp="1"/>
          </p:cNvSpPr>
          <p:nvPr>
            <p:ph type="body" idx="1"/>
          </p:nvPr>
        </p:nvSpPr>
        <p:spPr>
          <a:xfrm>
            <a:off x="327172" y="1375796"/>
            <a:ext cx="17573588" cy="7438007"/>
          </a:xfrm>
          <a:prstGeom prst="rect">
            <a:avLst/>
          </a:prstGeom>
          <a:noFill/>
          <a:ln>
            <a:noFill/>
          </a:ln>
        </p:spPr>
        <p:txBody>
          <a:bodyPr spcFirstLastPara="1" wrap="square" lIns="91425" tIns="45700" rIns="91425" bIns="45700" anchor="t" anchorCtr="0">
            <a:noAutofit/>
          </a:bodyPr>
          <a:lstStyle>
            <a:lvl1pPr marL="457200" lvl="0" indent="-406464" algn="l">
              <a:lnSpc>
                <a:spcPct val="100000"/>
              </a:lnSpc>
              <a:spcBef>
                <a:spcPts val="1500"/>
              </a:spcBef>
              <a:spcAft>
                <a:spcPts val="0"/>
              </a:spcAft>
              <a:buSzPts val="2801"/>
              <a:buFont typeface="Noto Sans Symbols"/>
              <a:buChar char="▪"/>
              <a:defRPr sz="2801" b="1"/>
            </a:lvl1pPr>
            <a:lvl2pPr marL="914400" lvl="1" indent="-406464" algn="l">
              <a:lnSpc>
                <a:spcPct val="100000"/>
              </a:lnSpc>
              <a:spcBef>
                <a:spcPts val="1500"/>
              </a:spcBef>
              <a:spcAft>
                <a:spcPts val="0"/>
              </a:spcAft>
              <a:buSzPts val="2801"/>
              <a:buFont typeface="Arial"/>
              <a:buChar char="̶"/>
              <a:defRPr sz="2801"/>
            </a:lvl2pPr>
            <a:lvl3pPr marL="1371600" lvl="2" indent="-406463" algn="l">
              <a:lnSpc>
                <a:spcPct val="100000"/>
              </a:lnSpc>
              <a:spcBef>
                <a:spcPts val="1500"/>
              </a:spcBef>
              <a:spcAft>
                <a:spcPts val="0"/>
              </a:spcAft>
              <a:buSzPts val="2801"/>
              <a:buFont typeface="Arial"/>
              <a:buChar char="•"/>
              <a:defRPr sz="2801"/>
            </a:lvl3pPr>
            <a:lvl4pPr marL="1828800" lvl="3" indent="-406463" algn="l">
              <a:lnSpc>
                <a:spcPct val="100000"/>
              </a:lnSpc>
              <a:spcBef>
                <a:spcPts val="1500"/>
              </a:spcBef>
              <a:spcAft>
                <a:spcPts val="0"/>
              </a:spcAft>
              <a:buSzPts val="2801"/>
              <a:buFont typeface="Noto Sans Symbols"/>
              <a:buChar char="✔"/>
              <a:defRPr sz="2801"/>
            </a:lvl4pPr>
            <a:lvl5pPr marL="2286000" lvl="4" indent="-406464" algn="l">
              <a:lnSpc>
                <a:spcPct val="100000"/>
              </a:lnSpc>
              <a:spcBef>
                <a:spcPts val="1500"/>
              </a:spcBef>
              <a:spcAft>
                <a:spcPts val="0"/>
              </a:spcAft>
              <a:buSzPts val="2801"/>
              <a:buChar char="•"/>
              <a:defRPr sz="2801"/>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811" name="Google Shape;10811;p857"/>
          <p:cNvSpPr txBox="1">
            <a:spLocks noGrp="1"/>
          </p:cNvSpPr>
          <p:nvPr>
            <p:ph type="body" idx="2"/>
          </p:nvPr>
        </p:nvSpPr>
        <p:spPr>
          <a:xfrm>
            <a:off x="5788406" y="8953502"/>
            <a:ext cx="12112355" cy="974726"/>
          </a:xfrm>
          <a:prstGeom prst="rect">
            <a:avLst/>
          </a:prstGeom>
          <a:noFill/>
          <a:ln>
            <a:noFill/>
          </a:ln>
        </p:spPr>
        <p:txBody>
          <a:bodyPr spcFirstLastPara="1" wrap="square" lIns="91425" tIns="45700" rIns="91425" bIns="45700" anchor="b" anchorCtr="0">
            <a:noAutofit/>
          </a:bodyPr>
          <a:lstStyle>
            <a:lvl1pPr marL="457200" lvl="0" indent="-355600" algn="l">
              <a:lnSpc>
                <a:spcPct val="100000"/>
              </a:lnSpc>
              <a:spcBef>
                <a:spcPts val="1500"/>
              </a:spcBef>
              <a:spcAft>
                <a:spcPts val="0"/>
              </a:spcAft>
              <a:buSzPts val="2000"/>
              <a:buChar char="•"/>
              <a:defRPr sz="2000" b="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812" name="Google Shape;10812;p857"/>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chemeClr val="lt1"/>
              </a:buClr>
              <a:buSzPts val="2201"/>
              <a:buFont typeface="Calibri"/>
              <a:buNone/>
              <a:defRPr sz="2201" b="0" i="0" u="none" strike="noStrike" cap="none">
                <a:solidFill>
                  <a:schemeClr val="lt1"/>
                </a:solidFill>
                <a:latin typeface="Calibri"/>
                <a:ea typeface="Calibri"/>
                <a:cs typeface="Calibri"/>
                <a:sym typeface="Calibri"/>
              </a:defRPr>
            </a:lvl1pPr>
            <a:lvl2pPr marL="0" marR="0" lvl="1" indent="0" algn="r">
              <a:lnSpc>
                <a:spcPct val="100000"/>
              </a:lnSpc>
              <a:spcBef>
                <a:spcPts val="0"/>
              </a:spcBef>
              <a:spcAft>
                <a:spcPts val="0"/>
              </a:spcAft>
              <a:buClr>
                <a:schemeClr val="lt1"/>
              </a:buClr>
              <a:buSzPts val="2201"/>
              <a:buFont typeface="Calibri"/>
              <a:buNone/>
              <a:defRPr sz="2201" b="0" i="0" u="none" strike="noStrike" cap="none">
                <a:solidFill>
                  <a:schemeClr val="lt1"/>
                </a:solidFill>
                <a:latin typeface="Calibri"/>
                <a:ea typeface="Calibri"/>
                <a:cs typeface="Calibri"/>
                <a:sym typeface="Calibri"/>
              </a:defRPr>
            </a:lvl2pPr>
            <a:lvl3pPr marL="0" marR="0" lvl="2" indent="0" algn="r">
              <a:lnSpc>
                <a:spcPct val="100000"/>
              </a:lnSpc>
              <a:spcBef>
                <a:spcPts val="0"/>
              </a:spcBef>
              <a:spcAft>
                <a:spcPts val="0"/>
              </a:spcAft>
              <a:buClr>
                <a:schemeClr val="lt1"/>
              </a:buClr>
              <a:buSzPts val="2201"/>
              <a:buFont typeface="Calibri"/>
              <a:buNone/>
              <a:defRPr sz="2201" b="0" i="0" u="none" strike="noStrike" cap="none">
                <a:solidFill>
                  <a:schemeClr val="lt1"/>
                </a:solidFill>
                <a:latin typeface="Calibri"/>
                <a:ea typeface="Calibri"/>
                <a:cs typeface="Calibri"/>
                <a:sym typeface="Calibri"/>
              </a:defRPr>
            </a:lvl3pPr>
            <a:lvl4pPr marL="0" marR="0" lvl="3" indent="0" algn="r">
              <a:lnSpc>
                <a:spcPct val="100000"/>
              </a:lnSpc>
              <a:spcBef>
                <a:spcPts val="0"/>
              </a:spcBef>
              <a:spcAft>
                <a:spcPts val="0"/>
              </a:spcAft>
              <a:buClr>
                <a:schemeClr val="lt1"/>
              </a:buClr>
              <a:buSzPts val="2201"/>
              <a:buFont typeface="Calibri"/>
              <a:buNone/>
              <a:defRPr sz="2201" b="0" i="0" u="none" strike="noStrike" cap="none">
                <a:solidFill>
                  <a:schemeClr val="lt1"/>
                </a:solidFill>
                <a:latin typeface="Calibri"/>
                <a:ea typeface="Calibri"/>
                <a:cs typeface="Calibri"/>
                <a:sym typeface="Calibri"/>
              </a:defRPr>
            </a:lvl4pPr>
            <a:lvl5pPr marL="0" marR="0" lvl="4" indent="0" algn="r">
              <a:lnSpc>
                <a:spcPct val="100000"/>
              </a:lnSpc>
              <a:spcBef>
                <a:spcPts val="0"/>
              </a:spcBef>
              <a:spcAft>
                <a:spcPts val="0"/>
              </a:spcAft>
              <a:buClr>
                <a:schemeClr val="lt1"/>
              </a:buClr>
              <a:buSzPts val="2201"/>
              <a:buFont typeface="Calibri"/>
              <a:buNone/>
              <a:defRPr sz="2201" b="0" i="0" u="none" strike="noStrike" cap="none">
                <a:solidFill>
                  <a:schemeClr val="lt1"/>
                </a:solidFill>
                <a:latin typeface="Calibri"/>
                <a:ea typeface="Calibri"/>
                <a:cs typeface="Calibri"/>
                <a:sym typeface="Calibri"/>
              </a:defRPr>
            </a:lvl5pPr>
            <a:lvl6pPr marL="0" marR="0" lvl="5" indent="0" algn="r">
              <a:lnSpc>
                <a:spcPct val="100000"/>
              </a:lnSpc>
              <a:spcBef>
                <a:spcPts val="0"/>
              </a:spcBef>
              <a:spcAft>
                <a:spcPts val="0"/>
              </a:spcAft>
              <a:buClr>
                <a:schemeClr val="lt1"/>
              </a:buClr>
              <a:buSzPts val="2201"/>
              <a:buFont typeface="Calibri"/>
              <a:buNone/>
              <a:defRPr sz="2201" b="0" i="0" u="none" strike="noStrike" cap="none">
                <a:solidFill>
                  <a:schemeClr val="lt1"/>
                </a:solidFill>
                <a:latin typeface="Calibri"/>
                <a:ea typeface="Calibri"/>
                <a:cs typeface="Calibri"/>
                <a:sym typeface="Calibri"/>
              </a:defRPr>
            </a:lvl6pPr>
            <a:lvl7pPr marL="0" marR="0" lvl="6" indent="0" algn="r">
              <a:lnSpc>
                <a:spcPct val="100000"/>
              </a:lnSpc>
              <a:spcBef>
                <a:spcPts val="0"/>
              </a:spcBef>
              <a:spcAft>
                <a:spcPts val="0"/>
              </a:spcAft>
              <a:buClr>
                <a:schemeClr val="lt1"/>
              </a:buClr>
              <a:buSzPts val="2201"/>
              <a:buFont typeface="Calibri"/>
              <a:buNone/>
              <a:defRPr sz="2201" b="0" i="0" u="none" strike="noStrike" cap="none">
                <a:solidFill>
                  <a:schemeClr val="lt1"/>
                </a:solidFill>
                <a:latin typeface="Calibri"/>
                <a:ea typeface="Calibri"/>
                <a:cs typeface="Calibri"/>
                <a:sym typeface="Calibri"/>
              </a:defRPr>
            </a:lvl7pPr>
            <a:lvl8pPr marL="0" marR="0" lvl="7" indent="0" algn="r">
              <a:lnSpc>
                <a:spcPct val="100000"/>
              </a:lnSpc>
              <a:spcBef>
                <a:spcPts val="0"/>
              </a:spcBef>
              <a:spcAft>
                <a:spcPts val="0"/>
              </a:spcAft>
              <a:buClr>
                <a:schemeClr val="lt1"/>
              </a:buClr>
              <a:buSzPts val="2201"/>
              <a:buFont typeface="Calibri"/>
              <a:buNone/>
              <a:defRPr sz="2201" b="0" i="0" u="none" strike="noStrike" cap="none">
                <a:solidFill>
                  <a:schemeClr val="lt1"/>
                </a:solidFill>
                <a:latin typeface="Calibri"/>
                <a:ea typeface="Calibri"/>
                <a:cs typeface="Calibri"/>
                <a:sym typeface="Calibri"/>
              </a:defRPr>
            </a:lvl8pPr>
            <a:lvl9pPr marL="0" marR="0" lvl="8" indent="0" algn="r">
              <a:lnSpc>
                <a:spcPct val="100000"/>
              </a:lnSpc>
              <a:spcBef>
                <a:spcPts val="0"/>
              </a:spcBef>
              <a:spcAft>
                <a:spcPts val="0"/>
              </a:spcAft>
              <a:buClr>
                <a:schemeClr val="lt1"/>
              </a:buClr>
              <a:buSzPts val="2201"/>
              <a:buFont typeface="Calibri"/>
              <a:buNone/>
              <a:defRPr sz="2201" b="0" i="0" u="none" strike="noStrike" cap="none">
                <a:solidFill>
                  <a:schemeClr val="lt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10813" name="Google Shape;10813;p857" descr="M:\Marketing Communication and Referral Access\Luis\newbrand\UCM_logo\master\horizontal\UCM_Logo_Master_Brand_Horizontal_Tagline_rgb.jpg"/>
          <p:cNvPicPr preferRelativeResize="0"/>
          <p:nvPr/>
        </p:nvPicPr>
        <p:blipFill rotWithShape="1">
          <a:blip r:embed="rId2">
            <a:alphaModFix/>
          </a:blip>
          <a:srcRect/>
          <a:stretch/>
        </p:blipFill>
        <p:spPr>
          <a:xfrm>
            <a:off x="152402" y="8953501"/>
            <a:ext cx="5556515" cy="977900"/>
          </a:xfrm>
          <a:prstGeom prst="rect">
            <a:avLst/>
          </a:prstGeom>
          <a:noFill/>
          <a:ln>
            <a:noFill/>
          </a:ln>
        </p:spPr>
      </p:pic>
    </p:spTree>
  </p:cSld>
  <p:clrMapOvr>
    <a:masterClrMapping/>
  </p:clrMapOvr>
</p:sldLayout>
</file>

<file path=ppt/slideLayouts/slideLayout1126.xml><?xml version="1.0" encoding="utf-8"?>
<p:sldLayout xmlns:a="http://schemas.openxmlformats.org/drawingml/2006/main" xmlns:r="http://schemas.openxmlformats.org/officeDocument/2006/relationships" xmlns:p="http://schemas.openxmlformats.org/presentationml/2006/main" matchingName="11_Title Slide_Yale Blue">
  <p:cSld name="11_Title Slide_Yale Blue">
    <p:spTree>
      <p:nvGrpSpPr>
        <p:cNvPr id="1" name="Shape 10814"/>
        <p:cNvGrpSpPr/>
        <p:nvPr/>
      </p:nvGrpSpPr>
      <p:grpSpPr>
        <a:xfrm>
          <a:off x="0" y="0"/>
          <a:ext cx="0" cy="0"/>
          <a:chOff x="0" y="0"/>
          <a:chExt cx="0" cy="0"/>
        </a:xfrm>
      </p:grpSpPr>
      <p:sp>
        <p:nvSpPr>
          <p:cNvPr id="10815" name="Google Shape;10815;p858"/>
          <p:cNvSpPr txBox="1">
            <a:spLocks noGrp="1"/>
          </p:cNvSpPr>
          <p:nvPr>
            <p:ph type="body" idx="1"/>
          </p:nvPr>
        </p:nvSpPr>
        <p:spPr>
          <a:xfrm>
            <a:off x="4239833"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816" name="Google Shape;10816;p858"/>
          <p:cNvSpPr txBox="1">
            <a:spLocks noGrp="1"/>
          </p:cNvSpPr>
          <p:nvPr>
            <p:ph type="ctrTitle"/>
          </p:nvPr>
        </p:nvSpPr>
        <p:spPr>
          <a:xfrm>
            <a:off x="4239833" y="2710727"/>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0"/>
              <a:buFont typeface="Verdana"/>
              <a:buNone/>
              <a:defRPr sz="8000"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817" name="Google Shape;10817;p858"/>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10818" name="Google Shape;10818;p85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
        <p:nvSpPr>
          <p:cNvPr id="10819" name="Google Shape;10819;p858"/>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
        <p:nvSpPr>
          <p:cNvPr id="10820" name="Google Shape;10820;p858"/>
          <p:cNvSpPr/>
          <p:nvPr/>
        </p:nvSpPr>
        <p:spPr>
          <a:xfrm rot="10800000">
            <a:off x="2" y="3000373"/>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3600"/>
              <a:buFont typeface="Arial"/>
              <a:buNone/>
            </a:pPr>
            <a:endParaRPr sz="3600" b="0" i="0" u="none" strike="noStrike" cap="none">
              <a:solidFill>
                <a:schemeClr val="lt1"/>
              </a:solidFill>
              <a:latin typeface="Arial"/>
              <a:ea typeface="Arial"/>
              <a:cs typeface="Arial"/>
              <a:sym typeface="Arial"/>
            </a:endParaRPr>
          </a:p>
        </p:txBody>
      </p:sp>
      <p:sp>
        <p:nvSpPr>
          <p:cNvPr id="10821" name="Google Shape;10821;p858"/>
          <p:cNvSpPr/>
          <p:nvPr/>
        </p:nvSpPr>
        <p:spPr>
          <a:xfrm>
            <a:off x="0" y="9172577"/>
            <a:ext cx="18288000" cy="1114424"/>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3600"/>
              <a:buFont typeface="Arial"/>
              <a:buNone/>
            </a:pPr>
            <a:endParaRPr sz="3600" b="0" i="0" u="none" strike="noStrike" cap="none">
              <a:solidFill>
                <a:schemeClr val="lt1"/>
              </a:solidFill>
              <a:latin typeface="Arial"/>
              <a:ea typeface="Arial"/>
              <a:cs typeface="Arial"/>
              <a:sym typeface="Arial"/>
            </a:endParaRPr>
          </a:p>
        </p:txBody>
      </p:sp>
      <p:sp>
        <p:nvSpPr>
          <p:cNvPr id="10822" name="Google Shape;10822;p858"/>
          <p:cNvSpPr txBox="1">
            <a:spLocks noGrp="1"/>
          </p:cNvSpPr>
          <p:nvPr>
            <p:ph type="body" idx="2"/>
          </p:nvPr>
        </p:nvSpPr>
        <p:spPr>
          <a:xfrm>
            <a:off x="4239833" y="5171099"/>
            <a:ext cx="12267920" cy="106997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b="0" i="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0823" name="Google Shape;10823;p858"/>
          <p:cNvPicPr preferRelativeResize="0"/>
          <p:nvPr/>
        </p:nvPicPr>
        <p:blipFill rotWithShape="1">
          <a:blip r:embed="rId2">
            <a:alphaModFix/>
          </a:blip>
          <a:srcRect/>
          <a:stretch/>
        </p:blipFill>
        <p:spPr>
          <a:xfrm>
            <a:off x="4244752" y="6267494"/>
            <a:ext cx="6593939" cy="1710245"/>
          </a:xfrm>
          <a:prstGeom prst="rect">
            <a:avLst/>
          </a:prstGeom>
          <a:noFill/>
          <a:ln>
            <a:noFill/>
          </a:ln>
        </p:spPr>
      </p:pic>
    </p:spTree>
  </p:cSld>
  <p:clrMapOvr>
    <a:masterClrMapping/>
  </p:clrMapOvr>
</p:sldLayout>
</file>

<file path=ppt/slideLayouts/slideLayout1127.xml><?xml version="1.0" encoding="utf-8"?>
<p:sldLayout xmlns:a="http://schemas.openxmlformats.org/drawingml/2006/main" xmlns:r="http://schemas.openxmlformats.org/officeDocument/2006/relationships" xmlns:p="http://schemas.openxmlformats.org/presentationml/2006/main" matchingName="9_Title and Bullets Layout">
  <p:cSld name="9_Title and Bullets Layout">
    <p:spTree>
      <p:nvGrpSpPr>
        <p:cNvPr id="1" name="Shape 10824"/>
        <p:cNvGrpSpPr/>
        <p:nvPr/>
      </p:nvGrpSpPr>
      <p:grpSpPr>
        <a:xfrm>
          <a:off x="0" y="0"/>
          <a:ext cx="0" cy="0"/>
          <a:chOff x="0" y="0"/>
          <a:chExt cx="0" cy="0"/>
        </a:xfrm>
      </p:grpSpPr>
      <p:sp>
        <p:nvSpPr>
          <p:cNvPr id="10825" name="Google Shape;10825;p859"/>
          <p:cNvSpPr txBox="1">
            <a:spLocks noGrp="1"/>
          </p:cNvSpPr>
          <p:nvPr>
            <p:ph type="title"/>
          </p:nvPr>
        </p:nvSpPr>
        <p:spPr>
          <a:xfrm>
            <a:off x="1273486" y="1175768"/>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826" name="Google Shape;10826;p859"/>
          <p:cNvSpPr/>
          <p:nvPr/>
        </p:nvSpPr>
        <p:spPr>
          <a:xfrm>
            <a:off x="0" y="9469676"/>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10827" name="Google Shape;10827;p859"/>
          <p:cNvSpPr/>
          <p:nvPr/>
        </p:nvSpPr>
        <p:spPr>
          <a:xfrm>
            <a:off x="0" y="9452272"/>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10828" name="Google Shape;10828;p859"/>
          <p:cNvSpPr txBox="1">
            <a:spLocks noGrp="1"/>
          </p:cNvSpPr>
          <p:nvPr>
            <p:ph type="body" idx="1"/>
          </p:nvPr>
        </p:nvSpPr>
        <p:spPr>
          <a:xfrm>
            <a:off x="1273177" y="2422527"/>
            <a:ext cx="15265400" cy="5718174"/>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500"/>
              </a:spcBef>
              <a:spcAft>
                <a:spcPts val="0"/>
              </a:spcAft>
              <a:buSzPts val="3200"/>
              <a:buFont typeface="Arial"/>
              <a:buChar char="•"/>
              <a:defRPr sz="3200" b="0">
                <a:solidFill>
                  <a:schemeClr val="dk1"/>
                </a:solidFill>
                <a:latin typeface="Verdana"/>
                <a:ea typeface="Verdana"/>
                <a:cs typeface="Verdana"/>
                <a:sym typeface="Verdana"/>
              </a:defRPr>
            </a:lvl1pPr>
            <a:lvl2pPr marL="914400" lvl="1" indent="-431800" algn="l">
              <a:lnSpc>
                <a:spcPct val="100000"/>
              </a:lnSpc>
              <a:spcBef>
                <a:spcPts val="1500"/>
              </a:spcBef>
              <a:spcAft>
                <a:spcPts val="0"/>
              </a:spcAft>
              <a:buSzPts val="3200"/>
              <a:buChar char="•"/>
              <a:defRPr sz="3200">
                <a:latin typeface="Verdana"/>
                <a:ea typeface="Verdana"/>
                <a:cs typeface="Verdana"/>
                <a:sym typeface="Verdana"/>
              </a:defRPr>
            </a:lvl2pPr>
            <a:lvl3pPr marL="1371600" lvl="2" indent="-431800" algn="l">
              <a:lnSpc>
                <a:spcPct val="100000"/>
              </a:lnSpc>
              <a:spcBef>
                <a:spcPts val="1500"/>
              </a:spcBef>
              <a:spcAft>
                <a:spcPts val="0"/>
              </a:spcAft>
              <a:buSzPts val="3200"/>
              <a:buChar char="•"/>
              <a:defRPr sz="3200">
                <a:latin typeface="Verdana"/>
                <a:ea typeface="Verdana"/>
                <a:cs typeface="Verdana"/>
                <a:sym typeface="Verdana"/>
              </a:defRPr>
            </a:lvl3pPr>
            <a:lvl4pPr marL="1828800" lvl="3" indent="-431800" algn="l">
              <a:lnSpc>
                <a:spcPct val="100000"/>
              </a:lnSpc>
              <a:spcBef>
                <a:spcPts val="1500"/>
              </a:spcBef>
              <a:spcAft>
                <a:spcPts val="0"/>
              </a:spcAft>
              <a:buSzPts val="3200"/>
              <a:buChar char="•"/>
              <a:defRPr sz="3200">
                <a:latin typeface="Verdana"/>
                <a:ea typeface="Verdana"/>
                <a:cs typeface="Verdana"/>
                <a:sym typeface="Verdana"/>
              </a:defRPr>
            </a:lvl4pPr>
            <a:lvl5pPr marL="2286000" lvl="4" indent="-431800" algn="l">
              <a:lnSpc>
                <a:spcPct val="100000"/>
              </a:lnSpc>
              <a:spcBef>
                <a:spcPts val="1500"/>
              </a:spcBef>
              <a:spcAft>
                <a:spcPts val="0"/>
              </a:spcAft>
              <a:buSzPts val="3200"/>
              <a:buChar char="•"/>
              <a:defRPr sz="3200">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0829" name="Google Shape;10829;p859"/>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1128.xml><?xml version="1.0" encoding="utf-8"?>
<p:sldLayout xmlns:a="http://schemas.openxmlformats.org/drawingml/2006/main" xmlns:r="http://schemas.openxmlformats.org/officeDocument/2006/relationships" xmlns:p="http://schemas.openxmlformats.org/presentationml/2006/main" matchingName="37_Title and Content">
  <p:cSld name="37_Title and Content">
    <p:spTree>
      <p:nvGrpSpPr>
        <p:cNvPr id="1" name="Shape 10830"/>
        <p:cNvGrpSpPr/>
        <p:nvPr/>
      </p:nvGrpSpPr>
      <p:grpSpPr>
        <a:xfrm>
          <a:off x="0" y="0"/>
          <a:ext cx="0" cy="0"/>
          <a:chOff x="0" y="0"/>
          <a:chExt cx="0" cy="0"/>
        </a:xfrm>
      </p:grpSpPr>
      <p:sp>
        <p:nvSpPr>
          <p:cNvPr id="10831" name="Google Shape;10831;p860"/>
          <p:cNvSpPr/>
          <p:nvPr/>
        </p:nvSpPr>
        <p:spPr>
          <a:xfrm>
            <a:off x="0" y="9469676"/>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pic>
        <p:nvPicPr>
          <p:cNvPr id="10832" name="Google Shape;10832;p860"/>
          <p:cNvPicPr preferRelativeResize="0"/>
          <p:nvPr/>
        </p:nvPicPr>
        <p:blipFill rotWithShape="1">
          <a:blip r:embed="rId2">
            <a:alphaModFix/>
          </a:blip>
          <a:srcRect/>
          <a:stretch/>
        </p:blipFill>
        <p:spPr>
          <a:xfrm>
            <a:off x="10699008" y="9546612"/>
            <a:ext cx="7588992" cy="740388"/>
          </a:xfrm>
          <a:prstGeom prst="rect">
            <a:avLst/>
          </a:prstGeom>
          <a:noFill/>
          <a:ln>
            <a:noFill/>
          </a:ln>
        </p:spPr>
      </p:pic>
      <p:sp>
        <p:nvSpPr>
          <p:cNvPr id="10833" name="Google Shape;10833;p860"/>
          <p:cNvSpPr/>
          <p:nvPr/>
        </p:nvSpPr>
        <p:spPr>
          <a:xfrm>
            <a:off x="0" y="9452272"/>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10834" name="Google Shape;10834;p860"/>
          <p:cNvSpPr txBox="1">
            <a:spLocks noGrp="1"/>
          </p:cNvSpPr>
          <p:nvPr>
            <p:ph type="title"/>
          </p:nvPr>
        </p:nvSpPr>
        <p:spPr>
          <a:xfrm>
            <a:off x="1273484" y="1210285"/>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835" name="Google Shape;10835;p860"/>
          <p:cNvSpPr txBox="1">
            <a:spLocks noGrp="1"/>
          </p:cNvSpPr>
          <p:nvPr>
            <p:ph type="body" idx="1"/>
          </p:nvPr>
        </p:nvSpPr>
        <p:spPr>
          <a:xfrm>
            <a:off x="1273484" y="2456780"/>
            <a:ext cx="15234269" cy="617573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129.xml><?xml version="1.0" encoding="utf-8"?>
<p:sldLayout xmlns:a="http://schemas.openxmlformats.org/drawingml/2006/main" xmlns:r="http://schemas.openxmlformats.org/officeDocument/2006/relationships" xmlns:p="http://schemas.openxmlformats.org/presentationml/2006/main" matchingName="9_Two Section | Picture and Copy Layout">
  <p:cSld name="9_Two Section | Picture and Copy Layout">
    <p:spTree>
      <p:nvGrpSpPr>
        <p:cNvPr id="1" name="Shape 10836"/>
        <p:cNvGrpSpPr/>
        <p:nvPr/>
      </p:nvGrpSpPr>
      <p:grpSpPr>
        <a:xfrm>
          <a:off x="0" y="0"/>
          <a:ext cx="0" cy="0"/>
          <a:chOff x="0" y="0"/>
          <a:chExt cx="0" cy="0"/>
        </a:xfrm>
      </p:grpSpPr>
      <p:sp>
        <p:nvSpPr>
          <p:cNvPr id="10837" name="Google Shape;10837;p861"/>
          <p:cNvSpPr/>
          <p:nvPr/>
        </p:nvSpPr>
        <p:spPr>
          <a:xfrm>
            <a:off x="0" y="9469676"/>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10838" name="Google Shape;10838;p861"/>
          <p:cNvSpPr/>
          <p:nvPr/>
        </p:nvSpPr>
        <p:spPr>
          <a:xfrm>
            <a:off x="0" y="9452272"/>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10839" name="Google Shape;10839;p861"/>
          <p:cNvSpPr txBox="1">
            <a:spLocks noGrp="1"/>
          </p:cNvSpPr>
          <p:nvPr>
            <p:ph type="body" idx="1"/>
          </p:nvPr>
        </p:nvSpPr>
        <p:spPr>
          <a:xfrm>
            <a:off x="1780248" y="1941679"/>
            <a:ext cx="5975004" cy="5682134"/>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800"/>
              <a:buNone/>
              <a:defRPr sz="1800" b="0" i="1">
                <a:solidFill>
                  <a:srgbClr val="003B5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840" name="Google Shape;10840;p861"/>
          <p:cNvSpPr txBox="1">
            <a:spLocks noGrp="1"/>
          </p:cNvSpPr>
          <p:nvPr>
            <p:ph type="body" idx="2"/>
          </p:nvPr>
        </p:nvSpPr>
        <p:spPr>
          <a:xfrm>
            <a:off x="8324093" y="2995691"/>
            <a:ext cx="8199842" cy="4628120"/>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b="0">
                <a:solidFill>
                  <a:schemeClr val="dk1"/>
                </a:solidFill>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b="0">
                <a:solidFill>
                  <a:srgbClr val="003B5C"/>
                </a:solidFill>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841" name="Google Shape;10841;p861"/>
          <p:cNvSpPr txBox="1">
            <a:spLocks noGrp="1"/>
          </p:cNvSpPr>
          <p:nvPr>
            <p:ph type="title"/>
          </p:nvPr>
        </p:nvSpPr>
        <p:spPr>
          <a:xfrm>
            <a:off x="8324093" y="1731790"/>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0842" name="Google Shape;10842;p861"/>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1130.xml><?xml version="1.0" encoding="utf-8"?>
<p:sldLayout xmlns:a="http://schemas.openxmlformats.org/drawingml/2006/main" xmlns:r="http://schemas.openxmlformats.org/officeDocument/2006/relationships" xmlns:p="http://schemas.openxmlformats.org/presentationml/2006/main" matchingName="10_Title and Bullets Layout">
  <p:cSld name="10_Title and Bullets Layout">
    <p:spTree>
      <p:nvGrpSpPr>
        <p:cNvPr id="1" name="Shape 10843"/>
        <p:cNvGrpSpPr/>
        <p:nvPr/>
      </p:nvGrpSpPr>
      <p:grpSpPr>
        <a:xfrm>
          <a:off x="0" y="0"/>
          <a:ext cx="0" cy="0"/>
          <a:chOff x="0" y="0"/>
          <a:chExt cx="0" cy="0"/>
        </a:xfrm>
      </p:grpSpPr>
      <p:sp>
        <p:nvSpPr>
          <p:cNvPr id="10844" name="Google Shape;10844;p862"/>
          <p:cNvSpPr txBox="1">
            <a:spLocks noGrp="1"/>
          </p:cNvSpPr>
          <p:nvPr>
            <p:ph type="title"/>
          </p:nvPr>
        </p:nvSpPr>
        <p:spPr>
          <a:xfrm>
            <a:off x="1273486" y="1175768"/>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845" name="Google Shape;10845;p862"/>
          <p:cNvSpPr/>
          <p:nvPr/>
        </p:nvSpPr>
        <p:spPr>
          <a:xfrm>
            <a:off x="0" y="9469676"/>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10846" name="Google Shape;10846;p862"/>
          <p:cNvSpPr/>
          <p:nvPr/>
        </p:nvSpPr>
        <p:spPr>
          <a:xfrm>
            <a:off x="0" y="9452272"/>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10847" name="Google Shape;10847;p862"/>
          <p:cNvSpPr txBox="1">
            <a:spLocks noGrp="1"/>
          </p:cNvSpPr>
          <p:nvPr>
            <p:ph type="body" idx="1"/>
          </p:nvPr>
        </p:nvSpPr>
        <p:spPr>
          <a:xfrm>
            <a:off x="1273177" y="2422527"/>
            <a:ext cx="15265400" cy="5718174"/>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500"/>
              </a:spcBef>
              <a:spcAft>
                <a:spcPts val="0"/>
              </a:spcAft>
              <a:buSzPts val="3200"/>
              <a:buFont typeface="Arial"/>
              <a:buChar char="•"/>
              <a:defRPr sz="3200" b="0">
                <a:solidFill>
                  <a:schemeClr val="dk1"/>
                </a:solidFill>
                <a:latin typeface="Verdana"/>
                <a:ea typeface="Verdana"/>
                <a:cs typeface="Verdana"/>
                <a:sym typeface="Verdana"/>
              </a:defRPr>
            </a:lvl1pPr>
            <a:lvl2pPr marL="914400" lvl="1" indent="-431800" algn="l">
              <a:lnSpc>
                <a:spcPct val="100000"/>
              </a:lnSpc>
              <a:spcBef>
                <a:spcPts val="1500"/>
              </a:spcBef>
              <a:spcAft>
                <a:spcPts val="0"/>
              </a:spcAft>
              <a:buSzPts val="3200"/>
              <a:buChar char="•"/>
              <a:defRPr sz="3200">
                <a:latin typeface="Verdana"/>
                <a:ea typeface="Verdana"/>
                <a:cs typeface="Verdana"/>
                <a:sym typeface="Verdana"/>
              </a:defRPr>
            </a:lvl2pPr>
            <a:lvl3pPr marL="1371600" lvl="2" indent="-431800" algn="l">
              <a:lnSpc>
                <a:spcPct val="100000"/>
              </a:lnSpc>
              <a:spcBef>
                <a:spcPts val="1500"/>
              </a:spcBef>
              <a:spcAft>
                <a:spcPts val="0"/>
              </a:spcAft>
              <a:buSzPts val="3200"/>
              <a:buChar char="•"/>
              <a:defRPr sz="3200">
                <a:latin typeface="Verdana"/>
                <a:ea typeface="Verdana"/>
                <a:cs typeface="Verdana"/>
                <a:sym typeface="Verdana"/>
              </a:defRPr>
            </a:lvl3pPr>
            <a:lvl4pPr marL="1828800" lvl="3" indent="-431800" algn="l">
              <a:lnSpc>
                <a:spcPct val="100000"/>
              </a:lnSpc>
              <a:spcBef>
                <a:spcPts val="1500"/>
              </a:spcBef>
              <a:spcAft>
                <a:spcPts val="0"/>
              </a:spcAft>
              <a:buSzPts val="3200"/>
              <a:buChar char="•"/>
              <a:defRPr sz="3200">
                <a:latin typeface="Verdana"/>
                <a:ea typeface="Verdana"/>
                <a:cs typeface="Verdana"/>
                <a:sym typeface="Verdana"/>
              </a:defRPr>
            </a:lvl4pPr>
            <a:lvl5pPr marL="2286000" lvl="4" indent="-431800" algn="l">
              <a:lnSpc>
                <a:spcPct val="100000"/>
              </a:lnSpc>
              <a:spcBef>
                <a:spcPts val="1500"/>
              </a:spcBef>
              <a:spcAft>
                <a:spcPts val="0"/>
              </a:spcAft>
              <a:buSzPts val="3200"/>
              <a:buChar char="•"/>
              <a:defRPr sz="3200">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0848" name="Google Shape;10848;p862"/>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1131.xml><?xml version="1.0" encoding="utf-8"?>
<p:sldLayout xmlns:a="http://schemas.openxmlformats.org/drawingml/2006/main" xmlns:r="http://schemas.openxmlformats.org/officeDocument/2006/relationships" xmlns:p="http://schemas.openxmlformats.org/presentationml/2006/main" matchingName="38_Title and Content">
  <p:cSld name="38_Title and Content">
    <p:spTree>
      <p:nvGrpSpPr>
        <p:cNvPr id="1" name="Shape 10849"/>
        <p:cNvGrpSpPr/>
        <p:nvPr/>
      </p:nvGrpSpPr>
      <p:grpSpPr>
        <a:xfrm>
          <a:off x="0" y="0"/>
          <a:ext cx="0" cy="0"/>
          <a:chOff x="0" y="0"/>
          <a:chExt cx="0" cy="0"/>
        </a:xfrm>
      </p:grpSpPr>
      <p:sp>
        <p:nvSpPr>
          <p:cNvPr id="10850" name="Google Shape;10850;p863"/>
          <p:cNvSpPr/>
          <p:nvPr/>
        </p:nvSpPr>
        <p:spPr>
          <a:xfrm>
            <a:off x="0" y="9469676"/>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pic>
        <p:nvPicPr>
          <p:cNvPr id="10851" name="Google Shape;10851;p863"/>
          <p:cNvPicPr preferRelativeResize="0"/>
          <p:nvPr/>
        </p:nvPicPr>
        <p:blipFill rotWithShape="1">
          <a:blip r:embed="rId2">
            <a:alphaModFix/>
          </a:blip>
          <a:srcRect/>
          <a:stretch/>
        </p:blipFill>
        <p:spPr>
          <a:xfrm>
            <a:off x="10699008" y="9546612"/>
            <a:ext cx="7588992" cy="740388"/>
          </a:xfrm>
          <a:prstGeom prst="rect">
            <a:avLst/>
          </a:prstGeom>
          <a:noFill/>
          <a:ln>
            <a:noFill/>
          </a:ln>
        </p:spPr>
      </p:pic>
      <p:sp>
        <p:nvSpPr>
          <p:cNvPr id="10852" name="Google Shape;10852;p863"/>
          <p:cNvSpPr/>
          <p:nvPr/>
        </p:nvSpPr>
        <p:spPr>
          <a:xfrm>
            <a:off x="0" y="9452272"/>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10853" name="Google Shape;10853;p863"/>
          <p:cNvSpPr txBox="1">
            <a:spLocks noGrp="1"/>
          </p:cNvSpPr>
          <p:nvPr>
            <p:ph type="title"/>
          </p:nvPr>
        </p:nvSpPr>
        <p:spPr>
          <a:xfrm>
            <a:off x="1273484" y="1210285"/>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854" name="Google Shape;10854;p863"/>
          <p:cNvSpPr txBox="1">
            <a:spLocks noGrp="1"/>
          </p:cNvSpPr>
          <p:nvPr>
            <p:ph type="body" idx="1"/>
          </p:nvPr>
        </p:nvSpPr>
        <p:spPr>
          <a:xfrm>
            <a:off x="1273484" y="2456780"/>
            <a:ext cx="15234269" cy="617573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132.xml><?xml version="1.0" encoding="utf-8"?>
<p:sldLayout xmlns:a="http://schemas.openxmlformats.org/drawingml/2006/main" xmlns:r="http://schemas.openxmlformats.org/officeDocument/2006/relationships" xmlns:p="http://schemas.openxmlformats.org/presentationml/2006/main" matchingName="10_Two Section | Picture and Copy Layout">
  <p:cSld name="10_Two Section | Picture and Copy Layout">
    <p:spTree>
      <p:nvGrpSpPr>
        <p:cNvPr id="1" name="Shape 10855"/>
        <p:cNvGrpSpPr/>
        <p:nvPr/>
      </p:nvGrpSpPr>
      <p:grpSpPr>
        <a:xfrm>
          <a:off x="0" y="0"/>
          <a:ext cx="0" cy="0"/>
          <a:chOff x="0" y="0"/>
          <a:chExt cx="0" cy="0"/>
        </a:xfrm>
      </p:grpSpPr>
      <p:sp>
        <p:nvSpPr>
          <p:cNvPr id="10856" name="Google Shape;10856;p864"/>
          <p:cNvSpPr/>
          <p:nvPr/>
        </p:nvSpPr>
        <p:spPr>
          <a:xfrm>
            <a:off x="0" y="9469676"/>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10857" name="Google Shape;10857;p864"/>
          <p:cNvSpPr/>
          <p:nvPr/>
        </p:nvSpPr>
        <p:spPr>
          <a:xfrm>
            <a:off x="0" y="9452272"/>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10858" name="Google Shape;10858;p864"/>
          <p:cNvSpPr txBox="1">
            <a:spLocks noGrp="1"/>
          </p:cNvSpPr>
          <p:nvPr>
            <p:ph type="body" idx="1"/>
          </p:nvPr>
        </p:nvSpPr>
        <p:spPr>
          <a:xfrm>
            <a:off x="1780248" y="1941679"/>
            <a:ext cx="5975004" cy="5682134"/>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800"/>
              <a:buNone/>
              <a:defRPr sz="1800" b="0" i="1">
                <a:solidFill>
                  <a:srgbClr val="003B5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859" name="Google Shape;10859;p864"/>
          <p:cNvSpPr txBox="1">
            <a:spLocks noGrp="1"/>
          </p:cNvSpPr>
          <p:nvPr>
            <p:ph type="body" idx="2"/>
          </p:nvPr>
        </p:nvSpPr>
        <p:spPr>
          <a:xfrm>
            <a:off x="8324093" y="2995691"/>
            <a:ext cx="8199842" cy="4628120"/>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b="0">
                <a:solidFill>
                  <a:schemeClr val="dk1"/>
                </a:solidFill>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b="0">
                <a:solidFill>
                  <a:srgbClr val="003B5C"/>
                </a:solidFill>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860" name="Google Shape;10860;p864"/>
          <p:cNvSpPr txBox="1">
            <a:spLocks noGrp="1"/>
          </p:cNvSpPr>
          <p:nvPr>
            <p:ph type="title"/>
          </p:nvPr>
        </p:nvSpPr>
        <p:spPr>
          <a:xfrm>
            <a:off x="8324093" y="1731790"/>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0861" name="Google Shape;10861;p864"/>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1133.xml><?xml version="1.0" encoding="utf-8"?>
<p:sldLayout xmlns:a="http://schemas.openxmlformats.org/drawingml/2006/main" xmlns:r="http://schemas.openxmlformats.org/officeDocument/2006/relationships" xmlns:p="http://schemas.openxmlformats.org/presentationml/2006/main" matchingName="11_Title and Bullets Layout">
  <p:cSld name="11_Title and Bullets Layout">
    <p:spTree>
      <p:nvGrpSpPr>
        <p:cNvPr id="1" name="Shape 10862"/>
        <p:cNvGrpSpPr/>
        <p:nvPr/>
      </p:nvGrpSpPr>
      <p:grpSpPr>
        <a:xfrm>
          <a:off x="0" y="0"/>
          <a:ext cx="0" cy="0"/>
          <a:chOff x="0" y="0"/>
          <a:chExt cx="0" cy="0"/>
        </a:xfrm>
      </p:grpSpPr>
      <p:sp>
        <p:nvSpPr>
          <p:cNvPr id="10863" name="Google Shape;10863;p865"/>
          <p:cNvSpPr txBox="1">
            <a:spLocks noGrp="1"/>
          </p:cNvSpPr>
          <p:nvPr>
            <p:ph type="title"/>
          </p:nvPr>
        </p:nvSpPr>
        <p:spPr>
          <a:xfrm>
            <a:off x="1273486" y="1175768"/>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864" name="Google Shape;10864;p865"/>
          <p:cNvSpPr/>
          <p:nvPr/>
        </p:nvSpPr>
        <p:spPr>
          <a:xfrm>
            <a:off x="0" y="9469676"/>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10865" name="Google Shape;10865;p865"/>
          <p:cNvSpPr/>
          <p:nvPr/>
        </p:nvSpPr>
        <p:spPr>
          <a:xfrm>
            <a:off x="0" y="9452272"/>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10866" name="Google Shape;10866;p865"/>
          <p:cNvSpPr txBox="1">
            <a:spLocks noGrp="1"/>
          </p:cNvSpPr>
          <p:nvPr>
            <p:ph type="body" idx="1"/>
          </p:nvPr>
        </p:nvSpPr>
        <p:spPr>
          <a:xfrm>
            <a:off x="1273177" y="2422527"/>
            <a:ext cx="15265400" cy="5718174"/>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500"/>
              </a:spcBef>
              <a:spcAft>
                <a:spcPts val="0"/>
              </a:spcAft>
              <a:buSzPts val="3200"/>
              <a:buFont typeface="Arial"/>
              <a:buChar char="•"/>
              <a:defRPr sz="3200" b="0">
                <a:solidFill>
                  <a:schemeClr val="dk1"/>
                </a:solidFill>
                <a:latin typeface="Verdana"/>
                <a:ea typeface="Verdana"/>
                <a:cs typeface="Verdana"/>
                <a:sym typeface="Verdana"/>
              </a:defRPr>
            </a:lvl1pPr>
            <a:lvl2pPr marL="914400" lvl="1" indent="-431800" algn="l">
              <a:lnSpc>
                <a:spcPct val="100000"/>
              </a:lnSpc>
              <a:spcBef>
                <a:spcPts val="1500"/>
              </a:spcBef>
              <a:spcAft>
                <a:spcPts val="0"/>
              </a:spcAft>
              <a:buSzPts val="3200"/>
              <a:buChar char="•"/>
              <a:defRPr sz="3200">
                <a:latin typeface="Verdana"/>
                <a:ea typeface="Verdana"/>
                <a:cs typeface="Verdana"/>
                <a:sym typeface="Verdana"/>
              </a:defRPr>
            </a:lvl2pPr>
            <a:lvl3pPr marL="1371600" lvl="2" indent="-431800" algn="l">
              <a:lnSpc>
                <a:spcPct val="100000"/>
              </a:lnSpc>
              <a:spcBef>
                <a:spcPts val="1500"/>
              </a:spcBef>
              <a:spcAft>
                <a:spcPts val="0"/>
              </a:spcAft>
              <a:buSzPts val="3200"/>
              <a:buChar char="•"/>
              <a:defRPr sz="3200">
                <a:latin typeface="Verdana"/>
                <a:ea typeface="Verdana"/>
                <a:cs typeface="Verdana"/>
                <a:sym typeface="Verdana"/>
              </a:defRPr>
            </a:lvl3pPr>
            <a:lvl4pPr marL="1828800" lvl="3" indent="-431800" algn="l">
              <a:lnSpc>
                <a:spcPct val="100000"/>
              </a:lnSpc>
              <a:spcBef>
                <a:spcPts val="1500"/>
              </a:spcBef>
              <a:spcAft>
                <a:spcPts val="0"/>
              </a:spcAft>
              <a:buSzPts val="3200"/>
              <a:buChar char="•"/>
              <a:defRPr sz="3200">
                <a:latin typeface="Verdana"/>
                <a:ea typeface="Verdana"/>
                <a:cs typeface="Verdana"/>
                <a:sym typeface="Verdana"/>
              </a:defRPr>
            </a:lvl4pPr>
            <a:lvl5pPr marL="2286000" lvl="4" indent="-431800" algn="l">
              <a:lnSpc>
                <a:spcPct val="100000"/>
              </a:lnSpc>
              <a:spcBef>
                <a:spcPts val="1500"/>
              </a:spcBef>
              <a:spcAft>
                <a:spcPts val="0"/>
              </a:spcAft>
              <a:buSzPts val="3200"/>
              <a:buChar char="•"/>
              <a:defRPr sz="3200">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0867" name="Google Shape;10867;p865"/>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1134.xml><?xml version="1.0" encoding="utf-8"?>
<p:sldLayout xmlns:a="http://schemas.openxmlformats.org/drawingml/2006/main" xmlns:r="http://schemas.openxmlformats.org/officeDocument/2006/relationships" xmlns:p="http://schemas.openxmlformats.org/presentationml/2006/main" matchingName="39_Title and Content">
  <p:cSld name="39_Title and Content">
    <p:spTree>
      <p:nvGrpSpPr>
        <p:cNvPr id="1" name="Shape 10868"/>
        <p:cNvGrpSpPr/>
        <p:nvPr/>
      </p:nvGrpSpPr>
      <p:grpSpPr>
        <a:xfrm>
          <a:off x="0" y="0"/>
          <a:ext cx="0" cy="0"/>
          <a:chOff x="0" y="0"/>
          <a:chExt cx="0" cy="0"/>
        </a:xfrm>
      </p:grpSpPr>
      <p:sp>
        <p:nvSpPr>
          <p:cNvPr id="10869" name="Google Shape;10869;p866"/>
          <p:cNvSpPr/>
          <p:nvPr/>
        </p:nvSpPr>
        <p:spPr>
          <a:xfrm>
            <a:off x="0" y="9469676"/>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pic>
        <p:nvPicPr>
          <p:cNvPr id="10870" name="Google Shape;10870;p866"/>
          <p:cNvPicPr preferRelativeResize="0"/>
          <p:nvPr/>
        </p:nvPicPr>
        <p:blipFill rotWithShape="1">
          <a:blip r:embed="rId2">
            <a:alphaModFix/>
          </a:blip>
          <a:srcRect/>
          <a:stretch/>
        </p:blipFill>
        <p:spPr>
          <a:xfrm>
            <a:off x="10699008" y="9546612"/>
            <a:ext cx="7588992" cy="740388"/>
          </a:xfrm>
          <a:prstGeom prst="rect">
            <a:avLst/>
          </a:prstGeom>
          <a:noFill/>
          <a:ln>
            <a:noFill/>
          </a:ln>
        </p:spPr>
      </p:pic>
      <p:sp>
        <p:nvSpPr>
          <p:cNvPr id="10871" name="Google Shape;10871;p866"/>
          <p:cNvSpPr/>
          <p:nvPr/>
        </p:nvSpPr>
        <p:spPr>
          <a:xfrm>
            <a:off x="0" y="9452272"/>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10872" name="Google Shape;10872;p866"/>
          <p:cNvSpPr txBox="1">
            <a:spLocks noGrp="1"/>
          </p:cNvSpPr>
          <p:nvPr>
            <p:ph type="title"/>
          </p:nvPr>
        </p:nvSpPr>
        <p:spPr>
          <a:xfrm>
            <a:off x="1273484" y="1210285"/>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873" name="Google Shape;10873;p866"/>
          <p:cNvSpPr txBox="1">
            <a:spLocks noGrp="1"/>
          </p:cNvSpPr>
          <p:nvPr>
            <p:ph type="body" idx="1"/>
          </p:nvPr>
        </p:nvSpPr>
        <p:spPr>
          <a:xfrm>
            <a:off x="1273484" y="2456780"/>
            <a:ext cx="15234269" cy="617573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135.xml><?xml version="1.0" encoding="utf-8"?>
<p:sldLayout xmlns:a="http://schemas.openxmlformats.org/drawingml/2006/main" xmlns:r="http://schemas.openxmlformats.org/officeDocument/2006/relationships" xmlns:p="http://schemas.openxmlformats.org/presentationml/2006/main" matchingName="11_Two Section | Picture and Copy Layout">
  <p:cSld name="11_Two Section | Picture and Copy Layout">
    <p:spTree>
      <p:nvGrpSpPr>
        <p:cNvPr id="1" name="Shape 10874"/>
        <p:cNvGrpSpPr/>
        <p:nvPr/>
      </p:nvGrpSpPr>
      <p:grpSpPr>
        <a:xfrm>
          <a:off x="0" y="0"/>
          <a:ext cx="0" cy="0"/>
          <a:chOff x="0" y="0"/>
          <a:chExt cx="0" cy="0"/>
        </a:xfrm>
      </p:grpSpPr>
      <p:sp>
        <p:nvSpPr>
          <p:cNvPr id="10875" name="Google Shape;10875;p867"/>
          <p:cNvSpPr/>
          <p:nvPr/>
        </p:nvSpPr>
        <p:spPr>
          <a:xfrm>
            <a:off x="0" y="9469676"/>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10876" name="Google Shape;10876;p867"/>
          <p:cNvSpPr/>
          <p:nvPr/>
        </p:nvSpPr>
        <p:spPr>
          <a:xfrm>
            <a:off x="0" y="9452272"/>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10877" name="Google Shape;10877;p867"/>
          <p:cNvSpPr txBox="1">
            <a:spLocks noGrp="1"/>
          </p:cNvSpPr>
          <p:nvPr>
            <p:ph type="body" idx="1"/>
          </p:nvPr>
        </p:nvSpPr>
        <p:spPr>
          <a:xfrm>
            <a:off x="1780248" y="1941679"/>
            <a:ext cx="5975004" cy="5682134"/>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800"/>
              <a:buNone/>
              <a:defRPr sz="1800" b="0" i="1">
                <a:solidFill>
                  <a:srgbClr val="003B5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878" name="Google Shape;10878;p867"/>
          <p:cNvSpPr txBox="1">
            <a:spLocks noGrp="1"/>
          </p:cNvSpPr>
          <p:nvPr>
            <p:ph type="body" idx="2"/>
          </p:nvPr>
        </p:nvSpPr>
        <p:spPr>
          <a:xfrm>
            <a:off x="8324093" y="2995691"/>
            <a:ext cx="8199842" cy="4628120"/>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b="0">
                <a:solidFill>
                  <a:schemeClr val="dk1"/>
                </a:solidFill>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b="0">
                <a:solidFill>
                  <a:srgbClr val="003B5C"/>
                </a:solidFill>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879" name="Google Shape;10879;p867"/>
          <p:cNvSpPr txBox="1">
            <a:spLocks noGrp="1"/>
          </p:cNvSpPr>
          <p:nvPr>
            <p:ph type="title"/>
          </p:nvPr>
        </p:nvSpPr>
        <p:spPr>
          <a:xfrm>
            <a:off x="8324093" y="1731790"/>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0880" name="Google Shape;10880;p867"/>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1136.xml><?xml version="1.0" encoding="utf-8"?>
<p:sldLayout xmlns:a="http://schemas.openxmlformats.org/drawingml/2006/main" xmlns:r="http://schemas.openxmlformats.org/officeDocument/2006/relationships" xmlns:p="http://schemas.openxmlformats.org/presentationml/2006/main" matchingName="12_Title and Bullets Layout">
  <p:cSld name="12_Title and Bullets Layout">
    <p:spTree>
      <p:nvGrpSpPr>
        <p:cNvPr id="1" name="Shape 10881"/>
        <p:cNvGrpSpPr/>
        <p:nvPr/>
      </p:nvGrpSpPr>
      <p:grpSpPr>
        <a:xfrm>
          <a:off x="0" y="0"/>
          <a:ext cx="0" cy="0"/>
          <a:chOff x="0" y="0"/>
          <a:chExt cx="0" cy="0"/>
        </a:xfrm>
      </p:grpSpPr>
      <p:sp>
        <p:nvSpPr>
          <p:cNvPr id="10882" name="Google Shape;10882;p868"/>
          <p:cNvSpPr txBox="1">
            <a:spLocks noGrp="1"/>
          </p:cNvSpPr>
          <p:nvPr>
            <p:ph type="title"/>
          </p:nvPr>
        </p:nvSpPr>
        <p:spPr>
          <a:xfrm>
            <a:off x="1273486" y="1175768"/>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883" name="Google Shape;10883;p868"/>
          <p:cNvSpPr/>
          <p:nvPr/>
        </p:nvSpPr>
        <p:spPr>
          <a:xfrm>
            <a:off x="0" y="9469676"/>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10884" name="Google Shape;10884;p868"/>
          <p:cNvSpPr/>
          <p:nvPr/>
        </p:nvSpPr>
        <p:spPr>
          <a:xfrm>
            <a:off x="0" y="9452272"/>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10885" name="Google Shape;10885;p868"/>
          <p:cNvSpPr txBox="1">
            <a:spLocks noGrp="1"/>
          </p:cNvSpPr>
          <p:nvPr>
            <p:ph type="body" idx="1"/>
          </p:nvPr>
        </p:nvSpPr>
        <p:spPr>
          <a:xfrm>
            <a:off x="1273177" y="2422527"/>
            <a:ext cx="15265400" cy="5718174"/>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500"/>
              </a:spcBef>
              <a:spcAft>
                <a:spcPts val="0"/>
              </a:spcAft>
              <a:buSzPts val="3200"/>
              <a:buFont typeface="Arial"/>
              <a:buChar char="•"/>
              <a:defRPr sz="3200" b="0">
                <a:solidFill>
                  <a:schemeClr val="dk1"/>
                </a:solidFill>
                <a:latin typeface="Verdana"/>
                <a:ea typeface="Verdana"/>
                <a:cs typeface="Verdana"/>
                <a:sym typeface="Verdana"/>
              </a:defRPr>
            </a:lvl1pPr>
            <a:lvl2pPr marL="914400" lvl="1" indent="-431800" algn="l">
              <a:lnSpc>
                <a:spcPct val="100000"/>
              </a:lnSpc>
              <a:spcBef>
                <a:spcPts val="1500"/>
              </a:spcBef>
              <a:spcAft>
                <a:spcPts val="0"/>
              </a:spcAft>
              <a:buSzPts val="3200"/>
              <a:buChar char="•"/>
              <a:defRPr sz="3200">
                <a:latin typeface="Verdana"/>
                <a:ea typeface="Verdana"/>
                <a:cs typeface="Verdana"/>
                <a:sym typeface="Verdana"/>
              </a:defRPr>
            </a:lvl2pPr>
            <a:lvl3pPr marL="1371600" lvl="2" indent="-431800" algn="l">
              <a:lnSpc>
                <a:spcPct val="100000"/>
              </a:lnSpc>
              <a:spcBef>
                <a:spcPts val="1500"/>
              </a:spcBef>
              <a:spcAft>
                <a:spcPts val="0"/>
              </a:spcAft>
              <a:buSzPts val="3200"/>
              <a:buChar char="•"/>
              <a:defRPr sz="3200">
                <a:latin typeface="Verdana"/>
                <a:ea typeface="Verdana"/>
                <a:cs typeface="Verdana"/>
                <a:sym typeface="Verdana"/>
              </a:defRPr>
            </a:lvl3pPr>
            <a:lvl4pPr marL="1828800" lvl="3" indent="-431800" algn="l">
              <a:lnSpc>
                <a:spcPct val="100000"/>
              </a:lnSpc>
              <a:spcBef>
                <a:spcPts val="1500"/>
              </a:spcBef>
              <a:spcAft>
                <a:spcPts val="0"/>
              </a:spcAft>
              <a:buSzPts val="3200"/>
              <a:buChar char="•"/>
              <a:defRPr sz="3200">
                <a:latin typeface="Verdana"/>
                <a:ea typeface="Verdana"/>
                <a:cs typeface="Verdana"/>
                <a:sym typeface="Verdana"/>
              </a:defRPr>
            </a:lvl4pPr>
            <a:lvl5pPr marL="2286000" lvl="4" indent="-431800" algn="l">
              <a:lnSpc>
                <a:spcPct val="100000"/>
              </a:lnSpc>
              <a:spcBef>
                <a:spcPts val="1500"/>
              </a:spcBef>
              <a:spcAft>
                <a:spcPts val="0"/>
              </a:spcAft>
              <a:buSzPts val="3200"/>
              <a:buChar char="•"/>
              <a:defRPr sz="3200">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0886" name="Google Shape;10886;p868"/>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1137.xml><?xml version="1.0" encoding="utf-8"?>
<p:sldLayout xmlns:a="http://schemas.openxmlformats.org/drawingml/2006/main" xmlns:r="http://schemas.openxmlformats.org/officeDocument/2006/relationships" xmlns:p="http://schemas.openxmlformats.org/presentationml/2006/main" matchingName="40_Title and Content">
  <p:cSld name="40_Title and Content">
    <p:spTree>
      <p:nvGrpSpPr>
        <p:cNvPr id="1" name="Shape 10887"/>
        <p:cNvGrpSpPr/>
        <p:nvPr/>
      </p:nvGrpSpPr>
      <p:grpSpPr>
        <a:xfrm>
          <a:off x="0" y="0"/>
          <a:ext cx="0" cy="0"/>
          <a:chOff x="0" y="0"/>
          <a:chExt cx="0" cy="0"/>
        </a:xfrm>
      </p:grpSpPr>
      <p:sp>
        <p:nvSpPr>
          <p:cNvPr id="10888" name="Google Shape;10888;p869"/>
          <p:cNvSpPr/>
          <p:nvPr/>
        </p:nvSpPr>
        <p:spPr>
          <a:xfrm>
            <a:off x="0" y="9469676"/>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pic>
        <p:nvPicPr>
          <p:cNvPr id="10889" name="Google Shape;10889;p869"/>
          <p:cNvPicPr preferRelativeResize="0"/>
          <p:nvPr/>
        </p:nvPicPr>
        <p:blipFill rotWithShape="1">
          <a:blip r:embed="rId2">
            <a:alphaModFix/>
          </a:blip>
          <a:srcRect/>
          <a:stretch/>
        </p:blipFill>
        <p:spPr>
          <a:xfrm>
            <a:off x="10699008" y="9546612"/>
            <a:ext cx="7588992" cy="740388"/>
          </a:xfrm>
          <a:prstGeom prst="rect">
            <a:avLst/>
          </a:prstGeom>
          <a:noFill/>
          <a:ln>
            <a:noFill/>
          </a:ln>
        </p:spPr>
      </p:pic>
      <p:sp>
        <p:nvSpPr>
          <p:cNvPr id="10890" name="Google Shape;10890;p869"/>
          <p:cNvSpPr/>
          <p:nvPr/>
        </p:nvSpPr>
        <p:spPr>
          <a:xfrm>
            <a:off x="0" y="9452272"/>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10891" name="Google Shape;10891;p869"/>
          <p:cNvSpPr txBox="1">
            <a:spLocks noGrp="1"/>
          </p:cNvSpPr>
          <p:nvPr>
            <p:ph type="title"/>
          </p:nvPr>
        </p:nvSpPr>
        <p:spPr>
          <a:xfrm>
            <a:off x="1273484" y="1210285"/>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892" name="Google Shape;10892;p869"/>
          <p:cNvSpPr txBox="1">
            <a:spLocks noGrp="1"/>
          </p:cNvSpPr>
          <p:nvPr>
            <p:ph type="body" idx="1"/>
          </p:nvPr>
        </p:nvSpPr>
        <p:spPr>
          <a:xfrm>
            <a:off x="1273484" y="2456780"/>
            <a:ext cx="15234269" cy="617573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138.xml><?xml version="1.0" encoding="utf-8"?>
<p:sldLayout xmlns:a="http://schemas.openxmlformats.org/drawingml/2006/main" xmlns:r="http://schemas.openxmlformats.org/officeDocument/2006/relationships" xmlns:p="http://schemas.openxmlformats.org/presentationml/2006/main" matchingName="13_Title Slide_Yale Blue">
  <p:cSld name="13_Title Slide_Yale Blue">
    <p:spTree>
      <p:nvGrpSpPr>
        <p:cNvPr id="1" name="Shape 10893"/>
        <p:cNvGrpSpPr/>
        <p:nvPr/>
      </p:nvGrpSpPr>
      <p:grpSpPr>
        <a:xfrm>
          <a:off x="0" y="0"/>
          <a:ext cx="0" cy="0"/>
          <a:chOff x="0" y="0"/>
          <a:chExt cx="0" cy="0"/>
        </a:xfrm>
      </p:grpSpPr>
      <p:sp>
        <p:nvSpPr>
          <p:cNvPr id="10894" name="Google Shape;10894;p870"/>
          <p:cNvSpPr txBox="1">
            <a:spLocks noGrp="1"/>
          </p:cNvSpPr>
          <p:nvPr>
            <p:ph type="body" idx="1"/>
          </p:nvPr>
        </p:nvSpPr>
        <p:spPr>
          <a:xfrm>
            <a:off x="4239833"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895" name="Google Shape;10895;p870"/>
          <p:cNvSpPr txBox="1">
            <a:spLocks noGrp="1"/>
          </p:cNvSpPr>
          <p:nvPr>
            <p:ph type="ctrTitle"/>
          </p:nvPr>
        </p:nvSpPr>
        <p:spPr>
          <a:xfrm>
            <a:off x="4239833" y="2710727"/>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0"/>
              <a:buFont typeface="Verdana"/>
              <a:buNone/>
              <a:defRPr sz="8000"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896" name="Google Shape;10896;p870"/>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10897" name="Google Shape;10897;p87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
        <p:nvSpPr>
          <p:cNvPr id="10898" name="Google Shape;10898;p870"/>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
        <p:nvSpPr>
          <p:cNvPr id="10899" name="Google Shape;10899;p870"/>
          <p:cNvSpPr/>
          <p:nvPr/>
        </p:nvSpPr>
        <p:spPr>
          <a:xfrm rot="10800000">
            <a:off x="2" y="3000373"/>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3600"/>
              <a:buFont typeface="Arial"/>
              <a:buNone/>
            </a:pPr>
            <a:endParaRPr sz="3600" b="0" i="0" u="none" strike="noStrike" cap="none">
              <a:solidFill>
                <a:schemeClr val="lt1"/>
              </a:solidFill>
              <a:latin typeface="Arial"/>
              <a:ea typeface="Arial"/>
              <a:cs typeface="Arial"/>
              <a:sym typeface="Arial"/>
            </a:endParaRPr>
          </a:p>
        </p:txBody>
      </p:sp>
      <p:sp>
        <p:nvSpPr>
          <p:cNvPr id="10900" name="Google Shape;10900;p870"/>
          <p:cNvSpPr/>
          <p:nvPr/>
        </p:nvSpPr>
        <p:spPr>
          <a:xfrm>
            <a:off x="0" y="9172577"/>
            <a:ext cx="18288000" cy="1114424"/>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3600"/>
              <a:buFont typeface="Arial"/>
              <a:buNone/>
            </a:pPr>
            <a:endParaRPr sz="3600" b="0" i="0" u="none" strike="noStrike" cap="none">
              <a:solidFill>
                <a:schemeClr val="lt1"/>
              </a:solidFill>
              <a:latin typeface="Arial"/>
              <a:ea typeface="Arial"/>
              <a:cs typeface="Arial"/>
              <a:sym typeface="Arial"/>
            </a:endParaRPr>
          </a:p>
        </p:txBody>
      </p:sp>
      <p:sp>
        <p:nvSpPr>
          <p:cNvPr id="10901" name="Google Shape;10901;p870"/>
          <p:cNvSpPr txBox="1">
            <a:spLocks noGrp="1"/>
          </p:cNvSpPr>
          <p:nvPr>
            <p:ph type="body" idx="2"/>
          </p:nvPr>
        </p:nvSpPr>
        <p:spPr>
          <a:xfrm>
            <a:off x="4239833" y="5171099"/>
            <a:ext cx="12267920" cy="106997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b="0" i="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0902" name="Google Shape;10902;p870"/>
          <p:cNvPicPr preferRelativeResize="0"/>
          <p:nvPr/>
        </p:nvPicPr>
        <p:blipFill rotWithShape="1">
          <a:blip r:embed="rId2">
            <a:alphaModFix/>
          </a:blip>
          <a:srcRect/>
          <a:stretch/>
        </p:blipFill>
        <p:spPr>
          <a:xfrm>
            <a:off x="4244752" y="6267494"/>
            <a:ext cx="6593939" cy="1710245"/>
          </a:xfrm>
          <a:prstGeom prst="rect">
            <a:avLst/>
          </a:prstGeom>
          <a:noFill/>
          <a:ln>
            <a:noFill/>
          </a:ln>
        </p:spPr>
      </p:pic>
    </p:spTree>
  </p:cSld>
  <p:clrMapOvr>
    <a:masterClrMapping/>
  </p:clrMapOvr>
</p:sldLayout>
</file>

<file path=ppt/slideLayouts/slideLayout1139.xml><?xml version="1.0" encoding="utf-8"?>
<p:sldLayout xmlns:a="http://schemas.openxmlformats.org/drawingml/2006/main" xmlns:r="http://schemas.openxmlformats.org/officeDocument/2006/relationships" xmlns:p="http://schemas.openxmlformats.org/presentationml/2006/main" matchingName="13_Title and Bullets Layout">
  <p:cSld name="13_Title and Bullets Layout">
    <p:spTree>
      <p:nvGrpSpPr>
        <p:cNvPr id="1" name="Shape 10903"/>
        <p:cNvGrpSpPr/>
        <p:nvPr/>
      </p:nvGrpSpPr>
      <p:grpSpPr>
        <a:xfrm>
          <a:off x="0" y="0"/>
          <a:ext cx="0" cy="0"/>
          <a:chOff x="0" y="0"/>
          <a:chExt cx="0" cy="0"/>
        </a:xfrm>
      </p:grpSpPr>
      <p:sp>
        <p:nvSpPr>
          <p:cNvPr id="10904" name="Google Shape;10904;p871"/>
          <p:cNvSpPr txBox="1">
            <a:spLocks noGrp="1"/>
          </p:cNvSpPr>
          <p:nvPr>
            <p:ph type="title"/>
          </p:nvPr>
        </p:nvSpPr>
        <p:spPr>
          <a:xfrm>
            <a:off x="1273486" y="1175768"/>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905" name="Google Shape;10905;p871"/>
          <p:cNvSpPr/>
          <p:nvPr/>
        </p:nvSpPr>
        <p:spPr>
          <a:xfrm>
            <a:off x="0" y="9469676"/>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10906" name="Google Shape;10906;p871"/>
          <p:cNvSpPr/>
          <p:nvPr/>
        </p:nvSpPr>
        <p:spPr>
          <a:xfrm>
            <a:off x="0" y="9452272"/>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10907" name="Google Shape;10907;p871"/>
          <p:cNvSpPr txBox="1">
            <a:spLocks noGrp="1"/>
          </p:cNvSpPr>
          <p:nvPr>
            <p:ph type="body" idx="1"/>
          </p:nvPr>
        </p:nvSpPr>
        <p:spPr>
          <a:xfrm>
            <a:off x="1273177" y="2422527"/>
            <a:ext cx="15265400" cy="5718174"/>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500"/>
              </a:spcBef>
              <a:spcAft>
                <a:spcPts val="0"/>
              </a:spcAft>
              <a:buSzPts val="3200"/>
              <a:buFont typeface="Arial"/>
              <a:buChar char="•"/>
              <a:defRPr sz="3200" b="0">
                <a:solidFill>
                  <a:schemeClr val="dk1"/>
                </a:solidFill>
                <a:latin typeface="Verdana"/>
                <a:ea typeface="Verdana"/>
                <a:cs typeface="Verdana"/>
                <a:sym typeface="Verdana"/>
              </a:defRPr>
            </a:lvl1pPr>
            <a:lvl2pPr marL="914400" lvl="1" indent="-431800" algn="l">
              <a:lnSpc>
                <a:spcPct val="100000"/>
              </a:lnSpc>
              <a:spcBef>
                <a:spcPts val="1500"/>
              </a:spcBef>
              <a:spcAft>
                <a:spcPts val="0"/>
              </a:spcAft>
              <a:buSzPts val="3200"/>
              <a:buChar char="•"/>
              <a:defRPr sz="3200">
                <a:latin typeface="Verdana"/>
                <a:ea typeface="Verdana"/>
                <a:cs typeface="Verdana"/>
                <a:sym typeface="Verdana"/>
              </a:defRPr>
            </a:lvl2pPr>
            <a:lvl3pPr marL="1371600" lvl="2" indent="-431800" algn="l">
              <a:lnSpc>
                <a:spcPct val="100000"/>
              </a:lnSpc>
              <a:spcBef>
                <a:spcPts val="1500"/>
              </a:spcBef>
              <a:spcAft>
                <a:spcPts val="0"/>
              </a:spcAft>
              <a:buSzPts val="3200"/>
              <a:buChar char="•"/>
              <a:defRPr sz="3200">
                <a:latin typeface="Verdana"/>
                <a:ea typeface="Verdana"/>
                <a:cs typeface="Verdana"/>
                <a:sym typeface="Verdana"/>
              </a:defRPr>
            </a:lvl3pPr>
            <a:lvl4pPr marL="1828800" lvl="3" indent="-431800" algn="l">
              <a:lnSpc>
                <a:spcPct val="100000"/>
              </a:lnSpc>
              <a:spcBef>
                <a:spcPts val="1500"/>
              </a:spcBef>
              <a:spcAft>
                <a:spcPts val="0"/>
              </a:spcAft>
              <a:buSzPts val="3200"/>
              <a:buChar char="•"/>
              <a:defRPr sz="3200">
                <a:latin typeface="Verdana"/>
                <a:ea typeface="Verdana"/>
                <a:cs typeface="Verdana"/>
                <a:sym typeface="Verdana"/>
              </a:defRPr>
            </a:lvl4pPr>
            <a:lvl5pPr marL="2286000" lvl="4" indent="-431800" algn="l">
              <a:lnSpc>
                <a:spcPct val="100000"/>
              </a:lnSpc>
              <a:spcBef>
                <a:spcPts val="1500"/>
              </a:spcBef>
              <a:spcAft>
                <a:spcPts val="0"/>
              </a:spcAft>
              <a:buSzPts val="3200"/>
              <a:buChar char="•"/>
              <a:defRPr sz="3200">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0908" name="Google Shape;10908;p871"/>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1140.xml><?xml version="1.0" encoding="utf-8"?>
<p:sldLayout xmlns:a="http://schemas.openxmlformats.org/drawingml/2006/main" xmlns:r="http://schemas.openxmlformats.org/officeDocument/2006/relationships" xmlns:p="http://schemas.openxmlformats.org/presentationml/2006/main" matchingName="41_Title and Content">
  <p:cSld name="41_Title and Content">
    <p:spTree>
      <p:nvGrpSpPr>
        <p:cNvPr id="1" name="Shape 10909"/>
        <p:cNvGrpSpPr/>
        <p:nvPr/>
      </p:nvGrpSpPr>
      <p:grpSpPr>
        <a:xfrm>
          <a:off x="0" y="0"/>
          <a:ext cx="0" cy="0"/>
          <a:chOff x="0" y="0"/>
          <a:chExt cx="0" cy="0"/>
        </a:xfrm>
      </p:grpSpPr>
      <p:sp>
        <p:nvSpPr>
          <p:cNvPr id="10910" name="Google Shape;10910;p872"/>
          <p:cNvSpPr/>
          <p:nvPr/>
        </p:nvSpPr>
        <p:spPr>
          <a:xfrm>
            <a:off x="0" y="9469676"/>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pic>
        <p:nvPicPr>
          <p:cNvPr id="10911" name="Google Shape;10911;p872"/>
          <p:cNvPicPr preferRelativeResize="0"/>
          <p:nvPr/>
        </p:nvPicPr>
        <p:blipFill rotWithShape="1">
          <a:blip r:embed="rId2">
            <a:alphaModFix/>
          </a:blip>
          <a:srcRect/>
          <a:stretch/>
        </p:blipFill>
        <p:spPr>
          <a:xfrm>
            <a:off x="10699008" y="9546612"/>
            <a:ext cx="7588992" cy="740388"/>
          </a:xfrm>
          <a:prstGeom prst="rect">
            <a:avLst/>
          </a:prstGeom>
          <a:noFill/>
          <a:ln>
            <a:noFill/>
          </a:ln>
        </p:spPr>
      </p:pic>
      <p:sp>
        <p:nvSpPr>
          <p:cNvPr id="10912" name="Google Shape;10912;p872"/>
          <p:cNvSpPr/>
          <p:nvPr/>
        </p:nvSpPr>
        <p:spPr>
          <a:xfrm>
            <a:off x="0" y="9452272"/>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10913" name="Google Shape;10913;p872"/>
          <p:cNvSpPr txBox="1">
            <a:spLocks noGrp="1"/>
          </p:cNvSpPr>
          <p:nvPr>
            <p:ph type="title"/>
          </p:nvPr>
        </p:nvSpPr>
        <p:spPr>
          <a:xfrm>
            <a:off x="1273484" y="1210285"/>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914" name="Google Shape;10914;p872"/>
          <p:cNvSpPr txBox="1">
            <a:spLocks noGrp="1"/>
          </p:cNvSpPr>
          <p:nvPr>
            <p:ph type="body" idx="1"/>
          </p:nvPr>
        </p:nvSpPr>
        <p:spPr>
          <a:xfrm>
            <a:off x="1273484" y="2456780"/>
            <a:ext cx="15234269" cy="617573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141.xml><?xml version="1.0" encoding="utf-8"?>
<p:sldLayout xmlns:a="http://schemas.openxmlformats.org/drawingml/2006/main" xmlns:r="http://schemas.openxmlformats.org/officeDocument/2006/relationships" xmlns:p="http://schemas.openxmlformats.org/presentationml/2006/main" matchingName="12_Two Section | Picture and Copy Layout">
  <p:cSld name="12_Two Section | Picture and Copy Layout">
    <p:spTree>
      <p:nvGrpSpPr>
        <p:cNvPr id="1" name="Shape 10915"/>
        <p:cNvGrpSpPr/>
        <p:nvPr/>
      </p:nvGrpSpPr>
      <p:grpSpPr>
        <a:xfrm>
          <a:off x="0" y="0"/>
          <a:ext cx="0" cy="0"/>
          <a:chOff x="0" y="0"/>
          <a:chExt cx="0" cy="0"/>
        </a:xfrm>
      </p:grpSpPr>
      <p:sp>
        <p:nvSpPr>
          <p:cNvPr id="10916" name="Google Shape;10916;p873"/>
          <p:cNvSpPr/>
          <p:nvPr/>
        </p:nvSpPr>
        <p:spPr>
          <a:xfrm>
            <a:off x="0" y="9469676"/>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10917" name="Google Shape;10917;p873"/>
          <p:cNvSpPr/>
          <p:nvPr/>
        </p:nvSpPr>
        <p:spPr>
          <a:xfrm>
            <a:off x="0" y="9452272"/>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10918" name="Google Shape;10918;p873"/>
          <p:cNvSpPr txBox="1">
            <a:spLocks noGrp="1"/>
          </p:cNvSpPr>
          <p:nvPr>
            <p:ph type="body" idx="1"/>
          </p:nvPr>
        </p:nvSpPr>
        <p:spPr>
          <a:xfrm>
            <a:off x="1780248" y="1941679"/>
            <a:ext cx="5975004" cy="5682134"/>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800"/>
              <a:buNone/>
              <a:defRPr sz="1800" b="0" i="1">
                <a:solidFill>
                  <a:srgbClr val="003B5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919" name="Google Shape;10919;p873"/>
          <p:cNvSpPr txBox="1">
            <a:spLocks noGrp="1"/>
          </p:cNvSpPr>
          <p:nvPr>
            <p:ph type="body" idx="2"/>
          </p:nvPr>
        </p:nvSpPr>
        <p:spPr>
          <a:xfrm>
            <a:off x="8324093" y="2995691"/>
            <a:ext cx="8199842" cy="4628120"/>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b="0">
                <a:solidFill>
                  <a:schemeClr val="dk1"/>
                </a:solidFill>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b="0">
                <a:solidFill>
                  <a:srgbClr val="003B5C"/>
                </a:solidFill>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920" name="Google Shape;10920;p873"/>
          <p:cNvSpPr txBox="1">
            <a:spLocks noGrp="1"/>
          </p:cNvSpPr>
          <p:nvPr>
            <p:ph type="title"/>
          </p:nvPr>
        </p:nvSpPr>
        <p:spPr>
          <a:xfrm>
            <a:off x="8324093" y="1731790"/>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0921" name="Google Shape;10921;p873"/>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1142.xml><?xml version="1.0" encoding="utf-8"?>
<p:sldLayout xmlns:a="http://schemas.openxmlformats.org/drawingml/2006/main" xmlns:r="http://schemas.openxmlformats.org/officeDocument/2006/relationships" xmlns:p="http://schemas.openxmlformats.org/presentationml/2006/main" matchingName="27_Cover">
  <p:cSld name="27_Cover">
    <p:spTree>
      <p:nvGrpSpPr>
        <p:cNvPr id="1" name="Shape 10922"/>
        <p:cNvGrpSpPr/>
        <p:nvPr/>
      </p:nvGrpSpPr>
      <p:grpSpPr>
        <a:xfrm>
          <a:off x="0" y="0"/>
          <a:ext cx="0" cy="0"/>
          <a:chOff x="0" y="0"/>
          <a:chExt cx="0" cy="0"/>
        </a:xfrm>
      </p:grpSpPr>
      <p:sp>
        <p:nvSpPr>
          <p:cNvPr id="10923" name="Google Shape;10923;p874"/>
          <p:cNvSpPr/>
          <p:nvPr/>
        </p:nvSpPr>
        <p:spPr>
          <a:xfrm>
            <a:off x="1353552" y="1941620"/>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0924" name="Google Shape;10924;p874"/>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925" name="Google Shape;10925;p874"/>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10926" name="Google Shape;10926;p874"/>
          <p:cNvSpPr>
            <a:spLocks noGrp="1"/>
          </p:cNvSpPr>
          <p:nvPr>
            <p:ph type="pic" idx="2"/>
          </p:nvPr>
        </p:nvSpPr>
        <p:spPr>
          <a:xfrm>
            <a:off x="10678026" y="350873"/>
            <a:ext cx="7609974" cy="8915400"/>
          </a:xfrm>
          <a:prstGeom prst="rect">
            <a:avLst/>
          </a:prstGeom>
          <a:noFill/>
          <a:ln>
            <a:noFill/>
          </a:ln>
        </p:spPr>
      </p:sp>
      <p:grpSp>
        <p:nvGrpSpPr>
          <p:cNvPr id="10927" name="Google Shape;10927;p874"/>
          <p:cNvGrpSpPr/>
          <p:nvPr/>
        </p:nvGrpSpPr>
        <p:grpSpPr>
          <a:xfrm>
            <a:off x="0" y="7530523"/>
            <a:ext cx="18288000" cy="2756480"/>
            <a:chOff x="0" y="5020348"/>
            <a:chExt cx="12192000" cy="1837653"/>
          </a:xfrm>
        </p:grpSpPr>
        <p:sp>
          <p:nvSpPr>
            <p:cNvPr id="10928" name="Google Shape;10928;p874"/>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0929" name="Google Shape;10929;p874"/>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pic>
          <p:nvPicPr>
            <p:cNvPr id="10930" name="Google Shape;10930;p874"/>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1143.xml><?xml version="1.0" encoding="utf-8"?>
<p:sldLayout xmlns:a="http://schemas.openxmlformats.org/drawingml/2006/main" xmlns:r="http://schemas.openxmlformats.org/officeDocument/2006/relationships" xmlns:p="http://schemas.openxmlformats.org/presentationml/2006/main" matchingName="27_Divider">
  <p:cSld name="27_Divider">
    <p:bg>
      <p:bgPr>
        <a:solidFill>
          <a:schemeClr val="lt2"/>
        </a:solidFill>
        <a:effectLst/>
      </p:bgPr>
    </p:bg>
    <p:spTree>
      <p:nvGrpSpPr>
        <p:cNvPr id="1" name="Shape 10931"/>
        <p:cNvGrpSpPr/>
        <p:nvPr/>
      </p:nvGrpSpPr>
      <p:grpSpPr>
        <a:xfrm>
          <a:off x="0" y="0"/>
          <a:ext cx="0" cy="0"/>
          <a:chOff x="0" y="0"/>
          <a:chExt cx="0" cy="0"/>
        </a:xfrm>
      </p:grpSpPr>
      <p:grpSp>
        <p:nvGrpSpPr>
          <p:cNvPr id="10932" name="Google Shape;10932;p875"/>
          <p:cNvGrpSpPr/>
          <p:nvPr/>
        </p:nvGrpSpPr>
        <p:grpSpPr>
          <a:xfrm>
            <a:off x="0" y="7530521"/>
            <a:ext cx="18288000" cy="2756480"/>
            <a:chOff x="0" y="5020347"/>
            <a:chExt cx="12192000" cy="1837653"/>
          </a:xfrm>
        </p:grpSpPr>
        <p:sp>
          <p:nvSpPr>
            <p:cNvPr id="10933" name="Google Shape;10933;p875"/>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0934" name="Google Shape;10934;p875"/>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0935" name="Google Shape;10935;p875"/>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pic>
          <p:nvPicPr>
            <p:cNvPr id="10936" name="Google Shape;10936;p875"/>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0937" name="Google Shape;10937;p875"/>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938" name="Google Shape;10938;p875"/>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1144.xml><?xml version="1.0" encoding="utf-8"?>
<p:sldLayout xmlns:a="http://schemas.openxmlformats.org/drawingml/2006/main" xmlns:r="http://schemas.openxmlformats.org/officeDocument/2006/relationships" xmlns:p="http://schemas.openxmlformats.org/presentationml/2006/main" matchingName="58_Quotation">
  <p:cSld name="58_Quotation">
    <p:spTree>
      <p:nvGrpSpPr>
        <p:cNvPr id="1" name="Shape 10939"/>
        <p:cNvGrpSpPr/>
        <p:nvPr/>
      </p:nvGrpSpPr>
      <p:grpSpPr>
        <a:xfrm>
          <a:off x="0" y="0"/>
          <a:ext cx="0" cy="0"/>
          <a:chOff x="0" y="0"/>
          <a:chExt cx="0" cy="0"/>
        </a:xfrm>
      </p:grpSpPr>
      <p:sp>
        <p:nvSpPr>
          <p:cNvPr id="10940" name="Google Shape;10940;p876"/>
          <p:cNvSpPr/>
          <p:nvPr/>
        </p:nvSpPr>
        <p:spPr>
          <a:xfrm>
            <a:off x="2141035"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0941" name="Google Shape;10941;p876"/>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942" name="Google Shape;10942;p876"/>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943" name="Google Shape;10943;p87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0944" name="Google Shape;10944;p87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0945" name="Google Shape;10945;p87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10946" name="Google Shape;10946;p876"/>
          <p:cNvGrpSpPr/>
          <p:nvPr/>
        </p:nvGrpSpPr>
        <p:grpSpPr>
          <a:xfrm>
            <a:off x="10787314" y="2"/>
            <a:ext cx="7500689" cy="2138988"/>
            <a:chOff x="7191542" y="1"/>
            <a:chExt cx="5000459" cy="1425992"/>
          </a:xfrm>
        </p:grpSpPr>
        <p:pic>
          <p:nvPicPr>
            <p:cNvPr id="10947" name="Google Shape;10947;p87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948" name="Google Shape;10948;p876"/>
            <p:cNvGrpSpPr/>
            <p:nvPr/>
          </p:nvGrpSpPr>
          <p:grpSpPr>
            <a:xfrm>
              <a:off x="7191542" y="1"/>
              <a:ext cx="5000459" cy="1425992"/>
              <a:chOff x="7186272" y="0"/>
              <a:chExt cx="5005729" cy="1427495"/>
            </a:xfrm>
          </p:grpSpPr>
          <p:sp>
            <p:nvSpPr>
              <p:cNvPr id="10949" name="Google Shape;10949;p87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0950" name="Google Shape;10950;p87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10951" name="Google Shape;10951;p876"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145.xml><?xml version="1.0" encoding="utf-8"?>
<p:sldLayout xmlns:a="http://schemas.openxmlformats.org/drawingml/2006/main" xmlns:r="http://schemas.openxmlformats.org/officeDocument/2006/relationships" xmlns:p="http://schemas.openxmlformats.org/presentationml/2006/main" matchingName="26_Photo Slide">
  <p:cSld name="26_Photo Slide 3">
    <p:spTree>
      <p:nvGrpSpPr>
        <p:cNvPr id="1" name="Shape 10952"/>
        <p:cNvGrpSpPr/>
        <p:nvPr/>
      </p:nvGrpSpPr>
      <p:grpSpPr>
        <a:xfrm>
          <a:off x="0" y="0"/>
          <a:ext cx="0" cy="0"/>
          <a:chOff x="0" y="0"/>
          <a:chExt cx="0" cy="0"/>
        </a:xfrm>
      </p:grpSpPr>
      <p:sp>
        <p:nvSpPr>
          <p:cNvPr id="10953" name="Google Shape;10953;p877"/>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0954" name="Google Shape;10954;p877"/>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0955" name="Google Shape;10955;p877"/>
          <p:cNvGrpSpPr/>
          <p:nvPr/>
        </p:nvGrpSpPr>
        <p:grpSpPr>
          <a:xfrm>
            <a:off x="0" y="8069140"/>
            <a:ext cx="4211052" cy="1130837"/>
            <a:chOff x="0" y="5379426"/>
            <a:chExt cx="2807368" cy="753891"/>
          </a:xfrm>
        </p:grpSpPr>
        <p:sp>
          <p:nvSpPr>
            <p:cNvPr id="10956" name="Google Shape;10956;p877"/>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0957" name="Google Shape;10957;p877"/>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grpSp>
      <p:sp>
        <p:nvSpPr>
          <p:cNvPr id="10958" name="Google Shape;10958;p877"/>
          <p:cNvSpPr>
            <a:spLocks noGrp="1"/>
          </p:cNvSpPr>
          <p:nvPr>
            <p:ph type="pic" idx="2"/>
          </p:nvPr>
        </p:nvSpPr>
        <p:spPr>
          <a:xfrm>
            <a:off x="4211052" y="685803"/>
            <a:ext cx="13373100" cy="8915397"/>
          </a:xfrm>
          <a:prstGeom prst="rect">
            <a:avLst/>
          </a:prstGeom>
          <a:noFill/>
          <a:ln>
            <a:noFill/>
          </a:ln>
        </p:spPr>
      </p:sp>
      <p:pic>
        <p:nvPicPr>
          <p:cNvPr id="10959" name="Google Shape;10959;p877"/>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cSld>
  <p:clrMapOvr>
    <a:masterClrMapping/>
  </p:clrMapOvr>
</p:sldLayout>
</file>

<file path=ppt/slideLayouts/slideLayout1146.xml><?xml version="1.0" encoding="utf-8"?>
<p:sldLayout xmlns:a="http://schemas.openxmlformats.org/drawingml/2006/main" xmlns:r="http://schemas.openxmlformats.org/officeDocument/2006/relationships" xmlns:p="http://schemas.openxmlformats.org/presentationml/2006/main" matchingName="42_Title and Content">
  <p:cSld name="42_Title and Content">
    <p:spTree>
      <p:nvGrpSpPr>
        <p:cNvPr id="1" name="Shape 10960"/>
        <p:cNvGrpSpPr/>
        <p:nvPr/>
      </p:nvGrpSpPr>
      <p:grpSpPr>
        <a:xfrm>
          <a:off x="0" y="0"/>
          <a:ext cx="0" cy="0"/>
          <a:chOff x="0" y="0"/>
          <a:chExt cx="0" cy="0"/>
        </a:xfrm>
      </p:grpSpPr>
      <p:grpSp>
        <p:nvGrpSpPr>
          <p:cNvPr id="10961" name="Google Shape;10961;p878"/>
          <p:cNvGrpSpPr/>
          <p:nvPr/>
        </p:nvGrpSpPr>
        <p:grpSpPr>
          <a:xfrm>
            <a:off x="10787314" y="2"/>
            <a:ext cx="7500689" cy="2138988"/>
            <a:chOff x="7191542" y="1"/>
            <a:chExt cx="5000459" cy="1425992"/>
          </a:xfrm>
        </p:grpSpPr>
        <p:pic>
          <p:nvPicPr>
            <p:cNvPr id="10962" name="Google Shape;10962;p87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963" name="Google Shape;10963;p878"/>
            <p:cNvGrpSpPr/>
            <p:nvPr/>
          </p:nvGrpSpPr>
          <p:grpSpPr>
            <a:xfrm>
              <a:off x="7191542" y="1"/>
              <a:ext cx="5000459" cy="1425992"/>
              <a:chOff x="7186272" y="0"/>
              <a:chExt cx="5005729" cy="1427495"/>
            </a:xfrm>
          </p:grpSpPr>
          <p:sp>
            <p:nvSpPr>
              <p:cNvPr id="10964" name="Google Shape;10964;p87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0965" name="Google Shape;10965;p87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10966" name="Google Shape;10966;p878"/>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967" name="Google Shape;10967;p878"/>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968" name="Google Shape;10968;p878"/>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0969" name="Google Shape;10969;p87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0970" name="Google Shape;10970;p87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147.xml><?xml version="1.0" encoding="utf-8"?>
<p:sldLayout xmlns:a="http://schemas.openxmlformats.org/drawingml/2006/main" xmlns:r="http://schemas.openxmlformats.org/officeDocument/2006/relationships" xmlns:p="http://schemas.openxmlformats.org/presentationml/2006/main" matchingName="26_Two Content">
  <p:cSld name="26_Two Content">
    <p:spTree>
      <p:nvGrpSpPr>
        <p:cNvPr id="1" name="Shape 10971"/>
        <p:cNvGrpSpPr/>
        <p:nvPr/>
      </p:nvGrpSpPr>
      <p:grpSpPr>
        <a:xfrm>
          <a:off x="0" y="0"/>
          <a:ext cx="0" cy="0"/>
          <a:chOff x="0" y="0"/>
          <a:chExt cx="0" cy="0"/>
        </a:xfrm>
      </p:grpSpPr>
      <p:sp>
        <p:nvSpPr>
          <p:cNvPr id="10972" name="Google Shape;10972;p879"/>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973" name="Google Shape;10973;p879"/>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0974" name="Google Shape;10974;p879"/>
          <p:cNvGrpSpPr/>
          <p:nvPr/>
        </p:nvGrpSpPr>
        <p:grpSpPr>
          <a:xfrm>
            <a:off x="10787314" y="2"/>
            <a:ext cx="7500689" cy="2138988"/>
            <a:chOff x="7191542" y="1"/>
            <a:chExt cx="5000459" cy="1425992"/>
          </a:xfrm>
        </p:grpSpPr>
        <p:pic>
          <p:nvPicPr>
            <p:cNvPr id="10975" name="Google Shape;10975;p87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976" name="Google Shape;10976;p879"/>
            <p:cNvGrpSpPr/>
            <p:nvPr/>
          </p:nvGrpSpPr>
          <p:grpSpPr>
            <a:xfrm>
              <a:off x="7191542" y="1"/>
              <a:ext cx="5000459" cy="1425992"/>
              <a:chOff x="7186272" y="0"/>
              <a:chExt cx="5005729" cy="1427495"/>
            </a:xfrm>
          </p:grpSpPr>
          <p:sp>
            <p:nvSpPr>
              <p:cNvPr id="10977" name="Google Shape;10977;p87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0978" name="Google Shape;10978;p87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10979" name="Google Shape;10979;p879"/>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980" name="Google Shape;10980;p879"/>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0981" name="Google Shape;10981;p87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0982" name="Google Shape;10982;p87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148.xml><?xml version="1.0" encoding="utf-8"?>
<p:sldLayout xmlns:a="http://schemas.openxmlformats.org/drawingml/2006/main" xmlns:r="http://schemas.openxmlformats.org/officeDocument/2006/relationships" xmlns:p="http://schemas.openxmlformats.org/presentationml/2006/main" matchingName="26_Comparison">
  <p:cSld name="26_Comparison">
    <p:spTree>
      <p:nvGrpSpPr>
        <p:cNvPr id="1" name="Shape 10983"/>
        <p:cNvGrpSpPr/>
        <p:nvPr/>
      </p:nvGrpSpPr>
      <p:grpSpPr>
        <a:xfrm>
          <a:off x="0" y="0"/>
          <a:ext cx="0" cy="0"/>
          <a:chOff x="0" y="0"/>
          <a:chExt cx="0" cy="0"/>
        </a:xfrm>
      </p:grpSpPr>
      <p:grpSp>
        <p:nvGrpSpPr>
          <p:cNvPr id="10984" name="Google Shape;10984;p880"/>
          <p:cNvGrpSpPr/>
          <p:nvPr/>
        </p:nvGrpSpPr>
        <p:grpSpPr>
          <a:xfrm>
            <a:off x="10787314" y="2"/>
            <a:ext cx="7500689" cy="2138988"/>
            <a:chOff x="7191542" y="1"/>
            <a:chExt cx="5000459" cy="1425992"/>
          </a:xfrm>
        </p:grpSpPr>
        <p:pic>
          <p:nvPicPr>
            <p:cNvPr id="10985" name="Google Shape;10985;p88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0986" name="Google Shape;10986;p880"/>
            <p:cNvGrpSpPr/>
            <p:nvPr/>
          </p:nvGrpSpPr>
          <p:grpSpPr>
            <a:xfrm>
              <a:off x="7191542" y="1"/>
              <a:ext cx="5000459" cy="1425992"/>
              <a:chOff x="7186272" y="0"/>
              <a:chExt cx="5005729" cy="1427495"/>
            </a:xfrm>
          </p:grpSpPr>
          <p:sp>
            <p:nvSpPr>
              <p:cNvPr id="10987" name="Google Shape;10987;p88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0988" name="Google Shape;10988;p88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10989" name="Google Shape;10989;p880"/>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990" name="Google Shape;10990;p880"/>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10991" name="Google Shape;10991;p880"/>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992" name="Google Shape;10992;p880"/>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10993" name="Google Shape;10993;p880"/>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0994" name="Google Shape;10994;p880"/>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0995" name="Google Shape;10995;p88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0996" name="Google Shape;10996;p88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149.xml><?xml version="1.0" encoding="utf-8"?>
<p:sldLayout xmlns:a="http://schemas.openxmlformats.org/drawingml/2006/main" xmlns:r="http://schemas.openxmlformats.org/officeDocument/2006/relationships" xmlns:p="http://schemas.openxmlformats.org/presentationml/2006/main" matchingName="26_Title Only">
  <p:cSld name="26_Title Only">
    <p:spTree>
      <p:nvGrpSpPr>
        <p:cNvPr id="1" name="Shape 10997"/>
        <p:cNvGrpSpPr/>
        <p:nvPr/>
      </p:nvGrpSpPr>
      <p:grpSpPr>
        <a:xfrm>
          <a:off x="0" y="0"/>
          <a:ext cx="0" cy="0"/>
          <a:chOff x="0" y="0"/>
          <a:chExt cx="0" cy="0"/>
        </a:xfrm>
      </p:grpSpPr>
      <p:grpSp>
        <p:nvGrpSpPr>
          <p:cNvPr id="10998" name="Google Shape;10998;p881"/>
          <p:cNvGrpSpPr/>
          <p:nvPr/>
        </p:nvGrpSpPr>
        <p:grpSpPr>
          <a:xfrm>
            <a:off x="10787314" y="2"/>
            <a:ext cx="7500689" cy="2138988"/>
            <a:chOff x="7191542" y="1"/>
            <a:chExt cx="5000459" cy="1425992"/>
          </a:xfrm>
        </p:grpSpPr>
        <p:pic>
          <p:nvPicPr>
            <p:cNvPr id="10999" name="Google Shape;10999;p88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000" name="Google Shape;11000;p881"/>
            <p:cNvGrpSpPr/>
            <p:nvPr/>
          </p:nvGrpSpPr>
          <p:grpSpPr>
            <a:xfrm>
              <a:off x="7191542" y="1"/>
              <a:ext cx="5000459" cy="1425992"/>
              <a:chOff x="7186272" y="0"/>
              <a:chExt cx="5005729" cy="1427495"/>
            </a:xfrm>
          </p:grpSpPr>
          <p:sp>
            <p:nvSpPr>
              <p:cNvPr id="11001" name="Google Shape;11001;p88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1002" name="Google Shape;11002;p88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11003" name="Google Shape;11003;p881"/>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004" name="Google Shape;11004;p881"/>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1005" name="Google Shape;11005;p88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1006" name="Google Shape;11006;p88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150.xml><?xml version="1.0" encoding="utf-8"?>
<p:sldLayout xmlns:a="http://schemas.openxmlformats.org/drawingml/2006/main" xmlns:r="http://schemas.openxmlformats.org/officeDocument/2006/relationships" xmlns:p="http://schemas.openxmlformats.org/presentationml/2006/main" matchingName="26_End">
  <p:cSld name="26_End">
    <p:spTree>
      <p:nvGrpSpPr>
        <p:cNvPr id="1" name="Shape 11007"/>
        <p:cNvGrpSpPr/>
        <p:nvPr/>
      </p:nvGrpSpPr>
      <p:grpSpPr>
        <a:xfrm>
          <a:off x="0" y="0"/>
          <a:ext cx="0" cy="0"/>
          <a:chOff x="0" y="0"/>
          <a:chExt cx="0" cy="0"/>
        </a:xfrm>
      </p:grpSpPr>
      <p:grpSp>
        <p:nvGrpSpPr>
          <p:cNvPr id="11008" name="Google Shape;11008;p882"/>
          <p:cNvGrpSpPr/>
          <p:nvPr/>
        </p:nvGrpSpPr>
        <p:grpSpPr>
          <a:xfrm>
            <a:off x="0" y="0"/>
            <a:ext cx="18288000" cy="3223245"/>
            <a:chOff x="0" y="0"/>
            <a:chExt cx="12192000" cy="2148830"/>
          </a:xfrm>
        </p:grpSpPr>
        <p:sp>
          <p:nvSpPr>
            <p:cNvPr id="11009" name="Google Shape;11009;p882"/>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1010" name="Google Shape;11010;p882"/>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sp>
        <p:nvSpPr>
          <p:cNvPr id="11011" name="Google Shape;11011;p882"/>
          <p:cNvSpPr/>
          <p:nvPr/>
        </p:nvSpPr>
        <p:spPr>
          <a:xfrm>
            <a:off x="1353552" y="2276546"/>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1012" name="Google Shape;11012;p882"/>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013" name="Google Shape;11013;p882"/>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1014" name="Google Shape;11014;p882"/>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11015" name="Google Shape;11015;p882"/>
          <p:cNvSpPr>
            <a:spLocks noGrp="1"/>
          </p:cNvSpPr>
          <p:nvPr>
            <p:ph type="pic" idx="2"/>
          </p:nvPr>
        </p:nvSpPr>
        <p:spPr>
          <a:xfrm>
            <a:off x="10678026" y="350873"/>
            <a:ext cx="7609974" cy="8915400"/>
          </a:xfrm>
          <a:prstGeom prst="rect">
            <a:avLst/>
          </a:prstGeom>
          <a:noFill/>
          <a:ln>
            <a:noFill/>
          </a:ln>
        </p:spPr>
      </p:sp>
    </p:spTree>
  </p:cSld>
  <p:clrMapOvr>
    <a:masterClrMapping/>
  </p:clrMapOvr>
</p:sldLayout>
</file>

<file path=ppt/slideLayouts/slideLayout1151.xml><?xml version="1.0" encoding="utf-8"?>
<p:sldLayout xmlns:a="http://schemas.openxmlformats.org/drawingml/2006/main" xmlns:r="http://schemas.openxmlformats.org/officeDocument/2006/relationships" xmlns:p="http://schemas.openxmlformats.org/presentationml/2006/main" matchingName="26_Blank">
  <p:cSld name="26_Blank">
    <p:spTree>
      <p:nvGrpSpPr>
        <p:cNvPr id="1" name="Shape 11016"/>
        <p:cNvGrpSpPr/>
        <p:nvPr/>
      </p:nvGrpSpPr>
      <p:grpSpPr>
        <a:xfrm>
          <a:off x="0" y="0"/>
          <a:ext cx="0" cy="0"/>
          <a:chOff x="0" y="0"/>
          <a:chExt cx="0" cy="0"/>
        </a:xfrm>
      </p:grpSpPr>
      <p:sp>
        <p:nvSpPr>
          <p:cNvPr id="11017" name="Google Shape;11017;p883"/>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1018" name="Google Shape;11018;p88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1019" name="Google Shape;11019;p88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11020" name="Google Shape;11020;p883"/>
          <p:cNvGrpSpPr/>
          <p:nvPr/>
        </p:nvGrpSpPr>
        <p:grpSpPr>
          <a:xfrm>
            <a:off x="10787314" y="2"/>
            <a:ext cx="7500689" cy="2138988"/>
            <a:chOff x="7191542" y="1"/>
            <a:chExt cx="5000459" cy="1425992"/>
          </a:xfrm>
        </p:grpSpPr>
        <p:pic>
          <p:nvPicPr>
            <p:cNvPr id="11021" name="Google Shape;11021;p88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022" name="Google Shape;11022;p883"/>
            <p:cNvGrpSpPr/>
            <p:nvPr/>
          </p:nvGrpSpPr>
          <p:grpSpPr>
            <a:xfrm>
              <a:off x="7191542" y="1"/>
              <a:ext cx="5000459" cy="1425992"/>
              <a:chOff x="7186272" y="0"/>
              <a:chExt cx="5005729" cy="1427495"/>
            </a:xfrm>
          </p:grpSpPr>
          <p:sp>
            <p:nvSpPr>
              <p:cNvPr id="11023" name="Google Shape;11023;p88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1024" name="Google Shape;11024;p88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1152.xml><?xml version="1.0" encoding="utf-8"?>
<p:sldLayout xmlns:a="http://schemas.openxmlformats.org/drawingml/2006/main" xmlns:r="http://schemas.openxmlformats.org/officeDocument/2006/relationships" xmlns:p="http://schemas.openxmlformats.org/presentationml/2006/main" matchingName="5_Title Slide">
  <p:cSld name="5_Title Slide">
    <p:spTree>
      <p:nvGrpSpPr>
        <p:cNvPr id="1" name="Shape 11025"/>
        <p:cNvGrpSpPr/>
        <p:nvPr/>
      </p:nvGrpSpPr>
      <p:grpSpPr>
        <a:xfrm>
          <a:off x="0" y="0"/>
          <a:ext cx="0" cy="0"/>
          <a:chOff x="0" y="0"/>
          <a:chExt cx="0" cy="0"/>
        </a:xfrm>
      </p:grpSpPr>
      <p:sp>
        <p:nvSpPr>
          <p:cNvPr id="11026" name="Google Shape;11026;p884"/>
          <p:cNvSpPr txBox="1">
            <a:spLocks noGrp="1"/>
          </p:cNvSpPr>
          <p:nvPr>
            <p:ph type="ctrTitle"/>
          </p:nvPr>
        </p:nvSpPr>
        <p:spPr>
          <a:xfrm>
            <a:off x="2286000" y="1683545"/>
            <a:ext cx="13716000" cy="3581400"/>
          </a:xfrm>
          <a:prstGeom prst="rect">
            <a:avLst/>
          </a:prstGeom>
          <a:noFill/>
          <a:ln>
            <a:noFill/>
          </a:ln>
        </p:spPr>
        <p:txBody>
          <a:bodyPr spcFirstLastPara="1" wrap="square" lIns="91425" tIns="45700" rIns="91425" bIns="45700" anchor="b" anchorCtr="0">
            <a:noAutofit/>
          </a:bodyPr>
          <a:lstStyle>
            <a:lvl1pPr lvl="0" algn="ctr">
              <a:lnSpc>
                <a:spcPct val="100000"/>
              </a:lnSpc>
              <a:spcBef>
                <a:spcPts val="0"/>
              </a:spcBef>
              <a:spcAft>
                <a:spcPts val="0"/>
              </a:spcAft>
              <a:buClr>
                <a:schemeClr val="accent1"/>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027" name="Google Shape;11027;p884"/>
          <p:cNvSpPr txBox="1">
            <a:spLocks noGrp="1"/>
          </p:cNvSpPr>
          <p:nvPr>
            <p:ph type="subTitle" idx="1"/>
          </p:nvPr>
        </p:nvSpPr>
        <p:spPr>
          <a:xfrm>
            <a:off x="2286000" y="5403057"/>
            <a:ext cx="13716000" cy="2483643"/>
          </a:xfrm>
          <a:prstGeom prst="rect">
            <a:avLst/>
          </a:prstGeom>
          <a:noFill/>
          <a:ln>
            <a:noFill/>
          </a:ln>
        </p:spPr>
        <p:txBody>
          <a:bodyPr spcFirstLastPara="1" wrap="square" lIns="91425" tIns="45700" rIns="91425" bIns="45700" anchor="t" anchorCtr="0">
            <a:noAutofit/>
          </a:bodyPr>
          <a:lstStyle>
            <a:lvl1pPr lvl="0" algn="ctr">
              <a:lnSpc>
                <a:spcPct val="100000"/>
              </a:lnSpc>
              <a:spcBef>
                <a:spcPts val="1500"/>
              </a:spcBef>
              <a:spcAft>
                <a:spcPts val="0"/>
              </a:spcAft>
              <a:buSzPts val="3600"/>
              <a:buNone/>
              <a:defRPr sz="3600"/>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11028" name="Google Shape;11028;p884"/>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11029" name="Google Shape;11029;p88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
        <p:nvSpPr>
          <p:cNvPr id="11030" name="Google Shape;11030;p884"/>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53.xml><?xml version="1.0" encoding="utf-8"?>
<p:sldLayout xmlns:a="http://schemas.openxmlformats.org/drawingml/2006/main" xmlns:r="http://schemas.openxmlformats.org/officeDocument/2006/relationships" xmlns:p="http://schemas.openxmlformats.org/presentationml/2006/main" matchingName="14_Title Slide_Yale Blue">
  <p:cSld name="14_Title Slide_Yale Blue">
    <p:spTree>
      <p:nvGrpSpPr>
        <p:cNvPr id="1" name="Shape 11031"/>
        <p:cNvGrpSpPr/>
        <p:nvPr/>
      </p:nvGrpSpPr>
      <p:grpSpPr>
        <a:xfrm>
          <a:off x="0" y="0"/>
          <a:ext cx="0" cy="0"/>
          <a:chOff x="0" y="0"/>
          <a:chExt cx="0" cy="0"/>
        </a:xfrm>
      </p:grpSpPr>
      <p:sp>
        <p:nvSpPr>
          <p:cNvPr id="11032" name="Google Shape;11032;p885"/>
          <p:cNvSpPr txBox="1">
            <a:spLocks noGrp="1"/>
          </p:cNvSpPr>
          <p:nvPr>
            <p:ph type="body" idx="1"/>
          </p:nvPr>
        </p:nvSpPr>
        <p:spPr>
          <a:xfrm>
            <a:off x="4239833"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033" name="Google Shape;11033;p885"/>
          <p:cNvSpPr txBox="1">
            <a:spLocks noGrp="1"/>
          </p:cNvSpPr>
          <p:nvPr>
            <p:ph type="ctrTitle"/>
          </p:nvPr>
        </p:nvSpPr>
        <p:spPr>
          <a:xfrm>
            <a:off x="4239833" y="2710727"/>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0"/>
              <a:buFont typeface="Verdana"/>
              <a:buNone/>
              <a:defRPr sz="8000"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034" name="Google Shape;11034;p885"/>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11035" name="Google Shape;11035;p88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
        <p:nvSpPr>
          <p:cNvPr id="11036" name="Google Shape;11036;p885"/>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
        <p:nvSpPr>
          <p:cNvPr id="11037" name="Google Shape;11037;p885"/>
          <p:cNvSpPr/>
          <p:nvPr/>
        </p:nvSpPr>
        <p:spPr>
          <a:xfrm rot="10800000">
            <a:off x="2" y="3000373"/>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3600"/>
              <a:buFont typeface="Arial"/>
              <a:buNone/>
            </a:pPr>
            <a:endParaRPr sz="3600" b="0" i="0" u="none" strike="noStrike" cap="none">
              <a:solidFill>
                <a:schemeClr val="lt1"/>
              </a:solidFill>
              <a:latin typeface="Arial"/>
              <a:ea typeface="Arial"/>
              <a:cs typeface="Arial"/>
              <a:sym typeface="Arial"/>
            </a:endParaRPr>
          </a:p>
        </p:txBody>
      </p:sp>
      <p:sp>
        <p:nvSpPr>
          <p:cNvPr id="11038" name="Google Shape;11038;p885"/>
          <p:cNvSpPr/>
          <p:nvPr/>
        </p:nvSpPr>
        <p:spPr>
          <a:xfrm>
            <a:off x="0" y="9172577"/>
            <a:ext cx="18288000" cy="1114424"/>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3600"/>
              <a:buFont typeface="Arial"/>
              <a:buNone/>
            </a:pPr>
            <a:endParaRPr sz="3600" b="0" i="0" u="none" strike="noStrike" cap="none">
              <a:solidFill>
                <a:schemeClr val="lt1"/>
              </a:solidFill>
              <a:latin typeface="Arial"/>
              <a:ea typeface="Arial"/>
              <a:cs typeface="Arial"/>
              <a:sym typeface="Arial"/>
            </a:endParaRPr>
          </a:p>
        </p:txBody>
      </p:sp>
      <p:sp>
        <p:nvSpPr>
          <p:cNvPr id="11039" name="Google Shape;11039;p885"/>
          <p:cNvSpPr txBox="1">
            <a:spLocks noGrp="1"/>
          </p:cNvSpPr>
          <p:nvPr>
            <p:ph type="body" idx="2"/>
          </p:nvPr>
        </p:nvSpPr>
        <p:spPr>
          <a:xfrm>
            <a:off x="4239833" y="5171099"/>
            <a:ext cx="12267920" cy="106997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b="0" i="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1040" name="Google Shape;11040;p885"/>
          <p:cNvPicPr preferRelativeResize="0"/>
          <p:nvPr/>
        </p:nvPicPr>
        <p:blipFill rotWithShape="1">
          <a:blip r:embed="rId2">
            <a:alphaModFix/>
          </a:blip>
          <a:srcRect/>
          <a:stretch/>
        </p:blipFill>
        <p:spPr>
          <a:xfrm>
            <a:off x="4244752" y="6267494"/>
            <a:ext cx="6593939" cy="1710245"/>
          </a:xfrm>
          <a:prstGeom prst="rect">
            <a:avLst/>
          </a:prstGeom>
          <a:noFill/>
          <a:ln>
            <a:noFill/>
          </a:ln>
        </p:spPr>
      </p:pic>
    </p:spTree>
  </p:cSld>
  <p:clrMapOvr>
    <a:masterClrMapping/>
  </p:clrMapOvr>
</p:sldLayout>
</file>

<file path=ppt/slideLayouts/slideLayout1154.xml><?xml version="1.0" encoding="utf-8"?>
<p:sldLayout xmlns:a="http://schemas.openxmlformats.org/drawingml/2006/main" xmlns:r="http://schemas.openxmlformats.org/officeDocument/2006/relationships" xmlns:p="http://schemas.openxmlformats.org/presentationml/2006/main" matchingName="15_Title Slide_Yale Blue">
  <p:cSld name="15_Title Slide_Yale Blue">
    <p:spTree>
      <p:nvGrpSpPr>
        <p:cNvPr id="1" name="Shape 11041"/>
        <p:cNvGrpSpPr/>
        <p:nvPr/>
      </p:nvGrpSpPr>
      <p:grpSpPr>
        <a:xfrm>
          <a:off x="0" y="0"/>
          <a:ext cx="0" cy="0"/>
          <a:chOff x="0" y="0"/>
          <a:chExt cx="0" cy="0"/>
        </a:xfrm>
      </p:grpSpPr>
      <p:sp>
        <p:nvSpPr>
          <p:cNvPr id="11042" name="Google Shape;11042;p886"/>
          <p:cNvSpPr txBox="1">
            <a:spLocks noGrp="1"/>
          </p:cNvSpPr>
          <p:nvPr>
            <p:ph type="body" idx="1"/>
          </p:nvPr>
        </p:nvSpPr>
        <p:spPr>
          <a:xfrm>
            <a:off x="4239833"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043" name="Google Shape;11043;p886"/>
          <p:cNvSpPr txBox="1">
            <a:spLocks noGrp="1"/>
          </p:cNvSpPr>
          <p:nvPr>
            <p:ph type="ctrTitle"/>
          </p:nvPr>
        </p:nvSpPr>
        <p:spPr>
          <a:xfrm>
            <a:off x="4239833" y="2710727"/>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0"/>
              <a:buFont typeface="Verdana"/>
              <a:buNone/>
              <a:defRPr sz="8000"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044" name="Google Shape;11044;p886"/>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11045" name="Google Shape;11045;p88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
        <p:nvSpPr>
          <p:cNvPr id="11046" name="Google Shape;11046;p88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
        <p:nvSpPr>
          <p:cNvPr id="11047" name="Google Shape;11047;p886"/>
          <p:cNvSpPr/>
          <p:nvPr/>
        </p:nvSpPr>
        <p:spPr>
          <a:xfrm rot="10800000">
            <a:off x="2" y="3000373"/>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3600"/>
              <a:buFont typeface="Arial"/>
              <a:buNone/>
            </a:pPr>
            <a:endParaRPr sz="3600" b="0" i="0" u="none" strike="noStrike" cap="none">
              <a:solidFill>
                <a:schemeClr val="lt1"/>
              </a:solidFill>
              <a:latin typeface="Arial"/>
              <a:ea typeface="Arial"/>
              <a:cs typeface="Arial"/>
              <a:sym typeface="Arial"/>
            </a:endParaRPr>
          </a:p>
        </p:txBody>
      </p:sp>
      <p:sp>
        <p:nvSpPr>
          <p:cNvPr id="11048" name="Google Shape;11048;p886"/>
          <p:cNvSpPr/>
          <p:nvPr/>
        </p:nvSpPr>
        <p:spPr>
          <a:xfrm>
            <a:off x="0" y="9172577"/>
            <a:ext cx="18288000" cy="1114424"/>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3600"/>
              <a:buFont typeface="Arial"/>
              <a:buNone/>
            </a:pPr>
            <a:endParaRPr sz="3600" b="0" i="0" u="none" strike="noStrike" cap="none">
              <a:solidFill>
                <a:schemeClr val="lt1"/>
              </a:solidFill>
              <a:latin typeface="Arial"/>
              <a:ea typeface="Arial"/>
              <a:cs typeface="Arial"/>
              <a:sym typeface="Arial"/>
            </a:endParaRPr>
          </a:p>
        </p:txBody>
      </p:sp>
      <p:sp>
        <p:nvSpPr>
          <p:cNvPr id="11049" name="Google Shape;11049;p886"/>
          <p:cNvSpPr txBox="1">
            <a:spLocks noGrp="1"/>
          </p:cNvSpPr>
          <p:nvPr>
            <p:ph type="body" idx="2"/>
          </p:nvPr>
        </p:nvSpPr>
        <p:spPr>
          <a:xfrm>
            <a:off x="4239833" y="5171099"/>
            <a:ext cx="12267920" cy="106997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b="0" i="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1050" name="Google Shape;11050;p886"/>
          <p:cNvPicPr preferRelativeResize="0"/>
          <p:nvPr/>
        </p:nvPicPr>
        <p:blipFill rotWithShape="1">
          <a:blip r:embed="rId2">
            <a:alphaModFix/>
          </a:blip>
          <a:srcRect/>
          <a:stretch/>
        </p:blipFill>
        <p:spPr>
          <a:xfrm>
            <a:off x="4244752" y="6267494"/>
            <a:ext cx="6593939" cy="1710245"/>
          </a:xfrm>
          <a:prstGeom prst="rect">
            <a:avLst/>
          </a:prstGeom>
          <a:noFill/>
          <a:ln>
            <a:noFill/>
          </a:ln>
        </p:spPr>
      </p:pic>
    </p:spTree>
  </p:cSld>
  <p:clrMapOvr>
    <a:masterClrMapping/>
  </p:clrMapOvr>
</p:sldLayout>
</file>

<file path=ppt/slideLayouts/slideLayout1155.xml><?xml version="1.0" encoding="utf-8"?>
<p:sldLayout xmlns:a="http://schemas.openxmlformats.org/drawingml/2006/main" xmlns:r="http://schemas.openxmlformats.org/officeDocument/2006/relationships" xmlns:p="http://schemas.openxmlformats.org/presentationml/2006/main" matchingName="14_Title and Bullets Layout">
  <p:cSld name="14_Title and Bullets Layout">
    <p:spTree>
      <p:nvGrpSpPr>
        <p:cNvPr id="1" name="Shape 11051"/>
        <p:cNvGrpSpPr/>
        <p:nvPr/>
      </p:nvGrpSpPr>
      <p:grpSpPr>
        <a:xfrm>
          <a:off x="0" y="0"/>
          <a:ext cx="0" cy="0"/>
          <a:chOff x="0" y="0"/>
          <a:chExt cx="0" cy="0"/>
        </a:xfrm>
      </p:grpSpPr>
      <p:sp>
        <p:nvSpPr>
          <p:cNvPr id="11052" name="Google Shape;11052;p887"/>
          <p:cNvSpPr txBox="1">
            <a:spLocks noGrp="1"/>
          </p:cNvSpPr>
          <p:nvPr>
            <p:ph type="title"/>
          </p:nvPr>
        </p:nvSpPr>
        <p:spPr>
          <a:xfrm>
            <a:off x="1273486" y="1175768"/>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053" name="Google Shape;11053;p887"/>
          <p:cNvSpPr/>
          <p:nvPr/>
        </p:nvSpPr>
        <p:spPr>
          <a:xfrm>
            <a:off x="0" y="9469676"/>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11054" name="Google Shape;11054;p887"/>
          <p:cNvSpPr/>
          <p:nvPr/>
        </p:nvSpPr>
        <p:spPr>
          <a:xfrm>
            <a:off x="0" y="9452272"/>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11055" name="Google Shape;11055;p887"/>
          <p:cNvSpPr txBox="1">
            <a:spLocks noGrp="1"/>
          </p:cNvSpPr>
          <p:nvPr>
            <p:ph type="body" idx="1"/>
          </p:nvPr>
        </p:nvSpPr>
        <p:spPr>
          <a:xfrm>
            <a:off x="1273177" y="2422527"/>
            <a:ext cx="15265400" cy="5718174"/>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500"/>
              </a:spcBef>
              <a:spcAft>
                <a:spcPts val="0"/>
              </a:spcAft>
              <a:buSzPts val="3200"/>
              <a:buFont typeface="Arial"/>
              <a:buChar char="•"/>
              <a:defRPr sz="3200" b="0">
                <a:solidFill>
                  <a:schemeClr val="dk1"/>
                </a:solidFill>
                <a:latin typeface="Verdana"/>
                <a:ea typeface="Verdana"/>
                <a:cs typeface="Verdana"/>
                <a:sym typeface="Verdana"/>
              </a:defRPr>
            </a:lvl1pPr>
            <a:lvl2pPr marL="914400" lvl="1" indent="-431800" algn="l">
              <a:lnSpc>
                <a:spcPct val="100000"/>
              </a:lnSpc>
              <a:spcBef>
                <a:spcPts val="1500"/>
              </a:spcBef>
              <a:spcAft>
                <a:spcPts val="0"/>
              </a:spcAft>
              <a:buSzPts val="3200"/>
              <a:buChar char="•"/>
              <a:defRPr sz="3200">
                <a:latin typeface="Verdana"/>
                <a:ea typeface="Verdana"/>
                <a:cs typeface="Verdana"/>
                <a:sym typeface="Verdana"/>
              </a:defRPr>
            </a:lvl2pPr>
            <a:lvl3pPr marL="1371600" lvl="2" indent="-431800" algn="l">
              <a:lnSpc>
                <a:spcPct val="100000"/>
              </a:lnSpc>
              <a:spcBef>
                <a:spcPts val="1500"/>
              </a:spcBef>
              <a:spcAft>
                <a:spcPts val="0"/>
              </a:spcAft>
              <a:buSzPts val="3200"/>
              <a:buChar char="•"/>
              <a:defRPr sz="3200">
                <a:latin typeface="Verdana"/>
                <a:ea typeface="Verdana"/>
                <a:cs typeface="Verdana"/>
                <a:sym typeface="Verdana"/>
              </a:defRPr>
            </a:lvl3pPr>
            <a:lvl4pPr marL="1828800" lvl="3" indent="-431800" algn="l">
              <a:lnSpc>
                <a:spcPct val="100000"/>
              </a:lnSpc>
              <a:spcBef>
                <a:spcPts val="1500"/>
              </a:spcBef>
              <a:spcAft>
                <a:spcPts val="0"/>
              </a:spcAft>
              <a:buSzPts val="3200"/>
              <a:buChar char="•"/>
              <a:defRPr sz="3200">
                <a:latin typeface="Verdana"/>
                <a:ea typeface="Verdana"/>
                <a:cs typeface="Verdana"/>
                <a:sym typeface="Verdana"/>
              </a:defRPr>
            </a:lvl4pPr>
            <a:lvl5pPr marL="2286000" lvl="4" indent="-431800" algn="l">
              <a:lnSpc>
                <a:spcPct val="100000"/>
              </a:lnSpc>
              <a:spcBef>
                <a:spcPts val="1500"/>
              </a:spcBef>
              <a:spcAft>
                <a:spcPts val="0"/>
              </a:spcAft>
              <a:buSzPts val="3200"/>
              <a:buChar char="•"/>
              <a:defRPr sz="3200">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1056" name="Google Shape;11056;p887"/>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8" y="9546612"/>
            <a:ext cx="7588992" cy="740388"/>
          </a:xfrm>
          <a:prstGeom prst="rect">
            <a:avLst/>
          </a:prstGeom>
          <a:noFill/>
          <a:ln>
            <a:noFill/>
          </a:ln>
        </p:spPr>
      </p:pic>
    </p:spTree>
  </p:cSld>
  <p:clrMapOvr>
    <a:masterClrMapping/>
  </p:clrMapOvr>
</p:sldLayout>
</file>

<file path=ppt/slideLayouts/slideLayout1156.xml><?xml version="1.0" encoding="utf-8"?>
<p:sldLayout xmlns:a="http://schemas.openxmlformats.org/drawingml/2006/main" xmlns:r="http://schemas.openxmlformats.org/officeDocument/2006/relationships" xmlns:p="http://schemas.openxmlformats.org/presentationml/2006/main" matchingName="43_Title and Content">
  <p:cSld name="43_Title and Content">
    <p:spTree>
      <p:nvGrpSpPr>
        <p:cNvPr id="1" name="Shape 11057"/>
        <p:cNvGrpSpPr/>
        <p:nvPr/>
      </p:nvGrpSpPr>
      <p:grpSpPr>
        <a:xfrm>
          <a:off x="0" y="0"/>
          <a:ext cx="0" cy="0"/>
          <a:chOff x="0" y="0"/>
          <a:chExt cx="0" cy="0"/>
        </a:xfrm>
      </p:grpSpPr>
      <p:sp>
        <p:nvSpPr>
          <p:cNvPr id="11058" name="Google Shape;11058;p888"/>
          <p:cNvSpPr/>
          <p:nvPr/>
        </p:nvSpPr>
        <p:spPr>
          <a:xfrm>
            <a:off x="0" y="9469676"/>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pic>
        <p:nvPicPr>
          <p:cNvPr id="11059" name="Google Shape;11059;p888"/>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8" y="9546612"/>
            <a:ext cx="7588992" cy="740388"/>
          </a:xfrm>
          <a:prstGeom prst="rect">
            <a:avLst/>
          </a:prstGeom>
          <a:noFill/>
          <a:ln>
            <a:noFill/>
          </a:ln>
        </p:spPr>
      </p:pic>
      <p:sp>
        <p:nvSpPr>
          <p:cNvPr id="11060" name="Google Shape;11060;p888"/>
          <p:cNvSpPr/>
          <p:nvPr/>
        </p:nvSpPr>
        <p:spPr>
          <a:xfrm>
            <a:off x="0" y="9452272"/>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11061" name="Google Shape;11061;p888"/>
          <p:cNvSpPr txBox="1">
            <a:spLocks noGrp="1"/>
          </p:cNvSpPr>
          <p:nvPr>
            <p:ph type="title"/>
          </p:nvPr>
        </p:nvSpPr>
        <p:spPr>
          <a:xfrm>
            <a:off x="1273484" y="1210285"/>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062" name="Google Shape;11062;p888"/>
          <p:cNvSpPr txBox="1">
            <a:spLocks noGrp="1"/>
          </p:cNvSpPr>
          <p:nvPr>
            <p:ph type="body" idx="1"/>
          </p:nvPr>
        </p:nvSpPr>
        <p:spPr>
          <a:xfrm>
            <a:off x="1273484" y="2456780"/>
            <a:ext cx="15234269" cy="617573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157.xml><?xml version="1.0" encoding="utf-8"?>
<p:sldLayout xmlns:a="http://schemas.openxmlformats.org/drawingml/2006/main" xmlns:r="http://schemas.openxmlformats.org/officeDocument/2006/relationships" xmlns:p="http://schemas.openxmlformats.org/presentationml/2006/main" matchingName="13_Two Section | Picture and Copy Layout">
  <p:cSld name="13_Two Section | Picture and Copy Layout">
    <p:spTree>
      <p:nvGrpSpPr>
        <p:cNvPr id="1" name="Shape 11063"/>
        <p:cNvGrpSpPr/>
        <p:nvPr/>
      </p:nvGrpSpPr>
      <p:grpSpPr>
        <a:xfrm>
          <a:off x="0" y="0"/>
          <a:ext cx="0" cy="0"/>
          <a:chOff x="0" y="0"/>
          <a:chExt cx="0" cy="0"/>
        </a:xfrm>
      </p:grpSpPr>
      <p:sp>
        <p:nvSpPr>
          <p:cNvPr id="11064" name="Google Shape;11064;p889"/>
          <p:cNvSpPr/>
          <p:nvPr/>
        </p:nvSpPr>
        <p:spPr>
          <a:xfrm>
            <a:off x="0" y="9469676"/>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11065" name="Google Shape;11065;p889"/>
          <p:cNvSpPr/>
          <p:nvPr/>
        </p:nvSpPr>
        <p:spPr>
          <a:xfrm>
            <a:off x="0" y="9452272"/>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11066" name="Google Shape;11066;p889"/>
          <p:cNvSpPr txBox="1">
            <a:spLocks noGrp="1"/>
          </p:cNvSpPr>
          <p:nvPr>
            <p:ph type="body" idx="1"/>
          </p:nvPr>
        </p:nvSpPr>
        <p:spPr>
          <a:xfrm>
            <a:off x="1780248" y="1941679"/>
            <a:ext cx="5975004" cy="5682134"/>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800"/>
              <a:buNone/>
              <a:defRPr sz="1800" b="0" i="1">
                <a:solidFill>
                  <a:srgbClr val="003B5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067" name="Google Shape;11067;p889"/>
          <p:cNvSpPr txBox="1">
            <a:spLocks noGrp="1"/>
          </p:cNvSpPr>
          <p:nvPr>
            <p:ph type="body" idx="2"/>
          </p:nvPr>
        </p:nvSpPr>
        <p:spPr>
          <a:xfrm>
            <a:off x="8324093" y="2995691"/>
            <a:ext cx="8199842" cy="4628120"/>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b="0">
                <a:solidFill>
                  <a:schemeClr val="dk1"/>
                </a:solidFill>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b="0">
                <a:solidFill>
                  <a:srgbClr val="003B5C"/>
                </a:solidFill>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068" name="Google Shape;11068;p889"/>
          <p:cNvSpPr txBox="1">
            <a:spLocks noGrp="1"/>
          </p:cNvSpPr>
          <p:nvPr>
            <p:ph type="title"/>
          </p:nvPr>
        </p:nvSpPr>
        <p:spPr>
          <a:xfrm>
            <a:off x="8324093" y="1731790"/>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1069" name="Google Shape;11069;p889"/>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8" y="9546612"/>
            <a:ext cx="7588992" cy="740388"/>
          </a:xfrm>
          <a:prstGeom prst="rect">
            <a:avLst/>
          </a:prstGeom>
          <a:noFill/>
          <a:ln>
            <a:noFill/>
          </a:ln>
        </p:spPr>
      </p:pic>
    </p:spTree>
  </p:cSld>
  <p:clrMapOvr>
    <a:masterClrMapping/>
  </p:clrMapOvr>
</p:sldLayout>
</file>

<file path=ppt/slideLayouts/slideLayout1158.xml><?xml version="1.0" encoding="utf-8"?>
<p:sldLayout xmlns:a="http://schemas.openxmlformats.org/drawingml/2006/main" xmlns:r="http://schemas.openxmlformats.org/officeDocument/2006/relationships" xmlns:p="http://schemas.openxmlformats.org/presentationml/2006/main" matchingName="14_Two Section | Picture and Copy Layout">
  <p:cSld name="14_Two Section | Picture and Copy Layout">
    <p:spTree>
      <p:nvGrpSpPr>
        <p:cNvPr id="1" name="Shape 11070"/>
        <p:cNvGrpSpPr/>
        <p:nvPr/>
      </p:nvGrpSpPr>
      <p:grpSpPr>
        <a:xfrm>
          <a:off x="0" y="0"/>
          <a:ext cx="0" cy="0"/>
          <a:chOff x="0" y="0"/>
          <a:chExt cx="0" cy="0"/>
        </a:xfrm>
      </p:grpSpPr>
      <p:sp>
        <p:nvSpPr>
          <p:cNvPr id="11071" name="Google Shape;11071;p890"/>
          <p:cNvSpPr/>
          <p:nvPr/>
        </p:nvSpPr>
        <p:spPr>
          <a:xfrm>
            <a:off x="0" y="9469676"/>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11072" name="Google Shape;11072;p890"/>
          <p:cNvSpPr/>
          <p:nvPr/>
        </p:nvSpPr>
        <p:spPr>
          <a:xfrm>
            <a:off x="0" y="9452272"/>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11073" name="Google Shape;11073;p890"/>
          <p:cNvSpPr txBox="1">
            <a:spLocks noGrp="1"/>
          </p:cNvSpPr>
          <p:nvPr>
            <p:ph type="body" idx="1"/>
          </p:nvPr>
        </p:nvSpPr>
        <p:spPr>
          <a:xfrm>
            <a:off x="1780248" y="1941679"/>
            <a:ext cx="5975004" cy="5682134"/>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800"/>
              <a:buNone/>
              <a:defRPr sz="1800" b="0" i="1">
                <a:solidFill>
                  <a:srgbClr val="003B5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074" name="Google Shape;11074;p890"/>
          <p:cNvSpPr txBox="1">
            <a:spLocks noGrp="1"/>
          </p:cNvSpPr>
          <p:nvPr>
            <p:ph type="body" idx="2"/>
          </p:nvPr>
        </p:nvSpPr>
        <p:spPr>
          <a:xfrm>
            <a:off x="8324093" y="2995691"/>
            <a:ext cx="8199842" cy="4628120"/>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b="0">
                <a:solidFill>
                  <a:schemeClr val="dk1"/>
                </a:solidFill>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b="0">
                <a:solidFill>
                  <a:srgbClr val="003B5C"/>
                </a:solidFill>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075" name="Google Shape;11075;p890"/>
          <p:cNvSpPr txBox="1">
            <a:spLocks noGrp="1"/>
          </p:cNvSpPr>
          <p:nvPr>
            <p:ph type="title"/>
          </p:nvPr>
        </p:nvSpPr>
        <p:spPr>
          <a:xfrm>
            <a:off x="8324093" y="1731790"/>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1076" name="Google Shape;11076;p890"/>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1159.xml><?xml version="1.0" encoding="utf-8"?>
<p:sldLayout xmlns:a="http://schemas.openxmlformats.org/drawingml/2006/main" xmlns:r="http://schemas.openxmlformats.org/officeDocument/2006/relationships" xmlns:p="http://schemas.openxmlformats.org/presentationml/2006/main" matchingName="16_Title Slide_Yale Blue">
  <p:cSld name="16_Title Slide_Yale Blue">
    <p:spTree>
      <p:nvGrpSpPr>
        <p:cNvPr id="1" name="Shape 11077"/>
        <p:cNvGrpSpPr/>
        <p:nvPr/>
      </p:nvGrpSpPr>
      <p:grpSpPr>
        <a:xfrm>
          <a:off x="0" y="0"/>
          <a:ext cx="0" cy="0"/>
          <a:chOff x="0" y="0"/>
          <a:chExt cx="0" cy="0"/>
        </a:xfrm>
      </p:grpSpPr>
      <p:sp>
        <p:nvSpPr>
          <p:cNvPr id="11078" name="Google Shape;11078;p891"/>
          <p:cNvSpPr txBox="1">
            <a:spLocks noGrp="1"/>
          </p:cNvSpPr>
          <p:nvPr>
            <p:ph type="body" idx="1"/>
          </p:nvPr>
        </p:nvSpPr>
        <p:spPr>
          <a:xfrm>
            <a:off x="4239833"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079" name="Google Shape;11079;p891"/>
          <p:cNvSpPr txBox="1">
            <a:spLocks noGrp="1"/>
          </p:cNvSpPr>
          <p:nvPr>
            <p:ph type="ctrTitle"/>
          </p:nvPr>
        </p:nvSpPr>
        <p:spPr>
          <a:xfrm>
            <a:off x="4239833" y="2710727"/>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0"/>
              <a:buFont typeface="Verdana"/>
              <a:buNone/>
              <a:defRPr sz="8000"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080" name="Google Shape;11080;p891"/>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11081" name="Google Shape;11081;p89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
        <p:nvSpPr>
          <p:cNvPr id="11082" name="Google Shape;11082;p891"/>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
        <p:nvSpPr>
          <p:cNvPr id="11083" name="Google Shape;11083;p891"/>
          <p:cNvSpPr/>
          <p:nvPr/>
        </p:nvSpPr>
        <p:spPr>
          <a:xfrm rot="10800000">
            <a:off x="2" y="3000373"/>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3600"/>
              <a:buFont typeface="Arial"/>
              <a:buNone/>
            </a:pPr>
            <a:endParaRPr sz="3600" b="0" i="0" u="none" strike="noStrike" cap="none">
              <a:solidFill>
                <a:schemeClr val="lt1"/>
              </a:solidFill>
              <a:latin typeface="Arial"/>
              <a:ea typeface="Arial"/>
              <a:cs typeface="Arial"/>
              <a:sym typeface="Arial"/>
            </a:endParaRPr>
          </a:p>
        </p:txBody>
      </p:sp>
      <p:sp>
        <p:nvSpPr>
          <p:cNvPr id="11084" name="Google Shape;11084;p891"/>
          <p:cNvSpPr/>
          <p:nvPr/>
        </p:nvSpPr>
        <p:spPr>
          <a:xfrm>
            <a:off x="0" y="9172577"/>
            <a:ext cx="18288000" cy="1114424"/>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3600"/>
              <a:buFont typeface="Arial"/>
              <a:buNone/>
            </a:pPr>
            <a:endParaRPr sz="3600" b="0" i="0" u="none" strike="noStrike" cap="none">
              <a:solidFill>
                <a:schemeClr val="lt1"/>
              </a:solidFill>
              <a:latin typeface="Arial"/>
              <a:ea typeface="Arial"/>
              <a:cs typeface="Arial"/>
              <a:sym typeface="Arial"/>
            </a:endParaRPr>
          </a:p>
        </p:txBody>
      </p:sp>
      <p:sp>
        <p:nvSpPr>
          <p:cNvPr id="11085" name="Google Shape;11085;p891"/>
          <p:cNvSpPr txBox="1">
            <a:spLocks noGrp="1"/>
          </p:cNvSpPr>
          <p:nvPr>
            <p:ph type="body" idx="2"/>
          </p:nvPr>
        </p:nvSpPr>
        <p:spPr>
          <a:xfrm>
            <a:off x="4239833" y="5171099"/>
            <a:ext cx="12267920" cy="106997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b="0" i="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1086" name="Google Shape;11086;p891"/>
          <p:cNvPicPr preferRelativeResize="0"/>
          <p:nvPr/>
        </p:nvPicPr>
        <p:blipFill rotWithShape="1">
          <a:blip r:embed="rId2">
            <a:alphaModFix/>
          </a:blip>
          <a:srcRect/>
          <a:stretch/>
        </p:blipFill>
        <p:spPr>
          <a:xfrm>
            <a:off x="4244752" y="6267494"/>
            <a:ext cx="6593939" cy="1710245"/>
          </a:xfrm>
          <a:prstGeom prst="rect">
            <a:avLst/>
          </a:prstGeom>
          <a:noFill/>
          <a:ln>
            <a:noFill/>
          </a:ln>
        </p:spPr>
      </p:pic>
    </p:spTree>
  </p:cSld>
  <p:clrMapOvr>
    <a:masterClrMapping/>
  </p:clrMapOvr>
</p:sldLayout>
</file>

<file path=ppt/slideLayouts/slideLayout1160.xml><?xml version="1.0" encoding="utf-8"?>
<p:sldLayout xmlns:a="http://schemas.openxmlformats.org/drawingml/2006/main" xmlns:r="http://schemas.openxmlformats.org/officeDocument/2006/relationships" xmlns:p="http://schemas.openxmlformats.org/presentationml/2006/main" matchingName="17_Title Slide_Yale Blue">
  <p:cSld name="17_Title Slide_Yale Blue">
    <p:spTree>
      <p:nvGrpSpPr>
        <p:cNvPr id="1" name="Shape 11087"/>
        <p:cNvGrpSpPr/>
        <p:nvPr/>
      </p:nvGrpSpPr>
      <p:grpSpPr>
        <a:xfrm>
          <a:off x="0" y="0"/>
          <a:ext cx="0" cy="0"/>
          <a:chOff x="0" y="0"/>
          <a:chExt cx="0" cy="0"/>
        </a:xfrm>
      </p:grpSpPr>
      <p:sp>
        <p:nvSpPr>
          <p:cNvPr id="11088" name="Google Shape;11088;p892"/>
          <p:cNvSpPr txBox="1">
            <a:spLocks noGrp="1"/>
          </p:cNvSpPr>
          <p:nvPr>
            <p:ph type="body" idx="1"/>
          </p:nvPr>
        </p:nvSpPr>
        <p:spPr>
          <a:xfrm>
            <a:off x="4239833"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089" name="Google Shape;11089;p892"/>
          <p:cNvSpPr txBox="1">
            <a:spLocks noGrp="1"/>
          </p:cNvSpPr>
          <p:nvPr>
            <p:ph type="ctrTitle"/>
          </p:nvPr>
        </p:nvSpPr>
        <p:spPr>
          <a:xfrm>
            <a:off x="4239833" y="2710727"/>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0"/>
              <a:buFont typeface="Verdana"/>
              <a:buNone/>
              <a:defRPr sz="8000"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090" name="Google Shape;11090;p892"/>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11091" name="Google Shape;11091;p89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
        <p:nvSpPr>
          <p:cNvPr id="11092" name="Google Shape;11092;p89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
        <p:nvSpPr>
          <p:cNvPr id="11093" name="Google Shape;11093;p892"/>
          <p:cNvSpPr/>
          <p:nvPr/>
        </p:nvSpPr>
        <p:spPr>
          <a:xfrm rot="10800000">
            <a:off x="2" y="3000373"/>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3600"/>
              <a:buFont typeface="Arial"/>
              <a:buNone/>
            </a:pPr>
            <a:endParaRPr sz="3600" b="0" i="0" u="none" strike="noStrike" cap="none">
              <a:solidFill>
                <a:schemeClr val="lt1"/>
              </a:solidFill>
              <a:latin typeface="Arial"/>
              <a:ea typeface="Arial"/>
              <a:cs typeface="Arial"/>
              <a:sym typeface="Arial"/>
            </a:endParaRPr>
          </a:p>
        </p:txBody>
      </p:sp>
      <p:sp>
        <p:nvSpPr>
          <p:cNvPr id="11094" name="Google Shape;11094;p892"/>
          <p:cNvSpPr/>
          <p:nvPr/>
        </p:nvSpPr>
        <p:spPr>
          <a:xfrm>
            <a:off x="0" y="9172577"/>
            <a:ext cx="18288000" cy="1114424"/>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3600"/>
              <a:buFont typeface="Arial"/>
              <a:buNone/>
            </a:pPr>
            <a:endParaRPr sz="3600" b="0" i="0" u="none" strike="noStrike" cap="none">
              <a:solidFill>
                <a:schemeClr val="lt1"/>
              </a:solidFill>
              <a:latin typeface="Arial"/>
              <a:ea typeface="Arial"/>
              <a:cs typeface="Arial"/>
              <a:sym typeface="Arial"/>
            </a:endParaRPr>
          </a:p>
        </p:txBody>
      </p:sp>
      <p:sp>
        <p:nvSpPr>
          <p:cNvPr id="11095" name="Google Shape;11095;p892"/>
          <p:cNvSpPr txBox="1">
            <a:spLocks noGrp="1"/>
          </p:cNvSpPr>
          <p:nvPr>
            <p:ph type="body" idx="2"/>
          </p:nvPr>
        </p:nvSpPr>
        <p:spPr>
          <a:xfrm>
            <a:off x="4239833" y="5171099"/>
            <a:ext cx="12267920" cy="106997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b="0" i="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1096" name="Google Shape;11096;p892"/>
          <p:cNvPicPr preferRelativeResize="0"/>
          <p:nvPr/>
        </p:nvPicPr>
        <p:blipFill rotWithShape="1">
          <a:blip r:embed="rId2">
            <a:alphaModFix/>
          </a:blip>
          <a:srcRect/>
          <a:stretch/>
        </p:blipFill>
        <p:spPr>
          <a:xfrm>
            <a:off x="4244752" y="6267494"/>
            <a:ext cx="6593939" cy="1710245"/>
          </a:xfrm>
          <a:prstGeom prst="rect">
            <a:avLst/>
          </a:prstGeom>
          <a:noFill/>
          <a:ln>
            <a:noFill/>
          </a:ln>
        </p:spPr>
      </p:pic>
    </p:spTree>
  </p:cSld>
  <p:clrMapOvr>
    <a:masterClrMapping/>
  </p:clrMapOvr>
</p:sldLayout>
</file>

<file path=ppt/slideLayouts/slideLayout1161.xml><?xml version="1.0" encoding="utf-8"?>
<p:sldLayout xmlns:a="http://schemas.openxmlformats.org/drawingml/2006/main" xmlns:r="http://schemas.openxmlformats.org/officeDocument/2006/relationships" xmlns:p="http://schemas.openxmlformats.org/presentationml/2006/main" matchingName="15_Title and Bullets Layout">
  <p:cSld name="15_Title and Bullets Layout">
    <p:spTree>
      <p:nvGrpSpPr>
        <p:cNvPr id="1" name="Shape 11097"/>
        <p:cNvGrpSpPr/>
        <p:nvPr/>
      </p:nvGrpSpPr>
      <p:grpSpPr>
        <a:xfrm>
          <a:off x="0" y="0"/>
          <a:ext cx="0" cy="0"/>
          <a:chOff x="0" y="0"/>
          <a:chExt cx="0" cy="0"/>
        </a:xfrm>
      </p:grpSpPr>
      <p:sp>
        <p:nvSpPr>
          <p:cNvPr id="11098" name="Google Shape;11098;p893"/>
          <p:cNvSpPr txBox="1">
            <a:spLocks noGrp="1"/>
          </p:cNvSpPr>
          <p:nvPr>
            <p:ph type="title"/>
          </p:nvPr>
        </p:nvSpPr>
        <p:spPr>
          <a:xfrm>
            <a:off x="1273486" y="1175768"/>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099" name="Google Shape;11099;p893"/>
          <p:cNvSpPr/>
          <p:nvPr/>
        </p:nvSpPr>
        <p:spPr>
          <a:xfrm>
            <a:off x="0" y="9469676"/>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11100" name="Google Shape;11100;p893"/>
          <p:cNvSpPr/>
          <p:nvPr/>
        </p:nvSpPr>
        <p:spPr>
          <a:xfrm>
            <a:off x="0" y="9452272"/>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11101" name="Google Shape;11101;p893"/>
          <p:cNvSpPr txBox="1">
            <a:spLocks noGrp="1"/>
          </p:cNvSpPr>
          <p:nvPr>
            <p:ph type="body" idx="1"/>
          </p:nvPr>
        </p:nvSpPr>
        <p:spPr>
          <a:xfrm>
            <a:off x="1273177" y="2422527"/>
            <a:ext cx="15265400" cy="5718174"/>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500"/>
              </a:spcBef>
              <a:spcAft>
                <a:spcPts val="0"/>
              </a:spcAft>
              <a:buSzPts val="3200"/>
              <a:buFont typeface="Arial"/>
              <a:buChar char="•"/>
              <a:defRPr sz="3200" b="0">
                <a:solidFill>
                  <a:schemeClr val="dk1"/>
                </a:solidFill>
                <a:latin typeface="Verdana"/>
                <a:ea typeface="Verdana"/>
                <a:cs typeface="Verdana"/>
                <a:sym typeface="Verdana"/>
              </a:defRPr>
            </a:lvl1pPr>
            <a:lvl2pPr marL="914400" lvl="1" indent="-431800" algn="l">
              <a:lnSpc>
                <a:spcPct val="100000"/>
              </a:lnSpc>
              <a:spcBef>
                <a:spcPts val="1500"/>
              </a:spcBef>
              <a:spcAft>
                <a:spcPts val="0"/>
              </a:spcAft>
              <a:buSzPts val="3200"/>
              <a:buChar char="•"/>
              <a:defRPr sz="3200">
                <a:latin typeface="Verdana"/>
                <a:ea typeface="Verdana"/>
                <a:cs typeface="Verdana"/>
                <a:sym typeface="Verdana"/>
              </a:defRPr>
            </a:lvl2pPr>
            <a:lvl3pPr marL="1371600" lvl="2" indent="-431800" algn="l">
              <a:lnSpc>
                <a:spcPct val="100000"/>
              </a:lnSpc>
              <a:spcBef>
                <a:spcPts val="1500"/>
              </a:spcBef>
              <a:spcAft>
                <a:spcPts val="0"/>
              </a:spcAft>
              <a:buSzPts val="3200"/>
              <a:buChar char="•"/>
              <a:defRPr sz="3200">
                <a:latin typeface="Verdana"/>
                <a:ea typeface="Verdana"/>
                <a:cs typeface="Verdana"/>
                <a:sym typeface="Verdana"/>
              </a:defRPr>
            </a:lvl3pPr>
            <a:lvl4pPr marL="1828800" lvl="3" indent="-431800" algn="l">
              <a:lnSpc>
                <a:spcPct val="100000"/>
              </a:lnSpc>
              <a:spcBef>
                <a:spcPts val="1500"/>
              </a:spcBef>
              <a:spcAft>
                <a:spcPts val="0"/>
              </a:spcAft>
              <a:buSzPts val="3200"/>
              <a:buChar char="•"/>
              <a:defRPr sz="3200">
                <a:latin typeface="Verdana"/>
                <a:ea typeface="Verdana"/>
                <a:cs typeface="Verdana"/>
                <a:sym typeface="Verdana"/>
              </a:defRPr>
            </a:lvl4pPr>
            <a:lvl5pPr marL="2286000" lvl="4" indent="-431800" algn="l">
              <a:lnSpc>
                <a:spcPct val="100000"/>
              </a:lnSpc>
              <a:spcBef>
                <a:spcPts val="1500"/>
              </a:spcBef>
              <a:spcAft>
                <a:spcPts val="0"/>
              </a:spcAft>
              <a:buSzPts val="3200"/>
              <a:buChar char="•"/>
              <a:defRPr sz="3200">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1102" name="Google Shape;11102;p893"/>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1162.xml><?xml version="1.0" encoding="utf-8"?>
<p:sldLayout xmlns:a="http://schemas.openxmlformats.org/drawingml/2006/main" xmlns:r="http://schemas.openxmlformats.org/officeDocument/2006/relationships" xmlns:p="http://schemas.openxmlformats.org/presentationml/2006/main" matchingName="44_Title and Content">
  <p:cSld name="44_Title and Content">
    <p:spTree>
      <p:nvGrpSpPr>
        <p:cNvPr id="1" name="Shape 11103"/>
        <p:cNvGrpSpPr/>
        <p:nvPr/>
      </p:nvGrpSpPr>
      <p:grpSpPr>
        <a:xfrm>
          <a:off x="0" y="0"/>
          <a:ext cx="0" cy="0"/>
          <a:chOff x="0" y="0"/>
          <a:chExt cx="0" cy="0"/>
        </a:xfrm>
      </p:grpSpPr>
      <p:sp>
        <p:nvSpPr>
          <p:cNvPr id="11104" name="Google Shape;11104;p894"/>
          <p:cNvSpPr/>
          <p:nvPr/>
        </p:nvSpPr>
        <p:spPr>
          <a:xfrm>
            <a:off x="0" y="9469676"/>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pic>
        <p:nvPicPr>
          <p:cNvPr id="11105" name="Google Shape;11105;p894"/>
          <p:cNvPicPr preferRelativeResize="0"/>
          <p:nvPr/>
        </p:nvPicPr>
        <p:blipFill rotWithShape="1">
          <a:blip r:embed="rId2">
            <a:alphaModFix/>
          </a:blip>
          <a:srcRect/>
          <a:stretch/>
        </p:blipFill>
        <p:spPr>
          <a:xfrm>
            <a:off x="10699008" y="9546612"/>
            <a:ext cx="7588992" cy="740388"/>
          </a:xfrm>
          <a:prstGeom prst="rect">
            <a:avLst/>
          </a:prstGeom>
          <a:noFill/>
          <a:ln>
            <a:noFill/>
          </a:ln>
        </p:spPr>
      </p:pic>
      <p:sp>
        <p:nvSpPr>
          <p:cNvPr id="11106" name="Google Shape;11106;p894"/>
          <p:cNvSpPr/>
          <p:nvPr/>
        </p:nvSpPr>
        <p:spPr>
          <a:xfrm>
            <a:off x="0" y="9452272"/>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11107" name="Google Shape;11107;p894"/>
          <p:cNvSpPr txBox="1">
            <a:spLocks noGrp="1"/>
          </p:cNvSpPr>
          <p:nvPr>
            <p:ph type="title"/>
          </p:nvPr>
        </p:nvSpPr>
        <p:spPr>
          <a:xfrm>
            <a:off x="1273484" y="1210285"/>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108" name="Google Shape;11108;p894"/>
          <p:cNvSpPr txBox="1">
            <a:spLocks noGrp="1"/>
          </p:cNvSpPr>
          <p:nvPr>
            <p:ph type="body" idx="1"/>
          </p:nvPr>
        </p:nvSpPr>
        <p:spPr>
          <a:xfrm>
            <a:off x="1273484" y="2456780"/>
            <a:ext cx="15234269" cy="617573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163.xml><?xml version="1.0" encoding="utf-8"?>
<p:sldLayout xmlns:a="http://schemas.openxmlformats.org/drawingml/2006/main" xmlns:r="http://schemas.openxmlformats.org/officeDocument/2006/relationships" xmlns:p="http://schemas.openxmlformats.org/presentationml/2006/main" matchingName="15_Two Section | Picture and Copy Layout">
  <p:cSld name="15_Two Section | Picture and Copy Layout">
    <p:spTree>
      <p:nvGrpSpPr>
        <p:cNvPr id="1" name="Shape 11109"/>
        <p:cNvGrpSpPr/>
        <p:nvPr/>
      </p:nvGrpSpPr>
      <p:grpSpPr>
        <a:xfrm>
          <a:off x="0" y="0"/>
          <a:ext cx="0" cy="0"/>
          <a:chOff x="0" y="0"/>
          <a:chExt cx="0" cy="0"/>
        </a:xfrm>
      </p:grpSpPr>
      <p:sp>
        <p:nvSpPr>
          <p:cNvPr id="11110" name="Google Shape;11110;p895"/>
          <p:cNvSpPr/>
          <p:nvPr/>
        </p:nvSpPr>
        <p:spPr>
          <a:xfrm>
            <a:off x="0" y="9469676"/>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11111" name="Google Shape;11111;p895"/>
          <p:cNvSpPr/>
          <p:nvPr/>
        </p:nvSpPr>
        <p:spPr>
          <a:xfrm>
            <a:off x="0" y="9452272"/>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11112" name="Google Shape;11112;p895"/>
          <p:cNvSpPr txBox="1">
            <a:spLocks noGrp="1"/>
          </p:cNvSpPr>
          <p:nvPr>
            <p:ph type="body" idx="1"/>
          </p:nvPr>
        </p:nvSpPr>
        <p:spPr>
          <a:xfrm>
            <a:off x="1780248" y="1941679"/>
            <a:ext cx="5975004" cy="5682134"/>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800"/>
              <a:buNone/>
              <a:defRPr sz="1800" b="0" i="1">
                <a:solidFill>
                  <a:srgbClr val="003B5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113" name="Google Shape;11113;p895"/>
          <p:cNvSpPr txBox="1">
            <a:spLocks noGrp="1"/>
          </p:cNvSpPr>
          <p:nvPr>
            <p:ph type="body" idx="2"/>
          </p:nvPr>
        </p:nvSpPr>
        <p:spPr>
          <a:xfrm>
            <a:off x="8324093" y="2995691"/>
            <a:ext cx="8199842" cy="4628120"/>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b="0">
                <a:solidFill>
                  <a:schemeClr val="dk1"/>
                </a:solidFill>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b="0">
                <a:solidFill>
                  <a:srgbClr val="003B5C"/>
                </a:solidFill>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114" name="Google Shape;11114;p895"/>
          <p:cNvSpPr txBox="1">
            <a:spLocks noGrp="1"/>
          </p:cNvSpPr>
          <p:nvPr>
            <p:ph type="title"/>
          </p:nvPr>
        </p:nvSpPr>
        <p:spPr>
          <a:xfrm>
            <a:off x="8324093" y="1731790"/>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1115" name="Google Shape;11115;p895"/>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1164.xml><?xml version="1.0" encoding="utf-8"?>
<p:sldLayout xmlns:a="http://schemas.openxmlformats.org/drawingml/2006/main" xmlns:r="http://schemas.openxmlformats.org/officeDocument/2006/relationships" xmlns:p="http://schemas.openxmlformats.org/presentationml/2006/main" matchingName="18_Title Slide_Yale Blue">
  <p:cSld name="18_Title Slide_Yale Blue">
    <p:spTree>
      <p:nvGrpSpPr>
        <p:cNvPr id="1" name="Shape 11116"/>
        <p:cNvGrpSpPr/>
        <p:nvPr/>
      </p:nvGrpSpPr>
      <p:grpSpPr>
        <a:xfrm>
          <a:off x="0" y="0"/>
          <a:ext cx="0" cy="0"/>
          <a:chOff x="0" y="0"/>
          <a:chExt cx="0" cy="0"/>
        </a:xfrm>
      </p:grpSpPr>
      <p:sp>
        <p:nvSpPr>
          <p:cNvPr id="11117" name="Google Shape;11117;p896"/>
          <p:cNvSpPr txBox="1">
            <a:spLocks noGrp="1"/>
          </p:cNvSpPr>
          <p:nvPr>
            <p:ph type="body" idx="1"/>
          </p:nvPr>
        </p:nvSpPr>
        <p:spPr>
          <a:xfrm>
            <a:off x="4239833"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118" name="Google Shape;11118;p896"/>
          <p:cNvSpPr txBox="1">
            <a:spLocks noGrp="1"/>
          </p:cNvSpPr>
          <p:nvPr>
            <p:ph type="ctrTitle"/>
          </p:nvPr>
        </p:nvSpPr>
        <p:spPr>
          <a:xfrm>
            <a:off x="4239833" y="2710727"/>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0"/>
              <a:buFont typeface="Verdana"/>
              <a:buNone/>
              <a:defRPr sz="8000"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119" name="Google Shape;11119;p896"/>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11120" name="Google Shape;11120;p89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
        <p:nvSpPr>
          <p:cNvPr id="11121" name="Google Shape;11121;p89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
        <p:nvSpPr>
          <p:cNvPr id="11122" name="Google Shape;11122;p896"/>
          <p:cNvSpPr/>
          <p:nvPr/>
        </p:nvSpPr>
        <p:spPr>
          <a:xfrm rot="10800000">
            <a:off x="2" y="3000373"/>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3600"/>
              <a:buFont typeface="Arial"/>
              <a:buNone/>
            </a:pPr>
            <a:endParaRPr sz="3600" b="0" i="0" u="none" strike="noStrike" cap="none">
              <a:solidFill>
                <a:schemeClr val="lt1"/>
              </a:solidFill>
              <a:latin typeface="Arial"/>
              <a:ea typeface="Arial"/>
              <a:cs typeface="Arial"/>
              <a:sym typeface="Arial"/>
            </a:endParaRPr>
          </a:p>
        </p:txBody>
      </p:sp>
      <p:sp>
        <p:nvSpPr>
          <p:cNvPr id="11123" name="Google Shape;11123;p896"/>
          <p:cNvSpPr/>
          <p:nvPr/>
        </p:nvSpPr>
        <p:spPr>
          <a:xfrm>
            <a:off x="0" y="9172577"/>
            <a:ext cx="18288000" cy="1114424"/>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3600"/>
              <a:buFont typeface="Arial"/>
              <a:buNone/>
            </a:pPr>
            <a:endParaRPr sz="3600" b="0" i="0" u="none" strike="noStrike" cap="none">
              <a:solidFill>
                <a:schemeClr val="lt1"/>
              </a:solidFill>
              <a:latin typeface="Arial"/>
              <a:ea typeface="Arial"/>
              <a:cs typeface="Arial"/>
              <a:sym typeface="Arial"/>
            </a:endParaRPr>
          </a:p>
        </p:txBody>
      </p:sp>
      <p:sp>
        <p:nvSpPr>
          <p:cNvPr id="11124" name="Google Shape;11124;p896"/>
          <p:cNvSpPr txBox="1">
            <a:spLocks noGrp="1"/>
          </p:cNvSpPr>
          <p:nvPr>
            <p:ph type="body" idx="2"/>
          </p:nvPr>
        </p:nvSpPr>
        <p:spPr>
          <a:xfrm>
            <a:off x="4239833" y="5171099"/>
            <a:ext cx="12267920" cy="106997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b="0" i="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1125" name="Google Shape;11125;p896"/>
          <p:cNvPicPr preferRelativeResize="0"/>
          <p:nvPr/>
        </p:nvPicPr>
        <p:blipFill rotWithShape="1">
          <a:blip r:embed="rId2">
            <a:alphaModFix/>
          </a:blip>
          <a:srcRect/>
          <a:stretch/>
        </p:blipFill>
        <p:spPr>
          <a:xfrm>
            <a:off x="4244752" y="6267494"/>
            <a:ext cx="6593939" cy="1710245"/>
          </a:xfrm>
          <a:prstGeom prst="rect">
            <a:avLst/>
          </a:prstGeom>
          <a:noFill/>
          <a:ln>
            <a:noFill/>
          </a:ln>
        </p:spPr>
      </p:pic>
    </p:spTree>
  </p:cSld>
  <p:clrMapOvr>
    <a:masterClrMapping/>
  </p:clrMapOvr>
</p:sldLayout>
</file>

<file path=ppt/slideLayouts/slideLayout1165.xml><?xml version="1.0" encoding="utf-8"?>
<p:sldLayout xmlns:a="http://schemas.openxmlformats.org/drawingml/2006/main" xmlns:r="http://schemas.openxmlformats.org/officeDocument/2006/relationships" xmlns:p="http://schemas.openxmlformats.org/presentationml/2006/main" matchingName="16_Title and Bullets Layout">
  <p:cSld name="16_Title and Bullets Layout">
    <p:spTree>
      <p:nvGrpSpPr>
        <p:cNvPr id="1" name="Shape 11126"/>
        <p:cNvGrpSpPr/>
        <p:nvPr/>
      </p:nvGrpSpPr>
      <p:grpSpPr>
        <a:xfrm>
          <a:off x="0" y="0"/>
          <a:ext cx="0" cy="0"/>
          <a:chOff x="0" y="0"/>
          <a:chExt cx="0" cy="0"/>
        </a:xfrm>
      </p:grpSpPr>
      <p:sp>
        <p:nvSpPr>
          <p:cNvPr id="11127" name="Google Shape;11127;p897"/>
          <p:cNvSpPr txBox="1">
            <a:spLocks noGrp="1"/>
          </p:cNvSpPr>
          <p:nvPr>
            <p:ph type="title"/>
          </p:nvPr>
        </p:nvSpPr>
        <p:spPr>
          <a:xfrm>
            <a:off x="1273486" y="1175768"/>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128" name="Google Shape;11128;p897"/>
          <p:cNvSpPr/>
          <p:nvPr/>
        </p:nvSpPr>
        <p:spPr>
          <a:xfrm>
            <a:off x="0" y="9469676"/>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11129" name="Google Shape;11129;p897"/>
          <p:cNvSpPr/>
          <p:nvPr/>
        </p:nvSpPr>
        <p:spPr>
          <a:xfrm>
            <a:off x="0" y="9452272"/>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11130" name="Google Shape;11130;p897"/>
          <p:cNvSpPr txBox="1">
            <a:spLocks noGrp="1"/>
          </p:cNvSpPr>
          <p:nvPr>
            <p:ph type="body" idx="1"/>
          </p:nvPr>
        </p:nvSpPr>
        <p:spPr>
          <a:xfrm>
            <a:off x="1273177" y="2422527"/>
            <a:ext cx="15265400" cy="5718174"/>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500"/>
              </a:spcBef>
              <a:spcAft>
                <a:spcPts val="0"/>
              </a:spcAft>
              <a:buSzPts val="3200"/>
              <a:buFont typeface="Arial"/>
              <a:buChar char="•"/>
              <a:defRPr sz="3200" b="0">
                <a:solidFill>
                  <a:schemeClr val="dk1"/>
                </a:solidFill>
                <a:latin typeface="Verdana"/>
                <a:ea typeface="Verdana"/>
                <a:cs typeface="Verdana"/>
                <a:sym typeface="Verdana"/>
              </a:defRPr>
            </a:lvl1pPr>
            <a:lvl2pPr marL="914400" lvl="1" indent="-431800" algn="l">
              <a:lnSpc>
                <a:spcPct val="100000"/>
              </a:lnSpc>
              <a:spcBef>
                <a:spcPts val="1500"/>
              </a:spcBef>
              <a:spcAft>
                <a:spcPts val="0"/>
              </a:spcAft>
              <a:buSzPts val="3200"/>
              <a:buChar char="•"/>
              <a:defRPr sz="3200">
                <a:latin typeface="Verdana"/>
                <a:ea typeface="Verdana"/>
                <a:cs typeface="Verdana"/>
                <a:sym typeface="Verdana"/>
              </a:defRPr>
            </a:lvl2pPr>
            <a:lvl3pPr marL="1371600" lvl="2" indent="-431800" algn="l">
              <a:lnSpc>
                <a:spcPct val="100000"/>
              </a:lnSpc>
              <a:spcBef>
                <a:spcPts val="1500"/>
              </a:spcBef>
              <a:spcAft>
                <a:spcPts val="0"/>
              </a:spcAft>
              <a:buSzPts val="3200"/>
              <a:buChar char="•"/>
              <a:defRPr sz="3200">
                <a:latin typeface="Verdana"/>
                <a:ea typeface="Verdana"/>
                <a:cs typeface="Verdana"/>
                <a:sym typeface="Verdana"/>
              </a:defRPr>
            </a:lvl3pPr>
            <a:lvl4pPr marL="1828800" lvl="3" indent="-431800" algn="l">
              <a:lnSpc>
                <a:spcPct val="100000"/>
              </a:lnSpc>
              <a:spcBef>
                <a:spcPts val="1500"/>
              </a:spcBef>
              <a:spcAft>
                <a:spcPts val="0"/>
              </a:spcAft>
              <a:buSzPts val="3200"/>
              <a:buChar char="•"/>
              <a:defRPr sz="3200">
                <a:latin typeface="Verdana"/>
                <a:ea typeface="Verdana"/>
                <a:cs typeface="Verdana"/>
                <a:sym typeface="Verdana"/>
              </a:defRPr>
            </a:lvl4pPr>
            <a:lvl5pPr marL="2286000" lvl="4" indent="-431800" algn="l">
              <a:lnSpc>
                <a:spcPct val="100000"/>
              </a:lnSpc>
              <a:spcBef>
                <a:spcPts val="1500"/>
              </a:spcBef>
              <a:spcAft>
                <a:spcPts val="0"/>
              </a:spcAft>
              <a:buSzPts val="3200"/>
              <a:buChar char="•"/>
              <a:defRPr sz="3200">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1131" name="Google Shape;11131;p897"/>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1166.xml><?xml version="1.0" encoding="utf-8"?>
<p:sldLayout xmlns:a="http://schemas.openxmlformats.org/drawingml/2006/main" xmlns:r="http://schemas.openxmlformats.org/officeDocument/2006/relationships" xmlns:p="http://schemas.openxmlformats.org/presentationml/2006/main" matchingName="45_Title and Content">
  <p:cSld name="45_Title and Content">
    <p:spTree>
      <p:nvGrpSpPr>
        <p:cNvPr id="1" name="Shape 11132"/>
        <p:cNvGrpSpPr/>
        <p:nvPr/>
      </p:nvGrpSpPr>
      <p:grpSpPr>
        <a:xfrm>
          <a:off x="0" y="0"/>
          <a:ext cx="0" cy="0"/>
          <a:chOff x="0" y="0"/>
          <a:chExt cx="0" cy="0"/>
        </a:xfrm>
      </p:grpSpPr>
      <p:sp>
        <p:nvSpPr>
          <p:cNvPr id="11133" name="Google Shape;11133;p898"/>
          <p:cNvSpPr/>
          <p:nvPr/>
        </p:nvSpPr>
        <p:spPr>
          <a:xfrm>
            <a:off x="0" y="9469676"/>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pic>
        <p:nvPicPr>
          <p:cNvPr id="11134" name="Google Shape;11134;p898"/>
          <p:cNvPicPr preferRelativeResize="0"/>
          <p:nvPr/>
        </p:nvPicPr>
        <p:blipFill rotWithShape="1">
          <a:blip r:embed="rId2">
            <a:alphaModFix/>
          </a:blip>
          <a:srcRect/>
          <a:stretch/>
        </p:blipFill>
        <p:spPr>
          <a:xfrm>
            <a:off x="10699008" y="9546612"/>
            <a:ext cx="7588992" cy="740388"/>
          </a:xfrm>
          <a:prstGeom prst="rect">
            <a:avLst/>
          </a:prstGeom>
          <a:noFill/>
          <a:ln>
            <a:noFill/>
          </a:ln>
        </p:spPr>
      </p:pic>
      <p:sp>
        <p:nvSpPr>
          <p:cNvPr id="11135" name="Google Shape;11135;p898"/>
          <p:cNvSpPr/>
          <p:nvPr/>
        </p:nvSpPr>
        <p:spPr>
          <a:xfrm>
            <a:off x="0" y="9452272"/>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11136" name="Google Shape;11136;p898"/>
          <p:cNvSpPr txBox="1">
            <a:spLocks noGrp="1"/>
          </p:cNvSpPr>
          <p:nvPr>
            <p:ph type="title"/>
          </p:nvPr>
        </p:nvSpPr>
        <p:spPr>
          <a:xfrm>
            <a:off x="1273484" y="1210285"/>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137" name="Google Shape;11137;p898"/>
          <p:cNvSpPr txBox="1">
            <a:spLocks noGrp="1"/>
          </p:cNvSpPr>
          <p:nvPr>
            <p:ph type="body" idx="1"/>
          </p:nvPr>
        </p:nvSpPr>
        <p:spPr>
          <a:xfrm>
            <a:off x="1273484" y="2456780"/>
            <a:ext cx="15234269" cy="617573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167.xml><?xml version="1.0" encoding="utf-8"?>
<p:sldLayout xmlns:a="http://schemas.openxmlformats.org/drawingml/2006/main" xmlns:r="http://schemas.openxmlformats.org/officeDocument/2006/relationships" xmlns:p="http://schemas.openxmlformats.org/presentationml/2006/main" matchingName="16_Two Section | Picture and Copy Layout">
  <p:cSld name="16_Two Section | Picture and Copy Layout">
    <p:spTree>
      <p:nvGrpSpPr>
        <p:cNvPr id="1" name="Shape 11138"/>
        <p:cNvGrpSpPr/>
        <p:nvPr/>
      </p:nvGrpSpPr>
      <p:grpSpPr>
        <a:xfrm>
          <a:off x="0" y="0"/>
          <a:ext cx="0" cy="0"/>
          <a:chOff x="0" y="0"/>
          <a:chExt cx="0" cy="0"/>
        </a:xfrm>
      </p:grpSpPr>
      <p:sp>
        <p:nvSpPr>
          <p:cNvPr id="11139" name="Google Shape;11139;p899"/>
          <p:cNvSpPr/>
          <p:nvPr/>
        </p:nvSpPr>
        <p:spPr>
          <a:xfrm>
            <a:off x="0" y="9469676"/>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11140" name="Google Shape;11140;p899"/>
          <p:cNvSpPr/>
          <p:nvPr/>
        </p:nvSpPr>
        <p:spPr>
          <a:xfrm>
            <a:off x="0" y="9452272"/>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11141" name="Google Shape;11141;p899"/>
          <p:cNvSpPr txBox="1">
            <a:spLocks noGrp="1"/>
          </p:cNvSpPr>
          <p:nvPr>
            <p:ph type="body" idx="1"/>
          </p:nvPr>
        </p:nvSpPr>
        <p:spPr>
          <a:xfrm>
            <a:off x="1780248" y="1941679"/>
            <a:ext cx="5975004" cy="5682134"/>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800"/>
              <a:buNone/>
              <a:defRPr sz="1800" b="0" i="1">
                <a:solidFill>
                  <a:srgbClr val="003B5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142" name="Google Shape;11142;p899"/>
          <p:cNvSpPr txBox="1">
            <a:spLocks noGrp="1"/>
          </p:cNvSpPr>
          <p:nvPr>
            <p:ph type="body" idx="2"/>
          </p:nvPr>
        </p:nvSpPr>
        <p:spPr>
          <a:xfrm>
            <a:off x="8324093" y="2995691"/>
            <a:ext cx="8199842" cy="4628120"/>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b="0">
                <a:solidFill>
                  <a:schemeClr val="dk1"/>
                </a:solidFill>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b="0">
                <a:solidFill>
                  <a:srgbClr val="003B5C"/>
                </a:solidFill>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143" name="Google Shape;11143;p899"/>
          <p:cNvSpPr txBox="1">
            <a:spLocks noGrp="1"/>
          </p:cNvSpPr>
          <p:nvPr>
            <p:ph type="title"/>
          </p:nvPr>
        </p:nvSpPr>
        <p:spPr>
          <a:xfrm>
            <a:off x="8324093" y="1731790"/>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1144" name="Google Shape;11144;p899"/>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1168.xml><?xml version="1.0" encoding="utf-8"?>
<p:sldLayout xmlns:a="http://schemas.openxmlformats.org/drawingml/2006/main" xmlns:r="http://schemas.openxmlformats.org/officeDocument/2006/relationships" xmlns:p="http://schemas.openxmlformats.org/presentationml/2006/main" matchingName="28_Cover">
  <p:cSld name="28_Cover">
    <p:spTree>
      <p:nvGrpSpPr>
        <p:cNvPr id="1" name="Shape 11145"/>
        <p:cNvGrpSpPr/>
        <p:nvPr/>
      </p:nvGrpSpPr>
      <p:grpSpPr>
        <a:xfrm>
          <a:off x="0" y="0"/>
          <a:ext cx="0" cy="0"/>
          <a:chOff x="0" y="0"/>
          <a:chExt cx="0" cy="0"/>
        </a:xfrm>
      </p:grpSpPr>
      <p:sp>
        <p:nvSpPr>
          <p:cNvPr id="11146" name="Google Shape;11146;p900"/>
          <p:cNvSpPr/>
          <p:nvPr/>
        </p:nvSpPr>
        <p:spPr>
          <a:xfrm>
            <a:off x="1353552" y="1941620"/>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1147" name="Google Shape;11147;p900"/>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148" name="Google Shape;11148;p900"/>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11149" name="Google Shape;11149;p900"/>
          <p:cNvSpPr>
            <a:spLocks noGrp="1"/>
          </p:cNvSpPr>
          <p:nvPr>
            <p:ph type="pic" idx="2"/>
          </p:nvPr>
        </p:nvSpPr>
        <p:spPr>
          <a:xfrm>
            <a:off x="10678026" y="350873"/>
            <a:ext cx="7609974" cy="8915400"/>
          </a:xfrm>
          <a:prstGeom prst="rect">
            <a:avLst/>
          </a:prstGeom>
          <a:noFill/>
          <a:ln>
            <a:noFill/>
          </a:ln>
        </p:spPr>
      </p:sp>
      <p:grpSp>
        <p:nvGrpSpPr>
          <p:cNvPr id="11150" name="Google Shape;11150;p900"/>
          <p:cNvGrpSpPr/>
          <p:nvPr/>
        </p:nvGrpSpPr>
        <p:grpSpPr>
          <a:xfrm>
            <a:off x="0" y="7530523"/>
            <a:ext cx="18288000" cy="2756480"/>
            <a:chOff x="0" y="5020348"/>
            <a:chExt cx="12192000" cy="1837653"/>
          </a:xfrm>
        </p:grpSpPr>
        <p:sp>
          <p:nvSpPr>
            <p:cNvPr id="11151" name="Google Shape;11151;p900"/>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1152" name="Google Shape;11152;p900"/>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pic>
          <p:nvPicPr>
            <p:cNvPr id="11153" name="Google Shape;11153;p900"/>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1169.xml><?xml version="1.0" encoding="utf-8"?>
<p:sldLayout xmlns:a="http://schemas.openxmlformats.org/drawingml/2006/main" xmlns:r="http://schemas.openxmlformats.org/officeDocument/2006/relationships" xmlns:p="http://schemas.openxmlformats.org/presentationml/2006/main" matchingName="28_Divider">
  <p:cSld name="28_Divider">
    <p:bg>
      <p:bgPr>
        <a:solidFill>
          <a:schemeClr val="lt2"/>
        </a:solidFill>
        <a:effectLst/>
      </p:bgPr>
    </p:bg>
    <p:spTree>
      <p:nvGrpSpPr>
        <p:cNvPr id="1" name="Shape 11154"/>
        <p:cNvGrpSpPr/>
        <p:nvPr/>
      </p:nvGrpSpPr>
      <p:grpSpPr>
        <a:xfrm>
          <a:off x="0" y="0"/>
          <a:ext cx="0" cy="0"/>
          <a:chOff x="0" y="0"/>
          <a:chExt cx="0" cy="0"/>
        </a:xfrm>
      </p:grpSpPr>
      <p:grpSp>
        <p:nvGrpSpPr>
          <p:cNvPr id="11155" name="Google Shape;11155;p901"/>
          <p:cNvGrpSpPr/>
          <p:nvPr/>
        </p:nvGrpSpPr>
        <p:grpSpPr>
          <a:xfrm>
            <a:off x="0" y="7530521"/>
            <a:ext cx="18288000" cy="2756480"/>
            <a:chOff x="0" y="5020347"/>
            <a:chExt cx="12192000" cy="1837653"/>
          </a:xfrm>
        </p:grpSpPr>
        <p:sp>
          <p:nvSpPr>
            <p:cNvPr id="11156" name="Google Shape;11156;p901"/>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1157" name="Google Shape;11157;p901"/>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1158" name="Google Shape;11158;p901"/>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pic>
          <p:nvPicPr>
            <p:cNvPr id="11159" name="Google Shape;11159;p901"/>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1160" name="Google Shape;11160;p901"/>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161" name="Google Shape;11161;p901"/>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1170.xml><?xml version="1.0" encoding="utf-8"?>
<p:sldLayout xmlns:a="http://schemas.openxmlformats.org/drawingml/2006/main" xmlns:r="http://schemas.openxmlformats.org/officeDocument/2006/relationships" xmlns:p="http://schemas.openxmlformats.org/presentationml/2006/main" matchingName="27_Photo Slide">
  <p:cSld name="27_Photo Slide">
    <p:spTree>
      <p:nvGrpSpPr>
        <p:cNvPr id="1" name="Shape 11162"/>
        <p:cNvGrpSpPr/>
        <p:nvPr/>
      </p:nvGrpSpPr>
      <p:grpSpPr>
        <a:xfrm>
          <a:off x="0" y="0"/>
          <a:ext cx="0" cy="0"/>
          <a:chOff x="0" y="0"/>
          <a:chExt cx="0" cy="0"/>
        </a:xfrm>
      </p:grpSpPr>
      <p:sp>
        <p:nvSpPr>
          <p:cNvPr id="11163" name="Google Shape;11163;p902"/>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1164" name="Google Shape;11164;p902"/>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1165" name="Google Shape;11165;p902"/>
          <p:cNvGrpSpPr/>
          <p:nvPr/>
        </p:nvGrpSpPr>
        <p:grpSpPr>
          <a:xfrm>
            <a:off x="0" y="8069140"/>
            <a:ext cx="4211052" cy="1130837"/>
            <a:chOff x="0" y="5379426"/>
            <a:chExt cx="2807368" cy="753891"/>
          </a:xfrm>
        </p:grpSpPr>
        <p:sp>
          <p:nvSpPr>
            <p:cNvPr id="11166" name="Google Shape;11166;p902"/>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1167" name="Google Shape;11167;p902"/>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grpSp>
      <p:sp>
        <p:nvSpPr>
          <p:cNvPr id="11168" name="Google Shape;11168;p902"/>
          <p:cNvSpPr>
            <a:spLocks noGrp="1"/>
          </p:cNvSpPr>
          <p:nvPr>
            <p:ph type="pic" idx="2"/>
          </p:nvPr>
        </p:nvSpPr>
        <p:spPr>
          <a:xfrm>
            <a:off x="4211052" y="685803"/>
            <a:ext cx="13373100" cy="8915397"/>
          </a:xfrm>
          <a:prstGeom prst="rect">
            <a:avLst/>
          </a:prstGeom>
          <a:noFill/>
          <a:ln>
            <a:noFill/>
          </a:ln>
        </p:spPr>
      </p:sp>
      <p:pic>
        <p:nvPicPr>
          <p:cNvPr id="11169" name="Google Shape;11169;p902"/>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cSld>
  <p:clrMapOvr>
    <a:masterClrMapping/>
  </p:clrMapOvr>
</p:sldLayout>
</file>

<file path=ppt/slideLayouts/slideLayout1171.xml><?xml version="1.0" encoding="utf-8"?>
<p:sldLayout xmlns:a="http://schemas.openxmlformats.org/drawingml/2006/main" xmlns:r="http://schemas.openxmlformats.org/officeDocument/2006/relationships" xmlns:p="http://schemas.openxmlformats.org/presentationml/2006/main" matchingName="59_Quotation">
  <p:cSld name="59_Quotation">
    <p:spTree>
      <p:nvGrpSpPr>
        <p:cNvPr id="1" name="Shape 11170"/>
        <p:cNvGrpSpPr/>
        <p:nvPr/>
      </p:nvGrpSpPr>
      <p:grpSpPr>
        <a:xfrm>
          <a:off x="0" y="0"/>
          <a:ext cx="0" cy="0"/>
          <a:chOff x="0" y="0"/>
          <a:chExt cx="0" cy="0"/>
        </a:xfrm>
      </p:grpSpPr>
      <p:sp>
        <p:nvSpPr>
          <p:cNvPr id="11171" name="Google Shape;11171;p903"/>
          <p:cNvSpPr/>
          <p:nvPr/>
        </p:nvSpPr>
        <p:spPr>
          <a:xfrm>
            <a:off x="2141035"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1172" name="Google Shape;11172;p903"/>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173" name="Google Shape;11173;p903"/>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174" name="Google Shape;11174;p903"/>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1175" name="Google Shape;11175;p90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1176" name="Google Shape;11176;p90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11177" name="Google Shape;11177;p903"/>
          <p:cNvGrpSpPr/>
          <p:nvPr/>
        </p:nvGrpSpPr>
        <p:grpSpPr>
          <a:xfrm>
            <a:off x="10787314" y="2"/>
            <a:ext cx="7500689" cy="2138988"/>
            <a:chOff x="7191542" y="1"/>
            <a:chExt cx="5000459" cy="1425992"/>
          </a:xfrm>
        </p:grpSpPr>
        <p:pic>
          <p:nvPicPr>
            <p:cNvPr id="11178" name="Google Shape;11178;p90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179" name="Google Shape;11179;p903"/>
            <p:cNvGrpSpPr/>
            <p:nvPr/>
          </p:nvGrpSpPr>
          <p:grpSpPr>
            <a:xfrm>
              <a:off x="7191542" y="1"/>
              <a:ext cx="5000459" cy="1425992"/>
              <a:chOff x="7186272" y="0"/>
              <a:chExt cx="5005729" cy="1427495"/>
            </a:xfrm>
          </p:grpSpPr>
          <p:sp>
            <p:nvSpPr>
              <p:cNvPr id="11180" name="Google Shape;11180;p90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1181" name="Google Shape;11181;p90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11182" name="Google Shape;11182;p903"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172.xml><?xml version="1.0" encoding="utf-8"?>
<p:sldLayout xmlns:a="http://schemas.openxmlformats.org/drawingml/2006/main" xmlns:r="http://schemas.openxmlformats.org/officeDocument/2006/relationships" xmlns:p="http://schemas.openxmlformats.org/presentationml/2006/main" matchingName="46_Title and Content">
  <p:cSld name="46_Title and Content">
    <p:spTree>
      <p:nvGrpSpPr>
        <p:cNvPr id="1" name="Shape 11183"/>
        <p:cNvGrpSpPr/>
        <p:nvPr/>
      </p:nvGrpSpPr>
      <p:grpSpPr>
        <a:xfrm>
          <a:off x="0" y="0"/>
          <a:ext cx="0" cy="0"/>
          <a:chOff x="0" y="0"/>
          <a:chExt cx="0" cy="0"/>
        </a:xfrm>
      </p:grpSpPr>
      <p:grpSp>
        <p:nvGrpSpPr>
          <p:cNvPr id="11184" name="Google Shape;11184;p904"/>
          <p:cNvGrpSpPr/>
          <p:nvPr/>
        </p:nvGrpSpPr>
        <p:grpSpPr>
          <a:xfrm>
            <a:off x="10787314" y="2"/>
            <a:ext cx="7500689" cy="2138988"/>
            <a:chOff x="7191542" y="1"/>
            <a:chExt cx="5000459" cy="1425992"/>
          </a:xfrm>
        </p:grpSpPr>
        <p:pic>
          <p:nvPicPr>
            <p:cNvPr id="11185" name="Google Shape;11185;p90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186" name="Google Shape;11186;p904"/>
            <p:cNvGrpSpPr/>
            <p:nvPr/>
          </p:nvGrpSpPr>
          <p:grpSpPr>
            <a:xfrm>
              <a:off x="7191542" y="1"/>
              <a:ext cx="5000459" cy="1425992"/>
              <a:chOff x="7186272" y="0"/>
              <a:chExt cx="5005729" cy="1427495"/>
            </a:xfrm>
          </p:grpSpPr>
          <p:sp>
            <p:nvSpPr>
              <p:cNvPr id="11187" name="Google Shape;11187;p90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1188" name="Google Shape;11188;p90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11189" name="Google Shape;11189;p904"/>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190" name="Google Shape;11190;p904"/>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191" name="Google Shape;11191;p904"/>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1192" name="Google Shape;11192;p90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1193" name="Google Shape;11193;p90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173.xml><?xml version="1.0" encoding="utf-8"?>
<p:sldLayout xmlns:a="http://schemas.openxmlformats.org/drawingml/2006/main" xmlns:r="http://schemas.openxmlformats.org/officeDocument/2006/relationships" xmlns:p="http://schemas.openxmlformats.org/presentationml/2006/main" matchingName="27_Two Content">
  <p:cSld name="27_Two Content">
    <p:spTree>
      <p:nvGrpSpPr>
        <p:cNvPr id="1" name="Shape 11194"/>
        <p:cNvGrpSpPr/>
        <p:nvPr/>
      </p:nvGrpSpPr>
      <p:grpSpPr>
        <a:xfrm>
          <a:off x="0" y="0"/>
          <a:ext cx="0" cy="0"/>
          <a:chOff x="0" y="0"/>
          <a:chExt cx="0" cy="0"/>
        </a:xfrm>
      </p:grpSpPr>
      <p:sp>
        <p:nvSpPr>
          <p:cNvPr id="11195" name="Google Shape;11195;p905"/>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196" name="Google Shape;11196;p905"/>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1197" name="Google Shape;11197;p905"/>
          <p:cNvGrpSpPr/>
          <p:nvPr/>
        </p:nvGrpSpPr>
        <p:grpSpPr>
          <a:xfrm>
            <a:off x="10787314" y="2"/>
            <a:ext cx="7500689" cy="2138988"/>
            <a:chOff x="7191542" y="1"/>
            <a:chExt cx="5000459" cy="1425992"/>
          </a:xfrm>
        </p:grpSpPr>
        <p:pic>
          <p:nvPicPr>
            <p:cNvPr id="11198" name="Google Shape;11198;p90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199" name="Google Shape;11199;p905"/>
            <p:cNvGrpSpPr/>
            <p:nvPr/>
          </p:nvGrpSpPr>
          <p:grpSpPr>
            <a:xfrm>
              <a:off x="7191542" y="1"/>
              <a:ext cx="5000459" cy="1425992"/>
              <a:chOff x="7186272" y="0"/>
              <a:chExt cx="5005729" cy="1427495"/>
            </a:xfrm>
          </p:grpSpPr>
          <p:sp>
            <p:nvSpPr>
              <p:cNvPr id="11200" name="Google Shape;11200;p90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1201" name="Google Shape;11201;p90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11202" name="Google Shape;11202;p905"/>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203" name="Google Shape;11203;p905"/>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1204" name="Google Shape;11204;p90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1205" name="Google Shape;11205;p90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174.xml><?xml version="1.0" encoding="utf-8"?>
<p:sldLayout xmlns:a="http://schemas.openxmlformats.org/drawingml/2006/main" xmlns:r="http://schemas.openxmlformats.org/officeDocument/2006/relationships" xmlns:p="http://schemas.openxmlformats.org/presentationml/2006/main" matchingName="27_Comparison">
  <p:cSld name="27_Comparison">
    <p:spTree>
      <p:nvGrpSpPr>
        <p:cNvPr id="1" name="Shape 11206"/>
        <p:cNvGrpSpPr/>
        <p:nvPr/>
      </p:nvGrpSpPr>
      <p:grpSpPr>
        <a:xfrm>
          <a:off x="0" y="0"/>
          <a:ext cx="0" cy="0"/>
          <a:chOff x="0" y="0"/>
          <a:chExt cx="0" cy="0"/>
        </a:xfrm>
      </p:grpSpPr>
      <p:grpSp>
        <p:nvGrpSpPr>
          <p:cNvPr id="11207" name="Google Shape;11207;p906"/>
          <p:cNvGrpSpPr/>
          <p:nvPr/>
        </p:nvGrpSpPr>
        <p:grpSpPr>
          <a:xfrm>
            <a:off x="10787314" y="2"/>
            <a:ext cx="7500689" cy="2138988"/>
            <a:chOff x="7191542" y="1"/>
            <a:chExt cx="5000459" cy="1425992"/>
          </a:xfrm>
        </p:grpSpPr>
        <p:pic>
          <p:nvPicPr>
            <p:cNvPr id="11208" name="Google Shape;11208;p90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209" name="Google Shape;11209;p906"/>
            <p:cNvGrpSpPr/>
            <p:nvPr/>
          </p:nvGrpSpPr>
          <p:grpSpPr>
            <a:xfrm>
              <a:off x="7191542" y="1"/>
              <a:ext cx="5000459" cy="1425992"/>
              <a:chOff x="7186272" y="0"/>
              <a:chExt cx="5005729" cy="1427495"/>
            </a:xfrm>
          </p:grpSpPr>
          <p:sp>
            <p:nvSpPr>
              <p:cNvPr id="11210" name="Google Shape;11210;p90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1211" name="Google Shape;11211;p90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11212" name="Google Shape;11212;p906"/>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213" name="Google Shape;11213;p906"/>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11214" name="Google Shape;11214;p906"/>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215" name="Google Shape;11215;p906"/>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11216" name="Google Shape;11216;p906"/>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217" name="Google Shape;11217;p90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1218" name="Google Shape;11218;p90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1219" name="Google Shape;11219;p90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175.xml><?xml version="1.0" encoding="utf-8"?>
<p:sldLayout xmlns:a="http://schemas.openxmlformats.org/drawingml/2006/main" xmlns:r="http://schemas.openxmlformats.org/officeDocument/2006/relationships" xmlns:p="http://schemas.openxmlformats.org/presentationml/2006/main" matchingName="27_Title Only">
  <p:cSld name="27_Title Only">
    <p:spTree>
      <p:nvGrpSpPr>
        <p:cNvPr id="1" name="Shape 11220"/>
        <p:cNvGrpSpPr/>
        <p:nvPr/>
      </p:nvGrpSpPr>
      <p:grpSpPr>
        <a:xfrm>
          <a:off x="0" y="0"/>
          <a:ext cx="0" cy="0"/>
          <a:chOff x="0" y="0"/>
          <a:chExt cx="0" cy="0"/>
        </a:xfrm>
      </p:grpSpPr>
      <p:grpSp>
        <p:nvGrpSpPr>
          <p:cNvPr id="11221" name="Google Shape;11221;p907"/>
          <p:cNvGrpSpPr/>
          <p:nvPr/>
        </p:nvGrpSpPr>
        <p:grpSpPr>
          <a:xfrm>
            <a:off x="10787314" y="2"/>
            <a:ext cx="7500689" cy="2138988"/>
            <a:chOff x="7191542" y="1"/>
            <a:chExt cx="5000459" cy="1425992"/>
          </a:xfrm>
        </p:grpSpPr>
        <p:pic>
          <p:nvPicPr>
            <p:cNvPr id="11222" name="Google Shape;11222;p90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223" name="Google Shape;11223;p907"/>
            <p:cNvGrpSpPr/>
            <p:nvPr/>
          </p:nvGrpSpPr>
          <p:grpSpPr>
            <a:xfrm>
              <a:off x="7191542" y="1"/>
              <a:ext cx="5000459" cy="1425992"/>
              <a:chOff x="7186272" y="0"/>
              <a:chExt cx="5005729" cy="1427495"/>
            </a:xfrm>
          </p:grpSpPr>
          <p:sp>
            <p:nvSpPr>
              <p:cNvPr id="11224" name="Google Shape;11224;p90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1225" name="Google Shape;11225;p90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11226" name="Google Shape;11226;p907"/>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227" name="Google Shape;11227;p907"/>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1228" name="Google Shape;11228;p90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1229" name="Google Shape;11229;p90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176.xml><?xml version="1.0" encoding="utf-8"?>
<p:sldLayout xmlns:a="http://schemas.openxmlformats.org/drawingml/2006/main" xmlns:r="http://schemas.openxmlformats.org/officeDocument/2006/relationships" xmlns:p="http://schemas.openxmlformats.org/presentationml/2006/main" matchingName="27_End">
  <p:cSld name="27_End">
    <p:spTree>
      <p:nvGrpSpPr>
        <p:cNvPr id="1" name="Shape 11230"/>
        <p:cNvGrpSpPr/>
        <p:nvPr/>
      </p:nvGrpSpPr>
      <p:grpSpPr>
        <a:xfrm>
          <a:off x="0" y="0"/>
          <a:ext cx="0" cy="0"/>
          <a:chOff x="0" y="0"/>
          <a:chExt cx="0" cy="0"/>
        </a:xfrm>
      </p:grpSpPr>
      <p:grpSp>
        <p:nvGrpSpPr>
          <p:cNvPr id="11231" name="Google Shape;11231;p908"/>
          <p:cNvGrpSpPr/>
          <p:nvPr/>
        </p:nvGrpSpPr>
        <p:grpSpPr>
          <a:xfrm>
            <a:off x="0" y="0"/>
            <a:ext cx="18288000" cy="3223245"/>
            <a:chOff x="0" y="0"/>
            <a:chExt cx="12192000" cy="2148830"/>
          </a:xfrm>
        </p:grpSpPr>
        <p:sp>
          <p:nvSpPr>
            <p:cNvPr id="11232" name="Google Shape;11232;p908"/>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1233" name="Google Shape;11233;p908"/>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sp>
        <p:nvSpPr>
          <p:cNvPr id="11234" name="Google Shape;11234;p908"/>
          <p:cNvSpPr/>
          <p:nvPr/>
        </p:nvSpPr>
        <p:spPr>
          <a:xfrm>
            <a:off x="1353552" y="2276546"/>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1235" name="Google Shape;11235;p908"/>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236" name="Google Shape;11236;p908"/>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1237" name="Google Shape;11237;p908"/>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11238" name="Google Shape;11238;p908"/>
          <p:cNvSpPr>
            <a:spLocks noGrp="1"/>
          </p:cNvSpPr>
          <p:nvPr>
            <p:ph type="pic" idx="2"/>
          </p:nvPr>
        </p:nvSpPr>
        <p:spPr>
          <a:xfrm>
            <a:off x="10678026" y="350873"/>
            <a:ext cx="7609974" cy="8915400"/>
          </a:xfrm>
          <a:prstGeom prst="rect">
            <a:avLst/>
          </a:prstGeom>
          <a:noFill/>
          <a:ln>
            <a:noFill/>
          </a:ln>
        </p:spPr>
      </p:sp>
    </p:spTree>
  </p:cSld>
  <p:clrMapOvr>
    <a:masterClrMapping/>
  </p:clrMapOvr>
</p:sldLayout>
</file>

<file path=ppt/slideLayouts/slideLayout1177.xml><?xml version="1.0" encoding="utf-8"?>
<p:sldLayout xmlns:a="http://schemas.openxmlformats.org/drawingml/2006/main" xmlns:r="http://schemas.openxmlformats.org/officeDocument/2006/relationships" xmlns:p="http://schemas.openxmlformats.org/presentationml/2006/main" matchingName="27_Blank">
  <p:cSld name="27_Blank">
    <p:spTree>
      <p:nvGrpSpPr>
        <p:cNvPr id="1" name="Shape 11239"/>
        <p:cNvGrpSpPr/>
        <p:nvPr/>
      </p:nvGrpSpPr>
      <p:grpSpPr>
        <a:xfrm>
          <a:off x="0" y="0"/>
          <a:ext cx="0" cy="0"/>
          <a:chOff x="0" y="0"/>
          <a:chExt cx="0" cy="0"/>
        </a:xfrm>
      </p:grpSpPr>
      <p:sp>
        <p:nvSpPr>
          <p:cNvPr id="11240" name="Google Shape;11240;p909"/>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1241" name="Google Shape;11241;p90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1242" name="Google Shape;11242;p90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11243" name="Google Shape;11243;p909"/>
          <p:cNvGrpSpPr/>
          <p:nvPr/>
        </p:nvGrpSpPr>
        <p:grpSpPr>
          <a:xfrm>
            <a:off x="10787314" y="2"/>
            <a:ext cx="7500689" cy="2138988"/>
            <a:chOff x="7191542" y="1"/>
            <a:chExt cx="5000459" cy="1425992"/>
          </a:xfrm>
        </p:grpSpPr>
        <p:pic>
          <p:nvPicPr>
            <p:cNvPr id="11244" name="Google Shape;11244;p90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245" name="Google Shape;11245;p909"/>
            <p:cNvGrpSpPr/>
            <p:nvPr/>
          </p:nvGrpSpPr>
          <p:grpSpPr>
            <a:xfrm>
              <a:off x="7191542" y="1"/>
              <a:ext cx="5000459" cy="1425992"/>
              <a:chOff x="7186272" y="0"/>
              <a:chExt cx="5005729" cy="1427495"/>
            </a:xfrm>
          </p:grpSpPr>
          <p:sp>
            <p:nvSpPr>
              <p:cNvPr id="11246" name="Google Shape;11246;p90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1247" name="Google Shape;11247;p90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1178.xml><?xml version="1.0" encoding="utf-8"?>
<p:sldLayout xmlns:a="http://schemas.openxmlformats.org/drawingml/2006/main" xmlns:r="http://schemas.openxmlformats.org/officeDocument/2006/relationships" xmlns:p="http://schemas.openxmlformats.org/presentationml/2006/main" matchingName="Title and Content">
  <p:cSld name="14_Title and Content 2">
    <p:spTree>
      <p:nvGrpSpPr>
        <p:cNvPr id="1" name="Shape 11248"/>
        <p:cNvGrpSpPr/>
        <p:nvPr/>
      </p:nvGrpSpPr>
      <p:grpSpPr>
        <a:xfrm>
          <a:off x="0" y="0"/>
          <a:ext cx="0" cy="0"/>
          <a:chOff x="0" y="0"/>
          <a:chExt cx="0" cy="0"/>
        </a:xfrm>
      </p:grpSpPr>
      <p:grpSp>
        <p:nvGrpSpPr>
          <p:cNvPr id="11249" name="Google Shape;11249;p910"/>
          <p:cNvGrpSpPr/>
          <p:nvPr/>
        </p:nvGrpSpPr>
        <p:grpSpPr>
          <a:xfrm>
            <a:off x="10787314" y="2"/>
            <a:ext cx="7500689" cy="2138988"/>
            <a:chOff x="7191542" y="1"/>
            <a:chExt cx="5000459" cy="1425992"/>
          </a:xfrm>
        </p:grpSpPr>
        <p:pic>
          <p:nvPicPr>
            <p:cNvPr id="11250" name="Google Shape;11250;p91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251" name="Google Shape;11251;p910"/>
            <p:cNvGrpSpPr/>
            <p:nvPr/>
          </p:nvGrpSpPr>
          <p:grpSpPr>
            <a:xfrm>
              <a:off x="7191542" y="1"/>
              <a:ext cx="5000459" cy="1425992"/>
              <a:chOff x="7186272" y="0"/>
              <a:chExt cx="5005729" cy="1427495"/>
            </a:xfrm>
          </p:grpSpPr>
          <p:sp>
            <p:nvSpPr>
              <p:cNvPr id="11252" name="Google Shape;11252;p91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1253" name="Google Shape;11253;p91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11254" name="Google Shape;11254;p910"/>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255" name="Google Shape;11255;p910"/>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256" name="Google Shape;11256;p910"/>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1257" name="Google Shape;11257;p91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1258" name="Google Shape;11258;p91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179.xml><?xml version="1.0" encoding="utf-8"?>
<p:sldLayout xmlns:a="http://schemas.openxmlformats.org/drawingml/2006/main" xmlns:r="http://schemas.openxmlformats.org/officeDocument/2006/relationships" xmlns:p="http://schemas.openxmlformats.org/presentationml/2006/main" matchingName="Photo Slide">
  <p:cSld name="28_Photo Slide">
    <p:spTree>
      <p:nvGrpSpPr>
        <p:cNvPr id="1" name="Shape 11259"/>
        <p:cNvGrpSpPr/>
        <p:nvPr/>
      </p:nvGrpSpPr>
      <p:grpSpPr>
        <a:xfrm>
          <a:off x="0" y="0"/>
          <a:ext cx="0" cy="0"/>
          <a:chOff x="0" y="0"/>
          <a:chExt cx="0" cy="0"/>
        </a:xfrm>
      </p:grpSpPr>
      <p:sp>
        <p:nvSpPr>
          <p:cNvPr id="11260" name="Google Shape;11260;p911"/>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24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1261" name="Google Shape;11261;p911"/>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1262" name="Google Shape;11262;p911"/>
          <p:cNvGrpSpPr/>
          <p:nvPr/>
        </p:nvGrpSpPr>
        <p:grpSpPr>
          <a:xfrm>
            <a:off x="0" y="8069140"/>
            <a:ext cx="4211052" cy="1130837"/>
            <a:chOff x="0" y="5379426"/>
            <a:chExt cx="2807368" cy="753891"/>
          </a:xfrm>
        </p:grpSpPr>
        <p:sp>
          <p:nvSpPr>
            <p:cNvPr id="11263" name="Google Shape;11263;p911"/>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1264" name="Google Shape;11264;p911"/>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grpSp>
      <p:sp>
        <p:nvSpPr>
          <p:cNvPr id="11265" name="Google Shape;11265;p911"/>
          <p:cNvSpPr>
            <a:spLocks noGrp="1"/>
          </p:cNvSpPr>
          <p:nvPr>
            <p:ph type="pic" idx="2"/>
          </p:nvPr>
        </p:nvSpPr>
        <p:spPr>
          <a:xfrm>
            <a:off x="4211052" y="685803"/>
            <a:ext cx="13373100" cy="8915397"/>
          </a:xfrm>
          <a:prstGeom prst="rect">
            <a:avLst/>
          </a:prstGeom>
          <a:noFill/>
          <a:ln>
            <a:noFill/>
          </a:ln>
        </p:spPr>
      </p:sp>
      <p:pic>
        <p:nvPicPr>
          <p:cNvPr id="11266" name="Google Shape;11266;p911"/>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cSld>
  <p:clrMapOvr>
    <a:masterClrMapping/>
  </p:clrMapOvr>
</p:sldLayout>
</file>

<file path=ppt/slideLayouts/slideLayout1180.xml><?xml version="1.0" encoding="utf-8"?>
<p:sldLayout xmlns:a="http://schemas.openxmlformats.org/drawingml/2006/main" xmlns:r="http://schemas.openxmlformats.org/officeDocument/2006/relationships" xmlns:p="http://schemas.openxmlformats.org/presentationml/2006/main" matchingName="6_Title Slide">
  <p:cSld name="6_Title Slide">
    <p:spTree>
      <p:nvGrpSpPr>
        <p:cNvPr id="1" name="Shape 11267"/>
        <p:cNvGrpSpPr/>
        <p:nvPr/>
      </p:nvGrpSpPr>
      <p:grpSpPr>
        <a:xfrm>
          <a:off x="0" y="0"/>
          <a:ext cx="0" cy="0"/>
          <a:chOff x="0" y="0"/>
          <a:chExt cx="0" cy="0"/>
        </a:xfrm>
      </p:grpSpPr>
      <p:pic>
        <p:nvPicPr>
          <p:cNvPr id="11268" name="Google Shape;11268;p912"/>
          <p:cNvPicPr preferRelativeResize="0"/>
          <p:nvPr/>
        </p:nvPicPr>
        <p:blipFill rotWithShape="1">
          <a:blip r:embed="rId2">
            <a:alphaModFix/>
          </a:blip>
          <a:srcRect/>
          <a:stretch/>
        </p:blipFill>
        <p:spPr>
          <a:xfrm>
            <a:off x="2286" y="1286"/>
            <a:ext cx="18283428" cy="10284428"/>
          </a:xfrm>
          <a:prstGeom prst="rect">
            <a:avLst/>
          </a:prstGeom>
          <a:noFill/>
          <a:ln>
            <a:noFill/>
          </a:ln>
        </p:spPr>
      </p:pic>
      <p:pic>
        <p:nvPicPr>
          <p:cNvPr id="11269" name="Google Shape;11269;p912"/>
          <p:cNvPicPr preferRelativeResize="0"/>
          <p:nvPr/>
        </p:nvPicPr>
        <p:blipFill rotWithShape="1">
          <a:blip r:embed="rId3">
            <a:alphaModFix/>
          </a:blip>
          <a:srcRect/>
          <a:stretch/>
        </p:blipFill>
        <p:spPr>
          <a:xfrm>
            <a:off x="16203774" y="8872505"/>
            <a:ext cx="1408179" cy="740666"/>
          </a:xfrm>
          <a:prstGeom prst="rect">
            <a:avLst/>
          </a:prstGeom>
          <a:noFill/>
          <a:ln>
            <a:noFill/>
          </a:ln>
        </p:spPr>
      </p:pic>
      <p:sp>
        <p:nvSpPr>
          <p:cNvPr id="11270" name="Google Shape;11270;p912"/>
          <p:cNvSpPr txBox="1">
            <a:spLocks noGrp="1"/>
          </p:cNvSpPr>
          <p:nvPr>
            <p:ph type="body" idx="1"/>
          </p:nvPr>
        </p:nvSpPr>
        <p:spPr>
          <a:xfrm>
            <a:off x="11189494" y="5143500"/>
            <a:ext cx="6271193" cy="16542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0"/>
              </a:spcBef>
              <a:spcAft>
                <a:spcPts val="0"/>
              </a:spcAft>
              <a:buSzPts val="6000"/>
              <a:buNone/>
              <a:defRPr sz="6000">
                <a:solidFill>
                  <a:schemeClr val="dk2"/>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271" name="Google Shape;11271;p912"/>
          <p:cNvSpPr txBox="1">
            <a:spLocks noGrp="1"/>
          </p:cNvSpPr>
          <p:nvPr>
            <p:ph type="body" idx="2"/>
          </p:nvPr>
        </p:nvSpPr>
        <p:spPr>
          <a:xfrm>
            <a:off x="11189492" y="7163481"/>
            <a:ext cx="6271193" cy="1174977"/>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500"/>
              </a:spcBef>
              <a:spcAft>
                <a:spcPts val="0"/>
              </a:spcAft>
              <a:buSzPts val="3000"/>
              <a:buNone/>
              <a:defRPr sz="3000">
                <a:solidFill>
                  <a:schemeClr val="lt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181.xml><?xml version="1.0" encoding="utf-8"?>
<p:sldLayout xmlns:a="http://schemas.openxmlformats.org/drawingml/2006/main" xmlns:r="http://schemas.openxmlformats.org/officeDocument/2006/relationships" xmlns:p="http://schemas.openxmlformats.org/presentationml/2006/main" matchingName="Image Left">
  <p:cSld name="Image Left">
    <p:spTree>
      <p:nvGrpSpPr>
        <p:cNvPr id="1" name="Shape 11272"/>
        <p:cNvGrpSpPr/>
        <p:nvPr/>
      </p:nvGrpSpPr>
      <p:grpSpPr>
        <a:xfrm>
          <a:off x="0" y="0"/>
          <a:ext cx="0" cy="0"/>
          <a:chOff x="0" y="0"/>
          <a:chExt cx="0" cy="0"/>
        </a:xfrm>
      </p:grpSpPr>
      <p:pic>
        <p:nvPicPr>
          <p:cNvPr id="11273" name="Google Shape;11273;p913"/>
          <p:cNvPicPr preferRelativeResize="0"/>
          <p:nvPr/>
        </p:nvPicPr>
        <p:blipFill rotWithShape="1">
          <a:blip r:embed="rId2">
            <a:alphaModFix/>
          </a:blip>
          <a:srcRect/>
          <a:stretch/>
        </p:blipFill>
        <p:spPr>
          <a:xfrm>
            <a:off x="2286" y="1287"/>
            <a:ext cx="18283428" cy="10284426"/>
          </a:xfrm>
          <a:prstGeom prst="rect">
            <a:avLst/>
          </a:prstGeom>
          <a:noFill/>
          <a:ln>
            <a:noFill/>
          </a:ln>
        </p:spPr>
      </p:pic>
      <p:sp>
        <p:nvSpPr>
          <p:cNvPr id="11274" name="Google Shape;11274;p913"/>
          <p:cNvSpPr txBox="1">
            <a:spLocks noGrp="1"/>
          </p:cNvSpPr>
          <p:nvPr>
            <p:ph type="title"/>
          </p:nvPr>
        </p:nvSpPr>
        <p:spPr>
          <a:xfrm>
            <a:off x="10357760" y="547694"/>
            <a:ext cx="7390889"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275" name="Google Shape;11275;p913"/>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59CBE8"/>
              </a:buClr>
              <a:buSzPts val="1800"/>
              <a:buFont typeface="Arial"/>
              <a:buNone/>
              <a:defRPr sz="1800" b="0" i="0" u="none" strike="noStrike" cap="none">
                <a:solidFill>
                  <a:srgbClr val="59CBE8"/>
                </a:solidFill>
                <a:latin typeface="Arial"/>
                <a:ea typeface="Arial"/>
                <a:cs typeface="Arial"/>
                <a:sym typeface="Arial"/>
              </a:defRPr>
            </a:lvl1pPr>
            <a:lvl2pPr marL="0" marR="0" lvl="1" indent="0" algn="r">
              <a:lnSpc>
                <a:spcPct val="100000"/>
              </a:lnSpc>
              <a:spcBef>
                <a:spcPts val="0"/>
              </a:spcBef>
              <a:spcAft>
                <a:spcPts val="0"/>
              </a:spcAft>
              <a:buClr>
                <a:srgbClr val="59CBE8"/>
              </a:buClr>
              <a:buSzPts val="1800"/>
              <a:buFont typeface="Arial"/>
              <a:buNone/>
              <a:defRPr sz="1800" b="0" i="0" u="none" strike="noStrike" cap="none">
                <a:solidFill>
                  <a:srgbClr val="59CBE8"/>
                </a:solidFill>
                <a:latin typeface="Arial"/>
                <a:ea typeface="Arial"/>
                <a:cs typeface="Arial"/>
                <a:sym typeface="Arial"/>
              </a:defRPr>
            </a:lvl2pPr>
            <a:lvl3pPr marL="0" marR="0" lvl="2" indent="0" algn="r">
              <a:lnSpc>
                <a:spcPct val="100000"/>
              </a:lnSpc>
              <a:spcBef>
                <a:spcPts val="0"/>
              </a:spcBef>
              <a:spcAft>
                <a:spcPts val="0"/>
              </a:spcAft>
              <a:buClr>
                <a:srgbClr val="59CBE8"/>
              </a:buClr>
              <a:buSzPts val="1800"/>
              <a:buFont typeface="Arial"/>
              <a:buNone/>
              <a:defRPr sz="1800" b="0" i="0" u="none" strike="noStrike" cap="none">
                <a:solidFill>
                  <a:srgbClr val="59CBE8"/>
                </a:solidFill>
                <a:latin typeface="Arial"/>
                <a:ea typeface="Arial"/>
                <a:cs typeface="Arial"/>
                <a:sym typeface="Arial"/>
              </a:defRPr>
            </a:lvl3pPr>
            <a:lvl4pPr marL="0" marR="0" lvl="3" indent="0" algn="r">
              <a:lnSpc>
                <a:spcPct val="100000"/>
              </a:lnSpc>
              <a:spcBef>
                <a:spcPts val="0"/>
              </a:spcBef>
              <a:spcAft>
                <a:spcPts val="0"/>
              </a:spcAft>
              <a:buClr>
                <a:srgbClr val="59CBE8"/>
              </a:buClr>
              <a:buSzPts val="1800"/>
              <a:buFont typeface="Arial"/>
              <a:buNone/>
              <a:defRPr sz="1800" b="0" i="0" u="none" strike="noStrike" cap="none">
                <a:solidFill>
                  <a:srgbClr val="59CBE8"/>
                </a:solidFill>
                <a:latin typeface="Arial"/>
                <a:ea typeface="Arial"/>
                <a:cs typeface="Arial"/>
                <a:sym typeface="Arial"/>
              </a:defRPr>
            </a:lvl4pPr>
            <a:lvl5pPr marL="0" marR="0" lvl="4" indent="0" algn="r">
              <a:lnSpc>
                <a:spcPct val="100000"/>
              </a:lnSpc>
              <a:spcBef>
                <a:spcPts val="0"/>
              </a:spcBef>
              <a:spcAft>
                <a:spcPts val="0"/>
              </a:spcAft>
              <a:buClr>
                <a:srgbClr val="59CBE8"/>
              </a:buClr>
              <a:buSzPts val="1800"/>
              <a:buFont typeface="Arial"/>
              <a:buNone/>
              <a:defRPr sz="1800" b="0" i="0" u="none" strike="noStrike" cap="none">
                <a:solidFill>
                  <a:srgbClr val="59CBE8"/>
                </a:solidFill>
                <a:latin typeface="Arial"/>
                <a:ea typeface="Arial"/>
                <a:cs typeface="Arial"/>
                <a:sym typeface="Arial"/>
              </a:defRPr>
            </a:lvl5pPr>
            <a:lvl6pPr marL="0" marR="0" lvl="5" indent="0" algn="r">
              <a:lnSpc>
                <a:spcPct val="100000"/>
              </a:lnSpc>
              <a:spcBef>
                <a:spcPts val="0"/>
              </a:spcBef>
              <a:spcAft>
                <a:spcPts val="0"/>
              </a:spcAft>
              <a:buClr>
                <a:srgbClr val="59CBE8"/>
              </a:buClr>
              <a:buSzPts val="1800"/>
              <a:buFont typeface="Arial"/>
              <a:buNone/>
              <a:defRPr sz="1800" b="0" i="0" u="none" strike="noStrike" cap="none">
                <a:solidFill>
                  <a:srgbClr val="59CBE8"/>
                </a:solidFill>
                <a:latin typeface="Arial"/>
                <a:ea typeface="Arial"/>
                <a:cs typeface="Arial"/>
                <a:sym typeface="Arial"/>
              </a:defRPr>
            </a:lvl6pPr>
            <a:lvl7pPr marL="0" marR="0" lvl="6" indent="0" algn="r">
              <a:lnSpc>
                <a:spcPct val="100000"/>
              </a:lnSpc>
              <a:spcBef>
                <a:spcPts val="0"/>
              </a:spcBef>
              <a:spcAft>
                <a:spcPts val="0"/>
              </a:spcAft>
              <a:buClr>
                <a:srgbClr val="59CBE8"/>
              </a:buClr>
              <a:buSzPts val="1800"/>
              <a:buFont typeface="Arial"/>
              <a:buNone/>
              <a:defRPr sz="1800" b="0" i="0" u="none" strike="noStrike" cap="none">
                <a:solidFill>
                  <a:srgbClr val="59CBE8"/>
                </a:solidFill>
                <a:latin typeface="Arial"/>
                <a:ea typeface="Arial"/>
                <a:cs typeface="Arial"/>
                <a:sym typeface="Arial"/>
              </a:defRPr>
            </a:lvl7pPr>
            <a:lvl8pPr marL="0" marR="0" lvl="7" indent="0" algn="r">
              <a:lnSpc>
                <a:spcPct val="100000"/>
              </a:lnSpc>
              <a:spcBef>
                <a:spcPts val="0"/>
              </a:spcBef>
              <a:spcAft>
                <a:spcPts val="0"/>
              </a:spcAft>
              <a:buClr>
                <a:srgbClr val="59CBE8"/>
              </a:buClr>
              <a:buSzPts val="1800"/>
              <a:buFont typeface="Arial"/>
              <a:buNone/>
              <a:defRPr sz="1800" b="0" i="0" u="none" strike="noStrike" cap="none">
                <a:solidFill>
                  <a:srgbClr val="59CBE8"/>
                </a:solidFill>
                <a:latin typeface="Arial"/>
                <a:ea typeface="Arial"/>
                <a:cs typeface="Arial"/>
                <a:sym typeface="Arial"/>
              </a:defRPr>
            </a:lvl8pPr>
            <a:lvl9pPr marL="0" marR="0" lvl="8" indent="0" algn="r">
              <a:lnSpc>
                <a:spcPct val="100000"/>
              </a:lnSpc>
              <a:spcBef>
                <a:spcPts val="0"/>
              </a:spcBef>
              <a:spcAft>
                <a:spcPts val="0"/>
              </a:spcAft>
              <a:buClr>
                <a:srgbClr val="59CBE8"/>
              </a:buClr>
              <a:buSzPts val="1800"/>
              <a:buFont typeface="Arial"/>
              <a:buNone/>
              <a:defRPr sz="1800" b="0" i="0" u="none" strike="noStrike" cap="none">
                <a:solidFill>
                  <a:srgbClr val="59CBE8"/>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
        <p:nvSpPr>
          <p:cNvPr id="11276" name="Google Shape;11276;p913"/>
          <p:cNvSpPr txBox="1">
            <a:spLocks noGrp="1"/>
          </p:cNvSpPr>
          <p:nvPr>
            <p:ph type="body" idx="1"/>
          </p:nvPr>
        </p:nvSpPr>
        <p:spPr>
          <a:xfrm>
            <a:off x="10357760" y="2738444"/>
            <a:ext cx="7390889" cy="6024563"/>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182.xml><?xml version="1.0" encoding="utf-8"?>
<p:sldLayout xmlns:a="http://schemas.openxmlformats.org/drawingml/2006/main" xmlns:r="http://schemas.openxmlformats.org/officeDocument/2006/relationships" xmlns:p="http://schemas.openxmlformats.org/presentationml/2006/main" matchingName="Breaker-4">
  <p:cSld name="Breaker-4">
    <p:spTree>
      <p:nvGrpSpPr>
        <p:cNvPr id="1" name="Shape 11277"/>
        <p:cNvGrpSpPr/>
        <p:nvPr/>
      </p:nvGrpSpPr>
      <p:grpSpPr>
        <a:xfrm>
          <a:off x="0" y="0"/>
          <a:ext cx="0" cy="0"/>
          <a:chOff x="0" y="0"/>
          <a:chExt cx="0" cy="0"/>
        </a:xfrm>
      </p:grpSpPr>
      <p:pic>
        <p:nvPicPr>
          <p:cNvPr id="11278" name="Google Shape;11278;p914"/>
          <p:cNvPicPr preferRelativeResize="0"/>
          <p:nvPr/>
        </p:nvPicPr>
        <p:blipFill rotWithShape="1">
          <a:blip r:embed="rId2">
            <a:alphaModFix/>
          </a:blip>
          <a:srcRect/>
          <a:stretch/>
        </p:blipFill>
        <p:spPr>
          <a:xfrm>
            <a:off x="2286" y="144"/>
            <a:ext cx="18283428" cy="10286712"/>
          </a:xfrm>
          <a:prstGeom prst="rect">
            <a:avLst/>
          </a:prstGeom>
          <a:noFill/>
          <a:ln>
            <a:noFill/>
          </a:ln>
        </p:spPr>
      </p:pic>
      <p:pic>
        <p:nvPicPr>
          <p:cNvPr id="11279" name="Google Shape;11279;p914"/>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5637729" y="8841954"/>
            <a:ext cx="1969172" cy="843405"/>
          </a:xfrm>
          <a:prstGeom prst="rect">
            <a:avLst/>
          </a:prstGeom>
          <a:noFill/>
          <a:ln>
            <a:noFill/>
          </a:ln>
        </p:spPr>
      </p:pic>
      <p:sp>
        <p:nvSpPr>
          <p:cNvPr id="11280" name="Google Shape;11280;p914"/>
          <p:cNvSpPr txBox="1">
            <a:spLocks noGrp="1"/>
          </p:cNvSpPr>
          <p:nvPr>
            <p:ph type="body" idx="1"/>
          </p:nvPr>
        </p:nvSpPr>
        <p:spPr>
          <a:xfrm>
            <a:off x="11189498" y="5143500"/>
            <a:ext cx="6271193" cy="16542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0"/>
              </a:spcBef>
              <a:spcAft>
                <a:spcPts val="0"/>
              </a:spcAft>
              <a:buSzPts val="5400"/>
              <a:buNone/>
              <a:defRPr sz="5400">
                <a:solidFill>
                  <a:schemeClr val="dk2"/>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281" name="Google Shape;11281;p914"/>
          <p:cNvSpPr txBox="1">
            <a:spLocks noGrp="1"/>
          </p:cNvSpPr>
          <p:nvPr>
            <p:ph type="body" idx="2"/>
          </p:nvPr>
        </p:nvSpPr>
        <p:spPr>
          <a:xfrm>
            <a:off x="11189492" y="7163481"/>
            <a:ext cx="6271193" cy="1174977"/>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500"/>
              </a:spcBef>
              <a:spcAft>
                <a:spcPts val="0"/>
              </a:spcAft>
              <a:buSzPts val="2700"/>
              <a:buNone/>
              <a:defRPr sz="2700">
                <a:solidFill>
                  <a:schemeClr val="lt2"/>
                </a:solidFill>
                <a:latin typeface="Calibri"/>
                <a:ea typeface="Calibri"/>
                <a:cs typeface="Calibri"/>
                <a:sym typeface="Calibri"/>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183.xml><?xml version="1.0" encoding="utf-8"?>
<p:sldLayout xmlns:a="http://schemas.openxmlformats.org/drawingml/2006/main" xmlns:r="http://schemas.openxmlformats.org/officeDocument/2006/relationships" xmlns:p="http://schemas.openxmlformats.org/presentationml/2006/main" matchingName="1_Breaker-4">
  <p:cSld name="1_Breaker-4">
    <p:spTree>
      <p:nvGrpSpPr>
        <p:cNvPr id="1" name="Shape 11282"/>
        <p:cNvGrpSpPr/>
        <p:nvPr/>
      </p:nvGrpSpPr>
      <p:grpSpPr>
        <a:xfrm>
          <a:off x="0" y="0"/>
          <a:ext cx="0" cy="0"/>
          <a:chOff x="0" y="0"/>
          <a:chExt cx="0" cy="0"/>
        </a:xfrm>
      </p:grpSpPr>
      <p:pic>
        <p:nvPicPr>
          <p:cNvPr id="11283" name="Google Shape;11283;p915"/>
          <p:cNvPicPr preferRelativeResize="0"/>
          <p:nvPr/>
        </p:nvPicPr>
        <p:blipFill rotWithShape="1">
          <a:blip r:embed="rId2">
            <a:alphaModFix/>
          </a:blip>
          <a:srcRect/>
          <a:stretch/>
        </p:blipFill>
        <p:spPr>
          <a:xfrm>
            <a:off x="2286" y="144"/>
            <a:ext cx="18283428" cy="10286712"/>
          </a:xfrm>
          <a:prstGeom prst="rect">
            <a:avLst/>
          </a:prstGeom>
          <a:noFill/>
          <a:ln>
            <a:noFill/>
          </a:ln>
        </p:spPr>
      </p:pic>
      <p:pic>
        <p:nvPicPr>
          <p:cNvPr id="11284" name="Google Shape;11284;p915"/>
          <p:cNvPicPr preferRelativeResize="0"/>
          <p:nvPr/>
        </p:nvPicPr>
        <p:blipFill rotWithShape="1">
          <a:blip r:embed="rId3">
            <a:alphaModFix/>
          </a:blip>
          <a:srcRect/>
          <a:stretch/>
        </p:blipFill>
        <p:spPr>
          <a:xfrm>
            <a:off x="15637729" y="8841954"/>
            <a:ext cx="1969172" cy="843405"/>
          </a:xfrm>
          <a:prstGeom prst="rect">
            <a:avLst/>
          </a:prstGeom>
          <a:noFill/>
          <a:ln>
            <a:noFill/>
          </a:ln>
        </p:spPr>
      </p:pic>
      <p:sp>
        <p:nvSpPr>
          <p:cNvPr id="11285" name="Google Shape;11285;p915"/>
          <p:cNvSpPr txBox="1">
            <a:spLocks noGrp="1"/>
          </p:cNvSpPr>
          <p:nvPr>
            <p:ph type="body" idx="1"/>
          </p:nvPr>
        </p:nvSpPr>
        <p:spPr>
          <a:xfrm>
            <a:off x="11189498" y="5143500"/>
            <a:ext cx="6271193" cy="16542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0"/>
              </a:spcBef>
              <a:spcAft>
                <a:spcPts val="0"/>
              </a:spcAft>
              <a:buSzPts val="5400"/>
              <a:buNone/>
              <a:defRPr sz="5400">
                <a:solidFill>
                  <a:schemeClr val="dk2"/>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286" name="Google Shape;11286;p915"/>
          <p:cNvSpPr txBox="1">
            <a:spLocks noGrp="1"/>
          </p:cNvSpPr>
          <p:nvPr>
            <p:ph type="body" idx="2"/>
          </p:nvPr>
        </p:nvSpPr>
        <p:spPr>
          <a:xfrm>
            <a:off x="11189492" y="7163481"/>
            <a:ext cx="6271193" cy="1174977"/>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500"/>
              </a:spcBef>
              <a:spcAft>
                <a:spcPts val="0"/>
              </a:spcAft>
              <a:buSzPts val="2700"/>
              <a:buNone/>
              <a:defRPr sz="2700">
                <a:solidFill>
                  <a:schemeClr val="lt2"/>
                </a:solidFill>
                <a:latin typeface="Calibri"/>
                <a:ea typeface="Calibri"/>
                <a:cs typeface="Calibri"/>
                <a:sym typeface="Calibri"/>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184.xml><?xml version="1.0" encoding="utf-8"?>
<p:sldLayout xmlns:a="http://schemas.openxmlformats.org/drawingml/2006/main" xmlns:r="http://schemas.openxmlformats.org/officeDocument/2006/relationships" xmlns:p="http://schemas.openxmlformats.org/presentationml/2006/main" matchingName="47_Title and Content">
  <p:cSld name="47_Title and Content">
    <p:spTree>
      <p:nvGrpSpPr>
        <p:cNvPr id="1" name="Shape 11287"/>
        <p:cNvGrpSpPr/>
        <p:nvPr/>
      </p:nvGrpSpPr>
      <p:grpSpPr>
        <a:xfrm>
          <a:off x="0" y="0"/>
          <a:ext cx="0" cy="0"/>
          <a:chOff x="0" y="0"/>
          <a:chExt cx="0" cy="0"/>
        </a:xfrm>
      </p:grpSpPr>
      <p:pic>
        <p:nvPicPr>
          <p:cNvPr id="11288" name="Google Shape;11288;p916"/>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2286" y="0"/>
            <a:ext cx="18285714" cy="10287000"/>
          </a:xfrm>
          <a:prstGeom prst="rect">
            <a:avLst/>
          </a:prstGeom>
          <a:noFill/>
          <a:ln>
            <a:noFill/>
          </a:ln>
        </p:spPr>
      </p:pic>
      <p:sp>
        <p:nvSpPr>
          <p:cNvPr id="11289" name="Google Shape;11289;p916"/>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290" name="Google Shape;11290;p91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
        <p:nvSpPr>
          <p:cNvPr id="11291" name="Google Shape;11291;p916"/>
          <p:cNvSpPr txBox="1">
            <a:spLocks noGrp="1"/>
          </p:cNvSpPr>
          <p:nvPr>
            <p:ph type="body" idx="1"/>
          </p:nvPr>
        </p:nvSpPr>
        <p:spPr>
          <a:xfrm>
            <a:off x="1257300" y="2738438"/>
            <a:ext cx="15773400" cy="6024563"/>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185.xml><?xml version="1.0" encoding="utf-8"?>
<p:sldLayout xmlns:a="http://schemas.openxmlformats.org/drawingml/2006/main" xmlns:r="http://schemas.openxmlformats.org/officeDocument/2006/relationships" xmlns:p="http://schemas.openxmlformats.org/presentationml/2006/main" matchingName="Blue Graphic Right">
  <p:cSld name="Blue Graphic Right">
    <p:spTree>
      <p:nvGrpSpPr>
        <p:cNvPr id="1" name="Shape 11292"/>
        <p:cNvGrpSpPr/>
        <p:nvPr/>
      </p:nvGrpSpPr>
      <p:grpSpPr>
        <a:xfrm>
          <a:off x="0" y="0"/>
          <a:ext cx="0" cy="0"/>
          <a:chOff x="0" y="0"/>
          <a:chExt cx="0" cy="0"/>
        </a:xfrm>
      </p:grpSpPr>
      <p:pic>
        <p:nvPicPr>
          <p:cNvPr id="11293" name="Google Shape;11293;p917"/>
          <p:cNvPicPr preferRelativeResize="0"/>
          <p:nvPr/>
        </p:nvPicPr>
        <p:blipFill rotWithShape="1">
          <a:blip r:embed="rId2">
            <a:alphaModFix/>
          </a:blip>
          <a:srcRect/>
          <a:stretch/>
        </p:blipFill>
        <p:spPr>
          <a:xfrm>
            <a:off x="0" y="0"/>
            <a:ext cx="18283428" cy="10287000"/>
          </a:xfrm>
          <a:prstGeom prst="rect">
            <a:avLst/>
          </a:prstGeom>
          <a:noFill/>
          <a:ln>
            <a:noFill/>
          </a:ln>
        </p:spPr>
      </p:pic>
      <p:sp>
        <p:nvSpPr>
          <p:cNvPr id="11294" name="Google Shape;11294;p917"/>
          <p:cNvSpPr txBox="1">
            <a:spLocks noGrp="1"/>
          </p:cNvSpPr>
          <p:nvPr>
            <p:ph type="title"/>
          </p:nvPr>
        </p:nvSpPr>
        <p:spPr>
          <a:xfrm>
            <a:off x="1257300" y="547688"/>
            <a:ext cx="9127671"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295" name="Google Shape;11295;p917"/>
          <p:cNvSpPr txBox="1">
            <a:spLocks noGrp="1"/>
          </p:cNvSpPr>
          <p:nvPr>
            <p:ph type="body" idx="1"/>
          </p:nvPr>
        </p:nvSpPr>
        <p:spPr>
          <a:xfrm>
            <a:off x="1257300" y="2738438"/>
            <a:ext cx="9127671" cy="6024563"/>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296" name="Google Shape;11296;p917"/>
          <p:cNvSpPr txBox="1">
            <a:spLocks noGrp="1"/>
          </p:cNvSpPr>
          <p:nvPr>
            <p:ph type="sldNum" idx="12"/>
          </p:nvPr>
        </p:nvSpPr>
        <p:spPr>
          <a:xfrm>
            <a:off x="13939157" y="9696450"/>
            <a:ext cx="3809490" cy="2727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chemeClr val="dk2"/>
              </a:buClr>
              <a:buSzPts val="1800"/>
              <a:buFont typeface="Arial"/>
              <a:buNone/>
              <a:defRPr sz="18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chemeClr val="dk2"/>
              </a:buClr>
              <a:buSzPts val="1800"/>
              <a:buFont typeface="Arial"/>
              <a:buNone/>
              <a:defRPr sz="18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chemeClr val="dk2"/>
              </a:buClr>
              <a:buSzPts val="1800"/>
              <a:buFont typeface="Arial"/>
              <a:buNone/>
              <a:defRPr sz="18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chemeClr val="dk2"/>
              </a:buClr>
              <a:buSzPts val="1800"/>
              <a:buFont typeface="Arial"/>
              <a:buNone/>
              <a:defRPr sz="18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chemeClr val="dk2"/>
              </a:buClr>
              <a:buSzPts val="1800"/>
              <a:buFont typeface="Arial"/>
              <a:buNone/>
              <a:defRPr sz="18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chemeClr val="dk2"/>
              </a:buClr>
              <a:buSzPts val="1800"/>
              <a:buFont typeface="Arial"/>
              <a:buNone/>
              <a:defRPr sz="18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chemeClr val="dk2"/>
              </a:buClr>
              <a:buSzPts val="1800"/>
              <a:buFont typeface="Arial"/>
              <a:buNone/>
              <a:defRPr sz="18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chemeClr val="dk2"/>
              </a:buClr>
              <a:buSzPts val="1800"/>
              <a:buFont typeface="Arial"/>
              <a:buNone/>
              <a:defRPr sz="18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chemeClr val="dk2"/>
              </a:buClr>
              <a:buSzPts val="1800"/>
              <a:buFont typeface="Arial"/>
              <a:buNone/>
              <a:defRPr sz="18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86.xml><?xml version="1.0" encoding="utf-8"?>
<p:sldLayout xmlns:a="http://schemas.openxmlformats.org/drawingml/2006/main" xmlns:r="http://schemas.openxmlformats.org/officeDocument/2006/relationships" xmlns:p="http://schemas.openxmlformats.org/presentationml/2006/main" matchingName="3-Closing Slide">
  <p:cSld name="3-Closing Slide">
    <p:spTree>
      <p:nvGrpSpPr>
        <p:cNvPr id="1" name="Shape 11297"/>
        <p:cNvGrpSpPr/>
        <p:nvPr/>
      </p:nvGrpSpPr>
      <p:grpSpPr>
        <a:xfrm>
          <a:off x="0" y="0"/>
          <a:ext cx="0" cy="0"/>
          <a:chOff x="0" y="0"/>
          <a:chExt cx="0" cy="0"/>
        </a:xfrm>
      </p:grpSpPr>
      <p:pic>
        <p:nvPicPr>
          <p:cNvPr id="11298" name="Google Shape;11298;p918"/>
          <p:cNvPicPr preferRelativeResize="0"/>
          <p:nvPr/>
        </p:nvPicPr>
        <p:blipFill rotWithShape="1">
          <a:blip r:embed="rId2">
            <a:alphaModFix/>
          </a:blip>
          <a:srcRect/>
          <a:stretch/>
        </p:blipFill>
        <p:spPr>
          <a:xfrm>
            <a:off x="2286" y="0"/>
            <a:ext cx="18283428" cy="10287000"/>
          </a:xfrm>
          <a:prstGeom prst="rect">
            <a:avLst/>
          </a:prstGeom>
          <a:noFill/>
          <a:ln>
            <a:noFill/>
          </a:ln>
        </p:spPr>
      </p:pic>
      <p:pic>
        <p:nvPicPr>
          <p:cNvPr id="11299" name="Google Shape;11299;p918"/>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7777836" y="4424935"/>
            <a:ext cx="2732328" cy="1437134"/>
          </a:xfrm>
          <a:prstGeom prst="rect">
            <a:avLst/>
          </a:prstGeom>
          <a:noFill/>
          <a:ln>
            <a:noFill/>
          </a:ln>
        </p:spPr>
      </p:pic>
    </p:spTree>
  </p:cSld>
  <p:clrMapOvr>
    <a:masterClrMapping/>
  </p:clrMapOvr>
</p:sldLayout>
</file>

<file path=ppt/slideLayouts/slideLayout1187.xml><?xml version="1.0" encoding="utf-8"?>
<p:sldLayout xmlns:a="http://schemas.openxmlformats.org/drawingml/2006/main" xmlns:r="http://schemas.openxmlformats.org/officeDocument/2006/relationships" xmlns:p="http://schemas.openxmlformats.org/presentationml/2006/main" matchingName="7_Title Slide">
  <p:cSld name="7_Title Slide">
    <p:spTree>
      <p:nvGrpSpPr>
        <p:cNvPr id="1" name="Shape 11300"/>
        <p:cNvGrpSpPr/>
        <p:nvPr/>
      </p:nvGrpSpPr>
      <p:grpSpPr>
        <a:xfrm>
          <a:off x="0" y="0"/>
          <a:ext cx="0" cy="0"/>
          <a:chOff x="0" y="0"/>
          <a:chExt cx="0" cy="0"/>
        </a:xfrm>
      </p:grpSpPr>
      <p:pic>
        <p:nvPicPr>
          <p:cNvPr id="11301" name="Google Shape;11301;p919"/>
          <p:cNvPicPr preferRelativeResize="0"/>
          <p:nvPr/>
        </p:nvPicPr>
        <p:blipFill rotWithShape="1">
          <a:blip r:embed="rId2">
            <a:alphaModFix/>
          </a:blip>
          <a:srcRect/>
          <a:stretch/>
        </p:blipFill>
        <p:spPr>
          <a:xfrm>
            <a:off x="2286" y="1286"/>
            <a:ext cx="18283428" cy="10284428"/>
          </a:xfrm>
          <a:prstGeom prst="rect">
            <a:avLst/>
          </a:prstGeom>
          <a:noFill/>
          <a:ln>
            <a:noFill/>
          </a:ln>
        </p:spPr>
      </p:pic>
      <p:pic>
        <p:nvPicPr>
          <p:cNvPr id="11302" name="Google Shape;11302;p919"/>
          <p:cNvPicPr preferRelativeResize="0"/>
          <p:nvPr/>
        </p:nvPicPr>
        <p:blipFill rotWithShape="1">
          <a:blip r:embed="rId3">
            <a:alphaModFix/>
          </a:blip>
          <a:srcRect/>
          <a:stretch/>
        </p:blipFill>
        <p:spPr>
          <a:xfrm>
            <a:off x="16203774" y="8872505"/>
            <a:ext cx="1408179" cy="740666"/>
          </a:xfrm>
          <a:prstGeom prst="rect">
            <a:avLst/>
          </a:prstGeom>
          <a:noFill/>
          <a:ln>
            <a:noFill/>
          </a:ln>
        </p:spPr>
      </p:pic>
      <p:sp>
        <p:nvSpPr>
          <p:cNvPr id="11303" name="Google Shape;11303;p919"/>
          <p:cNvSpPr txBox="1">
            <a:spLocks noGrp="1"/>
          </p:cNvSpPr>
          <p:nvPr>
            <p:ph type="body" idx="1"/>
          </p:nvPr>
        </p:nvSpPr>
        <p:spPr>
          <a:xfrm>
            <a:off x="11189494" y="5143500"/>
            <a:ext cx="6271193" cy="16542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0"/>
              </a:spcBef>
              <a:spcAft>
                <a:spcPts val="0"/>
              </a:spcAft>
              <a:buSzPts val="6000"/>
              <a:buNone/>
              <a:defRPr sz="6000">
                <a:solidFill>
                  <a:schemeClr val="dk2"/>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304" name="Google Shape;11304;p919"/>
          <p:cNvSpPr txBox="1">
            <a:spLocks noGrp="1"/>
          </p:cNvSpPr>
          <p:nvPr>
            <p:ph type="body" idx="2"/>
          </p:nvPr>
        </p:nvSpPr>
        <p:spPr>
          <a:xfrm>
            <a:off x="11189492" y="7163481"/>
            <a:ext cx="6271193" cy="1174977"/>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500"/>
              </a:spcBef>
              <a:spcAft>
                <a:spcPts val="0"/>
              </a:spcAft>
              <a:buSzPts val="3000"/>
              <a:buNone/>
              <a:defRPr sz="3000">
                <a:solidFill>
                  <a:schemeClr val="lt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188.xml><?xml version="1.0" encoding="utf-8"?>
<p:sldLayout xmlns:a="http://schemas.openxmlformats.org/drawingml/2006/main" xmlns:r="http://schemas.openxmlformats.org/officeDocument/2006/relationships" xmlns:p="http://schemas.openxmlformats.org/presentationml/2006/main" matchingName="48_Title and Content">
  <p:cSld name="48_Title and Content">
    <p:spTree>
      <p:nvGrpSpPr>
        <p:cNvPr id="1" name="Shape 11305"/>
        <p:cNvGrpSpPr/>
        <p:nvPr/>
      </p:nvGrpSpPr>
      <p:grpSpPr>
        <a:xfrm>
          <a:off x="0" y="0"/>
          <a:ext cx="0" cy="0"/>
          <a:chOff x="0" y="0"/>
          <a:chExt cx="0" cy="0"/>
        </a:xfrm>
      </p:grpSpPr>
      <p:pic>
        <p:nvPicPr>
          <p:cNvPr id="11306" name="Google Shape;11306;p920"/>
          <p:cNvPicPr preferRelativeResize="0"/>
          <p:nvPr/>
        </p:nvPicPr>
        <p:blipFill rotWithShape="1">
          <a:blip r:embed="rId2">
            <a:alphaModFix/>
          </a:blip>
          <a:srcRect/>
          <a:stretch/>
        </p:blipFill>
        <p:spPr>
          <a:xfrm>
            <a:off x="3179" y="1143"/>
            <a:ext cx="18283938" cy="10284714"/>
          </a:xfrm>
          <a:prstGeom prst="rect">
            <a:avLst/>
          </a:prstGeom>
          <a:noFill/>
          <a:ln>
            <a:noFill/>
          </a:ln>
        </p:spPr>
      </p:pic>
      <p:sp>
        <p:nvSpPr>
          <p:cNvPr id="11307" name="Google Shape;11307;p920"/>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308" name="Google Shape;11308;p920"/>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59CBE8"/>
              </a:buClr>
              <a:buSzPts val="1800"/>
              <a:buFont typeface="Arial"/>
              <a:buNone/>
              <a:defRPr sz="1800" b="0" i="0" u="none" strike="noStrike" cap="none">
                <a:solidFill>
                  <a:srgbClr val="59CBE8"/>
                </a:solidFill>
                <a:latin typeface="Arial"/>
                <a:ea typeface="Arial"/>
                <a:cs typeface="Arial"/>
                <a:sym typeface="Arial"/>
              </a:defRPr>
            </a:lvl1pPr>
            <a:lvl2pPr marL="0" marR="0" lvl="1" indent="0" algn="r">
              <a:lnSpc>
                <a:spcPct val="100000"/>
              </a:lnSpc>
              <a:spcBef>
                <a:spcPts val="0"/>
              </a:spcBef>
              <a:spcAft>
                <a:spcPts val="0"/>
              </a:spcAft>
              <a:buClr>
                <a:srgbClr val="59CBE8"/>
              </a:buClr>
              <a:buSzPts val="1800"/>
              <a:buFont typeface="Arial"/>
              <a:buNone/>
              <a:defRPr sz="1800" b="0" i="0" u="none" strike="noStrike" cap="none">
                <a:solidFill>
                  <a:srgbClr val="59CBE8"/>
                </a:solidFill>
                <a:latin typeface="Arial"/>
                <a:ea typeface="Arial"/>
                <a:cs typeface="Arial"/>
                <a:sym typeface="Arial"/>
              </a:defRPr>
            </a:lvl2pPr>
            <a:lvl3pPr marL="0" marR="0" lvl="2" indent="0" algn="r">
              <a:lnSpc>
                <a:spcPct val="100000"/>
              </a:lnSpc>
              <a:spcBef>
                <a:spcPts val="0"/>
              </a:spcBef>
              <a:spcAft>
                <a:spcPts val="0"/>
              </a:spcAft>
              <a:buClr>
                <a:srgbClr val="59CBE8"/>
              </a:buClr>
              <a:buSzPts val="1800"/>
              <a:buFont typeface="Arial"/>
              <a:buNone/>
              <a:defRPr sz="1800" b="0" i="0" u="none" strike="noStrike" cap="none">
                <a:solidFill>
                  <a:srgbClr val="59CBE8"/>
                </a:solidFill>
                <a:latin typeface="Arial"/>
                <a:ea typeface="Arial"/>
                <a:cs typeface="Arial"/>
                <a:sym typeface="Arial"/>
              </a:defRPr>
            </a:lvl3pPr>
            <a:lvl4pPr marL="0" marR="0" lvl="3" indent="0" algn="r">
              <a:lnSpc>
                <a:spcPct val="100000"/>
              </a:lnSpc>
              <a:spcBef>
                <a:spcPts val="0"/>
              </a:spcBef>
              <a:spcAft>
                <a:spcPts val="0"/>
              </a:spcAft>
              <a:buClr>
                <a:srgbClr val="59CBE8"/>
              </a:buClr>
              <a:buSzPts val="1800"/>
              <a:buFont typeface="Arial"/>
              <a:buNone/>
              <a:defRPr sz="1800" b="0" i="0" u="none" strike="noStrike" cap="none">
                <a:solidFill>
                  <a:srgbClr val="59CBE8"/>
                </a:solidFill>
                <a:latin typeface="Arial"/>
                <a:ea typeface="Arial"/>
                <a:cs typeface="Arial"/>
                <a:sym typeface="Arial"/>
              </a:defRPr>
            </a:lvl4pPr>
            <a:lvl5pPr marL="0" marR="0" lvl="4" indent="0" algn="r">
              <a:lnSpc>
                <a:spcPct val="100000"/>
              </a:lnSpc>
              <a:spcBef>
                <a:spcPts val="0"/>
              </a:spcBef>
              <a:spcAft>
                <a:spcPts val="0"/>
              </a:spcAft>
              <a:buClr>
                <a:srgbClr val="59CBE8"/>
              </a:buClr>
              <a:buSzPts val="1800"/>
              <a:buFont typeface="Arial"/>
              <a:buNone/>
              <a:defRPr sz="1800" b="0" i="0" u="none" strike="noStrike" cap="none">
                <a:solidFill>
                  <a:srgbClr val="59CBE8"/>
                </a:solidFill>
                <a:latin typeface="Arial"/>
                <a:ea typeface="Arial"/>
                <a:cs typeface="Arial"/>
                <a:sym typeface="Arial"/>
              </a:defRPr>
            </a:lvl5pPr>
            <a:lvl6pPr marL="0" marR="0" lvl="5" indent="0" algn="r">
              <a:lnSpc>
                <a:spcPct val="100000"/>
              </a:lnSpc>
              <a:spcBef>
                <a:spcPts val="0"/>
              </a:spcBef>
              <a:spcAft>
                <a:spcPts val="0"/>
              </a:spcAft>
              <a:buClr>
                <a:srgbClr val="59CBE8"/>
              </a:buClr>
              <a:buSzPts val="1800"/>
              <a:buFont typeface="Arial"/>
              <a:buNone/>
              <a:defRPr sz="1800" b="0" i="0" u="none" strike="noStrike" cap="none">
                <a:solidFill>
                  <a:srgbClr val="59CBE8"/>
                </a:solidFill>
                <a:latin typeface="Arial"/>
                <a:ea typeface="Arial"/>
                <a:cs typeface="Arial"/>
                <a:sym typeface="Arial"/>
              </a:defRPr>
            </a:lvl6pPr>
            <a:lvl7pPr marL="0" marR="0" lvl="6" indent="0" algn="r">
              <a:lnSpc>
                <a:spcPct val="100000"/>
              </a:lnSpc>
              <a:spcBef>
                <a:spcPts val="0"/>
              </a:spcBef>
              <a:spcAft>
                <a:spcPts val="0"/>
              </a:spcAft>
              <a:buClr>
                <a:srgbClr val="59CBE8"/>
              </a:buClr>
              <a:buSzPts val="1800"/>
              <a:buFont typeface="Arial"/>
              <a:buNone/>
              <a:defRPr sz="1800" b="0" i="0" u="none" strike="noStrike" cap="none">
                <a:solidFill>
                  <a:srgbClr val="59CBE8"/>
                </a:solidFill>
                <a:latin typeface="Arial"/>
                <a:ea typeface="Arial"/>
                <a:cs typeface="Arial"/>
                <a:sym typeface="Arial"/>
              </a:defRPr>
            </a:lvl7pPr>
            <a:lvl8pPr marL="0" marR="0" lvl="7" indent="0" algn="r">
              <a:lnSpc>
                <a:spcPct val="100000"/>
              </a:lnSpc>
              <a:spcBef>
                <a:spcPts val="0"/>
              </a:spcBef>
              <a:spcAft>
                <a:spcPts val="0"/>
              </a:spcAft>
              <a:buClr>
                <a:srgbClr val="59CBE8"/>
              </a:buClr>
              <a:buSzPts val="1800"/>
              <a:buFont typeface="Arial"/>
              <a:buNone/>
              <a:defRPr sz="1800" b="0" i="0" u="none" strike="noStrike" cap="none">
                <a:solidFill>
                  <a:srgbClr val="59CBE8"/>
                </a:solidFill>
                <a:latin typeface="Arial"/>
                <a:ea typeface="Arial"/>
                <a:cs typeface="Arial"/>
                <a:sym typeface="Arial"/>
              </a:defRPr>
            </a:lvl8pPr>
            <a:lvl9pPr marL="0" marR="0" lvl="8" indent="0" algn="r">
              <a:lnSpc>
                <a:spcPct val="100000"/>
              </a:lnSpc>
              <a:spcBef>
                <a:spcPts val="0"/>
              </a:spcBef>
              <a:spcAft>
                <a:spcPts val="0"/>
              </a:spcAft>
              <a:buClr>
                <a:srgbClr val="59CBE8"/>
              </a:buClr>
              <a:buSzPts val="1800"/>
              <a:buFont typeface="Arial"/>
              <a:buNone/>
              <a:defRPr sz="1800" b="0" i="0" u="none" strike="noStrike" cap="none">
                <a:solidFill>
                  <a:srgbClr val="59CBE8"/>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
        <p:nvSpPr>
          <p:cNvPr id="11309" name="Google Shape;11309;p920"/>
          <p:cNvSpPr txBox="1">
            <a:spLocks noGrp="1"/>
          </p:cNvSpPr>
          <p:nvPr>
            <p:ph type="body" idx="1"/>
          </p:nvPr>
        </p:nvSpPr>
        <p:spPr>
          <a:xfrm>
            <a:off x="1257300" y="2738444"/>
            <a:ext cx="15773400" cy="6024563"/>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lvl1pPr>
            <a:lvl2pPr marL="914400" lvl="1" indent="-419100" algn="l">
              <a:lnSpc>
                <a:spcPct val="100000"/>
              </a:lnSpc>
              <a:spcBef>
                <a:spcPts val="1500"/>
              </a:spcBef>
              <a:spcAft>
                <a:spcPts val="0"/>
              </a:spcAft>
              <a:buSzPts val="30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189.xml><?xml version="1.0" encoding="utf-8"?>
<p:sldLayout xmlns:a="http://schemas.openxmlformats.org/drawingml/2006/main" xmlns:r="http://schemas.openxmlformats.org/officeDocument/2006/relationships" xmlns:p="http://schemas.openxmlformats.org/presentationml/2006/main" matchingName="1_Image Left">
  <p:cSld name="1_Image Left">
    <p:spTree>
      <p:nvGrpSpPr>
        <p:cNvPr id="1" name="Shape 11310"/>
        <p:cNvGrpSpPr/>
        <p:nvPr/>
      </p:nvGrpSpPr>
      <p:grpSpPr>
        <a:xfrm>
          <a:off x="0" y="0"/>
          <a:ext cx="0" cy="0"/>
          <a:chOff x="0" y="0"/>
          <a:chExt cx="0" cy="0"/>
        </a:xfrm>
      </p:grpSpPr>
      <p:pic>
        <p:nvPicPr>
          <p:cNvPr id="11311" name="Google Shape;11311;p921"/>
          <p:cNvPicPr preferRelativeResize="0"/>
          <p:nvPr/>
        </p:nvPicPr>
        <p:blipFill rotWithShape="1">
          <a:blip r:embed="rId2">
            <a:alphaModFix/>
          </a:blip>
          <a:srcRect/>
          <a:stretch/>
        </p:blipFill>
        <p:spPr>
          <a:xfrm>
            <a:off x="2286" y="1287"/>
            <a:ext cx="18283428" cy="10284426"/>
          </a:xfrm>
          <a:prstGeom prst="rect">
            <a:avLst/>
          </a:prstGeom>
          <a:noFill/>
          <a:ln>
            <a:noFill/>
          </a:ln>
        </p:spPr>
      </p:pic>
      <p:sp>
        <p:nvSpPr>
          <p:cNvPr id="11312" name="Google Shape;11312;p921"/>
          <p:cNvSpPr txBox="1">
            <a:spLocks noGrp="1"/>
          </p:cNvSpPr>
          <p:nvPr>
            <p:ph type="title"/>
          </p:nvPr>
        </p:nvSpPr>
        <p:spPr>
          <a:xfrm>
            <a:off x="10357760" y="547694"/>
            <a:ext cx="7390889"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313" name="Google Shape;11313;p921"/>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59CBE8"/>
              </a:buClr>
              <a:buSzPts val="1800"/>
              <a:buFont typeface="Arial"/>
              <a:buNone/>
              <a:defRPr sz="1800" b="0" i="0" u="none" strike="noStrike" cap="none">
                <a:solidFill>
                  <a:srgbClr val="59CBE8"/>
                </a:solidFill>
                <a:latin typeface="Arial"/>
                <a:ea typeface="Arial"/>
                <a:cs typeface="Arial"/>
                <a:sym typeface="Arial"/>
              </a:defRPr>
            </a:lvl1pPr>
            <a:lvl2pPr marL="0" marR="0" lvl="1" indent="0" algn="r">
              <a:lnSpc>
                <a:spcPct val="100000"/>
              </a:lnSpc>
              <a:spcBef>
                <a:spcPts val="0"/>
              </a:spcBef>
              <a:spcAft>
                <a:spcPts val="0"/>
              </a:spcAft>
              <a:buClr>
                <a:srgbClr val="59CBE8"/>
              </a:buClr>
              <a:buSzPts val="1800"/>
              <a:buFont typeface="Arial"/>
              <a:buNone/>
              <a:defRPr sz="1800" b="0" i="0" u="none" strike="noStrike" cap="none">
                <a:solidFill>
                  <a:srgbClr val="59CBE8"/>
                </a:solidFill>
                <a:latin typeface="Arial"/>
                <a:ea typeface="Arial"/>
                <a:cs typeface="Arial"/>
                <a:sym typeface="Arial"/>
              </a:defRPr>
            </a:lvl2pPr>
            <a:lvl3pPr marL="0" marR="0" lvl="2" indent="0" algn="r">
              <a:lnSpc>
                <a:spcPct val="100000"/>
              </a:lnSpc>
              <a:spcBef>
                <a:spcPts val="0"/>
              </a:spcBef>
              <a:spcAft>
                <a:spcPts val="0"/>
              </a:spcAft>
              <a:buClr>
                <a:srgbClr val="59CBE8"/>
              </a:buClr>
              <a:buSzPts val="1800"/>
              <a:buFont typeface="Arial"/>
              <a:buNone/>
              <a:defRPr sz="1800" b="0" i="0" u="none" strike="noStrike" cap="none">
                <a:solidFill>
                  <a:srgbClr val="59CBE8"/>
                </a:solidFill>
                <a:latin typeface="Arial"/>
                <a:ea typeface="Arial"/>
                <a:cs typeface="Arial"/>
                <a:sym typeface="Arial"/>
              </a:defRPr>
            </a:lvl3pPr>
            <a:lvl4pPr marL="0" marR="0" lvl="3" indent="0" algn="r">
              <a:lnSpc>
                <a:spcPct val="100000"/>
              </a:lnSpc>
              <a:spcBef>
                <a:spcPts val="0"/>
              </a:spcBef>
              <a:spcAft>
                <a:spcPts val="0"/>
              </a:spcAft>
              <a:buClr>
                <a:srgbClr val="59CBE8"/>
              </a:buClr>
              <a:buSzPts val="1800"/>
              <a:buFont typeface="Arial"/>
              <a:buNone/>
              <a:defRPr sz="1800" b="0" i="0" u="none" strike="noStrike" cap="none">
                <a:solidFill>
                  <a:srgbClr val="59CBE8"/>
                </a:solidFill>
                <a:latin typeface="Arial"/>
                <a:ea typeface="Arial"/>
                <a:cs typeface="Arial"/>
                <a:sym typeface="Arial"/>
              </a:defRPr>
            </a:lvl4pPr>
            <a:lvl5pPr marL="0" marR="0" lvl="4" indent="0" algn="r">
              <a:lnSpc>
                <a:spcPct val="100000"/>
              </a:lnSpc>
              <a:spcBef>
                <a:spcPts val="0"/>
              </a:spcBef>
              <a:spcAft>
                <a:spcPts val="0"/>
              </a:spcAft>
              <a:buClr>
                <a:srgbClr val="59CBE8"/>
              </a:buClr>
              <a:buSzPts val="1800"/>
              <a:buFont typeface="Arial"/>
              <a:buNone/>
              <a:defRPr sz="1800" b="0" i="0" u="none" strike="noStrike" cap="none">
                <a:solidFill>
                  <a:srgbClr val="59CBE8"/>
                </a:solidFill>
                <a:latin typeface="Arial"/>
                <a:ea typeface="Arial"/>
                <a:cs typeface="Arial"/>
                <a:sym typeface="Arial"/>
              </a:defRPr>
            </a:lvl5pPr>
            <a:lvl6pPr marL="0" marR="0" lvl="5" indent="0" algn="r">
              <a:lnSpc>
                <a:spcPct val="100000"/>
              </a:lnSpc>
              <a:spcBef>
                <a:spcPts val="0"/>
              </a:spcBef>
              <a:spcAft>
                <a:spcPts val="0"/>
              </a:spcAft>
              <a:buClr>
                <a:srgbClr val="59CBE8"/>
              </a:buClr>
              <a:buSzPts val="1800"/>
              <a:buFont typeface="Arial"/>
              <a:buNone/>
              <a:defRPr sz="1800" b="0" i="0" u="none" strike="noStrike" cap="none">
                <a:solidFill>
                  <a:srgbClr val="59CBE8"/>
                </a:solidFill>
                <a:latin typeface="Arial"/>
                <a:ea typeface="Arial"/>
                <a:cs typeface="Arial"/>
                <a:sym typeface="Arial"/>
              </a:defRPr>
            </a:lvl6pPr>
            <a:lvl7pPr marL="0" marR="0" lvl="6" indent="0" algn="r">
              <a:lnSpc>
                <a:spcPct val="100000"/>
              </a:lnSpc>
              <a:spcBef>
                <a:spcPts val="0"/>
              </a:spcBef>
              <a:spcAft>
                <a:spcPts val="0"/>
              </a:spcAft>
              <a:buClr>
                <a:srgbClr val="59CBE8"/>
              </a:buClr>
              <a:buSzPts val="1800"/>
              <a:buFont typeface="Arial"/>
              <a:buNone/>
              <a:defRPr sz="1800" b="0" i="0" u="none" strike="noStrike" cap="none">
                <a:solidFill>
                  <a:srgbClr val="59CBE8"/>
                </a:solidFill>
                <a:latin typeface="Arial"/>
                <a:ea typeface="Arial"/>
                <a:cs typeface="Arial"/>
                <a:sym typeface="Arial"/>
              </a:defRPr>
            </a:lvl7pPr>
            <a:lvl8pPr marL="0" marR="0" lvl="7" indent="0" algn="r">
              <a:lnSpc>
                <a:spcPct val="100000"/>
              </a:lnSpc>
              <a:spcBef>
                <a:spcPts val="0"/>
              </a:spcBef>
              <a:spcAft>
                <a:spcPts val="0"/>
              </a:spcAft>
              <a:buClr>
                <a:srgbClr val="59CBE8"/>
              </a:buClr>
              <a:buSzPts val="1800"/>
              <a:buFont typeface="Arial"/>
              <a:buNone/>
              <a:defRPr sz="1800" b="0" i="0" u="none" strike="noStrike" cap="none">
                <a:solidFill>
                  <a:srgbClr val="59CBE8"/>
                </a:solidFill>
                <a:latin typeface="Arial"/>
                <a:ea typeface="Arial"/>
                <a:cs typeface="Arial"/>
                <a:sym typeface="Arial"/>
              </a:defRPr>
            </a:lvl8pPr>
            <a:lvl9pPr marL="0" marR="0" lvl="8" indent="0" algn="r">
              <a:lnSpc>
                <a:spcPct val="100000"/>
              </a:lnSpc>
              <a:spcBef>
                <a:spcPts val="0"/>
              </a:spcBef>
              <a:spcAft>
                <a:spcPts val="0"/>
              </a:spcAft>
              <a:buClr>
                <a:srgbClr val="59CBE8"/>
              </a:buClr>
              <a:buSzPts val="1800"/>
              <a:buFont typeface="Arial"/>
              <a:buNone/>
              <a:defRPr sz="1800" b="0" i="0" u="none" strike="noStrike" cap="none">
                <a:solidFill>
                  <a:srgbClr val="59CBE8"/>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
        <p:nvSpPr>
          <p:cNvPr id="11314" name="Google Shape;11314;p921"/>
          <p:cNvSpPr txBox="1">
            <a:spLocks noGrp="1"/>
          </p:cNvSpPr>
          <p:nvPr>
            <p:ph type="body" idx="1"/>
          </p:nvPr>
        </p:nvSpPr>
        <p:spPr>
          <a:xfrm>
            <a:off x="10357760" y="2738444"/>
            <a:ext cx="7390889" cy="6024563"/>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190.xml><?xml version="1.0" encoding="utf-8"?>
<p:sldLayout xmlns:a="http://schemas.openxmlformats.org/drawingml/2006/main" xmlns:r="http://schemas.openxmlformats.org/officeDocument/2006/relationships" xmlns:p="http://schemas.openxmlformats.org/presentationml/2006/main" matchingName="2_Breaker-4">
  <p:cSld name="2_Breaker-4">
    <p:spTree>
      <p:nvGrpSpPr>
        <p:cNvPr id="1" name="Shape 11315"/>
        <p:cNvGrpSpPr/>
        <p:nvPr/>
      </p:nvGrpSpPr>
      <p:grpSpPr>
        <a:xfrm>
          <a:off x="0" y="0"/>
          <a:ext cx="0" cy="0"/>
          <a:chOff x="0" y="0"/>
          <a:chExt cx="0" cy="0"/>
        </a:xfrm>
      </p:grpSpPr>
      <p:pic>
        <p:nvPicPr>
          <p:cNvPr id="11316" name="Google Shape;11316;p922"/>
          <p:cNvPicPr preferRelativeResize="0"/>
          <p:nvPr/>
        </p:nvPicPr>
        <p:blipFill rotWithShape="1">
          <a:blip r:embed="rId2">
            <a:alphaModFix/>
          </a:blip>
          <a:srcRect/>
          <a:stretch/>
        </p:blipFill>
        <p:spPr>
          <a:xfrm>
            <a:off x="2286" y="144"/>
            <a:ext cx="18283428" cy="10286712"/>
          </a:xfrm>
          <a:prstGeom prst="rect">
            <a:avLst/>
          </a:prstGeom>
          <a:noFill/>
          <a:ln>
            <a:noFill/>
          </a:ln>
        </p:spPr>
      </p:pic>
      <p:pic>
        <p:nvPicPr>
          <p:cNvPr id="11317" name="Google Shape;11317;p922"/>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5637729" y="8841954"/>
            <a:ext cx="1969172" cy="843405"/>
          </a:xfrm>
          <a:prstGeom prst="rect">
            <a:avLst/>
          </a:prstGeom>
          <a:noFill/>
          <a:ln>
            <a:noFill/>
          </a:ln>
        </p:spPr>
      </p:pic>
      <p:sp>
        <p:nvSpPr>
          <p:cNvPr id="11318" name="Google Shape;11318;p922"/>
          <p:cNvSpPr txBox="1">
            <a:spLocks noGrp="1"/>
          </p:cNvSpPr>
          <p:nvPr>
            <p:ph type="body" idx="1"/>
          </p:nvPr>
        </p:nvSpPr>
        <p:spPr>
          <a:xfrm>
            <a:off x="11189498" y="5143500"/>
            <a:ext cx="6271193" cy="16542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0"/>
              </a:spcBef>
              <a:spcAft>
                <a:spcPts val="0"/>
              </a:spcAft>
              <a:buSzPts val="5400"/>
              <a:buNone/>
              <a:defRPr sz="5400">
                <a:solidFill>
                  <a:schemeClr val="dk2"/>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319" name="Google Shape;11319;p922"/>
          <p:cNvSpPr txBox="1">
            <a:spLocks noGrp="1"/>
          </p:cNvSpPr>
          <p:nvPr>
            <p:ph type="body" idx="2"/>
          </p:nvPr>
        </p:nvSpPr>
        <p:spPr>
          <a:xfrm>
            <a:off x="11189492" y="7163481"/>
            <a:ext cx="6271193" cy="1174977"/>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500"/>
              </a:spcBef>
              <a:spcAft>
                <a:spcPts val="0"/>
              </a:spcAft>
              <a:buSzPts val="2700"/>
              <a:buNone/>
              <a:defRPr sz="2700">
                <a:solidFill>
                  <a:schemeClr val="lt2"/>
                </a:solidFill>
                <a:latin typeface="Calibri"/>
                <a:ea typeface="Calibri"/>
                <a:cs typeface="Calibri"/>
                <a:sym typeface="Calibri"/>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191.xml><?xml version="1.0" encoding="utf-8"?>
<p:sldLayout xmlns:a="http://schemas.openxmlformats.org/drawingml/2006/main" xmlns:r="http://schemas.openxmlformats.org/officeDocument/2006/relationships" xmlns:p="http://schemas.openxmlformats.org/presentationml/2006/main" matchingName="49_Title and Content">
  <p:cSld name="49_Title and Content">
    <p:spTree>
      <p:nvGrpSpPr>
        <p:cNvPr id="1" name="Shape 11320"/>
        <p:cNvGrpSpPr/>
        <p:nvPr/>
      </p:nvGrpSpPr>
      <p:grpSpPr>
        <a:xfrm>
          <a:off x="0" y="0"/>
          <a:ext cx="0" cy="0"/>
          <a:chOff x="0" y="0"/>
          <a:chExt cx="0" cy="0"/>
        </a:xfrm>
      </p:grpSpPr>
      <p:pic>
        <p:nvPicPr>
          <p:cNvPr id="11321" name="Google Shape;11321;p923"/>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2286" y="0"/>
            <a:ext cx="18285714" cy="10287000"/>
          </a:xfrm>
          <a:prstGeom prst="rect">
            <a:avLst/>
          </a:prstGeom>
          <a:noFill/>
          <a:ln>
            <a:noFill/>
          </a:ln>
        </p:spPr>
      </p:pic>
      <p:sp>
        <p:nvSpPr>
          <p:cNvPr id="11322" name="Google Shape;11322;p923"/>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323" name="Google Shape;11323;p923"/>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
        <p:nvSpPr>
          <p:cNvPr id="11324" name="Google Shape;11324;p923"/>
          <p:cNvSpPr txBox="1">
            <a:spLocks noGrp="1"/>
          </p:cNvSpPr>
          <p:nvPr>
            <p:ph type="body" idx="1"/>
          </p:nvPr>
        </p:nvSpPr>
        <p:spPr>
          <a:xfrm>
            <a:off x="1257300" y="2738438"/>
            <a:ext cx="15773400" cy="6024563"/>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192.xml><?xml version="1.0" encoding="utf-8"?>
<p:sldLayout xmlns:a="http://schemas.openxmlformats.org/drawingml/2006/main" xmlns:r="http://schemas.openxmlformats.org/officeDocument/2006/relationships" xmlns:p="http://schemas.openxmlformats.org/presentationml/2006/main" matchingName="1_Blue Graphic Right">
  <p:cSld name="1_Blue Graphic Right">
    <p:spTree>
      <p:nvGrpSpPr>
        <p:cNvPr id="1" name="Shape 11325"/>
        <p:cNvGrpSpPr/>
        <p:nvPr/>
      </p:nvGrpSpPr>
      <p:grpSpPr>
        <a:xfrm>
          <a:off x="0" y="0"/>
          <a:ext cx="0" cy="0"/>
          <a:chOff x="0" y="0"/>
          <a:chExt cx="0" cy="0"/>
        </a:xfrm>
      </p:grpSpPr>
      <p:pic>
        <p:nvPicPr>
          <p:cNvPr id="11326" name="Google Shape;11326;p924"/>
          <p:cNvPicPr preferRelativeResize="0"/>
          <p:nvPr/>
        </p:nvPicPr>
        <p:blipFill rotWithShape="1">
          <a:blip r:embed="rId2">
            <a:alphaModFix/>
          </a:blip>
          <a:srcRect/>
          <a:stretch/>
        </p:blipFill>
        <p:spPr>
          <a:xfrm>
            <a:off x="0" y="0"/>
            <a:ext cx="18283428" cy="10287000"/>
          </a:xfrm>
          <a:prstGeom prst="rect">
            <a:avLst/>
          </a:prstGeom>
          <a:noFill/>
          <a:ln>
            <a:noFill/>
          </a:ln>
        </p:spPr>
      </p:pic>
      <p:sp>
        <p:nvSpPr>
          <p:cNvPr id="11327" name="Google Shape;11327;p924"/>
          <p:cNvSpPr txBox="1">
            <a:spLocks noGrp="1"/>
          </p:cNvSpPr>
          <p:nvPr>
            <p:ph type="title"/>
          </p:nvPr>
        </p:nvSpPr>
        <p:spPr>
          <a:xfrm>
            <a:off x="1257300" y="547688"/>
            <a:ext cx="9127671"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328" name="Google Shape;11328;p924"/>
          <p:cNvSpPr txBox="1">
            <a:spLocks noGrp="1"/>
          </p:cNvSpPr>
          <p:nvPr>
            <p:ph type="body" idx="1"/>
          </p:nvPr>
        </p:nvSpPr>
        <p:spPr>
          <a:xfrm>
            <a:off x="1257300" y="2738438"/>
            <a:ext cx="9127671" cy="6024563"/>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329" name="Google Shape;11329;p924"/>
          <p:cNvSpPr txBox="1">
            <a:spLocks noGrp="1"/>
          </p:cNvSpPr>
          <p:nvPr>
            <p:ph type="sldNum" idx="12"/>
          </p:nvPr>
        </p:nvSpPr>
        <p:spPr>
          <a:xfrm>
            <a:off x="13939157" y="9696450"/>
            <a:ext cx="3809490" cy="2727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chemeClr val="dk2"/>
              </a:buClr>
              <a:buSzPts val="1800"/>
              <a:buFont typeface="Arial"/>
              <a:buNone/>
              <a:defRPr sz="18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chemeClr val="dk2"/>
              </a:buClr>
              <a:buSzPts val="1800"/>
              <a:buFont typeface="Arial"/>
              <a:buNone/>
              <a:defRPr sz="18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chemeClr val="dk2"/>
              </a:buClr>
              <a:buSzPts val="1800"/>
              <a:buFont typeface="Arial"/>
              <a:buNone/>
              <a:defRPr sz="18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chemeClr val="dk2"/>
              </a:buClr>
              <a:buSzPts val="1800"/>
              <a:buFont typeface="Arial"/>
              <a:buNone/>
              <a:defRPr sz="18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chemeClr val="dk2"/>
              </a:buClr>
              <a:buSzPts val="1800"/>
              <a:buFont typeface="Arial"/>
              <a:buNone/>
              <a:defRPr sz="18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chemeClr val="dk2"/>
              </a:buClr>
              <a:buSzPts val="1800"/>
              <a:buFont typeface="Arial"/>
              <a:buNone/>
              <a:defRPr sz="18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chemeClr val="dk2"/>
              </a:buClr>
              <a:buSzPts val="1800"/>
              <a:buFont typeface="Arial"/>
              <a:buNone/>
              <a:defRPr sz="18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chemeClr val="dk2"/>
              </a:buClr>
              <a:buSzPts val="1800"/>
              <a:buFont typeface="Arial"/>
              <a:buNone/>
              <a:defRPr sz="18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chemeClr val="dk2"/>
              </a:buClr>
              <a:buSzPts val="1800"/>
              <a:buFont typeface="Arial"/>
              <a:buNone/>
              <a:defRPr sz="18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93.xml><?xml version="1.0" encoding="utf-8"?>
<p:sldLayout xmlns:a="http://schemas.openxmlformats.org/drawingml/2006/main" xmlns:r="http://schemas.openxmlformats.org/officeDocument/2006/relationships" xmlns:p="http://schemas.openxmlformats.org/presentationml/2006/main" matchingName="1_3-Closing Slide">
  <p:cSld name="1_3-Closing Slide">
    <p:spTree>
      <p:nvGrpSpPr>
        <p:cNvPr id="1" name="Shape 11330"/>
        <p:cNvGrpSpPr/>
        <p:nvPr/>
      </p:nvGrpSpPr>
      <p:grpSpPr>
        <a:xfrm>
          <a:off x="0" y="0"/>
          <a:ext cx="0" cy="0"/>
          <a:chOff x="0" y="0"/>
          <a:chExt cx="0" cy="0"/>
        </a:xfrm>
      </p:grpSpPr>
      <p:pic>
        <p:nvPicPr>
          <p:cNvPr id="11331" name="Google Shape;11331;p925"/>
          <p:cNvPicPr preferRelativeResize="0"/>
          <p:nvPr/>
        </p:nvPicPr>
        <p:blipFill rotWithShape="1">
          <a:blip r:embed="rId2">
            <a:alphaModFix/>
          </a:blip>
          <a:srcRect/>
          <a:stretch/>
        </p:blipFill>
        <p:spPr>
          <a:xfrm>
            <a:off x="2286" y="0"/>
            <a:ext cx="18283428" cy="10287000"/>
          </a:xfrm>
          <a:prstGeom prst="rect">
            <a:avLst/>
          </a:prstGeom>
          <a:noFill/>
          <a:ln>
            <a:noFill/>
          </a:ln>
        </p:spPr>
      </p:pic>
      <p:pic>
        <p:nvPicPr>
          <p:cNvPr id="11332" name="Google Shape;11332;p925"/>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7777836" y="4424935"/>
            <a:ext cx="2732328" cy="1437134"/>
          </a:xfrm>
          <a:prstGeom prst="rect">
            <a:avLst/>
          </a:prstGeom>
          <a:noFill/>
          <a:ln>
            <a:noFill/>
          </a:ln>
        </p:spPr>
      </p:pic>
    </p:spTree>
  </p:cSld>
  <p:clrMapOvr>
    <a:masterClrMapping/>
  </p:clrMapOvr>
</p:sldLayout>
</file>

<file path=ppt/slideLayouts/slideLayout1194.xml><?xml version="1.0" encoding="utf-8"?>
<p:sldLayout xmlns:a="http://schemas.openxmlformats.org/drawingml/2006/main" xmlns:r="http://schemas.openxmlformats.org/officeDocument/2006/relationships" xmlns:p="http://schemas.openxmlformats.org/presentationml/2006/main" matchingName="8_Title Slide">
  <p:cSld name="8_Title Slide">
    <p:spTree>
      <p:nvGrpSpPr>
        <p:cNvPr id="1" name="Shape 11333"/>
        <p:cNvGrpSpPr/>
        <p:nvPr/>
      </p:nvGrpSpPr>
      <p:grpSpPr>
        <a:xfrm>
          <a:off x="0" y="0"/>
          <a:ext cx="0" cy="0"/>
          <a:chOff x="0" y="0"/>
          <a:chExt cx="0" cy="0"/>
        </a:xfrm>
      </p:grpSpPr>
      <p:pic>
        <p:nvPicPr>
          <p:cNvPr id="11334" name="Google Shape;11334;p926"/>
          <p:cNvPicPr preferRelativeResize="0"/>
          <p:nvPr/>
        </p:nvPicPr>
        <p:blipFill rotWithShape="1">
          <a:blip r:embed="rId2">
            <a:alphaModFix/>
          </a:blip>
          <a:srcRect/>
          <a:stretch/>
        </p:blipFill>
        <p:spPr>
          <a:xfrm>
            <a:off x="2286" y="1286"/>
            <a:ext cx="18283428" cy="10284428"/>
          </a:xfrm>
          <a:prstGeom prst="rect">
            <a:avLst/>
          </a:prstGeom>
          <a:noFill/>
          <a:ln>
            <a:noFill/>
          </a:ln>
        </p:spPr>
      </p:pic>
      <p:pic>
        <p:nvPicPr>
          <p:cNvPr id="11335" name="Google Shape;11335;p926"/>
          <p:cNvPicPr preferRelativeResize="0"/>
          <p:nvPr/>
        </p:nvPicPr>
        <p:blipFill rotWithShape="1">
          <a:blip r:embed="rId3">
            <a:alphaModFix/>
          </a:blip>
          <a:srcRect/>
          <a:stretch/>
        </p:blipFill>
        <p:spPr>
          <a:xfrm>
            <a:off x="16203774" y="8872505"/>
            <a:ext cx="1408179" cy="740666"/>
          </a:xfrm>
          <a:prstGeom prst="rect">
            <a:avLst/>
          </a:prstGeom>
          <a:noFill/>
          <a:ln>
            <a:noFill/>
          </a:ln>
        </p:spPr>
      </p:pic>
      <p:sp>
        <p:nvSpPr>
          <p:cNvPr id="11336" name="Google Shape;11336;p926"/>
          <p:cNvSpPr txBox="1">
            <a:spLocks noGrp="1"/>
          </p:cNvSpPr>
          <p:nvPr>
            <p:ph type="body" idx="1"/>
          </p:nvPr>
        </p:nvSpPr>
        <p:spPr>
          <a:xfrm>
            <a:off x="11189494" y="5143500"/>
            <a:ext cx="6271193" cy="16542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0"/>
              </a:spcBef>
              <a:spcAft>
                <a:spcPts val="0"/>
              </a:spcAft>
              <a:buSzPts val="6000"/>
              <a:buNone/>
              <a:defRPr sz="6000">
                <a:solidFill>
                  <a:schemeClr val="dk2"/>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337" name="Google Shape;11337;p926"/>
          <p:cNvSpPr txBox="1">
            <a:spLocks noGrp="1"/>
          </p:cNvSpPr>
          <p:nvPr>
            <p:ph type="body" idx="2"/>
          </p:nvPr>
        </p:nvSpPr>
        <p:spPr>
          <a:xfrm>
            <a:off x="11189492" y="7163481"/>
            <a:ext cx="6271193" cy="1174977"/>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500"/>
              </a:spcBef>
              <a:spcAft>
                <a:spcPts val="0"/>
              </a:spcAft>
              <a:buSzPts val="3000"/>
              <a:buNone/>
              <a:defRPr sz="3000">
                <a:solidFill>
                  <a:schemeClr val="lt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195.xml><?xml version="1.0" encoding="utf-8"?>
<p:sldLayout xmlns:a="http://schemas.openxmlformats.org/drawingml/2006/main" xmlns:r="http://schemas.openxmlformats.org/officeDocument/2006/relationships" xmlns:p="http://schemas.openxmlformats.org/presentationml/2006/main" matchingName="3_Breaker-4">
  <p:cSld name="3_Breaker-4">
    <p:spTree>
      <p:nvGrpSpPr>
        <p:cNvPr id="1" name="Shape 11338"/>
        <p:cNvGrpSpPr/>
        <p:nvPr/>
      </p:nvGrpSpPr>
      <p:grpSpPr>
        <a:xfrm>
          <a:off x="0" y="0"/>
          <a:ext cx="0" cy="0"/>
          <a:chOff x="0" y="0"/>
          <a:chExt cx="0" cy="0"/>
        </a:xfrm>
      </p:grpSpPr>
      <p:pic>
        <p:nvPicPr>
          <p:cNvPr id="11339" name="Google Shape;11339;p927"/>
          <p:cNvPicPr preferRelativeResize="0"/>
          <p:nvPr/>
        </p:nvPicPr>
        <p:blipFill rotWithShape="1">
          <a:blip r:embed="rId2">
            <a:alphaModFix/>
          </a:blip>
          <a:srcRect/>
          <a:stretch/>
        </p:blipFill>
        <p:spPr>
          <a:xfrm>
            <a:off x="2286" y="144"/>
            <a:ext cx="18283428" cy="10286712"/>
          </a:xfrm>
          <a:prstGeom prst="rect">
            <a:avLst/>
          </a:prstGeom>
          <a:noFill/>
          <a:ln>
            <a:noFill/>
          </a:ln>
        </p:spPr>
      </p:pic>
      <p:pic>
        <p:nvPicPr>
          <p:cNvPr id="11340" name="Google Shape;11340;p927"/>
          <p:cNvPicPr preferRelativeResize="0"/>
          <p:nvPr/>
        </p:nvPicPr>
        <p:blipFill rotWithShape="1">
          <a:blip r:embed="rId3">
            <a:alphaModFix/>
          </a:blip>
          <a:srcRect/>
          <a:stretch/>
        </p:blipFill>
        <p:spPr>
          <a:xfrm>
            <a:off x="15637729" y="8841954"/>
            <a:ext cx="1969172" cy="843405"/>
          </a:xfrm>
          <a:prstGeom prst="rect">
            <a:avLst/>
          </a:prstGeom>
          <a:noFill/>
          <a:ln>
            <a:noFill/>
          </a:ln>
        </p:spPr>
      </p:pic>
      <p:sp>
        <p:nvSpPr>
          <p:cNvPr id="11341" name="Google Shape;11341;p927"/>
          <p:cNvSpPr txBox="1">
            <a:spLocks noGrp="1"/>
          </p:cNvSpPr>
          <p:nvPr>
            <p:ph type="body" idx="1"/>
          </p:nvPr>
        </p:nvSpPr>
        <p:spPr>
          <a:xfrm>
            <a:off x="11189498" y="5143500"/>
            <a:ext cx="6271193" cy="16542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0"/>
              </a:spcBef>
              <a:spcAft>
                <a:spcPts val="0"/>
              </a:spcAft>
              <a:buSzPts val="5400"/>
              <a:buNone/>
              <a:defRPr sz="5400">
                <a:solidFill>
                  <a:schemeClr val="dk2"/>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342" name="Google Shape;11342;p927"/>
          <p:cNvSpPr txBox="1">
            <a:spLocks noGrp="1"/>
          </p:cNvSpPr>
          <p:nvPr>
            <p:ph type="body" idx="2"/>
          </p:nvPr>
        </p:nvSpPr>
        <p:spPr>
          <a:xfrm>
            <a:off x="11189492" y="7163481"/>
            <a:ext cx="6271193" cy="1174977"/>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500"/>
              </a:spcBef>
              <a:spcAft>
                <a:spcPts val="0"/>
              </a:spcAft>
              <a:buSzPts val="2700"/>
              <a:buNone/>
              <a:defRPr sz="2700">
                <a:solidFill>
                  <a:schemeClr val="lt2"/>
                </a:solidFill>
                <a:latin typeface="Calibri"/>
                <a:ea typeface="Calibri"/>
                <a:cs typeface="Calibri"/>
                <a:sym typeface="Calibri"/>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196.xml><?xml version="1.0" encoding="utf-8"?>
<p:sldLayout xmlns:a="http://schemas.openxmlformats.org/drawingml/2006/main" xmlns:r="http://schemas.openxmlformats.org/officeDocument/2006/relationships" xmlns:p="http://schemas.openxmlformats.org/presentationml/2006/main" matchingName="4_Breaker-4">
  <p:cSld name="4_Breaker-4">
    <p:spTree>
      <p:nvGrpSpPr>
        <p:cNvPr id="1" name="Shape 11343"/>
        <p:cNvGrpSpPr/>
        <p:nvPr/>
      </p:nvGrpSpPr>
      <p:grpSpPr>
        <a:xfrm>
          <a:off x="0" y="0"/>
          <a:ext cx="0" cy="0"/>
          <a:chOff x="0" y="0"/>
          <a:chExt cx="0" cy="0"/>
        </a:xfrm>
      </p:grpSpPr>
      <p:pic>
        <p:nvPicPr>
          <p:cNvPr id="11344" name="Google Shape;11344;p928"/>
          <p:cNvPicPr preferRelativeResize="0"/>
          <p:nvPr/>
        </p:nvPicPr>
        <p:blipFill rotWithShape="1">
          <a:blip r:embed="rId2">
            <a:alphaModFix/>
          </a:blip>
          <a:srcRect/>
          <a:stretch/>
        </p:blipFill>
        <p:spPr>
          <a:xfrm>
            <a:off x="2286" y="144"/>
            <a:ext cx="18283428" cy="10286712"/>
          </a:xfrm>
          <a:prstGeom prst="rect">
            <a:avLst/>
          </a:prstGeom>
          <a:noFill/>
          <a:ln>
            <a:noFill/>
          </a:ln>
        </p:spPr>
      </p:pic>
      <p:pic>
        <p:nvPicPr>
          <p:cNvPr id="11345" name="Google Shape;11345;p928"/>
          <p:cNvPicPr preferRelativeResize="0"/>
          <p:nvPr/>
        </p:nvPicPr>
        <p:blipFill rotWithShape="1">
          <a:blip r:embed="rId3">
            <a:alphaModFix/>
          </a:blip>
          <a:srcRect/>
          <a:stretch/>
        </p:blipFill>
        <p:spPr>
          <a:xfrm>
            <a:off x="15637730" y="8841954"/>
            <a:ext cx="1969172" cy="843405"/>
          </a:xfrm>
          <a:prstGeom prst="rect">
            <a:avLst/>
          </a:prstGeom>
          <a:noFill/>
          <a:ln>
            <a:noFill/>
          </a:ln>
        </p:spPr>
      </p:pic>
      <p:sp>
        <p:nvSpPr>
          <p:cNvPr id="11346" name="Google Shape;11346;p928"/>
          <p:cNvSpPr txBox="1">
            <a:spLocks noGrp="1"/>
          </p:cNvSpPr>
          <p:nvPr>
            <p:ph type="body" idx="1"/>
          </p:nvPr>
        </p:nvSpPr>
        <p:spPr>
          <a:xfrm>
            <a:off x="11189500" y="5143500"/>
            <a:ext cx="6271193" cy="16542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0"/>
              </a:spcBef>
              <a:spcAft>
                <a:spcPts val="0"/>
              </a:spcAft>
              <a:buSzPts val="5400"/>
              <a:buNone/>
              <a:defRPr sz="5400">
                <a:solidFill>
                  <a:schemeClr val="dk2"/>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347" name="Google Shape;11347;p928"/>
          <p:cNvSpPr txBox="1">
            <a:spLocks noGrp="1"/>
          </p:cNvSpPr>
          <p:nvPr>
            <p:ph type="body" idx="2"/>
          </p:nvPr>
        </p:nvSpPr>
        <p:spPr>
          <a:xfrm>
            <a:off x="11189494" y="7163481"/>
            <a:ext cx="6271193" cy="1174977"/>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500"/>
              </a:spcBef>
              <a:spcAft>
                <a:spcPts val="0"/>
              </a:spcAft>
              <a:buSzPts val="2700"/>
              <a:buNone/>
              <a:defRPr sz="2700">
                <a:solidFill>
                  <a:schemeClr val="lt2"/>
                </a:solidFill>
                <a:latin typeface="Calibri"/>
                <a:ea typeface="Calibri"/>
                <a:cs typeface="Calibri"/>
                <a:sym typeface="Calibri"/>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197.xml><?xml version="1.0" encoding="utf-8"?>
<p:sldLayout xmlns:a="http://schemas.openxmlformats.org/drawingml/2006/main" xmlns:r="http://schemas.openxmlformats.org/officeDocument/2006/relationships" xmlns:p="http://schemas.openxmlformats.org/presentationml/2006/main" matchingName="50_Title and Content">
  <p:cSld name="50_Title and Content">
    <p:spTree>
      <p:nvGrpSpPr>
        <p:cNvPr id="1" name="Shape 11348"/>
        <p:cNvGrpSpPr/>
        <p:nvPr/>
      </p:nvGrpSpPr>
      <p:grpSpPr>
        <a:xfrm>
          <a:off x="0" y="0"/>
          <a:ext cx="0" cy="0"/>
          <a:chOff x="0" y="0"/>
          <a:chExt cx="0" cy="0"/>
        </a:xfrm>
      </p:grpSpPr>
      <p:pic>
        <p:nvPicPr>
          <p:cNvPr id="11349" name="Google Shape;11349;p929"/>
          <p:cNvPicPr preferRelativeResize="0"/>
          <p:nvPr/>
        </p:nvPicPr>
        <p:blipFill rotWithShape="1">
          <a:blip r:embed="rId2">
            <a:alphaModFix/>
          </a:blip>
          <a:srcRect/>
          <a:stretch/>
        </p:blipFill>
        <p:spPr>
          <a:xfrm>
            <a:off x="2286" y="0"/>
            <a:ext cx="18285714" cy="10287000"/>
          </a:xfrm>
          <a:prstGeom prst="rect">
            <a:avLst/>
          </a:prstGeom>
          <a:noFill/>
          <a:ln>
            <a:noFill/>
          </a:ln>
        </p:spPr>
      </p:pic>
      <p:sp>
        <p:nvSpPr>
          <p:cNvPr id="11350" name="Google Shape;11350;p929"/>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351" name="Google Shape;11351;p929"/>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
        <p:nvSpPr>
          <p:cNvPr id="11352" name="Google Shape;11352;p929"/>
          <p:cNvSpPr txBox="1">
            <a:spLocks noGrp="1"/>
          </p:cNvSpPr>
          <p:nvPr>
            <p:ph type="body" idx="1"/>
          </p:nvPr>
        </p:nvSpPr>
        <p:spPr>
          <a:xfrm>
            <a:off x="1257300" y="2738438"/>
            <a:ext cx="15773400" cy="6024563"/>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198.xml><?xml version="1.0" encoding="utf-8"?>
<p:sldLayout xmlns:a="http://schemas.openxmlformats.org/drawingml/2006/main" xmlns:r="http://schemas.openxmlformats.org/officeDocument/2006/relationships" xmlns:p="http://schemas.openxmlformats.org/presentationml/2006/main" matchingName="Photo Slide">
  <p:cSld name="28_Photo Slide 2">
    <p:spTree>
      <p:nvGrpSpPr>
        <p:cNvPr id="1" name="Shape 11353"/>
        <p:cNvGrpSpPr/>
        <p:nvPr/>
      </p:nvGrpSpPr>
      <p:grpSpPr>
        <a:xfrm>
          <a:off x="0" y="0"/>
          <a:ext cx="0" cy="0"/>
          <a:chOff x="0" y="0"/>
          <a:chExt cx="0" cy="0"/>
        </a:xfrm>
      </p:grpSpPr>
      <p:sp>
        <p:nvSpPr>
          <p:cNvPr id="11354" name="Google Shape;11354;p930"/>
          <p:cNvSpPr txBox="1">
            <a:spLocks noGrp="1"/>
          </p:cNvSpPr>
          <p:nvPr>
            <p:ph type="body" idx="1"/>
          </p:nvPr>
        </p:nvSpPr>
        <p:spPr>
          <a:xfrm>
            <a:off x="685801"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24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1355" name="Google Shape;11355;p930"/>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1356" name="Google Shape;11356;p930"/>
          <p:cNvGrpSpPr/>
          <p:nvPr/>
        </p:nvGrpSpPr>
        <p:grpSpPr>
          <a:xfrm>
            <a:off x="0" y="8069141"/>
            <a:ext cx="4211052" cy="1130837"/>
            <a:chOff x="0" y="5379426"/>
            <a:chExt cx="2807368" cy="753891"/>
          </a:xfrm>
        </p:grpSpPr>
        <p:sp>
          <p:nvSpPr>
            <p:cNvPr id="11357" name="Google Shape;11357;p930"/>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1358" name="Google Shape;11358;p930"/>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grpSp>
      <p:sp>
        <p:nvSpPr>
          <p:cNvPr id="11359" name="Google Shape;11359;p930"/>
          <p:cNvSpPr>
            <a:spLocks noGrp="1"/>
          </p:cNvSpPr>
          <p:nvPr>
            <p:ph type="pic" idx="2"/>
          </p:nvPr>
        </p:nvSpPr>
        <p:spPr>
          <a:xfrm>
            <a:off x="4211052" y="685803"/>
            <a:ext cx="13373100" cy="8915397"/>
          </a:xfrm>
          <a:prstGeom prst="rect">
            <a:avLst/>
          </a:prstGeom>
          <a:noFill/>
          <a:ln>
            <a:noFill/>
          </a:ln>
        </p:spPr>
      </p:sp>
      <p:pic>
        <p:nvPicPr>
          <p:cNvPr id="11360" name="Google Shape;11360;p930"/>
          <p:cNvPicPr preferRelativeResize="0"/>
          <p:nvPr/>
        </p:nvPicPr>
        <p:blipFill rotWithShape="1">
          <a:blip r:embed="rId2">
            <a:alphaModFix/>
          </a:blip>
          <a:srcRect/>
          <a:stretch/>
        </p:blipFill>
        <p:spPr>
          <a:xfrm>
            <a:off x="770024" y="6578307"/>
            <a:ext cx="3037973" cy="1367910"/>
          </a:xfrm>
          <a:prstGeom prst="rect">
            <a:avLst/>
          </a:prstGeom>
          <a:noFill/>
          <a:ln>
            <a:noFill/>
          </a:ln>
        </p:spPr>
      </p:pic>
    </p:spTree>
  </p:cSld>
  <p:clrMapOvr>
    <a:masterClrMapping/>
  </p:clrMapOvr>
</p:sldLayout>
</file>

<file path=ppt/slideLayouts/slideLayout1199.xml><?xml version="1.0" encoding="utf-8"?>
<p:sldLayout xmlns:a="http://schemas.openxmlformats.org/drawingml/2006/main" xmlns:r="http://schemas.openxmlformats.org/officeDocument/2006/relationships" xmlns:p="http://schemas.openxmlformats.org/presentationml/2006/main" matchingName="5_Breaker-4">
  <p:cSld name="5_Breaker-4">
    <p:spTree>
      <p:nvGrpSpPr>
        <p:cNvPr id="1" name="Shape 11361"/>
        <p:cNvGrpSpPr/>
        <p:nvPr/>
      </p:nvGrpSpPr>
      <p:grpSpPr>
        <a:xfrm>
          <a:off x="0" y="0"/>
          <a:ext cx="0" cy="0"/>
          <a:chOff x="0" y="0"/>
          <a:chExt cx="0" cy="0"/>
        </a:xfrm>
      </p:grpSpPr>
      <p:pic>
        <p:nvPicPr>
          <p:cNvPr id="11362" name="Google Shape;11362;p931"/>
          <p:cNvPicPr preferRelativeResize="0"/>
          <p:nvPr/>
        </p:nvPicPr>
        <p:blipFill rotWithShape="1">
          <a:blip r:embed="rId2">
            <a:alphaModFix/>
          </a:blip>
          <a:srcRect/>
          <a:stretch/>
        </p:blipFill>
        <p:spPr>
          <a:xfrm>
            <a:off x="2286" y="144"/>
            <a:ext cx="18283428" cy="10286712"/>
          </a:xfrm>
          <a:prstGeom prst="rect">
            <a:avLst/>
          </a:prstGeom>
          <a:noFill/>
          <a:ln>
            <a:noFill/>
          </a:ln>
        </p:spPr>
      </p:pic>
      <p:pic>
        <p:nvPicPr>
          <p:cNvPr id="11363" name="Google Shape;11363;p931"/>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5637730" y="8841954"/>
            <a:ext cx="1969172" cy="843405"/>
          </a:xfrm>
          <a:prstGeom prst="rect">
            <a:avLst/>
          </a:prstGeom>
          <a:noFill/>
          <a:ln>
            <a:noFill/>
          </a:ln>
        </p:spPr>
      </p:pic>
      <p:sp>
        <p:nvSpPr>
          <p:cNvPr id="11364" name="Google Shape;11364;p931"/>
          <p:cNvSpPr txBox="1">
            <a:spLocks noGrp="1"/>
          </p:cNvSpPr>
          <p:nvPr>
            <p:ph type="body" idx="1"/>
          </p:nvPr>
        </p:nvSpPr>
        <p:spPr>
          <a:xfrm>
            <a:off x="11189500" y="5143500"/>
            <a:ext cx="6271193" cy="165428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0"/>
              </a:spcBef>
              <a:spcAft>
                <a:spcPts val="0"/>
              </a:spcAft>
              <a:buSzPts val="5400"/>
              <a:buNone/>
              <a:defRPr sz="5400">
                <a:solidFill>
                  <a:schemeClr val="dk2"/>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365" name="Google Shape;11365;p931"/>
          <p:cNvSpPr txBox="1">
            <a:spLocks noGrp="1"/>
          </p:cNvSpPr>
          <p:nvPr>
            <p:ph type="body" idx="2"/>
          </p:nvPr>
        </p:nvSpPr>
        <p:spPr>
          <a:xfrm>
            <a:off x="11189494" y="7163481"/>
            <a:ext cx="6271193" cy="1174977"/>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500"/>
              </a:spcBef>
              <a:spcAft>
                <a:spcPts val="0"/>
              </a:spcAft>
              <a:buSzPts val="2700"/>
              <a:buNone/>
              <a:defRPr sz="2700">
                <a:solidFill>
                  <a:schemeClr val="lt2"/>
                </a:solidFill>
                <a:latin typeface="Calibri"/>
                <a:ea typeface="Calibri"/>
                <a:cs typeface="Calibri"/>
                <a:sym typeface="Calibri"/>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200.xml><?xml version="1.0" encoding="utf-8"?>
<p:sldLayout xmlns:a="http://schemas.openxmlformats.org/drawingml/2006/main" xmlns:r="http://schemas.openxmlformats.org/officeDocument/2006/relationships" xmlns:p="http://schemas.openxmlformats.org/presentationml/2006/main" matchingName="19_Title Slide_Yale Blue">
  <p:cSld name="19_Title Slide_Yale Blue">
    <p:spTree>
      <p:nvGrpSpPr>
        <p:cNvPr id="1" name="Shape 11366"/>
        <p:cNvGrpSpPr/>
        <p:nvPr/>
      </p:nvGrpSpPr>
      <p:grpSpPr>
        <a:xfrm>
          <a:off x="0" y="0"/>
          <a:ext cx="0" cy="0"/>
          <a:chOff x="0" y="0"/>
          <a:chExt cx="0" cy="0"/>
        </a:xfrm>
      </p:grpSpPr>
      <p:sp>
        <p:nvSpPr>
          <p:cNvPr id="11367" name="Google Shape;11367;p932"/>
          <p:cNvSpPr txBox="1">
            <a:spLocks noGrp="1"/>
          </p:cNvSpPr>
          <p:nvPr>
            <p:ph type="body" idx="1"/>
          </p:nvPr>
        </p:nvSpPr>
        <p:spPr>
          <a:xfrm>
            <a:off x="4239835"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368" name="Google Shape;11368;p932"/>
          <p:cNvSpPr txBox="1">
            <a:spLocks noGrp="1"/>
          </p:cNvSpPr>
          <p:nvPr>
            <p:ph type="ctrTitle"/>
          </p:nvPr>
        </p:nvSpPr>
        <p:spPr>
          <a:xfrm>
            <a:off x="4239835" y="2710729"/>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1"/>
              <a:buFont typeface="Verdana"/>
              <a:buNone/>
              <a:defRPr sz="8001"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369" name="Google Shape;11369;p932"/>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11370" name="Google Shape;11370;p93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
        <p:nvSpPr>
          <p:cNvPr id="11371" name="Google Shape;11371;p93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
        <p:nvSpPr>
          <p:cNvPr id="11372" name="Google Shape;11372;p932"/>
          <p:cNvSpPr/>
          <p:nvPr/>
        </p:nvSpPr>
        <p:spPr>
          <a:xfrm rot="10800000">
            <a:off x="2" y="3000374"/>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3600"/>
              <a:buFont typeface="Arial"/>
              <a:buNone/>
            </a:pPr>
            <a:endParaRPr sz="3600" b="0" i="0" u="none" strike="noStrike" cap="none">
              <a:solidFill>
                <a:schemeClr val="lt1"/>
              </a:solidFill>
              <a:latin typeface="Arial"/>
              <a:ea typeface="Arial"/>
              <a:cs typeface="Arial"/>
              <a:sym typeface="Arial"/>
            </a:endParaRPr>
          </a:p>
        </p:txBody>
      </p:sp>
      <p:sp>
        <p:nvSpPr>
          <p:cNvPr id="11373" name="Google Shape;11373;p932"/>
          <p:cNvSpPr/>
          <p:nvPr/>
        </p:nvSpPr>
        <p:spPr>
          <a:xfrm>
            <a:off x="0" y="9172579"/>
            <a:ext cx="18288000" cy="1114424"/>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3600"/>
              <a:buFont typeface="Arial"/>
              <a:buNone/>
            </a:pPr>
            <a:endParaRPr sz="3600" b="0" i="0" u="none" strike="noStrike" cap="none">
              <a:solidFill>
                <a:schemeClr val="lt1"/>
              </a:solidFill>
              <a:latin typeface="Arial"/>
              <a:ea typeface="Arial"/>
              <a:cs typeface="Arial"/>
              <a:sym typeface="Arial"/>
            </a:endParaRPr>
          </a:p>
        </p:txBody>
      </p:sp>
      <p:sp>
        <p:nvSpPr>
          <p:cNvPr id="11374" name="Google Shape;11374;p932"/>
          <p:cNvSpPr txBox="1">
            <a:spLocks noGrp="1"/>
          </p:cNvSpPr>
          <p:nvPr>
            <p:ph type="body" idx="2"/>
          </p:nvPr>
        </p:nvSpPr>
        <p:spPr>
          <a:xfrm>
            <a:off x="4239835" y="5171101"/>
            <a:ext cx="12267920" cy="106997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b="0" i="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1375" name="Google Shape;11375;p932"/>
          <p:cNvPicPr preferRelativeResize="0"/>
          <p:nvPr/>
        </p:nvPicPr>
        <p:blipFill rotWithShape="1">
          <a:blip r:embed="rId2">
            <a:alphaModFix/>
          </a:blip>
          <a:srcRect/>
          <a:stretch/>
        </p:blipFill>
        <p:spPr>
          <a:xfrm>
            <a:off x="4244753" y="6267495"/>
            <a:ext cx="6593939" cy="1710245"/>
          </a:xfrm>
          <a:prstGeom prst="rect">
            <a:avLst/>
          </a:prstGeom>
          <a:noFill/>
          <a:ln>
            <a:noFill/>
          </a:ln>
        </p:spPr>
      </p:pic>
    </p:spTree>
  </p:cSld>
  <p:clrMapOvr>
    <a:masterClrMapping/>
  </p:clrMapOvr>
</p:sldLayout>
</file>

<file path=ppt/slideLayouts/slideLayout1201.xml><?xml version="1.0" encoding="utf-8"?>
<p:sldLayout xmlns:a="http://schemas.openxmlformats.org/drawingml/2006/main" xmlns:r="http://schemas.openxmlformats.org/officeDocument/2006/relationships" xmlns:p="http://schemas.openxmlformats.org/presentationml/2006/main" matchingName="17_Title and Bullets Layout">
  <p:cSld name="17_Title and Bullets Layout">
    <p:spTree>
      <p:nvGrpSpPr>
        <p:cNvPr id="1" name="Shape 11376"/>
        <p:cNvGrpSpPr/>
        <p:nvPr/>
      </p:nvGrpSpPr>
      <p:grpSpPr>
        <a:xfrm>
          <a:off x="0" y="0"/>
          <a:ext cx="0" cy="0"/>
          <a:chOff x="0" y="0"/>
          <a:chExt cx="0" cy="0"/>
        </a:xfrm>
      </p:grpSpPr>
      <p:sp>
        <p:nvSpPr>
          <p:cNvPr id="11377" name="Google Shape;11377;p933"/>
          <p:cNvSpPr txBox="1">
            <a:spLocks noGrp="1"/>
          </p:cNvSpPr>
          <p:nvPr>
            <p:ph type="title"/>
          </p:nvPr>
        </p:nvSpPr>
        <p:spPr>
          <a:xfrm>
            <a:off x="1273487" y="1175770"/>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378" name="Google Shape;11378;p933"/>
          <p:cNvSpPr/>
          <p:nvPr/>
        </p:nvSpPr>
        <p:spPr>
          <a:xfrm>
            <a:off x="0" y="9469678"/>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11379" name="Google Shape;11379;p933"/>
          <p:cNvSpPr/>
          <p:nvPr/>
        </p:nvSpPr>
        <p:spPr>
          <a:xfrm>
            <a:off x="0" y="9452273"/>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11380" name="Google Shape;11380;p933"/>
          <p:cNvSpPr txBox="1">
            <a:spLocks noGrp="1"/>
          </p:cNvSpPr>
          <p:nvPr>
            <p:ph type="body" idx="1"/>
          </p:nvPr>
        </p:nvSpPr>
        <p:spPr>
          <a:xfrm>
            <a:off x="1273178" y="2422527"/>
            <a:ext cx="15265400" cy="5718174"/>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500"/>
              </a:spcBef>
              <a:spcAft>
                <a:spcPts val="0"/>
              </a:spcAft>
              <a:buSzPts val="3200"/>
              <a:buFont typeface="Arial"/>
              <a:buChar char="•"/>
              <a:defRPr sz="3200" b="0">
                <a:solidFill>
                  <a:schemeClr val="dk1"/>
                </a:solidFill>
                <a:latin typeface="Verdana"/>
                <a:ea typeface="Verdana"/>
                <a:cs typeface="Verdana"/>
                <a:sym typeface="Verdana"/>
              </a:defRPr>
            </a:lvl1pPr>
            <a:lvl2pPr marL="914400" lvl="1" indent="-431800" algn="l">
              <a:lnSpc>
                <a:spcPct val="100000"/>
              </a:lnSpc>
              <a:spcBef>
                <a:spcPts val="1500"/>
              </a:spcBef>
              <a:spcAft>
                <a:spcPts val="0"/>
              </a:spcAft>
              <a:buSzPts val="3200"/>
              <a:buChar char="•"/>
              <a:defRPr sz="3200">
                <a:latin typeface="Verdana"/>
                <a:ea typeface="Verdana"/>
                <a:cs typeface="Verdana"/>
                <a:sym typeface="Verdana"/>
              </a:defRPr>
            </a:lvl2pPr>
            <a:lvl3pPr marL="1371600" lvl="2" indent="-431800" algn="l">
              <a:lnSpc>
                <a:spcPct val="100000"/>
              </a:lnSpc>
              <a:spcBef>
                <a:spcPts val="1500"/>
              </a:spcBef>
              <a:spcAft>
                <a:spcPts val="0"/>
              </a:spcAft>
              <a:buSzPts val="3200"/>
              <a:buChar char="•"/>
              <a:defRPr sz="3200">
                <a:latin typeface="Verdana"/>
                <a:ea typeface="Verdana"/>
                <a:cs typeface="Verdana"/>
                <a:sym typeface="Verdana"/>
              </a:defRPr>
            </a:lvl3pPr>
            <a:lvl4pPr marL="1828800" lvl="3" indent="-431800" algn="l">
              <a:lnSpc>
                <a:spcPct val="100000"/>
              </a:lnSpc>
              <a:spcBef>
                <a:spcPts val="1500"/>
              </a:spcBef>
              <a:spcAft>
                <a:spcPts val="0"/>
              </a:spcAft>
              <a:buSzPts val="3200"/>
              <a:buChar char="•"/>
              <a:defRPr sz="3200">
                <a:latin typeface="Verdana"/>
                <a:ea typeface="Verdana"/>
                <a:cs typeface="Verdana"/>
                <a:sym typeface="Verdana"/>
              </a:defRPr>
            </a:lvl4pPr>
            <a:lvl5pPr marL="2286000" lvl="4" indent="-431800" algn="l">
              <a:lnSpc>
                <a:spcPct val="100000"/>
              </a:lnSpc>
              <a:spcBef>
                <a:spcPts val="1500"/>
              </a:spcBef>
              <a:spcAft>
                <a:spcPts val="0"/>
              </a:spcAft>
              <a:buSzPts val="3200"/>
              <a:buChar char="•"/>
              <a:defRPr sz="3200">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1381" name="Google Shape;11381;p933"/>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1202.xml><?xml version="1.0" encoding="utf-8"?>
<p:sldLayout xmlns:a="http://schemas.openxmlformats.org/drawingml/2006/main" xmlns:r="http://schemas.openxmlformats.org/officeDocument/2006/relationships" xmlns:p="http://schemas.openxmlformats.org/presentationml/2006/main" matchingName="51_Title and Content">
  <p:cSld name="51_Title and Content">
    <p:spTree>
      <p:nvGrpSpPr>
        <p:cNvPr id="1" name="Shape 11382"/>
        <p:cNvGrpSpPr/>
        <p:nvPr/>
      </p:nvGrpSpPr>
      <p:grpSpPr>
        <a:xfrm>
          <a:off x="0" y="0"/>
          <a:ext cx="0" cy="0"/>
          <a:chOff x="0" y="0"/>
          <a:chExt cx="0" cy="0"/>
        </a:xfrm>
      </p:grpSpPr>
      <p:sp>
        <p:nvSpPr>
          <p:cNvPr id="11383" name="Google Shape;11383;p934"/>
          <p:cNvSpPr/>
          <p:nvPr/>
        </p:nvSpPr>
        <p:spPr>
          <a:xfrm>
            <a:off x="0" y="9469678"/>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pic>
        <p:nvPicPr>
          <p:cNvPr id="11384" name="Google Shape;11384;p934"/>
          <p:cNvPicPr preferRelativeResize="0"/>
          <p:nvPr/>
        </p:nvPicPr>
        <p:blipFill rotWithShape="1">
          <a:blip r:embed="rId2">
            <a:alphaModFix/>
          </a:blip>
          <a:srcRect/>
          <a:stretch/>
        </p:blipFill>
        <p:spPr>
          <a:xfrm>
            <a:off x="10699008" y="9546612"/>
            <a:ext cx="7588992" cy="740388"/>
          </a:xfrm>
          <a:prstGeom prst="rect">
            <a:avLst/>
          </a:prstGeom>
          <a:noFill/>
          <a:ln>
            <a:noFill/>
          </a:ln>
        </p:spPr>
      </p:pic>
      <p:sp>
        <p:nvSpPr>
          <p:cNvPr id="11385" name="Google Shape;11385;p934"/>
          <p:cNvSpPr/>
          <p:nvPr/>
        </p:nvSpPr>
        <p:spPr>
          <a:xfrm>
            <a:off x="0" y="9452273"/>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11386" name="Google Shape;11386;p934"/>
          <p:cNvSpPr txBox="1">
            <a:spLocks noGrp="1"/>
          </p:cNvSpPr>
          <p:nvPr>
            <p:ph type="title"/>
          </p:nvPr>
        </p:nvSpPr>
        <p:spPr>
          <a:xfrm>
            <a:off x="1273486" y="1210286"/>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387" name="Google Shape;11387;p934"/>
          <p:cNvSpPr txBox="1">
            <a:spLocks noGrp="1"/>
          </p:cNvSpPr>
          <p:nvPr>
            <p:ph type="body" idx="1"/>
          </p:nvPr>
        </p:nvSpPr>
        <p:spPr>
          <a:xfrm>
            <a:off x="1273486" y="2456782"/>
            <a:ext cx="15234269" cy="617573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203.xml><?xml version="1.0" encoding="utf-8"?>
<p:sldLayout xmlns:a="http://schemas.openxmlformats.org/drawingml/2006/main" xmlns:r="http://schemas.openxmlformats.org/officeDocument/2006/relationships" xmlns:p="http://schemas.openxmlformats.org/presentationml/2006/main" matchingName="17_Two Section | Picture and Copy Layout">
  <p:cSld name="17_Two Section | Picture and Copy Layout">
    <p:spTree>
      <p:nvGrpSpPr>
        <p:cNvPr id="1" name="Shape 11388"/>
        <p:cNvGrpSpPr/>
        <p:nvPr/>
      </p:nvGrpSpPr>
      <p:grpSpPr>
        <a:xfrm>
          <a:off x="0" y="0"/>
          <a:ext cx="0" cy="0"/>
          <a:chOff x="0" y="0"/>
          <a:chExt cx="0" cy="0"/>
        </a:xfrm>
      </p:grpSpPr>
      <p:sp>
        <p:nvSpPr>
          <p:cNvPr id="11389" name="Google Shape;11389;p935"/>
          <p:cNvSpPr/>
          <p:nvPr/>
        </p:nvSpPr>
        <p:spPr>
          <a:xfrm>
            <a:off x="0" y="9469678"/>
            <a:ext cx="18288000" cy="817325"/>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11390" name="Google Shape;11390;p935"/>
          <p:cNvSpPr/>
          <p:nvPr/>
        </p:nvSpPr>
        <p:spPr>
          <a:xfrm>
            <a:off x="0" y="9452273"/>
            <a:ext cx="18288000" cy="68579"/>
          </a:xfrm>
          <a:prstGeom prst="rect">
            <a:avLst/>
          </a:prstGeom>
          <a:solidFill>
            <a:srgbClr val="A4D65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Arial"/>
              <a:ea typeface="Arial"/>
              <a:cs typeface="Arial"/>
              <a:sym typeface="Arial"/>
            </a:endParaRPr>
          </a:p>
        </p:txBody>
      </p:sp>
      <p:sp>
        <p:nvSpPr>
          <p:cNvPr id="11391" name="Google Shape;11391;p935"/>
          <p:cNvSpPr txBox="1">
            <a:spLocks noGrp="1"/>
          </p:cNvSpPr>
          <p:nvPr>
            <p:ph type="body" idx="1"/>
          </p:nvPr>
        </p:nvSpPr>
        <p:spPr>
          <a:xfrm>
            <a:off x="1780248" y="1941680"/>
            <a:ext cx="5975004" cy="5682134"/>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800"/>
              <a:buNone/>
              <a:defRPr sz="1800" b="0" i="1">
                <a:solidFill>
                  <a:srgbClr val="003B5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392" name="Google Shape;11392;p935"/>
          <p:cNvSpPr txBox="1">
            <a:spLocks noGrp="1"/>
          </p:cNvSpPr>
          <p:nvPr>
            <p:ph type="body" idx="2"/>
          </p:nvPr>
        </p:nvSpPr>
        <p:spPr>
          <a:xfrm>
            <a:off x="8324093" y="2995693"/>
            <a:ext cx="8199842" cy="4628120"/>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3200"/>
              <a:buFont typeface="Arial"/>
              <a:buNone/>
              <a:defRPr sz="3200" b="0">
                <a:solidFill>
                  <a:schemeClr val="dk1"/>
                </a:solidFill>
                <a:latin typeface="Verdana"/>
                <a:ea typeface="Verdana"/>
                <a:cs typeface="Verdana"/>
                <a:sym typeface="Verdana"/>
              </a:defRPr>
            </a:lvl1pPr>
            <a:lvl2pPr marL="914400" lvl="1" indent="-406464" algn="l">
              <a:lnSpc>
                <a:spcPct val="100000"/>
              </a:lnSpc>
              <a:spcBef>
                <a:spcPts val="750"/>
              </a:spcBef>
              <a:spcAft>
                <a:spcPts val="0"/>
              </a:spcAft>
              <a:buSzPts val="2801"/>
              <a:buChar char="•"/>
              <a:defRPr sz="2801" b="0">
                <a:solidFill>
                  <a:srgbClr val="003B5C"/>
                </a:solidFill>
                <a:latin typeface="Verdana"/>
                <a:ea typeface="Verdana"/>
                <a:cs typeface="Verdana"/>
                <a:sym typeface="Verdana"/>
              </a:defRPr>
            </a:lvl2pPr>
            <a:lvl3pPr marL="1371600" lvl="2"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3pPr>
            <a:lvl4pPr marL="1828800" lvl="3" indent="-406463"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4pPr>
            <a:lvl5pPr marL="2286000" lvl="4" indent="-406464" algn="l">
              <a:lnSpc>
                <a:spcPct val="100000"/>
              </a:lnSpc>
              <a:spcBef>
                <a:spcPts val="1500"/>
              </a:spcBef>
              <a:spcAft>
                <a:spcPts val="0"/>
              </a:spcAft>
              <a:buSzPts val="2801"/>
              <a:buChar char="•"/>
              <a:defRPr sz="2801" b="0">
                <a:solidFill>
                  <a:srgbClr val="003B5C"/>
                </a:solidFill>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393" name="Google Shape;11393;p935"/>
          <p:cNvSpPr txBox="1">
            <a:spLocks noGrp="1"/>
          </p:cNvSpPr>
          <p:nvPr>
            <p:ph type="title"/>
          </p:nvPr>
        </p:nvSpPr>
        <p:spPr>
          <a:xfrm>
            <a:off x="8324093" y="1731791"/>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72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1394" name="Google Shape;11394;p935"/>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1204.xml><?xml version="1.0" encoding="utf-8"?>
<p:sldLayout xmlns:a="http://schemas.openxmlformats.org/drawingml/2006/main" xmlns:r="http://schemas.openxmlformats.org/officeDocument/2006/relationships" xmlns:p="http://schemas.openxmlformats.org/presentationml/2006/main" showMasterSp="0" matchingName="3_Table of Content">
  <p:cSld name="3_Table of Content">
    <p:spTree>
      <p:nvGrpSpPr>
        <p:cNvPr id="1" name="Shape 11395"/>
        <p:cNvGrpSpPr/>
        <p:nvPr/>
      </p:nvGrpSpPr>
      <p:grpSpPr>
        <a:xfrm>
          <a:off x="0" y="0"/>
          <a:ext cx="0" cy="0"/>
          <a:chOff x="0" y="0"/>
          <a:chExt cx="0" cy="0"/>
        </a:xfrm>
      </p:grpSpPr>
      <p:sp>
        <p:nvSpPr>
          <p:cNvPr id="11396" name="Google Shape;11396;p936"/>
          <p:cNvSpPr/>
          <p:nvPr/>
        </p:nvSpPr>
        <p:spPr>
          <a:xfrm>
            <a:off x="-15876" y="9931402"/>
            <a:ext cx="18319752" cy="355601"/>
          </a:xfrm>
          <a:prstGeom prst="rect">
            <a:avLst/>
          </a:prstGeom>
          <a:solidFill>
            <a:srgbClr val="76767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3600"/>
              <a:buFont typeface="Arial"/>
              <a:buNone/>
            </a:pPr>
            <a:endParaRPr sz="3600" b="0" i="0" u="none" strike="noStrike" cap="none">
              <a:solidFill>
                <a:schemeClr val="lt1"/>
              </a:solidFill>
              <a:latin typeface="Arial"/>
              <a:ea typeface="Arial"/>
              <a:cs typeface="Arial"/>
              <a:sym typeface="Arial"/>
            </a:endParaRPr>
          </a:p>
        </p:txBody>
      </p:sp>
      <p:sp>
        <p:nvSpPr>
          <p:cNvPr id="11397" name="Google Shape;11397;p936"/>
          <p:cNvSpPr txBox="1">
            <a:spLocks noGrp="1"/>
          </p:cNvSpPr>
          <p:nvPr>
            <p:ph type="title"/>
          </p:nvPr>
        </p:nvSpPr>
        <p:spPr>
          <a:xfrm>
            <a:off x="327173" y="337262"/>
            <a:ext cx="17573588" cy="8539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dk2"/>
              </a:buClr>
              <a:buSzPts val="4400"/>
              <a:buFont typeface="Calibri"/>
              <a:buNone/>
              <a:defRPr sz="4400">
                <a:solidFill>
                  <a:schemeClr val="dk2"/>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398" name="Google Shape;11398;p936"/>
          <p:cNvSpPr txBox="1">
            <a:spLocks noGrp="1"/>
          </p:cNvSpPr>
          <p:nvPr>
            <p:ph type="body" idx="1"/>
          </p:nvPr>
        </p:nvSpPr>
        <p:spPr>
          <a:xfrm>
            <a:off x="327173" y="1375798"/>
            <a:ext cx="17573588" cy="7438007"/>
          </a:xfrm>
          <a:prstGeom prst="rect">
            <a:avLst/>
          </a:prstGeom>
          <a:noFill/>
          <a:ln>
            <a:noFill/>
          </a:ln>
        </p:spPr>
        <p:txBody>
          <a:bodyPr spcFirstLastPara="1" wrap="square" lIns="91425" tIns="45700" rIns="91425" bIns="45700" anchor="t" anchorCtr="0">
            <a:noAutofit/>
          </a:bodyPr>
          <a:lstStyle>
            <a:lvl1pPr marL="457200" lvl="0" indent="-406464" algn="l">
              <a:lnSpc>
                <a:spcPct val="100000"/>
              </a:lnSpc>
              <a:spcBef>
                <a:spcPts val="1500"/>
              </a:spcBef>
              <a:spcAft>
                <a:spcPts val="0"/>
              </a:spcAft>
              <a:buSzPts val="2801"/>
              <a:buFont typeface="Noto Sans Symbols"/>
              <a:buChar char="▪"/>
              <a:defRPr sz="2801" b="1"/>
            </a:lvl1pPr>
            <a:lvl2pPr marL="914400" lvl="1" indent="-406464" algn="l">
              <a:lnSpc>
                <a:spcPct val="100000"/>
              </a:lnSpc>
              <a:spcBef>
                <a:spcPts val="1500"/>
              </a:spcBef>
              <a:spcAft>
                <a:spcPts val="0"/>
              </a:spcAft>
              <a:buSzPts val="2801"/>
              <a:buFont typeface="Arial"/>
              <a:buChar char="̶"/>
              <a:defRPr sz="2801"/>
            </a:lvl2pPr>
            <a:lvl3pPr marL="1371600" lvl="2" indent="-406463" algn="l">
              <a:lnSpc>
                <a:spcPct val="100000"/>
              </a:lnSpc>
              <a:spcBef>
                <a:spcPts val="1500"/>
              </a:spcBef>
              <a:spcAft>
                <a:spcPts val="0"/>
              </a:spcAft>
              <a:buSzPts val="2801"/>
              <a:buFont typeface="Arial"/>
              <a:buChar char="•"/>
              <a:defRPr sz="2801"/>
            </a:lvl3pPr>
            <a:lvl4pPr marL="1828800" lvl="3" indent="-406463" algn="l">
              <a:lnSpc>
                <a:spcPct val="100000"/>
              </a:lnSpc>
              <a:spcBef>
                <a:spcPts val="1500"/>
              </a:spcBef>
              <a:spcAft>
                <a:spcPts val="0"/>
              </a:spcAft>
              <a:buSzPts val="2801"/>
              <a:buFont typeface="Noto Sans Symbols"/>
              <a:buChar char="✔"/>
              <a:defRPr sz="2801"/>
            </a:lvl4pPr>
            <a:lvl5pPr marL="2286000" lvl="4" indent="-406464" algn="l">
              <a:lnSpc>
                <a:spcPct val="100000"/>
              </a:lnSpc>
              <a:spcBef>
                <a:spcPts val="1500"/>
              </a:spcBef>
              <a:spcAft>
                <a:spcPts val="0"/>
              </a:spcAft>
              <a:buSzPts val="2801"/>
              <a:buChar char="•"/>
              <a:defRPr sz="2801"/>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399" name="Google Shape;11399;p936"/>
          <p:cNvSpPr txBox="1">
            <a:spLocks noGrp="1"/>
          </p:cNvSpPr>
          <p:nvPr>
            <p:ph type="body" idx="2"/>
          </p:nvPr>
        </p:nvSpPr>
        <p:spPr>
          <a:xfrm>
            <a:off x="5788408" y="8953504"/>
            <a:ext cx="12112355" cy="974726"/>
          </a:xfrm>
          <a:prstGeom prst="rect">
            <a:avLst/>
          </a:prstGeom>
          <a:noFill/>
          <a:ln>
            <a:noFill/>
          </a:ln>
        </p:spPr>
        <p:txBody>
          <a:bodyPr spcFirstLastPara="1" wrap="square" lIns="91425" tIns="45700" rIns="91425" bIns="45700" anchor="b" anchorCtr="0">
            <a:noAutofit/>
          </a:bodyPr>
          <a:lstStyle>
            <a:lvl1pPr marL="457200" lvl="0" indent="-355600" algn="l">
              <a:lnSpc>
                <a:spcPct val="100000"/>
              </a:lnSpc>
              <a:spcBef>
                <a:spcPts val="1500"/>
              </a:spcBef>
              <a:spcAft>
                <a:spcPts val="0"/>
              </a:spcAft>
              <a:buSzPts val="2000"/>
              <a:buChar char="•"/>
              <a:defRPr sz="2000" b="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400" name="Google Shape;11400;p93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chemeClr val="lt1"/>
              </a:buClr>
              <a:buSzPts val="2201"/>
              <a:buFont typeface="Calibri"/>
              <a:buNone/>
              <a:defRPr sz="2201" b="0" i="0" u="none" strike="noStrike" cap="none">
                <a:solidFill>
                  <a:schemeClr val="lt1"/>
                </a:solidFill>
                <a:latin typeface="Calibri"/>
                <a:ea typeface="Calibri"/>
                <a:cs typeface="Calibri"/>
                <a:sym typeface="Calibri"/>
              </a:defRPr>
            </a:lvl1pPr>
            <a:lvl2pPr marL="0" marR="0" lvl="1" indent="0" algn="r">
              <a:lnSpc>
                <a:spcPct val="100000"/>
              </a:lnSpc>
              <a:spcBef>
                <a:spcPts val="0"/>
              </a:spcBef>
              <a:spcAft>
                <a:spcPts val="0"/>
              </a:spcAft>
              <a:buClr>
                <a:schemeClr val="lt1"/>
              </a:buClr>
              <a:buSzPts val="2201"/>
              <a:buFont typeface="Calibri"/>
              <a:buNone/>
              <a:defRPr sz="2201" b="0" i="0" u="none" strike="noStrike" cap="none">
                <a:solidFill>
                  <a:schemeClr val="lt1"/>
                </a:solidFill>
                <a:latin typeface="Calibri"/>
                <a:ea typeface="Calibri"/>
                <a:cs typeface="Calibri"/>
                <a:sym typeface="Calibri"/>
              </a:defRPr>
            </a:lvl2pPr>
            <a:lvl3pPr marL="0" marR="0" lvl="2" indent="0" algn="r">
              <a:lnSpc>
                <a:spcPct val="100000"/>
              </a:lnSpc>
              <a:spcBef>
                <a:spcPts val="0"/>
              </a:spcBef>
              <a:spcAft>
                <a:spcPts val="0"/>
              </a:spcAft>
              <a:buClr>
                <a:schemeClr val="lt1"/>
              </a:buClr>
              <a:buSzPts val="2201"/>
              <a:buFont typeface="Calibri"/>
              <a:buNone/>
              <a:defRPr sz="2201" b="0" i="0" u="none" strike="noStrike" cap="none">
                <a:solidFill>
                  <a:schemeClr val="lt1"/>
                </a:solidFill>
                <a:latin typeface="Calibri"/>
                <a:ea typeface="Calibri"/>
                <a:cs typeface="Calibri"/>
                <a:sym typeface="Calibri"/>
              </a:defRPr>
            </a:lvl3pPr>
            <a:lvl4pPr marL="0" marR="0" lvl="3" indent="0" algn="r">
              <a:lnSpc>
                <a:spcPct val="100000"/>
              </a:lnSpc>
              <a:spcBef>
                <a:spcPts val="0"/>
              </a:spcBef>
              <a:spcAft>
                <a:spcPts val="0"/>
              </a:spcAft>
              <a:buClr>
                <a:schemeClr val="lt1"/>
              </a:buClr>
              <a:buSzPts val="2201"/>
              <a:buFont typeface="Calibri"/>
              <a:buNone/>
              <a:defRPr sz="2201" b="0" i="0" u="none" strike="noStrike" cap="none">
                <a:solidFill>
                  <a:schemeClr val="lt1"/>
                </a:solidFill>
                <a:latin typeface="Calibri"/>
                <a:ea typeface="Calibri"/>
                <a:cs typeface="Calibri"/>
                <a:sym typeface="Calibri"/>
              </a:defRPr>
            </a:lvl4pPr>
            <a:lvl5pPr marL="0" marR="0" lvl="4" indent="0" algn="r">
              <a:lnSpc>
                <a:spcPct val="100000"/>
              </a:lnSpc>
              <a:spcBef>
                <a:spcPts val="0"/>
              </a:spcBef>
              <a:spcAft>
                <a:spcPts val="0"/>
              </a:spcAft>
              <a:buClr>
                <a:schemeClr val="lt1"/>
              </a:buClr>
              <a:buSzPts val="2201"/>
              <a:buFont typeface="Calibri"/>
              <a:buNone/>
              <a:defRPr sz="2201" b="0" i="0" u="none" strike="noStrike" cap="none">
                <a:solidFill>
                  <a:schemeClr val="lt1"/>
                </a:solidFill>
                <a:latin typeface="Calibri"/>
                <a:ea typeface="Calibri"/>
                <a:cs typeface="Calibri"/>
                <a:sym typeface="Calibri"/>
              </a:defRPr>
            </a:lvl5pPr>
            <a:lvl6pPr marL="0" marR="0" lvl="5" indent="0" algn="r">
              <a:lnSpc>
                <a:spcPct val="100000"/>
              </a:lnSpc>
              <a:spcBef>
                <a:spcPts val="0"/>
              </a:spcBef>
              <a:spcAft>
                <a:spcPts val="0"/>
              </a:spcAft>
              <a:buClr>
                <a:schemeClr val="lt1"/>
              </a:buClr>
              <a:buSzPts val="2201"/>
              <a:buFont typeface="Calibri"/>
              <a:buNone/>
              <a:defRPr sz="2201" b="0" i="0" u="none" strike="noStrike" cap="none">
                <a:solidFill>
                  <a:schemeClr val="lt1"/>
                </a:solidFill>
                <a:latin typeface="Calibri"/>
                <a:ea typeface="Calibri"/>
                <a:cs typeface="Calibri"/>
                <a:sym typeface="Calibri"/>
              </a:defRPr>
            </a:lvl6pPr>
            <a:lvl7pPr marL="0" marR="0" lvl="6" indent="0" algn="r">
              <a:lnSpc>
                <a:spcPct val="100000"/>
              </a:lnSpc>
              <a:spcBef>
                <a:spcPts val="0"/>
              </a:spcBef>
              <a:spcAft>
                <a:spcPts val="0"/>
              </a:spcAft>
              <a:buClr>
                <a:schemeClr val="lt1"/>
              </a:buClr>
              <a:buSzPts val="2201"/>
              <a:buFont typeface="Calibri"/>
              <a:buNone/>
              <a:defRPr sz="2201" b="0" i="0" u="none" strike="noStrike" cap="none">
                <a:solidFill>
                  <a:schemeClr val="lt1"/>
                </a:solidFill>
                <a:latin typeface="Calibri"/>
                <a:ea typeface="Calibri"/>
                <a:cs typeface="Calibri"/>
                <a:sym typeface="Calibri"/>
              </a:defRPr>
            </a:lvl7pPr>
            <a:lvl8pPr marL="0" marR="0" lvl="7" indent="0" algn="r">
              <a:lnSpc>
                <a:spcPct val="100000"/>
              </a:lnSpc>
              <a:spcBef>
                <a:spcPts val="0"/>
              </a:spcBef>
              <a:spcAft>
                <a:spcPts val="0"/>
              </a:spcAft>
              <a:buClr>
                <a:schemeClr val="lt1"/>
              </a:buClr>
              <a:buSzPts val="2201"/>
              <a:buFont typeface="Calibri"/>
              <a:buNone/>
              <a:defRPr sz="2201" b="0" i="0" u="none" strike="noStrike" cap="none">
                <a:solidFill>
                  <a:schemeClr val="lt1"/>
                </a:solidFill>
                <a:latin typeface="Calibri"/>
                <a:ea typeface="Calibri"/>
                <a:cs typeface="Calibri"/>
                <a:sym typeface="Calibri"/>
              </a:defRPr>
            </a:lvl8pPr>
            <a:lvl9pPr marL="0" marR="0" lvl="8" indent="0" algn="r">
              <a:lnSpc>
                <a:spcPct val="100000"/>
              </a:lnSpc>
              <a:spcBef>
                <a:spcPts val="0"/>
              </a:spcBef>
              <a:spcAft>
                <a:spcPts val="0"/>
              </a:spcAft>
              <a:buClr>
                <a:schemeClr val="lt1"/>
              </a:buClr>
              <a:buSzPts val="2201"/>
              <a:buFont typeface="Calibri"/>
              <a:buNone/>
              <a:defRPr sz="2201" b="0" i="0" u="none" strike="noStrike" cap="none">
                <a:solidFill>
                  <a:schemeClr val="lt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11401" name="Google Shape;11401;p936" descr="M:\Marketing Communication and Referral Access\Luis\newbrand\UCM_logo\master\horizontal\UCM_Logo_Master_Brand_Horizontal_Tagline_rgb.jpg"/>
          <p:cNvPicPr preferRelativeResize="0"/>
          <p:nvPr/>
        </p:nvPicPr>
        <p:blipFill rotWithShape="1">
          <a:blip r:embed="rId2">
            <a:alphaModFix/>
          </a:blip>
          <a:srcRect/>
          <a:stretch/>
        </p:blipFill>
        <p:spPr>
          <a:xfrm>
            <a:off x="152404" y="8953502"/>
            <a:ext cx="5556515" cy="977900"/>
          </a:xfrm>
          <a:prstGeom prst="rect">
            <a:avLst/>
          </a:prstGeom>
          <a:noFill/>
          <a:ln>
            <a:noFill/>
          </a:ln>
        </p:spPr>
      </p:pic>
    </p:spTree>
  </p:cSld>
  <p:clrMapOvr>
    <a:masterClrMapping/>
  </p:clrMapOvr>
</p:sldLayout>
</file>

<file path=ppt/slideLayouts/slideLayout1205.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1402"/>
        <p:cNvGrpSpPr/>
        <p:nvPr/>
      </p:nvGrpSpPr>
      <p:grpSpPr>
        <a:xfrm>
          <a:off x="0" y="0"/>
          <a:ext cx="0" cy="0"/>
          <a:chOff x="0" y="0"/>
          <a:chExt cx="0" cy="0"/>
        </a:xfrm>
      </p:grpSpPr>
      <p:sp>
        <p:nvSpPr>
          <p:cNvPr id="11403" name="Google Shape;11403;p937"/>
          <p:cNvSpPr txBox="1">
            <a:spLocks noGrp="1"/>
          </p:cNvSpPr>
          <p:nvPr>
            <p:ph type="title"/>
          </p:nvPr>
        </p:nvSpPr>
        <p:spPr>
          <a:xfrm>
            <a:off x="1444626" y="6610357"/>
            <a:ext cx="15544800" cy="2043113"/>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Clr>
                <a:schemeClr val="accent1"/>
              </a:buClr>
              <a:buSzPts val="6000"/>
              <a:buFont typeface="Calibri"/>
              <a:buNone/>
              <a:defRPr sz="6000" b="1"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404" name="Google Shape;11404;p937"/>
          <p:cNvSpPr txBox="1">
            <a:spLocks noGrp="1"/>
          </p:cNvSpPr>
          <p:nvPr>
            <p:ph type="body" idx="1"/>
          </p:nvPr>
        </p:nvSpPr>
        <p:spPr>
          <a:xfrm>
            <a:off x="1444626" y="4360072"/>
            <a:ext cx="15544800" cy="2250281"/>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1500"/>
              </a:spcBef>
              <a:spcAft>
                <a:spcPts val="0"/>
              </a:spcAft>
              <a:buSzPts val="3000"/>
              <a:buNone/>
              <a:defRPr sz="3000">
                <a:solidFill>
                  <a:srgbClr val="919497"/>
                </a:solidFill>
              </a:defRPr>
            </a:lvl1pPr>
            <a:lvl2pPr marL="914400" lvl="1" indent="-228600" algn="l">
              <a:lnSpc>
                <a:spcPct val="100000"/>
              </a:lnSpc>
              <a:spcBef>
                <a:spcPts val="1500"/>
              </a:spcBef>
              <a:spcAft>
                <a:spcPts val="0"/>
              </a:spcAft>
              <a:buSzPts val="2700"/>
              <a:buNone/>
              <a:defRPr sz="2700">
                <a:solidFill>
                  <a:srgbClr val="919497"/>
                </a:solidFill>
              </a:defRPr>
            </a:lvl2pPr>
            <a:lvl3pPr marL="1371600" lvl="2" indent="-228600" algn="l">
              <a:lnSpc>
                <a:spcPct val="100000"/>
              </a:lnSpc>
              <a:spcBef>
                <a:spcPts val="1500"/>
              </a:spcBef>
              <a:spcAft>
                <a:spcPts val="0"/>
              </a:spcAft>
              <a:buSzPts val="2400"/>
              <a:buNone/>
              <a:defRPr sz="2400">
                <a:solidFill>
                  <a:srgbClr val="919497"/>
                </a:solidFill>
              </a:defRPr>
            </a:lvl3pPr>
            <a:lvl4pPr marL="1828800" lvl="3" indent="-228600" algn="l">
              <a:lnSpc>
                <a:spcPct val="100000"/>
              </a:lnSpc>
              <a:spcBef>
                <a:spcPts val="1500"/>
              </a:spcBef>
              <a:spcAft>
                <a:spcPts val="0"/>
              </a:spcAft>
              <a:buSzPts val="2100"/>
              <a:buNone/>
              <a:defRPr sz="2100">
                <a:solidFill>
                  <a:srgbClr val="919497"/>
                </a:solidFill>
              </a:defRPr>
            </a:lvl4pPr>
            <a:lvl5pPr marL="2286000" lvl="4" indent="-228600" algn="l">
              <a:lnSpc>
                <a:spcPct val="100000"/>
              </a:lnSpc>
              <a:spcBef>
                <a:spcPts val="1500"/>
              </a:spcBef>
              <a:spcAft>
                <a:spcPts val="0"/>
              </a:spcAft>
              <a:buSzPts val="2100"/>
              <a:buNone/>
              <a:defRPr sz="2100">
                <a:solidFill>
                  <a:srgbClr val="919497"/>
                </a:solidFill>
              </a:defRPr>
            </a:lvl5pPr>
            <a:lvl6pPr marL="2743200" lvl="5" indent="-228600" algn="l">
              <a:lnSpc>
                <a:spcPct val="90000"/>
              </a:lnSpc>
              <a:spcBef>
                <a:spcPts val="1500"/>
              </a:spcBef>
              <a:spcAft>
                <a:spcPts val="0"/>
              </a:spcAft>
              <a:buClr>
                <a:srgbClr val="919497"/>
              </a:buClr>
              <a:buSzPts val="2100"/>
              <a:buNone/>
              <a:defRPr sz="2100">
                <a:solidFill>
                  <a:srgbClr val="919497"/>
                </a:solidFill>
              </a:defRPr>
            </a:lvl6pPr>
            <a:lvl7pPr marL="3200400" lvl="6" indent="-228600" algn="l">
              <a:lnSpc>
                <a:spcPct val="90000"/>
              </a:lnSpc>
              <a:spcBef>
                <a:spcPts val="750"/>
              </a:spcBef>
              <a:spcAft>
                <a:spcPts val="0"/>
              </a:spcAft>
              <a:buClr>
                <a:srgbClr val="919497"/>
              </a:buClr>
              <a:buSzPts val="2100"/>
              <a:buNone/>
              <a:defRPr sz="2100">
                <a:solidFill>
                  <a:srgbClr val="919497"/>
                </a:solidFill>
              </a:defRPr>
            </a:lvl7pPr>
            <a:lvl8pPr marL="3657600" lvl="7" indent="-228600" algn="l">
              <a:lnSpc>
                <a:spcPct val="90000"/>
              </a:lnSpc>
              <a:spcBef>
                <a:spcPts val="750"/>
              </a:spcBef>
              <a:spcAft>
                <a:spcPts val="0"/>
              </a:spcAft>
              <a:buClr>
                <a:srgbClr val="919497"/>
              </a:buClr>
              <a:buSzPts val="2100"/>
              <a:buNone/>
              <a:defRPr sz="2100">
                <a:solidFill>
                  <a:srgbClr val="919497"/>
                </a:solidFill>
              </a:defRPr>
            </a:lvl8pPr>
            <a:lvl9pPr marL="4114800" lvl="8" indent="-228600" algn="l">
              <a:lnSpc>
                <a:spcPct val="90000"/>
              </a:lnSpc>
              <a:spcBef>
                <a:spcPts val="750"/>
              </a:spcBef>
              <a:spcAft>
                <a:spcPts val="0"/>
              </a:spcAft>
              <a:buClr>
                <a:srgbClr val="919497"/>
              </a:buClr>
              <a:buSzPts val="2100"/>
              <a:buNone/>
              <a:defRPr sz="2100">
                <a:solidFill>
                  <a:srgbClr val="919497"/>
                </a:solidFill>
              </a:defRPr>
            </a:lvl9pPr>
          </a:lstStyle>
          <a:p>
            <a:endParaRPr/>
          </a:p>
        </p:txBody>
      </p:sp>
      <p:sp>
        <p:nvSpPr>
          <p:cNvPr id="11405" name="Google Shape;11405;p937"/>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11406" name="Google Shape;11406;p93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
        <p:nvSpPr>
          <p:cNvPr id="11407" name="Google Shape;11407;p937"/>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06.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11408"/>
        <p:cNvGrpSpPr/>
        <p:nvPr/>
      </p:nvGrpSpPr>
      <p:grpSpPr>
        <a:xfrm>
          <a:off x="0" y="0"/>
          <a:ext cx="0" cy="0"/>
          <a:chOff x="0" y="0"/>
          <a:chExt cx="0" cy="0"/>
        </a:xfrm>
      </p:grpSpPr>
      <p:sp>
        <p:nvSpPr>
          <p:cNvPr id="11409" name="Google Shape;11409;p938"/>
          <p:cNvSpPr txBox="1">
            <a:spLocks noGrp="1"/>
          </p:cNvSpPr>
          <p:nvPr>
            <p:ph type="title"/>
          </p:nvPr>
        </p:nvSpPr>
        <p:spPr>
          <a:xfrm>
            <a:off x="914408" y="409579"/>
            <a:ext cx="6016626" cy="1743077"/>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3000"/>
              <a:buFont typeface="Calibri"/>
              <a:buNone/>
              <a:defRPr sz="3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410" name="Google Shape;11410;p938"/>
          <p:cNvSpPr txBox="1">
            <a:spLocks noGrp="1"/>
          </p:cNvSpPr>
          <p:nvPr>
            <p:ph type="body" idx="1"/>
          </p:nvPr>
        </p:nvSpPr>
        <p:spPr>
          <a:xfrm>
            <a:off x="7150102" y="409583"/>
            <a:ext cx="10223501" cy="8779670"/>
          </a:xfrm>
          <a:prstGeom prst="rect">
            <a:avLst/>
          </a:prstGeom>
          <a:noFill/>
          <a:ln>
            <a:noFill/>
          </a:ln>
        </p:spPr>
        <p:txBody>
          <a:bodyPr spcFirstLastPara="1" wrap="square" lIns="91425" tIns="45700" rIns="91425" bIns="45700" anchor="t" anchorCtr="0">
            <a:noAutofit/>
          </a:bodyPr>
          <a:lstStyle>
            <a:lvl1pPr marL="457200" lvl="0" indent="-533400" algn="l">
              <a:lnSpc>
                <a:spcPct val="100000"/>
              </a:lnSpc>
              <a:spcBef>
                <a:spcPts val="1500"/>
              </a:spcBef>
              <a:spcAft>
                <a:spcPts val="0"/>
              </a:spcAft>
              <a:buSzPts val="4800"/>
              <a:buChar char="•"/>
              <a:defRPr sz="4800"/>
            </a:lvl1pPr>
            <a:lvl2pPr marL="914400" lvl="1" indent="-495300" algn="l">
              <a:lnSpc>
                <a:spcPct val="100000"/>
              </a:lnSpc>
              <a:spcBef>
                <a:spcPts val="1500"/>
              </a:spcBef>
              <a:spcAft>
                <a:spcPts val="0"/>
              </a:spcAft>
              <a:buSzPts val="4200"/>
              <a:buChar char="•"/>
              <a:defRPr sz="4200"/>
            </a:lvl2pPr>
            <a:lvl3pPr marL="1371600" lvl="2" indent="-457200" algn="l">
              <a:lnSpc>
                <a:spcPct val="100000"/>
              </a:lnSpc>
              <a:spcBef>
                <a:spcPts val="1500"/>
              </a:spcBef>
              <a:spcAft>
                <a:spcPts val="0"/>
              </a:spcAft>
              <a:buSzPts val="3600"/>
              <a:buChar char="•"/>
              <a:defRPr sz="3600"/>
            </a:lvl3pPr>
            <a:lvl4pPr marL="1828800" lvl="3" indent="-419100" algn="l">
              <a:lnSpc>
                <a:spcPct val="100000"/>
              </a:lnSpc>
              <a:spcBef>
                <a:spcPts val="1500"/>
              </a:spcBef>
              <a:spcAft>
                <a:spcPts val="0"/>
              </a:spcAft>
              <a:buSzPts val="3000"/>
              <a:buChar char="•"/>
              <a:defRPr sz="3000"/>
            </a:lvl4pPr>
            <a:lvl5pPr marL="2286000" lvl="4" indent="-419100" algn="l">
              <a:lnSpc>
                <a:spcPct val="100000"/>
              </a:lnSpc>
              <a:spcBef>
                <a:spcPts val="1500"/>
              </a:spcBef>
              <a:spcAft>
                <a:spcPts val="0"/>
              </a:spcAft>
              <a:buSzPts val="3000"/>
              <a:buChar char="•"/>
              <a:defRPr sz="3000"/>
            </a:lvl5pPr>
            <a:lvl6pPr marL="2743200" lvl="5" indent="-419100" algn="l">
              <a:lnSpc>
                <a:spcPct val="90000"/>
              </a:lnSpc>
              <a:spcBef>
                <a:spcPts val="1500"/>
              </a:spcBef>
              <a:spcAft>
                <a:spcPts val="0"/>
              </a:spcAft>
              <a:buClr>
                <a:schemeClr val="dk1"/>
              </a:buClr>
              <a:buSzPts val="3000"/>
              <a:buChar char="•"/>
              <a:defRPr sz="3000"/>
            </a:lvl6pPr>
            <a:lvl7pPr marL="3200400" lvl="6" indent="-419100" algn="l">
              <a:lnSpc>
                <a:spcPct val="90000"/>
              </a:lnSpc>
              <a:spcBef>
                <a:spcPts val="750"/>
              </a:spcBef>
              <a:spcAft>
                <a:spcPts val="0"/>
              </a:spcAft>
              <a:buClr>
                <a:schemeClr val="dk1"/>
              </a:buClr>
              <a:buSzPts val="3000"/>
              <a:buChar char="•"/>
              <a:defRPr sz="3000"/>
            </a:lvl7pPr>
            <a:lvl8pPr marL="3657600" lvl="7" indent="-419100" algn="l">
              <a:lnSpc>
                <a:spcPct val="90000"/>
              </a:lnSpc>
              <a:spcBef>
                <a:spcPts val="750"/>
              </a:spcBef>
              <a:spcAft>
                <a:spcPts val="0"/>
              </a:spcAft>
              <a:buClr>
                <a:schemeClr val="dk1"/>
              </a:buClr>
              <a:buSzPts val="3000"/>
              <a:buChar char="•"/>
              <a:defRPr sz="3000"/>
            </a:lvl8pPr>
            <a:lvl9pPr marL="4114800" lvl="8" indent="-419100" algn="l">
              <a:lnSpc>
                <a:spcPct val="90000"/>
              </a:lnSpc>
              <a:spcBef>
                <a:spcPts val="750"/>
              </a:spcBef>
              <a:spcAft>
                <a:spcPts val="0"/>
              </a:spcAft>
              <a:buClr>
                <a:schemeClr val="dk1"/>
              </a:buClr>
              <a:buSzPts val="3000"/>
              <a:buChar char="•"/>
              <a:defRPr sz="3000"/>
            </a:lvl9pPr>
          </a:lstStyle>
          <a:p>
            <a:endParaRPr/>
          </a:p>
        </p:txBody>
      </p:sp>
      <p:sp>
        <p:nvSpPr>
          <p:cNvPr id="11411" name="Google Shape;11411;p938"/>
          <p:cNvSpPr txBox="1">
            <a:spLocks noGrp="1"/>
          </p:cNvSpPr>
          <p:nvPr>
            <p:ph type="body" idx="2"/>
          </p:nvPr>
        </p:nvSpPr>
        <p:spPr>
          <a:xfrm>
            <a:off x="914408" y="2152656"/>
            <a:ext cx="6016626" cy="7036595"/>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2100"/>
              <a:buNone/>
              <a:defRPr sz="2100"/>
            </a:lvl1pPr>
            <a:lvl2pPr marL="914400" lvl="1" indent="-228600" algn="l">
              <a:lnSpc>
                <a:spcPct val="100000"/>
              </a:lnSpc>
              <a:spcBef>
                <a:spcPts val="1500"/>
              </a:spcBef>
              <a:spcAft>
                <a:spcPts val="0"/>
              </a:spcAft>
              <a:buSzPts val="1800"/>
              <a:buNone/>
              <a:defRPr sz="1800"/>
            </a:lvl2pPr>
            <a:lvl3pPr marL="1371600" lvl="2" indent="-228600" algn="l">
              <a:lnSpc>
                <a:spcPct val="100000"/>
              </a:lnSpc>
              <a:spcBef>
                <a:spcPts val="1500"/>
              </a:spcBef>
              <a:spcAft>
                <a:spcPts val="0"/>
              </a:spcAft>
              <a:buSzPts val="1500"/>
              <a:buNone/>
              <a:defRPr sz="1500"/>
            </a:lvl3pPr>
            <a:lvl4pPr marL="1828800" lvl="3" indent="-228600" algn="l">
              <a:lnSpc>
                <a:spcPct val="100000"/>
              </a:lnSpc>
              <a:spcBef>
                <a:spcPts val="1500"/>
              </a:spcBef>
              <a:spcAft>
                <a:spcPts val="0"/>
              </a:spcAft>
              <a:buSzPts val="1350"/>
              <a:buNone/>
              <a:defRPr sz="1350"/>
            </a:lvl4pPr>
            <a:lvl5pPr marL="2286000" lvl="4" indent="-228600" algn="l">
              <a:lnSpc>
                <a:spcPct val="100000"/>
              </a:lnSpc>
              <a:spcBef>
                <a:spcPts val="1500"/>
              </a:spcBef>
              <a:spcAft>
                <a:spcPts val="0"/>
              </a:spcAft>
              <a:buSzPts val="1350"/>
              <a:buNone/>
              <a:defRPr sz="1350"/>
            </a:lvl5pPr>
            <a:lvl6pPr marL="2743200" lvl="5" indent="-228600" algn="l">
              <a:lnSpc>
                <a:spcPct val="90000"/>
              </a:lnSpc>
              <a:spcBef>
                <a:spcPts val="1500"/>
              </a:spcBef>
              <a:spcAft>
                <a:spcPts val="0"/>
              </a:spcAft>
              <a:buClr>
                <a:schemeClr val="dk1"/>
              </a:buClr>
              <a:buSzPts val="1350"/>
              <a:buNone/>
              <a:defRPr sz="1350"/>
            </a:lvl6pPr>
            <a:lvl7pPr marL="3200400" lvl="6" indent="-228600" algn="l">
              <a:lnSpc>
                <a:spcPct val="90000"/>
              </a:lnSpc>
              <a:spcBef>
                <a:spcPts val="750"/>
              </a:spcBef>
              <a:spcAft>
                <a:spcPts val="0"/>
              </a:spcAft>
              <a:buClr>
                <a:schemeClr val="dk1"/>
              </a:buClr>
              <a:buSzPts val="1350"/>
              <a:buNone/>
              <a:defRPr sz="1350"/>
            </a:lvl7pPr>
            <a:lvl8pPr marL="3657600" lvl="7" indent="-228600" algn="l">
              <a:lnSpc>
                <a:spcPct val="90000"/>
              </a:lnSpc>
              <a:spcBef>
                <a:spcPts val="750"/>
              </a:spcBef>
              <a:spcAft>
                <a:spcPts val="0"/>
              </a:spcAft>
              <a:buClr>
                <a:schemeClr val="dk1"/>
              </a:buClr>
              <a:buSzPts val="1350"/>
              <a:buNone/>
              <a:defRPr sz="1350"/>
            </a:lvl8pPr>
            <a:lvl9pPr marL="4114800" lvl="8" indent="-228600" algn="l">
              <a:lnSpc>
                <a:spcPct val="90000"/>
              </a:lnSpc>
              <a:spcBef>
                <a:spcPts val="750"/>
              </a:spcBef>
              <a:spcAft>
                <a:spcPts val="0"/>
              </a:spcAft>
              <a:buClr>
                <a:schemeClr val="dk1"/>
              </a:buClr>
              <a:buSzPts val="1350"/>
              <a:buNone/>
              <a:defRPr sz="1350"/>
            </a:lvl9pPr>
          </a:lstStyle>
          <a:p>
            <a:endParaRPr/>
          </a:p>
        </p:txBody>
      </p:sp>
      <p:sp>
        <p:nvSpPr>
          <p:cNvPr id="11412" name="Google Shape;11412;p938"/>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11413" name="Google Shape;11413;p93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
        <p:nvSpPr>
          <p:cNvPr id="11414" name="Google Shape;11414;p938"/>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07.xml><?xml version="1.0" encoding="utf-8"?>
<p:sldLayout xmlns:a="http://schemas.openxmlformats.org/drawingml/2006/main" xmlns:r="http://schemas.openxmlformats.org/officeDocument/2006/relationships" xmlns:p="http://schemas.openxmlformats.org/presentationml/2006/main" showMasterSp="0" matchingName="2_EVERYDAY - CONTENT ONLY">
  <p:cSld name="2_EVERYDAY - CONTENT ONLY">
    <p:spTree>
      <p:nvGrpSpPr>
        <p:cNvPr id="1" name="Shape 11415"/>
        <p:cNvGrpSpPr/>
        <p:nvPr/>
      </p:nvGrpSpPr>
      <p:grpSpPr>
        <a:xfrm>
          <a:off x="0" y="0"/>
          <a:ext cx="0" cy="0"/>
          <a:chOff x="0" y="0"/>
          <a:chExt cx="0" cy="0"/>
        </a:xfrm>
      </p:grpSpPr>
      <p:sp>
        <p:nvSpPr>
          <p:cNvPr id="11416" name="Google Shape;11416;p939"/>
          <p:cNvSpPr/>
          <p:nvPr/>
        </p:nvSpPr>
        <p:spPr>
          <a:xfrm>
            <a:off x="0" y="0"/>
            <a:ext cx="18288000" cy="1969584"/>
          </a:xfrm>
          <a:prstGeom prst="rect">
            <a:avLst/>
          </a:prstGeom>
          <a:gradFill>
            <a:gsLst>
              <a:gs pos="0">
                <a:schemeClr val="accent1"/>
              </a:gs>
              <a:gs pos="100000">
                <a:schemeClr val="dk2"/>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11417" name="Google Shape;11417;p939"/>
          <p:cNvSpPr/>
          <p:nvPr/>
        </p:nvSpPr>
        <p:spPr>
          <a:xfrm>
            <a:off x="10295465" y="24401"/>
            <a:ext cx="7992534" cy="1218408"/>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chemeClr val="dk1"/>
              </a:buClr>
              <a:buSzPts val="2288"/>
              <a:buFont typeface="Arial"/>
              <a:buNone/>
            </a:pPr>
            <a:endParaRPr sz="2288" b="0" i="0" u="none" strike="noStrike" cap="none">
              <a:solidFill>
                <a:srgbClr val="FFFFFF"/>
              </a:solidFill>
              <a:latin typeface="Helvetica Neue"/>
              <a:ea typeface="Helvetica Neue"/>
              <a:cs typeface="Helvetica Neue"/>
              <a:sym typeface="Helvetica Neue"/>
            </a:endParaRPr>
          </a:p>
        </p:txBody>
      </p:sp>
      <p:sp>
        <p:nvSpPr>
          <p:cNvPr id="11418" name="Google Shape;11418;p939"/>
          <p:cNvSpPr txBox="1">
            <a:spLocks noGrp="1"/>
          </p:cNvSpPr>
          <p:nvPr>
            <p:ph type="body" idx="1"/>
          </p:nvPr>
        </p:nvSpPr>
        <p:spPr>
          <a:xfrm>
            <a:off x="762810" y="2561679"/>
            <a:ext cx="16805496" cy="6972852"/>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solidFill>
                  <a:srgbClr val="4B545E"/>
                </a:solidFill>
              </a:defRPr>
            </a:lvl1pPr>
            <a:lvl2pPr marL="914400" lvl="1" indent="-419100" algn="l">
              <a:lnSpc>
                <a:spcPct val="100000"/>
              </a:lnSpc>
              <a:spcBef>
                <a:spcPts val="1500"/>
              </a:spcBef>
              <a:spcAft>
                <a:spcPts val="0"/>
              </a:spcAft>
              <a:buSzPts val="3000"/>
              <a:buChar char="•"/>
              <a:defRPr>
                <a:solidFill>
                  <a:srgbClr val="4B545E"/>
                </a:solidFill>
              </a:defRPr>
            </a:lvl2pPr>
            <a:lvl3pPr marL="1371600" lvl="2" indent="-400050" algn="l">
              <a:lnSpc>
                <a:spcPct val="100000"/>
              </a:lnSpc>
              <a:spcBef>
                <a:spcPts val="1500"/>
              </a:spcBef>
              <a:spcAft>
                <a:spcPts val="0"/>
              </a:spcAft>
              <a:buSzPts val="2700"/>
              <a:buChar char="•"/>
              <a:defRPr>
                <a:solidFill>
                  <a:srgbClr val="4B545E"/>
                </a:solidFill>
              </a:defRPr>
            </a:lvl3pPr>
            <a:lvl4pPr marL="1828800" lvl="3" indent="-381000" algn="l">
              <a:lnSpc>
                <a:spcPct val="100000"/>
              </a:lnSpc>
              <a:spcBef>
                <a:spcPts val="1500"/>
              </a:spcBef>
              <a:spcAft>
                <a:spcPts val="0"/>
              </a:spcAft>
              <a:buSzPts val="2400"/>
              <a:buChar char="•"/>
              <a:defRPr>
                <a:solidFill>
                  <a:srgbClr val="4B545E"/>
                </a:solidFill>
              </a:defRPr>
            </a:lvl4pPr>
            <a:lvl5pPr marL="2286000" lvl="4" indent="-381000" algn="l">
              <a:lnSpc>
                <a:spcPct val="100000"/>
              </a:lnSpc>
              <a:spcBef>
                <a:spcPts val="1500"/>
              </a:spcBef>
              <a:spcAft>
                <a:spcPts val="0"/>
              </a:spcAft>
              <a:buSzPts val="2400"/>
              <a:buChar char="•"/>
              <a:defRPr>
                <a:solidFill>
                  <a:srgbClr val="4B545E"/>
                </a:solidFill>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419" name="Google Shape;11419;p939"/>
          <p:cNvSpPr/>
          <p:nvPr/>
        </p:nvSpPr>
        <p:spPr>
          <a:xfrm>
            <a:off x="10295465" y="779472"/>
            <a:ext cx="7992534" cy="1218408"/>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chemeClr val="dk1"/>
              </a:buClr>
              <a:buSzPts val="2288"/>
              <a:buFont typeface="Arial"/>
              <a:buNone/>
            </a:pPr>
            <a:endParaRPr sz="2288" b="0" i="0" u="none" strike="noStrike" cap="none">
              <a:solidFill>
                <a:srgbClr val="FFFFFF"/>
              </a:solidFill>
              <a:latin typeface="Helvetica Neue"/>
              <a:ea typeface="Helvetica Neue"/>
              <a:cs typeface="Helvetica Neue"/>
              <a:sym typeface="Helvetica Neue"/>
            </a:endParaRPr>
          </a:p>
        </p:txBody>
      </p:sp>
      <p:sp>
        <p:nvSpPr>
          <p:cNvPr id="11420" name="Google Shape;11420;p939"/>
          <p:cNvSpPr txBox="1">
            <a:spLocks noGrp="1"/>
          </p:cNvSpPr>
          <p:nvPr>
            <p:ph type="title"/>
          </p:nvPr>
        </p:nvSpPr>
        <p:spPr>
          <a:xfrm>
            <a:off x="457200" y="255084"/>
            <a:ext cx="17145000" cy="17145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lt1"/>
              </a:buClr>
              <a:buSzPts val="4800"/>
              <a:buFont typeface="Calibri"/>
              <a:buNone/>
              <a:defRPr sz="4800" b="1">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421" name="Google Shape;11421;p939"/>
          <p:cNvSpPr txBox="1">
            <a:spLocks noGrp="1"/>
          </p:cNvSpPr>
          <p:nvPr>
            <p:ph type="body" idx="2"/>
          </p:nvPr>
        </p:nvSpPr>
        <p:spPr>
          <a:xfrm>
            <a:off x="498281" y="1430019"/>
            <a:ext cx="17145168" cy="623888"/>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500"/>
              </a:spcBef>
              <a:spcAft>
                <a:spcPts val="0"/>
              </a:spcAft>
              <a:buSzPts val="2100"/>
              <a:buNone/>
              <a:defRPr sz="2100">
                <a:solidFill>
                  <a:schemeClr val="lt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1422" name="Google Shape;11422;p939"/>
          <p:cNvCxnSpPr/>
          <p:nvPr/>
        </p:nvCxnSpPr>
        <p:spPr>
          <a:xfrm>
            <a:off x="16967588" y="9670910"/>
            <a:ext cx="0" cy="401825"/>
          </a:xfrm>
          <a:prstGeom prst="straightConnector1">
            <a:avLst/>
          </a:prstGeom>
          <a:noFill/>
          <a:ln w="9525" cap="flat" cmpd="sng">
            <a:solidFill>
              <a:srgbClr val="7F7F7F"/>
            </a:solidFill>
            <a:prstDash val="solid"/>
            <a:miter lim="800000"/>
            <a:headEnd type="none" w="sm" len="sm"/>
            <a:tailEnd type="none" w="sm" len="sm"/>
          </a:ln>
        </p:spPr>
      </p:cxnSp>
      <p:sp>
        <p:nvSpPr>
          <p:cNvPr id="11423" name="Google Shape;11423;p939"/>
          <p:cNvSpPr txBox="1">
            <a:spLocks noGrp="1"/>
          </p:cNvSpPr>
          <p:nvPr>
            <p:ph type="sldNum" idx="12"/>
          </p:nvPr>
        </p:nvSpPr>
        <p:spPr>
          <a:xfrm>
            <a:off x="16803893" y="9681802"/>
            <a:ext cx="839556" cy="478763"/>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7F7F7F"/>
              </a:buClr>
              <a:buSzPts val="1500"/>
              <a:buFont typeface="Arial"/>
              <a:buNone/>
              <a:defRPr sz="1500" b="0" i="0" u="none" strike="noStrike" cap="none">
                <a:solidFill>
                  <a:srgbClr val="7F7F7F"/>
                </a:solidFill>
                <a:latin typeface="Arial"/>
                <a:ea typeface="Arial"/>
                <a:cs typeface="Arial"/>
                <a:sym typeface="Arial"/>
              </a:defRPr>
            </a:lvl1pPr>
            <a:lvl2pPr marL="0" marR="0" lvl="1" indent="0" algn="r">
              <a:lnSpc>
                <a:spcPct val="100000"/>
              </a:lnSpc>
              <a:spcBef>
                <a:spcPts val="0"/>
              </a:spcBef>
              <a:spcAft>
                <a:spcPts val="0"/>
              </a:spcAft>
              <a:buClr>
                <a:srgbClr val="7F7F7F"/>
              </a:buClr>
              <a:buSzPts val="1500"/>
              <a:buFont typeface="Arial"/>
              <a:buNone/>
              <a:defRPr sz="1500" b="0" i="0" u="none" strike="noStrike" cap="none">
                <a:solidFill>
                  <a:srgbClr val="7F7F7F"/>
                </a:solidFill>
                <a:latin typeface="Arial"/>
                <a:ea typeface="Arial"/>
                <a:cs typeface="Arial"/>
                <a:sym typeface="Arial"/>
              </a:defRPr>
            </a:lvl2pPr>
            <a:lvl3pPr marL="0" marR="0" lvl="2" indent="0" algn="r">
              <a:lnSpc>
                <a:spcPct val="100000"/>
              </a:lnSpc>
              <a:spcBef>
                <a:spcPts val="0"/>
              </a:spcBef>
              <a:spcAft>
                <a:spcPts val="0"/>
              </a:spcAft>
              <a:buClr>
                <a:srgbClr val="7F7F7F"/>
              </a:buClr>
              <a:buSzPts val="1500"/>
              <a:buFont typeface="Arial"/>
              <a:buNone/>
              <a:defRPr sz="1500" b="0" i="0" u="none" strike="noStrike" cap="none">
                <a:solidFill>
                  <a:srgbClr val="7F7F7F"/>
                </a:solidFill>
                <a:latin typeface="Arial"/>
                <a:ea typeface="Arial"/>
                <a:cs typeface="Arial"/>
                <a:sym typeface="Arial"/>
              </a:defRPr>
            </a:lvl3pPr>
            <a:lvl4pPr marL="0" marR="0" lvl="3" indent="0" algn="r">
              <a:lnSpc>
                <a:spcPct val="100000"/>
              </a:lnSpc>
              <a:spcBef>
                <a:spcPts val="0"/>
              </a:spcBef>
              <a:spcAft>
                <a:spcPts val="0"/>
              </a:spcAft>
              <a:buClr>
                <a:srgbClr val="7F7F7F"/>
              </a:buClr>
              <a:buSzPts val="1500"/>
              <a:buFont typeface="Arial"/>
              <a:buNone/>
              <a:defRPr sz="1500" b="0" i="0" u="none" strike="noStrike" cap="none">
                <a:solidFill>
                  <a:srgbClr val="7F7F7F"/>
                </a:solidFill>
                <a:latin typeface="Arial"/>
                <a:ea typeface="Arial"/>
                <a:cs typeface="Arial"/>
                <a:sym typeface="Arial"/>
              </a:defRPr>
            </a:lvl4pPr>
            <a:lvl5pPr marL="0" marR="0" lvl="4" indent="0" algn="r">
              <a:lnSpc>
                <a:spcPct val="100000"/>
              </a:lnSpc>
              <a:spcBef>
                <a:spcPts val="0"/>
              </a:spcBef>
              <a:spcAft>
                <a:spcPts val="0"/>
              </a:spcAft>
              <a:buClr>
                <a:srgbClr val="7F7F7F"/>
              </a:buClr>
              <a:buSzPts val="1500"/>
              <a:buFont typeface="Arial"/>
              <a:buNone/>
              <a:defRPr sz="1500" b="0" i="0" u="none" strike="noStrike" cap="none">
                <a:solidFill>
                  <a:srgbClr val="7F7F7F"/>
                </a:solidFill>
                <a:latin typeface="Arial"/>
                <a:ea typeface="Arial"/>
                <a:cs typeface="Arial"/>
                <a:sym typeface="Arial"/>
              </a:defRPr>
            </a:lvl5pPr>
            <a:lvl6pPr marL="0" marR="0" lvl="5" indent="0" algn="r">
              <a:lnSpc>
                <a:spcPct val="100000"/>
              </a:lnSpc>
              <a:spcBef>
                <a:spcPts val="0"/>
              </a:spcBef>
              <a:spcAft>
                <a:spcPts val="0"/>
              </a:spcAft>
              <a:buClr>
                <a:srgbClr val="7F7F7F"/>
              </a:buClr>
              <a:buSzPts val="1500"/>
              <a:buFont typeface="Arial"/>
              <a:buNone/>
              <a:defRPr sz="1500" b="0" i="0" u="none" strike="noStrike" cap="none">
                <a:solidFill>
                  <a:srgbClr val="7F7F7F"/>
                </a:solidFill>
                <a:latin typeface="Arial"/>
                <a:ea typeface="Arial"/>
                <a:cs typeface="Arial"/>
                <a:sym typeface="Arial"/>
              </a:defRPr>
            </a:lvl6pPr>
            <a:lvl7pPr marL="0" marR="0" lvl="6" indent="0" algn="r">
              <a:lnSpc>
                <a:spcPct val="100000"/>
              </a:lnSpc>
              <a:spcBef>
                <a:spcPts val="0"/>
              </a:spcBef>
              <a:spcAft>
                <a:spcPts val="0"/>
              </a:spcAft>
              <a:buClr>
                <a:srgbClr val="7F7F7F"/>
              </a:buClr>
              <a:buSzPts val="1500"/>
              <a:buFont typeface="Arial"/>
              <a:buNone/>
              <a:defRPr sz="1500" b="0" i="0" u="none" strike="noStrike" cap="none">
                <a:solidFill>
                  <a:srgbClr val="7F7F7F"/>
                </a:solidFill>
                <a:latin typeface="Arial"/>
                <a:ea typeface="Arial"/>
                <a:cs typeface="Arial"/>
                <a:sym typeface="Arial"/>
              </a:defRPr>
            </a:lvl7pPr>
            <a:lvl8pPr marL="0" marR="0" lvl="7" indent="0" algn="r">
              <a:lnSpc>
                <a:spcPct val="100000"/>
              </a:lnSpc>
              <a:spcBef>
                <a:spcPts val="0"/>
              </a:spcBef>
              <a:spcAft>
                <a:spcPts val="0"/>
              </a:spcAft>
              <a:buClr>
                <a:srgbClr val="7F7F7F"/>
              </a:buClr>
              <a:buSzPts val="1500"/>
              <a:buFont typeface="Arial"/>
              <a:buNone/>
              <a:defRPr sz="1500" b="0" i="0" u="none" strike="noStrike" cap="none">
                <a:solidFill>
                  <a:srgbClr val="7F7F7F"/>
                </a:solidFill>
                <a:latin typeface="Arial"/>
                <a:ea typeface="Arial"/>
                <a:cs typeface="Arial"/>
                <a:sym typeface="Arial"/>
              </a:defRPr>
            </a:lvl8pPr>
            <a:lvl9pPr marL="0" marR="0" lvl="8" indent="0" algn="r">
              <a:lnSpc>
                <a:spcPct val="100000"/>
              </a:lnSpc>
              <a:spcBef>
                <a:spcPts val="0"/>
              </a:spcBef>
              <a:spcAft>
                <a:spcPts val="0"/>
              </a:spcAft>
              <a:buClr>
                <a:srgbClr val="7F7F7F"/>
              </a:buClr>
              <a:buSzPts val="1500"/>
              <a:buFont typeface="Arial"/>
              <a:buNone/>
              <a:defRPr sz="1500" b="0" i="0" u="none" strike="noStrike" cap="none">
                <a:solidFill>
                  <a:srgbClr val="7F7F7F"/>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pic>
        <p:nvPicPr>
          <p:cNvPr id="11424" name="Google Shape;11424;p939"/>
          <p:cNvPicPr preferRelativeResize="0"/>
          <p:nvPr/>
        </p:nvPicPr>
        <p:blipFill rotWithShape="1">
          <a:blip r:embed="rId2">
            <a:alphaModFix/>
          </a:blip>
          <a:srcRect/>
          <a:stretch/>
        </p:blipFill>
        <p:spPr>
          <a:xfrm>
            <a:off x="14394694" y="9738360"/>
            <a:ext cx="2409203" cy="343857"/>
          </a:xfrm>
          <a:prstGeom prst="rect">
            <a:avLst/>
          </a:prstGeom>
          <a:noFill/>
          <a:ln>
            <a:noFill/>
          </a:ln>
        </p:spPr>
      </p:pic>
    </p:spTree>
  </p:cSld>
  <p:clrMapOvr>
    <a:masterClrMapping/>
  </p:clrMapOvr>
</p:sldLayout>
</file>

<file path=ppt/slideLayouts/slideLayout1208.xml><?xml version="1.0" encoding="utf-8"?>
<p:sldLayout xmlns:a="http://schemas.openxmlformats.org/drawingml/2006/main" xmlns:r="http://schemas.openxmlformats.org/officeDocument/2006/relationships" xmlns:p="http://schemas.openxmlformats.org/presentationml/2006/main" matchingName="Title and Content">
  <p:cSld name="14_Title and Content 3">
    <p:spTree>
      <p:nvGrpSpPr>
        <p:cNvPr id="1" name="Shape 11425"/>
        <p:cNvGrpSpPr/>
        <p:nvPr/>
      </p:nvGrpSpPr>
      <p:grpSpPr>
        <a:xfrm>
          <a:off x="0" y="0"/>
          <a:ext cx="0" cy="0"/>
          <a:chOff x="0" y="0"/>
          <a:chExt cx="0" cy="0"/>
        </a:xfrm>
      </p:grpSpPr>
      <p:grpSp>
        <p:nvGrpSpPr>
          <p:cNvPr id="11426" name="Google Shape;11426;p940"/>
          <p:cNvGrpSpPr/>
          <p:nvPr/>
        </p:nvGrpSpPr>
        <p:grpSpPr>
          <a:xfrm>
            <a:off x="10787315" y="2"/>
            <a:ext cx="7500689" cy="2138988"/>
            <a:chOff x="7191542" y="1"/>
            <a:chExt cx="5000459" cy="1425992"/>
          </a:xfrm>
        </p:grpSpPr>
        <p:pic>
          <p:nvPicPr>
            <p:cNvPr id="11427" name="Google Shape;11427;p94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428" name="Google Shape;11428;p940"/>
            <p:cNvGrpSpPr/>
            <p:nvPr/>
          </p:nvGrpSpPr>
          <p:grpSpPr>
            <a:xfrm>
              <a:off x="7191542" y="1"/>
              <a:ext cx="5000459" cy="1425992"/>
              <a:chOff x="7186272" y="0"/>
              <a:chExt cx="5005729" cy="1427495"/>
            </a:xfrm>
          </p:grpSpPr>
          <p:sp>
            <p:nvSpPr>
              <p:cNvPr id="11429" name="Google Shape;11429;p94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1430" name="Google Shape;11430;p94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11431" name="Google Shape;11431;p940"/>
          <p:cNvSpPr txBox="1">
            <a:spLocks noGrp="1"/>
          </p:cNvSpPr>
          <p:nvPr>
            <p:ph type="title"/>
          </p:nvPr>
        </p:nvSpPr>
        <p:spPr>
          <a:xfrm>
            <a:off x="914400" y="547690"/>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432" name="Google Shape;11432;p940"/>
          <p:cNvSpPr txBox="1">
            <a:spLocks noGrp="1"/>
          </p:cNvSpPr>
          <p:nvPr>
            <p:ph type="body" idx="1"/>
          </p:nvPr>
        </p:nvSpPr>
        <p:spPr>
          <a:xfrm>
            <a:off x="914400" y="2738439"/>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433" name="Google Shape;11433;p940"/>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1434" name="Google Shape;11434;p94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1435" name="Google Shape;11435;p940"/>
          <p:cNvSpPr txBox="1">
            <a:spLocks noGrp="1"/>
          </p:cNvSpPr>
          <p:nvPr>
            <p:ph type="ftr" idx="11"/>
          </p:nvPr>
        </p:nvSpPr>
        <p:spPr>
          <a:xfrm>
            <a:off x="914400" y="9534527"/>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209.xml><?xml version="1.0" encoding="utf-8"?>
<p:sldLayout xmlns:a="http://schemas.openxmlformats.org/drawingml/2006/main" xmlns:r="http://schemas.openxmlformats.org/officeDocument/2006/relationships" xmlns:p="http://schemas.openxmlformats.org/presentationml/2006/main" matchingName="Photo Slide">
  <p:cSld name="28_Photo Slide 3">
    <p:spTree>
      <p:nvGrpSpPr>
        <p:cNvPr id="1" name="Shape 11436"/>
        <p:cNvGrpSpPr/>
        <p:nvPr/>
      </p:nvGrpSpPr>
      <p:grpSpPr>
        <a:xfrm>
          <a:off x="0" y="0"/>
          <a:ext cx="0" cy="0"/>
          <a:chOff x="0" y="0"/>
          <a:chExt cx="0" cy="0"/>
        </a:xfrm>
      </p:grpSpPr>
      <p:sp>
        <p:nvSpPr>
          <p:cNvPr id="11437" name="Google Shape;11437;p941"/>
          <p:cNvSpPr txBox="1">
            <a:spLocks noGrp="1"/>
          </p:cNvSpPr>
          <p:nvPr>
            <p:ph type="body" idx="1"/>
          </p:nvPr>
        </p:nvSpPr>
        <p:spPr>
          <a:xfrm>
            <a:off x="685801"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24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1438" name="Google Shape;11438;p941"/>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1439" name="Google Shape;11439;p941"/>
          <p:cNvGrpSpPr/>
          <p:nvPr/>
        </p:nvGrpSpPr>
        <p:grpSpPr>
          <a:xfrm>
            <a:off x="0" y="8069141"/>
            <a:ext cx="4211052" cy="1130837"/>
            <a:chOff x="0" y="5379426"/>
            <a:chExt cx="2807368" cy="753891"/>
          </a:xfrm>
        </p:grpSpPr>
        <p:sp>
          <p:nvSpPr>
            <p:cNvPr id="11440" name="Google Shape;11440;p941"/>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1441" name="Google Shape;11441;p941"/>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grpSp>
      <p:sp>
        <p:nvSpPr>
          <p:cNvPr id="11442" name="Google Shape;11442;p941"/>
          <p:cNvSpPr>
            <a:spLocks noGrp="1"/>
          </p:cNvSpPr>
          <p:nvPr>
            <p:ph type="pic" idx="2"/>
          </p:nvPr>
        </p:nvSpPr>
        <p:spPr>
          <a:xfrm>
            <a:off x="4211052" y="685803"/>
            <a:ext cx="13373100" cy="8915397"/>
          </a:xfrm>
          <a:prstGeom prst="rect">
            <a:avLst/>
          </a:prstGeom>
          <a:noFill/>
          <a:ln>
            <a:noFill/>
          </a:ln>
        </p:spPr>
      </p:sp>
      <p:pic>
        <p:nvPicPr>
          <p:cNvPr id="11443" name="Google Shape;11443;p941"/>
          <p:cNvPicPr preferRelativeResize="0"/>
          <p:nvPr/>
        </p:nvPicPr>
        <p:blipFill rotWithShape="1">
          <a:blip r:embed="rId2">
            <a:alphaModFix/>
          </a:blip>
          <a:srcRect/>
          <a:stretch/>
        </p:blipFill>
        <p:spPr>
          <a:xfrm>
            <a:off x="770024" y="6578307"/>
            <a:ext cx="3037973" cy="1367910"/>
          </a:xfrm>
          <a:prstGeom prst="rect">
            <a:avLst/>
          </a:prstGeom>
          <a:noFill/>
          <a:ln>
            <a:noFill/>
          </a:ln>
        </p:spPr>
      </p:pic>
    </p:spTree>
  </p:cSld>
  <p:clrMapOvr>
    <a:masterClrMapping/>
  </p:clrMapOvr>
</p:sldLayout>
</file>

<file path=ppt/slideLayouts/slideLayout1210.xml><?xml version="1.0" encoding="utf-8"?>
<p:sldLayout xmlns:a="http://schemas.openxmlformats.org/drawingml/2006/main" xmlns:r="http://schemas.openxmlformats.org/officeDocument/2006/relationships" xmlns:p="http://schemas.openxmlformats.org/presentationml/2006/main" matchingName="Photo Slide">
  <p:cSld name="28_Photo Slide 4">
    <p:spTree>
      <p:nvGrpSpPr>
        <p:cNvPr id="1" name="Shape 11444"/>
        <p:cNvGrpSpPr/>
        <p:nvPr/>
      </p:nvGrpSpPr>
      <p:grpSpPr>
        <a:xfrm>
          <a:off x="0" y="0"/>
          <a:ext cx="0" cy="0"/>
          <a:chOff x="0" y="0"/>
          <a:chExt cx="0" cy="0"/>
        </a:xfrm>
      </p:grpSpPr>
      <p:sp>
        <p:nvSpPr>
          <p:cNvPr id="11445" name="Google Shape;11445;p942"/>
          <p:cNvSpPr txBox="1">
            <a:spLocks noGrp="1"/>
          </p:cNvSpPr>
          <p:nvPr>
            <p:ph type="body" idx="1"/>
          </p:nvPr>
        </p:nvSpPr>
        <p:spPr>
          <a:xfrm>
            <a:off x="685801"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24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1446" name="Google Shape;11446;p942"/>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1447" name="Google Shape;11447;p942"/>
          <p:cNvGrpSpPr/>
          <p:nvPr/>
        </p:nvGrpSpPr>
        <p:grpSpPr>
          <a:xfrm>
            <a:off x="0" y="8069141"/>
            <a:ext cx="4211052" cy="1130837"/>
            <a:chOff x="0" y="5379426"/>
            <a:chExt cx="2807368" cy="753891"/>
          </a:xfrm>
        </p:grpSpPr>
        <p:sp>
          <p:nvSpPr>
            <p:cNvPr id="11448" name="Google Shape;11448;p942"/>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1449" name="Google Shape;11449;p942"/>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grpSp>
      <p:sp>
        <p:nvSpPr>
          <p:cNvPr id="11450" name="Google Shape;11450;p942"/>
          <p:cNvSpPr>
            <a:spLocks noGrp="1"/>
          </p:cNvSpPr>
          <p:nvPr>
            <p:ph type="pic" idx="2"/>
          </p:nvPr>
        </p:nvSpPr>
        <p:spPr>
          <a:xfrm>
            <a:off x="4211052" y="685803"/>
            <a:ext cx="13373100" cy="8915397"/>
          </a:xfrm>
          <a:prstGeom prst="rect">
            <a:avLst/>
          </a:prstGeom>
          <a:noFill/>
          <a:ln>
            <a:noFill/>
          </a:ln>
        </p:spPr>
      </p:sp>
      <p:pic>
        <p:nvPicPr>
          <p:cNvPr id="11451" name="Google Shape;11451;p942"/>
          <p:cNvPicPr preferRelativeResize="0"/>
          <p:nvPr/>
        </p:nvPicPr>
        <p:blipFill rotWithShape="1">
          <a:blip r:embed="rId2">
            <a:alphaModFix/>
          </a:blip>
          <a:srcRect/>
          <a:stretch/>
        </p:blipFill>
        <p:spPr>
          <a:xfrm>
            <a:off x="770024" y="6578307"/>
            <a:ext cx="3037973" cy="1367910"/>
          </a:xfrm>
          <a:prstGeom prst="rect">
            <a:avLst/>
          </a:prstGeom>
          <a:noFill/>
          <a:ln>
            <a:noFill/>
          </a:ln>
        </p:spPr>
      </p:pic>
    </p:spTree>
  </p:cSld>
  <p:clrMapOvr>
    <a:masterClrMapping/>
  </p:clrMapOvr>
</p:sldLayout>
</file>

<file path=ppt/slideLayouts/slideLayout1211.xml><?xml version="1.0" encoding="utf-8"?>
<p:sldLayout xmlns:a="http://schemas.openxmlformats.org/drawingml/2006/main" xmlns:r="http://schemas.openxmlformats.org/officeDocument/2006/relationships" xmlns:p="http://schemas.openxmlformats.org/presentationml/2006/main" showMasterSp="0" matchingName="3_EVERYDAY - CONTENT ONLY">
  <p:cSld name="3_EVERYDAY - CONTENT ONLY">
    <p:spTree>
      <p:nvGrpSpPr>
        <p:cNvPr id="1" name="Shape 11452"/>
        <p:cNvGrpSpPr/>
        <p:nvPr/>
      </p:nvGrpSpPr>
      <p:grpSpPr>
        <a:xfrm>
          <a:off x="0" y="0"/>
          <a:ext cx="0" cy="0"/>
          <a:chOff x="0" y="0"/>
          <a:chExt cx="0" cy="0"/>
        </a:xfrm>
      </p:grpSpPr>
      <p:sp>
        <p:nvSpPr>
          <p:cNvPr id="11453" name="Google Shape;11453;p943"/>
          <p:cNvSpPr/>
          <p:nvPr/>
        </p:nvSpPr>
        <p:spPr>
          <a:xfrm>
            <a:off x="0" y="0"/>
            <a:ext cx="18288000" cy="1969584"/>
          </a:xfrm>
          <a:prstGeom prst="rect">
            <a:avLst/>
          </a:prstGeom>
          <a:gradFill>
            <a:gsLst>
              <a:gs pos="0">
                <a:schemeClr val="accent1"/>
              </a:gs>
              <a:gs pos="100000">
                <a:schemeClr val="dk2"/>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11454" name="Google Shape;11454;p943"/>
          <p:cNvSpPr/>
          <p:nvPr/>
        </p:nvSpPr>
        <p:spPr>
          <a:xfrm>
            <a:off x="10295465" y="24401"/>
            <a:ext cx="7992534" cy="1218408"/>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chemeClr val="dk1"/>
              </a:buClr>
              <a:buSzPts val="2288"/>
              <a:buFont typeface="Arial"/>
              <a:buNone/>
            </a:pPr>
            <a:endParaRPr sz="2288" b="0" i="0" u="none" strike="noStrike" cap="none">
              <a:solidFill>
                <a:srgbClr val="FFFFFF"/>
              </a:solidFill>
              <a:latin typeface="Helvetica Neue"/>
              <a:ea typeface="Helvetica Neue"/>
              <a:cs typeface="Helvetica Neue"/>
              <a:sym typeface="Helvetica Neue"/>
            </a:endParaRPr>
          </a:p>
        </p:txBody>
      </p:sp>
      <p:sp>
        <p:nvSpPr>
          <p:cNvPr id="11455" name="Google Shape;11455;p943"/>
          <p:cNvSpPr txBox="1">
            <a:spLocks noGrp="1"/>
          </p:cNvSpPr>
          <p:nvPr>
            <p:ph type="body" idx="1"/>
          </p:nvPr>
        </p:nvSpPr>
        <p:spPr>
          <a:xfrm>
            <a:off x="762810" y="2561679"/>
            <a:ext cx="16805496" cy="6972852"/>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solidFill>
                  <a:srgbClr val="4B545E"/>
                </a:solidFill>
              </a:defRPr>
            </a:lvl1pPr>
            <a:lvl2pPr marL="914400" lvl="1" indent="-419100" algn="l">
              <a:lnSpc>
                <a:spcPct val="100000"/>
              </a:lnSpc>
              <a:spcBef>
                <a:spcPts val="1500"/>
              </a:spcBef>
              <a:spcAft>
                <a:spcPts val="0"/>
              </a:spcAft>
              <a:buSzPts val="3000"/>
              <a:buChar char="•"/>
              <a:defRPr>
                <a:solidFill>
                  <a:srgbClr val="4B545E"/>
                </a:solidFill>
              </a:defRPr>
            </a:lvl2pPr>
            <a:lvl3pPr marL="1371600" lvl="2" indent="-400050" algn="l">
              <a:lnSpc>
                <a:spcPct val="100000"/>
              </a:lnSpc>
              <a:spcBef>
                <a:spcPts val="1500"/>
              </a:spcBef>
              <a:spcAft>
                <a:spcPts val="0"/>
              </a:spcAft>
              <a:buSzPts val="2700"/>
              <a:buChar char="•"/>
              <a:defRPr>
                <a:solidFill>
                  <a:srgbClr val="4B545E"/>
                </a:solidFill>
              </a:defRPr>
            </a:lvl3pPr>
            <a:lvl4pPr marL="1828800" lvl="3" indent="-381000" algn="l">
              <a:lnSpc>
                <a:spcPct val="100000"/>
              </a:lnSpc>
              <a:spcBef>
                <a:spcPts val="1500"/>
              </a:spcBef>
              <a:spcAft>
                <a:spcPts val="0"/>
              </a:spcAft>
              <a:buSzPts val="2400"/>
              <a:buChar char="•"/>
              <a:defRPr>
                <a:solidFill>
                  <a:srgbClr val="4B545E"/>
                </a:solidFill>
              </a:defRPr>
            </a:lvl4pPr>
            <a:lvl5pPr marL="2286000" lvl="4" indent="-381000" algn="l">
              <a:lnSpc>
                <a:spcPct val="100000"/>
              </a:lnSpc>
              <a:spcBef>
                <a:spcPts val="1500"/>
              </a:spcBef>
              <a:spcAft>
                <a:spcPts val="0"/>
              </a:spcAft>
              <a:buSzPts val="2400"/>
              <a:buChar char="•"/>
              <a:defRPr>
                <a:solidFill>
                  <a:srgbClr val="4B545E"/>
                </a:solidFill>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456" name="Google Shape;11456;p943"/>
          <p:cNvSpPr/>
          <p:nvPr/>
        </p:nvSpPr>
        <p:spPr>
          <a:xfrm>
            <a:off x="10295465" y="779472"/>
            <a:ext cx="7992534" cy="1218408"/>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chemeClr val="dk1"/>
              </a:buClr>
              <a:buSzPts val="2288"/>
              <a:buFont typeface="Arial"/>
              <a:buNone/>
            </a:pPr>
            <a:endParaRPr sz="2288" b="0" i="0" u="none" strike="noStrike" cap="none">
              <a:solidFill>
                <a:srgbClr val="FFFFFF"/>
              </a:solidFill>
              <a:latin typeface="Helvetica Neue"/>
              <a:ea typeface="Helvetica Neue"/>
              <a:cs typeface="Helvetica Neue"/>
              <a:sym typeface="Helvetica Neue"/>
            </a:endParaRPr>
          </a:p>
        </p:txBody>
      </p:sp>
      <p:sp>
        <p:nvSpPr>
          <p:cNvPr id="11457" name="Google Shape;11457;p943"/>
          <p:cNvSpPr txBox="1">
            <a:spLocks noGrp="1"/>
          </p:cNvSpPr>
          <p:nvPr>
            <p:ph type="title"/>
          </p:nvPr>
        </p:nvSpPr>
        <p:spPr>
          <a:xfrm>
            <a:off x="457200" y="255084"/>
            <a:ext cx="17145000" cy="17145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lt1"/>
              </a:buClr>
              <a:buSzPts val="4800"/>
              <a:buFont typeface="Calibri"/>
              <a:buNone/>
              <a:defRPr sz="4800" b="1">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458" name="Google Shape;11458;p943"/>
          <p:cNvSpPr txBox="1">
            <a:spLocks noGrp="1"/>
          </p:cNvSpPr>
          <p:nvPr>
            <p:ph type="body" idx="2"/>
          </p:nvPr>
        </p:nvSpPr>
        <p:spPr>
          <a:xfrm>
            <a:off x="498281" y="1430019"/>
            <a:ext cx="17145168" cy="623888"/>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500"/>
              </a:spcBef>
              <a:spcAft>
                <a:spcPts val="0"/>
              </a:spcAft>
              <a:buSzPts val="2100"/>
              <a:buNone/>
              <a:defRPr sz="2100">
                <a:solidFill>
                  <a:schemeClr val="lt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1459" name="Google Shape;11459;p943"/>
          <p:cNvCxnSpPr/>
          <p:nvPr/>
        </p:nvCxnSpPr>
        <p:spPr>
          <a:xfrm>
            <a:off x="16967588" y="9670910"/>
            <a:ext cx="0" cy="401825"/>
          </a:xfrm>
          <a:prstGeom prst="straightConnector1">
            <a:avLst/>
          </a:prstGeom>
          <a:noFill/>
          <a:ln w="9525" cap="flat" cmpd="sng">
            <a:solidFill>
              <a:srgbClr val="7F7F7F"/>
            </a:solidFill>
            <a:prstDash val="solid"/>
            <a:miter lim="800000"/>
            <a:headEnd type="none" w="sm" len="sm"/>
            <a:tailEnd type="none" w="sm" len="sm"/>
          </a:ln>
        </p:spPr>
      </p:cxnSp>
      <p:sp>
        <p:nvSpPr>
          <p:cNvPr id="11460" name="Google Shape;11460;p943"/>
          <p:cNvSpPr txBox="1">
            <a:spLocks noGrp="1"/>
          </p:cNvSpPr>
          <p:nvPr>
            <p:ph type="sldNum" idx="12"/>
          </p:nvPr>
        </p:nvSpPr>
        <p:spPr>
          <a:xfrm>
            <a:off x="16803893" y="9681802"/>
            <a:ext cx="839556" cy="478763"/>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7F7F7F"/>
              </a:buClr>
              <a:buSzPts val="1500"/>
              <a:buFont typeface="Arial"/>
              <a:buNone/>
              <a:defRPr sz="1500" b="0" i="0" u="none" strike="noStrike" cap="none">
                <a:solidFill>
                  <a:srgbClr val="7F7F7F"/>
                </a:solidFill>
                <a:latin typeface="Arial"/>
                <a:ea typeface="Arial"/>
                <a:cs typeface="Arial"/>
                <a:sym typeface="Arial"/>
              </a:defRPr>
            </a:lvl1pPr>
            <a:lvl2pPr marL="0" marR="0" lvl="1" indent="0" algn="r">
              <a:lnSpc>
                <a:spcPct val="100000"/>
              </a:lnSpc>
              <a:spcBef>
                <a:spcPts val="0"/>
              </a:spcBef>
              <a:spcAft>
                <a:spcPts val="0"/>
              </a:spcAft>
              <a:buClr>
                <a:srgbClr val="7F7F7F"/>
              </a:buClr>
              <a:buSzPts val="1500"/>
              <a:buFont typeface="Arial"/>
              <a:buNone/>
              <a:defRPr sz="1500" b="0" i="0" u="none" strike="noStrike" cap="none">
                <a:solidFill>
                  <a:srgbClr val="7F7F7F"/>
                </a:solidFill>
                <a:latin typeface="Arial"/>
                <a:ea typeface="Arial"/>
                <a:cs typeface="Arial"/>
                <a:sym typeface="Arial"/>
              </a:defRPr>
            </a:lvl2pPr>
            <a:lvl3pPr marL="0" marR="0" lvl="2" indent="0" algn="r">
              <a:lnSpc>
                <a:spcPct val="100000"/>
              </a:lnSpc>
              <a:spcBef>
                <a:spcPts val="0"/>
              </a:spcBef>
              <a:spcAft>
                <a:spcPts val="0"/>
              </a:spcAft>
              <a:buClr>
                <a:srgbClr val="7F7F7F"/>
              </a:buClr>
              <a:buSzPts val="1500"/>
              <a:buFont typeface="Arial"/>
              <a:buNone/>
              <a:defRPr sz="1500" b="0" i="0" u="none" strike="noStrike" cap="none">
                <a:solidFill>
                  <a:srgbClr val="7F7F7F"/>
                </a:solidFill>
                <a:latin typeface="Arial"/>
                <a:ea typeface="Arial"/>
                <a:cs typeface="Arial"/>
                <a:sym typeface="Arial"/>
              </a:defRPr>
            </a:lvl3pPr>
            <a:lvl4pPr marL="0" marR="0" lvl="3" indent="0" algn="r">
              <a:lnSpc>
                <a:spcPct val="100000"/>
              </a:lnSpc>
              <a:spcBef>
                <a:spcPts val="0"/>
              </a:spcBef>
              <a:spcAft>
                <a:spcPts val="0"/>
              </a:spcAft>
              <a:buClr>
                <a:srgbClr val="7F7F7F"/>
              </a:buClr>
              <a:buSzPts val="1500"/>
              <a:buFont typeface="Arial"/>
              <a:buNone/>
              <a:defRPr sz="1500" b="0" i="0" u="none" strike="noStrike" cap="none">
                <a:solidFill>
                  <a:srgbClr val="7F7F7F"/>
                </a:solidFill>
                <a:latin typeface="Arial"/>
                <a:ea typeface="Arial"/>
                <a:cs typeface="Arial"/>
                <a:sym typeface="Arial"/>
              </a:defRPr>
            </a:lvl4pPr>
            <a:lvl5pPr marL="0" marR="0" lvl="4" indent="0" algn="r">
              <a:lnSpc>
                <a:spcPct val="100000"/>
              </a:lnSpc>
              <a:spcBef>
                <a:spcPts val="0"/>
              </a:spcBef>
              <a:spcAft>
                <a:spcPts val="0"/>
              </a:spcAft>
              <a:buClr>
                <a:srgbClr val="7F7F7F"/>
              </a:buClr>
              <a:buSzPts val="1500"/>
              <a:buFont typeface="Arial"/>
              <a:buNone/>
              <a:defRPr sz="1500" b="0" i="0" u="none" strike="noStrike" cap="none">
                <a:solidFill>
                  <a:srgbClr val="7F7F7F"/>
                </a:solidFill>
                <a:latin typeface="Arial"/>
                <a:ea typeface="Arial"/>
                <a:cs typeface="Arial"/>
                <a:sym typeface="Arial"/>
              </a:defRPr>
            </a:lvl5pPr>
            <a:lvl6pPr marL="0" marR="0" lvl="5" indent="0" algn="r">
              <a:lnSpc>
                <a:spcPct val="100000"/>
              </a:lnSpc>
              <a:spcBef>
                <a:spcPts val="0"/>
              </a:spcBef>
              <a:spcAft>
                <a:spcPts val="0"/>
              </a:spcAft>
              <a:buClr>
                <a:srgbClr val="7F7F7F"/>
              </a:buClr>
              <a:buSzPts val="1500"/>
              <a:buFont typeface="Arial"/>
              <a:buNone/>
              <a:defRPr sz="1500" b="0" i="0" u="none" strike="noStrike" cap="none">
                <a:solidFill>
                  <a:srgbClr val="7F7F7F"/>
                </a:solidFill>
                <a:latin typeface="Arial"/>
                <a:ea typeface="Arial"/>
                <a:cs typeface="Arial"/>
                <a:sym typeface="Arial"/>
              </a:defRPr>
            </a:lvl6pPr>
            <a:lvl7pPr marL="0" marR="0" lvl="6" indent="0" algn="r">
              <a:lnSpc>
                <a:spcPct val="100000"/>
              </a:lnSpc>
              <a:spcBef>
                <a:spcPts val="0"/>
              </a:spcBef>
              <a:spcAft>
                <a:spcPts val="0"/>
              </a:spcAft>
              <a:buClr>
                <a:srgbClr val="7F7F7F"/>
              </a:buClr>
              <a:buSzPts val="1500"/>
              <a:buFont typeface="Arial"/>
              <a:buNone/>
              <a:defRPr sz="1500" b="0" i="0" u="none" strike="noStrike" cap="none">
                <a:solidFill>
                  <a:srgbClr val="7F7F7F"/>
                </a:solidFill>
                <a:latin typeface="Arial"/>
                <a:ea typeface="Arial"/>
                <a:cs typeface="Arial"/>
                <a:sym typeface="Arial"/>
              </a:defRPr>
            </a:lvl7pPr>
            <a:lvl8pPr marL="0" marR="0" lvl="7" indent="0" algn="r">
              <a:lnSpc>
                <a:spcPct val="100000"/>
              </a:lnSpc>
              <a:spcBef>
                <a:spcPts val="0"/>
              </a:spcBef>
              <a:spcAft>
                <a:spcPts val="0"/>
              </a:spcAft>
              <a:buClr>
                <a:srgbClr val="7F7F7F"/>
              </a:buClr>
              <a:buSzPts val="1500"/>
              <a:buFont typeface="Arial"/>
              <a:buNone/>
              <a:defRPr sz="1500" b="0" i="0" u="none" strike="noStrike" cap="none">
                <a:solidFill>
                  <a:srgbClr val="7F7F7F"/>
                </a:solidFill>
                <a:latin typeface="Arial"/>
                <a:ea typeface="Arial"/>
                <a:cs typeface="Arial"/>
                <a:sym typeface="Arial"/>
              </a:defRPr>
            </a:lvl8pPr>
            <a:lvl9pPr marL="0" marR="0" lvl="8" indent="0" algn="r">
              <a:lnSpc>
                <a:spcPct val="100000"/>
              </a:lnSpc>
              <a:spcBef>
                <a:spcPts val="0"/>
              </a:spcBef>
              <a:spcAft>
                <a:spcPts val="0"/>
              </a:spcAft>
              <a:buClr>
                <a:srgbClr val="7F7F7F"/>
              </a:buClr>
              <a:buSzPts val="1500"/>
              <a:buFont typeface="Arial"/>
              <a:buNone/>
              <a:defRPr sz="1500" b="0" i="0" u="none" strike="noStrike" cap="none">
                <a:solidFill>
                  <a:srgbClr val="7F7F7F"/>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pic>
        <p:nvPicPr>
          <p:cNvPr id="11461" name="Google Shape;11461;p943"/>
          <p:cNvPicPr preferRelativeResize="0"/>
          <p:nvPr/>
        </p:nvPicPr>
        <p:blipFill rotWithShape="1">
          <a:blip r:embed="rId2">
            <a:alphaModFix/>
          </a:blip>
          <a:srcRect/>
          <a:stretch/>
        </p:blipFill>
        <p:spPr>
          <a:xfrm>
            <a:off x="14394694" y="9738360"/>
            <a:ext cx="2409203" cy="343857"/>
          </a:xfrm>
          <a:prstGeom prst="rect">
            <a:avLst/>
          </a:prstGeom>
          <a:noFill/>
          <a:ln>
            <a:noFill/>
          </a:ln>
        </p:spPr>
      </p:pic>
    </p:spTree>
  </p:cSld>
  <p:clrMapOvr>
    <a:masterClrMapping/>
  </p:clrMapOvr>
</p:sldLayout>
</file>

<file path=ppt/slideLayouts/slideLayout1212.xml><?xml version="1.0" encoding="utf-8"?>
<p:sldLayout xmlns:a="http://schemas.openxmlformats.org/drawingml/2006/main" xmlns:r="http://schemas.openxmlformats.org/officeDocument/2006/relationships" xmlns:p="http://schemas.openxmlformats.org/presentationml/2006/main" showMasterSp="0" matchingName="4_EVERYDAY - CONTENT ONLY">
  <p:cSld name="4_EVERYDAY - CONTENT ONLY">
    <p:spTree>
      <p:nvGrpSpPr>
        <p:cNvPr id="1" name="Shape 11462"/>
        <p:cNvGrpSpPr/>
        <p:nvPr/>
      </p:nvGrpSpPr>
      <p:grpSpPr>
        <a:xfrm>
          <a:off x="0" y="0"/>
          <a:ext cx="0" cy="0"/>
          <a:chOff x="0" y="0"/>
          <a:chExt cx="0" cy="0"/>
        </a:xfrm>
      </p:grpSpPr>
      <p:sp>
        <p:nvSpPr>
          <p:cNvPr id="11463" name="Google Shape;11463;p944"/>
          <p:cNvSpPr/>
          <p:nvPr/>
        </p:nvSpPr>
        <p:spPr>
          <a:xfrm>
            <a:off x="0" y="0"/>
            <a:ext cx="18288000" cy="1969584"/>
          </a:xfrm>
          <a:prstGeom prst="rect">
            <a:avLst/>
          </a:prstGeom>
          <a:gradFill>
            <a:gsLst>
              <a:gs pos="0">
                <a:schemeClr val="accent1"/>
              </a:gs>
              <a:gs pos="100000">
                <a:schemeClr val="dk2"/>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11464" name="Google Shape;11464;p944"/>
          <p:cNvSpPr/>
          <p:nvPr/>
        </p:nvSpPr>
        <p:spPr>
          <a:xfrm>
            <a:off x="10295465" y="24401"/>
            <a:ext cx="7992534" cy="1218408"/>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chemeClr val="dk1"/>
              </a:buClr>
              <a:buSzPts val="2288"/>
              <a:buFont typeface="Arial"/>
              <a:buNone/>
            </a:pPr>
            <a:endParaRPr sz="2288" b="0" i="0" u="none" strike="noStrike" cap="none">
              <a:solidFill>
                <a:srgbClr val="FFFFFF"/>
              </a:solidFill>
              <a:latin typeface="Helvetica Neue"/>
              <a:ea typeface="Helvetica Neue"/>
              <a:cs typeface="Helvetica Neue"/>
              <a:sym typeface="Helvetica Neue"/>
            </a:endParaRPr>
          </a:p>
        </p:txBody>
      </p:sp>
      <p:sp>
        <p:nvSpPr>
          <p:cNvPr id="11465" name="Google Shape;11465;p944"/>
          <p:cNvSpPr txBox="1">
            <a:spLocks noGrp="1"/>
          </p:cNvSpPr>
          <p:nvPr>
            <p:ph type="body" idx="1"/>
          </p:nvPr>
        </p:nvSpPr>
        <p:spPr>
          <a:xfrm>
            <a:off x="762810" y="2561679"/>
            <a:ext cx="16805496" cy="6972852"/>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solidFill>
                  <a:srgbClr val="4B545E"/>
                </a:solidFill>
              </a:defRPr>
            </a:lvl1pPr>
            <a:lvl2pPr marL="914400" lvl="1" indent="-419100" algn="l">
              <a:lnSpc>
                <a:spcPct val="100000"/>
              </a:lnSpc>
              <a:spcBef>
                <a:spcPts val="1500"/>
              </a:spcBef>
              <a:spcAft>
                <a:spcPts val="0"/>
              </a:spcAft>
              <a:buSzPts val="3000"/>
              <a:buChar char="•"/>
              <a:defRPr>
                <a:solidFill>
                  <a:srgbClr val="4B545E"/>
                </a:solidFill>
              </a:defRPr>
            </a:lvl2pPr>
            <a:lvl3pPr marL="1371600" lvl="2" indent="-400050" algn="l">
              <a:lnSpc>
                <a:spcPct val="100000"/>
              </a:lnSpc>
              <a:spcBef>
                <a:spcPts val="1500"/>
              </a:spcBef>
              <a:spcAft>
                <a:spcPts val="0"/>
              </a:spcAft>
              <a:buSzPts val="2700"/>
              <a:buChar char="•"/>
              <a:defRPr>
                <a:solidFill>
                  <a:srgbClr val="4B545E"/>
                </a:solidFill>
              </a:defRPr>
            </a:lvl3pPr>
            <a:lvl4pPr marL="1828800" lvl="3" indent="-381000" algn="l">
              <a:lnSpc>
                <a:spcPct val="100000"/>
              </a:lnSpc>
              <a:spcBef>
                <a:spcPts val="1500"/>
              </a:spcBef>
              <a:spcAft>
                <a:spcPts val="0"/>
              </a:spcAft>
              <a:buSzPts val="2400"/>
              <a:buChar char="•"/>
              <a:defRPr>
                <a:solidFill>
                  <a:srgbClr val="4B545E"/>
                </a:solidFill>
              </a:defRPr>
            </a:lvl4pPr>
            <a:lvl5pPr marL="2286000" lvl="4" indent="-381000" algn="l">
              <a:lnSpc>
                <a:spcPct val="100000"/>
              </a:lnSpc>
              <a:spcBef>
                <a:spcPts val="1500"/>
              </a:spcBef>
              <a:spcAft>
                <a:spcPts val="0"/>
              </a:spcAft>
              <a:buSzPts val="2400"/>
              <a:buChar char="•"/>
              <a:defRPr>
                <a:solidFill>
                  <a:srgbClr val="4B545E"/>
                </a:solidFill>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466" name="Google Shape;11466;p944"/>
          <p:cNvSpPr/>
          <p:nvPr/>
        </p:nvSpPr>
        <p:spPr>
          <a:xfrm>
            <a:off x="10295465" y="779472"/>
            <a:ext cx="7992534" cy="1218408"/>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chemeClr val="dk1"/>
              </a:buClr>
              <a:buSzPts val="2288"/>
              <a:buFont typeface="Arial"/>
              <a:buNone/>
            </a:pPr>
            <a:endParaRPr sz="2288" b="0" i="0" u="none" strike="noStrike" cap="none">
              <a:solidFill>
                <a:srgbClr val="FFFFFF"/>
              </a:solidFill>
              <a:latin typeface="Helvetica Neue"/>
              <a:ea typeface="Helvetica Neue"/>
              <a:cs typeface="Helvetica Neue"/>
              <a:sym typeface="Helvetica Neue"/>
            </a:endParaRPr>
          </a:p>
        </p:txBody>
      </p:sp>
      <p:sp>
        <p:nvSpPr>
          <p:cNvPr id="11467" name="Google Shape;11467;p944"/>
          <p:cNvSpPr txBox="1">
            <a:spLocks noGrp="1"/>
          </p:cNvSpPr>
          <p:nvPr>
            <p:ph type="title"/>
          </p:nvPr>
        </p:nvSpPr>
        <p:spPr>
          <a:xfrm>
            <a:off x="457200" y="255084"/>
            <a:ext cx="17145000" cy="17145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lt1"/>
              </a:buClr>
              <a:buSzPts val="4800"/>
              <a:buFont typeface="Calibri"/>
              <a:buNone/>
              <a:defRPr sz="4800" b="1">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468" name="Google Shape;11468;p944"/>
          <p:cNvSpPr txBox="1">
            <a:spLocks noGrp="1"/>
          </p:cNvSpPr>
          <p:nvPr>
            <p:ph type="body" idx="2"/>
          </p:nvPr>
        </p:nvSpPr>
        <p:spPr>
          <a:xfrm>
            <a:off x="498281" y="1430019"/>
            <a:ext cx="17145168" cy="623888"/>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500"/>
              </a:spcBef>
              <a:spcAft>
                <a:spcPts val="0"/>
              </a:spcAft>
              <a:buSzPts val="2100"/>
              <a:buNone/>
              <a:defRPr sz="2100">
                <a:solidFill>
                  <a:schemeClr val="lt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1469" name="Google Shape;11469;p944"/>
          <p:cNvCxnSpPr/>
          <p:nvPr/>
        </p:nvCxnSpPr>
        <p:spPr>
          <a:xfrm>
            <a:off x="16967588" y="9670910"/>
            <a:ext cx="0" cy="401825"/>
          </a:xfrm>
          <a:prstGeom prst="straightConnector1">
            <a:avLst/>
          </a:prstGeom>
          <a:noFill/>
          <a:ln w="9525" cap="flat" cmpd="sng">
            <a:solidFill>
              <a:srgbClr val="7F7F7F"/>
            </a:solidFill>
            <a:prstDash val="solid"/>
            <a:miter lim="800000"/>
            <a:headEnd type="none" w="sm" len="sm"/>
            <a:tailEnd type="none" w="sm" len="sm"/>
          </a:ln>
        </p:spPr>
      </p:cxnSp>
      <p:sp>
        <p:nvSpPr>
          <p:cNvPr id="11470" name="Google Shape;11470;p944"/>
          <p:cNvSpPr txBox="1">
            <a:spLocks noGrp="1"/>
          </p:cNvSpPr>
          <p:nvPr>
            <p:ph type="sldNum" idx="12"/>
          </p:nvPr>
        </p:nvSpPr>
        <p:spPr>
          <a:xfrm>
            <a:off x="16803893" y="9681802"/>
            <a:ext cx="839556" cy="478763"/>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7F7F7F"/>
              </a:buClr>
              <a:buSzPts val="1500"/>
              <a:buFont typeface="Arial"/>
              <a:buNone/>
              <a:defRPr sz="1500" b="0" i="0" u="none" strike="noStrike" cap="none">
                <a:solidFill>
                  <a:srgbClr val="7F7F7F"/>
                </a:solidFill>
                <a:latin typeface="Arial"/>
                <a:ea typeface="Arial"/>
                <a:cs typeface="Arial"/>
                <a:sym typeface="Arial"/>
              </a:defRPr>
            </a:lvl1pPr>
            <a:lvl2pPr marL="0" marR="0" lvl="1" indent="0" algn="r">
              <a:lnSpc>
                <a:spcPct val="100000"/>
              </a:lnSpc>
              <a:spcBef>
                <a:spcPts val="0"/>
              </a:spcBef>
              <a:spcAft>
                <a:spcPts val="0"/>
              </a:spcAft>
              <a:buClr>
                <a:srgbClr val="7F7F7F"/>
              </a:buClr>
              <a:buSzPts val="1500"/>
              <a:buFont typeface="Arial"/>
              <a:buNone/>
              <a:defRPr sz="1500" b="0" i="0" u="none" strike="noStrike" cap="none">
                <a:solidFill>
                  <a:srgbClr val="7F7F7F"/>
                </a:solidFill>
                <a:latin typeface="Arial"/>
                <a:ea typeface="Arial"/>
                <a:cs typeface="Arial"/>
                <a:sym typeface="Arial"/>
              </a:defRPr>
            </a:lvl2pPr>
            <a:lvl3pPr marL="0" marR="0" lvl="2" indent="0" algn="r">
              <a:lnSpc>
                <a:spcPct val="100000"/>
              </a:lnSpc>
              <a:spcBef>
                <a:spcPts val="0"/>
              </a:spcBef>
              <a:spcAft>
                <a:spcPts val="0"/>
              </a:spcAft>
              <a:buClr>
                <a:srgbClr val="7F7F7F"/>
              </a:buClr>
              <a:buSzPts val="1500"/>
              <a:buFont typeface="Arial"/>
              <a:buNone/>
              <a:defRPr sz="1500" b="0" i="0" u="none" strike="noStrike" cap="none">
                <a:solidFill>
                  <a:srgbClr val="7F7F7F"/>
                </a:solidFill>
                <a:latin typeface="Arial"/>
                <a:ea typeface="Arial"/>
                <a:cs typeface="Arial"/>
                <a:sym typeface="Arial"/>
              </a:defRPr>
            </a:lvl3pPr>
            <a:lvl4pPr marL="0" marR="0" lvl="3" indent="0" algn="r">
              <a:lnSpc>
                <a:spcPct val="100000"/>
              </a:lnSpc>
              <a:spcBef>
                <a:spcPts val="0"/>
              </a:spcBef>
              <a:spcAft>
                <a:spcPts val="0"/>
              </a:spcAft>
              <a:buClr>
                <a:srgbClr val="7F7F7F"/>
              </a:buClr>
              <a:buSzPts val="1500"/>
              <a:buFont typeface="Arial"/>
              <a:buNone/>
              <a:defRPr sz="1500" b="0" i="0" u="none" strike="noStrike" cap="none">
                <a:solidFill>
                  <a:srgbClr val="7F7F7F"/>
                </a:solidFill>
                <a:latin typeface="Arial"/>
                <a:ea typeface="Arial"/>
                <a:cs typeface="Arial"/>
                <a:sym typeface="Arial"/>
              </a:defRPr>
            </a:lvl4pPr>
            <a:lvl5pPr marL="0" marR="0" lvl="4" indent="0" algn="r">
              <a:lnSpc>
                <a:spcPct val="100000"/>
              </a:lnSpc>
              <a:spcBef>
                <a:spcPts val="0"/>
              </a:spcBef>
              <a:spcAft>
                <a:spcPts val="0"/>
              </a:spcAft>
              <a:buClr>
                <a:srgbClr val="7F7F7F"/>
              </a:buClr>
              <a:buSzPts val="1500"/>
              <a:buFont typeface="Arial"/>
              <a:buNone/>
              <a:defRPr sz="1500" b="0" i="0" u="none" strike="noStrike" cap="none">
                <a:solidFill>
                  <a:srgbClr val="7F7F7F"/>
                </a:solidFill>
                <a:latin typeface="Arial"/>
                <a:ea typeface="Arial"/>
                <a:cs typeface="Arial"/>
                <a:sym typeface="Arial"/>
              </a:defRPr>
            </a:lvl5pPr>
            <a:lvl6pPr marL="0" marR="0" lvl="5" indent="0" algn="r">
              <a:lnSpc>
                <a:spcPct val="100000"/>
              </a:lnSpc>
              <a:spcBef>
                <a:spcPts val="0"/>
              </a:spcBef>
              <a:spcAft>
                <a:spcPts val="0"/>
              </a:spcAft>
              <a:buClr>
                <a:srgbClr val="7F7F7F"/>
              </a:buClr>
              <a:buSzPts val="1500"/>
              <a:buFont typeface="Arial"/>
              <a:buNone/>
              <a:defRPr sz="1500" b="0" i="0" u="none" strike="noStrike" cap="none">
                <a:solidFill>
                  <a:srgbClr val="7F7F7F"/>
                </a:solidFill>
                <a:latin typeface="Arial"/>
                <a:ea typeface="Arial"/>
                <a:cs typeface="Arial"/>
                <a:sym typeface="Arial"/>
              </a:defRPr>
            </a:lvl6pPr>
            <a:lvl7pPr marL="0" marR="0" lvl="6" indent="0" algn="r">
              <a:lnSpc>
                <a:spcPct val="100000"/>
              </a:lnSpc>
              <a:spcBef>
                <a:spcPts val="0"/>
              </a:spcBef>
              <a:spcAft>
                <a:spcPts val="0"/>
              </a:spcAft>
              <a:buClr>
                <a:srgbClr val="7F7F7F"/>
              </a:buClr>
              <a:buSzPts val="1500"/>
              <a:buFont typeface="Arial"/>
              <a:buNone/>
              <a:defRPr sz="1500" b="0" i="0" u="none" strike="noStrike" cap="none">
                <a:solidFill>
                  <a:srgbClr val="7F7F7F"/>
                </a:solidFill>
                <a:latin typeface="Arial"/>
                <a:ea typeface="Arial"/>
                <a:cs typeface="Arial"/>
                <a:sym typeface="Arial"/>
              </a:defRPr>
            </a:lvl7pPr>
            <a:lvl8pPr marL="0" marR="0" lvl="7" indent="0" algn="r">
              <a:lnSpc>
                <a:spcPct val="100000"/>
              </a:lnSpc>
              <a:spcBef>
                <a:spcPts val="0"/>
              </a:spcBef>
              <a:spcAft>
                <a:spcPts val="0"/>
              </a:spcAft>
              <a:buClr>
                <a:srgbClr val="7F7F7F"/>
              </a:buClr>
              <a:buSzPts val="1500"/>
              <a:buFont typeface="Arial"/>
              <a:buNone/>
              <a:defRPr sz="1500" b="0" i="0" u="none" strike="noStrike" cap="none">
                <a:solidFill>
                  <a:srgbClr val="7F7F7F"/>
                </a:solidFill>
                <a:latin typeface="Arial"/>
                <a:ea typeface="Arial"/>
                <a:cs typeface="Arial"/>
                <a:sym typeface="Arial"/>
              </a:defRPr>
            </a:lvl8pPr>
            <a:lvl9pPr marL="0" marR="0" lvl="8" indent="0" algn="r">
              <a:lnSpc>
                <a:spcPct val="100000"/>
              </a:lnSpc>
              <a:spcBef>
                <a:spcPts val="0"/>
              </a:spcBef>
              <a:spcAft>
                <a:spcPts val="0"/>
              </a:spcAft>
              <a:buClr>
                <a:srgbClr val="7F7F7F"/>
              </a:buClr>
              <a:buSzPts val="1500"/>
              <a:buFont typeface="Arial"/>
              <a:buNone/>
              <a:defRPr sz="1500" b="0" i="0" u="none" strike="noStrike" cap="none">
                <a:solidFill>
                  <a:srgbClr val="7F7F7F"/>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pic>
        <p:nvPicPr>
          <p:cNvPr id="11471" name="Google Shape;11471;p944"/>
          <p:cNvPicPr preferRelativeResize="0"/>
          <p:nvPr/>
        </p:nvPicPr>
        <p:blipFill rotWithShape="1">
          <a:blip r:embed="rId2">
            <a:alphaModFix/>
          </a:blip>
          <a:srcRect/>
          <a:stretch/>
        </p:blipFill>
        <p:spPr>
          <a:xfrm>
            <a:off x="14394694" y="9738360"/>
            <a:ext cx="2409203" cy="343857"/>
          </a:xfrm>
          <a:prstGeom prst="rect">
            <a:avLst/>
          </a:prstGeom>
          <a:noFill/>
          <a:ln>
            <a:noFill/>
          </a:ln>
        </p:spPr>
      </p:pic>
    </p:spTree>
  </p:cSld>
  <p:clrMapOvr>
    <a:masterClrMapping/>
  </p:clrMapOvr>
</p:sldLayout>
</file>

<file path=ppt/slideLayouts/slideLayout1213.xml><?xml version="1.0" encoding="utf-8"?>
<p:sldLayout xmlns:a="http://schemas.openxmlformats.org/drawingml/2006/main" xmlns:r="http://schemas.openxmlformats.org/officeDocument/2006/relationships" xmlns:p="http://schemas.openxmlformats.org/presentationml/2006/main" matchingName="60_Quotation">
  <p:cSld name="60_Quotation">
    <p:spTree>
      <p:nvGrpSpPr>
        <p:cNvPr id="1" name="Shape 11472"/>
        <p:cNvGrpSpPr/>
        <p:nvPr/>
      </p:nvGrpSpPr>
      <p:grpSpPr>
        <a:xfrm>
          <a:off x="0" y="0"/>
          <a:ext cx="0" cy="0"/>
          <a:chOff x="0" y="0"/>
          <a:chExt cx="0" cy="0"/>
        </a:xfrm>
      </p:grpSpPr>
      <p:sp>
        <p:nvSpPr>
          <p:cNvPr id="11473" name="Google Shape;11473;p945"/>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11474" name="Google Shape;11474;p945"/>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475" name="Google Shape;11475;p945"/>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476" name="Google Shape;11476;p945"/>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1477" name="Google Shape;11477;p94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1478" name="Google Shape;11478;p94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11479" name="Google Shape;11479;p945"/>
          <p:cNvGrpSpPr/>
          <p:nvPr/>
        </p:nvGrpSpPr>
        <p:grpSpPr>
          <a:xfrm>
            <a:off x="10787315" y="2"/>
            <a:ext cx="7500689" cy="2138988"/>
            <a:chOff x="7191542" y="1"/>
            <a:chExt cx="5000459" cy="1425992"/>
          </a:xfrm>
        </p:grpSpPr>
        <p:pic>
          <p:nvPicPr>
            <p:cNvPr id="11480" name="Google Shape;11480;p94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481" name="Google Shape;11481;p945"/>
            <p:cNvGrpSpPr/>
            <p:nvPr/>
          </p:nvGrpSpPr>
          <p:grpSpPr>
            <a:xfrm>
              <a:off x="7191542" y="1"/>
              <a:ext cx="5000459" cy="1425992"/>
              <a:chOff x="7186272" y="0"/>
              <a:chExt cx="5005729" cy="1427495"/>
            </a:xfrm>
          </p:grpSpPr>
          <p:sp>
            <p:nvSpPr>
              <p:cNvPr id="11482" name="Google Shape;11482;p94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11483" name="Google Shape;11483;p94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11484" name="Google Shape;11484;p945"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214.xml><?xml version="1.0" encoding="utf-8"?>
<p:sldLayout xmlns:a="http://schemas.openxmlformats.org/drawingml/2006/main" xmlns:r="http://schemas.openxmlformats.org/officeDocument/2006/relationships" xmlns:p="http://schemas.openxmlformats.org/presentationml/2006/main" matchingName="61_Quotation">
  <p:cSld name="61_Quotation">
    <p:spTree>
      <p:nvGrpSpPr>
        <p:cNvPr id="1" name="Shape 11485"/>
        <p:cNvGrpSpPr/>
        <p:nvPr/>
      </p:nvGrpSpPr>
      <p:grpSpPr>
        <a:xfrm>
          <a:off x="0" y="0"/>
          <a:ext cx="0" cy="0"/>
          <a:chOff x="0" y="0"/>
          <a:chExt cx="0" cy="0"/>
        </a:xfrm>
      </p:grpSpPr>
      <p:sp>
        <p:nvSpPr>
          <p:cNvPr id="11486" name="Google Shape;11486;p946"/>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11487" name="Google Shape;11487;p946"/>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488" name="Google Shape;11488;p946"/>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489" name="Google Shape;11489;p946"/>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1490" name="Google Shape;11490;p94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1491" name="Google Shape;11491;p94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11492" name="Google Shape;11492;p946"/>
          <p:cNvGrpSpPr/>
          <p:nvPr/>
        </p:nvGrpSpPr>
        <p:grpSpPr>
          <a:xfrm>
            <a:off x="10787315" y="2"/>
            <a:ext cx="7500689" cy="2138988"/>
            <a:chOff x="7191542" y="1"/>
            <a:chExt cx="5000459" cy="1425992"/>
          </a:xfrm>
        </p:grpSpPr>
        <p:pic>
          <p:nvPicPr>
            <p:cNvPr id="11493" name="Google Shape;11493;p94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494" name="Google Shape;11494;p946"/>
            <p:cNvGrpSpPr/>
            <p:nvPr/>
          </p:nvGrpSpPr>
          <p:grpSpPr>
            <a:xfrm>
              <a:off x="7191542" y="1"/>
              <a:ext cx="5000459" cy="1425992"/>
              <a:chOff x="7186272" y="0"/>
              <a:chExt cx="5005729" cy="1427495"/>
            </a:xfrm>
          </p:grpSpPr>
          <p:sp>
            <p:nvSpPr>
              <p:cNvPr id="11495" name="Google Shape;11495;p94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11496" name="Google Shape;11496;p94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11497" name="Google Shape;11497;p946"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215.xml><?xml version="1.0" encoding="utf-8"?>
<p:sldLayout xmlns:a="http://schemas.openxmlformats.org/drawingml/2006/main" xmlns:r="http://schemas.openxmlformats.org/officeDocument/2006/relationships" xmlns:p="http://schemas.openxmlformats.org/presentationml/2006/main" matchingName="29_Cover">
  <p:cSld name="29_Cover">
    <p:spTree>
      <p:nvGrpSpPr>
        <p:cNvPr id="1" name="Shape 11498"/>
        <p:cNvGrpSpPr/>
        <p:nvPr/>
      </p:nvGrpSpPr>
      <p:grpSpPr>
        <a:xfrm>
          <a:off x="0" y="0"/>
          <a:ext cx="0" cy="0"/>
          <a:chOff x="0" y="0"/>
          <a:chExt cx="0" cy="0"/>
        </a:xfrm>
      </p:grpSpPr>
      <p:sp>
        <p:nvSpPr>
          <p:cNvPr id="11499" name="Google Shape;11499;p947"/>
          <p:cNvSpPr/>
          <p:nvPr/>
        </p:nvSpPr>
        <p:spPr>
          <a:xfrm>
            <a:off x="1353552" y="1941622"/>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11500" name="Google Shape;11500;p947"/>
          <p:cNvSpPr txBox="1">
            <a:spLocks noGrp="1"/>
          </p:cNvSpPr>
          <p:nvPr>
            <p:ph type="ctrTitle"/>
          </p:nvPr>
        </p:nvSpPr>
        <p:spPr>
          <a:xfrm>
            <a:off x="2119967" y="2341999"/>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501" name="Google Shape;11501;p947"/>
          <p:cNvSpPr txBox="1">
            <a:spLocks noGrp="1"/>
          </p:cNvSpPr>
          <p:nvPr>
            <p:ph type="subTitle" idx="1"/>
          </p:nvPr>
        </p:nvSpPr>
        <p:spPr>
          <a:xfrm>
            <a:off x="2119967" y="5650295"/>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11502" name="Google Shape;11502;p947"/>
          <p:cNvSpPr>
            <a:spLocks noGrp="1"/>
          </p:cNvSpPr>
          <p:nvPr>
            <p:ph type="pic" idx="2"/>
          </p:nvPr>
        </p:nvSpPr>
        <p:spPr>
          <a:xfrm>
            <a:off x="10678026" y="350873"/>
            <a:ext cx="7609974" cy="8915400"/>
          </a:xfrm>
          <a:prstGeom prst="rect">
            <a:avLst/>
          </a:prstGeom>
          <a:noFill/>
          <a:ln>
            <a:noFill/>
          </a:ln>
        </p:spPr>
      </p:sp>
      <p:grpSp>
        <p:nvGrpSpPr>
          <p:cNvPr id="11503" name="Google Shape;11503;p947"/>
          <p:cNvGrpSpPr/>
          <p:nvPr/>
        </p:nvGrpSpPr>
        <p:grpSpPr>
          <a:xfrm>
            <a:off x="0" y="7530524"/>
            <a:ext cx="18288000" cy="2756480"/>
            <a:chOff x="0" y="5020348"/>
            <a:chExt cx="12192000" cy="1837653"/>
          </a:xfrm>
        </p:grpSpPr>
        <p:sp>
          <p:nvSpPr>
            <p:cNvPr id="11504" name="Google Shape;11504;p947"/>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11505" name="Google Shape;11505;p947"/>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pic>
          <p:nvPicPr>
            <p:cNvPr id="11506" name="Google Shape;11506;p947"/>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1216.xml><?xml version="1.0" encoding="utf-8"?>
<p:sldLayout xmlns:a="http://schemas.openxmlformats.org/drawingml/2006/main" xmlns:r="http://schemas.openxmlformats.org/officeDocument/2006/relationships" xmlns:p="http://schemas.openxmlformats.org/presentationml/2006/main" matchingName="29_Divider">
  <p:cSld name="29_Divider">
    <p:bg>
      <p:bgPr>
        <a:solidFill>
          <a:schemeClr val="lt2"/>
        </a:solidFill>
        <a:effectLst/>
      </p:bgPr>
    </p:bg>
    <p:spTree>
      <p:nvGrpSpPr>
        <p:cNvPr id="1" name="Shape 11507"/>
        <p:cNvGrpSpPr/>
        <p:nvPr/>
      </p:nvGrpSpPr>
      <p:grpSpPr>
        <a:xfrm>
          <a:off x="0" y="0"/>
          <a:ext cx="0" cy="0"/>
          <a:chOff x="0" y="0"/>
          <a:chExt cx="0" cy="0"/>
        </a:xfrm>
      </p:grpSpPr>
      <p:grpSp>
        <p:nvGrpSpPr>
          <p:cNvPr id="11508" name="Google Shape;11508;p948"/>
          <p:cNvGrpSpPr/>
          <p:nvPr/>
        </p:nvGrpSpPr>
        <p:grpSpPr>
          <a:xfrm>
            <a:off x="0" y="7530523"/>
            <a:ext cx="18288000" cy="2756480"/>
            <a:chOff x="0" y="5020347"/>
            <a:chExt cx="12192000" cy="1837653"/>
          </a:xfrm>
        </p:grpSpPr>
        <p:sp>
          <p:nvSpPr>
            <p:cNvPr id="11509" name="Google Shape;11509;p948"/>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11510" name="Google Shape;11510;p948"/>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11511" name="Google Shape;11511;p948"/>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pic>
          <p:nvPicPr>
            <p:cNvPr id="11512" name="Google Shape;11512;p948"/>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1513" name="Google Shape;11513;p948"/>
          <p:cNvSpPr txBox="1">
            <a:spLocks noGrp="1"/>
          </p:cNvSpPr>
          <p:nvPr>
            <p:ph type="title"/>
          </p:nvPr>
        </p:nvSpPr>
        <p:spPr>
          <a:xfrm>
            <a:off x="2119965" y="1052624"/>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514" name="Google Shape;11514;p948"/>
          <p:cNvSpPr txBox="1">
            <a:spLocks noGrp="1"/>
          </p:cNvSpPr>
          <p:nvPr>
            <p:ph type="subTitle" idx="1"/>
          </p:nvPr>
        </p:nvSpPr>
        <p:spPr>
          <a:xfrm>
            <a:off x="2119965" y="4622461"/>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1217.xml><?xml version="1.0" encoding="utf-8"?>
<p:sldLayout xmlns:a="http://schemas.openxmlformats.org/drawingml/2006/main" xmlns:r="http://schemas.openxmlformats.org/officeDocument/2006/relationships" xmlns:p="http://schemas.openxmlformats.org/presentationml/2006/main" matchingName="28_Photo Slide">
  <p:cSld name="28_Photo Slide 5">
    <p:spTree>
      <p:nvGrpSpPr>
        <p:cNvPr id="1" name="Shape 11515"/>
        <p:cNvGrpSpPr/>
        <p:nvPr/>
      </p:nvGrpSpPr>
      <p:grpSpPr>
        <a:xfrm>
          <a:off x="0" y="0"/>
          <a:ext cx="0" cy="0"/>
          <a:chOff x="0" y="0"/>
          <a:chExt cx="0" cy="0"/>
        </a:xfrm>
      </p:grpSpPr>
      <p:sp>
        <p:nvSpPr>
          <p:cNvPr id="11516" name="Google Shape;11516;p949"/>
          <p:cNvSpPr txBox="1">
            <a:spLocks noGrp="1"/>
          </p:cNvSpPr>
          <p:nvPr>
            <p:ph type="body" idx="1"/>
          </p:nvPr>
        </p:nvSpPr>
        <p:spPr>
          <a:xfrm>
            <a:off x="685801"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1517" name="Google Shape;11517;p949"/>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1518" name="Google Shape;11518;p949"/>
          <p:cNvGrpSpPr/>
          <p:nvPr/>
        </p:nvGrpSpPr>
        <p:grpSpPr>
          <a:xfrm>
            <a:off x="0" y="8069141"/>
            <a:ext cx="4211052" cy="1130837"/>
            <a:chOff x="0" y="5379426"/>
            <a:chExt cx="2807368" cy="753891"/>
          </a:xfrm>
        </p:grpSpPr>
        <p:sp>
          <p:nvSpPr>
            <p:cNvPr id="11519" name="Google Shape;11519;p949"/>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11520" name="Google Shape;11520;p949"/>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grpSp>
      <p:sp>
        <p:nvSpPr>
          <p:cNvPr id="11521" name="Google Shape;11521;p949"/>
          <p:cNvSpPr>
            <a:spLocks noGrp="1"/>
          </p:cNvSpPr>
          <p:nvPr>
            <p:ph type="pic" idx="2"/>
          </p:nvPr>
        </p:nvSpPr>
        <p:spPr>
          <a:xfrm>
            <a:off x="4211052" y="685803"/>
            <a:ext cx="13373100" cy="8915397"/>
          </a:xfrm>
          <a:prstGeom prst="rect">
            <a:avLst/>
          </a:prstGeom>
          <a:noFill/>
          <a:ln>
            <a:noFill/>
          </a:ln>
        </p:spPr>
      </p:sp>
      <p:pic>
        <p:nvPicPr>
          <p:cNvPr id="11522" name="Google Shape;11522;p949"/>
          <p:cNvPicPr preferRelativeResize="0"/>
          <p:nvPr/>
        </p:nvPicPr>
        <p:blipFill rotWithShape="1">
          <a:blip r:embed="rId2">
            <a:alphaModFix/>
          </a:blip>
          <a:srcRect/>
          <a:stretch/>
        </p:blipFill>
        <p:spPr>
          <a:xfrm>
            <a:off x="770024" y="6578307"/>
            <a:ext cx="3037973" cy="1367910"/>
          </a:xfrm>
          <a:prstGeom prst="rect">
            <a:avLst/>
          </a:prstGeom>
          <a:noFill/>
          <a:ln>
            <a:noFill/>
          </a:ln>
        </p:spPr>
      </p:pic>
    </p:spTree>
  </p:cSld>
  <p:clrMapOvr>
    <a:masterClrMapping/>
  </p:clrMapOvr>
</p:sldLayout>
</file>

<file path=ppt/slideLayouts/slideLayout1218.xml><?xml version="1.0" encoding="utf-8"?>
<p:sldLayout xmlns:a="http://schemas.openxmlformats.org/drawingml/2006/main" xmlns:r="http://schemas.openxmlformats.org/officeDocument/2006/relationships" xmlns:p="http://schemas.openxmlformats.org/presentationml/2006/main" matchingName="62_Quotation">
  <p:cSld name="62_Quotation">
    <p:spTree>
      <p:nvGrpSpPr>
        <p:cNvPr id="1" name="Shape 11523"/>
        <p:cNvGrpSpPr/>
        <p:nvPr/>
      </p:nvGrpSpPr>
      <p:grpSpPr>
        <a:xfrm>
          <a:off x="0" y="0"/>
          <a:ext cx="0" cy="0"/>
          <a:chOff x="0" y="0"/>
          <a:chExt cx="0" cy="0"/>
        </a:xfrm>
      </p:grpSpPr>
      <p:sp>
        <p:nvSpPr>
          <p:cNvPr id="11524" name="Google Shape;11524;p950"/>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11525" name="Google Shape;11525;p950"/>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526" name="Google Shape;11526;p950"/>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527" name="Google Shape;11527;p950"/>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1528" name="Google Shape;11528;p95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1529" name="Google Shape;11529;p95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11530" name="Google Shape;11530;p950"/>
          <p:cNvGrpSpPr/>
          <p:nvPr/>
        </p:nvGrpSpPr>
        <p:grpSpPr>
          <a:xfrm>
            <a:off x="10787315" y="2"/>
            <a:ext cx="7500689" cy="2138988"/>
            <a:chOff x="7191542" y="1"/>
            <a:chExt cx="5000459" cy="1425992"/>
          </a:xfrm>
        </p:grpSpPr>
        <p:pic>
          <p:nvPicPr>
            <p:cNvPr id="11531" name="Google Shape;11531;p95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532" name="Google Shape;11532;p950"/>
            <p:cNvGrpSpPr/>
            <p:nvPr/>
          </p:nvGrpSpPr>
          <p:grpSpPr>
            <a:xfrm>
              <a:off x="7191542" y="1"/>
              <a:ext cx="5000459" cy="1425992"/>
              <a:chOff x="7186272" y="0"/>
              <a:chExt cx="5005729" cy="1427495"/>
            </a:xfrm>
          </p:grpSpPr>
          <p:sp>
            <p:nvSpPr>
              <p:cNvPr id="11533" name="Google Shape;11533;p95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11534" name="Google Shape;11534;p95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11535" name="Google Shape;11535;p950"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219.xml><?xml version="1.0" encoding="utf-8"?>
<p:sldLayout xmlns:a="http://schemas.openxmlformats.org/drawingml/2006/main" xmlns:r="http://schemas.openxmlformats.org/officeDocument/2006/relationships" xmlns:p="http://schemas.openxmlformats.org/presentationml/2006/main" matchingName="63_Quotation">
  <p:cSld name="63_Quotation">
    <p:spTree>
      <p:nvGrpSpPr>
        <p:cNvPr id="1" name="Shape 11536"/>
        <p:cNvGrpSpPr/>
        <p:nvPr/>
      </p:nvGrpSpPr>
      <p:grpSpPr>
        <a:xfrm>
          <a:off x="0" y="0"/>
          <a:ext cx="0" cy="0"/>
          <a:chOff x="0" y="0"/>
          <a:chExt cx="0" cy="0"/>
        </a:xfrm>
      </p:grpSpPr>
      <p:sp>
        <p:nvSpPr>
          <p:cNvPr id="11537" name="Google Shape;11537;p951"/>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11538" name="Google Shape;11538;p951"/>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539" name="Google Shape;11539;p951"/>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540" name="Google Shape;11540;p951"/>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1541" name="Google Shape;11541;p95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1542" name="Google Shape;11542;p95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11543" name="Google Shape;11543;p951"/>
          <p:cNvGrpSpPr/>
          <p:nvPr/>
        </p:nvGrpSpPr>
        <p:grpSpPr>
          <a:xfrm>
            <a:off x="10787315" y="2"/>
            <a:ext cx="7500689" cy="2138988"/>
            <a:chOff x="7191542" y="1"/>
            <a:chExt cx="5000459" cy="1425992"/>
          </a:xfrm>
        </p:grpSpPr>
        <p:pic>
          <p:nvPicPr>
            <p:cNvPr id="11544" name="Google Shape;11544;p95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545" name="Google Shape;11545;p951"/>
            <p:cNvGrpSpPr/>
            <p:nvPr/>
          </p:nvGrpSpPr>
          <p:grpSpPr>
            <a:xfrm>
              <a:off x="7191542" y="1"/>
              <a:ext cx="5000459" cy="1425992"/>
              <a:chOff x="7186272" y="0"/>
              <a:chExt cx="5005729" cy="1427495"/>
            </a:xfrm>
          </p:grpSpPr>
          <p:sp>
            <p:nvSpPr>
              <p:cNvPr id="11546" name="Google Shape;11546;p95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11547" name="Google Shape;11547;p95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11548" name="Google Shape;11548;p951"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220.xml><?xml version="1.0" encoding="utf-8"?>
<p:sldLayout xmlns:a="http://schemas.openxmlformats.org/drawingml/2006/main" xmlns:r="http://schemas.openxmlformats.org/officeDocument/2006/relationships" xmlns:p="http://schemas.openxmlformats.org/presentationml/2006/main" matchingName="52_Title and Content">
  <p:cSld name="52_Title and Content">
    <p:spTree>
      <p:nvGrpSpPr>
        <p:cNvPr id="1" name="Shape 11549"/>
        <p:cNvGrpSpPr/>
        <p:nvPr/>
      </p:nvGrpSpPr>
      <p:grpSpPr>
        <a:xfrm>
          <a:off x="0" y="0"/>
          <a:ext cx="0" cy="0"/>
          <a:chOff x="0" y="0"/>
          <a:chExt cx="0" cy="0"/>
        </a:xfrm>
      </p:grpSpPr>
      <p:grpSp>
        <p:nvGrpSpPr>
          <p:cNvPr id="11550" name="Google Shape;11550;p952"/>
          <p:cNvGrpSpPr/>
          <p:nvPr/>
        </p:nvGrpSpPr>
        <p:grpSpPr>
          <a:xfrm>
            <a:off x="10787315" y="2"/>
            <a:ext cx="7500689" cy="2138988"/>
            <a:chOff x="7191542" y="1"/>
            <a:chExt cx="5000459" cy="1425992"/>
          </a:xfrm>
        </p:grpSpPr>
        <p:pic>
          <p:nvPicPr>
            <p:cNvPr id="11551" name="Google Shape;11551;p95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552" name="Google Shape;11552;p952"/>
            <p:cNvGrpSpPr/>
            <p:nvPr/>
          </p:nvGrpSpPr>
          <p:grpSpPr>
            <a:xfrm>
              <a:off x="7191542" y="1"/>
              <a:ext cx="5000459" cy="1425992"/>
              <a:chOff x="7186272" y="0"/>
              <a:chExt cx="5005729" cy="1427495"/>
            </a:xfrm>
          </p:grpSpPr>
          <p:sp>
            <p:nvSpPr>
              <p:cNvPr id="11553" name="Google Shape;11553;p95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11554" name="Google Shape;11554;p95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11555" name="Google Shape;11555;p952"/>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556" name="Google Shape;11556;p952"/>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557" name="Google Shape;11557;p952"/>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1558" name="Google Shape;11558;p95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1559" name="Google Shape;11559;p95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221.xml><?xml version="1.0" encoding="utf-8"?>
<p:sldLayout xmlns:a="http://schemas.openxmlformats.org/drawingml/2006/main" xmlns:r="http://schemas.openxmlformats.org/officeDocument/2006/relationships" xmlns:p="http://schemas.openxmlformats.org/presentationml/2006/main" matchingName="28_Two Content">
  <p:cSld name="28_Two Content">
    <p:spTree>
      <p:nvGrpSpPr>
        <p:cNvPr id="1" name="Shape 11560"/>
        <p:cNvGrpSpPr/>
        <p:nvPr/>
      </p:nvGrpSpPr>
      <p:grpSpPr>
        <a:xfrm>
          <a:off x="0" y="0"/>
          <a:ext cx="0" cy="0"/>
          <a:chOff x="0" y="0"/>
          <a:chExt cx="0" cy="0"/>
        </a:xfrm>
      </p:grpSpPr>
      <p:sp>
        <p:nvSpPr>
          <p:cNvPr id="11561" name="Google Shape;11561;p953"/>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562" name="Google Shape;11562;p953"/>
          <p:cNvSpPr txBox="1">
            <a:spLocks noGrp="1"/>
          </p:cNvSpPr>
          <p:nvPr>
            <p:ph type="body" idx="1"/>
          </p:nvPr>
        </p:nvSpPr>
        <p:spPr>
          <a:xfrm>
            <a:off x="914400" y="2738439"/>
            <a:ext cx="81153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1563" name="Google Shape;11563;p953"/>
          <p:cNvGrpSpPr/>
          <p:nvPr/>
        </p:nvGrpSpPr>
        <p:grpSpPr>
          <a:xfrm>
            <a:off x="10787315" y="2"/>
            <a:ext cx="7500689" cy="2138988"/>
            <a:chOff x="7191542" y="1"/>
            <a:chExt cx="5000459" cy="1425992"/>
          </a:xfrm>
        </p:grpSpPr>
        <p:pic>
          <p:nvPicPr>
            <p:cNvPr id="11564" name="Google Shape;11564;p95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565" name="Google Shape;11565;p953"/>
            <p:cNvGrpSpPr/>
            <p:nvPr/>
          </p:nvGrpSpPr>
          <p:grpSpPr>
            <a:xfrm>
              <a:off x="7191542" y="1"/>
              <a:ext cx="5000459" cy="1425992"/>
              <a:chOff x="7186272" y="0"/>
              <a:chExt cx="5005729" cy="1427495"/>
            </a:xfrm>
          </p:grpSpPr>
          <p:sp>
            <p:nvSpPr>
              <p:cNvPr id="11566" name="Google Shape;11566;p95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11567" name="Google Shape;11567;p95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11568" name="Google Shape;11568;p953"/>
          <p:cNvSpPr txBox="1">
            <a:spLocks noGrp="1"/>
          </p:cNvSpPr>
          <p:nvPr>
            <p:ph type="body" idx="2"/>
          </p:nvPr>
        </p:nvSpPr>
        <p:spPr>
          <a:xfrm>
            <a:off x="9258301" y="2738439"/>
            <a:ext cx="8115299"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569" name="Google Shape;11569;p953"/>
          <p:cNvSpPr txBox="1">
            <a:spLocks noGrp="1"/>
          </p:cNvSpPr>
          <p:nvPr>
            <p:ph type="sldNum" idx="12"/>
          </p:nvPr>
        </p:nvSpPr>
        <p:spPr>
          <a:xfrm>
            <a:off x="13258797"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1570" name="Google Shape;11570;p95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1571" name="Google Shape;11571;p95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222.xml><?xml version="1.0" encoding="utf-8"?>
<p:sldLayout xmlns:a="http://schemas.openxmlformats.org/drawingml/2006/main" xmlns:r="http://schemas.openxmlformats.org/officeDocument/2006/relationships" xmlns:p="http://schemas.openxmlformats.org/presentationml/2006/main" matchingName="28_Comparison">
  <p:cSld name="28_Comparison">
    <p:spTree>
      <p:nvGrpSpPr>
        <p:cNvPr id="1" name="Shape 11572"/>
        <p:cNvGrpSpPr/>
        <p:nvPr/>
      </p:nvGrpSpPr>
      <p:grpSpPr>
        <a:xfrm>
          <a:off x="0" y="0"/>
          <a:ext cx="0" cy="0"/>
          <a:chOff x="0" y="0"/>
          <a:chExt cx="0" cy="0"/>
        </a:xfrm>
      </p:grpSpPr>
      <p:grpSp>
        <p:nvGrpSpPr>
          <p:cNvPr id="11573" name="Google Shape;11573;p954"/>
          <p:cNvGrpSpPr/>
          <p:nvPr/>
        </p:nvGrpSpPr>
        <p:grpSpPr>
          <a:xfrm>
            <a:off x="10787315" y="2"/>
            <a:ext cx="7500689" cy="2138988"/>
            <a:chOff x="7191542" y="1"/>
            <a:chExt cx="5000459" cy="1425992"/>
          </a:xfrm>
        </p:grpSpPr>
        <p:pic>
          <p:nvPicPr>
            <p:cNvPr id="11574" name="Google Shape;11574;p95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575" name="Google Shape;11575;p954"/>
            <p:cNvGrpSpPr/>
            <p:nvPr/>
          </p:nvGrpSpPr>
          <p:grpSpPr>
            <a:xfrm>
              <a:off x="7191542" y="1"/>
              <a:ext cx="5000459" cy="1425992"/>
              <a:chOff x="7186272" y="0"/>
              <a:chExt cx="5005729" cy="1427495"/>
            </a:xfrm>
          </p:grpSpPr>
          <p:sp>
            <p:nvSpPr>
              <p:cNvPr id="11576" name="Google Shape;11576;p95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11577" name="Google Shape;11577;p95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11578" name="Google Shape;11578;p954"/>
          <p:cNvSpPr txBox="1">
            <a:spLocks noGrp="1"/>
          </p:cNvSpPr>
          <p:nvPr>
            <p:ph type="title"/>
          </p:nvPr>
        </p:nvSpPr>
        <p:spPr>
          <a:xfrm>
            <a:off x="914400" y="547690"/>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579" name="Google Shape;11579;p954"/>
          <p:cNvSpPr txBox="1">
            <a:spLocks noGrp="1"/>
          </p:cNvSpPr>
          <p:nvPr>
            <p:ph type="body" idx="1"/>
          </p:nvPr>
        </p:nvSpPr>
        <p:spPr>
          <a:xfrm>
            <a:off x="914402"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11580" name="Google Shape;11580;p954"/>
          <p:cNvSpPr txBox="1">
            <a:spLocks noGrp="1"/>
          </p:cNvSpPr>
          <p:nvPr>
            <p:ph type="body" idx="2"/>
          </p:nvPr>
        </p:nvSpPr>
        <p:spPr>
          <a:xfrm>
            <a:off x="914402"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581" name="Google Shape;11581;p954"/>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11582" name="Google Shape;11582;p954"/>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583" name="Google Shape;11583;p954"/>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1584" name="Google Shape;11584;p95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1585" name="Google Shape;11585;p95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223.xml><?xml version="1.0" encoding="utf-8"?>
<p:sldLayout xmlns:a="http://schemas.openxmlformats.org/drawingml/2006/main" xmlns:r="http://schemas.openxmlformats.org/officeDocument/2006/relationships" xmlns:p="http://schemas.openxmlformats.org/presentationml/2006/main" matchingName="28_Title Only">
  <p:cSld name="28_Title Only">
    <p:spTree>
      <p:nvGrpSpPr>
        <p:cNvPr id="1" name="Shape 11586"/>
        <p:cNvGrpSpPr/>
        <p:nvPr/>
      </p:nvGrpSpPr>
      <p:grpSpPr>
        <a:xfrm>
          <a:off x="0" y="0"/>
          <a:ext cx="0" cy="0"/>
          <a:chOff x="0" y="0"/>
          <a:chExt cx="0" cy="0"/>
        </a:xfrm>
      </p:grpSpPr>
      <p:grpSp>
        <p:nvGrpSpPr>
          <p:cNvPr id="11587" name="Google Shape;11587;p955"/>
          <p:cNvGrpSpPr/>
          <p:nvPr/>
        </p:nvGrpSpPr>
        <p:grpSpPr>
          <a:xfrm>
            <a:off x="10787315" y="2"/>
            <a:ext cx="7500689" cy="2138988"/>
            <a:chOff x="7191542" y="1"/>
            <a:chExt cx="5000459" cy="1425992"/>
          </a:xfrm>
        </p:grpSpPr>
        <p:pic>
          <p:nvPicPr>
            <p:cNvPr id="11588" name="Google Shape;11588;p95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589" name="Google Shape;11589;p955"/>
            <p:cNvGrpSpPr/>
            <p:nvPr/>
          </p:nvGrpSpPr>
          <p:grpSpPr>
            <a:xfrm>
              <a:off x="7191542" y="1"/>
              <a:ext cx="5000459" cy="1425992"/>
              <a:chOff x="7186272" y="0"/>
              <a:chExt cx="5005729" cy="1427495"/>
            </a:xfrm>
          </p:grpSpPr>
          <p:sp>
            <p:nvSpPr>
              <p:cNvPr id="11590" name="Google Shape;11590;p95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11591" name="Google Shape;11591;p95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11592" name="Google Shape;11592;p955"/>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593" name="Google Shape;11593;p955"/>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1594" name="Google Shape;11594;p95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1595" name="Google Shape;11595;p95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224.xml><?xml version="1.0" encoding="utf-8"?>
<p:sldLayout xmlns:a="http://schemas.openxmlformats.org/drawingml/2006/main" xmlns:r="http://schemas.openxmlformats.org/officeDocument/2006/relationships" xmlns:p="http://schemas.openxmlformats.org/presentationml/2006/main" matchingName="28_End">
  <p:cSld name="28_End">
    <p:spTree>
      <p:nvGrpSpPr>
        <p:cNvPr id="1" name="Shape 11596"/>
        <p:cNvGrpSpPr/>
        <p:nvPr/>
      </p:nvGrpSpPr>
      <p:grpSpPr>
        <a:xfrm>
          <a:off x="0" y="0"/>
          <a:ext cx="0" cy="0"/>
          <a:chOff x="0" y="0"/>
          <a:chExt cx="0" cy="0"/>
        </a:xfrm>
      </p:grpSpPr>
      <p:grpSp>
        <p:nvGrpSpPr>
          <p:cNvPr id="11597" name="Google Shape;11597;p956"/>
          <p:cNvGrpSpPr/>
          <p:nvPr/>
        </p:nvGrpSpPr>
        <p:grpSpPr>
          <a:xfrm>
            <a:off x="0" y="0"/>
            <a:ext cx="18288000" cy="3223245"/>
            <a:chOff x="0" y="0"/>
            <a:chExt cx="12192000" cy="2148830"/>
          </a:xfrm>
        </p:grpSpPr>
        <p:sp>
          <p:nvSpPr>
            <p:cNvPr id="11598" name="Google Shape;11598;p956"/>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11599" name="Google Shape;11599;p956"/>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sp>
        <p:nvSpPr>
          <p:cNvPr id="11600" name="Google Shape;11600;p956"/>
          <p:cNvSpPr/>
          <p:nvPr/>
        </p:nvSpPr>
        <p:spPr>
          <a:xfrm>
            <a:off x="1353552" y="2276548"/>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11601" name="Google Shape;11601;p956"/>
          <p:cNvSpPr txBox="1">
            <a:spLocks noGrp="1"/>
          </p:cNvSpPr>
          <p:nvPr>
            <p:ph type="body" idx="1"/>
          </p:nvPr>
        </p:nvSpPr>
        <p:spPr>
          <a:xfrm>
            <a:off x="1828802" y="5143502"/>
            <a:ext cx="8373978" cy="2120345"/>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602" name="Google Shape;11602;p956"/>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1603" name="Google Shape;11603;p956"/>
          <p:cNvPicPr preferRelativeResize="0"/>
          <p:nvPr/>
        </p:nvPicPr>
        <p:blipFill rotWithShape="1">
          <a:blip r:embed="rId2">
            <a:alphaModFix/>
          </a:blip>
          <a:srcRect/>
          <a:stretch/>
        </p:blipFill>
        <p:spPr>
          <a:xfrm>
            <a:off x="1353554" y="342557"/>
            <a:ext cx="3037973" cy="1367910"/>
          </a:xfrm>
          <a:prstGeom prst="rect">
            <a:avLst/>
          </a:prstGeom>
          <a:noFill/>
          <a:ln>
            <a:noFill/>
          </a:ln>
        </p:spPr>
      </p:pic>
      <p:sp>
        <p:nvSpPr>
          <p:cNvPr id="11604" name="Google Shape;11604;p956"/>
          <p:cNvSpPr>
            <a:spLocks noGrp="1"/>
          </p:cNvSpPr>
          <p:nvPr>
            <p:ph type="pic" idx="2"/>
          </p:nvPr>
        </p:nvSpPr>
        <p:spPr>
          <a:xfrm>
            <a:off x="10678026" y="350873"/>
            <a:ext cx="7609974" cy="8915400"/>
          </a:xfrm>
          <a:prstGeom prst="rect">
            <a:avLst/>
          </a:prstGeom>
          <a:noFill/>
          <a:ln>
            <a:noFill/>
          </a:ln>
        </p:spPr>
      </p:sp>
    </p:spTree>
  </p:cSld>
  <p:clrMapOvr>
    <a:masterClrMapping/>
  </p:clrMapOvr>
</p:sldLayout>
</file>

<file path=ppt/slideLayouts/slideLayout1225.xml><?xml version="1.0" encoding="utf-8"?>
<p:sldLayout xmlns:a="http://schemas.openxmlformats.org/drawingml/2006/main" xmlns:r="http://schemas.openxmlformats.org/officeDocument/2006/relationships" xmlns:p="http://schemas.openxmlformats.org/presentationml/2006/main" matchingName="28_Blank">
  <p:cSld name="28_Blank">
    <p:spTree>
      <p:nvGrpSpPr>
        <p:cNvPr id="1" name="Shape 11605"/>
        <p:cNvGrpSpPr/>
        <p:nvPr/>
      </p:nvGrpSpPr>
      <p:grpSpPr>
        <a:xfrm>
          <a:off x="0" y="0"/>
          <a:ext cx="0" cy="0"/>
          <a:chOff x="0" y="0"/>
          <a:chExt cx="0" cy="0"/>
        </a:xfrm>
      </p:grpSpPr>
      <p:sp>
        <p:nvSpPr>
          <p:cNvPr id="11606" name="Google Shape;11606;p957"/>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1607" name="Google Shape;11607;p95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1608" name="Google Shape;11608;p95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11609" name="Google Shape;11609;p957"/>
          <p:cNvGrpSpPr/>
          <p:nvPr/>
        </p:nvGrpSpPr>
        <p:grpSpPr>
          <a:xfrm>
            <a:off x="10787315" y="2"/>
            <a:ext cx="7500689" cy="2138988"/>
            <a:chOff x="7191542" y="1"/>
            <a:chExt cx="5000459" cy="1425992"/>
          </a:xfrm>
        </p:grpSpPr>
        <p:pic>
          <p:nvPicPr>
            <p:cNvPr id="11610" name="Google Shape;11610;p95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611" name="Google Shape;11611;p957"/>
            <p:cNvGrpSpPr/>
            <p:nvPr/>
          </p:nvGrpSpPr>
          <p:grpSpPr>
            <a:xfrm>
              <a:off x="7191542" y="1"/>
              <a:ext cx="5000459" cy="1425992"/>
              <a:chOff x="7186272" y="0"/>
              <a:chExt cx="5005729" cy="1427495"/>
            </a:xfrm>
          </p:grpSpPr>
          <p:sp>
            <p:nvSpPr>
              <p:cNvPr id="11612" name="Google Shape;11612;p95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11613" name="Google Shape;11613;p95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1226.xml><?xml version="1.0" encoding="utf-8"?>
<p:sldLayout xmlns:a="http://schemas.openxmlformats.org/drawingml/2006/main" xmlns:r="http://schemas.openxmlformats.org/officeDocument/2006/relationships" xmlns:p="http://schemas.openxmlformats.org/presentationml/2006/main" matchingName="20_Title Slide_Yale Blue">
  <p:cSld name="20_Title Slide_Yale Blue">
    <p:spTree>
      <p:nvGrpSpPr>
        <p:cNvPr id="1" name="Shape 11614"/>
        <p:cNvGrpSpPr/>
        <p:nvPr/>
      </p:nvGrpSpPr>
      <p:grpSpPr>
        <a:xfrm>
          <a:off x="0" y="0"/>
          <a:ext cx="0" cy="0"/>
          <a:chOff x="0" y="0"/>
          <a:chExt cx="0" cy="0"/>
        </a:xfrm>
      </p:grpSpPr>
      <p:sp>
        <p:nvSpPr>
          <p:cNvPr id="11615" name="Google Shape;11615;p958"/>
          <p:cNvSpPr txBox="1">
            <a:spLocks noGrp="1"/>
          </p:cNvSpPr>
          <p:nvPr>
            <p:ph type="body" idx="1"/>
          </p:nvPr>
        </p:nvSpPr>
        <p:spPr>
          <a:xfrm>
            <a:off x="4239833" y="8101286"/>
            <a:ext cx="12267920" cy="52334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2801"/>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616" name="Google Shape;11616;p958"/>
          <p:cNvSpPr txBox="1">
            <a:spLocks noGrp="1"/>
          </p:cNvSpPr>
          <p:nvPr>
            <p:ph type="ctrTitle"/>
          </p:nvPr>
        </p:nvSpPr>
        <p:spPr>
          <a:xfrm>
            <a:off x="4239833" y="2710727"/>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8000"/>
              <a:buFont typeface="Verdana"/>
              <a:buNone/>
              <a:defRPr sz="8000"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617" name="Google Shape;11617;p958"/>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11618" name="Google Shape;11618;p95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
        <p:nvSpPr>
          <p:cNvPr id="11619" name="Google Shape;11619;p958"/>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
        <p:nvSpPr>
          <p:cNvPr id="11620" name="Google Shape;11620;p958"/>
          <p:cNvSpPr/>
          <p:nvPr/>
        </p:nvSpPr>
        <p:spPr>
          <a:xfrm rot="10800000">
            <a:off x="2" y="3000373"/>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3600"/>
              <a:buFont typeface="Arial"/>
              <a:buNone/>
            </a:pPr>
            <a:endParaRPr sz="3600" b="0" i="0" u="none" strike="noStrike" cap="none">
              <a:solidFill>
                <a:schemeClr val="lt1"/>
              </a:solidFill>
              <a:latin typeface="Arial"/>
              <a:ea typeface="Arial"/>
              <a:cs typeface="Arial"/>
              <a:sym typeface="Arial"/>
            </a:endParaRPr>
          </a:p>
        </p:txBody>
      </p:sp>
      <p:sp>
        <p:nvSpPr>
          <p:cNvPr id="11621" name="Google Shape;11621;p958"/>
          <p:cNvSpPr/>
          <p:nvPr/>
        </p:nvSpPr>
        <p:spPr>
          <a:xfrm>
            <a:off x="0" y="9172577"/>
            <a:ext cx="18288000" cy="1114424"/>
          </a:xfrm>
          <a:prstGeom prst="rect">
            <a:avLst/>
          </a:prstGeom>
          <a:solidFill>
            <a:srgbClr val="003B5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3600"/>
              <a:buFont typeface="Arial"/>
              <a:buNone/>
            </a:pPr>
            <a:endParaRPr sz="3600" b="0" i="0" u="none" strike="noStrike" cap="none">
              <a:solidFill>
                <a:schemeClr val="lt1"/>
              </a:solidFill>
              <a:latin typeface="Arial"/>
              <a:ea typeface="Arial"/>
              <a:cs typeface="Arial"/>
              <a:sym typeface="Arial"/>
            </a:endParaRPr>
          </a:p>
        </p:txBody>
      </p:sp>
      <p:sp>
        <p:nvSpPr>
          <p:cNvPr id="11622" name="Google Shape;11622;p958"/>
          <p:cNvSpPr txBox="1">
            <a:spLocks noGrp="1"/>
          </p:cNvSpPr>
          <p:nvPr>
            <p:ph type="body" idx="2"/>
          </p:nvPr>
        </p:nvSpPr>
        <p:spPr>
          <a:xfrm>
            <a:off x="4239833" y="5171099"/>
            <a:ext cx="12267920" cy="106997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800"/>
              <a:buNone/>
              <a:defRPr sz="4800" b="0" i="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1623" name="Google Shape;11623;p958"/>
          <p:cNvPicPr preferRelativeResize="0"/>
          <p:nvPr/>
        </p:nvPicPr>
        <p:blipFill rotWithShape="1">
          <a:blip r:embed="rId2">
            <a:alphaModFix/>
          </a:blip>
          <a:srcRect/>
          <a:stretch/>
        </p:blipFill>
        <p:spPr>
          <a:xfrm>
            <a:off x="4244752" y="6267494"/>
            <a:ext cx="6593939" cy="1710245"/>
          </a:xfrm>
          <a:prstGeom prst="rect">
            <a:avLst/>
          </a:prstGeom>
          <a:noFill/>
          <a:ln>
            <a:noFill/>
          </a:ln>
        </p:spPr>
      </p:pic>
    </p:spTree>
  </p:cSld>
  <p:clrMapOvr>
    <a:masterClrMapping/>
  </p:clrMapOvr>
</p:sldLayout>
</file>

<file path=ppt/slideLayouts/slideLayout1227.xml><?xml version="1.0" encoding="utf-8"?>
<p:sldLayout xmlns:a="http://schemas.openxmlformats.org/drawingml/2006/main" xmlns:r="http://schemas.openxmlformats.org/officeDocument/2006/relationships" xmlns:p="http://schemas.openxmlformats.org/presentationml/2006/main" matchingName="1_Section Header">
  <p:cSld name="1_Section Header">
    <p:spTree>
      <p:nvGrpSpPr>
        <p:cNvPr id="1" name="Shape 11624"/>
        <p:cNvGrpSpPr/>
        <p:nvPr/>
      </p:nvGrpSpPr>
      <p:grpSpPr>
        <a:xfrm>
          <a:off x="0" y="0"/>
          <a:ext cx="0" cy="0"/>
          <a:chOff x="0" y="0"/>
          <a:chExt cx="0" cy="0"/>
        </a:xfrm>
      </p:grpSpPr>
      <p:sp>
        <p:nvSpPr>
          <p:cNvPr id="11625" name="Google Shape;11625;p959"/>
          <p:cNvSpPr txBox="1">
            <a:spLocks noGrp="1"/>
          </p:cNvSpPr>
          <p:nvPr>
            <p:ph type="title"/>
          </p:nvPr>
        </p:nvSpPr>
        <p:spPr>
          <a:xfrm>
            <a:off x="1444626" y="6610355"/>
            <a:ext cx="15544800" cy="2043113"/>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Clr>
                <a:schemeClr val="accent1"/>
              </a:buClr>
              <a:buSzPts val="6000"/>
              <a:buFont typeface="Calibri"/>
              <a:buNone/>
              <a:defRPr sz="6000" b="1"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626" name="Google Shape;11626;p959"/>
          <p:cNvSpPr txBox="1">
            <a:spLocks noGrp="1"/>
          </p:cNvSpPr>
          <p:nvPr>
            <p:ph type="body" idx="1"/>
          </p:nvPr>
        </p:nvSpPr>
        <p:spPr>
          <a:xfrm>
            <a:off x="1444626" y="4360070"/>
            <a:ext cx="15544800" cy="2250281"/>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1500"/>
              </a:spcBef>
              <a:spcAft>
                <a:spcPts val="0"/>
              </a:spcAft>
              <a:buSzPts val="3000"/>
              <a:buNone/>
              <a:defRPr sz="3000">
                <a:solidFill>
                  <a:srgbClr val="919497"/>
                </a:solidFill>
              </a:defRPr>
            </a:lvl1pPr>
            <a:lvl2pPr marL="914400" lvl="1" indent="-228600" algn="l">
              <a:lnSpc>
                <a:spcPct val="100000"/>
              </a:lnSpc>
              <a:spcBef>
                <a:spcPts val="1500"/>
              </a:spcBef>
              <a:spcAft>
                <a:spcPts val="0"/>
              </a:spcAft>
              <a:buSzPts val="2700"/>
              <a:buNone/>
              <a:defRPr sz="2700">
                <a:solidFill>
                  <a:srgbClr val="919497"/>
                </a:solidFill>
              </a:defRPr>
            </a:lvl2pPr>
            <a:lvl3pPr marL="1371600" lvl="2" indent="-228600" algn="l">
              <a:lnSpc>
                <a:spcPct val="100000"/>
              </a:lnSpc>
              <a:spcBef>
                <a:spcPts val="1500"/>
              </a:spcBef>
              <a:spcAft>
                <a:spcPts val="0"/>
              </a:spcAft>
              <a:buSzPts val="2400"/>
              <a:buNone/>
              <a:defRPr sz="2400">
                <a:solidFill>
                  <a:srgbClr val="919497"/>
                </a:solidFill>
              </a:defRPr>
            </a:lvl3pPr>
            <a:lvl4pPr marL="1828800" lvl="3" indent="-228600" algn="l">
              <a:lnSpc>
                <a:spcPct val="100000"/>
              </a:lnSpc>
              <a:spcBef>
                <a:spcPts val="1500"/>
              </a:spcBef>
              <a:spcAft>
                <a:spcPts val="0"/>
              </a:spcAft>
              <a:buSzPts val="2100"/>
              <a:buNone/>
              <a:defRPr sz="2100">
                <a:solidFill>
                  <a:srgbClr val="919497"/>
                </a:solidFill>
              </a:defRPr>
            </a:lvl4pPr>
            <a:lvl5pPr marL="2286000" lvl="4" indent="-228600" algn="l">
              <a:lnSpc>
                <a:spcPct val="100000"/>
              </a:lnSpc>
              <a:spcBef>
                <a:spcPts val="1500"/>
              </a:spcBef>
              <a:spcAft>
                <a:spcPts val="0"/>
              </a:spcAft>
              <a:buSzPts val="2100"/>
              <a:buNone/>
              <a:defRPr sz="2100">
                <a:solidFill>
                  <a:srgbClr val="919497"/>
                </a:solidFill>
              </a:defRPr>
            </a:lvl5pPr>
            <a:lvl6pPr marL="2743200" lvl="5" indent="-228600" algn="l">
              <a:lnSpc>
                <a:spcPct val="90000"/>
              </a:lnSpc>
              <a:spcBef>
                <a:spcPts val="1500"/>
              </a:spcBef>
              <a:spcAft>
                <a:spcPts val="0"/>
              </a:spcAft>
              <a:buClr>
                <a:srgbClr val="919497"/>
              </a:buClr>
              <a:buSzPts val="2100"/>
              <a:buNone/>
              <a:defRPr sz="2100">
                <a:solidFill>
                  <a:srgbClr val="919497"/>
                </a:solidFill>
              </a:defRPr>
            </a:lvl6pPr>
            <a:lvl7pPr marL="3200400" lvl="6" indent="-228600" algn="l">
              <a:lnSpc>
                <a:spcPct val="90000"/>
              </a:lnSpc>
              <a:spcBef>
                <a:spcPts val="750"/>
              </a:spcBef>
              <a:spcAft>
                <a:spcPts val="0"/>
              </a:spcAft>
              <a:buClr>
                <a:srgbClr val="919497"/>
              </a:buClr>
              <a:buSzPts val="2100"/>
              <a:buNone/>
              <a:defRPr sz="2100">
                <a:solidFill>
                  <a:srgbClr val="919497"/>
                </a:solidFill>
              </a:defRPr>
            </a:lvl7pPr>
            <a:lvl8pPr marL="3657600" lvl="7" indent="-228600" algn="l">
              <a:lnSpc>
                <a:spcPct val="90000"/>
              </a:lnSpc>
              <a:spcBef>
                <a:spcPts val="750"/>
              </a:spcBef>
              <a:spcAft>
                <a:spcPts val="0"/>
              </a:spcAft>
              <a:buClr>
                <a:srgbClr val="919497"/>
              </a:buClr>
              <a:buSzPts val="2100"/>
              <a:buNone/>
              <a:defRPr sz="2100">
                <a:solidFill>
                  <a:srgbClr val="919497"/>
                </a:solidFill>
              </a:defRPr>
            </a:lvl8pPr>
            <a:lvl9pPr marL="4114800" lvl="8" indent="-228600" algn="l">
              <a:lnSpc>
                <a:spcPct val="90000"/>
              </a:lnSpc>
              <a:spcBef>
                <a:spcPts val="750"/>
              </a:spcBef>
              <a:spcAft>
                <a:spcPts val="0"/>
              </a:spcAft>
              <a:buClr>
                <a:srgbClr val="919497"/>
              </a:buClr>
              <a:buSzPts val="2100"/>
              <a:buNone/>
              <a:defRPr sz="2100">
                <a:solidFill>
                  <a:srgbClr val="919497"/>
                </a:solidFill>
              </a:defRPr>
            </a:lvl9pPr>
          </a:lstStyle>
          <a:p>
            <a:endParaRPr/>
          </a:p>
        </p:txBody>
      </p:sp>
      <p:sp>
        <p:nvSpPr>
          <p:cNvPr id="11627" name="Google Shape;11627;p959"/>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11628" name="Google Shape;11628;p95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
        <p:nvSpPr>
          <p:cNvPr id="11629" name="Google Shape;11629;p959"/>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28.xml><?xml version="1.0" encoding="utf-8"?>
<p:sldLayout xmlns:a="http://schemas.openxmlformats.org/drawingml/2006/main" xmlns:r="http://schemas.openxmlformats.org/officeDocument/2006/relationships" xmlns:p="http://schemas.openxmlformats.org/presentationml/2006/main" matchingName="1_Content with Caption">
  <p:cSld name="1_Content with Caption">
    <p:spTree>
      <p:nvGrpSpPr>
        <p:cNvPr id="1" name="Shape 11630"/>
        <p:cNvGrpSpPr/>
        <p:nvPr/>
      </p:nvGrpSpPr>
      <p:grpSpPr>
        <a:xfrm>
          <a:off x="0" y="0"/>
          <a:ext cx="0" cy="0"/>
          <a:chOff x="0" y="0"/>
          <a:chExt cx="0" cy="0"/>
        </a:xfrm>
      </p:grpSpPr>
      <p:sp>
        <p:nvSpPr>
          <p:cNvPr id="11631" name="Google Shape;11631;p960"/>
          <p:cNvSpPr txBox="1">
            <a:spLocks noGrp="1"/>
          </p:cNvSpPr>
          <p:nvPr>
            <p:ph type="title"/>
          </p:nvPr>
        </p:nvSpPr>
        <p:spPr>
          <a:xfrm>
            <a:off x="914408" y="409577"/>
            <a:ext cx="6016626" cy="1743077"/>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3000"/>
              <a:buFont typeface="Calibri"/>
              <a:buNone/>
              <a:defRPr sz="3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632" name="Google Shape;11632;p960"/>
          <p:cNvSpPr txBox="1">
            <a:spLocks noGrp="1"/>
          </p:cNvSpPr>
          <p:nvPr>
            <p:ph type="body" idx="1"/>
          </p:nvPr>
        </p:nvSpPr>
        <p:spPr>
          <a:xfrm>
            <a:off x="7150100" y="409582"/>
            <a:ext cx="10223501" cy="8779670"/>
          </a:xfrm>
          <a:prstGeom prst="rect">
            <a:avLst/>
          </a:prstGeom>
          <a:noFill/>
          <a:ln>
            <a:noFill/>
          </a:ln>
        </p:spPr>
        <p:txBody>
          <a:bodyPr spcFirstLastPara="1" wrap="square" lIns="91425" tIns="45700" rIns="91425" bIns="45700" anchor="t" anchorCtr="0">
            <a:noAutofit/>
          </a:bodyPr>
          <a:lstStyle>
            <a:lvl1pPr marL="457200" lvl="0" indent="-533400" algn="l">
              <a:lnSpc>
                <a:spcPct val="100000"/>
              </a:lnSpc>
              <a:spcBef>
                <a:spcPts val="1500"/>
              </a:spcBef>
              <a:spcAft>
                <a:spcPts val="0"/>
              </a:spcAft>
              <a:buSzPts val="4800"/>
              <a:buChar char="•"/>
              <a:defRPr sz="4800"/>
            </a:lvl1pPr>
            <a:lvl2pPr marL="914400" lvl="1" indent="-495300" algn="l">
              <a:lnSpc>
                <a:spcPct val="100000"/>
              </a:lnSpc>
              <a:spcBef>
                <a:spcPts val="1500"/>
              </a:spcBef>
              <a:spcAft>
                <a:spcPts val="0"/>
              </a:spcAft>
              <a:buSzPts val="4200"/>
              <a:buChar char="•"/>
              <a:defRPr sz="4200"/>
            </a:lvl2pPr>
            <a:lvl3pPr marL="1371600" lvl="2" indent="-457200" algn="l">
              <a:lnSpc>
                <a:spcPct val="100000"/>
              </a:lnSpc>
              <a:spcBef>
                <a:spcPts val="1500"/>
              </a:spcBef>
              <a:spcAft>
                <a:spcPts val="0"/>
              </a:spcAft>
              <a:buSzPts val="3600"/>
              <a:buChar char="•"/>
              <a:defRPr sz="3600"/>
            </a:lvl3pPr>
            <a:lvl4pPr marL="1828800" lvl="3" indent="-419100" algn="l">
              <a:lnSpc>
                <a:spcPct val="100000"/>
              </a:lnSpc>
              <a:spcBef>
                <a:spcPts val="1500"/>
              </a:spcBef>
              <a:spcAft>
                <a:spcPts val="0"/>
              </a:spcAft>
              <a:buSzPts val="3000"/>
              <a:buChar char="•"/>
              <a:defRPr sz="3000"/>
            </a:lvl4pPr>
            <a:lvl5pPr marL="2286000" lvl="4" indent="-419100" algn="l">
              <a:lnSpc>
                <a:spcPct val="100000"/>
              </a:lnSpc>
              <a:spcBef>
                <a:spcPts val="1500"/>
              </a:spcBef>
              <a:spcAft>
                <a:spcPts val="0"/>
              </a:spcAft>
              <a:buSzPts val="3000"/>
              <a:buChar char="•"/>
              <a:defRPr sz="3000"/>
            </a:lvl5pPr>
            <a:lvl6pPr marL="2743200" lvl="5" indent="-419100" algn="l">
              <a:lnSpc>
                <a:spcPct val="90000"/>
              </a:lnSpc>
              <a:spcBef>
                <a:spcPts val="1500"/>
              </a:spcBef>
              <a:spcAft>
                <a:spcPts val="0"/>
              </a:spcAft>
              <a:buClr>
                <a:schemeClr val="dk1"/>
              </a:buClr>
              <a:buSzPts val="3000"/>
              <a:buChar char="•"/>
              <a:defRPr sz="3000"/>
            </a:lvl6pPr>
            <a:lvl7pPr marL="3200400" lvl="6" indent="-419100" algn="l">
              <a:lnSpc>
                <a:spcPct val="90000"/>
              </a:lnSpc>
              <a:spcBef>
                <a:spcPts val="750"/>
              </a:spcBef>
              <a:spcAft>
                <a:spcPts val="0"/>
              </a:spcAft>
              <a:buClr>
                <a:schemeClr val="dk1"/>
              </a:buClr>
              <a:buSzPts val="3000"/>
              <a:buChar char="•"/>
              <a:defRPr sz="3000"/>
            </a:lvl7pPr>
            <a:lvl8pPr marL="3657600" lvl="7" indent="-419100" algn="l">
              <a:lnSpc>
                <a:spcPct val="90000"/>
              </a:lnSpc>
              <a:spcBef>
                <a:spcPts val="750"/>
              </a:spcBef>
              <a:spcAft>
                <a:spcPts val="0"/>
              </a:spcAft>
              <a:buClr>
                <a:schemeClr val="dk1"/>
              </a:buClr>
              <a:buSzPts val="3000"/>
              <a:buChar char="•"/>
              <a:defRPr sz="3000"/>
            </a:lvl8pPr>
            <a:lvl9pPr marL="4114800" lvl="8" indent="-419100" algn="l">
              <a:lnSpc>
                <a:spcPct val="90000"/>
              </a:lnSpc>
              <a:spcBef>
                <a:spcPts val="750"/>
              </a:spcBef>
              <a:spcAft>
                <a:spcPts val="0"/>
              </a:spcAft>
              <a:buClr>
                <a:schemeClr val="dk1"/>
              </a:buClr>
              <a:buSzPts val="3000"/>
              <a:buChar char="•"/>
              <a:defRPr sz="3000"/>
            </a:lvl9pPr>
          </a:lstStyle>
          <a:p>
            <a:endParaRPr/>
          </a:p>
        </p:txBody>
      </p:sp>
      <p:sp>
        <p:nvSpPr>
          <p:cNvPr id="11633" name="Google Shape;11633;p960"/>
          <p:cNvSpPr txBox="1">
            <a:spLocks noGrp="1"/>
          </p:cNvSpPr>
          <p:nvPr>
            <p:ph type="body" idx="2"/>
          </p:nvPr>
        </p:nvSpPr>
        <p:spPr>
          <a:xfrm>
            <a:off x="914408" y="2152655"/>
            <a:ext cx="6016626" cy="7036595"/>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2100"/>
              <a:buNone/>
              <a:defRPr sz="2100"/>
            </a:lvl1pPr>
            <a:lvl2pPr marL="914400" lvl="1" indent="-228600" algn="l">
              <a:lnSpc>
                <a:spcPct val="100000"/>
              </a:lnSpc>
              <a:spcBef>
                <a:spcPts val="1500"/>
              </a:spcBef>
              <a:spcAft>
                <a:spcPts val="0"/>
              </a:spcAft>
              <a:buSzPts val="1800"/>
              <a:buNone/>
              <a:defRPr sz="1800"/>
            </a:lvl2pPr>
            <a:lvl3pPr marL="1371600" lvl="2" indent="-228600" algn="l">
              <a:lnSpc>
                <a:spcPct val="100000"/>
              </a:lnSpc>
              <a:spcBef>
                <a:spcPts val="1500"/>
              </a:spcBef>
              <a:spcAft>
                <a:spcPts val="0"/>
              </a:spcAft>
              <a:buSzPts val="1500"/>
              <a:buNone/>
              <a:defRPr sz="1500"/>
            </a:lvl3pPr>
            <a:lvl4pPr marL="1828800" lvl="3" indent="-228600" algn="l">
              <a:lnSpc>
                <a:spcPct val="100000"/>
              </a:lnSpc>
              <a:spcBef>
                <a:spcPts val="1500"/>
              </a:spcBef>
              <a:spcAft>
                <a:spcPts val="0"/>
              </a:spcAft>
              <a:buSzPts val="1350"/>
              <a:buNone/>
              <a:defRPr sz="1350"/>
            </a:lvl4pPr>
            <a:lvl5pPr marL="2286000" lvl="4" indent="-228600" algn="l">
              <a:lnSpc>
                <a:spcPct val="100000"/>
              </a:lnSpc>
              <a:spcBef>
                <a:spcPts val="1500"/>
              </a:spcBef>
              <a:spcAft>
                <a:spcPts val="0"/>
              </a:spcAft>
              <a:buSzPts val="1350"/>
              <a:buNone/>
              <a:defRPr sz="1350"/>
            </a:lvl5pPr>
            <a:lvl6pPr marL="2743200" lvl="5" indent="-228600" algn="l">
              <a:lnSpc>
                <a:spcPct val="90000"/>
              </a:lnSpc>
              <a:spcBef>
                <a:spcPts val="1500"/>
              </a:spcBef>
              <a:spcAft>
                <a:spcPts val="0"/>
              </a:spcAft>
              <a:buClr>
                <a:schemeClr val="dk1"/>
              </a:buClr>
              <a:buSzPts val="1350"/>
              <a:buNone/>
              <a:defRPr sz="1350"/>
            </a:lvl6pPr>
            <a:lvl7pPr marL="3200400" lvl="6" indent="-228600" algn="l">
              <a:lnSpc>
                <a:spcPct val="90000"/>
              </a:lnSpc>
              <a:spcBef>
                <a:spcPts val="750"/>
              </a:spcBef>
              <a:spcAft>
                <a:spcPts val="0"/>
              </a:spcAft>
              <a:buClr>
                <a:schemeClr val="dk1"/>
              </a:buClr>
              <a:buSzPts val="1350"/>
              <a:buNone/>
              <a:defRPr sz="1350"/>
            </a:lvl7pPr>
            <a:lvl8pPr marL="3657600" lvl="7" indent="-228600" algn="l">
              <a:lnSpc>
                <a:spcPct val="90000"/>
              </a:lnSpc>
              <a:spcBef>
                <a:spcPts val="750"/>
              </a:spcBef>
              <a:spcAft>
                <a:spcPts val="0"/>
              </a:spcAft>
              <a:buClr>
                <a:schemeClr val="dk1"/>
              </a:buClr>
              <a:buSzPts val="1350"/>
              <a:buNone/>
              <a:defRPr sz="1350"/>
            </a:lvl8pPr>
            <a:lvl9pPr marL="4114800" lvl="8" indent="-228600" algn="l">
              <a:lnSpc>
                <a:spcPct val="90000"/>
              </a:lnSpc>
              <a:spcBef>
                <a:spcPts val="750"/>
              </a:spcBef>
              <a:spcAft>
                <a:spcPts val="0"/>
              </a:spcAft>
              <a:buClr>
                <a:schemeClr val="dk1"/>
              </a:buClr>
              <a:buSzPts val="1350"/>
              <a:buNone/>
              <a:defRPr sz="1350"/>
            </a:lvl9pPr>
          </a:lstStyle>
          <a:p>
            <a:endParaRPr/>
          </a:p>
        </p:txBody>
      </p:sp>
      <p:sp>
        <p:nvSpPr>
          <p:cNvPr id="11634" name="Google Shape;11634;p960"/>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11635" name="Google Shape;11635;p96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
        <p:nvSpPr>
          <p:cNvPr id="11636" name="Google Shape;11636;p960"/>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29.xml><?xml version="1.0" encoding="utf-8"?>
<p:sldLayout xmlns:a="http://schemas.openxmlformats.org/drawingml/2006/main" xmlns:r="http://schemas.openxmlformats.org/officeDocument/2006/relationships" xmlns:p="http://schemas.openxmlformats.org/presentationml/2006/main" showMasterSp="0" matchingName="5_EVERYDAY - CONTENT ONLY">
  <p:cSld name="5_EVERYDAY - CONTENT ONLY">
    <p:spTree>
      <p:nvGrpSpPr>
        <p:cNvPr id="1" name="Shape 11637"/>
        <p:cNvGrpSpPr/>
        <p:nvPr/>
      </p:nvGrpSpPr>
      <p:grpSpPr>
        <a:xfrm>
          <a:off x="0" y="0"/>
          <a:ext cx="0" cy="0"/>
          <a:chOff x="0" y="0"/>
          <a:chExt cx="0" cy="0"/>
        </a:xfrm>
      </p:grpSpPr>
      <p:sp>
        <p:nvSpPr>
          <p:cNvPr id="11638" name="Google Shape;11638;p961"/>
          <p:cNvSpPr/>
          <p:nvPr/>
        </p:nvSpPr>
        <p:spPr>
          <a:xfrm>
            <a:off x="0" y="0"/>
            <a:ext cx="18288000" cy="1969584"/>
          </a:xfrm>
          <a:prstGeom prst="rect">
            <a:avLst/>
          </a:prstGeom>
          <a:gradFill>
            <a:gsLst>
              <a:gs pos="0">
                <a:schemeClr val="accent1"/>
              </a:gs>
              <a:gs pos="100000">
                <a:schemeClr val="dk2"/>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11639" name="Google Shape;11639;p961"/>
          <p:cNvSpPr/>
          <p:nvPr/>
        </p:nvSpPr>
        <p:spPr>
          <a:xfrm>
            <a:off x="10295465" y="24401"/>
            <a:ext cx="7992534" cy="1218408"/>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chemeClr val="dk1"/>
              </a:buClr>
              <a:buSzPts val="2288"/>
              <a:buFont typeface="Arial"/>
              <a:buNone/>
            </a:pPr>
            <a:endParaRPr sz="2288" b="0" i="0" u="none" strike="noStrike" cap="none">
              <a:solidFill>
                <a:srgbClr val="FFFFFF"/>
              </a:solidFill>
              <a:latin typeface="Helvetica Neue"/>
              <a:ea typeface="Helvetica Neue"/>
              <a:cs typeface="Helvetica Neue"/>
              <a:sym typeface="Helvetica Neue"/>
            </a:endParaRPr>
          </a:p>
        </p:txBody>
      </p:sp>
      <p:sp>
        <p:nvSpPr>
          <p:cNvPr id="11640" name="Google Shape;11640;p961"/>
          <p:cNvSpPr txBox="1">
            <a:spLocks noGrp="1"/>
          </p:cNvSpPr>
          <p:nvPr>
            <p:ph type="body" idx="1"/>
          </p:nvPr>
        </p:nvSpPr>
        <p:spPr>
          <a:xfrm>
            <a:off x="762810" y="2561679"/>
            <a:ext cx="16805496" cy="6972852"/>
          </a:xfrm>
          <a:prstGeom prst="rect">
            <a:avLst/>
          </a:prstGeom>
          <a:noFill/>
          <a:ln>
            <a:noFill/>
          </a:ln>
        </p:spPr>
        <p:txBody>
          <a:bodyPr spcFirstLastPara="1" wrap="square" lIns="91425" tIns="45700" rIns="91425" bIns="45700" anchor="t" anchorCtr="0">
            <a:noAutofit/>
          </a:bodyPr>
          <a:lstStyle>
            <a:lvl1pPr marL="457200" lvl="0" indent="-457200" algn="l">
              <a:lnSpc>
                <a:spcPct val="100000"/>
              </a:lnSpc>
              <a:spcBef>
                <a:spcPts val="1500"/>
              </a:spcBef>
              <a:spcAft>
                <a:spcPts val="0"/>
              </a:spcAft>
              <a:buSzPts val="3600"/>
              <a:buChar char="•"/>
              <a:defRPr>
                <a:solidFill>
                  <a:srgbClr val="4B545E"/>
                </a:solidFill>
              </a:defRPr>
            </a:lvl1pPr>
            <a:lvl2pPr marL="914400" lvl="1" indent="-419100" algn="l">
              <a:lnSpc>
                <a:spcPct val="100000"/>
              </a:lnSpc>
              <a:spcBef>
                <a:spcPts val="1500"/>
              </a:spcBef>
              <a:spcAft>
                <a:spcPts val="0"/>
              </a:spcAft>
              <a:buSzPts val="3000"/>
              <a:buChar char="•"/>
              <a:defRPr>
                <a:solidFill>
                  <a:srgbClr val="4B545E"/>
                </a:solidFill>
              </a:defRPr>
            </a:lvl2pPr>
            <a:lvl3pPr marL="1371600" lvl="2" indent="-400050" algn="l">
              <a:lnSpc>
                <a:spcPct val="100000"/>
              </a:lnSpc>
              <a:spcBef>
                <a:spcPts val="1500"/>
              </a:spcBef>
              <a:spcAft>
                <a:spcPts val="0"/>
              </a:spcAft>
              <a:buSzPts val="2700"/>
              <a:buChar char="•"/>
              <a:defRPr>
                <a:solidFill>
                  <a:srgbClr val="4B545E"/>
                </a:solidFill>
              </a:defRPr>
            </a:lvl3pPr>
            <a:lvl4pPr marL="1828800" lvl="3" indent="-381000" algn="l">
              <a:lnSpc>
                <a:spcPct val="100000"/>
              </a:lnSpc>
              <a:spcBef>
                <a:spcPts val="1500"/>
              </a:spcBef>
              <a:spcAft>
                <a:spcPts val="0"/>
              </a:spcAft>
              <a:buSzPts val="2400"/>
              <a:buChar char="•"/>
              <a:defRPr>
                <a:solidFill>
                  <a:srgbClr val="4B545E"/>
                </a:solidFill>
              </a:defRPr>
            </a:lvl4pPr>
            <a:lvl5pPr marL="2286000" lvl="4" indent="-381000" algn="l">
              <a:lnSpc>
                <a:spcPct val="100000"/>
              </a:lnSpc>
              <a:spcBef>
                <a:spcPts val="1500"/>
              </a:spcBef>
              <a:spcAft>
                <a:spcPts val="0"/>
              </a:spcAft>
              <a:buSzPts val="2400"/>
              <a:buChar char="•"/>
              <a:defRPr>
                <a:solidFill>
                  <a:srgbClr val="4B545E"/>
                </a:solidFill>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641" name="Google Shape;11641;p961"/>
          <p:cNvSpPr/>
          <p:nvPr/>
        </p:nvSpPr>
        <p:spPr>
          <a:xfrm>
            <a:off x="10295465" y="779472"/>
            <a:ext cx="7992534" cy="1218408"/>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chemeClr val="dk1"/>
              </a:buClr>
              <a:buSzPts val="2288"/>
              <a:buFont typeface="Arial"/>
              <a:buNone/>
            </a:pPr>
            <a:endParaRPr sz="2288" b="0" i="0" u="none" strike="noStrike" cap="none">
              <a:solidFill>
                <a:srgbClr val="FFFFFF"/>
              </a:solidFill>
              <a:latin typeface="Helvetica Neue"/>
              <a:ea typeface="Helvetica Neue"/>
              <a:cs typeface="Helvetica Neue"/>
              <a:sym typeface="Helvetica Neue"/>
            </a:endParaRPr>
          </a:p>
        </p:txBody>
      </p:sp>
      <p:sp>
        <p:nvSpPr>
          <p:cNvPr id="11642" name="Google Shape;11642;p961"/>
          <p:cNvSpPr txBox="1">
            <a:spLocks noGrp="1"/>
          </p:cNvSpPr>
          <p:nvPr>
            <p:ph type="title"/>
          </p:nvPr>
        </p:nvSpPr>
        <p:spPr>
          <a:xfrm>
            <a:off x="457200" y="255084"/>
            <a:ext cx="17145000" cy="17145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lt1"/>
              </a:buClr>
              <a:buSzPts val="4800"/>
              <a:buFont typeface="Calibri"/>
              <a:buNone/>
              <a:defRPr sz="4800" b="1">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643" name="Google Shape;11643;p961"/>
          <p:cNvSpPr txBox="1">
            <a:spLocks noGrp="1"/>
          </p:cNvSpPr>
          <p:nvPr>
            <p:ph type="body" idx="2"/>
          </p:nvPr>
        </p:nvSpPr>
        <p:spPr>
          <a:xfrm>
            <a:off x="498281" y="1430019"/>
            <a:ext cx="17145168" cy="623888"/>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500"/>
              </a:spcBef>
              <a:spcAft>
                <a:spcPts val="0"/>
              </a:spcAft>
              <a:buSzPts val="2100"/>
              <a:buNone/>
              <a:defRPr sz="2100">
                <a:solidFill>
                  <a:schemeClr val="lt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1644" name="Google Shape;11644;p961"/>
          <p:cNvCxnSpPr/>
          <p:nvPr/>
        </p:nvCxnSpPr>
        <p:spPr>
          <a:xfrm>
            <a:off x="16967588" y="9670909"/>
            <a:ext cx="0" cy="401825"/>
          </a:xfrm>
          <a:prstGeom prst="straightConnector1">
            <a:avLst/>
          </a:prstGeom>
          <a:noFill/>
          <a:ln w="9525" cap="flat" cmpd="sng">
            <a:solidFill>
              <a:srgbClr val="7F7F7F"/>
            </a:solidFill>
            <a:prstDash val="solid"/>
            <a:miter lim="800000"/>
            <a:headEnd type="none" w="sm" len="sm"/>
            <a:tailEnd type="none" w="sm" len="sm"/>
          </a:ln>
        </p:spPr>
      </p:cxnSp>
      <p:sp>
        <p:nvSpPr>
          <p:cNvPr id="11645" name="Google Shape;11645;p961"/>
          <p:cNvSpPr txBox="1">
            <a:spLocks noGrp="1"/>
          </p:cNvSpPr>
          <p:nvPr>
            <p:ph type="sldNum" idx="12"/>
          </p:nvPr>
        </p:nvSpPr>
        <p:spPr>
          <a:xfrm>
            <a:off x="16803893" y="9681800"/>
            <a:ext cx="839556" cy="478763"/>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7F7F7F"/>
              </a:buClr>
              <a:buSzPts val="1500"/>
              <a:buFont typeface="Arial"/>
              <a:buNone/>
              <a:defRPr sz="1500" b="0" i="0" u="none" strike="noStrike" cap="none">
                <a:solidFill>
                  <a:srgbClr val="7F7F7F"/>
                </a:solidFill>
                <a:latin typeface="Arial"/>
                <a:ea typeface="Arial"/>
                <a:cs typeface="Arial"/>
                <a:sym typeface="Arial"/>
              </a:defRPr>
            </a:lvl1pPr>
            <a:lvl2pPr marL="0" marR="0" lvl="1" indent="0" algn="r">
              <a:lnSpc>
                <a:spcPct val="100000"/>
              </a:lnSpc>
              <a:spcBef>
                <a:spcPts val="0"/>
              </a:spcBef>
              <a:spcAft>
                <a:spcPts val="0"/>
              </a:spcAft>
              <a:buClr>
                <a:srgbClr val="7F7F7F"/>
              </a:buClr>
              <a:buSzPts val="1500"/>
              <a:buFont typeface="Arial"/>
              <a:buNone/>
              <a:defRPr sz="1500" b="0" i="0" u="none" strike="noStrike" cap="none">
                <a:solidFill>
                  <a:srgbClr val="7F7F7F"/>
                </a:solidFill>
                <a:latin typeface="Arial"/>
                <a:ea typeface="Arial"/>
                <a:cs typeface="Arial"/>
                <a:sym typeface="Arial"/>
              </a:defRPr>
            </a:lvl2pPr>
            <a:lvl3pPr marL="0" marR="0" lvl="2" indent="0" algn="r">
              <a:lnSpc>
                <a:spcPct val="100000"/>
              </a:lnSpc>
              <a:spcBef>
                <a:spcPts val="0"/>
              </a:spcBef>
              <a:spcAft>
                <a:spcPts val="0"/>
              </a:spcAft>
              <a:buClr>
                <a:srgbClr val="7F7F7F"/>
              </a:buClr>
              <a:buSzPts val="1500"/>
              <a:buFont typeface="Arial"/>
              <a:buNone/>
              <a:defRPr sz="1500" b="0" i="0" u="none" strike="noStrike" cap="none">
                <a:solidFill>
                  <a:srgbClr val="7F7F7F"/>
                </a:solidFill>
                <a:latin typeface="Arial"/>
                <a:ea typeface="Arial"/>
                <a:cs typeface="Arial"/>
                <a:sym typeface="Arial"/>
              </a:defRPr>
            </a:lvl3pPr>
            <a:lvl4pPr marL="0" marR="0" lvl="3" indent="0" algn="r">
              <a:lnSpc>
                <a:spcPct val="100000"/>
              </a:lnSpc>
              <a:spcBef>
                <a:spcPts val="0"/>
              </a:spcBef>
              <a:spcAft>
                <a:spcPts val="0"/>
              </a:spcAft>
              <a:buClr>
                <a:srgbClr val="7F7F7F"/>
              </a:buClr>
              <a:buSzPts val="1500"/>
              <a:buFont typeface="Arial"/>
              <a:buNone/>
              <a:defRPr sz="1500" b="0" i="0" u="none" strike="noStrike" cap="none">
                <a:solidFill>
                  <a:srgbClr val="7F7F7F"/>
                </a:solidFill>
                <a:latin typeface="Arial"/>
                <a:ea typeface="Arial"/>
                <a:cs typeface="Arial"/>
                <a:sym typeface="Arial"/>
              </a:defRPr>
            </a:lvl4pPr>
            <a:lvl5pPr marL="0" marR="0" lvl="4" indent="0" algn="r">
              <a:lnSpc>
                <a:spcPct val="100000"/>
              </a:lnSpc>
              <a:spcBef>
                <a:spcPts val="0"/>
              </a:spcBef>
              <a:spcAft>
                <a:spcPts val="0"/>
              </a:spcAft>
              <a:buClr>
                <a:srgbClr val="7F7F7F"/>
              </a:buClr>
              <a:buSzPts val="1500"/>
              <a:buFont typeface="Arial"/>
              <a:buNone/>
              <a:defRPr sz="1500" b="0" i="0" u="none" strike="noStrike" cap="none">
                <a:solidFill>
                  <a:srgbClr val="7F7F7F"/>
                </a:solidFill>
                <a:latin typeface="Arial"/>
                <a:ea typeface="Arial"/>
                <a:cs typeface="Arial"/>
                <a:sym typeface="Arial"/>
              </a:defRPr>
            </a:lvl5pPr>
            <a:lvl6pPr marL="0" marR="0" lvl="5" indent="0" algn="r">
              <a:lnSpc>
                <a:spcPct val="100000"/>
              </a:lnSpc>
              <a:spcBef>
                <a:spcPts val="0"/>
              </a:spcBef>
              <a:spcAft>
                <a:spcPts val="0"/>
              </a:spcAft>
              <a:buClr>
                <a:srgbClr val="7F7F7F"/>
              </a:buClr>
              <a:buSzPts val="1500"/>
              <a:buFont typeface="Arial"/>
              <a:buNone/>
              <a:defRPr sz="1500" b="0" i="0" u="none" strike="noStrike" cap="none">
                <a:solidFill>
                  <a:srgbClr val="7F7F7F"/>
                </a:solidFill>
                <a:latin typeface="Arial"/>
                <a:ea typeface="Arial"/>
                <a:cs typeface="Arial"/>
                <a:sym typeface="Arial"/>
              </a:defRPr>
            </a:lvl6pPr>
            <a:lvl7pPr marL="0" marR="0" lvl="6" indent="0" algn="r">
              <a:lnSpc>
                <a:spcPct val="100000"/>
              </a:lnSpc>
              <a:spcBef>
                <a:spcPts val="0"/>
              </a:spcBef>
              <a:spcAft>
                <a:spcPts val="0"/>
              </a:spcAft>
              <a:buClr>
                <a:srgbClr val="7F7F7F"/>
              </a:buClr>
              <a:buSzPts val="1500"/>
              <a:buFont typeface="Arial"/>
              <a:buNone/>
              <a:defRPr sz="1500" b="0" i="0" u="none" strike="noStrike" cap="none">
                <a:solidFill>
                  <a:srgbClr val="7F7F7F"/>
                </a:solidFill>
                <a:latin typeface="Arial"/>
                <a:ea typeface="Arial"/>
                <a:cs typeface="Arial"/>
                <a:sym typeface="Arial"/>
              </a:defRPr>
            </a:lvl7pPr>
            <a:lvl8pPr marL="0" marR="0" lvl="7" indent="0" algn="r">
              <a:lnSpc>
                <a:spcPct val="100000"/>
              </a:lnSpc>
              <a:spcBef>
                <a:spcPts val="0"/>
              </a:spcBef>
              <a:spcAft>
                <a:spcPts val="0"/>
              </a:spcAft>
              <a:buClr>
                <a:srgbClr val="7F7F7F"/>
              </a:buClr>
              <a:buSzPts val="1500"/>
              <a:buFont typeface="Arial"/>
              <a:buNone/>
              <a:defRPr sz="1500" b="0" i="0" u="none" strike="noStrike" cap="none">
                <a:solidFill>
                  <a:srgbClr val="7F7F7F"/>
                </a:solidFill>
                <a:latin typeface="Arial"/>
                <a:ea typeface="Arial"/>
                <a:cs typeface="Arial"/>
                <a:sym typeface="Arial"/>
              </a:defRPr>
            </a:lvl8pPr>
            <a:lvl9pPr marL="0" marR="0" lvl="8" indent="0" algn="r">
              <a:lnSpc>
                <a:spcPct val="100000"/>
              </a:lnSpc>
              <a:spcBef>
                <a:spcPts val="0"/>
              </a:spcBef>
              <a:spcAft>
                <a:spcPts val="0"/>
              </a:spcAft>
              <a:buClr>
                <a:srgbClr val="7F7F7F"/>
              </a:buClr>
              <a:buSzPts val="1500"/>
              <a:buFont typeface="Arial"/>
              <a:buNone/>
              <a:defRPr sz="1500" b="0" i="0" u="none" strike="noStrike" cap="none">
                <a:solidFill>
                  <a:srgbClr val="7F7F7F"/>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pic>
        <p:nvPicPr>
          <p:cNvPr id="11646" name="Google Shape;11646;p961"/>
          <p:cNvPicPr preferRelativeResize="0"/>
          <p:nvPr/>
        </p:nvPicPr>
        <p:blipFill rotWithShape="1">
          <a:blip r:embed="rId2">
            <a:alphaModFix/>
          </a:blip>
          <a:srcRect/>
          <a:stretch/>
        </p:blipFill>
        <p:spPr>
          <a:xfrm>
            <a:off x="14394692" y="9738360"/>
            <a:ext cx="2409203" cy="343857"/>
          </a:xfrm>
          <a:prstGeom prst="rect">
            <a:avLst/>
          </a:prstGeom>
          <a:noFill/>
          <a:ln>
            <a:noFill/>
          </a:ln>
        </p:spPr>
      </p:pic>
    </p:spTree>
  </p:cSld>
  <p:clrMapOvr>
    <a:masterClrMapping/>
  </p:clrMapOvr>
</p:sldLayout>
</file>

<file path=ppt/slideLayouts/slideLayout1230.xml><?xml version="1.0" encoding="utf-8"?>
<p:sldLayout xmlns:a="http://schemas.openxmlformats.org/drawingml/2006/main" xmlns:r="http://schemas.openxmlformats.org/officeDocument/2006/relationships" xmlns:p="http://schemas.openxmlformats.org/presentationml/2006/main" matchingName="64_Quotation">
  <p:cSld name="64_Quotation">
    <p:spTree>
      <p:nvGrpSpPr>
        <p:cNvPr id="1" name="Shape 11647"/>
        <p:cNvGrpSpPr/>
        <p:nvPr/>
      </p:nvGrpSpPr>
      <p:grpSpPr>
        <a:xfrm>
          <a:off x="0" y="0"/>
          <a:ext cx="0" cy="0"/>
          <a:chOff x="0" y="0"/>
          <a:chExt cx="0" cy="0"/>
        </a:xfrm>
      </p:grpSpPr>
      <p:sp>
        <p:nvSpPr>
          <p:cNvPr id="11648" name="Google Shape;11648;p962"/>
          <p:cNvSpPr/>
          <p:nvPr/>
        </p:nvSpPr>
        <p:spPr>
          <a:xfrm>
            <a:off x="2141035"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1649" name="Google Shape;11649;p962"/>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650" name="Google Shape;11650;p962"/>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651" name="Google Shape;11651;p96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1652" name="Google Shape;11652;p96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1653" name="Google Shape;11653;p96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11654" name="Google Shape;11654;p962"/>
          <p:cNvGrpSpPr/>
          <p:nvPr/>
        </p:nvGrpSpPr>
        <p:grpSpPr>
          <a:xfrm>
            <a:off x="10787314" y="2"/>
            <a:ext cx="7500689" cy="2138988"/>
            <a:chOff x="7191542" y="1"/>
            <a:chExt cx="5000459" cy="1425992"/>
          </a:xfrm>
        </p:grpSpPr>
        <p:pic>
          <p:nvPicPr>
            <p:cNvPr id="11655" name="Google Shape;11655;p96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656" name="Google Shape;11656;p962"/>
            <p:cNvGrpSpPr/>
            <p:nvPr/>
          </p:nvGrpSpPr>
          <p:grpSpPr>
            <a:xfrm>
              <a:off x="7191542" y="1"/>
              <a:ext cx="5000459" cy="1425992"/>
              <a:chOff x="7186272" y="0"/>
              <a:chExt cx="5005729" cy="1427495"/>
            </a:xfrm>
          </p:grpSpPr>
          <p:sp>
            <p:nvSpPr>
              <p:cNvPr id="11657" name="Google Shape;11657;p96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1658" name="Google Shape;11658;p96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11659" name="Google Shape;11659;p962"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231.xml><?xml version="1.0" encoding="utf-8"?>
<p:sldLayout xmlns:a="http://schemas.openxmlformats.org/drawingml/2006/main" xmlns:r="http://schemas.openxmlformats.org/officeDocument/2006/relationships" xmlns:p="http://schemas.openxmlformats.org/presentationml/2006/main" matchingName="65_Quotation">
  <p:cSld name="65_Quotation">
    <p:spTree>
      <p:nvGrpSpPr>
        <p:cNvPr id="1" name="Shape 11660"/>
        <p:cNvGrpSpPr/>
        <p:nvPr/>
      </p:nvGrpSpPr>
      <p:grpSpPr>
        <a:xfrm>
          <a:off x="0" y="0"/>
          <a:ext cx="0" cy="0"/>
          <a:chOff x="0" y="0"/>
          <a:chExt cx="0" cy="0"/>
        </a:xfrm>
      </p:grpSpPr>
      <p:sp>
        <p:nvSpPr>
          <p:cNvPr id="11661" name="Google Shape;11661;p963"/>
          <p:cNvSpPr/>
          <p:nvPr/>
        </p:nvSpPr>
        <p:spPr>
          <a:xfrm>
            <a:off x="2141035"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1662" name="Google Shape;11662;p963"/>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663" name="Google Shape;11663;p963"/>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664" name="Google Shape;11664;p963"/>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1665" name="Google Shape;11665;p96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1666" name="Google Shape;11666;p96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11667" name="Google Shape;11667;p963"/>
          <p:cNvGrpSpPr/>
          <p:nvPr/>
        </p:nvGrpSpPr>
        <p:grpSpPr>
          <a:xfrm>
            <a:off x="10787314" y="2"/>
            <a:ext cx="7500689" cy="2138988"/>
            <a:chOff x="7191542" y="1"/>
            <a:chExt cx="5000459" cy="1425992"/>
          </a:xfrm>
        </p:grpSpPr>
        <p:pic>
          <p:nvPicPr>
            <p:cNvPr id="11668" name="Google Shape;11668;p96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669" name="Google Shape;11669;p963"/>
            <p:cNvGrpSpPr/>
            <p:nvPr/>
          </p:nvGrpSpPr>
          <p:grpSpPr>
            <a:xfrm>
              <a:off x="7191542" y="1"/>
              <a:ext cx="5000459" cy="1425992"/>
              <a:chOff x="7186272" y="0"/>
              <a:chExt cx="5005729" cy="1427495"/>
            </a:xfrm>
          </p:grpSpPr>
          <p:sp>
            <p:nvSpPr>
              <p:cNvPr id="11670" name="Google Shape;11670;p96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1671" name="Google Shape;11671;p96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11672" name="Google Shape;11672;p963"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232.xml><?xml version="1.0" encoding="utf-8"?>
<p:sldLayout xmlns:a="http://schemas.openxmlformats.org/drawingml/2006/main" xmlns:r="http://schemas.openxmlformats.org/officeDocument/2006/relationships" xmlns:p="http://schemas.openxmlformats.org/presentationml/2006/main" matchingName="30_Cover">
  <p:cSld name="30_Cover">
    <p:spTree>
      <p:nvGrpSpPr>
        <p:cNvPr id="1" name="Shape 11673"/>
        <p:cNvGrpSpPr/>
        <p:nvPr/>
      </p:nvGrpSpPr>
      <p:grpSpPr>
        <a:xfrm>
          <a:off x="0" y="0"/>
          <a:ext cx="0" cy="0"/>
          <a:chOff x="0" y="0"/>
          <a:chExt cx="0" cy="0"/>
        </a:xfrm>
      </p:grpSpPr>
      <p:sp>
        <p:nvSpPr>
          <p:cNvPr id="11674" name="Google Shape;11674;p964"/>
          <p:cNvSpPr/>
          <p:nvPr/>
        </p:nvSpPr>
        <p:spPr>
          <a:xfrm>
            <a:off x="1353552" y="1941620"/>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1675" name="Google Shape;11675;p964"/>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6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676" name="Google Shape;11676;p964"/>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11677" name="Google Shape;11677;p964"/>
          <p:cNvSpPr>
            <a:spLocks noGrp="1"/>
          </p:cNvSpPr>
          <p:nvPr>
            <p:ph type="pic" idx="2"/>
          </p:nvPr>
        </p:nvSpPr>
        <p:spPr>
          <a:xfrm>
            <a:off x="10678026" y="350873"/>
            <a:ext cx="7609974" cy="8915400"/>
          </a:xfrm>
          <a:prstGeom prst="rect">
            <a:avLst/>
          </a:prstGeom>
          <a:noFill/>
          <a:ln>
            <a:noFill/>
          </a:ln>
        </p:spPr>
      </p:sp>
      <p:grpSp>
        <p:nvGrpSpPr>
          <p:cNvPr id="11678" name="Google Shape;11678;p964"/>
          <p:cNvGrpSpPr/>
          <p:nvPr/>
        </p:nvGrpSpPr>
        <p:grpSpPr>
          <a:xfrm>
            <a:off x="0" y="7530523"/>
            <a:ext cx="18288000" cy="2756480"/>
            <a:chOff x="0" y="5020348"/>
            <a:chExt cx="12192000" cy="1837653"/>
          </a:xfrm>
        </p:grpSpPr>
        <p:sp>
          <p:nvSpPr>
            <p:cNvPr id="11679" name="Google Shape;11679;p964"/>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1680" name="Google Shape;11680;p964"/>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pic>
          <p:nvPicPr>
            <p:cNvPr id="11681" name="Google Shape;11681;p964"/>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1233.xml><?xml version="1.0" encoding="utf-8"?>
<p:sldLayout xmlns:a="http://schemas.openxmlformats.org/drawingml/2006/main" xmlns:r="http://schemas.openxmlformats.org/officeDocument/2006/relationships" xmlns:p="http://schemas.openxmlformats.org/presentationml/2006/main" matchingName="30_Divider">
  <p:cSld name="30_Divider">
    <p:bg>
      <p:bgPr>
        <a:solidFill>
          <a:schemeClr val="lt2"/>
        </a:solidFill>
        <a:effectLst/>
      </p:bgPr>
    </p:bg>
    <p:spTree>
      <p:nvGrpSpPr>
        <p:cNvPr id="1" name="Shape 11682"/>
        <p:cNvGrpSpPr/>
        <p:nvPr/>
      </p:nvGrpSpPr>
      <p:grpSpPr>
        <a:xfrm>
          <a:off x="0" y="0"/>
          <a:ext cx="0" cy="0"/>
          <a:chOff x="0" y="0"/>
          <a:chExt cx="0" cy="0"/>
        </a:xfrm>
      </p:grpSpPr>
      <p:grpSp>
        <p:nvGrpSpPr>
          <p:cNvPr id="11683" name="Google Shape;11683;p965"/>
          <p:cNvGrpSpPr/>
          <p:nvPr/>
        </p:nvGrpSpPr>
        <p:grpSpPr>
          <a:xfrm>
            <a:off x="0" y="7530521"/>
            <a:ext cx="18288000" cy="2756480"/>
            <a:chOff x="0" y="5020347"/>
            <a:chExt cx="12192000" cy="1837653"/>
          </a:xfrm>
        </p:grpSpPr>
        <p:sp>
          <p:nvSpPr>
            <p:cNvPr id="11684" name="Google Shape;11684;p965"/>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1685" name="Google Shape;11685;p965"/>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1686" name="Google Shape;11686;p965"/>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pic>
          <p:nvPicPr>
            <p:cNvPr id="11687" name="Google Shape;11687;p965"/>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1688" name="Google Shape;11688;p965"/>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689" name="Google Shape;11689;p965"/>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3600"/>
              <a:buNone/>
              <a:defRPr sz="3600">
                <a:solidFill>
                  <a:schemeClr val="dk1"/>
                </a:solidFill>
              </a:defRPr>
            </a:lvl1pPr>
            <a:lvl2pPr lvl="1" algn="ctr">
              <a:lnSpc>
                <a:spcPct val="100000"/>
              </a:lnSpc>
              <a:spcBef>
                <a:spcPts val="1500"/>
              </a:spcBef>
              <a:spcAft>
                <a:spcPts val="0"/>
              </a:spcAft>
              <a:buSzPts val="3000"/>
              <a:buNone/>
              <a:defRPr sz="3000"/>
            </a:lvl2pPr>
            <a:lvl3pPr lvl="2" algn="ctr">
              <a:lnSpc>
                <a:spcPct val="100000"/>
              </a:lnSpc>
              <a:spcBef>
                <a:spcPts val="1500"/>
              </a:spcBef>
              <a:spcAft>
                <a:spcPts val="0"/>
              </a:spcAft>
              <a:buSzPts val="2700"/>
              <a:buNone/>
              <a:defRPr sz="2700"/>
            </a:lvl3pPr>
            <a:lvl4pPr lvl="3" algn="ctr">
              <a:lnSpc>
                <a:spcPct val="100000"/>
              </a:lnSpc>
              <a:spcBef>
                <a:spcPts val="1500"/>
              </a:spcBef>
              <a:spcAft>
                <a:spcPts val="0"/>
              </a:spcAft>
              <a:buSzPts val="2400"/>
              <a:buNone/>
              <a:defRPr sz="2400"/>
            </a:lvl4pPr>
            <a:lvl5pPr lvl="4" algn="ctr">
              <a:lnSpc>
                <a:spcPct val="100000"/>
              </a:lnSpc>
              <a:spcBef>
                <a:spcPts val="1500"/>
              </a:spcBef>
              <a:spcAft>
                <a:spcPts val="0"/>
              </a:spcAft>
              <a:buSzPts val="2400"/>
              <a:buNone/>
              <a:defRPr sz="2400"/>
            </a:lvl5pPr>
            <a:lvl6pPr lvl="5" algn="ctr">
              <a:lnSpc>
                <a:spcPct val="90000"/>
              </a:lnSpc>
              <a:spcBef>
                <a:spcPts val="150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Tree>
  </p:cSld>
  <p:clrMapOvr>
    <a:masterClrMapping/>
  </p:clrMapOvr>
</p:sldLayout>
</file>

<file path=ppt/slideLayouts/slideLayout1234.xml><?xml version="1.0" encoding="utf-8"?>
<p:sldLayout xmlns:a="http://schemas.openxmlformats.org/drawingml/2006/main" xmlns:r="http://schemas.openxmlformats.org/officeDocument/2006/relationships" xmlns:p="http://schemas.openxmlformats.org/presentationml/2006/main" matchingName="66_Quotation">
  <p:cSld name="66_Quotation">
    <p:spTree>
      <p:nvGrpSpPr>
        <p:cNvPr id="1" name="Shape 11690"/>
        <p:cNvGrpSpPr/>
        <p:nvPr/>
      </p:nvGrpSpPr>
      <p:grpSpPr>
        <a:xfrm>
          <a:off x="0" y="0"/>
          <a:ext cx="0" cy="0"/>
          <a:chOff x="0" y="0"/>
          <a:chExt cx="0" cy="0"/>
        </a:xfrm>
      </p:grpSpPr>
      <p:sp>
        <p:nvSpPr>
          <p:cNvPr id="11691" name="Google Shape;11691;p966"/>
          <p:cNvSpPr/>
          <p:nvPr/>
        </p:nvSpPr>
        <p:spPr>
          <a:xfrm>
            <a:off x="2141035"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1692" name="Google Shape;11692;p966"/>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693" name="Google Shape;11693;p966"/>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694" name="Google Shape;11694;p96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1695" name="Google Shape;11695;p96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1696" name="Google Shape;11696;p96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11697" name="Google Shape;11697;p966"/>
          <p:cNvGrpSpPr/>
          <p:nvPr/>
        </p:nvGrpSpPr>
        <p:grpSpPr>
          <a:xfrm>
            <a:off x="10787314" y="2"/>
            <a:ext cx="7500689" cy="2138988"/>
            <a:chOff x="7191542" y="1"/>
            <a:chExt cx="5000459" cy="1425992"/>
          </a:xfrm>
        </p:grpSpPr>
        <p:pic>
          <p:nvPicPr>
            <p:cNvPr id="11698" name="Google Shape;11698;p96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699" name="Google Shape;11699;p966"/>
            <p:cNvGrpSpPr/>
            <p:nvPr/>
          </p:nvGrpSpPr>
          <p:grpSpPr>
            <a:xfrm>
              <a:off x="7191542" y="1"/>
              <a:ext cx="5000459" cy="1425992"/>
              <a:chOff x="7186272" y="0"/>
              <a:chExt cx="5005729" cy="1427495"/>
            </a:xfrm>
          </p:grpSpPr>
          <p:sp>
            <p:nvSpPr>
              <p:cNvPr id="11700" name="Google Shape;11700;p96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1701" name="Google Shape;11701;p96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11702" name="Google Shape;11702;p966"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235.xml><?xml version="1.0" encoding="utf-8"?>
<p:sldLayout xmlns:a="http://schemas.openxmlformats.org/drawingml/2006/main" xmlns:r="http://schemas.openxmlformats.org/officeDocument/2006/relationships" xmlns:p="http://schemas.openxmlformats.org/presentationml/2006/main" matchingName="67_Quotation">
  <p:cSld name="67_Quotation">
    <p:spTree>
      <p:nvGrpSpPr>
        <p:cNvPr id="1" name="Shape 11703"/>
        <p:cNvGrpSpPr/>
        <p:nvPr/>
      </p:nvGrpSpPr>
      <p:grpSpPr>
        <a:xfrm>
          <a:off x="0" y="0"/>
          <a:ext cx="0" cy="0"/>
          <a:chOff x="0" y="0"/>
          <a:chExt cx="0" cy="0"/>
        </a:xfrm>
      </p:grpSpPr>
      <p:sp>
        <p:nvSpPr>
          <p:cNvPr id="11704" name="Google Shape;11704;p967"/>
          <p:cNvSpPr/>
          <p:nvPr/>
        </p:nvSpPr>
        <p:spPr>
          <a:xfrm>
            <a:off x="2141035"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1705" name="Google Shape;11705;p967"/>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706" name="Google Shape;11706;p967"/>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707" name="Google Shape;11707;p967"/>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1708" name="Google Shape;11708;p96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1709" name="Google Shape;11709;p96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11710" name="Google Shape;11710;p967"/>
          <p:cNvGrpSpPr/>
          <p:nvPr/>
        </p:nvGrpSpPr>
        <p:grpSpPr>
          <a:xfrm>
            <a:off x="10787314" y="2"/>
            <a:ext cx="7500689" cy="2138988"/>
            <a:chOff x="7191542" y="1"/>
            <a:chExt cx="5000459" cy="1425992"/>
          </a:xfrm>
        </p:grpSpPr>
        <p:pic>
          <p:nvPicPr>
            <p:cNvPr id="11711" name="Google Shape;11711;p96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712" name="Google Shape;11712;p967"/>
            <p:cNvGrpSpPr/>
            <p:nvPr/>
          </p:nvGrpSpPr>
          <p:grpSpPr>
            <a:xfrm>
              <a:off x="7191542" y="1"/>
              <a:ext cx="5000459" cy="1425992"/>
              <a:chOff x="7186272" y="0"/>
              <a:chExt cx="5005729" cy="1427495"/>
            </a:xfrm>
          </p:grpSpPr>
          <p:sp>
            <p:nvSpPr>
              <p:cNvPr id="11713" name="Google Shape;11713;p96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1714" name="Google Shape;11714;p96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11715" name="Google Shape;11715;p967"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236.xml><?xml version="1.0" encoding="utf-8"?>
<p:sldLayout xmlns:a="http://schemas.openxmlformats.org/drawingml/2006/main" xmlns:r="http://schemas.openxmlformats.org/officeDocument/2006/relationships" xmlns:p="http://schemas.openxmlformats.org/presentationml/2006/main" matchingName="29_Photo Slide">
  <p:cSld name="29_Photo Slide">
    <p:spTree>
      <p:nvGrpSpPr>
        <p:cNvPr id="1" name="Shape 11716"/>
        <p:cNvGrpSpPr/>
        <p:nvPr/>
      </p:nvGrpSpPr>
      <p:grpSpPr>
        <a:xfrm>
          <a:off x="0" y="0"/>
          <a:ext cx="0" cy="0"/>
          <a:chOff x="0" y="0"/>
          <a:chExt cx="0" cy="0"/>
        </a:xfrm>
      </p:grpSpPr>
      <p:sp>
        <p:nvSpPr>
          <p:cNvPr id="11717" name="Google Shape;11717;p968"/>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1718" name="Google Shape;11718;p968"/>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1719" name="Google Shape;11719;p968"/>
          <p:cNvGrpSpPr/>
          <p:nvPr/>
        </p:nvGrpSpPr>
        <p:grpSpPr>
          <a:xfrm>
            <a:off x="0" y="8069140"/>
            <a:ext cx="4211052" cy="1130837"/>
            <a:chOff x="0" y="5379426"/>
            <a:chExt cx="2807368" cy="753891"/>
          </a:xfrm>
        </p:grpSpPr>
        <p:sp>
          <p:nvSpPr>
            <p:cNvPr id="11720" name="Google Shape;11720;p968"/>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1721" name="Google Shape;11721;p968"/>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grpSp>
      <p:sp>
        <p:nvSpPr>
          <p:cNvPr id="11722" name="Google Shape;11722;p968"/>
          <p:cNvSpPr>
            <a:spLocks noGrp="1"/>
          </p:cNvSpPr>
          <p:nvPr>
            <p:ph type="pic" idx="2"/>
          </p:nvPr>
        </p:nvSpPr>
        <p:spPr>
          <a:xfrm>
            <a:off x="4211052" y="685803"/>
            <a:ext cx="13373100" cy="8915397"/>
          </a:xfrm>
          <a:prstGeom prst="rect">
            <a:avLst/>
          </a:prstGeom>
          <a:noFill/>
          <a:ln>
            <a:noFill/>
          </a:ln>
        </p:spPr>
      </p:sp>
      <p:pic>
        <p:nvPicPr>
          <p:cNvPr id="11723" name="Google Shape;11723;p968"/>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cSld>
  <p:clrMapOvr>
    <a:masterClrMapping/>
  </p:clrMapOvr>
</p:sldLayout>
</file>

<file path=ppt/slideLayouts/slideLayout1237.xml><?xml version="1.0" encoding="utf-8"?>
<p:sldLayout xmlns:a="http://schemas.openxmlformats.org/drawingml/2006/main" xmlns:r="http://schemas.openxmlformats.org/officeDocument/2006/relationships" xmlns:p="http://schemas.openxmlformats.org/presentationml/2006/main" matchingName="53_Title and Content">
  <p:cSld name="53_Title and Content">
    <p:spTree>
      <p:nvGrpSpPr>
        <p:cNvPr id="1" name="Shape 11724"/>
        <p:cNvGrpSpPr/>
        <p:nvPr/>
      </p:nvGrpSpPr>
      <p:grpSpPr>
        <a:xfrm>
          <a:off x="0" y="0"/>
          <a:ext cx="0" cy="0"/>
          <a:chOff x="0" y="0"/>
          <a:chExt cx="0" cy="0"/>
        </a:xfrm>
      </p:grpSpPr>
      <p:grpSp>
        <p:nvGrpSpPr>
          <p:cNvPr id="11725" name="Google Shape;11725;p969"/>
          <p:cNvGrpSpPr/>
          <p:nvPr/>
        </p:nvGrpSpPr>
        <p:grpSpPr>
          <a:xfrm>
            <a:off x="10787314" y="2"/>
            <a:ext cx="7500689" cy="2138988"/>
            <a:chOff x="7191542" y="1"/>
            <a:chExt cx="5000459" cy="1425992"/>
          </a:xfrm>
        </p:grpSpPr>
        <p:pic>
          <p:nvPicPr>
            <p:cNvPr id="11726" name="Google Shape;11726;p96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727" name="Google Shape;11727;p969"/>
            <p:cNvGrpSpPr/>
            <p:nvPr/>
          </p:nvGrpSpPr>
          <p:grpSpPr>
            <a:xfrm>
              <a:off x="7191542" y="1"/>
              <a:ext cx="5000459" cy="1425992"/>
              <a:chOff x="7186272" y="0"/>
              <a:chExt cx="5005729" cy="1427495"/>
            </a:xfrm>
          </p:grpSpPr>
          <p:sp>
            <p:nvSpPr>
              <p:cNvPr id="11728" name="Google Shape;11728;p96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1729" name="Google Shape;11729;p96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11730" name="Google Shape;11730;p969"/>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731" name="Google Shape;11731;p969"/>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732" name="Google Shape;11732;p969"/>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1733" name="Google Shape;11733;p96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1734" name="Google Shape;11734;p96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238.xml><?xml version="1.0" encoding="utf-8"?>
<p:sldLayout xmlns:a="http://schemas.openxmlformats.org/drawingml/2006/main" xmlns:r="http://schemas.openxmlformats.org/officeDocument/2006/relationships" xmlns:p="http://schemas.openxmlformats.org/presentationml/2006/main" matchingName="29_Two Content">
  <p:cSld name="29_Two Content">
    <p:spTree>
      <p:nvGrpSpPr>
        <p:cNvPr id="1" name="Shape 11735"/>
        <p:cNvGrpSpPr/>
        <p:nvPr/>
      </p:nvGrpSpPr>
      <p:grpSpPr>
        <a:xfrm>
          <a:off x="0" y="0"/>
          <a:ext cx="0" cy="0"/>
          <a:chOff x="0" y="0"/>
          <a:chExt cx="0" cy="0"/>
        </a:xfrm>
      </p:grpSpPr>
      <p:sp>
        <p:nvSpPr>
          <p:cNvPr id="11736" name="Google Shape;11736;p970"/>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737" name="Google Shape;11737;p970"/>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1738" name="Google Shape;11738;p970"/>
          <p:cNvGrpSpPr/>
          <p:nvPr/>
        </p:nvGrpSpPr>
        <p:grpSpPr>
          <a:xfrm>
            <a:off x="10787314" y="2"/>
            <a:ext cx="7500689" cy="2138988"/>
            <a:chOff x="7191542" y="1"/>
            <a:chExt cx="5000459" cy="1425992"/>
          </a:xfrm>
        </p:grpSpPr>
        <p:pic>
          <p:nvPicPr>
            <p:cNvPr id="11739" name="Google Shape;11739;p97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740" name="Google Shape;11740;p970"/>
            <p:cNvGrpSpPr/>
            <p:nvPr/>
          </p:nvGrpSpPr>
          <p:grpSpPr>
            <a:xfrm>
              <a:off x="7191542" y="1"/>
              <a:ext cx="5000459" cy="1425992"/>
              <a:chOff x="7186272" y="0"/>
              <a:chExt cx="5005729" cy="1427495"/>
            </a:xfrm>
          </p:grpSpPr>
          <p:sp>
            <p:nvSpPr>
              <p:cNvPr id="11741" name="Google Shape;11741;p97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1742" name="Google Shape;11742;p97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11743" name="Google Shape;11743;p970"/>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744" name="Google Shape;11744;p970"/>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1745" name="Google Shape;11745;p97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1746" name="Google Shape;11746;p97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239.xml><?xml version="1.0" encoding="utf-8"?>
<p:sldLayout xmlns:a="http://schemas.openxmlformats.org/drawingml/2006/main" xmlns:r="http://schemas.openxmlformats.org/officeDocument/2006/relationships" xmlns:p="http://schemas.openxmlformats.org/presentationml/2006/main" matchingName="29_Comparison">
  <p:cSld name="29_Comparison">
    <p:spTree>
      <p:nvGrpSpPr>
        <p:cNvPr id="1" name="Shape 11747"/>
        <p:cNvGrpSpPr/>
        <p:nvPr/>
      </p:nvGrpSpPr>
      <p:grpSpPr>
        <a:xfrm>
          <a:off x="0" y="0"/>
          <a:ext cx="0" cy="0"/>
          <a:chOff x="0" y="0"/>
          <a:chExt cx="0" cy="0"/>
        </a:xfrm>
      </p:grpSpPr>
      <p:grpSp>
        <p:nvGrpSpPr>
          <p:cNvPr id="11748" name="Google Shape;11748;p971"/>
          <p:cNvGrpSpPr/>
          <p:nvPr/>
        </p:nvGrpSpPr>
        <p:grpSpPr>
          <a:xfrm>
            <a:off x="10787314" y="2"/>
            <a:ext cx="7500689" cy="2138988"/>
            <a:chOff x="7191542" y="1"/>
            <a:chExt cx="5000459" cy="1425992"/>
          </a:xfrm>
        </p:grpSpPr>
        <p:pic>
          <p:nvPicPr>
            <p:cNvPr id="11749" name="Google Shape;11749;p97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750" name="Google Shape;11750;p971"/>
            <p:cNvGrpSpPr/>
            <p:nvPr/>
          </p:nvGrpSpPr>
          <p:grpSpPr>
            <a:xfrm>
              <a:off x="7191542" y="1"/>
              <a:ext cx="5000459" cy="1425992"/>
              <a:chOff x="7186272" y="0"/>
              <a:chExt cx="5005729" cy="1427495"/>
            </a:xfrm>
          </p:grpSpPr>
          <p:sp>
            <p:nvSpPr>
              <p:cNvPr id="11751" name="Google Shape;11751;p97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1752" name="Google Shape;11752;p97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11753" name="Google Shape;11753;p971"/>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754" name="Google Shape;11754;p971"/>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11755" name="Google Shape;11755;p971"/>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756" name="Google Shape;11756;p971"/>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36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3000"/>
              <a:buNone/>
              <a:defRPr sz="3000" b="1"/>
            </a:lvl2pPr>
            <a:lvl3pPr marL="1371600" lvl="2" indent="-228600" algn="l">
              <a:lnSpc>
                <a:spcPct val="100000"/>
              </a:lnSpc>
              <a:spcBef>
                <a:spcPts val="1500"/>
              </a:spcBef>
              <a:spcAft>
                <a:spcPts val="0"/>
              </a:spcAft>
              <a:buSzPts val="2700"/>
              <a:buNone/>
              <a:defRPr sz="2700" b="1"/>
            </a:lvl3pPr>
            <a:lvl4pPr marL="1828800" lvl="3" indent="-228600" algn="l">
              <a:lnSpc>
                <a:spcPct val="100000"/>
              </a:lnSpc>
              <a:spcBef>
                <a:spcPts val="1500"/>
              </a:spcBef>
              <a:spcAft>
                <a:spcPts val="0"/>
              </a:spcAft>
              <a:buSzPts val="2400"/>
              <a:buNone/>
              <a:defRPr sz="2400" b="1"/>
            </a:lvl4pPr>
            <a:lvl5pPr marL="2286000" lvl="4" indent="-228600" algn="l">
              <a:lnSpc>
                <a:spcPct val="100000"/>
              </a:lnSpc>
              <a:spcBef>
                <a:spcPts val="1500"/>
              </a:spcBef>
              <a:spcAft>
                <a:spcPts val="0"/>
              </a:spcAft>
              <a:buSzPts val="2400"/>
              <a:buNone/>
              <a:defRPr sz="2400" b="1"/>
            </a:lvl5pPr>
            <a:lvl6pPr marL="2743200" lvl="5" indent="-228600" algn="l">
              <a:lnSpc>
                <a:spcPct val="90000"/>
              </a:lnSpc>
              <a:spcBef>
                <a:spcPts val="150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11757" name="Google Shape;11757;p971"/>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419100" algn="l">
              <a:lnSpc>
                <a:spcPct val="100000"/>
              </a:lnSpc>
              <a:spcBef>
                <a:spcPts val="1500"/>
              </a:spcBef>
              <a:spcAft>
                <a:spcPts val="0"/>
              </a:spcAft>
              <a:buSzPts val="3000"/>
              <a:buChar char="•"/>
              <a:defRPr sz="3000"/>
            </a:lvl1pPr>
            <a:lvl2pPr marL="914400" lvl="1" indent="-400050" algn="l">
              <a:lnSpc>
                <a:spcPct val="100000"/>
              </a:lnSpc>
              <a:spcBef>
                <a:spcPts val="1500"/>
              </a:spcBef>
              <a:spcAft>
                <a:spcPts val="0"/>
              </a:spcAft>
              <a:buSzPts val="2700"/>
              <a:buChar char="•"/>
              <a:defRPr sz="2700"/>
            </a:lvl2pPr>
            <a:lvl3pPr marL="1371600" lvl="2" indent="-381000" algn="l">
              <a:lnSpc>
                <a:spcPct val="100000"/>
              </a:lnSpc>
              <a:spcBef>
                <a:spcPts val="1500"/>
              </a:spcBef>
              <a:spcAft>
                <a:spcPts val="0"/>
              </a:spcAft>
              <a:buSzPts val="2400"/>
              <a:buChar char="•"/>
              <a:defRPr sz="2400"/>
            </a:lvl3pPr>
            <a:lvl4pPr marL="1828800" lvl="3" indent="-361950" algn="l">
              <a:lnSpc>
                <a:spcPct val="100000"/>
              </a:lnSpc>
              <a:spcBef>
                <a:spcPts val="1500"/>
              </a:spcBef>
              <a:spcAft>
                <a:spcPts val="0"/>
              </a:spcAft>
              <a:buSzPts val="2100"/>
              <a:buChar char="•"/>
              <a:defRPr sz="2100"/>
            </a:lvl4pPr>
            <a:lvl5pPr marL="2286000" lvl="4" indent="-361950" algn="l">
              <a:lnSpc>
                <a:spcPct val="100000"/>
              </a:lnSpc>
              <a:spcBef>
                <a:spcPts val="1500"/>
              </a:spcBef>
              <a:spcAft>
                <a:spcPts val="0"/>
              </a:spcAft>
              <a:buSzPts val="21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758" name="Google Shape;11758;p971"/>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1759" name="Google Shape;11759;p97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1760" name="Google Shape;11760;p97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240.xml><?xml version="1.0" encoding="utf-8"?>
<p:sldLayout xmlns:a="http://schemas.openxmlformats.org/drawingml/2006/main" xmlns:r="http://schemas.openxmlformats.org/officeDocument/2006/relationships" xmlns:p="http://schemas.openxmlformats.org/presentationml/2006/main" matchingName="29_Title Only">
  <p:cSld name="29_Title Only">
    <p:spTree>
      <p:nvGrpSpPr>
        <p:cNvPr id="1" name="Shape 11761"/>
        <p:cNvGrpSpPr/>
        <p:nvPr/>
      </p:nvGrpSpPr>
      <p:grpSpPr>
        <a:xfrm>
          <a:off x="0" y="0"/>
          <a:ext cx="0" cy="0"/>
          <a:chOff x="0" y="0"/>
          <a:chExt cx="0" cy="0"/>
        </a:xfrm>
      </p:grpSpPr>
      <p:grpSp>
        <p:nvGrpSpPr>
          <p:cNvPr id="11762" name="Google Shape;11762;p972"/>
          <p:cNvGrpSpPr/>
          <p:nvPr/>
        </p:nvGrpSpPr>
        <p:grpSpPr>
          <a:xfrm>
            <a:off x="10787314" y="2"/>
            <a:ext cx="7500689" cy="2138988"/>
            <a:chOff x="7191542" y="1"/>
            <a:chExt cx="5000459" cy="1425992"/>
          </a:xfrm>
        </p:grpSpPr>
        <p:pic>
          <p:nvPicPr>
            <p:cNvPr id="11763" name="Google Shape;11763;p97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764" name="Google Shape;11764;p972"/>
            <p:cNvGrpSpPr/>
            <p:nvPr/>
          </p:nvGrpSpPr>
          <p:grpSpPr>
            <a:xfrm>
              <a:off x="7191542" y="1"/>
              <a:ext cx="5000459" cy="1425992"/>
              <a:chOff x="7186272" y="0"/>
              <a:chExt cx="5005729" cy="1427495"/>
            </a:xfrm>
          </p:grpSpPr>
          <p:sp>
            <p:nvSpPr>
              <p:cNvPr id="11765" name="Google Shape;11765;p97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1766" name="Google Shape;11766;p97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
        <p:nvSpPr>
          <p:cNvPr id="11767" name="Google Shape;11767;p972"/>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768" name="Google Shape;11768;p97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1769" name="Google Shape;11769;p97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1770" name="Google Shape;11770;p97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spTree>
  </p:cSld>
  <p:clrMapOvr>
    <a:masterClrMapping/>
  </p:clrMapOvr>
</p:sldLayout>
</file>

<file path=ppt/slideLayouts/slideLayout1241.xml><?xml version="1.0" encoding="utf-8"?>
<p:sldLayout xmlns:a="http://schemas.openxmlformats.org/drawingml/2006/main" xmlns:r="http://schemas.openxmlformats.org/officeDocument/2006/relationships" xmlns:p="http://schemas.openxmlformats.org/presentationml/2006/main" matchingName="29_End">
  <p:cSld name="29_End">
    <p:spTree>
      <p:nvGrpSpPr>
        <p:cNvPr id="1" name="Shape 11771"/>
        <p:cNvGrpSpPr/>
        <p:nvPr/>
      </p:nvGrpSpPr>
      <p:grpSpPr>
        <a:xfrm>
          <a:off x="0" y="0"/>
          <a:ext cx="0" cy="0"/>
          <a:chOff x="0" y="0"/>
          <a:chExt cx="0" cy="0"/>
        </a:xfrm>
      </p:grpSpPr>
      <p:grpSp>
        <p:nvGrpSpPr>
          <p:cNvPr id="11772" name="Google Shape;11772;p973"/>
          <p:cNvGrpSpPr/>
          <p:nvPr/>
        </p:nvGrpSpPr>
        <p:grpSpPr>
          <a:xfrm>
            <a:off x="0" y="0"/>
            <a:ext cx="18288000" cy="3223245"/>
            <a:chOff x="0" y="0"/>
            <a:chExt cx="12192000" cy="2148830"/>
          </a:xfrm>
        </p:grpSpPr>
        <p:sp>
          <p:nvSpPr>
            <p:cNvPr id="11773" name="Google Shape;11773;p973"/>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1774" name="Google Shape;11774;p973"/>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sp>
        <p:nvSpPr>
          <p:cNvPr id="11775" name="Google Shape;11775;p973"/>
          <p:cNvSpPr/>
          <p:nvPr/>
        </p:nvSpPr>
        <p:spPr>
          <a:xfrm>
            <a:off x="1353552" y="2276546"/>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1776" name="Google Shape;11776;p973"/>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777" name="Google Shape;11777;p973"/>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1778" name="Google Shape;11778;p973"/>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11779" name="Google Shape;11779;p973"/>
          <p:cNvSpPr>
            <a:spLocks noGrp="1"/>
          </p:cNvSpPr>
          <p:nvPr>
            <p:ph type="pic" idx="2"/>
          </p:nvPr>
        </p:nvSpPr>
        <p:spPr>
          <a:xfrm>
            <a:off x="10678026" y="350873"/>
            <a:ext cx="7609974" cy="8915400"/>
          </a:xfrm>
          <a:prstGeom prst="rect">
            <a:avLst/>
          </a:prstGeom>
          <a:noFill/>
          <a:ln>
            <a:noFill/>
          </a:ln>
        </p:spPr>
      </p:sp>
    </p:spTree>
  </p:cSld>
  <p:clrMapOvr>
    <a:masterClrMapping/>
  </p:clrMapOvr>
</p:sldLayout>
</file>

<file path=ppt/slideLayouts/slideLayout1242.xml><?xml version="1.0" encoding="utf-8"?>
<p:sldLayout xmlns:a="http://schemas.openxmlformats.org/drawingml/2006/main" xmlns:r="http://schemas.openxmlformats.org/officeDocument/2006/relationships" xmlns:p="http://schemas.openxmlformats.org/presentationml/2006/main" matchingName="29_Blank">
  <p:cSld name="29_Blank">
    <p:spTree>
      <p:nvGrpSpPr>
        <p:cNvPr id="1" name="Shape 11780"/>
        <p:cNvGrpSpPr/>
        <p:nvPr/>
      </p:nvGrpSpPr>
      <p:grpSpPr>
        <a:xfrm>
          <a:off x="0" y="0"/>
          <a:ext cx="0" cy="0"/>
          <a:chOff x="0" y="0"/>
          <a:chExt cx="0" cy="0"/>
        </a:xfrm>
      </p:grpSpPr>
      <p:sp>
        <p:nvSpPr>
          <p:cNvPr id="11781" name="Google Shape;11781;p974"/>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1782" name="Google Shape;11782;p97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1783" name="Google Shape;11783;p97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11784" name="Google Shape;11784;p974"/>
          <p:cNvGrpSpPr/>
          <p:nvPr/>
        </p:nvGrpSpPr>
        <p:grpSpPr>
          <a:xfrm>
            <a:off x="10787314" y="2"/>
            <a:ext cx="7500689" cy="2138988"/>
            <a:chOff x="7191542" y="1"/>
            <a:chExt cx="5000459" cy="1425992"/>
          </a:xfrm>
        </p:grpSpPr>
        <p:pic>
          <p:nvPicPr>
            <p:cNvPr id="11785" name="Google Shape;11785;p97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786" name="Google Shape;11786;p974"/>
            <p:cNvGrpSpPr/>
            <p:nvPr/>
          </p:nvGrpSpPr>
          <p:grpSpPr>
            <a:xfrm>
              <a:off x="7191542" y="1"/>
              <a:ext cx="5000459" cy="1425992"/>
              <a:chOff x="7186272" y="0"/>
              <a:chExt cx="5005729" cy="1427495"/>
            </a:xfrm>
          </p:grpSpPr>
          <p:sp>
            <p:nvSpPr>
              <p:cNvPr id="11787" name="Google Shape;11787;p97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sp>
            <p:nvSpPr>
              <p:cNvPr id="11788" name="Google Shape;11788;p97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100"/>
                  <a:buFont typeface="Arial"/>
                  <a:buNone/>
                </a:pPr>
                <a:endParaRPr sz="21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1243.xml><?xml version="1.0" encoding="utf-8"?>
<p:sldLayout xmlns:a="http://schemas.openxmlformats.org/drawingml/2006/main" xmlns:r="http://schemas.openxmlformats.org/officeDocument/2006/relationships" xmlns:p="http://schemas.openxmlformats.org/presentationml/2006/main" matchingName="Divider">
  <p:cSld name="24_Divider">
    <p:bg>
      <p:bgPr>
        <a:solidFill>
          <a:schemeClr val="lt2"/>
        </a:solidFill>
        <a:effectLst/>
      </p:bgPr>
    </p:bg>
    <p:spTree>
      <p:nvGrpSpPr>
        <p:cNvPr id="1" name="Shape 11789"/>
        <p:cNvGrpSpPr/>
        <p:nvPr/>
      </p:nvGrpSpPr>
      <p:grpSpPr>
        <a:xfrm>
          <a:off x="0" y="0"/>
          <a:ext cx="0" cy="0"/>
          <a:chOff x="0" y="0"/>
          <a:chExt cx="0" cy="0"/>
        </a:xfrm>
      </p:grpSpPr>
      <p:grpSp>
        <p:nvGrpSpPr>
          <p:cNvPr id="11790" name="Google Shape;11790;p975"/>
          <p:cNvGrpSpPr/>
          <p:nvPr/>
        </p:nvGrpSpPr>
        <p:grpSpPr>
          <a:xfrm>
            <a:off x="0" y="7530521"/>
            <a:ext cx="18288000" cy="2756480"/>
            <a:chOff x="0" y="5020347"/>
            <a:chExt cx="12192000" cy="1837653"/>
          </a:xfrm>
        </p:grpSpPr>
        <p:sp>
          <p:nvSpPr>
            <p:cNvPr id="11791" name="Google Shape;11791;p975"/>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1792" name="Google Shape;11792;p975"/>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1793" name="Google Shape;11793;p975"/>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11794" name="Google Shape;11794;p975"/>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1795" name="Google Shape;11795;p975"/>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796" name="Google Shape;11796;p975"/>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cSld>
  <p:clrMapOvr>
    <a:masterClrMapping/>
  </p:clrMapOvr>
</p:sldLayout>
</file>

<file path=ppt/slideLayouts/slideLayout1244.xml><?xml version="1.0" encoding="utf-8"?>
<p:sldLayout xmlns:a="http://schemas.openxmlformats.org/drawingml/2006/main" xmlns:r="http://schemas.openxmlformats.org/officeDocument/2006/relationships" xmlns:p="http://schemas.openxmlformats.org/presentationml/2006/main" matchingName="135_Quotation">
  <p:cSld name="135_Quotation">
    <p:spTree>
      <p:nvGrpSpPr>
        <p:cNvPr id="1" name="Shape 11797"/>
        <p:cNvGrpSpPr/>
        <p:nvPr/>
      </p:nvGrpSpPr>
      <p:grpSpPr>
        <a:xfrm>
          <a:off x="0" y="0"/>
          <a:ext cx="0" cy="0"/>
          <a:chOff x="0" y="0"/>
          <a:chExt cx="0" cy="0"/>
        </a:xfrm>
      </p:grpSpPr>
      <p:sp>
        <p:nvSpPr>
          <p:cNvPr id="11798" name="Google Shape;11798;p976"/>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11799" name="Google Shape;11799;p976"/>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800" name="Google Shape;11800;p976"/>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801" name="Google Shape;11801;p976"/>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1802" name="Google Shape;11802;p97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1803" name="Google Shape;11803;p97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11804" name="Google Shape;11804;p976"/>
          <p:cNvGrpSpPr/>
          <p:nvPr/>
        </p:nvGrpSpPr>
        <p:grpSpPr>
          <a:xfrm>
            <a:off x="10787315" y="2"/>
            <a:ext cx="7500689" cy="2138988"/>
            <a:chOff x="7191542" y="1"/>
            <a:chExt cx="5000459" cy="1425992"/>
          </a:xfrm>
        </p:grpSpPr>
        <p:pic>
          <p:nvPicPr>
            <p:cNvPr id="11805" name="Google Shape;11805;p97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806" name="Google Shape;11806;p976"/>
            <p:cNvGrpSpPr/>
            <p:nvPr/>
          </p:nvGrpSpPr>
          <p:grpSpPr>
            <a:xfrm>
              <a:off x="7191542" y="1"/>
              <a:ext cx="5000459" cy="1425992"/>
              <a:chOff x="7186272" y="0"/>
              <a:chExt cx="5005729" cy="1427495"/>
            </a:xfrm>
          </p:grpSpPr>
          <p:sp>
            <p:nvSpPr>
              <p:cNvPr id="11807" name="Google Shape;11807;p97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11808" name="Google Shape;11808;p97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11809" name="Google Shape;11809;p976"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245.xml><?xml version="1.0" encoding="utf-8"?>
<p:sldLayout xmlns:a="http://schemas.openxmlformats.org/drawingml/2006/main" xmlns:r="http://schemas.openxmlformats.org/officeDocument/2006/relationships" xmlns:p="http://schemas.openxmlformats.org/presentationml/2006/main" matchingName="134_Quotation">
  <p:cSld name="134_Quotation">
    <p:spTree>
      <p:nvGrpSpPr>
        <p:cNvPr id="1" name="Shape 11810"/>
        <p:cNvGrpSpPr/>
        <p:nvPr/>
      </p:nvGrpSpPr>
      <p:grpSpPr>
        <a:xfrm>
          <a:off x="0" y="0"/>
          <a:ext cx="0" cy="0"/>
          <a:chOff x="0" y="0"/>
          <a:chExt cx="0" cy="0"/>
        </a:xfrm>
      </p:grpSpPr>
      <p:sp>
        <p:nvSpPr>
          <p:cNvPr id="11811" name="Google Shape;11811;p977"/>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11812" name="Google Shape;11812;p977"/>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813" name="Google Shape;11813;p977"/>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6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1814" name="Google Shape;11814;p977"/>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1815" name="Google Shape;11815;p97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1816" name="Google Shape;11816;p97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rgbClr val="000000"/>
              </a:buClr>
              <a:buSzPts val="1400"/>
              <a:buFont typeface="Arial"/>
              <a:buNone/>
              <a:defRPr/>
            </a:lvl2pPr>
            <a:lvl3pPr lvl="2" algn="l">
              <a:lnSpc>
                <a:spcPct val="100000"/>
              </a:lnSpc>
              <a:spcBef>
                <a:spcPts val="0"/>
              </a:spcBef>
              <a:spcAft>
                <a:spcPts val="0"/>
              </a:spcAft>
              <a:buClr>
                <a:srgbClr val="000000"/>
              </a:buClr>
              <a:buSzPts val="1400"/>
              <a:buFont typeface="Arial"/>
              <a:buNone/>
              <a:defRPr/>
            </a:lvl3pPr>
            <a:lvl4pPr lvl="3" algn="l">
              <a:lnSpc>
                <a:spcPct val="100000"/>
              </a:lnSpc>
              <a:spcBef>
                <a:spcPts val="0"/>
              </a:spcBef>
              <a:spcAft>
                <a:spcPts val="0"/>
              </a:spcAft>
              <a:buClr>
                <a:srgbClr val="000000"/>
              </a:buClr>
              <a:buSzPts val="1400"/>
              <a:buFont typeface="Arial"/>
              <a:buNone/>
              <a:defRPr/>
            </a:lvl4pPr>
            <a:lvl5pPr lvl="4" algn="l">
              <a:lnSpc>
                <a:spcPct val="100000"/>
              </a:lnSpc>
              <a:spcBef>
                <a:spcPts val="0"/>
              </a:spcBef>
              <a:spcAft>
                <a:spcPts val="0"/>
              </a:spcAft>
              <a:buClr>
                <a:srgbClr val="000000"/>
              </a:buClr>
              <a:buSzPts val="1400"/>
              <a:buFont typeface="Arial"/>
              <a:buNone/>
              <a:defRPr/>
            </a:lvl5pPr>
            <a:lvl6pPr lvl="5" algn="l">
              <a:lnSpc>
                <a:spcPct val="100000"/>
              </a:lnSpc>
              <a:spcBef>
                <a:spcPts val="0"/>
              </a:spcBef>
              <a:spcAft>
                <a:spcPts val="0"/>
              </a:spcAft>
              <a:buClr>
                <a:srgbClr val="000000"/>
              </a:buClr>
              <a:buSzPts val="1400"/>
              <a:buFont typeface="Arial"/>
              <a:buNone/>
              <a:defRPr/>
            </a:lvl6pPr>
            <a:lvl7pPr lvl="6" algn="l">
              <a:lnSpc>
                <a:spcPct val="100000"/>
              </a:lnSpc>
              <a:spcBef>
                <a:spcPts val="0"/>
              </a:spcBef>
              <a:spcAft>
                <a:spcPts val="0"/>
              </a:spcAft>
              <a:buClr>
                <a:srgbClr val="000000"/>
              </a:buClr>
              <a:buSzPts val="1400"/>
              <a:buFont typeface="Arial"/>
              <a:buNone/>
              <a:defRPr/>
            </a:lvl7pPr>
            <a:lvl8pPr lvl="7" algn="l">
              <a:lnSpc>
                <a:spcPct val="100000"/>
              </a:lnSpc>
              <a:spcBef>
                <a:spcPts val="0"/>
              </a:spcBef>
              <a:spcAft>
                <a:spcPts val="0"/>
              </a:spcAft>
              <a:buClr>
                <a:srgbClr val="000000"/>
              </a:buClr>
              <a:buSzPts val="1400"/>
              <a:buFont typeface="Arial"/>
              <a:buNone/>
              <a:defRPr/>
            </a:lvl8pPr>
            <a:lvl9pPr lvl="8" algn="l">
              <a:lnSpc>
                <a:spcPct val="100000"/>
              </a:lnSpc>
              <a:spcBef>
                <a:spcPts val="0"/>
              </a:spcBef>
              <a:spcAft>
                <a:spcPts val="0"/>
              </a:spcAft>
              <a:buClr>
                <a:srgbClr val="000000"/>
              </a:buClr>
              <a:buSzPts val="1400"/>
              <a:buFont typeface="Arial"/>
              <a:buNone/>
              <a:defRPr/>
            </a:lvl9pPr>
          </a:lstStyle>
          <a:p>
            <a:endParaRPr/>
          </a:p>
        </p:txBody>
      </p:sp>
      <p:grpSp>
        <p:nvGrpSpPr>
          <p:cNvPr id="11817" name="Google Shape;11817;p977"/>
          <p:cNvGrpSpPr/>
          <p:nvPr/>
        </p:nvGrpSpPr>
        <p:grpSpPr>
          <a:xfrm>
            <a:off x="10787315" y="2"/>
            <a:ext cx="7500689" cy="2138988"/>
            <a:chOff x="7191542" y="1"/>
            <a:chExt cx="5000459" cy="1425992"/>
          </a:xfrm>
        </p:grpSpPr>
        <p:pic>
          <p:nvPicPr>
            <p:cNvPr id="11818" name="Google Shape;11818;p97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1819" name="Google Shape;11819;p977"/>
            <p:cNvGrpSpPr/>
            <p:nvPr/>
          </p:nvGrpSpPr>
          <p:grpSpPr>
            <a:xfrm>
              <a:off x="7191542" y="1"/>
              <a:ext cx="5000459" cy="1425992"/>
              <a:chOff x="7186272" y="0"/>
              <a:chExt cx="5005729" cy="1427495"/>
            </a:xfrm>
          </p:grpSpPr>
          <p:sp>
            <p:nvSpPr>
              <p:cNvPr id="11820" name="Google Shape;11820;p97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sp>
            <p:nvSpPr>
              <p:cNvPr id="11821" name="Google Shape;11821;p97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rgbClr val="000000"/>
                  </a:solidFill>
                  <a:latin typeface="Arial"/>
                  <a:ea typeface="Arial"/>
                  <a:cs typeface="Arial"/>
                  <a:sym typeface="Arial"/>
                </a:endParaRPr>
              </a:p>
            </p:txBody>
          </p:sp>
        </p:grpSp>
      </p:grpSp>
      <p:sp>
        <p:nvSpPr>
          <p:cNvPr id="11822" name="Google Shape;11822;p977" descr="Open quotation mark with solid fill"/>
          <p:cNvSpPr/>
          <p:nvPr/>
        </p:nvSpPr>
        <p:spPr>
          <a:xfrm>
            <a:off x="167268" y="204787"/>
            <a:ext cx="3055143" cy="3055143"/>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246.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2211"/>
        <p:cNvGrpSpPr/>
        <p:nvPr/>
      </p:nvGrpSpPr>
      <p:grpSpPr>
        <a:xfrm>
          <a:off x="0" y="0"/>
          <a:ext cx="0" cy="0"/>
          <a:chOff x="0" y="0"/>
          <a:chExt cx="0" cy="0"/>
        </a:xfrm>
      </p:grpSpPr>
      <p:sp>
        <p:nvSpPr>
          <p:cNvPr id="12212" name="Google Shape;12212;p9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213" name="Google Shape;12213;p9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214" name="Google Shape;12214;p9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47.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2215"/>
        <p:cNvGrpSpPr/>
        <p:nvPr/>
      </p:nvGrpSpPr>
      <p:grpSpPr>
        <a:xfrm>
          <a:off x="0" y="0"/>
          <a:ext cx="0" cy="0"/>
          <a:chOff x="0" y="0"/>
          <a:chExt cx="0" cy="0"/>
        </a:xfrm>
      </p:grpSpPr>
      <p:sp>
        <p:nvSpPr>
          <p:cNvPr id="12216" name="Google Shape;12216;p120"/>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217" name="Google Shape;12217;p120"/>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lnSpc>
                <a:spcPct val="100000"/>
              </a:lnSpc>
              <a:spcBef>
                <a:spcPts val="640"/>
              </a:spcBef>
              <a:spcAft>
                <a:spcPts val="0"/>
              </a:spcAft>
              <a:buClr>
                <a:srgbClr val="888888"/>
              </a:buClr>
              <a:buSzPts val="3200"/>
              <a:buNone/>
              <a:defRPr>
                <a:solidFill>
                  <a:srgbClr val="888888"/>
                </a:solidFill>
              </a:defRPr>
            </a:lvl1pPr>
            <a:lvl2pPr lvl="1" algn="ctr">
              <a:lnSpc>
                <a:spcPct val="100000"/>
              </a:lnSpc>
              <a:spcBef>
                <a:spcPts val="560"/>
              </a:spcBef>
              <a:spcAft>
                <a:spcPts val="0"/>
              </a:spcAft>
              <a:buClr>
                <a:srgbClr val="888888"/>
              </a:buClr>
              <a:buSzPts val="2800"/>
              <a:buNone/>
              <a:defRPr>
                <a:solidFill>
                  <a:srgbClr val="888888"/>
                </a:solidFill>
              </a:defRPr>
            </a:lvl2pPr>
            <a:lvl3pPr lvl="2" algn="ctr">
              <a:lnSpc>
                <a:spcPct val="100000"/>
              </a:lnSpc>
              <a:spcBef>
                <a:spcPts val="480"/>
              </a:spcBef>
              <a:spcAft>
                <a:spcPts val="0"/>
              </a:spcAft>
              <a:buClr>
                <a:srgbClr val="888888"/>
              </a:buClr>
              <a:buSzPts val="2400"/>
              <a:buNone/>
              <a:defRPr>
                <a:solidFill>
                  <a:srgbClr val="888888"/>
                </a:solidFill>
              </a:defRPr>
            </a:lvl3pPr>
            <a:lvl4pPr lvl="3" algn="ctr">
              <a:lnSpc>
                <a:spcPct val="100000"/>
              </a:lnSpc>
              <a:spcBef>
                <a:spcPts val="400"/>
              </a:spcBef>
              <a:spcAft>
                <a:spcPts val="0"/>
              </a:spcAft>
              <a:buClr>
                <a:srgbClr val="888888"/>
              </a:buClr>
              <a:buSzPts val="2000"/>
              <a:buNone/>
              <a:defRPr>
                <a:solidFill>
                  <a:srgbClr val="888888"/>
                </a:solidFill>
              </a:defRPr>
            </a:lvl4pPr>
            <a:lvl5pPr lvl="4" algn="ctr">
              <a:lnSpc>
                <a:spcPct val="100000"/>
              </a:lnSpc>
              <a:spcBef>
                <a:spcPts val="400"/>
              </a:spcBef>
              <a:spcAft>
                <a:spcPts val="0"/>
              </a:spcAft>
              <a:buClr>
                <a:srgbClr val="888888"/>
              </a:buClr>
              <a:buSzPts val="2000"/>
              <a:buNone/>
              <a:defRPr>
                <a:solidFill>
                  <a:srgbClr val="888888"/>
                </a:solidFill>
              </a:defRPr>
            </a:lvl5pPr>
            <a:lvl6pPr lvl="5" algn="ctr">
              <a:lnSpc>
                <a:spcPct val="100000"/>
              </a:lnSpc>
              <a:spcBef>
                <a:spcPts val="400"/>
              </a:spcBef>
              <a:spcAft>
                <a:spcPts val="0"/>
              </a:spcAft>
              <a:buClr>
                <a:srgbClr val="888888"/>
              </a:buClr>
              <a:buSzPts val="2000"/>
              <a:buNone/>
              <a:defRPr>
                <a:solidFill>
                  <a:srgbClr val="888888"/>
                </a:solidFill>
              </a:defRPr>
            </a:lvl6pPr>
            <a:lvl7pPr lvl="6" algn="ctr">
              <a:lnSpc>
                <a:spcPct val="100000"/>
              </a:lnSpc>
              <a:spcBef>
                <a:spcPts val="400"/>
              </a:spcBef>
              <a:spcAft>
                <a:spcPts val="0"/>
              </a:spcAft>
              <a:buClr>
                <a:srgbClr val="888888"/>
              </a:buClr>
              <a:buSzPts val="2000"/>
              <a:buNone/>
              <a:defRPr>
                <a:solidFill>
                  <a:srgbClr val="888888"/>
                </a:solidFill>
              </a:defRPr>
            </a:lvl7pPr>
            <a:lvl8pPr lvl="7" algn="ctr">
              <a:lnSpc>
                <a:spcPct val="100000"/>
              </a:lnSpc>
              <a:spcBef>
                <a:spcPts val="400"/>
              </a:spcBef>
              <a:spcAft>
                <a:spcPts val="0"/>
              </a:spcAft>
              <a:buClr>
                <a:srgbClr val="888888"/>
              </a:buClr>
              <a:buSzPts val="2000"/>
              <a:buNone/>
              <a:defRPr>
                <a:solidFill>
                  <a:srgbClr val="888888"/>
                </a:solidFill>
              </a:defRPr>
            </a:lvl8pPr>
            <a:lvl9pPr lvl="8" algn="ctr">
              <a:lnSpc>
                <a:spcPct val="100000"/>
              </a:lnSpc>
              <a:spcBef>
                <a:spcPts val="400"/>
              </a:spcBef>
              <a:spcAft>
                <a:spcPts val="0"/>
              </a:spcAft>
              <a:buClr>
                <a:srgbClr val="888888"/>
              </a:buClr>
              <a:buSzPts val="2000"/>
              <a:buNone/>
              <a:defRPr>
                <a:solidFill>
                  <a:srgbClr val="888888"/>
                </a:solidFill>
              </a:defRPr>
            </a:lvl9pPr>
          </a:lstStyle>
          <a:p>
            <a:endParaRPr/>
          </a:p>
        </p:txBody>
      </p:sp>
      <p:sp>
        <p:nvSpPr>
          <p:cNvPr id="12218" name="Google Shape;12218;p12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219" name="Google Shape;12219;p12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220" name="Google Shape;12220;p12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48.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2221"/>
        <p:cNvGrpSpPr/>
        <p:nvPr/>
      </p:nvGrpSpPr>
      <p:grpSpPr>
        <a:xfrm>
          <a:off x="0" y="0"/>
          <a:ext cx="0" cy="0"/>
          <a:chOff x="0" y="0"/>
          <a:chExt cx="0" cy="0"/>
        </a:xfrm>
      </p:grpSpPr>
      <p:sp>
        <p:nvSpPr>
          <p:cNvPr id="12222" name="Google Shape;12222;p12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223" name="Google Shape;12223;p121"/>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12224" name="Google Shape;12224;p12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225" name="Google Shape;12225;p12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226" name="Google Shape;12226;p12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49.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2227"/>
        <p:cNvGrpSpPr/>
        <p:nvPr/>
      </p:nvGrpSpPr>
      <p:grpSpPr>
        <a:xfrm>
          <a:off x="0" y="0"/>
          <a:ext cx="0" cy="0"/>
          <a:chOff x="0" y="0"/>
          <a:chExt cx="0" cy="0"/>
        </a:xfrm>
      </p:grpSpPr>
      <p:sp>
        <p:nvSpPr>
          <p:cNvPr id="12228" name="Google Shape;12228;p122"/>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dk1"/>
              </a:buClr>
              <a:buSzPts val="4000"/>
              <a:buFont typeface="Calibri"/>
              <a:buNone/>
              <a:defRPr sz="4000" b="1"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229" name="Google Shape;12229;p122"/>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00"/>
              </a:spcBef>
              <a:spcAft>
                <a:spcPts val="0"/>
              </a:spcAft>
              <a:buClr>
                <a:srgbClr val="888888"/>
              </a:buClr>
              <a:buSzPts val="2000"/>
              <a:buNone/>
              <a:defRPr sz="2000">
                <a:solidFill>
                  <a:srgbClr val="888888"/>
                </a:solidFill>
              </a:defRPr>
            </a:lvl1pPr>
            <a:lvl2pPr marL="914400" lvl="1" indent="-228600" algn="l">
              <a:lnSpc>
                <a:spcPct val="100000"/>
              </a:lnSpc>
              <a:spcBef>
                <a:spcPts val="360"/>
              </a:spcBef>
              <a:spcAft>
                <a:spcPts val="0"/>
              </a:spcAft>
              <a:buClr>
                <a:srgbClr val="888888"/>
              </a:buClr>
              <a:buSzPts val="1800"/>
              <a:buNone/>
              <a:defRPr sz="1800">
                <a:solidFill>
                  <a:srgbClr val="888888"/>
                </a:solidFill>
              </a:defRPr>
            </a:lvl2pPr>
            <a:lvl3pPr marL="1371600" lvl="2" indent="-228600" algn="l">
              <a:lnSpc>
                <a:spcPct val="100000"/>
              </a:lnSpc>
              <a:spcBef>
                <a:spcPts val="320"/>
              </a:spcBef>
              <a:spcAft>
                <a:spcPts val="0"/>
              </a:spcAft>
              <a:buClr>
                <a:srgbClr val="888888"/>
              </a:buClr>
              <a:buSzPts val="1600"/>
              <a:buNone/>
              <a:defRPr sz="1600">
                <a:solidFill>
                  <a:srgbClr val="888888"/>
                </a:solidFill>
              </a:defRPr>
            </a:lvl3pPr>
            <a:lvl4pPr marL="1828800" lvl="3" indent="-228600" algn="l">
              <a:lnSpc>
                <a:spcPct val="100000"/>
              </a:lnSpc>
              <a:spcBef>
                <a:spcPts val="280"/>
              </a:spcBef>
              <a:spcAft>
                <a:spcPts val="0"/>
              </a:spcAft>
              <a:buClr>
                <a:srgbClr val="888888"/>
              </a:buClr>
              <a:buSzPts val="1400"/>
              <a:buNone/>
              <a:defRPr sz="1400">
                <a:solidFill>
                  <a:srgbClr val="888888"/>
                </a:solidFill>
              </a:defRPr>
            </a:lvl4pPr>
            <a:lvl5pPr marL="2286000" lvl="4" indent="-228600" algn="l">
              <a:lnSpc>
                <a:spcPct val="100000"/>
              </a:lnSpc>
              <a:spcBef>
                <a:spcPts val="280"/>
              </a:spcBef>
              <a:spcAft>
                <a:spcPts val="0"/>
              </a:spcAft>
              <a:buClr>
                <a:srgbClr val="888888"/>
              </a:buClr>
              <a:buSzPts val="1400"/>
              <a:buNone/>
              <a:defRPr sz="1400">
                <a:solidFill>
                  <a:srgbClr val="888888"/>
                </a:solidFill>
              </a:defRPr>
            </a:lvl5pPr>
            <a:lvl6pPr marL="2743200" lvl="5" indent="-228600" algn="l">
              <a:lnSpc>
                <a:spcPct val="100000"/>
              </a:lnSpc>
              <a:spcBef>
                <a:spcPts val="280"/>
              </a:spcBef>
              <a:spcAft>
                <a:spcPts val="0"/>
              </a:spcAft>
              <a:buClr>
                <a:srgbClr val="888888"/>
              </a:buClr>
              <a:buSzPts val="1400"/>
              <a:buNone/>
              <a:defRPr sz="1400">
                <a:solidFill>
                  <a:srgbClr val="888888"/>
                </a:solidFill>
              </a:defRPr>
            </a:lvl6pPr>
            <a:lvl7pPr marL="3200400" lvl="6" indent="-228600" algn="l">
              <a:lnSpc>
                <a:spcPct val="100000"/>
              </a:lnSpc>
              <a:spcBef>
                <a:spcPts val="280"/>
              </a:spcBef>
              <a:spcAft>
                <a:spcPts val="0"/>
              </a:spcAft>
              <a:buClr>
                <a:srgbClr val="888888"/>
              </a:buClr>
              <a:buSzPts val="1400"/>
              <a:buNone/>
              <a:defRPr sz="1400">
                <a:solidFill>
                  <a:srgbClr val="888888"/>
                </a:solidFill>
              </a:defRPr>
            </a:lvl7pPr>
            <a:lvl8pPr marL="3657600" lvl="7" indent="-228600" algn="l">
              <a:lnSpc>
                <a:spcPct val="100000"/>
              </a:lnSpc>
              <a:spcBef>
                <a:spcPts val="280"/>
              </a:spcBef>
              <a:spcAft>
                <a:spcPts val="0"/>
              </a:spcAft>
              <a:buClr>
                <a:srgbClr val="888888"/>
              </a:buClr>
              <a:buSzPts val="1400"/>
              <a:buNone/>
              <a:defRPr sz="1400">
                <a:solidFill>
                  <a:srgbClr val="888888"/>
                </a:solidFill>
              </a:defRPr>
            </a:lvl8pPr>
            <a:lvl9pPr marL="4114800" lvl="8" indent="-228600" algn="l">
              <a:lnSpc>
                <a:spcPct val="100000"/>
              </a:lnSpc>
              <a:spcBef>
                <a:spcPts val="280"/>
              </a:spcBef>
              <a:spcAft>
                <a:spcPts val="0"/>
              </a:spcAft>
              <a:buClr>
                <a:srgbClr val="888888"/>
              </a:buClr>
              <a:buSzPts val="1400"/>
              <a:buNone/>
              <a:defRPr sz="1400">
                <a:solidFill>
                  <a:srgbClr val="888888"/>
                </a:solidFill>
              </a:defRPr>
            </a:lvl9pPr>
          </a:lstStyle>
          <a:p>
            <a:endParaRPr/>
          </a:p>
        </p:txBody>
      </p:sp>
      <p:sp>
        <p:nvSpPr>
          <p:cNvPr id="12230" name="Google Shape;12230;p12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231" name="Google Shape;12231;p12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232" name="Google Shape;12232;p12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50.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12233"/>
        <p:cNvGrpSpPr/>
        <p:nvPr/>
      </p:nvGrpSpPr>
      <p:grpSpPr>
        <a:xfrm>
          <a:off x="0" y="0"/>
          <a:ext cx="0" cy="0"/>
          <a:chOff x="0" y="0"/>
          <a:chExt cx="0" cy="0"/>
        </a:xfrm>
      </p:grpSpPr>
      <p:sp>
        <p:nvSpPr>
          <p:cNvPr id="12234" name="Google Shape;12234;p12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235" name="Google Shape;12235;p123"/>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lnSpc>
                <a:spcPct val="100000"/>
              </a:lnSpc>
              <a:spcBef>
                <a:spcPts val="560"/>
              </a:spcBef>
              <a:spcAft>
                <a:spcPts val="0"/>
              </a:spcAft>
              <a:buClr>
                <a:schemeClr val="dk1"/>
              </a:buClr>
              <a:buSzPts val="2800"/>
              <a:buChar char="•"/>
              <a:defRPr sz="2800"/>
            </a:lvl1pPr>
            <a:lvl2pPr marL="914400" lvl="1" indent="-381000" algn="l">
              <a:lnSpc>
                <a:spcPct val="100000"/>
              </a:lnSpc>
              <a:spcBef>
                <a:spcPts val="480"/>
              </a:spcBef>
              <a:spcAft>
                <a:spcPts val="0"/>
              </a:spcAft>
              <a:buClr>
                <a:schemeClr val="dk1"/>
              </a:buClr>
              <a:buSzPts val="2400"/>
              <a:buChar char="–"/>
              <a:defRPr sz="2400"/>
            </a:lvl2pPr>
            <a:lvl3pPr marL="1371600" lvl="2" indent="-355600" algn="l">
              <a:lnSpc>
                <a:spcPct val="100000"/>
              </a:lnSpc>
              <a:spcBef>
                <a:spcPts val="400"/>
              </a:spcBef>
              <a:spcAft>
                <a:spcPts val="0"/>
              </a:spcAft>
              <a:buClr>
                <a:schemeClr val="dk1"/>
              </a:buClr>
              <a:buSzPts val="2000"/>
              <a:buChar char="•"/>
              <a:defRPr sz="2000"/>
            </a:lvl3pPr>
            <a:lvl4pPr marL="1828800" lvl="3" indent="-342900" algn="l">
              <a:lnSpc>
                <a:spcPct val="100000"/>
              </a:lnSpc>
              <a:spcBef>
                <a:spcPts val="360"/>
              </a:spcBef>
              <a:spcAft>
                <a:spcPts val="0"/>
              </a:spcAft>
              <a:buClr>
                <a:schemeClr val="dk1"/>
              </a:buClr>
              <a:buSzPts val="1800"/>
              <a:buChar char="–"/>
              <a:defRPr sz="1800"/>
            </a:lvl4pPr>
            <a:lvl5pPr marL="2286000" lvl="4" indent="-342900" algn="l">
              <a:lnSpc>
                <a:spcPct val="100000"/>
              </a:lnSpc>
              <a:spcBef>
                <a:spcPts val="360"/>
              </a:spcBef>
              <a:spcAft>
                <a:spcPts val="0"/>
              </a:spcAft>
              <a:buClr>
                <a:schemeClr val="dk1"/>
              </a:buClr>
              <a:buSzPts val="1800"/>
              <a:buChar char="»"/>
              <a:defRPr sz="1800"/>
            </a:lvl5pPr>
            <a:lvl6pPr marL="2743200" lvl="5" indent="-342900" algn="l">
              <a:lnSpc>
                <a:spcPct val="100000"/>
              </a:lnSpc>
              <a:spcBef>
                <a:spcPts val="360"/>
              </a:spcBef>
              <a:spcAft>
                <a:spcPts val="0"/>
              </a:spcAft>
              <a:buClr>
                <a:schemeClr val="dk1"/>
              </a:buClr>
              <a:buSzPts val="1800"/>
              <a:buChar char="•"/>
              <a:defRPr sz="1800"/>
            </a:lvl6pPr>
            <a:lvl7pPr marL="3200400" lvl="6" indent="-342900" algn="l">
              <a:lnSpc>
                <a:spcPct val="100000"/>
              </a:lnSpc>
              <a:spcBef>
                <a:spcPts val="360"/>
              </a:spcBef>
              <a:spcAft>
                <a:spcPts val="0"/>
              </a:spcAft>
              <a:buClr>
                <a:schemeClr val="dk1"/>
              </a:buClr>
              <a:buSzPts val="1800"/>
              <a:buChar char="•"/>
              <a:defRPr sz="1800"/>
            </a:lvl7pPr>
            <a:lvl8pPr marL="3657600" lvl="7" indent="-342900" algn="l">
              <a:lnSpc>
                <a:spcPct val="100000"/>
              </a:lnSpc>
              <a:spcBef>
                <a:spcPts val="360"/>
              </a:spcBef>
              <a:spcAft>
                <a:spcPts val="0"/>
              </a:spcAft>
              <a:buClr>
                <a:schemeClr val="dk1"/>
              </a:buClr>
              <a:buSzPts val="1800"/>
              <a:buChar char="•"/>
              <a:defRPr sz="1800"/>
            </a:lvl8pPr>
            <a:lvl9pPr marL="4114800" lvl="8" indent="-342900" algn="l">
              <a:lnSpc>
                <a:spcPct val="100000"/>
              </a:lnSpc>
              <a:spcBef>
                <a:spcPts val="360"/>
              </a:spcBef>
              <a:spcAft>
                <a:spcPts val="0"/>
              </a:spcAft>
              <a:buClr>
                <a:schemeClr val="dk1"/>
              </a:buClr>
              <a:buSzPts val="1800"/>
              <a:buChar char="•"/>
              <a:defRPr sz="1800"/>
            </a:lvl9pPr>
          </a:lstStyle>
          <a:p>
            <a:endParaRPr/>
          </a:p>
        </p:txBody>
      </p:sp>
      <p:sp>
        <p:nvSpPr>
          <p:cNvPr id="12236" name="Google Shape;12236;p123"/>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lnSpc>
                <a:spcPct val="100000"/>
              </a:lnSpc>
              <a:spcBef>
                <a:spcPts val="560"/>
              </a:spcBef>
              <a:spcAft>
                <a:spcPts val="0"/>
              </a:spcAft>
              <a:buClr>
                <a:schemeClr val="dk1"/>
              </a:buClr>
              <a:buSzPts val="2800"/>
              <a:buChar char="•"/>
              <a:defRPr sz="2800"/>
            </a:lvl1pPr>
            <a:lvl2pPr marL="914400" lvl="1" indent="-381000" algn="l">
              <a:lnSpc>
                <a:spcPct val="100000"/>
              </a:lnSpc>
              <a:spcBef>
                <a:spcPts val="480"/>
              </a:spcBef>
              <a:spcAft>
                <a:spcPts val="0"/>
              </a:spcAft>
              <a:buClr>
                <a:schemeClr val="dk1"/>
              </a:buClr>
              <a:buSzPts val="2400"/>
              <a:buChar char="–"/>
              <a:defRPr sz="2400"/>
            </a:lvl2pPr>
            <a:lvl3pPr marL="1371600" lvl="2" indent="-355600" algn="l">
              <a:lnSpc>
                <a:spcPct val="100000"/>
              </a:lnSpc>
              <a:spcBef>
                <a:spcPts val="400"/>
              </a:spcBef>
              <a:spcAft>
                <a:spcPts val="0"/>
              </a:spcAft>
              <a:buClr>
                <a:schemeClr val="dk1"/>
              </a:buClr>
              <a:buSzPts val="2000"/>
              <a:buChar char="•"/>
              <a:defRPr sz="2000"/>
            </a:lvl3pPr>
            <a:lvl4pPr marL="1828800" lvl="3" indent="-342900" algn="l">
              <a:lnSpc>
                <a:spcPct val="100000"/>
              </a:lnSpc>
              <a:spcBef>
                <a:spcPts val="360"/>
              </a:spcBef>
              <a:spcAft>
                <a:spcPts val="0"/>
              </a:spcAft>
              <a:buClr>
                <a:schemeClr val="dk1"/>
              </a:buClr>
              <a:buSzPts val="1800"/>
              <a:buChar char="–"/>
              <a:defRPr sz="1800"/>
            </a:lvl4pPr>
            <a:lvl5pPr marL="2286000" lvl="4" indent="-342900" algn="l">
              <a:lnSpc>
                <a:spcPct val="100000"/>
              </a:lnSpc>
              <a:spcBef>
                <a:spcPts val="360"/>
              </a:spcBef>
              <a:spcAft>
                <a:spcPts val="0"/>
              </a:spcAft>
              <a:buClr>
                <a:schemeClr val="dk1"/>
              </a:buClr>
              <a:buSzPts val="1800"/>
              <a:buChar char="»"/>
              <a:defRPr sz="1800"/>
            </a:lvl5pPr>
            <a:lvl6pPr marL="2743200" lvl="5" indent="-342900" algn="l">
              <a:lnSpc>
                <a:spcPct val="100000"/>
              </a:lnSpc>
              <a:spcBef>
                <a:spcPts val="360"/>
              </a:spcBef>
              <a:spcAft>
                <a:spcPts val="0"/>
              </a:spcAft>
              <a:buClr>
                <a:schemeClr val="dk1"/>
              </a:buClr>
              <a:buSzPts val="1800"/>
              <a:buChar char="•"/>
              <a:defRPr sz="1800"/>
            </a:lvl6pPr>
            <a:lvl7pPr marL="3200400" lvl="6" indent="-342900" algn="l">
              <a:lnSpc>
                <a:spcPct val="100000"/>
              </a:lnSpc>
              <a:spcBef>
                <a:spcPts val="360"/>
              </a:spcBef>
              <a:spcAft>
                <a:spcPts val="0"/>
              </a:spcAft>
              <a:buClr>
                <a:schemeClr val="dk1"/>
              </a:buClr>
              <a:buSzPts val="1800"/>
              <a:buChar char="•"/>
              <a:defRPr sz="1800"/>
            </a:lvl7pPr>
            <a:lvl8pPr marL="3657600" lvl="7" indent="-342900" algn="l">
              <a:lnSpc>
                <a:spcPct val="100000"/>
              </a:lnSpc>
              <a:spcBef>
                <a:spcPts val="360"/>
              </a:spcBef>
              <a:spcAft>
                <a:spcPts val="0"/>
              </a:spcAft>
              <a:buClr>
                <a:schemeClr val="dk1"/>
              </a:buClr>
              <a:buSzPts val="1800"/>
              <a:buChar char="•"/>
              <a:defRPr sz="1800"/>
            </a:lvl8pPr>
            <a:lvl9pPr marL="4114800" lvl="8" indent="-342900" algn="l">
              <a:lnSpc>
                <a:spcPct val="100000"/>
              </a:lnSpc>
              <a:spcBef>
                <a:spcPts val="360"/>
              </a:spcBef>
              <a:spcAft>
                <a:spcPts val="0"/>
              </a:spcAft>
              <a:buClr>
                <a:schemeClr val="dk1"/>
              </a:buClr>
              <a:buSzPts val="1800"/>
              <a:buChar char="•"/>
              <a:defRPr sz="1800"/>
            </a:lvl9pPr>
          </a:lstStyle>
          <a:p>
            <a:endParaRPr/>
          </a:p>
        </p:txBody>
      </p:sp>
      <p:sp>
        <p:nvSpPr>
          <p:cNvPr id="12237" name="Google Shape;12237;p12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238" name="Google Shape;12238;p12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239" name="Google Shape;12239;p12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51.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12240"/>
        <p:cNvGrpSpPr/>
        <p:nvPr/>
      </p:nvGrpSpPr>
      <p:grpSpPr>
        <a:xfrm>
          <a:off x="0" y="0"/>
          <a:ext cx="0" cy="0"/>
          <a:chOff x="0" y="0"/>
          <a:chExt cx="0" cy="0"/>
        </a:xfrm>
      </p:grpSpPr>
      <p:sp>
        <p:nvSpPr>
          <p:cNvPr id="12241" name="Google Shape;12241;p12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242" name="Google Shape;12242;p124"/>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0"/>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0"/>
              <a:buNone/>
              <a:defRPr sz="1600" b="1"/>
            </a:lvl4pPr>
            <a:lvl5pPr marL="2286000" lvl="4" indent="-228600" algn="l">
              <a:lnSpc>
                <a:spcPct val="100000"/>
              </a:lnSpc>
              <a:spcBef>
                <a:spcPts val="320"/>
              </a:spcBef>
              <a:spcAft>
                <a:spcPts val="0"/>
              </a:spcAft>
              <a:buClr>
                <a:schemeClr val="dk1"/>
              </a:buClr>
              <a:buSzPts val="1600"/>
              <a:buNone/>
              <a:defRPr sz="1600" b="1"/>
            </a:lvl5pPr>
            <a:lvl6pPr marL="2743200" lvl="5" indent="-228600" algn="l">
              <a:lnSpc>
                <a:spcPct val="100000"/>
              </a:lnSpc>
              <a:spcBef>
                <a:spcPts val="320"/>
              </a:spcBef>
              <a:spcAft>
                <a:spcPts val="0"/>
              </a:spcAft>
              <a:buClr>
                <a:schemeClr val="dk1"/>
              </a:buClr>
              <a:buSzPts val="1600"/>
              <a:buNone/>
              <a:defRPr sz="1600" b="1"/>
            </a:lvl6pPr>
            <a:lvl7pPr marL="3200400" lvl="6" indent="-228600" algn="l">
              <a:lnSpc>
                <a:spcPct val="100000"/>
              </a:lnSpc>
              <a:spcBef>
                <a:spcPts val="320"/>
              </a:spcBef>
              <a:spcAft>
                <a:spcPts val="0"/>
              </a:spcAft>
              <a:buClr>
                <a:schemeClr val="dk1"/>
              </a:buClr>
              <a:buSzPts val="1600"/>
              <a:buNone/>
              <a:defRPr sz="1600" b="1"/>
            </a:lvl7pPr>
            <a:lvl8pPr marL="3657600" lvl="7" indent="-228600" algn="l">
              <a:lnSpc>
                <a:spcPct val="100000"/>
              </a:lnSpc>
              <a:spcBef>
                <a:spcPts val="320"/>
              </a:spcBef>
              <a:spcAft>
                <a:spcPts val="0"/>
              </a:spcAft>
              <a:buClr>
                <a:schemeClr val="dk1"/>
              </a:buClr>
              <a:buSzPts val="1600"/>
              <a:buNone/>
              <a:defRPr sz="1600" b="1"/>
            </a:lvl8pPr>
            <a:lvl9pPr marL="4114800" lvl="8" indent="-228600" algn="l">
              <a:lnSpc>
                <a:spcPct val="100000"/>
              </a:lnSpc>
              <a:spcBef>
                <a:spcPts val="320"/>
              </a:spcBef>
              <a:spcAft>
                <a:spcPts val="0"/>
              </a:spcAft>
              <a:buClr>
                <a:schemeClr val="dk1"/>
              </a:buClr>
              <a:buSzPts val="1600"/>
              <a:buNone/>
              <a:defRPr sz="1600" b="1"/>
            </a:lvl9pPr>
          </a:lstStyle>
          <a:p>
            <a:endParaRPr/>
          </a:p>
        </p:txBody>
      </p:sp>
      <p:sp>
        <p:nvSpPr>
          <p:cNvPr id="12243" name="Google Shape;12243;p124"/>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0"/>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00" algn="l">
              <a:lnSpc>
                <a:spcPct val="100000"/>
              </a:lnSpc>
              <a:spcBef>
                <a:spcPts val="320"/>
              </a:spcBef>
              <a:spcAft>
                <a:spcPts val="0"/>
              </a:spcAft>
              <a:buClr>
                <a:schemeClr val="dk1"/>
              </a:buClr>
              <a:buSzPts val="1600"/>
              <a:buChar char="–"/>
              <a:defRPr sz="1600"/>
            </a:lvl4pPr>
            <a:lvl5pPr marL="2286000" lvl="4" indent="-330200" algn="l">
              <a:lnSpc>
                <a:spcPct val="100000"/>
              </a:lnSpc>
              <a:spcBef>
                <a:spcPts val="320"/>
              </a:spcBef>
              <a:spcAft>
                <a:spcPts val="0"/>
              </a:spcAft>
              <a:buClr>
                <a:schemeClr val="dk1"/>
              </a:buClr>
              <a:buSzPts val="1600"/>
              <a:buChar char="»"/>
              <a:defRPr sz="1600"/>
            </a:lvl5pPr>
            <a:lvl6pPr marL="2743200" lvl="5" indent="-330200" algn="l">
              <a:lnSpc>
                <a:spcPct val="100000"/>
              </a:lnSpc>
              <a:spcBef>
                <a:spcPts val="320"/>
              </a:spcBef>
              <a:spcAft>
                <a:spcPts val="0"/>
              </a:spcAft>
              <a:buClr>
                <a:schemeClr val="dk1"/>
              </a:buClr>
              <a:buSzPts val="1600"/>
              <a:buChar char="•"/>
              <a:defRPr sz="1600"/>
            </a:lvl6pPr>
            <a:lvl7pPr marL="3200400" lvl="6" indent="-330200" algn="l">
              <a:lnSpc>
                <a:spcPct val="100000"/>
              </a:lnSpc>
              <a:spcBef>
                <a:spcPts val="320"/>
              </a:spcBef>
              <a:spcAft>
                <a:spcPts val="0"/>
              </a:spcAft>
              <a:buClr>
                <a:schemeClr val="dk1"/>
              </a:buClr>
              <a:buSzPts val="1600"/>
              <a:buChar char="•"/>
              <a:defRPr sz="1600"/>
            </a:lvl7pPr>
            <a:lvl8pPr marL="3657600" lvl="7" indent="-330200" algn="l">
              <a:lnSpc>
                <a:spcPct val="100000"/>
              </a:lnSpc>
              <a:spcBef>
                <a:spcPts val="320"/>
              </a:spcBef>
              <a:spcAft>
                <a:spcPts val="0"/>
              </a:spcAft>
              <a:buClr>
                <a:schemeClr val="dk1"/>
              </a:buClr>
              <a:buSzPts val="1600"/>
              <a:buChar char="•"/>
              <a:defRPr sz="1600"/>
            </a:lvl8pPr>
            <a:lvl9pPr marL="4114800" lvl="8" indent="-330200" algn="l">
              <a:lnSpc>
                <a:spcPct val="100000"/>
              </a:lnSpc>
              <a:spcBef>
                <a:spcPts val="320"/>
              </a:spcBef>
              <a:spcAft>
                <a:spcPts val="0"/>
              </a:spcAft>
              <a:buClr>
                <a:schemeClr val="dk1"/>
              </a:buClr>
              <a:buSzPts val="1600"/>
              <a:buChar char="•"/>
              <a:defRPr sz="1600"/>
            </a:lvl9pPr>
          </a:lstStyle>
          <a:p>
            <a:endParaRPr/>
          </a:p>
        </p:txBody>
      </p:sp>
      <p:sp>
        <p:nvSpPr>
          <p:cNvPr id="12244" name="Google Shape;12244;p124"/>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0"/>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0"/>
              <a:buNone/>
              <a:defRPr sz="1600" b="1"/>
            </a:lvl4pPr>
            <a:lvl5pPr marL="2286000" lvl="4" indent="-228600" algn="l">
              <a:lnSpc>
                <a:spcPct val="100000"/>
              </a:lnSpc>
              <a:spcBef>
                <a:spcPts val="320"/>
              </a:spcBef>
              <a:spcAft>
                <a:spcPts val="0"/>
              </a:spcAft>
              <a:buClr>
                <a:schemeClr val="dk1"/>
              </a:buClr>
              <a:buSzPts val="1600"/>
              <a:buNone/>
              <a:defRPr sz="1600" b="1"/>
            </a:lvl5pPr>
            <a:lvl6pPr marL="2743200" lvl="5" indent="-228600" algn="l">
              <a:lnSpc>
                <a:spcPct val="100000"/>
              </a:lnSpc>
              <a:spcBef>
                <a:spcPts val="320"/>
              </a:spcBef>
              <a:spcAft>
                <a:spcPts val="0"/>
              </a:spcAft>
              <a:buClr>
                <a:schemeClr val="dk1"/>
              </a:buClr>
              <a:buSzPts val="1600"/>
              <a:buNone/>
              <a:defRPr sz="1600" b="1"/>
            </a:lvl6pPr>
            <a:lvl7pPr marL="3200400" lvl="6" indent="-228600" algn="l">
              <a:lnSpc>
                <a:spcPct val="100000"/>
              </a:lnSpc>
              <a:spcBef>
                <a:spcPts val="320"/>
              </a:spcBef>
              <a:spcAft>
                <a:spcPts val="0"/>
              </a:spcAft>
              <a:buClr>
                <a:schemeClr val="dk1"/>
              </a:buClr>
              <a:buSzPts val="1600"/>
              <a:buNone/>
              <a:defRPr sz="1600" b="1"/>
            </a:lvl7pPr>
            <a:lvl8pPr marL="3657600" lvl="7" indent="-228600" algn="l">
              <a:lnSpc>
                <a:spcPct val="100000"/>
              </a:lnSpc>
              <a:spcBef>
                <a:spcPts val="320"/>
              </a:spcBef>
              <a:spcAft>
                <a:spcPts val="0"/>
              </a:spcAft>
              <a:buClr>
                <a:schemeClr val="dk1"/>
              </a:buClr>
              <a:buSzPts val="1600"/>
              <a:buNone/>
              <a:defRPr sz="1600" b="1"/>
            </a:lvl8pPr>
            <a:lvl9pPr marL="4114800" lvl="8" indent="-228600" algn="l">
              <a:lnSpc>
                <a:spcPct val="100000"/>
              </a:lnSpc>
              <a:spcBef>
                <a:spcPts val="320"/>
              </a:spcBef>
              <a:spcAft>
                <a:spcPts val="0"/>
              </a:spcAft>
              <a:buClr>
                <a:schemeClr val="dk1"/>
              </a:buClr>
              <a:buSzPts val="1600"/>
              <a:buNone/>
              <a:defRPr sz="1600" b="1"/>
            </a:lvl9pPr>
          </a:lstStyle>
          <a:p>
            <a:endParaRPr/>
          </a:p>
        </p:txBody>
      </p:sp>
      <p:sp>
        <p:nvSpPr>
          <p:cNvPr id="12245" name="Google Shape;12245;p124"/>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0"/>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00" algn="l">
              <a:lnSpc>
                <a:spcPct val="100000"/>
              </a:lnSpc>
              <a:spcBef>
                <a:spcPts val="320"/>
              </a:spcBef>
              <a:spcAft>
                <a:spcPts val="0"/>
              </a:spcAft>
              <a:buClr>
                <a:schemeClr val="dk1"/>
              </a:buClr>
              <a:buSzPts val="1600"/>
              <a:buChar char="–"/>
              <a:defRPr sz="1600"/>
            </a:lvl4pPr>
            <a:lvl5pPr marL="2286000" lvl="4" indent="-330200" algn="l">
              <a:lnSpc>
                <a:spcPct val="100000"/>
              </a:lnSpc>
              <a:spcBef>
                <a:spcPts val="320"/>
              </a:spcBef>
              <a:spcAft>
                <a:spcPts val="0"/>
              </a:spcAft>
              <a:buClr>
                <a:schemeClr val="dk1"/>
              </a:buClr>
              <a:buSzPts val="1600"/>
              <a:buChar char="»"/>
              <a:defRPr sz="1600"/>
            </a:lvl5pPr>
            <a:lvl6pPr marL="2743200" lvl="5" indent="-330200" algn="l">
              <a:lnSpc>
                <a:spcPct val="100000"/>
              </a:lnSpc>
              <a:spcBef>
                <a:spcPts val="320"/>
              </a:spcBef>
              <a:spcAft>
                <a:spcPts val="0"/>
              </a:spcAft>
              <a:buClr>
                <a:schemeClr val="dk1"/>
              </a:buClr>
              <a:buSzPts val="1600"/>
              <a:buChar char="•"/>
              <a:defRPr sz="1600"/>
            </a:lvl6pPr>
            <a:lvl7pPr marL="3200400" lvl="6" indent="-330200" algn="l">
              <a:lnSpc>
                <a:spcPct val="100000"/>
              </a:lnSpc>
              <a:spcBef>
                <a:spcPts val="320"/>
              </a:spcBef>
              <a:spcAft>
                <a:spcPts val="0"/>
              </a:spcAft>
              <a:buClr>
                <a:schemeClr val="dk1"/>
              </a:buClr>
              <a:buSzPts val="1600"/>
              <a:buChar char="•"/>
              <a:defRPr sz="1600"/>
            </a:lvl7pPr>
            <a:lvl8pPr marL="3657600" lvl="7" indent="-330200" algn="l">
              <a:lnSpc>
                <a:spcPct val="100000"/>
              </a:lnSpc>
              <a:spcBef>
                <a:spcPts val="320"/>
              </a:spcBef>
              <a:spcAft>
                <a:spcPts val="0"/>
              </a:spcAft>
              <a:buClr>
                <a:schemeClr val="dk1"/>
              </a:buClr>
              <a:buSzPts val="1600"/>
              <a:buChar char="•"/>
              <a:defRPr sz="1600"/>
            </a:lvl8pPr>
            <a:lvl9pPr marL="4114800" lvl="8" indent="-330200" algn="l">
              <a:lnSpc>
                <a:spcPct val="100000"/>
              </a:lnSpc>
              <a:spcBef>
                <a:spcPts val="320"/>
              </a:spcBef>
              <a:spcAft>
                <a:spcPts val="0"/>
              </a:spcAft>
              <a:buClr>
                <a:schemeClr val="dk1"/>
              </a:buClr>
              <a:buSzPts val="1600"/>
              <a:buChar char="•"/>
              <a:defRPr sz="1600"/>
            </a:lvl9pPr>
          </a:lstStyle>
          <a:p>
            <a:endParaRPr/>
          </a:p>
        </p:txBody>
      </p:sp>
      <p:sp>
        <p:nvSpPr>
          <p:cNvPr id="12246" name="Google Shape;12246;p12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247" name="Google Shape;12247;p12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248" name="Google Shape;12248;p12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52.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2249"/>
        <p:cNvGrpSpPr/>
        <p:nvPr/>
      </p:nvGrpSpPr>
      <p:grpSpPr>
        <a:xfrm>
          <a:off x="0" y="0"/>
          <a:ext cx="0" cy="0"/>
          <a:chOff x="0" y="0"/>
          <a:chExt cx="0" cy="0"/>
        </a:xfrm>
      </p:grpSpPr>
      <p:sp>
        <p:nvSpPr>
          <p:cNvPr id="12250" name="Google Shape;12250;p125"/>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251" name="Google Shape;12251;p12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252" name="Google Shape;12252;p12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253" name="Google Shape;12253;p12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53.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12254"/>
        <p:cNvGrpSpPr/>
        <p:nvPr/>
      </p:nvGrpSpPr>
      <p:grpSpPr>
        <a:xfrm>
          <a:off x="0" y="0"/>
          <a:ext cx="0" cy="0"/>
          <a:chOff x="0" y="0"/>
          <a:chExt cx="0" cy="0"/>
        </a:xfrm>
      </p:grpSpPr>
      <p:sp>
        <p:nvSpPr>
          <p:cNvPr id="12255" name="Google Shape;12255;p126"/>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256" name="Google Shape;12256;p126"/>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lnSpc>
                <a:spcPct val="100000"/>
              </a:lnSpc>
              <a:spcBef>
                <a:spcPts val="640"/>
              </a:spcBef>
              <a:spcAft>
                <a:spcPts val="0"/>
              </a:spcAft>
              <a:buClr>
                <a:schemeClr val="dk1"/>
              </a:buClr>
              <a:buSzPts val="3200"/>
              <a:buChar char="•"/>
              <a:defRPr sz="3200"/>
            </a:lvl1pPr>
            <a:lvl2pPr marL="914400" lvl="1" indent="-406400" algn="l">
              <a:lnSpc>
                <a:spcPct val="100000"/>
              </a:lnSpc>
              <a:spcBef>
                <a:spcPts val="560"/>
              </a:spcBef>
              <a:spcAft>
                <a:spcPts val="0"/>
              </a:spcAft>
              <a:buClr>
                <a:schemeClr val="dk1"/>
              </a:buClr>
              <a:buSzPts val="2800"/>
              <a:buChar char="–"/>
              <a:defRPr sz="2800"/>
            </a:lvl2pPr>
            <a:lvl3pPr marL="1371600" lvl="2" indent="-381000" algn="l">
              <a:lnSpc>
                <a:spcPct val="100000"/>
              </a:lnSpc>
              <a:spcBef>
                <a:spcPts val="480"/>
              </a:spcBef>
              <a:spcAft>
                <a:spcPts val="0"/>
              </a:spcAft>
              <a:buClr>
                <a:schemeClr val="dk1"/>
              </a:buClr>
              <a:buSzPts val="2400"/>
              <a:buChar char="•"/>
              <a:defRPr sz="2400"/>
            </a:lvl3pPr>
            <a:lvl4pPr marL="1828800" lvl="3" indent="-355600" algn="l">
              <a:lnSpc>
                <a:spcPct val="100000"/>
              </a:lnSpc>
              <a:spcBef>
                <a:spcPts val="400"/>
              </a:spcBef>
              <a:spcAft>
                <a:spcPts val="0"/>
              </a:spcAft>
              <a:buClr>
                <a:schemeClr val="dk1"/>
              </a:buClr>
              <a:buSzPts val="2000"/>
              <a:buChar char="–"/>
              <a:defRPr sz="2000"/>
            </a:lvl4pPr>
            <a:lvl5pPr marL="2286000" lvl="4" indent="-355600" algn="l">
              <a:lnSpc>
                <a:spcPct val="100000"/>
              </a:lnSpc>
              <a:spcBef>
                <a:spcPts val="400"/>
              </a:spcBef>
              <a:spcAft>
                <a:spcPts val="0"/>
              </a:spcAft>
              <a:buClr>
                <a:schemeClr val="dk1"/>
              </a:buClr>
              <a:buSzPts val="2000"/>
              <a:buChar char="»"/>
              <a:defRPr sz="2000"/>
            </a:lvl5pPr>
            <a:lvl6pPr marL="2743200" lvl="5" indent="-355600" algn="l">
              <a:lnSpc>
                <a:spcPct val="100000"/>
              </a:lnSpc>
              <a:spcBef>
                <a:spcPts val="400"/>
              </a:spcBef>
              <a:spcAft>
                <a:spcPts val="0"/>
              </a:spcAft>
              <a:buClr>
                <a:schemeClr val="dk1"/>
              </a:buClr>
              <a:buSzPts val="2000"/>
              <a:buChar char="•"/>
              <a:defRPr sz="2000"/>
            </a:lvl6pPr>
            <a:lvl7pPr marL="3200400" lvl="6" indent="-355600" algn="l">
              <a:lnSpc>
                <a:spcPct val="100000"/>
              </a:lnSpc>
              <a:spcBef>
                <a:spcPts val="400"/>
              </a:spcBef>
              <a:spcAft>
                <a:spcPts val="0"/>
              </a:spcAft>
              <a:buClr>
                <a:schemeClr val="dk1"/>
              </a:buClr>
              <a:buSzPts val="2000"/>
              <a:buChar char="•"/>
              <a:defRPr sz="2000"/>
            </a:lvl7pPr>
            <a:lvl8pPr marL="3657600" lvl="7" indent="-355600" algn="l">
              <a:lnSpc>
                <a:spcPct val="100000"/>
              </a:lnSpc>
              <a:spcBef>
                <a:spcPts val="400"/>
              </a:spcBef>
              <a:spcAft>
                <a:spcPts val="0"/>
              </a:spcAft>
              <a:buClr>
                <a:schemeClr val="dk1"/>
              </a:buClr>
              <a:buSzPts val="2000"/>
              <a:buChar char="•"/>
              <a:defRPr sz="2000"/>
            </a:lvl8pPr>
            <a:lvl9pPr marL="4114800" lvl="8" indent="-355600" algn="l">
              <a:lnSpc>
                <a:spcPct val="100000"/>
              </a:lnSpc>
              <a:spcBef>
                <a:spcPts val="400"/>
              </a:spcBef>
              <a:spcAft>
                <a:spcPts val="0"/>
              </a:spcAft>
              <a:buClr>
                <a:schemeClr val="dk1"/>
              </a:buClr>
              <a:buSzPts val="2000"/>
              <a:buChar char="•"/>
              <a:defRPr sz="2000"/>
            </a:lvl9pPr>
          </a:lstStyle>
          <a:p>
            <a:endParaRPr/>
          </a:p>
        </p:txBody>
      </p:sp>
      <p:sp>
        <p:nvSpPr>
          <p:cNvPr id="12257" name="Google Shape;12257;p126"/>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0"/>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0"/>
              <a:buNone/>
              <a:defRPr sz="1000"/>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12258" name="Google Shape;12258;p12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259" name="Google Shape;12259;p12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260" name="Google Shape;12260;p12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54.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12261"/>
        <p:cNvGrpSpPr/>
        <p:nvPr/>
      </p:nvGrpSpPr>
      <p:grpSpPr>
        <a:xfrm>
          <a:off x="0" y="0"/>
          <a:ext cx="0" cy="0"/>
          <a:chOff x="0" y="0"/>
          <a:chExt cx="0" cy="0"/>
        </a:xfrm>
      </p:grpSpPr>
      <p:sp>
        <p:nvSpPr>
          <p:cNvPr id="12262" name="Google Shape;12262;p127"/>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263" name="Google Shape;12263;p127"/>
          <p:cNvSpPr>
            <a:spLocks noGrp="1"/>
          </p:cNvSpPr>
          <p:nvPr>
            <p:ph type="pic" idx="2"/>
          </p:nvPr>
        </p:nvSpPr>
        <p:spPr>
          <a:xfrm>
            <a:off x="1792288" y="612775"/>
            <a:ext cx="5486400" cy="4114800"/>
          </a:xfrm>
          <a:prstGeom prst="rect">
            <a:avLst/>
          </a:prstGeom>
          <a:noFill/>
          <a:ln>
            <a:noFill/>
          </a:ln>
        </p:spPr>
      </p:sp>
      <p:sp>
        <p:nvSpPr>
          <p:cNvPr id="12264" name="Google Shape;12264;p127"/>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0"/>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0"/>
              <a:buNone/>
              <a:defRPr sz="1000"/>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12265" name="Google Shape;12265;p12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266" name="Google Shape;12266;p12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267" name="Google Shape;12267;p12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55.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2268"/>
        <p:cNvGrpSpPr/>
        <p:nvPr/>
      </p:nvGrpSpPr>
      <p:grpSpPr>
        <a:xfrm>
          <a:off x="0" y="0"/>
          <a:ext cx="0" cy="0"/>
          <a:chOff x="0" y="0"/>
          <a:chExt cx="0" cy="0"/>
        </a:xfrm>
      </p:grpSpPr>
      <p:sp>
        <p:nvSpPr>
          <p:cNvPr id="12269" name="Google Shape;12269;p12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270" name="Google Shape;12270;p128"/>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12271" name="Google Shape;12271;p12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272" name="Google Shape;12272;p12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273" name="Google Shape;12273;p12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56.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2274"/>
        <p:cNvGrpSpPr/>
        <p:nvPr/>
      </p:nvGrpSpPr>
      <p:grpSpPr>
        <a:xfrm>
          <a:off x="0" y="0"/>
          <a:ext cx="0" cy="0"/>
          <a:chOff x="0" y="0"/>
          <a:chExt cx="0" cy="0"/>
        </a:xfrm>
      </p:grpSpPr>
      <p:sp>
        <p:nvSpPr>
          <p:cNvPr id="12275" name="Google Shape;12275;p129"/>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276" name="Google Shape;12276;p129"/>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12277" name="Google Shape;12277;p12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278" name="Google Shape;12278;p12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279" name="Google Shape;12279;p12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5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2286"/>
        <p:cNvGrpSpPr/>
        <p:nvPr/>
      </p:nvGrpSpPr>
      <p:grpSpPr>
        <a:xfrm>
          <a:off x="0" y="0"/>
          <a:ext cx="0" cy="0"/>
          <a:chOff x="0" y="0"/>
          <a:chExt cx="0" cy="0"/>
        </a:xfrm>
      </p:grpSpPr>
      <p:sp>
        <p:nvSpPr>
          <p:cNvPr id="12287" name="Google Shape;12287;p217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288" name="Google Shape;12288;p217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289" name="Google Shape;12289;p217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58.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2290"/>
        <p:cNvGrpSpPr/>
        <p:nvPr/>
      </p:nvGrpSpPr>
      <p:grpSpPr>
        <a:xfrm>
          <a:off x="0" y="0"/>
          <a:ext cx="0" cy="0"/>
          <a:chOff x="0" y="0"/>
          <a:chExt cx="0" cy="0"/>
        </a:xfrm>
      </p:grpSpPr>
      <p:sp>
        <p:nvSpPr>
          <p:cNvPr id="12291" name="Google Shape;12291;p2195"/>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292" name="Google Shape;12292;p2195"/>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12293" name="Google Shape;12293;p219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294" name="Google Shape;12294;p219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295" name="Google Shape;12295;p219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59.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2296"/>
        <p:cNvGrpSpPr/>
        <p:nvPr/>
      </p:nvGrpSpPr>
      <p:grpSpPr>
        <a:xfrm>
          <a:off x="0" y="0"/>
          <a:ext cx="0" cy="0"/>
          <a:chOff x="0" y="0"/>
          <a:chExt cx="0" cy="0"/>
        </a:xfrm>
      </p:grpSpPr>
      <p:sp>
        <p:nvSpPr>
          <p:cNvPr id="12297" name="Google Shape;12297;p219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298" name="Google Shape;12298;p2196"/>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12299" name="Google Shape;12299;p219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300" name="Google Shape;12300;p219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301" name="Google Shape;12301;p219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60.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2302"/>
        <p:cNvGrpSpPr/>
        <p:nvPr/>
      </p:nvGrpSpPr>
      <p:grpSpPr>
        <a:xfrm>
          <a:off x="0" y="0"/>
          <a:ext cx="0" cy="0"/>
          <a:chOff x="0" y="0"/>
          <a:chExt cx="0" cy="0"/>
        </a:xfrm>
      </p:grpSpPr>
      <p:sp>
        <p:nvSpPr>
          <p:cNvPr id="12303" name="Google Shape;12303;p2197"/>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304" name="Google Shape;12304;p2197"/>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12305" name="Google Shape;12305;p219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306" name="Google Shape;12306;p219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307" name="Google Shape;12307;p219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61.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12308"/>
        <p:cNvGrpSpPr/>
        <p:nvPr/>
      </p:nvGrpSpPr>
      <p:grpSpPr>
        <a:xfrm>
          <a:off x="0" y="0"/>
          <a:ext cx="0" cy="0"/>
          <a:chOff x="0" y="0"/>
          <a:chExt cx="0" cy="0"/>
        </a:xfrm>
      </p:grpSpPr>
      <p:sp>
        <p:nvSpPr>
          <p:cNvPr id="12309" name="Google Shape;12309;p219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310" name="Google Shape;12310;p2198"/>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12311" name="Google Shape;12311;p2198"/>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12312" name="Google Shape;12312;p219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313" name="Google Shape;12313;p219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314" name="Google Shape;12314;p219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62.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12315"/>
        <p:cNvGrpSpPr/>
        <p:nvPr/>
      </p:nvGrpSpPr>
      <p:grpSpPr>
        <a:xfrm>
          <a:off x="0" y="0"/>
          <a:ext cx="0" cy="0"/>
          <a:chOff x="0" y="0"/>
          <a:chExt cx="0" cy="0"/>
        </a:xfrm>
      </p:grpSpPr>
      <p:sp>
        <p:nvSpPr>
          <p:cNvPr id="12316" name="Google Shape;12316;p2199"/>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317" name="Google Shape;12317;p2199"/>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12318" name="Google Shape;12318;p2199"/>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12319" name="Google Shape;12319;p2199"/>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12320" name="Google Shape;12320;p2199"/>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12321" name="Google Shape;12321;p219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322" name="Google Shape;12322;p219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323" name="Google Shape;12323;p219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63.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2324"/>
        <p:cNvGrpSpPr/>
        <p:nvPr/>
      </p:nvGrpSpPr>
      <p:grpSpPr>
        <a:xfrm>
          <a:off x="0" y="0"/>
          <a:ext cx="0" cy="0"/>
          <a:chOff x="0" y="0"/>
          <a:chExt cx="0" cy="0"/>
        </a:xfrm>
      </p:grpSpPr>
      <p:sp>
        <p:nvSpPr>
          <p:cNvPr id="12325" name="Google Shape;12325;p2200"/>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326" name="Google Shape;12326;p220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327" name="Google Shape;12327;p220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328" name="Google Shape;12328;p220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64.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12329"/>
        <p:cNvGrpSpPr/>
        <p:nvPr/>
      </p:nvGrpSpPr>
      <p:grpSpPr>
        <a:xfrm>
          <a:off x="0" y="0"/>
          <a:ext cx="0" cy="0"/>
          <a:chOff x="0" y="0"/>
          <a:chExt cx="0" cy="0"/>
        </a:xfrm>
      </p:grpSpPr>
      <p:sp>
        <p:nvSpPr>
          <p:cNvPr id="12330" name="Google Shape;12330;p2201"/>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331" name="Google Shape;12331;p2201"/>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12332" name="Google Shape;12332;p2201"/>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12333" name="Google Shape;12333;p220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334" name="Google Shape;12334;p220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335" name="Google Shape;12335;p220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65.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12336"/>
        <p:cNvGrpSpPr/>
        <p:nvPr/>
      </p:nvGrpSpPr>
      <p:grpSpPr>
        <a:xfrm>
          <a:off x="0" y="0"/>
          <a:ext cx="0" cy="0"/>
          <a:chOff x="0" y="0"/>
          <a:chExt cx="0" cy="0"/>
        </a:xfrm>
      </p:grpSpPr>
      <p:sp>
        <p:nvSpPr>
          <p:cNvPr id="12337" name="Google Shape;12337;p2202"/>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338" name="Google Shape;12338;p2202"/>
          <p:cNvSpPr>
            <a:spLocks noGrp="1"/>
          </p:cNvSpPr>
          <p:nvPr>
            <p:ph type="pic" idx="2"/>
          </p:nvPr>
        </p:nvSpPr>
        <p:spPr>
          <a:xfrm>
            <a:off x="1792288" y="612775"/>
            <a:ext cx="5486400" cy="4114800"/>
          </a:xfrm>
          <a:prstGeom prst="rect">
            <a:avLst/>
          </a:prstGeom>
          <a:noFill/>
          <a:ln>
            <a:noFill/>
          </a:ln>
        </p:spPr>
      </p:sp>
      <p:sp>
        <p:nvSpPr>
          <p:cNvPr id="12339" name="Google Shape;12339;p2202"/>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12340" name="Google Shape;12340;p220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341" name="Google Shape;12341;p220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342" name="Google Shape;12342;p220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66.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2343"/>
        <p:cNvGrpSpPr/>
        <p:nvPr/>
      </p:nvGrpSpPr>
      <p:grpSpPr>
        <a:xfrm>
          <a:off x="0" y="0"/>
          <a:ext cx="0" cy="0"/>
          <a:chOff x="0" y="0"/>
          <a:chExt cx="0" cy="0"/>
        </a:xfrm>
      </p:grpSpPr>
      <p:sp>
        <p:nvSpPr>
          <p:cNvPr id="12344" name="Google Shape;12344;p220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345" name="Google Shape;12345;p2203"/>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12346" name="Google Shape;12346;p220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347" name="Google Shape;12347;p220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348" name="Google Shape;12348;p220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67.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2349"/>
        <p:cNvGrpSpPr/>
        <p:nvPr/>
      </p:nvGrpSpPr>
      <p:grpSpPr>
        <a:xfrm>
          <a:off x="0" y="0"/>
          <a:ext cx="0" cy="0"/>
          <a:chOff x="0" y="0"/>
          <a:chExt cx="0" cy="0"/>
        </a:xfrm>
      </p:grpSpPr>
      <p:sp>
        <p:nvSpPr>
          <p:cNvPr id="12350" name="Google Shape;12350;p2204"/>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351" name="Google Shape;12351;p2204"/>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12352" name="Google Shape;12352;p220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353" name="Google Shape;12353;p220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354" name="Google Shape;12354;p220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68.xml><?xml version="1.0" encoding="utf-8"?>
<p:sldLayout xmlns:a="http://schemas.openxmlformats.org/drawingml/2006/main" xmlns:r="http://schemas.openxmlformats.org/officeDocument/2006/relationships" xmlns:p="http://schemas.openxmlformats.org/presentationml/2006/main" matchingName="Cover">
  <p:cSld name="Cover">
    <p:spTree>
      <p:nvGrpSpPr>
        <p:cNvPr id="1" name="Shape 12360"/>
        <p:cNvGrpSpPr/>
        <p:nvPr/>
      </p:nvGrpSpPr>
      <p:grpSpPr>
        <a:xfrm>
          <a:off x="0" y="0"/>
          <a:ext cx="0" cy="0"/>
          <a:chOff x="0" y="0"/>
          <a:chExt cx="0" cy="0"/>
        </a:xfrm>
      </p:grpSpPr>
      <p:sp>
        <p:nvSpPr>
          <p:cNvPr id="12361" name="Google Shape;12361;p95"/>
          <p:cNvSpPr/>
          <p:nvPr/>
        </p:nvSpPr>
        <p:spPr>
          <a:xfrm>
            <a:off x="1353549" y="1941623"/>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2362" name="Google Shape;12362;p95"/>
          <p:cNvSpPr txBox="1">
            <a:spLocks noGrp="1"/>
          </p:cNvSpPr>
          <p:nvPr>
            <p:ph type="title"/>
          </p:nvPr>
        </p:nvSpPr>
        <p:spPr>
          <a:xfrm>
            <a:off x="2119958" y="2341992"/>
            <a:ext cx="7791648" cy="273951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363" name="Google Shape;12363;p95"/>
          <p:cNvSpPr txBox="1">
            <a:spLocks noGrp="1"/>
          </p:cNvSpPr>
          <p:nvPr>
            <p:ph type="subTitle" idx="1"/>
          </p:nvPr>
        </p:nvSpPr>
        <p:spPr>
          <a:xfrm>
            <a:off x="2119958" y="5650292"/>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2364" name="Google Shape;12364;p95"/>
          <p:cNvGrpSpPr/>
          <p:nvPr/>
        </p:nvGrpSpPr>
        <p:grpSpPr>
          <a:xfrm>
            <a:off x="0" y="7530523"/>
            <a:ext cx="18287994" cy="2756477"/>
            <a:chOff x="0" y="5020348"/>
            <a:chExt cx="12191996" cy="1837651"/>
          </a:xfrm>
        </p:grpSpPr>
        <p:sp>
          <p:nvSpPr>
            <p:cNvPr id="12365" name="Google Shape;12365;p95"/>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2366" name="Google Shape;12366;p95"/>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12367" name="Google Shape;12367;p95"/>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1269.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2368"/>
        <p:cNvGrpSpPr/>
        <p:nvPr/>
      </p:nvGrpSpPr>
      <p:grpSpPr>
        <a:xfrm>
          <a:off x="0" y="0"/>
          <a:ext cx="0" cy="0"/>
          <a:chOff x="0" y="0"/>
          <a:chExt cx="0" cy="0"/>
        </a:xfrm>
      </p:grpSpPr>
      <p:sp>
        <p:nvSpPr>
          <p:cNvPr id="12369" name="Google Shape;12369;p107"/>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2370" name="Google Shape;12370;p107"/>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2371" name="Google Shape;12371;p107"/>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270.xml><?xml version="1.0" encoding="utf-8"?>
<p:sldLayout xmlns:a="http://schemas.openxmlformats.org/drawingml/2006/main" xmlns:r="http://schemas.openxmlformats.org/officeDocument/2006/relationships" xmlns:p="http://schemas.openxmlformats.org/presentationml/2006/main" matchingName="Title and Content">
  <p:cSld name="1_Title and Content">
    <p:spTree>
      <p:nvGrpSpPr>
        <p:cNvPr id="1" name="Shape 12383"/>
        <p:cNvGrpSpPr/>
        <p:nvPr/>
      </p:nvGrpSpPr>
      <p:grpSpPr>
        <a:xfrm>
          <a:off x="0" y="0"/>
          <a:ext cx="0" cy="0"/>
          <a:chOff x="0" y="0"/>
          <a:chExt cx="0" cy="0"/>
        </a:xfrm>
      </p:grpSpPr>
      <p:grpSp>
        <p:nvGrpSpPr>
          <p:cNvPr id="12384" name="Google Shape;12384;p113"/>
          <p:cNvGrpSpPr/>
          <p:nvPr/>
        </p:nvGrpSpPr>
        <p:grpSpPr>
          <a:xfrm>
            <a:off x="10787317" y="2"/>
            <a:ext cx="7500689" cy="2138988"/>
            <a:chOff x="7191542" y="1"/>
            <a:chExt cx="5000459" cy="1425992"/>
          </a:xfrm>
        </p:grpSpPr>
        <p:pic>
          <p:nvPicPr>
            <p:cNvPr id="12385" name="Google Shape;12385;p11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2386" name="Google Shape;12386;p113"/>
            <p:cNvGrpSpPr/>
            <p:nvPr/>
          </p:nvGrpSpPr>
          <p:grpSpPr>
            <a:xfrm>
              <a:off x="7191542" y="1"/>
              <a:ext cx="5000459" cy="1425992"/>
              <a:chOff x="7186272" y="0"/>
              <a:chExt cx="5005729" cy="1427495"/>
            </a:xfrm>
          </p:grpSpPr>
          <p:sp>
            <p:nvSpPr>
              <p:cNvPr id="12387" name="Google Shape;12387;p11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2388" name="Google Shape;12388;p11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12389" name="Google Shape;12389;p113"/>
          <p:cNvSpPr txBox="1">
            <a:spLocks noGrp="1"/>
          </p:cNvSpPr>
          <p:nvPr>
            <p:ph type="title"/>
          </p:nvPr>
        </p:nvSpPr>
        <p:spPr>
          <a:xfrm>
            <a:off x="914400" y="547691"/>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390" name="Google Shape;12390;p113"/>
          <p:cNvSpPr txBox="1">
            <a:spLocks noGrp="1"/>
          </p:cNvSpPr>
          <p:nvPr>
            <p:ph type="body" idx="1"/>
          </p:nvPr>
        </p:nvSpPr>
        <p:spPr>
          <a:xfrm>
            <a:off x="914400" y="2738438"/>
            <a:ext cx="16459200" cy="6527009"/>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Clr>
                <a:srgbClr val="000000"/>
              </a:buClr>
              <a:buSzPts val="1800"/>
              <a:buChar char="•"/>
              <a:defRPr/>
            </a:lvl2pPr>
            <a:lvl3pPr marL="1371600" lvl="2" indent="-342900" algn="l">
              <a:lnSpc>
                <a:spcPct val="100000"/>
              </a:lnSpc>
              <a:spcBef>
                <a:spcPts val="1500"/>
              </a:spcBef>
              <a:spcAft>
                <a:spcPts val="0"/>
              </a:spcAft>
              <a:buClr>
                <a:srgbClr val="000000"/>
              </a:buClr>
              <a:buSzPts val="1800"/>
              <a:buChar char="•"/>
              <a:defRPr/>
            </a:lvl3pPr>
            <a:lvl4pPr marL="1828800" lvl="3" indent="-342900" algn="l">
              <a:lnSpc>
                <a:spcPct val="100000"/>
              </a:lnSpc>
              <a:spcBef>
                <a:spcPts val="1500"/>
              </a:spcBef>
              <a:spcAft>
                <a:spcPts val="0"/>
              </a:spcAft>
              <a:buClr>
                <a:srgbClr val="000000"/>
              </a:buClr>
              <a:buSzPts val="1800"/>
              <a:buChar char="•"/>
              <a:defRPr/>
            </a:lvl4pPr>
            <a:lvl5pPr marL="2286000" lvl="4" indent="-342900" algn="l">
              <a:lnSpc>
                <a:spcPct val="100000"/>
              </a:lnSpc>
              <a:spcBef>
                <a:spcPts val="1500"/>
              </a:spcBef>
              <a:spcAft>
                <a:spcPts val="0"/>
              </a:spcAft>
              <a:buClr>
                <a:srgbClr val="000000"/>
              </a:buClr>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2391" name="Google Shape;12391;p113"/>
          <p:cNvSpPr txBox="1">
            <a:spLocks noGrp="1"/>
          </p:cNvSpPr>
          <p:nvPr>
            <p:ph type="sldNum" idx="12"/>
          </p:nvPr>
        </p:nvSpPr>
        <p:spPr>
          <a:xfrm>
            <a:off x="13258800" y="9534529"/>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2392" name="Google Shape;12392;p11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2393" name="Google Shape;12393;p113"/>
          <p:cNvSpPr txBox="1">
            <a:spLocks noGrp="1"/>
          </p:cNvSpPr>
          <p:nvPr>
            <p:ph type="ftr" idx="11"/>
          </p:nvPr>
        </p:nvSpPr>
        <p:spPr>
          <a:xfrm>
            <a:off x="914400" y="9534529"/>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Arial"/>
              <a:buNone/>
              <a:defRPr/>
            </a:lvl2pPr>
            <a:lvl3pPr lvl="2" algn="l">
              <a:lnSpc>
                <a:spcPct val="100000"/>
              </a:lnSpc>
              <a:spcBef>
                <a:spcPts val="0"/>
              </a:spcBef>
              <a:spcAft>
                <a:spcPts val="0"/>
              </a:spcAft>
              <a:buClr>
                <a:schemeClr val="dk1"/>
              </a:buClr>
              <a:buSzPts val="1400"/>
              <a:buFont typeface="Arial"/>
              <a:buNone/>
              <a:defRPr/>
            </a:lvl3pPr>
            <a:lvl4pPr lvl="3" algn="l">
              <a:lnSpc>
                <a:spcPct val="100000"/>
              </a:lnSpc>
              <a:spcBef>
                <a:spcPts val="0"/>
              </a:spcBef>
              <a:spcAft>
                <a:spcPts val="0"/>
              </a:spcAft>
              <a:buClr>
                <a:schemeClr val="dk1"/>
              </a:buClr>
              <a:buSzPts val="1400"/>
              <a:buFont typeface="Arial"/>
              <a:buNone/>
              <a:defRPr/>
            </a:lvl4pPr>
            <a:lvl5pPr lvl="4" algn="l">
              <a:lnSpc>
                <a:spcPct val="100000"/>
              </a:lnSpc>
              <a:spcBef>
                <a:spcPts val="0"/>
              </a:spcBef>
              <a:spcAft>
                <a:spcPts val="0"/>
              </a:spcAft>
              <a:buClr>
                <a:schemeClr val="dk1"/>
              </a:buClr>
              <a:buSzPts val="1400"/>
              <a:buFont typeface="Arial"/>
              <a:buNone/>
              <a:defRPr/>
            </a:lvl5pPr>
            <a:lvl6pPr lvl="5" algn="l">
              <a:lnSpc>
                <a:spcPct val="100000"/>
              </a:lnSpc>
              <a:spcBef>
                <a:spcPts val="0"/>
              </a:spcBef>
              <a:spcAft>
                <a:spcPts val="0"/>
              </a:spcAft>
              <a:buClr>
                <a:schemeClr val="dk1"/>
              </a:buClr>
              <a:buSzPts val="1400"/>
              <a:buFont typeface="Arial"/>
              <a:buNone/>
              <a:defRPr/>
            </a:lvl6pPr>
            <a:lvl7pPr lvl="6" algn="l">
              <a:lnSpc>
                <a:spcPct val="100000"/>
              </a:lnSpc>
              <a:spcBef>
                <a:spcPts val="0"/>
              </a:spcBef>
              <a:spcAft>
                <a:spcPts val="0"/>
              </a:spcAft>
              <a:buClr>
                <a:schemeClr val="dk1"/>
              </a:buClr>
              <a:buSzPts val="1400"/>
              <a:buFont typeface="Arial"/>
              <a:buNone/>
              <a:defRPr/>
            </a:lvl7pPr>
            <a:lvl8pPr lvl="7" algn="l">
              <a:lnSpc>
                <a:spcPct val="100000"/>
              </a:lnSpc>
              <a:spcBef>
                <a:spcPts val="0"/>
              </a:spcBef>
              <a:spcAft>
                <a:spcPts val="0"/>
              </a:spcAft>
              <a:buClr>
                <a:schemeClr val="dk1"/>
              </a:buClr>
              <a:buSzPts val="1400"/>
              <a:buFont typeface="Arial"/>
              <a:buNone/>
              <a:defRPr/>
            </a:lvl8pPr>
            <a:lvl9pPr lvl="8" algn="l">
              <a:lnSpc>
                <a:spcPct val="100000"/>
              </a:lnSpc>
              <a:spcBef>
                <a:spcPts val="0"/>
              </a:spcBef>
              <a:spcAft>
                <a:spcPts val="0"/>
              </a:spcAft>
              <a:buClr>
                <a:schemeClr val="dk1"/>
              </a:buClr>
              <a:buSzPts val="1400"/>
              <a:buFont typeface="Arial"/>
              <a:buNone/>
              <a:defRPr/>
            </a:lvl9pPr>
          </a:lstStyle>
          <a:p>
            <a:endParaRPr/>
          </a:p>
        </p:txBody>
      </p:sp>
    </p:spTree>
  </p:cSld>
  <p:clrMapOvr>
    <a:masterClrMapping/>
  </p:clrMapOvr>
</p:sldLayout>
</file>

<file path=ppt/slideLayouts/slideLayout1271.xml><?xml version="1.0" encoding="utf-8"?>
<p:sldLayout xmlns:a="http://schemas.openxmlformats.org/drawingml/2006/main" xmlns:r="http://schemas.openxmlformats.org/officeDocument/2006/relationships" xmlns:p="http://schemas.openxmlformats.org/presentationml/2006/main" matchingName="1_OBJECT">
  <p:cSld name="1_OBJECT">
    <p:spTree>
      <p:nvGrpSpPr>
        <p:cNvPr id="1" name="Shape 12401"/>
        <p:cNvGrpSpPr/>
        <p:nvPr/>
      </p:nvGrpSpPr>
      <p:grpSpPr>
        <a:xfrm>
          <a:off x="0" y="0"/>
          <a:ext cx="0" cy="0"/>
          <a:chOff x="0" y="0"/>
          <a:chExt cx="0" cy="0"/>
        </a:xfrm>
      </p:grpSpPr>
      <p:grpSp>
        <p:nvGrpSpPr>
          <p:cNvPr id="12402" name="Google Shape;12402;p1020"/>
          <p:cNvGrpSpPr/>
          <p:nvPr/>
        </p:nvGrpSpPr>
        <p:grpSpPr>
          <a:xfrm>
            <a:off x="10787318" y="0"/>
            <a:ext cx="7500690" cy="2138982"/>
            <a:chOff x="7191545" y="0"/>
            <a:chExt cx="5000460" cy="1425988"/>
          </a:xfrm>
        </p:grpSpPr>
        <p:pic>
          <p:nvPicPr>
            <p:cNvPr id="12403" name="Google Shape;12403;p102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2404" name="Google Shape;12404;p1020"/>
            <p:cNvGrpSpPr/>
            <p:nvPr/>
          </p:nvGrpSpPr>
          <p:grpSpPr>
            <a:xfrm>
              <a:off x="7191545" y="0"/>
              <a:ext cx="5000460" cy="1425988"/>
              <a:chOff x="7191545" y="0"/>
              <a:chExt cx="5000460" cy="1425988"/>
            </a:xfrm>
          </p:grpSpPr>
          <p:sp>
            <p:nvSpPr>
              <p:cNvPr id="12405" name="Google Shape;12405;p102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2406" name="Google Shape;12406;p102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2407" name="Google Shape;12407;p1020"/>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408" name="Google Shape;12408;p1020"/>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2409" name="Google Shape;12409;p1020"/>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2410" name="Google Shape;12410;p1020"/>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2411" name="Google Shape;12411;p1020"/>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272.xml><?xml version="1.0" encoding="utf-8"?>
<p:sldLayout xmlns:a="http://schemas.openxmlformats.org/drawingml/2006/main" xmlns:r="http://schemas.openxmlformats.org/officeDocument/2006/relationships" xmlns:p="http://schemas.openxmlformats.org/presentationml/2006/main" matchingName="TWO_OBJECTS" type="twoObj">
  <p:cSld name="TWO_OBJECTS">
    <p:spTree>
      <p:nvGrpSpPr>
        <p:cNvPr id="1" name="Shape 12412"/>
        <p:cNvGrpSpPr/>
        <p:nvPr/>
      </p:nvGrpSpPr>
      <p:grpSpPr>
        <a:xfrm>
          <a:off x="0" y="0"/>
          <a:ext cx="0" cy="0"/>
          <a:chOff x="0" y="0"/>
          <a:chExt cx="0" cy="0"/>
        </a:xfrm>
      </p:grpSpPr>
      <p:sp>
        <p:nvSpPr>
          <p:cNvPr id="12413" name="Google Shape;12413;p1021"/>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414" name="Google Shape;12414;p1021"/>
          <p:cNvSpPr txBox="1">
            <a:spLocks noGrp="1"/>
          </p:cNvSpPr>
          <p:nvPr>
            <p:ph type="body" idx="1"/>
          </p:nvPr>
        </p:nvSpPr>
        <p:spPr>
          <a:xfrm>
            <a:off x="914405"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2415" name="Google Shape;12415;p1021"/>
          <p:cNvGrpSpPr/>
          <p:nvPr/>
        </p:nvGrpSpPr>
        <p:grpSpPr>
          <a:xfrm>
            <a:off x="10787318" y="0"/>
            <a:ext cx="7500690" cy="2138982"/>
            <a:chOff x="7191545" y="0"/>
            <a:chExt cx="5000460" cy="1425988"/>
          </a:xfrm>
        </p:grpSpPr>
        <p:pic>
          <p:nvPicPr>
            <p:cNvPr id="12416" name="Google Shape;12416;p1021"/>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2417" name="Google Shape;12417;p1021"/>
            <p:cNvGrpSpPr/>
            <p:nvPr/>
          </p:nvGrpSpPr>
          <p:grpSpPr>
            <a:xfrm>
              <a:off x="7191545" y="0"/>
              <a:ext cx="5000460" cy="1425988"/>
              <a:chOff x="7191545" y="0"/>
              <a:chExt cx="5000460" cy="1425988"/>
            </a:xfrm>
          </p:grpSpPr>
          <p:sp>
            <p:nvSpPr>
              <p:cNvPr id="12418" name="Google Shape;12418;p1021"/>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2419" name="Google Shape;12419;p1021"/>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2420" name="Google Shape;12420;p1021"/>
          <p:cNvSpPr txBox="1">
            <a:spLocks noGrp="1"/>
          </p:cNvSpPr>
          <p:nvPr>
            <p:ph type="body" idx="2"/>
          </p:nvPr>
        </p:nvSpPr>
        <p:spPr>
          <a:xfrm>
            <a:off x="9258301"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2421" name="Google Shape;12421;p1021"/>
          <p:cNvSpPr txBox="1">
            <a:spLocks noGrp="1"/>
          </p:cNvSpPr>
          <p:nvPr>
            <p:ph type="sldNum" idx="12"/>
          </p:nvPr>
        </p:nvSpPr>
        <p:spPr>
          <a:xfrm>
            <a:off x="13258790"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2422" name="Google Shape;12422;p1021"/>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2423" name="Google Shape;12423;p1021"/>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273.xml><?xml version="1.0" encoding="utf-8"?>
<p:sldLayout xmlns:a="http://schemas.openxmlformats.org/drawingml/2006/main" xmlns:r="http://schemas.openxmlformats.org/officeDocument/2006/relationships" xmlns:p="http://schemas.openxmlformats.org/presentationml/2006/main" matchingName="Title and Content 2">
  <p:cSld name="Title and Content 2">
    <p:spTree>
      <p:nvGrpSpPr>
        <p:cNvPr id="1" name="Shape 12424"/>
        <p:cNvGrpSpPr/>
        <p:nvPr/>
      </p:nvGrpSpPr>
      <p:grpSpPr>
        <a:xfrm>
          <a:off x="0" y="0"/>
          <a:ext cx="0" cy="0"/>
          <a:chOff x="0" y="0"/>
          <a:chExt cx="0" cy="0"/>
        </a:xfrm>
      </p:grpSpPr>
      <p:grpSp>
        <p:nvGrpSpPr>
          <p:cNvPr id="12425" name="Google Shape;12425;p1022"/>
          <p:cNvGrpSpPr/>
          <p:nvPr/>
        </p:nvGrpSpPr>
        <p:grpSpPr>
          <a:xfrm>
            <a:off x="10787318" y="0"/>
            <a:ext cx="7500690" cy="2138982"/>
            <a:chOff x="7191545" y="0"/>
            <a:chExt cx="5000460" cy="1425988"/>
          </a:xfrm>
        </p:grpSpPr>
        <p:pic>
          <p:nvPicPr>
            <p:cNvPr id="12426" name="Google Shape;12426;p102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2427" name="Google Shape;12427;p1022"/>
            <p:cNvGrpSpPr/>
            <p:nvPr/>
          </p:nvGrpSpPr>
          <p:grpSpPr>
            <a:xfrm>
              <a:off x="7191545" y="0"/>
              <a:ext cx="5000460" cy="1425988"/>
              <a:chOff x="7191545" y="0"/>
              <a:chExt cx="5000460" cy="1425988"/>
            </a:xfrm>
          </p:grpSpPr>
          <p:sp>
            <p:nvSpPr>
              <p:cNvPr id="12428" name="Google Shape;12428;p102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2429" name="Google Shape;12429;p102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2430" name="Google Shape;12430;p1022"/>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431" name="Google Shape;12431;p1022"/>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2432" name="Google Shape;12432;p1022"/>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2433" name="Google Shape;12433;p1022"/>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2434" name="Google Shape;12434;p1022"/>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274.xml><?xml version="1.0" encoding="utf-8"?>
<p:sldLayout xmlns:a="http://schemas.openxmlformats.org/drawingml/2006/main" xmlns:r="http://schemas.openxmlformats.org/officeDocument/2006/relationships" xmlns:p="http://schemas.openxmlformats.org/presentationml/2006/main" matchingName="Two Content">
  <p:cSld name="Two Content">
    <p:spTree>
      <p:nvGrpSpPr>
        <p:cNvPr id="1" name="Shape 12435"/>
        <p:cNvGrpSpPr/>
        <p:nvPr/>
      </p:nvGrpSpPr>
      <p:grpSpPr>
        <a:xfrm>
          <a:off x="0" y="0"/>
          <a:ext cx="0" cy="0"/>
          <a:chOff x="0" y="0"/>
          <a:chExt cx="0" cy="0"/>
        </a:xfrm>
      </p:grpSpPr>
      <p:sp>
        <p:nvSpPr>
          <p:cNvPr id="12436" name="Google Shape;12436;p1023"/>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437" name="Google Shape;12437;p1023"/>
          <p:cNvSpPr txBox="1">
            <a:spLocks noGrp="1"/>
          </p:cNvSpPr>
          <p:nvPr>
            <p:ph type="body" idx="1"/>
          </p:nvPr>
        </p:nvSpPr>
        <p:spPr>
          <a:xfrm>
            <a:off x="914405"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2438" name="Google Shape;12438;p1023"/>
          <p:cNvGrpSpPr/>
          <p:nvPr/>
        </p:nvGrpSpPr>
        <p:grpSpPr>
          <a:xfrm>
            <a:off x="10787318" y="0"/>
            <a:ext cx="7500690" cy="2138982"/>
            <a:chOff x="7191545" y="0"/>
            <a:chExt cx="5000460" cy="1425988"/>
          </a:xfrm>
        </p:grpSpPr>
        <p:pic>
          <p:nvPicPr>
            <p:cNvPr id="12439" name="Google Shape;12439;p1023"/>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2440" name="Google Shape;12440;p1023"/>
            <p:cNvGrpSpPr/>
            <p:nvPr/>
          </p:nvGrpSpPr>
          <p:grpSpPr>
            <a:xfrm>
              <a:off x="7191545" y="0"/>
              <a:ext cx="5000460" cy="1425988"/>
              <a:chOff x="7191545" y="0"/>
              <a:chExt cx="5000460" cy="1425988"/>
            </a:xfrm>
          </p:grpSpPr>
          <p:sp>
            <p:nvSpPr>
              <p:cNvPr id="12441" name="Google Shape;12441;p1023"/>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2442" name="Google Shape;12442;p1023"/>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2443" name="Google Shape;12443;p1023"/>
          <p:cNvSpPr txBox="1">
            <a:spLocks noGrp="1"/>
          </p:cNvSpPr>
          <p:nvPr>
            <p:ph type="body" idx="2"/>
          </p:nvPr>
        </p:nvSpPr>
        <p:spPr>
          <a:xfrm>
            <a:off x="9258301"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2444" name="Google Shape;12444;p1023"/>
          <p:cNvSpPr txBox="1">
            <a:spLocks noGrp="1"/>
          </p:cNvSpPr>
          <p:nvPr>
            <p:ph type="sldNum" idx="12"/>
          </p:nvPr>
        </p:nvSpPr>
        <p:spPr>
          <a:xfrm>
            <a:off x="13258790"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2445" name="Google Shape;12445;p1023"/>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2446" name="Google Shape;12446;p1023"/>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275.xml><?xml version="1.0" encoding="utf-8"?>
<p:sldLayout xmlns:a="http://schemas.openxmlformats.org/drawingml/2006/main" xmlns:r="http://schemas.openxmlformats.org/officeDocument/2006/relationships" xmlns:p="http://schemas.openxmlformats.org/presentationml/2006/main" matchingName="Title and Content 3">
  <p:cSld name="Title and Content 3">
    <p:spTree>
      <p:nvGrpSpPr>
        <p:cNvPr id="1" name="Shape 12447"/>
        <p:cNvGrpSpPr/>
        <p:nvPr/>
      </p:nvGrpSpPr>
      <p:grpSpPr>
        <a:xfrm>
          <a:off x="0" y="0"/>
          <a:ext cx="0" cy="0"/>
          <a:chOff x="0" y="0"/>
          <a:chExt cx="0" cy="0"/>
        </a:xfrm>
      </p:grpSpPr>
      <p:grpSp>
        <p:nvGrpSpPr>
          <p:cNvPr id="12448" name="Google Shape;12448;p1024"/>
          <p:cNvGrpSpPr/>
          <p:nvPr/>
        </p:nvGrpSpPr>
        <p:grpSpPr>
          <a:xfrm>
            <a:off x="10787318" y="0"/>
            <a:ext cx="7500690" cy="2138982"/>
            <a:chOff x="7191545" y="0"/>
            <a:chExt cx="5000460" cy="1425988"/>
          </a:xfrm>
        </p:grpSpPr>
        <p:pic>
          <p:nvPicPr>
            <p:cNvPr id="12449" name="Google Shape;12449;p1024"/>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2450" name="Google Shape;12450;p1024"/>
            <p:cNvGrpSpPr/>
            <p:nvPr/>
          </p:nvGrpSpPr>
          <p:grpSpPr>
            <a:xfrm>
              <a:off x="7191545" y="0"/>
              <a:ext cx="5000460" cy="1425988"/>
              <a:chOff x="7191545" y="0"/>
              <a:chExt cx="5000460" cy="1425988"/>
            </a:xfrm>
          </p:grpSpPr>
          <p:sp>
            <p:nvSpPr>
              <p:cNvPr id="12451" name="Google Shape;12451;p1024"/>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2452" name="Google Shape;12452;p1024"/>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2453" name="Google Shape;12453;p1024"/>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454" name="Google Shape;12454;p1024"/>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2455" name="Google Shape;12455;p1024"/>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2456" name="Google Shape;12456;p1024"/>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2457" name="Google Shape;12457;p1024"/>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276.xml><?xml version="1.0" encoding="utf-8"?>
<p:sldLayout xmlns:a="http://schemas.openxmlformats.org/drawingml/2006/main" xmlns:r="http://schemas.openxmlformats.org/officeDocument/2006/relationships" xmlns:p="http://schemas.openxmlformats.org/presentationml/2006/main" matchingName="Divider">
  <p:cSld name="Divider">
    <p:spTree>
      <p:nvGrpSpPr>
        <p:cNvPr id="1" name="Shape 12458"/>
        <p:cNvGrpSpPr/>
        <p:nvPr/>
      </p:nvGrpSpPr>
      <p:grpSpPr>
        <a:xfrm>
          <a:off x="0" y="0"/>
          <a:ext cx="0" cy="0"/>
          <a:chOff x="0" y="0"/>
          <a:chExt cx="0" cy="0"/>
        </a:xfrm>
      </p:grpSpPr>
      <p:grpSp>
        <p:nvGrpSpPr>
          <p:cNvPr id="12459" name="Google Shape;12459;p1025"/>
          <p:cNvGrpSpPr/>
          <p:nvPr/>
        </p:nvGrpSpPr>
        <p:grpSpPr>
          <a:xfrm>
            <a:off x="0" y="7530523"/>
            <a:ext cx="18287994" cy="2756477"/>
            <a:chOff x="0" y="5020348"/>
            <a:chExt cx="12191996" cy="1837651"/>
          </a:xfrm>
        </p:grpSpPr>
        <p:sp>
          <p:nvSpPr>
            <p:cNvPr id="12460" name="Google Shape;12460;p1025"/>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2461" name="Google Shape;12461;p1025"/>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2462" name="Google Shape;12462;p1025"/>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12463" name="Google Shape;12463;p1025"/>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2464" name="Google Shape;12464;p1025"/>
          <p:cNvSpPr txBox="1">
            <a:spLocks noGrp="1"/>
          </p:cNvSpPr>
          <p:nvPr>
            <p:ph type="title"/>
          </p:nvPr>
        </p:nvSpPr>
        <p:spPr>
          <a:xfrm>
            <a:off x="2119958" y="1052621"/>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465" name="Google Shape;12465;p1025"/>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277.xml><?xml version="1.0" encoding="utf-8"?>
<p:sldLayout xmlns:a="http://schemas.openxmlformats.org/drawingml/2006/main" xmlns:r="http://schemas.openxmlformats.org/officeDocument/2006/relationships" xmlns:p="http://schemas.openxmlformats.org/presentationml/2006/main" matchingName="Title and Content 4">
  <p:cSld name="Title and Content 4">
    <p:spTree>
      <p:nvGrpSpPr>
        <p:cNvPr id="1" name="Shape 12466"/>
        <p:cNvGrpSpPr/>
        <p:nvPr/>
      </p:nvGrpSpPr>
      <p:grpSpPr>
        <a:xfrm>
          <a:off x="0" y="0"/>
          <a:ext cx="0" cy="0"/>
          <a:chOff x="0" y="0"/>
          <a:chExt cx="0" cy="0"/>
        </a:xfrm>
      </p:grpSpPr>
      <p:grpSp>
        <p:nvGrpSpPr>
          <p:cNvPr id="12467" name="Google Shape;12467;p1026"/>
          <p:cNvGrpSpPr/>
          <p:nvPr/>
        </p:nvGrpSpPr>
        <p:grpSpPr>
          <a:xfrm>
            <a:off x="10787318" y="0"/>
            <a:ext cx="7500690" cy="2138982"/>
            <a:chOff x="7191545" y="0"/>
            <a:chExt cx="5000460" cy="1425988"/>
          </a:xfrm>
        </p:grpSpPr>
        <p:pic>
          <p:nvPicPr>
            <p:cNvPr id="12468" name="Google Shape;12468;p1026"/>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2469" name="Google Shape;12469;p1026"/>
            <p:cNvGrpSpPr/>
            <p:nvPr/>
          </p:nvGrpSpPr>
          <p:grpSpPr>
            <a:xfrm>
              <a:off x="7191545" y="0"/>
              <a:ext cx="5000460" cy="1425988"/>
              <a:chOff x="7191545" y="0"/>
              <a:chExt cx="5000460" cy="1425988"/>
            </a:xfrm>
          </p:grpSpPr>
          <p:sp>
            <p:nvSpPr>
              <p:cNvPr id="12470" name="Google Shape;12470;p1026"/>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2471" name="Google Shape;12471;p1026"/>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2472" name="Google Shape;12472;p1026"/>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473" name="Google Shape;12473;p1026"/>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2474" name="Google Shape;12474;p1026"/>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2475" name="Google Shape;12475;p1026"/>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2476" name="Google Shape;12476;p1026"/>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278.xml><?xml version="1.0" encoding="utf-8"?>
<p:sldLayout xmlns:a="http://schemas.openxmlformats.org/drawingml/2006/main" xmlns:r="http://schemas.openxmlformats.org/officeDocument/2006/relationships" xmlns:p="http://schemas.openxmlformats.org/presentationml/2006/main" matchingName="Title and Content 5">
  <p:cSld name="Title and Content 5">
    <p:spTree>
      <p:nvGrpSpPr>
        <p:cNvPr id="1" name="Shape 12477"/>
        <p:cNvGrpSpPr/>
        <p:nvPr/>
      </p:nvGrpSpPr>
      <p:grpSpPr>
        <a:xfrm>
          <a:off x="0" y="0"/>
          <a:ext cx="0" cy="0"/>
          <a:chOff x="0" y="0"/>
          <a:chExt cx="0" cy="0"/>
        </a:xfrm>
      </p:grpSpPr>
      <p:grpSp>
        <p:nvGrpSpPr>
          <p:cNvPr id="12478" name="Google Shape;12478;p1027"/>
          <p:cNvGrpSpPr/>
          <p:nvPr/>
        </p:nvGrpSpPr>
        <p:grpSpPr>
          <a:xfrm>
            <a:off x="10787318" y="0"/>
            <a:ext cx="7500690" cy="2138982"/>
            <a:chOff x="7191545" y="0"/>
            <a:chExt cx="5000460" cy="1425988"/>
          </a:xfrm>
        </p:grpSpPr>
        <p:pic>
          <p:nvPicPr>
            <p:cNvPr id="12479" name="Google Shape;12479;p1027"/>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2480" name="Google Shape;12480;p1027"/>
            <p:cNvGrpSpPr/>
            <p:nvPr/>
          </p:nvGrpSpPr>
          <p:grpSpPr>
            <a:xfrm>
              <a:off x="7191545" y="0"/>
              <a:ext cx="5000460" cy="1425988"/>
              <a:chOff x="7191545" y="0"/>
              <a:chExt cx="5000460" cy="1425988"/>
            </a:xfrm>
          </p:grpSpPr>
          <p:sp>
            <p:nvSpPr>
              <p:cNvPr id="12481" name="Google Shape;12481;p1027"/>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2482" name="Google Shape;12482;p1027"/>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2483" name="Google Shape;12483;p1027"/>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484" name="Google Shape;12484;p1027"/>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2485" name="Google Shape;12485;p1027"/>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2486" name="Google Shape;12486;p1027"/>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2487" name="Google Shape;12487;p1027"/>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279.xml><?xml version="1.0" encoding="utf-8"?>
<p:sldLayout xmlns:a="http://schemas.openxmlformats.org/drawingml/2006/main" xmlns:r="http://schemas.openxmlformats.org/officeDocument/2006/relationships" xmlns:p="http://schemas.openxmlformats.org/presentationml/2006/main" matchingName="1_Title and Content 5">
  <p:cSld name="1_Title and Content 5">
    <p:spTree>
      <p:nvGrpSpPr>
        <p:cNvPr id="1" name="Shape 12488"/>
        <p:cNvGrpSpPr/>
        <p:nvPr/>
      </p:nvGrpSpPr>
      <p:grpSpPr>
        <a:xfrm>
          <a:off x="0" y="0"/>
          <a:ext cx="0" cy="0"/>
          <a:chOff x="0" y="0"/>
          <a:chExt cx="0" cy="0"/>
        </a:xfrm>
      </p:grpSpPr>
      <p:grpSp>
        <p:nvGrpSpPr>
          <p:cNvPr id="12489" name="Google Shape;12489;p1028"/>
          <p:cNvGrpSpPr/>
          <p:nvPr/>
        </p:nvGrpSpPr>
        <p:grpSpPr>
          <a:xfrm>
            <a:off x="10787318" y="0"/>
            <a:ext cx="7500690" cy="2138982"/>
            <a:chOff x="7191545" y="0"/>
            <a:chExt cx="5000460" cy="1425988"/>
          </a:xfrm>
        </p:grpSpPr>
        <p:pic>
          <p:nvPicPr>
            <p:cNvPr id="12490" name="Google Shape;12490;p1028"/>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2491" name="Google Shape;12491;p1028"/>
            <p:cNvGrpSpPr/>
            <p:nvPr/>
          </p:nvGrpSpPr>
          <p:grpSpPr>
            <a:xfrm>
              <a:off x="7191545" y="0"/>
              <a:ext cx="5000460" cy="1425988"/>
              <a:chOff x="7191545" y="0"/>
              <a:chExt cx="5000460" cy="1425988"/>
            </a:xfrm>
          </p:grpSpPr>
          <p:sp>
            <p:nvSpPr>
              <p:cNvPr id="12492" name="Google Shape;12492;p1028"/>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2493" name="Google Shape;12493;p1028"/>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2494" name="Google Shape;12494;p1028"/>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495" name="Google Shape;12495;p1028"/>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2496" name="Google Shape;12496;p1028"/>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2497" name="Google Shape;12497;p1028"/>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2498" name="Google Shape;12498;p1028"/>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280.xml><?xml version="1.0" encoding="utf-8"?>
<p:sldLayout xmlns:a="http://schemas.openxmlformats.org/drawingml/2006/main" xmlns:r="http://schemas.openxmlformats.org/officeDocument/2006/relationships" xmlns:p="http://schemas.openxmlformats.org/presentationml/2006/main" matchingName="Divider 2">
  <p:cSld name="Divider 2">
    <p:spTree>
      <p:nvGrpSpPr>
        <p:cNvPr id="1" name="Shape 12499"/>
        <p:cNvGrpSpPr/>
        <p:nvPr/>
      </p:nvGrpSpPr>
      <p:grpSpPr>
        <a:xfrm>
          <a:off x="0" y="0"/>
          <a:ext cx="0" cy="0"/>
          <a:chOff x="0" y="0"/>
          <a:chExt cx="0" cy="0"/>
        </a:xfrm>
      </p:grpSpPr>
      <p:grpSp>
        <p:nvGrpSpPr>
          <p:cNvPr id="12500" name="Google Shape;12500;p1029"/>
          <p:cNvGrpSpPr/>
          <p:nvPr/>
        </p:nvGrpSpPr>
        <p:grpSpPr>
          <a:xfrm>
            <a:off x="0" y="7530523"/>
            <a:ext cx="18287994" cy="2756477"/>
            <a:chOff x="0" y="5020348"/>
            <a:chExt cx="12191996" cy="1837651"/>
          </a:xfrm>
        </p:grpSpPr>
        <p:sp>
          <p:nvSpPr>
            <p:cNvPr id="12501" name="Google Shape;12501;p1029"/>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2502" name="Google Shape;12502;p1029"/>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2503" name="Google Shape;12503;p1029"/>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12504" name="Google Shape;12504;p1029"/>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2505" name="Google Shape;12505;p1029"/>
          <p:cNvSpPr txBox="1">
            <a:spLocks noGrp="1"/>
          </p:cNvSpPr>
          <p:nvPr>
            <p:ph type="title"/>
          </p:nvPr>
        </p:nvSpPr>
        <p:spPr>
          <a:xfrm>
            <a:off x="2119958" y="1052621"/>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506" name="Google Shape;12506;p1029"/>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281.xml><?xml version="1.0" encoding="utf-8"?>
<p:sldLayout xmlns:a="http://schemas.openxmlformats.org/drawingml/2006/main" xmlns:r="http://schemas.openxmlformats.org/officeDocument/2006/relationships" xmlns:p="http://schemas.openxmlformats.org/presentationml/2006/main" matchingName="Title and Content 7">
  <p:cSld name="Title and Content 7">
    <p:spTree>
      <p:nvGrpSpPr>
        <p:cNvPr id="1" name="Shape 12507"/>
        <p:cNvGrpSpPr/>
        <p:nvPr/>
      </p:nvGrpSpPr>
      <p:grpSpPr>
        <a:xfrm>
          <a:off x="0" y="0"/>
          <a:ext cx="0" cy="0"/>
          <a:chOff x="0" y="0"/>
          <a:chExt cx="0" cy="0"/>
        </a:xfrm>
      </p:grpSpPr>
      <p:grpSp>
        <p:nvGrpSpPr>
          <p:cNvPr id="12508" name="Google Shape;12508;p1030"/>
          <p:cNvGrpSpPr/>
          <p:nvPr/>
        </p:nvGrpSpPr>
        <p:grpSpPr>
          <a:xfrm>
            <a:off x="10787318" y="0"/>
            <a:ext cx="7500690" cy="2138982"/>
            <a:chOff x="7191545" y="0"/>
            <a:chExt cx="5000460" cy="1425988"/>
          </a:xfrm>
        </p:grpSpPr>
        <p:pic>
          <p:nvPicPr>
            <p:cNvPr id="12509" name="Google Shape;12509;p103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2510" name="Google Shape;12510;p1030"/>
            <p:cNvGrpSpPr/>
            <p:nvPr/>
          </p:nvGrpSpPr>
          <p:grpSpPr>
            <a:xfrm>
              <a:off x="7191545" y="0"/>
              <a:ext cx="5000460" cy="1425988"/>
              <a:chOff x="7191545" y="0"/>
              <a:chExt cx="5000460" cy="1425988"/>
            </a:xfrm>
          </p:grpSpPr>
          <p:sp>
            <p:nvSpPr>
              <p:cNvPr id="12511" name="Google Shape;12511;p103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2512" name="Google Shape;12512;p103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2513" name="Google Shape;12513;p1030"/>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514" name="Google Shape;12514;p1030"/>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2515" name="Google Shape;12515;p1030"/>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2516" name="Google Shape;12516;p1030"/>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2517" name="Google Shape;12517;p1030"/>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282.xml><?xml version="1.0" encoding="utf-8"?>
<p:sldLayout xmlns:a="http://schemas.openxmlformats.org/drawingml/2006/main" xmlns:r="http://schemas.openxmlformats.org/officeDocument/2006/relationships" xmlns:p="http://schemas.openxmlformats.org/presentationml/2006/main" matchingName="Cover 2">
  <p:cSld name="Cover 2">
    <p:spTree>
      <p:nvGrpSpPr>
        <p:cNvPr id="1" name="Shape 12518"/>
        <p:cNvGrpSpPr/>
        <p:nvPr/>
      </p:nvGrpSpPr>
      <p:grpSpPr>
        <a:xfrm>
          <a:off x="0" y="0"/>
          <a:ext cx="0" cy="0"/>
          <a:chOff x="0" y="0"/>
          <a:chExt cx="0" cy="0"/>
        </a:xfrm>
      </p:grpSpPr>
      <p:sp>
        <p:nvSpPr>
          <p:cNvPr id="12519" name="Google Shape;12519;p1031"/>
          <p:cNvSpPr/>
          <p:nvPr/>
        </p:nvSpPr>
        <p:spPr>
          <a:xfrm>
            <a:off x="1353549" y="1941623"/>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2520" name="Google Shape;12520;p1031"/>
          <p:cNvSpPr txBox="1">
            <a:spLocks noGrp="1"/>
          </p:cNvSpPr>
          <p:nvPr>
            <p:ph type="title"/>
          </p:nvPr>
        </p:nvSpPr>
        <p:spPr>
          <a:xfrm>
            <a:off x="2119958" y="2341992"/>
            <a:ext cx="7791648" cy="273951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521" name="Google Shape;12521;p1031"/>
          <p:cNvSpPr txBox="1">
            <a:spLocks noGrp="1"/>
          </p:cNvSpPr>
          <p:nvPr>
            <p:ph type="subTitle" idx="1"/>
          </p:nvPr>
        </p:nvSpPr>
        <p:spPr>
          <a:xfrm>
            <a:off x="2119958" y="5650292"/>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2522" name="Google Shape;12522;p1031"/>
          <p:cNvGrpSpPr/>
          <p:nvPr/>
        </p:nvGrpSpPr>
        <p:grpSpPr>
          <a:xfrm>
            <a:off x="0" y="7530523"/>
            <a:ext cx="18287994" cy="2756477"/>
            <a:chOff x="0" y="5020348"/>
            <a:chExt cx="12191996" cy="1837651"/>
          </a:xfrm>
        </p:grpSpPr>
        <p:sp>
          <p:nvSpPr>
            <p:cNvPr id="12523" name="Google Shape;12523;p1031"/>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2524" name="Google Shape;12524;p1031"/>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12525" name="Google Shape;12525;p1031"/>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1283.xml><?xml version="1.0" encoding="utf-8"?>
<p:sldLayout xmlns:a="http://schemas.openxmlformats.org/drawingml/2006/main" xmlns:r="http://schemas.openxmlformats.org/officeDocument/2006/relationships" xmlns:p="http://schemas.openxmlformats.org/presentationml/2006/main" matchingName="Divider 3">
  <p:cSld name="Divider 3">
    <p:spTree>
      <p:nvGrpSpPr>
        <p:cNvPr id="1" name="Shape 12526"/>
        <p:cNvGrpSpPr/>
        <p:nvPr/>
      </p:nvGrpSpPr>
      <p:grpSpPr>
        <a:xfrm>
          <a:off x="0" y="0"/>
          <a:ext cx="0" cy="0"/>
          <a:chOff x="0" y="0"/>
          <a:chExt cx="0" cy="0"/>
        </a:xfrm>
      </p:grpSpPr>
      <p:grpSp>
        <p:nvGrpSpPr>
          <p:cNvPr id="12527" name="Google Shape;12527;p1032"/>
          <p:cNvGrpSpPr/>
          <p:nvPr/>
        </p:nvGrpSpPr>
        <p:grpSpPr>
          <a:xfrm>
            <a:off x="0" y="7530523"/>
            <a:ext cx="18287994" cy="2756477"/>
            <a:chOff x="0" y="5020348"/>
            <a:chExt cx="12191996" cy="1837651"/>
          </a:xfrm>
        </p:grpSpPr>
        <p:sp>
          <p:nvSpPr>
            <p:cNvPr id="12528" name="Google Shape;12528;p1032"/>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2529" name="Google Shape;12529;p1032"/>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2530" name="Google Shape;12530;p1032"/>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12531" name="Google Shape;12531;p1032"/>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2532" name="Google Shape;12532;p1032"/>
          <p:cNvSpPr txBox="1">
            <a:spLocks noGrp="1"/>
          </p:cNvSpPr>
          <p:nvPr>
            <p:ph type="title"/>
          </p:nvPr>
        </p:nvSpPr>
        <p:spPr>
          <a:xfrm>
            <a:off x="2119958" y="1052621"/>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533" name="Google Shape;12533;p1032"/>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284.xml><?xml version="1.0" encoding="utf-8"?>
<p:sldLayout xmlns:a="http://schemas.openxmlformats.org/drawingml/2006/main" xmlns:r="http://schemas.openxmlformats.org/officeDocument/2006/relationships" xmlns:p="http://schemas.openxmlformats.org/presentationml/2006/main" matchingName="Photo Slide 2">
  <p:cSld name="Photo Slide 2">
    <p:spTree>
      <p:nvGrpSpPr>
        <p:cNvPr id="1" name="Shape 12534"/>
        <p:cNvGrpSpPr/>
        <p:nvPr/>
      </p:nvGrpSpPr>
      <p:grpSpPr>
        <a:xfrm>
          <a:off x="0" y="0"/>
          <a:ext cx="0" cy="0"/>
          <a:chOff x="0" y="0"/>
          <a:chExt cx="0" cy="0"/>
        </a:xfrm>
      </p:grpSpPr>
      <p:sp>
        <p:nvSpPr>
          <p:cNvPr id="12535" name="Google Shape;12535;p1033"/>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2536" name="Google Shape;12536;p1033"/>
          <p:cNvCxnSpPr/>
          <p:nvPr/>
        </p:nvCxnSpPr>
        <p:spPr>
          <a:xfrm>
            <a:off x="685801"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2537" name="Google Shape;12537;p1033"/>
          <p:cNvGrpSpPr/>
          <p:nvPr/>
        </p:nvGrpSpPr>
        <p:grpSpPr>
          <a:xfrm>
            <a:off x="1" y="8069137"/>
            <a:ext cx="4211045" cy="1130843"/>
            <a:chOff x="0" y="5379424"/>
            <a:chExt cx="2807363" cy="753895"/>
          </a:xfrm>
        </p:grpSpPr>
        <p:sp>
          <p:nvSpPr>
            <p:cNvPr id="12538" name="Google Shape;12538;p1033"/>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2539" name="Google Shape;12539;p1033"/>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grpSp>
      <p:pic>
        <p:nvPicPr>
          <p:cNvPr id="12540" name="Google Shape;12540;p1033"/>
          <p:cNvPicPr preferRelativeResize="0"/>
          <p:nvPr/>
        </p:nvPicPr>
        <p:blipFill rotWithShape="1">
          <a:blip r:embed="rId2">
            <a:alphaModFix/>
          </a:blip>
          <a:srcRect/>
          <a:stretch/>
        </p:blipFill>
        <p:spPr>
          <a:xfrm>
            <a:off x="770017" y="6578303"/>
            <a:ext cx="3037970" cy="1367910"/>
          </a:xfrm>
          <a:prstGeom prst="rect">
            <a:avLst/>
          </a:prstGeom>
          <a:noFill/>
          <a:ln>
            <a:noFill/>
          </a:ln>
        </p:spPr>
      </p:pic>
    </p:spTree>
  </p:cSld>
  <p:clrMapOvr>
    <a:masterClrMapping/>
  </p:clrMapOvr>
</p:sldLayout>
</file>

<file path=ppt/slideLayouts/slideLayout1285.xml><?xml version="1.0" encoding="utf-8"?>
<p:sldLayout xmlns:a="http://schemas.openxmlformats.org/drawingml/2006/main" xmlns:r="http://schemas.openxmlformats.org/officeDocument/2006/relationships" xmlns:p="http://schemas.openxmlformats.org/presentationml/2006/main" matchingName="Quotation">
  <p:cSld name="Quotation">
    <p:spTree>
      <p:nvGrpSpPr>
        <p:cNvPr id="1" name="Shape 12541"/>
        <p:cNvGrpSpPr/>
        <p:nvPr/>
      </p:nvGrpSpPr>
      <p:grpSpPr>
        <a:xfrm>
          <a:off x="0" y="0"/>
          <a:ext cx="0" cy="0"/>
          <a:chOff x="0" y="0"/>
          <a:chExt cx="0" cy="0"/>
        </a:xfrm>
      </p:grpSpPr>
      <p:sp>
        <p:nvSpPr>
          <p:cNvPr id="12542" name="Google Shape;12542;p1034"/>
          <p:cNvSpPr/>
          <p:nvPr/>
        </p:nvSpPr>
        <p:spPr>
          <a:xfrm>
            <a:off x="2141040" y="2081801"/>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2543" name="Google Shape;12543;p1034"/>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544" name="Google Shape;12544;p1034"/>
          <p:cNvSpPr txBox="1">
            <a:spLocks noGrp="1"/>
          </p:cNvSpPr>
          <p:nvPr>
            <p:ph type="body" idx="1"/>
          </p:nvPr>
        </p:nvSpPr>
        <p:spPr>
          <a:xfrm>
            <a:off x="2141040" y="7511183"/>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2545" name="Google Shape;12545;p1034"/>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2546" name="Google Shape;12546;p1034"/>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2547" name="Google Shape;12547;p1034"/>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2548" name="Google Shape;12548;p1034"/>
          <p:cNvGrpSpPr/>
          <p:nvPr/>
        </p:nvGrpSpPr>
        <p:grpSpPr>
          <a:xfrm>
            <a:off x="10787318" y="0"/>
            <a:ext cx="7500690" cy="2138982"/>
            <a:chOff x="7191545" y="0"/>
            <a:chExt cx="5000460" cy="1425988"/>
          </a:xfrm>
        </p:grpSpPr>
        <p:pic>
          <p:nvPicPr>
            <p:cNvPr id="12549" name="Google Shape;12549;p1034"/>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2550" name="Google Shape;12550;p1034"/>
            <p:cNvGrpSpPr/>
            <p:nvPr/>
          </p:nvGrpSpPr>
          <p:grpSpPr>
            <a:xfrm>
              <a:off x="7191545" y="0"/>
              <a:ext cx="5000460" cy="1425988"/>
              <a:chOff x="7191545" y="0"/>
              <a:chExt cx="5000460" cy="1425988"/>
            </a:xfrm>
          </p:grpSpPr>
          <p:sp>
            <p:nvSpPr>
              <p:cNvPr id="12551" name="Google Shape;12551;p1034"/>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2552" name="Google Shape;12552;p1034"/>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pic>
        <p:nvPicPr>
          <p:cNvPr id="12553" name="Google Shape;12553;p1034" descr="Open quotation mark with solid fill"/>
          <p:cNvPicPr preferRelativeResize="0"/>
          <p:nvPr/>
        </p:nvPicPr>
        <p:blipFill rotWithShape="1">
          <a:blip r:embed="rId3">
            <a:alphaModFix/>
          </a:blip>
          <a:srcRect/>
          <a:stretch/>
        </p:blipFill>
        <p:spPr>
          <a:xfrm>
            <a:off x="167267" y="204794"/>
            <a:ext cx="3055142" cy="3055142"/>
          </a:xfrm>
          <a:prstGeom prst="rect">
            <a:avLst/>
          </a:prstGeom>
          <a:noFill/>
          <a:ln>
            <a:noFill/>
          </a:ln>
        </p:spPr>
      </p:pic>
    </p:spTree>
  </p:cSld>
  <p:clrMapOvr>
    <a:masterClrMapping/>
  </p:clrMapOvr>
</p:sldLayout>
</file>

<file path=ppt/slideLayouts/slideLayout1286.xml><?xml version="1.0" encoding="utf-8"?>
<p:sldLayout xmlns:a="http://schemas.openxmlformats.org/drawingml/2006/main" xmlns:r="http://schemas.openxmlformats.org/officeDocument/2006/relationships" xmlns:p="http://schemas.openxmlformats.org/presentationml/2006/main" matchingName="Title and Content 8">
  <p:cSld name="Title and Content 8">
    <p:spTree>
      <p:nvGrpSpPr>
        <p:cNvPr id="1" name="Shape 12554"/>
        <p:cNvGrpSpPr/>
        <p:nvPr/>
      </p:nvGrpSpPr>
      <p:grpSpPr>
        <a:xfrm>
          <a:off x="0" y="0"/>
          <a:ext cx="0" cy="0"/>
          <a:chOff x="0" y="0"/>
          <a:chExt cx="0" cy="0"/>
        </a:xfrm>
      </p:grpSpPr>
      <p:grpSp>
        <p:nvGrpSpPr>
          <p:cNvPr id="12555" name="Google Shape;12555;p1035"/>
          <p:cNvGrpSpPr/>
          <p:nvPr/>
        </p:nvGrpSpPr>
        <p:grpSpPr>
          <a:xfrm>
            <a:off x="10787318" y="0"/>
            <a:ext cx="7500690" cy="2138982"/>
            <a:chOff x="7191545" y="0"/>
            <a:chExt cx="5000460" cy="1425988"/>
          </a:xfrm>
        </p:grpSpPr>
        <p:pic>
          <p:nvPicPr>
            <p:cNvPr id="12556" name="Google Shape;12556;p1035"/>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2557" name="Google Shape;12557;p1035"/>
            <p:cNvGrpSpPr/>
            <p:nvPr/>
          </p:nvGrpSpPr>
          <p:grpSpPr>
            <a:xfrm>
              <a:off x="7191545" y="0"/>
              <a:ext cx="5000460" cy="1425988"/>
              <a:chOff x="7191545" y="0"/>
              <a:chExt cx="5000460" cy="1425988"/>
            </a:xfrm>
          </p:grpSpPr>
          <p:sp>
            <p:nvSpPr>
              <p:cNvPr id="12558" name="Google Shape;12558;p1035"/>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2559" name="Google Shape;12559;p1035"/>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2560" name="Google Shape;12560;p1035"/>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561" name="Google Shape;12561;p1035"/>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2562" name="Google Shape;12562;p1035"/>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2563" name="Google Shape;12563;p1035"/>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2564" name="Google Shape;12564;p1035"/>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287.xml><?xml version="1.0" encoding="utf-8"?>
<p:sldLayout xmlns:a="http://schemas.openxmlformats.org/drawingml/2006/main" xmlns:r="http://schemas.openxmlformats.org/officeDocument/2006/relationships" xmlns:p="http://schemas.openxmlformats.org/presentationml/2006/main" matchingName="Two Content 2">
  <p:cSld name="Two Content 2">
    <p:spTree>
      <p:nvGrpSpPr>
        <p:cNvPr id="1" name="Shape 12565"/>
        <p:cNvGrpSpPr/>
        <p:nvPr/>
      </p:nvGrpSpPr>
      <p:grpSpPr>
        <a:xfrm>
          <a:off x="0" y="0"/>
          <a:ext cx="0" cy="0"/>
          <a:chOff x="0" y="0"/>
          <a:chExt cx="0" cy="0"/>
        </a:xfrm>
      </p:grpSpPr>
      <p:sp>
        <p:nvSpPr>
          <p:cNvPr id="12566" name="Google Shape;12566;p1036"/>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567" name="Google Shape;12567;p1036"/>
          <p:cNvSpPr txBox="1">
            <a:spLocks noGrp="1"/>
          </p:cNvSpPr>
          <p:nvPr>
            <p:ph type="body" idx="1"/>
          </p:nvPr>
        </p:nvSpPr>
        <p:spPr>
          <a:xfrm>
            <a:off x="914405"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2568" name="Google Shape;12568;p1036"/>
          <p:cNvGrpSpPr/>
          <p:nvPr/>
        </p:nvGrpSpPr>
        <p:grpSpPr>
          <a:xfrm>
            <a:off x="10787318" y="0"/>
            <a:ext cx="7500690" cy="2138982"/>
            <a:chOff x="7191545" y="0"/>
            <a:chExt cx="5000460" cy="1425988"/>
          </a:xfrm>
        </p:grpSpPr>
        <p:pic>
          <p:nvPicPr>
            <p:cNvPr id="12569" name="Google Shape;12569;p1036"/>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2570" name="Google Shape;12570;p1036"/>
            <p:cNvGrpSpPr/>
            <p:nvPr/>
          </p:nvGrpSpPr>
          <p:grpSpPr>
            <a:xfrm>
              <a:off x="7191545" y="0"/>
              <a:ext cx="5000460" cy="1425988"/>
              <a:chOff x="7191545" y="0"/>
              <a:chExt cx="5000460" cy="1425988"/>
            </a:xfrm>
          </p:grpSpPr>
          <p:sp>
            <p:nvSpPr>
              <p:cNvPr id="12571" name="Google Shape;12571;p1036"/>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2572" name="Google Shape;12572;p1036"/>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2573" name="Google Shape;12573;p1036"/>
          <p:cNvSpPr txBox="1">
            <a:spLocks noGrp="1"/>
          </p:cNvSpPr>
          <p:nvPr>
            <p:ph type="body" idx="2"/>
          </p:nvPr>
        </p:nvSpPr>
        <p:spPr>
          <a:xfrm>
            <a:off x="9258301"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2574" name="Google Shape;12574;p1036"/>
          <p:cNvSpPr txBox="1">
            <a:spLocks noGrp="1"/>
          </p:cNvSpPr>
          <p:nvPr>
            <p:ph type="sldNum" idx="12"/>
          </p:nvPr>
        </p:nvSpPr>
        <p:spPr>
          <a:xfrm>
            <a:off x="13258790"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2575" name="Google Shape;12575;p1036"/>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2576" name="Google Shape;12576;p1036"/>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288.xml><?xml version="1.0" encoding="utf-8"?>
<p:sldLayout xmlns:a="http://schemas.openxmlformats.org/drawingml/2006/main" xmlns:r="http://schemas.openxmlformats.org/officeDocument/2006/relationships" xmlns:p="http://schemas.openxmlformats.org/presentationml/2006/main" matchingName="TWO_OBJECTS_WITH_TEXT" type="twoTxTwoObj">
  <p:cSld name="TWO_OBJECTS_WITH_TEXT">
    <p:spTree>
      <p:nvGrpSpPr>
        <p:cNvPr id="1" name="Shape 12577"/>
        <p:cNvGrpSpPr/>
        <p:nvPr/>
      </p:nvGrpSpPr>
      <p:grpSpPr>
        <a:xfrm>
          <a:off x="0" y="0"/>
          <a:ext cx="0" cy="0"/>
          <a:chOff x="0" y="0"/>
          <a:chExt cx="0" cy="0"/>
        </a:xfrm>
      </p:grpSpPr>
      <p:grpSp>
        <p:nvGrpSpPr>
          <p:cNvPr id="12578" name="Google Shape;12578;p1037"/>
          <p:cNvGrpSpPr/>
          <p:nvPr/>
        </p:nvGrpSpPr>
        <p:grpSpPr>
          <a:xfrm>
            <a:off x="10787318" y="0"/>
            <a:ext cx="7500690" cy="2138982"/>
            <a:chOff x="7191545" y="0"/>
            <a:chExt cx="5000460" cy="1425988"/>
          </a:xfrm>
        </p:grpSpPr>
        <p:pic>
          <p:nvPicPr>
            <p:cNvPr id="12579" name="Google Shape;12579;p1037"/>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2580" name="Google Shape;12580;p1037"/>
            <p:cNvGrpSpPr/>
            <p:nvPr/>
          </p:nvGrpSpPr>
          <p:grpSpPr>
            <a:xfrm>
              <a:off x="7191545" y="0"/>
              <a:ext cx="5000460" cy="1425988"/>
              <a:chOff x="7191545" y="0"/>
              <a:chExt cx="5000460" cy="1425988"/>
            </a:xfrm>
          </p:grpSpPr>
          <p:sp>
            <p:nvSpPr>
              <p:cNvPr id="12581" name="Google Shape;12581;p1037"/>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2582" name="Google Shape;12582;p1037"/>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2583" name="Google Shape;12583;p1037"/>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584" name="Google Shape;12584;p1037"/>
          <p:cNvSpPr txBox="1">
            <a:spLocks noGrp="1"/>
          </p:cNvSpPr>
          <p:nvPr>
            <p:ph type="body" idx="1"/>
          </p:nvPr>
        </p:nvSpPr>
        <p:spPr>
          <a:xfrm>
            <a:off x="914405" y="2521740"/>
            <a:ext cx="8081960"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2585" name="Google Shape;12585;p1037"/>
          <p:cNvSpPr txBox="1">
            <a:spLocks noGrp="1"/>
          </p:cNvSpPr>
          <p:nvPr>
            <p:ph type="body" idx="2"/>
          </p:nvPr>
        </p:nvSpPr>
        <p:spPr>
          <a:xfrm>
            <a:off x="914405" y="3757607"/>
            <a:ext cx="8081960" cy="5526875"/>
          </a:xfrm>
          <a:prstGeom prst="rect">
            <a:avLst/>
          </a:prstGeom>
          <a:solidFill>
            <a:srgbClr val="F3F6FB"/>
          </a:solidFill>
          <a:ln>
            <a:noFill/>
          </a:ln>
        </p:spPr>
        <p:txBody>
          <a:bodyPr spcFirstLastPara="1" wrap="square" lIns="182850" tIns="0" rIns="182850" bIns="0" anchor="t" anchorCtr="0">
            <a:norm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2586" name="Google Shape;12586;p1037"/>
          <p:cNvSpPr txBox="1">
            <a:spLocks noGrp="1"/>
          </p:cNvSpPr>
          <p:nvPr>
            <p:ph type="body" idx="3"/>
          </p:nvPr>
        </p:nvSpPr>
        <p:spPr>
          <a:xfrm>
            <a:off x="9258301" y="2521740"/>
            <a:ext cx="8115305"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2587" name="Google Shape;12587;p1037"/>
          <p:cNvSpPr txBox="1">
            <a:spLocks noGrp="1"/>
          </p:cNvSpPr>
          <p:nvPr>
            <p:ph type="body" idx="4"/>
          </p:nvPr>
        </p:nvSpPr>
        <p:spPr>
          <a:xfrm>
            <a:off x="9258301" y="3757607"/>
            <a:ext cx="8115305" cy="5526875"/>
          </a:xfrm>
          <a:prstGeom prst="rect">
            <a:avLst/>
          </a:prstGeom>
          <a:solidFill>
            <a:srgbClr val="F3F6FB"/>
          </a:solidFill>
          <a:ln>
            <a:noFill/>
          </a:ln>
        </p:spPr>
        <p:txBody>
          <a:bodyPr spcFirstLastPara="1" wrap="square" lIns="182850" tIns="0" rIns="182850" bIns="0" anchor="t" anchorCtr="0">
            <a:no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2588" name="Google Shape;12588;p1037"/>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2589" name="Google Shape;12589;p1037"/>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2590" name="Google Shape;12590;p1037"/>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289.xml><?xml version="1.0" encoding="utf-8"?>
<p:sldLayout xmlns:a="http://schemas.openxmlformats.org/drawingml/2006/main" xmlns:r="http://schemas.openxmlformats.org/officeDocument/2006/relationships" xmlns:p="http://schemas.openxmlformats.org/presentationml/2006/main" matchingName="TITLE_ONLY" type="titleOnly">
  <p:cSld name="TITLE_ONLY">
    <p:spTree>
      <p:nvGrpSpPr>
        <p:cNvPr id="1" name="Shape 12591"/>
        <p:cNvGrpSpPr/>
        <p:nvPr/>
      </p:nvGrpSpPr>
      <p:grpSpPr>
        <a:xfrm>
          <a:off x="0" y="0"/>
          <a:ext cx="0" cy="0"/>
          <a:chOff x="0" y="0"/>
          <a:chExt cx="0" cy="0"/>
        </a:xfrm>
      </p:grpSpPr>
      <p:grpSp>
        <p:nvGrpSpPr>
          <p:cNvPr id="12592" name="Google Shape;12592;p1038"/>
          <p:cNvGrpSpPr/>
          <p:nvPr/>
        </p:nvGrpSpPr>
        <p:grpSpPr>
          <a:xfrm>
            <a:off x="10787318" y="0"/>
            <a:ext cx="7500690" cy="2138982"/>
            <a:chOff x="7191545" y="0"/>
            <a:chExt cx="5000460" cy="1425988"/>
          </a:xfrm>
        </p:grpSpPr>
        <p:pic>
          <p:nvPicPr>
            <p:cNvPr id="12593" name="Google Shape;12593;p1038"/>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2594" name="Google Shape;12594;p1038"/>
            <p:cNvGrpSpPr/>
            <p:nvPr/>
          </p:nvGrpSpPr>
          <p:grpSpPr>
            <a:xfrm>
              <a:off x="7191545" y="0"/>
              <a:ext cx="5000460" cy="1425988"/>
              <a:chOff x="7191545" y="0"/>
              <a:chExt cx="5000460" cy="1425988"/>
            </a:xfrm>
          </p:grpSpPr>
          <p:sp>
            <p:nvSpPr>
              <p:cNvPr id="12595" name="Google Shape;12595;p1038"/>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2596" name="Google Shape;12596;p1038"/>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2597" name="Google Shape;12597;p1038"/>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598" name="Google Shape;12598;p1038"/>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2599" name="Google Shape;12599;p1038"/>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2600" name="Google Shape;12600;p1038"/>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290.xml><?xml version="1.0" encoding="utf-8"?>
<p:sldLayout xmlns:a="http://schemas.openxmlformats.org/drawingml/2006/main" xmlns:r="http://schemas.openxmlformats.org/officeDocument/2006/relationships" xmlns:p="http://schemas.openxmlformats.org/presentationml/2006/main" matchingName="End">
  <p:cSld name="End">
    <p:spTree>
      <p:nvGrpSpPr>
        <p:cNvPr id="1" name="Shape 12601"/>
        <p:cNvGrpSpPr/>
        <p:nvPr/>
      </p:nvGrpSpPr>
      <p:grpSpPr>
        <a:xfrm>
          <a:off x="0" y="0"/>
          <a:ext cx="0" cy="0"/>
          <a:chOff x="0" y="0"/>
          <a:chExt cx="0" cy="0"/>
        </a:xfrm>
      </p:grpSpPr>
      <p:grpSp>
        <p:nvGrpSpPr>
          <p:cNvPr id="12602" name="Google Shape;12602;p1039"/>
          <p:cNvGrpSpPr/>
          <p:nvPr/>
        </p:nvGrpSpPr>
        <p:grpSpPr>
          <a:xfrm>
            <a:off x="0" y="0"/>
            <a:ext cx="18287994" cy="3223245"/>
            <a:chOff x="0" y="0"/>
            <a:chExt cx="12191996" cy="2148830"/>
          </a:xfrm>
        </p:grpSpPr>
        <p:sp>
          <p:nvSpPr>
            <p:cNvPr id="12603" name="Google Shape;12603;p1039"/>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2604" name="Google Shape;12604;p1039"/>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sp>
        <p:nvSpPr>
          <p:cNvPr id="12605" name="Google Shape;12605;p1039"/>
          <p:cNvSpPr/>
          <p:nvPr/>
        </p:nvSpPr>
        <p:spPr>
          <a:xfrm>
            <a:off x="1353549" y="2276540"/>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2606" name="Google Shape;12606;p1039"/>
          <p:cNvSpPr txBox="1">
            <a:spLocks noGrp="1"/>
          </p:cNvSpPr>
          <p:nvPr>
            <p:ph type="body" idx="1"/>
          </p:nvPr>
        </p:nvSpPr>
        <p:spPr>
          <a:xfrm>
            <a:off x="1828795" y="5143501"/>
            <a:ext cx="8373974" cy="2120342"/>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2607" name="Google Shape;12607;p1039"/>
          <p:cNvSpPr txBox="1">
            <a:spLocks noGrp="1"/>
          </p:cNvSpPr>
          <p:nvPr>
            <p:ph type="title"/>
          </p:nvPr>
        </p:nvSpPr>
        <p:spPr>
          <a:xfrm>
            <a:off x="1828795" y="2831229"/>
            <a:ext cx="8373974" cy="161739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2608" name="Google Shape;12608;p1039"/>
          <p:cNvPicPr preferRelativeResize="0"/>
          <p:nvPr/>
        </p:nvPicPr>
        <p:blipFill rotWithShape="1">
          <a:blip r:embed="rId2">
            <a:alphaModFix/>
          </a:blip>
          <a:srcRect/>
          <a:stretch/>
        </p:blipFill>
        <p:spPr>
          <a:xfrm>
            <a:off x="1353549" y="342557"/>
            <a:ext cx="3037970" cy="1367910"/>
          </a:xfrm>
          <a:prstGeom prst="rect">
            <a:avLst/>
          </a:prstGeom>
          <a:noFill/>
          <a:ln>
            <a:noFill/>
          </a:ln>
        </p:spPr>
      </p:pic>
    </p:spTree>
  </p:cSld>
  <p:clrMapOvr>
    <a:masterClrMapping/>
  </p:clrMapOvr>
</p:sldLayout>
</file>

<file path=ppt/slideLayouts/slideLayout1291.xml><?xml version="1.0" encoding="utf-8"?>
<p:sldLayout xmlns:a="http://schemas.openxmlformats.org/drawingml/2006/main" xmlns:r="http://schemas.openxmlformats.org/officeDocument/2006/relationships" xmlns:p="http://schemas.openxmlformats.org/presentationml/2006/main" matchingName="1_Blank">
  <p:cSld name="1_Blank">
    <p:spTree>
      <p:nvGrpSpPr>
        <p:cNvPr id="1" name="Shape 12609"/>
        <p:cNvGrpSpPr/>
        <p:nvPr/>
      </p:nvGrpSpPr>
      <p:grpSpPr>
        <a:xfrm>
          <a:off x="0" y="0"/>
          <a:ext cx="0" cy="0"/>
          <a:chOff x="0" y="0"/>
          <a:chExt cx="0" cy="0"/>
        </a:xfrm>
      </p:grpSpPr>
      <p:sp>
        <p:nvSpPr>
          <p:cNvPr id="12610" name="Google Shape;12610;p1040"/>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2611" name="Google Shape;12611;p1040"/>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2612" name="Google Shape;12612;p1040"/>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2613" name="Google Shape;12613;p1040"/>
          <p:cNvGrpSpPr/>
          <p:nvPr/>
        </p:nvGrpSpPr>
        <p:grpSpPr>
          <a:xfrm>
            <a:off x="10787318" y="0"/>
            <a:ext cx="7500690" cy="2138982"/>
            <a:chOff x="7191545" y="0"/>
            <a:chExt cx="5000460" cy="1425988"/>
          </a:xfrm>
        </p:grpSpPr>
        <p:pic>
          <p:nvPicPr>
            <p:cNvPr id="12614" name="Google Shape;12614;p104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2615" name="Google Shape;12615;p1040"/>
            <p:cNvGrpSpPr/>
            <p:nvPr/>
          </p:nvGrpSpPr>
          <p:grpSpPr>
            <a:xfrm>
              <a:off x="7191545" y="0"/>
              <a:ext cx="5000460" cy="1425988"/>
              <a:chOff x="7191545" y="0"/>
              <a:chExt cx="5000460" cy="1425988"/>
            </a:xfrm>
          </p:grpSpPr>
          <p:sp>
            <p:nvSpPr>
              <p:cNvPr id="12616" name="Google Shape;12616;p104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2617" name="Google Shape;12617;p104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Tree>
  </p:cSld>
  <p:clrMapOvr>
    <a:masterClrMapping/>
  </p:clrMapOvr>
</p:sldLayout>
</file>

<file path=ppt/slideLayouts/slideLayout1292.xml><?xml version="1.0" encoding="utf-8"?>
<p:sldLayout xmlns:a="http://schemas.openxmlformats.org/drawingml/2006/main" xmlns:r="http://schemas.openxmlformats.org/officeDocument/2006/relationships" xmlns:p="http://schemas.openxmlformats.org/presentationml/2006/main" matchingName="Quotation 2">
  <p:cSld name="Quotation 2">
    <p:spTree>
      <p:nvGrpSpPr>
        <p:cNvPr id="1" name="Shape 12618"/>
        <p:cNvGrpSpPr/>
        <p:nvPr/>
      </p:nvGrpSpPr>
      <p:grpSpPr>
        <a:xfrm>
          <a:off x="0" y="0"/>
          <a:ext cx="0" cy="0"/>
          <a:chOff x="0" y="0"/>
          <a:chExt cx="0" cy="0"/>
        </a:xfrm>
      </p:grpSpPr>
      <p:sp>
        <p:nvSpPr>
          <p:cNvPr id="12619" name="Google Shape;12619;p1041"/>
          <p:cNvSpPr/>
          <p:nvPr/>
        </p:nvSpPr>
        <p:spPr>
          <a:xfrm>
            <a:off x="2141040" y="2081801"/>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2620" name="Google Shape;12620;p1041"/>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621" name="Google Shape;12621;p1041"/>
          <p:cNvSpPr txBox="1">
            <a:spLocks noGrp="1"/>
          </p:cNvSpPr>
          <p:nvPr>
            <p:ph type="body" idx="1"/>
          </p:nvPr>
        </p:nvSpPr>
        <p:spPr>
          <a:xfrm>
            <a:off x="2141040" y="7511183"/>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2622" name="Google Shape;12622;p1041"/>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2623" name="Google Shape;12623;p1041"/>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2624" name="Google Shape;12624;p1041"/>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2625" name="Google Shape;12625;p1041"/>
          <p:cNvGrpSpPr/>
          <p:nvPr/>
        </p:nvGrpSpPr>
        <p:grpSpPr>
          <a:xfrm>
            <a:off x="10787318" y="0"/>
            <a:ext cx="7500690" cy="2138982"/>
            <a:chOff x="7191545" y="0"/>
            <a:chExt cx="5000460" cy="1425988"/>
          </a:xfrm>
        </p:grpSpPr>
        <p:pic>
          <p:nvPicPr>
            <p:cNvPr id="12626" name="Google Shape;12626;p1041"/>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2627" name="Google Shape;12627;p1041"/>
            <p:cNvGrpSpPr/>
            <p:nvPr/>
          </p:nvGrpSpPr>
          <p:grpSpPr>
            <a:xfrm>
              <a:off x="7191545" y="0"/>
              <a:ext cx="5000460" cy="1425988"/>
              <a:chOff x="7191545" y="0"/>
              <a:chExt cx="5000460" cy="1425988"/>
            </a:xfrm>
          </p:grpSpPr>
          <p:sp>
            <p:nvSpPr>
              <p:cNvPr id="12628" name="Google Shape;12628;p1041"/>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2629" name="Google Shape;12629;p1041"/>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pic>
        <p:nvPicPr>
          <p:cNvPr id="12630" name="Google Shape;12630;p1041" descr="Open quotation mark with solid fill"/>
          <p:cNvPicPr preferRelativeResize="0"/>
          <p:nvPr/>
        </p:nvPicPr>
        <p:blipFill rotWithShape="1">
          <a:blip r:embed="rId3">
            <a:alphaModFix/>
          </a:blip>
          <a:srcRect/>
          <a:stretch/>
        </p:blipFill>
        <p:spPr>
          <a:xfrm>
            <a:off x="167267" y="204794"/>
            <a:ext cx="3055142" cy="3055142"/>
          </a:xfrm>
          <a:prstGeom prst="rect">
            <a:avLst/>
          </a:prstGeom>
          <a:noFill/>
          <a:ln>
            <a:noFill/>
          </a:ln>
        </p:spPr>
      </p:pic>
    </p:spTree>
  </p:cSld>
  <p:clrMapOvr>
    <a:masterClrMapping/>
  </p:clrMapOvr>
</p:sldLayout>
</file>

<file path=ppt/slideLayouts/slideLayout1293.xml><?xml version="1.0" encoding="utf-8"?>
<p:sldLayout xmlns:a="http://schemas.openxmlformats.org/drawingml/2006/main" xmlns:r="http://schemas.openxmlformats.org/officeDocument/2006/relationships" xmlns:p="http://schemas.openxmlformats.org/presentationml/2006/main" matchingName="1_Cover 2">
  <p:cSld name="1_Cover 2">
    <p:spTree>
      <p:nvGrpSpPr>
        <p:cNvPr id="1" name="Shape 12631"/>
        <p:cNvGrpSpPr/>
        <p:nvPr/>
      </p:nvGrpSpPr>
      <p:grpSpPr>
        <a:xfrm>
          <a:off x="0" y="0"/>
          <a:ext cx="0" cy="0"/>
          <a:chOff x="0" y="0"/>
          <a:chExt cx="0" cy="0"/>
        </a:xfrm>
      </p:grpSpPr>
      <p:sp>
        <p:nvSpPr>
          <p:cNvPr id="12632" name="Google Shape;12632;p1042"/>
          <p:cNvSpPr/>
          <p:nvPr/>
        </p:nvSpPr>
        <p:spPr>
          <a:xfrm>
            <a:off x="1353549" y="1941623"/>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2633" name="Google Shape;12633;p1042"/>
          <p:cNvSpPr txBox="1">
            <a:spLocks noGrp="1"/>
          </p:cNvSpPr>
          <p:nvPr>
            <p:ph type="title"/>
          </p:nvPr>
        </p:nvSpPr>
        <p:spPr>
          <a:xfrm>
            <a:off x="2119958" y="2341992"/>
            <a:ext cx="7791648" cy="273951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634" name="Google Shape;12634;p1042"/>
          <p:cNvSpPr txBox="1">
            <a:spLocks noGrp="1"/>
          </p:cNvSpPr>
          <p:nvPr>
            <p:ph type="subTitle" idx="1"/>
          </p:nvPr>
        </p:nvSpPr>
        <p:spPr>
          <a:xfrm>
            <a:off x="2119958" y="5650292"/>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2635" name="Google Shape;12635;p1042"/>
          <p:cNvGrpSpPr/>
          <p:nvPr/>
        </p:nvGrpSpPr>
        <p:grpSpPr>
          <a:xfrm>
            <a:off x="0" y="7530523"/>
            <a:ext cx="18287994" cy="2756477"/>
            <a:chOff x="0" y="5020348"/>
            <a:chExt cx="12191996" cy="1837651"/>
          </a:xfrm>
        </p:grpSpPr>
        <p:sp>
          <p:nvSpPr>
            <p:cNvPr id="12636" name="Google Shape;12636;p1042"/>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2637" name="Google Shape;12637;p1042"/>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12638" name="Google Shape;12638;p1042"/>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1294.xml><?xml version="1.0" encoding="utf-8"?>
<p:sldLayout xmlns:a="http://schemas.openxmlformats.org/drawingml/2006/main" xmlns:r="http://schemas.openxmlformats.org/officeDocument/2006/relationships" xmlns:p="http://schemas.openxmlformats.org/presentationml/2006/main" matchingName="1_Divider 3">
  <p:cSld name="1_Divider 3">
    <p:spTree>
      <p:nvGrpSpPr>
        <p:cNvPr id="1" name="Shape 12639"/>
        <p:cNvGrpSpPr/>
        <p:nvPr/>
      </p:nvGrpSpPr>
      <p:grpSpPr>
        <a:xfrm>
          <a:off x="0" y="0"/>
          <a:ext cx="0" cy="0"/>
          <a:chOff x="0" y="0"/>
          <a:chExt cx="0" cy="0"/>
        </a:xfrm>
      </p:grpSpPr>
      <p:grpSp>
        <p:nvGrpSpPr>
          <p:cNvPr id="12640" name="Google Shape;12640;p1043"/>
          <p:cNvGrpSpPr/>
          <p:nvPr/>
        </p:nvGrpSpPr>
        <p:grpSpPr>
          <a:xfrm>
            <a:off x="0" y="7530523"/>
            <a:ext cx="18287994" cy="2756477"/>
            <a:chOff x="0" y="5020348"/>
            <a:chExt cx="12191996" cy="1837651"/>
          </a:xfrm>
        </p:grpSpPr>
        <p:sp>
          <p:nvSpPr>
            <p:cNvPr id="12641" name="Google Shape;12641;p1043"/>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2642" name="Google Shape;12642;p1043"/>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2643" name="Google Shape;12643;p1043"/>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12644" name="Google Shape;12644;p1043"/>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2645" name="Google Shape;12645;p1043"/>
          <p:cNvSpPr txBox="1">
            <a:spLocks noGrp="1"/>
          </p:cNvSpPr>
          <p:nvPr>
            <p:ph type="title"/>
          </p:nvPr>
        </p:nvSpPr>
        <p:spPr>
          <a:xfrm>
            <a:off x="2119958" y="1052621"/>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646" name="Google Shape;12646;p1043"/>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295.xml><?xml version="1.0" encoding="utf-8"?>
<p:sldLayout xmlns:a="http://schemas.openxmlformats.org/drawingml/2006/main" xmlns:r="http://schemas.openxmlformats.org/officeDocument/2006/relationships" xmlns:p="http://schemas.openxmlformats.org/presentationml/2006/main" matchingName="1_Photo Slide 2">
  <p:cSld name="1_Photo Slide 2">
    <p:spTree>
      <p:nvGrpSpPr>
        <p:cNvPr id="1" name="Shape 12647"/>
        <p:cNvGrpSpPr/>
        <p:nvPr/>
      </p:nvGrpSpPr>
      <p:grpSpPr>
        <a:xfrm>
          <a:off x="0" y="0"/>
          <a:ext cx="0" cy="0"/>
          <a:chOff x="0" y="0"/>
          <a:chExt cx="0" cy="0"/>
        </a:xfrm>
      </p:grpSpPr>
      <p:sp>
        <p:nvSpPr>
          <p:cNvPr id="12648" name="Google Shape;12648;p1044"/>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2649" name="Google Shape;12649;p1044"/>
          <p:cNvCxnSpPr/>
          <p:nvPr/>
        </p:nvCxnSpPr>
        <p:spPr>
          <a:xfrm>
            <a:off x="685801"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2650" name="Google Shape;12650;p1044"/>
          <p:cNvGrpSpPr/>
          <p:nvPr/>
        </p:nvGrpSpPr>
        <p:grpSpPr>
          <a:xfrm>
            <a:off x="1" y="8069137"/>
            <a:ext cx="4211045" cy="1130843"/>
            <a:chOff x="0" y="5379424"/>
            <a:chExt cx="2807363" cy="753895"/>
          </a:xfrm>
        </p:grpSpPr>
        <p:sp>
          <p:nvSpPr>
            <p:cNvPr id="12651" name="Google Shape;12651;p1044"/>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2652" name="Google Shape;12652;p1044"/>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grpSp>
      <p:pic>
        <p:nvPicPr>
          <p:cNvPr id="12653" name="Google Shape;12653;p1044"/>
          <p:cNvPicPr preferRelativeResize="0"/>
          <p:nvPr/>
        </p:nvPicPr>
        <p:blipFill rotWithShape="1">
          <a:blip r:embed="rId2">
            <a:alphaModFix/>
          </a:blip>
          <a:srcRect/>
          <a:stretch/>
        </p:blipFill>
        <p:spPr>
          <a:xfrm>
            <a:off x="770017" y="6578303"/>
            <a:ext cx="3037970" cy="1367910"/>
          </a:xfrm>
          <a:prstGeom prst="rect">
            <a:avLst/>
          </a:prstGeom>
          <a:noFill/>
          <a:ln>
            <a:noFill/>
          </a:ln>
        </p:spPr>
      </p:pic>
    </p:spTree>
  </p:cSld>
  <p:clrMapOvr>
    <a:masterClrMapping/>
  </p:clrMapOvr>
</p:sldLayout>
</file>

<file path=ppt/slideLayouts/slideLayout1296.xml><?xml version="1.0" encoding="utf-8"?>
<p:sldLayout xmlns:a="http://schemas.openxmlformats.org/drawingml/2006/main" xmlns:r="http://schemas.openxmlformats.org/officeDocument/2006/relationships" xmlns:p="http://schemas.openxmlformats.org/presentationml/2006/main" matchingName="1_Quotation">
  <p:cSld name="1_Quotation">
    <p:spTree>
      <p:nvGrpSpPr>
        <p:cNvPr id="1" name="Shape 12654"/>
        <p:cNvGrpSpPr/>
        <p:nvPr/>
      </p:nvGrpSpPr>
      <p:grpSpPr>
        <a:xfrm>
          <a:off x="0" y="0"/>
          <a:ext cx="0" cy="0"/>
          <a:chOff x="0" y="0"/>
          <a:chExt cx="0" cy="0"/>
        </a:xfrm>
      </p:grpSpPr>
      <p:sp>
        <p:nvSpPr>
          <p:cNvPr id="12655" name="Google Shape;12655;p1045"/>
          <p:cNvSpPr/>
          <p:nvPr/>
        </p:nvSpPr>
        <p:spPr>
          <a:xfrm>
            <a:off x="2141040" y="2081801"/>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2656" name="Google Shape;12656;p1045"/>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657" name="Google Shape;12657;p1045"/>
          <p:cNvSpPr txBox="1">
            <a:spLocks noGrp="1"/>
          </p:cNvSpPr>
          <p:nvPr>
            <p:ph type="body" idx="1"/>
          </p:nvPr>
        </p:nvSpPr>
        <p:spPr>
          <a:xfrm>
            <a:off x="2141040" y="7511183"/>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2658" name="Google Shape;12658;p1045"/>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2659" name="Google Shape;12659;p1045"/>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2660" name="Google Shape;12660;p1045"/>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2661" name="Google Shape;12661;p1045"/>
          <p:cNvGrpSpPr/>
          <p:nvPr/>
        </p:nvGrpSpPr>
        <p:grpSpPr>
          <a:xfrm>
            <a:off x="10787318" y="0"/>
            <a:ext cx="7500690" cy="2138982"/>
            <a:chOff x="7191545" y="0"/>
            <a:chExt cx="5000460" cy="1425988"/>
          </a:xfrm>
        </p:grpSpPr>
        <p:pic>
          <p:nvPicPr>
            <p:cNvPr id="12662" name="Google Shape;12662;p1045"/>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2663" name="Google Shape;12663;p1045"/>
            <p:cNvGrpSpPr/>
            <p:nvPr/>
          </p:nvGrpSpPr>
          <p:grpSpPr>
            <a:xfrm>
              <a:off x="7191545" y="0"/>
              <a:ext cx="5000460" cy="1425988"/>
              <a:chOff x="7191545" y="0"/>
              <a:chExt cx="5000460" cy="1425988"/>
            </a:xfrm>
          </p:grpSpPr>
          <p:sp>
            <p:nvSpPr>
              <p:cNvPr id="12664" name="Google Shape;12664;p1045"/>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2665" name="Google Shape;12665;p1045"/>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pic>
        <p:nvPicPr>
          <p:cNvPr id="12666" name="Google Shape;12666;p1045" descr="Open quotation mark with solid fill"/>
          <p:cNvPicPr preferRelativeResize="0"/>
          <p:nvPr/>
        </p:nvPicPr>
        <p:blipFill rotWithShape="1">
          <a:blip r:embed="rId3">
            <a:alphaModFix/>
          </a:blip>
          <a:srcRect/>
          <a:stretch/>
        </p:blipFill>
        <p:spPr>
          <a:xfrm>
            <a:off x="167267" y="204794"/>
            <a:ext cx="3055142" cy="3055142"/>
          </a:xfrm>
          <a:prstGeom prst="rect">
            <a:avLst/>
          </a:prstGeom>
          <a:noFill/>
          <a:ln>
            <a:noFill/>
          </a:ln>
        </p:spPr>
      </p:pic>
    </p:spTree>
  </p:cSld>
  <p:clrMapOvr>
    <a:masterClrMapping/>
  </p:clrMapOvr>
</p:sldLayout>
</file>

<file path=ppt/slideLayouts/slideLayout1297.xml><?xml version="1.0" encoding="utf-8"?>
<p:sldLayout xmlns:a="http://schemas.openxmlformats.org/drawingml/2006/main" xmlns:r="http://schemas.openxmlformats.org/officeDocument/2006/relationships" xmlns:p="http://schemas.openxmlformats.org/presentationml/2006/main" matchingName="1_Title and Content 8">
  <p:cSld name="1_Title and Content 8">
    <p:spTree>
      <p:nvGrpSpPr>
        <p:cNvPr id="1" name="Shape 12667"/>
        <p:cNvGrpSpPr/>
        <p:nvPr/>
      </p:nvGrpSpPr>
      <p:grpSpPr>
        <a:xfrm>
          <a:off x="0" y="0"/>
          <a:ext cx="0" cy="0"/>
          <a:chOff x="0" y="0"/>
          <a:chExt cx="0" cy="0"/>
        </a:xfrm>
      </p:grpSpPr>
      <p:grpSp>
        <p:nvGrpSpPr>
          <p:cNvPr id="12668" name="Google Shape;12668;p1046"/>
          <p:cNvGrpSpPr/>
          <p:nvPr/>
        </p:nvGrpSpPr>
        <p:grpSpPr>
          <a:xfrm>
            <a:off x="10787318" y="0"/>
            <a:ext cx="7500690" cy="2138982"/>
            <a:chOff x="7191545" y="0"/>
            <a:chExt cx="5000460" cy="1425988"/>
          </a:xfrm>
        </p:grpSpPr>
        <p:pic>
          <p:nvPicPr>
            <p:cNvPr id="12669" name="Google Shape;12669;p1046"/>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2670" name="Google Shape;12670;p1046"/>
            <p:cNvGrpSpPr/>
            <p:nvPr/>
          </p:nvGrpSpPr>
          <p:grpSpPr>
            <a:xfrm>
              <a:off x="7191545" y="0"/>
              <a:ext cx="5000460" cy="1425988"/>
              <a:chOff x="7191545" y="0"/>
              <a:chExt cx="5000460" cy="1425988"/>
            </a:xfrm>
          </p:grpSpPr>
          <p:sp>
            <p:nvSpPr>
              <p:cNvPr id="12671" name="Google Shape;12671;p1046"/>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2672" name="Google Shape;12672;p1046"/>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2673" name="Google Shape;12673;p1046"/>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674" name="Google Shape;12674;p1046"/>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2675" name="Google Shape;12675;p1046"/>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2676" name="Google Shape;12676;p1046"/>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2677" name="Google Shape;12677;p1046"/>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298.xml><?xml version="1.0" encoding="utf-8"?>
<p:sldLayout xmlns:a="http://schemas.openxmlformats.org/drawingml/2006/main" xmlns:r="http://schemas.openxmlformats.org/officeDocument/2006/relationships" xmlns:p="http://schemas.openxmlformats.org/presentationml/2006/main" matchingName="1_Two Content 2">
  <p:cSld name="1_Two Content 2">
    <p:spTree>
      <p:nvGrpSpPr>
        <p:cNvPr id="1" name="Shape 12678"/>
        <p:cNvGrpSpPr/>
        <p:nvPr/>
      </p:nvGrpSpPr>
      <p:grpSpPr>
        <a:xfrm>
          <a:off x="0" y="0"/>
          <a:ext cx="0" cy="0"/>
          <a:chOff x="0" y="0"/>
          <a:chExt cx="0" cy="0"/>
        </a:xfrm>
      </p:grpSpPr>
      <p:sp>
        <p:nvSpPr>
          <p:cNvPr id="12679" name="Google Shape;12679;p1047"/>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680" name="Google Shape;12680;p1047"/>
          <p:cNvSpPr txBox="1">
            <a:spLocks noGrp="1"/>
          </p:cNvSpPr>
          <p:nvPr>
            <p:ph type="body" idx="1"/>
          </p:nvPr>
        </p:nvSpPr>
        <p:spPr>
          <a:xfrm>
            <a:off x="914405"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2681" name="Google Shape;12681;p1047"/>
          <p:cNvGrpSpPr/>
          <p:nvPr/>
        </p:nvGrpSpPr>
        <p:grpSpPr>
          <a:xfrm>
            <a:off x="10787318" y="0"/>
            <a:ext cx="7500690" cy="2138982"/>
            <a:chOff x="7191545" y="0"/>
            <a:chExt cx="5000460" cy="1425988"/>
          </a:xfrm>
        </p:grpSpPr>
        <p:pic>
          <p:nvPicPr>
            <p:cNvPr id="12682" name="Google Shape;12682;p1047"/>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2683" name="Google Shape;12683;p1047"/>
            <p:cNvGrpSpPr/>
            <p:nvPr/>
          </p:nvGrpSpPr>
          <p:grpSpPr>
            <a:xfrm>
              <a:off x="7191545" y="0"/>
              <a:ext cx="5000460" cy="1425988"/>
              <a:chOff x="7191545" y="0"/>
              <a:chExt cx="5000460" cy="1425988"/>
            </a:xfrm>
          </p:grpSpPr>
          <p:sp>
            <p:nvSpPr>
              <p:cNvPr id="12684" name="Google Shape;12684;p1047"/>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2685" name="Google Shape;12685;p1047"/>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2686" name="Google Shape;12686;p1047"/>
          <p:cNvSpPr txBox="1">
            <a:spLocks noGrp="1"/>
          </p:cNvSpPr>
          <p:nvPr>
            <p:ph type="body" idx="2"/>
          </p:nvPr>
        </p:nvSpPr>
        <p:spPr>
          <a:xfrm>
            <a:off x="9258301"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2687" name="Google Shape;12687;p1047"/>
          <p:cNvSpPr txBox="1">
            <a:spLocks noGrp="1"/>
          </p:cNvSpPr>
          <p:nvPr>
            <p:ph type="sldNum" idx="12"/>
          </p:nvPr>
        </p:nvSpPr>
        <p:spPr>
          <a:xfrm>
            <a:off x="13258790"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2688" name="Google Shape;12688;p1047"/>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2689" name="Google Shape;12689;p1047"/>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299.xml><?xml version="1.0" encoding="utf-8"?>
<p:sldLayout xmlns:a="http://schemas.openxmlformats.org/drawingml/2006/main" xmlns:r="http://schemas.openxmlformats.org/officeDocument/2006/relationships" xmlns:p="http://schemas.openxmlformats.org/presentationml/2006/main" matchingName="1_TWO_OBJECTS_WITH_TEXT">
  <p:cSld name="1_TWO_OBJECTS_WITH_TEXT">
    <p:spTree>
      <p:nvGrpSpPr>
        <p:cNvPr id="1" name="Shape 12690"/>
        <p:cNvGrpSpPr/>
        <p:nvPr/>
      </p:nvGrpSpPr>
      <p:grpSpPr>
        <a:xfrm>
          <a:off x="0" y="0"/>
          <a:ext cx="0" cy="0"/>
          <a:chOff x="0" y="0"/>
          <a:chExt cx="0" cy="0"/>
        </a:xfrm>
      </p:grpSpPr>
      <p:grpSp>
        <p:nvGrpSpPr>
          <p:cNvPr id="12691" name="Google Shape;12691;p1048"/>
          <p:cNvGrpSpPr/>
          <p:nvPr/>
        </p:nvGrpSpPr>
        <p:grpSpPr>
          <a:xfrm>
            <a:off x="10787318" y="0"/>
            <a:ext cx="7500690" cy="2138982"/>
            <a:chOff x="7191545" y="0"/>
            <a:chExt cx="5000460" cy="1425988"/>
          </a:xfrm>
        </p:grpSpPr>
        <p:pic>
          <p:nvPicPr>
            <p:cNvPr id="12692" name="Google Shape;12692;p1048"/>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2693" name="Google Shape;12693;p1048"/>
            <p:cNvGrpSpPr/>
            <p:nvPr/>
          </p:nvGrpSpPr>
          <p:grpSpPr>
            <a:xfrm>
              <a:off x="7191545" y="0"/>
              <a:ext cx="5000460" cy="1425988"/>
              <a:chOff x="7191545" y="0"/>
              <a:chExt cx="5000460" cy="1425988"/>
            </a:xfrm>
          </p:grpSpPr>
          <p:sp>
            <p:nvSpPr>
              <p:cNvPr id="12694" name="Google Shape;12694;p1048"/>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2695" name="Google Shape;12695;p1048"/>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2696" name="Google Shape;12696;p1048"/>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697" name="Google Shape;12697;p1048"/>
          <p:cNvSpPr txBox="1">
            <a:spLocks noGrp="1"/>
          </p:cNvSpPr>
          <p:nvPr>
            <p:ph type="body" idx="1"/>
          </p:nvPr>
        </p:nvSpPr>
        <p:spPr>
          <a:xfrm>
            <a:off x="914405" y="2521740"/>
            <a:ext cx="8081960"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2698" name="Google Shape;12698;p1048"/>
          <p:cNvSpPr txBox="1">
            <a:spLocks noGrp="1"/>
          </p:cNvSpPr>
          <p:nvPr>
            <p:ph type="body" idx="2"/>
          </p:nvPr>
        </p:nvSpPr>
        <p:spPr>
          <a:xfrm>
            <a:off x="914405" y="3757607"/>
            <a:ext cx="8081960" cy="5526875"/>
          </a:xfrm>
          <a:prstGeom prst="rect">
            <a:avLst/>
          </a:prstGeom>
          <a:solidFill>
            <a:srgbClr val="F3F6FB"/>
          </a:solidFill>
          <a:ln>
            <a:noFill/>
          </a:ln>
        </p:spPr>
        <p:txBody>
          <a:bodyPr spcFirstLastPara="1" wrap="square" lIns="182850" tIns="0" rIns="182850" bIns="0" anchor="t" anchorCtr="0">
            <a:norm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2699" name="Google Shape;12699;p1048"/>
          <p:cNvSpPr txBox="1">
            <a:spLocks noGrp="1"/>
          </p:cNvSpPr>
          <p:nvPr>
            <p:ph type="body" idx="3"/>
          </p:nvPr>
        </p:nvSpPr>
        <p:spPr>
          <a:xfrm>
            <a:off x="9258301" y="2521740"/>
            <a:ext cx="8115305"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2700" name="Google Shape;12700;p1048"/>
          <p:cNvSpPr txBox="1">
            <a:spLocks noGrp="1"/>
          </p:cNvSpPr>
          <p:nvPr>
            <p:ph type="body" idx="4"/>
          </p:nvPr>
        </p:nvSpPr>
        <p:spPr>
          <a:xfrm>
            <a:off x="9258301" y="3757607"/>
            <a:ext cx="8115305" cy="5526875"/>
          </a:xfrm>
          <a:prstGeom prst="rect">
            <a:avLst/>
          </a:prstGeom>
          <a:solidFill>
            <a:srgbClr val="F3F6FB"/>
          </a:solidFill>
          <a:ln>
            <a:noFill/>
          </a:ln>
        </p:spPr>
        <p:txBody>
          <a:bodyPr spcFirstLastPara="1" wrap="square" lIns="182850" tIns="0" rIns="182850" bIns="0" anchor="t" anchorCtr="0">
            <a:no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2701" name="Google Shape;12701;p1048"/>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2702" name="Google Shape;12702;p1048"/>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2703" name="Google Shape;12703;p1048"/>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300.xml><?xml version="1.0" encoding="utf-8"?>
<p:sldLayout xmlns:a="http://schemas.openxmlformats.org/drawingml/2006/main" xmlns:r="http://schemas.openxmlformats.org/officeDocument/2006/relationships" xmlns:p="http://schemas.openxmlformats.org/presentationml/2006/main" matchingName="1_TITLE_ONLY">
  <p:cSld name="1_TITLE_ONLY">
    <p:spTree>
      <p:nvGrpSpPr>
        <p:cNvPr id="1" name="Shape 12704"/>
        <p:cNvGrpSpPr/>
        <p:nvPr/>
      </p:nvGrpSpPr>
      <p:grpSpPr>
        <a:xfrm>
          <a:off x="0" y="0"/>
          <a:ext cx="0" cy="0"/>
          <a:chOff x="0" y="0"/>
          <a:chExt cx="0" cy="0"/>
        </a:xfrm>
      </p:grpSpPr>
      <p:grpSp>
        <p:nvGrpSpPr>
          <p:cNvPr id="12705" name="Google Shape;12705;p1049"/>
          <p:cNvGrpSpPr/>
          <p:nvPr/>
        </p:nvGrpSpPr>
        <p:grpSpPr>
          <a:xfrm>
            <a:off x="10787318" y="0"/>
            <a:ext cx="7500690" cy="2138982"/>
            <a:chOff x="7191545" y="0"/>
            <a:chExt cx="5000460" cy="1425988"/>
          </a:xfrm>
        </p:grpSpPr>
        <p:pic>
          <p:nvPicPr>
            <p:cNvPr id="12706" name="Google Shape;12706;p104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2707" name="Google Shape;12707;p1049"/>
            <p:cNvGrpSpPr/>
            <p:nvPr/>
          </p:nvGrpSpPr>
          <p:grpSpPr>
            <a:xfrm>
              <a:off x="7191545" y="0"/>
              <a:ext cx="5000460" cy="1425988"/>
              <a:chOff x="7191545" y="0"/>
              <a:chExt cx="5000460" cy="1425988"/>
            </a:xfrm>
          </p:grpSpPr>
          <p:sp>
            <p:nvSpPr>
              <p:cNvPr id="12708" name="Google Shape;12708;p104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2709" name="Google Shape;12709;p104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2710" name="Google Shape;12710;p1049"/>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711" name="Google Shape;12711;p1049"/>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2712" name="Google Shape;12712;p1049"/>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2713" name="Google Shape;12713;p1049"/>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301.xml><?xml version="1.0" encoding="utf-8"?>
<p:sldLayout xmlns:a="http://schemas.openxmlformats.org/drawingml/2006/main" xmlns:r="http://schemas.openxmlformats.org/officeDocument/2006/relationships" xmlns:p="http://schemas.openxmlformats.org/presentationml/2006/main" matchingName="1_End">
  <p:cSld name="1_End">
    <p:spTree>
      <p:nvGrpSpPr>
        <p:cNvPr id="1" name="Shape 12714"/>
        <p:cNvGrpSpPr/>
        <p:nvPr/>
      </p:nvGrpSpPr>
      <p:grpSpPr>
        <a:xfrm>
          <a:off x="0" y="0"/>
          <a:ext cx="0" cy="0"/>
          <a:chOff x="0" y="0"/>
          <a:chExt cx="0" cy="0"/>
        </a:xfrm>
      </p:grpSpPr>
      <p:grpSp>
        <p:nvGrpSpPr>
          <p:cNvPr id="12715" name="Google Shape;12715;p1050"/>
          <p:cNvGrpSpPr/>
          <p:nvPr/>
        </p:nvGrpSpPr>
        <p:grpSpPr>
          <a:xfrm>
            <a:off x="0" y="0"/>
            <a:ext cx="18287994" cy="3223245"/>
            <a:chOff x="0" y="0"/>
            <a:chExt cx="12191996" cy="2148830"/>
          </a:xfrm>
        </p:grpSpPr>
        <p:sp>
          <p:nvSpPr>
            <p:cNvPr id="12716" name="Google Shape;12716;p1050"/>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2717" name="Google Shape;12717;p1050"/>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sp>
        <p:nvSpPr>
          <p:cNvPr id="12718" name="Google Shape;12718;p1050"/>
          <p:cNvSpPr/>
          <p:nvPr/>
        </p:nvSpPr>
        <p:spPr>
          <a:xfrm>
            <a:off x="1353549" y="2276540"/>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2719" name="Google Shape;12719;p1050"/>
          <p:cNvSpPr txBox="1">
            <a:spLocks noGrp="1"/>
          </p:cNvSpPr>
          <p:nvPr>
            <p:ph type="body" idx="1"/>
          </p:nvPr>
        </p:nvSpPr>
        <p:spPr>
          <a:xfrm>
            <a:off x="1828795" y="5143501"/>
            <a:ext cx="8373974" cy="2120342"/>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2720" name="Google Shape;12720;p1050"/>
          <p:cNvSpPr txBox="1">
            <a:spLocks noGrp="1"/>
          </p:cNvSpPr>
          <p:nvPr>
            <p:ph type="title"/>
          </p:nvPr>
        </p:nvSpPr>
        <p:spPr>
          <a:xfrm>
            <a:off x="1828795" y="2831229"/>
            <a:ext cx="8373974" cy="161739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2721" name="Google Shape;12721;p1050"/>
          <p:cNvPicPr preferRelativeResize="0"/>
          <p:nvPr/>
        </p:nvPicPr>
        <p:blipFill rotWithShape="1">
          <a:blip r:embed="rId2">
            <a:alphaModFix/>
          </a:blip>
          <a:srcRect/>
          <a:stretch/>
        </p:blipFill>
        <p:spPr>
          <a:xfrm>
            <a:off x="1353549" y="342557"/>
            <a:ext cx="3037970" cy="1367910"/>
          </a:xfrm>
          <a:prstGeom prst="rect">
            <a:avLst/>
          </a:prstGeom>
          <a:noFill/>
          <a:ln>
            <a:noFill/>
          </a:ln>
        </p:spPr>
      </p:pic>
    </p:spTree>
  </p:cSld>
  <p:clrMapOvr>
    <a:masterClrMapping/>
  </p:clrMapOvr>
</p:sldLayout>
</file>

<file path=ppt/slideLayouts/slideLayout1302.xml><?xml version="1.0" encoding="utf-8"?>
<p:sldLayout xmlns:a="http://schemas.openxmlformats.org/drawingml/2006/main" xmlns:r="http://schemas.openxmlformats.org/officeDocument/2006/relationships" xmlns:p="http://schemas.openxmlformats.org/presentationml/2006/main" matchingName="2_Blank">
  <p:cSld name="2_Blank">
    <p:spTree>
      <p:nvGrpSpPr>
        <p:cNvPr id="1" name="Shape 12722"/>
        <p:cNvGrpSpPr/>
        <p:nvPr/>
      </p:nvGrpSpPr>
      <p:grpSpPr>
        <a:xfrm>
          <a:off x="0" y="0"/>
          <a:ext cx="0" cy="0"/>
          <a:chOff x="0" y="0"/>
          <a:chExt cx="0" cy="0"/>
        </a:xfrm>
      </p:grpSpPr>
      <p:sp>
        <p:nvSpPr>
          <p:cNvPr id="12723" name="Google Shape;12723;p1051"/>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2724" name="Google Shape;12724;p1051"/>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2725" name="Google Shape;12725;p1051"/>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2726" name="Google Shape;12726;p1051"/>
          <p:cNvGrpSpPr/>
          <p:nvPr/>
        </p:nvGrpSpPr>
        <p:grpSpPr>
          <a:xfrm>
            <a:off x="10787318" y="0"/>
            <a:ext cx="7500690" cy="2138982"/>
            <a:chOff x="7191545" y="0"/>
            <a:chExt cx="5000460" cy="1425988"/>
          </a:xfrm>
        </p:grpSpPr>
        <p:pic>
          <p:nvPicPr>
            <p:cNvPr id="12727" name="Google Shape;12727;p1051"/>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2728" name="Google Shape;12728;p1051"/>
            <p:cNvGrpSpPr/>
            <p:nvPr/>
          </p:nvGrpSpPr>
          <p:grpSpPr>
            <a:xfrm>
              <a:off x="7191545" y="0"/>
              <a:ext cx="5000460" cy="1425988"/>
              <a:chOff x="7191545" y="0"/>
              <a:chExt cx="5000460" cy="1425988"/>
            </a:xfrm>
          </p:grpSpPr>
          <p:sp>
            <p:nvSpPr>
              <p:cNvPr id="12729" name="Google Shape;12729;p1051"/>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2730" name="Google Shape;12730;p1051"/>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Tree>
  </p:cSld>
  <p:clrMapOvr>
    <a:masterClrMapping/>
  </p:clrMapOvr>
</p:sldLayout>
</file>

<file path=ppt/slideLayouts/slideLayout1303.xml><?xml version="1.0" encoding="utf-8"?>
<p:sldLayout xmlns:a="http://schemas.openxmlformats.org/drawingml/2006/main" xmlns:r="http://schemas.openxmlformats.org/officeDocument/2006/relationships" xmlns:p="http://schemas.openxmlformats.org/presentationml/2006/main" matchingName="1_Quotation 2">
  <p:cSld name="1_Quotation 2">
    <p:spTree>
      <p:nvGrpSpPr>
        <p:cNvPr id="1" name="Shape 12731"/>
        <p:cNvGrpSpPr/>
        <p:nvPr/>
      </p:nvGrpSpPr>
      <p:grpSpPr>
        <a:xfrm>
          <a:off x="0" y="0"/>
          <a:ext cx="0" cy="0"/>
          <a:chOff x="0" y="0"/>
          <a:chExt cx="0" cy="0"/>
        </a:xfrm>
      </p:grpSpPr>
      <p:sp>
        <p:nvSpPr>
          <p:cNvPr id="12732" name="Google Shape;12732;p1052"/>
          <p:cNvSpPr/>
          <p:nvPr/>
        </p:nvSpPr>
        <p:spPr>
          <a:xfrm>
            <a:off x="2141040" y="2081801"/>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2733" name="Google Shape;12733;p1052"/>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734" name="Google Shape;12734;p1052"/>
          <p:cNvSpPr txBox="1">
            <a:spLocks noGrp="1"/>
          </p:cNvSpPr>
          <p:nvPr>
            <p:ph type="body" idx="1"/>
          </p:nvPr>
        </p:nvSpPr>
        <p:spPr>
          <a:xfrm>
            <a:off x="2141040" y="7511183"/>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2735" name="Google Shape;12735;p1052"/>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2736" name="Google Shape;12736;p1052"/>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2737" name="Google Shape;12737;p1052"/>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2738" name="Google Shape;12738;p1052"/>
          <p:cNvGrpSpPr/>
          <p:nvPr/>
        </p:nvGrpSpPr>
        <p:grpSpPr>
          <a:xfrm>
            <a:off x="10787318" y="0"/>
            <a:ext cx="7500690" cy="2138982"/>
            <a:chOff x="7191545" y="0"/>
            <a:chExt cx="5000460" cy="1425988"/>
          </a:xfrm>
        </p:grpSpPr>
        <p:pic>
          <p:nvPicPr>
            <p:cNvPr id="12739" name="Google Shape;12739;p105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2740" name="Google Shape;12740;p1052"/>
            <p:cNvGrpSpPr/>
            <p:nvPr/>
          </p:nvGrpSpPr>
          <p:grpSpPr>
            <a:xfrm>
              <a:off x="7191545" y="0"/>
              <a:ext cx="5000460" cy="1425988"/>
              <a:chOff x="7191545" y="0"/>
              <a:chExt cx="5000460" cy="1425988"/>
            </a:xfrm>
          </p:grpSpPr>
          <p:sp>
            <p:nvSpPr>
              <p:cNvPr id="12741" name="Google Shape;12741;p105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2742" name="Google Shape;12742;p105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pic>
        <p:nvPicPr>
          <p:cNvPr id="12743" name="Google Shape;12743;p1052" descr="Open quotation mark with solid fill"/>
          <p:cNvPicPr preferRelativeResize="0"/>
          <p:nvPr/>
        </p:nvPicPr>
        <p:blipFill rotWithShape="1">
          <a:blip r:embed="rId3">
            <a:alphaModFix/>
          </a:blip>
          <a:srcRect/>
          <a:stretch/>
        </p:blipFill>
        <p:spPr>
          <a:xfrm>
            <a:off x="167267" y="204794"/>
            <a:ext cx="3055142" cy="3055142"/>
          </a:xfrm>
          <a:prstGeom prst="rect">
            <a:avLst/>
          </a:prstGeom>
          <a:noFill/>
          <a:ln>
            <a:noFill/>
          </a:ln>
        </p:spPr>
      </p:pic>
    </p:spTree>
  </p:cSld>
  <p:clrMapOvr>
    <a:masterClrMapping/>
  </p:clrMapOvr>
</p:sldLayout>
</file>

<file path=ppt/slideLayouts/slideLayout1304.xml><?xml version="1.0" encoding="utf-8"?>
<p:sldLayout xmlns:a="http://schemas.openxmlformats.org/drawingml/2006/main" xmlns:r="http://schemas.openxmlformats.org/officeDocument/2006/relationships" xmlns:p="http://schemas.openxmlformats.org/presentationml/2006/main" matchingName="Cover 3">
  <p:cSld name="Cover 3">
    <p:spTree>
      <p:nvGrpSpPr>
        <p:cNvPr id="1" name="Shape 12744"/>
        <p:cNvGrpSpPr/>
        <p:nvPr/>
      </p:nvGrpSpPr>
      <p:grpSpPr>
        <a:xfrm>
          <a:off x="0" y="0"/>
          <a:ext cx="0" cy="0"/>
          <a:chOff x="0" y="0"/>
          <a:chExt cx="0" cy="0"/>
        </a:xfrm>
      </p:grpSpPr>
      <p:sp>
        <p:nvSpPr>
          <p:cNvPr id="12745" name="Google Shape;12745;p1053"/>
          <p:cNvSpPr/>
          <p:nvPr/>
        </p:nvSpPr>
        <p:spPr>
          <a:xfrm>
            <a:off x="1353549" y="1941623"/>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2746" name="Google Shape;12746;p1053"/>
          <p:cNvSpPr txBox="1">
            <a:spLocks noGrp="1"/>
          </p:cNvSpPr>
          <p:nvPr>
            <p:ph type="title"/>
          </p:nvPr>
        </p:nvSpPr>
        <p:spPr>
          <a:xfrm>
            <a:off x="2119958" y="2341992"/>
            <a:ext cx="7791648" cy="273951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747" name="Google Shape;12747;p1053"/>
          <p:cNvSpPr txBox="1">
            <a:spLocks noGrp="1"/>
          </p:cNvSpPr>
          <p:nvPr>
            <p:ph type="subTitle" idx="1"/>
          </p:nvPr>
        </p:nvSpPr>
        <p:spPr>
          <a:xfrm>
            <a:off x="2119958" y="5650292"/>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2748" name="Google Shape;12748;p1053"/>
          <p:cNvGrpSpPr/>
          <p:nvPr/>
        </p:nvGrpSpPr>
        <p:grpSpPr>
          <a:xfrm>
            <a:off x="0" y="7530523"/>
            <a:ext cx="18287994" cy="2756477"/>
            <a:chOff x="0" y="5020348"/>
            <a:chExt cx="12191996" cy="1837651"/>
          </a:xfrm>
        </p:grpSpPr>
        <p:sp>
          <p:nvSpPr>
            <p:cNvPr id="12749" name="Google Shape;12749;p1053"/>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2750" name="Google Shape;12750;p1053"/>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12751" name="Google Shape;12751;p1053"/>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1305.xml><?xml version="1.0" encoding="utf-8"?>
<p:sldLayout xmlns:a="http://schemas.openxmlformats.org/drawingml/2006/main" xmlns:r="http://schemas.openxmlformats.org/officeDocument/2006/relationships" xmlns:p="http://schemas.openxmlformats.org/presentationml/2006/main" matchingName="Divider 4">
  <p:cSld name="Divider 4">
    <p:spTree>
      <p:nvGrpSpPr>
        <p:cNvPr id="1" name="Shape 12752"/>
        <p:cNvGrpSpPr/>
        <p:nvPr/>
      </p:nvGrpSpPr>
      <p:grpSpPr>
        <a:xfrm>
          <a:off x="0" y="0"/>
          <a:ext cx="0" cy="0"/>
          <a:chOff x="0" y="0"/>
          <a:chExt cx="0" cy="0"/>
        </a:xfrm>
      </p:grpSpPr>
      <p:grpSp>
        <p:nvGrpSpPr>
          <p:cNvPr id="12753" name="Google Shape;12753;p1054"/>
          <p:cNvGrpSpPr/>
          <p:nvPr/>
        </p:nvGrpSpPr>
        <p:grpSpPr>
          <a:xfrm>
            <a:off x="0" y="7530523"/>
            <a:ext cx="18287994" cy="2756477"/>
            <a:chOff x="0" y="5020348"/>
            <a:chExt cx="12191996" cy="1837651"/>
          </a:xfrm>
        </p:grpSpPr>
        <p:sp>
          <p:nvSpPr>
            <p:cNvPr id="12754" name="Google Shape;12754;p1054"/>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2755" name="Google Shape;12755;p1054"/>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2756" name="Google Shape;12756;p1054"/>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12757" name="Google Shape;12757;p1054"/>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2758" name="Google Shape;12758;p1054"/>
          <p:cNvSpPr txBox="1">
            <a:spLocks noGrp="1"/>
          </p:cNvSpPr>
          <p:nvPr>
            <p:ph type="title"/>
          </p:nvPr>
        </p:nvSpPr>
        <p:spPr>
          <a:xfrm>
            <a:off x="2119958" y="1052621"/>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759" name="Google Shape;12759;p1054"/>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306.xml><?xml version="1.0" encoding="utf-8"?>
<p:sldLayout xmlns:a="http://schemas.openxmlformats.org/drawingml/2006/main" xmlns:r="http://schemas.openxmlformats.org/officeDocument/2006/relationships" xmlns:p="http://schemas.openxmlformats.org/presentationml/2006/main" matchingName="Photo Slide 3">
  <p:cSld name="Photo Slide 3">
    <p:spTree>
      <p:nvGrpSpPr>
        <p:cNvPr id="1" name="Shape 12760"/>
        <p:cNvGrpSpPr/>
        <p:nvPr/>
      </p:nvGrpSpPr>
      <p:grpSpPr>
        <a:xfrm>
          <a:off x="0" y="0"/>
          <a:ext cx="0" cy="0"/>
          <a:chOff x="0" y="0"/>
          <a:chExt cx="0" cy="0"/>
        </a:xfrm>
      </p:grpSpPr>
      <p:sp>
        <p:nvSpPr>
          <p:cNvPr id="12761" name="Google Shape;12761;p1055"/>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2762" name="Google Shape;12762;p1055"/>
          <p:cNvCxnSpPr/>
          <p:nvPr/>
        </p:nvCxnSpPr>
        <p:spPr>
          <a:xfrm>
            <a:off x="685801"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2763" name="Google Shape;12763;p1055"/>
          <p:cNvGrpSpPr/>
          <p:nvPr/>
        </p:nvGrpSpPr>
        <p:grpSpPr>
          <a:xfrm>
            <a:off x="1" y="8069137"/>
            <a:ext cx="4211045" cy="1130843"/>
            <a:chOff x="0" y="5379424"/>
            <a:chExt cx="2807363" cy="753895"/>
          </a:xfrm>
        </p:grpSpPr>
        <p:sp>
          <p:nvSpPr>
            <p:cNvPr id="12764" name="Google Shape;12764;p1055"/>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2765" name="Google Shape;12765;p1055"/>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grpSp>
      <p:pic>
        <p:nvPicPr>
          <p:cNvPr id="12766" name="Google Shape;12766;p1055"/>
          <p:cNvPicPr preferRelativeResize="0"/>
          <p:nvPr/>
        </p:nvPicPr>
        <p:blipFill rotWithShape="1">
          <a:blip r:embed="rId2">
            <a:alphaModFix/>
          </a:blip>
          <a:srcRect/>
          <a:stretch/>
        </p:blipFill>
        <p:spPr>
          <a:xfrm>
            <a:off x="770017" y="6578303"/>
            <a:ext cx="3037970" cy="1367910"/>
          </a:xfrm>
          <a:prstGeom prst="rect">
            <a:avLst/>
          </a:prstGeom>
          <a:noFill/>
          <a:ln>
            <a:noFill/>
          </a:ln>
        </p:spPr>
      </p:pic>
    </p:spTree>
  </p:cSld>
  <p:clrMapOvr>
    <a:masterClrMapping/>
  </p:clrMapOvr>
</p:sldLayout>
</file>

<file path=ppt/slideLayouts/slideLayout1307.xml><?xml version="1.0" encoding="utf-8"?>
<p:sldLayout xmlns:a="http://schemas.openxmlformats.org/drawingml/2006/main" xmlns:r="http://schemas.openxmlformats.org/officeDocument/2006/relationships" xmlns:p="http://schemas.openxmlformats.org/presentationml/2006/main" matchingName="Quotation 3">
  <p:cSld name="Quotation 3">
    <p:spTree>
      <p:nvGrpSpPr>
        <p:cNvPr id="1" name="Shape 12767"/>
        <p:cNvGrpSpPr/>
        <p:nvPr/>
      </p:nvGrpSpPr>
      <p:grpSpPr>
        <a:xfrm>
          <a:off x="0" y="0"/>
          <a:ext cx="0" cy="0"/>
          <a:chOff x="0" y="0"/>
          <a:chExt cx="0" cy="0"/>
        </a:xfrm>
      </p:grpSpPr>
      <p:sp>
        <p:nvSpPr>
          <p:cNvPr id="12768" name="Google Shape;12768;p1056"/>
          <p:cNvSpPr/>
          <p:nvPr/>
        </p:nvSpPr>
        <p:spPr>
          <a:xfrm>
            <a:off x="2141040" y="2081801"/>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2769" name="Google Shape;12769;p1056"/>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770" name="Google Shape;12770;p1056"/>
          <p:cNvSpPr txBox="1">
            <a:spLocks noGrp="1"/>
          </p:cNvSpPr>
          <p:nvPr>
            <p:ph type="body" idx="1"/>
          </p:nvPr>
        </p:nvSpPr>
        <p:spPr>
          <a:xfrm>
            <a:off x="2141040" y="7511183"/>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2771" name="Google Shape;12771;p1056"/>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2772" name="Google Shape;12772;p1056"/>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2773" name="Google Shape;12773;p1056"/>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2774" name="Google Shape;12774;p1056"/>
          <p:cNvGrpSpPr/>
          <p:nvPr/>
        </p:nvGrpSpPr>
        <p:grpSpPr>
          <a:xfrm>
            <a:off x="10787318" y="0"/>
            <a:ext cx="7500690" cy="2138982"/>
            <a:chOff x="7191545" y="0"/>
            <a:chExt cx="5000460" cy="1425988"/>
          </a:xfrm>
        </p:grpSpPr>
        <p:pic>
          <p:nvPicPr>
            <p:cNvPr id="12775" name="Google Shape;12775;p1056"/>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2776" name="Google Shape;12776;p1056"/>
            <p:cNvGrpSpPr/>
            <p:nvPr/>
          </p:nvGrpSpPr>
          <p:grpSpPr>
            <a:xfrm>
              <a:off x="7191545" y="0"/>
              <a:ext cx="5000460" cy="1425988"/>
              <a:chOff x="7191545" y="0"/>
              <a:chExt cx="5000460" cy="1425988"/>
            </a:xfrm>
          </p:grpSpPr>
          <p:sp>
            <p:nvSpPr>
              <p:cNvPr id="12777" name="Google Shape;12777;p1056"/>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2778" name="Google Shape;12778;p1056"/>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pic>
        <p:nvPicPr>
          <p:cNvPr id="12779" name="Google Shape;12779;p1056" descr="Open quotation mark with solid fill"/>
          <p:cNvPicPr preferRelativeResize="0"/>
          <p:nvPr/>
        </p:nvPicPr>
        <p:blipFill rotWithShape="1">
          <a:blip r:embed="rId3">
            <a:alphaModFix/>
          </a:blip>
          <a:srcRect/>
          <a:stretch/>
        </p:blipFill>
        <p:spPr>
          <a:xfrm>
            <a:off x="167267" y="204794"/>
            <a:ext cx="3055142" cy="3055142"/>
          </a:xfrm>
          <a:prstGeom prst="rect">
            <a:avLst/>
          </a:prstGeom>
          <a:noFill/>
          <a:ln>
            <a:noFill/>
          </a:ln>
        </p:spPr>
      </p:pic>
    </p:spTree>
  </p:cSld>
  <p:clrMapOvr>
    <a:masterClrMapping/>
  </p:clrMapOvr>
</p:sldLayout>
</file>

<file path=ppt/slideLayouts/slideLayout1308.xml><?xml version="1.0" encoding="utf-8"?>
<p:sldLayout xmlns:a="http://schemas.openxmlformats.org/drawingml/2006/main" xmlns:r="http://schemas.openxmlformats.org/officeDocument/2006/relationships" xmlns:p="http://schemas.openxmlformats.org/presentationml/2006/main" matchingName="1_Quotation 3">
  <p:cSld name="1_Quotation 3">
    <p:spTree>
      <p:nvGrpSpPr>
        <p:cNvPr id="1" name="Shape 12780"/>
        <p:cNvGrpSpPr/>
        <p:nvPr/>
      </p:nvGrpSpPr>
      <p:grpSpPr>
        <a:xfrm>
          <a:off x="0" y="0"/>
          <a:ext cx="0" cy="0"/>
          <a:chOff x="0" y="0"/>
          <a:chExt cx="0" cy="0"/>
        </a:xfrm>
      </p:grpSpPr>
      <p:sp>
        <p:nvSpPr>
          <p:cNvPr id="12781" name="Google Shape;12781;p1057"/>
          <p:cNvSpPr/>
          <p:nvPr/>
        </p:nvSpPr>
        <p:spPr>
          <a:xfrm>
            <a:off x="2141040" y="2081801"/>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2782" name="Google Shape;12782;p1057"/>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783" name="Google Shape;12783;p1057"/>
          <p:cNvSpPr txBox="1">
            <a:spLocks noGrp="1"/>
          </p:cNvSpPr>
          <p:nvPr>
            <p:ph type="body" idx="1"/>
          </p:nvPr>
        </p:nvSpPr>
        <p:spPr>
          <a:xfrm>
            <a:off x="2141040" y="7511183"/>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2784" name="Google Shape;12784;p1057"/>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2785" name="Google Shape;12785;p1057"/>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2786" name="Google Shape;12786;p1057"/>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2787" name="Google Shape;12787;p1057"/>
          <p:cNvGrpSpPr/>
          <p:nvPr/>
        </p:nvGrpSpPr>
        <p:grpSpPr>
          <a:xfrm>
            <a:off x="10787318" y="0"/>
            <a:ext cx="7500690" cy="2138982"/>
            <a:chOff x="7191545" y="0"/>
            <a:chExt cx="5000460" cy="1425988"/>
          </a:xfrm>
        </p:grpSpPr>
        <p:pic>
          <p:nvPicPr>
            <p:cNvPr id="12788" name="Google Shape;12788;p1057"/>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2789" name="Google Shape;12789;p1057"/>
            <p:cNvGrpSpPr/>
            <p:nvPr/>
          </p:nvGrpSpPr>
          <p:grpSpPr>
            <a:xfrm>
              <a:off x="7191545" y="0"/>
              <a:ext cx="5000460" cy="1425988"/>
              <a:chOff x="7191545" y="0"/>
              <a:chExt cx="5000460" cy="1425988"/>
            </a:xfrm>
          </p:grpSpPr>
          <p:sp>
            <p:nvSpPr>
              <p:cNvPr id="12790" name="Google Shape;12790;p1057"/>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2791" name="Google Shape;12791;p1057"/>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pic>
        <p:nvPicPr>
          <p:cNvPr id="12792" name="Google Shape;12792;p1057" descr="Open quotation mark with solid fill"/>
          <p:cNvPicPr preferRelativeResize="0"/>
          <p:nvPr/>
        </p:nvPicPr>
        <p:blipFill rotWithShape="1">
          <a:blip r:embed="rId3">
            <a:alphaModFix/>
          </a:blip>
          <a:srcRect/>
          <a:stretch/>
        </p:blipFill>
        <p:spPr>
          <a:xfrm>
            <a:off x="167267" y="204794"/>
            <a:ext cx="3055142" cy="3055142"/>
          </a:xfrm>
          <a:prstGeom prst="rect">
            <a:avLst/>
          </a:prstGeom>
          <a:noFill/>
          <a:ln>
            <a:noFill/>
          </a:ln>
        </p:spPr>
      </p:pic>
    </p:spTree>
  </p:cSld>
  <p:clrMapOvr>
    <a:masterClrMapping/>
  </p:clrMapOvr>
</p:sldLayout>
</file>

<file path=ppt/slideLayouts/slideLayout1309.xml><?xml version="1.0" encoding="utf-8"?>
<p:sldLayout xmlns:a="http://schemas.openxmlformats.org/drawingml/2006/main" xmlns:r="http://schemas.openxmlformats.org/officeDocument/2006/relationships" xmlns:p="http://schemas.openxmlformats.org/presentationml/2006/main" matchingName="Two Content 3">
  <p:cSld name="Two Content 3">
    <p:spTree>
      <p:nvGrpSpPr>
        <p:cNvPr id="1" name="Shape 12793"/>
        <p:cNvGrpSpPr/>
        <p:nvPr/>
      </p:nvGrpSpPr>
      <p:grpSpPr>
        <a:xfrm>
          <a:off x="0" y="0"/>
          <a:ext cx="0" cy="0"/>
          <a:chOff x="0" y="0"/>
          <a:chExt cx="0" cy="0"/>
        </a:xfrm>
      </p:grpSpPr>
      <p:sp>
        <p:nvSpPr>
          <p:cNvPr id="12794" name="Google Shape;12794;p1058"/>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795" name="Google Shape;12795;p1058"/>
          <p:cNvSpPr txBox="1">
            <a:spLocks noGrp="1"/>
          </p:cNvSpPr>
          <p:nvPr>
            <p:ph type="body" idx="1"/>
          </p:nvPr>
        </p:nvSpPr>
        <p:spPr>
          <a:xfrm>
            <a:off x="914405"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2796" name="Google Shape;12796;p1058"/>
          <p:cNvGrpSpPr/>
          <p:nvPr/>
        </p:nvGrpSpPr>
        <p:grpSpPr>
          <a:xfrm>
            <a:off x="10787318" y="0"/>
            <a:ext cx="7500690" cy="2138982"/>
            <a:chOff x="7191545" y="0"/>
            <a:chExt cx="5000460" cy="1425988"/>
          </a:xfrm>
        </p:grpSpPr>
        <p:pic>
          <p:nvPicPr>
            <p:cNvPr id="12797" name="Google Shape;12797;p1058"/>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2798" name="Google Shape;12798;p1058"/>
            <p:cNvGrpSpPr/>
            <p:nvPr/>
          </p:nvGrpSpPr>
          <p:grpSpPr>
            <a:xfrm>
              <a:off x="7191545" y="0"/>
              <a:ext cx="5000460" cy="1425988"/>
              <a:chOff x="7191545" y="0"/>
              <a:chExt cx="5000460" cy="1425988"/>
            </a:xfrm>
          </p:grpSpPr>
          <p:sp>
            <p:nvSpPr>
              <p:cNvPr id="12799" name="Google Shape;12799;p1058"/>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2800" name="Google Shape;12800;p1058"/>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2801" name="Google Shape;12801;p1058"/>
          <p:cNvSpPr txBox="1">
            <a:spLocks noGrp="1"/>
          </p:cNvSpPr>
          <p:nvPr>
            <p:ph type="body" idx="2"/>
          </p:nvPr>
        </p:nvSpPr>
        <p:spPr>
          <a:xfrm>
            <a:off x="9258301"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2802" name="Google Shape;12802;p1058"/>
          <p:cNvSpPr txBox="1">
            <a:spLocks noGrp="1"/>
          </p:cNvSpPr>
          <p:nvPr>
            <p:ph type="sldNum" idx="12"/>
          </p:nvPr>
        </p:nvSpPr>
        <p:spPr>
          <a:xfrm>
            <a:off x="13258790"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2803" name="Google Shape;12803;p1058"/>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2804" name="Google Shape;12804;p1058"/>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310.xml><?xml version="1.0" encoding="utf-8"?>
<p:sldLayout xmlns:a="http://schemas.openxmlformats.org/drawingml/2006/main" xmlns:r="http://schemas.openxmlformats.org/officeDocument/2006/relationships" xmlns:p="http://schemas.openxmlformats.org/presentationml/2006/main" matchingName="Comparison">
  <p:cSld name="Comparison">
    <p:spTree>
      <p:nvGrpSpPr>
        <p:cNvPr id="1" name="Shape 12805"/>
        <p:cNvGrpSpPr/>
        <p:nvPr/>
      </p:nvGrpSpPr>
      <p:grpSpPr>
        <a:xfrm>
          <a:off x="0" y="0"/>
          <a:ext cx="0" cy="0"/>
          <a:chOff x="0" y="0"/>
          <a:chExt cx="0" cy="0"/>
        </a:xfrm>
      </p:grpSpPr>
      <p:grpSp>
        <p:nvGrpSpPr>
          <p:cNvPr id="12806" name="Google Shape;12806;p1059"/>
          <p:cNvGrpSpPr/>
          <p:nvPr/>
        </p:nvGrpSpPr>
        <p:grpSpPr>
          <a:xfrm>
            <a:off x="10787318" y="0"/>
            <a:ext cx="7500690" cy="2138982"/>
            <a:chOff x="7191545" y="0"/>
            <a:chExt cx="5000460" cy="1425988"/>
          </a:xfrm>
        </p:grpSpPr>
        <p:pic>
          <p:nvPicPr>
            <p:cNvPr id="12807" name="Google Shape;12807;p105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2808" name="Google Shape;12808;p1059"/>
            <p:cNvGrpSpPr/>
            <p:nvPr/>
          </p:nvGrpSpPr>
          <p:grpSpPr>
            <a:xfrm>
              <a:off x="7191545" y="0"/>
              <a:ext cx="5000460" cy="1425988"/>
              <a:chOff x="7191545" y="0"/>
              <a:chExt cx="5000460" cy="1425988"/>
            </a:xfrm>
          </p:grpSpPr>
          <p:sp>
            <p:nvSpPr>
              <p:cNvPr id="12809" name="Google Shape;12809;p105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2810" name="Google Shape;12810;p105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2811" name="Google Shape;12811;p1059"/>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812" name="Google Shape;12812;p1059"/>
          <p:cNvSpPr txBox="1">
            <a:spLocks noGrp="1"/>
          </p:cNvSpPr>
          <p:nvPr>
            <p:ph type="body" idx="1"/>
          </p:nvPr>
        </p:nvSpPr>
        <p:spPr>
          <a:xfrm>
            <a:off x="914405" y="2521740"/>
            <a:ext cx="8081960"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2813" name="Google Shape;12813;p1059"/>
          <p:cNvSpPr txBox="1">
            <a:spLocks noGrp="1"/>
          </p:cNvSpPr>
          <p:nvPr>
            <p:ph type="body" idx="2"/>
          </p:nvPr>
        </p:nvSpPr>
        <p:spPr>
          <a:xfrm>
            <a:off x="914405" y="3757607"/>
            <a:ext cx="8081960" cy="5526875"/>
          </a:xfrm>
          <a:prstGeom prst="rect">
            <a:avLst/>
          </a:prstGeom>
          <a:solidFill>
            <a:srgbClr val="F3F6FB"/>
          </a:solidFill>
          <a:ln>
            <a:noFill/>
          </a:ln>
        </p:spPr>
        <p:txBody>
          <a:bodyPr spcFirstLastPara="1" wrap="square" lIns="182850" tIns="0" rIns="182850" bIns="0" anchor="t" anchorCtr="0">
            <a:norm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2814" name="Google Shape;12814;p1059"/>
          <p:cNvSpPr txBox="1">
            <a:spLocks noGrp="1"/>
          </p:cNvSpPr>
          <p:nvPr>
            <p:ph type="body" idx="3"/>
          </p:nvPr>
        </p:nvSpPr>
        <p:spPr>
          <a:xfrm>
            <a:off x="9258301" y="2521740"/>
            <a:ext cx="8115305"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2815" name="Google Shape;12815;p1059"/>
          <p:cNvSpPr txBox="1">
            <a:spLocks noGrp="1"/>
          </p:cNvSpPr>
          <p:nvPr>
            <p:ph type="body" idx="4"/>
          </p:nvPr>
        </p:nvSpPr>
        <p:spPr>
          <a:xfrm>
            <a:off x="9258301" y="3757607"/>
            <a:ext cx="8115305" cy="5526875"/>
          </a:xfrm>
          <a:prstGeom prst="rect">
            <a:avLst/>
          </a:prstGeom>
          <a:solidFill>
            <a:srgbClr val="F3F6FB"/>
          </a:solidFill>
          <a:ln>
            <a:noFill/>
          </a:ln>
        </p:spPr>
        <p:txBody>
          <a:bodyPr spcFirstLastPara="1" wrap="square" lIns="182850" tIns="0" rIns="182850" bIns="0" anchor="t" anchorCtr="0">
            <a:no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2816" name="Google Shape;12816;p1059"/>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2817" name="Google Shape;12817;p1059"/>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2818" name="Google Shape;12818;p1059"/>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311.xml><?xml version="1.0" encoding="utf-8"?>
<p:sldLayout xmlns:a="http://schemas.openxmlformats.org/drawingml/2006/main" xmlns:r="http://schemas.openxmlformats.org/officeDocument/2006/relationships" xmlns:p="http://schemas.openxmlformats.org/presentationml/2006/main" matchingName="Title Only">
  <p:cSld name="Title Only">
    <p:spTree>
      <p:nvGrpSpPr>
        <p:cNvPr id="1" name="Shape 12819"/>
        <p:cNvGrpSpPr/>
        <p:nvPr/>
      </p:nvGrpSpPr>
      <p:grpSpPr>
        <a:xfrm>
          <a:off x="0" y="0"/>
          <a:ext cx="0" cy="0"/>
          <a:chOff x="0" y="0"/>
          <a:chExt cx="0" cy="0"/>
        </a:xfrm>
      </p:grpSpPr>
      <p:grpSp>
        <p:nvGrpSpPr>
          <p:cNvPr id="12820" name="Google Shape;12820;p1060"/>
          <p:cNvGrpSpPr/>
          <p:nvPr/>
        </p:nvGrpSpPr>
        <p:grpSpPr>
          <a:xfrm>
            <a:off x="10787318" y="0"/>
            <a:ext cx="7500690" cy="2138982"/>
            <a:chOff x="7191545" y="0"/>
            <a:chExt cx="5000460" cy="1425988"/>
          </a:xfrm>
        </p:grpSpPr>
        <p:pic>
          <p:nvPicPr>
            <p:cNvPr id="12821" name="Google Shape;12821;p106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2822" name="Google Shape;12822;p1060"/>
            <p:cNvGrpSpPr/>
            <p:nvPr/>
          </p:nvGrpSpPr>
          <p:grpSpPr>
            <a:xfrm>
              <a:off x="7191545" y="0"/>
              <a:ext cx="5000460" cy="1425988"/>
              <a:chOff x="7191545" y="0"/>
              <a:chExt cx="5000460" cy="1425988"/>
            </a:xfrm>
          </p:grpSpPr>
          <p:sp>
            <p:nvSpPr>
              <p:cNvPr id="12823" name="Google Shape;12823;p106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2824" name="Google Shape;12824;p106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2825" name="Google Shape;12825;p1060"/>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826" name="Google Shape;12826;p1060"/>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2827" name="Google Shape;12827;p1060"/>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2828" name="Google Shape;12828;p1060"/>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312.xml><?xml version="1.0" encoding="utf-8"?>
<p:sldLayout xmlns:a="http://schemas.openxmlformats.org/drawingml/2006/main" xmlns:r="http://schemas.openxmlformats.org/officeDocument/2006/relationships" xmlns:p="http://schemas.openxmlformats.org/presentationml/2006/main" matchingName="End 2">
  <p:cSld name="End 2">
    <p:spTree>
      <p:nvGrpSpPr>
        <p:cNvPr id="1" name="Shape 12829"/>
        <p:cNvGrpSpPr/>
        <p:nvPr/>
      </p:nvGrpSpPr>
      <p:grpSpPr>
        <a:xfrm>
          <a:off x="0" y="0"/>
          <a:ext cx="0" cy="0"/>
          <a:chOff x="0" y="0"/>
          <a:chExt cx="0" cy="0"/>
        </a:xfrm>
      </p:grpSpPr>
      <p:grpSp>
        <p:nvGrpSpPr>
          <p:cNvPr id="12830" name="Google Shape;12830;p1061"/>
          <p:cNvGrpSpPr/>
          <p:nvPr/>
        </p:nvGrpSpPr>
        <p:grpSpPr>
          <a:xfrm>
            <a:off x="0" y="0"/>
            <a:ext cx="18287994" cy="3223245"/>
            <a:chOff x="0" y="0"/>
            <a:chExt cx="12191996" cy="2148830"/>
          </a:xfrm>
        </p:grpSpPr>
        <p:sp>
          <p:nvSpPr>
            <p:cNvPr id="12831" name="Google Shape;12831;p1061"/>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2832" name="Google Shape;12832;p1061"/>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sp>
        <p:nvSpPr>
          <p:cNvPr id="12833" name="Google Shape;12833;p1061"/>
          <p:cNvSpPr/>
          <p:nvPr/>
        </p:nvSpPr>
        <p:spPr>
          <a:xfrm>
            <a:off x="1353549" y="2276540"/>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2834" name="Google Shape;12834;p1061"/>
          <p:cNvSpPr txBox="1">
            <a:spLocks noGrp="1"/>
          </p:cNvSpPr>
          <p:nvPr>
            <p:ph type="body" idx="1"/>
          </p:nvPr>
        </p:nvSpPr>
        <p:spPr>
          <a:xfrm>
            <a:off x="1828795" y="5143501"/>
            <a:ext cx="8373974" cy="2120342"/>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2835" name="Google Shape;12835;p1061"/>
          <p:cNvSpPr txBox="1">
            <a:spLocks noGrp="1"/>
          </p:cNvSpPr>
          <p:nvPr>
            <p:ph type="title"/>
          </p:nvPr>
        </p:nvSpPr>
        <p:spPr>
          <a:xfrm>
            <a:off x="1828795" y="2831229"/>
            <a:ext cx="8373974" cy="161739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2836" name="Google Shape;12836;p1061"/>
          <p:cNvPicPr preferRelativeResize="0"/>
          <p:nvPr/>
        </p:nvPicPr>
        <p:blipFill rotWithShape="1">
          <a:blip r:embed="rId2">
            <a:alphaModFix/>
          </a:blip>
          <a:srcRect/>
          <a:stretch/>
        </p:blipFill>
        <p:spPr>
          <a:xfrm>
            <a:off x="1353549" y="342557"/>
            <a:ext cx="3037970" cy="1367910"/>
          </a:xfrm>
          <a:prstGeom prst="rect">
            <a:avLst/>
          </a:prstGeom>
          <a:noFill/>
          <a:ln>
            <a:noFill/>
          </a:ln>
        </p:spPr>
      </p:pic>
    </p:spTree>
  </p:cSld>
  <p:clrMapOvr>
    <a:masterClrMapping/>
  </p:clrMapOvr>
</p:sldLayout>
</file>

<file path=ppt/slideLayouts/slideLayout1313.xml><?xml version="1.0" encoding="utf-8"?>
<p:sldLayout xmlns:a="http://schemas.openxmlformats.org/drawingml/2006/main" xmlns:r="http://schemas.openxmlformats.org/officeDocument/2006/relationships" xmlns:p="http://schemas.openxmlformats.org/presentationml/2006/main" matchingName="2_Quotation">
  <p:cSld name="2_Quotation">
    <p:spTree>
      <p:nvGrpSpPr>
        <p:cNvPr id="1" name="Shape 12837"/>
        <p:cNvGrpSpPr/>
        <p:nvPr/>
      </p:nvGrpSpPr>
      <p:grpSpPr>
        <a:xfrm>
          <a:off x="0" y="0"/>
          <a:ext cx="0" cy="0"/>
          <a:chOff x="0" y="0"/>
          <a:chExt cx="0" cy="0"/>
        </a:xfrm>
      </p:grpSpPr>
      <p:sp>
        <p:nvSpPr>
          <p:cNvPr id="12838" name="Google Shape;12838;p1062"/>
          <p:cNvSpPr/>
          <p:nvPr/>
        </p:nvSpPr>
        <p:spPr>
          <a:xfrm>
            <a:off x="2141040" y="2081801"/>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2839" name="Google Shape;12839;p1062"/>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840" name="Google Shape;12840;p1062"/>
          <p:cNvSpPr txBox="1">
            <a:spLocks noGrp="1"/>
          </p:cNvSpPr>
          <p:nvPr>
            <p:ph type="body" idx="1"/>
          </p:nvPr>
        </p:nvSpPr>
        <p:spPr>
          <a:xfrm>
            <a:off x="2141040" y="7511183"/>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2841" name="Google Shape;12841;p1062"/>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2842" name="Google Shape;12842;p1062"/>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2843" name="Google Shape;12843;p1062"/>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2844" name="Google Shape;12844;p1062"/>
          <p:cNvGrpSpPr/>
          <p:nvPr/>
        </p:nvGrpSpPr>
        <p:grpSpPr>
          <a:xfrm>
            <a:off x="10787318" y="0"/>
            <a:ext cx="7500690" cy="2138982"/>
            <a:chOff x="7191545" y="0"/>
            <a:chExt cx="5000460" cy="1425988"/>
          </a:xfrm>
        </p:grpSpPr>
        <p:pic>
          <p:nvPicPr>
            <p:cNvPr id="12845" name="Google Shape;12845;p106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2846" name="Google Shape;12846;p1062"/>
            <p:cNvGrpSpPr/>
            <p:nvPr/>
          </p:nvGrpSpPr>
          <p:grpSpPr>
            <a:xfrm>
              <a:off x="7191545" y="0"/>
              <a:ext cx="5000460" cy="1425988"/>
              <a:chOff x="7191545" y="0"/>
              <a:chExt cx="5000460" cy="1425988"/>
            </a:xfrm>
          </p:grpSpPr>
          <p:sp>
            <p:nvSpPr>
              <p:cNvPr id="12847" name="Google Shape;12847;p106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2848" name="Google Shape;12848;p106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pic>
        <p:nvPicPr>
          <p:cNvPr id="12849" name="Google Shape;12849;p1062" descr="Open quotation mark with solid fill"/>
          <p:cNvPicPr preferRelativeResize="0"/>
          <p:nvPr/>
        </p:nvPicPr>
        <p:blipFill rotWithShape="1">
          <a:blip r:embed="rId3">
            <a:alphaModFix/>
          </a:blip>
          <a:srcRect/>
          <a:stretch/>
        </p:blipFill>
        <p:spPr>
          <a:xfrm>
            <a:off x="167267" y="204794"/>
            <a:ext cx="3055142" cy="3055142"/>
          </a:xfrm>
          <a:prstGeom prst="rect">
            <a:avLst/>
          </a:prstGeom>
          <a:noFill/>
          <a:ln>
            <a:noFill/>
          </a:ln>
        </p:spPr>
      </p:pic>
    </p:spTree>
  </p:cSld>
  <p:clrMapOvr>
    <a:masterClrMapping/>
  </p:clrMapOvr>
</p:sldLayout>
</file>

<file path=ppt/slideLayouts/slideLayout1314.xml><?xml version="1.0" encoding="utf-8"?>
<p:sldLayout xmlns:a="http://schemas.openxmlformats.org/drawingml/2006/main" xmlns:r="http://schemas.openxmlformats.org/officeDocument/2006/relationships" xmlns:p="http://schemas.openxmlformats.org/presentationml/2006/main" matchingName="3_Quotation">
  <p:cSld name="3_Quotation">
    <p:spTree>
      <p:nvGrpSpPr>
        <p:cNvPr id="1" name="Shape 12850"/>
        <p:cNvGrpSpPr/>
        <p:nvPr/>
      </p:nvGrpSpPr>
      <p:grpSpPr>
        <a:xfrm>
          <a:off x="0" y="0"/>
          <a:ext cx="0" cy="0"/>
          <a:chOff x="0" y="0"/>
          <a:chExt cx="0" cy="0"/>
        </a:xfrm>
      </p:grpSpPr>
      <p:sp>
        <p:nvSpPr>
          <p:cNvPr id="12851" name="Google Shape;12851;p1063"/>
          <p:cNvSpPr/>
          <p:nvPr/>
        </p:nvSpPr>
        <p:spPr>
          <a:xfrm>
            <a:off x="2141040" y="2081801"/>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2852" name="Google Shape;12852;p1063"/>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853" name="Google Shape;12853;p1063"/>
          <p:cNvSpPr txBox="1">
            <a:spLocks noGrp="1"/>
          </p:cNvSpPr>
          <p:nvPr>
            <p:ph type="body" idx="1"/>
          </p:nvPr>
        </p:nvSpPr>
        <p:spPr>
          <a:xfrm>
            <a:off x="2141040" y="7511183"/>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2854" name="Google Shape;12854;p1063"/>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2855" name="Google Shape;12855;p1063"/>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2856" name="Google Shape;12856;p1063"/>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2857" name="Google Shape;12857;p1063"/>
          <p:cNvGrpSpPr/>
          <p:nvPr/>
        </p:nvGrpSpPr>
        <p:grpSpPr>
          <a:xfrm>
            <a:off x="10787318" y="0"/>
            <a:ext cx="7500690" cy="2138982"/>
            <a:chOff x="7191545" y="0"/>
            <a:chExt cx="5000460" cy="1425988"/>
          </a:xfrm>
        </p:grpSpPr>
        <p:pic>
          <p:nvPicPr>
            <p:cNvPr id="12858" name="Google Shape;12858;p1063"/>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2859" name="Google Shape;12859;p1063"/>
            <p:cNvGrpSpPr/>
            <p:nvPr/>
          </p:nvGrpSpPr>
          <p:grpSpPr>
            <a:xfrm>
              <a:off x="7191545" y="0"/>
              <a:ext cx="5000460" cy="1425988"/>
              <a:chOff x="7191545" y="0"/>
              <a:chExt cx="5000460" cy="1425988"/>
            </a:xfrm>
          </p:grpSpPr>
          <p:sp>
            <p:nvSpPr>
              <p:cNvPr id="12860" name="Google Shape;12860;p1063"/>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2861" name="Google Shape;12861;p1063"/>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pic>
        <p:nvPicPr>
          <p:cNvPr id="12862" name="Google Shape;12862;p1063" descr="Open quotation mark with solid fill"/>
          <p:cNvPicPr preferRelativeResize="0"/>
          <p:nvPr/>
        </p:nvPicPr>
        <p:blipFill rotWithShape="1">
          <a:blip r:embed="rId3">
            <a:alphaModFix/>
          </a:blip>
          <a:srcRect/>
          <a:stretch/>
        </p:blipFill>
        <p:spPr>
          <a:xfrm>
            <a:off x="167267" y="204794"/>
            <a:ext cx="3055142" cy="3055142"/>
          </a:xfrm>
          <a:prstGeom prst="rect">
            <a:avLst/>
          </a:prstGeom>
          <a:noFill/>
          <a:ln>
            <a:noFill/>
          </a:ln>
        </p:spPr>
      </p:pic>
    </p:spTree>
  </p:cSld>
  <p:clrMapOvr>
    <a:masterClrMapping/>
  </p:clrMapOvr>
</p:sldLayout>
</file>

<file path=ppt/slideLayouts/slideLayout1315.xml><?xml version="1.0" encoding="utf-8"?>
<p:sldLayout xmlns:a="http://schemas.openxmlformats.org/drawingml/2006/main" xmlns:r="http://schemas.openxmlformats.org/officeDocument/2006/relationships" xmlns:p="http://schemas.openxmlformats.org/presentationml/2006/main" matchingName="4_Quotation">
  <p:cSld name="4_Quotation">
    <p:spTree>
      <p:nvGrpSpPr>
        <p:cNvPr id="1" name="Shape 12863"/>
        <p:cNvGrpSpPr/>
        <p:nvPr/>
      </p:nvGrpSpPr>
      <p:grpSpPr>
        <a:xfrm>
          <a:off x="0" y="0"/>
          <a:ext cx="0" cy="0"/>
          <a:chOff x="0" y="0"/>
          <a:chExt cx="0" cy="0"/>
        </a:xfrm>
      </p:grpSpPr>
      <p:sp>
        <p:nvSpPr>
          <p:cNvPr id="12864" name="Google Shape;12864;p1064"/>
          <p:cNvSpPr/>
          <p:nvPr/>
        </p:nvSpPr>
        <p:spPr>
          <a:xfrm>
            <a:off x="2141040" y="2081801"/>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2865" name="Google Shape;12865;p1064"/>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866" name="Google Shape;12866;p1064"/>
          <p:cNvSpPr txBox="1">
            <a:spLocks noGrp="1"/>
          </p:cNvSpPr>
          <p:nvPr>
            <p:ph type="body" idx="1"/>
          </p:nvPr>
        </p:nvSpPr>
        <p:spPr>
          <a:xfrm>
            <a:off x="2141040" y="7511183"/>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2867" name="Google Shape;12867;p1064"/>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2868" name="Google Shape;12868;p1064"/>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2869" name="Google Shape;12869;p1064"/>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2870" name="Google Shape;12870;p1064"/>
          <p:cNvGrpSpPr/>
          <p:nvPr/>
        </p:nvGrpSpPr>
        <p:grpSpPr>
          <a:xfrm>
            <a:off x="10787318" y="0"/>
            <a:ext cx="7500690" cy="2138982"/>
            <a:chOff x="7191545" y="0"/>
            <a:chExt cx="5000460" cy="1425988"/>
          </a:xfrm>
        </p:grpSpPr>
        <p:pic>
          <p:nvPicPr>
            <p:cNvPr id="12871" name="Google Shape;12871;p1064"/>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2872" name="Google Shape;12872;p1064"/>
            <p:cNvGrpSpPr/>
            <p:nvPr/>
          </p:nvGrpSpPr>
          <p:grpSpPr>
            <a:xfrm>
              <a:off x="7191545" y="0"/>
              <a:ext cx="5000460" cy="1425988"/>
              <a:chOff x="7191545" y="0"/>
              <a:chExt cx="5000460" cy="1425988"/>
            </a:xfrm>
          </p:grpSpPr>
          <p:sp>
            <p:nvSpPr>
              <p:cNvPr id="12873" name="Google Shape;12873;p1064"/>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2874" name="Google Shape;12874;p1064"/>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pic>
        <p:nvPicPr>
          <p:cNvPr id="12875" name="Google Shape;12875;p1064" descr="Open quotation mark with solid fill"/>
          <p:cNvPicPr preferRelativeResize="0"/>
          <p:nvPr/>
        </p:nvPicPr>
        <p:blipFill rotWithShape="1">
          <a:blip r:embed="rId3">
            <a:alphaModFix/>
          </a:blip>
          <a:srcRect/>
          <a:stretch/>
        </p:blipFill>
        <p:spPr>
          <a:xfrm>
            <a:off x="167267" y="204794"/>
            <a:ext cx="3055142" cy="3055142"/>
          </a:xfrm>
          <a:prstGeom prst="rect">
            <a:avLst/>
          </a:prstGeom>
          <a:noFill/>
          <a:ln>
            <a:noFill/>
          </a:ln>
        </p:spPr>
      </p:pic>
    </p:spTree>
  </p:cSld>
  <p:clrMapOvr>
    <a:masterClrMapping/>
  </p:clrMapOvr>
</p:sldLayout>
</file>

<file path=ppt/slideLayouts/slideLayout1316.xml><?xml version="1.0" encoding="utf-8"?>
<p:sldLayout xmlns:a="http://schemas.openxmlformats.org/drawingml/2006/main" xmlns:r="http://schemas.openxmlformats.org/officeDocument/2006/relationships" xmlns:p="http://schemas.openxmlformats.org/presentationml/2006/main" matchingName="5_Quotation">
  <p:cSld name="5_Quotation">
    <p:spTree>
      <p:nvGrpSpPr>
        <p:cNvPr id="1" name="Shape 12876"/>
        <p:cNvGrpSpPr/>
        <p:nvPr/>
      </p:nvGrpSpPr>
      <p:grpSpPr>
        <a:xfrm>
          <a:off x="0" y="0"/>
          <a:ext cx="0" cy="0"/>
          <a:chOff x="0" y="0"/>
          <a:chExt cx="0" cy="0"/>
        </a:xfrm>
      </p:grpSpPr>
      <p:sp>
        <p:nvSpPr>
          <p:cNvPr id="12877" name="Google Shape;12877;p1065"/>
          <p:cNvSpPr/>
          <p:nvPr/>
        </p:nvSpPr>
        <p:spPr>
          <a:xfrm>
            <a:off x="2141040" y="2081801"/>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2878" name="Google Shape;12878;p1065"/>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879" name="Google Shape;12879;p1065"/>
          <p:cNvSpPr txBox="1">
            <a:spLocks noGrp="1"/>
          </p:cNvSpPr>
          <p:nvPr>
            <p:ph type="body" idx="1"/>
          </p:nvPr>
        </p:nvSpPr>
        <p:spPr>
          <a:xfrm>
            <a:off x="2141040" y="7511183"/>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2880" name="Google Shape;12880;p1065"/>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2881" name="Google Shape;12881;p1065"/>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2882" name="Google Shape;12882;p1065"/>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2883" name="Google Shape;12883;p1065"/>
          <p:cNvGrpSpPr/>
          <p:nvPr/>
        </p:nvGrpSpPr>
        <p:grpSpPr>
          <a:xfrm>
            <a:off x="10787318" y="0"/>
            <a:ext cx="7500690" cy="2138982"/>
            <a:chOff x="7191545" y="0"/>
            <a:chExt cx="5000460" cy="1425988"/>
          </a:xfrm>
        </p:grpSpPr>
        <p:pic>
          <p:nvPicPr>
            <p:cNvPr id="12884" name="Google Shape;12884;p1065"/>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2885" name="Google Shape;12885;p1065"/>
            <p:cNvGrpSpPr/>
            <p:nvPr/>
          </p:nvGrpSpPr>
          <p:grpSpPr>
            <a:xfrm>
              <a:off x="7191545" y="0"/>
              <a:ext cx="5000460" cy="1425988"/>
              <a:chOff x="7191545" y="0"/>
              <a:chExt cx="5000460" cy="1425988"/>
            </a:xfrm>
          </p:grpSpPr>
          <p:sp>
            <p:nvSpPr>
              <p:cNvPr id="12886" name="Google Shape;12886;p1065"/>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2887" name="Google Shape;12887;p1065"/>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pic>
        <p:nvPicPr>
          <p:cNvPr id="12888" name="Google Shape;12888;p1065" descr="Open quotation mark with solid fill"/>
          <p:cNvPicPr preferRelativeResize="0"/>
          <p:nvPr/>
        </p:nvPicPr>
        <p:blipFill rotWithShape="1">
          <a:blip r:embed="rId3">
            <a:alphaModFix/>
          </a:blip>
          <a:srcRect/>
          <a:stretch/>
        </p:blipFill>
        <p:spPr>
          <a:xfrm>
            <a:off x="167267" y="204794"/>
            <a:ext cx="3055142" cy="3055142"/>
          </a:xfrm>
          <a:prstGeom prst="rect">
            <a:avLst/>
          </a:prstGeom>
          <a:noFill/>
          <a:ln>
            <a:noFill/>
          </a:ln>
        </p:spPr>
      </p:pic>
    </p:spTree>
  </p:cSld>
  <p:clrMapOvr>
    <a:masterClrMapping/>
  </p:clrMapOvr>
</p:sldLayout>
</file>

<file path=ppt/slideLayouts/slideLayout1317.xml><?xml version="1.0" encoding="utf-8"?>
<p:sldLayout xmlns:a="http://schemas.openxmlformats.org/drawingml/2006/main" xmlns:r="http://schemas.openxmlformats.org/officeDocument/2006/relationships" xmlns:p="http://schemas.openxmlformats.org/presentationml/2006/main" matchingName="Cover 4">
  <p:cSld name="Cover 4">
    <p:spTree>
      <p:nvGrpSpPr>
        <p:cNvPr id="1" name="Shape 12889"/>
        <p:cNvGrpSpPr/>
        <p:nvPr/>
      </p:nvGrpSpPr>
      <p:grpSpPr>
        <a:xfrm>
          <a:off x="0" y="0"/>
          <a:ext cx="0" cy="0"/>
          <a:chOff x="0" y="0"/>
          <a:chExt cx="0" cy="0"/>
        </a:xfrm>
      </p:grpSpPr>
      <p:sp>
        <p:nvSpPr>
          <p:cNvPr id="12890" name="Google Shape;12890;p1066"/>
          <p:cNvSpPr/>
          <p:nvPr/>
        </p:nvSpPr>
        <p:spPr>
          <a:xfrm>
            <a:off x="1353549" y="1941623"/>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2891" name="Google Shape;12891;p1066"/>
          <p:cNvSpPr txBox="1">
            <a:spLocks noGrp="1"/>
          </p:cNvSpPr>
          <p:nvPr>
            <p:ph type="title"/>
          </p:nvPr>
        </p:nvSpPr>
        <p:spPr>
          <a:xfrm>
            <a:off x="2119958" y="2341992"/>
            <a:ext cx="7791648" cy="273951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892" name="Google Shape;12892;p1066"/>
          <p:cNvSpPr txBox="1">
            <a:spLocks noGrp="1"/>
          </p:cNvSpPr>
          <p:nvPr>
            <p:ph type="subTitle" idx="1"/>
          </p:nvPr>
        </p:nvSpPr>
        <p:spPr>
          <a:xfrm>
            <a:off x="2119958" y="5650292"/>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2893" name="Google Shape;12893;p1066"/>
          <p:cNvGrpSpPr/>
          <p:nvPr/>
        </p:nvGrpSpPr>
        <p:grpSpPr>
          <a:xfrm>
            <a:off x="0" y="7530523"/>
            <a:ext cx="18287994" cy="2756477"/>
            <a:chOff x="0" y="5020348"/>
            <a:chExt cx="12191996" cy="1837651"/>
          </a:xfrm>
        </p:grpSpPr>
        <p:sp>
          <p:nvSpPr>
            <p:cNvPr id="12894" name="Google Shape;12894;p1066"/>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2895" name="Google Shape;12895;p1066"/>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12896" name="Google Shape;12896;p1066"/>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1318.xml><?xml version="1.0" encoding="utf-8"?>
<p:sldLayout xmlns:a="http://schemas.openxmlformats.org/drawingml/2006/main" xmlns:r="http://schemas.openxmlformats.org/officeDocument/2006/relationships" xmlns:p="http://schemas.openxmlformats.org/presentationml/2006/main" matchingName="Divider 5">
  <p:cSld name="Divider 5">
    <p:spTree>
      <p:nvGrpSpPr>
        <p:cNvPr id="1" name="Shape 12897"/>
        <p:cNvGrpSpPr/>
        <p:nvPr/>
      </p:nvGrpSpPr>
      <p:grpSpPr>
        <a:xfrm>
          <a:off x="0" y="0"/>
          <a:ext cx="0" cy="0"/>
          <a:chOff x="0" y="0"/>
          <a:chExt cx="0" cy="0"/>
        </a:xfrm>
      </p:grpSpPr>
      <p:grpSp>
        <p:nvGrpSpPr>
          <p:cNvPr id="12898" name="Google Shape;12898;p1067"/>
          <p:cNvGrpSpPr/>
          <p:nvPr/>
        </p:nvGrpSpPr>
        <p:grpSpPr>
          <a:xfrm>
            <a:off x="0" y="7530523"/>
            <a:ext cx="18287994" cy="2756477"/>
            <a:chOff x="0" y="5020348"/>
            <a:chExt cx="12191996" cy="1837651"/>
          </a:xfrm>
        </p:grpSpPr>
        <p:sp>
          <p:nvSpPr>
            <p:cNvPr id="12899" name="Google Shape;12899;p1067"/>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2900" name="Google Shape;12900;p1067"/>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2901" name="Google Shape;12901;p1067"/>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12902" name="Google Shape;12902;p1067"/>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2903" name="Google Shape;12903;p1067"/>
          <p:cNvSpPr txBox="1">
            <a:spLocks noGrp="1"/>
          </p:cNvSpPr>
          <p:nvPr>
            <p:ph type="title"/>
          </p:nvPr>
        </p:nvSpPr>
        <p:spPr>
          <a:xfrm>
            <a:off x="2119958" y="1052621"/>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904" name="Google Shape;12904;p1067"/>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319.xml><?xml version="1.0" encoding="utf-8"?>
<p:sldLayout xmlns:a="http://schemas.openxmlformats.org/drawingml/2006/main" xmlns:r="http://schemas.openxmlformats.org/officeDocument/2006/relationships" xmlns:p="http://schemas.openxmlformats.org/presentationml/2006/main" matchingName="Photo Slide 4">
  <p:cSld name="Photo Slide 4">
    <p:spTree>
      <p:nvGrpSpPr>
        <p:cNvPr id="1" name="Shape 12905"/>
        <p:cNvGrpSpPr/>
        <p:nvPr/>
      </p:nvGrpSpPr>
      <p:grpSpPr>
        <a:xfrm>
          <a:off x="0" y="0"/>
          <a:ext cx="0" cy="0"/>
          <a:chOff x="0" y="0"/>
          <a:chExt cx="0" cy="0"/>
        </a:xfrm>
      </p:grpSpPr>
      <p:sp>
        <p:nvSpPr>
          <p:cNvPr id="12906" name="Google Shape;12906;p1068"/>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2907" name="Google Shape;12907;p1068"/>
          <p:cNvCxnSpPr/>
          <p:nvPr/>
        </p:nvCxnSpPr>
        <p:spPr>
          <a:xfrm>
            <a:off x="685801"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2908" name="Google Shape;12908;p1068"/>
          <p:cNvGrpSpPr/>
          <p:nvPr/>
        </p:nvGrpSpPr>
        <p:grpSpPr>
          <a:xfrm>
            <a:off x="1" y="8069137"/>
            <a:ext cx="4211045" cy="1130843"/>
            <a:chOff x="0" y="5379424"/>
            <a:chExt cx="2807363" cy="753895"/>
          </a:xfrm>
        </p:grpSpPr>
        <p:sp>
          <p:nvSpPr>
            <p:cNvPr id="12909" name="Google Shape;12909;p1068"/>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2910" name="Google Shape;12910;p1068"/>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grpSp>
      <p:pic>
        <p:nvPicPr>
          <p:cNvPr id="12911" name="Google Shape;12911;p1068"/>
          <p:cNvPicPr preferRelativeResize="0"/>
          <p:nvPr/>
        </p:nvPicPr>
        <p:blipFill rotWithShape="1">
          <a:blip r:embed="rId2">
            <a:alphaModFix/>
          </a:blip>
          <a:srcRect/>
          <a:stretch/>
        </p:blipFill>
        <p:spPr>
          <a:xfrm>
            <a:off x="770017" y="6578303"/>
            <a:ext cx="3037970" cy="1367910"/>
          </a:xfrm>
          <a:prstGeom prst="rect">
            <a:avLst/>
          </a:prstGeom>
          <a:noFill/>
          <a:ln>
            <a:noFill/>
          </a:ln>
        </p:spPr>
      </p:pic>
    </p:spTree>
  </p:cSld>
  <p:clrMapOvr>
    <a:masterClrMapping/>
  </p:clrMapOvr>
</p:sldLayout>
</file>

<file path=ppt/slideLayouts/slideLayout1320.xml><?xml version="1.0" encoding="utf-8"?>
<p:sldLayout xmlns:a="http://schemas.openxmlformats.org/drawingml/2006/main" xmlns:r="http://schemas.openxmlformats.org/officeDocument/2006/relationships" xmlns:p="http://schemas.openxmlformats.org/presentationml/2006/main" matchingName="Quotation 4">
  <p:cSld name="Quotation 4">
    <p:spTree>
      <p:nvGrpSpPr>
        <p:cNvPr id="1" name="Shape 12912"/>
        <p:cNvGrpSpPr/>
        <p:nvPr/>
      </p:nvGrpSpPr>
      <p:grpSpPr>
        <a:xfrm>
          <a:off x="0" y="0"/>
          <a:ext cx="0" cy="0"/>
          <a:chOff x="0" y="0"/>
          <a:chExt cx="0" cy="0"/>
        </a:xfrm>
      </p:grpSpPr>
      <p:sp>
        <p:nvSpPr>
          <p:cNvPr id="12913" name="Google Shape;12913;p1069"/>
          <p:cNvSpPr/>
          <p:nvPr/>
        </p:nvSpPr>
        <p:spPr>
          <a:xfrm>
            <a:off x="2141040" y="2081801"/>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2914" name="Google Shape;12914;p1069"/>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915" name="Google Shape;12915;p1069"/>
          <p:cNvSpPr txBox="1">
            <a:spLocks noGrp="1"/>
          </p:cNvSpPr>
          <p:nvPr>
            <p:ph type="body" idx="1"/>
          </p:nvPr>
        </p:nvSpPr>
        <p:spPr>
          <a:xfrm>
            <a:off x="2141040" y="7511183"/>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2916" name="Google Shape;12916;p1069"/>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2917" name="Google Shape;12917;p1069"/>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2918" name="Google Shape;12918;p1069"/>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2919" name="Google Shape;12919;p1069"/>
          <p:cNvGrpSpPr/>
          <p:nvPr/>
        </p:nvGrpSpPr>
        <p:grpSpPr>
          <a:xfrm>
            <a:off x="10787318" y="0"/>
            <a:ext cx="7500690" cy="2138982"/>
            <a:chOff x="7191545" y="0"/>
            <a:chExt cx="5000460" cy="1425988"/>
          </a:xfrm>
        </p:grpSpPr>
        <p:pic>
          <p:nvPicPr>
            <p:cNvPr id="12920" name="Google Shape;12920;p106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2921" name="Google Shape;12921;p1069"/>
            <p:cNvGrpSpPr/>
            <p:nvPr/>
          </p:nvGrpSpPr>
          <p:grpSpPr>
            <a:xfrm>
              <a:off x="7191545" y="0"/>
              <a:ext cx="5000460" cy="1425988"/>
              <a:chOff x="7191545" y="0"/>
              <a:chExt cx="5000460" cy="1425988"/>
            </a:xfrm>
          </p:grpSpPr>
          <p:sp>
            <p:nvSpPr>
              <p:cNvPr id="12922" name="Google Shape;12922;p106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2923" name="Google Shape;12923;p106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pic>
        <p:nvPicPr>
          <p:cNvPr id="12924" name="Google Shape;12924;p1069" descr="Open quotation mark with solid fill"/>
          <p:cNvPicPr preferRelativeResize="0"/>
          <p:nvPr/>
        </p:nvPicPr>
        <p:blipFill rotWithShape="1">
          <a:blip r:embed="rId3">
            <a:alphaModFix/>
          </a:blip>
          <a:srcRect/>
          <a:stretch/>
        </p:blipFill>
        <p:spPr>
          <a:xfrm>
            <a:off x="167267" y="204794"/>
            <a:ext cx="3055142" cy="3055142"/>
          </a:xfrm>
          <a:prstGeom prst="rect">
            <a:avLst/>
          </a:prstGeom>
          <a:noFill/>
          <a:ln>
            <a:noFill/>
          </a:ln>
        </p:spPr>
      </p:pic>
    </p:spTree>
  </p:cSld>
  <p:clrMapOvr>
    <a:masterClrMapping/>
  </p:clrMapOvr>
</p:sldLayout>
</file>

<file path=ppt/slideLayouts/slideLayout1321.xml><?xml version="1.0" encoding="utf-8"?>
<p:sldLayout xmlns:a="http://schemas.openxmlformats.org/drawingml/2006/main" xmlns:r="http://schemas.openxmlformats.org/officeDocument/2006/relationships" xmlns:p="http://schemas.openxmlformats.org/presentationml/2006/main" matchingName="1_Quotation 4">
  <p:cSld name="1_Quotation 4">
    <p:spTree>
      <p:nvGrpSpPr>
        <p:cNvPr id="1" name="Shape 12925"/>
        <p:cNvGrpSpPr/>
        <p:nvPr/>
      </p:nvGrpSpPr>
      <p:grpSpPr>
        <a:xfrm>
          <a:off x="0" y="0"/>
          <a:ext cx="0" cy="0"/>
          <a:chOff x="0" y="0"/>
          <a:chExt cx="0" cy="0"/>
        </a:xfrm>
      </p:grpSpPr>
      <p:sp>
        <p:nvSpPr>
          <p:cNvPr id="12926" name="Google Shape;12926;p1070"/>
          <p:cNvSpPr/>
          <p:nvPr/>
        </p:nvSpPr>
        <p:spPr>
          <a:xfrm>
            <a:off x="2141040" y="2081801"/>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2927" name="Google Shape;12927;p1070"/>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928" name="Google Shape;12928;p1070"/>
          <p:cNvSpPr txBox="1">
            <a:spLocks noGrp="1"/>
          </p:cNvSpPr>
          <p:nvPr>
            <p:ph type="body" idx="1"/>
          </p:nvPr>
        </p:nvSpPr>
        <p:spPr>
          <a:xfrm>
            <a:off x="2141040" y="7511183"/>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2929" name="Google Shape;12929;p1070"/>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2930" name="Google Shape;12930;p1070"/>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2931" name="Google Shape;12931;p1070"/>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2932" name="Google Shape;12932;p1070"/>
          <p:cNvGrpSpPr/>
          <p:nvPr/>
        </p:nvGrpSpPr>
        <p:grpSpPr>
          <a:xfrm>
            <a:off x="10787318" y="0"/>
            <a:ext cx="7500690" cy="2138982"/>
            <a:chOff x="7191545" y="0"/>
            <a:chExt cx="5000460" cy="1425988"/>
          </a:xfrm>
        </p:grpSpPr>
        <p:pic>
          <p:nvPicPr>
            <p:cNvPr id="12933" name="Google Shape;12933;p107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2934" name="Google Shape;12934;p1070"/>
            <p:cNvGrpSpPr/>
            <p:nvPr/>
          </p:nvGrpSpPr>
          <p:grpSpPr>
            <a:xfrm>
              <a:off x="7191545" y="0"/>
              <a:ext cx="5000460" cy="1425988"/>
              <a:chOff x="7191545" y="0"/>
              <a:chExt cx="5000460" cy="1425988"/>
            </a:xfrm>
          </p:grpSpPr>
          <p:sp>
            <p:nvSpPr>
              <p:cNvPr id="12935" name="Google Shape;12935;p107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2936" name="Google Shape;12936;p107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pic>
        <p:nvPicPr>
          <p:cNvPr id="12937" name="Google Shape;12937;p1070" descr="Open quotation mark with solid fill"/>
          <p:cNvPicPr preferRelativeResize="0"/>
          <p:nvPr/>
        </p:nvPicPr>
        <p:blipFill rotWithShape="1">
          <a:blip r:embed="rId3">
            <a:alphaModFix/>
          </a:blip>
          <a:srcRect/>
          <a:stretch/>
        </p:blipFill>
        <p:spPr>
          <a:xfrm>
            <a:off x="167267" y="204794"/>
            <a:ext cx="3055142" cy="3055142"/>
          </a:xfrm>
          <a:prstGeom prst="rect">
            <a:avLst/>
          </a:prstGeom>
          <a:noFill/>
          <a:ln>
            <a:noFill/>
          </a:ln>
        </p:spPr>
      </p:pic>
    </p:spTree>
  </p:cSld>
  <p:clrMapOvr>
    <a:masterClrMapping/>
  </p:clrMapOvr>
</p:sldLayout>
</file>

<file path=ppt/slideLayouts/slideLayout1322.xml><?xml version="1.0" encoding="utf-8"?>
<p:sldLayout xmlns:a="http://schemas.openxmlformats.org/drawingml/2006/main" xmlns:r="http://schemas.openxmlformats.org/officeDocument/2006/relationships" xmlns:p="http://schemas.openxmlformats.org/presentationml/2006/main" matchingName="Comparison 2">
  <p:cSld name="Comparison 2">
    <p:spTree>
      <p:nvGrpSpPr>
        <p:cNvPr id="1" name="Shape 12938"/>
        <p:cNvGrpSpPr/>
        <p:nvPr/>
      </p:nvGrpSpPr>
      <p:grpSpPr>
        <a:xfrm>
          <a:off x="0" y="0"/>
          <a:ext cx="0" cy="0"/>
          <a:chOff x="0" y="0"/>
          <a:chExt cx="0" cy="0"/>
        </a:xfrm>
      </p:grpSpPr>
      <p:grpSp>
        <p:nvGrpSpPr>
          <p:cNvPr id="12939" name="Google Shape;12939;p1071"/>
          <p:cNvGrpSpPr/>
          <p:nvPr/>
        </p:nvGrpSpPr>
        <p:grpSpPr>
          <a:xfrm>
            <a:off x="10787318" y="0"/>
            <a:ext cx="7500690" cy="2138982"/>
            <a:chOff x="7191545" y="0"/>
            <a:chExt cx="5000460" cy="1425988"/>
          </a:xfrm>
        </p:grpSpPr>
        <p:pic>
          <p:nvPicPr>
            <p:cNvPr id="12940" name="Google Shape;12940;p1071"/>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2941" name="Google Shape;12941;p1071"/>
            <p:cNvGrpSpPr/>
            <p:nvPr/>
          </p:nvGrpSpPr>
          <p:grpSpPr>
            <a:xfrm>
              <a:off x="7191545" y="0"/>
              <a:ext cx="5000460" cy="1425988"/>
              <a:chOff x="7191545" y="0"/>
              <a:chExt cx="5000460" cy="1425988"/>
            </a:xfrm>
          </p:grpSpPr>
          <p:sp>
            <p:nvSpPr>
              <p:cNvPr id="12942" name="Google Shape;12942;p1071"/>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2943" name="Google Shape;12943;p1071"/>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2944" name="Google Shape;12944;p1071"/>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945" name="Google Shape;12945;p1071"/>
          <p:cNvSpPr txBox="1">
            <a:spLocks noGrp="1"/>
          </p:cNvSpPr>
          <p:nvPr>
            <p:ph type="body" idx="1"/>
          </p:nvPr>
        </p:nvSpPr>
        <p:spPr>
          <a:xfrm>
            <a:off x="914405" y="2521740"/>
            <a:ext cx="8081960"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2946" name="Google Shape;12946;p1071"/>
          <p:cNvSpPr txBox="1">
            <a:spLocks noGrp="1"/>
          </p:cNvSpPr>
          <p:nvPr>
            <p:ph type="body" idx="2"/>
          </p:nvPr>
        </p:nvSpPr>
        <p:spPr>
          <a:xfrm>
            <a:off x="914405" y="3757607"/>
            <a:ext cx="8081960" cy="5526875"/>
          </a:xfrm>
          <a:prstGeom prst="rect">
            <a:avLst/>
          </a:prstGeom>
          <a:solidFill>
            <a:srgbClr val="F3F6FB"/>
          </a:solidFill>
          <a:ln>
            <a:noFill/>
          </a:ln>
        </p:spPr>
        <p:txBody>
          <a:bodyPr spcFirstLastPara="1" wrap="square" lIns="182850" tIns="0" rIns="182850" bIns="0" anchor="t" anchorCtr="0">
            <a:norm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2947" name="Google Shape;12947;p1071"/>
          <p:cNvSpPr txBox="1">
            <a:spLocks noGrp="1"/>
          </p:cNvSpPr>
          <p:nvPr>
            <p:ph type="body" idx="3"/>
          </p:nvPr>
        </p:nvSpPr>
        <p:spPr>
          <a:xfrm>
            <a:off x="9258301" y="2521740"/>
            <a:ext cx="8115305"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2948" name="Google Shape;12948;p1071"/>
          <p:cNvSpPr txBox="1">
            <a:spLocks noGrp="1"/>
          </p:cNvSpPr>
          <p:nvPr>
            <p:ph type="body" idx="4"/>
          </p:nvPr>
        </p:nvSpPr>
        <p:spPr>
          <a:xfrm>
            <a:off x="9258301" y="3757607"/>
            <a:ext cx="8115305" cy="5526875"/>
          </a:xfrm>
          <a:prstGeom prst="rect">
            <a:avLst/>
          </a:prstGeom>
          <a:solidFill>
            <a:srgbClr val="F3F6FB"/>
          </a:solidFill>
          <a:ln>
            <a:noFill/>
          </a:ln>
        </p:spPr>
        <p:txBody>
          <a:bodyPr spcFirstLastPara="1" wrap="square" lIns="182850" tIns="0" rIns="182850" bIns="0" anchor="t" anchorCtr="0">
            <a:no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2949" name="Google Shape;12949;p1071"/>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2950" name="Google Shape;12950;p1071"/>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2951" name="Google Shape;12951;p1071"/>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323.xml><?xml version="1.0" encoding="utf-8"?>
<p:sldLayout xmlns:a="http://schemas.openxmlformats.org/drawingml/2006/main" xmlns:r="http://schemas.openxmlformats.org/officeDocument/2006/relationships" xmlns:p="http://schemas.openxmlformats.org/presentationml/2006/main" matchingName="Title Only 2">
  <p:cSld name="Title Only 2">
    <p:spTree>
      <p:nvGrpSpPr>
        <p:cNvPr id="1" name="Shape 12952"/>
        <p:cNvGrpSpPr/>
        <p:nvPr/>
      </p:nvGrpSpPr>
      <p:grpSpPr>
        <a:xfrm>
          <a:off x="0" y="0"/>
          <a:ext cx="0" cy="0"/>
          <a:chOff x="0" y="0"/>
          <a:chExt cx="0" cy="0"/>
        </a:xfrm>
      </p:grpSpPr>
      <p:grpSp>
        <p:nvGrpSpPr>
          <p:cNvPr id="12953" name="Google Shape;12953;p1072"/>
          <p:cNvGrpSpPr/>
          <p:nvPr/>
        </p:nvGrpSpPr>
        <p:grpSpPr>
          <a:xfrm>
            <a:off x="10787318" y="0"/>
            <a:ext cx="7500690" cy="2138982"/>
            <a:chOff x="7191545" y="0"/>
            <a:chExt cx="5000460" cy="1425988"/>
          </a:xfrm>
        </p:grpSpPr>
        <p:pic>
          <p:nvPicPr>
            <p:cNvPr id="12954" name="Google Shape;12954;p107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2955" name="Google Shape;12955;p1072"/>
            <p:cNvGrpSpPr/>
            <p:nvPr/>
          </p:nvGrpSpPr>
          <p:grpSpPr>
            <a:xfrm>
              <a:off x="7191545" y="0"/>
              <a:ext cx="5000460" cy="1425988"/>
              <a:chOff x="7191545" y="0"/>
              <a:chExt cx="5000460" cy="1425988"/>
            </a:xfrm>
          </p:grpSpPr>
          <p:sp>
            <p:nvSpPr>
              <p:cNvPr id="12956" name="Google Shape;12956;p107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2957" name="Google Shape;12957;p107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2958" name="Google Shape;12958;p1072"/>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959" name="Google Shape;12959;p1072"/>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2960" name="Google Shape;12960;p1072"/>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2961" name="Google Shape;12961;p1072"/>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324.xml><?xml version="1.0" encoding="utf-8"?>
<p:sldLayout xmlns:a="http://schemas.openxmlformats.org/drawingml/2006/main" xmlns:r="http://schemas.openxmlformats.org/officeDocument/2006/relationships" xmlns:p="http://schemas.openxmlformats.org/presentationml/2006/main" matchingName="Cover 5">
  <p:cSld name="Cover 5">
    <p:spTree>
      <p:nvGrpSpPr>
        <p:cNvPr id="1" name="Shape 12962"/>
        <p:cNvGrpSpPr/>
        <p:nvPr/>
      </p:nvGrpSpPr>
      <p:grpSpPr>
        <a:xfrm>
          <a:off x="0" y="0"/>
          <a:ext cx="0" cy="0"/>
          <a:chOff x="0" y="0"/>
          <a:chExt cx="0" cy="0"/>
        </a:xfrm>
      </p:grpSpPr>
      <p:sp>
        <p:nvSpPr>
          <p:cNvPr id="12963" name="Google Shape;12963;p1073"/>
          <p:cNvSpPr/>
          <p:nvPr/>
        </p:nvSpPr>
        <p:spPr>
          <a:xfrm>
            <a:off x="1353549" y="1941623"/>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2964" name="Google Shape;12964;p1073"/>
          <p:cNvSpPr txBox="1">
            <a:spLocks noGrp="1"/>
          </p:cNvSpPr>
          <p:nvPr>
            <p:ph type="title"/>
          </p:nvPr>
        </p:nvSpPr>
        <p:spPr>
          <a:xfrm>
            <a:off x="2119958" y="2341992"/>
            <a:ext cx="7791648" cy="273951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965" name="Google Shape;12965;p1073"/>
          <p:cNvSpPr txBox="1">
            <a:spLocks noGrp="1"/>
          </p:cNvSpPr>
          <p:nvPr>
            <p:ph type="subTitle" idx="1"/>
          </p:nvPr>
        </p:nvSpPr>
        <p:spPr>
          <a:xfrm>
            <a:off x="2119958" y="5650292"/>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2966" name="Google Shape;12966;p1073"/>
          <p:cNvGrpSpPr/>
          <p:nvPr/>
        </p:nvGrpSpPr>
        <p:grpSpPr>
          <a:xfrm>
            <a:off x="0" y="7530523"/>
            <a:ext cx="18287994" cy="2756477"/>
            <a:chOff x="0" y="5020348"/>
            <a:chExt cx="12191996" cy="1837651"/>
          </a:xfrm>
        </p:grpSpPr>
        <p:sp>
          <p:nvSpPr>
            <p:cNvPr id="12967" name="Google Shape;12967;p1073"/>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2968" name="Google Shape;12968;p1073"/>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12969" name="Google Shape;12969;p1073"/>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1325.xml><?xml version="1.0" encoding="utf-8"?>
<p:sldLayout xmlns:a="http://schemas.openxmlformats.org/drawingml/2006/main" xmlns:r="http://schemas.openxmlformats.org/officeDocument/2006/relationships" xmlns:p="http://schemas.openxmlformats.org/presentationml/2006/main" matchingName="Divider 6">
  <p:cSld name="Divider 6">
    <p:spTree>
      <p:nvGrpSpPr>
        <p:cNvPr id="1" name="Shape 12970"/>
        <p:cNvGrpSpPr/>
        <p:nvPr/>
      </p:nvGrpSpPr>
      <p:grpSpPr>
        <a:xfrm>
          <a:off x="0" y="0"/>
          <a:ext cx="0" cy="0"/>
          <a:chOff x="0" y="0"/>
          <a:chExt cx="0" cy="0"/>
        </a:xfrm>
      </p:grpSpPr>
      <p:grpSp>
        <p:nvGrpSpPr>
          <p:cNvPr id="12971" name="Google Shape;12971;p1074"/>
          <p:cNvGrpSpPr/>
          <p:nvPr/>
        </p:nvGrpSpPr>
        <p:grpSpPr>
          <a:xfrm>
            <a:off x="0" y="7530523"/>
            <a:ext cx="18287994" cy="2756477"/>
            <a:chOff x="0" y="5020348"/>
            <a:chExt cx="12191996" cy="1837651"/>
          </a:xfrm>
        </p:grpSpPr>
        <p:sp>
          <p:nvSpPr>
            <p:cNvPr id="12972" name="Google Shape;12972;p1074"/>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2973" name="Google Shape;12973;p1074"/>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2974" name="Google Shape;12974;p1074"/>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12975" name="Google Shape;12975;p1074"/>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2976" name="Google Shape;12976;p1074"/>
          <p:cNvSpPr txBox="1">
            <a:spLocks noGrp="1"/>
          </p:cNvSpPr>
          <p:nvPr>
            <p:ph type="title"/>
          </p:nvPr>
        </p:nvSpPr>
        <p:spPr>
          <a:xfrm>
            <a:off x="2119958" y="1052621"/>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977" name="Google Shape;12977;p1074"/>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326.xml><?xml version="1.0" encoding="utf-8"?>
<p:sldLayout xmlns:a="http://schemas.openxmlformats.org/drawingml/2006/main" xmlns:r="http://schemas.openxmlformats.org/officeDocument/2006/relationships" xmlns:p="http://schemas.openxmlformats.org/presentationml/2006/main" matchingName="Photo Slide 5">
  <p:cSld name="Photo Slide 5">
    <p:spTree>
      <p:nvGrpSpPr>
        <p:cNvPr id="1" name="Shape 12978"/>
        <p:cNvGrpSpPr/>
        <p:nvPr/>
      </p:nvGrpSpPr>
      <p:grpSpPr>
        <a:xfrm>
          <a:off x="0" y="0"/>
          <a:ext cx="0" cy="0"/>
          <a:chOff x="0" y="0"/>
          <a:chExt cx="0" cy="0"/>
        </a:xfrm>
      </p:grpSpPr>
      <p:sp>
        <p:nvSpPr>
          <p:cNvPr id="12979" name="Google Shape;12979;p1075"/>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2980" name="Google Shape;12980;p1075"/>
          <p:cNvCxnSpPr/>
          <p:nvPr/>
        </p:nvCxnSpPr>
        <p:spPr>
          <a:xfrm>
            <a:off x="685801"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2981" name="Google Shape;12981;p1075"/>
          <p:cNvGrpSpPr/>
          <p:nvPr/>
        </p:nvGrpSpPr>
        <p:grpSpPr>
          <a:xfrm>
            <a:off x="1" y="8069137"/>
            <a:ext cx="4211045" cy="1130843"/>
            <a:chOff x="0" y="5379424"/>
            <a:chExt cx="2807363" cy="753895"/>
          </a:xfrm>
        </p:grpSpPr>
        <p:sp>
          <p:nvSpPr>
            <p:cNvPr id="12982" name="Google Shape;12982;p1075"/>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2983" name="Google Shape;12983;p1075"/>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grpSp>
      <p:pic>
        <p:nvPicPr>
          <p:cNvPr id="12984" name="Google Shape;12984;p1075"/>
          <p:cNvPicPr preferRelativeResize="0"/>
          <p:nvPr/>
        </p:nvPicPr>
        <p:blipFill rotWithShape="1">
          <a:blip r:embed="rId2">
            <a:alphaModFix/>
          </a:blip>
          <a:srcRect/>
          <a:stretch/>
        </p:blipFill>
        <p:spPr>
          <a:xfrm>
            <a:off x="770017" y="6578303"/>
            <a:ext cx="3037970" cy="1367910"/>
          </a:xfrm>
          <a:prstGeom prst="rect">
            <a:avLst/>
          </a:prstGeom>
          <a:noFill/>
          <a:ln>
            <a:noFill/>
          </a:ln>
        </p:spPr>
      </p:pic>
    </p:spTree>
  </p:cSld>
  <p:clrMapOvr>
    <a:masterClrMapping/>
  </p:clrMapOvr>
</p:sldLayout>
</file>

<file path=ppt/slideLayouts/slideLayout1327.xml><?xml version="1.0" encoding="utf-8"?>
<p:sldLayout xmlns:a="http://schemas.openxmlformats.org/drawingml/2006/main" xmlns:r="http://schemas.openxmlformats.org/officeDocument/2006/relationships" xmlns:p="http://schemas.openxmlformats.org/presentationml/2006/main" matchingName="Quotation 5">
  <p:cSld name="Quotation 5">
    <p:spTree>
      <p:nvGrpSpPr>
        <p:cNvPr id="1" name="Shape 12985"/>
        <p:cNvGrpSpPr/>
        <p:nvPr/>
      </p:nvGrpSpPr>
      <p:grpSpPr>
        <a:xfrm>
          <a:off x="0" y="0"/>
          <a:ext cx="0" cy="0"/>
          <a:chOff x="0" y="0"/>
          <a:chExt cx="0" cy="0"/>
        </a:xfrm>
      </p:grpSpPr>
      <p:sp>
        <p:nvSpPr>
          <p:cNvPr id="12986" name="Google Shape;12986;p1076"/>
          <p:cNvSpPr/>
          <p:nvPr/>
        </p:nvSpPr>
        <p:spPr>
          <a:xfrm>
            <a:off x="2141040" y="2081801"/>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2987" name="Google Shape;12987;p1076"/>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988" name="Google Shape;12988;p1076"/>
          <p:cNvSpPr txBox="1">
            <a:spLocks noGrp="1"/>
          </p:cNvSpPr>
          <p:nvPr>
            <p:ph type="body" idx="1"/>
          </p:nvPr>
        </p:nvSpPr>
        <p:spPr>
          <a:xfrm>
            <a:off x="2141040" y="7511183"/>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2989" name="Google Shape;12989;p1076"/>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2990" name="Google Shape;12990;p1076"/>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2991" name="Google Shape;12991;p1076"/>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2992" name="Google Shape;12992;p1076"/>
          <p:cNvGrpSpPr/>
          <p:nvPr/>
        </p:nvGrpSpPr>
        <p:grpSpPr>
          <a:xfrm>
            <a:off x="10787318" y="0"/>
            <a:ext cx="7500690" cy="2138982"/>
            <a:chOff x="7191545" y="0"/>
            <a:chExt cx="5000460" cy="1425988"/>
          </a:xfrm>
        </p:grpSpPr>
        <p:pic>
          <p:nvPicPr>
            <p:cNvPr id="12993" name="Google Shape;12993;p1076"/>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2994" name="Google Shape;12994;p1076"/>
            <p:cNvGrpSpPr/>
            <p:nvPr/>
          </p:nvGrpSpPr>
          <p:grpSpPr>
            <a:xfrm>
              <a:off x="7191545" y="0"/>
              <a:ext cx="5000460" cy="1425988"/>
              <a:chOff x="7191545" y="0"/>
              <a:chExt cx="5000460" cy="1425988"/>
            </a:xfrm>
          </p:grpSpPr>
          <p:sp>
            <p:nvSpPr>
              <p:cNvPr id="12995" name="Google Shape;12995;p1076"/>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2996" name="Google Shape;12996;p1076"/>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pic>
        <p:nvPicPr>
          <p:cNvPr id="12997" name="Google Shape;12997;p1076" descr="Open quotation mark with solid fill"/>
          <p:cNvPicPr preferRelativeResize="0"/>
          <p:nvPr/>
        </p:nvPicPr>
        <p:blipFill rotWithShape="1">
          <a:blip r:embed="rId3">
            <a:alphaModFix/>
          </a:blip>
          <a:srcRect/>
          <a:stretch/>
        </p:blipFill>
        <p:spPr>
          <a:xfrm>
            <a:off x="167267" y="204794"/>
            <a:ext cx="3055142" cy="3055142"/>
          </a:xfrm>
          <a:prstGeom prst="rect">
            <a:avLst/>
          </a:prstGeom>
          <a:noFill/>
          <a:ln>
            <a:noFill/>
          </a:ln>
        </p:spPr>
      </p:pic>
    </p:spTree>
  </p:cSld>
  <p:clrMapOvr>
    <a:masterClrMapping/>
  </p:clrMapOvr>
</p:sldLayout>
</file>

<file path=ppt/slideLayouts/slideLayout1328.xml><?xml version="1.0" encoding="utf-8"?>
<p:sldLayout xmlns:a="http://schemas.openxmlformats.org/drawingml/2006/main" xmlns:r="http://schemas.openxmlformats.org/officeDocument/2006/relationships" xmlns:p="http://schemas.openxmlformats.org/presentationml/2006/main" matchingName="Quotation 6">
  <p:cSld name="Quotation 6">
    <p:spTree>
      <p:nvGrpSpPr>
        <p:cNvPr id="1" name="Shape 12998"/>
        <p:cNvGrpSpPr/>
        <p:nvPr/>
      </p:nvGrpSpPr>
      <p:grpSpPr>
        <a:xfrm>
          <a:off x="0" y="0"/>
          <a:ext cx="0" cy="0"/>
          <a:chOff x="0" y="0"/>
          <a:chExt cx="0" cy="0"/>
        </a:xfrm>
      </p:grpSpPr>
      <p:sp>
        <p:nvSpPr>
          <p:cNvPr id="12999" name="Google Shape;12999;p1077"/>
          <p:cNvSpPr/>
          <p:nvPr/>
        </p:nvSpPr>
        <p:spPr>
          <a:xfrm>
            <a:off x="2141040" y="2081801"/>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000" name="Google Shape;13000;p1077"/>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001" name="Google Shape;13001;p1077"/>
          <p:cNvSpPr txBox="1">
            <a:spLocks noGrp="1"/>
          </p:cNvSpPr>
          <p:nvPr>
            <p:ph type="body" idx="1"/>
          </p:nvPr>
        </p:nvSpPr>
        <p:spPr>
          <a:xfrm>
            <a:off x="2141040" y="7511183"/>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002" name="Google Shape;13002;p1077"/>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003" name="Google Shape;13003;p1077"/>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004" name="Google Shape;13004;p1077"/>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3005" name="Google Shape;13005;p1077"/>
          <p:cNvGrpSpPr/>
          <p:nvPr/>
        </p:nvGrpSpPr>
        <p:grpSpPr>
          <a:xfrm>
            <a:off x="10787318" y="0"/>
            <a:ext cx="7500690" cy="2138982"/>
            <a:chOff x="7191545" y="0"/>
            <a:chExt cx="5000460" cy="1425988"/>
          </a:xfrm>
        </p:grpSpPr>
        <p:pic>
          <p:nvPicPr>
            <p:cNvPr id="13006" name="Google Shape;13006;p1077"/>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007" name="Google Shape;13007;p1077"/>
            <p:cNvGrpSpPr/>
            <p:nvPr/>
          </p:nvGrpSpPr>
          <p:grpSpPr>
            <a:xfrm>
              <a:off x="7191545" y="0"/>
              <a:ext cx="5000460" cy="1425988"/>
              <a:chOff x="7191545" y="0"/>
              <a:chExt cx="5000460" cy="1425988"/>
            </a:xfrm>
          </p:grpSpPr>
          <p:sp>
            <p:nvSpPr>
              <p:cNvPr id="13008" name="Google Shape;13008;p1077"/>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009" name="Google Shape;13009;p1077"/>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pic>
        <p:nvPicPr>
          <p:cNvPr id="13010" name="Google Shape;13010;p1077" descr="Open quotation mark with solid fill"/>
          <p:cNvPicPr preferRelativeResize="0"/>
          <p:nvPr/>
        </p:nvPicPr>
        <p:blipFill rotWithShape="1">
          <a:blip r:embed="rId3">
            <a:alphaModFix/>
          </a:blip>
          <a:srcRect/>
          <a:stretch/>
        </p:blipFill>
        <p:spPr>
          <a:xfrm>
            <a:off x="167267" y="204794"/>
            <a:ext cx="3055142" cy="3055142"/>
          </a:xfrm>
          <a:prstGeom prst="rect">
            <a:avLst/>
          </a:prstGeom>
          <a:noFill/>
          <a:ln>
            <a:noFill/>
          </a:ln>
        </p:spPr>
      </p:pic>
    </p:spTree>
  </p:cSld>
  <p:clrMapOvr>
    <a:masterClrMapping/>
  </p:clrMapOvr>
</p:sldLayout>
</file>

<file path=ppt/slideLayouts/slideLayout1329.xml><?xml version="1.0" encoding="utf-8"?>
<p:sldLayout xmlns:a="http://schemas.openxmlformats.org/drawingml/2006/main" xmlns:r="http://schemas.openxmlformats.org/officeDocument/2006/relationships" xmlns:p="http://schemas.openxmlformats.org/presentationml/2006/main" matchingName="Two Content 4">
  <p:cSld name="Two Content 4">
    <p:spTree>
      <p:nvGrpSpPr>
        <p:cNvPr id="1" name="Shape 13011"/>
        <p:cNvGrpSpPr/>
        <p:nvPr/>
      </p:nvGrpSpPr>
      <p:grpSpPr>
        <a:xfrm>
          <a:off x="0" y="0"/>
          <a:ext cx="0" cy="0"/>
          <a:chOff x="0" y="0"/>
          <a:chExt cx="0" cy="0"/>
        </a:xfrm>
      </p:grpSpPr>
      <p:sp>
        <p:nvSpPr>
          <p:cNvPr id="13012" name="Google Shape;13012;p1078"/>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013" name="Google Shape;13013;p1078"/>
          <p:cNvSpPr txBox="1">
            <a:spLocks noGrp="1"/>
          </p:cNvSpPr>
          <p:nvPr>
            <p:ph type="body" idx="1"/>
          </p:nvPr>
        </p:nvSpPr>
        <p:spPr>
          <a:xfrm>
            <a:off x="914405"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3014" name="Google Shape;13014;p1078"/>
          <p:cNvGrpSpPr/>
          <p:nvPr/>
        </p:nvGrpSpPr>
        <p:grpSpPr>
          <a:xfrm>
            <a:off x="10787318" y="0"/>
            <a:ext cx="7500690" cy="2138982"/>
            <a:chOff x="7191545" y="0"/>
            <a:chExt cx="5000460" cy="1425988"/>
          </a:xfrm>
        </p:grpSpPr>
        <p:pic>
          <p:nvPicPr>
            <p:cNvPr id="13015" name="Google Shape;13015;p1078"/>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016" name="Google Shape;13016;p1078"/>
            <p:cNvGrpSpPr/>
            <p:nvPr/>
          </p:nvGrpSpPr>
          <p:grpSpPr>
            <a:xfrm>
              <a:off x="7191545" y="0"/>
              <a:ext cx="5000460" cy="1425988"/>
              <a:chOff x="7191545" y="0"/>
              <a:chExt cx="5000460" cy="1425988"/>
            </a:xfrm>
          </p:grpSpPr>
          <p:sp>
            <p:nvSpPr>
              <p:cNvPr id="13017" name="Google Shape;13017;p1078"/>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018" name="Google Shape;13018;p1078"/>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3019" name="Google Shape;13019;p1078"/>
          <p:cNvSpPr txBox="1">
            <a:spLocks noGrp="1"/>
          </p:cNvSpPr>
          <p:nvPr>
            <p:ph type="body" idx="2"/>
          </p:nvPr>
        </p:nvSpPr>
        <p:spPr>
          <a:xfrm>
            <a:off x="9258301"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020" name="Google Shape;13020;p1078"/>
          <p:cNvSpPr txBox="1">
            <a:spLocks noGrp="1"/>
          </p:cNvSpPr>
          <p:nvPr>
            <p:ph type="sldNum" idx="12"/>
          </p:nvPr>
        </p:nvSpPr>
        <p:spPr>
          <a:xfrm>
            <a:off x="13258790"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021" name="Google Shape;13021;p1078"/>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022" name="Google Shape;13022;p1078"/>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330.xml><?xml version="1.0" encoding="utf-8"?>
<p:sldLayout xmlns:a="http://schemas.openxmlformats.org/drawingml/2006/main" xmlns:r="http://schemas.openxmlformats.org/officeDocument/2006/relationships" xmlns:p="http://schemas.openxmlformats.org/presentationml/2006/main" matchingName="Comparison 3">
  <p:cSld name="Comparison 3">
    <p:spTree>
      <p:nvGrpSpPr>
        <p:cNvPr id="1" name="Shape 13023"/>
        <p:cNvGrpSpPr/>
        <p:nvPr/>
      </p:nvGrpSpPr>
      <p:grpSpPr>
        <a:xfrm>
          <a:off x="0" y="0"/>
          <a:ext cx="0" cy="0"/>
          <a:chOff x="0" y="0"/>
          <a:chExt cx="0" cy="0"/>
        </a:xfrm>
      </p:grpSpPr>
      <p:grpSp>
        <p:nvGrpSpPr>
          <p:cNvPr id="13024" name="Google Shape;13024;p1079"/>
          <p:cNvGrpSpPr/>
          <p:nvPr/>
        </p:nvGrpSpPr>
        <p:grpSpPr>
          <a:xfrm>
            <a:off x="10787318" y="0"/>
            <a:ext cx="7500690" cy="2138982"/>
            <a:chOff x="7191545" y="0"/>
            <a:chExt cx="5000460" cy="1425988"/>
          </a:xfrm>
        </p:grpSpPr>
        <p:pic>
          <p:nvPicPr>
            <p:cNvPr id="13025" name="Google Shape;13025;p107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026" name="Google Shape;13026;p1079"/>
            <p:cNvGrpSpPr/>
            <p:nvPr/>
          </p:nvGrpSpPr>
          <p:grpSpPr>
            <a:xfrm>
              <a:off x="7191545" y="0"/>
              <a:ext cx="5000460" cy="1425988"/>
              <a:chOff x="7191545" y="0"/>
              <a:chExt cx="5000460" cy="1425988"/>
            </a:xfrm>
          </p:grpSpPr>
          <p:sp>
            <p:nvSpPr>
              <p:cNvPr id="13027" name="Google Shape;13027;p107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028" name="Google Shape;13028;p107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3029" name="Google Shape;13029;p1079"/>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030" name="Google Shape;13030;p1079"/>
          <p:cNvSpPr txBox="1">
            <a:spLocks noGrp="1"/>
          </p:cNvSpPr>
          <p:nvPr>
            <p:ph type="body" idx="1"/>
          </p:nvPr>
        </p:nvSpPr>
        <p:spPr>
          <a:xfrm>
            <a:off x="914405" y="2521740"/>
            <a:ext cx="8081960"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031" name="Google Shape;13031;p1079"/>
          <p:cNvSpPr txBox="1">
            <a:spLocks noGrp="1"/>
          </p:cNvSpPr>
          <p:nvPr>
            <p:ph type="body" idx="2"/>
          </p:nvPr>
        </p:nvSpPr>
        <p:spPr>
          <a:xfrm>
            <a:off x="914405" y="3757607"/>
            <a:ext cx="8081960" cy="5526875"/>
          </a:xfrm>
          <a:prstGeom prst="rect">
            <a:avLst/>
          </a:prstGeom>
          <a:solidFill>
            <a:srgbClr val="F3F6FB"/>
          </a:solidFill>
          <a:ln>
            <a:noFill/>
          </a:ln>
        </p:spPr>
        <p:txBody>
          <a:bodyPr spcFirstLastPara="1" wrap="square" lIns="182850" tIns="0" rIns="182850" bIns="0" anchor="t" anchorCtr="0">
            <a:norm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032" name="Google Shape;13032;p1079"/>
          <p:cNvSpPr txBox="1">
            <a:spLocks noGrp="1"/>
          </p:cNvSpPr>
          <p:nvPr>
            <p:ph type="body" idx="3"/>
          </p:nvPr>
        </p:nvSpPr>
        <p:spPr>
          <a:xfrm>
            <a:off x="9258301" y="2521740"/>
            <a:ext cx="8115305"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033" name="Google Shape;13033;p1079"/>
          <p:cNvSpPr txBox="1">
            <a:spLocks noGrp="1"/>
          </p:cNvSpPr>
          <p:nvPr>
            <p:ph type="body" idx="4"/>
          </p:nvPr>
        </p:nvSpPr>
        <p:spPr>
          <a:xfrm>
            <a:off x="9258301" y="3757607"/>
            <a:ext cx="8115305" cy="5526875"/>
          </a:xfrm>
          <a:prstGeom prst="rect">
            <a:avLst/>
          </a:prstGeom>
          <a:solidFill>
            <a:srgbClr val="F3F6FB"/>
          </a:solidFill>
          <a:ln>
            <a:noFill/>
          </a:ln>
        </p:spPr>
        <p:txBody>
          <a:bodyPr spcFirstLastPara="1" wrap="square" lIns="182850" tIns="0" rIns="182850" bIns="0" anchor="t" anchorCtr="0">
            <a:no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034" name="Google Shape;13034;p1079"/>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035" name="Google Shape;13035;p1079"/>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036" name="Google Shape;13036;p1079"/>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331.xml><?xml version="1.0" encoding="utf-8"?>
<p:sldLayout xmlns:a="http://schemas.openxmlformats.org/drawingml/2006/main" xmlns:r="http://schemas.openxmlformats.org/officeDocument/2006/relationships" xmlns:p="http://schemas.openxmlformats.org/presentationml/2006/main" matchingName="Title Only 3">
  <p:cSld name="Title Only 3">
    <p:spTree>
      <p:nvGrpSpPr>
        <p:cNvPr id="1" name="Shape 13037"/>
        <p:cNvGrpSpPr/>
        <p:nvPr/>
      </p:nvGrpSpPr>
      <p:grpSpPr>
        <a:xfrm>
          <a:off x="0" y="0"/>
          <a:ext cx="0" cy="0"/>
          <a:chOff x="0" y="0"/>
          <a:chExt cx="0" cy="0"/>
        </a:xfrm>
      </p:grpSpPr>
      <p:grpSp>
        <p:nvGrpSpPr>
          <p:cNvPr id="13038" name="Google Shape;13038;p1080"/>
          <p:cNvGrpSpPr/>
          <p:nvPr/>
        </p:nvGrpSpPr>
        <p:grpSpPr>
          <a:xfrm>
            <a:off x="10787318" y="0"/>
            <a:ext cx="7500690" cy="2138982"/>
            <a:chOff x="7191545" y="0"/>
            <a:chExt cx="5000460" cy="1425988"/>
          </a:xfrm>
        </p:grpSpPr>
        <p:pic>
          <p:nvPicPr>
            <p:cNvPr id="13039" name="Google Shape;13039;p108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040" name="Google Shape;13040;p1080"/>
            <p:cNvGrpSpPr/>
            <p:nvPr/>
          </p:nvGrpSpPr>
          <p:grpSpPr>
            <a:xfrm>
              <a:off x="7191545" y="0"/>
              <a:ext cx="5000460" cy="1425988"/>
              <a:chOff x="7191545" y="0"/>
              <a:chExt cx="5000460" cy="1425988"/>
            </a:xfrm>
          </p:grpSpPr>
          <p:sp>
            <p:nvSpPr>
              <p:cNvPr id="13041" name="Google Shape;13041;p108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042" name="Google Shape;13042;p108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3043" name="Google Shape;13043;p1080"/>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044" name="Google Shape;13044;p1080"/>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045" name="Google Shape;13045;p1080"/>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046" name="Google Shape;13046;p1080"/>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332.xml><?xml version="1.0" encoding="utf-8"?>
<p:sldLayout xmlns:a="http://schemas.openxmlformats.org/drawingml/2006/main" xmlns:r="http://schemas.openxmlformats.org/officeDocument/2006/relationships" xmlns:p="http://schemas.openxmlformats.org/presentationml/2006/main" matchingName="End 3">
  <p:cSld name="End 3">
    <p:spTree>
      <p:nvGrpSpPr>
        <p:cNvPr id="1" name="Shape 13047"/>
        <p:cNvGrpSpPr/>
        <p:nvPr/>
      </p:nvGrpSpPr>
      <p:grpSpPr>
        <a:xfrm>
          <a:off x="0" y="0"/>
          <a:ext cx="0" cy="0"/>
          <a:chOff x="0" y="0"/>
          <a:chExt cx="0" cy="0"/>
        </a:xfrm>
      </p:grpSpPr>
      <p:grpSp>
        <p:nvGrpSpPr>
          <p:cNvPr id="13048" name="Google Shape;13048;p1081"/>
          <p:cNvGrpSpPr/>
          <p:nvPr/>
        </p:nvGrpSpPr>
        <p:grpSpPr>
          <a:xfrm>
            <a:off x="0" y="0"/>
            <a:ext cx="18287994" cy="3223245"/>
            <a:chOff x="0" y="0"/>
            <a:chExt cx="12191996" cy="2148830"/>
          </a:xfrm>
        </p:grpSpPr>
        <p:sp>
          <p:nvSpPr>
            <p:cNvPr id="13049" name="Google Shape;13049;p1081"/>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050" name="Google Shape;13050;p1081"/>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sp>
        <p:nvSpPr>
          <p:cNvPr id="13051" name="Google Shape;13051;p1081"/>
          <p:cNvSpPr/>
          <p:nvPr/>
        </p:nvSpPr>
        <p:spPr>
          <a:xfrm>
            <a:off x="1353549" y="2276540"/>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052" name="Google Shape;13052;p1081"/>
          <p:cNvSpPr txBox="1">
            <a:spLocks noGrp="1"/>
          </p:cNvSpPr>
          <p:nvPr>
            <p:ph type="body" idx="1"/>
          </p:nvPr>
        </p:nvSpPr>
        <p:spPr>
          <a:xfrm>
            <a:off x="1828795" y="5143501"/>
            <a:ext cx="8373974" cy="2120342"/>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053" name="Google Shape;13053;p1081"/>
          <p:cNvSpPr txBox="1">
            <a:spLocks noGrp="1"/>
          </p:cNvSpPr>
          <p:nvPr>
            <p:ph type="title"/>
          </p:nvPr>
        </p:nvSpPr>
        <p:spPr>
          <a:xfrm>
            <a:off x="1828795" y="2831229"/>
            <a:ext cx="8373974" cy="161739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3054" name="Google Shape;13054;p1081"/>
          <p:cNvPicPr preferRelativeResize="0"/>
          <p:nvPr/>
        </p:nvPicPr>
        <p:blipFill rotWithShape="1">
          <a:blip r:embed="rId2">
            <a:alphaModFix/>
          </a:blip>
          <a:srcRect/>
          <a:stretch/>
        </p:blipFill>
        <p:spPr>
          <a:xfrm>
            <a:off x="1353549" y="342557"/>
            <a:ext cx="3037970" cy="1367910"/>
          </a:xfrm>
          <a:prstGeom prst="rect">
            <a:avLst/>
          </a:prstGeom>
          <a:noFill/>
          <a:ln>
            <a:noFill/>
          </a:ln>
        </p:spPr>
      </p:pic>
    </p:spTree>
  </p:cSld>
  <p:clrMapOvr>
    <a:masterClrMapping/>
  </p:clrMapOvr>
</p:sldLayout>
</file>

<file path=ppt/slideLayouts/slideLayout1333.xml><?xml version="1.0" encoding="utf-8"?>
<p:sldLayout xmlns:a="http://schemas.openxmlformats.org/drawingml/2006/main" xmlns:r="http://schemas.openxmlformats.org/officeDocument/2006/relationships" xmlns:p="http://schemas.openxmlformats.org/presentationml/2006/main" matchingName="Blank 2">
  <p:cSld name="Blank 2">
    <p:spTree>
      <p:nvGrpSpPr>
        <p:cNvPr id="1" name="Shape 13055"/>
        <p:cNvGrpSpPr/>
        <p:nvPr/>
      </p:nvGrpSpPr>
      <p:grpSpPr>
        <a:xfrm>
          <a:off x="0" y="0"/>
          <a:ext cx="0" cy="0"/>
          <a:chOff x="0" y="0"/>
          <a:chExt cx="0" cy="0"/>
        </a:xfrm>
      </p:grpSpPr>
      <p:sp>
        <p:nvSpPr>
          <p:cNvPr id="13056" name="Google Shape;13056;p1082"/>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057" name="Google Shape;13057;p1082"/>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058" name="Google Shape;13058;p1082"/>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3059" name="Google Shape;13059;p1082"/>
          <p:cNvGrpSpPr/>
          <p:nvPr/>
        </p:nvGrpSpPr>
        <p:grpSpPr>
          <a:xfrm>
            <a:off x="10787318" y="0"/>
            <a:ext cx="7500690" cy="2138982"/>
            <a:chOff x="7191545" y="0"/>
            <a:chExt cx="5000460" cy="1425988"/>
          </a:xfrm>
        </p:grpSpPr>
        <p:pic>
          <p:nvPicPr>
            <p:cNvPr id="13060" name="Google Shape;13060;p108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061" name="Google Shape;13061;p1082"/>
            <p:cNvGrpSpPr/>
            <p:nvPr/>
          </p:nvGrpSpPr>
          <p:grpSpPr>
            <a:xfrm>
              <a:off x="7191545" y="0"/>
              <a:ext cx="5000460" cy="1425988"/>
              <a:chOff x="7191545" y="0"/>
              <a:chExt cx="5000460" cy="1425988"/>
            </a:xfrm>
          </p:grpSpPr>
          <p:sp>
            <p:nvSpPr>
              <p:cNvPr id="13062" name="Google Shape;13062;p108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063" name="Google Shape;13063;p108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Tree>
  </p:cSld>
  <p:clrMapOvr>
    <a:masterClrMapping/>
  </p:clrMapOvr>
</p:sldLayout>
</file>

<file path=ppt/slideLayouts/slideLayout1334.xml><?xml version="1.0" encoding="utf-8"?>
<p:sldLayout xmlns:a="http://schemas.openxmlformats.org/drawingml/2006/main" xmlns:r="http://schemas.openxmlformats.org/officeDocument/2006/relationships" xmlns:p="http://schemas.openxmlformats.org/presentationml/2006/main" matchingName="Cover B">
  <p:cSld name="Cover B">
    <p:spTree>
      <p:nvGrpSpPr>
        <p:cNvPr id="1" name="Shape 13064"/>
        <p:cNvGrpSpPr/>
        <p:nvPr/>
      </p:nvGrpSpPr>
      <p:grpSpPr>
        <a:xfrm>
          <a:off x="0" y="0"/>
          <a:ext cx="0" cy="0"/>
          <a:chOff x="0" y="0"/>
          <a:chExt cx="0" cy="0"/>
        </a:xfrm>
      </p:grpSpPr>
      <p:sp>
        <p:nvSpPr>
          <p:cNvPr id="13065" name="Google Shape;13065;p1083"/>
          <p:cNvSpPr txBox="1">
            <a:spLocks noGrp="1"/>
          </p:cNvSpPr>
          <p:nvPr>
            <p:ph type="title"/>
          </p:nvPr>
        </p:nvSpPr>
        <p:spPr>
          <a:xfrm>
            <a:off x="770016" y="3950304"/>
            <a:ext cx="7791648" cy="3581397"/>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066" name="Google Shape;13066;p1083"/>
          <p:cNvSpPr txBox="1">
            <a:spLocks noGrp="1"/>
          </p:cNvSpPr>
          <p:nvPr>
            <p:ph type="subTitle" idx="1"/>
          </p:nvPr>
        </p:nvSpPr>
        <p:spPr>
          <a:xfrm>
            <a:off x="770016" y="8100491"/>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3067" name="Google Shape;13067;p1083"/>
          <p:cNvGrpSpPr/>
          <p:nvPr/>
        </p:nvGrpSpPr>
        <p:grpSpPr>
          <a:xfrm>
            <a:off x="0" y="0"/>
            <a:ext cx="9628083" cy="2264730"/>
            <a:chOff x="0" y="0"/>
            <a:chExt cx="6418722" cy="1509820"/>
          </a:xfrm>
        </p:grpSpPr>
        <p:sp>
          <p:nvSpPr>
            <p:cNvPr id="13068" name="Google Shape;13068;p1083"/>
            <p:cNvSpPr/>
            <p:nvPr/>
          </p:nvSpPr>
          <p:spPr>
            <a:xfrm flipH="1">
              <a:off x="0" y="0"/>
              <a:ext cx="6418722" cy="1509820"/>
            </a:xfrm>
            <a:custGeom>
              <a:avLst/>
              <a:gdLst/>
              <a:ahLst/>
              <a:cxnLst/>
              <a:rect l="l" t="t" r="r" b="b"/>
              <a:pathLst>
                <a:path w="4669459" h="1098357" extrusionOk="0">
                  <a:moveTo>
                    <a:pt x="0" y="0"/>
                  </a:moveTo>
                  <a:lnTo>
                    <a:pt x="393099" y="0"/>
                  </a:lnTo>
                  <a:lnTo>
                    <a:pt x="485580" y="28411"/>
                  </a:lnTo>
                  <a:cubicBezTo>
                    <a:pt x="1068094" y="214503"/>
                    <a:pt x="1643165" y="412971"/>
                    <a:pt x="2241464" y="572540"/>
                  </a:cubicBezTo>
                  <a:cubicBezTo>
                    <a:pt x="3009808" y="777487"/>
                    <a:pt x="3848273" y="856360"/>
                    <a:pt x="4645823" y="731027"/>
                  </a:cubicBezTo>
                  <a:lnTo>
                    <a:pt x="4669459" y="726784"/>
                  </a:lnTo>
                  <a:lnTo>
                    <a:pt x="4669459" y="1079503"/>
                  </a:lnTo>
                  <a:lnTo>
                    <a:pt x="4627787" y="1083679"/>
                  </a:lnTo>
                  <a:cubicBezTo>
                    <a:pt x="3105555" y="1189027"/>
                    <a:pt x="1909512" y="709765"/>
                    <a:pt x="568062" y="207626"/>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069" name="Google Shape;13069;p1083"/>
            <p:cNvSpPr/>
            <p:nvPr/>
          </p:nvSpPr>
          <p:spPr>
            <a:xfrm flipH="1">
              <a:off x="0" y="0"/>
              <a:ext cx="6244227" cy="1352022"/>
            </a:xfrm>
            <a:custGeom>
              <a:avLst/>
              <a:gdLst/>
              <a:ahLst/>
              <a:cxnLst/>
              <a:rect l="l" t="t" r="r" b="b"/>
              <a:pathLst>
                <a:path w="4542519" h="983565" extrusionOk="0">
                  <a:moveTo>
                    <a:pt x="0" y="0"/>
                  </a:moveTo>
                  <a:lnTo>
                    <a:pt x="4542519" y="0"/>
                  </a:lnTo>
                  <a:lnTo>
                    <a:pt x="4542519" y="957397"/>
                  </a:lnTo>
                  <a:lnTo>
                    <a:pt x="4542518" y="957403"/>
                  </a:lnTo>
                  <a:lnTo>
                    <a:pt x="4510552" y="961138"/>
                  </a:lnTo>
                  <a:cubicBezTo>
                    <a:pt x="2991282" y="1091409"/>
                    <a:pt x="1788278" y="632191"/>
                    <a:pt x="439600" y="152515"/>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pic>
        <p:nvPicPr>
          <p:cNvPr id="13070" name="Google Shape;13070;p1083"/>
          <p:cNvPicPr preferRelativeResize="0"/>
          <p:nvPr/>
        </p:nvPicPr>
        <p:blipFill rotWithShape="1">
          <a:blip r:embed="rId2">
            <a:alphaModFix/>
          </a:blip>
          <a:srcRect/>
          <a:stretch/>
        </p:blipFill>
        <p:spPr>
          <a:xfrm>
            <a:off x="770017" y="204794"/>
            <a:ext cx="2917805" cy="1319958"/>
          </a:xfrm>
          <a:prstGeom prst="rect">
            <a:avLst/>
          </a:prstGeom>
          <a:noFill/>
          <a:ln>
            <a:noFill/>
          </a:ln>
        </p:spPr>
      </p:pic>
    </p:spTree>
  </p:cSld>
  <p:clrMapOvr>
    <a:masterClrMapping/>
  </p:clrMapOvr>
</p:sldLayout>
</file>

<file path=ppt/slideLayouts/slideLayout1335.xml><?xml version="1.0" encoding="utf-8"?>
<p:sldLayout xmlns:a="http://schemas.openxmlformats.org/drawingml/2006/main" xmlns:r="http://schemas.openxmlformats.org/officeDocument/2006/relationships" xmlns:p="http://schemas.openxmlformats.org/presentationml/2006/main" matchingName="1_Cover 5">
  <p:cSld name="1_Cover 5">
    <p:spTree>
      <p:nvGrpSpPr>
        <p:cNvPr id="1" name="Shape 13071"/>
        <p:cNvGrpSpPr/>
        <p:nvPr/>
      </p:nvGrpSpPr>
      <p:grpSpPr>
        <a:xfrm>
          <a:off x="0" y="0"/>
          <a:ext cx="0" cy="0"/>
          <a:chOff x="0" y="0"/>
          <a:chExt cx="0" cy="0"/>
        </a:xfrm>
      </p:grpSpPr>
      <p:sp>
        <p:nvSpPr>
          <p:cNvPr id="13072" name="Google Shape;13072;p1084"/>
          <p:cNvSpPr/>
          <p:nvPr/>
        </p:nvSpPr>
        <p:spPr>
          <a:xfrm>
            <a:off x="1353549" y="1941623"/>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073" name="Google Shape;13073;p1084"/>
          <p:cNvSpPr txBox="1">
            <a:spLocks noGrp="1"/>
          </p:cNvSpPr>
          <p:nvPr>
            <p:ph type="title"/>
          </p:nvPr>
        </p:nvSpPr>
        <p:spPr>
          <a:xfrm>
            <a:off x="2119958" y="2341992"/>
            <a:ext cx="7791648" cy="273951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074" name="Google Shape;13074;p1084"/>
          <p:cNvSpPr txBox="1">
            <a:spLocks noGrp="1"/>
          </p:cNvSpPr>
          <p:nvPr>
            <p:ph type="subTitle" idx="1"/>
          </p:nvPr>
        </p:nvSpPr>
        <p:spPr>
          <a:xfrm>
            <a:off x="2119958" y="5650292"/>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3075" name="Google Shape;13075;p1084"/>
          <p:cNvGrpSpPr/>
          <p:nvPr/>
        </p:nvGrpSpPr>
        <p:grpSpPr>
          <a:xfrm>
            <a:off x="0" y="7530523"/>
            <a:ext cx="18287994" cy="2756477"/>
            <a:chOff x="0" y="5020348"/>
            <a:chExt cx="12191996" cy="1837651"/>
          </a:xfrm>
        </p:grpSpPr>
        <p:sp>
          <p:nvSpPr>
            <p:cNvPr id="13076" name="Google Shape;13076;p1084"/>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077" name="Google Shape;13077;p1084"/>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13078" name="Google Shape;13078;p1084"/>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1336.xml><?xml version="1.0" encoding="utf-8"?>
<p:sldLayout xmlns:a="http://schemas.openxmlformats.org/drawingml/2006/main" xmlns:r="http://schemas.openxmlformats.org/officeDocument/2006/relationships" xmlns:p="http://schemas.openxmlformats.org/presentationml/2006/main" matchingName="1_Divider 6">
  <p:cSld name="1_Divider 6">
    <p:spTree>
      <p:nvGrpSpPr>
        <p:cNvPr id="1" name="Shape 13079"/>
        <p:cNvGrpSpPr/>
        <p:nvPr/>
      </p:nvGrpSpPr>
      <p:grpSpPr>
        <a:xfrm>
          <a:off x="0" y="0"/>
          <a:ext cx="0" cy="0"/>
          <a:chOff x="0" y="0"/>
          <a:chExt cx="0" cy="0"/>
        </a:xfrm>
      </p:grpSpPr>
      <p:grpSp>
        <p:nvGrpSpPr>
          <p:cNvPr id="13080" name="Google Shape;13080;p1085"/>
          <p:cNvGrpSpPr/>
          <p:nvPr/>
        </p:nvGrpSpPr>
        <p:grpSpPr>
          <a:xfrm>
            <a:off x="0" y="7530523"/>
            <a:ext cx="18287994" cy="2756477"/>
            <a:chOff x="0" y="5020348"/>
            <a:chExt cx="12191996" cy="1837651"/>
          </a:xfrm>
        </p:grpSpPr>
        <p:sp>
          <p:nvSpPr>
            <p:cNvPr id="13081" name="Google Shape;13081;p1085"/>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082" name="Google Shape;13082;p1085"/>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083" name="Google Shape;13083;p1085"/>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13084" name="Google Shape;13084;p1085"/>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3085" name="Google Shape;13085;p1085"/>
          <p:cNvSpPr txBox="1">
            <a:spLocks noGrp="1"/>
          </p:cNvSpPr>
          <p:nvPr>
            <p:ph type="title"/>
          </p:nvPr>
        </p:nvSpPr>
        <p:spPr>
          <a:xfrm>
            <a:off x="2119958" y="1052621"/>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086" name="Google Shape;13086;p1085"/>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337.xml><?xml version="1.0" encoding="utf-8"?>
<p:sldLayout xmlns:a="http://schemas.openxmlformats.org/drawingml/2006/main" xmlns:r="http://schemas.openxmlformats.org/officeDocument/2006/relationships" xmlns:p="http://schemas.openxmlformats.org/presentationml/2006/main" matchingName="1_Photo Slide 5">
  <p:cSld name="1_Photo Slide 5">
    <p:spTree>
      <p:nvGrpSpPr>
        <p:cNvPr id="1" name="Shape 13087"/>
        <p:cNvGrpSpPr/>
        <p:nvPr/>
      </p:nvGrpSpPr>
      <p:grpSpPr>
        <a:xfrm>
          <a:off x="0" y="0"/>
          <a:ext cx="0" cy="0"/>
          <a:chOff x="0" y="0"/>
          <a:chExt cx="0" cy="0"/>
        </a:xfrm>
      </p:grpSpPr>
      <p:sp>
        <p:nvSpPr>
          <p:cNvPr id="13088" name="Google Shape;13088;p1086"/>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3089" name="Google Shape;13089;p1086"/>
          <p:cNvCxnSpPr/>
          <p:nvPr/>
        </p:nvCxnSpPr>
        <p:spPr>
          <a:xfrm>
            <a:off x="685801"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3090" name="Google Shape;13090;p1086"/>
          <p:cNvGrpSpPr/>
          <p:nvPr/>
        </p:nvGrpSpPr>
        <p:grpSpPr>
          <a:xfrm>
            <a:off x="1" y="8069137"/>
            <a:ext cx="4211045" cy="1130843"/>
            <a:chOff x="0" y="5379424"/>
            <a:chExt cx="2807363" cy="753895"/>
          </a:xfrm>
        </p:grpSpPr>
        <p:sp>
          <p:nvSpPr>
            <p:cNvPr id="13091" name="Google Shape;13091;p1086"/>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092" name="Google Shape;13092;p1086"/>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grpSp>
      <p:pic>
        <p:nvPicPr>
          <p:cNvPr id="13093" name="Google Shape;13093;p1086"/>
          <p:cNvPicPr preferRelativeResize="0"/>
          <p:nvPr/>
        </p:nvPicPr>
        <p:blipFill rotWithShape="1">
          <a:blip r:embed="rId2">
            <a:alphaModFix/>
          </a:blip>
          <a:srcRect/>
          <a:stretch/>
        </p:blipFill>
        <p:spPr>
          <a:xfrm>
            <a:off x="770017" y="6578303"/>
            <a:ext cx="3037970" cy="1367910"/>
          </a:xfrm>
          <a:prstGeom prst="rect">
            <a:avLst/>
          </a:prstGeom>
          <a:noFill/>
          <a:ln>
            <a:noFill/>
          </a:ln>
        </p:spPr>
      </p:pic>
    </p:spTree>
  </p:cSld>
  <p:clrMapOvr>
    <a:masterClrMapping/>
  </p:clrMapOvr>
</p:sldLayout>
</file>

<file path=ppt/slideLayouts/slideLayout1338.xml><?xml version="1.0" encoding="utf-8"?>
<p:sldLayout xmlns:a="http://schemas.openxmlformats.org/drawingml/2006/main" xmlns:r="http://schemas.openxmlformats.org/officeDocument/2006/relationships" xmlns:p="http://schemas.openxmlformats.org/presentationml/2006/main" matchingName="1_Quotation 5">
  <p:cSld name="1_Quotation 5">
    <p:spTree>
      <p:nvGrpSpPr>
        <p:cNvPr id="1" name="Shape 13094"/>
        <p:cNvGrpSpPr/>
        <p:nvPr/>
      </p:nvGrpSpPr>
      <p:grpSpPr>
        <a:xfrm>
          <a:off x="0" y="0"/>
          <a:ext cx="0" cy="0"/>
          <a:chOff x="0" y="0"/>
          <a:chExt cx="0" cy="0"/>
        </a:xfrm>
      </p:grpSpPr>
      <p:sp>
        <p:nvSpPr>
          <p:cNvPr id="13095" name="Google Shape;13095;p1087"/>
          <p:cNvSpPr/>
          <p:nvPr/>
        </p:nvSpPr>
        <p:spPr>
          <a:xfrm>
            <a:off x="2141040" y="2081801"/>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096" name="Google Shape;13096;p1087"/>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097" name="Google Shape;13097;p1087"/>
          <p:cNvSpPr txBox="1">
            <a:spLocks noGrp="1"/>
          </p:cNvSpPr>
          <p:nvPr>
            <p:ph type="body" idx="1"/>
          </p:nvPr>
        </p:nvSpPr>
        <p:spPr>
          <a:xfrm>
            <a:off x="2141040" y="7511183"/>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098" name="Google Shape;13098;p1087"/>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099" name="Google Shape;13099;p1087"/>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100" name="Google Shape;13100;p1087"/>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3101" name="Google Shape;13101;p1087"/>
          <p:cNvGrpSpPr/>
          <p:nvPr/>
        </p:nvGrpSpPr>
        <p:grpSpPr>
          <a:xfrm>
            <a:off x="10787318" y="0"/>
            <a:ext cx="7500690" cy="2138982"/>
            <a:chOff x="7191545" y="0"/>
            <a:chExt cx="5000460" cy="1425988"/>
          </a:xfrm>
        </p:grpSpPr>
        <p:pic>
          <p:nvPicPr>
            <p:cNvPr id="13102" name="Google Shape;13102;p1087"/>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103" name="Google Shape;13103;p1087"/>
            <p:cNvGrpSpPr/>
            <p:nvPr/>
          </p:nvGrpSpPr>
          <p:grpSpPr>
            <a:xfrm>
              <a:off x="7191545" y="0"/>
              <a:ext cx="5000460" cy="1425988"/>
              <a:chOff x="7191545" y="0"/>
              <a:chExt cx="5000460" cy="1425988"/>
            </a:xfrm>
          </p:grpSpPr>
          <p:sp>
            <p:nvSpPr>
              <p:cNvPr id="13104" name="Google Shape;13104;p1087"/>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105" name="Google Shape;13105;p1087"/>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pic>
        <p:nvPicPr>
          <p:cNvPr id="13106" name="Google Shape;13106;p1087" descr="Open quotation mark with solid fill"/>
          <p:cNvPicPr preferRelativeResize="0"/>
          <p:nvPr/>
        </p:nvPicPr>
        <p:blipFill rotWithShape="1">
          <a:blip r:embed="rId3">
            <a:alphaModFix/>
          </a:blip>
          <a:srcRect/>
          <a:stretch/>
        </p:blipFill>
        <p:spPr>
          <a:xfrm>
            <a:off x="167267" y="204794"/>
            <a:ext cx="3055142" cy="3055142"/>
          </a:xfrm>
          <a:prstGeom prst="rect">
            <a:avLst/>
          </a:prstGeom>
          <a:noFill/>
          <a:ln>
            <a:noFill/>
          </a:ln>
        </p:spPr>
      </p:pic>
    </p:spTree>
  </p:cSld>
  <p:clrMapOvr>
    <a:masterClrMapping/>
  </p:clrMapOvr>
</p:sldLayout>
</file>

<file path=ppt/slideLayouts/slideLayout1339.xml><?xml version="1.0" encoding="utf-8"?>
<p:sldLayout xmlns:a="http://schemas.openxmlformats.org/drawingml/2006/main" xmlns:r="http://schemas.openxmlformats.org/officeDocument/2006/relationships" xmlns:p="http://schemas.openxmlformats.org/presentationml/2006/main" matchingName="1_Quotation 6">
  <p:cSld name="1_Quotation 6">
    <p:spTree>
      <p:nvGrpSpPr>
        <p:cNvPr id="1" name="Shape 13107"/>
        <p:cNvGrpSpPr/>
        <p:nvPr/>
      </p:nvGrpSpPr>
      <p:grpSpPr>
        <a:xfrm>
          <a:off x="0" y="0"/>
          <a:ext cx="0" cy="0"/>
          <a:chOff x="0" y="0"/>
          <a:chExt cx="0" cy="0"/>
        </a:xfrm>
      </p:grpSpPr>
      <p:sp>
        <p:nvSpPr>
          <p:cNvPr id="13108" name="Google Shape;13108;p1088"/>
          <p:cNvSpPr/>
          <p:nvPr/>
        </p:nvSpPr>
        <p:spPr>
          <a:xfrm>
            <a:off x="2141040" y="2081801"/>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109" name="Google Shape;13109;p1088"/>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110" name="Google Shape;13110;p1088"/>
          <p:cNvSpPr txBox="1">
            <a:spLocks noGrp="1"/>
          </p:cNvSpPr>
          <p:nvPr>
            <p:ph type="body" idx="1"/>
          </p:nvPr>
        </p:nvSpPr>
        <p:spPr>
          <a:xfrm>
            <a:off x="2141040" y="7511183"/>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111" name="Google Shape;13111;p1088"/>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112" name="Google Shape;13112;p1088"/>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113" name="Google Shape;13113;p1088"/>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3114" name="Google Shape;13114;p1088"/>
          <p:cNvGrpSpPr/>
          <p:nvPr/>
        </p:nvGrpSpPr>
        <p:grpSpPr>
          <a:xfrm>
            <a:off x="10787318" y="0"/>
            <a:ext cx="7500690" cy="2138982"/>
            <a:chOff x="7191545" y="0"/>
            <a:chExt cx="5000460" cy="1425988"/>
          </a:xfrm>
        </p:grpSpPr>
        <p:pic>
          <p:nvPicPr>
            <p:cNvPr id="13115" name="Google Shape;13115;p1088"/>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116" name="Google Shape;13116;p1088"/>
            <p:cNvGrpSpPr/>
            <p:nvPr/>
          </p:nvGrpSpPr>
          <p:grpSpPr>
            <a:xfrm>
              <a:off x="7191545" y="0"/>
              <a:ext cx="5000460" cy="1425988"/>
              <a:chOff x="7191545" y="0"/>
              <a:chExt cx="5000460" cy="1425988"/>
            </a:xfrm>
          </p:grpSpPr>
          <p:sp>
            <p:nvSpPr>
              <p:cNvPr id="13117" name="Google Shape;13117;p1088"/>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118" name="Google Shape;13118;p1088"/>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pic>
        <p:nvPicPr>
          <p:cNvPr id="13119" name="Google Shape;13119;p1088" descr="Open quotation mark with solid fill"/>
          <p:cNvPicPr preferRelativeResize="0"/>
          <p:nvPr/>
        </p:nvPicPr>
        <p:blipFill rotWithShape="1">
          <a:blip r:embed="rId3">
            <a:alphaModFix/>
          </a:blip>
          <a:srcRect/>
          <a:stretch/>
        </p:blipFill>
        <p:spPr>
          <a:xfrm>
            <a:off x="167267" y="204794"/>
            <a:ext cx="3055142" cy="3055142"/>
          </a:xfrm>
          <a:prstGeom prst="rect">
            <a:avLst/>
          </a:prstGeom>
          <a:noFill/>
          <a:ln>
            <a:noFill/>
          </a:ln>
        </p:spPr>
      </p:pic>
    </p:spTree>
  </p:cSld>
  <p:clrMapOvr>
    <a:masterClrMapping/>
  </p:clrMapOvr>
</p:sldLayout>
</file>

<file path=ppt/slideLayouts/slideLayout1340.xml><?xml version="1.0" encoding="utf-8"?>
<p:sldLayout xmlns:a="http://schemas.openxmlformats.org/drawingml/2006/main" xmlns:r="http://schemas.openxmlformats.org/officeDocument/2006/relationships" xmlns:p="http://schemas.openxmlformats.org/presentationml/2006/main" matchingName="1_Two Content 4">
  <p:cSld name="1_Two Content 4">
    <p:spTree>
      <p:nvGrpSpPr>
        <p:cNvPr id="1" name="Shape 13120"/>
        <p:cNvGrpSpPr/>
        <p:nvPr/>
      </p:nvGrpSpPr>
      <p:grpSpPr>
        <a:xfrm>
          <a:off x="0" y="0"/>
          <a:ext cx="0" cy="0"/>
          <a:chOff x="0" y="0"/>
          <a:chExt cx="0" cy="0"/>
        </a:xfrm>
      </p:grpSpPr>
      <p:sp>
        <p:nvSpPr>
          <p:cNvPr id="13121" name="Google Shape;13121;p1089"/>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122" name="Google Shape;13122;p1089"/>
          <p:cNvSpPr txBox="1">
            <a:spLocks noGrp="1"/>
          </p:cNvSpPr>
          <p:nvPr>
            <p:ph type="body" idx="1"/>
          </p:nvPr>
        </p:nvSpPr>
        <p:spPr>
          <a:xfrm>
            <a:off x="914405"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3123" name="Google Shape;13123;p1089"/>
          <p:cNvGrpSpPr/>
          <p:nvPr/>
        </p:nvGrpSpPr>
        <p:grpSpPr>
          <a:xfrm>
            <a:off x="10787318" y="0"/>
            <a:ext cx="7500690" cy="2138982"/>
            <a:chOff x="7191545" y="0"/>
            <a:chExt cx="5000460" cy="1425988"/>
          </a:xfrm>
        </p:grpSpPr>
        <p:pic>
          <p:nvPicPr>
            <p:cNvPr id="13124" name="Google Shape;13124;p108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125" name="Google Shape;13125;p1089"/>
            <p:cNvGrpSpPr/>
            <p:nvPr/>
          </p:nvGrpSpPr>
          <p:grpSpPr>
            <a:xfrm>
              <a:off x="7191545" y="0"/>
              <a:ext cx="5000460" cy="1425988"/>
              <a:chOff x="7191545" y="0"/>
              <a:chExt cx="5000460" cy="1425988"/>
            </a:xfrm>
          </p:grpSpPr>
          <p:sp>
            <p:nvSpPr>
              <p:cNvPr id="13126" name="Google Shape;13126;p108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127" name="Google Shape;13127;p108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3128" name="Google Shape;13128;p1089"/>
          <p:cNvSpPr txBox="1">
            <a:spLocks noGrp="1"/>
          </p:cNvSpPr>
          <p:nvPr>
            <p:ph type="body" idx="2"/>
          </p:nvPr>
        </p:nvSpPr>
        <p:spPr>
          <a:xfrm>
            <a:off x="9258301"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129" name="Google Shape;13129;p1089"/>
          <p:cNvSpPr txBox="1">
            <a:spLocks noGrp="1"/>
          </p:cNvSpPr>
          <p:nvPr>
            <p:ph type="sldNum" idx="12"/>
          </p:nvPr>
        </p:nvSpPr>
        <p:spPr>
          <a:xfrm>
            <a:off x="13258790"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130" name="Google Shape;13130;p1089"/>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131" name="Google Shape;13131;p1089"/>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341.xml><?xml version="1.0" encoding="utf-8"?>
<p:sldLayout xmlns:a="http://schemas.openxmlformats.org/drawingml/2006/main" xmlns:r="http://schemas.openxmlformats.org/officeDocument/2006/relationships" xmlns:p="http://schemas.openxmlformats.org/presentationml/2006/main" matchingName="1_Comparison 3">
  <p:cSld name="1_Comparison 3">
    <p:spTree>
      <p:nvGrpSpPr>
        <p:cNvPr id="1" name="Shape 13132"/>
        <p:cNvGrpSpPr/>
        <p:nvPr/>
      </p:nvGrpSpPr>
      <p:grpSpPr>
        <a:xfrm>
          <a:off x="0" y="0"/>
          <a:ext cx="0" cy="0"/>
          <a:chOff x="0" y="0"/>
          <a:chExt cx="0" cy="0"/>
        </a:xfrm>
      </p:grpSpPr>
      <p:grpSp>
        <p:nvGrpSpPr>
          <p:cNvPr id="13133" name="Google Shape;13133;p1090"/>
          <p:cNvGrpSpPr/>
          <p:nvPr/>
        </p:nvGrpSpPr>
        <p:grpSpPr>
          <a:xfrm>
            <a:off x="10787318" y="0"/>
            <a:ext cx="7500690" cy="2138982"/>
            <a:chOff x="7191545" y="0"/>
            <a:chExt cx="5000460" cy="1425988"/>
          </a:xfrm>
        </p:grpSpPr>
        <p:pic>
          <p:nvPicPr>
            <p:cNvPr id="13134" name="Google Shape;13134;p109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135" name="Google Shape;13135;p1090"/>
            <p:cNvGrpSpPr/>
            <p:nvPr/>
          </p:nvGrpSpPr>
          <p:grpSpPr>
            <a:xfrm>
              <a:off x="7191545" y="0"/>
              <a:ext cx="5000460" cy="1425988"/>
              <a:chOff x="7191545" y="0"/>
              <a:chExt cx="5000460" cy="1425988"/>
            </a:xfrm>
          </p:grpSpPr>
          <p:sp>
            <p:nvSpPr>
              <p:cNvPr id="13136" name="Google Shape;13136;p109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137" name="Google Shape;13137;p109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3138" name="Google Shape;13138;p1090"/>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139" name="Google Shape;13139;p1090"/>
          <p:cNvSpPr txBox="1">
            <a:spLocks noGrp="1"/>
          </p:cNvSpPr>
          <p:nvPr>
            <p:ph type="body" idx="1"/>
          </p:nvPr>
        </p:nvSpPr>
        <p:spPr>
          <a:xfrm>
            <a:off x="914405" y="2521740"/>
            <a:ext cx="8081960"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140" name="Google Shape;13140;p1090"/>
          <p:cNvSpPr txBox="1">
            <a:spLocks noGrp="1"/>
          </p:cNvSpPr>
          <p:nvPr>
            <p:ph type="body" idx="2"/>
          </p:nvPr>
        </p:nvSpPr>
        <p:spPr>
          <a:xfrm>
            <a:off x="914405" y="3757607"/>
            <a:ext cx="8081960" cy="5526875"/>
          </a:xfrm>
          <a:prstGeom prst="rect">
            <a:avLst/>
          </a:prstGeom>
          <a:solidFill>
            <a:srgbClr val="F3F6FB"/>
          </a:solidFill>
          <a:ln>
            <a:noFill/>
          </a:ln>
        </p:spPr>
        <p:txBody>
          <a:bodyPr spcFirstLastPara="1" wrap="square" lIns="182850" tIns="0" rIns="182850" bIns="0" anchor="t" anchorCtr="0">
            <a:norm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141" name="Google Shape;13141;p1090"/>
          <p:cNvSpPr txBox="1">
            <a:spLocks noGrp="1"/>
          </p:cNvSpPr>
          <p:nvPr>
            <p:ph type="body" idx="3"/>
          </p:nvPr>
        </p:nvSpPr>
        <p:spPr>
          <a:xfrm>
            <a:off x="9258301" y="2521740"/>
            <a:ext cx="8115305"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142" name="Google Shape;13142;p1090"/>
          <p:cNvSpPr txBox="1">
            <a:spLocks noGrp="1"/>
          </p:cNvSpPr>
          <p:nvPr>
            <p:ph type="body" idx="4"/>
          </p:nvPr>
        </p:nvSpPr>
        <p:spPr>
          <a:xfrm>
            <a:off x="9258301" y="3757607"/>
            <a:ext cx="8115305" cy="5526875"/>
          </a:xfrm>
          <a:prstGeom prst="rect">
            <a:avLst/>
          </a:prstGeom>
          <a:solidFill>
            <a:srgbClr val="F3F6FB"/>
          </a:solidFill>
          <a:ln>
            <a:noFill/>
          </a:ln>
        </p:spPr>
        <p:txBody>
          <a:bodyPr spcFirstLastPara="1" wrap="square" lIns="182850" tIns="0" rIns="182850" bIns="0" anchor="t" anchorCtr="0">
            <a:no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143" name="Google Shape;13143;p1090"/>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144" name="Google Shape;13144;p1090"/>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145" name="Google Shape;13145;p1090"/>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342.xml><?xml version="1.0" encoding="utf-8"?>
<p:sldLayout xmlns:a="http://schemas.openxmlformats.org/drawingml/2006/main" xmlns:r="http://schemas.openxmlformats.org/officeDocument/2006/relationships" xmlns:p="http://schemas.openxmlformats.org/presentationml/2006/main" matchingName="1_Title Only 3">
  <p:cSld name="1_Title Only 3">
    <p:spTree>
      <p:nvGrpSpPr>
        <p:cNvPr id="1" name="Shape 13146"/>
        <p:cNvGrpSpPr/>
        <p:nvPr/>
      </p:nvGrpSpPr>
      <p:grpSpPr>
        <a:xfrm>
          <a:off x="0" y="0"/>
          <a:ext cx="0" cy="0"/>
          <a:chOff x="0" y="0"/>
          <a:chExt cx="0" cy="0"/>
        </a:xfrm>
      </p:grpSpPr>
      <p:grpSp>
        <p:nvGrpSpPr>
          <p:cNvPr id="13147" name="Google Shape;13147;p1091"/>
          <p:cNvGrpSpPr/>
          <p:nvPr/>
        </p:nvGrpSpPr>
        <p:grpSpPr>
          <a:xfrm>
            <a:off x="10787318" y="0"/>
            <a:ext cx="7500690" cy="2138982"/>
            <a:chOff x="7191545" y="0"/>
            <a:chExt cx="5000460" cy="1425988"/>
          </a:xfrm>
        </p:grpSpPr>
        <p:pic>
          <p:nvPicPr>
            <p:cNvPr id="13148" name="Google Shape;13148;p1091"/>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149" name="Google Shape;13149;p1091"/>
            <p:cNvGrpSpPr/>
            <p:nvPr/>
          </p:nvGrpSpPr>
          <p:grpSpPr>
            <a:xfrm>
              <a:off x="7191545" y="0"/>
              <a:ext cx="5000460" cy="1425988"/>
              <a:chOff x="7191545" y="0"/>
              <a:chExt cx="5000460" cy="1425988"/>
            </a:xfrm>
          </p:grpSpPr>
          <p:sp>
            <p:nvSpPr>
              <p:cNvPr id="13150" name="Google Shape;13150;p1091"/>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151" name="Google Shape;13151;p1091"/>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3152" name="Google Shape;13152;p1091"/>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153" name="Google Shape;13153;p1091"/>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154" name="Google Shape;13154;p1091"/>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155" name="Google Shape;13155;p1091"/>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343.xml><?xml version="1.0" encoding="utf-8"?>
<p:sldLayout xmlns:a="http://schemas.openxmlformats.org/drawingml/2006/main" xmlns:r="http://schemas.openxmlformats.org/officeDocument/2006/relationships" xmlns:p="http://schemas.openxmlformats.org/presentationml/2006/main" matchingName="1_End 3">
  <p:cSld name="1_End 3">
    <p:spTree>
      <p:nvGrpSpPr>
        <p:cNvPr id="1" name="Shape 13156"/>
        <p:cNvGrpSpPr/>
        <p:nvPr/>
      </p:nvGrpSpPr>
      <p:grpSpPr>
        <a:xfrm>
          <a:off x="0" y="0"/>
          <a:ext cx="0" cy="0"/>
          <a:chOff x="0" y="0"/>
          <a:chExt cx="0" cy="0"/>
        </a:xfrm>
      </p:grpSpPr>
      <p:grpSp>
        <p:nvGrpSpPr>
          <p:cNvPr id="13157" name="Google Shape;13157;p1092"/>
          <p:cNvGrpSpPr/>
          <p:nvPr/>
        </p:nvGrpSpPr>
        <p:grpSpPr>
          <a:xfrm>
            <a:off x="0" y="0"/>
            <a:ext cx="18287994" cy="3223245"/>
            <a:chOff x="0" y="0"/>
            <a:chExt cx="12191996" cy="2148830"/>
          </a:xfrm>
        </p:grpSpPr>
        <p:sp>
          <p:nvSpPr>
            <p:cNvPr id="13158" name="Google Shape;13158;p1092"/>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159" name="Google Shape;13159;p1092"/>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sp>
        <p:nvSpPr>
          <p:cNvPr id="13160" name="Google Shape;13160;p1092"/>
          <p:cNvSpPr/>
          <p:nvPr/>
        </p:nvSpPr>
        <p:spPr>
          <a:xfrm>
            <a:off x="1353549" y="2276540"/>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161" name="Google Shape;13161;p1092"/>
          <p:cNvSpPr txBox="1">
            <a:spLocks noGrp="1"/>
          </p:cNvSpPr>
          <p:nvPr>
            <p:ph type="body" idx="1"/>
          </p:nvPr>
        </p:nvSpPr>
        <p:spPr>
          <a:xfrm>
            <a:off x="1828795" y="5143501"/>
            <a:ext cx="8373974" cy="2120342"/>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162" name="Google Shape;13162;p1092"/>
          <p:cNvSpPr txBox="1">
            <a:spLocks noGrp="1"/>
          </p:cNvSpPr>
          <p:nvPr>
            <p:ph type="title"/>
          </p:nvPr>
        </p:nvSpPr>
        <p:spPr>
          <a:xfrm>
            <a:off x="1828795" y="2831229"/>
            <a:ext cx="8373974" cy="161739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3163" name="Google Shape;13163;p1092"/>
          <p:cNvPicPr preferRelativeResize="0"/>
          <p:nvPr/>
        </p:nvPicPr>
        <p:blipFill rotWithShape="1">
          <a:blip r:embed="rId2">
            <a:alphaModFix/>
          </a:blip>
          <a:srcRect/>
          <a:stretch/>
        </p:blipFill>
        <p:spPr>
          <a:xfrm>
            <a:off x="1353549" y="342557"/>
            <a:ext cx="3037970" cy="1367910"/>
          </a:xfrm>
          <a:prstGeom prst="rect">
            <a:avLst/>
          </a:prstGeom>
          <a:noFill/>
          <a:ln>
            <a:noFill/>
          </a:ln>
        </p:spPr>
      </p:pic>
    </p:spTree>
  </p:cSld>
  <p:clrMapOvr>
    <a:masterClrMapping/>
  </p:clrMapOvr>
</p:sldLayout>
</file>

<file path=ppt/slideLayouts/slideLayout1344.xml><?xml version="1.0" encoding="utf-8"?>
<p:sldLayout xmlns:a="http://schemas.openxmlformats.org/drawingml/2006/main" xmlns:r="http://schemas.openxmlformats.org/officeDocument/2006/relationships" xmlns:p="http://schemas.openxmlformats.org/presentationml/2006/main" matchingName="1_Blank 2">
  <p:cSld name="1_Blank 2">
    <p:spTree>
      <p:nvGrpSpPr>
        <p:cNvPr id="1" name="Shape 13164"/>
        <p:cNvGrpSpPr/>
        <p:nvPr/>
      </p:nvGrpSpPr>
      <p:grpSpPr>
        <a:xfrm>
          <a:off x="0" y="0"/>
          <a:ext cx="0" cy="0"/>
          <a:chOff x="0" y="0"/>
          <a:chExt cx="0" cy="0"/>
        </a:xfrm>
      </p:grpSpPr>
      <p:sp>
        <p:nvSpPr>
          <p:cNvPr id="13165" name="Google Shape;13165;p1093"/>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166" name="Google Shape;13166;p1093"/>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167" name="Google Shape;13167;p1093"/>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3168" name="Google Shape;13168;p1093"/>
          <p:cNvGrpSpPr/>
          <p:nvPr/>
        </p:nvGrpSpPr>
        <p:grpSpPr>
          <a:xfrm>
            <a:off x="10787318" y="0"/>
            <a:ext cx="7500690" cy="2138982"/>
            <a:chOff x="7191545" y="0"/>
            <a:chExt cx="5000460" cy="1425988"/>
          </a:xfrm>
        </p:grpSpPr>
        <p:pic>
          <p:nvPicPr>
            <p:cNvPr id="13169" name="Google Shape;13169;p1093"/>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170" name="Google Shape;13170;p1093"/>
            <p:cNvGrpSpPr/>
            <p:nvPr/>
          </p:nvGrpSpPr>
          <p:grpSpPr>
            <a:xfrm>
              <a:off x="7191545" y="0"/>
              <a:ext cx="5000460" cy="1425988"/>
              <a:chOff x="7191545" y="0"/>
              <a:chExt cx="5000460" cy="1425988"/>
            </a:xfrm>
          </p:grpSpPr>
          <p:sp>
            <p:nvSpPr>
              <p:cNvPr id="13171" name="Google Shape;13171;p1093"/>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172" name="Google Shape;13172;p1093"/>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Tree>
  </p:cSld>
  <p:clrMapOvr>
    <a:masterClrMapping/>
  </p:clrMapOvr>
</p:sldLayout>
</file>

<file path=ppt/slideLayouts/slideLayout1345.xml><?xml version="1.0" encoding="utf-8"?>
<p:sldLayout xmlns:a="http://schemas.openxmlformats.org/drawingml/2006/main" xmlns:r="http://schemas.openxmlformats.org/officeDocument/2006/relationships" xmlns:p="http://schemas.openxmlformats.org/presentationml/2006/main" matchingName="Divider 7">
  <p:cSld name="Divider 7">
    <p:spTree>
      <p:nvGrpSpPr>
        <p:cNvPr id="1" name="Shape 13173"/>
        <p:cNvGrpSpPr/>
        <p:nvPr/>
      </p:nvGrpSpPr>
      <p:grpSpPr>
        <a:xfrm>
          <a:off x="0" y="0"/>
          <a:ext cx="0" cy="0"/>
          <a:chOff x="0" y="0"/>
          <a:chExt cx="0" cy="0"/>
        </a:xfrm>
      </p:grpSpPr>
      <p:grpSp>
        <p:nvGrpSpPr>
          <p:cNvPr id="13174" name="Google Shape;13174;p1094"/>
          <p:cNvGrpSpPr/>
          <p:nvPr/>
        </p:nvGrpSpPr>
        <p:grpSpPr>
          <a:xfrm>
            <a:off x="0" y="7530523"/>
            <a:ext cx="18287994" cy="2756477"/>
            <a:chOff x="0" y="5020348"/>
            <a:chExt cx="12191996" cy="1837651"/>
          </a:xfrm>
        </p:grpSpPr>
        <p:sp>
          <p:nvSpPr>
            <p:cNvPr id="13175" name="Google Shape;13175;p1094"/>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176" name="Google Shape;13176;p1094"/>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177" name="Google Shape;13177;p1094"/>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13178" name="Google Shape;13178;p1094"/>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3179" name="Google Shape;13179;p1094"/>
          <p:cNvSpPr txBox="1">
            <a:spLocks noGrp="1"/>
          </p:cNvSpPr>
          <p:nvPr>
            <p:ph type="title"/>
          </p:nvPr>
        </p:nvSpPr>
        <p:spPr>
          <a:xfrm>
            <a:off x="2119958" y="1052621"/>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180" name="Google Shape;13180;p1094"/>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346.xml><?xml version="1.0" encoding="utf-8"?>
<p:sldLayout xmlns:a="http://schemas.openxmlformats.org/drawingml/2006/main" xmlns:r="http://schemas.openxmlformats.org/officeDocument/2006/relationships" xmlns:p="http://schemas.openxmlformats.org/presentationml/2006/main" matchingName="Photo Slide 6">
  <p:cSld name="Photo Slide 6">
    <p:spTree>
      <p:nvGrpSpPr>
        <p:cNvPr id="1" name="Shape 13181"/>
        <p:cNvGrpSpPr/>
        <p:nvPr/>
      </p:nvGrpSpPr>
      <p:grpSpPr>
        <a:xfrm>
          <a:off x="0" y="0"/>
          <a:ext cx="0" cy="0"/>
          <a:chOff x="0" y="0"/>
          <a:chExt cx="0" cy="0"/>
        </a:xfrm>
      </p:grpSpPr>
      <p:sp>
        <p:nvSpPr>
          <p:cNvPr id="13182" name="Google Shape;13182;p1095"/>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3183" name="Google Shape;13183;p1095"/>
          <p:cNvCxnSpPr/>
          <p:nvPr/>
        </p:nvCxnSpPr>
        <p:spPr>
          <a:xfrm>
            <a:off x="685801"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3184" name="Google Shape;13184;p1095"/>
          <p:cNvGrpSpPr/>
          <p:nvPr/>
        </p:nvGrpSpPr>
        <p:grpSpPr>
          <a:xfrm>
            <a:off x="1" y="8069137"/>
            <a:ext cx="4211045" cy="1130843"/>
            <a:chOff x="0" y="5379424"/>
            <a:chExt cx="2807363" cy="753895"/>
          </a:xfrm>
        </p:grpSpPr>
        <p:sp>
          <p:nvSpPr>
            <p:cNvPr id="13185" name="Google Shape;13185;p1095"/>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186" name="Google Shape;13186;p1095"/>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grpSp>
      <p:pic>
        <p:nvPicPr>
          <p:cNvPr id="13187" name="Google Shape;13187;p1095"/>
          <p:cNvPicPr preferRelativeResize="0"/>
          <p:nvPr/>
        </p:nvPicPr>
        <p:blipFill rotWithShape="1">
          <a:blip r:embed="rId2">
            <a:alphaModFix/>
          </a:blip>
          <a:srcRect/>
          <a:stretch/>
        </p:blipFill>
        <p:spPr>
          <a:xfrm>
            <a:off x="770017" y="6578303"/>
            <a:ext cx="3037970" cy="1367910"/>
          </a:xfrm>
          <a:prstGeom prst="rect">
            <a:avLst/>
          </a:prstGeom>
          <a:noFill/>
          <a:ln>
            <a:noFill/>
          </a:ln>
        </p:spPr>
      </p:pic>
    </p:spTree>
  </p:cSld>
  <p:clrMapOvr>
    <a:masterClrMapping/>
  </p:clrMapOvr>
</p:sldLayout>
</file>

<file path=ppt/slideLayouts/slideLayout1347.xml><?xml version="1.0" encoding="utf-8"?>
<p:sldLayout xmlns:a="http://schemas.openxmlformats.org/drawingml/2006/main" xmlns:r="http://schemas.openxmlformats.org/officeDocument/2006/relationships" xmlns:p="http://schemas.openxmlformats.org/presentationml/2006/main" matchingName="Cover 6">
  <p:cSld name="Cover 6">
    <p:spTree>
      <p:nvGrpSpPr>
        <p:cNvPr id="1" name="Shape 13188"/>
        <p:cNvGrpSpPr/>
        <p:nvPr/>
      </p:nvGrpSpPr>
      <p:grpSpPr>
        <a:xfrm>
          <a:off x="0" y="0"/>
          <a:ext cx="0" cy="0"/>
          <a:chOff x="0" y="0"/>
          <a:chExt cx="0" cy="0"/>
        </a:xfrm>
      </p:grpSpPr>
      <p:sp>
        <p:nvSpPr>
          <p:cNvPr id="13189" name="Google Shape;13189;p1096"/>
          <p:cNvSpPr/>
          <p:nvPr/>
        </p:nvSpPr>
        <p:spPr>
          <a:xfrm>
            <a:off x="1353549" y="1941623"/>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190" name="Google Shape;13190;p1096"/>
          <p:cNvSpPr txBox="1">
            <a:spLocks noGrp="1"/>
          </p:cNvSpPr>
          <p:nvPr>
            <p:ph type="title"/>
          </p:nvPr>
        </p:nvSpPr>
        <p:spPr>
          <a:xfrm>
            <a:off x="2119958" y="2341992"/>
            <a:ext cx="7791648" cy="273951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191" name="Google Shape;13191;p1096"/>
          <p:cNvSpPr txBox="1">
            <a:spLocks noGrp="1"/>
          </p:cNvSpPr>
          <p:nvPr>
            <p:ph type="subTitle" idx="1"/>
          </p:nvPr>
        </p:nvSpPr>
        <p:spPr>
          <a:xfrm>
            <a:off x="2119958" y="5650292"/>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3192" name="Google Shape;13192;p1096"/>
          <p:cNvGrpSpPr/>
          <p:nvPr/>
        </p:nvGrpSpPr>
        <p:grpSpPr>
          <a:xfrm>
            <a:off x="0" y="7530523"/>
            <a:ext cx="18287994" cy="2756477"/>
            <a:chOff x="0" y="5020348"/>
            <a:chExt cx="12191996" cy="1837651"/>
          </a:xfrm>
        </p:grpSpPr>
        <p:sp>
          <p:nvSpPr>
            <p:cNvPr id="13193" name="Google Shape;13193;p1096"/>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194" name="Google Shape;13194;p1096"/>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13195" name="Google Shape;13195;p1096"/>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1348.xml><?xml version="1.0" encoding="utf-8"?>
<p:sldLayout xmlns:a="http://schemas.openxmlformats.org/drawingml/2006/main" xmlns:r="http://schemas.openxmlformats.org/officeDocument/2006/relationships" xmlns:p="http://schemas.openxmlformats.org/presentationml/2006/main" matchingName="Title and Content 9">
  <p:cSld name="Title and Content 9">
    <p:spTree>
      <p:nvGrpSpPr>
        <p:cNvPr id="1" name="Shape 13196"/>
        <p:cNvGrpSpPr/>
        <p:nvPr/>
      </p:nvGrpSpPr>
      <p:grpSpPr>
        <a:xfrm>
          <a:off x="0" y="0"/>
          <a:ext cx="0" cy="0"/>
          <a:chOff x="0" y="0"/>
          <a:chExt cx="0" cy="0"/>
        </a:xfrm>
      </p:grpSpPr>
      <p:grpSp>
        <p:nvGrpSpPr>
          <p:cNvPr id="13197" name="Google Shape;13197;p1097"/>
          <p:cNvGrpSpPr/>
          <p:nvPr/>
        </p:nvGrpSpPr>
        <p:grpSpPr>
          <a:xfrm>
            <a:off x="10787318" y="0"/>
            <a:ext cx="7500690" cy="2138982"/>
            <a:chOff x="7191545" y="0"/>
            <a:chExt cx="5000460" cy="1425988"/>
          </a:xfrm>
        </p:grpSpPr>
        <p:pic>
          <p:nvPicPr>
            <p:cNvPr id="13198" name="Google Shape;13198;p1097"/>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199" name="Google Shape;13199;p1097"/>
            <p:cNvGrpSpPr/>
            <p:nvPr/>
          </p:nvGrpSpPr>
          <p:grpSpPr>
            <a:xfrm>
              <a:off x="7191545" y="0"/>
              <a:ext cx="5000460" cy="1425988"/>
              <a:chOff x="7191545" y="0"/>
              <a:chExt cx="5000460" cy="1425988"/>
            </a:xfrm>
          </p:grpSpPr>
          <p:sp>
            <p:nvSpPr>
              <p:cNvPr id="13200" name="Google Shape;13200;p1097"/>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201" name="Google Shape;13201;p1097"/>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3202" name="Google Shape;13202;p1097"/>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203" name="Google Shape;13203;p1097"/>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204" name="Google Shape;13204;p1097"/>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205" name="Google Shape;13205;p1097"/>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206" name="Google Shape;13206;p1097"/>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349.xml><?xml version="1.0" encoding="utf-8"?>
<p:sldLayout xmlns:a="http://schemas.openxmlformats.org/drawingml/2006/main" xmlns:r="http://schemas.openxmlformats.org/officeDocument/2006/relationships" xmlns:p="http://schemas.openxmlformats.org/presentationml/2006/main" matchingName="Two Content 5">
  <p:cSld name="Two Content 5">
    <p:spTree>
      <p:nvGrpSpPr>
        <p:cNvPr id="1" name="Shape 13207"/>
        <p:cNvGrpSpPr/>
        <p:nvPr/>
      </p:nvGrpSpPr>
      <p:grpSpPr>
        <a:xfrm>
          <a:off x="0" y="0"/>
          <a:ext cx="0" cy="0"/>
          <a:chOff x="0" y="0"/>
          <a:chExt cx="0" cy="0"/>
        </a:xfrm>
      </p:grpSpPr>
      <p:sp>
        <p:nvSpPr>
          <p:cNvPr id="13208" name="Google Shape;13208;p1098"/>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209" name="Google Shape;13209;p1098"/>
          <p:cNvSpPr txBox="1">
            <a:spLocks noGrp="1"/>
          </p:cNvSpPr>
          <p:nvPr>
            <p:ph type="body" idx="1"/>
          </p:nvPr>
        </p:nvSpPr>
        <p:spPr>
          <a:xfrm>
            <a:off x="914405"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3210" name="Google Shape;13210;p1098"/>
          <p:cNvGrpSpPr/>
          <p:nvPr/>
        </p:nvGrpSpPr>
        <p:grpSpPr>
          <a:xfrm>
            <a:off x="10787318" y="0"/>
            <a:ext cx="7500690" cy="2138982"/>
            <a:chOff x="7191545" y="0"/>
            <a:chExt cx="5000460" cy="1425988"/>
          </a:xfrm>
        </p:grpSpPr>
        <p:pic>
          <p:nvPicPr>
            <p:cNvPr id="13211" name="Google Shape;13211;p1098"/>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212" name="Google Shape;13212;p1098"/>
            <p:cNvGrpSpPr/>
            <p:nvPr/>
          </p:nvGrpSpPr>
          <p:grpSpPr>
            <a:xfrm>
              <a:off x="7191545" y="0"/>
              <a:ext cx="5000460" cy="1425988"/>
              <a:chOff x="7191545" y="0"/>
              <a:chExt cx="5000460" cy="1425988"/>
            </a:xfrm>
          </p:grpSpPr>
          <p:sp>
            <p:nvSpPr>
              <p:cNvPr id="13213" name="Google Shape;13213;p1098"/>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214" name="Google Shape;13214;p1098"/>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3215" name="Google Shape;13215;p1098"/>
          <p:cNvSpPr txBox="1">
            <a:spLocks noGrp="1"/>
          </p:cNvSpPr>
          <p:nvPr>
            <p:ph type="body" idx="2"/>
          </p:nvPr>
        </p:nvSpPr>
        <p:spPr>
          <a:xfrm>
            <a:off x="9258301"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216" name="Google Shape;13216;p1098"/>
          <p:cNvSpPr txBox="1">
            <a:spLocks noGrp="1"/>
          </p:cNvSpPr>
          <p:nvPr>
            <p:ph type="sldNum" idx="12"/>
          </p:nvPr>
        </p:nvSpPr>
        <p:spPr>
          <a:xfrm>
            <a:off x="13258790"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217" name="Google Shape;13217;p1098"/>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218" name="Google Shape;13218;p1098"/>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350.xml><?xml version="1.0" encoding="utf-8"?>
<p:sldLayout xmlns:a="http://schemas.openxmlformats.org/drawingml/2006/main" xmlns:r="http://schemas.openxmlformats.org/officeDocument/2006/relationships" xmlns:p="http://schemas.openxmlformats.org/presentationml/2006/main" matchingName="Comparison 4">
  <p:cSld name="Comparison 4">
    <p:spTree>
      <p:nvGrpSpPr>
        <p:cNvPr id="1" name="Shape 13219"/>
        <p:cNvGrpSpPr/>
        <p:nvPr/>
      </p:nvGrpSpPr>
      <p:grpSpPr>
        <a:xfrm>
          <a:off x="0" y="0"/>
          <a:ext cx="0" cy="0"/>
          <a:chOff x="0" y="0"/>
          <a:chExt cx="0" cy="0"/>
        </a:xfrm>
      </p:grpSpPr>
      <p:grpSp>
        <p:nvGrpSpPr>
          <p:cNvPr id="13220" name="Google Shape;13220;p1099"/>
          <p:cNvGrpSpPr/>
          <p:nvPr/>
        </p:nvGrpSpPr>
        <p:grpSpPr>
          <a:xfrm>
            <a:off x="10787318" y="0"/>
            <a:ext cx="7500690" cy="2138982"/>
            <a:chOff x="7191545" y="0"/>
            <a:chExt cx="5000460" cy="1425988"/>
          </a:xfrm>
        </p:grpSpPr>
        <p:pic>
          <p:nvPicPr>
            <p:cNvPr id="13221" name="Google Shape;13221;p109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222" name="Google Shape;13222;p1099"/>
            <p:cNvGrpSpPr/>
            <p:nvPr/>
          </p:nvGrpSpPr>
          <p:grpSpPr>
            <a:xfrm>
              <a:off x="7191545" y="0"/>
              <a:ext cx="5000460" cy="1425988"/>
              <a:chOff x="7191545" y="0"/>
              <a:chExt cx="5000460" cy="1425988"/>
            </a:xfrm>
          </p:grpSpPr>
          <p:sp>
            <p:nvSpPr>
              <p:cNvPr id="13223" name="Google Shape;13223;p109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224" name="Google Shape;13224;p109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3225" name="Google Shape;13225;p1099"/>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226" name="Google Shape;13226;p1099"/>
          <p:cNvSpPr txBox="1">
            <a:spLocks noGrp="1"/>
          </p:cNvSpPr>
          <p:nvPr>
            <p:ph type="body" idx="1"/>
          </p:nvPr>
        </p:nvSpPr>
        <p:spPr>
          <a:xfrm>
            <a:off x="914405" y="2521740"/>
            <a:ext cx="8081960"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227" name="Google Shape;13227;p1099"/>
          <p:cNvSpPr txBox="1">
            <a:spLocks noGrp="1"/>
          </p:cNvSpPr>
          <p:nvPr>
            <p:ph type="body" idx="2"/>
          </p:nvPr>
        </p:nvSpPr>
        <p:spPr>
          <a:xfrm>
            <a:off x="914405" y="3757607"/>
            <a:ext cx="8081960" cy="5526875"/>
          </a:xfrm>
          <a:prstGeom prst="rect">
            <a:avLst/>
          </a:prstGeom>
          <a:solidFill>
            <a:srgbClr val="F3F6FB"/>
          </a:solidFill>
          <a:ln>
            <a:noFill/>
          </a:ln>
        </p:spPr>
        <p:txBody>
          <a:bodyPr spcFirstLastPara="1" wrap="square" lIns="182850" tIns="0" rIns="182850" bIns="0" anchor="t" anchorCtr="0">
            <a:norm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228" name="Google Shape;13228;p1099"/>
          <p:cNvSpPr txBox="1">
            <a:spLocks noGrp="1"/>
          </p:cNvSpPr>
          <p:nvPr>
            <p:ph type="body" idx="3"/>
          </p:nvPr>
        </p:nvSpPr>
        <p:spPr>
          <a:xfrm>
            <a:off x="9258301" y="2521740"/>
            <a:ext cx="8115305"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229" name="Google Shape;13229;p1099"/>
          <p:cNvSpPr txBox="1">
            <a:spLocks noGrp="1"/>
          </p:cNvSpPr>
          <p:nvPr>
            <p:ph type="body" idx="4"/>
          </p:nvPr>
        </p:nvSpPr>
        <p:spPr>
          <a:xfrm>
            <a:off x="9258301" y="3757607"/>
            <a:ext cx="8115305" cy="5526875"/>
          </a:xfrm>
          <a:prstGeom prst="rect">
            <a:avLst/>
          </a:prstGeom>
          <a:solidFill>
            <a:srgbClr val="F3F6FB"/>
          </a:solidFill>
          <a:ln>
            <a:noFill/>
          </a:ln>
        </p:spPr>
        <p:txBody>
          <a:bodyPr spcFirstLastPara="1" wrap="square" lIns="182850" tIns="0" rIns="182850" bIns="0" anchor="t" anchorCtr="0">
            <a:no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230" name="Google Shape;13230;p1099"/>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231" name="Google Shape;13231;p1099"/>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232" name="Google Shape;13232;p1099"/>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351.xml><?xml version="1.0" encoding="utf-8"?>
<p:sldLayout xmlns:a="http://schemas.openxmlformats.org/drawingml/2006/main" xmlns:r="http://schemas.openxmlformats.org/officeDocument/2006/relationships" xmlns:p="http://schemas.openxmlformats.org/presentationml/2006/main" matchingName="Quotation 7">
  <p:cSld name="Quotation 7">
    <p:spTree>
      <p:nvGrpSpPr>
        <p:cNvPr id="1" name="Shape 13233"/>
        <p:cNvGrpSpPr/>
        <p:nvPr/>
      </p:nvGrpSpPr>
      <p:grpSpPr>
        <a:xfrm>
          <a:off x="0" y="0"/>
          <a:ext cx="0" cy="0"/>
          <a:chOff x="0" y="0"/>
          <a:chExt cx="0" cy="0"/>
        </a:xfrm>
      </p:grpSpPr>
      <p:sp>
        <p:nvSpPr>
          <p:cNvPr id="13234" name="Google Shape;13234;p1100"/>
          <p:cNvSpPr/>
          <p:nvPr/>
        </p:nvSpPr>
        <p:spPr>
          <a:xfrm>
            <a:off x="2141040" y="2081801"/>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235" name="Google Shape;13235;p1100"/>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236" name="Google Shape;13236;p1100"/>
          <p:cNvSpPr txBox="1">
            <a:spLocks noGrp="1"/>
          </p:cNvSpPr>
          <p:nvPr>
            <p:ph type="body" idx="1"/>
          </p:nvPr>
        </p:nvSpPr>
        <p:spPr>
          <a:xfrm>
            <a:off x="2141040" y="7511183"/>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237" name="Google Shape;13237;p1100"/>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238" name="Google Shape;13238;p1100"/>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239" name="Google Shape;13239;p1100"/>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3240" name="Google Shape;13240;p1100"/>
          <p:cNvGrpSpPr/>
          <p:nvPr/>
        </p:nvGrpSpPr>
        <p:grpSpPr>
          <a:xfrm>
            <a:off x="10787318" y="0"/>
            <a:ext cx="7500690" cy="2138982"/>
            <a:chOff x="7191545" y="0"/>
            <a:chExt cx="5000460" cy="1425988"/>
          </a:xfrm>
        </p:grpSpPr>
        <p:pic>
          <p:nvPicPr>
            <p:cNvPr id="13241" name="Google Shape;13241;p110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242" name="Google Shape;13242;p1100"/>
            <p:cNvGrpSpPr/>
            <p:nvPr/>
          </p:nvGrpSpPr>
          <p:grpSpPr>
            <a:xfrm>
              <a:off x="7191545" y="0"/>
              <a:ext cx="5000460" cy="1425988"/>
              <a:chOff x="7191545" y="0"/>
              <a:chExt cx="5000460" cy="1425988"/>
            </a:xfrm>
          </p:grpSpPr>
          <p:sp>
            <p:nvSpPr>
              <p:cNvPr id="13243" name="Google Shape;13243;p110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244" name="Google Shape;13244;p110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pic>
        <p:nvPicPr>
          <p:cNvPr id="13245" name="Google Shape;13245;p1100" descr="Open quotation mark with solid fill"/>
          <p:cNvPicPr preferRelativeResize="0"/>
          <p:nvPr/>
        </p:nvPicPr>
        <p:blipFill rotWithShape="1">
          <a:blip r:embed="rId3">
            <a:alphaModFix/>
          </a:blip>
          <a:srcRect/>
          <a:stretch/>
        </p:blipFill>
        <p:spPr>
          <a:xfrm>
            <a:off x="167267" y="204794"/>
            <a:ext cx="3055142" cy="3055142"/>
          </a:xfrm>
          <a:prstGeom prst="rect">
            <a:avLst/>
          </a:prstGeom>
          <a:noFill/>
          <a:ln>
            <a:noFill/>
          </a:ln>
        </p:spPr>
      </p:pic>
    </p:spTree>
  </p:cSld>
  <p:clrMapOvr>
    <a:masterClrMapping/>
  </p:clrMapOvr>
</p:sldLayout>
</file>

<file path=ppt/slideLayouts/slideLayout1352.xml><?xml version="1.0" encoding="utf-8"?>
<p:sldLayout xmlns:a="http://schemas.openxmlformats.org/drawingml/2006/main" xmlns:r="http://schemas.openxmlformats.org/officeDocument/2006/relationships" xmlns:p="http://schemas.openxmlformats.org/presentationml/2006/main" matchingName="1_Quotation 7">
  <p:cSld name="1_Quotation 7">
    <p:spTree>
      <p:nvGrpSpPr>
        <p:cNvPr id="1" name="Shape 13246"/>
        <p:cNvGrpSpPr/>
        <p:nvPr/>
      </p:nvGrpSpPr>
      <p:grpSpPr>
        <a:xfrm>
          <a:off x="0" y="0"/>
          <a:ext cx="0" cy="0"/>
          <a:chOff x="0" y="0"/>
          <a:chExt cx="0" cy="0"/>
        </a:xfrm>
      </p:grpSpPr>
      <p:sp>
        <p:nvSpPr>
          <p:cNvPr id="13247" name="Google Shape;13247;p1101"/>
          <p:cNvSpPr/>
          <p:nvPr/>
        </p:nvSpPr>
        <p:spPr>
          <a:xfrm>
            <a:off x="2141040" y="2081801"/>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248" name="Google Shape;13248;p1101"/>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249" name="Google Shape;13249;p1101"/>
          <p:cNvSpPr txBox="1">
            <a:spLocks noGrp="1"/>
          </p:cNvSpPr>
          <p:nvPr>
            <p:ph type="body" idx="1"/>
          </p:nvPr>
        </p:nvSpPr>
        <p:spPr>
          <a:xfrm>
            <a:off x="2141040" y="7511183"/>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250" name="Google Shape;13250;p1101"/>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251" name="Google Shape;13251;p1101"/>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252" name="Google Shape;13252;p1101"/>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3253" name="Google Shape;13253;p1101"/>
          <p:cNvGrpSpPr/>
          <p:nvPr/>
        </p:nvGrpSpPr>
        <p:grpSpPr>
          <a:xfrm>
            <a:off x="10787318" y="0"/>
            <a:ext cx="7500690" cy="2138982"/>
            <a:chOff x="7191545" y="0"/>
            <a:chExt cx="5000460" cy="1425988"/>
          </a:xfrm>
        </p:grpSpPr>
        <p:pic>
          <p:nvPicPr>
            <p:cNvPr id="13254" name="Google Shape;13254;p1101"/>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255" name="Google Shape;13255;p1101"/>
            <p:cNvGrpSpPr/>
            <p:nvPr/>
          </p:nvGrpSpPr>
          <p:grpSpPr>
            <a:xfrm>
              <a:off x="7191545" y="0"/>
              <a:ext cx="5000460" cy="1425988"/>
              <a:chOff x="7191545" y="0"/>
              <a:chExt cx="5000460" cy="1425988"/>
            </a:xfrm>
          </p:grpSpPr>
          <p:sp>
            <p:nvSpPr>
              <p:cNvPr id="13256" name="Google Shape;13256;p1101"/>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257" name="Google Shape;13257;p1101"/>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pic>
        <p:nvPicPr>
          <p:cNvPr id="13258" name="Google Shape;13258;p1101" descr="Open quotation mark with solid fill"/>
          <p:cNvPicPr preferRelativeResize="0"/>
          <p:nvPr/>
        </p:nvPicPr>
        <p:blipFill rotWithShape="1">
          <a:blip r:embed="rId3">
            <a:alphaModFix/>
          </a:blip>
          <a:srcRect/>
          <a:stretch/>
        </p:blipFill>
        <p:spPr>
          <a:xfrm>
            <a:off x="167267" y="204794"/>
            <a:ext cx="3055142" cy="3055142"/>
          </a:xfrm>
          <a:prstGeom prst="rect">
            <a:avLst/>
          </a:prstGeom>
          <a:noFill/>
          <a:ln>
            <a:noFill/>
          </a:ln>
        </p:spPr>
      </p:pic>
    </p:spTree>
  </p:cSld>
  <p:clrMapOvr>
    <a:masterClrMapping/>
  </p:clrMapOvr>
</p:sldLayout>
</file>

<file path=ppt/slideLayouts/slideLayout1353.xml><?xml version="1.0" encoding="utf-8"?>
<p:sldLayout xmlns:a="http://schemas.openxmlformats.org/drawingml/2006/main" xmlns:r="http://schemas.openxmlformats.org/officeDocument/2006/relationships" xmlns:p="http://schemas.openxmlformats.org/presentationml/2006/main" matchingName="End 4">
  <p:cSld name="End 4">
    <p:spTree>
      <p:nvGrpSpPr>
        <p:cNvPr id="1" name="Shape 13259"/>
        <p:cNvGrpSpPr/>
        <p:nvPr/>
      </p:nvGrpSpPr>
      <p:grpSpPr>
        <a:xfrm>
          <a:off x="0" y="0"/>
          <a:ext cx="0" cy="0"/>
          <a:chOff x="0" y="0"/>
          <a:chExt cx="0" cy="0"/>
        </a:xfrm>
      </p:grpSpPr>
      <p:grpSp>
        <p:nvGrpSpPr>
          <p:cNvPr id="13260" name="Google Shape;13260;p1102"/>
          <p:cNvGrpSpPr/>
          <p:nvPr/>
        </p:nvGrpSpPr>
        <p:grpSpPr>
          <a:xfrm>
            <a:off x="0" y="0"/>
            <a:ext cx="18287994" cy="3223245"/>
            <a:chOff x="0" y="0"/>
            <a:chExt cx="12191996" cy="2148830"/>
          </a:xfrm>
        </p:grpSpPr>
        <p:sp>
          <p:nvSpPr>
            <p:cNvPr id="13261" name="Google Shape;13261;p1102"/>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262" name="Google Shape;13262;p1102"/>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sp>
        <p:nvSpPr>
          <p:cNvPr id="13263" name="Google Shape;13263;p1102"/>
          <p:cNvSpPr/>
          <p:nvPr/>
        </p:nvSpPr>
        <p:spPr>
          <a:xfrm>
            <a:off x="1353549" y="2276540"/>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264" name="Google Shape;13264;p1102"/>
          <p:cNvSpPr txBox="1">
            <a:spLocks noGrp="1"/>
          </p:cNvSpPr>
          <p:nvPr>
            <p:ph type="body" idx="1"/>
          </p:nvPr>
        </p:nvSpPr>
        <p:spPr>
          <a:xfrm>
            <a:off x="1828795" y="5143501"/>
            <a:ext cx="8373974" cy="2120342"/>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265" name="Google Shape;13265;p1102"/>
          <p:cNvSpPr txBox="1">
            <a:spLocks noGrp="1"/>
          </p:cNvSpPr>
          <p:nvPr>
            <p:ph type="title"/>
          </p:nvPr>
        </p:nvSpPr>
        <p:spPr>
          <a:xfrm>
            <a:off x="1828795" y="2831229"/>
            <a:ext cx="8373974" cy="161739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3266" name="Google Shape;13266;p1102"/>
          <p:cNvPicPr preferRelativeResize="0"/>
          <p:nvPr/>
        </p:nvPicPr>
        <p:blipFill rotWithShape="1">
          <a:blip r:embed="rId2">
            <a:alphaModFix/>
          </a:blip>
          <a:srcRect/>
          <a:stretch/>
        </p:blipFill>
        <p:spPr>
          <a:xfrm>
            <a:off x="1353549" y="342557"/>
            <a:ext cx="3037970" cy="1367910"/>
          </a:xfrm>
          <a:prstGeom prst="rect">
            <a:avLst/>
          </a:prstGeom>
          <a:noFill/>
          <a:ln>
            <a:noFill/>
          </a:ln>
        </p:spPr>
      </p:pic>
    </p:spTree>
  </p:cSld>
  <p:clrMapOvr>
    <a:masterClrMapping/>
  </p:clrMapOvr>
</p:sldLayout>
</file>

<file path=ppt/slideLayouts/slideLayout1354.xml><?xml version="1.0" encoding="utf-8"?>
<p:sldLayout xmlns:a="http://schemas.openxmlformats.org/drawingml/2006/main" xmlns:r="http://schemas.openxmlformats.org/officeDocument/2006/relationships" xmlns:p="http://schemas.openxmlformats.org/presentationml/2006/main" matchingName="Title Only 4">
  <p:cSld name="Title Only 4">
    <p:spTree>
      <p:nvGrpSpPr>
        <p:cNvPr id="1" name="Shape 13267"/>
        <p:cNvGrpSpPr/>
        <p:nvPr/>
      </p:nvGrpSpPr>
      <p:grpSpPr>
        <a:xfrm>
          <a:off x="0" y="0"/>
          <a:ext cx="0" cy="0"/>
          <a:chOff x="0" y="0"/>
          <a:chExt cx="0" cy="0"/>
        </a:xfrm>
      </p:grpSpPr>
      <p:grpSp>
        <p:nvGrpSpPr>
          <p:cNvPr id="13268" name="Google Shape;13268;p1103"/>
          <p:cNvGrpSpPr/>
          <p:nvPr/>
        </p:nvGrpSpPr>
        <p:grpSpPr>
          <a:xfrm>
            <a:off x="10787318" y="0"/>
            <a:ext cx="7500690" cy="2138982"/>
            <a:chOff x="7191545" y="0"/>
            <a:chExt cx="5000460" cy="1425988"/>
          </a:xfrm>
        </p:grpSpPr>
        <p:pic>
          <p:nvPicPr>
            <p:cNvPr id="13269" name="Google Shape;13269;p1103"/>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270" name="Google Shape;13270;p1103"/>
            <p:cNvGrpSpPr/>
            <p:nvPr/>
          </p:nvGrpSpPr>
          <p:grpSpPr>
            <a:xfrm>
              <a:off x="7191545" y="0"/>
              <a:ext cx="5000460" cy="1425988"/>
              <a:chOff x="7191545" y="0"/>
              <a:chExt cx="5000460" cy="1425988"/>
            </a:xfrm>
          </p:grpSpPr>
          <p:sp>
            <p:nvSpPr>
              <p:cNvPr id="13271" name="Google Shape;13271;p1103"/>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272" name="Google Shape;13272;p1103"/>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3273" name="Google Shape;13273;p1103"/>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274" name="Google Shape;13274;p1103"/>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275" name="Google Shape;13275;p1103"/>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276" name="Google Shape;13276;p1103"/>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355.xml><?xml version="1.0" encoding="utf-8"?>
<p:sldLayout xmlns:a="http://schemas.openxmlformats.org/drawingml/2006/main" xmlns:r="http://schemas.openxmlformats.org/officeDocument/2006/relationships" xmlns:p="http://schemas.openxmlformats.org/presentationml/2006/main" matchingName="End 5">
  <p:cSld name="End 5">
    <p:spTree>
      <p:nvGrpSpPr>
        <p:cNvPr id="1" name="Shape 13277"/>
        <p:cNvGrpSpPr/>
        <p:nvPr/>
      </p:nvGrpSpPr>
      <p:grpSpPr>
        <a:xfrm>
          <a:off x="0" y="0"/>
          <a:ext cx="0" cy="0"/>
          <a:chOff x="0" y="0"/>
          <a:chExt cx="0" cy="0"/>
        </a:xfrm>
      </p:grpSpPr>
      <p:grpSp>
        <p:nvGrpSpPr>
          <p:cNvPr id="13278" name="Google Shape;13278;p1104"/>
          <p:cNvGrpSpPr/>
          <p:nvPr/>
        </p:nvGrpSpPr>
        <p:grpSpPr>
          <a:xfrm>
            <a:off x="0" y="0"/>
            <a:ext cx="18287994" cy="3223245"/>
            <a:chOff x="0" y="0"/>
            <a:chExt cx="12191996" cy="2148830"/>
          </a:xfrm>
        </p:grpSpPr>
        <p:sp>
          <p:nvSpPr>
            <p:cNvPr id="13279" name="Google Shape;13279;p1104"/>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280" name="Google Shape;13280;p1104"/>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sp>
        <p:nvSpPr>
          <p:cNvPr id="13281" name="Google Shape;13281;p1104"/>
          <p:cNvSpPr/>
          <p:nvPr/>
        </p:nvSpPr>
        <p:spPr>
          <a:xfrm>
            <a:off x="1353549" y="2276540"/>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282" name="Google Shape;13282;p1104"/>
          <p:cNvSpPr txBox="1">
            <a:spLocks noGrp="1"/>
          </p:cNvSpPr>
          <p:nvPr>
            <p:ph type="body" idx="1"/>
          </p:nvPr>
        </p:nvSpPr>
        <p:spPr>
          <a:xfrm>
            <a:off x="1828795" y="5143501"/>
            <a:ext cx="8373974" cy="2120342"/>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283" name="Google Shape;13283;p1104"/>
          <p:cNvSpPr txBox="1">
            <a:spLocks noGrp="1"/>
          </p:cNvSpPr>
          <p:nvPr>
            <p:ph type="title"/>
          </p:nvPr>
        </p:nvSpPr>
        <p:spPr>
          <a:xfrm>
            <a:off x="1828795" y="2831229"/>
            <a:ext cx="8373974" cy="161739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3284" name="Google Shape;13284;p1104"/>
          <p:cNvPicPr preferRelativeResize="0"/>
          <p:nvPr/>
        </p:nvPicPr>
        <p:blipFill rotWithShape="1">
          <a:blip r:embed="rId2">
            <a:alphaModFix/>
          </a:blip>
          <a:srcRect/>
          <a:stretch/>
        </p:blipFill>
        <p:spPr>
          <a:xfrm>
            <a:off x="1353549" y="342557"/>
            <a:ext cx="3037970" cy="1367910"/>
          </a:xfrm>
          <a:prstGeom prst="rect">
            <a:avLst/>
          </a:prstGeom>
          <a:noFill/>
          <a:ln>
            <a:noFill/>
          </a:ln>
        </p:spPr>
      </p:pic>
    </p:spTree>
  </p:cSld>
  <p:clrMapOvr>
    <a:masterClrMapping/>
  </p:clrMapOvr>
</p:sldLayout>
</file>

<file path=ppt/slideLayouts/slideLayout1356.xml><?xml version="1.0" encoding="utf-8"?>
<p:sldLayout xmlns:a="http://schemas.openxmlformats.org/drawingml/2006/main" xmlns:r="http://schemas.openxmlformats.org/officeDocument/2006/relationships" xmlns:p="http://schemas.openxmlformats.org/presentationml/2006/main" matchingName="Blank 3">
  <p:cSld name="Blank 3">
    <p:spTree>
      <p:nvGrpSpPr>
        <p:cNvPr id="1" name="Shape 13285"/>
        <p:cNvGrpSpPr/>
        <p:nvPr/>
      </p:nvGrpSpPr>
      <p:grpSpPr>
        <a:xfrm>
          <a:off x="0" y="0"/>
          <a:ext cx="0" cy="0"/>
          <a:chOff x="0" y="0"/>
          <a:chExt cx="0" cy="0"/>
        </a:xfrm>
      </p:grpSpPr>
      <p:sp>
        <p:nvSpPr>
          <p:cNvPr id="13286" name="Google Shape;13286;p1105"/>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287" name="Google Shape;13287;p1105"/>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288" name="Google Shape;13288;p1105"/>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3289" name="Google Shape;13289;p1105"/>
          <p:cNvGrpSpPr/>
          <p:nvPr/>
        </p:nvGrpSpPr>
        <p:grpSpPr>
          <a:xfrm>
            <a:off x="10787318" y="0"/>
            <a:ext cx="7500690" cy="2138982"/>
            <a:chOff x="7191545" y="0"/>
            <a:chExt cx="5000460" cy="1425988"/>
          </a:xfrm>
        </p:grpSpPr>
        <p:pic>
          <p:nvPicPr>
            <p:cNvPr id="13290" name="Google Shape;13290;p1105"/>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291" name="Google Shape;13291;p1105"/>
            <p:cNvGrpSpPr/>
            <p:nvPr/>
          </p:nvGrpSpPr>
          <p:grpSpPr>
            <a:xfrm>
              <a:off x="7191545" y="0"/>
              <a:ext cx="5000460" cy="1425988"/>
              <a:chOff x="7191545" y="0"/>
              <a:chExt cx="5000460" cy="1425988"/>
            </a:xfrm>
          </p:grpSpPr>
          <p:sp>
            <p:nvSpPr>
              <p:cNvPr id="13292" name="Google Shape;13292;p1105"/>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293" name="Google Shape;13293;p1105"/>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Tree>
  </p:cSld>
  <p:clrMapOvr>
    <a:masterClrMapping/>
  </p:clrMapOvr>
</p:sldLayout>
</file>

<file path=ppt/slideLayouts/slideLayout1357.xml><?xml version="1.0" encoding="utf-8"?>
<p:sldLayout xmlns:a="http://schemas.openxmlformats.org/drawingml/2006/main" xmlns:r="http://schemas.openxmlformats.org/officeDocument/2006/relationships" xmlns:p="http://schemas.openxmlformats.org/presentationml/2006/main" matchingName="Quotation 8">
  <p:cSld name="Quotation 8">
    <p:spTree>
      <p:nvGrpSpPr>
        <p:cNvPr id="1" name="Shape 13294"/>
        <p:cNvGrpSpPr/>
        <p:nvPr/>
      </p:nvGrpSpPr>
      <p:grpSpPr>
        <a:xfrm>
          <a:off x="0" y="0"/>
          <a:ext cx="0" cy="0"/>
          <a:chOff x="0" y="0"/>
          <a:chExt cx="0" cy="0"/>
        </a:xfrm>
      </p:grpSpPr>
      <p:sp>
        <p:nvSpPr>
          <p:cNvPr id="13295" name="Google Shape;13295;p1106"/>
          <p:cNvSpPr/>
          <p:nvPr/>
        </p:nvSpPr>
        <p:spPr>
          <a:xfrm>
            <a:off x="2141040" y="2081801"/>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296" name="Google Shape;13296;p1106"/>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297" name="Google Shape;13297;p1106"/>
          <p:cNvSpPr txBox="1">
            <a:spLocks noGrp="1"/>
          </p:cNvSpPr>
          <p:nvPr>
            <p:ph type="body" idx="1"/>
          </p:nvPr>
        </p:nvSpPr>
        <p:spPr>
          <a:xfrm>
            <a:off x="2141040" y="7511183"/>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298" name="Google Shape;13298;p1106"/>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299" name="Google Shape;13299;p1106"/>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300" name="Google Shape;13300;p1106"/>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3301" name="Google Shape;13301;p1106"/>
          <p:cNvGrpSpPr/>
          <p:nvPr/>
        </p:nvGrpSpPr>
        <p:grpSpPr>
          <a:xfrm>
            <a:off x="10787318" y="0"/>
            <a:ext cx="7500690" cy="2138982"/>
            <a:chOff x="7191545" y="0"/>
            <a:chExt cx="5000460" cy="1425988"/>
          </a:xfrm>
        </p:grpSpPr>
        <p:pic>
          <p:nvPicPr>
            <p:cNvPr id="13302" name="Google Shape;13302;p1106"/>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303" name="Google Shape;13303;p1106"/>
            <p:cNvGrpSpPr/>
            <p:nvPr/>
          </p:nvGrpSpPr>
          <p:grpSpPr>
            <a:xfrm>
              <a:off x="7191545" y="0"/>
              <a:ext cx="5000460" cy="1425988"/>
              <a:chOff x="7191545" y="0"/>
              <a:chExt cx="5000460" cy="1425988"/>
            </a:xfrm>
          </p:grpSpPr>
          <p:sp>
            <p:nvSpPr>
              <p:cNvPr id="13304" name="Google Shape;13304;p1106"/>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305" name="Google Shape;13305;p1106"/>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pic>
        <p:nvPicPr>
          <p:cNvPr id="13306" name="Google Shape;13306;p1106" descr="Open quotation mark with solid fill"/>
          <p:cNvPicPr preferRelativeResize="0"/>
          <p:nvPr/>
        </p:nvPicPr>
        <p:blipFill rotWithShape="1">
          <a:blip r:embed="rId3">
            <a:alphaModFix/>
          </a:blip>
          <a:srcRect/>
          <a:stretch/>
        </p:blipFill>
        <p:spPr>
          <a:xfrm>
            <a:off x="167267" y="204794"/>
            <a:ext cx="3055142" cy="3055142"/>
          </a:xfrm>
          <a:prstGeom prst="rect">
            <a:avLst/>
          </a:prstGeom>
          <a:noFill/>
          <a:ln>
            <a:noFill/>
          </a:ln>
        </p:spPr>
      </p:pic>
    </p:spTree>
  </p:cSld>
  <p:clrMapOvr>
    <a:masterClrMapping/>
  </p:clrMapOvr>
</p:sldLayout>
</file>

<file path=ppt/slideLayouts/slideLayout1358.xml><?xml version="1.0" encoding="utf-8"?>
<p:sldLayout xmlns:a="http://schemas.openxmlformats.org/drawingml/2006/main" xmlns:r="http://schemas.openxmlformats.org/officeDocument/2006/relationships" xmlns:p="http://schemas.openxmlformats.org/presentationml/2006/main" matchingName="1_Quotation 8">
  <p:cSld name="1_Quotation 8">
    <p:spTree>
      <p:nvGrpSpPr>
        <p:cNvPr id="1" name="Shape 13307"/>
        <p:cNvGrpSpPr/>
        <p:nvPr/>
      </p:nvGrpSpPr>
      <p:grpSpPr>
        <a:xfrm>
          <a:off x="0" y="0"/>
          <a:ext cx="0" cy="0"/>
          <a:chOff x="0" y="0"/>
          <a:chExt cx="0" cy="0"/>
        </a:xfrm>
      </p:grpSpPr>
      <p:sp>
        <p:nvSpPr>
          <p:cNvPr id="13308" name="Google Shape;13308;p1107"/>
          <p:cNvSpPr/>
          <p:nvPr/>
        </p:nvSpPr>
        <p:spPr>
          <a:xfrm>
            <a:off x="2141040" y="2081801"/>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309" name="Google Shape;13309;p1107"/>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310" name="Google Shape;13310;p1107"/>
          <p:cNvSpPr txBox="1">
            <a:spLocks noGrp="1"/>
          </p:cNvSpPr>
          <p:nvPr>
            <p:ph type="body" idx="1"/>
          </p:nvPr>
        </p:nvSpPr>
        <p:spPr>
          <a:xfrm>
            <a:off x="2141040" y="7511183"/>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311" name="Google Shape;13311;p1107"/>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312" name="Google Shape;13312;p1107"/>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313" name="Google Shape;13313;p1107"/>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3314" name="Google Shape;13314;p1107"/>
          <p:cNvGrpSpPr/>
          <p:nvPr/>
        </p:nvGrpSpPr>
        <p:grpSpPr>
          <a:xfrm>
            <a:off x="10787318" y="0"/>
            <a:ext cx="7500690" cy="2138982"/>
            <a:chOff x="7191545" y="0"/>
            <a:chExt cx="5000460" cy="1425988"/>
          </a:xfrm>
        </p:grpSpPr>
        <p:pic>
          <p:nvPicPr>
            <p:cNvPr id="13315" name="Google Shape;13315;p1107"/>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316" name="Google Shape;13316;p1107"/>
            <p:cNvGrpSpPr/>
            <p:nvPr/>
          </p:nvGrpSpPr>
          <p:grpSpPr>
            <a:xfrm>
              <a:off x="7191545" y="0"/>
              <a:ext cx="5000460" cy="1425988"/>
              <a:chOff x="7191545" y="0"/>
              <a:chExt cx="5000460" cy="1425988"/>
            </a:xfrm>
          </p:grpSpPr>
          <p:sp>
            <p:nvSpPr>
              <p:cNvPr id="13317" name="Google Shape;13317;p1107"/>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318" name="Google Shape;13318;p1107"/>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pic>
        <p:nvPicPr>
          <p:cNvPr id="13319" name="Google Shape;13319;p1107" descr="Open quotation mark with solid fill"/>
          <p:cNvPicPr preferRelativeResize="0"/>
          <p:nvPr/>
        </p:nvPicPr>
        <p:blipFill rotWithShape="1">
          <a:blip r:embed="rId3">
            <a:alphaModFix/>
          </a:blip>
          <a:srcRect/>
          <a:stretch/>
        </p:blipFill>
        <p:spPr>
          <a:xfrm>
            <a:off x="167267" y="204794"/>
            <a:ext cx="3055142" cy="3055142"/>
          </a:xfrm>
          <a:prstGeom prst="rect">
            <a:avLst/>
          </a:prstGeom>
          <a:noFill/>
          <a:ln>
            <a:noFill/>
          </a:ln>
        </p:spPr>
      </p:pic>
    </p:spTree>
  </p:cSld>
  <p:clrMapOvr>
    <a:masterClrMapping/>
  </p:clrMapOvr>
</p:sldLayout>
</file>

<file path=ppt/slideLayouts/slideLayout1359.xml><?xml version="1.0" encoding="utf-8"?>
<p:sldLayout xmlns:a="http://schemas.openxmlformats.org/drawingml/2006/main" xmlns:r="http://schemas.openxmlformats.org/officeDocument/2006/relationships" xmlns:p="http://schemas.openxmlformats.org/presentationml/2006/main" matchingName="Cover 7">
  <p:cSld name="Cover 7">
    <p:spTree>
      <p:nvGrpSpPr>
        <p:cNvPr id="1" name="Shape 13320"/>
        <p:cNvGrpSpPr/>
        <p:nvPr/>
      </p:nvGrpSpPr>
      <p:grpSpPr>
        <a:xfrm>
          <a:off x="0" y="0"/>
          <a:ext cx="0" cy="0"/>
          <a:chOff x="0" y="0"/>
          <a:chExt cx="0" cy="0"/>
        </a:xfrm>
      </p:grpSpPr>
      <p:sp>
        <p:nvSpPr>
          <p:cNvPr id="13321" name="Google Shape;13321;p1108"/>
          <p:cNvSpPr/>
          <p:nvPr/>
        </p:nvSpPr>
        <p:spPr>
          <a:xfrm>
            <a:off x="1353549" y="1941623"/>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322" name="Google Shape;13322;p1108"/>
          <p:cNvSpPr txBox="1">
            <a:spLocks noGrp="1"/>
          </p:cNvSpPr>
          <p:nvPr>
            <p:ph type="title"/>
          </p:nvPr>
        </p:nvSpPr>
        <p:spPr>
          <a:xfrm>
            <a:off x="2119958" y="2341992"/>
            <a:ext cx="7791648" cy="273951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323" name="Google Shape;13323;p1108"/>
          <p:cNvSpPr txBox="1">
            <a:spLocks noGrp="1"/>
          </p:cNvSpPr>
          <p:nvPr>
            <p:ph type="subTitle" idx="1"/>
          </p:nvPr>
        </p:nvSpPr>
        <p:spPr>
          <a:xfrm>
            <a:off x="2119958" y="5650292"/>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3324" name="Google Shape;13324;p1108"/>
          <p:cNvGrpSpPr/>
          <p:nvPr/>
        </p:nvGrpSpPr>
        <p:grpSpPr>
          <a:xfrm>
            <a:off x="0" y="7530523"/>
            <a:ext cx="18287994" cy="2756477"/>
            <a:chOff x="0" y="5020348"/>
            <a:chExt cx="12191996" cy="1837651"/>
          </a:xfrm>
        </p:grpSpPr>
        <p:sp>
          <p:nvSpPr>
            <p:cNvPr id="13325" name="Google Shape;13325;p1108"/>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326" name="Google Shape;13326;p1108"/>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13327" name="Google Shape;13327;p1108"/>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1360.xml><?xml version="1.0" encoding="utf-8"?>
<p:sldLayout xmlns:a="http://schemas.openxmlformats.org/drawingml/2006/main" xmlns:r="http://schemas.openxmlformats.org/officeDocument/2006/relationships" xmlns:p="http://schemas.openxmlformats.org/presentationml/2006/main" matchingName="Divider 8">
  <p:cSld name="Divider 8">
    <p:spTree>
      <p:nvGrpSpPr>
        <p:cNvPr id="1" name="Shape 13328"/>
        <p:cNvGrpSpPr/>
        <p:nvPr/>
      </p:nvGrpSpPr>
      <p:grpSpPr>
        <a:xfrm>
          <a:off x="0" y="0"/>
          <a:ext cx="0" cy="0"/>
          <a:chOff x="0" y="0"/>
          <a:chExt cx="0" cy="0"/>
        </a:xfrm>
      </p:grpSpPr>
      <p:grpSp>
        <p:nvGrpSpPr>
          <p:cNvPr id="13329" name="Google Shape;13329;p1109"/>
          <p:cNvGrpSpPr/>
          <p:nvPr/>
        </p:nvGrpSpPr>
        <p:grpSpPr>
          <a:xfrm>
            <a:off x="0" y="7530523"/>
            <a:ext cx="18287994" cy="2756477"/>
            <a:chOff x="0" y="5020348"/>
            <a:chExt cx="12191996" cy="1837651"/>
          </a:xfrm>
        </p:grpSpPr>
        <p:sp>
          <p:nvSpPr>
            <p:cNvPr id="13330" name="Google Shape;13330;p1109"/>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331" name="Google Shape;13331;p1109"/>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332" name="Google Shape;13332;p1109"/>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13333" name="Google Shape;13333;p1109"/>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3334" name="Google Shape;13334;p1109"/>
          <p:cNvSpPr txBox="1">
            <a:spLocks noGrp="1"/>
          </p:cNvSpPr>
          <p:nvPr>
            <p:ph type="title"/>
          </p:nvPr>
        </p:nvSpPr>
        <p:spPr>
          <a:xfrm>
            <a:off x="2119958" y="1052621"/>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335" name="Google Shape;13335;p1109"/>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361.xml><?xml version="1.0" encoding="utf-8"?>
<p:sldLayout xmlns:a="http://schemas.openxmlformats.org/drawingml/2006/main" xmlns:r="http://schemas.openxmlformats.org/officeDocument/2006/relationships" xmlns:p="http://schemas.openxmlformats.org/presentationml/2006/main" matchingName="Photo Slide 7">
  <p:cSld name="Photo Slide 7">
    <p:spTree>
      <p:nvGrpSpPr>
        <p:cNvPr id="1" name="Shape 13336"/>
        <p:cNvGrpSpPr/>
        <p:nvPr/>
      </p:nvGrpSpPr>
      <p:grpSpPr>
        <a:xfrm>
          <a:off x="0" y="0"/>
          <a:ext cx="0" cy="0"/>
          <a:chOff x="0" y="0"/>
          <a:chExt cx="0" cy="0"/>
        </a:xfrm>
      </p:grpSpPr>
      <p:sp>
        <p:nvSpPr>
          <p:cNvPr id="13337" name="Google Shape;13337;p1110"/>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3338" name="Google Shape;13338;p1110"/>
          <p:cNvCxnSpPr/>
          <p:nvPr/>
        </p:nvCxnSpPr>
        <p:spPr>
          <a:xfrm>
            <a:off x="685801"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3339" name="Google Shape;13339;p1110"/>
          <p:cNvGrpSpPr/>
          <p:nvPr/>
        </p:nvGrpSpPr>
        <p:grpSpPr>
          <a:xfrm>
            <a:off x="1" y="8069137"/>
            <a:ext cx="4211045" cy="1130843"/>
            <a:chOff x="0" y="5379424"/>
            <a:chExt cx="2807363" cy="753895"/>
          </a:xfrm>
        </p:grpSpPr>
        <p:sp>
          <p:nvSpPr>
            <p:cNvPr id="13340" name="Google Shape;13340;p1110"/>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341" name="Google Shape;13341;p1110"/>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grpSp>
      <p:pic>
        <p:nvPicPr>
          <p:cNvPr id="13342" name="Google Shape;13342;p1110"/>
          <p:cNvPicPr preferRelativeResize="0"/>
          <p:nvPr/>
        </p:nvPicPr>
        <p:blipFill rotWithShape="1">
          <a:blip r:embed="rId2">
            <a:alphaModFix/>
          </a:blip>
          <a:srcRect/>
          <a:stretch/>
        </p:blipFill>
        <p:spPr>
          <a:xfrm>
            <a:off x="770017" y="6578303"/>
            <a:ext cx="3037970" cy="1367910"/>
          </a:xfrm>
          <a:prstGeom prst="rect">
            <a:avLst/>
          </a:prstGeom>
          <a:noFill/>
          <a:ln>
            <a:noFill/>
          </a:ln>
        </p:spPr>
      </p:pic>
    </p:spTree>
  </p:cSld>
  <p:clrMapOvr>
    <a:masterClrMapping/>
  </p:clrMapOvr>
</p:sldLayout>
</file>

<file path=ppt/slideLayouts/slideLayout1362.xml><?xml version="1.0" encoding="utf-8"?>
<p:sldLayout xmlns:a="http://schemas.openxmlformats.org/drawingml/2006/main" xmlns:r="http://schemas.openxmlformats.org/officeDocument/2006/relationships" xmlns:p="http://schemas.openxmlformats.org/presentationml/2006/main" matchingName="Quotation 9">
  <p:cSld name="Quotation 9">
    <p:spTree>
      <p:nvGrpSpPr>
        <p:cNvPr id="1" name="Shape 13343"/>
        <p:cNvGrpSpPr/>
        <p:nvPr/>
      </p:nvGrpSpPr>
      <p:grpSpPr>
        <a:xfrm>
          <a:off x="0" y="0"/>
          <a:ext cx="0" cy="0"/>
          <a:chOff x="0" y="0"/>
          <a:chExt cx="0" cy="0"/>
        </a:xfrm>
      </p:grpSpPr>
      <p:sp>
        <p:nvSpPr>
          <p:cNvPr id="13344" name="Google Shape;13344;p1111"/>
          <p:cNvSpPr/>
          <p:nvPr/>
        </p:nvSpPr>
        <p:spPr>
          <a:xfrm>
            <a:off x="2141040" y="2081801"/>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345" name="Google Shape;13345;p1111"/>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346" name="Google Shape;13346;p1111"/>
          <p:cNvSpPr txBox="1">
            <a:spLocks noGrp="1"/>
          </p:cNvSpPr>
          <p:nvPr>
            <p:ph type="body" idx="1"/>
          </p:nvPr>
        </p:nvSpPr>
        <p:spPr>
          <a:xfrm>
            <a:off x="2141040" y="7511183"/>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347" name="Google Shape;13347;p1111"/>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348" name="Google Shape;13348;p1111"/>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349" name="Google Shape;13349;p1111"/>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3350" name="Google Shape;13350;p1111"/>
          <p:cNvGrpSpPr/>
          <p:nvPr/>
        </p:nvGrpSpPr>
        <p:grpSpPr>
          <a:xfrm>
            <a:off x="10787318" y="0"/>
            <a:ext cx="7500690" cy="2138982"/>
            <a:chOff x="7191545" y="0"/>
            <a:chExt cx="5000460" cy="1425988"/>
          </a:xfrm>
        </p:grpSpPr>
        <p:pic>
          <p:nvPicPr>
            <p:cNvPr id="13351" name="Google Shape;13351;p1111"/>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352" name="Google Shape;13352;p1111"/>
            <p:cNvGrpSpPr/>
            <p:nvPr/>
          </p:nvGrpSpPr>
          <p:grpSpPr>
            <a:xfrm>
              <a:off x="7191545" y="0"/>
              <a:ext cx="5000460" cy="1425988"/>
              <a:chOff x="7191545" y="0"/>
              <a:chExt cx="5000460" cy="1425988"/>
            </a:xfrm>
          </p:grpSpPr>
          <p:sp>
            <p:nvSpPr>
              <p:cNvPr id="13353" name="Google Shape;13353;p1111"/>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354" name="Google Shape;13354;p1111"/>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pic>
        <p:nvPicPr>
          <p:cNvPr id="13355" name="Google Shape;13355;p1111" descr="Open quotation mark with solid fill"/>
          <p:cNvPicPr preferRelativeResize="0"/>
          <p:nvPr/>
        </p:nvPicPr>
        <p:blipFill rotWithShape="1">
          <a:blip r:embed="rId3">
            <a:alphaModFix/>
          </a:blip>
          <a:srcRect/>
          <a:stretch/>
        </p:blipFill>
        <p:spPr>
          <a:xfrm>
            <a:off x="167267" y="204794"/>
            <a:ext cx="3055142" cy="3055142"/>
          </a:xfrm>
          <a:prstGeom prst="rect">
            <a:avLst/>
          </a:prstGeom>
          <a:noFill/>
          <a:ln>
            <a:noFill/>
          </a:ln>
        </p:spPr>
      </p:pic>
    </p:spTree>
  </p:cSld>
  <p:clrMapOvr>
    <a:masterClrMapping/>
  </p:clrMapOvr>
</p:sldLayout>
</file>

<file path=ppt/slideLayouts/slideLayout1363.xml><?xml version="1.0" encoding="utf-8"?>
<p:sldLayout xmlns:a="http://schemas.openxmlformats.org/drawingml/2006/main" xmlns:r="http://schemas.openxmlformats.org/officeDocument/2006/relationships" xmlns:p="http://schemas.openxmlformats.org/presentationml/2006/main" matchingName="Quotation 10">
  <p:cSld name="Quotation 10">
    <p:spTree>
      <p:nvGrpSpPr>
        <p:cNvPr id="1" name="Shape 13356"/>
        <p:cNvGrpSpPr/>
        <p:nvPr/>
      </p:nvGrpSpPr>
      <p:grpSpPr>
        <a:xfrm>
          <a:off x="0" y="0"/>
          <a:ext cx="0" cy="0"/>
          <a:chOff x="0" y="0"/>
          <a:chExt cx="0" cy="0"/>
        </a:xfrm>
      </p:grpSpPr>
      <p:sp>
        <p:nvSpPr>
          <p:cNvPr id="13357" name="Google Shape;13357;p1112"/>
          <p:cNvSpPr/>
          <p:nvPr/>
        </p:nvSpPr>
        <p:spPr>
          <a:xfrm>
            <a:off x="2141040" y="2081801"/>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358" name="Google Shape;13358;p1112"/>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359" name="Google Shape;13359;p1112"/>
          <p:cNvSpPr txBox="1">
            <a:spLocks noGrp="1"/>
          </p:cNvSpPr>
          <p:nvPr>
            <p:ph type="body" idx="1"/>
          </p:nvPr>
        </p:nvSpPr>
        <p:spPr>
          <a:xfrm>
            <a:off x="2141040" y="7511183"/>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360" name="Google Shape;13360;p1112"/>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361" name="Google Shape;13361;p1112"/>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362" name="Google Shape;13362;p1112"/>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3363" name="Google Shape;13363;p1112"/>
          <p:cNvGrpSpPr/>
          <p:nvPr/>
        </p:nvGrpSpPr>
        <p:grpSpPr>
          <a:xfrm>
            <a:off x="10787318" y="0"/>
            <a:ext cx="7500690" cy="2138982"/>
            <a:chOff x="7191545" y="0"/>
            <a:chExt cx="5000460" cy="1425988"/>
          </a:xfrm>
        </p:grpSpPr>
        <p:pic>
          <p:nvPicPr>
            <p:cNvPr id="13364" name="Google Shape;13364;p111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365" name="Google Shape;13365;p1112"/>
            <p:cNvGrpSpPr/>
            <p:nvPr/>
          </p:nvGrpSpPr>
          <p:grpSpPr>
            <a:xfrm>
              <a:off x="7191545" y="0"/>
              <a:ext cx="5000460" cy="1425988"/>
              <a:chOff x="7191545" y="0"/>
              <a:chExt cx="5000460" cy="1425988"/>
            </a:xfrm>
          </p:grpSpPr>
          <p:sp>
            <p:nvSpPr>
              <p:cNvPr id="13366" name="Google Shape;13366;p111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367" name="Google Shape;13367;p111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pic>
        <p:nvPicPr>
          <p:cNvPr id="13368" name="Google Shape;13368;p1112" descr="Open quotation mark with solid fill"/>
          <p:cNvPicPr preferRelativeResize="0"/>
          <p:nvPr/>
        </p:nvPicPr>
        <p:blipFill rotWithShape="1">
          <a:blip r:embed="rId3">
            <a:alphaModFix/>
          </a:blip>
          <a:srcRect/>
          <a:stretch/>
        </p:blipFill>
        <p:spPr>
          <a:xfrm>
            <a:off x="167267" y="204794"/>
            <a:ext cx="3055142" cy="3055142"/>
          </a:xfrm>
          <a:prstGeom prst="rect">
            <a:avLst/>
          </a:prstGeom>
          <a:noFill/>
          <a:ln>
            <a:noFill/>
          </a:ln>
        </p:spPr>
      </p:pic>
    </p:spTree>
  </p:cSld>
  <p:clrMapOvr>
    <a:masterClrMapping/>
  </p:clrMapOvr>
</p:sldLayout>
</file>

<file path=ppt/slideLayouts/slideLayout1364.xml><?xml version="1.0" encoding="utf-8"?>
<p:sldLayout xmlns:a="http://schemas.openxmlformats.org/drawingml/2006/main" xmlns:r="http://schemas.openxmlformats.org/officeDocument/2006/relationships" xmlns:p="http://schemas.openxmlformats.org/presentationml/2006/main" matchingName="1_Quotation 9">
  <p:cSld name="1_Quotation 9">
    <p:spTree>
      <p:nvGrpSpPr>
        <p:cNvPr id="1" name="Shape 13369"/>
        <p:cNvGrpSpPr/>
        <p:nvPr/>
      </p:nvGrpSpPr>
      <p:grpSpPr>
        <a:xfrm>
          <a:off x="0" y="0"/>
          <a:ext cx="0" cy="0"/>
          <a:chOff x="0" y="0"/>
          <a:chExt cx="0" cy="0"/>
        </a:xfrm>
      </p:grpSpPr>
      <p:sp>
        <p:nvSpPr>
          <p:cNvPr id="13370" name="Google Shape;13370;p1113"/>
          <p:cNvSpPr/>
          <p:nvPr/>
        </p:nvSpPr>
        <p:spPr>
          <a:xfrm>
            <a:off x="2141040" y="2081801"/>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371" name="Google Shape;13371;p1113"/>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372" name="Google Shape;13372;p1113"/>
          <p:cNvSpPr txBox="1">
            <a:spLocks noGrp="1"/>
          </p:cNvSpPr>
          <p:nvPr>
            <p:ph type="body" idx="1"/>
          </p:nvPr>
        </p:nvSpPr>
        <p:spPr>
          <a:xfrm>
            <a:off x="2141040" y="7511183"/>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373" name="Google Shape;13373;p1113"/>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374" name="Google Shape;13374;p1113"/>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375" name="Google Shape;13375;p1113"/>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3376" name="Google Shape;13376;p1113"/>
          <p:cNvGrpSpPr/>
          <p:nvPr/>
        </p:nvGrpSpPr>
        <p:grpSpPr>
          <a:xfrm>
            <a:off x="10787318" y="0"/>
            <a:ext cx="7500690" cy="2138982"/>
            <a:chOff x="7191545" y="0"/>
            <a:chExt cx="5000460" cy="1425988"/>
          </a:xfrm>
        </p:grpSpPr>
        <p:pic>
          <p:nvPicPr>
            <p:cNvPr id="13377" name="Google Shape;13377;p1113"/>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378" name="Google Shape;13378;p1113"/>
            <p:cNvGrpSpPr/>
            <p:nvPr/>
          </p:nvGrpSpPr>
          <p:grpSpPr>
            <a:xfrm>
              <a:off x="7191545" y="0"/>
              <a:ext cx="5000460" cy="1425988"/>
              <a:chOff x="7191545" y="0"/>
              <a:chExt cx="5000460" cy="1425988"/>
            </a:xfrm>
          </p:grpSpPr>
          <p:sp>
            <p:nvSpPr>
              <p:cNvPr id="13379" name="Google Shape;13379;p1113"/>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380" name="Google Shape;13380;p1113"/>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pic>
        <p:nvPicPr>
          <p:cNvPr id="13381" name="Google Shape;13381;p1113" descr="Open quotation mark with solid fill"/>
          <p:cNvPicPr preferRelativeResize="0"/>
          <p:nvPr/>
        </p:nvPicPr>
        <p:blipFill rotWithShape="1">
          <a:blip r:embed="rId3">
            <a:alphaModFix/>
          </a:blip>
          <a:srcRect/>
          <a:stretch/>
        </p:blipFill>
        <p:spPr>
          <a:xfrm>
            <a:off x="167267" y="204794"/>
            <a:ext cx="3055142" cy="3055142"/>
          </a:xfrm>
          <a:prstGeom prst="rect">
            <a:avLst/>
          </a:prstGeom>
          <a:noFill/>
          <a:ln>
            <a:noFill/>
          </a:ln>
        </p:spPr>
      </p:pic>
    </p:spTree>
  </p:cSld>
  <p:clrMapOvr>
    <a:masterClrMapping/>
  </p:clrMapOvr>
</p:sldLayout>
</file>

<file path=ppt/slideLayouts/slideLayout1365.xml><?xml version="1.0" encoding="utf-8"?>
<p:sldLayout xmlns:a="http://schemas.openxmlformats.org/drawingml/2006/main" xmlns:r="http://schemas.openxmlformats.org/officeDocument/2006/relationships" xmlns:p="http://schemas.openxmlformats.org/presentationml/2006/main" matchingName="1_Quotation 10">
  <p:cSld name="1_Quotation 10">
    <p:spTree>
      <p:nvGrpSpPr>
        <p:cNvPr id="1" name="Shape 13382"/>
        <p:cNvGrpSpPr/>
        <p:nvPr/>
      </p:nvGrpSpPr>
      <p:grpSpPr>
        <a:xfrm>
          <a:off x="0" y="0"/>
          <a:ext cx="0" cy="0"/>
          <a:chOff x="0" y="0"/>
          <a:chExt cx="0" cy="0"/>
        </a:xfrm>
      </p:grpSpPr>
      <p:sp>
        <p:nvSpPr>
          <p:cNvPr id="13383" name="Google Shape;13383;p1114"/>
          <p:cNvSpPr/>
          <p:nvPr/>
        </p:nvSpPr>
        <p:spPr>
          <a:xfrm>
            <a:off x="2141040" y="2081801"/>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384" name="Google Shape;13384;p1114"/>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385" name="Google Shape;13385;p1114"/>
          <p:cNvSpPr txBox="1">
            <a:spLocks noGrp="1"/>
          </p:cNvSpPr>
          <p:nvPr>
            <p:ph type="body" idx="1"/>
          </p:nvPr>
        </p:nvSpPr>
        <p:spPr>
          <a:xfrm>
            <a:off x="2141040" y="7511183"/>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386" name="Google Shape;13386;p1114"/>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387" name="Google Shape;13387;p1114"/>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388" name="Google Shape;13388;p1114"/>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3389" name="Google Shape;13389;p1114"/>
          <p:cNvGrpSpPr/>
          <p:nvPr/>
        </p:nvGrpSpPr>
        <p:grpSpPr>
          <a:xfrm>
            <a:off x="10787318" y="0"/>
            <a:ext cx="7500690" cy="2138982"/>
            <a:chOff x="7191545" y="0"/>
            <a:chExt cx="5000460" cy="1425988"/>
          </a:xfrm>
        </p:grpSpPr>
        <p:pic>
          <p:nvPicPr>
            <p:cNvPr id="13390" name="Google Shape;13390;p1114"/>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391" name="Google Shape;13391;p1114"/>
            <p:cNvGrpSpPr/>
            <p:nvPr/>
          </p:nvGrpSpPr>
          <p:grpSpPr>
            <a:xfrm>
              <a:off x="7191545" y="0"/>
              <a:ext cx="5000460" cy="1425988"/>
              <a:chOff x="7191545" y="0"/>
              <a:chExt cx="5000460" cy="1425988"/>
            </a:xfrm>
          </p:grpSpPr>
          <p:sp>
            <p:nvSpPr>
              <p:cNvPr id="13392" name="Google Shape;13392;p1114"/>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393" name="Google Shape;13393;p1114"/>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pic>
        <p:nvPicPr>
          <p:cNvPr id="13394" name="Google Shape;13394;p1114" descr="Open quotation mark with solid fill"/>
          <p:cNvPicPr preferRelativeResize="0"/>
          <p:nvPr/>
        </p:nvPicPr>
        <p:blipFill rotWithShape="1">
          <a:blip r:embed="rId3">
            <a:alphaModFix/>
          </a:blip>
          <a:srcRect/>
          <a:stretch/>
        </p:blipFill>
        <p:spPr>
          <a:xfrm>
            <a:off x="167267" y="204794"/>
            <a:ext cx="3055142" cy="3055142"/>
          </a:xfrm>
          <a:prstGeom prst="rect">
            <a:avLst/>
          </a:prstGeom>
          <a:noFill/>
          <a:ln>
            <a:noFill/>
          </a:ln>
        </p:spPr>
      </p:pic>
    </p:spTree>
  </p:cSld>
  <p:clrMapOvr>
    <a:masterClrMapping/>
  </p:clrMapOvr>
</p:sldLayout>
</file>

<file path=ppt/slideLayouts/slideLayout1366.xml><?xml version="1.0" encoding="utf-8"?>
<p:sldLayout xmlns:a="http://schemas.openxmlformats.org/drawingml/2006/main" xmlns:r="http://schemas.openxmlformats.org/officeDocument/2006/relationships" xmlns:p="http://schemas.openxmlformats.org/presentationml/2006/main" matchingName="Title and Content 10">
  <p:cSld name="Title and Content 10">
    <p:spTree>
      <p:nvGrpSpPr>
        <p:cNvPr id="1" name="Shape 13395"/>
        <p:cNvGrpSpPr/>
        <p:nvPr/>
      </p:nvGrpSpPr>
      <p:grpSpPr>
        <a:xfrm>
          <a:off x="0" y="0"/>
          <a:ext cx="0" cy="0"/>
          <a:chOff x="0" y="0"/>
          <a:chExt cx="0" cy="0"/>
        </a:xfrm>
      </p:grpSpPr>
      <p:grpSp>
        <p:nvGrpSpPr>
          <p:cNvPr id="13396" name="Google Shape;13396;p1115"/>
          <p:cNvGrpSpPr/>
          <p:nvPr/>
        </p:nvGrpSpPr>
        <p:grpSpPr>
          <a:xfrm>
            <a:off x="10787318" y="0"/>
            <a:ext cx="7500690" cy="2138982"/>
            <a:chOff x="7191545" y="0"/>
            <a:chExt cx="5000460" cy="1425988"/>
          </a:xfrm>
        </p:grpSpPr>
        <p:pic>
          <p:nvPicPr>
            <p:cNvPr id="13397" name="Google Shape;13397;p1115"/>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398" name="Google Shape;13398;p1115"/>
            <p:cNvGrpSpPr/>
            <p:nvPr/>
          </p:nvGrpSpPr>
          <p:grpSpPr>
            <a:xfrm>
              <a:off x="7191545" y="0"/>
              <a:ext cx="5000460" cy="1425988"/>
              <a:chOff x="7191545" y="0"/>
              <a:chExt cx="5000460" cy="1425988"/>
            </a:xfrm>
          </p:grpSpPr>
          <p:sp>
            <p:nvSpPr>
              <p:cNvPr id="13399" name="Google Shape;13399;p1115"/>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400" name="Google Shape;13400;p1115"/>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3401" name="Google Shape;13401;p1115"/>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402" name="Google Shape;13402;p1115"/>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403" name="Google Shape;13403;p1115"/>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404" name="Google Shape;13404;p1115"/>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405" name="Google Shape;13405;p1115"/>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367.xml><?xml version="1.0" encoding="utf-8"?>
<p:sldLayout xmlns:a="http://schemas.openxmlformats.org/drawingml/2006/main" xmlns:r="http://schemas.openxmlformats.org/officeDocument/2006/relationships" xmlns:p="http://schemas.openxmlformats.org/presentationml/2006/main" matchingName="Two Content 6">
  <p:cSld name="Two Content 6">
    <p:spTree>
      <p:nvGrpSpPr>
        <p:cNvPr id="1" name="Shape 13406"/>
        <p:cNvGrpSpPr/>
        <p:nvPr/>
      </p:nvGrpSpPr>
      <p:grpSpPr>
        <a:xfrm>
          <a:off x="0" y="0"/>
          <a:ext cx="0" cy="0"/>
          <a:chOff x="0" y="0"/>
          <a:chExt cx="0" cy="0"/>
        </a:xfrm>
      </p:grpSpPr>
      <p:sp>
        <p:nvSpPr>
          <p:cNvPr id="13407" name="Google Shape;13407;p1116"/>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408" name="Google Shape;13408;p1116"/>
          <p:cNvSpPr txBox="1">
            <a:spLocks noGrp="1"/>
          </p:cNvSpPr>
          <p:nvPr>
            <p:ph type="body" idx="1"/>
          </p:nvPr>
        </p:nvSpPr>
        <p:spPr>
          <a:xfrm>
            <a:off x="914405"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3409" name="Google Shape;13409;p1116"/>
          <p:cNvGrpSpPr/>
          <p:nvPr/>
        </p:nvGrpSpPr>
        <p:grpSpPr>
          <a:xfrm>
            <a:off x="10787318" y="0"/>
            <a:ext cx="7500690" cy="2138982"/>
            <a:chOff x="7191545" y="0"/>
            <a:chExt cx="5000460" cy="1425988"/>
          </a:xfrm>
        </p:grpSpPr>
        <p:pic>
          <p:nvPicPr>
            <p:cNvPr id="13410" name="Google Shape;13410;p1116"/>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411" name="Google Shape;13411;p1116"/>
            <p:cNvGrpSpPr/>
            <p:nvPr/>
          </p:nvGrpSpPr>
          <p:grpSpPr>
            <a:xfrm>
              <a:off x="7191545" y="0"/>
              <a:ext cx="5000460" cy="1425988"/>
              <a:chOff x="7191545" y="0"/>
              <a:chExt cx="5000460" cy="1425988"/>
            </a:xfrm>
          </p:grpSpPr>
          <p:sp>
            <p:nvSpPr>
              <p:cNvPr id="13412" name="Google Shape;13412;p1116"/>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413" name="Google Shape;13413;p1116"/>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3414" name="Google Shape;13414;p1116"/>
          <p:cNvSpPr txBox="1">
            <a:spLocks noGrp="1"/>
          </p:cNvSpPr>
          <p:nvPr>
            <p:ph type="body" idx="2"/>
          </p:nvPr>
        </p:nvSpPr>
        <p:spPr>
          <a:xfrm>
            <a:off x="9258301"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415" name="Google Shape;13415;p1116"/>
          <p:cNvSpPr txBox="1">
            <a:spLocks noGrp="1"/>
          </p:cNvSpPr>
          <p:nvPr>
            <p:ph type="sldNum" idx="12"/>
          </p:nvPr>
        </p:nvSpPr>
        <p:spPr>
          <a:xfrm>
            <a:off x="13258790"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416" name="Google Shape;13416;p1116"/>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417" name="Google Shape;13417;p1116"/>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368.xml><?xml version="1.0" encoding="utf-8"?>
<p:sldLayout xmlns:a="http://schemas.openxmlformats.org/drawingml/2006/main" xmlns:r="http://schemas.openxmlformats.org/officeDocument/2006/relationships" xmlns:p="http://schemas.openxmlformats.org/presentationml/2006/main" matchingName="Comparison 5">
  <p:cSld name="Comparison 5">
    <p:spTree>
      <p:nvGrpSpPr>
        <p:cNvPr id="1" name="Shape 13418"/>
        <p:cNvGrpSpPr/>
        <p:nvPr/>
      </p:nvGrpSpPr>
      <p:grpSpPr>
        <a:xfrm>
          <a:off x="0" y="0"/>
          <a:ext cx="0" cy="0"/>
          <a:chOff x="0" y="0"/>
          <a:chExt cx="0" cy="0"/>
        </a:xfrm>
      </p:grpSpPr>
      <p:grpSp>
        <p:nvGrpSpPr>
          <p:cNvPr id="13419" name="Google Shape;13419;p1117"/>
          <p:cNvGrpSpPr/>
          <p:nvPr/>
        </p:nvGrpSpPr>
        <p:grpSpPr>
          <a:xfrm>
            <a:off x="10787318" y="0"/>
            <a:ext cx="7500690" cy="2138982"/>
            <a:chOff x="7191545" y="0"/>
            <a:chExt cx="5000460" cy="1425988"/>
          </a:xfrm>
        </p:grpSpPr>
        <p:pic>
          <p:nvPicPr>
            <p:cNvPr id="13420" name="Google Shape;13420;p1117"/>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421" name="Google Shape;13421;p1117"/>
            <p:cNvGrpSpPr/>
            <p:nvPr/>
          </p:nvGrpSpPr>
          <p:grpSpPr>
            <a:xfrm>
              <a:off x="7191545" y="0"/>
              <a:ext cx="5000460" cy="1425988"/>
              <a:chOff x="7191545" y="0"/>
              <a:chExt cx="5000460" cy="1425988"/>
            </a:xfrm>
          </p:grpSpPr>
          <p:sp>
            <p:nvSpPr>
              <p:cNvPr id="13422" name="Google Shape;13422;p1117"/>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423" name="Google Shape;13423;p1117"/>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3424" name="Google Shape;13424;p1117"/>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425" name="Google Shape;13425;p1117"/>
          <p:cNvSpPr txBox="1">
            <a:spLocks noGrp="1"/>
          </p:cNvSpPr>
          <p:nvPr>
            <p:ph type="body" idx="1"/>
          </p:nvPr>
        </p:nvSpPr>
        <p:spPr>
          <a:xfrm>
            <a:off x="914405" y="2521740"/>
            <a:ext cx="8081960"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426" name="Google Shape;13426;p1117"/>
          <p:cNvSpPr txBox="1">
            <a:spLocks noGrp="1"/>
          </p:cNvSpPr>
          <p:nvPr>
            <p:ph type="body" idx="2"/>
          </p:nvPr>
        </p:nvSpPr>
        <p:spPr>
          <a:xfrm>
            <a:off x="914405" y="3757607"/>
            <a:ext cx="8081960" cy="5526875"/>
          </a:xfrm>
          <a:prstGeom prst="rect">
            <a:avLst/>
          </a:prstGeom>
          <a:solidFill>
            <a:srgbClr val="F3F6FB"/>
          </a:solidFill>
          <a:ln>
            <a:noFill/>
          </a:ln>
        </p:spPr>
        <p:txBody>
          <a:bodyPr spcFirstLastPara="1" wrap="square" lIns="182850" tIns="0" rIns="182850" bIns="0" anchor="t" anchorCtr="0">
            <a:norm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427" name="Google Shape;13427;p1117"/>
          <p:cNvSpPr txBox="1">
            <a:spLocks noGrp="1"/>
          </p:cNvSpPr>
          <p:nvPr>
            <p:ph type="body" idx="3"/>
          </p:nvPr>
        </p:nvSpPr>
        <p:spPr>
          <a:xfrm>
            <a:off x="9258301" y="2521740"/>
            <a:ext cx="8115305"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428" name="Google Shape;13428;p1117"/>
          <p:cNvSpPr txBox="1">
            <a:spLocks noGrp="1"/>
          </p:cNvSpPr>
          <p:nvPr>
            <p:ph type="body" idx="4"/>
          </p:nvPr>
        </p:nvSpPr>
        <p:spPr>
          <a:xfrm>
            <a:off x="9258301" y="3757607"/>
            <a:ext cx="8115305" cy="5526875"/>
          </a:xfrm>
          <a:prstGeom prst="rect">
            <a:avLst/>
          </a:prstGeom>
          <a:solidFill>
            <a:srgbClr val="F3F6FB"/>
          </a:solidFill>
          <a:ln>
            <a:noFill/>
          </a:ln>
        </p:spPr>
        <p:txBody>
          <a:bodyPr spcFirstLastPara="1" wrap="square" lIns="182850" tIns="0" rIns="182850" bIns="0" anchor="t" anchorCtr="0">
            <a:no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429" name="Google Shape;13429;p1117"/>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430" name="Google Shape;13430;p1117"/>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431" name="Google Shape;13431;p1117"/>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369.xml><?xml version="1.0" encoding="utf-8"?>
<p:sldLayout xmlns:a="http://schemas.openxmlformats.org/drawingml/2006/main" xmlns:r="http://schemas.openxmlformats.org/officeDocument/2006/relationships" xmlns:p="http://schemas.openxmlformats.org/presentationml/2006/main" matchingName="Title Only 5">
  <p:cSld name="Title Only 5">
    <p:spTree>
      <p:nvGrpSpPr>
        <p:cNvPr id="1" name="Shape 13432"/>
        <p:cNvGrpSpPr/>
        <p:nvPr/>
      </p:nvGrpSpPr>
      <p:grpSpPr>
        <a:xfrm>
          <a:off x="0" y="0"/>
          <a:ext cx="0" cy="0"/>
          <a:chOff x="0" y="0"/>
          <a:chExt cx="0" cy="0"/>
        </a:xfrm>
      </p:grpSpPr>
      <p:grpSp>
        <p:nvGrpSpPr>
          <p:cNvPr id="13433" name="Google Shape;13433;p1118"/>
          <p:cNvGrpSpPr/>
          <p:nvPr/>
        </p:nvGrpSpPr>
        <p:grpSpPr>
          <a:xfrm>
            <a:off x="10787318" y="0"/>
            <a:ext cx="7500690" cy="2138982"/>
            <a:chOff x="7191545" y="0"/>
            <a:chExt cx="5000460" cy="1425988"/>
          </a:xfrm>
        </p:grpSpPr>
        <p:pic>
          <p:nvPicPr>
            <p:cNvPr id="13434" name="Google Shape;13434;p1118"/>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435" name="Google Shape;13435;p1118"/>
            <p:cNvGrpSpPr/>
            <p:nvPr/>
          </p:nvGrpSpPr>
          <p:grpSpPr>
            <a:xfrm>
              <a:off x="7191545" y="0"/>
              <a:ext cx="5000460" cy="1425988"/>
              <a:chOff x="7191545" y="0"/>
              <a:chExt cx="5000460" cy="1425988"/>
            </a:xfrm>
          </p:grpSpPr>
          <p:sp>
            <p:nvSpPr>
              <p:cNvPr id="13436" name="Google Shape;13436;p1118"/>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437" name="Google Shape;13437;p1118"/>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3438" name="Google Shape;13438;p1118"/>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439" name="Google Shape;13439;p1118"/>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440" name="Google Shape;13440;p1118"/>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441" name="Google Shape;13441;p1118"/>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370.xml><?xml version="1.0" encoding="utf-8"?>
<p:sldLayout xmlns:a="http://schemas.openxmlformats.org/drawingml/2006/main" xmlns:r="http://schemas.openxmlformats.org/officeDocument/2006/relationships" xmlns:p="http://schemas.openxmlformats.org/presentationml/2006/main" matchingName="End 6">
  <p:cSld name="End 6">
    <p:spTree>
      <p:nvGrpSpPr>
        <p:cNvPr id="1" name="Shape 13442"/>
        <p:cNvGrpSpPr/>
        <p:nvPr/>
      </p:nvGrpSpPr>
      <p:grpSpPr>
        <a:xfrm>
          <a:off x="0" y="0"/>
          <a:ext cx="0" cy="0"/>
          <a:chOff x="0" y="0"/>
          <a:chExt cx="0" cy="0"/>
        </a:xfrm>
      </p:grpSpPr>
      <p:grpSp>
        <p:nvGrpSpPr>
          <p:cNvPr id="13443" name="Google Shape;13443;p1119"/>
          <p:cNvGrpSpPr/>
          <p:nvPr/>
        </p:nvGrpSpPr>
        <p:grpSpPr>
          <a:xfrm>
            <a:off x="0" y="0"/>
            <a:ext cx="18287994" cy="3223245"/>
            <a:chOff x="0" y="0"/>
            <a:chExt cx="12191996" cy="2148830"/>
          </a:xfrm>
        </p:grpSpPr>
        <p:sp>
          <p:nvSpPr>
            <p:cNvPr id="13444" name="Google Shape;13444;p1119"/>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445" name="Google Shape;13445;p1119"/>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sp>
        <p:nvSpPr>
          <p:cNvPr id="13446" name="Google Shape;13446;p1119"/>
          <p:cNvSpPr/>
          <p:nvPr/>
        </p:nvSpPr>
        <p:spPr>
          <a:xfrm>
            <a:off x="1353549" y="2276540"/>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447" name="Google Shape;13447;p1119"/>
          <p:cNvSpPr txBox="1">
            <a:spLocks noGrp="1"/>
          </p:cNvSpPr>
          <p:nvPr>
            <p:ph type="body" idx="1"/>
          </p:nvPr>
        </p:nvSpPr>
        <p:spPr>
          <a:xfrm>
            <a:off x="1828795" y="5143501"/>
            <a:ext cx="8373974" cy="2120342"/>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448" name="Google Shape;13448;p1119"/>
          <p:cNvSpPr txBox="1">
            <a:spLocks noGrp="1"/>
          </p:cNvSpPr>
          <p:nvPr>
            <p:ph type="title"/>
          </p:nvPr>
        </p:nvSpPr>
        <p:spPr>
          <a:xfrm>
            <a:off x="1828795" y="2831229"/>
            <a:ext cx="8373974" cy="161739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3449" name="Google Shape;13449;p1119"/>
          <p:cNvPicPr preferRelativeResize="0"/>
          <p:nvPr/>
        </p:nvPicPr>
        <p:blipFill rotWithShape="1">
          <a:blip r:embed="rId2">
            <a:alphaModFix/>
          </a:blip>
          <a:srcRect/>
          <a:stretch/>
        </p:blipFill>
        <p:spPr>
          <a:xfrm>
            <a:off x="1353549" y="342557"/>
            <a:ext cx="3037970" cy="1367910"/>
          </a:xfrm>
          <a:prstGeom prst="rect">
            <a:avLst/>
          </a:prstGeom>
          <a:noFill/>
          <a:ln>
            <a:noFill/>
          </a:ln>
        </p:spPr>
      </p:pic>
    </p:spTree>
  </p:cSld>
  <p:clrMapOvr>
    <a:masterClrMapping/>
  </p:clrMapOvr>
</p:sldLayout>
</file>

<file path=ppt/slideLayouts/slideLayout1371.xml><?xml version="1.0" encoding="utf-8"?>
<p:sldLayout xmlns:a="http://schemas.openxmlformats.org/drawingml/2006/main" xmlns:r="http://schemas.openxmlformats.org/officeDocument/2006/relationships" xmlns:p="http://schemas.openxmlformats.org/presentationml/2006/main" matchingName="Blank 4">
  <p:cSld name="Blank 4">
    <p:spTree>
      <p:nvGrpSpPr>
        <p:cNvPr id="1" name="Shape 13450"/>
        <p:cNvGrpSpPr/>
        <p:nvPr/>
      </p:nvGrpSpPr>
      <p:grpSpPr>
        <a:xfrm>
          <a:off x="0" y="0"/>
          <a:ext cx="0" cy="0"/>
          <a:chOff x="0" y="0"/>
          <a:chExt cx="0" cy="0"/>
        </a:xfrm>
      </p:grpSpPr>
      <p:sp>
        <p:nvSpPr>
          <p:cNvPr id="13451" name="Google Shape;13451;p1120"/>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452" name="Google Shape;13452;p1120"/>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453" name="Google Shape;13453;p1120"/>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3454" name="Google Shape;13454;p1120"/>
          <p:cNvGrpSpPr/>
          <p:nvPr/>
        </p:nvGrpSpPr>
        <p:grpSpPr>
          <a:xfrm>
            <a:off x="10787318" y="0"/>
            <a:ext cx="7500690" cy="2138982"/>
            <a:chOff x="7191545" y="0"/>
            <a:chExt cx="5000460" cy="1425988"/>
          </a:xfrm>
        </p:grpSpPr>
        <p:pic>
          <p:nvPicPr>
            <p:cNvPr id="13455" name="Google Shape;13455;p112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456" name="Google Shape;13456;p1120"/>
            <p:cNvGrpSpPr/>
            <p:nvPr/>
          </p:nvGrpSpPr>
          <p:grpSpPr>
            <a:xfrm>
              <a:off x="7191545" y="0"/>
              <a:ext cx="5000460" cy="1425988"/>
              <a:chOff x="7191545" y="0"/>
              <a:chExt cx="5000460" cy="1425988"/>
            </a:xfrm>
          </p:grpSpPr>
          <p:sp>
            <p:nvSpPr>
              <p:cNvPr id="13457" name="Google Shape;13457;p112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458" name="Google Shape;13458;p112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Tree>
  </p:cSld>
  <p:clrMapOvr>
    <a:masterClrMapping/>
  </p:clrMapOvr>
</p:sldLayout>
</file>

<file path=ppt/slideLayouts/slideLayout1372.xml><?xml version="1.0" encoding="utf-8"?>
<p:sldLayout xmlns:a="http://schemas.openxmlformats.org/drawingml/2006/main" xmlns:r="http://schemas.openxmlformats.org/officeDocument/2006/relationships" xmlns:p="http://schemas.openxmlformats.org/presentationml/2006/main" matchingName="Cover 8">
  <p:cSld name="Cover 8">
    <p:spTree>
      <p:nvGrpSpPr>
        <p:cNvPr id="1" name="Shape 13459"/>
        <p:cNvGrpSpPr/>
        <p:nvPr/>
      </p:nvGrpSpPr>
      <p:grpSpPr>
        <a:xfrm>
          <a:off x="0" y="0"/>
          <a:ext cx="0" cy="0"/>
          <a:chOff x="0" y="0"/>
          <a:chExt cx="0" cy="0"/>
        </a:xfrm>
      </p:grpSpPr>
      <p:sp>
        <p:nvSpPr>
          <p:cNvPr id="13460" name="Google Shape;13460;p1121"/>
          <p:cNvSpPr/>
          <p:nvPr/>
        </p:nvSpPr>
        <p:spPr>
          <a:xfrm>
            <a:off x="1353549" y="1941623"/>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461" name="Google Shape;13461;p1121"/>
          <p:cNvSpPr txBox="1">
            <a:spLocks noGrp="1"/>
          </p:cNvSpPr>
          <p:nvPr>
            <p:ph type="title"/>
          </p:nvPr>
        </p:nvSpPr>
        <p:spPr>
          <a:xfrm>
            <a:off x="2119958" y="2341992"/>
            <a:ext cx="7791648" cy="273951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462" name="Google Shape;13462;p1121"/>
          <p:cNvSpPr txBox="1">
            <a:spLocks noGrp="1"/>
          </p:cNvSpPr>
          <p:nvPr>
            <p:ph type="subTitle" idx="1"/>
          </p:nvPr>
        </p:nvSpPr>
        <p:spPr>
          <a:xfrm>
            <a:off x="2119958" y="5650292"/>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3463" name="Google Shape;13463;p1121"/>
          <p:cNvGrpSpPr/>
          <p:nvPr/>
        </p:nvGrpSpPr>
        <p:grpSpPr>
          <a:xfrm>
            <a:off x="0" y="7530523"/>
            <a:ext cx="18287994" cy="2756477"/>
            <a:chOff x="0" y="5020348"/>
            <a:chExt cx="12191996" cy="1837651"/>
          </a:xfrm>
        </p:grpSpPr>
        <p:sp>
          <p:nvSpPr>
            <p:cNvPr id="13464" name="Google Shape;13464;p1121"/>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465" name="Google Shape;13465;p1121"/>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13466" name="Google Shape;13466;p1121"/>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1373.xml><?xml version="1.0" encoding="utf-8"?>
<p:sldLayout xmlns:a="http://schemas.openxmlformats.org/drawingml/2006/main" xmlns:r="http://schemas.openxmlformats.org/officeDocument/2006/relationships" xmlns:p="http://schemas.openxmlformats.org/presentationml/2006/main" matchingName="Divider 9">
  <p:cSld name="Divider 9">
    <p:spTree>
      <p:nvGrpSpPr>
        <p:cNvPr id="1" name="Shape 13467"/>
        <p:cNvGrpSpPr/>
        <p:nvPr/>
      </p:nvGrpSpPr>
      <p:grpSpPr>
        <a:xfrm>
          <a:off x="0" y="0"/>
          <a:ext cx="0" cy="0"/>
          <a:chOff x="0" y="0"/>
          <a:chExt cx="0" cy="0"/>
        </a:xfrm>
      </p:grpSpPr>
      <p:grpSp>
        <p:nvGrpSpPr>
          <p:cNvPr id="13468" name="Google Shape;13468;p1122"/>
          <p:cNvGrpSpPr/>
          <p:nvPr/>
        </p:nvGrpSpPr>
        <p:grpSpPr>
          <a:xfrm>
            <a:off x="0" y="7530523"/>
            <a:ext cx="18287994" cy="2756477"/>
            <a:chOff x="0" y="5020348"/>
            <a:chExt cx="12191996" cy="1837651"/>
          </a:xfrm>
        </p:grpSpPr>
        <p:sp>
          <p:nvSpPr>
            <p:cNvPr id="13469" name="Google Shape;13469;p1122"/>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470" name="Google Shape;13470;p1122"/>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471" name="Google Shape;13471;p1122"/>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13472" name="Google Shape;13472;p1122"/>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3473" name="Google Shape;13473;p1122"/>
          <p:cNvSpPr txBox="1">
            <a:spLocks noGrp="1"/>
          </p:cNvSpPr>
          <p:nvPr>
            <p:ph type="title"/>
          </p:nvPr>
        </p:nvSpPr>
        <p:spPr>
          <a:xfrm>
            <a:off x="2119958" y="1052621"/>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474" name="Google Shape;13474;p1122"/>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374.xml><?xml version="1.0" encoding="utf-8"?>
<p:sldLayout xmlns:a="http://schemas.openxmlformats.org/drawingml/2006/main" xmlns:r="http://schemas.openxmlformats.org/officeDocument/2006/relationships" xmlns:p="http://schemas.openxmlformats.org/presentationml/2006/main" matchingName="Quotation 11">
  <p:cSld name="Quotation 11">
    <p:spTree>
      <p:nvGrpSpPr>
        <p:cNvPr id="1" name="Shape 13475"/>
        <p:cNvGrpSpPr/>
        <p:nvPr/>
      </p:nvGrpSpPr>
      <p:grpSpPr>
        <a:xfrm>
          <a:off x="0" y="0"/>
          <a:ext cx="0" cy="0"/>
          <a:chOff x="0" y="0"/>
          <a:chExt cx="0" cy="0"/>
        </a:xfrm>
      </p:grpSpPr>
      <p:sp>
        <p:nvSpPr>
          <p:cNvPr id="13476" name="Google Shape;13476;p1123"/>
          <p:cNvSpPr/>
          <p:nvPr/>
        </p:nvSpPr>
        <p:spPr>
          <a:xfrm>
            <a:off x="2141040" y="2081801"/>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477" name="Google Shape;13477;p1123"/>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478" name="Google Shape;13478;p1123"/>
          <p:cNvSpPr txBox="1">
            <a:spLocks noGrp="1"/>
          </p:cNvSpPr>
          <p:nvPr>
            <p:ph type="body" idx="1"/>
          </p:nvPr>
        </p:nvSpPr>
        <p:spPr>
          <a:xfrm>
            <a:off x="2141040" y="7511183"/>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479" name="Google Shape;13479;p1123"/>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480" name="Google Shape;13480;p1123"/>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481" name="Google Shape;13481;p1123"/>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3482" name="Google Shape;13482;p1123"/>
          <p:cNvGrpSpPr/>
          <p:nvPr/>
        </p:nvGrpSpPr>
        <p:grpSpPr>
          <a:xfrm>
            <a:off x="10787318" y="0"/>
            <a:ext cx="7500690" cy="2138982"/>
            <a:chOff x="7191545" y="0"/>
            <a:chExt cx="5000460" cy="1425988"/>
          </a:xfrm>
        </p:grpSpPr>
        <p:pic>
          <p:nvPicPr>
            <p:cNvPr id="13483" name="Google Shape;13483;p1123"/>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484" name="Google Shape;13484;p1123"/>
            <p:cNvGrpSpPr/>
            <p:nvPr/>
          </p:nvGrpSpPr>
          <p:grpSpPr>
            <a:xfrm>
              <a:off x="7191545" y="0"/>
              <a:ext cx="5000460" cy="1425988"/>
              <a:chOff x="7191545" y="0"/>
              <a:chExt cx="5000460" cy="1425988"/>
            </a:xfrm>
          </p:grpSpPr>
          <p:sp>
            <p:nvSpPr>
              <p:cNvPr id="13485" name="Google Shape;13485;p1123"/>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486" name="Google Shape;13486;p1123"/>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pic>
        <p:nvPicPr>
          <p:cNvPr id="13487" name="Google Shape;13487;p1123" descr="Open quotation mark with solid fill"/>
          <p:cNvPicPr preferRelativeResize="0"/>
          <p:nvPr/>
        </p:nvPicPr>
        <p:blipFill rotWithShape="1">
          <a:blip r:embed="rId3">
            <a:alphaModFix/>
          </a:blip>
          <a:srcRect/>
          <a:stretch/>
        </p:blipFill>
        <p:spPr>
          <a:xfrm>
            <a:off x="167267" y="204794"/>
            <a:ext cx="3055142" cy="3055142"/>
          </a:xfrm>
          <a:prstGeom prst="rect">
            <a:avLst/>
          </a:prstGeom>
          <a:noFill/>
          <a:ln>
            <a:noFill/>
          </a:ln>
        </p:spPr>
      </p:pic>
    </p:spTree>
  </p:cSld>
  <p:clrMapOvr>
    <a:masterClrMapping/>
  </p:clrMapOvr>
</p:sldLayout>
</file>

<file path=ppt/slideLayouts/slideLayout1375.xml><?xml version="1.0" encoding="utf-8"?>
<p:sldLayout xmlns:a="http://schemas.openxmlformats.org/drawingml/2006/main" xmlns:r="http://schemas.openxmlformats.org/officeDocument/2006/relationships" xmlns:p="http://schemas.openxmlformats.org/presentationml/2006/main" matchingName="1_Quotation 11">
  <p:cSld name="1_Quotation 11">
    <p:spTree>
      <p:nvGrpSpPr>
        <p:cNvPr id="1" name="Shape 13488"/>
        <p:cNvGrpSpPr/>
        <p:nvPr/>
      </p:nvGrpSpPr>
      <p:grpSpPr>
        <a:xfrm>
          <a:off x="0" y="0"/>
          <a:ext cx="0" cy="0"/>
          <a:chOff x="0" y="0"/>
          <a:chExt cx="0" cy="0"/>
        </a:xfrm>
      </p:grpSpPr>
      <p:sp>
        <p:nvSpPr>
          <p:cNvPr id="13489" name="Google Shape;13489;p1124"/>
          <p:cNvSpPr/>
          <p:nvPr/>
        </p:nvSpPr>
        <p:spPr>
          <a:xfrm>
            <a:off x="2141040" y="2081801"/>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490" name="Google Shape;13490;p1124"/>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491" name="Google Shape;13491;p1124"/>
          <p:cNvSpPr txBox="1">
            <a:spLocks noGrp="1"/>
          </p:cNvSpPr>
          <p:nvPr>
            <p:ph type="body" idx="1"/>
          </p:nvPr>
        </p:nvSpPr>
        <p:spPr>
          <a:xfrm>
            <a:off x="2141040" y="7511183"/>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492" name="Google Shape;13492;p1124"/>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493" name="Google Shape;13493;p1124"/>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494" name="Google Shape;13494;p1124"/>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3495" name="Google Shape;13495;p1124"/>
          <p:cNvGrpSpPr/>
          <p:nvPr/>
        </p:nvGrpSpPr>
        <p:grpSpPr>
          <a:xfrm>
            <a:off x="10787318" y="0"/>
            <a:ext cx="7500690" cy="2138982"/>
            <a:chOff x="7191545" y="0"/>
            <a:chExt cx="5000460" cy="1425988"/>
          </a:xfrm>
        </p:grpSpPr>
        <p:pic>
          <p:nvPicPr>
            <p:cNvPr id="13496" name="Google Shape;13496;p1124"/>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497" name="Google Shape;13497;p1124"/>
            <p:cNvGrpSpPr/>
            <p:nvPr/>
          </p:nvGrpSpPr>
          <p:grpSpPr>
            <a:xfrm>
              <a:off x="7191545" y="0"/>
              <a:ext cx="5000460" cy="1425988"/>
              <a:chOff x="7191545" y="0"/>
              <a:chExt cx="5000460" cy="1425988"/>
            </a:xfrm>
          </p:grpSpPr>
          <p:sp>
            <p:nvSpPr>
              <p:cNvPr id="13498" name="Google Shape;13498;p1124"/>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499" name="Google Shape;13499;p1124"/>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pic>
        <p:nvPicPr>
          <p:cNvPr id="13500" name="Google Shape;13500;p1124" descr="Open quotation mark with solid fill"/>
          <p:cNvPicPr preferRelativeResize="0"/>
          <p:nvPr/>
        </p:nvPicPr>
        <p:blipFill rotWithShape="1">
          <a:blip r:embed="rId3">
            <a:alphaModFix/>
          </a:blip>
          <a:srcRect/>
          <a:stretch/>
        </p:blipFill>
        <p:spPr>
          <a:xfrm>
            <a:off x="167267" y="204794"/>
            <a:ext cx="3055142" cy="3055142"/>
          </a:xfrm>
          <a:prstGeom prst="rect">
            <a:avLst/>
          </a:prstGeom>
          <a:noFill/>
          <a:ln>
            <a:noFill/>
          </a:ln>
        </p:spPr>
      </p:pic>
    </p:spTree>
  </p:cSld>
  <p:clrMapOvr>
    <a:masterClrMapping/>
  </p:clrMapOvr>
</p:sldLayout>
</file>

<file path=ppt/slideLayouts/slideLayout1376.xml><?xml version="1.0" encoding="utf-8"?>
<p:sldLayout xmlns:a="http://schemas.openxmlformats.org/drawingml/2006/main" xmlns:r="http://schemas.openxmlformats.org/officeDocument/2006/relationships" xmlns:p="http://schemas.openxmlformats.org/presentationml/2006/main" matchingName="Title and Content 11">
  <p:cSld name="Title and Content 11">
    <p:spTree>
      <p:nvGrpSpPr>
        <p:cNvPr id="1" name="Shape 13501"/>
        <p:cNvGrpSpPr/>
        <p:nvPr/>
      </p:nvGrpSpPr>
      <p:grpSpPr>
        <a:xfrm>
          <a:off x="0" y="0"/>
          <a:ext cx="0" cy="0"/>
          <a:chOff x="0" y="0"/>
          <a:chExt cx="0" cy="0"/>
        </a:xfrm>
      </p:grpSpPr>
      <p:grpSp>
        <p:nvGrpSpPr>
          <p:cNvPr id="13502" name="Google Shape;13502;p1125"/>
          <p:cNvGrpSpPr/>
          <p:nvPr/>
        </p:nvGrpSpPr>
        <p:grpSpPr>
          <a:xfrm>
            <a:off x="10787318" y="0"/>
            <a:ext cx="7500690" cy="2138982"/>
            <a:chOff x="7191545" y="0"/>
            <a:chExt cx="5000460" cy="1425988"/>
          </a:xfrm>
        </p:grpSpPr>
        <p:pic>
          <p:nvPicPr>
            <p:cNvPr id="13503" name="Google Shape;13503;p1125"/>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504" name="Google Shape;13504;p1125"/>
            <p:cNvGrpSpPr/>
            <p:nvPr/>
          </p:nvGrpSpPr>
          <p:grpSpPr>
            <a:xfrm>
              <a:off x="7191545" y="0"/>
              <a:ext cx="5000460" cy="1425988"/>
              <a:chOff x="7191545" y="0"/>
              <a:chExt cx="5000460" cy="1425988"/>
            </a:xfrm>
          </p:grpSpPr>
          <p:sp>
            <p:nvSpPr>
              <p:cNvPr id="13505" name="Google Shape;13505;p1125"/>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506" name="Google Shape;13506;p1125"/>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3507" name="Google Shape;13507;p1125"/>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508" name="Google Shape;13508;p1125"/>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509" name="Google Shape;13509;p1125"/>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510" name="Google Shape;13510;p1125"/>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511" name="Google Shape;13511;p1125"/>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377.xml><?xml version="1.0" encoding="utf-8"?>
<p:sldLayout xmlns:a="http://schemas.openxmlformats.org/drawingml/2006/main" xmlns:r="http://schemas.openxmlformats.org/officeDocument/2006/relationships" xmlns:p="http://schemas.openxmlformats.org/presentationml/2006/main" matchingName="Two Content 7">
  <p:cSld name="Two Content 7">
    <p:spTree>
      <p:nvGrpSpPr>
        <p:cNvPr id="1" name="Shape 13512"/>
        <p:cNvGrpSpPr/>
        <p:nvPr/>
      </p:nvGrpSpPr>
      <p:grpSpPr>
        <a:xfrm>
          <a:off x="0" y="0"/>
          <a:ext cx="0" cy="0"/>
          <a:chOff x="0" y="0"/>
          <a:chExt cx="0" cy="0"/>
        </a:xfrm>
      </p:grpSpPr>
      <p:sp>
        <p:nvSpPr>
          <p:cNvPr id="13513" name="Google Shape;13513;p1126"/>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514" name="Google Shape;13514;p1126"/>
          <p:cNvSpPr txBox="1">
            <a:spLocks noGrp="1"/>
          </p:cNvSpPr>
          <p:nvPr>
            <p:ph type="body" idx="1"/>
          </p:nvPr>
        </p:nvSpPr>
        <p:spPr>
          <a:xfrm>
            <a:off x="914405"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3515" name="Google Shape;13515;p1126"/>
          <p:cNvGrpSpPr/>
          <p:nvPr/>
        </p:nvGrpSpPr>
        <p:grpSpPr>
          <a:xfrm>
            <a:off x="10787318" y="0"/>
            <a:ext cx="7500690" cy="2138982"/>
            <a:chOff x="7191545" y="0"/>
            <a:chExt cx="5000460" cy="1425988"/>
          </a:xfrm>
        </p:grpSpPr>
        <p:pic>
          <p:nvPicPr>
            <p:cNvPr id="13516" name="Google Shape;13516;p1126"/>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517" name="Google Shape;13517;p1126"/>
            <p:cNvGrpSpPr/>
            <p:nvPr/>
          </p:nvGrpSpPr>
          <p:grpSpPr>
            <a:xfrm>
              <a:off x="7191545" y="0"/>
              <a:ext cx="5000460" cy="1425988"/>
              <a:chOff x="7191545" y="0"/>
              <a:chExt cx="5000460" cy="1425988"/>
            </a:xfrm>
          </p:grpSpPr>
          <p:sp>
            <p:nvSpPr>
              <p:cNvPr id="13518" name="Google Shape;13518;p1126"/>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519" name="Google Shape;13519;p1126"/>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3520" name="Google Shape;13520;p1126"/>
          <p:cNvSpPr txBox="1">
            <a:spLocks noGrp="1"/>
          </p:cNvSpPr>
          <p:nvPr>
            <p:ph type="body" idx="2"/>
          </p:nvPr>
        </p:nvSpPr>
        <p:spPr>
          <a:xfrm>
            <a:off x="9258301"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521" name="Google Shape;13521;p1126"/>
          <p:cNvSpPr txBox="1">
            <a:spLocks noGrp="1"/>
          </p:cNvSpPr>
          <p:nvPr>
            <p:ph type="sldNum" idx="12"/>
          </p:nvPr>
        </p:nvSpPr>
        <p:spPr>
          <a:xfrm>
            <a:off x="13258790"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522" name="Google Shape;13522;p1126"/>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523" name="Google Shape;13523;p1126"/>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378.xml><?xml version="1.0" encoding="utf-8"?>
<p:sldLayout xmlns:a="http://schemas.openxmlformats.org/drawingml/2006/main" xmlns:r="http://schemas.openxmlformats.org/officeDocument/2006/relationships" xmlns:p="http://schemas.openxmlformats.org/presentationml/2006/main" matchingName="Comparison 6">
  <p:cSld name="Comparison 6">
    <p:spTree>
      <p:nvGrpSpPr>
        <p:cNvPr id="1" name="Shape 13524"/>
        <p:cNvGrpSpPr/>
        <p:nvPr/>
      </p:nvGrpSpPr>
      <p:grpSpPr>
        <a:xfrm>
          <a:off x="0" y="0"/>
          <a:ext cx="0" cy="0"/>
          <a:chOff x="0" y="0"/>
          <a:chExt cx="0" cy="0"/>
        </a:xfrm>
      </p:grpSpPr>
      <p:grpSp>
        <p:nvGrpSpPr>
          <p:cNvPr id="13525" name="Google Shape;13525;p1127"/>
          <p:cNvGrpSpPr/>
          <p:nvPr/>
        </p:nvGrpSpPr>
        <p:grpSpPr>
          <a:xfrm>
            <a:off x="10787318" y="0"/>
            <a:ext cx="7500690" cy="2138982"/>
            <a:chOff x="7191545" y="0"/>
            <a:chExt cx="5000460" cy="1425988"/>
          </a:xfrm>
        </p:grpSpPr>
        <p:pic>
          <p:nvPicPr>
            <p:cNvPr id="13526" name="Google Shape;13526;p1127"/>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527" name="Google Shape;13527;p1127"/>
            <p:cNvGrpSpPr/>
            <p:nvPr/>
          </p:nvGrpSpPr>
          <p:grpSpPr>
            <a:xfrm>
              <a:off x="7191545" y="0"/>
              <a:ext cx="5000460" cy="1425988"/>
              <a:chOff x="7191545" y="0"/>
              <a:chExt cx="5000460" cy="1425988"/>
            </a:xfrm>
          </p:grpSpPr>
          <p:sp>
            <p:nvSpPr>
              <p:cNvPr id="13528" name="Google Shape;13528;p1127"/>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529" name="Google Shape;13529;p1127"/>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3530" name="Google Shape;13530;p1127"/>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531" name="Google Shape;13531;p1127"/>
          <p:cNvSpPr txBox="1">
            <a:spLocks noGrp="1"/>
          </p:cNvSpPr>
          <p:nvPr>
            <p:ph type="body" idx="1"/>
          </p:nvPr>
        </p:nvSpPr>
        <p:spPr>
          <a:xfrm>
            <a:off x="914405" y="2521740"/>
            <a:ext cx="8081960"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532" name="Google Shape;13532;p1127"/>
          <p:cNvSpPr txBox="1">
            <a:spLocks noGrp="1"/>
          </p:cNvSpPr>
          <p:nvPr>
            <p:ph type="body" idx="2"/>
          </p:nvPr>
        </p:nvSpPr>
        <p:spPr>
          <a:xfrm>
            <a:off x="914405" y="3757607"/>
            <a:ext cx="8081960" cy="5526875"/>
          </a:xfrm>
          <a:prstGeom prst="rect">
            <a:avLst/>
          </a:prstGeom>
          <a:solidFill>
            <a:srgbClr val="F3F6FB"/>
          </a:solidFill>
          <a:ln>
            <a:noFill/>
          </a:ln>
        </p:spPr>
        <p:txBody>
          <a:bodyPr spcFirstLastPara="1" wrap="square" lIns="182850" tIns="0" rIns="182850" bIns="0" anchor="t" anchorCtr="0">
            <a:norm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533" name="Google Shape;13533;p1127"/>
          <p:cNvSpPr txBox="1">
            <a:spLocks noGrp="1"/>
          </p:cNvSpPr>
          <p:nvPr>
            <p:ph type="body" idx="3"/>
          </p:nvPr>
        </p:nvSpPr>
        <p:spPr>
          <a:xfrm>
            <a:off x="9258301" y="2521740"/>
            <a:ext cx="8115305"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534" name="Google Shape;13534;p1127"/>
          <p:cNvSpPr txBox="1">
            <a:spLocks noGrp="1"/>
          </p:cNvSpPr>
          <p:nvPr>
            <p:ph type="body" idx="4"/>
          </p:nvPr>
        </p:nvSpPr>
        <p:spPr>
          <a:xfrm>
            <a:off x="9258301" y="3757607"/>
            <a:ext cx="8115305" cy="5526875"/>
          </a:xfrm>
          <a:prstGeom prst="rect">
            <a:avLst/>
          </a:prstGeom>
          <a:solidFill>
            <a:srgbClr val="F3F6FB"/>
          </a:solidFill>
          <a:ln>
            <a:noFill/>
          </a:ln>
        </p:spPr>
        <p:txBody>
          <a:bodyPr spcFirstLastPara="1" wrap="square" lIns="182850" tIns="0" rIns="182850" bIns="0" anchor="t" anchorCtr="0">
            <a:no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535" name="Google Shape;13535;p1127"/>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536" name="Google Shape;13536;p1127"/>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537" name="Google Shape;13537;p1127"/>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379.xml><?xml version="1.0" encoding="utf-8"?>
<p:sldLayout xmlns:a="http://schemas.openxmlformats.org/drawingml/2006/main" xmlns:r="http://schemas.openxmlformats.org/officeDocument/2006/relationships" xmlns:p="http://schemas.openxmlformats.org/presentationml/2006/main" matchingName="Photo Slide 8">
  <p:cSld name="Photo Slide 8">
    <p:spTree>
      <p:nvGrpSpPr>
        <p:cNvPr id="1" name="Shape 13538"/>
        <p:cNvGrpSpPr/>
        <p:nvPr/>
      </p:nvGrpSpPr>
      <p:grpSpPr>
        <a:xfrm>
          <a:off x="0" y="0"/>
          <a:ext cx="0" cy="0"/>
          <a:chOff x="0" y="0"/>
          <a:chExt cx="0" cy="0"/>
        </a:xfrm>
      </p:grpSpPr>
      <p:sp>
        <p:nvSpPr>
          <p:cNvPr id="13539" name="Google Shape;13539;p1128"/>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3540" name="Google Shape;13540;p1128"/>
          <p:cNvCxnSpPr/>
          <p:nvPr/>
        </p:nvCxnSpPr>
        <p:spPr>
          <a:xfrm>
            <a:off x="685801"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3541" name="Google Shape;13541;p1128"/>
          <p:cNvGrpSpPr/>
          <p:nvPr/>
        </p:nvGrpSpPr>
        <p:grpSpPr>
          <a:xfrm>
            <a:off x="1" y="8069137"/>
            <a:ext cx="4211045" cy="1130843"/>
            <a:chOff x="0" y="5379424"/>
            <a:chExt cx="2807363" cy="753895"/>
          </a:xfrm>
        </p:grpSpPr>
        <p:sp>
          <p:nvSpPr>
            <p:cNvPr id="13542" name="Google Shape;13542;p1128"/>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543" name="Google Shape;13543;p1128"/>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grpSp>
      <p:pic>
        <p:nvPicPr>
          <p:cNvPr id="13544" name="Google Shape;13544;p1128"/>
          <p:cNvPicPr preferRelativeResize="0"/>
          <p:nvPr/>
        </p:nvPicPr>
        <p:blipFill rotWithShape="1">
          <a:blip r:embed="rId2">
            <a:alphaModFix/>
          </a:blip>
          <a:srcRect/>
          <a:stretch/>
        </p:blipFill>
        <p:spPr>
          <a:xfrm>
            <a:off x="770017" y="6578303"/>
            <a:ext cx="3037970" cy="1367910"/>
          </a:xfrm>
          <a:prstGeom prst="rect">
            <a:avLst/>
          </a:prstGeom>
          <a:noFill/>
          <a:ln>
            <a:noFill/>
          </a:ln>
        </p:spPr>
      </p:pic>
    </p:spTree>
  </p:cSld>
  <p:clrMapOvr>
    <a:masterClrMapping/>
  </p:clrMapOvr>
</p:sldLayout>
</file>

<file path=ppt/slideLayouts/slideLayout1380.xml><?xml version="1.0" encoding="utf-8"?>
<p:sldLayout xmlns:a="http://schemas.openxmlformats.org/drawingml/2006/main" xmlns:r="http://schemas.openxmlformats.org/officeDocument/2006/relationships" xmlns:p="http://schemas.openxmlformats.org/presentationml/2006/main" matchingName="End 7">
  <p:cSld name="End 7">
    <p:spTree>
      <p:nvGrpSpPr>
        <p:cNvPr id="1" name="Shape 13545"/>
        <p:cNvGrpSpPr/>
        <p:nvPr/>
      </p:nvGrpSpPr>
      <p:grpSpPr>
        <a:xfrm>
          <a:off x="0" y="0"/>
          <a:ext cx="0" cy="0"/>
          <a:chOff x="0" y="0"/>
          <a:chExt cx="0" cy="0"/>
        </a:xfrm>
      </p:grpSpPr>
      <p:grpSp>
        <p:nvGrpSpPr>
          <p:cNvPr id="13546" name="Google Shape;13546;p1129"/>
          <p:cNvGrpSpPr/>
          <p:nvPr/>
        </p:nvGrpSpPr>
        <p:grpSpPr>
          <a:xfrm>
            <a:off x="0" y="0"/>
            <a:ext cx="18287994" cy="3223245"/>
            <a:chOff x="0" y="0"/>
            <a:chExt cx="12191996" cy="2148830"/>
          </a:xfrm>
        </p:grpSpPr>
        <p:sp>
          <p:nvSpPr>
            <p:cNvPr id="13547" name="Google Shape;13547;p1129"/>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548" name="Google Shape;13548;p1129"/>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sp>
        <p:nvSpPr>
          <p:cNvPr id="13549" name="Google Shape;13549;p1129"/>
          <p:cNvSpPr/>
          <p:nvPr/>
        </p:nvSpPr>
        <p:spPr>
          <a:xfrm>
            <a:off x="1353549" y="2276540"/>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550" name="Google Shape;13550;p1129"/>
          <p:cNvSpPr txBox="1">
            <a:spLocks noGrp="1"/>
          </p:cNvSpPr>
          <p:nvPr>
            <p:ph type="body" idx="1"/>
          </p:nvPr>
        </p:nvSpPr>
        <p:spPr>
          <a:xfrm>
            <a:off x="1828795" y="5143501"/>
            <a:ext cx="8373974" cy="2120342"/>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551" name="Google Shape;13551;p1129"/>
          <p:cNvSpPr txBox="1">
            <a:spLocks noGrp="1"/>
          </p:cNvSpPr>
          <p:nvPr>
            <p:ph type="title"/>
          </p:nvPr>
        </p:nvSpPr>
        <p:spPr>
          <a:xfrm>
            <a:off x="1828795" y="2831229"/>
            <a:ext cx="8373974" cy="161739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3552" name="Google Shape;13552;p1129"/>
          <p:cNvPicPr preferRelativeResize="0"/>
          <p:nvPr/>
        </p:nvPicPr>
        <p:blipFill rotWithShape="1">
          <a:blip r:embed="rId2">
            <a:alphaModFix/>
          </a:blip>
          <a:srcRect/>
          <a:stretch/>
        </p:blipFill>
        <p:spPr>
          <a:xfrm>
            <a:off x="1353549" y="342557"/>
            <a:ext cx="3037970" cy="1367910"/>
          </a:xfrm>
          <a:prstGeom prst="rect">
            <a:avLst/>
          </a:prstGeom>
          <a:noFill/>
          <a:ln>
            <a:noFill/>
          </a:ln>
        </p:spPr>
      </p:pic>
    </p:spTree>
  </p:cSld>
  <p:clrMapOvr>
    <a:masterClrMapping/>
  </p:clrMapOvr>
</p:sldLayout>
</file>

<file path=ppt/slideLayouts/slideLayout1381.xml><?xml version="1.0" encoding="utf-8"?>
<p:sldLayout xmlns:a="http://schemas.openxmlformats.org/drawingml/2006/main" xmlns:r="http://schemas.openxmlformats.org/officeDocument/2006/relationships" xmlns:p="http://schemas.openxmlformats.org/presentationml/2006/main" matchingName="Blank 5">
  <p:cSld name="Blank 5">
    <p:spTree>
      <p:nvGrpSpPr>
        <p:cNvPr id="1" name="Shape 13553"/>
        <p:cNvGrpSpPr/>
        <p:nvPr/>
      </p:nvGrpSpPr>
      <p:grpSpPr>
        <a:xfrm>
          <a:off x="0" y="0"/>
          <a:ext cx="0" cy="0"/>
          <a:chOff x="0" y="0"/>
          <a:chExt cx="0" cy="0"/>
        </a:xfrm>
      </p:grpSpPr>
      <p:sp>
        <p:nvSpPr>
          <p:cNvPr id="13554" name="Google Shape;13554;p1130"/>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555" name="Google Shape;13555;p1130"/>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556" name="Google Shape;13556;p1130"/>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3557" name="Google Shape;13557;p1130"/>
          <p:cNvGrpSpPr/>
          <p:nvPr/>
        </p:nvGrpSpPr>
        <p:grpSpPr>
          <a:xfrm>
            <a:off x="10787318" y="0"/>
            <a:ext cx="7500690" cy="2138982"/>
            <a:chOff x="7191545" y="0"/>
            <a:chExt cx="5000460" cy="1425988"/>
          </a:xfrm>
        </p:grpSpPr>
        <p:pic>
          <p:nvPicPr>
            <p:cNvPr id="13558" name="Google Shape;13558;p113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559" name="Google Shape;13559;p1130"/>
            <p:cNvGrpSpPr/>
            <p:nvPr/>
          </p:nvGrpSpPr>
          <p:grpSpPr>
            <a:xfrm>
              <a:off x="7191545" y="0"/>
              <a:ext cx="5000460" cy="1425988"/>
              <a:chOff x="7191545" y="0"/>
              <a:chExt cx="5000460" cy="1425988"/>
            </a:xfrm>
          </p:grpSpPr>
          <p:sp>
            <p:nvSpPr>
              <p:cNvPr id="13560" name="Google Shape;13560;p113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561" name="Google Shape;13561;p113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Tree>
  </p:cSld>
  <p:clrMapOvr>
    <a:masterClrMapping/>
  </p:clrMapOvr>
</p:sldLayout>
</file>

<file path=ppt/slideLayouts/slideLayout1382.xml><?xml version="1.0" encoding="utf-8"?>
<p:sldLayout xmlns:a="http://schemas.openxmlformats.org/drawingml/2006/main" xmlns:r="http://schemas.openxmlformats.org/officeDocument/2006/relationships" xmlns:p="http://schemas.openxmlformats.org/presentationml/2006/main" matchingName="Title Only 6">
  <p:cSld name="Title Only 6">
    <p:spTree>
      <p:nvGrpSpPr>
        <p:cNvPr id="1" name="Shape 13562"/>
        <p:cNvGrpSpPr/>
        <p:nvPr/>
      </p:nvGrpSpPr>
      <p:grpSpPr>
        <a:xfrm>
          <a:off x="0" y="0"/>
          <a:ext cx="0" cy="0"/>
          <a:chOff x="0" y="0"/>
          <a:chExt cx="0" cy="0"/>
        </a:xfrm>
      </p:grpSpPr>
      <p:grpSp>
        <p:nvGrpSpPr>
          <p:cNvPr id="13563" name="Google Shape;13563;p1131"/>
          <p:cNvGrpSpPr/>
          <p:nvPr/>
        </p:nvGrpSpPr>
        <p:grpSpPr>
          <a:xfrm>
            <a:off x="10787318" y="0"/>
            <a:ext cx="7500690" cy="2138982"/>
            <a:chOff x="7191545" y="0"/>
            <a:chExt cx="5000460" cy="1425988"/>
          </a:xfrm>
        </p:grpSpPr>
        <p:pic>
          <p:nvPicPr>
            <p:cNvPr id="13564" name="Google Shape;13564;p1131"/>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565" name="Google Shape;13565;p1131"/>
            <p:cNvGrpSpPr/>
            <p:nvPr/>
          </p:nvGrpSpPr>
          <p:grpSpPr>
            <a:xfrm>
              <a:off x="7191545" y="0"/>
              <a:ext cx="5000460" cy="1425988"/>
              <a:chOff x="7191545" y="0"/>
              <a:chExt cx="5000460" cy="1425988"/>
            </a:xfrm>
          </p:grpSpPr>
          <p:sp>
            <p:nvSpPr>
              <p:cNvPr id="13566" name="Google Shape;13566;p1131"/>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567" name="Google Shape;13567;p1131"/>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3568" name="Google Shape;13568;p1131"/>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569" name="Google Shape;13569;p1131"/>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570" name="Google Shape;13570;p1131"/>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571" name="Google Shape;13571;p1131"/>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383.xml><?xml version="1.0" encoding="utf-8"?>
<p:sldLayout xmlns:a="http://schemas.openxmlformats.org/drawingml/2006/main" xmlns:r="http://schemas.openxmlformats.org/officeDocument/2006/relationships" xmlns:p="http://schemas.openxmlformats.org/presentationml/2006/main" matchingName="Cover B 2">
  <p:cSld name="Cover B 2">
    <p:spTree>
      <p:nvGrpSpPr>
        <p:cNvPr id="1" name="Shape 13572"/>
        <p:cNvGrpSpPr/>
        <p:nvPr/>
      </p:nvGrpSpPr>
      <p:grpSpPr>
        <a:xfrm>
          <a:off x="0" y="0"/>
          <a:ext cx="0" cy="0"/>
          <a:chOff x="0" y="0"/>
          <a:chExt cx="0" cy="0"/>
        </a:xfrm>
      </p:grpSpPr>
      <p:sp>
        <p:nvSpPr>
          <p:cNvPr id="13573" name="Google Shape;13573;p1132"/>
          <p:cNvSpPr txBox="1">
            <a:spLocks noGrp="1"/>
          </p:cNvSpPr>
          <p:nvPr>
            <p:ph type="title"/>
          </p:nvPr>
        </p:nvSpPr>
        <p:spPr>
          <a:xfrm>
            <a:off x="770016" y="3950304"/>
            <a:ext cx="7791648" cy="3581397"/>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574" name="Google Shape;13574;p1132"/>
          <p:cNvSpPr txBox="1">
            <a:spLocks noGrp="1"/>
          </p:cNvSpPr>
          <p:nvPr>
            <p:ph type="subTitle" idx="1"/>
          </p:nvPr>
        </p:nvSpPr>
        <p:spPr>
          <a:xfrm>
            <a:off x="770016" y="8100491"/>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3575" name="Google Shape;13575;p1132"/>
          <p:cNvGrpSpPr/>
          <p:nvPr/>
        </p:nvGrpSpPr>
        <p:grpSpPr>
          <a:xfrm>
            <a:off x="0" y="0"/>
            <a:ext cx="9628083" cy="2264730"/>
            <a:chOff x="0" y="0"/>
            <a:chExt cx="6418722" cy="1509820"/>
          </a:xfrm>
        </p:grpSpPr>
        <p:sp>
          <p:nvSpPr>
            <p:cNvPr id="13576" name="Google Shape;13576;p1132"/>
            <p:cNvSpPr/>
            <p:nvPr/>
          </p:nvSpPr>
          <p:spPr>
            <a:xfrm flipH="1">
              <a:off x="0" y="0"/>
              <a:ext cx="6418722" cy="1509820"/>
            </a:xfrm>
            <a:custGeom>
              <a:avLst/>
              <a:gdLst/>
              <a:ahLst/>
              <a:cxnLst/>
              <a:rect l="l" t="t" r="r" b="b"/>
              <a:pathLst>
                <a:path w="4669459" h="1098357" extrusionOk="0">
                  <a:moveTo>
                    <a:pt x="0" y="0"/>
                  </a:moveTo>
                  <a:lnTo>
                    <a:pt x="393099" y="0"/>
                  </a:lnTo>
                  <a:lnTo>
                    <a:pt x="485580" y="28411"/>
                  </a:lnTo>
                  <a:cubicBezTo>
                    <a:pt x="1068094" y="214503"/>
                    <a:pt x="1643165" y="412971"/>
                    <a:pt x="2241464" y="572540"/>
                  </a:cubicBezTo>
                  <a:cubicBezTo>
                    <a:pt x="3009808" y="777487"/>
                    <a:pt x="3848273" y="856360"/>
                    <a:pt x="4645823" y="731027"/>
                  </a:cubicBezTo>
                  <a:lnTo>
                    <a:pt x="4669459" y="726784"/>
                  </a:lnTo>
                  <a:lnTo>
                    <a:pt x="4669459" y="1079503"/>
                  </a:lnTo>
                  <a:lnTo>
                    <a:pt x="4627787" y="1083679"/>
                  </a:lnTo>
                  <a:cubicBezTo>
                    <a:pt x="3105555" y="1189027"/>
                    <a:pt x="1909512" y="709765"/>
                    <a:pt x="568062" y="207626"/>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577" name="Google Shape;13577;p1132"/>
            <p:cNvSpPr/>
            <p:nvPr/>
          </p:nvSpPr>
          <p:spPr>
            <a:xfrm flipH="1">
              <a:off x="0" y="0"/>
              <a:ext cx="6244227" cy="1352022"/>
            </a:xfrm>
            <a:custGeom>
              <a:avLst/>
              <a:gdLst/>
              <a:ahLst/>
              <a:cxnLst/>
              <a:rect l="l" t="t" r="r" b="b"/>
              <a:pathLst>
                <a:path w="4542519" h="983565" extrusionOk="0">
                  <a:moveTo>
                    <a:pt x="0" y="0"/>
                  </a:moveTo>
                  <a:lnTo>
                    <a:pt x="4542519" y="0"/>
                  </a:lnTo>
                  <a:lnTo>
                    <a:pt x="4542519" y="957397"/>
                  </a:lnTo>
                  <a:lnTo>
                    <a:pt x="4542518" y="957403"/>
                  </a:lnTo>
                  <a:lnTo>
                    <a:pt x="4510552" y="961138"/>
                  </a:lnTo>
                  <a:cubicBezTo>
                    <a:pt x="2991282" y="1091409"/>
                    <a:pt x="1788278" y="632191"/>
                    <a:pt x="439600" y="152515"/>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pic>
        <p:nvPicPr>
          <p:cNvPr id="13578" name="Google Shape;13578;p1132"/>
          <p:cNvPicPr preferRelativeResize="0"/>
          <p:nvPr/>
        </p:nvPicPr>
        <p:blipFill rotWithShape="1">
          <a:blip r:embed="rId2">
            <a:alphaModFix/>
          </a:blip>
          <a:srcRect/>
          <a:stretch/>
        </p:blipFill>
        <p:spPr>
          <a:xfrm>
            <a:off x="770017" y="204794"/>
            <a:ext cx="2917805" cy="1319958"/>
          </a:xfrm>
          <a:prstGeom prst="rect">
            <a:avLst/>
          </a:prstGeom>
          <a:noFill/>
          <a:ln>
            <a:noFill/>
          </a:ln>
        </p:spPr>
      </p:pic>
    </p:spTree>
  </p:cSld>
  <p:clrMapOvr>
    <a:masterClrMapping/>
  </p:clrMapOvr>
</p:sldLayout>
</file>

<file path=ppt/slideLayouts/slideLayout1384.xml><?xml version="1.0" encoding="utf-8"?>
<p:sldLayout xmlns:a="http://schemas.openxmlformats.org/drawingml/2006/main" xmlns:r="http://schemas.openxmlformats.org/officeDocument/2006/relationships" xmlns:p="http://schemas.openxmlformats.org/presentationml/2006/main" matchingName="Quotation 12">
  <p:cSld name="Quotation 12">
    <p:spTree>
      <p:nvGrpSpPr>
        <p:cNvPr id="1" name="Shape 13579"/>
        <p:cNvGrpSpPr/>
        <p:nvPr/>
      </p:nvGrpSpPr>
      <p:grpSpPr>
        <a:xfrm>
          <a:off x="0" y="0"/>
          <a:ext cx="0" cy="0"/>
          <a:chOff x="0" y="0"/>
          <a:chExt cx="0" cy="0"/>
        </a:xfrm>
      </p:grpSpPr>
      <p:sp>
        <p:nvSpPr>
          <p:cNvPr id="13580" name="Google Shape;13580;p1133"/>
          <p:cNvSpPr/>
          <p:nvPr/>
        </p:nvSpPr>
        <p:spPr>
          <a:xfrm>
            <a:off x="2141040" y="2081801"/>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581" name="Google Shape;13581;p1133"/>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582" name="Google Shape;13582;p1133"/>
          <p:cNvSpPr txBox="1">
            <a:spLocks noGrp="1"/>
          </p:cNvSpPr>
          <p:nvPr>
            <p:ph type="body" idx="1"/>
          </p:nvPr>
        </p:nvSpPr>
        <p:spPr>
          <a:xfrm>
            <a:off x="2141040" y="7511183"/>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583" name="Google Shape;13583;p1133"/>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584" name="Google Shape;13584;p1133"/>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585" name="Google Shape;13585;p1133"/>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3586" name="Google Shape;13586;p1133"/>
          <p:cNvGrpSpPr/>
          <p:nvPr/>
        </p:nvGrpSpPr>
        <p:grpSpPr>
          <a:xfrm>
            <a:off x="10787318" y="0"/>
            <a:ext cx="7500690" cy="2138982"/>
            <a:chOff x="7191545" y="0"/>
            <a:chExt cx="5000460" cy="1425988"/>
          </a:xfrm>
        </p:grpSpPr>
        <p:pic>
          <p:nvPicPr>
            <p:cNvPr id="13587" name="Google Shape;13587;p1133"/>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588" name="Google Shape;13588;p1133"/>
            <p:cNvGrpSpPr/>
            <p:nvPr/>
          </p:nvGrpSpPr>
          <p:grpSpPr>
            <a:xfrm>
              <a:off x="7191545" y="0"/>
              <a:ext cx="5000460" cy="1425988"/>
              <a:chOff x="7191545" y="0"/>
              <a:chExt cx="5000460" cy="1425988"/>
            </a:xfrm>
          </p:grpSpPr>
          <p:sp>
            <p:nvSpPr>
              <p:cNvPr id="13589" name="Google Shape;13589;p1133"/>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590" name="Google Shape;13590;p1133"/>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pic>
        <p:nvPicPr>
          <p:cNvPr id="13591" name="Google Shape;13591;p1133" descr="Open quotation mark with solid fill"/>
          <p:cNvPicPr preferRelativeResize="0"/>
          <p:nvPr/>
        </p:nvPicPr>
        <p:blipFill rotWithShape="1">
          <a:blip r:embed="rId3">
            <a:alphaModFix/>
          </a:blip>
          <a:srcRect/>
          <a:stretch/>
        </p:blipFill>
        <p:spPr>
          <a:xfrm>
            <a:off x="167267" y="204794"/>
            <a:ext cx="3055142" cy="3055142"/>
          </a:xfrm>
          <a:prstGeom prst="rect">
            <a:avLst/>
          </a:prstGeom>
          <a:noFill/>
          <a:ln>
            <a:noFill/>
          </a:ln>
        </p:spPr>
      </p:pic>
    </p:spTree>
  </p:cSld>
  <p:clrMapOvr>
    <a:masterClrMapping/>
  </p:clrMapOvr>
</p:sldLayout>
</file>

<file path=ppt/slideLayouts/slideLayout1385.xml><?xml version="1.0" encoding="utf-8"?>
<p:sldLayout xmlns:a="http://schemas.openxmlformats.org/drawingml/2006/main" xmlns:r="http://schemas.openxmlformats.org/officeDocument/2006/relationships" xmlns:p="http://schemas.openxmlformats.org/presentationml/2006/main" matchingName="3_Quotation 2">
  <p:cSld name="3_Quotation 2">
    <p:spTree>
      <p:nvGrpSpPr>
        <p:cNvPr id="1" name="Shape 13592"/>
        <p:cNvGrpSpPr/>
        <p:nvPr/>
      </p:nvGrpSpPr>
      <p:grpSpPr>
        <a:xfrm>
          <a:off x="0" y="0"/>
          <a:ext cx="0" cy="0"/>
          <a:chOff x="0" y="0"/>
          <a:chExt cx="0" cy="0"/>
        </a:xfrm>
      </p:grpSpPr>
      <p:sp>
        <p:nvSpPr>
          <p:cNvPr id="13593" name="Google Shape;13593;p1134"/>
          <p:cNvSpPr/>
          <p:nvPr/>
        </p:nvSpPr>
        <p:spPr>
          <a:xfrm>
            <a:off x="2141040" y="2081801"/>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594" name="Google Shape;13594;p1134"/>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595" name="Google Shape;13595;p1134"/>
          <p:cNvSpPr txBox="1">
            <a:spLocks noGrp="1"/>
          </p:cNvSpPr>
          <p:nvPr>
            <p:ph type="body" idx="1"/>
          </p:nvPr>
        </p:nvSpPr>
        <p:spPr>
          <a:xfrm>
            <a:off x="2141040" y="7511183"/>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596" name="Google Shape;13596;p1134"/>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597" name="Google Shape;13597;p1134"/>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598" name="Google Shape;13598;p1134"/>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3599" name="Google Shape;13599;p1134"/>
          <p:cNvGrpSpPr/>
          <p:nvPr/>
        </p:nvGrpSpPr>
        <p:grpSpPr>
          <a:xfrm>
            <a:off x="10787318" y="0"/>
            <a:ext cx="7500690" cy="2138982"/>
            <a:chOff x="7191545" y="0"/>
            <a:chExt cx="5000460" cy="1425988"/>
          </a:xfrm>
        </p:grpSpPr>
        <p:pic>
          <p:nvPicPr>
            <p:cNvPr id="13600" name="Google Shape;13600;p1134"/>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601" name="Google Shape;13601;p1134"/>
            <p:cNvGrpSpPr/>
            <p:nvPr/>
          </p:nvGrpSpPr>
          <p:grpSpPr>
            <a:xfrm>
              <a:off x="7191545" y="0"/>
              <a:ext cx="5000460" cy="1425988"/>
              <a:chOff x="7191545" y="0"/>
              <a:chExt cx="5000460" cy="1425988"/>
            </a:xfrm>
          </p:grpSpPr>
          <p:sp>
            <p:nvSpPr>
              <p:cNvPr id="13602" name="Google Shape;13602;p1134"/>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603" name="Google Shape;13603;p1134"/>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pic>
        <p:nvPicPr>
          <p:cNvPr id="13604" name="Google Shape;13604;p1134" descr="Open quotation mark with solid fill"/>
          <p:cNvPicPr preferRelativeResize="0"/>
          <p:nvPr/>
        </p:nvPicPr>
        <p:blipFill rotWithShape="1">
          <a:blip r:embed="rId3">
            <a:alphaModFix/>
          </a:blip>
          <a:srcRect/>
          <a:stretch/>
        </p:blipFill>
        <p:spPr>
          <a:xfrm>
            <a:off x="167267" y="204794"/>
            <a:ext cx="3055142" cy="3055142"/>
          </a:xfrm>
          <a:prstGeom prst="rect">
            <a:avLst/>
          </a:prstGeom>
          <a:noFill/>
          <a:ln>
            <a:noFill/>
          </a:ln>
        </p:spPr>
      </p:pic>
    </p:spTree>
  </p:cSld>
  <p:clrMapOvr>
    <a:masterClrMapping/>
  </p:clrMapOvr>
</p:sldLayout>
</file>

<file path=ppt/slideLayouts/slideLayout1386.xml><?xml version="1.0" encoding="utf-8"?>
<p:sldLayout xmlns:a="http://schemas.openxmlformats.org/drawingml/2006/main" xmlns:r="http://schemas.openxmlformats.org/officeDocument/2006/relationships" xmlns:p="http://schemas.openxmlformats.org/presentationml/2006/main" matchingName="Quotation 13">
  <p:cSld name="Quotation 13">
    <p:spTree>
      <p:nvGrpSpPr>
        <p:cNvPr id="1" name="Shape 13605"/>
        <p:cNvGrpSpPr/>
        <p:nvPr/>
      </p:nvGrpSpPr>
      <p:grpSpPr>
        <a:xfrm>
          <a:off x="0" y="0"/>
          <a:ext cx="0" cy="0"/>
          <a:chOff x="0" y="0"/>
          <a:chExt cx="0" cy="0"/>
        </a:xfrm>
      </p:grpSpPr>
      <p:sp>
        <p:nvSpPr>
          <p:cNvPr id="13606" name="Google Shape;13606;p1135"/>
          <p:cNvSpPr/>
          <p:nvPr/>
        </p:nvSpPr>
        <p:spPr>
          <a:xfrm>
            <a:off x="2141040" y="2081801"/>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607" name="Google Shape;13607;p1135"/>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608" name="Google Shape;13608;p1135"/>
          <p:cNvSpPr txBox="1">
            <a:spLocks noGrp="1"/>
          </p:cNvSpPr>
          <p:nvPr>
            <p:ph type="body" idx="1"/>
          </p:nvPr>
        </p:nvSpPr>
        <p:spPr>
          <a:xfrm>
            <a:off x="2141040" y="7511183"/>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609" name="Google Shape;13609;p1135"/>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610" name="Google Shape;13610;p1135"/>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611" name="Google Shape;13611;p1135"/>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3612" name="Google Shape;13612;p1135"/>
          <p:cNvGrpSpPr/>
          <p:nvPr/>
        </p:nvGrpSpPr>
        <p:grpSpPr>
          <a:xfrm>
            <a:off x="10787318" y="0"/>
            <a:ext cx="7500690" cy="2138982"/>
            <a:chOff x="7191545" y="0"/>
            <a:chExt cx="5000460" cy="1425988"/>
          </a:xfrm>
        </p:grpSpPr>
        <p:pic>
          <p:nvPicPr>
            <p:cNvPr id="13613" name="Google Shape;13613;p1135"/>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614" name="Google Shape;13614;p1135"/>
            <p:cNvGrpSpPr/>
            <p:nvPr/>
          </p:nvGrpSpPr>
          <p:grpSpPr>
            <a:xfrm>
              <a:off x="7191545" y="0"/>
              <a:ext cx="5000460" cy="1425988"/>
              <a:chOff x="7191545" y="0"/>
              <a:chExt cx="5000460" cy="1425988"/>
            </a:xfrm>
          </p:grpSpPr>
          <p:sp>
            <p:nvSpPr>
              <p:cNvPr id="13615" name="Google Shape;13615;p1135"/>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616" name="Google Shape;13616;p1135"/>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pic>
        <p:nvPicPr>
          <p:cNvPr id="13617" name="Google Shape;13617;p1135" descr="Open quotation mark with solid fill"/>
          <p:cNvPicPr preferRelativeResize="0"/>
          <p:nvPr/>
        </p:nvPicPr>
        <p:blipFill rotWithShape="1">
          <a:blip r:embed="rId3">
            <a:alphaModFix/>
          </a:blip>
          <a:srcRect/>
          <a:stretch/>
        </p:blipFill>
        <p:spPr>
          <a:xfrm>
            <a:off x="167267" y="204794"/>
            <a:ext cx="3055142" cy="3055142"/>
          </a:xfrm>
          <a:prstGeom prst="rect">
            <a:avLst/>
          </a:prstGeom>
          <a:noFill/>
          <a:ln>
            <a:noFill/>
          </a:ln>
        </p:spPr>
      </p:pic>
    </p:spTree>
  </p:cSld>
  <p:clrMapOvr>
    <a:masterClrMapping/>
  </p:clrMapOvr>
</p:sldLayout>
</file>

<file path=ppt/slideLayouts/slideLayout1387.xml><?xml version="1.0" encoding="utf-8"?>
<p:sldLayout xmlns:a="http://schemas.openxmlformats.org/drawingml/2006/main" xmlns:r="http://schemas.openxmlformats.org/officeDocument/2006/relationships" xmlns:p="http://schemas.openxmlformats.org/presentationml/2006/main" matchingName="1_Quotation 12">
  <p:cSld name="1_Quotation 12">
    <p:spTree>
      <p:nvGrpSpPr>
        <p:cNvPr id="1" name="Shape 13618"/>
        <p:cNvGrpSpPr/>
        <p:nvPr/>
      </p:nvGrpSpPr>
      <p:grpSpPr>
        <a:xfrm>
          <a:off x="0" y="0"/>
          <a:ext cx="0" cy="0"/>
          <a:chOff x="0" y="0"/>
          <a:chExt cx="0" cy="0"/>
        </a:xfrm>
      </p:grpSpPr>
      <p:sp>
        <p:nvSpPr>
          <p:cNvPr id="13619" name="Google Shape;13619;p1136"/>
          <p:cNvSpPr/>
          <p:nvPr/>
        </p:nvSpPr>
        <p:spPr>
          <a:xfrm>
            <a:off x="2141040" y="2081801"/>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620" name="Google Shape;13620;p1136"/>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621" name="Google Shape;13621;p1136"/>
          <p:cNvSpPr txBox="1">
            <a:spLocks noGrp="1"/>
          </p:cNvSpPr>
          <p:nvPr>
            <p:ph type="body" idx="1"/>
          </p:nvPr>
        </p:nvSpPr>
        <p:spPr>
          <a:xfrm>
            <a:off x="2141040" y="7511183"/>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622" name="Google Shape;13622;p1136"/>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623" name="Google Shape;13623;p1136"/>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624" name="Google Shape;13624;p1136"/>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3625" name="Google Shape;13625;p1136"/>
          <p:cNvGrpSpPr/>
          <p:nvPr/>
        </p:nvGrpSpPr>
        <p:grpSpPr>
          <a:xfrm>
            <a:off x="10787318" y="0"/>
            <a:ext cx="7500690" cy="2138982"/>
            <a:chOff x="7191545" y="0"/>
            <a:chExt cx="5000460" cy="1425988"/>
          </a:xfrm>
        </p:grpSpPr>
        <p:pic>
          <p:nvPicPr>
            <p:cNvPr id="13626" name="Google Shape;13626;p1136"/>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627" name="Google Shape;13627;p1136"/>
            <p:cNvGrpSpPr/>
            <p:nvPr/>
          </p:nvGrpSpPr>
          <p:grpSpPr>
            <a:xfrm>
              <a:off x="7191545" y="0"/>
              <a:ext cx="5000460" cy="1425988"/>
              <a:chOff x="7191545" y="0"/>
              <a:chExt cx="5000460" cy="1425988"/>
            </a:xfrm>
          </p:grpSpPr>
          <p:sp>
            <p:nvSpPr>
              <p:cNvPr id="13628" name="Google Shape;13628;p1136"/>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629" name="Google Shape;13629;p1136"/>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pic>
        <p:nvPicPr>
          <p:cNvPr id="13630" name="Google Shape;13630;p1136" descr="Open quotation mark with solid fill"/>
          <p:cNvPicPr preferRelativeResize="0"/>
          <p:nvPr/>
        </p:nvPicPr>
        <p:blipFill rotWithShape="1">
          <a:blip r:embed="rId3">
            <a:alphaModFix/>
          </a:blip>
          <a:srcRect/>
          <a:stretch/>
        </p:blipFill>
        <p:spPr>
          <a:xfrm>
            <a:off x="167267" y="204794"/>
            <a:ext cx="3055142" cy="3055142"/>
          </a:xfrm>
          <a:prstGeom prst="rect">
            <a:avLst/>
          </a:prstGeom>
          <a:noFill/>
          <a:ln>
            <a:noFill/>
          </a:ln>
        </p:spPr>
      </p:pic>
    </p:spTree>
  </p:cSld>
  <p:clrMapOvr>
    <a:masterClrMapping/>
  </p:clrMapOvr>
</p:sldLayout>
</file>

<file path=ppt/slideLayouts/slideLayout1388.xml><?xml version="1.0" encoding="utf-8"?>
<p:sldLayout xmlns:a="http://schemas.openxmlformats.org/drawingml/2006/main" xmlns:r="http://schemas.openxmlformats.org/officeDocument/2006/relationships" xmlns:p="http://schemas.openxmlformats.org/presentationml/2006/main" matchingName="4_Quotation 2">
  <p:cSld name="4_Quotation 2">
    <p:spTree>
      <p:nvGrpSpPr>
        <p:cNvPr id="1" name="Shape 13631"/>
        <p:cNvGrpSpPr/>
        <p:nvPr/>
      </p:nvGrpSpPr>
      <p:grpSpPr>
        <a:xfrm>
          <a:off x="0" y="0"/>
          <a:ext cx="0" cy="0"/>
          <a:chOff x="0" y="0"/>
          <a:chExt cx="0" cy="0"/>
        </a:xfrm>
      </p:grpSpPr>
      <p:sp>
        <p:nvSpPr>
          <p:cNvPr id="13632" name="Google Shape;13632;p1137"/>
          <p:cNvSpPr/>
          <p:nvPr/>
        </p:nvSpPr>
        <p:spPr>
          <a:xfrm>
            <a:off x="2141040" y="2081801"/>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633" name="Google Shape;13633;p1137"/>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634" name="Google Shape;13634;p1137"/>
          <p:cNvSpPr txBox="1">
            <a:spLocks noGrp="1"/>
          </p:cNvSpPr>
          <p:nvPr>
            <p:ph type="body" idx="1"/>
          </p:nvPr>
        </p:nvSpPr>
        <p:spPr>
          <a:xfrm>
            <a:off x="2141040" y="7511183"/>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635" name="Google Shape;13635;p1137"/>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636" name="Google Shape;13636;p1137"/>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637" name="Google Shape;13637;p1137"/>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3638" name="Google Shape;13638;p1137"/>
          <p:cNvGrpSpPr/>
          <p:nvPr/>
        </p:nvGrpSpPr>
        <p:grpSpPr>
          <a:xfrm>
            <a:off x="10787318" y="0"/>
            <a:ext cx="7500690" cy="2138982"/>
            <a:chOff x="7191545" y="0"/>
            <a:chExt cx="5000460" cy="1425988"/>
          </a:xfrm>
        </p:grpSpPr>
        <p:pic>
          <p:nvPicPr>
            <p:cNvPr id="13639" name="Google Shape;13639;p1137"/>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640" name="Google Shape;13640;p1137"/>
            <p:cNvGrpSpPr/>
            <p:nvPr/>
          </p:nvGrpSpPr>
          <p:grpSpPr>
            <a:xfrm>
              <a:off x="7191545" y="0"/>
              <a:ext cx="5000460" cy="1425988"/>
              <a:chOff x="7191545" y="0"/>
              <a:chExt cx="5000460" cy="1425988"/>
            </a:xfrm>
          </p:grpSpPr>
          <p:sp>
            <p:nvSpPr>
              <p:cNvPr id="13641" name="Google Shape;13641;p1137"/>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642" name="Google Shape;13642;p1137"/>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pic>
        <p:nvPicPr>
          <p:cNvPr id="13643" name="Google Shape;13643;p1137" descr="Open quotation mark with solid fill"/>
          <p:cNvPicPr preferRelativeResize="0"/>
          <p:nvPr/>
        </p:nvPicPr>
        <p:blipFill rotWithShape="1">
          <a:blip r:embed="rId3">
            <a:alphaModFix/>
          </a:blip>
          <a:srcRect/>
          <a:stretch/>
        </p:blipFill>
        <p:spPr>
          <a:xfrm>
            <a:off x="167267" y="204794"/>
            <a:ext cx="3055142" cy="3055142"/>
          </a:xfrm>
          <a:prstGeom prst="rect">
            <a:avLst/>
          </a:prstGeom>
          <a:noFill/>
          <a:ln>
            <a:noFill/>
          </a:ln>
        </p:spPr>
      </p:pic>
    </p:spTree>
  </p:cSld>
  <p:clrMapOvr>
    <a:masterClrMapping/>
  </p:clrMapOvr>
</p:sldLayout>
</file>

<file path=ppt/slideLayouts/slideLayout1389.xml><?xml version="1.0" encoding="utf-8"?>
<p:sldLayout xmlns:a="http://schemas.openxmlformats.org/drawingml/2006/main" xmlns:r="http://schemas.openxmlformats.org/officeDocument/2006/relationships" xmlns:p="http://schemas.openxmlformats.org/presentationml/2006/main" matchingName="1_Quotation 13">
  <p:cSld name="1_Quotation 13">
    <p:spTree>
      <p:nvGrpSpPr>
        <p:cNvPr id="1" name="Shape 13644"/>
        <p:cNvGrpSpPr/>
        <p:nvPr/>
      </p:nvGrpSpPr>
      <p:grpSpPr>
        <a:xfrm>
          <a:off x="0" y="0"/>
          <a:ext cx="0" cy="0"/>
          <a:chOff x="0" y="0"/>
          <a:chExt cx="0" cy="0"/>
        </a:xfrm>
      </p:grpSpPr>
      <p:sp>
        <p:nvSpPr>
          <p:cNvPr id="13645" name="Google Shape;13645;p1138"/>
          <p:cNvSpPr/>
          <p:nvPr/>
        </p:nvSpPr>
        <p:spPr>
          <a:xfrm>
            <a:off x="2141040" y="2081801"/>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646" name="Google Shape;13646;p1138"/>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647" name="Google Shape;13647;p1138"/>
          <p:cNvSpPr txBox="1">
            <a:spLocks noGrp="1"/>
          </p:cNvSpPr>
          <p:nvPr>
            <p:ph type="body" idx="1"/>
          </p:nvPr>
        </p:nvSpPr>
        <p:spPr>
          <a:xfrm>
            <a:off x="2141040" y="7511183"/>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648" name="Google Shape;13648;p1138"/>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649" name="Google Shape;13649;p1138"/>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650" name="Google Shape;13650;p1138"/>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3651" name="Google Shape;13651;p1138"/>
          <p:cNvGrpSpPr/>
          <p:nvPr/>
        </p:nvGrpSpPr>
        <p:grpSpPr>
          <a:xfrm>
            <a:off x="10787318" y="0"/>
            <a:ext cx="7500690" cy="2138982"/>
            <a:chOff x="7191545" y="0"/>
            <a:chExt cx="5000460" cy="1425988"/>
          </a:xfrm>
        </p:grpSpPr>
        <p:pic>
          <p:nvPicPr>
            <p:cNvPr id="13652" name="Google Shape;13652;p1138"/>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653" name="Google Shape;13653;p1138"/>
            <p:cNvGrpSpPr/>
            <p:nvPr/>
          </p:nvGrpSpPr>
          <p:grpSpPr>
            <a:xfrm>
              <a:off x="7191545" y="0"/>
              <a:ext cx="5000460" cy="1425988"/>
              <a:chOff x="7191545" y="0"/>
              <a:chExt cx="5000460" cy="1425988"/>
            </a:xfrm>
          </p:grpSpPr>
          <p:sp>
            <p:nvSpPr>
              <p:cNvPr id="13654" name="Google Shape;13654;p1138"/>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655" name="Google Shape;13655;p1138"/>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pic>
        <p:nvPicPr>
          <p:cNvPr id="13656" name="Google Shape;13656;p1138" descr="Open quotation mark with solid fill"/>
          <p:cNvPicPr preferRelativeResize="0"/>
          <p:nvPr/>
        </p:nvPicPr>
        <p:blipFill rotWithShape="1">
          <a:blip r:embed="rId3">
            <a:alphaModFix/>
          </a:blip>
          <a:srcRect/>
          <a:stretch/>
        </p:blipFill>
        <p:spPr>
          <a:xfrm>
            <a:off x="167267" y="204794"/>
            <a:ext cx="3055142" cy="3055142"/>
          </a:xfrm>
          <a:prstGeom prst="rect">
            <a:avLst/>
          </a:prstGeom>
          <a:noFill/>
          <a:ln>
            <a:noFill/>
          </a:ln>
        </p:spPr>
      </p:pic>
    </p:spTree>
  </p:cSld>
  <p:clrMapOvr>
    <a:masterClrMapping/>
  </p:clrMapOvr>
</p:sldLayout>
</file>

<file path=ppt/slideLayouts/slideLayout1390.xml><?xml version="1.0" encoding="utf-8"?>
<p:sldLayout xmlns:a="http://schemas.openxmlformats.org/drawingml/2006/main" xmlns:r="http://schemas.openxmlformats.org/officeDocument/2006/relationships" xmlns:p="http://schemas.openxmlformats.org/presentationml/2006/main" matchingName="Title Slide">
  <p:cSld name="Title Slide">
    <p:spTree>
      <p:nvGrpSpPr>
        <p:cNvPr id="1" name="Shape 13657"/>
        <p:cNvGrpSpPr/>
        <p:nvPr/>
      </p:nvGrpSpPr>
      <p:grpSpPr>
        <a:xfrm>
          <a:off x="0" y="0"/>
          <a:ext cx="0" cy="0"/>
          <a:chOff x="0" y="0"/>
          <a:chExt cx="0" cy="0"/>
        </a:xfrm>
      </p:grpSpPr>
      <p:sp>
        <p:nvSpPr>
          <p:cNvPr id="13658" name="Google Shape;13658;p1139"/>
          <p:cNvSpPr/>
          <p:nvPr/>
        </p:nvSpPr>
        <p:spPr>
          <a:xfrm>
            <a:off x="0" y="0"/>
            <a:ext cx="18287994" cy="10287000"/>
          </a:xfrm>
          <a:custGeom>
            <a:avLst/>
            <a:gdLst/>
            <a:ahLst/>
            <a:cxnLst/>
            <a:rect l="l" t="t" r="r" b="b"/>
            <a:pathLst>
              <a:path w="12192000" h="6858000" extrusionOk="0">
                <a:moveTo>
                  <a:pt x="12192000" y="0"/>
                </a:moveTo>
                <a:lnTo>
                  <a:pt x="0" y="0"/>
                </a:lnTo>
                <a:lnTo>
                  <a:pt x="0" y="6858000"/>
                </a:lnTo>
                <a:lnTo>
                  <a:pt x="12192000" y="6858000"/>
                </a:lnTo>
                <a:lnTo>
                  <a:pt x="12192000" y="0"/>
                </a:lnTo>
                <a:close/>
              </a:path>
            </a:pathLst>
          </a:custGeom>
          <a:solidFill>
            <a:srgbClr val="F3F6F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659" name="Google Shape;13659;p1139"/>
          <p:cNvSpPr/>
          <p:nvPr/>
        </p:nvSpPr>
        <p:spPr>
          <a:xfrm>
            <a:off x="1" y="7651279"/>
            <a:ext cx="10667042" cy="2636516"/>
          </a:xfrm>
          <a:custGeom>
            <a:avLst/>
            <a:gdLst/>
            <a:ahLst/>
            <a:cxnLst/>
            <a:rect l="l" t="t" r="r" b="b"/>
            <a:pathLst>
              <a:path w="7111365" h="1757679" extrusionOk="0">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pic>
        <p:nvPicPr>
          <p:cNvPr id="13660" name="Google Shape;13660;p1139"/>
          <p:cNvPicPr preferRelativeResize="0"/>
          <p:nvPr/>
        </p:nvPicPr>
        <p:blipFill rotWithShape="1">
          <a:blip r:embed="rId2">
            <a:alphaModFix/>
          </a:blip>
          <a:srcRect/>
          <a:stretch/>
        </p:blipFill>
        <p:spPr>
          <a:xfrm>
            <a:off x="0" y="7562852"/>
            <a:ext cx="18287994" cy="2724147"/>
          </a:xfrm>
          <a:prstGeom prst="rect">
            <a:avLst/>
          </a:prstGeom>
          <a:noFill/>
          <a:ln>
            <a:noFill/>
          </a:ln>
        </p:spPr>
      </p:pic>
      <p:sp>
        <p:nvSpPr>
          <p:cNvPr id="13661" name="Google Shape;13661;p1139"/>
          <p:cNvSpPr/>
          <p:nvPr/>
        </p:nvSpPr>
        <p:spPr>
          <a:xfrm>
            <a:off x="0" y="7530084"/>
            <a:ext cx="18287994" cy="2757492"/>
          </a:xfrm>
          <a:custGeom>
            <a:avLst/>
            <a:gdLst/>
            <a:ahLst/>
            <a:cxnLst/>
            <a:rect l="l" t="t" r="r" b="b"/>
            <a:pathLst>
              <a:path w="12192000" h="1838325" extrusionOk="0">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pic>
        <p:nvPicPr>
          <p:cNvPr id="13662" name="Google Shape;13662;p1139"/>
          <p:cNvPicPr preferRelativeResize="0"/>
          <p:nvPr/>
        </p:nvPicPr>
        <p:blipFill rotWithShape="1">
          <a:blip r:embed="rId3">
            <a:alphaModFix/>
          </a:blip>
          <a:srcRect/>
          <a:stretch/>
        </p:blipFill>
        <p:spPr>
          <a:xfrm>
            <a:off x="470939" y="8346187"/>
            <a:ext cx="3038079" cy="1367033"/>
          </a:xfrm>
          <a:prstGeom prst="rect">
            <a:avLst/>
          </a:prstGeom>
          <a:noFill/>
          <a:ln>
            <a:noFill/>
          </a:ln>
        </p:spPr>
      </p:pic>
      <p:sp>
        <p:nvSpPr>
          <p:cNvPr id="13663" name="Google Shape;13663;p1139"/>
          <p:cNvSpPr/>
          <p:nvPr/>
        </p:nvSpPr>
        <p:spPr>
          <a:xfrm>
            <a:off x="2280285" y="4218807"/>
            <a:ext cx="3429000" cy="0"/>
          </a:xfrm>
          <a:custGeom>
            <a:avLst/>
            <a:gdLst/>
            <a:ahLst/>
            <a:cxnLst/>
            <a:rect l="l" t="t" r="r" b="b"/>
            <a:pathLst>
              <a:path w="2286000" h="120000" extrusionOk="0">
                <a:moveTo>
                  <a:pt x="0" y="0"/>
                </a:moveTo>
                <a:lnTo>
                  <a:pt x="2286000" y="0"/>
                </a:lnTo>
              </a:path>
            </a:pathLst>
          </a:custGeom>
          <a:noFill/>
          <a:ln w="32000" cap="flat" cmpd="sng">
            <a:solidFill>
              <a:srgbClr val="F58366"/>
            </a:solidFill>
            <a:prstDash val="solid"/>
            <a:round/>
            <a:headEnd type="none" w="sm" len="sm"/>
            <a:tailEnd type="none" w="sm" len="sm"/>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664" name="Google Shape;13664;p1139"/>
          <p:cNvSpPr txBox="1">
            <a:spLocks noGrp="1"/>
          </p:cNvSpPr>
          <p:nvPr>
            <p:ph type="title"/>
          </p:nvPr>
        </p:nvSpPr>
        <p:spPr>
          <a:xfrm>
            <a:off x="707540" y="740883"/>
            <a:ext cx="16872929" cy="861063"/>
          </a:xfrm>
          <a:prstGeom prst="rect">
            <a:avLst/>
          </a:prstGeom>
          <a:noFill/>
          <a:ln>
            <a:noFill/>
          </a:ln>
        </p:spPr>
        <p:txBody>
          <a:bodyPr spcFirstLastPara="1" wrap="square" lIns="0" tIns="0" rIns="0" bIns="0" anchor="ctr" anchorCtr="0">
            <a:spAutoFit/>
          </a:bodyPr>
          <a:lstStyle>
            <a:lvl1pPr lvl="0" algn="l">
              <a:lnSpc>
                <a:spcPct val="100000"/>
              </a:lnSpc>
              <a:spcBef>
                <a:spcPts val="0"/>
              </a:spcBef>
              <a:spcAft>
                <a:spcPts val="0"/>
              </a:spcAft>
              <a:buClr>
                <a:srgbClr val="444C55"/>
              </a:buClr>
              <a:buSzPts val="5400"/>
              <a:buFont typeface="Calibri"/>
              <a:buNone/>
              <a:defRPr b="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665" name="Google Shape;13665;p1139"/>
          <p:cNvSpPr txBox="1">
            <a:spLocks noGrp="1"/>
          </p:cNvSpPr>
          <p:nvPr>
            <p:ph type="subTitle" idx="1"/>
          </p:nvPr>
        </p:nvSpPr>
        <p:spPr>
          <a:xfrm>
            <a:off x="2743200" y="5760720"/>
            <a:ext cx="12801594" cy="553998"/>
          </a:xfrm>
          <a:prstGeom prst="rect">
            <a:avLst/>
          </a:prstGeom>
          <a:noFill/>
          <a:ln>
            <a:noFill/>
          </a:ln>
        </p:spPr>
        <p:txBody>
          <a:bodyPr spcFirstLastPara="1" wrap="square" lIns="0" tIns="0" rIns="0" bIns="0" anchor="t" anchorCtr="0">
            <a:spAutoFit/>
          </a:bodyPr>
          <a:lstStyle>
            <a:lvl1pPr lvl="0" algn="l">
              <a:lnSpc>
                <a:spcPct val="100000"/>
              </a:lnSpc>
              <a:spcBef>
                <a:spcPts val="1500"/>
              </a:spcBef>
              <a:spcAft>
                <a:spcPts val="0"/>
              </a:spcAft>
              <a:buSzPts val="2400"/>
              <a:buChar char="•"/>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13666" name="Google Shape;13666;p1139"/>
          <p:cNvSpPr txBox="1">
            <a:spLocks noGrp="1"/>
          </p:cNvSpPr>
          <p:nvPr>
            <p:ph type="ftr" idx="11"/>
          </p:nvPr>
        </p:nvSpPr>
        <p:spPr>
          <a:xfrm>
            <a:off x="914405" y="9534527"/>
            <a:ext cx="6172200" cy="547694"/>
          </a:xfrm>
          <a:prstGeom prst="rect">
            <a:avLst/>
          </a:prstGeom>
          <a:noFill/>
          <a:ln>
            <a:noFill/>
          </a:ln>
        </p:spPr>
        <p:txBody>
          <a:bodyPr spcFirstLastPara="1" wrap="square" lIns="0" tIns="0" rIns="0" bIns="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667" name="Google Shape;13667;p1139"/>
          <p:cNvSpPr txBox="1">
            <a:spLocks noGrp="1"/>
          </p:cNvSpPr>
          <p:nvPr>
            <p:ph type="dt" idx="10"/>
          </p:nvPr>
        </p:nvSpPr>
        <p:spPr>
          <a:xfrm>
            <a:off x="0" y="0"/>
            <a:ext cx="4500000" cy="4500000"/>
          </a:xfrm>
          <a:prstGeom prst="rect">
            <a:avLst/>
          </a:prstGeom>
          <a:noFill/>
          <a:ln>
            <a:noFill/>
          </a:ln>
        </p:spPr>
        <p:txBody>
          <a:bodyPr spcFirstLastPara="1" wrap="square" lIns="0" tIns="0" rIns="0" bIns="0" anchor="t" anchorCtr="0">
            <a:noAutofit/>
          </a:bodyPr>
          <a:lstStyle>
            <a:lvl1pPr marR="0" lvl="0" algn="l" rtl="0">
              <a:lnSpc>
                <a:spcPct val="100000"/>
              </a:lnSpc>
              <a:spcBef>
                <a:spcPts val="0"/>
              </a:spcBef>
              <a:spcAft>
                <a:spcPts val="0"/>
              </a:spcAft>
              <a:buClr>
                <a:srgbClr val="919497"/>
              </a:buClr>
              <a:buSzPts val="2700"/>
              <a:buFont typeface="Calibri"/>
              <a:buNone/>
              <a:defRPr sz="2700" b="0" i="0" u="none" strike="noStrike" cap="none">
                <a:solidFill>
                  <a:srgbClr val="919497"/>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13668" name="Google Shape;13668;p1139"/>
          <p:cNvSpPr txBox="1">
            <a:spLocks noGrp="1"/>
          </p:cNvSpPr>
          <p:nvPr>
            <p:ph type="sldNum" idx="12"/>
          </p:nvPr>
        </p:nvSpPr>
        <p:spPr>
          <a:xfrm>
            <a:off x="13258805" y="9534527"/>
            <a:ext cx="4114800" cy="547694"/>
          </a:xfrm>
          <a:prstGeom prst="rect">
            <a:avLst/>
          </a:prstGeom>
          <a:noFill/>
          <a:ln>
            <a:noFill/>
          </a:ln>
        </p:spPr>
        <p:txBody>
          <a:bodyPr spcFirstLastPara="1" wrap="square" lIns="0" tIns="0" rIns="0" bIns="0" anchor="ctr" anchorCtr="0">
            <a:noAutofit/>
          </a:bodyPr>
          <a:lstStyle>
            <a:lvl1pPr marL="57155" marR="0" lvl="0"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1pPr>
            <a:lvl2pPr marL="57155" marR="0" lvl="1"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2pPr>
            <a:lvl3pPr marL="57155" marR="0" lvl="2"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3pPr>
            <a:lvl4pPr marL="57155" marR="0" lvl="3"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4pPr>
            <a:lvl5pPr marL="57155" marR="0" lvl="4"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5pPr>
            <a:lvl6pPr marL="57155" marR="0" lvl="5"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6pPr>
            <a:lvl7pPr marL="57155" marR="0" lvl="6"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7pPr>
            <a:lvl8pPr marL="57155" marR="0" lvl="7"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8pPr>
            <a:lvl9pPr marL="57155" marR="0" lvl="8"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9pPr>
          </a:lstStyle>
          <a:p>
            <a:pPr marL="57155"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391.xml><?xml version="1.0" encoding="utf-8"?>
<p:sldLayout xmlns:a="http://schemas.openxmlformats.org/drawingml/2006/main" xmlns:r="http://schemas.openxmlformats.org/officeDocument/2006/relationships" xmlns:p="http://schemas.openxmlformats.org/presentationml/2006/main" matchingName="2_Quotation 2">
  <p:cSld name="2_Quotation 2">
    <p:spTree>
      <p:nvGrpSpPr>
        <p:cNvPr id="1" name="Shape 13669"/>
        <p:cNvGrpSpPr/>
        <p:nvPr/>
      </p:nvGrpSpPr>
      <p:grpSpPr>
        <a:xfrm>
          <a:off x="0" y="0"/>
          <a:ext cx="0" cy="0"/>
          <a:chOff x="0" y="0"/>
          <a:chExt cx="0" cy="0"/>
        </a:xfrm>
      </p:grpSpPr>
      <p:sp>
        <p:nvSpPr>
          <p:cNvPr id="13670" name="Google Shape;13670;p1140"/>
          <p:cNvSpPr/>
          <p:nvPr/>
        </p:nvSpPr>
        <p:spPr>
          <a:xfrm>
            <a:off x="2141040" y="2081801"/>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671" name="Google Shape;13671;p1140"/>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672" name="Google Shape;13672;p1140"/>
          <p:cNvSpPr txBox="1">
            <a:spLocks noGrp="1"/>
          </p:cNvSpPr>
          <p:nvPr>
            <p:ph type="body" idx="1"/>
          </p:nvPr>
        </p:nvSpPr>
        <p:spPr>
          <a:xfrm>
            <a:off x="2141040" y="7511183"/>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673" name="Google Shape;13673;p1140"/>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674" name="Google Shape;13674;p1140"/>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675" name="Google Shape;13675;p1140"/>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3676" name="Google Shape;13676;p1140"/>
          <p:cNvGrpSpPr/>
          <p:nvPr/>
        </p:nvGrpSpPr>
        <p:grpSpPr>
          <a:xfrm>
            <a:off x="10787318" y="0"/>
            <a:ext cx="7500690" cy="2138982"/>
            <a:chOff x="7191545" y="0"/>
            <a:chExt cx="5000460" cy="1425988"/>
          </a:xfrm>
        </p:grpSpPr>
        <p:pic>
          <p:nvPicPr>
            <p:cNvPr id="13677" name="Google Shape;13677;p114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678" name="Google Shape;13678;p1140"/>
            <p:cNvGrpSpPr/>
            <p:nvPr/>
          </p:nvGrpSpPr>
          <p:grpSpPr>
            <a:xfrm>
              <a:off x="7191545" y="0"/>
              <a:ext cx="5000460" cy="1425988"/>
              <a:chOff x="7191545" y="0"/>
              <a:chExt cx="5000460" cy="1425988"/>
            </a:xfrm>
          </p:grpSpPr>
          <p:sp>
            <p:nvSpPr>
              <p:cNvPr id="13679" name="Google Shape;13679;p114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680" name="Google Shape;13680;p114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pic>
        <p:nvPicPr>
          <p:cNvPr id="13681" name="Google Shape;13681;p1140" descr="Open quotation mark with solid fill"/>
          <p:cNvPicPr preferRelativeResize="0"/>
          <p:nvPr/>
        </p:nvPicPr>
        <p:blipFill rotWithShape="1">
          <a:blip r:embed="rId3">
            <a:alphaModFix/>
          </a:blip>
          <a:srcRect/>
          <a:stretch/>
        </p:blipFill>
        <p:spPr>
          <a:xfrm>
            <a:off x="167267" y="204794"/>
            <a:ext cx="3055142" cy="3055142"/>
          </a:xfrm>
          <a:prstGeom prst="rect">
            <a:avLst/>
          </a:prstGeom>
          <a:noFill/>
          <a:ln>
            <a:noFill/>
          </a:ln>
        </p:spPr>
      </p:pic>
    </p:spTree>
  </p:cSld>
  <p:clrMapOvr>
    <a:masterClrMapping/>
  </p:clrMapOvr>
</p:sldLayout>
</file>

<file path=ppt/slideLayouts/slideLayout1392.xml><?xml version="1.0" encoding="utf-8"?>
<p:sldLayout xmlns:a="http://schemas.openxmlformats.org/drawingml/2006/main" xmlns:r="http://schemas.openxmlformats.org/officeDocument/2006/relationships" xmlns:p="http://schemas.openxmlformats.org/presentationml/2006/main" matchingName="5_Quotation 2">
  <p:cSld name="5_Quotation 2">
    <p:spTree>
      <p:nvGrpSpPr>
        <p:cNvPr id="1" name="Shape 13682"/>
        <p:cNvGrpSpPr/>
        <p:nvPr/>
      </p:nvGrpSpPr>
      <p:grpSpPr>
        <a:xfrm>
          <a:off x="0" y="0"/>
          <a:ext cx="0" cy="0"/>
          <a:chOff x="0" y="0"/>
          <a:chExt cx="0" cy="0"/>
        </a:xfrm>
      </p:grpSpPr>
      <p:sp>
        <p:nvSpPr>
          <p:cNvPr id="13683" name="Google Shape;13683;p1141"/>
          <p:cNvSpPr/>
          <p:nvPr/>
        </p:nvSpPr>
        <p:spPr>
          <a:xfrm>
            <a:off x="2141040" y="2081801"/>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684" name="Google Shape;13684;p1141"/>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685" name="Google Shape;13685;p1141"/>
          <p:cNvSpPr txBox="1">
            <a:spLocks noGrp="1"/>
          </p:cNvSpPr>
          <p:nvPr>
            <p:ph type="body" idx="1"/>
          </p:nvPr>
        </p:nvSpPr>
        <p:spPr>
          <a:xfrm>
            <a:off x="2141040" y="7511183"/>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686" name="Google Shape;13686;p1141"/>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687" name="Google Shape;13687;p1141"/>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688" name="Google Shape;13688;p1141"/>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3689" name="Google Shape;13689;p1141"/>
          <p:cNvGrpSpPr/>
          <p:nvPr/>
        </p:nvGrpSpPr>
        <p:grpSpPr>
          <a:xfrm>
            <a:off x="10787318" y="0"/>
            <a:ext cx="7500690" cy="2138982"/>
            <a:chOff x="7191545" y="0"/>
            <a:chExt cx="5000460" cy="1425988"/>
          </a:xfrm>
        </p:grpSpPr>
        <p:pic>
          <p:nvPicPr>
            <p:cNvPr id="13690" name="Google Shape;13690;p1141"/>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691" name="Google Shape;13691;p1141"/>
            <p:cNvGrpSpPr/>
            <p:nvPr/>
          </p:nvGrpSpPr>
          <p:grpSpPr>
            <a:xfrm>
              <a:off x="7191545" y="0"/>
              <a:ext cx="5000460" cy="1425988"/>
              <a:chOff x="7191545" y="0"/>
              <a:chExt cx="5000460" cy="1425988"/>
            </a:xfrm>
          </p:grpSpPr>
          <p:sp>
            <p:nvSpPr>
              <p:cNvPr id="13692" name="Google Shape;13692;p1141"/>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693" name="Google Shape;13693;p1141"/>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pic>
        <p:nvPicPr>
          <p:cNvPr id="13694" name="Google Shape;13694;p1141" descr="Open quotation mark with solid fill"/>
          <p:cNvPicPr preferRelativeResize="0"/>
          <p:nvPr/>
        </p:nvPicPr>
        <p:blipFill rotWithShape="1">
          <a:blip r:embed="rId3">
            <a:alphaModFix/>
          </a:blip>
          <a:srcRect/>
          <a:stretch/>
        </p:blipFill>
        <p:spPr>
          <a:xfrm>
            <a:off x="167267" y="204794"/>
            <a:ext cx="3055142" cy="3055142"/>
          </a:xfrm>
          <a:prstGeom prst="rect">
            <a:avLst/>
          </a:prstGeom>
          <a:noFill/>
          <a:ln>
            <a:noFill/>
          </a:ln>
        </p:spPr>
      </p:pic>
    </p:spTree>
  </p:cSld>
  <p:clrMapOvr>
    <a:masterClrMapping/>
  </p:clrMapOvr>
</p:sldLayout>
</file>

<file path=ppt/slideLayouts/slideLayout1393.xml><?xml version="1.0" encoding="utf-8"?>
<p:sldLayout xmlns:a="http://schemas.openxmlformats.org/drawingml/2006/main" xmlns:r="http://schemas.openxmlformats.org/officeDocument/2006/relationships" xmlns:p="http://schemas.openxmlformats.org/presentationml/2006/main" matchingName="Cover 9">
  <p:cSld name="Cover 9">
    <p:spTree>
      <p:nvGrpSpPr>
        <p:cNvPr id="1" name="Shape 13695"/>
        <p:cNvGrpSpPr/>
        <p:nvPr/>
      </p:nvGrpSpPr>
      <p:grpSpPr>
        <a:xfrm>
          <a:off x="0" y="0"/>
          <a:ext cx="0" cy="0"/>
          <a:chOff x="0" y="0"/>
          <a:chExt cx="0" cy="0"/>
        </a:xfrm>
      </p:grpSpPr>
      <p:sp>
        <p:nvSpPr>
          <p:cNvPr id="13696" name="Google Shape;13696;p1142"/>
          <p:cNvSpPr/>
          <p:nvPr/>
        </p:nvSpPr>
        <p:spPr>
          <a:xfrm>
            <a:off x="1353549" y="1941623"/>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697" name="Google Shape;13697;p1142"/>
          <p:cNvSpPr txBox="1">
            <a:spLocks noGrp="1"/>
          </p:cNvSpPr>
          <p:nvPr>
            <p:ph type="title"/>
          </p:nvPr>
        </p:nvSpPr>
        <p:spPr>
          <a:xfrm>
            <a:off x="2119958" y="2341992"/>
            <a:ext cx="7791648" cy="273951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698" name="Google Shape;13698;p1142"/>
          <p:cNvSpPr txBox="1">
            <a:spLocks noGrp="1"/>
          </p:cNvSpPr>
          <p:nvPr>
            <p:ph type="subTitle" idx="1"/>
          </p:nvPr>
        </p:nvSpPr>
        <p:spPr>
          <a:xfrm>
            <a:off x="2119958" y="5650292"/>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3699" name="Google Shape;13699;p1142"/>
          <p:cNvGrpSpPr/>
          <p:nvPr/>
        </p:nvGrpSpPr>
        <p:grpSpPr>
          <a:xfrm>
            <a:off x="0" y="7530523"/>
            <a:ext cx="18287994" cy="2756477"/>
            <a:chOff x="0" y="5020348"/>
            <a:chExt cx="12191996" cy="1837651"/>
          </a:xfrm>
        </p:grpSpPr>
        <p:sp>
          <p:nvSpPr>
            <p:cNvPr id="13700" name="Google Shape;13700;p1142"/>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701" name="Google Shape;13701;p1142"/>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13702" name="Google Shape;13702;p1142"/>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1394.xml><?xml version="1.0" encoding="utf-8"?>
<p:sldLayout xmlns:a="http://schemas.openxmlformats.org/drawingml/2006/main" xmlns:r="http://schemas.openxmlformats.org/officeDocument/2006/relationships" xmlns:p="http://schemas.openxmlformats.org/presentationml/2006/main" matchingName="Divider 10">
  <p:cSld name="Divider 10">
    <p:spTree>
      <p:nvGrpSpPr>
        <p:cNvPr id="1" name="Shape 13703"/>
        <p:cNvGrpSpPr/>
        <p:nvPr/>
      </p:nvGrpSpPr>
      <p:grpSpPr>
        <a:xfrm>
          <a:off x="0" y="0"/>
          <a:ext cx="0" cy="0"/>
          <a:chOff x="0" y="0"/>
          <a:chExt cx="0" cy="0"/>
        </a:xfrm>
      </p:grpSpPr>
      <p:grpSp>
        <p:nvGrpSpPr>
          <p:cNvPr id="13704" name="Google Shape;13704;p1143"/>
          <p:cNvGrpSpPr/>
          <p:nvPr/>
        </p:nvGrpSpPr>
        <p:grpSpPr>
          <a:xfrm>
            <a:off x="0" y="7530523"/>
            <a:ext cx="18287994" cy="2756477"/>
            <a:chOff x="0" y="5020348"/>
            <a:chExt cx="12191996" cy="1837651"/>
          </a:xfrm>
        </p:grpSpPr>
        <p:sp>
          <p:nvSpPr>
            <p:cNvPr id="13705" name="Google Shape;13705;p1143"/>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706" name="Google Shape;13706;p1143"/>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707" name="Google Shape;13707;p1143"/>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13708" name="Google Shape;13708;p1143"/>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3709" name="Google Shape;13709;p1143"/>
          <p:cNvSpPr txBox="1">
            <a:spLocks noGrp="1"/>
          </p:cNvSpPr>
          <p:nvPr>
            <p:ph type="title"/>
          </p:nvPr>
        </p:nvSpPr>
        <p:spPr>
          <a:xfrm>
            <a:off x="2119958" y="1052621"/>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710" name="Google Shape;13710;p1143"/>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395.xml><?xml version="1.0" encoding="utf-8"?>
<p:sldLayout xmlns:a="http://schemas.openxmlformats.org/drawingml/2006/main" xmlns:r="http://schemas.openxmlformats.org/officeDocument/2006/relationships" xmlns:p="http://schemas.openxmlformats.org/presentationml/2006/main" matchingName="Photo Slide 9">
  <p:cSld name="Photo Slide 9">
    <p:spTree>
      <p:nvGrpSpPr>
        <p:cNvPr id="1" name="Shape 13711"/>
        <p:cNvGrpSpPr/>
        <p:nvPr/>
      </p:nvGrpSpPr>
      <p:grpSpPr>
        <a:xfrm>
          <a:off x="0" y="0"/>
          <a:ext cx="0" cy="0"/>
          <a:chOff x="0" y="0"/>
          <a:chExt cx="0" cy="0"/>
        </a:xfrm>
      </p:grpSpPr>
      <p:sp>
        <p:nvSpPr>
          <p:cNvPr id="13712" name="Google Shape;13712;p1144"/>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3713" name="Google Shape;13713;p1144"/>
          <p:cNvCxnSpPr/>
          <p:nvPr/>
        </p:nvCxnSpPr>
        <p:spPr>
          <a:xfrm>
            <a:off x="685801"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3714" name="Google Shape;13714;p1144"/>
          <p:cNvGrpSpPr/>
          <p:nvPr/>
        </p:nvGrpSpPr>
        <p:grpSpPr>
          <a:xfrm>
            <a:off x="1" y="8069137"/>
            <a:ext cx="4211045" cy="1130843"/>
            <a:chOff x="0" y="5379424"/>
            <a:chExt cx="2807363" cy="753895"/>
          </a:xfrm>
        </p:grpSpPr>
        <p:sp>
          <p:nvSpPr>
            <p:cNvPr id="13715" name="Google Shape;13715;p1144"/>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716" name="Google Shape;13716;p1144"/>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grpSp>
      <p:pic>
        <p:nvPicPr>
          <p:cNvPr id="13717" name="Google Shape;13717;p1144"/>
          <p:cNvPicPr preferRelativeResize="0"/>
          <p:nvPr/>
        </p:nvPicPr>
        <p:blipFill rotWithShape="1">
          <a:blip r:embed="rId2">
            <a:alphaModFix/>
          </a:blip>
          <a:srcRect/>
          <a:stretch/>
        </p:blipFill>
        <p:spPr>
          <a:xfrm>
            <a:off x="770017" y="6578303"/>
            <a:ext cx="3037970" cy="1367910"/>
          </a:xfrm>
          <a:prstGeom prst="rect">
            <a:avLst/>
          </a:prstGeom>
          <a:noFill/>
          <a:ln>
            <a:noFill/>
          </a:ln>
        </p:spPr>
      </p:pic>
    </p:spTree>
  </p:cSld>
  <p:clrMapOvr>
    <a:masterClrMapping/>
  </p:clrMapOvr>
</p:sldLayout>
</file>

<file path=ppt/slideLayouts/slideLayout1396.xml><?xml version="1.0" encoding="utf-8"?>
<p:sldLayout xmlns:a="http://schemas.openxmlformats.org/drawingml/2006/main" xmlns:r="http://schemas.openxmlformats.org/officeDocument/2006/relationships" xmlns:p="http://schemas.openxmlformats.org/presentationml/2006/main" matchingName="Quotation 14">
  <p:cSld name="Quotation 14">
    <p:spTree>
      <p:nvGrpSpPr>
        <p:cNvPr id="1" name="Shape 13718"/>
        <p:cNvGrpSpPr/>
        <p:nvPr/>
      </p:nvGrpSpPr>
      <p:grpSpPr>
        <a:xfrm>
          <a:off x="0" y="0"/>
          <a:ext cx="0" cy="0"/>
          <a:chOff x="0" y="0"/>
          <a:chExt cx="0" cy="0"/>
        </a:xfrm>
      </p:grpSpPr>
      <p:sp>
        <p:nvSpPr>
          <p:cNvPr id="13719" name="Google Shape;13719;p1145"/>
          <p:cNvSpPr/>
          <p:nvPr/>
        </p:nvSpPr>
        <p:spPr>
          <a:xfrm>
            <a:off x="2141040" y="2081801"/>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720" name="Google Shape;13720;p1145"/>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721" name="Google Shape;13721;p1145"/>
          <p:cNvSpPr txBox="1">
            <a:spLocks noGrp="1"/>
          </p:cNvSpPr>
          <p:nvPr>
            <p:ph type="body" idx="1"/>
          </p:nvPr>
        </p:nvSpPr>
        <p:spPr>
          <a:xfrm>
            <a:off x="2141040" y="7511183"/>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722" name="Google Shape;13722;p1145"/>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723" name="Google Shape;13723;p1145"/>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724" name="Google Shape;13724;p1145"/>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3725" name="Google Shape;13725;p1145"/>
          <p:cNvGrpSpPr/>
          <p:nvPr/>
        </p:nvGrpSpPr>
        <p:grpSpPr>
          <a:xfrm>
            <a:off x="10787318" y="0"/>
            <a:ext cx="7500690" cy="2138982"/>
            <a:chOff x="7191545" y="0"/>
            <a:chExt cx="5000460" cy="1425988"/>
          </a:xfrm>
        </p:grpSpPr>
        <p:pic>
          <p:nvPicPr>
            <p:cNvPr id="13726" name="Google Shape;13726;p1145"/>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727" name="Google Shape;13727;p1145"/>
            <p:cNvGrpSpPr/>
            <p:nvPr/>
          </p:nvGrpSpPr>
          <p:grpSpPr>
            <a:xfrm>
              <a:off x="7191545" y="0"/>
              <a:ext cx="5000460" cy="1425988"/>
              <a:chOff x="7191545" y="0"/>
              <a:chExt cx="5000460" cy="1425988"/>
            </a:xfrm>
          </p:grpSpPr>
          <p:sp>
            <p:nvSpPr>
              <p:cNvPr id="13728" name="Google Shape;13728;p1145"/>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729" name="Google Shape;13729;p1145"/>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pic>
        <p:nvPicPr>
          <p:cNvPr id="13730" name="Google Shape;13730;p1145" descr="Open quotation mark with solid fill"/>
          <p:cNvPicPr preferRelativeResize="0"/>
          <p:nvPr/>
        </p:nvPicPr>
        <p:blipFill rotWithShape="1">
          <a:blip r:embed="rId3">
            <a:alphaModFix/>
          </a:blip>
          <a:srcRect/>
          <a:stretch/>
        </p:blipFill>
        <p:spPr>
          <a:xfrm>
            <a:off x="167267" y="204794"/>
            <a:ext cx="3055142" cy="3055142"/>
          </a:xfrm>
          <a:prstGeom prst="rect">
            <a:avLst/>
          </a:prstGeom>
          <a:noFill/>
          <a:ln>
            <a:noFill/>
          </a:ln>
        </p:spPr>
      </p:pic>
    </p:spTree>
  </p:cSld>
  <p:clrMapOvr>
    <a:masterClrMapping/>
  </p:clrMapOvr>
</p:sldLayout>
</file>

<file path=ppt/slideLayouts/slideLayout1397.xml><?xml version="1.0" encoding="utf-8"?>
<p:sldLayout xmlns:a="http://schemas.openxmlformats.org/drawingml/2006/main" xmlns:r="http://schemas.openxmlformats.org/officeDocument/2006/relationships" xmlns:p="http://schemas.openxmlformats.org/presentationml/2006/main" matchingName="1_Quotation 14">
  <p:cSld name="1_Quotation 14">
    <p:spTree>
      <p:nvGrpSpPr>
        <p:cNvPr id="1" name="Shape 13731"/>
        <p:cNvGrpSpPr/>
        <p:nvPr/>
      </p:nvGrpSpPr>
      <p:grpSpPr>
        <a:xfrm>
          <a:off x="0" y="0"/>
          <a:ext cx="0" cy="0"/>
          <a:chOff x="0" y="0"/>
          <a:chExt cx="0" cy="0"/>
        </a:xfrm>
      </p:grpSpPr>
      <p:sp>
        <p:nvSpPr>
          <p:cNvPr id="13732" name="Google Shape;13732;p1146"/>
          <p:cNvSpPr/>
          <p:nvPr/>
        </p:nvSpPr>
        <p:spPr>
          <a:xfrm>
            <a:off x="2141040" y="2081801"/>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733" name="Google Shape;13733;p1146"/>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734" name="Google Shape;13734;p1146"/>
          <p:cNvSpPr txBox="1">
            <a:spLocks noGrp="1"/>
          </p:cNvSpPr>
          <p:nvPr>
            <p:ph type="body" idx="1"/>
          </p:nvPr>
        </p:nvSpPr>
        <p:spPr>
          <a:xfrm>
            <a:off x="2141040" y="7511183"/>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735" name="Google Shape;13735;p1146"/>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736" name="Google Shape;13736;p1146"/>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737" name="Google Shape;13737;p1146"/>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3738" name="Google Shape;13738;p1146"/>
          <p:cNvGrpSpPr/>
          <p:nvPr/>
        </p:nvGrpSpPr>
        <p:grpSpPr>
          <a:xfrm>
            <a:off x="10787318" y="0"/>
            <a:ext cx="7500690" cy="2138982"/>
            <a:chOff x="7191545" y="0"/>
            <a:chExt cx="5000460" cy="1425988"/>
          </a:xfrm>
        </p:grpSpPr>
        <p:pic>
          <p:nvPicPr>
            <p:cNvPr id="13739" name="Google Shape;13739;p1146"/>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740" name="Google Shape;13740;p1146"/>
            <p:cNvGrpSpPr/>
            <p:nvPr/>
          </p:nvGrpSpPr>
          <p:grpSpPr>
            <a:xfrm>
              <a:off x="7191545" y="0"/>
              <a:ext cx="5000460" cy="1425988"/>
              <a:chOff x="7191545" y="0"/>
              <a:chExt cx="5000460" cy="1425988"/>
            </a:xfrm>
          </p:grpSpPr>
          <p:sp>
            <p:nvSpPr>
              <p:cNvPr id="13741" name="Google Shape;13741;p1146"/>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742" name="Google Shape;13742;p1146"/>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pic>
        <p:nvPicPr>
          <p:cNvPr id="13743" name="Google Shape;13743;p1146" descr="Open quotation mark with solid fill"/>
          <p:cNvPicPr preferRelativeResize="0"/>
          <p:nvPr/>
        </p:nvPicPr>
        <p:blipFill rotWithShape="1">
          <a:blip r:embed="rId3">
            <a:alphaModFix/>
          </a:blip>
          <a:srcRect/>
          <a:stretch/>
        </p:blipFill>
        <p:spPr>
          <a:xfrm>
            <a:off x="167267" y="204794"/>
            <a:ext cx="3055142" cy="3055142"/>
          </a:xfrm>
          <a:prstGeom prst="rect">
            <a:avLst/>
          </a:prstGeom>
          <a:noFill/>
          <a:ln>
            <a:noFill/>
          </a:ln>
        </p:spPr>
      </p:pic>
    </p:spTree>
  </p:cSld>
  <p:clrMapOvr>
    <a:masterClrMapping/>
  </p:clrMapOvr>
</p:sldLayout>
</file>

<file path=ppt/slideLayouts/slideLayout1398.xml><?xml version="1.0" encoding="utf-8"?>
<p:sldLayout xmlns:a="http://schemas.openxmlformats.org/drawingml/2006/main" xmlns:r="http://schemas.openxmlformats.org/officeDocument/2006/relationships" xmlns:p="http://schemas.openxmlformats.org/presentationml/2006/main" matchingName="Title and Content 12">
  <p:cSld name="Title and Content 12">
    <p:spTree>
      <p:nvGrpSpPr>
        <p:cNvPr id="1" name="Shape 13744"/>
        <p:cNvGrpSpPr/>
        <p:nvPr/>
      </p:nvGrpSpPr>
      <p:grpSpPr>
        <a:xfrm>
          <a:off x="0" y="0"/>
          <a:ext cx="0" cy="0"/>
          <a:chOff x="0" y="0"/>
          <a:chExt cx="0" cy="0"/>
        </a:xfrm>
      </p:grpSpPr>
      <p:grpSp>
        <p:nvGrpSpPr>
          <p:cNvPr id="13745" name="Google Shape;13745;p1147"/>
          <p:cNvGrpSpPr/>
          <p:nvPr/>
        </p:nvGrpSpPr>
        <p:grpSpPr>
          <a:xfrm>
            <a:off x="10787318" y="0"/>
            <a:ext cx="7500690" cy="2138982"/>
            <a:chOff x="7191545" y="0"/>
            <a:chExt cx="5000460" cy="1425988"/>
          </a:xfrm>
        </p:grpSpPr>
        <p:pic>
          <p:nvPicPr>
            <p:cNvPr id="13746" name="Google Shape;13746;p1147"/>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747" name="Google Shape;13747;p1147"/>
            <p:cNvGrpSpPr/>
            <p:nvPr/>
          </p:nvGrpSpPr>
          <p:grpSpPr>
            <a:xfrm>
              <a:off x="7191545" y="0"/>
              <a:ext cx="5000460" cy="1425988"/>
              <a:chOff x="7191545" y="0"/>
              <a:chExt cx="5000460" cy="1425988"/>
            </a:xfrm>
          </p:grpSpPr>
          <p:sp>
            <p:nvSpPr>
              <p:cNvPr id="13748" name="Google Shape;13748;p1147"/>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749" name="Google Shape;13749;p1147"/>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3750" name="Google Shape;13750;p1147"/>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751" name="Google Shape;13751;p1147"/>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752" name="Google Shape;13752;p1147"/>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753" name="Google Shape;13753;p1147"/>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754" name="Google Shape;13754;p1147"/>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399.xml><?xml version="1.0" encoding="utf-8"?>
<p:sldLayout xmlns:a="http://schemas.openxmlformats.org/drawingml/2006/main" xmlns:r="http://schemas.openxmlformats.org/officeDocument/2006/relationships" xmlns:p="http://schemas.openxmlformats.org/presentationml/2006/main" matchingName="Two Content 8">
  <p:cSld name="Two Content 8">
    <p:spTree>
      <p:nvGrpSpPr>
        <p:cNvPr id="1" name="Shape 13755"/>
        <p:cNvGrpSpPr/>
        <p:nvPr/>
      </p:nvGrpSpPr>
      <p:grpSpPr>
        <a:xfrm>
          <a:off x="0" y="0"/>
          <a:ext cx="0" cy="0"/>
          <a:chOff x="0" y="0"/>
          <a:chExt cx="0" cy="0"/>
        </a:xfrm>
      </p:grpSpPr>
      <p:sp>
        <p:nvSpPr>
          <p:cNvPr id="13756" name="Google Shape;13756;p1148"/>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757" name="Google Shape;13757;p1148"/>
          <p:cNvSpPr txBox="1">
            <a:spLocks noGrp="1"/>
          </p:cNvSpPr>
          <p:nvPr>
            <p:ph type="body" idx="1"/>
          </p:nvPr>
        </p:nvSpPr>
        <p:spPr>
          <a:xfrm>
            <a:off x="914405"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3758" name="Google Shape;13758;p1148"/>
          <p:cNvGrpSpPr/>
          <p:nvPr/>
        </p:nvGrpSpPr>
        <p:grpSpPr>
          <a:xfrm>
            <a:off x="10787318" y="0"/>
            <a:ext cx="7500690" cy="2138982"/>
            <a:chOff x="7191545" y="0"/>
            <a:chExt cx="5000460" cy="1425988"/>
          </a:xfrm>
        </p:grpSpPr>
        <p:pic>
          <p:nvPicPr>
            <p:cNvPr id="13759" name="Google Shape;13759;p1148"/>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760" name="Google Shape;13760;p1148"/>
            <p:cNvGrpSpPr/>
            <p:nvPr/>
          </p:nvGrpSpPr>
          <p:grpSpPr>
            <a:xfrm>
              <a:off x="7191545" y="0"/>
              <a:ext cx="5000460" cy="1425988"/>
              <a:chOff x="7191545" y="0"/>
              <a:chExt cx="5000460" cy="1425988"/>
            </a:xfrm>
          </p:grpSpPr>
          <p:sp>
            <p:nvSpPr>
              <p:cNvPr id="13761" name="Google Shape;13761;p1148"/>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762" name="Google Shape;13762;p1148"/>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3763" name="Google Shape;13763;p1148"/>
          <p:cNvSpPr txBox="1">
            <a:spLocks noGrp="1"/>
          </p:cNvSpPr>
          <p:nvPr>
            <p:ph type="body" idx="2"/>
          </p:nvPr>
        </p:nvSpPr>
        <p:spPr>
          <a:xfrm>
            <a:off x="9258301"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764" name="Google Shape;13764;p1148"/>
          <p:cNvSpPr txBox="1">
            <a:spLocks noGrp="1"/>
          </p:cNvSpPr>
          <p:nvPr>
            <p:ph type="sldNum" idx="12"/>
          </p:nvPr>
        </p:nvSpPr>
        <p:spPr>
          <a:xfrm>
            <a:off x="13258790"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765" name="Google Shape;13765;p1148"/>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766" name="Google Shape;13766;p1148"/>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400.xml><?xml version="1.0" encoding="utf-8"?>
<p:sldLayout xmlns:a="http://schemas.openxmlformats.org/drawingml/2006/main" xmlns:r="http://schemas.openxmlformats.org/officeDocument/2006/relationships" xmlns:p="http://schemas.openxmlformats.org/presentationml/2006/main" matchingName="Comparison 7">
  <p:cSld name="Comparison 7">
    <p:spTree>
      <p:nvGrpSpPr>
        <p:cNvPr id="1" name="Shape 13767"/>
        <p:cNvGrpSpPr/>
        <p:nvPr/>
      </p:nvGrpSpPr>
      <p:grpSpPr>
        <a:xfrm>
          <a:off x="0" y="0"/>
          <a:ext cx="0" cy="0"/>
          <a:chOff x="0" y="0"/>
          <a:chExt cx="0" cy="0"/>
        </a:xfrm>
      </p:grpSpPr>
      <p:grpSp>
        <p:nvGrpSpPr>
          <p:cNvPr id="13768" name="Google Shape;13768;p1149"/>
          <p:cNvGrpSpPr/>
          <p:nvPr/>
        </p:nvGrpSpPr>
        <p:grpSpPr>
          <a:xfrm>
            <a:off x="10787318" y="0"/>
            <a:ext cx="7500690" cy="2138982"/>
            <a:chOff x="7191545" y="0"/>
            <a:chExt cx="5000460" cy="1425988"/>
          </a:xfrm>
        </p:grpSpPr>
        <p:pic>
          <p:nvPicPr>
            <p:cNvPr id="13769" name="Google Shape;13769;p114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770" name="Google Shape;13770;p1149"/>
            <p:cNvGrpSpPr/>
            <p:nvPr/>
          </p:nvGrpSpPr>
          <p:grpSpPr>
            <a:xfrm>
              <a:off x="7191545" y="0"/>
              <a:ext cx="5000460" cy="1425988"/>
              <a:chOff x="7191545" y="0"/>
              <a:chExt cx="5000460" cy="1425988"/>
            </a:xfrm>
          </p:grpSpPr>
          <p:sp>
            <p:nvSpPr>
              <p:cNvPr id="13771" name="Google Shape;13771;p114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772" name="Google Shape;13772;p114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3773" name="Google Shape;13773;p1149"/>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774" name="Google Shape;13774;p1149"/>
          <p:cNvSpPr txBox="1">
            <a:spLocks noGrp="1"/>
          </p:cNvSpPr>
          <p:nvPr>
            <p:ph type="body" idx="1"/>
          </p:nvPr>
        </p:nvSpPr>
        <p:spPr>
          <a:xfrm>
            <a:off x="914405" y="2521740"/>
            <a:ext cx="8081960"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775" name="Google Shape;13775;p1149"/>
          <p:cNvSpPr txBox="1">
            <a:spLocks noGrp="1"/>
          </p:cNvSpPr>
          <p:nvPr>
            <p:ph type="body" idx="2"/>
          </p:nvPr>
        </p:nvSpPr>
        <p:spPr>
          <a:xfrm>
            <a:off x="914405" y="3757607"/>
            <a:ext cx="8081960" cy="5526875"/>
          </a:xfrm>
          <a:prstGeom prst="rect">
            <a:avLst/>
          </a:prstGeom>
          <a:solidFill>
            <a:srgbClr val="F3F6FB"/>
          </a:solidFill>
          <a:ln>
            <a:noFill/>
          </a:ln>
        </p:spPr>
        <p:txBody>
          <a:bodyPr spcFirstLastPara="1" wrap="square" lIns="182850" tIns="0" rIns="182850" bIns="0" anchor="t" anchorCtr="0">
            <a:norm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776" name="Google Shape;13776;p1149"/>
          <p:cNvSpPr txBox="1">
            <a:spLocks noGrp="1"/>
          </p:cNvSpPr>
          <p:nvPr>
            <p:ph type="body" idx="3"/>
          </p:nvPr>
        </p:nvSpPr>
        <p:spPr>
          <a:xfrm>
            <a:off x="9258301" y="2521740"/>
            <a:ext cx="8115305"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777" name="Google Shape;13777;p1149"/>
          <p:cNvSpPr txBox="1">
            <a:spLocks noGrp="1"/>
          </p:cNvSpPr>
          <p:nvPr>
            <p:ph type="body" idx="4"/>
          </p:nvPr>
        </p:nvSpPr>
        <p:spPr>
          <a:xfrm>
            <a:off x="9258301" y="3757607"/>
            <a:ext cx="8115305" cy="5526875"/>
          </a:xfrm>
          <a:prstGeom prst="rect">
            <a:avLst/>
          </a:prstGeom>
          <a:solidFill>
            <a:srgbClr val="F3F6FB"/>
          </a:solidFill>
          <a:ln>
            <a:noFill/>
          </a:ln>
        </p:spPr>
        <p:txBody>
          <a:bodyPr spcFirstLastPara="1" wrap="square" lIns="182850" tIns="0" rIns="182850" bIns="0" anchor="t" anchorCtr="0">
            <a:no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778" name="Google Shape;13778;p1149"/>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779" name="Google Shape;13779;p1149"/>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780" name="Google Shape;13780;p1149"/>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401.xml><?xml version="1.0" encoding="utf-8"?>
<p:sldLayout xmlns:a="http://schemas.openxmlformats.org/drawingml/2006/main" xmlns:r="http://schemas.openxmlformats.org/officeDocument/2006/relationships" xmlns:p="http://schemas.openxmlformats.org/presentationml/2006/main" matchingName="Title Only 7">
  <p:cSld name="Title Only 7">
    <p:spTree>
      <p:nvGrpSpPr>
        <p:cNvPr id="1" name="Shape 13781"/>
        <p:cNvGrpSpPr/>
        <p:nvPr/>
      </p:nvGrpSpPr>
      <p:grpSpPr>
        <a:xfrm>
          <a:off x="0" y="0"/>
          <a:ext cx="0" cy="0"/>
          <a:chOff x="0" y="0"/>
          <a:chExt cx="0" cy="0"/>
        </a:xfrm>
      </p:grpSpPr>
      <p:grpSp>
        <p:nvGrpSpPr>
          <p:cNvPr id="13782" name="Google Shape;13782;p1150"/>
          <p:cNvGrpSpPr/>
          <p:nvPr/>
        </p:nvGrpSpPr>
        <p:grpSpPr>
          <a:xfrm>
            <a:off x="10787318" y="0"/>
            <a:ext cx="7500690" cy="2138982"/>
            <a:chOff x="7191545" y="0"/>
            <a:chExt cx="5000460" cy="1425988"/>
          </a:xfrm>
        </p:grpSpPr>
        <p:pic>
          <p:nvPicPr>
            <p:cNvPr id="13783" name="Google Shape;13783;p115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784" name="Google Shape;13784;p1150"/>
            <p:cNvGrpSpPr/>
            <p:nvPr/>
          </p:nvGrpSpPr>
          <p:grpSpPr>
            <a:xfrm>
              <a:off x="7191545" y="0"/>
              <a:ext cx="5000460" cy="1425988"/>
              <a:chOff x="7191545" y="0"/>
              <a:chExt cx="5000460" cy="1425988"/>
            </a:xfrm>
          </p:grpSpPr>
          <p:sp>
            <p:nvSpPr>
              <p:cNvPr id="13785" name="Google Shape;13785;p115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786" name="Google Shape;13786;p115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3787" name="Google Shape;13787;p1150"/>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788" name="Google Shape;13788;p1150"/>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789" name="Google Shape;13789;p1150"/>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790" name="Google Shape;13790;p1150"/>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402.xml><?xml version="1.0" encoding="utf-8"?>
<p:sldLayout xmlns:a="http://schemas.openxmlformats.org/drawingml/2006/main" xmlns:r="http://schemas.openxmlformats.org/officeDocument/2006/relationships" xmlns:p="http://schemas.openxmlformats.org/presentationml/2006/main" matchingName="End 8">
  <p:cSld name="End 8">
    <p:spTree>
      <p:nvGrpSpPr>
        <p:cNvPr id="1" name="Shape 13791"/>
        <p:cNvGrpSpPr/>
        <p:nvPr/>
      </p:nvGrpSpPr>
      <p:grpSpPr>
        <a:xfrm>
          <a:off x="0" y="0"/>
          <a:ext cx="0" cy="0"/>
          <a:chOff x="0" y="0"/>
          <a:chExt cx="0" cy="0"/>
        </a:xfrm>
      </p:grpSpPr>
      <p:grpSp>
        <p:nvGrpSpPr>
          <p:cNvPr id="13792" name="Google Shape;13792;p1151"/>
          <p:cNvGrpSpPr/>
          <p:nvPr/>
        </p:nvGrpSpPr>
        <p:grpSpPr>
          <a:xfrm>
            <a:off x="0" y="0"/>
            <a:ext cx="18287994" cy="3223245"/>
            <a:chOff x="0" y="0"/>
            <a:chExt cx="12191996" cy="2148830"/>
          </a:xfrm>
        </p:grpSpPr>
        <p:sp>
          <p:nvSpPr>
            <p:cNvPr id="13793" name="Google Shape;13793;p1151"/>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794" name="Google Shape;13794;p1151"/>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sp>
        <p:nvSpPr>
          <p:cNvPr id="13795" name="Google Shape;13795;p1151"/>
          <p:cNvSpPr/>
          <p:nvPr/>
        </p:nvSpPr>
        <p:spPr>
          <a:xfrm>
            <a:off x="1353549" y="2276540"/>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796" name="Google Shape;13796;p1151"/>
          <p:cNvSpPr txBox="1">
            <a:spLocks noGrp="1"/>
          </p:cNvSpPr>
          <p:nvPr>
            <p:ph type="body" idx="1"/>
          </p:nvPr>
        </p:nvSpPr>
        <p:spPr>
          <a:xfrm>
            <a:off x="1828795" y="5143501"/>
            <a:ext cx="8373974" cy="2120342"/>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797" name="Google Shape;13797;p1151"/>
          <p:cNvSpPr txBox="1">
            <a:spLocks noGrp="1"/>
          </p:cNvSpPr>
          <p:nvPr>
            <p:ph type="title"/>
          </p:nvPr>
        </p:nvSpPr>
        <p:spPr>
          <a:xfrm>
            <a:off x="1828795" y="2831229"/>
            <a:ext cx="8373974" cy="161739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3798" name="Google Shape;13798;p1151"/>
          <p:cNvPicPr preferRelativeResize="0"/>
          <p:nvPr/>
        </p:nvPicPr>
        <p:blipFill rotWithShape="1">
          <a:blip r:embed="rId2">
            <a:alphaModFix/>
          </a:blip>
          <a:srcRect/>
          <a:stretch/>
        </p:blipFill>
        <p:spPr>
          <a:xfrm>
            <a:off x="1353549" y="342557"/>
            <a:ext cx="3037970" cy="1367910"/>
          </a:xfrm>
          <a:prstGeom prst="rect">
            <a:avLst/>
          </a:prstGeom>
          <a:noFill/>
          <a:ln>
            <a:noFill/>
          </a:ln>
        </p:spPr>
      </p:pic>
    </p:spTree>
  </p:cSld>
  <p:clrMapOvr>
    <a:masterClrMapping/>
  </p:clrMapOvr>
</p:sldLayout>
</file>

<file path=ppt/slideLayouts/slideLayout1403.xml><?xml version="1.0" encoding="utf-8"?>
<p:sldLayout xmlns:a="http://schemas.openxmlformats.org/drawingml/2006/main" xmlns:r="http://schemas.openxmlformats.org/officeDocument/2006/relationships" xmlns:p="http://schemas.openxmlformats.org/presentationml/2006/main" matchingName="Blank 6">
  <p:cSld name="Blank 6">
    <p:spTree>
      <p:nvGrpSpPr>
        <p:cNvPr id="1" name="Shape 13799"/>
        <p:cNvGrpSpPr/>
        <p:nvPr/>
      </p:nvGrpSpPr>
      <p:grpSpPr>
        <a:xfrm>
          <a:off x="0" y="0"/>
          <a:ext cx="0" cy="0"/>
          <a:chOff x="0" y="0"/>
          <a:chExt cx="0" cy="0"/>
        </a:xfrm>
      </p:grpSpPr>
      <p:sp>
        <p:nvSpPr>
          <p:cNvPr id="13800" name="Google Shape;13800;p1152"/>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801" name="Google Shape;13801;p1152"/>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802" name="Google Shape;13802;p1152"/>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3803" name="Google Shape;13803;p1152"/>
          <p:cNvGrpSpPr/>
          <p:nvPr/>
        </p:nvGrpSpPr>
        <p:grpSpPr>
          <a:xfrm>
            <a:off x="10787318" y="0"/>
            <a:ext cx="7500690" cy="2138982"/>
            <a:chOff x="7191545" y="0"/>
            <a:chExt cx="5000460" cy="1425988"/>
          </a:xfrm>
        </p:grpSpPr>
        <p:pic>
          <p:nvPicPr>
            <p:cNvPr id="13804" name="Google Shape;13804;p115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805" name="Google Shape;13805;p1152"/>
            <p:cNvGrpSpPr/>
            <p:nvPr/>
          </p:nvGrpSpPr>
          <p:grpSpPr>
            <a:xfrm>
              <a:off x="7191545" y="0"/>
              <a:ext cx="5000460" cy="1425988"/>
              <a:chOff x="7191545" y="0"/>
              <a:chExt cx="5000460" cy="1425988"/>
            </a:xfrm>
          </p:grpSpPr>
          <p:sp>
            <p:nvSpPr>
              <p:cNvPr id="13806" name="Google Shape;13806;p115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807" name="Google Shape;13807;p115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Tree>
  </p:cSld>
  <p:clrMapOvr>
    <a:masterClrMapping/>
  </p:clrMapOvr>
</p:sldLayout>
</file>

<file path=ppt/slideLayouts/slideLayout1404.xml><?xml version="1.0" encoding="utf-8"?>
<p:sldLayout xmlns:a="http://schemas.openxmlformats.org/drawingml/2006/main" xmlns:r="http://schemas.openxmlformats.org/officeDocument/2006/relationships" xmlns:p="http://schemas.openxmlformats.org/presentationml/2006/main" matchingName="Cover 10">
  <p:cSld name="Cover 10">
    <p:spTree>
      <p:nvGrpSpPr>
        <p:cNvPr id="1" name="Shape 13808"/>
        <p:cNvGrpSpPr/>
        <p:nvPr/>
      </p:nvGrpSpPr>
      <p:grpSpPr>
        <a:xfrm>
          <a:off x="0" y="0"/>
          <a:ext cx="0" cy="0"/>
          <a:chOff x="0" y="0"/>
          <a:chExt cx="0" cy="0"/>
        </a:xfrm>
      </p:grpSpPr>
      <p:sp>
        <p:nvSpPr>
          <p:cNvPr id="13809" name="Google Shape;13809;p1153"/>
          <p:cNvSpPr/>
          <p:nvPr/>
        </p:nvSpPr>
        <p:spPr>
          <a:xfrm>
            <a:off x="1353549" y="1941623"/>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810" name="Google Shape;13810;p1153"/>
          <p:cNvSpPr txBox="1">
            <a:spLocks noGrp="1"/>
          </p:cNvSpPr>
          <p:nvPr>
            <p:ph type="title"/>
          </p:nvPr>
        </p:nvSpPr>
        <p:spPr>
          <a:xfrm>
            <a:off x="2119958" y="2341992"/>
            <a:ext cx="7791648" cy="273951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811" name="Google Shape;13811;p1153"/>
          <p:cNvSpPr txBox="1">
            <a:spLocks noGrp="1"/>
          </p:cNvSpPr>
          <p:nvPr>
            <p:ph type="subTitle" idx="1"/>
          </p:nvPr>
        </p:nvSpPr>
        <p:spPr>
          <a:xfrm>
            <a:off x="2119958" y="5650292"/>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3812" name="Google Shape;13812;p1153"/>
          <p:cNvGrpSpPr/>
          <p:nvPr/>
        </p:nvGrpSpPr>
        <p:grpSpPr>
          <a:xfrm>
            <a:off x="0" y="7530523"/>
            <a:ext cx="18287994" cy="2756477"/>
            <a:chOff x="0" y="5020348"/>
            <a:chExt cx="12191996" cy="1837651"/>
          </a:xfrm>
        </p:grpSpPr>
        <p:sp>
          <p:nvSpPr>
            <p:cNvPr id="13813" name="Google Shape;13813;p1153"/>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814" name="Google Shape;13814;p1153"/>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13815" name="Google Shape;13815;p1153"/>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1405.xml><?xml version="1.0" encoding="utf-8"?>
<p:sldLayout xmlns:a="http://schemas.openxmlformats.org/drawingml/2006/main" xmlns:r="http://schemas.openxmlformats.org/officeDocument/2006/relationships" xmlns:p="http://schemas.openxmlformats.org/presentationml/2006/main" matchingName="Divider 11">
  <p:cSld name="Divider 11">
    <p:spTree>
      <p:nvGrpSpPr>
        <p:cNvPr id="1" name="Shape 13816"/>
        <p:cNvGrpSpPr/>
        <p:nvPr/>
      </p:nvGrpSpPr>
      <p:grpSpPr>
        <a:xfrm>
          <a:off x="0" y="0"/>
          <a:ext cx="0" cy="0"/>
          <a:chOff x="0" y="0"/>
          <a:chExt cx="0" cy="0"/>
        </a:xfrm>
      </p:grpSpPr>
      <p:grpSp>
        <p:nvGrpSpPr>
          <p:cNvPr id="13817" name="Google Shape;13817;p1154"/>
          <p:cNvGrpSpPr/>
          <p:nvPr/>
        </p:nvGrpSpPr>
        <p:grpSpPr>
          <a:xfrm>
            <a:off x="0" y="7530523"/>
            <a:ext cx="18287994" cy="2756477"/>
            <a:chOff x="0" y="5020348"/>
            <a:chExt cx="12191996" cy="1837651"/>
          </a:xfrm>
        </p:grpSpPr>
        <p:sp>
          <p:nvSpPr>
            <p:cNvPr id="13818" name="Google Shape;13818;p1154"/>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819" name="Google Shape;13819;p1154"/>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820" name="Google Shape;13820;p1154"/>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13821" name="Google Shape;13821;p1154"/>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3822" name="Google Shape;13822;p1154"/>
          <p:cNvSpPr txBox="1">
            <a:spLocks noGrp="1"/>
          </p:cNvSpPr>
          <p:nvPr>
            <p:ph type="title"/>
          </p:nvPr>
        </p:nvSpPr>
        <p:spPr>
          <a:xfrm>
            <a:off x="2119958" y="1052621"/>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823" name="Google Shape;13823;p1154"/>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406.xml><?xml version="1.0" encoding="utf-8"?>
<p:sldLayout xmlns:a="http://schemas.openxmlformats.org/drawingml/2006/main" xmlns:r="http://schemas.openxmlformats.org/officeDocument/2006/relationships" xmlns:p="http://schemas.openxmlformats.org/presentationml/2006/main" matchingName="Photo Slide 10">
  <p:cSld name="Photo Slide 10">
    <p:spTree>
      <p:nvGrpSpPr>
        <p:cNvPr id="1" name="Shape 13824"/>
        <p:cNvGrpSpPr/>
        <p:nvPr/>
      </p:nvGrpSpPr>
      <p:grpSpPr>
        <a:xfrm>
          <a:off x="0" y="0"/>
          <a:ext cx="0" cy="0"/>
          <a:chOff x="0" y="0"/>
          <a:chExt cx="0" cy="0"/>
        </a:xfrm>
      </p:grpSpPr>
      <p:sp>
        <p:nvSpPr>
          <p:cNvPr id="13825" name="Google Shape;13825;p1155"/>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3826" name="Google Shape;13826;p1155"/>
          <p:cNvCxnSpPr/>
          <p:nvPr/>
        </p:nvCxnSpPr>
        <p:spPr>
          <a:xfrm>
            <a:off x="685801"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3827" name="Google Shape;13827;p1155"/>
          <p:cNvGrpSpPr/>
          <p:nvPr/>
        </p:nvGrpSpPr>
        <p:grpSpPr>
          <a:xfrm>
            <a:off x="1" y="8069137"/>
            <a:ext cx="4211045" cy="1130843"/>
            <a:chOff x="0" y="5379424"/>
            <a:chExt cx="2807363" cy="753895"/>
          </a:xfrm>
        </p:grpSpPr>
        <p:sp>
          <p:nvSpPr>
            <p:cNvPr id="13828" name="Google Shape;13828;p1155"/>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829" name="Google Shape;13829;p1155"/>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grpSp>
      <p:pic>
        <p:nvPicPr>
          <p:cNvPr id="13830" name="Google Shape;13830;p1155"/>
          <p:cNvPicPr preferRelativeResize="0"/>
          <p:nvPr/>
        </p:nvPicPr>
        <p:blipFill rotWithShape="1">
          <a:blip r:embed="rId2">
            <a:alphaModFix/>
          </a:blip>
          <a:srcRect/>
          <a:stretch/>
        </p:blipFill>
        <p:spPr>
          <a:xfrm>
            <a:off x="770017" y="6578303"/>
            <a:ext cx="3037970" cy="1367910"/>
          </a:xfrm>
          <a:prstGeom prst="rect">
            <a:avLst/>
          </a:prstGeom>
          <a:noFill/>
          <a:ln>
            <a:noFill/>
          </a:ln>
        </p:spPr>
      </p:pic>
    </p:spTree>
  </p:cSld>
  <p:clrMapOvr>
    <a:masterClrMapping/>
  </p:clrMapOvr>
</p:sldLayout>
</file>

<file path=ppt/slideLayouts/slideLayout1407.xml><?xml version="1.0" encoding="utf-8"?>
<p:sldLayout xmlns:a="http://schemas.openxmlformats.org/drawingml/2006/main" xmlns:r="http://schemas.openxmlformats.org/officeDocument/2006/relationships" xmlns:p="http://schemas.openxmlformats.org/presentationml/2006/main" matchingName="Quotation 15">
  <p:cSld name="Quotation 15">
    <p:spTree>
      <p:nvGrpSpPr>
        <p:cNvPr id="1" name="Shape 13831"/>
        <p:cNvGrpSpPr/>
        <p:nvPr/>
      </p:nvGrpSpPr>
      <p:grpSpPr>
        <a:xfrm>
          <a:off x="0" y="0"/>
          <a:ext cx="0" cy="0"/>
          <a:chOff x="0" y="0"/>
          <a:chExt cx="0" cy="0"/>
        </a:xfrm>
      </p:grpSpPr>
      <p:sp>
        <p:nvSpPr>
          <p:cNvPr id="13832" name="Google Shape;13832;p1156"/>
          <p:cNvSpPr/>
          <p:nvPr/>
        </p:nvSpPr>
        <p:spPr>
          <a:xfrm>
            <a:off x="2141040" y="2081801"/>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833" name="Google Shape;13833;p1156"/>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834" name="Google Shape;13834;p1156"/>
          <p:cNvSpPr txBox="1">
            <a:spLocks noGrp="1"/>
          </p:cNvSpPr>
          <p:nvPr>
            <p:ph type="body" idx="1"/>
          </p:nvPr>
        </p:nvSpPr>
        <p:spPr>
          <a:xfrm>
            <a:off x="2141040" y="7511183"/>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835" name="Google Shape;13835;p1156"/>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836" name="Google Shape;13836;p1156"/>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837" name="Google Shape;13837;p1156"/>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3838" name="Google Shape;13838;p1156"/>
          <p:cNvGrpSpPr/>
          <p:nvPr/>
        </p:nvGrpSpPr>
        <p:grpSpPr>
          <a:xfrm>
            <a:off x="10787318" y="0"/>
            <a:ext cx="7500690" cy="2138982"/>
            <a:chOff x="7191545" y="0"/>
            <a:chExt cx="5000460" cy="1425988"/>
          </a:xfrm>
        </p:grpSpPr>
        <p:pic>
          <p:nvPicPr>
            <p:cNvPr id="13839" name="Google Shape;13839;p1156"/>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840" name="Google Shape;13840;p1156"/>
            <p:cNvGrpSpPr/>
            <p:nvPr/>
          </p:nvGrpSpPr>
          <p:grpSpPr>
            <a:xfrm>
              <a:off x="7191545" y="0"/>
              <a:ext cx="5000460" cy="1425988"/>
              <a:chOff x="7191545" y="0"/>
              <a:chExt cx="5000460" cy="1425988"/>
            </a:xfrm>
          </p:grpSpPr>
          <p:sp>
            <p:nvSpPr>
              <p:cNvPr id="13841" name="Google Shape;13841;p1156"/>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842" name="Google Shape;13842;p1156"/>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pic>
        <p:nvPicPr>
          <p:cNvPr id="13843" name="Google Shape;13843;p1156" descr="Open quotation mark with solid fill"/>
          <p:cNvPicPr preferRelativeResize="0"/>
          <p:nvPr/>
        </p:nvPicPr>
        <p:blipFill rotWithShape="1">
          <a:blip r:embed="rId3">
            <a:alphaModFix/>
          </a:blip>
          <a:srcRect/>
          <a:stretch/>
        </p:blipFill>
        <p:spPr>
          <a:xfrm>
            <a:off x="167267" y="204794"/>
            <a:ext cx="3055142" cy="3055142"/>
          </a:xfrm>
          <a:prstGeom prst="rect">
            <a:avLst/>
          </a:prstGeom>
          <a:noFill/>
          <a:ln>
            <a:noFill/>
          </a:ln>
        </p:spPr>
      </p:pic>
    </p:spTree>
  </p:cSld>
  <p:clrMapOvr>
    <a:masterClrMapping/>
  </p:clrMapOvr>
</p:sldLayout>
</file>

<file path=ppt/slideLayouts/slideLayout1408.xml><?xml version="1.0" encoding="utf-8"?>
<p:sldLayout xmlns:a="http://schemas.openxmlformats.org/drawingml/2006/main" xmlns:r="http://schemas.openxmlformats.org/officeDocument/2006/relationships" xmlns:p="http://schemas.openxmlformats.org/presentationml/2006/main" matchingName="Title and Content 13">
  <p:cSld name="Title and Content 13">
    <p:spTree>
      <p:nvGrpSpPr>
        <p:cNvPr id="1" name="Shape 13844"/>
        <p:cNvGrpSpPr/>
        <p:nvPr/>
      </p:nvGrpSpPr>
      <p:grpSpPr>
        <a:xfrm>
          <a:off x="0" y="0"/>
          <a:ext cx="0" cy="0"/>
          <a:chOff x="0" y="0"/>
          <a:chExt cx="0" cy="0"/>
        </a:xfrm>
      </p:grpSpPr>
      <p:grpSp>
        <p:nvGrpSpPr>
          <p:cNvPr id="13845" name="Google Shape;13845;p1157"/>
          <p:cNvGrpSpPr/>
          <p:nvPr/>
        </p:nvGrpSpPr>
        <p:grpSpPr>
          <a:xfrm>
            <a:off x="10787318" y="0"/>
            <a:ext cx="7500690" cy="2138982"/>
            <a:chOff x="7191545" y="0"/>
            <a:chExt cx="5000460" cy="1425988"/>
          </a:xfrm>
        </p:grpSpPr>
        <p:pic>
          <p:nvPicPr>
            <p:cNvPr id="13846" name="Google Shape;13846;p1157"/>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847" name="Google Shape;13847;p1157"/>
            <p:cNvGrpSpPr/>
            <p:nvPr/>
          </p:nvGrpSpPr>
          <p:grpSpPr>
            <a:xfrm>
              <a:off x="7191545" y="0"/>
              <a:ext cx="5000460" cy="1425988"/>
              <a:chOff x="7191545" y="0"/>
              <a:chExt cx="5000460" cy="1425988"/>
            </a:xfrm>
          </p:grpSpPr>
          <p:sp>
            <p:nvSpPr>
              <p:cNvPr id="13848" name="Google Shape;13848;p1157"/>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849" name="Google Shape;13849;p1157"/>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3850" name="Google Shape;13850;p1157"/>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851" name="Google Shape;13851;p1157"/>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852" name="Google Shape;13852;p1157"/>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853" name="Google Shape;13853;p1157"/>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854" name="Google Shape;13854;p1157"/>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409.xml><?xml version="1.0" encoding="utf-8"?>
<p:sldLayout xmlns:a="http://schemas.openxmlformats.org/drawingml/2006/main" xmlns:r="http://schemas.openxmlformats.org/officeDocument/2006/relationships" xmlns:p="http://schemas.openxmlformats.org/presentationml/2006/main" matchingName="Two Content 9">
  <p:cSld name="Two Content 9">
    <p:spTree>
      <p:nvGrpSpPr>
        <p:cNvPr id="1" name="Shape 13855"/>
        <p:cNvGrpSpPr/>
        <p:nvPr/>
      </p:nvGrpSpPr>
      <p:grpSpPr>
        <a:xfrm>
          <a:off x="0" y="0"/>
          <a:ext cx="0" cy="0"/>
          <a:chOff x="0" y="0"/>
          <a:chExt cx="0" cy="0"/>
        </a:xfrm>
      </p:grpSpPr>
      <p:sp>
        <p:nvSpPr>
          <p:cNvPr id="13856" name="Google Shape;13856;p1158"/>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857" name="Google Shape;13857;p1158"/>
          <p:cNvSpPr txBox="1">
            <a:spLocks noGrp="1"/>
          </p:cNvSpPr>
          <p:nvPr>
            <p:ph type="body" idx="1"/>
          </p:nvPr>
        </p:nvSpPr>
        <p:spPr>
          <a:xfrm>
            <a:off x="914405"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3858" name="Google Shape;13858;p1158"/>
          <p:cNvGrpSpPr/>
          <p:nvPr/>
        </p:nvGrpSpPr>
        <p:grpSpPr>
          <a:xfrm>
            <a:off x="10787318" y="0"/>
            <a:ext cx="7500690" cy="2138982"/>
            <a:chOff x="7191545" y="0"/>
            <a:chExt cx="5000460" cy="1425988"/>
          </a:xfrm>
        </p:grpSpPr>
        <p:pic>
          <p:nvPicPr>
            <p:cNvPr id="13859" name="Google Shape;13859;p1158"/>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860" name="Google Shape;13860;p1158"/>
            <p:cNvGrpSpPr/>
            <p:nvPr/>
          </p:nvGrpSpPr>
          <p:grpSpPr>
            <a:xfrm>
              <a:off x="7191545" y="0"/>
              <a:ext cx="5000460" cy="1425988"/>
              <a:chOff x="7191545" y="0"/>
              <a:chExt cx="5000460" cy="1425988"/>
            </a:xfrm>
          </p:grpSpPr>
          <p:sp>
            <p:nvSpPr>
              <p:cNvPr id="13861" name="Google Shape;13861;p1158"/>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862" name="Google Shape;13862;p1158"/>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3863" name="Google Shape;13863;p1158"/>
          <p:cNvSpPr txBox="1">
            <a:spLocks noGrp="1"/>
          </p:cNvSpPr>
          <p:nvPr>
            <p:ph type="body" idx="2"/>
          </p:nvPr>
        </p:nvSpPr>
        <p:spPr>
          <a:xfrm>
            <a:off x="9258301"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864" name="Google Shape;13864;p1158"/>
          <p:cNvSpPr txBox="1">
            <a:spLocks noGrp="1"/>
          </p:cNvSpPr>
          <p:nvPr>
            <p:ph type="sldNum" idx="12"/>
          </p:nvPr>
        </p:nvSpPr>
        <p:spPr>
          <a:xfrm>
            <a:off x="13258790"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865" name="Google Shape;13865;p1158"/>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866" name="Google Shape;13866;p1158"/>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410.xml><?xml version="1.0" encoding="utf-8"?>
<p:sldLayout xmlns:a="http://schemas.openxmlformats.org/drawingml/2006/main" xmlns:r="http://schemas.openxmlformats.org/officeDocument/2006/relationships" xmlns:p="http://schemas.openxmlformats.org/presentationml/2006/main" matchingName="Comparison 8">
  <p:cSld name="Comparison 8">
    <p:spTree>
      <p:nvGrpSpPr>
        <p:cNvPr id="1" name="Shape 13867"/>
        <p:cNvGrpSpPr/>
        <p:nvPr/>
      </p:nvGrpSpPr>
      <p:grpSpPr>
        <a:xfrm>
          <a:off x="0" y="0"/>
          <a:ext cx="0" cy="0"/>
          <a:chOff x="0" y="0"/>
          <a:chExt cx="0" cy="0"/>
        </a:xfrm>
      </p:grpSpPr>
      <p:grpSp>
        <p:nvGrpSpPr>
          <p:cNvPr id="13868" name="Google Shape;13868;p1159"/>
          <p:cNvGrpSpPr/>
          <p:nvPr/>
        </p:nvGrpSpPr>
        <p:grpSpPr>
          <a:xfrm>
            <a:off x="10787318" y="0"/>
            <a:ext cx="7500690" cy="2138982"/>
            <a:chOff x="7191545" y="0"/>
            <a:chExt cx="5000460" cy="1425988"/>
          </a:xfrm>
        </p:grpSpPr>
        <p:pic>
          <p:nvPicPr>
            <p:cNvPr id="13869" name="Google Shape;13869;p115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870" name="Google Shape;13870;p1159"/>
            <p:cNvGrpSpPr/>
            <p:nvPr/>
          </p:nvGrpSpPr>
          <p:grpSpPr>
            <a:xfrm>
              <a:off x="7191545" y="0"/>
              <a:ext cx="5000460" cy="1425988"/>
              <a:chOff x="7191545" y="0"/>
              <a:chExt cx="5000460" cy="1425988"/>
            </a:xfrm>
          </p:grpSpPr>
          <p:sp>
            <p:nvSpPr>
              <p:cNvPr id="13871" name="Google Shape;13871;p115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872" name="Google Shape;13872;p115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3873" name="Google Shape;13873;p1159"/>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874" name="Google Shape;13874;p1159"/>
          <p:cNvSpPr txBox="1">
            <a:spLocks noGrp="1"/>
          </p:cNvSpPr>
          <p:nvPr>
            <p:ph type="body" idx="1"/>
          </p:nvPr>
        </p:nvSpPr>
        <p:spPr>
          <a:xfrm>
            <a:off x="914405" y="2521740"/>
            <a:ext cx="8081960"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875" name="Google Shape;13875;p1159"/>
          <p:cNvSpPr txBox="1">
            <a:spLocks noGrp="1"/>
          </p:cNvSpPr>
          <p:nvPr>
            <p:ph type="body" idx="2"/>
          </p:nvPr>
        </p:nvSpPr>
        <p:spPr>
          <a:xfrm>
            <a:off x="914405" y="3757607"/>
            <a:ext cx="8081960" cy="5526875"/>
          </a:xfrm>
          <a:prstGeom prst="rect">
            <a:avLst/>
          </a:prstGeom>
          <a:solidFill>
            <a:srgbClr val="F3F6FB"/>
          </a:solidFill>
          <a:ln>
            <a:noFill/>
          </a:ln>
        </p:spPr>
        <p:txBody>
          <a:bodyPr spcFirstLastPara="1" wrap="square" lIns="182850" tIns="0" rIns="182850" bIns="0" anchor="t" anchorCtr="0">
            <a:norm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876" name="Google Shape;13876;p1159"/>
          <p:cNvSpPr txBox="1">
            <a:spLocks noGrp="1"/>
          </p:cNvSpPr>
          <p:nvPr>
            <p:ph type="body" idx="3"/>
          </p:nvPr>
        </p:nvSpPr>
        <p:spPr>
          <a:xfrm>
            <a:off x="9258301" y="2521740"/>
            <a:ext cx="8115305"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877" name="Google Shape;13877;p1159"/>
          <p:cNvSpPr txBox="1">
            <a:spLocks noGrp="1"/>
          </p:cNvSpPr>
          <p:nvPr>
            <p:ph type="body" idx="4"/>
          </p:nvPr>
        </p:nvSpPr>
        <p:spPr>
          <a:xfrm>
            <a:off x="9258301" y="3757607"/>
            <a:ext cx="8115305" cy="5526875"/>
          </a:xfrm>
          <a:prstGeom prst="rect">
            <a:avLst/>
          </a:prstGeom>
          <a:solidFill>
            <a:srgbClr val="F3F6FB"/>
          </a:solidFill>
          <a:ln>
            <a:noFill/>
          </a:ln>
        </p:spPr>
        <p:txBody>
          <a:bodyPr spcFirstLastPara="1" wrap="square" lIns="182850" tIns="0" rIns="182850" bIns="0" anchor="t" anchorCtr="0">
            <a:no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878" name="Google Shape;13878;p1159"/>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879" name="Google Shape;13879;p1159"/>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880" name="Google Shape;13880;p1159"/>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411.xml><?xml version="1.0" encoding="utf-8"?>
<p:sldLayout xmlns:a="http://schemas.openxmlformats.org/drawingml/2006/main" xmlns:r="http://schemas.openxmlformats.org/officeDocument/2006/relationships" xmlns:p="http://schemas.openxmlformats.org/presentationml/2006/main" matchingName="Title Only 8">
  <p:cSld name="Title Only 8">
    <p:spTree>
      <p:nvGrpSpPr>
        <p:cNvPr id="1" name="Shape 13881"/>
        <p:cNvGrpSpPr/>
        <p:nvPr/>
      </p:nvGrpSpPr>
      <p:grpSpPr>
        <a:xfrm>
          <a:off x="0" y="0"/>
          <a:ext cx="0" cy="0"/>
          <a:chOff x="0" y="0"/>
          <a:chExt cx="0" cy="0"/>
        </a:xfrm>
      </p:grpSpPr>
      <p:grpSp>
        <p:nvGrpSpPr>
          <p:cNvPr id="13882" name="Google Shape;13882;p1160"/>
          <p:cNvGrpSpPr/>
          <p:nvPr/>
        </p:nvGrpSpPr>
        <p:grpSpPr>
          <a:xfrm>
            <a:off x="10787318" y="0"/>
            <a:ext cx="7500690" cy="2138982"/>
            <a:chOff x="7191545" y="0"/>
            <a:chExt cx="5000460" cy="1425988"/>
          </a:xfrm>
        </p:grpSpPr>
        <p:pic>
          <p:nvPicPr>
            <p:cNvPr id="13883" name="Google Shape;13883;p116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884" name="Google Shape;13884;p1160"/>
            <p:cNvGrpSpPr/>
            <p:nvPr/>
          </p:nvGrpSpPr>
          <p:grpSpPr>
            <a:xfrm>
              <a:off x="7191545" y="0"/>
              <a:ext cx="5000460" cy="1425988"/>
              <a:chOff x="7191545" y="0"/>
              <a:chExt cx="5000460" cy="1425988"/>
            </a:xfrm>
          </p:grpSpPr>
          <p:sp>
            <p:nvSpPr>
              <p:cNvPr id="13885" name="Google Shape;13885;p116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886" name="Google Shape;13886;p116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3887" name="Google Shape;13887;p1160"/>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888" name="Google Shape;13888;p1160"/>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889" name="Google Shape;13889;p1160"/>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890" name="Google Shape;13890;p1160"/>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412.xml><?xml version="1.0" encoding="utf-8"?>
<p:sldLayout xmlns:a="http://schemas.openxmlformats.org/drawingml/2006/main" xmlns:r="http://schemas.openxmlformats.org/officeDocument/2006/relationships" xmlns:p="http://schemas.openxmlformats.org/presentationml/2006/main" matchingName="End 9">
  <p:cSld name="End 9">
    <p:spTree>
      <p:nvGrpSpPr>
        <p:cNvPr id="1" name="Shape 13891"/>
        <p:cNvGrpSpPr/>
        <p:nvPr/>
      </p:nvGrpSpPr>
      <p:grpSpPr>
        <a:xfrm>
          <a:off x="0" y="0"/>
          <a:ext cx="0" cy="0"/>
          <a:chOff x="0" y="0"/>
          <a:chExt cx="0" cy="0"/>
        </a:xfrm>
      </p:grpSpPr>
      <p:grpSp>
        <p:nvGrpSpPr>
          <p:cNvPr id="13892" name="Google Shape;13892;p1161"/>
          <p:cNvGrpSpPr/>
          <p:nvPr/>
        </p:nvGrpSpPr>
        <p:grpSpPr>
          <a:xfrm>
            <a:off x="0" y="0"/>
            <a:ext cx="18287994" cy="3223245"/>
            <a:chOff x="0" y="0"/>
            <a:chExt cx="12191996" cy="2148830"/>
          </a:xfrm>
        </p:grpSpPr>
        <p:sp>
          <p:nvSpPr>
            <p:cNvPr id="13893" name="Google Shape;13893;p1161"/>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894" name="Google Shape;13894;p1161"/>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sp>
        <p:nvSpPr>
          <p:cNvPr id="13895" name="Google Shape;13895;p1161"/>
          <p:cNvSpPr/>
          <p:nvPr/>
        </p:nvSpPr>
        <p:spPr>
          <a:xfrm>
            <a:off x="1353549" y="2276540"/>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896" name="Google Shape;13896;p1161"/>
          <p:cNvSpPr txBox="1">
            <a:spLocks noGrp="1"/>
          </p:cNvSpPr>
          <p:nvPr>
            <p:ph type="body" idx="1"/>
          </p:nvPr>
        </p:nvSpPr>
        <p:spPr>
          <a:xfrm>
            <a:off x="1828795" y="5143501"/>
            <a:ext cx="8373974" cy="2120342"/>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897" name="Google Shape;13897;p1161"/>
          <p:cNvSpPr txBox="1">
            <a:spLocks noGrp="1"/>
          </p:cNvSpPr>
          <p:nvPr>
            <p:ph type="title"/>
          </p:nvPr>
        </p:nvSpPr>
        <p:spPr>
          <a:xfrm>
            <a:off x="1828795" y="2831229"/>
            <a:ext cx="8373974" cy="161739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3898" name="Google Shape;13898;p1161"/>
          <p:cNvPicPr preferRelativeResize="0"/>
          <p:nvPr/>
        </p:nvPicPr>
        <p:blipFill rotWithShape="1">
          <a:blip r:embed="rId2">
            <a:alphaModFix/>
          </a:blip>
          <a:srcRect/>
          <a:stretch/>
        </p:blipFill>
        <p:spPr>
          <a:xfrm>
            <a:off x="1353549" y="342557"/>
            <a:ext cx="3037970" cy="1367910"/>
          </a:xfrm>
          <a:prstGeom prst="rect">
            <a:avLst/>
          </a:prstGeom>
          <a:noFill/>
          <a:ln>
            <a:noFill/>
          </a:ln>
        </p:spPr>
      </p:pic>
    </p:spTree>
  </p:cSld>
  <p:clrMapOvr>
    <a:masterClrMapping/>
  </p:clrMapOvr>
</p:sldLayout>
</file>

<file path=ppt/slideLayouts/slideLayout1413.xml><?xml version="1.0" encoding="utf-8"?>
<p:sldLayout xmlns:a="http://schemas.openxmlformats.org/drawingml/2006/main" xmlns:r="http://schemas.openxmlformats.org/officeDocument/2006/relationships" xmlns:p="http://schemas.openxmlformats.org/presentationml/2006/main" matchingName="Blank 7">
  <p:cSld name="Blank 7">
    <p:spTree>
      <p:nvGrpSpPr>
        <p:cNvPr id="1" name="Shape 13899"/>
        <p:cNvGrpSpPr/>
        <p:nvPr/>
      </p:nvGrpSpPr>
      <p:grpSpPr>
        <a:xfrm>
          <a:off x="0" y="0"/>
          <a:ext cx="0" cy="0"/>
          <a:chOff x="0" y="0"/>
          <a:chExt cx="0" cy="0"/>
        </a:xfrm>
      </p:grpSpPr>
      <p:sp>
        <p:nvSpPr>
          <p:cNvPr id="13900" name="Google Shape;13900;p1162"/>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901" name="Google Shape;13901;p1162"/>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902" name="Google Shape;13902;p1162"/>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3903" name="Google Shape;13903;p1162"/>
          <p:cNvGrpSpPr/>
          <p:nvPr/>
        </p:nvGrpSpPr>
        <p:grpSpPr>
          <a:xfrm>
            <a:off x="10787318" y="0"/>
            <a:ext cx="7500690" cy="2138982"/>
            <a:chOff x="7191545" y="0"/>
            <a:chExt cx="5000460" cy="1425988"/>
          </a:xfrm>
        </p:grpSpPr>
        <p:pic>
          <p:nvPicPr>
            <p:cNvPr id="13904" name="Google Shape;13904;p116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905" name="Google Shape;13905;p1162"/>
            <p:cNvGrpSpPr/>
            <p:nvPr/>
          </p:nvGrpSpPr>
          <p:grpSpPr>
            <a:xfrm>
              <a:off x="7191545" y="0"/>
              <a:ext cx="5000460" cy="1425988"/>
              <a:chOff x="7191545" y="0"/>
              <a:chExt cx="5000460" cy="1425988"/>
            </a:xfrm>
          </p:grpSpPr>
          <p:sp>
            <p:nvSpPr>
              <p:cNvPr id="13906" name="Google Shape;13906;p116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907" name="Google Shape;13907;p116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Tree>
  </p:cSld>
  <p:clrMapOvr>
    <a:masterClrMapping/>
  </p:clrMapOvr>
</p:sldLayout>
</file>

<file path=ppt/slideLayouts/slideLayout1414.xml><?xml version="1.0" encoding="utf-8"?>
<p:sldLayout xmlns:a="http://schemas.openxmlformats.org/drawingml/2006/main" xmlns:r="http://schemas.openxmlformats.org/officeDocument/2006/relationships" xmlns:p="http://schemas.openxmlformats.org/presentationml/2006/main" matchingName="3_Quotation 3">
  <p:cSld name="3_Quotation 3">
    <p:spTree>
      <p:nvGrpSpPr>
        <p:cNvPr id="1" name="Shape 13908"/>
        <p:cNvGrpSpPr/>
        <p:nvPr/>
      </p:nvGrpSpPr>
      <p:grpSpPr>
        <a:xfrm>
          <a:off x="0" y="0"/>
          <a:ext cx="0" cy="0"/>
          <a:chOff x="0" y="0"/>
          <a:chExt cx="0" cy="0"/>
        </a:xfrm>
      </p:grpSpPr>
      <p:sp>
        <p:nvSpPr>
          <p:cNvPr id="13909" name="Google Shape;13909;p1163"/>
          <p:cNvSpPr/>
          <p:nvPr/>
        </p:nvSpPr>
        <p:spPr>
          <a:xfrm>
            <a:off x="2141040" y="2081801"/>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910" name="Google Shape;13910;p1163"/>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911" name="Google Shape;13911;p1163"/>
          <p:cNvSpPr txBox="1">
            <a:spLocks noGrp="1"/>
          </p:cNvSpPr>
          <p:nvPr>
            <p:ph type="body" idx="1"/>
          </p:nvPr>
        </p:nvSpPr>
        <p:spPr>
          <a:xfrm>
            <a:off x="2141040" y="7511183"/>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912" name="Google Shape;13912;p1163"/>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913" name="Google Shape;13913;p1163"/>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914" name="Google Shape;13914;p1163"/>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3915" name="Google Shape;13915;p1163"/>
          <p:cNvGrpSpPr/>
          <p:nvPr/>
        </p:nvGrpSpPr>
        <p:grpSpPr>
          <a:xfrm>
            <a:off x="10787318" y="0"/>
            <a:ext cx="7500690" cy="2138982"/>
            <a:chOff x="7191545" y="0"/>
            <a:chExt cx="5000460" cy="1425988"/>
          </a:xfrm>
        </p:grpSpPr>
        <p:pic>
          <p:nvPicPr>
            <p:cNvPr id="13916" name="Google Shape;13916;p1163"/>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917" name="Google Shape;13917;p1163"/>
            <p:cNvGrpSpPr/>
            <p:nvPr/>
          </p:nvGrpSpPr>
          <p:grpSpPr>
            <a:xfrm>
              <a:off x="7191545" y="0"/>
              <a:ext cx="5000460" cy="1425988"/>
              <a:chOff x="7191545" y="0"/>
              <a:chExt cx="5000460" cy="1425988"/>
            </a:xfrm>
          </p:grpSpPr>
          <p:sp>
            <p:nvSpPr>
              <p:cNvPr id="13918" name="Google Shape;13918;p1163"/>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919" name="Google Shape;13919;p1163"/>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pic>
        <p:nvPicPr>
          <p:cNvPr id="13920" name="Google Shape;13920;p1163" descr="Open quotation mark with solid fill"/>
          <p:cNvPicPr preferRelativeResize="0"/>
          <p:nvPr/>
        </p:nvPicPr>
        <p:blipFill rotWithShape="1">
          <a:blip r:embed="rId3">
            <a:alphaModFix/>
          </a:blip>
          <a:srcRect/>
          <a:stretch/>
        </p:blipFill>
        <p:spPr>
          <a:xfrm>
            <a:off x="167267" y="204794"/>
            <a:ext cx="3055142" cy="3055142"/>
          </a:xfrm>
          <a:prstGeom prst="rect">
            <a:avLst/>
          </a:prstGeom>
          <a:noFill/>
          <a:ln>
            <a:noFill/>
          </a:ln>
        </p:spPr>
      </p:pic>
    </p:spTree>
  </p:cSld>
  <p:clrMapOvr>
    <a:masterClrMapping/>
  </p:clrMapOvr>
</p:sldLayout>
</file>

<file path=ppt/slideLayouts/slideLayout1415.xml><?xml version="1.0" encoding="utf-8"?>
<p:sldLayout xmlns:a="http://schemas.openxmlformats.org/drawingml/2006/main" xmlns:r="http://schemas.openxmlformats.org/officeDocument/2006/relationships" xmlns:p="http://schemas.openxmlformats.org/presentationml/2006/main" matchingName="1_Cover 10">
  <p:cSld name="1_Cover 10">
    <p:spTree>
      <p:nvGrpSpPr>
        <p:cNvPr id="1" name="Shape 13921"/>
        <p:cNvGrpSpPr/>
        <p:nvPr/>
      </p:nvGrpSpPr>
      <p:grpSpPr>
        <a:xfrm>
          <a:off x="0" y="0"/>
          <a:ext cx="0" cy="0"/>
          <a:chOff x="0" y="0"/>
          <a:chExt cx="0" cy="0"/>
        </a:xfrm>
      </p:grpSpPr>
      <p:sp>
        <p:nvSpPr>
          <p:cNvPr id="13922" name="Google Shape;13922;p1164"/>
          <p:cNvSpPr/>
          <p:nvPr/>
        </p:nvSpPr>
        <p:spPr>
          <a:xfrm>
            <a:off x="1353549" y="1941623"/>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923" name="Google Shape;13923;p1164"/>
          <p:cNvSpPr txBox="1">
            <a:spLocks noGrp="1"/>
          </p:cNvSpPr>
          <p:nvPr>
            <p:ph type="title"/>
          </p:nvPr>
        </p:nvSpPr>
        <p:spPr>
          <a:xfrm>
            <a:off x="2119958" y="2341992"/>
            <a:ext cx="7791648" cy="273951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924" name="Google Shape;13924;p1164"/>
          <p:cNvSpPr txBox="1">
            <a:spLocks noGrp="1"/>
          </p:cNvSpPr>
          <p:nvPr>
            <p:ph type="subTitle" idx="1"/>
          </p:nvPr>
        </p:nvSpPr>
        <p:spPr>
          <a:xfrm>
            <a:off x="2119958" y="5650292"/>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3925" name="Google Shape;13925;p1164"/>
          <p:cNvGrpSpPr/>
          <p:nvPr/>
        </p:nvGrpSpPr>
        <p:grpSpPr>
          <a:xfrm>
            <a:off x="0" y="7530523"/>
            <a:ext cx="18287994" cy="2756477"/>
            <a:chOff x="0" y="5020348"/>
            <a:chExt cx="12191996" cy="1837651"/>
          </a:xfrm>
        </p:grpSpPr>
        <p:sp>
          <p:nvSpPr>
            <p:cNvPr id="13926" name="Google Shape;13926;p1164"/>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927" name="Google Shape;13927;p1164"/>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13928" name="Google Shape;13928;p1164"/>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1416.xml><?xml version="1.0" encoding="utf-8"?>
<p:sldLayout xmlns:a="http://schemas.openxmlformats.org/drawingml/2006/main" xmlns:r="http://schemas.openxmlformats.org/officeDocument/2006/relationships" xmlns:p="http://schemas.openxmlformats.org/presentationml/2006/main" matchingName="1_Divider 11">
  <p:cSld name="1_Divider 11">
    <p:spTree>
      <p:nvGrpSpPr>
        <p:cNvPr id="1" name="Shape 13929"/>
        <p:cNvGrpSpPr/>
        <p:nvPr/>
      </p:nvGrpSpPr>
      <p:grpSpPr>
        <a:xfrm>
          <a:off x="0" y="0"/>
          <a:ext cx="0" cy="0"/>
          <a:chOff x="0" y="0"/>
          <a:chExt cx="0" cy="0"/>
        </a:xfrm>
      </p:grpSpPr>
      <p:grpSp>
        <p:nvGrpSpPr>
          <p:cNvPr id="13930" name="Google Shape;13930;p1165"/>
          <p:cNvGrpSpPr/>
          <p:nvPr/>
        </p:nvGrpSpPr>
        <p:grpSpPr>
          <a:xfrm>
            <a:off x="0" y="7530523"/>
            <a:ext cx="18287994" cy="2756477"/>
            <a:chOff x="0" y="5020348"/>
            <a:chExt cx="12191996" cy="1837651"/>
          </a:xfrm>
        </p:grpSpPr>
        <p:sp>
          <p:nvSpPr>
            <p:cNvPr id="13931" name="Google Shape;13931;p1165"/>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932" name="Google Shape;13932;p1165"/>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933" name="Google Shape;13933;p1165"/>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13934" name="Google Shape;13934;p1165"/>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3935" name="Google Shape;13935;p1165"/>
          <p:cNvSpPr txBox="1">
            <a:spLocks noGrp="1"/>
          </p:cNvSpPr>
          <p:nvPr>
            <p:ph type="title"/>
          </p:nvPr>
        </p:nvSpPr>
        <p:spPr>
          <a:xfrm>
            <a:off x="2119958" y="1052621"/>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936" name="Google Shape;13936;p1165"/>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417.xml><?xml version="1.0" encoding="utf-8"?>
<p:sldLayout xmlns:a="http://schemas.openxmlformats.org/drawingml/2006/main" xmlns:r="http://schemas.openxmlformats.org/officeDocument/2006/relationships" xmlns:p="http://schemas.openxmlformats.org/presentationml/2006/main" matchingName="1_Photo Slide 10">
  <p:cSld name="1_Photo Slide 10">
    <p:spTree>
      <p:nvGrpSpPr>
        <p:cNvPr id="1" name="Shape 13937"/>
        <p:cNvGrpSpPr/>
        <p:nvPr/>
      </p:nvGrpSpPr>
      <p:grpSpPr>
        <a:xfrm>
          <a:off x="0" y="0"/>
          <a:ext cx="0" cy="0"/>
          <a:chOff x="0" y="0"/>
          <a:chExt cx="0" cy="0"/>
        </a:xfrm>
      </p:grpSpPr>
      <p:sp>
        <p:nvSpPr>
          <p:cNvPr id="13938" name="Google Shape;13938;p1166"/>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3939" name="Google Shape;13939;p1166"/>
          <p:cNvCxnSpPr/>
          <p:nvPr/>
        </p:nvCxnSpPr>
        <p:spPr>
          <a:xfrm>
            <a:off x="685801"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3940" name="Google Shape;13940;p1166"/>
          <p:cNvGrpSpPr/>
          <p:nvPr/>
        </p:nvGrpSpPr>
        <p:grpSpPr>
          <a:xfrm>
            <a:off x="1" y="8069137"/>
            <a:ext cx="4211045" cy="1130843"/>
            <a:chOff x="0" y="5379424"/>
            <a:chExt cx="2807363" cy="753895"/>
          </a:xfrm>
        </p:grpSpPr>
        <p:sp>
          <p:nvSpPr>
            <p:cNvPr id="13941" name="Google Shape;13941;p1166"/>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942" name="Google Shape;13942;p1166"/>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grpSp>
      <p:pic>
        <p:nvPicPr>
          <p:cNvPr id="13943" name="Google Shape;13943;p1166"/>
          <p:cNvPicPr preferRelativeResize="0"/>
          <p:nvPr/>
        </p:nvPicPr>
        <p:blipFill rotWithShape="1">
          <a:blip r:embed="rId2">
            <a:alphaModFix/>
          </a:blip>
          <a:srcRect/>
          <a:stretch/>
        </p:blipFill>
        <p:spPr>
          <a:xfrm>
            <a:off x="770017" y="6578303"/>
            <a:ext cx="3037970" cy="1367910"/>
          </a:xfrm>
          <a:prstGeom prst="rect">
            <a:avLst/>
          </a:prstGeom>
          <a:noFill/>
          <a:ln>
            <a:noFill/>
          </a:ln>
        </p:spPr>
      </p:pic>
    </p:spTree>
  </p:cSld>
  <p:clrMapOvr>
    <a:masterClrMapping/>
  </p:clrMapOvr>
</p:sldLayout>
</file>

<file path=ppt/slideLayouts/slideLayout1418.xml><?xml version="1.0" encoding="utf-8"?>
<p:sldLayout xmlns:a="http://schemas.openxmlformats.org/drawingml/2006/main" xmlns:r="http://schemas.openxmlformats.org/officeDocument/2006/relationships" xmlns:p="http://schemas.openxmlformats.org/presentationml/2006/main" matchingName="1_Quotation 15">
  <p:cSld name="1_Quotation 15">
    <p:spTree>
      <p:nvGrpSpPr>
        <p:cNvPr id="1" name="Shape 13944"/>
        <p:cNvGrpSpPr/>
        <p:nvPr/>
      </p:nvGrpSpPr>
      <p:grpSpPr>
        <a:xfrm>
          <a:off x="0" y="0"/>
          <a:ext cx="0" cy="0"/>
          <a:chOff x="0" y="0"/>
          <a:chExt cx="0" cy="0"/>
        </a:xfrm>
      </p:grpSpPr>
      <p:sp>
        <p:nvSpPr>
          <p:cNvPr id="13945" name="Google Shape;13945;p1167"/>
          <p:cNvSpPr/>
          <p:nvPr/>
        </p:nvSpPr>
        <p:spPr>
          <a:xfrm>
            <a:off x="2141040" y="2081801"/>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3946" name="Google Shape;13946;p1167"/>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947" name="Google Shape;13947;p1167"/>
          <p:cNvSpPr txBox="1">
            <a:spLocks noGrp="1"/>
          </p:cNvSpPr>
          <p:nvPr>
            <p:ph type="body" idx="1"/>
          </p:nvPr>
        </p:nvSpPr>
        <p:spPr>
          <a:xfrm>
            <a:off x="2141040" y="7511183"/>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948" name="Google Shape;13948;p1167"/>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949" name="Google Shape;13949;p1167"/>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950" name="Google Shape;13950;p1167"/>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3951" name="Google Shape;13951;p1167"/>
          <p:cNvGrpSpPr/>
          <p:nvPr/>
        </p:nvGrpSpPr>
        <p:grpSpPr>
          <a:xfrm>
            <a:off x="10787318" y="0"/>
            <a:ext cx="7500690" cy="2138982"/>
            <a:chOff x="7191545" y="0"/>
            <a:chExt cx="5000460" cy="1425988"/>
          </a:xfrm>
        </p:grpSpPr>
        <p:pic>
          <p:nvPicPr>
            <p:cNvPr id="13952" name="Google Shape;13952;p1167"/>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953" name="Google Shape;13953;p1167"/>
            <p:cNvGrpSpPr/>
            <p:nvPr/>
          </p:nvGrpSpPr>
          <p:grpSpPr>
            <a:xfrm>
              <a:off x="7191545" y="0"/>
              <a:ext cx="5000460" cy="1425988"/>
              <a:chOff x="7191545" y="0"/>
              <a:chExt cx="5000460" cy="1425988"/>
            </a:xfrm>
          </p:grpSpPr>
          <p:sp>
            <p:nvSpPr>
              <p:cNvPr id="13954" name="Google Shape;13954;p1167"/>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955" name="Google Shape;13955;p1167"/>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pic>
        <p:nvPicPr>
          <p:cNvPr id="13956" name="Google Shape;13956;p1167" descr="Open quotation mark with solid fill"/>
          <p:cNvPicPr preferRelativeResize="0"/>
          <p:nvPr/>
        </p:nvPicPr>
        <p:blipFill rotWithShape="1">
          <a:blip r:embed="rId3">
            <a:alphaModFix/>
          </a:blip>
          <a:srcRect/>
          <a:stretch/>
        </p:blipFill>
        <p:spPr>
          <a:xfrm>
            <a:off x="167267" y="204794"/>
            <a:ext cx="3055142" cy="3055142"/>
          </a:xfrm>
          <a:prstGeom prst="rect">
            <a:avLst/>
          </a:prstGeom>
          <a:noFill/>
          <a:ln>
            <a:noFill/>
          </a:ln>
        </p:spPr>
      </p:pic>
    </p:spTree>
  </p:cSld>
  <p:clrMapOvr>
    <a:masterClrMapping/>
  </p:clrMapOvr>
</p:sldLayout>
</file>

<file path=ppt/slideLayouts/slideLayout1419.xml><?xml version="1.0" encoding="utf-8"?>
<p:sldLayout xmlns:a="http://schemas.openxmlformats.org/drawingml/2006/main" xmlns:r="http://schemas.openxmlformats.org/officeDocument/2006/relationships" xmlns:p="http://schemas.openxmlformats.org/presentationml/2006/main" matchingName="1_Title and Content 13">
  <p:cSld name="1_Title and Content 13">
    <p:spTree>
      <p:nvGrpSpPr>
        <p:cNvPr id="1" name="Shape 13957"/>
        <p:cNvGrpSpPr/>
        <p:nvPr/>
      </p:nvGrpSpPr>
      <p:grpSpPr>
        <a:xfrm>
          <a:off x="0" y="0"/>
          <a:ext cx="0" cy="0"/>
          <a:chOff x="0" y="0"/>
          <a:chExt cx="0" cy="0"/>
        </a:xfrm>
      </p:grpSpPr>
      <p:grpSp>
        <p:nvGrpSpPr>
          <p:cNvPr id="13958" name="Google Shape;13958;p1168"/>
          <p:cNvGrpSpPr/>
          <p:nvPr/>
        </p:nvGrpSpPr>
        <p:grpSpPr>
          <a:xfrm>
            <a:off x="10787318" y="0"/>
            <a:ext cx="7500690" cy="2138982"/>
            <a:chOff x="7191545" y="0"/>
            <a:chExt cx="5000460" cy="1425988"/>
          </a:xfrm>
        </p:grpSpPr>
        <p:pic>
          <p:nvPicPr>
            <p:cNvPr id="13959" name="Google Shape;13959;p1168"/>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960" name="Google Shape;13960;p1168"/>
            <p:cNvGrpSpPr/>
            <p:nvPr/>
          </p:nvGrpSpPr>
          <p:grpSpPr>
            <a:xfrm>
              <a:off x="7191545" y="0"/>
              <a:ext cx="5000460" cy="1425988"/>
              <a:chOff x="7191545" y="0"/>
              <a:chExt cx="5000460" cy="1425988"/>
            </a:xfrm>
          </p:grpSpPr>
          <p:sp>
            <p:nvSpPr>
              <p:cNvPr id="13961" name="Google Shape;13961;p1168"/>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962" name="Google Shape;13962;p1168"/>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3963" name="Google Shape;13963;p1168"/>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964" name="Google Shape;13964;p1168"/>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965" name="Google Shape;13965;p1168"/>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966" name="Google Shape;13966;p1168"/>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967" name="Google Shape;13967;p1168"/>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420.xml><?xml version="1.0" encoding="utf-8"?>
<p:sldLayout xmlns:a="http://schemas.openxmlformats.org/drawingml/2006/main" xmlns:r="http://schemas.openxmlformats.org/officeDocument/2006/relationships" xmlns:p="http://schemas.openxmlformats.org/presentationml/2006/main" matchingName="1_Two Content 9">
  <p:cSld name="1_Two Content 9">
    <p:spTree>
      <p:nvGrpSpPr>
        <p:cNvPr id="1" name="Shape 13968"/>
        <p:cNvGrpSpPr/>
        <p:nvPr/>
      </p:nvGrpSpPr>
      <p:grpSpPr>
        <a:xfrm>
          <a:off x="0" y="0"/>
          <a:ext cx="0" cy="0"/>
          <a:chOff x="0" y="0"/>
          <a:chExt cx="0" cy="0"/>
        </a:xfrm>
      </p:grpSpPr>
      <p:sp>
        <p:nvSpPr>
          <p:cNvPr id="13969" name="Google Shape;13969;p1169"/>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970" name="Google Shape;13970;p1169"/>
          <p:cNvSpPr txBox="1">
            <a:spLocks noGrp="1"/>
          </p:cNvSpPr>
          <p:nvPr>
            <p:ph type="body" idx="1"/>
          </p:nvPr>
        </p:nvSpPr>
        <p:spPr>
          <a:xfrm>
            <a:off x="914405"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3971" name="Google Shape;13971;p1169"/>
          <p:cNvGrpSpPr/>
          <p:nvPr/>
        </p:nvGrpSpPr>
        <p:grpSpPr>
          <a:xfrm>
            <a:off x="10787318" y="0"/>
            <a:ext cx="7500690" cy="2138982"/>
            <a:chOff x="7191545" y="0"/>
            <a:chExt cx="5000460" cy="1425988"/>
          </a:xfrm>
        </p:grpSpPr>
        <p:pic>
          <p:nvPicPr>
            <p:cNvPr id="13972" name="Google Shape;13972;p116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973" name="Google Shape;13973;p1169"/>
            <p:cNvGrpSpPr/>
            <p:nvPr/>
          </p:nvGrpSpPr>
          <p:grpSpPr>
            <a:xfrm>
              <a:off x="7191545" y="0"/>
              <a:ext cx="5000460" cy="1425988"/>
              <a:chOff x="7191545" y="0"/>
              <a:chExt cx="5000460" cy="1425988"/>
            </a:xfrm>
          </p:grpSpPr>
          <p:sp>
            <p:nvSpPr>
              <p:cNvPr id="13974" name="Google Shape;13974;p116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975" name="Google Shape;13975;p116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3976" name="Google Shape;13976;p1169"/>
          <p:cNvSpPr txBox="1">
            <a:spLocks noGrp="1"/>
          </p:cNvSpPr>
          <p:nvPr>
            <p:ph type="body" idx="2"/>
          </p:nvPr>
        </p:nvSpPr>
        <p:spPr>
          <a:xfrm>
            <a:off x="9258301"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977" name="Google Shape;13977;p1169"/>
          <p:cNvSpPr txBox="1">
            <a:spLocks noGrp="1"/>
          </p:cNvSpPr>
          <p:nvPr>
            <p:ph type="sldNum" idx="12"/>
          </p:nvPr>
        </p:nvSpPr>
        <p:spPr>
          <a:xfrm>
            <a:off x="13258790"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978" name="Google Shape;13978;p1169"/>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979" name="Google Shape;13979;p1169"/>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421.xml><?xml version="1.0" encoding="utf-8"?>
<p:sldLayout xmlns:a="http://schemas.openxmlformats.org/drawingml/2006/main" xmlns:r="http://schemas.openxmlformats.org/officeDocument/2006/relationships" xmlns:p="http://schemas.openxmlformats.org/presentationml/2006/main" matchingName="1_Comparison 8">
  <p:cSld name="1_Comparison 8">
    <p:spTree>
      <p:nvGrpSpPr>
        <p:cNvPr id="1" name="Shape 13980"/>
        <p:cNvGrpSpPr/>
        <p:nvPr/>
      </p:nvGrpSpPr>
      <p:grpSpPr>
        <a:xfrm>
          <a:off x="0" y="0"/>
          <a:ext cx="0" cy="0"/>
          <a:chOff x="0" y="0"/>
          <a:chExt cx="0" cy="0"/>
        </a:xfrm>
      </p:grpSpPr>
      <p:grpSp>
        <p:nvGrpSpPr>
          <p:cNvPr id="13981" name="Google Shape;13981;p1170"/>
          <p:cNvGrpSpPr/>
          <p:nvPr/>
        </p:nvGrpSpPr>
        <p:grpSpPr>
          <a:xfrm>
            <a:off x="10787318" y="0"/>
            <a:ext cx="7500690" cy="2138982"/>
            <a:chOff x="7191545" y="0"/>
            <a:chExt cx="5000460" cy="1425988"/>
          </a:xfrm>
        </p:grpSpPr>
        <p:pic>
          <p:nvPicPr>
            <p:cNvPr id="13982" name="Google Shape;13982;p117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983" name="Google Shape;13983;p1170"/>
            <p:cNvGrpSpPr/>
            <p:nvPr/>
          </p:nvGrpSpPr>
          <p:grpSpPr>
            <a:xfrm>
              <a:off x="7191545" y="0"/>
              <a:ext cx="5000460" cy="1425988"/>
              <a:chOff x="7191545" y="0"/>
              <a:chExt cx="5000460" cy="1425988"/>
            </a:xfrm>
          </p:grpSpPr>
          <p:sp>
            <p:nvSpPr>
              <p:cNvPr id="13984" name="Google Shape;13984;p117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985" name="Google Shape;13985;p117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3986" name="Google Shape;13986;p1170"/>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987" name="Google Shape;13987;p1170"/>
          <p:cNvSpPr txBox="1">
            <a:spLocks noGrp="1"/>
          </p:cNvSpPr>
          <p:nvPr>
            <p:ph type="body" idx="1"/>
          </p:nvPr>
        </p:nvSpPr>
        <p:spPr>
          <a:xfrm>
            <a:off x="914405" y="2521740"/>
            <a:ext cx="8081960"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988" name="Google Shape;13988;p1170"/>
          <p:cNvSpPr txBox="1">
            <a:spLocks noGrp="1"/>
          </p:cNvSpPr>
          <p:nvPr>
            <p:ph type="body" idx="2"/>
          </p:nvPr>
        </p:nvSpPr>
        <p:spPr>
          <a:xfrm>
            <a:off x="914405" y="3757607"/>
            <a:ext cx="8081960" cy="5526875"/>
          </a:xfrm>
          <a:prstGeom prst="rect">
            <a:avLst/>
          </a:prstGeom>
          <a:solidFill>
            <a:srgbClr val="F3F6FB"/>
          </a:solidFill>
          <a:ln>
            <a:noFill/>
          </a:ln>
        </p:spPr>
        <p:txBody>
          <a:bodyPr spcFirstLastPara="1" wrap="square" lIns="182850" tIns="0" rIns="182850" bIns="0" anchor="t" anchorCtr="0">
            <a:norm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989" name="Google Shape;13989;p1170"/>
          <p:cNvSpPr txBox="1">
            <a:spLocks noGrp="1"/>
          </p:cNvSpPr>
          <p:nvPr>
            <p:ph type="body" idx="3"/>
          </p:nvPr>
        </p:nvSpPr>
        <p:spPr>
          <a:xfrm>
            <a:off x="9258301" y="2521740"/>
            <a:ext cx="8115305"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990" name="Google Shape;13990;p1170"/>
          <p:cNvSpPr txBox="1">
            <a:spLocks noGrp="1"/>
          </p:cNvSpPr>
          <p:nvPr>
            <p:ph type="body" idx="4"/>
          </p:nvPr>
        </p:nvSpPr>
        <p:spPr>
          <a:xfrm>
            <a:off x="9258301" y="3757607"/>
            <a:ext cx="8115305" cy="5526875"/>
          </a:xfrm>
          <a:prstGeom prst="rect">
            <a:avLst/>
          </a:prstGeom>
          <a:solidFill>
            <a:srgbClr val="F3F6FB"/>
          </a:solidFill>
          <a:ln>
            <a:noFill/>
          </a:ln>
        </p:spPr>
        <p:txBody>
          <a:bodyPr spcFirstLastPara="1" wrap="square" lIns="182850" tIns="0" rIns="182850" bIns="0" anchor="t" anchorCtr="0">
            <a:no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3991" name="Google Shape;13991;p1170"/>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3992" name="Google Shape;13992;p1170"/>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3993" name="Google Shape;13993;p1170"/>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422.xml><?xml version="1.0" encoding="utf-8"?>
<p:sldLayout xmlns:a="http://schemas.openxmlformats.org/drawingml/2006/main" xmlns:r="http://schemas.openxmlformats.org/officeDocument/2006/relationships" xmlns:p="http://schemas.openxmlformats.org/presentationml/2006/main" matchingName="1_Title Only 8">
  <p:cSld name="1_Title Only 8">
    <p:spTree>
      <p:nvGrpSpPr>
        <p:cNvPr id="1" name="Shape 13994"/>
        <p:cNvGrpSpPr/>
        <p:nvPr/>
      </p:nvGrpSpPr>
      <p:grpSpPr>
        <a:xfrm>
          <a:off x="0" y="0"/>
          <a:ext cx="0" cy="0"/>
          <a:chOff x="0" y="0"/>
          <a:chExt cx="0" cy="0"/>
        </a:xfrm>
      </p:grpSpPr>
      <p:grpSp>
        <p:nvGrpSpPr>
          <p:cNvPr id="13995" name="Google Shape;13995;p1171"/>
          <p:cNvGrpSpPr/>
          <p:nvPr/>
        </p:nvGrpSpPr>
        <p:grpSpPr>
          <a:xfrm>
            <a:off x="10787318" y="0"/>
            <a:ext cx="7500690" cy="2138982"/>
            <a:chOff x="7191545" y="0"/>
            <a:chExt cx="5000460" cy="1425988"/>
          </a:xfrm>
        </p:grpSpPr>
        <p:pic>
          <p:nvPicPr>
            <p:cNvPr id="13996" name="Google Shape;13996;p1171"/>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3997" name="Google Shape;13997;p1171"/>
            <p:cNvGrpSpPr/>
            <p:nvPr/>
          </p:nvGrpSpPr>
          <p:grpSpPr>
            <a:xfrm>
              <a:off x="7191545" y="0"/>
              <a:ext cx="5000460" cy="1425988"/>
              <a:chOff x="7191545" y="0"/>
              <a:chExt cx="5000460" cy="1425988"/>
            </a:xfrm>
          </p:grpSpPr>
          <p:sp>
            <p:nvSpPr>
              <p:cNvPr id="13998" name="Google Shape;13998;p1171"/>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3999" name="Google Shape;13999;p1171"/>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4000" name="Google Shape;14000;p1171"/>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001" name="Google Shape;14001;p1171"/>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4002" name="Google Shape;14002;p1171"/>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4003" name="Google Shape;14003;p1171"/>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423.xml><?xml version="1.0" encoding="utf-8"?>
<p:sldLayout xmlns:a="http://schemas.openxmlformats.org/drawingml/2006/main" xmlns:r="http://schemas.openxmlformats.org/officeDocument/2006/relationships" xmlns:p="http://schemas.openxmlformats.org/presentationml/2006/main" matchingName="1_End 9">
  <p:cSld name="1_End 9">
    <p:spTree>
      <p:nvGrpSpPr>
        <p:cNvPr id="1" name="Shape 14004"/>
        <p:cNvGrpSpPr/>
        <p:nvPr/>
      </p:nvGrpSpPr>
      <p:grpSpPr>
        <a:xfrm>
          <a:off x="0" y="0"/>
          <a:ext cx="0" cy="0"/>
          <a:chOff x="0" y="0"/>
          <a:chExt cx="0" cy="0"/>
        </a:xfrm>
      </p:grpSpPr>
      <p:grpSp>
        <p:nvGrpSpPr>
          <p:cNvPr id="14005" name="Google Shape;14005;p1172"/>
          <p:cNvGrpSpPr/>
          <p:nvPr/>
        </p:nvGrpSpPr>
        <p:grpSpPr>
          <a:xfrm>
            <a:off x="0" y="0"/>
            <a:ext cx="18287994" cy="3223245"/>
            <a:chOff x="0" y="0"/>
            <a:chExt cx="12191996" cy="2148830"/>
          </a:xfrm>
        </p:grpSpPr>
        <p:sp>
          <p:nvSpPr>
            <p:cNvPr id="14006" name="Google Shape;14006;p1172"/>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4007" name="Google Shape;14007;p1172"/>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sp>
        <p:nvSpPr>
          <p:cNvPr id="14008" name="Google Shape;14008;p1172"/>
          <p:cNvSpPr/>
          <p:nvPr/>
        </p:nvSpPr>
        <p:spPr>
          <a:xfrm>
            <a:off x="1353549" y="2276540"/>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4009" name="Google Shape;14009;p1172"/>
          <p:cNvSpPr txBox="1">
            <a:spLocks noGrp="1"/>
          </p:cNvSpPr>
          <p:nvPr>
            <p:ph type="body" idx="1"/>
          </p:nvPr>
        </p:nvSpPr>
        <p:spPr>
          <a:xfrm>
            <a:off x="1828795" y="5143501"/>
            <a:ext cx="8373974" cy="2120342"/>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010" name="Google Shape;14010;p1172"/>
          <p:cNvSpPr txBox="1">
            <a:spLocks noGrp="1"/>
          </p:cNvSpPr>
          <p:nvPr>
            <p:ph type="title"/>
          </p:nvPr>
        </p:nvSpPr>
        <p:spPr>
          <a:xfrm>
            <a:off x="1828795" y="2831229"/>
            <a:ext cx="8373974" cy="161739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4011" name="Google Shape;14011;p1172"/>
          <p:cNvPicPr preferRelativeResize="0"/>
          <p:nvPr/>
        </p:nvPicPr>
        <p:blipFill rotWithShape="1">
          <a:blip r:embed="rId2">
            <a:alphaModFix/>
          </a:blip>
          <a:srcRect/>
          <a:stretch/>
        </p:blipFill>
        <p:spPr>
          <a:xfrm>
            <a:off x="1353549" y="342557"/>
            <a:ext cx="3037970" cy="1367910"/>
          </a:xfrm>
          <a:prstGeom prst="rect">
            <a:avLst/>
          </a:prstGeom>
          <a:noFill/>
          <a:ln>
            <a:noFill/>
          </a:ln>
        </p:spPr>
      </p:pic>
    </p:spTree>
  </p:cSld>
  <p:clrMapOvr>
    <a:masterClrMapping/>
  </p:clrMapOvr>
</p:sldLayout>
</file>

<file path=ppt/slideLayouts/slideLayout1424.xml><?xml version="1.0" encoding="utf-8"?>
<p:sldLayout xmlns:a="http://schemas.openxmlformats.org/drawingml/2006/main" xmlns:r="http://schemas.openxmlformats.org/officeDocument/2006/relationships" xmlns:p="http://schemas.openxmlformats.org/presentationml/2006/main" matchingName="1_Blank 7">
  <p:cSld name="1_Blank 7">
    <p:spTree>
      <p:nvGrpSpPr>
        <p:cNvPr id="1" name="Shape 14012"/>
        <p:cNvGrpSpPr/>
        <p:nvPr/>
      </p:nvGrpSpPr>
      <p:grpSpPr>
        <a:xfrm>
          <a:off x="0" y="0"/>
          <a:ext cx="0" cy="0"/>
          <a:chOff x="0" y="0"/>
          <a:chExt cx="0" cy="0"/>
        </a:xfrm>
      </p:grpSpPr>
      <p:sp>
        <p:nvSpPr>
          <p:cNvPr id="14013" name="Google Shape;14013;p1173"/>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4014" name="Google Shape;14014;p1173"/>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4015" name="Google Shape;14015;p1173"/>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4016" name="Google Shape;14016;p1173"/>
          <p:cNvGrpSpPr/>
          <p:nvPr/>
        </p:nvGrpSpPr>
        <p:grpSpPr>
          <a:xfrm>
            <a:off x="10787318" y="0"/>
            <a:ext cx="7500690" cy="2138982"/>
            <a:chOff x="7191545" y="0"/>
            <a:chExt cx="5000460" cy="1425988"/>
          </a:xfrm>
        </p:grpSpPr>
        <p:pic>
          <p:nvPicPr>
            <p:cNvPr id="14017" name="Google Shape;14017;p1173"/>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4018" name="Google Shape;14018;p1173"/>
            <p:cNvGrpSpPr/>
            <p:nvPr/>
          </p:nvGrpSpPr>
          <p:grpSpPr>
            <a:xfrm>
              <a:off x="7191545" y="0"/>
              <a:ext cx="5000460" cy="1425988"/>
              <a:chOff x="7191545" y="0"/>
              <a:chExt cx="5000460" cy="1425988"/>
            </a:xfrm>
          </p:grpSpPr>
          <p:sp>
            <p:nvSpPr>
              <p:cNvPr id="14019" name="Google Shape;14019;p1173"/>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4020" name="Google Shape;14020;p1173"/>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Tree>
  </p:cSld>
  <p:clrMapOvr>
    <a:masterClrMapping/>
  </p:clrMapOvr>
</p:sldLayout>
</file>

<file path=ppt/slideLayouts/slideLayout1425.xml><?xml version="1.0" encoding="utf-8"?>
<p:sldLayout xmlns:a="http://schemas.openxmlformats.org/drawingml/2006/main" xmlns:r="http://schemas.openxmlformats.org/officeDocument/2006/relationships" xmlns:p="http://schemas.openxmlformats.org/presentationml/2006/main" matchingName="4_Quotation 3">
  <p:cSld name="4_Quotation 3">
    <p:spTree>
      <p:nvGrpSpPr>
        <p:cNvPr id="1" name="Shape 14021"/>
        <p:cNvGrpSpPr/>
        <p:nvPr/>
      </p:nvGrpSpPr>
      <p:grpSpPr>
        <a:xfrm>
          <a:off x="0" y="0"/>
          <a:ext cx="0" cy="0"/>
          <a:chOff x="0" y="0"/>
          <a:chExt cx="0" cy="0"/>
        </a:xfrm>
      </p:grpSpPr>
      <p:sp>
        <p:nvSpPr>
          <p:cNvPr id="14022" name="Google Shape;14022;p1174"/>
          <p:cNvSpPr/>
          <p:nvPr/>
        </p:nvSpPr>
        <p:spPr>
          <a:xfrm>
            <a:off x="2141040" y="2081801"/>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4023" name="Google Shape;14023;p1174"/>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024" name="Google Shape;14024;p1174"/>
          <p:cNvSpPr txBox="1">
            <a:spLocks noGrp="1"/>
          </p:cNvSpPr>
          <p:nvPr>
            <p:ph type="body" idx="1"/>
          </p:nvPr>
        </p:nvSpPr>
        <p:spPr>
          <a:xfrm>
            <a:off x="2141040" y="7511183"/>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025" name="Google Shape;14025;p1174"/>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4026" name="Google Shape;14026;p1174"/>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4027" name="Google Shape;14027;p1174"/>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4028" name="Google Shape;14028;p1174"/>
          <p:cNvGrpSpPr/>
          <p:nvPr/>
        </p:nvGrpSpPr>
        <p:grpSpPr>
          <a:xfrm>
            <a:off x="10787318" y="0"/>
            <a:ext cx="7500690" cy="2138982"/>
            <a:chOff x="7191545" y="0"/>
            <a:chExt cx="5000460" cy="1425988"/>
          </a:xfrm>
        </p:grpSpPr>
        <p:pic>
          <p:nvPicPr>
            <p:cNvPr id="14029" name="Google Shape;14029;p1174"/>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4030" name="Google Shape;14030;p1174"/>
            <p:cNvGrpSpPr/>
            <p:nvPr/>
          </p:nvGrpSpPr>
          <p:grpSpPr>
            <a:xfrm>
              <a:off x="7191545" y="0"/>
              <a:ext cx="5000460" cy="1425988"/>
              <a:chOff x="7191545" y="0"/>
              <a:chExt cx="5000460" cy="1425988"/>
            </a:xfrm>
          </p:grpSpPr>
          <p:sp>
            <p:nvSpPr>
              <p:cNvPr id="14031" name="Google Shape;14031;p1174"/>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4032" name="Google Shape;14032;p1174"/>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pic>
        <p:nvPicPr>
          <p:cNvPr id="14033" name="Google Shape;14033;p1174" descr="Open quotation mark with solid fill"/>
          <p:cNvPicPr preferRelativeResize="0"/>
          <p:nvPr/>
        </p:nvPicPr>
        <p:blipFill rotWithShape="1">
          <a:blip r:embed="rId3">
            <a:alphaModFix/>
          </a:blip>
          <a:srcRect/>
          <a:stretch/>
        </p:blipFill>
        <p:spPr>
          <a:xfrm>
            <a:off x="167267" y="204794"/>
            <a:ext cx="3055142" cy="3055142"/>
          </a:xfrm>
          <a:prstGeom prst="rect">
            <a:avLst/>
          </a:prstGeom>
          <a:noFill/>
          <a:ln>
            <a:noFill/>
          </a:ln>
        </p:spPr>
      </p:pic>
    </p:spTree>
  </p:cSld>
  <p:clrMapOvr>
    <a:masterClrMapping/>
  </p:clrMapOvr>
</p:sldLayout>
</file>

<file path=ppt/slideLayouts/slideLayout1426.xml><?xml version="1.0" encoding="utf-8"?>
<p:sldLayout xmlns:a="http://schemas.openxmlformats.org/drawingml/2006/main" xmlns:r="http://schemas.openxmlformats.org/officeDocument/2006/relationships" xmlns:p="http://schemas.openxmlformats.org/presentationml/2006/main" matchingName="TITLE" type="title">
  <p:cSld name="TITLE">
    <p:spTree>
      <p:nvGrpSpPr>
        <p:cNvPr id="1" name="Shape 14034"/>
        <p:cNvGrpSpPr/>
        <p:nvPr/>
      </p:nvGrpSpPr>
      <p:grpSpPr>
        <a:xfrm>
          <a:off x="0" y="0"/>
          <a:ext cx="0" cy="0"/>
          <a:chOff x="0" y="0"/>
          <a:chExt cx="0" cy="0"/>
        </a:xfrm>
      </p:grpSpPr>
      <p:sp>
        <p:nvSpPr>
          <p:cNvPr id="14035" name="Google Shape;14035;p1175"/>
          <p:cNvSpPr txBox="1">
            <a:spLocks noGrp="1"/>
          </p:cNvSpPr>
          <p:nvPr>
            <p:ph type="ctrTitle"/>
          </p:nvPr>
        </p:nvSpPr>
        <p:spPr>
          <a:xfrm>
            <a:off x="2286005" y="1683542"/>
            <a:ext cx="13716000" cy="3581397"/>
          </a:xfrm>
          <a:prstGeom prst="rect">
            <a:avLst/>
          </a:prstGeom>
          <a:noFill/>
          <a:ln>
            <a:noFill/>
          </a:ln>
        </p:spPr>
        <p:txBody>
          <a:bodyPr spcFirstLastPara="1" wrap="square" lIns="91400" tIns="45700" rIns="91400" bIns="45700" anchor="b" anchorCtr="1">
            <a:noAutofit/>
          </a:bodyPr>
          <a:lstStyle>
            <a:lvl1pPr lvl="0" algn="ctr">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036" name="Google Shape;14036;p1175"/>
          <p:cNvSpPr txBox="1">
            <a:spLocks noGrp="1"/>
          </p:cNvSpPr>
          <p:nvPr>
            <p:ph type="subTitle" idx="1"/>
          </p:nvPr>
        </p:nvSpPr>
        <p:spPr>
          <a:xfrm>
            <a:off x="2286005" y="5403061"/>
            <a:ext cx="13716000" cy="2483637"/>
          </a:xfrm>
          <a:prstGeom prst="rect">
            <a:avLst/>
          </a:prstGeom>
          <a:noFill/>
          <a:ln>
            <a:noFill/>
          </a:ln>
        </p:spPr>
        <p:txBody>
          <a:bodyPr spcFirstLastPara="1" wrap="square" lIns="91400" tIns="45700" rIns="91400" bIns="45700" anchor="t" anchorCtr="1">
            <a:noAutofit/>
          </a:bodyPr>
          <a:lstStyle>
            <a:lvl1pPr lvl="0" algn="ctr">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14037" name="Google Shape;14037;p1175"/>
          <p:cNvSpPr txBox="1">
            <a:spLocks noGrp="1"/>
          </p:cNvSpPr>
          <p:nvPr>
            <p:ph type="dt" idx="10"/>
          </p:nvPr>
        </p:nvSpPr>
        <p:spPr>
          <a:xfrm>
            <a:off x="0" y="0"/>
            <a:ext cx="4500000" cy="4500000"/>
          </a:xfrm>
          <a:prstGeom prst="rect">
            <a:avLst/>
          </a:prstGeom>
          <a:noFill/>
          <a:ln>
            <a:noFill/>
          </a:ln>
        </p:spPr>
        <p:txBody>
          <a:bodyPr spcFirstLastPara="1" wrap="square" lIns="91400" tIns="45700" rIns="91400"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14038" name="Google Shape;14038;p1175"/>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039" name="Google Shape;14039;p1175"/>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427.xml><?xml version="1.0" encoding="utf-8"?>
<p:sldLayout xmlns:a="http://schemas.openxmlformats.org/drawingml/2006/main" xmlns:r="http://schemas.openxmlformats.org/officeDocument/2006/relationships" xmlns:p="http://schemas.openxmlformats.org/presentationml/2006/main" matchingName="3_Title Slide_Yale Blue">
  <p:cSld name="3_Title Slide_Yale Blue">
    <p:spTree>
      <p:nvGrpSpPr>
        <p:cNvPr id="1" name="Shape 14040"/>
        <p:cNvGrpSpPr/>
        <p:nvPr/>
      </p:nvGrpSpPr>
      <p:grpSpPr>
        <a:xfrm>
          <a:off x="0" y="0"/>
          <a:ext cx="0" cy="0"/>
          <a:chOff x="0" y="0"/>
          <a:chExt cx="0" cy="0"/>
        </a:xfrm>
      </p:grpSpPr>
      <p:sp>
        <p:nvSpPr>
          <p:cNvPr id="14041" name="Google Shape;14041;p1176"/>
          <p:cNvSpPr txBox="1">
            <a:spLocks noGrp="1"/>
          </p:cNvSpPr>
          <p:nvPr>
            <p:ph type="body" idx="1"/>
          </p:nvPr>
        </p:nvSpPr>
        <p:spPr>
          <a:xfrm>
            <a:off x="4239835" y="8101286"/>
            <a:ext cx="12267920" cy="523310"/>
          </a:xfrm>
          <a:prstGeom prst="rect">
            <a:avLst/>
          </a:prstGeom>
          <a:noFill/>
          <a:ln>
            <a:noFill/>
          </a:ln>
        </p:spPr>
        <p:txBody>
          <a:bodyPr spcFirstLastPara="1" wrap="square" lIns="91400" tIns="45700" rIns="91400" bIns="45700" anchor="t" anchorCtr="0">
            <a:spAutoFit/>
          </a:bodyPr>
          <a:lstStyle>
            <a:lvl1pPr marL="457200" lvl="0" indent="-228600" algn="r">
              <a:lnSpc>
                <a:spcPct val="100000"/>
              </a:lnSpc>
              <a:spcBef>
                <a:spcPts val="1500"/>
              </a:spcBef>
              <a:spcAft>
                <a:spcPts val="0"/>
              </a:spcAft>
              <a:buSzPts val="2400"/>
              <a:buNone/>
              <a:defRPr sz="2801">
                <a:solidFill>
                  <a:srgbClr val="616364"/>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042" name="Google Shape;14042;p1176"/>
          <p:cNvSpPr txBox="1">
            <a:spLocks noGrp="1"/>
          </p:cNvSpPr>
          <p:nvPr>
            <p:ph type="title"/>
          </p:nvPr>
        </p:nvSpPr>
        <p:spPr>
          <a:xfrm>
            <a:off x="4239835" y="2710721"/>
            <a:ext cx="12267920" cy="244419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00314C"/>
              </a:buClr>
              <a:buSzPts val="8000"/>
              <a:buFont typeface="Verdana"/>
              <a:buNone/>
              <a:defRPr sz="800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043" name="Google Shape;14043;p1176"/>
          <p:cNvSpPr txBox="1">
            <a:spLocks noGrp="1"/>
          </p:cNvSpPr>
          <p:nvPr>
            <p:ph type="dt" idx="10"/>
          </p:nvPr>
        </p:nvSpPr>
        <p:spPr>
          <a:xfrm>
            <a:off x="0" y="0"/>
            <a:ext cx="4500000" cy="4500000"/>
          </a:xfrm>
          <a:prstGeom prst="rect">
            <a:avLst/>
          </a:prstGeom>
          <a:noFill/>
          <a:ln>
            <a:noFill/>
          </a:ln>
        </p:spPr>
        <p:txBody>
          <a:bodyPr spcFirstLastPara="1" wrap="square" lIns="91400" tIns="45700" rIns="91400"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14044" name="Google Shape;14044;p1176"/>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045" name="Google Shape;14045;p1176"/>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4046" name="Google Shape;14046;p1176"/>
          <p:cNvSpPr/>
          <p:nvPr/>
        </p:nvSpPr>
        <p:spPr>
          <a:xfrm rot="10799991">
            <a:off x="-42" y="3000335"/>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14047" name="Google Shape;14047;p1176"/>
          <p:cNvSpPr/>
          <p:nvPr/>
        </p:nvSpPr>
        <p:spPr>
          <a:xfrm>
            <a:off x="0" y="9172574"/>
            <a:ext cx="18287994" cy="1114425"/>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14048" name="Google Shape;14048;p1176"/>
          <p:cNvSpPr txBox="1">
            <a:spLocks noGrp="1"/>
          </p:cNvSpPr>
          <p:nvPr>
            <p:ph type="body" idx="2"/>
          </p:nvPr>
        </p:nvSpPr>
        <p:spPr>
          <a:xfrm>
            <a:off x="4239835" y="5171095"/>
            <a:ext cx="12267920" cy="1069971"/>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4800">
                <a:solidFill>
                  <a:srgbClr val="00314C"/>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4049" name="Google Shape;14049;p1176"/>
          <p:cNvPicPr preferRelativeResize="0"/>
          <p:nvPr/>
        </p:nvPicPr>
        <p:blipFill rotWithShape="1">
          <a:blip r:embed="rId2">
            <a:alphaModFix/>
          </a:blip>
          <a:srcRect/>
          <a:stretch/>
        </p:blipFill>
        <p:spPr>
          <a:xfrm>
            <a:off x="4244746" y="6267499"/>
            <a:ext cx="6593939" cy="1710248"/>
          </a:xfrm>
          <a:prstGeom prst="rect">
            <a:avLst/>
          </a:prstGeom>
          <a:noFill/>
          <a:ln>
            <a:noFill/>
          </a:ln>
        </p:spPr>
      </p:pic>
    </p:spTree>
  </p:cSld>
  <p:clrMapOvr>
    <a:masterClrMapping/>
  </p:clrMapOvr>
</p:sldLayout>
</file>

<file path=ppt/slideLayouts/slideLayout1428.xml><?xml version="1.0" encoding="utf-8"?>
<p:sldLayout xmlns:a="http://schemas.openxmlformats.org/drawingml/2006/main" xmlns:r="http://schemas.openxmlformats.org/officeDocument/2006/relationships" xmlns:p="http://schemas.openxmlformats.org/presentationml/2006/main" matchingName="3_Title Slide_Yale Blue 2">
  <p:cSld name="3_Title Slide_Yale Blue 2">
    <p:spTree>
      <p:nvGrpSpPr>
        <p:cNvPr id="1" name="Shape 14050"/>
        <p:cNvGrpSpPr/>
        <p:nvPr/>
      </p:nvGrpSpPr>
      <p:grpSpPr>
        <a:xfrm>
          <a:off x="0" y="0"/>
          <a:ext cx="0" cy="0"/>
          <a:chOff x="0" y="0"/>
          <a:chExt cx="0" cy="0"/>
        </a:xfrm>
      </p:grpSpPr>
      <p:sp>
        <p:nvSpPr>
          <p:cNvPr id="14051" name="Google Shape;14051;p1177"/>
          <p:cNvSpPr txBox="1">
            <a:spLocks noGrp="1"/>
          </p:cNvSpPr>
          <p:nvPr>
            <p:ph type="body" idx="1"/>
          </p:nvPr>
        </p:nvSpPr>
        <p:spPr>
          <a:xfrm>
            <a:off x="4239835" y="8101286"/>
            <a:ext cx="12267920" cy="523310"/>
          </a:xfrm>
          <a:prstGeom prst="rect">
            <a:avLst/>
          </a:prstGeom>
          <a:noFill/>
          <a:ln>
            <a:noFill/>
          </a:ln>
        </p:spPr>
        <p:txBody>
          <a:bodyPr spcFirstLastPara="1" wrap="square" lIns="91400" tIns="45700" rIns="91400" bIns="45700" anchor="t" anchorCtr="0">
            <a:spAutoFit/>
          </a:bodyPr>
          <a:lstStyle>
            <a:lvl1pPr marL="457200" lvl="0" indent="-228600" algn="r">
              <a:lnSpc>
                <a:spcPct val="100000"/>
              </a:lnSpc>
              <a:spcBef>
                <a:spcPts val="1500"/>
              </a:spcBef>
              <a:spcAft>
                <a:spcPts val="0"/>
              </a:spcAft>
              <a:buSzPts val="2400"/>
              <a:buNone/>
              <a:defRPr sz="2801">
                <a:solidFill>
                  <a:srgbClr val="616364"/>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052" name="Google Shape;14052;p1177"/>
          <p:cNvSpPr txBox="1">
            <a:spLocks noGrp="1"/>
          </p:cNvSpPr>
          <p:nvPr>
            <p:ph type="title"/>
          </p:nvPr>
        </p:nvSpPr>
        <p:spPr>
          <a:xfrm>
            <a:off x="4239835" y="2710721"/>
            <a:ext cx="12267920" cy="244419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00314C"/>
              </a:buClr>
              <a:buSzPts val="8000"/>
              <a:buFont typeface="Verdana"/>
              <a:buNone/>
              <a:defRPr sz="800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053" name="Google Shape;14053;p1177"/>
          <p:cNvSpPr txBox="1">
            <a:spLocks noGrp="1"/>
          </p:cNvSpPr>
          <p:nvPr>
            <p:ph type="dt" idx="10"/>
          </p:nvPr>
        </p:nvSpPr>
        <p:spPr>
          <a:xfrm>
            <a:off x="0" y="0"/>
            <a:ext cx="4500000" cy="4500000"/>
          </a:xfrm>
          <a:prstGeom prst="rect">
            <a:avLst/>
          </a:prstGeom>
          <a:noFill/>
          <a:ln>
            <a:noFill/>
          </a:ln>
        </p:spPr>
        <p:txBody>
          <a:bodyPr spcFirstLastPara="1" wrap="square" lIns="91400" tIns="45700" rIns="91400"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14054" name="Google Shape;14054;p1177"/>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055" name="Google Shape;14055;p1177"/>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4056" name="Google Shape;14056;p1177"/>
          <p:cNvSpPr/>
          <p:nvPr/>
        </p:nvSpPr>
        <p:spPr>
          <a:xfrm rot="10799991">
            <a:off x="-42" y="3000335"/>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14057" name="Google Shape;14057;p1177"/>
          <p:cNvSpPr/>
          <p:nvPr/>
        </p:nvSpPr>
        <p:spPr>
          <a:xfrm>
            <a:off x="0" y="9172574"/>
            <a:ext cx="18287994" cy="1114425"/>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14058" name="Google Shape;14058;p1177"/>
          <p:cNvSpPr txBox="1">
            <a:spLocks noGrp="1"/>
          </p:cNvSpPr>
          <p:nvPr>
            <p:ph type="body" idx="2"/>
          </p:nvPr>
        </p:nvSpPr>
        <p:spPr>
          <a:xfrm>
            <a:off x="4239835" y="5171095"/>
            <a:ext cx="12267920" cy="1069971"/>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4800">
                <a:solidFill>
                  <a:srgbClr val="00314C"/>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4059" name="Google Shape;14059;p1177"/>
          <p:cNvPicPr preferRelativeResize="0"/>
          <p:nvPr/>
        </p:nvPicPr>
        <p:blipFill rotWithShape="1">
          <a:blip r:embed="rId2">
            <a:alphaModFix/>
          </a:blip>
          <a:srcRect/>
          <a:stretch/>
        </p:blipFill>
        <p:spPr>
          <a:xfrm>
            <a:off x="4244746" y="6267499"/>
            <a:ext cx="6593939" cy="1710248"/>
          </a:xfrm>
          <a:prstGeom prst="rect">
            <a:avLst/>
          </a:prstGeom>
          <a:noFill/>
          <a:ln>
            <a:noFill/>
          </a:ln>
        </p:spPr>
      </p:pic>
    </p:spTree>
  </p:cSld>
  <p:clrMapOvr>
    <a:masterClrMapping/>
  </p:clrMapOvr>
</p:sldLayout>
</file>

<file path=ppt/slideLayouts/slideLayout1429.xml><?xml version="1.0" encoding="utf-8"?>
<p:sldLayout xmlns:a="http://schemas.openxmlformats.org/drawingml/2006/main" xmlns:r="http://schemas.openxmlformats.org/officeDocument/2006/relationships" xmlns:p="http://schemas.openxmlformats.org/presentationml/2006/main" matchingName="Title and Bullets Layout">
  <p:cSld name="Title and Bullets Layout">
    <p:spTree>
      <p:nvGrpSpPr>
        <p:cNvPr id="1" name="Shape 14060"/>
        <p:cNvGrpSpPr/>
        <p:nvPr/>
      </p:nvGrpSpPr>
      <p:grpSpPr>
        <a:xfrm>
          <a:off x="0" y="0"/>
          <a:ext cx="0" cy="0"/>
          <a:chOff x="0" y="0"/>
          <a:chExt cx="0" cy="0"/>
        </a:xfrm>
      </p:grpSpPr>
      <p:sp>
        <p:nvSpPr>
          <p:cNvPr id="14061" name="Google Shape;14061;p1178"/>
          <p:cNvSpPr txBox="1">
            <a:spLocks noGrp="1"/>
          </p:cNvSpPr>
          <p:nvPr>
            <p:ph type="title"/>
          </p:nvPr>
        </p:nvSpPr>
        <p:spPr>
          <a:xfrm>
            <a:off x="1273488" y="1175762"/>
            <a:ext cx="15266634"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062" name="Google Shape;14062;p1178"/>
          <p:cNvSpPr/>
          <p:nvPr/>
        </p:nvSpPr>
        <p:spPr>
          <a:xfrm>
            <a:off x="0" y="9469678"/>
            <a:ext cx="18287994" cy="817322"/>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4063" name="Google Shape;14063;p1178"/>
          <p:cNvSpPr/>
          <p:nvPr/>
        </p:nvSpPr>
        <p:spPr>
          <a:xfrm>
            <a:off x="0" y="9452271"/>
            <a:ext cx="18287994" cy="68580"/>
          </a:xfrm>
          <a:prstGeom prst="rect">
            <a:avLst/>
          </a:prstGeom>
          <a:solidFill>
            <a:srgbClr val="A4D65E"/>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4064" name="Google Shape;14064;p1178"/>
          <p:cNvSpPr txBox="1">
            <a:spLocks noGrp="1"/>
          </p:cNvSpPr>
          <p:nvPr>
            <p:ph type="body" idx="1"/>
          </p:nvPr>
        </p:nvSpPr>
        <p:spPr>
          <a:xfrm>
            <a:off x="1273174" y="2422534"/>
            <a:ext cx="15265400" cy="5718173"/>
          </a:xfrm>
          <a:prstGeom prst="rect">
            <a:avLst/>
          </a:prstGeom>
          <a:noFill/>
          <a:ln>
            <a:noFill/>
          </a:ln>
        </p:spPr>
        <p:txBody>
          <a:bodyPr spcFirstLastPara="1" wrap="square" lIns="91400" tIns="45700" rIns="91400" bIns="45700" anchor="t" anchorCtr="0">
            <a:noAutofit/>
          </a:bodyPr>
          <a:lstStyle>
            <a:lvl1pPr marL="457200" lvl="0" indent="-364046" algn="l">
              <a:lnSpc>
                <a:spcPct val="100000"/>
              </a:lnSpc>
              <a:spcBef>
                <a:spcPts val="1500"/>
              </a:spcBef>
              <a:spcAft>
                <a:spcPts val="0"/>
              </a:spcAft>
              <a:buSzPts val="2133"/>
              <a:buChar char="•"/>
              <a:defRPr sz="3200">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4065" name="Google Shape;14065;p1178"/>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1" y="9546610"/>
            <a:ext cx="7588994" cy="740390"/>
          </a:xfrm>
          <a:prstGeom prst="rect">
            <a:avLst/>
          </a:prstGeom>
          <a:noFill/>
          <a:ln>
            <a:noFill/>
          </a:ln>
        </p:spPr>
      </p:pic>
    </p:spTree>
  </p:cSld>
  <p:clrMapOvr>
    <a:masterClrMapping/>
  </p:clrMapOvr>
</p:sldLayout>
</file>

<file path=ppt/slideLayouts/slideLayout1430.xml><?xml version="1.0" encoding="utf-8"?>
<p:sldLayout xmlns:a="http://schemas.openxmlformats.org/drawingml/2006/main" xmlns:r="http://schemas.openxmlformats.org/officeDocument/2006/relationships" xmlns:p="http://schemas.openxmlformats.org/presentationml/2006/main" matchingName="1_Title and Content">
  <p:cSld name="1_Title and Content 2">
    <p:spTree>
      <p:nvGrpSpPr>
        <p:cNvPr id="1" name="Shape 14066"/>
        <p:cNvGrpSpPr/>
        <p:nvPr/>
      </p:nvGrpSpPr>
      <p:grpSpPr>
        <a:xfrm>
          <a:off x="0" y="0"/>
          <a:ext cx="0" cy="0"/>
          <a:chOff x="0" y="0"/>
          <a:chExt cx="0" cy="0"/>
        </a:xfrm>
      </p:grpSpPr>
      <p:sp>
        <p:nvSpPr>
          <p:cNvPr id="14067" name="Google Shape;14067;p1179"/>
          <p:cNvSpPr/>
          <p:nvPr/>
        </p:nvSpPr>
        <p:spPr>
          <a:xfrm>
            <a:off x="0" y="9469678"/>
            <a:ext cx="18287994" cy="817322"/>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pic>
        <p:nvPicPr>
          <p:cNvPr id="14068" name="Google Shape;14068;p1179"/>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1" y="9546610"/>
            <a:ext cx="7588994" cy="740390"/>
          </a:xfrm>
          <a:prstGeom prst="rect">
            <a:avLst/>
          </a:prstGeom>
          <a:noFill/>
          <a:ln>
            <a:noFill/>
          </a:ln>
        </p:spPr>
      </p:pic>
      <p:sp>
        <p:nvSpPr>
          <p:cNvPr id="14069" name="Google Shape;14069;p1179"/>
          <p:cNvSpPr/>
          <p:nvPr/>
        </p:nvSpPr>
        <p:spPr>
          <a:xfrm>
            <a:off x="0" y="9452271"/>
            <a:ext cx="18287994" cy="68580"/>
          </a:xfrm>
          <a:prstGeom prst="rect">
            <a:avLst/>
          </a:prstGeom>
          <a:solidFill>
            <a:srgbClr val="A4D65E"/>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4070" name="Google Shape;14070;p1179"/>
          <p:cNvSpPr txBox="1">
            <a:spLocks noGrp="1"/>
          </p:cNvSpPr>
          <p:nvPr>
            <p:ph type="title"/>
          </p:nvPr>
        </p:nvSpPr>
        <p:spPr>
          <a:xfrm>
            <a:off x="1273488" y="1210286"/>
            <a:ext cx="15234264"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071" name="Google Shape;14071;p1179"/>
          <p:cNvSpPr txBox="1">
            <a:spLocks noGrp="1"/>
          </p:cNvSpPr>
          <p:nvPr>
            <p:ph type="body" idx="1"/>
          </p:nvPr>
        </p:nvSpPr>
        <p:spPr>
          <a:xfrm>
            <a:off x="1273488" y="2456782"/>
            <a:ext cx="15234264" cy="6175739"/>
          </a:xfrm>
          <a:prstGeom prst="rect">
            <a:avLst/>
          </a:prstGeom>
          <a:noFill/>
          <a:ln>
            <a:noFill/>
          </a:ln>
        </p:spPr>
        <p:txBody>
          <a:bodyPr spcFirstLastPara="1" wrap="square" lIns="91400" tIns="45700" rIns="91400" bIns="45700" anchor="t" anchorCtr="0">
            <a:noAutofit/>
          </a:bodyPr>
          <a:lstStyle>
            <a:lvl1pPr marL="457200" lvl="0" indent="-228600" algn="l">
              <a:lnSpc>
                <a:spcPct val="90000"/>
              </a:lnSpc>
              <a:spcBef>
                <a:spcPts val="1500"/>
              </a:spcBef>
              <a:spcAft>
                <a:spcPts val="0"/>
              </a:spcAft>
              <a:buSzPts val="2400"/>
              <a:buNone/>
              <a:defRPr sz="3200">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431.xml><?xml version="1.0" encoding="utf-8"?>
<p:sldLayout xmlns:a="http://schemas.openxmlformats.org/drawingml/2006/main" xmlns:r="http://schemas.openxmlformats.org/officeDocument/2006/relationships" xmlns:p="http://schemas.openxmlformats.org/presentationml/2006/main" matchingName="Two Section | Picture and Copy Layout">
  <p:cSld name="Two Section | Picture and Copy Layout">
    <p:spTree>
      <p:nvGrpSpPr>
        <p:cNvPr id="1" name="Shape 14072"/>
        <p:cNvGrpSpPr/>
        <p:nvPr/>
      </p:nvGrpSpPr>
      <p:grpSpPr>
        <a:xfrm>
          <a:off x="0" y="0"/>
          <a:ext cx="0" cy="0"/>
          <a:chOff x="0" y="0"/>
          <a:chExt cx="0" cy="0"/>
        </a:xfrm>
      </p:grpSpPr>
      <p:sp>
        <p:nvSpPr>
          <p:cNvPr id="14073" name="Google Shape;14073;p1180"/>
          <p:cNvSpPr/>
          <p:nvPr/>
        </p:nvSpPr>
        <p:spPr>
          <a:xfrm>
            <a:off x="0" y="9469678"/>
            <a:ext cx="18287994" cy="817322"/>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4074" name="Google Shape;14074;p1180"/>
          <p:cNvSpPr/>
          <p:nvPr/>
        </p:nvSpPr>
        <p:spPr>
          <a:xfrm>
            <a:off x="0" y="9452271"/>
            <a:ext cx="18287994" cy="68580"/>
          </a:xfrm>
          <a:prstGeom prst="rect">
            <a:avLst/>
          </a:prstGeom>
          <a:solidFill>
            <a:srgbClr val="A4D65E"/>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4075" name="Google Shape;14075;p1180"/>
          <p:cNvSpPr txBox="1">
            <a:spLocks noGrp="1"/>
          </p:cNvSpPr>
          <p:nvPr>
            <p:ph type="body" idx="1"/>
          </p:nvPr>
        </p:nvSpPr>
        <p:spPr>
          <a:xfrm>
            <a:off x="1780254" y="1941678"/>
            <a:ext cx="5975004" cy="5682126"/>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1800" i="1">
                <a:solidFill>
                  <a:srgbClr val="003B5C"/>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076" name="Google Shape;14076;p1180"/>
          <p:cNvSpPr txBox="1">
            <a:spLocks noGrp="1"/>
          </p:cNvSpPr>
          <p:nvPr>
            <p:ph type="body" idx="2"/>
          </p:nvPr>
        </p:nvSpPr>
        <p:spPr>
          <a:xfrm>
            <a:off x="8324090" y="2995683"/>
            <a:ext cx="8199836" cy="4628121"/>
          </a:xfrm>
          <a:prstGeom prst="rect">
            <a:avLst/>
          </a:prstGeom>
          <a:noFill/>
          <a:ln>
            <a:noFill/>
          </a:ln>
        </p:spPr>
        <p:txBody>
          <a:bodyPr spcFirstLastPara="1" wrap="square" lIns="91400" tIns="45700" rIns="91400" bIns="45700" anchor="t" anchorCtr="0">
            <a:noAutofit/>
          </a:bodyPr>
          <a:lstStyle>
            <a:lvl1pPr marL="457200" lvl="0" indent="-228600" algn="l">
              <a:lnSpc>
                <a:spcPct val="90000"/>
              </a:lnSpc>
              <a:spcBef>
                <a:spcPts val="1500"/>
              </a:spcBef>
              <a:spcAft>
                <a:spcPts val="0"/>
              </a:spcAft>
              <a:buSzPts val="2400"/>
              <a:buNone/>
              <a:defRPr sz="3200">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077" name="Google Shape;14077;p1180"/>
          <p:cNvSpPr txBox="1">
            <a:spLocks noGrp="1"/>
          </p:cNvSpPr>
          <p:nvPr>
            <p:ph type="title"/>
          </p:nvPr>
        </p:nvSpPr>
        <p:spPr>
          <a:xfrm>
            <a:off x="8324090" y="1731782"/>
            <a:ext cx="8199836"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4078" name="Google Shape;14078;p1180"/>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1" y="9546610"/>
            <a:ext cx="7588994" cy="740390"/>
          </a:xfrm>
          <a:prstGeom prst="rect">
            <a:avLst/>
          </a:prstGeom>
          <a:noFill/>
          <a:ln>
            <a:noFill/>
          </a:ln>
        </p:spPr>
      </p:pic>
    </p:spTree>
  </p:cSld>
  <p:clrMapOvr>
    <a:masterClrMapping/>
  </p:clrMapOvr>
</p:sldLayout>
</file>

<file path=ppt/slideLayouts/slideLayout1432.xml><?xml version="1.0" encoding="utf-8"?>
<p:sldLayout xmlns:a="http://schemas.openxmlformats.org/drawingml/2006/main" xmlns:r="http://schemas.openxmlformats.org/officeDocument/2006/relationships" xmlns:p="http://schemas.openxmlformats.org/presentationml/2006/main" matchingName="3_Title Slide_Yale Blue 3">
  <p:cSld name="3_Title Slide_Yale Blue 3">
    <p:spTree>
      <p:nvGrpSpPr>
        <p:cNvPr id="1" name="Shape 14079"/>
        <p:cNvGrpSpPr/>
        <p:nvPr/>
      </p:nvGrpSpPr>
      <p:grpSpPr>
        <a:xfrm>
          <a:off x="0" y="0"/>
          <a:ext cx="0" cy="0"/>
          <a:chOff x="0" y="0"/>
          <a:chExt cx="0" cy="0"/>
        </a:xfrm>
      </p:grpSpPr>
      <p:sp>
        <p:nvSpPr>
          <p:cNvPr id="14080" name="Google Shape;14080;p1181"/>
          <p:cNvSpPr txBox="1">
            <a:spLocks noGrp="1"/>
          </p:cNvSpPr>
          <p:nvPr>
            <p:ph type="body" idx="1"/>
          </p:nvPr>
        </p:nvSpPr>
        <p:spPr>
          <a:xfrm>
            <a:off x="4239835" y="8101286"/>
            <a:ext cx="12267920" cy="523310"/>
          </a:xfrm>
          <a:prstGeom prst="rect">
            <a:avLst/>
          </a:prstGeom>
          <a:noFill/>
          <a:ln>
            <a:noFill/>
          </a:ln>
        </p:spPr>
        <p:txBody>
          <a:bodyPr spcFirstLastPara="1" wrap="square" lIns="91400" tIns="45700" rIns="91400" bIns="45700" anchor="t" anchorCtr="0">
            <a:spAutoFit/>
          </a:bodyPr>
          <a:lstStyle>
            <a:lvl1pPr marL="457200" lvl="0" indent="-228600" algn="r">
              <a:lnSpc>
                <a:spcPct val="100000"/>
              </a:lnSpc>
              <a:spcBef>
                <a:spcPts val="1500"/>
              </a:spcBef>
              <a:spcAft>
                <a:spcPts val="0"/>
              </a:spcAft>
              <a:buSzPts val="2400"/>
              <a:buNone/>
              <a:defRPr sz="2801">
                <a:solidFill>
                  <a:srgbClr val="616364"/>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081" name="Google Shape;14081;p1181"/>
          <p:cNvSpPr txBox="1">
            <a:spLocks noGrp="1"/>
          </p:cNvSpPr>
          <p:nvPr>
            <p:ph type="title"/>
          </p:nvPr>
        </p:nvSpPr>
        <p:spPr>
          <a:xfrm>
            <a:off x="4239835" y="2710721"/>
            <a:ext cx="12267920" cy="244419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00314C"/>
              </a:buClr>
              <a:buSzPts val="8000"/>
              <a:buFont typeface="Verdana"/>
              <a:buNone/>
              <a:defRPr sz="800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082" name="Google Shape;14082;p1181"/>
          <p:cNvSpPr txBox="1">
            <a:spLocks noGrp="1"/>
          </p:cNvSpPr>
          <p:nvPr>
            <p:ph type="dt" idx="10"/>
          </p:nvPr>
        </p:nvSpPr>
        <p:spPr>
          <a:xfrm>
            <a:off x="0" y="0"/>
            <a:ext cx="4500000" cy="4500000"/>
          </a:xfrm>
          <a:prstGeom prst="rect">
            <a:avLst/>
          </a:prstGeom>
          <a:noFill/>
          <a:ln>
            <a:noFill/>
          </a:ln>
        </p:spPr>
        <p:txBody>
          <a:bodyPr spcFirstLastPara="1" wrap="square" lIns="91400" tIns="45700" rIns="91400"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14083" name="Google Shape;14083;p1181"/>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084" name="Google Shape;14084;p1181"/>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4085" name="Google Shape;14085;p1181"/>
          <p:cNvSpPr/>
          <p:nvPr/>
        </p:nvSpPr>
        <p:spPr>
          <a:xfrm rot="10799991">
            <a:off x="-42" y="3000335"/>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14086" name="Google Shape;14086;p1181"/>
          <p:cNvSpPr/>
          <p:nvPr/>
        </p:nvSpPr>
        <p:spPr>
          <a:xfrm>
            <a:off x="0" y="9172574"/>
            <a:ext cx="18287994" cy="1114425"/>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14087" name="Google Shape;14087;p1181"/>
          <p:cNvSpPr txBox="1">
            <a:spLocks noGrp="1"/>
          </p:cNvSpPr>
          <p:nvPr>
            <p:ph type="body" idx="2"/>
          </p:nvPr>
        </p:nvSpPr>
        <p:spPr>
          <a:xfrm>
            <a:off x="4239835" y="5171095"/>
            <a:ext cx="12267920" cy="1069971"/>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4800">
                <a:solidFill>
                  <a:srgbClr val="00314C"/>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4088" name="Google Shape;14088;p1181"/>
          <p:cNvPicPr preferRelativeResize="0"/>
          <p:nvPr/>
        </p:nvPicPr>
        <p:blipFill rotWithShape="1">
          <a:blip r:embed="rId2">
            <a:alphaModFix/>
          </a:blip>
          <a:srcRect/>
          <a:stretch/>
        </p:blipFill>
        <p:spPr>
          <a:xfrm>
            <a:off x="4244746" y="6267499"/>
            <a:ext cx="6593939" cy="1710248"/>
          </a:xfrm>
          <a:prstGeom prst="rect">
            <a:avLst/>
          </a:prstGeom>
          <a:noFill/>
          <a:ln>
            <a:noFill/>
          </a:ln>
        </p:spPr>
      </p:pic>
    </p:spTree>
  </p:cSld>
  <p:clrMapOvr>
    <a:masterClrMapping/>
  </p:clrMapOvr>
</p:sldLayout>
</file>

<file path=ppt/slideLayouts/slideLayout1433.xml><?xml version="1.0" encoding="utf-8"?>
<p:sldLayout xmlns:a="http://schemas.openxmlformats.org/drawingml/2006/main" xmlns:r="http://schemas.openxmlformats.org/officeDocument/2006/relationships" xmlns:p="http://schemas.openxmlformats.org/presentationml/2006/main" matchingName="Title and Bullets Layout 2">
  <p:cSld name="Title and Bullets Layout 2">
    <p:spTree>
      <p:nvGrpSpPr>
        <p:cNvPr id="1" name="Shape 14089"/>
        <p:cNvGrpSpPr/>
        <p:nvPr/>
      </p:nvGrpSpPr>
      <p:grpSpPr>
        <a:xfrm>
          <a:off x="0" y="0"/>
          <a:ext cx="0" cy="0"/>
          <a:chOff x="0" y="0"/>
          <a:chExt cx="0" cy="0"/>
        </a:xfrm>
      </p:grpSpPr>
      <p:sp>
        <p:nvSpPr>
          <p:cNvPr id="14090" name="Google Shape;14090;p1182"/>
          <p:cNvSpPr txBox="1">
            <a:spLocks noGrp="1"/>
          </p:cNvSpPr>
          <p:nvPr>
            <p:ph type="title"/>
          </p:nvPr>
        </p:nvSpPr>
        <p:spPr>
          <a:xfrm>
            <a:off x="1273488" y="1175762"/>
            <a:ext cx="15266634"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091" name="Google Shape;14091;p1182"/>
          <p:cNvSpPr/>
          <p:nvPr/>
        </p:nvSpPr>
        <p:spPr>
          <a:xfrm>
            <a:off x="0" y="9469678"/>
            <a:ext cx="18287994" cy="817322"/>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4092" name="Google Shape;14092;p1182"/>
          <p:cNvSpPr/>
          <p:nvPr/>
        </p:nvSpPr>
        <p:spPr>
          <a:xfrm>
            <a:off x="0" y="9452271"/>
            <a:ext cx="18287994" cy="68580"/>
          </a:xfrm>
          <a:prstGeom prst="rect">
            <a:avLst/>
          </a:prstGeom>
          <a:solidFill>
            <a:srgbClr val="A4D65E"/>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4093" name="Google Shape;14093;p1182"/>
          <p:cNvSpPr txBox="1">
            <a:spLocks noGrp="1"/>
          </p:cNvSpPr>
          <p:nvPr>
            <p:ph type="body" idx="1"/>
          </p:nvPr>
        </p:nvSpPr>
        <p:spPr>
          <a:xfrm>
            <a:off x="1273174" y="2422534"/>
            <a:ext cx="15265400" cy="5718173"/>
          </a:xfrm>
          <a:prstGeom prst="rect">
            <a:avLst/>
          </a:prstGeom>
          <a:noFill/>
          <a:ln>
            <a:noFill/>
          </a:ln>
        </p:spPr>
        <p:txBody>
          <a:bodyPr spcFirstLastPara="1" wrap="square" lIns="91400" tIns="45700" rIns="91400" bIns="45700" anchor="t" anchorCtr="0">
            <a:noAutofit/>
          </a:bodyPr>
          <a:lstStyle>
            <a:lvl1pPr marL="457200" lvl="0" indent="-364046" algn="l">
              <a:lnSpc>
                <a:spcPct val="100000"/>
              </a:lnSpc>
              <a:spcBef>
                <a:spcPts val="1500"/>
              </a:spcBef>
              <a:spcAft>
                <a:spcPts val="0"/>
              </a:spcAft>
              <a:buSzPts val="2133"/>
              <a:buChar char="•"/>
              <a:defRPr sz="3200">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4094" name="Google Shape;14094;p1182"/>
          <p:cNvPicPr preferRelativeResize="0"/>
          <p:nvPr/>
        </p:nvPicPr>
        <p:blipFill rotWithShape="1">
          <a:blip r:embed="rId2">
            <a:alphaModFix/>
          </a:blip>
          <a:srcRect/>
          <a:stretch/>
        </p:blipFill>
        <p:spPr>
          <a:xfrm>
            <a:off x="10699001" y="9546610"/>
            <a:ext cx="7588994" cy="740390"/>
          </a:xfrm>
          <a:prstGeom prst="rect">
            <a:avLst/>
          </a:prstGeom>
          <a:noFill/>
          <a:ln>
            <a:noFill/>
          </a:ln>
        </p:spPr>
      </p:pic>
    </p:spTree>
  </p:cSld>
  <p:clrMapOvr>
    <a:masterClrMapping/>
  </p:clrMapOvr>
</p:sldLayout>
</file>

<file path=ppt/slideLayouts/slideLayout1434.xml><?xml version="1.0" encoding="utf-8"?>
<p:sldLayout xmlns:a="http://schemas.openxmlformats.org/drawingml/2006/main" xmlns:r="http://schemas.openxmlformats.org/officeDocument/2006/relationships" xmlns:p="http://schemas.openxmlformats.org/presentationml/2006/main" matchingName="1_Title and Content 2">
  <p:cSld name="1_Title and Content 2 2">
    <p:spTree>
      <p:nvGrpSpPr>
        <p:cNvPr id="1" name="Shape 14095"/>
        <p:cNvGrpSpPr/>
        <p:nvPr/>
      </p:nvGrpSpPr>
      <p:grpSpPr>
        <a:xfrm>
          <a:off x="0" y="0"/>
          <a:ext cx="0" cy="0"/>
          <a:chOff x="0" y="0"/>
          <a:chExt cx="0" cy="0"/>
        </a:xfrm>
      </p:grpSpPr>
      <p:sp>
        <p:nvSpPr>
          <p:cNvPr id="14096" name="Google Shape;14096;p1183"/>
          <p:cNvSpPr/>
          <p:nvPr/>
        </p:nvSpPr>
        <p:spPr>
          <a:xfrm>
            <a:off x="0" y="9469678"/>
            <a:ext cx="18287994" cy="817322"/>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pic>
        <p:nvPicPr>
          <p:cNvPr id="14097" name="Google Shape;14097;p1183"/>
          <p:cNvPicPr preferRelativeResize="0"/>
          <p:nvPr/>
        </p:nvPicPr>
        <p:blipFill rotWithShape="1">
          <a:blip r:embed="rId2">
            <a:alphaModFix/>
          </a:blip>
          <a:srcRect/>
          <a:stretch/>
        </p:blipFill>
        <p:spPr>
          <a:xfrm>
            <a:off x="10699001" y="9546610"/>
            <a:ext cx="7588994" cy="740390"/>
          </a:xfrm>
          <a:prstGeom prst="rect">
            <a:avLst/>
          </a:prstGeom>
          <a:noFill/>
          <a:ln>
            <a:noFill/>
          </a:ln>
        </p:spPr>
      </p:pic>
      <p:sp>
        <p:nvSpPr>
          <p:cNvPr id="14098" name="Google Shape;14098;p1183"/>
          <p:cNvSpPr/>
          <p:nvPr/>
        </p:nvSpPr>
        <p:spPr>
          <a:xfrm>
            <a:off x="0" y="9452271"/>
            <a:ext cx="18287994" cy="68580"/>
          </a:xfrm>
          <a:prstGeom prst="rect">
            <a:avLst/>
          </a:prstGeom>
          <a:solidFill>
            <a:srgbClr val="A4D65E"/>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4099" name="Google Shape;14099;p1183"/>
          <p:cNvSpPr txBox="1">
            <a:spLocks noGrp="1"/>
          </p:cNvSpPr>
          <p:nvPr>
            <p:ph type="title"/>
          </p:nvPr>
        </p:nvSpPr>
        <p:spPr>
          <a:xfrm>
            <a:off x="1273488" y="1210286"/>
            <a:ext cx="15234264"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100" name="Google Shape;14100;p1183"/>
          <p:cNvSpPr txBox="1">
            <a:spLocks noGrp="1"/>
          </p:cNvSpPr>
          <p:nvPr>
            <p:ph type="body" idx="1"/>
          </p:nvPr>
        </p:nvSpPr>
        <p:spPr>
          <a:xfrm>
            <a:off x="1273488" y="2456782"/>
            <a:ext cx="15234264" cy="6175739"/>
          </a:xfrm>
          <a:prstGeom prst="rect">
            <a:avLst/>
          </a:prstGeom>
          <a:noFill/>
          <a:ln>
            <a:noFill/>
          </a:ln>
        </p:spPr>
        <p:txBody>
          <a:bodyPr spcFirstLastPara="1" wrap="square" lIns="91400" tIns="45700" rIns="91400" bIns="45700" anchor="t" anchorCtr="0">
            <a:noAutofit/>
          </a:bodyPr>
          <a:lstStyle>
            <a:lvl1pPr marL="457200" lvl="0" indent="-228600" algn="l">
              <a:lnSpc>
                <a:spcPct val="90000"/>
              </a:lnSpc>
              <a:spcBef>
                <a:spcPts val="1500"/>
              </a:spcBef>
              <a:spcAft>
                <a:spcPts val="0"/>
              </a:spcAft>
              <a:buSzPts val="2400"/>
              <a:buNone/>
              <a:defRPr sz="3200">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435.xml><?xml version="1.0" encoding="utf-8"?>
<p:sldLayout xmlns:a="http://schemas.openxmlformats.org/drawingml/2006/main" xmlns:r="http://schemas.openxmlformats.org/officeDocument/2006/relationships" xmlns:p="http://schemas.openxmlformats.org/presentationml/2006/main" matchingName="Two Section | Picture and Copy Layout 2">
  <p:cSld name="Two Section | Picture and Copy Layout 2">
    <p:spTree>
      <p:nvGrpSpPr>
        <p:cNvPr id="1" name="Shape 14101"/>
        <p:cNvGrpSpPr/>
        <p:nvPr/>
      </p:nvGrpSpPr>
      <p:grpSpPr>
        <a:xfrm>
          <a:off x="0" y="0"/>
          <a:ext cx="0" cy="0"/>
          <a:chOff x="0" y="0"/>
          <a:chExt cx="0" cy="0"/>
        </a:xfrm>
      </p:grpSpPr>
      <p:sp>
        <p:nvSpPr>
          <p:cNvPr id="14102" name="Google Shape;14102;p1184"/>
          <p:cNvSpPr/>
          <p:nvPr/>
        </p:nvSpPr>
        <p:spPr>
          <a:xfrm>
            <a:off x="0" y="9469678"/>
            <a:ext cx="18287994" cy="817322"/>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4103" name="Google Shape;14103;p1184"/>
          <p:cNvSpPr/>
          <p:nvPr/>
        </p:nvSpPr>
        <p:spPr>
          <a:xfrm>
            <a:off x="0" y="9452271"/>
            <a:ext cx="18287994" cy="68580"/>
          </a:xfrm>
          <a:prstGeom prst="rect">
            <a:avLst/>
          </a:prstGeom>
          <a:solidFill>
            <a:srgbClr val="A4D65E"/>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4104" name="Google Shape;14104;p1184"/>
          <p:cNvSpPr txBox="1">
            <a:spLocks noGrp="1"/>
          </p:cNvSpPr>
          <p:nvPr>
            <p:ph type="body" idx="1"/>
          </p:nvPr>
        </p:nvSpPr>
        <p:spPr>
          <a:xfrm>
            <a:off x="1780254" y="1941678"/>
            <a:ext cx="5975004" cy="5682126"/>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1800" i="1">
                <a:solidFill>
                  <a:srgbClr val="003B5C"/>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105" name="Google Shape;14105;p1184"/>
          <p:cNvSpPr txBox="1">
            <a:spLocks noGrp="1"/>
          </p:cNvSpPr>
          <p:nvPr>
            <p:ph type="body" idx="2"/>
          </p:nvPr>
        </p:nvSpPr>
        <p:spPr>
          <a:xfrm>
            <a:off x="8324090" y="2995683"/>
            <a:ext cx="8199836" cy="4628121"/>
          </a:xfrm>
          <a:prstGeom prst="rect">
            <a:avLst/>
          </a:prstGeom>
          <a:noFill/>
          <a:ln>
            <a:noFill/>
          </a:ln>
        </p:spPr>
        <p:txBody>
          <a:bodyPr spcFirstLastPara="1" wrap="square" lIns="91400" tIns="45700" rIns="91400" bIns="45700" anchor="t" anchorCtr="0">
            <a:noAutofit/>
          </a:bodyPr>
          <a:lstStyle>
            <a:lvl1pPr marL="457200" lvl="0" indent="-228600" algn="l">
              <a:lnSpc>
                <a:spcPct val="90000"/>
              </a:lnSpc>
              <a:spcBef>
                <a:spcPts val="1500"/>
              </a:spcBef>
              <a:spcAft>
                <a:spcPts val="0"/>
              </a:spcAft>
              <a:buSzPts val="2400"/>
              <a:buNone/>
              <a:defRPr sz="3200">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106" name="Google Shape;14106;p1184"/>
          <p:cNvSpPr txBox="1">
            <a:spLocks noGrp="1"/>
          </p:cNvSpPr>
          <p:nvPr>
            <p:ph type="title"/>
          </p:nvPr>
        </p:nvSpPr>
        <p:spPr>
          <a:xfrm>
            <a:off x="8324090" y="1731782"/>
            <a:ext cx="8199836"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4107" name="Google Shape;14107;p1184"/>
          <p:cNvPicPr preferRelativeResize="0"/>
          <p:nvPr/>
        </p:nvPicPr>
        <p:blipFill rotWithShape="1">
          <a:blip r:embed="rId2">
            <a:alphaModFix/>
          </a:blip>
          <a:srcRect/>
          <a:stretch/>
        </p:blipFill>
        <p:spPr>
          <a:xfrm>
            <a:off x="10699001" y="9546610"/>
            <a:ext cx="7588994" cy="740390"/>
          </a:xfrm>
          <a:prstGeom prst="rect">
            <a:avLst/>
          </a:prstGeom>
          <a:noFill/>
          <a:ln>
            <a:noFill/>
          </a:ln>
        </p:spPr>
      </p:pic>
    </p:spTree>
  </p:cSld>
  <p:clrMapOvr>
    <a:masterClrMapping/>
  </p:clrMapOvr>
</p:sldLayout>
</file>

<file path=ppt/slideLayouts/slideLayout1436.xml><?xml version="1.0" encoding="utf-8"?>
<p:sldLayout xmlns:a="http://schemas.openxmlformats.org/drawingml/2006/main" xmlns:r="http://schemas.openxmlformats.org/officeDocument/2006/relationships" xmlns:p="http://schemas.openxmlformats.org/presentationml/2006/main" matchingName="3_Title Slide_Yale Blue 4">
  <p:cSld name="3_Title Slide_Yale Blue 4">
    <p:spTree>
      <p:nvGrpSpPr>
        <p:cNvPr id="1" name="Shape 14108"/>
        <p:cNvGrpSpPr/>
        <p:nvPr/>
      </p:nvGrpSpPr>
      <p:grpSpPr>
        <a:xfrm>
          <a:off x="0" y="0"/>
          <a:ext cx="0" cy="0"/>
          <a:chOff x="0" y="0"/>
          <a:chExt cx="0" cy="0"/>
        </a:xfrm>
      </p:grpSpPr>
      <p:sp>
        <p:nvSpPr>
          <p:cNvPr id="14109" name="Google Shape;14109;p1185"/>
          <p:cNvSpPr txBox="1">
            <a:spLocks noGrp="1"/>
          </p:cNvSpPr>
          <p:nvPr>
            <p:ph type="body" idx="1"/>
          </p:nvPr>
        </p:nvSpPr>
        <p:spPr>
          <a:xfrm>
            <a:off x="4239835" y="8101286"/>
            <a:ext cx="12267920" cy="523310"/>
          </a:xfrm>
          <a:prstGeom prst="rect">
            <a:avLst/>
          </a:prstGeom>
          <a:noFill/>
          <a:ln>
            <a:noFill/>
          </a:ln>
        </p:spPr>
        <p:txBody>
          <a:bodyPr spcFirstLastPara="1" wrap="square" lIns="91400" tIns="45700" rIns="91400" bIns="45700" anchor="t" anchorCtr="0">
            <a:spAutoFit/>
          </a:bodyPr>
          <a:lstStyle>
            <a:lvl1pPr marL="457200" lvl="0" indent="-228600" algn="r">
              <a:lnSpc>
                <a:spcPct val="100000"/>
              </a:lnSpc>
              <a:spcBef>
                <a:spcPts val="1500"/>
              </a:spcBef>
              <a:spcAft>
                <a:spcPts val="0"/>
              </a:spcAft>
              <a:buSzPts val="2400"/>
              <a:buNone/>
              <a:defRPr sz="2801">
                <a:solidFill>
                  <a:srgbClr val="616364"/>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110" name="Google Shape;14110;p1185"/>
          <p:cNvSpPr txBox="1">
            <a:spLocks noGrp="1"/>
          </p:cNvSpPr>
          <p:nvPr>
            <p:ph type="title"/>
          </p:nvPr>
        </p:nvSpPr>
        <p:spPr>
          <a:xfrm>
            <a:off x="4239835" y="2710721"/>
            <a:ext cx="12267920" cy="244419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00314C"/>
              </a:buClr>
              <a:buSzPts val="8000"/>
              <a:buFont typeface="Verdana"/>
              <a:buNone/>
              <a:defRPr sz="800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111" name="Google Shape;14111;p1185"/>
          <p:cNvSpPr txBox="1">
            <a:spLocks noGrp="1"/>
          </p:cNvSpPr>
          <p:nvPr>
            <p:ph type="dt" idx="10"/>
          </p:nvPr>
        </p:nvSpPr>
        <p:spPr>
          <a:xfrm>
            <a:off x="0" y="0"/>
            <a:ext cx="4500000" cy="4500000"/>
          </a:xfrm>
          <a:prstGeom prst="rect">
            <a:avLst/>
          </a:prstGeom>
          <a:noFill/>
          <a:ln>
            <a:noFill/>
          </a:ln>
        </p:spPr>
        <p:txBody>
          <a:bodyPr spcFirstLastPara="1" wrap="square" lIns="91400" tIns="45700" rIns="91400"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14112" name="Google Shape;14112;p1185"/>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113" name="Google Shape;14113;p1185"/>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4114" name="Google Shape;14114;p1185"/>
          <p:cNvSpPr/>
          <p:nvPr/>
        </p:nvSpPr>
        <p:spPr>
          <a:xfrm rot="10799991">
            <a:off x="-42" y="3000335"/>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14115" name="Google Shape;14115;p1185"/>
          <p:cNvSpPr/>
          <p:nvPr/>
        </p:nvSpPr>
        <p:spPr>
          <a:xfrm>
            <a:off x="0" y="9172574"/>
            <a:ext cx="18287994" cy="1114425"/>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14116" name="Google Shape;14116;p1185"/>
          <p:cNvSpPr txBox="1">
            <a:spLocks noGrp="1"/>
          </p:cNvSpPr>
          <p:nvPr>
            <p:ph type="body" idx="2"/>
          </p:nvPr>
        </p:nvSpPr>
        <p:spPr>
          <a:xfrm>
            <a:off x="4239835" y="5171095"/>
            <a:ext cx="12267920" cy="1069971"/>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4800">
                <a:solidFill>
                  <a:srgbClr val="00314C"/>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4117" name="Google Shape;14117;p1185"/>
          <p:cNvPicPr preferRelativeResize="0"/>
          <p:nvPr/>
        </p:nvPicPr>
        <p:blipFill rotWithShape="1">
          <a:blip r:embed="rId2">
            <a:alphaModFix/>
          </a:blip>
          <a:srcRect/>
          <a:stretch/>
        </p:blipFill>
        <p:spPr>
          <a:xfrm>
            <a:off x="4244746" y="6267499"/>
            <a:ext cx="6593939" cy="1710248"/>
          </a:xfrm>
          <a:prstGeom prst="rect">
            <a:avLst/>
          </a:prstGeom>
          <a:noFill/>
          <a:ln>
            <a:noFill/>
          </a:ln>
        </p:spPr>
      </p:pic>
    </p:spTree>
  </p:cSld>
  <p:clrMapOvr>
    <a:masterClrMapping/>
  </p:clrMapOvr>
</p:sldLayout>
</file>

<file path=ppt/slideLayouts/slideLayout1437.xml><?xml version="1.0" encoding="utf-8"?>
<p:sldLayout xmlns:a="http://schemas.openxmlformats.org/drawingml/2006/main" xmlns:r="http://schemas.openxmlformats.org/officeDocument/2006/relationships" xmlns:p="http://schemas.openxmlformats.org/presentationml/2006/main" matchingName="Title and Bullets Layout 3">
  <p:cSld name="Title and Bullets Layout 3">
    <p:spTree>
      <p:nvGrpSpPr>
        <p:cNvPr id="1" name="Shape 14118"/>
        <p:cNvGrpSpPr/>
        <p:nvPr/>
      </p:nvGrpSpPr>
      <p:grpSpPr>
        <a:xfrm>
          <a:off x="0" y="0"/>
          <a:ext cx="0" cy="0"/>
          <a:chOff x="0" y="0"/>
          <a:chExt cx="0" cy="0"/>
        </a:xfrm>
      </p:grpSpPr>
      <p:sp>
        <p:nvSpPr>
          <p:cNvPr id="14119" name="Google Shape;14119;p1186"/>
          <p:cNvSpPr txBox="1">
            <a:spLocks noGrp="1"/>
          </p:cNvSpPr>
          <p:nvPr>
            <p:ph type="title"/>
          </p:nvPr>
        </p:nvSpPr>
        <p:spPr>
          <a:xfrm>
            <a:off x="1273488" y="1175762"/>
            <a:ext cx="15266634"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120" name="Google Shape;14120;p1186"/>
          <p:cNvSpPr/>
          <p:nvPr/>
        </p:nvSpPr>
        <p:spPr>
          <a:xfrm>
            <a:off x="0" y="9469678"/>
            <a:ext cx="18287994" cy="817322"/>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4121" name="Google Shape;14121;p1186"/>
          <p:cNvSpPr/>
          <p:nvPr/>
        </p:nvSpPr>
        <p:spPr>
          <a:xfrm>
            <a:off x="0" y="9452271"/>
            <a:ext cx="18287994" cy="68580"/>
          </a:xfrm>
          <a:prstGeom prst="rect">
            <a:avLst/>
          </a:prstGeom>
          <a:solidFill>
            <a:srgbClr val="A4D65E"/>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4122" name="Google Shape;14122;p1186"/>
          <p:cNvSpPr txBox="1">
            <a:spLocks noGrp="1"/>
          </p:cNvSpPr>
          <p:nvPr>
            <p:ph type="body" idx="1"/>
          </p:nvPr>
        </p:nvSpPr>
        <p:spPr>
          <a:xfrm>
            <a:off x="1273174" y="2422534"/>
            <a:ext cx="15265400" cy="5718173"/>
          </a:xfrm>
          <a:prstGeom prst="rect">
            <a:avLst/>
          </a:prstGeom>
          <a:noFill/>
          <a:ln>
            <a:noFill/>
          </a:ln>
        </p:spPr>
        <p:txBody>
          <a:bodyPr spcFirstLastPara="1" wrap="square" lIns="91400" tIns="45700" rIns="91400" bIns="45700" anchor="t" anchorCtr="0">
            <a:noAutofit/>
          </a:bodyPr>
          <a:lstStyle>
            <a:lvl1pPr marL="457200" lvl="0" indent="-364046" algn="l">
              <a:lnSpc>
                <a:spcPct val="100000"/>
              </a:lnSpc>
              <a:spcBef>
                <a:spcPts val="1500"/>
              </a:spcBef>
              <a:spcAft>
                <a:spcPts val="0"/>
              </a:spcAft>
              <a:buSzPts val="2133"/>
              <a:buChar char="•"/>
              <a:defRPr sz="3200">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4123" name="Google Shape;14123;p1186"/>
          <p:cNvPicPr preferRelativeResize="0"/>
          <p:nvPr/>
        </p:nvPicPr>
        <p:blipFill rotWithShape="1">
          <a:blip r:embed="rId2">
            <a:alphaModFix/>
          </a:blip>
          <a:srcRect/>
          <a:stretch/>
        </p:blipFill>
        <p:spPr>
          <a:xfrm>
            <a:off x="10699001" y="9546610"/>
            <a:ext cx="7588994" cy="740390"/>
          </a:xfrm>
          <a:prstGeom prst="rect">
            <a:avLst/>
          </a:prstGeom>
          <a:noFill/>
          <a:ln>
            <a:noFill/>
          </a:ln>
        </p:spPr>
      </p:pic>
    </p:spTree>
  </p:cSld>
  <p:clrMapOvr>
    <a:masterClrMapping/>
  </p:clrMapOvr>
</p:sldLayout>
</file>

<file path=ppt/slideLayouts/slideLayout1438.xml><?xml version="1.0" encoding="utf-8"?>
<p:sldLayout xmlns:a="http://schemas.openxmlformats.org/drawingml/2006/main" xmlns:r="http://schemas.openxmlformats.org/officeDocument/2006/relationships" xmlns:p="http://schemas.openxmlformats.org/presentationml/2006/main" matchingName="1_Title and Content 3">
  <p:cSld name="1_Title and Content 3">
    <p:spTree>
      <p:nvGrpSpPr>
        <p:cNvPr id="1" name="Shape 14124"/>
        <p:cNvGrpSpPr/>
        <p:nvPr/>
      </p:nvGrpSpPr>
      <p:grpSpPr>
        <a:xfrm>
          <a:off x="0" y="0"/>
          <a:ext cx="0" cy="0"/>
          <a:chOff x="0" y="0"/>
          <a:chExt cx="0" cy="0"/>
        </a:xfrm>
      </p:grpSpPr>
      <p:sp>
        <p:nvSpPr>
          <p:cNvPr id="14125" name="Google Shape;14125;p1187"/>
          <p:cNvSpPr/>
          <p:nvPr/>
        </p:nvSpPr>
        <p:spPr>
          <a:xfrm>
            <a:off x="0" y="9469678"/>
            <a:ext cx="18287994" cy="817322"/>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pic>
        <p:nvPicPr>
          <p:cNvPr id="14126" name="Google Shape;14126;p1187"/>
          <p:cNvPicPr preferRelativeResize="0"/>
          <p:nvPr/>
        </p:nvPicPr>
        <p:blipFill rotWithShape="1">
          <a:blip r:embed="rId2">
            <a:alphaModFix/>
          </a:blip>
          <a:srcRect/>
          <a:stretch/>
        </p:blipFill>
        <p:spPr>
          <a:xfrm>
            <a:off x="10699001" y="9546610"/>
            <a:ext cx="7588994" cy="740390"/>
          </a:xfrm>
          <a:prstGeom prst="rect">
            <a:avLst/>
          </a:prstGeom>
          <a:noFill/>
          <a:ln>
            <a:noFill/>
          </a:ln>
        </p:spPr>
      </p:pic>
      <p:sp>
        <p:nvSpPr>
          <p:cNvPr id="14127" name="Google Shape;14127;p1187"/>
          <p:cNvSpPr/>
          <p:nvPr/>
        </p:nvSpPr>
        <p:spPr>
          <a:xfrm>
            <a:off x="0" y="9452271"/>
            <a:ext cx="18287994" cy="68580"/>
          </a:xfrm>
          <a:prstGeom prst="rect">
            <a:avLst/>
          </a:prstGeom>
          <a:solidFill>
            <a:srgbClr val="A4D65E"/>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4128" name="Google Shape;14128;p1187"/>
          <p:cNvSpPr txBox="1">
            <a:spLocks noGrp="1"/>
          </p:cNvSpPr>
          <p:nvPr>
            <p:ph type="title"/>
          </p:nvPr>
        </p:nvSpPr>
        <p:spPr>
          <a:xfrm>
            <a:off x="1273488" y="1210286"/>
            <a:ext cx="15234264"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129" name="Google Shape;14129;p1187"/>
          <p:cNvSpPr txBox="1">
            <a:spLocks noGrp="1"/>
          </p:cNvSpPr>
          <p:nvPr>
            <p:ph type="body" idx="1"/>
          </p:nvPr>
        </p:nvSpPr>
        <p:spPr>
          <a:xfrm>
            <a:off x="1273488" y="2456782"/>
            <a:ext cx="15234264" cy="6175739"/>
          </a:xfrm>
          <a:prstGeom prst="rect">
            <a:avLst/>
          </a:prstGeom>
          <a:noFill/>
          <a:ln>
            <a:noFill/>
          </a:ln>
        </p:spPr>
        <p:txBody>
          <a:bodyPr spcFirstLastPara="1" wrap="square" lIns="91400" tIns="45700" rIns="91400" bIns="45700" anchor="t" anchorCtr="0">
            <a:noAutofit/>
          </a:bodyPr>
          <a:lstStyle>
            <a:lvl1pPr marL="457200" lvl="0" indent="-228600" algn="l">
              <a:lnSpc>
                <a:spcPct val="90000"/>
              </a:lnSpc>
              <a:spcBef>
                <a:spcPts val="1500"/>
              </a:spcBef>
              <a:spcAft>
                <a:spcPts val="0"/>
              </a:spcAft>
              <a:buSzPts val="2400"/>
              <a:buNone/>
              <a:defRPr sz="3200">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439.xml><?xml version="1.0" encoding="utf-8"?>
<p:sldLayout xmlns:a="http://schemas.openxmlformats.org/drawingml/2006/main" xmlns:r="http://schemas.openxmlformats.org/officeDocument/2006/relationships" xmlns:p="http://schemas.openxmlformats.org/presentationml/2006/main" matchingName="Two Section | Picture and Copy Layout 3">
  <p:cSld name="Two Section | Picture and Copy Layout 3">
    <p:spTree>
      <p:nvGrpSpPr>
        <p:cNvPr id="1" name="Shape 14130"/>
        <p:cNvGrpSpPr/>
        <p:nvPr/>
      </p:nvGrpSpPr>
      <p:grpSpPr>
        <a:xfrm>
          <a:off x="0" y="0"/>
          <a:ext cx="0" cy="0"/>
          <a:chOff x="0" y="0"/>
          <a:chExt cx="0" cy="0"/>
        </a:xfrm>
      </p:grpSpPr>
      <p:sp>
        <p:nvSpPr>
          <p:cNvPr id="14131" name="Google Shape;14131;p1188"/>
          <p:cNvSpPr/>
          <p:nvPr/>
        </p:nvSpPr>
        <p:spPr>
          <a:xfrm>
            <a:off x="0" y="9469678"/>
            <a:ext cx="18287994" cy="817322"/>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4132" name="Google Shape;14132;p1188"/>
          <p:cNvSpPr/>
          <p:nvPr/>
        </p:nvSpPr>
        <p:spPr>
          <a:xfrm>
            <a:off x="0" y="9452271"/>
            <a:ext cx="18287994" cy="68580"/>
          </a:xfrm>
          <a:prstGeom prst="rect">
            <a:avLst/>
          </a:prstGeom>
          <a:solidFill>
            <a:srgbClr val="A4D65E"/>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4133" name="Google Shape;14133;p1188"/>
          <p:cNvSpPr txBox="1">
            <a:spLocks noGrp="1"/>
          </p:cNvSpPr>
          <p:nvPr>
            <p:ph type="body" idx="1"/>
          </p:nvPr>
        </p:nvSpPr>
        <p:spPr>
          <a:xfrm>
            <a:off x="1780254" y="1941678"/>
            <a:ext cx="5975004" cy="5682126"/>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1800" i="1">
                <a:solidFill>
                  <a:srgbClr val="003B5C"/>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134" name="Google Shape;14134;p1188"/>
          <p:cNvSpPr txBox="1">
            <a:spLocks noGrp="1"/>
          </p:cNvSpPr>
          <p:nvPr>
            <p:ph type="body" idx="2"/>
          </p:nvPr>
        </p:nvSpPr>
        <p:spPr>
          <a:xfrm>
            <a:off x="8324090" y="2995683"/>
            <a:ext cx="8199836" cy="4628121"/>
          </a:xfrm>
          <a:prstGeom prst="rect">
            <a:avLst/>
          </a:prstGeom>
          <a:noFill/>
          <a:ln>
            <a:noFill/>
          </a:ln>
        </p:spPr>
        <p:txBody>
          <a:bodyPr spcFirstLastPara="1" wrap="square" lIns="91400" tIns="45700" rIns="91400" bIns="45700" anchor="t" anchorCtr="0">
            <a:noAutofit/>
          </a:bodyPr>
          <a:lstStyle>
            <a:lvl1pPr marL="457200" lvl="0" indent="-228600" algn="l">
              <a:lnSpc>
                <a:spcPct val="90000"/>
              </a:lnSpc>
              <a:spcBef>
                <a:spcPts val="1500"/>
              </a:spcBef>
              <a:spcAft>
                <a:spcPts val="0"/>
              </a:spcAft>
              <a:buSzPts val="2400"/>
              <a:buNone/>
              <a:defRPr sz="3200">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135" name="Google Shape;14135;p1188"/>
          <p:cNvSpPr txBox="1">
            <a:spLocks noGrp="1"/>
          </p:cNvSpPr>
          <p:nvPr>
            <p:ph type="title"/>
          </p:nvPr>
        </p:nvSpPr>
        <p:spPr>
          <a:xfrm>
            <a:off x="8324090" y="1731782"/>
            <a:ext cx="8199836"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4136" name="Google Shape;14136;p1188"/>
          <p:cNvPicPr preferRelativeResize="0"/>
          <p:nvPr/>
        </p:nvPicPr>
        <p:blipFill rotWithShape="1">
          <a:blip r:embed="rId2">
            <a:alphaModFix/>
          </a:blip>
          <a:srcRect/>
          <a:stretch/>
        </p:blipFill>
        <p:spPr>
          <a:xfrm>
            <a:off x="10699001" y="9546610"/>
            <a:ext cx="7588994" cy="740390"/>
          </a:xfrm>
          <a:prstGeom prst="rect">
            <a:avLst/>
          </a:prstGeom>
          <a:noFill/>
          <a:ln>
            <a:noFill/>
          </a:ln>
        </p:spPr>
      </p:pic>
    </p:spTree>
  </p:cSld>
  <p:clrMapOvr>
    <a:masterClrMapping/>
  </p:clrMapOvr>
</p:sldLayout>
</file>

<file path=ppt/slideLayouts/slideLayout1440.xml><?xml version="1.0" encoding="utf-8"?>
<p:sldLayout xmlns:a="http://schemas.openxmlformats.org/drawingml/2006/main" xmlns:r="http://schemas.openxmlformats.org/officeDocument/2006/relationships" xmlns:p="http://schemas.openxmlformats.org/presentationml/2006/main" matchingName="3_Title Slide_Yale Blue 5">
  <p:cSld name="3_Title Slide_Yale Blue 5">
    <p:spTree>
      <p:nvGrpSpPr>
        <p:cNvPr id="1" name="Shape 14137"/>
        <p:cNvGrpSpPr/>
        <p:nvPr/>
      </p:nvGrpSpPr>
      <p:grpSpPr>
        <a:xfrm>
          <a:off x="0" y="0"/>
          <a:ext cx="0" cy="0"/>
          <a:chOff x="0" y="0"/>
          <a:chExt cx="0" cy="0"/>
        </a:xfrm>
      </p:grpSpPr>
      <p:sp>
        <p:nvSpPr>
          <p:cNvPr id="14138" name="Google Shape;14138;p1189"/>
          <p:cNvSpPr txBox="1">
            <a:spLocks noGrp="1"/>
          </p:cNvSpPr>
          <p:nvPr>
            <p:ph type="body" idx="1"/>
          </p:nvPr>
        </p:nvSpPr>
        <p:spPr>
          <a:xfrm>
            <a:off x="4239835" y="8101286"/>
            <a:ext cx="12267920" cy="523310"/>
          </a:xfrm>
          <a:prstGeom prst="rect">
            <a:avLst/>
          </a:prstGeom>
          <a:noFill/>
          <a:ln>
            <a:noFill/>
          </a:ln>
        </p:spPr>
        <p:txBody>
          <a:bodyPr spcFirstLastPara="1" wrap="square" lIns="91400" tIns="45700" rIns="91400" bIns="45700" anchor="t" anchorCtr="0">
            <a:spAutoFit/>
          </a:bodyPr>
          <a:lstStyle>
            <a:lvl1pPr marL="457200" lvl="0" indent="-228600" algn="r">
              <a:lnSpc>
                <a:spcPct val="100000"/>
              </a:lnSpc>
              <a:spcBef>
                <a:spcPts val="1500"/>
              </a:spcBef>
              <a:spcAft>
                <a:spcPts val="0"/>
              </a:spcAft>
              <a:buSzPts val="2400"/>
              <a:buNone/>
              <a:defRPr sz="2801">
                <a:solidFill>
                  <a:srgbClr val="616364"/>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139" name="Google Shape;14139;p1189"/>
          <p:cNvSpPr txBox="1">
            <a:spLocks noGrp="1"/>
          </p:cNvSpPr>
          <p:nvPr>
            <p:ph type="title"/>
          </p:nvPr>
        </p:nvSpPr>
        <p:spPr>
          <a:xfrm>
            <a:off x="4239835" y="2710721"/>
            <a:ext cx="12267920" cy="244419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00314C"/>
              </a:buClr>
              <a:buSzPts val="8000"/>
              <a:buFont typeface="Verdana"/>
              <a:buNone/>
              <a:defRPr sz="800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140" name="Google Shape;14140;p1189"/>
          <p:cNvSpPr txBox="1">
            <a:spLocks noGrp="1"/>
          </p:cNvSpPr>
          <p:nvPr>
            <p:ph type="dt" idx="10"/>
          </p:nvPr>
        </p:nvSpPr>
        <p:spPr>
          <a:xfrm>
            <a:off x="0" y="0"/>
            <a:ext cx="4500000" cy="4500000"/>
          </a:xfrm>
          <a:prstGeom prst="rect">
            <a:avLst/>
          </a:prstGeom>
          <a:noFill/>
          <a:ln>
            <a:noFill/>
          </a:ln>
        </p:spPr>
        <p:txBody>
          <a:bodyPr spcFirstLastPara="1" wrap="square" lIns="91400" tIns="45700" rIns="91400"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14141" name="Google Shape;14141;p1189"/>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142" name="Google Shape;14142;p1189"/>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4143" name="Google Shape;14143;p1189"/>
          <p:cNvSpPr/>
          <p:nvPr/>
        </p:nvSpPr>
        <p:spPr>
          <a:xfrm rot="10799991">
            <a:off x="-42" y="3000335"/>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14144" name="Google Shape;14144;p1189"/>
          <p:cNvSpPr/>
          <p:nvPr/>
        </p:nvSpPr>
        <p:spPr>
          <a:xfrm>
            <a:off x="0" y="9172574"/>
            <a:ext cx="18287994" cy="1114425"/>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14145" name="Google Shape;14145;p1189"/>
          <p:cNvSpPr txBox="1">
            <a:spLocks noGrp="1"/>
          </p:cNvSpPr>
          <p:nvPr>
            <p:ph type="body" idx="2"/>
          </p:nvPr>
        </p:nvSpPr>
        <p:spPr>
          <a:xfrm>
            <a:off x="4239835" y="5171095"/>
            <a:ext cx="12267920" cy="1069971"/>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4800">
                <a:solidFill>
                  <a:srgbClr val="00314C"/>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4146" name="Google Shape;14146;p1189"/>
          <p:cNvPicPr preferRelativeResize="0"/>
          <p:nvPr/>
        </p:nvPicPr>
        <p:blipFill rotWithShape="1">
          <a:blip r:embed="rId2">
            <a:alphaModFix/>
          </a:blip>
          <a:srcRect/>
          <a:stretch/>
        </p:blipFill>
        <p:spPr>
          <a:xfrm>
            <a:off x="4244746" y="6267499"/>
            <a:ext cx="6593939" cy="1710248"/>
          </a:xfrm>
          <a:prstGeom prst="rect">
            <a:avLst/>
          </a:prstGeom>
          <a:noFill/>
          <a:ln>
            <a:noFill/>
          </a:ln>
        </p:spPr>
      </p:pic>
    </p:spTree>
  </p:cSld>
  <p:clrMapOvr>
    <a:masterClrMapping/>
  </p:clrMapOvr>
</p:sldLayout>
</file>

<file path=ppt/slideLayouts/slideLayout1441.xml><?xml version="1.0" encoding="utf-8"?>
<p:sldLayout xmlns:a="http://schemas.openxmlformats.org/drawingml/2006/main" xmlns:r="http://schemas.openxmlformats.org/officeDocument/2006/relationships" xmlns:p="http://schemas.openxmlformats.org/presentationml/2006/main" matchingName="3_Title Slide_Yale Blue 6">
  <p:cSld name="3_Title Slide_Yale Blue 6">
    <p:spTree>
      <p:nvGrpSpPr>
        <p:cNvPr id="1" name="Shape 14147"/>
        <p:cNvGrpSpPr/>
        <p:nvPr/>
      </p:nvGrpSpPr>
      <p:grpSpPr>
        <a:xfrm>
          <a:off x="0" y="0"/>
          <a:ext cx="0" cy="0"/>
          <a:chOff x="0" y="0"/>
          <a:chExt cx="0" cy="0"/>
        </a:xfrm>
      </p:grpSpPr>
      <p:sp>
        <p:nvSpPr>
          <p:cNvPr id="14148" name="Google Shape;14148;p1190"/>
          <p:cNvSpPr txBox="1">
            <a:spLocks noGrp="1"/>
          </p:cNvSpPr>
          <p:nvPr>
            <p:ph type="body" idx="1"/>
          </p:nvPr>
        </p:nvSpPr>
        <p:spPr>
          <a:xfrm>
            <a:off x="4239835" y="8101286"/>
            <a:ext cx="12267920" cy="523310"/>
          </a:xfrm>
          <a:prstGeom prst="rect">
            <a:avLst/>
          </a:prstGeom>
          <a:noFill/>
          <a:ln>
            <a:noFill/>
          </a:ln>
        </p:spPr>
        <p:txBody>
          <a:bodyPr spcFirstLastPara="1" wrap="square" lIns="91400" tIns="45700" rIns="91400" bIns="45700" anchor="t" anchorCtr="0">
            <a:spAutoFit/>
          </a:bodyPr>
          <a:lstStyle>
            <a:lvl1pPr marL="457200" lvl="0" indent="-228600" algn="r">
              <a:lnSpc>
                <a:spcPct val="100000"/>
              </a:lnSpc>
              <a:spcBef>
                <a:spcPts val="1500"/>
              </a:spcBef>
              <a:spcAft>
                <a:spcPts val="0"/>
              </a:spcAft>
              <a:buSzPts val="2400"/>
              <a:buNone/>
              <a:defRPr sz="2801">
                <a:solidFill>
                  <a:srgbClr val="616364"/>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149" name="Google Shape;14149;p1190"/>
          <p:cNvSpPr txBox="1">
            <a:spLocks noGrp="1"/>
          </p:cNvSpPr>
          <p:nvPr>
            <p:ph type="title"/>
          </p:nvPr>
        </p:nvSpPr>
        <p:spPr>
          <a:xfrm>
            <a:off x="4239835" y="2710721"/>
            <a:ext cx="12267920" cy="244419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00314C"/>
              </a:buClr>
              <a:buSzPts val="8000"/>
              <a:buFont typeface="Verdana"/>
              <a:buNone/>
              <a:defRPr sz="800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150" name="Google Shape;14150;p1190"/>
          <p:cNvSpPr txBox="1">
            <a:spLocks noGrp="1"/>
          </p:cNvSpPr>
          <p:nvPr>
            <p:ph type="dt" idx="10"/>
          </p:nvPr>
        </p:nvSpPr>
        <p:spPr>
          <a:xfrm>
            <a:off x="0" y="0"/>
            <a:ext cx="4500000" cy="4500000"/>
          </a:xfrm>
          <a:prstGeom prst="rect">
            <a:avLst/>
          </a:prstGeom>
          <a:noFill/>
          <a:ln>
            <a:noFill/>
          </a:ln>
        </p:spPr>
        <p:txBody>
          <a:bodyPr spcFirstLastPara="1" wrap="square" lIns="91400" tIns="45700" rIns="91400"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14151" name="Google Shape;14151;p1190"/>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152" name="Google Shape;14152;p1190"/>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4153" name="Google Shape;14153;p1190"/>
          <p:cNvSpPr/>
          <p:nvPr/>
        </p:nvSpPr>
        <p:spPr>
          <a:xfrm rot="10799991">
            <a:off x="-42" y="3000335"/>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14154" name="Google Shape;14154;p1190"/>
          <p:cNvSpPr/>
          <p:nvPr/>
        </p:nvSpPr>
        <p:spPr>
          <a:xfrm>
            <a:off x="0" y="9172574"/>
            <a:ext cx="18287994" cy="1114425"/>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14155" name="Google Shape;14155;p1190"/>
          <p:cNvSpPr txBox="1">
            <a:spLocks noGrp="1"/>
          </p:cNvSpPr>
          <p:nvPr>
            <p:ph type="body" idx="2"/>
          </p:nvPr>
        </p:nvSpPr>
        <p:spPr>
          <a:xfrm>
            <a:off x="4239835" y="5171095"/>
            <a:ext cx="12267920" cy="1069971"/>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4800">
                <a:solidFill>
                  <a:srgbClr val="00314C"/>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4156" name="Google Shape;14156;p1190"/>
          <p:cNvPicPr preferRelativeResize="0"/>
          <p:nvPr/>
        </p:nvPicPr>
        <p:blipFill rotWithShape="1">
          <a:blip r:embed="rId2">
            <a:alphaModFix/>
          </a:blip>
          <a:srcRect/>
          <a:stretch/>
        </p:blipFill>
        <p:spPr>
          <a:xfrm>
            <a:off x="4244746" y="6267499"/>
            <a:ext cx="6593939" cy="1710248"/>
          </a:xfrm>
          <a:prstGeom prst="rect">
            <a:avLst/>
          </a:prstGeom>
          <a:noFill/>
          <a:ln>
            <a:noFill/>
          </a:ln>
        </p:spPr>
      </p:pic>
    </p:spTree>
  </p:cSld>
  <p:clrMapOvr>
    <a:masterClrMapping/>
  </p:clrMapOvr>
</p:sldLayout>
</file>

<file path=ppt/slideLayouts/slideLayout1442.xml><?xml version="1.0" encoding="utf-8"?>
<p:sldLayout xmlns:a="http://schemas.openxmlformats.org/drawingml/2006/main" xmlns:r="http://schemas.openxmlformats.org/officeDocument/2006/relationships" xmlns:p="http://schemas.openxmlformats.org/presentationml/2006/main" matchingName="Title and Bullets Layout 4">
  <p:cSld name="Title and Bullets Layout 4">
    <p:spTree>
      <p:nvGrpSpPr>
        <p:cNvPr id="1" name="Shape 14157"/>
        <p:cNvGrpSpPr/>
        <p:nvPr/>
      </p:nvGrpSpPr>
      <p:grpSpPr>
        <a:xfrm>
          <a:off x="0" y="0"/>
          <a:ext cx="0" cy="0"/>
          <a:chOff x="0" y="0"/>
          <a:chExt cx="0" cy="0"/>
        </a:xfrm>
      </p:grpSpPr>
      <p:sp>
        <p:nvSpPr>
          <p:cNvPr id="14158" name="Google Shape;14158;p1191"/>
          <p:cNvSpPr txBox="1">
            <a:spLocks noGrp="1"/>
          </p:cNvSpPr>
          <p:nvPr>
            <p:ph type="title"/>
          </p:nvPr>
        </p:nvSpPr>
        <p:spPr>
          <a:xfrm>
            <a:off x="1273488" y="1175762"/>
            <a:ext cx="15266634"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159" name="Google Shape;14159;p1191"/>
          <p:cNvSpPr/>
          <p:nvPr/>
        </p:nvSpPr>
        <p:spPr>
          <a:xfrm>
            <a:off x="0" y="9469678"/>
            <a:ext cx="18287994" cy="817322"/>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4160" name="Google Shape;14160;p1191"/>
          <p:cNvSpPr/>
          <p:nvPr/>
        </p:nvSpPr>
        <p:spPr>
          <a:xfrm>
            <a:off x="0" y="9452271"/>
            <a:ext cx="18287994" cy="68580"/>
          </a:xfrm>
          <a:prstGeom prst="rect">
            <a:avLst/>
          </a:prstGeom>
          <a:solidFill>
            <a:srgbClr val="A4D65E"/>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4161" name="Google Shape;14161;p1191"/>
          <p:cNvSpPr txBox="1">
            <a:spLocks noGrp="1"/>
          </p:cNvSpPr>
          <p:nvPr>
            <p:ph type="body" idx="1"/>
          </p:nvPr>
        </p:nvSpPr>
        <p:spPr>
          <a:xfrm>
            <a:off x="1273174" y="2422534"/>
            <a:ext cx="15265400" cy="5718173"/>
          </a:xfrm>
          <a:prstGeom prst="rect">
            <a:avLst/>
          </a:prstGeom>
          <a:noFill/>
          <a:ln>
            <a:noFill/>
          </a:ln>
        </p:spPr>
        <p:txBody>
          <a:bodyPr spcFirstLastPara="1" wrap="square" lIns="91400" tIns="45700" rIns="91400" bIns="45700" anchor="t" anchorCtr="0">
            <a:noAutofit/>
          </a:bodyPr>
          <a:lstStyle>
            <a:lvl1pPr marL="457200" lvl="0" indent="-364046" algn="l">
              <a:lnSpc>
                <a:spcPct val="100000"/>
              </a:lnSpc>
              <a:spcBef>
                <a:spcPts val="1500"/>
              </a:spcBef>
              <a:spcAft>
                <a:spcPts val="0"/>
              </a:spcAft>
              <a:buSzPts val="2133"/>
              <a:buChar char="•"/>
              <a:defRPr sz="3200">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4162" name="Google Shape;14162;p1191"/>
          <p:cNvPicPr preferRelativeResize="0"/>
          <p:nvPr/>
        </p:nvPicPr>
        <p:blipFill rotWithShape="1">
          <a:blip r:embed="rId2">
            <a:alphaModFix/>
          </a:blip>
          <a:srcRect/>
          <a:stretch/>
        </p:blipFill>
        <p:spPr>
          <a:xfrm>
            <a:off x="10699001" y="9546610"/>
            <a:ext cx="7588994" cy="740390"/>
          </a:xfrm>
          <a:prstGeom prst="rect">
            <a:avLst/>
          </a:prstGeom>
          <a:noFill/>
          <a:ln>
            <a:noFill/>
          </a:ln>
        </p:spPr>
      </p:pic>
    </p:spTree>
  </p:cSld>
  <p:clrMapOvr>
    <a:masterClrMapping/>
  </p:clrMapOvr>
</p:sldLayout>
</file>

<file path=ppt/slideLayouts/slideLayout1443.xml><?xml version="1.0" encoding="utf-8"?>
<p:sldLayout xmlns:a="http://schemas.openxmlformats.org/drawingml/2006/main" xmlns:r="http://schemas.openxmlformats.org/officeDocument/2006/relationships" xmlns:p="http://schemas.openxmlformats.org/presentationml/2006/main" matchingName="1_Title and Content 4">
  <p:cSld name="1_Title and Content 4">
    <p:spTree>
      <p:nvGrpSpPr>
        <p:cNvPr id="1" name="Shape 14163"/>
        <p:cNvGrpSpPr/>
        <p:nvPr/>
      </p:nvGrpSpPr>
      <p:grpSpPr>
        <a:xfrm>
          <a:off x="0" y="0"/>
          <a:ext cx="0" cy="0"/>
          <a:chOff x="0" y="0"/>
          <a:chExt cx="0" cy="0"/>
        </a:xfrm>
      </p:grpSpPr>
      <p:sp>
        <p:nvSpPr>
          <p:cNvPr id="14164" name="Google Shape;14164;p1192"/>
          <p:cNvSpPr/>
          <p:nvPr/>
        </p:nvSpPr>
        <p:spPr>
          <a:xfrm>
            <a:off x="0" y="9469678"/>
            <a:ext cx="18287994" cy="817322"/>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pic>
        <p:nvPicPr>
          <p:cNvPr id="14165" name="Google Shape;14165;p1192"/>
          <p:cNvPicPr preferRelativeResize="0"/>
          <p:nvPr/>
        </p:nvPicPr>
        <p:blipFill rotWithShape="1">
          <a:blip r:embed="rId2">
            <a:alphaModFix/>
          </a:blip>
          <a:srcRect/>
          <a:stretch/>
        </p:blipFill>
        <p:spPr>
          <a:xfrm>
            <a:off x="10699001" y="9546610"/>
            <a:ext cx="7588994" cy="740390"/>
          </a:xfrm>
          <a:prstGeom prst="rect">
            <a:avLst/>
          </a:prstGeom>
          <a:noFill/>
          <a:ln>
            <a:noFill/>
          </a:ln>
        </p:spPr>
      </p:pic>
      <p:sp>
        <p:nvSpPr>
          <p:cNvPr id="14166" name="Google Shape;14166;p1192"/>
          <p:cNvSpPr/>
          <p:nvPr/>
        </p:nvSpPr>
        <p:spPr>
          <a:xfrm>
            <a:off x="0" y="9452271"/>
            <a:ext cx="18287994" cy="68580"/>
          </a:xfrm>
          <a:prstGeom prst="rect">
            <a:avLst/>
          </a:prstGeom>
          <a:solidFill>
            <a:srgbClr val="A4D65E"/>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4167" name="Google Shape;14167;p1192"/>
          <p:cNvSpPr txBox="1">
            <a:spLocks noGrp="1"/>
          </p:cNvSpPr>
          <p:nvPr>
            <p:ph type="title"/>
          </p:nvPr>
        </p:nvSpPr>
        <p:spPr>
          <a:xfrm>
            <a:off x="1273488" y="1210286"/>
            <a:ext cx="15234264"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168" name="Google Shape;14168;p1192"/>
          <p:cNvSpPr txBox="1">
            <a:spLocks noGrp="1"/>
          </p:cNvSpPr>
          <p:nvPr>
            <p:ph type="body" idx="1"/>
          </p:nvPr>
        </p:nvSpPr>
        <p:spPr>
          <a:xfrm>
            <a:off x="1273488" y="2456782"/>
            <a:ext cx="15234264" cy="6175739"/>
          </a:xfrm>
          <a:prstGeom prst="rect">
            <a:avLst/>
          </a:prstGeom>
          <a:noFill/>
          <a:ln>
            <a:noFill/>
          </a:ln>
        </p:spPr>
        <p:txBody>
          <a:bodyPr spcFirstLastPara="1" wrap="square" lIns="91400" tIns="45700" rIns="91400" bIns="45700" anchor="t" anchorCtr="0">
            <a:noAutofit/>
          </a:bodyPr>
          <a:lstStyle>
            <a:lvl1pPr marL="457200" lvl="0" indent="-228600" algn="l">
              <a:lnSpc>
                <a:spcPct val="90000"/>
              </a:lnSpc>
              <a:spcBef>
                <a:spcPts val="1500"/>
              </a:spcBef>
              <a:spcAft>
                <a:spcPts val="0"/>
              </a:spcAft>
              <a:buSzPts val="2400"/>
              <a:buNone/>
              <a:defRPr sz="3200">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444.xml><?xml version="1.0" encoding="utf-8"?>
<p:sldLayout xmlns:a="http://schemas.openxmlformats.org/drawingml/2006/main" xmlns:r="http://schemas.openxmlformats.org/officeDocument/2006/relationships" xmlns:p="http://schemas.openxmlformats.org/presentationml/2006/main" matchingName="Two Section | Picture and Copy Layout 4">
  <p:cSld name="Two Section | Picture and Copy Layout 4">
    <p:spTree>
      <p:nvGrpSpPr>
        <p:cNvPr id="1" name="Shape 14169"/>
        <p:cNvGrpSpPr/>
        <p:nvPr/>
      </p:nvGrpSpPr>
      <p:grpSpPr>
        <a:xfrm>
          <a:off x="0" y="0"/>
          <a:ext cx="0" cy="0"/>
          <a:chOff x="0" y="0"/>
          <a:chExt cx="0" cy="0"/>
        </a:xfrm>
      </p:grpSpPr>
      <p:sp>
        <p:nvSpPr>
          <p:cNvPr id="14170" name="Google Shape;14170;p1193"/>
          <p:cNvSpPr/>
          <p:nvPr/>
        </p:nvSpPr>
        <p:spPr>
          <a:xfrm>
            <a:off x="0" y="9469678"/>
            <a:ext cx="18287994" cy="817322"/>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4171" name="Google Shape;14171;p1193"/>
          <p:cNvSpPr/>
          <p:nvPr/>
        </p:nvSpPr>
        <p:spPr>
          <a:xfrm>
            <a:off x="0" y="9452271"/>
            <a:ext cx="18287994" cy="68580"/>
          </a:xfrm>
          <a:prstGeom prst="rect">
            <a:avLst/>
          </a:prstGeom>
          <a:solidFill>
            <a:srgbClr val="A4D65E"/>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4172" name="Google Shape;14172;p1193"/>
          <p:cNvSpPr txBox="1">
            <a:spLocks noGrp="1"/>
          </p:cNvSpPr>
          <p:nvPr>
            <p:ph type="body" idx="1"/>
          </p:nvPr>
        </p:nvSpPr>
        <p:spPr>
          <a:xfrm>
            <a:off x="1780254" y="1941678"/>
            <a:ext cx="5975004" cy="5682126"/>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1800" i="1">
                <a:solidFill>
                  <a:srgbClr val="003B5C"/>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173" name="Google Shape;14173;p1193"/>
          <p:cNvSpPr txBox="1">
            <a:spLocks noGrp="1"/>
          </p:cNvSpPr>
          <p:nvPr>
            <p:ph type="body" idx="2"/>
          </p:nvPr>
        </p:nvSpPr>
        <p:spPr>
          <a:xfrm>
            <a:off x="8324090" y="2995683"/>
            <a:ext cx="8199836" cy="4628121"/>
          </a:xfrm>
          <a:prstGeom prst="rect">
            <a:avLst/>
          </a:prstGeom>
          <a:noFill/>
          <a:ln>
            <a:noFill/>
          </a:ln>
        </p:spPr>
        <p:txBody>
          <a:bodyPr spcFirstLastPara="1" wrap="square" lIns="91400" tIns="45700" rIns="91400" bIns="45700" anchor="t" anchorCtr="0">
            <a:noAutofit/>
          </a:bodyPr>
          <a:lstStyle>
            <a:lvl1pPr marL="457200" lvl="0" indent="-228600" algn="l">
              <a:lnSpc>
                <a:spcPct val="90000"/>
              </a:lnSpc>
              <a:spcBef>
                <a:spcPts val="1500"/>
              </a:spcBef>
              <a:spcAft>
                <a:spcPts val="0"/>
              </a:spcAft>
              <a:buSzPts val="2400"/>
              <a:buNone/>
              <a:defRPr sz="3200">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174" name="Google Shape;14174;p1193"/>
          <p:cNvSpPr txBox="1">
            <a:spLocks noGrp="1"/>
          </p:cNvSpPr>
          <p:nvPr>
            <p:ph type="title"/>
          </p:nvPr>
        </p:nvSpPr>
        <p:spPr>
          <a:xfrm>
            <a:off x="8324090" y="1731782"/>
            <a:ext cx="8199836"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4175" name="Google Shape;14175;p1193"/>
          <p:cNvPicPr preferRelativeResize="0"/>
          <p:nvPr/>
        </p:nvPicPr>
        <p:blipFill rotWithShape="1">
          <a:blip r:embed="rId2">
            <a:alphaModFix/>
          </a:blip>
          <a:srcRect/>
          <a:stretch/>
        </p:blipFill>
        <p:spPr>
          <a:xfrm>
            <a:off x="10699001" y="9546610"/>
            <a:ext cx="7588994" cy="740390"/>
          </a:xfrm>
          <a:prstGeom prst="rect">
            <a:avLst/>
          </a:prstGeom>
          <a:noFill/>
          <a:ln>
            <a:noFill/>
          </a:ln>
        </p:spPr>
      </p:pic>
    </p:spTree>
  </p:cSld>
  <p:clrMapOvr>
    <a:masterClrMapping/>
  </p:clrMapOvr>
</p:sldLayout>
</file>

<file path=ppt/slideLayouts/slideLayout1445.xml><?xml version="1.0" encoding="utf-8"?>
<p:sldLayout xmlns:a="http://schemas.openxmlformats.org/drawingml/2006/main" xmlns:r="http://schemas.openxmlformats.org/officeDocument/2006/relationships" xmlns:p="http://schemas.openxmlformats.org/presentationml/2006/main" matchingName="3_Title Slide_Yale Blue 7">
  <p:cSld name="3_Title Slide_Yale Blue 7">
    <p:spTree>
      <p:nvGrpSpPr>
        <p:cNvPr id="1" name="Shape 14176"/>
        <p:cNvGrpSpPr/>
        <p:nvPr/>
      </p:nvGrpSpPr>
      <p:grpSpPr>
        <a:xfrm>
          <a:off x="0" y="0"/>
          <a:ext cx="0" cy="0"/>
          <a:chOff x="0" y="0"/>
          <a:chExt cx="0" cy="0"/>
        </a:xfrm>
      </p:grpSpPr>
      <p:sp>
        <p:nvSpPr>
          <p:cNvPr id="14177" name="Google Shape;14177;p1194"/>
          <p:cNvSpPr txBox="1">
            <a:spLocks noGrp="1"/>
          </p:cNvSpPr>
          <p:nvPr>
            <p:ph type="body" idx="1"/>
          </p:nvPr>
        </p:nvSpPr>
        <p:spPr>
          <a:xfrm>
            <a:off x="4239835" y="8101286"/>
            <a:ext cx="12267920" cy="523310"/>
          </a:xfrm>
          <a:prstGeom prst="rect">
            <a:avLst/>
          </a:prstGeom>
          <a:noFill/>
          <a:ln>
            <a:noFill/>
          </a:ln>
        </p:spPr>
        <p:txBody>
          <a:bodyPr spcFirstLastPara="1" wrap="square" lIns="91400" tIns="45700" rIns="91400" bIns="45700" anchor="t" anchorCtr="0">
            <a:spAutoFit/>
          </a:bodyPr>
          <a:lstStyle>
            <a:lvl1pPr marL="457200" lvl="0" indent="-228600" algn="r">
              <a:lnSpc>
                <a:spcPct val="100000"/>
              </a:lnSpc>
              <a:spcBef>
                <a:spcPts val="1500"/>
              </a:spcBef>
              <a:spcAft>
                <a:spcPts val="0"/>
              </a:spcAft>
              <a:buSzPts val="2400"/>
              <a:buNone/>
              <a:defRPr sz="2801">
                <a:solidFill>
                  <a:srgbClr val="616364"/>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178" name="Google Shape;14178;p1194"/>
          <p:cNvSpPr txBox="1">
            <a:spLocks noGrp="1"/>
          </p:cNvSpPr>
          <p:nvPr>
            <p:ph type="title"/>
          </p:nvPr>
        </p:nvSpPr>
        <p:spPr>
          <a:xfrm>
            <a:off x="4239835" y="2710721"/>
            <a:ext cx="12267920" cy="244419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00314C"/>
              </a:buClr>
              <a:buSzPts val="8000"/>
              <a:buFont typeface="Verdana"/>
              <a:buNone/>
              <a:defRPr sz="800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179" name="Google Shape;14179;p1194"/>
          <p:cNvSpPr txBox="1">
            <a:spLocks noGrp="1"/>
          </p:cNvSpPr>
          <p:nvPr>
            <p:ph type="dt" idx="10"/>
          </p:nvPr>
        </p:nvSpPr>
        <p:spPr>
          <a:xfrm>
            <a:off x="0" y="0"/>
            <a:ext cx="4500000" cy="4500000"/>
          </a:xfrm>
          <a:prstGeom prst="rect">
            <a:avLst/>
          </a:prstGeom>
          <a:noFill/>
          <a:ln>
            <a:noFill/>
          </a:ln>
        </p:spPr>
        <p:txBody>
          <a:bodyPr spcFirstLastPara="1" wrap="square" lIns="91400" tIns="45700" rIns="91400"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14180" name="Google Shape;14180;p1194"/>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181" name="Google Shape;14181;p1194"/>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4182" name="Google Shape;14182;p1194"/>
          <p:cNvSpPr/>
          <p:nvPr/>
        </p:nvSpPr>
        <p:spPr>
          <a:xfrm rot="10799991">
            <a:off x="-42" y="3000335"/>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14183" name="Google Shape;14183;p1194"/>
          <p:cNvSpPr/>
          <p:nvPr/>
        </p:nvSpPr>
        <p:spPr>
          <a:xfrm>
            <a:off x="0" y="9172574"/>
            <a:ext cx="18287994" cy="1114425"/>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14184" name="Google Shape;14184;p1194"/>
          <p:cNvSpPr txBox="1">
            <a:spLocks noGrp="1"/>
          </p:cNvSpPr>
          <p:nvPr>
            <p:ph type="body" idx="2"/>
          </p:nvPr>
        </p:nvSpPr>
        <p:spPr>
          <a:xfrm>
            <a:off x="4239835" y="5171095"/>
            <a:ext cx="12267920" cy="1069971"/>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4800">
                <a:solidFill>
                  <a:srgbClr val="00314C"/>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4185" name="Google Shape;14185;p1194"/>
          <p:cNvPicPr preferRelativeResize="0"/>
          <p:nvPr/>
        </p:nvPicPr>
        <p:blipFill rotWithShape="1">
          <a:blip r:embed="rId2">
            <a:alphaModFix/>
          </a:blip>
          <a:srcRect/>
          <a:stretch/>
        </p:blipFill>
        <p:spPr>
          <a:xfrm>
            <a:off x="4244746" y="6267499"/>
            <a:ext cx="6593939" cy="1710248"/>
          </a:xfrm>
          <a:prstGeom prst="rect">
            <a:avLst/>
          </a:prstGeom>
          <a:noFill/>
          <a:ln>
            <a:noFill/>
          </a:ln>
        </p:spPr>
      </p:pic>
    </p:spTree>
  </p:cSld>
  <p:clrMapOvr>
    <a:masterClrMapping/>
  </p:clrMapOvr>
</p:sldLayout>
</file>

<file path=ppt/slideLayouts/slideLayout1446.xml><?xml version="1.0" encoding="utf-8"?>
<p:sldLayout xmlns:a="http://schemas.openxmlformats.org/drawingml/2006/main" xmlns:r="http://schemas.openxmlformats.org/officeDocument/2006/relationships" xmlns:p="http://schemas.openxmlformats.org/presentationml/2006/main" matchingName="Title and Bullets Layout 5">
  <p:cSld name="Title and Bullets Layout 5">
    <p:spTree>
      <p:nvGrpSpPr>
        <p:cNvPr id="1" name="Shape 14186"/>
        <p:cNvGrpSpPr/>
        <p:nvPr/>
      </p:nvGrpSpPr>
      <p:grpSpPr>
        <a:xfrm>
          <a:off x="0" y="0"/>
          <a:ext cx="0" cy="0"/>
          <a:chOff x="0" y="0"/>
          <a:chExt cx="0" cy="0"/>
        </a:xfrm>
      </p:grpSpPr>
      <p:sp>
        <p:nvSpPr>
          <p:cNvPr id="14187" name="Google Shape;14187;p1195"/>
          <p:cNvSpPr txBox="1">
            <a:spLocks noGrp="1"/>
          </p:cNvSpPr>
          <p:nvPr>
            <p:ph type="title"/>
          </p:nvPr>
        </p:nvSpPr>
        <p:spPr>
          <a:xfrm>
            <a:off x="1273488" y="1175762"/>
            <a:ext cx="15266634"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188" name="Google Shape;14188;p1195"/>
          <p:cNvSpPr/>
          <p:nvPr/>
        </p:nvSpPr>
        <p:spPr>
          <a:xfrm>
            <a:off x="0" y="9469678"/>
            <a:ext cx="18287994" cy="817322"/>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4189" name="Google Shape;14189;p1195"/>
          <p:cNvSpPr/>
          <p:nvPr/>
        </p:nvSpPr>
        <p:spPr>
          <a:xfrm>
            <a:off x="0" y="9452271"/>
            <a:ext cx="18287994" cy="68580"/>
          </a:xfrm>
          <a:prstGeom prst="rect">
            <a:avLst/>
          </a:prstGeom>
          <a:solidFill>
            <a:srgbClr val="A4D65E"/>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4190" name="Google Shape;14190;p1195"/>
          <p:cNvSpPr txBox="1">
            <a:spLocks noGrp="1"/>
          </p:cNvSpPr>
          <p:nvPr>
            <p:ph type="body" idx="1"/>
          </p:nvPr>
        </p:nvSpPr>
        <p:spPr>
          <a:xfrm>
            <a:off x="1273174" y="2422534"/>
            <a:ext cx="15265400" cy="5718173"/>
          </a:xfrm>
          <a:prstGeom prst="rect">
            <a:avLst/>
          </a:prstGeom>
          <a:noFill/>
          <a:ln>
            <a:noFill/>
          </a:ln>
        </p:spPr>
        <p:txBody>
          <a:bodyPr spcFirstLastPara="1" wrap="square" lIns="91400" tIns="45700" rIns="91400" bIns="45700" anchor="t" anchorCtr="0">
            <a:noAutofit/>
          </a:bodyPr>
          <a:lstStyle>
            <a:lvl1pPr marL="457200" lvl="0" indent="-364046" algn="l">
              <a:lnSpc>
                <a:spcPct val="100000"/>
              </a:lnSpc>
              <a:spcBef>
                <a:spcPts val="1500"/>
              </a:spcBef>
              <a:spcAft>
                <a:spcPts val="0"/>
              </a:spcAft>
              <a:buSzPts val="2133"/>
              <a:buChar char="•"/>
              <a:defRPr sz="3200">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4191" name="Google Shape;14191;p1195"/>
          <p:cNvPicPr preferRelativeResize="0"/>
          <p:nvPr/>
        </p:nvPicPr>
        <p:blipFill rotWithShape="1">
          <a:blip r:embed="rId2">
            <a:alphaModFix/>
          </a:blip>
          <a:srcRect/>
          <a:stretch/>
        </p:blipFill>
        <p:spPr>
          <a:xfrm>
            <a:off x="10699001" y="9546610"/>
            <a:ext cx="7588994" cy="740390"/>
          </a:xfrm>
          <a:prstGeom prst="rect">
            <a:avLst/>
          </a:prstGeom>
          <a:noFill/>
          <a:ln>
            <a:noFill/>
          </a:ln>
        </p:spPr>
      </p:pic>
    </p:spTree>
  </p:cSld>
  <p:clrMapOvr>
    <a:masterClrMapping/>
  </p:clrMapOvr>
</p:sldLayout>
</file>

<file path=ppt/slideLayouts/slideLayout1447.xml><?xml version="1.0" encoding="utf-8"?>
<p:sldLayout xmlns:a="http://schemas.openxmlformats.org/drawingml/2006/main" xmlns:r="http://schemas.openxmlformats.org/officeDocument/2006/relationships" xmlns:p="http://schemas.openxmlformats.org/presentationml/2006/main" matchingName="2_Title and Content 5">
  <p:cSld name="2_Title and Content 5">
    <p:spTree>
      <p:nvGrpSpPr>
        <p:cNvPr id="1" name="Shape 14192"/>
        <p:cNvGrpSpPr/>
        <p:nvPr/>
      </p:nvGrpSpPr>
      <p:grpSpPr>
        <a:xfrm>
          <a:off x="0" y="0"/>
          <a:ext cx="0" cy="0"/>
          <a:chOff x="0" y="0"/>
          <a:chExt cx="0" cy="0"/>
        </a:xfrm>
      </p:grpSpPr>
      <p:sp>
        <p:nvSpPr>
          <p:cNvPr id="14193" name="Google Shape;14193;p1196"/>
          <p:cNvSpPr/>
          <p:nvPr/>
        </p:nvSpPr>
        <p:spPr>
          <a:xfrm>
            <a:off x="0" y="9469678"/>
            <a:ext cx="18287994" cy="817322"/>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pic>
        <p:nvPicPr>
          <p:cNvPr id="14194" name="Google Shape;14194;p1196"/>
          <p:cNvPicPr preferRelativeResize="0"/>
          <p:nvPr/>
        </p:nvPicPr>
        <p:blipFill rotWithShape="1">
          <a:blip r:embed="rId2">
            <a:alphaModFix/>
          </a:blip>
          <a:srcRect/>
          <a:stretch/>
        </p:blipFill>
        <p:spPr>
          <a:xfrm>
            <a:off x="10699001" y="9546610"/>
            <a:ext cx="7588994" cy="740390"/>
          </a:xfrm>
          <a:prstGeom prst="rect">
            <a:avLst/>
          </a:prstGeom>
          <a:noFill/>
          <a:ln>
            <a:noFill/>
          </a:ln>
        </p:spPr>
      </p:pic>
      <p:sp>
        <p:nvSpPr>
          <p:cNvPr id="14195" name="Google Shape;14195;p1196"/>
          <p:cNvSpPr/>
          <p:nvPr/>
        </p:nvSpPr>
        <p:spPr>
          <a:xfrm>
            <a:off x="0" y="9452271"/>
            <a:ext cx="18287994" cy="68580"/>
          </a:xfrm>
          <a:prstGeom prst="rect">
            <a:avLst/>
          </a:prstGeom>
          <a:solidFill>
            <a:srgbClr val="A4D65E"/>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4196" name="Google Shape;14196;p1196"/>
          <p:cNvSpPr txBox="1">
            <a:spLocks noGrp="1"/>
          </p:cNvSpPr>
          <p:nvPr>
            <p:ph type="title"/>
          </p:nvPr>
        </p:nvSpPr>
        <p:spPr>
          <a:xfrm>
            <a:off x="1273488" y="1210286"/>
            <a:ext cx="15234264"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197" name="Google Shape;14197;p1196"/>
          <p:cNvSpPr txBox="1">
            <a:spLocks noGrp="1"/>
          </p:cNvSpPr>
          <p:nvPr>
            <p:ph type="body" idx="1"/>
          </p:nvPr>
        </p:nvSpPr>
        <p:spPr>
          <a:xfrm>
            <a:off x="1273488" y="2456782"/>
            <a:ext cx="15234264" cy="6175739"/>
          </a:xfrm>
          <a:prstGeom prst="rect">
            <a:avLst/>
          </a:prstGeom>
          <a:noFill/>
          <a:ln>
            <a:noFill/>
          </a:ln>
        </p:spPr>
        <p:txBody>
          <a:bodyPr spcFirstLastPara="1" wrap="square" lIns="91400" tIns="45700" rIns="91400" bIns="45700" anchor="t" anchorCtr="0">
            <a:noAutofit/>
          </a:bodyPr>
          <a:lstStyle>
            <a:lvl1pPr marL="457200" lvl="0" indent="-228600" algn="l">
              <a:lnSpc>
                <a:spcPct val="90000"/>
              </a:lnSpc>
              <a:spcBef>
                <a:spcPts val="1500"/>
              </a:spcBef>
              <a:spcAft>
                <a:spcPts val="0"/>
              </a:spcAft>
              <a:buSzPts val="2400"/>
              <a:buNone/>
              <a:defRPr sz="3200">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448.xml><?xml version="1.0" encoding="utf-8"?>
<p:sldLayout xmlns:a="http://schemas.openxmlformats.org/drawingml/2006/main" xmlns:r="http://schemas.openxmlformats.org/officeDocument/2006/relationships" xmlns:p="http://schemas.openxmlformats.org/presentationml/2006/main" matchingName="Two Section | Picture and Copy Layout 5">
  <p:cSld name="Two Section | Picture and Copy Layout 5">
    <p:spTree>
      <p:nvGrpSpPr>
        <p:cNvPr id="1" name="Shape 14198"/>
        <p:cNvGrpSpPr/>
        <p:nvPr/>
      </p:nvGrpSpPr>
      <p:grpSpPr>
        <a:xfrm>
          <a:off x="0" y="0"/>
          <a:ext cx="0" cy="0"/>
          <a:chOff x="0" y="0"/>
          <a:chExt cx="0" cy="0"/>
        </a:xfrm>
      </p:grpSpPr>
      <p:sp>
        <p:nvSpPr>
          <p:cNvPr id="14199" name="Google Shape;14199;p1197"/>
          <p:cNvSpPr/>
          <p:nvPr/>
        </p:nvSpPr>
        <p:spPr>
          <a:xfrm>
            <a:off x="0" y="9469678"/>
            <a:ext cx="18287994" cy="817322"/>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4200" name="Google Shape;14200;p1197"/>
          <p:cNvSpPr/>
          <p:nvPr/>
        </p:nvSpPr>
        <p:spPr>
          <a:xfrm>
            <a:off x="0" y="9452271"/>
            <a:ext cx="18287994" cy="68580"/>
          </a:xfrm>
          <a:prstGeom prst="rect">
            <a:avLst/>
          </a:prstGeom>
          <a:solidFill>
            <a:srgbClr val="A4D65E"/>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4201" name="Google Shape;14201;p1197"/>
          <p:cNvSpPr txBox="1">
            <a:spLocks noGrp="1"/>
          </p:cNvSpPr>
          <p:nvPr>
            <p:ph type="body" idx="1"/>
          </p:nvPr>
        </p:nvSpPr>
        <p:spPr>
          <a:xfrm>
            <a:off x="1780254" y="1941678"/>
            <a:ext cx="5975004" cy="5682126"/>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1800" i="1">
                <a:solidFill>
                  <a:srgbClr val="003B5C"/>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202" name="Google Shape;14202;p1197"/>
          <p:cNvSpPr txBox="1">
            <a:spLocks noGrp="1"/>
          </p:cNvSpPr>
          <p:nvPr>
            <p:ph type="body" idx="2"/>
          </p:nvPr>
        </p:nvSpPr>
        <p:spPr>
          <a:xfrm>
            <a:off x="8324090" y="2995683"/>
            <a:ext cx="8199836" cy="4628121"/>
          </a:xfrm>
          <a:prstGeom prst="rect">
            <a:avLst/>
          </a:prstGeom>
          <a:noFill/>
          <a:ln>
            <a:noFill/>
          </a:ln>
        </p:spPr>
        <p:txBody>
          <a:bodyPr spcFirstLastPara="1" wrap="square" lIns="91400" tIns="45700" rIns="91400" bIns="45700" anchor="t" anchorCtr="0">
            <a:noAutofit/>
          </a:bodyPr>
          <a:lstStyle>
            <a:lvl1pPr marL="457200" lvl="0" indent="-228600" algn="l">
              <a:lnSpc>
                <a:spcPct val="90000"/>
              </a:lnSpc>
              <a:spcBef>
                <a:spcPts val="1500"/>
              </a:spcBef>
              <a:spcAft>
                <a:spcPts val="0"/>
              </a:spcAft>
              <a:buSzPts val="2400"/>
              <a:buNone/>
              <a:defRPr sz="3200">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203" name="Google Shape;14203;p1197"/>
          <p:cNvSpPr txBox="1">
            <a:spLocks noGrp="1"/>
          </p:cNvSpPr>
          <p:nvPr>
            <p:ph type="title"/>
          </p:nvPr>
        </p:nvSpPr>
        <p:spPr>
          <a:xfrm>
            <a:off x="8324090" y="1731782"/>
            <a:ext cx="8199836"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4204" name="Google Shape;14204;p1197"/>
          <p:cNvPicPr preferRelativeResize="0"/>
          <p:nvPr/>
        </p:nvPicPr>
        <p:blipFill rotWithShape="1">
          <a:blip r:embed="rId2">
            <a:alphaModFix/>
          </a:blip>
          <a:srcRect/>
          <a:stretch/>
        </p:blipFill>
        <p:spPr>
          <a:xfrm>
            <a:off x="10699001" y="9546610"/>
            <a:ext cx="7588994" cy="740390"/>
          </a:xfrm>
          <a:prstGeom prst="rect">
            <a:avLst/>
          </a:prstGeom>
          <a:noFill/>
          <a:ln>
            <a:noFill/>
          </a:ln>
        </p:spPr>
      </p:pic>
    </p:spTree>
  </p:cSld>
  <p:clrMapOvr>
    <a:masterClrMapping/>
  </p:clrMapOvr>
</p:sldLayout>
</file>

<file path=ppt/slideLayouts/slideLayout1449.xml><?xml version="1.0" encoding="utf-8"?>
<p:sldLayout xmlns:a="http://schemas.openxmlformats.org/drawingml/2006/main" xmlns:r="http://schemas.openxmlformats.org/officeDocument/2006/relationships" xmlns:p="http://schemas.openxmlformats.org/presentationml/2006/main" matchingName="Title and Bullets Layout 6">
  <p:cSld name="Title and Bullets Layout 6">
    <p:spTree>
      <p:nvGrpSpPr>
        <p:cNvPr id="1" name="Shape 14205"/>
        <p:cNvGrpSpPr/>
        <p:nvPr/>
      </p:nvGrpSpPr>
      <p:grpSpPr>
        <a:xfrm>
          <a:off x="0" y="0"/>
          <a:ext cx="0" cy="0"/>
          <a:chOff x="0" y="0"/>
          <a:chExt cx="0" cy="0"/>
        </a:xfrm>
      </p:grpSpPr>
      <p:sp>
        <p:nvSpPr>
          <p:cNvPr id="14206" name="Google Shape;14206;p1198"/>
          <p:cNvSpPr txBox="1">
            <a:spLocks noGrp="1"/>
          </p:cNvSpPr>
          <p:nvPr>
            <p:ph type="title"/>
          </p:nvPr>
        </p:nvSpPr>
        <p:spPr>
          <a:xfrm>
            <a:off x="1273488" y="1175762"/>
            <a:ext cx="15266634"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207" name="Google Shape;14207;p1198"/>
          <p:cNvSpPr/>
          <p:nvPr/>
        </p:nvSpPr>
        <p:spPr>
          <a:xfrm>
            <a:off x="0" y="9469678"/>
            <a:ext cx="18287994" cy="817322"/>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4208" name="Google Shape;14208;p1198"/>
          <p:cNvSpPr/>
          <p:nvPr/>
        </p:nvSpPr>
        <p:spPr>
          <a:xfrm>
            <a:off x="0" y="9452271"/>
            <a:ext cx="18287994" cy="68580"/>
          </a:xfrm>
          <a:prstGeom prst="rect">
            <a:avLst/>
          </a:prstGeom>
          <a:solidFill>
            <a:srgbClr val="A4D65E"/>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4209" name="Google Shape;14209;p1198"/>
          <p:cNvSpPr txBox="1">
            <a:spLocks noGrp="1"/>
          </p:cNvSpPr>
          <p:nvPr>
            <p:ph type="body" idx="1"/>
          </p:nvPr>
        </p:nvSpPr>
        <p:spPr>
          <a:xfrm>
            <a:off x="1273174" y="2422534"/>
            <a:ext cx="15265400" cy="5718173"/>
          </a:xfrm>
          <a:prstGeom prst="rect">
            <a:avLst/>
          </a:prstGeom>
          <a:noFill/>
          <a:ln>
            <a:noFill/>
          </a:ln>
        </p:spPr>
        <p:txBody>
          <a:bodyPr spcFirstLastPara="1" wrap="square" lIns="91400" tIns="45700" rIns="91400" bIns="45700" anchor="t" anchorCtr="0">
            <a:noAutofit/>
          </a:bodyPr>
          <a:lstStyle>
            <a:lvl1pPr marL="457200" lvl="0" indent="-364046" algn="l">
              <a:lnSpc>
                <a:spcPct val="100000"/>
              </a:lnSpc>
              <a:spcBef>
                <a:spcPts val="1500"/>
              </a:spcBef>
              <a:spcAft>
                <a:spcPts val="0"/>
              </a:spcAft>
              <a:buSzPts val="2133"/>
              <a:buChar char="•"/>
              <a:defRPr sz="3200">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4210" name="Google Shape;14210;p1198"/>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1" y="9546610"/>
            <a:ext cx="7588994" cy="740390"/>
          </a:xfrm>
          <a:prstGeom prst="rect">
            <a:avLst/>
          </a:prstGeom>
          <a:noFill/>
          <a:ln>
            <a:noFill/>
          </a:ln>
        </p:spPr>
      </p:pic>
    </p:spTree>
  </p:cSld>
  <p:clrMapOvr>
    <a:masterClrMapping/>
  </p:clrMapOvr>
</p:sldLayout>
</file>

<file path=ppt/slideLayouts/slideLayout1450.xml><?xml version="1.0" encoding="utf-8"?>
<p:sldLayout xmlns:a="http://schemas.openxmlformats.org/drawingml/2006/main" xmlns:r="http://schemas.openxmlformats.org/officeDocument/2006/relationships" xmlns:p="http://schemas.openxmlformats.org/presentationml/2006/main" matchingName="1_Title and Content 6">
  <p:cSld name="1_Title and Content 6">
    <p:spTree>
      <p:nvGrpSpPr>
        <p:cNvPr id="1" name="Shape 14211"/>
        <p:cNvGrpSpPr/>
        <p:nvPr/>
      </p:nvGrpSpPr>
      <p:grpSpPr>
        <a:xfrm>
          <a:off x="0" y="0"/>
          <a:ext cx="0" cy="0"/>
          <a:chOff x="0" y="0"/>
          <a:chExt cx="0" cy="0"/>
        </a:xfrm>
      </p:grpSpPr>
      <p:sp>
        <p:nvSpPr>
          <p:cNvPr id="14212" name="Google Shape;14212;p1199"/>
          <p:cNvSpPr/>
          <p:nvPr/>
        </p:nvSpPr>
        <p:spPr>
          <a:xfrm>
            <a:off x="0" y="9469678"/>
            <a:ext cx="18287994" cy="817322"/>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pic>
        <p:nvPicPr>
          <p:cNvPr id="14213" name="Google Shape;14213;p1199"/>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1" y="9546610"/>
            <a:ext cx="7588994" cy="740390"/>
          </a:xfrm>
          <a:prstGeom prst="rect">
            <a:avLst/>
          </a:prstGeom>
          <a:noFill/>
          <a:ln>
            <a:noFill/>
          </a:ln>
        </p:spPr>
      </p:pic>
      <p:sp>
        <p:nvSpPr>
          <p:cNvPr id="14214" name="Google Shape;14214;p1199"/>
          <p:cNvSpPr/>
          <p:nvPr/>
        </p:nvSpPr>
        <p:spPr>
          <a:xfrm>
            <a:off x="0" y="9452271"/>
            <a:ext cx="18287994" cy="68580"/>
          </a:xfrm>
          <a:prstGeom prst="rect">
            <a:avLst/>
          </a:prstGeom>
          <a:solidFill>
            <a:srgbClr val="A4D65E"/>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4215" name="Google Shape;14215;p1199"/>
          <p:cNvSpPr txBox="1">
            <a:spLocks noGrp="1"/>
          </p:cNvSpPr>
          <p:nvPr>
            <p:ph type="title"/>
          </p:nvPr>
        </p:nvSpPr>
        <p:spPr>
          <a:xfrm>
            <a:off x="1273488" y="1210286"/>
            <a:ext cx="15234264"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216" name="Google Shape;14216;p1199"/>
          <p:cNvSpPr txBox="1">
            <a:spLocks noGrp="1"/>
          </p:cNvSpPr>
          <p:nvPr>
            <p:ph type="body" idx="1"/>
          </p:nvPr>
        </p:nvSpPr>
        <p:spPr>
          <a:xfrm>
            <a:off x="1273488" y="2456782"/>
            <a:ext cx="15234264" cy="6175739"/>
          </a:xfrm>
          <a:prstGeom prst="rect">
            <a:avLst/>
          </a:prstGeom>
          <a:noFill/>
          <a:ln>
            <a:noFill/>
          </a:ln>
        </p:spPr>
        <p:txBody>
          <a:bodyPr spcFirstLastPara="1" wrap="square" lIns="91400" tIns="45700" rIns="91400" bIns="45700" anchor="t" anchorCtr="0">
            <a:noAutofit/>
          </a:bodyPr>
          <a:lstStyle>
            <a:lvl1pPr marL="457200" lvl="0" indent="-228600" algn="l">
              <a:lnSpc>
                <a:spcPct val="90000"/>
              </a:lnSpc>
              <a:spcBef>
                <a:spcPts val="1500"/>
              </a:spcBef>
              <a:spcAft>
                <a:spcPts val="0"/>
              </a:spcAft>
              <a:buSzPts val="2400"/>
              <a:buNone/>
              <a:defRPr sz="3200">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451.xml><?xml version="1.0" encoding="utf-8"?>
<p:sldLayout xmlns:a="http://schemas.openxmlformats.org/drawingml/2006/main" xmlns:r="http://schemas.openxmlformats.org/officeDocument/2006/relationships" xmlns:p="http://schemas.openxmlformats.org/presentationml/2006/main" matchingName="Two Section | Picture and Copy Layout 6">
  <p:cSld name="Two Section | Picture and Copy Layout 6">
    <p:spTree>
      <p:nvGrpSpPr>
        <p:cNvPr id="1" name="Shape 14217"/>
        <p:cNvGrpSpPr/>
        <p:nvPr/>
      </p:nvGrpSpPr>
      <p:grpSpPr>
        <a:xfrm>
          <a:off x="0" y="0"/>
          <a:ext cx="0" cy="0"/>
          <a:chOff x="0" y="0"/>
          <a:chExt cx="0" cy="0"/>
        </a:xfrm>
      </p:grpSpPr>
      <p:sp>
        <p:nvSpPr>
          <p:cNvPr id="14218" name="Google Shape;14218;p1200"/>
          <p:cNvSpPr/>
          <p:nvPr/>
        </p:nvSpPr>
        <p:spPr>
          <a:xfrm>
            <a:off x="0" y="9469678"/>
            <a:ext cx="18287994" cy="817322"/>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4219" name="Google Shape;14219;p1200"/>
          <p:cNvSpPr/>
          <p:nvPr/>
        </p:nvSpPr>
        <p:spPr>
          <a:xfrm>
            <a:off x="0" y="9452271"/>
            <a:ext cx="18287994" cy="68580"/>
          </a:xfrm>
          <a:prstGeom prst="rect">
            <a:avLst/>
          </a:prstGeom>
          <a:solidFill>
            <a:srgbClr val="A4D65E"/>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4220" name="Google Shape;14220;p1200"/>
          <p:cNvSpPr txBox="1">
            <a:spLocks noGrp="1"/>
          </p:cNvSpPr>
          <p:nvPr>
            <p:ph type="body" idx="1"/>
          </p:nvPr>
        </p:nvSpPr>
        <p:spPr>
          <a:xfrm>
            <a:off x="1780254" y="1941678"/>
            <a:ext cx="5975004" cy="5682126"/>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1800" i="1">
                <a:solidFill>
                  <a:srgbClr val="003B5C"/>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221" name="Google Shape;14221;p1200"/>
          <p:cNvSpPr txBox="1">
            <a:spLocks noGrp="1"/>
          </p:cNvSpPr>
          <p:nvPr>
            <p:ph type="body" idx="2"/>
          </p:nvPr>
        </p:nvSpPr>
        <p:spPr>
          <a:xfrm>
            <a:off x="8324090" y="2995683"/>
            <a:ext cx="8199836" cy="4628121"/>
          </a:xfrm>
          <a:prstGeom prst="rect">
            <a:avLst/>
          </a:prstGeom>
          <a:noFill/>
          <a:ln>
            <a:noFill/>
          </a:ln>
        </p:spPr>
        <p:txBody>
          <a:bodyPr spcFirstLastPara="1" wrap="square" lIns="91400" tIns="45700" rIns="91400" bIns="45700" anchor="t" anchorCtr="0">
            <a:noAutofit/>
          </a:bodyPr>
          <a:lstStyle>
            <a:lvl1pPr marL="457200" lvl="0" indent="-228600" algn="l">
              <a:lnSpc>
                <a:spcPct val="90000"/>
              </a:lnSpc>
              <a:spcBef>
                <a:spcPts val="1500"/>
              </a:spcBef>
              <a:spcAft>
                <a:spcPts val="0"/>
              </a:spcAft>
              <a:buSzPts val="2400"/>
              <a:buNone/>
              <a:defRPr sz="3200">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222" name="Google Shape;14222;p1200"/>
          <p:cNvSpPr txBox="1">
            <a:spLocks noGrp="1"/>
          </p:cNvSpPr>
          <p:nvPr>
            <p:ph type="title"/>
          </p:nvPr>
        </p:nvSpPr>
        <p:spPr>
          <a:xfrm>
            <a:off x="8324090" y="1731782"/>
            <a:ext cx="8199836"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4223" name="Google Shape;14223;p1200"/>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1" y="9546610"/>
            <a:ext cx="7588994" cy="740390"/>
          </a:xfrm>
          <a:prstGeom prst="rect">
            <a:avLst/>
          </a:prstGeom>
          <a:noFill/>
          <a:ln>
            <a:noFill/>
          </a:ln>
        </p:spPr>
      </p:pic>
    </p:spTree>
  </p:cSld>
  <p:clrMapOvr>
    <a:masterClrMapping/>
  </p:clrMapOvr>
</p:sldLayout>
</file>

<file path=ppt/slideLayouts/slideLayout1452.xml><?xml version="1.0" encoding="utf-8"?>
<p:sldLayout xmlns:a="http://schemas.openxmlformats.org/drawingml/2006/main" xmlns:r="http://schemas.openxmlformats.org/officeDocument/2006/relationships" xmlns:p="http://schemas.openxmlformats.org/presentationml/2006/main" matchingName="4_Title Slide_Yale Blue 5">
  <p:cSld name="4_Title Slide_Yale Blue 5">
    <p:spTree>
      <p:nvGrpSpPr>
        <p:cNvPr id="1" name="Shape 14224"/>
        <p:cNvGrpSpPr/>
        <p:nvPr/>
      </p:nvGrpSpPr>
      <p:grpSpPr>
        <a:xfrm>
          <a:off x="0" y="0"/>
          <a:ext cx="0" cy="0"/>
          <a:chOff x="0" y="0"/>
          <a:chExt cx="0" cy="0"/>
        </a:xfrm>
      </p:grpSpPr>
      <p:sp>
        <p:nvSpPr>
          <p:cNvPr id="14225" name="Google Shape;14225;p1201"/>
          <p:cNvSpPr txBox="1">
            <a:spLocks noGrp="1"/>
          </p:cNvSpPr>
          <p:nvPr>
            <p:ph type="body" idx="1"/>
          </p:nvPr>
        </p:nvSpPr>
        <p:spPr>
          <a:xfrm>
            <a:off x="4239835" y="8101286"/>
            <a:ext cx="12267920" cy="523310"/>
          </a:xfrm>
          <a:prstGeom prst="rect">
            <a:avLst/>
          </a:prstGeom>
          <a:noFill/>
          <a:ln>
            <a:noFill/>
          </a:ln>
        </p:spPr>
        <p:txBody>
          <a:bodyPr spcFirstLastPara="1" wrap="square" lIns="91400" tIns="45700" rIns="91400" bIns="45700" anchor="t" anchorCtr="0">
            <a:spAutoFit/>
          </a:bodyPr>
          <a:lstStyle>
            <a:lvl1pPr marL="457200" lvl="0" indent="-228600" algn="r">
              <a:lnSpc>
                <a:spcPct val="100000"/>
              </a:lnSpc>
              <a:spcBef>
                <a:spcPts val="1500"/>
              </a:spcBef>
              <a:spcAft>
                <a:spcPts val="0"/>
              </a:spcAft>
              <a:buSzPts val="2400"/>
              <a:buNone/>
              <a:defRPr sz="2801">
                <a:solidFill>
                  <a:srgbClr val="616364"/>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226" name="Google Shape;14226;p1201"/>
          <p:cNvSpPr txBox="1">
            <a:spLocks noGrp="1"/>
          </p:cNvSpPr>
          <p:nvPr>
            <p:ph type="title"/>
          </p:nvPr>
        </p:nvSpPr>
        <p:spPr>
          <a:xfrm>
            <a:off x="4239835" y="2710721"/>
            <a:ext cx="12267920" cy="244419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00314C"/>
              </a:buClr>
              <a:buSzPts val="8000"/>
              <a:buFont typeface="Verdana"/>
              <a:buNone/>
              <a:defRPr sz="800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227" name="Google Shape;14227;p1201"/>
          <p:cNvSpPr txBox="1">
            <a:spLocks noGrp="1"/>
          </p:cNvSpPr>
          <p:nvPr>
            <p:ph type="dt" idx="10"/>
          </p:nvPr>
        </p:nvSpPr>
        <p:spPr>
          <a:xfrm>
            <a:off x="0" y="0"/>
            <a:ext cx="4500000" cy="4500000"/>
          </a:xfrm>
          <a:prstGeom prst="rect">
            <a:avLst/>
          </a:prstGeom>
          <a:noFill/>
          <a:ln>
            <a:noFill/>
          </a:ln>
        </p:spPr>
        <p:txBody>
          <a:bodyPr spcFirstLastPara="1" wrap="square" lIns="91400" tIns="45700" rIns="91400"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14228" name="Google Shape;14228;p1201"/>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229" name="Google Shape;14229;p1201"/>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4230" name="Google Shape;14230;p1201"/>
          <p:cNvSpPr/>
          <p:nvPr/>
        </p:nvSpPr>
        <p:spPr>
          <a:xfrm rot="10799991">
            <a:off x="-42" y="3000335"/>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14231" name="Google Shape;14231;p1201"/>
          <p:cNvSpPr/>
          <p:nvPr/>
        </p:nvSpPr>
        <p:spPr>
          <a:xfrm>
            <a:off x="0" y="9172574"/>
            <a:ext cx="18287994" cy="1114425"/>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14232" name="Google Shape;14232;p1201"/>
          <p:cNvSpPr txBox="1">
            <a:spLocks noGrp="1"/>
          </p:cNvSpPr>
          <p:nvPr>
            <p:ph type="body" idx="2"/>
          </p:nvPr>
        </p:nvSpPr>
        <p:spPr>
          <a:xfrm>
            <a:off x="4239835" y="5171095"/>
            <a:ext cx="12267920" cy="1069971"/>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4800">
                <a:solidFill>
                  <a:srgbClr val="00314C"/>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4233" name="Google Shape;14233;p1201"/>
          <p:cNvPicPr preferRelativeResize="0"/>
          <p:nvPr/>
        </p:nvPicPr>
        <p:blipFill rotWithShape="1">
          <a:blip r:embed="rId2">
            <a:alphaModFix/>
          </a:blip>
          <a:srcRect/>
          <a:stretch/>
        </p:blipFill>
        <p:spPr>
          <a:xfrm>
            <a:off x="4244746" y="6267499"/>
            <a:ext cx="6593939" cy="1710248"/>
          </a:xfrm>
          <a:prstGeom prst="rect">
            <a:avLst/>
          </a:prstGeom>
          <a:noFill/>
          <a:ln>
            <a:noFill/>
          </a:ln>
        </p:spPr>
      </p:pic>
    </p:spTree>
  </p:cSld>
  <p:clrMapOvr>
    <a:masterClrMapping/>
  </p:clrMapOvr>
</p:sldLayout>
</file>

<file path=ppt/slideLayouts/slideLayout1453.xml><?xml version="1.0" encoding="utf-8"?>
<p:sldLayout xmlns:a="http://schemas.openxmlformats.org/drawingml/2006/main" xmlns:r="http://schemas.openxmlformats.org/officeDocument/2006/relationships" xmlns:p="http://schemas.openxmlformats.org/presentationml/2006/main" matchingName="4_Title Slide_Yale Blue 6">
  <p:cSld name="4_Title Slide_Yale Blue 6">
    <p:spTree>
      <p:nvGrpSpPr>
        <p:cNvPr id="1" name="Shape 14234"/>
        <p:cNvGrpSpPr/>
        <p:nvPr/>
      </p:nvGrpSpPr>
      <p:grpSpPr>
        <a:xfrm>
          <a:off x="0" y="0"/>
          <a:ext cx="0" cy="0"/>
          <a:chOff x="0" y="0"/>
          <a:chExt cx="0" cy="0"/>
        </a:xfrm>
      </p:grpSpPr>
      <p:sp>
        <p:nvSpPr>
          <p:cNvPr id="14235" name="Google Shape;14235;p1202"/>
          <p:cNvSpPr txBox="1">
            <a:spLocks noGrp="1"/>
          </p:cNvSpPr>
          <p:nvPr>
            <p:ph type="body" idx="1"/>
          </p:nvPr>
        </p:nvSpPr>
        <p:spPr>
          <a:xfrm>
            <a:off x="4239835" y="8101286"/>
            <a:ext cx="12267920" cy="523310"/>
          </a:xfrm>
          <a:prstGeom prst="rect">
            <a:avLst/>
          </a:prstGeom>
          <a:noFill/>
          <a:ln>
            <a:noFill/>
          </a:ln>
        </p:spPr>
        <p:txBody>
          <a:bodyPr spcFirstLastPara="1" wrap="square" lIns="91400" tIns="45700" rIns="91400" bIns="45700" anchor="t" anchorCtr="0">
            <a:spAutoFit/>
          </a:bodyPr>
          <a:lstStyle>
            <a:lvl1pPr marL="457200" lvl="0" indent="-228600" algn="r">
              <a:lnSpc>
                <a:spcPct val="100000"/>
              </a:lnSpc>
              <a:spcBef>
                <a:spcPts val="1500"/>
              </a:spcBef>
              <a:spcAft>
                <a:spcPts val="0"/>
              </a:spcAft>
              <a:buSzPts val="2400"/>
              <a:buNone/>
              <a:defRPr sz="2801">
                <a:solidFill>
                  <a:srgbClr val="616364"/>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236" name="Google Shape;14236;p1202"/>
          <p:cNvSpPr txBox="1">
            <a:spLocks noGrp="1"/>
          </p:cNvSpPr>
          <p:nvPr>
            <p:ph type="title"/>
          </p:nvPr>
        </p:nvSpPr>
        <p:spPr>
          <a:xfrm>
            <a:off x="4239835" y="2710721"/>
            <a:ext cx="12267920" cy="244419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00314C"/>
              </a:buClr>
              <a:buSzPts val="8000"/>
              <a:buFont typeface="Verdana"/>
              <a:buNone/>
              <a:defRPr sz="800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237" name="Google Shape;14237;p1202"/>
          <p:cNvSpPr txBox="1">
            <a:spLocks noGrp="1"/>
          </p:cNvSpPr>
          <p:nvPr>
            <p:ph type="dt" idx="10"/>
          </p:nvPr>
        </p:nvSpPr>
        <p:spPr>
          <a:xfrm>
            <a:off x="0" y="0"/>
            <a:ext cx="4500000" cy="4500000"/>
          </a:xfrm>
          <a:prstGeom prst="rect">
            <a:avLst/>
          </a:prstGeom>
          <a:noFill/>
          <a:ln>
            <a:noFill/>
          </a:ln>
        </p:spPr>
        <p:txBody>
          <a:bodyPr spcFirstLastPara="1" wrap="square" lIns="91400" tIns="45700" rIns="91400"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14238" name="Google Shape;14238;p1202"/>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239" name="Google Shape;14239;p1202"/>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4240" name="Google Shape;14240;p1202"/>
          <p:cNvSpPr/>
          <p:nvPr/>
        </p:nvSpPr>
        <p:spPr>
          <a:xfrm rot="10799991">
            <a:off x="-42" y="3000335"/>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14241" name="Google Shape;14241;p1202"/>
          <p:cNvSpPr/>
          <p:nvPr/>
        </p:nvSpPr>
        <p:spPr>
          <a:xfrm>
            <a:off x="0" y="9172574"/>
            <a:ext cx="18287994" cy="1114425"/>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14242" name="Google Shape;14242;p1202"/>
          <p:cNvSpPr txBox="1">
            <a:spLocks noGrp="1"/>
          </p:cNvSpPr>
          <p:nvPr>
            <p:ph type="body" idx="2"/>
          </p:nvPr>
        </p:nvSpPr>
        <p:spPr>
          <a:xfrm>
            <a:off x="4239835" y="5171095"/>
            <a:ext cx="12267920" cy="1069971"/>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4800">
                <a:solidFill>
                  <a:srgbClr val="00314C"/>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4243" name="Google Shape;14243;p1202"/>
          <p:cNvPicPr preferRelativeResize="0"/>
          <p:nvPr/>
        </p:nvPicPr>
        <p:blipFill rotWithShape="1">
          <a:blip r:embed="rId2">
            <a:alphaModFix/>
          </a:blip>
          <a:srcRect/>
          <a:stretch/>
        </p:blipFill>
        <p:spPr>
          <a:xfrm>
            <a:off x="4244746" y="6267499"/>
            <a:ext cx="6593939" cy="1710248"/>
          </a:xfrm>
          <a:prstGeom prst="rect">
            <a:avLst/>
          </a:prstGeom>
          <a:noFill/>
          <a:ln>
            <a:noFill/>
          </a:ln>
        </p:spPr>
      </p:pic>
    </p:spTree>
  </p:cSld>
  <p:clrMapOvr>
    <a:masterClrMapping/>
  </p:clrMapOvr>
</p:sldLayout>
</file>

<file path=ppt/slideLayouts/slideLayout1454.xml><?xml version="1.0" encoding="utf-8"?>
<p:sldLayout xmlns:a="http://schemas.openxmlformats.org/drawingml/2006/main" xmlns:r="http://schemas.openxmlformats.org/officeDocument/2006/relationships" xmlns:p="http://schemas.openxmlformats.org/presentationml/2006/main" matchingName="1_Title and Bullets Layout 4">
  <p:cSld name="1_Title and Bullets Layout 4">
    <p:spTree>
      <p:nvGrpSpPr>
        <p:cNvPr id="1" name="Shape 14244"/>
        <p:cNvGrpSpPr/>
        <p:nvPr/>
      </p:nvGrpSpPr>
      <p:grpSpPr>
        <a:xfrm>
          <a:off x="0" y="0"/>
          <a:ext cx="0" cy="0"/>
          <a:chOff x="0" y="0"/>
          <a:chExt cx="0" cy="0"/>
        </a:xfrm>
      </p:grpSpPr>
      <p:sp>
        <p:nvSpPr>
          <p:cNvPr id="14245" name="Google Shape;14245;p1203"/>
          <p:cNvSpPr txBox="1">
            <a:spLocks noGrp="1"/>
          </p:cNvSpPr>
          <p:nvPr>
            <p:ph type="title"/>
          </p:nvPr>
        </p:nvSpPr>
        <p:spPr>
          <a:xfrm>
            <a:off x="1273488" y="1175762"/>
            <a:ext cx="15266634"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246" name="Google Shape;14246;p1203"/>
          <p:cNvSpPr/>
          <p:nvPr/>
        </p:nvSpPr>
        <p:spPr>
          <a:xfrm>
            <a:off x="0" y="9469678"/>
            <a:ext cx="18287994" cy="817322"/>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4247" name="Google Shape;14247;p1203"/>
          <p:cNvSpPr/>
          <p:nvPr/>
        </p:nvSpPr>
        <p:spPr>
          <a:xfrm>
            <a:off x="0" y="9452271"/>
            <a:ext cx="18287994" cy="68580"/>
          </a:xfrm>
          <a:prstGeom prst="rect">
            <a:avLst/>
          </a:prstGeom>
          <a:solidFill>
            <a:srgbClr val="A4D65E"/>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4248" name="Google Shape;14248;p1203"/>
          <p:cNvSpPr txBox="1">
            <a:spLocks noGrp="1"/>
          </p:cNvSpPr>
          <p:nvPr>
            <p:ph type="body" idx="1"/>
          </p:nvPr>
        </p:nvSpPr>
        <p:spPr>
          <a:xfrm>
            <a:off x="1273174" y="2422534"/>
            <a:ext cx="15265400" cy="5718173"/>
          </a:xfrm>
          <a:prstGeom prst="rect">
            <a:avLst/>
          </a:prstGeom>
          <a:noFill/>
          <a:ln>
            <a:noFill/>
          </a:ln>
        </p:spPr>
        <p:txBody>
          <a:bodyPr spcFirstLastPara="1" wrap="square" lIns="91400" tIns="45700" rIns="91400" bIns="45700" anchor="t" anchorCtr="0">
            <a:noAutofit/>
          </a:bodyPr>
          <a:lstStyle>
            <a:lvl1pPr marL="457200" lvl="0" indent="-364046" algn="l">
              <a:lnSpc>
                <a:spcPct val="100000"/>
              </a:lnSpc>
              <a:spcBef>
                <a:spcPts val="1500"/>
              </a:spcBef>
              <a:spcAft>
                <a:spcPts val="0"/>
              </a:spcAft>
              <a:buSzPts val="2133"/>
              <a:buChar char="•"/>
              <a:defRPr sz="3200">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4249" name="Google Shape;14249;p1203"/>
          <p:cNvPicPr preferRelativeResize="0"/>
          <p:nvPr/>
        </p:nvPicPr>
        <p:blipFill rotWithShape="1">
          <a:blip r:embed="rId2">
            <a:alphaModFix/>
          </a:blip>
          <a:srcRect/>
          <a:stretch/>
        </p:blipFill>
        <p:spPr>
          <a:xfrm>
            <a:off x="10699001" y="9546610"/>
            <a:ext cx="7588994" cy="740390"/>
          </a:xfrm>
          <a:prstGeom prst="rect">
            <a:avLst/>
          </a:prstGeom>
          <a:noFill/>
          <a:ln>
            <a:noFill/>
          </a:ln>
        </p:spPr>
      </p:pic>
    </p:spTree>
  </p:cSld>
  <p:clrMapOvr>
    <a:masterClrMapping/>
  </p:clrMapOvr>
</p:sldLayout>
</file>

<file path=ppt/slideLayouts/slideLayout1455.xml><?xml version="1.0" encoding="utf-8"?>
<p:sldLayout xmlns:a="http://schemas.openxmlformats.org/drawingml/2006/main" xmlns:r="http://schemas.openxmlformats.org/officeDocument/2006/relationships" xmlns:p="http://schemas.openxmlformats.org/presentationml/2006/main" matchingName="2_Title and Content 4">
  <p:cSld name="2_Title and Content 4">
    <p:spTree>
      <p:nvGrpSpPr>
        <p:cNvPr id="1" name="Shape 14250"/>
        <p:cNvGrpSpPr/>
        <p:nvPr/>
      </p:nvGrpSpPr>
      <p:grpSpPr>
        <a:xfrm>
          <a:off x="0" y="0"/>
          <a:ext cx="0" cy="0"/>
          <a:chOff x="0" y="0"/>
          <a:chExt cx="0" cy="0"/>
        </a:xfrm>
      </p:grpSpPr>
      <p:sp>
        <p:nvSpPr>
          <p:cNvPr id="14251" name="Google Shape;14251;p1204"/>
          <p:cNvSpPr/>
          <p:nvPr/>
        </p:nvSpPr>
        <p:spPr>
          <a:xfrm>
            <a:off x="0" y="9469678"/>
            <a:ext cx="18287994" cy="817322"/>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pic>
        <p:nvPicPr>
          <p:cNvPr id="14252" name="Google Shape;14252;p1204"/>
          <p:cNvPicPr preferRelativeResize="0"/>
          <p:nvPr/>
        </p:nvPicPr>
        <p:blipFill rotWithShape="1">
          <a:blip r:embed="rId2">
            <a:alphaModFix/>
          </a:blip>
          <a:srcRect/>
          <a:stretch/>
        </p:blipFill>
        <p:spPr>
          <a:xfrm>
            <a:off x="10699001" y="9546610"/>
            <a:ext cx="7588994" cy="740390"/>
          </a:xfrm>
          <a:prstGeom prst="rect">
            <a:avLst/>
          </a:prstGeom>
          <a:noFill/>
          <a:ln>
            <a:noFill/>
          </a:ln>
        </p:spPr>
      </p:pic>
      <p:sp>
        <p:nvSpPr>
          <p:cNvPr id="14253" name="Google Shape;14253;p1204"/>
          <p:cNvSpPr/>
          <p:nvPr/>
        </p:nvSpPr>
        <p:spPr>
          <a:xfrm>
            <a:off x="0" y="9452271"/>
            <a:ext cx="18287994" cy="68580"/>
          </a:xfrm>
          <a:prstGeom prst="rect">
            <a:avLst/>
          </a:prstGeom>
          <a:solidFill>
            <a:srgbClr val="A4D65E"/>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4254" name="Google Shape;14254;p1204"/>
          <p:cNvSpPr txBox="1">
            <a:spLocks noGrp="1"/>
          </p:cNvSpPr>
          <p:nvPr>
            <p:ph type="title"/>
          </p:nvPr>
        </p:nvSpPr>
        <p:spPr>
          <a:xfrm>
            <a:off x="1273488" y="1210286"/>
            <a:ext cx="15234264"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255" name="Google Shape;14255;p1204"/>
          <p:cNvSpPr txBox="1">
            <a:spLocks noGrp="1"/>
          </p:cNvSpPr>
          <p:nvPr>
            <p:ph type="body" idx="1"/>
          </p:nvPr>
        </p:nvSpPr>
        <p:spPr>
          <a:xfrm>
            <a:off x="1273488" y="2456782"/>
            <a:ext cx="15234264" cy="6175739"/>
          </a:xfrm>
          <a:prstGeom prst="rect">
            <a:avLst/>
          </a:prstGeom>
          <a:noFill/>
          <a:ln>
            <a:noFill/>
          </a:ln>
        </p:spPr>
        <p:txBody>
          <a:bodyPr spcFirstLastPara="1" wrap="square" lIns="91400" tIns="45700" rIns="91400" bIns="45700" anchor="t" anchorCtr="0">
            <a:noAutofit/>
          </a:bodyPr>
          <a:lstStyle>
            <a:lvl1pPr marL="457200" lvl="0" indent="-228600" algn="l">
              <a:lnSpc>
                <a:spcPct val="90000"/>
              </a:lnSpc>
              <a:spcBef>
                <a:spcPts val="1500"/>
              </a:spcBef>
              <a:spcAft>
                <a:spcPts val="0"/>
              </a:spcAft>
              <a:buSzPts val="2400"/>
              <a:buNone/>
              <a:defRPr sz="3200">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456.xml><?xml version="1.0" encoding="utf-8"?>
<p:sldLayout xmlns:a="http://schemas.openxmlformats.org/drawingml/2006/main" xmlns:r="http://schemas.openxmlformats.org/officeDocument/2006/relationships" xmlns:p="http://schemas.openxmlformats.org/presentationml/2006/main" matchingName="1_Two Section | Picture and Copy Layout 4">
  <p:cSld name="1_Two Section | Picture and Copy Layout 4">
    <p:spTree>
      <p:nvGrpSpPr>
        <p:cNvPr id="1" name="Shape 14256"/>
        <p:cNvGrpSpPr/>
        <p:nvPr/>
      </p:nvGrpSpPr>
      <p:grpSpPr>
        <a:xfrm>
          <a:off x="0" y="0"/>
          <a:ext cx="0" cy="0"/>
          <a:chOff x="0" y="0"/>
          <a:chExt cx="0" cy="0"/>
        </a:xfrm>
      </p:grpSpPr>
      <p:sp>
        <p:nvSpPr>
          <p:cNvPr id="14257" name="Google Shape;14257;p1205"/>
          <p:cNvSpPr/>
          <p:nvPr/>
        </p:nvSpPr>
        <p:spPr>
          <a:xfrm>
            <a:off x="0" y="9469678"/>
            <a:ext cx="18287994" cy="817322"/>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4258" name="Google Shape;14258;p1205"/>
          <p:cNvSpPr/>
          <p:nvPr/>
        </p:nvSpPr>
        <p:spPr>
          <a:xfrm>
            <a:off x="0" y="9452271"/>
            <a:ext cx="18287994" cy="68580"/>
          </a:xfrm>
          <a:prstGeom prst="rect">
            <a:avLst/>
          </a:prstGeom>
          <a:solidFill>
            <a:srgbClr val="A4D65E"/>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4259" name="Google Shape;14259;p1205"/>
          <p:cNvSpPr txBox="1">
            <a:spLocks noGrp="1"/>
          </p:cNvSpPr>
          <p:nvPr>
            <p:ph type="body" idx="1"/>
          </p:nvPr>
        </p:nvSpPr>
        <p:spPr>
          <a:xfrm>
            <a:off x="1780254" y="1941678"/>
            <a:ext cx="5975004" cy="5682126"/>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1800" i="1">
                <a:solidFill>
                  <a:srgbClr val="003B5C"/>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260" name="Google Shape;14260;p1205"/>
          <p:cNvSpPr txBox="1">
            <a:spLocks noGrp="1"/>
          </p:cNvSpPr>
          <p:nvPr>
            <p:ph type="body" idx="2"/>
          </p:nvPr>
        </p:nvSpPr>
        <p:spPr>
          <a:xfrm>
            <a:off x="8324090" y="2995683"/>
            <a:ext cx="8199836" cy="4628121"/>
          </a:xfrm>
          <a:prstGeom prst="rect">
            <a:avLst/>
          </a:prstGeom>
          <a:noFill/>
          <a:ln>
            <a:noFill/>
          </a:ln>
        </p:spPr>
        <p:txBody>
          <a:bodyPr spcFirstLastPara="1" wrap="square" lIns="91400" tIns="45700" rIns="91400" bIns="45700" anchor="t" anchorCtr="0">
            <a:noAutofit/>
          </a:bodyPr>
          <a:lstStyle>
            <a:lvl1pPr marL="457200" lvl="0" indent="-228600" algn="l">
              <a:lnSpc>
                <a:spcPct val="90000"/>
              </a:lnSpc>
              <a:spcBef>
                <a:spcPts val="1500"/>
              </a:spcBef>
              <a:spcAft>
                <a:spcPts val="0"/>
              </a:spcAft>
              <a:buSzPts val="2400"/>
              <a:buNone/>
              <a:defRPr sz="3200">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261" name="Google Shape;14261;p1205"/>
          <p:cNvSpPr txBox="1">
            <a:spLocks noGrp="1"/>
          </p:cNvSpPr>
          <p:nvPr>
            <p:ph type="title"/>
          </p:nvPr>
        </p:nvSpPr>
        <p:spPr>
          <a:xfrm>
            <a:off x="8324090" y="1731782"/>
            <a:ext cx="8199836"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4262" name="Google Shape;14262;p1205"/>
          <p:cNvPicPr preferRelativeResize="0"/>
          <p:nvPr/>
        </p:nvPicPr>
        <p:blipFill rotWithShape="1">
          <a:blip r:embed="rId2">
            <a:alphaModFix/>
          </a:blip>
          <a:srcRect/>
          <a:stretch/>
        </p:blipFill>
        <p:spPr>
          <a:xfrm>
            <a:off x="10699001" y="9546610"/>
            <a:ext cx="7588994" cy="740390"/>
          </a:xfrm>
          <a:prstGeom prst="rect">
            <a:avLst/>
          </a:prstGeom>
          <a:noFill/>
          <a:ln>
            <a:noFill/>
          </a:ln>
        </p:spPr>
      </p:pic>
    </p:spTree>
  </p:cSld>
  <p:clrMapOvr>
    <a:masterClrMapping/>
  </p:clrMapOvr>
</p:sldLayout>
</file>

<file path=ppt/slideLayouts/slideLayout1457.xml><?xml version="1.0" encoding="utf-8"?>
<p:sldLayout xmlns:a="http://schemas.openxmlformats.org/drawingml/2006/main" xmlns:r="http://schemas.openxmlformats.org/officeDocument/2006/relationships" xmlns:p="http://schemas.openxmlformats.org/presentationml/2006/main" matchingName="4_Title Slide_Yale Blue 7">
  <p:cSld name="4_Title Slide_Yale Blue 7">
    <p:spTree>
      <p:nvGrpSpPr>
        <p:cNvPr id="1" name="Shape 14263"/>
        <p:cNvGrpSpPr/>
        <p:nvPr/>
      </p:nvGrpSpPr>
      <p:grpSpPr>
        <a:xfrm>
          <a:off x="0" y="0"/>
          <a:ext cx="0" cy="0"/>
          <a:chOff x="0" y="0"/>
          <a:chExt cx="0" cy="0"/>
        </a:xfrm>
      </p:grpSpPr>
      <p:sp>
        <p:nvSpPr>
          <p:cNvPr id="14264" name="Google Shape;14264;p1206"/>
          <p:cNvSpPr txBox="1">
            <a:spLocks noGrp="1"/>
          </p:cNvSpPr>
          <p:nvPr>
            <p:ph type="body" idx="1"/>
          </p:nvPr>
        </p:nvSpPr>
        <p:spPr>
          <a:xfrm>
            <a:off x="4239835" y="8101286"/>
            <a:ext cx="12267920" cy="523310"/>
          </a:xfrm>
          <a:prstGeom prst="rect">
            <a:avLst/>
          </a:prstGeom>
          <a:noFill/>
          <a:ln>
            <a:noFill/>
          </a:ln>
        </p:spPr>
        <p:txBody>
          <a:bodyPr spcFirstLastPara="1" wrap="square" lIns="91400" tIns="45700" rIns="91400" bIns="45700" anchor="t" anchorCtr="0">
            <a:spAutoFit/>
          </a:bodyPr>
          <a:lstStyle>
            <a:lvl1pPr marL="457200" lvl="0" indent="-228600" algn="r">
              <a:lnSpc>
                <a:spcPct val="100000"/>
              </a:lnSpc>
              <a:spcBef>
                <a:spcPts val="1500"/>
              </a:spcBef>
              <a:spcAft>
                <a:spcPts val="0"/>
              </a:spcAft>
              <a:buSzPts val="2400"/>
              <a:buNone/>
              <a:defRPr sz="2801">
                <a:solidFill>
                  <a:srgbClr val="616364"/>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265" name="Google Shape;14265;p1206"/>
          <p:cNvSpPr txBox="1">
            <a:spLocks noGrp="1"/>
          </p:cNvSpPr>
          <p:nvPr>
            <p:ph type="title"/>
          </p:nvPr>
        </p:nvSpPr>
        <p:spPr>
          <a:xfrm>
            <a:off x="4239835" y="2710721"/>
            <a:ext cx="12267920" cy="244419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00314C"/>
              </a:buClr>
              <a:buSzPts val="8000"/>
              <a:buFont typeface="Verdana"/>
              <a:buNone/>
              <a:defRPr sz="800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266" name="Google Shape;14266;p1206"/>
          <p:cNvSpPr txBox="1">
            <a:spLocks noGrp="1"/>
          </p:cNvSpPr>
          <p:nvPr>
            <p:ph type="dt" idx="10"/>
          </p:nvPr>
        </p:nvSpPr>
        <p:spPr>
          <a:xfrm>
            <a:off x="0" y="0"/>
            <a:ext cx="4500000" cy="4500000"/>
          </a:xfrm>
          <a:prstGeom prst="rect">
            <a:avLst/>
          </a:prstGeom>
          <a:noFill/>
          <a:ln>
            <a:noFill/>
          </a:ln>
        </p:spPr>
        <p:txBody>
          <a:bodyPr spcFirstLastPara="1" wrap="square" lIns="91400" tIns="45700" rIns="91400"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14267" name="Google Shape;14267;p1206"/>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268" name="Google Shape;14268;p1206"/>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4269" name="Google Shape;14269;p1206"/>
          <p:cNvSpPr/>
          <p:nvPr/>
        </p:nvSpPr>
        <p:spPr>
          <a:xfrm rot="10799991">
            <a:off x="-42" y="3000335"/>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14270" name="Google Shape;14270;p1206"/>
          <p:cNvSpPr/>
          <p:nvPr/>
        </p:nvSpPr>
        <p:spPr>
          <a:xfrm>
            <a:off x="0" y="9172574"/>
            <a:ext cx="18287994" cy="1114425"/>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14271" name="Google Shape;14271;p1206"/>
          <p:cNvSpPr txBox="1">
            <a:spLocks noGrp="1"/>
          </p:cNvSpPr>
          <p:nvPr>
            <p:ph type="body" idx="2"/>
          </p:nvPr>
        </p:nvSpPr>
        <p:spPr>
          <a:xfrm>
            <a:off x="4239835" y="5171095"/>
            <a:ext cx="12267920" cy="1069971"/>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4800">
                <a:solidFill>
                  <a:srgbClr val="00314C"/>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4272" name="Google Shape;14272;p1206"/>
          <p:cNvPicPr preferRelativeResize="0"/>
          <p:nvPr/>
        </p:nvPicPr>
        <p:blipFill rotWithShape="1">
          <a:blip r:embed="rId2">
            <a:alphaModFix/>
          </a:blip>
          <a:srcRect/>
          <a:stretch/>
        </p:blipFill>
        <p:spPr>
          <a:xfrm>
            <a:off x="4244746" y="6267499"/>
            <a:ext cx="6593939" cy="1710248"/>
          </a:xfrm>
          <a:prstGeom prst="rect">
            <a:avLst/>
          </a:prstGeom>
          <a:noFill/>
          <a:ln>
            <a:noFill/>
          </a:ln>
        </p:spPr>
      </p:pic>
    </p:spTree>
  </p:cSld>
  <p:clrMapOvr>
    <a:masterClrMapping/>
  </p:clrMapOvr>
</p:sldLayout>
</file>

<file path=ppt/slideLayouts/slideLayout1458.xml><?xml version="1.0" encoding="utf-8"?>
<p:sldLayout xmlns:a="http://schemas.openxmlformats.org/drawingml/2006/main" xmlns:r="http://schemas.openxmlformats.org/officeDocument/2006/relationships" xmlns:p="http://schemas.openxmlformats.org/presentationml/2006/main" matchingName="1_Title and Bullets Layout 5">
  <p:cSld name="1_Title and Bullets Layout 5">
    <p:spTree>
      <p:nvGrpSpPr>
        <p:cNvPr id="1" name="Shape 14273"/>
        <p:cNvGrpSpPr/>
        <p:nvPr/>
      </p:nvGrpSpPr>
      <p:grpSpPr>
        <a:xfrm>
          <a:off x="0" y="0"/>
          <a:ext cx="0" cy="0"/>
          <a:chOff x="0" y="0"/>
          <a:chExt cx="0" cy="0"/>
        </a:xfrm>
      </p:grpSpPr>
      <p:sp>
        <p:nvSpPr>
          <p:cNvPr id="14274" name="Google Shape;14274;p1207"/>
          <p:cNvSpPr txBox="1">
            <a:spLocks noGrp="1"/>
          </p:cNvSpPr>
          <p:nvPr>
            <p:ph type="title"/>
          </p:nvPr>
        </p:nvSpPr>
        <p:spPr>
          <a:xfrm>
            <a:off x="1273488" y="1175762"/>
            <a:ext cx="15266634"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275" name="Google Shape;14275;p1207"/>
          <p:cNvSpPr/>
          <p:nvPr/>
        </p:nvSpPr>
        <p:spPr>
          <a:xfrm>
            <a:off x="0" y="9469678"/>
            <a:ext cx="18287994" cy="817322"/>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4276" name="Google Shape;14276;p1207"/>
          <p:cNvSpPr/>
          <p:nvPr/>
        </p:nvSpPr>
        <p:spPr>
          <a:xfrm>
            <a:off x="0" y="9452271"/>
            <a:ext cx="18287994" cy="68580"/>
          </a:xfrm>
          <a:prstGeom prst="rect">
            <a:avLst/>
          </a:prstGeom>
          <a:solidFill>
            <a:srgbClr val="A4D65E"/>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4277" name="Google Shape;14277;p1207"/>
          <p:cNvSpPr txBox="1">
            <a:spLocks noGrp="1"/>
          </p:cNvSpPr>
          <p:nvPr>
            <p:ph type="body" idx="1"/>
          </p:nvPr>
        </p:nvSpPr>
        <p:spPr>
          <a:xfrm>
            <a:off x="1273174" y="2422534"/>
            <a:ext cx="15265400" cy="5718173"/>
          </a:xfrm>
          <a:prstGeom prst="rect">
            <a:avLst/>
          </a:prstGeom>
          <a:noFill/>
          <a:ln>
            <a:noFill/>
          </a:ln>
        </p:spPr>
        <p:txBody>
          <a:bodyPr spcFirstLastPara="1" wrap="square" lIns="91400" tIns="45700" rIns="91400" bIns="45700" anchor="t" anchorCtr="0">
            <a:noAutofit/>
          </a:bodyPr>
          <a:lstStyle>
            <a:lvl1pPr marL="457200" lvl="0" indent="-364046" algn="l">
              <a:lnSpc>
                <a:spcPct val="100000"/>
              </a:lnSpc>
              <a:spcBef>
                <a:spcPts val="1500"/>
              </a:spcBef>
              <a:spcAft>
                <a:spcPts val="0"/>
              </a:spcAft>
              <a:buSzPts val="2133"/>
              <a:buChar char="•"/>
              <a:defRPr sz="3200">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4278" name="Google Shape;14278;p1207"/>
          <p:cNvPicPr preferRelativeResize="0"/>
          <p:nvPr/>
        </p:nvPicPr>
        <p:blipFill rotWithShape="1">
          <a:blip r:embed="rId2">
            <a:alphaModFix/>
          </a:blip>
          <a:srcRect/>
          <a:stretch/>
        </p:blipFill>
        <p:spPr>
          <a:xfrm>
            <a:off x="10699001" y="9546610"/>
            <a:ext cx="7588994" cy="740390"/>
          </a:xfrm>
          <a:prstGeom prst="rect">
            <a:avLst/>
          </a:prstGeom>
          <a:noFill/>
          <a:ln>
            <a:noFill/>
          </a:ln>
        </p:spPr>
      </p:pic>
    </p:spTree>
  </p:cSld>
  <p:clrMapOvr>
    <a:masterClrMapping/>
  </p:clrMapOvr>
</p:sldLayout>
</file>

<file path=ppt/slideLayouts/slideLayout1459.xml><?xml version="1.0" encoding="utf-8"?>
<p:sldLayout xmlns:a="http://schemas.openxmlformats.org/drawingml/2006/main" xmlns:r="http://schemas.openxmlformats.org/officeDocument/2006/relationships" xmlns:p="http://schemas.openxmlformats.org/presentationml/2006/main" matchingName="3_Title and Content 5">
  <p:cSld name="3_Title and Content 5">
    <p:spTree>
      <p:nvGrpSpPr>
        <p:cNvPr id="1" name="Shape 14279"/>
        <p:cNvGrpSpPr/>
        <p:nvPr/>
      </p:nvGrpSpPr>
      <p:grpSpPr>
        <a:xfrm>
          <a:off x="0" y="0"/>
          <a:ext cx="0" cy="0"/>
          <a:chOff x="0" y="0"/>
          <a:chExt cx="0" cy="0"/>
        </a:xfrm>
      </p:grpSpPr>
      <p:sp>
        <p:nvSpPr>
          <p:cNvPr id="14280" name="Google Shape;14280;p1208"/>
          <p:cNvSpPr/>
          <p:nvPr/>
        </p:nvSpPr>
        <p:spPr>
          <a:xfrm>
            <a:off x="0" y="9469678"/>
            <a:ext cx="18287994" cy="817322"/>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pic>
        <p:nvPicPr>
          <p:cNvPr id="14281" name="Google Shape;14281;p1208"/>
          <p:cNvPicPr preferRelativeResize="0"/>
          <p:nvPr/>
        </p:nvPicPr>
        <p:blipFill rotWithShape="1">
          <a:blip r:embed="rId2">
            <a:alphaModFix/>
          </a:blip>
          <a:srcRect/>
          <a:stretch/>
        </p:blipFill>
        <p:spPr>
          <a:xfrm>
            <a:off x="10699001" y="9546610"/>
            <a:ext cx="7588994" cy="740390"/>
          </a:xfrm>
          <a:prstGeom prst="rect">
            <a:avLst/>
          </a:prstGeom>
          <a:noFill/>
          <a:ln>
            <a:noFill/>
          </a:ln>
        </p:spPr>
      </p:pic>
      <p:sp>
        <p:nvSpPr>
          <p:cNvPr id="14282" name="Google Shape;14282;p1208"/>
          <p:cNvSpPr/>
          <p:nvPr/>
        </p:nvSpPr>
        <p:spPr>
          <a:xfrm>
            <a:off x="0" y="9452271"/>
            <a:ext cx="18287994" cy="68580"/>
          </a:xfrm>
          <a:prstGeom prst="rect">
            <a:avLst/>
          </a:prstGeom>
          <a:solidFill>
            <a:srgbClr val="A4D65E"/>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4283" name="Google Shape;14283;p1208"/>
          <p:cNvSpPr txBox="1">
            <a:spLocks noGrp="1"/>
          </p:cNvSpPr>
          <p:nvPr>
            <p:ph type="title"/>
          </p:nvPr>
        </p:nvSpPr>
        <p:spPr>
          <a:xfrm>
            <a:off x="1273488" y="1210286"/>
            <a:ext cx="15234264"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284" name="Google Shape;14284;p1208"/>
          <p:cNvSpPr txBox="1">
            <a:spLocks noGrp="1"/>
          </p:cNvSpPr>
          <p:nvPr>
            <p:ph type="body" idx="1"/>
          </p:nvPr>
        </p:nvSpPr>
        <p:spPr>
          <a:xfrm>
            <a:off x="1273488" y="2456782"/>
            <a:ext cx="15234264" cy="6175739"/>
          </a:xfrm>
          <a:prstGeom prst="rect">
            <a:avLst/>
          </a:prstGeom>
          <a:noFill/>
          <a:ln>
            <a:noFill/>
          </a:ln>
        </p:spPr>
        <p:txBody>
          <a:bodyPr spcFirstLastPara="1" wrap="square" lIns="91400" tIns="45700" rIns="91400" bIns="45700" anchor="t" anchorCtr="0">
            <a:noAutofit/>
          </a:bodyPr>
          <a:lstStyle>
            <a:lvl1pPr marL="457200" lvl="0" indent="-228600" algn="l">
              <a:lnSpc>
                <a:spcPct val="90000"/>
              </a:lnSpc>
              <a:spcBef>
                <a:spcPts val="1500"/>
              </a:spcBef>
              <a:spcAft>
                <a:spcPts val="0"/>
              </a:spcAft>
              <a:buSzPts val="2400"/>
              <a:buNone/>
              <a:defRPr sz="3200">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460.xml><?xml version="1.0" encoding="utf-8"?>
<p:sldLayout xmlns:a="http://schemas.openxmlformats.org/drawingml/2006/main" xmlns:r="http://schemas.openxmlformats.org/officeDocument/2006/relationships" xmlns:p="http://schemas.openxmlformats.org/presentationml/2006/main" matchingName="1_Two Section | Picture and Copy Layout 5">
  <p:cSld name="1_Two Section | Picture and Copy Layout 5">
    <p:spTree>
      <p:nvGrpSpPr>
        <p:cNvPr id="1" name="Shape 14285"/>
        <p:cNvGrpSpPr/>
        <p:nvPr/>
      </p:nvGrpSpPr>
      <p:grpSpPr>
        <a:xfrm>
          <a:off x="0" y="0"/>
          <a:ext cx="0" cy="0"/>
          <a:chOff x="0" y="0"/>
          <a:chExt cx="0" cy="0"/>
        </a:xfrm>
      </p:grpSpPr>
      <p:sp>
        <p:nvSpPr>
          <p:cNvPr id="14286" name="Google Shape;14286;p1209"/>
          <p:cNvSpPr/>
          <p:nvPr/>
        </p:nvSpPr>
        <p:spPr>
          <a:xfrm>
            <a:off x="0" y="9469678"/>
            <a:ext cx="18287994" cy="817322"/>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4287" name="Google Shape;14287;p1209"/>
          <p:cNvSpPr/>
          <p:nvPr/>
        </p:nvSpPr>
        <p:spPr>
          <a:xfrm>
            <a:off x="0" y="9452271"/>
            <a:ext cx="18287994" cy="68580"/>
          </a:xfrm>
          <a:prstGeom prst="rect">
            <a:avLst/>
          </a:prstGeom>
          <a:solidFill>
            <a:srgbClr val="A4D65E"/>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4288" name="Google Shape;14288;p1209"/>
          <p:cNvSpPr txBox="1">
            <a:spLocks noGrp="1"/>
          </p:cNvSpPr>
          <p:nvPr>
            <p:ph type="body" idx="1"/>
          </p:nvPr>
        </p:nvSpPr>
        <p:spPr>
          <a:xfrm>
            <a:off x="1780254" y="1941678"/>
            <a:ext cx="5975004" cy="5682126"/>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1800" i="1">
                <a:solidFill>
                  <a:srgbClr val="003B5C"/>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289" name="Google Shape;14289;p1209"/>
          <p:cNvSpPr txBox="1">
            <a:spLocks noGrp="1"/>
          </p:cNvSpPr>
          <p:nvPr>
            <p:ph type="body" idx="2"/>
          </p:nvPr>
        </p:nvSpPr>
        <p:spPr>
          <a:xfrm>
            <a:off x="8324090" y="2995683"/>
            <a:ext cx="8199836" cy="4628121"/>
          </a:xfrm>
          <a:prstGeom prst="rect">
            <a:avLst/>
          </a:prstGeom>
          <a:noFill/>
          <a:ln>
            <a:noFill/>
          </a:ln>
        </p:spPr>
        <p:txBody>
          <a:bodyPr spcFirstLastPara="1" wrap="square" lIns="91400" tIns="45700" rIns="91400" bIns="45700" anchor="t" anchorCtr="0">
            <a:noAutofit/>
          </a:bodyPr>
          <a:lstStyle>
            <a:lvl1pPr marL="457200" lvl="0" indent="-228600" algn="l">
              <a:lnSpc>
                <a:spcPct val="90000"/>
              </a:lnSpc>
              <a:spcBef>
                <a:spcPts val="1500"/>
              </a:spcBef>
              <a:spcAft>
                <a:spcPts val="0"/>
              </a:spcAft>
              <a:buSzPts val="2400"/>
              <a:buNone/>
              <a:defRPr sz="3200">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290" name="Google Shape;14290;p1209"/>
          <p:cNvSpPr txBox="1">
            <a:spLocks noGrp="1"/>
          </p:cNvSpPr>
          <p:nvPr>
            <p:ph type="title"/>
          </p:nvPr>
        </p:nvSpPr>
        <p:spPr>
          <a:xfrm>
            <a:off x="8324090" y="1731782"/>
            <a:ext cx="8199836"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4291" name="Google Shape;14291;p1209"/>
          <p:cNvPicPr preferRelativeResize="0"/>
          <p:nvPr/>
        </p:nvPicPr>
        <p:blipFill rotWithShape="1">
          <a:blip r:embed="rId2">
            <a:alphaModFix/>
          </a:blip>
          <a:srcRect/>
          <a:stretch/>
        </p:blipFill>
        <p:spPr>
          <a:xfrm>
            <a:off x="10699001" y="9546610"/>
            <a:ext cx="7588994" cy="740390"/>
          </a:xfrm>
          <a:prstGeom prst="rect">
            <a:avLst/>
          </a:prstGeom>
          <a:noFill/>
          <a:ln>
            <a:noFill/>
          </a:ln>
        </p:spPr>
      </p:pic>
    </p:spTree>
  </p:cSld>
  <p:clrMapOvr>
    <a:masterClrMapping/>
  </p:clrMapOvr>
</p:sldLayout>
</file>

<file path=ppt/slideLayouts/slideLayout1461.xml><?xml version="1.0" encoding="utf-8"?>
<p:sldLayout xmlns:a="http://schemas.openxmlformats.org/drawingml/2006/main" xmlns:r="http://schemas.openxmlformats.org/officeDocument/2006/relationships" xmlns:p="http://schemas.openxmlformats.org/presentationml/2006/main" matchingName="Cover 11">
  <p:cSld name="Cover 11">
    <p:spTree>
      <p:nvGrpSpPr>
        <p:cNvPr id="1" name="Shape 14292"/>
        <p:cNvGrpSpPr/>
        <p:nvPr/>
      </p:nvGrpSpPr>
      <p:grpSpPr>
        <a:xfrm>
          <a:off x="0" y="0"/>
          <a:ext cx="0" cy="0"/>
          <a:chOff x="0" y="0"/>
          <a:chExt cx="0" cy="0"/>
        </a:xfrm>
      </p:grpSpPr>
      <p:sp>
        <p:nvSpPr>
          <p:cNvPr id="14293" name="Google Shape;14293;p1210"/>
          <p:cNvSpPr/>
          <p:nvPr/>
        </p:nvSpPr>
        <p:spPr>
          <a:xfrm>
            <a:off x="1353549" y="1941623"/>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4294" name="Google Shape;14294;p1210"/>
          <p:cNvSpPr txBox="1">
            <a:spLocks noGrp="1"/>
          </p:cNvSpPr>
          <p:nvPr>
            <p:ph type="title"/>
          </p:nvPr>
        </p:nvSpPr>
        <p:spPr>
          <a:xfrm>
            <a:off x="2119958" y="2341992"/>
            <a:ext cx="7791648" cy="273951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295" name="Google Shape;14295;p1210"/>
          <p:cNvSpPr txBox="1">
            <a:spLocks noGrp="1"/>
          </p:cNvSpPr>
          <p:nvPr>
            <p:ph type="subTitle" idx="1"/>
          </p:nvPr>
        </p:nvSpPr>
        <p:spPr>
          <a:xfrm>
            <a:off x="2119958" y="5650292"/>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4296" name="Google Shape;14296;p1210"/>
          <p:cNvGrpSpPr/>
          <p:nvPr/>
        </p:nvGrpSpPr>
        <p:grpSpPr>
          <a:xfrm>
            <a:off x="0" y="7530523"/>
            <a:ext cx="18287994" cy="2756477"/>
            <a:chOff x="0" y="5020348"/>
            <a:chExt cx="12191996" cy="1837651"/>
          </a:xfrm>
        </p:grpSpPr>
        <p:sp>
          <p:nvSpPr>
            <p:cNvPr id="14297" name="Google Shape;14297;p1210"/>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4298" name="Google Shape;14298;p1210"/>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14299" name="Google Shape;14299;p1210"/>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1462.xml><?xml version="1.0" encoding="utf-8"?>
<p:sldLayout xmlns:a="http://schemas.openxmlformats.org/drawingml/2006/main" xmlns:r="http://schemas.openxmlformats.org/officeDocument/2006/relationships" xmlns:p="http://schemas.openxmlformats.org/presentationml/2006/main" matchingName="Divider 12">
  <p:cSld name="Divider 12">
    <p:spTree>
      <p:nvGrpSpPr>
        <p:cNvPr id="1" name="Shape 14300"/>
        <p:cNvGrpSpPr/>
        <p:nvPr/>
      </p:nvGrpSpPr>
      <p:grpSpPr>
        <a:xfrm>
          <a:off x="0" y="0"/>
          <a:ext cx="0" cy="0"/>
          <a:chOff x="0" y="0"/>
          <a:chExt cx="0" cy="0"/>
        </a:xfrm>
      </p:grpSpPr>
      <p:grpSp>
        <p:nvGrpSpPr>
          <p:cNvPr id="14301" name="Google Shape;14301;p1211"/>
          <p:cNvGrpSpPr/>
          <p:nvPr/>
        </p:nvGrpSpPr>
        <p:grpSpPr>
          <a:xfrm>
            <a:off x="0" y="7530523"/>
            <a:ext cx="18287994" cy="2756477"/>
            <a:chOff x="0" y="5020348"/>
            <a:chExt cx="12191996" cy="1837651"/>
          </a:xfrm>
        </p:grpSpPr>
        <p:sp>
          <p:nvSpPr>
            <p:cNvPr id="14302" name="Google Shape;14302;p1211"/>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4303" name="Google Shape;14303;p1211"/>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4304" name="Google Shape;14304;p1211"/>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14305" name="Google Shape;14305;p1211"/>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4306" name="Google Shape;14306;p1211"/>
          <p:cNvSpPr txBox="1">
            <a:spLocks noGrp="1"/>
          </p:cNvSpPr>
          <p:nvPr>
            <p:ph type="title"/>
          </p:nvPr>
        </p:nvSpPr>
        <p:spPr>
          <a:xfrm>
            <a:off x="2119958" y="1052621"/>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307" name="Google Shape;14307;p1211"/>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463.xml><?xml version="1.0" encoding="utf-8"?>
<p:sldLayout xmlns:a="http://schemas.openxmlformats.org/drawingml/2006/main" xmlns:r="http://schemas.openxmlformats.org/officeDocument/2006/relationships" xmlns:p="http://schemas.openxmlformats.org/presentationml/2006/main" matchingName="Photo Slide 11">
  <p:cSld name="Photo Slide 11">
    <p:spTree>
      <p:nvGrpSpPr>
        <p:cNvPr id="1" name="Shape 14308"/>
        <p:cNvGrpSpPr/>
        <p:nvPr/>
      </p:nvGrpSpPr>
      <p:grpSpPr>
        <a:xfrm>
          <a:off x="0" y="0"/>
          <a:ext cx="0" cy="0"/>
          <a:chOff x="0" y="0"/>
          <a:chExt cx="0" cy="0"/>
        </a:xfrm>
      </p:grpSpPr>
      <p:sp>
        <p:nvSpPr>
          <p:cNvPr id="14309" name="Google Shape;14309;p1212"/>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4310" name="Google Shape;14310;p1212"/>
          <p:cNvCxnSpPr/>
          <p:nvPr/>
        </p:nvCxnSpPr>
        <p:spPr>
          <a:xfrm>
            <a:off x="685801"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4311" name="Google Shape;14311;p1212"/>
          <p:cNvGrpSpPr/>
          <p:nvPr/>
        </p:nvGrpSpPr>
        <p:grpSpPr>
          <a:xfrm>
            <a:off x="1" y="8069137"/>
            <a:ext cx="4211045" cy="1130843"/>
            <a:chOff x="0" y="5379424"/>
            <a:chExt cx="2807363" cy="753895"/>
          </a:xfrm>
        </p:grpSpPr>
        <p:sp>
          <p:nvSpPr>
            <p:cNvPr id="14312" name="Google Shape;14312;p1212"/>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4313" name="Google Shape;14313;p1212"/>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grpSp>
      <p:pic>
        <p:nvPicPr>
          <p:cNvPr id="14314" name="Google Shape;14314;p1212"/>
          <p:cNvPicPr preferRelativeResize="0"/>
          <p:nvPr/>
        </p:nvPicPr>
        <p:blipFill rotWithShape="1">
          <a:blip r:embed="rId2">
            <a:alphaModFix/>
          </a:blip>
          <a:srcRect/>
          <a:stretch/>
        </p:blipFill>
        <p:spPr>
          <a:xfrm>
            <a:off x="770017" y="6578303"/>
            <a:ext cx="3037970" cy="1367910"/>
          </a:xfrm>
          <a:prstGeom prst="rect">
            <a:avLst/>
          </a:prstGeom>
          <a:noFill/>
          <a:ln>
            <a:noFill/>
          </a:ln>
        </p:spPr>
      </p:pic>
    </p:spTree>
  </p:cSld>
  <p:clrMapOvr>
    <a:masterClrMapping/>
  </p:clrMapOvr>
</p:sldLayout>
</file>

<file path=ppt/slideLayouts/slideLayout1464.xml><?xml version="1.0" encoding="utf-8"?>
<p:sldLayout xmlns:a="http://schemas.openxmlformats.org/drawingml/2006/main" xmlns:r="http://schemas.openxmlformats.org/officeDocument/2006/relationships" xmlns:p="http://schemas.openxmlformats.org/presentationml/2006/main" matchingName="Quotation 16">
  <p:cSld name="Quotation 16">
    <p:spTree>
      <p:nvGrpSpPr>
        <p:cNvPr id="1" name="Shape 14315"/>
        <p:cNvGrpSpPr/>
        <p:nvPr/>
      </p:nvGrpSpPr>
      <p:grpSpPr>
        <a:xfrm>
          <a:off x="0" y="0"/>
          <a:ext cx="0" cy="0"/>
          <a:chOff x="0" y="0"/>
          <a:chExt cx="0" cy="0"/>
        </a:xfrm>
      </p:grpSpPr>
      <p:sp>
        <p:nvSpPr>
          <p:cNvPr id="14316" name="Google Shape;14316;p1213"/>
          <p:cNvSpPr/>
          <p:nvPr/>
        </p:nvSpPr>
        <p:spPr>
          <a:xfrm>
            <a:off x="2141040" y="2081801"/>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4317" name="Google Shape;14317;p1213"/>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318" name="Google Shape;14318;p1213"/>
          <p:cNvSpPr txBox="1">
            <a:spLocks noGrp="1"/>
          </p:cNvSpPr>
          <p:nvPr>
            <p:ph type="body" idx="1"/>
          </p:nvPr>
        </p:nvSpPr>
        <p:spPr>
          <a:xfrm>
            <a:off x="2141040" y="7511183"/>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319" name="Google Shape;14319;p1213"/>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4320" name="Google Shape;14320;p1213"/>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4321" name="Google Shape;14321;p1213"/>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4322" name="Google Shape;14322;p1213"/>
          <p:cNvGrpSpPr/>
          <p:nvPr/>
        </p:nvGrpSpPr>
        <p:grpSpPr>
          <a:xfrm>
            <a:off x="10787318" y="0"/>
            <a:ext cx="7500690" cy="2138982"/>
            <a:chOff x="7191545" y="0"/>
            <a:chExt cx="5000460" cy="1425988"/>
          </a:xfrm>
        </p:grpSpPr>
        <p:pic>
          <p:nvPicPr>
            <p:cNvPr id="14323" name="Google Shape;14323;p1213"/>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4324" name="Google Shape;14324;p1213"/>
            <p:cNvGrpSpPr/>
            <p:nvPr/>
          </p:nvGrpSpPr>
          <p:grpSpPr>
            <a:xfrm>
              <a:off x="7191545" y="0"/>
              <a:ext cx="5000460" cy="1425988"/>
              <a:chOff x="7191545" y="0"/>
              <a:chExt cx="5000460" cy="1425988"/>
            </a:xfrm>
          </p:grpSpPr>
          <p:sp>
            <p:nvSpPr>
              <p:cNvPr id="14325" name="Google Shape;14325;p1213"/>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4326" name="Google Shape;14326;p1213"/>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pic>
        <p:nvPicPr>
          <p:cNvPr id="14327" name="Google Shape;14327;p1213" descr="Open quotation mark with solid fill"/>
          <p:cNvPicPr preferRelativeResize="0"/>
          <p:nvPr/>
        </p:nvPicPr>
        <p:blipFill rotWithShape="1">
          <a:blip r:embed="rId3">
            <a:alphaModFix/>
          </a:blip>
          <a:srcRect/>
          <a:stretch/>
        </p:blipFill>
        <p:spPr>
          <a:xfrm>
            <a:off x="167267" y="204794"/>
            <a:ext cx="3055142" cy="3055142"/>
          </a:xfrm>
          <a:prstGeom prst="rect">
            <a:avLst/>
          </a:prstGeom>
          <a:noFill/>
          <a:ln>
            <a:noFill/>
          </a:ln>
        </p:spPr>
      </p:pic>
    </p:spTree>
  </p:cSld>
  <p:clrMapOvr>
    <a:masterClrMapping/>
  </p:clrMapOvr>
</p:sldLayout>
</file>

<file path=ppt/slideLayouts/slideLayout1465.xml><?xml version="1.0" encoding="utf-8"?>
<p:sldLayout xmlns:a="http://schemas.openxmlformats.org/drawingml/2006/main" xmlns:r="http://schemas.openxmlformats.org/officeDocument/2006/relationships" xmlns:p="http://schemas.openxmlformats.org/presentationml/2006/main" matchingName="1_Quotation 16">
  <p:cSld name="1_Quotation 16">
    <p:spTree>
      <p:nvGrpSpPr>
        <p:cNvPr id="1" name="Shape 14328"/>
        <p:cNvGrpSpPr/>
        <p:nvPr/>
      </p:nvGrpSpPr>
      <p:grpSpPr>
        <a:xfrm>
          <a:off x="0" y="0"/>
          <a:ext cx="0" cy="0"/>
          <a:chOff x="0" y="0"/>
          <a:chExt cx="0" cy="0"/>
        </a:xfrm>
      </p:grpSpPr>
      <p:sp>
        <p:nvSpPr>
          <p:cNvPr id="14329" name="Google Shape;14329;p1214"/>
          <p:cNvSpPr/>
          <p:nvPr/>
        </p:nvSpPr>
        <p:spPr>
          <a:xfrm>
            <a:off x="2141040" y="2081801"/>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4330" name="Google Shape;14330;p1214"/>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331" name="Google Shape;14331;p1214"/>
          <p:cNvSpPr txBox="1">
            <a:spLocks noGrp="1"/>
          </p:cNvSpPr>
          <p:nvPr>
            <p:ph type="body" idx="1"/>
          </p:nvPr>
        </p:nvSpPr>
        <p:spPr>
          <a:xfrm>
            <a:off x="2141040" y="7511183"/>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332" name="Google Shape;14332;p1214"/>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4333" name="Google Shape;14333;p1214"/>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4334" name="Google Shape;14334;p1214"/>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4335" name="Google Shape;14335;p1214"/>
          <p:cNvGrpSpPr/>
          <p:nvPr/>
        </p:nvGrpSpPr>
        <p:grpSpPr>
          <a:xfrm>
            <a:off x="10787318" y="0"/>
            <a:ext cx="7500690" cy="2138982"/>
            <a:chOff x="7191545" y="0"/>
            <a:chExt cx="5000460" cy="1425988"/>
          </a:xfrm>
        </p:grpSpPr>
        <p:pic>
          <p:nvPicPr>
            <p:cNvPr id="14336" name="Google Shape;14336;p1214"/>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4337" name="Google Shape;14337;p1214"/>
            <p:cNvGrpSpPr/>
            <p:nvPr/>
          </p:nvGrpSpPr>
          <p:grpSpPr>
            <a:xfrm>
              <a:off x="7191545" y="0"/>
              <a:ext cx="5000460" cy="1425988"/>
              <a:chOff x="7191545" y="0"/>
              <a:chExt cx="5000460" cy="1425988"/>
            </a:xfrm>
          </p:grpSpPr>
          <p:sp>
            <p:nvSpPr>
              <p:cNvPr id="14338" name="Google Shape;14338;p1214"/>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4339" name="Google Shape;14339;p1214"/>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pic>
        <p:nvPicPr>
          <p:cNvPr id="14340" name="Google Shape;14340;p1214" descr="Open quotation mark with solid fill"/>
          <p:cNvPicPr preferRelativeResize="0"/>
          <p:nvPr/>
        </p:nvPicPr>
        <p:blipFill rotWithShape="1">
          <a:blip r:embed="rId3">
            <a:alphaModFix/>
          </a:blip>
          <a:srcRect/>
          <a:stretch/>
        </p:blipFill>
        <p:spPr>
          <a:xfrm>
            <a:off x="167267" y="204794"/>
            <a:ext cx="3055142" cy="3055142"/>
          </a:xfrm>
          <a:prstGeom prst="rect">
            <a:avLst/>
          </a:prstGeom>
          <a:noFill/>
          <a:ln>
            <a:noFill/>
          </a:ln>
        </p:spPr>
      </p:pic>
    </p:spTree>
  </p:cSld>
  <p:clrMapOvr>
    <a:masterClrMapping/>
  </p:clrMapOvr>
</p:sldLayout>
</file>

<file path=ppt/slideLayouts/slideLayout1466.xml><?xml version="1.0" encoding="utf-8"?>
<p:sldLayout xmlns:a="http://schemas.openxmlformats.org/drawingml/2006/main" xmlns:r="http://schemas.openxmlformats.org/officeDocument/2006/relationships" xmlns:p="http://schemas.openxmlformats.org/presentationml/2006/main" matchingName="Two Content 10">
  <p:cSld name="Two Content 10">
    <p:spTree>
      <p:nvGrpSpPr>
        <p:cNvPr id="1" name="Shape 14341"/>
        <p:cNvGrpSpPr/>
        <p:nvPr/>
      </p:nvGrpSpPr>
      <p:grpSpPr>
        <a:xfrm>
          <a:off x="0" y="0"/>
          <a:ext cx="0" cy="0"/>
          <a:chOff x="0" y="0"/>
          <a:chExt cx="0" cy="0"/>
        </a:xfrm>
      </p:grpSpPr>
      <p:sp>
        <p:nvSpPr>
          <p:cNvPr id="14342" name="Google Shape;14342;p1215"/>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343" name="Google Shape;14343;p1215"/>
          <p:cNvSpPr txBox="1">
            <a:spLocks noGrp="1"/>
          </p:cNvSpPr>
          <p:nvPr>
            <p:ph type="body" idx="1"/>
          </p:nvPr>
        </p:nvSpPr>
        <p:spPr>
          <a:xfrm>
            <a:off x="914405"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4344" name="Google Shape;14344;p1215"/>
          <p:cNvGrpSpPr/>
          <p:nvPr/>
        </p:nvGrpSpPr>
        <p:grpSpPr>
          <a:xfrm>
            <a:off x="10787318" y="0"/>
            <a:ext cx="7500690" cy="2138982"/>
            <a:chOff x="7191545" y="0"/>
            <a:chExt cx="5000460" cy="1425988"/>
          </a:xfrm>
        </p:grpSpPr>
        <p:pic>
          <p:nvPicPr>
            <p:cNvPr id="14345" name="Google Shape;14345;p1215"/>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4346" name="Google Shape;14346;p1215"/>
            <p:cNvGrpSpPr/>
            <p:nvPr/>
          </p:nvGrpSpPr>
          <p:grpSpPr>
            <a:xfrm>
              <a:off x="7191545" y="0"/>
              <a:ext cx="5000460" cy="1425988"/>
              <a:chOff x="7191545" y="0"/>
              <a:chExt cx="5000460" cy="1425988"/>
            </a:xfrm>
          </p:grpSpPr>
          <p:sp>
            <p:nvSpPr>
              <p:cNvPr id="14347" name="Google Shape;14347;p1215"/>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4348" name="Google Shape;14348;p1215"/>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4349" name="Google Shape;14349;p1215"/>
          <p:cNvSpPr txBox="1">
            <a:spLocks noGrp="1"/>
          </p:cNvSpPr>
          <p:nvPr>
            <p:ph type="body" idx="2"/>
          </p:nvPr>
        </p:nvSpPr>
        <p:spPr>
          <a:xfrm>
            <a:off x="9258301"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350" name="Google Shape;14350;p1215"/>
          <p:cNvSpPr txBox="1">
            <a:spLocks noGrp="1"/>
          </p:cNvSpPr>
          <p:nvPr>
            <p:ph type="sldNum" idx="12"/>
          </p:nvPr>
        </p:nvSpPr>
        <p:spPr>
          <a:xfrm>
            <a:off x="13258790"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4351" name="Google Shape;14351;p1215"/>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4352" name="Google Shape;14352;p1215"/>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467.xml><?xml version="1.0" encoding="utf-8"?>
<p:sldLayout xmlns:a="http://schemas.openxmlformats.org/drawingml/2006/main" xmlns:r="http://schemas.openxmlformats.org/officeDocument/2006/relationships" xmlns:p="http://schemas.openxmlformats.org/presentationml/2006/main" matchingName="Comparison 9">
  <p:cSld name="Comparison 9">
    <p:spTree>
      <p:nvGrpSpPr>
        <p:cNvPr id="1" name="Shape 14353"/>
        <p:cNvGrpSpPr/>
        <p:nvPr/>
      </p:nvGrpSpPr>
      <p:grpSpPr>
        <a:xfrm>
          <a:off x="0" y="0"/>
          <a:ext cx="0" cy="0"/>
          <a:chOff x="0" y="0"/>
          <a:chExt cx="0" cy="0"/>
        </a:xfrm>
      </p:grpSpPr>
      <p:grpSp>
        <p:nvGrpSpPr>
          <p:cNvPr id="14354" name="Google Shape;14354;p1216"/>
          <p:cNvGrpSpPr/>
          <p:nvPr/>
        </p:nvGrpSpPr>
        <p:grpSpPr>
          <a:xfrm>
            <a:off x="10787318" y="0"/>
            <a:ext cx="7500690" cy="2138982"/>
            <a:chOff x="7191545" y="0"/>
            <a:chExt cx="5000460" cy="1425988"/>
          </a:xfrm>
        </p:grpSpPr>
        <p:pic>
          <p:nvPicPr>
            <p:cNvPr id="14355" name="Google Shape;14355;p1216"/>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4356" name="Google Shape;14356;p1216"/>
            <p:cNvGrpSpPr/>
            <p:nvPr/>
          </p:nvGrpSpPr>
          <p:grpSpPr>
            <a:xfrm>
              <a:off x="7191545" y="0"/>
              <a:ext cx="5000460" cy="1425988"/>
              <a:chOff x="7191545" y="0"/>
              <a:chExt cx="5000460" cy="1425988"/>
            </a:xfrm>
          </p:grpSpPr>
          <p:sp>
            <p:nvSpPr>
              <p:cNvPr id="14357" name="Google Shape;14357;p1216"/>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4358" name="Google Shape;14358;p1216"/>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4359" name="Google Shape;14359;p1216"/>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360" name="Google Shape;14360;p1216"/>
          <p:cNvSpPr txBox="1">
            <a:spLocks noGrp="1"/>
          </p:cNvSpPr>
          <p:nvPr>
            <p:ph type="body" idx="1"/>
          </p:nvPr>
        </p:nvSpPr>
        <p:spPr>
          <a:xfrm>
            <a:off x="914405" y="2521740"/>
            <a:ext cx="8081960"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361" name="Google Shape;14361;p1216"/>
          <p:cNvSpPr txBox="1">
            <a:spLocks noGrp="1"/>
          </p:cNvSpPr>
          <p:nvPr>
            <p:ph type="body" idx="2"/>
          </p:nvPr>
        </p:nvSpPr>
        <p:spPr>
          <a:xfrm>
            <a:off x="914405" y="3757607"/>
            <a:ext cx="8081960" cy="5526875"/>
          </a:xfrm>
          <a:prstGeom prst="rect">
            <a:avLst/>
          </a:prstGeom>
          <a:solidFill>
            <a:srgbClr val="F3F6FB"/>
          </a:solidFill>
          <a:ln>
            <a:noFill/>
          </a:ln>
        </p:spPr>
        <p:txBody>
          <a:bodyPr spcFirstLastPara="1" wrap="square" lIns="182850" tIns="0" rIns="182850" bIns="0" anchor="t" anchorCtr="0">
            <a:norm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362" name="Google Shape;14362;p1216"/>
          <p:cNvSpPr txBox="1">
            <a:spLocks noGrp="1"/>
          </p:cNvSpPr>
          <p:nvPr>
            <p:ph type="body" idx="3"/>
          </p:nvPr>
        </p:nvSpPr>
        <p:spPr>
          <a:xfrm>
            <a:off x="9258301" y="2521740"/>
            <a:ext cx="8115305"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363" name="Google Shape;14363;p1216"/>
          <p:cNvSpPr txBox="1">
            <a:spLocks noGrp="1"/>
          </p:cNvSpPr>
          <p:nvPr>
            <p:ph type="body" idx="4"/>
          </p:nvPr>
        </p:nvSpPr>
        <p:spPr>
          <a:xfrm>
            <a:off x="9258301" y="3757607"/>
            <a:ext cx="8115305" cy="5526875"/>
          </a:xfrm>
          <a:prstGeom prst="rect">
            <a:avLst/>
          </a:prstGeom>
          <a:solidFill>
            <a:srgbClr val="F3F6FB"/>
          </a:solidFill>
          <a:ln>
            <a:noFill/>
          </a:ln>
        </p:spPr>
        <p:txBody>
          <a:bodyPr spcFirstLastPara="1" wrap="square" lIns="182850" tIns="0" rIns="182850" bIns="0" anchor="t" anchorCtr="0">
            <a:no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364" name="Google Shape;14364;p1216"/>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4365" name="Google Shape;14365;p1216"/>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4366" name="Google Shape;14366;p1216"/>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468.xml><?xml version="1.0" encoding="utf-8"?>
<p:sldLayout xmlns:a="http://schemas.openxmlformats.org/drawingml/2006/main" xmlns:r="http://schemas.openxmlformats.org/officeDocument/2006/relationships" xmlns:p="http://schemas.openxmlformats.org/presentationml/2006/main" matchingName="Title Only 9">
  <p:cSld name="Title Only 9">
    <p:spTree>
      <p:nvGrpSpPr>
        <p:cNvPr id="1" name="Shape 14367"/>
        <p:cNvGrpSpPr/>
        <p:nvPr/>
      </p:nvGrpSpPr>
      <p:grpSpPr>
        <a:xfrm>
          <a:off x="0" y="0"/>
          <a:ext cx="0" cy="0"/>
          <a:chOff x="0" y="0"/>
          <a:chExt cx="0" cy="0"/>
        </a:xfrm>
      </p:grpSpPr>
      <p:grpSp>
        <p:nvGrpSpPr>
          <p:cNvPr id="14368" name="Google Shape;14368;p1217"/>
          <p:cNvGrpSpPr/>
          <p:nvPr/>
        </p:nvGrpSpPr>
        <p:grpSpPr>
          <a:xfrm>
            <a:off x="10787318" y="0"/>
            <a:ext cx="7500690" cy="2138982"/>
            <a:chOff x="7191545" y="0"/>
            <a:chExt cx="5000460" cy="1425988"/>
          </a:xfrm>
        </p:grpSpPr>
        <p:pic>
          <p:nvPicPr>
            <p:cNvPr id="14369" name="Google Shape;14369;p1217"/>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4370" name="Google Shape;14370;p1217"/>
            <p:cNvGrpSpPr/>
            <p:nvPr/>
          </p:nvGrpSpPr>
          <p:grpSpPr>
            <a:xfrm>
              <a:off x="7191545" y="0"/>
              <a:ext cx="5000460" cy="1425988"/>
              <a:chOff x="7191545" y="0"/>
              <a:chExt cx="5000460" cy="1425988"/>
            </a:xfrm>
          </p:grpSpPr>
          <p:sp>
            <p:nvSpPr>
              <p:cNvPr id="14371" name="Google Shape;14371;p1217"/>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4372" name="Google Shape;14372;p1217"/>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4373" name="Google Shape;14373;p1217"/>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374" name="Google Shape;14374;p1217"/>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4375" name="Google Shape;14375;p1217"/>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4376" name="Google Shape;14376;p1217"/>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469.xml><?xml version="1.0" encoding="utf-8"?>
<p:sldLayout xmlns:a="http://schemas.openxmlformats.org/drawingml/2006/main" xmlns:r="http://schemas.openxmlformats.org/officeDocument/2006/relationships" xmlns:p="http://schemas.openxmlformats.org/presentationml/2006/main" matchingName="End 10">
  <p:cSld name="End 10">
    <p:spTree>
      <p:nvGrpSpPr>
        <p:cNvPr id="1" name="Shape 14377"/>
        <p:cNvGrpSpPr/>
        <p:nvPr/>
      </p:nvGrpSpPr>
      <p:grpSpPr>
        <a:xfrm>
          <a:off x="0" y="0"/>
          <a:ext cx="0" cy="0"/>
          <a:chOff x="0" y="0"/>
          <a:chExt cx="0" cy="0"/>
        </a:xfrm>
      </p:grpSpPr>
      <p:grpSp>
        <p:nvGrpSpPr>
          <p:cNvPr id="14378" name="Google Shape;14378;p1218"/>
          <p:cNvGrpSpPr/>
          <p:nvPr/>
        </p:nvGrpSpPr>
        <p:grpSpPr>
          <a:xfrm>
            <a:off x="0" y="0"/>
            <a:ext cx="18287994" cy="3223245"/>
            <a:chOff x="0" y="0"/>
            <a:chExt cx="12191996" cy="2148830"/>
          </a:xfrm>
        </p:grpSpPr>
        <p:sp>
          <p:nvSpPr>
            <p:cNvPr id="14379" name="Google Shape;14379;p1218"/>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4380" name="Google Shape;14380;p1218"/>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sp>
        <p:nvSpPr>
          <p:cNvPr id="14381" name="Google Shape;14381;p1218"/>
          <p:cNvSpPr/>
          <p:nvPr/>
        </p:nvSpPr>
        <p:spPr>
          <a:xfrm>
            <a:off x="1353549" y="2276540"/>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4382" name="Google Shape;14382;p1218"/>
          <p:cNvSpPr txBox="1">
            <a:spLocks noGrp="1"/>
          </p:cNvSpPr>
          <p:nvPr>
            <p:ph type="body" idx="1"/>
          </p:nvPr>
        </p:nvSpPr>
        <p:spPr>
          <a:xfrm>
            <a:off x="1828795" y="5143501"/>
            <a:ext cx="8373974" cy="2120342"/>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383" name="Google Shape;14383;p1218"/>
          <p:cNvSpPr txBox="1">
            <a:spLocks noGrp="1"/>
          </p:cNvSpPr>
          <p:nvPr>
            <p:ph type="title"/>
          </p:nvPr>
        </p:nvSpPr>
        <p:spPr>
          <a:xfrm>
            <a:off x="1828795" y="2831229"/>
            <a:ext cx="8373974" cy="161739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4384" name="Google Shape;14384;p1218"/>
          <p:cNvPicPr preferRelativeResize="0"/>
          <p:nvPr/>
        </p:nvPicPr>
        <p:blipFill rotWithShape="1">
          <a:blip r:embed="rId2">
            <a:alphaModFix/>
          </a:blip>
          <a:srcRect/>
          <a:stretch/>
        </p:blipFill>
        <p:spPr>
          <a:xfrm>
            <a:off x="1353549" y="342557"/>
            <a:ext cx="3037970" cy="1367910"/>
          </a:xfrm>
          <a:prstGeom prst="rect">
            <a:avLst/>
          </a:prstGeom>
          <a:noFill/>
          <a:ln>
            <a:noFill/>
          </a:ln>
        </p:spPr>
      </p:pic>
    </p:spTree>
  </p:cSld>
  <p:clrMapOvr>
    <a:masterClrMapping/>
  </p:clrMapOvr>
</p:sldLayout>
</file>

<file path=ppt/slideLayouts/slideLayout1470.xml><?xml version="1.0" encoding="utf-8"?>
<p:sldLayout xmlns:a="http://schemas.openxmlformats.org/drawingml/2006/main" xmlns:r="http://schemas.openxmlformats.org/officeDocument/2006/relationships" xmlns:p="http://schemas.openxmlformats.org/presentationml/2006/main" matchingName="Blank 8">
  <p:cSld name="Blank 8">
    <p:spTree>
      <p:nvGrpSpPr>
        <p:cNvPr id="1" name="Shape 14385"/>
        <p:cNvGrpSpPr/>
        <p:nvPr/>
      </p:nvGrpSpPr>
      <p:grpSpPr>
        <a:xfrm>
          <a:off x="0" y="0"/>
          <a:ext cx="0" cy="0"/>
          <a:chOff x="0" y="0"/>
          <a:chExt cx="0" cy="0"/>
        </a:xfrm>
      </p:grpSpPr>
      <p:sp>
        <p:nvSpPr>
          <p:cNvPr id="14386" name="Google Shape;14386;p1219"/>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4387" name="Google Shape;14387;p1219"/>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4388" name="Google Shape;14388;p1219"/>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4389" name="Google Shape;14389;p1219"/>
          <p:cNvGrpSpPr/>
          <p:nvPr/>
        </p:nvGrpSpPr>
        <p:grpSpPr>
          <a:xfrm>
            <a:off x="10787318" y="0"/>
            <a:ext cx="7500690" cy="2138982"/>
            <a:chOff x="7191545" y="0"/>
            <a:chExt cx="5000460" cy="1425988"/>
          </a:xfrm>
        </p:grpSpPr>
        <p:pic>
          <p:nvPicPr>
            <p:cNvPr id="14390" name="Google Shape;14390;p121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4391" name="Google Shape;14391;p1219"/>
            <p:cNvGrpSpPr/>
            <p:nvPr/>
          </p:nvGrpSpPr>
          <p:grpSpPr>
            <a:xfrm>
              <a:off x="7191545" y="0"/>
              <a:ext cx="5000460" cy="1425988"/>
              <a:chOff x="7191545" y="0"/>
              <a:chExt cx="5000460" cy="1425988"/>
            </a:xfrm>
          </p:grpSpPr>
          <p:sp>
            <p:nvSpPr>
              <p:cNvPr id="14392" name="Google Shape;14392;p121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4393" name="Google Shape;14393;p121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Tree>
  </p:cSld>
  <p:clrMapOvr>
    <a:masterClrMapping/>
  </p:clrMapOvr>
</p:sldLayout>
</file>

<file path=ppt/slideLayouts/slideLayout1471.xml><?xml version="1.0" encoding="utf-8"?>
<p:sldLayout xmlns:a="http://schemas.openxmlformats.org/drawingml/2006/main" xmlns:r="http://schemas.openxmlformats.org/officeDocument/2006/relationships" xmlns:p="http://schemas.openxmlformats.org/presentationml/2006/main" matchingName="Cover 12">
  <p:cSld name="Cover 12">
    <p:spTree>
      <p:nvGrpSpPr>
        <p:cNvPr id="1" name="Shape 14394"/>
        <p:cNvGrpSpPr/>
        <p:nvPr/>
      </p:nvGrpSpPr>
      <p:grpSpPr>
        <a:xfrm>
          <a:off x="0" y="0"/>
          <a:ext cx="0" cy="0"/>
          <a:chOff x="0" y="0"/>
          <a:chExt cx="0" cy="0"/>
        </a:xfrm>
      </p:grpSpPr>
      <p:sp>
        <p:nvSpPr>
          <p:cNvPr id="14395" name="Google Shape;14395;p1220"/>
          <p:cNvSpPr/>
          <p:nvPr/>
        </p:nvSpPr>
        <p:spPr>
          <a:xfrm>
            <a:off x="1353549" y="1941623"/>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4396" name="Google Shape;14396;p1220"/>
          <p:cNvSpPr txBox="1">
            <a:spLocks noGrp="1"/>
          </p:cNvSpPr>
          <p:nvPr>
            <p:ph type="title"/>
          </p:nvPr>
        </p:nvSpPr>
        <p:spPr>
          <a:xfrm>
            <a:off x="2119958" y="2341992"/>
            <a:ext cx="7791648" cy="273951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397" name="Google Shape;14397;p1220"/>
          <p:cNvSpPr txBox="1">
            <a:spLocks noGrp="1"/>
          </p:cNvSpPr>
          <p:nvPr>
            <p:ph type="subTitle" idx="1"/>
          </p:nvPr>
        </p:nvSpPr>
        <p:spPr>
          <a:xfrm>
            <a:off x="2119958" y="5650292"/>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4398" name="Google Shape;14398;p1220"/>
          <p:cNvGrpSpPr/>
          <p:nvPr/>
        </p:nvGrpSpPr>
        <p:grpSpPr>
          <a:xfrm>
            <a:off x="0" y="7530523"/>
            <a:ext cx="18287994" cy="2756477"/>
            <a:chOff x="0" y="5020348"/>
            <a:chExt cx="12191996" cy="1837651"/>
          </a:xfrm>
        </p:grpSpPr>
        <p:sp>
          <p:nvSpPr>
            <p:cNvPr id="14399" name="Google Shape;14399;p1220"/>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4400" name="Google Shape;14400;p1220"/>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14401" name="Google Shape;14401;p1220"/>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1472.xml><?xml version="1.0" encoding="utf-8"?>
<p:sldLayout xmlns:a="http://schemas.openxmlformats.org/drawingml/2006/main" xmlns:r="http://schemas.openxmlformats.org/officeDocument/2006/relationships" xmlns:p="http://schemas.openxmlformats.org/presentationml/2006/main" matchingName="Divider 13">
  <p:cSld name="Divider 13">
    <p:spTree>
      <p:nvGrpSpPr>
        <p:cNvPr id="1" name="Shape 14402"/>
        <p:cNvGrpSpPr/>
        <p:nvPr/>
      </p:nvGrpSpPr>
      <p:grpSpPr>
        <a:xfrm>
          <a:off x="0" y="0"/>
          <a:ext cx="0" cy="0"/>
          <a:chOff x="0" y="0"/>
          <a:chExt cx="0" cy="0"/>
        </a:xfrm>
      </p:grpSpPr>
      <p:grpSp>
        <p:nvGrpSpPr>
          <p:cNvPr id="14403" name="Google Shape;14403;p1221"/>
          <p:cNvGrpSpPr/>
          <p:nvPr/>
        </p:nvGrpSpPr>
        <p:grpSpPr>
          <a:xfrm>
            <a:off x="0" y="7530523"/>
            <a:ext cx="18287994" cy="2756477"/>
            <a:chOff x="0" y="5020348"/>
            <a:chExt cx="12191996" cy="1837651"/>
          </a:xfrm>
        </p:grpSpPr>
        <p:sp>
          <p:nvSpPr>
            <p:cNvPr id="14404" name="Google Shape;14404;p1221"/>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4405" name="Google Shape;14405;p1221"/>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4406" name="Google Shape;14406;p1221"/>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14407" name="Google Shape;14407;p1221"/>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4408" name="Google Shape;14408;p1221"/>
          <p:cNvSpPr txBox="1">
            <a:spLocks noGrp="1"/>
          </p:cNvSpPr>
          <p:nvPr>
            <p:ph type="title"/>
          </p:nvPr>
        </p:nvSpPr>
        <p:spPr>
          <a:xfrm>
            <a:off x="2119958" y="1052621"/>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409" name="Google Shape;14409;p1221"/>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473.xml><?xml version="1.0" encoding="utf-8"?>
<p:sldLayout xmlns:a="http://schemas.openxmlformats.org/drawingml/2006/main" xmlns:r="http://schemas.openxmlformats.org/officeDocument/2006/relationships" xmlns:p="http://schemas.openxmlformats.org/presentationml/2006/main" matchingName="Photo Slide 12">
  <p:cSld name="Photo Slide 12">
    <p:spTree>
      <p:nvGrpSpPr>
        <p:cNvPr id="1" name="Shape 14410"/>
        <p:cNvGrpSpPr/>
        <p:nvPr/>
      </p:nvGrpSpPr>
      <p:grpSpPr>
        <a:xfrm>
          <a:off x="0" y="0"/>
          <a:ext cx="0" cy="0"/>
          <a:chOff x="0" y="0"/>
          <a:chExt cx="0" cy="0"/>
        </a:xfrm>
      </p:grpSpPr>
      <p:sp>
        <p:nvSpPr>
          <p:cNvPr id="14411" name="Google Shape;14411;p1222"/>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4412" name="Google Shape;14412;p1222"/>
          <p:cNvCxnSpPr/>
          <p:nvPr/>
        </p:nvCxnSpPr>
        <p:spPr>
          <a:xfrm>
            <a:off x="685801"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4413" name="Google Shape;14413;p1222"/>
          <p:cNvGrpSpPr/>
          <p:nvPr/>
        </p:nvGrpSpPr>
        <p:grpSpPr>
          <a:xfrm>
            <a:off x="1" y="8069137"/>
            <a:ext cx="4211045" cy="1130843"/>
            <a:chOff x="0" y="5379424"/>
            <a:chExt cx="2807363" cy="753895"/>
          </a:xfrm>
        </p:grpSpPr>
        <p:sp>
          <p:nvSpPr>
            <p:cNvPr id="14414" name="Google Shape;14414;p1222"/>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4415" name="Google Shape;14415;p1222"/>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grpSp>
      <p:pic>
        <p:nvPicPr>
          <p:cNvPr id="14416" name="Google Shape;14416;p1222"/>
          <p:cNvPicPr preferRelativeResize="0"/>
          <p:nvPr/>
        </p:nvPicPr>
        <p:blipFill rotWithShape="1">
          <a:blip r:embed="rId2">
            <a:alphaModFix/>
          </a:blip>
          <a:srcRect/>
          <a:stretch/>
        </p:blipFill>
        <p:spPr>
          <a:xfrm>
            <a:off x="770017" y="6578303"/>
            <a:ext cx="3037970" cy="1367910"/>
          </a:xfrm>
          <a:prstGeom prst="rect">
            <a:avLst/>
          </a:prstGeom>
          <a:noFill/>
          <a:ln>
            <a:noFill/>
          </a:ln>
        </p:spPr>
      </p:pic>
    </p:spTree>
  </p:cSld>
  <p:clrMapOvr>
    <a:masterClrMapping/>
  </p:clrMapOvr>
</p:sldLayout>
</file>

<file path=ppt/slideLayouts/slideLayout1474.xml><?xml version="1.0" encoding="utf-8"?>
<p:sldLayout xmlns:a="http://schemas.openxmlformats.org/drawingml/2006/main" xmlns:r="http://schemas.openxmlformats.org/officeDocument/2006/relationships" xmlns:p="http://schemas.openxmlformats.org/presentationml/2006/main" matchingName="Quotation 17">
  <p:cSld name="Quotation 17">
    <p:spTree>
      <p:nvGrpSpPr>
        <p:cNvPr id="1" name="Shape 14417"/>
        <p:cNvGrpSpPr/>
        <p:nvPr/>
      </p:nvGrpSpPr>
      <p:grpSpPr>
        <a:xfrm>
          <a:off x="0" y="0"/>
          <a:ext cx="0" cy="0"/>
          <a:chOff x="0" y="0"/>
          <a:chExt cx="0" cy="0"/>
        </a:xfrm>
      </p:grpSpPr>
      <p:sp>
        <p:nvSpPr>
          <p:cNvPr id="14418" name="Google Shape;14418;p1223"/>
          <p:cNvSpPr/>
          <p:nvPr/>
        </p:nvSpPr>
        <p:spPr>
          <a:xfrm>
            <a:off x="2141040" y="2081801"/>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4419" name="Google Shape;14419;p1223"/>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420" name="Google Shape;14420;p1223"/>
          <p:cNvSpPr txBox="1">
            <a:spLocks noGrp="1"/>
          </p:cNvSpPr>
          <p:nvPr>
            <p:ph type="body" idx="1"/>
          </p:nvPr>
        </p:nvSpPr>
        <p:spPr>
          <a:xfrm>
            <a:off x="2141040" y="7511183"/>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421" name="Google Shape;14421;p1223"/>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4422" name="Google Shape;14422;p1223"/>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4423" name="Google Shape;14423;p1223"/>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4424" name="Google Shape;14424;p1223"/>
          <p:cNvGrpSpPr/>
          <p:nvPr/>
        </p:nvGrpSpPr>
        <p:grpSpPr>
          <a:xfrm>
            <a:off x="10787318" y="0"/>
            <a:ext cx="7500690" cy="2138982"/>
            <a:chOff x="7191545" y="0"/>
            <a:chExt cx="5000460" cy="1425988"/>
          </a:xfrm>
        </p:grpSpPr>
        <p:pic>
          <p:nvPicPr>
            <p:cNvPr id="14425" name="Google Shape;14425;p1223"/>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4426" name="Google Shape;14426;p1223"/>
            <p:cNvGrpSpPr/>
            <p:nvPr/>
          </p:nvGrpSpPr>
          <p:grpSpPr>
            <a:xfrm>
              <a:off x="7191545" y="0"/>
              <a:ext cx="5000460" cy="1425988"/>
              <a:chOff x="7191545" y="0"/>
              <a:chExt cx="5000460" cy="1425988"/>
            </a:xfrm>
          </p:grpSpPr>
          <p:sp>
            <p:nvSpPr>
              <p:cNvPr id="14427" name="Google Shape;14427;p1223"/>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4428" name="Google Shape;14428;p1223"/>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pic>
        <p:nvPicPr>
          <p:cNvPr id="14429" name="Google Shape;14429;p1223" descr="Open quotation mark with solid fill"/>
          <p:cNvPicPr preferRelativeResize="0"/>
          <p:nvPr/>
        </p:nvPicPr>
        <p:blipFill rotWithShape="1">
          <a:blip r:embed="rId3">
            <a:alphaModFix/>
          </a:blip>
          <a:srcRect/>
          <a:stretch/>
        </p:blipFill>
        <p:spPr>
          <a:xfrm>
            <a:off x="167267" y="204794"/>
            <a:ext cx="3055142" cy="3055142"/>
          </a:xfrm>
          <a:prstGeom prst="rect">
            <a:avLst/>
          </a:prstGeom>
          <a:noFill/>
          <a:ln>
            <a:noFill/>
          </a:ln>
        </p:spPr>
      </p:pic>
    </p:spTree>
  </p:cSld>
  <p:clrMapOvr>
    <a:masterClrMapping/>
  </p:clrMapOvr>
</p:sldLayout>
</file>

<file path=ppt/slideLayouts/slideLayout1475.xml><?xml version="1.0" encoding="utf-8"?>
<p:sldLayout xmlns:a="http://schemas.openxmlformats.org/drawingml/2006/main" xmlns:r="http://schemas.openxmlformats.org/officeDocument/2006/relationships" xmlns:p="http://schemas.openxmlformats.org/presentationml/2006/main" matchingName="1_Quotation 17">
  <p:cSld name="1_Quotation 17">
    <p:spTree>
      <p:nvGrpSpPr>
        <p:cNvPr id="1" name="Shape 14430"/>
        <p:cNvGrpSpPr/>
        <p:nvPr/>
      </p:nvGrpSpPr>
      <p:grpSpPr>
        <a:xfrm>
          <a:off x="0" y="0"/>
          <a:ext cx="0" cy="0"/>
          <a:chOff x="0" y="0"/>
          <a:chExt cx="0" cy="0"/>
        </a:xfrm>
      </p:grpSpPr>
      <p:sp>
        <p:nvSpPr>
          <p:cNvPr id="14431" name="Google Shape;14431;p1224"/>
          <p:cNvSpPr/>
          <p:nvPr/>
        </p:nvSpPr>
        <p:spPr>
          <a:xfrm>
            <a:off x="2141040" y="2081801"/>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4432" name="Google Shape;14432;p1224"/>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433" name="Google Shape;14433;p1224"/>
          <p:cNvSpPr txBox="1">
            <a:spLocks noGrp="1"/>
          </p:cNvSpPr>
          <p:nvPr>
            <p:ph type="body" idx="1"/>
          </p:nvPr>
        </p:nvSpPr>
        <p:spPr>
          <a:xfrm>
            <a:off x="2141040" y="7511183"/>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434" name="Google Shape;14434;p1224"/>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4435" name="Google Shape;14435;p1224"/>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4436" name="Google Shape;14436;p1224"/>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4437" name="Google Shape;14437;p1224"/>
          <p:cNvGrpSpPr/>
          <p:nvPr/>
        </p:nvGrpSpPr>
        <p:grpSpPr>
          <a:xfrm>
            <a:off x="10787318" y="0"/>
            <a:ext cx="7500690" cy="2138982"/>
            <a:chOff x="7191545" y="0"/>
            <a:chExt cx="5000460" cy="1425988"/>
          </a:xfrm>
        </p:grpSpPr>
        <p:pic>
          <p:nvPicPr>
            <p:cNvPr id="14438" name="Google Shape;14438;p1224"/>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4439" name="Google Shape;14439;p1224"/>
            <p:cNvGrpSpPr/>
            <p:nvPr/>
          </p:nvGrpSpPr>
          <p:grpSpPr>
            <a:xfrm>
              <a:off x="7191545" y="0"/>
              <a:ext cx="5000460" cy="1425988"/>
              <a:chOff x="7191545" y="0"/>
              <a:chExt cx="5000460" cy="1425988"/>
            </a:xfrm>
          </p:grpSpPr>
          <p:sp>
            <p:nvSpPr>
              <p:cNvPr id="14440" name="Google Shape;14440;p1224"/>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4441" name="Google Shape;14441;p1224"/>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pic>
        <p:nvPicPr>
          <p:cNvPr id="14442" name="Google Shape;14442;p1224" descr="Open quotation mark with solid fill"/>
          <p:cNvPicPr preferRelativeResize="0"/>
          <p:nvPr/>
        </p:nvPicPr>
        <p:blipFill rotWithShape="1">
          <a:blip r:embed="rId3">
            <a:alphaModFix/>
          </a:blip>
          <a:srcRect/>
          <a:stretch/>
        </p:blipFill>
        <p:spPr>
          <a:xfrm>
            <a:off x="167267" y="204794"/>
            <a:ext cx="3055142" cy="3055142"/>
          </a:xfrm>
          <a:prstGeom prst="rect">
            <a:avLst/>
          </a:prstGeom>
          <a:noFill/>
          <a:ln>
            <a:noFill/>
          </a:ln>
        </p:spPr>
      </p:pic>
    </p:spTree>
  </p:cSld>
  <p:clrMapOvr>
    <a:masterClrMapping/>
  </p:clrMapOvr>
</p:sldLayout>
</file>

<file path=ppt/slideLayouts/slideLayout1476.xml><?xml version="1.0" encoding="utf-8"?>
<p:sldLayout xmlns:a="http://schemas.openxmlformats.org/drawingml/2006/main" xmlns:r="http://schemas.openxmlformats.org/officeDocument/2006/relationships" xmlns:p="http://schemas.openxmlformats.org/presentationml/2006/main" matchingName="Title and Content 14">
  <p:cSld name="Title and Content 14">
    <p:spTree>
      <p:nvGrpSpPr>
        <p:cNvPr id="1" name="Shape 14443"/>
        <p:cNvGrpSpPr/>
        <p:nvPr/>
      </p:nvGrpSpPr>
      <p:grpSpPr>
        <a:xfrm>
          <a:off x="0" y="0"/>
          <a:ext cx="0" cy="0"/>
          <a:chOff x="0" y="0"/>
          <a:chExt cx="0" cy="0"/>
        </a:xfrm>
      </p:grpSpPr>
      <p:grpSp>
        <p:nvGrpSpPr>
          <p:cNvPr id="14444" name="Google Shape;14444;p1225"/>
          <p:cNvGrpSpPr/>
          <p:nvPr/>
        </p:nvGrpSpPr>
        <p:grpSpPr>
          <a:xfrm>
            <a:off x="10787318" y="0"/>
            <a:ext cx="7500690" cy="2138982"/>
            <a:chOff x="7191545" y="0"/>
            <a:chExt cx="5000460" cy="1425988"/>
          </a:xfrm>
        </p:grpSpPr>
        <p:pic>
          <p:nvPicPr>
            <p:cNvPr id="14445" name="Google Shape;14445;p1225"/>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4446" name="Google Shape;14446;p1225"/>
            <p:cNvGrpSpPr/>
            <p:nvPr/>
          </p:nvGrpSpPr>
          <p:grpSpPr>
            <a:xfrm>
              <a:off x="7191545" y="0"/>
              <a:ext cx="5000460" cy="1425988"/>
              <a:chOff x="7191545" y="0"/>
              <a:chExt cx="5000460" cy="1425988"/>
            </a:xfrm>
          </p:grpSpPr>
          <p:sp>
            <p:nvSpPr>
              <p:cNvPr id="14447" name="Google Shape;14447;p1225"/>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4448" name="Google Shape;14448;p1225"/>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4449" name="Google Shape;14449;p1225"/>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450" name="Google Shape;14450;p1225"/>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451" name="Google Shape;14451;p1225"/>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4452" name="Google Shape;14452;p1225"/>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4453" name="Google Shape;14453;p1225"/>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477.xml><?xml version="1.0" encoding="utf-8"?>
<p:sldLayout xmlns:a="http://schemas.openxmlformats.org/drawingml/2006/main" xmlns:r="http://schemas.openxmlformats.org/officeDocument/2006/relationships" xmlns:p="http://schemas.openxmlformats.org/presentationml/2006/main" matchingName="Two Content 11">
  <p:cSld name="Two Content 11">
    <p:spTree>
      <p:nvGrpSpPr>
        <p:cNvPr id="1" name="Shape 14454"/>
        <p:cNvGrpSpPr/>
        <p:nvPr/>
      </p:nvGrpSpPr>
      <p:grpSpPr>
        <a:xfrm>
          <a:off x="0" y="0"/>
          <a:ext cx="0" cy="0"/>
          <a:chOff x="0" y="0"/>
          <a:chExt cx="0" cy="0"/>
        </a:xfrm>
      </p:grpSpPr>
      <p:sp>
        <p:nvSpPr>
          <p:cNvPr id="14455" name="Google Shape;14455;p1226"/>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456" name="Google Shape;14456;p1226"/>
          <p:cNvSpPr txBox="1">
            <a:spLocks noGrp="1"/>
          </p:cNvSpPr>
          <p:nvPr>
            <p:ph type="body" idx="1"/>
          </p:nvPr>
        </p:nvSpPr>
        <p:spPr>
          <a:xfrm>
            <a:off x="914405"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4457" name="Google Shape;14457;p1226"/>
          <p:cNvGrpSpPr/>
          <p:nvPr/>
        </p:nvGrpSpPr>
        <p:grpSpPr>
          <a:xfrm>
            <a:off x="10787318" y="0"/>
            <a:ext cx="7500690" cy="2138982"/>
            <a:chOff x="7191545" y="0"/>
            <a:chExt cx="5000460" cy="1425988"/>
          </a:xfrm>
        </p:grpSpPr>
        <p:pic>
          <p:nvPicPr>
            <p:cNvPr id="14458" name="Google Shape;14458;p1226"/>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4459" name="Google Shape;14459;p1226"/>
            <p:cNvGrpSpPr/>
            <p:nvPr/>
          </p:nvGrpSpPr>
          <p:grpSpPr>
            <a:xfrm>
              <a:off x="7191545" y="0"/>
              <a:ext cx="5000460" cy="1425988"/>
              <a:chOff x="7191545" y="0"/>
              <a:chExt cx="5000460" cy="1425988"/>
            </a:xfrm>
          </p:grpSpPr>
          <p:sp>
            <p:nvSpPr>
              <p:cNvPr id="14460" name="Google Shape;14460;p1226"/>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4461" name="Google Shape;14461;p1226"/>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4462" name="Google Shape;14462;p1226"/>
          <p:cNvSpPr txBox="1">
            <a:spLocks noGrp="1"/>
          </p:cNvSpPr>
          <p:nvPr>
            <p:ph type="body" idx="2"/>
          </p:nvPr>
        </p:nvSpPr>
        <p:spPr>
          <a:xfrm>
            <a:off x="9258301"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463" name="Google Shape;14463;p1226"/>
          <p:cNvSpPr txBox="1">
            <a:spLocks noGrp="1"/>
          </p:cNvSpPr>
          <p:nvPr>
            <p:ph type="sldNum" idx="12"/>
          </p:nvPr>
        </p:nvSpPr>
        <p:spPr>
          <a:xfrm>
            <a:off x="13258790"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4464" name="Google Shape;14464;p1226"/>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4465" name="Google Shape;14465;p1226"/>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478.xml><?xml version="1.0" encoding="utf-8"?>
<p:sldLayout xmlns:a="http://schemas.openxmlformats.org/drawingml/2006/main" xmlns:r="http://schemas.openxmlformats.org/officeDocument/2006/relationships" xmlns:p="http://schemas.openxmlformats.org/presentationml/2006/main" matchingName="Comparison 10">
  <p:cSld name="Comparison 10">
    <p:spTree>
      <p:nvGrpSpPr>
        <p:cNvPr id="1" name="Shape 14466"/>
        <p:cNvGrpSpPr/>
        <p:nvPr/>
      </p:nvGrpSpPr>
      <p:grpSpPr>
        <a:xfrm>
          <a:off x="0" y="0"/>
          <a:ext cx="0" cy="0"/>
          <a:chOff x="0" y="0"/>
          <a:chExt cx="0" cy="0"/>
        </a:xfrm>
      </p:grpSpPr>
      <p:grpSp>
        <p:nvGrpSpPr>
          <p:cNvPr id="14467" name="Google Shape;14467;p1227"/>
          <p:cNvGrpSpPr/>
          <p:nvPr/>
        </p:nvGrpSpPr>
        <p:grpSpPr>
          <a:xfrm>
            <a:off x="10787318" y="0"/>
            <a:ext cx="7500690" cy="2138982"/>
            <a:chOff x="7191545" y="0"/>
            <a:chExt cx="5000460" cy="1425988"/>
          </a:xfrm>
        </p:grpSpPr>
        <p:pic>
          <p:nvPicPr>
            <p:cNvPr id="14468" name="Google Shape;14468;p1227"/>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4469" name="Google Shape;14469;p1227"/>
            <p:cNvGrpSpPr/>
            <p:nvPr/>
          </p:nvGrpSpPr>
          <p:grpSpPr>
            <a:xfrm>
              <a:off x="7191545" y="0"/>
              <a:ext cx="5000460" cy="1425988"/>
              <a:chOff x="7191545" y="0"/>
              <a:chExt cx="5000460" cy="1425988"/>
            </a:xfrm>
          </p:grpSpPr>
          <p:sp>
            <p:nvSpPr>
              <p:cNvPr id="14470" name="Google Shape;14470;p1227"/>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4471" name="Google Shape;14471;p1227"/>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4472" name="Google Shape;14472;p1227"/>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473" name="Google Shape;14473;p1227"/>
          <p:cNvSpPr txBox="1">
            <a:spLocks noGrp="1"/>
          </p:cNvSpPr>
          <p:nvPr>
            <p:ph type="body" idx="1"/>
          </p:nvPr>
        </p:nvSpPr>
        <p:spPr>
          <a:xfrm>
            <a:off x="914405" y="2521740"/>
            <a:ext cx="8081960"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474" name="Google Shape;14474;p1227"/>
          <p:cNvSpPr txBox="1">
            <a:spLocks noGrp="1"/>
          </p:cNvSpPr>
          <p:nvPr>
            <p:ph type="body" idx="2"/>
          </p:nvPr>
        </p:nvSpPr>
        <p:spPr>
          <a:xfrm>
            <a:off x="914405" y="3757607"/>
            <a:ext cx="8081960" cy="5526875"/>
          </a:xfrm>
          <a:prstGeom prst="rect">
            <a:avLst/>
          </a:prstGeom>
          <a:solidFill>
            <a:srgbClr val="F3F6FB"/>
          </a:solidFill>
          <a:ln>
            <a:noFill/>
          </a:ln>
        </p:spPr>
        <p:txBody>
          <a:bodyPr spcFirstLastPara="1" wrap="square" lIns="182850" tIns="0" rIns="182850" bIns="0" anchor="t" anchorCtr="0">
            <a:norm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475" name="Google Shape;14475;p1227"/>
          <p:cNvSpPr txBox="1">
            <a:spLocks noGrp="1"/>
          </p:cNvSpPr>
          <p:nvPr>
            <p:ph type="body" idx="3"/>
          </p:nvPr>
        </p:nvSpPr>
        <p:spPr>
          <a:xfrm>
            <a:off x="9258301" y="2521740"/>
            <a:ext cx="8115305"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476" name="Google Shape;14476;p1227"/>
          <p:cNvSpPr txBox="1">
            <a:spLocks noGrp="1"/>
          </p:cNvSpPr>
          <p:nvPr>
            <p:ph type="body" idx="4"/>
          </p:nvPr>
        </p:nvSpPr>
        <p:spPr>
          <a:xfrm>
            <a:off x="9258301" y="3757607"/>
            <a:ext cx="8115305" cy="5526875"/>
          </a:xfrm>
          <a:prstGeom prst="rect">
            <a:avLst/>
          </a:prstGeom>
          <a:solidFill>
            <a:srgbClr val="F3F6FB"/>
          </a:solidFill>
          <a:ln>
            <a:noFill/>
          </a:ln>
        </p:spPr>
        <p:txBody>
          <a:bodyPr spcFirstLastPara="1" wrap="square" lIns="182850" tIns="0" rIns="182850" bIns="0" anchor="t" anchorCtr="0">
            <a:no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477" name="Google Shape;14477;p1227"/>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4478" name="Google Shape;14478;p1227"/>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4479" name="Google Shape;14479;p1227"/>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479.xml><?xml version="1.0" encoding="utf-8"?>
<p:sldLayout xmlns:a="http://schemas.openxmlformats.org/drawingml/2006/main" xmlns:r="http://schemas.openxmlformats.org/officeDocument/2006/relationships" xmlns:p="http://schemas.openxmlformats.org/presentationml/2006/main" matchingName="Title Only 10">
  <p:cSld name="Title Only 10">
    <p:spTree>
      <p:nvGrpSpPr>
        <p:cNvPr id="1" name="Shape 14480"/>
        <p:cNvGrpSpPr/>
        <p:nvPr/>
      </p:nvGrpSpPr>
      <p:grpSpPr>
        <a:xfrm>
          <a:off x="0" y="0"/>
          <a:ext cx="0" cy="0"/>
          <a:chOff x="0" y="0"/>
          <a:chExt cx="0" cy="0"/>
        </a:xfrm>
      </p:grpSpPr>
      <p:grpSp>
        <p:nvGrpSpPr>
          <p:cNvPr id="14481" name="Google Shape;14481;p1228"/>
          <p:cNvGrpSpPr/>
          <p:nvPr/>
        </p:nvGrpSpPr>
        <p:grpSpPr>
          <a:xfrm>
            <a:off x="10787318" y="0"/>
            <a:ext cx="7500690" cy="2138982"/>
            <a:chOff x="7191545" y="0"/>
            <a:chExt cx="5000460" cy="1425988"/>
          </a:xfrm>
        </p:grpSpPr>
        <p:pic>
          <p:nvPicPr>
            <p:cNvPr id="14482" name="Google Shape;14482;p1228"/>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4483" name="Google Shape;14483;p1228"/>
            <p:cNvGrpSpPr/>
            <p:nvPr/>
          </p:nvGrpSpPr>
          <p:grpSpPr>
            <a:xfrm>
              <a:off x="7191545" y="0"/>
              <a:ext cx="5000460" cy="1425988"/>
              <a:chOff x="7191545" y="0"/>
              <a:chExt cx="5000460" cy="1425988"/>
            </a:xfrm>
          </p:grpSpPr>
          <p:sp>
            <p:nvSpPr>
              <p:cNvPr id="14484" name="Google Shape;14484;p1228"/>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4485" name="Google Shape;14485;p1228"/>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4486" name="Google Shape;14486;p1228"/>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487" name="Google Shape;14487;p1228"/>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4488" name="Google Shape;14488;p1228"/>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4489" name="Google Shape;14489;p1228"/>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480.xml><?xml version="1.0" encoding="utf-8"?>
<p:sldLayout xmlns:a="http://schemas.openxmlformats.org/drawingml/2006/main" xmlns:r="http://schemas.openxmlformats.org/officeDocument/2006/relationships" xmlns:p="http://schemas.openxmlformats.org/presentationml/2006/main" matchingName="End 11">
  <p:cSld name="End 11">
    <p:spTree>
      <p:nvGrpSpPr>
        <p:cNvPr id="1" name="Shape 14490"/>
        <p:cNvGrpSpPr/>
        <p:nvPr/>
      </p:nvGrpSpPr>
      <p:grpSpPr>
        <a:xfrm>
          <a:off x="0" y="0"/>
          <a:ext cx="0" cy="0"/>
          <a:chOff x="0" y="0"/>
          <a:chExt cx="0" cy="0"/>
        </a:xfrm>
      </p:grpSpPr>
      <p:grpSp>
        <p:nvGrpSpPr>
          <p:cNvPr id="14491" name="Google Shape;14491;p1229"/>
          <p:cNvGrpSpPr/>
          <p:nvPr/>
        </p:nvGrpSpPr>
        <p:grpSpPr>
          <a:xfrm>
            <a:off x="0" y="0"/>
            <a:ext cx="18287994" cy="3223245"/>
            <a:chOff x="0" y="0"/>
            <a:chExt cx="12191996" cy="2148830"/>
          </a:xfrm>
        </p:grpSpPr>
        <p:sp>
          <p:nvSpPr>
            <p:cNvPr id="14492" name="Google Shape;14492;p1229"/>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4493" name="Google Shape;14493;p1229"/>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sp>
        <p:nvSpPr>
          <p:cNvPr id="14494" name="Google Shape;14494;p1229"/>
          <p:cNvSpPr/>
          <p:nvPr/>
        </p:nvSpPr>
        <p:spPr>
          <a:xfrm>
            <a:off x="1353549" y="2276540"/>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4495" name="Google Shape;14495;p1229"/>
          <p:cNvSpPr txBox="1">
            <a:spLocks noGrp="1"/>
          </p:cNvSpPr>
          <p:nvPr>
            <p:ph type="body" idx="1"/>
          </p:nvPr>
        </p:nvSpPr>
        <p:spPr>
          <a:xfrm>
            <a:off x="1828795" y="5143501"/>
            <a:ext cx="8373974" cy="2120342"/>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496" name="Google Shape;14496;p1229"/>
          <p:cNvSpPr txBox="1">
            <a:spLocks noGrp="1"/>
          </p:cNvSpPr>
          <p:nvPr>
            <p:ph type="title"/>
          </p:nvPr>
        </p:nvSpPr>
        <p:spPr>
          <a:xfrm>
            <a:off x="1828795" y="2831229"/>
            <a:ext cx="8373974" cy="161739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4497" name="Google Shape;14497;p1229"/>
          <p:cNvPicPr preferRelativeResize="0"/>
          <p:nvPr/>
        </p:nvPicPr>
        <p:blipFill rotWithShape="1">
          <a:blip r:embed="rId2">
            <a:alphaModFix/>
          </a:blip>
          <a:srcRect/>
          <a:stretch/>
        </p:blipFill>
        <p:spPr>
          <a:xfrm>
            <a:off x="1353549" y="342557"/>
            <a:ext cx="3037970" cy="1367910"/>
          </a:xfrm>
          <a:prstGeom prst="rect">
            <a:avLst/>
          </a:prstGeom>
          <a:noFill/>
          <a:ln>
            <a:noFill/>
          </a:ln>
        </p:spPr>
      </p:pic>
    </p:spTree>
  </p:cSld>
  <p:clrMapOvr>
    <a:masterClrMapping/>
  </p:clrMapOvr>
</p:sldLayout>
</file>

<file path=ppt/slideLayouts/slideLayout1481.xml><?xml version="1.0" encoding="utf-8"?>
<p:sldLayout xmlns:a="http://schemas.openxmlformats.org/drawingml/2006/main" xmlns:r="http://schemas.openxmlformats.org/officeDocument/2006/relationships" xmlns:p="http://schemas.openxmlformats.org/presentationml/2006/main" matchingName="Blank 9">
  <p:cSld name="Blank 9">
    <p:spTree>
      <p:nvGrpSpPr>
        <p:cNvPr id="1" name="Shape 14498"/>
        <p:cNvGrpSpPr/>
        <p:nvPr/>
      </p:nvGrpSpPr>
      <p:grpSpPr>
        <a:xfrm>
          <a:off x="0" y="0"/>
          <a:ext cx="0" cy="0"/>
          <a:chOff x="0" y="0"/>
          <a:chExt cx="0" cy="0"/>
        </a:xfrm>
      </p:grpSpPr>
      <p:sp>
        <p:nvSpPr>
          <p:cNvPr id="14499" name="Google Shape;14499;p1230"/>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4500" name="Google Shape;14500;p1230"/>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4501" name="Google Shape;14501;p1230"/>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4502" name="Google Shape;14502;p1230"/>
          <p:cNvGrpSpPr/>
          <p:nvPr/>
        </p:nvGrpSpPr>
        <p:grpSpPr>
          <a:xfrm>
            <a:off x="10787318" y="0"/>
            <a:ext cx="7500690" cy="2138982"/>
            <a:chOff x="7191545" y="0"/>
            <a:chExt cx="5000460" cy="1425988"/>
          </a:xfrm>
        </p:grpSpPr>
        <p:pic>
          <p:nvPicPr>
            <p:cNvPr id="14503" name="Google Shape;14503;p123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4504" name="Google Shape;14504;p1230"/>
            <p:cNvGrpSpPr/>
            <p:nvPr/>
          </p:nvGrpSpPr>
          <p:grpSpPr>
            <a:xfrm>
              <a:off x="7191545" y="0"/>
              <a:ext cx="5000460" cy="1425988"/>
              <a:chOff x="7191545" y="0"/>
              <a:chExt cx="5000460" cy="1425988"/>
            </a:xfrm>
          </p:grpSpPr>
          <p:sp>
            <p:nvSpPr>
              <p:cNvPr id="14505" name="Google Shape;14505;p123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4506" name="Google Shape;14506;p123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Tree>
  </p:cSld>
  <p:clrMapOvr>
    <a:masterClrMapping/>
  </p:clrMapOvr>
</p:sldLayout>
</file>

<file path=ppt/slideLayouts/slideLayout1482.xml><?xml version="1.0" encoding="utf-8"?>
<p:sldLayout xmlns:a="http://schemas.openxmlformats.org/drawingml/2006/main" xmlns:r="http://schemas.openxmlformats.org/officeDocument/2006/relationships" xmlns:p="http://schemas.openxmlformats.org/presentationml/2006/main" matchingName="1_Title Slide">
  <p:cSld name="1_Title Slide">
    <p:spTree>
      <p:nvGrpSpPr>
        <p:cNvPr id="1" name="Shape 14507"/>
        <p:cNvGrpSpPr/>
        <p:nvPr/>
      </p:nvGrpSpPr>
      <p:grpSpPr>
        <a:xfrm>
          <a:off x="0" y="0"/>
          <a:ext cx="0" cy="0"/>
          <a:chOff x="0" y="0"/>
          <a:chExt cx="0" cy="0"/>
        </a:xfrm>
      </p:grpSpPr>
      <p:sp>
        <p:nvSpPr>
          <p:cNvPr id="14508" name="Google Shape;14508;p1231"/>
          <p:cNvSpPr/>
          <p:nvPr/>
        </p:nvSpPr>
        <p:spPr>
          <a:xfrm>
            <a:off x="-31752" y="9944100"/>
            <a:ext cx="18319748" cy="342900"/>
          </a:xfrm>
          <a:prstGeom prst="rect">
            <a:avLst/>
          </a:prstGeom>
          <a:solidFill>
            <a:srgbClr val="767676"/>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pic>
        <p:nvPicPr>
          <p:cNvPr id="14509" name="Google Shape;14509;p1231"/>
          <p:cNvPicPr preferRelativeResize="0"/>
          <p:nvPr/>
        </p:nvPicPr>
        <p:blipFill rotWithShape="1">
          <a:blip r:embed="rId2">
            <a:alphaModFix/>
          </a:blip>
          <a:srcRect/>
          <a:stretch/>
        </p:blipFill>
        <p:spPr>
          <a:xfrm>
            <a:off x="11918957" y="612775"/>
            <a:ext cx="5559423" cy="2720979"/>
          </a:xfrm>
          <a:prstGeom prst="rect">
            <a:avLst/>
          </a:prstGeom>
          <a:noFill/>
          <a:ln>
            <a:noFill/>
          </a:ln>
        </p:spPr>
      </p:pic>
      <p:grpSp>
        <p:nvGrpSpPr>
          <p:cNvPr id="14510" name="Google Shape;14510;p1231"/>
          <p:cNvGrpSpPr/>
          <p:nvPr/>
        </p:nvGrpSpPr>
        <p:grpSpPr>
          <a:xfrm>
            <a:off x="1" y="0"/>
            <a:ext cx="2794004" cy="9944100"/>
            <a:chOff x="0" y="0"/>
            <a:chExt cx="1862669" cy="6629400"/>
          </a:xfrm>
        </p:grpSpPr>
        <p:sp>
          <p:nvSpPr>
            <p:cNvPr id="14511" name="Google Shape;14511;p1231"/>
            <p:cNvSpPr/>
            <p:nvPr/>
          </p:nvSpPr>
          <p:spPr>
            <a:xfrm>
              <a:off x="0" y="0"/>
              <a:ext cx="1782229" cy="6629400"/>
            </a:xfrm>
            <a:prstGeom prst="rect">
              <a:avLst/>
            </a:prstGeom>
            <a:solidFill>
              <a:srgbClr val="800000"/>
            </a:solidFill>
            <a:ln>
              <a:noFill/>
            </a:ln>
          </p:spPr>
          <p:txBody>
            <a:bodyPr spcFirstLastPara="1" wrap="square" lIns="91400" tIns="45700" rIns="91400" bIns="45700" anchor="t"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pic>
          <p:nvPicPr>
            <p:cNvPr id="14512" name="Google Shape;14512;p1231"/>
            <p:cNvPicPr preferRelativeResize="0"/>
            <p:nvPr/>
          </p:nvPicPr>
          <p:blipFill rotWithShape="1">
            <a:blip r:embed="rId3">
              <a:alphaModFix/>
            </a:blip>
            <a:srcRect/>
            <a:stretch/>
          </p:blipFill>
          <p:spPr>
            <a:xfrm>
              <a:off x="0" y="0"/>
              <a:ext cx="1862669" cy="6629400"/>
            </a:xfrm>
            <a:prstGeom prst="rect">
              <a:avLst/>
            </a:prstGeom>
            <a:solidFill>
              <a:srgbClr val="79818A"/>
            </a:solidFill>
            <a:ln>
              <a:noFill/>
            </a:ln>
          </p:spPr>
        </p:pic>
      </p:grpSp>
      <p:sp>
        <p:nvSpPr>
          <p:cNvPr id="14513" name="Google Shape;14513;p1231"/>
          <p:cNvSpPr txBox="1">
            <a:spLocks noGrp="1"/>
          </p:cNvSpPr>
          <p:nvPr>
            <p:ph type="subTitle" idx="1"/>
          </p:nvPr>
        </p:nvSpPr>
        <p:spPr>
          <a:xfrm>
            <a:off x="4721238" y="6293640"/>
            <a:ext cx="8232768" cy="548640"/>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1867"/>
              <a:buChar char="•"/>
              <a:defRPr sz="2801"/>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14514" name="Google Shape;14514;p1231"/>
          <p:cNvSpPr txBox="1">
            <a:spLocks noGrp="1"/>
          </p:cNvSpPr>
          <p:nvPr>
            <p:ph type="title"/>
          </p:nvPr>
        </p:nvSpPr>
        <p:spPr>
          <a:xfrm>
            <a:off x="2432807" y="2709637"/>
            <a:ext cx="15284739" cy="3417314"/>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79818A"/>
              </a:buClr>
              <a:buSzPts val="8000"/>
              <a:buFont typeface="Calibri"/>
              <a:buNone/>
              <a:defRPr sz="8000">
                <a:solidFill>
                  <a:srgbClr val="79818A"/>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515" name="Google Shape;14515;p1231"/>
          <p:cNvSpPr txBox="1">
            <a:spLocks noGrp="1"/>
          </p:cNvSpPr>
          <p:nvPr>
            <p:ph type="body" idx="2"/>
          </p:nvPr>
        </p:nvSpPr>
        <p:spPr>
          <a:xfrm>
            <a:off x="4721225" y="6900863"/>
            <a:ext cx="8229600" cy="548640"/>
          </a:xfrm>
          <a:prstGeom prst="rect">
            <a:avLst/>
          </a:prstGeom>
          <a:noFill/>
          <a:ln>
            <a:noFill/>
          </a:ln>
        </p:spPr>
        <p:txBody>
          <a:bodyPr spcFirstLastPara="1" wrap="square" lIns="91400" tIns="45700" rIns="91400" bIns="45700" anchor="t" anchorCtr="0">
            <a:noAutofit/>
          </a:bodyPr>
          <a:lstStyle>
            <a:lvl1pPr marL="457200" lvl="0" indent="-347155" algn="l">
              <a:lnSpc>
                <a:spcPct val="100000"/>
              </a:lnSpc>
              <a:spcBef>
                <a:spcPts val="1500"/>
              </a:spcBef>
              <a:spcAft>
                <a:spcPts val="0"/>
              </a:spcAft>
              <a:buSzPts val="1867"/>
              <a:buChar char="•"/>
              <a:defRPr sz="2801"/>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516" name="Google Shape;14516;p1231"/>
          <p:cNvSpPr txBox="1">
            <a:spLocks noGrp="1"/>
          </p:cNvSpPr>
          <p:nvPr>
            <p:ph type="body" idx="3"/>
          </p:nvPr>
        </p:nvSpPr>
        <p:spPr>
          <a:xfrm>
            <a:off x="4721225" y="7508084"/>
            <a:ext cx="8229600" cy="548640"/>
          </a:xfrm>
          <a:prstGeom prst="rect">
            <a:avLst/>
          </a:prstGeom>
          <a:noFill/>
          <a:ln>
            <a:noFill/>
          </a:ln>
        </p:spPr>
        <p:txBody>
          <a:bodyPr spcFirstLastPara="1" wrap="square" lIns="91400" tIns="45700" rIns="91400" bIns="45700" anchor="t" anchorCtr="0">
            <a:noAutofit/>
          </a:bodyPr>
          <a:lstStyle>
            <a:lvl1pPr marL="457200" lvl="0" indent="-347155" algn="l">
              <a:lnSpc>
                <a:spcPct val="100000"/>
              </a:lnSpc>
              <a:spcBef>
                <a:spcPts val="1500"/>
              </a:spcBef>
              <a:spcAft>
                <a:spcPts val="0"/>
              </a:spcAft>
              <a:buSzPts val="1867"/>
              <a:buChar char="•"/>
              <a:defRPr sz="2801"/>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483.xml><?xml version="1.0" encoding="utf-8"?>
<p:sldLayout xmlns:a="http://schemas.openxmlformats.org/drawingml/2006/main" xmlns:r="http://schemas.openxmlformats.org/officeDocument/2006/relationships" xmlns:p="http://schemas.openxmlformats.org/presentationml/2006/main" matchingName="2_Title Slide">
  <p:cSld name="2_Title Slide">
    <p:spTree>
      <p:nvGrpSpPr>
        <p:cNvPr id="1" name="Shape 14517"/>
        <p:cNvGrpSpPr/>
        <p:nvPr/>
      </p:nvGrpSpPr>
      <p:grpSpPr>
        <a:xfrm>
          <a:off x="0" y="0"/>
          <a:ext cx="0" cy="0"/>
          <a:chOff x="0" y="0"/>
          <a:chExt cx="0" cy="0"/>
        </a:xfrm>
      </p:grpSpPr>
      <p:sp>
        <p:nvSpPr>
          <p:cNvPr id="14518" name="Google Shape;14518;p1232"/>
          <p:cNvSpPr/>
          <p:nvPr/>
        </p:nvSpPr>
        <p:spPr>
          <a:xfrm>
            <a:off x="-31752" y="9944100"/>
            <a:ext cx="18319748" cy="342900"/>
          </a:xfrm>
          <a:prstGeom prst="rect">
            <a:avLst/>
          </a:prstGeom>
          <a:solidFill>
            <a:srgbClr val="767676"/>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pic>
        <p:nvPicPr>
          <p:cNvPr id="14519" name="Google Shape;14519;p1232"/>
          <p:cNvPicPr preferRelativeResize="0"/>
          <p:nvPr/>
        </p:nvPicPr>
        <p:blipFill rotWithShape="1">
          <a:blip r:embed="rId2">
            <a:alphaModFix/>
          </a:blip>
          <a:srcRect/>
          <a:stretch/>
        </p:blipFill>
        <p:spPr>
          <a:xfrm>
            <a:off x="11918957" y="612775"/>
            <a:ext cx="5559423" cy="2720979"/>
          </a:xfrm>
          <a:prstGeom prst="rect">
            <a:avLst/>
          </a:prstGeom>
          <a:noFill/>
          <a:ln>
            <a:noFill/>
          </a:ln>
        </p:spPr>
      </p:pic>
      <p:grpSp>
        <p:nvGrpSpPr>
          <p:cNvPr id="14520" name="Google Shape;14520;p1232"/>
          <p:cNvGrpSpPr/>
          <p:nvPr/>
        </p:nvGrpSpPr>
        <p:grpSpPr>
          <a:xfrm>
            <a:off x="1" y="0"/>
            <a:ext cx="2794004" cy="9944100"/>
            <a:chOff x="0" y="0"/>
            <a:chExt cx="1862669" cy="6629400"/>
          </a:xfrm>
        </p:grpSpPr>
        <p:sp>
          <p:nvSpPr>
            <p:cNvPr id="14521" name="Google Shape;14521;p1232"/>
            <p:cNvSpPr/>
            <p:nvPr/>
          </p:nvSpPr>
          <p:spPr>
            <a:xfrm>
              <a:off x="0" y="0"/>
              <a:ext cx="1782229" cy="6629400"/>
            </a:xfrm>
            <a:prstGeom prst="rect">
              <a:avLst/>
            </a:prstGeom>
            <a:solidFill>
              <a:srgbClr val="800000"/>
            </a:solidFill>
            <a:ln>
              <a:noFill/>
            </a:ln>
          </p:spPr>
          <p:txBody>
            <a:bodyPr spcFirstLastPara="1" wrap="square" lIns="91400" tIns="45700" rIns="91400" bIns="45700" anchor="t"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pic>
          <p:nvPicPr>
            <p:cNvPr id="14522" name="Google Shape;14522;p1232"/>
            <p:cNvPicPr preferRelativeResize="0"/>
            <p:nvPr/>
          </p:nvPicPr>
          <p:blipFill rotWithShape="1">
            <a:blip r:embed="rId3">
              <a:alphaModFix/>
            </a:blip>
            <a:srcRect/>
            <a:stretch/>
          </p:blipFill>
          <p:spPr>
            <a:xfrm>
              <a:off x="0" y="0"/>
              <a:ext cx="1862669" cy="6629400"/>
            </a:xfrm>
            <a:prstGeom prst="rect">
              <a:avLst/>
            </a:prstGeom>
            <a:solidFill>
              <a:srgbClr val="79818A"/>
            </a:solidFill>
            <a:ln>
              <a:noFill/>
            </a:ln>
          </p:spPr>
        </p:pic>
      </p:grpSp>
      <p:sp>
        <p:nvSpPr>
          <p:cNvPr id="14523" name="Google Shape;14523;p1232"/>
          <p:cNvSpPr txBox="1">
            <a:spLocks noGrp="1"/>
          </p:cNvSpPr>
          <p:nvPr>
            <p:ph type="subTitle" idx="1"/>
          </p:nvPr>
        </p:nvSpPr>
        <p:spPr>
          <a:xfrm>
            <a:off x="4721238" y="6293640"/>
            <a:ext cx="8232768" cy="548640"/>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1867"/>
              <a:buChar char="•"/>
              <a:defRPr sz="2801"/>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14524" name="Google Shape;14524;p1232"/>
          <p:cNvSpPr txBox="1">
            <a:spLocks noGrp="1"/>
          </p:cNvSpPr>
          <p:nvPr>
            <p:ph type="title"/>
          </p:nvPr>
        </p:nvSpPr>
        <p:spPr>
          <a:xfrm>
            <a:off x="2432807" y="2709637"/>
            <a:ext cx="15284739" cy="3417314"/>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79818A"/>
              </a:buClr>
              <a:buSzPts val="8000"/>
              <a:buFont typeface="Calibri"/>
              <a:buNone/>
              <a:defRPr sz="8000">
                <a:solidFill>
                  <a:srgbClr val="79818A"/>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525" name="Google Shape;14525;p1232"/>
          <p:cNvSpPr txBox="1">
            <a:spLocks noGrp="1"/>
          </p:cNvSpPr>
          <p:nvPr>
            <p:ph type="body" idx="2"/>
          </p:nvPr>
        </p:nvSpPr>
        <p:spPr>
          <a:xfrm>
            <a:off x="4721225" y="6900863"/>
            <a:ext cx="8229600" cy="548640"/>
          </a:xfrm>
          <a:prstGeom prst="rect">
            <a:avLst/>
          </a:prstGeom>
          <a:noFill/>
          <a:ln>
            <a:noFill/>
          </a:ln>
        </p:spPr>
        <p:txBody>
          <a:bodyPr spcFirstLastPara="1" wrap="square" lIns="91400" tIns="45700" rIns="91400" bIns="45700" anchor="t" anchorCtr="0">
            <a:noAutofit/>
          </a:bodyPr>
          <a:lstStyle>
            <a:lvl1pPr marL="457200" lvl="0" indent="-347155" algn="l">
              <a:lnSpc>
                <a:spcPct val="100000"/>
              </a:lnSpc>
              <a:spcBef>
                <a:spcPts val="1500"/>
              </a:spcBef>
              <a:spcAft>
                <a:spcPts val="0"/>
              </a:spcAft>
              <a:buSzPts val="1867"/>
              <a:buChar char="•"/>
              <a:defRPr sz="2801"/>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526" name="Google Shape;14526;p1232"/>
          <p:cNvSpPr txBox="1">
            <a:spLocks noGrp="1"/>
          </p:cNvSpPr>
          <p:nvPr>
            <p:ph type="body" idx="3"/>
          </p:nvPr>
        </p:nvSpPr>
        <p:spPr>
          <a:xfrm>
            <a:off x="4721225" y="7508084"/>
            <a:ext cx="8229600" cy="548640"/>
          </a:xfrm>
          <a:prstGeom prst="rect">
            <a:avLst/>
          </a:prstGeom>
          <a:noFill/>
          <a:ln>
            <a:noFill/>
          </a:ln>
        </p:spPr>
        <p:txBody>
          <a:bodyPr spcFirstLastPara="1" wrap="square" lIns="91400" tIns="45700" rIns="91400" bIns="45700" anchor="t" anchorCtr="0">
            <a:noAutofit/>
          </a:bodyPr>
          <a:lstStyle>
            <a:lvl1pPr marL="457200" lvl="0" indent="-347155" algn="l">
              <a:lnSpc>
                <a:spcPct val="100000"/>
              </a:lnSpc>
              <a:spcBef>
                <a:spcPts val="1500"/>
              </a:spcBef>
              <a:spcAft>
                <a:spcPts val="0"/>
              </a:spcAft>
              <a:buSzPts val="1867"/>
              <a:buChar char="•"/>
              <a:defRPr sz="2801"/>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484.xml><?xml version="1.0" encoding="utf-8"?>
<p:sldLayout xmlns:a="http://schemas.openxmlformats.org/drawingml/2006/main" xmlns:r="http://schemas.openxmlformats.org/officeDocument/2006/relationships" xmlns:p="http://schemas.openxmlformats.org/presentationml/2006/main" matchingName="3_Title Slide">
  <p:cSld name="3_Title Slide">
    <p:spTree>
      <p:nvGrpSpPr>
        <p:cNvPr id="1" name="Shape 14527"/>
        <p:cNvGrpSpPr/>
        <p:nvPr/>
      </p:nvGrpSpPr>
      <p:grpSpPr>
        <a:xfrm>
          <a:off x="0" y="0"/>
          <a:ext cx="0" cy="0"/>
          <a:chOff x="0" y="0"/>
          <a:chExt cx="0" cy="0"/>
        </a:xfrm>
      </p:grpSpPr>
      <p:sp>
        <p:nvSpPr>
          <p:cNvPr id="14528" name="Google Shape;14528;p1233"/>
          <p:cNvSpPr/>
          <p:nvPr/>
        </p:nvSpPr>
        <p:spPr>
          <a:xfrm>
            <a:off x="-31752" y="9944100"/>
            <a:ext cx="18319748" cy="342900"/>
          </a:xfrm>
          <a:prstGeom prst="rect">
            <a:avLst/>
          </a:prstGeom>
          <a:solidFill>
            <a:srgbClr val="767676"/>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pic>
        <p:nvPicPr>
          <p:cNvPr id="14529" name="Google Shape;14529;p1233"/>
          <p:cNvPicPr preferRelativeResize="0"/>
          <p:nvPr/>
        </p:nvPicPr>
        <p:blipFill rotWithShape="1">
          <a:blip r:embed="rId2">
            <a:alphaModFix/>
          </a:blip>
          <a:srcRect/>
          <a:stretch/>
        </p:blipFill>
        <p:spPr>
          <a:xfrm>
            <a:off x="11918957" y="612775"/>
            <a:ext cx="5559423" cy="2720979"/>
          </a:xfrm>
          <a:prstGeom prst="rect">
            <a:avLst/>
          </a:prstGeom>
          <a:noFill/>
          <a:ln>
            <a:noFill/>
          </a:ln>
        </p:spPr>
      </p:pic>
      <p:grpSp>
        <p:nvGrpSpPr>
          <p:cNvPr id="14530" name="Google Shape;14530;p1233"/>
          <p:cNvGrpSpPr/>
          <p:nvPr/>
        </p:nvGrpSpPr>
        <p:grpSpPr>
          <a:xfrm>
            <a:off x="1" y="0"/>
            <a:ext cx="2794004" cy="9944100"/>
            <a:chOff x="0" y="0"/>
            <a:chExt cx="1862669" cy="6629400"/>
          </a:xfrm>
        </p:grpSpPr>
        <p:sp>
          <p:nvSpPr>
            <p:cNvPr id="14531" name="Google Shape;14531;p1233"/>
            <p:cNvSpPr/>
            <p:nvPr/>
          </p:nvSpPr>
          <p:spPr>
            <a:xfrm>
              <a:off x="0" y="0"/>
              <a:ext cx="1782229" cy="6629400"/>
            </a:xfrm>
            <a:prstGeom prst="rect">
              <a:avLst/>
            </a:prstGeom>
            <a:solidFill>
              <a:srgbClr val="800000"/>
            </a:solidFill>
            <a:ln>
              <a:noFill/>
            </a:ln>
          </p:spPr>
          <p:txBody>
            <a:bodyPr spcFirstLastPara="1" wrap="square" lIns="91400" tIns="45700" rIns="91400" bIns="45700" anchor="t"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pic>
          <p:nvPicPr>
            <p:cNvPr id="14532" name="Google Shape;14532;p1233"/>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0" y="0"/>
              <a:ext cx="1862669" cy="6629400"/>
            </a:xfrm>
            <a:prstGeom prst="rect">
              <a:avLst/>
            </a:prstGeom>
            <a:solidFill>
              <a:srgbClr val="79818A"/>
            </a:solidFill>
            <a:ln>
              <a:noFill/>
            </a:ln>
          </p:spPr>
        </p:pic>
      </p:grpSp>
      <p:sp>
        <p:nvSpPr>
          <p:cNvPr id="14533" name="Google Shape;14533;p1233"/>
          <p:cNvSpPr txBox="1">
            <a:spLocks noGrp="1"/>
          </p:cNvSpPr>
          <p:nvPr>
            <p:ph type="subTitle" idx="1"/>
          </p:nvPr>
        </p:nvSpPr>
        <p:spPr>
          <a:xfrm>
            <a:off x="4721238" y="6293640"/>
            <a:ext cx="8232768" cy="548640"/>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1867"/>
              <a:buChar char="•"/>
              <a:defRPr sz="2801"/>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14534" name="Google Shape;14534;p1233"/>
          <p:cNvSpPr txBox="1">
            <a:spLocks noGrp="1"/>
          </p:cNvSpPr>
          <p:nvPr>
            <p:ph type="title"/>
          </p:nvPr>
        </p:nvSpPr>
        <p:spPr>
          <a:xfrm>
            <a:off x="2432807" y="2709637"/>
            <a:ext cx="15284739" cy="3417314"/>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79818A"/>
              </a:buClr>
              <a:buSzPts val="8000"/>
              <a:buFont typeface="Calibri"/>
              <a:buNone/>
              <a:defRPr sz="8000">
                <a:solidFill>
                  <a:srgbClr val="79818A"/>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535" name="Google Shape;14535;p1233"/>
          <p:cNvSpPr txBox="1">
            <a:spLocks noGrp="1"/>
          </p:cNvSpPr>
          <p:nvPr>
            <p:ph type="body" idx="2"/>
          </p:nvPr>
        </p:nvSpPr>
        <p:spPr>
          <a:xfrm>
            <a:off x="4721225" y="6900863"/>
            <a:ext cx="8229600" cy="548640"/>
          </a:xfrm>
          <a:prstGeom prst="rect">
            <a:avLst/>
          </a:prstGeom>
          <a:noFill/>
          <a:ln>
            <a:noFill/>
          </a:ln>
        </p:spPr>
        <p:txBody>
          <a:bodyPr spcFirstLastPara="1" wrap="square" lIns="91400" tIns="45700" rIns="91400" bIns="45700" anchor="t" anchorCtr="0">
            <a:noAutofit/>
          </a:bodyPr>
          <a:lstStyle>
            <a:lvl1pPr marL="457200" lvl="0" indent="-347155" algn="l">
              <a:lnSpc>
                <a:spcPct val="100000"/>
              </a:lnSpc>
              <a:spcBef>
                <a:spcPts val="1500"/>
              </a:spcBef>
              <a:spcAft>
                <a:spcPts val="0"/>
              </a:spcAft>
              <a:buSzPts val="1867"/>
              <a:buChar char="•"/>
              <a:defRPr sz="2801"/>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536" name="Google Shape;14536;p1233"/>
          <p:cNvSpPr txBox="1">
            <a:spLocks noGrp="1"/>
          </p:cNvSpPr>
          <p:nvPr>
            <p:ph type="body" idx="3"/>
          </p:nvPr>
        </p:nvSpPr>
        <p:spPr>
          <a:xfrm>
            <a:off x="4721225" y="7508084"/>
            <a:ext cx="8229600" cy="548640"/>
          </a:xfrm>
          <a:prstGeom prst="rect">
            <a:avLst/>
          </a:prstGeom>
          <a:noFill/>
          <a:ln>
            <a:noFill/>
          </a:ln>
        </p:spPr>
        <p:txBody>
          <a:bodyPr spcFirstLastPara="1" wrap="square" lIns="91400" tIns="45700" rIns="91400" bIns="45700" anchor="t" anchorCtr="0">
            <a:noAutofit/>
          </a:bodyPr>
          <a:lstStyle>
            <a:lvl1pPr marL="457200" lvl="0" indent="-347155" algn="l">
              <a:lnSpc>
                <a:spcPct val="100000"/>
              </a:lnSpc>
              <a:spcBef>
                <a:spcPts val="1500"/>
              </a:spcBef>
              <a:spcAft>
                <a:spcPts val="0"/>
              </a:spcAft>
              <a:buSzPts val="1867"/>
              <a:buChar char="•"/>
              <a:defRPr sz="2801"/>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485.xml><?xml version="1.0" encoding="utf-8"?>
<p:sldLayout xmlns:a="http://schemas.openxmlformats.org/drawingml/2006/main" xmlns:r="http://schemas.openxmlformats.org/officeDocument/2006/relationships" xmlns:p="http://schemas.openxmlformats.org/presentationml/2006/main" matchingName="Table of Content">
  <p:cSld name="Table of Content">
    <p:spTree>
      <p:nvGrpSpPr>
        <p:cNvPr id="1" name="Shape 14537"/>
        <p:cNvGrpSpPr/>
        <p:nvPr/>
      </p:nvGrpSpPr>
      <p:grpSpPr>
        <a:xfrm>
          <a:off x="0" y="0"/>
          <a:ext cx="0" cy="0"/>
          <a:chOff x="0" y="0"/>
          <a:chExt cx="0" cy="0"/>
        </a:xfrm>
      </p:grpSpPr>
      <p:sp>
        <p:nvSpPr>
          <p:cNvPr id="14538" name="Google Shape;14538;p1234"/>
          <p:cNvSpPr/>
          <p:nvPr/>
        </p:nvSpPr>
        <p:spPr>
          <a:xfrm>
            <a:off x="-15868" y="9931399"/>
            <a:ext cx="18319748" cy="355601"/>
          </a:xfrm>
          <a:prstGeom prst="rect">
            <a:avLst/>
          </a:prstGeom>
          <a:solidFill>
            <a:srgbClr val="767676"/>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14539" name="Google Shape;14539;p1234"/>
          <p:cNvSpPr txBox="1">
            <a:spLocks noGrp="1"/>
          </p:cNvSpPr>
          <p:nvPr>
            <p:ph type="title"/>
          </p:nvPr>
        </p:nvSpPr>
        <p:spPr>
          <a:xfrm>
            <a:off x="327167" y="337262"/>
            <a:ext cx="17573583" cy="853985"/>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79818A"/>
              </a:buClr>
              <a:buSzPts val="4400"/>
              <a:buFont typeface="Calibri"/>
              <a:buNone/>
              <a:defRPr sz="4400">
                <a:solidFill>
                  <a:srgbClr val="79818A"/>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540" name="Google Shape;14540;p1234"/>
          <p:cNvSpPr txBox="1">
            <a:spLocks noGrp="1"/>
          </p:cNvSpPr>
          <p:nvPr>
            <p:ph type="body" idx="1"/>
          </p:nvPr>
        </p:nvSpPr>
        <p:spPr>
          <a:xfrm>
            <a:off x="327167" y="1375797"/>
            <a:ext cx="17573583" cy="7438008"/>
          </a:xfrm>
          <a:prstGeom prst="rect">
            <a:avLst/>
          </a:prstGeom>
          <a:noFill/>
          <a:ln>
            <a:noFill/>
          </a:ln>
        </p:spPr>
        <p:txBody>
          <a:bodyPr spcFirstLastPara="1" wrap="square" lIns="91400" tIns="45700" rIns="91400" bIns="45700" anchor="t" anchorCtr="0">
            <a:noAutofit/>
          </a:bodyPr>
          <a:lstStyle>
            <a:lvl1pPr marL="457200" lvl="0" indent="-347155" algn="l">
              <a:lnSpc>
                <a:spcPct val="100000"/>
              </a:lnSpc>
              <a:spcBef>
                <a:spcPts val="1500"/>
              </a:spcBef>
              <a:spcAft>
                <a:spcPts val="0"/>
              </a:spcAft>
              <a:buSzPts val="1867"/>
              <a:buFont typeface="Noto Sans Symbols"/>
              <a:buChar char="▪"/>
              <a:defRPr sz="2801" b="1"/>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541" name="Google Shape;14541;p1234"/>
          <p:cNvSpPr txBox="1">
            <a:spLocks noGrp="1"/>
          </p:cNvSpPr>
          <p:nvPr>
            <p:ph type="body" idx="2"/>
          </p:nvPr>
        </p:nvSpPr>
        <p:spPr>
          <a:xfrm>
            <a:off x="5788399" y="8953503"/>
            <a:ext cx="12112352" cy="974727"/>
          </a:xfrm>
          <a:prstGeom prst="rect">
            <a:avLst/>
          </a:prstGeom>
          <a:noFill/>
          <a:ln>
            <a:noFill/>
          </a:ln>
        </p:spPr>
        <p:txBody>
          <a:bodyPr spcFirstLastPara="1" wrap="square" lIns="91400" tIns="45700" rIns="91400" bIns="45700" anchor="b" anchorCtr="0">
            <a:noAutofit/>
          </a:bodyPr>
          <a:lstStyle>
            <a:lvl1pPr marL="457200" lvl="0" indent="-313246" algn="l">
              <a:lnSpc>
                <a:spcPct val="100000"/>
              </a:lnSpc>
              <a:spcBef>
                <a:spcPts val="1500"/>
              </a:spcBef>
              <a:spcAft>
                <a:spcPts val="0"/>
              </a:spcAft>
              <a:buSzPts val="1333"/>
              <a:buChar char="•"/>
              <a:defRPr sz="2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542" name="Google Shape;14542;p1234"/>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1pPr>
            <a:lvl2pPr marL="0" marR="0" lvl="1"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2pPr>
            <a:lvl3pPr marL="0" marR="0" lvl="2"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3pPr>
            <a:lvl4pPr marL="0" marR="0" lvl="3"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4pPr>
            <a:lvl5pPr marL="0" marR="0" lvl="4"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5pPr>
            <a:lvl6pPr marL="0" marR="0" lvl="5"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6pPr>
            <a:lvl7pPr marL="0" marR="0" lvl="6"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7pPr>
            <a:lvl8pPr marL="0" marR="0" lvl="7"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8pPr>
            <a:lvl9pPr marL="0" marR="0" lvl="8"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14543" name="Google Shape;14543;p1234" descr="M:\Marketing Communication and Referral Access\Luis\newbrand\UCM_logo\master\horizontal\UCM_Logo_Master_Brand_Horizontal_Tagline_rgb.jpg"/>
          <p:cNvPicPr preferRelativeResize="0"/>
          <p:nvPr/>
        </p:nvPicPr>
        <p:blipFill rotWithShape="1">
          <a:blip r:embed="rId2">
            <a:alphaModFix/>
          </a:blip>
          <a:srcRect/>
          <a:stretch/>
        </p:blipFill>
        <p:spPr>
          <a:xfrm>
            <a:off x="152397" y="8953503"/>
            <a:ext cx="5556516" cy="977895"/>
          </a:xfrm>
          <a:prstGeom prst="rect">
            <a:avLst/>
          </a:prstGeom>
          <a:noFill/>
          <a:ln>
            <a:noFill/>
          </a:ln>
        </p:spPr>
      </p:pic>
    </p:spTree>
  </p:cSld>
  <p:clrMapOvr>
    <a:masterClrMapping/>
  </p:clrMapOvr>
</p:sldLayout>
</file>

<file path=ppt/slideLayouts/slideLayout1486.xml><?xml version="1.0" encoding="utf-8"?>
<p:sldLayout xmlns:a="http://schemas.openxmlformats.org/drawingml/2006/main" xmlns:r="http://schemas.openxmlformats.org/officeDocument/2006/relationships" xmlns:p="http://schemas.openxmlformats.org/presentationml/2006/main" matchingName="3_Title Slide_Yale Blue 8">
  <p:cSld name="3_Title Slide_Yale Blue 8">
    <p:spTree>
      <p:nvGrpSpPr>
        <p:cNvPr id="1" name="Shape 14544"/>
        <p:cNvGrpSpPr/>
        <p:nvPr/>
      </p:nvGrpSpPr>
      <p:grpSpPr>
        <a:xfrm>
          <a:off x="0" y="0"/>
          <a:ext cx="0" cy="0"/>
          <a:chOff x="0" y="0"/>
          <a:chExt cx="0" cy="0"/>
        </a:xfrm>
      </p:grpSpPr>
      <p:sp>
        <p:nvSpPr>
          <p:cNvPr id="14545" name="Google Shape;14545;p1235"/>
          <p:cNvSpPr txBox="1">
            <a:spLocks noGrp="1"/>
          </p:cNvSpPr>
          <p:nvPr>
            <p:ph type="body" idx="1"/>
          </p:nvPr>
        </p:nvSpPr>
        <p:spPr>
          <a:xfrm>
            <a:off x="4239835" y="8101286"/>
            <a:ext cx="12267920" cy="523310"/>
          </a:xfrm>
          <a:prstGeom prst="rect">
            <a:avLst/>
          </a:prstGeom>
          <a:noFill/>
          <a:ln>
            <a:noFill/>
          </a:ln>
        </p:spPr>
        <p:txBody>
          <a:bodyPr spcFirstLastPara="1" wrap="square" lIns="91400" tIns="45700" rIns="91400" bIns="45700" anchor="t" anchorCtr="0">
            <a:spAutoFit/>
          </a:bodyPr>
          <a:lstStyle>
            <a:lvl1pPr marL="457200" lvl="0" indent="-228600" algn="r">
              <a:lnSpc>
                <a:spcPct val="100000"/>
              </a:lnSpc>
              <a:spcBef>
                <a:spcPts val="1500"/>
              </a:spcBef>
              <a:spcAft>
                <a:spcPts val="0"/>
              </a:spcAft>
              <a:buSzPts val="2400"/>
              <a:buNone/>
              <a:defRPr sz="2801">
                <a:solidFill>
                  <a:srgbClr val="616364"/>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546" name="Google Shape;14546;p1235"/>
          <p:cNvSpPr txBox="1">
            <a:spLocks noGrp="1"/>
          </p:cNvSpPr>
          <p:nvPr>
            <p:ph type="title"/>
          </p:nvPr>
        </p:nvSpPr>
        <p:spPr>
          <a:xfrm>
            <a:off x="4239835" y="2710721"/>
            <a:ext cx="12267920" cy="244419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00314C"/>
              </a:buClr>
              <a:buSzPts val="8000"/>
              <a:buFont typeface="Verdana"/>
              <a:buNone/>
              <a:defRPr sz="800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547" name="Google Shape;14547;p1235"/>
          <p:cNvSpPr txBox="1">
            <a:spLocks noGrp="1"/>
          </p:cNvSpPr>
          <p:nvPr>
            <p:ph type="dt" idx="10"/>
          </p:nvPr>
        </p:nvSpPr>
        <p:spPr>
          <a:xfrm>
            <a:off x="0" y="0"/>
            <a:ext cx="4500000" cy="4500000"/>
          </a:xfrm>
          <a:prstGeom prst="rect">
            <a:avLst/>
          </a:prstGeom>
          <a:noFill/>
          <a:ln>
            <a:noFill/>
          </a:ln>
        </p:spPr>
        <p:txBody>
          <a:bodyPr spcFirstLastPara="1" wrap="square" lIns="91400" tIns="45700" rIns="91400"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14548" name="Google Shape;14548;p1235"/>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549" name="Google Shape;14549;p1235"/>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4550" name="Google Shape;14550;p1235"/>
          <p:cNvSpPr/>
          <p:nvPr/>
        </p:nvSpPr>
        <p:spPr>
          <a:xfrm rot="10799991">
            <a:off x="-42" y="3000335"/>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14551" name="Google Shape;14551;p1235"/>
          <p:cNvSpPr/>
          <p:nvPr/>
        </p:nvSpPr>
        <p:spPr>
          <a:xfrm>
            <a:off x="0" y="9172574"/>
            <a:ext cx="18287994" cy="1114425"/>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14552" name="Google Shape;14552;p1235"/>
          <p:cNvSpPr txBox="1">
            <a:spLocks noGrp="1"/>
          </p:cNvSpPr>
          <p:nvPr>
            <p:ph type="body" idx="2"/>
          </p:nvPr>
        </p:nvSpPr>
        <p:spPr>
          <a:xfrm>
            <a:off x="4239835" y="5171095"/>
            <a:ext cx="12267920" cy="1069971"/>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4800">
                <a:solidFill>
                  <a:srgbClr val="00314C"/>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4553" name="Google Shape;14553;p1235"/>
          <p:cNvPicPr preferRelativeResize="0"/>
          <p:nvPr/>
        </p:nvPicPr>
        <p:blipFill rotWithShape="1">
          <a:blip r:embed="rId2">
            <a:alphaModFix/>
          </a:blip>
          <a:srcRect/>
          <a:stretch/>
        </p:blipFill>
        <p:spPr>
          <a:xfrm>
            <a:off x="4244746" y="6267499"/>
            <a:ext cx="6593939" cy="1710248"/>
          </a:xfrm>
          <a:prstGeom prst="rect">
            <a:avLst/>
          </a:prstGeom>
          <a:noFill/>
          <a:ln>
            <a:noFill/>
          </a:ln>
        </p:spPr>
      </p:pic>
    </p:spTree>
  </p:cSld>
  <p:clrMapOvr>
    <a:masterClrMapping/>
  </p:clrMapOvr>
</p:sldLayout>
</file>

<file path=ppt/slideLayouts/slideLayout1487.xml><?xml version="1.0" encoding="utf-8"?>
<p:sldLayout xmlns:a="http://schemas.openxmlformats.org/drawingml/2006/main" xmlns:r="http://schemas.openxmlformats.org/officeDocument/2006/relationships" xmlns:p="http://schemas.openxmlformats.org/presentationml/2006/main" matchingName="1_Title Slide 2">
  <p:cSld name="1_Title Slide 2">
    <p:spTree>
      <p:nvGrpSpPr>
        <p:cNvPr id="1" name="Shape 14554"/>
        <p:cNvGrpSpPr/>
        <p:nvPr/>
      </p:nvGrpSpPr>
      <p:grpSpPr>
        <a:xfrm>
          <a:off x="0" y="0"/>
          <a:ext cx="0" cy="0"/>
          <a:chOff x="0" y="0"/>
          <a:chExt cx="0" cy="0"/>
        </a:xfrm>
      </p:grpSpPr>
      <p:sp>
        <p:nvSpPr>
          <p:cNvPr id="14555" name="Google Shape;14555;p1236"/>
          <p:cNvSpPr/>
          <p:nvPr/>
        </p:nvSpPr>
        <p:spPr>
          <a:xfrm>
            <a:off x="-31752" y="9944100"/>
            <a:ext cx="18319748" cy="342900"/>
          </a:xfrm>
          <a:prstGeom prst="rect">
            <a:avLst/>
          </a:prstGeom>
          <a:solidFill>
            <a:srgbClr val="767676"/>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pic>
        <p:nvPicPr>
          <p:cNvPr id="14556" name="Google Shape;14556;p1236"/>
          <p:cNvPicPr preferRelativeResize="0"/>
          <p:nvPr/>
        </p:nvPicPr>
        <p:blipFill rotWithShape="1">
          <a:blip r:embed="rId2">
            <a:alphaModFix/>
          </a:blip>
          <a:srcRect/>
          <a:stretch/>
        </p:blipFill>
        <p:spPr>
          <a:xfrm>
            <a:off x="11918957" y="612775"/>
            <a:ext cx="5559423" cy="2720979"/>
          </a:xfrm>
          <a:prstGeom prst="rect">
            <a:avLst/>
          </a:prstGeom>
          <a:noFill/>
          <a:ln>
            <a:noFill/>
          </a:ln>
        </p:spPr>
      </p:pic>
      <p:grpSp>
        <p:nvGrpSpPr>
          <p:cNvPr id="14557" name="Google Shape;14557;p1236"/>
          <p:cNvGrpSpPr/>
          <p:nvPr/>
        </p:nvGrpSpPr>
        <p:grpSpPr>
          <a:xfrm>
            <a:off x="1" y="0"/>
            <a:ext cx="2794004" cy="9944100"/>
            <a:chOff x="0" y="0"/>
            <a:chExt cx="1862669" cy="6629400"/>
          </a:xfrm>
        </p:grpSpPr>
        <p:sp>
          <p:nvSpPr>
            <p:cNvPr id="14558" name="Google Shape;14558;p1236"/>
            <p:cNvSpPr/>
            <p:nvPr/>
          </p:nvSpPr>
          <p:spPr>
            <a:xfrm>
              <a:off x="0" y="0"/>
              <a:ext cx="1782229" cy="6629400"/>
            </a:xfrm>
            <a:prstGeom prst="rect">
              <a:avLst/>
            </a:prstGeom>
            <a:solidFill>
              <a:srgbClr val="800000"/>
            </a:solidFill>
            <a:ln>
              <a:noFill/>
            </a:ln>
          </p:spPr>
          <p:txBody>
            <a:bodyPr spcFirstLastPara="1" wrap="square" lIns="91400" tIns="45700" rIns="91400" bIns="45700" anchor="t"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pic>
          <p:nvPicPr>
            <p:cNvPr id="14559" name="Google Shape;14559;p1236"/>
            <p:cNvPicPr preferRelativeResize="0"/>
            <p:nvPr/>
          </p:nvPicPr>
          <p:blipFill rotWithShape="1">
            <a:blip r:embed="rId3">
              <a:alphaModFix/>
            </a:blip>
            <a:srcRect/>
            <a:stretch/>
          </p:blipFill>
          <p:spPr>
            <a:xfrm>
              <a:off x="0" y="0"/>
              <a:ext cx="1862669" cy="6629400"/>
            </a:xfrm>
            <a:prstGeom prst="rect">
              <a:avLst/>
            </a:prstGeom>
            <a:solidFill>
              <a:srgbClr val="79818A"/>
            </a:solidFill>
            <a:ln>
              <a:noFill/>
            </a:ln>
          </p:spPr>
        </p:pic>
      </p:grpSp>
      <p:sp>
        <p:nvSpPr>
          <p:cNvPr id="14560" name="Google Shape;14560;p1236"/>
          <p:cNvSpPr txBox="1">
            <a:spLocks noGrp="1"/>
          </p:cNvSpPr>
          <p:nvPr>
            <p:ph type="subTitle" idx="1"/>
          </p:nvPr>
        </p:nvSpPr>
        <p:spPr>
          <a:xfrm>
            <a:off x="4721238" y="6293640"/>
            <a:ext cx="8232768" cy="548640"/>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1867"/>
              <a:buChar char="•"/>
              <a:defRPr sz="2801"/>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14561" name="Google Shape;14561;p1236"/>
          <p:cNvSpPr txBox="1">
            <a:spLocks noGrp="1"/>
          </p:cNvSpPr>
          <p:nvPr>
            <p:ph type="title"/>
          </p:nvPr>
        </p:nvSpPr>
        <p:spPr>
          <a:xfrm>
            <a:off x="2432807" y="2709637"/>
            <a:ext cx="15284739" cy="3417314"/>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79818A"/>
              </a:buClr>
              <a:buSzPts val="8000"/>
              <a:buFont typeface="Calibri"/>
              <a:buNone/>
              <a:defRPr sz="8000">
                <a:solidFill>
                  <a:srgbClr val="79818A"/>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562" name="Google Shape;14562;p1236"/>
          <p:cNvSpPr txBox="1">
            <a:spLocks noGrp="1"/>
          </p:cNvSpPr>
          <p:nvPr>
            <p:ph type="body" idx="2"/>
          </p:nvPr>
        </p:nvSpPr>
        <p:spPr>
          <a:xfrm>
            <a:off x="4721225" y="6900863"/>
            <a:ext cx="8229600" cy="548640"/>
          </a:xfrm>
          <a:prstGeom prst="rect">
            <a:avLst/>
          </a:prstGeom>
          <a:noFill/>
          <a:ln>
            <a:noFill/>
          </a:ln>
        </p:spPr>
        <p:txBody>
          <a:bodyPr spcFirstLastPara="1" wrap="square" lIns="91400" tIns="45700" rIns="91400" bIns="45700" anchor="t" anchorCtr="0">
            <a:noAutofit/>
          </a:bodyPr>
          <a:lstStyle>
            <a:lvl1pPr marL="457200" lvl="0" indent="-347155" algn="l">
              <a:lnSpc>
                <a:spcPct val="100000"/>
              </a:lnSpc>
              <a:spcBef>
                <a:spcPts val="1500"/>
              </a:spcBef>
              <a:spcAft>
                <a:spcPts val="0"/>
              </a:spcAft>
              <a:buSzPts val="1867"/>
              <a:buChar char="•"/>
              <a:defRPr sz="2801"/>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563" name="Google Shape;14563;p1236"/>
          <p:cNvSpPr txBox="1">
            <a:spLocks noGrp="1"/>
          </p:cNvSpPr>
          <p:nvPr>
            <p:ph type="body" idx="3"/>
          </p:nvPr>
        </p:nvSpPr>
        <p:spPr>
          <a:xfrm>
            <a:off x="4721225" y="7508084"/>
            <a:ext cx="8229600" cy="548640"/>
          </a:xfrm>
          <a:prstGeom prst="rect">
            <a:avLst/>
          </a:prstGeom>
          <a:noFill/>
          <a:ln>
            <a:noFill/>
          </a:ln>
        </p:spPr>
        <p:txBody>
          <a:bodyPr spcFirstLastPara="1" wrap="square" lIns="91400" tIns="45700" rIns="91400" bIns="45700" anchor="t" anchorCtr="0">
            <a:noAutofit/>
          </a:bodyPr>
          <a:lstStyle>
            <a:lvl1pPr marL="457200" lvl="0" indent="-347155" algn="l">
              <a:lnSpc>
                <a:spcPct val="100000"/>
              </a:lnSpc>
              <a:spcBef>
                <a:spcPts val="1500"/>
              </a:spcBef>
              <a:spcAft>
                <a:spcPts val="0"/>
              </a:spcAft>
              <a:buSzPts val="1867"/>
              <a:buChar char="•"/>
              <a:defRPr sz="2801"/>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488.xml><?xml version="1.0" encoding="utf-8"?>
<p:sldLayout xmlns:a="http://schemas.openxmlformats.org/drawingml/2006/main" xmlns:r="http://schemas.openxmlformats.org/officeDocument/2006/relationships" xmlns:p="http://schemas.openxmlformats.org/presentationml/2006/main" matchingName="Table of Content 2">
  <p:cSld name="Table of Content 2">
    <p:spTree>
      <p:nvGrpSpPr>
        <p:cNvPr id="1" name="Shape 14564"/>
        <p:cNvGrpSpPr/>
        <p:nvPr/>
      </p:nvGrpSpPr>
      <p:grpSpPr>
        <a:xfrm>
          <a:off x="0" y="0"/>
          <a:ext cx="0" cy="0"/>
          <a:chOff x="0" y="0"/>
          <a:chExt cx="0" cy="0"/>
        </a:xfrm>
      </p:grpSpPr>
      <p:sp>
        <p:nvSpPr>
          <p:cNvPr id="14565" name="Google Shape;14565;p1237"/>
          <p:cNvSpPr/>
          <p:nvPr/>
        </p:nvSpPr>
        <p:spPr>
          <a:xfrm>
            <a:off x="-15868" y="9931399"/>
            <a:ext cx="18319748" cy="355601"/>
          </a:xfrm>
          <a:prstGeom prst="rect">
            <a:avLst/>
          </a:prstGeom>
          <a:solidFill>
            <a:srgbClr val="767676"/>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14566" name="Google Shape;14566;p1237"/>
          <p:cNvSpPr txBox="1">
            <a:spLocks noGrp="1"/>
          </p:cNvSpPr>
          <p:nvPr>
            <p:ph type="title"/>
          </p:nvPr>
        </p:nvSpPr>
        <p:spPr>
          <a:xfrm>
            <a:off x="327167" y="337262"/>
            <a:ext cx="17573583" cy="853985"/>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79818A"/>
              </a:buClr>
              <a:buSzPts val="4400"/>
              <a:buFont typeface="Calibri"/>
              <a:buNone/>
              <a:defRPr sz="4400">
                <a:solidFill>
                  <a:srgbClr val="79818A"/>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567" name="Google Shape;14567;p1237"/>
          <p:cNvSpPr txBox="1">
            <a:spLocks noGrp="1"/>
          </p:cNvSpPr>
          <p:nvPr>
            <p:ph type="body" idx="1"/>
          </p:nvPr>
        </p:nvSpPr>
        <p:spPr>
          <a:xfrm>
            <a:off x="327167" y="1375797"/>
            <a:ext cx="17573583" cy="7438008"/>
          </a:xfrm>
          <a:prstGeom prst="rect">
            <a:avLst/>
          </a:prstGeom>
          <a:noFill/>
          <a:ln>
            <a:noFill/>
          </a:ln>
        </p:spPr>
        <p:txBody>
          <a:bodyPr spcFirstLastPara="1" wrap="square" lIns="91400" tIns="45700" rIns="91400" bIns="45700" anchor="t" anchorCtr="0">
            <a:noAutofit/>
          </a:bodyPr>
          <a:lstStyle>
            <a:lvl1pPr marL="457200" lvl="0" indent="-347155" algn="l">
              <a:lnSpc>
                <a:spcPct val="100000"/>
              </a:lnSpc>
              <a:spcBef>
                <a:spcPts val="1500"/>
              </a:spcBef>
              <a:spcAft>
                <a:spcPts val="0"/>
              </a:spcAft>
              <a:buSzPts val="1867"/>
              <a:buFont typeface="Noto Sans Symbols"/>
              <a:buChar char="▪"/>
              <a:defRPr sz="2801" b="1"/>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568" name="Google Shape;14568;p1237"/>
          <p:cNvSpPr txBox="1">
            <a:spLocks noGrp="1"/>
          </p:cNvSpPr>
          <p:nvPr>
            <p:ph type="body" idx="2"/>
          </p:nvPr>
        </p:nvSpPr>
        <p:spPr>
          <a:xfrm>
            <a:off x="5788399" y="8953503"/>
            <a:ext cx="12112352" cy="974727"/>
          </a:xfrm>
          <a:prstGeom prst="rect">
            <a:avLst/>
          </a:prstGeom>
          <a:noFill/>
          <a:ln>
            <a:noFill/>
          </a:ln>
        </p:spPr>
        <p:txBody>
          <a:bodyPr spcFirstLastPara="1" wrap="square" lIns="91400" tIns="45700" rIns="91400" bIns="45700" anchor="b" anchorCtr="0">
            <a:noAutofit/>
          </a:bodyPr>
          <a:lstStyle>
            <a:lvl1pPr marL="457200" lvl="0" indent="-313246" algn="l">
              <a:lnSpc>
                <a:spcPct val="100000"/>
              </a:lnSpc>
              <a:spcBef>
                <a:spcPts val="1500"/>
              </a:spcBef>
              <a:spcAft>
                <a:spcPts val="0"/>
              </a:spcAft>
              <a:buSzPts val="1333"/>
              <a:buChar char="•"/>
              <a:defRPr sz="2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569" name="Google Shape;14569;p1237"/>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1pPr>
            <a:lvl2pPr marL="0" marR="0" lvl="1"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2pPr>
            <a:lvl3pPr marL="0" marR="0" lvl="2"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3pPr>
            <a:lvl4pPr marL="0" marR="0" lvl="3"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4pPr>
            <a:lvl5pPr marL="0" marR="0" lvl="4"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5pPr>
            <a:lvl6pPr marL="0" marR="0" lvl="5"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6pPr>
            <a:lvl7pPr marL="0" marR="0" lvl="6"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7pPr>
            <a:lvl8pPr marL="0" marR="0" lvl="7"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8pPr>
            <a:lvl9pPr marL="0" marR="0" lvl="8"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14570" name="Google Shape;14570;p1237" descr="M:\Marketing Communication and Referral Access\Luis\newbrand\UCM_logo\master\horizontal\UCM_Logo_Master_Brand_Horizontal_Tagline_rgb.jpg"/>
          <p:cNvPicPr preferRelativeResize="0"/>
          <p:nvPr/>
        </p:nvPicPr>
        <p:blipFill rotWithShape="1">
          <a:blip r:embed="rId2">
            <a:alphaModFix/>
          </a:blip>
          <a:srcRect/>
          <a:stretch/>
        </p:blipFill>
        <p:spPr>
          <a:xfrm>
            <a:off x="152397" y="8953503"/>
            <a:ext cx="5556516" cy="977895"/>
          </a:xfrm>
          <a:prstGeom prst="rect">
            <a:avLst/>
          </a:prstGeom>
          <a:noFill/>
          <a:ln>
            <a:noFill/>
          </a:ln>
        </p:spPr>
      </p:pic>
    </p:spTree>
  </p:cSld>
  <p:clrMapOvr>
    <a:masterClrMapping/>
  </p:clrMapOvr>
</p:sldLayout>
</file>

<file path=ppt/slideLayouts/slideLayout1489.xml><?xml version="1.0" encoding="utf-8"?>
<p:sldLayout xmlns:a="http://schemas.openxmlformats.org/drawingml/2006/main" xmlns:r="http://schemas.openxmlformats.org/officeDocument/2006/relationships" xmlns:p="http://schemas.openxmlformats.org/presentationml/2006/main" matchingName="3_Title Slide_Yale Blue 9">
  <p:cSld name="3_Title Slide_Yale Blue 9">
    <p:spTree>
      <p:nvGrpSpPr>
        <p:cNvPr id="1" name="Shape 14571"/>
        <p:cNvGrpSpPr/>
        <p:nvPr/>
      </p:nvGrpSpPr>
      <p:grpSpPr>
        <a:xfrm>
          <a:off x="0" y="0"/>
          <a:ext cx="0" cy="0"/>
          <a:chOff x="0" y="0"/>
          <a:chExt cx="0" cy="0"/>
        </a:xfrm>
      </p:grpSpPr>
      <p:sp>
        <p:nvSpPr>
          <p:cNvPr id="14572" name="Google Shape;14572;p1238"/>
          <p:cNvSpPr txBox="1">
            <a:spLocks noGrp="1"/>
          </p:cNvSpPr>
          <p:nvPr>
            <p:ph type="body" idx="1"/>
          </p:nvPr>
        </p:nvSpPr>
        <p:spPr>
          <a:xfrm>
            <a:off x="4239835" y="8101286"/>
            <a:ext cx="12267920" cy="523310"/>
          </a:xfrm>
          <a:prstGeom prst="rect">
            <a:avLst/>
          </a:prstGeom>
          <a:noFill/>
          <a:ln>
            <a:noFill/>
          </a:ln>
        </p:spPr>
        <p:txBody>
          <a:bodyPr spcFirstLastPara="1" wrap="square" lIns="91400" tIns="45700" rIns="91400" bIns="45700" anchor="t" anchorCtr="0">
            <a:spAutoFit/>
          </a:bodyPr>
          <a:lstStyle>
            <a:lvl1pPr marL="457200" lvl="0" indent="-228600" algn="r">
              <a:lnSpc>
                <a:spcPct val="100000"/>
              </a:lnSpc>
              <a:spcBef>
                <a:spcPts val="1500"/>
              </a:spcBef>
              <a:spcAft>
                <a:spcPts val="0"/>
              </a:spcAft>
              <a:buSzPts val="2400"/>
              <a:buNone/>
              <a:defRPr sz="2801">
                <a:solidFill>
                  <a:srgbClr val="616364"/>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573" name="Google Shape;14573;p1238"/>
          <p:cNvSpPr txBox="1">
            <a:spLocks noGrp="1"/>
          </p:cNvSpPr>
          <p:nvPr>
            <p:ph type="title"/>
          </p:nvPr>
        </p:nvSpPr>
        <p:spPr>
          <a:xfrm>
            <a:off x="4239835" y="2710721"/>
            <a:ext cx="12267920" cy="244419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00314C"/>
              </a:buClr>
              <a:buSzPts val="8000"/>
              <a:buFont typeface="Verdana"/>
              <a:buNone/>
              <a:defRPr sz="800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574" name="Google Shape;14574;p1238"/>
          <p:cNvSpPr txBox="1">
            <a:spLocks noGrp="1"/>
          </p:cNvSpPr>
          <p:nvPr>
            <p:ph type="dt" idx="10"/>
          </p:nvPr>
        </p:nvSpPr>
        <p:spPr>
          <a:xfrm>
            <a:off x="0" y="0"/>
            <a:ext cx="4500000" cy="4500000"/>
          </a:xfrm>
          <a:prstGeom prst="rect">
            <a:avLst/>
          </a:prstGeom>
          <a:noFill/>
          <a:ln>
            <a:noFill/>
          </a:ln>
        </p:spPr>
        <p:txBody>
          <a:bodyPr spcFirstLastPara="1" wrap="square" lIns="91400" tIns="45700" rIns="91400"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14575" name="Google Shape;14575;p1238"/>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576" name="Google Shape;14576;p1238"/>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4577" name="Google Shape;14577;p1238"/>
          <p:cNvSpPr/>
          <p:nvPr/>
        </p:nvSpPr>
        <p:spPr>
          <a:xfrm rot="10799991">
            <a:off x="-42" y="3000335"/>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14578" name="Google Shape;14578;p1238"/>
          <p:cNvSpPr/>
          <p:nvPr/>
        </p:nvSpPr>
        <p:spPr>
          <a:xfrm>
            <a:off x="0" y="9172574"/>
            <a:ext cx="18287994" cy="1114425"/>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14579" name="Google Shape;14579;p1238"/>
          <p:cNvSpPr txBox="1">
            <a:spLocks noGrp="1"/>
          </p:cNvSpPr>
          <p:nvPr>
            <p:ph type="body" idx="2"/>
          </p:nvPr>
        </p:nvSpPr>
        <p:spPr>
          <a:xfrm>
            <a:off x="4239835" y="5171095"/>
            <a:ext cx="12267920" cy="1069971"/>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4800">
                <a:solidFill>
                  <a:srgbClr val="00314C"/>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4580" name="Google Shape;14580;p1238"/>
          <p:cNvPicPr preferRelativeResize="0"/>
          <p:nvPr/>
        </p:nvPicPr>
        <p:blipFill rotWithShape="1">
          <a:blip r:embed="rId2">
            <a:alphaModFix/>
          </a:blip>
          <a:srcRect/>
          <a:stretch/>
        </p:blipFill>
        <p:spPr>
          <a:xfrm>
            <a:off x="4244746" y="6267499"/>
            <a:ext cx="6593939" cy="1710248"/>
          </a:xfrm>
          <a:prstGeom prst="rect">
            <a:avLst/>
          </a:prstGeom>
          <a:noFill/>
          <a:ln>
            <a:noFill/>
          </a:ln>
        </p:spPr>
      </p:pic>
    </p:spTree>
  </p:cSld>
  <p:clrMapOvr>
    <a:masterClrMapping/>
  </p:clrMapOvr>
</p:sldLayout>
</file>

<file path=ppt/slideLayouts/slideLayout1490.xml><?xml version="1.0" encoding="utf-8"?>
<p:sldLayout xmlns:a="http://schemas.openxmlformats.org/drawingml/2006/main" xmlns:r="http://schemas.openxmlformats.org/officeDocument/2006/relationships" xmlns:p="http://schemas.openxmlformats.org/presentationml/2006/main" matchingName="Title and Bullets Layout 7">
  <p:cSld name="Title and Bullets Layout 7">
    <p:spTree>
      <p:nvGrpSpPr>
        <p:cNvPr id="1" name="Shape 14581"/>
        <p:cNvGrpSpPr/>
        <p:nvPr/>
      </p:nvGrpSpPr>
      <p:grpSpPr>
        <a:xfrm>
          <a:off x="0" y="0"/>
          <a:ext cx="0" cy="0"/>
          <a:chOff x="0" y="0"/>
          <a:chExt cx="0" cy="0"/>
        </a:xfrm>
      </p:grpSpPr>
      <p:sp>
        <p:nvSpPr>
          <p:cNvPr id="14582" name="Google Shape;14582;p1239"/>
          <p:cNvSpPr txBox="1">
            <a:spLocks noGrp="1"/>
          </p:cNvSpPr>
          <p:nvPr>
            <p:ph type="title"/>
          </p:nvPr>
        </p:nvSpPr>
        <p:spPr>
          <a:xfrm>
            <a:off x="1273488" y="1175762"/>
            <a:ext cx="15266634"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583" name="Google Shape;14583;p1239"/>
          <p:cNvSpPr/>
          <p:nvPr/>
        </p:nvSpPr>
        <p:spPr>
          <a:xfrm>
            <a:off x="0" y="9469678"/>
            <a:ext cx="18287994" cy="817322"/>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4584" name="Google Shape;14584;p1239"/>
          <p:cNvSpPr/>
          <p:nvPr/>
        </p:nvSpPr>
        <p:spPr>
          <a:xfrm>
            <a:off x="0" y="9452271"/>
            <a:ext cx="18287994" cy="68580"/>
          </a:xfrm>
          <a:prstGeom prst="rect">
            <a:avLst/>
          </a:prstGeom>
          <a:solidFill>
            <a:srgbClr val="A4D65E"/>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4585" name="Google Shape;14585;p1239"/>
          <p:cNvSpPr txBox="1">
            <a:spLocks noGrp="1"/>
          </p:cNvSpPr>
          <p:nvPr>
            <p:ph type="body" idx="1"/>
          </p:nvPr>
        </p:nvSpPr>
        <p:spPr>
          <a:xfrm>
            <a:off x="1273174" y="2422534"/>
            <a:ext cx="15265400" cy="5718173"/>
          </a:xfrm>
          <a:prstGeom prst="rect">
            <a:avLst/>
          </a:prstGeom>
          <a:noFill/>
          <a:ln>
            <a:noFill/>
          </a:ln>
        </p:spPr>
        <p:txBody>
          <a:bodyPr spcFirstLastPara="1" wrap="square" lIns="91400" tIns="45700" rIns="91400" bIns="45700" anchor="t" anchorCtr="0">
            <a:noAutofit/>
          </a:bodyPr>
          <a:lstStyle>
            <a:lvl1pPr marL="457200" lvl="0" indent="-364046" algn="l">
              <a:lnSpc>
                <a:spcPct val="100000"/>
              </a:lnSpc>
              <a:spcBef>
                <a:spcPts val="1500"/>
              </a:spcBef>
              <a:spcAft>
                <a:spcPts val="0"/>
              </a:spcAft>
              <a:buSzPts val="2133"/>
              <a:buChar char="•"/>
              <a:defRPr sz="3200">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4586" name="Google Shape;14586;p1239"/>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1" y="9546610"/>
            <a:ext cx="7588994" cy="740390"/>
          </a:xfrm>
          <a:prstGeom prst="rect">
            <a:avLst/>
          </a:prstGeom>
          <a:noFill/>
          <a:ln>
            <a:noFill/>
          </a:ln>
        </p:spPr>
      </p:pic>
    </p:spTree>
  </p:cSld>
  <p:clrMapOvr>
    <a:masterClrMapping/>
  </p:clrMapOvr>
</p:sldLayout>
</file>

<file path=ppt/slideLayouts/slideLayout1491.xml><?xml version="1.0" encoding="utf-8"?>
<p:sldLayout xmlns:a="http://schemas.openxmlformats.org/drawingml/2006/main" xmlns:r="http://schemas.openxmlformats.org/officeDocument/2006/relationships" xmlns:p="http://schemas.openxmlformats.org/presentationml/2006/main" matchingName="1_Title and Content 7">
  <p:cSld name="1_Title and Content 7">
    <p:spTree>
      <p:nvGrpSpPr>
        <p:cNvPr id="1" name="Shape 14587"/>
        <p:cNvGrpSpPr/>
        <p:nvPr/>
      </p:nvGrpSpPr>
      <p:grpSpPr>
        <a:xfrm>
          <a:off x="0" y="0"/>
          <a:ext cx="0" cy="0"/>
          <a:chOff x="0" y="0"/>
          <a:chExt cx="0" cy="0"/>
        </a:xfrm>
      </p:grpSpPr>
      <p:sp>
        <p:nvSpPr>
          <p:cNvPr id="14588" name="Google Shape;14588;p1240"/>
          <p:cNvSpPr/>
          <p:nvPr/>
        </p:nvSpPr>
        <p:spPr>
          <a:xfrm>
            <a:off x="0" y="9469678"/>
            <a:ext cx="18287994" cy="817322"/>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pic>
        <p:nvPicPr>
          <p:cNvPr id="14589" name="Google Shape;14589;p1240"/>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1" y="9546610"/>
            <a:ext cx="7588994" cy="740390"/>
          </a:xfrm>
          <a:prstGeom prst="rect">
            <a:avLst/>
          </a:prstGeom>
          <a:noFill/>
          <a:ln>
            <a:noFill/>
          </a:ln>
        </p:spPr>
      </p:pic>
      <p:sp>
        <p:nvSpPr>
          <p:cNvPr id="14590" name="Google Shape;14590;p1240"/>
          <p:cNvSpPr/>
          <p:nvPr/>
        </p:nvSpPr>
        <p:spPr>
          <a:xfrm>
            <a:off x="0" y="9452271"/>
            <a:ext cx="18287994" cy="68580"/>
          </a:xfrm>
          <a:prstGeom prst="rect">
            <a:avLst/>
          </a:prstGeom>
          <a:solidFill>
            <a:srgbClr val="A4D65E"/>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4591" name="Google Shape;14591;p1240"/>
          <p:cNvSpPr txBox="1">
            <a:spLocks noGrp="1"/>
          </p:cNvSpPr>
          <p:nvPr>
            <p:ph type="title"/>
          </p:nvPr>
        </p:nvSpPr>
        <p:spPr>
          <a:xfrm>
            <a:off x="1273488" y="1210286"/>
            <a:ext cx="15234264"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592" name="Google Shape;14592;p1240"/>
          <p:cNvSpPr txBox="1">
            <a:spLocks noGrp="1"/>
          </p:cNvSpPr>
          <p:nvPr>
            <p:ph type="body" idx="1"/>
          </p:nvPr>
        </p:nvSpPr>
        <p:spPr>
          <a:xfrm>
            <a:off x="1273488" y="2456782"/>
            <a:ext cx="15234264" cy="6175739"/>
          </a:xfrm>
          <a:prstGeom prst="rect">
            <a:avLst/>
          </a:prstGeom>
          <a:noFill/>
          <a:ln>
            <a:noFill/>
          </a:ln>
        </p:spPr>
        <p:txBody>
          <a:bodyPr spcFirstLastPara="1" wrap="square" lIns="91400" tIns="45700" rIns="91400" bIns="45700" anchor="t" anchorCtr="0">
            <a:noAutofit/>
          </a:bodyPr>
          <a:lstStyle>
            <a:lvl1pPr marL="457200" lvl="0" indent="-228600" algn="l">
              <a:lnSpc>
                <a:spcPct val="90000"/>
              </a:lnSpc>
              <a:spcBef>
                <a:spcPts val="1500"/>
              </a:spcBef>
              <a:spcAft>
                <a:spcPts val="0"/>
              </a:spcAft>
              <a:buSzPts val="2400"/>
              <a:buNone/>
              <a:defRPr sz="3200">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492.xml><?xml version="1.0" encoding="utf-8"?>
<p:sldLayout xmlns:a="http://schemas.openxmlformats.org/drawingml/2006/main" xmlns:r="http://schemas.openxmlformats.org/officeDocument/2006/relationships" xmlns:p="http://schemas.openxmlformats.org/presentationml/2006/main" matchingName="Two Section | Picture and Copy Layout 7">
  <p:cSld name="Two Section | Picture and Copy Layout 7">
    <p:spTree>
      <p:nvGrpSpPr>
        <p:cNvPr id="1" name="Shape 14593"/>
        <p:cNvGrpSpPr/>
        <p:nvPr/>
      </p:nvGrpSpPr>
      <p:grpSpPr>
        <a:xfrm>
          <a:off x="0" y="0"/>
          <a:ext cx="0" cy="0"/>
          <a:chOff x="0" y="0"/>
          <a:chExt cx="0" cy="0"/>
        </a:xfrm>
      </p:grpSpPr>
      <p:sp>
        <p:nvSpPr>
          <p:cNvPr id="14594" name="Google Shape;14594;p1241"/>
          <p:cNvSpPr/>
          <p:nvPr/>
        </p:nvSpPr>
        <p:spPr>
          <a:xfrm>
            <a:off x="0" y="9469678"/>
            <a:ext cx="18287994" cy="817322"/>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4595" name="Google Shape;14595;p1241"/>
          <p:cNvSpPr/>
          <p:nvPr/>
        </p:nvSpPr>
        <p:spPr>
          <a:xfrm>
            <a:off x="0" y="9452271"/>
            <a:ext cx="18287994" cy="68580"/>
          </a:xfrm>
          <a:prstGeom prst="rect">
            <a:avLst/>
          </a:prstGeom>
          <a:solidFill>
            <a:srgbClr val="A4D65E"/>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Arial"/>
              <a:buNone/>
            </a:pPr>
            <a:endParaRPr sz="2027" b="0" i="0" u="none" strike="noStrike" cap="none">
              <a:solidFill>
                <a:srgbClr val="FFFFFF"/>
              </a:solidFill>
              <a:latin typeface="Calibri"/>
              <a:ea typeface="Calibri"/>
              <a:cs typeface="Calibri"/>
              <a:sym typeface="Calibri"/>
            </a:endParaRPr>
          </a:p>
        </p:txBody>
      </p:sp>
      <p:sp>
        <p:nvSpPr>
          <p:cNvPr id="14596" name="Google Shape;14596;p1241"/>
          <p:cNvSpPr txBox="1">
            <a:spLocks noGrp="1"/>
          </p:cNvSpPr>
          <p:nvPr>
            <p:ph type="body" idx="1"/>
          </p:nvPr>
        </p:nvSpPr>
        <p:spPr>
          <a:xfrm>
            <a:off x="1780254" y="1941678"/>
            <a:ext cx="5975004" cy="5682126"/>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1800" i="1">
                <a:solidFill>
                  <a:srgbClr val="003B5C"/>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597" name="Google Shape;14597;p1241"/>
          <p:cNvSpPr txBox="1">
            <a:spLocks noGrp="1"/>
          </p:cNvSpPr>
          <p:nvPr>
            <p:ph type="body" idx="2"/>
          </p:nvPr>
        </p:nvSpPr>
        <p:spPr>
          <a:xfrm>
            <a:off x="8324090" y="2995683"/>
            <a:ext cx="8199836" cy="4628121"/>
          </a:xfrm>
          <a:prstGeom prst="rect">
            <a:avLst/>
          </a:prstGeom>
          <a:noFill/>
          <a:ln>
            <a:noFill/>
          </a:ln>
        </p:spPr>
        <p:txBody>
          <a:bodyPr spcFirstLastPara="1" wrap="square" lIns="91400" tIns="45700" rIns="91400" bIns="45700" anchor="t" anchorCtr="0">
            <a:noAutofit/>
          </a:bodyPr>
          <a:lstStyle>
            <a:lvl1pPr marL="457200" lvl="0" indent="-228600" algn="l">
              <a:lnSpc>
                <a:spcPct val="90000"/>
              </a:lnSpc>
              <a:spcBef>
                <a:spcPts val="1500"/>
              </a:spcBef>
              <a:spcAft>
                <a:spcPts val="0"/>
              </a:spcAft>
              <a:buSzPts val="2400"/>
              <a:buNone/>
              <a:defRPr sz="3200">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598" name="Google Shape;14598;p1241"/>
          <p:cNvSpPr txBox="1">
            <a:spLocks noGrp="1"/>
          </p:cNvSpPr>
          <p:nvPr>
            <p:ph type="title"/>
          </p:nvPr>
        </p:nvSpPr>
        <p:spPr>
          <a:xfrm>
            <a:off x="8324090" y="1731782"/>
            <a:ext cx="8199836"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4599" name="Google Shape;14599;p1241"/>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1" y="9546610"/>
            <a:ext cx="7588994" cy="740390"/>
          </a:xfrm>
          <a:prstGeom prst="rect">
            <a:avLst/>
          </a:prstGeom>
          <a:noFill/>
          <a:ln>
            <a:noFill/>
          </a:ln>
        </p:spPr>
      </p:pic>
    </p:spTree>
  </p:cSld>
  <p:clrMapOvr>
    <a:masterClrMapping/>
  </p:clrMapOvr>
</p:sldLayout>
</file>

<file path=ppt/slideLayouts/slideLayout1493.xml><?xml version="1.0" encoding="utf-8"?>
<p:sldLayout xmlns:a="http://schemas.openxmlformats.org/drawingml/2006/main" xmlns:r="http://schemas.openxmlformats.org/officeDocument/2006/relationships" xmlns:p="http://schemas.openxmlformats.org/presentationml/2006/main" matchingName="2_Title Slide 2">
  <p:cSld name="2_Title Slide 2">
    <p:spTree>
      <p:nvGrpSpPr>
        <p:cNvPr id="1" name="Shape 14600"/>
        <p:cNvGrpSpPr/>
        <p:nvPr/>
      </p:nvGrpSpPr>
      <p:grpSpPr>
        <a:xfrm>
          <a:off x="0" y="0"/>
          <a:ext cx="0" cy="0"/>
          <a:chOff x="0" y="0"/>
          <a:chExt cx="0" cy="0"/>
        </a:xfrm>
      </p:grpSpPr>
      <p:sp>
        <p:nvSpPr>
          <p:cNvPr id="14601" name="Google Shape;14601;p1242"/>
          <p:cNvSpPr/>
          <p:nvPr/>
        </p:nvSpPr>
        <p:spPr>
          <a:xfrm>
            <a:off x="-31752" y="9944100"/>
            <a:ext cx="18319748" cy="342900"/>
          </a:xfrm>
          <a:prstGeom prst="rect">
            <a:avLst/>
          </a:prstGeom>
          <a:solidFill>
            <a:srgbClr val="767676"/>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pic>
        <p:nvPicPr>
          <p:cNvPr id="14602" name="Google Shape;14602;p1242"/>
          <p:cNvPicPr preferRelativeResize="0"/>
          <p:nvPr/>
        </p:nvPicPr>
        <p:blipFill rotWithShape="1">
          <a:blip r:embed="rId2">
            <a:alphaModFix/>
          </a:blip>
          <a:srcRect/>
          <a:stretch/>
        </p:blipFill>
        <p:spPr>
          <a:xfrm>
            <a:off x="11918957" y="612775"/>
            <a:ext cx="5559423" cy="2720979"/>
          </a:xfrm>
          <a:prstGeom prst="rect">
            <a:avLst/>
          </a:prstGeom>
          <a:noFill/>
          <a:ln>
            <a:noFill/>
          </a:ln>
        </p:spPr>
      </p:pic>
      <p:grpSp>
        <p:nvGrpSpPr>
          <p:cNvPr id="14603" name="Google Shape;14603;p1242"/>
          <p:cNvGrpSpPr/>
          <p:nvPr/>
        </p:nvGrpSpPr>
        <p:grpSpPr>
          <a:xfrm>
            <a:off x="1" y="0"/>
            <a:ext cx="2794004" cy="9944100"/>
            <a:chOff x="0" y="0"/>
            <a:chExt cx="1862669" cy="6629400"/>
          </a:xfrm>
        </p:grpSpPr>
        <p:sp>
          <p:nvSpPr>
            <p:cNvPr id="14604" name="Google Shape;14604;p1242"/>
            <p:cNvSpPr/>
            <p:nvPr/>
          </p:nvSpPr>
          <p:spPr>
            <a:xfrm>
              <a:off x="0" y="0"/>
              <a:ext cx="1782229" cy="6629400"/>
            </a:xfrm>
            <a:prstGeom prst="rect">
              <a:avLst/>
            </a:prstGeom>
            <a:solidFill>
              <a:srgbClr val="800000"/>
            </a:solidFill>
            <a:ln>
              <a:noFill/>
            </a:ln>
          </p:spPr>
          <p:txBody>
            <a:bodyPr spcFirstLastPara="1" wrap="square" lIns="91400" tIns="45700" rIns="91400" bIns="45700" anchor="t"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pic>
          <p:nvPicPr>
            <p:cNvPr id="14605" name="Google Shape;14605;p1242"/>
            <p:cNvPicPr preferRelativeResize="0"/>
            <p:nvPr/>
          </p:nvPicPr>
          <p:blipFill rotWithShape="1">
            <a:blip r:embed="rId3">
              <a:alphaModFix/>
            </a:blip>
            <a:srcRect/>
            <a:stretch/>
          </p:blipFill>
          <p:spPr>
            <a:xfrm>
              <a:off x="0" y="0"/>
              <a:ext cx="1862669" cy="6629400"/>
            </a:xfrm>
            <a:prstGeom prst="rect">
              <a:avLst/>
            </a:prstGeom>
            <a:solidFill>
              <a:srgbClr val="79818A"/>
            </a:solidFill>
            <a:ln>
              <a:noFill/>
            </a:ln>
          </p:spPr>
        </p:pic>
      </p:grpSp>
      <p:sp>
        <p:nvSpPr>
          <p:cNvPr id="14606" name="Google Shape;14606;p1242"/>
          <p:cNvSpPr txBox="1">
            <a:spLocks noGrp="1"/>
          </p:cNvSpPr>
          <p:nvPr>
            <p:ph type="subTitle" idx="1"/>
          </p:nvPr>
        </p:nvSpPr>
        <p:spPr>
          <a:xfrm>
            <a:off x="4721238" y="6293640"/>
            <a:ext cx="8232768" cy="548640"/>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1867"/>
              <a:buChar char="•"/>
              <a:defRPr sz="2801"/>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14607" name="Google Shape;14607;p1242"/>
          <p:cNvSpPr txBox="1">
            <a:spLocks noGrp="1"/>
          </p:cNvSpPr>
          <p:nvPr>
            <p:ph type="title"/>
          </p:nvPr>
        </p:nvSpPr>
        <p:spPr>
          <a:xfrm>
            <a:off x="2432807" y="2709637"/>
            <a:ext cx="15284739" cy="3417314"/>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79818A"/>
              </a:buClr>
              <a:buSzPts val="8000"/>
              <a:buFont typeface="Calibri"/>
              <a:buNone/>
              <a:defRPr sz="8000">
                <a:solidFill>
                  <a:srgbClr val="79818A"/>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608" name="Google Shape;14608;p1242"/>
          <p:cNvSpPr txBox="1">
            <a:spLocks noGrp="1"/>
          </p:cNvSpPr>
          <p:nvPr>
            <p:ph type="body" idx="2"/>
          </p:nvPr>
        </p:nvSpPr>
        <p:spPr>
          <a:xfrm>
            <a:off x="4721225" y="6900863"/>
            <a:ext cx="8229600" cy="548640"/>
          </a:xfrm>
          <a:prstGeom prst="rect">
            <a:avLst/>
          </a:prstGeom>
          <a:noFill/>
          <a:ln>
            <a:noFill/>
          </a:ln>
        </p:spPr>
        <p:txBody>
          <a:bodyPr spcFirstLastPara="1" wrap="square" lIns="91400" tIns="45700" rIns="91400" bIns="45700" anchor="t" anchorCtr="0">
            <a:noAutofit/>
          </a:bodyPr>
          <a:lstStyle>
            <a:lvl1pPr marL="457200" lvl="0" indent="-347155" algn="l">
              <a:lnSpc>
                <a:spcPct val="100000"/>
              </a:lnSpc>
              <a:spcBef>
                <a:spcPts val="1500"/>
              </a:spcBef>
              <a:spcAft>
                <a:spcPts val="0"/>
              </a:spcAft>
              <a:buSzPts val="1867"/>
              <a:buChar char="•"/>
              <a:defRPr sz="2801"/>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609" name="Google Shape;14609;p1242"/>
          <p:cNvSpPr txBox="1">
            <a:spLocks noGrp="1"/>
          </p:cNvSpPr>
          <p:nvPr>
            <p:ph type="body" idx="3"/>
          </p:nvPr>
        </p:nvSpPr>
        <p:spPr>
          <a:xfrm>
            <a:off x="4721225" y="7508084"/>
            <a:ext cx="8229600" cy="548640"/>
          </a:xfrm>
          <a:prstGeom prst="rect">
            <a:avLst/>
          </a:prstGeom>
          <a:noFill/>
          <a:ln>
            <a:noFill/>
          </a:ln>
        </p:spPr>
        <p:txBody>
          <a:bodyPr spcFirstLastPara="1" wrap="square" lIns="91400" tIns="45700" rIns="91400" bIns="45700" anchor="t" anchorCtr="0">
            <a:noAutofit/>
          </a:bodyPr>
          <a:lstStyle>
            <a:lvl1pPr marL="457200" lvl="0" indent="-347155" algn="l">
              <a:lnSpc>
                <a:spcPct val="100000"/>
              </a:lnSpc>
              <a:spcBef>
                <a:spcPts val="1500"/>
              </a:spcBef>
              <a:spcAft>
                <a:spcPts val="0"/>
              </a:spcAft>
              <a:buSzPts val="1867"/>
              <a:buChar char="•"/>
              <a:defRPr sz="2801"/>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494.xml><?xml version="1.0" encoding="utf-8"?>
<p:sldLayout xmlns:a="http://schemas.openxmlformats.org/drawingml/2006/main" xmlns:r="http://schemas.openxmlformats.org/officeDocument/2006/relationships" xmlns:p="http://schemas.openxmlformats.org/presentationml/2006/main" matchingName="4_Title Slide_Yale Blue 9">
  <p:cSld name="4_Title Slide_Yale Blue 9">
    <p:spTree>
      <p:nvGrpSpPr>
        <p:cNvPr id="1" name="Shape 14610"/>
        <p:cNvGrpSpPr/>
        <p:nvPr/>
      </p:nvGrpSpPr>
      <p:grpSpPr>
        <a:xfrm>
          <a:off x="0" y="0"/>
          <a:ext cx="0" cy="0"/>
          <a:chOff x="0" y="0"/>
          <a:chExt cx="0" cy="0"/>
        </a:xfrm>
      </p:grpSpPr>
      <p:sp>
        <p:nvSpPr>
          <p:cNvPr id="14611" name="Google Shape;14611;p1243"/>
          <p:cNvSpPr txBox="1">
            <a:spLocks noGrp="1"/>
          </p:cNvSpPr>
          <p:nvPr>
            <p:ph type="body" idx="1"/>
          </p:nvPr>
        </p:nvSpPr>
        <p:spPr>
          <a:xfrm>
            <a:off x="4239835" y="8101286"/>
            <a:ext cx="12267920" cy="523310"/>
          </a:xfrm>
          <a:prstGeom prst="rect">
            <a:avLst/>
          </a:prstGeom>
          <a:noFill/>
          <a:ln>
            <a:noFill/>
          </a:ln>
        </p:spPr>
        <p:txBody>
          <a:bodyPr spcFirstLastPara="1" wrap="square" lIns="91400" tIns="45700" rIns="91400" bIns="45700" anchor="t" anchorCtr="0">
            <a:spAutoFit/>
          </a:bodyPr>
          <a:lstStyle>
            <a:lvl1pPr marL="457200" lvl="0" indent="-228600" algn="r">
              <a:lnSpc>
                <a:spcPct val="100000"/>
              </a:lnSpc>
              <a:spcBef>
                <a:spcPts val="1500"/>
              </a:spcBef>
              <a:spcAft>
                <a:spcPts val="0"/>
              </a:spcAft>
              <a:buSzPts val="2400"/>
              <a:buNone/>
              <a:defRPr sz="2801">
                <a:solidFill>
                  <a:srgbClr val="616364"/>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612" name="Google Shape;14612;p1243"/>
          <p:cNvSpPr txBox="1">
            <a:spLocks noGrp="1"/>
          </p:cNvSpPr>
          <p:nvPr>
            <p:ph type="title"/>
          </p:nvPr>
        </p:nvSpPr>
        <p:spPr>
          <a:xfrm>
            <a:off x="4239835" y="2710721"/>
            <a:ext cx="12267920" cy="244419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00314C"/>
              </a:buClr>
              <a:buSzPts val="8000"/>
              <a:buFont typeface="Verdana"/>
              <a:buNone/>
              <a:defRPr sz="800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613" name="Google Shape;14613;p1243"/>
          <p:cNvSpPr txBox="1">
            <a:spLocks noGrp="1"/>
          </p:cNvSpPr>
          <p:nvPr>
            <p:ph type="dt" idx="10"/>
          </p:nvPr>
        </p:nvSpPr>
        <p:spPr>
          <a:xfrm>
            <a:off x="0" y="0"/>
            <a:ext cx="4500000" cy="4500000"/>
          </a:xfrm>
          <a:prstGeom prst="rect">
            <a:avLst/>
          </a:prstGeom>
          <a:noFill/>
          <a:ln>
            <a:noFill/>
          </a:ln>
        </p:spPr>
        <p:txBody>
          <a:bodyPr spcFirstLastPara="1" wrap="square" lIns="91400" tIns="45700" rIns="91400"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14614" name="Google Shape;14614;p1243"/>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615" name="Google Shape;14615;p1243"/>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4616" name="Google Shape;14616;p1243"/>
          <p:cNvSpPr/>
          <p:nvPr/>
        </p:nvSpPr>
        <p:spPr>
          <a:xfrm rot="10799991">
            <a:off x="-42" y="3000335"/>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14617" name="Google Shape;14617;p1243"/>
          <p:cNvSpPr/>
          <p:nvPr/>
        </p:nvSpPr>
        <p:spPr>
          <a:xfrm>
            <a:off x="0" y="9172574"/>
            <a:ext cx="18287994" cy="1114425"/>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sp>
        <p:nvSpPr>
          <p:cNvPr id="14618" name="Google Shape;14618;p1243"/>
          <p:cNvSpPr txBox="1">
            <a:spLocks noGrp="1"/>
          </p:cNvSpPr>
          <p:nvPr>
            <p:ph type="body" idx="2"/>
          </p:nvPr>
        </p:nvSpPr>
        <p:spPr>
          <a:xfrm>
            <a:off x="4239835" y="5171095"/>
            <a:ext cx="12267920" cy="1069971"/>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4800">
                <a:solidFill>
                  <a:srgbClr val="00314C"/>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4619" name="Google Shape;14619;p1243"/>
          <p:cNvPicPr preferRelativeResize="0"/>
          <p:nvPr/>
        </p:nvPicPr>
        <p:blipFill rotWithShape="1">
          <a:blip r:embed="rId2">
            <a:alphaModFix/>
          </a:blip>
          <a:srcRect/>
          <a:stretch/>
        </p:blipFill>
        <p:spPr>
          <a:xfrm>
            <a:off x="4244746" y="6267499"/>
            <a:ext cx="6593939" cy="1710248"/>
          </a:xfrm>
          <a:prstGeom prst="rect">
            <a:avLst/>
          </a:prstGeom>
          <a:noFill/>
          <a:ln>
            <a:noFill/>
          </a:ln>
        </p:spPr>
      </p:pic>
    </p:spTree>
  </p:cSld>
  <p:clrMapOvr>
    <a:masterClrMapping/>
  </p:clrMapOvr>
</p:sldLayout>
</file>

<file path=ppt/slideLayouts/slideLayout1495.xml><?xml version="1.0" encoding="utf-8"?>
<p:sldLayout xmlns:a="http://schemas.openxmlformats.org/drawingml/2006/main" xmlns:r="http://schemas.openxmlformats.org/officeDocument/2006/relationships" xmlns:p="http://schemas.openxmlformats.org/presentationml/2006/main" matchingName="3_Title Slide 2">
  <p:cSld name="3_Title Slide 2">
    <p:spTree>
      <p:nvGrpSpPr>
        <p:cNvPr id="1" name="Shape 14620"/>
        <p:cNvGrpSpPr/>
        <p:nvPr/>
      </p:nvGrpSpPr>
      <p:grpSpPr>
        <a:xfrm>
          <a:off x="0" y="0"/>
          <a:ext cx="0" cy="0"/>
          <a:chOff x="0" y="0"/>
          <a:chExt cx="0" cy="0"/>
        </a:xfrm>
      </p:grpSpPr>
      <p:sp>
        <p:nvSpPr>
          <p:cNvPr id="14621" name="Google Shape;14621;p1244"/>
          <p:cNvSpPr/>
          <p:nvPr/>
        </p:nvSpPr>
        <p:spPr>
          <a:xfrm>
            <a:off x="-31752" y="9944100"/>
            <a:ext cx="18319748" cy="342900"/>
          </a:xfrm>
          <a:prstGeom prst="rect">
            <a:avLst/>
          </a:prstGeom>
          <a:solidFill>
            <a:srgbClr val="767676"/>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pic>
        <p:nvPicPr>
          <p:cNvPr id="14622" name="Google Shape;14622;p1244"/>
          <p:cNvPicPr preferRelativeResize="0"/>
          <p:nvPr/>
        </p:nvPicPr>
        <p:blipFill rotWithShape="1">
          <a:blip r:embed="rId2">
            <a:alphaModFix/>
          </a:blip>
          <a:srcRect/>
          <a:stretch/>
        </p:blipFill>
        <p:spPr>
          <a:xfrm>
            <a:off x="11918957" y="612775"/>
            <a:ext cx="5559423" cy="2720979"/>
          </a:xfrm>
          <a:prstGeom prst="rect">
            <a:avLst/>
          </a:prstGeom>
          <a:noFill/>
          <a:ln>
            <a:noFill/>
          </a:ln>
        </p:spPr>
      </p:pic>
      <p:grpSp>
        <p:nvGrpSpPr>
          <p:cNvPr id="14623" name="Google Shape;14623;p1244"/>
          <p:cNvGrpSpPr/>
          <p:nvPr/>
        </p:nvGrpSpPr>
        <p:grpSpPr>
          <a:xfrm>
            <a:off x="1" y="0"/>
            <a:ext cx="2794004" cy="9944100"/>
            <a:chOff x="0" y="0"/>
            <a:chExt cx="1862669" cy="6629400"/>
          </a:xfrm>
        </p:grpSpPr>
        <p:sp>
          <p:nvSpPr>
            <p:cNvPr id="14624" name="Google Shape;14624;p1244"/>
            <p:cNvSpPr/>
            <p:nvPr/>
          </p:nvSpPr>
          <p:spPr>
            <a:xfrm>
              <a:off x="0" y="0"/>
              <a:ext cx="1782229" cy="6629400"/>
            </a:xfrm>
            <a:prstGeom prst="rect">
              <a:avLst/>
            </a:prstGeom>
            <a:solidFill>
              <a:srgbClr val="800000"/>
            </a:solidFill>
            <a:ln>
              <a:noFill/>
            </a:ln>
          </p:spPr>
          <p:txBody>
            <a:bodyPr spcFirstLastPara="1" wrap="square" lIns="91400" tIns="45700" rIns="91400" bIns="45700" anchor="t"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Calibri"/>
                <a:ea typeface="Calibri"/>
                <a:cs typeface="Calibri"/>
                <a:sym typeface="Calibri"/>
              </a:endParaRPr>
            </a:p>
          </p:txBody>
        </p:sp>
        <p:pic>
          <p:nvPicPr>
            <p:cNvPr id="14625" name="Google Shape;14625;p1244"/>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0" y="0"/>
              <a:ext cx="1862669" cy="6629400"/>
            </a:xfrm>
            <a:prstGeom prst="rect">
              <a:avLst/>
            </a:prstGeom>
            <a:solidFill>
              <a:srgbClr val="79818A"/>
            </a:solidFill>
            <a:ln>
              <a:noFill/>
            </a:ln>
          </p:spPr>
        </p:pic>
      </p:grpSp>
      <p:sp>
        <p:nvSpPr>
          <p:cNvPr id="14626" name="Google Shape;14626;p1244"/>
          <p:cNvSpPr txBox="1">
            <a:spLocks noGrp="1"/>
          </p:cNvSpPr>
          <p:nvPr>
            <p:ph type="subTitle" idx="1"/>
          </p:nvPr>
        </p:nvSpPr>
        <p:spPr>
          <a:xfrm>
            <a:off x="4721238" y="6293640"/>
            <a:ext cx="8232768" cy="548640"/>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1867"/>
              <a:buChar char="•"/>
              <a:defRPr sz="2801"/>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14627" name="Google Shape;14627;p1244"/>
          <p:cNvSpPr txBox="1">
            <a:spLocks noGrp="1"/>
          </p:cNvSpPr>
          <p:nvPr>
            <p:ph type="title"/>
          </p:nvPr>
        </p:nvSpPr>
        <p:spPr>
          <a:xfrm>
            <a:off x="2432807" y="2709637"/>
            <a:ext cx="15284739" cy="3417314"/>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79818A"/>
              </a:buClr>
              <a:buSzPts val="8000"/>
              <a:buFont typeface="Calibri"/>
              <a:buNone/>
              <a:defRPr sz="8000">
                <a:solidFill>
                  <a:srgbClr val="79818A"/>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628" name="Google Shape;14628;p1244"/>
          <p:cNvSpPr txBox="1">
            <a:spLocks noGrp="1"/>
          </p:cNvSpPr>
          <p:nvPr>
            <p:ph type="body" idx="2"/>
          </p:nvPr>
        </p:nvSpPr>
        <p:spPr>
          <a:xfrm>
            <a:off x="4721225" y="6900863"/>
            <a:ext cx="8229600" cy="548640"/>
          </a:xfrm>
          <a:prstGeom prst="rect">
            <a:avLst/>
          </a:prstGeom>
          <a:noFill/>
          <a:ln>
            <a:noFill/>
          </a:ln>
        </p:spPr>
        <p:txBody>
          <a:bodyPr spcFirstLastPara="1" wrap="square" lIns="91400" tIns="45700" rIns="91400" bIns="45700" anchor="t" anchorCtr="0">
            <a:noAutofit/>
          </a:bodyPr>
          <a:lstStyle>
            <a:lvl1pPr marL="457200" lvl="0" indent="-347155" algn="l">
              <a:lnSpc>
                <a:spcPct val="100000"/>
              </a:lnSpc>
              <a:spcBef>
                <a:spcPts val="1500"/>
              </a:spcBef>
              <a:spcAft>
                <a:spcPts val="0"/>
              </a:spcAft>
              <a:buSzPts val="1867"/>
              <a:buChar char="•"/>
              <a:defRPr sz="2801"/>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629" name="Google Shape;14629;p1244"/>
          <p:cNvSpPr txBox="1">
            <a:spLocks noGrp="1"/>
          </p:cNvSpPr>
          <p:nvPr>
            <p:ph type="body" idx="3"/>
          </p:nvPr>
        </p:nvSpPr>
        <p:spPr>
          <a:xfrm>
            <a:off x="4721225" y="7508084"/>
            <a:ext cx="8229600" cy="548640"/>
          </a:xfrm>
          <a:prstGeom prst="rect">
            <a:avLst/>
          </a:prstGeom>
          <a:noFill/>
          <a:ln>
            <a:noFill/>
          </a:ln>
        </p:spPr>
        <p:txBody>
          <a:bodyPr spcFirstLastPara="1" wrap="square" lIns="91400" tIns="45700" rIns="91400" bIns="45700" anchor="t" anchorCtr="0">
            <a:noAutofit/>
          </a:bodyPr>
          <a:lstStyle>
            <a:lvl1pPr marL="457200" lvl="0" indent="-347155" algn="l">
              <a:lnSpc>
                <a:spcPct val="100000"/>
              </a:lnSpc>
              <a:spcBef>
                <a:spcPts val="1500"/>
              </a:spcBef>
              <a:spcAft>
                <a:spcPts val="0"/>
              </a:spcAft>
              <a:buSzPts val="1867"/>
              <a:buChar char="•"/>
              <a:defRPr sz="2801"/>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496.xml><?xml version="1.0" encoding="utf-8"?>
<p:sldLayout xmlns:a="http://schemas.openxmlformats.org/drawingml/2006/main" xmlns:r="http://schemas.openxmlformats.org/officeDocument/2006/relationships" xmlns:p="http://schemas.openxmlformats.org/presentationml/2006/main" matchingName="SECTION_HEADER" type="secHead">
  <p:cSld name="SECTION_HEADER">
    <p:spTree>
      <p:nvGrpSpPr>
        <p:cNvPr id="1" name="Shape 14630"/>
        <p:cNvGrpSpPr/>
        <p:nvPr/>
      </p:nvGrpSpPr>
      <p:grpSpPr>
        <a:xfrm>
          <a:off x="0" y="0"/>
          <a:ext cx="0" cy="0"/>
          <a:chOff x="0" y="0"/>
          <a:chExt cx="0" cy="0"/>
        </a:xfrm>
      </p:grpSpPr>
      <p:sp>
        <p:nvSpPr>
          <p:cNvPr id="14631" name="Google Shape;14631;p1245"/>
          <p:cNvSpPr txBox="1">
            <a:spLocks noGrp="1"/>
          </p:cNvSpPr>
          <p:nvPr>
            <p:ph type="title"/>
          </p:nvPr>
        </p:nvSpPr>
        <p:spPr>
          <a:xfrm>
            <a:off x="1444623" y="6610358"/>
            <a:ext cx="15544794" cy="2043107"/>
          </a:xfrm>
          <a:prstGeom prst="rect">
            <a:avLst/>
          </a:prstGeom>
          <a:noFill/>
          <a:ln>
            <a:noFill/>
          </a:ln>
        </p:spPr>
        <p:txBody>
          <a:bodyPr spcFirstLastPara="1" wrap="square" lIns="91400" tIns="45700" rIns="91400" bIns="45700" anchor="t" anchorCtr="0">
            <a:noAutofit/>
          </a:bodyPr>
          <a:lstStyle>
            <a:lvl1pPr lvl="0" algn="l">
              <a:lnSpc>
                <a:spcPct val="100000"/>
              </a:lnSpc>
              <a:spcBef>
                <a:spcPts val="0"/>
              </a:spcBef>
              <a:spcAft>
                <a:spcPts val="0"/>
              </a:spcAft>
              <a:buClr>
                <a:srgbClr val="1C498B"/>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632" name="Google Shape;14632;p1245"/>
          <p:cNvSpPr txBox="1">
            <a:spLocks noGrp="1"/>
          </p:cNvSpPr>
          <p:nvPr>
            <p:ph type="body" idx="1"/>
          </p:nvPr>
        </p:nvSpPr>
        <p:spPr>
          <a:xfrm>
            <a:off x="1444623" y="4360070"/>
            <a:ext cx="15544794" cy="2250273"/>
          </a:xfrm>
          <a:prstGeom prst="rect">
            <a:avLst/>
          </a:prstGeom>
          <a:noFill/>
          <a:ln>
            <a:noFill/>
          </a:ln>
        </p:spPr>
        <p:txBody>
          <a:bodyPr spcFirstLastPara="1" wrap="square" lIns="91400" tIns="45700" rIns="91400" bIns="45700" anchor="b" anchorCtr="0">
            <a:noAutofit/>
          </a:bodyPr>
          <a:lstStyle>
            <a:lvl1pPr marL="457200" lvl="0" indent="-228600" algn="l">
              <a:lnSpc>
                <a:spcPct val="100000"/>
              </a:lnSpc>
              <a:spcBef>
                <a:spcPts val="1500"/>
              </a:spcBef>
              <a:spcAft>
                <a:spcPts val="0"/>
              </a:spcAft>
              <a:buSzPts val="2400"/>
              <a:buNone/>
              <a:defRPr sz="3000">
                <a:solidFill>
                  <a:srgbClr val="919497"/>
                </a:solidFill>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633" name="Google Shape;14633;p1245"/>
          <p:cNvSpPr txBox="1">
            <a:spLocks noGrp="1"/>
          </p:cNvSpPr>
          <p:nvPr>
            <p:ph type="dt" idx="10"/>
          </p:nvPr>
        </p:nvSpPr>
        <p:spPr>
          <a:xfrm>
            <a:off x="0" y="0"/>
            <a:ext cx="4500000" cy="4500000"/>
          </a:xfrm>
          <a:prstGeom prst="rect">
            <a:avLst/>
          </a:prstGeom>
          <a:noFill/>
          <a:ln>
            <a:noFill/>
          </a:ln>
        </p:spPr>
        <p:txBody>
          <a:bodyPr spcFirstLastPara="1" wrap="square" lIns="91400" tIns="45700" rIns="91400"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14634" name="Google Shape;14634;p1245"/>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635" name="Google Shape;14635;p1245"/>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497.xml><?xml version="1.0" encoding="utf-8"?>
<p:sldLayout xmlns:a="http://schemas.openxmlformats.org/drawingml/2006/main" xmlns:r="http://schemas.openxmlformats.org/officeDocument/2006/relationships" xmlns:p="http://schemas.openxmlformats.org/presentationml/2006/main" matchingName="OBJECT_WITH_CAPTION_TEXT" type="objTx">
  <p:cSld name="OBJECT_WITH_CAPTION_TEXT">
    <p:spTree>
      <p:nvGrpSpPr>
        <p:cNvPr id="1" name="Shape 14636"/>
        <p:cNvGrpSpPr/>
        <p:nvPr/>
      </p:nvGrpSpPr>
      <p:grpSpPr>
        <a:xfrm>
          <a:off x="0" y="0"/>
          <a:ext cx="0" cy="0"/>
          <a:chOff x="0" y="0"/>
          <a:chExt cx="0" cy="0"/>
        </a:xfrm>
      </p:grpSpPr>
      <p:sp>
        <p:nvSpPr>
          <p:cNvPr id="14637" name="Google Shape;14637;p1246"/>
          <p:cNvSpPr txBox="1">
            <a:spLocks noGrp="1"/>
          </p:cNvSpPr>
          <p:nvPr>
            <p:ph type="title"/>
          </p:nvPr>
        </p:nvSpPr>
        <p:spPr>
          <a:xfrm>
            <a:off x="914405" y="409572"/>
            <a:ext cx="6016619" cy="174306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3000"/>
              <a:buFont typeface="Calibri"/>
              <a:buNone/>
              <a:defRPr sz="3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638" name="Google Shape;14638;p1246"/>
          <p:cNvSpPr txBox="1">
            <a:spLocks noGrp="1"/>
          </p:cNvSpPr>
          <p:nvPr>
            <p:ph type="body" idx="1"/>
          </p:nvPr>
        </p:nvSpPr>
        <p:spPr>
          <a:xfrm>
            <a:off x="7150096" y="409587"/>
            <a:ext cx="10223495" cy="8779665"/>
          </a:xfrm>
          <a:prstGeom prst="rect">
            <a:avLst/>
          </a:prstGeom>
          <a:noFill/>
          <a:ln>
            <a:noFill/>
          </a:ln>
        </p:spPr>
        <p:txBody>
          <a:bodyPr spcFirstLastPara="1" wrap="square" lIns="91400" tIns="45700" rIns="91400" bIns="45700" anchor="t" anchorCtr="0">
            <a:noAutofit/>
          </a:bodyPr>
          <a:lstStyle>
            <a:lvl1pPr marL="457200" lvl="0" indent="-431800" algn="l">
              <a:lnSpc>
                <a:spcPct val="100000"/>
              </a:lnSpc>
              <a:spcBef>
                <a:spcPts val="1500"/>
              </a:spcBef>
              <a:spcAft>
                <a:spcPts val="0"/>
              </a:spcAft>
              <a:buSzPts val="3200"/>
              <a:buChar char="•"/>
              <a:defRPr sz="48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639" name="Google Shape;14639;p1246"/>
          <p:cNvSpPr txBox="1">
            <a:spLocks noGrp="1"/>
          </p:cNvSpPr>
          <p:nvPr>
            <p:ph type="body" idx="2"/>
          </p:nvPr>
        </p:nvSpPr>
        <p:spPr>
          <a:xfrm>
            <a:off x="914405" y="2152658"/>
            <a:ext cx="6016619" cy="7036596"/>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21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640" name="Google Shape;14640;p1246"/>
          <p:cNvSpPr txBox="1">
            <a:spLocks noGrp="1"/>
          </p:cNvSpPr>
          <p:nvPr>
            <p:ph type="dt" idx="10"/>
          </p:nvPr>
        </p:nvSpPr>
        <p:spPr>
          <a:xfrm>
            <a:off x="0" y="0"/>
            <a:ext cx="4500000" cy="4500000"/>
          </a:xfrm>
          <a:prstGeom prst="rect">
            <a:avLst/>
          </a:prstGeom>
          <a:noFill/>
          <a:ln>
            <a:noFill/>
          </a:ln>
        </p:spPr>
        <p:txBody>
          <a:bodyPr spcFirstLastPara="1" wrap="square" lIns="91400" tIns="45700" rIns="91400"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14641" name="Google Shape;14641;p1246"/>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642" name="Google Shape;14642;p1246"/>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498.xml><?xml version="1.0" encoding="utf-8"?>
<p:sldLayout xmlns:a="http://schemas.openxmlformats.org/drawingml/2006/main" xmlns:r="http://schemas.openxmlformats.org/officeDocument/2006/relationships" xmlns:p="http://schemas.openxmlformats.org/presentationml/2006/main" matchingName="EVERYDAY CONTENT ONLY">
  <p:cSld name="EVERYDAY CONTENT ONLY">
    <p:spTree>
      <p:nvGrpSpPr>
        <p:cNvPr id="1" name="Shape 14643"/>
        <p:cNvGrpSpPr/>
        <p:nvPr/>
      </p:nvGrpSpPr>
      <p:grpSpPr>
        <a:xfrm>
          <a:off x="0" y="0"/>
          <a:ext cx="0" cy="0"/>
          <a:chOff x="0" y="0"/>
          <a:chExt cx="0" cy="0"/>
        </a:xfrm>
      </p:grpSpPr>
      <p:sp>
        <p:nvSpPr>
          <p:cNvPr id="14644" name="Google Shape;14644;p1247"/>
          <p:cNvSpPr/>
          <p:nvPr/>
        </p:nvSpPr>
        <p:spPr>
          <a:xfrm>
            <a:off x="0" y="0"/>
            <a:ext cx="18287994" cy="1969590"/>
          </a:xfrm>
          <a:prstGeom prst="rect">
            <a:avLst/>
          </a:prstGeom>
          <a:gradFill>
            <a:gsLst>
              <a:gs pos="0">
                <a:srgbClr val="1C498B"/>
              </a:gs>
              <a:gs pos="100000">
                <a:srgbClr val="79818A"/>
              </a:gs>
            </a:gsLst>
            <a:lin ang="0" scaled="0"/>
          </a:gra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4645" name="Google Shape;14645;p1247"/>
          <p:cNvSpPr/>
          <p:nvPr/>
        </p:nvSpPr>
        <p:spPr>
          <a:xfrm>
            <a:off x="10295462" y="24401"/>
            <a:ext cx="7992533" cy="1218405"/>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2745"/>
                </a:srgbClr>
              </a:gs>
            </a:gsLst>
            <a:lin ang="0" scaled="0"/>
          </a:gradFill>
          <a:ln>
            <a:noFill/>
          </a:ln>
        </p:spPr>
        <p:txBody>
          <a:bodyPr spcFirstLastPara="1" wrap="square" lIns="0" tIns="0" rIns="0" bIns="0" anchor="ctr" anchorCtr="1">
            <a:noAutofit/>
          </a:bodyPr>
          <a:lstStyle/>
          <a:p>
            <a:pPr marL="0" marR="0" lvl="0" indent="0" algn="ctr" rtl="0">
              <a:lnSpc>
                <a:spcPct val="100000"/>
              </a:lnSpc>
              <a:spcBef>
                <a:spcPts val="0"/>
              </a:spcBef>
              <a:spcAft>
                <a:spcPts val="0"/>
              </a:spcAft>
              <a:buClr>
                <a:srgbClr val="000000"/>
              </a:buClr>
              <a:buSzPts val="2288"/>
              <a:buFont typeface="Arial"/>
              <a:buNone/>
            </a:pPr>
            <a:endParaRPr sz="2288" b="0" i="0" u="none" strike="noStrike" cap="none">
              <a:solidFill>
                <a:srgbClr val="FFFFFF"/>
              </a:solidFill>
              <a:latin typeface="Helvetica Neue"/>
              <a:ea typeface="Helvetica Neue"/>
              <a:cs typeface="Helvetica Neue"/>
              <a:sym typeface="Helvetica Neue"/>
            </a:endParaRPr>
          </a:p>
        </p:txBody>
      </p:sp>
      <p:sp>
        <p:nvSpPr>
          <p:cNvPr id="14646" name="Google Shape;14646;p1247"/>
          <p:cNvSpPr txBox="1">
            <a:spLocks noGrp="1"/>
          </p:cNvSpPr>
          <p:nvPr>
            <p:ph type="body" idx="1"/>
          </p:nvPr>
        </p:nvSpPr>
        <p:spPr>
          <a:xfrm>
            <a:off x="762815" y="2561683"/>
            <a:ext cx="16805501" cy="6972857"/>
          </a:xfrm>
          <a:prstGeom prst="rect">
            <a:avLst/>
          </a:prstGeom>
          <a:noFill/>
          <a:ln>
            <a:noFill/>
          </a:ln>
        </p:spPr>
        <p:txBody>
          <a:bodyPr spcFirstLastPara="1" wrap="square" lIns="91400" tIns="45700" rIns="91400" bIns="45700" anchor="t" anchorCtr="0">
            <a:noAutofit/>
          </a:bodyPr>
          <a:lstStyle>
            <a:lvl1pPr marL="457200" lvl="0" indent="-381000" algn="l">
              <a:lnSpc>
                <a:spcPct val="100000"/>
              </a:lnSpc>
              <a:spcBef>
                <a:spcPts val="1500"/>
              </a:spcBef>
              <a:spcAft>
                <a:spcPts val="0"/>
              </a:spcAft>
              <a:buSzPts val="2400"/>
              <a:buChar char="•"/>
              <a:defRPr>
                <a:solidFill>
                  <a:srgbClr val="4B545E"/>
                </a:solidFill>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647" name="Google Shape;14647;p1247"/>
          <p:cNvSpPr/>
          <p:nvPr/>
        </p:nvSpPr>
        <p:spPr>
          <a:xfrm>
            <a:off x="10295462" y="779466"/>
            <a:ext cx="7992533" cy="1218405"/>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2745"/>
                </a:srgbClr>
              </a:gs>
            </a:gsLst>
            <a:lin ang="0" scaled="0"/>
          </a:gradFill>
          <a:ln>
            <a:noFill/>
          </a:ln>
        </p:spPr>
        <p:txBody>
          <a:bodyPr spcFirstLastPara="1" wrap="square" lIns="0" tIns="0" rIns="0" bIns="0" anchor="ctr" anchorCtr="1">
            <a:noAutofit/>
          </a:bodyPr>
          <a:lstStyle/>
          <a:p>
            <a:pPr marL="0" marR="0" lvl="0" indent="0" algn="ctr" rtl="0">
              <a:lnSpc>
                <a:spcPct val="100000"/>
              </a:lnSpc>
              <a:spcBef>
                <a:spcPts val="0"/>
              </a:spcBef>
              <a:spcAft>
                <a:spcPts val="0"/>
              </a:spcAft>
              <a:buClr>
                <a:srgbClr val="000000"/>
              </a:buClr>
              <a:buSzPts val="2288"/>
              <a:buFont typeface="Arial"/>
              <a:buNone/>
            </a:pPr>
            <a:endParaRPr sz="2288" b="0" i="0" u="none" strike="noStrike" cap="none">
              <a:solidFill>
                <a:srgbClr val="FFFFFF"/>
              </a:solidFill>
              <a:latin typeface="Helvetica Neue"/>
              <a:ea typeface="Helvetica Neue"/>
              <a:cs typeface="Helvetica Neue"/>
              <a:sym typeface="Helvetica Neue"/>
            </a:endParaRPr>
          </a:p>
        </p:txBody>
      </p:sp>
      <p:sp>
        <p:nvSpPr>
          <p:cNvPr id="14648" name="Google Shape;14648;p1247"/>
          <p:cNvSpPr txBox="1">
            <a:spLocks noGrp="1"/>
          </p:cNvSpPr>
          <p:nvPr>
            <p:ph type="title"/>
          </p:nvPr>
        </p:nvSpPr>
        <p:spPr>
          <a:xfrm>
            <a:off x="457194" y="255090"/>
            <a:ext cx="17145000" cy="171450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FFFFFF"/>
              </a:buClr>
              <a:buSzPts val="4800"/>
              <a:buFont typeface="Calibri"/>
              <a:buNone/>
              <a:defRPr sz="4800">
                <a:solidFill>
                  <a:srgbClr val="FFFFFF"/>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649" name="Google Shape;14649;p1247"/>
          <p:cNvSpPr txBox="1">
            <a:spLocks noGrp="1"/>
          </p:cNvSpPr>
          <p:nvPr>
            <p:ph type="body" idx="2"/>
          </p:nvPr>
        </p:nvSpPr>
        <p:spPr>
          <a:xfrm>
            <a:off x="498275" y="1430017"/>
            <a:ext cx="17145164" cy="623885"/>
          </a:xfrm>
          <a:prstGeom prst="rect">
            <a:avLst/>
          </a:prstGeom>
          <a:noFill/>
          <a:ln>
            <a:noFill/>
          </a:ln>
        </p:spPr>
        <p:txBody>
          <a:bodyPr spcFirstLastPara="1" wrap="square" lIns="91400" tIns="45700" rIns="91400" bIns="45700" anchor="t" anchorCtr="0">
            <a:normAutofit/>
          </a:bodyPr>
          <a:lstStyle>
            <a:lvl1pPr marL="457200" lvl="0" indent="-228600" algn="l">
              <a:lnSpc>
                <a:spcPct val="100000"/>
              </a:lnSpc>
              <a:spcBef>
                <a:spcPts val="1500"/>
              </a:spcBef>
              <a:spcAft>
                <a:spcPts val="0"/>
              </a:spcAft>
              <a:buSzPts val="2400"/>
              <a:buNone/>
              <a:defRPr sz="2100">
                <a:solidFill>
                  <a:srgbClr val="FFFFFF"/>
                </a:solidFill>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4650" name="Google Shape;14650;p1247"/>
          <p:cNvCxnSpPr/>
          <p:nvPr/>
        </p:nvCxnSpPr>
        <p:spPr>
          <a:xfrm>
            <a:off x="16967583" y="9670904"/>
            <a:ext cx="0" cy="401825"/>
          </a:xfrm>
          <a:prstGeom prst="straightConnector1">
            <a:avLst/>
          </a:prstGeom>
          <a:noFill/>
          <a:ln w="9525" cap="flat" cmpd="sng">
            <a:solidFill>
              <a:srgbClr val="7F7F7F"/>
            </a:solidFill>
            <a:prstDash val="solid"/>
            <a:miter lim="8000"/>
            <a:headEnd type="none" w="sm" len="sm"/>
            <a:tailEnd type="none" w="sm" len="sm"/>
          </a:ln>
        </p:spPr>
      </p:cxnSp>
      <p:sp>
        <p:nvSpPr>
          <p:cNvPr id="14651" name="Google Shape;14651;p1247"/>
          <p:cNvSpPr txBox="1">
            <a:spLocks noGrp="1"/>
          </p:cNvSpPr>
          <p:nvPr>
            <p:ph type="sldNum" idx="12"/>
          </p:nvPr>
        </p:nvSpPr>
        <p:spPr>
          <a:xfrm>
            <a:off x="16803896" y="9681796"/>
            <a:ext cx="839556" cy="478757"/>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1pPr>
            <a:lvl2pPr marL="0" marR="0" lvl="1"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2pPr>
            <a:lvl3pPr marL="0" marR="0" lvl="2"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3pPr>
            <a:lvl4pPr marL="0" marR="0" lvl="3"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4pPr>
            <a:lvl5pPr marL="0" marR="0" lvl="4"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5pPr>
            <a:lvl6pPr marL="0" marR="0" lvl="5"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6pPr>
            <a:lvl7pPr marL="0" marR="0" lvl="6"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7pPr>
            <a:lvl8pPr marL="0" marR="0" lvl="7"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8pPr>
            <a:lvl9pPr marL="0" marR="0" lvl="8"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14652" name="Google Shape;14652;p1247"/>
          <p:cNvPicPr preferRelativeResize="0"/>
          <p:nvPr/>
        </p:nvPicPr>
        <p:blipFill rotWithShape="1">
          <a:blip r:embed="rId2">
            <a:alphaModFix/>
          </a:blip>
          <a:srcRect/>
          <a:stretch/>
        </p:blipFill>
        <p:spPr>
          <a:xfrm>
            <a:off x="14394695" y="9738360"/>
            <a:ext cx="2409201" cy="343860"/>
          </a:xfrm>
          <a:prstGeom prst="rect">
            <a:avLst/>
          </a:prstGeom>
          <a:noFill/>
          <a:ln>
            <a:noFill/>
          </a:ln>
        </p:spPr>
      </p:pic>
    </p:spTree>
  </p:cSld>
  <p:clrMapOvr>
    <a:masterClrMapping/>
  </p:clrMapOvr>
</p:sldLayout>
</file>

<file path=ppt/slideLayouts/slideLayout1499.xml><?xml version="1.0" encoding="utf-8"?>
<p:sldLayout xmlns:a="http://schemas.openxmlformats.org/drawingml/2006/main" xmlns:r="http://schemas.openxmlformats.org/officeDocument/2006/relationships" xmlns:p="http://schemas.openxmlformats.org/presentationml/2006/main" matchingName="6_Quotation">
  <p:cSld name="6_Quotation">
    <p:spTree>
      <p:nvGrpSpPr>
        <p:cNvPr id="1" name="Shape 14653"/>
        <p:cNvGrpSpPr/>
        <p:nvPr/>
      </p:nvGrpSpPr>
      <p:grpSpPr>
        <a:xfrm>
          <a:off x="0" y="0"/>
          <a:ext cx="0" cy="0"/>
          <a:chOff x="0" y="0"/>
          <a:chExt cx="0" cy="0"/>
        </a:xfrm>
      </p:grpSpPr>
      <p:sp>
        <p:nvSpPr>
          <p:cNvPr id="14654" name="Google Shape;14654;p1248"/>
          <p:cNvSpPr/>
          <p:nvPr/>
        </p:nvSpPr>
        <p:spPr>
          <a:xfrm>
            <a:off x="2141040" y="2081801"/>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4655" name="Google Shape;14655;p1248"/>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656" name="Google Shape;14656;p1248"/>
          <p:cNvSpPr txBox="1">
            <a:spLocks noGrp="1"/>
          </p:cNvSpPr>
          <p:nvPr>
            <p:ph type="body" idx="1"/>
          </p:nvPr>
        </p:nvSpPr>
        <p:spPr>
          <a:xfrm>
            <a:off x="2141040" y="7511183"/>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657" name="Google Shape;14657;p1248"/>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4658" name="Google Shape;14658;p1248"/>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4659" name="Google Shape;14659;p1248"/>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4660" name="Google Shape;14660;p1248"/>
          <p:cNvGrpSpPr/>
          <p:nvPr/>
        </p:nvGrpSpPr>
        <p:grpSpPr>
          <a:xfrm>
            <a:off x="10787318" y="0"/>
            <a:ext cx="7500690" cy="2138982"/>
            <a:chOff x="7191545" y="0"/>
            <a:chExt cx="5000460" cy="1425988"/>
          </a:xfrm>
        </p:grpSpPr>
        <p:pic>
          <p:nvPicPr>
            <p:cNvPr id="14661" name="Google Shape;14661;p1248"/>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4662" name="Google Shape;14662;p1248"/>
            <p:cNvGrpSpPr/>
            <p:nvPr/>
          </p:nvGrpSpPr>
          <p:grpSpPr>
            <a:xfrm>
              <a:off x="7191545" y="0"/>
              <a:ext cx="5000460" cy="1425988"/>
              <a:chOff x="7191545" y="0"/>
              <a:chExt cx="5000460" cy="1425988"/>
            </a:xfrm>
          </p:grpSpPr>
          <p:sp>
            <p:nvSpPr>
              <p:cNvPr id="14663" name="Google Shape;14663;p1248"/>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4664" name="Google Shape;14664;p1248"/>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pic>
        <p:nvPicPr>
          <p:cNvPr id="14665" name="Google Shape;14665;p1248" descr="Open quotation mark with solid fill"/>
          <p:cNvPicPr preferRelativeResize="0"/>
          <p:nvPr/>
        </p:nvPicPr>
        <p:blipFill rotWithShape="1">
          <a:blip r:embed="rId3">
            <a:alphaModFix/>
          </a:blip>
          <a:srcRect/>
          <a:stretch/>
        </p:blipFill>
        <p:spPr>
          <a:xfrm>
            <a:off x="167267" y="204794"/>
            <a:ext cx="3055142" cy="3055142"/>
          </a:xfrm>
          <a:prstGeom prst="rect">
            <a:avLst/>
          </a:prstGeom>
          <a:noFill/>
          <a:ln>
            <a:noFill/>
          </a:ln>
        </p:spPr>
      </p:pic>
    </p:spTree>
  </p:cSld>
  <p:clrMapOvr>
    <a:masterClrMapping/>
  </p:clrMapOvr>
</p:sldLayout>
</file>

<file path=ppt/slideLayouts/slideLayout1500.xml><?xml version="1.0" encoding="utf-8"?>
<p:sldLayout xmlns:a="http://schemas.openxmlformats.org/drawingml/2006/main" xmlns:r="http://schemas.openxmlformats.org/officeDocument/2006/relationships" xmlns:p="http://schemas.openxmlformats.org/presentationml/2006/main" matchingName="EVERYDAY CONTENT ONLY 2">
  <p:cSld name="EVERYDAY CONTENT ONLY 2">
    <p:spTree>
      <p:nvGrpSpPr>
        <p:cNvPr id="1" name="Shape 14666"/>
        <p:cNvGrpSpPr/>
        <p:nvPr/>
      </p:nvGrpSpPr>
      <p:grpSpPr>
        <a:xfrm>
          <a:off x="0" y="0"/>
          <a:ext cx="0" cy="0"/>
          <a:chOff x="0" y="0"/>
          <a:chExt cx="0" cy="0"/>
        </a:xfrm>
      </p:grpSpPr>
      <p:sp>
        <p:nvSpPr>
          <p:cNvPr id="14667" name="Google Shape;14667;p1249"/>
          <p:cNvSpPr/>
          <p:nvPr/>
        </p:nvSpPr>
        <p:spPr>
          <a:xfrm>
            <a:off x="0" y="0"/>
            <a:ext cx="18287994" cy="1969590"/>
          </a:xfrm>
          <a:prstGeom prst="rect">
            <a:avLst/>
          </a:prstGeom>
          <a:gradFill>
            <a:gsLst>
              <a:gs pos="0">
                <a:srgbClr val="1C498B"/>
              </a:gs>
              <a:gs pos="100000">
                <a:srgbClr val="79818A"/>
              </a:gs>
            </a:gsLst>
            <a:lin ang="0" scaled="0"/>
          </a:gra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4668" name="Google Shape;14668;p1249"/>
          <p:cNvSpPr/>
          <p:nvPr/>
        </p:nvSpPr>
        <p:spPr>
          <a:xfrm>
            <a:off x="10295462" y="24401"/>
            <a:ext cx="7992533" cy="1218405"/>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2745"/>
                </a:srgbClr>
              </a:gs>
            </a:gsLst>
            <a:lin ang="0" scaled="0"/>
          </a:gradFill>
          <a:ln>
            <a:noFill/>
          </a:ln>
        </p:spPr>
        <p:txBody>
          <a:bodyPr spcFirstLastPara="1" wrap="square" lIns="0" tIns="0" rIns="0" bIns="0" anchor="ctr" anchorCtr="1">
            <a:noAutofit/>
          </a:bodyPr>
          <a:lstStyle/>
          <a:p>
            <a:pPr marL="0" marR="0" lvl="0" indent="0" algn="ctr" rtl="0">
              <a:lnSpc>
                <a:spcPct val="100000"/>
              </a:lnSpc>
              <a:spcBef>
                <a:spcPts val="0"/>
              </a:spcBef>
              <a:spcAft>
                <a:spcPts val="0"/>
              </a:spcAft>
              <a:buClr>
                <a:srgbClr val="000000"/>
              </a:buClr>
              <a:buSzPts val="2288"/>
              <a:buFont typeface="Arial"/>
              <a:buNone/>
            </a:pPr>
            <a:endParaRPr sz="2288" b="0" i="0" u="none" strike="noStrike" cap="none">
              <a:solidFill>
                <a:srgbClr val="FFFFFF"/>
              </a:solidFill>
              <a:latin typeface="Helvetica Neue"/>
              <a:ea typeface="Helvetica Neue"/>
              <a:cs typeface="Helvetica Neue"/>
              <a:sym typeface="Helvetica Neue"/>
            </a:endParaRPr>
          </a:p>
        </p:txBody>
      </p:sp>
      <p:sp>
        <p:nvSpPr>
          <p:cNvPr id="14669" name="Google Shape;14669;p1249"/>
          <p:cNvSpPr txBox="1">
            <a:spLocks noGrp="1"/>
          </p:cNvSpPr>
          <p:nvPr>
            <p:ph type="body" idx="1"/>
          </p:nvPr>
        </p:nvSpPr>
        <p:spPr>
          <a:xfrm>
            <a:off x="762815" y="2561683"/>
            <a:ext cx="16805501" cy="6972857"/>
          </a:xfrm>
          <a:prstGeom prst="rect">
            <a:avLst/>
          </a:prstGeom>
          <a:noFill/>
          <a:ln>
            <a:noFill/>
          </a:ln>
        </p:spPr>
        <p:txBody>
          <a:bodyPr spcFirstLastPara="1" wrap="square" lIns="91400" tIns="45700" rIns="91400" bIns="45700" anchor="t" anchorCtr="0">
            <a:noAutofit/>
          </a:bodyPr>
          <a:lstStyle>
            <a:lvl1pPr marL="457200" lvl="0" indent="-381000" algn="l">
              <a:lnSpc>
                <a:spcPct val="100000"/>
              </a:lnSpc>
              <a:spcBef>
                <a:spcPts val="1500"/>
              </a:spcBef>
              <a:spcAft>
                <a:spcPts val="0"/>
              </a:spcAft>
              <a:buSzPts val="2400"/>
              <a:buChar char="•"/>
              <a:defRPr>
                <a:solidFill>
                  <a:srgbClr val="4B545E"/>
                </a:solidFill>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670" name="Google Shape;14670;p1249"/>
          <p:cNvSpPr/>
          <p:nvPr/>
        </p:nvSpPr>
        <p:spPr>
          <a:xfrm>
            <a:off x="10295462" y="779466"/>
            <a:ext cx="7992533" cy="1218405"/>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2745"/>
                </a:srgbClr>
              </a:gs>
            </a:gsLst>
            <a:lin ang="0" scaled="0"/>
          </a:gradFill>
          <a:ln>
            <a:noFill/>
          </a:ln>
        </p:spPr>
        <p:txBody>
          <a:bodyPr spcFirstLastPara="1" wrap="square" lIns="0" tIns="0" rIns="0" bIns="0" anchor="ctr" anchorCtr="1">
            <a:noAutofit/>
          </a:bodyPr>
          <a:lstStyle/>
          <a:p>
            <a:pPr marL="0" marR="0" lvl="0" indent="0" algn="ctr" rtl="0">
              <a:lnSpc>
                <a:spcPct val="100000"/>
              </a:lnSpc>
              <a:spcBef>
                <a:spcPts val="0"/>
              </a:spcBef>
              <a:spcAft>
                <a:spcPts val="0"/>
              </a:spcAft>
              <a:buClr>
                <a:srgbClr val="000000"/>
              </a:buClr>
              <a:buSzPts val="2288"/>
              <a:buFont typeface="Arial"/>
              <a:buNone/>
            </a:pPr>
            <a:endParaRPr sz="2288" b="0" i="0" u="none" strike="noStrike" cap="none">
              <a:solidFill>
                <a:srgbClr val="FFFFFF"/>
              </a:solidFill>
              <a:latin typeface="Helvetica Neue"/>
              <a:ea typeface="Helvetica Neue"/>
              <a:cs typeface="Helvetica Neue"/>
              <a:sym typeface="Helvetica Neue"/>
            </a:endParaRPr>
          </a:p>
        </p:txBody>
      </p:sp>
      <p:sp>
        <p:nvSpPr>
          <p:cNvPr id="14671" name="Google Shape;14671;p1249"/>
          <p:cNvSpPr txBox="1">
            <a:spLocks noGrp="1"/>
          </p:cNvSpPr>
          <p:nvPr>
            <p:ph type="title"/>
          </p:nvPr>
        </p:nvSpPr>
        <p:spPr>
          <a:xfrm>
            <a:off x="457194" y="255090"/>
            <a:ext cx="17145000" cy="171450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FFFFFF"/>
              </a:buClr>
              <a:buSzPts val="4800"/>
              <a:buFont typeface="Calibri"/>
              <a:buNone/>
              <a:defRPr sz="4800">
                <a:solidFill>
                  <a:srgbClr val="FFFFFF"/>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672" name="Google Shape;14672;p1249"/>
          <p:cNvSpPr txBox="1">
            <a:spLocks noGrp="1"/>
          </p:cNvSpPr>
          <p:nvPr>
            <p:ph type="body" idx="2"/>
          </p:nvPr>
        </p:nvSpPr>
        <p:spPr>
          <a:xfrm>
            <a:off x="498275" y="1430017"/>
            <a:ext cx="17145164" cy="623885"/>
          </a:xfrm>
          <a:prstGeom prst="rect">
            <a:avLst/>
          </a:prstGeom>
          <a:noFill/>
          <a:ln>
            <a:noFill/>
          </a:ln>
        </p:spPr>
        <p:txBody>
          <a:bodyPr spcFirstLastPara="1" wrap="square" lIns="91400" tIns="45700" rIns="91400" bIns="45700" anchor="t" anchorCtr="0">
            <a:normAutofit/>
          </a:bodyPr>
          <a:lstStyle>
            <a:lvl1pPr marL="457200" lvl="0" indent="-228600" algn="l">
              <a:lnSpc>
                <a:spcPct val="100000"/>
              </a:lnSpc>
              <a:spcBef>
                <a:spcPts val="1500"/>
              </a:spcBef>
              <a:spcAft>
                <a:spcPts val="0"/>
              </a:spcAft>
              <a:buSzPts val="2400"/>
              <a:buNone/>
              <a:defRPr sz="2100">
                <a:solidFill>
                  <a:srgbClr val="FFFFFF"/>
                </a:solidFill>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4673" name="Google Shape;14673;p1249"/>
          <p:cNvCxnSpPr/>
          <p:nvPr/>
        </p:nvCxnSpPr>
        <p:spPr>
          <a:xfrm>
            <a:off x="16967583" y="9670904"/>
            <a:ext cx="0" cy="401825"/>
          </a:xfrm>
          <a:prstGeom prst="straightConnector1">
            <a:avLst/>
          </a:prstGeom>
          <a:noFill/>
          <a:ln w="9525" cap="flat" cmpd="sng">
            <a:solidFill>
              <a:srgbClr val="7F7F7F"/>
            </a:solidFill>
            <a:prstDash val="solid"/>
            <a:miter lim="8000"/>
            <a:headEnd type="none" w="sm" len="sm"/>
            <a:tailEnd type="none" w="sm" len="sm"/>
          </a:ln>
        </p:spPr>
      </p:cxnSp>
      <p:sp>
        <p:nvSpPr>
          <p:cNvPr id="14674" name="Google Shape;14674;p1249"/>
          <p:cNvSpPr txBox="1">
            <a:spLocks noGrp="1"/>
          </p:cNvSpPr>
          <p:nvPr>
            <p:ph type="sldNum" idx="12"/>
          </p:nvPr>
        </p:nvSpPr>
        <p:spPr>
          <a:xfrm>
            <a:off x="16803896" y="9681796"/>
            <a:ext cx="839556" cy="478757"/>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1pPr>
            <a:lvl2pPr marL="0" marR="0" lvl="1"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2pPr>
            <a:lvl3pPr marL="0" marR="0" lvl="2"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3pPr>
            <a:lvl4pPr marL="0" marR="0" lvl="3"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4pPr>
            <a:lvl5pPr marL="0" marR="0" lvl="4"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5pPr>
            <a:lvl6pPr marL="0" marR="0" lvl="5"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6pPr>
            <a:lvl7pPr marL="0" marR="0" lvl="6"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7pPr>
            <a:lvl8pPr marL="0" marR="0" lvl="7"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8pPr>
            <a:lvl9pPr marL="0" marR="0" lvl="8"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14675" name="Google Shape;14675;p1249"/>
          <p:cNvPicPr preferRelativeResize="0"/>
          <p:nvPr/>
        </p:nvPicPr>
        <p:blipFill rotWithShape="1">
          <a:blip r:embed="rId2">
            <a:alphaModFix/>
          </a:blip>
          <a:srcRect/>
          <a:stretch/>
        </p:blipFill>
        <p:spPr>
          <a:xfrm>
            <a:off x="14394695" y="9738360"/>
            <a:ext cx="2409201" cy="343860"/>
          </a:xfrm>
          <a:prstGeom prst="rect">
            <a:avLst/>
          </a:prstGeom>
          <a:noFill/>
          <a:ln>
            <a:noFill/>
          </a:ln>
        </p:spPr>
      </p:pic>
    </p:spTree>
  </p:cSld>
  <p:clrMapOvr>
    <a:masterClrMapping/>
  </p:clrMapOvr>
</p:sldLayout>
</file>

<file path=ppt/slideLayouts/slideLayout1501.xml><?xml version="1.0" encoding="utf-8"?>
<p:sldLayout xmlns:a="http://schemas.openxmlformats.org/drawingml/2006/main" xmlns:r="http://schemas.openxmlformats.org/officeDocument/2006/relationships" xmlns:p="http://schemas.openxmlformats.org/presentationml/2006/main" matchingName="Cover 13">
  <p:cSld name="Cover 13">
    <p:spTree>
      <p:nvGrpSpPr>
        <p:cNvPr id="1" name="Shape 14676"/>
        <p:cNvGrpSpPr/>
        <p:nvPr/>
      </p:nvGrpSpPr>
      <p:grpSpPr>
        <a:xfrm>
          <a:off x="0" y="0"/>
          <a:ext cx="0" cy="0"/>
          <a:chOff x="0" y="0"/>
          <a:chExt cx="0" cy="0"/>
        </a:xfrm>
      </p:grpSpPr>
      <p:sp>
        <p:nvSpPr>
          <p:cNvPr id="14677" name="Google Shape;14677;p1250"/>
          <p:cNvSpPr/>
          <p:nvPr/>
        </p:nvSpPr>
        <p:spPr>
          <a:xfrm>
            <a:off x="1353549" y="1941623"/>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4678" name="Google Shape;14678;p1250"/>
          <p:cNvSpPr txBox="1">
            <a:spLocks noGrp="1"/>
          </p:cNvSpPr>
          <p:nvPr>
            <p:ph type="title"/>
          </p:nvPr>
        </p:nvSpPr>
        <p:spPr>
          <a:xfrm>
            <a:off x="2119958" y="2341992"/>
            <a:ext cx="7791648" cy="273951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679" name="Google Shape;14679;p1250"/>
          <p:cNvSpPr txBox="1">
            <a:spLocks noGrp="1"/>
          </p:cNvSpPr>
          <p:nvPr>
            <p:ph type="subTitle" idx="1"/>
          </p:nvPr>
        </p:nvSpPr>
        <p:spPr>
          <a:xfrm>
            <a:off x="2119958" y="5650292"/>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4680" name="Google Shape;14680;p1250"/>
          <p:cNvGrpSpPr/>
          <p:nvPr/>
        </p:nvGrpSpPr>
        <p:grpSpPr>
          <a:xfrm>
            <a:off x="0" y="7530523"/>
            <a:ext cx="18287994" cy="2756477"/>
            <a:chOff x="0" y="5020348"/>
            <a:chExt cx="12191996" cy="1837651"/>
          </a:xfrm>
        </p:grpSpPr>
        <p:sp>
          <p:nvSpPr>
            <p:cNvPr id="14681" name="Google Shape;14681;p1250"/>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4682" name="Google Shape;14682;p1250"/>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14683" name="Google Shape;14683;p1250"/>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1502.xml><?xml version="1.0" encoding="utf-8"?>
<p:sldLayout xmlns:a="http://schemas.openxmlformats.org/drawingml/2006/main" xmlns:r="http://schemas.openxmlformats.org/officeDocument/2006/relationships" xmlns:p="http://schemas.openxmlformats.org/presentationml/2006/main" matchingName="Divider 14">
  <p:cSld name="Divider 14">
    <p:spTree>
      <p:nvGrpSpPr>
        <p:cNvPr id="1" name="Shape 14684"/>
        <p:cNvGrpSpPr/>
        <p:nvPr/>
      </p:nvGrpSpPr>
      <p:grpSpPr>
        <a:xfrm>
          <a:off x="0" y="0"/>
          <a:ext cx="0" cy="0"/>
          <a:chOff x="0" y="0"/>
          <a:chExt cx="0" cy="0"/>
        </a:xfrm>
      </p:grpSpPr>
      <p:grpSp>
        <p:nvGrpSpPr>
          <p:cNvPr id="14685" name="Google Shape;14685;p1251"/>
          <p:cNvGrpSpPr/>
          <p:nvPr/>
        </p:nvGrpSpPr>
        <p:grpSpPr>
          <a:xfrm>
            <a:off x="0" y="7530523"/>
            <a:ext cx="18287994" cy="2756477"/>
            <a:chOff x="0" y="5020348"/>
            <a:chExt cx="12191996" cy="1837651"/>
          </a:xfrm>
        </p:grpSpPr>
        <p:sp>
          <p:nvSpPr>
            <p:cNvPr id="14686" name="Google Shape;14686;p1251"/>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4687" name="Google Shape;14687;p1251"/>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4688" name="Google Shape;14688;p1251"/>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14689" name="Google Shape;14689;p1251"/>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4690" name="Google Shape;14690;p1251"/>
          <p:cNvSpPr txBox="1">
            <a:spLocks noGrp="1"/>
          </p:cNvSpPr>
          <p:nvPr>
            <p:ph type="title"/>
          </p:nvPr>
        </p:nvSpPr>
        <p:spPr>
          <a:xfrm>
            <a:off x="2119958" y="1052621"/>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691" name="Google Shape;14691;p1251"/>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503.xml><?xml version="1.0" encoding="utf-8"?>
<p:sldLayout xmlns:a="http://schemas.openxmlformats.org/drawingml/2006/main" xmlns:r="http://schemas.openxmlformats.org/officeDocument/2006/relationships" xmlns:p="http://schemas.openxmlformats.org/presentationml/2006/main" matchingName="Photo Slide 13">
  <p:cSld name="Photo Slide 13">
    <p:spTree>
      <p:nvGrpSpPr>
        <p:cNvPr id="1" name="Shape 14692"/>
        <p:cNvGrpSpPr/>
        <p:nvPr/>
      </p:nvGrpSpPr>
      <p:grpSpPr>
        <a:xfrm>
          <a:off x="0" y="0"/>
          <a:ext cx="0" cy="0"/>
          <a:chOff x="0" y="0"/>
          <a:chExt cx="0" cy="0"/>
        </a:xfrm>
      </p:grpSpPr>
      <p:sp>
        <p:nvSpPr>
          <p:cNvPr id="14693" name="Google Shape;14693;p1252"/>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4694" name="Google Shape;14694;p1252"/>
          <p:cNvCxnSpPr/>
          <p:nvPr/>
        </p:nvCxnSpPr>
        <p:spPr>
          <a:xfrm>
            <a:off x="685801"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4695" name="Google Shape;14695;p1252"/>
          <p:cNvGrpSpPr/>
          <p:nvPr/>
        </p:nvGrpSpPr>
        <p:grpSpPr>
          <a:xfrm>
            <a:off x="1" y="8069137"/>
            <a:ext cx="4211045" cy="1130843"/>
            <a:chOff x="0" y="5379424"/>
            <a:chExt cx="2807363" cy="753895"/>
          </a:xfrm>
        </p:grpSpPr>
        <p:sp>
          <p:nvSpPr>
            <p:cNvPr id="14696" name="Google Shape;14696;p1252"/>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4697" name="Google Shape;14697;p1252"/>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grpSp>
      <p:pic>
        <p:nvPicPr>
          <p:cNvPr id="14698" name="Google Shape;14698;p1252"/>
          <p:cNvPicPr preferRelativeResize="0"/>
          <p:nvPr/>
        </p:nvPicPr>
        <p:blipFill rotWithShape="1">
          <a:blip r:embed="rId2">
            <a:alphaModFix/>
          </a:blip>
          <a:srcRect/>
          <a:stretch/>
        </p:blipFill>
        <p:spPr>
          <a:xfrm>
            <a:off x="770017" y="6578303"/>
            <a:ext cx="3037970" cy="1367910"/>
          </a:xfrm>
          <a:prstGeom prst="rect">
            <a:avLst/>
          </a:prstGeom>
          <a:noFill/>
          <a:ln>
            <a:noFill/>
          </a:ln>
        </p:spPr>
      </p:pic>
    </p:spTree>
  </p:cSld>
  <p:clrMapOvr>
    <a:masterClrMapping/>
  </p:clrMapOvr>
</p:sldLayout>
</file>

<file path=ppt/slideLayouts/slideLayout1504.xml><?xml version="1.0" encoding="utf-8"?>
<p:sldLayout xmlns:a="http://schemas.openxmlformats.org/drawingml/2006/main" xmlns:r="http://schemas.openxmlformats.org/officeDocument/2006/relationships" xmlns:p="http://schemas.openxmlformats.org/presentationml/2006/main" matchingName="7_Quotation">
  <p:cSld name="7_Quotation">
    <p:spTree>
      <p:nvGrpSpPr>
        <p:cNvPr id="1" name="Shape 14699"/>
        <p:cNvGrpSpPr/>
        <p:nvPr/>
      </p:nvGrpSpPr>
      <p:grpSpPr>
        <a:xfrm>
          <a:off x="0" y="0"/>
          <a:ext cx="0" cy="0"/>
          <a:chOff x="0" y="0"/>
          <a:chExt cx="0" cy="0"/>
        </a:xfrm>
      </p:grpSpPr>
      <p:sp>
        <p:nvSpPr>
          <p:cNvPr id="14700" name="Google Shape;14700;p1253"/>
          <p:cNvSpPr/>
          <p:nvPr/>
        </p:nvSpPr>
        <p:spPr>
          <a:xfrm>
            <a:off x="2141040" y="2081801"/>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4701" name="Google Shape;14701;p1253"/>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702" name="Google Shape;14702;p1253"/>
          <p:cNvSpPr txBox="1">
            <a:spLocks noGrp="1"/>
          </p:cNvSpPr>
          <p:nvPr>
            <p:ph type="body" idx="1"/>
          </p:nvPr>
        </p:nvSpPr>
        <p:spPr>
          <a:xfrm>
            <a:off x="2141040" y="7511183"/>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703" name="Google Shape;14703;p1253"/>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4704" name="Google Shape;14704;p1253"/>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4705" name="Google Shape;14705;p1253"/>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4706" name="Google Shape;14706;p1253"/>
          <p:cNvGrpSpPr/>
          <p:nvPr/>
        </p:nvGrpSpPr>
        <p:grpSpPr>
          <a:xfrm>
            <a:off x="10787318" y="0"/>
            <a:ext cx="7500690" cy="2138982"/>
            <a:chOff x="7191545" y="0"/>
            <a:chExt cx="5000460" cy="1425988"/>
          </a:xfrm>
        </p:grpSpPr>
        <p:pic>
          <p:nvPicPr>
            <p:cNvPr id="14707" name="Google Shape;14707;p1253"/>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4708" name="Google Shape;14708;p1253"/>
            <p:cNvGrpSpPr/>
            <p:nvPr/>
          </p:nvGrpSpPr>
          <p:grpSpPr>
            <a:xfrm>
              <a:off x="7191545" y="0"/>
              <a:ext cx="5000460" cy="1425988"/>
              <a:chOff x="7191545" y="0"/>
              <a:chExt cx="5000460" cy="1425988"/>
            </a:xfrm>
          </p:grpSpPr>
          <p:sp>
            <p:nvSpPr>
              <p:cNvPr id="14709" name="Google Shape;14709;p1253"/>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4710" name="Google Shape;14710;p1253"/>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pic>
        <p:nvPicPr>
          <p:cNvPr id="14711" name="Google Shape;14711;p1253" descr="Open quotation mark with solid fill"/>
          <p:cNvPicPr preferRelativeResize="0"/>
          <p:nvPr/>
        </p:nvPicPr>
        <p:blipFill rotWithShape="1">
          <a:blip r:embed="rId3">
            <a:alphaModFix/>
          </a:blip>
          <a:srcRect/>
          <a:stretch/>
        </p:blipFill>
        <p:spPr>
          <a:xfrm>
            <a:off x="167267" y="204794"/>
            <a:ext cx="3055142" cy="3055142"/>
          </a:xfrm>
          <a:prstGeom prst="rect">
            <a:avLst/>
          </a:prstGeom>
          <a:noFill/>
          <a:ln>
            <a:noFill/>
          </a:ln>
        </p:spPr>
      </p:pic>
    </p:spTree>
  </p:cSld>
  <p:clrMapOvr>
    <a:masterClrMapping/>
  </p:clrMapOvr>
</p:sldLayout>
</file>

<file path=ppt/slideLayouts/slideLayout1505.xml><?xml version="1.0" encoding="utf-8"?>
<p:sldLayout xmlns:a="http://schemas.openxmlformats.org/drawingml/2006/main" xmlns:r="http://schemas.openxmlformats.org/officeDocument/2006/relationships" xmlns:p="http://schemas.openxmlformats.org/presentationml/2006/main" matchingName="1_EVERYDAY CONTENT ONLY 2">
  <p:cSld name="1_EVERYDAY CONTENT ONLY 2">
    <p:spTree>
      <p:nvGrpSpPr>
        <p:cNvPr id="1" name="Shape 14712"/>
        <p:cNvGrpSpPr/>
        <p:nvPr/>
      </p:nvGrpSpPr>
      <p:grpSpPr>
        <a:xfrm>
          <a:off x="0" y="0"/>
          <a:ext cx="0" cy="0"/>
          <a:chOff x="0" y="0"/>
          <a:chExt cx="0" cy="0"/>
        </a:xfrm>
      </p:grpSpPr>
      <p:sp>
        <p:nvSpPr>
          <p:cNvPr id="14713" name="Google Shape;14713;p1254"/>
          <p:cNvSpPr/>
          <p:nvPr/>
        </p:nvSpPr>
        <p:spPr>
          <a:xfrm>
            <a:off x="0" y="0"/>
            <a:ext cx="18287994" cy="1969590"/>
          </a:xfrm>
          <a:prstGeom prst="rect">
            <a:avLst/>
          </a:prstGeom>
          <a:gradFill>
            <a:gsLst>
              <a:gs pos="0">
                <a:srgbClr val="1C498B"/>
              </a:gs>
              <a:gs pos="100000">
                <a:srgbClr val="79818A"/>
              </a:gs>
            </a:gsLst>
            <a:lin ang="0" scaled="0"/>
          </a:gra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4714" name="Google Shape;14714;p1254"/>
          <p:cNvSpPr/>
          <p:nvPr/>
        </p:nvSpPr>
        <p:spPr>
          <a:xfrm>
            <a:off x="10295462" y="24401"/>
            <a:ext cx="7992533" cy="1218405"/>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2745"/>
                </a:srgbClr>
              </a:gs>
            </a:gsLst>
            <a:lin ang="0" scaled="0"/>
          </a:gradFill>
          <a:ln>
            <a:noFill/>
          </a:ln>
        </p:spPr>
        <p:txBody>
          <a:bodyPr spcFirstLastPara="1" wrap="square" lIns="0" tIns="0" rIns="0" bIns="0" anchor="ctr" anchorCtr="1">
            <a:noAutofit/>
          </a:bodyPr>
          <a:lstStyle/>
          <a:p>
            <a:pPr marL="0" marR="0" lvl="0" indent="0" algn="ctr" rtl="0">
              <a:lnSpc>
                <a:spcPct val="100000"/>
              </a:lnSpc>
              <a:spcBef>
                <a:spcPts val="0"/>
              </a:spcBef>
              <a:spcAft>
                <a:spcPts val="0"/>
              </a:spcAft>
              <a:buClr>
                <a:srgbClr val="000000"/>
              </a:buClr>
              <a:buSzPts val="2288"/>
              <a:buFont typeface="Arial"/>
              <a:buNone/>
            </a:pPr>
            <a:endParaRPr sz="2288" b="0" i="0" u="none" strike="noStrike" cap="none">
              <a:solidFill>
                <a:srgbClr val="FFFFFF"/>
              </a:solidFill>
              <a:latin typeface="Helvetica Neue"/>
              <a:ea typeface="Helvetica Neue"/>
              <a:cs typeface="Helvetica Neue"/>
              <a:sym typeface="Helvetica Neue"/>
            </a:endParaRPr>
          </a:p>
        </p:txBody>
      </p:sp>
      <p:sp>
        <p:nvSpPr>
          <p:cNvPr id="14715" name="Google Shape;14715;p1254"/>
          <p:cNvSpPr txBox="1">
            <a:spLocks noGrp="1"/>
          </p:cNvSpPr>
          <p:nvPr>
            <p:ph type="body" idx="1"/>
          </p:nvPr>
        </p:nvSpPr>
        <p:spPr>
          <a:xfrm>
            <a:off x="762815" y="2561683"/>
            <a:ext cx="16805501" cy="6972857"/>
          </a:xfrm>
          <a:prstGeom prst="rect">
            <a:avLst/>
          </a:prstGeom>
          <a:noFill/>
          <a:ln>
            <a:noFill/>
          </a:ln>
        </p:spPr>
        <p:txBody>
          <a:bodyPr spcFirstLastPara="1" wrap="square" lIns="91400" tIns="45700" rIns="91400" bIns="45700" anchor="t" anchorCtr="0">
            <a:noAutofit/>
          </a:bodyPr>
          <a:lstStyle>
            <a:lvl1pPr marL="457200" lvl="0" indent="-381000" algn="l">
              <a:lnSpc>
                <a:spcPct val="100000"/>
              </a:lnSpc>
              <a:spcBef>
                <a:spcPts val="1500"/>
              </a:spcBef>
              <a:spcAft>
                <a:spcPts val="0"/>
              </a:spcAft>
              <a:buSzPts val="2400"/>
              <a:buChar char="•"/>
              <a:defRPr>
                <a:solidFill>
                  <a:srgbClr val="4B545E"/>
                </a:solidFill>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716" name="Google Shape;14716;p1254"/>
          <p:cNvSpPr/>
          <p:nvPr/>
        </p:nvSpPr>
        <p:spPr>
          <a:xfrm>
            <a:off x="10295462" y="779466"/>
            <a:ext cx="7992533" cy="1218405"/>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2745"/>
                </a:srgbClr>
              </a:gs>
            </a:gsLst>
            <a:lin ang="0" scaled="0"/>
          </a:gradFill>
          <a:ln>
            <a:noFill/>
          </a:ln>
        </p:spPr>
        <p:txBody>
          <a:bodyPr spcFirstLastPara="1" wrap="square" lIns="0" tIns="0" rIns="0" bIns="0" anchor="ctr" anchorCtr="1">
            <a:noAutofit/>
          </a:bodyPr>
          <a:lstStyle/>
          <a:p>
            <a:pPr marL="0" marR="0" lvl="0" indent="0" algn="ctr" rtl="0">
              <a:lnSpc>
                <a:spcPct val="100000"/>
              </a:lnSpc>
              <a:spcBef>
                <a:spcPts val="0"/>
              </a:spcBef>
              <a:spcAft>
                <a:spcPts val="0"/>
              </a:spcAft>
              <a:buClr>
                <a:srgbClr val="000000"/>
              </a:buClr>
              <a:buSzPts val="2288"/>
              <a:buFont typeface="Arial"/>
              <a:buNone/>
            </a:pPr>
            <a:endParaRPr sz="2288" b="0" i="0" u="none" strike="noStrike" cap="none">
              <a:solidFill>
                <a:srgbClr val="FFFFFF"/>
              </a:solidFill>
              <a:latin typeface="Helvetica Neue"/>
              <a:ea typeface="Helvetica Neue"/>
              <a:cs typeface="Helvetica Neue"/>
              <a:sym typeface="Helvetica Neue"/>
            </a:endParaRPr>
          </a:p>
        </p:txBody>
      </p:sp>
      <p:sp>
        <p:nvSpPr>
          <p:cNvPr id="14717" name="Google Shape;14717;p1254"/>
          <p:cNvSpPr txBox="1">
            <a:spLocks noGrp="1"/>
          </p:cNvSpPr>
          <p:nvPr>
            <p:ph type="title"/>
          </p:nvPr>
        </p:nvSpPr>
        <p:spPr>
          <a:xfrm>
            <a:off x="457194" y="255090"/>
            <a:ext cx="17145000" cy="171450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FFFFFF"/>
              </a:buClr>
              <a:buSzPts val="4800"/>
              <a:buFont typeface="Calibri"/>
              <a:buNone/>
              <a:defRPr sz="4800">
                <a:solidFill>
                  <a:srgbClr val="FFFFFF"/>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718" name="Google Shape;14718;p1254"/>
          <p:cNvSpPr txBox="1">
            <a:spLocks noGrp="1"/>
          </p:cNvSpPr>
          <p:nvPr>
            <p:ph type="body" idx="2"/>
          </p:nvPr>
        </p:nvSpPr>
        <p:spPr>
          <a:xfrm>
            <a:off x="498275" y="1430017"/>
            <a:ext cx="17145164" cy="623885"/>
          </a:xfrm>
          <a:prstGeom prst="rect">
            <a:avLst/>
          </a:prstGeom>
          <a:noFill/>
          <a:ln>
            <a:noFill/>
          </a:ln>
        </p:spPr>
        <p:txBody>
          <a:bodyPr spcFirstLastPara="1" wrap="square" lIns="91400" tIns="45700" rIns="91400" bIns="45700" anchor="t" anchorCtr="0">
            <a:normAutofit/>
          </a:bodyPr>
          <a:lstStyle>
            <a:lvl1pPr marL="457200" lvl="0" indent="-228600" algn="l">
              <a:lnSpc>
                <a:spcPct val="100000"/>
              </a:lnSpc>
              <a:spcBef>
                <a:spcPts val="1500"/>
              </a:spcBef>
              <a:spcAft>
                <a:spcPts val="0"/>
              </a:spcAft>
              <a:buSzPts val="2400"/>
              <a:buNone/>
              <a:defRPr sz="2100">
                <a:solidFill>
                  <a:srgbClr val="FFFFFF"/>
                </a:solidFill>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4719" name="Google Shape;14719;p1254"/>
          <p:cNvCxnSpPr/>
          <p:nvPr/>
        </p:nvCxnSpPr>
        <p:spPr>
          <a:xfrm>
            <a:off x="16967583" y="9670904"/>
            <a:ext cx="0" cy="401825"/>
          </a:xfrm>
          <a:prstGeom prst="straightConnector1">
            <a:avLst/>
          </a:prstGeom>
          <a:noFill/>
          <a:ln w="9525" cap="flat" cmpd="sng">
            <a:solidFill>
              <a:srgbClr val="7F7F7F"/>
            </a:solidFill>
            <a:prstDash val="solid"/>
            <a:miter lim="8000"/>
            <a:headEnd type="none" w="sm" len="sm"/>
            <a:tailEnd type="none" w="sm" len="sm"/>
          </a:ln>
        </p:spPr>
      </p:cxnSp>
      <p:sp>
        <p:nvSpPr>
          <p:cNvPr id="14720" name="Google Shape;14720;p1254"/>
          <p:cNvSpPr txBox="1">
            <a:spLocks noGrp="1"/>
          </p:cNvSpPr>
          <p:nvPr>
            <p:ph type="sldNum" idx="12"/>
          </p:nvPr>
        </p:nvSpPr>
        <p:spPr>
          <a:xfrm>
            <a:off x="16803896" y="9681796"/>
            <a:ext cx="839556" cy="478757"/>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1pPr>
            <a:lvl2pPr marL="0" marR="0" lvl="1"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2pPr>
            <a:lvl3pPr marL="0" marR="0" lvl="2"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3pPr>
            <a:lvl4pPr marL="0" marR="0" lvl="3"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4pPr>
            <a:lvl5pPr marL="0" marR="0" lvl="4"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5pPr>
            <a:lvl6pPr marL="0" marR="0" lvl="5"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6pPr>
            <a:lvl7pPr marL="0" marR="0" lvl="6"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7pPr>
            <a:lvl8pPr marL="0" marR="0" lvl="7"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8pPr>
            <a:lvl9pPr marL="0" marR="0" lvl="8"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14721" name="Google Shape;14721;p1254"/>
          <p:cNvPicPr preferRelativeResize="0"/>
          <p:nvPr/>
        </p:nvPicPr>
        <p:blipFill rotWithShape="1">
          <a:blip r:embed="rId2">
            <a:alphaModFix/>
          </a:blip>
          <a:srcRect/>
          <a:stretch/>
        </p:blipFill>
        <p:spPr>
          <a:xfrm>
            <a:off x="14394695" y="9738360"/>
            <a:ext cx="2409201" cy="343860"/>
          </a:xfrm>
          <a:prstGeom prst="rect">
            <a:avLst/>
          </a:prstGeom>
          <a:noFill/>
          <a:ln>
            <a:noFill/>
          </a:ln>
        </p:spPr>
      </p:pic>
    </p:spTree>
  </p:cSld>
  <p:clrMapOvr>
    <a:masterClrMapping/>
  </p:clrMapOvr>
</p:sldLayout>
</file>

<file path=ppt/slideLayouts/slideLayout1506.xml><?xml version="1.0" encoding="utf-8"?>
<p:sldLayout xmlns:a="http://schemas.openxmlformats.org/drawingml/2006/main" xmlns:r="http://schemas.openxmlformats.org/officeDocument/2006/relationships" xmlns:p="http://schemas.openxmlformats.org/presentationml/2006/main" matchingName="1_Cover 13">
  <p:cSld name="1_Cover 13">
    <p:spTree>
      <p:nvGrpSpPr>
        <p:cNvPr id="1" name="Shape 14722"/>
        <p:cNvGrpSpPr/>
        <p:nvPr/>
      </p:nvGrpSpPr>
      <p:grpSpPr>
        <a:xfrm>
          <a:off x="0" y="0"/>
          <a:ext cx="0" cy="0"/>
          <a:chOff x="0" y="0"/>
          <a:chExt cx="0" cy="0"/>
        </a:xfrm>
      </p:grpSpPr>
      <p:sp>
        <p:nvSpPr>
          <p:cNvPr id="14723" name="Google Shape;14723;p1255"/>
          <p:cNvSpPr/>
          <p:nvPr/>
        </p:nvSpPr>
        <p:spPr>
          <a:xfrm>
            <a:off x="1353549" y="1941623"/>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4724" name="Google Shape;14724;p1255"/>
          <p:cNvSpPr txBox="1">
            <a:spLocks noGrp="1"/>
          </p:cNvSpPr>
          <p:nvPr>
            <p:ph type="title"/>
          </p:nvPr>
        </p:nvSpPr>
        <p:spPr>
          <a:xfrm>
            <a:off x="2119958" y="2341992"/>
            <a:ext cx="7791648" cy="273951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725" name="Google Shape;14725;p1255"/>
          <p:cNvSpPr txBox="1">
            <a:spLocks noGrp="1"/>
          </p:cNvSpPr>
          <p:nvPr>
            <p:ph type="subTitle" idx="1"/>
          </p:nvPr>
        </p:nvSpPr>
        <p:spPr>
          <a:xfrm>
            <a:off x="2119958" y="5650292"/>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4726" name="Google Shape;14726;p1255"/>
          <p:cNvGrpSpPr/>
          <p:nvPr/>
        </p:nvGrpSpPr>
        <p:grpSpPr>
          <a:xfrm>
            <a:off x="0" y="7530523"/>
            <a:ext cx="18287994" cy="2756477"/>
            <a:chOff x="0" y="5020348"/>
            <a:chExt cx="12191996" cy="1837651"/>
          </a:xfrm>
        </p:grpSpPr>
        <p:sp>
          <p:nvSpPr>
            <p:cNvPr id="14727" name="Google Shape;14727;p1255"/>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4728" name="Google Shape;14728;p1255"/>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14729" name="Google Shape;14729;p1255"/>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1507.xml><?xml version="1.0" encoding="utf-8"?>
<p:sldLayout xmlns:a="http://schemas.openxmlformats.org/drawingml/2006/main" xmlns:r="http://schemas.openxmlformats.org/officeDocument/2006/relationships" xmlns:p="http://schemas.openxmlformats.org/presentationml/2006/main" matchingName="1_Divider 14">
  <p:cSld name="1_Divider 14">
    <p:spTree>
      <p:nvGrpSpPr>
        <p:cNvPr id="1" name="Shape 14730"/>
        <p:cNvGrpSpPr/>
        <p:nvPr/>
      </p:nvGrpSpPr>
      <p:grpSpPr>
        <a:xfrm>
          <a:off x="0" y="0"/>
          <a:ext cx="0" cy="0"/>
          <a:chOff x="0" y="0"/>
          <a:chExt cx="0" cy="0"/>
        </a:xfrm>
      </p:grpSpPr>
      <p:grpSp>
        <p:nvGrpSpPr>
          <p:cNvPr id="14731" name="Google Shape;14731;p1256"/>
          <p:cNvGrpSpPr/>
          <p:nvPr/>
        </p:nvGrpSpPr>
        <p:grpSpPr>
          <a:xfrm>
            <a:off x="0" y="7530523"/>
            <a:ext cx="18287994" cy="2756477"/>
            <a:chOff x="0" y="5020348"/>
            <a:chExt cx="12191996" cy="1837651"/>
          </a:xfrm>
        </p:grpSpPr>
        <p:sp>
          <p:nvSpPr>
            <p:cNvPr id="14732" name="Google Shape;14732;p1256"/>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4733" name="Google Shape;14733;p1256"/>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4734" name="Google Shape;14734;p1256"/>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14735" name="Google Shape;14735;p1256"/>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4736" name="Google Shape;14736;p1256"/>
          <p:cNvSpPr txBox="1">
            <a:spLocks noGrp="1"/>
          </p:cNvSpPr>
          <p:nvPr>
            <p:ph type="title"/>
          </p:nvPr>
        </p:nvSpPr>
        <p:spPr>
          <a:xfrm>
            <a:off x="2119958" y="1052621"/>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737" name="Google Shape;14737;p1256"/>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508.xml><?xml version="1.0" encoding="utf-8"?>
<p:sldLayout xmlns:a="http://schemas.openxmlformats.org/drawingml/2006/main" xmlns:r="http://schemas.openxmlformats.org/officeDocument/2006/relationships" xmlns:p="http://schemas.openxmlformats.org/presentationml/2006/main" matchingName="1_Photo Slide 13">
  <p:cSld name="1_Photo Slide 13">
    <p:spTree>
      <p:nvGrpSpPr>
        <p:cNvPr id="1" name="Shape 14738"/>
        <p:cNvGrpSpPr/>
        <p:nvPr/>
      </p:nvGrpSpPr>
      <p:grpSpPr>
        <a:xfrm>
          <a:off x="0" y="0"/>
          <a:ext cx="0" cy="0"/>
          <a:chOff x="0" y="0"/>
          <a:chExt cx="0" cy="0"/>
        </a:xfrm>
      </p:grpSpPr>
      <p:sp>
        <p:nvSpPr>
          <p:cNvPr id="14739" name="Google Shape;14739;p1257"/>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4740" name="Google Shape;14740;p1257"/>
          <p:cNvCxnSpPr/>
          <p:nvPr/>
        </p:nvCxnSpPr>
        <p:spPr>
          <a:xfrm>
            <a:off x="685801"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4741" name="Google Shape;14741;p1257"/>
          <p:cNvGrpSpPr/>
          <p:nvPr/>
        </p:nvGrpSpPr>
        <p:grpSpPr>
          <a:xfrm>
            <a:off x="1" y="8069137"/>
            <a:ext cx="4211045" cy="1130843"/>
            <a:chOff x="0" y="5379424"/>
            <a:chExt cx="2807363" cy="753895"/>
          </a:xfrm>
        </p:grpSpPr>
        <p:sp>
          <p:nvSpPr>
            <p:cNvPr id="14742" name="Google Shape;14742;p1257"/>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4743" name="Google Shape;14743;p1257"/>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grpSp>
      <p:pic>
        <p:nvPicPr>
          <p:cNvPr id="14744" name="Google Shape;14744;p1257"/>
          <p:cNvPicPr preferRelativeResize="0"/>
          <p:nvPr/>
        </p:nvPicPr>
        <p:blipFill rotWithShape="1">
          <a:blip r:embed="rId2">
            <a:alphaModFix/>
          </a:blip>
          <a:srcRect/>
          <a:stretch/>
        </p:blipFill>
        <p:spPr>
          <a:xfrm>
            <a:off x="770017" y="6578303"/>
            <a:ext cx="3037970" cy="1367910"/>
          </a:xfrm>
          <a:prstGeom prst="rect">
            <a:avLst/>
          </a:prstGeom>
          <a:noFill/>
          <a:ln>
            <a:noFill/>
          </a:ln>
        </p:spPr>
      </p:pic>
    </p:spTree>
  </p:cSld>
  <p:clrMapOvr>
    <a:masterClrMapping/>
  </p:clrMapOvr>
</p:sldLayout>
</file>

<file path=ppt/slideLayouts/slideLayout1509.xml><?xml version="1.0" encoding="utf-8"?>
<p:sldLayout xmlns:a="http://schemas.openxmlformats.org/drawingml/2006/main" xmlns:r="http://schemas.openxmlformats.org/officeDocument/2006/relationships" xmlns:p="http://schemas.openxmlformats.org/presentationml/2006/main" matchingName="Blank 10">
  <p:cSld name="Blank 10">
    <p:spTree>
      <p:nvGrpSpPr>
        <p:cNvPr id="1" name="Shape 14745"/>
        <p:cNvGrpSpPr/>
        <p:nvPr/>
      </p:nvGrpSpPr>
      <p:grpSpPr>
        <a:xfrm>
          <a:off x="0" y="0"/>
          <a:ext cx="0" cy="0"/>
          <a:chOff x="0" y="0"/>
          <a:chExt cx="0" cy="0"/>
        </a:xfrm>
      </p:grpSpPr>
      <p:sp>
        <p:nvSpPr>
          <p:cNvPr id="14746" name="Google Shape;14746;p1258"/>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4747" name="Google Shape;14747;p1258"/>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4748" name="Google Shape;14748;p1258"/>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4749" name="Google Shape;14749;p1258"/>
          <p:cNvGrpSpPr/>
          <p:nvPr/>
        </p:nvGrpSpPr>
        <p:grpSpPr>
          <a:xfrm>
            <a:off x="10787318" y="0"/>
            <a:ext cx="7500690" cy="2138982"/>
            <a:chOff x="7191545" y="0"/>
            <a:chExt cx="5000460" cy="1425988"/>
          </a:xfrm>
        </p:grpSpPr>
        <p:pic>
          <p:nvPicPr>
            <p:cNvPr id="14750" name="Google Shape;14750;p1258"/>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4751" name="Google Shape;14751;p1258"/>
            <p:cNvGrpSpPr/>
            <p:nvPr/>
          </p:nvGrpSpPr>
          <p:grpSpPr>
            <a:xfrm>
              <a:off x="7191545" y="0"/>
              <a:ext cx="5000460" cy="1425988"/>
              <a:chOff x="7191545" y="0"/>
              <a:chExt cx="5000460" cy="1425988"/>
            </a:xfrm>
          </p:grpSpPr>
          <p:sp>
            <p:nvSpPr>
              <p:cNvPr id="14752" name="Google Shape;14752;p1258"/>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4753" name="Google Shape;14753;p1258"/>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Tree>
  </p:cSld>
  <p:clrMapOvr>
    <a:masterClrMapping/>
  </p:clrMapOvr>
</p:sldLayout>
</file>

<file path=ppt/slideLayouts/slideLayout1510.xml><?xml version="1.0" encoding="utf-8"?>
<p:sldLayout xmlns:a="http://schemas.openxmlformats.org/drawingml/2006/main" xmlns:r="http://schemas.openxmlformats.org/officeDocument/2006/relationships" xmlns:p="http://schemas.openxmlformats.org/presentationml/2006/main" matchingName="Quotation 18">
  <p:cSld name="Quotation 18">
    <p:spTree>
      <p:nvGrpSpPr>
        <p:cNvPr id="1" name="Shape 14754"/>
        <p:cNvGrpSpPr/>
        <p:nvPr/>
      </p:nvGrpSpPr>
      <p:grpSpPr>
        <a:xfrm>
          <a:off x="0" y="0"/>
          <a:ext cx="0" cy="0"/>
          <a:chOff x="0" y="0"/>
          <a:chExt cx="0" cy="0"/>
        </a:xfrm>
      </p:grpSpPr>
      <p:sp>
        <p:nvSpPr>
          <p:cNvPr id="14755" name="Google Shape;14755;p1259"/>
          <p:cNvSpPr/>
          <p:nvPr/>
        </p:nvSpPr>
        <p:spPr>
          <a:xfrm>
            <a:off x="2141040" y="2081801"/>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4756" name="Google Shape;14756;p1259"/>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757" name="Google Shape;14757;p1259"/>
          <p:cNvSpPr txBox="1">
            <a:spLocks noGrp="1"/>
          </p:cNvSpPr>
          <p:nvPr>
            <p:ph type="body" idx="1"/>
          </p:nvPr>
        </p:nvSpPr>
        <p:spPr>
          <a:xfrm>
            <a:off x="2141040" y="7511183"/>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758" name="Google Shape;14758;p1259"/>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4759" name="Google Shape;14759;p1259"/>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4760" name="Google Shape;14760;p1259"/>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4761" name="Google Shape;14761;p1259"/>
          <p:cNvGrpSpPr/>
          <p:nvPr/>
        </p:nvGrpSpPr>
        <p:grpSpPr>
          <a:xfrm>
            <a:off x="10787318" y="0"/>
            <a:ext cx="7500690" cy="2138982"/>
            <a:chOff x="7191545" y="0"/>
            <a:chExt cx="5000460" cy="1425988"/>
          </a:xfrm>
        </p:grpSpPr>
        <p:pic>
          <p:nvPicPr>
            <p:cNvPr id="14762" name="Google Shape;14762;p125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4763" name="Google Shape;14763;p1259"/>
            <p:cNvGrpSpPr/>
            <p:nvPr/>
          </p:nvGrpSpPr>
          <p:grpSpPr>
            <a:xfrm>
              <a:off x="7191545" y="0"/>
              <a:ext cx="5000460" cy="1425988"/>
              <a:chOff x="7191545" y="0"/>
              <a:chExt cx="5000460" cy="1425988"/>
            </a:xfrm>
          </p:grpSpPr>
          <p:sp>
            <p:nvSpPr>
              <p:cNvPr id="14764" name="Google Shape;14764;p125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4765" name="Google Shape;14765;p125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pic>
        <p:nvPicPr>
          <p:cNvPr id="14766" name="Google Shape;14766;p1259" descr="Open quotation mark with solid fill"/>
          <p:cNvPicPr preferRelativeResize="0"/>
          <p:nvPr/>
        </p:nvPicPr>
        <p:blipFill rotWithShape="1">
          <a:blip r:embed="rId3">
            <a:alphaModFix/>
          </a:blip>
          <a:srcRect/>
          <a:stretch/>
        </p:blipFill>
        <p:spPr>
          <a:xfrm>
            <a:off x="167267" y="204794"/>
            <a:ext cx="3055142" cy="3055142"/>
          </a:xfrm>
          <a:prstGeom prst="rect">
            <a:avLst/>
          </a:prstGeom>
          <a:noFill/>
          <a:ln>
            <a:noFill/>
          </a:ln>
        </p:spPr>
      </p:pic>
    </p:spTree>
  </p:cSld>
  <p:clrMapOvr>
    <a:masterClrMapping/>
  </p:clrMapOvr>
</p:sldLayout>
</file>

<file path=ppt/slideLayouts/slideLayout1511.xml><?xml version="1.0" encoding="utf-8"?>
<p:sldLayout xmlns:a="http://schemas.openxmlformats.org/drawingml/2006/main" xmlns:r="http://schemas.openxmlformats.org/officeDocument/2006/relationships" xmlns:p="http://schemas.openxmlformats.org/presentationml/2006/main" matchingName="Two Content 12">
  <p:cSld name="Two Content 12">
    <p:spTree>
      <p:nvGrpSpPr>
        <p:cNvPr id="1" name="Shape 14767"/>
        <p:cNvGrpSpPr/>
        <p:nvPr/>
      </p:nvGrpSpPr>
      <p:grpSpPr>
        <a:xfrm>
          <a:off x="0" y="0"/>
          <a:ext cx="0" cy="0"/>
          <a:chOff x="0" y="0"/>
          <a:chExt cx="0" cy="0"/>
        </a:xfrm>
      </p:grpSpPr>
      <p:sp>
        <p:nvSpPr>
          <p:cNvPr id="14768" name="Google Shape;14768;p1260"/>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769" name="Google Shape;14769;p1260"/>
          <p:cNvSpPr txBox="1">
            <a:spLocks noGrp="1"/>
          </p:cNvSpPr>
          <p:nvPr>
            <p:ph type="body" idx="1"/>
          </p:nvPr>
        </p:nvSpPr>
        <p:spPr>
          <a:xfrm>
            <a:off x="914405"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4770" name="Google Shape;14770;p1260"/>
          <p:cNvGrpSpPr/>
          <p:nvPr/>
        </p:nvGrpSpPr>
        <p:grpSpPr>
          <a:xfrm>
            <a:off x="10787318" y="0"/>
            <a:ext cx="7500690" cy="2138982"/>
            <a:chOff x="7191545" y="0"/>
            <a:chExt cx="5000460" cy="1425988"/>
          </a:xfrm>
        </p:grpSpPr>
        <p:pic>
          <p:nvPicPr>
            <p:cNvPr id="14771" name="Google Shape;14771;p126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4772" name="Google Shape;14772;p1260"/>
            <p:cNvGrpSpPr/>
            <p:nvPr/>
          </p:nvGrpSpPr>
          <p:grpSpPr>
            <a:xfrm>
              <a:off x="7191545" y="0"/>
              <a:ext cx="5000460" cy="1425988"/>
              <a:chOff x="7191545" y="0"/>
              <a:chExt cx="5000460" cy="1425988"/>
            </a:xfrm>
          </p:grpSpPr>
          <p:sp>
            <p:nvSpPr>
              <p:cNvPr id="14773" name="Google Shape;14773;p126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4774" name="Google Shape;14774;p126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4775" name="Google Shape;14775;p1260"/>
          <p:cNvSpPr txBox="1">
            <a:spLocks noGrp="1"/>
          </p:cNvSpPr>
          <p:nvPr>
            <p:ph type="body" idx="2"/>
          </p:nvPr>
        </p:nvSpPr>
        <p:spPr>
          <a:xfrm>
            <a:off x="9258301"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776" name="Google Shape;14776;p1260"/>
          <p:cNvSpPr txBox="1">
            <a:spLocks noGrp="1"/>
          </p:cNvSpPr>
          <p:nvPr>
            <p:ph type="sldNum" idx="12"/>
          </p:nvPr>
        </p:nvSpPr>
        <p:spPr>
          <a:xfrm>
            <a:off x="13258790"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4777" name="Google Shape;14777;p1260"/>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4778" name="Google Shape;14778;p1260"/>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512.xml><?xml version="1.0" encoding="utf-8"?>
<p:sldLayout xmlns:a="http://schemas.openxmlformats.org/drawingml/2006/main" xmlns:r="http://schemas.openxmlformats.org/officeDocument/2006/relationships" xmlns:p="http://schemas.openxmlformats.org/presentationml/2006/main" matchingName="Comparison 11">
  <p:cSld name="Comparison 11">
    <p:spTree>
      <p:nvGrpSpPr>
        <p:cNvPr id="1" name="Shape 14779"/>
        <p:cNvGrpSpPr/>
        <p:nvPr/>
      </p:nvGrpSpPr>
      <p:grpSpPr>
        <a:xfrm>
          <a:off x="0" y="0"/>
          <a:ext cx="0" cy="0"/>
          <a:chOff x="0" y="0"/>
          <a:chExt cx="0" cy="0"/>
        </a:xfrm>
      </p:grpSpPr>
      <p:grpSp>
        <p:nvGrpSpPr>
          <p:cNvPr id="14780" name="Google Shape;14780;p1261"/>
          <p:cNvGrpSpPr/>
          <p:nvPr/>
        </p:nvGrpSpPr>
        <p:grpSpPr>
          <a:xfrm>
            <a:off x="10787318" y="0"/>
            <a:ext cx="7500690" cy="2138982"/>
            <a:chOff x="7191545" y="0"/>
            <a:chExt cx="5000460" cy="1425988"/>
          </a:xfrm>
        </p:grpSpPr>
        <p:pic>
          <p:nvPicPr>
            <p:cNvPr id="14781" name="Google Shape;14781;p1261"/>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4782" name="Google Shape;14782;p1261"/>
            <p:cNvGrpSpPr/>
            <p:nvPr/>
          </p:nvGrpSpPr>
          <p:grpSpPr>
            <a:xfrm>
              <a:off x="7191545" y="0"/>
              <a:ext cx="5000460" cy="1425988"/>
              <a:chOff x="7191545" y="0"/>
              <a:chExt cx="5000460" cy="1425988"/>
            </a:xfrm>
          </p:grpSpPr>
          <p:sp>
            <p:nvSpPr>
              <p:cNvPr id="14783" name="Google Shape;14783;p1261"/>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4784" name="Google Shape;14784;p1261"/>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4785" name="Google Shape;14785;p1261"/>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786" name="Google Shape;14786;p1261"/>
          <p:cNvSpPr txBox="1">
            <a:spLocks noGrp="1"/>
          </p:cNvSpPr>
          <p:nvPr>
            <p:ph type="body" idx="1"/>
          </p:nvPr>
        </p:nvSpPr>
        <p:spPr>
          <a:xfrm>
            <a:off x="914405" y="2521740"/>
            <a:ext cx="8081960"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787" name="Google Shape;14787;p1261"/>
          <p:cNvSpPr txBox="1">
            <a:spLocks noGrp="1"/>
          </p:cNvSpPr>
          <p:nvPr>
            <p:ph type="body" idx="2"/>
          </p:nvPr>
        </p:nvSpPr>
        <p:spPr>
          <a:xfrm>
            <a:off x="914405" y="3757607"/>
            <a:ext cx="8081960" cy="5526875"/>
          </a:xfrm>
          <a:prstGeom prst="rect">
            <a:avLst/>
          </a:prstGeom>
          <a:solidFill>
            <a:srgbClr val="F3F6FB"/>
          </a:solidFill>
          <a:ln>
            <a:noFill/>
          </a:ln>
        </p:spPr>
        <p:txBody>
          <a:bodyPr spcFirstLastPara="1" wrap="square" lIns="182850" tIns="0" rIns="182850" bIns="0" anchor="t" anchorCtr="0">
            <a:norm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788" name="Google Shape;14788;p1261"/>
          <p:cNvSpPr txBox="1">
            <a:spLocks noGrp="1"/>
          </p:cNvSpPr>
          <p:nvPr>
            <p:ph type="body" idx="3"/>
          </p:nvPr>
        </p:nvSpPr>
        <p:spPr>
          <a:xfrm>
            <a:off x="9258301" y="2521740"/>
            <a:ext cx="8115305"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789" name="Google Shape;14789;p1261"/>
          <p:cNvSpPr txBox="1">
            <a:spLocks noGrp="1"/>
          </p:cNvSpPr>
          <p:nvPr>
            <p:ph type="body" idx="4"/>
          </p:nvPr>
        </p:nvSpPr>
        <p:spPr>
          <a:xfrm>
            <a:off x="9258301" y="3757607"/>
            <a:ext cx="8115305" cy="5526875"/>
          </a:xfrm>
          <a:prstGeom prst="rect">
            <a:avLst/>
          </a:prstGeom>
          <a:solidFill>
            <a:srgbClr val="F3F6FB"/>
          </a:solidFill>
          <a:ln>
            <a:noFill/>
          </a:ln>
        </p:spPr>
        <p:txBody>
          <a:bodyPr spcFirstLastPara="1" wrap="square" lIns="182850" tIns="0" rIns="182850" bIns="0" anchor="t" anchorCtr="0">
            <a:no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790" name="Google Shape;14790;p1261"/>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4791" name="Google Shape;14791;p1261"/>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4792" name="Google Shape;14792;p1261"/>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513.xml><?xml version="1.0" encoding="utf-8"?>
<p:sldLayout xmlns:a="http://schemas.openxmlformats.org/drawingml/2006/main" xmlns:r="http://schemas.openxmlformats.org/officeDocument/2006/relationships" xmlns:p="http://schemas.openxmlformats.org/presentationml/2006/main" matchingName="Title Only 11">
  <p:cSld name="Title Only 11">
    <p:spTree>
      <p:nvGrpSpPr>
        <p:cNvPr id="1" name="Shape 14793"/>
        <p:cNvGrpSpPr/>
        <p:nvPr/>
      </p:nvGrpSpPr>
      <p:grpSpPr>
        <a:xfrm>
          <a:off x="0" y="0"/>
          <a:ext cx="0" cy="0"/>
          <a:chOff x="0" y="0"/>
          <a:chExt cx="0" cy="0"/>
        </a:xfrm>
      </p:grpSpPr>
      <p:grpSp>
        <p:nvGrpSpPr>
          <p:cNvPr id="14794" name="Google Shape;14794;p1262"/>
          <p:cNvGrpSpPr/>
          <p:nvPr/>
        </p:nvGrpSpPr>
        <p:grpSpPr>
          <a:xfrm>
            <a:off x="10787318" y="0"/>
            <a:ext cx="7500690" cy="2138982"/>
            <a:chOff x="7191545" y="0"/>
            <a:chExt cx="5000460" cy="1425988"/>
          </a:xfrm>
        </p:grpSpPr>
        <p:pic>
          <p:nvPicPr>
            <p:cNvPr id="14795" name="Google Shape;14795;p126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4796" name="Google Shape;14796;p1262"/>
            <p:cNvGrpSpPr/>
            <p:nvPr/>
          </p:nvGrpSpPr>
          <p:grpSpPr>
            <a:xfrm>
              <a:off x="7191545" y="0"/>
              <a:ext cx="5000460" cy="1425988"/>
              <a:chOff x="7191545" y="0"/>
              <a:chExt cx="5000460" cy="1425988"/>
            </a:xfrm>
          </p:grpSpPr>
          <p:sp>
            <p:nvSpPr>
              <p:cNvPr id="14797" name="Google Shape;14797;p126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4798" name="Google Shape;14798;p126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4799" name="Google Shape;14799;p1262"/>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800" name="Google Shape;14800;p1262"/>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4801" name="Google Shape;14801;p1262"/>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4802" name="Google Shape;14802;p1262"/>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514.xml><?xml version="1.0" encoding="utf-8"?>
<p:sldLayout xmlns:a="http://schemas.openxmlformats.org/drawingml/2006/main" xmlns:r="http://schemas.openxmlformats.org/officeDocument/2006/relationships" xmlns:p="http://schemas.openxmlformats.org/presentationml/2006/main" matchingName="End 12">
  <p:cSld name="End 12">
    <p:spTree>
      <p:nvGrpSpPr>
        <p:cNvPr id="1" name="Shape 14803"/>
        <p:cNvGrpSpPr/>
        <p:nvPr/>
      </p:nvGrpSpPr>
      <p:grpSpPr>
        <a:xfrm>
          <a:off x="0" y="0"/>
          <a:ext cx="0" cy="0"/>
          <a:chOff x="0" y="0"/>
          <a:chExt cx="0" cy="0"/>
        </a:xfrm>
      </p:grpSpPr>
      <p:grpSp>
        <p:nvGrpSpPr>
          <p:cNvPr id="14804" name="Google Shape;14804;p1263"/>
          <p:cNvGrpSpPr/>
          <p:nvPr/>
        </p:nvGrpSpPr>
        <p:grpSpPr>
          <a:xfrm>
            <a:off x="0" y="0"/>
            <a:ext cx="18287994" cy="3223245"/>
            <a:chOff x="0" y="0"/>
            <a:chExt cx="12191996" cy="2148830"/>
          </a:xfrm>
        </p:grpSpPr>
        <p:sp>
          <p:nvSpPr>
            <p:cNvPr id="14805" name="Google Shape;14805;p1263"/>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4806" name="Google Shape;14806;p1263"/>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sp>
        <p:nvSpPr>
          <p:cNvPr id="14807" name="Google Shape;14807;p1263"/>
          <p:cNvSpPr/>
          <p:nvPr/>
        </p:nvSpPr>
        <p:spPr>
          <a:xfrm>
            <a:off x="1353549" y="2276540"/>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4808" name="Google Shape;14808;p1263"/>
          <p:cNvSpPr txBox="1">
            <a:spLocks noGrp="1"/>
          </p:cNvSpPr>
          <p:nvPr>
            <p:ph type="body" idx="1"/>
          </p:nvPr>
        </p:nvSpPr>
        <p:spPr>
          <a:xfrm>
            <a:off x="1828795" y="5143501"/>
            <a:ext cx="8373974" cy="2120342"/>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809" name="Google Shape;14809;p1263"/>
          <p:cNvSpPr txBox="1">
            <a:spLocks noGrp="1"/>
          </p:cNvSpPr>
          <p:nvPr>
            <p:ph type="title"/>
          </p:nvPr>
        </p:nvSpPr>
        <p:spPr>
          <a:xfrm>
            <a:off x="1828795" y="2831229"/>
            <a:ext cx="8373974" cy="161739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4810" name="Google Shape;14810;p1263"/>
          <p:cNvPicPr preferRelativeResize="0"/>
          <p:nvPr/>
        </p:nvPicPr>
        <p:blipFill rotWithShape="1">
          <a:blip r:embed="rId2">
            <a:alphaModFix/>
          </a:blip>
          <a:srcRect/>
          <a:stretch/>
        </p:blipFill>
        <p:spPr>
          <a:xfrm>
            <a:off x="1353549" y="342557"/>
            <a:ext cx="3037970" cy="1367910"/>
          </a:xfrm>
          <a:prstGeom prst="rect">
            <a:avLst/>
          </a:prstGeom>
          <a:noFill/>
          <a:ln>
            <a:noFill/>
          </a:ln>
        </p:spPr>
      </p:pic>
    </p:spTree>
  </p:cSld>
  <p:clrMapOvr>
    <a:masterClrMapping/>
  </p:clrMapOvr>
</p:sldLayout>
</file>

<file path=ppt/slideLayouts/slideLayout1515.xml><?xml version="1.0" encoding="utf-8"?>
<p:sldLayout xmlns:a="http://schemas.openxmlformats.org/drawingml/2006/main" xmlns:r="http://schemas.openxmlformats.org/officeDocument/2006/relationships" xmlns:p="http://schemas.openxmlformats.org/presentationml/2006/main" matchingName="Blank 11">
  <p:cSld name="Blank 11">
    <p:spTree>
      <p:nvGrpSpPr>
        <p:cNvPr id="1" name="Shape 14811"/>
        <p:cNvGrpSpPr/>
        <p:nvPr/>
      </p:nvGrpSpPr>
      <p:grpSpPr>
        <a:xfrm>
          <a:off x="0" y="0"/>
          <a:ext cx="0" cy="0"/>
          <a:chOff x="0" y="0"/>
          <a:chExt cx="0" cy="0"/>
        </a:xfrm>
      </p:grpSpPr>
      <p:sp>
        <p:nvSpPr>
          <p:cNvPr id="14812" name="Google Shape;14812;p1264"/>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4813" name="Google Shape;14813;p1264"/>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4814" name="Google Shape;14814;p1264"/>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4815" name="Google Shape;14815;p1264"/>
          <p:cNvGrpSpPr/>
          <p:nvPr/>
        </p:nvGrpSpPr>
        <p:grpSpPr>
          <a:xfrm>
            <a:off x="10787318" y="0"/>
            <a:ext cx="7500690" cy="2138982"/>
            <a:chOff x="7191545" y="0"/>
            <a:chExt cx="5000460" cy="1425988"/>
          </a:xfrm>
        </p:grpSpPr>
        <p:pic>
          <p:nvPicPr>
            <p:cNvPr id="14816" name="Google Shape;14816;p1264"/>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4817" name="Google Shape;14817;p1264"/>
            <p:cNvGrpSpPr/>
            <p:nvPr/>
          </p:nvGrpSpPr>
          <p:grpSpPr>
            <a:xfrm>
              <a:off x="7191545" y="0"/>
              <a:ext cx="5000460" cy="1425988"/>
              <a:chOff x="7191545" y="0"/>
              <a:chExt cx="5000460" cy="1425988"/>
            </a:xfrm>
          </p:grpSpPr>
          <p:sp>
            <p:nvSpPr>
              <p:cNvPr id="14818" name="Google Shape;14818;p1264"/>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4819" name="Google Shape;14819;p1264"/>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Tree>
  </p:cSld>
  <p:clrMapOvr>
    <a:masterClrMapping/>
  </p:clrMapOvr>
</p:sldLayout>
</file>

<file path=ppt/slideLayouts/slideLayout1516.xml><?xml version="1.0" encoding="utf-8"?>
<p:sldLayout xmlns:a="http://schemas.openxmlformats.org/drawingml/2006/main" xmlns:r="http://schemas.openxmlformats.org/officeDocument/2006/relationships" xmlns:p="http://schemas.openxmlformats.org/presentationml/2006/main" matchingName="6_Quotation 2">
  <p:cSld name="6_Quotation 2">
    <p:spTree>
      <p:nvGrpSpPr>
        <p:cNvPr id="1" name="Shape 14820"/>
        <p:cNvGrpSpPr/>
        <p:nvPr/>
      </p:nvGrpSpPr>
      <p:grpSpPr>
        <a:xfrm>
          <a:off x="0" y="0"/>
          <a:ext cx="0" cy="0"/>
          <a:chOff x="0" y="0"/>
          <a:chExt cx="0" cy="0"/>
        </a:xfrm>
      </p:grpSpPr>
      <p:sp>
        <p:nvSpPr>
          <p:cNvPr id="14821" name="Google Shape;14821;p1265"/>
          <p:cNvSpPr/>
          <p:nvPr/>
        </p:nvSpPr>
        <p:spPr>
          <a:xfrm>
            <a:off x="2141040" y="2081801"/>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4822" name="Google Shape;14822;p1265"/>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823" name="Google Shape;14823;p1265"/>
          <p:cNvSpPr txBox="1">
            <a:spLocks noGrp="1"/>
          </p:cNvSpPr>
          <p:nvPr>
            <p:ph type="body" idx="1"/>
          </p:nvPr>
        </p:nvSpPr>
        <p:spPr>
          <a:xfrm>
            <a:off x="2141040" y="7511183"/>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824" name="Google Shape;14824;p1265"/>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4825" name="Google Shape;14825;p1265"/>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4826" name="Google Shape;14826;p1265"/>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4827" name="Google Shape;14827;p1265"/>
          <p:cNvGrpSpPr/>
          <p:nvPr/>
        </p:nvGrpSpPr>
        <p:grpSpPr>
          <a:xfrm>
            <a:off x="10787318" y="0"/>
            <a:ext cx="7500690" cy="2138982"/>
            <a:chOff x="7191545" y="0"/>
            <a:chExt cx="5000460" cy="1425988"/>
          </a:xfrm>
        </p:grpSpPr>
        <p:pic>
          <p:nvPicPr>
            <p:cNvPr id="14828" name="Google Shape;14828;p1265"/>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4829" name="Google Shape;14829;p1265"/>
            <p:cNvGrpSpPr/>
            <p:nvPr/>
          </p:nvGrpSpPr>
          <p:grpSpPr>
            <a:xfrm>
              <a:off x="7191545" y="0"/>
              <a:ext cx="5000460" cy="1425988"/>
              <a:chOff x="7191545" y="0"/>
              <a:chExt cx="5000460" cy="1425988"/>
            </a:xfrm>
          </p:grpSpPr>
          <p:sp>
            <p:nvSpPr>
              <p:cNvPr id="14830" name="Google Shape;14830;p1265"/>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4831" name="Google Shape;14831;p1265"/>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pic>
        <p:nvPicPr>
          <p:cNvPr id="14832" name="Google Shape;14832;p1265" descr="Open quotation mark with solid fill"/>
          <p:cNvPicPr preferRelativeResize="0"/>
          <p:nvPr/>
        </p:nvPicPr>
        <p:blipFill rotWithShape="1">
          <a:blip r:embed="rId3">
            <a:alphaModFix/>
          </a:blip>
          <a:srcRect/>
          <a:stretch/>
        </p:blipFill>
        <p:spPr>
          <a:xfrm>
            <a:off x="167267" y="204794"/>
            <a:ext cx="3055142" cy="3055142"/>
          </a:xfrm>
          <a:prstGeom prst="rect">
            <a:avLst/>
          </a:prstGeom>
          <a:noFill/>
          <a:ln>
            <a:noFill/>
          </a:ln>
        </p:spPr>
      </p:pic>
    </p:spTree>
  </p:cSld>
  <p:clrMapOvr>
    <a:masterClrMapping/>
  </p:clrMapOvr>
</p:sldLayout>
</file>

<file path=ppt/slideLayouts/slideLayout1517.xml><?xml version="1.0" encoding="utf-8"?>
<p:sldLayout xmlns:a="http://schemas.openxmlformats.org/drawingml/2006/main" xmlns:r="http://schemas.openxmlformats.org/officeDocument/2006/relationships" xmlns:p="http://schemas.openxmlformats.org/presentationml/2006/main" matchingName="Cover B 3">
  <p:cSld name="Cover B 3">
    <p:spTree>
      <p:nvGrpSpPr>
        <p:cNvPr id="1" name="Shape 14833"/>
        <p:cNvGrpSpPr/>
        <p:nvPr/>
      </p:nvGrpSpPr>
      <p:grpSpPr>
        <a:xfrm>
          <a:off x="0" y="0"/>
          <a:ext cx="0" cy="0"/>
          <a:chOff x="0" y="0"/>
          <a:chExt cx="0" cy="0"/>
        </a:xfrm>
      </p:grpSpPr>
      <p:sp>
        <p:nvSpPr>
          <p:cNvPr id="14834" name="Google Shape;14834;p1266"/>
          <p:cNvSpPr txBox="1">
            <a:spLocks noGrp="1"/>
          </p:cNvSpPr>
          <p:nvPr>
            <p:ph type="title"/>
          </p:nvPr>
        </p:nvSpPr>
        <p:spPr>
          <a:xfrm>
            <a:off x="770016" y="3950304"/>
            <a:ext cx="7791648" cy="3581397"/>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835" name="Google Shape;14835;p1266"/>
          <p:cNvSpPr txBox="1">
            <a:spLocks noGrp="1"/>
          </p:cNvSpPr>
          <p:nvPr>
            <p:ph type="subTitle" idx="1"/>
          </p:nvPr>
        </p:nvSpPr>
        <p:spPr>
          <a:xfrm>
            <a:off x="770016" y="8100491"/>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4836" name="Google Shape;14836;p1266"/>
          <p:cNvGrpSpPr/>
          <p:nvPr/>
        </p:nvGrpSpPr>
        <p:grpSpPr>
          <a:xfrm>
            <a:off x="0" y="0"/>
            <a:ext cx="9628083" cy="2264730"/>
            <a:chOff x="0" y="0"/>
            <a:chExt cx="6418722" cy="1509820"/>
          </a:xfrm>
        </p:grpSpPr>
        <p:sp>
          <p:nvSpPr>
            <p:cNvPr id="14837" name="Google Shape;14837;p1266"/>
            <p:cNvSpPr/>
            <p:nvPr/>
          </p:nvSpPr>
          <p:spPr>
            <a:xfrm flipH="1">
              <a:off x="0" y="0"/>
              <a:ext cx="6418722" cy="1509820"/>
            </a:xfrm>
            <a:custGeom>
              <a:avLst/>
              <a:gdLst/>
              <a:ahLst/>
              <a:cxnLst/>
              <a:rect l="l" t="t" r="r" b="b"/>
              <a:pathLst>
                <a:path w="4669459" h="1098357" extrusionOk="0">
                  <a:moveTo>
                    <a:pt x="0" y="0"/>
                  </a:moveTo>
                  <a:lnTo>
                    <a:pt x="393099" y="0"/>
                  </a:lnTo>
                  <a:lnTo>
                    <a:pt x="485580" y="28411"/>
                  </a:lnTo>
                  <a:cubicBezTo>
                    <a:pt x="1068094" y="214503"/>
                    <a:pt x="1643165" y="412971"/>
                    <a:pt x="2241464" y="572540"/>
                  </a:cubicBezTo>
                  <a:cubicBezTo>
                    <a:pt x="3009808" y="777487"/>
                    <a:pt x="3848273" y="856360"/>
                    <a:pt x="4645823" y="731027"/>
                  </a:cubicBezTo>
                  <a:lnTo>
                    <a:pt x="4669459" y="726784"/>
                  </a:lnTo>
                  <a:lnTo>
                    <a:pt x="4669459" y="1079503"/>
                  </a:lnTo>
                  <a:lnTo>
                    <a:pt x="4627787" y="1083679"/>
                  </a:lnTo>
                  <a:cubicBezTo>
                    <a:pt x="3105555" y="1189027"/>
                    <a:pt x="1909512" y="709765"/>
                    <a:pt x="568062" y="207626"/>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4838" name="Google Shape;14838;p1266"/>
            <p:cNvSpPr/>
            <p:nvPr/>
          </p:nvSpPr>
          <p:spPr>
            <a:xfrm flipH="1">
              <a:off x="0" y="0"/>
              <a:ext cx="6244227" cy="1352022"/>
            </a:xfrm>
            <a:custGeom>
              <a:avLst/>
              <a:gdLst/>
              <a:ahLst/>
              <a:cxnLst/>
              <a:rect l="l" t="t" r="r" b="b"/>
              <a:pathLst>
                <a:path w="4542519" h="983565" extrusionOk="0">
                  <a:moveTo>
                    <a:pt x="0" y="0"/>
                  </a:moveTo>
                  <a:lnTo>
                    <a:pt x="4542519" y="0"/>
                  </a:lnTo>
                  <a:lnTo>
                    <a:pt x="4542519" y="957397"/>
                  </a:lnTo>
                  <a:lnTo>
                    <a:pt x="4542518" y="957403"/>
                  </a:lnTo>
                  <a:lnTo>
                    <a:pt x="4510552" y="961138"/>
                  </a:lnTo>
                  <a:cubicBezTo>
                    <a:pt x="2991282" y="1091409"/>
                    <a:pt x="1788278" y="632191"/>
                    <a:pt x="439600" y="152515"/>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pic>
        <p:nvPicPr>
          <p:cNvPr id="14839" name="Google Shape;14839;p1266"/>
          <p:cNvPicPr preferRelativeResize="0"/>
          <p:nvPr/>
        </p:nvPicPr>
        <p:blipFill rotWithShape="1">
          <a:blip r:embed="rId2">
            <a:alphaModFix/>
          </a:blip>
          <a:srcRect/>
          <a:stretch/>
        </p:blipFill>
        <p:spPr>
          <a:xfrm>
            <a:off x="770017" y="204794"/>
            <a:ext cx="2917805" cy="1319958"/>
          </a:xfrm>
          <a:prstGeom prst="rect">
            <a:avLst/>
          </a:prstGeom>
          <a:noFill/>
          <a:ln>
            <a:noFill/>
          </a:ln>
        </p:spPr>
      </p:pic>
    </p:spTree>
  </p:cSld>
  <p:clrMapOvr>
    <a:masterClrMapping/>
  </p:clrMapOvr>
</p:sldLayout>
</file>

<file path=ppt/slideLayouts/slideLayout1518.xml><?xml version="1.0" encoding="utf-8"?>
<p:sldLayout xmlns:a="http://schemas.openxmlformats.org/drawingml/2006/main" xmlns:r="http://schemas.openxmlformats.org/officeDocument/2006/relationships" xmlns:p="http://schemas.openxmlformats.org/presentationml/2006/main" matchingName="Cover 14">
  <p:cSld name="Cover 14">
    <p:spTree>
      <p:nvGrpSpPr>
        <p:cNvPr id="1" name="Shape 14840"/>
        <p:cNvGrpSpPr/>
        <p:nvPr/>
      </p:nvGrpSpPr>
      <p:grpSpPr>
        <a:xfrm>
          <a:off x="0" y="0"/>
          <a:ext cx="0" cy="0"/>
          <a:chOff x="0" y="0"/>
          <a:chExt cx="0" cy="0"/>
        </a:xfrm>
      </p:grpSpPr>
      <p:sp>
        <p:nvSpPr>
          <p:cNvPr id="14841" name="Google Shape;14841;p1267"/>
          <p:cNvSpPr/>
          <p:nvPr/>
        </p:nvSpPr>
        <p:spPr>
          <a:xfrm>
            <a:off x="1353549" y="1941623"/>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4842" name="Google Shape;14842;p1267"/>
          <p:cNvSpPr txBox="1">
            <a:spLocks noGrp="1"/>
          </p:cNvSpPr>
          <p:nvPr>
            <p:ph type="title"/>
          </p:nvPr>
        </p:nvSpPr>
        <p:spPr>
          <a:xfrm>
            <a:off x="2119958" y="2341992"/>
            <a:ext cx="7791648" cy="273951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843" name="Google Shape;14843;p1267"/>
          <p:cNvSpPr txBox="1">
            <a:spLocks noGrp="1"/>
          </p:cNvSpPr>
          <p:nvPr>
            <p:ph type="subTitle" idx="1"/>
          </p:nvPr>
        </p:nvSpPr>
        <p:spPr>
          <a:xfrm>
            <a:off x="2119958" y="5650292"/>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4844" name="Google Shape;14844;p1267"/>
          <p:cNvGrpSpPr/>
          <p:nvPr/>
        </p:nvGrpSpPr>
        <p:grpSpPr>
          <a:xfrm>
            <a:off x="0" y="7530523"/>
            <a:ext cx="18287994" cy="2756477"/>
            <a:chOff x="0" y="5020348"/>
            <a:chExt cx="12191996" cy="1837651"/>
          </a:xfrm>
        </p:grpSpPr>
        <p:sp>
          <p:nvSpPr>
            <p:cNvPr id="14845" name="Google Shape;14845;p1267"/>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4846" name="Google Shape;14846;p1267"/>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14847" name="Google Shape;14847;p1267"/>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1519.xml><?xml version="1.0" encoding="utf-8"?>
<p:sldLayout xmlns:a="http://schemas.openxmlformats.org/drawingml/2006/main" xmlns:r="http://schemas.openxmlformats.org/officeDocument/2006/relationships" xmlns:p="http://schemas.openxmlformats.org/presentationml/2006/main" matchingName="Divider 15">
  <p:cSld name="Divider 15">
    <p:spTree>
      <p:nvGrpSpPr>
        <p:cNvPr id="1" name="Shape 14848"/>
        <p:cNvGrpSpPr/>
        <p:nvPr/>
      </p:nvGrpSpPr>
      <p:grpSpPr>
        <a:xfrm>
          <a:off x="0" y="0"/>
          <a:ext cx="0" cy="0"/>
          <a:chOff x="0" y="0"/>
          <a:chExt cx="0" cy="0"/>
        </a:xfrm>
      </p:grpSpPr>
      <p:grpSp>
        <p:nvGrpSpPr>
          <p:cNvPr id="14849" name="Google Shape;14849;p1268"/>
          <p:cNvGrpSpPr/>
          <p:nvPr/>
        </p:nvGrpSpPr>
        <p:grpSpPr>
          <a:xfrm>
            <a:off x="0" y="7530523"/>
            <a:ext cx="18287994" cy="2756477"/>
            <a:chOff x="0" y="5020348"/>
            <a:chExt cx="12191996" cy="1837651"/>
          </a:xfrm>
        </p:grpSpPr>
        <p:sp>
          <p:nvSpPr>
            <p:cNvPr id="14850" name="Google Shape;14850;p1268"/>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4851" name="Google Shape;14851;p1268"/>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4852" name="Google Shape;14852;p1268"/>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14853" name="Google Shape;14853;p1268"/>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4854" name="Google Shape;14854;p1268"/>
          <p:cNvSpPr txBox="1">
            <a:spLocks noGrp="1"/>
          </p:cNvSpPr>
          <p:nvPr>
            <p:ph type="title"/>
          </p:nvPr>
        </p:nvSpPr>
        <p:spPr>
          <a:xfrm>
            <a:off x="2119958" y="1052621"/>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855" name="Google Shape;14855;p1268"/>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520.xml><?xml version="1.0" encoding="utf-8"?>
<p:sldLayout xmlns:a="http://schemas.openxmlformats.org/drawingml/2006/main" xmlns:r="http://schemas.openxmlformats.org/officeDocument/2006/relationships" xmlns:p="http://schemas.openxmlformats.org/presentationml/2006/main" matchingName="Photo Slide 14">
  <p:cSld name="Photo Slide 14">
    <p:spTree>
      <p:nvGrpSpPr>
        <p:cNvPr id="1" name="Shape 14856"/>
        <p:cNvGrpSpPr/>
        <p:nvPr/>
      </p:nvGrpSpPr>
      <p:grpSpPr>
        <a:xfrm>
          <a:off x="0" y="0"/>
          <a:ext cx="0" cy="0"/>
          <a:chOff x="0" y="0"/>
          <a:chExt cx="0" cy="0"/>
        </a:xfrm>
      </p:grpSpPr>
      <p:sp>
        <p:nvSpPr>
          <p:cNvPr id="14857" name="Google Shape;14857;p1269"/>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4858" name="Google Shape;14858;p1269"/>
          <p:cNvCxnSpPr/>
          <p:nvPr/>
        </p:nvCxnSpPr>
        <p:spPr>
          <a:xfrm>
            <a:off x="685801"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4859" name="Google Shape;14859;p1269"/>
          <p:cNvGrpSpPr/>
          <p:nvPr/>
        </p:nvGrpSpPr>
        <p:grpSpPr>
          <a:xfrm>
            <a:off x="1" y="8069137"/>
            <a:ext cx="4211045" cy="1130843"/>
            <a:chOff x="0" y="5379424"/>
            <a:chExt cx="2807363" cy="753895"/>
          </a:xfrm>
        </p:grpSpPr>
        <p:sp>
          <p:nvSpPr>
            <p:cNvPr id="14860" name="Google Shape;14860;p1269"/>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4861" name="Google Shape;14861;p1269"/>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grpSp>
      <p:pic>
        <p:nvPicPr>
          <p:cNvPr id="14862" name="Google Shape;14862;p1269"/>
          <p:cNvPicPr preferRelativeResize="0"/>
          <p:nvPr/>
        </p:nvPicPr>
        <p:blipFill rotWithShape="1">
          <a:blip r:embed="rId2">
            <a:alphaModFix/>
          </a:blip>
          <a:srcRect/>
          <a:stretch/>
        </p:blipFill>
        <p:spPr>
          <a:xfrm>
            <a:off x="770017" y="6578303"/>
            <a:ext cx="3037970" cy="1367910"/>
          </a:xfrm>
          <a:prstGeom prst="rect">
            <a:avLst/>
          </a:prstGeom>
          <a:noFill/>
          <a:ln>
            <a:noFill/>
          </a:ln>
        </p:spPr>
      </p:pic>
    </p:spTree>
  </p:cSld>
  <p:clrMapOvr>
    <a:masterClrMapping/>
  </p:clrMapOvr>
</p:sldLayout>
</file>

<file path=ppt/slideLayouts/slideLayout1521.xml><?xml version="1.0" encoding="utf-8"?>
<p:sldLayout xmlns:a="http://schemas.openxmlformats.org/drawingml/2006/main" xmlns:r="http://schemas.openxmlformats.org/officeDocument/2006/relationships" xmlns:p="http://schemas.openxmlformats.org/presentationml/2006/main" matchingName="Quotation 19">
  <p:cSld name="Quotation 19">
    <p:spTree>
      <p:nvGrpSpPr>
        <p:cNvPr id="1" name="Shape 14863"/>
        <p:cNvGrpSpPr/>
        <p:nvPr/>
      </p:nvGrpSpPr>
      <p:grpSpPr>
        <a:xfrm>
          <a:off x="0" y="0"/>
          <a:ext cx="0" cy="0"/>
          <a:chOff x="0" y="0"/>
          <a:chExt cx="0" cy="0"/>
        </a:xfrm>
      </p:grpSpPr>
      <p:sp>
        <p:nvSpPr>
          <p:cNvPr id="14864" name="Google Shape;14864;p1270"/>
          <p:cNvSpPr/>
          <p:nvPr/>
        </p:nvSpPr>
        <p:spPr>
          <a:xfrm>
            <a:off x="2141040" y="2081801"/>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4865" name="Google Shape;14865;p1270"/>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866" name="Google Shape;14866;p1270"/>
          <p:cNvSpPr txBox="1">
            <a:spLocks noGrp="1"/>
          </p:cNvSpPr>
          <p:nvPr>
            <p:ph type="body" idx="1"/>
          </p:nvPr>
        </p:nvSpPr>
        <p:spPr>
          <a:xfrm>
            <a:off x="2141040" y="7511183"/>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867" name="Google Shape;14867;p1270"/>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4868" name="Google Shape;14868;p1270"/>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4869" name="Google Shape;14869;p1270"/>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4870" name="Google Shape;14870;p1270"/>
          <p:cNvGrpSpPr/>
          <p:nvPr/>
        </p:nvGrpSpPr>
        <p:grpSpPr>
          <a:xfrm>
            <a:off x="10787318" y="0"/>
            <a:ext cx="7500690" cy="2138982"/>
            <a:chOff x="7191545" y="0"/>
            <a:chExt cx="5000460" cy="1425988"/>
          </a:xfrm>
        </p:grpSpPr>
        <p:pic>
          <p:nvPicPr>
            <p:cNvPr id="14871" name="Google Shape;14871;p127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4872" name="Google Shape;14872;p1270"/>
            <p:cNvGrpSpPr/>
            <p:nvPr/>
          </p:nvGrpSpPr>
          <p:grpSpPr>
            <a:xfrm>
              <a:off x="7191545" y="0"/>
              <a:ext cx="5000460" cy="1425988"/>
              <a:chOff x="7191545" y="0"/>
              <a:chExt cx="5000460" cy="1425988"/>
            </a:xfrm>
          </p:grpSpPr>
          <p:sp>
            <p:nvSpPr>
              <p:cNvPr id="14873" name="Google Shape;14873;p127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4874" name="Google Shape;14874;p127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pic>
        <p:nvPicPr>
          <p:cNvPr id="14875" name="Google Shape;14875;p1270" descr="Open quotation mark with solid fill"/>
          <p:cNvPicPr preferRelativeResize="0"/>
          <p:nvPr/>
        </p:nvPicPr>
        <p:blipFill rotWithShape="1">
          <a:blip r:embed="rId3">
            <a:alphaModFix/>
          </a:blip>
          <a:srcRect/>
          <a:stretch/>
        </p:blipFill>
        <p:spPr>
          <a:xfrm>
            <a:off x="167267" y="204794"/>
            <a:ext cx="3055142" cy="3055142"/>
          </a:xfrm>
          <a:prstGeom prst="rect">
            <a:avLst/>
          </a:prstGeom>
          <a:noFill/>
          <a:ln>
            <a:noFill/>
          </a:ln>
        </p:spPr>
      </p:pic>
    </p:spTree>
  </p:cSld>
  <p:clrMapOvr>
    <a:masterClrMapping/>
  </p:clrMapOvr>
</p:sldLayout>
</file>

<file path=ppt/slideLayouts/slideLayout1522.xml><?xml version="1.0" encoding="utf-8"?>
<p:sldLayout xmlns:a="http://schemas.openxmlformats.org/drawingml/2006/main" xmlns:r="http://schemas.openxmlformats.org/officeDocument/2006/relationships" xmlns:p="http://schemas.openxmlformats.org/presentationml/2006/main" matchingName="Quotation 20">
  <p:cSld name="Quotation 20">
    <p:spTree>
      <p:nvGrpSpPr>
        <p:cNvPr id="1" name="Shape 14876"/>
        <p:cNvGrpSpPr/>
        <p:nvPr/>
      </p:nvGrpSpPr>
      <p:grpSpPr>
        <a:xfrm>
          <a:off x="0" y="0"/>
          <a:ext cx="0" cy="0"/>
          <a:chOff x="0" y="0"/>
          <a:chExt cx="0" cy="0"/>
        </a:xfrm>
      </p:grpSpPr>
      <p:sp>
        <p:nvSpPr>
          <p:cNvPr id="14877" name="Google Shape;14877;p1271"/>
          <p:cNvSpPr/>
          <p:nvPr/>
        </p:nvSpPr>
        <p:spPr>
          <a:xfrm>
            <a:off x="2141040" y="2081801"/>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4878" name="Google Shape;14878;p1271"/>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879" name="Google Shape;14879;p1271"/>
          <p:cNvSpPr txBox="1">
            <a:spLocks noGrp="1"/>
          </p:cNvSpPr>
          <p:nvPr>
            <p:ph type="body" idx="1"/>
          </p:nvPr>
        </p:nvSpPr>
        <p:spPr>
          <a:xfrm>
            <a:off x="2141040" y="7511183"/>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880" name="Google Shape;14880;p1271"/>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4881" name="Google Shape;14881;p1271"/>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4882" name="Google Shape;14882;p1271"/>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4883" name="Google Shape;14883;p1271"/>
          <p:cNvGrpSpPr/>
          <p:nvPr/>
        </p:nvGrpSpPr>
        <p:grpSpPr>
          <a:xfrm>
            <a:off x="10787318" y="0"/>
            <a:ext cx="7500690" cy="2138982"/>
            <a:chOff x="7191545" y="0"/>
            <a:chExt cx="5000460" cy="1425988"/>
          </a:xfrm>
        </p:grpSpPr>
        <p:pic>
          <p:nvPicPr>
            <p:cNvPr id="14884" name="Google Shape;14884;p1271"/>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4885" name="Google Shape;14885;p1271"/>
            <p:cNvGrpSpPr/>
            <p:nvPr/>
          </p:nvGrpSpPr>
          <p:grpSpPr>
            <a:xfrm>
              <a:off x="7191545" y="0"/>
              <a:ext cx="5000460" cy="1425988"/>
              <a:chOff x="7191545" y="0"/>
              <a:chExt cx="5000460" cy="1425988"/>
            </a:xfrm>
          </p:grpSpPr>
          <p:sp>
            <p:nvSpPr>
              <p:cNvPr id="14886" name="Google Shape;14886;p1271"/>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4887" name="Google Shape;14887;p1271"/>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pic>
        <p:nvPicPr>
          <p:cNvPr id="14888" name="Google Shape;14888;p1271" descr="Open quotation mark with solid fill"/>
          <p:cNvPicPr preferRelativeResize="0"/>
          <p:nvPr/>
        </p:nvPicPr>
        <p:blipFill rotWithShape="1">
          <a:blip r:embed="rId3">
            <a:alphaModFix/>
          </a:blip>
          <a:srcRect/>
          <a:stretch/>
        </p:blipFill>
        <p:spPr>
          <a:xfrm>
            <a:off x="167267" y="204794"/>
            <a:ext cx="3055142" cy="3055142"/>
          </a:xfrm>
          <a:prstGeom prst="rect">
            <a:avLst/>
          </a:prstGeom>
          <a:noFill/>
          <a:ln>
            <a:noFill/>
          </a:ln>
        </p:spPr>
      </p:pic>
    </p:spTree>
  </p:cSld>
  <p:clrMapOvr>
    <a:masterClrMapping/>
  </p:clrMapOvr>
</p:sldLayout>
</file>

<file path=ppt/slideLayouts/slideLayout1523.xml><?xml version="1.0" encoding="utf-8"?>
<p:sldLayout xmlns:a="http://schemas.openxmlformats.org/drawingml/2006/main" xmlns:r="http://schemas.openxmlformats.org/officeDocument/2006/relationships" xmlns:p="http://schemas.openxmlformats.org/presentationml/2006/main" matchingName="Title and Content 15">
  <p:cSld name="Title and Content 15">
    <p:spTree>
      <p:nvGrpSpPr>
        <p:cNvPr id="1" name="Shape 14889"/>
        <p:cNvGrpSpPr/>
        <p:nvPr/>
      </p:nvGrpSpPr>
      <p:grpSpPr>
        <a:xfrm>
          <a:off x="0" y="0"/>
          <a:ext cx="0" cy="0"/>
          <a:chOff x="0" y="0"/>
          <a:chExt cx="0" cy="0"/>
        </a:xfrm>
      </p:grpSpPr>
      <p:grpSp>
        <p:nvGrpSpPr>
          <p:cNvPr id="14890" name="Google Shape;14890;p1272"/>
          <p:cNvGrpSpPr/>
          <p:nvPr/>
        </p:nvGrpSpPr>
        <p:grpSpPr>
          <a:xfrm>
            <a:off x="10787318" y="0"/>
            <a:ext cx="7500690" cy="2138982"/>
            <a:chOff x="7191545" y="0"/>
            <a:chExt cx="5000460" cy="1425988"/>
          </a:xfrm>
        </p:grpSpPr>
        <p:pic>
          <p:nvPicPr>
            <p:cNvPr id="14891" name="Google Shape;14891;p127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4892" name="Google Shape;14892;p1272"/>
            <p:cNvGrpSpPr/>
            <p:nvPr/>
          </p:nvGrpSpPr>
          <p:grpSpPr>
            <a:xfrm>
              <a:off x="7191545" y="0"/>
              <a:ext cx="5000460" cy="1425988"/>
              <a:chOff x="7191545" y="0"/>
              <a:chExt cx="5000460" cy="1425988"/>
            </a:xfrm>
          </p:grpSpPr>
          <p:sp>
            <p:nvSpPr>
              <p:cNvPr id="14893" name="Google Shape;14893;p127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4894" name="Google Shape;14894;p127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4895" name="Google Shape;14895;p1272"/>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896" name="Google Shape;14896;p1272"/>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897" name="Google Shape;14897;p1272"/>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4898" name="Google Shape;14898;p1272"/>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4899" name="Google Shape;14899;p1272"/>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524.xml><?xml version="1.0" encoding="utf-8"?>
<p:sldLayout xmlns:a="http://schemas.openxmlformats.org/drawingml/2006/main" xmlns:r="http://schemas.openxmlformats.org/officeDocument/2006/relationships" xmlns:p="http://schemas.openxmlformats.org/presentationml/2006/main" matchingName="Two Content 13">
  <p:cSld name="Two Content 13">
    <p:spTree>
      <p:nvGrpSpPr>
        <p:cNvPr id="1" name="Shape 14900"/>
        <p:cNvGrpSpPr/>
        <p:nvPr/>
      </p:nvGrpSpPr>
      <p:grpSpPr>
        <a:xfrm>
          <a:off x="0" y="0"/>
          <a:ext cx="0" cy="0"/>
          <a:chOff x="0" y="0"/>
          <a:chExt cx="0" cy="0"/>
        </a:xfrm>
      </p:grpSpPr>
      <p:sp>
        <p:nvSpPr>
          <p:cNvPr id="14901" name="Google Shape;14901;p1273"/>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902" name="Google Shape;14902;p1273"/>
          <p:cNvSpPr txBox="1">
            <a:spLocks noGrp="1"/>
          </p:cNvSpPr>
          <p:nvPr>
            <p:ph type="body" idx="1"/>
          </p:nvPr>
        </p:nvSpPr>
        <p:spPr>
          <a:xfrm>
            <a:off x="914405"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4903" name="Google Shape;14903;p1273"/>
          <p:cNvGrpSpPr/>
          <p:nvPr/>
        </p:nvGrpSpPr>
        <p:grpSpPr>
          <a:xfrm>
            <a:off x="10787318" y="0"/>
            <a:ext cx="7500690" cy="2138982"/>
            <a:chOff x="7191545" y="0"/>
            <a:chExt cx="5000460" cy="1425988"/>
          </a:xfrm>
        </p:grpSpPr>
        <p:pic>
          <p:nvPicPr>
            <p:cNvPr id="14904" name="Google Shape;14904;p1273"/>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4905" name="Google Shape;14905;p1273"/>
            <p:cNvGrpSpPr/>
            <p:nvPr/>
          </p:nvGrpSpPr>
          <p:grpSpPr>
            <a:xfrm>
              <a:off x="7191545" y="0"/>
              <a:ext cx="5000460" cy="1425988"/>
              <a:chOff x="7191545" y="0"/>
              <a:chExt cx="5000460" cy="1425988"/>
            </a:xfrm>
          </p:grpSpPr>
          <p:sp>
            <p:nvSpPr>
              <p:cNvPr id="14906" name="Google Shape;14906;p1273"/>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4907" name="Google Shape;14907;p1273"/>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4908" name="Google Shape;14908;p1273"/>
          <p:cNvSpPr txBox="1">
            <a:spLocks noGrp="1"/>
          </p:cNvSpPr>
          <p:nvPr>
            <p:ph type="body" idx="2"/>
          </p:nvPr>
        </p:nvSpPr>
        <p:spPr>
          <a:xfrm>
            <a:off x="9258301"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909" name="Google Shape;14909;p1273"/>
          <p:cNvSpPr txBox="1">
            <a:spLocks noGrp="1"/>
          </p:cNvSpPr>
          <p:nvPr>
            <p:ph type="sldNum" idx="12"/>
          </p:nvPr>
        </p:nvSpPr>
        <p:spPr>
          <a:xfrm>
            <a:off x="13258790"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4910" name="Google Shape;14910;p1273"/>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4911" name="Google Shape;14911;p1273"/>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525.xml><?xml version="1.0" encoding="utf-8"?>
<p:sldLayout xmlns:a="http://schemas.openxmlformats.org/drawingml/2006/main" xmlns:r="http://schemas.openxmlformats.org/officeDocument/2006/relationships" xmlns:p="http://schemas.openxmlformats.org/presentationml/2006/main" matchingName="Comparison 12">
  <p:cSld name="Comparison 12">
    <p:spTree>
      <p:nvGrpSpPr>
        <p:cNvPr id="1" name="Shape 14912"/>
        <p:cNvGrpSpPr/>
        <p:nvPr/>
      </p:nvGrpSpPr>
      <p:grpSpPr>
        <a:xfrm>
          <a:off x="0" y="0"/>
          <a:ext cx="0" cy="0"/>
          <a:chOff x="0" y="0"/>
          <a:chExt cx="0" cy="0"/>
        </a:xfrm>
      </p:grpSpPr>
      <p:grpSp>
        <p:nvGrpSpPr>
          <p:cNvPr id="14913" name="Google Shape;14913;p1274"/>
          <p:cNvGrpSpPr/>
          <p:nvPr/>
        </p:nvGrpSpPr>
        <p:grpSpPr>
          <a:xfrm>
            <a:off x="10787318" y="0"/>
            <a:ext cx="7500690" cy="2138982"/>
            <a:chOff x="7191545" y="0"/>
            <a:chExt cx="5000460" cy="1425988"/>
          </a:xfrm>
        </p:grpSpPr>
        <p:pic>
          <p:nvPicPr>
            <p:cNvPr id="14914" name="Google Shape;14914;p1274"/>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4915" name="Google Shape;14915;p1274"/>
            <p:cNvGrpSpPr/>
            <p:nvPr/>
          </p:nvGrpSpPr>
          <p:grpSpPr>
            <a:xfrm>
              <a:off x="7191545" y="0"/>
              <a:ext cx="5000460" cy="1425988"/>
              <a:chOff x="7191545" y="0"/>
              <a:chExt cx="5000460" cy="1425988"/>
            </a:xfrm>
          </p:grpSpPr>
          <p:sp>
            <p:nvSpPr>
              <p:cNvPr id="14916" name="Google Shape;14916;p1274"/>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4917" name="Google Shape;14917;p1274"/>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4918" name="Google Shape;14918;p1274"/>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919" name="Google Shape;14919;p1274"/>
          <p:cNvSpPr txBox="1">
            <a:spLocks noGrp="1"/>
          </p:cNvSpPr>
          <p:nvPr>
            <p:ph type="body" idx="1"/>
          </p:nvPr>
        </p:nvSpPr>
        <p:spPr>
          <a:xfrm>
            <a:off x="914405" y="2521740"/>
            <a:ext cx="8081960"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920" name="Google Shape;14920;p1274"/>
          <p:cNvSpPr txBox="1">
            <a:spLocks noGrp="1"/>
          </p:cNvSpPr>
          <p:nvPr>
            <p:ph type="body" idx="2"/>
          </p:nvPr>
        </p:nvSpPr>
        <p:spPr>
          <a:xfrm>
            <a:off x="914405" y="3757607"/>
            <a:ext cx="8081960" cy="5526875"/>
          </a:xfrm>
          <a:prstGeom prst="rect">
            <a:avLst/>
          </a:prstGeom>
          <a:solidFill>
            <a:srgbClr val="F3F6FB"/>
          </a:solidFill>
          <a:ln>
            <a:noFill/>
          </a:ln>
        </p:spPr>
        <p:txBody>
          <a:bodyPr spcFirstLastPara="1" wrap="square" lIns="182850" tIns="0" rIns="182850" bIns="0" anchor="t" anchorCtr="0">
            <a:norm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921" name="Google Shape;14921;p1274"/>
          <p:cNvSpPr txBox="1">
            <a:spLocks noGrp="1"/>
          </p:cNvSpPr>
          <p:nvPr>
            <p:ph type="body" idx="3"/>
          </p:nvPr>
        </p:nvSpPr>
        <p:spPr>
          <a:xfrm>
            <a:off x="9258301" y="2521740"/>
            <a:ext cx="8115305"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922" name="Google Shape;14922;p1274"/>
          <p:cNvSpPr txBox="1">
            <a:spLocks noGrp="1"/>
          </p:cNvSpPr>
          <p:nvPr>
            <p:ph type="body" idx="4"/>
          </p:nvPr>
        </p:nvSpPr>
        <p:spPr>
          <a:xfrm>
            <a:off x="9258301" y="3757607"/>
            <a:ext cx="8115305" cy="5526875"/>
          </a:xfrm>
          <a:prstGeom prst="rect">
            <a:avLst/>
          </a:prstGeom>
          <a:solidFill>
            <a:srgbClr val="F3F6FB"/>
          </a:solidFill>
          <a:ln>
            <a:noFill/>
          </a:ln>
        </p:spPr>
        <p:txBody>
          <a:bodyPr spcFirstLastPara="1" wrap="square" lIns="182850" tIns="0" rIns="182850" bIns="0" anchor="t" anchorCtr="0">
            <a:no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923" name="Google Shape;14923;p1274"/>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4924" name="Google Shape;14924;p1274"/>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4925" name="Google Shape;14925;p1274"/>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526.xml><?xml version="1.0" encoding="utf-8"?>
<p:sldLayout xmlns:a="http://schemas.openxmlformats.org/drawingml/2006/main" xmlns:r="http://schemas.openxmlformats.org/officeDocument/2006/relationships" xmlns:p="http://schemas.openxmlformats.org/presentationml/2006/main" matchingName="Title Only 12">
  <p:cSld name="Title Only 12">
    <p:spTree>
      <p:nvGrpSpPr>
        <p:cNvPr id="1" name="Shape 14926"/>
        <p:cNvGrpSpPr/>
        <p:nvPr/>
      </p:nvGrpSpPr>
      <p:grpSpPr>
        <a:xfrm>
          <a:off x="0" y="0"/>
          <a:ext cx="0" cy="0"/>
          <a:chOff x="0" y="0"/>
          <a:chExt cx="0" cy="0"/>
        </a:xfrm>
      </p:grpSpPr>
      <p:grpSp>
        <p:nvGrpSpPr>
          <p:cNvPr id="14927" name="Google Shape;14927;p1275"/>
          <p:cNvGrpSpPr/>
          <p:nvPr/>
        </p:nvGrpSpPr>
        <p:grpSpPr>
          <a:xfrm>
            <a:off x="10787318" y="0"/>
            <a:ext cx="7500690" cy="2138982"/>
            <a:chOff x="7191545" y="0"/>
            <a:chExt cx="5000460" cy="1425988"/>
          </a:xfrm>
        </p:grpSpPr>
        <p:pic>
          <p:nvPicPr>
            <p:cNvPr id="14928" name="Google Shape;14928;p1275"/>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4929" name="Google Shape;14929;p1275"/>
            <p:cNvGrpSpPr/>
            <p:nvPr/>
          </p:nvGrpSpPr>
          <p:grpSpPr>
            <a:xfrm>
              <a:off x="7191545" y="0"/>
              <a:ext cx="5000460" cy="1425988"/>
              <a:chOff x="7191545" y="0"/>
              <a:chExt cx="5000460" cy="1425988"/>
            </a:xfrm>
          </p:grpSpPr>
          <p:sp>
            <p:nvSpPr>
              <p:cNvPr id="14930" name="Google Shape;14930;p1275"/>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4931" name="Google Shape;14931;p1275"/>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4932" name="Google Shape;14932;p1275"/>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933" name="Google Shape;14933;p1275"/>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4934" name="Google Shape;14934;p1275"/>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4935" name="Google Shape;14935;p1275"/>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527.xml><?xml version="1.0" encoding="utf-8"?>
<p:sldLayout xmlns:a="http://schemas.openxmlformats.org/drawingml/2006/main" xmlns:r="http://schemas.openxmlformats.org/officeDocument/2006/relationships" xmlns:p="http://schemas.openxmlformats.org/presentationml/2006/main" matchingName="End 13">
  <p:cSld name="End 13">
    <p:spTree>
      <p:nvGrpSpPr>
        <p:cNvPr id="1" name="Shape 14936"/>
        <p:cNvGrpSpPr/>
        <p:nvPr/>
      </p:nvGrpSpPr>
      <p:grpSpPr>
        <a:xfrm>
          <a:off x="0" y="0"/>
          <a:ext cx="0" cy="0"/>
          <a:chOff x="0" y="0"/>
          <a:chExt cx="0" cy="0"/>
        </a:xfrm>
      </p:grpSpPr>
      <p:grpSp>
        <p:nvGrpSpPr>
          <p:cNvPr id="14937" name="Google Shape;14937;p1276"/>
          <p:cNvGrpSpPr/>
          <p:nvPr/>
        </p:nvGrpSpPr>
        <p:grpSpPr>
          <a:xfrm>
            <a:off x="0" y="0"/>
            <a:ext cx="18287994" cy="3223245"/>
            <a:chOff x="0" y="0"/>
            <a:chExt cx="12191996" cy="2148830"/>
          </a:xfrm>
        </p:grpSpPr>
        <p:sp>
          <p:nvSpPr>
            <p:cNvPr id="14938" name="Google Shape;14938;p1276"/>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4939" name="Google Shape;14939;p1276"/>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sp>
        <p:nvSpPr>
          <p:cNvPr id="14940" name="Google Shape;14940;p1276"/>
          <p:cNvSpPr/>
          <p:nvPr/>
        </p:nvSpPr>
        <p:spPr>
          <a:xfrm>
            <a:off x="1353549" y="2276540"/>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4941" name="Google Shape;14941;p1276"/>
          <p:cNvSpPr txBox="1">
            <a:spLocks noGrp="1"/>
          </p:cNvSpPr>
          <p:nvPr>
            <p:ph type="body" idx="1"/>
          </p:nvPr>
        </p:nvSpPr>
        <p:spPr>
          <a:xfrm>
            <a:off x="1828795" y="5143501"/>
            <a:ext cx="8373974" cy="2120342"/>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942" name="Google Shape;14942;p1276"/>
          <p:cNvSpPr txBox="1">
            <a:spLocks noGrp="1"/>
          </p:cNvSpPr>
          <p:nvPr>
            <p:ph type="title"/>
          </p:nvPr>
        </p:nvSpPr>
        <p:spPr>
          <a:xfrm>
            <a:off x="1828795" y="2831229"/>
            <a:ext cx="8373974" cy="161739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4943" name="Google Shape;14943;p1276"/>
          <p:cNvPicPr preferRelativeResize="0"/>
          <p:nvPr/>
        </p:nvPicPr>
        <p:blipFill rotWithShape="1">
          <a:blip r:embed="rId2">
            <a:alphaModFix/>
          </a:blip>
          <a:srcRect/>
          <a:stretch/>
        </p:blipFill>
        <p:spPr>
          <a:xfrm>
            <a:off x="1353549" y="342557"/>
            <a:ext cx="3037970" cy="1367910"/>
          </a:xfrm>
          <a:prstGeom prst="rect">
            <a:avLst/>
          </a:prstGeom>
          <a:noFill/>
          <a:ln>
            <a:noFill/>
          </a:ln>
        </p:spPr>
      </p:pic>
    </p:spTree>
  </p:cSld>
  <p:clrMapOvr>
    <a:masterClrMapping/>
  </p:clrMapOvr>
</p:sldLayout>
</file>

<file path=ppt/slideLayouts/slideLayout1528.xml><?xml version="1.0" encoding="utf-8"?>
<p:sldLayout xmlns:a="http://schemas.openxmlformats.org/drawingml/2006/main" xmlns:r="http://schemas.openxmlformats.org/officeDocument/2006/relationships" xmlns:p="http://schemas.openxmlformats.org/presentationml/2006/main" matchingName="Blank 12">
  <p:cSld name="Blank 12">
    <p:spTree>
      <p:nvGrpSpPr>
        <p:cNvPr id="1" name="Shape 14944"/>
        <p:cNvGrpSpPr/>
        <p:nvPr/>
      </p:nvGrpSpPr>
      <p:grpSpPr>
        <a:xfrm>
          <a:off x="0" y="0"/>
          <a:ext cx="0" cy="0"/>
          <a:chOff x="0" y="0"/>
          <a:chExt cx="0" cy="0"/>
        </a:xfrm>
      </p:grpSpPr>
      <p:sp>
        <p:nvSpPr>
          <p:cNvPr id="14945" name="Google Shape;14945;p1277"/>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4946" name="Google Shape;14946;p1277"/>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4947" name="Google Shape;14947;p1277"/>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4948" name="Google Shape;14948;p1277"/>
          <p:cNvGrpSpPr/>
          <p:nvPr/>
        </p:nvGrpSpPr>
        <p:grpSpPr>
          <a:xfrm>
            <a:off x="10787318" y="0"/>
            <a:ext cx="7500690" cy="2138982"/>
            <a:chOff x="7191545" y="0"/>
            <a:chExt cx="5000460" cy="1425988"/>
          </a:xfrm>
        </p:grpSpPr>
        <p:pic>
          <p:nvPicPr>
            <p:cNvPr id="14949" name="Google Shape;14949;p1277"/>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4950" name="Google Shape;14950;p1277"/>
            <p:cNvGrpSpPr/>
            <p:nvPr/>
          </p:nvGrpSpPr>
          <p:grpSpPr>
            <a:xfrm>
              <a:off x="7191545" y="0"/>
              <a:ext cx="5000460" cy="1425988"/>
              <a:chOff x="7191545" y="0"/>
              <a:chExt cx="5000460" cy="1425988"/>
            </a:xfrm>
          </p:grpSpPr>
          <p:sp>
            <p:nvSpPr>
              <p:cNvPr id="14951" name="Google Shape;14951;p1277"/>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4952" name="Google Shape;14952;p1277"/>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Tree>
  </p:cSld>
  <p:clrMapOvr>
    <a:masterClrMapping/>
  </p:clrMapOvr>
</p:sldLayout>
</file>

<file path=ppt/slideLayouts/slideLayout1529.xml><?xml version="1.0" encoding="utf-8"?>
<p:sldLayout xmlns:a="http://schemas.openxmlformats.org/drawingml/2006/main" xmlns:r="http://schemas.openxmlformats.org/officeDocument/2006/relationships" xmlns:p="http://schemas.openxmlformats.org/presentationml/2006/main" matchingName="1_Quotation 18">
  <p:cSld name="1_Quotation 18">
    <p:spTree>
      <p:nvGrpSpPr>
        <p:cNvPr id="1" name="Shape 14953"/>
        <p:cNvGrpSpPr/>
        <p:nvPr/>
      </p:nvGrpSpPr>
      <p:grpSpPr>
        <a:xfrm>
          <a:off x="0" y="0"/>
          <a:ext cx="0" cy="0"/>
          <a:chOff x="0" y="0"/>
          <a:chExt cx="0" cy="0"/>
        </a:xfrm>
      </p:grpSpPr>
      <p:sp>
        <p:nvSpPr>
          <p:cNvPr id="14954" name="Google Shape;14954;p1278"/>
          <p:cNvSpPr/>
          <p:nvPr/>
        </p:nvSpPr>
        <p:spPr>
          <a:xfrm>
            <a:off x="2141040" y="2081801"/>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4955" name="Google Shape;14955;p1278"/>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956" name="Google Shape;14956;p1278"/>
          <p:cNvSpPr txBox="1">
            <a:spLocks noGrp="1"/>
          </p:cNvSpPr>
          <p:nvPr>
            <p:ph type="body" idx="1"/>
          </p:nvPr>
        </p:nvSpPr>
        <p:spPr>
          <a:xfrm>
            <a:off x="2141040" y="7511183"/>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957" name="Google Shape;14957;p1278"/>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4958" name="Google Shape;14958;p1278"/>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4959" name="Google Shape;14959;p1278"/>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4960" name="Google Shape;14960;p1278"/>
          <p:cNvGrpSpPr/>
          <p:nvPr/>
        </p:nvGrpSpPr>
        <p:grpSpPr>
          <a:xfrm>
            <a:off x="10787318" y="0"/>
            <a:ext cx="7500690" cy="2138982"/>
            <a:chOff x="7191545" y="0"/>
            <a:chExt cx="5000460" cy="1425988"/>
          </a:xfrm>
        </p:grpSpPr>
        <p:pic>
          <p:nvPicPr>
            <p:cNvPr id="14961" name="Google Shape;14961;p1278"/>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4962" name="Google Shape;14962;p1278"/>
            <p:cNvGrpSpPr/>
            <p:nvPr/>
          </p:nvGrpSpPr>
          <p:grpSpPr>
            <a:xfrm>
              <a:off x="7191545" y="0"/>
              <a:ext cx="5000460" cy="1425988"/>
              <a:chOff x="7191545" y="0"/>
              <a:chExt cx="5000460" cy="1425988"/>
            </a:xfrm>
          </p:grpSpPr>
          <p:sp>
            <p:nvSpPr>
              <p:cNvPr id="14963" name="Google Shape;14963;p1278"/>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4964" name="Google Shape;14964;p1278"/>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pic>
        <p:nvPicPr>
          <p:cNvPr id="14965" name="Google Shape;14965;p1278" descr="Open quotation mark with solid fill"/>
          <p:cNvPicPr preferRelativeResize="0"/>
          <p:nvPr/>
        </p:nvPicPr>
        <p:blipFill rotWithShape="1">
          <a:blip r:embed="rId3">
            <a:alphaModFix/>
          </a:blip>
          <a:srcRect/>
          <a:stretch/>
        </p:blipFill>
        <p:spPr>
          <a:xfrm>
            <a:off x="167267" y="204794"/>
            <a:ext cx="3055142" cy="3055142"/>
          </a:xfrm>
          <a:prstGeom prst="rect">
            <a:avLst/>
          </a:prstGeom>
          <a:noFill/>
          <a:ln>
            <a:noFill/>
          </a:ln>
        </p:spPr>
      </p:pic>
    </p:spTree>
  </p:cSld>
  <p:clrMapOvr>
    <a:masterClrMapping/>
  </p:clrMapOvr>
</p:sldLayout>
</file>

<file path=ppt/slideLayouts/slideLayout1530.xml><?xml version="1.0" encoding="utf-8"?>
<p:sldLayout xmlns:a="http://schemas.openxmlformats.org/drawingml/2006/main" xmlns:r="http://schemas.openxmlformats.org/officeDocument/2006/relationships" xmlns:p="http://schemas.openxmlformats.org/presentationml/2006/main" matchingName="1_Two Content 12">
  <p:cSld name="1_Two Content 12">
    <p:spTree>
      <p:nvGrpSpPr>
        <p:cNvPr id="1" name="Shape 14966"/>
        <p:cNvGrpSpPr/>
        <p:nvPr/>
      </p:nvGrpSpPr>
      <p:grpSpPr>
        <a:xfrm>
          <a:off x="0" y="0"/>
          <a:ext cx="0" cy="0"/>
          <a:chOff x="0" y="0"/>
          <a:chExt cx="0" cy="0"/>
        </a:xfrm>
      </p:grpSpPr>
      <p:sp>
        <p:nvSpPr>
          <p:cNvPr id="14967" name="Google Shape;14967;p1279"/>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968" name="Google Shape;14968;p1279"/>
          <p:cNvSpPr txBox="1">
            <a:spLocks noGrp="1"/>
          </p:cNvSpPr>
          <p:nvPr>
            <p:ph type="body" idx="1"/>
          </p:nvPr>
        </p:nvSpPr>
        <p:spPr>
          <a:xfrm>
            <a:off x="914405"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4969" name="Google Shape;14969;p1279"/>
          <p:cNvGrpSpPr/>
          <p:nvPr/>
        </p:nvGrpSpPr>
        <p:grpSpPr>
          <a:xfrm>
            <a:off x="10787318" y="0"/>
            <a:ext cx="7500690" cy="2138982"/>
            <a:chOff x="7191545" y="0"/>
            <a:chExt cx="5000460" cy="1425988"/>
          </a:xfrm>
        </p:grpSpPr>
        <p:pic>
          <p:nvPicPr>
            <p:cNvPr id="14970" name="Google Shape;14970;p127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4971" name="Google Shape;14971;p1279"/>
            <p:cNvGrpSpPr/>
            <p:nvPr/>
          </p:nvGrpSpPr>
          <p:grpSpPr>
            <a:xfrm>
              <a:off x="7191545" y="0"/>
              <a:ext cx="5000460" cy="1425988"/>
              <a:chOff x="7191545" y="0"/>
              <a:chExt cx="5000460" cy="1425988"/>
            </a:xfrm>
          </p:grpSpPr>
          <p:sp>
            <p:nvSpPr>
              <p:cNvPr id="14972" name="Google Shape;14972;p127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4973" name="Google Shape;14973;p127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4974" name="Google Shape;14974;p1279"/>
          <p:cNvSpPr txBox="1">
            <a:spLocks noGrp="1"/>
          </p:cNvSpPr>
          <p:nvPr>
            <p:ph type="body" idx="2"/>
          </p:nvPr>
        </p:nvSpPr>
        <p:spPr>
          <a:xfrm>
            <a:off x="9258301"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975" name="Google Shape;14975;p1279"/>
          <p:cNvSpPr txBox="1">
            <a:spLocks noGrp="1"/>
          </p:cNvSpPr>
          <p:nvPr>
            <p:ph type="sldNum" idx="12"/>
          </p:nvPr>
        </p:nvSpPr>
        <p:spPr>
          <a:xfrm>
            <a:off x="13258790"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4976" name="Google Shape;14976;p1279"/>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4977" name="Google Shape;14977;p1279"/>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531.xml><?xml version="1.0" encoding="utf-8"?>
<p:sldLayout xmlns:a="http://schemas.openxmlformats.org/drawingml/2006/main" xmlns:r="http://schemas.openxmlformats.org/officeDocument/2006/relationships" xmlns:p="http://schemas.openxmlformats.org/presentationml/2006/main" matchingName="1_Comparison 11">
  <p:cSld name="1_Comparison 11">
    <p:spTree>
      <p:nvGrpSpPr>
        <p:cNvPr id="1" name="Shape 14978"/>
        <p:cNvGrpSpPr/>
        <p:nvPr/>
      </p:nvGrpSpPr>
      <p:grpSpPr>
        <a:xfrm>
          <a:off x="0" y="0"/>
          <a:ext cx="0" cy="0"/>
          <a:chOff x="0" y="0"/>
          <a:chExt cx="0" cy="0"/>
        </a:xfrm>
      </p:grpSpPr>
      <p:grpSp>
        <p:nvGrpSpPr>
          <p:cNvPr id="14979" name="Google Shape;14979;p1280"/>
          <p:cNvGrpSpPr/>
          <p:nvPr/>
        </p:nvGrpSpPr>
        <p:grpSpPr>
          <a:xfrm>
            <a:off x="10787318" y="0"/>
            <a:ext cx="7500690" cy="2138982"/>
            <a:chOff x="7191545" y="0"/>
            <a:chExt cx="5000460" cy="1425988"/>
          </a:xfrm>
        </p:grpSpPr>
        <p:pic>
          <p:nvPicPr>
            <p:cNvPr id="14980" name="Google Shape;14980;p128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4981" name="Google Shape;14981;p1280"/>
            <p:cNvGrpSpPr/>
            <p:nvPr/>
          </p:nvGrpSpPr>
          <p:grpSpPr>
            <a:xfrm>
              <a:off x="7191545" y="0"/>
              <a:ext cx="5000460" cy="1425988"/>
              <a:chOff x="7191545" y="0"/>
              <a:chExt cx="5000460" cy="1425988"/>
            </a:xfrm>
          </p:grpSpPr>
          <p:sp>
            <p:nvSpPr>
              <p:cNvPr id="14982" name="Google Shape;14982;p128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4983" name="Google Shape;14983;p128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4984" name="Google Shape;14984;p1280"/>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985" name="Google Shape;14985;p1280"/>
          <p:cNvSpPr txBox="1">
            <a:spLocks noGrp="1"/>
          </p:cNvSpPr>
          <p:nvPr>
            <p:ph type="body" idx="1"/>
          </p:nvPr>
        </p:nvSpPr>
        <p:spPr>
          <a:xfrm>
            <a:off x="914405" y="2521740"/>
            <a:ext cx="8081960"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986" name="Google Shape;14986;p1280"/>
          <p:cNvSpPr txBox="1">
            <a:spLocks noGrp="1"/>
          </p:cNvSpPr>
          <p:nvPr>
            <p:ph type="body" idx="2"/>
          </p:nvPr>
        </p:nvSpPr>
        <p:spPr>
          <a:xfrm>
            <a:off x="914405" y="3757607"/>
            <a:ext cx="8081960" cy="5526875"/>
          </a:xfrm>
          <a:prstGeom prst="rect">
            <a:avLst/>
          </a:prstGeom>
          <a:solidFill>
            <a:srgbClr val="F3F6FB"/>
          </a:solidFill>
          <a:ln>
            <a:noFill/>
          </a:ln>
        </p:spPr>
        <p:txBody>
          <a:bodyPr spcFirstLastPara="1" wrap="square" lIns="182850" tIns="0" rIns="182850" bIns="0" anchor="t" anchorCtr="0">
            <a:norm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987" name="Google Shape;14987;p1280"/>
          <p:cNvSpPr txBox="1">
            <a:spLocks noGrp="1"/>
          </p:cNvSpPr>
          <p:nvPr>
            <p:ph type="body" idx="3"/>
          </p:nvPr>
        </p:nvSpPr>
        <p:spPr>
          <a:xfrm>
            <a:off x="9258301" y="2521740"/>
            <a:ext cx="8115305"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988" name="Google Shape;14988;p1280"/>
          <p:cNvSpPr txBox="1">
            <a:spLocks noGrp="1"/>
          </p:cNvSpPr>
          <p:nvPr>
            <p:ph type="body" idx="4"/>
          </p:nvPr>
        </p:nvSpPr>
        <p:spPr>
          <a:xfrm>
            <a:off x="9258301" y="3757607"/>
            <a:ext cx="8115305" cy="5526875"/>
          </a:xfrm>
          <a:prstGeom prst="rect">
            <a:avLst/>
          </a:prstGeom>
          <a:solidFill>
            <a:srgbClr val="F3F6FB"/>
          </a:solidFill>
          <a:ln>
            <a:noFill/>
          </a:ln>
        </p:spPr>
        <p:txBody>
          <a:bodyPr spcFirstLastPara="1" wrap="square" lIns="182850" tIns="0" rIns="182850" bIns="0" anchor="t" anchorCtr="0">
            <a:no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4989" name="Google Shape;14989;p1280"/>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4990" name="Google Shape;14990;p1280"/>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4991" name="Google Shape;14991;p1280"/>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532.xml><?xml version="1.0" encoding="utf-8"?>
<p:sldLayout xmlns:a="http://schemas.openxmlformats.org/drawingml/2006/main" xmlns:r="http://schemas.openxmlformats.org/officeDocument/2006/relationships" xmlns:p="http://schemas.openxmlformats.org/presentationml/2006/main" matchingName="1_Title Only 11">
  <p:cSld name="1_Title Only 11">
    <p:spTree>
      <p:nvGrpSpPr>
        <p:cNvPr id="1" name="Shape 14992"/>
        <p:cNvGrpSpPr/>
        <p:nvPr/>
      </p:nvGrpSpPr>
      <p:grpSpPr>
        <a:xfrm>
          <a:off x="0" y="0"/>
          <a:ext cx="0" cy="0"/>
          <a:chOff x="0" y="0"/>
          <a:chExt cx="0" cy="0"/>
        </a:xfrm>
      </p:grpSpPr>
      <p:grpSp>
        <p:nvGrpSpPr>
          <p:cNvPr id="14993" name="Google Shape;14993;p1281"/>
          <p:cNvGrpSpPr/>
          <p:nvPr/>
        </p:nvGrpSpPr>
        <p:grpSpPr>
          <a:xfrm>
            <a:off x="10787318" y="0"/>
            <a:ext cx="7500690" cy="2138982"/>
            <a:chOff x="7191545" y="0"/>
            <a:chExt cx="5000460" cy="1425988"/>
          </a:xfrm>
        </p:grpSpPr>
        <p:pic>
          <p:nvPicPr>
            <p:cNvPr id="14994" name="Google Shape;14994;p1281"/>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4995" name="Google Shape;14995;p1281"/>
            <p:cNvGrpSpPr/>
            <p:nvPr/>
          </p:nvGrpSpPr>
          <p:grpSpPr>
            <a:xfrm>
              <a:off x="7191545" y="0"/>
              <a:ext cx="5000460" cy="1425988"/>
              <a:chOff x="7191545" y="0"/>
              <a:chExt cx="5000460" cy="1425988"/>
            </a:xfrm>
          </p:grpSpPr>
          <p:sp>
            <p:nvSpPr>
              <p:cNvPr id="14996" name="Google Shape;14996;p1281"/>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4997" name="Google Shape;14997;p1281"/>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4998" name="Google Shape;14998;p1281"/>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999" name="Google Shape;14999;p1281"/>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5000" name="Google Shape;15000;p1281"/>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5001" name="Google Shape;15001;p1281"/>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533.xml><?xml version="1.0" encoding="utf-8"?>
<p:sldLayout xmlns:a="http://schemas.openxmlformats.org/drawingml/2006/main" xmlns:r="http://schemas.openxmlformats.org/officeDocument/2006/relationships" xmlns:p="http://schemas.openxmlformats.org/presentationml/2006/main" matchingName="1_End 12">
  <p:cSld name="1_End 12">
    <p:spTree>
      <p:nvGrpSpPr>
        <p:cNvPr id="1" name="Shape 15002"/>
        <p:cNvGrpSpPr/>
        <p:nvPr/>
      </p:nvGrpSpPr>
      <p:grpSpPr>
        <a:xfrm>
          <a:off x="0" y="0"/>
          <a:ext cx="0" cy="0"/>
          <a:chOff x="0" y="0"/>
          <a:chExt cx="0" cy="0"/>
        </a:xfrm>
      </p:grpSpPr>
      <p:grpSp>
        <p:nvGrpSpPr>
          <p:cNvPr id="15003" name="Google Shape;15003;p1282"/>
          <p:cNvGrpSpPr/>
          <p:nvPr/>
        </p:nvGrpSpPr>
        <p:grpSpPr>
          <a:xfrm>
            <a:off x="0" y="0"/>
            <a:ext cx="18287994" cy="3223245"/>
            <a:chOff x="0" y="0"/>
            <a:chExt cx="12191996" cy="2148830"/>
          </a:xfrm>
        </p:grpSpPr>
        <p:sp>
          <p:nvSpPr>
            <p:cNvPr id="15004" name="Google Shape;15004;p1282"/>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5005" name="Google Shape;15005;p1282"/>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sp>
        <p:nvSpPr>
          <p:cNvPr id="15006" name="Google Shape;15006;p1282"/>
          <p:cNvSpPr/>
          <p:nvPr/>
        </p:nvSpPr>
        <p:spPr>
          <a:xfrm>
            <a:off x="1353549" y="2276540"/>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5007" name="Google Shape;15007;p1282"/>
          <p:cNvSpPr txBox="1">
            <a:spLocks noGrp="1"/>
          </p:cNvSpPr>
          <p:nvPr>
            <p:ph type="body" idx="1"/>
          </p:nvPr>
        </p:nvSpPr>
        <p:spPr>
          <a:xfrm>
            <a:off x="1828795" y="5143501"/>
            <a:ext cx="8373974" cy="2120342"/>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008" name="Google Shape;15008;p1282"/>
          <p:cNvSpPr txBox="1">
            <a:spLocks noGrp="1"/>
          </p:cNvSpPr>
          <p:nvPr>
            <p:ph type="title"/>
          </p:nvPr>
        </p:nvSpPr>
        <p:spPr>
          <a:xfrm>
            <a:off x="1828795" y="2831229"/>
            <a:ext cx="8373974" cy="161739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5009" name="Google Shape;15009;p1282"/>
          <p:cNvPicPr preferRelativeResize="0"/>
          <p:nvPr/>
        </p:nvPicPr>
        <p:blipFill rotWithShape="1">
          <a:blip r:embed="rId2">
            <a:alphaModFix/>
          </a:blip>
          <a:srcRect/>
          <a:stretch/>
        </p:blipFill>
        <p:spPr>
          <a:xfrm>
            <a:off x="1353549" y="342557"/>
            <a:ext cx="3037970" cy="1367910"/>
          </a:xfrm>
          <a:prstGeom prst="rect">
            <a:avLst/>
          </a:prstGeom>
          <a:noFill/>
          <a:ln>
            <a:noFill/>
          </a:ln>
        </p:spPr>
      </p:pic>
    </p:spTree>
  </p:cSld>
  <p:clrMapOvr>
    <a:masterClrMapping/>
  </p:clrMapOvr>
</p:sldLayout>
</file>

<file path=ppt/slideLayouts/slideLayout1534.xml><?xml version="1.0" encoding="utf-8"?>
<p:sldLayout xmlns:a="http://schemas.openxmlformats.org/drawingml/2006/main" xmlns:r="http://schemas.openxmlformats.org/officeDocument/2006/relationships" xmlns:p="http://schemas.openxmlformats.org/presentationml/2006/main" matchingName="1_Blank 11">
  <p:cSld name="1_Blank 11">
    <p:spTree>
      <p:nvGrpSpPr>
        <p:cNvPr id="1" name="Shape 15010"/>
        <p:cNvGrpSpPr/>
        <p:nvPr/>
      </p:nvGrpSpPr>
      <p:grpSpPr>
        <a:xfrm>
          <a:off x="0" y="0"/>
          <a:ext cx="0" cy="0"/>
          <a:chOff x="0" y="0"/>
          <a:chExt cx="0" cy="0"/>
        </a:xfrm>
      </p:grpSpPr>
      <p:sp>
        <p:nvSpPr>
          <p:cNvPr id="15011" name="Google Shape;15011;p1283"/>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5012" name="Google Shape;15012;p1283"/>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5013" name="Google Shape;15013;p1283"/>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5014" name="Google Shape;15014;p1283"/>
          <p:cNvGrpSpPr/>
          <p:nvPr/>
        </p:nvGrpSpPr>
        <p:grpSpPr>
          <a:xfrm>
            <a:off x="10787318" y="0"/>
            <a:ext cx="7500690" cy="2138982"/>
            <a:chOff x="7191545" y="0"/>
            <a:chExt cx="5000460" cy="1425988"/>
          </a:xfrm>
        </p:grpSpPr>
        <p:pic>
          <p:nvPicPr>
            <p:cNvPr id="15015" name="Google Shape;15015;p1283"/>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016" name="Google Shape;15016;p1283"/>
            <p:cNvGrpSpPr/>
            <p:nvPr/>
          </p:nvGrpSpPr>
          <p:grpSpPr>
            <a:xfrm>
              <a:off x="7191545" y="0"/>
              <a:ext cx="5000460" cy="1425988"/>
              <a:chOff x="7191545" y="0"/>
              <a:chExt cx="5000460" cy="1425988"/>
            </a:xfrm>
          </p:grpSpPr>
          <p:sp>
            <p:nvSpPr>
              <p:cNvPr id="15017" name="Google Shape;15017;p1283"/>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5018" name="Google Shape;15018;p1283"/>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Tree>
  </p:cSld>
  <p:clrMapOvr>
    <a:masterClrMapping/>
  </p:clrMapOvr>
</p:sldLayout>
</file>

<file path=ppt/slideLayouts/slideLayout1535.xml><?xml version="1.0" encoding="utf-8"?>
<p:sldLayout xmlns:a="http://schemas.openxmlformats.org/drawingml/2006/main" xmlns:r="http://schemas.openxmlformats.org/officeDocument/2006/relationships" xmlns:p="http://schemas.openxmlformats.org/presentationml/2006/main" matchingName="7_Quotation 2">
  <p:cSld name="7_Quotation 2">
    <p:spTree>
      <p:nvGrpSpPr>
        <p:cNvPr id="1" name="Shape 15019"/>
        <p:cNvGrpSpPr/>
        <p:nvPr/>
      </p:nvGrpSpPr>
      <p:grpSpPr>
        <a:xfrm>
          <a:off x="0" y="0"/>
          <a:ext cx="0" cy="0"/>
          <a:chOff x="0" y="0"/>
          <a:chExt cx="0" cy="0"/>
        </a:xfrm>
      </p:grpSpPr>
      <p:sp>
        <p:nvSpPr>
          <p:cNvPr id="15020" name="Google Shape;15020;p1284"/>
          <p:cNvSpPr/>
          <p:nvPr/>
        </p:nvSpPr>
        <p:spPr>
          <a:xfrm>
            <a:off x="2141040" y="2081801"/>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5021" name="Google Shape;15021;p1284"/>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022" name="Google Shape;15022;p1284"/>
          <p:cNvSpPr txBox="1">
            <a:spLocks noGrp="1"/>
          </p:cNvSpPr>
          <p:nvPr>
            <p:ph type="body" idx="1"/>
          </p:nvPr>
        </p:nvSpPr>
        <p:spPr>
          <a:xfrm>
            <a:off x="2141040" y="7511183"/>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023" name="Google Shape;15023;p1284"/>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5024" name="Google Shape;15024;p1284"/>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5025" name="Google Shape;15025;p1284"/>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5026" name="Google Shape;15026;p1284"/>
          <p:cNvGrpSpPr/>
          <p:nvPr/>
        </p:nvGrpSpPr>
        <p:grpSpPr>
          <a:xfrm>
            <a:off x="10787318" y="0"/>
            <a:ext cx="7500690" cy="2138982"/>
            <a:chOff x="7191545" y="0"/>
            <a:chExt cx="5000460" cy="1425988"/>
          </a:xfrm>
        </p:grpSpPr>
        <p:pic>
          <p:nvPicPr>
            <p:cNvPr id="15027" name="Google Shape;15027;p1284"/>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028" name="Google Shape;15028;p1284"/>
            <p:cNvGrpSpPr/>
            <p:nvPr/>
          </p:nvGrpSpPr>
          <p:grpSpPr>
            <a:xfrm>
              <a:off x="7191545" y="0"/>
              <a:ext cx="5000460" cy="1425988"/>
              <a:chOff x="7191545" y="0"/>
              <a:chExt cx="5000460" cy="1425988"/>
            </a:xfrm>
          </p:grpSpPr>
          <p:sp>
            <p:nvSpPr>
              <p:cNvPr id="15029" name="Google Shape;15029;p1284"/>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5030" name="Google Shape;15030;p1284"/>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pic>
        <p:nvPicPr>
          <p:cNvPr id="15031" name="Google Shape;15031;p1284" descr="Open quotation mark with solid fill"/>
          <p:cNvPicPr preferRelativeResize="0"/>
          <p:nvPr/>
        </p:nvPicPr>
        <p:blipFill rotWithShape="1">
          <a:blip r:embed="rId3">
            <a:alphaModFix/>
          </a:blip>
          <a:srcRect/>
          <a:stretch/>
        </p:blipFill>
        <p:spPr>
          <a:xfrm>
            <a:off x="167267" y="204794"/>
            <a:ext cx="3055142" cy="3055142"/>
          </a:xfrm>
          <a:prstGeom prst="rect">
            <a:avLst/>
          </a:prstGeom>
          <a:noFill/>
          <a:ln>
            <a:noFill/>
          </a:ln>
        </p:spPr>
      </p:pic>
    </p:spTree>
  </p:cSld>
  <p:clrMapOvr>
    <a:masterClrMapping/>
  </p:clrMapOvr>
</p:sldLayout>
</file>

<file path=ppt/slideLayouts/slideLayout1536.xml><?xml version="1.0" encoding="utf-8"?>
<p:sldLayout xmlns:a="http://schemas.openxmlformats.org/drawingml/2006/main" xmlns:r="http://schemas.openxmlformats.org/officeDocument/2006/relationships" xmlns:p="http://schemas.openxmlformats.org/presentationml/2006/main" matchingName="1_Cover 14">
  <p:cSld name="1_Cover 14">
    <p:spTree>
      <p:nvGrpSpPr>
        <p:cNvPr id="1" name="Shape 15032"/>
        <p:cNvGrpSpPr/>
        <p:nvPr/>
      </p:nvGrpSpPr>
      <p:grpSpPr>
        <a:xfrm>
          <a:off x="0" y="0"/>
          <a:ext cx="0" cy="0"/>
          <a:chOff x="0" y="0"/>
          <a:chExt cx="0" cy="0"/>
        </a:xfrm>
      </p:grpSpPr>
      <p:sp>
        <p:nvSpPr>
          <p:cNvPr id="15033" name="Google Shape;15033;p1285"/>
          <p:cNvSpPr/>
          <p:nvPr/>
        </p:nvSpPr>
        <p:spPr>
          <a:xfrm>
            <a:off x="1353549" y="1941623"/>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5034" name="Google Shape;15034;p1285"/>
          <p:cNvSpPr txBox="1">
            <a:spLocks noGrp="1"/>
          </p:cNvSpPr>
          <p:nvPr>
            <p:ph type="title"/>
          </p:nvPr>
        </p:nvSpPr>
        <p:spPr>
          <a:xfrm>
            <a:off x="2119958" y="2341992"/>
            <a:ext cx="7791648" cy="273951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035" name="Google Shape;15035;p1285"/>
          <p:cNvSpPr txBox="1">
            <a:spLocks noGrp="1"/>
          </p:cNvSpPr>
          <p:nvPr>
            <p:ph type="subTitle" idx="1"/>
          </p:nvPr>
        </p:nvSpPr>
        <p:spPr>
          <a:xfrm>
            <a:off x="2119958" y="5650292"/>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5036" name="Google Shape;15036;p1285"/>
          <p:cNvGrpSpPr/>
          <p:nvPr/>
        </p:nvGrpSpPr>
        <p:grpSpPr>
          <a:xfrm>
            <a:off x="0" y="7530523"/>
            <a:ext cx="18287994" cy="2756477"/>
            <a:chOff x="0" y="5020348"/>
            <a:chExt cx="12191996" cy="1837651"/>
          </a:xfrm>
        </p:grpSpPr>
        <p:sp>
          <p:nvSpPr>
            <p:cNvPr id="15037" name="Google Shape;15037;p1285"/>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5038" name="Google Shape;15038;p1285"/>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15039" name="Google Shape;15039;p1285"/>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1537.xml><?xml version="1.0" encoding="utf-8"?>
<p:sldLayout xmlns:a="http://schemas.openxmlformats.org/drawingml/2006/main" xmlns:r="http://schemas.openxmlformats.org/officeDocument/2006/relationships" xmlns:p="http://schemas.openxmlformats.org/presentationml/2006/main" matchingName="1_Divider 15">
  <p:cSld name="1_Divider 15">
    <p:spTree>
      <p:nvGrpSpPr>
        <p:cNvPr id="1" name="Shape 15040"/>
        <p:cNvGrpSpPr/>
        <p:nvPr/>
      </p:nvGrpSpPr>
      <p:grpSpPr>
        <a:xfrm>
          <a:off x="0" y="0"/>
          <a:ext cx="0" cy="0"/>
          <a:chOff x="0" y="0"/>
          <a:chExt cx="0" cy="0"/>
        </a:xfrm>
      </p:grpSpPr>
      <p:grpSp>
        <p:nvGrpSpPr>
          <p:cNvPr id="15041" name="Google Shape;15041;p1286"/>
          <p:cNvGrpSpPr/>
          <p:nvPr/>
        </p:nvGrpSpPr>
        <p:grpSpPr>
          <a:xfrm>
            <a:off x="0" y="7530523"/>
            <a:ext cx="18287994" cy="2756477"/>
            <a:chOff x="0" y="5020348"/>
            <a:chExt cx="12191996" cy="1837651"/>
          </a:xfrm>
        </p:grpSpPr>
        <p:sp>
          <p:nvSpPr>
            <p:cNvPr id="15042" name="Google Shape;15042;p1286"/>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5043" name="Google Shape;15043;p1286"/>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5044" name="Google Shape;15044;p1286"/>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15045" name="Google Shape;15045;p1286"/>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5046" name="Google Shape;15046;p1286"/>
          <p:cNvSpPr txBox="1">
            <a:spLocks noGrp="1"/>
          </p:cNvSpPr>
          <p:nvPr>
            <p:ph type="title"/>
          </p:nvPr>
        </p:nvSpPr>
        <p:spPr>
          <a:xfrm>
            <a:off x="2119958" y="1052621"/>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047" name="Google Shape;15047;p1286"/>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538.xml><?xml version="1.0" encoding="utf-8"?>
<p:sldLayout xmlns:a="http://schemas.openxmlformats.org/drawingml/2006/main" xmlns:r="http://schemas.openxmlformats.org/officeDocument/2006/relationships" xmlns:p="http://schemas.openxmlformats.org/presentationml/2006/main" matchingName="1_Photo Slide 14">
  <p:cSld name="1_Photo Slide 14">
    <p:spTree>
      <p:nvGrpSpPr>
        <p:cNvPr id="1" name="Shape 15048"/>
        <p:cNvGrpSpPr/>
        <p:nvPr/>
      </p:nvGrpSpPr>
      <p:grpSpPr>
        <a:xfrm>
          <a:off x="0" y="0"/>
          <a:ext cx="0" cy="0"/>
          <a:chOff x="0" y="0"/>
          <a:chExt cx="0" cy="0"/>
        </a:xfrm>
      </p:grpSpPr>
      <p:sp>
        <p:nvSpPr>
          <p:cNvPr id="15049" name="Google Shape;15049;p1287"/>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5050" name="Google Shape;15050;p1287"/>
          <p:cNvCxnSpPr/>
          <p:nvPr/>
        </p:nvCxnSpPr>
        <p:spPr>
          <a:xfrm>
            <a:off x="685801"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5051" name="Google Shape;15051;p1287"/>
          <p:cNvGrpSpPr/>
          <p:nvPr/>
        </p:nvGrpSpPr>
        <p:grpSpPr>
          <a:xfrm>
            <a:off x="1" y="8069137"/>
            <a:ext cx="4211045" cy="1130843"/>
            <a:chOff x="0" y="5379424"/>
            <a:chExt cx="2807363" cy="753895"/>
          </a:xfrm>
        </p:grpSpPr>
        <p:sp>
          <p:nvSpPr>
            <p:cNvPr id="15052" name="Google Shape;15052;p1287"/>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5053" name="Google Shape;15053;p1287"/>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grpSp>
      <p:pic>
        <p:nvPicPr>
          <p:cNvPr id="15054" name="Google Shape;15054;p1287"/>
          <p:cNvPicPr preferRelativeResize="0"/>
          <p:nvPr/>
        </p:nvPicPr>
        <p:blipFill rotWithShape="1">
          <a:blip r:embed="rId2">
            <a:alphaModFix/>
          </a:blip>
          <a:srcRect/>
          <a:stretch/>
        </p:blipFill>
        <p:spPr>
          <a:xfrm>
            <a:off x="770017" y="6578303"/>
            <a:ext cx="3037970" cy="1367910"/>
          </a:xfrm>
          <a:prstGeom prst="rect">
            <a:avLst/>
          </a:prstGeom>
          <a:noFill/>
          <a:ln>
            <a:noFill/>
          </a:ln>
        </p:spPr>
      </p:pic>
    </p:spTree>
  </p:cSld>
  <p:clrMapOvr>
    <a:masterClrMapping/>
  </p:clrMapOvr>
</p:sldLayout>
</file>

<file path=ppt/slideLayouts/slideLayout1539.xml><?xml version="1.0" encoding="utf-8"?>
<p:sldLayout xmlns:a="http://schemas.openxmlformats.org/drawingml/2006/main" xmlns:r="http://schemas.openxmlformats.org/officeDocument/2006/relationships" xmlns:p="http://schemas.openxmlformats.org/presentationml/2006/main" matchingName="1_Quotation 19">
  <p:cSld name="1_Quotation 19">
    <p:spTree>
      <p:nvGrpSpPr>
        <p:cNvPr id="1" name="Shape 15055"/>
        <p:cNvGrpSpPr/>
        <p:nvPr/>
      </p:nvGrpSpPr>
      <p:grpSpPr>
        <a:xfrm>
          <a:off x="0" y="0"/>
          <a:ext cx="0" cy="0"/>
          <a:chOff x="0" y="0"/>
          <a:chExt cx="0" cy="0"/>
        </a:xfrm>
      </p:grpSpPr>
      <p:sp>
        <p:nvSpPr>
          <p:cNvPr id="15056" name="Google Shape;15056;p1288"/>
          <p:cNvSpPr/>
          <p:nvPr/>
        </p:nvSpPr>
        <p:spPr>
          <a:xfrm>
            <a:off x="2141040" y="2081801"/>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5057" name="Google Shape;15057;p1288"/>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058" name="Google Shape;15058;p1288"/>
          <p:cNvSpPr txBox="1">
            <a:spLocks noGrp="1"/>
          </p:cNvSpPr>
          <p:nvPr>
            <p:ph type="body" idx="1"/>
          </p:nvPr>
        </p:nvSpPr>
        <p:spPr>
          <a:xfrm>
            <a:off x="2141040" y="7511183"/>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059" name="Google Shape;15059;p1288"/>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5060" name="Google Shape;15060;p1288"/>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5061" name="Google Shape;15061;p1288"/>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5062" name="Google Shape;15062;p1288"/>
          <p:cNvGrpSpPr/>
          <p:nvPr/>
        </p:nvGrpSpPr>
        <p:grpSpPr>
          <a:xfrm>
            <a:off x="10787318" y="0"/>
            <a:ext cx="7500690" cy="2138982"/>
            <a:chOff x="7191545" y="0"/>
            <a:chExt cx="5000460" cy="1425988"/>
          </a:xfrm>
        </p:grpSpPr>
        <p:pic>
          <p:nvPicPr>
            <p:cNvPr id="15063" name="Google Shape;15063;p1288"/>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064" name="Google Shape;15064;p1288"/>
            <p:cNvGrpSpPr/>
            <p:nvPr/>
          </p:nvGrpSpPr>
          <p:grpSpPr>
            <a:xfrm>
              <a:off x="7191545" y="0"/>
              <a:ext cx="5000460" cy="1425988"/>
              <a:chOff x="7191545" y="0"/>
              <a:chExt cx="5000460" cy="1425988"/>
            </a:xfrm>
          </p:grpSpPr>
          <p:sp>
            <p:nvSpPr>
              <p:cNvPr id="15065" name="Google Shape;15065;p1288"/>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5066" name="Google Shape;15066;p1288"/>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pic>
        <p:nvPicPr>
          <p:cNvPr id="15067" name="Google Shape;15067;p1288" descr="Open quotation mark with solid fill"/>
          <p:cNvPicPr preferRelativeResize="0"/>
          <p:nvPr/>
        </p:nvPicPr>
        <p:blipFill rotWithShape="1">
          <a:blip r:embed="rId3">
            <a:alphaModFix/>
          </a:blip>
          <a:srcRect/>
          <a:stretch/>
        </p:blipFill>
        <p:spPr>
          <a:xfrm>
            <a:off x="167267" y="204794"/>
            <a:ext cx="3055142" cy="3055142"/>
          </a:xfrm>
          <a:prstGeom prst="rect">
            <a:avLst/>
          </a:prstGeom>
          <a:noFill/>
          <a:ln>
            <a:noFill/>
          </a:ln>
        </p:spPr>
      </p:pic>
    </p:spTree>
  </p:cSld>
  <p:clrMapOvr>
    <a:masterClrMapping/>
  </p:clrMapOvr>
</p:sldLayout>
</file>

<file path=ppt/slideLayouts/slideLayout1540.xml><?xml version="1.0" encoding="utf-8"?>
<p:sldLayout xmlns:a="http://schemas.openxmlformats.org/drawingml/2006/main" xmlns:r="http://schemas.openxmlformats.org/officeDocument/2006/relationships" xmlns:p="http://schemas.openxmlformats.org/presentationml/2006/main" matchingName="1_Quotation 20">
  <p:cSld name="1_Quotation 20">
    <p:spTree>
      <p:nvGrpSpPr>
        <p:cNvPr id="1" name="Shape 15068"/>
        <p:cNvGrpSpPr/>
        <p:nvPr/>
      </p:nvGrpSpPr>
      <p:grpSpPr>
        <a:xfrm>
          <a:off x="0" y="0"/>
          <a:ext cx="0" cy="0"/>
          <a:chOff x="0" y="0"/>
          <a:chExt cx="0" cy="0"/>
        </a:xfrm>
      </p:grpSpPr>
      <p:sp>
        <p:nvSpPr>
          <p:cNvPr id="15069" name="Google Shape;15069;p1289"/>
          <p:cNvSpPr/>
          <p:nvPr/>
        </p:nvSpPr>
        <p:spPr>
          <a:xfrm>
            <a:off x="2141040" y="2081801"/>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5070" name="Google Shape;15070;p1289"/>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071" name="Google Shape;15071;p1289"/>
          <p:cNvSpPr txBox="1">
            <a:spLocks noGrp="1"/>
          </p:cNvSpPr>
          <p:nvPr>
            <p:ph type="body" idx="1"/>
          </p:nvPr>
        </p:nvSpPr>
        <p:spPr>
          <a:xfrm>
            <a:off x="2141040" y="7511183"/>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072" name="Google Shape;15072;p1289"/>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5073" name="Google Shape;15073;p1289"/>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5074" name="Google Shape;15074;p1289"/>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5075" name="Google Shape;15075;p1289"/>
          <p:cNvGrpSpPr/>
          <p:nvPr/>
        </p:nvGrpSpPr>
        <p:grpSpPr>
          <a:xfrm>
            <a:off x="10787318" y="0"/>
            <a:ext cx="7500690" cy="2138982"/>
            <a:chOff x="7191545" y="0"/>
            <a:chExt cx="5000460" cy="1425988"/>
          </a:xfrm>
        </p:grpSpPr>
        <p:pic>
          <p:nvPicPr>
            <p:cNvPr id="15076" name="Google Shape;15076;p128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077" name="Google Shape;15077;p1289"/>
            <p:cNvGrpSpPr/>
            <p:nvPr/>
          </p:nvGrpSpPr>
          <p:grpSpPr>
            <a:xfrm>
              <a:off x="7191545" y="0"/>
              <a:ext cx="5000460" cy="1425988"/>
              <a:chOff x="7191545" y="0"/>
              <a:chExt cx="5000460" cy="1425988"/>
            </a:xfrm>
          </p:grpSpPr>
          <p:sp>
            <p:nvSpPr>
              <p:cNvPr id="15078" name="Google Shape;15078;p128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5079" name="Google Shape;15079;p128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pic>
        <p:nvPicPr>
          <p:cNvPr id="15080" name="Google Shape;15080;p1289" descr="Open quotation mark with solid fill"/>
          <p:cNvPicPr preferRelativeResize="0"/>
          <p:nvPr/>
        </p:nvPicPr>
        <p:blipFill rotWithShape="1">
          <a:blip r:embed="rId3">
            <a:alphaModFix/>
          </a:blip>
          <a:srcRect/>
          <a:stretch/>
        </p:blipFill>
        <p:spPr>
          <a:xfrm>
            <a:off x="167267" y="204794"/>
            <a:ext cx="3055142" cy="3055142"/>
          </a:xfrm>
          <a:prstGeom prst="rect">
            <a:avLst/>
          </a:prstGeom>
          <a:noFill/>
          <a:ln>
            <a:noFill/>
          </a:ln>
        </p:spPr>
      </p:pic>
    </p:spTree>
  </p:cSld>
  <p:clrMapOvr>
    <a:masterClrMapping/>
  </p:clrMapOvr>
</p:sldLayout>
</file>

<file path=ppt/slideLayouts/slideLayout1541.xml><?xml version="1.0" encoding="utf-8"?>
<p:sldLayout xmlns:a="http://schemas.openxmlformats.org/drawingml/2006/main" xmlns:r="http://schemas.openxmlformats.org/officeDocument/2006/relationships" xmlns:p="http://schemas.openxmlformats.org/presentationml/2006/main" matchingName="1_Title and Content 15">
  <p:cSld name="1_Title and Content 15">
    <p:spTree>
      <p:nvGrpSpPr>
        <p:cNvPr id="1" name="Shape 15081"/>
        <p:cNvGrpSpPr/>
        <p:nvPr/>
      </p:nvGrpSpPr>
      <p:grpSpPr>
        <a:xfrm>
          <a:off x="0" y="0"/>
          <a:ext cx="0" cy="0"/>
          <a:chOff x="0" y="0"/>
          <a:chExt cx="0" cy="0"/>
        </a:xfrm>
      </p:grpSpPr>
      <p:grpSp>
        <p:nvGrpSpPr>
          <p:cNvPr id="15082" name="Google Shape;15082;p1290"/>
          <p:cNvGrpSpPr/>
          <p:nvPr/>
        </p:nvGrpSpPr>
        <p:grpSpPr>
          <a:xfrm>
            <a:off x="10787318" y="0"/>
            <a:ext cx="7500690" cy="2138982"/>
            <a:chOff x="7191545" y="0"/>
            <a:chExt cx="5000460" cy="1425988"/>
          </a:xfrm>
        </p:grpSpPr>
        <p:pic>
          <p:nvPicPr>
            <p:cNvPr id="15083" name="Google Shape;15083;p129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084" name="Google Shape;15084;p1290"/>
            <p:cNvGrpSpPr/>
            <p:nvPr/>
          </p:nvGrpSpPr>
          <p:grpSpPr>
            <a:xfrm>
              <a:off x="7191545" y="0"/>
              <a:ext cx="5000460" cy="1425988"/>
              <a:chOff x="7191545" y="0"/>
              <a:chExt cx="5000460" cy="1425988"/>
            </a:xfrm>
          </p:grpSpPr>
          <p:sp>
            <p:nvSpPr>
              <p:cNvPr id="15085" name="Google Shape;15085;p129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5086" name="Google Shape;15086;p129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5087" name="Google Shape;15087;p1290"/>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088" name="Google Shape;15088;p1290"/>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089" name="Google Shape;15089;p1290"/>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5090" name="Google Shape;15090;p1290"/>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5091" name="Google Shape;15091;p1290"/>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542.xml><?xml version="1.0" encoding="utf-8"?>
<p:sldLayout xmlns:a="http://schemas.openxmlformats.org/drawingml/2006/main" xmlns:r="http://schemas.openxmlformats.org/officeDocument/2006/relationships" xmlns:p="http://schemas.openxmlformats.org/presentationml/2006/main" matchingName="1_Two Content 13">
  <p:cSld name="1_Two Content 13">
    <p:spTree>
      <p:nvGrpSpPr>
        <p:cNvPr id="1" name="Shape 15092"/>
        <p:cNvGrpSpPr/>
        <p:nvPr/>
      </p:nvGrpSpPr>
      <p:grpSpPr>
        <a:xfrm>
          <a:off x="0" y="0"/>
          <a:ext cx="0" cy="0"/>
          <a:chOff x="0" y="0"/>
          <a:chExt cx="0" cy="0"/>
        </a:xfrm>
      </p:grpSpPr>
      <p:sp>
        <p:nvSpPr>
          <p:cNvPr id="15093" name="Google Shape;15093;p1291"/>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094" name="Google Shape;15094;p1291"/>
          <p:cNvSpPr txBox="1">
            <a:spLocks noGrp="1"/>
          </p:cNvSpPr>
          <p:nvPr>
            <p:ph type="body" idx="1"/>
          </p:nvPr>
        </p:nvSpPr>
        <p:spPr>
          <a:xfrm>
            <a:off x="914405"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5095" name="Google Shape;15095;p1291"/>
          <p:cNvGrpSpPr/>
          <p:nvPr/>
        </p:nvGrpSpPr>
        <p:grpSpPr>
          <a:xfrm>
            <a:off x="10787318" y="0"/>
            <a:ext cx="7500690" cy="2138982"/>
            <a:chOff x="7191545" y="0"/>
            <a:chExt cx="5000460" cy="1425988"/>
          </a:xfrm>
        </p:grpSpPr>
        <p:pic>
          <p:nvPicPr>
            <p:cNvPr id="15096" name="Google Shape;15096;p1291"/>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097" name="Google Shape;15097;p1291"/>
            <p:cNvGrpSpPr/>
            <p:nvPr/>
          </p:nvGrpSpPr>
          <p:grpSpPr>
            <a:xfrm>
              <a:off x="7191545" y="0"/>
              <a:ext cx="5000460" cy="1425988"/>
              <a:chOff x="7191545" y="0"/>
              <a:chExt cx="5000460" cy="1425988"/>
            </a:xfrm>
          </p:grpSpPr>
          <p:sp>
            <p:nvSpPr>
              <p:cNvPr id="15098" name="Google Shape;15098;p1291"/>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5099" name="Google Shape;15099;p1291"/>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5100" name="Google Shape;15100;p1291"/>
          <p:cNvSpPr txBox="1">
            <a:spLocks noGrp="1"/>
          </p:cNvSpPr>
          <p:nvPr>
            <p:ph type="body" idx="2"/>
          </p:nvPr>
        </p:nvSpPr>
        <p:spPr>
          <a:xfrm>
            <a:off x="9258301"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101" name="Google Shape;15101;p1291"/>
          <p:cNvSpPr txBox="1">
            <a:spLocks noGrp="1"/>
          </p:cNvSpPr>
          <p:nvPr>
            <p:ph type="sldNum" idx="12"/>
          </p:nvPr>
        </p:nvSpPr>
        <p:spPr>
          <a:xfrm>
            <a:off x="13258790"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5102" name="Google Shape;15102;p1291"/>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5103" name="Google Shape;15103;p1291"/>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543.xml><?xml version="1.0" encoding="utf-8"?>
<p:sldLayout xmlns:a="http://schemas.openxmlformats.org/drawingml/2006/main" xmlns:r="http://schemas.openxmlformats.org/officeDocument/2006/relationships" xmlns:p="http://schemas.openxmlformats.org/presentationml/2006/main" matchingName="1_Comparison 12">
  <p:cSld name="1_Comparison 12">
    <p:spTree>
      <p:nvGrpSpPr>
        <p:cNvPr id="1" name="Shape 15104"/>
        <p:cNvGrpSpPr/>
        <p:nvPr/>
      </p:nvGrpSpPr>
      <p:grpSpPr>
        <a:xfrm>
          <a:off x="0" y="0"/>
          <a:ext cx="0" cy="0"/>
          <a:chOff x="0" y="0"/>
          <a:chExt cx="0" cy="0"/>
        </a:xfrm>
      </p:grpSpPr>
      <p:grpSp>
        <p:nvGrpSpPr>
          <p:cNvPr id="15105" name="Google Shape;15105;p1292"/>
          <p:cNvGrpSpPr/>
          <p:nvPr/>
        </p:nvGrpSpPr>
        <p:grpSpPr>
          <a:xfrm>
            <a:off x="10787318" y="0"/>
            <a:ext cx="7500690" cy="2138982"/>
            <a:chOff x="7191545" y="0"/>
            <a:chExt cx="5000460" cy="1425988"/>
          </a:xfrm>
        </p:grpSpPr>
        <p:pic>
          <p:nvPicPr>
            <p:cNvPr id="15106" name="Google Shape;15106;p129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107" name="Google Shape;15107;p1292"/>
            <p:cNvGrpSpPr/>
            <p:nvPr/>
          </p:nvGrpSpPr>
          <p:grpSpPr>
            <a:xfrm>
              <a:off x="7191545" y="0"/>
              <a:ext cx="5000460" cy="1425988"/>
              <a:chOff x="7191545" y="0"/>
              <a:chExt cx="5000460" cy="1425988"/>
            </a:xfrm>
          </p:grpSpPr>
          <p:sp>
            <p:nvSpPr>
              <p:cNvPr id="15108" name="Google Shape;15108;p129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5109" name="Google Shape;15109;p129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5110" name="Google Shape;15110;p1292"/>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111" name="Google Shape;15111;p1292"/>
          <p:cNvSpPr txBox="1">
            <a:spLocks noGrp="1"/>
          </p:cNvSpPr>
          <p:nvPr>
            <p:ph type="body" idx="1"/>
          </p:nvPr>
        </p:nvSpPr>
        <p:spPr>
          <a:xfrm>
            <a:off x="914405" y="2521740"/>
            <a:ext cx="8081960"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112" name="Google Shape;15112;p1292"/>
          <p:cNvSpPr txBox="1">
            <a:spLocks noGrp="1"/>
          </p:cNvSpPr>
          <p:nvPr>
            <p:ph type="body" idx="2"/>
          </p:nvPr>
        </p:nvSpPr>
        <p:spPr>
          <a:xfrm>
            <a:off x="914405" y="3757607"/>
            <a:ext cx="8081960" cy="5526875"/>
          </a:xfrm>
          <a:prstGeom prst="rect">
            <a:avLst/>
          </a:prstGeom>
          <a:solidFill>
            <a:srgbClr val="F3F6FB"/>
          </a:solidFill>
          <a:ln>
            <a:noFill/>
          </a:ln>
        </p:spPr>
        <p:txBody>
          <a:bodyPr spcFirstLastPara="1" wrap="square" lIns="182850" tIns="0" rIns="182850" bIns="0" anchor="t" anchorCtr="0">
            <a:norm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113" name="Google Shape;15113;p1292"/>
          <p:cNvSpPr txBox="1">
            <a:spLocks noGrp="1"/>
          </p:cNvSpPr>
          <p:nvPr>
            <p:ph type="body" idx="3"/>
          </p:nvPr>
        </p:nvSpPr>
        <p:spPr>
          <a:xfrm>
            <a:off x="9258301" y="2521740"/>
            <a:ext cx="8115305"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114" name="Google Shape;15114;p1292"/>
          <p:cNvSpPr txBox="1">
            <a:spLocks noGrp="1"/>
          </p:cNvSpPr>
          <p:nvPr>
            <p:ph type="body" idx="4"/>
          </p:nvPr>
        </p:nvSpPr>
        <p:spPr>
          <a:xfrm>
            <a:off x="9258301" y="3757607"/>
            <a:ext cx="8115305" cy="5526875"/>
          </a:xfrm>
          <a:prstGeom prst="rect">
            <a:avLst/>
          </a:prstGeom>
          <a:solidFill>
            <a:srgbClr val="F3F6FB"/>
          </a:solidFill>
          <a:ln>
            <a:noFill/>
          </a:ln>
        </p:spPr>
        <p:txBody>
          <a:bodyPr spcFirstLastPara="1" wrap="square" lIns="182850" tIns="0" rIns="182850" bIns="0" anchor="t" anchorCtr="0">
            <a:no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115" name="Google Shape;15115;p1292"/>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5116" name="Google Shape;15116;p1292"/>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5117" name="Google Shape;15117;p1292"/>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544.xml><?xml version="1.0" encoding="utf-8"?>
<p:sldLayout xmlns:a="http://schemas.openxmlformats.org/drawingml/2006/main" xmlns:r="http://schemas.openxmlformats.org/officeDocument/2006/relationships" xmlns:p="http://schemas.openxmlformats.org/presentationml/2006/main" matchingName="1_Title Only 12">
  <p:cSld name="1_Title Only 12">
    <p:spTree>
      <p:nvGrpSpPr>
        <p:cNvPr id="1" name="Shape 15118"/>
        <p:cNvGrpSpPr/>
        <p:nvPr/>
      </p:nvGrpSpPr>
      <p:grpSpPr>
        <a:xfrm>
          <a:off x="0" y="0"/>
          <a:ext cx="0" cy="0"/>
          <a:chOff x="0" y="0"/>
          <a:chExt cx="0" cy="0"/>
        </a:xfrm>
      </p:grpSpPr>
      <p:grpSp>
        <p:nvGrpSpPr>
          <p:cNvPr id="15119" name="Google Shape;15119;p1293"/>
          <p:cNvGrpSpPr/>
          <p:nvPr/>
        </p:nvGrpSpPr>
        <p:grpSpPr>
          <a:xfrm>
            <a:off x="10787318" y="0"/>
            <a:ext cx="7500690" cy="2138982"/>
            <a:chOff x="7191545" y="0"/>
            <a:chExt cx="5000460" cy="1425988"/>
          </a:xfrm>
        </p:grpSpPr>
        <p:pic>
          <p:nvPicPr>
            <p:cNvPr id="15120" name="Google Shape;15120;p1293"/>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121" name="Google Shape;15121;p1293"/>
            <p:cNvGrpSpPr/>
            <p:nvPr/>
          </p:nvGrpSpPr>
          <p:grpSpPr>
            <a:xfrm>
              <a:off x="7191545" y="0"/>
              <a:ext cx="5000460" cy="1425988"/>
              <a:chOff x="7191545" y="0"/>
              <a:chExt cx="5000460" cy="1425988"/>
            </a:xfrm>
          </p:grpSpPr>
          <p:sp>
            <p:nvSpPr>
              <p:cNvPr id="15122" name="Google Shape;15122;p1293"/>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5123" name="Google Shape;15123;p1293"/>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5124" name="Google Shape;15124;p1293"/>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125" name="Google Shape;15125;p1293"/>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5126" name="Google Shape;15126;p1293"/>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5127" name="Google Shape;15127;p1293"/>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545.xml><?xml version="1.0" encoding="utf-8"?>
<p:sldLayout xmlns:a="http://schemas.openxmlformats.org/drawingml/2006/main" xmlns:r="http://schemas.openxmlformats.org/officeDocument/2006/relationships" xmlns:p="http://schemas.openxmlformats.org/presentationml/2006/main" matchingName="1_End 13">
  <p:cSld name="1_End 13">
    <p:spTree>
      <p:nvGrpSpPr>
        <p:cNvPr id="1" name="Shape 15128"/>
        <p:cNvGrpSpPr/>
        <p:nvPr/>
      </p:nvGrpSpPr>
      <p:grpSpPr>
        <a:xfrm>
          <a:off x="0" y="0"/>
          <a:ext cx="0" cy="0"/>
          <a:chOff x="0" y="0"/>
          <a:chExt cx="0" cy="0"/>
        </a:xfrm>
      </p:grpSpPr>
      <p:grpSp>
        <p:nvGrpSpPr>
          <p:cNvPr id="15129" name="Google Shape;15129;p1294"/>
          <p:cNvGrpSpPr/>
          <p:nvPr/>
        </p:nvGrpSpPr>
        <p:grpSpPr>
          <a:xfrm>
            <a:off x="0" y="0"/>
            <a:ext cx="18287994" cy="3223245"/>
            <a:chOff x="0" y="0"/>
            <a:chExt cx="12191996" cy="2148830"/>
          </a:xfrm>
        </p:grpSpPr>
        <p:sp>
          <p:nvSpPr>
            <p:cNvPr id="15130" name="Google Shape;15130;p1294"/>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5131" name="Google Shape;15131;p1294"/>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sp>
        <p:nvSpPr>
          <p:cNvPr id="15132" name="Google Shape;15132;p1294"/>
          <p:cNvSpPr/>
          <p:nvPr/>
        </p:nvSpPr>
        <p:spPr>
          <a:xfrm>
            <a:off x="1353549" y="2276540"/>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5133" name="Google Shape;15133;p1294"/>
          <p:cNvSpPr txBox="1">
            <a:spLocks noGrp="1"/>
          </p:cNvSpPr>
          <p:nvPr>
            <p:ph type="body" idx="1"/>
          </p:nvPr>
        </p:nvSpPr>
        <p:spPr>
          <a:xfrm>
            <a:off x="1828795" y="5143501"/>
            <a:ext cx="8373974" cy="2120342"/>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134" name="Google Shape;15134;p1294"/>
          <p:cNvSpPr txBox="1">
            <a:spLocks noGrp="1"/>
          </p:cNvSpPr>
          <p:nvPr>
            <p:ph type="title"/>
          </p:nvPr>
        </p:nvSpPr>
        <p:spPr>
          <a:xfrm>
            <a:off x="1828795" y="2831229"/>
            <a:ext cx="8373974" cy="161739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5135" name="Google Shape;15135;p1294"/>
          <p:cNvPicPr preferRelativeResize="0"/>
          <p:nvPr/>
        </p:nvPicPr>
        <p:blipFill rotWithShape="1">
          <a:blip r:embed="rId2">
            <a:alphaModFix/>
          </a:blip>
          <a:srcRect/>
          <a:stretch/>
        </p:blipFill>
        <p:spPr>
          <a:xfrm>
            <a:off x="1353549" y="342557"/>
            <a:ext cx="3037970" cy="1367910"/>
          </a:xfrm>
          <a:prstGeom prst="rect">
            <a:avLst/>
          </a:prstGeom>
          <a:noFill/>
          <a:ln>
            <a:noFill/>
          </a:ln>
        </p:spPr>
      </p:pic>
    </p:spTree>
  </p:cSld>
  <p:clrMapOvr>
    <a:masterClrMapping/>
  </p:clrMapOvr>
</p:sldLayout>
</file>

<file path=ppt/slideLayouts/slideLayout1546.xml><?xml version="1.0" encoding="utf-8"?>
<p:sldLayout xmlns:a="http://schemas.openxmlformats.org/drawingml/2006/main" xmlns:r="http://schemas.openxmlformats.org/officeDocument/2006/relationships" xmlns:p="http://schemas.openxmlformats.org/presentationml/2006/main" matchingName="1_Blank 12">
  <p:cSld name="1_Blank 12">
    <p:spTree>
      <p:nvGrpSpPr>
        <p:cNvPr id="1" name="Shape 15136"/>
        <p:cNvGrpSpPr/>
        <p:nvPr/>
      </p:nvGrpSpPr>
      <p:grpSpPr>
        <a:xfrm>
          <a:off x="0" y="0"/>
          <a:ext cx="0" cy="0"/>
          <a:chOff x="0" y="0"/>
          <a:chExt cx="0" cy="0"/>
        </a:xfrm>
      </p:grpSpPr>
      <p:sp>
        <p:nvSpPr>
          <p:cNvPr id="15137" name="Google Shape;15137;p1295"/>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5138" name="Google Shape;15138;p1295"/>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5139" name="Google Shape;15139;p1295"/>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5140" name="Google Shape;15140;p1295"/>
          <p:cNvGrpSpPr/>
          <p:nvPr/>
        </p:nvGrpSpPr>
        <p:grpSpPr>
          <a:xfrm>
            <a:off x="10787318" y="0"/>
            <a:ext cx="7500690" cy="2138982"/>
            <a:chOff x="7191545" y="0"/>
            <a:chExt cx="5000460" cy="1425988"/>
          </a:xfrm>
        </p:grpSpPr>
        <p:pic>
          <p:nvPicPr>
            <p:cNvPr id="15141" name="Google Shape;15141;p1295"/>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142" name="Google Shape;15142;p1295"/>
            <p:cNvGrpSpPr/>
            <p:nvPr/>
          </p:nvGrpSpPr>
          <p:grpSpPr>
            <a:xfrm>
              <a:off x="7191545" y="0"/>
              <a:ext cx="5000460" cy="1425988"/>
              <a:chOff x="7191545" y="0"/>
              <a:chExt cx="5000460" cy="1425988"/>
            </a:xfrm>
          </p:grpSpPr>
          <p:sp>
            <p:nvSpPr>
              <p:cNvPr id="15143" name="Google Shape;15143;p1295"/>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5144" name="Google Shape;15144;p1295"/>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Tree>
  </p:cSld>
  <p:clrMapOvr>
    <a:masterClrMapping/>
  </p:clrMapOvr>
</p:sldLayout>
</file>

<file path=ppt/slideLayouts/slideLayout1547.xml><?xml version="1.0" encoding="utf-8"?>
<p:sldLayout xmlns:a="http://schemas.openxmlformats.org/drawingml/2006/main" xmlns:r="http://schemas.openxmlformats.org/officeDocument/2006/relationships" xmlns:p="http://schemas.openxmlformats.org/presentationml/2006/main" matchingName="Title Slide 2">
  <p:cSld name="Title Slide 2">
    <p:spTree>
      <p:nvGrpSpPr>
        <p:cNvPr id="1" name="Shape 15145"/>
        <p:cNvGrpSpPr/>
        <p:nvPr/>
      </p:nvGrpSpPr>
      <p:grpSpPr>
        <a:xfrm>
          <a:off x="0" y="0"/>
          <a:ext cx="0" cy="0"/>
          <a:chOff x="0" y="0"/>
          <a:chExt cx="0" cy="0"/>
        </a:xfrm>
      </p:grpSpPr>
      <p:sp>
        <p:nvSpPr>
          <p:cNvPr id="15146" name="Google Shape;15146;p1296"/>
          <p:cNvSpPr/>
          <p:nvPr/>
        </p:nvSpPr>
        <p:spPr>
          <a:xfrm>
            <a:off x="0" y="0"/>
            <a:ext cx="18287994" cy="10287000"/>
          </a:xfrm>
          <a:custGeom>
            <a:avLst/>
            <a:gdLst/>
            <a:ahLst/>
            <a:cxnLst/>
            <a:rect l="l" t="t" r="r" b="b"/>
            <a:pathLst>
              <a:path w="12192000" h="6858000" extrusionOk="0">
                <a:moveTo>
                  <a:pt x="12192000" y="0"/>
                </a:moveTo>
                <a:lnTo>
                  <a:pt x="0" y="0"/>
                </a:lnTo>
                <a:lnTo>
                  <a:pt x="0" y="6858000"/>
                </a:lnTo>
                <a:lnTo>
                  <a:pt x="12192000" y="6858000"/>
                </a:lnTo>
                <a:lnTo>
                  <a:pt x="12192000" y="0"/>
                </a:lnTo>
                <a:close/>
              </a:path>
            </a:pathLst>
          </a:custGeom>
          <a:solidFill>
            <a:srgbClr val="F3F6F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5147" name="Google Shape;15147;p1296"/>
          <p:cNvSpPr/>
          <p:nvPr/>
        </p:nvSpPr>
        <p:spPr>
          <a:xfrm>
            <a:off x="1" y="7651279"/>
            <a:ext cx="10667042" cy="2636516"/>
          </a:xfrm>
          <a:custGeom>
            <a:avLst/>
            <a:gdLst/>
            <a:ahLst/>
            <a:cxnLst/>
            <a:rect l="l" t="t" r="r" b="b"/>
            <a:pathLst>
              <a:path w="7111365" h="1757679" extrusionOk="0">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pic>
        <p:nvPicPr>
          <p:cNvPr id="15148" name="Google Shape;15148;p1296"/>
          <p:cNvPicPr preferRelativeResize="0"/>
          <p:nvPr/>
        </p:nvPicPr>
        <p:blipFill rotWithShape="1">
          <a:blip r:embed="rId2">
            <a:alphaModFix/>
          </a:blip>
          <a:srcRect/>
          <a:stretch/>
        </p:blipFill>
        <p:spPr>
          <a:xfrm>
            <a:off x="0" y="7562852"/>
            <a:ext cx="18287994" cy="2724147"/>
          </a:xfrm>
          <a:prstGeom prst="rect">
            <a:avLst/>
          </a:prstGeom>
          <a:noFill/>
          <a:ln>
            <a:noFill/>
          </a:ln>
        </p:spPr>
      </p:pic>
      <p:sp>
        <p:nvSpPr>
          <p:cNvPr id="15149" name="Google Shape;15149;p1296"/>
          <p:cNvSpPr/>
          <p:nvPr/>
        </p:nvSpPr>
        <p:spPr>
          <a:xfrm>
            <a:off x="0" y="7530084"/>
            <a:ext cx="18287994" cy="2757492"/>
          </a:xfrm>
          <a:custGeom>
            <a:avLst/>
            <a:gdLst/>
            <a:ahLst/>
            <a:cxnLst/>
            <a:rect l="l" t="t" r="r" b="b"/>
            <a:pathLst>
              <a:path w="12192000" h="1838325" extrusionOk="0">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pic>
        <p:nvPicPr>
          <p:cNvPr id="15150" name="Google Shape;15150;p1296"/>
          <p:cNvPicPr preferRelativeResize="0"/>
          <p:nvPr/>
        </p:nvPicPr>
        <p:blipFill rotWithShape="1">
          <a:blip r:embed="rId3">
            <a:alphaModFix/>
          </a:blip>
          <a:srcRect/>
          <a:stretch/>
        </p:blipFill>
        <p:spPr>
          <a:xfrm>
            <a:off x="470939" y="8346187"/>
            <a:ext cx="3038079" cy="1367033"/>
          </a:xfrm>
          <a:prstGeom prst="rect">
            <a:avLst/>
          </a:prstGeom>
          <a:noFill/>
          <a:ln>
            <a:noFill/>
          </a:ln>
        </p:spPr>
      </p:pic>
      <p:sp>
        <p:nvSpPr>
          <p:cNvPr id="15151" name="Google Shape;15151;p1296"/>
          <p:cNvSpPr/>
          <p:nvPr/>
        </p:nvSpPr>
        <p:spPr>
          <a:xfrm>
            <a:off x="2280285" y="4218807"/>
            <a:ext cx="3429000" cy="0"/>
          </a:xfrm>
          <a:custGeom>
            <a:avLst/>
            <a:gdLst/>
            <a:ahLst/>
            <a:cxnLst/>
            <a:rect l="l" t="t" r="r" b="b"/>
            <a:pathLst>
              <a:path w="2286000" h="120000" extrusionOk="0">
                <a:moveTo>
                  <a:pt x="0" y="0"/>
                </a:moveTo>
                <a:lnTo>
                  <a:pt x="2286000" y="0"/>
                </a:lnTo>
              </a:path>
            </a:pathLst>
          </a:custGeom>
          <a:noFill/>
          <a:ln w="32000" cap="flat" cmpd="sng">
            <a:solidFill>
              <a:srgbClr val="F58366"/>
            </a:solidFill>
            <a:prstDash val="solid"/>
            <a:round/>
            <a:headEnd type="none" w="sm" len="sm"/>
            <a:tailEnd type="none" w="sm" len="sm"/>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5152" name="Google Shape;15152;p1296"/>
          <p:cNvSpPr txBox="1">
            <a:spLocks noGrp="1"/>
          </p:cNvSpPr>
          <p:nvPr>
            <p:ph type="title"/>
          </p:nvPr>
        </p:nvSpPr>
        <p:spPr>
          <a:xfrm>
            <a:off x="707540" y="740883"/>
            <a:ext cx="16872929" cy="861063"/>
          </a:xfrm>
          <a:prstGeom prst="rect">
            <a:avLst/>
          </a:prstGeom>
          <a:noFill/>
          <a:ln>
            <a:noFill/>
          </a:ln>
        </p:spPr>
        <p:txBody>
          <a:bodyPr spcFirstLastPara="1" wrap="square" lIns="0" tIns="0" rIns="0" bIns="0" anchor="ctr" anchorCtr="0">
            <a:spAutoFit/>
          </a:bodyPr>
          <a:lstStyle>
            <a:lvl1pPr lvl="0" algn="l">
              <a:lnSpc>
                <a:spcPct val="100000"/>
              </a:lnSpc>
              <a:spcBef>
                <a:spcPts val="0"/>
              </a:spcBef>
              <a:spcAft>
                <a:spcPts val="0"/>
              </a:spcAft>
              <a:buClr>
                <a:srgbClr val="444C55"/>
              </a:buClr>
              <a:buSzPts val="5400"/>
              <a:buFont typeface="Calibri"/>
              <a:buNone/>
              <a:defRPr b="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153" name="Google Shape;15153;p1296"/>
          <p:cNvSpPr txBox="1">
            <a:spLocks noGrp="1"/>
          </p:cNvSpPr>
          <p:nvPr>
            <p:ph type="subTitle" idx="1"/>
          </p:nvPr>
        </p:nvSpPr>
        <p:spPr>
          <a:xfrm>
            <a:off x="2743200" y="5760720"/>
            <a:ext cx="12801594" cy="553998"/>
          </a:xfrm>
          <a:prstGeom prst="rect">
            <a:avLst/>
          </a:prstGeom>
          <a:noFill/>
          <a:ln>
            <a:noFill/>
          </a:ln>
        </p:spPr>
        <p:txBody>
          <a:bodyPr spcFirstLastPara="1" wrap="square" lIns="0" tIns="0" rIns="0" bIns="0" anchor="t" anchorCtr="0">
            <a:spAutoFit/>
          </a:bodyPr>
          <a:lstStyle>
            <a:lvl1pPr lvl="0" algn="l">
              <a:lnSpc>
                <a:spcPct val="100000"/>
              </a:lnSpc>
              <a:spcBef>
                <a:spcPts val="1500"/>
              </a:spcBef>
              <a:spcAft>
                <a:spcPts val="0"/>
              </a:spcAft>
              <a:buSzPts val="2400"/>
              <a:buChar char="•"/>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15154" name="Google Shape;15154;p1296"/>
          <p:cNvSpPr txBox="1">
            <a:spLocks noGrp="1"/>
          </p:cNvSpPr>
          <p:nvPr>
            <p:ph type="ftr" idx="11"/>
          </p:nvPr>
        </p:nvSpPr>
        <p:spPr>
          <a:xfrm>
            <a:off x="914405" y="9534527"/>
            <a:ext cx="6172200" cy="547694"/>
          </a:xfrm>
          <a:prstGeom prst="rect">
            <a:avLst/>
          </a:prstGeom>
          <a:noFill/>
          <a:ln>
            <a:noFill/>
          </a:ln>
        </p:spPr>
        <p:txBody>
          <a:bodyPr spcFirstLastPara="1" wrap="square" lIns="0" tIns="0" rIns="0" bIns="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155" name="Google Shape;15155;p1296"/>
          <p:cNvSpPr txBox="1">
            <a:spLocks noGrp="1"/>
          </p:cNvSpPr>
          <p:nvPr>
            <p:ph type="dt" idx="10"/>
          </p:nvPr>
        </p:nvSpPr>
        <p:spPr>
          <a:xfrm>
            <a:off x="0" y="0"/>
            <a:ext cx="4500000" cy="4500000"/>
          </a:xfrm>
          <a:prstGeom prst="rect">
            <a:avLst/>
          </a:prstGeom>
          <a:noFill/>
          <a:ln>
            <a:noFill/>
          </a:ln>
        </p:spPr>
        <p:txBody>
          <a:bodyPr spcFirstLastPara="1" wrap="square" lIns="0" tIns="0" rIns="0" bIns="0" anchor="t" anchorCtr="0">
            <a:noAutofit/>
          </a:bodyPr>
          <a:lstStyle>
            <a:lvl1pPr marR="0" lvl="0" algn="l" rtl="0">
              <a:lnSpc>
                <a:spcPct val="100000"/>
              </a:lnSpc>
              <a:spcBef>
                <a:spcPts val="0"/>
              </a:spcBef>
              <a:spcAft>
                <a:spcPts val="0"/>
              </a:spcAft>
              <a:buClr>
                <a:srgbClr val="919497"/>
              </a:buClr>
              <a:buSzPts val="2700"/>
              <a:buFont typeface="Calibri"/>
              <a:buNone/>
              <a:defRPr sz="2700" b="0" i="0" u="none" strike="noStrike" cap="none">
                <a:solidFill>
                  <a:srgbClr val="919497"/>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15156" name="Google Shape;15156;p1296"/>
          <p:cNvSpPr txBox="1">
            <a:spLocks noGrp="1"/>
          </p:cNvSpPr>
          <p:nvPr>
            <p:ph type="sldNum" idx="12"/>
          </p:nvPr>
        </p:nvSpPr>
        <p:spPr>
          <a:xfrm>
            <a:off x="13258805" y="9534527"/>
            <a:ext cx="4114800" cy="547694"/>
          </a:xfrm>
          <a:prstGeom prst="rect">
            <a:avLst/>
          </a:prstGeom>
          <a:noFill/>
          <a:ln>
            <a:noFill/>
          </a:ln>
        </p:spPr>
        <p:txBody>
          <a:bodyPr spcFirstLastPara="1" wrap="square" lIns="0" tIns="0" rIns="0" bIns="0" anchor="ctr" anchorCtr="0">
            <a:noAutofit/>
          </a:bodyPr>
          <a:lstStyle>
            <a:lvl1pPr marL="57155" marR="0" lvl="0"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1pPr>
            <a:lvl2pPr marL="57155" marR="0" lvl="1"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2pPr>
            <a:lvl3pPr marL="57155" marR="0" lvl="2"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3pPr>
            <a:lvl4pPr marL="57155" marR="0" lvl="3"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4pPr>
            <a:lvl5pPr marL="57155" marR="0" lvl="4"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5pPr>
            <a:lvl6pPr marL="57155" marR="0" lvl="5"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6pPr>
            <a:lvl7pPr marL="57155" marR="0" lvl="6"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7pPr>
            <a:lvl8pPr marL="57155" marR="0" lvl="7"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8pPr>
            <a:lvl9pPr marL="57155" marR="0" lvl="8"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9pPr>
          </a:lstStyle>
          <a:p>
            <a:pPr marL="57155"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48.xml><?xml version="1.0" encoding="utf-8"?>
<p:sldLayout xmlns:a="http://schemas.openxmlformats.org/drawingml/2006/main" xmlns:r="http://schemas.openxmlformats.org/officeDocument/2006/relationships" xmlns:p="http://schemas.openxmlformats.org/presentationml/2006/main" matchingName="2_Quotation 3">
  <p:cSld name="2_Quotation 3">
    <p:spTree>
      <p:nvGrpSpPr>
        <p:cNvPr id="1" name="Shape 15157"/>
        <p:cNvGrpSpPr/>
        <p:nvPr/>
      </p:nvGrpSpPr>
      <p:grpSpPr>
        <a:xfrm>
          <a:off x="0" y="0"/>
          <a:ext cx="0" cy="0"/>
          <a:chOff x="0" y="0"/>
          <a:chExt cx="0" cy="0"/>
        </a:xfrm>
      </p:grpSpPr>
      <p:sp>
        <p:nvSpPr>
          <p:cNvPr id="15158" name="Google Shape;15158;p1297"/>
          <p:cNvSpPr/>
          <p:nvPr/>
        </p:nvSpPr>
        <p:spPr>
          <a:xfrm>
            <a:off x="2141040" y="2081801"/>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5159" name="Google Shape;15159;p1297"/>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160" name="Google Shape;15160;p1297"/>
          <p:cNvSpPr txBox="1">
            <a:spLocks noGrp="1"/>
          </p:cNvSpPr>
          <p:nvPr>
            <p:ph type="body" idx="1"/>
          </p:nvPr>
        </p:nvSpPr>
        <p:spPr>
          <a:xfrm>
            <a:off x="2141040" y="7511183"/>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161" name="Google Shape;15161;p1297"/>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5162" name="Google Shape;15162;p1297"/>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5163" name="Google Shape;15163;p1297"/>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5164" name="Google Shape;15164;p1297"/>
          <p:cNvGrpSpPr/>
          <p:nvPr/>
        </p:nvGrpSpPr>
        <p:grpSpPr>
          <a:xfrm>
            <a:off x="10787318" y="0"/>
            <a:ext cx="7500690" cy="2138982"/>
            <a:chOff x="7191545" y="0"/>
            <a:chExt cx="5000460" cy="1425988"/>
          </a:xfrm>
        </p:grpSpPr>
        <p:pic>
          <p:nvPicPr>
            <p:cNvPr id="15165" name="Google Shape;15165;p1297"/>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166" name="Google Shape;15166;p1297"/>
            <p:cNvGrpSpPr/>
            <p:nvPr/>
          </p:nvGrpSpPr>
          <p:grpSpPr>
            <a:xfrm>
              <a:off x="7191545" y="0"/>
              <a:ext cx="5000460" cy="1425988"/>
              <a:chOff x="7191545" y="0"/>
              <a:chExt cx="5000460" cy="1425988"/>
            </a:xfrm>
          </p:grpSpPr>
          <p:sp>
            <p:nvSpPr>
              <p:cNvPr id="15167" name="Google Shape;15167;p1297"/>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5168" name="Google Shape;15168;p1297"/>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pic>
        <p:nvPicPr>
          <p:cNvPr id="15169" name="Google Shape;15169;p1297" descr="Open quotation mark with solid fill"/>
          <p:cNvPicPr preferRelativeResize="0"/>
          <p:nvPr/>
        </p:nvPicPr>
        <p:blipFill rotWithShape="1">
          <a:blip r:embed="rId3">
            <a:alphaModFix/>
          </a:blip>
          <a:srcRect/>
          <a:stretch/>
        </p:blipFill>
        <p:spPr>
          <a:xfrm>
            <a:off x="167267" y="204794"/>
            <a:ext cx="3055142" cy="3055142"/>
          </a:xfrm>
          <a:prstGeom prst="rect">
            <a:avLst/>
          </a:prstGeom>
          <a:noFill/>
          <a:ln>
            <a:noFill/>
          </a:ln>
        </p:spPr>
      </p:pic>
    </p:spTree>
  </p:cSld>
  <p:clrMapOvr>
    <a:masterClrMapping/>
  </p:clrMapOvr>
</p:sldLayout>
</file>

<file path=ppt/slideLayouts/slideLayout1549.xml><?xml version="1.0" encoding="utf-8"?>
<p:sldLayout xmlns:a="http://schemas.openxmlformats.org/drawingml/2006/main" xmlns:r="http://schemas.openxmlformats.org/officeDocument/2006/relationships" xmlns:p="http://schemas.openxmlformats.org/presentationml/2006/main" matchingName="5_Quotation 3">
  <p:cSld name="5_Quotation 3">
    <p:spTree>
      <p:nvGrpSpPr>
        <p:cNvPr id="1" name="Shape 15170"/>
        <p:cNvGrpSpPr/>
        <p:nvPr/>
      </p:nvGrpSpPr>
      <p:grpSpPr>
        <a:xfrm>
          <a:off x="0" y="0"/>
          <a:ext cx="0" cy="0"/>
          <a:chOff x="0" y="0"/>
          <a:chExt cx="0" cy="0"/>
        </a:xfrm>
      </p:grpSpPr>
      <p:sp>
        <p:nvSpPr>
          <p:cNvPr id="15171" name="Google Shape;15171;p1298"/>
          <p:cNvSpPr/>
          <p:nvPr/>
        </p:nvSpPr>
        <p:spPr>
          <a:xfrm>
            <a:off x="2141040" y="2081801"/>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15172" name="Google Shape;15172;p1298"/>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173" name="Google Shape;15173;p1298"/>
          <p:cNvSpPr txBox="1">
            <a:spLocks noGrp="1"/>
          </p:cNvSpPr>
          <p:nvPr>
            <p:ph type="body" idx="1"/>
          </p:nvPr>
        </p:nvSpPr>
        <p:spPr>
          <a:xfrm>
            <a:off x="2141040" y="7511183"/>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174" name="Google Shape;15174;p1298"/>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5175" name="Google Shape;15175;p1298"/>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5176" name="Google Shape;15176;p1298"/>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5177" name="Google Shape;15177;p1298"/>
          <p:cNvGrpSpPr/>
          <p:nvPr/>
        </p:nvGrpSpPr>
        <p:grpSpPr>
          <a:xfrm>
            <a:off x="10787318" y="0"/>
            <a:ext cx="7500690" cy="2138982"/>
            <a:chOff x="7191545" y="0"/>
            <a:chExt cx="5000460" cy="1425988"/>
          </a:xfrm>
        </p:grpSpPr>
        <p:pic>
          <p:nvPicPr>
            <p:cNvPr id="15178" name="Google Shape;15178;p1298"/>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179" name="Google Shape;15179;p1298"/>
            <p:cNvGrpSpPr/>
            <p:nvPr/>
          </p:nvGrpSpPr>
          <p:grpSpPr>
            <a:xfrm>
              <a:off x="7191545" y="0"/>
              <a:ext cx="5000460" cy="1425988"/>
              <a:chOff x="7191545" y="0"/>
              <a:chExt cx="5000460" cy="1425988"/>
            </a:xfrm>
          </p:grpSpPr>
          <p:sp>
            <p:nvSpPr>
              <p:cNvPr id="15180" name="Google Shape;15180;p1298"/>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5181" name="Google Shape;15181;p1298"/>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pic>
        <p:nvPicPr>
          <p:cNvPr id="15182" name="Google Shape;15182;p1298" descr="Open quotation mark with solid fill"/>
          <p:cNvPicPr preferRelativeResize="0"/>
          <p:nvPr/>
        </p:nvPicPr>
        <p:blipFill rotWithShape="1">
          <a:blip r:embed="rId3">
            <a:alphaModFix/>
          </a:blip>
          <a:srcRect/>
          <a:stretch/>
        </p:blipFill>
        <p:spPr>
          <a:xfrm>
            <a:off x="167267" y="204794"/>
            <a:ext cx="3055142" cy="3055142"/>
          </a:xfrm>
          <a:prstGeom prst="rect">
            <a:avLst/>
          </a:prstGeom>
          <a:noFill/>
          <a:ln>
            <a:noFill/>
          </a:ln>
        </p:spPr>
      </p:pic>
    </p:spTree>
  </p:cSld>
  <p:clrMapOvr>
    <a:masterClrMapping/>
  </p:clrMapOvr>
</p:sldLayout>
</file>

<file path=ppt/slideLayouts/slideLayout1550.xml><?xml version="1.0" encoding="utf-8"?>
<p:sldLayout xmlns:a="http://schemas.openxmlformats.org/drawingml/2006/main" xmlns:r="http://schemas.openxmlformats.org/officeDocument/2006/relationships" xmlns:p="http://schemas.openxmlformats.org/presentationml/2006/main" matchingName="SECTION_TITLE_AND_DESCRIPTION">
  <p:cSld name="SECTION_TITLE_AND_DESCRIPTION">
    <p:spTree>
      <p:nvGrpSpPr>
        <p:cNvPr id="1" name="Shape 15183"/>
        <p:cNvGrpSpPr/>
        <p:nvPr/>
      </p:nvGrpSpPr>
      <p:grpSpPr>
        <a:xfrm>
          <a:off x="0" y="0"/>
          <a:ext cx="0" cy="0"/>
          <a:chOff x="0" y="0"/>
          <a:chExt cx="0" cy="0"/>
        </a:xfrm>
      </p:grpSpPr>
      <p:sp>
        <p:nvSpPr>
          <p:cNvPr id="15184" name="Google Shape;15184;p1299"/>
          <p:cNvSpPr/>
          <p:nvPr/>
        </p:nvSpPr>
        <p:spPr>
          <a:xfrm flipH="1">
            <a:off x="-25895" y="4103498"/>
            <a:ext cx="18340170" cy="6230136"/>
          </a:xfrm>
          <a:custGeom>
            <a:avLst/>
            <a:gdLst/>
            <a:ahLst/>
            <a:cxnLst/>
            <a:rect l="l" t="t" r="r" b="b"/>
            <a:pathLst>
              <a:path w="285317" h="115437" extrusionOk="0">
                <a:moveTo>
                  <a:pt x="1114" y="1"/>
                </a:moveTo>
                <a:cubicBezTo>
                  <a:pt x="743" y="1"/>
                  <a:pt x="371" y="4"/>
                  <a:pt x="0" y="10"/>
                </a:cubicBezTo>
                <a:lnTo>
                  <a:pt x="0" y="115437"/>
                </a:lnTo>
                <a:lnTo>
                  <a:pt x="285316" y="115437"/>
                </a:lnTo>
                <a:lnTo>
                  <a:pt x="285316" y="16649"/>
                </a:lnTo>
                <a:cubicBezTo>
                  <a:pt x="275981" y="17517"/>
                  <a:pt x="266737" y="22219"/>
                  <a:pt x="260505" y="29363"/>
                </a:cubicBezTo>
                <a:cubicBezTo>
                  <a:pt x="255233" y="35366"/>
                  <a:pt x="250873" y="43355"/>
                  <a:pt x="243067" y="45021"/>
                </a:cubicBezTo>
                <a:cubicBezTo>
                  <a:pt x="241949" y="45253"/>
                  <a:pt x="240817" y="45339"/>
                  <a:pt x="239680" y="45339"/>
                </a:cubicBezTo>
                <a:cubicBezTo>
                  <a:pt x="237914" y="45339"/>
                  <a:pt x="236134" y="45133"/>
                  <a:pt x="234370" y="44952"/>
                </a:cubicBezTo>
                <a:cubicBezTo>
                  <a:pt x="231734" y="44685"/>
                  <a:pt x="229019" y="44498"/>
                  <a:pt x="226316" y="44498"/>
                </a:cubicBezTo>
                <a:cubicBezTo>
                  <a:pt x="219329" y="44498"/>
                  <a:pt x="212416" y="45750"/>
                  <a:pt x="207117" y="50111"/>
                </a:cubicBezTo>
                <a:cubicBezTo>
                  <a:pt x="200087" y="55886"/>
                  <a:pt x="197850" y="65495"/>
                  <a:pt x="194997" y="74169"/>
                </a:cubicBezTo>
                <a:cubicBezTo>
                  <a:pt x="192166" y="82842"/>
                  <a:pt x="187168" y="92178"/>
                  <a:pt x="178288" y="94255"/>
                </a:cubicBezTo>
                <a:cubicBezTo>
                  <a:pt x="177041" y="94543"/>
                  <a:pt x="175796" y="94669"/>
                  <a:pt x="174551" y="94669"/>
                </a:cubicBezTo>
                <a:cubicBezTo>
                  <a:pt x="165708" y="94669"/>
                  <a:pt x="156917" y="88301"/>
                  <a:pt x="148045" y="88301"/>
                </a:cubicBezTo>
                <a:cubicBezTo>
                  <a:pt x="146875" y="88301"/>
                  <a:pt x="145703" y="88412"/>
                  <a:pt x="144530" y="88663"/>
                </a:cubicBezTo>
                <a:cubicBezTo>
                  <a:pt x="141060" y="89393"/>
                  <a:pt x="137956" y="91333"/>
                  <a:pt x="134646" y="92612"/>
                </a:cubicBezTo>
                <a:cubicBezTo>
                  <a:pt x="131720" y="93737"/>
                  <a:pt x="128631" y="94264"/>
                  <a:pt x="125532" y="94264"/>
                </a:cubicBezTo>
                <a:cubicBezTo>
                  <a:pt x="113985" y="94264"/>
                  <a:pt x="102305" y="86940"/>
                  <a:pt x="98400" y="75926"/>
                </a:cubicBezTo>
                <a:cubicBezTo>
                  <a:pt x="97190" y="72525"/>
                  <a:pt x="96642" y="68873"/>
                  <a:pt x="94930" y="65678"/>
                </a:cubicBezTo>
                <a:cubicBezTo>
                  <a:pt x="90993" y="58324"/>
                  <a:pt x="81998" y="55419"/>
                  <a:pt x="73534" y="55419"/>
                </a:cubicBezTo>
                <a:cubicBezTo>
                  <a:pt x="72724" y="55419"/>
                  <a:pt x="71919" y="55446"/>
                  <a:pt x="71124" y="55498"/>
                </a:cubicBezTo>
                <a:cubicBezTo>
                  <a:pt x="62016" y="56114"/>
                  <a:pt x="53160" y="59195"/>
                  <a:pt x="44030" y="59264"/>
                </a:cubicBezTo>
                <a:cubicBezTo>
                  <a:pt x="43906" y="59265"/>
                  <a:pt x="43782" y="59266"/>
                  <a:pt x="43658" y="59266"/>
                </a:cubicBezTo>
                <a:cubicBezTo>
                  <a:pt x="41834" y="59266"/>
                  <a:pt x="39970" y="59093"/>
                  <a:pt x="38347" y="58260"/>
                </a:cubicBezTo>
                <a:cubicBezTo>
                  <a:pt x="34261" y="56205"/>
                  <a:pt x="33120" y="50727"/>
                  <a:pt x="33964" y="46208"/>
                </a:cubicBezTo>
                <a:cubicBezTo>
                  <a:pt x="34809" y="41688"/>
                  <a:pt x="37091" y="37557"/>
                  <a:pt x="37958" y="33038"/>
                </a:cubicBezTo>
                <a:cubicBezTo>
                  <a:pt x="40241" y="21169"/>
                  <a:pt x="31864" y="9117"/>
                  <a:pt x="20908" y="3981"/>
                </a:cubicBezTo>
                <a:cubicBezTo>
                  <a:pt x="14632" y="1016"/>
                  <a:pt x="7904" y="1"/>
                  <a:pt x="1114" y="1"/>
                </a:cubicBezTo>
                <a:close/>
              </a:path>
            </a:pathLst>
          </a:custGeom>
          <a:solidFill>
            <a:srgbClr val="FFFFFF">
              <a:alpha val="40392"/>
            </a:srgbClr>
          </a:solidFill>
          <a:ln>
            <a:noFill/>
          </a:ln>
        </p:spPr>
        <p:txBody>
          <a:bodyPr spcFirstLastPara="1" wrap="square" lIns="182825" tIns="182825" rIns="182825" bIns="182825" anchor="ctr" anchorCtr="0">
            <a:noAutofit/>
          </a:bodyPr>
          <a:lstStyle/>
          <a:p>
            <a:pPr marL="0" marR="0" lvl="0" indent="0" algn="l" rtl="0">
              <a:lnSpc>
                <a:spcPct val="100000"/>
              </a:lnSpc>
              <a:spcBef>
                <a:spcPts val="0"/>
              </a:spcBef>
              <a:spcAft>
                <a:spcPts val="0"/>
              </a:spcAft>
              <a:buClr>
                <a:srgbClr val="000000"/>
              </a:buClr>
              <a:buSzPts val="2801"/>
              <a:buFont typeface="Arial"/>
              <a:buNone/>
            </a:pPr>
            <a:endParaRPr sz="2801" b="0" i="0" u="none" strike="noStrike" cap="none">
              <a:solidFill>
                <a:srgbClr val="444C55"/>
              </a:solidFill>
              <a:latin typeface="Arial"/>
              <a:ea typeface="Arial"/>
              <a:cs typeface="Arial"/>
              <a:sym typeface="Arial"/>
            </a:endParaRPr>
          </a:p>
        </p:txBody>
      </p:sp>
      <p:sp>
        <p:nvSpPr>
          <p:cNvPr id="15185" name="Google Shape;15185;p1299"/>
          <p:cNvSpPr txBox="1">
            <a:spLocks noGrp="1"/>
          </p:cNvSpPr>
          <p:nvPr>
            <p:ph type="title"/>
          </p:nvPr>
        </p:nvSpPr>
        <p:spPr>
          <a:xfrm>
            <a:off x="3810044" y="1629296"/>
            <a:ext cx="10668003" cy="1683597"/>
          </a:xfrm>
          <a:prstGeom prst="rect">
            <a:avLst/>
          </a:prstGeom>
          <a:noFill/>
          <a:ln>
            <a:noFill/>
          </a:ln>
        </p:spPr>
        <p:txBody>
          <a:bodyPr spcFirstLastPara="1" wrap="square" lIns="91400" tIns="91400" rIns="91400" bIns="91400" anchor="b" anchorCtr="1">
            <a:noAutofit/>
          </a:bodyPr>
          <a:lstStyle>
            <a:lvl1pPr lvl="0" algn="ctr">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186" name="Google Shape;15186;p1299"/>
          <p:cNvSpPr txBox="1">
            <a:spLocks noGrp="1"/>
          </p:cNvSpPr>
          <p:nvPr>
            <p:ph type="subTitle" idx="1"/>
          </p:nvPr>
        </p:nvSpPr>
        <p:spPr>
          <a:xfrm>
            <a:off x="4340798" y="3312895"/>
            <a:ext cx="9606603" cy="2679599"/>
          </a:xfrm>
          <a:prstGeom prst="rect">
            <a:avLst/>
          </a:prstGeom>
          <a:noFill/>
          <a:ln>
            <a:noFill/>
          </a:ln>
        </p:spPr>
        <p:txBody>
          <a:bodyPr spcFirstLastPara="1" wrap="square" lIns="91400" tIns="91400" rIns="91400" bIns="91400" anchor="t" anchorCtr="1">
            <a:noAutofit/>
          </a:bodyPr>
          <a:lstStyle>
            <a:lvl1pPr lvl="0" algn="ctr">
              <a:lnSpc>
                <a:spcPct val="100000"/>
              </a:lnSpc>
              <a:spcBef>
                <a:spcPts val="0"/>
              </a:spcBef>
              <a:spcAft>
                <a:spcPts val="0"/>
              </a:spcAft>
              <a:buSzPts val="2400"/>
              <a:buNone/>
              <a:defRPr sz="3200"/>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15187" name="Google Shape;15187;p1299"/>
          <p:cNvSpPr/>
          <p:nvPr/>
        </p:nvSpPr>
        <p:spPr>
          <a:xfrm flipH="1">
            <a:off x="419531" y="4035603"/>
            <a:ext cx="410286" cy="410286"/>
          </a:xfrm>
          <a:custGeom>
            <a:avLst/>
            <a:gdLst/>
            <a:ahLst/>
            <a:cxnLst/>
            <a:rect l="l" t="t" r="r" b="b"/>
            <a:pathLst>
              <a:path w="7602" h="7602" extrusionOk="0">
                <a:moveTo>
                  <a:pt x="2648" y="1"/>
                </a:moveTo>
                <a:cubicBezTo>
                  <a:pt x="2420" y="1"/>
                  <a:pt x="2237" y="183"/>
                  <a:pt x="2237" y="434"/>
                </a:cubicBezTo>
                <a:lnTo>
                  <a:pt x="2237" y="1804"/>
                </a:lnTo>
                <a:cubicBezTo>
                  <a:pt x="2237" y="2032"/>
                  <a:pt x="2032" y="2215"/>
                  <a:pt x="1804" y="2215"/>
                </a:cubicBezTo>
                <a:lnTo>
                  <a:pt x="434" y="2215"/>
                </a:lnTo>
                <a:cubicBezTo>
                  <a:pt x="206" y="2215"/>
                  <a:pt x="0" y="2420"/>
                  <a:pt x="0" y="2648"/>
                </a:cubicBezTo>
                <a:lnTo>
                  <a:pt x="0" y="4954"/>
                </a:lnTo>
                <a:cubicBezTo>
                  <a:pt x="0" y="5182"/>
                  <a:pt x="206" y="5387"/>
                  <a:pt x="434" y="5387"/>
                </a:cubicBezTo>
                <a:lnTo>
                  <a:pt x="1804" y="5387"/>
                </a:lnTo>
                <a:cubicBezTo>
                  <a:pt x="2032" y="5387"/>
                  <a:pt x="2237" y="5570"/>
                  <a:pt x="2237" y="5798"/>
                </a:cubicBezTo>
                <a:lnTo>
                  <a:pt x="2237" y="7168"/>
                </a:lnTo>
                <a:cubicBezTo>
                  <a:pt x="2237" y="7419"/>
                  <a:pt x="2420" y="7601"/>
                  <a:pt x="2648" y="7601"/>
                </a:cubicBezTo>
                <a:lnTo>
                  <a:pt x="4976" y="7601"/>
                </a:lnTo>
                <a:cubicBezTo>
                  <a:pt x="5205" y="7601"/>
                  <a:pt x="5387" y="7419"/>
                  <a:pt x="5387" y="7168"/>
                </a:cubicBezTo>
                <a:lnTo>
                  <a:pt x="5387" y="5798"/>
                </a:lnTo>
                <a:cubicBezTo>
                  <a:pt x="5387" y="5570"/>
                  <a:pt x="5570" y="5387"/>
                  <a:pt x="5798" y="5387"/>
                </a:cubicBezTo>
                <a:lnTo>
                  <a:pt x="7190" y="5387"/>
                </a:lnTo>
                <a:cubicBezTo>
                  <a:pt x="7419" y="5387"/>
                  <a:pt x="7601" y="5182"/>
                  <a:pt x="7601" y="4954"/>
                </a:cubicBezTo>
                <a:lnTo>
                  <a:pt x="7601" y="2648"/>
                </a:lnTo>
                <a:cubicBezTo>
                  <a:pt x="7601" y="2420"/>
                  <a:pt x="7419" y="2215"/>
                  <a:pt x="7190" y="2215"/>
                </a:cubicBezTo>
                <a:lnTo>
                  <a:pt x="5798" y="2215"/>
                </a:lnTo>
                <a:cubicBezTo>
                  <a:pt x="5570" y="2215"/>
                  <a:pt x="5387" y="2032"/>
                  <a:pt x="5387" y="1804"/>
                </a:cubicBezTo>
                <a:lnTo>
                  <a:pt x="5387" y="434"/>
                </a:lnTo>
                <a:cubicBezTo>
                  <a:pt x="5387" y="183"/>
                  <a:pt x="5205" y="1"/>
                  <a:pt x="4976" y="1"/>
                </a:cubicBezTo>
                <a:close/>
              </a:path>
            </a:pathLst>
          </a:custGeom>
          <a:solidFill>
            <a:srgbClr val="FFFFFF"/>
          </a:solidFill>
          <a:ln>
            <a:noFill/>
          </a:ln>
        </p:spPr>
        <p:txBody>
          <a:bodyPr spcFirstLastPara="1" wrap="square" lIns="182825" tIns="182825" rIns="182825" bIns="182825" anchor="ctr" anchorCtr="0">
            <a:noAutofit/>
          </a:bodyPr>
          <a:lstStyle/>
          <a:p>
            <a:pPr marL="0" marR="0" lvl="0" indent="0" algn="l" rtl="0">
              <a:lnSpc>
                <a:spcPct val="100000"/>
              </a:lnSpc>
              <a:spcBef>
                <a:spcPts val="0"/>
              </a:spcBef>
              <a:spcAft>
                <a:spcPts val="0"/>
              </a:spcAft>
              <a:buClr>
                <a:srgbClr val="000000"/>
              </a:buClr>
              <a:buSzPts val="2801"/>
              <a:buFont typeface="Arial"/>
              <a:buNone/>
            </a:pPr>
            <a:endParaRPr sz="2801" b="0" i="0" u="none" strike="noStrike" cap="none">
              <a:solidFill>
                <a:srgbClr val="444C55"/>
              </a:solidFill>
              <a:latin typeface="Arial"/>
              <a:ea typeface="Arial"/>
              <a:cs typeface="Arial"/>
              <a:sym typeface="Arial"/>
            </a:endParaRPr>
          </a:p>
        </p:txBody>
      </p:sp>
      <p:sp>
        <p:nvSpPr>
          <p:cNvPr id="15188" name="Google Shape;15188;p1299"/>
          <p:cNvSpPr/>
          <p:nvPr/>
        </p:nvSpPr>
        <p:spPr>
          <a:xfrm flipH="1">
            <a:off x="17728643" y="5198282"/>
            <a:ext cx="898109" cy="3367031"/>
          </a:xfrm>
          <a:custGeom>
            <a:avLst/>
            <a:gdLst/>
            <a:ahLst/>
            <a:cxnLst/>
            <a:rect l="l" t="t" r="r" b="b"/>
            <a:pathLst>
              <a:path w="16641" h="62387" extrusionOk="0">
                <a:moveTo>
                  <a:pt x="5438" y="1"/>
                </a:moveTo>
                <a:cubicBezTo>
                  <a:pt x="5170" y="1"/>
                  <a:pt x="4901" y="24"/>
                  <a:pt x="4634" y="73"/>
                </a:cubicBezTo>
                <a:cubicBezTo>
                  <a:pt x="2831" y="415"/>
                  <a:pt x="1393" y="1853"/>
                  <a:pt x="708" y="3543"/>
                </a:cubicBezTo>
                <a:cubicBezTo>
                  <a:pt x="0" y="5232"/>
                  <a:pt x="0" y="7103"/>
                  <a:pt x="274" y="8906"/>
                </a:cubicBezTo>
                <a:cubicBezTo>
                  <a:pt x="959" y="13152"/>
                  <a:pt x="3173" y="16964"/>
                  <a:pt x="4839" y="20913"/>
                </a:cubicBezTo>
                <a:cubicBezTo>
                  <a:pt x="6483" y="24884"/>
                  <a:pt x="7579" y="29472"/>
                  <a:pt x="5912" y="33421"/>
                </a:cubicBezTo>
                <a:cubicBezTo>
                  <a:pt x="5136" y="35224"/>
                  <a:pt x="3858" y="36776"/>
                  <a:pt x="3196" y="38602"/>
                </a:cubicBezTo>
                <a:cubicBezTo>
                  <a:pt x="2078" y="41752"/>
                  <a:pt x="2945" y="45267"/>
                  <a:pt x="3972" y="48440"/>
                </a:cubicBezTo>
                <a:cubicBezTo>
                  <a:pt x="4520" y="50083"/>
                  <a:pt x="5091" y="51727"/>
                  <a:pt x="5227" y="53461"/>
                </a:cubicBezTo>
                <a:cubicBezTo>
                  <a:pt x="5433" y="56566"/>
                  <a:pt x="4109" y="59556"/>
                  <a:pt x="2831" y="62386"/>
                </a:cubicBezTo>
                <a:cubicBezTo>
                  <a:pt x="7738" y="57889"/>
                  <a:pt x="9975" y="51110"/>
                  <a:pt x="9359" y="44560"/>
                </a:cubicBezTo>
                <a:cubicBezTo>
                  <a:pt x="9199" y="42802"/>
                  <a:pt x="8834" y="40999"/>
                  <a:pt x="9222" y="39264"/>
                </a:cubicBezTo>
                <a:cubicBezTo>
                  <a:pt x="9633" y="37392"/>
                  <a:pt x="10843" y="35817"/>
                  <a:pt x="11824" y="34174"/>
                </a:cubicBezTo>
                <a:cubicBezTo>
                  <a:pt x="16640" y="26117"/>
                  <a:pt x="15887" y="15777"/>
                  <a:pt x="12577" y="7012"/>
                </a:cubicBezTo>
                <a:cubicBezTo>
                  <a:pt x="11915" y="5209"/>
                  <a:pt x="11116" y="3406"/>
                  <a:pt x="9793" y="2036"/>
                </a:cubicBezTo>
                <a:cubicBezTo>
                  <a:pt x="8658" y="842"/>
                  <a:pt x="7053" y="1"/>
                  <a:pt x="5438" y="1"/>
                </a:cubicBezTo>
                <a:close/>
              </a:path>
            </a:pathLst>
          </a:custGeom>
          <a:solidFill>
            <a:srgbClr val="A3B745"/>
          </a:solidFill>
          <a:ln>
            <a:noFill/>
          </a:ln>
        </p:spPr>
        <p:txBody>
          <a:bodyPr spcFirstLastPara="1" wrap="square" lIns="182825" tIns="182825" rIns="182825" bIns="182825" anchor="ctr" anchorCtr="0">
            <a:noAutofit/>
          </a:bodyPr>
          <a:lstStyle/>
          <a:p>
            <a:pPr marL="0" marR="0" lvl="0" indent="0" algn="l" rtl="0">
              <a:lnSpc>
                <a:spcPct val="100000"/>
              </a:lnSpc>
              <a:spcBef>
                <a:spcPts val="0"/>
              </a:spcBef>
              <a:spcAft>
                <a:spcPts val="0"/>
              </a:spcAft>
              <a:buClr>
                <a:srgbClr val="000000"/>
              </a:buClr>
              <a:buSzPts val="2801"/>
              <a:buFont typeface="Arial"/>
              <a:buNone/>
            </a:pPr>
            <a:endParaRPr sz="2801" b="0" i="0" u="none" strike="noStrike" cap="none">
              <a:solidFill>
                <a:srgbClr val="444C55"/>
              </a:solidFill>
              <a:latin typeface="Arial"/>
              <a:ea typeface="Arial"/>
              <a:cs typeface="Arial"/>
              <a:sym typeface="Arial"/>
            </a:endParaRPr>
          </a:p>
        </p:txBody>
      </p:sp>
      <p:grpSp>
        <p:nvGrpSpPr>
          <p:cNvPr id="15189" name="Google Shape;15189;p1299"/>
          <p:cNvGrpSpPr/>
          <p:nvPr/>
        </p:nvGrpSpPr>
        <p:grpSpPr>
          <a:xfrm>
            <a:off x="16958763" y="3467624"/>
            <a:ext cx="1749063" cy="2962134"/>
            <a:chOff x="11305842" y="2311749"/>
            <a:chExt cx="1166042" cy="1974756"/>
          </a:xfrm>
        </p:grpSpPr>
        <p:sp>
          <p:nvSpPr>
            <p:cNvPr id="15190" name="Google Shape;15190;p1299"/>
            <p:cNvSpPr/>
            <p:nvPr/>
          </p:nvSpPr>
          <p:spPr>
            <a:xfrm flipH="1">
              <a:off x="11594079" y="2311749"/>
              <a:ext cx="691533" cy="674123"/>
            </a:xfrm>
            <a:custGeom>
              <a:avLst/>
              <a:gdLst/>
              <a:ahLst/>
              <a:cxnLst/>
              <a:rect l="l" t="t" r="r" b="b"/>
              <a:pathLst>
                <a:path w="19220" h="18736" extrusionOk="0">
                  <a:moveTo>
                    <a:pt x="9145" y="0"/>
                  </a:moveTo>
                  <a:cubicBezTo>
                    <a:pt x="9095" y="0"/>
                    <a:pt x="9044" y="1"/>
                    <a:pt x="8994" y="2"/>
                  </a:cubicBezTo>
                  <a:cubicBezTo>
                    <a:pt x="7190" y="48"/>
                    <a:pt x="5410" y="824"/>
                    <a:pt x="4132" y="2079"/>
                  </a:cubicBezTo>
                  <a:cubicBezTo>
                    <a:pt x="3675" y="2536"/>
                    <a:pt x="3264" y="3084"/>
                    <a:pt x="3127" y="3723"/>
                  </a:cubicBezTo>
                  <a:cubicBezTo>
                    <a:pt x="2945" y="4476"/>
                    <a:pt x="3173" y="5275"/>
                    <a:pt x="3493" y="6005"/>
                  </a:cubicBezTo>
                  <a:cubicBezTo>
                    <a:pt x="4155" y="7466"/>
                    <a:pt x="5182" y="8744"/>
                    <a:pt x="5866" y="10182"/>
                  </a:cubicBezTo>
                  <a:cubicBezTo>
                    <a:pt x="4908" y="9406"/>
                    <a:pt x="3926" y="8630"/>
                    <a:pt x="2945" y="7854"/>
                  </a:cubicBezTo>
                  <a:cubicBezTo>
                    <a:pt x="2717" y="7671"/>
                    <a:pt x="2466" y="7489"/>
                    <a:pt x="2192" y="7420"/>
                  </a:cubicBezTo>
                  <a:cubicBezTo>
                    <a:pt x="2152" y="7416"/>
                    <a:pt x="2112" y="7413"/>
                    <a:pt x="2072" y="7413"/>
                  </a:cubicBezTo>
                  <a:cubicBezTo>
                    <a:pt x="1725" y="7413"/>
                    <a:pt x="1390" y="7586"/>
                    <a:pt x="1164" y="7831"/>
                  </a:cubicBezTo>
                  <a:cubicBezTo>
                    <a:pt x="913" y="8105"/>
                    <a:pt x="776" y="8470"/>
                    <a:pt x="662" y="8835"/>
                  </a:cubicBezTo>
                  <a:cubicBezTo>
                    <a:pt x="0" y="11323"/>
                    <a:pt x="1210" y="14062"/>
                    <a:pt x="3150" y="15752"/>
                  </a:cubicBezTo>
                  <a:cubicBezTo>
                    <a:pt x="5090" y="17441"/>
                    <a:pt x="7647" y="18239"/>
                    <a:pt x="10180" y="18673"/>
                  </a:cubicBezTo>
                  <a:cubicBezTo>
                    <a:pt x="10426" y="18715"/>
                    <a:pt x="10675" y="18735"/>
                    <a:pt x="10925" y="18735"/>
                  </a:cubicBezTo>
                  <a:cubicBezTo>
                    <a:pt x="12446" y="18735"/>
                    <a:pt x="14020" y="17997"/>
                    <a:pt x="15156" y="16938"/>
                  </a:cubicBezTo>
                  <a:cubicBezTo>
                    <a:pt x="16320" y="15866"/>
                    <a:pt x="16868" y="14291"/>
                    <a:pt x="17507" y="12853"/>
                  </a:cubicBezTo>
                  <a:cubicBezTo>
                    <a:pt x="18101" y="11483"/>
                    <a:pt x="18831" y="10159"/>
                    <a:pt x="19014" y="8676"/>
                  </a:cubicBezTo>
                  <a:cubicBezTo>
                    <a:pt x="19219" y="6987"/>
                    <a:pt x="18671" y="5275"/>
                    <a:pt x="18078" y="3677"/>
                  </a:cubicBezTo>
                  <a:cubicBezTo>
                    <a:pt x="17850" y="3015"/>
                    <a:pt x="17599" y="2376"/>
                    <a:pt x="17142" y="1874"/>
                  </a:cubicBezTo>
                  <a:cubicBezTo>
                    <a:pt x="16771" y="1485"/>
                    <a:pt x="16249" y="1205"/>
                    <a:pt x="15735" y="1205"/>
                  </a:cubicBezTo>
                  <a:cubicBezTo>
                    <a:pt x="15586" y="1205"/>
                    <a:pt x="15437" y="1229"/>
                    <a:pt x="15293" y="1280"/>
                  </a:cubicBezTo>
                  <a:cubicBezTo>
                    <a:pt x="14700" y="1509"/>
                    <a:pt x="14335" y="2102"/>
                    <a:pt x="14084" y="2695"/>
                  </a:cubicBezTo>
                  <a:cubicBezTo>
                    <a:pt x="13513" y="3997"/>
                    <a:pt x="13285" y="5412"/>
                    <a:pt x="13079" y="6804"/>
                  </a:cubicBezTo>
                  <a:cubicBezTo>
                    <a:pt x="13148" y="5571"/>
                    <a:pt x="13034" y="4339"/>
                    <a:pt x="12760" y="3129"/>
                  </a:cubicBezTo>
                  <a:cubicBezTo>
                    <a:pt x="12577" y="2262"/>
                    <a:pt x="12280" y="1372"/>
                    <a:pt x="11618" y="778"/>
                  </a:cubicBezTo>
                  <a:cubicBezTo>
                    <a:pt x="10949" y="195"/>
                    <a:pt x="10034" y="0"/>
                    <a:pt x="9145" y="0"/>
                  </a:cubicBezTo>
                  <a:close/>
                </a:path>
              </a:pathLst>
            </a:custGeom>
            <a:solidFill>
              <a:srgbClr val="1C498B"/>
            </a:solidFill>
            <a:ln>
              <a:noFill/>
            </a:ln>
          </p:spPr>
          <p:txBody>
            <a:bodyPr spcFirstLastPara="1" wrap="square" lIns="91400" tIns="91400" rIns="91400" bIns="91400" anchor="ctr" anchorCtr="0">
              <a:noAutofit/>
            </a:bodyPr>
            <a:lstStyle/>
            <a:p>
              <a:pPr marL="0" marR="0" lvl="0" indent="0" algn="l" rtl="0">
                <a:lnSpc>
                  <a:spcPct val="100000"/>
                </a:lnSpc>
                <a:spcBef>
                  <a:spcPts val="0"/>
                </a:spcBef>
                <a:spcAft>
                  <a:spcPts val="0"/>
                </a:spcAft>
                <a:buClr>
                  <a:srgbClr val="000000"/>
                </a:buClr>
                <a:buSzPts val="2801"/>
                <a:buFont typeface="Arial"/>
                <a:buNone/>
              </a:pPr>
              <a:endParaRPr sz="2801" b="0" i="0" u="none" strike="noStrike" cap="none">
                <a:solidFill>
                  <a:srgbClr val="444C55"/>
                </a:solidFill>
                <a:latin typeface="Arial"/>
                <a:ea typeface="Arial"/>
                <a:cs typeface="Arial"/>
                <a:sym typeface="Arial"/>
              </a:endParaRPr>
            </a:p>
          </p:txBody>
        </p:sp>
        <p:sp>
          <p:nvSpPr>
            <p:cNvPr id="15191" name="Google Shape;15191;p1299"/>
            <p:cNvSpPr/>
            <p:nvPr/>
          </p:nvSpPr>
          <p:spPr>
            <a:xfrm flipH="1">
              <a:off x="11713171" y="2660501"/>
              <a:ext cx="358106" cy="314901"/>
            </a:xfrm>
            <a:custGeom>
              <a:avLst/>
              <a:gdLst/>
              <a:ahLst/>
              <a:cxnLst/>
              <a:rect l="l" t="t" r="r" b="b"/>
              <a:pathLst>
                <a:path w="9953" h="8752" extrusionOk="0">
                  <a:moveTo>
                    <a:pt x="6563" y="1"/>
                  </a:moveTo>
                  <a:cubicBezTo>
                    <a:pt x="6452" y="1"/>
                    <a:pt x="6342" y="4"/>
                    <a:pt x="6232" y="10"/>
                  </a:cubicBezTo>
                  <a:cubicBezTo>
                    <a:pt x="4406" y="78"/>
                    <a:pt x="2626" y="740"/>
                    <a:pt x="1211" y="1882"/>
                  </a:cubicBezTo>
                  <a:cubicBezTo>
                    <a:pt x="754" y="2270"/>
                    <a:pt x="298" y="2726"/>
                    <a:pt x="138" y="3297"/>
                  </a:cubicBezTo>
                  <a:cubicBezTo>
                    <a:pt x="1" y="3776"/>
                    <a:pt x="92" y="4278"/>
                    <a:pt x="229" y="4758"/>
                  </a:cubicBezTo>
                  <a:cubicBezTo>
                    <a:pt x="822" y="6835"/>
                    <a:pt x="2671" y="8569"/>
                    <a:pt x="4817" y="8752"/>
                  </a:cubicBezTo>
                  <a:cubicBezTo>
                    <a:pt x="5661" y="8250"/>
                    <a:pt x="6780" y="8318"/>
                    <a:pt x="7670" y="7930"/>
                  </a:cubicBezTo>
                  <a:cubicBezTo>
                    <a:pt x="8515" y="7588"/>
                    <a:pt x="9131" y="6880"/>
                    <a:pt x="9496" y="6059"/>
                  </a:cubicBezTo>
                  <a:cubicBezTo>
                    <a:pt x="9838" y="5237"/>
                    <a:pt x="9953" y="4324"/>
                    <a:pt x="9884" y="3434"/>
                  </a:cubicBezTo>
                  <a:cubicBezTo>
                    <a:pt x="9816" y="2361"/>
                    <a:pt x="9519" y="1242"/>
                    <a:pt x="8674" y="603"/>
                  </a:cubicBezTo>
                  <a:cubicBezTo>
                    <a:pt x="8078" y="146"/>
                    <a:pt x="7310" y="1"/>
                    <a:pt x="6563" y="1"/>
                  </a:cubicBezTo>
                  <a:close/>
                </a:path>
              </a:pathLst>
            </a:custGeom>
            <a:solidFill>
              <a:srgbClr val="6B95FD"/>
            </a:solidFill>
            <a:ln>
              <a:noFill/>
            </a:ln>
          </p:spPr>
          <p:txBody>
            <a:bodyPr spcFirstLastPara="1" wrap="square" lIns="91400" tIns="91400" rIns="91400" bIns="91400" anchor="ctr" anchorCtr="0">
              <a:noAutofit/>
            </a:bodyPr>
            <a:lstStyle/>
            <a:p>
              <a:pPr marL="0" marR="0" lvl="0" indent="0" algn="l" rtl="0">
                <a:lnSpc>
                  <a:spcPct val="100000"/>
                </a:lnSpc>
                <a:spcBef>
                  <a:spcPts val="0"/>
                </a:spcBef>
                <a:spcAft>
                  <a:spcPts val="0"/>
                </a:spcAft>
                <a:buClr>
                  <a:srgbClr val="000000"/>
                </a:buClr>
                <a:buSzPts val="2801"/>
                <a:buFont typeface="Arial"/>
                <a:buNone/>
              </a:pPr>
              <a:endParaRPr sz="2801" b="0" i="0" u="none" strike="noStrike" cap="none">
                <a:solidFill>
                  <a:srgbClr val="444C55"/>
                </a:solidFill>
                <a:latin typeface="Arial"/>
                <a:ea typeface="Arial"/>
                <a:cs typeface="Arial"/>
                <a:sym typeface="Arial"/>
              </a:endParaRPr>
            </a:p>
          </p:txBody>
        </p:sp>
        <p:sp>
          <p:nvSpPr>
            <p:cNvPr id="15192" name="Google Shape;15192;p1299"/>
            <p:cNvSpPr/>
            <p:nvPr/>
          </p:nvSpPr>
          <p:spPr>
            <a:xfrm flipH="1">
              <a:off x="11305842" y="2781933"/>
              <a:ext cx="1166042" cy="1504572"/>
            </a:xfrm>
            <a:custGeom>
              <a:avLst/>
              <a:gdLst/>
              <a:ahLst/>
              <a:cxnLst/>
              <a:rect l="l" t="t" r="r" b="b"/>
              <a:pathLst>
                <a:path w="32408" h="41817" extrusionOk="0">
                  <a:moveTo>
                    <a:pt x="30309" y="1"/>
                  </a:moveTo>
                  <a:cubicBezTo>
                    <a:pt x="29836" y="1"/>
                    <a:pt x="29342" y="124"/>
                    <a:pt x="28916" y="310"/>
                  </a:cubicBezTo>
                  <a:cubicBezTo>
                    <a:pt x="27090" y="1109"/>
                    <a:pt x="25720" y="2661"/>
                    <a:pt x="24556" y="4281"/>
                  </a:cubicBezTo>
                  <a:cubicBezTo>
                    <a:pt x="22662" y="6906"/>
                    <a:pt x="21132" y="9828"/>
                    <a:pt x="20037" y="12909"/>
                  </a:cubicBezTo>
                  <a:cubicBezTo>
                    <a:pt x="20196" y="11700"/>
                    <a:pt x="20219" y="10513"/>
                    <a:pt x="20082" y="9326"/>
                  </a:cubicBezTo>
                  <a:cubicBezTo>
                    <a:pt x="19991" y="8413"/>
                    <a:pt x="19786" y="7500"/>
                    <a:pt x="19786" y="6587"/>
                  </a:cubicBezTo>
                  <a:cubicBezTo>
                    <a:pt x="19808" y="5674"/>
                    <a:pt x="20082" y="4715"/>
                    <a:pt x="20744" y="4099"/>
                  </a:cubicBezTo>
                  <a:cubicBezTo>
                    <a:pt x="21109" y="3779"/>
                    <a:pt x="21543" y="3574"/>
                    <a:pt x="21931" y="3277"/>
                  </a:cubicBezTo>
                  <a:cubicBezTo>
                    <a:pt x="22296" y="2980"/>
                    <a:pt x="22616" y="2524"/>
                    <a:pt x="22547" y="2044"/>
                  </a:cubicBezTo>
                  <a:cubicBezTo>
                    <a:pt x="22468" y="1992"/>
                    <a:pt x="22387" y="1969"/>
                    <a:pt x="22306" y="1969"/>
                  </a:cubicBezTo>
                  <a:cubicBezTo>
                    <a:pt x="21776" y="1969"/>
                    <a:pt x="21200" y="2926"/>
                    <a:pt x="20693" y="2926"/>
                  </a:cubicBezTo>
                  <a:cubicBezTo>
                    <a:pt x="20601" y="2926"/>
                    <a:pt x="20511" y="2895"/>
                    <a:pt x="20425" y="2820"/>
                  </a:cubicBezTo>
                  <a:cubicBezTo>
                    <a:pt x="20356" y="2752"/>
                    <a:pt x="20288" y="2661"/>
                    <a:pt x="20219" y="2569"/>
                  </a:cubicBezTo>
                  <a:cubicBezTo>
                    <a:pt x="20134" y="2490"/>
                    <a:pt x="20035" y="2455"/>
                    <a:pt x="19933" y="2455"/>
                  </a:cubicBezTo>
                  <a:cubicBezTo>
                    <a:pt x="19624" y="2455"/>
                    <a:pt x="19278" y="2763"/>
                    <a:pt x="19124" y="3072"/>
                  </a:cubicBezTo>
                  <a:cubicBezTo>
                    <a:pt x="18918" y="3482"/>
                    <a:pt x="18758" y="4030"/>
                    <a:pt x="18325" y="4190"/>
                  </a:cubicBezTo>
                  <a:cubicBezTo>
                    <a:pt x="18233" y="4223"/>
                    <a:pt x="18137" y="4236"/>
                    <a:pt x="18038" y="4236"/>
                  </a:cubicBezTo>
                  <a:cubicBezTo>
                    <a:pt x="17577" y="4236"/>
                    <a:pt x="17054" y="3945"/>
                    <a:pt x="16652" y="3945"/>
                  </a:cubicBezTo>
                  <a:cubicBezTo>
                    <a:pt x="16473" y="3945"/>
                    <a:pt x="16318" y="4002"/>
                    <a:pt x="16202" y="4167"/>
                  </a:cubicBezTo>
                  <a:cubicBezTo>
                    <a:pt x="16065" y="4350"/>
                    <a:pt x="16065" y="4578"/>
                    <a:pt x="15997" y="4783"/>
                  </a:cubicBezTo>
                  <a:cubicBezTo>
                    <a:pt x="15791" y="5423"/>
                    <a:pt x="15015" y="5605"/>
                    <a:pt x="14353" y="5719"/>
                  </a:cubicBezTo>
                  <a:cubicBezTo>
                    <a:pt x="14473" y="6130"/>
                    <a:pt x="14901" y="6336"/>
                    <a:pt x="15339" y="6336"/>
                  </a:cubicBezTo>
                  <a:cubicBezTo>
                    <a:pt x="15484" y="6336"/>
                    <a:pt x="15631" y="6313"/>
                    <a:pt x="15768" y="6267"/>
                  </a:cubicBezTo>
                  <a:cubicBezTo>
                    <a:pt x="16293" y="6107"/>
                    <a:pt x="16727" y="5696"/>
                    <a:pt x="17229" y="5423"/>
                  </a:cubicBezTo>
                  <a:cubicBezTo>
                    <a:pt x="17506" y="5271"/>
                    <a:pt x="17832" y="5169"/>
                    <a:pt x="18138" y="5169"/>
                  </a:cubicBezTo>
                  <a:cubicBezTo>
                    <a:pt x="18386" y="5169"/>
                    <a:pt x="18620" y="5236"/>
                    <a:pt x="18804" y="5400"/>
                  </a:cubicBezTo>
                  <a:cubicBezTo>
                    <a:pt x="19101" y="5674"/>
                    <a:pt x="19192" y="6062"/>
                    <a:pt x="19238" y="6450"/>
                  </a:cubicBezTo>
                  <a:cubicBezTo>
                    <a:pt x="19991" y="11311"/>
                    <a:pt x="19146" y="16356"/>
                    <a:pt x="17298" y="20898"/>
                  </a:cubicBezTo>
                  <a:cubicBezTo>
                    <a:pt x="16750" y="22290"/>
                    <a:pt x="16088" y="23614"/>
                    <a:pt x="15380" y="24915"/>
                  </a:cubicBezTo>
                  <a:cubicBezTo>
                    <a:pt x="16430" y="21925"/>
                    <a:pt x="16955" y="18753"/>
                    <a:pt x="16932" y="15603"/>
                  </a:cubicBezTo>
                  <a:cubicBezTo>
                    <a:pt x="16932" y="13480"/>
                    <a:pt x="16613" y="11220"/>
                    <a:pt x="15152" y="9668"/>
                  </a:cubicBezTo>
                  <a:cubicBezTo>
                    <a:pt x="14855" y="9349"/>
                    <a:pt x="14490" y="9052"/>
                    <a:pt x="14056" y="8960"/>
                  </a:cubicBezTo>
                  <a:cubicBezTo>
                    <a:pt x="13940" y="8931"/>
                    <a:pt x="13823" y="8918"/>
                    <a:pt x="13707" y="8918"/>
                  </a:cubicBezTo>
                  <a:cubicBezTo>
                    <a:pt x="12825" y="8918"/>
                    <a:pt x="12001" y="9716"/>
                    <a:pt x="11820" y="10604"/>
                  </a:cubicBezTo>
                  <a:cubicBezTo>
                    <a:pt x="11614" y="11608"/>
                    <a:pt x="12025" y="12658"/>
                    <a:pt x="12596" y="13526"/>
                  </a:cubicBezTo>
                  <a:cubicBezTo>
                    <a:pt x="13166" y="14393"/>
                    <a:pt x="13897" y="15146"/>
                    <a:pt x="14422" y="16013"/>
                  </a:cubicBezTo>
                  <a:cubicBezTo>
                    <a:pt x="15449" y="17725"/>
                    <a:pt x="15677" y="19802"/>
                    <a:pt x="15449" y="21765"/>
                  </a:cubicBezTo>
                  <a:cubicBezTo>
                    <a:pt x="15221" y="23637"/>
                    <a:pt x="14627" y="25417"/>
                    <a:pt x="14034" y="27198"/>
                  </a:cubicBezTo>
                  <a:cubicBezTo>
                    <a:pt x="12664" y="29343"/>
                    <a:pt x="11089" y="31398"/>
                    <a:pt x="9446" y="33338"/>
                  </a:cubicBezTo>
                  <a:cubicBezTo>
                    <a:pt x="8829" y="34068"/>
                    <a:pt x="8190" y="34776"/>
                    <a:pt x="7551" y="35461"/>
                  </a:cubicBezTo>
                  <a:cubicBezTo>
                    <a:pt x="8213" y="34091"/>
                    <a:pt x="8601" y="32607"/>
                    <a:pt x="8966" y="31147"/>
                  </a:cubicBezTo>
                  <a:cubicBezTo>
                    <a:pt x="9811" y="27746"/>
                    <a:pt x="10678" y="24322"/>
                    <a:pt x="10838" y="20807"/>
                  </a:cubicBezTo>
                  <a:cubicBezTo>
                    <a:pt x="10907" y="19437"/>
                    <a:pt x="10838" y="17954"/>
                    <a:pt x="9994" y="16881"/>
                  </a:cubicBezTo>
                  <a:cubicBezTo>
                    <a:pt x="9879" y="16744"/>
                    <a:pt x="9742" y="16607"/>
                    <a:pt x="9583" y="16561"/>
                  </a:cubicBezTo>
                  <a:cubicBezTo>
                    <a:pt x="9538" y="16550"/>
                    <a:pt x="9494" y="16545"/>
                    <a:pt x="9450" y="16545"/>
                  </a:cubicBezTo>
                  <a:cubicBezTo>
                    <a:pt x="9228" y="16545"/>
                    <a:pt x="9024" y="16679"/>
                    <a:pt x="8852" y="16812"/>
                  </a:cubicBezTo>
                  <a:cubicBezTo>
                    <a:pt x="8031" y="17520"/>
                    <a:pt x="7483" y="18501"/>
                    <a:pt x="7118" y="19506"/>
                  </a:cubicBezTo>
                  <a:cubicBezTo>
                    <a:pt x="6113" y="22176"/>
                    <a:pt x="6159" y="25098"/>
                    <a:pt x="6433" y="27928"/>
                  </a:cubicBezTo>
                  <a:cubicBezTo>
                    <a:pt x="6684" y="30667"/>
                    <a:pt x="7095" y="33384"/>
                    <a:pt x="6912" y="36100"/>
                  </a:cubicBezTo>
                  <a:cubicBezTo>
                    <a:pt x="4972" y="38086"/>
                    <a:pt x="2804" y="39866"/>
                    <a:pt x="338" y="41144"/>
                  </a:cubicBezTo>
                  <a:cubicBezTo>
                    <a:pt x="315" y="41138"/>
                    <a:pt x="293" y="41135"/>
                    <a:pt x="273" y="41135"/>
                  </a:cubicBezTo>
                  <a:cubicBezTo>
                    <a:pt x="1" y="41135"/>
                    <a:pt x="41" y="41677"/>
                    <a:pt x="338" y="41783"/>
                  </a:cubicBezTo>
                  <a:cubicBezTo>
                    <a:pt x="402" y="41806"/>
                    <a:pt x="467" y="41816"/>
                    <a:pt x="532" y="41816"/>
                  </a:cubicBezTo>
                  <a:cubicBezTo>
                    <a:pt x="792" y="41816"/>
                    <a:pt x="1055" y="41655"/>
                    <a:pt x="1274" y="41509"/>
                  </a:cubicBezTo>
                  <a:cubicBezTo>
                    <a:pt x="3488" y="40026"/>
                    <a:pt x="5543" y="38337"/>
                    <a:pt x="7460" y="36465"/>
                  </a:cubicBezTo>
                  <a:cubicBezTo>
                    <a:pt x="7648" y="36470"/>
                    <a:pt x="7836" y="36472"/>
                    <a:pt x="8024" y="36472"/>
                  </a:cubicBezTo>
                  <a:cubicBezTo>
                    <a:pt x="12339" y="36472"/>
                    <a:pt x="16707" y="35223"/>
                    <a:pt x="20425" y="32927"/>
                  </a:cubicBezTo>
                  <a:cubicBezTo>
                    <a:pt x="21771" y="32082"/>
                    <a:pt x="23141" y="31010"/>
                    <a:pt x="23552" y="29480"/>
                  </a:cubicBezTo>
                  <a:cubicBezTo>
                    <a:pt x="23643" y="29184"/>
                    <a:pt x="23689" y="28841"/>
                    <a:pt x="23575" y="28545"/>
                  </a:cubicBezTo>
                  <a:cubicBezTo>
                    <a:pt x="23415" y="28111"/>
                    <a:pt x="22913" y="27837"/>
                    <a:pt x="22456" y="27814"/>
                  </a:cubicBezTo>
                  <a:cubicBezTo>
                    <a:pt x="22429" y="27813"/>
                    <a:pt x="22402" y="27812"/>
                    <a:pt x="22374" y="27812"/>
                  </a:cubicBezTo>
                  <a:cubicBezTo>
                    <a:pt x="21925" y="27812"/>
                    <a:pt x="21496" y="27986"/>
                    <a:pt x="21087" y="28179"/>
                  </a:cubicBezTo>
                  <a:cubicBezTo>
                    <a:pt x="19420" y="28955"/>
                    <a:pt x="18028" y="30211"/>
                    <a:pt x="16522" y="31261"/>
                  </a:cubicBezTo>
                  <a:cubicBezTo>
                    <a:pt x="14102" y="32950"/>
                    <a:pt x="11386" y="34160"/>
                    <a:pt x="8647" y="35278"/>
                  </a:cubicBezTo>
                  <a:cubicBezTo>
                    <a:pt x="10770" y="33041"/>
                    <a:pt x="12687" y="30599"/>
                    <a:pt x="14330" y="27997"/>
                  </a:cubicBezTo>
                  <a:cubicBezTo>
                    <a:pt x="14516" y="28096"/>
                    <a:pt x="14742" y="28134"/>
                    <a:pt x="14979" y="28134"/>
                  </a:cubicBezTo>
                  <a:cubicBezTo>
                    <a:pt x="15179" y="28134"/>
                    <a:pt x="15387" y="28107"/>
                    <a:pt x="15586" y="28065"/>
                  </a:cubicBezTo>
                  <a:cubicBezTo>
                    <a:pt x="18553" y="27563"/>
                    <a:pt x="21178" y="25874"/>
                    <a:pt x="23392" y="23843"/>
                  </a:cubicBezTo>
                  <a:cubicBezTo>
                    <a:pt x="25218" y="22176"/>
                    <a:pt x="26861" y="20168"/>
                    <a:pt x="27455" y="17771"/>
                  </a:cubicBezTo>
                  <a:cubicBezTo>
                    <a:pt x="27592" y="17109"/>
                    <a:pt x="27660" y="16333"/>
                    <a:pt x="27227" y="15808"/>
                  </a:cubicBezTo>
                  <a:cubicBezTo>
                    <a:pt x="26936" y="15457"/>
                    <a:pt x="26498" y="15299"/>
                    <a:pt x="26042" y="15299"/>
                  </a:cubicBezTo>
                  <a:cubicBezTo>
                    <a:pt x="25638" y="15299"/>
                    <a:pt x="25219" y="15423"/>
                    <a:pt x="24876" y="15648"/>
                  </a:cubicBezTo>
                  <a:cubicBezTo>
                    <a:pt x="24168" y="16128"/>
                    <a:pt x="23734" y="16927"/>
                    <a:pt x="23323" y="17680"/>
                  </a:cubicBezTo>
                  <a:cubicBezTo>
                    <a:pt x="22022" y="20099"/>
                    <a:pt x="20607" y="22519"/>
                    <a:pt x="18599" y="24390"/>
                  </a:cubicBezTo>
                  <a:cubicBezTo>
                    <a:pt x="17480" y="25417"/>
                    <a:pt x="16202" y="26285"/>
                    <a:pt x="14878" y="27084"/>
                  </a:cubicBezTo>
                  <a:cubicBezTo>
                    <a:pt x="16864" y="23706"/>
                    <a:pt x="18393" y="20099"/>
                    <a:pt x="19375" y="16310"/>
                  </a:cubicBezTo>
                  <a:cubicBezTo>
                    <a:pt x="19420" y="16105"/>
                    <a:pt x="19489" y="15922"/>
                    <a:pt x="19534" y="15717"/>
                  </a:cubicBezTo>
                  <a:cubicBezTo>
                    <a:pt x="21292" y="13731"/>
                    <a:pt x="23232" y="11791"/>
                    <a:pt x="25286" y="10033"/>
                  </a:cubicBezTo>
                  <a:cubicBezTo>
                    <a:pt x="27592" y="8070"/>
                    <a:pt x="30125" y="6199"/>
                    <a:pt x="31563" y="3551"/>
                  </a:cubicBezTo>
                  <a:cubicBezTo>
                    <a:pt x="32088" y="2592"/>
                    <a:pt x="32408" y="1291"/>
                    <a:pt x="31655" y="515"/>
                  </a:cubicBezTo>
                  <a:cubicBezTo>
                    <a:pt x="31310" y="146"/>
                    <a:pt x="30822" y="1"/>
                    <a:pt x="30309" y="1"/>
                  </a:cubicBezTo>
                  <a:close/>
                </a:path>
              </a:pathLst>
            </a:custGeom>
            <a:solidFill>
              <a:srgbClr val="A3B745"/>
            </a:solidFill>
            <a:ln>
              <a:noFill/>
            </a:ln>
          </p:spPr>
          <p:txBody>
            <a:bodyPr spcFirstLastPara="1" wrap="square" lIns="91400" tIns="91400" rIns="91400" bIns="91400" anchor="ctr" anchorCtr="0">
              <a:noAutofit/>
            </a:bodyPr>
            <a:lstStyle/>
            <a:p>
              <a:pPr marL="0" marR="0" lvl="0" indent="0" algn="l" rtl="0">
                <a:lnSpc>
                  <a:spcPct val="100000"/>
                </a:lnSpc>
                <a:spcBef>
                  <a:spcPts val="0"/>
                </a:spcBef>
                <a:spcAft>
                  <a:spcPts val="0"/>
                </a:spcAft>
                <a:buClr>
                  <a:srgbClr val="000000"/>
                </a:buClr>
                <a:buSzPts val="2801"/>
                <a:buFont typeface="Arial"/>
                <a:buNone/>
              </a:pPr>
              <a:endParaRPr sz="2801" b="0" i="0" u="none" strike="noStrike" cap="none">
                <a:solidFill>
                  <a:srgbClr val="444C55"/>
                </a:solidFill>
                <a:latin typeface="Arial"/>
                <a:ea typeface="Arial"/>
                <a:cs typeface="Arial"/>
                <a:sym typeface="Arial"/>
              </a:endParaRPr>
            </a:p>
          </p:txBody>
        </p:sp>
      </p:grpSp>
      <p:sp>
        <p:nvSpPr>
          <p:cNvPr id="15193" name="Google Shape;15193;p1299"/>
          <p:cNvSpPr/>
          <p:nvPr/>
        </p:nvSpPr>
        <p:spPr>
          <a:xfrm>
            <a:off x="14599352" y="1069999"/>
            <a:ext cx="349277" cy="226835"/>
          </a:xfrm>
          <a:custGeom>
            <a:avLst/>
            <a:gdLst/>
            <a:ahLst/>
            <a:cxnLst/>
            <a:rect l="l" t="t" r="r" b="b"/>
            <a:pathLst>
              <a:path w="8720" h="5663" extrusionOk="0">
                <a:moveTo>
                  <a:pt x="5592" y="207"/>
                </a:moveTo>
                <a:cubicBezTo>
                  <a:pt x="5958" y="207"/>
                  <a:pt x="6323" y="230"/>
                  <a:pt x="6688" y="298"/>
                </a:cubicBezTo>
                <a:cubicBezTo>
                  <a:pt x="7053" y="344"/>
                  <a:pt x="7487" y="435"/>
                  <a:pt x="7829" y="686"/>
                </a:cubicBezTo>
                <a:cubicBezTo>
                  <a:pt x="8035" y="823"/>
                  <a:pt x="8217" y="1097"/>
                  <a:pt x="8263" y="1371"/>
                </a:cubicBezTo>
                <a:cubicBezTo>
                  <a:pt x="5707" y="1417"/>
                  <a:pt x="3150" y="1599"/>
                  <a:pt x="617" y="1965"/>
                </a:cubicBezTo>
                <a:cubicBezTo>
                  <a:pt x="845" y="1736"/>
                  <a:pt x="1096" y="1554"/>
                  <a:pt x="1256" y="1440"/>
                </a:cubicBezTo>
                <a:cubicBezTo>
                  <a:pt x="2534" y="641"/>
                  <a:pt x="4086" y="207"/>
                  <a:pt x="5592" y="207"/>
                </a:cubicBezTo>
                <a:close/>
                <a:moveTo>
                  <a:pt x="8263" y="1577"/>
                </a:moveTo>
                <a:cubicBezTo>
                  <a:pt x="8263" y="1622"/>
                  <a:pt x="8263" y="1645"/>
                  <a:pt x="8240" y="1668"/>
                </a:cubicBezTo>
                <a:cubicBezTo>
                  <a:pt x="8172" y="1942"/>
                  <a:pt x="7943" y="2170"/>
                  <a:pt x="7738" y="2353"/>
                </a:cubicBezTo>
                <a:cubicBezTo>
                  <a:pt x="7213" y="2764"/>
                  <a:pt x="6711" y="3129"/>
                  <a:pt x="6414" y="3243"/>
                </a:cubicBezTo>
                <a:cubicBezTo>
                  <a:pt x="5119" y="3770"/>
                  <a:pt x="3698" y="4043"/>
                  <a:pt x="2292" y="4043"/>
                </a:cubicBezTo>
                <a:cubicBezTo>
                  <a:pt x="2236" y="4043"/>
                  <a:pt x="2179" y="4043"/>
                  <a:pt x="2123" y="4042"/>
                </a:cubicBezTo>
                <a:cubicBezTo>
                  <a:pt x="1735" y="4019"/>
                  <a:pt x="1324" y="3996"/>
                  <a:pt x="959" y="3836"/>
                </a:cubicBezTo>
                <a:cubicBezTo>
                  <a:pt x="571" y="3654"/>
                  <a:pt x="297" y="3334"/>
                  <a:pt x="229" y="2992"/>
                </a:cubicBezTo>
                <a:cubicBezTo>
                  <a:pt x="183" y="2695"/>
                  <a:pt x="274" y="2444"/>
                  <a:pt x="434" y="2193"/>
                </a:cubicBezTo>
                <a:cubicBezTo>
                  <a:pt x="3013" y="1828"/>
                  <a:pt x="5661" y="1622"/>
                  <a:pt x="8263" y="1577"/>
                </a:cubicBezTo>
                <a:close/>
                <a:moveTo>
                  <a:pt x="8377" y="1942"/>
                </a:moveTo>
                <a:cubicBezTo>
                  <a:pt x="8423" y="2353"/>
                  <a:pt x="8468" y="2764"/>
                  <a:pt x="8491" y="3174"/>
                </a:cubicBezTo>
                <a:cubicBezTo>
                  <a:pt x="8514" y="3311"/>
                  <a:pt x="8514" y="3425"/>
                  <a:pt x="8468" y="3540"/>
                </a:cubicBezTo>
                <a:cubicBezTo>
                  <a:pt x="8446" y="3631"/>
                  <a:pt x="8354" y="3722"/>
                  <a:pt x="8240" y="3813"/>
                </a:cubicBezTo>
                <a:cubicBezTo>
                  <a:pt x="8035" y="3996"/>
                  <a:pt x="7784" y="4179"/>
                  <a:pt x="7441" y="4361"/>
                </a:cubicBezTo>
                <a:cubicBezTo>
                  <a:pt x="6193" y="5075"/>
                  <a:pt x="4756" y="5461"/>
                  <a:pt x="3323" y="5461"/>
                </a:cubicBezTo>
                <a:cubicBezTo>
                  <a:pt x="3105" y="5461"/>
                  <a:pt x="2888" y="5452"/>
                  <a:pt x="2671" y="5434"/>
                </a:cubicBezTo>
                <a:cubicBezTo>
                  <a:pt x="2169" y="5388"/>
                  <a:pt x="1758" y="5320"/>
                  <a:pt x="1393" y="5206"/>
                </a:cubicBezTo>
                <a:cubicBezTo>
                  <a:pt x="936" y="5046"/>
                  <a:pt x="639" y="4863"/>
                  <a:pt x="480" y="4612"/>
                </a:cubicBezTo>
                <a:cubicBezTo>
                  <a:pt x="274" y="4293"/>
                  <a:pt x="251" y="3928"/>
                  <a:pt x="251" y="3540"/>
                </a:cubicBezTo>
                <a:lnTo>
                  <a:pt x="251" y="3540"/>
                </a:lnTo>
                <a:cubicBezTo>
                  <a:pt x="388" y="3745"/>
                  <a:pt x="594" y="3905"/>
                  <a:pt x="868" y="4019"/>
                </a:cubicBezTo>
                <a:cubicBezTo>
                  <a:pt x="1256" y="4202"/>
                  <a:pt x="1735" y="4247"/>
                  <a:pt x="2123" y="4247"/>
                </a:cubicBezTo>
                <a:lnTo>
                  <a:pt x="2374" y="4247"/>
                </a:lnTo>
                <a:cubicBezTo>
                  <a:pt x="3789" y="4247"/>
                  <a:pt x="5204" y="3973"/>
                  <a:pt x="6505" y="3425"/>
                </a:cubicBezTo>
                <a:cubicBezTo>
                  <a:pt x="6871" y="3289"/>
                  <a:pt x="7441" y="2855"/>
                  <a:pt x="7852" y="2512"/>
                </a:cubicBezTo>
                <a:cubicBezTo>
                  <a:pt x="8058" y="2353"/>
                  <a:pt x="8240" y="2170"/>
                  <a:pt x="8377" y="1942"/>
                </a:cubicBezTo>
                <a:close/>
                <a:moveTo>
                  <a:pt x="5642" y="0"/>
                </a:moveTo>
                <a:cubicBezTo>
                  <a:pt x="4073" y="0"/>
                  <a:pt x="2479" y="440"/>
                  <a:pt x="1142" y="1257"/>
                </a:cubicBezTo>
                <a:cubicBezTo>
                  <a:pt x="708" y="1531"/>
                  <a:pt x="23" y="2079"/>
                  <a:pt x="0" y="2786"/>
                </a:cubicBezTo>
                <a:cubicBezTo>
                  <a:pt x="0" y="2809"/>
                  <a:pt x="0" y="2832"/>
                  <a:pt x="0" y="2832"/>
                </a:cubicBezTo>
                <a:cubicBezTo>
                  <a:pt x="23" y="3037"/>
                  <a:pt x="23" y="3243"/>
                  <a:pt x="23" y="3448"/>
                </a:cubicBezTo>
                <a:cubicBezTo>
                  <a:pt x="46" y="3882"/>
                  <a:pt x="46" y="4338"/>
                  <a:pt x="297" y="4726"/>
                </a:cubicBezTo>
                <a:cubicBezTo>
                  <a:pt x="502" y="5023"/>
                  <a:pt x="822" y="5229"/>
                  <a:pt x="1324" y="5388"/>
                </a:cubicBezTo>
                <a:cubicBezTo>
                  <a:pt x="1712" y="5525"/>
                  <a:pt x="2146" y="5594"/>
                  <a:pt x="2648" y="5640"/>
                </a:cubicBezTo>
                <a:cubicBezTo>
                  <a:pt x="2876" y="5662"/>
                  <a:pt x="3082" y="5662"/>
                  <a:pt x="3310" y="5662"/>
                </a:cubicBezTo>
                <a:cubicBezTo>
                  <a:pt x="4794" y="5662"/>
                  <a:pt x="6277" y="5274"/>
                  <a:pt x="7555" y="4544"/>
                </a:cubicBezTo>
                <a:cubicBezTo>
                  <a:pt x="7898" y="4361"/>
                  <a:pt x="8149" y="4179"/>
                  <a:pt x="8377" y="3973"/>
                </a:cubicBezTo>
                <a:cubicBezTo>
                  <a:pt x="8514" y="3882"/>
                  <a:pt x="8628" y="3768"/>
                  <a:pt x="8674" y="3608"/>
                </a:cubicBezTo>
                <a:cubicBezTo>
                  <a:pt x="8720" y="3448"/>
                  <a:pt x="8720" y="3289"/>
                  <a:pt x="8720" y="3174"/>
                </a:cubicBezTo>
                <a:cubicBezTo>
                  <a:pt x="8651" y="2490"/>
                  <a:pt x="8583" y="1828"/>
                  <a:pt x="8468" y="1143"/>
                </a:cubicBezTo>
                <a:cubicBezTo>
                  <a:pt x="8468" y="1120"/>
                  <a:pt x="8423" y="1074"/>
                  <a:pt x="8400" y="1074"/>
                </a:cubicBezTo>
                <a:cubicBezTo>
                  <a:pt x="8286" y="846"/>
                  <a:pt x="8126" y="641"/>
                  <a:pt x="7943" y="504"/>
                </a:cubicBezTo>
                <a:cubicBezTo>
                  <a:pt x="7578" y="230"/>
                  <a:pt x="7099" y="139"/>
                  <a:pt x="6711" y="70"/>
                </a:cubicBezTo>
                <a:cubicBezTo>
                  <a:pt x="6358" y="23"/>
                  <a:pt x="6001" y="0"/>
                  <a:pt x="5642" y="0"/>
                </a:cubicBezTo>
                <a:close/>
              </a:path>
            </a:pathLst>
          </a:custGeom>
          <a:solidFill>
            <a:srgbClr val="444C55"/>
          </a:solidFill>
          <a:ln>
            <a:noFill/>
          </a:ln>
        </p:spPr>
        <p:txBody>
          <a:bodyPr spcFirstLastPara="1" wrap="square" lIns="182825" tIns="182825" rIns="182825" bIns="182825" anchor="ctr" anchorCtr="0">
            <a:noAutofit/>
          </a:bodyPr>
          <a:lstStyle/>
          <a:p>
            <a:pPr marL="0" marR="0" lvl="0" indent="0" algn="l" rtl="0">
              <a:lnSpc>
                <a:spcPct val="100000"/>
              </a:lnSpc>
              <a:spcBef>
                <a:spcPts val="0"/>
              </a:spcBef>
              <a:spcAft>
                <a:spcPts val="0"/>
              </a:spcAft>
              <a:buClr>
                <a:srgbClr val="000000"/>
              </a:buClr>
              <a:buSzPts val="2801"/>
              <a:buFont typeface="Arial"/>
              <a:buNone/>
            </a:pPr>
            <a:endParaRPr sz="2801" b="0" i="0" u="none" strike="noStrike" cap="none">
              <a:solidFill>
                <a:srgbClr val="444C55"/>
              </a:solidFill>
              <a:latin typeface="Arial"/>
              <a:ea typeface="Arial"/>
              <a:cs typeface="Arial"/>
              <a:sym typeface="Arial"/>
            </a:endParaRPr>
          </a:p>
        </p:txBody>
      </p:sp>
      <p:sp>
        <p:nvSpPr>
          <p:cNvPr id="15194" name="Google Shape;15194;p1299"/>
          <p:cNvSpPr/>
          <p:nvPr/>
        </p:nvSpPr>
        <p:spPr>
          <a:xfrm>
            <a:off x="6314270" y="729416"/>
            <a:ext cx="329169" cy="109302"/>
          </a:xfrm>
          <a:custGeom>
            <a:avLst/>
            <a:gdLst/>
            <a:ahLst/>
            <a:cxnLst/>
            <a:rect l="l" t="t" r="r" b="b"/>
            <a:pathLst>
              <a:path w="8218" h="2729" extrusionOk="0">
                <a:moveTo>
                  <a:pt x="3698" y="948"/>
                </a:moveTo>
                <a:cubicBezTo>
                  <a:pt x="3835" y="1017"/>
                  <a:pt x="3972" y="1131"/>
                  <a:pt x="4064" y="1245"/>
                </a:cubicBezTo>
                <a:cubicBezTo>
                  <a:pt x="4315" y="1496"/>
                  <a:pt x="4406" y="1839"/>
                  <a:pt x="4315" y="2113"/>
                </a:cubicBezTo>
                <a:cubicBezTo>
                  <a:pt x="4269" y="2272"/>
                  <a:pt x="4132" y="2409"/>
                  <a:pt x="3995" y="2478"/>
                </a:cubicBezTo>
                <a:cubicBezTo>
                  <a:pt x="3927" y="2501"/>
                  <a:pt x="3858" y="2512"/>
                  <a:pt x="3793" y="2512"/>
                </a:cubicBezTo>
                <a:cubicBezTo>
                  <a:pt x="3727" y="2512"/>
                  <a:pt x="3664" y="2501"/>
                  <a:pt x="3607" y="2478"/>
                </a:cubicBezTo>
                <a:cubicBezTo>
                  <a:pt x="3288" y="2341"/>
                  <a:pt x="3219" y="1861"/>
                  <a:pt x="3379" y="1473"/>
                </a:cubicBezTo>
                <a:cubicBezTo>
                  <a:pt x="3447" y="1291"/>
                  <a:pt x="3562" y="1108"/>
                  <a:pt x="3698" y="948"/>
                </a:cubicBezTo>
                <a:close/>
                <a:moveTo>
                  <a:pt x="5462" y="0"/>
                </a:moveTo>
                <a:cubicBezTo>
                  <a:pt x="5246" y="0"/>
                  <a:pt x="5022" y="24"/>
                  <a:pt x="4794" y="81"/>
                </a:cubicBezTo>
                <a:cubicBezTo>
                  <a:pt x="4360" y="172"/>
                  <a:pt x="3950" y="401"/>
                  <a:pt x="3653" y="697"/>
                </a:cubicBezTo>
                <a:cubicBezTo>
                  <a:pt x="3420" y="620"/>
                  <a:pt x="3177" y="574"/>
                  <a:pt x="2923" y="574"/>
                </a:cubicBezTo>
                <a:cubicBezTo>
                  <a:pt x="2804" y="574"/>
                  <a:pt x="2682" y="584"/>
                  <a:pt x="2557" y="606"/>
                </a:cubicBezTo>
                <a:cubicBezTo>
                  <a:pt x="1918" y="697"/>
                  <a:pt x="1347" y="1063"/>
                  <a:pt x="982" y="1336"/>
                </a:cubicBezTo>
                <a:cubicBezTo>
                  <a:pt x="617" y="1588"/>
                  <a:pt x="183" y="1976"/>
                  <a:pt x="1" y="2501"/>
                </a:cubicBezTo>
                <a:cubicBezTo>
                  <a:pt x="1" y="2546"/>
                  <a:pt x="24" y="2615"/>
                  <a:pt x="69" y="2615"/>
                </a:cubicBezTo>
                <a:cubicBezTo>
                  <a:pt x="86" y="2620"/>
                  <a:pt x="102" y="2623"/>
                  <a:pt x="116" y="2623"/>
                </a:cubicBezTo>
                <a:cubicBezTo>
                  <a:pt x="159" y="2623"/>
                  <a:pt x="189" y="2598"/>
                  <a:pt x="206" y="2546"/>
                </a:cubicBezTo>
                <a:cubicBezTo>
                  <a:pt x="366" y="2090"/>
                  <a:pt x="777" y="1747"/>
                  <a:pt x="1119" y="1496"/>
                </a:cubicBezTo>
                <a:cubicBezTo>
                  <a:pt x="1667" y="1108"/>
                  <a:pt x="2146" y="880"/>
                  <a:pt x="2603" y="811"/>
                </a:cubicBezTo>
                <a:cubicBezTo>
                  <a:pt x="2702" y="796"/>
                  <a:pt x="2803" y="789"/>
                  <a:pt x="2905" y="789"/>
                </a:cubicBezTo>
                <a:cubicBezTo>
                  <a:pt x="3108" y="789"/>
                  <a:pt x="3310" y="819"/>
                  <a:pt x="3493" y="880"/>
                </a:cubicBezTo>
                <a:cubicBezTo>
                  <a:pt x="3356" y="1040"/>
                  <a:pt x="3242" y="1222"/>
                  <a:pt x="3173" y="1405"/>
                </a:cubicBezTo>
                <a:cubicBezTo>
                  <a:pt x="2991" y="1861"/>
                  <a:pt x="3082" y="2478"/>
                  <a:pt x="3516" y="2683"/>
                </a:cubicBezTo>
                <a:cubicBezTo>
                  <a:pt x="3607" y="2706"/>
                  <a:pt x="3698" y="2729"/>
                  <a:pt x="3767" y="2729"/>
                </a:cubicBezTo>
                <a:cubicBezTo>
                  <a:pt x="3881" y="2729"/>
                  <a:pt x="3972" y="2706"/>
                  <a:pt x="4064" y="2660"/>
                </a:cubicBezTo>
                <a:cubicBezTo>
                  <a:pt x="4292" y="2569"/>
                  <a:pt x="4452" y="2386"/>
                  <a:pt x="4520" y="2181"/>
                </a:cubicBezTo>
                <a:cubicBezTo>
                  <a:pt x="4634" y="1839"/>
                  <a:pt x="4520" y="1405"/>
                  <a:pt x="4223" y="1085"/>
                </a:cubicBezTo>
                <a:cubicBezTo>
                  <a:pt x="4109" y="971"/>
                  <a:pt x="3995" y="880"/>
                  <a:pt x="3858" y="789"/>
                </a:cubicBezTo>
                <a:cubicBezTo>
                  <a:pt x="4109" y="560"/>
                  <a:pt x="4475" y="355"/>
                  <a:pt x="4840" y="286"/>
                </a:cubicBezTo>
                <a:cubicBezTo>
                  <a:pt x="5051" y="237"/>
                  <a:pt x="5259" y="216"/>
                  <a:pt x="5460" y="216"/>
                </a:cubicBezTo>
                <a:cubicBezTo>
                  <a:pt x="5995" y="216"/>
                  <a:pt x="6477" y="365"/>
                  <a:pt x="6826" y="515"/>
                </a:cubicBezTo>
                <a:cubicBezTo>
                  <a:pt x="7191" y="675"/>
                  <a:pt x="7875" y="1040"/>
                  <a:pt x="8012" y="1702"/>
                </a:cubicBezTo>
                <a:cubicBezTo>
                  <a:pt x="8012" y="1770"/>
                  <a:pt x="8081" y="1793"/>
                  <a:pt x="8127" y="1793"/>
                </a:cubicBezTo>
                <a:cubicBezTo>
                  <a:pt x="8195" y="1770"/>
                  <a:pt x="8218" y="1724"/>
                  <a:pt x="8218" y="1656"/>
                </a:cubicBezTo>
                <a:cubicBezTo>
                  <a:pt x="8058" y="903"/>
                  <a:pt x="7328" y="492"/>
                  <a:pt x="6894" y="309"/>
                </a:cubicBezTo>
                <a:cubicBezTo>
                  <a:pt x="6531" y="161"/>
                  <a:pt x="6025" y="0"/>
                  <a:pt x="5462" y="0"/>
                </a:cubicBezTo>
                <a:close/>
              </a:path>
            </a:pathLst>
          </a:custGeom>
          <a:solidFill>
            <a:srgbClr val="444C55"/>
          </a:solidFill>
          <a:ln>
            <a:noFill/>
          </a:ln>
        </p:spPr>
        <p:txBody>
          <a:bodyPr spcFirstLastPara="1" wrap="square" lIns="182825" tIns="182825" rIns="182825" bIns="182825" anchor="ctr" anchorCtr="0">
            <a:noAutofit/>
          </a:bodyPr>
          <a:lstStyle/>
          <a:p>
            <a:pPr marL="0" marR="0" lvl="0" indent="0" algn="l" rtl="0">
              <a:lnSpc>
                <a:spcPct val="100000"/>
              </a:lnSpc>
              <a:spcBef>
                <a:spcPts val="0"/>
              </a:spcBef>
              <a:spcAft>
                <a:spcPts val="0"/>
              </a:spcAft>
              <a:buClr>
                <a:srgbClr val="000000"/>
              </a:buClr>
              <a:buSzPts val="2801"/>
              <a:buFont typeface="Arial"/>
              <a:buNone/>
            </a:pPr>
            <a:endParaRPr sz="2801" b="0" i="0" u="none" strike="noStrike" cap="none">
              <a:solidFill>
                <a:srgbClr val="444C55"/>
              </a:solidFill>
              <a:latin typeface="Arial"/>
              <a:ea typeface="Arial"/>
              <a:cs typeface="Arial"/>
              <a:sym typeface="Arial"/>
            </a:endParaRPr>
          </a:p>
        </p:txBody>
      </p:sp>
      <p:sp>
        <p:nvSpPr>
          <p:cNvPr id="15195" name="Google Shape;15195;p1299"/>
          <p:cNvSpPr/>
          <p:nvPr/>
        </p:nvSpPr>
        <p:spPr>
          <a:xfrm rot="2699990" flipH="1">
            <a:off x="1296709" y="1296825"/>
            <a:ext cx="245996" cy="384075"/>
          </a:xfrm>
          <a:custGeom>
            <a:avLst/>
            <a:gdLst/>
            <a:ahLst/>
            <a:cxnLst/>
            <a:rect l="l" t="t" r="r" b="b"/>
            <a:pathLst>
              <a:path w="6141" h="9588" extrusionOk="0">
                <a:moveTo>
                  <a:pt x="5935" y="366"/>
                </a:moveTo>
                <a:lnTo>
                  <a:pt x="5935" y="366"/>
                </a:lnTo>
                <a:cubicBezTo>
                  <a:pt x="5821" y="3356"/>
                  <a:pt x="5547" y="6369"/>
                  <a:pt x="5090" y="9336"/>
                </a:cubicBezTo>
                <a:cubicBezTo>
                  <a:pt x="3424" y="8811"/>
                  <a:pt x="1826" y="8081"/>
                  <a:pt x="274" y="7373"/>
                </a:cubicBezTo>
                <a:cubicBezTo>
                  <a:pt x="1895" y="4840"/>
                  <a:pt x="3789" y="2489"/>
                  <a:pt x="5935" y="366"/>
                </a:cubicBezTo>
                <a:close/>
                <a:moveTo>
                  <a:pt x="6095" y="1"/>
                </a:moveTo>
                <a:cubicBezTo>
                  <a:pt x="6049" y="1"/>
                  <a:pt x="6003" y="1"/>
                  <a:pt x="5958" y="24"/>
                </a:cubicBezTo>
                <a:cubicBezTo>
                  <a:pt x="3721" y="2238"/>
                  <a:pt x="1712" y="4703"/>
                  <a:pt x="23" y="7350"/>
                </a:cubicBezTo>
                <a:cubicBezTo>
                  <a:pt x="0" y="7396"/>
                  <a:pt x="0" y="7419"/>
                  <a:pt x="23" y="7442"/>
                </a:cubicBezTo>
                <a:cubicBezTo>
                  <a:pt x="23" y="7465"/>
                  <a:pt x="46" y="7510"/>
                  <a:pt x="69" y="7510"/>
                </a:cubicBezTo>
                <a:cubicBezTo>
                  <a:pt x="1689" y="8264"/>
                  <a:pt x="3378" y="9040"/>
                  <a:pt x="5159" y="9565"/>
                </a:cubicBezTo>
                <a:cubicBezTo>
                  <a:pt x="5159" y="9587"/>
                  <a:pt x="5182" y="9587"/>
                  <a:pt x="5182" y="9587"/>
                </a:cubicBezTo>
                <a:cubicBezTo>
                  <a:pt x="5204" y="9587"/>
                  <a:pt x="5227" y="9565"/>
                  <a:pt x="5250" y="9565"/>
                </a:cubicBezTo>
                <a:cubicBezTo>
                  <a:pt x="5273" y="9542"/>
                  <a:pt x="5296" y="9519"/>
                  <a:pt x="5296" y="9496"/>
                </a:cubicBezTo>
                <a:cubicBezTo>
                  <a:pt x="5752" y="6392"/>
                  <a:pt x="6049" y="3242"/>
                  <a:pt x="6140" y="115"/>
                </a:cubicBezTo>
                <a:cubicBezTo>
                  <a:pt x="6140" y="69"/>
                  <a:pt x="6117" y="24"/>
                  <a:pt x="6095" y="1"/>
                </a:cubicBezTo>
                <a:close/>
              </a:path>
            </a:pathLst>
          </a:custGeom>
          <a:solidFill>
            <a:srgbClr val="444C55"/>
          </a:solidFill>
          <a:ln>
            <a:noFill/>
          </a:ln>
        </p:spPr>
        <p:txBody>
          <a:bodyPr spcFirstLastPara="1" wrap="square" lIns="182825" tIns="182825" rIns="182825" bIns="182825" anchor="ctr" anchorCtr="0">
            <a:noAutofit/>
          </a:bodyPr>
          <a:lstStyle/>
          <a:p>
            <a:pPr marL="0" marR="0" lvl="0" indent="0" algn="l" rtl="0">
              <a:lnSpc>
                <a:spcPct val="100000"/>
              </a:lnSpc>
              <a:spcBef>
                <a:spcPts val="0"/>
              </a:spcBef>
              <a:spcAft>
                <a:spcPts val="0"/>
              </a:spcAft>
              <a:buClr>
                <a:srgbClr val="000000"/>
              </a:buClr>
              <a:buSzPts val="2801"/>
              <a:buFont typeface="Arial"/>
              <a:buNone/>
            </a:pPr>
            <a:endParaRPr sz="2801" b="0" i="0" u="none" strike="noStrike" cap="none">
              <a:solidFill>
                <a:srgbClr val="444C55"/>
              </a:solidFill>
              <a:latin typeface="Arial"/>
              <a:ea typeface="Arial"/>
              <a:cs typeface="Arial"/>
              <a:sym typeface="Arial"/>
            </a:endParaRPr>
          </a:p>
        </p:txBody>
      </p:sp>
      <p:sp>
        <p:nvSpPr>
          <p:cNvPr id="15196" name="Google Shape;15196;p1299"/>
          <p:cNvSpPr/>
          <p:nvPr/>
        </p:nvSpPr>
        <p:spPr>
          <a:xfrm>
            <a:off x="11043916" y="9666611"/>
            <a:ext cx="329169" cy="109302"/>
          </a:xfrm>
          <a:custGeom>
            <a:avLst/>
            <a:gdLst/>
            <a:ahLst/>
            <a:cxnLst/>
            <a:rect l="l" t="t" r="r" b="b"/>
            <a:pathLst>
              <a:path w="8218" h="2729" extrusionOk="0">
                <a:moveTo>
                  <a:pt x="3698" y="948"/>
                </a:moveTo>
                <a:cubicBezTo>
                  <a:pt x="3835" y="1017"/>
                  <a:pt x="3972" y="1131"/>
                  <a:pt x="4064" y="1245"/>
                </a:cubicBezTo>
                <a:cubicBezTo>
                  <a:pt x="4315" y="1496"/>
                  <a:pt x="4406" y="1839"/>
                  <a:pt x="4315" y="2113"/>
                </a:cubicBezTo>
                <a:cubicBezTo>
                  <a:pt x="4269" y="2272"/>
                  <a:pt x="4132" y="2409"/>
                  <a:pt x="3995" y="2478"/>
                </a:cubicBezTo>
                <a:cubicBezTo>
                  <a:pt x="3927" y="2501"/>
                  <a:pt x="3858" y="2512"/>
                  <a:pt x="3793" y="2512"/>
                </a:cubicBezTo>
                <a:cubicBezTo>
                  <a:pt x="3727" y="2512"/>
                  <a:pt x="3664" y="2501"/>
                  <a:pt x="3607" y="2478"/>
                </a:cubicBezTo>
                <a:cubicBezTo>
                  <a:pt x="3288" y="2341"/>
                  <a:pt x="3219" y="1861"/>
                  <a:pt x="3379" y="1473"/>
                </a:cubicBezTo>
                <a:cubicBezTo>
                  <a:pt x="3447" y="1291"/>
                  <a:pt x="3562" y="1108"/>
                  <a:pt x="3698" y="948"/>
                </a:cubicBezTo>
                <a:close/>
                <a:moveTo>
                  <a:pt x="5462" y="0"/>
                </a:moveTo>
                <a:cubicBezTo>
                  <a:pt x="5246" y="0"/>
                  <a:pt x="5022" y="24"/>
                  <a:pt x="4794" y="81"/>
                </a:cubicBezTo>
                <a:cubicBezTo>
                  <a:pt x="4360" y="172"/>
                  <a:pt x="3950" y="401"/>
                  <a:pt x="3653" y="697"/>
                </a:cubicBezTo>
                <a:cubicBezTo>
                  <a:pt x="3420" y="620"/>
                  <a:pt x="3177" y="574"/>
                  <a:pt x="2923" y="574"/>
                </a:cubicBezTo>
                <a:cubicBezTo>
                  <a:pt x="2804" y="574"/>
                  <a:pt x="2682" y="584"/>
                  <a:pt x="2557" y="606"/>
                </a:cubicBezTo>
                <a:cubicBezTo>
                  <a:pt x="1918" y="697"/>
                  <a:pt x="1347" y="1063"/>
                  <a:pt x="982" y="1336"/>
                </a:cubicBezTo>
                <a:cubicBezTo>
                  <a:pt x="617" y="1588"/>
                  <a:pt x="183" y="1976"/>
                  <a:pt x="1" y="2501"/>
                </a:cubicBezTo>
                <a:cubicBezTo>
                  <a:pt x="1" y="2546"/>
                  <a:pt x="24" y="2615"/>
                  <a:pt x="69" y="2615"/>
                </a:cubicBezTo>
                <a:cubicBezTo>
                  <a:pt x="86" y="2620"/>
                  <a:pt x="102" y="2623"/>
                  <a:pt x="116" y="2623"/>
                </a:cubicBezTo>
                <a:cubicBezTo>
                  <a:pt x="159" y="2623"/>
                  <a:pt x="189" y="2598"/>
                  <a:pt x="206" y="2546"/>
                </a:cubicBezTo>
                <a:cubicBezTo>
                  <a:pt x="366" y="2090"/>
                  <a:pt x="777" y="1747"/>
                  <a:pt x="1119" y="1496"/>
                </a:cubicBezTo>
                <a:cubicBezTo>
                  <a:pt x="1667" y="1108"/>
                  <a:pt x="2146" y="880"/>
                  <a:pt x="2603" y="811"/>
                </a:cubicBezTo>
                <a:cubicBezTo>
                  <a:pt x="2702" y="796"/>
                  <a:pt x="2803" y="789"/>
                  <a:pt x="2905" y="789"/>
                </a:cubicBezTo>
                <a:cubicBezTo>
                  <a:pt x="3108" y="789"/>
                  <a:pt x="3310" y="819"/>
                  <a:pt x="3493" y="880"/>
                </a:cubicBezTo>
                <a:cubicBezTo>
                  <a:pt x="3356" y="1040"/>
                  <a:pt x="3242" y="1222"/>
                  <a:pt x="3173" y="1405"/>
                </a:cubicBezTo>
                <a:cubicBezTo>
                  <a:pt x="2991" y="1861"/>
                  <a:pt x="3082" y="2478"/>
                  <a:pt x="3516" y="2683"/>
                </a:cubicBezTo>
                <a:cubicBezTo>
                  <a:pt x="3607" y="2706"/>
                  <a:pt x="3698" y="2729"/>
                  <a:pt x="3767" y="2729"/>
                </a:cubicBezTo>
                <a:cubicBezTo>
                  <a:pt x="3881" y="2729"/>
                  <a:pt x="3972" y="2706"/>
                  <a:pt x="4064" y="2660"/>
                </a:cubicBezTo>
                <a:cubicBezTo>
                  <a:pt x="4292" y="2569"/>
                  <a:pt x="4452" y="2386"/>
                  <a:pt x="4520" y="2181"/>
                </a:cubicBezTo>
                <a:cubicBezTo>
                  <a:pt x="4634" y="1839"/>
                  <a:pt x="4520" y="1405"/>
                  <a:pt x="4223" y="1085"/>
                </a:cubicBezTo>
                <a:cubicBezTo>
                  <a:pt x="4109" y="971"/>
                  <a:pt x="3995" y="880"/>
                  <a:pt x="3858" y="789"/>
                </a:cubicBezTo>
                <a:cubicBezTo>
                  <a:pt x="4109" y="560"/>
                  <a:pt x="4475" y="355"/>
                  <a:pt x="4840" y="286"/>
                </a:cubicBezTo>
                <a:cubicBezTo>
                  <a:pt x="5051" y="237"/>
                  <a:pt x="5259" y="216"/>
                  <a:pt x="5460" y="216"/>
                </a:cubicBezTo>
                <a:cubicBezTo>
                  <a:pt x="5995" y="216"/>
                  <a:pt x="6477" y="365"/>
                  <a:pt x="6826" y="515"/>
                </a:cubicBezTo>
                <a:cubicBezTo>
                  <a:pt x="7191" y="675"/>
                  <a:pt x="7875" y="1040"/>
                  <a:pt x="8012" y="1702"/>
                </a:cubicBezTo>
                <a:cubicBezTo>
                  <a:pt x="8012" y="1770"/>
                  <a:pt x="8081" y="1793"/>
                  <a:pt x="8127" y="1793"/>
                </a:cubicBezTo>
                <a:cubicBezTo>
                  <a:pt x="8195" y="1770"/>
                  <a:pt x="8218" y="1724"/>
                  <a:pt x="8218" y="1656"/>
                </a:cubicBezTo>
                <a:cubicBezTo>
                  <a:pt x="8058" y="903"/>
                  <a:pt x="7328" y="492"/>
                  <a:pt x="6894" y="309"/>
                </a:cubicBezTo>
                <a:cubicBezTo>
                  <a:pt x="6531" y="161"/>
                  <a:pt x="6025" y="0"/>
                  <a:pt x="5462" y="0"/>
                </a:cubicBezTo>
                <a:close/>
              </a:path>
            </a:pathLst>
          </a:custGeom>
          <a:solidFill>
            <a:srgbClr val="444C55"/>
          </a:solidFill>
          <a:ln>
            <a:noFill/>
          </a:ln>
        </p:spPr>
        <p:txBody>
          <a:bodyPr spcFirstLastPara="1" wrap="square" lIns="182825" tIns="182825" rIns="182825" bIns="182825" anchor="ctr" anchorCtr="0">
            <a:noAutofit/>
          </a:bodyPr>
          <a:lstStyle/>
          <a:p>
            <a:pPr marL="0" marR="0" lvl="0" indent="0" algn="l" rtl="0">
              <a:lnSpc>
                <a:spcPct val="100000"/>
              </a:lnSpc>
              <a:spcBef>
                <a:spcPts val="0"/>
              </a:spcBef>
              <a:spcAft>
                <a:spcPts val="0"/>
              </a:spcAft>
              <a:buClr>
                <a:srgbClr val="000000"/>
              </a:buClr>
              <a:buSzPts val="2801"/>
              <a:buFont typeface="Arial"/>
              <a:buNone/>
            </a:pPr>
            <a:endParaRPr sz="2801" b="0" i="0" u="none" strike="noStrike" cap="none">
              <a:solidFill>
                <a:srgbClr val="444C55"/>
              </a:solidFill>
              <a:latin typeface="Arial"/>
              <a:ea typeface="Arial"/>
              <a:cs typeface="Arial"/>
              <a:sym typeface="Arial"/>
            </a:endParaRPr>
          </a:p>
        </p:txBody>
      </p:sp>
      <p:sp>
        <p:nvSpPr>
          <p:cNvPr id="15197" name="Google Shape;15197;p1299"/>
          <p:cNvSpPr/>
          <p:nvPr/>
        </p:nvSpPr>
        <p:spPr>
          <a:xfrm flipH="1">
            <a:off x="6420377" y="9686403"/>
            <a:ext cx="186044" cy="226848"/>
          </a:xfrm>
          <a:custGeom>
            <a:avLst/>
            <a:gdLst/>
            <a:ahLst/>
            <a:cxnLst/>
            <a:rect l="l" t="t" r="r" b="b"/>
            <a:pathLst>
              <a:path w="6141" h="9588" extrusionOk="0">
                <a:moveTo>
                  <a:pt x="5935" y="366"/>
                </a:moveTo>
                <a:lnTo>
                  <a:pt x="5935" y="366"/>
                </a:lnTo>
                <a:cubicBezTo>
                  <a:pt x="5821" y="3356"/>
                  <a:pt x="5547" y="6369"/>
                  <a:pt x="5090" y="9336"/>
                </a:cubicBezTo>
                <a:cubicBezTo>
                  <a:pt x="3424" y="8811"/>
                  <a:pt x="1826" y="8081"/>
                  <a:pt x="274" y="7373"/>
                </a:cubicBezTo>
                <a:cubicBezTo>
                  <a:pt x="1895" y="4840"/>
                  <a:pt x="3789" y="2489"/>
                  <a:pt x="5935" y="366"/>
                </a:cubicBezTo>
                <a:close/>
                <a:moveTo>
                  <a:pt x="6095" y="1"/>
                </a:moveTo>
                <a:cubicBezTo>
                  <a:pt x="6049" y="1"/>
                  <a:pt x="6003" y="1"/>
                  <a:pt x="5958" y="24"/>
                </a:cubicBezTo>
                <a:cubicBezTo>
                  <a:pt x="3721" y="2238"/>
                  <a:pt x="1712" y="4703"/>
                  <a:pt x="23" y="7350"/>
                </a:cubicBezTo>
                <a:cubicBezTo>
                  <a:pt x="0" y="7396"/>
                  <a:pt x="0" y="7419"/>
                  <a:pt x="23" y="7442"/>
                </a:cubicBezTo>
                <a:cubicBezTo>
                  <a:pt x="23" y="7465"/>
                  <a:pt x="46" y="7510"/>
                  <a:pt x="69" y="7510"/>
                </a:cubicBezTo>
                <a:cubicBezTo>
                  <a:pt x="1689" y="8264"/>
                  <a:pt x="3378" y="9040"/>
                  <a:pt x="5159" y="9565"/>
                </a:cubicBezTo>
                <a:cubicBezTo>
                  <a:pt x="5159" y="9587"/>
                  <a:pt x="5182" y="9587"/>
                  <a:pt x="5182" y="9587"/>
                </a:cubicBezTo>
                <a:cubicBezTo>
                  <a:pt x="5204" y="9587"/>
                  <a:pt x="5227" y="9565"/>
                  <a:pt x="5250" y="9565"/>
                </a:cubicBezTo>
                <a:cubicBezTo>
                  <a:pt x="5273" y="9542"/>
                  <a:pt x="5296" y="9519"/>
                  <a:pt x="5296" y="9496"/>
                </a:cubicBezTo>
                <a:cubicBezTo>
                  <a:pt x="5752" y="6392"/>
                  <a:pt x="6049" y="3242"/>
                  <a:pt x="6140" y="115"/>
                </a:cubicBezTo>
                <a:cubicBezTo>
                  <a:pt x="6140" y="69"/>
                  <a:pt x="6117" y="24"/>
                  <a:pt x="6095" y="1"/>
                </a:cubicBezTo>
                <a:close/>
              </a:path>
            </a:pathLst>
          </a:custGeom>
          <a:solidFill>
            <a:srgbClr val="444C55"/>
          </a:solidFill>
          <a:ln>
            <a:noFill/>
          </a:ln>
        </p:spPr>
        <p:txBody>
          <a:bodyPr spcFirstLastPara="1" wrap="square" lIns="182825" tIns="182825" rIns="182825" bIns="182825" anchor="ctr" anchorCtr="0">
            <a:noAutofit/>
          </a:bodyPr>
          <a:lstStyle/>
          <a:p>
            <a:pPr marL="0" marR="0" lvl="0" indent="0" algn="l" rtl="0">
              <a:lnSpc>
                <a:spcPct val="100000"/>
              </a:lnSpc>
              <a:spcBef>
                <a:spcPts val="0"/>
              </a:spcBef>
              <a:spcAft>
                <a:spcPts val="0"/>
              </a:spcAft>
              <a:buClr>
                <a:srgbClr val="000000"/>
              </a:buClr>
              <a:buSzPts val="2801"/>
              <a:buFont typeface="Arial"/>
              <a:buNone/>
            </a:pPr>
            <a:endParaRPr sz="2801" b="0" i="0" u="none" strike="noStrike" cap="none">
              <a:solidFill>
                <a:srgbClr val="444C55"/>
              </a:solidFill>
              <a:latin typeface="Arial"/>
              <a:ea typeface="Arial"/>
              <a:cs typeface="Arial"/>
              <a:sym typeface="Arial"/>
            </a:endParaRPr>
          </a:p>
        </p:txBody>
      </p:sp>
      <p:grpSp>
        <p:nvGrpSpPr>
          <p:cNvPr id="15198" name="Google Shape;15198;p1299"/>
          <p:cNvGrpSpPr/>
          <p:nvPr/>
        </p:nvGrpSpPr>
        <p:grpSpPr>
          <a:xfrm>
            <a:off x="-436593" y="6192788"/>
            <a:ext cx="2599305" cy="5303894"/>
            <a:chOff x="-291062" y="4128525"/>
            <a:chExt cx="1732870" cy="3535929"/>
          </a:xfrm>
        </p:grpSpPr>
        <p:sp>
          <p:nvSpPr>
            <p:cNvPr id="15199" name="Google Shape;15199;p1299"/>
            <p:cNvSpPr/>
            <p:nvPr/>
          </p:nvSpPr>
          <p:spPr>
            <a:xfrm flipH="1">
              <a:off x="-291062" y="4128525"/>
              <a:ext cx="923928" cy="1046805"/>
            </a:xfrm>
            <a:custGeom>
              <a:avLst/>
              <a:gdLst/>
              <a:ahLst/>
              <a:cxnLst/>
              <a:rect l="l" t="t" r="r" b="b"/>
              <a:pathLst>
                <a:path w="25679" h="29094" extrusionOk="0">
                  <a:moveTo>
                    <a:pt x="15362" y="0"/>
                  </a:moveTo>
                  <a:cubicBezTo>
                    <a:pt x="14997" y="0"/>
                    <a:pt x="14631" y="16"/>
                    <a:pt x="14266" y="43"/>
                  </a:cubicBezTo>
                  <a:cubicBezTo>
                    <a:pt x="13581" y="112"/>
                    <a:pt x="12897" y="203"/>
                    <a:pt x="12280" y="500"/>
                  </a:cubicBezTo>
                  <a:cubicBezTo>
                    <a:pt x="11504" y="888"/>
                    <a:pt x="10911" y="1550"/>
                    <a:pt x="10409" y="2234"/>
                  </a:cubicBezTo>
                  <a:cubicBezTo>
                    <a:pt x="8080" y="5498"/>
                    <a:pt x="7533" y="9653"/>
                    <a:pt x="6254" y="13464"/>
                  </a:cubicBezTo>
                  <a:cubicBezTo>
                    <a:pt x="6232" y="13533"/>
                    <a:pt x="6186" y="13624"/>
                    <a:pt x="6140" y="13693"/>
                  </a:cubicBezTo>
                  <a:cubicBezTo>
                    <a:pt x="6088" y="13737"/>
                    <a:pt x="6021" y="13758"/>
                    <a:pt x="5951" y="13758"/>
                  </a:cubicBezTo>
                  <a:cubicBezTo>
                    <a:pt x="5806" y="13758"/>
                    <a:pt x="5647" y="13671"/>
                    <a:pt x="5570" y="13533"/>
                  </a:cubicBezTo>
                  <a:cubicBezTo>
                    <a:pt x="5456" y="13350"/>
                    <a:pt x="5478" y="13099"/>
                    <a:pt x="5501" y="12871"/>
                  </a:cubicBezTo>
                  <a:cubicBezTo>
                    <a:pt x="5752" y="10383"/>
                    <a:pt x="6277" y="7941"/>
                    <a:pt x="7053" y="5544"/>
                  </a:cubicBezTo>
                  <a:cubicBezTo>
                    <a:pt x="7259" y="4928"/>
                    <a:pt x="7464" y="4289"/>
                    <a:pt x="7487" y="3627"/>
                  </a:cubicBezTo>
                  <a:cubicBezTo>
                    <a:pt x="7510" y="2965"/>
                    <a:pt x="7282" y="2257"/>
                    <a:pt x="6734" y="1869"/>
                  </a:cubicBezTo>
                  <a:cubicBezTo>
                    <a:pt x="6438" y="1663"/>
                    <a:pt x="6097" y="1577"/>
                    <a:pt x="5742" y="1577"/>
                  </a:cubicBezTo>
                  <a:cubicBezTo>
                    <a:pt x="5195" y="1577"/>
                    <a:pt x="4617" y="1784"/>
                    <a:pt x="4132" y="2075"/>
                  </a:cubicBezTo>
                  <a:cubicBezTo>
                    <a:pt x="3196" y="2622"/>
                    <a:pt x="2443" y="3467"/>
                    <a:pt x="1872" y="4403"/>
                  </a:cubicBezTo>
                  <a:cubicBezTo>
                    <a:pt x="0" y="7461"/>
                    <a:pt x="137" y="11296"/>
                    <a:pt x="662" y="14834"/>
                  </a:cubicBezTo>
                  <a:cubicBezTo>
                    <a:pt x="1233" y="18509"/>
                    <a:pt x="2169" y="22138"/>
                    <a:pt x="3470" y="25608"/>
                  </a:cubicBezTo>
                  <a:cubicBezTo>
                    <a:pt x="3903" y="26772"/>
                    <a:pt x="4588" y="28164"/>
                    <a:pt x="5958" y="28735"/>
                  </a:cubicBezTo>
                  <a:cubicBezTo>
                    <a:pt x="6548" y="28997"/>
                    <a:pt x="7176" y="29093"/>
                    <a:pt x="7811" y="29093"/>
                  </a:cubicBezTo>
                  <a:cubicBezTo>
                    <a:pt x="8281" y="29093"/>
                    <a:pt x="8756" y="29041"/>
                    <a:pt x="9222" y="28963"/>
                  </a:cubicBezTo>
                  <a:cubicBezTo>
                    <a:pt x="13673" y="28255"/>
                    <a:pt x="17485" y="25379"/>
                    <a:pt x="20657" y="22161"/>
                  </a:cubicBezTo>
                  <a:cubicBezTo>
                    <a:pt x="22050" y="20746"/>
                    <a:pt x="23351" y="19216"/>
                    <a:pt x="24264" y="17459"/>
                  </a:cubicBezTo>
                  <a:cubicBezTo>
                    <a:pt x="25177" y="15701"/>
                    <a:pt x="25679" y="13670"/>
                    <a:pt x="25382" y="11730"/>
                  </a:cubicBezTo>
                  <a:cubicBezTo>
                    <a:pt x="25291" y="11182"/>
                    <a:pt x="25108" y="10611"/>
                    <a:pt x="24652" y="10337"/>
                  </a:cubicBezTo>
                  <a:cubicBezTo>
                    <a:pt x="24472" y="10236"/>
                    <a:pt x="24273" y="10190"/>
                    <a:pt x="24071" y="10190"/>
                  </a:cubicBezTo>
                  <a:cubicBezTo>
                    <a:pt x="23686" y="10190"/>
                    <a:pt x="23293" y="10356"/>
                    <a:pt x="23008" y="10611"/>
                  </a:cubicBezTo>
                  <a:cubicBezTo>
                    <a:pt x="22552" y="10999"/>
                    <a:pt x="22278" y="11524"/>
                    <a:pt x="22004" y="12049"/>
                  </a:cubicBezTo>
                  <a:cubicBezTo>
                    <a:pt x="20885" y="14241"/>
                    <a:pt x="19516" y="16295"/>
                    <a:pt x="17918" y="18166"/>
                  </a:cubicBezTo>
                  <a:cubicBezTo>
                    <a:pt x="19288" y="15222"/>
                    <a:pt x="20657" y="12255"/>
                    <a:pt x="21639" y="9173"/>
                  </a:cubicBezTo>
                  <a:cubicBezTo>
                    <a:pt x="22232" y="7347"/>
                    <a:pt x="22643" y="5316"/>
                    <a:pt x="21913" y="3558"/>
                  </a:cubicBezTo>
                  <a:cubicBezTo>
                    <a:pt x="21342" y="2166"/>
                    <a:pt x="20087" y="1116"/>
                    <a:pt x="18694" y="568"/>
                  </a:cubicBezTo>
                  <a:cubicBezTo>
                    <a:pt x="17639" y="153"/>
                    <a:pt x="16505" y="0"/>
                    <a:pt x="15362" y="0"/>
                  </a:cubicBezTo>
                  <a:close/>
                </a:path>
              </a:pathLst>
            </a:custGeom>
            <a:solidFill>
              <a:srgbClr val="1C498B"/>
            </a:solidFill>
            <a:ln>
              <a:noFill/>
            </a:ln>
          </p:spPr>
          <p:txBody>
            <a:bodyPr spcFirstLastPara="1" wrap="square" lIns="91400" tIns="91400" rIns="91400" bIns="91400" anchor="ctr" anchorCtr="0">
              <a:noAutofit/>
            </a:bodyPr>
            <a:lstStyle/>
            <a:p>
              <a:pPr marL="0" marR="0" lvl="0" indent="0" algn="l" rtl="0">
                <a:lnSpc>
                  <a:spcPct val="100000"/>
                </a:lnSpc>
                <a:spcBef>
                  <a:spcPts val="0"/>
                </a:spcBef>
                <a:spcAft>
                  <a:spcPts val="0"/>
                </a:spcAft>
                <a:buClr>
                  <a:srgbClr val="000000"/>
                </a:buClr>
                <a:buSzPts val="2801"/>
                <a:buFont typeface="Arial"/>
                <a:buNone/>
              </a:pPr>
              <a:endParaRPr sz="2801" b="0" i="0" u="none" strike="noStrike" cap="none">
                <a:solidFill>
                  <a:srgbClr val="444C55"/>
                </a:solidFill>
                <a:latin typeface="Arial"/>
                <a:ea typeface="Arial"/>
                <a:cs typeface="Arial"/>
                <a:sym typeface="Arial"/>
              </a:endParaRPr>
            </a:p>
          </p:txBody>
        </p:sp>
        <p:sp>
          <p:nvSpPr>
            <p:cNvPr id="15200" name="Google Shape;15200;p1299"/>
            <p:cNvSpPr/>
            <p:nvPr/>
          </p:nvSpPr>
          <p:spPr>
            <a:xfrm flipH="1">
              <a:off x="-140771" y="4831351"/>
              <a:ext cx="1582579" cy="2833103"/>
            </a:xfrm>
            <a:custGeom>
              <a:avLst/>
              <a:gdLst/>
              <a:ahLst/>
              <a:cxnLst/>
              <a:rect l="l" t="t" r="r" b="b"/>
              <a:pathLst>
                <a:path w="43985" h="78741" extrusionOk="0">
                  <a:moveTo>
                    <a:pt x="15204" y="1"/>
                  </a:moveTo>
                  <a:cubicBezTo>
                    <a:pt x="14564" y="1"/>
                    <a:pt x="13931" y="314"/>
                    <a:pt x="13467" y="755"/>
                  </a:cubicBezTo>
                  <a:cubicBezTo>
                    <a:pt x="12303" y="1805"/>
                    <a:pt x="11938" y="3517"/>
                    <a:pt x="12098" y="5092"/>
                  </a:cubicBezTo>
                  <a:cubicBezTo>
                    <a:pt x="12280" y="6644"/>
                    <a:pt x="12874" y="8105"/>
                    <a:pt x="13376" y="9611"/>
                  </a:cubicBezTo>
                  <a:cubicBezTo>
                    <a:pt x="15727" y="16824"/>
                    <a:pt x="15248" y="24653"/>
                    <a:pt x="13833" y="32140"/>
                  </a:cubicBezTo>
                  <a:cubicBezTo>
                    <a:pt x="12098" y="36226"/>
                    <a:pt x="10957" y="40585"/>
                    <a:pt x="10432" y="44991"/>
                  </a:cubicBezTo>
                  <a:cubicBezTo>
                    <a:pt x="9929" y="41224"/>
                    <a:pt x="8811" y="37435"/>
                    <a:pt x="8583" y="33601"/>
                  </a:cubicBezTo>
                  <a:cubicBezTo>
                    <a:pt x="8332" y="29538"/>
                    <a:pt x="9062" y="25407"/>
                    <a:pt x="8103" y="21458"/>
                  </a:cubicBezTo>
                  <a:cubicBezTo>
                    <a:pt x="7838" y="20331"/>
                    <a:pt x="7124" y="19034"/>
                    <a:pt x="6003" y="19034"/>
                  </a:cubicBezTo>
                  <a:cubicBezTo>
                    <a:pt x="5966" y="19034"/>
                    <a:pt x="5928" y="19035"/>
                    <a:pt x="5889" y="19038"/>
                  </a:cubicBezTo>
                  <a:cubicBezTo>
                    <a:pt x="5364" y="19084"/>
                    <a:pt x="4908" y="19426"/>
                    <a:pt x="4565" y="19814"/>
                  </a:cubicBezTo>
                  <a:cubicBezTo>
                    <a:pt x="3516" y="21001"/>
                    <a:pt x="3264" y="22645"/>
                    <a:pt x="3173" y="24197"/>
                  </a:cubicBezTo>
                  <a:cubicBezTo>
                    <a:pt x="2945" y="28465"/>
                    <a:pt x="3607" y="32756"/>
                    <a:pt x="5136" y="36751"/>
                  </a:cubicBezTo>
                  <a:cubicBezTo>
                    <a:pt x="6711" y="40836"/>
                    <a:pt x="9199" y="44671"/>
                    <a:pt x="10135" y="48871"/>
                  </a:cubicBezTo>
                  <a:cubicBezTo>
                    <a:pt x="9929" y="55947"/>
                    <a:pt x="11482" y="63182"/>
                    <a:pt x="14905" y="69254"/>
                  </a:cubicBezTo>
                  <a:cubicBezTo>
                    <a:pt x="11938" y="66560"/>
                    <a:pt x="9678" y="63228"/>
                    <a:pt x="8240" y="59553"/>
                  </a:cubicBezTo>
                  <a:cubicBezTo>
                    <a:pt x="6985" y="56358"/>
                    <a:pt x="6346" y="52934"/>
                    <a:pt x="4976" y="49784"/>
                  </a:cubicBezTo>
                  <a:cubicBezTo>
                    <a:pt x="4680" y="49168"/>
                    <a:pt x="4337" y="48506"/>
                    <a:pt x="3698" y="48232"/>
                  </a:cubicBezTo>
                  <a:cubicBezTo>
                    <a:pt x="3521" y="48163"/>
                    <a:pt x="3337" y="48132"/>
                    <a:pt x="3153" y="48132"/>
                  </a:cubicBezTo>
                  <a:cubicBezTo>
                    <a:pt x="2600" y="48132"/>
                    <a:pt x="2043" y="48414"/>
                    <a:pt x="1667" y="48825"/>
                  </a:cubicBezTo>
                  <a:cubicBezTo>
                    <a:pt x="1164" y="49396"/>
                    <a:pt x="936" y="50149"/>
                    <a:pt x="799" y="50880"/>
                  </a:cubicBezTo>
                  <a:cubicBezTo>
                    <a:pt x="0" y="55148"/>
                    <a:pt x="1781" y="59599"/>
                    <a:pt x="4702" y="62794"/>
                  </a:cubicBezTo>
                  <a:cubicBezTo>
                    <a:pt x="7510" y="65899"/>
                    <a:pt x="11253" y="67998"/>
                    <a:pt x="15111" y="69619"/>
                  </a:cubicBezTo>
                  <a:cubicBezTo>
                    <a:pt x="17051" y="72952"/>
                    <a:pt x="19539" y="75919"/>
                    <a:pt x="22620" y="78293"/>
                  </a:cubicBezTo>
                  <a:cubicBezTo>
                    <a:pt x="22926" y="78526"/>
                    <a:pt x="23344" y="78740"/>
                    <a:pt x="23701" y="78740"/>
                  </a:cubicBezTo>
                  <a:cubicBezTo>
                    <a:pt x="23903" y="78740"/>
                    <a:pt x="24086" y="78671"/>
                    <a:pt x="24218" y="78498"/>
                  </a:cubicBezTo>
                  <a:cubicBezTo>
                    <a:pt x="19288" y="74960"/>
                    <a:pt x="15818" y="69665"/>
                    <a:pt x="13673" y="63981"/>
                  </a:cubicBezTo>
                  <a:cubicBezTo>
                    <a:pt x="13330" y="63045"/>
                    <a:pt x="13011" y="62087"/>
                    <a:pt x="12737" y="61128"/>
                  </a:cubicBezTo>
                  <a:cubicBezTo>
                    <a:pt x="12303" y="55148"/>
                    <a:pt x="13764" y="49122"/>
                    <a:pt x="17416" y="44534"/>
                  </a:cubicBezTo>
                  <a:cubicBezTo>
                    <a:pt x="19813" y="41476"/>
                    <a:pt x="23077" y="39170"/>
                    <a:pt x="25451" y="36089"/>
                  </a:cubicBezTo>
                  <a:cubicBezTo>
                    <a:pt x="26090" y="35244"/>
                    <a:pt x="26683" y="34103"/>
                    <a:pt x="26135" y="33190"/>
                  </a:cubicBezTo>
                  <a:cubicBezTo>
                    <a:pt x="25784" y="32575"/>
                    <a:pt x="25085" y="32364"/>
                    <a:pt x="24346" y="32364"/>
                  </a:cubicBezTo>
                  <a:cubicBezTo>
                    <a:pt x="23933" y="32364"/>
                    <a:pt x="23507" y="32430"/>
                    <a:pt x="23122" y="32528"/>
                  </a:cubicBezTo>
                  <a:cubicBezTo>
                    <a:pt x="19105" y="33624"/>
                    <a:pt x="15978" y="36910"/>
                    <a:pt x="13969" y="40563"/>
                  </a:cubicBezTo>
                  <a:cubicBezTo>
                    <a:pt x="12372" y="43507"/>
                    <a:pt x="11390" y="46771"/>
                    <a:pt x="11048" y="50081"/>
                  </a:cubicBezTo>
                  <a:cubicBezTo>
                    <a:pt x="10934" y="43986"/>
                    <a:pt x="12098" y="37846"/>
                    <a:pt x="14494" y="32231"/>
                  </a:cubicBezTo>
                  <a:cubicBezTo>
                    <a:pt x="17895" y="28077"/>
                    <a:pt x="22529" y="24904"/>
                    <a:pt x="27665" y="23147"/>
                  </a:cubicBezTo>
                  <a:cubicBezTo>
                    <a:pt x="32595" y="21481"/>
                    <a:pt x="38096" y="21047"/>
                    <a:pt x="42319" y="18011"/>
                  </a:cubicBezTo>
                  <a:cubicBezTo>
                    <a:pt x="42844" y="17623"/>
                    <a:pt x="43368" y="17189"/>
                    <a:pt x="43665" y="16596"/>
                  </a:cubicBezTo>
                  <a:cubicBezTo>
                    <a:pt x="43962" y="16003"/>
                    <a:pt x="43985" y="15226"/>
                    <a:pt x="43551" y="14724"/>
                  </a:cubicBezTo>
                  <a:cubicBezTo>
                    <a:pt x="43277" y="14428"/>
                    <a:pt x="42889" y="14245"/>
                    <a:pt x="42524" y="14108"/>
                  </a:cubicBezTo>
                  <a:cubicBezTo>
                    <a:pt x="41374" y="13717"/>
                    <a:pt x="40169" y="13560"/>
                    <a:pt x="38953" y="13560"/>
                  </a:cubicBezTo>
                  <a:cubicBezTo>
                    <a:pt x="37827" y="13560"/>
                    <a:pt x="36693" y="13694"/>
                    <a:pt x="35585" y="13903"/>
                  </a:cubicBezTo>
                  <a:cubicBezTo>
                    <a:pt x="30153" y="14884"/>
                    <a:pt x="25085" y="17623"/>
                    <a:pt x="21114" y="21458"/>
                  </a:cubicBezTo>
                  <a:cubicBezTo>
                    <a:pt x="21548" y="20864"/>
                    <a:pt x="22004" y="20294"/>
                    <a:pt x="22461" y="19723"/>
                  </a:cubicBezTo>
                  <a:cubicBezTo>
                    <a:pt x="24241" y="17463"/>
                    <a:pt x="25998" y="15204"/>
                    <a:pt x="27779" y="12967"/>
                  </a:cubicBezTo>
                  <a:cubicBezTo>
                    <a:pt x="28190" y="12419"/>
                    <a:pt x="28646" y="11848"/>
                    <a:pt x="29194" y="11437"/>
                  </a:cubicBezTo>
                  <a:cubicBezTo>
                    <a:pt x="30175" y="10730"/>
                    <a:pt x="31431" y="10502"/>
                    <a:pt x="32572" y="10114"/>
                  </a:cubicBezTo>
                  <a:cubicBezTo>
                    <a:pt x="33736" y="9748"/>
                    <a:pt x="34946" y="9086"/>
                    <a:pt x="35357" y="7945"/>
                  </a:cubicBezTo>
                  <a:cubicBezTo>
                    <a:pt x="34923" y="7788"/>
                    <a:pt x="34458" y="7710"/>
                    <a:pt x="33993" y="7710"/>
                  </a:cubicBezTo>
                  <a:cubicBezTo>
                    <a:pt x="33309" y="7710"/>
                    <a:pt x="32622" y="7879"/>
                    <a:pt x="32024" y="8219"/>
                  </a:cubicBezTo>
                  <a:cubicBezTo>
                    <a:pt x="32892" y="7215"/>
                    <a:pt x="33531" y="6051"/>
                    <a:pt x="33896" y="4772"/>
                  </a:cubicBezTo>
                  <a:cubicBezTo>
                    <a:pt x="33987" y="4499"/>
                    <a:pt x="34033" y="4179"/>
                    <a:pt x="33873" y="3951"/>
                  </a:cubicBezTo>
                  <a:cubicBezTo>
                    <a:pt x="33753" y="3779"/>
                    <a:pt x="33580" y="3710"/>
                    <a:pt x="33389" y="3710"/>
                  </a:cubicBezTo>
                  <a:cubicBezTo>
                    <a:pt x="33073" y="3710"/>
                    <a:pt x="32705" y="3897"/>
                    <a:pt x="32435" y="4111"/>
                  </a:cubicBezTo>
                  <a:cubicBezTo>
                    <a:pt x="31522" y="4864"/>
                    <a:pt x="30746" y="5777"/>
                    <a:pt x="30153" y="6827"/>
                  </a:cubicBezTo>
                  <a:cubicBezTo>
                    <a:pt x="30563" y="5343"/>
                    <a:pt x="30700" y="3768"/>
                    <a:pt x="30495" y="2239"/>
                  </a:cubicBezTo>
                  <a:cubicBezTo>
                    <a:pt x="30449" y="1897"/>
                    <a:pt x="30335" y="1508"/>
                    <a:pt x="30016" y="1417"/>
                  </a:cubicBezTo>
                  <a:cubicBezTo>
                    <a:pt x="29975" y="1406"/>
                    <a:pt x="29935" y="1401"/>
                    <a:pt x="29896" y="1401"/>
                  </a:cubicBezTo>
                  <a:cubicBezTo>
                    <a:pt x="29605" y="1401"/>
                    <a:pt x="29352" y="1683"/>
                    <a:pt x="29171" y="1965"/>
                  </a:cubicBezTo>
                  <a:cubicBezTo>
                    <a:pt x="28190" y="3517"/>
                    <a:pt x="27596" y="5343"/>
                    <a:pt x="27505" y="7215"/>
                  </a:cubicBezTo>
                  <a:cubicBezTo>
                    <a:pt x="27414" y="6165"/>
                    <a:pt x="27003" y="5161"/>
                    <a:pt x="26364" y="4339"/>
                  </a:cubicBezTo>
                  <a:cubicBezTo>
                    <a:pt x="26139" y="4045"/>
                    <a:pt x="25783" y="3764"/>
                    <a:pt x="25455" y="3764"/>
                  </a:cubicBezTo>
                  <a:cubicBezTo>
                    <a:pt x="25350" y="3764"/>
                    <a:pt x="25248" y="3793"/>
                    <a:pt x="25154" y="3859"/>
                  </a:cubicBezTo>
                  <a:cubicBezTo>
                    <a:pt x="24834" y="4065"/>
                    <a:pt x="24834" y="4499"/>
                    <a:pt x="24880" y="4864"/>
                  </a:cubicBezTo>
                  <a:cubicBezTo>
                    <a:pt x="25108" y="7192"/>
                    <a:pt x="25930" y="9474"/>
                    <a:pt x="27528" y="11346"/>
                  </a:cubicBezTo>
                  <a:cubicBezTo>
                    <a:pt x="24720" y="15820"/>
                    <a:pt x="21068" y="19700"/>
                    <a:pt x="18124" y="24105"/>
                  </a:cubicBezTo>
                  <a:cubicBezTo>
                    <a:pt x="17256" y="25429"/>
                    <a:pt x="16435" y="26776"/>
                    <a:pt x="15704" y="28191"/>
                  </a:cubicBezTo>
                  <a:cubicBezTo>
                    <a:pt x="16982" y="24562"/>
                    <a:pt x="17918" y="20819"/>
                    <a:pt x="18512" y="17030"/>
                  </a:cubicBezTo>
                  <a:cubicBezTo>
                    <a:pt x="19196" y="12602"/>
                    <a:pt x="19402" y="8059"/>
                    <a:pt x="18420" y="3723"/>
                  </a:cubicBezTo>
                  <a:cubicBezTo>
                    <a:pt x="18010" y="2011"/>
                    <a:pt x="17028" y="25"/>
                    <a:pt x="15271" y="2"/>
                  </a:cubicBezTo>
                  <a:cubicBezTo>
                    <a:pt x="15248" y="1"/>
                    <a:pt x="15226" y="1"/>
                    <a:pt x="15204" y="1"/>
                  </a:cubicBezTo>
                  <a:close/>
                </a:path>
              </a:pathLst>
            </a:custGeom>
            <a:solidFill>
              <a:srgbClr val="A3B745"/>
            </a:solidFill>
            <a:ln>
              <a:noFill/>
            </a:ln>
          </p:spPr>
          <p:txBody>
            <a:bodyPr spcFirstLastPara="1" wrap="square" lIns="91400" tIns="91400" rIns="91400" bIns="91400" anchor="ctr" anchorCtr="0">
              <a:noAutofit/>
            </a:bodyPr>
            <a:lstStyle/>
            <a:p>
              <a:pPr marL="0" marR="0" lvl="0" indent="0" algn="l" rtl="0">
                <a:lnSpc>
                  <a:spcPct val="100000"/>
                </a:lnSpc>
                <a:spcBef>
                  <a:spcPts val="0"/>
                </a:spcBef>
                <a:spcAft>
                  <a:spcPts val="0"/>
                </a:spcAft>
                <a:buClr>
                  <a:srgbClr val="000000"/>
                </a:buClr>
                <a:buSzPts val="2801"/>
                <a:buFont typeface="Arial"/>
                <a:buNone/>
              </a:pPr>
              <a:endParaRPr sz="2801" b="0" i="0" u="none" strike="noStrike" cap="none">
                <a:solidFill>
                  <a:srgbClr val="444C55"/>
                </a:solidFill>
                <a:latin typeface="Arial"/>
                <a:ea typeface="Arial"/>
                <a:cs typeface="Arial"/>
                <a:sym typeface="Arial"/>
              </a:endParaRPr>
            </a:p>
          </p:txBody>
        </p:sp>
      </p:grpSp>
    </p:spTree>
  </p:cSld>
  <p:clrMapOvr>
    <a:masterClrMapping/>
  </p:clrMapOvr>
</p:sldLayout>
</file>

<file path=ppt/slideLayouts/slideLayout1551.xml><?xml version="1.0" encoding="utf-8"?>
<p:sldLayout xmlns:a="http://schemas.openxmlformats.org/drawingml/2006/main" xmlns:r="http://schemas.openxmlformats.org/officeDocument/2006/relationships" xmlns:p="http://schemas.openxmlformats.org/presentationml/2006/main" matchingName="2_Title and Content">
  <p:cSld name="2_Title and Content">
    <p:spTree>
      <p:nvGrpSpPr>
        <p:cNvPr id="1" name="Shape 15201"/>
        <p:cNvGrpSpPr/>
        <p:nvPr/>
      </p:nvGrpSpPr>
      <p:grpSpPr>
        <a:xfrm>
          <a:off x="0" y="0"/>
          <a:ext cx="0" cy="0"/>
          <a:chOff x="0" y="0"/>
          <a:chExt cx="0" cy="0"/>
        </a:xfrm>
      </p:grpSpPr>
      <p:grpSp>
        <p:nvGrpSpPr>
          <p:cNvPr id="15202" name="Google Shape;15202;p1300"/>
          <p:cNvGrpSpPr/>
          <p:nvPr/>
        </p:nvGrpSpPr>
        <p:grpSpPr>
          <a:xfrm>
            <a:off x="10787318" y="0"/>
            <a:ext cx="7500690" cy="2138982"/>
            <a:chOff x="7191545" y="0"/>
            <a:chExt cx="5000460" cy="1425988"/>
          </a:xfrm>
        </p:grpSpPr>
        <p:pic>
          <p:nvPicPr>
            <p:cNvPr id="15203" name="Google Shape;15203;p130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204" name="Google Shape;15204;p1300"/>
            <p:cNvGrpSpPr/>
            <p:nvPr/>
          </p:nvGrpSpPr>
          <p:grpSpPr>
            <a:xfrm>
              <a:off x="7191545" y="0"/>
              <a:ext cx="5000460" cy="1425988"/>
              <a:chOff x="7191545" y="0"/>
              <a:chExt cx="5000460" cy="1425988"/>
            </a:xfrm>
          </p:grpSpPr>
          <p:sp>
            <p:nvSpPr>
              <p:cNvPr id="15205" name="Google Shape;15205;p130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sp>
            <p:nvSpPr>
              <p:cNvPr id="15206" name="Google Shape;15206;p130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grpSp>
      </p:grpSp>
      <p:sp>
        <p:nvSpPr>
          <p:cNvPr id="15207" name="Google Shape;15207;p1300"/>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208" name="Google Shape;15208;p1300"/>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209" name="Google Shape;15209;p1300"/>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5210" name="Google Shape;15210;p1300"/>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5211" name="Google Shape;15211;p1300"/>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552.xml><?xml version="1.0" encoding="utf-8"?>
<p:sldLayout xmlns:a="http://schemas.openxmlformats.org/drawingml/2006/main" xmlns:r="http://schemas.openxmlformats.org/officeDocument/2006/relationships" xmlns:p="http://schemas.openxmlformats.org/presentationml/2006/main" matchingName="24_Photo Slide">
  <p:cSld name="24_Photo Slide">
    <p:spTree>
      <p:nvGrpSpPr>
        <p:cNvPr id="1" name="Shape 15212"/>
        <p:cNvGrpSpPr/>
        <p:nvPr/>
      </p:nvGrpSpPr>
      <p:grpSpPr>
        <a:xfrm>
          <a:off x="0" y="0"/>
          <a:ext cx="0" cy="0"/>
          <a:chOff x="0" y="0"/>
          <a:chExt cx="0" cy="0"/>
        </a:xfrm>
      </p:grpSpPr>
      <p:sp>
        <p:nvSpPr>
          <p:cNvPr id="15213" name="Google Shape;15213;p1301"/>
          <p:cNvSpPr txBox="1">
            <a:spLocks noGrp="1"/>
          </p:cNvSpPr>
          <p:nvPr>
            <p:ph type="body" idx="1"/>
          </p:nvPr>
        </p:nvSpPr>
        <p:spPr>
          <a:xfrm>
            <a:off x="685800" y="1719383"/>
            <a:ext cx="3525258" cy="4457700"/>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5214" name="Google Shape;15214;p1301"/>
          <p:cNvCxnSpPr/>
          <p:nvPr/>
        </p:nvCxnSpPr>
        <p:spPr>
          <a:xfrm>
            <a:off x="685801"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5215" name="Google Shape;15215;p1301"/>
          <p:cNvGrpSpPr/>
          <p:nvPr/>
        </p:nvGrpSpPr>
        <p:grpSpPr>
          <a:xfrm>
            <a:off x="1" y="8069137"/>
            <a:ext cx="4211045" cy="1130843"/>
            <a:chOff x="0" y="5379424"/>
            <a:chExt cx="2807363" cy="753895"/>
          </a:xfrm>
        </p:grpSpPr>
        <p:sp>
          <p:nvSpPr>
            <p:cNvPr id="15216" name="Google Shape;15216;p1301"/>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Arial"/>
                <a:ea typeface="Arial"/>
                <a:cs typeface="Arial"/>
                <a:sym typeface="Arial"/>
              </a:endParaRPr>
            </a:p>
          </p:txBody>
        </p:sp>
        <p:sp>
          <p:nvSpPr>
            <p:cNvPr id="15217" name="Google Shape;15217;p1301"/>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Arial"/>
                <a:ea typeface="Arial"/>
                <a:cs typeface="Arial"/>
                <a:sym typeface="Arial"/>
              </a:endParaRPr>
            </a:p>
          </p:txBody>
        </p:sp>
      </p:grpSp>
      <p:sp>
        <p:nvSpPr>
          <p:cNvPr id="15218" name="Google Shape;15218;p1301"/>
          <p:cNvSpPr>
            <a:spLocks noGrp="1"/>
          </p:cNvSpPr>
          <p:nvPr>
            <p:ph type="pic" idx="2"/>
          </p:nvPr>
        </p:nvSpPr>
        <p:spPr>
          <a:xfrm>
            <a:off x="4211045" y="685800"/>
            <a:ext cx="13373100" cy="8915400"/>
          </a:xfrm>
          <a:prstGeom prst="rect">
            <a:avLst/>
          </a:prstGeom>
          <a:noFill/>
          <a:ln>
            <a:noFill/>
          </a:ln>
        </p:spPr>
      </p:sp>
      <p:pic>
        <p:nvPicPr>
          <p:cNvPr id="15219" name="Google Shape;15219;p1301"/>
          <p:cNvPicPr preferRelativeResize="0"/>
          <p:nvPr/>
        </p:nvPicPr>
        <p:blipFill rotWithShape="1">
          <a:blip r:embed="rId2">
            <a:alphaModFix/>
          </a:blip>
          <a:srcRect/>
          <a:stretch/>
        </p:blipFill>
        <p:spPr>
          <a:xfrm>
            <a:off x="770017" y="6578303"/>
            <a:ext cx="3037970" cy="1367910"/>
          </a:xfrm>
          <a:prstGeom prst="rect">
            <a:avLst/>
          </a:prstGeom>
          <a:noFill/>
          <a:ln>
            <a:noFill/>
          </a:ln>
        </p:spPr>
      </p:pic>
    </p:spTree>
  </p:cSld>
  <p:clrMapOvr>
    <a:masterClrMapping/>
  </p:clrMapOvr>
</p:sldLayout>
</file>

<file path=ppt/slideLayouts/slideLayout155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5225"/>
        <p:cNvGrpSpPr/>
        <p:nvPr/>
      </p:nvGrpSpPr>
      <p:grpSpPr>
        <a:xfrm>
          <a:off x="0" y="0"/>
          <a:ext cx="0" cy="0"/>
          <a:chOff x="0" y="0"/>
          <a:chExt cx="0" cy="0"/>
        </a:xfrm>
      </p:grpSpPr>
      <p:grpSp>
        <p:nvGrpSpPr>
          <p:cNvPr id="15226" name="Google Shape;15226;p98"/>
          <p:cNvGrpSpPr/>
          <p:nvPr/>
        </p:nvGrpSpPr>
        <p:grpSpPr>
          <a:xfrm>
            <a:off x="10787315" y="2"/>
            <a:ext cx="7500689" cy="2138988"/>
            <a:chOff x="7191542" y="1"/>
            <a:chExt cx="5000459" cy="1425992"/>
          </a:xfrm>
        </p:grpSpPr>
        <p:pic>
          <p:nvPicPr>
            <p:cNvPr id="15227" name="Google Shape;15227;p9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228" name="Google Shape;15228;p98"/>
            <p:cNvGrpSpPr/>
            <p:nvPr/>
          </p:nvGrpSpPr>
          <p:grpSpPr>
            <a:xfrm>
              <a:off x="7191542" y="1"/>
              <a:ext cx="5000459" cy="1425992"/>
              <a:chOff x="7186272" y="0"/>
              <a:chExt cx="5005729" cy="1427495"/>
            </a:xfrm>
          </p:grpSpPr>
          <p:sp>
            <p:nvSpPr>
              <p:cNvPr id="15229" name="Google Shape;15229;p9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Arial"/>
                  <a:ea typeface="Arial"/>
                  <a:cs typeface="Arial"/>
                  <a:sym typeface="Arial"/>
                </a:endParaRPr>
              </a:p>
            </p:txBody>
          </p:sp>
          <p:sp>
            <p:nvSpPr>
              <p:cNvPr id="15230" name="Google Shape;15230;p9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Arial"/>
                  <a:ea typeface="Arial"/>
                  <a:cs typeface="Arial"/>
                  <a:sym typeface="Arial"/>
                </a:endParaRPr>
              </a:p>
            </p:txBody>
          </p:sp>
        </p:grpSp>
      </p:grpSp>
      <p:sp>
        <p:nvSpPr>
          <p:cNvPr id="15231" name="Google Shape;15231;p98"/>
          <p:cNvSpPr txBox="1">
            <a:spLocks noGrp="1"/>
          </p:cNvSpPr>
          <p:nvPr>
            <p:ph type="title"/>
          </p:nvPr>
        </p:nvSpPr>
        <p:spPr>
          <a:xfrm>
            <a:off x="914400" y="547691"/>
            <a:ext cx="16459200" cy="1988345"/>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232" name="Google Shape;15232;p98"/>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500"/>
              </a:spcBef>
              <a:spcAft>
                <a:spcPts val="0"/>
              </a:spcAft>
              <a:buSzPts val="1800"/>
              <a:buChar char="•"/>
              <a:defRPr/>
            </a:lvl1pPr>
            <a:lvl2pPr marL="914400" lvl="1" indent="-342900" algn="l">
              <a:lnSpc>
                <a:spcPct val="90000"/>
              </a:lnSpc>
              <a:spcBef>
                <a:spcPts val="750"/>
              </a:spcBef>
              <a:spcAft>
                <a:spcPts val="0"/>
              </a:spcAft>
              <a:buSzPts val="1800"/>
              <a:buChar char="•"/>
              <a:defRPr/>
            </a:lvl2pPr>
            <a:lvl3pPr marL="1371600" lvl="2" indent="-342900" algn="l">
              <a:lnSpc>
                <a:spcPct val="90000"/>
              </a:lnSpc>
              <a:spcBef>
                <a:spcPts val="750"/>
              </a:spcBef>
              <a:spcAft>
                <a:spcPts val="0"/>
              </a:spcAft>
              <a:buSzPts val="1800"/>
              <a:buChar char="•"/>
              <a:defRPr/>
            </a:lvl3pPr>
            <a:lvl4pPr marL="1828800" lvl="3" indent="-342900" algn="l">
              <a:lnSpc>
                <a:spcPct val="90000"/>
              </a:lnSpc>
              <a:spcBef>
                <a:spcPts val="750"/>
              </a:spcBef>
              <a:spcAft>
                <a:spcPts val="0"/>
              </a:spcAft>
              <a:buSzPts val="1800"/>
              <a:buChar char="•"/>
              <a:defRPr/>
            </a:lvl4pPr>
            <a:lvl5pPr marL="2286000" lvl="4" indent="-342900" algn="l">
              <a:lnSpc>
                <a:spcPct val="90000"/>
              </a:lnSpc>
              <a:spcBef>
                <a:spcPts val="750"/>
              </a:spcBef>
              <a:spcAft>
                <a:spcPts val="0"/>
              </a:spcAft>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233" name="Google Shape;15233;p98"/>
          <p:cNvSpPr txBox="1">
            <a:spLocks noGrp="1"/>
          </p:cNvSpPr>
          <p:nvPr>
            <p:ph type="sldNum" idx="12"/>
          </p:nvPr>
        </p:nvSpPr>
        <p:spPr>
          <a:xfrm>
            <a:off x="13258800" y="9534529"/>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5234" name="Google Shape;15234;p9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cxnSp>
        <p:nvCxnSpPr>
          <p:cNvPr id="15235" name="Google Shape;15235;p98"/>
          <p:cNvCxnSpPr/>
          <p:nvPr/>
        </p:nvCxnSpPr>
        <p:spPr>
          <a:xfrm>
            <a:off x="1056473" y="2138990"/>
            <a:ext cx="1645920" cy="0"/>
          </a:xfrm>
          <a:prstGeom prst="straightConnector1">
            <a:avLst/>
          </a:prstGeom>
          <a:noFill/>
          <a:ln w="31750" cap="flat" cmpd="sng">
            <a:solidFill>
              <a:schemeClr val="accent3"/>
            </a:solidFill>
            <a:prstDash val="solid"/>
            <a:miter lim="800000"/>
            <a:headEnd type="none" w="sm" len="sm"/>
            <a:tailEnd type="none" w="sm" len="sm"/>
          </a:ln>
        </p:spPr>
      </p:cxnSp>
      <p:sp>
        <p:nvSpPr>
          <p:cNvPr id="15236" name="Google Shape;15236;p98"/>
          <p:cNvSpPr txBox="1">
            <a:spLocks noGrp="1"/>
          </p:cNvSpPr>
          <p:nvPr>
            <p:ph type="ftr" idx="11"/>
          </p:nvPr>
        </p:nvSpPr>
        <p:spPr>
          <a:xfrm>
            <a:off x="914400" y="9534529"/>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554.xml><?xml version="1.0" encoding="utf-8"?>
<p:sldLayout xmlns:a="http://schemas.openxmlformats.org/drawingml/2006/main" xmlns:r="http://schemas.openxmlformats.org/officeDocument/2006/relationships" xmlns:p="http://schemas.openxmlformats.org/presentationml/2006/main" matchingName="Cover">
  <p:cSld name="Cover">
    <p:spTree>
      <p:nvGrpSpPr>
        <p:cNvPr id="1" name="Shape 15237"/>
        <p:cNvGrpSpPr/>
        <p:nvPr/>
      </p:nvGrpSpPr>
      <p:grpSpPr>
        <a:xfrm>
          <a:off x="0" y="0"/>
          <a:ext cx="0" cy="0"/>
          <a:chOff x="0" y="0"/>
          <a:chExt cx="0" cy="0"/>
        </a:xfrm>
      </p:grpSpPr>
      <p:sp>
        <p:nvSpPr>
          <p:cNvPr id="15238" name="Google Shape;15238;p1614"/>
          <p:cNvSpPr/>
          <p:nvPr/>
        </p:nvSpPr>
        <p:spPr>
          <a:xfrm>
            <a:off x="1353552" y="1941623"/>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Arial"/>
              <a:ea typeface="Arial"/>
              <a:cs typeface="Arial"/>
              <a:sym typeface="Arial"/>
            </a:endParaRPr>
          </a:p>
        </p:txBody>
      </p:sp>
      <p:sp>
        <p:nvSpPr>
          <p:cNvPr id="15239" name="Google Shape;15239;p1614"/>
          <p:cNvSpPr txBox="1">
            <a:spLocks noGrp="1"/>
          </p:cNvSpPr>
          <p:nvPr>
            <p:ph type="ctrTitle"/>
          </p:nvPr>
        </p:nvSpPr>
        <p:spPr>
          <a:xfrm>
            <a:off x="2119969" y="2342000"/>
            <a:ext cx="7791650" cy="2739509"/>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Arial"/>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240" name="Google Shape;15240;p1614"/>
          <p:cNvSpPr txBox="1">
            <a:spLocks noGrp="1"/>
          </p:cNvSpPr>
          <p:nvPr>
            <p:ph type="subTitle" idx="1"/>
          </p:nvPr>
        </p:nvSpPr>
        <p:spPr>
          <a:xfrm>
            <a:off x="2119969" y="5650297"/>
            <a:ext cx="7791650" cy="1479854"/>
          </a:xfrm>
          <a:prstGeom prst="rect">
            <a:avLst/>
          </a:prstGeom>
          <a:noFill/>
          <a:ln>
            <a:noFill/>
          </a:ln>
        </p:spPr>
        <p:txBody>
          <a:bodyPr spcFirstLastPara="1" wrap="square" lIns="91425" tIns="45700" rIns="91425" bIns="45700" anchor="t" anchorCtr="0">
            <a:normAutofit/>
          </a:bodyPr>
          <a:lstStyle>
            <a:lvl1pPr lvl="0" algn="l">
              <a:lnSpc>
                <a:spcPct val="90000"/>
              </a:lnSpc>
              <a:spcBef>
                <a:spcPts val="1500"/>
              </a:spcBef>
              <a:spcAft>
                <a:spcPts val="0"/>
              </a:spcAft>
              <a:buSzPts val="3600"/>
              <a:buNone/>
              <a:defRPr sz="3600">
                <a:solidFill>
                  <a:schemeClr val="dk1"/>
                </a:solidFill>
              </a:defRPr>
            </a:lvl1pPr>
            <a:lvl2pPr lvl="1" algn="ctr">
              <a:lnSpc>
                <a:spcPct val="90000"/>
              </a:lnSpc>
              <a:spcBef>
                <a:spcPts val="750"/>
              </a:spcBef>
              <a:spcAft>
                <a:spcPts val="0"/>
              </a:spcAft>
              <a:buSzPts val="3000"/>
              <a:buNone/>
              <a:defRPr sz="3000"/>
            </a:lvl2pPr>
            <a:lvl3pPr lvl="2" algn="ctr">
              <a:lnSpc>
                <a:spcPct val="90000"/>
              </a:lnSpc>
              <a:spcBef>
                <a:spcPts val="750"/>
              </a:spcBef>
              <a:spcAft>
                <a:spcPts val="0"/>
              </a:spcAft>
              <a:buSzPts val="2700"/>
              <a:buNone/>
              <a:defRPr sz="2700"/>
            </a:lvl3pPr>
            <a:lvl4pPr lvl="3" algn="ctr">
              <a:lnSpc>
                <a:spcPct val="90000"/>
              </a:lnSpc>
              <a:spcBef>
                <a:spcPts val="750"/>
              </a:spcBef>
              <a:spcAft>
                <a:spcPts val="0"/>
              </a:spcAft>
              <a:buSzPts val="2400"/>
              <a:buNone/>
              <a:defRPr sz="2400"/>
            </a:lvl4pPr>
            <a:lvl5pPr lvl="4" algn="ctr">
              <a:lnSpc>
                <a:spcPct val="90000"/>
              </a:lnSpc>
              <a:spcBef>
                <a:spcPts val="750"/>
              </a:spcBef>
              <a:spcAft>
                <a:spcPts val="0"/>
              </a:spcAft>
              <a:buSzPts val="2400"/>
              <a:buNone/>
              <a:defRPr sz="2400"/>
            </a:lvl5pPr>
            <a:lvl6pPr lvl="5" algn="ctr">
              <a:lnSpc>
                <a:spcPct val="90000"/>
              </a:lnSpc>
              <a:spcBef>
                <a:spcPts val="75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cxnSp>
        <p:nvCxnSpPr>
          <p:cNvPr id="15241" name="Google Shape;15241;p1614"/>
          <p:cNvCxnSpPr/>
          <p:nvPr/>
        </p:nvCxnSpPr>
        <p:spPr>
          <a:xfrm>
            <a:off x="2280083" y="5261982"/>
            <a:ext cx="3429000" cy="0"/>
          </a:xfrm>
          <a:prstGeom prst="straightConnector1">
            <a:avLst/>
          </a:prstGeom>
          <a:noFill/>
          <a:ln w="31750" cap="flat" cmpd="sng">
            <a:solidFill>
              <a:schemeClr val="accent3"/>
            </a:solidFill>
            <a:prstDash val="solid"/>
            <a:miter lim="800000"/>
            <a:headEnd type="none" w="sm" len="sm"/>
            <a:tailEnd type="none" w="sm" len="sm"/>
          </a:ln>
        </p:spPr>
      </p:cxnSp>
      <p:sp>
        <p:nvSpPr>
          <p:cNvPr id="15242" name="Google Shape;15242;p1614"/>
          <p:cNvSpPr>
            <a:spLocks noGrp="1"/>
          </p:cNvSpPr>
          <p:nvPr>
            <p:ph type="pic" idx="2"/>
          </p:nvPr>
        </p:nvSpPr>
        <p:spPr>
          <a:xfrm>
            <a:off x="10678028" y="350873"/>
            <a:ext cx="7609974" cy="8915400"/>
          </a:xfrm>
          <a:prstGeom prst="rect">
            <a:avLst/>
          </a:prstGeom>
          <a:noFill/>
          <a:ln>
            <a:noFill/>
          </a:ln>
        </p:spPr>
      </p:sp>
      <p:grpSp>
        <p:nvGrpSpPr>
          <p:cNvPr id="15243" name="Google Shape;15243;p1614"/>
          <p:cNvGrpSpPr/>
          <p:nvPr/>
        </p:nvGrpSpPr>
        <p:grpSpPr>
          <a:xfrm>
            <a:off x="0" y="7530526"/>
            <a:ext cx="18288000" cy="2756480"/>
            <a:chOff x="0" y="5020348"/>
            <a:chExt cx="12192000" cy="1837653"/>
          </a:xfrm>
        </p:grpSpPr>
        <p:sp>
          <p:nvSpPr>
            <p:cNvPr id="15244" name="Google Shape;15244;p1614"/>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Arial"/>
                <a:ea typeface="Arial"/>
                <a:cs typeface="Arial"/>
                <a:sym typeface="Arial"/>
              </a:endParaRPr>
            </a:p>
          </p:txBody>
        </p:sp>
        <p:sp>
          <p:nvSpPr>
            <p:cNvPr id="15245" name="Google Shape;15245;p1614"/>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Arial"/>
                <a:ea typeface="Arial"/>
                <a:cs typeface="Arial"/>
                <a:sym typeface="Arial"/>
              </a:endParaRPr>
            </a:p>
          </p:txBody>
        </p:sp>
        <p:pic>
          <p:nvPicPr>
            <p:cNvPr id="15246" name="Google Shape;15246;p1614"/>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1555.xml><?xml version="1.0" encoding="utf-8"?>
<p:sldLayout xmlns:a="http://schemas.openxmlformats.org/drawingml/2006/main" xmlns:r="http://schemas.openxmlformats.org/officeDocument/2006/relationships" xmlns:p="http://schemas.openxmlformats.org/presentationml/2006/main" matchingName="Divider">
  <p:cSld name="Divider">
    <p:bg>
      <p:bgPr>
        <a:solidFill>
          <a:schemeClr val="lt2"/>
        </a:solidFill>
        <a:effectLst/>
      </p:bgPr>
    </p:bg>
    <p:spTree>
      <p:nvGrpSpPr>
        <p:cNvPr id="1" name="Shape 15247"/>
        <p:cNvGrpSpPr/>
        <p:nvPr/>
      </p:nvGrpSpPr>
      <p:grpSpPr>
        <a:xfrm>
          <a:off x="0" y="0"/>
          <a:ext cx="0" cy="0"/>
          <a:chOff x="0" y="0"/>
          <a:chExt cx="0" cy="0"/>
        </a:xfrm>
      </p:grpSpPr>
      <p:grpSp>
        <p:nvGrpSpPr>
          <p:cNvPr id="15248" name="Google Shape;15248;p1615"/>
          <p:cNvGrpSpPr/>
          <p:nvPr/>
        </p:nvGrpSpPr>
        <p:grpSpPr>
          <a:xfrm>
            <a:off x="0" y="7530524"/>
            <a:ext cx="18288000" cy="2756480"/>
            <a:chOff x="0" y="5020347"/>
            <a:chExt cx="12192000" cy="1837653"/>
          </a:xfrm>
        </p:grpSpPr>
        <p:sp>
          <p:nvSpPr>
            <p:cNvPr id="15249" name="Google Shape;15249;p1615"/>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Arial"/>
                <a:ea typeface="Arial"/>
                <a:cs typeface="Arial"/>
                <a:sym typeface="Arial"/>
              </a:endParaRPr>
            </a:p>
          </p:txBody>
        </p:sp>
        <p:sp>
          <p:nvSpPr>
            <p:cNvPr id="15250" name="Google Shape;15250;p1615"/>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Arial"/>
                <a:ea typeface="Arial"/>
                <a:cs typeface="Arial"/>
                <a:sym typeface="Arial"/>
              </a:endParaRPr>
            </a:p>
          </p:txBody>
        </p:sp>
        <p:sp>
          <p:nvSpPr>
            <p:cNvPr id="15251" name="Google Shape;15251;p1615"/>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Arial"/>
                <a:ea typeface="Arial"/>
                <a:cs typeface="Arial"/>
                <a:sym typeface="Arial"/>
              </a:endParaRPr>
            </a:p>
          </p:txBody>
        </p:sp>
        <p:pic>
          <p:nvPicPr>
            <p:cNvPr id="15252" name="Google Shape;15252;p1615"/>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5253" name="Google Shape;15253;p1615"/>
          <p:cNvSpPr txBox="1">
            <a:spLocks noGrp="1"/>
          </p:cNvSpPr>
          <p:nvPr>
            <p:ph type="title"/>
          </p:nvPr>
        </p:nvSpPr>
        <p:spPr>
          <a:xfrm>
            <a:off x="2119967" y="1052626"/>
            <a:ext cx="14048070" cy="3022019"/>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254" name="Google Shape;15254;p1615"/>
          <p:cNvSpPr txBox="1">
            <a:spLocks noGrp="1"/>
          </p:cNvSpPr>
          <p:nvPr>
            <p:ph type="subTitle" idx="1"/>
          </p:nvPr>
        </p:nvSpPr>
        <p:spPr>
          <a:xfrm>
            <a:off x="2119967" y="4622462"/>
            <a:ext cx="14048070" cy="1479854"/>
          </a:xfrm>
          <a:prstGeom prst="rect">
            <a:avLst/>
          </a:prstGeom>
          <a:noFill/>
          <a:ln>
            <a:noFill/>
          </a:ln>
        </p:spPr>
        <p:txBody>
          <a:bodyPr spcFirstLastPara="1" wrap="square" lIns="91425" tIns="45700" rIns="91425" bIns="45700" anchor="t" anchorCtr="0">
            <a:normAutofit/>
          </a:bodyPr>
          <a:lstStyle>
            <a:lvl1pPr lvl="0" algn="l">
              <a:lnSpc>
                <a:spcPct val="90000"/>
              </a:lnSpc>
              <a:spcBef>
                <a:spcPts val="1500"/>
              </a:spcBef>
              <a:spcAft>
                <a:spcPts val="0"/>
              </a:spcAft>
              <a:buSzPts val="3600"/>
              <a:buNone/>
              <a:defRPr sz="3600">
                <a:solidFill>
                  <a:schemeClr val="dk1"/>
                </a:solidFill>
              </a:defRPr>
            </a:lvl1pPr>
            <a:lvl2pPr lvl="1" algn="ctr">
              <a:lnSpc>
                <a:spcPct val="90000"/>
              </a:lnSpc>
              <a:spcBef>
                <a:spcPts val="750"/>
              </a:spcBef>
              <a:spcAft>
                <a:spcPts val="0"/>
              </a:spcAft>
              <a:buSzPts val="3000"/>
              <a:buNone/>
              <a:defRPr sz="3000"/>
            </a:lvl2pPr>
            <a:lvl3pPr lvl="2" algn="ctr">
              <a:lnSpc>
                <a:spcPct val="90000"/>
              </a:lnSpc>
              <a:spcBef>
                <a:spcPts val="750"/>
              </a:spcBef>
              <a:spcAft>
                <a:spcPts val="0"/>
              </a:spcAft>
              <a:buSzPts val="2700"/>
              <a:buNone/>
              <a:defRPr sz="2700"/>
            </a:lvl3pPr>
            <a:lvl4pPr lvl="3" algn="ctr">
              <a:lnSpc>
                <a:spcPct val="90000"/>
              </a:lnSpc>
              <a:spcBef>
                <a:spcPts val="750"/>
              </a:spcBef>
              <a:spcAft>
                <a:spcPts val="0"/>
              </a:spcAft>
              <a:buSzPts val="2400"/>
              <a:buNone/>
              <a:defRPr sz="2400"/>
            </a:lvl4pPr>
            <a:lvl5pPr lvl="4" algn="ctr">
              <a:lnSpc>
                <a:spcPct val="90000"/>
              </a:lnSpc>
              <a:spcBef>
                <a:spcPts val="750"/>
              </a:spcBef>
              <a:spcAft>
                <a:spcPts val="0"/>
              </a:spcAft>
              <a:buSzPts val="2400"/>
              <a:buNone/>
              <a:defRPr sz="2400"/>
            </a:lvl5pPr>
            <a:lvl6pPr lvl="5" algn="ctr">
              <a:lnSpc>
                <a:spcPct val="90000"/>
              </a:lnSpc>
              <a:spcBef>
                <a:spcPts val="75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cxnSp>
        <p:nvCxnSpPr>
          <p:cNvPr id="15255" name="Google Shape;15255;p1615"/>
          <p:cNvCxnSpPr/>
          <p:nvPr/>
        </p:nvCxnSpPr>
        <p:spPr>
          <a:xfrm>
            <a:off x="2280083" y="4217727"/>
            <a:ext cx="3429000" cy="0"/>
          </a:xfrm>
          <a:prstGeom prst="straightConnector1">
            <a:avLst/>
          </a:prstGeom>
          <a:noFill/>
          <a:ln w="31750" cap="flat" cmpd="sng">
            <a:solidFill>
              <a:schemeClr val="accent3"/>
            </a:solidFill>
            <a:prstDash val="solid"/>
            <a:miter lim="800000"/>
            <a:headEnd type="none" w="sm" len="sm"/>
            <a:tailEnd type="none" w="sm" len="sm"/>
          </a:ln>
        </p:spPr>
      </p:cxnSp>
    </p:spTree>
  </p:cSld>
  <p:clrMapOvr>
    <a:masterClrMapping/>
  </p:clrMapOvr>
</p:sldLayout>
</file>

<file path=ppt/slideLayouts/slideLayout1556.xml><?xml version="1.0" encoding="utf-8"?>
<p:sldLayout xmlns:a="http://schemas.openxmlformats.org/drawingml/2006/main" xmlns:r="http://schemas.openxmlformats.org/officeDocument/2006/relationships" xmlns:p="http://schemas.openxmlformats.org/presentationml/2006/main" matchingName="Photo Slide">
  <p:cSld name="Photo Slide">
    <p:spTree>
      <p:nvGrpSpPr>
        <p:cNvPr id="1" name="Shape 15256"/>
        <p:cNvGrpSpPr/>
        <p:nvPr/>
      </p:nvGrpSpPr>
      <p:grpSpPr>
        <a:xfrm>
          <a:off x="0" y="0"/>
          <a:ext cx="0" cy="0"/>
          <a:chOff x="0" y="0"/>
          <a:chExt cx="0" cy="0"/>
        </a:xfrm>
      </p:grpSpPr>
      <p:sp>
        <p:nvSpPr>
          <p:cNvPr id="15257" name="Google Shape;15257;p1616"/>
          <p:cNvSpPr txBox="1">
            <a:spLocks noGrp="1"/>
          </p:cNvSpPr>
          <p:nvPr>
            <p:ph type="body" idx="1"/>
          </p:nvPr>
        </p:nvSpPr>
        <p:spPr>
          <a:xfrm>
            <a:off x="685802" y="1719387"/>
            <a:ext cx="3525254" cy="445769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500"/>
              </a:spcBef>
              <a:spcAft>
                <a:spcPts val="0"/>
              </a:spcAft>
              <a:buSzPts val="3600"/>
              <a:buNone/>
              <a:defRPr b="0">
                <a:solidFill>
                  <a:schemeClr val="dk1"/>
                </a:solidFill>
              </a:defRPr>
            </a:lvl1pPr>
            <a:lvl2pPr marL="914400" lvl="1" indent="-342900" algn="l">
              <a:lnSpc>
                <a:spcPct val="90000"/>
              </a:lnSpc>
              <a:spcBef>
                <a:spcPts val="750"/>
              </a:spcBef>
              <a:spcAft>
                <a:spcPts val="0"/>
              </a:spcAft>
              <a:buSzPts val="1800"/>
              <a:buChar char="•"/>
              <a:defRPr/>
            </a:lvl2pPr>
            <a:lvl3pPr marL="1371600" lvl="2" indent="-342900" algn="l">
              <a:lnSpc>
                <a:spcPct val="90000"/>
              </a:lnSpc>
              <a:spcBef>
                <a:spcPts val="750"/>
              </a:spcBef>
              <a:spcAft>
                <a:spcPts val="0"/>
              </a:spcAft>
              <a:buSzPts val="1800"/>
              <a:buChar char="•"/>
              <a:defRPr/>
            </a:lvl3pPr>
            <a:lvl4pPr marL="1828800" lvl="3" indent="-342900" algn="l">
              <a:lnSpc>
                <a:spcPct val="90000"/>
              </a:lnSpc>
              <a:spcBef>
                <a:spcPts val="750"/>
              </a:spcBef>
              <a:spcAft>
                <a:spcPts val="0"/>
              </a:spcAft>
              <a:buSzPts val="1800"/>
              <a:buChar char="•"/>
              <a:defRPr/>
            </a:lvl4pPr>
            <a:lvl5pPr marL="2286000" lvl="4" indent="-342900" algn="l">
              <a:lnSpc>
                <a:spcPct val="90000"/>
              </a:lnSpc>
              <a:spcBef>
                <a:spcPts val="750"/>
              </a:spcBef>
              <a:spcAft>
                <a:spcPts val="0"/>
              </a:spcAft>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5258" name="Google Shape;15258;p1616"/>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5259" name="Google Shape;15259;p1616"/>
          <p:cNvGrpSpPr/>
          <p:nvPr/>
        </p:nvGrpSpPr>
        <p:grpSpPr>
          <a:xfrm>
            <a:off x="0" y="8069143"/>
            <a:ext cx="4211052" cy="1130837"/>
            <a:chOff x="0" y="5379426"/>
            <a:chExt cx="2807368" cy="753891"/>
          </a:xfrm>
        </p:grpSpPr>
        <p:sp>
          <p:nvSpPr>
            <p:cNvPr id="15260" name="Google Shape;15260;p1616"/>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Arial"/>
                <a:ea typeface="Arial"/>
                <a:cs typeface="Arial"/>
                <a:sym typeface="Arial"/>
              </a:endParaRPr>
            </a:p>
          </p:txBody>
        </p:sp>
        <p:sp>
          <p:nvSpPr>
            <p:cNvPr id="15261" name="Google Shape;15261;p1616"/>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Arial"/>
                <a:ea typeface="Arial"/>
                <a:cs typeface="Arial"/>
                <a:sym typeface="Arial"/>
              </a:endParaRPr>
            </a:p>
          </p:txBody>
        </p:sp>
      </p:grpSp>
      <p:sp>
        <p:nvSpPr>
          <p:cNvPr id="15262" name="Google Shape;15262;p1616"/>
          <p:cNvSpPr>
            <a:spLocks noGrp="1"/>
          </p:cNvSpPr>
          <p:nvPr>
            <p:ph type="pic" idx="2"/>
          </p:nvPr>
        </p:nvSpPr>
        <p:spPr>
          <a:xfrm>
            <a:off x="4211052" y="685803"/>
            <a:ext cx="13373100" cy="8915397"/>
          </a:xfrm>
          <a:prstGeom prst="rect">
            <a:avLst/>
          </a:prstGeom>
          <a:noFill/>
          <a:ln>
            <a:noFill/>
          </a:ln>
        </p:spPr>
      </p:sp>
      <p:pic>
        <p:nvPicPr>
          <p:cNvPr id="15263" name="Google Shape;15263;p1616"/>
          <p:cNvPicPr preferRelativeResize="0"/>
          <p:nvPr/>
        </p:nvPicPr>
        <p:blipFill rotWithShape="1">
          <a:blip r:embed="rId2">
            <a:alphaModFix/>
          </a:blip>
          <a:srcRect/>
          <a:stretch/>
        </p:blipFill>
        <p:spPr>
          <a:xfrm>
            <a:off x="770024" y="6578307"/>
            <a:ext cx="3037973" cy="1367910"/>
          </a:xfrm>
          <a:prstGeom prst="rect">
            <a:avLst/>
          </a:prstGeom>
          <a:noFill/>
          <a:ln>
            <a:noFill/>
          </a:ln>
        </p:spPr>
      </p:pic>
    </p:spTree>
  </p:cSld>
  <p:clrMapOvr>
    <a:masterClrMapping/>
  </p:clrMapOvr>
</p:sldLayout>
</file>

<file path=ppt/slideLayouts/slideLayout1557.xml><?xml version="1.0" encoding="utf-8"?>
<p:sldLayout xmlns:a="http://schemas.openxmlformats.org/drawingml/2006/main" xmlns:r="http://schemas.openxmlformats.org/officeDocument/2006/relationships" xmlns:p="http://schemas.openxmlformats.org/presentationml/2006/main" matchingName="Quotation">
  <p:cSld name="Quotation">
    <p:spTree>
      <p:nvGrpSpPr>
        <p:cNvPr id="1" name="Shape 15264"/>
        <p:cNvGrpSpPr/>
        <p:nvPr/>
      </p:nvGrpSpPr>
      <p:grpSpPr>
        <a:xfrm>
          <a:off x="0" y="0"/>
          <a:ext cx="0" cy="0"/>
          <a:chOff x="0" y="0"/>
          <a:chExt cx="0" cy="0"/>
        </a:xfrm>
      </p:grpSpPr>
      <p:sp>
        <p:nvSpPr>
          <p:cNvPr id="15265" name="Google Shape;15265;p1617"/>
          <p:cNvSpPr/>
          <p:nvPr/>
        </p:nvSpPr>
        <p:spPr>
          <a:xfrm>
            <a:off x="2141036" y="2081804"/>
            <a:ext cx="15232565" cy="5260404"/>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Arial"/>
              <a:ea typeface="Arial"/>
              <a:cs typeface="Arial"/>
              <a:sym typeface="Arial"/>
            </a:endParaRPr>
          </a:p>
        </p:txBody>
      </p:sp>
      <p:sp>
        <p:nvSpPr>
          <p:cNvPr id="15266" name="Google Shape;15266;p1617"/>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267" name="Google Shape;15267;p1617"/>
          <p:cNvSpPr txBox="1">
            <a:spLocks noGrp="1"/>
          </p:cNvSpPr>
          <p:nvPr>
            <p:ph type="body" idx="1"/>
          </p:nvPr>
        </p:nvSpPr>
        <p:spPr>
          <a:xfrm>
            <a:off x="2141036" y="7511184"/>
            <a:ext cx="15232566" cy="12377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500"/>
              </a:spcBef>
              <a:spcAft>
                <a:spcPts val="0"/>
              </a:spcAft>
              <a:buSzPts val="3600"/>
              <a:buNone/>
              <a:defRPr/>
            </a:lvl1pPr>
            <a:lvl2pPr marL="914400" lvl="1" indent="-342900" algn="l">
              <a:lnSpc>
                <a:spcPct val="90000"/>
              </a:lnSpc>
              <a:spcBef>
                <a:spcPts val="750"/>
              </a:spcBef>
              <a:spcAft>
                <a:spcPts val="0"/>
              </a:spcAft>
              <a:buSzPts val="1800"/>
              <a:buChar char="•"/>
              <a:defRPr/>
            </a:lvl2pPr>
            <a:lvl3pPr marL="1371600" lvl="2" indent="-342900" algn="l">
              <a:lnSpc>
                <a:spcPct val="90000"/>
              </a:lnSpc>
              <a:spcBef>
                <a:spcPts val="750"/>
              </a:spcBef>
              <a:spcAft>
                <a:spcPts val="0"/>
              </a:spcAft>
              <a:buSzPts val="1800"/>
              <a:buChar char="•"/>
              <a:defRPr/>
            </a:lvl3pPr>
            <a:lvl4pPr marL="1828800" lvl="3" indent="-342900" algn="l">
              <a:lnSpc>
                <a:spcPct val="90000"/>
              </a:lnSpc>
              <a:spcBef>
                <a:spcPts val="750"/>
              </a:spcBef>
              <a:spcAft>
                <a:spcPts val="0"/>
              </a:spcAft>
              <a:buSzPts val="1800"/>
              <a:buChar char="•"/>
              <a:defRPr/>
            </a:lvl4pPr>
            <a:lvl5pPr marL="2286000" lvl="4" indent="-342900" algn="l">
              <a:lnSpc>
                <a:spcPct val="90000"/>
              </a:lnSpc>
              <a:spcBef>
                <a:spcPts val="750"/>
              </a:spcBef>
              <a:spcAft>
                <a:spcPts val="0"/>
              </a:spcAft>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268" name="Google Shape;15268;p1617"/>
          <p:cNvSpPr txBox="1">
            <a:spLocks noGrp="1"/>
          </p:cNvSpPr>
          <p:nvPr>
            <p:ph type="sldNum" idx="12"/>
          </p:nvPr>
        </p:nvSpPr>
        <p:spPr>
          <a:xfrm>
            <a:off x="13258800" y="9534529"/>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5269" name="Google Shape;15269;p161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5270" name="Google Shape;15270;p1617"/>
          <p:cNvSpPr txBox="1">
            <a:spLocks noGrp="1"/>
          </p:cNvSpPr>
          <p:nvPr>
            <p:ph type="ftr" idx="11"/>
          </p:nvPr>
        </p:nvSpPr>
        <p:spPr>
          <a:xfrm>
            <a:off x="914400" y="9534529"/>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5271" name="Google Shape;15271;p1617"/>
          <p:cNvGrpSpPr/>
          <p:nvPr/>
        </p:nvGrpSpPr>
        <p:grpSpPr>
          <a:xfrm>
            <a:off x="10787315" y="2"/>
            <a:ext cx="7500689" cy="2138988"/>
            <a:chOff x="7191542" y="1"/>
            <a:chExt cx="5000459" cy="1425992"/>
          </a:xfrm>
        </p:grpSpPr>
        <p:pic>
          <p:nvPicPr>
            <p:cNvPr id="15272" name="Google Shape;15272;p161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273" name="Google Shape;15273;p1617"/>
            <p:cNvGrpSpPr/>
            <p:nvPr/>
          </p:nvGrpSpPr>
          <p:grpSpPr>
            <a:xfrm>
              <a:off x="7191542" y="1"/>
              <a:ext cx="5000459" cy="1425992"/>
              <a:chOff x="7186272" y="0"/>
              <a:chExt cx="5005729" cy="1427495"/>
            </a:xfrm>
          </p:grpSpPr>
          <p:sp>
            <p:nvSpPr>
              <p:cNvPr id="15274" name="Google Shape;15274;p161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Arial"/>
                  <a:ea typeface="Arial"/>
                  <a:cs typeface="Arial"/>
                  <a:sym typeface="Arial"/>
                </a:endParaRPr>
              </a:p>
            </p:txBody>
          </p:sp>
          <p:sp>
            <p:nvSpPr>
              <p:cNvPr id="15275" name="Google Shape;15275;p161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Arial"/>
                  <a:ea typeface="Arial"/>
                  <a:cs typeface="Arial"/>
                  <a:sym typeface="Arial"/>
                </a:endParaRPr>
              </a:p>
            </p:txBody>
          </p:sp>
        </p:grpSp>
      </p:grpSp>
      <p:sp>
        <p:nvSpPr>
          <p:cNvPr id="15276" name="Google Shape;15276;p1617" descr="Open quotation mark with solid fill"/>
          <p:cNvSpPr/>
          <p:nvPr/>
        </p:nvSpPr>
        <p:spPr>
          <a:xfrm>
            <a:off x="167269" y="204787"/>
            <a:ext cx="3055145" cy="305514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558.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15277"/>
        <p:cNvGrpSpPr/>
        <p:nvPr/>
      </p:nvGrpSpPr>
      <p:grpSpPr>
        <a:xfrm>
          <a:off x="0" y="0"/>
          <a:ext cx="0" cy="0"/>
          <a:chOff x="0" y="0"/>
          <a:chExt cx="0" cy="0"/>
        </a:xfrm>
      </p:grpSpPr>
      <p:sp>
        <p:nvSpPr>
          <p:cNvPr id="15278" name="Google Shape;15278;p1618"/>
          <p:cNvSpPr txBox="1">
            <a:spLocks noGrp="1"/>
          </p:cNvSpPr>
          <p:nvPr>
            <p:ph type="title"/>
          </p:nvPr>
        </p:nvSpPr>
        <p:spPr>
          <a:xfrm>
            <a:off x="914400" y="547691"/>
            <a:ext cx="16459200" cy="1988345"/>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279" name="Google Shape;15279;p1618"/>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500"/>
              </a:spcBef>
              <a:spcAft>
                <a:spcPts val="0"/>
              </a:spcAft>
              <a:buSzPts val="1800"/>
              <a:buChar char="•"/>
              <a:defRPr/>
            </a:lvl1pPr>
            <a:lvl2pPr marL="914400" lvl="1" indent="-342900" algn="l">
              <a:lnSpc>
                <a:spcPct val="90000"/>
              </a:lnSpc>
              <a:spcBef>
                <a:spcPts val="750"/>
              </a:spcBef>
              <a:spcAft>
                <a:spcPts val="0"/>
              </a:spcAft>
              <a:buSzPts val="1800"/>
              <a:buChar char="•"/>
              <a:defRPr/>
            </a:lvl2pPr>
            <a:lvl3pPr marL="1371600" lvl="2" indent="-342900" algn="l">
              <a:lnSpc>
                <a:spcPct val="90000"/>
              </a:lnSpc>
              <a:spcBef>
                <a:spcPts val="750"/>
              </a:spcBef>
              <a:spcAft>
                <a:spcPts val="0"/>
              </a:spcAft>
              <a:buSzPts val="1800"/>
              <a:buChar char="•"/>
              <a:defRPr/>
            </a:lvl3pPr>
            <a:lvl4pPr marL="1828800" lvl="3" indent="-342900" algn="l">
              <a:lnSpc>
                <a:spcPct val="90000"/>
              </a:lnSpc>
              <a:spcBef>
                <a:spcPts val="750"/>
              </a:spcBef>
              <a:spcAft>
                <a:spcPts val="0"/>
              </a:spcAft>
              <a:buSzPts val="1800"/>
              <a:buChar char="•"/>
              <a:defRPr/>
            </a:lvl4pPr>
            <a:lvl5pPr marL="2286000" lvl="4" indent="-342900" algn="l">
              <a:lnSpc>
                <a:spcPct val="90000"/>
              </a:lnSpc>
              <a:spcBef>
                <a:spcPts val="750"/>
              </a:spcBef>
              <a:spcAft>
                <a:spcPts val="0"/>
              </a:spcAft>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5280" name="Google Shape;15280;p1618"/>
          <p:cNvGrpSpPr/>
          <p:nvPr/>
        </p:nvGrpSpPr>
        <p:grpSpPr>
          <a:xfrm>
            <a:off x="10787315" y="2"/>
            <a:ext cx="7500689" cy="2138988"/>
            <a:chOff x="7191542" y="1"/>
            <a:chExt cx="5000459" cy="1425992"/>
          </a:xfrm>
        </p:grpSpPr>
        <p:pic>
          <p:nvPicPr>
            <p:cNvPr id="15281" name="Google Shape;15281;p161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282" name="Google Shape;15282;p1618"/>
            <p:cNvGrpSpPr/>
            <p:nvPr/>
          </p:nvGrpSpPr>
          <p:grpSpPr>
            <a:xfrm>
              <a:off x="7191542" y="1"/>
              <a:ext cx="5000459" cy="1425992"/>
              <a:chOff x="7186272" y="0"/>
              <a:chExt cx="5005729" cy="1427495"/>
            </a:xfrm>
          </p:grpSpPr>
          <p:sp>
            <p:nvSpPr>
              <p:cNvPr id="15283" name="Google Shape;15283;p161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Arial"/>
                  <a:ea typeface="Arial"/>
                  <a:cs typeface="Arial"/>
                  <a:sym typeface="Arial"/>
                </a:endParaRPr>
              </a:p>
            </p:txBody>
          </p:sp>
          <p:sp>
            <p:nvSpPr>
              <p:cNvPr id="15284" name="Google Shape;15284;p161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Arial"/>
                  <a:ea typeface="Arial"/>
                  <a:cs typeface="Arial"/>
                  <a:sym typeface="Arial"/>
                </a:endParaRPr>
              </a:p>
            </p:txBody>
          </p:sp>
        </p:grpSp>
      </p:grpSp>
      <p:sp>
        <p:nvSpPr>
          <p:cNvPr id="15285" name="Google Shape;15285;p1618"/>
          <p:cNvSpPr txBox="1">
            <a:spLocks noGrp="1"/>
          </p:cNvSpPr>
          <p:nvPr>
            <p:ph type="body" idx="2"/>
          </p:nvPr>
        </p:nvSpPr>
        <p:spPr>
          <a:xfrm>
            <a:off x="9258302" y="2738438"/>
            <a:ext cx="8115299" cy="6527007"/>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500"/>
              </a:spcBef>
              <a:spcAft>
                <a:spcPts val="0"/>
              </a:spcAft>
              <a:buSzPts val="1800"/>
              <a:buChar char="•"/>
              <a:defRPr/>
            </a:lvl1pPr>
            <a:lvl2pPr marL="914400" lvl="1" indent="-342900" algn="l">
              <a:lnSpc>
                <a:spcPct val="90000"/>
              </a:lnSpc>
              <a:spcBef>
                <a:spcPts val="750"/>
              </a:spcBef>
              <a:spcAft>
                <a:spcPts val="0"/>
              </a:spcAft>
              <a:buSzPts val="1800"/>
              <a:buChar char="•"/>
              <a:defRPr/>
            </a:lvl2pPr>
            <a:lvl3pPr marL="1371600" lvl="2" indent="-342900" algn="l">
              <a:lnSpc>
                <a:spcPct val="90000"/>
              </a:lnSpc>
              <a:spcBef>
                <a:spcPts val="750"/>
              </a:spcBef>
              <a:spcAft>
                <a:spcPts val="0"/>
              </a:spcAft>
              <a:buSzPts val="1800"/>
              <a:buChar char="•"/>
              <a:defRPr/>
            </a:lvl3pPr>
            <a:lvl4pPr marL="1828800" lvl="3" indent="-342900" algn="l">
              <a:lnSpc>
                <a:spcPct val="90000"/>
              </a:lnSpc>
              <a:spcBef>
                <a:spcPts val="750"/>
              </a:spcBef>
              <a:spcAft>
                <a:spcPts val="0"/>
              </a:spcAft>
              <a:buSzPts val="1800"/>
              <a:buChar char="•"/>
              <a:defRPr/>
            </a:lvl4pPr>
            <a:lvl5pPr marL="2286000" lvl="4" indent="-342900" algn="l">
              <a:lnSpc>
                <a:spcPct val="90000"/>
              </a:lnSpc>
              <a:spcBef>
                <a:spcPts val="750"/>
              </a:spcBef>
              <a:spcAft>
                <a:spcPts val="0"/>
              </a:spcAft>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286" name="Google Shape;15286;p1618"/>
          <p:cNvSpPr txBox="1">
            <a:spLocks noGrp="1"/>
          </p:cNvSpPr>
          <p:nvPr>
            <p:ph type="sldNum" idx="12"/>
          </p:nvPr>
        </p:nvSpPr>
        <p:spPr>
          <a:xfrm>
            <a:off x="13258799" y="9534529"/>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5287" name="Google Shape;15287;p161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cxnSp>
        <p:nvCxnSpPr>
          <p:cNvPr id="15288" name="Google Shape;15288;p1618"/>
          <p:cNvCxnSpPr/>
          <p:nvPr/>
        </p:nvCxnSpPr>
        <p:spPr>
          <a:xfrm>
            <a:off x="1056473" y="2138990"/>
            <a:ext cx="1645920" cy="0"/>
          </a:xfrm>
          <a:prstGeom prst="straightConnector1">
            <a:avLst/>
          </a:prstGeom>
          <a:noFill/>
          <a:ln w="31750" cap="flat" cmpd="sng">
            <a:solidFill>
              <a:schemeClr val="accent3"/>
            </a:solidFill>
            <a:prstDash val="solid"/>
            <a:miter lim="800000"/>
            <a:headEnd type="none" w="sm" len="sm"/>
            <a:tailEnd type="none" w="sm" len="sm"/>
          </a:ln>
        </p:spPr>
      </p:cxnSp>
      <p:sp>
        <p:nvSpPr>
          <p:cNvPr id="15289" name="Google Shape;15289;p1618"/>
          <p:cNvSpPr txBox="1">
            <a:spLocks noGrp="1"/>
          </p:cNvSpPr>
          <p:nvPr>
            <p:ph type="ftr" idx="11"/>
          </p:nvPr>
        </p:nvSpPr>
        <p:spPr>
          <a:xfrm>
            <a:off x="914400" y="9534529"/>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559.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15290"/>
        <p:cNvGrpSpPr/>
        <p:nvPr/>
      </p:nvGrpSpPr>
      <p:grpSpPr>
        <a:xfrm>
          <a:off x="0" y="0"/>
          <a:ext cx="0" cy="0"/>
          <a:chOff x="0" y="0"/>
          <a:chExt cx="0" cy="0"/>
        </a:xfrm>
      </p:grpSpPr>
      <p:grpSp>
        <p:nvGrpSpPr>
          <p:cNvPr id="15291" name="Google Shape;15291;p1619"/>
          <p:cNvGrpSpPr/>
          <p:nvPr/>
        </p:nvGrpSpPr>
        <p:grpSpPr>
          <a:xfrm>
            <a:off x="10787315" y="2"/>
            <a:ext cx="7500689" cy="2138988"/>
            <a:chOff x="7191542" y="1"/>
            <a:chExt cx="5000459" cy="1425992"/>
          </a:xfrm>
        </p:grpSpPr>
        <p:pic>
          <p:nvPicPr>
            <p:cNvPr id="15292" name="Google Shape;15292;p161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293" name="Google Shape;15293;p1619"/>
            <p:cNvGrpSpPr/>
            <p:nvPr/>
          </p:nvGrpSpPr>
          <p:grpSpPr>
            <a:xfrm>
              <a:off x="7191542" y="1"/>
              <a:ext cx="5000459" cy="1425992"/>
              <a:chOff x="7186272" y="0"/>
              <a:chExt cx="5005729" cy="1427495"/>
            </a:xfrm>
          </p:grpSpPr>
          <p:sp>
            <p:nvSpPr>
              <p:cNvPr id="15294" name="Google Shape;15294;p161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Arial"/>
                  <a:ea typeface="Arial"/>
                  <a:cs typeface="Arial"/>
                  <a:sym typeface="Arial"/>
                </a:endParaRPr>
              </a:p>
            </p:txBody>
          </p:sp>
          <p:sp>
            <p:nvSpPr>
              <p:cNvPr id="15295" name="Google Shape;15295;p161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Arial"/>
                  <a:ea typeface="Arial"/>
                  <a:cs typeface="Arial"/>
                  <a:sym typeface="Arial"/>
                </a:endParaRPr>
              </a:p>
            </p:txBody>
          </p:sp>
        </p:grpSp>
      </p:grpSp>
      <p:sp>
        <p:nvSpPr>
          <p:cNvPr id="15296" name="Google Shape;15296;p1619"/>
          <p:cNvSpPr txBox="1">
            <a:spLocks noGrp="1"/>
          </p:cNvSpPr>
          <p:nvPr>
            <p:ph type="title"/>
          </p:nvPr>
        </p:nvSpPr>
        <p:spPr>
          <a:xfrm>
            <a:off x="914400" y="547691"/>
            <a:ext cx="16459200" cy="1988345"/>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297" name="Google Shape;15297;p1619"/>
          <p:cNvSpPr txBox="1">
            <a:spLocks noGrp="1"/>
          </p:cNvSpPr>
          <p:nvPr>
            <p:ph type="body" idx="1"/>
          </p:nvPr>
        </p:nvSpPr>
        <p:spPr>
          <a:xfrm>
            <a:off x="914404" y="2521745"/>
            <a:ext cx="8081963" cy="1235868"/>
          </a:xfrm>
          <a:prstGeom prst="rect">
            <a:avLst/>
          </a:prstGeom>
          <a:solidFill>
            <a:schemeClr val="lt2"/>
          </a:solidFill>
          <a:ln>
            <a:noFill/>
          </a:ln>
        </p:spPr>
        <p:txBody>
          <a:bodyPr spcFirstLastPara="1" wrap="square" lIns="182875" tIns="0" rIns="182875" bIns="0" anchor="ctr" anchorCtr="0">
            <a:normAutofit/>
          </a:bodyPr>
          <a:lstStyle>
            <a:lvl1pPr marL="457200" lvl="0" indent="-228600" algn="l">
              <a:lnSpc>
                <a:spcPct val="90000"/>
              </a:lnSpc>
              <a:spcBef>
                <a:spcPts val="1500"/>
              </a:spcBef>
              <a:spcAft>
                <a:spcPts val="0"/>
              </a:spcAft>
              <a:buSzPts val="3600"/>
              <a:buNone/>
              <a:defRPr sz="3600" b="0" u="sng">
                <a:solidFill>
                  <a:schemeClr val="dk1"/>
                </a:solidFill>
                <a:latin typeface="Arial"/>
                <a:ea typeface="Arial"/>
                <a:cs typeface="Arial"/>
                <a:sym typeface="Arial"/>
              </a:defRPr>
            </a:lvl1pPr>
            <a:lvl2pPr marL="914400" lvl="1" indent="-228600" algn="l">
              <a:lnSpc>
                <a:spcPct val="90000"/>
              </a:lnSpc>
              <a:spcBef>
                <a:spcPts val="750"/>
              </a:spcBef>
              <a:spcAft>
                <a:spcPts val="0"/>
              </a:spcAft>
              <a:buSzPts val="3000"/>
              <a:buNone/>
              <a:defRPr sz="3000" b="1"/>
            </a:lvl2pPr>
            <a:lvl3pPr marL="1371600" lvl="2" indent="-228600" algn="l">
              <a:lnSpc>
                <a:spcPct val="90000"/>
              </a:lnSpc>
              <a:spcBef>
                <a:spcPts val="750"/>
              </a:spcBef>
              <a:spcAft>
                <a:spcPts val="0"/>
              </a:spcAft>
              <a:buSzPts val="2700"/>
              <a:buNone/>
              <a:defRPr sz="2700" b="1"/>
            </a:lvl3pPr>
            <a:lvl4pPr marL="1828800" lvl="3" indent="-228600" algn="l">
              <a:lnSpc>
                <a:spcPct val="90000"/>
              </a:lnSpc>
              <a:spcBef>
                <a:spcPts val="750"/>
              </a:spcBef>
              <a:spcAft>
                <a:spcPts val="0"/>
              </a:spcAft>
              <a:buSzPts val="2400"/>
              <a:buNone/>
              <a:defRPr sz="2400" b="1"/>
            </a:lvl4pPr>
            <a:lvl5pPr marL="2286000" lvl="4" indent="-228600" algn="l">
              <a:lnSpc>
                <a:spcPct val="90000"/>
              </a:lnSpc>
              <a:spcBef>
                <a:spcPts val="750"/>
              </a:spcBef>
              <a:spcAft>
                <a:spcPts val="0"/>
              </a:spcAft>
              <a:buSzPts val="2400"/>
              <a:buNone/>
              <a:defRPr sz="2400" b="1"/>
            </a:lvl5pPr>
            <a:lvl6pPr marL="2743200" lvl="5" indent="-228600" algn="l">
              <a:lnSpc>
                <a:spcPct val="90000"/>
              </a:lnSpc>
              <a:spcBef>
                <a:spcPts val="75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15298" name="Google Shape;15298;p1619"/>
          <p:cNvSpPr txBox="1">
            <a:spLocks noGrp="1"/>
          </p:cNvSpPr>
          <p:nvPr>
            <p:ph type="body" idx="2"/>
          </p:nvPr>
        </p:nvSpPr>
        <p:spPr>
          <a:xfrm>
            <a:off x="914404"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90000"/>
              </a:lnSpc>
              <a:spcBef>
                <a:spcPts val="1500"/>
              </a:spcBef>
              <a:spcAft>
                <a:spcPts val="0"/>
              </a:spcAft>
              <a:buSzPts val="3000"/>
              <a:buChar char="•"/>
              <a:defRPr sz="3000"/>
            </a:lvl1pPr>
            <a:lvl2pPr marL="914400" lvl="1" indent="-400050" algn="l">
              <a:lnSpc>
                <a:spcPct val="90000"/>
              </a:lnSpc>
              <a:spcBef>
                <a:spcPts val="750"/>
              </a:spcBef>
              <a:spcAft>
                <a:spcPts val="0"/>
              </a:spcAft>
              <a:buSzPts val="2700"/>
              <a:buChar char="•"/>
              <a:defRPr sz="2700"/>
            </a:lvl2pPr>
            <a:lvl3pPr marL="1371600" lvl="2" indent="-381000" algn="l">
              <a:lnSpc>
                <a:spcPct val="90000"/>
              </a:lnSpc>
              <a:spcBef>
                <a:spcPts val="750"/>
              </a:spcBef>
              <a:spcAft>
                <a:spcPts val="0"/>
              </a:spcAft>
              <a:buSzPts val="2400"/>
              <a:buChar char="•"/>
              <a:defRPr sz="2400"/>
            </a:lvl3pPr>
            <a:lvl4pPr marL="1828800" lvl="3" indent="-361950" algn="l">
              <a:lnSpc>
                <a:spcPct val="90000"/>
              </a:lnSpc>
              <a:spcBef>
                <a:spcPts val="750"/>
              </a:spcBef>
              <a:spcAft>
                <a:spcPts val="0"/>
              </a:spcAft>
              <a:buSzPts val="2100"/>
              <a:buChar char="•"/>
              <a:defRPr sz="2100"/>
            </a:lvl4pPr>
            <a:lvl5pPr marL="2286000" lvl="4" indent="-361950" algn="l">
              <a:lnSpc>
                <a:spcPct val="90000"/>
              </a:lnSpc>
              <a:spcBef>
                <a:spcPts val="750"/>
              </a:spcBef>
              <a:spcAft>
                <a:spcPts val="0"/>
              </a:spcAft>
              <a:buSzPts val="2100"/>
              <a:buChar char="•"/>
              <a:defRPr sz="2100"/>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299" name="Google Shape;15299;p1619"/>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rmAutofit/>
          </a:bodyPr>
          <a:lstStyle>
            <a:lvl1pPr marL="457200" lvl="0" indent="-228600" algn="l">
              <a:lnSpc>
                <a:spcPct val="90000"/>
              </a:lnSpc>
              <a:spcBef>
                <a:spcPts val="1500"/>
              </a:spcBef>
              <a:spcAft>
                <a:spcPts val="0"/>
              </a:spcAft>
              <a:buSzPts val="3600"/>
              <a:buNone/>
              <a:defRPr sz="3600" b="0" u="sng">
                <a:solidFill>
                  <a:schemeClr val="dk1"/>
                </a:solidFill>
                <a:latin typeface="Arial"/>
                <a:ea typeface="Arial"/>
                <a:cs typeface="Arial"/>
                <a:sym typeface="Arial"/>
              </a:defRPr>
            </a:lvl1pPr>
            <a:lvl2pPr marL="914400" lvl="1" indent="-228600" algn="l">
              <a:lnSpc>
                <a:spcPct val="90000"/>
              </a:lnSpc>
              <a:spcBef>
                <a:spcPts val="750"/>
              </a:spcBef>
              <a:spcAft>
                <a:spcPts val="0"/>
              </a:spcAft>
              <a:buSzPts val="3000"/>
              <a:buNone/>
              <a:defRPr sz="3000" b="1"/>
            </a:lvl2pPr>
            <a:lvl3pPr marL="1371600" lvl="2" indent="-228600" algn="l">
              <a:lnSpc>
                <a:spcPct val="90000"/>
              </a:lnSpc>
              <a:spcBef>
                <a:spcPts val="750"/>
              </a:spcBef>
              <a:spcAft>
                <a:spcPts val="0"/>
              </a:spcAft>
              <a:buSzPts val="2700"/>
              <a:buNone/>
              <a:defRPr sz="2700" b="1"/>
            </a:lvl3pPr>
            <a:lvl4pPr marL="1828800" lvl="3" indent="-228600" algn="l">
              <a:lnSpc>
                <a:spcPct val="90000"/>
              </a:lnSpc>
              <a:spcBef>
                <a:spcPts val="750"/>
              </a:spcBef>
              <a:spcAft>
                <a:spcPts val="0"/>
              </a:spcAft>
              <a:buSzPts val="2400"/>
              <a:buNone/>
              <a:defRPr sz="2400" b="1"/>
            </a:lvl4pPr>
            <a:lvl5pPr marL="2286000" lvl="4" indent="-228600" algn="l">
              <a:lnSpc>
                <a:spcPct val="90000"/>
              </a:lnSpc>
              <a:spcBef>
                <a:spcPts val="750"/>
              </a:spcBef>
              <a:spcAft>
                <a:spcPts val="0"/>
              </a:spcAft>
              <a:buSzPts val="2400"/>
              <a:buNone/>
              <a:defRPr sz="2400" b="1"/>
            </a:lvl5pPr>
            <a:lvl6pPr marL="2743200" lvl="5" indent="-228600" algn="l">
              <a:lnSpc>
                <a:spcPct val="90000"/>
              </a:lnSpc>
              <a:spcBef>
                <a:spcPts val="75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15300" name="Google Shape;15300;p1619"/>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rmAutofit/>
          </a:bodyPr>
          <a:lstStyle>
            <a:lvl1pPr marL="457200" lvl="0" indent="-419100" algn="l">
              <a:lnSpc>
                <a:spcPct val="90000"/>
              </a:lnSpc>
              <a:spcBef>
                <a:spcPts val="1500"/>
              </a:spcBef>
              <a:spcAft>
                <a:spcPts val="0"/>
              </a:spcAft>
              <a:buSzPts val="3000"/>
              <a:buChar char="•"/>
              <a:defRPr sz="3000"/>
            </a:lvl1pPr>
            <a:lvl2pPr marL="914400" lvl="1" indent="-400050" algn="l">
              <a:lnSpc>
                <a:spcPct val="90000"/>
              </a:lnSpc>
              <a:spcBef>
                <a:spcPts val="750"/>
              </a:spcBef>
              <a:spcAft>
                <a:spcPts val="0"/>
              </a:spcAft>
              <a:buSzPts val="2700"/>
              <a:buChar char="•"/>
              <a:defRPr sz="2700"/>
            </a:lvl2pPr>
            <a:lvl3pPr marL="1371600" lvl="2" indent="-381000" algn="l">
              <a:lnSpc>
                <a:spcPct val="90000"/>
              </a:lnSpc>
              <a:spcBef>
                <a:spcPts val="750"/>
              </a:spcBef>
              <a:spcAft>
                <a:spcPts val="0"/>
              </a:spcAft>
              <a:buSzPts val="2400"/>
              <a:buChar char="•"/>
              <a:defRPr sz="2400"/>
            </a:lvl3pPr>
            <a:lvl4pPr marL="1828800" lvl="3" indent="-361950" algn="l">
              <a:lnSpc>
                <a:spcPct val="90000"/>
              </a:lnSpc>
              <a:spcBef>
                <a:spcPts val="750"/>
              </a:spcBef>
              <a:spcAft>
                <a:spcPts val="0"/>
              </a:spcAft>
              <a:buSzPts val="2100"/>
              <a:buChar char="•"/>
              <a:defRPr sz="2100"/>
            </a:lvl4pPr>
            <a:lvl5pPr marL="2286000" lvl="4" indent="-361950" algn="l">
              <a:lnSpc>
                <a:spcPct val="90000"/>
              </a:lnSpc>
              <a:spcBef>
                <a:spcPts val="750"/>
              </a:spcBef>
              <a:spcAft>
                <a:spcPts val="0"/>
              </a:spcAft>
              <a:buSzPts val="2100"/>
              <a:buChar char="•"/>
              <a:defRPr sz="2100"/>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301" name="Google Shape;15301;p1619"/>
          <p:cNvSpPr txBox="1">
            <a:spLocks noGrp="1"/>
          </p:cNvSpPr>
          <p:nvPr>
            <p:ph type="sldNum" idx="12"/>
          </p:nvPr>
        </p:nvSpPr>
        <p:spPr>
          <a:xfrm>
            <a:off x="13258800" y="9534529"/>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5302" name="Google Shape;15302;p161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5303" name="Google Shape;15303;p1619"/>
          <p:cNvSpPr txBox="1">
            <a:spLocks noGrp="1"/>
          </p:cNvSpPr>
          <p:nvPr>
            <p:ph type="ftr" idx="11"/>
          </p:nvPr>
        </p:nvSpPr>
        <p:spPr>
          <a:xfrm>
            <a:off x="914400" y="9534529"/>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560.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5304"/>
        <p:cNvGrpSpPr/>
        <p:nvPr/>
      </p:nvGrpSpPr>
      <p:grpSpPr>
        <a:xfrm>
          <a:off x="0" y="0"/>
          <a:ext cx="0" cy="0"/>
          <a:chOff x="0" y="0"/>
          <a:chExt cx="0" cy="0"/>
        </a:xfrm>
      </p:grpSpPr>
      <p:grpSp>
        <p:nvGrpSpPr>
          <p:cNvPr id="15305" name="Google Shape;15305;p1620"/>
          <p:cNvGrpSpPr/>
          <p:nvPr/>
        </p:nvGrpSpPr>
        <p:grpSpPr>
          <a:xfrm>
            <a:off x="10787315" y="2"/>
            <a:ext cx="7500689" cy="2138988"/>
            <a:chOff x="7191542" y="1"/>
            <a:chExt cx="5000459" cy="1425992"/>
          </a:xfrm>
        </p:grpSpPr>
        <p:pic>
          <p:nvPicPr>
            <p:cNvPr id="15306" name="Google Shape;15306;p162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307" name="Google Shape;15307;p1620"/>
            <p:cNvGrpSpPr/>
            <p:nvPr/>
          </p:nvGrpSpPr>
          <p:grpSpPr>
            <a:xfrm>
              <a:off x="7191542" y="1"/>
              <a:ext cx="5000459" cy="1425992"/>
              <a:chOff x="7186272" y="0"/>
              <a:chExt cx="5005729" cy="1427495"/>
            </a:xfrm>
          </p:grpSpPr>
          <p:sp>
            <p:nvSpPr>
              <p:cNvPr id="15308" name="Google Shape;15308;p162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Arial"/>
                  <a:ea typeface="Arial"/>
                  <a:cs typeface="Arial"/>
                  <a:sym typeface="Arial"/>
                </a:endParaRPr>
              </a:p>
            </p:txBody>
          </p:sp>
          <p:sp>
            <p:nvSpPr>
              <p:cNvPr id="15309" name="Google Shape;15309;p162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Arial"/>
                  <a:ea typeface="Arial"/>
                  <a:cs typeface="Arial"/>
                  <a:sym typeface="Arial"/>
                </a:endParaRPr>
              </a:p>
            </p:txBody>
          </p:sp>
        </p:grpSp>
      </p:grpSp>
      <p:sp>
        <p:nvSpPr>
          <p:cNvPr id="15310" name="Google Shape;15310;p1620"/>
          <p:cNvSpPr txBox="1">
            <a:spLocks noGrp="1"/>
          </p:cNvSpPr>
          <p:nvPr>
            <p:ph type="title"/>
          </p:nvPr>
        </p:nvSpPr>
        <p:spPr>
          <a:xfrm>
            <a:off x="914400" y="547691"/>
            <a:ext cx="16459200" cy="1988345"/>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311" name="Google Shape;15311;p1620"/>
          <p:cNvSpPr txBox="1">
            <a:spLocks noGrp="1"/>
          </p:cNvSpPr>
          <p:nvPr>
            <p:ph type="sldNum" idx="12"/>
          </p:nvPr>
        </p:nvSpPr>
        <p:spPr>
          <a:xfrm>
            <a:off x="13258800" y="9534529"/>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5312" name="Google Shape;15312;p162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cxnSp>
        <p:nvCxnSpPr>
          <p:cNvPr id="15313" name="Google Shape;15313;p1620"/>
          <p:cNvCxnSpPr/>
          <p:nvPr/>
        </p:nvCxnSpPr>
        <p:spPr>
          <a:xfrm>
            <a:off x="1060940" y="2138990"/>
            <a:ext cx="1645920" cy="0"/>
          </a:xfrm>
          <a:prstGeom prst="straightConnector1">
            <a:avLst/>
          </a:prstGeom>
          <a:noFill/>
          <a:ln w="31750" cap="flat" cmpd="sng">
            <a:solidFill>
              <a:schemeClr val="accent3"/>
            </a:solidFill>
            <a:prstDash val="solid"/>
            <a:miter lim="800000"/>
            <a:headEnd type="none" w="sm" len="sm"/>
            <a:tailEnd type="none" w="sm" len="sm"/>
          </a:ln>
        </p:spPr>
      </p:cxnSp>
      <p:sp>
        <p:nvSpPr>
          <p:cNvPr id="15314" name="Google Shape;15314;p1620"/>
          <p:cNvSpPr txBox="1">
            <a:spLocks noGrp="1"/>
          </p:cNvSpPr>
          <p:nvPr>
            <p:ph type="ftr" idx="11"/>
          </p:nvPr>
        </p:nvSpPr>
        <p:spPr>
          <a:xfrm>
            <a:off x="914400" y="9534529"/>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561.xml><?xml version="1.0" encoding="utf-8"?>
<p:sldLayout xmlns:a="http://schemas.openxmlformats.org/drawingml/2006/main" xmlns:r="http://schemas.openxmlformats.org/officeDocument/2006/relationships" xmlns:p="http://schemas.openxmlformats.org/presentationml/2006/main" matchingName="End">
  <p:cSld name="End">
    <p:spTree>
      <p:nvGrpSpPr>
        <p:cNvPr id="1" name="Shape 15315"/>
        <p:cNvGrpSpPr/>
        <p:nvPr/>
      </p:nvGrpSpPr>
      <p:grpSpPr>
        <a:xfrm>
          <a:off x="0" y="0"/>
          <a:ext cx="0" cy="0"/>
          <a:chOff x="0" y="0"/>
          <a:chExt cx="0" cy="0"/>
        </a:xfrm>
      </p:grpSpPr>
      <p:grpSp>
        <p:nvGrpSpPr>
          <p:cNvPr id="15316" name="Google Shape;15316;p1621"/>
          <p:cNvGrpSpPr/>
          <p:nvPr/>
        </p:nvGrpSpPr>
        <p:grpSpPr>
          <a:xfrm>
            <a:off x="0" y="0"/>
            <a:ext cx="18288000" cy="3223245"/>
            <a:chOff x="0" y="0"/>
            <a:chExt cx="12192000" cy="2148830"/>
          </a:xfrm>
        </p:grpSpPr>
        <p:sp>
          <p:nvSpPr>
            <p:cNvPr id="15317" name="Google Shape;15317;p1621"/>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Arial"/>
                <a:ea typeface="Arial"/>
                <a:cs typeface="Arial"/>
                <a:sym typeface="Arial"/>
              </a:endParaRPr>
            </a:p>
          </p:txBody>
        </p:sp>
        <p:sp>
          <p:nvSpPr>
            <p:cNvPr id="15318" name="Google Shape;15318;p1621"/>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Arial"/>
                <a:ea typeface="Arial"/>
                <a:cs typeface="Arial"/>
                <a:sym typeface="Arial"/>
              </a:endParaRPr>
            </a:p>
          </p:txBody>
        </p:sp>
      </p:grpSp>
      <p:sp>
        <p:nvSpPr>
          <p:cNvPr id="15319" name="Google Shape;15319;p1621"/>
          <p:cNvSpPr/>
          <p:nvPr/>
        </p:nvSpPr>
        <p:spPr>
          <a:xfrm>
            <a:off x="1353552" y="2276549"/>
            <a:ext cx="16934448" cy="5733911"/>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Arial"/>
              <a:ea typeface="Arial"/>
              <a:cs typeface="Arial"/>
              <a:sym typeface="Arial"/>
            </a:endParaRPr>
          </a:p>
        </p:txBody>
      </p:sp>
      <p:cxnSp>
        <p:nvCxnSpPr>
          <p:cNvPr id="15320" name="Google Shape;15320;p1621"/>
          <p:cNvCxnSpPr/>
          <p:nvPr/>
        </p:nvCxnSpPr>
        <p:spPr>
          <a:xfrm>
            <a:off x="1988921" y="4620126"/>
            <a:ext cx="1028099" cy="0"/>
          </a:xfrm>
          <a:prstGeom prst="straightConnector1">
            <a:avLst/>
          </a:prstGeom>
          <a:noFill/>
          <a:ln w="31750" cap="flat" cmpd="sng">
            <a:solidFill>
              <a:schemeClr val="accent3"/>
            </a:solidFill>
            <a:prstDash val="solid"/>
            <a:miter lim="800000"/>
            <a:headEnd type="none" w="sm" len="sm"/>
            <a:tailEnd type="none" w="sm" len="sm"/>
          </a:ln>
        </p:spPr>
      </p:cxnSp>
      <p:sp>
        <p:nvSpPr>
          <p:cNvPr id="15321" name="Google Shape;15321;p1621"/>
          <p:cNvSpPr txBox="1">
            <a:spLocks noGrp="1"/>
          </p:cNvSpPr>
          <p:nvPr>
            <p:ph type="body" idx="1"/>
          </p:nvPr>
        </p:nvSpPr>
        <p:spPr>
          <a:xfrm>
            <a:off x="1828803" y="5143504"/>
            <a:ext cx="8373978" cy="2120345"/>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500"/>
              </a:spcBef>
              <a:spcAft>
                <a:spcPts val="0"/>
              </a:spcAft>
              <a:buSzPts val="3000"/>
              <a:buNone/>
              <a:defRPr sz="3000"/>
            </a:lvl1pPr>
            <a:lvl2pPr marL="914400" lvl="1" indent="-342900" algn="l">
              <a:lnSpc>
                <a:spcPct val="90000"/>
              </a:lnSpc>
              <a:spcBef>
                <a:spcPts val="750"/>
              </a:spcBef>
              <a:spcAft>
                <a:spcPts val="0"/>
              </a:spcAft>
              <a:buSzPts val="1800"/>
              <a:buChar char="•"/>
              <a:defRPr/>
            </a:lvl2pPr>
            <a:lvl3pPr marL="1371600" lvl="2" indent="-342900" algn="l">
              <a:lnSpc>
                <a:spcPct val="90000"/>
              </a:lnSpc>
              <a:spcBef>
                <a:spcPts val="750"/>
              </a:spcBef>
              <a:spcAft>
                <a:spcPts val="0"/>
              </a:spcAft>
              <a:buSzPts val="1800"/>
              <a:buChar char="•"/>
              <a:defRPr/>
            </a:lvl3pPr>
            <a:lvl4pPr marL="1828800" lvl="3" indent="-342900" algn="l">
              <a:lnSpc>
                <a:spcPct val="90000"/>
              </a:lnSpc>
              <a:spcBef>
                <a:spcPts val="750"/>
              </a:spcBef>
              <a:spcAft>
                <a:spcPts val="0"/>
              </a:spcAft>
              <a:buSzPts val="1800"/>
              <a:buChar char="•"/>
              <a:defRPr/>
            </a:lvl4pPr>
            <a:lvl5pPr marL="2286000" lvl="4" indent="-342900" algn="l">
              <a:lnSpc>
                <a:spcPct val="90000"/>
              </a:lnSpc>
              <a:spcBef>
                <a:spcPts val="750"/>
              </a:spcBef>
              <a:spcAft>
                <a:spcPts val="0"/>
              </a:spcAft>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322" name="Google Shape;15322;p1621"/>
          <p:cNvSpPr txBox="1">
            <a:spLocks noGrp="1"/>
          </p:cNvSpPr>
          <p:nvPr>
            <p:ph type="ctrTitle"/>
          </p:nvPr>
        </p:nvSpPr>
        <p:spPr>
          <a:xfrm>
            <a:off x="1828802" y="2831235"/>
            <a:ext cx="8373978" cy="161739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9000"/>
              <a:buFont typeface="Arial"/>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5323" name="Google Shape;15323;p1621"/>
          <p:cNvPicPr preferRelativeResize="0"/>
          <p:nvPr/>
        </p:nvPicPr>
        <p:blipFill rotWithShape="1">
          <a:blip r:embed="rId2">
            <a:alphaModFix/>
          </a:blip>
          <a:srcRect/>
          <a:stretch/>
        </p:blipFill>
        <p:spPr>
          <a:xfrm>
            <a:off x="1353554" y="342557"/>
            <a:ext cx="3037973" cy="1367910"/>
          </a:xfrm>
          <a:prstGeom prst="rect">
            <a:avLst/>
          </a:prstGeom>
          <a:noFill/>
          <a:ln>
            <a:noFill/>
          </a:ln>
        </p:spPr>
      </p:pic>
      <p:sp>
        <p:nvSpPr>
          <p:cNvPr id="15324" name="Google Shape;15324;p1621"/>
          <p:cNvSpPr>
            <a:spLocks noGrp="1"/>
          </p:cNvSpPr>
          <p:nvPr>
            <p:ph type="pic" idx="2"/>
          </p:nvPr>
        </p:nvSpPr>
        <p:spPr>
          <a:xfrm>
            <a:off x="10678028" y="350873"/>
            <a:ext cx="7609974" cy="8915400"/>
          </a:xfrm>
          <a:prstGeom prst="rect">
            <a:avLst/>
          </a:prstGeom>
          <a:noFill/>
          <a:ln>
            <a:noFill/>
          </a:ln>
        </p:spPr>
      </p:sp>
    </p:spTree>
  </p:cSld>
  <p:clrMapOvr>
    <a:masterClrMapping/>
  </p:clrMapOvr>
</p:sldLayout>
</file>

<file path=ppt/slideLayouts/slideLayout1562.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5325"/>
        <p:cNvGrpSpPr/>
        <p:nvPr/>
      </p:nvGrpSpPr>
      <p:grpSpPr>
        <a:xfrm>
          <a:off x="0" y="0"/>
          <a:ext cx="0" cy="0"/>
          <a:chOff x="0" y="0"/>
          <a:chExt cx="0" cy="0"/>
        </a:xfrm>
      </p:grpSpPr>
      <p:sp>
        <p:nvSpPr>
          <p:cNvPr id="15326" name="Google Shape;15326;p1622"/>
          <p:cNvSpPr txBox="1">
            <a:spLocks noGrp="1"/>
          </p:cNvSpPr>
          <p:nvPr>
            <p:ph type="sldNum" idx="12"/>
          </p:nvPr>
        </p:nvSpPr>
        <p:spPr>
          <a:xfrm>
            <a:off x="13258800" y="9534529"/>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5327" name="Google Shape;15327;p162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5328" name="Google Shape;15328;p1622"/>
          <p:cNvSpPr txBox="1">
            <a:spLocks noGrp="1"/>
          </p:cNvSpPr>
          <p:nvPr>
            <p:ph type="ftr" idx="11"/>
          </p:nvPr>
        </p:nvSpPr>
        <p:spPr>
          <a:xfrm>
            <a:off x="914400" y="9534529"/>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5329" name="Google Shape;15329;p1622"/>
          <p:cNvGrpSpPr/>
          <p:nvPr/>
        </p:nvGrpSpPr>
        <p:grpSpPr>
          <a:xfrm>
            <a:off x="10787315" y="2"/>
            <a:ext cx="7500689" cy="2138988"/>
            <a:chOff x="7191542" y="1"/>
            <a:chExt cx="5000459" cy="1425992"/>
          </a:xfrm>
        </p:grpSpPr>
        <p:pic>
          <p:nvPicPr>
            <p:cNvPr id="15330" name="Google Shape;15330;p162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331" name="Google Shape;15331;p1622"/>
            <p:cNvGrpSpPr/>
            <p:nvPr/>
          </p:nvGrpSpPr>
          <p:grpSpPr>
            <a:xfrm>
              <a:off x="7191542" y="1"/>
              <a:ext cx="5000459" cy="1425992"/>
              <a:chOff x="7186272" y="0"/>
              <a:chExt cx="5005729" cy="1427495"/>
            </a:xfrm>
          </p:grpSpPr>
          <p:sp>
            <p:nvSpPr>
              <p:cNvPr id="15332" name="Google Shape;15332;p162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Arial"/>
                  <a:ea typeface="Arial"/>
                  <a:cs typeface="Arial"/>
                  <a:sym typeface="Arial"/>
                </a:endParaRPr>
              </a:p>
            </p:txBody>
          </p:sp>
          <p:sp>
            <p:nvSpPr>
              <p:cNvPr id="15333" name="Google Shape;15333;p162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Arial"/>
                  <a:ea typeface="Arial"/>
                  <a:cs typeface="Arial"/>
                  <a:sym typeface="Arial"/>
                </a:endParaRPr>
              </a:p>
            </p:txBody>
          </p:sp>
        </p:grpSp>
      </p:grpSp>
    </p:spTree>
  </p:cSld>
  <p:clrMapOvr>
    <a:masterClrMapping/>
  </p:clrMapOvr>
</p:sldLayout>
</file>

<file path=ppt/slideLayouts/slideLayout1563.xml><?xml version="1.0" encoding="utf-8"?>
<p:sldLayout xmlns:a="http://schemas.openxmlformats.org/drawingml/2006/main" xmlns:r="http://schemas.openxmlformats.org/officeDocument/2006/relationships" xmlns:p="http://schemas.openxmlformats.org/presentationml/2006/main" matchingName="Cover B">
  <p:cSld name="Cover B">
    <p:spTree>
      <p:nvGrpSpPr>
        <p:cNvPr id="1" name="Shape 15334"/>
        <p:cNvGrpSpPr/>
        <p:nvPr/>
      </p:nvGrpSpPr>
      <p:grpSpPr>
        <a:xfrm>
          <a:off x="0" y="0"/>
          <a:ext cx="0" cy="0"/>
          <a:chOff x="0" y="0"/>
          <a:chExt cx="0" cy="0"/>
        </a:xfrm>
      </p:grpSpPr>
      <p:sp>
        <p:nvSpPr>
          <p:cNvPr id="15335" name="Google Shape;15335;p1623"/>
          <p:cNvSpPr txBox="1">
            <a:spLocks noGrp="1"/>
          </p:cNvSpPr>
          <p:nvPr>
            <p:ph type="ctrTitle"/>
          </p:nvPr>
        </p:nvSpPr>
        <p:spPr>
          <a:xfrm>
            <a:off x="770024" y="3950301"/>
            <a:ext cx="7791650" cy="35814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Arial"/>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336" name="Google Shape;15336;p1623"/>
          <p:cNvSpPr txBox="1">
            <a:spLocks noGrp="1"/>
          </p:cNvSpPr>
          <p:nvPr>
            <p:ph type="subTitle" idx="1"/>
          </p:nvPr>
        </p:nvSpPr>
        <p:spPr>
          <a:xfrm>
            <a:off x="770024" y="8100491"/>
            <a:ext cx="7791650" cy="1479854"/>
          </a:xfrm>
          <a:prstGeom prst="rect">
            <a:avLst/>
          </a:prstGeom>
          <a:noFill/>
          <a:ln>
            <a:noFill/>
          </a:ln>
        </p:spPr>
        <p:txBody>
          <a:bodyPr spcFirstLastPara="1" wrap="square" lIns="91425" tIns="45700" rIns="91425" bIns="45700" anchor="t" anchorCtr="0">
            <a:normAutofit/>
          </a:bodyPr>
          <a:lstStyle>
            <a:lvl1pPr lvl="0" algn="l">
              <a:lnSpc>
                <a:spcPct val="90000"/>
              </a:lnSpc>
              <a:spcBef>
                <a:spcPts val="1500"/>
              </a:spcBef>
              <a:spcAft>
                <a:spcPts val="0"/>
              </a:spcAft>
              <a:buSzPts val="3600"/>
              <a:buNone/>
              <a:defRPr sz="3600">
                <a:solidFill>
                  <a:schemeClr val="dk1"/>
                </a:solidFill>
              </a:defRPr>
            </a:lvl1pPr>
            <a:lvl2pPr lvl="1" algn="ctr">
              <a:lnSpc>
                <a:spcPct val="90000"/>
              </a:lnSpc>
              <a:spcBef>
                <a:spcPts val="750"/>
              </a:spcBef>
              <a:spcAft>
                <a:spcPts val="0"/>
              </a:spcAft>
              <a:buSzPts val="3000"/>
              <a:buNone/>
              <a:defRPr sz="3000"/>
            </a:lvl2pPr>
            <a:lvl3pPr lvl="2" algn="ctr">
              <a:lnSpc>
                <a:spcPct val="90000"/>
              </a:lnSpc>
              <a:spcBef>
                <a:spcPts val="750"/>
              </a:spcBef>
              <a:spcAft>
                <a:spcPts val="0"/>
              </a:spcAft>
              <a:buSzPts val="2700"/>
              <a:buNone/>
              <a:defRPr sz="2700"/>
            </a:lvl3pPr>
            <a:lvl4pPr lvl="3" algn="ctr">
              <a:lnSpc>
                <a:spcPct val="90000"/>
              </a:lnSpc>
              <a:spcBef>
                <a:spcPts val="750"/>
              </a:spcBef>
              <a:spcAft>
                <a:spcPts val="0"/>
              </a:spcAft>
              <a:buSzPts val="2400"/>
              <a:buNone/>
              <a:defRPr sz="2400"/>
            </a:lvl4pPr>
            <a:lvl5pPr lvl="4" algn="ctr">
              <a:lnSpc>
                <a:spcPct val="90000"/>
              </a:lnSpc>
              <a:spcBef>
                <a:spcPts val="750"/>
              </a:spcBef>
              <a:spcAft>
                <a:spcPts val="0"/>
              </a:spcAft>
              <a:buSzPts val="2400"/>
              <a:buNone/>
              <a:defRPr sz="2400"/>
            </a:lvl5pPr>
            <a:lvl6pPr lvl="5" algn="ctr">
              <a:lnSpc>
                <a:spcPct val="90000"/>
              </a:lnSpc>
              <a:spcBef>
                <a:spcPts val="75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cxnSp>
        <p:nvCxnSpPr>
          <p:cNvPr id="15337" name="Google Shape;15337;p1623"/>
          <p:cNvCxnSpPr/>
          <p:nvPr/>
        </p:nvCxnSpPr>
        <p:spPr>
          <a:xfrm>
            <a:off x="930140" y="7712177"/>
            <a:ext cx="3429000" cy="0"/>
          </a:xfrm>
          <a:prstGeom prst="straightConnector1">
            <a:avLst/>
          </a:prstGeom>
          <a:noFill/>
          <a:ln w="31750" cap="flat" cmpd="sng">
            <a:solidFill>
              <a:schemeClr val="accent3"/>
            </a:solidFill>
            <a:prstDash val="solid"/>
            <a:miter lim="800000"/>
            <a:headEnd type="none" w="sm" len="sm"/>
            <a:tailEnd type="none" w="sm" len="sm"/>
          </a:ln>
        </p:spPr>
      </p:cxnSp>
      <p:grpSp>
        <p:nvGrpSpPr>
          <p:cNvPr id="15338" name="Google Shape;15338;p1623"/>
          <p:cNvGrpSpPr/>
          <p:nvPr/>
        </p:nvGrpSpPr>
        <p:grpSpPr>
          <a:xfrm flipH="1">
            <a:off x="-1" y="2"/>
            <a:ext cx="9628088" cy="2264733"/>
            <a:chOff x="7522541" y="1"/>
            <a:chExt cx="4669459" cy="1098357"/>
          </a:xfrm>
        </p:grpSpPr>
        <p:sp>
          <p:nvSpPr>
            <p:cNvPr id="15339" name="Google Shape;15339;p1623"/>
            <p:cNvSpPr/>
            <p:nvPr/>
          </p:nvSpPr>
          <p:spPr>
            <a:xfrm>
              <a:off x="7522541" y="1"/>
              <a:ext cx="4669459" cy="1098357"/>
            </a:xfrm>
            <a:custGeom>
              <a:avLst/>
              <a:gdLst/>
              <a:ahLst/>
              <a:cxnLst/>
              <a:rect l="l" t="t" r="r" b="b"/>
              <a:pathLst>
                <a:path w="4669459" h="1098357" extrusionOk="0">
                  <a:moveTo>
                    <a:pt x="0" y="0"/>
                  </a:moveTo>
                  <a:lnTo>
                    <a:pt x="393099" y="0"/>
                  </a:lnTo>
                  <a:lnTo>
                    <a:pt x="485580" y="28411"/>
                  </a:lnTo>
                  <a:cubicBezTo>
                    <a:pt x="1068094" y="214503"/>
                    <a:pt x="1643165" y="412971"/>
                    <a:pt x="2241464" y="572540"/>
                  </a:cubicBezTo>
                  <a:cubicBezTo>
                    <a:pt x="3009808" y="777487"/>
                    <a:pt x="3848273" y="856360"/>
                    <a:pt x="4645823" y="731027"/>
                  </a:cubicBezTo>
                  <a:lnTo>
                    <a:pt x="4669459" y="726784"/>
                  </a:lnTo>
                  <a:lnTo>
                    <a:pt x="4669459" y="1079503"/>
                  </a:lnTo>
                  <a:lnTo>
                    <a:pt x="4627787" y="1083679"/>
                  </a:lnTo>
                  <a:cubicBezTo>
                    <a:pt x="3105555" y="1189027"/>
                    <a:pt x="1909512" y="709765"/>
                    <a:pt x="568062" y="207626"/>
                  </a:cubicBezTo>
                  <a:close/>
                </a:path>
              </a:pathLst>
            </a:custGeom>
            <a:gradFill>
              <a:gsLst>
                <a:gs pos="0">
                  <a:srgbClr val="EF4114"/>
                </a:gs>
                <a:gs pos="4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Arial"/>
                <a:ea typeface="Arial"/>
                <a:cs typeface="Arial"/>
                <a:sym typeface="Arial"/>
              </a:endParaRPr>
            </a:p>
          </p:txBody>
        </p:sp>
        <p:sp>
          <p:nvSpPr>
            <p:cNvPr id="15340" name="Google Shape;15340;p1623"/>
            <p:cNvSpPr/>
            <p:nvPr/>
          </p:nvSpPr>
          <p:spPr>
            <a:xfrm>
              <a:off x="7649481" y="1"/>
              <a:ext cx="4542519" cy="983565"/>
            </a:xfrm>
            <a:custGeom>
              <a:avLst/>
              <a:gdLst/>
              <a:ahLst/>
              <a:cxnLst/>
              <a:rect l="l" t="t" r="r" b="b"/>
              <a:pathLst>
                <a:path w="4542519" h="983565" extrusionOk="0">
                  <a:moveTo>
                    <a:pt x="0" y="0"/>
                  </a:moveTo>
                  <a:lnTo>
                    <a:pt x="4542519" y="0"/>
                  </a:lnTo>
                  <a:lnTo>
                    <a:pt x="4542519" y="957397"/>
                  </a:lnTo>
                  <a:lnTo>
                    <a:pt x="4542518" y="957403"/>
                  </a:lnTo>
                  <a:lnTo>
                    <a:pt x="4510552" y="961138"/>
                  </a:lnTo>
                  <a:cubicBezTo>
                    <a:pt x="2991282" y="1091409"/>
                    <a:pt x="1788278" y="632191"/>
                    <a:pt x="439600" y="15251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Arial"/>
                <a:ea typeface="Arial"/>
                <a:cs typeface="Arial"/>
                <a:sym typeface="Arial"/>
              </a:endParaRPr>
            </a:p>
          </p:txBody>
        </p:sp>
      </p:grpSp>
      <p:pic>
        <p:nvPicPr>
          <p:cNvPr id="15341" name="Google Shape;15341;p1623"/>
          <p:cNvPicPr preferRelativeResize="0"/>
          <p:nvPr/>
        </p:nvPicPr>
        <p:blipFill rotWithShape="1">
          <a:blip r:embed="rId2">
            <a:alphaModFix/>
          </a:blip>
          <a:srcRect/>
          <a:stretch/>
        </p:blipFill>
        <p:spPr>
          <a:xfrm>
            <a:off x="770024" y="204788"/>
            <a:ext cx="2917811" cy="1319961"/>
          </a:xfrm>
          <a:prstGeom prst="rect">
            <a:avLst/>
          </a:prstGeom>
          <a:noFill/>
          <a:ln>
            <a:noFill/>
          </a:ln>
        </p:spPr>
      </p:pic>
    </p:spTree>
  </p:cSld>
  <p:clrMapOvr>
    <a:masterClrMapping/>
  </p:clrMapOvr>
</p:sldLayout>
</file>

<file path=ppt/slideLayouts/slideLayout1564.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342"/>
        <p:cNvGrpSpPr/>
        <p:nvPr/>
      </p:nvGrpSpPr>
      <p:grpSpPr>
        <a:xfrm>
          <a:off x="0" y="0"/>
          <a:ext cx="0" cy="0"/>
          <a:chOff x="0" y="0"/>
          <a:chExt cx="0" cy="0"/>
        </a:xfrm>
      </p:grpSpPr>
      <p:sp>
        <p:nvSpPr>
          <p:cNvPr id="15343" name="Google Shape;15343;p1624"/>
          <p:cNvSpPr txBox="1">
            <a:spLocks noGrp="1"/>
          </p:cNvSpPr>
          <p:nvPr>
            <p:ph type="ctrTitle"/>
          </p:nvPr>
        </p:nvSpPr>
        <p:spPr>
          <a:xfrm>
            <a:off x="1371600" y="3195670"/>
            <a:ext cx="15544800" cy="2205038"/>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344" name="Google Shape;15344;p1624"/>
          <p:cNvSpPr txBox="1">
            <a:spLocks noGrp="1"/>
          </p:cNvSpPr>
          <p:nvPr>
            <p:ph type="subTitle" idx="1"/>
          </p:nvPr>
        </p:nvSpPr>
        <p:spPr>
          <a:xfrm>
            <a:off x="2743200" y="5829300"/>
            <a:ext cx="12801600" cy="2628900"/>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500"/>
              </a:spcBef>
              <a:spcAft>
                <a:spcPts val="0"/>
              </a:spcAft>
              <a:buSzPts val="3600"/>
              <a:buNone/>
              <a:defRPr>
                <a:solidFill>
                  <a:srgbClr val="919497"/>
                </a:solidFill>
              </a:defRPr>
            </a:lvl1pPr>
            <a:lvl2pPr lvl="1" algn="ctr">
              <a:lnSpc>
                <a:spcPct val="90000"/>
              </a:lnSpc>
              <a:spcBef>
                <a:spcPts val="750"/>
              </a:spcBef>
              <a:spcAft>
                <a:spcPts val="0"/>
              </a:spcAft>
              <a:buSzPts val="3000"/>
              <a:buNone/>
              <a:defRPr>
                <a:solidFill>
                  <a:srgbClr val="919497"/>
                </a:solidFill>
              </a:defRPr>
            </a:lvl2pPr>
            <a:lvl3pPr lvl="2" algn="ctr">
              <a:lnSpc>
                <a:spcPct val="90000"/>
              </a:lnSpc>
              <a:spcBef>
                <a:spcPts val="750"/>
              </a:spcBef>
              <a:spcAft>
                <a:spcPts val="0"/>
              </a:spcAft>
              <a:buSzPts val="2700"/>
              <a:buNone/>
              <a:defRPr>
                <a:solidFill>
                  <a:srgbClr val="919497"/>
                </a:solidFill>
              </a:defRPr>
            </a:lvl3pPr>
            <a:lvl4pPr lvl="3" algn="ctr">
              <a:lnSpc>
                <a:spcPct val="90000"/>
              </a:lnSpc>
              <a:spcBef>
                <a:spcPts val="750"/>
              </a:spcBef>
              <a:spcAft>
                <a:spcPts val="0"/>
              </a:spcAft>
              <a:buSzPts val="2400"/>
              <a:buNone/>
              <a:defRPr>
                <a:solidFill>
                  <a:srgbClr val="919497"/>
                </a:solidFill>
              </a:defRPr>
            </a:lvl4pPr>
            <a:lvl5pPr lvl="4" algn="ctr">
              <a:lnSpc>
                <a:spcPct val="90000"/>
              </a:lnSpc>
              <a:spcBef>
                <a:spcPts val="750"/>
              </a:spcBef>
              <a:spcAft>
                <a:spcPts val="0"/>
              </a:spcAft>
              <a:buSzPts val="2400"/>
              <a:buNone/>
              <a:defRPr>
                <a:solidFill>
                  <a:srgbClr val="919497"/>
                </a:solidFill>
              </a:defRPr>
            </a:lvl5pPr>
            <a:lvl6pPr lvl="5" algn="ctr">
              <a:lnSpc>
                <a:spcPct val="90000"/>
              </a:lnSpc>
              <a:spcBef>
                <a:spcPts val="750"/>
              </a:spcBef>
              <a:spcAft>
                <a:spcPts val="0"/>
              </a:spcAft>
              <a:buClr>
                <a:srgbClr val="919497"/>
              </a:buClr>
              <a:buSzPts val="2700"/>
              <a:buNone/>
              <a:defRPr>
                <a:solidFill>
                  <a:srgbClr val="919497"/>
                </a:solidFill>
              </a:defRPr>
            </a:lvl6pPr>
            <a:lvl7pPr lvl="6" algn="ctr">
              <a:lnSpc>
                <a:spcPct val="90000"/>
              </a:lnSpc>
              <a:spcBef>
                <a:spcPts val="750"/>
              </a:spcBef>
              <a:spcAft>
                <a:spcPts val="0"/>
              </a:spcAft>
              <a:buClr>
                <a:srgbClr val="919497"/>
              </a:buClr>
              <a:buSzPts val="2700"/>
              <a:buNone/>
              <a:defRPr>
                <a:solidFill>
                  <a:srgbClr val="919497"/>
                </a:solidFill>
              </a:defRPr>
            </a:lvl7pPr>
            <a:lvl8pPr lvl="7" algn="ctr">
              <a:lnSpc>
                <a:spcPct val="90000"/>
              </a:lnSpc>
              <a:spcBef>
                <a:spcPts val="750"/>
              </a:spcBef>
              <a:spcAft>
                <a:spcPts val="0"/>
              </a:spcAft>
              <a:buClr>
                <a:srgbClr val="919497"/>
              </a:buClr>
              <a:buSzPts val="2700"/>
              <a:buNone/>
              <a:defRPr>
                <a:solidFill>
                  <a:srgbClr val="919497"/>
                </a:solidFill>
              </a:defRPr>
            </a:lvl8pPr>
            <a:lvl9pPr lvl="8" algn="ctr">
              <a:lnSpc>
                <a:spcPct val="90000"/>
              </a:lnSpc>
              <a:spcBef>
                <a:spcPts val="750"/>
              </a:spcBef>
              <a:spcAft>
                <a:spcPts val="0"/>
              </a:spcAft>
              <a:buClr>
                <a:srgbClr val="919497"/>
              </a:buClr>
              <a:buSzPts val="2700"/>
              <a:buNone/>
              <a:defRPr>
                <a:solidFill>
                  <a:srgbClr val="919497"/>
                </a:solidFill>
              </a:defRPr>
            </a:lvl9pPr>
          </a:lstStyle>
          <a:p>
            <a:endParaRPr/>
          </a:p>
        </p:txBody>
      </p:sp>
      <p:sp>
        <p:nvSpPr>
          <p:cNvPr id="15345" name="Google Shape;15345;p1624"/>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15346" name="Google Shape;15346;p1624"/>
          <p:cNvSpPr txBox="1">
            <a:spLocks noGrp="1"/>
          </p:cNvSpPr>
          <p:nvPr>
            <p:ph type="ftr" idx="11"/>
          </p:nvPr>
        </p:nvSpPr>
        <p:spPr>
          <a:xfrm>
            <a:off x="914400" y="9534529"/>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347" name="Google Shape;15347;p1624"/>
          <p:cNvSpPr txBox="1">
            <a:spLocks noGrp="1"/>
          </p:cNvSpPr>
          <p:nvPr>
            <p:ph type="sldNum" idx="12"/>
          </p:nvPr>
        </p:nvSpPr>
        <p:spPr>
          <a:xfrm>
            <a:off x="13258800" y="9534529"/>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65.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5348"/>
        <p:cNvGrpSpPr/>
        <p:nvPr/>
      </p:nvGrpSpPr>
      <p:grpSpPr>
        <a:xfrm>
          <a:off x="0" y="0"/>
          <a:ext cx="0" cy="0"/>
          <a:chOff x="0" y="0"/>
          <a:chExt cx="0" cy="0"/>
        </a:xfrm>
      </p:grpSpPr>
      <p:sp>
        <p:nvSpPr>
          <p:cNvPr id="15349" name="Google Shape;15349;p1625"/>
          <p:cNvSpPr txBox="1">
            <a:spLocks noGrp="1"/>
          </p:cNvSpPr>
          <p:nvPr>
            <p:ph type="title"/>
          </p:nvPr>
        </p:nvSpPr>
        <p:spPr>
          <a:xfrm>
            <a:off x="1444626" y="6610382"/>
            <a:ext cx="15544800" cy="2043113"/>
          </a:xfrm>
          <a:prstGeom prst="rect">
            <a:avLst/>
          </a:prstGeom>
          <a:noFill/>
          <a:ln>
            <a:noFill/>
          </a:ln>
        </p:spPr>
        <p:txBody>
          <a:bodyPr spcFirstLastPara="1" wrap="square" lIns="91425" tIns="45700" rIns="91425" bIns="45700" anchor="t" anchorCtr="0">
            <a:normAutofit/>
          </a:bodyPr>
          <a:lstStyle>
            <a:lvl1pPr lvl="0" algn="l">
              <a:lnSpc>
                <a:spcPct val="90000"/>
              </a:lnSpc>
              <a:spcBef>
                <a:spcPts val="0"/>
              </a:spcBef>
              <a:spcAft>
                <a:spcPts val="0"/>
              </a:spcAft>
              <a:buClr>
                <a:schemeClr val="dk1"/>
              </a:buClr>
              <a:buSzPts val="6000"/>
              <a:buFont typeface="Arial"/>
              <a:buNone/>
              <a:defRPr sz="6000" b="1"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350" name="Google Shape;15350;p1625"/>
          <p:cNvSpPr txBox="1">
            <a:spLocks noGrp="1"/>
          </p:cNvSpPr>
          <p:nvPr>
            <p:ph type="body" idx="1"/>
          </p:nvPr>
        </p:nvSpPr>
        <p:spPr>
          <a:xfrm>
            <a:off x="1444626" y="4360070"/>
            <a:ext cx="15544800" cy="2250281"/>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500"/>
              </a:spcBef>
              <a:spcAft>
                <a:spcPts val="0"/>
              </a:spcAft>
              <a:buSzPts val="3000"/>
              <a:buNone/>
              <a:defRPr sz="3000">
                <a:solidFill>
                  <a:srgbClr val="919497"/>
                </a:solidFill>
              </a:defRPr>
            </a:lvl1pPr>
            <a:lvl2pPr marL="914400" lvl="1" indent="-228600" algn="l">
              <a:lnSpc>
                <a:spcPct val="90000"/>
              </a:lnSpc>
              <a:spcBef>
                <a:spcPts val="750"/>
              </a:spcBef>
              <a:spcAft>
                <a:spcPts val="0"/>
              </a:spcAft>
              <a:buSzPts val="2700"/>
              <a:buNone/>
              <a:defRPr sz="2700">
                <a:solidFill>
                  <a:srgbClr val="919497"/>
                </a:solidFill>
              </a:defRPr>
            </a:lvl2pPr>
            <a:lvl3pPr marL="1371600" lvl="2" indent="-228600" algn="l">
              <a:lnSpc>
                <a:spcPct val="90000"/>
              </a:lnSpc>
              <a:spcBef>
                <a:spcPts val="750"/>
              </a:spcBef>
              <a:spcAft>
                <a:spcPts val="0"/>
              </a:spcAft>
              <a:buSzPts val="2400"/>
              <a:buNone/>
              <a:defRPr sz="2400">
                <a:solidFill>
                  <a:srgbClr val="919497"/>
                </a:solidFill>
              </a:defRPr>
            </a:lvl3pPr>
            <a:lvl4pPr marL="1828800" lvl="3" indent="-228600" algn="l">
              <a:lnSpc>
                <a:spcPct val="90000"/>
              </a:lnSpc>
              <a:spcBef>
                <a:spcPts val="750"/>
              </a:spcBef>
              <a:spcAft>
                <a:spcPts val="0"/>
              </a:spcAft>
              <a:buSzPts val="2100"/>
              <a:buNone/>
              <a:defRPr sz="2100">
                <a:solidFill>
                  <a:srgbClr val="919497"/>
                </a:solidFill>
              </a:defRPr>
            </a:lvl4pPr>
            <a:lvl5pPr marL="2286000" lvl="4" indent="-228600" algn="l">
              <a:lnSpc>
                <a:spcPct val="90000"/>
              </a:lnSpc>
              <a:spcBef>
                <a:spcPts val="750"/>
              </a:spcBef>
              <a:spcAft>
                <a:spcPts val="0"/>
              </a:spcAft>
              <a:buSzPts val="2100"/>
              <a:buNone/>
              <a:defRPr sz="2100">
                <a:solidFill>
                  <a:srgbClr val="919497"/>
                </a:solidFill>
              </a:defRPr>
            </a:lvl5pPr>
            <a:lvl6pPr marL="2743200" lvl="5" indent="-228600" algn="l">
              <a:lnSpc>
                <a:spcPct val="90000"/>
              </a:lnSpc>
              <a:spcBef>
                <a:spcPts val="750"/>
              </a:spcBef>
              <a:spcAft>
                <a:spcPts val="0"/>
              </a:spcAft>
              <a:buClr>
                <a:srgbClr val="919497"/>
              </a:buClr>
              <a:buSzPts val="2100"/>
              <a:buNone/>
              <a:defRPr sz="2100">
                <a:solidFill>
                  <a:srgbClr val="919497"/>
                </a:solidFill>
              </a:defRPr>
            </a:lvl6pPr>
            <a:lvl7pPr marL="3200400" lvl="6" indent="-228600" algn="l">
              <a:lnSpc>
                <a:spcPct val="90000"/>
              </a:lnSpc>
              <a:spcBef>
                <a:spcPts val="750"/>
              </a:spcBef>
              <a:spcAft>
                <a:spcPts val="0"/>
              </a:spcAft>
              <a:buClr>
                <a:srgbClr val="919497"/>
              </a:buClr>
              <a:buSzPts val="2100"/>
              <a:buNone/>
              <a:defRPr sz="2100">
                <a:solidFill>
                  <a:srgbClr val="919497"/>
                </a:solidFill>
              </a:defRPr>
            </a:lvl7pPr>
            <a:lvl8pPr marL="3657600" lvl="7" indent="-228600" algn="l">
              <a:lnSpc>
                <a:spcPct val="90000"/>
              </a:lnSpc>
              <a:spcBef>
                <a:spcPts val="750"/>
              </a:spcBef>
              <a:spcAft>
                <a:spcPts val="0"/>
              </a:spcAft>
              <a:buClr>
                <a:srgbClr val="919497"/>
              </a:buClr>
              <a:buSzPts val="2100"/>
              <a:buNone/>
              <a:defRPr sz="2100">
                <a:solidFill>
                  <a:srgbClr val="919497"/>
                </a:solidFill>
              </a:defRPr>
            </a:lvl8pPr>
            <a:lvl9pPr marL="4114800" lvl="8" indent="-228600" algn="l">
              <a:lnSpc>
                <a:spcPct val="90000"/>
              </a:lnSpc>
              <a:spcBef>
                <a:spcPts val="750"/>
              </a:spcBef>
              <a:spcAft>
                <a:spcPts val="0"/>
              </a:spcAft>
              <a:buClr>
                <a:srgbClr val="919497"/>
              </a:buClr>
              <a:buSzPts val="2100"/>
              <a:buNone/>
              <a:defRPr sz="2100">
                <a:solidFill>
                  <a:srgbClr val="919497"/>
                </a:solidFill>
              </a:defRPr>
            </a:lvl9pPr>
          </a:lstStyle>
          <a:p>
            <a:endParaRPr/>
          </a:p>
        </p:txBody>
      </p:sp>
      <p:sp>
        <p:nvSpPr>
          <p:cNvPr id="15351" name="Google Shape;15351;p1625"/>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15352" name="Google Shape;15352;p1625"/>
          <p:cNvSpPr txBox="1">
            <a:spLocks noGrp="1"/>
          </p:cNvSpPr>
          <p:nvPr>
            <p:ph type="ftr" idx="11"/>
          </p:nvPr>
        </p:nvSpPr>
        <p:spPr>
          <a:xfrm>
            <a:off x="914400" y="9534529"/>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353" name="Google Shape;15353;p1625"/>
          <p:cNvSpPr txBox="1">
            <a:spLocks noGrp="1"/>
          </p:cNvSpPr>
          <p:nvPr>
            <p:ph type="sldNum" idx="12"/>
          </p:nvPr>
        </p:nvSpPr>
        <p:spPr>
          <a:xfrm>
            <a:off x="13258800" y="9534529"/>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66.xml><?xml version="1.0" encoding="utf-8"?>
<p:sldLayout xmlns:a="http://schemas.openxmlformats.org/drawingml/2006/main" xmlns:r="http://schemas.openxmlformats.org/officeDocument/2006/relationships" xmlns:p="http://schemas.openxmlformats.org/presentationml/2006/main" showMasterSp="0" matchingName="EVERYDAY - CONTENT ONLY">
  <p:cSld name="EVERYDAY - CONTENT ONLY">
    <p:spTree>
      <p:nvGrpSpPr>
        <p:cNvPr id="1" name="Shape 15354"/>
        <p:cNvGrpSpPr/>
        <p:nvPr/>
      </p:nvGrpSpPr>
      <p:grpSpPr>
        <a:xfrm>
          <a:off x="0" y="0"/>
          <a:ext cx="0" cy="0"/>
          <a:chOff x="0" y="0"/>
          <a:chExt cx="0" cy="0"/>
        </a:xfrm>
      </p:grpSpPr>
      <p:sp>
        <p:nvSpPr>
          <p:cNvPr id="15355" name="Google Shape;15355;p1626"/>
          <p:cNvSpPr/>
          <p:nvPr/>
        </p:nvSpPr>
        <p:spPr>
          <a:xfrm>
            <a:off x="0" y="0"/>
            <a:ext cx="18288000" cy="1969584"/>
          </a:xfrm>
          <a:prstGeom prst="rect">
            <a:avLst/>
          </a:prstGeom>
          <a:gradFill>
            <a:gsLst>
              <a:gs pos="0">
                <a:schemeClr val="accent1"/>
              </a:gs>
              <a:gs pos="100000">
                <a:schemeClr val="dk2"/>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Arial"/>
              <a:ea typeface="Arial"/>
              <a:cs typeface="Arial"/>
              <a:sym typeface="Arial"/>
            </a:endParaRPr>
          </a:p>
        </p:txBody>
      </p:sp>
      <p:sp>
        <p:nvSpPr>
          <p:cNvPr id="15356" name="Google Shape;15356;p1626"/>
          <p:cNvSpPr/>
          <p:nvPr/>
        </p:nvSpPr>
        <p:spPr>
          <a:xfrm>
            <a:off x="10295465" y="24401"/>
            <a:ext cx="7992534" cy="1218408"/>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000000"/>
              </a:buClr>
              <a:buSzPts val="2288"/>
              <a:buFont typeface="Arial"/>
              <a:buNone/>
            </a:pPr>
            <a:endParaRPr sz="2288" b="0" i="0" u="none" strike="noStrike" cap="none">
              <a:solidFill>
                <a:srgbClr val="FFFFFF"/>
              </a:solidFill>
              <a:latin typeface="Helvetica Neue"/>
              <a:ea typeface="Helvetica Neue"/>
              <a:cs typeface="Helvetica Neue"/>
              <a:sym typeface="Helvetica Neue"/>
            </a:endParaRPr>
          </a:p>
        </p:txBody>
      </p:sp>
      <p:sp>
        <p:nvSpPr>
          <p:cNvPr id="15357" name="Google Shape;15357;p1626"/>
          <p:cNvSpPr txBox="1">
            <a:spLocks noGrp="1"/>
          </p:cNvSpPr>
          <p:nvPr>
            <p:ph type="body" idx="1"/>
          </p:nvPr>
        </p:nvSpPr>
        <p:spPr>
          <a:xfrm>
            <a:off x="762810" y="2561679"/>
            <a:ext cx="16805496" cy="6972852"/>
          </a:xfrm>
          <a:prstGeom prst="rect">
            <a:avLst/>
          </a:prstGeom>
          <a:noFill/>
          <a:ln>
            <a:noFill/>
          </a:ln>
        </p:spPr>
        <p:txBody>
          <a:bodyPr spcFirstLastPara="1" wrap="square" lIns="91425" tIns="45700" rIns="91425" bIns="45700" anchor="t" anchorCtr="0">
            <a:normAutofit/>
          </a:bodyPr>
          <a:lstStyle>
            <a:lvl1pPr marL="457200" lvl="0" indent="-457200" algn="l">
              <a:lnSpc>
                <a:spcPct val="90000"/>
              </a:lnSpc>
              <a:spcBef>
                <a:spcPts val="1500"/>
              </a:spcBef>
              <a:spcAft>
                <a:spcPts val="0"/>
              </a:spcAft>
              <a:buSzPts val="3600"/>
              <a:buChar char="•"/>
              <a:defRPr>
                <a:solidFill>
                  <a:srgbClr val="4B545E"/>
                </a:solidFill>
              </a:defRPr>
            </a:lvl1pPr>
            <a:lvl2pPr marL="914400" lvl="1" indent="-419100" algn="l">
              <a:lnSpc>
                <a:spcPct val="90000"/>
              </a:lnSpc>
              <a:spcBef>
                <a:spcPts val="750"/>
              </a:spcBef>
              <a:spcAft>
                <a:spcPts val="0"/>
              </a:spcAft>
              <a:buSzPts val="3000"/>
              <a:buChar char="•"/>
              <a:defRPr>
                <a:solidFill>
                  <a:srgbClr val="4B545E"/>
                </a:solidFill>
              </a:defRPr>
            </a:lvl2pPr>
            <a:lvl3pPr marL="1371600" lvl="2" indent="-400050" algn="l">
              <a:lnSpc>
                <a:spcPct val="90000"/>
              </a:lnSpc>
              <a:spcBef>
                <a:spcPts val="750"/>
              </a:spcBef>
              <a:spcAft>
                <a:spcPts val="0"/>
              </a:spcAft>
              <a:buSzPts val="2700"/>
              <a:buChar char="•"/>
              <a:defRPr>
                <a:solidFill>
                  <a:srgbClr val="4B545E"/>
                </a:solidFill>
              </a:defRPr>
            </a:lvl3pPr>
            <a:lvl4pPr marL="1828800" lvl="3" indent="-381000" algn="l">
              <a:lnSpc>
                <a:spcPct val="90000"/>
              </a:lnSpc>
              <a:spcBef>
                <a:spcPts val="750"/>
              </a:spcBef>
              <a:spcAft>
                <a:spcPts val="0"/>
              </a:spcAft>
              <a:buSzPts val="2400"/>
              <a:buChar char="•"/>
              <a:defRPr>
                <a:solidFill>
                  <a:srgbClr val="4B545E"/>
                </a:solidFill>
              </a:defRPr>
            </a:lvl4pPr>
            <a:lvl5pPr marL="2286000" lvl="4" indent="-381000" algn="l">
              <a:lnSpc>
                <a:spcPct val="90000"/>
              </a:lnSpc>
              <a:spcBef>
                <a:spcPts val="750"/>
              </a:spcBef>
              <a:spcAft>
                <a:spcPts val="0"/>
              </a:spcAft>
              <a:buSzPts val="2400"/>
              <a:buChar char="•"/>
              <a:defRPr>
                <a:solidFill>
                  <a:srgbClr val="4B545E"/>
                </a:solidFill>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358" name="Google Shape;15358;p1626"/>
          <p:cNvSpPr/>
          <p:nvPr/>
        </p:nvSpPr>
        <p:spPr>
          <a:xfrm>
            <a:off x="10295465" y="779472"/>
            <a:ext cx="7992534" cy="1218408"/>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000000"/>
              </a:buClr>
              <a:buSzPts val="2288"/>
              <a:buFont typeface="Arial"/>
              <a:buNone/>
            </a:pPr>
            <a:endParaRPr sz="2288" b="0" i="0" u="none" strike="noStrike" cap="none">
              <a:solidFill>
                <a:srgbClr val="FFFFFF"/>
              </a:solidFill>
              <a:latin typeface="Helvetica Neue"/>
              <a:ea typeface="Helvetica Neue"/>
              <a:cs typeface="Helvetica Neue"/>
              <a:sym typeface="Helvetica Neue"/>
            </a:endParaRPr>
          </a:p>
        </p:txBody>
      </p:sp>
      <p:sp>
        <p:nvSpPr>
          <p:cNvPr id="15359" name="Google Shape;15359;p1626"/>
          <p:cNvSpPr txBox="1">
            <a:spLocks noGrp="1"/>
          </p:cNvSpPr>
          <p:nvPr>
            <p:ph type="title"/>
          </p:nvPr>
        </p:nvSpPr>
        <p:spPr>
          <a:xfrm>
            <a:off x="457200" y="255084"/>
            <a:ext cx="17145000" cy="1714500"/>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lt1"/>
              </a:buClr>
              <a:buSzPts val="4800"/>
              <a:buFont typeface="Arial"/>
              <a:buNone/>
              <a:defRPr sz="4800" b="1">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360" name="Google Shape;15360;p1626"/>
          <p:cNvSpPr txBox="1">
            <a:spLocks noGrp="1"/>
          </p:cNvSpPr>
          <p:nvPr>
            <p:ph type="body" idx="2"/>
          </p:nvPr>
        </p:nvSpPr>
        <p:spPr>
          <a:xfrm>
            <a:off x="498281" y="1430019"/>
            <a:ext cx="17145168" cy="6238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500"/>
              </a:spcBef>
              <a:spcAft>
                <a:spcPts val="0"/>
              </a:spcAft>
              <a:buSzPts val="2100"/>
              <a:buNone/>
              <a:defRPr sz="2100">
                <a:solidFill>
                  <a:schemeClr val="lt1"/>
                </a:solidFill>
              </a:defRPr>
            </a:lvl1pPr>
            <a:lvl2pPr marL="914400" lvl="1" indent="-342900" algn="l">
              <a:lnSpc>
                <a:spcPct val="90000"/>
              </a:lnSpc>
              <a:spcBef>
                <a:spcPts val="750"/>
              </a:spcBef>
              <a:spcAft>
                <a:spcPts val="0"/>
              </a:spcAft>
              <a:buSzPts val="1800"/>
              <a:buChar char="•"/>
              <a:defRPr/>
            </a:lvl2pPr>
            <a:lvl3pPr marL="1371600" lvl="2" indent="-342900" algn="l">
              <a:lnSpc>
                <a:spcPct val="90000"/>
              </a:lnSpc>
              <a:spcBef>
                <a:spcPts val="750"/>
              </a:spcBef>
              <a:spcAft>
                <a:spcPts val="0"/>
              </a:spcAft>
              <a:buSzPts val="1800"/>
              <a:buChar char="•"/>
              <a:defRPr/>
            </a:lvl3pPr>
            <a:lvl4pPr marL="1828800" lvl="3" indent="-342900" algn="l">
              <a:lnSpc>
                <a:spcPct val="90000"/>
              </a:lnSpc>
              <a:spcBef>
                <a:spcPts val="750"/>
              </a:spcBef>
              <a:spcAft>
                <a:spcPts val="0"/>
              </a:spcAft>
              <a:buSzPts val="1800"/>
              <a:buChar char="•"/>
              <a:defRPr/>
            </a:lvl4pPr>
            <a:lvl5pPr marL="2286000" lvl="4" indent="-342900" algn="l">
              <a:lnSpc>
                <a:spcPct val="90000"/>
              </a:lnSpc>
              <a:spcBef>
                <a:spcPts val="750"/>
              </a:spcBef>
              <a:spcAft>
                <a:spcPts val="0"/>
              </a:spcAft>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5361" name="Google Shape;15361;p1626"/>
          <p:cNvCxnSpPr/>
          <p:nvPr/>
        </p:nvCxnSpPr>
        <p:spPr>
          <a:xfrm>
            <a:off x="16967588" y="9670909"/>
            <a:ext cx="0" cy="401825"/>
          </a:xfrm>
          <a:prstGeom prst="straightConnector1">
            <a:avLst/>
          </a:prstGeom>
          <a:noFill/>
          <a:ln w="9525" cap="flat" cmpd="sng">
            <a:solidFill>
              <a:srgbClr val="7F7F7F"/>
            </a:solidFill>
            <a:prstDash val="solid"/>
            <a:miter lim="800000"/>
            <a:headEnd type="none" w="sm" len="sm"/>
            <a:tailEnd type="none" w="sm" len="sm"/>
          </a:ln>
        </p:spPr>
      </p:cxnSp>
      <p:sp>
        <p:nvSpPr>
          <p:cNvPr id="15362" name="Google Shape;15362;p1626"/>
          <p:cNvSpPr txBox="1">
            <a:spLocks noGrp="1"/>
          </p:cNvSpPr>
          <p:nvPr>
            <p:ph type="sldNum" idx="12"/>
          </p:nvPr>
        </p:nvSpPr>
        <p:spPr>
          <a:xfrm>
            <a:off x="16803893" y="9681800"/>
            <a:ext cx="839556" cy="478763"/>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500"/>
              <a:buFont typeface="Arial"/>
              <a:buNone/>
              <a:defRPr sz="1500" b="0" i="0" u="none" strike="noStrike" cap="none">
                <a:solidFill>
                  <a:srgbClr val="7F7F7F"/>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pic>
        <p:nvPicPr>
          <p:cNvPr id="15363" name="Google Shape;15363;p1626"/>
          <p:cNvPicPr preferRelativeResize="0"/>
          <p:nvPr/>
        </p:nvPicPr>
        <p:blipFill rotWithShape="1">
          <a:blip r:embed="rId2">
            <a:alphaModFix/>
          </a:blip>
          <a:srcRect/>
          <a:stretch/>
        </p:blipFill>
        <p:spPr>
          <a:xfrm>
            <a:off x="14394692" y="9738360"/>
            <a:ext cx="2409203" cy="343857"/>
          </a:xfrm>
          <a:prstGeom prst="rect">
            <a:avLst/>
          </a:prstGeom>
          <a:noFill/>
          <a:ln>
            <a:noFill/>
          </a:ln>
        </p:spPr>
      </p:pic>
    </p:spTree>
  </p:cSld>
  <p:clrMapOvr>
    <a:masterClrMapping/>
  </p:clrMapOvr>
</p:sldLayout>
</file>

<file path=ppt/slideLayouts/slideLayout156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5369"/>
        <p:cNvGrpSpPr/>
        <p:nvPr/>
      </p:nvGrpSpPr>
      <p:grpSpPr>
        <a:xfrm>
          <a:off x="0" y="0"/>
          <a:ext cx="0" cy="0"/>
          <a:chOff x="0" y="0"/>
          <a:chExt cx="0" cy="0"/>
        </a:xfrm>
      </p:grpSpPr>
      <p:sp>
        <p:nvSpPr>
          <p:cNvPr id="15370" name="Google Shape;15370;p100"/>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5371" name="Google Shape;15371;p10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5372" name="Google Shape;15372;p10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chemeClr val="dk1"/>
              </a:buClr>
              <a:buSzPts val="1400"/>
              <a:buFont typeface="Arial"/>
              <a:buNone/>
              <a:defRPr/>
            </a:lvl2pPr>
            <a:lvl3pPr lvl="2" algn="l">
              <a:lnSpc>
                <a:spcPct val="100000"/>
              </a:lnSpc>
              <a:spcBef>
                <a:spcPts val="0"/>
              </a:spcBef>
              <a:spcAft>
                <a:spcPts val="0"/>
              </a:spcAft>
              <a:buClr>
                <a:schemeClr val="dk1"/>
              </a:buClr>
              <a:buSzPts val="1400"/>
              <a:buFont typeface="Arial"/>
              <a:buNone/>
              <a:defRPr/>
            </a:lvl3pPr>
            <a:lvl4pPr lvl="3" algn="l">
              <a:lnSpc>
                <a:spcPct val="100000"/>
              </a:lnSpc>
              <a:spcBef>
                <a:spcPts val="0"/>
              </a:spcBef>
              <a:spcAft>
                <a:spcPts val="0"/>
              </a:spcAft>
              <a:buClr>
                <a:schemeClr val="dk1"/>
              </a:buClr>
              <a:buSzPts val="1400"/>
              <a:buFont typeface="Arial"/>
              <a:buNone/>
              <a:defRPr/>
            </a:lvl4pPr>
            <a:lvl5pPr lvl="4" algn="l">
              <a:lnSpc>
                <a:spcPct val="100000"/>
              </a:lnSpc>
              <a:spcBef>
                <a:spcPts val="0"/>
              </a:spcBef>
              <a:spcAft>
                <a:spcPts val="0"/>
              </a:spcAft>
              <a:buClr>
                <a:schemeClr val="dk1"/>
              </a:buClr>
              <a:buSzPts val="1400"/>
              <a:buFont typeface="Arial"/>
              <a:buNone/>
              <a:defRPr/>
            </a:lvl5pPr>
            <a:lvl6pPr lvl="5" algn="l">
              <a:lnSpc>
                <a:spcPct val="100000"/>
              </a:lnSpc>
              <a:spcBef>
                <a:spcPts val="0"/>
              </a:spcBef>
              <a:spcAft>
                <a:spcPts val="0"/>
              </a:spcAft>
              <a:buClr>
                <a:schemeClr val="dk1"/>
              </a:buClr>
              <a:buSzPts val="1400"/>
              <a:buFont typeface="Arial"/>
              <a:buNone/>
              <a:defRPr/>
            </a:lvl6pPr>
            <a:lvl7pPr lvl="6" algn="l">
              <a:lnSpc>
                <a:spcPct val="100000"/>
              </a:lnSpc>
              <a:spcBef>
                <a:spcPts val="0"/>
              </a:spcBef>
              <a:spcAft>
                <a:spcPts val="0"/>
              </a:spcAft>
              <a:buClr>
                <a:schemeClr val="dk1"/>
              </a:buClr>
              <a:buSzPts val="1400"/>
              <a:buFont typeface="Arial"/>
              <a:buNone/>
              <a:defRPr/>
            </a:lvl7pPr>
            <a:lvl8pPr lvl="7" algn="l">
              <a:lnSpc>
                <a:spcPct val="100000"/>
              </a:lnSpc>
              <a:spcBef>
                <a:spcPts val="0"/>
              </a:spcBef>
              <a:spcAft>
                <a:spcPts val="0"/>
              </a:spcAft>
              <a:buClr>
                <a:schemeClr val="dk1"/>
              </a:buClr>
              <a:buSzPts val="1400"/>
              <a:buFont typeface="Arial"/>
              <a:buNone/>
              <a:defRPr/>
            </a:lvl8pPr>
            <a:lvl9pPr lvl="8" algn="l">
              <a:lnSpc>
                <a:spcPct val="100000"/>
              </a:lnSpc>
              <a:spcBef>
                <a:spcPts val="0"/>
              </a:spcBef>
              <a:spcAft>
                <a:spcPts val="0"/>
              </a:spcAft>
              <a:buClr>
                <a:schemeClr val="dk1"/>
              </a:buClr>
              <a:buSzPts val="1400"/>
              <a:buFont typeface="Arial"/>
              <a:buNone/>
              <a:defRPr/>
            </a:lvl9pPr>
          </a:lstStyle>
          <a:p>
            <a:endParaRPr/>
          </a:p>
        </p:txBody>
      </p:sp>
      <p:grpSp>
        <p:nvGrpSpPr>
          <p:cNvPr id="15373" name="Google Shape;15373;p100"/>
          <p:cNvGrpSpPr/>
          <p:nvPr/>
        </p:nvGrpSpPr>
        <p:grpSpPr>
          <a:xfrm>
            <a:off x="10787314" y="2"/>
            <a:ext cx="7500689" cy="2138988"/>
            <a:chOff x="7191542" y="1"/>
            <a:chExt cx="5000459" cy="1425992"/>
          </a:xfrm>
        </p:grpSpPr>
        <p:pic>
          <p:nvPicPr>
            <p:cNvPr id="15374" name="Google Shape;15374;p10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375" name="Google Shape;15375;p100"/>
            <p:cNvGrpSpPr/>
            <p:nvPr/>
          </p:nvGrpSpPr>
          <p:grpSpPr>
            <a:xfrm>
              <a:off x="7191542" y="1"/>
              <a:ext cx="5000459" cy="1425992"/>
              <a:chOff x="7186272" y="0"/>
              <a:chExt cx="5005729" cy="1427495"/>
            </a:xfrm>
          </p:grpSpPr>
          <p:sp>
            <p:nvSpPr>
              <p:cNvPr id="15376" name="Google Shape;15376;p10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Arial"/>
                  <a:ea typeface="Arial"/>
                  <a:cs typeface="Arial"/>
                  <a:sym typeface="Arial"/>
                </a:endParaRPr>
              </a:p>
            </p:txBody>
          </p:sp>
          <p:sp>
            <p:nvSpPr>
              <p:cNvPr id="15377" name="Google Shape;15377;p10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Arial"/>
                  <a:ea typeface="Arial"/>
                  <a:cs typeface="Arial"/>
                  <a:sym typeface="Arial"/>
                </a:endParaRPr>
              </a:p>
            </p:txBody>
          </p:sp>
        </p:grpSp>
      </p:grpSp>
    </p:spTree>
  </p:cSld>
  <p:clrMapOvr>
    <a:masterClrMapping/>
  </p:clrMapOvr>
</p:sldLayout>
</file>

<file path=ppt/slideLayouts/slideLayout1568.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5378"/>
        <p:cNvGrpSpPr/>
        <p:nvPr/>
      </p:nvGrpSpPr>
      <p:grpSpPr>
        <a:xfrm>
          <a:off x="0" y="0"/>
          <a:ext cx="0" cy="0"/>
          <a:chOff x="0" y="0"/>
          <a:chExt cx="0" cy="0"/>
        </a:xfrm>
      </p:grpSpPr>
      <p:grpSp>
        <p:nvGrpSpPr>
          <p:cNvPr id="15379" name="Google Shape;15379;p1627"/>
          <p:cNvGrpSpPr/>
          <p:nvPr/>
        </p:nvGrpSpPr>
        <p:grpSpPr>
          <a:xfrm>
            <a:off x="10787314" y="2"/>
            <a:ext cx="7500689" cy="2138988"/>
            <a:chOff x="7191542" y="1"/>
            <a:chExt cx="5000459" cy="1425992"/>
          </a:xfrm>
        </p:grpSpPr>
        <p:pic>
          <p:nvPicPr>
            <p:cNvPr id="15380" name="Google Shape;15380;p162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381" name="Google Shape;15381;p1627"/>
            <p:cNvGrpSpPr/>
            <p:nvPr/>
          </p:nvGrpSpPr>
          <p:grpSpPr>
            <a:xfrm>
              <a:off x="7191542" y="1"/>
              <a:ext cx="5000459" cy="1425992"/>
              <a:chOff x="7186272" y="0"/>
              <a:chExt cx="5005729" cy="1427495"/>
            </a:xfrm>
          </p:grpSpPr>
          <p:sp>
            <p:nvSpPr>
              <p:cNvPr id="15382" name="Google Shape;15382;p162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Arial"/>
                  <a:ea typeface="Arial"/>
                  <a:cs typeface="Arial"/>
                  <a:sym typeface="Arial"/>
                </a:endParaRPr>
              </a:p>
            </p:txBody>
          </p:sp>
          <p:sp>
            <p:nvSpPr>
              <p:cNvPr id="15383" name="Google Shape;15383;p162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Arial"/>
                  <a:ea typeface="Arial"/>
                  <a:cs typeface="Arial"/>
                  <a:sym typeface="Arial"/>
                </a:endParaRPr>
              </a:p>
            </p:txBody>
          </p:sp>
        </p:grpSp>
      </p:grpSp>
      <p:sp>
        <p:nvSpPr>
          <p:cNvPr id="15384" name="Google Shape;15384;p1627"/>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385" name="Google Shape;15385;p1627"/>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500"/>
              </a:spcBef>
              <a:spcAft>
                <a:spcPts val="0"/>
              </a:spcAft>
              <a:buSzPts val="1800"/>
              <a:buChar char="•"/>
              <a:defRPr/>
            </a:lvl1pPr>
            <a:lvl2pPr marL="914400" lvl="1" indent="-342900" algn="l">
              <a:lnSpc>
                <a:spcPct val="90000"/>
              </a:lnSpc>
              <a:spcBef>
                <a:spcPts val="750"/>
              </a:spcBef>
              <a:spcAft>
                <a:spcPts val="0"/>
              </a:spcAft>
              <a:buSzPts val="1800"/>
              <a:buChar char="•"/>
              <a:defRPr/>
            </a:lvl2pPr>
            <a:lvl3pPr marL="1371600" lvl="2" indent="-342900" algn="l">
              <a:lnSpc>
                <a:spcPct val="90000"/>
              </a:lnSpc>
              <a:spcBef>
                <a:spcPts val="750"/>
              </a:spcBef>
              <a:spcAft>
                <a:spcPts val="0"/>
              </a:spcAft>
              <a:buSzPts val="1800"/>
              <a:buChar char="•"/>
              <a:defRPr/>
            </a:lvl3pPr>
            <a:lvl4pPr marL="1828800" lvl="3" indent="-342900" algn="l">
              <a:lnSpc>
                <a:spcPct val="90000"/>
              </a:lnSpc>
              <a:spcBef>
                <a:spcPts val="750"/>
              </a:spcBef>
              <a:spcAft>
                <a:spcPts val="0"/>
              </a:spcAft>
              <a:buSzPts val="1800"/>
              <a:buChar char="•"/>
              <a:defRPr/>
            </a:lvl4pPr>
            <a:lvl5pPr marL="2286000" lvl="4" indent="-342900" algn="l">
              <a:lnSpc>
                <a:spcPct val="90000"/>
              </a:lnSpc>
              <a:spcBef>
                <a:spcPts val="750"/>
              </a:spcBef>
              <a:spcAft>
                <a:spcPts val="0"/>
              </a:spcAft>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386" name="Google Shape;15386;p1627"/>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5387" name="Google Shape;15387;p162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cxnSp>
        <p:nvCxnSpPr>
          <p:cNvPr id="15388" name="Google Shape;15388;p1627"/>
          <p:cNvCxnSpPr/>
          <p:nvPr/>
        </p:nvCxnSpPr>
        <p:spPr>
          <a:xfrm>
            <a:off x="1056471" y="2138990"/>
            <a:ext cx="1645920" cy="0"/>
          </a:xfrm>
          <a:prstGeom prst="straightConnector1">
            <a:avLst/>
          </a:prstGeom>
          <a:noFill/>
          <a:ln w="31750" cap="flat" cmpd="sng">
            <a:solidFill>
              <a:schemeClr val="accent3"/>
            </a:solidFill>
            <a:prstDash val="solid"/>
            <a:miter lim="800000"/>
            <a:headEnd type="none" w="sm" len="sm"/>
            <a:tailEnd type="none" w="sm" len="sm"/>
          </a:ln>
        </p:spPr>
      </p:cxnSp>
      <p:sp>
        <p:nvSpPr>
          <p:cNvPr id="15389" name="Google Shape;15389;p162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chemeClr val="dk1"/>
              </a:buClr>
              <a:buSzPts val="1400"/>
              <a:buFont typeface="Arial"/>
              <a:buNone/>
              <a:defRPr/>
            </a:lvl2pPr>
            <a:lvl3pPr lvl="2" algn="l">
              <a:lnSpc>
                <a:spcPct val="100000"/>
              </a:lnSpc>
              <a:spcBef>
                <a:spcPts val="0"/>
              </a:spcBef>
              <a:spcAft>
                <a:spcPts val="0"/>
              </a:spcAft>
              <a:buClr>
                <a:schemeClr val="dk1"/>
              </a:buClr>
              <a:buSzPts val="1400"/>
              <a:buFont typeface="Arial"/>
              <a:buNone/>
              <a:defRPr/>
            </a:lvl3pPr>
            <a:lvl4pPr lvl="3" algn="l">
              <a:lnSpc>
                <a:spcPct val="100000"/>
              </a:lnSpc>
              <a:spcBef>
                <a:spcPts val="0"/>
              </a:spcBef>
              <a:spcAft>
                <a:spcPts val="0"/>
              </a:spcAft>
              <a:buClr>
                <a:schemeClr val="dk1"/>
              </a:buClr>
              <a:buSzPts val="1400"/>
              <a:buFont typeface="Arial"/>
              <a:buNone/>
              <a:defRPr/>
            </a:lvl4pPr>
            <a:lvl5pPr lvl="4" algn="l">
              <a:lnSpc>
                <a:spcPct val="100000"/>
              </a:lnSpc>
              <a:spcBef>
                <a:spcPts val="0"/>
              </a:spcBef>
              <a:spcAft>
                <a:spcPts val="0"/>
              </a:spcAft>
              <a:buClr>
                <a:schemeClr val="dk1"/>
              </a:buClr>
              <a:buSzPts val="1400"/>
              <a:buFont typeface="Arial"/>
              <a:buNone/>
              <a:defRPr/>
            </a:lvl5pPr>
            <a:lvl6pPr lvl="5" algn="l">
              <a:lnSpc>
                <a:spcPct val="100000"/>
              </a:lnSpc>
              <a:spcBef>
                <a:spcPts val="0"/>
              </a:spcBef>
              <a:spcAft>
                <a:spcPts val="0"/>
              </a:spcAft>
              <a:buClr>
                <a:schemeClr val="dk1"/>
              </a:buClr>
              <a:buSzPts val="1400"/>
              <a:buFont typeface="Arial"/>
              <a:buNone/>
              <a:defRPr/>
            </a:lvl6pPr>
            <a:lvl7pPr lvl="6" algn="l">
              <a:lnSpc>
                <a:spcPct val="100000"/>
              </a:lnSpc>
              <a:spcBef>
                <a:spcPts val="0"/>
              </a:spcBef>
              <a:spcAft>
                <a:spcPts val="0"/>
              </a:spcAft>
              <a:buClr>
                <a:schemeClr val="dk1"/>
              </a:buClr>
              <a:buSzPts val="1400"/>
              <a:buFont typeface="Arial"/>
              <a:buNone/>
              <a:defRPr/>
            </a:lvl7pPr>
            <a:lvl8pPr lvl="7" algn="l">
              <a:lnSpc>
                <a:spcPct val="100000"/>
              </a:lnSpc>
              <a:spcBef>
                <a:spcPts val="0"/>
              </a:spcBef>
              <a:spcAft>
                <a:spcPts val="0"/>
              </a:spcAft>
              <a:buClr>
                <a:schemeClr val="dk1"/>
              </a:buClr>
              <a:buSzPts val="1400"/>
              <a:buFont typeface="Arial"/>
              <a:buNone/>
              <a:defRPr/>
            </a:lvl8pPr>
            <a:lvl9pPr lvl="8" algn="l">
              <a:lnSpc>
                <a:spcPct val="100000"/>
              </a:lnSpc>
              <a:spcBef>
                <a:spcPts val="0"/>
              </a:spcBef>
              <a:spcAft>
                <a:spcPts val="0"/>
              </a:spcAft>
              <a:buClr>
                <a:schemeClr val="dk1"/>
              </a:buClr>
              <a:buSzPts val="1400"/>
              <a:buFont typeface="Arial"/>
              <a:buNone/>
              <a:defRPr/>
            </a:lvl9pPr>
          </a:lstStyle>
          <a:p>
            <a:endParaRPr/>
          </a:p>
        </p:txBody>
      </p:sp>
    </p:spTree>
  </p:cSld>
  <p:clrMapOvr>
    <a:masterClrMapping/>
  </p:clrMapOvr>
</p:sldLayout>
</file>

<file path=ppt/slideLayouts/slideLayout1569.xml><?xml version="1.0" encoding="utf-8"?>
<p:sldLayout xmlns:a="http://schemas.openxmlformats.org/drawingml/2006/main" xmlns:r="http://schemas.openxmlformats.org/officeDocument/2006/relationships" xmlns:p="http://schemas.openxmlformats.org/presentationml/2006/main" matchingName="Divider">
  <p:cSld name="Divider">
    <p:bg>
      <p:bgPr>
        <a:solidFill>
          <a:schemeClr val="lt2"/>
        </a:solidFill>
        <a:effectLst/>
      </p:bgPr>
    </p:bg>
    <p:spTree>
      <p:nvGrpSpPr>
        <p:cNvPr id="1" name="Shape 15390"/>
        <p:cNvGrpSpPr/>
        <p:nvPr/>
      </p:nvGrpSpPr>
      <p:grpSpPr>
        <a:xfrm>
          <a:off x="0" y="0"/>
          <a:ext cx="0" cy="0"/>
          <a:chOff x="0" y="0"/>
          <a:chExt cx="0" cy="0"/>
        </a:xfrm>
      </p:grpSpPr>
      <p:grpSp>
        <p:nvGrpSpPr>
          <p:cNvPr id="15391" name="Google Shape;15391;p1628"/>
          <p:cNvGrpSpPr/>
          <p:nvPr/>
        </p:nvGrpSpPr>
        <p:grpSpPr>
          <a:xfrm>
            <a:off x="0" y="7530521"/>
            <a:ext cx="18288000" cy="2756480"/>
            <a:chOff x="0" y="5020347"/>
            <a:chExt cx="12192000" cy="1837653"/>
          </a:xfrm>
        </p:grpSpPr>
        <p:sp>
          <p:nvSpPr>
            <p:cNvPr id="15392" name="Google Shape;15392;p1628"/>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15393" name="Google Shape;15393;p1628"/>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15394" name="Google Shape;15394;p1628"/>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pic>
          <p:nvPicPr>
            <p:cNvPr id="15395" name="Google Shape;15395;p1628"/>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5396" name="Google Shape;15396;p1628"/>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397" name="Google Shape;15397;p1628"/>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rmAutofit/>
          </a:bodyPr>
          <a:lstStyle>
            <a:lvl1pPr lvl="0" algn="l">
              <a:lnSpc>
                <a:spcPct val="90000"/>
              </a:lnSpc>
              <a:spcBef>
                <a:spcPts val="1500"/>
              </a:spcBef>
              <a:spcAft>
                <a:spcPts val="0"/>
              </a:spcAft>
              <a:buSzPts val="2400"/>
              <a:buNone/>
              <a:defRPr sz="3600">
                <a:solidFill>
                  <a:schemeClr val="dk1"/>
                </a:solidFill>
              </a:defRPr>
            </a:lvl1pPr>
            <a:lvl2pPr lvl="1" algn="ctr">
              <a:lnSpc>
                <a:spcPct val="90000"/>
              </a:lnSpc>
              <a:spcBef>
                <a:spcPts val="750"/>
              </a:spcBef>
              <a:spcAft>
                <a:spcPts val="0"/>
              </a:spcAft>
              <a:buSzPts val="2000"/>
              <a:buNone/>
              <a:defRPr sz="3000"/>
            </a:lvl2pPr>
            <a:lvl3pPr lvl="2" algn="ctr">
              <a:lnSpc>
                <a:spcPct val="90000"/>
              </a:lnSpc>
              <a:spcBef>
                <a:spcPts val="750"/>
              </a:spcBef>
              <a:spcAft>
                <a:spcPts val="0"/>
              </a:spcAft>
              <a:buSzPts val="1800"/>
              <a:buNone/>
              <a:defRPr sz="2700"/>
            </a:lvl3pPr>
            <a:lvl4pPr lvl="3" algn="ctr">
              <a:lnSpc>
                <a:spcPct val="90000"/>
              </a:lnSpc>
              <a:spcBef>
                <a:spcPts val="750"/>
              </a:spcBef>
              <a:spcAft>
                <a:spcPts val="0"/>
              </a:spcAft>
              <a:buSzPts val="1600"/>
              <a:buNone/>
              <a:defRPr sz="2400"/>
            </a:lvl4pPr>
            <a:lvl5pPr lvl="4" algn="ctr">
              <a:lnSpc>
                <a:spcPct val="90000"/>
              </a:lnSpc>
              <a:spcBef>
                <a:spcPts val="750"/>
              </a:spcBef>
              <a:spcAft>
                <a:spcPts val="0"/>
              </a:spcAft>
              <a:buSzPts val="1600"/>
              <a:buNone/>
              <a:defRPr sz="2400"/>
            </a:lvl5pPr>
            <a:lvl6pPr lvl="5" algn="ctr">
              <a:lnSpc>
                <a:spcPct val="90000"/>
              </a:lnSpc>
              <a:spcBef>
                <a:spcPts val="75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cxnSp>
        <p:nvCxnSpPr>
          <p:cNvPr id="15398" name="Google Shape;15398;p1628"/>
          <p:cNvCxnSpPr/>
          <p:nvPr/>
        </p:nvCxnSpPr>
        <p:spPr>
          <a:xfrm>
            <a:off x="2280083" y="4217727"/>
            <a:ext cx="3429000" cy="0"/>
          </a:xfrm>
          <a:prstGeom prst="straightConnector1">
            <a:avLst/>
          </a:prstGeom>
          <a:noFill/>
          <a:ln w="31750" cap="flat" cmpd="sng">
            <a:solidFill>
              <a:schemeClr val="accent3"/>
            </a:solidFill>
            <a:prstDash val="solid"/>
            <a:miter lim="800000"/>
            <a:headEnd type="none" w="sm" len="sm"/>
            <a:tailEnd type="none" w="sm" len="sm"/>
          </a:ln>
        </p:spPr>
      </p:cxnSp>
    </p:spTree>
  </p:cSld>
  <p:clrMapOvr>
    <a:masterClrMapping/>
  </p:clrMapOvr>
</p:sldLayout>
</file>

<file path=ppt/slideLayouts/slideLayout1570.xml><?xml version="1.0" encoding="utf-8"?>
<p:sldLayout xmlns:a="http://schemas.openxmlformats.org/drawingml/2006/main" xmlns:r="http://schemas.openxmlformats.org/officeDocument/2006/relationships" xmlns:p="http://schemas.openxmlformats.org/presentationml/2006/main" matchingName="Photo Slide">
  <p:cSld name="Photo Slide">
    <p:spTree>
      <p:nvGrpSpPr>
        <p:cNvPr id="1" name="Shape 15399"/>
        <p:cNvGrpSpPr/>
        <p:nvPr/>
      </p:nvGrpSpPr>
      <p:grpSpPr>
        <a:xfrm>
          <a:off x="0" y="0"/>
          <a:ext cx="0" cy="0"/>
          <a:chOff x="0" y="0"/>
          <a:chExt cx="0" cy="0"/>
        </a:xfrm>
      </p:grpSpPr>
      <p:sp>
        <p:nvSpPr>
          <p:cNvPr id="15400" name="Google Shape;15400;p1629"/>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500"/>
              </a:spcBef>
              <a:spcAft>
                <a:spcPts val="0"/>
              </a:spcAft>
              <a:buSzPts val="2400"/>
              <a:buNone/>
              <a:defRPr b="0">
                <a:solidFill>
                  <a:schemeClr val="dk1"/>
                </a:solidFill>
              </a:defRPr>
            </a:lvl1pPr>
            <a:lvl2pPr marL="914400" lvl="1" indent="-342900" algn="l">
              <a:lnSpc>
                <a:spcPct val="90000"/>
              </a:lnSpc>
              <a:spcBef>
                <a:spcPts val="750"/>
              </a:spcBef>
              <a:spcAft>
                <a:spcPts val="0"/>
              </a:spcAft>
              <a:buSzPts val="1800"/>
              <a:buChar char="•"/>
              <a:defRPr/>
            </a:lvl2pPr>
            <a:lvl3pPr marL="1371600" lvl="2" indent="-342900" algn="l">
              <a:lnSpc>
                <a:spcPct val="90000"/>
              </a:lnSpc>
              <a:spcBef>
                <a:spcPts val="750"/>
              </a:spcBef>
              <a:spcAft>
                <a:spcPts val="0"/>
              </a:spcAft>
              <a:buSzPts val="1800"/>
              <a:buChar char="•"/>
              <a:defRPr/>
            </a:lvl3pPr>
            <a:lvl4pPr marL="1828800" lvl="3" indent="-342900" algn="l">
              <a:lnSpc>
                <a:spcPct val="90000"/>
              </a:lnSpc>
              <a:spcBef>
                <a:spcPts val="750"/>
              </a:spcBef>
              <a:spcAft>
                <a:spcPts val="0"/>
              </a:spcAft>
              <a:buSzPts val="1800"/>
              <a:buChar char="•"/>
              <a:defRPr/>
            </a:lvl4pPr>
            <a:lvl5pPr marL="2286000" lvl="4" indent="-342900" algn="l">
              <a:lnSpc>
                <a:spcPct val="90000"/>
              </a:lnSpc>
              <a:spcBef>
                <a:spcPts val="750"/>
              </a:spcBef>
              <a:spcAft>
                <a:spcPts val="0"/>
              </a:spcAft>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5401" name="Google Shape;15401;p1629"/>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5402" name="Google Shape;15402;p1629"/>
          <p:cNvGrpSpPr/>
          <p:nvPr/>
        </p:nvGrpSpPr>
        <p:grpSpPr>
          <a:xfrm>
            <a:off x="0" y="8069140"/>
            <a:ext cx="4211052" cy="1130837"/>
            <a:chOff x="0" y="5379426"/>
            <a:chExt cx="2807368" cy="753891"/>
          </a:xfrm>
        </p:grpSpPr>
        <p:sp>
          <p:nvSpPr>
            <p:cNvPr id="15403" name="Google Shape;15403;p1629"/>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15404" name="Google Shape;15404;p1629"/>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grpSp>
      <p:sp>
        <p:nvSpPr>
          <p:cNvPr id="15405" name="Google Shape;15405;p1629"/>
          <p:cNvSpPr>
            <a:spLocks noGrp="1"/>
          </p:cNvSpPr>
          <p:nvPr>
            <p:ph type="pic" idx="2"/>
          </p:nvPr>
        </p:nvSpPr>
        <p:spPr>
          <a:xfrm>
            <a:off x="4211052" y="685803"/>
            <a:ext cx="13373100" cy="8915397"/>
          </a:xfrm>
          <a:prstGeom prst="rect">
            <a:avLst/>
          </a:prstGeom>
          <a:noFill/>
          <a:ln>
            <a:noFill/>
          </a:ln>
        </p:spPr>
      </p:sp>
      <p:pic>
        <p:nvPicPr>
          <p:cNvPr id="15406" name="Google Shape;15406;p1629"/>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cSld>
  <p:clrMapOvr>
    <a:masterClrMapping/>
  </p:clrMapOvr>
</p:sldLayout>
</file>

<file path=ppt/slideLayouts/slideLayout1571.xml><?xml version="1.0" encoding="utf-8"?>
<p:sldLayout xmlns:a="http://schemas.openxmlformats.org/drawingml/2006/main" xmlns:r="http://schemas.openxmlformats.org/officeDocument/2006/relationships" xmlns:p="http://schemas.openxmlformats.org/presentationml/2006/main" matchingName="Quotation">
  <p:cSld name="Quotation">
    <p:spTree>
      <p:nvGrpSpPr>
        <p:cNvPr id="1" name="Shape 15407"/>
        <p:cNvGrpSpPr/>
        <p:nvPr/>
      </p:nvGrpSpPr>
      <p:grpSpPr>
        <a:xfrm>
          <a:off x="0" y="0"/>
          <a:ext cx="0" cy="0"/>
          <a:chOff x="0" y="0"/>
          <a:chExt cx="0" cy="0"/>
        </a:xfrm>
      </p:grpSpPr>
      <p:sp>
        <p:nvSpPr>
          <p:cNvPr id="15408" name="Google Shape;15408;p1630"/>
          <p:cNvSpPr/>
          <p:nvPr/>
        </p:nvSpPr>
        <p:spPr>
          <a:xfrm>
            <a:off x="2141035" y="2081804"/>
            <a:ext cx="15232565" cy="5260404"/>
          </a:xfrm>
          <a:prstGeom prst="rect">
            <a:avLst/>
          </a:prstGeom>
          <a:solidFill>
            <a:schemeClr val="lt2"/>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sp>
        <p:nvSpPr>
          <p:cNvPr id="15409" name="Google Shape;15409;p1630"/>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410" name="Google Shape;15410;p1630"/>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500"/>
              </a:spcBef>
              <a:spcAft>
                <a:spcPts val="0"/>
              </a:spcAft>
              <a:buSzPts val="2400"/>
              <a:buNone/>
              <a:defRPr/>
            </a:lvl1pPr>
            <a:lvl2pPr marL="914400" lvl="1" indent="-342900" algn="l">
              <a:lnSpc>
                <a:spcPct val="90000"/>
              </a:lnSpc>
              <a:spcBef>
                <a:spcPts val="750"/>
              </a:spcBef>
              <a:spcAft>
                <a:spcPts val="0"/>
              </a:spcAft>
              <a:buSzPts val="1800"/>
              <a:buChar char="•"/>
              <a:defRPr/>
            </a:lvl2pPr>
            <a:lvl3pPr marL="1371600" lvl="2" indent="-342900" algn="l">
              <a:lnSpc>
                <a:spcPct val="90000"/>
              </a:lnSpc>
              <a:spcBef>
                <a:spcPts val="750"/>
              </a:spcBef>
              <a:spcAft>
                <a:spcPts val="0"/>
              </a:spcAft>
              <a:buSzPts val="1800"/>
              <a:buChar char="•"/>
              <a:defRPr/>
            </a:lvl3pPr>
            <a:lvl4pPr marL="1828800" lvl="3" indent="-342900" algn="l">
              <a:lnSpc>
                <a:spcPct val="90000"/>
              </a:lnSpc>
              <a:spcBef>
                <a:spcPts val="750"/>
              </a:spcBef>
              <a:spcAft>
                <a:spcPts val="0"/>
              </a:spcAft>
              <a:buSzPts val="1800"/>
              <a:buChar char="•"/>
              <a:defRPr/>
            </a:lvl4pPr>
            <a:lvl5pPr marL="2286000" lvl="4" indent="-342900" algn="l">
              <a:lnSpc>
                <a:spcPct val="90000"/>
              </a:lnSpc>
              <a:spcBef>
                <a:spcPts val="750"/>
              </a:spcBef>
              <a:spcAft>
                <a:spcPts val="0"/>
              </a:spcAft>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411" name="Google Shape;15411;p1630"/>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5412" name="Google Shape;15412;p163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5413" name="Google Shape;15413;p163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chemeClr val="dk1"/>
              </a:buClr>
              <a:buSzPts val="1400"/>
              <a:buFont typeface="Arial"/>
              <a:buNone/>
              <a:defRPr/>
            </a:lvl2pPr>
            <a:lvl3pPr lvl="2" algn="l">
              <a:lnSpc>
                <a:spcPct val="100000"/>
              </a:lnSpc>
              <a:spcBef>
                <a:spcPts val="0"/>
              </a:spcBef>
              <a:spcAft>
                <a:spcPts val="0"/>
              </a:spcAft>
              <a:buClr>
                <a:schemeClr val="dk1"/>
              </a:buClr>
              <a:buSzPts val="1400"/>
              <a:buFont typeface="Arial"/>
              <a:buNone/>
              <a:defRPr/>
            </a:lvl3pPr>
            <a:lvl4pPr lvl="3" algn="l">
              <a:lnSpc>
                <a:spcPct val="100000"/>
              </a:lnSpc>
              <a:spcBef>
                <a:spcPts val="0"/>
              </a:spcBef>
              <a:spcAft>
                <a:spcPts val="0"/>
              </a:spcAft>
              <a:buClr>
                <a:schemeClr val="dk1"/>
              </a:buClr>
              <a:buSzPts val="1400"/>
              <a:buFont typeface="Arial"/>
              <a:buNone/>
              <a:defRPr/>
            </a:lvl4pPr>
            <a:lvl5pPr lvl="4" algn="l">
              <a:lnSpc>
                <a:spcPct val="100000"/>
              </a:lnSpc>
              <a:spcBef>
                <a:spcPts val="0"/>
              </a:spcBef>
              <a:spcAft>
                <a:spcPts val="0"/>
              </a:spcAft>
              <a:buClr>
                <a:schemeClr val="dk1"/>
              </a:buClr>
              <a:buSzPts val="1400"/>
              <a:buFont typeface="Arial"/>
              <a:buNone/>
              <a:defRPr/>
            </a:lvl5pPr>
            <a:lvl6pPr lvl="5" algn="l">
              <a:lnSpc>
                <a:spcPct val="100000"/>
              </a:lnSpc>
              <a:spcBef>
                <a:spcPts val="0"/>
              </a:spcBef>
              <a:spcAft>
                <a:spcPts val="0"/>
              </a:spcAft>
              <a:buClr>
                <a:schemeClr val="dk1"/>
              </a:buClr>
              <a:buSzPts val="1400"/>
              <a:buFont typeface="Arial"/>
              <a:buNone/>
              <a:defRPr/>
            </a:lvl6pPr>
            <a:lvl7pPr lvl="6" algn="l">
              <a:lnSpc>
                <a:spcPct val="100000"/>
              </a:lnSpc>
              <a:spcBef>
                <a:spcPts val="0"/>
              </a:spcBef>
              <a:spcAft>
                <a:spcPts val="0"/>
              </a:spcAft>
              <a:buClr>
                <a:schemeClr val="dk1"/>
              </a:buClr>
              <a:buSzPts val="1400"/>
              <a:buFont typeface="Arial"/>
              <a:buNone/>
              <a:defRPr/>
            </a:lvl7pPr>
            <a:lvl8pPr lvl="7" algn="l">
              <a:lnSpc>
                <a:spcPct val="100000"/>
              </a:lnSpc>
              <a:spcBef>
                <a:spcPts val="0"/>
              </a:spcBef>
              <a:spcAft>
                <a:spcPts val="0"/>
              </a:spcAft>
              <a:buClr>
                <a:schemeClr val="dk1"/>
              </a:buClr>
              <a:buSzPts val="1400"/>
              <a:buFont typeface="Arial"/>
              <a:buNone/>
              <a:defRPr/>
            </a:lvl8pPr>
            <a:lvl9pPr lvl="8" algn="l">
              <a:lnSpc>
                <a:spcPct val="100000"/>
              </a:lnSpc>
              <a:spcBef>
                <a:spcPts val="0"/>
              </a:spcBef>
              <a:spcAft>
                <a:spcPts val="0"/>
              </a:spcAft>
              <a:buClr>
                <a:schemeClr val="dk1"/>
              </a:buClr>
              <a:buSzPts val="1400"/>
              <a:buFont typeface="Arial"/>
              <a:buNone/>
              <a:defRPr/>
            </a:lvl9pPr>
          </a:lstStyle>
          <a:p>
            <a:endParaRPr/>
          </a:p>
        </p:txBody>
      </p:sp>
      <p:grpSp>
        <p:nvGrpSpPr>
          <p:cNvPr id="15414" name="Google Shape;15414;p1630"/>
          <p:cNvGrpSpPr/>
          <p:nvPr/>
        </p:nvGrpSpPr>
        <p:grpSpPr>
          <a:xfrm>
            <a:off x="10787314" y="2"/>
            <a:ext cx="7500689" cy="2138988"/>
            <a:chOff x="7191542" y="1"/>
            <a:chExt cx="5000459" cy="1425992"/>
          </a:xfrm>
        </p:grpSpPr>
        <p:pic>
          <p:nvPicPr>
            <p:cNvPr id="15415" name="Google Shape;15415;p163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416" name="Google Shape;15416;p1630"/>
            <p:cNvGrpSpPr/>
            <p:nvPr/>
          </p:nvGrpSpPr>
          <p:grpSpPr>
            <a:xfrm>
              <a:off x="7191542" y="1"/>
              <a:ext cx="5000459" cy="1425992"/>
              <a:chOff x="7186272" y="0"/>
              <a:chExt cx="5005729" cy="1427495"/>
            </a:xfrm>
          </p:grpSpPr>
          <p:sp>
            <p:nvSpPr>
              <p:cNvPr id="15417" name="Google Shape;15417;p163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Arial"/>
                  <a:ea typeface="Arial"/>
                  <a:cs typeface="Arial"/>
                  <a:sym typeface="Arial"/>
                </a:endParaRPr>
              </a:p>
            </p:txBody>
          </p:sp>
          <p:sp>
            <p:nvSpPr>
              <p:cNvPr id="15418" name="Google Shape;15418;p163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Arial"/>
                  <a:ea typeface="Arial"/>
                  <a:cs typeface="Arial"/>
                  <a:sym typeface="Arial"/>
                </a:endParaRPr>
              </a:p>
            </p:txBody>
          </p:sp>
        </p:grpSp>
      </p:grpSp>
      <p:pic>
        <p:nvPicPr>
          <p:cNvPr id="15419" name="Google Shape;15419;p1630" descr="Open quotation mark with solid fill"/>
          <p:cNvPicPr preferRelativeResize="0"/>
          <p:nvPr/>
        </p:nvPicPr>
        <p:blipFill rotWithShape="1">
          <a:blip r:embed="rId3">
            <a:alphaModFix/>
          </a:blip>
          <a:srcRect/>
          <a:stretch/>
        </p:blipFill>
        <p:spPr>
          <a:xfrm>
            <a:off x="167268" y="204787"/>
            <a:ext cx="3055143" cy="3055143"/>
          </a:xfrm>
          <a:prstGeom prst="rect">
            <a:avLst/>
          </a:prstGeom>
          <a:noFill/>
          <a:ln>
            <a:noFill/>
          </a:ln>
        </p:spPr>
      </p:pic>
    </p:spTree>
  </p:cSld>
  <p:clrMapOvr>
    <a:masterClrMapping/>
  </p:clrMapOvr>
</p:sldLayout>
</file>

<file path=ppt/slideLayouts/slideLayout1572.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5420"/>
        <p:cNvGrpSpPr/>
        <p:nvPr/>
      </p:nvGrpSpPr>
      <p:grpSpPr>
        <a:xfrm>
          <a:off x="0" y="0"/>
          <a:ext cx="0" cy="0"/>
          <a:chOff x="0" y="0"/>
          <a:chExt cx="0" cy="0"/>
        </a:xfrm>
      </p:grpSpPr>
      <p:grpSp>
        <p:nvGrpSpPr>
          <p:cNvPr id="15421" name="Google Shape;15421;p1631"/>
          <p:cNvGrpSpPr/>
          <p:nvPr/>
        </p:nvGrpSpPr>
        <p:grpSpPr>
          <a:xfrm>
            <a:off x="10787314" y="2"/>
            <a:ext cx="7500689" cy="2138988"/>
            <a:chOff x="7191542" y="1"/>
            <a:chExt cx="5000459" cy="1425992"/>
          </a:xfrm>
        </p:grpSpPr>
        <p:pic>
          <p:nvPicPr>
            <p:cNvPr id="15422" name="Google Shape;15422;p163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423" name="Google Shape;15423;p1631"/>
            <p:cNvGrpSpPr/>
            <p:nvPr/>
          </p:nvGrpSpPr>
          <p:grpSpPr>
            <a:xfrm>
              <a:off x="7191542" y="1"/>
              <a:ext cx="5000459" cy="1425992"/>
              <a:chOff x="7186272" y="0"/>
              <a:chExt cx="5005729" cy="1427495"/>
            </a:xfrm>
          </p:grpSpPr>
          <p:sp>
            <p:nvSpPr>
              <p:cNvPr id="15424" name="Google Shape;15424;p163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Arial"/>
                  <a:ea typeface="Arial"/>
                  <a:cs typeface="Arial"/>
                  <a:sym typeface="Arial"/>
                </a:endParaRPr>
              </a:p>
            </p:txBody>
          </p:sp>
          <p:sp>
            <p:nvSpPr>
              <p:cNvPr id="15425" name="Google Shape;15425;p163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Arial"/>
                  <a:ea typeface="Arial"/>
                  <a:cs typeface="Arial"/>
                  <a:sym typeface="Arial"/>
                </a:endParaRPr>
              </a:p>
            </p:txBody>
          </p:sp>
        </p:grpSp>
      </p:grpSp>
      <p:sp>
        <p:nvSpPr>
          <p:cNvPr id="15426" name="Google Shape;15426;p1631"/>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427" name="Google Shape;15427;p1631"/>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5428" name="Google Shape;15428;p163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cxnSp>
        <p:nvCxnSpPr>
          <p:cNvPr id="15429" name="Google Shape;15429;p1631"/>
          <p:cNvCxnSpPr/>
          <p:nvPr/>
        </p:nvCxnSpPr>
        <p:spPr>
          <a:xfrm>
            <a:off x="1060940" y="2138990"/>
            <a:ext cx="1645920" cy="0"/>
          </a:xfrm>
          <a:prstGeom prst="straightConnector1">
            <a:avLst/>
          </a:prstGeom>
          <a:noFill/>
          <a:ln w="31750" cap="flat" cmpd="sng">
            <a:solidFill>
              <a:schemeClr val="accent3"/>
            </a:solidFill>
            <a:prstDash val="solid"/>
            <a:miter lim="800000"/>
            <a:headEnd type="none" w="sm" len="sm"/>
            <a:tailEnd type="none" w="sm" len="sm"/>
          </a:ln>
        </p:spPr>
      </p:cxnSp>
      <p:sp>
        <p:nvSpPr>
          <p:cNvPr id="15430" name="Google Shape;15430;p163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chemeClr val="dk1"/>
              </a:buClr>
              <a:buSzPts val="1400"/>
              <a:buFont typeface="Arial"/>
              <a:buNone/>
              <a:defRPr/>
            </a:lvl2pPr>
            <a:lvl3pPr lvl="2" algn="l">
              <a:lnSpc>
                <a:spcPct val="100000"/>
              </a:lnSpc>
              <a:spcBef>
                <a:spcPts val="0"/>
              </a:spcBef>
              <a:spcAft>
                <a:spcPts val="0"/>
              </a:spcAft>
              <a:buClr>
                <a:schemeClr val="dk1"/>
              </a:buClr>
              <a:buSzPts val="1400"/>
              <a:buFont typeface="Arial"/>
              <a:buNone/>
              <a:defRPr/>
            </a:lvl3pPr>
            <a:lvl4pPr lvl="3" algn="l">
              <a:lnSpc>
                <a:spcPct val="100000"/>
              </a:lnSpc>
              <a:spcBef>
                <a:spcPts val="0"/>
              </a:spcBef>
              <a:spcAft>
                <a:spcPts val="0"/>
              </a:spcAft>
              <a:buClr>
                <a:schemeClr val="dk1"/>
              </a:buClr>
              <a:buSzPts val="1400"/>
              <a:buFont typeface="Arial"/>
              <a:buNone/>
              <a:defRPr/>
            </a:lvl4pPr>
            <a:lvl5pPr lvl="4" algn="l">
              <a:lnSpc>
                <a:spcPct val="100000"/>
              </a:lnSpc>
              <a:spcBef>
                <a:spcPts val="0"/>
              </a:spcBef>
              <a:spcAft>
                <a:spcPts val="0"/>
              </a:spcAft>
              <a:buClr>
                <a:schemeClr val="dk1"/>
              </a:buClr>
              <a:buSzPts val="1400"/>
              <a:buFont typeface="Arial"/>
              <a:buNone/>
              <a:defRPr/>
            </a:lvl5pPr>
            <a:lvl6pPr lvl="5" algn="l">
              <a:lnSpc>
                <a:spcPct val="100000"/>
              </a:lnSpc>
              <a:spcBef>
                <a:spcPts val="0"/>
              </a:spcBef>
              <a:spcAft>
                <a:spcPts val="0"/>
              </a:spcAft>
              <a:buClr>
                <a:schemeClr val="dk1"/>
              </a:buClr>
              <a:buSzPts val="1400"/>
              <a:buFont typeface="Arial"/>
              <a:buNone/>
              <a:defRPr/>
            </a:lvl6pPr>
            <a:lvl7pPr lvl="6" algn="l">
              <a:lnSpc>
                <a:spcPct val="100000"/>
              </a:lnSpc>
              <a:spcBef>
                <a:spcPts val="0"/>
              </a:spcBef>
              <a:spcAft>
                <a:spcPts val="0"/>
              </a:spcAft>
              <a:buClr>
                <a:schemeClr val="dk1"/>
              </a:buClr>
              <a:buSzPts val="1400"/>
              <a:buFont typeface="Arial"/>
              <a:buNone/>
              <a:defRPr/>
            </a:lvl7pPr>
            <a:lvl8pPr lvl="7" algn="l">
              <a:lnSpc>
                <a:spcPct val="100000"/>
              </a:lnSpc>
              <a:spcBef>
                <a:spcPts val="0"/>
              </a:spcBef>
              <a:spcAft>
                <a:spcPts val="0"/>
              </a:spcAft>
              <a:buClr>
                <a:schemeClr val="dk1"/>
              </a:buClr>
              <a:buSzPts val="1400"/>
              <a:buFont typeface="Arial"/>
              <a:buNone/>
              <a:defRPr/>
            </a:lvl8pPr>
            <a:lvl9pPr lvl="8" algn="l">
              <a:lnSpc>
                <a:spcPct val="100000"/>
              </a:lnSpc>
              <a:spcBef>
                <a:spcPts val="0"/>
              </a:spcBef>
              <a:spcAft>
                <a:spcPts val="0"/>
              </a:spcAft>
              <a:buClr>
                <a:schemeClr val="dk1"/>
              </a:buClr>
              <a:buSzPts val="1400"/>
              <a:buFont typeface="Arial"/>
              <a:buNone/>
              <a:defRPr/>
            </a:lvl9pPr>
          </a:lstStyle>
          <a:p>
            <a:endParaRPr/>
          </a:p>
        </p:txBody>
      </p:sp>
    </p:spTree>
  </p:cSld>
  <p:clrMapOvr>
    <a:masterClrMapping/>
  </p:clrMapOvr>
</p:sldLayout>
</file>

<file path=ppt/slideLayouts/slideLayout1573.xml><?xml version="1.0" encoding="utf-8"?>
<p:sldLayout xmlns:a="http://schemas.openxmlformats.org/drawingml/2006/main" xmlns:r="http://schemas.openxmlformats.org/officeDocument/2006/relationships" xmlns:p="http://schemas.openxmlformats.org/presentationml/2006/main" matchingName="End">
  <p:cSld name="End">
    <p:spTree>
      <p:nvGrpSpPr>
        <p:cNvPr id="1" name="Shape 15431"/>
        <p:cNvGrpSpPr/>
        <p:nvPr/>
      </p:nvGrpSpPr>
      <p:grpSpPr>
        <a:xfrm>
          <a:off x="0" y="0"/>
          <a:ext cx="0" cy="0"/>
          <a:chOff x="0" y="0"/>
          <a:chExt cx="0" cy="0"/>
        </a:xfrm>
      </p:grpSpPr>
      <p:grpSp>
        <p:nvGrpSpPr>
          <p:cNvPr id="15432" name="Google Shape;15432;p1632"/>
          <p:cNvGrpSpPr/>
          <p:nvPr/>
        </p:nvGrpSpPr>
        <p:grpSpPr>
          <a:xfrm>
            <a:off x="0" y="0"/>
            <a:ext cx="18288000" cy="3223245"/>
            <a:chOff x="0" y="0"/>
            <a:chExt cx="12192000" cy="2148830"/>
          </a:xfrm>
        </p:grpSpPr>
        <p:sp>
          <p:nvSpPr>
            <p:cNvPr id="15433" name="Google Shape;15433;p1632"/>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Arial"/>
                <a:ea typeface="Arial"/>
                <a:cs typeface="Arial"/>
                <a:sym typeface="Arial"/>
              </a:endParaRPr>
            </a:p>
          </p:txBody>
        </p:sp>
        <p:sp>
          <p:nvSpPr>
            <p:cNvPr id="15434" name="Google Shape;15434;p1632"/>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Arial"/>
                <a:ea typeface="Arial"/>
                <a:cs typeface="Arial"/>
                <a:sym typeface="Arial"/>
              </a:endParaRPr>
            </a:p>
          </p:txBody>
        </p:sp>
      </p:grpSp>
      <p:sp>
        <p:nvSpPr>
          <p:cNvPr id="15435" name="Google Shape;15435;p1632"/>
          <p:cNvSpPr/>
          <p:nvPr/>
        </p:nvSpPr>
        <p:spPr>
          <a:xfrm>
            <a:off x="1353552" y="2276546"/>
            <a:ext cx="16934448" cy="5733911"/>
          </a:xfrm>
          <a:prstGeom prst="rect">
            <a:avLst/>
          </a:prstGeom>
          <a:solidFill>
            <a:schemeClr val="lt2"/>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Arial"/>
              <a:ea typeface="Arial"/>
              <a:cs typeface="Arial"/>
              <a:sym typeface="Arial"/>
            </a:endParaRPr>
          </a:p>
        </p:txBody>
      </p:sp>
      <p:cxnSp>
        <p:nvCxnSpPr>
          <p:cNvPr id="15436" name="Google Shape;15436;p1632"/>
          <p:cNvCxnSpPr/>
          <p:nvPr/>
        </p:nvCxnSpPr>
        <p:spPr>
          <a:xfrm>
            <a:off x="1988919" y="4620126"/>
            <a:ext cx="1028099" cy="0"/>
          </a:xfrm>
          <a:prstGeom prst="straightConnector1">
            <a:avLst/>
          </a:prstGeom>
          <a:noFill/>
          <a:ln w="31750" cap="flat" cmpd="sng">
            <a:solidFill>
              <a:schemeClr val="accent3"/>
            </a:solidFill>
            <a:prstDash val="solid"/>
            <a:miter lim="800000"/>
            <a:headEnd type="none" w="sm" len="sm"/>
            <a:tailEnd type="none" w="sm" len="sm"/>
          </a:ln>
        </p:spPr>
      </p:cxnSp>
      <p:sp>
        <p:nvSpPr>
          <p:cNvPr id="15437" name="Google Shape;15437;p1632"/>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500"/>
              </a:spcBef>
              <a:spcAft>
                <a:spcPts val="0"/>
              </a:spcAft>
              <a:buSzPts val="2000"/>
              <a:buNone/>
              <a:defRPr sz="3000"/>
            </a:lvl1pPr>
            <a:lvl2pPr marL="914400" lvl="1" indent="-342900" algn="l">
              <a:lnSpc>
                <a:spcPct val="90000"/>
              </a:lnSpc>
              <a:spcBef>
                <a:spcPts val="750"/>
              </a:spcBef>
              <a:spcAft>
                <a:spcPts val="0"/>
              </a:spcAft>
              <a:buSzPts val="1800"/>
              <a:buChar char="•"/>
              <a:defRPr/>
            </a:lvl2pPr>
            <a:lvl3pPr marL="1371600" lvl="2" indent="-342900" algn="l">
              <a:lnSpc>
                <a:spcPct val="90000"/>
              </a:lnSpc>
              <a:spcBef>
                <a:spcPts val="750"/>
              </a:spcBef>
              <a:spcAft>
                <a:spcPts val="0"/>
              </a:spcAft>
              <a:buSzPts val="1800"/>
              <a:buChar char="•"/>
              <a:defRPr/>
            </a:lvl3pPr>
            <a:lvl4pPr marL="1828800" lvl="3" indent="-342900" algn="l">
              <a:lnSpc>
                <a:spcPct val="90000"/>
              </a:lnSpc>
              <a:spcBef>
                <a:spcPts val="750"/>
              </a:spcBef>
              <a:spcAft>
                <a:spcPts val="0"/>
              </a:spcAft>
              <a:buSzPts val="1800"/>
              <a:buChar char="•"/>
              <a:defRPr/>
            </a:lvl4pPr>
            <a:lvl5pPr marL="2286000" lvl="4" indent="-342900" algn="l">
              <a:lnSpc>
                <a:spcPct val="90000"/>
              </a:lnSpc>
              <a:spcBef>
                <a:spcPts val="750"/>
              </a:spcBef>
              <a:spcAft>
                <a:spcPts val="0"/>
              </a:spcAft>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438" name="Google Shape;15438;p1632"/>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6000"/>
              <a:buFont typeface="Arial"/>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5439" name="Google Shape;15439;p1632"/>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15440" name="Google Shape;15440;p1632"/>
          <p:cNvSpPr>
            <a:spLocks noGrp="1"/>
          </p:cNvSpPr>
          <p:nvPr>
            <p:ph type="pic" idx="2"/>
          </p:nvPr>
        </p:nvSpPr>
        <p:spPr>
          <a:xfrm>
            <a:off x="10678026" y="350873"/>
            <a:ext cx="7609974" cy="8915400"/>
          </a:xfrm>
          <a:prstGeom prst="rect">
            <a:avLst/>
          </a:prstGeom>
          <a:noFill/>
          <a:ln>
            <a:noFill/>
          </a:ln>
        </p:spPr>
      </p:sp>
    </p:spTree>
  </p:cSld>
  <p:clrMapOvr>
    <a:masterClrMapping/>
  </p:clrMapOvr>
</p:sldLayout>
</file>

<file path=ppt/slideLayouts/slideLayout1574.xml><?xml version="1.0" encoding="utf-8"?>
<p:sldLayout xmlns:a="http://schemas.openxmlformats.org/drawingml/2006/main" xmlns:r="http://schemas.openxmlformats.org/officeDocument/2006/relationships" xmlns:p="http://schemas.openxmlformats.org/presentationml/2006/main" matchingName="Cover B">
  <p:cSld name="Cover B">
    <p:spTree>
      <p:nvGrpSpPr>
        <p:cNvPr id="1" name="Shape 15441"/>
        <p:cNvGrpSpPr/>
        <p:nvPr/>
      </p:nvGrpSpPr>
      <p:grpSpPr>
        <a:xfrm>
          <a:off x="0" y="0"/>
          <a:ext cx="0" cy="0"/>
          <a:chOff x="0" y="0"/>
          <a:chExt cx="0" cy="0"/>
        </a:xfrm>
      </p:grpSpPr>
      <p:sp>
        <p:nvSpPr>
          <p:cNvPr id="15442" name="Google Shape;15442;p1633"/>
          <p:cNvSpPr txBox="1">
            <a:spLocks noGrp="1"/>
          </p:cNvSpPr>
          <p:nvPr>
            <p:ph type="ctrTitle"/>
          </p:nvPr>
        </p:nvSpPr>
        <p:spPr>
          <a:xfrm>
            <a:off x="770023" y="3950301"/>
            <a:ext cx="7791650" cy="35814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4000"/>
              <a:buFont typeface="Arial"/>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443" name="Google Shape;15443;p1633"/>
          <p:cNvSpPr txBox="1">
            <a:spLocks noGrp="1"/>
          </p:cNvSpPr>
          <p:nvPr>
            <p:ph type="subTitle" idx="1"/>
          </p:nvPr>
        </p:nvSpPr>
        <p:spPr>
          <a:xfrm>
            <a:off x="770023" y="8100488"/>
            <a:ext cx="7791650" cy="1479854"/>
          </a:xfrm>
          <a:prstGeom prst="rect">
            <a:avLst/>
          </a:prstGeom>
          <a:noFill/>
          <a:ln>
            <a:noFill/>
          </a:ln>
        </p:spPr>
        <p:txBody>
          <a:bodyPr spcFirstLastPara="1" wrap="square" lIns="91425" tIns="45700" rIns="91425" bIns="45700" anchor="t" anchorCtr="0">
            <a:normAutofit/>
          </a:bodyPr>
          <a:lstStyle>
            <a:lvl1pPr lvl="0" algn="l">
              <a:lnSpc>
                <a:spcPct val="90000"/>
              </a:lnSpc>
              <a:spcBef>
                <a:spcPts val="1500"/>
              </a:spcBef>
              <a:spcAft>
                <a:spcPts val="0"/>
              </a:spcAft>
              <a:buSzPts val="2400"/>
              <a:buNone/>
              <a:defRPr sz="3600">
                <a:solidFill>
                  <a:schemeClr val="dk1"/>
                </a:solidFill>
              </a:defRPr>
            </a:lvl1pPr>
            <a:lvl2pPr lvl="1" algn="ctr">
              <a:lnSpc>
                <a:spcPct val="90000"/>
              </a:lnSpc>
              <a:spcBef>
                <a:spcPts val="750"/>
              </a:spcBef>
              <a:spcAft>
                <a:spcPts val="0"/>
              </a:spcAft>
              <a:buSzPts val="2000"/>
              <a:buNone/>
              <a:defRPr sz="3000"/>
            </a:lvl2pPr>
            <a:lvl3pPr lvl="2" algn="ctr">
              <a:lnSpc>
                <a:spcPct val="90000"/>
              </a:lnSpc>
              <a:spcBef>
                <a:spcPts val="750"/>
              </a:spcBef>
              <a:spcAft>
                <a:spcPts val="0"/>
              </a:spcAft>
              <a:buSzPts val="1800"/>
              <a:buNone/>
              <a:defRPr sz="2700"/>
            </a:lvl3pPr>
            <a:lvl4pPr lvl="3" algn="ctr">
              <a:lnSpc>
                <a:spcPct val="90000"/>
              </a:lnSpc>
              <a:spcBef>
                <a:spcPts val="750"/>
              </a:spcBef>
              <a:spcAft>
                <a:spcPts val="0"/>
              </a:spcAft>
              <a:buSzPts val="1600"/>
              <a:buNone/>
              <a:defRPr sz="2400"/>
            </a:lvl4pPr>
            <a:lvl5pPr lvl="4" algn="ctr">
              <a:lnSpc>
                <a:spcPct val="90000"/>
              </a:lnSpc>
              <a:spcBef>
                <a:spcPts val="750"/>
              </a:spcBef>
              <a:spcAft>
                <a:spcPts val="0"/>
              </a:spcAft>
              <a:buSzPts val="1600"/>
              <a:buNone/>
              <a:defRPr sz="2400"/>
            </a:lvl5pPr>
            <a:lvl6pPr lvl="5" algn="ctr">
              <a:lnSpc>
                <a:spcPct val="90000"/>
              </a:lnSpc>
              <a:spcBef>
                <a:spcPts val="75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cxnSp>
        <p:nvCxnSpPr>
          <p:cNvPr id="15444" name="Google Shape;15444;p1633"/>
          <p:cNvCxnSpPr/>
          <p:nvPr/>
        </p:nvCxnSpPr>
        <p:spPr>
          <a:xfrm>
            <a:off x="930140" y="7712177"/>
            <a:ext cx="3429000" cy="0"/>
          </a:xfrm>
          <a:prstGeom prst="straightConnector1">
            <a:avLst/>
          </a:prstGeom>
          <a:noFill/>
          <a:ln w="31750" cap="flat" cmpd="sng">
            <a:solidFill>
              <a:schemeClr val="accent3"/>
            </a:solidFill>
            <a:prstDash val="solid"/>
            <a:miter lim="800000"/>
            <a:headEnd type="none" w="sm" len="sm"/>
            <a:tailEnd type="none" w="sm" len="sm"/>
          </a:ln>
        </p:spPr>
      </p:cxnSp>
      <p:grpSp>
        <p:nvGrpSpPr>
          <p:cNvPr id="15445" name="Google Shape;15445;p1633"/>
          <p:cNvGrpSpPr/>
          <p:nvPr/>
        </p:nvGrpSpPr>
        <p:grpSpPr>
          <a:xfrm flipH="1">
            <a:off x="-1" y="2"/>
            <a:ext cx="9628088" cy="2264733"/>
            <a:chOff x="7522541" y="1"/>
            <a:chExt cx="4669459" cy="1098357"/>
          </a:xfrm>
        </p:grpSpPr>
        <p:sp>
          <p:nvSpPr>
            <p:cNvPr id="15446" name="Google Shape;15446;p1633"/>
            <p:cNvSpPr/>
            <p:nvPr/>
          </p:nvSpPr>
          <p:spPr>
            <a:xfrm>
              <a:off x="7522541" y="1"/>
              <a:ext cx="4669459" cy="1098357"/>
            </a:xfrm>
            <a:custGeom>
              <a:avLst/>
              <a:gdLst/>
              <a:ahLst/>
              <a:cxnLst/>
              <a:rect l="l" t="t" r="r" b="b"/>
              <a:pathLst>
                <a:path w="4669459" h="1098357" extrusionOk="0">
                  <a:moveTo>
                    <a:pt x="0" y="0"/>
                  </a:moveTo>
                  <a:lnTo>
                    <a:pt x="393099" y="0"/>
                  </a:lnTo>
                  <a:lnTo>
                    <a:pt x="485580" y="28411"/>
                  </a:lnTo>
                  <a:cubicBezTo>
                    <a:pt x="1068094" y="214503"/>
                    <a:pt x="1643165" y="412971"/>
                    <a:pt x="2241464" y="572540"/>
                  </a:cubicBezTo>
                  <a:cubicBezTo>
                    <a:pt x="3009808" y="777487"/>
                    <a:pt x="3848273" y="856360"/>
                    <a:pt x="4645823" y="731027"/>
                  </a:cubicBezTo>
                  <a:lnTo>
                    <a:pt x="4669459" y="726784"/>
                  </a:lnTo>
                  <a:lnTo>
                    <a:pt x="4669459" y="1079503"/>
                  </a:lnTo>
                  <a:lnTo>
                    <a:pt x="4627787" y="1083679"/>
                  </a:lnTo>
                  <a:cubicBezTo>
                    <a:pt x="3105555" y="1189027"/>
                    <a:pt x="1909512" y="709765"/>
                    <a:pt x="568062" y="207626"/>
                  </a:cubicBezTo>
                  <a:close/>
                </a:path>
              </a:pathLst>
            </a:custGeom>
            <a:gradFill>
              <a:gsLst>
                <a:gs pos="0">
                  <a:srgbClr val="EF4114"/>
                </a:gs>
                <a:gs pos="4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Arial"/>
                <a:ea typeface="Arial"/>
                <a:cs typeface="Arial"/>
                <a:sym typeface="Arial"/>
              </a:endParaRPr>
            </a:p>
          </p:txBody>
        </p:sp>
        <p:sp>
          <p:nvSpPr>
            <p:cNvPr id="15447" name="Google Shape;15447;p1633"/>
            <p:cNvSpPr/>
            <p:nvPr/>
          </p:nvSpPr>
          <p:spPr>
            <a:xfrm>
              <a:off x="7649481" y="1"/>
              <a:ext cx="4542519" cy="983565"/>
            </a:xfrm>
            <a:custGeom>
              <a:avLst/>
              <a:gdLst/>
              <a:ahLst/>
              <a:cxnLst/>
              <a:rect l="l" t="t" r="r" b="b"/>
              <a:pathLst>
                <a:path w="4542519" h="983565" extrusionOk="0">
                  <a:moveTo>
                    <a:pt x="0" y="0"/>
                  </a:moveTo>
                  <a:lnTo>
                    <a:pt x="4542519" y="0"/>
                  </a:lnTo>
                  <a:lnTo>
                    <a:pt x="4542519" y="957397"/>
                  </a:lnTo>
                  <a:lnTo>
                    <a:pt x="4542518" y="957403"/>
                  </a:lnTo>
                  <a:lnTo>
                    <a:pt x="4510552" y="961138"/>
                  </a:lnTo>
                  <a:cubicBezTo>
                    <a:pt x="2991282" y="1091409"/>
                    <a:pt x="1788278" y="632191"/>
                    <a:pt x="439600" y="15251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Arial"/>
                <a:ea typeface="Arial"/>
                <a:cs typeface="Arial"/>
                <a:sym typeface="Arial"/>
              </a:endParaRPr>
            </a:p>
          </p:txBody>
        </p:sp>
      </p:grpSp>
      <p:pic>
        <p:nvPicPr>
          <p:cNvPr id="15448" name="Google Shape;15448;p1633"/>
          <p:cNvPicPr preferRelativeResize="0"/>
          <p:nvPr/>
        </p:nvPicPr>
        <p:blipFill rotWithShape="1">
          <a:blip r:embed="rId2">
            <a:alphaModFix/>
          </a:blip>
          <a:srcRect/>
          <a:stretch/>
        </p:blipFill>
        <p:spPr>
          <a:xfrm>
            <a:off x="770022" y="204788"/>
            <a:ext cx="2917809" cy="1319961"/>
          </a:xfrm>
          <a:prstGeom prst="rect">
            <a:avLst/>
          </a:prstGeom>
          <a:noFill/>
          <a:ln>
            <a:noFill/>
          </a:ln>
        </p:spPr>
      </p:pic>
    </p:spTree>
  </p:cSld>
  <p:clrMapOvr>
    <a:masterClrMapping/>
  </p:clrMapOvr>
</p:sldLayout>
</file>

<file path=ppt/slideLayouts/slideLayout157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15449"/>
        <p:cNvGrpSpPr/>
        <p:nvPr/>
      </p:nvGrpSpPr>
      <p:grpSpPr>
        <a:xfrm>
          <a:off x="0" y="0"/>
          <a:ext cx="0" cy="0"/>
          <a:chOff x="0" y="0"/>
          <a:chExt cx="0" cy="0"/>
        </a:xfrm>
      </p:grpSpPr>
      <p:grpSp>
        <p:nvGrpSpPr>
          <p:cNvPr id="15450" name="Google Shape;15450;p1634"/>
          <p:cNvGrpSpPr/>
          <p:nvPr/>
        </p:nvGrpSpPr>
        <p:grpSpPr>
          <a:xfrm>
            <a:off x="10787314" y="2"/>
            <a:ext cx="7500689" cy="2138988"/>
            <a:chOff x="7191542" y="1"/>
            <a:chExt cx="5000459" cy="1425992"/>
          </a:xfrm>
        </p:grpSpPr>
        <p:pic>
          <p:nvPicPr>
            <p:cNvPr id="15451" name="Google Shape;15451;p163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452" name="Google Shape;15452;p1634"/>
            <p:cNvGrpSpPr/>
            <p:nvPr/>
          </p:nvGrpSpPr>
          <p:grpSpPr>
            <a:xfrm>
              <a:off x="7191542" y="1"/>
              <a:ext cx="5000459" cy="1425992"/>
              <a:chOff x="7186272" y="0"/>
              <a:chExt cx="5005729" cy="1427495"/>
            </a:xfrm>
          </p:grpSpPr>
          <p:sp>
            <p:nvSpPr>
              <p:cNvPr id="15453" name="Google Shape;15453;p163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Arial"/>
                  <a:ea typeface="Arial"/>
                  <a:cs typeface="Arial"/>
                  <a:sym typeface="Arial"/>
                </a:endParaRPr>
              </a:p>
            </p:txBody>
          </p:sp>
          <p:sp>
            <p:nvSpPr>
              <p:cNvPr id="15454" name="Google Shape;15454;p163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Arial"/>
                  <a:ea typeface="Arial"/>
                  <a:cs typeface="Arial"/>
                  <a:sym typeface="Arial"/>
                </a:endParaRPr>
              </a:p>
            </p:txBody>
          </p:sp>
        </p:grpSp>
      </p:grpSp>
      <p:sp>
        <p:nvSpPr>
          <p:cNvPr id="15455" name="Google Shape;15455;p1634"/>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456" name="Google Shape;15456;p1634"/>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rmAutofit/>
          </a:bodyPr>
          <a:lstStyle>
            <a:lvl1pPr marL="457200" lvl="0" indent="-228600" algn="l">
              <a:lnSpc>
                <a:spcPct val="90000"/>
              </a:lnSpc>
              <a:spcBef>
                <a:spcPts val="1500"/>
              </a:spcBef>
              <a:spcAft>
                <a:spcPts val="0"/>
              </a:spcAft>
              <a:buSzPts val="2400"/>
              <a:buNone/>
              <a:defRPr sz="3600" b="0" u="sng">
                <a:solidFill>
                  <a:schemeClr val="dk1"/>
                </a:solidFill>
                <a:latin typeface="Arial"/>
                <a:ea typeface="Arial"/>
                <a:cs typeface="Arial"/>
                <a:sym typeface="Arial"/>
              </a:defRPr>
            </a:lvl1pPr>
            <a:lvl2pPr marL="914400" lvl="1" indent="-228600" algn="l">
              <a:lnSpc>
                <a:spcPct val="90000"/>
              </a:lnSpc>
              <a:spcBef>
                <a:spcPts val="750"/>
              </a:spcBef>
              <a:spcAft>
                <a:spcPts val="0"/>
              </a:spcAft>
              <a:buSzPts val="2000"/>
              <a:buNone/>
              <a:defRPr sz="3000" b="1"/>
            </a:lvl2pPr>
            <a:lvl3pPr marL="1371600" lvl="2" indent="-228600" algn="l">
              <a:lnSpc>
                <a:spcPct val="90000"/>
              </a:lnSpc>
              <a:spcBef>
                <a:spcPts val="750"/>
              </a:spcBef>
              <a:spcAft>
                <a:spcPts val="0"/>
              </a:spcAft>
              <a:buSzPts val="1800"/>
              <a:buNone/>
              <a:defRPr sz="2700" b="1"/>
            </a:lvl3pPr>
            <a:lvl4pPr marL="1828800" lvl="3" indent="-228600" algn="l">
              <a:lnSpc>
                <a:spcPct val="90000"/>
              </a:lnSpc>
              <a:spcBef>
                <a:spcPts val="750"/>
              </a:spcBef>
              <a:spcAft>
                <a:spcPts val="0"/>
              </a:spcAft>
              <a:buSzPts val="1600"/>
              <a:buNone/>
              <a:defRPr sz="2400" b="1"/>
            </a:lvl4pPr>
            <a:lvl5pPr marL="2286000" lvl="4" indent="-228600" algn="l">
              <a:lnSpc>
                <a:spcPct val="90000"/>
              </a:lnSpc>
              <a:spcBef>
                <a:spcPts val="750"/>
              </a:spcBef>
              <a:spcAft>
                <a:spcPts val="0"/>
              </a:spcAft>
              <a:buSzPts val="1600"/>
              <a:buNone/>
              <a:defRPr sz="2400" b="1"/>
            </a:lvl5pPr>
            <a:lvl6pPr marL="2743200" lvl="5" indent="-228600" algn="l">
              <a:lnSpc>
                <a:spcPct val="90000"/>
              </a:lnSpc>
              <a:spcBef>
                <a:spcPts val="750"/>
              </a:spcBef>
              <a:spcAft>
                <a:spcPts val="0"/>
              </a:spcAft>
              <a:buClr>
                <a:schemeClr val="dk1"/>
              </a:buClr>
              <a:buSzPts val="1600"/>
              <a:buNone/>
              <a:defRPr sz="2400" b="1"/>
            </a:lvl6pPr>
            <a:lvl7pPr marL="3200400" lvl="6" indent="-228600" algn="l">
              <a:lnSpc>
                <a:spcPct val="90000"/>
              </a:lnSpc>
              <a:spcBef>
                <a:spcPts val="750"/>
              </a:spcBef>
              <a:spcAft>
                <a:spcPts val="0"/>
              </a:spcAft>
              <a:buClr>
                <a:schemeClr val="dk1"/>
              </a:buClr>
              <a:buSzPts val="1600"/>
              <a:buNone/>
              <a:defRPr sz="2400" b="1"/>
            </a:lvl7pPr>
            <a:lvl8pPr marL="3657600" lvl="7" indent="-228600" algn="l">
              <a:lnSpc>
                <a:spcPct val="90000"/>
              </a:lnSpc>
              <a:spcBef>
                <a:spcPts val="750"/>
              </a:spcBef>
              <a:spcAft>
                <a:spcPts val="0"/>
              </a:spcAft>
              <a:buClr>
                <a:schemeClr val="dk1"/>
              </a:buClr>
              <a:buSzPts val="1600"/>
              <a:buNone/>
              <a:defRPr sz="2400" b="1"/>
            </a:lvl8pPr>
            <a:lvl9pPr marL="4114800" lvl="8" indent="-228600" algn="l">
              <a:lnSpc>
                <a:spcPct val="90000"/>
              </a:lnSpc>
              <a:spcBef>
                <a:spcPts val="750"/>
              </a:spcBef>
              <a:spcAft>
                <a:spcPts val="0"/>
              </a:spcAft>
              <a:buClr>
                <a:schemeClr val="dk1"/>
              </a:buClr>
              <a:buSzPts val="1600"/>
              <a:buNone/>
              <a:defRPr sz="2400" b="1"/>
            </a:lvl9pPr>
          </a:lstStyle>
          <a:p>
            <a:endParaRPr/>
          </a:p>
        </p:txBody>
      </p:sp>
      <p:sp>
        <p:nvSpPr>
          <p:cNvPr id="15457" name="Google Shape;15457;p1634"/>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355600" algn="l">
              <a:lnSpc>
                <a:spcPct val="90000"/>
              </a:lnSpc>
              <a:spcBef>
                <a:spcPts val="1500"/>
              </a:spcBef>
              <a:spcAft>
                <a:spcPts val="0"/>
              </a:spcAft>
              <a:buSzPts val="2000"/>
              <a:buChar char="•"/>
              <a:defRPr sz="3000"/>
            </a:lvl1pPr>
            <a:lvl2pPr marL="914400" lvl="1" indent="-342900" algn="l">
              <a:lnSpc>
                <a:spcPct val="90000"/>
              </a:lnSpc>
              <a:spcBef>
                <a:spcPts val="750"/>
              </a:spcBef>
              <a:spcAft>
                <a:spcPts val="0"/>
              </a:spcAft>
              <a:buSzPts val="1800"/>
              <a:buChar char="•"/>
              <a:defRPr sz="2700"/>
            </a:lvl2pPr>
            <a:lvl3pPr marL="1371600" lvl="2" indent="-330200" algn="l">
              <a:lnSpc>
                <a:spcPct val="90000"/>
              </a:lnSpc>
              <a:spcBef>
                <a:spcPts val="750"/>
              </a:spcBef>
              <a:spcAft>
                <a:spcPts val="0"/>
              </a:spcAft>
              <a:buSzPts val="1600"/>
              <a:buChar char="•"/>
              <a:defRPr sz="2400"/>
            </a:lvl3pPr>
            <a:lvl4pPr marL="1828800" lvl="3" indent="-317500" algn="l">
              <a:lnSpc>
                <a:spcPct val="90000"/>
              </a:lnSpc>
              <a:spcBef>
                <a:spcPts val="750"/>
              </a:spcBef>
              <a:spcAft>
                <a:spcPts val="0"/>
              </a:spcAft>
              <a:buSzPts val="1400"/>
              <a:buChar char="•"/>
              <a:defRPr sz="2100"/>
            </a:lvl4pPr>
            <a:lvl5pPr marL="2286000" lvl="4" indent="-317500" algn="l">
              <a:lnSpc>
                <a:spcPct val="90000"/>
              </a:lnSpc>
              <a:spcBef>
                <a:spcPts val="750"/>
              </a:spcBef>
              <a:spcAft>
                <a:spcPts val="0"/>
              </a:spcAft>
              <a:buSzPts val="1400"/>
              <a:buChar char="•"/>
              <a:defRPr sz="2100"/>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458" name="Google Shape;15458;p1634"/>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rmAutofit/>
          </a:bodyPr>
          <a:lstStyle>
            <a:lvl1pPr marL="457200" lvl="0" indent="-228600" algn="l">
              <a:lnSpc>
                <a:spcPct val="90000"/>
              </a:lnSpc>
              <a:spcBef>
                <a:spcPts val="1500"/>
              </a:spcBef>
              <a:spcAft>
                <a:spcPts val="0"/>
              </a:spcAft>
              <a:buSzPts val="2400"/>
              <a:buNone/>
              <a:defRPr sz="3600" b="0" u="sng">
                <a:solidFill>
                  <a:schemeClr val="dk1"/>
                </a:solidFill>
                <a:latin typeface="Arial"/>
                <a:ea typeface="Arial"/>
                <a:cs typeface="Arial"/>
                <a:sym typeface="Arial"/>
              </a:defRPr>
            </a:lvl1pPr>
            <a:lvl2pPr marL="914400" lvl="1" indent="-228600" algn="l">
              <a:lnSpc>
                <a:spcPct val="90000"/>
              </a:lnSpc>
              <a:spcBef>
                <a:spcPts val="750"/>
              </a:spcBef>
              <a:spcAft>
                <a:spcPts val="0"/>
              </a:spcAft>
              <a:buSzPts val="2000"/>
              <a:buNone/>
              <a:defRPr sz="3000" b="1"/>
            </a:lvl2pPr>
            <a:lvl3pPr marL="1371600" lvl="2" indent="-228600" algn="l">
              <a:lnSpc>
                <a:spcPct val="90000"/>
              </a:lnSpc>
              <a:spcBef>
                <a:spcPts val="750"/>
              </a:spcBef>
              <a:spcAft>
                <a:spcPts val="0"/>
              </a:spcAft>
              <a:buSzPts val="1800"/>
              <a:buNone/>
              <a:defRPr sz="2700" b="1"/>
            </a:lvl3pPr>
            <a:lvl4pPr marL="1828800" lvl="3" indent="-228600" algn="l">
              <a:lnSpc>
                <a:spcPct val="90000"/>
              </a:lnSpc>
              <a:spcBef>
                <a:spcPts val="750"/>
              </a:spcBef>
              <a:spcAft>
                <a:spcPts val="0"/>
              </a:spcAft>
              <a:buSzPts val="1600"/>
              <a:buNone/>
              <a:defRPr sz="2400" b="1"/>
            </a:lvl4pPr>
            <a:lvl5pPr marL="2286000" lvl="4" indent="-228600" algn="l">
              <a:lnSpc>
                <a:spcPct val="90000"/>
              </a:lnSpc>
              <a:spcBef>
                <a:spcPts val="750"/>
              </a:spcBef>
              <a:spcAft>
                <a:spcPts val="0"/>
              </a:spcAft>
              <a:buSzPts val="1600"/>
              <a:buNone/>
              <a:defRPr sz="2400" b="1"/>
            </a:lvl5pPr>
            <a:lvl6pPr marL="2743200" lvl="5" indent="-228600" algn="l">
              <a:lnSpc>
                <a:spcPct val="90000"/>
              </a:lnSpc>
              <a:spcBef>
                <a:spcPts val="750"/>
              </a:spcBef>
              <a:spcAft>
                <a:spcPts val="0"/>
              </a:spcAft>
              <a:buClr>
                <a:schemeClr val="dk1"/>
              </a:buClr>
              <a:buSzPts val="1600"/>
              <a:buNone/>
              <a:defRPr sz="2400" b="1"/>
            </a:lvl6pPr>
            <a:lvl7pPr marL="3200400" lvl="6" indent="-228600" algn="l">
              <a:lnSpc>
                <a:spcPct val="90000"/>
              </a:lnSpc>
              <a:spcBef>
                <a:spcPts val="750"/>
              </a:spcBef>
              <a:spcAft>
                <a:spcPts val="0"/>
              </a:spcAft>
              <a:buClr>
                <a:schemeClr val="dk1"/>
              </a:buClr>
              <a:buSzPts val="1600"/>
              <a:buNone/>
              <a:defRPr sz="2400" b="1"/>
            </a:lvl7pPr>
            <a:lvl8pPr marL="3657600" lvl="7" indent="-228600" algn="l">
              <a:lnSpc>
                <a:spcPct val="90000"/>
              </a:lnSpc>
              <a:spcBef>
                <a:spcPts val="750"/>
              </a:spcBef>
              <a:spcAft>
                <a:spcPts val="0"/>
              </a:spcAft>
              <a:buClr>
                <a:schemeClr val="dk1"/>
              </a:buClr>
              <a:buSzPts val="1600"/>
              <a:buNone/>
              <a:defRPr sz="2400" b="1"/>
            </a:lvl8pPr>
            <a:lvl9pPr marL="4114800" lvl="8" indent="-228600" algn="l">
              <a:lnSpc>
                <a:spcPct val="90000"/>
              </a:lnSpc>
              <a:spcBef>
                <a:spcPts val="750"/>
              </a:spcBef>
              <a:spcAft>
                <a:spcPts val="0"/>
              </a:spcAft>
              <a:buClr>
                <a:schemeClr val="dk1"/>
              </a:buClr>
              <a:buSzPts val="1600"/>
              <a:buNone/>
              <a:defRPr sz="2400" b="1"/>
            </a:lvl9pPr>
          </a:lstStyle>
          <a:p>
            <a:endParaRPr/>
          </a:p>
        </p:txBody>
      </p:sp>
      <p:sp>
        <p:nvSpPr>
          <p:cNvPr id="15459" name="Google Shape;15459;p1634"/>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rmAutofit/>
          </a:bodyPr>
          <a:lstStyle>
            <a:lvl1pPr marL="457200" lvl="0" indent="-355600" algn="l">
              <a:lnSpc>
                <a:spcPct val="90000"/>
              </a:lnSpc>
              <a:spcBef>
                <a:spcPts val="1500"/>
              </a:spcBef>
              <a:spcAft>
                <a:spcPts val="0"/>
              </a:spcAft>
              <a:buSzPts val="2000"/>
              <a:buChar char="•"/>
              <a:defRPr sz="3000"/>
            </a:lvl1pPr>
            <a:lvl2pPr marL="914400" lvl="1" indent="-342900" algn="l">
              <a:lnSpc>
                <a:spcPct val="90000"/>
              </a:lnSpc>
              <a:spcBef>
                <a:spcPts val="750"/>
              </a:spcBef>
              <a:spcAft>
                <a:spcPts val="0"/>
              </a:spcAft>
              <a:buSzPts val="1800"/>
              <a:buChar char="•"/>
              <a:defRPr sz="2700"/>
            </a:lvl2pPr>
            <a:lvl3pPr marL="1371600" lvl="2" indent="-330200" algn="l">
              <a:lnSpc>
                <a:spcPct val="90000"/>
              </a:lnSpc>
              <a:spcBef>
                <a:spcPts val="750"/>
              </a:spcBef>
              <a:spcAft>
                <a:spcPts val="0"/>
              </a:spcAft>
              <a:buSzPts val="1600"/>
              <a:buChar char="•"/>
              <a:defRPr sz="2400"/>
            </a:lvl3pPr>
            <a:lvl4pPr marL="1828800" lvl="3" indent="-317500" algn="l">
              <a:lnSpc>
                <a:spcPct val="90000"/>
              </a:lnSpc>
              <a:spcBef>
                <a:spcPts val="750"/>
              </a:spcBef>
              <a:spcAft>
                <a:spcPts val="0"/>
              </a:spcAft>
              <a:buSzPts val="1400"/>
              <a:buChar char="•"/>
              <a:defRPr sz="2100"/>
            </a:lvl4pPr>
            <a:lvl5pPr marL="2286000" lvl="4" indent="-317500" algn="l">
              <a:lnSpc>
                <a:spcPct val="90000"/>
              </a:lnSpc>
              <a:spcBef>
                <a:spcPts val="750"/>
              </a:spcBef>
              <a:spcAft>
                <a:spcPts val="0"/>
              </a:spcAft>
              <a:buSzPts val="1400"/>
              <a:buChar char="•"/>
              <a:defRPr sz="2100"/>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460" name="Google Shape;15460;p1634"/>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5461" name="Google Shape;15461;p163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5462" name="Google Shape;15462;p163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chemeClr val="dk1"/>
              </a:buClr>
              <a:buSzPts val="1400"/>
              <a:buFont typeface="Arial"/>
              <a:buNone/>
              <a:defRPr/>
            </a:lvl2pPr>
            <a:lvl3pPr lvl="2" algn="l">
              <a:lnSpc>
                <a:spcPct val="100000"/>
              </a:lnSpc>
              <a:spcBef>
                <a:spcPts val="0"/>
              </a:spcBef>
              <a:spcAft>
                <a:spcPts val="0"/>
              </a:spcAft>
              <a:buClr>
                <a:schemeClr val="dk1"/>
              </a:buClr>
              <a:buSzPts val="1400"/>
              <a:buFont typeface="Arial"/>
              <a:buNone/>
              <a:defRPr/>
            </a:lvl3pPr>
            <a:lvl4pPr lvl="3" algn="l">
              <a:lnSpc>
                <a:spcPct val="100000"/>
              </a:lnSpc>
              <a:spcBef>
                <a:spcPts val="0"/>
              </a:spcBef>
              <a:spcAft>
                <a:spcPts val="0"/>
              </a:spcAft>
              <a:buClr>
                <a:schemeClr val="dk1"/>
              </a:buClr>
              <a:buSzPts val="1400"/>
              <a:buFont typeface="Arial"/>
              <a:buNone/>
              <a:defRPr/>
            </a:lvl4pPr>
            <a:lvl5pPr lvl="4" algn="l">
              <a:lnSpc>
                <a:spcPct val="100000"/>
              </a:lnSpc>
              <a:spcBef>
                <a:spcPts val="0"/>
              </a:spcBef>
              <a:spcAft>
                <a:spcPts val="0"/>
              </a:spcAft>
              <a:buClr>
                <a:schemeClr val="dk1"/>
              </a:buClr>
              <a:buSzPts val="1400"/>
              <a:buFont typeface="Arial"/>
              <a:buNone/>
              <a:defRPr/>
            </a:lvl5pPr>
            <a:lvl6pPr lvl="5" algn="l">
              <a:lnSpc>
                <a:spcPct val="100000"/>
              </a:lnSpc>
              <a:spcBef>
                <a:spcPts val="0"/>
              </a:spcBef>
              <a:spcAft>
                <a:spcPts val="0"/>
              </a:spcAft>
              <a:buClr>
                <a:schemeClr val="dk1"/>
              </a:buClr>
              <a:buSzPts val="1400"/>
              <a:buFont typeface="Arial"/>
              <a:buNone/>
              <a:defRPr/>
            </a:lvl6pPr>
            <a:lvl7pPr lvl="6" algn="l">
              <a:lnSpc>
                <a:spcPct val="100000"/>
              </a:lnSpc>
              <a:spcBef>
                <a:spcPts val="0"/>
              </a:spcBef>
              <a:spcAft>
                <a:spcPts val="0"/>
              </a:spcAft>
              <a:buClr>
                <a:schemeClr val="dk1"/>
              </a:buClr>
              <a:buSzPts val="1400"/>
              <a:buFont typeface="Arial"/>
              <a:buNone/>
              <a:defRPr/>
            </a:lvl7pPr>
            <a:lvl8pPr lvl="7" algn="l">
              <a:lnSpc>
                <a:spcPct val="100000"/>
              </a:lnSpc>
              <a:spcBef>
                <a:spcPts val="0"/>
              </a:spcBef>
              <a:spcAft>
                <a:spcPts val="0"/>
              </a:spcAft>
              <a:buClr>
                <a:schemeClr val="dk1"/>
              </a:buClr>
              <a:buSzPts val="1400"/>
              <a:buFont typeface="Arial"/>
              <a:buNone/>
              <a:defRPr/>
            </a:lvl8pPr>
            <a:lvl9pPr lvl="8" algn="l">
              <a:lnSpc>
                <a:spcPct val="100000"/>
              </a:lnSpc>
              <a:spcBef>
                <a:spcPts val="0"/>
              </a:spcBef>
              <a:spcAft>
                <a:spcPts val="0"/>
              </a:spcAft>
              <a:buClr>
                <a:schemeClr val="dk1"/>
              </a:buClr>
              <a:buSzPts val="1400"/>
              <a:buFont typeface="Arial"/>
              <a:buNone/>
              <a:defRPr/>
            </a:lvl9pPr>
          </a:lstStyle>
          <a:p>
            <a:endParaRPr/>
          </a:p>
        </p:txBody>
      </p:sp>
    </p:spTree>
  </p:cSld>
  <p:clrMapOvr>
    <a:masterClrMapping/>
  </p:clrMapOvr>
</p:sldLayout>
</file>

<file path=ppt/slideLayouts/slideLayout1576.xml><?xml version="1.0" encoding="utf-8"?>
<p:sldLayout xmlns:a="http://schemas.openxmlformats.org/drawingml/2006/main" xmlns:r="http://schemas.openxmlformats.org/officeDocument/2006/relationships" xmlns:p="http://schemas.openxmlformats.org/presentationml/2006/main" matchingName="24_Photo Slide">
  <p:cSld name="24_Photo Slide">
    <p:spTree>
      <p:nvGrpSpPr>
        <p:cNvPr id="1" name="Shape 15463"/>
        <p:cNvGrpSpPr/>
        <p:nvPr/>
      </p:nvGrpSpPr>
      <p:grpSpPr>
        <a:xfrm>
          <a:off x="0" y="0"/>
          <a:ext cx="0" cy="0"/>
          <a:chOff x="0" y="0"/>
          <a:chExt cx="0" cy="0"/>
        </a:xfrm>
      </p:grpSpPr>
      <p:sp>
        <p:nvSpPr>
          <p:cNvPr id="15464" name="Google Shape;15464;p1635"/>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SzPts val="2400"/>
              <a:buNone/>
              <a:defRPr b="0">
                <a:solidFill>
                  <a:schemeClr val="dk1"/>
                </a:solidFill>
              </a:defRPr>
            </a:lvl1pPr>
            <a:lvl2pPr marL="914400" lvl="1" indent="-355600" algn="l">
              <a:lnSpc>
                <a:spcPct val="90000"/>
              </a:lnSpc>
              <a:spcBef>
                <a:spcPts val="500"/>
              </a:spcBef>
              <a:spcAft>
                <a:spcPts val="0"/>
              </a:spcAft>
              <a:buSzPts val="2000"/>
              <a:buChar char="•"/>
              <a:defRPr/>
            </a:lvl2pPr>
            <a:lvl3pPr marL="1371600" lvl="2" indent="-342900" algn="l">
              <a:lnSpc>
                <a:spcPct val="90000"/>
              </a:lnSpc>
              <a:spcBef>
                <a:spcPts val="500"/>
              </a:spcBef>
              <a:spcAft>
                <a:spcPts val="0"/>
              </a:spcAft>
              <a:buSzPts val="1800"/>
              <a:buChar char="•"/>
              <a:defRPr/>
            </a:lvl3pPr>
            <a:lvl4pPr marL="1828800" lvl="3" indent="-330200" algn="l">
              <a:lnSpc>
                <a:spcPct val="90000"/>
              </a:lnSpc>
              <a:spcBef>
                <a:spcPts val="500"/>
              </a:spcBef>
              <a:spcAft>
                <a:spcPts val="0"/>
              </a:spcAft>
              <a:buSzPts val="1600"/>
              <a:buChar char="•"/>
              <a:defRPr/>
            </a:lvl4pPr>
            <a:lvl5pPr marL="2286000" lvl="4" indent="-330200" algn="l">
              <a:lnSpc>
                <a:spcPct val="90000"/>
              </a:lnSpc>
              <a:spcBef>
                <a:spcPts val="500"/>
              </a:spcBef>
              <a:spcAft>
                <a:spcPts val="0"/>
              </a:spcAft>
              <a:buSzPts val="1600"/>
              <a:buChar char="•"/>
              <a:defRPr/>
            </a:lvl5pPr>
            <a:lvl6pPr marL="2743200" lvl="5" indent="-342900" algn="l">
              <a:lnSpc>
                <a:spcPct val="90000"/>
              </a:lnSpc>
              <a:spcBef>
                <a:spcPts val="500"/>
              </a:spcBef>
              <a:spcAft>
                <a:spcPts val="0"/>
              </a:spcAft>
              <a:buSzPts val="1800"/>
              <a:buChar char="•"/>
              <a:defRPr/>
            </a:lvl6pPr>
            <a:lvl7pPr marL="3200400" lvl="6" indent="-342900" algn="l">
              <a:lnSpc>
                <a:spcPct val="90000"/>
              </a:lnSpc>
              <a:spcBef>
                <a:spcPts val="500"/>
              </a:spcBef>
              <a:spcAft>
                <a:spcPts val="0"/>
              </a:spcAft>
              <a:buSzPts val="1800"/>
              <a:buChar char="•"/>
              <a:defRPr/>
            </a:lvl7pPr>
            <a:lvl8pPr marL="3657600" lvl="7" indent="-342900" algn="l">
              <a:lnSpc>
                <a:spcPct val="90000"/>
              </a:lnSpc>
              <a:spcBef>
                <a:spcPts val="500"/>
              </a:spcBef>
              <a:spcAft>
                <a:spcPts val="0"/>
              </a:spcAft>
              <a:buSzPts val="1800"/>
              <a:buChar char="•"/>
              <a:defRPr/>
            </a:lvl8pPr>
            <a:lvl9pPr marL="4114800" lvl="8" indent="-342900" algn="l">
              <a:lnSpc>
                <a:spcPct val="90000"/>
              </a:lnSpc>
              <a:spcBef>
                <a:spcPts val="500"/>
              </a:spcBef>
              <a:spcAft>
                <a:spcPts val="0"/>
              </a:spcAft>
              <a:buSzPts val="1800"/>
              <a:buChar char="•"/>
              <a:defRPr/>
            </a:lvl9pPr>
          </a:lstStyle>
          <a:p>
            <a:endParaRPr/>
          </a:p>
        </p:txBody>
      </p:sp>
      <p:cxnSp>
        <p:nvCxnSpPr>
          <p:cNvPr id="15465" name="Google Shape;15465;p1635"/>
          <p:cNvCxnSpPr/>
          <p:nvPr/>
        </p:nvCxnSpPr>
        <p:spPr>
          <a:xfrm>
            <a:off x="685800" y="1421981"/>
            <a:ext cx="3525252" cy="0"/>
          </a:xfrm>
          <a:prstGeom prst="straightConnector1">
            <a:avLst/>
          </a:prstGeom>
          <a:noFill/>
          <a:ln w="31750" cap="flat" cmpd="sng">
            <a:solidFill>
              <a:schemeClr val="accent3"/>
            </a:solidFill>
            <a:prstDash val="solid"/>
            <a:round/>
            <a:headEnd type="none" w="sm" len="sm"/>
            <a:tailEnd type="none" w="sm" len="sm"/>
          </a:ln>
        </p:spPr>
      </p:cxnSp>
      <p:grpSp>
        <p:nvGrpSpPr>
          <p:cNvPr id="15466" name="Google Shape;15466;p1635"/>
          <p:cNvGrpSpPr/>
          <p:nvPr/>
        </p:nvGrpSpPr>
        <p:grpSpPr>
          <a:xfrm>
            <a:off x="0" y="8069140"/>
            <a:ext cx="4211052" cy="1130837"/>
            <a:chOff x="0" y="5379426"/>
            <a:chExt cx="2807368" cy="753891"/>
          </a:xfrm>
        </p:grpSpPr>
        <p:sp>
          <p:nvSpPr>
            <p:cNvPr id="15467" name="Google Shape;15467;p1635"/>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Arial"/>
                <a:ea typeface="Arial"/>
                <a:cs typeface="Arial"/>
                <a:sym typeface="Arial"/>
              </a:endParaRPr>
            </a:p>
          </p:txBody>
        </p:sp>
        <p:sp>
          <p:nvSpPr>
            <p:cNvPr id="15468" name="Google Shape;15468;p1635"/>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Arial"/>
                <a:ea typeface="Arial"/>
                <a:cs typeface="Arial"/>
                <a:sym typeface="Arial"/>
              </a:endParaRPr>
            </a:p>
          </p:txBody>
        </p:sp>
      </p:grpSp>
      <p:sp>
        <p:nvSpPr>
          <p:cNvPr id="15469" name="Google Shape;15469;p1635"/>
          <p:cNvSpPr>
            <a:spLocks noGrp="1"/>
          </p:cNvSpPr>
          <p:nvPr>
            <p:ph type="pic" idx="2"/>
          </p:nvPr>
        </p:nvSpPr>
        <p:spPr>
          <a:xfrm>
            <a:off x="4211052" y="685803"/>
            <a:ext cx="13373100" cy="8915397"/>
          </a:xfrm>
          <a:prstGeom prst="rect">
            <a:avLst/>
          </a:prstGeom>
          <a:noFill/>
          <a:ln>
            <a:noFill/>
          </a:ln>
        </p:spPr>
      </p:sp>
      <p:pic>
        <p:nvPicPr>
          <p:cNvPr id="15470" name="Google Shape;15470;p1635"/>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cSld>
  <p:clrMapOvr>
    <a:masterClrMapping/>
  </p:clrMapOvr>
</p:sldLayout>
</file>

<file path=ppt/slideLayouts/slideLayout1577.xml><?xml version="1.0" encoding="utf-8"?>
<p:sldLayout xmlns:a="http://schemas.openxmlformats.org/drawingml/2006/main" xmlns:r="http://schemas.openxmlformats.org/officeDocument/2006/relationships" xmlns:p="http://schemas.openxmlformats.org/presentationml/2006/main" matchingName="Two Content">
  <p:cSld name="Two Content">
    <p:spTree>
      <p:nvGrpSpPr>
        <p:cNvPr id="1" name="Shape 15471"/>
        <p:cNvGrpSpPr/>
        <p:nvPr/>
      </p:nvGrpSpPr>
      <p:grpSpPr>
        <a:xfrm>
          <a:off x="0" y="0"/>
          <a:ext cx="0" cy="0"/>
          <a:chOff x="0" y="0"/>
          <a:chExt cx="0" cy="0"/>
        </a:xfrm>
      </p:grpSpPr>
      <p:sp>
        <p:nvSpPr>
          <p:cNvPr id="15472" name="Google Shape;15472;p1636"/>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473" name="Google Shape;15473;p1636"/>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5474" name="Google Shape;15474;p1636"/>
          <p:cNvGrpSpPr/>
          <p:nvPr/>
        </p:nvGrpSpPr>
        <p:grpSpPr>
          <a:xfrm>
            <a:off x="10787314" y="2"/>
            <a:ext cx="7500689" cy="2138988"/>
            <a:chOff x="7191542" y="1"/>
            <a:chExt cx="5000459" cy="1425992"/>
          </a:xfrm>
        </p:grpSpPr>
        <p:pic>
          <p:nvPicPr>
            <p:cNvPr id="15475" name="Google Shape;15475;p163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476" name="Google Shape;15476;p1636"/>
            <p:cNvGrpSpPr/>
            <p:nvPr/>
          </p:nvGrpSpPr>
          <p:grpSpPr>
            <a:xfrm>
              <a:off x="7191542" y="1"/>
              <a:ext cx="5000459" cy="1425992"/>
              <a:chOff x="7186272" y="0"/>
              <a:chExt cx="5005729" cy="1427495"/>
            </a:xfrm>
          </p:grpSpPr>
          <p:sp>
            <p:nvSpPr>
              <p:cNvPr id="15477" name="Google Shape;15477;p163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5478" name="Google Shape;15478;p163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15479" name="Google Shape;15479;p1636"/>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480" name="Google Shape;15480;p1636"/>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5481" name="Google Shape;15481;p163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5482" name="Google Shape;15482;p163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Arial"/>
              <a:buNone/>
              <a:defRPr/>
            </a:lvl1pPr>
            <a:lvl2pPr lvl="1" algn="l">
              <a:lnSpc>
                <a:spcPct val="100000"/>
              </a:lnSpc>
              <a:spcBef>
                <a:spcPts val="0"/>
              </a:spcBef>
              <a:spcAft>
                <a:spcPts val="0"/>
              </a:spcAft>
              <a:buClr>
                <a:schemeClr val="dk1"/>
              </a:buClr>
              <a:buSzPts val="1400"/>
              <a:buFont typeface="Arial"/>
              <a:buNone/>
              <a:defRPr/>
            </a:lvl2pPr>
            <a:lvl3pPr lvl="2" algn="l">
              <a:lnSpc>
                <a:spcPct val="100000"/>
              </a:lnSpc>
              <a:spcBef>
                <a:spcPts val="0"/>
              </a:spcBef>
              <a:spcAft>
                <a:spcPts val="0"/>
              </a:spcAft>
              <a:buClr>
                <a:schemeClr val="dk1"/>
              </a:buClr>
              <a:buSzPts val="1400"/>
              <a:buFont typeface="Arial"/>
              <a:buNone/>
              <a:defRPr/>
            </a:lvl3pPr>
            <a:lvl4pPr lvl="3" algn="l">
              <a:lnSpc>
                <a:spcPct val="100000"/>
              </a:lnSpc>
              <a:spcBef>
                <a:spcPts val="0"/>
              </a:spcBef>
              <a:spcAft>
                <a:spcPts val="0"/>
              </a:spcAft>
              <a:buClr>
                <a:schemeClr val="dk1"/>
              </a:buClr>
              <a:buSzPts val="1400"/>
              <a:buFont typeface="Arial"/>
              <a:buNone/>
              <a:defRPr/>
            </a:lvl4pPr>
            <a:lvl5pPr lvl="4" algn="l">
              <a:lnSpc>
                <a:spcPct val="100000"/>
              </a:lnSpc>
              <a:spcBef>
                <a:spcPts val="0"/>
              </a:spcBef>
              <a:spcAft>
                <a:spcPts val="0"/>
              </a:spcAft>
              <a:buClr>
                <a:schemeClr val="dk1"/>
              </a:buClr>
              <a:buSzPts val="1400"/>
              <a:buFont typeface="Arial"/>
              <a:buNone/>
              <a:defRPr/>
            </a:lvl5pPr>
            <a:lvl6pPr lvl="5" algn="l">
              <a:lnSpc>
                <a:spcPct val="100000"/>
              </a:lnSpc>
              <a:spcBef>
                <a:spcPts val="0"/>
              </a:spcBef>
              <a:spcAft>
                <a:spcPts val="0"/>
              </a:spcAft>
              <a:buClr>
                <a:schemeClr val="dk1"/>
              </a:buClr>
              <a:buSzPts val="1400"/>
              <a:buFont typeface="Arial"/>
              <a:buNone/>
              <a:defRPr/>
            </a:lvl6pPr>
            <a:lvl7pPr lvl="6" algn="l">
              <a:lnSpc>
                <a:spcPct val="100000"/>
              </a:lnSpc>
              <a:spcBef>
                <a:spcPts val="0"/>
              </a:spcBef>
              <a:spcAft>
                <a:spcPts val="0"/>
              </a:spcAft>
              <a:buClr>
                <a:schemeClr val="dk1"/>
              </a:buClr>
              <a:buSzPts val="1400"/>
              <a:buFont typeface="Arial"/>
              <a:buNone/>
              <a:defRPr/>
            </a:lvl7pPr>
            <a:lvl8pPr lvl="7" algn="l">
              <a:lnSpc>
                <a:spcPct val="100000"/>
              </a:lnSpc>
              <a:spcBef>
                <a:spcPts val="0"/>
              </a:spcBef>
              <a:spcAft>
                <a:spcPts val="0"/>
              </a:spcAft>
              <a:buClr>
                <a:schemeClr val="dk1"/>
              </a:buClr>
              <a:buSzPts val="1400"/>
              <a:buFont typeface="Arial"/>
              <a:buNone/>
              <a:defRPr/>
            </a:lvl8pPr>
            <a:lvl9pPr lvl="8" algn="l">
              <a:lnSpc>
                <a:spcPct val="100000"/>
              </a:lnSpc>
              <a:spcBef>
                <a:spcPts val="0"/>
              </a:spcBef>
              <a:spcAft>
                <a:spcPts val="0"/>
              </a:spcAft>
              <a:buClr>
                <a:schemeClr val="dk1"/>
              </a:buClr>
              <a:buSzPts val="1400"/>
              <a:buFont typeface="Arial"/>
              <a:buNone/>
              <a:defRPr/>
            </a:lvl9pPr>
          </a:lstStyle>
          <a:p>
            <a:endParaRPr/>
          </a:p>
        </p:txBody>
      </p:sp>
    </p:spTree>
  </p:cSld>
  <p:clrMapOvr>
    <a:masterClrMapping/>
  </p:clrMapOvr>
</p:sldLayout>
</file>

<file path=ppt/slideLayouts/slideLayout1578.xml><?xml version="1.0" encoding="utf-8"?>
<p:sldLayout xmlns:a="http://schemas.openxmlformats.org/drawingml/2006/main" xmlns:r="http://schemas.openxmlformats.org/officeDocument/2006/relationships" xmlns:p="http://schemas.openxmlformats.org/presentationml/2006/main" matchingName="TWO_OBJECTS" type="twoObj">
  <p:cSld name="TWO_OBJECTS">
    <p:spTree>
      <p:nvGrpSpPr>
        <p:cNvPr id="1" name="Shape 15488"/>
        <p:cNvGrpSpPr/>
        <p:nvPr/>
      </p:nvGrpSpPr>
      <p:grpSpPr>
        <a:xfrm>
          <a:off x="0" y="0"/>
          <a:ext cx="0" cy="0"/>
          <a:chOff x="0" y="0"/>
          <a:chExt cx="0" cy="0"/>
        </a:xfrm>
      </p:grpSpPr>
      <p:sp>
        <p:nvSpPr>
          <p:cNvPr id="15489" name="Google Shape;15489;p102"/>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rmAutofit/>
          </a:bodyPr>
          <a:lstStyle>
            <a:lvl1pPr lvl="0" algn="l">
              <a:lnSpc>
                <a:spcPct val="90000"/>
              </a:lnSpc>
              <a:spcBef>
                <a:spcPts val="0"/>
              </a:spcBef>
              <a:spcAft>
                <a:spcPts val="0"/>
              </a:spcAft>
              <a:buClr>
                <a:srgbClr val="444C55"/>
              </a:buClr>
              <a:buSzPts val="5400"/>
              <a:buFont typeface="Arial"/>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490" name="Google Shape;15490;p102"/>
          <p:cNvSpPr txBox="1">
            <a:spLocks noGrp="1"/>
          </p:cNvSpPr>
          <p:nvPr>
            <p:ph type="body" idx="1"/>
          </p:nvPr>
        </p:nvSpPr>
        <p:spPr>
          <a:xfrm>
            <a:off x="914405" y="2738440"/>
            <a:ext cx="8115305" cy="6527004"/>
          </a:xfrm>
          <a:prstGeom prst="rect">
            <a:avLst/>
          </a:prstGeom>
          <a:noFill/>
          <a:ln>
            <a:noFill/>
          </a:ln>
        </p:spPr>
        <p:txBody>
          <a:bodyPr spcFirstLastPara="1" wrap="square" lIns="91400" tIns="45700" rIns="91400" bIns="45700" anchor="t" anchorCtr="0">
            <a:normAutofit/>
          </a:bodyPr>
          <a:lstStyle>
            <a:lvl1pPr marL="457200" lvl="0" indent="-342900" algn="l">
              <a:lnSpc>
                <a:spcPct val="9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5491" name="Google Shape;15491;p102"/>
          <p:cNvGrpSpPr/>
          <p:nvPr/>
        </p:nvGrpSpPr>
        <p:grpSpPr>
          <a:xfrm>
            <a:off x="10787318" y="0"/>
            <a:ext cx="7500690" cy="2138982"/>
            <a:chOff x="7191545" y="0"/>
            <a:chExt cx="5000460" cy="1425988"/>
          </a:xfrm>
        </p:grpSpPr>
        <p:pic>
          <p:nvPicPr>
            <p:cNvPr id="15492" name="Google Shape;15492;p10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493" name="Google Shape;15493;p102"/>
            <p:cNvGrpSpPr/>
            <p:nvPr/>
          </p:nvGrpSpPr>
          <p:grpSpPr>
            <a:xfrm>
              <a:off x="7191545" y="0"/>
              <a:ext cx="5000460" cy="1425988"/>
              <a:chOff x="7191545" y="0"/>
              <a:chExt cx="5000460" cy="1425988"/>
            </a:xfrm>
          </p:grpSpPr>
          <p:sp>
            <p:nvSpPr>
              <p:cNvPr id="15494" name="Google Shape;15494;p10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Arial"/>
                  <a:ea typeface="Arial"/>
                  <a:cs typeface="Arial"/>
                  <a:sym typeface="Arial"/>
                </a:endParaRPr>
              </a:p>
            </p:txBody>
          </p:sp>
          <p:sp>
            <p:nvSpPr>
              <p:cNvPr id="15495" name="Google Shape;15495;p10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Arial"/>
                  <a:ea typeface="Arial"/>
                  <a:cs typeface="Arial"/>
                  <a:sym typeface="Arial"/>
                </a:endParaRPr>
              </a:p>
            </p:txBody>
          </p:sp>
        </p:grpSp>
      </p:grpSp>
      <p:sp>
        <p:nvSpPr>
          <p:cNvPr id="15496" name="Google Shape;15496;p102"/>
          <p:cNvSpPr txBox="1">
            <a:spLocks noGrp="1"/>
          </p:cNvSpPr>
          <p:nvPr>
            <p:ph type="body" idx="2"/>
          </p:nvPr>
        </p:nvSpPr>
        <p:spPr>
          <a:xfrm>
            <a:off x="9258301" y="2738440"/>
            <a:ext cx="8115305" cy="6527004"/>
          </a:xfrm>
          <a:prstGeom prst="rect">
            <a:avLst/>
          </a:prstGeom>
          <a:noFill/>
          <a:ln>
            <a:noFill/>
          </a:ln>
        </p:spPr>
        <p:txBody>
          <a:bodyPr spcFirstLastPara="1" wrap="square" lIns="91400" tIns="45700" rIns="91400" bIns="45700" anchor="t" anchorCtr="0">
            <a:normAutofit/>
          </a:bodyPr>
          <a:lstStyle>
            <a:lvl1pPr marL="457200" lvl="0" indent="-342900" algn="l">
              <a:lnSpc>
                <a:spcPct val="9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497" name="Google Shape;15497;p102"/>
          <p:cNvSpPr txBox="1">
            <a:spLocks noGrp="1"/>
          </p:cNvSpPr>
          <p:nvPr>
            <p:ph type="sldNum" idx="12"/>
          </p:nvPr>
        </p:nvSpPr>
        <p:spPr>
          <a:xfrm>
            <a:off x="13258790"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5498" name="Google Shape;15498;p102"/>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cxnSp>
        <p:nvCxnSpPr>
          <p:cNvPr id="15499" name="Google Shape;15499;p102"/>
          <p:cNvCxnSpPr/>
          <p:nvPr/>
        </p:nvCxnSpPr>
        <p:spPr>
          <a:xfrm>
            <a:off x="1056474" y="2138982"/>
            <a:ext cx="1645920" cy="0"/>
          </a:xfrm>
          <a:prstGeom prst="straightConnector1">
            <a:avLst/>
          </a:prstGeom>
          <a:noFill/>
          <a:ln w="31725" cap="flat" cmpd="sng">
            <a:solidFill>
              <a:srgbClr val="F58366"/>
            </a:solidFill>
            <a:prstDash val="solid"/>
            <a:miter lim="8000"/>
            <a:headEnd type="none" w="sm" len="sm"/>
            <a:tailEnd type="none" w="sm" len="sm"/>
          </a:ln>
        </p:spPr>
      </p:cxnSp>
      <p:sp>
        <p:nvSpPr>
          <p:cNvPr id="15500" name="Google Shape;15500;p102"/>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Arial"/>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579.xml><?xml version="1.0" encoding="utf-8"?>
<p:sldLayout xmlns:a="http://schemas.openxmlformats.org/drawingml/2006/main" xmlns:r="http://schemas.openxmlformats.org/officeDocument/2006/relationships" xmlns:p="http://schemas.openxmlformats.org/presentationml/2006/main" matchingName="OBJECT" type="obj">
  <p:cSld name="OBJECT">
    <p:spTree>
      <p:nvGrpSpPr>
        <p:cNvPr id="1" name="Shape 15501"/>
        <p:cNvGrpSpPr/>
        <p:nvPr/>
      </p:nvGrpSpPr>
      <p:grpSpPr>
        <a:xfrm>
          <a:off x="0" y="0"/>
          <a:ext cx="0" cy="0"/>
          <a:chOff x="0" y="0"/>
          <a:chExt cx="0" cy="0"/>
        </a:xfrm>
      </p:grpSpPr>
      <p:grpSp>
        <p:nvGrpSpPr>
          <p:cNvPr id="15502" name="Google Shape;15502;p1302"/>
          <p:cNvGrpSpPr/>
          <p:nvPr/>
        </p:nvGrpSpPr>
        <p:grpSpPr>
          <a:xfrm>
            <a:off x="10787318" y="0"/>
            <a:ext cx="7500690" cy="2138982"/>
            <a:chOff x="7191545" y="0"/>
            <a:chExt cx="5000460" cy="1425988"/>
          </a:xfrm>
        </p:grpSpPr>
        <p:pic>
          <p:nvPicPr>
            <p:cNvPr id="15503" name="Google Shape;15503;p130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504" name="Google Shape;15504;p1302"/>
            <p:cNvGrpSpPr/>
            <p:nvPr/>
          </p:nvGrpSpPr>
          <p:grpSpPr>
            <a:xfrm>
              <a:off x="7191545" y="0"/>
              <a:ext cx="5000460" cy="1425988"/>
              <a:chOff x="7191545" y="0"/>
              <a:chExt cx="5000460" cy="1425988"/>
            </a:xfrm>
          </p:grpSpPr>
          <p:sp>
            <p:nvSpPr>
              <p:cNvPr id="15505" name="Google Shape;15505;p130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Arial"/>
                  <a:ea typeface="Arial"/>
                  <a:cs typeface="Arial"/>
                  <a:sym typeface="Arial"/>
                </a:endParaRPr>
              </a:p>
            </p:txBody>
          </p:sp>
          <p:sp>
            <p:nvSpPr>
              <p:cNvPr id="15506" name="Google Shape;15506;p130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Arial"/>
                  <a:ea typeface="Arial"/>
                  <a:cs typeface="Arial"/>
                  <a:sym typeface="Arial"/>
                </a:endParaRPr>
              </a:p>
            </p:txBody>
          </p:sp>
        </p:grpSp>
      </p:grpSp>
      <p:sp>
        <p:nvSpPr>
          <p:cNvPr id="15507" name="Google Shape;15507;p1302"/>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rmAutofit/>
          </a:bodyPr>
          <a:lstStyle>
            <a:lvl1pPr lvl="0" algn="l">
              <a:lnSpc>
                <a:spcPct val="90000"/>
              </a:lnSpc>
              <a:spcBef>
                <a:spcPts val="0"/>
              </a:spcBef>
              <a:spcAft>
                <a:spcPts val="0"/>
              </a:spcAft>
              <a:buClr>
                <a:srgbClr val="444C55"/>
              </a:buClr>
              <a:buSzPts val="5400"/>
              <a:buFont typeface="Arial"/>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508" name="Google Shape;15508;p1302"/>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rmAutofit/>
          </a:bodyPr>
          <a:lstStyle>
            <a:lvl1pPr marL="457200" lvl="0" indent="-342900" algn="l">
              <a:lnSpc>
                <a:spcPct val="9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509" name="Google Shape;15509;p1302"/>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5510" name="Google Shape;15510;p1302"/>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cxnSp>
        <p:nvCxnSpPr>
          <p:cNvPr id="15511" name="Google Shape;15511;p1302"/>
          <p:cNvCxnSpPr/>
          <p:nvPr/>
        </p:nvCxnSpPr>
        <p:spPr>
          <a:xfrm>
            <a:off x="1056474" y="2138982"/>
            <a:ext cx="1645920" cy="0"/>
          </a:xfrm>
          <a:prstGeom prst="straightConnector1">
            <a:avLst/>
          </a:prstGeom>
          <a:noFill/>
          <a:ln w="31725" cap="flat" cmpd="sng">
            <a:solidFill>
              <a:srgbClr val="F58366"/>
            </a:solidFill>
            <a:prstDash val="solid"/>
            <a:miter lim="8000"/>
            <a:headEnd type="none" w="sm" len="sm"/>
            <a:tailEnd type="none" w="sm" len="sm"/>
          </a:ln>
        </p:spPr>
      </p:cxnSp>
      <p:sp>
        <p:nvSpPr>
          <p:cNvPr id="15512" name="Google Shape;15512;p1302"/>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Arial"/>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580.xml><?xml version="1.0" encoding="utf-8"?>
<p:sldLayout xmlns:a="http://schemas.openxmlformats.org/drawingml/2006/main" xmlns:r="http://schemas.openxmlformats.org/officeDocument/2006/relationships" xmlns:p="http://schemas.openxmlformats.org/presentationml/2006/main" matchingName="Divider">
  <p:cSld name="Divider">
    <p:spTree>
      <p:nvGrpSpPr>
        <p:cNvPr id="1" name="Shape 15513"/>
        <p:cNvGrpSpPr/>
        <p:nvPr/>
      </p:nvGrpSpPr>
      <p:grpSpPr>
        <a:xfrm>
          <a:off x="0" y="0"/>
          <a:ext cx="0" cy="0"/>
          <a:chOff x="0" y="0"/>
          <a:chExt cx="0" cy="0"/>
        </a:xfrm>
      </p:grpSpPr>
      <p:grpSp>
        <p:nvGrpSpPr>
          <p:cNvPr id="15514" name="Google Shape;15514;p1303"/>
          <p:cNvGrpSpPr/>
          <p:nvPr/>
        </p:nvGrpSpPr>
        <p:grpSpPr>
          <a:xfrm>
            <a:off x="0" y="7530523"/>
            <a:ext cx="18287994" cy="2756477"/>
            <a:chOff x="0" y="5020348"/>
            <a:chExt cx="12191996" cy="1837651"/>
          </a:xfrm>
        </p:grpSpPr>
        <p:sp>
          <p:nvSpPr>
            <p:cNvPr id="15515" name="Google Shape;15515;p1303"/>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Arial"/>
                <a:ea typeface="Arial"/>
                <a:cs typeface="Arial"/>
                <a:sym typeface="Arial"/>
              </a:endParaRPr>
            </a:p>
          </p:txBody>
        </p:sp>
        <p:sp>
          <p:nvSpPr>
            <p:cNvPr id="15516" name="Google Shape;15516;p1303"/>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Arial"/>
                <a:ea typeface="Arial"/>
                <a:cs typeface="Arial"/>
                <a:sym typeface="Arial"/>
              </a:endParaRPr>
            </a:p>
          </p:txBody>
        </p:sp>
        <p:sp>
          <p:nvSpPr>
            <p:cNvPr id="15517" name="Google Shape;15517;p1303"/>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Arial"/>
                <a:ea typeface="Arial"/>
                <a:cs typeface="Arial"/>
                <a:sym typeface="Arial"/>
              </a:endParaRPr>
            </a:p>
          </p:txBody>
        </p:sp>
        <p:pic>
          <p:nvPicPr>
            <p:cNvPr id="15518" name="Google Shape;15518;p1303"/>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5519" name="Google Shape;15519;p1303"/>
          <p:cNvSpPr txBox="1">
            <a:spLocks noGrp="1"/>
          </p:cNvSpPr>
          <p:nvPr>
            <p:ph type="title"/>
          </p:nvPr>
        </p:nvSpPr>
        <p:spPr>
          <a:xfrm>
            <a:off x="2119958" y="1052621"/>
            <a:ext cx="14048064" cy="3022019"/>
          </a:xfrm>
          <a:prstGeom prst="rect">
            <a:avLst/>
          </a:prstGeom>
          <a:noFill/>
          <a:ln>
            <a:noFill/>
          </a:ln>
        </p:spPr>
        <p:txBody>
          <a:bodyPr spcFirstLastPara="1" wrap="square" lIns="91400" tIns="45700" rIns="91400" bIns="45700" anchor="b" anchorCtr="0">
            <a:normAutofit/>
          </a:bodyPr>
          <a:lstStyle>
            <a:lvl1pPr lvl="0" algn="l">
              <a:lnSpc>
                <a:spcPct val="90000"/>
              </a:lnSpc>
              <a:spcBef>
                <a:spcPts val="0"/>
              </a:spcBef>
              <a:spcAft>
                <a:spcPts val="0"/>
              </a:spcAft>
              <a:buClr>
                <a:srgbClr val="444C55"/>
              </a:buClr>
              <a:buSzPts val="5400"/>
              <a:buFont typeface="Arial"/>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520" name="Google Shape;15520;p1303"/>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rmAutofit/>
          </a:bodyPr>
          <a:lstStyle>
            <a:lvl1pPr lvl="0" algn="l">
              <a:lnSpc>
                <a:spcPct val="9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cxnSp>
        <p:nvCxnSpPr>
          <p:cNvPr id="15521" name="Google Shape;15521;p1303"/>
          <p:cNvCxnSpPr/>
          <p:nvPr/>
        </p:nvCxnSpPr>
        <p:spPr>
          <a:xfrm>
            <a:off x="2280078" y="4217724"/>
            <a:ext cx="3429000" cy="0"/>
          </a:xfrm>
          <a:prstGeom prst="straightConnector1">
            <a:avLst/>
          </a:prstGeom>
          <a:noFill/>
          <a:ln w="31725" cap="flat" cmpd="sng">
            <a:solidFill>
              <a:srgbClr val="F58366"/>
            </a:solidFill>
            <a:prstDash val="solid"/>
            <a:miter lim="8000"/>
            <a:headEnd type="none" w="sm" len="sm"/>
            <a:tailEnd type="none" w="sm" len="sm"/>
          </a:ln>
        </p:spPr>
      </p:cxnSp>
    </p:spTree>
  </p:cSld>
  <p:clrMapOvr>
    <a:masterClrMapping/>
  </p:clrMapOvr>
</p:sldLayout>
</file>

<file path=ppt/slideLayouts/slideLayout1581.xml><?xml version="1.0" encoding="utf-8"?>
<p:sldLayout xmlns:a="http://schemas.openxmlformats.org/drawingml/2006/main" xmlns:r="http://schemas.openxmlformats.org/officeDocument/2006/relationships" xmlns:p="http://schemas.openxmlformats.org/presentationml/2006/main" matchingName="Photo Slide">
  <p:cSld name="Photo Slide">
    <p:spTree>
      <p:nvGrpSpPr>
        <p:cNvPr id="1" name="Shape 15522"/>
        <p:cNvGrpSpPr/>
        <p:nvPr/>
      </p:nvGrpSpPr>
      <p:grpSpPr>
        <a:xfrm>
          <a:off x="0" y="0"/>
          <a:ext cx="0" cy="0"/>
          <a:chOff x="0" y="0"/>
          <a:chExt cx="0" cy="0"/>
        </a:xfrm>
      </p:grpSpPr>
      <p:sp>
        <p:nvSpPr>
          <p:cNvPr id="15523" name="Google Shape;15523;p1304"/>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rmAutofit/>
          </a:bodyPr>
          <a:lstStyle>
            <a:lvl1pPr marL="457200" lvl="0" indent="-228600" algn="l">
              <a:lnSpc>
                <a:spcPct val="9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5524" name="Google Shape;15524;p1304"/>
          <p:cNvCxnSpPr/>
          <p:nvPr/>
        </p:nvCxnSpPr>
        <p:spPr>
          <a:xfrm>
            <a:off x="685801"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5525" name="Google Shape;15525;p1304"/>
          <p:cNvGrpSpPr/>
          <p:nvPr/>
        </p:nvGrpSpPr>
        <p:grpSpPr>
          <a:xfrm>
            <a:off x="1" y="8069137"/>
            <a:ext cx="4211045" cy="1130843"/>
            <a:chOff x="0" y="5379424"/>
            <a:chExt cx="2807363" cy="753895"/>
          </a:xfrm>
        </p:grpSpPr>
        <p:sp>
          <p:nvSpPr>
            <p:cNvPr id="15526" name="Google Shape;15526;p1304"/>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Arial"/>
                <a:ea typeface="Arial"/>
                <a:cs typeface="Arial"/>
                <a:sym typeface="Arial"/>
              </a:endParaRPr>
            </a:p>
          </p:txBody>
        </p:sp>
        <p:sp>
          <p:nvSpPr>
            <p:cNvPr id="15527" name="Google Shape;15527;p1304"/>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Arial"/>
                <a:ea typeface="Arial"/>
                <a:cs typeface="Arial"/>
                <a:sym typeface="Arial"/>
              </a:endParaRPr>
            </a:p>
          </p:txBody>
        </p:sp>
      </p:grpSp>
      <p:pic>
        <p:nvPicPr>
          <p:cNvPr id="15528" name="Google Shape;15528;p1304"/>
          <p:cNvPicPr preferRelativeResize="0"/>
          <p:nvPr/>
        </p:nvPicPr>
        <p:blipFill rotWithShape="1">
          <a:blip r:embed="rId2">
            <a:alphaModFix/>
          </a:blip>
          <a:srcRect/>
          <a:stretch/>
        </p:blipFill>
        <p:spPr>
          <a:xfrm>
            <a:off x="770017" y="6578303"/>
            <a:ext cx="3037970" cy="1367910"/>
          </a:xfrm>
          <a:prstGeom prst="rect">
            <a:avLst/>
          </a:prstGeom>
          <a:noFill/>
          <a:ln>
            <a:noFill/>
          </a:ln>
        </p:spPr>
      </p:pic>
    </p:spTree>
  </p:cSld>
  <p:clrMapOvr>
    <a:masterClrMapping/>
  </p:clrMapOvr>
</p:sldLayout>
</file>

<file path=ppt/slideLayouts/slideLayout1582.xml><?xml version="1.0" encoding="utf-8"?>
<p:sldLayout xmlns:a="http://schemas.openxmlformats.org/drawingml/2006/main" xmlns:r="http://schemas.openxmlformats.org/officeDocument/2006/relationships" xmlns:p="http://schemas.openxmlformats.org/presentationml/2006/main" matchingName="Quotation">
  <p:cSld name="Quotation">
    <p:spTree>
      <p:nvGrpSpPr>
        <p:cNvPr id="1" name="Shape 15529"/>
        <p:cNvGrpSpPr/>
        <p:nvPr/>
      </p:nvGrpSpPr>
      <p:grpSpPr>
        <a:xfrm>
          <a:off x="0" y="0"/>
          <a:ext cx="0" cy="0"/>
          <a:chOff x="0" y="0"/>
          <a:chExt cx="0" cy="0"/>
        </a:xfrm>
      </p:grpSpPr>
      <p:sp>
        <p:nvSpPr>
          <p:cNvPr id="15530" name="Google Shape;15530;p1305"/>
          <p:cNvSpPr/>
          <p:nvPr/>
        </p:nvSpPr>
        <p:spPr>
          <a:xfrm>
            <a:off x="2141040" y="2081801"/>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Arial"/>
              <a:ea typeface="Arial"/>
              <a:cs typeface="Arial"/>
              <a:sym typeface="Arial"/>
            </a:endParaRPr>
          </a:p>
        </p:txBody>
      </p:sp>
      <p:sp>
        <p:nvSpPr>
          <p:cNvPr id="15531" name="Google Shape;15531;p1305"/>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rmAutofit/>
          </a:bodyPr>
          <a:lstStyle>
            <a:lvl1pPr lvl="0" algn="l">
              <a:lnSpc>
                <a:spcPct val="90000"/>
              </a:lnSpc>
              <a:spcBef>
                <a:spcPts val="0"/>
              </a:spcBef>
              <a:spcAft>
                <a:spcPts val="0"/>
              </a:spcAft>
              <a:buClr>
                <a:srgbClr val="444C55"/>
              </a:buClr>
              <a:buSzPts val="5400"/>
              <a:buFont typeface="Arial"/>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532" name="Google Shape;15532;p1305"/>
          <p:cNvSpPr txBox="1">
            <a:spLocks noGrp="1"/>
          </p:cNvSpPr>
          <p:nvPr>
            <p:ph type="body" idx="1"/>
          </p:nvPr>
        </p:nvSpPr>
        <p:spPr>
          <a:xfrm>
            <a:off x="2141040" y="7511183"/>
            <a:ext cx="15232563" cy="1237787"/>
          </a:xfrm>
          <a:prstGeom prst="rect">
            <a:avLst/>
          </a:prstGeom>
          <a:noFill/>
          <a:ln>
            <a:noFill/>
          </a:ln>
        </p:spPr>
        <p:txBody>
          <a:bodyPr spcFirstLastPara="1" wrap="square" lIns="91400" tIns="45700" rIns="91400" bIns="45700" anchor="t" anchorCtr="0">
            <a:normAutofit/>
          </a:bodyPr>
          <a:lstStyle>
            <a:lvl1pPr marL="457200" lvl="0" indent="-228600" algn="l">
              <a:lnSpc>
                <a:spcPct val="9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533" name="Google Shape;15533;p1305"/>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1pPr>
            <a:lvl2pPr marL="0" marR="0" lvl="1"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2pPr>
            <a:lvl3pPr marL="0" marR="0" lvl="2"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3pPr>
            <a:lvl4pPr marL="0" marR="0" lvl="3"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4pPr>
            <a:lvl5pPr marL="0" marR="0" lvl="4"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5pPr>
            <a:lvl6pPr marL="0" marR="0" lvl="5"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6pPr>
            <a:lvl7pPr marL="0" marR="0" lvl="6"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7pPr>
            <a:lvl8pPr marL="0" marR="0" lvl="7"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8pPr>
            <a:lvl9pPr marL="0" marR="0" lvl="8" indent="0" algn="r">
              <a:lnSpc>
                <a:spcPct val="100000"/>
              </a:lnSpc>
              <a:spcBef>
                <a:spcPts val="0"/>
              </a:spcBef>
              <a:spcAft>
                <a:spcPts val="0"/>
              </a:spcAft>
              <a:buClr>
                <a:srgbClr val="AEB3B7"/>
              </a:buClr>
              <a:buSzPts val="1800"/>
              <a:buFont typeface="Arial"/>
              <a:buNone/>
              <a:defRPr sz="1800" b="0" i="0" u="none" strike="noStrike" cap="none">
                <a:solidFill>
                  <a:srgbClr val="AEB3B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5534" name="Google Shape;15534;p1305"/>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5535" name="Google Shape;15535;p1305"/>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Arial"/>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5536" name="Google Shape;15536;p1305"/>
          <p:cNvGrpSpPr/>
          <p:nvPr/>
        </p:nvGrpSpPr>
        <p:grpSpPr>
          <a:xfrm>
            <a:off x="10787318" y="0"/>
            <a:ext cx="7500690" cy="2138982"/>
            <a:chOff x="7191545" y="0"/>
            <a:chExt cx="5000460" cy="1425988"/>
          </a:xfrm>
        </p:grpSpPr>
        <p:pic>
          <p:nvPicPr>
            <p:cNvPr id="15537" name="Google Shape;15537;p1305"/>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538" name="Google Shape;15538;p1305"/>
            <p:cNvGrpSpPr/>
            <p:nvPr/>
          </p:nvGrpSpPr>
          <p:grpSpPr>
            <a:xfrm>
              <a:off x="7191545" y="0"/>
              <a:ext cx="5000460" cy="1425988"/>
              <a:chOff x="7191545" y="0"/>
              <a:chExt cx="5000460" cy="1425988"/>
            </a:xfrm>
          </p:grpSpPr>
          <p:sp>
            <p:nvSpPr>
              <p:cNvPr id="15539" name="Google Shape;15539;p1305"/>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Arial"/>
                  <a:ea typeface="Arial"/>
                  <a:cs typeface="Arial"/>
                  <a:sym typeface="Arial"/>
                </a:endParaRPr>
              </a:p>
            </p:txBody>
          </p:sp>
          <p:sp>
            <p:nvSpPr>
              <p:cNvPr id="15540" name="Google Shape;15540;p1305"/>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Arial"/>
                  <a:ea typeface="Arial"/>
                  <a:cs typeface="Arial"/>
                  <a:sym typeface="Arial"/>
                </a:endParaRPr>
              </a:p>
            </p:txBody>
          </p:sp>
        </p:grpSp>
      </p:grpSp>
      <p:pic>
        <p:nvPicPr>
          <p:cNvPr id="15541" name="Google Shape;15541;p1305" descr="Open quotation mark with solid fill"/>
          <p:cNvPicPr preferRelativeResize="0"/>
          <p:nvPr/>
        </p:nvPicPr>
        <p:blipFill rotWithShape="1">
          <a:blip r:embed="rId3">
            <a:alphaModFix/>
          </a:blip>
          <a:srcRect/>
          <a:stretch/>
        </p:blipFill>
        <p:spPr>
          <a:xfrm>
            <a:off x="167267" y="204794"/>
            <a:ext cx="3055142" cy="3055142"/>
          </a:xfrm>
          <a:prstGeom prst="rect">
            <a:avLst/>
          </a:prstGeom>
          <a:noFill/>
          <a:ln>
            <a:noFill/>
          </a:ln>
        </p:spPr>
      </p:pic>
    </p:spTree>
  </p:cSld>
  <p:clrMapOvr>
    <a:masterClrMapping/>
  </p:clrMapOvr>
</p:sldLayout>
</file>

<file path=ppt/slideLayouts/slideLayout1583.xml><?xml version="1.0" encoding="utf-8"?>
<p:sldLayout xmlns:a="http://schemas.openxmlformats.org/drawingml/2006/main" xmlns:r="http://schemas.openxmlformats.org/officeDocument/2006/relationships" xmlns:p="http://schemas.openxmlformats.org/presentationml/2006/main" matchingName="TWO_OBJECTS_WITH_TEXT" type="twoTxTwoObj">
  <p:cSld name="TWO_OBJECTS_WITH_TEXT">
    <p:spTree>
      <p:nvGrpSpPr>
        <p:cNvPr id="1" name="Shape 15542"/>
        <p:cNvGrpSpPr/>
        <p:nvPr/>
      </p:nvGrpSpPr>
      <p:grpSpPr>
        <a:xfrm>
          <a:off x="0" y="0"/>
          <a:ext cx="0" cy="0"/>
          <a:chOff x="0" y="0"/>
          <a:chExt cx="0" cy="0"/>
        </a:xfrm>
      </p:grpSpPr>
      <p:grpSp>
        <p:nvGrpSpPr>
          <p:cNvPr id="15543" name="Google Shape;15543;p1306"/>
          <p:cNvGrpSpPr/>
          <p:nvPr/>
        </p:nvGrpSpPr>
        <p:grpSpPr>
          <a:xfrm>
            <a:off x="10787318" y="0"/>
            <a:ext cx="7500690" cy="2138982"/>
            <a:chOff x="7191545" y="0"/>
            <a:chExt cx="5000460" cy="1425988"/>
          </a:xfrm>
        </p:grpSpPr>
        <p:pic>
          <p:nvPicPr>
            <p:cNvPr id="15544" name="Google Shape;15544;p1306"/>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545" name="Google Shape;15545;p1306"/>
            <p:cNvGrpSpPr/>
            <p:nvPr/>
          </p:nvGrpSpPr>
          <p:grpSpPr>
            <a:xfrm>
              <a:off x="7191545" y="0"/>
              <a:ext cx="5000460" cy="1425988"/>
              <a:chOff x="7191545" y="0"/>
              <a:chExt cx="5000460" cy="1425988"/>
            </a:xfrm>
          </p:grpSpPr>
          <p:sp>
            <p:nvSpPr>
              <p:cNvPr id="15546" name="Google Shape;15546;p1306"/>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Arial"/>
                  <a:ea typeface="Arial"/>
                  <a:cs typeface="Arial"/>
                  <a:sym typeface="Arial"/>
                </a:endParaRPr>
              </a:p>
            </p:txBody>
          </p:sp>
          <p:sp>
            <p:nvSpPr>
              <p:cNvPr id="15547" name="Google Shape;15547;p1306"/>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Arial"/>
                  <a:ea typeface="Arial"/>
                  <a:cs typeface="Arial"/>
                  <a:sym typeface="Arial"/>
                </a:endParaRPr>
              </a:p>
            </p:txBody>
          </p:sp>
        </p:grpSp>
      </p:grpSp>
      <p:sp>
        <p:nvSpPr>
          <p:cNvPr id="15548" name="Google Shape;15548;p1306"/>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rmAutofit/>
          </a:bodyPr>
          <a:lstStyle>
            <a:lvl1pPr lvl="0" algn="l">
              <a:lnSpc>
                <a:spcPct val="90000"/>
              </a:lnSpc>
              <a:spcBef>
                <a:spcPts val="0"/>
              </a:spcBef>
              <a:spcAft>
                <a:spcPts val="0"/>
              </a:spcAft>
              <a:buClr>
                <a:srgbClr val="444C55"/>
              </a:buClr>
              <a:buSzPts val="5400"/>
              <a:buFont typeface="Arial"/>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549" name="Google Shape;15549;p1306"/>
          <p:cNvSpPr txBox="1">
            <a:spLocks noGrp="1"/>
          </p:cNvSpPr>
          <p:nvPr>
            <p:ph type="body" idx="1"/>
          </p:nvPr>
        </p:nvSpPr>
        <p:spPr>
          <a:xfrm>
            <a:off x="914405" y="2521740"/>
            <a:ext cx="8081960" cy="1235865"/>
          </a:xfrm>
          <a:prstGeom prst="rect">
            <a:avLst/>
          </a:prstGeom>
          <a:solidFill>
            <a:srgbClr val="F3F6FB"/>
          </a:solidFill>
          <a:ln>
            <a:noFill/>
          </a:ln>
        </p:spPr>
        <p:txBody>
          <a:bodyPr spcFirstLastPara="1" wrap="square" lIns="182850" tIns="0" rIns="182850" bIns="0" anchor="ctr" anchorCtr="0">
            <a:normAutofit/>
          </a:bodyPr>
          <a:lstStyle>
            <a:lvl1pPr marL="457200" lvl="0" indent="-228600" algn="l">
              <a:lnSpc>
                <a:spcPct val="9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550" name="Google Shape;15550;p1306"/>
          <p:cNvSpPr txBox="1">
            <a:spLocks noGrp="1"/>
          </p:cNvSpPr>
          <p:nvPr>
            <p:ph type="body" idx="2"/>
          </p:nvPr>
        </p:nvSpPr>
        <p:spPr>
          <a:xfrm>
            <a:off x="914405" y="3757607"/>
            <a:ext cx="8081960" cy="5526875"/>
          </a:xfrm>
          <a:prstGeom prst="rect">
            <a:avLst/>
          </a:prstGeom>
          <a:solidFill>
            <a:srgbClr val="F3F6FB"/>
          </a:solidFill>
          <a:ln>
            <a:noFill/>
          </a:ln>
        </p:spPr>
        <p:txBody>
          <a:bodyPr spcFirstLastPara="1" wrap="square" lIns="182850" tIns="0" rIns="182850" bIns="0" anchor="t" anchorCtr="0">
            <a:normAutofit/>
          </a:bodyPr>
          <a:lstStyle>
            <a:lvl1pPr marL="457200" lvl="0" indent="-355600" algn="l">
              <a:lnSpc>
                <a:spcPct val="9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551" name="Google Shape;15551;p1306"/>
          <p:cNvSpPr txBox="1">
            <a:spLocks noGrp="1"/>
          </p:cNvSpPr>
          <p:nvPr>
            <p:ph type="body" idx="3"/>
          </p:nvPr>
        </p:nvSpPr>
        <p:spPr>
          <a:xfrm>
            <a:off x="9258301" y="2521740"/>
            <a:ext cx="8115305" cy="1235865"/>
          </a:xfrm>
          <a:prstGeom prst="rect">
            <a:avLst/>
          </a:prstGeom>
          <a:solidFill>
            <a:srgbClr val="F3F6FB"/>
          </a:solidFill>
          <a:ln>
            <a:noFill/>
          </a:ln>
        </p:spPr>
        <p:txBody>
          <a:bodyPr spcFirstLastPara="1" wrap="square" lIns="182850" tIns="0" rIns="182850" bIns="0" anchor="ctr" anchorCtr="0">
            <a:normAutofit/>
          </a:bodyPr>
          <a:lstStyle>
            <a:lvl1pPr marL="457200" lvl="0" indent="-228600" algn="l">
              <a:lnSpc>
                <a:spcPct val="9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552" name="Google Shape;15552;p1306"/>
          <p:cNvSpPr txBox="1">
            <a:spLocks noGrp="1"/>
          </p:cNvSpPr>
          <p:nvPr>
            <p:ph type="body" idx="4"/>
          </p:nvPr>
        </p:nvSpPr>
        <p:spPr>
          <a:xfrm>
            <a:off x="9258301" y="3757607"/>
            <a:ext cx="8115305" cy="5526875"/>
          </a:xfrm>
          <a:prstGeom prst="rect">
            <a:avLst/>
          </a:prstGeom>
          <a:solidFill>
            <a:srgbClr val="F3F6FB"/>
          </a:solidFill>
          <a:ln>
            <a:noFill/>
          </a:ln>
        </p:spPr>
        <p:txBody>
          <a:bodyPr spcFirstLastPara="1" wrap="square" lIns="182850" tIns="0" rIns="182850" bIns="0" anchor="t" anchorCtr="0">
            <a:normAutofit/>
          </a:bodyPr>
          <a:lstStyle>
            <a:lvl1pPr marL="457200" lvl="0" indent="-355600" algn="l">
              <a:lnSpc>
                <a:spcPct val="9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553" name="Google Shape;15553;p1306"/>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5554" name="Google Shape;15554;p1306"/>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5555" name="Google Shape;15555;p1306"/>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Arial"/>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584.xml><?xml version="1.0" encoding="utf-8"?>
<p:sldLayout xmlns:a="http://schemas.openxmlformats.org/drawingml/2006/main" xmlns:r="http://schemas.openxmlformats.org/officeDocument/2006/relationships" xmlns:p="http://schemas.openxmlformats.org/presentationml/2006/main" matchingName="TITLE_ONLY" type="titleOnly">
  <p:cSld name="TITLE_ONLY">
    <p:spTree>
      <p:nvGrpSpPr>
        <p:cNvPr id="1" name="Shape 15556"/>
        <p:cNvGrpSpPr/>
        <p:nvPr/>
      </p:nvGrpSpPr>
      <p:grpSpPr>
        <a:xfrm>
          <a:off x="0" y="0"/>
          <a:ext cx="0" cy="0"/>
          <a:chOff x="0" y="0"/>
          <a:chExt cx="0" cy="0"/>
        </a:xfrm>
      </p:grpSpPr>
      <p:grpSp>
        <p:nvGrpSpPr>
          <p:cNvPr id="15557" name="Google Shape;15557;p1307"/>
          <p:cNvGrpSpPr/>
          <p:nvPr/>
        </p:nvGrpSpPr>
        <p:grpSpPr>
          <a:xfrm>
            <a:off x="10787318" y="0"/>
            <a:ext cx="7500690" cy="2138982"/>
            <a:chOff x="7191545" y="0"/>
            <a:chExt cx="5000460" cy="1425988"/>
          </a:xfrm>
        </p:grpSpPr>
        <p:pic>
          <p:nvPicPr>
            <p:cNvPr id="15558" name="Google Shape;15558;p1307"/>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559" name="Google Shape;15559;p1307"/>
            <p:cNvGrpSpPr/>
            <p:nvPr/>
          </p:nvGrpSpPr>
          <p:grpSpPr>
            <a:xfrm>
              <a:off x="7191545" y="0"/>
              <a:ext cx="5000460" cy="1425988"/>
              <a:chOff x="7191545" y="0"/>
              <a:chExt cx="5000460" cy="1425988"/>
            </a:xfrm>
          </p:grpSpPr>
          <p:sp>
            <p:nvSpPr>
              <p:cNvPr id="15560" name="Google Shape;15560;p1307"/>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Arial"/>
                  <a:ea typeface="Arial"/>
                  <a:cs typeface="Arial"/>
                  <a:sym typeface="Arial"/>
                </a:endParaRPr>
              </a:p>
            </p:txBody>
          </p:sp>
          <p:sp>
            <p:nvSpPr>
              <p:cNvPr id="15561" name="Google Shape;15561;p1307"/>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Arial"/>
                  <a:ea typeface="Arial"/>
                  <a:cs typeface="Arial"/>
                  <a:sym typeface="Arial"/>
                </a:endParaRPr>
              </a:p>
            </p:txBody>
          </p:sp>
        </p:grpSp>
      </p:grpSp>
      <p:sp>
        <p:nvSpPr>
          <p:cNvPr id="15562" name="Google Shape;15562;p1307"/>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rmAutofit/>
          </a:bodyPr>
          <a:lstStyle>
            <a:lvl1pPr lvl="0" algn="l">
              <a:lnSpc>
                <a:spcPct val="90000"/>
              </a:lnSpc>
              <a:spcBef>
                <a:spcPts val="0"/>
              </a:spcBef>
              <a:spcAft>
                <a:spcPts val="0"/>
              </a:spcAft>
              <a:buClr>
                <a:srgbClr val="444C55"/>
              </a:buClr>
              <a:buSzPts val="5400"/>
              <a:buFont typeface="Arial"/>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563" name="Google Shape;15563;p1307"/>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15564" name="Google Shape;15564;p1307"/>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cxnSp>
        <p:nvCxnSpPr>
          <p:cNvPr id="15565" name="Google Shape;15565;p1307"/>
          <p:cNvCxnSpPr/>
          <p:nvPr/>
        </p:nvCxnSpPr>
        <p:spPr>
          <a:xfrm>
            <a:off x="1060946" y="2138982"/>
            <a:ext cx="1645920" cy="0"/>
          </a:xfrm>
          <a:prstGeom prst="straightConnector1">
            <a:avLst/>
          </a:prstGeom>
          <a:noFill/>
          <a:ln w="31725" cap="flat" cmpd="sng">
            <a:solidFill>
              <a:srgbClr val="F58366"/>
            </a:solidFill>
            <a:prstDash val="solid"/>
            <a:miter lim="8000"/>
            <a:headEnd type="none" w="sm" len="sm"/>
            <a:tailEnd type="none" w="sm" len="sm"/>
          </a:ln>
        </p:spPr>
      </p:cxnSp>
      <p:sp>
        <p:nvSpPr>
          <p:cNvPr id="15566" name="Google Shape;15566;p1307"/>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Arial"/>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585.xml><?xml version="1.0" encoding="utf-8"?>
<p:sldLayout xmlns:a="http://schemas.openxmlformats.org/drawingml/2006/main" xmlns:r="http://schemas.openxmlformats.org/officeDocument/2006/relationships" xmlns:p="http://schemas.openxmlformats.org/presentationml/2006/main" matchingName="End">
  <p:cSld name="End">
    <p:spTree>
      <p:nvGrpSpPr>
        <p:cNvPr id="1" name="Shape 15567"/>
        <p:cNvGrpSpPr/>
        <p:nvPr/>
      </p:nvGrpSpPr>
      <p:grpSpPr>
        <a:xfrm>
          <a:off x="0" y="0"/>
          <a:ext cx="0" cy="0"/>
          <a:chOff x="0" y="0"/>
          <a:chExt cx="0" cy="0"/>
        </a:xfrm>
      </p:grpSpPr>
      <p:grpSp>
        <p:nvGrpSpPr>
          <p:cNvPr id="15568" name="Google Shape;15568;p1308"/>
          <p:cNvGrpSpPr/>
          <p:nvPr/>
        </p:nvGrpSpPr>
        <p:grpSpPr>
          <a:xfrm>
            <a:off x="0" y="0"/>
            <a:ext cx="18287994" cy="3223245"/>
            <a:chOff x="0" y="0"/>
            <a:chExt cx="12191996" cy="2148830"/>
          </a:xfrm>
        </p:grpSpPr>
        <p:sp>
          <p:nvSpPr>
            <p:cNvPr id="15569" name="Google Shape;15569;p1308"/>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Arial"/>
                <a:ea typeface="Arial"/>
                <a:cs typeface="Arial"/>
                <a:sym typeface="Arial"/>
              </a:endParaRPr>
            </a:p>
          </p:txBody>
        </p:sp>
        <p:sp>
          <p:nvSpPr>
            <p:cNvPr id="15570" name="Google Shape;15570;p1308"/>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Arial"/>
                <a:ea typeface="Arial"/>
                <a:cs typeface="Arial"/>
                <a:sym typeface="Arial"/>
              </a:endParaRPr>
            </a:p>
          </p:txBody>
        </p:sp>
      </p:grpSp>
      <p:sp>
        <p:nvSpPr>
          <p:cNvPr id="15571" name="Google Shape;15571;p1308"/>
          <p:cNvSpPr/>
          <p:nvPr/>
        </p:nvSpPr>
        <p:spPr>
          <a:xfrm>
            <a:off x="1353549" y="2276540"/>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Arial"/>
              <a:ea typeface="Arial"/>
              <a:cs typeface="Arial"/>
              <a:sym typeface="Arial"/>
            </a:endParaRPr>
          </a:p>
        </p:txBody>
      </p:sp>
      <p:cxnSp>
        <p:nvCxnSpPr>
          <p:cNvPr id="15572" name="Google Shape;15572;p1308"/>
          <p:cNvCxnSpPr/>
          <p:nvPr/>
        </p:nvCxnSpPr>
        <p:spPr>
          <a:xfrm>
            <a:off x="1988917" y="4620125"/>
            <a:ext cx="1028096" cy="0"/>
          </a:xfrm>
          <a:prstGeom prst="straightConnector1">
            <a:avLst/>
          </a:prstGeom>
          <a:noFill/>
          <a:ln w="31725" cap="flat" cmpd="sng">
            <a:solidFill>
              <a:srgbClr val="F58366"/>
            </a:solidFill>
            <a:prstDash val="solid"/>
            <a:miter lim="8000"/>
            <a:headEnd type="none" w="sm" len="sm"/>
            <a:tailEnd type="none" w="sm" len="sm"/>
          </a:ln>
        </p:spPr>
      </p:cxnSp>
      <p:sp>
        <p:nvSpPr>
          <p:cNvPr id="15573" name="Google Shape;15573;p1308"/>
          <p:cNvSpPr txBox="1">
            <a:spLocks noGrp="1"/>
          </p:cNvSpPr>
          <p:nvPr>
            <p:ph type="body" idx="1"/>
          </p:nvPr>
        </p:nvSpPr>
        <p:spPr>
          <a:xfrm>
            <a:off x="1828795" y="5143501"/>
            <a:ext cx="8373974" cy="2120342"/>
          </a:xfrm>
          <a:prstGeom prst="rect">
            <a:avLst/>
          </a:prstGeom>
          <a:noFill/>
          <a:ln>
            <a:noFill/>
          </a:ln>
        </p:spPr>
        <p:txBody>
          <a:bodyPr spcFirstLastPara="1" wrap="square" lIns="91400" tIns="45700" rIns="91400" bIns="45700" anchor="t" anchorCtr="0">
            <a:normAutofit/>
          </a:bodyPr>
          <a:lstStyle>
            <a:lvl1pPr marL="457200" lvl="0" indent="-228600" algn="l">
              <a:lnSpc>
                <a:spcPct val="90000"/>
              </a:lnSpc>
              <a:spcBef>
                <a:spcPts val="1500"/>
              </a:spcBef>
              <a:spcAft>
                <a:spcPts val="0"/>
              </a:spcAft>
              <a:buSzPts val="2400"/>
              <a:buNone/>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574" name="Google Shape;15574;p1308"/>
          <p:cNvSpPr txBox="1">
            <a:spLocks noGrp="1"/>
          </p:cNvSpPr>
          <p:nvPr>
            <p:ph type="title"/>
          </p:nvPr>
        </p:nvSpPr>
        <p:spPr>
          <a:xfrm>
            <a:off x="1828795" y="2831229"/>
            <a:ext cx="8373974" cy="1617390"/>
          </a:xfrm>
          <a:prstGeom prst="rect">
            <a:avLst/>
          </a:prstGeom>
          <a:noFill/>
          <a:ln>
            <a:noFill/>
          </a:ln>
        </p:spPr>
        <p:txBody>
          <a:bodyPr spcFirstLastPara="1" wrap="square" lIns="91400" tIns="45700" rIns="91400" bIns="45700" anchor="ctr" anchorCtr="0">
            <a:normAutofit/>
          </a:bodyPr>
          <a:lstStyle>
            <a:lvl1pPr lvl="0" algn="l">
              <a:lnSpc>
                <a:spcPct val="90000"/>
              </a:lnSpc>
              <a:spcBef>
                <a:spcPts val="0"/>
              </a:spcBef>
              <a:spcAft>
                <a:spcPts val="0"/>
              </a:spcAft>
              <a:buClr>
                <a:srgbClr val="444C55"/>
              </a:buClr>
              <a:buSzPts val="9000"/>
              <a:buFont typeface="Arial"/>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5575" name="Google Shape;15575;p1308"/>
          <p:cNvPicPr preferRelativeResize="0"/>
          <p:nvPr/>
        </p:nvPicPr>
        <p:blipFill rotWithShape="1">
          <a:blip r:embed="rId2">
            <a:alphaModFix/>
          </a:blip>
          <a:srcRect/>
          <a:stretch/>
        </p:blipFill>
        <p:spPr>
          <a:xfrm>
            <a:off x="1353549" y="342557"/>
            <a:ext cx="3037970" cy="1367910"/>
          </a:xfrm>
          <a:prstGeom prst="rect">
            <a:avLst/>
          </a:prstGeom>
          <a:noFill/>
          <a:ln>
            <a:noFill/>
          </a:ln>
        </p:spPr>
      </p:pic>
    </p:spTree>
  </p:cSld>
  <p:clrMapOvr>
    <a:masterClrMapping/>
  </p:clrMapOvr>
</p:sldLayout>
</file>

<file path=ppt/slideLayouts/slideLayout1586.xml><?xml version="1.0" encoding="utf-8"?>
<p:sldLayout xmlns:a="http://schemas.openxmlformats.org/drawingml/2006/main" xmlns:r="http://schemas.openxmlformats.org/officeDocument/2006/relationships" xmlns:p="http://schemas.openxmlformats.org/presentationml/2006/main" matchingName="Cover B">
  <p:cSld name="Cover B">
    <p:spTree>
      <p:nvGrpSpPr>
        <p:cNvPr id="1" name="Shape 15576"/>
        <p:cNvGrpSpPr/>
        <p:nvPr/>
      </p:nvGrpSpPr>
      <p:grpSpPr>
        <a:xfrm>
          <a:off x="0" y="0"/>
          <a:ext cx="0" cy="0"/>
          <a:chOff x="0" y="0"/>
          <a:chExt cx="0" cy="0"/>
        </a:xfrm>
      </p:grpSpPr>
      <p:sp>
        <p:nvSpPr>
          <p:cNvPr id="15577" name="Google Shape;15577;p1309"/>
          <p:cNvSpPr txBox="1">
            <a:spLocks noGrp="1"/>
          </p:cNvSpPr>
          <p:nvPr>
            <p:ph type="title"/>
          </p:nvPr>
        </p:nvSpPr>
        <p:spPr>
          <a:xfrm>
            <a:off x="770016" y="3950304"/>
            <a:ext cx="7791648" cy="3581397"/>
          </a:xfrm>
          <a:prstGeom prst="rect">
            <a:avLst/>
          </a:prstGeom>
          <a:noFill/>
          <a:ln>
            <a:noFill/>
          </a:ln>
        </p:spPr>
        <p:txBody>
          <a:bodyPr spcFirstLastPara="1" wrap="square" lIns="91400" tIns="45700" rIns="91400" bIns="45700" anchor="b" anchorCtr="0">
            <a:normAutofit/>
          </a:bodyPr>
          <a:lstStyle>
            <a:lvl1pPr lvl="0" algn="l">
              <a:lnSpc>
                <a:spcPct val="90000"/>
              </a:lnSpc>
              <a:spcBef>
                <a:spcPts val="0"/>
              </a:spcBef>
              <a:spcAft>
                <a:spcPts val="0"/>
              </a:spcAft>
              <a:buClr>
                <a:srgbClr val="444C55"/>
              </a:buClr>
              <a:buSzPts val="6000"/>
              <a:buFont typeface="Arial"/>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578" name="Google Shape;15578;p1309"/>
          <p:cNvSpPr txBox="1">
            <a:spLocks noGrp="1"/>
          </p:cNvSpPr>
          <p:nvPr>
            <p:ph type="subTitle" idx="1"/>
          </p:nvPr>
        </p:nvSpPr>
        <p:spPr>
          <a:xfrm>
            <a:off x="770016" y="8100491"/>
            <a:ext cx="7791648" cy="1479846"/>
          </a:xfrm>
          <a:prstGeom prst="rect">
            <a:avLst/>
          </a:prstGeom>
          <a:noFill/>
          <a:ln>
            <a:noFill/>
          </a:ln>
        </p:spPr>
        <p:txBody>
          <a:bodyPr spcFirstLastPara="1" wrap="square" lIns="91400" tIns="45700" rIns="91400" bIns="45700" anchor="t" anchorCtr="0">
            <a:normAutofit/>
          </a:bodyPr>
          <a:lstStyle>
            <a:lvl1pPr lvl="0" algn="l">
              <a:lnSpc>
                <a:spcPct val="9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cxnSp>
        <p:nvCxnSpPr>
          <p:cNvPr id="15579" name="Google Shape;15579;p1309"/>
          <p:cNvCxnSpPr/>
          <p:nvPr/>
        </p:nvCxnSpPr>
        <p:spPr>
          <a:xfrm>
            <a:off x="930137" y="7712177"/>
            <a:ext cx="3429000" cy="0"/>
          </a:xfrm>
          <a:prstGeom prst="straightConnector1">
            <a:avLst/>
          </a:prstGeom>
          <a:noFill/>
          <a:ln w="31725" cap="flat" cmpd="sng">
            <a:solidFill>
              <a:srgbClr val="F58366"/>
            </a:solidFill>
            <a:prstDash val="solid"/>
            <a:miter lim="8000"/>
            <a:headEnd type="none" w="sm" len="sm"/>
            <a:tailEnd type="none" w="sm" len="sm"/>
          </a:ln>
        </p:spPr>
      </p:cxnSp>
      <p:grpSp>
        <p:nvGrpSpPr>
          <p:cNvPr id="15580" name="Google Shape;15580;p1309"/>
          <p:cNvGrpSpPr/>
          <p:nvPr/>
        </p:nvGrpSpPr>
        <p:grpSpPr>
          <a:xfrm>
            <a:off x="0" y="0"/>
            <a:ext cx="9628083" cy="2264730"/>
            <a:chOff x="0" y="0"/>
            <a:chExt cx="6418722" cy="1509820"/>
          </a:xfrm>
        </p:grpSpPr>
        <p:sp>
          <p:nvSpPr>
            <p:cNvPr id="15581" name="Google Shape;15581;p1309"/>
            <p:cNvSpPr/>
            <p:nvPr/>
          </p:nvSpPr>
          <p:spPr>
            <a:xfrm flipH="1">
              <a:off x="0" y="0"/>
              <a:ext cx="6418722" cy="1509820"/>
            </a:xfrm>
            <a:custGeom>
              <a:avLst/>
              <a:gdLst/>
              <a:ahLst/>
              <a:cxnLst/>
              <a:rect l="l" t="t" r="r" b="b"/>
              <a:pathLst>
                <a:path w="4669459" h="1098357" extrusionOk="0">
                  <a:moveTo>
                    <a:pt x="0" y="0"/>
                  </a:moveTo>
                  <a:lnTo>
                    <a:pt x="393099" y="0"/>
                  </a:lnTo>
                  <a:lnTo>
                    <a:pt x="485580" y="28411"/>
                  </a:lnTo>
                  <a:cubicBezTo>
                    <a:pt x="1068094" y="214503"/>
                    <a:pt x="1643165" y="412971"/>
                    <a:pt x="2241464" y="572540"/>
                  </a:cubicBezTo>
                  <a:cubicBezTo>
                    <a:pt x="3009808" y="777487"/>
                    <a:pt x="3848273" y="856360"/>
                    <a:pt x="4645823" y="731027"/>
                  </a:cubicBezTo>
                  <a:lnTo>
                    <a:pt x="4669459" y="726784"/>
                  </a:lnTo>
                  <a:lnTo>
                    <a:pt x="4669459" y="1079503"/>
                  </a:lnTo>
                  <a:lnTo>
                    <a:pt x="4627787" y="1083679"/>
                  </a:lnTo>
                  <a:cubicBezTo>
                    <a:pt x="3105555" y="1189027"/>
                    <a:pt x="1909512" y="709765"/>
                    <a:pt x="568062" y="207626"/>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Arial"/>
                <a:ea typeface="Arial"/>
                <a:cs typeface="Arial"/>
                <a:sym typeface="Arial"/>
              </a:endParaRPr>
            </a:p>
          </p:txBody>
        </p:sp>
        <p:sp>
          <p:nvSpPr>
            <p:cNvPr id="15582" name="Google Shape;15582;p1309"/>
            <p:cNvSpPr/>
            <p:nvPr/>
          </p:nvSpPr>
          <p:spPr>
            <a:xfrm flipH="1">
              <a:off x="0" y="0"/>
              <a:ext cx="6244227" cy="1352022"/>
            </a:xfrm>
            <a:custGeom>
              <a:avLst/>
              <a:gdLst/>
              <a:ahLst/>
              <a:cxnLst/>
              <a:rect l="l" t="t" r="r" b="b"/>
              <a:pathLst>
                <a:path w="4542519" h="983565" extrusionOk="0">
                  <a:moveTo>
                    <a:pt x="0" y="0"/>
                  </a:moveTo>
                  <a:lnTo>
                    <a:pt x="4542519" y="0"/>
                  </a:lnTo>
                  <a:lnTo>
                    <a:pt x="4542519" y="957397"/>
                  </a:lnTo>
                  <a:lnTo>
                    <a:pt x="4542518" y="957403"/>
                  </a:lnTo>
                  <a:lnTo>
                    <a:pt x="4510552" y="961138"/>
                  </a:lnTo>
                  <a:cubicBezTo>
                    <a:pt x="2991282" y="1091409"/>
                    <a:pt x="1788278" y="632191"/>
                    <a:pt x="439600" y="152515"/>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Arial"/>
                <a:ea typeface="Arial"/>
                <a:cs typeface="Arial"/>
                <a:sym typeface="Arial"/>
              </a:endParaRPr>
            </a:p>
          </p:txBody>
        </p:sp>
      </p:grpSp>
      <p:pic>
        <p:nvPicPr>
          <p:cNvPr id="15583" name="Google Shape;15583;p1309"/>
          <p:cNvPicPr preferRelativeResize="0"/>
          <p:nvPr/>
        </p:nvPicPr>
        <p:blipFill rotWithShape="1">
          <a:blip r:embed="rId2">
            <a:alphaModFix/>
          </a:blip>
          <a:srcRect/>
          <a:stretch/>
        </p:blipFill>
        <p:spPr>
          <a:xfrm>
            <a:off x="770017" y="204794"/>
            <a:ext cx="2917805" cy="1319958"/>
          </a:xfrm>
          <a:prstGeom prst="rect">
            <a:avLst/>
          </a:prstGeom>
          <a:noFill/>
          <a:ln>
            <a:noFill/>
          </a:ln>
        </p:spPr>
      </p:pic>
    </p:spTree>
  </p:cSld>
  <p:clrMapOvr>
    <a:masterClrMapping/>
  </p:clrMapOvr>
</p:sldLayout>
</file>

<file path=ppt/slideLayouts/slideLayout158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5584"/>
        <p:cNvGrpSpPr/>
        <p:nvPr/>
      </p:nvGrpSpPr>
      <p:grpSpPr>
        <a:xfrm>
          <a:off x="0" y="0"/>
          <a:ext cx="0" cy="0"/>
          <a:chOff x="0" y="0"/>
          <a:chExt cx="0" cy="0"/>
        </a:xfrm>
      </p:grpSpPr>
      <p:sp>
        <p:nvSpPr>
          <p:cNvPr id="15585" name="Google Shape;15585;p1310"/>
          <p:cNvSpPr txBox="1">
            <a:spLocks noGrp="1"/>
          </p:cNvSpPr>
          <p:nvPr>
            <p:ph type="dt" idx="10"/>
          </p:nvPr>
        </p:nvSpPr>
        <p:spPr>
          <a:xfrm>
            <a:off x="0" y="0"/>
            <a:ext cx="0" cy="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444C55"/>
              </a:buClr>
              <a:buSzPts val="2700"/>
              <a:buFont typeface="Arial"/>
              <a:buNone/>
              <a:defRPr sz="2700" b="0" i="0" u="none" strike="noStrike" cap="none">
                <a:solidFill>
                  <a:srgbClr val="444C55"/>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15586" name="Google Shape;15586;p1310"/>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Arial"/>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587" name="Google Shape;15587;p1310"/>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88.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5594"/>
        <p:cNvGrpSpPr/>
        <p:nvPr/>
      </p:nvGrpSpPr>
      <p:grpSpPr>
        <a:xfrm>
          <a:off x="0" y="0"/>
          <a:ext cx="0" cy="0"/>
          <a:chOff x="0" y="0"/>
          <a:chExt cx="0" cy="0"/>
        </a:xfrm>
      </p:grpSpPr>
      <p:sp>
        <p:nvSpPr>
          <p:cNvPr id="15595" name="Google Shape;15595;p104"/>
          <p:cNvSpPr txBox="1">
            <a:spLocks noGrp="1"/>
          </p:cNvSpPr>
          <p:nvPr>
            <p:ph type="title"/>
          </p:nvPr>
        </p:nvSpPr>
        <p:spPr>
          <a:xfrm>
            <a:off x="1257300" y="547688"/>
            <a:ext cx="15773400" cy="1988345"/>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596" name="Google Shape;15596;p104"/>
          <p:cNvSpPr txBox="1">
            <a:spLocks noGrp="1"/>
          </p:cNvSpPr>
          <p:nvPr>
            <p:ph type="dt" idx="10"/>
          </p:nvPr>
        </p:nvSpPr>
        <p:spPr>
          <a:xfrm>
            <a:off x="1257300" y="9534526"/>
            <a:ext cx="4114800" cy="5476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597" name="Google Shape;15597;p104"/>
          <p:cNvSpPr txBox="1">
            <a:spLocks noGrp="1"/>
          </p:cNvSpPr>
          <p:nvPr>
            <p:ph type="ftr" idx="11"/>
          </p:nvPr>
        </p:nvSpPr>
        <p:spPr>
          <a:xfrm>
            <a:off x="60579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598" name="Google Shape;15598;p104"/>
          <p:cNvSpPr txBox="1">
            <a:spLocks noGrp="1"/>
          </p:cNvSpPr>
          <p:nvPr>
            <p:ph type="sldNum" idx="12"/>
          </p:nvPr>
        </p:nvSpPr>
        <p:spPr>
          <a:xfrm>
            <a:off x="129159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89.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599"/>
        <p:cNvGrpSpPr/>
        <p:nvPr/>
      </p:nvGrpSpPr>
      <p:grpSpPr>
        <a:xfrm>
          <a:off x="0" y="0"/>
          <a:ext cx="0" cy="0"/>
          <a:chOff x="0" y="0"/>
          <a:chExt cx="0" cy="0"/>
        </a:xfrm>
      </p:grpSpPr>
      <p:sp>
        <p:nvSpPr>
          <p:cNvPr id="15600" name="Google Shape;15600;p1322"/>
          <p:cNvSpPr txBox="1">
            <a:spLocks noGrp="1"/>
          </p:cNvSpPr>
          <p:nvPr>
            <p:ph type="ctrTitle"/>
          </p:nvPr>
        </p:nvSpPr>
        <p:spPr>
          <a:xfrm>
            <a:off x="2286000" y="1683545"/>
            <a:ext cx="13716000" cy="35814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601" name="Google Shape;15601;p1322"/>
          <p:cNvSpPr txBox="1">
            <a:spLocks noGrp="1"/>
          </p:cNvSpPr>
          <p:nvPr>
            <p:ph type="subTitle" idx="1"/>
          </p:nvPr>
        </p:nvSpPr>
        <p:spPr>
          <a:xfrm>
            <a:off x="2286000" y="5403057"/>
            <a:ext cx="13716000" cy="2483643"/>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500"/>
              </a:spcBef>
              <a:spcAft>
                <a:spcPts val="0"/>
              </a:spcAft>
              <a:buClr>
                <a:schemeClr val="dk1"/>
              </a:buClr>
              <a:buSzPts val="3600"/>
              <a:buNone/>
              <a:defRPr sz="3600"/>
            </a:lvl1pPr>
            <a:lvl2pPr lvl="1" algn="ctr">
              <a:lnSpc>
                <a:spcPct val="90000"/>
              </a:lnSpc>
              <a:spcBef>
                <a:spcPts val="750"/>
              </a:spcBef>
              <a:spcAft>
                <a:spcPts val="0"/>
              </a:spcAft>
              <a:buClr>
                <a:schemeClr val="dk1"/>
              </a:buClr>
              <a:buSzPts val="3000"/>
              <a:buNone/>
              <a:defRPr sz="3000"/>
            </a:lvl2pPr>
            <a:lvl3pPr lvl="2" algn="ctr">
              <a:lnSpc>
                <a:spcPct val="90000"/>
              </a:lnSpc>
              <a:spcBef>
                <a:spcPts val="750"/>
              </a:spcBef>
              <a:spcAft>
                <a:spcPts val="0"/>
              </a:spcAft>
              <a:buClr>
                <a:schemeClr val="dk1"/>
              </a:buClr>
              <a:buSzPts val="2700"/>
              <a:buNone/>
              <a:defRPr sz="2700"/>
            </a:lvl3pPr>
            <a:lvl4pPr lvl="3" algn="ctr">
              <a:lnSpc>
                <a:spcPct val="90000"/>
              </a:lnSpc>
              <a:spcBef>
                <a:spcPts val="750"/>
              </a:spcBef>
              <a:spcAft>
                <a:spcPts val="0"/>
              </a:spcAft>
              <a:buClr>
                <a:schemeClr val="dk1"/>
              </a:buClr>
              <a:buSzPts val="2400"/>
              <a:buNone/>
              <a:defRPr sz="2400"/>
            </a:lvl4pPr>
            <a:lvl5pPr lvl="4" algn="ctr">
              <a:lnSpc>
                <a:spcPct val="90000"/>
              </a:lnSpc>
              <a:spcBef>
                <a:spcPts val="750"/>
              </a:spcBef>
              <a:spcAft>
                <a:spcPts val="0"/>
              </a:spcAft>
              <a:buClr>
                <a:schemeClr val="dk1"/>
              </a:buClr>
              <a:buSzPts val="2400"/>
              <a:buNone/>
              <a:defRPr sz="2400"/>
            </a:lvl5pPr>
            <a:lvl6pPr lvl="5" algn="ctr">
              <a:lnSpc>
                <a:spcPct val="90000"/>
              </a:lnSpc>
              <a:spcBef>
                <a:spcPts val="750"/>
              </a:spcBef>
              <a:spcAft>
                <a:spcPts val="0"/>
              </a:spcAft>
              <a:buClr>
                <a:schemeClr val="dk1"/>
              </a:buClr>
              <a:buSzPts val="2400"/>
              <a:buNone/>
              <a:defRPr sz="2400"/>
            </a:lvl6pPr>
            <a:lvl7pPr lvl="6" algn="ctr">
              <a:lnSpc>
                <a:spcPct val="90000"/>
              </a:lnSpc>
              <a:spcBef>
                <a:spcPts val="750"/>
              </a:spcBef>
              <a:spcAft>
                <a:spcPts val="0"/>
              </a:spcAft>
              <a:buClr>
                <a:schemeClr val="dk1"/>
              </a:buClr>
              <a:buSzPts val="2400"/>
              <a:buNone/>
              <a:defRPr sz="2400"/>
            </a:lvl7pPr>
            <a:lvl8pPr lvl="7" algn="ctr">
              <a:lnSpc>
                <a:spcPct val="90000"/>
              </a:lnSpc>
              <a:spcBef>
                <a:spcPts val="750"/>
              </a:spcBef>
              <a:spcAft>
                <a:spcPts val="0"/>
              </a:spcAft>
              <a:buClr>
                <a:schemeClr val="dk1"/>
              </a:buClr>
              <a:buSzPts val="2400"/>
              <a:buNone/>
              <a:defRPr sz="2400"/>
            </a:lvl8pPr>
            <a:lvl9pPr lvl="8" algn="ctr">
              <a:lnSpc>
                <a:spcPct val="90000"/>
              </a:lnSpc>
              <a:spcBef>
                <a:spcPts val="750"/>
              </a:spcBef>
              <a:spcAft>
                <a:spcPts val="0"/>
              </a:spcAft>
              <a:buClr>
                <a:schemeClr val="dk1"/>
              </a:buClr>
              <a:buSzPts val="2400"/>
              <a:buNone/>
              <a:defRPr sz="2400"/>
            </a:lvl9pPr>
          </a:lstStyle>
          <a:p>
            <a:endParaRPr/>
          </a:p>
        </p:txBody>
      </p:sp>
      <p:sp>
        <p:nvSpPr>
          <p:cNvPr id="15602" name="Google Shape;15602;p1322"/>
          <p:cNvSpPr txBox="1">
            <a:spLocks noGrp="1"/>
          </p:cNvSpPr>
          <p:nvPr>
            <p:ph type="dt" idx="10"/>
          </p:nvPr>
        </p:nvSpPr>
        <p:spPr>
          <a:xfrm>
            <a:off x="1257300" y="9534526"/>
            <a:ext cx="4114800" cy="5476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603" name="Google Shape;15603;p1322"/>
          <p:cNvSpPr txBox="1">
            <a:spLocks noGrp="1"/>
          </p:cNvSpPr>
          <p:nvPr>
            <p:ph type="ftr" idx="11"/>
          </p:nvPr>
        </p:nvSpPr>
        <p:spPr>
          <a:xfrm>
            <a:off x="60579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604" name="Google Shape;15604;p1322"/>
          <p:cNvSpPr txBox="1">
            <a:spLocks noGrp="1"/>
          </p:cNvSpPr>
          <p:nvPr>
            <p:ph type="sldNum" idx="12"/>
          </p:nvPr>
        </p:nvSpPr>
        <p:spPr>
          <a:xfrm>
            <a:off x="129159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90.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5605"/>
        <p:cNvGrpSpPr/>
        <p:nvPr/>
      </p:nvGrpSpPr>
      <p:grpSpPr>
        <a:xfrm>
          <a:off x="0" y="0"/>
          <a:ext cx="0" cy="0"/>
          <a:chOff x="0" y="0"/>
          <a:chExt cx="0" cy="0"/>
        </a:xfrm>
      </p:grpSpPr>
      <p:sp>
        <p:nvSpPr>
          <p:cNvPr id="15606" name="Google Shape;15606;p1323"/>
          <p:cNvSpPr txBox="1">
            <a:spLocks noGrp="1"/>
          </p:cNvSpPr>
          <p:nvPr>
            <p:ph type="title"/>
          </p:nvPr>
        </p:nvSpPr>
        <p:spPr>
          <a:xfrm>
            <a:off x="1257300" y="547688"/>
            <a:ext cx="15773400" cy="1988345"/>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607" name="Google Shape;15607;p1323"/>
          <p:cNvSpPr txBox="1">
            <a:spLocks noGrp="1"/>
          </p:cNvSpPr>
          <p:nvPr>
            <p:ph type="body" idx="1"/>
          </p:nvPr>
        </p:nvSpPr>
        <p:spPr>
          <a:xfrm>
            <a:off x="1257300" y="2738438"/>
            <a:ext cx="15773400" cy="6527007"/>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500"/>
              </a:spcBef>
              <a:spcAft>
                <a:spcPts val="0"/>
              </a:spcAft>
              <a:buClr>
                <a:schemeClr val="dk1"/>
              </a:buClr>
              <a:buSzPts val="1800"/>
              <a:buChar char="•"/>
              <a:defRPr/>
            </a:lvl1pPr>
            <a:lvl2pPr marL="914400" lvl="1" indent="-342900" algn="l">
              <a:lnSpc>
                <a:spcPct val="90000"/>
              </a:lnSpc>
              <a:spcBef>
                <a:spcPts val="750"/>
              </a:spcBef>
              <a:spcAft>
                <a:spcPts val="0"/>
              </a:spcAft>
              <a:buClr>
                <a:schemeClr val="dk1"/>
              </a:buClr>
              <a:buSzPts val="1800"/>
              <a:buChar char="•"/>
              <a:defRPr/>
            </a:lvl2pPr>
            <a:lvl3pPr marL="1371600" lvl="2" indent="-342900" algn="l">
              <a:lnSpc>
                <a:spcPct val="90000"/>
              </a:lnSpc>
              <a:spcBef>
                <a:spcPts val="750"/>
              </a:spcBef>
              <a:spcAft>
                <a:spcPts val="0"/>
              </a:spcAft>
              <a:buClr>
                <a:schemeClr val="dk1"/>
              </a:buClr>
              <a:buSzPts val="1800"/>
              <a:buChar char="•"/>
              <a:defRPr/>
            </a:lvl3pPr>
            <a:lvl4pPr marL="1828800" lvl="3" indent="-342900" algn="l">
              <a:lnSpc>
                <a:spcPct val="90000"/>
              </a:lnSpc>
              <a:spcBef>
                <a:spcPts val="750"/>
              </a:spcBef>
              <a:spcAft>
                <a:spcPts val="0"/>
              </a:spcAft>
              <a:buClr>
                <a:schemeClr val="dk1"/>
              </a:buClr>
              <a:buSzPts val="1800"/>
              <a:buChar char="•"/>
              <a:defRPr/>
            </a:lvl4pPr>
            <a:lvl5pPr marL="2286000" lvl="4" indent="-342900" algn="l">
              <a:lnSpc>
                <a:spcPct val="90000"/>
              </a:lnSpc>
              <a:spcBef>
                <a:spcPts val="750"/>
              </a:spcBef>
              <a:spcAft>
                <a:spcPts val="0"/>
              </a:spcAft>
              <a:buClr>
                <a:schemeClr val="dk1"/>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608" name="Google Shape;15608;p1323"/>
          <p:cNvSpPr txBox="1">
            <a:spLocks noGrp="1"/>
          </p:cNvSpPr>
          <p:nvPr>
            <p:ph type="dt" idx="10"/>
          </p:nvPr>
        </p:nvSpPr>
        <p:spPr>
          <a:xfrm>
            <a:off x="1257300" y="9534526"/>
            <a:ext cx="4114800" cy="5476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609" name="Google Shape;15609;p1323"/>
          <p:cNvSpPr txBox="1">
            <a:spLocks noGrp="1"/>
          </p:cNvSpPr>
          <p:nvPr>
            <p:ph type="ftr" idx="11"/>
          </p:nvPr>
        </p:nvSpPr>
        <p:spPr>
          <a:xfrm>
            <a:off x="60579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610" name="Google Shape;15610;p1323"/>
          <p:cNvSpPr txBox="1">
            <a:spLocks noGrp="1"/>
          </p:cNvSpPr>
          <p:nvPr>
            <p:ph type="sldNum" idx="12"/>
          </p:nvPr>
        </p:nvSpPr>
        <p:spPr>
          <a:xfrm>
            <a:off x="129159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91.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5611"/>
        <p:cNvGrpSpPr/>
        <p:nvPr/>
      </p:nvGrpSpPr>
      <p:grpSpPr>
        <a:xfrm>
          <a:off x="0" y="0"/>
          <a:ext cx="0" cy="0"/>
          <a:chOff x="0" y="0"/>
          <a:chExt cx="0" cy="0"/>
        </a:xfrm>
      </p:grpSpPr>
      <p:sp>
        <p:nvSpPr>
          <p:cNvPr id="15612" name="Google Shape;15612;p1324"/>
          <p:cNvSpPr txBox="1">
            <a:spLocks noGrp="1"/>
          </p:cNvSpPr>
          <p:nvPr>
            <p:ph type="title"/>
          </p:nvPr>
        </p:nvSpPr>
        <p:spPr>
          <a:xfrm>
            <a:off x="1247775" y="2564608"/>
            <a:ext cx="15773400" cy="4279106"/>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613" name="Google Shape;15613;p1324"/>
          <p:cNvSpPr txBox="1">
            <a:spLocks noGrp="1"/>
          </p:cNvSpPr>
          <p:nvPr>
            <p:ph type="body" idx="1"/>
          </p:nvPr>
        </p:nvSpPr>
        <p:spPr>
          <a:xfrm>
            <a:off x="1247775" y="6884195"/>
            <a:ext cx="15773400" cy="2250281"/>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500"/>
              </a:spcBef>
              <a:spcAft>
                <a:spcPts val="0"/>
              </a:spcAft>
              <a:buClr>
                <a:srgbClr val="888888"/>
              </a:buClr>
              <a:buSzPts val="3600"/>
              <a:buNone/>
              <a:defRPr sz="3600">
                <a:solidFill>
                  <a:srgbClr val="888888"/>
                </a:solidFill>
              </a:defRPr>
            </a:lvl1pPr>
            <a:lvl2pPr marL="914400" lvl="1" indent="-228600" algn="l">
              <a:lnSpc>
                <a:spcPct val="90000"/>
              </a:lnSpc>
              <a:spcBef>
                <a:spcPts val="750"/>
              </a:spcBef>
              <a:spcAft>
                <a:spcPts val="0"/>
              </a:spcAft>
              <a:buClr>
                <a:srgbClr val="888888"/>
              </a:buClr>
              <a:buSzPts val="3000"/>
              <a:buNone/>
              <a:defRPr sz="3000">
                <a:solidFill>
                  <a:srgbClr val="888888"/>
                </a:solidFill>
              </a:defRPr>
            </a:lvl2pPr>
            <a:lvl3pPr marL="1371600" lvl="2" indent="-228600" algn="l">
              <a:lnSpc>
                <a:spcPct val="90000"/>
              </a:lnSpc>
              <a:spcBef>
                <a:spcPts val="750"/>
              </a:spcBef>
              <a:spcAft>
                <a:spcPts val="0"/>
              </a:spcAft>
              <a:buClr>
                <a:srgbClr val="888888"/>
              </a:buClr>
              <a:buSzPts val="2700"/>
              <a:buNone/>
              <a:defRPr sz="2700">
                <a:solidFill>
                  <a:srgbClr val="888888"/>
                </a:solidFill>
              </a:defRPr>
            </a:lvl3pPr>
            <a:lvl4pPr marL="1828800" lvl="3" indent="-228600" algn="l">
              <a:lnSpc>
                <a:spcPct val="90000"/>
              </a:lnSpc>
              <a:spcBef>
                <a:spcPts val="750"/>
              </a:spcBef>
              <a:spcAft>
                <a:spcPts val="0"/>
              </a:spcAft>
              <a:buClr>
                <a:srgbClr val="888888"/>
              </a:buClr>
              <a:buSzPts val="2400"/>
              <a:buNone/>
              <a:defRPr sz="2400">
                <a:solidFill>
                  <a:srgbClr val="888888"/>
                </a:solidFill>
              </a:defRPr>
            </a:lvl4pPr>
            <a:lvl5pPr marL="2286000" lvl="4" indent="-228600" algn="l">
              <a:lnSpc>
                <a:spcPct val="90000"/>
              </a:lnSpc>
              <a:spcBef>
                <a:spcPts val="750"/>
              </a:spcBef>
              <a:spcAft>
                <a:spcPts val="0"/>
              </a:spcAft>
              <a:buClr>
                <a:srgbClr val="888888"/>
              </a:buClr>
              <a:buSzPts val="2400"/>
              <a:buNone/>
              <a:defRPr sz="2400">
                <a:solidFill>
                  <a:srgbClr val="888888"/>
                </a:solidFill>
              </a:defRPr>
            </a:lvl5pPr>
            <a:lvl6pPr marL="2743200" lvl="5" indent="-228600" algn="l">
              <a:lnSpc>
                <a:spcPct val="90000"/>
              </a:lnSpc>
              <a:spcBef>
                <a:spcPts val="750"/>
              </a:spcBef>
              <a:spcAft>
                <a:spcPts val="0"/>
              </a:spcAft>
              <a:buClr>
                <a:srgbClr val="888888"/>
              </a:buClr>
              <a:buSzPts val="2400"/>
              <a:buNone/>
              <a:defRPr sz="2400">
                <a:solidFill>
                  <a:srgbClr val="888888"/>
                </a:solidFill>
              </a:defRPr>
            </a:lvl6pPr>
            <a:lvl7pPr marL="3200400" lvl="6" indent="-228600" algn="l">
              <a:lnSpc>
                <a:spcPct val="90000"/>
              </a:lnSpc>
              <a:spcBef>
                <a:spcPts val="750"/>
              </a:spcBef>
              <a:spcAft>
                <a:spcPts val="0"/>
              </a:spcAft>
              <a:buClr>
                <a:srgbClr val="888888"/>
              </a:buClr>
              <a:buSzPts val="2400"/>
              <a:buNone/>
              <a:defRPr sz="2400">
                <a:solidFill>
                  <a:srgbClr val="888888"/>
                </a:solidFill>
              </a:defRPr>
            </a:lvl7pPr>
            <a:lvl8pPr marL="3657600" lvl="7" indent="-228600" algn="l">
              <a:lnSpc>
                <a:spcPct val="90000"/>
              </a:lnSpc>
              <a:spcBef>
                <a:spcPts val="750"/>
              </a:spcBef>
              <a:spcAft>
                <a:spcPts val="0"/>
              </a:spcAft>
              <a:buClr>
                <a:srgbClr val="888888"/>
              </a:buClr>
              <a:buSzPts val="2400"/>
              <a:buNone/>
              <a:defRPr sz="2400">
                <a:solidFill>
                  <a:srgbClr val="888888"/>
                </a:solidFill>
              </a:defRPr>
            </a:lvl8pPr>
            <a:lvl9pPr marL="4114800" lvl="8" indent="-228600" algn="l">
              <a:lnSpc>
                <a:spcPct val="90000"/>
              </a:lnSpc>
              <a:spcBef>
                <a:spcPts val="750"/>
              </a:spcBef>
              <a:spcAft>
                <a:spcPts val="0"/>
              </a:spcAft>
              <a:buClr>
                <a:srgbClr val="888888"/>
              </a:buClr>
              <a:buSzPts val="2400"/>
              <a:buNone/>
              <a:defRPr sz="2400">
                <a:solidFill>
                  <a:srgbClr val="888888"/>
                </a:solidFill>
              </a:defRPr>
            </a:lvl9pPr>
          </a:lstStyle>
          <a:p>
            <a:endParaRPr/>
          </a:p>
        </p:txBody>
      </p:sp>
      <p:sp>
        <p:nvSpPr>
          <p:cNvPr id="15614" name="Google Shape;15614;p1324"/>
          <p:cNvSpPr txBox="1">
            <a:spLocks noGrp="1"/>
          </p:cNvSpPr>
          <p:nvPr>
            <p:ph type="dt" idx="10"/>
          </p:nvPr>
        </p:nvSpPr>
        <p:spPr>
          <a:xfrm>
            <a:off x="1257300" y="9534526"/>
            <a:ext cx="4114800" cy="5476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615" name="Google Shape;15615;p1324"/>
          <p:cNvSpPr txBox="1">
            <a:spLocks noGrp="1"/>
          </p:cNvSpPr>
          <p:nvPr>
            <p:ph type="ftr" idx="11"/>
          </p:nvPr>
        </p:nvSpPr>
        <p:spPr>
          <a:xfrm>
            <a:off x="60579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616" name="Google Shape;15616;p1324"/>
          <p:cNvSpPr txBox="1">
            <a:spLocks noGrp="1"/>
          </p:cNvSpPr>
          <p:nvPr>
            <p:ph type="sldNum" idx="12"/>
          </p:nvPr>
        </p:nvSpPr>
        <p:spPr>
          <a:xfrm>
            <a:off x="129159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92.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15617"/>
        <p:cNvGrpSpPr/>
        <p:nvPr/>
      </p:nvGrpSpPr>
      <p:grpSpPr>
        <a:xfrm>
          <a:off x="0" y="0"/>
          <a:ext cx="0" cy="0"/>
          <a:chOff x="0" y="0"/>
          <a:chExt cx="0" cy="0"/>
        </a:xfrm>
      </p:grpSpPr>
      <p:sp>
        <p:nvSpPr>
          <p:cNvPr id="15618" name="Google Shape;15618;p1325"/>
          <p:cNvSpPr txBox="1">
            <a:spLocks noGrp="1"/>
          </p:cNvSpPr>
          <p:nvPr>
            <p:ph type="title"/>
          </p:nvPr>
        </p:nvSpPr>
        <p:spPr>
          <a:xfrm>
            <a:off x="1257300" y="547688"/>
            <a:ext cx="15773400" cy="1988345"/>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619" name="Google Shape;15619;p1325"/>
          <p:cNvSpPr txBox="1">
            <a:spLocks noGrp="1"/>
          </p:cNvSpPr>
          <p:nvPr>
            <p:ph type="body" idx="1"/>
          </p:nvPr>
        </p:nvSpPr>
        <p:spPr>
          <a:xfrm>
            <a:off x="1257300" y="2738438"/>
            <a:ext cx="7772400" cy="6527007"/>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500"/>
              </a:spcBef>
              <a:spcAft>
                <a:spcPts val="0"/>
              </a:spcAft>
              <a:buClr>
                <a:schemeClr val="dk1"/>
              </a:buClr>
              <a:buSzPts val="1800"/>
              <a:buChar char="•"/>
              <a:defRPr/>
            </a:lvl1pPr>
            <a:lvl2pPr marL="914400" lvl="1" indent="-342900" algn="l">
              <a:lnSpc>
                <a:spcPct val="90000"/>
              </a:lnSpc>
              <a:spcBef>
                <a:spcPts val="750"/>
              </a:spcBef>
              <a:spcAft>
                <a:spcPts val="0"/>
              </a:spcAft>
              <a:buClr>
                <a:schemeClr val="dk1"/>
              </a:buClr>
              <a:buSzPts val="1800"/>
              <a:buChar char="•"/>
              <a:defRPr/>
            </a:lvl2pPr>
            <a:lvl3pPr marL="1371600" lvl="2" indent="-342900" algn="l">
              <a:lnSpc>
                <a:spcPct val="90000"/>
              </a:lnSpc>
              <a:spcBef>
                <a:spcPts val="750"/>
              </a:spcBef>
              <a:spcAft>
                <a:spcPts val="0"/>
              </a:spcAft>
              <a:buClr>
                <a:schemeClr val="dk1"/>
              </a:buClr>
              <a:buSzPts val="1800"/>
              <a:buChar char="•"/>
              <a:defRPr/>
            </a:lvl3pPr>
            <a:lvl4pPr marL="1828800" lvl="3" indent="-342900" algn="l">
              <a:lnSpc>
                <a:spcPct val="90000"/>
              </a:lnSpc>
              <a:spcBef>
                <a:spcPts val="750"/>
              </a:spcBef>
              <a:spcAft>
                <a:spcPts val="0"/>
              </a:spcAft>
              <a:buClr>
                <a:schemeClr val="dk1"/>
              </a:buClr>
              <a:buSzPts val="1800"/>
              <a:buChar char="•"/>
              <a:defRPr/>
            </a:lvl4pPr>
            <a:lvl5pPr marL="2286000" lvl="4" indent="-342900" algn="l">
              <a:lnSpc>
                <a:spcPct val="90000"/>
              </a:lnSpc>
              <a:spcBef>
                <a:spcPts val="750"/>
              </a:spcBef>
              <a:spcAft>
                <a:spcPts val="0"/>
              </a:spcAft>
              <a:buClr>
                <a:schemeClr val="dk1"/>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620" name="Google Shape;15620;p1325"/>
          <p:cNvSpPr txBox="1">
            <a:spLocks noGrp="1"/>
          </p:cNvSpPr>
          <p:nvPr>
            <p:ph type="body" idx="2"/>
          </p:nvPr>
        </p:nvSpPr>
        <p:spPr>
          <a:xfrm>
            <a:off x="9258300" y="2738438"/>
            <a:ext cx="7772400" cy="6527007"/>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500"/>
              </a:spcBef>
              <a:spcAft>
                <a:spcPts val="0"/>
              </a:spcAft>
              <a:buClr>
                <a:schemeClr val="dk1"/>
              </a:buClr>
              <a:buSzPts val="1800"/>
              <a:buChar char="•"/>
              <a:defRPr/>
            </a:lvl1pPr>
            <a:lvl2pPr marL="914400" lvl="1" indent="-342900" algn="l">
              <a:lnSpc>
                <a:spcPct val="90000"/>
              </a:lnSpc>
              <a:spcBef>
                <a:spcPts val="750"/>
              </a:spcBef>
              <a:spcAft>
                <a:spcPts val="0"/>
              </a:spcAft>
              <a:buClr>
                <a:schemeClr val="dk1"/>
              </a:buClr>
              <a:buSzPts val="1800"/>
              <a:buChar char="•"/>
              <a:defRPr/>
            </a:lvl2pPr>
            <a:lvl3pPr marL="1371600" lvl="2" indent="-342900" algn="l">
              <a:lnSpc>
                <a:spcPct val="90000"/>
              </a:lnSpc>
              <a:spcBef>
                <a:spcPts val="750"/>
              </a:spcBef>
              <a:spcAft>
                <a:spcPts val="0"/>
              </a:spcAft>
              <a:buClr>
                <a:schemeClr val="dk1"/>
              </a:buClr>
              <a:buSzPts val="1800"/>
              <a:buChar char="•"/>
              <a:defRPr/>
            </a:lvl3pPr>
            <a:lvl4pPr marL="1828800" lvl="3" indent="-342900" algn="l">
              <a:lnSpc>
                <a:spcPct val="90000"/>
              </a:lnSpc>
              <a:spcBef>
                <a:spcPts val="750"/>
              </a:spcBef>
              <a:spcAft>
                <a:spcPts val="0"/>
              </a:spcAft>
              <a:buClr>
                <a:schemeClr val="dk1"/>
              </a:buClr>
              <a:buSzPts val="1800"/>
              <a:buChar char="•"/>
              <a:defRPr/>
            </a:lvl4pPr>
            <a:lvl5pPr marL="2286000" lvl="4" indent="-342900" algn="l">
              <a:lnSpc>
                <a:spcPct val="90000"/>
              </a:lnSpc>
              <a:spcBef>
                <a:spcPts val="750"/>
              </a:spcBef>
              <a:spcAft>
                <a:spcPts val="0"/>
              </a:spcAft>
              <a:buClr>
                <a:schemeClr val="dk1"/>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621" name="Google Shape;15621;p1325"/>
          <p:cNvSpPr txBox="1">
            <a:spLocks noGrp="1"/>
          </p:cNvSpPr>
          <p:nvPr>
            <p:ph type="dt" idx="10"/>
          </p:nvPr>
        </p:nvSpPr>
        <p:spPr>
          <a:xfrm>
            <a:off x="1257300" y="9534526"/>
            <a:ext cx="4114800" cy="5476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622" name="Google Shape;15622;p1325"/>
          <p:cNvSpPr txBox="1">
            <a:spLocks noGrp="1"/>
          </p:cNvSpPr>
          <p:nvPr>
            <p:ph type="ftr" idx="11"/>
          </p:nvPr>
        </p:nvSpPr>
        <p:spPr>
          <a:xfrm>
            <a:off x="60579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623" name="Google Shape;15623;p1325"/>
          <p:cNvSpPr txBox="1">
            <a:spLocks noGrp="1"/>
          </p:cNvSpPr>
          <p:nvPr>
            <p:ph type="sldNum" idx="12"/>
          </p:nvPr>
        </p:nvSpPr>
        <p:spPr>
          <a:xfrm>
            <a:off x="129159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93.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15624"/>
        <p:cNvGrpSpPr/>
        <p:nvPr/>
      </p:nvGrpSpPr>
      <p:grpSpPr>
        <a:xfrm>
          <a:off x="0" y="0"/>
          <a:ext cx="0" cy="0"/>
          <a:chOff x="0" y="0"/>
          <a:chExt cx="0" cy="0"/>
        </a:xfrm>
      </p:grpSpPr>
      <p:sp>
        <p:nvSpPr>
          <p:cNvPr id="15625" name="Google Shape;15625;p1326"/>
          <p:cNvSpPr txBox="1">
            <a:spLocks noGrp="1"/>
          </p:cNvSpPr>
          <p:nvPr>
            <p:ph type="title"/>
          </p:nvPr>
        </p:nvSpPr>
        <p:spPr>
          <a:xfrm>
            <a:off x="1259682" y="547688"/>
            <a:ext cx="15773400" cy="1988345"/>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626" name="Google Shape;15626;p1326"/>
          <p:cNvSpPr txBox="1">
            <a:spLocks noGrp="1"/>
          </p:cNvSpPr>
          <p:nvPr>
            <p:ph type="body" idx="1"/>
          </p:nvPr>
        </p:nvSpPr>
        <p:spPr>
          <a:xfrm>
            <a:off x="1259683" y="2521745"/>
            <a:ext cx="7736681" cy="1235868"/>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500"/>
              </a:spcBef>
              <a:spcAft>
                <a:spcPts val="0"/>
              </a:spcAft>
              <a:buClr>
                <a:schemeClr val="dk1"/>
              </a:buClr>
              <a:buSzPts val="3600"/>
              <a:buNone/>
              <a:defRPr sz="3600" b="1"/>
            </a:lvl1pPr>
            <a:lvl2pPr marL="914400" lvl="1" indent="-228600" algn="l">
              <a:lnSpc>
                <a:spcPct val="90000"/>
              </a:lnSpc>
              <a:spcBef>
                <a:spcPts val="750"/>
              </a:spcBef>
              <a:spcAft>
                <a:spcPts val="0"/>
              </a:spcAft>
              <a:buClr>
                <a:schemeClr val="dk1"/>
              </a:buClr>
              <a:buSzPts val="3000"/>
              <a:buNone/>
              <a:defRPr sz="3000" b="1"/>
            </a:lvl2pPr>
            <a:lvl3pPr marL="1371600" lvl="2" indent="-228600" algn="l">
              <a:lnSpc>
                <a:spcPct val="90000"/>
              </a:lnSpc>
              <a:spcBef>
                <a:spcPts val="750"/>
              </a:spcBef>
              <a:spcAft>
                <a:spcPts val="0"/>
              </a:spcAft>
              <a:buClr>
                <a:schemeClr val="dk1"/>
              </a:buClr>
              <a:buSzPts val="2700"/>
              <a:buNone/>
              <a:defRPr sz="2700" b="1"/>
            </a:lvl3pPr>
            <a:lvl4pPr marL="1828800" lvl="3" indent="-228600" algn="l">
              <a:lnSpc>
                <a:spcPct val="90000"/>
              </a:lnSpc>
              <a:spcBef>
                <a:spcPts val="750"/>
              </a:spcBef>
              <a:spcAft>
                <a:spcPts val="0"/>
              </a:spcAft>
              <a:buClr>
                <a:schemeClr val="dk1"/>
              </a:buClr>
              <a:buSzPts val="2400"/>
              <a:buNone/>
              <a:defRPr sz="2400" b="1"/>
            </a:lvl4pPr>
            <a:lvl5pPr marL="2286000" lvl="4" indent="-228600" algn="l">
              <a:lnSpc>
                <a:spcPct val="90000"/>
              </a:lnSpc>
              <a:spcBef>
                <a:spcPts val="750"/>
              </a:spcBef>
              <a:spcAft>
                <a:spcPts val="0"/>
              </a:spcAft>
              <a:buClr>
                <a:schemeClr val="dk1"/>
              </a:buClr>
              <a:buSzPts val="2400"/>
              <a:buNone/>
              <a:defRPr sz="2400" b="1"/>
            </a:lvl5pPr>
            <a:lvl6pPr marL="2743200" lvl="5" indent="-228600" algn="l">
              <a:lnSpc>
                <a:spcPct val="90000"/>
              </a:lnSpc>
              <a:spcBef>
                <a:spcPts val="75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15627" name="Google Shape;15627;p1326"/>
          <p:cNvSpPr txBox="1">
            <a:spLocks noGrp="1"/>
          </p:cNvSpPr>
          <p:nvPr>
            <p:ph type="body" idx="2"/>
          </p:nvPr>
        </p:nvSpPr>
        <p:spPr>
          <a:xfrm>
            <a:off x="1259683" y="3757613"/>
            <a:ext cx="7736681" cy="5526882"/>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500"/>
              </a:spcBef>
              <a:spcAft>
                <a:spcPts val="0"/>
              </a:spcAft>
              <a:buClr>
                <a:schemeClr val="dk1"/>
              </a:buClr>
              <a:buSzPts val="1800"/>
              <a:buChar char="•"/>
              <a:defRPr/>
            </a:lvl1pPr>
            <a:lvl2pPr marL="914400" lvl="1" indent="-342900" algn="l">
              <a:lnSpc>
                <a:spcPct val="90000"/>
              </a:lnSpc>
              <a:spcBef>
                <a:spcPts val="750"/>
              </a:spcBef>
              <a:spcAft>
                <a:spcPts val="0"/>
              </a:spcAft>
              <a:buClr>
                <a:schemeClr val="dk1"/>
              </a:buClr>
              <a:buSzPts val="1800"/>
              <a:buChar char="•"/>
              <a:defRPr/>
            </a:lvl2pPr>
            <a:lvl3pPr marL="1371600" lvl="2" indent="-342900" algn="l">
              <a:lnSpc>
                <a:spcPct val="90000"/>
              </a:lnSpc>
              <a:spcBef>
                <a:spcPts val="750"/>
              </a:spcBef>
              <a:spcAft>
                <a:spcPts val="0"/>
              </a:spcAft>
              <a:buClr>
                <a:schemeClr val="dk1"/>
              </a:buClr>
              <a:buSzPts val="1800"/>
              <a:buChar char="•"/>
              <a:defRPr/>
            </a:lvl3pPr>
            <a:lvl4pPr marL="1828800" lvl="3" indent="-342900" algn="l">
              <a:lnSpc>
                <a:spcPct val="90000"/>
              </a:lnSpc>
              <a:spcBef>
                <a:spcPts val="750"/>
              </a:spcBef>
              <a:spcAft>
                <a:spcPts val="0"/>
              </a:spcAft>
              <a:buClr>
                <a:schemeClr val="dk1"/>
              </a:buClr>
              <a:buSzPts val="1800"/>
              <a:buChar char="•"/>
              <a:defRPr/>
            </a:lvl4pPr>
            <a:lvl5pPr marL="2286000" lvl="4" indent="-342900" algn="l">
              <a:lnSpc>
                <a:spcPct val="90000"/>
              </a:lnSpc>
              <a:spcBef>
                <a:spcPts val="750"/>
              </a:spcBef>
              <a:spcAft>
                <a:spcPts val="0"/>
              </a:spcAft>
              <a:buClr>
                <a:schemeClr val="dk1"/>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628" name="Google Shape;15628;p1326"/>
          <p:cNvSpPr txBox="1">
            <a:spLocks noGrp="1"/>
          </p:cNvSpPr>
          <p:nvPr>
            <p:ph type="body" idx="3"/>
          </p:nvPr>
        </p:nvSpPr>
        <p:spPr>
          <a:xfrm>
            <a:off x="9258300" y="2521745"/>
            <a:ext cx="7774782" cy="1235868"/>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500"/>
              </a:spcBef>
              <a:spcAft>
                <a:spcPts val="0"/>
              </a:spcAft>
              <a:buClr>
                <a:schemeClr val="dk1"/>
              </a:buClr>
              <a:buSzPts val="3600"/>
              <a:buNone/>
              <a:defRPr sz="3600" b="1"/>
            </a:lvl1pPr>
            <a:lvl2pPr marL="914400" lvl="1" indent="-228600" algn="l">
              <a:lnSpc>
                <a:spcPct val="90000"/>
              </a:lnSpc>
              <a:spcBef>
                <a:spcPts val="750"/>
              </a:spcBef>
              <a:spcAft>
                <a:spcPts val="0"/>
              </a:spcAft>
              <a:buClr>
                <a:schemeClr val="dk1"/>
              </a:buClr>
              <a:buSzPts val="3000"/>
              <a:buNone/>
              <a:defRPr sz="3000" b="1"/>
            </a:lvl2pPr>
            <a:lvl3pPr marL="1371600" lvl="2" indent="-228600" algn="l">
              <a:lnSpc>
                <a:spcPct val="90000"/>
              </a:lnSpc>
              <a:spcBef>
                <a:spcPts val="750"/>
              </a:spcBef>
              <a:spcAft>
                <a:spcPts val="0"/>
              </a:spcAft>
              <a:buClr>
                <a:schemeClr val="dk1"/>
              </a:buClr>
              <a:buSzPts val="2700"/>
              <a:buNone/>
              <a:defRPr sz="2700" b="1"/>
            </a:lvl3pPr>
            <a:lvl4pPr marL="1828800" lvl="3" indent="-228600" algn="l">
              <a:lnSpc>
                <a:spcPct val="90000"/>
              </a:lnSpc>
              <a:spcBef>
                <a:spcPts val="750"/>
              </a:spcBef>
              <a:spcAft>
                <a:spcPts val="0"/>
              </a:spcAft>
              <a:buClr>
                <a:schemeClr val="dk1"/>
              </a:buClr>
              <a:buSzPts val="2400"/>
              <a:buNone/>
              <a:defRPr sz="2400" b="1"/>
            </a:lvl4pPr>
            <a:lvl5pPr marL="2286000" lvl="4" indent="-228600" algn="l">
              <a:lnSpc>
                <a:spcPct val="90000"/>
              </a:lnSpc>
              <a:spcBef>
                <a:spcPts val="750"/>
              </a:spcBef>
              <a:spcAft>
                <a:spcPts val="0"/>
              </a:spcAft>
              <a:buClr>
                <a:schemeClr val="dk1"/>
              </a:buClr>
              <a:buSzPts val="2400"/>
              <a:buNone/>
              <a:defRPr sz="2400" b="1"/>
            </a:lvl5pPr>
            <a:lvl6pPr marL="2743200" lvl="5" indent="-228600" algn="l">
              <a:lnSpc>
                <a:spcPct val="90000"/>
              </a:lnSpc>
              <a:spcBef>
                <a:spcPts val="750"/>
              </a:spcBef>
              <a:spcAft>
                <a:spcPts val="0"/>
              </a:spcAft>
              <a:buClr>
                <a:schemeClr val="dk1"/>
              </a:buClr>
              <a:buSzPts val="2400"/>
              <a:buNone/>
              <a:defRPr sz="2400" b="1"/>
            </a:lvl6pPr>
            <a:lvl7pPr marL="3200400" lvl="6" indent="-228600" algn="l">
              <a:lnSpc>
                <a:spcPct val="90000"/>
              </a:lnSpc>
              <a:spcBef>
                <a:spcPts val="750"/>
              </a:spcBef>
              <a:spcAft>
                <a:spcPts val="0"/>
              </a:spcAft>
              <a:buClr>
                <a:schemeClr val="dk1"/>
              </a:buClr>
              <a:buSzPts val="2400"/>
              <a:buNone/>
              <a:defRPr sz="2400" b="1"/>
            </a:lvl7pPr>
            <a:lvl8pPr marL="3657600" lvl="7" indent="-228600" algn="l">
              <a:lnSpc>
                <a:spcPct val="90000"/>
              </a:lnSpc>
              <a:spcBef>
                <a:spcPts val="750"/>
              </a:spcBef>
              <a:spcAft>
                <a:spcPts val="0"/>
              </a:spcAft>
              <a:buClr>
                <a:schemeClr val="dk1"/>
              </a:buClr>
              <a:buSzPts val="2400"/>
              <a:buNone/>
              <a:defRPr sz="2400" b="1"/>
            </a:lvl8pPr>
            <a:lvl9pPr marL="4114800" lvl="8" indent="-228600" algn="l">
              <a:lnSpc>
                <a:spcPct val="90000"/>
              </a:lnSpc>
              <a:spcBef>
                <a:spcPts val="750"/>
              </a:spcBef>
              <a:spcAft>
                <a:spcPts val="0"/>
              </a:spcAft>
              <a:buClr>
                <a:schemeClr val="dk1"/>
              </a:buClr>
              <a:buSzPts val="2400"/>
              <a:buNone/>
              <a:defRPr sz="2400" b="1"/>
            </a:lvl9pPr>
          </a:lstStyle>
          <a:p>
            <a:endParaRPr/>
          </a:p>
        </p:txBody>
      </p:sp>
      <p:sp>
        <p:nvSpPr>
          <p:cNvPr id="15629" name="Google Shape;15629;p1326"/>
          <p:cNvSpPr txBox="1">
            <a:spLocks noGrp="1"/>
          </p:cNvSpPr>
          <p:nvPr>
            <p:ph type="body" idx="4"/>
          </p:nvPr>
        </p:nvSpPr>
        <p:spPr>
          <a:xfrm>
            <a:off x="9258300" y="3757613"/>
            <a:ext cx="7774782" cy="5526882"/>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500"/>
              </a:spcBef>
              <a:spcAft>
                <a:spcPts val="0"/>
              </a:spcAft>
              <a:buClr>
                <a:schemeClr val="dk1"/>
              </a:buClr>
              <a:buSzPts val="1800"/>
              <a:buChar char="•"/>
              <a:defRPr/>
            </a:lvl1pPr>
            <a:lvl2pPr marL="914400" lvl="1" indent="-342900" algn="l">
              <a:lnSpc>
                <a:spcPct val="90000"/>
              </a:lnSpc>
              <a:spcBef>
                <a:spcPts val="750"/>
              </a:spcBef>
              <a:spcAft>
                <a:spcPts val="0"/>
              </a:spcAft>
              <a:buClr>
                <a:schemeClr val="dk1"/>
              </a:buClr>
              <a:buSzPts val="1800"/>
              <a:buChar char="•"/>
              <a:defRPr/>
            </a:lvl2pPr>
            <a:lvl3pPr marL="1371600" lvl="2" indent="-342900" algn="l">
              <a:lnSpc>
                <a:spcPct val="90000"/>
              </a:lnSpc>
              <a:spcBef>
                <a:spcPts val="750"/>
              </a:spcBef>
              <a:spcAft>
                <a:spcPts val="0"/>
              </a:spcAft>
              <a:buClr>
                <a:schemeClr val="dk1"/>
              </a:buClr>
              <a:buSzPts val="1800"/>
              <a:buChar char="•"/>
              <a:defRPr/>
            </a:lvl3pPr>
            <a:lvl4pPr marL="1828800" lvl="3" indent="-342900" algn="l">
              <a:lnSpc>
                <a:spcPct val="90000"/>
              </a:lnSpc>
              <a:spcBef>
                <a:spcPts val="750"/>
              </a:spcBef>
              <a:spcAft>
                <a:spcPts val="0"/>
              </a:spcAft>
              <a:buClr>
                <a:schemeClr val="dk1"/>
              </a:buClr>
              <a:buSzPts val="1800"/>
              <a:buChar char="•"/>
              <a:defRPr/>
            </a:lvl4pPr>
            <a:lvl5pPr marL="2286000" lvl="4" indent="-342900" algn="l">
              <a:lnSpc>
                <a:spcPct val="90000"/>
              </a:lnSpc>
              <a:spcBef>
                <a:spcPts val="750"/>
              </a:spcBef>
              <a:spcAft>
                <a:spcPts val="0"/>
              </a:spcAft>
              <a:buClr>
                <a:schemeClr val="dk1"/>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630" name="Google Shape;15630;p1326"/>
          <p:cNvSpPr txBox="1">
            <a:spLocks noGrp="1"/>
          </p:cNvSpPr>
          <p:nvPr>
            <p:ph type="dt" idx="10"/>
          </p:nvPr>
        </p:nvSpPr>
        <p:spPr>
          <a:xfrm>
            <a:off x="1257300" y="9534526"/>
            <a:ext cx="4114800" cy="5476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631" name="Google Shape;15631;p1326"/>
          <p:cNvSpPr txBox="1">
            <a:spLocks noGrp="1"/>
          </p:cNvSpPr>
          <p:nvPr>
            <p:ph type="ftr" idx="11"/>
          </p:nvPr>
        </p:nvSpPr>
        <p:spPr>
          <a:xfrm>
            <a:off x="60579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632" name="Google Shape;15632;p1326"/>
          <p:cNvSpPr txBox="1">
            <a:spLocks noGrp="1"/>
          </p:cNvSpPr>
          <p:nvPr>
            <p:ph type="sldNum" idx="12"/>
          </p:nvPr>
        </p:nvSpPr>
        <p:spPr>
          <a:xfrm>
            <a:off x="129159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94.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5633"/>
        <p:cNvGrpSpPr/>
        <p:nvPr/>
      </p:nvGrpSpPr>
      <p:grpSpPr>
        <a:xfrm>
          <a:off x="0" y="0"/>
          <a:ext cx="0" cy="0"/>
          <a:chOff x="0" y="0"/>
          <a:chExt cx="0" cy="0"/>
        </a:xfrm>
      </p:grpSpPr>
      <p:sp>
        <p:nvSpPr>
          <p:cNvPr id="15634" name="Google Shape;15634;p1327"/>
          <p:cNvSpPr txBox="1">
            <a:spLocks noGrp="1"/>
          </p:cNvSpPr>
          <p:nvPr>
            <p:ph type="dt" idx="10"/>
          </p:nvPr>
        </p:nvSpPr>
        <p:spPr>
          <a:xfrm>
            <a:off x="1257300" y="9534526"/>
            <a:ext cx="4114800" cy="5476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635" name="Google Shape;15635;p1327"/>
          <p:cNvSpPr txBox="1">
            <a:spLocks noGrp="1"/>
          </p:cNvSpPr>
          <p:nvPr>
            <p:ph type="ftr" idx="11"/>
          </p:nvPr>
        </p:nvSpPr>
        <p:spPr>
          <a:xfrm>
            <a:off x="60579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636" name="Google Shape;15636;p1327"/>
          <p:cNvSpPr txBox="1">
            <a:spLocks noGrp="1"/>
          </p:cNvSpPr>
          <p:nvPr>
            <p:ph type="sldNum" idx="12"/>
          </p:nvPr>
        </p:nvSpPr>
        <p:spPr>
          <a:xfrm>
            <a:off x="129159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95.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15637"/>
        <p:cNvGrpSpPr/>
        <p:nvPr/>
      </p:nvGrpSpPr>
      <p:grpSpPr>
        <a:xfrm>
          <a:off x="0" y="0"/>
          <a:ext cx="0" cy="0"/>
          <a:chOff x="0" y="0"/>
          <a:chExt cx="0" cy="0"/>
        </a:xfrm>
      </p:grpSpPr>
      <p:sp>
        <p:nvSpPr>
          <p:cNvPr id="15638" name="Google Shape;15638;p1328"/>
          <p:cNvSpPr txBox="1">
            <a:spLocks noGrp="1"/>
          </p:cNvSpPr>
          <p:nvPr>
            <p:ph type="title"/>
          </p:nvPr>
        </p:nvSpPr>
        <p:spPr>
          <a:xfrm>
            <a:off x="1259683" y="685800"/>
            <a:ext cx="5898356" cy="24003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4800"/>
              <a:buFont typeface="Calibri"/>
              <a:buNone/>
              <a:defRPr sz="48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639" name="Google Shape;15639;p1328"/>
          <p:cNvSpPr txBox="1">
            <a:spLocks noGrp="1"/>
          </p:cNvSpPr>
          <p:nvPr>
            <p:ph type="body" idx="1"/>
          </p:nvPr>
        </p:nvSpPr>
        <p:spPr>
          <a:xfrm>
            <a:off x="7774782" y="1481138"/>
            <a:ext cx="9258300" cy="7310438"/>
          </a:xfrm>
          <a:prstGeom prst="rect">
            <a:avLst/>
          </a:prstGeom>
          <a:noFill/>
          <a:ln>
            <a:noFill/>
          </a:ln>
        </p:spPr>
        <p:txBody>
          <a:bodyPr spcFirstLastPara="1" wrap="square" lIns="91425" tIns="45700" rIns="91425" bIns="45700" anchor="t" anchorCtr="0">
            <a:normAutofit/>
          </a:bodyPr>
          <a:lstStyle>
            <a:lvl1pPr marL="457200" lvl="0" indent="-533400" algn="l">
              <a:lnSpc>
                <a:spcPct val="90000"/>
              </a:lnSpc>
              <a:spcBef>
                <a:spcPts val="1500"/>
              </a:spcBef>
              <a:spcAft>
                <a:spcPts val="0"/>
              </a:spcAft>
              <a:buClr>
                <a:schemeClr val="dk1"/>
              </a:buClr>
              <a:buSzPts val="4800"/>
              <a:buChar char="•"/>
              <a:defRPr sz="4800"/>
            </a:lvl1pPr>
            <a:lvl2pPr marL="914400" lvl="1" indent="-495300" algn="l">
              <a:lnSpc>
                <a:spcPct val="90000"/>
              </a:lnSpc>
              <a:spcBef>
                <a:spcPts val="750"/>
              </a:spcBef>
              <a:spcAft>
                <a:spcPts val="0"/>
              </a:spcAft>
              <a:buClr>
                <a:schemeClr val="dk1"/>
              </a:buClr>
              <a:buSzPts val="4200"/>
              <a:buChar char="•"/>
              <a:defRPr sz="4200"/>
            </a:lvl2pPr>
            <a:lvl3pPr marL="1371600" lvl="2" indent="-457200" algn="l">
              <a:lnSpc>
                <a:spcPct val="90000"/>
              </a:lnSpc>
              <a:spcBef>
                <a:spcPts val="750"/>
              </a:spcBef>
              <a:spcAft>
                <a:spcPts val="0"/>
              </a:spcAft>
              <a:buClr>
                <a:schemeClr val="dk1"/>
              </a:buClr>
              <a:buSzPts val="3600"/>
              <a:buChar char="•"/>
              <a:defRPr sz="3600"/>
            </a:lvl3pPr>
            <a:lvl4pPr marL="1828800" lvl="3" indent="-419100" algn="l">
              <a:lnSpc>
                <a:spcPct val="90000"/>
              </a:lnSpc>
              <a:spcBef>
                <a:spcPts val="750"/>
              </a:spcBef>
              <a:spcAft>
                <a:spcPts val="0"/>
              </a:spcAft>
              <a:buClr>
                <a:schemeClr val="dk1"/>
              </a:buClr>
              <a:buSzPts val="3000"/>
              <a:buChar char="•"/>
              <a:defRPr sz="3000"/>
            </a:lvl4pPr>
            <a:lvl5pPr marL="2286000" lvl="4" indent="-419100" algn="l">
              <a:lnSpc>
                <a:spcPct val="90000"/>
              </a:lnSpc>
              <a:spcBef>
                <a:spcPts val="750"/>
              </a:spcBef>
              <a:spcAft>
                <a:spcPts val="0"/>
              </a:spcAft>
              <a:buClr>
                <a:schemeClr val="dk1"/>
              </a:buClr>
              <a:buSzPts val="3000"/>
              <a:buChar char="•"/>
              <a:defRPr sz="3000"/>
            </a:lvl5pPr>
            <a:lvl6pPr marL="2743200" lvl="5" indent="-419100" algn="l">
              <a:lnSpc>
                <a:spcPct val="90000"/>
              </a:lnSpc>
              <a:spcBef>
                <a:spcPts val="750"/>
              </a:spcBef>
              <a:spcAft>
                <a:spcPts val="0"/>
              </a:spcAft>
              <a:buClr>
                <a:schemeClr val="dk1"/>
              </a:buClr>
              <a:buSzPts val="3000"/>
              <a:buChar char="•"/>
              <a:defRPr sz="3000"/>
            </a:lvl6pPr>
            <a:lvl7pPr marL="3200400" lvl="6" indent="-419100" algn="l">
              <a:lnSpc>
                <a:spcPct val="90000"/>
              </a:lnSpc>
              <a:spcBef>
                <a:spcPts val="750"/>
              </a:spcBef>
              <a:spcAft>
                <a:spcPts val="0"/>
              </a:spcAft>
              <a:buClr>
                <a:schemeClr val="dk1"/>
              </a:buClr>
              <a:buSzPts val="3000"/>
              <a:buChar char="•"/>
              <a:defRPr sz="3000"/>
            </a:lvl7pPr>
            <a:lvl8pPr marL="3657600" lvl="7" indent="-419100" algn="l">
              <a:lnSpc>
                <a:spcPct val="90000"/>
              </a:lnSpc>
              <a:spcBef>
                <a:spcPts val="750"/>
              </a:spcBef>
              <a:spcAft>
                <a:spcPts val="0"/>
              </a:spcAft>
              <a:buClr>
                <a:schemeClr val="dk1"/>
              </a:buClr>
              <a:buSzPts val="3000"/>
              <a:buChar char="•"/>
              <a:defRPr sz="3000"/>
            </a:lvl8pPr>
            <a:lvl9pPr marL="4114800" lvl="8" indent="-419100" algn="l">
              <a:lnSpc>
                <a:spcPct val="90000"/>
              </a:lnSpc>
              <a:spcBef>
                <a:spcPts val="750"/>
              </a:spcBef>
              <a:spcAft>
                <a:spcPts val="0"/>
              </a:spcAft>
              <a:buClr>
                <a:schemeClr val="dk1"/>
              </a:buClr>
              <a:buSzPts val="3000"/>
              <a:buChar char="•"/>
              <a:defRPr sz="3000"/>
            </a:lvl9pPr>
          </a:lstStyle>
          <a:p>
            <a:endParaRPr/>
          </a:p>
        </p:txBody>
      </p:sp>
      <p:sp>
        <p:nvSpPr>
          <p:cNvPr id="15640" name="Google Shape;15640;p1328"/>
          <p:cNvSpPr txBox="1">
            <a:spLocks noGrp="1"/>
          </p:cNvSpPr>
          <p:nvPr>
            <p:ph type="body" idx="2"/>
          </p:nvPr>
        </p:nvSpPr>
        <p:spPr>
          <a:xfrm>
            <a:off x="1259683" y="3086100"/>
            <a:ext cx="5898356" cy="5717382"/>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500"/>
              </a:spcBef>
              <a:spcAft>
                <a:spcPts val="0"/>
              </a:spcAft>
              <a:buClr>
                <a:schemeClr val="dk1"/>
              </a:buClr>
              <a:buSzPts val="2400"/>
              <a:buNone/>
              <a:defRPr sz="2400"/>
            </a:lvl1pPr>
            <a:lvl2pPr marL="914400" lvl="1" indent="-228600" algn="l">
              <a:lnSpc>
                <a:spcPct val="90000"/>
              </a:lnSpc>
              <a:spcBef>
                <a:spcPts val="750"/>
              </a:spcBef>
              <a:spcAft>
                <a:spcPts val="0"/>
              </a:spcAft>
              <a:buClr>
                <a:schemeClr val="dk1"/>
              </a:buClr>
              <a:buSzPts val="2100"/>
              <a:buNone/>
              <a:defRPr sz="2100"/>
            </a:lvl2pPr>
            <a:lvl3pPr marL="1371600" lvl="2" indent="-228600" algn="l">
              <a:lnSpc>
                <a:spcPct val="90000"/>
              </a:lnSpc>
              <a:spcBef>
                <a:spcPts val="750"/>
              </a:spcBef>
              <a:spcAft>
                <a:spcPts val="0"/>
              </a:spcAft>
              <a:buClr>
                <a:schemeClr val="dk1"/>
              </a:buClr>
              <a:buSzPts val="1800"/>
              <a:buNone/>
              <a:defRPr sz="1800"/>
            </a:lvl3pPr>
            <a:lvl4pPr marL="1828800" lvl="3" indent="-228600" algn="l">
              <a:lnSpc>
                <a:spcPct val="90000"/>
              </a:lnSpc>
              <a:spcBef>
                <a:spcPts val="750"/>
              </a:spcBef>
              <a:spcAft>
                <a:spcPts val="0"/>
              </a:spcAft>
              <a:buClr>
                <a:schemeClr val="dk1"/>
              </a:buClr>
              <a:buSzPts val="1500"/>
              <a:buNone/>
              <a:defRPr sz="1500"/>
            </a:lvl4pPr>
            <a:lvl5pPr marL="2286000" lvl="4" indent="-228600" algn="l">
              <a:lnSpc>
                <a:spcPct val="90000"/>
              </a:lnSpc>
              <a:spcBef>
                <a:spcPts val="750"/>
              </a:spcBef>
              <a:spcAft>
                <a:spcPts val="0"/>
              </a:spcAft>
              <a:buClr>
                <a:schemeClr val="dk1"/>
              </a:buClr>
              <a:buSzPts val="1500"/>
              <a:buNone/>
              <a:defRPr sz="1500"/>
            </a:lvl5pPr>
            <a:lvl6pPr marL="2743200" lvl="5" indent="-228600" algn="l">
              <a:lnSpc>
                <a:spcPct val="90000"/>
              </a:lnSpc>
              <a:spcBef>
                <a:spcPts val="750"/>
              </a:spcBef>
              <a:spcAft>
                <a:spcPts val="0"/>
              </a:spcAft>
              <a:buClr>
                <a:schemeClr val="dk1"/>
              </a:buClr>
              <a:buSzPts val="1500"/>
              <a:buNone/>
              <a:defRPr sz="1500"/>
            </a:lvl6pPr>
            <a:lvl7pPr marL="3200400" lvl="6" indent="-228600" algn="l">
              <a:lnSpc>
                <a:spcPct val="90000"/>
              </a:lnSpc>
              <a:spcBef>
                <a:spcPts val="750"/>
              </a:spcBef>
              <a:spcAft>
                <a:spcPts val="0"/>
              </a:spcAft>
              <a:buClr>
                <a:schemeClr val="dk1"/>
              </a:buClr>
              <a:buSzPts val="1500"/>
              <a:buNone/>
              <a:defRPr sz="1500"/>
            </a:lvl7pPr>
            <a:lvl8pPr marL="3657600" lvl="7" indent="-228600" algn="l">
              <a:lnSpc>
                <a:spcPct val="90000"/>
              </a:lnSpc>
              <a:spcBef>
                <a:spcPts val="750"/>
              </a:spcBef>
              <a:spcAft>
                <a:spcPts val="0"/>
              </a:spcAft>
              <a:buClr>
                <a:schemeClr val="dk1"/>
              </a:buClr>
              <a:buSzPts val="1500"/>
              <a:buNone/>
              <a:defRPr sz="1500"/>
            </a:lvl8pPr>
            <a:lvl9pPr marL="4114800" lvl="8" indent="-228600" algn="l">
              <a:lnSpc>
                <a:spcPct val="90000"/>
              </a:lnSpc>
              <a:spcBef>
                <a:spcPts val="750"/>
              </a:spcBef>
              <a:spcAft>
                <a:spcPts val="0"/>
              </a:spcAft>
              <a:buClr>
                <a:schemeClr val="dk1"/>
              </a:buClr>
              <a:buSzPts val="1500"/>
              <a:buNone/>
              <a:defRPr sz="1500"/>
            </a:lvl9pPr>
          </a:lstStyle>
          <a:p>
            <a:endParaRPr/>
          </a:p>
        </p:txBody>
      </p:sp>
      <p:sp>
        <p:nvSpPr>
          <p:cNvPr id="15641" name="Google Shape;15641;p1328"/>
          <p:cNvSpPr txBox="1">
            <a:spLocks noGrp="1"/>
          </p:cNvSpPr>
          <p:nvPr>
            <p:ph type="dt" idx="10"/>
          </p:nvPr>
        </p:nvSpPr>
        <p:spPr>
          <a:xfrm>
            <a:off x="1257300" y="9534526"/>
            <a:ext cx="4114800" cy="5476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642" name="Google Shape;15642;p1328"/>
          <p:cNvSpPr txBox="1">
            <a:spLocks noGrp="1"/>
          </p:cNvSpPr>
          <p:nvPr>
            <p:ph type="ftr" idx="11"/>
          </p:nvPr>
        </p:nvSpPr>
        <p:spPr>
          <a:xfrm>
            <a:off x="60579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643" name="Google Shape;15643;p1328"/>
          <p:cNvSpPr txBox="1">
            <a:spLocks noGrp="1"/>
          </p:cNvSpPr>
          <p:nvPr>
            <p:ph type="sldNum" idx="12"/>
          </p:nvPr>
        </p:nvSpPr>
        <p:spPr>
          <a:xfrm>
            <a:off x="129159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96.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15644"/>
        <p:cNvGrpSpPr/>
        <p:nvPr/>
      </p:nvGrpSpPr>
      <p:grpSpPr>
        <a:xfrm>
          <a:off x="0" y="0"/>
          <a:ext cx="0" cy="0"/>
          <a:chOff x="0" y="0"/>
          <a:chExt cx="0" cy="0"/>
        </a:xfrm>
      </p:grpSpPr>
      <p:sp>
        <p:nvSpPr>
          <p:cNvPr id="15645" name="Google Shape;15645;p1329"/>
          <p:cNvSpPr txBox="1">
            <a:spLocks noGrp="1"/>
          </p:cNvSpPr>
          <p:nvPr>
            <p:ph type="title"/>
          </p:nvPr>
        </p:nvSpPr>
        <p:spPr>
          <a:xfrm>
            <a:off x="1259683" y="685800"/>
            <a:ext cx="5898356" cy="24003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4800"/>
              <a:buFont typeface="Calibri"/>
              <a:buNone/>
              <a:defRPr sz="48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646" name="Google Shape;15646;p1329"/>
          <p:cNvSpPr>
            <a:spLocks noGrp="1"/>
          </p:cNvSpPr>
          <p:nvPr>
            <p:ph type="pic" idx="2"/>
          </p:nvPr>
        </p:nvSpPr>
        <p:spPr>
          <a:xfrm>
            <a:off x="7774782" y="1481138"/>
            <a:ext cx="9258300" cy="7310438"/>
          </a:xfrm>
          <a:prstGeom prst="rect">
            <a:avLst/>
          </a:prstGeom>
          <a:noFill/>
          <a:ln>
            <a:noFill/>
          </a:ln>
        </p:spPr>
      </p:sp>
      <p:sp>
        <p:nvSpPr>
          <p:cNvPr id="15647" name="Google Shape;15647;p1329"/>
          <p:cNvSpPr txBox="1">
            <a:spLocks noGrp="1"/>
          </p:cNvSpPr>
          <p:nvPr>
            <p:ph type="body" idx="1"/>
          </p:nvPr>
        </p:nvSpPr>
        <p:spPr>
          <a:xfrm>
            <a:off x="1259683" y="3086100"/>
            <a:ext cx="5898356" cy="5717382"/>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500"/>
              </a:spcBef>
              <a:spcAft>
                <a:spcPts val="0"/>
              </a:spcAft>
              <a:buClr>
                <a:schemeClr val="dk1"/>
              </a:buClr>
              <a:buSzPts val="2400"/>
              <a:buNone/>
              <a:defRPr sz="2400"/>
            </a:lvl1pPr>
            <a:lvl2pPr marL="914400" lvl="1" indent="-228600" algn="l">
              <a:lnSpc>
                <a:spcPct val="90000"/>
              </a:lnSpc>
              <a:spcBef>
                <a:spcPts val="750"/>
              </a:spcBef>
              <a:spcAft>
                <a:spcPts val="0"/>
              </a:spcAft>
              <a:buClr>
                <a:schemeClr val="dk1"/>
              </a:buClr>
              <a:buSzPts val="2100"/>
              <a:buNone/>
              <a:defRPr sz="2100"/>
            </a:lvl2pPr>
            <a:lvl3pPr marL="1371600" lvl="2" indent="-228600" algn="l">
              <a:lnSpc>
                <a:spcPct val="90000"/>
              </a:lnSpc>
              <a:spcBef>
                <a:spcPts val="750"/>
              </a:spcBef>
              <a:spcAft>
                <a:spcPts val="0"/>
              </a:spcAft>
              <a:buClr>
                <a:schemeClr val="dk1"/>
              </a:buClr>
              <a:buSzPts val="1800"/>
              <a:buNone/>
              <a:defRPr sz="1800"/>
            </a:lvl3pPr>
            <a:lvl4pPr marL="1828800" lvl="3" indent="-228600" algn="l">
              <a:lnSpc>
                <a:spcPct val="90000"/>
              </a:lnSpc>
              <a:spcBef>
                <a:spcPts val="750"/>
              </a:spcBef>
              <a:spcAft>
                <a:spcPts val="0"/>
              </a:spcAft>
              <a:buClr>
                <a:schemeClr val="dk1"/>
              </a:buClr>
              <a:buSzPts val="1500"/>
              <a:buNone/>
              <a:defRPr sz="1500"/>
            </a:lvl4pPr>
            <a:lvl5pPr marL="2286000" lvl="4" indent="-228600" algn="l">
              <a:lnSpc>
                <a:spcPct val="90000"/>
              </a:lnSpc>
              <a:spcBef>
                <a:spcPts val="750"/>
              </a:spcBef>
              <a:spcAft>
                <a:spcPts val="0"/>
              </a:spcAft>
              <a:buClr>
                <a:schemeClr val="dk1"/>
              </a:buClr>
              <a:buSzPts val="1500"/>
              <a:buNone/>
              <a:defRPr sz="1500"/>
            </a:lvl5pPr>
            <a:lvl6pPr marL="2743200" lvl="5" indent="-228600" algn="l">
              <a:lnSpc>
                <a:spcPct val="90000"/>
              </a:lnSpc>
              <a:spcBef>
                <a:spcPts val="750"/>
              </a:spcBef>
              <a:spcAft>
                <a:spcPts val="0"/>
              </a:spcAft>
              <a:buClr>
                <a:schemeClr val="dk1"/>
              </a:buClr>
              <a:buSzPts val="1500"/>
              <a:buNone/>
              <a:defRPr sz="1500"/>
            </a:lvl6pPr>
            <a:lvl7pPr marL="3200400" lvl="6" indent="-228600" algn="l">
              <a:lnSpc>
                <a:spcPct val="90000"/>
              </a:lnSpc>
              <a:spcBef>
                <a:spcPts val="750"/>
              </a:spcBef>
              <a:spcAft>
                <a:spcPts val="0"/>
              </a:spcAft>
              <a:buClr>
                <a:schemeClr val="dk1"/>
              </a:buClr>
              <a:buSzPts val="1500"/>
              <a:buNone/>
              <a:defRPr sz="1500"/>
            </a:lvl7pPr>
            <a:lvl8pPr marL="3657600" lvl="7" indent="-228600" algn="l">
              <a:lnSpc>
                <a:spcPct val="90000"/>
              </a:lnSpc>
              <a:spcBef>
                <a:spcPts val="750"/>
              </a:spcBef>
              <a:spcAft>
                <a:spcPts val="0"/>
              </a:spcAft>
              <a:buClr>
                <a:schemeClr val="dk1"/>
              </a:buClr>
              <a:buSzPts val="1500"/>
              <a:buNone/>
              <a:defRPr sz="1500"/>
            </a:lvl8pPr>
            <a:lvl9pPr marL="4114800" lvl="8" indent="-228600" algn="l">
              <a:lnSpc>
                <a:spcPct val="90000"/>
              </a:lnSpc>
              <a:spcBef>
                <a:spcPts val="750"/>
              </a:spcBef>
              <a:spcAft>
                <a:spcPts val="0"/>
              </a:spcAft>
              <a:buClr>
                <a:schemeClr val="dk1"/>
              </a:buClr>
              <a:buSzPts val="1500"/>
              <a:buNone/>
              <a:defRPr sz="1500"/>
            </a:lvl9pPr>
          </a:lstStyle>
          <a:p>
            <a:endParaRPr/>
          </a:p>
        </p:txBody>
      </p:sp>
      <p:sp>
        <p:nvSpPr>
          <p:cNvPr id="15648" name="Google Shape;15648;p1329"/>
          <p:cNvSpPr txBox="1">
            <a:spLocks noGrp="1"/>
          </p:cNvSpPr>
          <p:nvPr>
            <p:ph type="dt" idx="10"/>
          </p:nvPr>
        </p:nvSpPr>
        <p:spPr>
          <a:xfrm>
            <a:off x="1257300" y="9534526"/>
            <a:ext cx="4114800" cy="5476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649" name="Google Shape;15649;p1329"/>
          <p:cNvSpPr txBox="1">
            <a:spLocks noGrp="1"/>
          </p:cNvSpPr>
          <p:nvPr>
            <p:ph type="ftr" idx="11"/>
          </p:nvPr>
        </p:nvSpPr>
        <p:spPr>
          <a:xfrm>
            <a:off x="60579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650" name="Google Shape;15650;p1329"/>
          <p:cNvSpPr txBox="1">
            <a:spLocks noGrp="1"/>
          </p:cNvSpPr>
          <p:nvPr>
            <p:ph type="sldNum" idx="12"/>
          </p:nvPr>
        </p:nvSpPr>
        <p:spPr>
          <a:xfrm>
            <a:off x="129159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97.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5651"/>
        <p:cNvGrpSpPr/>
        <p:nvPr/>
      </p:nvGrpSpPr>
      <p:grpSpPr>
        <a:xfrm>
          <a:off x="0" y="0"/>
          <a:ext cx="0" cy="0"/>
          <a:chOff x="0" y="0"/>
          <a:chExt cx="0" cy="0"/>
        </a:xfrm>
      </p:grpSpPr>
      <p:sp>
        <p:nvSpPr>
          <p:cNvPr id="15652" name="Google Shape;15652;p1330"/>
          <p:cNvSpPr txBox="1">
            <a:spLocks noGrp="1"/>
          </p:cNvSpPr>
          <p:nvPr>
            <p:ph type="title"/>
          </p:nvPr>
        </p:nvSpPr>
        <p:spPr>
          <a:xfrm>
            <a:off x="1257300" y="547688"/>
            <a:ext cx="15773400" cy="1988345"/>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653" name="Google Shape;15653;p1330"/>
          <p:cNvSpPr txBox="1">
            <a:spLocks noGrp="1"/>
          </p:cNvSpPr>
          <p:nvPr>
            <p:ph type="body" idx="1"/>
          </p:nvPr>
        </p:nvSpPr>
        <p:spPr>
          <a:xfrm rot="5400000">
            <a:off x="5880497" y="-1884758"/>
            <a:ext cx="6527007" cy="157734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500"/>
              </a:spcBef>
              <a:spcAft>
                <a:spcPts val="0"/>
              </a:spcAft>
              <a:buClr>
                <a:schemeClr val="dk1"/>
              </a:buClr>
              <a:buSzPts val="1800"/>
              <a:buChar char="•"/>
              <a:defRPr/>
            </a:lvl1pPr>
            <a:lvl2pPr marL="914400" lvl="1" indent="-342900" algn="l">
              <a:lnSpc>
                <a:spcPct val="90000"/>
              </a:lnSpc>
              <a:spcBef>
                <a:spcPts val="750"/>
              </a:spcBef>
              <a:spcAft>
                <a:spcPts val="0"/>
              </a:spcAft>
              <a:buClr>
                <a:schemeClr val="dk1"/>
              </a:buClr>
              <a:buSzPts val="1800"/>
              <a:buChar char="•"/>
              <a:defRPr/>
            </a:lvl2pPr>
            <a:lvl3pPr marL="1371600" lvl="2" indent="-342900" algn="l">
              <a:lnSpc>
                <a:spcPct val="90000"/>
              </a:lnSpc>
              <a:spcBef>
                <a:spcPts val="750"/>
              </a:spcBef>
              <a:spcAft>
                <a:spcPts val="0"/>
              </a:spcAft>
              <a:buClr>
                <a:schemeClr val="dk1"/>
              </a:buClr>
              <a:buSzPts val="1800"/>
              <a:buChar char="•"/>
              <a:defRPr/>
            </a:lvl3pPr>
            <a:lvl4pPr marL="1828800" lvl="3" indent="-342900" algn="l">
              <a:lnSpc>
                <a:spcPct val="90000"/>
              </a:lnSpc>
              <a:spcBef>
                <a:spcPts val="750"/>
              </a:spcBef>
              <a:spcAft>
                <a:spcPts val="0"/>
              </a:spcAft>
              <a:buClr>
                <a:schemeClr val="dk1"/>
              </a:buClr>
              <a:buSzPts val="1800"/>
              <a:buChar char="•"/>
              <a:defRPr/>
            </a:lvl4pPr>
            <a:lvl5pPr marL="2286000" lvl="4" indent="-342900" algn="l">
              <a:lnSpc>
                <a:spcPct val="90000"/>
              </a:lnSpc>
              <a:spcBef>
                <a:spcPts val="750"/>
              </a:spcBef>
              <a:spcAft>
                <a:spcPts val="0"/>
              </a:spcAft>
              <a:buClr>
                <a:schemeClr val="dk1"/>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654" name="Google Shape;15654;p1330"/>
          <p:cNvSpPr txBox="1">
            <a:spLocks noGrp="1"/>
          </p:cNvSpPr>
          <p:nvPr>
            <p:ph type="dt" idx="10"/>
          </p:nvPr>
        </p:nvSpPr>
        <p:spPr>
          <a:xfrm>
            <a:off x="1257300" y="9534526"/>
            <a:ext cx="4114800" cy="5476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655" name="Google Shape;15655;p1330"/>
          <p:cNvSpPr txBox="1">
            <a:spLocks noGrp="1"/>
          </p:cNvSpPr>
          <p:nvPr>
            <p:ph type="ftr" idx="11"/>
          </p:nvPr>
        </p:nvSpPr>
        <p:spPr>
          <a:xfrm>
            <a:off x="60579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656" name="Google Shape;15656;p1330"/>
          <p:cNvSpPr txBox="1">
            <a:spLocks noGrp="1"/>
          </p:cNvSpPr>
          <p:nvPr>
            <p:ph type="sldNum" idx="12"/>
          </p:nvPr>
        </p:nvSpPr>
        <p:spPr>
          <a:xfrm>
            <a:off x="129159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98.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5657"/>
        <p:cNvGrpSpPr/>
        <p:nvPr/>
      </p:nvGrpSpPr>
      <p:grpSpPr>
        <a:xfrm>
          <a:off x="0" y="0"/>
          <a:ext cx="0" cy="0"/>
          <a:chOff x="0" y="0"/>
          <a:chExt cx="0" cy="0"/>
        </a:xfrm>
      </p:grpSpPr>
      <p:sp>
        <p:nvSpPr>
          <p:cNvPr id="15658" name="Google Shape;15658;p1331"/>
          <p:cNvSpPr txBox="1">
            <a:spLocks noGrp="1"/>
          </p:cNvSpPr>
          <p:nvPr>
            <p:ph type="title"/>
          </p:nvPr>
        </p:nvSpPr>
        <p:spPr>
          <a:xfrm rot="5400000">
            <a:off x="10700147" y="2934892"/>
            <a:ext cx="8717757" cy="394335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659" name="Google Shape;15659;p1331"/>
          <p:cNvSpPr txBox="1">
            <a:spLocks noGrp="1"/>
          </p:cNvSpPr>
          <p:nvPr>
            <p:ph type="body" idx="1"/>
          </p:nvPr>
        </p:nvSpPr>
        <p:spPr>
          <a:xfrm rot="5400000">
            <a:off x="2699146" y="-894158"/>
            <a:ext cx="8717757" cy="1160145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500"/>
              </a:spcBef>
              <a:spcAft>
                <a:spcPts val="0"/>
              </a:spcAft>
              <a:buClr>
                <a:schemeClr val="dk1"/>
              </a:buClr>
              <a:buSzPts val="1800"/>
              <a:buChar char="•"/>
              <a:defRPr/>
            </a:lvl1pPr>
            <a:lvl2pPr marL="914400" lvl="1" indent="-342900" algn="l">
              <a:lnSpc>
                <a:spcPct val="90000"/>
              </a:lnSpc>
              <a:spcBef>
                <a:spcPts val="750"/>
              </a:spcBef>
              <a:spcAft>
                <a:spcPts val="0"/>
              </a:spcAft>
              <a:buClr>
                <a:schemeClr val="dk1"/>
              </a:buClr>
              <a:buSzPts val="1800"/>
              <a:buChar char="•"/>
              <a:defRPr/>
            </a:lvl2pPr>
            <a:lvl3pPr marL="1371600" lvl="2" indent="-342900" algn="l">
              <a:lnSpc>
                <a:spcPct val="90000"/>
              </a:lnSpc>
              <a:spcBef>
                <a:spcPts val="750"/>
              </a:spcBef>
              <a:spcAft>
                <a:spcPts val="0"/>
              </a:spcAft>
              <a:buClr>
                <a:schemeClr val="dk1"/>
              </a:buClr>
              <a:buSzPts val="1800"/>
              <a:buChar char="•"/>
              <a:defRPr/>
            </a:lvl3pPr>
            <a:lvl4pPr marL="1828800" lvl="3" indent="-342900" algn="l">
              <a:lnSpc>
                <a:spcPct val="90000"/>
              </a:lnSpc>
              <a:spcBef>
                <a:spcPts val="750"/>
              </a:spcBef>
              <a:spcAft>
                <a:spcPts val="0"/>
              </a:spcAft>
              <a:buClr>
                <a:schemeClr val="dk1"/>
              </a:buClr>
              <a:buSzPts val="1800"/>
              <a:buChar char="•"/>
              <a:defRPr/>
            </a:lvl4pPr>
            <a:lvl5pPr marL="2286000" lvl="4" indent="-342900" algn="l">
              <a:lnSpc>
                <a:spcPct val="90000"/>
              </a:lnSpc>
              <a:spcBef>
                <a:spcPts val="750"/>
              </a:spcBef>
              <a:spcAft>
                <a:spcPts val="0"/>
              </a:spcAft>
              <a:buClr>
                <a:schemeClr val="dk1"/>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660" name="Google Shape;15660;p1331"/>
          <p:cNvSpPr txBox="1">
            <a:spLocks noGrp="1"/>
          </p:cNvSpPr>
          <p:nvPr>
            <p:ph type="dt" idx="10"/>
          </p:nvPr>
        </p:nvSpPr>
        <p:spPr>
          <a:xfrm>
            <a:off x="1257300" y="9534526"/>
            <a:ext cx="4114800" cy="5476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661" name="Google Shape;15661;p1331"/>
          <p:cNvSpPr txBox="1">
            <a:spLocks noGrp="1"/>
          </p:cNvSpPr>
          <p:nvPr>
            <p:ph type="ftr" idx="11"/>
          </p:nvPr>
        </p:nvSpPr>
        <p:spPr>
          <a:xfrm>
            <a:off x="60579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662" name="Google Shape;15662;p1331"/>
          <p:cNvSpPr txBox="1">
            <a:spLocks noGrp="1"/>
          </p:cNvSpPr>
          <p:nvPr>
            <p:ph type="sldNum" idx="12"/>
          </p:nvPr>
        </p:nvSpPr>
        <p:spPr>
          <a:xfrm>
            <a:off x="129159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99.xml><?xml version="1.0" encoding="utf-8"?>
<p:sldLayout xmlns:a="http://schemas.openxmlformats.org/drawingml/2006/main" xmlns:r="http://schemas.openxmlformats.org/officeDocument/2006/relationships" xmlns:p="http://schemas.openxmlformats.org/presentationml/2006/main" matchingName="1_Title and Content 5">
  <p:cSld name="1_Title and Content 5">
    <p:spTree>
      <p:nvGrpSpPr>
        <p:cNvPr id="1" name="Shape 15668"/>
        <p:cNvGrpSpPr/>
        <p:nvPr/>
      </p:nvGrpSpPr>
      <p:grpSpPr>
        <a:xfrm>
          <a:off x="0" y="0"/>
          <a:ext cx="0" cy="0"/>
          <a:chOff x="0" y="0"/>
          <a:chExt cx="0" cy="0"/>
        </a:xfrm>
      </p:grpSpPr>
      <p:grpSp>
        <p:nvGrpSpPr>
          <p:cNvPr id="15669" name="Google Shape;15669;p106"/>
          <p:cNvGrpSpPr/>
          <p:nvPr/>
        </p:nvGrpSpPr>
        <p:grpSpPr>
          <a:xfrm>
            <a:off x="10787318" y="0"/>
            <a:ext cx="7500690" cy="2138982"/>
            <a:chOff x="7191545" y="0"/>
            <a:chExt cx="5000460" cy="1425988"/>
          </a:xfrm>
        </p:grpSpPr>
        <p:pic>
          <p:nvPicPr>
            <p:cNvPr id="15670" name="Google Shape;15670;p106"/>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671" name="Google Shape;15671;p106"/>
            <p:cNvGrpSpPr/>
            <p:nvPr/>
          </p:nvGrpSpPr>
          <p:grpSpPr>
            <a:xfrm>
              <a:off x="7191545" y="0"/>
              <a:ext cx="5000460" cy="1425988"/>
              <a:chOff x="7191545" y="0"/>
              <a:chExt cx="5000460" cy="1425988"/>
            </a:xfrm>
          </p:grpSpPr>
          <p:sp>
            <p:nvSpPr>
              <p:cNvPr id="15672" name="Google Shape;15672;p106"/>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5673" name="Google Shape;15673;p106"/>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5674" name="Google Shape;15674;p106"/>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675" name="Google Shape;15675;p106"/>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676" name="Google Shape;15676;p106"/>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5677" name="Google Shape;15677;p106"/>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5678" name="Google Shape;15678;p106"/>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600.xml><?xml version="1.0" encoding="utf-8"?>
<p:sldLayout xmlns:a="http://schemas.openxmlformats.org/drawingml/2006/main" xmlns:r="http://schemas.openxmlformats.org/officeDocument/2006/relationships" xmlns:p="http://schemas.openxmlformats.org/presentationml/2006/main" matchingName="TITLE_ONLY" type="titleOnly">
  <p:cSld name="TITLE_ONLY">
    <p:spTree>
      <p:nvGrpSpPr>
        <p:cNvPr id="1" name="Shape 15679"/>
        <p:cNvGrpSpPr/>
        <p:nvPr/>
      </p:nvGrpSpPr>
      <p:grpSpPr>
        <a:xfrm>
          <a:off x="0" y="0"/>
          <a:ext cx="0" cy="0"/>
          <a:chOff x="0" y="0"/>
          <a:chExt cx="0" cy="0"/>
        </a:xfrm>
      </p:grpSpPr>
      <p:grpSp>
        <p:nvGrpSpPr>
          <p:cNvPr id="15680" name="Google Shape;15680;p108"/>
          <p:cNvGrpSpPr/>
          <p:nvPr/>
        </p:nvGrpSpPr>
        <p:grpSpPr>
          <a:xfrm>
            <a:off x="10787318" y="0"/>
            <a:ext cx="7500690" cy="2138982"/>
            <a:chOff x="7191545" y="0"/>
            <a:chExt cx="5000460" cy="1425988"/>
          </a:xfrm>
        </p:grpSpPr>
        <p:pic>
          <p:nvPicPr>
            <p:cNvPr id="15681" name="Google Shape;15681;p108"/>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682" name="Google Shape;15682;p108"/>
            <p:cNvGrpSpPr/>
            <p:nvPr/>
          </p:nvGrpSpPr>
          <p:grpSpPr>
            <a:xfrm>
              <a:off x="7191545" y="0"/>
              <a:ext cx="5000460" cy="1425988"/>
              <a:chOff x="7191545" y="0"/>
              <a:chExt cx="5000460" cy="1425988"/>
            </a:xfrm>
          </p:grpSpPr>
          <p:sp>
            <p:nvSpPr>
              <p:cNvPr id="15683" name="Google Shape;15683;p108"/>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5684" name="Google Shape;15684;p108"/>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5685" name="Google Shape;15685;p108"/>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686" name="Google Shape;15686;p108"/>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5687" name="Google Shape;15687;p108"/>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5688" name="Google Shape;15688;p108"/>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601.xml><?xml version="1.0" encoding="utf-8"?>
<p:sldLayout xmlns:a="http://schemas.openxmlformats.org/drawingml/2006/main" xmlns:r="http://schemas.openxmlformats.org/officeDocument/2006/relationships" xmlns:p="http://schemas.openxmlformats.org/presentationml/2006/main" matchingName="Divider">
  <p:cSld name="Divider">
    <p:spTree>
      <p:nvGrpSpPr>
        <p:cNvPr id="1" name="Shape 15689"/>
        <p:cNvGrpSpPr/>
        <p:nvPr/>
      </p:nvGrpSpPr>
      <p:grpSpPr>
        <a:xfrm>
          <a:off x="0" y="0"/>
          <a:ext cx="0" cy="0"/>
          <a:chOff x="0" y="0"/>
          <a:chExt cx="0" cy="0"/>
        </a:xfrm>
      </p:grpSpPr>
      <p:grpSp>
        <p:nvGrpSpPr>
          <p:cNvPr id="15690" name="Google Shape;15690;p1332"/>
          <p:cNvGrpSpPr/>
          <p:nvPr/>
        </p:nvGrpSpPr>
        <p:grpSpPr>
          <a:xfrm>
            <a:off x="0" y="7530524"/>
            <a:ext cx="18287994" cy="2756477"/>
            <a:chOff x="0" y="5020348"/>
            <a:chExt cx="12191996" cy="1837651"/>
          </a:xfrm>
        </p:grpSpPr>
        <p:sp>
          <p:nvSpPr>
            <p:cNvPr id="15691" name="Google Shape;15691;p1332"/>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5692" name="Google Shape;15692;p1332"/>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5693" name="Google Shape;15693;p1332"/>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5694" name="Google Shape;15694;p1332"/>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5695" name="Google Shape;15695;p1332"/>
          <p:cNvSpPr txBox="1">
            <a:spLocks noGrp="1"/>
          </p:cNvSpPr>
          <p:nvPr>
            <p:ph type="title"/>
          </p:nvPr>
        </p:nvSpPr>
        <p:spPr>
          <a:xfrm>
            <a:off x="2119958" y="1052623"/>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696" name="Google Shape;15696;p1332"/>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602.xml><?xml version="1.0" encoding="utf-8"?>
<p:sldLayout xmlns:a="http://schemas.openxmlformats.org/drawingml/2006/main" xmlns:r="http://schemas.openxmlformats.org/officeDocument/2006/relationships" xmlns:p="http://schemas.openxmlformats.org/presentationml/2006/main" matchingName="1_Blank">
  <p:cSld name="1_Blank">
    <p:spTree>
      <p:nvGrpSpPr>
        <p:cNvPr id="1" name="Shape 15697"/>
        <p:cNvGrpSpPr/>
        <p:nvPr/>
      </p:nvGrpSpPr>
      <p:grpSpPr>
        <a:xfrm>
          <a:off x="0" y="0"/>
          <a:ext cx="0" cy="0"/>
          <a:chOff x="0" y="0"/>
          <a:chExt cx="0" cy="0"/>
        </a:xfrm>
      </p:grpSpPr>
      <p:sp>
        <p:nvSpPr>
          <p:cNvPr id="15698" name="Google Shape;15698;p1333"/>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5699" name="Google Shape;15699;p1333"/>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5700" name="Google Shape;15700;p1333"/>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5701" name="Google Shape;15701;p1333"/>
          <p:cNvGrpSpPr/>
          <p:nvPr/>
        </p:nvGrpSpPr>
        <p:grpSpPr>
          <a:xfrm>
            <a:off x="10787318" y="0"/>
            <a:ext cx="7500690" cy="2138982"/>
            <a:chOff x="7191545" y="0"/>
            <a:chExt cx="5000460" cy="1425988"/>
          </a:xfrm>
        </p:grpSpPr>
        <p:pic>
          <p:nvPicPr>
            <p:cNvPr id="15702" name="Google Shape;15702;p1333"/>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703" name="Google Shape;15703;p1333"/>
            <p:cNvGrpSpPr/>
            <p:nvPr/>
          </p:nvGrpSpPr>
          <p:grpSpPr>
            <a:xfrm>
              <a:off x="7191545" y="0"/>
              <a:ext cx="5000460" cy="1425988"/>
              <a:chOff x="7191545" y="0"/>
              <a:chExt cx="5000460" cy="1425988"/>
            </a:xfrm>
          </p:grpSpPr>
          <p:sp>
            <p:nvSpPr>
              <p:cNvPr id="15704" name="Google Shape;15704;p1333"/>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5705" name="Google Shape;15705;p1333"/>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Tree>
  </p:cSld>
  <p:clrMapOvr>
    <a:masterClrMapping/>
  </p:clrMapOvr>
</p:sldLayout>
</file>

<file path=ppt/slideLayouts/slideLayout1603.xml><?xml version="1.0" encoding="utf-8"?>
<p:sldLayout xmlns:a="http://schemas.openxmlformats.org/drawingml/2006/main" xmlns:r="http://schemas.openxmlformats.org/officeDocument/2006/relationships" xmlns:p="http://schemas.openxmlformats.org/presentationml/2006/main" matchingName="1_Photo Slide">
  <p:cSld name="1_Photo Slide">
    <p:spTree>
      <p:nvGrpSpPr>
        <p:cNvPr id="1" name="Shape 15706"/>
        <p:cNvGrpSpPr/>
        <p:nvPr/>
      </p:nvGrpSpPr>
      <p:grpSpPr>
        <a:xfrm>
          <a:off x="0" y="0"/>
          <a:ext cx="0" cy="0"/>
          <a:chOff x="0" y="0"/>
          <a:chExt cx="0" cy="0"/>
        </a:xfrm>
      </p:grpSpPr>
      <p:sp>
        <p:nvSpPr>
          <p:cNvPr id="15707" name="Google Shape;15707;p1334"/>
          <p:cNvSpPr txBox="1">
            <a:spLocks noGrp="1"/>
          </p:cNvSpPr>
          <p:nvPr>
            <p:ph type="body" idx="1"/>
          </p:nvPr>
        </p:nvSpPr>
        <p:spPr>
          <a:xfrm>
            <a:off x="685801"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2400"/>
              <a:buNone/>
              <a:defRPr b="0">
                <a:solidFill>
                  <a:schemeClr val="dk1"/>
                </a:solidFill>
              </a:defRPr>
            </a:lvl1pPr>
            <a:lvl2pPr marL="914400" lvl="1" indent="-457200" algn="l">
              <a:lnSpc>
                <a:spcPct val="90000"/>
              </a:lnSpc>
              <a:spcBef>
                <a:spcPts val="750"/>
              </a:spcBef>
              <a:spcAft>
                <a:spcPts val="0"/>
              </a:spcAft>
              <a:buSzPts val="3600"/>
              <a:buChar char="•"/>
              <a:defRPr/>
            </a:lvl2pPr>
            <a:lvl3pPr marL="1371600" lvl="2" indent="-419100" algn="l">
              <a:lnSpc>
                <a:spcPct val="90000"/>
              </a:lnSpc>
              <a:spcBef>
                <a:spcPts val="750"/>
              </a:spcBef>
              <a:spcAft>
                <a:spcPts val="0"/>
              </a:spcAft>
              <a:buSzPts val="3000"/>
              <a:buChar char="•"/>
              <a:defRPr/>
            </a:lvl3pPr>
            <a:lvl4pPr marL="1828800" lvl="3" indent="-400050" algn="l">
              <a:lnSpc>
                <a:spcPct val="90000"/>
              </a:lnSpc>
              <a:spcBef>
                <a:spcPts val="750"/>
              </a:spcBef>
              <a:spcAft>
                <a:spcPts val="0"/>
              </a:spcAft>
              <a:buSzPts val="2700"/>
              <a:buChar char="•"/>
              <a:defRPr/>
            </a:lvl4pPr>
            <a:lvl5pPr marL="2286000" lvl="4" indent="-400050" algn="l">
              <a:lnSpc>
                <a:spcPct val="90000"/>
              </a:lnSpc>
              <a:spcBef>
                <a:spcPts val="750"/>
              </a:spcBef>
              <a:spcAft>
                <a:spcPts val="0"/>
              </a:spcAft>
              <a:buSzPts val="2700"/>
              <a:buChar char="•"/>
              <a:defRPr/>
            </a:lvl5pPr>
            <a:lvl6pPr marL="2743200" lvl="5" indent="-400050" algn="l">
              <a:lnSpc>
                <a:spcPct val="90000"/>
              </a:lnSpc>
              <a:spcBef>
                <a:spcPts val="750"/>
              </a:spcBef>
              <a:spcAft>
                <a:spcPts val="0"/>
              </a:spcAft>
              <a:buSzPts val="2700"/>
              <a:buChar char="•"/>
              <a:defRPr/>
            </a:lvl6pPr>
            <a:lvl7pPr marL="3200400" lvl="6" indent="-400050" algn="l">
              <a:lnSpc>
                <a:spcPct val="90000"/>
              </a:lnSpc>
              <a:spcBef>
                <a:spcPts val="750"/>
              </a:spcBef>
              <a:spcAft>
                <a:spcPts val="0"/>
              </a:spcAft>
              <a:buSzPts val="2700"/>
              <a:buChar char="•"/>
              <a:defRPr/>
            </a:lvl7pPr>
            <a:lvl8pPr marL="3657600" lvl="7" indent="-400050" algn="l">
              <a:lnSpc>
                <a:spcPct val="90000"/>
              </a:lnSpc>
              <a:spcBef>
                <a:spcPts val="750"/>
              </a:spcBef>
              <a:spcAft>
                <a:spcPts val="0"/>
              </a:spcAft>
              <a:buSzPts val="2700"/>
              <a:buChar char="•"/>
              <a:defRPr/>
            </a:lvl8pPr>
            <a:lvl9pPr marL="4114800" lvl="8" indent="-400050" algn="l">
              <a:lnSpc>
                <a:spcPct val="90000"/>
              </a:lnSpc>
              <a:spcBef>
                <a:spcPts val="750"/>
              </a:spcBef>
              <a:spcAft>
                <a:spcPts val="0"/>
              </a:spcAft>
              <a:buSzPts val="2700"/>
              <a:buChar char="•"/>
              <a:defRPr/>
            </a:lvl9pPr>
          </a:lstStyle>
          <a:p>
            <a:endParaRPr/>
          </a:p>
        </p:txBody>
      </p:sp>
      <p:cxnSp>
        <p:nvCxnSpPr>
          <p:cNvPr id="15708" name="Google Shape;15708;p1334"/>
          <p:cNvCxnSpPr/>
          <p:nvPr/>
        </p:nvCxnSpPr>
        <p:spPr>
          <a:xfrm>
            <a:off x="685800" y="1421981"/>
            <a:ext cx="3525252" cy="0"/>
          </a:xfrm>
          <a:prstGeom prst="straightConnector1">
            <a:avLst/>
          </a:prstGeom>
          <a:noFill/>
          <a:ln w="31750" cap="flat" cmpd="sng">
            <a:solidFill>
              <a:schemeClr val="accent3"/>
            </a:solidFill>
            <a:prstDash val="solid"/>
            <a:round/>
            <a:headEnd type="none" w="sm" len="sm"/>
            <a:tailEnd type="none" w="sm" len="sm"/>
          </a:ln>
        </p:spPr>
      </p:cxnSp>
      <p:grpSp>
        <p:nvGrpSpPr>
          <p:cNvPr id="15709" name="Google Shape;15709;p1334"/>
          <p:cNvGrpSpPr/>
          <p:nvPr/>
        </p:nvGrpSpPr>
        <p:grpSpPr>
          <a:xfrm>
            <a:off x="0" y="8069141"/>
            <a:ext cx="4211052" cy="1130837"/>
            <a:chOff x="0" y="5379426"/>
            <a:chExt cx="2807368" cy="753891"/>
          </a:xfrm>
        </p:grpSpPr>
        <p:sp>
          <p:nvSpPr>
            <p:cNvPr id="15710" name="Google Shape;15710;p1334"/>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7B7B7B"/>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5711" name="Google Shape;15711;p1334"/>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grpSp>
      <p:sp>
        <p:nvSpPr>
          <p:cNvPr id="15712" name="Google Shape;15712;p1334"/>
          <p:cNvSpPr>
            <a:spLocks noGrp="1"/>
          </p:cNvSpPr>
          <p:nvPr>
            <p:ph type="pic" idx="2"/>
          </p:nvPr>
        </p:nvSpPr>
        <p:spPr>
          <a:xfrm>
            <a:off x="4211052" y="685803"/>
            <a:ext cx="13373100" cy="8915397"/>
          </a:xfrm>
          <a:prstGeom prst="rect">
            <a:avLst/>
          </a:prstGeom>
          <a:noFill/>
          <a:ln>
            <a:noFill/>
          </a:ln>
        </p:spPr>
      </p:sp>
      <p:pic>
        <p:nvPicPr>
          <p:cNvPr id="15713" name="Google Shape;15713;p1334"/>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770024" y="6578307"/>
            <a:ext cx="3037973" cy="1367910"/>
          </a:xfrm>
          <a:prstGeom prst="rect">
            <a:avLst/>
          </a:prstGeom>
          <a:noFill/>
          <a:ln>
            <a:noFill/>
          </a:ln>
        </p:spPr>
      </p:pic>
    </p:spTree>
  </p:cSld>
  <p:clrMapOvr>
    <a:masterClrMapping/>
  </p:clrMapOvr>
</p:sldLayout>
</file>

<file path=ppt/slideLayouts/slideLayout1604.xml><?xml version="1.0" encoding="utf-8"?>
<p:sldLayout xmlns:a="http://schemas.openxmlformats.org/drawingml/2006/main" xmlns:r="http://schemas.openxmlformats.org/officeDocument/2006/relationships" xmlns:p="http://schemas.openxmlformats.org/presentationml/2006/main" matchingName="Title and Content 2">
  <p:cSld name="Title and Content 2">
    <p:spTree>
      <p:nvGrpSpPr>
        <p:cNvPr id="1" name="Shape 15714"/>
        <p:cNvGrpSpPr/>
        <p:nvPr/>
      </p:nvGrpSpPr>
      <p:grpSpPr>
        <a:xfrm>
          <a:off x="0" y="0"/>
          <a:ext cx="0" cy="0"/>
          <a:chOff x="0" y="0"/>
          <a:chExt cx="0" cy="0"/>
        </a:xfrm>
      </p:grpSpPr>
      <p:grpSp>
        <p:nvGrpSpPr>
          <p:cNvPr id="15715" name="Google Shape;15715;p1335"/>
          <p:cNvGrpSpPr/>
          <p:nvPr/>
        </p:nvGrpSpPr>
        <p:grpSpPr>
          <a:xfrm>
            <a:off x="10787318" y="0"/>
            <a:ext cx="7500690" cy="2138982"/>
            <a:chOff x="7191545" y="0"/>
            <a:chExt cx="5000460" cy="1425988"/>
          </a:xfrm>
        </p:grpSpPr>
        <p:pic>
          <p:nvPicPr>
            <p:cNvPr id="15716" name="Google Shape;15716;p1335"/>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717" name="Google Shape;15717;p1335"/>
            <p:cNvGrpSpPr/>
            <p:nvPr/>
          </p:nvGrpSpPr>
          <p:grpSpPr>
            <a:xfrm>
              <a:off x="7191545" y="0"/>
              <a:ext cx="5000460" cy="1425988"/>
              <a:chOff x="7191545" y="0"/>
              <a:chExt cx="5000460" cy="1425988"/>
            </a:xfrm>
          </p:grpSpPr>
          <p:sp>
            <p:nvSpPr>
              <p:cNvPr id="15718" name="Google Shape;15718;p1335"/>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5719" name="Google Shape;15719;p1335"/>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5720" name="Google Shape;15720;p1335"/>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721" name="Google Shape;15721;p1335"/>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722" name="Google Shape;15722;p1335"/>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5723" name="Google Shape;15723;p1335"/>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5724" name="Google Shape;15724;p1335"/>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605.xml><?xml version="1.0" encoding="utf-8"?>
<p:sldLayout xmlns:a="http://schemas.openxmlformats.org/drawingml/2006/main" xmlns:r="http://schemas.openxmlformats.org/officeDocument/2006/relationships" xmlns:p="http://schemas.openxmlformats.org/presentationml/2006/main" matchingName="1_OBJECT">
  <p:cSld name="1_OBJECT">
    <p:spTree>
      <p:nvGrpSpPr>
        <p:cNvPr id="1" name="Shape 15725"/>
        <p:cNvGrpSpPr/>
        <p:nvPr/>
      </p:nvGrpSpPr>
      <p:grpSpPr>
        <a:xfrm>
          <a:off x="0" y="0"/>
          <a:ext cx="0" cy="0"/>
          <a:chOff x="0" y="0"/>
          <a:chExt cx="0" cy="0"/>
        </a:xfrm>
      </p:grpSpPr>
      <p:grpSp>
        <p:nvGrpSpPr>
          <p:cNvPr id="15726" name="Google Shape;15726;p1336"/>
          <p:cNvGrpSpPr/>
          <p:nvPr/>
        </p:nvGrpSpPr>
        <p:grpSpPr>
          <a:xfrm>
            <a:off x="10787318" y="0"/>
            <a:ext cx="7500690" cy="2138982"/>
            <a:chOff x="7191545" y="0"/>
            <a:chExt cx="5000460" cy="1425988"/>
          </a:xfrm>
        </p:grpSpPr>
        <p:pic>
          <p:nvPicPr>
            <p:cNvPr id="15727" name="Google Shape;15727;p1336"/>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728" name="Google Shape;15728;p1336"/>
            <p:cNvGrpSpPr/>
            <p:nvPr/>
          </p:nvGrpSpPr>
          <p:grpSpPr>
            <a:xfrm>
              <a:off x="7191545" y="0"/>
              <a:ext cx="5000460" cy="1425988"/>
              <a:chOff x="7191545" y="0"/>
              <a:chExt cx="5000460" cy="1425988"/>
            </a:xfrm>
          </p:grpSpPr>
          <p:sp>
            <p:nvSpPr>
              <p:cNvPr id="15729" name="Google Shape;15729;p1336"/>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5730" name="Google Shape;15730;p1336"/>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5731" name="Google Shape;15731;p1336"/>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732" name="Google Shape;15732;p1336"/>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733" name="Google Shape;15733;p1336"/>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5734" name="Google Shape;15734;p1336"/>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5735" name="Google Shape;15735;p1336"/>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606.xml><?xml version="1.0" encoding="utf-8"?>
<p:sldLayout xmlns:a="http://schemas.openxmlformats.org/drawingml/2006/main" xmlns:r="http://schemas.openxmlformats.org/officeDocument/2006/relationships" xmlns:p="http://schemas.openxmlformats.org/presentationml/2006/main" matchingName="Cover">
  <p:cSld name="Cover">
    <p:spTree>
      <p:nvGrpSpPr>
        <p:cNvPr id="1" name="Shape 15736"/>
        <p:cNvGrpSpPr/>
        <p:nvPr/>
      </p:nvGrpSpPr>
      <p:grpSpPr>
        <a:xfrm>
          <a:off x="0" y="0"/>
          <a:ext cx="0" cy="0"/>
          <a:chOff x="0" y="0"/>
          <a:chExt cx="0" cy="0"/>
        </a:xfrm>
      </p:grpSpPr>
      <p:sp>
        <p:nvSpPr>
          <p:cNvPr id="15737" name="Google Shape;15737;p1337"/>
          <p:cNvSpPr/>
          <p:nvPr/>
        </p:nvSpPr>
        <p:spPr>
          <a:xfrm>
            <a:off x="1353549" y="1941625"/>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5738" name="Google Shape;15738;p1337"/>
          <p:cNvSpPr txBox="1">
            <a:spLocks noGrp="1"/>
          </p:cNvSpPr>
          <p:nvPr>
            <p:ph type="title"/>
          </p:nvPr>
        </p:nvSpPr>
        <p:spPr>
          <a:xfrm>
            <a:off x="2119958" y="2341992"/>
            <a:ext cx="7791648" cy="273951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739" name="Google Shape;15739;p1337"/>
          <p:cNvSpPr txBox="1">
            <a:spLocks noGrp="1"/>
          </p:cNvSpPr>
          <p:nvPr>
            <p:ph type="subTitle" idx="1"/>
          </p:nvPr>
        </p:nvSpPr>
        <p:spPr>
          <a:xfrm>
            <a:off x="2119958" y="5650292"/>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5740" name="Google Shape;15740;p1337"/>
          <p:cNvGrpSpPr/>
          <p:nvPr/>
        </p:nvGrpSpPr>
        <p:grpSpPr>
          <a:xfrm>
            <a:off x="0" y="7530524"/>
            <a:ext cx="18287994" cy="2756477"/>
            <a:chOff x="0" y="5020348"/>
            <a:chExt cx="12191996" cy="1837651"/>
          </a:xfrm>
        </p:grpSpPr>
        <p:sp>
          <p:nvSpPr>
            <p:cNvPr id="15741" name="Google Shape;15741;p1337"/>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5742" name="Google Shape;15742;p1337"/>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5743" name="Google Shape;15743;p1337"/>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1607.xml><?xml version="1.0" encoding="utf-8"?>
<p:sldLayout xmlns:a="http://schemas.openxmlformats.org/drawingml/2006/main" xmlns:r="http://schemas.openxmlformats.org/officeDocument/2006/relationships" xmlns:p="http://schemas.openxmlformats.org/presentationml/2006/main" matchingName="TWO_OBJECTS" type="twoObj">
  <p:cSld name="TWO_OBJECTS">
    <p:spTree>
      <p:nvGrpSpPr>
        <p:cNvPr id="1" name="Shape 15744"/>
        <p:cNvGrpSpPr/>
        <p:nvPr/>
      </p:nvGrpSpPr>
      <p:grpSpPr>
        <a:xfrm>
          <a:off x="0" y="0"/>
          <a:ext cx="0" cy="0"/>
          <a:chOff x="0" y="0"/>
          <a:chExt cx="0" cy="0"/>
        </a:xfrm>
      </p:grpSpPr>
      <p:sp>
        <p:nvSpPr>
          <p:cNvPr id="15745" name="Google Shape;15745;p1338"/>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746" name="Google Shape;15746;p1338"/>
          <p:cNvSpPr txBox="1">
            <a:spLocks noGrp="1"/>
          </p:cNvSpPr>
          <p:nvPr>
            <p:ph type="body" idx="1"/>
          </p:nvPr>
        </p:nvSpPr>
        <p:spPr>
          <a:xfrm>
            <a:off x="914407"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5747" name="Google Shape;15747;p1338"/>
          <p:cNvGrpSpPr/>
          <p:nvPr/>
        </p:nvGrpSpPr>
        <p:grpSpPr>
          <a:xfrm>
            <a:off x="10787318" y="0"/>
            <a:ext cx="7500690" cy="2138982"/>
            <a:chOff x="7191545" y="0"/>
            <a:chExt cx="5000460" cy="1425988"/>
          </a:xfrm>
        </p:grpSpPr>
        <p:pic>
          <p:nvPicPr>
            <p:cNvPr id="15748" name="Google Shape;15748;p1338"/>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749" name="Google Shape;15749;p1338"/>
            <p:cNvGrpSpPr/>
            <p:nvPr/>
          </p:nvGrpSpPr>
          <p:grpSpPr>
            <a:xfrm>
              <a:off x="7191545" y="0"/>
              <a:ext cx="5000460" cy="1425988"/>
              <a:chOff x="7191545" y="0"/>
              <a:chExt cx="5000460" cy="1425988"/>
            </a:xfrm>
          </p:grpSpPr>
          <p:sp>
            <p:nvSpPr>
              <p:cNvPr id="15750" name="Google Shape;15750;p1338"/>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5751" name="Google Shape;15751;p1338"/>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5752" name="Google Shape;15752;p1338"/>
          <p:cNvSpPr txBox="1">
            <a:spLocks noGrp="1"/>
          </p:cNvSpPr>
          <p:nvPr>
            <p:ph type="body" idx="2"/>
          </p:nvPr>
        </p:nvSpPr>
        <p:spPr>
          <a:xfrm>
            <a:off x="9258302"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753" name="Google Shape;15753;p1338"/>
          <p:cNvSpPr txBox="1">
            <a:spLocks noGrp="1"/>
          </p:cNvSpPr>
          <p:nvPr>
            <p:ph type="sldNum" idx="12"/>
          </p:nvPr>
        </p:nvSpPr>
        <p:spPr>
          <a:xfrm>
            <a:off x="13258790"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5754" name="Google Shape;15754;p1338"/>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5755" name="Google Shape;15755;p1338"/>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608.xml><?xml version="1.0" encoding="utf-8"?>
<p:sldLayout xmlns:a="http://schemas.openxmlformats.org/drawingml/2006/main" xmlns:r="http://schemas.openxmlformats.org/officeDocument/2006/relationships" xmlns:p="http://schemas.openxmlformats.org/presentationml/2006/main" matchingName="Two Content">
  <p:cSld name="Two Content">
    <p:spTree>
      <p:nvGrpSpPr>
        <p:cNvPr id="1" name="Shape 15756"/>
        <p:cNvGrpSpPr/>
        <p:nvPr/>
      </p:nvGrpSpPr>
      <p:grpSpPr>
        <a:xfrm>
          <a:off x="0" y="0"/>
          <a:ext cx="0" cy="0"/>
          <a:chOff x="0" y="0"/>
          <a:chExt cx="0" cy="0"/>
        </a:xfrm>
      </p:grpSpPr>
      <p:sp>
        <p:nvSpPr>
          <p:cNvPr id="15757" name="Google Shape;15757;p1339"/>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758" name="Google Shape;15758;p1339"/>
          <p:cNvSpPr txBox="1">
            <a:spLocks noGrp="1"/>
          </p:cNvSpPr>
          <p:nvPr>
            <p:ph type="body" idx="1"/>
          </p:nvPr>
        </p:nvSpPr>
        <p:spPr>
          <a:xfrm>
            <a:off x="914407"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5759" name="Google Shape;15759;p1339"/>
          <p:cNvGrpSpPr/>
          <p:nvPr/>
        </p:nvGrpSpPr>
        <p:grpSpPr>
          <a:xfrm>
            <a:off x="10787318" y="0"/>
            <a:ext cx="7500690" cy="2138982"/>
            <a:chOff x="7191545" y="0"/>
            <a:chExt cx="5000460" cy="1425988"/>
          </a:xfrm>
        </p:grpSpPr>
        <p:pic>
          <p:nvPicPr>
            <p:cNvPr id="15760" name="Google Shape;15760;p133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761" name="Google Shape;15761;p1339"/>
            <p:cNvGrpSpPr/>
            <p:nvPr/>
          </p:nvGrpSpPr>
          <p:grpSpPr>
            <a:xfrm>
              <a:off x="7191545" y="0"/>
              <a:ext cx="5000460" cy="1425988"/>
              <a:chOff x="7191545" y="0"/>
              <a:chExt cx="5000460" cy="1425988"/>
            </a:xfrm>
          </p:grpSpPr>
          <p:sp>
            <p:nvSpPr>
              <p:cNvPr id="15762" name="Google Shape;15762;p133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5763" name="Google Shape;15763;p133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5764" name="Google Shape;15764;p1339"/>
          <p:cNvSpPr txBox="1">
            <a:spLocks noGrp="1"/>
          </p:cNvSpPr>
          <p:nvPr>
            <p:ph type="body" idx="2"/>
          </p:nvPr>
        </p:nvSpPr>
        <p:spPr>
          <a:xfrm>
            <a:off x="9258302"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765" name="Google Shape;15765;p1339"/>
          <p:cNvSpPr txBox="1">
            <a:spLocks noGrp="1"/>
          </p:cNvSpPr>
          <p:nvPr>
            <p:ph type="sldNum" idx="12"/>
          </p:nvPr>
        </p:nvSpPr>
        <p:spPr>
          <a:xfrm>
            <a:off x="13258790"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5766" name="Google Shape;15766;p1339"/>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5767" name="Google Shape;15767;p1339"/>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609.xml><?xml version="1.0" encoding="utf-8"?>
<p:sldLayout xmlns:a="http://schemas.openxmlformats.org/drawingml/2006/main" xmlns:r="http://schemas.openxmlformats.org/officeDocument/2006/relationships" xmlns:p="http://schemas.openxmlformats.org/presentationml/2006/main" matchingName="Title and Content 3">
  <p:cSld name="Title and Content 3">
    <p:spTree>
      <p:nvGrpSpPr>
        <p:cNvPr id="1" name="Shape 15768"/>
        <p:cNvGrpSpPr/>
        <p:nvPr/>
      </p:nvGrpSpPr>
      <p:grpSpPr>
        <a:xfrm>
          <a:off x="0" y="0"/>
          <a:ext cx="0" cy="0"/>
          <a:chOff x="0" y="0"/>
          <a:chExt cx="0" cy="0"/>
        </a:xfrm>
      </p:grpSpPr>
      <p:grpSp>
        <p:nvGrpSpPr>
          <p:cNvPr id="15769" name="Google Shape;15769;p1340"/>
          <p:cNvGrpSpPr/>
          <p:nvPr/>
        </p:nvGrpSpPr>
        <p:grpSpPr>
          <a:xfrm>
            <a:off x="10787318" y="0"/>
            <a:ext cx="7500690" cy="2138982"/>
            <a:chOff x="7191545" y="0"/>
            <a:chExt cx="5000460" cy="1425988"/>
          </a:xfrm>
        </p:grpSpPr>
        <p:pic>
          <p:nvPicPr>
            <p:cNvPr id="15770" name="Google Shape;15770;p134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771" name="Google Shape;15771;p1340"/>
            <p:cNvGrpSpPr/>
            <p:nvPr/>
          </p:nvGrpSpPr>
          <p:grpSpPr>
            <a:xfrm>
              <a:off x="7191545" y="0"/>
              <a:ext cx="5000460" cy="1425988"/>
              <a:chOff x="7191545" y="0"/>
              <a:chExt cx="5000460" cy="1425988"/>
            </a:xfrm>
          </p:grpSpPr>
          <p:sp>
            <p:nvSpPr>
              <p:cNvPr id="15772" name="Google Shape;15772;p134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5773" name="Google Shape;15773;p134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5774" name="Google Shape;15774;p1340"/>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775" name="Google Shape;15775;p1340"/>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776" name="Google Shape;15776;p1340"/>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5777" name="Google Shape;15777;p1340"/>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5778" name="Google Shape;15778;p1340"/>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610.xml><?xml version="1.0" encoding="utf-8"?>
<p:sldLayout xmlns:a="http://schemas.openxmlformats.org/drawingml/2006/main" xmlns:r="http://schemas.openxmlformats.org/officeDocument/2006/relationships" xmlns:p="http://schemas.openxmlformats.org/presentationml/2006/main" matchingName="Photo Slide">
  <p:cSld name="Photo Slide">
    <p:spTree>
      <p:nvGrpSpPr>
        <p:cNvPr id="1" name="Shape 15779"/>
        <p:cNvGrpSpPr/>
        <p:nvPr/>
      </p:nvGrpSpPr>
      <p:grpSpPr>
        <a:xfrm>
          <a:off x="0" y="0"/>
          <a:ext cx="0" cy="0"/>
          <a:chOff x="0" y="0"/>
          <a:chExt cx="0" cy="0"/>
        </a:xfrm>
      </p:grpSpPr>
      <p:sp>
        <p:nvSpPr>
          <p:cNvPr id="15780" name="Google Shape;15780;p1341"/>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5781" name="Google Shape;15781;p1341"/>
          <p:cNvCxnSpPr/>
          <p:nvPr/>
        </p:nvCxnSpPr>
        <p:spPr>
          <a:xfrm>
            <a:off x="685802"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5782" name="Google Shape;15782;p1341"/>
          <p:cNvGrpSpPr/>
          <p:nvPr/>
        </p:nvGrpSpPr>
        <p:grpSpPr>
          <a:xfrm>
            <a:off x="2" y="8069138"/>
            <a:ext cx="4211045" cy="1130843"/>
            <a:chOff x="0" y="5379424"/>
            <a:chExt cx="2807363" cy="753895"/>
          </a:xfrm>
        </p:grpSpPr>
        <p:sp>
          <p:nvSpPr>
            <p:cNvPr id="15783" name="Google Shape;15783;p1341"/>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5784" name="Google Shape;15784;p1341"/>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grpSp>
      <p:pic>
        <p:nvPicPr>
          <p:cNvPr id="15785" name="Google Shape;15785;p1341"/>
          <p:cNvPicPr preferRelativeResize="0"/>
          <p:nvPr/>
        </p:nvPicPr>
        <p:blipFill rotWithShape="1">
          <a:blip r:embed="rId2">
            <a:alphaModFix/>
          </a:blip>
          <a:srcRect/>
          <a:stretch/>
        </p:blipFill>
        <p:spPr>
          <a:xfrm>
            <a:off x="770018" y="6578303"/>
            <a:ext cx="3037970" cy="1367910"/>
          </a:xfrm>
          <a:prstGeom prst="rect">
            <a:avLst/>
          </a:prstGeom>
          <a:noFill/>
          <a:ln>
            <a:noFill/>
          </a:ln>
        </p:spPr>
      </p:pic>
    </p:spTree>
  </p:cSld>
  <p:clrMapOvr>
    <a:masterClrMapping/>
  </p:clrMapOvr>
</p:sldLayout>
</file>

<file path=ppt/slideLayouts/slideLayout1611.xml><?xml version="1.0" encoding="utf-8"?>
<p:sldLayout xmlns:a="http://schemas.openxmlformats.org/drawingml/2006/main" xmlns:r="http://schemas.openxmlformats.org/officeDocument/2006/relationships" xmlns:p="http://schemas.openxmlformats.org/presentationml/2006/main" matchingName="Title and Content 5">
  <p:cSld name="Title and Content 5">
    <p:spTree>
      <p:nvGrpSpPr>
        <p:cNvPr id="1" name="Shape 15786"/>
        <p:cNvGrpSpPr/>
        <p:nvPr/>
      </p:nvGrpSpPr>
      <p:grpSpPr>
        <a:xfrm>
          <a:off x="0" y="0"/>
          <a:ext cx="0" cy="0"/>
          <a:chOff x="0" y="0"/>
          <a:chExt cx="0" cy="0"/>
        </a:xfrm>
      </p:grpSpPr>
      <p:grpSp>
        <p:nvGrpSpPr>
          <p:cNvPr id="15787" name="Google Shape;15787;p1342"/>
          <p:cNvGrpSpPr/>
          <p:nvPr/>
        </p:nvGrpSpPr>
        <p:grpSpPr>
          <a:xfrm>
            <a:off x="10787318" y="0"/>
            <a:ext cx="7500690" cy="2138982"/>
            <a:chOff x="7191545" y="0"/>
            <a:chExt cx="5000460" cy="1425988"/>
          </a:xfrm>
        </p:grpSpPr>
        <p:pic>
          <p:nvPicPr>
            <p:cNvPr id="15788" name="Google Shape;15788;p134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789" name="Google Shape;15789;p1342"/>
            <p:cNvGrpSpPr/>
            <p:nvPr/>
          </p:nvGrpSpPr>
          <p:grpSpPr>
            <a:xfrm>
              <a:off x="7191545" y="0"/>
              <a:ext cx="5000460" cy="1425988"/>
              <a:chOff x="7191545" y="0"/>
              <a:chExt cx="5000460" cy="1425988"/>
            </a:xfrm>
          </p:grpSpPr>
          <p:sp>
            <p:nvSpPr>
              <p:cNvPr id="15790" name="Google Shape;15790;p134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5791" name="Google Shape;15791;p134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5792" name="Google Shape;15792;p1342"/>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793" name="Google Shape;15793;p1342"/>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794" name="Google Shape;15794;p1342"/>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5795" name="Google Shape;15795;p1342"/>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5796" name="Google Shape;15796;p1342"/>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612.xml><?xml version="1.0" encoding="utf-8"?>
<p:sldLayout xmlns:a="http://schemas.openxmlformats.org/drawingml/2006/main" xmlns:r="http://schemas.openxmlformats.org/officeDocument/2006/relationships" xmlns:p="http://schemas.openxmlformats.org/presentationml/2006/main" matchingName="Divider 2">
  <p:cSld name="Divider 2">
    <p:spTree>
      <p:nvGrpSpPr>
        <p:cNvPr id="1" name="Shape 15797"/>
        <p:cNvGrpSpPr/>
        <p:nvPr/>
      </p:nvGrpSpPr>
      <p:grpSpPr>
        <a:xfrm>
          <a:off x="0" y="0"/>
          <a:ext cx="0" cy="0"/>
          <a:chOff x="0" y="0"/>
          <a:chExt cx="0" cy="0"/>
        </a:xfrm>
      </p:grpSpPr>
      <p:grpSp>
        <p:nvGrpSpPr>
          <p:cNvPr id="15798" name="Google Shape;15798;p1343"/>
          <p:cNvGrpSpPr/>
          <p:nvPr/>
        </p:nvGrpSpPr>
        <p:grpSpPr>
          <a:xfrm>
            <a:off x="0" y="7530524"/>
            <a:ext cx="18287994" cy="2756477"/>
            <a:chOff x="0" y="5020348"/>
            <a:chExt cx="12191996" cy="1837651"/>
          </a:xfrm>
        </p:grpSpPr>
        <p:sp>
          <p:nvSpPr>
            <p:cNvPr id="15799" name="Google Shape;15799;p1343"/>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5800" name="Google Shape;15800;p1343"/>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5801" name="Google Shape;15801;p1343"/>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5802" name="Google Shape;15802;p1343"/>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5803" name="Google Shape;15803;p1343"/>
          <p:cNvSpPr txBox="1">
            <a:spLocks noGrp="1"/>
          </p:cNvSpPr>
          <p:nvPr>
            <p:ph type="title"/>
          </p:nvPr>
        </p:nvSpPr>
        <p:spPr>
          <a:xfrm>
            <a:off x="2119958" y="1052623"/>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804" name="Google Shape;15804;p1343"/>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613.xml><?xml version="1.0" encoding="utf-8"?>
<p:sldLayout xmlns:a="http://schemas.openxmlformats.org/drawingml/2006/main" xmlns:r="http://schemas.openxmlformats.org/officeDocument/2006/relationships" xmlns:p="http://schemas.openxmlformats.org/presentationml/2006/main" matchingName="Title and Content 7">
  <p:cSld name="Title and Content 7">
    <p:spTree>
      <p:nvGrpSpPr>
        <p:cNvPr id="1" name="Shape 15805"/>
        <p:cNvGrpSpPr/>
        <p:nvPr/>
      </p:nvGrpSpPr>
      <p:grpSpPr>
        <a:xfrm>
          <a:off x="0" y="0"/>
          <a:ext cx="0" cy="0"/>
          <a:chOff x="0" y="0"/>
          <a:chExt cx="0" cy="0"/>
        </a:xfrm>
      </p:grpSpPr>
      <p:grpSp>
        <p:nvGrpSpPr>
          <p:cNvPr id="15806" name="Google Shape;15806;p1344"/>
          <p:cNvGrpSpPr/>
          <p:nvPr/>
        </p:nvGrpSpPr>
        <p:grpSpPr>
          <a:xfrm>
            <a:off x="10787318" y="0"/>
            <a:ext cx="7500690" cy="2138982"/>
            <a:chOff x="7191545" y="0"/>
            <a:chExt cx="5000460" cy="1425988"/>
          </a:xfrm>
        </p:grpSpPr>
        <p:pic>
          <p:nvPicPr>
            <p:cNvPr id="15807" name="Google Shape;15807;p1344"/>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808" name="Google Shape;15808;p1344"/>
            <p:cNvGrpSpPr/>
            <p:nvPr/>
          </p:nvGrpSpPr>
          <p:grpSpPr>
            <a:xfrm>
              <a:off x="7191545" y="0"/>
              <a:ext cx="5000460" cy="1425988"/>
              <a:chOff x="7191545" y="0"/>
              <a:chExt cx="5000460" cy="1425988"/>
            </a:xfrm>
          </p:grpSpPr>
          <p:sp>
            <p:nvSpPr>
              <p:cNvPr id="15809" name="Google Shape;15809;p1344"/>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5810" name="Google Shape;15810;p1344"/>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5811" name="Google Shape;15811;p1344"/>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812" name="Google Shape;15812;p1344"/>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813" name="Google Shape;15813;p1344"/>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5814" name="Google Shape;15814;p1344"/>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5815" name="Google Shape;15815;p1344"/>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614.xml><?xml version="1.0" encoding="utf-8"?>
<p:sldLayout xmlns:a="http://schemas.openxmlformats.org/drawingml/2006/main" xmlns:r="http://schemas.openxmlformats.org/officeDocument/2006/relationships" xmlns:p="http://schemas.openxmlformats.org/presentationml/2006/main" matchingName="Cover 2">
  <p:cSld name="Cover 2">
    <p:spTree>
      <p:nvGrpSpPr>
        <p:cNvPr id="1" name="Shape 15816"/>
        <p:cNvGrpSpPr/>
        <p:nvPr/>
      </p:nvGrpSpPr>
      <p:grpSpPr>
        <a:xfrm>
          <a:off x="0" y="0"/>
          <a:ext cx="0" cy="0"/>
          <a:chOff x="0" y="0"/>
          <a:chExt cx="0" cy="0"/>
        </a:xfrm>
      </p:grpSpPr>
      <p:sp>
        <p:nvSpPr>
          <p:cNvPr id="15817" name="Google Shape;15817;p1345"/>
          <p:cNvSpPr/>
          <p:nvPr/>
        </p:nvSpPr>
        <p:spPr>
          <a:xfrm>
            <a:off x="1353549" y="1941625"/>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5818" name="Google Shape;15818;p1345"/>
          <p:cNvSpPr txBox="1">
            <a:spLocks noGrp="1"/>
          </p:cNvSpPr>
          <p:nvPr>
            <p:ph type="title"/>
          </p:nvPr>
        </p:nvSpPr>
        <p:spPr>
          <a:xfrm>
            <a:off x="2119958" y="2341992"/>
            <a:ext cx="7791648" cy="273951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819" name="Google Shape;15819;p1345"/>
          <p:cNvSpPr txBox="1">
            <a:spLocks noGrp="1"/>
          </p:cNvSpPr>
          <p:nvPr>
            <p:ph type="subTitle" idx="1"/>
          </p:nvPr>
        </p:nvSpPr>
        <p:spPr>
          <a:xfrm>
            <a:off x="2119958" y="5650292"/>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5820" name="Google Shape;15820;p1345"/>
          <p:cNvGrpSpPr/>
          <p:nvPr/>
        </p:nvGrpSpPr>
        <p:grpSpPr>
          <a:xfrm>
            <a:off x="0" y="7530524"/>
            <a:ext cx="18287994" cy="2756477"/>
            <a:chOff x="0" y="5020348"/>
            <a:chExt cx="12191996" cy="1837651"/>
          </a:xfrm>
        </p:grpSpPr>
        <p:sp>
          <p:nvSpPr>
            <p:cNvPr id="15821" name="Google Shape;15821;p1345"/>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5822" name="Google Shape;15822;p1345"/>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5823" name="Google Shape;15823;p1345"/>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1615.xml><?xml version="1.0" encoding="utf-8"?>
<p:sldLayout xmlns:a="http://schemas.openxmlformats.org/drawingml/2006/main" xmlns:r="http://schemas.openxmlformats.org/officeDocument/2006/relationships" xmlns:p="http://schemas.openxmlformats.org/presentationml/2006/main" matchingName="Divider 3">
  <p:cSld name="Divider 3">
    <p:spTree>
      <p:nvGrpSpPr>
        <p:cNvPr id="1" name="Shape 15824"/>
        <p:cNvGrpSpPr/>
        <p:nvPr/>
      </p:nvGrpSpPr>
      <p:grpSpPr>
        <a:xfrm>
          <a:off x="0" y="0"/>
          <a:ext cx="0" cy="0"/>
          <a:chOff x="0" y="0"/>
          <a:chExt cx="0" cy="0"/>
        </a:xfrm>
      </p:grpSpPr>
      <p:grpSp>
        <p:nvGrpSpPr>
          <p:cNvPr id="15825" name="Google Shape;15825;p1346"/>
          <p:cNvGrpSpPr/>
          <p:nvPr/>
        </p:nvGrpSpPr>
        <p:grpSpPr>
          <a:xfrm>
            <a:off x="0" y="7530524"/>
            <a:ext cx="18287994" cy="2756477"/>
            <a:chOff x="0" y="5020348"/>
            <a:chExt cx="12191996" cy="1837651"/>
          </a:xfrm>
        </p:grpSpPr>
        <p:sp>
          <p:nvSpPr>
            <p:cNvPr id="15826" name="Google Shape;15826;p1346"/>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5827" name="Google Shape;15827;p1346"/>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5828" name="Google Shape;15828;p1346"/>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5829" name="Google Shape;15829;p1346"/>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5830" name="Google Shape;15830;p1346"/>
          <p:cNvSpPr txBox="1">
            <a:spLocks noGrp="1"/>
          </p:cNvSpPr>
          <p:nvPr>
            <p:ph type="title"/>
          </p:nvPr>
        </p:nvSpPr>
        <p:spPr>
          <a:xfrm>
            <a:off x="2119958" y="1052623"/>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831" name="Google Shape;15831;p1346"/>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616.xml><?xml version="1.0" encoding="utf-8"?>
<p:sldLayout xmlns:a="http://schemas.openxmlformats.org/drawingml/2006/main" xmlns:r="http://schemas.openxmlformats.org/officeDocument/2006/relationships" xmlns:p="http://schemas.openxmlformats.org/presentationml/2006/main" matchingName="Photo Slide 2">
  <p:cSld name="Photo Slide 2">
    <p:spTree>
      <p:nvGrpSpPr>
        <p:cNvPr id="1" name="Shape 15832"/>
        <p:cNvGrpSpPr/>
        <p:nvPr/>
      </p:nvGrpSpPr>
      <p:grpSpPr>
        <a:xfrm>
          <a:off x="0" y="0"/>
          <a:ext cx="0" cy="0"/>
          <a:chOff x="0" y="0"/>
          <a:chExt cx="0" cy="0"/>
        </a:xfrm>
      </p:grpSpPr>
      <p:sp>
        <p:nvSpPr>
          <p:cNvPr id="15833" name="Google Shape;15833;p1347"/>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5834" name="Google Shape;15834;p1347"/>
          <p:cNvCxnSpPr/>
          <p:nvPr/>
        </p:nvCxnSpPr>
        <p:spPr>
          <a:xfrm>
            <a:off x="685802"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5835" name="Google Shape;15835;p1347"/>
          <p:cNvGrpSpPr/>
          <p:nvPr/>
        </p:nvGrpSpPr>
        <p:grpSpPr>
          <a:xfrm>
            <a:off x="2" y="8069138"/>
            <a:ext cx="4211045" cy="1130843"/>
            <a:chOff x="0" y="5379424"/>
            <a:chExt cx="2807363" cy="753895"/>
          </a:xfrm>
        </p:grpSpPr>
        <p:sp>
          <p:nvSpPr>
            <p:cNvPr id="15836" name="Google Shape;15836;p1347"/>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5837" name="Google Shape;15837;p1347"/>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grpSp>
      <p:pic>
        <p:nvPicPr>
          <p:cNvPr id="15838" name="Google Shape;15838;p1347"/>
          <p:cNvPicPr preferRelativeResize="0"/>
          <p:nvPr/>
        </p:nvPicPr>
        <p:blipFill rotWithShape="1">
          <a:blip r:embed="rId2">
            <a:alphaModFix/>
          </a:blip>
          <a:srcRect/>
          <a:stretch/>
        </p:blipFill>
        <p:spPr>
          <a:xfrm>
            <a:off x="770018" y="6578303"/>
            <a:ext cx="3037970" cy="1367910"/>
          </a:xfrm>
          <a:prstGeom prst="rect">
            <a:avLst/>
          </a:prstGeom>
          <a:noFill/>
          <a:ln>
            <a:noFill/>
          </a:ln>
        </p:spPr>
      </p:pic>
    </p:spTree>
  </p:cSld>
  <p:clrMapOvr>
    <a:masterClrMapping/>
  </p:clrMapOvr>
</p:sldLayout>
</file>

<file path=ppt/slideLayouts/slideLayout1617.xml><?xml version="1.0" encoding="utf-8"?>
<p:sldLayout xmlns:a="http://schemas.openxmlformats.org/drawingml/2006/main" xmlns:r="http://schemas.openxmlformats.org/officeDocument/2006/relationships" xmlns:p="http://schemas.openxmlformats.org/presentationml/2006/main" matchingName="Quotation">
  <p:cSld name="Quotation">
    <p:spTree>
      <p:nvGrpSpPr>
        <p:cNvPr id="1" name="Shape 15839"/>
        <p:cNvGrpSpPr/>
        <p:nvPr/>
      </p:nvGrpSpPr>
      <p:grpSpPr>
        <a:xfrm>
          <a:off x="0" y="0"/>
          <a:ext cx="0" cy="0"/>
          <a:chOff x="0" y="0"/>
          <a:chExt cx="0" cy="0"/>
        </a:xfrm>
      </p:grpSpPr>
      <p:sp>
        <p:nvSpPr>
          <p:cNvPr id="15840" name="Google Shape;15840;p1348"/>
          <p:cNvSpPr/>
          <p:nvPr/>
        </p:nvSpPr>
        <p:spPr>
          <a:xfrm>
            <a:off x="2141040" y="2081802"/>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5841" name="Google Shape;15841;p1348"/>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842" name="Google Shape;15842;p1348"/>
          <p:cNvSpPr txBox="1">
            <a:spLocks noGrp="1"/>
          </p:cNvSpPr>
          <p:nvPr>
            <p:ph type="body" idx="1"/>
          </p:nvPr>
        </p:nvSpPr>
        <p:spPr>
          <a:xfrm>
            <a:off x="2141040" y="7511185"/>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843" name="Google Shape;15843;p1348"/>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5844" name="Google Shape;15844;p1348"/>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5845" name="Google Shape;15845;p1348"/>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5846" name="Google Shape;15846;p1348"/>
          <p:cNvGrpSpPr/>
          <p:nvPr/>
        </p:nvGrpSpPr>
        <p:grpSpPr>
          <a:xfrm>
            <a:off x="10787318" y="0"/>
            <a:ext cx="7500690" cy="2138982"/>
            <a:chOff x="7191545" y="0"/>
            <a:chExt cx="5000460" cy="1425988"/>
          </a:xfrm>
        </p:grpSpPr>
        <p:pic>
          <p:nvPicPr>
            <p:cNvPr id="15847" name="Google Shape;15847;p1348"/>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848" name="Google Shape;15848;p1348"/>
            <p:cNvGrpSpPr/>
            <p:nvPr/>
          </p:nvGrpSpPr>
          <p:grpSpPr>
            <a:xfrm>
              <a:off x="7191545" y="0"/>
              <a:ext cx="5000460" cy="1425988"/>
              <a:chOff x="7191545" y="0"/>
              <a:chExt cx="5000460" cy="1425988"/>
            </a:xfrm>
          </p:grpSpPr>
          <p:sp>
            <p:nvSpPr>
              <p:cNvPr id="15849" name="Google Shape;15849;p1348"/>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5850" name="Google Shape;15850;p1348"/>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5851" name="Google Shape;15851;p1348" descr="Open quotation mark with solid fill"/>
          <p:cNvPicPr preferRelativeResize="0"/>
          <p:nvPr/>
        </p:nvPicPr>
        <p:blipFill rotWithShape="1">
          <a:blip r:embed="rId3">
            <a:alphaModFix/>
          </a:blip>
          <a:srcRect/>
          <a:stretch/>
        </p:blipFill>
        <p:spPr>
          <a:xfrm>
            <a:off x="167269" y="204795"/>
            <a:ext cx="3055142" cy="3055142"/>
          </a:xfrm>
          <a:prstGeom prst="rect">
            <a:avLst/>
          </a:prstGeom>
          <a:noFill/>
          <a:ln>
            <a:noFill/>
          </a:ln>
        </p:spPr>
      </p:pic>
    </p:spTree>
  </p:cSld>
  <p:clrMapOvr>
    <a:masterClrMapping/>
  </p:clrMapOvr>
</p:sldLayout>
</file>

<file path=ppt/slideLayouts/slideLayout1618.xml><?xml version="1.0" encoding="utf-8"?>
<p:sldLayout xmlns:a="http://schemas.openxmlformats.org/drawingml/2006/main" xmlns:r="http://schemas.openxmlformats.org/officeDocument/2006/relationships" xmlns:p="http://schemas.openxmlformats.org/presentationml/2006/main" matchingName="Title and Content 8">
  <p:cSld name="Title and Content 8">
    <p:spTree>
      <p:nvGrpSpPr>
        <p:cNvPr id="1" name="Shape 15852"/>
        <p:cNvGrpSpPr/>
        <p:nvPr/>
      </p:nvGrpSpPr>
      <p:grpSpPr>
        <a:xfrm>
          <a:off x="0" y="0"/>
          <a:ext cx="0" cy="0"/>
          <a:chOff x="0" y="0"/>
          <a:chExt cx="0" cy="0"/>
        </a:xfrm>
      </p:grpSpPr>
      <p:grpSp>
        <p:nvGrpSpPr>
          <p:cNvPr id="15853" name="Google Shape;15853;p1349"/>
          <p:cNvGrpSpPr/>
          <p:nvPr/>
        </p:nvGrpSpPr>
        <p:grpSpPr>
          <a:xfrm>
            <a:off x="10787318" y="0"/>
            <a:ext cx="7500690" cy="2138982"/>
            <a:chOff x="7191545" y="0"/>
            <a:chExt cx="5000460" cy="1425988"/>
          </a:xfrm>
        </p:grpSpPr>
        <p:pic>
          <p:nvPicPr>
            <p:cNvPr id="15854" name="Google Shape;15854;p134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855" name="Google Shape;15855;p1349"/>
            <p:cNvGrpSpPr/>
            <p:nvPr/>
          </p:nvGrpSpPr>
          <p:grpSpPr>
            <a:xfrm>
              <a:off x="7191545" y="0"/>
              <a:ext cx="5000460" cy="1425988"/>
              <a:chOff x="7191545" y="0"/>
              <a:chExt cx="5000460" cy="1425988"/>
            </a:xfrm>
          </p:grpSpPr>
          <p:sp>
            <p:nvSpPr>
              <p:cNvPr id="15856" name="Google Shape;15856;p134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5857" name="Google Shape;15857;p134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5858" name="Google Shape;15858;p1349"/>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859" name="Google Shape;15859;p1349"/>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860" name="Google Shape;15860;p1349"/>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5861" name="Google Shape;15861;p1349"/>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5862" name="Google Shape;15862;p1349"/>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619.xml><?xml version="1.0" encoding="utf-8"?>
<p:sldLayout xmlns:a="http://schemas.openxmlformats.org/drawingml/2006/main" xmlns:r="http://schemas.openxmlformats.org/officeDocument/2006/relationships" xmlns:p="http://schemas.openxmlformats.org/presentationml/2006/main" matchingName="Two Content 2">
  <p:cSld name="Two Content 2">
    <p:spTree>
      <p:nvGrpSpPr>
        <p:cNvPr id="1" name="Shape 15863"/>
        <p:cNvGrpSpPr/>
        <p:nvPr/>
      </p:nvGrpSpPr>
      <p:grpSpPr>
        <a:xfrm>
          <a:off x="0" y="0"/>
          <a:ext cx="0" cy="0"/>
          <a:chOff x="0" y="0"/>
          <a:chExt cx="0" cy="0"/>
        </a:xfrm>
      </p:grpSpPr>
      <p:sp>
        <p:nvSpPr>
          <p:cNvPr id="15864" name="Google Shape;15864;p1350"/>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865" name="Google Shape;15865;p1350"/>
          <p:cNvSpPr txBox="1">
            <a:spLocks noGrp="1"/>
          </p:cNvSpPr>
          <p:nvPr>
            <p:ph type="body" idx="1"/>
          </p:nvPr>
        </p:nvSpPr>
        <p:spPr>
          <a:xfrm>
            <a:off x="914407"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5866" name="Google Shape;15866;p1350"/>
          <p:cNvGrpSpPr/>
          <p:nvPr/>
        </p:nvGrpSpPr>
        <p:grpSpPr>
          <a:xfrm>
            <a:off x="10787318" y="0"/>
            <a:ext cx="7500690" cy="2138982"/>
            <a:chOff x="7191545" y="0"/>
            <a:chExt cx="5000460" cy="1425988"/>
          </a:xfrm>
        </p:grpSpPr>
        <p:pic>
          <p:nvPicPr>
            <p:cNvPr id="15867" name="Google Shape;15867;p135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868" name="Google Shape;15868;p1350"/>
            <p:cNvGrpSpPr/>
            <p:nvPr/>
          </p:nvGrpSpPr>
          <p:grpSpPr>
            <a:xfrm>
              <a:off x="7191545" y="0"/>
              <a:ext cx="5000460" cy="1425988"/>
              <a:chOff x="7191545" y="0"/>
              <a:chExt cx="5000460" cy="1425988"/>
            </a:xfrm>
          </p:grpSpPr>
          <p:sp>
            <p:nvSpPr>
              <p:cNvPr id="15869" name="Google Shape;15869;p135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5870" name="Google Shape;15870;p135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5871" name="Google Shape;15871;p1350"/>
          <p:cNvSpPr txBox="1">
            <a:spLocks noGrp="1"/>
          </p:cNvSpPr>
          <p:nvPr>
            <p:ph type="body" idx="2"/>
          </p:nvPr>
        </p:nvSpPr>
        <p:spPr>
          <a:xfrm>
            <a:off x="9258302"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872" name="Google Shape;15872;p1350"/>
          <p:cNvSpPr txBox="1">
            <a:spLocks noGrp="1"/>
          </p:cNvSpPr>
          <p:nvPr>
            <p:ph type="sldNum" idx="12"/>
          </p:nvPr>
        </p:nvSpPr>
        <p:spPr>
          <a:xfrm>
            <a:off x="13258790"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5873" name="Google Shape;15873;p1350"/>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5874" name="Google Shape;15874;p1350"/>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620.xml><?xml version="1.0" encoding="utf-8"?>
<p:sldLayout xmlns:a="http://schemas.openxmlformats.org/drawingml/2006/main" xmlns:r="http://schemas.openxmlformats.org/officeDocument/2006/relationships" xmlns:p="http://schemas.openxmlformats.org/presentationml/2006/main" matchingName="TWO_OBJECTS_WITH_TEXT" type="twoTxTwoObj">
  <p:cSld name="TWO_OBJECTS_WITH_TEXT">
    <p:spTree>
      <p:nvGrpSpPr>
        <p:cNvPr id="1" name="Shape 15875"/>
        <p:cNvGrpSpPr/>
        <p:nvPr/>
      </p:nvGrpSpPr>
      <p:grpSpPr>
        <a:xfrm>
          <a:off x="0" y="0"/>
          <a:ext cx="0" cy="0"/>
          <a:chOff x="0" y="0"/>
          <a:chExt cx="0" cy="0"/>
        </a:xfrm>
      </p:grpSpPr>
      <p:grpSp>
        <p:nvGrpSpPr>
          <p:cNvPr id="15876" name="Google Shape;15876;p1351"/>
          <p:cNvGrpSpPr/>
          <p:nvPr/>
        </p:nvGrpSpPr>
        <p:grpSpPr>
          <a:xfrm>
            <a:off x="10787318" y="0"/>
            <a:ext cx="7500690" cy="2138982"/>
            <a:chOff x="7191545" y="0"/>
            <a:chExt cx="5000460" cy="1425988"/>
          </a:xfrm>
        </p:grpSpPr>
        <p:pic>
          <p:nvPicPr>
            <p:cNvPr id="15877" name="Google Shape;15877;p1351"/>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878" name="Google Shape;15878;p1351"/>
            <p:cNvGrpSpPr/>
            <p:nvPr/>
          </p:nvGrpSpPr>
          <p:grpSpPr>
            <a:xfrm>
              <a:off x="7191545" y="0"/>
              <a:ext cx="5000460" cy="1425988"/>
              <a:chOff x="7191545" y="0"/>
              <a:chExt cx="5000460" cy="1425988"/>
            </a:xfrm>
          </p:grpSpPr>
          <p:sp>
            <p:nvSpPr>
              <p:cNvPr id="15879" name="Google Shape;15879;p1351"/>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5880" name="Google Shape;15880;p1351"/>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5881" name="Google Shape;15881;p1351"/>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882" name="Google Shape;15882;p1351"/>
          <p:cNvSpPr txBox="1">
            <a:spLocks noGrp="1"/>
          </p:cNvSpPr>
          <p:nvPr>
            <p:ph type="body" idx="1"/>
          </p:nvPr>
        </p:nvSpPr>
        <p:spPr>
          <a:xfrm>
            <a:off x="914406" y="2521740"/>
            <a:ext cx="8081960"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883" name="Google Shape;15883;p1351"/>
          <p:cNvSpPr txBox="1">
            <a:spLocks noGrp="1"/>
          </p:cNvSpPr>
          <p:nvPr>
            <p:ph type="body" idx="2"/>
          </p:nvPr>
        </p:nvSpPr>
        <p:spPr>
          <a:xfrm>
            <a:off x="914406" y="3757609"/>
            <a:ext cx="8081960" cy="5526875"/>
          </a:xfrm>
          <a:prstGeom prst="rect">
            <a:avLst/>
          </a:prstGeom>
          <a:solidFill>
            <a:srgbClr val="F3F6FB"/>
          </a:solidFill>
          <a:ln>
            <a:noFill/>
          </a:ln>
        </p:spPr>
        <p:txBody>
          <a:bodyPr spcFirstLastPara="1" wrap="square" lIns="182850" tIns="0" rIns="182850" bIns="0" anchor="t" anchorCtr="0">
            <a:norm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884" name="Google Shape;15884;p1351"/>
          <p:cNvSpPr txBox="1">
            <a:spLocks noGrp="1"/>
          </p:cNvSpPr>
          <p:nvPr>
            <p:ph type="body" idx="3"/>
          </p:nvPr>
        </p:nvSpPr>
        <p:spPr>
          <a:xfrm>
            <a:off x="9258302" y="2521740"/>
            <a:ext cx="8115305"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885" name="Google Shape;15885;p1351"/>
          <p:cNvSpPr txBox="1">
            <a:spLocks noGrp="1"/>
          </p:cNvSpPr>
          <p:nvPr>
            <p:ph type="body" idx="4"/>
          </p:nvPr>
        </p:nvSpPr>
        <p:spPr>
          <a:xfrm>
            <a:off x="9258302" y="3757609"/>
            <a:ext cx="8115305" cy="5526875"/>
          </a:xfrm>
          <a:prstGeom prst="rect">
            <a:avLst/>
          </a:prstGeom>
          <a:solidFill>
            <a:srgbClr val="F3F6FB"/>
          </a:solidFill>
          <a:ln>
            <a:noFill/>
          </a:ln>
        </p:spPr>
        <p:txBody>
          <a:bodyPr spcFirstLastPara="1" wrap="square" lIns="182850" tIns="0" rIns="182850" bIns="0" anchor="t" anchorCtr="0">
            <a:no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886" name="Google Shape;15886;p1351"/>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5887" name="Google Shape;15887;p1351"/>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5888" name="Google Shape;15888;p1351"/>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621.xml><?xml version="1.0" encoding="utf-8"?>
<p:sldLayout xmlns:a="http://schemas.openxmlformats.org/drawingml/2006/main" xmlns:r="http://schemas.openxmlformats.org/officeDocument/2006/relationships" xmlns:p="http://schemas.openxmlformats.org/presentationml/2006/main" matchingName="End">
  <p:cSld name="End">
    <p:spTree>
      <p:nvGrpSpPr>
        <p:cNvPr id="1" name="Shape 15889"/>
        <p:cNvGrpSpPr/>
        <p:nvPr/>
      </p:nvGrpSpPr>
      <p:grpSpPr>
        <a:xfrm>
          <a:off x="0" y="0"/>
          <a:ext cx="0" cy="0"/>
          <a:chOff x="0" y="0"/>
          <a:chExt cx="0" cy="0"/>
        </a:xfrm>
      </p:grpSpPr>
      <p:grpSp>
        <p:nvGrpSpPr>
          <p:cNvPr id="15890" name="Google Shape;15890;p1352"/>
          <p:cNvGrpSpPr/>
          <p:nvPr/>
        </p:nvGrpSpPr>
        <p:grpSpPr>
          <a:xfrm>
            <a:off x="0" y="0"/>
            <a:ext cx="18287994" cy="3223245"/>
            <a:chOff x="0" y="0"/>
            <a:chExt cx="12191996" cy="2148830"/>
          </a:xfrm>
        </p:grpSpPr>
        <p:sp>
          <p:nvSpPr>
            <p:cNvPr id="15891" name="Google Shape;15891;p1352"/>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5892" name="Google Shape;15892;p1352"/>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sp>
        <p:nvSpPr>
          <p:cNvPr id="15893" name="Google Shape;15893;p1352"/>
          <p:cNvSpPr/>
          <p:nvPr/>
        </p:nvSpPr>
        <p:spPr>
          <a:xfrm>
            <a:off x="1353549" y="2276542"/>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5894" name="Google Shape;15894;p1352"/>
          <p:cNvSpPr txBox="1">
            <a:spLocks noGrp="1"/>
          </p:cNvSpPr>
          <p:nvPr>
            <p:ph type="body" idx="1"/>
          </p:nvPr>
        </p:nvSpPr>
        <p:spPr>
          <a:xfrm>
            <a:off x="1828796" y="5143502"/>
            <a:ext cx="8373974" cy="2120342"/>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895" name="Google Shape;15895;p1352"/>
          <p:cNvSpPr txBox="1">
            <a:spLocks noGrp="1"/>
          </p:cNvSpPr>
          <p:nvPr>
            <p:ph type="title"/>
          </p:nvPr>
        </p:nvSpPr>
        <p:spPr>
          <a:xfrm>
            <a:off x="1828796" y="2831229"/>
            <a:ext cx="8373974" cy="161739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5896" name="Google Shape;15896;p1352"/>
          <p:cNvPicPr preferRelativeResize="0"/>
          <p:nvPr/>
        </p:nvPicPr>
        <p:blipFill rotWithShape="1">
          <a:blip r:embed="rId2">
            <a:alphaModFix/>
          </a:blip>
          <a:srcRect/>
          <a:stretch/>
        </p:blipFill>
        <p:spPr>
          <a:xfrm>
            <a:off x="1353549" y="342557"/>
            <a:ext cx="3037970" cy="1367910"/>
          </a:xfrm>
          <a:prstGeom prst="rect">
            <a:avLst/>
          </a:prstGeom>
          <a:noFill/>
          <a:ln>
            <a:noFill/>
          </a:ln>
        </p:spPr>
      </p:pic>
    </p:spTree>
  </p:cSld>
  <p:clrMapOvr>
    <a:masterClrMapping/>
  </p:clrMapOvr>
</p:sldLayout>
</file>

<file path=ppt/slideLayouts/slideLayout1622.xml><?xml version="1.0" encoding="utf-8"?>
<p:sldLayout xmlns:a="http://schemas.openxmlformats.org/drawingml/2006/main" xmlns:r="http://schemas.openxmlformats.org/officeDocument/2006/relationships" xmlns:p="http://schemas.openxmlformats.org/presentationml/2006/main" matchingName="Quotation 2">
  <p:cSld name="Quotation 2">
    <p:spTree>
      <p:nvGrpSpPr>
        <p:cNvPr id="1" name="Shape 15897"/>
        <p:cNvGrpSpPr/>
        <p:nvPr/>
      </p:nvGrpSpPr>
      <p:grpSpPr>
        <a:xfrm>
          <a:off x="0" y="0"/>
          <a:ext cx="0" cy="0"/>
          <a:chOff x="0" y="0"/>
          <a:chExt cx="0" cy="0"/>
        </a:xfrm>
      </p:grpSpPr>
      <p:sp>
        <p:nvSpPr>
          <p:cNvPr id="15898" name="Google Shape;15898;p1353"/>
          <p:cNvSpPr/>
          <p:nvPr/>
        </p:nvSpPr>
        <p:spPr>
          <a:xfrm>
            <a:off x="2141040" y="2081802"/>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5899" name="Google Shape;15899;p1353"/>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900" name="Google Shape;15900;p1353"/>
          <p:cNvSpPr txBox="1">
            <a:spLocks noGrp="1"/>
          </p:cNvSpPr>
          <p:nvPr>
            <p:ph type="body" idx="1"/>
          </p:nvPr>
        </p:nvSpPr>
        <p:spPr>
          <a:xfrm>
            <a:off x="2141040" y="7511185"/>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901" name="Google Shape;15901;p1353"/>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5902" name="Google Shape;15902;p1353"/>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5903" name="Google Shape;15903;p1353"/>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5904" name="Google Shape;15904;p1353"/>
          <p:cNvGrpSpPr/>
          <p:nvPr/>
        </p:nvGrpSpPr>
        <p:grpSpPr>
          <a:xfrm>
            <a:off x="10787318" y="0"/>
            <a:ext cx="7500690" cy="2138982"/>
            <a:chOff x="7191545" y="0"/>
            <a:chExt cx="5000460" cy="1425988"/>
          </a:xfrm>
        </p:grpSpPr>
        <p:pic>
          <p:nvPicPr>
            <p:cNvPr id="15905" name="Google Shape;15905;p1353"/>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906" name="Google Shape;15906;p1353"/>
            <p:cNvGrpSpPr/>
            <p:nvPr/>
          </p:nvGrpSpPr>
          <p:grpSpPr>
            <a:xfrm>
              <a:off x="7191545" y="0"/>
              <a:ext cx="5000460" cy="1425988"/>
              <a:chOff x="7191545" y="0"/>
              <a:chExt cx="5000460" cy="1425988"/>
            </a:xfrm>
          </p:grpSpPr>
          <p:sp>
            <p:nvSpPr>
              <p:cNvPr id="15907" name="Google Shape;15907;p1353"/>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5908" name="Google Shape;15908;p1353"/>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5909" name="Google Shape;15909;p1353" descr="Open quotation mark with solid fill"/>
          <p:cNvPicPr preferRelativeResize="0"/>
          <p:nvPr/>
        </p:nvPicPr>
        <p:blipFill rotWithShape="1">
          <a:blip r:embed="rId3">
            <a:alphaModFix/>
          </a:blip>
          <a:srcRect/>
          <a:stretch/>
        </p:blipFill>
        <p:spPr>
          <a:xfrm>
            <a:off x="167269" y="204795"/>
            <a:ext cx="3055142" cy="3055142"/>
          </a:xfrm>
          <a:prstGeom prst="rect">
            <a:avLst/>
          </a:prstGeom>
          <a:noFill/>
          <a:ln>
            <a:noFill/>
          </a:ln>
        </p:spPr>
      </p:pic>
    </p:spTree>
  </p:cSld>
  <p:clrMapOvr>
    <a:masterClrMapping/>
  </p:clrMapOvr>
</p:sldLayout>
</file>

<file path=ppt/slideLayouts/slideLayout1623.xml><?xml version="1.0" encoding="utf-8"?>
<p:sldLayout xmlns:a="http://schemas.openxmlformats.org/drawingml/2006/main" xmlns:r="http://schemas.openxmlformats.org/officeDocument/2006/relationships" xmlns:p="http://schemas.openxmlformats.org/presentationml/2006/main" matchingName="1_Cover 2">
  <p:cSld name="1_Cover 2">
    <p:spTree>
      <p:nvGrpSpPr>
        <p:cNvPr id="1" name="Shape 15910"/>
        <p:cNvGrpSpPr/>
        <p:nvPr/>
      </p:nvGrpSpPr>
      <p:grpSpPr>
        <a:xfrm>
          <a:off x="0" y="0"/>
          <a:ext cx="0" cy="0"/>
          <a:chOff x="0" y="0"/>
          <a:chExt cx="0" cy="0"/>
        </a:xfrm>
      </p:grpSpPr>
      <p:sp>
        <p:nvSpPr>
          <p:cNvPr id="15911" name="Google Shape;15911;p1354"/>
          <p:cNvSpPr/>
          <p:nvPr/>
        </p:nvSpPr>
        <p:spPr>
          <a:xfrm>
            <a:off x="1353549" y="1941625"/>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5912" name="Google Shape;15912;p1354"/>
          <p:cNvSpPr txBox="1">
            <a:spLocks noGrp="1"/>
          </p:cNvSpPr>
          <p:nvPr>
            <p:ph type="title"/>
          </p:nvPr>
        </p:nvSpPr>
        <p:spPr>
          <a:xfrm>
            <a:off x="2119958" y="2341992"/>
            <a:ext cx="7791648" cy="273951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913" name="Google Shape;15913;p1354"/>
          <p:cNvSpPr txBox="1">
            <a:spLocks noGrp="1"/>
          </p:cNvSpPr>
          <p:nvPr>
            <p:ph type="subTitle" idx="1"/>
          </p:nvPr>
        </p:nvSpPr>
        <p:spPr>
          <a:xfrm>
            <a:off x="2119958" y="5650292"/>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5914" name="Google Shape;15914;p1354"/>
          <p:cNvGrpSpPr/>
          <p:nvPr/>
        </p:nvGrpSpPr>
        <p:grpSpPr>
          <a:xfrm>
            <a:off x="0" y="7530524"/>
            <a:ext cx="18287994" cy="2756477"/>
            <a:chOff x="0" y="5020348"/>
            <a:chExt cx="12191996" cy="1837651"/>
          </a:xfrm>
        </p:grpSpPr>
        <p:sp>
          <p:nvSpPr>
            <p:cNvPr id="15915" name="Google Shape;15915;p1354"/>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5916" name="Google Shape;15916;p1354"/>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5917" name="Google Shape;15917;p1354"/>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1624.xml><?xml version="1.0" encoding="utf-8"?>
<p:sldLayout xmlns:a="http://schemas.openxmlformats.org/drawingml/2006/main" xmlns:r="http://schemas.openxmlformats.org/officeDocument/2006/relationships" xmlns:p="http://schemas.openxmlformats.org/presentationml/2006/main" matchingName="1_Divider 3">
  <p:cSld name="1_Divider 3">
    <p:spTree>
      <p:nvGrpSpPr>
        <p:cNvPr id="1" name="Shape 15918"/>
        <p:cNvGrpSpPr/>
        <p:nvPr/>
      </p:nvGrpSpPr>
      <p:grpSpPr>
        <a:xfrm>
          <a:off x="0" y="0"/>
          <a:ext cx="0" cy="0"/>
          <a:chOff x="0" y="0"/>
          <a:chExt cx="0" cy="0"/>
        </a:xfrm>
      </p:grpSpPr>
      <p:grpSp>
        <p:nvGrpSpPr>
          <p:cNvPr id="15919" name="Google Shape;15919;p1355"/>
          <p:cNvGrpSpPr/>
          <p:nvPr/>
        </p:nvGrpSpPr>
        <p:grpSpPr>
          <a:xfrm>
            <a:off x="0" y="7530524"/>
            <a:ext cx="18287994" cy="2756477"/>
            <a:chOff x="0" y="5020348"/>
            <a:chExt cx="12191996" cy="1837651"/>
          </a:xfrm>
        </p:grpSpPr>
        <p:sp>
          <p:nvSpPr>
            <p:cNvPr id="15920" name="Google Shape;15920;p1355"/>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5921" name="Google Shape;15921;p1355"/>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5922" name="Google Shape;15922;p1355"/>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5923" name="Google Shape;15923;p1355"/>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5924" name="Google Shape;15924;p1355"/>
          <p:cNvSpPr txBox="1">
            <a:spLocks noGrp="1"/>
          </p:cNvSpPr>
          <p:nvPr>
            <p:ph type="title"/>
          </p:nvPr>
        </p:nvSpPr>
        <p:spPr>
          <a:xfrm>
            <a:off x="2119958" y="1052623"/>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925" name="Google Shape;15925;p1355"/>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625.xml><?xml version="1.0" encoding="utf-8"?>
<p:sldLayout xmlns:a="http://schemas.openxmlformats.org/drawingml/2006/main" xmlns:r="http://schemas.openxmlformats.org/officeDocument/2006/relationships" xmlns:p="http://schemas.openxmlformats.org/presentationml/2006/main" matchingName="1_Photo Slide 2">
  <p:cSld name="1_Photo Slide 2">
    <p:spTree>
      <p:nvGrpSpPr>
        <p:cNvPr id="1" name="Shape 15926"/>
        <p:cNvGrpSpPr/>
        <p:nvPr/>
      </p:nvGrpSpPr>
      <p:grpSpPr>
        <a:xfrm>
          <a:off x="0" y="0"/>
          <a:ext cx="0" cy="0"/>
          <a:chOff x="0" y="0"/>
          <a:chExt cx="0" cy="0"/>
        </a:xfrm>
      </p:grpSpPr>
      <p:sp>
        <p:nvSpPr>
          <p:cNvPr id="15927" name="Google Shape;15927;p1356"/>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5928" name="Google Shape;15928;p1356"/>
          <p:cNvCxnSpPr/>
          <p:nvPr/>
        </p:nvCxnSpPr>
        <p:spPr>
          <a:xfrm>
            <a:off x="685802"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5929" name="Google Shape;15929;p1356"/>
          <p:cNvGrpSpPr/>
          <p:nvPr/>
        </p:nvGrpSpPr>
        <p:grpSpPr>
          <a:xfrm>
            <a:off x="2" y="8069138"/>
            <a:ext cx="4211045" cy="1130843"/>
            <a:chOff x="0" y="5379424"/>
            <a:chExt cx="2807363" cy="753895"/>
          </a:xfrm>
        </p:grpSpPr>
        <p:sp>
          <p:nvSpPr>
            <p:cNvPr id="15930" name="Google Shape;15930;p1356"/>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5931" name="Google Shape;15931;p1356"/>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grpSp>
      <p:pic>
        <p:nvPicPr>
          <p:cNvPr id="15932" name="Google Shape;15932;p1356"/>
          <p:cNvPicPr preferRelativeResize="0"/>
          <p:nvPr/>
        </p:nvPicPr>
        <p:blipFill rotWithShape="1">
          <a:blip r:embed="rId2">
            <a:alphaModFix/>
          </a:blip>
          <a:srcRect/>
          <a:stretch/>
        </p:blipFill>
        <p:spPr>
          <a:xfrm>
            <a:off x="770018" y="6578303"/>
            <a:ext cx="3037970" cy="1367910"/>
          </a:xfrm>
          <a:prstGeom prst="rect">
            <a:avLst/>
          </a:prstGeom>
          <a:noFill/>
          <a:ln>
            <a:noFill/>
          </a:ln>
        </p:spPr>
      </p:pic>
    </p:spTree>
  </p:cSld>
  <p:clrMapOvr>
    <a:masterClrMapping/>
  </p:clrMapOvr>
</p:sldLayout>
</file>

<file path=ppt/slideLayouts/slideLayout1626.xml><?xml version="1.0" encoding="utf-8"?>
<p:sldLayout xmlns:a="http://schemas.openxmlformats.org/drawingml/2006/main" xmlns:r="http://schemas.openxmlformats.org/officeDocument/2006/relationships" xmlns:p="http://schemas.openxmlformats.org/presentationml/2006/main" matchingName="1_Quotation">
  <p:cSld name="1_Quotation">
    <p:spTree>
      <p:nvGrpSpPr>
        <p:cNvPr id="1" name="Shape 15933"/>
        <p:cNvGrpSpPr/>
        <p:nvPr/>
      </p:nvGrpSpPr>
      <p:grpSpPr>
        <a:xfrm>
          <a:off x="0" y="0"/>
          <a:ext cx="0" cy="0"/>
          <a:chOff x="0" y="0"/>
          <a:chExt cx="0" cy="0"/>
        </a:xfrm>
      </p:grpSpPr>
      <p:sp>
        <p:nvSpPr>
          <p:cNvPr id="15934" name="Google Shape;15934;p1357"/>
          <p:cNvSpPr/>
          <p:nvPr/>
        </p:nvSpPr>
        <p:spPr>
          <a:xfrm>
            <a:off x="2141040" y="2081802"/>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5935" name="Google Shape;15935;p1357"/>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936" name="Google Shape;15936;p1357"/>
          <p:cNvSpPr txBox="1">
            <a:spLocks noGrp="1"/>
          </p:cNvSpPr>
          <p:nvPr>
            <p:ph type="body" idx="1"/>
          </p:nvPr>
        </p:nvSpPr>
        <p:spPr>
          <a:xfrm>
            <a:off x="2141040" y="7511185"/>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937" name="Google Shape;15937;p1357"/>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5938" name="Google Shape;15938;p1357"/>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5939" name="Google Shape;15939;p1357"/>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5940" name="Google Shape;15940;p1357"/>
          <p:cNvGrpSpPr/>
          <p:nvPr/>
        </p:nvGrpSpPr>
        <p:grpSpPr>
          <a:xfrm>
            <a:off x="10787318" y="0"/>
            <a:ext cx="7500690" cy="2138982"/>
            <a:chOff x="7191545" y="0"/>
            <a:chExt cx="5000460" cy="1425988"/>
          </a:xfrm>
        </p:grpSpPr>
        <p:pic>
          <p:nvPicPr>
            <p:cNvPr id="15941" name="Google Shape;15941;p1357"/>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942" name="Google Shape;15942;p1357"/>
            <p:cNvGrpSpPr/>
            <p:nvPr/>
          </p:nvGrpSpPr>
          <p:grpSpPr>
            <a:xfrm>
              <a:off x="7191545" y="0"/>
              <a:ext cx="5000460" cy="1425988"/>
              <a:chOff x="7191545" y="0"/>
              <a:chExt cx="5000460" cy="1425988"/>
            </a:xfrm>
          </p:grpSpPr>
          <p:sp>
            <p:nvSpPr>
              <p:cNvPr id="15943" name="Google Shape;15943;p1357"/>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5944" name="Google Shape;15944;p1357"/>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5945" name="Google Shape;15945;p1357" descr="Open quotation mark with solid fill"/>
          <p:cNvPicPr preferRelativeResize="0"/>
          <p:nvPr/>
        </p:nvPicPr>
        <p:blipFill rotWithShape="1">
          <a:blip r:embed="rId3">
            <a:alphaModFix/>
          </a:blip>
          <a:srcRect/>
          <a:stretch/>
        </p:blipFill>
        <p:spPr>
          <a:xfrm>
            <a:off x="167269" y="204795"/>
            <a:ext cx="3055142" cy="3055142"/>
          </a:xfrm>
          <a:prstGeom prst="rect">
            <a:avLst/>
          </a:prstGeom>
          <a:noFill/>
          <a:ln>
            <a:noFill/>
          </a:ln>
        </p:spPr>
      </p:pic>
    </p:spTree>
  </p:cSld>
  <p:clrMapOvr>
    <a:masterClrMapping/>
  </p:clrMapOvr>
</p:sldLayout>
</file>

<file path=ppt/slideLayouts/slideLayout1627.xml><?xml version="1.0" encoding="utf-8"?>
<p:sldLayout xmlns:a="http://schemas.openxmlformats.org/drawingml/2006/main" xmlns:r="http://schemas.openxmlformats.org/officeDocument/2006/relationships" xmlns:p="http://schemas.openxmlformats.org/presentationml/2006/main" matchingName="1_Title and Content 8">
  <p:cSld name="1_Title and Content 8">
    <p:spTree>
      <p:nvGrpSpPr>
        <p:cNvPr id="1" name="Shape 15946"/>
        <p:cNvGrpSpPr/>
        <p:nvPr/>
      </p:nvGrpSpPr>
      <p:grpSpPr>
        <a:xfrm>
          <a:off x="0" y="0"/>
          <a:ext cx="0" cy="0"/>
          <a:chOff x="0" y="0"/>
          <a:chExt cx="0" cy="0"/>
        </a:xfrm>
      </p:grpSpPr>
      <p:grpSp>
        <p:nvGrpSpPr>
          <p:cNvPr id="15947" name="Google Shape;15947;p1358"/>
          <p:cNvGrpSpPr/>
          <p:nvPr/>
        </p:nvGrpSpPr>
        <p:grpSpPr>
          <a:xfrm>
            <a:off x="10787318" y="0"/>
            <a:ext cx="7500690" cy="2138982"/>
            <a:chOff x="7191545" y="0"/>
            <a:chExt cx="5000460" cy="1425988"/>
          </a:xfrm>
        </p:grpSpPr>
        <p:pic>
          <p:nvPicPr>
            <p:cNvPr id="15948" name="Google Shape;15948;p1358"/>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949" name="Google Shape;15949;p1358"/>
            <p:cNvGrpSpPr/>
            <p:nvPr/>
          </p:nvGrpSpPr>
          <p:grpSpPr>
            <a:xfrm>
              <a:off x="7191545" y="0"/>
              <a:ext cx="5000460" cy="1425988"/>
              <a:chOff x="7191545" y="0"/>
              <a:chExt cx="5000460" cy="1425988"/>
            </a:xfrm>
          </p:grpSpPr>
          <p:sp>
            <p:nvSpPr>
              <p:cNvPr id="15950" name="Google Shape;15950;p1358"/>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5951" name="Google Shape;15951;p1358"/>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5952" name="Google Shape;15952;p1358"/>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953" name="Google Shape;15953;p1358"/>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954" name="Google Shape;15954;p1358"/>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5955" name="Google Shape;15955;p1358"/>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5956" name="Google Shape;15956;p1358"/>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628.xml><?xml version="1.0" encoding="utf-8"?>
<p:sldLayout xmlns:a="http://schemas.openxmlformats.org/drawingml/2006/main" xmlns:r="http://schemas.openxmlformats.org/officeDocument/2006/relationships" xmlns:p="http://schemas.openxmlformats.org/presentationml/2006/main" matchingName="1_Two Content 2">
  <p:cSld name="1_Two Content 2">
    <p:spTree>
      <p:nvGrpSpPr>
        <p:cNvPr id="1" name="Shape 15957"/>
        <p:cNvGrpSpPr/>
        <p:nvPr/>
      </p:nvGrpSpPr>
      <p:grpSpPr>
        <a:xfrm>
          <a:off x="0" y="0"/>
          <a:ext cx="0" cy="0"/>
          <a:chOff x="0" y="0"/>
          <a:chExt cx="0" cy="0"/>
        </a:xfrm>
      </p:grpSpPr>
      <p:sp>
        <p:nvSpPr>
          <p:cNvPr id="15958" name="Google Shape;15958;p1359"/>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959" name="Google Shape;15959;p1359"/>
          <p:cNvSpPr txBox="1">
            <a:spLocks noGrp="1"/>
          </p:cNvSpPr>
          <p:nvPr>
            <p:ph type="body" idx="1"/>
          </p:nvPr>
        </p:nvSpPr>
        <p:spPr>
          <a:xfrm>
            <a:off x="914407"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5960" name="Google Shape;15960;p1359"/>
          <p:cNvGrpSpPr/>
          <p:nvPr/>
        </p:nvGrpSpPr>
        <p:grpSpPr>
          <a:xfrm>
            <a:off x="10787318" y="0"/>
            <a:ext cx="7500690" cy="2138982"/>
            <a:chOff x="7191545" y="0"/>
            <a:chExt cx="5000460" cy="1425988"/>
          </a:xfrm>
        </p:grpSpPr>
        <p:pic>
          <p:nvPicPr>
            <p:cNvPr id="15961" name="Google Shape;15961;p135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962" name="Google Shape;15962;p1359"/>
            <p:cNvGrpSpPr/>
            <p:nvPr/>
          </p:nvGrpSpPr>
          <p:grpSpPr>
            <a:xfrm>
              <a:off x="7191545" y="0"/>
              <a:ext cx="5000460" cy="1425988"/>
              <a:chOff x="7191545" y="0"/>
              <a:chExt cx="5000460" cy="1425988"/>
            </a:xfrm>
          </p:grpSpPr>
          <p:sp>
            <p:nvSpPr>
              <p:cNvPr id="15963" name="Google Shape;15963;p135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5964" name="Google Shape;15964;p135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5965" name="Google Shape;15965;p1359"/>
          <p:cNvSpPr txBox="1">
            <a:spLocks noGrp="1"/>
          </p:cNvSpPr>
          <p:nvPr>
            <p:ph type="body" idx="2"/>
          </p:nvPr>
        </p:nvSpPr>
        <p:spPr>
          <a:xfrm>
            <a:off x="9258302"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966" name="Google Shape;15966;p1359"/>
          <p:cNvSpPr txBox="1">
            <a:spLocks noGrp="1"/>
          </p:cNvSpPr>
          <p:nvPr>
            <p:ph type="sldNum" idx="12"/>
          </p:nvPr>
        </p:nvSpPr>
        <p:spPr>
          <a:xfrm>
            <a:off x="13258790"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5967" name="Google Shape;15967;p1359"/>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5968" name="Google Shape;15968;p1359"/>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629.xml><?xml version="1.0" encoding="utf-8"?>
<p:sldLayout xmlns:a="http://schemas.openxmlformats.org/drawingml/2006/main" xmlns:r="http://schemas.openxmlformats.org/officeDocument/2006/relationships" xmlns:p="http://schemas.openxmlformats.org/presentationml/2006/main" matchingName="1_TWO_OBJECTS_WITH_TEXT">
  <p:cSld name="1_TWO_OBJECTS_WITH_TEXT">
    <p:spTree>
      <p:nvGrpSpPr>
        <p:cNvPr id="1" name="Shape 15969"/>
        <p:cNvGrpSpPr/>
        <p:nvPr/>
      </p:nvGrpSpPr>
      <p:grpSpPr>
        <a:xfrm>
          <a:off x="0" y="0"/>
          <a:ext cx="0" cy="0"/>
          <a:chOff x="0" y="0"/>
          <a:chExt cx="0" cy="0"/>
        </a:xfrm>
      </p:grpSpPr>
      <p:grpSp>
        <p:nvGrpSpPr>
          <p:cNvPr id="15970" name="Google Shape;15970;p1360"/>
          <p:cNvGrpSpPr/>
          <p:nvPr/>
        </p:nvGrpSpPr>
        <p:grpSpPr>
          <a:xfrm>
            <a:off x="10787318" y="0"/>
            <a:ext cx="7500690" cy="2138982"/>
            <a:chOff x="7191545" y="0"/>
            <a:chExt cx="5000460" cy="1425988"/>
          </a:xfrm>
        </p:grpSpPr>
        <p:pic>
          <p:nvPicPr>
            <p:cNvPr id="15971" name="Google Shape;15971;p136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972" name="Google Shape;15972;p1360"/>
            <p:cNvGrpSpPr/>
            <p:nvPr/>
          </p:nvGrpSpPr>
          <p:grpSpPr>
            <a:xfrm>
              <a:off x="7191545" y="0"/>
              <a:ext cx="5000460" cy="1425988"/>
              <a:chOff x="7191545" y="0"/>
              <a:chExt cx="5000460" cy="1425988"/>
            </a:xfrm>
          </p:grpSpPr>
          <p:sp>
            <p:nvSpPr>
              <p:cNvPr id="15973" name="Google Shape;15973;p136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5974" name="Google Shape;15974;p136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5975" name="Google Shape;15975;p1360"/>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976" name="Google Shape;15976;p1360"/>
          <p:cNvSpPr txBox="1">
            <a:spLocks noGrp="1"/>
          </p:cNvSpPr>
          <p:nvPr>
            <p:ph type="body" idx="1"/>
          </p:nvPr>
        </p:nvSpPr>
        <p:spPr>
          <a:xfrm>
            <a:off x="914406" y="2521740"/>
            <a:ext cx="8081960"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977" name="Google Shape;15977;p1360"/>
          <p:cNvSpPr txBox="1">
            <a:spLocks noGrp="1"/>
          </p:cNvSpPr>
          <p:nvPr>
            <p:ph type="body" idx="2"/>
          </p:nvPr>
        </p:nvSpPr>
        <p:spPr>
          <a:xfrm>
            <a:off x="914406" y="3757609"/>
            <a:ext cx="8081960" cy="5526875"/>
          </a:xfrm>
          <a:prstGeom prst="rect">
            <a:avLst/>
          </a:prstGeom>
          <a:solidFill>
            <a:srgbClr val="F3F6FB"/>
          </a:solidFill>
          <a:ln>
            <a:noFill/>
          </a:ln>
        </p:spPr>
        <p:txBody>
          <a:bodyPr spcFirstLastPara="1" wrap="square" lIns="182850" tIns="0" rIns="182850" bIns="0" anchor="t" anchorCtr="0">
            <a:norm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978" name="Google Shape;15978;p1360"/>
          <p:cNvSpPr txBox="1">
            <a:spLocks noGrp="1"/>
          </p:cNvSpPr>
          <p:nvPr>
            <p:ph type="body" idx="3"/>
          </p:nvPr>
        </p:nvSpPr>
        <p:spPr>
          <a:xfrm>
            <a:off x="9258302" y="2521740"/>
            <a:ext cx="8115305"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979" name="Google Shape;15979;p1360"/>
          <p:cNvSpPr txBox="1">
            <a:spLocks noGrp="1"/>
          </p:cNvSpPr>
          <p:nvPr>
            <p:ph type="body" idx="4"/>
          </p:nvPr>
        </p:nvSpPr>
        <p:spPr>
          <a:xfrm>
            <a:off x="9258302" y="3757609"/>
            <a:ext cx="8115305" cy="5526875"/>
          </a:xfrm>
          <a:prstGeom prst="rect">
            <a:avLst/>
          </a:prstGeom>
          <a:solidFill>
            <a:srgbClr val="F3F6FB"/>
          </a:solidFill>
          <a:ln>
            <a:noFill/>
          </a:ln>
        </p:spPr>
        <p:txBody>
          <a:bodyPr spcFirstLastPara="1" wrap="square" lIns="182850" tIns="0" rIns="182850" bIns="0" anchor="t" anchorCtr="0">
            <a:no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980" name="Google Shape;15980;p1360"/>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5981" name="Google Shape;15981;p1360"/>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5982" name="Google Shape;15982;p1360"/>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630.xml><?xml version="1.0" encoding="utf-8"?>
<p:sldLayout xmlns:a="http://schemas.openxmlformats.org/drawingml/2006/main" xmlns:r="http://schemas.openxmlformats.org/officeDocument/2006/relationships" xmlns:p="http://schemas.openxmlformats.org/presentationml/2006/main" matchingName="1_TITLE_ONLY">
  <p:cSld name="1_TITLE_ONLY">
    <p:spTree>
      <p:nvGrpSpPr>
        <p:cNvPr id="1" name="Shape 15983"/>
        <p:cNvGrpSpPr/>
        <p:nvPr/>
      </p:nvGrpSpPr>
      <p:grpSpPr>
        <a:xfrm>
          <a:off x="0" y="0"/>
          <a:ext cx="0" cy="0"/>
          <a:chOff x="0" y="0"/>
          <a:chExt cx="0" cy="0"/>
        </a:xfrm>
      </p:grpSpPr>
      <p:grpSp>
        <p:nvGrpSpPr>
          <p:cNvPr id="15984" name="Google Shape;15984;p1361"/>
          <p:cNvGrpSpPr/>
          <p:nvPr/>
        </p:nvGrpSpPr>
        <p:grpSpPr>
          <a:xfrm>
            <a:off x="10787318" y="0"/>
            <a:ext cx="7500690" cy="2138982"/>
            <a:chOff x="7191545" y="0"/>
            <a:chExt cx="5000460" cy="1425988"/>
          </a:xfrm>
        </p:grpSpPr>
        <p:pic>
          <p:nvPicPr>
            <p:cNvPr id="15985" name="Google Shape;15985;p1361"/>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986" name="Google Shape;15986;p1361"/>
            <p:cNvGrpSpPr/>
            <p:nvPr/>
          </p:nvGrpSpPr>
          <p:grpSpPr>
            <a:xfrm>
              <a:off x="7191545" y="0"/>
              <a:ext cx="5000460" cy="1425988"/>
              <a:chOff x="7191545" y="0"/>
              <a:chExt cx="5000460" cy="1425988"/>
            </a:xfrm>
          </p:grpSpPr>
          <p:sp>
            <p:nvSpPr>
              <p:cNvPr id="15987" name="Google Shape;15987;p1361"/>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5988" name="Google Shape;15988;p1361"/>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5989" name="Google Shape;15989;p1361"/>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990" name="Google Shape;15990;p1361"/>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5991" name="Google Shape;15991;p1361"/>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5992" name="Google Shape;15992;p1361"/>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631.xml><?xml version="1.0" encoding="utf-8"?>
<p:sldLayout xmlns:a="http://schemas.openxmlformats.org/drawingml/2006/main" xmlns:r="http://schemas.openxmlformats.org/officeDocument/2006/relationships" xmlns:p="http://schemas.openxmlformats.org/presentationml/2006/main" matchingName="1_End">
  <p:cSld name="1_End">
    <p:spTree>
      <p:nvGrpSpPr>
        <p:cNvPr id="1" name="Shape 15993"/>
        <p:cNvGrpSpPr/>
        <p:nvPr/>
      </p:nvGrpSpPr>
      <p:grpSpPr>
        <a:xfrm>
          <a:off x="0" y="0"/>
          <a:ext cx="0" cy="0"/>
          <a:chOff x="0" y="0"/>
          <a:chExt cx="0" cy="0"/>
        </a:xfrm>
      </p:grpSpPr>
      <p:grpSp>
        <p:nvGrpSpPr>
          <p:cNvPr id="15994" name="Google Shape;15994;p1362"/>
          <p:cNvGrpSpPr/>
          <p:nvPr/>
        </p:nvGrpSpPr>
        <p:grpSpPr>
          <a:xfrm>
            <a:off x="0" y="0"/>
            <a:ext cx="18287994" cy="3223245"/>
            <a:chOff x="0" y="0"/>
            <a:chExt cx="12191996" cy="2148830"/>
          </a:xfrm>
        </p:grpSpPr>
        <p:sp>
          <p:nvSpPr>
            <p:cNvPr id="15995" name="Google Shape;15995;p1362"/>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5996" name="Google Shape;15996;p1362"/>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sp>
        <p:nvSpPr>
          <p:cNvPr id="15997" name="Google Shape;15997;p1362"/>
          <p:cNvSpPr/>
          <p:nvPr/>
        </p:nvSpPr>
        <p:spPr>
          <a:xfrm>
            <a:off x="1353549" y="2276542"/>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5998" name="Google Shape;15998;p1362"/>
          <p:cNvSpPr txBox="1">
            <a:spLocks noGrp="1"/>
          </p:cNvSpPr>
          <p:nvPr>
            <p:ph type="body" idx="1"/>
          </p:nvPr>
        </p:nvSpPr>
        <p:spPr>
          <a:xfrm>
            <a:off x="1828796" y="5143502"/>
            <a:ext cx="8373974" cy="2120342"/>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5999" name="Google Shape;15999;p1362"/>
          <p:cNvSpPr txBox="1">
            <a:spLocks noGrp="1"/>
          </p:cNvSpPr>
          <p:nvPr>
            <p:ph type="title"/>
          </p:nvPr>
        </p:nvSpPr>
        <p:spPr>
          <a:xfrm>
            <a:off x="1828796" y="2831229"/>
            <a:ext cx="8373974" cy="161739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6000" name="Google Shape;16000;p1362"/>
          <p:cNvPicPr preferRelativeResize="0"/>
          <p:nvPr/>
        </p:nvPicPr>
        <p:blipFill rotWithShape="1">
          <a:blip r:embed="rId2">
            <a:alphaModFix/>
          </a:blip>
          <a:srcRect/>
          <a:stretch/>
        </p:blipFill>
        <p:spPr>
          <a:xfrm>
            <a:off x="1353549" y="342557"/>
            <a:ext cx="3037970" cy="1367910"/>
          </a:xfrm>
          <a:prstGeom prst="rect">
            <a:avLst/>
          </a:prstGeom>
          <a:noFill/>
          <a:ln>
            <a:noFill/>
          </a:ln>
        </p:spPr>
      </p:pic>
    </p:spTree>
  </p:cSld>
  <p:clrMapOvr>
    <a:masterClrMapping/>
  </p:clrMapOvr>
</p:sldLayout>
</file>

<file path=ppt/slideLayouts/slideLayout1632.xml><?xml version="1.0" encoding="utf-8"?>
<p:sldLayout xmlns:a="http://schemas.openxmlformats.org/drawingml/2006/main" xmlns:r="http://schemas.openxmlformats.org/officeDocument/2006/relationships" xmlns:p="http://schemas.openxmlformats.org/presentationml/2006/main" matchingName="2_Blank">
  <p:cSld name="2_Blank">
    <p:spTree>
      <p:nvGrpSpPr>
        <p:cNvPr id="1" name="Shape 16001"/>
        <p:cNvGrpSpPr/>
        <p:nvPr/>
      </p:nvGrpSpPr>
      <p:grpSpPr>
        <a:xfrm>
          <a:off x="0" y="0"/>
          <a:ext cx="0" cy="0"/>
          <a:chOff x="0" y="0"/>
          <a:chExt cx="0" cy="0"/>
        </a:xfrm>
      </p:grpSpPr>
      <p:sp>
        <p:nvSpPr>
          <p:cNvPr id="16002" name="Google Shape;16002;p1363"/>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003" name="Google Shape;16003;p1363"/>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004" name="Google Shape;16004;p1363"/>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005" name="Google Shape;16005;p1363"/>
          <p:cNvGrpSpPr/>
          <p:nvPr/>
        </p:nvGrpSpPr>
        <p:grpSpPr>
          <a:xfrm>
            <a:off x="10787318" y="0"/>
            <a:ext cx="7500690" cy="2138982"/>
            <a:chOff x="7191545" y="0"/>
            <a:chExt cx="5000460" cy="1425988"/>
          </a:xfrm>
        </p:grpSpPr>
        <p:pic>
          <p:nvPicPr>
            <p:cNvPr id="16006" name="Google Shape;16006;p1363"/>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007" name="Google Shape;16007;p1363"/>
            <p:cNvGrpSpPr/>
            <p:nvPr/>
          </p:nvGrpSpPr>
          <p:grpSpPr>
            <a:xfrm>
              <a:off x="7191545" y="0"/>
              <a:ext cx="5000460" cy="1425988"/>
              <a:chOff x="7191545" y="0"/>
              <a:chExt cx="5000460" cy="1425988"/>
            </a:xfrm>
          </p:grpSpPr>
          <p:sp>
            <p:nvSpPr>
              <p:cNvPr id="16008" name="Google Shape;16008;p1363"/>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009" name="Google Shape;16009;p1363"/>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Tree>
  </p:cSld>
  <p:clrMapOvr>
    <a:masterClrMapping/>
  </p:clrMapOvr>
</p:sldLayout>
</file>

<file path=ppt/slideLayouts/slideLayout1633.xml><?xml version="1.0" encoding="utf-8"?>
<p:sldLayout xmlns:a="http://schemas.openxmlformats.org/drawingml/2006/main" xmlns:r="http://schemas.openxmlformats.org/officeDocument/2006/relationships" xmlns:p="http://schemas.openxmlformats.org/presentationml/2006/main" matchingName="1_Quotation 2">
  <p:cSld name="1_Quotation 2">
    <p:spTree>
      <p:nvGrpSpPr>
        <p:cNvPr id="1" name="Shape 16010"/>
        <p:cNvGrpSpPr/>
        <p:nvPr/>
      </p:nvGrpSpPr>
      <p:grpSpPr>
        <a:xfrm>
          <a:off x="0" y="0"/>
          <a:ext cx="0" cy="0"/>
          <a:chOff x="0" y="0"/>
          <a:chExt cx="0" cy="0"/>
        </a:xfrm>
      </p:grpSpPr>
      <p:sp>
        <p:nvSpPr>
          <p:cNvPr id="16011" name="Google Shape;16011;p1364"/>
          <p:cNvSpPr/>
          <p:nvPr/>
        </p:nvSpPr>
        <p:spPr>
          <a:xfrm>
            <a:off x="2141040" y="2081802"/>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012" name="Google Shape;16012;p1364"/>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013" name="Google Shape;16013;p1364"/>
          <p:cNvSpPr txBox="1">
            <a:spLocks noGrp="1"/>
          </p:cNvSpPr>
          <p:nvPr>
            <p:ph type="body" idx="1"/>
          </p:nvPr>
        </p:nvSpPr>
        <p:spPr>
          <a:xfrm>
            <a:off x="2141040" y="7511185"/>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014" name="Google Shape;16014;p1364"/>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015" name="Google Shape;16015;p1364"/>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016" name="Google Shape;16016;p1364"/>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017" name="Google Shape;16017;p1364"/>
          <p:cNvGrpSpPr/>
          <p:nvPr/>
        </p:nvGrpSpPr>
        <p:grpSpPr>
          <a:xfrm>
            <a:off x="10787318" y="0"/>
            <a:ext cx="7500690" cy="2138982"/>
            <a:chOff x="7191545" y="0"/>
            <a:chExt cx="5000460" cy="1425988"/>
          </a:xfrm>
        </p:grpSpPr>
        <p:pic>
          <p:nvPicPr>
            <p:cNvPr id="16018" name="Google Shape;16018;p1364"/>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019" name="Google Shape;16019;p1364"/>
            <p:cNvGrpSpPr/>
            <p:nvPr/>
          </p:nvGrpSpPr>
          <p:grpSpPr>
            <a:xfrm>
              <a:off x="7191545" y="0"/>
              <a:ext cx="5000460" cy="1425988"/>
              <a:chOff x="7191545" y="0"/>
              <a:chExt cx="5000460" cy="1425988"/>
            </a:xfrm>
          </p:grpSpPr>
          <p:sp>
            <p:nvSpPr>
              <p:cNvPr id="16020" name="Google Shape;16020;p1364"/>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021" name="Google Shape;16021;p1364"/>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022" name="Google Shape;16022;p1364" descr="Open quotation mark with solid fill"/>
          <p:cNvPicPr preferRelativeResize="0"/>
          <p:nvPr/>
        </p:nvPicPr>
        <p:blipFill rotWithShape="1">
          <a:blip r:embed="rId3">
            <a:alphaModFix/>
          </a:blip>
          <a:srcRect/>
          <a:stretch/>
        </p:blipFill>
        <p:spPr>
          <a:xfrm>
            <a:off x="167269" y="204795"/>
            <a:ext cx="3055142" cy="3055142"/>
          </a:xfrm>
          <a:prstGeom prst="rect">
            <a:avLst/>
          </a:prstGeom>
          <a:noFill/>
          <a:ln>
            <a:noFill/>
          </a:ln>
        </p:spPr>
      </p:pic>
    </p:spTree>
  </p:cSld>
  <p:clrMapOvr>
    <a:masterClrMapping/>
  </p:clrMapOvr>
</p:sldLayout>
</file>

<file path=ppt/slideLayouts/slideLayout1634.xml><?xml version="1.0" encoding="utf-8"?>
<p:sldLayout xmlns:a="http://schemas.openxmlformats.org/drawingml/2006/main" xmlns:r="http://schemas.openxmlformats.org/officeDocument/2006/relationships" xmlns:p="http://schemas.openxmlformats.org/presentationml/2006/main" matchingName="Cover 3">
  <p:cSld name="Cover 3">
    <p:spTree>
      <p:nvGrpSpPr>
        <p:cNvPr id="1" name="Shape 16023"/>
        <p:cNvGrpSpPr/>
        <p:nvPr/>
      </p:nvGrpSpPr>
      <p:grpSpPr>
        <a:xfrm>
          <a:off x="0" y="0"/>
          <a:ext cx="0" cy="0"/>
          <a:chOff x="0" y="0"/>
          <a:chExt cx="0" cy="0"/>
        </a:xfrm>
      </p:grpSpPr>
      <p:sp>
        <p:nvSpPr>
          <p:cNvPr id="16024" name="Google Shape;16024;p1365"/>
          <p:cNvSpPr/>
          <p:nvPr/>
        </p:nvSpPr>
        <p:spPr>
          <a:xfrm>
            <a:off x="1353549" y="1941625"/>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025" name="Google Shape;16025;p1365"/>
          <p:cNvSpPr txBox="1">
            <a:spLocks noGrp="1"/>
          </p:cNvSpPr>
          <p:nvPr>
            <p:ph type="title"/>
          </p:nvPr>
        </p:nvSpPr>
        <p:spPr>
          <a:xfrm>
            <a:off x="2119958" y="2341992"/>
            <a:ext cx="7791648" cy="273951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026" name="Google Shape;16026;p1365"/>
          <p:cNvSpPr txBox="1">
            <a:spLocks noGrp="1"/>
          </p:cNvSpPr>
          <p:nvPr>
            <p:ph type="subTitle" idx="1"/>
          </p:nvPr>
        </p:nvSpPr>
        <p:spPr>
          <a:xfrm>
            <a:off x="2119958" y="5650292"/>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6027" name="Google Shape;16027;p1365"/>
          <p:cNvGrpSpPr/>
          <p:nvPr/>
        </p:nvGrpSpPr>
        <p:grpSpPr>
          <a:xfrm>
            <a:off x="0" y="7530524"/>
            <a:ext cx="18287994" cy="2756477"/>
            <a:chOff x="0" y="5020348"/>
            <a:chExt cx="12191996" cy="1837651"/>
          </a:xfrm>
        </p:grpSpPr>
        <p:sp>
          <p:nvSpPr>
            <p:cNvPr id="16028" name="Google Shape;16028;p1365"/>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029" name="Google Shape;16029;p1365"/>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6030" name="Google Shape;16030;p1365"/>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1635.xml><?xml version="1.0" encoding="utf-8"?>
<p:sldLayout xmlns:a="http://schemas.openxmlformats.org/drawingml/2006/main" xmlns:r="http://schemas.openxmlformats.org/officeDocument/2006/relationships" xmlns:p="http://schemas.openxmlformats.org/presentationml/2006/main" matchingName="Divider 4">
  <p:cSld name="Divider 4">
    <p:spTree>
      <p:nvGrpSpPr>
        <p:cNvPr id="1" name="Shape 16031"/>
        <p:cNvGrpSpPr/>
        <p:nvPr/>
      </p:nvGrpSpPr>
      <p:grpSpPr>
        <a:xfrm>
          <a:off x="0" y="0"/>
          <a:ext cx="0" cy="0"/>
          <a:chOff x="0" y="0"/>
          <a:chExt cx="0" cy="0"/>
        </a:xfrm>
      </p:grpSpPr>
      <p:grpSp>
        <p:nvGrpSpPr>
          <p:cNvPr id="16032" name="Google Shape;16032;p1366"/>
          <p:cNvGrpSpPr/>
          <p:nvPr/>
        </p:nvGrpSpPr>
        <p:grpSpPr>
          <a:xfrm>
            <a:off x="0" y="7530524"/>
            <a:ext cx="18287994" cy="2756477"/>
            <a:chOff x="0" y="5020348"/>
            <a:chExt cx="12191996" cy="1837651"/>
          </a:xfrm>
        </p:grpSpPr>
        <p:sp>
          <p:nvSpPr>
            <p:cNvPr id="16033" name="Google Shape;16033;p1366"/>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034" name="Google Shape;16034;p1366"/>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035" name="Google Shape;16035;p1366"/>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6036" name="Google Shape;16036;p1366"/>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6037" name="Google Shape;16037;p1366"/>
          <p:cNvSpPr txBox="1">
            <a:spLocks noGrp="1"/>
          </p:cNvSpPr>
          <p:nvPr>
            <p:ph type="title"/>
          </p:nvPr>
        </p:nvSpPr>
        <p:spPr>
          <a:xfrm>
            <a:off x="2119958" y="1052623"/>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038" name="Google Shape;16038;p1366"/>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636.xml><?xml version="1.0" encoding="utf-8"?>
<p:sldLayout xmlns:a="http://schemas.openxmlformats.org/drawingml/2006/main" xmlns:r="http://schemas.openxmlformats.org/officeDocument/2006/relationships" xmlns:p="http://schemas.openxmlformats.org/presentationml/2006/main" matchingName="Photo Slide 3">
  <p:cSld name="Photo Slide 3">
    <p:spTree>
      <p:nvGrpSpPr>
        <p:cNvPr id="1" name="Shape 16039"/>
        <p:cNvGrpSpPr/>
        <p:nvPr/>
      </p:nvGrpSpPr>
      <p:grpSpPr>
        <a:xfrm>
          <a:off x="0" y="0"/>
          <a:ext cx="0" cy="0"/>
          <a:chOff x="0" y="0"/>
          <a:chExt cx="0" cy="0"/>
        </a:xfrm>
      </p:grpSpPr>
      <p:sp>
        <p:nvSpPr>
          <p:cNvPr id="16040" name="Google Shape;16040;p1367"/>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6041" name="Google Shape;16041;p1367"/>
          <p:cNvCxnSpPr/>
          <p:nvPr/>
        </p:nvCxnSpPr>
        <p:spPr>
          <a:xfrm>
            <a:off x="685802"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6042" name="Google Shape;16042;p1367"/>
          <p:cNvGrpSpPr/>
          <p:nvPr/>
        </p:nvGrpSpPr>
        <p:grpSpPr>
          <a:xfrm>
            <a:off x="2" y="8069138"/>
            <a:ext cx="4211045" cy="1130843"/>
            <a:chOff x="0" y="5379424"/>
            <a:chExt cx="2807363" cy="753895"/>
          </a:xfrm>
        </p:grpSpPr>
        <p:sp>
          <p:nvSpPr>
            <p:cNvPr id="16043" name="Google Shape;16043;p1367"/>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044" name="Google Shape;16044;p1367"/>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grpSp>
      <p:pic>
        <p:nvPicPr>
          <p:cNvPr id="16045" name="Google Shape;16045;p1367"/>
          <p:cNvPicPr preferRelativeResize="0"/>
          <p:nvPr/>
        </p:nvPicPr>
        <p:blipFill rotWithShape="1">
          <a:blip r:embed="rId2">
            <a:alphaModFix/>
          </a:blip>
          <a:srcRect/>
          <a:stretch/>
        </p:blipFill>
        <p:spPr>
          <a:xfrm>
            <a:off x="770018" y="6578303"/>
            <a:ext cx="3037970" cy="1367910"/>
          </a:xfrm>
          <a:prstGeom prst="rect">
            <a:avLst/>
          </a:prstGeom>
          <a:noFill/>
          <a:ln>
            <a:noFill/>
          </a:ln>
        </p:spPr>
      </p:pic>
    </p:spTree>
  </p:cSld>
  <p:clrMapOvr>
    <a:masterClrMapping/>
  </p:clrMapOvr>
</p:sldLayout>
</file>

<file path=ppt/slideLayouts/slideLayout1637.xml><?xml version="1.0" encoding="utf-8"?>
<p:sldLayout xmlns:a="http://schemas.openxmlformats.org/drawingml/2006/main" xmlns:r="http://schemas.openxmlformats.org/officeDocument/2006/relationships" xmlns:p="http://schemas.openxmlformats.org/presentationml/2006/main" matchingName="Quotation 3">
  <p:cSld name="Quotation 3">
    <p:spTree>
      <p:nvGrpSpPr>
        <p:cNvPr id="1" name="Shape 16046"/>
        <p:cNvGrpSpPr/>
        <p:nvPr/>
      </p:nvGrpSpPr>
      <p:grpSpPr>
        <a:xfrm>
          <a:off x="0" y="0"/>
          <a:ext cx="0" cy="0"/>
          <a:chOff x="0" y="0"/>
          <a:chExt cx="0" cy="0"/>
        </a:xfrm>
      </p:grpSpPr>
      <p:sp>
        <p:nvSpPr>
          <p:cNvPr id="16047" name="Google Shape;16047;p1368"/>
          <p:cNvSpPr/>
          <p:nvPr/>
        </p:nvSpPr>
        <p:spPr>
          <a:xfrm>
            <a:off x="2141040" y="2081802"/>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048" name="Google Shape;16048;p1368"/>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049" name="Google Shape;16049;p1368"/>
          <p:cNvSpPr txBox="1">
            <a:spLocks noGrp="1"/>
          </p:cNvSpPr>
          <p:nvPr>
            <p:ph type="body" idx="1"/>
          </p:nvPr>
        </p:nvSpPr>
        <p:spPr>
          <a:xfrm>
            <a:off x="2141040" y="7511185"/>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050" name="Google Shape;16050;p1368"/>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051" name="Google Shape;16051;p1368"/>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052" name="Google Shape;16052;p1368"/>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053" name="Google Shape;16053;p1368"/>
          <p:cNvGrpSpPr/>
          <p:nvPr/>
        </p:nvGrpSpPr>
        <p:grpSpPr>
          <a:xfrm>
            <a:off x="10787318" y="0"/>
            <a:ext cx="7500690" cy="2138982"/>
            <a:chOff x="7191545" y="0"/>
            <a:chExt cx="5000460" cy="1425988"/>
          </a:xfrm>
        </p:grpSpPr>
        <p:pic>
          <p:nvPicPr>
            <p:cNvPr id="16054" name="Google Shape;16054;p1368"/>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055" name="Google Shape;16055;p1368"/>
            <p:cNvGrpSpPr/>
            <p:nvPr/>
          </p:nvGrpSpPr>
          <p:grpSpPr>
            <a:xfrm>
              <a:off x="7191545" y="0"/>
              <a:ext cx="5000460" cy="1425988"/>
              <a:chOff x="7191545" y="0"/>
              <a:chExt cx="5000460" cy="1425988"/>
            </a:xfrm>
          </p:grpSpPr>
          <p:sp>
            <p:nvSpPr>
              <p:cNvPr id="16056" name="Google Shape;16056;p1368"/>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057" name="Google Shape;16057;p1368"/>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058" name="Google Shape;16058;p1368" descr="Open quotation mark with solid fill"/>
          <p:cNvPicPr preferRelativeResize="0"/>
          <p:nvPr/>
        </p:nvPicPr>
        <p:blipFill rotWithShape="1">
          <a:blip r:embed="rId3">
            <a:alphaModFix/>
          </a:blip>
          <a:srcRect/>
          <a:stretch/>
        </p:blipFill>
        <p:spPr>
          <a:xfrm>
            <a:off x="167269" y="204795"/>
            <a:ext cx="3055142" cy="3055142"/>
          </a:xfrm>
          <a:prstGeom prst="rect">
            <a:avLst/>
          </a:prstGeom>
          <a:noFill/>
          <a:ln>
            <a:noFill/>
          </a:ln>
        </p:spPr>
      </p:pic>
    </p:spTree>
  </p:cSld>
  <p:clrMapOvr>
    <a:masterClrMapping/>
  </p:clrMapOvr>
</p:sldLayout>
</file>

<file path=ppt/slideLayouts/slideLayout1638.xml><?xml version="1.0" encoding="utf-8"?>
<p:sldLayout xmlns:a="http://schemas.openxmlformats.org/drawingml/2006/main" xmlns:r="http://schemas.openxmlformats.org/officeDocument/2006/relationships" xmlns:p="http://schemas.openxmlformats.org/presentationml/2006/main" matchingName="1_Quotation 3">
  <p:cSld name="1_Quotation 3">
    <p:spTree>
      <p:nvGrpSpPr>
        <p:cNvPr id="1" name="Shape 16059"/>
        <p:cNvGrpSpPr/>
        <p:nvPr/>
      </p:nvGrpSpPr>
      <p:grpSpPr>
        <a:xfrm>
          <a:off x="0" y="0"/>
          <a:ext cx="0" cy="0"/>
          <a:chOff x="0" y="0"/>
          <a:chExt cx="0" cy="0"/>
        </a:xfrm>
      </p:grpSpPr>
      <p:sp>
        <p:nvSpPr>
          <p:cNvPr id="16060" name="Google Shape;16060;p1369"/>
          <p:cNvSpPr/>
          <p:nvPr/>
        </p:nvSpPr>
        <p:spPr>
          <a:xfrm>
            <a:off x="2141040" y="2081802"/>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061" name="Google Shape;16061;p1369"/>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062" name="Google Shape;16062;p1369"/>
          <p:cNvSpPr txBox="1">
            <a:spLocks noGrp="1"/>
          </p:cNvSpPr>
          <p:nvPr>
            <p:ph type="body" idx="1"/>
          </p:nvPr>
        </p:nvSpPr>
        <p:spPr>
          <a:xfrm>
            <a:off x="2141040" y="7511185"/>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063" name="Google Shape;16063;p1369"/>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064" name="Google Shape;16064;p1369"/>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065" name="Google Shape;16065;p1369"/>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066" name="Google Shape;16066;p1369"/>
          <p:cNvGrpSpPr/>
          <p:nvPr/>
        </p:nvGrpSpPr>
        <p:grpSpPr>
          <a:xfrm>
            <a:off x="10787318" y="0"/>
            <a:ext cx="7500690" cy="2138982"/>
            <a:chOff x="7191545" y="0"/>
            <a:chExt cx="5000460" cy="1425988"/>
          </a:xfrm>
        </p:grpSpPr>
        <p:pic>
          <p:nvPicPr>
            <p:cNvPr id="16067" name="Google Shape;16067;p136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068" name="Google Shape;16068;p1369"/>
            <p:cNvGrpSpPr/>
            <p:nvPr/>
          </p:nvGrpSpPr>
          <p:grpSpPr>
            <a:xfrm>
              <a:off x="7191545" y="0"/>
              <a:ext cx="5000460" cy="1425988"/>
              <a:chOff x="7191545" y="0"/>
              <a:chExt cx="5000460" cy="1425988"/>
            </a:xfrm>
          </p:grpSpPr>
          <p:sp>
            <p:nvSpPr>
              <p:cNvPr id="16069" name="Google Shape;16069;p136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070" name="Google Shape;16070;p136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071" name="Google Shape;16071;p1369" descr="Open quotation mark with solid fill"/>
          <p:cNvPicPr preferRelativeResize="0"/>
          <p:nvPr/>
        </p:nvPicPr>
        <p:blipFill rotWithShape="1">
          <a:blip r:embed="rId3">
            <a:alphaModFix/>
          </a:blip>
          <a:srcRect/>
          <a:stretch/>
        </p:blipFill>
        <p:spPr>
          <a:xfrm>
            <a:off x="167269" y="204795"/>
            <a:ext cx="3055142" cy="3055142"/>
          </a:xfrm>
          <a:prstGeom prst="rect">
            <a:avLst/>
          </a:prstGeom>
          <a:noFill/>
          <a:ln>
            <a:noFill/>
          </a:ln>
        </p:spPr>
      </p:pic>
    </p:spTree>
  </p:cSld>
  <p:clrMapOvr>
    <a:masterClrMapping/>
  </p:clrMapOvr>
</p:sldLayout>
</file>

<file path=ppt/slideLayouts/slideLayout1639.xml><?xml version="1.0" encoding="utf-8"?>
<p:sldLayout xmlns:a="http://schemas.openxmlformats.org/drawingml/2006/main" xmlns:r="http://schemas.openxmlformats.org/officeDocument/2006/relationships" xmlns:p="http://schemas.openxmlformats.org/presentationml/2006/main" matchingName="Two Content 3">
  <p:cSld name="Two Content 3">
    <p:spTree>
      <p:nvGrpSpPr>
        <p:cNvPr id="1" name="Shape 16072"/>
        <p:cNvGrpSpPr/>
        <p:nvPr/>
      </p:nvGrpSpPr>
      <p:grpSpPr>
        <a:xfrm>
          <a:off x="0" y="0"/>
          <a:ext cx="0" cy="0"/>
          <a:chOff x="0" y="0"/>
          <a:chExt cx="0" cy="0"/>
        </a:xfrm>
      </p:grpSpPr>
      <p:sp>
        <p:nvSpPr>
          <p:cNvPr id="16073" name="Google Shape;16073;p1370"/>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074" name="Google Shape;16074;p1370"/>
          <p:cNvSpPr txBox="1">
            <a:spLocks noGrp="1"/>
          </p:cNvSpPr>
          <p:nvPr>
            <p:ph type="body" idx="1"/>
          </p:nvPr>
        </p:nvSpPr>
        <p:spPr>
          <a:xfrm>
            <a:off x="914407"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6075" name="Google Shape;16075;p1370"/>
          <p:cNvGrpSpPr/>
          <p:nvPr/>
        </p:nvGrpSpPr>
        <p:grpSpPr>
          <a:xfrm>
            <a:off x="10787318" y="0"/>
            <a:ext cx="7500690" cy="2138982"/>
            <a:chOff x="7191545" y="0"/>
            <a:chExt cx="5000460" cy="1425988"/>
          </a:xfrm>
        </p:grpSpPr>
        <p:pic>
          <p:nvPicPr>
            <p:cNvPr id="16076" name="Google Shape;16076;p137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077" name="Google Shape;16077;p1370"/>
            <p:cNvGrpSpPr/>
            <p:nvPr/>
          </p:nvGrpSpPr>
          <p:grpSpPr>
            <a:xfrm>
              <a:off x="7191545" y="0"/>
              <a:ext cx="5000460" cy="1425988"/>
              <a:chOff x="7191545" y="0"/>
              <a:chExt cx="5000460" cy="1425988"/>
            </a:xfrm>
          </p:grpSpPr>
          <p:sp>
            <p:nvSpPr>
              <p:cNvPr id="16078" name="Google Shape;16078;p137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079" name="Google Shape;16079;p137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6080" name="Google Shape;16080;p1370"/>
          <p:cNvSpPr txBox="1">
            <a:spLocks noGrp="1"/>
          </p:cNvSpPr>
          <p:nvPr>
            <p:ph type="body" idx="2"/>
          </p:nvPr>
        </p:nvSpPr>
        <p:spPr>
          <a:xfrm>
            <a:off x="9258302"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081" name="Google Shape;16081;p1370"/>
          <p:cNvSpPr txBox="1">
            <a:spLocks noGrp="1"/>
          </p:cNvSpPr>
          <p:nvPr>
            <p:ph type="sldNum" idx="12"/>
          </p:nvPr>
        </p:nvSpPr>
        <p:spPr>
          <a:xfrm>
            <a:off x="13258790"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082" name="Google Shape;16082;p1370"/>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083" name="Google Shape;16083;p1370"/>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640.xml><?xml version="1.0" encoding="utf-8"?>
<p:sldLayout xmlns:a="http://schemas.openxmlformats.org/drawingml/2006/main" xmlns:r="http://schemas.openxmlformats.org/officeDocument/2006/relationships" xmlns:p="http://schemas.openxmlformats.org/presentationml/2006/main" matchingName="Comparison">
  <p:cSld name="Comparison">
    <p:spTree>
      <p:nvGrpSpPr>
        <p:cNvPr id="1" name="Shape 16084"/>
        <p:cNvGrpSpPr/>
        <p:nvPr/>
      </p:nvGrpSpPr>
      <p:grpSpPr>
        <a:xfrm>
          <a:off x="0" y="0"/>
          <a:ext cx="0" cy="0"/>
          <a:chOff x="0" y="0"/>
          <a:chExt cx="0" cy="0"/>
        </a:xfrm>
      </p:grpSpPr>
      <p:grpSp>
        <p:nvGrpSpPr>
          <p:cNvPr id="16085" name="Google Shape;16085;p1371"/>
          <p:cNvGrpSpPr/>
          <p:nvPr/>
        </p:nvGrpSpPr>
        <p:grpSpPr>
          <a:xfrm>
            <a:off x="10787318" y="0"/>
            <a:ext cx="7500690" cy="2138982"/>
            <a:chOff x="7191545" y="0"/>
            <a:chExt cx="5000460" cy="1425988"/>
          </a:xfrm>
        </p:grpSpPr>
        <p:pic>
          <p:nvPicPr>
            <p:cNvPr id="16086" name="Google Shape;16086;p1371"/>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087" name="Google Shape;16087;p1371"/>
            <p:cNvGrpSpPr/>
            <p:nvPr/>
          </p:nvGrpSpPr>
          <p:grpSpPr>
            <a:xfrm>
              <a:off x="7191545" y="0"/>
              <a:ext cx="5000460" cy="1425988"/>
              <a:chOff x="7191545" y="0"/>
              <a:chExt cx="5000460" cy="1425988"/>
            </a:xfrm>
          </p:grpSpPr>
          <p:sp>
            <p:nvSpPr>
              <p:cNvPr id="16088" name="Google Shape;16088;p1371"/>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089" name="Google Shape;16089;p1371"/>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6090" name="Google Shape;16090;p1371"/>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091" name="Google Shape;16091;p1371"/>
          <p:cNvSpPr txBox="1">
            <a:spLocks noGrp="1"/>
          </p:cNvSpPr>
          <p:nvPr>
            <p:ph type="body" idx="1"/>
          </p:nvPr>
        </p:nvSpPr>
        <p:spPr>
          <a:xfrm>
            <a:off x="914406" y="2521740"/>
            <a:ext cx="8081960"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092" name="Google Shape;16092;p1371"/>
          <p:cNvSpPr txBox="1">
            <a:spLocks noGrp="1"/>
          </p:cNvSpPr>
          <p:nvPr>
            <p:ph type="body" idx="2"/>
          </p:nvPr>
        </p:nvSpPr>
        <p:spPr>
          <a:xfrm>
            <a:off x="914406" y="3757609"/>
            <a:ext cx="8081960" cy="5526875"/>
          </a:xfrm>
          <a:prstGeom prst="rect">
            <a:avLst/>
          </a:prstGeom>
          <a:solidFill>
            <a:srgbClr val="F3F6FB"/>
          </a:solidFill>
          <a:ln>
            <a:noFill/>
          </a:ln>
        </p:spPr>
        <p:txBody>
          <a:bodyPr spcFirstLastPara="1" wrap="square" lIns="182850" tIns="0" rIns="182850" bIns="0" anchor="t" anchorCtr="0">
            <a:norm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093" name="Google Shape;16093;p1371"/>
          <p:cNvSpPr txBox="1">
            <a:spLocks noGrp="1"/>
          </p:cNvSpPr>
          <p:nvPr>
            <p:ph type="body" idx="3"/>
          </p:nvPr>
        </p:nvSpPr>
        <p:spPr>
          <a:xfrm>
            <a:off x="9258302" y="2521740"/>
            <a:ext cx="8115305"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094" name="Google Shape;16094;p1371"/>
          <p:cNvSpPr txBox="1">
            <a:spLocks noGrp="1"/>
          </p:cNvSpPr>
          <p:nvPr>
            <p:ph type="body" idx="4"/>
          </p:nvPr>
        </p:nvSpPr>
        <p:spPr>
          <a:xfrm>
            <a:off x="9258302" y="3757609"/>
            <a:ext cx="8115305" cy="5526875"/>
          </a:xfrm>
          <a:prstGeom prst="rect">
            <a:avLst/>
          </a:prstGeom>
          <a:solidFill>
            <a:srgbClr val="F3F6FB"/>
          </a:solidFill>
          <a:ln>
            <a:noFill/>
          </a:ln>
        </p:spPr>
        <p:txBody>
          <a:bodyPr spcFirstLastPara="1" wrap="square" lIns="182850" tIns="0" rIns="182850" bIns="0" anchor="t" anchorCtr="0">
            <a:no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095" name="Google Shape;16095;p1371"/>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096" name="Google Shape;16096;p1371"/>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097" name="Google Shape;16097;p1371"/>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641.xml><?xml version="1.0" encoding="utf-8"?>
<p:sldLayout xmlns:a="http://schemas.openxmlformats.org/drawingml/2006/main" xmlns:r="http://schemas.openxmlformats.org/officeDocument/2006/relationships" xmlns:p="http://schemas.openxmlformats.org/presentationml/2006/main" matchingName="Title Only">
  <p:cSld name="Title Only">
    <p:spTree>
      <p:nvGrpSpPr>
        <p:cNvPr id="1" name="Shape 16098"/>
        <p:cNvGrpSpPr/>
        <p:nvPr/>
      </p:nvGrpSpPr>
      <p:grpSpPr>
        <a:xfrm>
          <a:off x="0" y="0"/>
          <a:ext cx="0" cy="0"/>
          <a:chOff x="0" y="0"/>
          <a:chExt cx="0" cy="0"/>
        </a:xfrm>
      </p:grpSpPr>
      <p:grpSp>
        <p:nvGrpSpPr>
          <p:cNvPr id="16099" name="Google Shape;16099;p1372"/>
          <p:cNvGrpSpPr/>
          <p:nvPr/>
        </p:nvGrpSpPr>
        <p:grpSpPr>
          <a:xfrm>
            <a:off x="10787318" y="0"/>
            <a:ext cx="7500690" cy="2138982"/>
            <a:chOff x="7191545" y="0"/>
            <a:chExt cx="5000460" cy="1425988"/>
          </a:xfrm>
        </p:grpSpPr>
        <p:pic>
          <p:nvPicPr>
            <p:cNvPr id="16100" name="Google Shape;16100;p137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101" name="Google Shape;16101;p1372"/>
            <p:cNvGrpSpPr/>
            <p:nvPr/>
          </p:nvGrpSpPr>
          <p:grpSpPr>
            <a:xfrm>
              <a:off x="7191545" y="0"/>
              <a:ext cx="5000460" cy="1425988"/>
              <a:chOff x="7191545" y="0"/>
              <a:chExt cx="5000460" cy="1425988"/>
            </a:xfrm>
          </p:grpSpPr>
          <p:sp>
            <p:nvSpPr>
              <p:cNvPr id="16102" name="Google Shape;16102;p137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103" name="Google Shape;16103;p137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6104" name="Google Shape;16104;p1372"/>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105" name="Google Shape;16105;p1372"/>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106" name="Google Shape;16106;p1372"/>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107" name="Google Shape;16107;p1372"/>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642.xml><?xml version="1.0" encoding="utf-8"?>
<p:sldLayout xmlns:a="http://schemas.openxmlformats.org/drawingml/2006/main" xmlns:r="http://schemas.openxmlformats.org/officeDocument/2006/relationships" xmlns:p="http://schemas.openxmlformats.org/presentationml/2006/main" matchingName="End 2">
  <p:cSld name="End 2">
    <p:spTree>
      <p:nvGrpSpPr>
        <p:cNvPr id="1" name="Shape 16108"/>
        <p:cNvGrpSpPr/>
        <p:nvPr/>
      </p:nvGrpSpPr>
      <p:grpSpPr>
        <a:xfrm>
          <a:off x="0" y="0"/>
          <a:ext cx="0" cy="0"/>
          <a:chOff x="0" y="0"/>
          <a:chExt cx="0" cy="0"/>
        </a:xfrm>
      </p:grpSpPr>
      <p:grpSp>
        <p:nvGrpSpPr>
          <p:cNvPr id="16109" name="Google Shape;16109;p1373"/>
          <p:cNvGrpSpPr/>
          <p:nvPr/>
        </p:nvGrpSpPr>
        <p:grpSpPr>
          <a:xfrm>
            <a:off x="0" y="0"/>
            <a:ext cx="18287994" cy="3223245"/>
            <a:chOff x="0" y="0"/>
            <a:chExt cx="12191996" cy="2148830"/>
          </a:xfrm>
        </p:grpSpPr>
        <p:sp>
          <p:nvSpPr>
            <p:cNvPr id="16110" name="Google Shape;16110;p1373"/>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111" name="Google Shape;16111;p1373"/>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sp>
        <p:nvSpPr>
          <p:cNvPr id="16112" name="Google Shape;16112;p1373"/>
          <p:cNvSpPr/>
          <p:nvPr/>
        </p:nvSpPr>
        <p:spPr>
          <a:xfrm>
            <a:off x="1353549" y="2276542"/>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113" name="Google Shape;16113;p1373"/>
          <p:cNvSpPr txBox="1">
            <a:spLocks noGrp="1"/>
          </p:cNvSpPr>
          <p:nvPr>
            <p:ph type="body" idx="1"/>
          </p:nvPr>
        </p:nvSpPr>
        <p:spPr>
          <a:xfrm>
            <a:off x="1828796" y="5143502"/>
            <a:ext cx="8373974" cy="2120342"/>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114" name="Google Shape;16114;p1373"/>
          <p:cNvSpPr txBox="1">
            <a:spLocks noGrp="1"/>
          </p:cNvSpPr>
          <p:nvPr>
            <p:ph type="title"/>
          </p:nvPr>
        </p:nvSpPr>
        <p:spPr>
          <a:xfrm>
            <a:off x="1828796" y="2831229"/>
            <a:ext cx="8373974" cy="161739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6115" name="Google Shape;16115;p1373"/>
          <p:cNvPicPr preferRelativeResize="0"/>
          <p:nvPr/>
        </p:nvPicPr>
        <p:blipFill rotWithShape="1">
          <a:blip r:embed="rId2">
            <a:alphaModFix/>
          </a:blip>
          <a:srcRect/>
          <a:stretch/>
        </p:blipFill>
        <p:spPr>
          <a:xfrm>
            <a:off x="1353549" y="342557"/>
            <a:ext cx="3037970" cy="1367910"/>
          </a:xfrm>
          <a:prstGeom prst="rect">
            <a:avLst/>
          </a:prstGeom>
          <a:noFill/>
          <a:ln>
            <a:noFill/>
          </a:ln>
        </p:spPr>
      </p:pic>
    </p:spTree>
  </p:cSld>
  <p:clrMapOvr>
    <a:masterClrMapping/>
  </p:clrMapOvr>
</p:sldLayout>
</file>

<file path=ppt/slideLayouts/slideLayout1643.xml><?xml version="1.0" encoding="utf-8"?>
<p:sldLayout xmlns:a="http://schemas.openxmlformats.org/drawingml/2006/main" xmlns:r="http://schemas.openxmlformats.org/officeDocument/2006/relationships" xmlns:p="http://schemas.openxmlformats.org/presentationml/2006/main" matchingName="2_Quotation">
  <p:cSld name="2_Quotation">
    <p:spTree>
      <p:nvGrpSpPr>
        <p:cNvPr id="1" name="Shape 16116"/>
        <p:cNvGrpSpPr/>
        <p:nvPr/>
      </p:nvGrpSpPr>
      <p:grpSpPr>
        <a:xfrm>
          <a:off x="0" y="0"/>
          <a:ext cx="0" cy="0"/>
          <a:chOff x="0" y="0"/>
          <a:chExt cx="0" cy="0"/>
        </a:xfrm>
      </p:grpSpPr>
      <p:sp>
        <p:nvSpPr>
          <p:cNvPr id="16117" name="Google Shape;16117;p1374"/>
          <p:cNvSpPr/>
          <p:nvPr/>
        </p:nvSpPr>
        <p:spPr>
          <a:xfrm>
            <a:off x="2141040" y="2081802"/>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118" name="Google Shape;16118;p1374"/>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119" name="Google Shape;16119;p1374"/>
          <p:cNvSpPr txBox="1">
            <a:spLocks noGrp="1"/>
          </p:cNvSpPr>
          <p:nvPr>
            <p:ph type="body" idx="1"/>
          </p:nvPr>
        </p:nvSpPr>
        <p:spPr>
          <a:xfrm>
            <a:off x="2141040" y="7511185"/>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120" name="Google Shape;16120;p1374"/>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121" name="Google Shape;16121;p1374"/>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122" name="Google Shape;16122;p1374"/>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123" name="Google Shape;16123;p1374"/>
          <p:cNvGrpSpPr/>
          <p:nvPr/>
        </p:nvGrpSpPr>
        <p:grpSpPr>
          <a:xfrm>
            <a:off x="10787318" y="0"/>
            <a:ext cx="7500690" cy="2138982"/>
            <a:chOff x="7191545" y="0"/>
            <a:chExt cx="5000460" cy="1425988"/>
          </a:xfrm>
        </p:grpSpPr>
        <p:pic>
          <p:nvPicPr>
            <p:cNvPr id="16124" name="Google Shape;16124;p1374"/>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125" name="Google Shape;16125;p1374"/>
            <p:cNvGrpSpPr/>
            <p:nvPr/>
          </p:nvGrpSpPr>
          <p:grpSpPr>
            <a:xfrm>
              <a:off x="7191545" y="0"/>
              <a:ext cx="5000460" cy="1425988"/>
              <a:chOff x="7191545" y="0"/>
              <a:chExt cx="5000460" cy="1425988"/>
            </a:xfrm>
          </p:grpSpPr>
          <p:sp>
            <p:nvSpPr>
              <p:cNvPr id="16126" name="Google Shape;16126;p1374"/>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127" name="Google Shape;16127;p1374"/>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128" name="Google Shape;16128;p1374" descr="Open quotation mark with solid fill"/>
          <p:cNvPicPr preferRelativeResize="0"/>
          <p:nvPr/>
        </p:nvPicPr>
        <p:blipFill rotWithShape="1">
          <a:blip r:embed="rId3">
            <a:alphaModFix/>
          </a:blip>
          <a:srcRect/>
          <a:stretch/>
        </p:blipFill>
        <p:spPr>
          <a:xfrm>
            <a:off x="167269" y="204795"/>
            <a:ext cx="3055142" cy="3055142"/>
          </a:xfrm>
          <a:prstGeom prst="rect">
            <a:avLst/>
          </a:prstGeom>
          <a:noFill/>
          <a:ln>
            <a:noFill/>
          </a:ln>
        </p:spPr>
      </p:pic>
    </p:spTree>
  </p:cSld>
  <p:clrMapOvr>
    <a:masterClrMapping/>
  </p:clrMapOvr>
</p:sldLayout>
</file>

<file path=ppt/slideLayouts/slideLayout1644.xml><?xml version="1.0" encoding="utf-8"?>
<p:sldLayout xmlns:a="http://schemas.openxmlformats.org/drawingml/2006/main" xmlns:r="http://schemas.openxmlformats.org/officeDocument/2006/relationships" xmlns:p="http://schemas.openxmlformats.org/presentationml/2006/main" matchingName="3_Quotation">
  <p:cSld name="3_Quotation">
    <p:spTree>
      <p:nvGrpSpPr>
        <p:cNvPr id="1" name="Shape 16129"/>
        <p:cNvGrpSpPr/>
        <p:nvPr/>
      </p:nvGrpSpPr>
      <p:grpSpPr>
        <a:xfrm>
          <a:off x="0" y="0"/>
          <a:ext cx="0" cy="0"/>
          <a:chOff x="0" y="0"/>
          <a:chExt cx="0" cy="0"/>
        </a:xfrm>
      </p:grpSpPr>
      <p:sp>
        <p:nvSpPr>
          <p:cNvPr id="16130" name="Google Shape;16130;p1375"/>
          <p:cNvSpPr/>
          <p:nvPr/>
        </p:nvSpPr>
        <p:spPr>
          <a:xfrm>
            <a:off x="2141040" y="2081802"/>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131" name="Google Shape;16131;p1375"/>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132" name="Google Shape;16132;p1375"/>
          <p:cNvSpPr txBox="1">
            <a:spLocks noGrp="1"/>
          </p:cNvSpPr>
          <p:nvPr>
            <p:ph type="body" idx="1"/>
          </p:nvPr>
        </p:nvSpPr>
        <p:spPr>
          <a:xfrm>
            <a:off x="2141040" y="7511185"/>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133" name="Google Shape;16133;p1375"/>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134" name="Google Shape;16134;p1375"/>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135" name="Google Shape;16135;p1375"/>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136" name="Google Shape;16136;p1375"/>
          <p:cNvGrpSpPr/>
          <p:nvPr/>
        </p:nvGrpSpPr>
        <p:grpSpPr>
          <a:xfrm>
            <a:off x="10787318" y="0"/>
            <a:ext cx="7500690" cy="2138982"/>
            <a:chOff x="7191545" y="0"/>
            <a:chExt cx="5000460" cy="1425988"/>
          </a:xfrm>
        </p:grpSpPr>
        <p:pic>
          <p:nvPicPr>
            <p:cNvPr id="16137" name="Google Shape;16137;p1375"/>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138" name="Google Shape;16138;p1375"/>
            <p:cNvGrpSpPr/>
            <p:nvPr/>
          </p:nvGrpSpPr>
          <p:grpSpPr>
            <a:xfrm>
              <a:off x="7191545" y="0"/>
              <a:ext cx="5000460" cy="1425988"/>
              <a:chOff x="7191545" y="0"/>
              <a:chExt cx="5000460" cy="1425988"/>
            </a:xfrm>
          </p:grpSpPr>
          <p:sp>
            <p:nvSpPr>
              <p:cNvPr id="16139" name="Google Shape;16139;p1375"/>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140" name="Google Shape;16140;p1375"/>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141" name="Google Shape;16141;p1375" descr="Open quotation mark with solid fill"/>
          <p:cNvPicPr preferRelativeResize="0"/>
          <p:nvPr/>
        </p:nvPicPr>
        <p:blipFill rotWithShape="1">
          <a:blip r:embed="rId3">
            <a:alphaModFix/>
          </a:blip>
          <a:srcRect/>
          <a:stretch/>
        </p:blipFill>
        <p:spPr>
          <a:xfrm>
            <a:off x="167269" y="204795"/>
            <a:ext cx="3055142" cy="3055142"/>
          </a:xfrm>
          <a:prstGeom prst="rect">
            <a:avLst/>
          </a:prstGeom>
          <a:noFill/>
          <a:ln>
            <a:noFill/>
          </a:ln>
        </p:spPr>
      </p:pic>
    </p:spTree>
  </p:cSld>
  <p:clrMapOvr>
    <a:masterClrMapping/>
  </p:clrMapOvr>
</p:sldLayout>
</file>

<file path=ppt/slideLayouts/slideLayout1645.xml><?xml version="1.0" encoding="utf-8"?>
<p:sldLayout xmlns:a="http://schemas.openxmlformats.org/drawingml/2006/main" xmlns:r="http://schemas.openxmlformats.org/officeDocument/2006/relationships" xmlns:p="http://schemas.openxmlformats.org/presentationml/2006/main" matchingName="4_Quotation">
  <p:cSld name="4_Quotation">
    <p:spTree>
      <p:nvGrpSpPr>
        <p:cNvPr id="1" name="Shape 16142"/>
        <p:cNvGrpSpPr/>
        <p:nvPr/>
      </p:nvGrpSpPr>
      <p:grpSpPr>
        <a:xfrm>
          <a:off x="0" y="0"/>
          <a:ext cx="0" cy="0"/>
          <a:chOff x="0" y="0"/>
          <a:chExt cx="0" cy="0"/>
        </a:xfrm>
      </p:grpSpPr>
      <p:sp>
        <p:nvSpPr>
          <p:cNvPr id="16143" name="Google Shape;16143;p1376"/>
          <p:cNvSpPr/>
          <p:nvPr/>
        </p:nvSpPr>
        <p:spPr>
          <a:xfrm>
            <a:off x="2141040" y="2081802"/>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144" name="Google Shape;16144;p1376"/>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145" name="Google Shape;16145;p1376"/>
          <p:cNvSpPr txBox="1">
            <a:spLocks noGrp="1"/>
          </p:cNvSpPr>
          <p:nvPr>
            <p:ph type="body" idx="1"/>
          </p:nvPr>
        </p:nvSpPr>
        <p:spPr>
          <a:xfrm>
            <a:off x="2141040" y="7511185"/>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146" name="Google Shape;16146;p1376"/>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147" name="Google Shape;16147;p1376"/>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148" name="Google Shape;16148;p1376"/>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149" name="Google Shape;16149;p1376"/>
          <p:cNvGrpSpPr/>
          <p:nvPr/>
        </p:nvGrpSpPr>
        <p:grpSpPr>
          <a:xfrm>
            <a:off x="10787318" y="0"/>
            <a:ext cx="7500690" cy="2138982"/>
            <a:chOff x="7191545" y="0"/>
            <a:chExt cx="5000460" cy="1425988"/>
          </a:xfrm>
        </p:grpSpPr>
        <p:pic>
          <p:nvPicPr>
            <p:cNvPr id="16150" name="Google Shape;16150;p1376"/>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151" name="Google Shape;16151;p1376"/>
            <p:cNvGrpSpPr/>
            <p:nvPr/>
          </p:nvGrpSpPr>
          <p:grpSpPr>
            <a:xfrm>
              <a:off x="7191545" y="0"/>
              <a:ext cx="5000460" cy="1425988"/>
              <a:chOff x="7191545" y="0"/>
              <a:chExt cx="5000460" cy="1425988"/>
            </a:xfrm>
          </p:grpSpPr>
          <p:sp>
            <p:nvSpPr>
              <p:cNvPr id="16152" name="Google Shape;16152;p1376"/>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153" name="Google Shape;16153;p1376"/>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154" name="Google Shape;16154;p1376" descr="Open quotation mark with solid fill"/>
          <p:cNvPicPr preferRelativeResize="0"/>
          <p:nvPr/>
        </p:nvPicPr>
        <p:blipFill rotWithShape="1">
          <a:blip r:embed="rId3">
            <a:alphaModFix/>
          </a:blip>
          <a:srcRect/>
          <a:stretch/>
        </p:blipFill>
        <p:spPr>
          <a:xfrm>
            <a:off x="167269" y="204795"/>
            <a:ext cx="3055142" cy="3055142"/>
          </a:xfrm>
          <a:prstGeom prst="rect">
            <a:avLst/>
          </a:prstGeom>
          <a:noFill/>
          <a:ln>
            <a:noFill/>
          </a:ln>
        </p:spPr>
      </p:pic>
    </p:spTree>
  </p:cSld>
  <p:clrMapOvr>
    <a:masterClrMapping/>
  </p:clrMapOvr>
</p:sldLayout>
</file>

<file path=ppt/slideLayouts/slideLayout1646.xml><?xml version="1.0" encoding="utf-8"?>
<p:sldLayout xmlns:a="http://schemas.openxmlformats.org/drawingml/2006/main" xmlns:r="http://schemas.openxmlformats.org/officeDocument/2006/relationships" xmlns:p="http://schemas.openxmlformats.org/presentationml/2006/main" matchingName="5_Quotation">
  <p:cSld name="5_Quotation">
    <p:spTree>
      <p:nvGrpSpPr>
        <p:cNvPr id="1" name="Shape 16155"/>
        <p:cNvGrpSpPr/>
        <p:nvPr/>
      </p:nvGrpSpPr>
      <p:grpSpPr>
        <a:xfrm>
          <a:off x="0" y="0"/>
          <a:ext cx="0" cy="0"/>
          <a:chOff x="0" y="0"/>
          <a:chExt cx="0" cy="0"/>
        </a:xfrm>
      </p:grpSpPr>
      <p:sp>
        <p:nvSpPr>
          <p:cNvPr id="16156" name="Google Shape;16156;p1377"/>
          <p:cNvSpPr/>
          <p:nvPr/>
        </p:nvSpPr>
        <p:spPr>
          <a:xfrm>
            <a:off x="2141040" y="2081802"/>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157" name="Google Shape;16157;p1377"/>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158" name="Google Shape;16158;p1377"/>
          <p:cNvSpPr txBox="1">
            <a:spLocks noGrp="1"/>
          </p:cNvSpPr>
          <p:nvPr>
            <p:ph type="body" idx="1"/>
          </p:nvPr>
        </p:nvSpPr>
        <p:spPr>
          <a:xfrm>
            <a:off x="2141040" y="7511185"/>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159" name="Google Shape;16159;p1377"/>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160" name="Google Shape;16160;p1377"/>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161" name="Google Shape;16161;p1377"/>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162" name="Google Shape;16162;p1377"/>
          <p:cNvGrpSpPr/>
          <p:nvPr/>
        </p:nvGrpSpPr>
        <p:grpSpPr>
          <a:xfrm>
            <a:off x="10787318" y="0"/>
            <a:ext cx="7500690" cy="2138982"/>
            <a:chOff x="7191545" y="0"/>
            <a:chExt cx="5000460" cy="1425988"/>
          </a:xfrm>
        </p:grpSpPr>
        <p:pic>
          <p:nvPicPr>
            <p:cNvPr id="16163" name="Google Shape;16163;p1377"/>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164" name="Google Shape;16164;p1377"/>
            <p:cNvGrpSpPr/>
            <p:nvPr/>
          </p:nvGrpSpPr>
          <p:grpSpPr>
            <a:xfrm>
              <a:off x="7191545" y="0"/>
              <a:ext cx="5000460" cy="1425988"/>
              <a:chOff x="7191545" y="0"/>
              <a:chExt cx="5000460" cy="1425988"/>
            </a:xfrm>
          </p:grpSpPr>
          <p:sp>
            <p:nvSpPr>
              <p:cNvPr id="16165" name="Google Shape;16165;p1377"/>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166" name="Google Shape;16166;p1377"/>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167" name="Google Shape;16167;p1377" descr="Open quotation mark with solid fill"/>
          <p:cNvPicPr preferRelativeResize="0"/>
          <p:nvPr/>
        </p:nvPicPr>
        <p:blipFill rotWithShape="1">
          <a:blip r:embed="rId3">
            <a:alphaModFix/>
          </a:blip>
          <a:srcRect/>
          <a:stretch/>
        </p:blipFill>
        <p:spPr>
          <a:xfrm>
            <a:off x="167269" y="204795"/>
            <a:ext cx="3055142" cy="3055142"/>
          </a:xfrm>
          <a:prstGeom prst="rect">
            <a:avLst/>
          </a:prstGeom>
          <a:noFill/>
          <a:ln>
            <a:noFill/>
          </a:ln>
        </p:spPr>
      </p:pic>
    </p:spTree>
  </p:cSld>
  <p:clrMapOvr>
    <a:masterClrMapping/>
  </p:clrMapOvr>
</p:sldLayout>
</file>

<file path=ppt/slideLayouts/slideLayout1647.xml><?xml version="1.0" encoding="utf-8"?>
<p:sldLayout xmlns:a="http://schemas.openxmlformats.org/drawingml/2006/main" xmlns:r="http://schemas.openxmlformats.org/officeDocument/2006/relationships" xmlns:p="http://schemas.openxmlformats.org/presentationml/2006/main" matchingName="Cover 4">
  <p:cSld name="Cover 4">
    <p:spTree>
      <p:nvGrpSpPr>
        <p:cNvPr id="1" name="Shape 16168"/>
        <p:cNvGrpSpPr/>
        <p:nvPr/>
      </p:nvGrpSpPr>
      <p:grpSpPr>
        <a:xfrm>
          <a:off x="0" y="0"/>
          <a:ext cx="0" cy="0"/>
          <a:chOff x="0" y="0"/>
          <a:chExt cx="0" cy="0"/>
        </a:xfrm>
      </p:grpSpPr>
      <p:sp>
        <p:nvSpPr>
          <p:cNvPr id="16169" name="Google Shape;16169;p1378"/>
          <p:cNvSpPr/>
          <p:nvPr/>
        </p:nvSpPr>
        <p:spPr>
          <a:xfrm>
            <a:off x="1353549" y="1941625"/>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170" name="Google Shape;16170;p1378"/>
          <p:cNvSpPr txBox="1">
            <a:spLocks noGrp="1"/>
          </p:cNvSpPr>
          <p:nvPr>
            <p:ph type="title"/>
          </p:nvPr>
        </p:nvSpPr>
        <p:spPr>
          <a:xfrm>
            <a:off x="2119958" y="2341992"/>
            <a:ext cx="7791648" cy="273951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171" name="Google Shape;16171;p1378"/>
          <p:cNvSpPr txBox="1">
            <a:spLocks noGrp="1"/>
          </p:cNvSpPr>
          <p:nvPr>
            <p:ph type="subTitle" idx="1"/>
          </p:nvPr>
        </p:nvSpPr>
        <p:spPr>
          <a:xfrm>
            <a:off x="2119958" y="5650292"/>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6172" name="Google Shape;16172;p1378"/>
          <p:cNvGrpSpPr/>
          <p:nvPr/>
        </p:nvGrpSpPr>
        <p:grpSpPr>
          <a:xfrm>
            <a:off x="0" y="7530524"/>
            <a:ext cx="18287994" cy="2756477"/>
            <a:chOff x="0" y="5020348"/>
            <a:chExt cx="12191996" cy="1837651"/>
          </a:xfrm>
        </p:grpSpPr>
        <p:sp>
          <p:nvSpPr>
            <p:cNvPr id="16173" name="Google Shape;16173;p1378"/>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174" name="Google Shape;16174;p1378"/>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6175" name="Google Shape;16175;p1378"/>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1648.xml><?xml version="1.0" encoding="utf-8"?>
<p:sldLayout xmlns:a="http://schemas.openxmlformats.org/drawingml/2006/main" xmlns:r="http://schemas.openxmlformats.org/officeDocument/2006/relationships" xmlns:p="http://schemas.openxmlformats.org/presentationml/2006/main" matchingName="Divider 5">
  <p:cSld name="Divider 5">
    <p:spTree>
      <p:nvGrpSpPr>
        <p:cNvPr id="1" name="Shape 16176"/>
        <p:cNvGrpSpPr/>
        <p:nvPr/>
      </p:nvGrpSpPr>
      <p:grpSpPr>
        <a:xfrm>
          <a:off x="0" y="0"/>
          <a:ext cx="0" cy="0"/>
          <a:chOff x="0" y="0"/>
          <a:chExt cx="0" cy="0"/>
        </a:xfrm>
      </p:grpSpPr>
      <p:grpSp>
        <p:nvGrpSpPr>
          <p:cNvPr id="16177" name="Google Shape;16177;p1379"/>
          <p:cNvGrpSpPr/>
          <p:nvPr/>
        </p:nvGrpSpPr>
        <p:grpSpPr>
          <a:xfrm>
            <a:off x="0" y="7530524"/>
            <a:ext cx="18287994" cy="2756477"/>
            <a:chOff x="0" y="5020348"/>
            <a:chExt cx="12191996" cy="1837651"/>
          </a:xfrm>
        </p:grpSpPr>
        <p:sp>
          <p:nvSpPr>
            <p:cNvPr id="16178" name="Google Shape;16178;p1379"/>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179" name="Google Shape;16179;p1379"/>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180" name="Google Shape;16180;p1379"/>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6181" name="Google Shape;16181;p1379"/>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6182" name="Google Shape;16182;p1379"/>
          <p:cNvSpPr txBox="1">
            <a:spLocks noGrp="1"/>
          </p:cNvSpPr>
          <p:nvPr>
            <p:ph type="title"/>
          </p:nvPr>
        </p:nvSpPr>
        <p:spPr>
          <a:xfrm>
            <a:off x="2119958" y="1052623"/>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183" name="Google Shape;16183;p1379"/>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649.xml><?xml version="1.0" encoding="utf-8"?>
<p:sldLayout xmlns:a="http://schemas.openxmlformats.org/drawingml/2006/main" xmlns:r="http://schemas.openxmlformats.org/officeDocument/2006/relationships" xmlns:p="http://schemas.openxmlformats.org/presentationml/2006/main" matchingName="Photo Slide 4">
  <p:cSld name="Photo Slide 4">
    <p:spTree>
      <p:nvGrpSpPr>
        <p:cNvPr id="1" name="Shape 16184"/>
        <p:cNvGrpSpPr/>
        <p:nvPr/>
      </p:nvGrpSpPr>
      <p:grpSpPr>
        <a:xfrm>
          <a:off x="0" y="0"/>
          <a:ext cx="0" cy="0"/>
          <a:chOff x="0" y="0"/>
          <a:chExt cx="0" cy="0"/>
        </a:xfrm>
      </p:grpSpPr>
      <p:sp>
        <p:nvSpPr>
          <p:cNvPr id="16185" name="Google Shape;16185;p1380"/>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6186" name="Google Shape;16186;p1380"/>
          <p:cNvCxnSpPr/>
          <p:nvPr/>
        </p:nvCxnSpPr>
        <p:spPr>
          <a:xfrm>
            <a:off x="685802"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6187" name="Google Shape;16187;p1380"/>
          <p:cNvGrpSpPr/>
          <p:nvPr/>
        </p:nvGrpSpPr>
        <p:grpSpPr>
          <a:xfrm>
            <a:off x="2" y="8069138"/>
            <a:ext cx="4211045" cy="1130843"/>
            <a:chOff x="0" y="5379424"/>
            <a:chExt cx="2807363" cy="753895"/>
          </a:xfrm>
        </p:grpSpPr>
        <p:sp>
          <p:nvSpPr>
            <p:cNvPr id="16188" name="Google Shape;16188;p1380"/>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189" name="Google Shape;16189;p1380"/>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grpSp>
      <p:pic>
        <p:nvPicPr>
          <p:cNvPr id="16190" name="Google Shape;16190;p1380"/>
          <p:cNvPicPr preferRelativeResize="0"/>
          <p:nvPr/>
        </p:nvPicPr>
        <p:blipFill rotWithShape="1">
          <a:blip r:embed="rId2">
            <a:alphaModFix/>
          </a:blip>
          <a:srcRect/>
          <a:stretch/>
        </p:blipFill>
        <p:spPr>
          <a:xfrm>
            <a:off x="770018" y="6578303"/>
            <a:ext cx="3037970" cy="1367910"/>
          </a:xfrm>
          <a:prstGeom prst="rect">
            <a:avLst/>
          </a:prstGeom>
          <a:noFill/>
          <a:ln>
            <a:noFill/>
          </a:ln>
        </p:spPr>
      </p:pic>
    </p:spTree>
  </p:cSld>
  <p:clrMapOvr>
    <a:masterClrMapping/>
  </p:clrMapOvr>
</p:sldLayout>
</file>

<file path=ppt/slideLayouts/slideLayout1650.xml><?xml version="1.0" encoding="utf-8"?>
<p:sldLayout xmlns:a="http://schemas.openxmlformats.org/drawingml/2006/main" xmlns:r="http://schemas.openxmlformats.org/officeDocument/2006/relationships" xmlns:p="http://schemas.openxmlformats.org/presentationml/2006/main" matchingName="Quotation 4">
  <p:cSld name="Quotation 4">
    <p:spTree>
      <p:nvGrpSpPr>
        <p:cNvPr id="1" name="Shape 16191"/>
        <p:cNvGrpSpPr/>
        <p:nvPr/>
      </p:nvGrpSpPr>
      <p:grpSpPr>
        <a:xfrm>
          <a:off x="0" y="0"/>
          <a:ext cx="0" cy="0"/>
          <a:chOff x="0" y="0"/>
          <a:chExt cx="0" cy="0"/>
        </a:xfrm>
      </p:grpSpPr>
      <p:sp>
        <p:nvSpPr>
          <p:cNvPr id="16192" name="Google Shape;16192;p1381"/>
          <p:cNvSpPr/>
          <p:nvPr/>
        </p:nvSpPr>
        <p:spPr>
          <a:xfrm>
            <a:off x="2141040" y="2081802"/>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193" name="Google Shape;16193;p1381"/>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194" name="Google Shape;16194;p1381"/>
          <p:cNvSpPr txBox="1">
            <a:spLocks noGrp="1"/>
          </p:cNvSpPr>
          <p:nvPr>
            <p:ph type="body" idx="1"/>
          </p:nvPr>
        </p:nvSpPr>
        <p:spPr>
          <a:xfrm>
            <a:off x="2141040" y="7511185"/>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195" name="Google Shape;16195;p1381"/>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196" name="Google Shape;16196;p1381"/>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197" name="Google Shape;16197;p1381"/>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198" name="Google Shape;16198;p1381"/>
          <p:cNvGrpSpPr/>
          <p:nvPr/>
        </p:nvGrpSpPr>
        <p:grpSpPr>
          <a:xfrm>
            <a:off x="10787318" y="0"/>
            <a:ext cx="7500690" cy="2138982"/>
            <a:chOff x="7191545" y="0"/>
            <a:chExt cx="5000460" cy="1425988"/>
          </a:xfrm>
        </p:grpSpPr>
        <p:pic>
          <p:nvPicPr>
            <p:cNvPr id="16199" name="Google Shape;16199;p1381"/>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200" name="Google Shape;16200;p1381"/>
            <p:cNvGrpSpPr/>
            <p:nvPr/>
          </p:nvGrpSpPr>
          <p:grpSpPr>
            <a:xfrm>
              <a:off x="7191545" y="0"/>
              <a:ext cx="5000460" cy="1425988"/>
              <a:chOff x="7191545" y="0"/>
              <a:chExt cx="5000460" cy="1425988"/>
            </a:xfrm>
          </p:grpSpPr>
          <p:sp>
            <p:nvSpPr>
              <p:cNvPr id="16201" name="Google Shape;16201;p1381"/>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202" name="Google Shape;16202;p1381"/>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203" name="Google Shape;16203;p1381" descr="Open quotation mark with solid fill"/>
          <p:cNvPicPr preferRelativeResize="0"/>
          <p:nvPr/>
        </p:nvPicPr>
        <p:blipFill rotWithShape="1">
          <a:blip r:embed="rId3">
            <a:alphaModFix/>
          </a:blip>
          <a:srcRect/>
          <a:stretch/>
        </p:blipFill>
        <p:spPr>
          <a:xfrm>
            <a:off x="167269" y="204795"/>
            <a:ext cx="3055142" cy="3055142"/>
          </a:xfrm>
          <a:prstGeom prst="rect">
            <a:avLst/>
          </a:prstGeom>
          <a:noFill/>
          <a:ln>
            <a:noFill/>
          </a:ln>
        </p:spPr>
      </p:pic>
    </p:spTree>
  </p:cSld>
  <p:clrMapOvr>
    <a:masterClrMapping/>
  </p:clrMapOvr>
</p:sldLayout>
</file>

<file path=ppt/slideLayouts/slideLayout1651.xml><?xml version="1.0" encoding="utf-8"?>
<p:sldLayout xmlns:a="http://schemas.openxmlformats.org/drawingml/2006/main" xmlns:r="http://schemas.openxmlformats.org/officeDocument/2006/relationships" xmlns:p="http://schemas.openxmlformats.org/presentationml/2006/main" matchingName="1_Quotation 4">
  <p:cSld name="1_Quotation 4">
    <p:spTree>
      <p:nvGrpSpPr>
        <p:cNvPr id="1" name="Shape 16204"/>
        <p:cNvGrpSpPr/>
        <p:nvPr/>
      </p:nvGrpSpPr>
      <p:grpSpPr>
        <a:xfrm>
          <a:off x="0" y="0"/>
          <a:ext cx="0" cy="0"/>
          <a:chOff x="0" y="0"/>
          <a:chExt cx="0" cy="0"/>
        </a:xfrm>
      </p:grpSpPr>
      <p:sp>
        <p:nvSpPr>
          <p:cNvPr id="16205" name="Google Shape;16205;p1382"/>
          <p:cNvSpPr/>
          <p:nvPr/>
        </p:nvSpPr>
        <p:spPr>
          <a:xfrm>
            <a:off x="2141040" y="2081802"/>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206" name="Google Shape;16206;p1382"/>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207" name="Google Shape;16207;p1382"/>
          <p:cNvSpPr txBox="1">
            <a:spLocks noGrp="1"/>
          </p:cNvSpPr>
          <p:nvPr>
            <p:ph type="body" idx="1"/>
          </p:nvPr>
        </p:nvSpPr>
        <p:spPr>
          <a:xfrm>
            <a:off x="2141040" y="7511185"/>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208" name="Google Shape;16208;p1382"/>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209" name="Google Shape;16209;p1382"/>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210" name="Google Shape;16210;p1382"/>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211" name="Google Shape;16211;p1382"/>
          <p:cNvGrpSpPr/>
          <p:nvPr/>
        </p:nvGrpSpPr>
        <p:grpSpPr>
          <a:xfrm>
            <a:off x="10787318" y="0"/>
            <a:ext cx="7500690" cy="2138982"/>
            <a:chOff x="7191545" y="0"/>
            <a:chExt cx="5000460" cy="1425988"/>
          </a:xfrm>
        </p:grpSpPr>
        <p:pic>
          <p:nvPicPr>
            <p:cNvPr id="16212" name="Google Shape;16212;p138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213" name="Google Shape;16213;p1382"/>
            <p:cNvGrpSpPr/>
            <p:nvPr/>
          </p:nvGrpSpPr>
          <p:grpSpPr>
            <a:xfrm>
              <a:off x="7191545" y="0"/>
              <a:ext cx="5000460" cy="1425988"/>
              <a:chOff x="7191545" y="0"/>
              <a:chExt cx="5000460" cy="1425988"/>
            </a:xfrm>
          </p:grpSpPr>
          <p:sp>
            <p:nvSpPr>
              <p:cNvPr id="16214" name="Google Shape;16214;p138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215" name="Google Shape;16215;p138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216" name="Google Shape;16216;p1382" descr="Open quotation mark with solid fill"/>
          <p:cNvPicPr preferRelativeResize="0"/>
          <p:nvPr/>
        </p:nvPicPr>
        <p:blipFill rotWithShape="1">
          <a:blip r:embed="rId3">
            <a:alphaModFix/>
          </a:blip>
          <a:srcRect/>
          <a:stretch/>
        </p:blipFill>
        <p:spPr>
          <a:xfrm>
            <a:off x="167269" y="204795"/>
            <a:ext cx="3055142" cy="3055142"/>
          </a:xfrm>
          <a:prstGeom prst="rect">
            <a:avLst/>
          </a:prstGeom>
          <a:noFill/>
          <a:ln>
            <a:noFill/>
          </a:ln>
        </p:spPr>
      </p:pic>
    </p:spTree>
  </p:cSld>
  <p:clrMapOvr>
    <a:masterClrMapping/>
  </p:clrMapOvr>
</p:sldLayout>
</file>

<file path=ppt/slideLayouts/slideLayout1652.xml><?xml version="1.0" encoding="utf-8"?>
<p:sldLayout xmlns:a="http://schemas.openxmlformats.org/drawingml/2006/main" xmlns:r="http://schemas.openxmlformats.org/officeDocument/2006/relationships" xmlns:p="http://schemas.openxmlformats.org/presentationml/2006/main" matchingName="Comparison 2">
  <p:cSld name="Comparison 2">
    <p:spTree>
      <p:nvGrpSpPr>
        <p:cNvPr id="1" name="Shape 16217"/>
        <p:cNvGrpSpPr/>
        <p:nvPr/>
      </p:nvGrpSpPr>
      <p:grpSpPr>
        <a:xfrm>
          <a:off x="0" y="0"/>
          <a:ext cx="0" cy="0"/>
          <a:chOff x="0" y="0"/>
          <a:chExt cx="0" cy="0"/>
        </a:xfrm>
      </p:grpSpPr>
      <p:grpSp>
        <p:nvGrpSpPr>
          <p:cNvPr id="16218" name="Google Shape;16218;p1383"/>
          <p:cNvGrpSpPr/>
          <p:nvPr/>
        </p:nvGrpSpPr>
        <p:grpSpPr>
          <a:xfrm>
            <a:off x="10787318" y="0"/>
            <a:ext cx="7500690" cy="2138982"/>
            <a:chOff x="7191545" y="0"/>
            <a:chExt cx="5000460" cy="1425988"/>
          </a:xfrm>
        </p:grpSpPr>
        <p:pic>
          <p:nvPicPr>
            <p:cNvPr id="16219" name="Google Shape;16219;p1383"/>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220" name="Google Shape;16220;p1383"/>
            <p:cNvGrpSpPr/>
            <p:nvPr/>
          </p:nvGrpSpPr>
          <p:grpSpPr>
            <a:xfrm>
              <a:off x="7191545" y="0"/>
              <a:ext cx="5000460" cy="1425988"/>
              <a:chOff x="7191545" y="0"/>
              <a:chExt cx="5000460" cy="1425988"/>
            </a:xfrm>
          </p:grpSpPr>
          <p:sp>
            <p:nvSpPr>
              <p:cNvPr id="16221" name="Google Shape;16221;p1383"/>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222" name="Google Shape;16222;p1383"/>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6223" name="Google Shape;16223;p1383"/>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224" name="Google Shape;16224;p1383"/>
          <p:cNvSpPr txBox="1">
            <a:spLocks noGrp="1"/>
          </p:cNvSpPr>
          <p:nvPr>
            <p:ph type="body" idx="1"/>
          </p:nvPr>
        </p:nvSpPr>
        <p:spPr>
          <a:xfrm>
            <a:off x="914406" y="2521740"/>
            <a:ext cx="8081960"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225" name="Google Shape;16225;p1383"/>
          <p:cNvSpPr txBox="1">
            <a:spLocks noGrp="1"/>
          </p:cNvSpPr>
          <p:nvPr>
            <p:ph type="body" idx="2"/>
          </p:nvPr>
        </p:nvSpPr>
        <p:spPr>
          <a:xfrm>
            <a:off x="914406" y="3757609"/>
            <a:ext cx="8081960" cy="5526875"/>
          </a:xfrm>
          <a:prstGeom prst="rect">
            <a:avLst/>
          </a:prstGeom>
          <a:solidFill>
            <a:srgbClr val="F3F6FB"/>
          </a:solidFill>
          <a:ln>
            <a:noFill/>
          </a:ln>
        </p:spPr>
        <p:txBody>
          <a:bodyPr spcFirstLastPara="1" wrap="square" lIns="182850" tIns="0" rIns="182850" bIns="0" anchor="t" anchorCtr="0">
            <a:norm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226" name="Google Shape;16226;p1383"/>
          <p:cNvSpPr txBox="1">
            <a:spLocks noGrp="1"/>
          </p:cNvSpPr>
          <p:nvPr>
            <p:ph type="body" idx="3"/>
          </p:nvPr>
        </p:nvSpPr>
        <p:spPr>
          <a:xfrm>
            <a:off x="9258302" y="2521740"/>
            <a:ext cx="8115305"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227" name="Google Shape;16227;p1383"/>
          <p:cNvSpPr txBox="1">
            <a:spLocks noGrp="1"/>
          </p:cNvSpPr>
          <p:nvPr>
            <p:ph type="body" idx="4"/>
          </p:nvPr>
        </p:nvSpPr>
        <p:spPr>
          <a:xfrm>
            <a:off x="9258302" y="3757609"/>
            <a:ext cx="8115305" cy="5526875"/>
          </a:xfrm>
          <a:prstGeom prst="rect">
            <a:avLst/>
          </a:prstGeom>
          <a:solidFill>
            <a:srgbClr val="F3F6FB"/>
          </a:solidFill>
          <a:ln>
            <a:noFill/>
          </a:ln>
        </p:spPr>
        <p:txBody>
          <a:bodyPr spcFirstLastPara="1" wrap="square" lIns="182850" tIns="0" rIns="182850" bIns="0" anchor="t" anchorCtr="0">
            <a:no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228" name="Google Shape;16228;p1383"/>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229" name="Google Shape;16229;p1383"/>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230" name="Google Shape;16230;p1383"/>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653.xml><?xml version="1.0" encoding="utf-8"?>
<p:sldLayout xmlns:a="http://schemas.openxmlformats.org/drawingml/2006/main" xmlns:r="http://schemas.openxmlformats.org/officeDocument/2006/relationships" xmlns:p="http://schemas.openxmlformats.org/presentationml/2006/main" matchingName="Title Only 2">
  <p:cSld name="Title Only 2">
    <p:spTree>
      <p:nvGrpSpPr>
        <p:cNvPr id="1" name="Shape 16231"/>
        <p:cNvGrpSpPr/>
        <p:nvPr/>
      </p:nvGrpSpPr>
      <p:grpSpPr>
        <a:xfrm>
          <a:off x="0" y="0"/>
          <a:ext cx="0" cy="0"/>
          <a:chOff x="0" y="0"/>
          <a:chExt cx="0" cy="0"/>
        </a:xfrm>
      </p:grpSpPr>
      <p:grpSp>
        <p:nvGrpSpPr>
          <p:cNvPr id="16232" name="Google Shape;16232;p1384"/>
          <p:cNvGrpSpPr/>
          <p:nvPr/>
        </p:nvGrpSpPr>
        <p:grpSpPr>
          <a:xfrm>
            <a:off x="10787318" y="0"/>
            <a:ext cx="7500690" cy="2138982"/>
            <a:chOff x="7191545" y="0"/>
            <a:chExt cx="5000460" cy="1425988"/>
          </a:xfrm>
        </p:grpSpPr>
        <p:pic>
          <p:nvPicPr>
            <p:cNvPr id="16233" name="Google Shape;16233;p1384"/>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234" name="Google Shape;16234;p1384"/>
            <p:cNvGrpSpPr/>
            <p:nvPr/>
          </p:nvGrpSpPr>
          <p:grpSpPr>
            <a:xfrm>
              <a:off x="7191545" y="0"/>
              <a:ext cx="5000460" cy="1425988"/>
              <a:chOff x="7191545" y="0"/>
              <a:chExt cx="5000460" cy="1425988"/>
            </a:xfrm>
          </p:grpSpPr>
          <p:sp>
            <p:nvSpPr>
              <p:cNvPr id="16235" name="Google Shape;16235;p1384"/>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236" name="Google Shape;16236;p1384"/>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6237" name="Google Shape;16237;p1384"/>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238" name="Google Shape;16238;p1384"/>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239" name="Google Shape;16239;p1384"/>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240" name="Google Shape;16240;p1384"/>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654.xml><?xml version="1.0" encoding="utf-8"?>
<p:sldLayout xmlns:a="http://schemas.openxmlformats.org/drawingml/2006/main" xmlns:r="http://schemas.openxmlformats.org/officeDocument/2006/relationships" xmlns:p="http://schemas.openxmlformats.org/presentationml/2006/main" matchingName="Cover 5">
  <p:cSld name="Cover 5">
    <p:spTree>
      <p:nvGrpSpPr>
        <p:cNvPr id="1" name="Shape 16241"/>
        <p:cNvGrpSpPr/>
        <p:nvPr/>
      </p:nvGrpSpPr>
      <p:grpSpPr>
        <a:xfrm>
          <a:off x="0" y="0"/>
          <a:ext cx="0" cy="0"/>
          <a:chOff x="0" y="0"/>
          <a:chExt cx="0" cy="0"/>
        </a:xfrm>
      </p:grpSpPr>
      <p:sp>
        <p:nvSpPr>
          <p:cNvPr id="16242" name="Google Shape;16242;p1385"/>
          <p:cNvSpPr/>
          <p:nvPr/>
        </p:nvSpPr>
        <p:spPr>
          <a:xfrm>
            <a:off x="1353549" y="1941625"/>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243" name="Google Shape;16243;p1385"/>
          <p:cNvSpPr txBox="1">
            <a:spLocks noGrp="1"/>
          </p:cNvSpPr>
          <p:nvPr>
            <p:ph type="title"/>
          </p:nvPr>
        </p:nvSpPr>
        <p:spPr>
          <a:xfrm>
            <a:off x="2119958" y="2341992"/>
            <a:ext cx="7791648" cy="273951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244" name="Google Shape;16244;p1385"/>
          <p:cNvSpPr txBox="1">
            <a:spLocks noGrp="1"/>
          </p:cNvSpPr>
          <p:nvPr>
            <p:ph type="subTitle" idx="1"/>
          </p:nvPr>
        </p:nvSpPr>
        <p:spPr>
          <a:xfrm>
            <a:off x="2119958" y="5650292"/>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6245" name="Google Shape;16245;p1385"/>
          <p:cNvGrpSpPr/>
          <p:nvPr/>
        </p:nvGrpSpPr>
        <p:grpSpPr>
          <a:xfrm>
            <a:off x="0" y="7530524"/>
            <a:ext cx="18287994" cy="2756477"/>
            <a:chOff x="0" y="5020348"/>
            <a:chExt cx="12191996" cy="1837651"/>
          </a:xfrm>
        </p:grpSpPr>
        <p:sp>
          <p:nvSpPr>
            <p:cNvPr id="16246" name="Google Shape;16246;p1385"/>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247" name="Google Shape;16247;p1385"/>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6248" name="Google Shape;16248;p1385"/>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1655.xml><?xml version="1.0" encoding="utf-8"?>
<p:sldLayout xmlns:a="http://schemas.openxmlformats.org/drawingml/2006/main" xmlns:r="http://schemas.openxmlformats.org/officeDocument/2006/relationships" xmlns:p="http://schemas.openxmlformats.org/presentationml/2006/main" matchingName="Divider 6">
  <p:cSld name="Divider 6">
    <p:spTree>
      <p:nvGrpSpPr>
        <p:cNvPr id="1" name="Shape 16249"/>
        <p:cNvGrpSpPr/>
        <p:nvPr/>
      </p:nvGrpSpPr>
      <p:grpSpPr>
        <a:xfrm>
          <a:off x="0" y="0"/>
          <a:ext cx="0" cy="0"/>
          <a:chOff x="0" y="0"/>
          <a:chExt cx="0" cy="0"/>
        </a:xfrm>
      </p:grpSpPr>
      <p:grpSp>
        <p:nvGrpSpPr>
          <p:cNvPr id="16250" name="Google Shape;16250;p1386"/>
          <p:cNvGrpSpPr/>
          <p:nvPr/>
        </p:nvGrpSpPr>
        <p:grpSpPr>
          <a:xfrm>
            <a:off x="0" y="7530524"/>
            <a:ext cx="18287994" cy="2756477"/>
            <a:chOff x="0" y="5020348"/>
            <a:chExt cx="12191996" cy="1837651"/>
          </a:xfrm>
        </p:grpSpPr>
        <p:sp>
          <p:nvSpPr>
            <p:cNvPr id="16251" name="Google Shape;16251;p1386"/>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252" name="Google Shape;16252;p1386"/>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253" name="Google Shape;16253;p1386"/>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6254" name="Google Shape;16254;p1386"/>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6255" name="Google Shape;16255;p1386"/>
          <p:cNvSpPr txBox="1">
            <a:spLocks noGrp="1"/>
          </p:cNvSpPr>
          <p:nvPr>
            <p:ph type="title"/>
          </p:nvPr>
        </p:nvSpPr>
        <p:spPr>
          <a:xfrm>
            <a:off x="2119958" y="1052623"/>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256" name="Google Shape;16256;p1386"/>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656.xml><?xml version="1.0" encoding="utf-8"?>
<p:sldLayout xmlns:a="http://schemas.openxmlformats.org/drawingml/2006/main" xmlns:r="http://schemas.openxmlformats.org/officeDocument/2006/relationships" xmlns:p="http://schemas.openxmlformats.org/presentationml/2006/main" matchingName="Photo Slide 5">
  <p:cSld name="Photo Slide 5">
    <p:spTree>
      <p:nvGrpSpPr>
        <p:cNvPr id="1" name="Shape 16257"/>
        <p:cNvGrpSpPr/>
        <p:nvPr/>
      </p:nvGrpSpPr>
      <p:grpSpPr>
        <a:xfrm>
          <a:off x="0" y="0"/>
          <a:ext cx="0" cy="0"/>
          <a:chOff x="0" y="0"/>
          <a:chExt cx="0" cy="0"/>
        </a:xfrm>
      </p:grpSpPr>
      <p:sp>
        <p:nvSpPr>
          <p:cNvPr id="16258" name="Google Shape;16258;p1387"/>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6259" name="Google Shape;16259;p1387"/>
          <p:cNvCxnSpPr/>
          <p:nvPr/>
        </p:nvCxnSpPr>
        <p:spPr>
          <a:xfrm>
            <a:off x="685802"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6260" name="Google Shape;16260;p1387"/>
          <p:cNvGrpSpPr/>
          <p:nvPr/>
        </p:nvGrpSpPr>
        <p:grpSpPr>
          <a:xfrm>
            <a:off x="2" y="8069138"/>
            <a:ext cx="4211045" cy="1130843"/>
            <a:chOff x="0" y="5379424"/>
            <a:chExt cx="2807363" cy="753895"/>
          </a:xfrm>
        </p:grpSpPr>
        <p:sp>
          <p:nvSpPr>
            <p:cNvPr id="16261" name="Google Shape;16261;p1387"/>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262" name="Google Shape;16262;p1387"/>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grpSp>
      <p:pic>
        <p:nvPicPr>
          <p:cNvPr id="16263" name="Google Shape;16263;p1387"/>
          <p:cNvPicPr preferRelativeResize="0"/>
          <p:nvPr/>
        </p:nvPicPr>
        <p:blipFill rotWithShape="1">
          <a:blip r:embed="rId2">
            <a:alphaModFix/>
          </a:blip>
          <a:srcRect/>
          <a:stretch/>
        </p:blipFill>
        <p:spPr>
          <a:xfrm>
            <a:off x="770018" y="6578303"/>
            <a:ext cx="3037970" cy="1367910"/>
          </a:xfrm>
          <a:prstGeom prst="rect">
            <a:avLst/>
          </a:prstGeom>
          <a:noFill/>
          <a:ln>
            <a:noFill/>
          </a:ln>
        </p:spPr>
      </p:pic>
    </p:spTree>
  </p:cSld>
  <p:clrMapOvr>
    <a:masterClrMapping/>
  </p:clrMapOvr>
</p:sldLayout>
</file>

<file path=ppt/slideLayouts/slideLayout1657.xml><?xml version="1.0" encoding="utf-8"?>
<p:sldLayout xmlns:a="http://schemas.openxmlformats.org/drawingml/2006/main" xmlns:r="http://schemas.openxmlformats.org/officeDocument/2006/relationships" xmlns:p="http://schemas.openxmlformats.org/presentationml/2006/main" matchingName="Quotation 5">
  <p:cSld name="Quotation 5">
    <p:spTree>
      <p:nvGrpSpPr>
        <p:cNvPr id="1" name="Shape 16264"/>
        <p:cNvGrpSpPr/>
        <p:nvPr/>
      </p:nvGrpSpPr>
      <p:grpSpPr>
        <a:xfrm>
          <a:off x="0" y="0"/>
          <a:ext cx="0" cy="0"/>
          <a:chOff x="0" y="0"/>
          <a:chExt cx="0" cy="0"/>
        </a:xfrm>
      </p:grpSpPr>
      <p:sp>
        <p:nvSpPr>
          <p:cNvPr id="16265" name="Google Shape;16265;p1388"/>
          <p:cNvSpPr/>
          <p:nvPr/>
        </p:nvSpPr>
        <p:spPr>
          <a:xfrm>
            <a:off x="2141040" y="2081802"/>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266" name="Google Shape;16266;p1388"/>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267" name="Google Shape;16267;p1388"/>
          <p:cNvSpPr txBox="1">
            <a:spLocks noGrp="1"/>
          </p:cNvSpPr>
          <p:nvPr>
            <p:ph type="body" idx="1"/>
          </p:nvPr>
        </p:nvSpPr>
        <p:spPr>
          <a:xfrm>
            <a:off x="2141040" y="7511185"/>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268" name="Google Shape;16268;p1388"/>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269" name="Google Shape;16269;p1388"/>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270" name="Google Shape;16270;p1388"/>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271" name="Google Shape;16271;p1388"/>
          <p:cNvGrpSpPr/>
          <p:nvPr/>
        </p:nvGrpSpPr>
        <p:grpSpPr>
          <a:xfrm>
            <a:off x="10787318" y="0"/>
            <a:ext cx="7500690" cy="2138982"/>
            <a:chOff x="7191545" y="0"/>
            <a:chExt cx="5000460" cy="1425988"/>
          </a:xfrm>
        </p:grpSpPr>
        <p:pic>
          <p:nvPicPr>
            <p:cNvPr id="16272" name="Google Shape;16272;p1388"/>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273" name="Google Shape;16273;p1388"/>
            <p:cNvGrpSpPr/>
            <p:nvPr/>
          </p:nvGrpSpPr>
          <p:grpSpPr>
            <a:xfrm>
              <a:off x="7191545" y="0"/>
              <a:ext cx="5000460" cy="1425988"/>
              <a:chOff x="7191545" y="0"/>
              <a:chExt cx="5000460" cy="1425988"/>
            </a:xfrm>
          </p:grpSpPr>
          <p:sp>
            <p:nvSpPr>
              <p:cNvPr id="16274" name="Google Shape;16274;p1388"/>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275" name="Google Shape;16275;p1388"/>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276" name="Google Shape;16276;p1388" descr="Open quotation mark with solid fill"/>
          <p:cNvPicPr preferRelativeResize="0"/>
          <p:nvPr/>
        </p:nvPicPr>
        <p:blipFill rotWithShape="1">
          <a:blip r:embed="rId3">
            <a:alphaModFix/>
          </a:blip>
          <a:srcRect/>
          <a:stretch/>
        </p:blipFill>
        <p:spPr>
          <a:xfrm>
            <a:off x="167269" y="204795"/>
            <a:ext cx="3055142" cy="3055142"/>
          </a:xfrm>
          <a:prstGeom prst="rect">
            <a:avLst/>
          </a:prstGeom>
          <a:noFill/>
          <a:ln>
            <a:noFill/>
          </a:ln>
        </p:spPr>
      </p:pic>
    </p:spTree>
  </p:cSld>
  <p:clrMapOvr>
    <a:masterClrMapping/>
  </p:clrMapOvr>
</p:sldLayout>
</file>

<file path=ppt/slideLayouts/slideLayout1658.xml><?xml version="1.0" encoding="utf-8"?>
<p:sldLayout xmlns:a="http://schemas.openxmlformats.org/drawingml/2006/main" xmlns:r="http://schemas.openxmlformats.org/officeDocument/2006/relationships" xmlns:p="http://schemas.openxmlformats.org/presentationml/2006/main" matchingName="Quotation 6">
  <p:cSld name="Quotation 6">
    <p:spTree>
      <p:nvGrpSpPr>
        <p:cNvPr id="1" name="Shape 16277"/>
        <p:cNvGrpSpPr/>
        <p:nvPr/>
      </p:nvGrpSpPr>
      <p:grpSpPr>
        <a:xfrm>
          <a:off x="0" y="0"/>
          <a:ext cx="0" cy="0"/>
          <a:chOff x="0" y="0"/>
          <a:chExt cx="0" cy="0"/>
        </a:xfrm>
      </p:grpSpPr>
      <p:sp>
        <p:nvSpPr>
          <p:cNvPr id="16278" name="Google Shape;16278;p1389"/>
          <p:cNvSpPr/>
          <p:nvPr/>
        </p:nvSpPr>
        <p:spPr>
          <a:xfrm>
            <a:off x="2141040" y="2081802"/>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279" name="Google Shape;16279;p1389"/>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280" name="Google Shape;16280;p1389"/>
          <p:cNvSpPr txBox="1">
            <a:spLocks noGrp="1"/>
          </p:cNvSpPr>
          <p:nvPr>
            <p:ph type="body" idx="1"/>
          </p:nvPr>
        </p:nvSpPr>
        <p:spPr>
          <a:xfrm>
            <a:off x="2141040" y="7511185"/>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281" name="Google Shape;16281;p1389"/>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282" name="Google Shape;16282;p1389"/>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283" name="Google Shape;16283;p1389"/>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284" name="Google Shape;16284;p1389"/>
          <p:cNvGrpSpPr/>
          <p:nvPr/>
        </p:nvGrpSpPr>
        <p:grpSpPr>
          <a:xfrm>
            <a:off x="10787318" y="0"/>
            <a:ext cx="7500690" cy="2138982"/>
            <a:chOff x="7191545" y="0"/>
            <a:chExt cx="5000460" cy="1425988"/>
          </a:xfrm>
        </p:grpSpPr>
        <p:pic>
          <p:nvPicPr>
            <p:cNvPr id="16285" name="Google Shape;16285;p138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286" name="Google Shape;16286;p1389"/>
            <p:cNvGrpSpPr/>
            <p:nvPr/>
          </p:nvGrpSpPr>
          <p:grpSpPr>
            <a:xfrm>
              <a:off x="7191545" y="0"/>
              <a:ext cx="5000460" cy="1425988"/>
              <a:chOff x="7191545" y="0"/>
              <a:chExt cx="5000460" cy="1425988"/>
            </a:xfrm>
          </p:grpSpPr>
          <p:sp>
            <p:nvSpPr>
              <p:cNvPr id="16287" name="Google Shape;16287;p138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288" name="Google Shape;16288;p138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289" name="Google Shape;16289;p1389" descr="Open quotation mark with solid fill"/>
          <p:cNvPicPr preferRelativeResize="0"/>
          <p:nvPr/>
        </p:nvPicPr>
        <p:blipFill rotWithShape="1">
          <a:blip r:embed="rId3">
            <a:alphaModFix/>
          </a:blip>
          <a:srcRect/>
          <a:stretch/>
        </p:blipFill>
        <p:spPr>
          <a:xfrm>
            <a:off x="167269" y="204795"/>
            <a:ext cx="3055142" cy="3055142"/>
          </a:xfrm>
          <a:prstGeom prst="rect">
            <a:avLst/>
          </a:prstGeom>
          <a:noFill/>
          <a:ln>
            <a:noFill/>
          </a:ln>
        </p:spPr>
      </p:pic>
    </p:spTree>
  </p:cSld>
  <p:clrMapOvr>
    <a:masterClrMapping/>
  </p:clrMapOvr>
</p:sldLayout>
</file>

<file path=ppt/slideLayouts/slideLayout1659.xml><?xml version="1.0" encoding="utf-8"?>
<p:sldLayout xmlns:a="http://schemas.openxmlformats.org/drawingml/2006/main" xmlns:r="http://schemas.openxmlformats.org/officeDocument/2006/relationships" xmlns:p="http://schemas.openxmlformats.org/presentationml/2006/main" matchingName="Two Content 4">
  <p:cSld name="Two Content 4">
    <p:spTree>
      <p:nvGrpSpPr>
        <p:cNvPr id="1" name="Shape 16290"/>
        <p:cNvGrpSpPr/>
        <p:nvPr/>
      </p:nvGrpSpPr>
      <p:grpSpPr>
        <a:xfrm>
          <a:off x="0" y="0"/>
          <a:ext cx="0" cy="0"/>
          <a:chOff x="0" y="0"/>
          <a:chExt cx="0" cy="0"/>
        </a:xfrm>
      </p:grpSpPr>
      <p:sp>
        <p:nvSpPr>
          <p:cNvPr id="16291" name="Google Shape;16291;p1390"/>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292" name="Google Shape;16292;p1390"/>
          <p:cNvSpPr txBox="1">
            <a:spLocks noGrp="1"/>
          </p:cNvSpPr>
          <p:nvPr>
            <p:ph type="body" idx="1"/>
          </p:nvPr>
        </p:nvSpPr>
        <p:spPr>
          <a:xfrm>
            <a:off x="914407"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6293" name="Google Shape;16293;p1390"/>
          <p:cNvGrpSpPr/>
          <p:nvPr/>
        </p:nvGrpSpPr>
        <p:grpSpPr>
          <a:xfrm>
            <a:off x="10787318" y="0"/>
            <a:ext cx="7500690" cy="2138982"/>
            <a:chOff x="7191545" y="0"/>
            <a:chExt cx="5000460" cy="1425988"/>
          </a:xfrm>
        </p:grpSpPr>
        <p:pic>
          <p:nvPicPr>
            <p:cNvPr id="16294" name="Google Shape;16294;p139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295" name="Google Shape;16295;p1390"/>
            <p:cNvGrpSpPr/>
            <p:nvPr/>
          </p:nvGrpSpPr>
          <p:grpSpPr>
            <a:xfrm>
              <a:off x="7191545" y="0"/>
              <a:ext cx="5000460" cy="1425988"/>
              <a:chOff x="7191545" y="0"/>
              <a:chExt cx="5000460" cy="1425988"/>
            </a:xfrm>
          </p:grpSpPr>
          <p:sp>
            <p:nvSpPr>
              <p:cNvPr id="16296" name="Google Shape;16296;p139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297" name="Google Shape;16297;p139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6298" name="Google Shape;16298;p1390"/>
          <p:cNvSpPr txBox="1">
            <a:spLocks noGrp="1"/>
          </p:cNvSpPr>
          <p:nvPr>
            <p:ph type="body" idx="2"/>
          </p:nvPr>
        </p:nvSpPr>
        <p:spPr>
          <a:xfrm>
            <a:off x="9258302"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299" name="Google Shape;16299;p1390"/>
          <p:cNvSpPr txBox="1">
            <a:spLocks noGrp="1"/>
          </p:cNvSpPr>
          <p:nvPr>
            <p:ph type="sldNum" idx="12"/>
          </p:nvPr>
        </p:nvSpPr>
        <p:spPr>
          <a:xfrm>
            <a:off x="13258790"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300" name="Google Shape;16300;p1390"/>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301" name="Google Shape;16301;p1390"/>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660.xml><?xml version="1.0" encoding="utf-8"?>
<p:sldLayout xmlns:a="http://schemas.openxmlformats.org/drawingml/2006/main" xmlns:r="http://schemas.openxmlformats.org/officeDocument/2006/relationships" xmlns:p="http://schemas.openxmlformats.org/presentationml/2006/main" matchingName="Comparison 3">
  <p:cSld name="Comparison 3">
    <p:spTree>
      <p:nvGrpSpPr>
        <p:cNvPr id="1" name="Shape 16302"/>
        <p:cNvGrpSpPr/>
        <p:nvPr/>
      </p:nvGrpSpPr>
      <p:grpSpPr>
        <a:xfrm>
          <a:off x="0" y="0"/>
          <a:ext cx="0" cy="0"/>
          <a:chOff x="0" y="0"/>
          <a:chExt cx="0" cy="0"/>
        </a:xfrm>
      </p:grpSpPr>
      <p:grpSp>
        <p:nvGrpSpPr>
          <p:cNvPr id="16303" name="Google Shape;16303;p1391"/>
          <p:cNvGrpSpPr/>
          <p:nvPr/>
        </p:nvGrpSpPr>
        <p:grpSpPr>
          <a:xfrm>
            <a:off x="10787318" y="0"/>
            <a:ext cx="7500690" cy="2138982"/>
            <a:chOff x="7191545" y="0"/>
            <a:chExt cx="5000460" cy="1425988"/>
          </a:xfrm>
        </p:grpSpPr>
        <p:pic>
          <p:nvPicPr>
            <p:cNvPr id="16304" name="Google Shape;16304;p1391"/>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305" name="Google Shape;16305;p1391"/>
            <p:cNvGrpSpPr/>
            <p:nvPr/>
          </p:nvGrpSpPr>
          <p:grpSpPr>
            <a:xfrm>
              <a:off x="7191545" y="0"/>
              <a:ext cx="5000460" cy="1425988"/>
              <a:chOff x="7191545" y="0"/>
              <a:chExt cx="5000460" cy="1425988"/>
            </a:xfrm>
          </p:grpSpPr>
          <p:sp>
            <p:nvSpPr>
              <p:cNvPr id="16306" name="Google Shape;16306;p1391"/>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307" name="Google Shape;16307;p1391"/>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6308" name="Google Shape;16308;p1391"/>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309" name="Google Shape;16309;p1391"/>
          <p:cNvSpPr txBox="1">
            <a:spLocks noGrp="1"/>
          </p:cNvSpPr>
          <p:nvPr>
            <p:ph type="body" idx="1"/>
          </p:nvPr>
        </p:nvSpPr>
        <p:spPr>
          <a:xfrm>
            <a:off x="914406" y="2521740"/>
            <a:ext cx="8081960"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310" name="Google Shape;16310;p1391"/>
          <p:cNvSpPr txBox="1">
            <a:spLocks noGrp="1"/>
          </p:cNvSpPr>
          <p:nvPr>
            <p:ph type="body" idx="2"/>
          </p:nvPr>
        </p:nvSpPr>
        <p:spPr>
          <a:xfrm>
            <a:off x="914406" y="3757609"/>
            <a:ext cx="8081960" cy="5526875"/>
          </a:xfrm>
          <a:prstGeom prst="rect">
            <a:avLst/>
          </a:prstGeom>
          <a:solidFill>
            <a:srgbClr val="F3F6FB"/>
          </a:solidFill>
          <a:ln>
            <a:noFill/>
          </a:ln>
        </p:spPr>
        <p:txBody>
          <a:bodyPr spcFirstLastPara="1" wrap="square" lIns="182850" tIns="0" rIns="182850" bIns="0" anchor="t" anchorCtr="0">
            <a:norm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311" name="Google Shape;16311;p1391"/>
          <p:cNvSpPr txBox="1">
            <a:spLocks noGrp="1"/>
          </p:cNvSpPr>
          <p:nvPr>
            <p:ph type="body" idx="3"/>
          </p:nvPr>
        </p:nvSpPr>
        <p:spPr>
          <a:xfrm>
            <a:off x="9258302" y="2521740"/>
            <a:ext cx="8115305"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312" name="Google Shape;16312;p1391"/>
          <p:cNvSpPr txBox="1">
            <a:spLocks noGrp="1"/>
          </p:cNvSpPr>
          <p:nvPr>
            <p:ph type="body" idx="4"/>
          </p:nvPr>
        </p:nvSpPr>
        <p:spPr>
          <a:xfrm>
            <a:off x="9258302" y="3757609"/>
            <a:ext cx="8115305" cy="5526875"/>
          </a:xfrm>
          <a:prstGeom prst="rect">
            <a:avLst/>
          </a:prstGeom>
          <a:solidFill>
            <a:srgbClr val="F3F6FB"/>
          </a:solidFill>
          <a:ln>
            <a:noFill/>
          </a:ln>
        </p:spPr>
        <p:txBody>
          <a:bodyPr spcFirstLastPara="1" wrap="square" lIns="182850" tIns="0" rIns="182850" bIns="0" anchor="t" anchorCtr="0">
            <a:no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313" name="Google Shape;16313;p1391"/>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314" name="Google Shape;16314;p1391"/>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315" name="Google Shape;16315;p1391"/>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661.xml><?xml version="1.0" encoding="utf-8"?>
<p:sldLayout xmlns:a="http://schemas.openxmlformats.org/drawingml/2006/main" xmlns:r="http://schemas.openxmlformats.org/officeDocument/2006/relationships" xmlns:p="http://schemas.openxmlformats.org/presentationml/2006/main" matchingName="Title Only 3">
  <p:cSld name="Title Only 3">
    <p:spTree>
      <p:nvGrpSpPr>
        <p:cNvPr id="1" name="Shape 16316"/>
        <p:cNvGrpSpPr/>
        <p:nvPr/>
      </p:nvGrpSpPr>
      <p:grpSpPr>
        <a:xfrm>
          <a:off x="0" y="0"/>
          <a:ext cx="0" cy="0"/>
          <a:chOff x="0" y="0"/>
          <a:chExt cx="0" cy="0"/>
        </a:xfrm>
      </p:grpSpPr>
      <p:grpSp>
        <p:nvGrpSpPr>
          <p:cNvPr id="16317" name="Google Shape;16317;p1392"/>
          <p:cNvGrpSpPr/>
          <p:nvPr/>
        </p:nvGrpSpPr>
        <p:grpSpPr>
          <a:xfrm>
            <a:off x="10787318" y="0"/>
            <a:ext cx="7500690" cy="2138982"/>
            <a:chOff x="7191545" y="0"/>
            <a:chExt cx="5000460" cy="1425988"/>
          </a:xfrm>
        </p:grpSpPr>
        <p:pic>
          <p:nvPicPr>
            <p:cNvPr id="16318" name="Google Shape;16318;p139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319" name="Google Shape;16319;p1392"/>
            <p:cNvGrpSpPr/>
            <p:nvPr/>
          </p:nvGrpSpPr>
          <p:grpSpPr>
            <a:xfrm>
              <a:off x="7191545" y="0"/>
              <a:ext cx="5000460" cy="1425988"/>
              <a:chOff x="7191545" y="0"/>
              <a:chExt cx="5000460" cy="1425988"/>
            </a:xfrm>
          </p:grpSpPr>
          <p:sp>
            <p:nvSpPr>
              <p:cNvPr id="16320" name="Google Shape;16320;p139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321" name="Google Shape;16321;p139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6322" name="Google Shape;16322;p1392"/>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323" name="Google Shape;16323;p1392"/>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324" name="Google Shape;16324;p1392"/>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325" name="Google Shape;16325;p1392"/>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662.xml><?xml version="1.0" encoding="utf-8"?>
<p:sldLayout xmlns:a="http://schemas.openxmlformats.org/drawingml/2006/main" xmlns:r="http://schemas.openxmlformats.org/officeDocument/2006/relationships" xmlns:p="http://schemas.openxmlformats.org/presentationml/2006/main" matchingName="End 3">
  <p:cSld name="End 3">
    <p:spTree>
      <p:nvGrpSpPr>
        <p:cNvPr id="1" name="Shape 16326"/>
        <p:cNvGrpSpPr/>
        <p:nvPr/>
      </p:nvGrpSpPr>
      <p:grpSpPr>
        <a:xfrm>
          <a:off x="0" y="0"/>
          <a:ext cx="0" cy="0"/>
          <a:chOff x="0" y="0"/>
          <a:chExt cx="0" cy="0"/>
        </a:xfrm>
      </p:grpSpPr>
      <p:grpSp>
        <p:nvGrpSpPr>
          <p:cNvPr id="16327" name="Google Shape;16327;p1393"/>
          <p:cNvGrpSpPr/>
          <p:nvPr/>
        </p:nvGrpSpPr>
        <p:grpSpPr>
          <a:xfrm>
            <a:off x="0" y="0"/>
            <a:ext cx="18287994" cy="3223245"/>
            <a:chOff x="0" y="0"/>
            <a:chExt cx="12191996" cy="2148830"/>
          </a:xfrm>
        </p:grpSpPr>
        <p:sp>
          <p:nvSpPr>
            <p:cNvPr id="16328" name="Google Shape;16328;p1393"/>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329" name="Google Shape;16329;p1393"/>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sp>
        <p:nvSpPr>
          <p:cNvPr id="16330" name="Google Shape;16330;p1393"/>
          <p:cNvSpPr/>
          <p:nvPr/>
        </p:nvSpPr>
        <p:spPr>
          <a:xfrm>
            <a:off x="1353549" y="2276542"/>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331" name="Google Shape;16331;p1393"/>
          <p:cNvSpPr txBox="1">
            <a:spLocks noGrp="1"/>
          </p:cNvSpPr>
          <p:nvPr>
            <p:ph type="body" idx="1"/>
          </p:nvPr>
        </p:nvSpPr>
        <p:spPr>
          <a:xfrm>
            <a:off x="1828796" y="5143502"/>
            <a:ext cx="8373974" cy="2120342"/>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332" name="Google Shape;16332;p1393"/>
          <p:cNvSpPr txBox="1">
            <a:spLocks noGrp="1"/>
          </p:cNvSpPr>
          <p:nvPr>
            <p:ph type="title"/>
          </p:nvPr>
        </p:nvSpPr>
        <p:spPr>
          <a:xfrm>
            <a:off x="1828796" y="2831229"/>
            <a:ext cx="8373974" cy="161739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6333" name="Google Shape;16333;p1393"/>
          <p:cNvPicPr preferRelativeResize="0"/>
          <p:nvPr/>
        </p:nvPicPr>
        <p:blipFill rotWithShape="1">
          <a:blip r:embed="rId2">
            <a:alphaModFix/>
          </a:blip>
          <a:srcRect/>
          <a:stretch/>
        </p:blipFill>
        <p:spPr>
          <a:xfrm>
            <a:off x="1353549" y="342557"/>
            <a:ext cx="3037970" cy="1367910"/>
          </a:xfrm>
          <a:prstGeom prst="rect">
            <a:avLst/>
          </a:prstGeom>
          <a:noFill/>
          <a:ln>
            <a:noFill/>
          </a:ln>
        </p:spPr>
      </p:pic>
    </p:spTree>
  </p:cSld>
  <p:clrMapOvr>
    <a:masterClrMapping/>
  </p:clrMapOvr>
</p:sldLayout>
</file>

<file path=ppt/slideLayouts/slideLayout1663.xml><?xml version="1.0" encoding="utf-8"?>
<p:sldLayout xmlns:a="http://schemas.openxmlformats.org/drawingml/2006/main" xmlns:r="http://schemas.openxmlformats.org/officeDocument/2006/relationships" xmlns:p="http://schemas.openxmlformats.org/presentationml/2006/main" matchingName="Blank 2">
  <p:cSld name="Blank 2">
    <p:spTree>
      <p:nvGrpSpPr>
        <p:cNvPr id="1" name="Shape 16334"/>
        <p:cNvGrpSpPr/>
        <p:nvPr/>
      </p:nvGrpSpPr>
      <p:grpSpPr>
        <a:xfrm>
          <a:off x="0" y="0"/>
          <a:ext cx="0" cy="0"/>
          <a:chOff x="0" y="0"/>
          <a:chExt cx="0" cy="0"/>
        </a:xfrm>
      </p:grpSpPr>
      <p:sp>
        <p:nvSpPr>
          <p:cNvPr id="16335" name="Google Shape;16335;p1394"/>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336" name="Google Shape;16336;p1394"/>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337" name="Google Shape;16337;p1394"/>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338" name="Google Shape;16338;p1394"/>
          <p:cNvGrpSpPr/>
          <p:nvPr/>
        </p:nvGrpSpPr>
        <p:grpSpPr>
          <a:xfrm>
            <a:off x="10787318" y="0"/>
            <a:ext cx="7500690" cy="2138982"/>
            <a:chOff x="7191545" y="0"/>
            <a:chExt cx="5000460" cy="1425988"/>
          </a:xfrm>
        </p:grpSpPr>
        <p:pic>
          <p:nvPicPr>
            <p:cNvPr id="16339" name="Google Shape;16339;p1394"/>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340" name="Google Shape;16340;p1394"/>
            <p:cNvGrpSpPr/>
            <p:nvPr/>
          </p:nvGrpSpPr>
          <p:grpSpPr>
            <a:xfrm>
              <a:off x="7191545" y="0"/>
              <a:ext cx="5000460" cy="1425988"/>
              <a:chOff x="7191545" y="0"/>
              <a:chExt cx="5000460" cy="1425988"/>
            </a:xfrm>
          </p:grpSpPr>
          <p:sp>
            <p:nvSpPr>
              <p:cNvPr id="16341" name="Google Shape;16341;p1394"/>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342" name="Google Shape;16342;p1394"/>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Tree>
  </p:cSld>
  <p:clrMapOvr>
    <a:masterClrMapping/>
  </p:clrMapOvr>
</p:sldLayout>
</file>

<file path=ppt/slideLayouts/slideLayout1664.xml><?xml version="1.0" encoding="utf-8"?>
<p:sldLayout xmlns:a="http://schemas.openxmlformats.org/drawingml/2006/main" xmlns:r="http://schemas.openxmlformats.org/officeDocument/2006/relationships" xmlns:p="http://schemas.openxmlformats.org/presentationml/2006/main" matchingName="Cover B">
  <p:cSld name="Cover B">
    <p:spTree>
      <p:nvGrpSpPr>
        <p:cNvPr id="1" name="Shape 16343"/>
        <p:cNvGrpSpPr/>
        <p:nvPr/>
      </p:nvGrpSpPr>
      <p:grpSpPr>
        <a:xfrm>
          <a:off x="0" y="0"/>
          <a:ext cx="0" cy="0"/>
          <a:chOff x="0" y="0"/>
          <a:chExt cx="0" cy="0"/>
        </a:xfrm>
      </p:grpSpPr>
      <p:sp>
        <p:nvSpPr>
          <p:cNvPr id="16344" name="Google Shape;16344;p1395"/>
          <p:cNvSpPr txBox="1">
            <a:spLocks noGrp="1"/>
          </p:cNvSpPr>
          <p:nvPr>
            <p:ph type="title"/>
          </p:nvPr>
        </p:nvSpPr>
        <p:spPr>
          <a:xfrm>
            <a:off x="770016" y="3950304"/>
            <a:ext cx="7791648" cy="3581397"/>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345" name="Google Shape;16345;p1395"/>
          <p:cNvSpPr txBox="1">
            <a:spLocks noGrp="1"/>
          </p:cNvSpPr>
          <p:nvPr>
            <p:ph type="subTitle" idx="1"/>
          </p:nvPr>
        </p:nvSpPr>
        <p:spPr>
          <a:xfrm>
            <a:off x="770016" y="8100491"/>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6346" name="Google Shape;16346;p1395"/>
          <p:cNvGrpSpPr/>
          <p:nvPr/>
        </p:nvGrpSpPr>
        <p:grpSpPr>
          <a:xfrm>
            <a:off x="0" y="0"/>
            <a:ext cx="9628083" cy="2264730"/>
            <a:chOff x="0" y="0"/>
            <a:chExt cx="6418722" cy="1509820"/>
          </a:xfrm>
        </p:grpSpPr>
        <p:sp>
          <p:nvSpPr>
            <p:cNvPr id="16347" name="Google Shape;16347;p1395"/>
            <p:cNvSpPr/>
            <p:nvPr/>
          </p:nvSpPr>
          <p:spPr>
            <a:xfrm flipH="1">
              <a:off x="0" y="0"/>
              <a:ext cx="6418722" cy="1509820"/>
            </a:xfrm>
            <a:custGeom>
              <a:avLst/>
              <a:gdLst/>
              <a:ahLst/>
              <a:cxnLst/>
              <a:rect l="l" t="t" r="r" b="b"/>
              <a:pathLst>
                <a:path w="4669459" h="1098357" extrusionOk="0">
                  <a:moveTo>
                    <a:pt x="0" y="0"/>
                  </a:moveTo>
                  <a:lnTo>
                    <a:pt x="393099" y="0"/>
                  </a:lnTo>
                  <a:lnTo>
                    <a:pt x="485580" y="28411"/>
                  </a:lnTo>
                  <a:cubicBezTo>
                    <a:pt x="1068094" y="214503"/>
                    <a:pt x="1643165" y="412971"/>
                    <a:pt x="2241464" y="572540"/>
                  </a:cubicBezTo>
                  <a:cubicBezTo>
                    <a:pt x="3009808" y="777487"/>
                    <a:pt x="3848273" y="856360"/>
                    <a:pt x="4645823" y="731027"/>
                  </a:cubicBezTo>
                  <a:lnTo>
                    <a:pt x="4669459" y="726784"/>
                  </a:lnTo>
                  <a:lnTo>
                    <a:pt x="4669459" y="1079503"/>
                  </a:lnTo>
                  <a:lnTo>
                    <a:pt x="4627787" y="1083679"/>
                  </a:lnTo>
                  <a:cubicBezTo>
                    <a:pt x="3105555" y="1189027"/>
                    <a:pt x="1909512" y="709765"/>
                    <a:pt x="568062" y="207626"/>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348" name="Google Shape;16348;p1395"/>
            <p:cNvSpPr/>
            <p:nvPr/>
          </p:nvSpPr>
          <p:spPr>
            <a:xfrm flipH="1">
              <a:off x="0" y="0"/>
              <a:ext cx="6244227" cy="1352022"/>
            </a:xfrm>
            <a:custGeom>
              <a:avLst/>
              <a:gdLst/>
              <a:ahLst/>
              <a:cxnLst/>
              <a:rect l="l" t="t" r="r" b="b"/>
              <a:pathLst>
                <a:path w="4542519" h="983565" extrusionOk="0">
                  <a:moveTo>
                    <a:pt x="0" y="0"/>
                  </a:moveTo>
                  <a:lnTo>
                    <a:pt x="4542519" y="0"/>
                  </a:lnTo>
                  <a:lnTo>
                    <a:pt x="4542519" y="957397"/>
                  </a:lnTo>
                  <a:lnTo>
                    <a:pt x="4542518" y="957403"/>
                  </a:lnTo>
                  <a:lnTo>
                    <a:pt x="4510552" y="961138"/>
                  </a:lnTo>
                  <a:cubicBezTo>
                    <a:pt x="2991282" y="1091409"/>
                    <a:pt x="1788278" y="632191"/>
                    <a:pt x="439600" y="152515"/>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pic>
        <p:nvPicPr>
          <p:cNvPr id="16349" name="Google Shape;16349;p1395"/>
          <p:cNvPicPr preferRelativeResize="0"/>
          <p:nvPr/>
        </p:nvPicPr>
        <p:blipFill rotWithShape="1">
          <a:blip r:embed="rId2">
            <a:alphaModFix/>
          </a:blip>
          <a:srcRect/>
          <a:stretch/>
        </p:blipFill>
        <p:spPr>
          <a:xfrm>
            <a:off x="770018" y="204794"/>
            <a:ext cx="2917805" cy="1319958"/>
          </a:xfrm>
          <a:prstGeom prst="rect">
            <a:avLst/>
          </a:prstGeom>
          <a:noFill/>
          <a:ln>
            <a:noFill/>
          </a:ln>
        </p:spPr>
      </p:pic>
    </p:spTree>
  </p:cSld>
  <p:clrMapOvr>
    <a:masterClrMapping/>
  </p:clrMapOvr>
</p:sldLayout>
</file>

<file path=ppt/slideLayouts/slideLayout1665.xml><?xml version="1.0" encoding="utf-8"?>
<p:sldLayout xmlns:a="http://schemas.openxmlformats.org/drawingml/2006/main" xmlns:r="http://schemas.openxmlformats.org/officeDocument/2006/relationships" xmlns:p="http://schemas.openxmlformats.org/presentationml/2006/main" matchingName="1_Cover 5">
  <p:cSld name="1_Cover 5">
    <p:spTree>
      <p:nvGrpSpPr>
        <p:cNvPr id="1" name="Shape 16350"/>
        <p:cNvGrpSpPr/>
        <p:nvPr/>
      </p:nvGrpSpPr>
      <p:grpSpPr>
        <a:xfrm>
          <a:off x="0" y="0"/>
          <a:ext cx="0" cy="0"/>
          <a:chOff x="0" y="0"/>
          <a:chExt cx="0" cy="0"/>
        </a:xfrm>
      </p:grpSpPr>
      <p:sp>
        <p:nvSpPr>
          <p:cNvPr id="16351" name="Google Shape;16351;p1396"/>
          <p:cNvSpPr/>
          <p:nvPr/>
        </p:nvSpPr>
        <p:spPr>
          <a:xfrm>
            <a:off x="1353549" y="1941625"/>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352" name="Google Shape;16352;p1396"/>
          <p:cNvSpPr txBox="1">
            <a:spLocks noGrp="1"/>
          </p:cNvSpPr>
          <p:nvPr>
            <p:ph type="title"/>
          </p:nvPr>
        </p:nvSpPr>
        <p:spPr>
          <a:xfrm>
            <a:off x="2119958" y="2341992"/>
            <a:ext cx="7791648" cy="273951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353" name="Google Shape;16353;p1396"/>
          <p:cNvSpPr txBox="1">
            <a:spLocks noGrp="1"/>
          </p:cNvSpPr>
          <p:nvPr>
            <p:ph type="subTitle" idx="1"/>
          </p:nvPr>
        </p:nvSpPr>
        <p:spPr>
          <a:xfrm>
            <a:off x="2119958" y="5650292"/>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6354" name="Google Shape;16354;p1396"/>
          <p:cNvGrpSpPr/>
          <p:nvPr/>
        </p:nvGrpSpPr>
        <p:grpSpPr>
          <a:xfrm>
            <a:off x="0" y="7530524"/>
            <a:ext cx="18287994" cy="2756477"/>
            <a:chOff x="0" y="5020348"/>
            <a:chExt cx="12191996" cy="1837651"/>
          </a:xfrm>
        </p:grpSpPr>
        <p:sp>
          <p:nvSpPr>
            <p:cNvPr id="16355" name="Google Shape;16355;p1396"/>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356" name="Google Shape;16356;p1396"/>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6357" name="Google Shape;16357;p1396"/>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1666.xml><?xml version="1.0" encoding="utf-8"?>
<p:sldLayout xmlns:a="http://schemas.openxmlformats.org/drawingml/2006/main" xmlns:r="http://schemas.openxmlformats.org/officeDocument/2006/relationships" xmlns:p="http://schemas.openxmlformats.org/presentationml/2006/main" matchingName="1_Divider 6">
  <p:cSld name="1_Divider 6">
    <p:spTree>
      <p:nvGrpSpPr>
        <p:cNvPr id="1" name="Shape 16358"/>
        <p:cNvGrpSpPr/>
        <p:nvPr/>
      </p:nvGrpSpPr>
      <p:grpSpPr>
        <a:xfrm>
          <a:off x="0" y="0"/>
          <a:ext cx="0" cy="0"/>
          <a:chOff x="0" y="0"/>
          <a:chExt cx="0" cy="0"/>
        </a:xfrm>
      </p:grpSpPr>
      <p:grpSp>
        <p:nvGrpSpPr>
          <p:cNvPr id="16359" name="Google Shape;16359;p1397"/>
          <p:cNvGrpSpPr/>
          <p:nvPr/>
        </p:nvGrpSpPr>
        <p:grpSpPr>
          <a:xfrm>
            <a:off x="0" y="7530524"/>
            <a:ext cx="18287994" cy="2756477"/>
            <a:chOff x="0" y="5020348"/>
            <a:chExt cx="12191996" cy="1837651"/>
          </a:xfrm>
        </p:grpSpPr>
        <p:sp>
          <p:nvSpPr>
            <p:cNvPr id="16360" name="Google Shape;16360;p1397"/>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361" name="Google Shape;16361;p1397"/>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362" name="Google Shape;16362;p1397"/>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6363" name="Google Shape;16363;p1397"/>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6364" name="Google Shape;16364;p1397"/>
          <p:cNvSpPr txBox="1">
            <a:spLocks noGrp="1"/>
          </p:cNvSpPr>
          <p:nvPr>
            <p:ph type="title"/>
          </p:nvPr>
        </p:nvSpPr>
        <p:spPr>
          <a:xfrm>
            <a:off x="2119958" y="1052623"/>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365" name="Google Shape;16365;p1397"/>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667.xml><?xml version="1.0" encoding="utf-8"?>
<p:sldLayout xmlns:a="http://schemas.openxmlformats.org/drawingml/2006/main" xmlns:r="http://schemas.openxmlformats.org/officeDocument/2006/relationships" xmlns:p="http://schemas.openxmlformats.org/presentationml/2006/main" matchingName="1_Photo Slide 5">
  <p:cSld name="1_Photo Slide 5">
    <p:spTree>
      <p:nvGrpSpPr>
        <p:cNvPr id="1" name="Shape 16366"/>
        <p:cNvGrpSpPr/>
        <p:nvPr/>
      </p:nvGrpSpPr>
      <p:grpSpPr>
        <a:xfrm>
          <a:off x="0" y="0"/>
          <a:ext cx="0" cy="0"/>
          <a:chOff x="0" y="0"/>
          <a:chExt cx="0" cy="0"/>
        </a:xfrm>
      </p:grpSpPr>
      <p:sp>
        <p:nvSpPr>
          <p:cNvPr id="16367" name="Google Shape;16367;p1398"/>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6368" name="Google Shape;16368;p1398"/>
          <p:cNvCxnSpPr/>
          <p:nvPr/>
        </p:nvCxnSpPr>
        <p:spPr>
          <a:xfrm>
            <a:off x="685802"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6369" name="Google Shape;16369;p1398"/>
          <p:cNvGrpSpPr/>
          <p:nvPr/>
        </p:nvGrpSpPr>
        <p:grpSpPr>
          <a:xfrm>
            <a:off x="2" y="8069138"/>
            <a:ext cx="4211045" cy="1130843"/>
            <a:chOff x="0" y="5379424"/>
            <a:chExt cx="2807363" cy="753895"/>
          </a:xfrm>
        </p:grpSpPr>
        <p:sp>
          <p:nvSpPr>
            <p:cNvPr id="16370" name="Google Shape;16370;p1398"/>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371" name="Google Shape;16371;p1398"/>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grpSp>
      <p:pic>
        <p:nvPicPr>
          <p:cNvPr id="16372" name="Google Shape;16372;p1398"/>
          <p:cNvPicPr preferRelativeResize="0"/>
          <p:nvPr/>
        </p:nvPicPr>
        <p:blipFill rotWithShape="1">
          <a:blip r:embed="rId2">
            <a:alphaModFix/>
          </a:blip>
          <a:srcRect/>
          <a:stretch/>
        </p:blipFill>
        <p:spPr>
          <a:xfrm>
            <a:off x="770018" y="6578303"/>
            <a:ext cx="3037970" cy="1367910"/>
          </a:xfrm>
          <a:prstGeom prst="rect">
            <a:avLst/>
          </a:prstGeom>
          <a:noFill/>
          <a:ln>
            <a:noFill/>
          </a:ln>
        </p:spPr>
      </p:pic>
    </p:spTree>
  </p:cSld>
  <p:clrMapOvr>
    <a:masterClrMapping/>
  </p:clrMapOvr>
</p:sldLayout>
</file>

<file path=ppt/slideLayouts/slideLayout1668.xml><?xml version="1.0" encoding="utf-8"?>
<p:sldLayout xmlns:a="http://schemas.openxmlformats.org/drawingml/2006/main" xmlns:r="http://schemas.openxmlformats.org/officeDocument/2006/relationships" xmlns:p="http://schemas.openxmlformats.org/presentationml/2006/main" matchingName="1_Quotation 5">
  <p:cSld name="1_Quotation 5">
    <p:spTree>
      <p:nvGrpSpPr>
        <p:cNvPr id="1" name="Shape 16373"/>
        <p:cNvGrpSpPr/>
        <p:nvPr/>
      </p:nvGrpSpPr>
      <p:grpSpPr>
        <a:xfrm>
          <a:off x="0" y="0"/>
          <a:ext cx="0" cy="0"/>
          <a:chOff x="0" y="0"/>
          <a:chExt cx="0" cy="0"/>
        </a:xfrm>
      </p:grpSpPr>
      <p:sp>
        <p:nvSpPr>
          <p:cNvPr id="16374" name="Google Shape;16374;p1399"/>
          <p:cNvSpPr/>
          <p:nvPr/>
        </p:nvSpPr>
        <p:spPr>
          <a:xfrm>
            <a:off x="2141040" y="2081802"/>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375" name="Google Shape;16375;p1399"/>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376" name="Google Shape;16376;p1399"/>
          <p:cNvSpPr txBox="1">
            <a:spLocks noGrp="1"/>
          </p:cNvSpPr>
          <p:nvPr>
            <p:ph type="body" idx="1"/>
          </p:nvPr>
        </p:nvSpPr>
        <p:spPr>
          <a:xfrm>
            <a:off x="2141040" y="7511185"/>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377" name="Google Shape;16377;p1399"/>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378" name="Google Shape;16378;p1399"/>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379" name="Google Shape;16379;p1399"/>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380" name="Google Shape;16380;p1399"/>
          <p:cNvGrpSpPr/>
          <p:nvPr/>
        </p:nvGrpSpPr>
        <p:grpSpPr>
          <a:xfrm>
            <a:off x="10787318" y="0"/>
            <a:ext cx="7500690" cy="2138982"/>
            <a:chOff x="7191545" y="0"/>
            <a:chExt cx="5000460" cy="1425988"/>
          </a:xfrm>
        </p:grpSpPr>
        <p:pic>
          <p:nvPicPr>
            <p:cNvPr id="16381" name="Google Shape;16381;p139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382" name="Google Shape;16382;p1399"/>
            <p:cNvGrpSpPr/>
            <p:nvPr/>
          </p:nvGrpSpPr>
          <p:grpSpPr>
            <a:xfrm>
              <a:off x="7191545" y="0"/>
              <a:ext cx="5000460" cy="1425988"/>
              <a:chOff x="7191545" y="0"/>
              <a:chExt cx="5000460" cy="1425988"/>
            </a:xfrm>
          </p:grpSpPr>
          <p:sp>
            <p:nvSpPr>
              <p:cNvPr id="16383" name="Google Shape;16383;p139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384" name="Google Shape;16384;p139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385" name="Google Shape;16385;p1399" descr="Open quotation mark with solid fill"/>
          <p:cNvPicPr preferRelativeResize="0"/>
          <p:nvPr/>
        </p:nvPicPr>
        <p:blipFill rotWithShape="1">
          <a:blip r:embed="rId3">
            <a:alphaModFix/>
          </a:blip>
          <a:srcRect/>
          <a:stretch/>
        </p:blipFill>
        <p:spPr>
          <a:xfrm>
            <a:off x="167269" y="204795"/>
            <a:ext cx="3055142" cy="3055142"/>
          </a:xfrm>
          <a:prstGeom prst="rect">
            <a:avLst/>
          </a:prstGeom>
          <a:noFill/>
          <a:ln>
            <a:noFill/>
          </a:ln>
        </p:spPr>
      </p:pic>
    </p:spTree>
  </p:cSld>
  <p:clrMapOvr>
    <a:masterClrMapping/>
  </p:clrMapOvr>
</p:sldLayout>
</file>

<file path=ppt/slideLayouts/slideLayout1669.xml><?xml version="1.0" encoding="utf-8"?>
<p:sldLayout xmlns:a="http://schemas.openxmlformats.org/drawingml/2006/main" xmlns:r="http://schemas.openxmlformats.org/officeDocument/2006/relationships" xmlns:p="http://schemas.openxmlformats.org/presentationml/2006/main" matchingName="1_Quotation 6">
  <p:cSld name="1_Quotation 6">
    <p:spTree>
      <p:nvGrpSpPr>
        <p:cNvPr id="1" name="Shape 16386"/>
        <p:cNvGrpSpPr/>
        <p:nvPr/>
      </p:nvGrpSpPr>
      <p:grpSpPr>
        <a:xfrm>
          <a:off x="0" y="0"/>
          <a:ext cx="0" cy="0"/>
          <a:chOff x="0" y="0"/>
          <a:chExt cx="0" cy="0"/>
        </a:xfrm>
      </p:grpSpPr>
      <p:sp>
        <p:nvSpPr>
          <p:cNvPr id="16387" name="Google Shape;16387;p1400"/>
          <p:cNvSpPr/>
          <p:nvPr/>
        </p:nvSpPr>
        <p:spPr>
          <a:xfrm>
            <a:off x="2141040" y="2081802"/>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388" name="Google Shape;16388;p1400"/>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389" name="Google Shape;16389;p1400"/>
          <p:cNvSpPr txBox="1">
            <a:spLocks noGrp="1"/>
          </p:cNvSpPr>
          <p:nvPr>
            <p:ph type="body" idx="1"/>
          </p:nvPr>
        </p:nvSpPr>
        <p:spPr>
          <a:xfrm>
            <a:off x="2141040" y="7511185"/>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390" name="Google Shape;16390;p1400"/>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391" name="Google Shape;16391;p1400"/>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392" name="Google Shape;16392;p1400"/>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393" name="Google Shape;16393;p1400"/>
          <p:cNvGrpSpPr/>
          <p:nvPr/>
        </p:nvGrpSpPr>
        <p:grpSpPr>
          <a:xfrm>
            <a:off x="10787318" y="0"/>
            <a:ext cx="7500690" cy="2138982"/>
            <a:chOff x="7191545" y="0"/>
            <a:chExt cx="5000460" cy="1425988"/>
          </a:xfrm>
        </p:grpSpPr>
        <p:pic>
          <p:nvPicPr>
            <p:cNvPr id="16394" name="Google Shape;16394;p140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395" name="Google Shape;16395;p1400"/>
            <p:cNvGrpSpPr/>
            <p:nvPr/>
          </p:nvGrpSpPr>
          <p:grpSpPr>
            <a:xfrm>
              <a:off x="7191545" y="0"/>
              <a:ext cx="5000460" cy="1425988"/>
              <a:chOff x="7191545" y="0"/>
              <a:chExt cx="5000460" cy="1425988"/>
            </a:xfrm>
          </p:grpSpPr>
          <p:sp>
            <p:nvSpPr>
              <p:cNvPr id="16396" name="Google Shape;16396;p140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397" name="Google Shape;16397;p140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398" name="Google Shape;16398;p1400" descr="Open quotation mark with solid fill"/>
          <p:cNvPicPr preferRelativeResize="0"/>
          <p:nvPr/>
        </p:nvPicPr>
        <p:blipFill rotWithShape="1">
          <a:blip r:embed="rId3">
            <a:alphaModFix/>
          </a:blip>
          <a:srcRect/>
          <a:stretch/>
        </p:blipFill>
        <p:spPr>
          <a:xfrm>
            <a:off x="167269" y="204795"/>
            <a:ext cx="3055142" cy="3055142"/>
          </a:xfrm>
          <a:prstGeom prst="rect">
            <a:avLst/>
          </a:prstGeom>
          <a:noFill/>
          <a:ln>
            <a:noFill/>
          </a:ln>
        </p:spPr>
      </p:pic>
    </p:spTree>
  </p:cSld>
  <p:clrMapOvr>
    <a:masterClrMapping/>
  </p:clrMapOvr>
</p:sldLayout>
</file>

<file path=ppt/slideLayouts/slideLayout1670.xml><?xml version="1.0" encoding="utf-8"?>
<p:sldLayout xmlns:a="http://schemas.openxmlformats.org/drawingml/2006/main" xmlns:r="http://schemas.openxmlformats.org/officeDocument/2006/relationships" xmlns:p="http://schemas.openxmlformats.org/presentationml/2006/main" matchingName="1_Two Content 4">
  <p:cSld name="1_Two Content 4">
    <p:spTree>
      <p:nvGrpSpPr>
        <p:cNvPr id="1" name="Shape 16399"/>
        <p:cNvGrpSpPr/>
        <p:nvPr/>
      </p:nvGrpSpPr>
      <p:grpSpPr>
        <a:xfrm>
          <a:off x="0" y="0"/>
          <a:ext cx="0" cy="0"/>
          <a:chOff x="0" y="0"/>
          <a:chExt cx="0" cy="0"/>
        </a:xfrm>
      </p:grpSpPr>
      <p:sp>
        <p:nvSpPr>
          <p:cNvPr id="16400" name="Google Shape;16400;p1401"/>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401" name="Google Shape;16401;p1401"/>
          <p:cNvSpPr txBox="1">
            <a:spLocks noGrp="1"/>
          </p:cNvSpPr>
          <p:nvPr>
            <p:ph type="body" idx="1"/>
          </p:nvPr>
        </p:nvSpPr>
        <p:spPr>
          <a:xfrm>
            <a:off x="914407"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6402" name="Google Shape;16402;p1401"/>
          <p:cNvGrpSpPr/>
          <p:nvPr/>
        </p:nvGrpSpPr>
        <p:grpSpPr>
          <a:xfrm>
            <a:off x="10787318" y="0"/>
            <a:ext cx="7500690" cy="2138982"/>
            <a:chOff x="7191545" y="0"/>
            <a:chExt cx="5000460" cy="1425988"/>
          </a:xfrm>
        </p:grpSpPr>
        <p:pic>
          <p:nvPicPr>
            <p:cNvPr id="16403" name="Google Shape;16403;p1401"/>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404" name="Google Shape;16404;p1401"/>
            <p:cNvGrpSpPr/>
            <p:nvPr/>
          </p:nvGrpSpPr>
          <p:grpSpPr>
            <a:xfrm>
              <a:off x="7191545" y="0"/>
              <a:ext cx="5000460" cy="1425988"/>
              <a:chOff x="7191545" y="0"/>
              <a:chExt cx="5000460" cy="1425988"/>
            </a:xfrm>
          </p:grpSpPr>
          <p:sp>
            <p:nvSpPr>
              <p:cNvPr id="16405" name="Google Shape;16405;p1401"/>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406" name="Google Shape;16406;p1401"/>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6407" name="Google Shape;16407;p1401"/>
          <p:cNvSpPr txBox="1">
            <a:spLocks noGrp="1"/>
          </p:cNvSpPr>
          <p:nvPr>
            <p:ph type="body" idx="2"/>
          </p:nvPr>
        </p:nvSpPr>
        <p:spPr>
          <a:xfrm>
            <a:off x="9258302"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408" name="Google Shape;16408;p1401"/>
          <p:cNvSpPr txBox="1">
            <a:spLocks noGrp="1"/>
          </p:cNvSpPr>
          <p:nvPr>
            <p:ph type="sldNum" idx="12"/>
          </p:nvPr>
        </p:nvSpPr>
        <p:spPr>
          <a:xfrm>
            <a:off x="13258790"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409" name="Google Shape;16409;p1401"/>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410" name="Google Shape;16410;p1401"/>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671.xml><?xml version="1.0" encoding="utf-8"?>
<p:sldLayout xmlns:a="http://schemas.openxmlformats.org/drawingml/2006/main" xmlns:r="http://schemas.openxmlformats.org/officeDocument/2006/relationships" xmlns:p="http://schemas.openxmlformats.org/presentationml/2006/main" matchingName="1_Comparison 3">
  <p:cSld name="1_Comparison 3">
    <p:spTree>
      <p:nvGrpSpPr>
        <p:cNvPr id="1" name="Shape 16411"/>
        <p:cNvGrpSpPr/>
        <p:nvPr/>
      </p:nvGrpSpPr>
      <p:grpSpPr>
        <a:xfrm>
          <a:off x="0" y="0"/>
          <a:ext cx="0" cy="0"/>
          <a:chOff x="0" y="0"/>
          <a:chExt cx="0" cy="0"/>
        </a:xfrm>
      </p:grpSpPr>
      <p:grpSp>
        <p:nvGrpSpPr>
          <p:cNvPr id="16412" name="Google Shape;16412;p1402"/>
          <p:cNvGrpSpPr/>
          <p:nvPr/>
        </p:nvGrpSpPr>
        <p:grpSpPr>
          <a:xfrm>
            <a:off x="10787318" y="0"/>
            <a:ext cx="7500690" cy="2138982"/>
            <a:chOff x="7191545" y="0"/>
            <a:chExt cx="5000460" cy="1425988"/>
          </a:xfrm>
        </p:grpSpPr>
        <p:pic>
          <p:nvPicPr>
            <p:cNvPr id="16413" name="Google Shape;16413;p140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414" name="Google Shape;16414;p1402"/>
            <p:cNvGrpSpPr/>
            <p:nvPr/>
          </p:nvGrpSpPr>
          <p:grpSpPr>
            <a:xfrm>
              <a:off x="7191545" y="0"/>
              <a:ext cx="5000460" cy="1425988"/>
              <a:chOff x="7191545" y="0"/>
              <a:chExt cx="5000460" cy="1425988"/>
            </a:xfrm>
          </p:grpSpPr>
          <p:sp>
            <p:nvSpPr>
              <p:cNvPr id="16415" name="Google Shape;16415;p140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416" name="Google Shape;16416;p140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6417" name="Google Shape;16417;p1402"/>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418" name="Google Shape;16418;p1402"/>
          <p:cNvSpPr txBox="1">
            <a:spLocks noGrp="1"/>
          </p:cNvSpPr>
          <p:nvPr>
            <p:ph type="body" idx="1"/>
          </p:nvPr>
        </p:nvSpPr>
        <p:spPr>
          <a:xfrm>
            <a:off x="914406" y="2521740"/>
            <a:ext cx="8081960"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419" name="Google Shape;16419;p1402"/>
          <p:cNvSpPr txBox="1">
            <a:spLocks noGrp="1"/>
          </p:cNvSpPr>
          <p:nvPr>
            <p:ph type="body" idx="2"/>
          </p:nvPr>
        </p:nvSpPr>
        <p:spPr>
          <a:xfrm>
            <a:off x="914406" y="3757609"/>
            <a:ext cx="8081960" cy="5526875"/>
          </a:xfrm>
          <a:prstGeom prst="rect">
            <a:avLst/>
          </a:prstGeom>
          <a:solidFill>
            <a:srgbClr val="F3F6FB"/>
          </a:solidFill>
          <a:ln>
            <a:noFill/>
          </a:ln>
        </p:spPr>
        <p:txBody>
          <a:bodyPr spcFirstLastPara="1" wrap="square" lIns="182850" tIns="0" rIns="182850" bIns="0" anchor="t" anchorCtr="0">
            <a:norm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420" name="Google Shape;16420;p1402"/>
          <p:cNvSpPr txBox="1">
            <a:spLocks noGrp="1"/>
          </p:cNvSpPr>
          <p:nvPr>
            <p:ph type="body" idx="3"/>
          </p:nvPr>
        </p:nvSpPr>
        <p:spPr>
          <a:xfrm>
            <a:off x="9258302" y="2521740"/>
            <a:ext cx="8115305"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421" name="Google Shape;16421;p1402"/>
          <p:cNvSpPr txBox="1">
            <a:spLocks noGrp="1"/>
          </p:cNvSpPr>
          <p:nvPr>
            <p:ph type="body" idx="4"/>
          </p:nvPr>
        </p:nvSpPr>
        <p:spPr>
          <a:xfrm>
            <a:off x="9258302" y="3757609"/>
            <a:ext cx="8115305" cy="5526875"/>
          </a:xfrm>
          <a:prstGeom prst="rect">
            <a:avLst/>
          </a:prstGeom>
          <a:solidFill>
            <a:srgbClr val="F3F6FB"/>
          </a:solidFill>
          <a:ln>
            <a:noFill/>
          </a:ln>
        </p:spPr>
        <p:txBody>
          <a:bodyPr spcFirstLastPara="1" wrap="square" lIns="182850" tIns="0" rIns="182850" bIns="0" anchor="t" anchorCtr="0">
            <a:no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422" name="Google Shape;16422;p1402"/>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423" name="Google Shape;16423;p1402"/>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424" name="Google Shape;16424;p1402"/>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672.xml><?xml version="1.0" encoding="utf-8"?>
<p:sldLayout xmlns:a="http://schemas.openxmlformats.org/drawingml/2006/main" xmlns:r="http://schemas.openxmlformats.org/officeDocument/2006/relationships" xmlns:p="http://schemas.openxmlformats.org/presentationml/2006/main" matchingName="1_Title Only 3">
  <p:cSld name="1_Title Only 3">
    <p:spTree>
      <p:nvGrpSpPr>
        <p:cNvPr id="1" name="Shape 16425"/>
        <p:cNvGrpSpPr/>
        <p:nvPr/>
      </p:nvGrpSpPr>
      <p:grpSpPr>
        <a:xfrm>
          <a:off x="0" y="0"/>
          <a:ext cx="0" cy="0"/>
          <a:chOff x="0" y="0"/>
          <a:chExt cx="0" cy="0"/>
        </a:xfrm>
      </p:grpSpPr>
      <p:grpSp>
        <p:nvGrpSpPr>
          <p:cNvPr id="16426" name="Google Shape;16426;p1403"/>
          <p:cNvGrpSpPr/>
          <p:nvPr/>
        </p:nvGrpSpPr>
        <p:grpSpPr>
          <a:xfrm>
            <a:off x="10787318" y="0"/>
            <a:ext cx="7500690" cy="2138982"/>
            <a:chOff x="7191545" y="0"/>
            <a:chExt cx="5000460" cy="1425988"/>
          </a:xfrm>
        </p:grpSpPr>
        <p:pic>
          <p:nvPicPr>
            <p:cNvPr id="16427" name="Google Shape;16427;p1403"/>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428" name="Google Shape;16428;p1403"/>
            <p:cNvGrpSpPr/>
            <p:nvPr/>
          </p:nvGrpSpPr>
          <p:grpSpPr>
            <a:xfrm>
              <a:off x="7191545" y="0"/>
              <a:ext cx="5000460" cy="1425988"/>
              <a:chOff x="7191545" y="0"/>
              <a:chExt cx="5000460" cy="1425988"/>
            </a:xfrm>
          </p:grpSpPr>
          <p:sp>
            <p:nvSpPr>
              <p:cNvPr id="16429" name="Google Shape;16429;p1403"/>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430" name="Google Shape;16430;p1403"/>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6431" name="Google Shape;16431;p1403"/>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432" name="Google Shape;16432;p1403"/>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433" name="Google Shape;16433;p1403"/>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434" name="Google Shape;16434;p1403"/>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673.xml><?xml version="1.0" encoding="utf-8"?>
<p:sldLayout xmlns:a="http://schemas.openxmlformats.org/drawingml/2006/main" xmlns:r="http://schemas.openxmlformats.org/officeDocument/2006/relationships" xmlns:p="http://schemas.openxmlformats.org/presentationml/2006/main" matchingName="1_End 3">
  <p:cSld name="1_End 3">
    <p:spTree>
      <p:nvGrpSpPr>
        <p:cNvPr id="1" name="Shape 16435"/>
        <p:cNvGrpSpPr/>
        <p:nvPr/>
      </p:nvGrpSpPr>
      <p:grpSpPr>
        <a:xfrm>
          <a:off x="0" y="0"/>
          <a:ext cx="0" cy="0"/>
          <a:chOff x="0" y="0"/>
          <a:chExt cx="0" cy="0"/>
        </a:xfrm>
      </p:grpSpPr>
      <p:grpSp>
        <p:nvGrpSpPr>
          <p:cNvPr id="16436" name="Google Shape;16436;p1404"/>
          <p:cNvGrpSpPr/>
          <p:nvPr/>
        </p:nvGrpSpPr>
        <p:grpSpPr>
          <a:xfrm>
            <a:off x="0" y="0"/>
            <a:ext cx="18287994" cy="3223245"/>
            <a:chOff x="0" y="0"/>
            <a:chExt cx="12191996" cy="2148830"/>
          </a:xfrm>
        </p:grpSpPr>
        <p:sp>
          <p:nvSpPr>
            <p:cNvPr id="16437" name="Google Shape;16437;p1404"/>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438" name="Google Shape;16438;p1404"/>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sp>
        <p:nvSpPr>
          <p:cNvPr id="16439" name="Google Shape;16439;p1404"/>
          <p:cNvSpPr/>
          <p:nvPr/>
        </p:nvSpPr>
        <p:spPr>
          <a:xfrm>
            <a:off x="1353549" y="2276542"/>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440" name="Google Shape;16440;p1404"/>
          <p:cNvSpPr txBox="1">
            <a:spLocks noGrp="1"/>
          </p:cNvSpPr>
          <p:nvPr>
            <p:ph type="body" idx="1"/>
          </p:nvPr>
        </p:nvSpPr>
        <p:spPr>
          <a:xfrm>
            <a:off x="1828796" y="5143502"/>
            <a:ext cx="8373974" cy="2120342"/>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441" name="Google Shape;16441;p1404"/>
          <p:cNvSpPr txBox="1">
            <a:spLocks noGrp="1"/>
          </p:cNvSpPr>
          <p:nvPr>
            <p:ph type="title"/>
          </p:nvPr>
        </p:nvSpPr>
        <p:spPr>
          <a:xfrm>
            <a:off x="1828796" y="2831229"/>
            <a:ext cx="8373974" cy="161739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6442" name="Google Shape;16442;p1404"/>
          <p:cNvPicPr preferRelativeResize="0"/>
          <p:nvPr/>
        </p:nvPicPr>
        <p:blipFill rotWithShape="1">
          <a:blip r:embed="rId2">
            <a:alphaModFix/>
          </a:blip>
          <a:srcRect/>
          <a:stretch/>
        </p:blipFill>
        <p:spPr>
          <a:xfrm>
            <a:off x="1353549" y="342557"/>
            <a:ext cx="3037970" cy="1367910"/>
          </a:xfrm>
          <a:prstGeom prst="rect">
            <a:avLst/>
          </a:prstGeom>
          <a:noFill/>
          <a:ln>
            <a:noFill/>
          </a:ln>
        </p:spPr>
      </p:pic>
    </p:spTree>
  </p:cSld>
  <p:clrMapOvr>
    <a:masterClrMapping/>
  </p:clrMapOvr>
</p:sldLayout>
</file>

<file path=ppt/slideLayouts/slideLayout1674.xml><?xml version="1.0" encoding="utf-8"?>
<p:sldLayout xmlns:a="http://schemas.openxmlformats.org/drawingml/2006/main" xmlns:r="http://schemas.openxmlformats.org/officeDocument/2006/relationships" xmlns:p="http://schemas.openxmlformats.org/presentationml/2006/main" matchingName="1_Blank 2">
  <p:cSld name="1_Blank 2">
    <p:spTree>
      <p:nvGrpSpPr>
        <p:cNvPr id="1" name="Shape 16443"/>
        <p:cNvGrpSpPr/>
        <p:nvPr/>
      </p:nvGrpSpPr>
      <p:grpSpPr>
        <a:xfrm>
          <a:off x="0" y="0"/>
          <a:ext cx="0" cy="0"/>
          <a:chOff x="0" y="0"/>
          <a:chExt cx="0" cy="0"/>
        </a:xfrm>
      </p:grpSpPr>
      <p:sp>
        <p:nvSpPr>
          <p:cNvPr id="16444" name="Google Shape;16444;p1405"/>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445" name="Google Shape;16445;p1405"/>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446" name="Google Shape;16446;p1405"/>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447" name="Google Shape;16447;p1405"/>
          <p:cNvGrpSpPr/>
          <p:nvPr/>
        </p:nvGrpSpPr>
        <p:grpSpPr>
          <a:xfrm>
            <a:off x="10787318" y="0"/>
            <a:ext cx="7500690" cy="2138982"/>
            <a:chOff x="7191545" y="0"/>
            <a:chExt cx="5000460" cy="1425988"/>
          </a:xfrm>
        </p:grpSpPr>
        <p:pic>
          <p:nvPicPr>
            <p:cNvPr id="16448" name="Google Shape;16448;p1405"/>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449" name="Google Shape;16449;p1405"/>
            <p:cNvGrpSpPr/>
            <p:nvPr/>
          </p:nvGrpSpPr>
          <p:grpSpPr>
            <a:xfrm>
              <a:off x="7191545" y="0"/>
              <a:ext cx="5000460" cy="1425988"/>
              <a:chOff x="7191545" y="0"/>
              <a:chExt cx="5000460" cy="1425988"/>
            </a:xfrm>
          </p:grpSpPr>
          <p:sp>
            <p:nvSpPr>
              <p:cNvPr id="16450" name="Google Shape;16450;p1405"/>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451" name="Google Shape;16451;p1405"/>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Tree>
  </p:cSld>
  <p:clrMapOvr>
    <a:masterClrMapping/>
  </p:clrMapOvr>
</p:sldLayout>
</file>

<file path=ppt/slideLayouts/slideLayout1675.xml><?xml version="1.0" encoding="utf-8"?>
<p:sldLayout xmlns:a="http://schemas.openxmlformats.org/drawingml/2006/main" xmlns:r="http://schemas.openxmlformats.org/officeDocument/2006/relationships" xmlns:p="http://schemas.openxmlformats.org/presentationml/2006/main" matchingName="Divider 7">
  <p:cSld name="Divider 7">
    <p:spTree>
      <p:nvGrpSpPr>
        <p:cNvPr id="1" name="Shape 16452"/>
        <p:cNvGrpSpPr/>
        <p:nvPr/>
      </p:nvGrpSpPr>
      <p:grpSpPr>
        <a:xfrm>
          <a:off x="0" y="0"/>
          <a:ext cx="0" cy="0"/>
          <a:chOff x="0" y="0"/>
          <a:chExt cx="0" cy="0"/>
        </a:xfrm>
      </p:grpSpPr>
      <p:grpSp>
        <p:nvGrpSpPr>
          <p:cNvPr id="16453" name="Google Shape;16453;p1406"/>
          <p:cNvGrpSpPr/>
          <p:nvPr/>
        </p:nvGrpSpPr>
        <p:grpSpPr>
          <a:xfrm>
            <a:off x="0" y="7530524"/>
            <a:ext cx="18287994" cy="2756477"/>
            <a:chOff x="0" y="5020348"/>
            <a:chExt cx="12191996" cy="1837651"/>
          </a:xfrm>
        </p:grpSpPr>
        <p:sp>
          <p:nvSpPr>
            <p:cNvPr id="16454" name="Google Shape;16454;p1406"/>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455" name="Google Shape;16455;p1406"/>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456" name="Google Shape;16456;p1406"/>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6457" name="Google Shape;16457;p1406"/>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6458" name="Google Shape;16458;p1406"/>
          <p:cNvSpPr txBox="1">
            <a:spLocks noGrp="1"/>
          </p:cNvSpPr>
          <p:nvPr>
            <p:ph type="title"/>
          </p:nvPr>
        </p:nvSpPr>
        <p:spPr>
          <a:xfrm>
            <a:off x="2119958" y="1052623"/>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459" name="Google Shape;16459;p1406"/>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676.xml><?xml version="1.0" encoding="utf-8"?>
<p:sldLayout xmlns:a="http://schemas.openxmlformats.org/drawingml/2006/main" xmlns:r="http://schemas.openxmlformats.org/officeDocument/2006/relationships" xmlns:p="http://schemas.openxmlformats.org/presentationml/2006/main" matchingName="Photo Slide 6">
  <p:cSld name="Photo Slide 6">
    <p:spTree>
      <p:nvGrpSpPr>
        <p:cNvPr id="1" name="Shape 16460"/>
        <p:cNvGrpSpPr/>
        <p:nvPr/>
      </p:nvGrpSpPr>
      <p:grpSpPr>
        <a:xfrm>
          <a:off x="0" y="0"/>
          <a:ext cx="0" cy="0"/>
          <a:chOff x="0" y="0"/>
          <a:chExt cx="0" cy="0"/>
        </a:xfrm>
      </p:grpSpPr>
      <p:sp>
        <p:nvSpPr>
          <p:cNvPr id="16461" name="Google Shape;16461;p1407"/>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6462" name="Google Shape;16462;p1407"/>
          <p:cNvCxnSpPr/>
          <p:nvPr/>
        </p:nvCxnSpPr>
        <p:spPr>
          <a:xfrm>
            <a:off x="685802"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6463" name="Google Shape;16463;p1407"/>
          <p:cNvGrpSpPr/>
          <p:nvPr/>
        </p:nvGrpSpPr>
        <p:grpSpPr>
          <a:xfrm>
            <a:off x="2" y="8069138"/>
            <a:ext cx="4211045" cy="1130843"/>
            <a:chOff x="0" y="5379424"/>
            <a:chExt cx="2807363" cy="753895"/>
          </a:xfrm>
        </p:grpSpPr>
        <p:sp>
          <p:nvSpPr>
            <p:cNvPr id="16464" name="Google Shape;16464;p1407"/>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465" name="Google Shape;16465;p1407"/>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grpSp>
      <p:pic>
        <p:nvPicPr>
          <p:cNvPr id="16466" name="Google Shape;16466;p1407"/>
          <p:cNvPicPr preferRelativeResize="0"/>
          <p:nvPr/>
        </p:nvPicPr>
        <p:blipFill rotWithShape="1">
          <a:blip r:embed="rId2">
            <a:alphaModFix/>
          </a:blip>
          <a:srcRect/>
          <a:stretch/>
        </p:blipFill>
        <p:spPr>
          <a:xfrm>
            <a:off x="770018" y="6578303"/>
            <a:ext cx="3037970" cy="1367910"/>
          </a:xfrm>
          <a:prstGeom prst="rect">
            <a:avLst/>
          </a:prstGeom>
          <a:noFill/>
          <a:ln>
            <a:noFill/>
          </a:ln>
        </p:spPr>
      </p:pic>
    </p:spTree>
  </p:cSld>
  <p:clrMapOvr>
    <a:masterClrMapping/>
  </p:clrMapOvr>
</p:sldLayout>
</file>

<file path=ppt/slideLayouts/slideLayout1677.xml><?xml version="1.0" encoding="utf-8"?>
<p:sldLayout xmlns:a="http://schemas.openxmlformats.org/drawingml/2006/main" xmlns:r="http://schemas.openxmlformats.org/officeDocument/2006/relationships" xmlns:p="http://schemas.openxmlformats.org/presentationml/2006/main" matchingName="Cover 6">
  <p:cSld name="Cover 6">
    <p:spTree>
      <p:nvGrpSpPr>
        <p:cNvPr id="1" name="Shape 16467"/>
        <p:cNvGrpSpPr/>
        <p:nvPr/>
      </p:nvGrpSpPr>
      <p:grpSpPr>
        <a:xfrm>
          <a:off x="0" y="0"/>
          <a:ext cx="0" cy="0"/>
          <a:chOff x="0" y="0"/>
          <a:chExt cx="0" cy="0"/>
        </a:xfrm>
      </p:grpSpPr>
      <p:sp>
        <p:nvSpPr>
          <p:cNvPr id="16468" name="Google Shape;16468;p1408"/>
          <p:cNvSpPr/>
          <p:nvPr/>
        </p:nvSpPr>
        <p:spPr>
          <a:xfrm>
            <a:off x="1353549" y="1941625"/>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469" name="Google Shape;16469;p1408"/>
          <p:cNvSpPr txBox="1">
            <a:spLocks noGrp="1"/>
          </p:cNvSpPr>
          <p:nvPr>
            <p:ph type="title"/>
          </p:nvPr>
        </p:nvSpPr>
        <p:spPr>
          <a:xfrm>
            <a:off x="2119958" y="2341992"/>
            <a:ext cx="7791648" cy="273951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470" name="Google Shape;16470;p1408"/>
          <p:cNvSpPr txBox="1">
            <a:spLocks noGrp="1"/>
          </p:cNvSpPr>
          <p:nvPr>
            <p:ph type="subTitle" idx="1"/>
          </p:nvPr>
        </p:nvSpPr>
        <p:spPr>
          <a:xfrm>
            <a:off x="2119958" y="5650292"/>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6471" name="Google Shape;16471;p1408"/>
          <p:cNvGrpSpPr/>
          <p:nvPr/>
        </p:nvGrpSpPr>
        <p:grpSpPr>
          <a:xfrm>
            <a:off x="0" y="7530524"/>
            <a:ext cx="18287994" cy="2756477"/>
            <a:chOff x="0" y="5020348"/>
            <a:chExt cx="12191996" cy="1837651"/>
          </a:xfrm>
        </p:grpSpPr>
        <p:sp>
          <p:nvSpPr>
            <p:cNvPr id="16472" name="Google Shape;16472;p1408"/>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473" name="Google Shape;16473;p1408"/>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6474" name="Google Shape;16474;p1408"/>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1678.xml><?xml version="1.0" encoding="utf-8"?>
<p:sldLayout xmlns:a="http://schemas.openxmlformats.org/drawingml/2006/main" xmlns:r="http://schemas.openxmlformats.org/officeDocument/2006/relationships" xmlns:p="http://schemas.openxmlformats.org/presentationml/2006/main" matchingName="Title and Content 9">
  <p:cSld name="Title and Content 9">
    <p:spTree>
      <p:nvGrpSpPr>
        <p:cNvPr id="1" name="Shape 16475"/>
        <p:cNvGrpSpPr/>
        <p:nvPr/>
      </p:nvGrpSpPr>
      <p:grpSpPr>
        <a:xfrm>
          <a:off x="0" y="0"/>
          <a:ext cx="0" cy="0"/>
          <a:chOff x="0" y="0"/>
          <a:chExt cx="0" cy="0"/>
        </a:xfrm>
      </p:grpSpPr>
      <p:grpSp>
        <p:nvGrpSpPr>
          <p:cNvPr id="16476" name="Google Shape;16476;p1409"/>
          <p:cNvGrpSpPr/>
          <p:nvPr/>
        </p:nvGrpSpPr>
        <p:grpSpPr>
          <a:xfrm>
            <a:off x="10787318" y="0"/>
            <a:ext cx="7500690" cy="2138982"/>
            <a:chOff x="7191545" y="0"/>
            <a:chExt cx="5000460" cy="1425988"/>
          </a:xfrm>
        </p:grpSpPr>
        <p:pic>
          <p:nvPicPr>
            <p:cNvPr id="16477" name="Google Shape;16477;p140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478" name="Google Shape;16478;p1409"/>
            <p:cNvGrpSpPr/>
            <p:nvPr/>
          </p:nvGrpSpPr>
          <p:grpSpPr>
            <a:xfrm>
              <a:off x="7191545" y="0"/>
              <a:ext cx="5000460" cy="1425988"/>
              <a:chOff x="7191545" y="0"/>
              <a:chExt cx="5000460" cy="1425988"/>
            </a:xfrm>
          </p:grpSpPr>
          <p:sp>
            <p:nvSpPr>
              <p:cNvPr id="16479" name="Google Shape;16479;p140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480" name="Google Shape;16480;p140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6481" name="Google Shape;16481;p1409"/>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482" name="Google Shape;16482;p1409"/>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483" name="Google Shape;16483;p1409"/>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484" name="Google Shape;16484;p1409"/>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485" name="Google Shape;16485;p1409"/>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679.xml><?xml version="1.0" encoding="utf-8"?>
<p:sldLayout xmlns:a="http://schemas.openxmlformats.org/drawingml/2006/main" xmlns:r="http://schemas.openxmlformats.org/officeDocument/2006/relationships" xmlns:p="http://schemas.openxmlformats.org/presentationml/2006/main" matchingName="Two Content 5">
  <p:cSld name="Two Content 5">
    <p:spTree>
      <p:nvGrpSpPr>
        <p:cNvPr id="1" name="Shape 16486"/>
        <p:cNvGrpSpPr/>
        <p:nvPr/>
      </p:nvGrpSpPr>
      <p:grpSpPr>
        <a:xfrm>
          <a:off x="0" y="0"/>
          <a:ext cx="0" cy="0"/>
          <a:chOff x="0" y="0"/>
          <a:chExt cx="0" cy="0"/>
        </a:xfrm>
      </p:grpSpPr>
      <p:sp>
        <p:nvSpPr>
          <p:cNvPr id="16487" name="Google Shape;16487;p1410"/>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488" name="Google Shape;16488;p1410"/>
          <p:cNvSpPr txBox="1">
            <a:spLocks noGrp="1"/>
          </p:cNvSpPr>
          <p:nvPr>
            <p:ph type="body" idx="1"/>
          </p:nvPr>
        </p:nvSpPr>
        <p:spPr>
          <a:xfrm>
            <a:off x="914407"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6489" name="Google Shape;16489;p1410"/>
          <p:cNvGrpSpPr/>
          <p:nvPr/>
        </p:nvGrpSpPr>
        <p:grpSpPr>
          <a:xfrm>
            <a:off x="10787318" y="0"/>
            <a:ext cx="7500690" cy="2138982"/>
            <a:chOff x="7191545" y="0"/>
            <a:chExt cx="5000460" cy="1425988"/>
          </a:xfrm>
        </p:grpSpPr>
        <p:pic>
          <p:nvPicPr>
            <p:cNvPr id="16490" name="Google Shape;16490;p141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491" name="Google Shape;16491;p1410"/>
            <p:cNvGrpSpPr/>
            <p:nvPr/>
          </p:nvGrpSpPr>
          <p:grpSpPr>
            <a:xfrm>
              <a:off x="7191545" y="0"/>
              <a:ext cx="5000460" cy="1425988"/>
              <a:chOff x="7191545" y="0"/>
              <a:chExt cx="5000460" cy="1425988"/>
            </a:xfrm>
          </p:grpSpPr>
          <p:sp>
            <p:nvSpPr>
              <p:cNvPr id="16492" name="Google Shape;16492;p141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493" name="Google Shape;16493;p141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6494" name="Google Shape;16494;p1410"/>
          <p:cNvSpPr txBox="1">
            <a:spLocks noGrp="1"/>
          </p:cNvSpPr>
          <p:nvPr>
            <p:ph type="body" idx="2"/>
          </p:nvPr>
        </p:nvSpPr>
        <p:spPr>
          <a:xfrm>
            <a:off x="9258302"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495" name="Google Shape;16495;p1410"/>
          <p:cNvSpPr txBox="1">
            <a:spLocks noGrp="1"/>
          </p:cNvSpPr>
          <p:nvPr>
            <p:ph type="sldNum" idx="12"/>
          </p:nvPr>
        </p:nvSpPr>
        <p:spPr>
          <a:xfrm>
            <a:off x="13258790"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496" name="Google Shape;16496;p1410"/>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497" name="Google Shape;16497;p1410"/>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680.xml><?xml version="1.0" encoding="utf-8"?>
<p:sldLayout xmlns:a="http://schemas.openxmlformats.org/drawingml/2006/main" xmlns:r="http://schemas.openxmlformats.org/officeDocument/2006/relationships" xmlns:p="http://schemas.openxmlformats.org/presentationml/2006/main" matchingName="Comparison 4">
  <p:cSld name="Comparison 4">
    <p:spTree>
      <p:nvGrpSpPr>
        <p:cNvPr id="1" name="Shape 16498"/>
        <p:cNvGrpSpPr/>
        <p:nvPr/>
      </p:nvGrpSpPr>
      <p:grpSpPr>
        <a:xfrm>
          <a:off x="0" y="0"/>
          <a:ext cx="0" cy="0"/>
          <a:chOff x="0" y="0"/>
          <a:chExt cx="0" cy="0"/>
        </a:xfrm>
      </p:grpSpPr>
      <p:grpSp>
        <p:nvGrpSpPr>
          <p:cNvPr id="16499" name="Google Shape;16499;p1411"/>
          <p:cNvGrpSpPr/>
          <p:nvPr/>
        </p:nvGrpSpPr>
        <p:grpSpPr>
          <a:xfrm>
            <a:off x="10787318" y="0"/>
            <a:ext cx="7500690" cy="2138982"/>
            <a:chOff x="7191545" y="0"/>
            <a:chExt cx="5000460" cy="1425988"/>
          </a:xfrm>
        </p:grpSpPr>
        <p:pic>
          <p:nvPicPr>
            <p:cNvPr id="16500" name="Google Shape;16500;p1411"/>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501" name="Google Shape;16501;p1411"/>
            <p:cNvGrpSpPr/>
            <p:nvPr/>
          </p:nvGrpSpPr>
          <p:grpSpPr>
            <a:xfrm>
              <a:off x="7191545" y="0"/>
              <a:ext cx="5000460" cy="1425988"/>
              <a:chOff x="7191545" y="0"/>
              <a:chExt cx="5000460" cy="1425988"/>
            </a:xfrm>
          </p:grpSpPr>
          <p:sp>
            <p:nvSpPr>
              <p:cNvPr id="16502" name="Google Shape;16502;p1411"/>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503" name="Google Shape;16503;p1411"/>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6504" name="Google Shape;16504;p1411"/>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505" name="Google Shape;16505;p1411"/>
          <p:cNvSpPr txBox="1">
            <a:spLocks noGrp="1"/>
          </p:cNvSpPr>
          <p:nvPr>
            <p:ph type="body" idx="1"/>
          </p:nvPr>
        </p:nvSpPr>
        <p:spPr>
          <a:xfrm>
            <a:off x="914406" y="2521740"/>
            <a:ext cx="8081960"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506" name="Google Shape;16506;p1411"/>
          <p:cNvSpPr txBox="1">
            <a:spLocks noGrp="1"/>
          </p:cNvSpPr>
          <p:nvPr>
            <p:ph type="body" idx="2"/>
          </p:nvPr>
        </p:nvSpPr>
        <p:spPr>
          <a:xfrm>
            <a:off x="914406" y="3757609"/>
            <a:ext cx="8081960" cy="5526875"/>
          </a:xfrm>
          <a:prstGeom prst="rect">
            <a:avLst/>
          </a:prstGeom>
          <a:solidFill>
            <a:srgbClr val="F3F6FB"/>
          </a:solidFill>
          <a:ln>
            <a:noFill/>
          </a:ln>
        </p:spPr>
        <p:txBody>
          <a:bodyPr spcFirstLastPara="1" wrap="square" lIns="182850" tIns="0" rIns="182850" bIns="0" anchor="t" anchorCtr="0">
            <a:norm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507" name="Google Shape;16507;p1411"/>
          <p:cNvSpPr txBox="1">
            <a:spLocks noGrp="1"/>
          </p:cNvSpPr>
          <p:nvPr>
            <p:ph type="body" idx="3"/>
          </p:nvPr>
        </p:nvSpPr>
        <p:spPr>
          <a:xfrm>
            <a:off x="9258302" y="2521740"/>
            <a:ext cx="8115305"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508" name="Google Shape;16508;p1411"/>
          <p:cNvSpPr txBox="1">
            <a:spLocks noGrp="1"/>
          </p:cNvSpPr>
          <p:nvPr>
            <p:ph type="body" idx="4"/>
          </p:nvPr>
        </p:nvSpPr>
        <p:spPr>
          <a:xfrm>
            <a:off x="9258302" y="3757609"/>
            <a:ext cx="8115305" cy="5526875"/>
          </a:xfrm>
          <a:prstGeom prst="rect">
            <a:avLst/>
          </a:prstGeom>
          <a:solidFill>
            <a:srgbClr val="F3F6FB"/>
          </a:solidFill>
          <a:ln>
            <a:noFill/>
          </a:ln>
        </p:spPr>
        <p:txBody>
          <a:bodyPr spcFirstLastPara="1" wrap="square" lIns="182850" tIns="0" rIns="182850" bIns="0" anchor="t" anchorCtr="0">
            <a:no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509" name="Google Shape;16509;p1411"/>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510" name="Google Shape;16510;p1411"/>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511" name="Google Shape;16511;p1411"/>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681.xml><?xml version="1.0" encoding="utf-8"?>
<p:sldLayout xmlns:a="http://schemas.openxmlformats.org/drawingml/2006/main" xmlns:r="http://schemas.openxmlformats.org/officeDocument/2006/relationships" xmlns:p="http://schemas.openxmlformats.org/presentationml/2006/main" matchingName="Quotation 7">
  <p:cSld name="Quotation 7">
    <p:spTree>
      <p:nvGrpSpPr>
        <p:cNvPr id="1" name="Shape 16512"/>
        <p:cNvGrpSpPr/>
        <p:nvPr/>
      </p:nvGrpSpPr>
      <p:grpSpPr>
        <a:xfrm>
          <a:off x="0" y="0"/>
          <a:ext cx="0" cy="0"/>
          <a:chOff x="0" y="0"/>
          <a:chExt cx="0" cy="0"/>
        </a:xfrm>
      </p:grpSpPr>
      <p:sp>
        <p:nvSpPr>
          <p:cNvPr id="16513" name="Google Shape;16513;p1412"/>
          <p:cNvSpPr/>
          <p:nvPr/>
        </p:nvSpPr>
        <p:spPr>
          <a:xfrm>
            <a:off x="2141040" y="2081802"/>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514" name="Google Shape;16514;p1412"/>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515" name="Google Shape;16515;p1412"/>
          <p:cNvSpPr txBox="1">
            <a:spLocks noGrp="1"/>
          </p:cNvSpPr>
          <p:nvPr>
            <p:ph type="body" idx="1"/>
          </p:nvPr>
        </p:nvSpPr>
        <p:spPr>
          <a:xfrm>
            <a:off x="2141040" y="7511185"/>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516" name="Google Shape;16516;p1412"/>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517" name="Google Shape;16517;p1412"/>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518" name="Google Shape;16518;p1412"/>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519" name="Google Shape;16519;p1412"/>
          <p:cNvGrpSpPr/>
          <p:nvPr/>
        </p:nvGrpSpPr>
        <p:grpSpPr>
          <a:xfrm>
            <a:off x="10787318" y="0"/>
            <a:ext cx="7500690" cy="2138982"/>
            <a:chOff x="7191545" y="0"/>
            <a:chExt cx="5000460" cy="1425988"/>
          </a:xfrm>
        </p:grpSpPr>
        <p:pic>
          <p:nvPicPr>
            <p:cNvPr id="16520" name="Google Shape;16520;p141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521" name="Google Shape;16521;p1412"/>
            <p:cNvGrpSpPr/>
            <p:nvPr/>
          </p:nvGrpSpPr>
          <p:grpSpPr>
            <a:xfrm>
              <a:off x="7191545" y="0"/>
              <a:ext cx="5000460" cy="1425988"/>
              <a:chOff x="7191545" y="0"/>
              <a:chExt cx="5000460" cy="1425988"/>
            </a:xfrm>
          </p:grpSpPr>
          <p:sp>
            <p:nvSpPr>
              <p:cNvPr id="16522" name="Google Shape;16522;p141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523" name="Google Shape;16523;p141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524" name="Google Shape;16524;p1412" descr="Open quotation mark with solid fill"/>
          <p:cNvPicPr preferRelativeResize="0"/>
          <p:nvPr/>
        </p:nvPicPr>
        <p:blipFill rotWithShape="1">
          <a:blip r:embed="rId3">
            <a:alphaModFix/>
          </a:blip>
          <a:srcRect/>
          <a:stretch/>
        </p:blipFill>
        <p:spPr>
          <a:xfrm>
            <a:off x="167269" y="204795"/>
            <a:ext cx="3055142" cy="3055142"/>
          </a:xfrm>
          <a:prstGeom prst="rect">
            <a:avLst/>
          </a:prstGeom>
          <a:noFill/>
          <a:ln>
            <a:noFill/>
          </a:ln>
        </p:spPr>
      </p:pic>
    </p:spTree>
  </p:cSld>
  <p:clrMapOvr>
    <a:masterClrMapping/>
  </p:clrMapOvr>
</p:sldLayout>
</file>

<file path=ppt/slideLayouts/slideLayout1682.xml><?xml version="1.0" encoding="utf-8"?>
<p:sldLayout xmlns:a="http://schemas.openxmlformats.org/drawingml/2006/main" xmlns:r="http://schemas.openxmlformats.org/officeDocument/2006/relationships" xmlns:p="http://schemas.openxmlformats.org/presentationml/2006/main" matchingName="1_Quotation 7">
  <p:cSld name="1_Quotation 7">
    <p:spTree>
      <p:nvGrpSpPr>
        <p:cNvPr id="1" name="Shape 16525"/>
        <p:cNvGrpSpPr/>
        <p:nvPr/>
      </p:nvGrpSpPr>
      <p:grpSpPr>
        <a:xfrm>
          <a:off x="0" y="0"/>
          <a:ext cx="0" cy="0"/>
          <a:chOff x="0" y="0"/>
          <a:chExt cx="0" cy="0"/>
        </a:xfrm>
      </p:grpSpPr>
      <p:sp>
        <p:nvSpPr>
          <p:cNvPr id="16526" name="Google Shape;16526;p1413"/>
          <p:cNvSpPr/>
          <p:nvPr/>
        </p:nvSpPr>
        <p:spPr>
          <a:xfrm>
            <a:off x="2141040" y="2081802"/>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527" name="Google Shape;16527;p1413"/>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528" name="Google Shape;16528;p1413"/>
          <p:cNvSpPr txBox="1">
            <a:spLocks noGrp="1"/>
          </p:cNvSpPr>
          <p:nvPr>
            <p:ph type="body" idx="1"/>
          </p:nvPr>
        </p:nvSpPr>
        <p:spPr>
          <a:xfrm>
            <a:off x="2141040" y="7511185"/>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529" name="Google Shape;16529;p1413"/>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530" name="Google Shape;16530;p1413"/>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531" name="Google Shape;16531;p1413"/>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532" name="Google Shape;16532;p1413"/>
          <p:cNvGrpSpPr/>
          <p:nvPr/>
        </p:nvGrpSpPr>
        <p:grpSpPr>
          <a:xfrm>
            <a:off x="10787318" y="0"/>
            <a:ext cx="7500690" cy="2138982"/>
            <a:chOff x="7191545" y="0"/>
            <a:chExt cx="5000460" cy="1425988"/>
          </a:xfrm>
        </p:grpSpPr>
        <p:pic>
          <p:nvPicPr>
            <p:cNvPr id="16533" name="Google Shape;16533;p1413"/>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534" name="Google Shape;16534;p1413"/>
            <p:cNvGrpSpPr/>
            <p:nvPr/>
          </p:nvGrpSpPr>
          <p:grpSpPr>
            <a:xfrm>
              <a:off x="7191545" y="0"/>
              <a:ext cx="5000460" cy="1425988"/>
              <a:chOff x="7191545" y="0"/>
              <a:chExt cx="5000460" cy="1425988"/>
            </a:xfrm>
          </p:grpSpPr>
          <p:sp>
            <p:nvSpPr>
              <p:cNvPr id="16535" name="Google Shape;16535;p1413"/>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536" name="Google Shape;16536;p1413"/>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537" name="Google Shape;16537;p1413" descr="Open quotation mark with solid fill"/>
          <p:cNvPicPr preferRelativeResize="0"/>
          <p:nvPr/>
        </p:nvPicPr>
        <p:blipFill rotWithShape="1">
          <a:blip r:embed="rId3">
            <a:alphaModFix/>
          </a:blip>
          <a:srcRect/>
          <a:stretch/>
        </p:blipFill>
        <p:spPr>
          <a:xfrm>
            <a:off x="167269" y="204795"/>
            <a:ext cx="3055142" cy="3055142"/>
          </a:xfrm>
          <a:prstGeom prst="rect">
            <a:avLst/>
          </a:prstGeom>
          <a:noFill/>
          <a:ln>
            <a:noFill/>
          </a:ln>
        </p:spPr>
      </p:pic>
    </p:spTree>
  </p:cSld>
  <p:clrMapOvr>
    <a:masterClrMapping/>
  </p:clrMapOvr>
</p:sldLayout>
</file>

<file path=ppt/slideLayouts/slideLayout1683.xml><?xml version="1.0" encoding="utf-8"?>
<p:sldLayout xmlns:a="http://schemas.openxmlformats.org/drawingml/2006/main" xmlns:r="http://schemas.openxmlformats.org/officeDocument/2006/relationships" xmlns:p="http://schemas.openxmlformats.org/presentationml/2006/main" matchingName="End 4">
  <p:cSld name="End 4">
    <p:spTree>
      <p:nvGrpSpPr>
        <p:cNvPr id="1" name="Shape 16538"/>
        <p:cNvGrpSpPr/>
        <p:nvPr/>
      </p:nvGrpSpPr>
      <p:grpSpPr>
        <a:xfrm>
          <a:off x="0" y="0"/>
          <a:ext cx="0" cy="0"/>
          <a:chOff x="0" y="0"/>
          <a:chExt cx="0" cy="0"/>
        </a:xfrm>
      </p:grpSpPr>
      <p:grpSp>
        <p:nvGrpSpPr>
          <p:cNvPr id="16539" name="Google Shape;16539;p1414"/>
          <p:cNvGrpSpPr/>
          <p:nvPr/>
        </p:nvGrpSpPr>
        <p:grpSpPr>
          <a:xfrm>
            <a:off x="0" y="0"/>
            <a:ext cx="18287994" cy="3223245"/>
            <a:chOff x="0" y="0"/>
            <a:chExt cx="12191996" cy="2148830"/>
          </a:xfrm>
        </p:grpSpPr>
        <p:sp>
          <p:nvSpPr>
            <p:cNvPr id="16540" name="Google Shape;16540;p1414"/>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541" name="Google Shape;16541;p1414"/>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sp>
        <p:nvSpPr>
          <p:cNvPr id="16542" name="Google Shape;16542;p1414"/>
          <p:cNvSpPr/>
          <p:nvPr/>
        </p:nvSpPr>
        <p:spPr>
          <a:xfrm>
            <a:off x="1353549" y="2276542"/>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543" name="Google Shape;16543;p1414"/>
          <p:cNvSpPr txBox="1">
            <a:spLocks noGrp="1"/>
          </p:cNvSpPr>
          <p:nvPr>
            <p:ph type="body" idx="1"/>
          </p:nvPr>
        </p:nvSpPr>
        <p:spPr>
          <a:xfrm>
            <a:off x="1828796" y="5143502"/>
            <a:ext cx="8373974" cy="2120342"/>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544" name="Google Shape;16544;p1414"/>
          <p:cNvSpPr txBox="1">
            <a:spLocks noGrp="1"/>
          </p:cNvSpPr>
          <p:nvPr>
            <p:ph type="title"/>
          </p:nvPr>
        </p:nvSpPr>
        <p:spPr>
          <a:xfrm>
            <a:off x="1828796" y="2831229"/>
            <a:ext cx="8373974" cy="161739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6545" name="Google Shape;16545;p1414"/>
          <p:cNvPicPr preferRelativeResize="0"/>
          <p:nvPr/>
        </p:nvPicPr>
        <p:blipFill rotWithShape="1">
          <a:blip r:embed="rId2">
            <a:alphaModFix/>
          </a:blip>
          <a:srcRect/>
          <a:stretch/>
        </p:blipFill>
        <p:spPr>
          <a:xfrm>
            <a:off x="1353549" y="342557"/>
            <a:ext cx="3037970" cy="1367910"/>
          </a:xfrm>
          <a:prstGeom prst="rect">
            <a:avLst/>
          </a:prstGeom>
          <a:noFill/>
          <a:ln>
            <a:noFill/>
          </a:ln>
        </p:spPr>
      </p:pic>
    </p:spTree>
  </p:cSld>
  <p:clrMapOvr>
    <a:masterClrMapping/>
  </p:clrMapOvr>
</p:sldLayout>
</file>

<file path=ppt/slideLayouts/slideLayout1684.xml><?xml version="1.0" encoding="utf-8"?>
<p:sldLayout xmlns:a="http://schemas.openxmlformats.org/drawingml/2006/main" xmlns:r="http://schemas.openxmlformats.org/officeDocument/2006/relationships" xmlns:p="http://schemas.openxmlformats.org/presentationml/2006/main" matchingName="Title Only 4">
  <p:cSld name="Title Only 4">
    <p:spTree>
      <p:nvGrpSpPr>
        <p:cNvPr id="1" name="Shape 16546"/>
        <p:cNvGrpSpPr/>
        <p:nvPr/>
      </p:nvGrpSpPr>
      <p:grpSpPr>
        <a:xfrm>
          <a:off x="0" y="0"/>
          <a:ext cx="0" cy="0"/>
          <a:chOff x="0" y="0"/>
          <a:chExt cx="0" cy="0"/>
        </a:xfrm>
      </p:grpSpPr>
      <p:grpSp>
        <p:nvGrpSpPr>
          <p:cNvPr id="16547" name="Google Shape;16547;p1415"/>
          <p:cNvGrpSpPr/>
          <p:nvPr/>
        </p:nvGrpSpPr>
        <p:grpSpPr>
          <a:xfrm>
            <a:off x="10787318" y="0"/>
            <a:ext cx="7500690" cy="2138982"/>
            <a:chOff x="7191545" y="0"/>
            <a:chExt cx="5000460" cy="1425988"/>
          </a:xfrm>
        </p:grpSpPr>
        <p:pic>
          <p:nvPicPr>
            <p:cNvPr id="16548" name="Google Shape;16548;p1415"/>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549" name="Google Shape;16549;p1415"/>
            <p:cNvGrpSpPr/>
            <p:nvPr/>
          </p:nvGrpSpPr>
          <p:grpSpPr>
            <a:xfrm>
              <a:off x="7191545" y="0"/>
              <a:ext cx="5000460" cy="1425988"/>
              <a:chOff x="7191545" y="0"/>
              <a:chExt cx="5000460" cy="1425988"/>
            </a:xfrm>
          </p:grpSpPr>
          <p:sp>
            <p:nvSpPr>
              <p:cNvPr id="16550" name="Google Shape;16550;p1415"/>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551" name="Google Shape;16551;p1415"/>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6552" name="Google Shape;16552;p1415"/>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553" name="Google Shape;16553;p1415"/>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554" name="Google Shape;16554;p1415"/>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555" name="Google Shape;16555;p1415"/>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685.xml><?xml version="1.0" encoding="utf-8"?>
<p:sldLayout xmlns:a="http://schemas.openxmlformats.org/drawingml/2006/main" xmlns:r="http://schemas.openxmlformats.org/officeDocument/2006/relationships" xmlns:p="http://schemas.openxmlformats.org/presentationml/2006/main" matchingName="End 5">
  <p:cSld name="End 5">
    <p:spTree>
      <p:nvGrpSpPr>
        <p:cNvPr id="1" name="Shape 16556"/>
        <p:cNvGrpSpPr/>
        <p:nvPr/>
      </p:nvGrpSpPr>
      <p:grpSpPr>
        <a:xfrm>
          <a:off x="0" y="0"/>
          <a:ext cx="0" cy="0"/>
          <a:chOff x="0" y="0"/>
          <a:chExt cx="0" cy="0"/>
        </a:xfrm>
      </p:grpSpPr>
      <p:grpSp>
        <p:nvGrpSpPr>
          <p:cNvPr id="16557" name="Google Shape;16557;p1416"/>
          <p:cNvGrpSpPr/>
          <p:nvPr/>
        </p:nvGrpSpPr>
        <p:grpSpPr>
          <a:xfrm>
            <a:off x="0" y="0"/>
            <a:ext cx="18287994" cy="3223245"/>
            <a:chOff x="0" y="0"/>
            <a:chExt cx="12191996" cy="2148830"/>
          </a:xfrm>
        </p:grpSpPr>
        <p:sp>
          <p:nvSpPr>
            <p:cNvPr id="16558" name="Google Shape;16558;p1416"/>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559" name="Google Shape;16559;p1416"/>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sp>
        <p:nvSpPr>
          <p:cNvPr id="16560" name="Google Shape;16560;p1416"/>
          <p:cNvSpPr/>
          <p:nvPr/>
        </p:nvSpPr>
        <p:spPr>
          <a:xfrm>
            <a:off x="1353549" y="2276542"/>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561" name="Google Shape;16561;p1416"/>
          <p:cNvSpPr txBox="1">
            <a:spLocks noGrp="1"/>
          </p:cNvSpPr>
          <p:nvPr>
            <p:ph type="body" idx="1"/>
          </p:nvPr>
        </p:nvSpPr>
        <p:spPr>
          <a:xfrm>
            <a:off x="1828796" y="5143502"/>
            <a:ext cx="8373974" cy="2120342"/>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562" name="Google Shape;16562;p1416"/>
          <p:cNvSpPr txBox="1">
            <a:spLocks noGrp="1"/>
          </p:cNvSpPr>
          <p:nvPr>
            <p:ph type="title"/>
          </p:nvPr>
        </p:nvSpPr>
        <p:spPr>
          <a:xfrm>
            <a:off x="1828796" y="2831229"/>
            <a:ext cx="8373974" cy="161739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6563" name="Google Shape;16563;p1416"/>
          <p:cNvPicPr preferRelativeResize="0"/>
          <p:nvPr/>
        </p:nvPicPr>
        <p:blipFill rotWithShape="1">
          <a:blip r:embed="rId2">
            <a:alphaModFix/>
          </a:blip>
          <a:srcRect/>
          <a:stretch/>
        </p:blipFill>
        <p:spPr>
          <a:xfrm>
            <a:off x="1353549" y="342557"/>
            <a:ext cx="3037970" cy="1367910"/>
          </a:xfrm>
          <a:prstGeom prst="rect">
            <a:avLst/>
          </a:prstGeom>
          <a:noFill/>
          <a:ln>
            <a:noFill/>
          </a:ln>
        </p:spPr>
      </p:pic>
    </p:spTree>
  </p:cSld>
  <p:clrMapOvr>
    <a:masterClrMapping/>
  </p:clrMapOvr>
</p:sldLayout>
</file>

<file path=ppt/slideLayouts/slideLayout1686.xml><?xml version="1.0" encoding="utf-8"?>
<p:sldLayout xmlns:a="http://schemas.openxmlformats.org/drawingml/2006/main" xmlns:r="http://schemas.openxmlformats.org/officeDocument/2006/relationships" xmlns:p="http://schemas.openxmlformats.org/presentationml/2006/main" matchingName="Blank 3">
  <p:cSld name="Blank 3">
    <p:spTree>
      <p:nvGrpSpPr>
        <p:cNvPr id="1" name="Shape 16564"/>
        <p:cNvGrpSpPr/>
        <p:nvPr/>
      </p:nvGrpSpPr>
      <p:grpSpPr>
        <a:xfrm>
          <a:off x="0" y="0"/>
          <a:ext cx="0" cy="0"/>
          <a:chOff x="0" y="0"/>
          <a:chExt cx="0" cy="0"/>
        </a:xfrm>
      </p:grpSpPr>
      <p:sp>
        <p:nvSpPr>
          <p:cNvPr id="16565" name="Google Shape;16565;p1417"/>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566" name="Google Shape;16566;p1417"/>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567" name="Google Shape;16567;p1417"/>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568" name="Google Shape;16568;p1417"/>
          <p:cNvGrpSpPr/>
          <p:nvPr/>
        </p:nvGrpSpPr>
        <p:grpSpPr>
          <a:xfrm>
            <a:off x="10787318" y="0"/>
            <a:ext cx="7500690" cy="2138982"/>
            <a:chOff x="7191545" y="0"/>
            <a:chExt cx="5000460" cy="1425988"/>
          </a:xfrm>
        </p:grpSpPr>
        <p:pic>
          <p:nvPicPr>
            <p:cNvPr id="16569" name="Google Shape;16569;p1417"/>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570" name="Google Shape;16570;p1417"/>
            <p:cNvGrpSpPr/>
            <p:nvPr/>
          </p:nvGrpSpPr>
          <p:grpSpPr>
            <a:xfrm>
              <a:off x="7191545" y="0"/>
              <a:ext cx="5000460" cy="1425988"/>
              <a:chOff x="7191545" y="0"/>
              <a:chExt cx="5000460" cy="1425988"/>
            </a:xfrm>
          </p:grpSpPr>
          <p:sp>
            <p:nvSpPr>
              <p:cNvPr id="16571" name="Google Shape;16571;p1417"/>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572" name="Google Shape;16572;p1417"/>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Tree>
  </p:cSld>
  <p:clrMapOvr>
    <a:masterClrMapping/>
  </p:clrMapOvr>
</p:sldLayout>
</file>

<file path=ppt/slideLayouts/slideLayout1687.xml><?xml version="1.0" encoding="utf-8"?>
<p:sldLayout xmlns:a="http://schemas.openxmlformats.org/drawingml/2006/main" xmlns:r="http://schemas.openxmlformats.org/officeDocument/2006/relationships" xmlns:p="http://schemas.openxmlformats.org/presentationml/2006/main" matchingName="Quotation 8">
  <p:cSld name="Quotation 8">
    <p:spTree>
      <p:nvGrpSpPr>
        <p:cNvPr id="1" name="Shape 16573"/>
        <p:cNvGrpSpPr/>
        <p:nvPr/>
      </p:nvGrpSpPr>
      <p:grpSpPr>
        <a:xfrm>
          <a:off x="0" y="0"/>
          <a:ext cx="0" cy="0"/>
          <a:chOff x="0" y="0"/>
          <a:chExt cx="0" cy="0"/>
        </a:xfrm>
      </p:grpSpPr>
      <p:sp>
        <p:nvSpPr>
          <p:cNvPr id="16574" name="Google Shape;16574;p1418"/>
          <p:cNvSpPr/>
          <p:nvPr/>
        </p:nvSpPr>
        <p:spPr>
          <a:xfrm>
            <a:off x="2141040" y="2081802"/>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575" name="Google Shape;16575;p1418"/>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576" name="Google Shape;16576;p1418"/>
          <p:cNvSpPr txBox="1">
            <a:spLocks noGrp="1"/>
          </p:cNvSpPr>
          <p:nvPr>
            <p:ph type="body" idx="1"/>
          </p:nvPr>
        </p:nvSpPr>
        <p:spPr>
          <a:xfrm>
            <a:off x="2141040" y="7511185"/>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577" name="Google Shape;16577;p1418"/>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578" name="Google Shape;16578;p1418"/>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579" name="Google Shape;16579;p1418"/>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580" name="Google Shape;16580;p1418"/>
          <p:cNvGrpSpPr/>
          <p:nvPr/>
        </p:nvGrpSpPr>
        <p:grpSpPr>
          <a:xfrm>
            <a:off x="10787318" y="0"/>
            <a:ext cx="7500690" cy="2138982"/>
            <a:chOff x="7191545" y="0"/>
            <a:chExt cx="5000460" cy="1425988"/>
          </a:xfrm>
        </p:grpSpPr>
        <p:pic>
          <p:nvPicPr>
            <p:cNvPr id="16581" name="Google Shape;16581;p1418"/>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582" name="Google Shape;16582;p1418"/>
            <p:cNvGrpSpPr/>
            <p:nvPr/>
          </p:nvGrpSpPr>
          <p:grpSpPr>
            <a:xfrm>
              <a:off x="7191545" y="0"/>
              <a:ext cx="5000460" cy="1425988"/>
              <a:chOff x="7191545" y="0"/>
              <a:chExt cx="5000460" cy="1425988"/>
            </a:xfrm>
          </p:grpSpPr>
          <p:sp>
            <p:nvSpPr>
              <p:cNvPr id="16583" name="Google Shape;16583;p1418"/>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584" name="Google Shape;16584;p1418"/>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585" name="Google Shape;16585;p1418" descr="Open quotation mark with solid fill"/>
          <p:cNvPicPr preferRelativeResize="0"/>
          <p:nvPr/>
        </p:nvPicPr>
        <p:blipFill rotWithShape="1">
          <a:blip r:embed="rId3">
            <a:alphaModFix/>
          </a:blip>
          <a:srcRect/>
          <a:stretch/>
        </p:blipFill>
        <p:spPr>
          <a:xfrm>
            <a:off x="167269" y="204795"/>
            <a:ext cx="3055142" cy="3055142"/>
          </a:xfrm>
          <a:prstGeom prst="rect">
            <a:avLst/>
          </a:prstGeom>
          <a:noFill/>
          <a:ln>
            <a:noFill/>
          </a:ln>
        </p:spPr>
      </p:pic>
    </p:spTree>
  </p:cSld>
  <p:clrMapOvr>
    <a:masterClrMapping/>
  </p:clrMapOvr>
</p:sldLayout>
</file>

<file path=ppt/slideLayouts/slideLayout1688.xml><?xml version="1.0" encoding="utf-8"?>
<p:sldLayout xmlns:a="http://schemas.openxmlformats.org/drawingml/2006/main" xmlns:r="http://schemas.openxmlformats.org/officeDocument/2006/relationships" xmlns:p="http://schemas.openxmlformats.org/presentationml/2006/main" matchingName="1_Quotation 8">
  <p:cSld name="1_Quotation 8">
    <p:spTree>
      <p:nvGrpSpPr>
        <p:cNvPr id="1" name="Shape 16586"/>
        <p:cNvGrpSpPr/>
        <p:nvPr/>
      </p:nvGrpSpPr>
      <p:grpSpPr>
        <a:xfrm>
          <a:off x="0" y="0"/>
          <a:ext cx="0" cy="0"/>
          <a:chOff x="0" y="0"/>
          <a:chExt cx="0" cy="0"/>
        </a:xfrm>
      </p:grpSpPr>
      <p:sp>
        <p:nvSpPr>
          <p:cNvPr id="16587" name="Google Shape;16587;p1419"/>
          <p:cNvSpPr/>
          <p:nvPr/>
        </p:nvSpPr>
        <p:spPr>
          <a:xfrm>
            <a:off x="2141040" y="2081802"/>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588" name="Google Shape;16588;p1419"/>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589" name="Google Shape;16589;p1419"/>
          <p:cNvSpPr txBox="1">
            <a:spLocks noGrp="1"/>
          </p:cNvSpPr>
          <p:nvPr>
            <p:ph type="body" idx="1"/>
          </p:nvPr>
        </p:nvSpPr>
        <p:spPr>
          <a:xfrm>
            <a:off x="2141040" y="7511185"/>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590" name="Google Shape;16590;p1419"/>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591" name="Google Shape;16591;p1419"/>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592" name="Google Shape;16592;p1419"/>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593" name="Google Shape;16593;p1419"/>
          <p:cNvGrpSpPr/>
          <p:nvPr/>
        </p:nvGrpSpPr>
        <p:grpSpPr>
          <a:xfrm>
            <a:off x="10787318" y="0"/>
            <a:ext cx="7500690" cy="2138982"/>
            <a:chOff x="7191545" y="0"/>
            <a:chExt cx="5000460" cy="1425988"/>
          </a:xfrm>
        </p:grpSpPr>
        <p:pic>
          <p:nvPicPr>
            <p:cNvPr id="16594" name="Google Shape;16594;p141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595" name="Google Shape;16595;p1419"/>
            <p:cNvGrpSpPr/>
            <p:nvPr/>
          </p:nvGrpSpPr>
          <p:grpSpPr>
            <a:xfrm>
              <a:off x="7191545" y="0"/>
              <a:ext cx="5000460" cy="1425988"/>
              <a:chOff x="7191545" y="0"/>
              <a:chExt cx="5000460" cy="1425988"/>
            </a:xfrm>
          </p:grpSpPr>
          <p:sp>
            <p:nvSpPr>
              <p:cNvPr id="16596" name="Google Shape;16596;p141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597" name="Google Shape;16597;p141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598" name="Google Shape;16598;p1419" descr="Open quotation mark with solid fill"/>
          <p:cNvPicPr preferRelativeResize="0"/>
          <p:nvPr/>
        </p:nvPicPr>
        <p:blipFill rotWithShape="1">
          <a:blip r:embed="rId3">
            <a:alphaModFix/>
          </a:blip>
          <a:srcRect/>
          <a:stretch/>
        </p:blipFill>
        <p:spPr>
          <a:xfrm>
            <a:off x="167269" y="204795"/>
            <a:ext cx="3055142" cy="3055142"/>
          </a:xfrm>
          <a:prstGeom prst="rect">
            <a:avLst/>
          </a:prstGeom>
          <a:noFill/>
          <a:ln>
            <a:noFill/>
          </a:ln>
        </p:spPr>
      </p:pic>
    </p:spTree>
  </p:cSld>
  <p:clrMapOvr>
    <a:masterClrMapping/>
  </p:clrMapOvr>
</p:sldLayout>
</file>

<file path=ppt/slideLayouts/slideLayout1689.xml><?xml version="1.0" encoding="utf-8"?>
<p:sldLayout xmlns:a="http://schemas.openxmlformats.org/drawingml/2006/main" xmlns:r="http://schemas.openxmlformats.org/officeDocument/2006/relationships" xmlns:p="http://schemas.openxmlformats.org/presentationml/2006/main" matchingName="Cover 7">
  <p:cSld name="Cover 7">
    <p:spTree>
      <p:nvGrpSpPr>
        <p:cNvPr id="1" name="Shape 16599"/>
        <p:cNvGrpSpPr/>
        <p:nvPr/>
      </p:nvGrpSpPr>
      <p:grpSpPr>
        <a:xfrm>
          <a:off x="0" y="0"/>
          <a:ext cx="0" cy="0"/>
          <a:chOff x="0" y="0"/>
          <a:chExt cx="0" cy="0"/>
        </a:xfrm>
      </p:grpSpPr>
      <p:sp>
        <p:nvSpPr>
          <p:cNvPr id="16600" name="Google Shape;16600;p1420"/>
          <p:cNvSpPr/>
          <p:nvPr/>
        </p:nvSpPr>
        <p:spPr>
          <a:xfrm>
            <a:off x="1353549" y="1941625"/>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601" name="Google Shape;16601;p1420"/>
          <p:cNvSpPr txBox="1">
            <a:spLocks noGrp="1"/>
          </p:cNvSpPr>
          <p:nvPr>
            <p:ph type="title"/>
          </p:nvPr>
        </p:nvSpPr>
        <p:spPr>
          <a:xfrm>
            <a:off x="2119958" y="2341992"/>
            <a:ext cx="7791648" cy="273951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602" name="Google Shape;16602;p1420"/>
          <p:cNvSpPr txBox="1">
            <a:spLocks noGrp="1"/>
          </p:cNvSpPr>
          <p:nvPr>
            <p:ph type="subTitle" idx="1"/>
          </p:nvPr>
        </p:nvSpPr>
        <p:spPr>
          <a:xfrm>
            <a:off x="2119958" y="5650292"/>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6603" name="Google Shape;16603;p1420"/>
          <p:cNvGrpSpPr/>
          <p:nvPr/>
        </p:nvGrpSpPr>
        <p:grpSpPr>
          <a:xfrm>
            <a:off x="0" y="7530524"/>
            <a:ext cx="18287994" cy="2756477"/>
            <a:chOff x="0" y="5020348"/>
            <a:chExt cx="12191996" cy="1837651"/>
          </a:xfrm>
        </p:grpSpPr>
        <p:sp>
          <p:nvSpPr>
            <p:cNvPr id="16604" name="Google Shape;16604;p1420"/>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605" name="Google Shape;16605;p1420"/>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6606" name="Google Shape;16606;p1420"/>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1690.xml><?xml version="1.0" encoding="utf-8"?>
<p:sldLayout xmlns:a="http://schemas.openxmlformats.org/drawingml/2006/main" xmlns:r="http://schemas.openxmlformats.org/officeDocument/2006/relationships" xmlns:p="http://schemas.openxmlformats.org/presentationml/2006/main" matchingName="Divider 8">
  <p:cSld name="Divider 8">
    <p:spTree>
      <p:nvGrpSpPr>
        <p:cNvPr id="1" name="Shape 16607"/>
        <p:cNvGrpSpPr/>
        <p:nvPr/>
      </p:nvGrpSpPr>
      <p:grpSpPr>
        <a:xfrm>
          <a:off x="0" y="0"/>
          <a:ext cx="0" cy="0"/>
          <a:chOff x="0" y="0"/>
          <a:chExt cx="0" cy="0"/>
        </a:xfrm>
      </p:grpSpPr>
      <p:grpSp>
        <p:nvGrpSpPr>
          <p:cNvPr id="16608" name="Google Shape;16608;p1421"/>
          <p:cNvGrpSpPr/>
          <p:nvPr/>
        </p:nvGrpSpPr>
        <p:grpSpPr>
          <a:xfrm>
            <a:off x="0" y="7530524"/>
            <a:ext cx="18287994" cy="2756477"/>
            <a:chOff x="0" y="5020348"/>
            <a:chExt cx="12191996" cy="1837651"/>
          </a:xfrm>
        </p:grpSpPr>
        <p:sp>
          <p:nvSpPr>
            <p:cNvPr id="16609" name="Google Shape;16609;p1421"/>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610" name="Google Shape;16610;p1421"/>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611" name="Google Shape;16611;p1421"/>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6612" name="Google Shape;16612;p1421"/>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6613" name="Google Shape;16613;p1421"/>
          <p:cNvSpPr txBox="1">
            <a:spLocks noGrp="1"/>
          </p:cNvSpPr>
          <p:nvPr>
            <p:ph type="title"/>
          </p:nvPr>
        </p:nvSpPr>
        <p:spPr>
          <a:xfrm>
            <a:off x="2119958" y="1052623"/>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614" name="Google Shape;16614;p1421"/>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691.xml><?xml version="1.0" encoding="utf-8"?>
<p:sldLayout xmlns:a="http://schemas.openxmlformats.org/drawingml/2006/main" xmlns:r="http://schemas.openxmlformats.org/officeDocument/2006/relationships" xmlns:p="http://schemas.openxmlformats.org/presentationml/2006/main" matchingName="Photo Slide 7">
  <p:cSld name="Photo Slide 7">
    <p:spTree>
      <p:nvGrpSpPr>
        <p:cNvPr id="1" name="Shape 16615"/>
        <p:cNvGrpSpPr/>
        <p:nvPr/>
      </p:nvGrpSpPr>
      <p:grpSpPr>
        <a:xfrm>
          <a:off x="0" y="0"/>
          <a:ext cx="0" cy="0"/>
          <a:chOff x="0" y="0"/>
          <a:chExt cx="0" cy="0"/>
        </a:xfrm>
      </p:grpSpPr>
      <p:sp>
        <p:nvSpPr>
          <p:cNvPr id="16616" name="Google Shape;16616;p1422"/>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6617" name="Google Shape;16617;p1422"/>
          <p:cNvCxnSpPr/>
          <p:nvPr/>
        </p:nvCxnSpPr>
        <p:spPr>
          <a:xfrm>
            <a:off x="685802"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6618" name="Google Shape;16618;p1422"/>
          <p:cNvGrpSpPr/>
          <p:nvPr/>
        </p:nvGrpSpPr>
        <p:grpSpPr>
          <a:xfrm>
            <a:off x="2" y="8069138"/>
            <a:ext cx="4211045" cy="1130843"/>
            <a:chOff x="0" y="5379424"/>
            <a:chExt cx="2807363" cy="753895"/>
          </a:xfrm>
        </p:grpSpPr>
        <p:sp>
          <p:nvSpPr>
            <p:cNvPr id="16619" name="Google Shape;16619;p1422"/>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620" name="Google Shape;16620;p1422"/>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grpSp>
      <p:pic>
        <p:nvPicPr>
          <p:cNvPr id="16621" name="Google Shape;16621;p1422"/>
          <p:cNvPicPr preferRelativeResize="0"/>
          <p:nvPr/>
        </p:nvPicPr>
        <p:blipFill rotWithShape="1">
          <a:blip r:embed="rId2">
            <a:alphaModFix/>
          </a:blip>
          <a:srcRect/>
          <a:stretch/>
        </p:blipFill>
        <p:spPr>
          <a:xfrm>
            <a:off x="770018" y="6578303"/>
            <a:ext cx="3037970" cy="1367910"/>
          </a:xfrm>
          <a:prstGeom prst="rect">
            <a:avLst/>
          </a:prstGeom>
          <a:noFill/>
          <a:ln>
            <a:noFill/>
          </a:ln>
        </p:spPr>
      </p:pic>
    </p:spTree>
  </p:cSld>
  <p:clrMapOvr>
    <a:masterClrMapping/>
  </p:clrMapOvr>
</p:sldLayout>
</file>

<file path=ppt/slideLayouts/slideLayout1692.xml><?xml version="1.0" encoding="utf-8"?>
<p:sldLayout xmlns:a="http://schemas.openxmlformats.org/drawingml/2006/main" xmlns:r="http://schemas.openxmlformats.org/officeDocument/2006/relationships" xmlns:p="http://schemas.openxmlformats.org/presentationml/2006/main" matchingName="Quotation 9">
  <p:cSld name="Quotation 9">
    <p:spTree>
      <p:nvGrpSpPr>
        <p:cNvPr id="1" name="Shape 16622"/>
        <p:cNvGrpSpPr/>
        <p:nvPr/>
      </p:nvGrpSpPr>
      <p:grpSpPr>
        <a:xfrm>
          <a:off x="0" y="0"/>
          <a:ext cx="0" cy="0"/>
          <a:chOff x="0" y="0"/>
          <a:chExt cx="0" cy="0"/>
        </a:xfrm>
      </p:grpSpPr>
      <p:sp>
        <p:nvSpPr>
          <p:cNvPr id="16623" name="Google Shape;16623;p1423"/>
          <p:cNvSpPr/>
          <p:nvPr/>
        </p:nvSpPr>
        <p:spPr>
          <a:xfrm>
            <a:off x="2141040" y="2081802"/>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624" name="Google Shape;16624;p1423"/>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625" name="Google Shape;16625;p1423"/>
          <p:cNvSpPr txBox="1">
            <a:spLocks noGrp="1"/>
          </p:cNvSpPr>
          <p:nvPr>
            <p:ph type="body" idx="1"/>
          </p:nvPr>
        </p:nvSpPr>
        <p:spPr>
          <a:xfrm>
            <a:off x="2141040" y="7511185"/>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626" name="Google Shape;16626;p1423"/>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627" name="Google Shape;16627;p1423"/>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628" name="Google Shape;16628;p1423"/>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629" name="Google Shape;16629;p1423"/>
          <p:cNvGrpSpPr/>
          <p:nvPr/>
        </p:nvGrpSpPr>
        <p:grpSpPr>
          <a:xfrm>
            <a:off x="10787318" y="0"/>
            <a:ext cx="7500690" cy="2138982"/>
            <a:chOff x="7191545" y="0"/>
            <a:chExt cx="5000460" cy="1425988"/>
          </a:xfrm>
        </p:grpSpPr>
        <p:pic>
          <p:nvPicPr>
            <p:cNvPr id="16630" name="Google Shape;16630;p1423"/>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631" name="Google Shape;16631;p1423"/>
            <p:cNvGrpSpPr/>
            <p:nvPr/>
          </p:nvGrpSpPr>
          <p:grpSpPr>
            <a:xfrm>
              <a:off x="7191545" y="0"/>
              <a:ext cx="5000460" cy="1425988"/>
              <a:chOff x="7191545" y="0"/>
              <a:chExt cx="5000460" cy="1425988"/>
            </a:xfrm>
          </p:grpSpPr>
          <p:sp>
            <p:nvSpPr>
              <p:cNvPr id="16632" name="Google Shape;16632;p1423"/>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633" name="Google Shape;16633;p1423"/>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634" name="Google Shape;16634;p1423" descr="Open quotation mark with solid fill"/>
          <p:cNvPicPr preferRelativeResize="0"/>
          <p:nvPr/>
        </p:nvPicPr>
        <p:blipFill rotWithShape="1">
          <a:blip r:embed="rId3">
            <a:alphaModFix/>
          </a:blip>
          <a:srcRect/>
          <a:stretch/>
        </p:blipFill>
        <p:spPr>
          <a:xfrm>
            <a:off x="167269" y="204795"/>
            <a:ext cx="3055142" cy="3055142"/>
          </a:xfrm>
          <a:prstGeom prst="rect">
            <a:avLst/>
          </a:prstGeom>
          <a:noFill/>
          <a:ln>
            <a:noFill/>
          </a:ln>
        </p:spPr>
      </p:pic>
    </p:spTree>
  </p:cSld>
  <p:clrMapOvr>
    <a:masterClrMapping/>
  </p:clrMapOvr>
</p:sldLayout>
</file>

<file path=ppt/slideLayouts/slideLayout1693.xml><?xml version="1.0" encoding="utf-8"?>
<p:sldLayout xmlns:a="http://schemas.openxmlformats.org/drawingml/2006/main" xmlns:r="http://schemas.openxmlformats.org/officeDocument/2006/relationships" xmlns:p="http://schemas.openxmlformats.org/presentationml/2006/main" matchingName="Quotation 10">
  <p:cSld name="Quotation 10">
    <p:spTree>
      <p:nvGrpSpPr>
        <p:cNvPr id="1" name="Shape 16635"/>
        <p:cNvGrpSpPr/>
        <p:nvPr/>
      </p:nvGrpSpPr>
      <p:grpSpPr>
        <a:xfrm>
          <a:off x="0" y="0"/>
          <a:ext cx="0" cy="0"/>
          <a:chOff x="0" y="0"/>
          <a:chExt cx="0" cy="0"/>
        </a:xfrm>
      </p:grpSpPr>
      <p:sp>
        <p:nvSpPr>
          <p:cNvPr id="16636" name="Google Shape;16636;p1424"/>
          <p:cNvSpPr/>
          <p:nvPr/>
        </p:nvSpPr>
        <p:spPr>
          <a:xfrm>
            <a:off x="2141040" y="2081802"/>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637" name="Google Shape;16637;p1424"/>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638" name="Google Shape;16638;p1424"/>
          <p:cNvSpPr txBox="1">
            <a:spLocks noGrp="1"/>
          </p:cNvSpPr>
          <p:nvPr>
            <p:ph type="body" idx="1"/>
          </p:nvPr>
        </p:nvSpPr>
        <p:spPr>
          <a:xfrm>
            <a:off x="2141040" y="7511185"/>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639" name="Google Shape;16639;p1424"/>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640" name="Google Shape;16640;p1424"/>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641" name="Google Shape;16641;p1424"/>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642" name="Google Shape;16642;p1424"/>
          <p:cNvGrpSpPr/>
          <p:nvPr/>
        </p:nvGrpSpPr>
        <p:grpSpPr>
          <a:xfrm>
            <a:off x="10787318" y="0"/>
            <a:ext cx="7500690" cy="2138982"/>
            <a:chOff x="7191545" y="0"/>
            <a:chExt cx="5000460" cy="1425988"/>
          </a:xfrm>
        </p:grpSpPr>
        <p:pic>
          <p:nvPicPr>
            <p:cNvPr id="16643" name="Google Shape;16643;p1424"/>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644" name="Google Shape;16644;p1424"/>
            <p:cNvGrpSpPr/>
            <p:nvPr/>
          </p:nvGrpSpPr>
          <p:grpSpPr>
            <a:xfrm>
              <a:off x="7191545" y="0"/>
              <a:ext cx="5000460" cy="1425988"/>
              <a:chOff x="7191545" y="0"/>
              <a:chExt cx="5000460" cy="1425988"/>
            </a:xfrm>
          </p:grpSpPr>
          <p:sp>
            <p:nvSpPr>
              <p:cNvPr id="16645" name="Google Shape;16645;p1424"/>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646" name="Google Shape;16646;p1424"/>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647" name="Google Shape;16647;p1424" descr="Open quotation mark with solid fill"/>
          <p:cNvPicPr preferRelativeResize="0"/>
          <p:nvPr/>
        </p:nvPicPr>
        <p:blipFill rotWithShape="1">
          <a:blip r:embed="rId3">
            <a:alphaModFix/>
          </a:blip>
          <a:srcRect/>
          <a:stretch/>
        </p:blipFill>
        <p:spPr>
          <a:xfrm>
            <a:off x="167269" y="204795"/>
            <a:ext cx="3055142" cy="3055142"/>
          </a:xfrm>
          <a:prstGeom prst="rect">
            <a:avLst/>
          </a:prstGeom>
          <a:noFill/>
          <a:ln>
            <a:noFill/>
          </a:ln>
        </p:spPr>
      </p:pic>
    </p:spTree>
  </p:cSld>
  <p:clrMapOvr>
    <a:masterClrMapping/>
  </p:clrMapOvr>
</p:sldLayout>
</file>

<file path=ppt/slideLayouts/slideLayout1694.xml><?xml version="1.0" encoding="utf-8"?>
<p:sldLayout xmlns:a="http://schemas.openxmlformats.org/drawingml/2006/main" xmlns:r="http://schemas.openxmlformats.org/officeDocument/2006/relationships" xmlns:p="http://schemas.openxmlformats.org/presentationml/2006/main" matchingName="1_Quotation 9">
  <p:cSld name="1_Quotation 9">
    <p:spTree>
      <p:nvGrpSpPr>
        <p:cNvPr id="1" name="Shape 16648"/>
        <p:cNvGrpSpPr/>
        <p:nvPr/>
      </p:nvGrpSpPr>
      <p:grpSpPr>
        <a:xfrm>
          <a:off x="0" y="0"/>
          <a:ext cx="0" cy="0"/>
          <a:chOff x="0" y="0"/>
          <a:chExt cx="0" cy="0"/>
        </a:xfrm>
      </p:grpSpPr>
      <p:sp>
        <p:nvSpPr>
          <p:cNvPr id="16649" name="Google Shape;16649;p1425"/>
          <p:cNvSpPr/>
          <p:nvPr/>
        </p:nvSpPr>
        <p:spPr>
          <a:xfrm>
            <a:off x="2141040" y="2081802"/>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650" name="Google Shape;16650;p1425"/>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651" name="Google Shape;16651;p1425"/>
          <p:cNvSpPr txBox="1">
            <a:spLocks noGrp="1"/>
          </p:cNvSpPr>
          <p:nvPr>
            <p:ph type="body" idx="1"/>
          </p:nvPr>
        </p:nvSpPr>
        <p:spPr>
          <a:xfrm>
            <a:off x="2141040" y="7511185"/>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652" name="Google Shape;16652;p1425"/>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653" name="Google Shape;16653;p1425"/>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654" name="Google Shape;16654;p1425"/>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655" name="Google Shape;16655;p1425"/>
          <p:cNvGrpSpPr/>
          <p:nvPr/>
        </p:nvGrpSpPr>
        <p:grpSpPr>
          <a:xfrm>
            <a:off x="10787318" y="0"/>
            <a:ext cx="7500690" cy="2138982"/>
            <a:chOff x="7191545" y="0"/>
            <a:chExt cx="5000460" cy="1425988"/>
          </a:xfrm>
        </p:grpSpPr>
        <p:pic>
          <p:nvPicPr>
            <p:cNvPr id="16656" name="Google Shape;16656;p1425"/>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657" name="Google Shape;16657;p1425"/>
            <p:cNvGrpSpPr/>
            <p:nvPr/>
          </p:nvGrpSpPr>
          <p:grpSpPr>
            <a:xfrm>
              <a:off x="7191545" y="0"/>
              <a:ext cx="5000460" cy="1425988"/>
              <a:chOff x="7191545" y="0"/>
              <a:chExt cx="5000460" cy="1425988"/>
            </a:xfrm>
          </p:grpSpPr>
          <p:sp>
            <p:nvSpPr>
              <p:cNvPr id="16658" name="Google Shape;16658;p1425"/>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659" name="Google Shape;16659;p1425"/>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660" name="Google Shape;16660;p1425" descr="Open quotation mark with solid fill"/>
          <p:cNvPicPr preferRelativeResize="0"/>
          <p:nvPr/>
        </p:nvPicPr>
        <p:blipFill rotWithShape="1">
          <a:blip r:embed="rId3">
            <a:alphaModFix/>
          </a:blip>
          <a:srcRect/>
          <a:stretch/>
        </p:blipFill>
        <p:spPr>
          <a:xfrm>
            <a:off x="167269" y="204795"/>
            <a:ext cx="3055142" cy="3055142"/>
          </a:xfrm>
          <a:prstGeom prst="rect">
            <a:avLst/>
          </a:prstGeom>
          <a:noFill/>
          <a:ln>
            <a:noFill/>
          </a:ln>
        </p:spPr>
      </p:pic>
    </p:spTree>
  </p:cSld>
  <p:clrMapOvr>
    <a:masterClrMapping/>
  </p:clrMapOvr>
</p:sldLayout>
</file>

<file path=ppt/slideLayouts/slideLayout1695.xml><?xml version="1.0" encoding="utf-8"?>
<p:sldLayout xmlns:a="http://schemas.openxmlformats.org/drawingml/2006/main" xmlns:r="http://schemas.openxmlformats.org/officeDocument/2006/relationships" xmlns:p="http://schemas.openxmlformats.org/presentationml/2006/main" matchingName="1_Quotation 10">
  <p:cSld name="1_Quotation 10">
    <p:spTree>
      <p:nvGrpSpPr>
        <p:cNvPr id="1" name="Shape 16661"/>
        <p:cNvGrpSpPr/>
        <p:nvPr/>
      </p:nvGrpSpPr>
      <p:grpSpPr>
        <a:xfrm>
          <a:off x="0" y="0"/>
          <a:ext cx="0" cy="0"/>
          <a:chOff x="0" y="0"/>
          <a:chExt cx="0" cy="0"/>
        </a:xfrm>
      </p:grpSpPr>
      <p:sp>
        <p:nvSpPr>
          <p:cNvPr id="16662" name="Google Shape;16662;p1426"/>
          <p:cNvSpPr/>
          <p:nvPr/>
        </p:nvSpPr>
        <p:spPr>
          <a:xfrm>
            <a:off x="2141040" y="2081802"/>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663" name="Google Shape;16663;p1426"/>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664" name="Google Shape;16664;p1426"/>
          <p:cNvSpPr txBox="1">
            <a:spLocks noGrp="1"/>
          </p:cNvSpPr>
          <p:nvPr>
            <p:ph type="body" idx="1"/>
          </p:nvPr>
        </p:nvSpPr>
        <p:spPr>
          <a:xfrm>
            <a:off x="2141040" y="7511185"/>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665" name="Google Shape;16665;p1426"/>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666" name="Google Shape;16666;p1426"/>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667" name="Google Shape;16667;p1426"/>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668" name="Google Shape;16668;p1426"/>
          <p:cNvGrpSpPr/>
          <p:nvPr/>
        </p:nvGrpSpPr>
        <p:grpSpPr>
          <a:xfrm>
            <a:off x="10787318" y="0"/>
            <a:ext cx="7500690" cy="2138982"/>
            <a:chOff x="7191545" y="0"/>
            <a:chExt cx="5000460" cy="1425988"/>
          </a:xfrm>
        </p:grpSpPr>
        <p:pic>
          <p:nvPicPr>
            <p:cNvPr id="16669" name="Google Shape;16669;p1426"/>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670" name="Google Shape;16670;p1426"/>
            <p:cNvGrpSpPr/>
            <p:nvPr/>
          </p:nvGrpSpPr>
          <p:grpSpPr>
            <a:xfrm>
              <a:off x="7191545" y="0"/>
              <a:ext cx="5000460" cy="1425988"/>
              <a:chOff x="7191545" y="0"/>
              <a:chExt cx="5000460" cy="1425988"/>
            </a:xfrm>
          </p:grpSpPr>
          <p:sp>
            <p:nvSpPr>
              <p:cNvPr id="16671" name="Google Shape;16671;p1426"/>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672" name="Google Shape;16672;p1426"/>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673" name="Google Shape;16673;p1426" descr="Open quotation mark with solid fill"/>
          <p:cNvPicPr preferRelativeResize="0"/>
          <p:nvPr/>
        </p:nvPicPr>
        <p:blipFill rotWithShape="1">
          <a:blip r:embed="rId3">
            <a:alphaModFix/>
          </a:blip>
          <a:srcRect/>
          <a:stretch/>
        </p:blipFill>
        <p:spPr>
          <a:xfrm>
            <a:off x="167269" y="204795"/>
            <a:ext cx="3055142" cy="3055142"/>
          </a:xfrm>
          <a:prstGeom prst="rect">
            <a:avLst/>
          </a:prstGeom>
          <a:noFill/>
          <a:ln>
            <a:noFill/>
          </a:ln>
        </p:spPr>
      </p:pic>
    </p:spTree>
  </p:cSld>
  <p:clrMapOvr>
    <a:masterClrMapping/>
  </p:clrMapOvr>
</p:sldLayout>
</file>

<file path=ppt/slideLayouts/slideLayout1696.xml><?xml version="1.0" encoding="utf-8"?>
<p:sldLayout xmlns:a="http://schemas.openxmlformats.org/drawingml/2006/main" xmlns:r="http://schemas.openxmlformats.org/officeDocument/2006/relationships" xmlns:p="http://schemas.openxmlformats.org/presentationml/2006/main" matchingName="Title and Content 10">
  <p:cSld name="Title and Content 10">
    <p:spTree>
      <p:nvGrpSpPr>
        <p:cNvPr id="1" name="Shape 16674"/>
        <p:cNvGrpSpPr/>
        <p:nvPr/>
      </p:nvGrpSpPr>
      <p:grpSpPr>
        <a:xfrm>
          <a:off x="0" y="0"/>
          <a:ext cx="0" cy="0"/>
          <a:chOff x="0" y="0"/>
          <a:chExt cx="0" cy="0"/>
        </a:xfrm>
      </p:grpSpPr>
      <p:grpSp>
        <p:nvGrpSpPr>
          <p:cNvPr id="16675" name="Google Shape;16675;p1427"/>
          <p:cNvGrpSpPr/>
          <p:nvPr/>
        </p:nvGrpSpPr>
        <p:grpSpPr>
          <a:xfrm>
            <a:off x="10787318" y="0"/>
            <a:ext cx="7500690" cy="2138982"/>
            <a:chOff x="7191545" y="0"/>
            <a:chExt cx="5000460" cy="1425988"/>
          </a:xfrm>
        </p:grpSpPr>
        <p:pic>
          <p:nvPicPr>
            <p:cNvPr id="16676" name="Google Shape;16676;p1427"/>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677" name="Google Shape;16677;p1427"/>
            <p:cNvGrpSpPr/>
            <p:nvPr/>
          </p:nvGrpSpPr>
          <p:grpSpPr>
            <a:xfrm>
              <a:off x="7191545" y="0"/>
              <a:ext cx="5000460" cy="1425988"/>
              <a:chOff x="7191545" y="0"/>
              <a:chExt cx="5000460" cy="1425988"/>
            </a:xfrm>
          </p:grpSpPr>
          <p:sp>
            <p:nvSpPr>
              <p:cNvPr id="16678" name="Google Shape;16678;p1427"/>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679" name="Google Shape;16679;p1427"/>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6680" name="Google Shape;16680;p1427"/>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681" name="Google Shape;16681;p1427"/>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682" name="Google Shape;16682;p1427"/>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683" name="Google Shape;16683;p1427"/>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684" name="Google Shape;16684;p1427"/>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697.xml><?xml version="1.0" encoding="utf-8"?>
<p:sldLayout xmlns:a="http://schemas.openxmlformats.org/drawingml/2006/main" xmlns:r="http://schemas.openxmlformats.org/officeDocument/2006/relationships" xmlns:p="http://schemas.openxmlformats.org/presentationml/2006/main" matchingName="Two Content 6">
  <p:cSld name="Two Content 6">
    <p:spTree>
      <p:nvGrpSpPr>
        <p:cNvPr id="1" name="Shape 16685"/>
        <p:cNvGrpSpPr/>
        <p:nvPr/>
      </p:nvGrpSpPr>
      <p:grpSpPr>
        <a:xfrm>
          <a:off x="0" y="0"/>
          <a:ext cx="0" cy="0"/>
          <a:chOff x="0" y="0"/>
          <a:chExt cx="0" cy="0"/>
        </a:xfrm>
      </p:grpSpPr>
      <p:sp>
        <p:nvSpPr>
          <p:cNvPr id="16686" name="Google Shape;16686;p1428"/>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687" name="Google Shape;16687;p1428"/>
          <p:cNvSpPr txBox="1">
            <a:spLocks noGrp="1"/>
          </p:cNvSpPr>
          <p:nvPr>
            <p:ph type="body" idx="1"/>
          </p:nvPr>
        </p:nvSpPr>
        <p:spPr>
          <a:xfrm>
            <a:off x="914407"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6688" name="Google Shape;16688;p1428"/>
          <p:cNvGrpSpPr/>
          <p:nvPr/>
        </p:nvGrpSpPr>
        <p:grpSpPr>
          <a:xfrm>
            <a:off x="10787318" y="0"/>
            <a:ext cx="7500690" cy="2138982"/>
            <a:chOff x="7191545" y="0"/>
            <a:chExt cx="5000460" cy="1425988"/>
          </a:xfrm>
        </p:grpSpPr>
        <p:pic>
          <p:nvPicPr>
            <p:cNvPr id="16689" name="Google Shape;16689;p1428"/>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690" name="Google Shape;16690;p1428"/>
            <p:cNvGrpSpPr/>
            <p:nvPr/>
          </p:nvGrpSpPr>
          <p:grpSpPr>
            <a:xfrm>
              <a:off x="7191545" y="0"/>
              <a:ext cx="5000460" cy="1425988"/>
              <a:chOff x="7191545" y="0"/>
              <a:chExt cx="5000460" cy="1425988"/>
            </a:xfrm>
          </p:grpSpPr>
          <p:sp>
            <p:nvSpPr>
              <p:cNvPr id="16691" name="Google Shape;16691;p1428"/>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692" name="Google Shape;16692;p1428"/>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6693" name="Google Shape;16693;p1428"/>
          <p:cNvSpPr txBox="1">
            <a:spLocks noGrp="1"/>
          </p:cNvSpPr>
          <p:nvPr>
            <p:ph type="body" idx="2"/>
          </p:nvPr>
        </p:nvSpPr>
        <p:spPr>
          <a:xfrm>
            <a:off x="9258302"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694" name="Google Shape;16694;p1428"/>
          <p:cNvSpPr txBox="1">
            <a:spLocks noGrp="1"/>
          </p:cNvSpPr>
          <p:nvPr>
            <p:ph type="sldNum" idx="12"/>
          </p:nvPr>
        </p:nvSpPr>
        <p:spPr>
          <a:xfrm>
            <a:off x="13258790"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695" name="Google Shape;16695;p1428"/>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696" name="Google Shape;16696;p1428"/>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698.xml><?xml version="1.0" encoding="utf-8"?>
<p:sldLayout xmlns:a="http://schemas.openxmlformats.org/drawingml/2006/main" xmlns:r="http://schemas.openxmlformats.org/officeDocument/2006/relationships" xmlns:p="http://schemas.openxmlformats.org/presentationml/2006/main" matchingName="Comparison 5">
  <p:cSld name="Comparison 5">
    <p:spTree>
      <p:nvGrpSpPr>
        <p:cNvPr id="1" name="Shape 16697"/>
        <p:cNvGrpSpPr/>
        <p:nvPr/>
      </p:nvGrpSpPr>
      <p:grpSpPr>
        <a:xfrm>
          <a:off x="0" y="0"/>
          <a:ext cx="0" cy="0"/>
          <a:chOff x="0" y="0"/>
          <a:chExt cx="0" cy="0"/>
        </a:xfrm>
      </p:grpSpPr>
      <p:grpSp>
        <p:nvGrpSpPr>
          <p:cNvPr id="16698" name="Google Shape;16698;p1429"/>
          <p:cNvGrpSpPr/>
          <p:nvPr/>
        </p:nvGrpSpPr>
        <p:grpSpPr>
          <a:xfrm>
            <a:off x="10787318" y="0"/>
            <a:ext cx="7500690" cy="2138982"/>
            <a:chOff x="7191545" y="0"/>
            <a:chExt cx="5000460" cy="1425988"/>
          </a:xfrm>
        </p:grpSpPr>
        <p:pic>
          <p:nvPicPr>
            <p:cNvPr id="16699" name="Google Shape;16699;p142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700" name="Google Shape;16700;p1429"/>
            <p:cNvGrpSpPr/>
            <p:nvPr/>
          </p:nvGrpSpPr>
          <p:grpSpPr>
            <a:xfrm>
              <a:off x="7191545" y="0"/>
              <a:ext cx="5000460" cy="1425988"/>
              <a:chOff x="7191545" y="0"/>
              <a:chExt cx="5000460" cy="1425988"/>
            </a:xfrm>
          </p:grpSpPr>
          <p:sp>
            <p:nvSpPr>
              <p:cNvPr id="16701" name="Google Shape;16701;p142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702" name="Google Shape;16702;p142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6703" name="Google Shape;16703;p1429"/>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704" name="Google Shape;16704;p1429"/>
          <p:cNvSpPr txBox="1">
            <a:spLocks noGrp="1"/>
          </p:cNvSpPr>
          <p:nvPr>
            <p:ph type="body" idx="1"/>
          </p:nvPr>
        </p:nvSpPr>
        <p:spPr>
          <a:xfrm>
            <a:off x="914406" y="2521740"/>
            <a:ext cx="8081960"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705" name="Google Shape;16705;p1429"/>
          <p:cNvSpPr txBox="1">
            <a:spLocks noGrp="1"/>
          </p:cNvSpPr>
          <p:nvPr>
            <p:ph type="body" idx="2"/>
          </p:nvPr>
        </p:nvSpPr>
        <p:spPr>
          <a:xfrm>
            <a:off x="914406" y="3757609"/>
            <a:ext cx="8081960" cy="5526875"/>
          </a:xfrm>
          <a:prstGeom prst="rect">
            <a:avLst/>
          </a:prstGeom>
          <a:solidFill>
            <a:srgbClr val="F3F6FB"/>
          </a:solidFill>
          <a:ln>
            <a:noFill/>
          </a:ln>
        </p:spPr>
        <p:txBody>
          <a:bodyPr spcFirstLastPara="1" wrap="square" lIns="182850" tIns="0" rIns="182850" bIns="0" anchor="t" anchorCtr="0">
            <a:norm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706" name="Google Shape;16706;p1429"/>
          <p:cNvSpPr txBox="1">
            <a:spLocks noGrp="1"/>
          </p:cNvSpPr>
          <p:nvPr>
            <p:ph type="body" idx="3"/>
          </p:nvPr>
        </p:nvSpPr>
        <p:spPr>
          <a:xfrm>
            <a:off x="9258302" y="2521740"/>
            <a:ext cx="8115305"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707" name="Google Shape;16707;p1429"/>
          <p:cNvSpPr txBox="1">
            <a:spLocks noGrp="1"/>
          </p:cNvSpPr>
          <p:nvPr>
            <p:ph type="body" idx="4"/>
          </p:nvPr>
        </p:nvSpPr>
        <p:spPr>
          <a:xfrm>
            <a:off x="9258302" y="3757609"/>
            <a:ext cx="8115305" cy="5526875"/>
          </a:xfrm>
          <a:prstGeom prst="rect">
            <a:avLst/>
          </a:prstGeom>
          <a:solidFill>
            <a:srgbClr val="F3F6FB"/>
          </a:solidFill>
          <a:ln>
            <a:noFill/>
          </a:ln>
        </p:spPr>
        <p:txBody>
          <a:bodyPr spcFirstLastPara="1" wrap="square" lIns="182850" tIns="0" rIns="182850" bIns="0" anchor="t" anchorCtr="0">
            <a:no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708" name="Google Shape;16708;p1429"/>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709" name="Google Shape;16709;p1429"/>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710" name="Google Shape;16710;p1429"/>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699.xml><?xml version="1.0" encoding="utf-8"?>
<p:sldLayout xmlns:a="http://schemas.openxmlformats.org/drawingml/2006/main" xmlns:r="http://schemas.openxmlformats.org/officeDocument/2006/relationships" xmlns:p="http://schemas.openxmlformats.org/presentationml/2006/main" matchingName="Title Only 5">
  <p:cSld name="Title Only 5">
    <p:spTree>
      <p:nvGrpSpPr>
        <p:cNvPr id="1" name="Shape 16711"/>
        <p:cNvGrpSpPr/>
        <p:nvPr/>
      </p:nvGrpSpPr>
      <p:grpSpPr>
        <a:xfrm>
          <a:off x="0" y="0"/>
          <a:ext cx="0" cy="0"/>
          <a:chOff x="0" y="0"/>
          <a:chExt cx="0" cy="0"/>
        </a:xfrm>
      </p:grpSpPr>
      <p:grpSp>
        <p:nvGrpSpPr>
          <p:cNvPr id="16712" name="Google Shape;16712;p1430"/>
          <p:cNvGrpSpPr/>
          <p:nvPr/>
        </p:nvGrpSpPr>
        <p:grpSpPr>
          <a:xfrm>
            <a:off x="10787318" y="0"/>
            <a:ext cx="7500690" cy="2138982"/>
            <a:chOff x="7191545" y="0"/>
            <a:chExt cx="5000460" cy="1425988"/>
          </a:xfrm>
        </p:grpSpPr>
        <p:pic>
          <p:nvPicPr>
            <p:cNvPr id="16713" name="Google Shape;16713;p143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714" name="Google Shape;16714;p1430"/>
            <p:cNvGrpSpPr/>
            <p:nvPr/>
          </p:nvGrpSpPr>
          <p:grpSpPr>
            <a:xfrm>
              <a:off x="7191545" y="0"/>
              <a:ext cx="5000460" cy="1425988"/>
              <a:chOff x="7191545" y="0"/>
              <a:chExt cx="5000460" cy="1425988"/>
            </a:xfrm>
          </p:grpSpPr>
          <p:sp>
            <p:nvSpPr>
              <p:cNvPr id="16715" name="Google Shape;16715;p143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716" name="Google Shape;16716;p143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6717" name="Google Shape;16717;p1430"/>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718" name="Google Shape;16718;p1430"/>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719" name="Google Shape;16719;p1430"/>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720" name="Google Shape;16720;p1430"/>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700.xml><?xml version="1.0" encoding="utf-8"?>
<p:sldLayout xmlns:a="http://schemas.openxmlformats.org/drawingml/2006/main" xmlns:r="http://schemas.openxmlformats.org/officeDocument/2006/relationships" xmlns:p="http://schemas.openxmlformats.org/presentationml/2006/main" matchingName="End 6">
  <p:cSld name="End 6">
    <p:spTree>
      <p:nvGrpSpPr>
        <p:cNvPr id="1" name="Shape 16721"/>
        <p:cNvGrpSpPr/>
        <p:nvPr/>
      </p:nvGrpSpPr>
      <p:grpSpPr>
        <a:xfrm>
          <a:off x="0" y="0"/>
          <a:ext cx="0" cy="0"/>
          <a:chOff x="0" y="0"/>
          <a:chExt cx="0" cy="0"/>
        </a:xfrm>
      </p:grpSpPr>
      <p:grpSp>
        <p:nvGrpSpPr>
          <p:cNvPr id="16722" name="Google Shape;16722;p1431"/>
          <p:cNvGrpSpPr/>
          <p:nvPr/>
        </p:nvGrpSpPr>
        <p:grpSpPr>
          <a:xfrm>
            <a:off x="0" y="0"/>
            <a:ext cx="18287994" cy="3223245"/>
            <a:chOff x="0" y="0"/>
            <a:chExt cx="12191996" cy="2148830"/>
          </a:xfrm>
        </p:grpSpPr>
        <p:sp>
          <p:nvSpPr>
            <p:cNvPr id="16723" name="Google Shape;16723;p1431"/>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724" name="Google Shape;16724;p1431"/>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sp>
        <p:nvSpPr>
          <p:cNvPr id="16725" name="Google Shape;16725;p1431"/>
          <p:cNvSpPr/>
          <p:nvPr/>
        </p:nvSpPr>
        <p:spPr>
          <a:xfrm>
            <a:off x="1353549" y="2276542"/>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726" name="Google Shape;16726;p1431"/>
          <p:cNvSpPr txBox="1">
            <a:spLocks noGrp="1"/>
          </p:cNvSpPr>
          <p:nvPr>
            <p:ph type="body" idx="1"/>
          </p:nvPr>
        </p:nvSpPr>
        <p:spPr>
          <a:xfrm>
            <a:off x="1828796" y="5143502"/>
            <a:ext cx="8373974" cy="2120342"/>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727" name="Google Shape;16727;p1431"/>
          <p:cNvSpPr txBox="1">
            <a:spLocks noGrp="1"/>
          </p:cNvSpPr>
          <p:nvPr>
            <p:ph type="title"/>
          </p:nvPr>
        </p:nvSpPr>
        <p:spPr>
          <a:xfrm>
            <a:off x="1828796" y="2831229"/>
            <a:ext cx="8373974" cy="161739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6728" name="Google Shape;16728;p1431"/>
          <p:cNvPicPr preferRelativeResize="0"/>
          <p:nvPr/>
        </p:nvPicPr>
        <p:blipFill rotWithShape="1">
          <a:blip r:embed="rId2">
            <a:alphaModFix/>
          </a:blip>
          <a:srcRect/>
          <a:stretch/>
        </p:blipFill>
        <p:spPr>
          <a:xfrm>
            <a:off x="1353549" y="342557"/>
            <a:ext cx="3037970" cy="1367910"/>
          </a:xfrm>
          <a:prstGeom prst="rect">
            <a:avLst/>
          </a:prstGeom>
          <a:noFill/>
          <a:ln>
            <a:noFill/>
          </a:ln>
        </p:spPr>
      </p:pic>
    </p:spTree>
  </p:cSld>
  <p:clrMapOvr>
    <a:masterClrMapping/>
  </p:clrMapOvr>
</p:sldLayout>
</file>

<file path=ppt/slideLayouts/slideLayout1701.xml><?xml version="1.0" encoding="utf-8"?>
<p:sldLayout xmlns:a="http://schemas.openxmlformats.org/drawingml/2006/main" xmlns:r="http://schemas.openxmlformats.org/officeDocument/2006/relationships" xmlns:p="http://schemas.openxmlformats.org/presentationml/2006/main" matchingName="Blank 4">
  <p:cSld name="Blank 4">
    <p:spTree>
      <p:nvGrpSpPr>
        <p:cNvPr id="1" name="Shape 16729"/>
        <p:cNvGrpSpPr/>
        <p:nvPr/>
      </p:nvGrpSpPr>
      <p:grpSpPr>
        <a:xfrm>
          <a:off x="0" y="0"/>
          <a:ext cx="0" cy="0"/>
          <a:chOff x="0" y="0"/>
          <a:chExt cx="0" cy="0"/>
        </a:xfrm>
      </p:grpSpPr>
      <p:sp>
        <p:nvSpPr>
          <p:cNvPr id="16730" name="Google Shape;16730;p1432"/>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731" name="Google Shape;16731;p1432"/>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732" name="Google Shape;16732;p1432"/>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733" name="Google Shape;16733;p1432"/>
          <p:cNvGrpSpPr/>
          <p:nvPr/>
        </p:nvGrpSpPr>
        <p:grpSpPr>
          <a:xfrm>
            <a:off x="10787318" y="0"/>
            <a:ext cx="7500690" cy="2138982"/>
            <a:chOff x="7191545" y="0"/>
            <a:chExt cx="5000460" cy="1425988"/>
          </a:xfrm>
        </p:grpSpPr>
        <p:pic>
          <p:nvPicPr>
            <p:cNvPr id="16734" name="Google Shape;16734;p143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735" name="Google Shape;16735;p1432"/>
            <p:cNvGrpSpPr/>
            <p:nvPr/>
          </p:nvGrpSpPr>
          <p:grpSpPr>
            <a:xfrm>
              <a:off x="7191545" y="0"/>
              <a:ext cx="5000460" cy="1425988"/>
              <a:chOff x="7191545" y="0"/>
              <a:chExt cx="5000460" cy="1425988"/>
            </a:xfrm>
          </p:grpSpPr>
          <p:sp>
            <p:nvSpPr>
              <p:cNvPr id="16736" name="Google Shape;16736;p143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737" name="Google Shape;16737;p143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Tree>
  </p:cSld>
  <p:clrMapOvr>
    <a:masterClrMapping/>
  </p:clrMapOvr>
</p:sldLayout>
</file>

<file path=ppt/slideLayouts/slideLayout1702.xml><?xml version="1.0" encoding="utf-8"?>
<p:sldLayout xmlns:a="http://schemas.openxmlformats.org/drawingml/2006/main" xmlns:r="http://schemas.openxmlformats.org/officeDocument/2006/relationships" xmlns:p="http://schemas.openxmlformats.org/presentationml/2006/main" matchingName="Cover 8">
  <p:cSld name="Cover 8">
    <p:spTree>
      <p:nvGrpSpPr>
        <p:cNvPr id="1" name="Shape 16738"/>
        <p:cNvGrpSpPr/>
        <p:nvPr/>
      </p:nvGrpSpPr>
      <p:grpSpPr>
        <a:xfrm>
          <a:off x="0" y="0"/>
          <a:ext cx="0" cy="0"/>
          <a:chOff x="0" y="0"/>
          <a:chExt cx="0" cy="0"/>
        </a:xfrm>
      </p:grpSpPr>
      <p:sp>
        <p:nvSpPr>
          <p:cNvPr id="16739" name="Google Shape;16739;p1433"/>
          <p:cNvSpPr/>
          <p:nvPr/>
        </p:nvSpPr>
        <p:spPr>
          <a:xfrm>
            <a:off x="1353549" y="1941625"/>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740" name="Google Shape;16740;p1433"/>
          <p:cNvSpPr txBox="1">
            <a:spLocks noGrp="1"/>
          </p:cNvSpPr>
          <p:nvPr>
            <p:ph type="title"/>
          </p:nvPr>
        </p:nvSpPr>
        <p:spPr>
          <a:xfrm>
            <a:off x="2119958" y="2341992"/>
            <a:ext cx="7791648" cy="273951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741" name="Google Shape;16741;p1433"/>
          <p:cNvSpPr txBox="1">
            <a:spLocks noGrp="1"/>
          </p:cNvSpPr>
          <p:nvPr>
            <p:ph type="subTitle" idx="1"/>
          </p:nvPr>
        </p:nvSpPr>
        <p:spPr>
          <a:xfrm>
            <a:off x="2119958" y="5650292"/>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6742" name="Google Shape;16742;p1433"/>
          <p:cNvGrpSpPr/>
          <p:nvPr/>
        </p:nvGrpSpPr>
        <p:grpSpPr>
          <a:xfrm>
            <a:off x="0" y="7530524"/>
            <a:ext cx="18287994" cy="2756477"/>
            <a:chOff x="0" y="5020348"/>
            <a:chExt cx="12191996" cy="1837651"/>
          </a:xfrm>
        </p:grpSpPr>
        <p:sp>
          <p:nvSpPr>
            <p:cNvPr id="16743" name="Google Shape;16743;p1433"/>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744" name="Google Shape;16744;p1433"/>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6745" name="Google Shape;16745;p1433"/>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1703.xml><?xml version="1.0" encoding="utf-8"?>
<p:sldLayout xmlns:a="http://schemas.openxmlformats.org/drawingml/2006/main" xmlns:r="http://schemas.openxmlformats.org/officeDocument/2006/relationships" xmlns:p="http://schemas.openxmlformats.org/presentationml/2006/main" matchingName="Divider 9">
  <p:cSld name="Divider 9">
    <p:spTree>
      <p:nvGrpSpPr>
        <p:cNvPr id="1" name="Shape 16746"/>
        <p:cNvGrpSpPr/>
        <p:nvPr/>
      </p:nvGrpSpPr>
      <p:grpSpPr>
        <a:xfrm>
          <a:off x="0" y="0"/>
          <a:ext cx="0" cy="0"/>
          <a:chOff x="0" y="0"/>
          <a:chExt cx="0" cy="0"/>
        </a:xfrm>
      </p:grpSpPr>
      <p:grpSp>
        <p:nvGrpSpPr>
          <p:cNvPr id="16747" name="Google Shape;16747;p1434"/>
          <p:cNvGrpSpPr/>
          <p:nvPr/>
        </p:nvGrpSpPr>
        <p:grpSpPr>
          <a:xfrm>
            <a:off x="0" y="7530524"/>
            <a:ext cx="18287994" cy="2756477"/>
            <a:chOff x="0" y="5020348"/>
            <a:chExt cx="12191996" cy="1837651"/>
          </a:xfrm>
        </p:grpSpPr>
        <p:sp>
          <p:nvSpPr>
            <p:cNvPr id="16748" name="Google Shape;16748;p1434"/>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749" name="Google Shape;16749;p1434"/>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750" name="Google Shape;16750;p1434"/>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6751" name="Google Shape;16751;p1434"/>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6752" name="Google Shape;16752;p1434"/>
          <p:cNvSpPr txBox="1">
            <a:spLocks noGrp="1"/>
          </p:cNvSpPr>
          <p:nvPr>
            <p:ph type="title"/>
          </p:nvPr>
        </p:nvSpPr>
        <p:spPr>
          <a:xfrm>
            <a:off x="2119958" y="1052623"/>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753" name="Google Shape;16753;p1434"/>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704.xml><?xml version="1.0" encoding="utf-8"?>
<p:sldLayout xmlns:a="http://schemas.openxmlformats.org/drawingml/2006/main" xmlns:r="http://schemas.openxmlformats.org/officeDocument/2006/relationships" xmlns:p="http://schemas.openxmlformats.org/presentationml/2006/main" matchingName="Quotation 11">
  <p:cSld name="Quotation 11">
    <p:spTree>
      <p:nvGrpSpPr>
        <p:cNvPr id="1" name="Shape 16754"/>
        <p:cNvGrpSpPr/>
        <p:nvPr/>
      </p:nvGrpSpPr>
      <p:grpSpPr>
        <a:xfrm>
          <a:off x="0" y="0"/>
          <a:ext cx="0" cy="0"/>
          <a:chOff x="0" y="0"/>
          <a:chExt cx="0" cy="0"/>
        </a:xfrm>
      </p:grpSpPr>
      <p:sp>
        <p:nvSpPr>
          <p:cNvPr id="16755" name="Google Shape;16755;p1435"/>
          <p:cNvSpPr/>
          <p:nvPr/>
        </p:nvSpPr>
        <p:spPr>
          <a:xfrm>
            <a:off x="2141040" y="2081802"/>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756" name="Google Shape;16756;p1435"/>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757" name="Google Shape;16757;p1435"/>
          <p:cNvSpPr txBox="1">
            <a:spLocks noGrp="1"/>
          </p:cNvSpPr>
          <p:nvPr>
            <p:ph type="body" idx="1"/>
          </p:nvPr>
        </p:nvSpPr>
        <p:spPr>
          <a:xfrm>
            <a:off x="2141040" y="7511185"/>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758" name="Google Shape;16758;p1435"/>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759" name="Google Shape;16759;p1435"/>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760" name="Google Shape;16760;p1435"/>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761" name="Google Shape;16761;p1435"/>
          <p:cNvGrpSpPr/>
          <p:nvPr/>
        </p:nvGrpSpPr>
        <p:grpSpPr>
          <a:xfrm>
            <a:off x="10787318" y="0"/>
            <a:ext cx="7500690" cy="2138982"/>
            <a:chOff x="7191545" y="0"/>
            <a:chExt cx="5000460" cy="1425988"/>
          </a:xfrm>
        </p:grpSpPr>
        <p:pic>
          <p:nvPicPr>
            <p:cNvPr id="16762" name="Google Shape;16762;p1435"/>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763" name="Google Shape;16763;p1435"/>
            <p:cNvGrpSpPr/>
            <p:nvPr/>
          </p:nvGrpSpPr>
          <p:grpSpPr>
            <a:xfrm>
              <a:off x="7191545" y="0"/>
              <a:ext cx="5000460" cy="1425988"/>
              <a:chOff x="7191545" y="0"/>
              <a:chExt cx="5000460" cy="1425988"/>
            </a:xfrm>
          </p:grpSpPr>
          <p:sp>
            <p:nvSpPr>
              <p:cNvPr id="16764" name="Google Shape;16764;p1435"/>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765" name="Google Shape;16765;p1435"/>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766" name="Google Shape;16766;p1435" descr="Open quotation mark with solid fill"/>
          <p:cNvPicPr preferRelativeResize="0"/>
          <p:nvPr/>
        </p:nvPicPr>
        <p:blipFill rotWithShape="1">
          <a:blip r:embed="rId3">
            <a:alphaModFix/>
          </a:blip>
          <a:srcRect/>
          <a:stretch/>
        </p:blipFill>
        <p:spPr>
          <a:xfrm>
            <a:off x="167269" y="204795"/>
            <a:ext cx="3055142" cy="3055142"/>
          </a:xfrm>
          <a:prstGeom prst="rect">
            <a:avLst/>
          </a:prstGeom>
          <a:noFill/>
          <a:ln>
            <a:noFill/>
          </a:ln>
        </p:spPr>
      </p:pic>
    </p:spTree>
  </p:cSld>
  <p:clrMapOvr>
    <a:masterClrMapping/>
  </p:clrMapOvr>
</p:sldLayout>
</file>

<file path=ppt/slideLayouts/slideLayout1705.xml><?xml version="1.0" encoding="utf-8"?>
<p:sldLayout xmlns:a="http://schemas.openxmlformats.org/drawingml/2006/main" xmlns:r="http://schemas.openxmlformats.org/officeDocument/2006/relationships" xmlns:p="http://schemas.openxmlformats.org/presentationml/2006/main" matchingName="1_Quotation 11">
  <p:cSld name="1_Quotation 11">
    <p:spTree>
      <p:nvGrpSpPr>
        <p:cNvPr id="1" name="Shape 16767"/>
        <p:cNvGrpSpPr/>
        <p:nvPr/>
      </p:nvGrpSpPr>
      <p:grpSpPr>
        <a:xfrm>
          <a:off x="0" y="0"/>
          <a:ext cx="0" cy="0"/>
          <a:chOff x="0" y="0"/>
          <a:chExt cx="0" cy="0"/>
        </a:xfrm>
      </p:grpSpPr>
      <p:sp>
        <p:nvSpPr>
          <p:cNvPr id="16768" name="Google Shape;16768;p1436"/>
          <p:cNvSpPr/>
          <p:nvPr/>
        </p:nvSpPr>
        <p:spPr>
          <a:xfrm>
            <a:off x="2141040" y="2081802"/>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769" name="Google Shape;16769;p1436"/>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770" name="Google Shape;16770;p1436"/>
          <p:cNvSpPr txBox="1">
            <a:spLocks noGrp="1"/>
          </p:cNvSpPr>
          <p:nvPr>
            <p:ph type="body" idx="1"/>
          </p:nvPr>
        </p:nvSpPr>
        <p:spPr>
          <a:xfrm>
            <a:off x="2141040" y="7511185"/>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771" name="Google Shape;16771;p1436"/>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772" name="Google Shape;16772;p1436"/>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773" name="Google Shape;16773;p1436"/>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774" name="Google Shape;16774;p1436"/>
          <p:cNvGrpSpPr/>
          <p:nvPr/>
        </p:nvGrpSpPr>
        <p:grpSpPr>
          <a:xfrm>
            <a:off x="10787318" y="0"/>
            <a:ext cx="7500690" cy="2138982"/>
            <a:chOff x="7191545" y="0"/>
            <a:chExt cx="5000460" cy="1425988"/>
          </a:xfrm>
        </p:grpSpPr>
        <p:pic>
          <p:nvPicPr>
            <p:cNvPr id="16775" name="Google Shape;16775;p1436"/>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776" name="Google Shape;16776;p1436"/>
            <p:cNvGrpSpPr/>
            <p:nvPr/>
          </p:nvGrpSpPr>
          <p:grpSpPr>
            <a:xfrm>
              <a:off x="7191545" y="0"/>
              <a:ext cx="5000460" cy="1425988"/>
              <a:chOff x="7191545" y="0"/>
              <a:chExt cx="5000460" cy="1425988"/>
            </a:xfrm>
          </p:grpSpPr>
          <p:sp>
            <p:nvSpPr>
              <p:cNvPr id="16777" name="Google Shape;16777;p1436"/>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778" name="Google Shape;16778;p1436"/>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779" name="Google Shape;16779;p1436" descr="Open quotation mark with solid fill"/>
          <p:cNvPicPr preferRelativeResize="0"/>
          <p:nvPr/>
        </p:nvPicPr>
        <p:blipFill rotWithShape="1">
          <a:blip r:embed="rId3">
            <a:alphaModFix/>
          </a:blip>
          <a:srcRect/>
          <a:stretch/>
        </p:blipFill>
        <p:spPr>
          <a:xfrm>
            <a:off x="167269" y="204795"/>
            <a:ext cx="3055142" cy="3055142"/>
          </a:xfrm>
          <a:prstGeom prst="rect">
            <a:avLst/>
          </a:prstGeom>
          <a:noFill/>
          <a:ln>
            <a:noFill/>
          </a:ln>
        </p:spPr>
      </p:pic>
    </p:spTree>
  </p:cSld>
  <p:clrMapOvr>
    <a:masterClrMapping/>
  </p:clrMapOvr>
</p:sldLayout>
</file>

<file path=ppt/slideLayouts/slideLayout1706.xml><?xml version="1.0" encoding="utf-8"?>
<p:sldLayout xmlns:a="http://schemas.openxmlformats.org/drawingml/2006/main" xmlns:r="http://schemas.openxmlformats.org/officeDocument/2006/relationships" xmlns:p="http://schemas.openxmlformats.org/presentationml/2006/main" matchingName="Title and Content 11">
  <p:cSld name="Title and Content 11">
    <p:spTree>
      <p:nvGrpSpPr>
        <p:cNvPr id="1" name="Shape 16780"/>
        <p:cNvGrpSpPr/>
        <p:nvPr/>
      </p:nvGrpSpPr>
      <p:grpSpPr>
        <a:xfrm>
          <a:off x="0" y="0"/>
          <a:ext cx="0" cy="0"/>
          <a:chOff x="0" y="0"/>
          <a:chExt cx="0" cy="0"/>
        </a:xfrm>
      </p:grpSpPr>
      <p:grpSp>
        <p:nvGrpSpPr>
          <p:cNvPr id="16781" name="Google Shape;16781;p1437"/>
          <p:cNvGrpSpPr/>
          <p:nvPr/>
        </p:nvGrpSpPr>
        <p:grpSpPr>
          <a:xfrm>
            <a:off x="10787318" y="0"/>
            <a:ext cx="7500690" cy="2138982"/>
            <a:chOff x="7191545" y="0"/>
            <a:chExt cx="5000460" cy="1425988"/>
          </a:xfrm>
        </p:grpSpPr>
        <p:pic>
          <p:nvPicPr>
            <p:cNvPr id="16782" name="Google Shape;16782;p1437"/>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783" name="Google Shape;16783;p1437"/>
            <p:cNvGrpSpPr/>
            <p:nvPr/>
          </p:nvGrpSpPr>
          <p:grpSpPr>
            <a:xfrm>
              <a:off x="7191545" y="0"/>
              <a:ext cx="5000460" cy="1425988"/>
              <a:chOff x="7191545" y="0"/>
              <a:chExt cx="5000460" cy="1425988"/>
            </a:xfrm>
          </p:grpSpPr>
          <p:sp>
            <p:nvSpPr>
              <p:cNvPr id="16784" name="Google Shape;16784;p1437"/>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785" name="Google Shape;16785;p1437"/>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6786" name="Google Shape;16786;p1437"/>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787" name="Google Shape;16787;p1437"/>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788" name="Google Shape;16788;p1437"/>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789" name="Google Shape;16789;p1437"/>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790" name="Google Shape;16790;p1437"/>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707.xml><?xml version="1.0" encoding="utf-8"?>
<p:sldLayout xmlns:a="http://schemas.openxmlformats.org/drawingml/2006/main" xmlns:r="http://schemas.openxmlformats.org/officeDocument/2006/relationships" xmlns:p="http://schemas.openxmlformats.org/presentationml/2006/main" matchingName="Two Content 7">
  <p:cSld name="Two Content 7">
    <p:spTree>
      <p:nvGrpSpPr>
        <p:cNvPr id="1" name="Shape 16791"/>
        <p:cNvGrpSpPr/>
        <p:nvPr/>
      </p:nvGrpSpPr>
      <p:grpSpPr>
        <a:xfrm>
          <a:off x="0" y="0"/>
          <a:ext cx="0" cy="0"/>
          <a:chOff x="0" y="0"/>
          <a:chExt cx="0" cy="0"/>
        </a:xfrm>
      </p:grpSpPr>
      <p:sp>
        <p:nvSpPr>
          <p:cNvPr id="16792" name="Google Shape;16792;p1438"/>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793" name="Google Shape;16793;p1438"/>
          <p:cNvSpPr txBox="1">
            <a:spLocks noGrp="1"/>
          </p:cNvSpPr>
          <p:nvPr>
            <p:ph type="body" idx="1"/>
          </p:nvPr>
        </p:nvSpPr>
        <p:spPr>
          <a:xfrm>
            <a:off x="914407"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6794" name="Google Shape;16794;p1438"/>
          <p:cNvGrpSpPr/>
          <p:nvPr/>
        </p:nvGrpSpPr>
        <p:grpSpPr>
          <a:xfrm>
            <a:off x="10787318" y="0"/>
            <a:ext cx="7500690" cy="2138982"/>
            <a:chOff x="7191545" y="0"/>
            <a:chExt cx="5000460" cy="1425988"/>
          </a:xfrm>
        </p:grpSpPr>
        <p:pic>
          <p:nvPicPr>
            <p:cNvPr id="16795" name="Google Shape;16795;p1438"/>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796" name="Google Shape;16796;p1438"/>
            <p:cNvGrpSpPr/>
            <p:nvPr/>
          </p:nvGrpSpPr>
          <p:grpSpPr>
            <a:xfrm>
              <a:off x="7191545" y="0"/>
              <a:ext cx="5000460" cy="1425988"/>
              <a:chOff x="7191545" y="0"/>
              <a:chExt cx="5000460" cy="1425988"/>
            </a:xfrm>
          </p:grpSpPr>
          <p:sp>
            <p:nvSpPr>
              <p:cNvPr id="16797" name="Google Shape;16797;p1438"/>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798" name="Google Shape;16798;p1438"/>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6799" name="Google Shape;16799;p1438"/>
          <p:cNvSpPr txBox="1">
            <a:spLocks noGrp="1"/>
          </p:cNvSpPr>
          <p:nvPr>
            <p:ph type="body" idx="2"/>
          </p:nvPr>
        </p:nvSpPr>
        <p:spPr>
          <a:xfrm>
            <a:off x="9258302"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800" name="Google Shape;16800;p1438"/>
          <p:cNvSpPr txBox="1">
            <a:spLocks noGrp="1"/>
          </p:cNvSpPr>
          <p:nvPr>
            <p:ph type="sldNum" idx="12"/>
          </p:nvPr>
        </p:nvSpPr>
        <p:spPr>
          <a:xfrm>
            <a:off x="13258790"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801" name="Google Shape;16801;p1438"/>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802" name="Google Shape;16802;p1438"/>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708.xml><?xml version="1.0" encoding="utf-8"?>
<p:sldLayout xmlns:a="http://schemas.openxmlformats.org/drawingml/2006/main" xmlns:r="http://schemas.openxmlformats.org/officeDocument/2006/relationships" xmlns:p="http://schemas.openxmlformats.org/presentationml/2006/main" matchingName="Comparison 6">
  <p:cSld name="Comparison 6">
    <p:spTree>
      <p:nvGrpSpPr>
        <p:cNvPr id="1" name="Shape 16803"/>
        <p:cNvGrpSpPr/>
        <p:nvPr/>
      </p:nvGrpSpPr>
      <p:grpSpPr>
        <a:xfrm>
          <a:off x="0" y="0"/>
          <a:ext cx="0" cy="0"/>
          <a:chOff x="0" y="0"/>
          <a:chExt cx="0" cy="0"/>
        </a:xfrm>
      </p:grpSpPr>
      <p:grpSp>
        <p:nvGrpSpPr>
          <p:cNvPr id="16804" name="Google Shape;16804;p1439"/>
          <p:cNvGrpSpPr/>
          <p:nvPr/>
        </p:nvGrpSpPr>
        <p:grpSpPr>
          <a:xfrm>
            <a:off x="10787318" y="0"/>
            <a:ext cx="7500690" cy="2138982"/>
            <a:chOff x="7191545" y="0"/>
            <a:chExt cx="5000460" cy="1425988"/>
          </a:xfrm>
        </p:grpSpPr>
        <p:pic>
          <p:nvPicPr>
            <p:cNvPr id="16805" name="Google Shape;16805;p143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806" name="Google Shape;16806;p1439"/>
            <p:cNvGrpSpPr/>
            <p:nvPr/>
          </p:nvGrpSpPr>
          <p:grpSpPr>
            <a:xfrm>
              <a:off x="7191545" y="0"/>
              <a:ext cx="5000460" cy="1425988"/>
              <a:chOff x="7191545" y="0"/>
              <a:chExt cx="5000460" cy="1425988"/>
            </a:xfrm>
          </p:grpSpPr>
          <p:sp>
            <p:nvSpPr>
              <p:cNvPr id="16807" name="Google Shape;16807;p143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808" name="Google Shape;16808;p143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6809" name="Google Shape;16809;p1439"/>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810" name="Google Shape;16810;p1439"/>
          <p:cNvSpPr txBox="1">
            <a:spLocks noGrp="1"/>
          </p:cNvSpPr>
          <p:nvPr>
            <p:ph type="body" idx="1"/>
          </p:nvPr>
        </p:nvSpPr>
        <p:spPr>
          <a:xfrm>
            <a:off x="914406" y="2521740"/>
            <a:ext cx="8081960"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811" name="Google Shape;16811;p1439"/>
          <p:cNvSpPr txBox="1">
            <a:spLocks noGrp="1"/>
          </p:cNvSpPr>
          <p:nvPr>
            <p:ph type="body" idx="2"/>
          </p:nvPr>
        </p:nvSpPr>
        <p:spPr>
          <a:xfrm>
            <a:off x="914406" y="3757609"/>
            <a:ext cx="8081960" cy="5526875"/>
          </a:xfrm>
          <a:prstGeom prst="rect">
            <a:avLst/>
          </a:prstGeom>
          <a:solidFill>
            <a:srgbClr val="F3F6FB"/>
          </a:solidFill>
          <a:ln>
            <a:noFill/>
          </a:ln>
        </p:spPr>
        <p:txBody>
          <a:bodyPr spcFirstLastPara="1" wrap="square" lIns="182850" tIns="0" rIns="182850" bIns="0" anchor="t" anchorCtr="0">
            <a:norm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812" name="Google Shape;16812;p1439"/>
          <p:cNvSpPr txBox="1">
            <a:spLocks noGrp="1"/>
          </p:cNvSpPr>
          <p:nvPr>
            <p:ph type="body" idx="3"/>
          </p:nvPr>
        </p:nvSpPr>
        <p:spPr>
          <a:xfrm>
            <a:off x="9258302" y="2521740"/>
            <a:ext cx="8115305"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813" name="Google Shape;16813;p1439"/>
          <p:cNvSpPr txBox="1">
            <a:spLocks noGrp="1"/>
          </p:cNvSpPr>
          <p:nvPr>
            <p:ph type="body" idx="4"/>
          </p:nvPr>
        </p:nvSpPr>
        <p:spPr>
          <a:xfrm>
            <a:off x="9258302" y="3757609"/>
            <a:ext cx="8115305" cy="5526875"/>
          </a:xfrm>
          <a:prstGeom prst="rect">
            <a:avLst/>
          </a:prstGeom>
          <a:solidFill>
            <a:srgbClr val="F3F6FB"/>
          </a:solidFill>
          <a:ln>
            <a:noFill/>
          </a:ln>
        </p:spPr>
        <p:txBody>
          <a:bodyPr spcFirstLastPara="1" wrap="square" lIns="182850" tIns="0" rIns="182850" bIns="0" anchor="t" anchorCtr="0">
            <a:no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814" name="Google Shape;16814;p1439"/>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815" name="Google Shape;16815;p1439"/>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816" name="Google Shape;16816;p1439"/>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709.xml><?xml version="1.0" encoding="utf-8"?>
<p:sldLayout xmlns:a="http://schemas.openxmlformats.org/drawingml/2006/main" xmlns:r="http://schemas.openxmlformats.org/officeDocument/2006/relationships" xmlns:p="http://schemas.openxmlformats.org/presentationml/2006/main" matchingName="Photo Slide 8">
  <p:cSld name="Photo Slide 8">
    <p:spTree>
      <p:nvGrpSpPr>
        <p:cNvPr id="1" name="Shape 16817"/>
        <p:cNvGrpSpPr/>
        <p:nvPr/>
      </p:nvGrpSpPr>
      <p:grpSpPr>
        <a:xfrm>
          <a:off x="0" y="0"/>
          <a:ext cx="0" cy="0"/>
          <a:chOff x="0" y="0"/>
          <a:chExt cx="0" cy="0"/>
        </a:xfrm>
      </p:grpSpPr>
      <p:sp>
        <p:nvSpPr>
          <p:cNvPr id="16818" name="Google Shape;16818;p1440"/>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6819" name="Google Shape;16819;p1440"/>
          <p:cNvCxnSpPr/>
          <p:nvPr/>
        </p:nvCxnSpPr>
        <p:spPr>
          <a:xfrm>
            <a:off x="685802"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6820" name="Google Shape;16820;p1440"/>
          <p:cNvGrpSpPr/>
          <p:nvPr/>
        </p:nvGrpSpPr>
        <p:grpSpPr>
          <a:xfrm>
            <a:off x="2" y="8069138"/>
            <a:ext cx="4211045" cy="1130843"/>
            <a:chOff x="0" y="5379424"/>
            <a:chExt cx="2807363" cy="753895"/>
          </a:xfrm>
        </p:grpSpPr>
        <p:sp>
          <p:nvSpPr>
            <p:cNvPr id="16821" name="Google Shape;16821;p1440"/>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822" name="Google Shape;16822;p1440"/>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grpSp>
      <p:pic>
        <p:nvPicPr>
          <p:cNvPr id="16823" name="Google Shape;16823;p1440"/>
          <p:cNvPicPr preferRelativeResize="0"/>
          <p:nvPr/>
        </p:nvPicPr>
        <p:blipFill rotWithShape="1">
          <a:blip r:embed="rId2">
            <a:alphaModFix/>
          </a:blip>
          <a:srcRect/>
          <a:stretch/>
        </p:blipFill>
        <p:spPr>
          <a:xfrm>
            <a:off x="770018" y="6578303"/>
            <a:ext cx="3037970" cy="1367910"/>
          </a:xfrm>
          <a:prstGeom prst="rect">
            <a:avLst/>
          </a:prstGeom>
          <a:noFill/>
          <a:ln>
            <a:noFill/>
          </a:ln>
        </p:spPr>
      </p:pic>
    </p:spTree>
  </p:cSld>
  <p:clrMapOvr>
    <a:masterClrMapping/>
  </p:clrMapOvr>
</p:sldLayout>
</file>

<file path=ppt/slideLayouts/slideLayout1710.xml><?xml version="1.0" encoding="utf-8"?>
<p:sldLayout xmlns:a="http://schemas.openxmlformats.org/drawingml/2006/main" xmlns:r="http://schemas.openxmlformats.org/officeDocument/2006/relationships" xmlns:p="http://schemas.openxmlformats.org/presentationml/2006/main" matchingName="End 7">
  <p:cSld name="End 7">
    <p:spTree>
      <p:nvGrpSpPr>
        <p:cNvPr id="1" name="Shape 16824"/>
        <p:cNvGrpSpPr/>
        <p:nvPr/>
      </p:nvGrpSpPr>
      <p:grpSpPr>
        <a:xfrm>
          <a:off x="0" y="0"/>
          <a:ext cx="0" cy="0"/>
          <a:chOff x="0" y="0"/>
          <a:chExt cx="0" cy="0"/>
        </a:xfrm>
      </p:grpSpPr>
      <p:grpSp>
        <p:nvGrpSpPr>
          <p:cNvPr id="16825" name="Google Shape;16825;p1441"/>
          <p:cNvGrpSpPr/>
          <p:nvPr/>
        </p:nvGrpSpPr>
        <p:grpSpPr>
          <a:xfrm>
            <a:off x="0" y="0"/>
            <a:ext cx="18287994" cy="3223245"/>
            <a:chOff x="0" y="0"/>
            <a:chExt cx="12191996" cy="2148830"/>
          </a:xfrm>
        </p:grpSpPr>
        <p:sp>
          <p:nvSpPr>
            <p:cNvPr id="16826" name="Google Shape;16826;p1441"/>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827" name="Google Shape;16827;p1441"/>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sp>
        <p:nvSpPr>
          <p:cNvPr id="16828" name="Google Shape;16828;p1441"/>
          <p:cNvSpPr/>
          <p:nvPr/>
        </p:nvSpPr>
        <p:spPr>
          <a:xfrm>
            <a:off x="1353549" y="2276542"/>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829" name="Google Shape;16829;p1441"/>
          <p:cNvSpPr txBox="1">
            <a:spLocks noGrp="1"/>
          </p:cNvSpPr>
          <p:nvPr>
            <p:ph type="body" idx="1"/>
          </p:nvPr>
        </p:nvSpPr>
        <p:spPr>
          <a:xfrm>
            <a:off x="1828796" y="5143502"/>
            <a:ext cx="8373974" cy="2120342"/>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830" name="Google Shape;16830;p1441"/>
          <p:cNvSpPr txBox="1">
            <a:spLocks noGrp="1"/>
          </p:cNvSpPr>
          <p:nvPr>
            <p:ph type="title"/>
          </p:nvPr>
        </p:nvSpPr>
        <p:spPr>
          <a:xfrm>
            <a:off x="1828796" y="2831229"/>
            <a:ext cx="8373974" cy="161739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6831" name="Google Shape;16831;p1441"/>
          <p:cNvPicPr preferRelativeResize="0"/>
          <p:nvPr/>
        </p:nvPicPr>
        <p:blipFill rotWithShape="1">
          <a:blip r:embed="rId2">
            <a:alphaModFix/>
          </a:blip>
          <a:srcRect/>
          <a:stretch/>
        </p:blipFill>
        <p:spPr>
          <a:xfrm>
            <a:off x="1353549" y="342557"/>
            <a:ext cx="3037970" cy="1367910"/>
          </a:xfrm>
          <a:prstGeom prst="rect">
            <a:avLst/>
          </a:prstGeom>
          <a:noFill/>
          <a:ln>
            <a:noFill/>
          </a:ln>
        </p:spPr>
      </p:pic>
    </p:spTree>
  </p:cSld>
  <p:clrMapOvr>
    <a:masterClrMapping/>
  </p:clrMapOvr>
</p:sldLayout>
</file>

<file path=ppt/slideLayouts/slideLayout1711.xml><?xml version="1.0" encoding="utf-8"?>
<p:sldLayout xmlns:a="http://schemas.openxmlformats.org/drawingml/2006/main" xmlns:r="http://schemas.openxmlformats.org/officeDocument/2006/relationships" xmlns:p="http://schemas.openxmlformats.org/presentationml/2006/main" matchingName="Blank 5">
  <p:cSld name="Blank 5">
    <p:spTree>
      <p:nvGrpSpPr>
        <p:cNvPr id="1" name="Shape 16832"/>
        <p:cNvGrpSpPr/>
        <p:nvPr/>
      </p:nvGrpSpPr>
      <p:grpSpPr>
        <a:xfrm>
          <a:off x="0" y="0"/>
          <a:ext cx="0" cy="0"/>
          <a:chOff x="0" y="0"/>
          <a:chExt cx="0" cy="0"/>
        </a:xfrm>
      </p:grpSpPr>
      <p:sp>
        <p:nvSpPr>
          <p:cNvPr id="16833" name="Google Shape;16833;p1442"/>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834" name="Google Shape;16834;p1442"/>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835" name="Google Shape;16835;p1442"/>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836" name="Google Shape;16836;p1442"/>
          <p:cNvGrpSpPr/>
          <p:nvPr/>
        </p:nvGrpSpPr>
        <p:grpSpPr>
          <a:xfrm>
            <a:off x="10787318" y="0"/>
            <a:ext cx="7500690" cy="2138982"/>
            <a:chOff x="7191545" y="0"/>
            <a:chExt cx="5000460" cy="1425988"/>
          </a:xfrm>
        </p:grpSpPr>
        <p:pic>
          <p:nvPicPr>
            <p:cNvPr id="16837" name="Google Shape;16837;p144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838" name="Google Shape;16838;p1442"/>
            <p:cNvGrpSpPr/>
            <p:nvPr/>
          </p:nvGrpSpPr>
          <p:grpSpPr>
            <a:xfrm>
              <a:off x="7191545" y="0"/>
              <a:ext cx="5000460" cy="1425988"/>
              <a:chOff x="7191545" y="0"/>
              <a:chExt cx="5000460" cy="1425988"/>
            </a:xfrm>
          </p:grpSpPr>
          <p:sp>
            <p:nvSpPr>
              <p:cNvPr id="16839" name="Google Shape;16839;p144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840" name="Google Shape;16840;p144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Tree>
  </p:cSld>
  <p:clrMapOvr>
    <a:masterClrMapping/>
  </p:clrMapOvr>
</p:sldLayout>
</file>

<file path=ppt/slideLayouts/slideLayout1712.xml><?xml version="1.0" encoding="utf-8"?>
<p:sldLayout xmlns:a="http://schemas.openxmlformats.org/drawingml/2006/main" xmlns:r="http://schemas.openxmlformats.org/officeDocument/2006/relationships" xmlns:p="http://schemas.openxmlformats.org/presentationml/2006/main" matchingName="Title Only 6">
  <p:cSld name="Title Only 6">
    <p:spTree>
      <p:nvGrpSpPr>
        <p:cNvPr id="1" name="Shape 16841"/>
        <p:cNvGrpSpPr/>
        <p:nvPr/>
      </p:nvGrpSpPr>
      <p:grpSpPr>
        <a:xfrm>
          <a:off x="0" y="0"/>
          <a:ext cx="0" cy="0"/>
          <a:chOff x="0" y="0"/>
          <a:chExt cx="0" cy="0"/>
        </a:xfrm>
      </p:grpSpPr>
      <p:grpSp>
        <p:nvGrpSpPr>
          <p:cNvPr id="16842" name="Google Shape;16842;p1443"/>
          <p:cNvGrpSpPr/>
          <p:nvPr/>
        </p:nvGrpSpPr>
        <p:grpSpPr>
          <a:xfrm>
            <a:off x="10787318" y="0"/>
            <a:ext cx="7500690" cy="2138982"/>
            <a:chOff x="7191545" y="0"/>
            <a:chExt cx="5000460" cy="1425988"/>
          </a:xfrm>
        </p:grpSpPr>
        <p:pic>
          <p:nvPicPr>
            <p:cNvPr id="16843" name="Google Shape;16843;p1443"/>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844" name="Google Shape;16844;p1443"/>
            <p:cNvGrpSpPr/>
            <p:nvPr/>
          </p:nvGrpSpPr>
          <p:grpSpPr>
            <a:xfrm>
              <a:off x="7191545" y="0"/>
              <a:ext cx="5000460" cy="1425988"/>
              <a:chOff x="7191545" y="0"/>
              <a:chExt cx="5000460" cy="1425988"/>
            </a:xfrm>
          </p:grpSpPr>
          <p:sp>
            <p:nvSpPr>
              <p:cNvPr id="16845" name="Google Shape;16845;p1443"/>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846" name="Google Shape;16846;p1443"/>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6847" name="Google Shape;16847;p1443"/>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848" name="Google Shape;16848;p1443"/>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849" name="Google Shape;16849;p1443"/>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850" name="Google Shape;16850;p1443"/>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713.xml><?xml version="1.0" encoding="utf-8"?>
<p:sldLayout xmlns:a="http://schemas.openxmlformats.org/drawingml/2006/main" xmlns:r="http://schemas.openxmlformats.org/officeDocument/2006/relationships" xmlns:p="http://schemas.openxmlformats.org/presentationml/2006/main" matchingName="Cover B 2">
  <p:cSld name="Cover B 2">
    <p:spTree>
      <p:nvGrpSpPr>
        <p:cNvPr id="1" name="Shape 16851"/>
        <p:cNvGrpSpPr/>
        <p:nvPr/>
      </p:nvGrpSpPr>
      <p:grpSpPr>
        <a:xfrm>
          <a:off x="0" y="0"/>
          <a:ext cx="0" cy="0"/>
          <a:chOff x="0" y="0"/>
          <a:chExt cx="0" cy="0"/>
        </a:xfrm>
      </p:grpSpPr>
      <p:sp>
        <p:nvSpPr>
          <p:cNvPr id="16852" name="Google Shape;16852;p1444"/>
          <p:cNvSpPr txBox="1">
            <a:spLocks noGrp="1"/>
          </p:cNvSpPr>
          <p:nvPr>
            <p:ph type="title"/>
          </p:nvPr>
        </p:nvSpPr>
        <p:spPr>
          <a:xfrm>
            <a:off x="770016" y="3950304"/>
            <a:ext cx="7791648" cy="3581397"/>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853" name="Google Shape;16853;p1444"/>
          <p:cNvSpPr txBox="1">
            <a:spLocks noGrp="1"/>
          </p:cNvSpPr>
          <p:nvPr>
            <p:ph type="subTitle" idx="1"/>
          </p:nvPr>
        </p:nvSpPr>
        <p:spPr>
          <a:xfrm>
            <a:off x="770016" y="8100491"/>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6854" name="Google Shape;16854;p1444"/>
          <p:cNvGrpSpPr/>
          <p:nvPr/>
        </p:nvGrpSpPr>
        <p:grpSpPr>
          <a:xfrm>
            <a:off x="0" y="0"/>
            <a:ext cx="9628083" cy="2264730"/>
            <a:chOff x="0" y="0"/>
            <a:chExt cx="6418722" cy="1509820"/>
          </a:xfrm>
        </p:grpSpPr>
        <p:sp>
          <p:nvSpPr>
            <p:cNvPr id="16855" name="Google Shape;16855;p1444"/>
            <p:cNvSpPr/>
            <p:nvPr/>
          </p:nvSpPr>
          <p:spPr>
            <a:xfrm flipH="1">
              <a:off x="0" y="0"/>
              <a:ext cx="6418722" cy="1509820"/>
            </a:xfrm>
            <a:custGeom>
              <a:avLst/>
              <a:gdLst/>
              <a:ahLst/>
              <a:cxnLst/>
              <a:rect l="l" t="t" r="r" b="b"/>
              <a:pathLst>
                <a:path w="4669459" h="1098357" extrusionOk="0">
                  <a:moveTo>
                    <a:pt x="0" y="0"/>
                  </a:moveTo>
                  <a:lnTo>
                    <a:pt x="393099" y="0"/>
                  </a:lnTo>
                  <a:lnTo>
                    <a:pt x="485580" y="28411"/>
                  </a:lnTo>
                  <a:cubicBezTo>
                    <a:pt x="1068094" y="214503"/>
                    <a:pt x="1643165" y="412971"/>
                    <a:pt x="2241464" y="572540"/>
                  </a:cubicBezTo>
                  <a:cubicBezTo>
                    <a:pt x="3009808" y="777487"/>
                    <a:pt x="3848273" y="856360"/>
                    <a:pt x="4645823" y="731027"/>
                  </a:cubicBezTo>
                  <a:lnTo>
                    <a:pt x="4669459" y="726784"/>
                  </a:lnTo>
                  <a:lnTo>
                    <a:pt x="4669459" y="1079503"/>
                  </a:lnTo>
                  <a:lnTo>
                    <a:pt x="4627787" y="1083679"/>
                  </a:lnTo>
                  <a:cubicBezTo>
                    <a:pt x="3105555" y="1189027"/>
                    <a:pt x="1909512" y="709765"/>
                    <a:pt x="568062" y="207626"/>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856" name="Google Shape;16856;p1444"/>
            <p:cNvSpPr/>
            <p:nvPr/>
          </p:nvSpPr>
          <p:spPr>
            <a:xfrm flipH="1">
              <a:off x="0" y="0"/>
              <a:ext cx="6244227" cy="1352022"/>
            </a:xfrm>
            <a:custGeom>
              <a:avLst/>
              <a:gdLst/>
              <a:ahLst/>
              <a:cxnLst/>
              <a:rect l="l" t="t" r="r" b="b"/>
              <a:pathLst>
                <a:path w="4542519" h="983565" extrusionOk="0">
                  <a:moveTo>
                    <a:pt x="0" y="0"/>
                  </a:moveTo>
                  <a:lnTo>
                    <a:pt x="4542519" y="0"/>
                  </a:lnTo>
                  <a:lnTo>
                    <a:pt x="4542519" y="957397"/>
                  </a:lnTo>
                  <a:lnTo>
                    <a:pt x="4542518" y="957403"/>
                  </a:lnTo>
                  <a:lnTo>
                    <a:pt x="4510552" y="961138"/>
                  </a:lnTo>
                  <a:cubicBezTo>
                    <a:pt x="2991282" y="1091409"/>
                    <a:pt x="1788278" y="632191"/>
                    <a:pt x="439600" y="152515"/>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pic>
        <p:nvPicPr>
          <p:cNvPr id="16857" name="Google Shape;16857;p1444"/>
          <p:cNvPicPr preferRelativeResize="0"/>
          <p:nvPr/>
        </p:nvPicPr>
        <p:blipFill rotWithShape="1">
          <a:blip r:embed="rId2">
            <a:alphaModFix/>
          </a:blip>
          <a:srcRect/>
          <a:stretch/>
        </p:blipFill>
        <p:spPr>
          <a:xfrm>
            <a:off x="770018" y="204794"/>
            <a:ext cx="2917805" cy="1319958"/>
          </a:xfrm>
          <a:prstGeom prst="rect">
            <a:avLst/>
          </a:prstGeom>
          <a:noFill/>
          <a:ln>
            <a:noFill/>
          </a:ln>
        </p:spPr>
      </p:pic>
    </p:spTree>
  </p:cSld>
  <p:clrMapOvr>
    <a:masterClrMapping/>
  </p:clrMapOvr>
</p:sldLayout>
</file>

<file path=ppt/slideLayouts/slideLayout1714.xml><?xml version="1.0" encoding="utf-8"?>
<p:sldLayout xmlns:a="http://schemas.openxmlformats.org/drawingml/2006/main" xmlns:r="http://schemas.openxmlformats.org/officeDocument/2006/relationships" xmlns:p="http://schemas.openxmlformats.org/presentationml/2006/main" matchingName="Quotation 12">
  <p:cSld name="Quotation 12">
    <p:spTree>
      <p:nvGrpSpPr>
        <p:cNvPr id="1" name="Shape 16858"/>
        <p:cNvGrpSpPr/>
        <p:nvPr/>
      </p:nvGrpSpPr>
      <p:grpSpPr>
        <a:xfrm>
          <a:off x="0" y="0"/>
          <a:ext cx="0" cy="0"/>
          <a:chOff x="0" y="0"/>
          <a:chExt cx="0" cy="0"/>
        </a:xfrm>
      </p:grpSpPr>
      <p:sp>
        <p:nvSpPr>
          <p:cNvPr id="16859" name="Google Shape;16859;p1445"/>
          <p:cNvSpPr/>
          <p:nvPr/>
        </p:nvSpPr>
        <p:spPr>
          <a:xfrm>
            <a:off x="2141040" y="2081802"/>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860" name="Google Shape;16860;p1445"/>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861" name="Google Shape;16861;p1445"/>
          <p:cNvSpPr txBox="1">
            <a:spLocks noGrp="1"/>
          </p:cNvSpPr>
          <p:nvPr>
            <p:ph type="body" idx="1"/>
          </p:nvPr>
        </p:nvSpPr>
        <p:spPr>
          <a:xfrm>
            <a:off x="2141040" y="7511185"/>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862" name="Google Shape;16862;p1445"/>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863" name="Google Shape;16863;p1445"/>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864" name="Google Shape;16864;p1445"/>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865" name="Google Shape;16865;p1445"/>
          <p:cNvGrpSpPr/>
          <p:nvPr/>
        </p:nvGrpSpPr>
        <p:grpSpPr>
          <a:xfrm>
            <a:off x="10787318" y="0"/>
            <a:ext cx="7500690" cy="2138982"/>
            <a:chOff x="7191545" y="0"/>
            <a:chExt cx="5000460" cy="1425988"/>
          </a:xfrm>
        </p:grpSpPr>
        <p:pic>
          <p:nvPicPr>
            <p:cNvPr id="16866" name="Google Shape;16866;p1445"/>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867" name="Google Shape;16867;p1445"/>
            <p:cNvGrpSpPr/>
            <p:nvPr/>
          </p:nvGrpSpPr>
          <p:grpSpPr>
            <a:xfrm>
              <a:off x="7191545" y="0"/>
              <a:ext cx="5000460" cy="1425988"/>
              <a:chOff x="7191545" y="0"/>
              <a:chExt cx="5000460" cy="1425988"/>
            </a:xfrm>
          </p:grpSpPr>
          <p:sp>
            <p:nvSpPr>
              <p:cNvPr id="16868" name="Google Shape;16868;p1445"/>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869" name="Google Shape;16869;p1445"/>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870" name="Google Shape;16870;p1445" descr="Open quotation mark with solid fill"/>
          <p:cNvPicPr preferRelativeResize="0"/>
          <p:nvPr/>
        </p:nvPicPr>
        <p:blipFill rotWithShape="1">
          <a:blip r:embed="rId3">
            <a:alphaModFix/>
          </a:blip>
          <a:srcRect/>
          <a:stretch/>
        </p:blipFill>
        <p:spPr>
          <a:xfrm>
            <a:off x="167269" y="204795"/>
            <a:ext cx="3055142" cy="3055142"/>
          </a:xfrm>
          <a:prstGeom prst="rect">
            <a:avLst/>
          </a:prstGeom>
          <a:noFill/>
          <a:ln>
            <a:noFill/>
          </a:ln>
        </p:spPr>
      </p:pic>
    </p:spTree>
  </p:cSld>
  <p:clrMapOvr>
    <a:masterClrMapping/>
  </p:clrMapOvr>
</p:sldLayout>
</file>

<file path=ppt/slideLayouts/slideLayout1715.xml><?xml version="1.0" encoding="utf-8"?>
<p:sldLayout xmlns:a="http://schemas.openxmlformats.org/drawingml/2006/main" xmlns:r="http://schemas.openxmlformats.org/officeDocument/2006/relationships" xmlns:p="http://schemas.openxmlformats.org/presentationml/2006/main" matchingName="3_Quotation 2">
  <p:cSld name="3_Quotation 2">
    <p:spTree>
      <p:nvGrpSpPr>
        <p:cNvPr id="1" name="Shape 16871"/>
        <p:cNvGrpSpPr/>
        <p:nvPr/>
      </p:nvGrpSpPr>
      <p:grpSpPr>
        <a:xfrm>
          <a:off x="0" y="0"/>
          <a:ext cx="0" cy="0"/>
          <a:chOff x="0" y="0"/>
          <a:chExt cx="0" cy="0"/>
        </a:xfrm>
      </p:grpSpPr>
      <p:sp>
        <p:nvSpPr>
          <p:cNvPr id="16872" name="Google Shape;16872;p1446"/>
          <p:cNvSpPr/>
          <p:nvPr/>
        </p:nvSpPr>
        <p:spPr>
          <a:xfrm>
            <a:off x="2141040" y="2081802"/>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873" name="Google Shape;16873;p1446"/>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874" name="Google Shape;16874;p1446"/>
          <p:cNvSpPr txBox="1">
            <a:spLocks noGrp="1"/>
          </p:cNvSpPr>
          <p:nvPr>
            <p:ph type="body" idx="1"/>
          </p:nvPr>
        </p:nvSpPr>
        <p:spPr>
          <a:xfrm>
            <a:off x="2141040" y="7511185"/>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875" name="Google Shape;16875;p1446"/>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876" name="Google Shape;16876;p1446"/>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877" name="Google Shape;16877;p1446"/>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878" name="Google Shape;16878;p1446"/>
          <p:cNvGrpSpPr/>
          <p:nvPr/>
        </p:nvGrpSpPr>
        <p:grpSpPr>
          <a:xfrm>
            <a:off x="10787318" y="0"/>
            <a:ext cx="7500690" cy="2138982"/>
            <a:chOff x="7191545" y="0"/>
            <a:chExt cx="5000460" cy="1425988"/>
          </a:xfrm>
        </p:grpSpPr>
        <p:pic>
          <p:nvPicPr>
            <p:cNvPr id="16879" name="Google Shape;16879;p1446"/>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880" name="Google Shape;16880;p1446"/>
            <p:cNvGrpSpPr/>
            <p:nvPr/>
          </p:nvGrpSpPr>
          <p:grpSpPr>
            <a:xfrm>
              <a:off x="7191545" y="0"/>
              <a:ext cx="5000460" cy="1425988"/>
              <a:chOff x="7191545" y="0"/>
              <a:chExt cx="5000460" cy="1425988"/>
            </a:xfrm>
          </p:grpSpPr>
          <p:sp>
            <p:nvSpPr>
              <p:cNvPr id="16881" name="Google Shape;16881;p1446"/>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882" name="Google Shape;16882;p1446"/>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883" name="Google Shape;16883;p1446" descr="Open quotation mark with solid fill"/>
          <p:cNvPicPr preferRelativeResize="0"/>
          <p:nvPr/>
        </p:nvPicPr>
        <p:blipFill rotWithShape="1">
          <a:blip r:embed="rId3">
            <a:alphaModFix/>
          </a:blip>
          <a:srcRect/>
          <a:stretch/>
        </p:blipFill>
        <p:spPr>
          <a:xfrm>
            <a:off x="167269" y="204795"/>
            <a:ext cx="3055142" cy="3055142"/>
          </a:xfrm>
          <a:prstGeom prst="rect">
            <a:avLst/>
          </a:prstGeom>
          <a:noFill/>
          <a:ln>
            <a:noFill/>
          </a:ln>
        </p:spPr>
      </p:pic>
    </p:spTree>
  </p:cSld>
  <p:clrMapOvr>
    <a:masterClrMapping/>
  </p:clrMapOvr>
</p:sldLayout>
</file>

<file path=ppt/slideLayouts/slideLayout1716.xml><?xml version="1.0" encoding="utf-8"?>
<p:sldLayout xmlns:a="http://schemas.openxmlformats.org/drawingml/2006/main" xmlns:r="http://schemas.openxmlformats.org/officeDocument/2006/relationships" xmlns:p="http://schemas.openxmlformats.org/presentationml/2006/main" matchingName="Quotation 13">
  <p:cSld name="Quotation 13">
    <p:spTree>
      <p:nvGrpSpPr>
        <p:cNvPr id="1" name="Shape 16884"/>
        <p:cNvGrpSpPr/>
        <p:nvPr/>
      </p:nvGrpSpPr>
      <p:grpSpPr>
        <a:xfrm>
          <a:off x="0" y="0"/>
          <a:ext cx="0" cy="0"/>
          <a:chOff x="0" y="0"/>
          <a:chExt cx="0" cy="0"/>
        </a:xfrm>
      </p:grpSpPr>
      <p:sp>
        <p:nvSpPr>
          <p:cNvPr id="16885" name="Google Shape;16885;p1447"/>
          <p:cNvSpPr/>
          <p:nvPr/>
        </p:nvSpPr>
        <p:spPr>
          <a:xfrm>
            <a:off x="2141040" y="2081802"/>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886" name="Google Shape;16886;p1447"/>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887" name="Google Shape;16887;p1447"/>
          <p:cNvSpPr txBox="1">
            <a:spLocks noGrp="1"/>
          </p:cNvSpPr>
          <p:nvPr>
            <p:ph type="body" idx="1"/>
          </p:nvPr>
        </p:nvSpPr>
        <p:spPr>
          <a:xfrm>
            <a:off x="2141040" y="7511185"/>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888" name="Google Shape;16888;p1447"/>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889" name="Google Shape;16889;p1447"/>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890" name="Google Shape;16890;p1447"/>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891" name="Google Shape;16891;p1447"/>
          <p:cNvGrpSpPr/>
          <p:nvPr/>
        </p:nvGrpSpPr>
        <p:grpSpPr>
          <a:xfrm>
            <a:off x="10787318" y="0"/>
            <a:ext cx="7500690" cy="2138982"/>
            <a:chOff x="7191545" y="0"/>
            <a:chExt cx="5000460" cy="1425988"/>
          </a:xfrm>
        </p:grpSpPr>
        <p:pic>
          <p:nvPicPr>
            <p:cNvPr id="16892" name="Google Shape;16892;p1447"/>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893" name="Google Shape;16893;p1447"/>
            <p:cNvGrpSpPr/>
            <p:nvPr/>
          </p:nvGrpSpPr>
          <p:grpSpPr>
            <a:xfrm>
              <a:off x="7191545" y="0"/>
              <a:ext cx="5000460" cy="1425988"/>
              <a:chOff x="7191545" y="0"/>
              <a:chExt cx="5000460" cy="1425988"/>
            </a:xfrm>
          </p:grpSpPr>
          <p:sp>
            <p:nvSpPr>
              <p:cNvPr id="16894" name="Google Shape;16894;p1447"/>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895" name="Google Shape;16895;p1447"/>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896" name="Google Shape;16896;p1447" descr="Open quotation mark with solid fill"/>
          <p:cNvPicPr preferRelativeResize="0"/>
          <p:nvPr/>
        </p:nvPicPr>
        <p:blipFill rotWithShape="1">
          <a:blip r:embed="rId3">
            <a:alphaModFix/>
          </a:blip>
          <a:srcRect/>
          <a:stretch/>
        </p:blipFill>
        <p:spPr>
          <a:xfrm>
            <a:off x="167269" y="204795"/>
            <a:ext cx="3055142" cy="3055142"/>
          </a:xfrm>
          <a:prstGeom prst="rect">
            <a:avLst/>
          </a:prstGeom>
          <a:noFill/>
          <a:ln>
            <a:noFill/>
          </a:ln>
        </p:spPr>
      </p:pic>
    </p:spTree>
  </p:cSld>
  <p:clrMapOvr>
    <a:masterClrMapping/>
  </p:clrMapOvr>
</p:sldLayout>
</file>

<file path=ppt/slideLayouts/slideLayout1717.xml><?xml version="1.0" encoding="utf-8"?>
<p:sldLayout xmlns:a="http://schemas.openxmlformats.org/drawingml/2006/main" xmlns:r="http://schemas.openxmlformats.org/officeDocument/2006/relationships" xmlns:p="http://schemas.openxmlformats.org/presentationml/2006/main" matchingName="1_Quotation 12">
  <p:cSld name="1_Quotation 12">
    <p:spTree>
      <p:nvGrpSpPr>
        <p:cNvPr id="1" name="Shape 16897"/>
        <p:cNvGrpSpPr/>
        <p:nvPr/>
      </p:nvGrpSpPr>
      <p:grpSpPr>
        <a:xfrm>
          <a:off x="0" y="0"/>
          <a:ext cx="0" cy="0"/>
          <a:chOff x="0" y="0"/>
          <a:chExt cx="0" cy="0"/>
        </a:xfrm>
      </p:grpSpPr>
      <p:sp>
        <p:nvSpPr>
          <p:cNvPr id="16898" name="Google Shape;16898;p1448"/>
          <p:cNvSpPr/>
          <p:nvPr/>
        </p:nvSpPr>
        <p:spPr>
          <a:xfrm>
            <a:off x="2141040" y="2081802"/>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899" name="Google Shape;16899;p1448"/>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900" name="Google Shape;16900;p1448"/>
          <p:cNvSpPr txBox="1">
            <a:spLocks noGrp="1"/>
          </p:cNvSpPr>
          <p:nvPr>
            <p:ph type="body" idx="1"/>
          </p:nvPr>
        </p:nvSpPr>
        <p:spPr>
          <a:xfrm>
            <a:off x="2141040" y="7511185"/>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901" name="Google Shape;16901;p1448"/>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902" name="Google Shape;16902;p1448"/>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903" name="Google Shape;16903;p1448"/>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904" name="Google Shape;16904;p1448"/>
          <p:cNvGrpSpPr/>
          <p:nvPr/>
        </p:nvGrpSpPr>
        <p:grpSpPr>
          <a:xfrm>
            <a:off x="10787318" y="0"/>
            <a:ext cx="7500690" cy="2138982"/>
            <a:chOff x="7191545" y="0"/>
            <a:chExt cx="5000460" cy="1425988"/>
          </a:xfrm>
        </p:grpSpPr>
        <p:pic>
          <p:nvPicPr>
            <p:cNvPr id="16905" name="Google Shape;16905;p1448"/>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906" name="Google Shape;16906;p1448"/>
            <p:cNvGrpSpPr/>
            <p:nvPr/>
          </p:nvGrpSpPr>
          <p:grpSpPr>
            <a:xfrm>
              <a:off x="7191545" y="0"/>
              <a:ext cx="5000460" cy="1425988"/>
              <a:chOff x="7191545" y="0"/>
              <a:chExt cx="5000460" cy="1425988"/>
            </a:xfrm>
          </p:grpSpPr>
          <p:sp>
            <p:nvSpPr>
              <p:cNvPr id="16907" name="Google Shape;16907;p1448"/>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908" name="Google Shape;16908;p1448"/>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909" name="Google Shape;16909;p1448" descr="Open quotation mark with solid fill"/>
          <p:cNvPicPr preferRelativeResize="0"/>
          <p:nvPr/>
        </p:nvPicPr>
        <p:blipFill rotWithShape="1">
          <a:blip r:embed="rId3">
            <a:alphaModFix/>
          </a:blip>
          <a:srcRect/>
          <a:stretch/>
        </p:blipFill>
        <p:spPr>
          <a:xfrm>
            <a:off x="167269" y="204795"/>
            <a:ext cx="3055142" cy="3055142"/>
          </a:xfrm>
          <a:prstGeom prst="rect">
            <a:avLst/>
          </a:prstGeom>
          <a:noFill/>
          <a:ln>
            <a:noFill/>
          </a:ln>
        </p:spPr>
      </p:pic>
    </p:spTree>
  </p:cSld>
  <p:clrMapOvr>
    <a:masterClrMapping/>
  </p:clrMapOvr>
</p:sldLayout>
</file>

<file path=ppt/slideLayouts/slideLayout1718.xml><?xml version="1.0" encoding="utf-8"?>
<p:sldLayout xmlns:a="http://schemas.openxmlformats.org/drawingml/2006/main" xmlns:r="http://schemas.openxmlformats.org/officeDocument/2006/relationships" xmlns:p="http://schemas.openxmlformats.org/presentationml/2006/main" matchingName="4_Quotation 2">
  <p:cSld name="4_Quotation 2">
    <p:spTree>
      <p:nvGrpSpPr>
        <p:cNvPr id="1" name="Shape 16910"/>
        <p:cNvGrpSpPr/>
        <p:nvPr/>
      </p:nvGrpSpPr>
      <p:grpSpPr>
        <a:xfrm>
          <a:off x="0" y="0"/>
          <a:ext cx="0" cy="0"/>
          <a:chOff x="0" y="0"/>
          <a:chExt cx="0" cy="0"/>
        </a:xfrm>
      </p:grpSpPr>
      <p:sp>
        <p:nvSpPr>
          <p:cNvPr id="16911" name="Google Shape;16911;p1449"/>
          <p:cNvSpPr/>
          <p:nvPr/>
        </p:nvSpPr>
        <p:spPr>
          <a:xfrm>
            <a:off x="2141040" y="2081802"/>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912" name="Google Shape;16912;p1449"/>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913" name="Google Shape;16913;p1449"/>
          <p:cNvSpPr txBox="1">
            <a:spLocks noGrp="1"/>
          </p:cNvSpPr>
          <p:nvPr>
            <p:ph type="body" idx="1"/>
          </p:nvPr>
        </p:nvSpPr>
        <p:spPr>
          <a:xfrm>
            <a:off x="2141040" y="7511185"/>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914" name="Google Shape;16914;p1449"/>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915" name="Google Shape;16915;p1449"/>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916" name="Google Shape;16916;p1449"/>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917" name="Google Shape;16917;p1449"/>
          <p:cNvGrpSpPr/>
          <p:nvPr/>
        </p:nvGrpSpPr>
        <p:grpSpPr>
          <a:xfrm>
            <a:off x="10787318" y="0"/>
            <a:ext cx="7500690" cy="2138982"/>
            <a:chOff x="7191545" y="0"/>
            <a:chExt cx="5000460" cy="1425988"/>
          </a:xfrm>
        </p:grpSpPr>
        <p:pic>
          <p:nvPicPr>
            <p:cNvPr id="16918" name="Google Shape;16918;p144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919" name="Google Shape;16919;p1449"/>
            <p:cNvGrpSpPr/>
            <p:nvPr/>
          </p:nvGrpSpPr>
          <p:grpSpPr>
            <a:xfrm>
              <a:off x="7191545" y="0"/>
              <a:ext cx="5000460" cy="1425988"/>
              <a:chOff x="7191545" y="0"/>
              <a:chExt cx="5000460" cy="1425988"/>
            </a:xfrm>
          </p:grpSpPr>
          <p:sp>
            <p:nvSpPr>
              <p:cNvPr id="16920" name="Google Shape;16920;p144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921" name="Google Shape;16921;p144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922" name="Google Shape;16922;p1449" descr="Open quotation mark with solid fill"/>
          <p:cNvPicPr preferRelativeResize="0"/>
          <p:nvPr/>
        </p:nvPicPr>
        <p:blipFill rotWithShape="1">
          <a:blip r:embed="rId3">
            <a:alphaModFix/>
          </a:blip>
          <a:srcRect/>
          <a:stretch/>
        </p:blipFill>
        <p:spPr>
          <a:xfrm>
            <a:off x="167269" y="204795"/>
            <a:ext cx="3055142" cy="3055142"/>
          </a:xfrm>
          <a:prstGeom prst="rect">
            <a:avLst/>
          </a:prstGeom>
          <a:noFill/>
          <a:ln>
            <a:noFill/>
          </a:ln>
        </p:spPr>
      </p:pic>
    </p:spTree>
  </p:cSld>
  <p:clrMapOvr>
    <a:masterClrMapping/>
  </p:clrMapOvr>
</p:sldLayout>
</file>

<file path=ppt/slideLayouts/slideLayout1719.xml><?xml version="1.0" encoding="utf-8"?>
<p:sldLayout xmlns:a="http://schemas.openxmlformats.org/drawingml/2006/main" xmlns:r="http://schemas.openxmlformats.org/officeDocument/2006/relationships" xmlns:p="http://schemas.openxmlformats.org/presentationml/2006/main" matchingName="1_Quotation 13">
  <p:cSld name="1_Quotation 13">
    <p:spTree>
      <p:nvGrpSpPr>
        <p:cNvPr id="1" name="Shape 16923"/>
        <p:cNvGrpSpPr/>
        <p:nvPr/>
      </p:nvGrpSpPr>
      <p:grpSpPr>
        <a:xfrm>
          <a:off x="0" y="0"/>
          <a:ext cx="0" cy="0"/>
          <a:chOff x="0" y="0"/>
          <a:chExt cx="0" cy="0"/>
        </a:xfrm>
      </p:grpSpPr>
      <p:sp>
        <p:nvSpPr>
          <p:cNvPr id="16924" name="Google Shape;16924;p1450"/>
          <p:cNvSpPr/>
          <p:nvPr/>
        </p:nvSpPr>
        <p:spPr>
          <a:xfrm>
            <a:off x="2141040" y="2081802"/>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925" name="Google Shape;16925;p1450"/>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926" name="Google Shape;16926;p1450"/>
          <p:cNvSpPr txBox="1">
            <a:spLocks noGrp="1"/>
          </p:cNvSpPr>
          <p:nvPr>
            <p:ph type="body" idx="1"/>
          </p:nvPr>
        </p:nvSpPr>
        <p:spPr>
          <a:xfrm>
            <a:off x="2141040" y="7511185"/>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927" name="Google Shape;16927;p1450"/>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928" name="Google Shape;16928;p1450"/>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929" name="Google Shape;16929;p1450"/>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930" name="Google Shape;16930;p1450"/>
          <p:cNvGrpSpPr/>
          <p:nvPr/>
        </p:nvGrpSpPr>
        <p:grpSpPr>
          <a:xfrm>
            <a:off x="10787318" y="0"/>
            <a:ext cx="7500690" cy="2138982"/>
            <a:chOff x="7191545" y="0"/>
            <a:chExt cx="5000460" cy="1425988"/>
          </a:xfrm>
        </p:grpSpPr>
        <p:pic>
          <p:nvPicPr>
            <p:cNvPr id="16931" name="Google Shape;16931;p145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932" name="Google Shape;16932;p1450"/>
            <p:cNvGrpSpPr/>
            <p:nvPr/>
          </p:nvGrpSpPr>
          <p:grpSpPr>
            <a:xfrm>
              <a:off x="7191545" y="0"/>
              <a:ext cx="5000460" cy="1425988"/>
              <a:chOff x="7191545" y="0"/>
              <a:chExt cx="5000460" cy="1425988"/>
            </a:xfrm>
          </p:grpSpPr>
          <p:sp>
            <p:nvSpPr>
              <p:cNvPr id="16933" name="Google Shape;16933;p145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934" name="Google Shape;16934;p145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935" name="Google Shape;16935;p1450" descr="Open quotation mark with solid fill"/>
          <p:cNvPicPr preferRelativeResize="0"/>
          <p:nvPr/>
        </p:nvPicPr>
        <p:blipFill rotWithShape="1">
          <a:blip r:embed="rId3">
            <a:alphaModFix/>
          </a:blip>
          <a:srcRect/>
          <a:stretch/>
        </p:blipFill>
        <p:spPr>
          <a:xfrm>
            <a:off x="167269" y="204795"/>
            <a:ext cx="3055142" cy="3055142"/>
          </a:xfrm>
          <a:prstGeom prst="rect">
            <a:avLst/>
          </a:prstGeom>
          <a:noFill/>
          <a:ln>
            <a:noFill/>
          </a:ln>
        </p:spPr>
      </p:pic>
    </p:spTree>
  </p:cSld>
  <p:clrMapOvr>
    <a:masterClrMapping/>
  </p:clrMapOvr>
</p:sldLayout>
</file>

<file path=ppt/slideLayouts/slideLayout1720.xml><?xml version="1.0" encoding="utf-8"?>
<p:sldLayout xmlns:a="http://schemas.openxmlformats.org/drawingml/2006/main" xmlns:r="http://schemas.openxmlformats.org/officeDocument/2006/relationships" xmlns:p="http://schemas.openxmlformats.org/presentationml/2006/main" matchingName="Title Slide">
  <p:cSld name="Title Slide">
    <p:spTree>
      <p:nvGrpSpPr>
        <p:cNvPr id="1" name="Shape 16936"/>
        <p:cNvGrpSpPr/>
        <p:nvPr/>
      </p:nvGrpSpPr>
      <p:grpSpPr>
        <a:xfrm>
          <a:off x="0" y="0"/>
          <a:ext cx="0" cy="0"/>
          <a:chOff x="0" y="0"/>
          <a:chExt cx="0" cy="0"/>
        </a:xfrm>
      </p:grpSpPr>
      <p:sp>
        <p:nvSpPr>
          <p:cNvPr id="16937" name="Google Shape;16937;p1451"/>
          <p:cNvSpPr/>
          <p:nvPr/>
        </p:nvSpPr>
        <p:spPr>
          <a:xfrm>
            <a:off x="0" y="0"/>
            <a:ext cx="18287994" cy="10287000"/>
          </a:xfrm>
          <a:custGeom>
            <a:avLst/>
            <a:gdLst/>
            <a:ahLst/>
            <a:cxnLst/>
            <a:rect l="l" t="t" r="r" b="b"/>
            <a:pathLst>
              <a:path w="12192000" h="6858000" extrusionOk="0">
                <a:moveTo>
                  <a:pt x="12192000" y="0"/>
                </a:moveTo>
                <a:lnTo>
                  <a:pt x="0" y="0"/>
                </a:lnTo>
                <a:lnTo>
                  <a:pt x="0" y="6858000"/>
                </a:lnTo>
                <a:lnTo>
                  <a:pt x="12192000" y="6858000"/>
                </a:lnTo>
                <a:lnTo>
                  <a:pt x="12192000" y="0"/>
                </a:lnTo>
                <a:close/>
              </a:path>
            </a:pathLst>
          </a:custGeom>
          <a:solidFill>
            <a:srgbClr val="F3F6F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938" name="Google Shape;16938;p1451"/>
          <p:cNvSpPr/>
          <p:nvPr/>
        </p:nvSpPr>
        <p:spPr>
          <a:xfrm>
            <a:off x="2" y="7651280"/>
            <a:ext cx="10667042" cy="2636516"/>
          </a:xfrm>
          <a:custGeom>
            <a:avLst/>
            <a:gdLst/>
            <a:ahLst/>
            <a:cxnLst/>
            <a:rect l="l" t="t" r="r" b="b"/>
            <a:pathLst>
              <a:path w="7111365" h="1757679" extrusionOk="0">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pic>
        <p:nvPicPr>
          <p:cNvPr id="16939" name="Google Shape;16939;p1451"/>
          <p:cNvPicPr preferRelativeResize="0"/>
          <p:nvPr/>
        </p:nvPicPr>
        <p:blipFill rotWithShape="1">
          <a:blip r:embed="rId2">
            <a:alphaModFix/>
          </a:blip>
          <a:srcRect/>
          <a:stretch/>
        </p:blipFill>
        <p:spPr>
          <a:xfrm>
            <a:off x="0" y="7562853"/>
            <a:ext cx="18287994" cy="2724147"/>
          </a:xfrm>
          <a:prstGeom prst="rect">
            <a:avLst/>
          </a:prstGeom>
          <a:noFill/>
          <a:ln>
            <a:noFill/>
          </a:ln>
        </p:spPr>
      </p:pic>
      <p:sp>
        <p:nvSpPr>
          <p:cNvPr id="16940" name="Google Shape;16940;p1451"/>
          <p:cNvSpPr/>
          <p:nvPr/>
        </p:nvSpPr>
        <p:spPr>
          <a:xfrm>
            <a:off x="0" y="7530084"/>
            <a:ext cx="18287994" cy="2757492"/>
          </a:xfrm>
          <a:custGeom>
            <a:avLst/>
            <a:gdLst/>
            <a:ahLst/>
            <a:cxnLst/>
            <a:rect l="l" t="t" r="r" b="b"/>
            <a:pathLst>
              <a:path w="12192000" h="1838325" extrusionOk="0">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pic>
        <p:nvPicPr>
          <p:cNvPr id="16941" name="Google Shape;16941;p1451"/>
          <p:cNvPicPr preferRelativeResize="0"/>
          <p:nvPr/>
        </p:nvPicPr>
        <p:blipFill rotWithShape="1">
          <a:blip r:embed="rId3">
            <a:alphaModFix/>
          </a:blip>
          <a:srcRect/>
          <a:stretch/>
        </p:blipFill>
        <p:spPr>
          <a:xfrm>
            <a:off x="470940" y="8346188"/>
            <a:ext cx="3038079" cy="1367033"/>
          </a:xfrm>
          <a:prstGeom prst="rect">
            <a:avLst/>
          </a:prstGeom>
          <a:noFill/>
          <a:ln>
            <a:noFill/>
          </a:ln>
        </p:spPr>
      </p:pic>
      <p:sp>
        <p:nvSpPr>
          <p:cNvPr id="16942" name="Google Shape;16942;p1451"/>
          <p:cNvSpPr/>
          <p:nvPr/>
        </p:nvSpPr>
        <p:spPr>
          <a:xfrm>
            <a:off x="2280285" y="4218807"/>
            <a:ext cx="3429000" cy="0"/>
          </a:xfrm>
          <a:custGeom>
            <a:avLst/>
            <a:gdLst/>
            <a:ahLst/>
            <a:cxnLst/>
            <a:rect l="l" t="t" r="r" b="b"/>
            <a:pathLst>
              <a:path w="2286000" h="120000" extrusionOk="0">
                <a:moveTo>
                  <a:pt x="0" y="0"/>
                </a:moveTo>
                <a:lnTo>
                  <a:pt x="2286000" y="0"/>
                </a:lnTo>
              </a:path>
            </a:pathLst>
          </a:custGeom>
          <a:noFill/>
          <a:ln w="32000" cap="flat" cmpd="sng">
            <a:solidFill>
              <a:srgbClr val="F58366"/>
            </a:solidFill>
            <a:prstDash val="solid"/>
            <a:round/>
            <a:headEnd type="none" w="sm" len="sm"/>
            <a:tailEnd type="none" w="sm" len="sm"/>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943" name="Google Shape;16943;p1451"/>
          <p:cNvSpPr txBox="1">
            <a:spLocks noGrp="1"/>
          </p:cNvSpPr>
          <p:nvPr>
            <p:ph type="title"/>
          </p:nvPr>
        </p:nvSpPr>
        <p:spPr>
          <a:xfrm>
            <a:off x="707542" y="755917"/>
            <a:ext cx="16872929" cy="830997"/>
          </a:xfrm>
          <a:prstGeom prst="rect">
            <a:avLst/>
          </a:prstGeom>
          <a:noFill/>
          <a:ln>
            <a:noFill/>
          </a:ln>
        </p:spPr>
        <p:txBody>
          <a:bodyPr spcFirstLastPara="1" wrap="square" lIns="0" tIns="0" rIns="0" bIns="0" anchor="ctr" anchorCtr="0">
            <a:spAutoFit/>
          </a:bodyPr>
          <a:lstStyle>
            <a:lvl1pPr lvl="0" algn="l">
              <a:lnSpc>
                <a:spcPct val="100000"/>
              </a:lnSpc>
              <a:spcBef>
                <a:spcPts val="0"/>
              </a:spcBef>
              <a:spcAft>
                <a:spcPts val="0"/>
              </a:spcAft>
              <a:buClr>
                <a:srgbClr val="444C55"/>
              </a:buClr>
              <a:buSzPts val="5400"/>
              <a:buFont typeface="Calibri"/>
              <a:buNone/>
              <a:defRPr b="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944" name="Google Shape;16944;p1451"/>
          <p:cNvSpPr txBox="1">
            <a:spLocks noGrp="1"/>
          </p:cNvSpPr>
          <p:nvPr>
            <p:ph type="subTitle" idx="1"/>
          </p:nvPr>
        </p:nvSpPr>
        <p:spPr>
          <a:xfrm>
            <a:off x="2743200" y="5760720"/>
            <a:ext cx="12801594" cy="746358"/>
          </a:xfrm>
          <a:prstGeom prst="rect">
            <a:avLst/>
          </a:prstGeom>
          <a:noFill/>
          <a:ln>
            <a:noFill/>
          </a:ln>
        </p:spPr>
        <p:txBody>
          <a:bodyPr spcFirstLastPara="1" wrap="square" lIns="0" tIns="0" rIns="0" bIns="0" anchor="t" anchorCtr="0">
            <a:spAutoFit/>
          </a:bodyPr>
          <a:lstStyle>
            <a:lvl1pPr lvl="0" algn="l">
              <a:lnSpc>
                <a:spcPct val="100000"/>
              </a:lnSpc>
              <a:spcBef>
                <a:spcPts val="1500"/>
              </a:spcBef>
              <a:spcAft>
                <a:spcPts val="0"/>
              </a:spcAft>
              <a:buSzPts val="2400"/>
              <a:buChar char="•"/>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16945" name="Google Shape;16945;p1451"/>
          <p:cNvSpPr txBox="1">
            <a:spLocks noGrp="1"/>
          </p:cNvSpPr>
          <p:nvPr>
            <p:ph type="ftr" idx="11"/>
          </p:nvPr>
        </p:nvSpPr>
        <p:spPr>
          <a:xfrm>
            <a:off x="914405" y="9534529"/>
            <a:ext cx="6172200" cy="547694"/>
          </a:xfrm>
          <a:prstGeom prst="rect">
            <a:avLst/>
          </a:prstGeom>
          <a:noFill/>
          <a:ln>
            <a:noFill/>
          </a:ln>
        </p:spPr>
        <p:txBody>
          <a:bodyPr spcFirstLastPara="1" wrap="square" lIns="0" tIns="0" rIns="0" bIns="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946" name="Google Shape;16946;p1451"/>
          <p:cNvSpPr txBox="1">
            <a:spLocks noGrp="1"/>
          </p:cNvSpPr>
          <p:nvPr>
            <p:ph type="dt" idx="10"/>
          </p:nvPr>
        </p:nvSpPr>
        <p:spPr>
          <a:xfrm>
            <a:off x="0" y="0"/>
            <a:ext cx="4500000" cy="4500000"/>
          </a:xfrm>
          <a:prstGeom prst="rect">
            <a:avLst/>
          </a:prstGeom>
          <a:noFill/>
          <a:ln>
            <a:noFill/>
          </a:ln>
        </p:spPr>
        <p:txBody>
          <a:bodyPr spcFirstLastPara="1" wrap="square" lIns="0" tIns="0" rIns="0" bIns="0" anchor="t" anchorCtr="0">
            <a:noAutofit/>
          </a:bodyPr>
          <a:lstStyle>
            <a:lvl1pPr marR="0" lvl="0" algn="l" rtl="0">
              <a:lnSpc>
                <a:spcPct val="100000"/>
              </a:lnSpc>
              <a:spcBef>
                <a:spcPts val="0"/>
              </a:spcBef>
              <a:spcAft>
                <a:spcPts val="0"/>
              </a:spcAft>
              <a:buClr>
                <a:srgbClr val="919497"/>
              </a:buClr>
              <a:buSzPts val="2700"/>
              <a:buFont typeface="Calibri"/>
              <a:buNone/>
              <a:defRPr sz="2700" b="0" i="0" u="none" strike="noStrike" cap="none">
                <a:solidFill>
                  <a:srgbClr val="919497"/>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6947" name="Google Shape;16947;p1451"/>
          <p:cNvSpPr txBox="1">
            <a:spLocks noGrp="1"/>
          </p:cNvSpPr>
          <p:nvPr>
            <p:ph type="sldNum" idx="12"/>
          </p:nvPr>
        </p:nvSpPr>
        <p:spPr>
          <a:xfrm>
            <a:off x="13258805" y="9534529"/>
            <a:ext cx="4114800" cy="547694"/>
          </a:xfrm>
          <a:prstGeom prst="rect">
            <a:avLst/>
          </a:prstGeom>
          <a:noFill/>
          <a:ln>
            <a:noFill/>
          </a:ln>
        </p:spPr>
        <p:txBody>
          <a:bodyPr spcFirstLastPara="1" wrap="square" lIns="0" tIns="0" rIns="0" bIns="0" anchor="ctr" anchorCtr="0">
            <a:noAutofit/>
          </a:bodyPr>
          <a:lstStyle>
            <a:lvl1pPr marL="57158" marR="0" lvl="0"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1pPr>
            <a:lvl2pPr marL="57158" marR="0" lvl="1"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2pPr>
            <a:lvl3pPr marL="57158" marR="0" lvl="2"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3pPr>
            <a:lvl4pPr marL="57158" marR="0" lvl="3"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4pPr>
            <a:lvl5pPr marL="57158" marR="0" lvl="4"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5pPr>
            <a:lvl6pPr marL="57158" marR="0" lvl="5"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6pPr>
            <a:lvl7pPr marL="57158" marR="0" lvl="6"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7pPr>
            <a:lvl8pPr marL="57158" marR="0" lvl="7"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8pPr>
            <a:lvl9pPr marL="57158" marR="0" lvl="8"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9pPr>
          </a:lstStyle>
          <a:p>
            <a:pPr marL="57158"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721.xml><?xml version="1.0" encoding="utf-8"?>
<p:sldLayout xmlns:a="http://schemas.openxmlformats.org/drawingml/2006/main" xmlns:r="http://schemas.openxmlformats.org/officeDocument/2006/relationships" xmlns:p="http://schemas.openxmlformats.org/presentationml/2006/main" matchingName="2_Quotation 2">
  <p:cSld name="2_Quotation 2">
    <p:spTree>
      <p:nvGrpSpPr>
        <p:cNvPr id="1" name="Shape 16948"/>
        <p:cNvGrpSpPr/>
        <p:nvPr/>
      </p:nvGrpSpPr>
      <p:grpSpPr>
        <a:xfrm>
          <a:off x="0" y="0"/>
          <a:ext cx="0" cy="0"/>
          <a:chOff x="0" y="0"/>
          <a:chExt cx="0" cy="0"/>
        </a:xfrm>
      </p:grpSpPr>
      <p:sp>
        <p:nvSpPr>
          <p:cNvPr id="16949" name="Google Shape;16949;p1452"/>
          <p:cNvSpPr/>
          <p:nvPr/>
        </p:nvSpPr>
        <p:spPr>
          <a:xfrm>
            <a:off x="2141040" y="2081802"/>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950" name="Google Shape;16950;p1452"/>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951" name="Google Shape;16951;p1452"/>
          <p:cNvSpPr txBox="1">
            <a:spLocks noGrp="1"/>
          </p:cNvSpPr>
          <p:nvPr>
            <p:ph type="body" idx="1"/>
          </p:nvPr>
        </p:nvSpPr>
        <p:spPr>
          <a:xfrm>
            <a:off x="2141040" y="7511185"/>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952" name="Google Shape;16952;p1452"/>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953" name="Google Shape;16953;p1452"/>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954" name="Google Shape;16954;p1452"/>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955" name="Google Shape;16955;p1452"/>
          <p:cNvGrpSpPr/>
          <p:nvPr/>
        </p:nvGrpSpPr>
        <p:grpSpPr>
          <a:xfrm>
            <a:off x="10787318" y="0"/>
            <a:ext cx="7500690" cy="2138982"/>
            <a:chOff x="7191545" y="0"/>
            <a:chExt cx="5000460" cy="1425988"/>
          </a:xfrm>
        </p:grpSpPr>
        <p:pic>
          <p:nvPicPr>
            <p:cNvPr id="16956" name="Google Shape;16956;p145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957" name="Google Shape;16957;p1452"/>
            <p:cNvGrpSpPr/>
            <p:nvPr/>
          </p:nvGrpSpPr>
          <p:grpSpPr>
            <a:xfrm>
              <a:off x="7191545" y="0"/>
              <a:ext cx="5000460" cy="1425988"/>
              <a:chOff x="7191545" y="0"/>
              <a:chExt cx="5000460" cy="1425988"/>
            </a:xfrm>
          </p:grpSpPr>
          <p:sp>
            <p:nvSpPr>
              <p:cNvPr id="16958" name="Google Shape;16958;p145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959" name="Google Shape;16959;p145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960" name="Google Shape;16960;p1452" descr="Open quotation mark with solid fill"/>
          <p:cNvPicPr preferRelativeResize="0"/>
          <p:nvPr/>
        </p:nvPicPr>
        <p:blipFill rotWithShape="1">
          <a:blip r:embed="rId3">
            <a:alphaModFix/>
          </a:blip>
          <a:srcRect/>
          <a:stretch/>
        </p:blipFill>
        <p:spPr>
          <a:xfrm>
            <a:off x="167269" y="204795"/>
            <a:ext cx="3055142" cy="3055142"/>
          </a:xfrm>
          <a:prstGeom prst="rect">
            <a:avLst/>
          </a:prstGeom>
          <a:noFill/>
          <a:ln>
            <a:noFill/>
          </a:ln>
        </p:spPr>
      </p:pic>
    </p:spTree>
  </p:cSld>
  <p:clrMapOvr>
    <a:masterClrMapping/>
  </p:clrMapOvr>
</p:sldLayout>
</file>

<file path=ppt/slideLayouts/slideLayout1722.xml><?xml version="1.0" encoding="utf-8"?>
<p:sldLayout xmlns:a="http://schemas.openxmlformats.org/drawingml/2006/main" xmlns:r="http://schemas.openxmlformats.org/officeDocument/2006/relationships" xmlns:p="http://schemas.openxmlformats.org/presentationml/2006/main" matchingName="5_Quotation 2">
  <p:cSld name="5_Quotation 2">
    <p:spTree>
      <p:nvGrpSpPr>
        <p:cNvPr id="1" name="Shape 16961"/>
        <p:cNvGrpSpPr/>
        <p:nvPr/>
      </p:nvGrpSpPr>
      <p:grpSpPr>
        <a:xfrm>
          <a:off x="0" y="0"/>
          <a:ext cx="0" cy="0"/>
          <a:chOff x="0" y="0"/>
          <a:chExt cx="0" cy="0"/>
        </a:xfrm>
      </p:grpSpPr>
      <p:sp>
        <p:nvSpPr>
          <p:cNvPr id="16962" name="Google Shape;16962;p1453"/>
          <p:cNvSpPr/>
          <p:nvPr/>
        </p:nvSpPr>
        <p:spPr>
          <a:xfrm>
            <a:off x="2141040" y="2081802"/>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963" name="Google Shape;16963;p1453"/>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964" name="Google Shape;16964;p1453"/>
          <p:cNvSpPr txBox="1">
            <a:spLocks noGrp="1"/>
          </p:cNvSpPr>
          <p:nvPr>
            <p:ph type="body" idx="1"/>
          </p:nvPr>
        </p:nvSpPr>
        <p:spPr>
          <a:xfrm>
            <a:off x="2141040" y="7511185"/>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6965" name="Google Shape;16965;p1453"/>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6966" name="Google Shape;16966;p1453"/>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967" name="Google Shape;16967;p1453"/>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968" name="Google Shape;16968;p1453"/>
          <p:cNvGrpSpPr/>
          <p:nvPr/>
        </p:nvGrpSpPr>
        <p:grpSpPr>
          <a:xfrm>
            <a:off x="10787318" y="0"/>
            <a:ext cx="7500690" cy="2138982"/>
            <a:chOff x="7191545" y="0"/>
            <a:chExt cx="5000460" cy="1425988"/>
          </a:xfrm>
        </p:grpSpPr>
        <p:pic>
          <p:nvPicPr>
            <p:cNvPr id="16969" name="Google Shape;16969;p1453"/>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970" name="Google Shape;16970;p1453"/>
            <p:cNvGrpSpPr/>
            <p:nvPr/>
          </p:nvGrpSpPr>
          <p:grpSpPr>
            <a:xfrm>
              <a:off x="7191545" y="0"/>
              <a:ext cx="5000460" cy="1425988"/>
              <a:chOff x="7191545" y="0"/>
              <a:chExt cx="5000460" cy="1425988"/>
            </a:xfrm>
          </p:grpSpPr>
          <p:sp>
            <p:nvSpPr>
              <p:cNvPr id="16971" name="Google Shape;16971;p1453"/>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972" name="Google Shape;16972;p1453"/>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973" name="Google Shape;16973;p1453" descr="Open quotation mark with solid fill"/>
          <p:cNvPicPr preferRelativeResize="0"/>
          <p:nvPr/>
        </p:nvPicPr>
        <p:blipFill rotWithShape="1">
          <a:blip r:embed="rId3">
            <a:alphaModFix/>
          </a:blip>
          <a:srcRect/>
          <a:stretch/>
        </p:blipFill>
        <p:spPr>
          <a:xfrm>
            <a:off x="167269" y="204795"/>
            <a:ext cx="3055142" cy="3055142"/>
          </a:xfrm>
          <a:prstGeom prst="rect">
            <a:avLst/>
          </a:prstGeom>
          <a:noFill/>
          <a:ln>
            <a:noFill/>
          </a:ln>
        </p:spPr>
      </p:pic>
    </p:spTree>
  </p:cSld>
  <p:clrMapOvr>
    <a:masterClrMapping/>
  </p:clrMapOvr>
</p:sldLayout>
</file>

<file path=ppt/slideLayouts/slideLayout1723.xml><?xml version="1.0" encoding="utf-8"?>
<p:sldLayout xmlns:a="http://schemas.openxmlformats.org/drawingml/2006/main" xmlns:r="http://schemas.openxmlformats.org/officeDocument/2006/relationships" xmlns:p="http://schemas.openxmlformats.org/presentationml/2006/main" matchingName="Cover 9">
  <p:cSld name="Cover 9">
    <p:spTree>
      <p:nvGrpSpPr>
        <p:cNvPr id="1" name="Shape 16974"/>
        <p:cNvGrpSpPr/>
        <p:nvPr/>
      </p:nvGrpSpPr>
      <p:grpSpPr>
        <a:xfrm>
          <a:off x="0" y="0"/>
          <a:ext cx="0" cy="0"/>
          <a:chOff x="0" y="0"/>
          <a:chExt cx="0" cy="0"/>
        </a:xfrm>
      </p:grpSpPr>
      <p:sp>
        <p:nvSpPr>
          <p:cNvPr id="16975" name="Google Shape;16975;p1454"/>
          <p:cNvSpPr/>
          <p:nvPr/>
        </p:nvSpPr>
        <p:spPr>
          <a:xfrm>
            <a:off x="1353549" y="1941625"/>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976" name="Google Shape;16976;p1454"/>
          <p:cNvSpPr txBox="1">
            <a:spLocks noGrp="1"/>
          </p:cNvSpPr>
          <p:nvPr>
            <p:ph type="title"/>
          </p:nvPr>
        </p:nvSpPr>
        <p:spPr>
          <a:xfrm>
            <a:off x="2119958" y="2341992"/>
            <a:ext cx="7791648" cy="273951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977" name="Google Shape;16977;p1454"/>
          <p:cNvSpPr txBox="1">
            <a:spLocks noGrp="1"/>
          </p:cNvSpPr>
          <p:nvPr>
            <p:ph type="subTitle" idx="1"/>
          </p:nvPr>
        </p:nvSpPr>
        <p:spPr>
          <a:xfrm>
            <a:off x="2119958" y="5650292"/>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6978" name="Google Shape;16978;p1454"/>
          <p:cNvGrpSpPr/>
          <p:nvPr/>
        </p:nvGrpSpPr>
        <p:grpSpPr>
          <a:xfrm>
            <a:off x="0" y="7530524"/>
            <a:ext cx="18287994" cy="2756477"/>
            <a:chOff x="0" y="5020348"/>
            <a:chExt cx="12191996" cy="1837651"/>
          </a:xfrm>
        </p:grpSpPr>
        <p:sp>
          <p:nvSpPr>
            <p:cNvPr id="16979" name="Google Shape;16979;p1454"/>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980" name="Google Shape;16980;p1454"/>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6981" name="Google Shape;16981;p1454"/>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1724.xml><?xml version="1.0" encoding="utf-8"?>
<p:sldLayout xmlns:a="http://schemas.openxmlformats.org/drawingml/2006/main" xmlns:r="http://schemas.openxmlformats.org/officeDocument/2006/relationships" xmlns:p="http://schemas.openxmlformats.org/presentationml/2006/main" matchingName="Divider 10">
  <p:cSld name="Divider 10">
    <p:spTree>
      <p:nvGrpSpPr>
        <p:cNvPr id="1" name="Shape 16982"/>
        <p:cNvGrpSpPr/>
        <p:nvPr/>
      </p:nvGrpSpPr>
      <p:grpSpPr>
        <a:xfrm>
          <a:off x="0" y="0"/>
          <a:ext cx="0" cy="0"/>
          <a:chOff x="0" y="0"/>
          <a:chExt cx="0" cy="0"/>
        </a:xfrm>
      </p:grpSpPr>
      <p:grpSp>
        <p:nvGrpSpPr>
          <p:cNvPr id="16983" name="Google Shape;16983;p1455"/>
          <p:cNvGrpSpPr/>
          <p:nvPr/>
        </p:nvGrpSpPr>
        <p:grpSpPr>
          <a:xfrm>
            <a:off x="0" y="7530524"/>
            <a:ext cx="18287994" cy="2756477"/>
            <a:chOff x="0" y="5020348"/>
            <a:chExt cx="12191996" cy="1837651"/>
          </a:xfrm>
        </p:grpSpPr>
        <p:sp>
          <p:nvSpPr>
            <p:cNvPr id="16984" name="Google Shape;16984;p1455"/>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985" name="Google Shape;16985;p1455"/>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986" name="Google Shape;16986;p1455"/>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6987" name="Google Shape;16987;p1455"/>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6988" name="Google Shape;16988;p1455"/>
          <p:cNvSpPr txBox="1">
            <a:spLocks noGrp="1"/>
          </p:cNvSpPr>
          <p:nvPr>
            <p:ph type="title"/>
          </p:nvPr>
        </p:nvSpPr>
        <p:spPr>
          <a:xfrm>
            <a:off x="2119958" y="1052623"/>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989" name="Google Shape;16989;p1455"/>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725.xml><?xml version="1.0" encoding="utf-8"?>
<p:sldLayout xmlns:a="http://schemas.openxmlformats.org/drawingml/2006/main" xmlns:r="http://schemas.openxmlformats.org/officeDocument/2006/relationships" xmlns:p="http://schemas.openxmlformats.org/presentationml/2006/main" matchingName="Photo Slide 9">
  <p:cSld name="Photo Slide 9">
    <p:spTree>
      <p:nvGrpSpPr>
        <p:cNvPr id="1" name="Shape 16990"/>
        <p:cNvGrpSpPr/>
        <p:nvPr/>
      </p:nvGrpSpPr>
      <p:grpSpPr>
        <a:xfrm>
          <a:off x="0" y="0"/>
          <a:ext cx="0" cy="0"/>
          <a:chOff x="0" y="0"/>
          <a:chExt cx="0" cy="0"/>
        </a:xfrm>
      </p:grpSpPr>
      <p:sp>
        <p:nvSpPr>
          <p:cNvPr id="16991" name="Google Shape;16991;p1456"/>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6992" name="Google Shape;16992;p1456"/>
          <p:cNvCxnSpPr/>
          <p:nvPr/>
        </p:nvCxnSpPr>
        <p:spPr>
          <a:xfrm>
            <a:off x="685802"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6993" name="Google Shape;16993;p1456"/>
          <p:cNvGrpSpPr/>
          <p:nvPr/>
        </p:nvGrpSpPr>
        <p:grpSpPr>
          <a:xfrm>
            <a:off x="2" y="8069138"/>
            <a:ext cx="4211045" cy="1130843"/>
            <a:chOff x="0" y="5379424"/>
            <a:chExt cx="2807363" cy="753895"/>
          </a:xfrm>
        </p:grpSpPr>
        <p:sp>
          <p:nvSpPr>
            <p:cNvPr id="16994" name="Google Shape;16994;p1456"/>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995" name="Google Shape;16995;p1456"/>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grpSp>
      <p:pic>
        <p:nvPicPr>
          <p:cNvPr id="16996" name="Google Shape;16996;p1456"/>
          <p:cNvPicPr preferRelativeResize="0"/>
          <p:nvPr/>
        </p:nvPicPr>
        <p:blipFill rotWithShape="1">
          <a:blip r:embed="rId2">
            <a:alphaModFix/>
          </a:blip>
          <a:srcRect/>
          <a:stretch/>
        </p:blipFill>
        <p:spPr>
          <a:xfrm>
            <a:off x="770018" y="6578303"/>
            <a:ext cx="3037970" cy="1367910"/>
          </a:xfrm>
          <a:prstGeom prst="rect">
            <a:avLst/>
          </a:prstGeom>
          <a:noFill/>
          <a:ln>
            <a:noFill/>
          </a:ln>
        </p:spPr>
      </p:pic>
    </p:spTree>
  </p:cSld>
  <p:clrMapOvr>
    <a:masterClrMapping/>
  </p:clrMapOvr>
</p:sldLayout>
</file>

<file path=ppt/slideLayouts/slideLayout1726.xml><?xml version="1.0" encoding="utf-8"?>
<p:sldLayout xmlns:a="http://schemas.openxmlformats.org/drawingml/2006/main" xmlns:r="http://schemas.openxmlformats.org/officeDocument/2006/relationships" xmlns:p="http://schemas.openxmlformats.org/presentationml/2006/main" matchingName="Quotation 14">
  <p:cSld name="Quotation 14">
    <p:spTree>
      <p:nvGrpSpPr>
        <p:cNvPr id="1" name="Shape 16997"/>
        <p:cNvGrpSpPr/>
        <p:nvPr/>
      </p:nvGrpSpPr>
      <p:grpSpPr>
        <a:xfrm>
          <a:off x="0" y="0"/>
          <a:ext cx="0" cy="0"/>
          <a:chOff x="0" y="0"/>
          <a:chExt cx="0" cy="0"/>
        </a:xfrm>
      </p:grpSpPr>
      <p:sp>
        <p:nvSpPr>
          <p:cNvPr id="16998" name="Google Shape;16998;p1457"/>
          <p:cNvSpPr/>
          <p:nvPr/>
        </p:nvSpPr>
        <p:spPr>
          <a:xfrm>
            <a:off x="2141040" y="2081802"/>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999" name="Google Shape;16999;p1457"/>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000" name="Google Shape;17000;p1457"/>
          <p:cNvSpPr txBox="1">
            <a:spLocks noGrp="1"/>
          </p:cNvSpPr>
          <p:nvPr>
            <p:ph type="body" idx="1"/>
          </p:nvPr>
        </p:nvSpPr>
        <p:spPr>
          <a:xfrm>
            <a:off x="2141040" y="7511185"/>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001" name="Google Shape;17001;p1457"/>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7002" name="Google Shape;17002;p1457"/>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003" name="Google Shape;17003;p1457"/>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7004" name="Google Shape;17004;p1457"/>
          <p:cNvGrpSpPr/>
          <p:nvPr/>
        </p:nvGrpSpPr>
        <p:grpSpPr>
          <a:xfrm>
            <a:off x="10787318" y="0"/>
            <a:ext cx="7500690" cy="2138982"/>
            <a:chOff x="7191545" y="0"/>
            <a:chExt cx="5000460" cy="1425988"/>
          </a:xfrm>
        </p:grpSpPr>
        <p:pic>
          <p:nvPicPr>
            <p:cNvPr id="17005" name="Google Shape;17005;p1457"/>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006" name="Google Shape;17006;p1457"/>
            <p:cNvGrpSpPr/>
            <p:nvPr/>
          </p:nvGrpSpPr>
          <p:grpSpPr>
            <a:xfrm>
              <a:off x="7191545" y="0"/>
              <a:ext cx="5000460" cy="1425988"/>
              <a:chOff x="7191545" y="0"/>
              <a:chExt cx="5000460" cy="1425988"/>
            </a:xfrm>
          </p:grpSpPr>
          <p:sp>
            <p:nvSpPr>
              <p:cNvPr id="17007" name="Google Shape;17007;p1457"/>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008" name="Google Shape;17008;p1457"/>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7009" name="Google Shape;17009;p1457" descr="Open quotation mark with solid fill"/>
          <p:cNvPicPr preferRelativeResize="0"/>
          <p:nvPr/>
        </p:nvPicPr>
        <p:blipFill rotWithShape="1">
          <a:blip r:embed="rId3">
            <a:alphaModFix/>
          </a:blip>
          <a:srcRect/>
          <a:stretch/>
        </p:blipFill>
        <p:spPr>
          <a:xfrm>
            <a:off x="167269" y="204795"/>
            <a:ext cx="3055142" cy="3055142"/>
          </a:xfrm>
          <a:prstGeom prst="rect">
            <a:avLst/>
          </a:prstGeom>
          <a:noFill/>
          <a:ln>
            <a:noFill/>
          </a:ln>
        </p:spPr>
      </p:pic>
    </p:spTree>
  </p:cSld>
  <p:clrMapOvr>
    <a:masterClrMapping/>
  </p:clrMapOvr>
</p:sldLayout>
</file>

<file path=ppt/slideLayouts/slideLayout1727.xml><?xml version="1.0" encoding="utf-8"?>
<p:sldLayout xmlns:a="http://schemas.openxmlformats.org/drawingml/2006/main" xmlns:r="http://schemas.openxmlformats.org/officeDocument/2006/relationships" xmlns:p="http://schemas.openxmlformats.org/presentationml/2006/main" matchingName="1_Quotation 14">
  <p:cSld name="1_Quotation 14">
    <p:spTree>
      <p:nvGrpSpPr>
        <p:cNvPr id="1" name="Shape 17010"/>
        <p:cNvGrpSpPr/>
        <p:nvPr/>
      </p:nvGrpSpPr>
      <p:grpSpPr>
        <a:xfrm>
          <a:off x="0" y="0"/>
          <a:ext cx="0" cy="0"/>
          <a:chOff x="0" y="0"/>
          <a:chExt cx="0" cy="0"/>
        </a:xfrm>
      </p:grpSpPr>
      <p:sp>
        <p:nvSpPr>
          <p:cNvPr id="17011" name="Google Shape;17011;p1458"/>
          <p:cNvSpPr/>
          <p:nvPr/>
        </p:nvSpPr>
        <p:spPr>
          <a:xfrm>
            <a:off x="2141040" y="2081802"/>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012" name="Google Shape;17012;p1458"/>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013" name="Google Shape;17013;p1458"/>
          <p:cNvSpPr txBox="1">
            <a:spLocks noGrp="1"/>
          </p:cNvSpPr>
          <p:nvPr>
            <p:ph type="body" idx="1"/>
          </p:nvPr>
        </p:nvSpPr>
        <p:spPr>
          <a:xfrm>
            <a:off x="2141040" y="7511185"/>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014" name="Google Shape;17014;p1458"/>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7015" name="Google Shape;17015;p1458"/>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016" name="Google Shape;17016;p1458"/>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7017" name="Google Shape;17017;p1458"/>
          <p:cNvGrpSpPr/>
          <p:nvPr/>
        </p:nvGrpSpPr>
        <p:grpSpPr>
          <a:xfrm>
            <a:off x="10787318" y="0"/>
            <a:ext cx="7500690" cy="2138982"/>
            <a:chOff x="7191545" y="0"/>
            <a:chExt cx="5000460" cy="1425988"/>
          </a:xfrm>
        </p:grpSpPr>
        <p:pic>
          <p:nvPicPr>
            <p:cNvPr id="17018" name="Google Shape;17018;p1458"/>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019" name="Google Shape;17019;p1458"/>
            <p:cNvGrpSpPr/>
            <p:nvPr/>
          </p:nvGrpSpPr>
          <p:grpSpPr>
            <a:xfrm>
              <a:off x="7191545" y="0"/>
              <a:ext cx="5000460" cy="1425988"/>
              <a:chOff x="7191545" y="0"/>
              <a:chExt cx="5000460" cy="1425988"/>
            </a:xfrm>
          </p:grpSpPr>
          <p:sp>
            <p:nvSpPr>
              <p:cNvPr id="17020" name="Google Shape;17020;p1458"/>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021" name="Google Shape;17021;p1458"/>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7022" name="Google Shape;17022;p1458" descr="Open quotation mark with solid fill"/>
          <p:cNvPicPr preferRelativeResize="0"/>
          <p:nvPr/>
        </p:nvPicPr>
        <p:blipFill rotWithShape="1">
          <a:blip r:embed="rId3">
            <a:alphaModFix/>
          </a:blip>
          <a:srcRect/>
          <a:stretch/>
        </p:blipFill>
        <p:spPr>
          <a:xfrm>
            <a:off x="167269" y="204795"/>
            <a:ext cx="3055142" cy="3055142"/>
          </a:xfrm>
          <a:prstGeom prst="rect">
            <a:avLst/>
          </a:prstGeom>
          <a:noFill/>
          <a:ln>
            <a:noFill/>
          </a:ln>
        </p:spPr>
      </p:pic>
    </p:spTree>
  </p:cSld>
  <p:clrMapOvr>
    <a:masterClrMapping/>
  </p:clrMapOvr>
</p:sldLayout>
</file>

<file path=ppt/slideLayouts/slideLayout1728.xml><?xml version="1.0" encoding="utf-8"?>
<p:sldLayout xmlns:a="http://schemas.openxmlformats.org/drawingml/2006/main" xmlns:r="http://schemas.openxmlformats.org/officeDocument/2006/relationships" xmlns:p="http://schemas.openxmlformats.org/presentationml/2006/main" matchingName="Title and Content 12">
  <p:cSld name="Title and Content 12">
    <p:spTree>
      <p:nvGrpSpPr>
        <p:cNvPr id="1" name="Shape 17023"/>
        <p:cNvGrpSpPr/>
        <p:nvPr/>
      </p:nvGrpSpPr>
      <p:grpSpPr>
        <a:xfrm>
          <a:off x="0" y="0"/>
          <a:ext cx="0" cy="0"/>
          <a:chOff x="0" y="0"/>
          <a:chExt cx="0" cy="0"/>
        </a:xfrm>
      </p:grpSpPr>
      <p:grpSp>
        <p:nvGrpSpPr>
          <p:cNvPr id="17024" name="Google Shape;17024;p1459"/>
          <p:cNvGrpSpPr/>
          <p:nvPr/>
        </p:nvGrpSpPr>
        <p:grpSpPr>
          <a:xfrm>
            <a:off x="10787318" y="0"/>
            <a:ext cx="7500690" cy="2138982"/>
            <a:chOff x="7191545" y="0"/>
            <a:chExt cx="5000460" cy="1425988"/>
          </a:xfrm>
        </p:grpSpPr>
        <p:pic>
          <p:nvPicPr>
            <p:cNvPr id="17025" name="Google Shape;17025;p145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026" name="Google Shape;17026;p1459"/>
            <p:cNvGrpSpPr/>
            <p:nvPr/>
          </p:nvGrpSpPr>
          <p:grpSpPr>
            <a:xfrm>
              <a:off x="7191545" y="0"/>
              <a:ext cx="5000460" cy="1425988"/>
              <a:chOff x="7191545" y="0"/>
              <a:chExt cx="5000460" cy="1425988"/>
            </a:xfrm>
          </p:grpSpPr>
          <p:sp>
            <p:nvSpPr>
              <p:cNvPr id="17027" name="Google Shape;17027;p145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028" name="Google Shape;17028;p145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7029" name="Google Shape;17029;p1459"/>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030" name="Google Shape;17030;p1459"/>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031" name="Google Shape;17031;p1459"/>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7032" name="Google Shape;17032;p1459"/>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033" name="Google Shape;17033;p1459"/>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729.xml><?xml version="1.0" encoding="utf-8"?>
<p:sldLayout xmlns:a="http://schemas.openxmlformats.org/drawingml/2006/main" xmlns:r="http://schemas.openxmlformats.org/officeDocument/2006/relationships" xmlns:p="http://schemas.openxmlformats.org/presentationml/2006/main" matchingName="Two Content 8">
  <p:cSld name="Two Content 8">
    <p:spTree>
      <p:nvGrpSpPr>
        <p:cNvPr id="1" name="Shape 17034"/>
        <p:cNvGrpSpPr/>
        <p:nvPr/>
      </p:nvGrpSpPr>
      <p:grpSpPr>
        <a:xfrm>
          <a:off x="0" y="0"/>
          <a:ext cx="0" cy="0"/>
          <a:chOff x="0" y="0"/>
          <a:chExt cx="0" cy="0"/>
        </a:xfrm>
      </p:grpSpPr>
      <p:sp>
        <p:nvSpPr>
          <p:cNvPr id="17035" name="Google Shape;17035;p1460"/>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036" name="Google Shape;17036;p1460"/>
          <p:cNvSpPr txBox="1">
            <a:spLocks noGrp="1"/>
          </p:cNvSpPr>
          <p:nvPr>
            <p:ph type="body" idx="1"/>
          </p:nvPr>
        </p:nvSpPr>
        <p:spPr>
          <a:xfrm>
            <a:off x="914407"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7037" name="Google Shape;17037;p1460"/>
          <p:cNvGrpSpPr/>
          <p:nvPr/>
        </p:nvGrpSpPr>
        <p:grpSpPr>
          <a:xfrm>
            <a:off x="10787318" y="0"/>
            <a:ext cx="7500690" cy="2138982"/>
            <a:chOff x="7191545" y="0"/>
            <a:chExt cx="5000460" cy="1425988"/>
          </a:xfrm>
        </p:grpSpPr>
        <p:pic>
          <p:nvPicPr>
            <p:cNvPr id="17038" name="Google Shape;17038;p146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039" name="Google Shape;17039;p1460"/>
            <p:cNvGrpSpPr/>
            <p:nvPr/>
          </p:nvGrpSpPr>
          <p:grpSpPr>
            <a:xfrm>
              <a:off x="7191545" y="0"/>
              <a:ext cx="5000460" cy="1425988"/>
              <a:chOff x="7191545" y="0"/>
              <a:chExt cx="5000460" cy="1425988"/>
            </a:xfrm>
          </p:grpSpPr>
          <p:sp>
            <p:nvSpPr>
              <p:cNvPr id="17040" name="Google Shape;17040;p146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041" name="Google Shape;17041;p146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7042" name="Google Shape;17042;p1460"/>
          <p:cNvSpPr txBox="1">
            <a:spLocks noGrp="1"/>
          </p:cNvSpPr>
          <p:nvPr>
            <p:ph type="body" idx="2"/>
          </p:nvPr>
        </p:nvSpPr>
        <p:spPr>
          <a:xfrm>
            <a:off x="9258302"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043" name="Google Shape;17043;p1460"/>
          <p:cNvSpPr txBox="1">
            <a:spLocks noGrp="1"/>
          </p:cNvSpPr>
          <p:nvPr>
            <p:ph type="sldNum" idx="12"/>
          </p:nvPr>
        </p:nvSpPr>
        <p:spPr>
          <a:xfrm>
            <a:off x="13258790"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7044" name="Google Shape;17044;p1460"/>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045" name="Google Shape;17045;p1460"/>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730.xml><?xml version="1.0" encoding="utf-8"?>
<p:sldLayout xmlns:a="http://schemas.openxmlformats.org/drawingml/2006/main" xmlns:r="http://schemas.openxmlformats.org/officeDocument/2006/relationships" xmlns:p="http://schemas.openxmlformats.org/presentationml/2006/main" matchingName="Comparison 7">
  <p:cSld name="Comparison 7">
    <p:spTree>
      <p:nvGrpSpPr>
        <p:cNvPr id="1" name="Shape 17046"/>
        <p:cNvGrpSpPr/>
        <p:nvPr/>
      </p:nvGrpSpPr>
      <p:grpSpPr>
        <a:xfrm>
          <a:off x="0" y="0"/>
          <a:ext cx="0" cy="0"/>
          <a:chOff x="0" y="0"/>
          <a:chExt cx="0" cy="0"/>
        </a:xfrm>
      </p:grpSpPr>
      <p:grpSp>
        <p:nvGrpSpPr>
          <p:cNvPr id="17047" name="Google Shape;17047;p1461"/>
          <p:cNvGrpSpPr/>
          <p:nvPr/>
        </p:nvGrpSpPr>
        <p:grpSpPr>
          <a:xfrm>
            <a:off x="10787318" y="0"/>
            <a:ext cx="7500690" cy="2138982"/>
            <a:chOff x="7191545" y="0"/>
            <a:chExt cx="5000460" cy="1425988"/>
          </a:xfrm>
        </p:grpSpPr>
        <p:pic>
          <p:nvPicPr>
            <p:cNvPr id="17048" name="Google Shape;17048;p1461"/>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049" name="Google Shape;17049;p1461"/>
            <p:cNvGrpSpPr/>
            <p:nvPr/>
          </p:nvGrpSpPr>
          <p:grpSpPr>
            <a:xfrm>
              <a:off x="7191545" y="0"/>
              <a:ext cx="5000460" cy="1425988"/>
              <a:chOff x="7191545" y="0"/>
              <a:chExt cx="5000460" cy="1425988"/>
            </a:xfrm>
          </p:grpSpPr>
          <p:sp>
            <p:nvSpPr>
              <p:cNvPr id="17050" name="Google Shape;17050;p1461"/>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051" name="Google Shape;17051;p1461"/>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7052" name="Google Shape;17052;p1461"/>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053" name="Google Shape;17053;p1461"/>
          <p:cNvSpPr txBox="1">
            <a:spLocks noGrp="1"/>
          </p:cNvSpPr>
          <p:nvPr>
            <p:ph type="body" idx="1"/>
          </p:nvPr>
        </p:nvSpPr>
        <p:spPr>
          <a:xfrm>
            <a:off x="914406" y="2521740"/>
            <a:ext cx="8081960"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054" name="Google Shape;17054;p1461"/>
          <p:cNvSpPr txBox="1">
            <a:spLocks noGrp="1"/>
          </p:cNvSpPr>
          <p:nvPr>
            <p:ph type="body" idx="2"/>
          </p:nvPr>
        </p:nvSpPr>
        <p:spPr>
          <a:xfrm>
            <a:off x="914406" y="3757609"/>
            <a:ext cx="8081960" cy="5526875"/>
          </a:xfrm>
          <a:prstGeom prst="rect">
            <a:avLst/>
          </a:prstGeom>
          <a:solidFill>
            <a:srgbClr val="F3F6FB"/>
          </a:solidFill>
          <a:ln>
            <a:noFill/>
          </a:ln>
        </p:spPr>
        <p:txBody>
          <a:bodyPr spcFirstLastPara="1" wrap="square" lIns="182850" tIns="0" rIns="182850" bIns="0" anchor="t" anchorCtr="0">
            <a:norm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055" name="Google Shape;17055;p1461"/>
          <p:cNvSpPr txBox="1">
            <a:spLocks noGrp="1"/>
          </p:cNvSpPr>
          <p:nvPr>
            <p:ph type="body" idx="3"/>
          </p:nvPr>
        </p:nvSpPr>
        <p:spPr>
          <a:xfrm>
            <a:off x="9258302" y="2521740"/>
            <a:ext cx="8115305"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056" name="Google Shape;17056;p1461"/>
          <p:cNvSpPr txBox="1">
            <a:spLocks noGrp="1"/>
          </p:cNvSpPr>
          <p:nvPr>
            <p:ph type="body" idx="4"/>
          </p:nvPr>
        </p:nvSpPr>
        <p:spPr>
          <a:xfrm>
            <a:off x="9258302" y="3757609"/>
            <a:ext cx="8115305" cy="5526875"/>
          </a:xfrm>
          <a:prstGeom prst="rect">
            <a:avLst/>
          </a:prstGeom>
          <a:solidFill>
            <a:srgbClr val="F3F6FB"/>
          </a:solidFill>
          <a:ln>
            <a:noFill/>
          </a:ln>
        </p:spPr>
        <p:txBody>
          <a:bodyPr spcFirstLastPara="1" wrap="square" lIns="182850" tIns="0" rIns="182850" bIns="0" anchor="t" anchorCtr="0">
            <a:no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057" name="Google Shape;17057;p1461"/>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7058" name="Google Shape;17058;p1461"/>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059" name="Google Shape;17059;p1461"/>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731.xml><?xml version="1.0" encoding="utf-8"?>
<p:sldLayout xmlns:a="http://schemas.openxmlformats.org/drawingml/2006/main" xmlns:r="http://schemas.openxmlformats.org/officeDocument/2006/relationships" xmlns:p="http://schemas.openxmlformats.org/presentationml/2006/main" matchingName="Title Only 7">
  <p:cSld name="Title Only 7">
    <p:spTree>
      <p:nvGrpSpPr>
        <p:cNvPr id="1" name="Shape 17060"/>
        <p:cNvGrpSpPr/>
        <p:nvPr/>
      </p:nvGrpSpPr>
      <p:grpSpPr>
        <a:xfrm>
          <a:off x="0" y="0"/>
          <a:ext cx="0" cy="0"/>
          <a:chOff x="0" y="0"/>
          <a:chExt cx="0" cy="0"/>
        </a:xfrm>
      </p:grpSpPr>
      <p:grpSp>
        <p:nvGrpSpPr>
          <p:cNvPr id="17061" name="Google Shape;17061;p1462"/>
          <p:cNvGrpSpPr/>
          <p:nvPr/>
        </p:nvGrpSpPr>
        <p:grpSpPr>
          <a:xfrm>
            <a:off x="10787318" y="0"/>
            <a:ext cx="7500690" cy="2138982"/>
            <a:chOff x="7191545" y="0"/>
            <a:chExt cx="5000460" cy="1425988"/>
          </a:xfrm>
        </p:grpSpPr>
        <p:pic>
          <p:nvPicPr>
            <p:cNvPr id="17062" name="Google Shape;17062;p146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063" name="Google Shape;17063;p1462"/>
            <p:cNvGrpSpPr/>
            <p:nvPr/>
          </p:nvGrpSpPr>
          <p:grpSpPr>
            <a:xfrm>
              <a:off x="7191545" y="0"/>
              <a:ext cx="5000460" cy="1425988"/>
              <a:chOff x="7191545" y="0"/>
              <a:chExt cx="5000460" cy="1425988"/>
            </a:xfrm>
          </p:grpSpPr>
          <p:sp>
            <p:nvSpPr>
              <p:cNvPr id="17064" name="Google Shape;17064;p146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065" name="Google Shape;17065;p146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7066" name="Google Shape;17066;p1462"/>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067" name="Google Shape;17067;p1462"/>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7068" name="Google Shape;17068;p1462"/>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069" name="Google Shape;17069;p1462"/>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732.xml><?xml version="1.0" encoding="utf-8"?>
<p:sldLayout xmlns:a="http://schemas.openxmlformats.org/drawingml/2006/main" xmlns:r="http://schemas.openxmlformats.org/officeDocument/2006/relationships" xmlns:p="http://schemas.openxmlformats.org/presentationml/2006/main" matchingName="End 8">
  <p:cSld name="End 8">
    <p:spTree>
      <p:nvGrpSpPr>
        <p:cNvPr id="1" name="Shape 17070"/>
        <p:cNvGrpSpPr/>
        <p:nvPr/>
      </p:nvGrpSpPr>
      <p:grpSpPr>
        <a:xfrm>
          <a:off x="0" y="0"/>
          <a:ext cx="0" cy="0"/>
          <a:chOff x="0" y="0"/>
          <a:chExt cx="0" cy="0"/>
        </a:xfrm>
      </p:grpSpPr>
      <p:grpSp>
        <p:nvGrpSpPr>
          <p:cNvPr id="17071" name="Google Shape;17071;p1463"/>
          <p:cNvGrpSpPr/>
          <p:nvPr/>
        </p:nvGrpSpPr>
        <p:grpSpPr>
          <a:xfrm>
            <a:off x="0" y="0"/>
            <a:ext cx="18287994" cy="3223245"/>
            <a:chOff x="0" y="0"/>
            <a:chExt cx="12191996" cy="2148830"/>
          </a:xfrm>
        </p:grpSpPr>
        <p:sp>
          <p:nvSpPr>
            <p:cNvPr id="17072" name="Google Shape;17072;p1463"/>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073" name="Google Shape;17073;p1463"/>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sp>
        <p:nvSpPr>
          <p:cNvPr id="17074" name="Google Shape;17074;p1463"/>
          <p:cNvSpPr/>
          <p:nvPr/>
        </p:nvSpPr>
        <p:spPr>
          <a:xfrm>
            <a:off x="1353549" y="2276542"/>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075" name="Google Shape;17075;p1463"/>
          <p:cNvSpPr txBox="1">
            <a:spLocks noGrp="1"/>
          </p:cNvSpPr>
          <p:nvPr>
            <p:ph type="body" idx="1"/>
          </p:nvPr>
        </p:nvSpPr>
        <p:spPr>
          <a:xfrm>
            <a:off x="1828796" y="5143502"/>
            <a:ext cx="8373974" cy="2120342"/>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076" name="Google Shape;17076;p1463"/>
          <p:cNvSpPr txBox="1">
            <a:spLocks noGrp="1"/>
          </p:cNvSpPr>
          <p:nvPr>
            <p:ph type="title"/>
          </p:nvPr>
        </p:nvSpPr>
        <p:spPr>
          <a:xfrm>
            <a:off x="1828796" y="2831229"/>
            <a:ext cx="8373974" cy="161739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7077" name="Google Shape;17077;p1463"/>
          <p:cNvPicPr preferRelativeResize="0"/>
          <p:nvPr/>
        </p:nvPicPr>
        <p:blipFill rotWithShape="1">
          <a:blip r:embed="rId2">
            <a:alphaModFix/>
          </a:blip>
          <a:srcRect/>
          <a:stretch/>
        </p:blipFill>
        <p:spPr>
          <a:xfrm>
            <a:off x="1353549" y="342557"/>
            <a:ext cx="3037970" cy="1367910"/>
          </a:xfrm>
          <a:prstGeom prst="rect">
            <a:avLst/>
          </a:prstGeom>
          <a:noFill/>
          <a:ln>
            <a:noFill/>
          </a:ln>
        </p:spPr>
      </p:pic>
    </p:spTree>
  </p:cSld>
  <p:clrMapOvr>
    <a:masterClrMapping/>
  </p:clrMapOvr>
</p:sldLayout>
</file>

<file path=ppt/slideLayouts/slideLayout1733.xml><?xml version="1.0" encoding="utf-8"?>
<p:sldLayout xmlns:a="http://schemas.openxmlformats.org/drawingml/2006/main" xmlns:r="http://schemas.openxmlformats.org/officeDocument/2006/relationships" xmlns:p="http://schemas.openxmlformats.org/presentationml/2006/main" matchingName="Blank 6">
  <p:cSld name="Blank 6">
    <p:spTree>
      <p:nvGrpSpPr>
        <p:cNvPr id="1" name="Shape 17078"/>
        <p:cNvGrpSpPr/>
        <p:nvPr/>
      </p:nvGrpSpPr>
      <p:grpSpPr>
        <a:xfrm>
          <a:off x="0" y="0"/>
          <a:ext cx="0" cy="0"/>
          <a:chOff x="0" y="0"/>
          <a:chExt cx="0" cy="0"/>
        </a:xfrm>
      </p:grpSpPr>
      <p:sp>
        <p:nvSpPr>
          <p:cNvPr id="17079" name="Google Shape;17079;p1464"/>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7080" name="Google Shape;17080;p1464"/>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081" name="Google Shape;17081;p1464"/>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7082" name="Google Shape;17082;p1464"/>
          <p:cNvGrpSpPr/>
          <p:nvPr/>
        </p:nvGrpSpPr>
        <p:grpSpPr>
          <a:xfrm>
            <a:off x="10787318" y="0"/>
            <a:ext cx="7500690" cy="2138982"/>
            <a:chOff x="7191545" y="0"/>
            <a:chExt cx="5000460" cy="1425988"/>
          </a:xfrm>
        </p:grpSpPr>
        <p:pic>
          <p:nvPicPr>
            <p:cNvPr id="17083" name="Google Shape;17083;p1464"/>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084" name="Google Shape;17084;p1464"/>
            <p:cNvGrpSpPr/>
            <p:nvPr/>
          </p:nvGrpSpPr>
          <p:grpSpPr>
            <a:xfrm>
              <a:off x="7191545" y="0"/>
              <a:ext cx="5000460" cy="1425988"/>
              <a:chOff x="7191545" y="0"/>
              <a:chExt cx="5000460" cy="1425988"/>
            </a:xfrm>
          </p:grpSpPr>
          <p:sp>
            <p:nvSpPr>
              <p:cNvPr id="17085" name="Google Shape;17085;p1464"/>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086" name="Google Shape;17086;p1464"/>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Tree>
  </p:cSld>
  <p:clrMapOvr>
    <a:masterClrMapping/>
  </p:clrMapOvr>
</p:sldLayout>
</file>

<file path=ppt/slideLayouts/slideLayout1734.xml><?xml version="1.0" encoding="utf-8"?>
<p:sldLayout xmlns:a="http://schemas.openxmlformats.org/drawingml/2006/main" xmlns:r="http://schemas.openxmlformats.org/officeDocument/2006/relationships" xmlns:p="http://schemas.openxmlformats.org/presentationml/2006/main" matchingName="Cover 10">
  <p:cSld name="Cover 10">
    <p:spTree>
      <p:nvGrpSpPr>
        <p:cNvPr id="1" name="Shape 17087"/>
        <p:cNvGrpSpPr/>
        <p:nvPr/>
      </p:nvGrpSpPr>
      <p:grpSpPr>
        <a:xfrm>
          <a:off x="0" y="0"/>
          <a:ext cx="0" cy="0"/>
          <a:chOff x="0" y="0"/>
          <a:chExt cx="0" cy="0"/>
        </a:xfrm>
      </p:grpSpPr>
      <p:sp>
        <p:nvSpPr>
          <p:cNvPr id="17088" name="Google Shape;17088;p1465"/>
          <p:cNvSpPr/>
          <p:nvPr/>
        </p:nvSpPr>
        <p:spPr>
          <a:xfrm>
            <a:off x="1353549" y="1941625"/>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089" name="Google Shape;17089;p1465"/>
          <p:cNvSpPr txBox="1">
            <a:spLocks noGrp="1"/>
          </p:cNvSpPr>
          <p:nvPr>
            <p:ph type="title"/>
          </p:nvPr>
        </p:nvSpPr>
        <p:spPr>
          <a:xfrm>
            <a:off x="2119958" y="2341992"/>
            <a:ext cx="7791648" cy="273951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090" name="Google Shape;17090;p1465"/>
          <p:cNvSpPr txBox="1">
            <a:spLocks noGrp="1"/>
          </p:cNvSpPr>
          <p:nvPr>
            <p:ph type="subTitle" idx="1"/>
          </p:nvPr>
        </p:nvSpPr>
        <p:spPr>
          <a:xfrm>
            <a:off x="2119958" y="5650292"/>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7091" name="Google Shape;17091;p1465"/>
          <p:cNvGrpSpPr/>
          <p:nvPr/>
        </p:nvGrpSpPr>
        <p:grpSpPr>
          <a:xfrm>
            <a:off x="0" y="7530524"/>
            <a:ext cx="18287994" cy="2756477"/>
            <a:chOff x="0" y="5020348"/>
            <a:chExt cx="12191996" cy="1837651"/>
          </a:xfrm>
        </p:grpSpPr>
        <p:sp>
          <p:nvSpPr>
            <p:cNvPr id="17092" name="Google Shape;17092;p1465"/>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093" name="Google Shape;17093;p1465"/>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7094" name="Google Shape;17094;p1465"/>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1735.xml><?xml version="1.0" encoding="utf-8"?>
<p:sldLayout xmlns:a="http://schemas.openxmlformats.org/drawingml/2006/main" xmlns:r="http://schemas.openxmlformats.org/officeDocument/2006/relationships" xmlns:p="http://schemas.openxmlformats.org/presentationml/2006/main" matchingName="Divider 11">
  <p:cSld name="Divider 11">
    <p:spTree>
      <p:nvGrpSpPr>
        <p:cNvPr id="1" name="Shape 17095"/>
        <p:cNvGrpSpPr/>
        <p:nvPr/>
      </p:nvGrpSpPr>
      <p:grpSpPr>
        <a:xfrm>
          <a:off x="0" y="0"/>
          <a:ext cx="0" cy="0"/>
          <a:chOff x="0" y="0"/>
          <a:chExt cx="0" cy="0"/>
        </a:xfrm>
      </p:grpSpPr>
      <p:grpSp>
        <p:nvGrpSpPr>
          <p:cNvPr id="17096" name="Google Shape;17096;p1466"/>
          <p:cNvGrpSpPr/>
          <p:nvPr/>
        </p:nvGrpSpPr>
        <p:grpSpPr>
          <a:xfrm>
            <a:off x="0" y="7530524"/>
            <a:ext cx="18287994" cy="2756477"/>
            <a:chOff x="0" y="5020348"/>
            <a:chExt cx="12191996" cy="1837651"/>
          </a:xfrm>
        </p:grpSpPr>
        <p:sp>
          <p:nvSpPr>
            <p:cNvPr id="17097" name="Google Shape;17097;p1466"/>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098" name="Google Shape;17098;p1466"/>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099" name="Google Shape;17099;p1466"/>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7100" name="Google Shape;17100;p1466"/>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7101" name="Google Shape;17101;p1466"/>
          <p:cNvSpPr txBox="1">
            <a:spLocks noGrp="1"/>
          </p:cNvSpPr>
          <p:nvPr>
            <p:ph type="title"/>
          </p:nvPr>
        </p:nvSpPr>
        <p:spPr>
          <a:xfrm>
            <a:off x="2119958" y="1052623"/>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102" name="Google Shape;17102;p1466"/>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736.xml><?xml version="1.0" encoding="utf-8"?>
<p:sldLayout xmlns:a="http://schemas.openxmlformats.org/drawingml/2006/main" xmlns:r="http://schemas.openxmlformats.org/officeDocument/2006/relationships" xmlns:p="http://schemas.openxmlformats.org/presentationml/2006/main" matchingName="Photo Slide 10">
  <p:cSld name="Photo Slide 10">
    <p:spTree>
      <p:nvGrpSpPr>
        <p:cNvPr id="1" name="Shape 17103"/>
        <p:cNvGrpSpPr/>
        <p:nvPr/>
      </p:nvGrpSpPr>
      <p:grpSpPr>
        <a:xfrm>
          <a:off x="0" y="0"/>
          <a:ext cx="0" cy="0"/>
          <a:chOff x="0" y="0"/>
          <a:chExt cx="0" cy="0"/>
        </a:xfrm>
      </p:grpSpPr>
      <p:sp>
        <p:nvSpPr>
          <p:cNvPr id="17104" name="Google Shape;17104;p1467"/>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7105" name="Google Shape;17105;p1467"/>
          <p:cNvCxnSpPr/>
          <p:nvPr/>
        </p:nvCxnSpPr>
        <p:spPr>
          <a:xfrm>
            <a:off x="685802"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7106" name="Google Shape;17106;p1467"/>
          <p:cNvGrpSpPr/>
          <p:nvPr/>
        </p:nvGrpSpPr>
        <p:grpSpPr>
          <a:xfrm>
            <a:off x="2" y="8069138"/>
            <a:ext cx="4211045" cy="1130843"/>
            <a:chOff x="0" y="5379424"/>
            <a:chExt cx="2807363" cy="753895"/>
          </a:xfrm>
        </p:grpSpPr>
        <p:sp>
          <p:nvSpPr>
            <p:cNvPr id="17107" name="Google Shape;17107;p1467"/>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108" name="Google Shape;17108;p1467"/>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grpSp>
      <p:pic>
        <p:nvPicPr>
          <p:cNvPr id="17109" name="Google Shape;17109;p1467"/>
          <p:cNvPicPr preferRelativeResize="0"/>
          <p:nvPr/>
        </p:nvPicPr>
        <p:blipFill rotWithShape="1">
          <a:blip r:embed="rId2">
            <a:alphaModFix/>
          </a:blip>
          <a:srcRect/>
          <a:stretch/>
        </p:blipFill>
        <p:spPr>
          <a:xfrm>
            <a:off x="770018" y="6578303"/>
            <a:ext cx="3037970" cy="1367910"/>
          </a:xfrm>
          <a:prstGeom prst="rect">
            <a:avLst/>
          </a:prstGeom>
          <a:noFill/>
          <a:ln>
            <a:noFill/>
          </a:ln>
        </p:spPr>
      </p:pic>
    </p:spTree>
  </p:cSld>
  <p:clrMapOvr>
    <a:masterClrMapping/>
  </p:clrMapOvr>
</p:sldLayout>
</file>

<file path=ppt/slideLayouts/slideLayout1737.xml><?xml version="1.0" encoding="utf-8"?>
<p:sldLayout xmlns:a="http://schemas.openxmlformats.org/drawingml/2006/main" xmlns:r="http://schemas.openxmlformats.org/officeDocument/2006/relationships" xmlns:p="http://schemas.openxmlformats.org/presentationml/2006/main" matchingName="Quotation 15">
  <p:cSld name="Quotation 15">
    <p:spTree>
      <p:nvGrpSpPr>
        <p:cNvPr id="1" name="Shape 17110"/>
        <p:cNvGrpSpPr/>
        <p:nvPr/>
      </p:nvGrpSpPr>
      <p:grpSpPr>
        <a:xfrm>
          <a:off x="0" y="0"/>
          <a:ext cx="0" cy="0"/>
          <a:chOff x="0" y="0"/>
          <a:chExt cx="0" cy="0"/>
        </a:xfrm>
      </p:grpSpPr>
      <p:sp>
        <p:nvSpPr>
          <p:cNvPr id="17111" name="Google Shape;17111;p1468"/>
          <p:cNvSpPr/>
          <p:nvPr/>
        </p:nvSpPr>
        <p:spPr>
          <a:xfrm>
            <a:off x="2141040" y="2081802"/>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112" name="Google Shape;17112;p1468"/>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113" name="Google Shape;17113;p1468"/>
          <p:cNvSpPr txBox="1">
            <a:spLocks noGrp="1"/>
          </p:cNvSpPr>
          <p:nvPr>
            <p:ph type="body" idx="1"/>
          </p:nvPr>
        </p:nvSpPr>
        <p:spPr>
          <a:xfrm>
            <a:off x="2141040" y="7511185"/>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114" name="Google Shape;17114;p1468"/>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7115" name="Google Shape;17115;p1468"/>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116" name="Google Shape;17116;p1468"/>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7117" name="Google Shape;17117;p1468"/>
          <p:cNvGrpSpPr/>
          <p:nvPr/>
        </p:nvGrpSpPr>
        <p:grpSpPr>
          <a:xfrm>
            <a:off x="10787318" y="0"/>
            <a:ext cx="7500690" cy="2138982"/>
            <a:chOff x="7191545" y="0"/>
            <a:chExt cx="5000460" cy="1425988"/>
          </a:xfrm>
        </p:grpSpPr>
        <p:pic>
          <p:nvPicPr>
            <p:cNvPr id="17118" name="Google Shape;17118;p1468"/>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119" name="Google Shape;17119;p1468"/>
            <p:cNvGrpSpPr/>
            <p:nvPr/>
          </p:nvGrpSpPr>
          <p:grpSpPr>
            <a:xfrm>
              <a:off x="7191545" y="0"/>
              <a:ext cx="5000460" cy="1425988"/>
              <a:chOff x="7191545" y="0"/>
              <a:chExt cx="5000460" cy="1425988"/>
            </a:xfrm>
          </p:grpSpPr>
          <p:sp>
            <p:nvSpPr>
              <p:cNvPr id="17120" name="Google Shape;17120;p1468"/>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121" name="Google Shape;17121;p1468"/>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7122" name="Google Shape;17122;p1468" descr="Open quotation mark with solid fill"/>
          <p:cNvPicPr preferRelativeResize="0"/>
          <p:nvPr/>
        </p:nvPicPr>
        <p:blipFill rotWithShape="1">
          <a:blip r:embed="rId3">
            <a:alphaModFix/>
          </a:blip>
          <a:srcRect/>
          <a:stretch/>
        </p:blipFill>
        <p:spPr>
          <a:xfrm>
            <a:off x="167269" y="204795"/>
            <a:ext cx="3055142" cy="3055142"/>
          </a:xfrm>
          <a:prstGeom prst="rect">
            <a:avLst/>
          </a:prstGeom>
          <a:noFill/>
          <a:ln>
            <a:noFill/>
          </a:ln>
        </p:spPr>
      </p:pic>
    </p:spTree>
  </p:cSld>
  <p:clrMapOvr>
    <a:masterClrMapping/>
  </p:clrMapOvr>
</p:sldLayout>
</file>

<file path=ppt/slideLayouts/slideLayout1738.xml><?xml version="1.0" encoding="utf-8"?>
<p:sldLayout xmlns:a="http://schemas.openxmlformats.org/drawingml/2006/main" xmlns:r="http://schemas.openxmlformats.org/officeDocument/2006/relationships" xmlns:p="http://schemas.openxmlformats.org/presentationml/2006/main" matchingName="Title and Content 13">
  <p:cSld name="Title and Content 13">
    <p:spTree>
      <p:nvGrpSpPr>
        <p:cNvPr id="1" name="Shape 17123"/>
        <p:cNvGrpSpPr/>
        <p:nvPr/>
      </p:nvGrpSpPr>
      <p:grpSpPr>
        <a:xfrm>
          <a:off x="0" y="0"/>
          <a:ext cx="0" cy="0"/>
          <a:chOff x="0" y="0"/>
          <a:chExt cx="0" cy="0"/>
        </a:xfrm>
      </p:grpSpPr>
      <p:grpSp>
        <p:nvGrpSpPr>
          <p:cNvPr id="17124" name="Google Shape;17124;p1469"/>
          <p:cNvGrpSpPr/>
          <p:nvPr/>
        </p:nvGrpSpPr>
        <p:grpSpPr>
          <a:xfrm>
            <a:off x="10787318" y="0"/>
            <a:ext cx="7500690" cy="2138982"/>
            <a:chOff x="7191545" y="0"/>
            <a:chExt cx="5000460" cy="1425988"/>
          </a:xfrm>
        </p:grpSpPr>
        <p:pic>
          <p:nvPicPr>
            <p:cNvPr id="17125" name="Google Shape;17125;p146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126" name="Google Shape;17126;p1469"/>
            <p:cNvGrpSpPr/>
            <p:nvPr/>
          </p:nvGrpSpPr>
          <p:grpSpPr>
            <a:xfrm>
              <a:off x="7191545" y="0"/>
              <a:ext cx="5000460" cy="1425988"/>
              <a:chOff x="7191545" y="0"/>
              <a:chExt cx="5000460" cy="1425988"/>
            </a:xfrm>
          </p:grpSpPr>
          <p:sp>
            <p:nvSpPr>
              <p:cNvPr id="17127" name="Google Shape;17127;p146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128" name="Google Shape;17128;p146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7129" name="Google Shape;17129;p1469"/>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130" name="Google Shape;17130;p1469"/>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131" name="Google Shape;17131;p1469"/>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7132" name="Google Shape;17132;p1469"/>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133" name="Google Shape;17133;p1469"/>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739.xml><?xml version="1.0" encoding="utf-8"?>
<p:sldLayout xmlns:a="http://schemas.openxmlformats.org/drawingml/2006/main" xmlns:r="http://schemas.openxmlformats.org/officeDocument/2006/relationships" xmlns:p="http://schemas.openxmlformats.org/presentationml/2006/main" matchingName="Two Content 9">
  <p:cSld name="Two Content 9">
    <p:spTree>
      <p:nvGrpSpPr>
        <p:cNvPr id="1" name="Shape 17134"/>
        <p:cNvGrpSpPr/>
        <p:nvPr/>
      </p:nvGrpSpPr>
      <p:grpSpPr>
        <a:xfrm>
          <a:off x="0" y="0"/>
          <a:ext cx="0" cy="0"/>
          <a:chOff x="0" y="0"/>
          <a:chExt cx="0" cy="0"/>
        </a:xfrm>
      </p:grpSpPr>
      <p:sp>
        <p:nvSpPr>
          <p:cNvPr id="17135" name="Google Shape;17135;p1470"/>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136" name="Google Shape;17136;p1470"/>
          <p:cNvSpPr txBox="1">
            <a:spLocks noGrp="1"/>
          </p:cNvSpPr>
          <p:nvPr>
            <p:ph type="body" idx="1"/>
          </p:nvPr>
        </p:nvSpPr>
        <p:spPr>
          <a:xfrm>
            <a:off x="914407"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7137" name="Google Shape;17137;p1470"/>
          <p:cNvGrpSpPr/>
          <p:nvPr/>
        </p:nvGrpSpPr>
        <p:grpSpPr>
          <a:xfrm>
            <a:off x="10787318" y="0"/>
            <a:ext cx="7500690" cy="2138982"/>
            <a:chOff x="7191545" y="0"/>
            <a:chExt cx="5000460" cy="1425988"/>
          </a:xfrm>
        </p:grpSpPr>
        <p:pic>
          <p:nvPicPr>
            <p:cNvPr id="17138" name="Google Shape;17138;p147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139" name="Google Shape;17139;p1470"/>
            <p:cNvGrpSpPr/>
            <p:nvPr/>
          </p:nvGrpSpPr>
          <p:grpSpPr>
            <a:xfrm>
              <a:off x="7191545" y="0"/>
              <a:ext cx="5000460" cy="1425988"/>
              <a:chOff x="7191545" y="0"/>
              <a:chExt cx="5000460" cy="1425988"/>
            </a:xfrm>
          </p:grpSpPr>
          <p:sp>
            <p:nvSpPr>
              <p:cNvPr id="17140" name="Google Shape;17140;p147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141" name="Google Shape;17141;p147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7142" name="Google Shape;17142;p1470"/>
          <p:cNvSpPr txBox="1">
            <a:spLocks noGrp="1"/>
          </p:cNvSpPr>
          <p:nvPr>
            <p:ph type="body" idx="2"/>
          </p:nvPr>
        </p:nvSpPr>
        <p:spPr>
          <a:xfrm>
            <a:off x="9258302"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143" name="Google Shape;17143;p1470"/>
          <p:cNvSpPr txBox="1">
            <a:spLocks noGrp="1"/>
          </p:cNvSpPr>
          <p:nvPr>
            <p:ph type="sldNum" idx="12"/>
          </p:nvPr>
        </p:nvSpPr>
        <p:spPr>
          <a:xfrm>
            <a:off x="13258790"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7144" name="Google Shape;17144;p1470"/>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145" name="Google Shape;17145;p1470"/>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740.xml><?xml version="1.0" encoding="utf-8"?>
<p:sldLayout xmlns:a="http://schemas.openxmlformats.org/drawingml/2006/main" xmlns:r="http://schemas.openxmlformats.org/officeDocument/2006/relationships" xmlns:p="http://schemas.openxmlformats.org/presentationml/2006/main" matchingName="Comparison 8">
  <p:cSld name="Comparison 8">
    <p:spTree>
      <p:nvGrpSpPr>
        <p:cNvPr id="1" name="Shape 17146"/>
        <p:cNvGrpSpPr/>
        <p:nvPr/>
      </p:nvGrpSpPr>
      <p:grpSpPr>
        <a:xfrm>
          <a:off x="0" y="0"/>
          <a:ext cx="0" cy="0"/>
          <a:chOff x="0" y="0"/>
          <a:chExt cx="0" cy="0"/>
        </a:xfrm>
      </p:grpSpPr>
      <p:grpSp>
        <p:nvGrpSpPr>
          <p:cNvPr id="17147" name="Google Shape;17147;p1471"/>
          <p:cNvGrpSpPr/>
          <p:nvPr/>
        </p:nvGrpSpPr>
        <p:grpSpPr>
          <a:xfrm>
            <a:off x="10787318" y="0"/>
            <a:ext cx="7500690" cy="2138982"/>
            <a:chOff x="7191545" y="0"/>
            <a:chExt cx="5000460" cy="1425988"/>
          </a:xfrm>
        </p:grpSpPr>
        <p:pic>
          <p:nvPicPr>
            <p:cNvPr id="17148" name="Google Shape;17148;p1471"/>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149" name="Google Shape;17149;p1471"/>
            <p:cNvGrpSpPr/>
            <p:nvPr/>
          </p:nvGrpSpPr>
          <p:grpSpPr>
            <a:xfrm>
              <a:off x="7191545" y="0"/>
              <a:ext cx="5000460" cy="1425988"/>
              <a:chOff x="7191545" y="0"/>
              <a:chExt cx="5000460" cy="1425988"/>
            </a:xfrm>
          </p:grpSpPr>
          <p:sp>
            <p:nvSpPr>
              <p:cNvPr id="17150" name="Google Shape;17150;p1471"/>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151" name="Google Shape;17151;p1471"/>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7152" name="Google Shape;17152;p1471"/>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153" name="Google Shape;17153;p1471"/>
          <p:cNvSpPr txBox="1">
            <a:spLocks noGrp="1"/>
          </p:cNvSpPr>
          <p:nvPr>
            <p:ph type="body" idx="1"/>
          </p:nvPr>
        </p:nvSpPr>
        <p:spPr>
          <a:xfrm>
            <a:off x="914406" y="2521740"/>
            <a:ext cx="8081960"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154" name="Google Shape;17154;p1471"/>
          <p:cNvSpPr txBox="1">
            <a:spLocks noGrp="1"/>
          </p:cNvSpPr>
          <p:nvPr>
            <p:ph type="body" idx="2"/>
          </p:nvPr>
        </p:nvSpPr>
        <p:spPr>
          <a:xfrm>
            <a:off x="914406" y="3757609"/>
            <a:ext cx="8081960" cy="5526875"/>
          </a:xfrm>
          <a:prstGeom prst="rect">
            <a:avLst/>
          </a:prstGeom>
          <a:solidFill>
            <a:srgbClr val="F3F6FB"/>
          </a:solidFill>
          <a:ln>
            <a:noFill/>
          </a:ln>
        </p:spPr>
        <p:txBody>
          <a:bodyPr spcFirstLastPara="1" wrap="square" lIns="182850" tIns="0" rIns="182850" bIns="0" anchor="t" anchorCtr="0">
            <a:norm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155" name="Google Shape;17155;p1471"/>
          <p:cNvSpPr txBox="1">
            <a:spLocks noGrp="1"/>
          </p:cNvSpPr>
          <p:nvPr>
            <p:ph type="body" idx="3"/>
          </p:nvPr>
        </p:nvSpPr>
        <p:spPr>
          <a:xfrm>
            <a:off x="9258302" y="2521740"/>
            <a:ext cx="8115305"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156" name="Google Shape;17156;p1471"/>
          <p:cNvSpPr txBox="1">
            <a:spLocks noGrp="1"/>
          </p:cNvSpPr>
          <p:nvPr>
            <p:ph type="body" idx="4"/>
          </p:nvPr>
        </p:nvSpPr>
        <p:spPr>
          <a:xfrm>
            <a:off x="9258302" y="3757609"/>
            <a:ext cx="8115305" cy="5526875"/>
          </a:xfrm>
          <a:prstGeom prst="rect">
            <a:avLst/>
          </a:prstGeom>
          <a:solidFill>
            <a:srgbClr val="F3F6FB"/>
          </a:solidFill>
          <a:ln>
            <a:noFill/>
          </a:ln>
        </p:spPr>
        <p:txBody>
          <a:bodyPr spcFirstLastPara="1" wrap="square" lIns="182850" tIns="0" rIns="182850" bIns="0" anchor="t" anchorCtr="0">
            <a:no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157" name="Google Shape;17157;p1471"/>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7158" name="Google Shape;17158;p1471"/>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159" name="Google Shape;17159;p1471"/>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741.xml><?xml version="1.0" encoding="utf-8"?>
<p:sldLayout xmlns:a="http://schemas.openxmlformats.org/drawingml/2006/main" xmlns:r="http://schemas.openxmlformats.org/officeDocument/2006/relationships" xmlns:p="http://schemas.openxmlformats.org/presentationml/2006/main" matchingName="Title Only 8">
  <p:cSld name="Title Only 8">
    <p:spTree>
      <p:nvGrpSpPr>
        <p:cNvPr id="1" name="Shape 17160"/>
        <p:cNvGrpSpPr/>
        <p:nvPr/>
      </p:nvGrpSpPr>
      <p:grpSpPr>
        <a:xfrm>
          <a:off x="0" y="0"/>
          <a:ext cx="0" cy="0"/>
          <a:chOff x="0" y="0"/>
          <a:chExt cx="0" cy="0"/>
        </a:xfrm>
      </p:grpSpPr>
      <p:grpSp>
        <p:nvGrpSpPr>
          <p:cNvPr id="17161" name="Google Shape;17161;p1472"/>
          <p:cNvGrpSpPr/>
          <p:nvPr/>
        </p:nvGrpSpPr>
        <p:grpSpPr>
          <a:xfrm>
            <a:off x="10787318" y="0"/>
            <a:ext cx="7500690" cy="2138982"/>
            <a:chOff x="7191545" y="0"/>
            <a:chExt cx="5000460" cy="1425988"/>
          </a:xfrm>
        </p:grpSpPr>
        <p:pic>
          <p:nvPicPr>
            <p:cNvPr id="17162" name="Google Shape;17162;p147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163" name="Google Shape;17163;p1472"/>
            <p:cNvGrpSpPr/>
            <p:nvPr/>
          </p:nvGrpSpPr>
          <p:grpSpPr>
            <a:xfrm>
              <a:off x="7191545" y="0"/>
              <a:ext cx="5000460" cy="1425988"/>
              <a:chOff x="7191545" y="0"/>
              <a:chExt cx="5000460" cy="1425988"/>
            </a:xfrm>
          </p:grpSpPr>
          <p:sp>
            <p:nvSpPr>
              <p:cNvPr id="17164" name="Google Shape;17164;p147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165" name="Google Shape;17165;p147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7166" name="Google Shape;17166;p1472"/>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167" name="Google Shape;17167;p1472"/>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7168" name="Google Shape;17168;p1472"/>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169" name="Google Shape;17169;p1472"/>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742.xml><?xml version="1.0" encoding="utf-8"?>
<p:sldLayout xmlns:a="http://schemas.openxmlformats.org/drawingml/2006/main" xmlns:r="http://schemas.openxmlformats.org/officeDocument/2006/relationships" xmlns:p="http://schemas.openxmlformats.org/presentationml/2006/main" matchingName="End 9">
  <p:cSld name="End 9">
    <p:spTree>
      <p:nvGrpSpPr>
        <p:cNvPr id="1" name="Shape 17170"/>
        <p:cNvGrpSpPr/>
        <p:nvPr/>
      </p:nvGrpSpPr>
      <p:grpSpPr>
        <a:xfrm>
          <a:off x="0" y="0"/>
          <a:ext cx="0" cy="0"/>
          <a:chOff x="0" y="0"/>
          <a:chExt cx="0" cy="0"/>
        </a:xfrm>
      </p:grpSpPr>
      <p:grpSp>
        <p:nvGrpSpPr>
          <p:cNvPr id="17171" name="Google Shape;17171;p1473"/>
          <p:cNvGrpSpPr/>
          <p:nvPr/>
        </p:nvGrpSpPr>
        <p:grpSpPr>
          <a:xfrm>
            <a:off x="0" y="0"/>
            <a:ext cx="18287994" cy="3223245"/>
            <a:chOff x="0" y="0"/>
            <a:chExt cx="12191996" cy="2148830"/>
          </a:xfrm>
        </p:grpSpPr>
        <p:sp>
          <p:nvSpPr>
            <p:cNvPr id="17172" name="Google Shape;17172;p1473"/>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173" name="Google Shape;17173;p1473"/>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sp>
        <p:nvSpPr>
          <p:cNvPr id="17174" name="Google Shape;17174;p1473"/>
          <p:cNvSpPr/>
          <p:nvPr/>
        </p:nvSpPr>
        <p:spPr>
          <a:xfrm>
            <a:off x="1353549" y="2276542"/>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175" name="Google Shape;17175;p1473"/>
          <p:cNvSpPr txBox="1">
            <a:spLocks noGrp="1"/>
          </p:cNvSpPr>
          <p:nvPr>
            <p:ph type="body" idx="1"/>
          </p:nvPr>
        </p:nvSpPr>
        <p:spPr>
          <a:xfrm>
            <a:off x="1828796" y="5143502"/>
            <a:ext cx="8373974" cy="2120342"/>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176" name="Google Shape;17176;p1473"/>
          <p:cNvSpPr txBox="1">
            <a:spLocks noGrp="1"/>
          </p:cNvSpPr>
          <p:nvPr>
            <p:ph type="title"/>
          </p:nvPr>
        </p:nvSpPr>
        <p:spPr>
          <a:xfrm>
            <a:off x="1828796" y="2831229"/>
            <a:ext cx="8373974" cy="161739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7177" name="Google Shape;17177;p1473"/>
          <p:cNvPicPr preferRelativeResize="0"/>
          <p:nvPr/>
        </p:nvPicPr>
        <p:blipFill rotWithShape="1">
          <a:blip r:embed="rId2">
            <a:alphaModFix/>
          </a:blip>
          <a:srcRect/>
          <a:stretch/>
        </p:blipFill>
        <p:spPr>
          <a:xfrm>
            <a:off x="1353549" y="342557"/>
            <a:ext cx="3037970" cy="1367910"/>
          </a:xfrm>
          <a:prstGeom prst="rect">
            <a:avLst/>
          </a:prstGeom>
          <a:noFill/>
          <a:ln>
            <a:noFill/>
          </a:ln>
        </p:spPr>
      </p:pic>
    </p:spTree>
  </p:cSld>
  <p:clrMapOvr>
    <a:masterClrMapping/>
  </p:clrMapOvr>
</p:sldLayout>
</file>

<file path=ppt/slideLayouts/slideLayout1743.xml><?xml version="1.0" encoding="utf-8"?>
<p:sldLayout xmlns:a="http://schemas.openxmlformats.org/drawingml/2006/main" xmlns:r="http://schemas.openxmlformats.org/officeDocument/2006/relationships" xmlns:p="http://schemas.openxmlformats.org/presentationml/2006/main" matchingName="Blank 7">
  <p:cSld name="Blank 7">
    <p:spTree>
      <p:nvGrpSpPr>
        <p:cNvPr id="1" name="Shape 17178"/>
        <p:cNvGrpSpPr/>
        <p:nvPr/>
      </p:nvGrpSpPr>
      <p:grpSpPr>
        <a:xfrm>
          <a:off x="0" y="0"/>
          <a:ext cx="0" cy="0"/>
          <a:chOff x="0" y="0"/>
          <a:chExt cx="0" cy="0"/>
        </a:xfrm>
      </p:grpSpPr>
      <p:sp>
        <p:nvSpPr>
          <p:cNvPr id="17179" name="Google Shape;17179;p1474"/>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7180" name="Google Shape;17180;p1474"/>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181" name="Google Shape;17181;p1474"/>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7182" name="Google Shape;17182;p1474"/>
          <p:cNvGrpSpPr/>
          <p:nvPr/>
        </p:nvGrpSpPr>
        <p:grpSpPr>
          <a:xfrm>
            <a:off x="10787318" y="0"/>
            <a:ext cx="7500690" cy="2138982"/>
            <a:chOff x="7191545" y="0"/>
            <a:chExt cx="5000460" cy="1425988"/>
          </a:xfrm>
        </p:grpSpPr>
        <p:pic>
          <p:nvPicPr>
            <p:cNvPr id="17183" name="Google Shape;17183;p1474"/>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184" name="Google Shape;17184;p1474"/>
            <p:cNvGrpSpPr/>
            <p:nvPr/>
          </p:nvGrpSpPr>
          <p:grpSpPr>
            <a:xfrm>
              <a:off x="7191545" y="0"/>
              <a:ext cx="5000460" cy="1425988"/>
              <a:chOff x="7191545" y="0"/>
              <a:chExt cx="5000460" cy="1425988"/>
            </a:xfrm>
          </p:grpSpPr>
          <p:sp>
            <p:nvSpPr>
              <p:cNvPr id="17185" name="Google Shape;17185;p1474"/>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186" name="Google Shape;17186;p1474"/>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Tree>
  </p:cSld>
  <p:clrMapOvr>
    <a:masterClrMapping/>
  </p:clrMapOvr>
</p:sldLayout>
</file>

<file path=ppt/slideLayouts/slideLayout1744.xml><?xml version="1.0" encoding="utf-8"?>
<p:sldLayout xmlns:a="http://schemas.openxmlformats.org/drawingml/2006/main" xmlns:r="http://schemas.openxmlformats.org/officeDocument/2006/relationships" xmlns:p="http://schemas.openxmlformats.org/presentationml/2006/main" matchingName="3_Quotation 3">
  <p:cSld name="3_Quotation 3">
    <p:spTree>
      <p:nvGrpSpPr>
        <p:cNvPr id="1" name="Shape 17187"/>
        <p:cNvGrpSpPr/>
        <p:nvPr/>
      </p:nvGrpSpPr>
      <p:grpSpPr>
        <a:xfrm>
          <a:off x="0" y="0"/>
          <a:ext cx="0" cy="0"/>
          <a:chOff x="0" y="0"/>
          <a:chExt cx="0" cy="0"/>
        </a:xfrm>
      </p:grpSpPr>
      <p:sp>
        <p:nvSpPr>
          <p:cNvPr id="17188" name="Google Shape;17188;p1475"/>
          <p:cNvSpPr/>
          <p:nvPr/>
        </p:nvSpPr>
        <p:spPr>
          <a:xfrm>
            <a:off x="2141040" y="2081802"/>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189" name="Google Shape;17189;p1475"/>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190" name="Google Shape;17190;p1475"/>
          <p:cNvSpPr txBox="1">
            <a:spLocks noGrp="1"/>
          </p:cNvSpPr>
          <p:nvPr>
            <p:ph type="body" idx="1"/>
          </p:nvPr>
        </p:nvSpPr>
        <p:spPr>
          <a:xfrm>
            <a:off x="2141040" y="7511185"/>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191" name="Google Shape;17191;p1475"/>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7192" name="Google Shape;17192;p1475"/>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193" name="Google Shape;17193;p1475"/>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7194" name="Google Shape;17194;p1475"/>
          <p:cNvGrpSpPr/>
          <p:nvPr/>
        </p:nvGrpSpPr>
        <p:grpSpPr>
          <a:xfrm>
            <a:off x="10787318" y="0"/>
            <a:ext cx="7500690" cy="2138982"/>
            <a:chOff x="7191545" y="0"/>
            <a:chExt cx="5000460" cy="1425988"/>
          </a:xfrm>
        </p:grpSpPr>
        <p:pic>
          <p:nvPicPr>
            <p:cNvPr id="17195" name="Google Shape;17195;p1475"/>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196" name="Google Shape;17196;p1475"/>
            <p:cNvGrpSpPr/>
            <p:nvPr/>
          </p:nvGrpSpPr>
          <p:grpSpPr>
            <a:xfrm>
              <a:off x="7191545" y="0"/>
              <a:ext cx="5000460" cy="1425988"/>
              <a:chOff x="7191545" y="0"/>
              <a:chExt cx="5000460" cy="1425988"/>
            </a:xfrm>
          </p:grpSpPr>
          <p:sp>
            <p:nvSpPr>
              <p:cNvPr id="17197" name="Google Shape;17197;p1475"/>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198" name="Google Shape;17198;p1475"/>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7199" name="Google Shape;17199;p1475" descr="Open quotation mark with solid fill"/>
          <p:cNvPicPr preferRelativeResize="0"/>
          <p:nvPr/>
        </p:nvPicPr>
        <p:blipFill rotWithShape="1">
          <a:blip r:embed="rId3">
            <a:alphaModFix/>
          </a:blip>
          <a:srcRect/>
          <a:stretch/>
        </p:blipFill>
        <p:spPr>
          <a:xfrm>
            <a:off x="167269" y="204795"/>
            <a:ext cx="3055142" cy="3055142"/>
          </a:xfrm>
          <a:prstGeom prst="rect">
            <a:avLst/>
          </a:prstGeom>
          <a:noFill/>
          <a:ln>
            <a:noFill/>
          </a:ln>
        </p:spPr>
      </p:pic>
    </p:spTree>
  </p:cSld>
  <p:clrMapOvr>
    <a:masterClrMapping/>
  </p:clrMapOvr>
</p:sldLayout>
</file>

<file path=ppt/slideLayouts/slideLayout1745.xml><?xml version="1.0" encoding="utf-8"?>
<p:sldLayout xmlns:a="http://schemas.openxmlformats.org/drawingml/2006/main" xmlns:r="http://schemas.openxmlformats.org/officeDocument/2006/relationships" xmlns:p="http://schemas.openxmlformats.org/presentationml/2006/main" matchingName="1_Cover 10">
  <p:cSld name="1_Cover 10">
    <p:spTree>
      <p:nvGrpSpPr>
        <p:cNvPr id="1" name="Shape 17200"/>
        <p:cNvGrpSpPr/>
        <p:nvPr/>
      </p:nvGrpSpPr>
      <p:grpSpPr>
        <a:xfrm>
          <a:off x="0" y="0"/>
          <a:ext cx="0" cy="0"/>
          <a:chOff x="0" y="0"/>
          <a:chExt cx="0" cy="0"/>
        </a:xfrm>
      </p:grpSpPr>
      <p:sp>
        <p:nvSpPr>
          <p:cNvPr id="17201" name="Google Shape;17201;p1476"/>
          <p:cNvSpPr/>
          <p:nvPr/>
        </p:nvSpPr>
        <p:spPr>
          <a:xfrm>
            <a:off x="1353549" y="1941625"/>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202" name="Google Shape;17202;p1476"/>
          <p:cNvSpPr txBox="1">
            <a:spLocks noGrp="1"/>
          </p:cNvSpPr>
          <p:nvPr>
            <p:ph type="title"/>
          </p:nvPr>
        </p:nvSpPr>
        <p:spPr>
          <a:xfrm>
            <a:off x="2119958" y="2341992"/>
            <a:ext cx="7791648" cy="273951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203" name="Google Shape;17203;p1476"/>
          <p:cNvSpPr txBox="1">
            <a:spLocks noGrp="1"/>
          </p:cNvSpPr>
          <p:nvPr>
            <p:ph type="subTitle" idx="1"/>
          </p:nvPr>
        </p:nvSpPr>
        <p:spPr>
          <a:xfrm>
            <a:off x="2119958" y="5650292"/>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7204" name="Google Shape;17204;p1476"/>
          <p:cNvGrpSpPr/>
          <p:nvPr/>
        </p:nvGrpSpPr>
        <p:grpSpPr>
          <a:xfrm>
            <a:off x="0" y="7530524"/>
            <a:ext cx="18287994" cy="2756477"/>
            <a:chOff x="0" y="5020348"/>
            <a:chExt cx="12191996" cy="1837651"/>
          </a:xfrm>
        </p:grpSpPr>
        <p:sp>
          <p:nvSpPr>
            <p:cNvPr id="17205" name="Google Shape;17205;p1476"/>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206" name="Google Shape;17206;p1476"/>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7207" name="Google Shape;17207;p1476"/>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1746.xml><?xml version="1.0" encoding="utf-8"?>
<p:sldLayout xmlns:a="http://schemas.openxmlformats.org/drawingml/2006/main" xmlns:r="http://schemas.openxmlformats.org/officeDocument/2006/relationships" xmlns:p="http://schemas.openxmlformats.org/presentationml/2006/main" matchingName="1_Divider 11">
  <p:cSld name="1_Divider 11">
    <p:spTree>
      <p:nvGrpSpPr>
        <p:cNvPr id="1" name="Shape 17208"/>
        <p:cNvGrpSpPr/>
        <p:nvPr/>
      </p:nvGrpSpPr>
      <p:grpSpPr>
        <a:xfrm>
          <a:off x="0" y="0"/>
          <a:ext cx="0" cy="0"/>
          <a:chOff x="0" y="0"/>
          <a:chExt cx="0" cy="0"/>
        </a:xfrm>
      </p:grpSpPr>
      <p:grpSp>
        <p:nvGrpSpPr>
          <p:cNvPr id="17209" name="Google Shape;17209;p1477"/>
          <p:cNvGrpSpPr/>
          <p:nvPr/>
        </p:nvGrpSpPr>
        <p:grpSpPr>
          <a:xfrm>
            <a:off x="0" y="7530524"/>
            <a:ext cx="18287994" cy="2756477"/>
            <a:chOff x="0" y="5020348"/>
            <a:chExt cx="12191996" cy="1837651"/>
          </a:xfrm>
        </p:grpSpPr>
        <p:sp>
          <p:nvSpPr>
            <p:cNvPr id="17210" name="Google Shape;17210;p1477"/>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211" name="Google Shape;17211;p1477"/>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212" name="Google Shape;17212;p1477"/>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7213" name="Google Shape;17213;p1477"/>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7214" name="Google Shape;17214;p1477"/>
          <p:cNvSpPr txBox="1">
            <a:spLocks noGrp="1"/>
          </p:cNvSpPr>
          <p:nvPr>
            <p:ph type="title"/>
          </p:nvPr>
        </p:nvSpPr>
        <p:spPr>
          <a:xfrm>
            <a:off x="2119958" y="1052623"/>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215" name="Google Shape;17215;p1477"/>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747.xml><?xml version="1.0" encoding="utf-8"?>
<p:sldLayout xmlns:a="http://schemas.openxmlformats.org/drawingml/2006/main" xmlns:r="http://schemas.openxmlformats.org/officeDocument/2006/relationships" xmlns:p="http://schemas.openxmlformats.org/presentationml/2006/main" matchingName="1_Photo Slide 10">
  <p:cSld name="1_Photo Slide 10">
    <p:spTree>
      <p:nvGrpSpPr>
        <p:cNvPr id="1" name="Shape 17216"/>
        <p:cNvGrpSpPr/>
        <p:nvPr/>
      </p:nvGrpSpPr>
      <p:grpSpPr>
        <a:xfrm>
          <a:off x="0" y="0"/>
          <a:ext cx="0" cy="0"/>
          <a:chOff x="0" y="0"/>
          <a:chExt cx="0" cy="0"/>
        </a:xfrm>
      </p:grpSpPr>
      <p:sp>
        <p:nvSpPr>
          <p:cNvPr id="17217" name="Google Shape;17217;p1478"/>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7218" name="Google Shape;17218;p1478"/>
          <p:cNvCxnSpPr/>
          <p:nvPr/>
        </p:nvCxnSpPr>
        <p:spPr>
          <a:xfrm>
            <a:off x="685802"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7219" name="Google Shape;17219;p1478"/>
          <p:cNvGrpSpPr/>
          <p:nvPr/>
        </p:nvGrpSpPr>
        <p:grpSpPr>
          <a:xfrm>
            <a:off x="2" y="8069138"/>
            <a:ext cx="4211045" cy="1130843"/>
            <a:chOff x="0" y="5379424"/>
            <a:chExt cx="2807363" cy="753895"/>
          </a:xfrm>
        </p:grpSpPr>
        <p:sp>
          <p:nvSpPr>
            <p:cNvPr id="17220" name="Google Shape;17220;p1478"/>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221" name="Google Shape;17221;p1478"/>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grpSp>
      <p:pic>
        <p:nvPicPr>
          <p:cNvPr id="17222" name="Google Shape;17222;p1478"/>
          <p:cNvPicPr preferRelativeResize="0"/>
          <p:nvPr/>
        </p:nvPicPr>
        <p:blipFill rotWithShape="1">
          <a:blip r:embed="rId2">
            <a:alphaModFix/>
          </a:blip>
          <a:srcRect/>
          <a:stretch/>
        </p:blipFill>
        <p:spPr>
          <a:xfrm>
            <a:off x="770018" y="6578303"/>
            <a:ext cx="3037970" cy="1367910"/>
          </a:xfrm>
          <a:prstGeom prst="rect">
            <a:avLst/>
          </a:prstGeom>
          <a:noFill/>
          <a:ln>
            <a:noFill/>
          </a:ln>
        </p:spPr>
      </p:pic>
    </p:spTree>
  </p:cSld>
  <p:clrMapOvr>
    <a:masterClrMapping/>
  </p:clrMapOvr>
</p:sldLayout>
</file>

<file path=ppt/slideLayouts/slideLayout1748.xml><?xml version="1.0" encoding="utf-8"?>
<p:sldLayout xmlns:a="http://schemas.openxmlformats.org/drawingml/2006/main" xmlns:r="http://schemas.openxmlformats.org/officeDocument/2006/relationships" xmlns:p="http://schemas.openxmlformats.org/presentationml/2006/main" matchingName="1_Quotation 15">
  <p:cSld name="1_Quotation 15">
    <p:spTree>
      <p:nvGrpSpPr>
        <p:cNvPr id="1" name="Shape 17223"/>
        <p:cNvGrpSpPr/>
        <p:nvPr/>
      </p:nvGrpSpPr>
      <p:grpSpPr>
        <a:xfrm>
          <a:off x="0" y="0"/>
          <a:ext cx="0" cy="0"/>
          <a:chOff x="0" y="0"/>
          <a:chExt cx="0" cy="0"/>
        </a:xfrm>
      </p:grpSpPr>
      <p:sp>
        <p:nvSpPr>
          <p:cNvPr id="17224" name="Google Shape;17224;p1479"/>
          <p:cNvSpPr/>
          <p:nvPr/>
        </p:nvSpPr>
        <p:spPr>
          <a:xfrm>
            <a:off x="2141040" y="2081802"/>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225" name="Google Shape;17225;p1479"/>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226" name="Google Shape;17226;p1479"/>
          <p:cNvSpPr txBox="1">
            <a:spLocks noGrp="1"/>
          </p:cNvSpPr>
          <p:nvPr>
            <p:ph type="body" idx="1"/>
          </p:nvPr>
        </p:nvSpPr>
        <p:spPr>
          <a:xfrm>
            <a:off x="2141040" y="7511185"/>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227" name="Google Shape;17227;p1479"/>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7228" name="Google Shape;17228;p1479"/>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229" name="Google Shape;17229;p1479"/>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7230" name="Google Shape;17230;p1479"/>
          <p:cNvGrpSpPr/>
          <p:nvPr/>
        </p:nvGrpSpPr>
        <p:grpSpPr>
          <a:xfrm>
            <a:off x="10787318" y="0"/>
            <a:ext cx="7500690" cy="2138982"/>
            <a:chOff x="7191545" y="0"/>
            <a:chExt cx="5000460" cy="1425988"/>
          </a:xfrm>
        </p:grpSpPr>
        <p:pic>
          <p:nvPicPr>
            <p:cNvPr id="17231" name="Google Shape;17231;p147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232" name="Google Shape;17232;p1479"/>
            <p:cNvGrpSpPr/>
            <p:nvPr/>
          </p:nvGrpSpPr>
          <p:grpSpPr>
            <a:xfrm>
              <a:off x="7191545" y="0"/>
              <a:ext cx="5000460" cy="1425988"/>
              <a:chOff x="7191545" y="0"/>
              <a:chExt cx="5000460" cy="1425988"/>
            </a:xfrm>
          </p:grpSpPr>
          <p:sp>
            <p:nvSpPr>
              <p:cNvPr id="17233" name="Google Shape;17233;p147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234" name="Google Shape;17234;p147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7235" name="Google Shape;17235;p1479" descr="Open quotation mark with solid fill"/>
          <p:cNvPicPr preferRelativeResize="0"/>
          <p:nvPr/>
        </p:nvPicPr>
        <p:blipFill rotWithShape="1">
          <a:blip r:embed="rId3">
            <a:alphaModFix/>
          </a:blip>
          <a:srcRect/>
          <a:stretch/>
        </p:blipFill>
        <p:spPr>
          <a:xfrm>
            <a:off x="167269" y="204795"/>
            <a:ext cx="3055142" cy="3055142"/>
          </a:xfrm>
          <a:prstGeom prst="rect">
            <a:avLst/>
          </a:prstGeom>
          <a:noFill/>
          <a:ln>
            <a:noFill/>
          </a:ln>
        </p:spPr>
      </p:pic>
    </p:spTree>
  </p:cSld>
  <p:clrMapOvr>
    <a:masterClrMapping/>
  </p:clrMapOvr>
</p:sldLayout>
</file>

<file path=ppt/slideLayouts/slideLayout1749.xml><?xml version="1.0" encoding="utf-8"?>
<p:sldLayout xmlns:a="http://schemas.openxmlformats.org/drawingml/2006/main" xmlns:r="http://schemas.openxmlformats.org/officeDocument/2006/relationships" xmlns:p="http://schemas.openxmlformats.org/presentationml/2006/main" matchingName="1_Title and Content 13">
  <p:cSld name="1_Title and Content 13">
    <p:spTree>
      <p:nvGrpSpPr>
        <p:cNvPr id="1" name="Shape 17236"/>
        <p:cNvGrpSpPr/>
        <p:nvPr/>
      </p:nvGrpSpPr>
      <p:grpSpPr>
        <a:xfrm>
          <a:off x="0" y="0"/>
          <a:ext cx="0" cy="0"/>
          <a:chOff x="0" y="0"/>
          <a:chExt cx="0" cy="0"/>
        </a:xfrm>
      </p:grpSpPr>
      <p:grpSp>
        <p:nvGrpSpPr>
          <p:cNvPr id="17237" name="Google Shape;17237;p1480"/>
          <p:cNvGrpSpPr/>
          <p:nvPr/>
        </p:nvGrpSpPr>
        <p:grpSpPr>
          <a:xfrm>
            <a:off x="10787318" y="0"/>
            <a:ext cx="7500690" cy="2138982"/>
            <a:chOff x="7191545" y="0"/>
            <a:chExt cx="5000460" cy="1425988"/>
          </a:xfrm>
        </p:grpSpPr>
        <p:pic>
          <p:nvPicPr>
            <p:cNvPr id="17238" name="Google Shape;17238;p148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239" name="Google Shape;17239;p1480"/>
            <p:cNvGrpSpPr/>
            <p:nvPr/>
          </p:nvGrpSpPr>
          <p:grpSpPr>
            <a:xfrm>
              <a:off x="7191545" y="0"/>
              <a:ext cx="5000460" cy="1425988"/>
              <a:chOff x="7191545" y="0"/>
              <a:chExt cx="5000460" cy="1425988"/>
            </a:xfrm>
          </p:grpSpPr>
          <p:sp>
            <p:nvSpPr>
              <p:cNvPr id="17240" name="Google Shape;17240;p148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241" name="Google Shape;17241;p148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7242" name="Google Shape;17242;p1480"/>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243" name="Google Shape;17243;p1480"/>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244" name="Google Shape;17244;p1480"/>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7245" name="Google Shape;17245;p1480"/>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246" name="Google Shape;17246;p1480"/>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750.xml><?xml version="1.0" encoding="utf-8"?>
<p:sldLayout xmlns:a="http://schemas.openxmlformats.org/drawingml/2006/main" xmlns:r="http://schemas.openxmlformats.org/officeDocument/2006/relationships" xmlns:p="http://schemas.openxmlformats.org/presentationml/2006/main" matchingName="1_Two Content 9">
  <p:cSld name="1_Two Content 9">
    <p:spTree>
      <p:nvGrpSpPr>
        <p:cNvPr id="1" name="Shape 17247"/>
        <p:cNvGrpSpPr/>
        <p:nvPr/>
      </p:nvGrpSpPr>
      <p:grpSpPr>
        <a:xfrm>
          <a:off x="0" y="0"/>
          <a:ext cx="0" cy="0"/>
          <a:chOff x="0" y="0"/>
          <a:chExt cx="0" cy="0"/>
        </a:xfrm>
      </p:grpSpPr>
      <p:sp>
        <p:nvSpPr>
          <p:cNvPr id="17248" name="Google Shape;17248;p1481"/>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249" name="Google Shape;17249;p1481"/>
          <p:cNvSpPr txBox="1">
            <a:spLocks noGrp="1"/>
          </p:cNvSpPr>
          <p:nvPr>
            <p:ph type="body" idx="1"/>
          </p:nvPr>
        </p:nvSpPr>
        <p:spPr>
          <a:xfrm>
            <a:off x="914407"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7250" name="Google Shape;17250;p1481"/>
          <p:cNvGrpSpPr/>
          <p:nvPr/>
        </p:nvGrpSpPr>
        <p:grpSpPr>
          <a:xfrm>
            <a:off x="10787318" y="0"/>
            <a:ext cx="7500690" cy="2138982"/>
            <a:chOff x="7191545" y="0"/>
            <a:chExt cx="5000460" cy="1425988"/>
          </a:xfrm>
        </p:grpSpPr>
        <p:pic>
          <p:nvPicPr>
            <p:cNvPr id="17251" name="Google Shape;17251;p1481"/>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252" name="Google Shape;17252;p1481"/>
            <p:cNvGrpSpPr/>
            <p:nvPr/>
          </p:nvGrpSpPr>
          <p:grpSpPr>
            <a:xfrm>
              <a:off x="7191545" y="0"/>
              <a:ext cx="5000460" cy="1425988"/>
              <a:chOff x="7191545" y="0"/>
              <a:chExt cx="5000460" cy="1425988"/>
            </a:xfrm>
          </p:grpSpPr>
          <p:sp>
            <p:nvSpPr>
              <p:cNvPr id="17253" name="Google Shape;17253;p1481"/>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254" name="Google Shape;17254;p1481"/>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7255" name="Google Shape;17255;p1481"/>
          <p:cNvSpPr txBox="1">
            <a:spLocks noGrp="1"/>
          </p:cNvSpPr>
          <p:nvPr>
            <p:ph type="body" idx="2"/>
          </p:nvPr>
        </p:nvSpPr>
        <p:spPr>
          <a:xfrm>
            <a:off x="9258302"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256" name="Google Shape;17256;p1481"/>
          <p:cNvSpPr txBox="1">
            <a:spLocks noGrp="1"/>
          </p:cNvSpPr>
          <p:nvPr>
            <p:ph type="sldNum" idx="12"/>
          </p:nvPr>
        </p:nvSpPr>
        <p:spPr>
          <a:xfrm>
            <a:off x="13258790"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7257" name="Google Shape;17257;p1481"/>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258" name="Google Shape;17258;p1481"/>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751.xml><?xml version="1.0" encoding="utf-8"?>
<p:sldLayout xmlns:a="http://schemas.openxmlformats.org/drawingml/2006/main" xmlns:r="http://schemas.openxmlformats.org/officeDocument/2006/relationships" xmlns:p="http://schemas.openxmlformats.org/presentationml/2006/main" matchingName="1_Comparison 8">
  <p:cSld name="1_Comparison 8">
    <p:spTree>
      <p:nvGrpSpPr>
        <p:cNvPr id="1" name="Shape 17259"/>
        <p:cNvGrpSpPr/>
        <p:nvPr/>
      </p:nvGrpSpPr>
      <p:grpSpPr>
        <a:xfrm>
          <a:off x="0" y="0"/>
          <a:ext cx="0" cy="0"/>
          <a:chOff x="0" y="0"/>
          <a:chExt cx="0" cy="0"/>
        </a:xfrm>
      </p:grpSpPr>
      <p:grpSp>
        <p:nvGrpSpPr>
          <p:cNvPr id="17260" name="Google Shape;17260;p1482"/>
          <p:cNvGrpSpPr/>
          <p:nvPr/>
        </p:nvGrpSpPr>
        <p:grpSpPr>
          <a:xfrm>
            <a:off x="10787318" y="0"/>
            <a:ext cx="7500690" cy="2138982"/>
            <a:chOff x="7191545" y="0"/>
            <a:chExt cx="5000460" cy="1425988"/>
          </a:xfrm>
        </p:grpSpPr>
        <p:pic>
          <p:nvPicPr>
            <p:cNvPr id="17261" name="Google Shape;17261;p148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262" name="Google Shape;17262;p1482"/>
            <p:cNvGrpSpPr/>
            <p:nvPr/>
          </p:nvGrpSpPr>
          <p:grpSpPr>
            <a:xfrm>
              <a:off x="7191545" y="0"/>
              <a:ext cx="5000460" cy="1425988"/>
              <a:chOff x="7191545" y="0"/>
              <a:chExt cx="5000460" cy="1425988"/>
            </a:xfrm>
          </p:grpSpPr>
          <p:sp>
            <p:nvSpPr>
              <p:cNvPr id="17263" name="Google Shape;17263;p148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264" name="Google Shape;17264;p148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7265" name="Google Shape;17265;p1482"/>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266" name="Google Shape;17266;p1482"/>
          <p:cNvSpPr txBox="1">
            <a:spLocks noGrp="1"/>
          </p:cNvSpPr>
          <p:nvPr>
            <p:ph type="body" idx="1"/>
          </p:nvPr>
        </p:nvSpPr>
        <p:spPr>
          <a:xfrm>
            <a:off x="914406" y="2521740"/>
            <a:ext cx="8081960"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267" name="Google Shape;17267;p1482"/>
          <p:cNvSpPr txBox="1">
            <a:spLocks noGrp="1"/>
          </p:cNvSpPr>
          <p:nvPr>
            <p:ph type="body" idx="2"/>
          </p:nvPr>
        </p:nvSpPr>
        <p:spPr>
          <a:xfrm>
            <a:off x="914406" y="3757609"/>
            <a:ext cx="8081960" cy="5526875"/>
          </a:xfrm>
          <a:prstGeom prst="rect">
            <a:avLst/>
          </a:prstGeom>
          <a:solidFill>
            <a:srgbClr val="F3F6FB"/>
          </a:solidFill>
          <a:ln>
            <a:noFill/>
          </a:ln>
        </p:spPr>
        <p:txBody>
          <a:bodyPr spcFirstLastPara="1" wrap="square" lIns="182850" tIns="0" rIns="182850" bIns="0" anchor="t" anchorCtr="0">
            <a:norm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268" name="Google Shape;17268;p1482"/>
          <p:cNvSpPr txBox="1">
            <a:spLocks noGrp="1"/>
          </p:cNvSpPr>
          <p:nvPr>
            <p:ph type="body" idx="3"/>
          </p:nvPr>
        </p:nvSpPr>
        <p:spPr>
          <a:xfrm>
            <a:off x="9258302" y="2521740"/>
            <a:ext cx="8115305"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269" name="Google Shape;17269;p1482"/>
          <p:cNvSpPr txBox="1">
            <a:spLocks noGrp="1"/>
          </p:cNvSpPr>
          <p:nvPr>
            <p:ph type="body" idx="4"/>
          </p:nvPr>
        </p:nvSpPr>
        <p:spPr>
          <a:xfrm>
            <a:off x="9258302" y="3757609"/>
            <a:ext cx="8115305" cy="5526875"/>
          </a:xfrm>
          <a:prstGeom prst="rect">
            <a:avLst/>
          </a:prstGeom>
          <a:solidFill>
            <a:srgbClr val="F3F6FB"/>
          </a:solidFill>
          <a:ln>
            <a:noFill/>
          </a:ln>
        </p:spPr>
        <p:txBody>
          <a:bodyPr spcFirstLastPara="1" wrap="square" lIns="182850" tIns="0" rIns="182850" bIns="0" anchor="t" anchorCtr="0">
            <a:no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270" name="Google Shape;17270;p1482"/>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7271" name="Google Shape;17271;p1482"/>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272" name="Google Shape;17272;p1482"/>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752.xml><?xml version="1.0" encoding="utf-8"?>
<p:sldLayout xmlns:a="http://schemas.openxmlformats.org/drawingml/2006/main" xmlns:r="http://schemas.openxmlformats.org/officeDocument/2006/relationships" xmlns:p="http://schemas.openxmlformats.org/presentationml/2006/main" matchingName="1_Title Only 8">
  <p:cSld name="1_Title Only 8">
    <p:spTree>
      <p:nvGrpSpPr>
        <p:cNvPr id="1" name="Shape 17273"/>
        <p:cNvGrpSpPr/>
        <p:nvPr/>
      </p:nvGrpSpPr>
      <p:grpSpPr>
        <a:xfrm>
          <a:off x="0" y="0"/>
          <a:ext cx="0" cy="0"/>
          <a:chOff x="0" y="0"/>
          <a:chExt cx="0" cy="0"/>
        </a:xfrm>
      </p:grpSpPr>
      <p:grpSp>
        <p:nvGrpSpPr>
          <p:cNvPr id="17274" name="Google Shape;17274;p1483"/>
          <p:cNvGrpSpPr/>
          <p:nvPr/>
        </p:nvGrpSpPr>
        <p:grpSpPr>
          <a:xfrm>
            <a:off x="10787318" y="0"/>
            <a:ext cx="7500690" cy="2138982"/>
            <a:chOff x="7191545" y="0"/>
            <a:chExt cx="5000460" cy="1425988"/>
          </a:xfrm>
        </p:grpSpPr>
        <p:pic>
          <p:nvPicPr>
            <p:cNvPr id="17275" name="Google Shape;17275;p1483"/>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276" name="Google Shape;17276;p1483"/>
            <p:cNvGrpSpPr/>
            <p:nvPr/>
          </p:nvGrpSpPr>
          <p:grpSpPr>
            <a:xfrm>
              <a:off x="7191545" y="0"/>
              <a:ext cx="5000460" cy="1425988"/>
              <a:chOff x="7191545" y="0"/>
              <a:chExt cx="5000460" cy="1425988"/>
            </a:xfrm>
          </p:grpSpPr>
          <p:sp>
            <p:nvSpPr>
              <p:cNvPr id="17277" name="Google Shape;17277;p1483"/>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278" name="Google Shape;17278;p1483"/>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7279" name="Google Shape;17279;p1483"/>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280" name="Google Shape;17280;p1483"/>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7281" name="Google Shape;17281;p1483"/>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282" name="Google Shape;17282;p1483"/>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753.xml><?xml version="1.0" encoding="utf-8"?>
<p:sldLayout xmlns:a="http://schemas.openxmlformats.org/drawingml/2006/main" xmlns:r="http://schemas.openxmlformats.org/officeDocument/2006/relationships" xmlns:p="http://schemas.openxmlformats.org/presentationml/2006/main" matchingName="1_End 9">
  <p:cSld name="1_End 9">
    <p:spTree>
      <p:nvGrpSpPr>
        <p:cNvPr id="1" name="Shape 17283"/>
        <p:cNvGrpSpPr/>
        <p:nvPr/>
      </p:nvGrpSpPr>
      <p:grpSpPr>
        <a:xfrm>
          <a:off x="0" y="0"/>
          <a:ext cx="0" cy="0"/>
          <a:chOff x="0" y="0"/>
          <a:chExt cx="0" cy="0"/>
        </a:xfrm>
      </p:grpSpPr>
      <p:grpSp>
        <p:nvGrpSpPr>
          <p:cNvPr id="17284" name="Google Shape;17284;p1484"/>
          <p:cNvGrpSpPr/>
          <p:nvPr/>
        </p:nvGrpSpPr>
        <p:grpSpPr>
          <a:xfrm>
            <a:off x="0" y="0"/>
            <a:ext cx="18287994" cy="3223245"/>
            <a:chOff x="0" y="0"/>
            <a:chExt cx="12191996" cy="2148830"/>
          </a:xfrm>
        </p:grpSpPr>
        <p:sp>
          <p:nvSpPr>
            <p:cNvPr id="17285" name="Google Shape;17285;p1484"/>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286" name="Google Shape;17286;p1484"/>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sp>
        <p:nvSpPr>
          <p:cNvPr id="17287" name="Google Shape;17287;p1484"/>
          <p:cNvSpPr/>
          <p:nvPr/>
        </p:nvSpPr>
        <p:spPr>
          <a:xfrm>
            <a:off x="1353549" y="2276542"/>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288" name="Google Shape;17288;p1484"/>
          <p:cNvSpPr txBox="1">
            <a:spLocks noGrp="1"/>
          </p:cNvSpPr>
          <p:nvPr>
            <p:ph type="body" idx="1"/>
          </p:nvPr>
        </p:nvSpPr>
        <p:spPr>
          <a:xfrm>
            <a:off x="1828796" y="5143502"/>
            <a:ext cx="8373974" cy="2120342"/>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289" name="Google Shape;17289;p1484"/>
          <p:cNvSpPr txBox="1">
            <a:spLocks noGrp="1"/>
          </p:cNvSpPr>
          <p:nvPr>
            <p:ph type="title"/>
          </p:nvPr>
        </p:nvSpPr>
        <p:spPr>
          <a:xfrm>
            <a:off x="1828796" y="2831229"/>
            <a:ext cx="8373974" cy="161739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7290" name="Google Shape;17290;p1484"/>
          <p:cNvPicPr preferRelativeResize="0"/>
          <p:nvPr/>
        </p:nvPicPr>
        <p:blipFill rotWithShape="1">
          <a:blip r:embed="rId2">
            <a:alphaModFix/>
          </a:blip>
          <a:srcRect/>
          <a:stretch/>
        </p:blipFill>
        <p:spPr>
          <a:xfrm>
            <a:off x="1353549" y="342557"/>
            <a:ext cx="3037970" cy="1367910"/>
          </a:xfrm>
          <a:prstGeom prst="rect">
            <a:avLst/>
          </a:prstGeom>
          <a:noFill/>
          <a:ln>
            <a:noFill/>
          </a:ln>
        </p:spPr>
      </p:pic>
    </p:spTree>
  </p:cSld>
  <p:clrMapOvr>
    <a:masterClrMapping/>
  </p:clrMapOvr>
</p:sldLayout>
</file>

<file path=ppt/slideLayouts/slideLayout1754.xml><?xml version="1.0" encoding="utf-8"?>
<p:sldLayout xmlns:a="http://schemas.openxmlformats.org/drawingml/2006/main" xmlns:r="http://schemas.openxmlformats.org/officeDocument/2006/relationships" xmlns:p="http://schemas.openxmlformats.org/presentationml/2006/main" matchingName="1_Blank 7">
  <p:cSld name="1_Blank 7">
    <p:spTree>
      <p:nvGrpSpPr>
        <p:cNvPr id="1" name="Shape 17291"/>
        <p:cNvGrpSpPr/>
        <p:nvPr/>
      </p:nvGrpSpPr>
      <p:grpSpPr>
        <a:xfrm>
          <a:off x="0" y="0"/>
          <a:ext cx="0" cy="0"/>
          <a:chOff x="0" y="0"/>
          <a:chExt cx="0" cy="0"/>
        </a:xfrm>
      </p:grpSpPr>
      <p:sp>
        <p:nvSpPr>
          <p:cNvPr id="17292" name="Google Shape;17292;p1485"/>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7293" name="Google Shape;17293;p1485"/>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294" name="Google Shape;17294;p1485"/>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7295" name="Google Shape;17295;p1485"/>
          <p:cNvGrpSpPr/>
          <p:nvPr/>
        </p:nvGrpSpPr>
        <p:grpSpPr>
          <a:xfrm>
            <a:off x="10787318" y="0"/>
            <a:ext cx="7500690" cy="2138982"/>
            <a:chOff x="7191545" y="0"/>
            <a:chExt cx="5000460" cy="1425988"/>
          </a:xfrm>
        </p:grpSpPr>
        <p:pic>
          <p:nvPicPr>
            <p:cNvPr id="17296" name="Google Shape;17296;p1485"/>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297" name="Google Shape;17297;p1485"/>
            <p:cNvGrpSpPr/>
            <p:nvPr/>
          </p:nvGrpSpPr>
          <p:grpSpPr>
            <a:xfrm>
              <a:off x="7191545" y="0"/>
              <a:ext cx="5000460" cy="1425988"/>
              <a:chOff x="7191545" y="0"/>
              <a:chExt cx="5000460" cy="1425988"/>
            </a:xfrm>
          </p:grpSpPr>
          <p:sp>
            <p:nvSpPr>
              <p:cNvPr id="17298" name="Google Shape;17298;p1485"/>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299" name="Google Shape;17299;p1485"/>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Tree>
  </p:cSld>
  <p:clrMapOvr>
    <a:masterClrMapping/>
  </p:clrMapOvr>
</p:sldLayout>
</file>

<file path=ppt/slideLayouts/slideLayout1755.xml><?xml version="1.0" encoding="utf-8"?>
<p:sldLayout xmlns:a="http://schemas.openxmlformats.org/drawingml/2006/main" xmlns:r="http://schemas.openxmlformats.org/officeDocument/2006/relationships" xmlns:p="http://schemas.openxmlformats.org/presentationml/2006/main" matchingName="4_Quotation 3">
  <p:cSld name="4_Quotation 3">
    <p:spTree>
      <p:nvGrpSpPr>
        <p:cNvPr id="1" name="Shape 17300"/>
        <p:cNvGrpSpPr/>
        <p:nvPr/>
      </p:nvGrpSpPr>
      <p:grpSpPr>
        <a:xfrm>
          <a:off x="0" y="0"/>
          <a:ext cx="0" cy="0"/>
          <a:chOff x="0" y="0"/>
          <a:chExt cx="0" cy="0"/>
        </a:xfrm>
      </p:grpSpPr>
      <p:sp>
        <p:nvSpPr>
          <p:cNvPr id="17301" name="Google Shape;17301;p1486"/>
          <p:cNvSpPr/>
          <p:nvPr/>
        </p:nvSpPr>
        <p:spPr>
          <a:xfrm>
            <a:off x="2141040" y="2081802"/>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302" name="Google Shape;17302;p1486"/>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303" name="Google Shape;17303;p1486"/>
          <p:cNvSpPr txBox="1">
            <a:spLocks noGrp="1"/>
          </p:cNvSpPr>
          <p:nvPr>
            <p:ph type="body" idx="1"/>
          </p:nvPr>
        </p:nvSpPr>
        <p:spPr>
          <a:xfrm>
            <a:off x="2141040" y="7511185"/>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304" name="Google Shape;17304;p1486"/>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7305" name="Google Shape;17305;p1486"/>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306" name="Google Shape;17306;p1486"/>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7307" name="Google Shape;17307;p1486"/>
          <p:cNvGrpSpPr/>
          <p:nvPr/>
        </p:nvGrpSpPr>
        <p:grpSpPr>
          <a:xfrm>
            <a:off x="10787318" y="0"/>
            <a:ext cx="7500690" cy="2138982"/>
            <a:chOff x="7191545" y="0"/>
            <a:chExt cx="5000460" cy="1425988"/>
          </a:xfrm>
        </p:grpSpPr>
        <p:pic>
          <p:nvPicPr>
            <p:cNvPr id="17308" name="Google Shape;17308;p1486"/>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309" name="Google Shape;17309;p1486"/>
            <p:cNvGrpSpPr/>
            <p:nvPr/>
          </p:nvGrpSpPr>
          <p:grpSpPr>
            <a:xfrm>
              <a:off x="7191545" y="0"/>
              <a:ext cx="5000460" cy="1425988"/>
              <a:chOff x="7191545" y="0"/>
              <a:chExt cx="5000460" cy="1425988"/>
            </a:xfrm>
          </p:grpSpPr>
          <p:sp>
            <p:nvSpPr>
              <p:cNvPr id="17310" name="Google Shape;17310;p1486"/>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311" name="Google Shape;17311;p1486"/>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7312" name="Google Shape;17312;p1486" descr="Open quotation mark with solid fill"/>
          <p:cNvPicPr preferRelativeResize="0"/>
          <p:nvPr/>
        </p:nvPicPr>
        <p:blipFill rotWithShape="1">
          <a:blip r:embed="rId3">
            <a:alphaModFix/>
          </a:blip>
          <a:srcRect/>
          <a:stretch/>
        </p:blipFill>
        <p:spPr>
          <a:xfrm>
            <a:off x="167269" y="204795"/>
            <a:ext cx="3055142" cy="3055142"/>
          </a:xfrm>
          <a:prstGeom prst="rect">
            <a:avLst/>
          </a:prstGeom>
          <a:noFill/>
          <a:ln>
            <a:noFill/>
          </a:ln>
        </p:spPr>
      </p:pic>
    </p:spTree>
  </p:cSld>
  <p:clrMapOvr>
    <a:masterClrMapping/>
  </p:clrMapOvr>
</p:sldLayout>
</file>

<file path=ppt/slideLayouts/slideLayout1756.xml><?xml version="1.0" encoding="utf-8"?>
<p:sldLayout xmlns:a="http://schemas.openxmlformats.org/drawingml/2006/main" xmlns:r="http://schemas.openxmlformats.org/officeDocument/2006/relationships" xmlns:p="http://schemas.openxmlformats.org/presentationml/2006/main" matchingName="TITLE" type="title">
  <p:cSld name="TITLE">
    <p:spTree>
      <p:nvGrpSpPr>
        <p:cNvPr id="1" name="Shape 17313"/>
        <p:cNvGrpSpPr/>
        <p:nvPr/>
      </p:nvGrpSpPr>
      <p:grpSpPr>
        <a:xfrm>
          <a:off x="0" y="0"/>
          <a:ext cx="0" cy="0"/>
          <a:chOff x="0" y="0"/>
          <a:chExt cx="0" cy="0"/>
        </a:xfrm>
      </p:grpSpPr>
      <p:sp>
        <p:nvSpPr>
          <p:cNvPr id="17314" name="Google Shape;17314;p1487"/>
          <p:cNvSpPr txBox="1">
            <a:spLocks noGrp="1"/>
          </p:cNvSpPr>
          <p:nvPr>
            <p:ph type="ctrTitle"/>
          </p:nvPr>
        </p:nvSpPr>
        <p:spPr>
          <a:xfrm>
            <a:off x="2286005" y="1683543"/>
            <a:ext cx="13716000" cy="3581397"/>
          </a:xfrm>
          <a:prstGeom prst="rect">
            <a:avLst/>
          </a:prstGeom>
          <a:noFill/>
          <a:ln>
            <a:noFill/>
          </a:ln>
        </p:spPr>
        <p:txBody>
          <a:bodyPr spcFirstLastPara="1" wrap="square" lIns="91400" tIns="45700" rIns="91400" bIns="45700" anchor="b" anchorCtr="1">
            <a:noAutofit/>
          </a:bodyPr>
          <a:lstStyle>
            <a:lvl1pPr lvl="0" algn="ctr">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315" name="Google Shape;17315;p1487"/>
          <p:cNvSpPr txBox="1">
            <a:spLocks noGrp="1"/>
          </p:cNvSpPr>
          <p:nvPr>
            <p:ph type="subTitle" idx="1"/>
          </p:nvPr>
        </p:nvSpPr>
        <p:spPr>
          <a:xfrm>
            <a:off x="2286005" y="5403061"/>
            <a:ext cx="13716000" cy="2483637"/>
          </a:xfrm>
          <a:prstGeom prst="rect">
            <a:avLst/>
          </a:prstGeom>
          <a:noFill/>
          <a:ln>
            <a:noFill/>
          </a:ln>
        </p:spPr>
        <p:txBody>
          <a:bodyPr spcFirstLastPara="1" wrap="square" lIns="91400" tIns="45700" rIns="91400" bIns="45700" anchor="t" anchorCtr="1">
            <a:noAutofit/>
          </a:bodyPr>
          <a:lstStyle>
            <a:lvl1pPr lvl="0" algn="ctr">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17316" name="Google Shape;17316;p1487"/>
          <p:cNvSpPr txBox="1">
            <a:spLocks noGrp="1"/>
          </p:cNvSpPr>
          <p:nvPr>
            <p:ph type="dt" idx="10"/>
          </p:nvPr>
        </p:nvSpPr>
        <p:spPr>
          <a:xfrm>
            <a:off x="0" y="0"/>
            <a:ext cx="4500000" cy="4500000"/>
          </a:xfrm>
          <a:prstGeom prst="rect">
            <a:avLst/>
          </a:prstGeom>
          <a:noFill/>
          <a:ln>
            <a:noFill/>
          </a:ln>
        </p:spPr>
        <p:txBody>
          <a:bodyPr spcFirstLastPara="1" wrap="square" lIns="91400" tIns="45700" rIns="91400"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7317" name="Google Shape;17317;p1487"/>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318" name="Google Shape;17318;p1487"/>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757.xml><?xml version="1.0" encoding="utf-8"?>
<p:sldLayout xmlns:a="http://schemas.openxmlformats.org/drawingml/2006/main" xmlns:r="http://schemas.openxmlformats.org/officeDocument/2006/relationships" xmlns:p="http://schemas.openxmlformats.org/presentationml/2006/main" matchingName="3_Title Slide_Yale Blue">
  <p:cSld name="3_Title Slide_Yale Blue">
    <p:spTree>
      <p:nvGrpSpPr>
        <p:cNvPr id="1" name="Shape 17319"/>
        <p:cNvGrpSpPr/>
        <p:nvPr/>
      </p:nvGrpSpPr>
      <p:grpSpPr>
        <a:xfrm>
          <a:off x="0" y="0"/>
          <a:ext cx="0" cy="0"/>
          <a:chOff x="0" y="0"/>
          <a:chExt cx="0" cy="0"/>
        </a:xfrm>
      </p:grpSpPr>
      <p:sp>
        <p:nvSpPr>
          <p:cNvPr id="17320" name="Google Shape;17320;p1488"/>
          <p:cNvSpPr txBox="1">
            <a:spLocks noGrp="1"/>
          </p:cNvSpPr>
          <p:nvPr>
            <p:ph type="body" idx="1"/>
          </p:nvPr>
        </p:nvSpPr>
        <p:spPr>
          <a:xfrm>
            <a:off x="4239836" y="8101287"/>
            <a:ext cx="12267920" cy="715668"/>
          </a:xfrm>
          <a:prstGeom prst="rect">
            <a:avLst/>
          </a:prstGeom>
          <a:noFill/>
          <a:ln>
            <a:noFill/>
          </a:ln>
        </p:spPr>
        <p:txBody>
          <a:bodyPr spcFirstLastPara="1" wrap="square" lIns="91400" tIns="45700" rIns="91400" bIns="45700" anchor="t" anchorCtr="0">
            <a:spAutoFit/>
          </a:bodyPr>
          <a:lstStyle>
            <a:lvl1pPr marL="457200" lvl="0" indent="-228600" algn="r">
              <a:lnSpc>
                <a:spcPct val="100000"/>
              </a:lnSpc>
              <a:spcBef>
                <a:spcPts val="1500"/>
              </a:spcBef>
              <a:spcAft>
                <a:spcPts val="0"/>
              </a:spcAft>
              <a:buSzPts val="2400"/>
              <a:buNone/>
              <a:defRPr sz="2801">
                <a:solidFill>
                  <a:srgbClr val="616364"/>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321" name="Google Shape;17321;p1488"/>
          <p:cNvSpPr txBox="1">
            <a:spLocks noGrp="1"/>
          </p:cNvSpPr>
          <p:nvPr>
            <p:ph type="title"/>
          </p:nvPr>
        </p:nvSpPr>
        <p:spPr>
          <a:xfrm>
            <a:off x="4239836" y="2710721"/>
            <a:ext cx="12267920" cy="244419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00314C"/>
              </a:buClr>
              <a:buSzPts val="8000"/>
              <a:buFont typeface="Verdana"/>
              <a:buNone/>
              <a:defRPr sz="8001">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322" name="Google Shape;17322;p1488"/>
          <p:cNvSpPr txBox="1">
            <a:spLocks noGrp="1"/>
          </p:cNvSpPr>
          <p:nvPr>
            <p:ph type="dt" idx="10"/>
          </p:nvPr>
        </p:nvSpPr>
        <p:spPr>
          <a:xfrm>
            <a:off x="0" y="0"/>
            <a:ext cx="4500000" cy="4500000"/>
          </a:xfrm>
          <a:prstGeom prst="rect">
            <a:avLst/>
          </a:prstGeom>
          <a:noFill/>
          <a:ln>
            <a:noFill/>
          </a:ln>
        </p:spPr>
        <p:txBody>
          <a:bodyPr spcFirstLastPara="1" wrap="square" lIns="91400" tIns="45700" rIns="91400"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7323" name="Google Shape;17323;p1488"/>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324" name="Google Shape;17324;p1488"/>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7325" name="Google Shape;17325;p1488"/>
          <p:cNvSpPr/>
          <p:nvPr/>
        </p:nvSpPr>
        <p:spPr>
          <a:xfrm rot="10799991">
            <a:off x="-29" y="3000350"/>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sp>
        <p:nvSpPr>
          <p:cNvPr id="17326" name="Google Shape;17326;p1488"/>
          <p:cNvSpPr/>
          <p:nvPr/>
        </p:nvSpPr>
        <p:spPr>
          <a:xfrm>
            <a:off x="0" y="9172575"/>
            <a:ext cx="18287994" cy="1114425"/>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sp>
        <p:nvSpPr>
          <p:cNvPr id="17327" name="Google Shape;17327;p1488"/>
          <p:cNvSpPr txBox="1">
            <a:spLocks noGrp="1"/>
          </p:cNvSpPr>
          <p:nvPr>
            <p:ph type="body" idx="2"/>
          </p:nvPr>
        </p:nvSpPr>
        <p:spPr>
          <a:xfrm>
            <a:off x="4239836" y="5171095"/>
            <a:ext cx="12267920" cy="1069971"/>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4800">
                <a:solidFill>
                  <a:srgbClr val="00314C"/>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7328" name="Google Shape;17328;p1488"/>
          <p:cNvPicPr preferRelativeResize="0"/>
          <p:nvPr/>
        </p:nvPicPr>
        <p:blipFill rotWithShape="1">
          <a:blip r:embed="rId2">
            <a:alphaModFix/>
          </a:blip>
          <a:srcRect/>
          <a:stretch/>
        </p:blipFill>
        <p:spPr>
          <a:xfrm>
            <a:off x="4244747" y="6267500"/>
            <a:ext cx="6593939" cy="1710248"/>
          </a:xfrm>
          <a:prstGeom prst="rect">
            <a:avLst/>
          </a:prstGeom>
          <a:noFill/>
          <a:ln>
            <a:noFill/>
          </a:ln>
        </p:spPr>
      </p:pic>
    </p:spTree>
  </p:cSld>
  <p:clrMapOvr>
    <a:masterClrMapping/>
  </p:clrMapOvr>
</p:sldLayout>
</file>

<file path=ppt/slideLayouts/slideLayout1758.xml><?xml version="1.0" encoding="utf-8"?>
<p:sldLayout xmlns:a="http://schemas.openxmlformats.org/drawingml/2006/main" xmlns:r="http://schemas.openxmlformats.org/officeDocument/2006/relationships" xmlns:p="http://schemas.openxmlformats.org/presentationml/2006/main" matchingName="3_Title Slide_Yale Blue 2">
  <p:cSld name="3_Title Slide_Yale Blue 2">
    <p:spTree>
      <p:nvGrpSpPr>
        <p:cNvPr id="1" name="Shape 17329"/>
        <p:cNvGrpSpPr/>
        <p:nvPr/>
      </p:nvGrpSpPr>
      <p:grpSpPr>
        <a:xfrm>
          <a:off x="0" y="0"/>
          <a:ext cx="0" cy="0"/>
          <a:chOff x="0" y="0"/>
          <a:chExt cx="0" cy="0"/>
        </a:xfrm>
      </p:grpSpPr>
      <p:sp>
        <p:nvSpPr>
          <p:cNvPr id="17330" name="Google Shape;17330;p1489"/>
          <p:cNvSpPr txBox="1">
            <a:spLocks noGrp="1"/>
          </p:cNvSpPr>
          <p:nvPr>
            <p:ph type="body" idx="1"/>
          </p:nvPr>
        </p:nvSpPr>
        <p:spPr>
          <a:xfrm>
            <a:off x="4239836" y="8101287"/>
            <a:ext cx="12267920" cy="715668"/>
          </a:xfrm>
          <a:prstGeom prst="rect">
            <a:avLst/>
          </a:prstGeom>
          <a:noFill/>
          <a:ln>
            <a:noFill/>
          </a:ln>
        </p:spPr>
        <p:txBody>
          <a:bodyPr spcFirstLastPara="1" wrap="square" lIns="91400" tIns="45700" rIns="91400" bIns="45700" anchor="t" anchorCtr="0">
            <a:spAutoFit/>
          </a:bodyPr>
          <a:lstStyle>
            <a:lvl1pPr marL="457200" lvl="0" indent="-228600" algn="r">
              <a:lnSpc>
                <a:spcPct val="100000"/>
              </a:lnSpc>
              <a:spcBef>
                <a:spcPts val="1500"/>
              </a:spcBef>
              <a:spcAft>
                <a:spcPts val="0"/>
              </a:spcAft>
              <a:buSzPts val="2400"/>
              <a:buNone/>
              <a:defRPr sz="2801">
                <a:solidFill>
                  <a:srgbClr val="616364"/>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331" name="Google Shape;17331;p1489"/>
          <p:cNvSpPr txBox="1">
            <a:spLocks noGrp="1"/>
          </p:cNvSpPr>
          <p:nvPr>
            <p:ph type="title"/>
          </p:nvPr>
        </p:nvSpPr>
        <p:spPr>
          <a:xfrm>
            <a:off x="4239836" y="2710721"/>
            <a:ext cx="12267920" cy="244419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00314C"/>
              </a:buClr>
              <a:buSzPts val="8000"/>
              <a:buFont typeface="Verdana"/>
              <a:buNone/>
              <a:defRPr sz="8001">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332" name="Google Shape;17332;p1489"/>
          <p:cNvSpPr txBox="1">
            <a:spLocks noGrp="1"/>
          </p:cNvSpPr>
          <p:nvPr>
            <p:ph type="dt" idx="10"/>
          </p:nvPr>
        </p:nvSpPr>
        <p:spPr>
          <a:xfrm>
            <a:off x="0" y="0"/>
            <a:ext cx="4500000" cy="4500000"/>
          </a:xfrm>
          <a:prstGeom prst="rect">
            <a:avLst/>
          </a:prstGeom>
          <a:noFill/>
          <a:ln>
            <a:noFill/>
          </a:ln>
        </p:spPr>
        <p:txBody>
          <a:bodyPr spcFirstLastPara="1" wrap="square" lIns="91400" tIns="45700" rIns="91400"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7333" name="Google Shape;17333;p1489"/>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334" name="Google Shape;17334;p1489"/>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7335" name="Google Shape;17335;p1489"/>
          <p:cNvSpPr/>
          <p:nvPr/>
        </p:nvSpPr>
        <p:spPr>
          <a:xfrm rot="10799991">
            <a:off x="-29" y="3000350"/>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sp>
        <p:nvSpPr>
          <p:cNvPr id="17336" name="Google Shape;17336;p1489"/>
          <p:cNvSpPr/>
          <p:nvPr/>
        </p:nvSpPr>
        <p:spPr>
          <a:xfrm>
            <a:off x="0" y="9172575"/>
            <a:ext cx="18287994" cy="1114425"/>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sp>
        <p:nvSpPr>
          <p:cNvPr id="17337" name="Google Shape;17337;p1489"/>
          <p:cNvSpPr txBox="1">
            <a:spLocks noGrp="1"/>
          </p:cNvSpPr>
          <p:nvPr>
            <p:ph type="body" idx="2"/>
          </p:nvPr>
        </p:nvSpPr>
        <p:spPr>
          <a:xfrm>
            <a:off x="4239836" y="5171095"/>
            <a:ext cx="12267920" cy="1069971"/>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4800">
                <a:solidFill>
                  <a:srgbClr val="00314C"/>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7338" name="Google Shape;17338;p1489"/>
          <p:cNvPicPr preferRelativeResize="0"/>
          <p:nvPr/>
        </p:nvPicPr>
        <p:blipFill rotWithShape="1">
          <a:blip r:embed="rId2">
            <a:alphaModFix/>
          </a:blip>
          <a:srcRect/>
          <a:stretch/>
        </p:blipFill>
        <p:spPr>
          <a:xfrm>
            <a:off x="4244747" y="6267500"/>
            <a:ext cx="6593939" cy="1710248"/>
          </a:xfrm>
          <a:prstGeom prst="rect">
            <a:avLst/>
          </a:prstGeom>
          <a:noFill/>
          <a:ln>
            <a:noFill/>
          </a:ln>
        </p:spPr>
      </p:pic>
    </p:spTree>
  </p:cSld>
  <p:clrMapOvr>
    <a:masterClrMapping/>
  </p:clrMapOvr>
</p:sldLayout>
</file>

<file path=ppt/slideLayouts/slideLayout1759.xml><?xml version="1.0" encoding="utf-8"?>
<p:sldLayout xmlns:a="http://schemas.openxmlformats.org/drawingml/2006/main" xmlns:r="http://schemas.openxmlformats.org/officeDocument/2006/relationships" xmlns:p="http://schemas.openxmlformats.org/presentationml/2006/main" matchingName="Title and Bullets Layout">
  <p:cSld name="Title and Bullets Layout">
    <p:spTree>
      <p:nvGrpSpPr>
        <p:cNvPr id="1" name="Shape 17339"/>
        <p:cNvGrpSpPr/>
        <p:nvPr/>
      </p:nvGrpSpPr>
      <p:grpSpPr>
        <a:xfrm>
          <a:off x="0" y="0"/>
          <a:ext cx="0" cy="0"/>
          <a:chOff x="0" y="0"/>
          <a:chExt cx="0" cy="0"/>
        </a:xfrm>
      </p:grpSpPr>
      <p:sp>
        <p:nvSpPr>
          <p:cNvPr id="17340" name="Google Shape;17340;p1490"/>
          <p:cNvSpPr txBox="1">
            <a:spLocks noGrp="1"/>
          </p:cNvSpPr>
          <p:nvPr>
            <p:ph type="title"/>
          </p:nvPr>
        </p:nvSpPr>
        <p:spPr>
          <a:xfrm>
            <a:off x="1273488" y="1175764"/>
            <a:ext cx="15266634"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341" name="Google Shape;17341;p1490"/>
          <p:cNvSpPr/>
          <p:nvPr/>
        </p:nvSpPr>
        <p:spPr>
          <a:xfrm>
            <a:off x="0" y="9469679"/>
            <a:ext cx="18287994" cy="817322"/>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342" name="Google Shape;17342;p1490"/>
          <p:cNvSpPr/>
          <p:nvPr/>
        </p:nvSpPr>
        <p:spPr>
          <a:xfrm>
            <a:off x="0" y="9452271"/>
            <a:ext cx="18287994" cy="68580"/>
          </a:xfrm>
          <a:prstGeom prst="rect">
            <a:avLst/>
          </a:prstGeom>
          <a:solidFill>
            <a:srgbClr val="A4D65E"/>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343" name="Google Shape;17343;p1490"/>
          <p:cNvSpPr txBox="1">
            <a:spLocks noGrp="1"/>
          </p:cNvSpPr>
          <p:nvPr>
            <p:ph type="body" idx="1"/>
          </p:nvPr>
        </p:nvSpPr>
        <p:spPr>
          <a:xfrm>
            <a:off x="1273175" y="2422535"/>
            <a:ext cx="15265400" cy="5718173"/>
          </a:xfrm>
          <a:prstGeom prst="rect">
            <a:avLst/>
          </a:prstGeom>
          <a:noFill/>
          <a:ln>
            <a:noFill/>
          </a:ln>
        </p:spPr>
        <p:txBody>
          <a:bodyPr spcFirstLastPara="1" wrap="square" lIns="91400" tIns="45700" rIns="91400" bIns="45700" anchor="t" anchorCtr="0">
            <a:noAutofit/>
          </a:bodyPr>
          <a:lstStyle>
            <a:lvl1pPr marL="457200" lvl="0" indent="-364046" algn="l">
              <a:lnSpc>
                <a:spcPct val="100000"/>
              </a:lnSpc>
              <a:spcBef>
                <a:spcPts val="1500"/>
              </a:spcBef>
              <a:spcAft>
                <a:spcPts val="0"/>
              </a:spcAft>
              <a:buSzPts val="2133"/>
              <a:buChar char="•"/>
              <a:defRPr sz="3200">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7344" name="Google Shape;17344;p1490"/>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3" y="9546611"/>
            <a:ext cx="7588994" cy="740390"/>
          </a:xfrm>
          <a:prstGeom prst="rect">
            <a:avLst/>
          </a:prstGeom>
          <a:noFill/>
          <a:ln>
            <a:noFill/>
          </a:ln>
        </p:spPr>
      </p:pic>
    </p:spTree>
  </p:cSld>
  <p:clrMapOvr>
    <a:masterClrMapping/>
  </p:clrMapOvr>
</p:sldLayout>
</file>

<file path=ppt/slideLayouts/slideLayout1760.xml><?xml version="1.0" encoding="utf-8"?>
<p:sldLayout xmlns:a="http://schemas.openxmlformats.org/drawingml/2006/main" xmlns:r="http://schemas.openxmlformats.org/officeDocument/2006/relationships" xmlns:p="http://schemas.openxmlformats.org/presentationml/2006/main" matchingName="1_Title and Content">
  <p:cSld name="1_Title and Content">
    <p:spTree>
      <p:nvGrpSpPr>
        <p:cNvPr id="1" name="Shape 17345"/>
        <p:cNvGrpSpPr/>
        <p:nvPr/>
      </p:nvGrpSpPr>
      <p:grpSpPr>
        <a:xfrm>
          <a:off x="0" y="0"/>
          <a:ext cx="0" cy="0"/>
          <a:chOff x="0" y="0"/>
          <a:chExt cx="0" cy="0"/>
        </a:xfrm>
      </p:grpSpPr>
      <p:sp>
        <p:nvSpPr>
          <p:cNvPr id="17346" name="Google Shape;17346;p1491"/>
          <p:cNvSpPr/>
          <p:nvPr/>
        </p:nvSpPr>
        <p:spPr>
          <a:xfrm>
            <a:off x="0" y="9469679"/>
            <a:ext cx="18287994" cy="817322"/>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pic>
        <p:nvPicPr>
          <p:cNvPr id="17347" name="Google Shape;17347;p1491"/>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3" y="9546611"/>
            <a:ext cx="7588994" cy="740390"/>
          </a:xfrm>
          <a:prstGeom prst="rect">
            <a:avLst/>
          </a:prstGeom>
          <a:noFill/>
          <a:ln>
            <a:noFill/>
          </a:ln>
        </p:spPr>
      </p:pic>
      <p:sp>
        <p:nvSpPr>
          <p:cNvPr id="17348" name="Google Shape;17348;p1491"/>
          <p:cNvSpPr/>
          <p:nvPr/>
        </p:nvSpPr>
        <p:spPr>
          <a:xfrm>
            <a:off x="0" y="9452271"/>
            <a:ext cx="18287994" cy="68580"/>
          </a:xfrm>
          <a:prstGeom prst="rect">
            <a:avLst/>
          </a:prstGeom>
          <a:solidFill>
            <a:srgbClr val="A4D65E"/>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349" name="Google Shape;17349;p1491"/>
          <p:cNvSpPr txBox="1">
            <a:spLocks noGrp="1"/>
          </p:cNvSpPr>
          <p:nvPr>
            <p:ph type="title"/>
          </p:nvPr>
        </p:nvSpPr>
        <p:spPr>
          <a:xfrm>
            <a:off x="1273488" y="1210288"/>
            <a:ext cx="15234264"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350" name="Google Shape;17350;p1491"/>
          <p:cNvSpPr txBox="1">
            <a:spLocks noGrp="1"/>
          </p:cNvSpPr>
          <p:nvPr>
            <p:ph type="body" idx="1"/>
          </p:nvPr>
        </p:nvSpPr>
        <p:spPr>
          <a:xfrm>
            <a:off x="1273488" y="2456783"/>
            <a:ext cx="15234264" cy="6175739"/>
          </a:xfrm>
          <a:prstGeom prst="rect">
            <a:avLst/>
          </a:prstGeom>
          <a:noFill/>
          <a:ln>
            <a:noFill/>
          </a:ln>
        </p:spPr>
        <p:txBody>
          <a:bodyPr spcFirstLastPara="1" wrap="square" lIns="91400" tIns="45700" rIns="91400" bIns="45700" anchor="t" anchorCtr="0">
            <a:noAutofit/>
          </a:bodyPr>
          <a:lstStyle>
            <a:lvl1pPr marL="457200" lvl="0" indent="-228600" algn="l">
              <a:lnSpc>
                <a:spcPct val="90000"/>
              </a:lnSpc>
              <a:spcBef>
                <a:spcPts val="1500"/>
              </a:spcBef>
              <a:spcAft>
                <a:spcPts val="0"/>
              </a:spcAft>
              <a:buSzPts val="2400"/>
              <a:buNone/>
              <a:defRPr sz="3200">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761.xml><?xml version="1.0" encoding="utf-8"?>
<p:sldLayout xmlns:a="http://schemas.openxmlformats.org/drawingml/2006/main" xmlns:r="http://schemas.openxmlformats.org/officeDocument/2006/relationships" xmlns:p="http://schemas.openxmlformats.org/presentationml/2006/main" matchingName="Two Section | Picture and Copy Layout">
  <p:cSld name="Two Section | Picture and Copy Layout">
    <p:spTree>
      <p:nvGrpSpPr>
        <p:cNvPr id="1" name="Shape 17351"/>
        <p:cNvGrpSpPr/>
        <p:nvPr/>
      </p:nvGrpSpPr>
      <p:grpSpPr>
        <a:xfrm>
          <a:off x="0" y="0"/>
          <a:ext cx="0" cy="0"/>
          <a:chOff x="0" y="0"/>
          <a:chExt cx="0" cy="0"/>
        </a:xfrm>
      </p:grpSpPr>
      <p:sp>
        <p:nvSpPr>
          <p:cNvPr id="17352" name="Google Shape;17352;p1492"/>
          <p:cNvSpPr/>
          <p:nvPr/>
        </p:nvSpPr>
        <p:spPr>
          <a:xfrm>
            <a:off x="0" y="9469679"/>
            <a:ext cx="18287994" cy="817322"/>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353" name="Google Shape;17353;p1492"/>
          <p:cNvSpPr/>
          <p:nvPr/>
        </p:nvSpPr>
        <p:spPr>
          <a:xfrm>
            <a:off x="0" y="9452271"/>
            <a:ext cx="18287994" cy="68580"/>
          </a:xfrm>
          <a:prstGeom prst="rect">
            <a:avLst/>
          </a:prstGeom>
          <a:solidFill>
            <a:srgbClr val="A4D65E"/>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354" name="Google Shape;17354;p1492"/>
          <p:cNvSpPr txBox="1">
            <a:spLocks noGrp="1"/>
          </p:cNvSpPr>
          <p:nvPr>
            <p:ph type="body" idx="1"/>
          </p:nvPr>
        </p:nvSpPr>
        <p:spPr>
          <a:xfrm>
            <a:off x="1780254" y="1941678"/>
            <a:ext cx="5975004" cy="5682126"/>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1800" i="1">
                <a:solidFill>
                  <a:srgbClr val="003B5C"/>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355" name="Google Shape;17355;p1492"/>
          <p:cNvSpPr txBox="1">
            <a:spLocks noGrp="1"/>
          </p:cNvSpPr>
          <p:nvPr>
            <p:ph type="body" idx="2"/>
          </p:nvPr>
        </p:nvSpPr>
        <p:spPr>
          <a:xfrm>
            <a:off x="8324092" y="2995683"/>
            <a:ext cx="8199836" cy="4628121"/>
          </a:xfrm>
          <a:prstGeom prst="rect">
            <a:avLst/>
          </a:prstGeom>
          <a:noFill/>
          <a:ln>
            <a:noFill/>
          </a:ln>
        </p:spPr>
        <p:txBody>
          <a:bodyPr spcFirstLastPara="1" wrap="square" lIns="91400" tIns="45700" rIns="91400" bIns="45700" anchor="t" anchorCtr="0">
            <a:noAutofit/>
          </a:bodyPr>
          <a:lstStyle>
            <a:lvl1pPr marL="457200" lvl="0" indent="-228600" algn="l">
              <a:lnSpc>
                <a:spcPct val="90000"/>
              </a:lnSpc>
              <a:spcBef>
                <a:spcPts val="1500"/>
              </a:spcBef>
              <a:spcAft>
                <a:spcPts val="0"/>
              </a:spcAft>
              <a:buSzPts val="2400"/>
              <a:buNone/>
              <a:defRPr sz="3200">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356" name="Google Shape;17356;p1492"/>
          <p:cNvSpPr txBox="1">
            <a:spLocks noGrp="1"/>
          </p:cNvSpPr>
          <p:nvPr>
            <p:ph type="title"/>
          </p:nvPr>
        </p:nvSpPr>
        <p:spPr>
          <a:xfrm>
            <a:off x="8324092" y="1731784"/>
            <a:ext cx="8199836"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7357" name="Google Shape;17357;p1492"/>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3" y="9546611"/>
            <a:ext cx="7588994" cy="740390"/>
          </a:xfrm>
          <a:prstGeom prst="rect">
            <a:avLst/>
          </a:prstGeom>
          <a:noFill/>
          <a:ln>
            <a:noFill/>
          </a:ln>
        </p:spPr>
      </p:pic>
    </p:spTree>
  </p:cSld>
  <p:clrMapOvr>
    <a:masterClrMapping/>
  </p:clrMapOvr>
</p:sldLayout>
</file>

<file path=ppt/slideLayouts/slideLayout1762.xml><?xml version="1.0" encoding="utf-8"?>
<p:sldLayout xmlns:a="http://schemas.openxmlformats.org/drawingml/2006/main" xmlns:r="http://schemas.openxmlformats.org/officeDocument/2006/relationships" xmlns:p="http://schemas.openxmlformats.org/presentationml/2006/main" matchingName="3_Title Slide_Yale Blue 3">
  <p:cSld name="3_Title Slide_Yale Blue 3">
    <p:spTree>
      <p:nvGrpSpPr>
        <p:cNvPr id="1" name="Shape 17358"/>
        <p:cNvGrpSpPr/>
        <p:nvPr/>
      </p:nvGrpSpPr>
      <p:grpSpPr>
        <a:xfrm>
          <a:off x="0" y="0"/>
          <a:ext cx="0" cy="0"/>
          <a:chOff x="0" y="0"/>
          <a:chExt cx="0" cy="0"/>
        </a:xfrm>
      </p:grpSpPr>
      <p:sp>
        <p:nvSpPr>
          <p:cNvPr id="17359" name="Google Shape;17359;p1493"/>
          <p:cNvSpPr txBox="1">
            <a:spLocks noGrp="1"/>
          </p:cNvSpPr>
          <p:nvPr>
            <p:ph type="body" idx="1"/>
          </p:nvPr>
        </p:nvSpPr>
        <p:spPr>
          <a:xfrm>
            <a:off x="4239836" y="8101287"/>
            <a:ext cx="12267920" cy="715668"/>
          </a:xfrm>
          <a:prstGeom prst="rect">
            <a:avLst/>
          </a:prstGeom>
          <a:noFill/>
          <a:ln>
            <a:noFill/>
          </a:ln>
        </p:spPr>
        <p:txBody>
          <a:bodyPr spcFirstLastPara="1" wrap="square" lIns="91400" tIns="45700" rIns="91400" bIns="45700" anchor="t" anchorCtr="0">
            <a:spAutoFit/>
          </a:bodyPr>
          <a:lstStyle>
            <a:lvl1pPr marL="457200" lvl="0" indent="-228600" algn="r">
              <a:lnSpc>
                <a:spcPct val="100000"/>
              </a:lnSpc>
              <a:spcBef>
                <a:spcPts val="1500"/>
              </a:spcBef>
              <a:spcAft>
                <a:spcPts val="0"/>
              </a:spcAft>
              <a:buSzPts val="2400"/>
              <a:buNone/>
              <a:defRPr sz="2801">
                <a:solidFill>
                  <a:srgbClr val="616364"/>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360" name="Google Shape;17360;p1493"/>
          <p:cNvSpPr txBox="1">
            <a:spLocks noGrp="1"/>
          </p:cNvSpPr>
          <p:nvPr>
            <p:ph type="title"/>
          </p:nvPr>
        </p:nvSpPr>
        <p:spPr>
          <a:xfrm>
            <a:off x="4239836" y="2710721"/>
            <a:ext cx="12267920" cy="244419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00314C"/>
              </a:buClr>
              <a:buSzPts val="8000"/>
              <a:buFont typeface="Verdana"/>
              <a:buNone/>
              <a:defRPr sz="8001">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361" name="Google Shape;17361;p1493"/>
          <p:cNvSpPr txBox="1">
            <a:spLocks noGrp="1"/>
          </p:cNvSpPr>
          <p:nvPr>
            <p:ph type="dt" idx="10"/>
          </p:nvPr>
        </p:nvSpPr>
        <p:spPr>
          <a:xfrm>
            <a:off x="0" y="0"/>
            <a:ext cx="4500000" cy="4500000"/>
          </a:xfrm>
          <a:prstGeom prst="rect">
            <a:avLst/>
          </a:prstGeom>
          <a:noFill/>
          <a:ln>
            <a:noFill/>
          </a:ln>
        </p:spPr>
        <p:txBody>
          <a:bodyPr spcFirstLastPara="1" wrap="square" lIns="91400" tIns="45700" rIns="91400"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7362" name="Google Shape;17362;p1493"/>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363" name="Google Shape;17363;p1493"/>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7364" name="Google Shape;17364;p1493"/>
          <p:cNvSpPr/>
          <p:nvPr/>
        </p:nvSpPr>
        <p:spPr>
          <a:xfrm rot="10799991">
            <a:off x="-29" y="3000350"/>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sp>
        <p:nvSpPr>
          <p:cNvPr id="17365" name="Google Shape;17365;p1493"/>
          <p:cNvSpPr/>
          <p:nvPr/>
        </p:nvSpPr>
        <p:spPr>
          <a:xfrm>
            <a:off x="0" y="9172575"/>
            <a:ext cx="18287994" cy="1114425"/>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sp>
        <p:nvSpPr>
          <p:cNvPr id="17366" name="Google Shape;17366;p1493"/>
          <p:cNvSpPr txBox="1">
            <a:spLocks noGrp="1"/>
          </p:cNvSpPr>
          <p:nvPr>
            <p:ph type="body" idx="2"/>
          </p:nvPr>
        </p:nvSpPr>
        <p:spPr>
          <a:xfrm>
            <a:off x="4239836" y="5171095"/>
            <a:ext cx="12267920" cy="1069971"/>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4800">
                <a:solidFill>
                  <a:srgbClr val="00314C"/>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7367" name="Google Shape;17367;p1493"/>
          <p:cNvPicPr preferRelativeResize="0"/>
          <p:nvPr/>
        </p:nvPicPr>
        <p:blipFill rotWithShape="1">
          <a:blip r:embed="rId2">
            <a:alphaModFix/>
          </a:blip>
          <a:srcRect/>
          <a:stretch/>
        </p:blipFill>
        <p:spPr>
          <a:xfrm>
            <a:off x="4244747" y="6267500"/>
            <a:ext cx="6593939" cy="1710248"/>
          </a:xfrm>
          <a:prstGeom prst="rect">
            <a:avLst/>
          </a:prstGeom>
          <a:noFill/>
          <a:ln>
            <a:noFill/>
          </a:ln>
        </p:spPr>
      </p:pic>
    </p:spTree>
  </p:cSld>
  <p:clrMapOvr>
    <a:masterClrMapping/>
  </p:clrMapOvr>
</p:sldLayout>
</file>

<file path=ppt/slideLayouts/slideLayout1763.xml><?xml version="1.0" encoding="utf-8"?>
<p:sldLayout xmlns:a="http://schemas.openxmlformats.org/drawingml/2006/main" xmlns:r="http://schemas.openxmlformats.org/officeDocument/2006/relationships" xmlns:p="http://schemas.openxmlformats.org/presentationml/2006/main" matchingName="Title and Bullets Layout 2">
  <p:cSld name="Title and Bullets Layout 2">
    <p:spTree>
      <p:nvGrpSpPr>
        <p:cNvPr id="1" name="Shape 17368"/>
        <p:cNvGrpSpPr/>
        <p:nvPr/>
      </p:nvGrpSpPr>
      <p:grpSpPr>
        <a:xfrm>
          <a:off x="0" y="0"/>
          <a:ext cx="0" cy="0"/>
          <a:chOff x="0" y="0"/>
          <a:chExt cx="0" cy="0"/>
        </a:xfrm>
      </p:grpSpPr>
      <p:sp>
        <p:nvSpPr>
          <p:cNvPr id="17369" name="Google Shape;17369;p1494"/>
          <p:cNvSpPr txBox="1">
            <a:spLocks noGrp="1"/>
          </p:cNvSpPr>
          <p:nvPr>
            <p:ph type="title"/>
          </p:nvPr>
        </p:nvSpPr>
        <p:spPr>
          <a:xfrm>
            <a:off x="1273488" y="1175764"/>
            <a:ext cx="15266634"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370" name="Google Shape;17370;p1494"/>
          <p:cNvSpPr/>
          <p:nvPr/>
        </p:nvSpPr>
        <p:spPr>
          <a:xfrm>
            <a:off x="0" y="9469679"/>
            <a:ext cx="18287994" cy="817322"/>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371" name="Google Shape;17371;p1494"/>
          <p:cNvSpPr/>
          <p:nvPr/>
        </p:nvSpPr>
        <p:spPr>
          <a:xfrm>
            <a:off x="0" y="9452271"/>
            <a:ext cx="18287994" cy="68580"/>
          </a:xfrm>
          <a:prstGeom prst="rect">
            <a:avLst/>
          </a:prstGeom>
          <a:solidFill>
            <a:srgbClr val="A4D65E"/>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372" name="Google Shape;17372;p1494"/>
          <p:cNvSpPr txBox="1">
            <a:spLocks noGrp="1"/>
          </p:cNvSpPr>
          <p:nvPr>
            <p:ph type="body" idx="1"/>
          </p:nvPr>
        </p:nvSpPr>
        <p:spPr>
          <a:xfrm>
            <a:off x="1273175" y="2422535"/>
            <a:ext cx="15265400" cy="5718173"/>
          </a:xfrm>
          <a:prstGeom prst="rect">
            <a:avLst/>
          </a:prstGeom>
          <a:noFill/>
          <a:ln>
            <a:noFill/>
          </a:ln>
        </p:spPr>
        <p:txBody>
          <a:bodyPr spcFirstLastPara="1" wrap="square" lIns="91400" tIns="45700" rIns="91400" bIns="45700" anchor="t" anchorCtr="0">
            <a:noAutofit/>
          </a:bodyPr>
          <a:lstStyle>
            <a:lvl1pPr marL="457200" lvl="0" indent="-364046" algn="l">
              <a:lnSpc>
                <a:spcPct val="100000"/>
              </a:lnSpc>
              <a:spcBef>
                <a:spcPts val="1500"/>
              </a:spcBef>
              <a:spcAft>
                <a:spcPts val="0"/>
              </a:spcAft>
              <a:buSzPts val="2133"/>
              <a:buChar char="•"/>
              <a:defRPr sz="3200">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7373" name="Google Shape;17373;p1494"/>
          <p:cNvPicPr preferRelativeResize="0"/>
          <p:nvPr/>
        </p:nvPicPr>
        <p:blipFill rotWithShape="1">
          <a:blip r:embed="rId2">
            <a:alphaModFix/>
          </a:blip>
          <a:srcRect/>
          <a:stretch/>
        </p:blipFill>
        <p:spPr>
          <a:xfrm>
            <a:off x="10699003" y="9546611"/>
            <a:ext cx="7588994" cy="740390"/>
          </a:xfrm>
          <a:prstGeom prst="rect">
            <a:avLst/>
          </a:prstGeom>
          <a:noFill/>
          <a:ln>
            <a:noFill/>
          </a:ln>
        </p:spPr>
      </p:pic>
    </p:spTree>
  </p:cSld>
  <p:clrMapOvr>
    <a:masterClrMapping/>
  </p:clrMapOvr>
</p:sldLayout>
</file>

<file path=ppt/slideLayouts/slideLayout1764.xml><?xml version="1.0" encoding="utf-8"?>
<p:sldLayout xmlns:a="http://schemas.openxmlformats.org/drawingml/2006/main" xmlns:r="http://schemas.openxmlformats.org/officeDocument/2006/relationships" xmlns:p="http://schemas.openxmlformats.org/presentationml/2006/main" matchingName="1_Title and Content 2">
  <p:cSld name="1_Title and Content 2">
    <p:spTree>
      <p:nvGrpSpPr>
        <p:cNvPr id="1" name="Shape 17374"/>
        <p:cNvGrpSpPr/>
        <p:nvPr/>
      </p:nvGrpSpPr>
      <p:grpSpPr>
        <a:xfrm>
          <a:off x="0" y="0"/>
          <a:ext cx="0" cy="0"/>
          <a:chOff x="0" y="0"/>
          <a:chExt cx="0" cy="0"/>
        </a:xfrm>
      </p:grpSpPr>
      <p:sp>
        <p:nvSpPr>
          <p:cNvPr id="17375" name="Google Shape;17375;p1495"/>
          <p:cNvSpPr/>
          <p:nvPr/>
        </p:nvSpPr>
        <p:spPr>
          <a:xfrm>
            <a:off x="0" y="9469679"/>
            <a:ext cx="18287994" cy="817322"/>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pic>
        <p:nvPicPr>
          <p:cNvPr id="17376" name="Google Shape;17376;p1495"/>
          <p:cNvPicPr preferRelativeResize="0"/>
          <p:nvPr/>
        </p:nvPicPr>
        <p:blipFill rotWithShape="1">
          <a:blip r:embed="rId2">
            <a:alphaModFix/>
          </a:blip>
          <a:srcRect/>
          <a:stretch/>
        </p:blipFill>
        <p:spPr>
          <a:xfrm>
            <a:off x="10699003" y="9546611"/>
            <a:ext cx="7588994" cy="740390"/>
          </a:xfrm>
          <a:prstGeom prst="rect">
            <a:avLst/>
          </a:prstGeom>
          <a:noFill/>
          <a:ln>
            <a:noFill/>
          </a:ln>
        </p:spPr>
      </p:pic>
      <p:sp>
        <p:nvSpPr>
          <p:cNvPr id="17377" name="Google Shape;17377;p1495"/>
          <p:cNvSpPr/>
          <p:nvPr/>
        </p:nvSpPr>
        <p:spPr>
          <a:xfrm>
            <a:off x="0" y="9452271"/>
            <a:ext cx="18287994" cy="68580"/>
          </a:xfrm>
          <a:prstGeom prst="rect">
            <a:avLst/>
          </a:prstGeom>
          <a:solidFill>
            <a:srgbClr val="A4D65E"/>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378" name="Google Shape;17378;p1495"/>
          <p:cNvSpPr txBox="1">
            <a:spLocks noGrp="1"/>
          </p:cNvSpPr>
          <p:nvPr>
            <p:ph type="title"/>
          </p:nvPr>
        </p:nvSpPr>
        <p:spPr>
          <a:xfrm>
            <a:off x="1273488" y="1210288"/>
            <a:ext cx="15234264"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379" name="Google Shape;17379;p1495"/>
          <p:cNvSpPr txBox="1">
            <a:spLocks noGrp="1"/>
          </p:cNvSpPr>
          <p:nvPr>
            <p:ph type="body" idx="1"/>
          </p:nvPr>
        </p:nvSpPr>
        <p:spPr>
          <a:xfrm>
            <a:off x="1273488" y="2456783"/>
            <a:ext cx="15234264" cy="6175739"/>
          </a:xfrm>
          <a:prstGeom prst="rect">
            <a:avLst/>
          </a:prstGeom>
          <a:noFill/>
          <a:ln>
            <a:noFill/>
          </a:ln>
        </p:spPr>
        <p:txBody>
          <a:bodyPr spcFirstLastPara="1" wrap="square" lIns="91400" tIns="45700" rIns="91400" bIns="45700" anchor="t" anchorCtr="0">
            <a:noAutofit/>
          </a:bodyPr>
          <a:lstStyle>
            <a:lvl1pPr marL="457200" lvl="0" indent="-228600" algn="l">
              <a:lnSpc>
                <a:spcPct val="90000"/>
              </a:lnSpc>
              <a:spcBef>
                <a:spcPts val="1500"/>
              </a:spcBef>
              <a:spcAft>
                <a:spcPts val="0"/>
              </a:spcAft>
              <a:buSzPts val="2400"/>
              <a:buNone/>
              <a:defRPr sz="3200">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765.xml><?xml version="1.0" encoding="utf-8"?>
<p:sldLayout xmlns:a="http://schemas.openxmlformats.org/drawingml/2006/main" xmlns:r="http://schemas.openxmlformats.org/officeDocument/2006/relationships" xmlns:p="http://schemas.openxmlformats.org/presentationml/2006/main" matchingName="Two Section | Picture and Copy Layout 2">
  <p:cSld name="Two Section | Picture and Copy Layout 2">
    <p:spTree>
      <p:nvGrpSpPr>
        <p:cNvPr id="1" name="Shape 17380"/>
        <p:cNvGrpSpPr/>
        <p:nvPr/>
      </p:nvGrpSpPr>
      <p:grpSpPr>
        <a:xfrm>
          <a:off x="0" y="0"/>
          <a:ext cx="0" cy="0"/>
          <a:chOff x="0" y="0"/>
          <a:chExt cx="0" cy="0"/>
        </a:xfrm>
      </p:grpSpPr>
      <p:sp>
        <p:nvSpPr>
          <p:cNvPr id="17381" name="Google Shape;17381;p1496"/>
          <p:cNvSpPr/>
          <p:nvPr/>
        </p:nvSpPr>
        <p:spPr>
          <a:xfrm>
            <a:off x="0" y="9469679"/>
            <a:ext cx="18287994" cy="817322"/>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382" name="Google Shape;17382;p1496"/>
          <p:cNvSpPr/>
          <p:nvPr/>
        </p:nvSpPr>
        <p:spPr>
          <a:xfrm>
            <a:off x="0" y="9452271"/>
            <a:ext cx="18287994" cy="68580"/>
          </a:xfrm>
          <a:prstGeom prst="rect">
            <a:avLst/>
          </a:prstGeom>
          <a:solidFill>
            <a:srgbClr val="A4D65E"/>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383" name="Google Shape;17383;p1496"/>
          <p:cNvSpPr txBox="1">
            <a:spLocks noGrp="1"/>
          </p:cNvSpPr>
          <p:nvPr>
            <p:ph type="body" idx="1"/>
          </p:nvPr>
        </p:nvSpPr>
        <p:spPr>
          <a:xfrm>
            <a:off x="1780254" y="1941678"/>
            <a:ext cx="5975004" cy="5682126"/>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1800" i="1">
                <a:solidFill>
                  <a:srgbClr val="003B5C"/>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384" name="Google Shape;17384;p1496"/>
          <p:cNvSpPr txBox="1">
            <a:spLocks noGrp="1"/>
          </p:cNvSpPr>
          <p:nvPr>
            <p:ph type="body" idx="2"/>
          </p:nvPr>
        </p:nvSpPr>
        <p:spPr>
          <a:xfrm>
            <a:off x="8324092" y="2995683"/>
            <a:ext cx="8199836" cy="4628121"/>
          </a:xfrm>
          <a:prstGeom prst="rect">
            <a:avLst/>
          </a:prstGeom>
          <a:noFill/>
          <a:ln>
            <a:noFill/>
          </a:ln>
        </p:spPr>
        <p:txBody>
          <a:bodyPr spcFirstLastPara="1" wrap="square" lIns="91400" tIns="45700" rIns="91400" bIns="45700" anchor="t" anchorCtr="0">
            <a:noAutofit/>
          </a:bodyPr>
          <a:lstStyle>
            <a:lvl1pPr marL="457200" lvl="0" indent="-228600" algn="l">
              <a:lnSpc>
                <a:spcPct val="90000"/>
              </a:lnSpc>
              <a:spcBef>
                <a:spcPts val="1500"/>
              </a:spcBef>
              <a:spcAft>
                <a:spcPts val="0"/>
              </a:spcAft>
              <a:buSzPts val="2400"/>
              <a:buNone/>
              <a:defRPr sz="3200">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385" name="Google Shape;17385;p1496"/>
          <p:cNvSpPr txBox="1">
            <a:spLocks noGrp="1"/>
          </p:cNvSpPr>
          <p:nvPr>
            <p:ph type="title"/>
          </p:nvPr>
        </p:nvSpPr>
        <p:spPr>
          <a:xfrm>
            <a:off x="8324092" y="1731784"/>
            <a:ext cx="8199836"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7386" name="Google Shape;17386;p1496"/>
          <p:cNvPicPr preferRelativeResize="0"/>
          <p:nvPr/>
        </p:nvPicPr>
        <p:blipFill rotWithShape="1">
          <a:blip r:embed="rId2">
            <a:alphaModFix/>
          </a:blip>
          <a:srcRect/>
          <a:stretch/>
        </p:blipFill>
        <p:spPr>
          <a:xfrm>
            <a:off x="10699003" y="9546611"/>
            <a:ext cx="7588994" cy="740390"/>
          </a:xfrm>
          <a:prstGeom prst="rect">
            <a:avLst/>
          </a:prstGeom>
          <a:noFill/>
          <a:ln>
            <a:noFill/>
          </a:ln>
        </p:spPr>
      </p:pic>
    </p:spTree>
  </p:cSld>
  <p:clrMapOvr>
    <a:masterClrMapping/>
  </p:clrMapOvr>
</p:sldLayout>
</file>

<file path=ppt/slideLayouts/slideLayout1766.xml><?xml version="1.0" encoding="utf-8"?>
<p:sldLayout xmlns:a="http://schemas.openxmlformats.org/drawingml/2006/main" xmlns:r="http://schemas.openxmlformats.org/officeDocument/2006/relationships" xmlns:p="http://schemas.openxmlformats.org/presentationml/2006/main" matchingName="3_Title Slide_Yale Blue 4">
  <p:cSld name="3_Title Slide_Yale Blue 4">
    <p:spTree>
      <p:nvGrpSpPr>
        <p:cNvPr id="1" name="Shape 17387"/>
        <p:cNvGrpSpPr/>
        <p:nvPr/>
      </p:nvGrpSpPr>
      <p:grpSpPr>
        <a:xfrm>
          <a:off x="0" y="0"/>
          <a:ext cx="0" cy="0"/>
          <a:chOff x="0" y="0"/>
          <a:chExt cx="0" cy="0"/>
        </a:xfrm>
      </p:grpSpPr>
      <p:sp>
        <p:nvSpPr>
          <p:cNvPr id="17388" name="Google Shape;17388;p1497"/>
          <p:cNvSpPr txBox="1">
            <a:spLocks noGrp="1"/>
          </p:cNvSpPr>
          <p:nvPr>
            <p:ph type="body" idx="1"/>
          </p:nvPr>
        </p:nvSpPr>
        <p:spPr>
          <a:xfrm>
            <a:off x="4239836" y="8101287"/>
            <a:ext cx="12267920" cy="715668"/>
          </a:xfrm>
          <a:prstGeom prst="rect">
            <a:avLst/>
          </a:prstGeom>
          <a:noFill/>
          <a:ln>
            <a:noFill/>
          </a:ln>
        </p:spPr>
        <p:txBody>
          <a:bodyPr spcFirstLastPara="1" wrap="square" lIns="91400" tIns="45700" rIns="91400" bIns="45700" anchor="t" anchorCtr="0">
            <a:spAutoFit/>
          </a:bodyPr>
          <a:lstStyle>
            <a:lvl1pPr marL="457200" lvl="0" indent="-228600" algn="r">
              <a:lnSpc>
                <a:spcPct val="100000"/>
              </a:lnSpc>
              <a:spcBef>
                <a:spcPts val="1500"/>
              </a:spcBef>
              <a:spcAft>
                <a:spcPts val="0"/>
              </a:spcAft>
              <a:buSzPts val="2400"/>
              <a:buNone/>
              <a:defRPr sz="2801">
                <a:solidFill>
                  <a:srgbClr val="616364"/>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389" name="Google Shape;17389;p1497"/>
          <p:cNvSpPr txBox="1">
            <a:spLocks noGrp="1"/>
          </p:cNvSpPr>
          <p:nvPr>
            <p:ph type="title"/>
          </p:nvPr>
        </p:nvSpPr>
        <p:spPr>
          <a:xfrm>
            <a:off x="4239836" y="2710721"/>
            <a:ext cx="12267920" cy="244419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00314C"/>
              </a:buClr>
              <a:buSzPts val="8000"/>
              <a:buFont typeface="Verdana"/>
              <a:buNone/>
              <a:defRPr sz="8001">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390" name="Google Shape;17390;p1497"/>
          <p:cNvSpPr txBox="1">
            <a:spLocks noGrp="1"/>
          </p:cNvSpPr>
          <p:nvPr>
            <p:ph type="dt" idx="10"/>
          </p:nvPr>
        </p:nvSpPr>
        <p:spPr>
          <a:xfrm>
            <a:off x="0" y="0"/>
            <a:ext cx="4500000" cy="4500000"/>
          </a:xfrm>
          <a:prstGeom prst="rect">
            <a:avLst/>
          </a:prstGeom>
          <a:noFill/>
          <a:ln>
            <a:noFill/>
          </a:ln>
        </p:spPr>
        <p:txBody>
          <a:bodyPr spcFirstLastPara="1" wrap="square" lIns="91400" tIns="45700" rIns="91400"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7391" name="Google Shape;17391;p1497"/>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392" name="Google Shape;17392;p1497"/>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7393" name="Google Shape;17393;p1497"/>
          <p:cNvSpPr/>
          <p:nvPr/>
        </p:nvSpPr>
        <p:spPr>
          <a:xfrm rot="10799991">
            <a:off x="-29" y="3000350"/>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sp>
        <p:nvSpPr>
          <p:cNvPr id="17394" name="Google Shape;17394;p1497"/>
          <p:cNvSpPr/>
          <p:nvPr/>
        </p:nvSpPr>
        <p:spPr>
          <a:xfrm>
            <a:off x="0" y="9172575"/>
            <a:ext cx="18287994" cy="1114425"/>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sp>
        <p:nvSpPr>
          <p:cNvPr id="17395" name="Google Shape;17395;p1497"/>
          <p:cNvSpPr txBox="1">
            <a:spLocks noGrp="1"/>
          </p:cNvSpPr>
          <p:nvPr>
            <p:ph type="body" idx="2"/>
          </p:nvPr>
        </p:nvSpPr>
        <p:spPr>
          <a:xfrm>
            <a:off x="4239836" y="5171095"/>
            <a:ext cx="12267920" cy="1069971"/>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4800">
                <a:solidFill>
                  <a:srgbClr val="00314C"/>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7396" name="Google Shape;17396;p1497"/>
          <p:cNvPicPr preferRelativeResize="0"/>
          <p:nvPr/>
        </p:nvPicPr>
        <p:blipFill rotWithShape="1">
          <a:blip r:embed="rId2">
            <a:alphaModFix/>
          </a:blip>
          <a:srcRect/>
          <a:stretch/>
        </p:blipFill>
        <p:spPr>
          <a:xfrm>
            <a:off x="4244747" y="6267500"/>
            <a:ext cx="6593939" cy="1710248"/>
          </a:xfrm>
          <a:prstGeom prst="rect">
            <a:avLst/>
          </a:prstGeom>
          <a:noFill/>
          <a:ln>
            <a:noFill/>
          </a:ln>
        </p:spPr>
      </p:pic>
    </p:spTree>
  </p:cSld>
  <p:clrMapOvr>
    <a:masterClrMapping/>
  </p:clrMapOvr>
</p:sldLayout>
</file>

<file path=ppt/slideLayouts/slideLayout1767.xml><?xml version="1.0" encoding="utf-8"?>
<p:sldLayout xmlns:a="http://schemas.openxmlformats.org/drawingml/2006/main" xmlns:r="http://schemas.openxmlformats.org/officeDocument/2006/relationships" xmlns:p="http://schemas.openxmlformats.org/presentationml/2006/main" matchingName="Title and Bullets Layout 3">
  <p:cSld name="Title and Bullets Layout 3">
    <p:spTree>
      <p:nvGrpSpPr>
        <p:cNvPr id="1" name="Shape 17397"/>
        <p:cNvGrpSpPr/>
        <p:nvPr/>
      </p:nvGrpSpPr>
      <p:grpSpPr>
        <a:xfrm>
          <a:off x="0" y="0"/>
          <a:ext cx="0" cy="0"/>
          <a:chOff x="0" y="0"/>
          <a:chExt cx="0" cy="0"/>
        </a:xfrm>
      </p:grpSpPr>
      <p:sp>
        <p:nvSpPr>
          <p:cNvPr id="17398" name="Google Shape;17398;p1498"/>
          <p:cNvSpPr txBox="1">
            <a:spLocks noGrp="1"/>
          </p:cNvSpPr>
          <p:nvPr>
            <p:ph type="title"/>
          </p:nvPr>
        </p:nvSpPr>
        <p:spPr>
          <a:xfrm>
            <a:off x="1273488" y="1175764"/>
            <a:ext cx="15266634"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399" name="Google Shape;17399;p1498"/>
          <p:cNvSpPr/>
          <p:nvPr/>
        </p:nvSpPr>
        <p:spPr>
          <a:xfrm>
            <a:off x="0" y="9469679"/>
            <a:ext cx="18287994" cy="817322"/>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400" name="Google Shape;17400;p1498"/>
          <p:cNvSpPr/>
          <p:nvPr/>
        </p:nvSpPr>
        <p:spPr>
          <a:xfrm>
            <a:off x="0" y="9452271"/>
            <a:ext cx="18287994" cy="68580"/>
          </a:xfrm>
          <a:prstGeom prst="rect">
            <a:avLst/>
          </a:prstGeom>
          <a:solidFill>
            <a:srgbClr val="A4D65E"/>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401" name="Google Shape;17401;p1498"/>
          <p:cNvSpPr txBox="1">
            <a:spLocks noGrp="1"/>
          </p:cNvSpPr>
          <p:nvPr>
            <p:ph type="body" idx="1"/>
          </p:nvPr>
        </p:nvSpPr>
        <p:spPr>
          <a:xfrm>
            <a:off x="1273175" y="2422535"/>
            <a:ext cx="15265400" cy="5718173"/>
          </a:xfrm>
          <a:prstGeom prst="rect">
            <a:avLst/>
          </a:prstGeom>
          <a:noFill/>
          <a:ln>
            <a:noFill/>
          </a:ln>
        </p:spPr>
        <p:txBody>
          <a:bodyPr spcFirstLastPara="1" wrap="square" lIns="91400" tIns="45700" rIns="91400" bIns="45700" anchor="t" anchorCtr="0">
            <a:noAutofit/>
          </a:bodyPr>
          <a:lstStyle>
            <a:lvl1pPr marL="457200" lvl="0" indent="-364046" algn="l">
              <a:lnSpc>
                <a:spcPct val="100000"/>
              </a:lnSpc>
              <a:spcBef>
                <a:spcPts val="1500"/>
              </a:spcBef>
              <a:spcAft>
                <a:spcPts val="0"/>
              </a:spcAft>
              <a:buSzPts val="2133"/>
              <a:buChar char="•"/>
              <a:defRPr sz="3200">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7402" name="Google Shape;17402;p1498"/>
          <p:cNvPicPr preferRelativeResize="0"/>
          <p:nvPr/>
        </p:nvPicPr>
        <p:blipFill rotWithShape="1">
          <a:blip r:embed="rId2">
            <a:alphaModFix/>
          </a:blip>
          <a:srcRect/>
          <a:stretch/>
        </p:blipFill>
        <p:spPr>
          <a:xfrm>
            <a:off x="10699003" y="9546611"/>
            <a:ext cx="7588994" cy="740390"/>
          </a:xfrm>
          <a:prstGeom prst="rect">
            <a:avLst/>
          </a:prstGeom>
          <a:noFill/>
          <a:ln>
            <a:noFill/>
          </a:ln>
        </p:spPr>
      </p:pic>
    </p:spTree>
  </p:cSld>
  <p:clrMapOvr>
    <a:masterClrMapping/>
  </p:clrMapOvr>
</p:sldLayout>
</file>

<file path=ppt/slideLayouts/slideLayout1768.xml><?xml version="1.0" encoding="utf-8"?>
<p:sldLayout xmlns:a="http://schemas.openxmlformats.org/drawingml/2006/main" xmlns:r="http://schemas.openxmlformats.org/officeDocument/2006/relationships" xmlns:p="http://schemas.openxmlformats.org/presentationml/2006/main" matchingName="1_Title and Content 3">
  <p:cSld name="1_Title and Content 3">
    <p:spTree>
      <p:nvGrpSpPr>
        <p:cNvPr id="1" name="Shape 17403"/>
        <p:cNvGrpSpPr/>
        <p:nvPr/>
      </p:nvGrpSpPr>
      <p:grpSpPr>
        <a:xfrm>
          <a:off x="0" y="0"/>
          <a:ext cx="0" cy="0"/>
          <a:chOff x="0" y="0"/>
          <a:chExt cx="0" cy="0"/>
        </a:xfrm>
      </p:grpSpPr>
      <p:sp>
        <p:nvSpPr>
          <p:cNvPr id="17404" name="Google Shape;17404;p1499"/>
          <p:cNvSpPr/>
          <p:nvPr/>
        </p:nvSpPr>
        <p:spPr>
          <a:xfrm>
            <a:off x="0" y="9469679"/>
            <a:ext cx="18287994" cy="817322"/>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pic>
        <p:nvPicPr>
          <p:cNvPr id="17405" name="Google Shape;17405;p1499"/>
          <p:cNvPicPr preferRelativeResize="0"/>
          <p:nvPr/>
        </p:nvPicPr>
        <p:blipFill rotWithShape="1">
          <a:blip r:embed="rId2">
            <a:alphaModFix/>
          </a:blip>
          <a:srcRect/>
          <a:stretch/>
        </p:blipFill>
        <p:spPr>
          <a:xfrm>
            <a:off x="10699003" y="9546611"/>
            <a:ext cx="7588994" cy="740390"/>
          </a:xfrm>
          <a:prstGeom prst="rect">
            <a:avLst/>
          </a:prstGeom>
          <a:noFill/>
          <a:ln>
            <a:noFill/>
          </a:ln>
        </p:spPr>
      </p:pic>
      <p:sp>
        <p:nvSpPr>
          <p:cNvPr id="17406" name="Google Shape;17406;p1499"/>
          <p:cNvSpPr/>
          <p:nvPr/>
        </p:nvSpPr>
        <p:spPr>
          <a:xfrm>
            <a:off x="0" y="9452271"/>
            <a:ext cx="18287994" cy="68580"/>
          </a:xfrm>
          <a:prstGeom prst="rect">
            <a:avLst/>
          </a:prstGeom>
          <a:solidFill>
            <a:srgbClr val="A4D65E"/>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407" name="Google Shape;17407;p1499"/>
          <p:cNvSpPr txBox="1">
            <a:spLocks noGrp="1"/>
          </p:cNvSpPr>
          <p:nvPr>
            <p:ph type="title"/>
          </p:nvPr>
        </p:nvSpPr>
        <p:spPr>
          <a:xfrm>
            <a:off x="1273488" y="1210288"/>
            <a:ext cx="15234264"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408" name="Google Shape;17408;p1499"/>
          <p:cNvSpPr txBox="1">
            <a:spLocks noGrp="1"/>
          </p:cNvSpPr>
          <p:nvPr>
            <p:ph type="body" idx="1"/>
          </p:nvPr>
        </p:nvSpPr>
        <p:spPr>
          <a:xfrm>
            <a:off x="1273488" y="2456783"/>
            <a:ext cx="15234264" cy="6175739"/>
          </a:xfrm>
          <a:prstGeom prst="rect">
            <a:avLst/>
          </a:prstGeom>
          <a:noFill/>
          <a:ln>
            <a:noFill/>
          </a:ln>
        </p:spPr>
        <p:txBody>
          <a:bodyPr spcFirstLastPara="1" wrap="square" lIns="91400" tIns="45700" rIns="91400" bIns="45700" anchor="t" anchorCtr="0">
            <a:noAutofit/>
          </a:bodyPr>
          <a:lstStyle>
            <a:lvl1pPr marL="457200" lvl="0" indent="-228600" algn="l">
              <a:lnSpc>
                <a:spcPct val="90000"/>
              </a:lnSpc>
              <a:spcBef>
                <a:spcPts val="1500"/>
              </a:spcBef>
              <a:spcAft>
                <a:spcPts val="0"/>
              </a:spcAft>
              <a:buSzPts val="2400"/>
              <a:buNone/>
              <a:defRPr sz="3200">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769.xml><?xml version="1.0" encoding="utf-8"?>
<p:sldLayout xmlns:a="http://schemas.openxmlformats.org/drawingml/2006/main" xmlns:r="http://schemas.openxmlformats.org/officeDocument/2006/relationships" xmlns:p="http://schemas.openxmlformats.org/presentationml/2006/main" matchingName="Two Section | Picture and Copy Layout 3">
  <p:cSld name="Two Section | Picture and Copy Layout 3">
    <p:spTree>
      <p:nvGrpSpPr>
        <p:cNvPr id="1" name="Shape 17409"/>
        <p:cNvGrpSpPr/>
        <p:nvPr/>
      </p:nvGrpSpPr>
      <p:grpSpPr>
        <a:xfrm>
          <a:off x="0" y="0"/>
          <a:ext cx="0" cy="0"/>
          <a:chOff x="0" y="0"/>
          <a:chExt cx="0" cy="0"/>
        </a:xfrm>
      </p:grpSpPr>
      <p:sp>
        <p:nvSpPr>
          <p:cNvPr id="17410" name="Google Shape;17410;p1500"/>
          <p:cNvSpPr/>
          <p:nvPr/>
        </p:nvSpPr>
        <p:spPr>
          <a:xfrm>
            <a:off x="0" y="9469679"/>
            <a:ext cx="18287994" cy="817322"/>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411" name="Google Shape;17411;p1500"/>
          <p:cNvSpPr/>
          <p:nvPr/>
        </p:nvSpPr>
        <p:spPr>
          <a:xfrm>
            <a:off x="0" y="9452271"/>
            <a:ext cx="18287994" cy="68580"/>
          </a:xfrm>
          <a:prstGeom prst="rect">
            <a:avLst/>
          </a:prstGeom>
          <a:solidFill>
            <a:srgbClr val="A4D65E"/>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412" name="Google Shape;17412;p1500"/>
          <p:cNvSpPr txBox="1">
            <a:spLocks noGrp="1"/>
          </p:cNvSpPr>
          <p:nvPr>
            <p:ph type="body" idx="1"/>
          </p:nvPr>
        </p:nvSpPr>
        <p:spPr>
          <a:xfrm>
            <a:off x="1780254" y="1941678"/>
            <a:ext cx="5975004" cy="5682126"/>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1800" i="1">
                <a:solidFill>
                  <a:srgbClr val="003B5C"/>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413" name="Google Shape;17413;p1500"/>
          <p:cNvSpPr txBox="1">
            <a:spLocks noGrp="1"/>
          </p:cNvSpPr>
          <p:nvPr>
            <p:ph type="body" idx="2"/>
          </p:nvPr>
        </p:nvSpPr>
        <p:spPr>
          <a:xfrm>
            <a:off x="8324092" y="2995683"/>
            <a:ext cx="8199836" cy="4628121"/>
          </a:xfrm>
          <a:prstGeom prst="rect">
            <a:avLst/>
          </a:prstGeom>
          <a:noFill/>
          <a:ln>
            <a:noFill/>
          </a:ln>
        </p:spPr>
        <p:txBody>
          <a:bodyPr spcFirstLastPara="1" wrap="square" lIns="91400" tIns="45700" rIns="91400" bIns="45700" anchor="t" anchorCtr="0">
            <a:noAutofit/>
          </a:bodyPr>
          <a:lstStyle>
            <a:lvl1pPr marL="457200" lvl="0" indent="-228600" algn="l">
              <a:lnSpc>
                <a:spcPct val="90000"/>
              </a:lnSpc>
              <a:spcBef>
                <a:spcPts val="1500"/>
              </a:spcBef>
              <a:spcAft>
                <a:spcPts val="0"/>
              </a:spcAft>
              <a:buSzPts val="2400"/>
              <a:buNone/>
              <a:defRPr sz="3200">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414" name="Google Shape;17414;p1500"/>
          <p:cNvSpPr txBox="1">
            <a:spLocks noGrp="1"/>
          </p:cNvSpPr>
          <p:nvPr>
            <p:ph type="title"/>
          </p:nvPr>
        </p:nvSpPr>
        <p:spPr>
          <a:xfrm>
            <a:off x="8324092" y="1731784"/>
            <a:ext cx="8199836"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7415" name="Google Shape;17415;p1500"/>
          <p:cNvPicPr preferRelativeResize="0"/>
          <p:nvPr/>
        </p:nvPicPr>
        <p:blipFill rotWithShape="1">
          <a:blip r:embed="rId2">
            <a:alphaModFix/>
          </a:blip>
          <a:srcRect/>
          <a:stretch/>
        </p:blipFill>
        <p:spPr>
          <a:xfrm>
            <a:off x="10699003" y="9546611"/>
            <a:ext cx="7588994" cy="740390"/>
          </a:xfrm>
          <a:prstGeom prst="rect">
            <a:avLst/>
          </a:prstGeom>
          <a:noFill/>
          <a:ln>
            <a:noFill/>
          </a:ln>
        </p:spPr>
      </p:pic>
    </p:spTree>
  </p:cSld>
  <p:clrMapOvr>
    <a:masterClrMapping/>
  </p:clrMapOvr>
</p:sldLayout>
</file>

<file path=ppt/slideLayouts/slideLayout1770.xml><?xml version="1.0" encoding="utf-8"?>
<p:sldLayout xmlns:a="http://schemas.openxmlformats.org/drawingml/2006/main" xmlns:r="http://schemas.openxmlformats.org/officeDocument/2006/relationships" xmlns:p="http://schemas.openxmlformats.org/presentationml/2006/main" matchingName="3_Title Slide_Yale Blue 5">
  <p:cSld name="3_Title Slide_Yale Blue 5">
    <p:spTree>
      <p:nvGrpSpPr>
        <p:cNvPr id="1" name="Shape 17416"/>
        <p:cNvGrpSpPr/>
        <p:nvPr/>
      </p:nvGrpSpPr>
      <p:grpSpPr>
        <a:xfrm>
          <a:off x="0" y="0"/>
          <a:ext cx="0" cy="0"/>
          <a:chOff x="0" y="0"/>
          <a:chExt cx="0" cy="0"/>
        </a:xfrm>
      </p:grpSpPr>
      <p:sp>
        <p:nvSpPr>
          <p:cNvPr id="17417" name="Google Shape;17417;p1501"/>
          <p:cNvSpPr txBox="1">
            <a:spLocks noGrp="1"/>
          </p:cNvSpPr>
          <p:nvPr>
            <p:ph type="body" idx="1"/>
          </p:nvPr>
        </p:nvSpPr>
        <p:spPr>
          <a:xfrm>
            <a:off x="4239836" y="8101287"/>
            <a:ext cx="12267920" cy="715668"/>
          </a:xfrm>
          <a:prstGeom prst="rect">
            <a:avLst/>
          </a:prstGeom>
          <a:noFill/>
          <a:ln>
            <a:noFill/>
          </a:ln>
        </p:spPr>
        <p:txBody>
          <a:bodyPr spcFirstLastPara="1" wrap="square" lIns="91400" tIns="45700" rIns="91400" bIns="45700" anchor="t" anchorCtr="0">
            <a:spAutoFit/>
          </a:bodyPr>
          <a:lstStyle>
            <a:lvl1pPr marL="457200" lvl="0" indent="-228600" algn="r">
              <a:lnSpc>
                <a:spcPct val="100000"/>
              </a:lnSpc>
              <a:spcBef>
                <a:spcPts val="1500"/>
              </a:spcBef>
              <a:spcAft>
                <a:spcPts val="0"/>
              </a:spcAft>
              <a:buSzPts val="2400"/>
              <a:buNone/>
              <a:defRPr sz="2801">
                <a:solidFill>
                  <a:srgbClr val="616364"/>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418" name="Google Shape;17418;p1501"/>
          <p:cNvSpPr txBox="1">
            <a:spLocks noGrp="1"/>
          </p:cNvSpPr>
          <p:nvPr>
            <p:ph type="title"/>
          </p:nvPr>
        </p:nvSpPr>
        <p:spPr>
          <a:xfrm>
            <a:off x="4239836" y="2710721"/>
            <a:ext cx="12267920" cy="244419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00314C"/>
              </a:buClr>
              <a:buSzPts val="8000"/>
              <a:buFont typeface="Verdana"/>
              <a:buNone/>
              <a:defRPr sz="8001">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419" name="Google Shape;17419;p1501"/>
          <p:cNvSpPr txBox="1">
            <a:spLocks noGrp="1"/>
          </p:cNvSpPr>
          <p:nvPr>
            <p:ph type="dt" idx="10"/>
          </p:nvPr>
        </p:nvSpPr>
        <p:spPr>
          <a:xfrm>
            <a:off x="0" y="0"/>
            <a:ext cx="4500000" cy="4500000"/>
          </a:xfrm>
          <a:prstGeom prst="rect">
            <a:avLst/>
          </a:prstGeom>
          <a:noFill/>
          <a:ln>
            <a:noFill/>
          </a:ln>
        </p:spPr>
        <p:txBody>
          <a:bodyPr spcFirstLastPara="1" wrap="square" lIns="91400" tIns="45700" rIns="91400"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7420" name="Google Shape;17420;p1501"/>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421" name="Google Shape;17421;p1501"/>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7422" name="Google Shape;17422;p1501"/>
          <p:cNvSpPr/>
          <p:nvPr/>
        </p:nvSpPr>
        <p:spPr>
          <a:xfrm rot="10799991">
            <a:off x="-29" y="3000350"/>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sp>
        <p:nvSpPr>
          <p:cNvPr id="17423" name="Google Shape;17423;p1501"/>
          <p:cNvSpPr/>
          <p:nvPr/>
        </p:nvSpPr>
        <p:spPr>
          <a:xfrm>
            <a:off x="0" y="9172575"/>
            <a:ext cx="18287994" cy="1114425"/>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sp>
        <p:nvSpPr>
          <p:cNvPr id="17424" name="Google Shape;17424;p1501"/>
          <p:cNvSpPr txBox="1">
            <a:spLocks noGrp="1"/>
          </p:cNvSpPr>
          <p:nvPr>
            <p:ph type="body" idx="2"/>
          </p:nvPr>
        </p:nvSpPr>
        <p:spPr>
          <a:xfrm>
            <a:off x="4239836" y="5171095"/>
            <a:ext cx="12267920" cy="1069971"/>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4800">
                <a:solidFill>
                  <a:srgbClr val="00314C"/>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7425" name="Google Shape;17425;p1501"/>
          <p:cNvPicPr preferRelativeResize="0"/>
          <p:nvPr/>
        </p:nvPicPr>
        <p:blipFill rotWithShape="1">
          <a:blip r:embed="rId2">
            <a:alphaModFix/>
          </a:blip>
          <a:srcRect/>
          <a:stretch/>
        </p:blipFill>
        <p:spPr>
          <a:xfrm>
            <a:off x="4244747" y="6267500"/>
            <a:ext cx="6593939" cy="1710248"/>
          </a:xfrm>
          <a:prstGeom prst="rect">
            <a:avLst/>
          </a:prstGeom>
          <a:noFill/>
          <a:ln>
            <a:noFill/>
          </a:ln>
        </p:spPr>
      </p:pic>
    </p:spTree>
  </p:cSld>
  <p:clrMapOvr>
    <a:masterClrMapping/>
  </p:clrMapOvr>
</p:sldLayout>
</file>

<file path=ppt/slideLayouts/slideLayout1771.xml><?xml version="1.0" encoding="utf-8"?>
<p:sldLayout xmlns:a="http://schemas.openxmlformats.org/drawingml/2006/main" xmlns:r="http://schemas.openxmlformats.org/officeDocument/2006/relationships" xmlns:p="http://schemas.openxmlformats.org/presentationml/2006/main" matchingName="3_Title Slide_Yale Blue 6">
  <p:cSld name="3_Title Slide_Yale Blue 6">
    <p:spTree>
      <p:nvGrpSpPr>
        <p:cNvPr id="1" name="Shape 17426"/>
        <p:cNvGrpSpPr/>
        <p:nvPr/>
      </p:nvGrpSpPr>
      <p:grpSpPr>
        <a:xfrm>
          <a:off x="0" y="0"/>
          <a:ext cx="0" cy="0"/>
          <a:chOff x="0" y="0"/>
          <a:chExt cx="0" cy="0"/>
        </a:xfrm>
      </p:grpSpPr>
      <p:sp>
        <p:nvSpPr>
          <p:cNvPr id="17427" name="Google Shape;17427;p1502"/>
          <p:cNvSpPr txBox="1">
            <a:spLocks noGrp="1"/>
          </p:cNvSpPr>
          <p:nvPr>
            <p:ph type="body" idx="1"/>
          </p:nvPr>
        </p:nvSpPr>
        <p:spPr>
          <a:xfrm>
            <a:off x="4239836" y="8101287"/>
            <a:ext cx="12267920" cy="715668"/>
          </a:xfrm>
          <a:prstGeom prst="rect">
            <a:avLst/>
          </a:prstGeom>
          <a:noFill/>
          <a:ln>
            <a:noFill/>
          </a:ln>
        </p:spPr>
        <p:txBody>
          <a:bodyPr spcFirstLastPara="1" wrap="square" lIns="91400" tIns="45700" rIns="91400" bIns="45700" anchor="t" anchorCtr="0">
            <a:spAutoFit/>
          </a:bodyPr>
          <a:lstStyle>
            <a:lvl1pPr marL="457200" lvl="0" indent="-228600" algn="r">
              <a:lnSpc>
                <a:spcPct val="100000"/>
              </a:lnSpc>
              <a:spcBef>
                <a:spcPts val="1500"/>
              </a:spcBef>
              <a:spcAft>
                <a:spcPts val="0"/>
              </a:spcAft>
              <a:buSzPts val="2400"/>
              <a:buNone/>
              <a:defRPr sz="2801">
                <a:solidFill>
                  <a:srgbClr val="616364"/>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428" name="Google Shape;17428;p1502"/>
          <p:cNvSpPr txBox="1">
            <a:spLocks noGrp="1"/>
          </p:cNvSpPr>
          <p:nvPr>
            <p:ph type="title"/>
          </p:nvPr>
        </p:nvSpPr>
        <p:spPr>
          <a:xfrm>
            <a:off x="4239836" y="2710721"/>
            <a:ext cx="12267920" cy="244419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00314C"/>
              </a:buClr>
              <a:buSzPts val="8000"/>
              <a:buFont typeface="Verdana"/>
              <a:buNone/>
              <a:defRPr sz="8001">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429" name="Google Shape;17429;p1502"/>
          <p:cNvSpPr txBox="1">
            <a:spLocks noGrp="1"/>
          </p:cNvSpPr>
          <p:nvPr>
            <p:ph type="dt" idx="10"/>
          </p:nvPr>
        </p:nvSpPr>
        <p:spPr>
          <a:xfrm>
            <a:off x="0" y="0"/>
            <a:ext cx="4500000" cy="4500000"/>
          </a:xfrm>
          <a:prstGeom prst="rect">
            <a:avLst/>
          </a:prstGeom>
          <a:noFill/>
          <a:ln>
            <a:noFill/>
          </a:ln>
        </p:spPr>
        <p:txBody>
          <a:bodyPr spcFirstLastPara="1" wrap="square" lIns="91400" tIns="45700" rIns="91400"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7430" name="Google Shape;17430;p1502"/>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431" name="Google Shape;17431;p1502"/>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7432" name="Google Shape;17432;p1502"/>
          <p:cNvSpPr/>
          <p:nvPr/>
        </p:nvSpPr>
        <p:spPr>
          <a:xfrm rot="10799991">
            <a:off x="-29" y="3000350"/>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sp>
        <p:nvSpPr>
          <p:cNvPr id="17433" name="Google Shape;17433;p1502"/>
          <p:cNvSpPr/>
          <p:nvPr/>
        </p:nvSpPr>
        <p:spPr>
          <a:xfrm>
            <a:off x="0" y="9172575"/>
            <a:ext cx="18287994" cy="1114425"/>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sp>
        <p:nvSpPr>
          <p:cNvPr id="17434" name="Google Shape;17434;p1502"/>
          <p:cNvSpPr txBox="1">
            <a:spLocks noGrp="1"/>
          </p:cNvSpPr>
          <p:nvPr>
            <p:ph type="body" idx="2"/>
          </p:nvPr>
        </p:nvSpPr>
        <p:spPr>
          <a:xfrm>
            <a:off x="4239836" y="5171095"/>
            <a:ext cx="12267920" cy="1069971"/>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4800">
                <a:solidFill>
                  <a:srgbClr val="00314C"/>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7435" name="Google Shape;17435;p1502"/>
          <p:cNvPicPr preferRelativeResize="0"/>
          <p:nvPr/>
        </p:nvPicPr>
        <p:blipFill rotWithShape="1">
          <a:blip r:embed="rId2">
            <a:alphaModFix/>
          </a:blip>
          <a:srcRect/>
          <a:stretch/>
        </p:blipFill>
        <p:spPr>
          <a:xfrm>
            <a:off x="4244747" y="6267500"/>
            <a:ext cx="6593939" cy="1710248"/>
          </a:xfrm>
          <a:prstGeom prst="rect">
            <a:avLst/>
          </a:prstGeom>
          <a:noFill/>
          <a:ln>
            <a:noFill/>
          </a:ln>
        </p:spPr>
      </p:pic>
    </p:spTree>
  </p:cSld>
  <p:clrMapOvr>
    <a:masterClrMapping/>
  </p:clrMapOvr>
</p:sldLayout>
</file>

<file path=ppt/slideLayouts/slideLayout1772.xml><?xml version="1.0" encoding="utf-8"?>
<p:sldLayout xmlns:a="http://schemas.openxmlformats.org/drawingml/2006/main" xmlns:r="http://schemas.openxmlformats.org/officeDocument/2006/relationships" xmlns:p="http://schemas.openxmlformats.org/presentationml/2006/main" matchingName="Title and Bullets Layout 4">
  <p:cSld name="Title and Bullets Layout 4">
    <p:spTree>
      <p:nvGrpSpPr>
        <p:cNvPr id="1" name="Shape 17436"/>
        <p:cNvGrpSpPr/>
        <p:nvPr/>
      </p:nvGrpSpPr>
      <p:grpSpPr>
        <a:xfrm>
          <a:off x="0" y="0"/>
          <a:ext cx="0" cy="0"/>
          <a:chOff x="0" y="0"/>
          <a:chExt cx="0" cy="0"/>
        </a:xfrm>
      </p:grpSpPr>
      <p:sp>
        <p:nvSpPr>
          <p:cNvPr id="17437" name="Google Shape;17437;p1503"/>
          <p:cNvSpPr txBox="1">
            <a:spLocks noGrp="1"/>
          </p:cNvSpPr>
          <p:nvPr>
            <p:ph type="title"/>
          </p:nvPr>
        </p:nvSpPr>
        <p:spPr>
          <a:xfrm>
            <a:off x="1273488" y="1175764"/>
            <a:ext cx="15266634"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438" name="Google Shape;17438;p1503"/>
          <p:cNvSpPr/>
          <p:nvPr/>
        </p:nvSpPr>
        <p:spPr>
          <a:xfrm>
            <a:off x="0" y="9469679"/>
            <a:ext cx="18287994" cy="817322"/>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439" name="Google Shape;17439;p1503"/>
          <p:cNvSpPr/>
          <p:nvPr/>
        </p:nvSpPr>
        <p:spPr>
          <a:xfrm>
            <a:off x="0" y="9452271"/>
            <a:ext cx="18287994" cy="68580"/>
          </a:xfrm>
          <a:prstGeom prst="rect">
            <a:avLst/>
          </a:prstGeom>
          <a:solidFill>
            <a:srgbClr val="A4D65E"/>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440" name="Google Shape;17440;p1503"/>
          <p:cNvSpPr txBox="1">
            <a:spLocks noGrp="1"/>
          </p:cNvSpPr>
          <p:nvPr>
            <p:ph type="body" idx="1"/>
          </p:nvPr>
        </p:nvSpPr>
        <p:spPr>
          <a:xfrm>
            <a:off x="1273175" y="2422535"/>
            <a:ext cx="15265400" cy="5718173"/>
          </a:xfrm>
          <a:prstGeom prst="rect">
            <a:avLst/>
          </a:prstGeom>
          <a:noFill/>
          <a:ln>
            <a:noFill/>
          </a:ln>
        </p:spPr>
        <p:txBody>
          <a:bodyPr spcFirstLastPara="1" wrap="square" lIns="91400" tIns="45700" rIns="91400" bIns="45700" anchor="t" anchorCtr="0">
            <a:noAutofit/>
          </a:bodyPr>
          <a:lstStyle>
            <a:lvl1pPr marL="457200" lvl="0" indent="-364046" algn="l">
              <a:lnSpc>
                <a:spcPct val="100000"/>
              </a:lnSpc>
              <a:spcBef>
                <a:spcPts val="1500"/>
              </a:spcBef>
              <a:spcAft>
                <a:spcPts val="0"/>
              </a:spcAft>
              <a:buSzPts val="2133"/>
              <a:buChar char="•"/>
              <a:defRPr sz="3200">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7441" name="Google Shape;17441;p1503"/>
          <p:cNvPicPr preferRelativeResize="0"/>
          <p:nvPr/>
        </p:nvPicPr>
        <p:blipFill rotWithShape="1">
          <a:blip r:embed="rId2">
            <a:alphaModFix/>
          </a:blip>
          <a:srcRect/>
          <a:stretch/>
        </p:blipFill>
        <p:spPr>
          <a:xfrm>
            <a:off x="10699003" y="9546611"/>
            <a:ext cx="7588994" cy="740390"/>
          </a:xfrm>
          <a:prstGeom prst="rect">
            <a:avLst/>
          </a:prstGeom>
          <a:noFill/>
          <a:ln>
            <a:noFill/>
          </a:ln>
        </p:spPr>
      </p:pic>
    </p:spTree>
  </p:cSld>
  <p:clrMapOvr>
    <a:masterClrMapping/>
  </p:clrMapOvr>
</p:sldLayout>
</file>

<file path=ppt/slideLayouts/slideLayout1773.xml><?xml version="1.0" encoding="utf-8"?>
<p:sldLayout xmlns:a="http://schemas.openxmlformats.org/drawingml/2006/main" xmlns:r="http://schemas.openxmlformats.org/officeDocument/2006/relationships" xmlns:p="http://schemas.openxmlformats.org/presentationml/2006/main" matchingName="1_Title and Content 4">
  <p:cSld name="1_Title and Content 4">
    <p:spTree>
      <p:nvGrpSpPr>
        <p:cNvPr id="1" name="Shape 17442"/>
        <p:cNvGrpSpPr/>
        <p:nvPr/>
      </p:nvGrpSpPr>
      <p:grpSpPr>
        <a:xfrm>
          <a:off x="0" y="0"/>
          <a:ext cx="0" cy="0"/>
          <a:chOff x="0" y="0"/>
          <a:chExt cx="0" cy="0"/>
        </a:xfrm>
      </p:grpSpPr>
      <p:sp>
        <p:nvSpPr>
          <p:cNvPr id="17443" name="Google Shape;17443;p1504"/>
          <p:cNvSpPr/>
          <p:nvPr/>
        </p:nvSpPr>
        <p:spPr>
          <a:xfrm>
            <a:off x="0" y="9469679"/>
            <a:ext cx="18287994" cy="817322"/>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pic>
        <p:nvPicPr>
          <p:cNvPr id="17444" name="Google Shape;17444;p1504"/>
          <p:cNvPicPr preferRelativeResize="0"/>
          <p:nvPr/>
        </p:nvPicPr>
        <p:blipFill rotWithShape="1">
          <a:blip r:embed="rId2">
            <a:alphaModFix/>
          </a:blip>
          <a:srcRect/>
          <a:stretch/>
        </p:blipFill>
        <p:spPr>
          <a:xfrm>
            <a:off x="10699003" y="9546611"/>
            <a:ext cx="7588994" cy="740390"/>
          </a:xfrm>
          <a:prstGeom prst="rect">
            <a:avLst/>
          </a:prstGeom>
          <a:noFill/>
          <a:ln>
            <a:noFill/>
          </a:ln>
        </p:spPr>
      </p:pic>
      <p:sp>
        <p:nvSpPr>
          <p:cNvPr id="17445" name="Google Shape;17445;p1504"/>
          <p:cNvSpPr/>
          <p:nvPr/>
        </p:nvSpPr>
        <p:spPr>
          <a:xfrm>
            <a:off x="0" y="9452271"/>
            <a:ext cx="18287994" cy="68580"/>
          </a:xfrm>
          <a:prstGeom prst="rect">
            <a:avLst/>
          </a:prstGeom>
          <a:solidFill>
            <a:srgbClr val="A4D65E"/>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446" name="Google Shape;17446;p1504"/>
          <p:cNvSpPr txBox="1">
            <a:spLocks noGrp="1"/>
          </p:cNvSpPr>
          <p:nvPr>
            <p:ph type="title"/>
          </p:nvPr>
        </p:nvSpPr>
        <p:spPr>
          <a:xfrm>
            <a:off x="1273488" y="1210288"/>
            <a:ext cx="15234264"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447" name="Google Shape;17447;p1504"/>
          <p:cNvSpPr txBox="1">
            <a:spLocks noGrp="1"/>
          </p:cNvSpPr>
          <p:nvPr>
            <p:ph type="body" idx="1"/>
          </p:nvPr>
        </p:nvSpPr>
        <p:spPr>
          <a:xfrm>
            <a:off x="1273488" y="2456783"/>
            <a:ext cx="15234264" cy="6175739"/>
          </a:xfrm>
          <a:prstGeom prst="rect">
            <a:avLst/>
          </a:prstGeom>
          <a:noFill/>
          <a:ln>
            <a:noFill/>
          </a:ln>
        </p:spPr>
        <p:txBody>
          <a:bodyPr spcFirstLastPara="1" wrap="square" lIns="91400" tIns="45700" rIns="91400" bIns="45700" anchor="t" anchorCtr="0">
            <a:noAutofit/>
          </a:bodyPr>
          <a:lstStyle>
            <a:lvl1pPr marL="457200" lvl="0" indent="-228600" algn="l">
              <a:lnSpc>
                <a:spcPct val="90000"/>
              </a:lnSpc>
              <a:spcBef>
                <a:spcPts val="1500"/>
              </a:spcBef>
              <a:spcAft>
                <a:spcPts val="0"/>
              </a:spcAft>
              <a:buSzPts val="2400"/>
              <a:buNone/>
              <a:defRPr sz="3200">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774.xml><?xml version="1.0" encoding="utf-8"?>
<p:sldLayout xmlns:a="http://schemas.openxmlformats.org/drawingml/2006/main" xmlns:r="http://schemas.openxmlformats.org/officeDocument/2006/relationships" xmlns:p="http://schemas.openxmlformats.org/presentationml/2006/main" matchingName="Two Section | Picture and Copy Layout 4">
  <p:cSld name="Two Section | Picture and Copy Layout 4">
    <p:spTree>
      <p:nvGrpSpPr>
        <p:cNvPr id="1" name="Shape 17448"/>
        <p:cNvGrpSpPr/>
        <p:nvPr/>
      </p:nvGrpSpPr>
      <p:grpSpPr>
        <a:xfrm>
          <a:off x="0" y="0"/>
          <a:ext cx="0" cy="0"/>
          <a:chOff x="0" y="0"/>
          <a:chExt cx="0" cy="0"/>
        </a:xfrm>
      </p:grpSpPr>
      <p:sp>
        <p:nvSpPr>
          <p:cNvPr id="17449" name="Google Shape;17449;p1505"/>
          <p:cNvSpPr/>
          <p:nvPr/>
        </p:nvSpPr>
        <p:spPr>
          <a:xfrm>
            <a:off x="0" y="9469679"/>
            <a:ext cx="18287994" cy="817322"/>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450" name="Google Shape;17450;p1505"/>
          <p:cNvSpPr/>
          <p:nvPr/>
        </p:nvSpPr>
        <p:spPr>
          <a:xfrm>
            <a:off x="0" y="9452271"/>
            <a:ext cx="18287994" cy="68580"/>
          </a:xfrm>
          <a:prstGeom prst="rect">
            <a:avLst/>
          </a:prstGeom>
          <a:solidFill>
            <a:srgbClr val="A4D65E"/>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451" name="Google Shape;17451;p1505"/>
          <p:cNvSpPr txBox="1">
            <a:spLocks noGrp="1"/>
          </p:cNvSpPr>
          <p:nvPr>
            <p:ph type="body" idx="1"/>
          </p:nvPr>
        </p:nvSpPr>
        <p:spPr>
          <a:xfrm>
            <a:off x="1780254" y="1941678"/>
            <a:ext cx="5975004" cy="5682126"/>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1800" i="1">
                <a:solidFill>
                  <a:srgbClr val="003B5C"/>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452" name="Google Shape;17452;p1505"/>
          <p:cNvSpPr txBox="1">
            <a:spLocks noGrp="1"/>
          </p:cNvSpPr>
          <p:nvPr>
            <p:ph type="body" idx="2"/>
          </p:nvPr>
        </p:nvSpPr>
        <p:spPr>
          <a:xfrm>
            <a:off x="8324092" y="2995683"/>
            <a:ext cx="8199836" cy="4628121"/>
          </a:xfrm>
          <a:prstGeom prst="rect">
            <a:avLst/>
          </a:prstGeom>
          <a:noFill/>
          <a:ln>
            <a:noFill/>
          </a:ln>
        </p:spPr>
        <p:txBody>
          <a:bodyPr spcFirstLastPara="1" wrap="square" lIns="91400" tIns="45700" rIns="91400" bIns="45700" anchor="t" anchorCtr="0">
            <a:noAutofit/>
          </a:bodyPr>
          <a:lstStyle>
            <a:lvl1pPr marL="457200" lvl="0" indent="-228600" algn="l">
              <a:lnSpc>
                <a:spcPct val="90000"/>
              </a:lnSpc>
              <a:spcBef>
                <a:spcPts val="1500"/>
              </a:spcBef>
              <a:spcAft>
                <a:spcPts val="0"/>
              </a:spcAft>
              <a:buSzPts val="2400"/>
              <a:buNone/>
              <a:defRPr sz="3200">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453" name="Google Shape;17453;p1505"/>
          <p:cNvSpPr txBox="1">
            <a:spLocks noGrp="1"/>
          </p:cNvSpPr>
          <p:nvPr>
            <p:ph type="title"/>
          </p:nvPr>
        </p:nvSpPr>
        <p:spPr>
          <a:xfrm>
            <a:off x="8324092" y="1731784"/>
            <a:ext cx="8199836"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7454" name="Google Shape;17454;p1505"/>
          <p:cNvPicPr preferRelativeResize="0"/>
          <p:nvPr/>
        </p:nvPicPr>
        <p:blipFill rotWithShape="1">
          <a:blip r:embed="rId2">
            <a:alphaModFix/>
          </a:blip>
          <a:srcRect/>
          <a:stretch/>
        </p:blipFill>
        <p:spPr>
          <a:xfrm>
            <a:off x="10699003" y="9546611"/>
            <a:ext cx="7588994" cy="740390"/>
          </a:xfrm>
          <a:prstGeom prst="rect">
            <a:avLst/>
          </a:prstGeom>
          <a:noFill/>
          <a:ln>
            <a:noFill/>
          </a:ln>
        </p:spPr>
      </p:pic>
    </p:spTree>
  </p:cSld>
  <p:clrMapOvr>
    <a:masterClrMapping/>
  </p:clrMapOvr>
</p:sldLayout>
</file>

<file path=ppt/slideLayouts/slideLayout1775.xml><?xml version="1.0" encoding="utf-8"?>
<p:sldLayout xmlns:a="http://schemas.openxmlformats.org/drawingml/2006/main" xmlns:r="http://schemas.openxmlformats.org/officeDocument/2006/relationships" xmlns:p="http://schemas.openxmlformats.org/presentationml/2006/main" matchingName="3_Title Slide_Yale Blue 7">
  <p:cSld name="3_Title Slide_Yale Blue 7">
    <p:spTree>
      <p:nvGrpSpPr>
        <p:cNvPr id="1" name="Shape 17455"/>
        <p:cNvGrpSpPr/>
        <p:nvPr/>
      </p:nvGrpSpPr>
      <p:grpSpPr>
        <a:xfrm>
          <a:off x="0" y="0"/>
          <a:ext cx="0" cy="0"/>
          <a:chOff x="0" y="0"/>
          <a:chExt cx="0" cy="0"/>
        </a:xfrm>
      </p:grpSpPr>
      <p:sp>
        <p:nvSpPr>
          <p:cNvPr id="17456" name="Google Shape;17456;p1506"/>
          <p:cNvSpPr txBox="1">
            <a:spLocks noGrp="1"/>
          </p:cNvSpPr>
          <p:nvPr>
            <p:ph type="body" idx="1"/>
          </p:nvPr>
        </p:nvSpPr>
        <p:spPr>
          <a:xfrm>
            <a:off x="4239836" y="8101287"/>
            <a:ext cx="12267920" cy="715668"/>
          </a:xfrm>
          <a:prstGeom prst="rect">
            <a:avLst/>
          </a:prstGeom>
          <a:noFill/>
          <a:ln>
            <a:noFill/>
          </a:ln>
        </p:spPr>
        <p:txBody>
          <a:bodyPr spcFirstLastPara="1" wrap="square" lIns="91400" tIns="45700" rIns="91400" bIns="45700" anchor="t" anchorCtr="0">
            <a:spAutoFit/>
          </a:bodyPr>
          <a:lstStyle>
            <a:lvl1pPr marL="457200" lvl="0" indent="-228600" algn="r">
              <a:lnSpc>
                <a:spcPct val="100000"/>
              </a:lnSpc>
              <a:spcBef>
                <a:spcPts val="1500"/>
              </a:spcBef>
              <a:spcAft>
                <a:spcPts val="0"/>
              </a:spcAft>
              <a:buSzPts val="2400"/>
              <a:buNone/>
              <a:defRPr sz="2801">
                <a:solidFill>
                  <a:srgbClr val="616364"/>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457" name="Google Shape;17457;p1506"/>
          <p:cNvSpPr txBox="1">
            <a:spLocks noGrp="1"/>
          </p:cNvSpPr>
          <p:nvPr>
            <p:ph type="title"/>
          </p:nvPr>
        </p:nvSpPr>
        <p:spPr>
          <a:xfrm>
            <a:off x="4239836" y="2710721"/>
            <a:ext cx="12267920" cy="244419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00314C"/>
              </a:buClr>
              <a:buSzPts val="8000"/>
              <a:buFont typeface="Verdana"/>
              <a:buNone/>
              <a:defRPr sz="8001">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458" name="Google Shape;17458;p1506"/>
          <p:cNvSpPr txBox="1">
            <a:spLocks noGrp="1"/>
          </p:cNvSpPr>
          <p:nvPr>
            <p:ph type="dt" idx="10"/>
          </p:nvPr>
        </p:nvSpPr>
        <p:spPr>
          <a:xfrm>
            <a:off x="0" y="0"/>
            <a:ext cx="4500000" cy="4500000"/>
          </a:xfrm>
          <a:prstGeom prst="rect">
            <a:avLst/>
          </a:prstGeom>
          <a:noFill/>
          <a:ln>
            <a:noFill/>
          </a:ln>
        </p:spPr>
        <p:txBody>
          <a:bodyPr spcFirstLastPara="1" wrap="square" lIns="91400" tIns="45700" rIns="91400"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7459" name="Google Shape;17459;p1506"/>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460" name="Google Shape;17460;p1506"/>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7461" name="Google Shape;17461;p1506"/>
          <p:cNvSpPr/>
          <p:nvPr/>
        </p:nvSpPr>
        <p:spPr>
          <a:xfrm rot="10799991">
            <a:off x="-29" y="3000350"/>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sp>
        <p:nvSpPr>
          <p:cNvPr id="17462" name="Google Shape;17462;p1506"/>
          <p:cNvSpPr/>
          <p:nvPr/>
        </p:nvSpPr>
        <p:spPr>
          <a:xfrm>
            <a:off x="0" y="9172575"/>
            <a:ext cx="18287994" cy="1114425"/>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sp>
        <p:nvSpPr>
          <p:cNvPr id="17463" name="Google Shape;17463;p1506"/>
          <p:cNvSpPr txBox="1">
            <a:spLocks noGrp="1"/>
          </p:cNvSpPr>
          <p:nvPr>
            <p:ph type="body" idx="2"/>
          </p:nvPr>
        </p:nvSpPr>
        <p:spPr>
          <a:xfrm>
            <a:off x="4239836" y="5171095"/>
            <a:ext cx="12267920" cy="1069971"/>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4800">
                <a:solidFill>
                  <a:srgbClr val="00314C"/>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7464" name="Google Shape;17464;p1506"/>
          <p:cNvPicPr preferRelativeResize="0"/>
          <p:nvPr/>
        </p:nvPicPr>
        <p:blipFill rotWithShape="1">
          <a:blip r:embed="rId2">
            <a:alphaModFix/>
          </a:blip>
          <a:srcRect/>
          <a:stretch/>
        </p:blipFill>
        <p:spPr>
          <a:xfrm>
            <a:off x="4244747" y="6267500"/>
            <a:ext cx="6593939" cy="1710248"/>
          </a:xfrm>
          <a:prstGeom prst="rect">
            <a:avLst/>
          </a:prstGeom>
          <a:noFill/>
          <a:ln>
            <a:noFill/>
          </a:ln>
        </p:spPr>
      </p:pic>
    </p:spTree>
  </p:cSld>
  <p:clrMapOvr>
    <a:masterClrMapping/>
  </p:clrMapOvr>
</p:sldLayout>
</file>

<file path=ppt/slideLayouts/slideLayout1776.xml><?xml version="1.0" encoding="utf-8"?>
<p:sldLayout xmlns:a="http://schemas.openxmlformats.org/drawingml/2006/main" xmlns:r="http://schemas.openxmlformats.org/officeDocument/2006/relationships" xmlns:p="http://schemas.openxmlformats.org/presentationml/2006/main" matchingName="Title and Bullets Layout 5">
  <p:cSld name="Title and Bullets Layout 5">
    <p:spTree>
      <p:nvGrpSpPr>
        <p:cNvPr id="1" name="Shape 17465"/>
        <p:cNvGrpSpPr/>
        <p:nvPr/>
      </p:nvGrpSpPr>
      <p:grpSpPr>
        <a:xfrm>
          <a:off x="0" y="0"/>
          <a:ext cx="0" cy="0"/>
          <a:chOff x="0" y="0"/>
          <a:chExt cx="0" cy="0"/>
        </a:xfrm>
      </p:grpSpPr>
      <p:sp>
        <p:nvSpPr>
          <p:cNvPr id="17466" name="Google Shape;17466;p1507"/>
          <p:cNvSpPr txBox="1">
            <a:spLocks noGrp="1"/>
          </p:cNvSpPr>
          <p:nvPr>
            <p:ph type="title"/>
          </p:nvPr>
        </p:nvSpPr>
        <p:spPr>
          <a:xfrm>
            <a:off x="1273488" y="1175764"/>
            <a:ext cx="15266634"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467" name="Google Shape;17467;p1507"/>
          <p:cNvSpPr/>
          <p:nvPr/>
        </p:nvSpPr>
        <p:spPr>
          <a:xfrm>
            <a:off x="0" y="9469679"/>
            <a:ext cx="18287994" cy="817322"/>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468" name="Google Shape;17468;p1507"/>
          <p:cNvSpPr/>
          <p:nvPr/>
        </p:nvSpPr>
        <p:spPr>
          <a:xfrm>
            <a:off x="0" y="9452271"/>
            <a:ext cx="18287994" cy="68580"/>
          </a:xfrm>
          <a:prstGeom prst="rect">
            <a:avLst/>
          </a:prstGeom>
          <a:solidFill>
            <a:srgbClr val="A4D65E"/>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469" name="Google Shape;17469;p1507"/>
          <p:cNvSpPr txBox="1">
            <a:spLocks noGrp="1"/>
          </p:cNvSpPr>
          <p:nvPr>
            <p:ph type="body" idx="1"/>
          </p:nvPr>
        </p:nvSpPr>
        <p:spPr>
          <a:xfrm>
            <a:off x="1273175" y="2422535"/>
            <a:ext cx="15265400" cy="5718173"/>
          </a:xfrm>
          <a:prstGeom prst="rect">
            <a:avLst/>
          </a:prstGeom>
          <a:noFill/>
          <a:ln>
            <a:noFill/>
          </a:ln>
        </p:spPr>
        <p:txBody>
          <a:bodyPr spcFirstLastPara="1" wrap="square" lIns="91400" tIns="45700" rIns="91400" bIns="45700" anchor="t" anchorCtr="0">
            <a:noAutofit/>
          </a:bodyPr>
          <a:lstStyle>
            <a:lvl1pPr marL="457200" lvl="0" indent="-364046" algn="l">
              <a:lnSpc>
                <a:spcPct val="100000"/>
              </a:lnSpc>
              <a:spcBef>
                <a:spcPts val="1500"/>
              </a:spcBef>
              <a:spcAft>
                <a:spcPts val="0"/>
              </a:spcAft>
              <a:buSzPts val="2133"/>
              <a:buChar char="•"/>
              <a:defRPr sz="3200">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7470" name="Google Shape;17470;p1507"/>
          <p:cNvPicPr preferRelativeResize="0"/>
          <p:nvPr/>
        </p:nvPicPr>
        <p:blipFill rotWithShape="1">
          <a:blip r:embed="rId2">
            <a:alphaModFix/>
          </a:blip>
          <a:srcRect/>
          <a:stretch/>
        </p:blipFill>
        <p:spPr>
          <a:xfrm>
            <a:off x="10699003" y="9546611"/>
            <a:ext cx="7588994" cy="740390"/>
          </a:xfrm>
          <a:prstGeom prst="rect">
            <a:avLst/>
          </a:prstGeom>
          <a:noFill/>
          <a:ln>
            <a:noFill/>
          </a:ln>
        </p:spPr>
      </p:pic>
    </p:spTree>
  </p:cSld>
  <p:clrMapOvr>
    <a:masterClrMapping/>
  </p:clrMapOvr>
</p:sldLayout>
</file>

<file path=ppt/slideLayouts/slideLayout1777.xml><?xml version="1.0" encoding="utf-8"?>
<p:sldLayout xmlns:a="http://schemas.openxmlformats.org/drawingml/2006/main" xmlns:r="http://schemas.openxmlformats.org/officeDocument/2006/relationships" xmlns:p="http://schemas.openxmlformats.org/presentationml/2006/main" matchingName="2_Title and Content 5">
  <p:cSld name="2_Title and Content 5">
    <p:spTree>
      <p:nvGrpSpPr>
        <p:cNvPr id="1" name="Shape 17471"/>
        <p:cNvGrpSpPr/>
        <p:nvPr/>
      </p:nvGrpSpPr>
      <p:grpSpPr>
        <a:xfrm>
          <a:off x="0" y="0"/>
          <a:ext cx="0" cy="0"/>
          <a:chOff x="0" y="0"/>
          <a:chExt cx="0" cy="0"/>
        </a:xfrm>
      </p:grpSpPr>
      <p:sp>
        <p:nvSpPr>
          <p:cNvPr id="17472" name="Google Shape;17472;p1508"/>
          <p:cNvSpPr/>
          <p:nvPr/>
        </p:nvSpPr>
        <p:spPr>
          <a:xfrm>
            <a:off x="0" y="9469679"/>
            <a:ext cx="18287994" cy="817322"/>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pic>
        <p:nvPicPr>
          <p:cNvPr id="17473" name="Google Shape;17473;p1508"/>
          <p:cNvPicPr preferRelativeResize="0"/>
          <p:nvPr/>
        </p:nvPicPr>
        <p:blipFill rotWithShape="1">
          <a:blip r:embed="rId2">
            <a:alphaModFix/>
          </a:blip>
          <a:srcRect/>
          <a:stretch/>
        </p:blipFill>
        <p:spPr>
          <a:xfrm>
            <a:off x="10699003" y="9546611"/>
            <a:ext cx="7588994" cy="740390"/>
          </a:xfrm>
          <a:prstGeom prst="rect">
            <a:avLst/>
          </a:prstGeom>
          <a:noFill/>
          <a:ln>
            <a:noFill/>
          </a:ln>
        </p:spPr>
      </p:pic>
      <p:sp>
        <p:nvSpPr>
          <p:cNvPr id="17474" name="Google Shape;17474;p1508"/>
          <p:cNvSpPr/>
          <p:nvPr/>
        </p:nvSpPr>
        <p:spPr>
          <a:xfrm>
            <a:off x="0" y="9452271"/>
            <a:ext cx="18287994" cy="68580"/>
          </a:xfrm>
          <a:prstGeom prst="rect">
            <a:avLst/>
          </a:prstGeom>
          <a:solidFill>
            <a:srgbClr val="A4D65E"/>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475" name="Google Shape;17475;p1508"/>
          <p:cNvSpPr txBox="1">
            <a:spLocks noGrp="1"/>
          </p:cNvSpPr>
          <p:nvPr>
            <p:ph type="title"/>
          </p:nvPr>
        </p:nvSpPr>
        <p:spPr>
          <a:xfrm>
            <a:off x="1273488" y="1210288"/>
            <a:ext cx="15234264"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476" name="Google Shape;17476;p1508"/>
          <p:cNvSpPr txBox="1">
            <a:spLocks noGrp="1"/>
          </p:cNvSpPr>
          <p:nvPr>
            <p:ph type="body" idx="1"/>
          </p:nvPr>
        </p:nvSpPr>
        <p:spPr>
          <a:xfrm>
            <a:off x="1273488" y="2456783"/>
            <a:ext cx="15234264" cy="6175739"/>
          </a:xfrm>
          <a:prstGeom prst="rect">
            <a:avLst/>
          </a:prstGeom>
          <a:noFill/>
          <a:ln>
            <a:noFill/>
          </a:ln>
        </p:spPr>
        <p:txBody>
          <a:bodyPr spcFirstLastPara="1" wrap="square" lIns="91400" tIns="45700" rIns="91400" bIns="45700" anchor="t" anchorCtr="0">
            <a:noAutofit/>
          </a:bodyPr>
          <a:lstStyle>
            <a:lvl1pPr marL="457200" lvl="0" indent="-228600" algn="l">
              <a:lnSpc>
                <a:spcPct val="90000"/>
              </a:lnSpc>
              <a:spcBef>
                <a:spcPts val="1500"/>
              </a:spcBef>
              <a:spcAft>
                <a:spcPts val="0"/>
              </a:spcAft>
              <a:buSzPts val="2400"/>
              <a:buNone/>
              <a:defRPr sz="3200">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778.xml><?xml version="1.0" encoding="utf-8"?>
<p:sldLayout xmlns:a="http://schemas.openxmlformats.org/drawingml/2006/main" xmlns:r="http://schemas.openxmlformats.org/officeDocument/2006/relationships" xmlns:p="http://schemas.openxmlformats.org/presentationml/2006/main" matchingName="Two Section | Picture and Copy Layout 5">
  <p:cSld name="Two Section | Picture and Copy Layout 5">
    <p:spTree>
      <p:nvGrpSpPr>
        <p:cNvPr id="1" name="Shape 17477"/>
        <p:cNvGrpSpPr/>
        <p:nvPr/>
      </p:nvGrpSpPr>
      <p:grpSpPr>
        <a:xfrm>
          <a:off x="0" y="0"/>
          <a:ext cx="0" cy="0"/>
          <a:chOff x="0" y="0"/>
          <a:chExt cx="0" cy="0"/>
        </a:xfrm>
      </p:grpSpPr>
      <p:sp>
        <p:nvSpPr>
          <p:cNvPr id="17478" name="Google Shape;17478;p1509"/>
          <p:cNvSpPr/>
          <p:nvPr/>
        </p:nvSpPr>
        <p:spPr>
          <a:xfrm>
            <a:off x="0" y="9469679"/>
            <a:ext cx="18287994" cy="817322"/>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479" name="Google Shape;17479;p1509"/>
          <p:cNvSpPr/>
          <p:nvPr/>
        </p:nvSpPr>
        <p:spPr>
          <a:xfrm>
            <a:off x="0" y="9452271"/>
            <a:ext cx="18287994" cy="68580"/>
          </a:xfrm>
          <a:prstGeom prst="rect">
            <a:avLst/>
          </a:prstGeom>
          <a:solidFill>
            <a:srgbClr val="A4D65E"/>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480" name="Google Shape;17480;p1509"/>
          <p:cNvSpPr txBox="1">
            <a:spLocks noGrp="1"/>
          </p:cNvSpPr>
          <p:nvPr>
            <p:ph type="body" idx="1"/>
          </p:nvPr>
        </p:nvSpPr>
        <p:spPr>
          <a:xfrm>
            <a:off x="1780254" y="1941678"/>
            <a:ext cx="5975004" cy="5682126"/>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1800" i="1">
                <a:solidFill>
                  <a:srgbClr val="003B5C"/>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481" name="Google Shape;17481;p1509"/>
          <p:cNvSpPr txBox="1">
            <a:spLocks noGrp="1"/>
          </p:cNvSpPr>
          <p:nvPr>
            <p:ph type="body" idx="2"/>
          </p:nvPr>
        </p:nvSpPr>
        <p:spPr>
          <a:xfrm>
            <a:off x="8324092" y="2995683"/>
            <a:ext cx="8199836" cy="4628121"/>
          </a:xfrm>
          <a:prstGeom prst="rect">
            <a:avLst/>
          </a:prstGeom>
          <a:noFill/>
          <a:ln>
            <a:noFill/>
          </a:ln>
        </p:spPr>
        <p:txBody>
          <a:bodyPr spcFirstLastPara="1" wrap="square" lIns="91400" tIns="45700" rIns="91400" bIns="45700" anchor="t" anchorCtr="0">
            <a:noAutofit/>
          </a:bodyPr>
          <a:lstStyle>
            <a:lvl1pPr marL="457200" lvl="0" indent="-228600" algn="l">
              <a:lnSpc>
                <a:spcPct val="90000"/>
              </a:lnSpc>
              <a:spcBef>
                <a:spcPts val="1500"/>
              </a:spcBef>
              <a:spcAft>
                <a:spcPts val="0"/>
              </a:spcAft>
              <a:buSzPts val="2400"/>
              <a:buNone/>
              <a:defRPr sz="3200">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482" name="Google Shape;17482;p1509"/>
          <p:cNvSpPr txBox="1">
            <a:spLocks noGrp="1"/>
          </p:cNvSpPr>
          <p:nvPr>
            <p:ph type="title"/>
          </p:nvPr>
        </p:nvSpPr>
        <p:spPr>
          <a:xfrm>
            <a:off x="8324092" y="1731784"/>
            <a:ext cx="8199836"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7483" name="Google Shape;17483;p1509"/>
          <p:cNvPicPr preferRelativeResize="0"/>
          <p:nvPr/>
        </p:nvPicPr>
        <p:blipFill rotWithShape="1">
          <a:blip r:embed="rId2">
            <a:alphaModFix/>
          </a:blip>
          <a:srcRect/>
          <a:stretch/>
        </p:blipFill>
        <p:spPr>
          <a:xfrm>
            <a:off x="10699003" y="9546611"/>
            <a:ext cx="7588994" cy="740390"/>
          </a:xfrm>
          <a:prstGeom prst="rect">
            <a:avLst/>
          </a:prstGeom>
          <a:noFill/>
          <a:ln>
            <a:noFill/>
          </a:ln>
        </p:spPr>
      </p:pic>
    </p:spTree>
  </p:cSld>
  <p:clrMapOvr>
    <a:masterClrMapping/>
  </p:clrMapOvr>
</p:sldLayout>
</file>

<file path=ppt/slideLayouts/slideLayout1779.xml><?xml version="1.0" encoding="utf-8"?>
<p:sldLayout xmlns:a="http://schemas.openxmlformats.org/drawingml/2006/main" xmlns:r="http://schemas.openxmlformats.org/officeDocument/2006/relationships" xmlns:p="http://schemas.openxmlformats.org/presentationml/2006/main" matchingName="Title and Bullets Layout 6">
  <p:cSld name="Title and Bullets Layout 6">
    <p:spTree>
      <p:nvGrpSpPr>
        <p:cNvPr id="1" name="Shape 17484"/>
        <p:cNvGrpSpPr/>
        <p:nvPr/>
      </p:nvGrpSpPr>
      <p:grpSpPr>
        <a:xfrm>
          <a:off x="0" y="0"/>
          <a:ext cx="0" cy="0"/>
          <a:chOff x="0" y="0"/>
          <a:chExt cx="0" cy="0"/>
        </a:xfrm>
      </p:grpSpPr>
      <p:sp>
        <p:nvSpPr>
          <p:cNvPr id="17485" name="Google Shape;17485;p1510"/>
          <p:cNvSpPr txBox="1">
            <a:spLocks noGrp="1"/>
          </p:cNvSpPr>
          <p:nvPr>
            <p:ph type="title"/>
          </p:nvPr>
        </p:nvSpPr>
        <p:spPr>
          <a:xfrm>
            <a:off x="1273488" y="1175764"/>
            <a:ext cx="15266634"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486" name="Google Shape;17486;p1510"/>
          <p:cNvSpPr/>
          <p:nvPr/>
        </p:nvSpPr>
        <p:spPr>
          <a:xfrm>
            <a:off x="0" y="9469679"/>
            <a:ext cx="18287994" cy="817322"/>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487" name="Google Shape;17487;p1510"/>
          <p:cNvSpPr/>
          <p:nvPr/>
        </p:nvSpPr>
        <p:spPr>
          <a:xfrm>
            <a:off x="0" y="9452271"/>
            <a:ext cx="18287994" cy="68580"/>
          </a:xfrm>
          <a:prstGeom prst="rect">
            <a:avLst/>
          </a:prstGeom>
          <a:solidFill>
            <a:srgbClr val="A4D65E"/>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488" name="Google Shape;17488;p1510"/>
          <p:cNvSpPr txBox="1">
            <a:spLocks noGrp="1"/>
          </p:cNvSpPr>
          <p:nvPr>
            <p:ph type="body" idx="1"/>
          </p:nvPr>
        </p:nvSpPr>
        <p:spPr>
          <a:xfrm>
            <a:off x="1273175" y="2422535"/>
            <a:ext cx="15265400" cy="5718173"/>
          </a:xfrm>
          <a:prstGeom prst="rect">
            <a:avLst/>
          </a:prstGeom>
          <a:noFill/>
          <a:ln>
            <a:noFill/>
          </a:ln>
        </p:spPr>
        <p:txBody>
          <a:bodyPr spcFirstLastPara="1" wrap="square" lIns="91400" tIns="45700" rIns="91400" bIns="45700" anchor="t" anchorCtr="0">
            <a:noAutofit/>
          </a:bodyPr>
          <a:lstStyle>
            <a:lvl1pPr marL="457200" lvl="0" indent="-364046" algn="l">
              <a:lnSpc>
                <a:spcPct val="100000"/>
              </a:lnSpc>
              <a:spcBef>
                <a:spcPts val="1500"/>
              </a:spcBef>
              <a:spcAft>
                <a:spcPts val="0"/>
              </a:spcAft>
              <a:buSzPts val="2133"/>
              <a:buChar char="•"/>
              <a:defRPr sz="3200">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7489" name="Google Shape;17489;p1510"/>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3" y="9546611"/>
            <a:ext cx="7588994" cy="740390"/>
          </a:xfrm>
          <a:prstGeom prst="rect">
            <a:avLst/>
          </a:prstGeom>
          <a:noFill/>
          <a:ln>
            <a:noFill/>
          </a:ln>
        </p:spPr>
      </p:pic>
    </p:spTree>
  </p:cSld>
  <p:clrMapOvr>
    <a:masterClrMapping/>
  </p:clrMapOvr>
</p:sldLayout>
</file>

<file path=ppt/slideLayouts/slideLayout1780.xml><?xml version="1.0" encoding="utf-8"?>
<p:sldLayout xmlns:a="http://schemas.openxmlformats.org/drawingml/2006/main" xmlns:r="http://schemas.openxmlformats.org/officeDocument/2006/relationships" xmlns:p="http://schemas.openxmlformats.org/presentationml/2006/main" matchingName="1_Title and Content 6">
  <p:cSld name="1_Title and Content 6">
    <p:spTree>
      <p:nvGrpSpPr>
        <p:cNvPr id="1" name="Shape 17490"/>
        <p:cNvGrpSpPr/>
        <p:nvPr/>
      </p:nvGrpSpPr>
      <p:grpSpPr>
        <a:xfrm>
          <a:off x="0" y="0"/>
          <a:ext cx="0" cy="0"/>
          <a:chOff x="0" y="0"/>
          <a:chExt cx="0" cy="0"/>
        </a:xfrm>
      </p:grpSpPr>
      <p:sp>
        <p:nvSpPr>
          <p:cNvPr id="17491" name="Google Shape;17491;p1511"/>
          <p:cNvSpPr/>
          <p:nvPr/>
        </p:nvSpPr>
        <p:spPr>
          <a:xfrm>
            <a:off x="0" y="9469679"/>
            <a:ext cx="18287994" cy="817322"/>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pic>
        <p:nvPicPr>
          <p:cNvPr id="17492" name="Google Shape;17492;p1511"/>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3" y="9546611"/>
            <a:ext cx="7588994" cy="740390"/>
          </a:xfrm>
          <a:prstGeom prst="rect">
            <a:avLst/>
          </a:prstGeom>
          <a:noFill/>
          <a:ln>
            <a:noFill/>
          </a:ln>
        </p:spPr>
      </p:pic>
      <p:sp>
        <p:nvSpPr>
          <p:cNvPr id="17493" name="Google Shape;17493;p1511"/>
          <p:cNvSpPr/>
          <p:nvPr/>
        </p:nvSpPr>
        <p:spPr>
          <a:xfrm>
            <a:off x="0" y="9452271"/>
            <a:ext cx="18287994" cy="68580"/>
          </a:xfrm>
          <a:prstGeom prst="rect">
            <a:avLst/>
          </a:prstGeom>
          <a:solidFill>
            <a:srgbClr val="A4D65E"/>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494" name="Google Shape;17494;p1511"/>
          <p:cNvSpPr txBox="1">
            <a:spLocks noGrp="1"/>
          </p:cNvSpPr>
          <p:nvPr>
            <p:ph type="title"/>
          </p:nvPr>
        </p:nvSpPr>
        <p:spPr>
          <a:xfrm>
            <a:off x="1273488" y="1210288"/>
            <a:ext cx="15234264"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495" name="Google Shape;17495;p1511"/>
          <p:cNvSpPr txBox="1">
            <a:spLocks noGrp="1"/>
          </p:cNvSpPr>
          <p:nvPr>
            <p:ph type="body" idx="1"/>
          </p:nvPr>
        </p:nvSpPr>
        <p:spPr>
          <a:xfrm>
            <a:off x="1273488" y="2456783"/>
            <a:ext cx="15234264" cy="6175739"/>
          </a:xfrm>
          <a:prstGeom prst="rect">
            <a:avLst/>
          </a:prstGeom>
          <a:noFill/>
          <a:ln>
            <a:noFill/>
          </a:ln>
        </p:spPr>
        <p:txBody>
          <a:bodyPr spcFirstLastPara="1" wrap="square" lIns="91400" tIns="45700" rIns="91400" bIns="45700" anchor="t" anchorCtr="0">
            <a:noAutofit/>
          </a:bodyPr>
          <a:lstStyle>
            <a:lvl1pPr marL="457200" lvl="0" indent="-228600" algn="l">
              <a:lnSpc>
                <a:spcPct val="90000"/>
              </a:lnSpc>
              <a:spcBef>
                <a:spcPts val="1500"/>
              </a:spcBef>
              <a:spcAft>
                <a:spcPts val="0"/>
              </a:spcAft>
              <a:buSzPts val="2400"/>
              <a:buNone/>
              <a:defRPr sz="3200">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781.xml><?xml version="1.0" encoding="utf-8"?>
<p:sldLayout xmlns:a="http://schemas.openxmlformats.org/drawingml/2006/main" xmlns:r="http://schemas.openxmlformats.org/officeDocument/2006/relationships" xmlns:p="http://schemas.openxmlformats.org/presentationml/2006/main" matchingName="Two Section | Picture and Copy Layout 6">
  <p:cSld name="Two Section | Picture and Copy Layout 6">
    <p:spTree>
      <p:nvGrpSpPr>
        <p:cNvPr id="1" name="Shape 17496"/>
        <p:cNvGrpSpPr/>
        <p:nvPr/>
      </p:nvGrpSpPr>
      <p:grpSpPr>
        <a:xfrm>
          <a:off x="0" y="0"/>
          <a:ext cx="0" cy="0"/>
          <a:chOff x="0" y="0"/>
          <a:chExt cx="0" cy="0"/>
        </a:xfrm>
      </p:grpSpPr>
      <p:sp>
        <p:nvSpPr>
          <p:cNvPr id="17497" name="Google Shape;17497;p1512"/>
          <p:cNvSpPr/>
          <p:nvPr/>
        </p:nvSpPr>
        <p:spPr>
          <a:xfrm>
            <a:off x="0" y="9469679"/>
            <a:ext cx="18287994" cy="817322"/>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498" name="Google Shape;17498;p1512"/>
          <p:cNvSpPr/>
          <p:nvPr/>
        </p:nvSpPr>
        <p:spPr>
          <a:xfrm>
            <a:off x="0" y="9452271"/>
            <a:ext cx="18287994" cy="68580"/>
          </a:xfrm>
          <a:prstGeom prst="rect">
            <a:avLst/>
          </a:prstGeom>
          <a:solidFill>
            <a:srgbClr val="A4D65E"/>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499" name="Google Shape;17499;p1512"/>
          <p:cNvSpPr txBox="1">
            <a:spLocks noGrp="1"/>
          </p:cNvSpPr>
          <p:nvPr>
            <p:ph type="body" idx="1"/>
          </p:nvPr>
        </p:nvSpPr>
        <p:spPr>
          <a:xfrm>
            <a:off x="1780254" y="1941678"/>
            <a:ext cx="5975004" cy="5682126"/>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1800" i="1">
                <a:solidFill>
                  <a:srgbClr val="003B5C"/>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500" name="Google Shape;17500;p1512"/>
          <p:cNvSpPr txBox="1">
            <a:spLocks noGrp="1"/>
          </p:cNvSpPr>
          <p:nvPr>
            <p:ph type="body" idx="2"/>
          </p:nvPr>
        </p:nvSpPr>
        <p:spPr>
          <a:xfrm>
            <a:off x="8324092" y="2995683"/>
            <a:ext cx="8199836" cy="4628121"/>
          </a:xfrm>
          <a:prstGeom prst="rect">
            <a:avLst/>
          </a:prstGeom>
          <a:noFill/>
          <a:ln>
            <a:noFill/>
          </a:ln>
        </p:spPr>
        <p:txBody>
          <a:bodyPr spcFirstLastPara="1" wrap="square" lIns="91400" tIns="45700" rIns="91400" bIns="45700" anchor="t" anchorCtr="0">
            <a:noAutofit/>
          </a:bodyPr>
          <a:lstStyle>
            <a:lvl1pPr marL="457200" lvl="0" indent="-228600" algn="l">
              <a:lnSpc>
                <a:spcPct val="90000"/>
              </a:lnSpc>
              <a:spcBef>
                <a:spcPts val="1500"/>
              </a:spcBef>
              <a:spcAft>
                <a:spcPts val="0"/>
              </a:spcAft>
              <a:buSzPts val="2400"/>
              <a:buNone/>
              <a:defRPr sz="3200">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501" name="Google Shape;17501;p1512"/>
          <p:cNvSpPr txBox="1">
            <a:spLocks noGrp="1"/>
          </p:cNvSpPr>
          <p:nvPr>
            <p:ph type="title"/>
          </p:nvPr>
        </p:nvSpPr>
        <p:spPr>
          <a:xfrm>
            <a:off x="8324092" y="1731784"/>
            <a:ext cx="8199836"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7502" name="Google Shape;17502;p1512"/>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3" y="9546611"/>
            <a:ext cx="7588994" cy="740390"/>
          </a:xfrm>
          <a:prstGeom prst="rect">
            <a:avLst/>
          </a:prstGeom>
          <a:noFill/>
          <a:ln>
            <a:noFill/>
          </a:ln>
        </p:spPr>
      </p:pic>
    </p:spTree>
  </p:cSld>
  <p:clrMapOvr>
    <a:masterClrMapping/>
  </p:clrMapOvr>
</p:sldLayout>
</file>

<file path=ppt/slideLayouts/slideLayout1782.xml><?xml version="1.0" encoding="utf-8"?>
<p:sldLayout xmlns:a="http://schemas.openxmlformats.org/drawingml/2006/main" xmlns:r="http://schemas.openxmlformats.org/officeDocument/2006/relationships" xmlns:p="http://schemas.openxmlformats.org/presentationml/2006/main" matchingName="4_Title Slide_Yale Blue 5">
  <p:cSld name="4_Title Slide_Yale Blue 5">
    <p:spTree>
      <p:nvGrpSpPr>
        <p:cNvPr id="1" name="Shape 17503"/>
        <p:cNvGrpSpPr/>
        <p:nvPr/>
      </p:nvGrpSpPr>
      <p:grpSpPr>
        <a:xfrm>
          <a:off x="0" y="0"/>
          <a:ext cx="0" cy="0"/>
          <a:chOff x="0" y="0"/>
          <a:chExt cx="0" cy="0"/>
        </a:xfrm>
      </p:grpSpPr>
      <p:sp>
        <p:nvSpPr>
          <p:cNvPr id="17504" name="Google Shape;17504;p1513"/>
          <p:cNvSpPr txBox="1">
            <a:spLocks noGrp="1"/>
          </p:cNvSpPr>
          <p:nvPr>
            <p:ph type="body" idx="1"/>
          </p:nvPr>
        </p:nvSpPr>
        <p:spPr>
          <a:xfrm>
            <a:off x="4239836" y="8101287"/>
            <a:ext cx="12267920" cy="715668"/>
          </a:xfrm>
          <a:prstGeom prst="rect">
            <a:avLst/>
          </a:prstGeom>
          <a:noFill/>
          <a:ln>
            <a:noFill/>
          </a:ln>
        </p:spPr>
        <p:txBody>
          <a:bodyPr spcFirstLastPara="1" wrap="square" lIns="91400" tIns="45700" rIns="91400" bIns="45700" anchor="t" anchorCtr="0">
            <a:spAutoFit/>
          </a:bodyPr>
          <a:lstStyle>
            <a:lvl1pPr marL="457200" lvl="0" indent="-228600" algn="r">
              <a:lnSpc>
                <a:spcPct val="100000"/>
              </a:lnSpc>
              <a:spcBef>
                <a:spcPts val="1500"/>
              </a:spcBef>
              <a:spcAft>
                <a:spcPts val="0"/>
              </a:spcAft>
              <a:buSzPts val="2400"/>
              <a:buNone/>
              <a:defRPr sz="2801">
                <a:solidFill>
                  <a:srgbClr val="616364"/>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505" name="Google Shape;17505;p1513"/>
          <p:cNvSpPr txBox="1">
            <a:spLocks noGrp="1"/>
          </p:cNvSpPr>
          <p:nvPr>
            <p:ph type="title"/>
          </p:nvPr>
        </p:nvSpPr>
        <p:spPr>
          <a:xfrm>
            <a:off x="4239836" y="2710721"/>
            <a:ext cx="12267920" cy="244419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00314C"/>
              </a:buClr>
              <a:buSzPts val="8000"/>
              <a:buFont typeface="Verdana"/>
              <a:buNone/>
              <a:defRPr sz="8001">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506" name="Google Shape;17506;p1513"/>
          <p:cNvSpPr txBox="1">
            <a:spLocks noGrp="1"/>
          </p:cNvSpPr>
          <p:nvPr>
            <p:ph type="dt" idx="10"/>
          </p:nvPr>
        </p:nvSpPr>
        <p:spPr>
          <a:xfrm>
            <a:off x="0" y="0"/>
            <a:ext cx="4500000" cy="4500000"/>
          </a:xfrm>
          <a:prstGeom prst="rect">
            <a:avLst/>
          </a:prstGeom>
          <a:noFill/>
          <a:ln>
            <a:noFill/>
          </a:ln>
        </p:spPr>
        <p:txBody>
          <a:bodyPr spcFirstLastPara="1" wrap="square" lIns="91400" tIns="45700" rIns="91400"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7507" name="Google Shape;17507;p1513"/>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508" name="Google Shape;17508;p1513"/>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7509" name="Google Shape;17509;p1513"/>
          <p:cNvSpPr/>
          <p:nvPr/>
        </p:nvSpPr>
        <p:spPr>
          <a:xfrm rot="10799991">
            <a:off x="-29" y="3000350"/>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sp>
        <p:nvSpPr>
          <p:cNvPr id="17510" name="Google Shape;17510;p1513"/>
          <p:cNvSpPr/>
          <p:nvPr/>
        </p:nvSpPr>
        <p:spPr>
          <a:xfrm>
            <a:off x="0" y="9172575"/>
            <a:ext cx="18287994" cy="1114425"/>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sp>
        <p:nvSpPr>
          <p:cNvPr id="17511" name="Google Shape;17511;p1513"/>
          <p:cNvSpPr txBox="1">
            <a:spLocks noGrp="1"/>
          </p:cNvSpPr>
          <p:nvPr>
            <p:ph type="body" idx="2"/>
          </p:nvPr>
        </p:nvSpPr>
        <p:spPr>
          <a:xfrm>
            <a:off x="4239836" y="5171095"/>
            <a:ext cx="12267920" cy="1069971"/>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4800">
                <a:solidFill>
                  <a:srgbClr val="00314C"/>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7512" name="Google Shape;17512;p1513"/>
          <p:cNvPicPr preferRelativeResize="0"/>
          <p:nvPr/>
        </p:nvPicPr>
        <p:blipFill rotWithShape="1">
          <a:blip r:embed="rId2">
            <a:alphaModFix/>
          </a:blip>
          <a:srcRect/>
          <a:stretch/>
        </p:blipFill>
        <p:spPr>
          <a:xfrm>
            <a:off x="4244747" y="6267500"/>
            <a:ext cx="6593939" cy="1710248"/>
          </a:xfrm>
          <a:prstGeom prst="rect">
            <a:avLst/>
          </a:prstGeom>
          <a:noFill/>
          <a:ln>
            <a:noFill/>
          </a:ln>
        </p:spPr>
      </p:pic>
    </p:spTree>
  </p:cSld>
  <p:clrMapOvr>
    <a:masterClrMapping/>
  </p:clrMapOvr>
</p:sldLayout>
</file>

<file path=ppt/slideLayouts/slideLayout1783.xml><?xml version="1.0" encoding="utf-8"?>
<p:sldLayout xmlns:a="http://schemas.openxmlformats.org/drawingml/2006/main" xmlns:r="http://schemas.openxmlformats.org/officeDocument/2006/relationships" xmlns:p="http://schemas.openxmlformats.org/presentationml/2006/main" matchingName="4_Title Slide_Yale Blue 6">
  <p:cSld name="4_Title Slide_Yale Blue 6">
    <p:spTree>
      <p:nvGrpSpPr>
        <p:cNvPr id="1" name="Shape 17513"/>
        <p:cNvGrpSpPr/>
        <p:nvPr/>
      </p:nvGrpSpPr>
      <p:grpSpPr>
        <a:xfrm>
          <a:off x="0" y="0"/>
          <a:ext cx="0" cy="0"/>
          <a:chOff x="0" y="0"/>
          <a:chExt cx="0" cy="0"/>
        </a:xfrm>
      </p:grpSpPr>
      <p:sp>
        <p:nvSpPr>
          <p:cNvPr id="17514" name="Google Shape;17514;p1514"/>
          <p:cNvSpPr txBox="1">
            <a:spLocks noGrp="1"/>
          </p:cNvSpPr>
          <p:nvPr>
            <p:ph type="body" idx="1"/>
          </p:nvPr>
        </p:nvSpPr>
        <p:spPr>
          <a:xfrm>
            <a:off x="4239836" y="8101287"/>
            <a:ext cx="12267920" cy="715668"/>
          </a:xfrm>
          <a:prstGeom prst="rect">
            <a:avLst/>
          </a:prstGeom>
          <a:noFill/>
          <a:ln>
            <a:noFill/>
          </a:ln>
        </p:spPr>
        <p:txBody>
          <a:bodyPr spcFirstLastPara="1" wrap="square" lIns="91400" tIns="45700" rIns="91400" bIns="45700" anchor="t" anchorCtr="0">
            <a:spAutoFit/>
          </a:bodyPr>
          <a:lstStyle>
            <a:lvl1pPr marL="457200" lvl="0" indent="-228600" algn="r">
              <a:lnSpc>
                <a:spcPct val="100000"/>
              </a:lnSpc>
              <a:spcBef>
                <a:spcPts val="1500"/>
              </a:spcBef>
              <a:spcAft>
                <a:spcPts val="0"/>
              </a:spcAft>
              <a:buSzPts val="2400"/>
              <a:buNone/>
              <a:defRPr sz="2801">
                <a:solidFill>
                  <a:srgbClr val="616364"/>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515" name="Google Shape;17515;p1514"/>
          <p:cNvSpPr txBox="1">
            <a:spLocks noGrp="1"/>
          </p:cNvSpPr>
          <p:nvPr>
            <p:ph type="title"/>
          </p:nvPr>
        </p:nvSpPr>
        <p:spPr>
          <a:xfrm>
            <a:off x="4239836" y="2710721"/>
            <a:ext cx="12267920" cy="244419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00314C"/>
              </a:buClr>
              <a:buSzPts val="8000"/>
              <a:buFont typeface="Verdana"/>
              <a:buNone/>
              <a:defRPr sz="8001">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516" name="Google Shape;17516;p1514"/>
          <p:cNvSpPr txBox="1">
            <a:spLocks noGrp="1"/>
          </p:cNvSpPr>
          <p:nvPr>
            <p:ph type="dt" idx="10"/>
          </p:nvPr>
        </p:nvSpPr>
        <p:spPr>
          <a:xfrm>
            <a:off x="0" y="0"/>
            <a:ext cx="4500000" cy="4500000"/>
          </a:xfrm>
          <a:prstGeom prst="rect">
            <a:avLst/>
          </a:prstGeom>
          <a:noFill/>
          <a:ln>
            <a:noFill/>
          </a:ln>
        </p:spPr>
        <p:txBody>
          <a:bodyPr spcFirstLastPara="1" wrap="square" lIns="91400" tIns="45700" rIns="91400"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7517" name="Google Shape;17517;p1514"/>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518" name="Google Shape;17518;p1514"/>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7519" name="Google Shape;17519;p1514"/>
          <p:cNvSpPr/>
          <p:nvPr/>
        </p:nvSpPr>
        <p:spPr>
          <a:xfrm rot="10799991">
            <a:off x="-29" y="3000350"/>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sp>
        <p:nvSpPr>
          <p:cNvPr id="17520" name="Google Shape;17520;p1514"/>
          <p:cNvSpPr/>
          <p:nvPr/>
        </p:nvSpPr>
        <p:spPr>
          <a:xfrm>
            <a:off x="0" y="9172575"/>
            <a:ext cx="18287994" cy="1114425"/>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sp>
        <p:nvSpPr>
          <p:cNvPr id="17521" name="Google Shape;17521;p1514"/>
          <p:cNvSpPr txBox="1">
            <a:spLocks noGrp="1"/>
          </p:cNvSpPr>
          <p:nvPr>
            <p:ph type="body" idx="2"/>
          </p:nvPr>
        </p:nvSpPr>
        <p:spPr>
          <a:xfrm>
            <a:off x="4239836" y="5171095"/>
            <a:ext cx="12267920" cy="1069971"/>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4800">
                <a:solidFill>
                  <a:srgbClr val="00314C"/>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7522" name="Google Shape;17522;p1514"/>
          <p:cNvPicPr preferRelativeResize="0"/>
          <p:nvPr/>
        </p:nvPicPr>
        <p:blipFill rotWithShape="1">
          <a:blip r:embed="rId2">
            <a:alphaModFix/>
          </a:blip>
          <a:srcRect/>
          <a:stretch/>
        </p:blipFill>
        <p:spPr>
          <a:xfrm>
            <a:off x="4244747" y="6267500"/>
            <a:ext cx="6593939" cy="1710248"/>
          </a:xfrm>
          <a:prstGeom prst="rect">
            <a:avLst/>
          </a:prstGeom>
          <a:noFill/>
          <a:ln>
            <a:noFill/>
          </a:ln>
        </p:spPr>
      </p:pic>
    </p:spTree>
  </p:cSld>
  <p:clrMapOvr>
    <a:masterClrMapping/>
  </p:clrMapOvr>
</p:sldLayout>
</file>

<file path=ppt/slideLayouts/slideLayout1784.xml><?xml version="1.0" encoding="utf-8"?>
<p:sldLayout xmlns:a="http://schemas.openxmlformats.org/drawingml/2006/main" xmlns:r="http://schemas.openxmlformats.org/officeDocument/2006/relationships" xmlns:p="http://schemas.openxmlformats.org/presentationml/2006/main" matchingName="1_Title and Bullets Layout 4">
  <p:cSld name="1_Title and Bullets Layout 4">
    <p:spTree>
      <p:nvGrpSpPr>
        <p:cNvPr id="1" name="Shape 17523"/>
        <p:cNvGrpSpPr/>
        <p:nvPr/>
      </p:nvGrpSpPr>
      <p:grpSpPr>
        <a:xfrm>
          <a:off x="0" y="0"/>
          <a:ext cx="0" cy="0"/>
          <a:chOff x="0" y="0"/>
          <a:chExt cx="0" cy="0"/>
        </a:xfrm>
      </p:grpSpPr>
      <p:sp>
        <p:nvSpPr>
          <p:cNvPr id="17524" name="Google Shape;17524;p1515"/>
          <p:cNvSpPr txBox="1">
            <a:spLocks noGrp="1"/>
          </p:cNvSpPr>
          <p:nvPr>
            <p:ph type="title"/>
          </p:nvPr>
        </p:nvSpPr>
        <p:spPr>
          <a:xfrm>
            <a:off x="1273488" y="1175764"/>
            <a:ext cx="15266634"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525" name="Google Shape;17525;p1515"/>
          <p:cNvSpPr/>
          <p:nvPr/>
        </p:nvSpPr>
        <p:spPr>
          <a:xfrm>
            <a:off x="0" y="9469679"/>
            <a:ext cx="18287994" cy="817322"/>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526" name="Google Shape;17526;p1515"/>
          <p:cNvSpPr/>
          <p:nvPr/>
        </p:nvSpPr>
        <p:spPr>
          <a:xfrm>
            <a:off x="0" y="9452271"/>
            <a:ext cx="18287994" cy="68580"/>
          </a:xfrm>
          <a:prstGeom prst="rect">
            <a:avLst/>
          </a:prstGeom>
          <a:solidFill>
            <a:srgbClr val="A4D65E"/>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527" name="Google Shape;17527;p1515"/>
          <p:cNvSpPr txBox="1">
            <a:spLocks noGrp="1"/>
          </p:cNvSpPr>
          <p:nvPr>
            <p:ph type="body" idx="1"/>
          </p:nvPr>
        </p:nvSpPr>
        <p:spPr>
          <a:xfrm>
            <a:off x="1273175" y="2422535"/>
            <a:ext cx="15265400" cy="5718173"/>
          </a:xfrm>
          <a:prstGeom prst="rect">
            <a:avLst/>
          </a:prstGeom>
          <a:noFill/>
          <a:ln>
            <a:noFill/>
          </a:ln>
        </p:spPr>
        <p:txBody>
          <a:bodyPr spcFirstLastPara="1" wrap="square" lIns="91400" tIns="45700" rIns="91400" bIns="45700" anchor="t" anchorCtr="0">
            <a:noAutofit/>
          </a:bodyPr>
          <a:lstStyle>
            <a:lvl1pPr marL="457200" lvl="0" indent="-364046" algn="l">
              <a:lnSpc>
                <a:spcPct val="100000"/>
              </a:lnSpc>
              <a:spcBef>
                <a:spcPts val="1500"/>
              </a:spcBef>
              <a:spcAft>
                <a:spcPts val="0"/>
              </a:spcAft>
              <a:buSzPts val="2133"/>
              <a:buChar char="•"/>
              <a:defRPr sz="3200">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7528" name="Google Shape;17528;p1515"/>
          <p:cNvPicPr preferRelativeResize="0"/>
          <p:nvPr/>
        </p:nvPicPr>
        <p:blipFill rotWithShape="1">
          <a:blip r:embed="rId2">
            <a:alphaModFix/>
          </a:blip>
          <a:srcRect/>
          <a:stretch/>
        </p:blipFill>
        <p:spPr>
          <a:xfrm>
            <a:off x="10699003" y="9546611"/>
            <a:ext cx="7588994" cy="740390"/>
          </a:xfrm>
          <a:prstGeom prst="rect">
            <a:avLst/>
          </a:prstGeom>
          <a:noFill/>
          <a:ln>
            <a:noFill/>
          </a:ln>
        </p:spPr>
      </p:pic>
    </p:spTree>
  </p:cSld>
  <p:clrMapOvr>
    <a:masterClrMapping/>
  </p:clrMapOvr>
</p:sldLayout>
</file>

<file path=ppt/slideLayouts/slideLayout1785.xml><?xml version="1.0" encoding="utf-8"?>
<p:sldLayout xmlns:a="http://schemas.openxmlformats.org/drawingml/2006/main" xmlns:r="http://schemas.openxmlformats.org/officeDocument/2006/relationships" xmlns:p="http://schemas.openxmlformats.org/presentationml/2006/main" matchingName="2_Title and Content 4">
  <p:cSld name="2_Title and Content 4">
    <p:spTree>
      <p:nvGrpSpPr>
        <p:cNvPr id="1" name="Shape 17529"/>
        <p:cNvGrpSpPr/>
        <p:nvPr/>
      </p:nvGrpSpPr>
      <p:grpSpPr>
        <a:xfrm>
          <a:off x="0" y="0"/>
          <a:ext cx="0" cy="0"/>
          <a:chOff x="0" y="0"/>
          <a:chExt cx="0" cy="0"/>
        </a:xfrm>
      </p:grpSpPr>
      <p:sp>
        <p:nvSpPr>
          <p:cNvPr id="17530" name="Google Shape;17530;p1516"/>
          <p:cNvSpPr/>
          <p:nvPr/>
        </p:nvSpPr>
        <p:spPr>
          <a:xfrm>
            <a:off x="0" y="9469679"/>
            <a:ext cx="18287994" cy="817322"/>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pic>
        <p:nvPicPr>
          <p:cNvPr id="17531" name="Google Shape;17531;p1516"/>
          <p:cNvPicPr preferRelativeResize="0"/>
          <p:nvPr/>
        </p:nvPicPr>
        <p:blipFill rotWithShape="1">
          <a:blip r:embed="rId2">
            <a:alphaModFix/>
          </a:blip>
          <a:srcRect/>
          <a:stretch/>
        </p:blipFill>
        <p:spPr>
          <a:xfrm>
            <a:off x="10699003" y="9546611"/>
            <a:ext cx="7588994" cy="740390"/>
          </a:xfrm>
          <a:prstGeom prst="rect">
            <a:avLst/>
          </a:prstGeom>
          <a:noFill/>
          <a:ln>
            <a:noFill/>
          </a:ln>
        </p:spPr>
      </p:pic>
      <p:sp>
        <p:nvSpPr>
          <p:cNvPr id="17532" name="Google Shape;17532;p1516"/>
          <p:cNvSpPr/>
          <p:nvPr/>
        </p:nvSpPr>
        <p:spPr>
          <a:xfrm>
            <a:off x="0" y="9452271"/>
            <a:ext cx="18287994" cy="68580"/>
          </a:xfrm>
          <a:prstGeom prst="rect">
            <a:avLst/>
          </a:prstGeom>
          <a:solidFill>
            <a:srgbClr val="A4D65E"/>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533" name="Google Shape;17533;p1516"/>
          <p:cNvSpPr txBox="1">
            <a:spLocks noGrp="1"/>
          </p:cNvSpPr>
          <p:nvPr>
            <p:ph type="title"/>
          </p:nvPr>
        </p:nvSpPr>
        <p:spPr>
          <a:xfrm>
            <a:off x="1273488" y="1210288"/>
            <a:ext cx="15234264"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534" name="Google Shape;17534;p1516"/>
          <p:cNvSpPr txBox="1">
            <a:spLocks noGrp="1"/>
          </p:cNvSpPr>
          <p:nvPr>
            <p:ph type="body" idx="1"/>
          </p:nvPr>
        </p:nvSpPr>
        <p:spPr>
          <a:xfrm>
            <a:off x="1273488" y="2456783"/>
            <a:ext cx="15234264" cy="6175739"/>
          </a:xfrm>
          <a:prstGeom prst="rect">
            <a:avLst/>
          </a:prstGeom>
          <a:noFill/>
          <a:ln>
            <a:noFill/>
          </a:ln>
        </p:spPr>
        <p:txBody>
          <a:bodyPr spcFirstLastPara="1" wrap="square" lIns="91400" tIns="45700" rIns="91400" bIns="45700" anchor="t" anchorCtr="0">
            <a:noAutofit/>
          </a:bodyPr>
          <a:lstStyle>
            <a:lvl1pPr marL="457200" lvl="0" indent="-228600" algn="l">
              <a:lnSpc>
                <a:spcPct val="90000"/>
              </a:lnSpc>
              <a:spcBef>
                <a:spcPts val="1500"/>
              </a:spcBef>
              <a:spcAft>
                <a:spcPts val="0"/>
              </a:spcAft>
              <a:buSzPts val="2400"/>
              <a:buNone/>
              <a:defRPr sz="3200">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786.xml><?xml version="1.0" encoding="utf-8"?>
<p:sldLayout xmlns:a="http://schemas.openxmlformats.org/drawingml/2006/main" xmlns:r="http://schemas.openxmlformats.org/officeDocument/2006/relationships" xmlns:p="http://schemas.openxmlformats.org/presentationml/2006/main" matchingName="1_Two Section | Picture and Copy Layout 4">
  <p:cSld name="1_Two Section | Picture and Copy Layout 4">
    <p:spTree>
      <p:nvGrpSpPr>
        <p:cNvPr id="1" name="Shape 17535"/>
        <p:cNvGrpSpPr/>
        <p:nvPr/>
      </p:nvGrpSpPr>
      <p:grpSpPr>
        <a:xfrm>
          <a:off x="0" y="0"/>
          <a:ext cx="0" cy="0"/>
          <a:chOff x="0" y="0"/>
          <a:chExt cx="0" cy="0"/>
        </a:xfrm>
      </p:grpSpPr>
      <p:sp>
        <p:nvSpPr>
          <p:cNvPr id="17536" name="Google Shape;17536;p1517"/>
          <p:cNvSpPr/>
          <p:nvPr/>
        </p:nvSpPr>
        <p:spPr>
          <a:xfrm>
            <a:off x="0" y="9469679"/>
            <a:ext cx="18287994" cy="817322"/>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537" name="Google Shape;17537;p1517"/>
          <p:cNvSpPr/>
          <p:nvPr/>
        </p:nvSpPr>
        <p:spPr>
          <a:xfrm>
            <a:off x="0" y="9452271"/>
            <a:ext cx="18287994" cy="68580"/>
          </a:xfrm>
          <a:prstGeom prst="rect">
            <a:avLst/>
          </a:prstGeom>
          <a:solidFill>
            <a:srgbClr val="A4D65E"/>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538" name="Google Shape;17538;p1517"/>
          <p:cNvSpPr txBox="1">
            <a:spLocks noGrp="1"/>
          </p:cNvSpPr>
          <p:nvPr>
            <p:ph type="body" idx="1"/>
          </p:nvPr>
        </p:nvSpPr>
        <p:spPr>
          <a:xfrm>
            <a:off x="1780254" y="1941678"/>
            <a:ext cx="5975004" cy="5682126"/>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1800" i="1">
                <a:solidFill>
                  <a:srgbClr val="003B5C"/>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539" name="Google Shape;17539;p1517"/>
          <p:cNvSpPr txBox="1">
            <a:spLocks noGrp="1"/>
          </p:cNvSpPr>
          <p:nvPr>
            <p:ph type="body" idx="2"/>
          </p:nvPr>
        </p:nvSpPr>
        <p:spPr>
          <a:xfrm>
            <a:off x="8324092" y="2995683"/>
            <a:ext cx="8199836" cy="4628121"/>
          </a:xfrm>
          <a:prstGeom prst="rect">
            <a:avLst/>
          </a:prstGeom>
          <a:noFill/>
          <a:ln>
            <a:noFill/>
          </a:ln>
        </p:spPr>
        <p:txBody>
          <a:bodyPr spcFirstLastPara="1" wrap="square" lIns="91400" tIns="45700" rIns="91400" bIns="45700" anchor="t" anchorCtr="0">
            <a:noAutofit/>
          </a:bodyPr>
          <a:lstStyle>
            <a:lvl1pPr marL="457200" lvl="0" indent="-228600" algn="l">
              <a:lnSpc>
                <a:spcPct val="90000"/>
              </a:lnSpc>
              <a:spcBef>
                <a:spcPts val="1500"/>
              </a:spcBef>
              <a:spcAft>
                <a:spcPts val="0"/>
              </a:spcAft>
              <a:buSzPts val="2400"/>
              <a:buNone/>
              <a:defRPr sz="3200">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540" name="Google Shape;17540;p1517"/>
          <p:cNvSpPr txBox="1">
            <a:spLocks noGrp="1"/>
          </p:cNvSpPr>
          <p:nvPr>
            <p:ph type="title"/>
          </p:nvPr>
        </p:nvSpPr>
        <p:spPr>
          <a:xfrm>
            <a:off x="8324092" y="1731784"/>
            <a:ext cx="8199836"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7541" name="Google Shape;17541;p1517"/>
          <p:cNvPicPr preferRelativeResize="0"/>
          <p:nvPr/>
        </p:nvPicPr>
        <p:blipFill rotWithShape="1">
          <a:blip r:embed="rId2">
            <a:alphaModFix/>
          </a:blip>
          <a:srcRect/>
          <a:stretch/>
        </p:blipFill>
        <p:spPr>
          <a:xfrm>
            <a:off x="10699003" y="9546611"/>
            <a:ext cx="7588994" cy="740390"/>
          </a:xfrm>
          <a:prstGeom prst="rect">
            <a:avLst/>
          </a:prstGeom>
          <a:noFill/>
          <a:ln>
            <a:noFill/>
          </a:ln>
        </p:spPr>
      </p:pic>
    </p:spTree>
  </p:cSld>
  <p:clrMapOvr>
    <a:masterClrMapping/>
  </p:clrMapOvr>
</p:sldLayout>
</file>

<file path=ppt/slideLayouts/slideLayout1787.xml><?xml version="1.0" encoding="utf-8"?>
<p:sldLayout xmlns:a="http://schemas.openxmlformats.org/drawingml/2006/main" xmlns:r="http://schemas.openxmlformats.org/officeDocument/2006/relationships" xmlns:p="http://schemas.openxmlformats.org/presentationml/2006/main" matchingName="4_Title Slide_Yale Blue 7">
  <p:cSld name="4_Title Slide_Yale Blue 7">
    <p:spTree>
      <p:nvGrpSpPr>
        <p:cNvPr id="1" name="Shape 17542"/>
        <p:cNvGrpSpPr/>
        <p:nvPr/>
      </p:nvGrpSpPr>
      <p:grpSpPr>
        <a:xfrm>
          <a:off x="0" y="0"/>
          <a:ext cx="0" cy="0"/>
          <a:chOff x="0" y="0"/>
          <a:chExt cx="0" cy="0"/>
        </a:xfrm>
      </p:grpSpPr>
      <p:sp>
        <p:nvSpPr>
          <p:cNvPr id="17543" name="Google Shape;17543;p1518"/>
          <p:cNvSpPr txBox="1">
            <a:spLocks noGrp="1"/>
          </p:cNvSpPr>
          <p:nvPr>
            <p:ph type="body" idx="1"/>
          </p:nvPr>
        </p:nvSpPr>
        <p:spPr>
          <a:xfrm>
            <a:off x="4239836" y="8101287"/>
            <a:ext cx="12267920" cy="715668"/>
          </a:xfrm>
          <a:prstGeom prst="rect">
            <a:avLst/>
          </a:prstGeom>
          <a:noFill/>
          <a:ln>
            <a:noFill/>
          </a:ln>
        </p:spPr>
        <p:txBody>
          <a:bodyPr spcFirstLastPara="1" wrap="square" lIns="91400" tIns="45700" rIns="91400" bIns="45700" anchor="t" anchorCtr="0">
            <a:spAutoFit/>
          </a:bodyPr>
          <a:lstStyle>
            <a:lvl1pPr marL="457200" lvl="0" indent="-228600" algn="r">
              <a:lnSpc>
                <a:spcPct val="100000"/>
              </a:lnSpc>
              <a:spcBef>
                <a:spcPts val="1500"/>
              </a:spcBef>
              <a:spcAft>
                <a:spcPts val="0"/>
              </a:spcAft>
              <a:buSzPts val="2400"/>
              <a:buNone/>
              <a:defRPr sz="2801">
                <a:solidFill>
                  <a:srgbClr val="616364"/>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544" name="Google Shape;17544;p1518"/>
          <p:cNvSpPr txBox="1">
            <a:spLocks noGrp="1"/>
          </p:cNvSpPr>
          <p:nvPr>
            <p:ph type="title"/>
          </p:nvPr>
        </p:nvSpPr>
        <p:spPr>
          <a:xfrm>
            <a:off x="4239836" y="2710721"/>
            <a:ext cx="12267920" cy="244419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00314C"/>
              </a:buClr>
              <a:buSzPts val="8000"/>
              <a:buFont typeface="Verdana"/>
              <a:buNone/>
              <a:defRPr sz="8001">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545" name="Google Shape;17545;p1518"/>
          <p:cNvSpPr txBox="1">
            <a:spLocks noGrp="1"/>
          </p:cNvSpPr>
          <p:nvPr>
            <p:ph type="dt" idx="10"/>
          </p:nvPr>
        </p:nvSpPr>
        <p:spPr>
          <a:xfrm>
            <a:off x="0" y="0"/>
            <a:ext cx="4500000" cy="4500000"/>
          </a:xfrm>
          <a:prstGeom prst="rect">
            <a:avLst/>
          </a:prstGeom>
          <a:noFill/>
          <a:ln>
            <a:noFill/>
          </a:ln>
        </p:spPr>
        <p:txBody>
          <a:bodyPr spcFirstLastPara="1" wrap="square" lIns="91400" tIns="45700" rIns="91400"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7546" name="Google Shape;17546;p1518"/>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547" name="Google Shape;17547;p1518"/>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7548" name="Google Shape;17548;p1518"/>
          <p:cNvSpPr/>
          <p:nvPr/>
        </p:nvSpPr>
        <p:spPr>
          <a:xfrm rot="10799991">
            <a:off x="-29" y="3000350"/>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sp>
        <p:nvSpPr>
          <p:cNvPr id="17549" name="Google Shape;17549;p1518"/>
          <p:cNvSpPr/>
          <p:nvPr/>
        </p:nvSpPr>
        <p:spPr>
          <a:xfrm>
            <a:off x="0" y="9172575"/>
            <a:ext cx="18287994" cy="1114425"/>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sp>
        <p:nvSpPr>
          <p:cNvPr id="17550" name="Google Shape;17550;p1518"/>
          <p:cNvSpPr txBox="1">
            <a:spLocks noGrp="1"/>
          </p:cNvSpPr>
          <p:nvPr>
            <p:ph type="body" idx="2"/>
          </p:nvPr>
        </p:nvSpPr>
        <p:spPr>
          <a:xfrm>
            <a:off x="4239836" y="5171095"/>
            <a:ext cx="12267920" cy="1069971"/>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4800">
                <a:solidFill>
                  <a:srgbClr val="00314C"/>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7551" name="Google Shape;17551;p1518"/>
          <p:cNvPicPr preferRelativeResize="0"/>
          <p:nvPr/>
        </p:nvPicPr>
        <p:blipFill rotWithShape="1">
          <a:blip r:embed="rId2">
            <a:alphaModFix/>
          </a:blip>
          <a:srcRect/>
          <a:stretch/>
        </p:blipFill>
        <p:spPr>
          <a:xfrm>
            <a:off x="4244747" y="6267500"/>
            <a:ext cx="6593939" cy="1710248"/>
          </a:xfrm>
          <a:prstGeom prst="rect">
            <a:avLst/>
          </a:prstGeom>
          <a:noFill/>
          <a:ln>
            <a:noFill/>
          </a:ln>
        </p:spPr>
      </p:pic>
    </p:spTree>
  </p:cSld>
  <p:clrMapOvr>
    <a:masterClrMapping/>
  </p:clrMapOvr>
</p:sldLayout>
</file>

<file path=ppt/slideLayouts/slideLayout1788.xml><?xml version="1.0" encoding="utf-8"?>
<p:sldLayout xmlns:a="http://schemas.openxmlformats.org/drawingml/2006/main" xmlns:r="http://schemas.openxmlformats.org/officeDocument/2006/relationships" xmlns:p="http://schemas.openxmlformats.org/presentationml/2006/main" matchingName="1_Title and Bullets Layout 5">
  <p:cSld name="1_Title and Bullets Layout 5">
    <p:spTree>
      <p:nvGrpSpPr>
        <p:cNvPr id="1" name="Shape 17552"/>
        <p:cNvGrpSpPr/>
        <p:nvPr/>
      </p:nvGrpSpPr>
      <p:grpSpPr>
        <a:xfrm>
          <a:off x="0" y="0"/>
          <a:ext cx="0" cy="0"/>
          <a:chOff x="0" y="0"/>
          <a:chExt cx="0" cy="0"/>
        </a:xfrm>
      </p:grpSpPr>
      <p:sp>
        <p:nvSpPr>
          <p:cNvPr id="17553" name="Google Shape;17553;p1519"/>
          <p:cNvSpPr txBox="1">
            <a:spLocks noGrp="1"/>
          </p:cNvSpPr>
          <p:nvPr>
            <p:ph type="title"/>
          </p:nvPr>
        </p:nvSpPr>
        <p:spPr>
          <a:xfrm>
            <a:off x="1273488" y="1175764"/>
            <a:ext cx="15266634"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554" name="Google Shape;17554;p1519"/>
          <p:cNvSpPr/>
          <p:nvPr/>
        </p:nvSpPr>
        <p:spPr>
          <a:xfrm>
            <a:off x="0" y="9469679"/>
            <a:ext cx="18287994" cy="817322"/>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555" name="Google Shape;17555;p1519"/>
          <p:cNvSpPr/>
          <p:nvPr/>
        </p:nvSpPr>
        <p:spPr>
          <a:xfrm>
            <a:off x="0" y="9452271"/>
            <a:ext cx="18287994" cy="68580"/>
          </a:xfrm>
          <a:prstGeom prst="rect">
            <a:avLst/>
          </a:prstGeom>
          <a:solidFill>
            <a:srgbClr val="A4D65E"/>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556" name="Google Shape;17556;p1519"/>
          <p:cNvSpPr txBox="1">
            <a:spLocks noGrp="1"/>
          </p:cNvSpPr>
          <p:nvPr>
            <p:ph type="body" idx="1"/>
          </p:nvPr>
        </p:nvSpPr>
        <p:spPr>
          <a:xfrm>
            <a:off x="1273175" y="2422535"/>
            <a:ext cx="15265400" cy="5718173"/>
          </a:xfrm>
          <a:prstGeom prst="rect">
            <a:avLst/>
          </a:prstGeom>
          <a:noFill/>
          <a:ln>
            <a:noFill/>
          </a:ln>
        </p:spPr>
        <p:txBody>
          <a:bodyPr spcFirstLastPara="1" wrap="square" lIns="91400" tIns="45700" rIns="91400" bIns="45700" anchor="t" anchorCtr="0">
            <a:noAutofit/>
          </a:bodyPr>
          <a:lstStyle>
            <a:lvl1pPr marL="457200" lvl="0" indent="-364046" algn="l">
              <a:lnSpc>
                <a:spcPct val="100000"/>
              </a:lnSpc>
              <a:spcBef>
                <a:spcPts val="1500"/>
              </a:spcBef>
              <a:spcAft>
                <a:spcPts val="0"/>
              </a:spcAft>
              <a:buSzPts val="2133"/>
              <a:buChar char="•"/>
              <a:defRPr sz="3200">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7557" name="Google Shape;17557;p1519"/>
          <p:cNvPicPr preferRelativeResize="0"/>
          <p:nvPr/>
        </p:nvPicPr>
        <p:blipFill rotWithShape="1">
          <a:blip r:embed="rId2">
            <a:alphaModFix/>
          </a:blip>
          <a:srcRect/>
          <a:stretch/>
        </p:blipFill>
        <p:spPr>
          <a:xfrm>
            <a:off x="10699003" y="9546611"/>
            <a:ext cx="7588994" cy="740390"/>
          </a:xfrm>
          <a:prstGeom prst="rect">
            <a:avLst/>
          </a:prstGeom>
          <a:noFill/>
          <a:ln>
            <a:noFill/>
          </a:ln>
        </p:spPr>
      </p:pic>
    </p:spTree>
  </p:cSld>
  <p:clrMapOvr>
    <a:masterClrMapping/>
  </p:clrMapOvr>
</p:sldLayout>
</file>

<file path=ppt/slideLayouts/slideLayout1789.xml><?xml version="1.0" encoding="utf-8"?>
<p:sldLayout xmlns:a="http://schemas.openxmlformats.org/drawingml/2006/main" xmlns:r="http://schemas.openxmlformats.org/officeDocument/2006/relationships" xmlns:p="http://schemas.openxmlformats.org/presentationml/2006/main" matchingName="3_Title and Content 5">
  <p:cSld name="3_Title and Content 5">
    <p:spTree>
      <p:nvGrpSpPr>
        <p:cNvPr id="1" name="Shape 17558"/>
        <p:cNvGrpSpPr/>
        <p:nvPr/>
      </p:nvGrpSpPr>
      <p:grpSpPr>
        <a:xfrm>
          <a:off x="0" y="0"/>
          <a:ext cx="0" cy="0"/>
          <a:chOff x="0" y="0"/>
          <a:chExt cx="0" cy="0"/>
        </a:xfrm>
      </p:grpSpPr>
      <p:sp>
        <p:nvSpPr>
          <p:cNvPr id="17559" name="Google Shape;17559;p1520"/>
          <p:cNvSpPr/>
          <p:nvPr/>
        </p:nvSpPr>
        <p:spPr>
          <a:xfrm>
            <a:off x="0" y="9469679"/>
            <a:ext cx="18287994" cy="817322"/>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pic>
        <p:nvPicPr>
          <p:cNvPr id="17560" name="Google Shape;17560;p1520"/>
          <p:cNvPicPr preferRelativeResize="0"/>
          <p:nvPr/>
        </p:nvPicPr>
        <p:blipFill rotWithShape="1">
          <a:blip r:embed="rId2">
            <a:alphaModFix/>
          </a:blip>
          <a:srcRect/>
          <a:stretch/>
        </p:blipFill>
        <p:spPr>
          <a:xfrm>
            <a:off x="10699003" y="9546611"/>
            <a:ext cx="7588994" cy="740390"/>
          </a:xfrm>
          <a:prstGeom prst="rect">
            <a:avLst/>
          </a:prstGeom>
          <a:noFill/>
          <a:ln>
            <a:noFill/>
          </a:ln>
        </p:spPr>
      </p:pic>
      <p:sp>
        <p:nvSpPr>
          <p:cNvPr id="17561" name="Google Shape;17561;p1520"/>
          <p:cNvSpPr/>
          <p:nvPr/>
        </p:nvSpPr>
        <p:spPr>
          <a:xfrm>
            <a:off x="0" y="9452271"/>
            <a:ext cx="18287994" cy="68580"/>
          </a:xfrm>
          <a:prstGeom prst="rect">
            <a:avLst/>
          </a:prstGeom>
          <a:solidFill>
            <a:srgbClr val="A4D65E"/>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562" name="Google Shape;17562;p1520"/>
          <p:cNvSpPr txBox="1">
            <a:spLocks noGrp="1"/>
          </p:cNvSpPr>
          <p:nvPr>
            <p:ph type="title"/>
          </p:nvPr>
        </p:nvSpPr>
        <p:spPr>
          <a:xfrm>
            <a:off x="1273488" y="1210288"/>
            <a:ext cx="15234264"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563" name="Google Shape;17563;p1520"/>
          <p:cNvSpPr txBox="1">
            <a:spLocks noGrp="1"/>
          </p:cNvSpPr>
          <p:nvPr>
            <p:ph type="body" idx="1"/>
          </p:nvPr>
        </p:nvSpPr>
        <p:spPr>
          <a:xfrm>
            <a:off x="1273488" y="2456783"/>
            <a:ext cx="15234264" cy="6175739"/>
          </a:xfrm>
          <a:prstGeom prst="rect">
            <a:avLst/>
          </a:prstGeom>
          <a:noFill/>
          <a:ln>
            <a:noFill/>
          </a:ln>
        </p:spPr>
        <p:txBody>
          <a:bodyPr spcFirstLastPara="1" wrap="square" lIns="91400" tIns="45700" rIns="91400" bIns="45700" anchor="t" anchorCtr="0">
            <a:noAutofit/>
          </a:bodyPr>
          <a:lstStyle>
            <a:lvl1pPr marL="457200" lvl="0" indent="-228600" algn="l">
              <a:lnSpc>
                <a:spcPct val="90000"/>
              </a:lnSpc>
              <a:spcBef>
                <a:spcPts val="1500"/>
              </a:spcBef>
              <a:spcAft>
                <a:spcPts val="0"/>
              </a:spcAft>
              <a:buSzPts val="2400"/>
              <a:buNone/>
              <a:defRPr sz="3200">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790.xml><?xml version="1.0" encoding="utf-8"?>
<p:sldLayout xmlns:a="http://schemas.openxmlformats.org/drawingml/2006/main" xmlns:r="http://schemas.openxmlformats.org/officeDocument/2006/relationships" xmlns:p="http://schemas.openxmlformats.org/presentationml/2006/main" matchingName="1_Two Section | Picture and Copy Layout 5">
  <p:cSld name="1_Two Section | Picture and Copy Layout 5">
    <p:spTree>
      <p:nvGrpSpPr>
        <p:cNvPr id="1" name="Shape 17564"/>
        <p:cNvGrpSpPr/>
        <p:nvPr/>
      </p:nvGrpSpPr>
      <p:grpSpPr>
        <a:xfrm>
          <a:off x="0" y="0"/>
          <a:ext cx="0" cy="0"/>
          <a:chOff x="0" y="0"/>
          <a:chExt cx="0" cy="0"/>
        </a:xfrm>
      </p:grpSpPr>
      <p:sp>
        <p:nvSpPr>
          <p:cNvPr id="17565" name="Google Shape;17565;p1521"/>
          <p:cNvSpPr/>
          <p:nvPr/>
        </p:nvSpPr>
        <p:spPr>
          <a:xfrm>
            <a:off x="0" y="9469679"/>
            <a:ext cx="18287994" cy="817322"/>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566" name="Google Shape;17566;p1521"/>
          <p:cNvSpPr/>
          <p:nvPr/>
        </p:nvSpPr>
        <p:spPr>
          <a:xfrm>
            <a:off x="0" y="9452271"/>
            <a:ext cx="18287994" cy="68580"/>
          </a:xfrm>
          <a:prstGeom prst="rect">
            <a:avLst/>
          </a:prstGeom>
          <a:solidFill>
            <a:srgbClr val="A4D65E"/>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567" name="Google Shape;17567;p1521"/>
          <p:cNvSpPr txBox="1">
            <a:spLocks noGrp="1"/>
          </p:cNvSpPr>
          <p:nvPr>
            <p:ph type="body" idx="1"/>
          </p:nvPr>
        </p:nvSpPr>
        <p:spPr>
          <a:xfrm>
            <a:off x="1780254" y="1941678"/>
            <a:ext cx="5975004" cy="5682126"/>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1800" i="1">
                <a:solidFill>
                  <a:srgbClr val="003B5C"/>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568" name="Google Shape;17568;p1521"/>
          <p:cNvSpPr txBox="1">
            <a:spLocks noGrp="1"/>
          </p:cNvSpPr>
          <p:nvPr>
            <p:ph type="body" idx="2"/>
          </p:nvPr>
        </p:nvSpPr>
        <p:spPr>
          <a:xfrm>
            <a:off x="8324092" y="2995683"/>
            <a:ext cx="8199836" cy="4628121"/>
          </a:xfrm>
          <a:prstGeom prst="rect">
            <a:avLst/>
          </a:prstGeom>
          <a:noFill/>
          <a:ln>
            <a:noFill/>
          </a:ln>
        </p:spPr>
        <p:txBody>
          <a:bodyPr spcFirstLastPara="1" wrap="square" lIns="91400" tIns="45700" rIns="91400" bIns="45700" anchor="t" anchorCtr="0">
            <a:noAutofit/>
          </a:bodyPr>
          <a:lstStyle>
            <a:lvl1pPr marL="457200" lvl="0" indent="-228600" algn="l">
              <a:lnSpc>
                <a:spcPct val="90000"/>
              </a:lnSpc>
              <a:spcBef>
                <a:spcPts val="1500"/>
              </a:spcBef>
              <a:spcAft>
                <a:spcPts val="0"/>
              </a:spcAft>
              <a:buSzPts val="2400"/>
              <a:buNone/>
              <a:defRPr sz="3200">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569" name="Google Shape;17569;p1521"/>
          <p:cNvSpPr txBox="1">
            <a:spLocks noGrp="1"/>
          </p:cNvSpPr>
          <p:nvPr>
            <p:ph type="title"/>
          </p:nvPr>
        </p:nvSpPr>
        <p:spPr>
          <a:xfrm>
            <a:off x="8324092" y="1731784"/>
            <a:ext cx="8199836"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7570" name="Google Shape;17570;p1521"/>
          <p:cNvPicPr preferRelativeResize="0"/>
          <p:nvPr/>
        </p:nvPicPr>
        <p:blipFill rotWithShape="1">
          <a:blip r:embed="rId2">
            <a:alphaModFix/>
          </a:blip>
          <a:srcRect/>
          <a:stretch/>
        </p:blipFill>
        <p:spPr>
          <a:xfrm>
            <a:off x="10699003" y="9546611"/>
            <a:ext cx="7588994" cy="740390"/>
          </a:xfrm>
          <a:prstGeom prst="rect">
            <a:avLst/>
          </a:prstGeom>
          <a:noFill/>
          <a:ln>
            <a:noFill/>
          </a:ln>
        </p:spPr>
      </p:pic>
    </p:spTree>
  </p:cSld>
  <p:clrMapOvr>
    <a:masterClrMapping/>
  </p:clrMapOvr>
</p:sldLayout>
</file>

<file path=ppt/slideLayouts/slideLayout1791.xml><?xml version="1.0" encoding="utf-8"?>
<p:sldLayout xmlns:a="http://schemas.openxmlformats.org/drawingml/2006/main" xmlns:r="http://schemas.openxmlformats.org/officeDocument/2006/relationships" xmlns:p="http://schemas.openxmlformats.org/presentationml/2006/main" matchingName="Cover 11">
  <p:cSld name="Cover 11">
    <p:spTree>
      <p:nvGrpSpPr>
        <p:cNvPr id="1" name="Shape 17571"/>
        <p:cNvGrpSpPr/>
        <p:nvPr/>
      </p:nvGrpSpPr>
      <p:grpSpPr>
        <a:xfrm>
          <a:off x="0" y="0"/>
          <a:ext cx="0" cy="0"/>
          <a:chOff x="0" y="0"/>
          <a:chExt cx="0" cy="0"/>
        </a:xfrm>
      </p:grpSpPr>
      <p:sp>
        <p:nvSpPr>
          <p:cNvPr id="17572" name="Google Shape;17572;p1522"/>
          <p:cNvSpPr/>
          <p:nvPr/>
        </p:nvSpPr>
        <p:spPr>
          <a:xfrm>
            <a:off x="1353549" y="1941625"/>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573" name="Google Shape;17573;p1522"/>
          <p:cNvSpPr txBox="1">
            <a:spLocks noGrp="1"/>
          </p:cNvSpPr>
          <p:nvPr>
            <p:ph type="title"/>
          </p:nvPr>
        </p:nvSpPr>
        <p:spPr>
          <a:xfrm>
            <a:off x="2119958" y="2341992"/>
            <a:ext cx="7791648" cy="273951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574" name="Google Shape;17574;p1522"/>
          <p:cNvSpPr txBox="1">
            <a:spLocks noGrp="1"/>
          </p:cNvSpPr>
          <p:nvPr>
            <p:ph type="subTitle" idx="1"/>
          </p:nvPr>
        </p:nvSpPr>
        <p:spPr>
          <a:xfrm>
            <a:off x="2119958" y="5650292"/>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7575" name="Google Shape;17575;p1522"/>
          <p:cNvGrpSpPr/>
          <p:nvPr/>
        </p:nvGrpSpPr>
        <p:grpSpPr>
          <a:xfrm>
            <a:off x="0" y="7530524"/>
            <a:ext cx="18287994" cy="2756477"/>
            <a:chOff x="0" y="5020348"/>
            <a:chExt cx="12191996" cy="1837651"/>
          </a:xfrm>
        </p:grpSpPr>
        <p:sp>
          <p:nvSpPr>
            <p:cNvPr id="17576" name="Google Shape;17576;p1522"/>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577" name="Google Shape;17577;p1522"/>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7578" name="Google Shape;17578;p1522"/>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1792.xml><?xml version="1.0" encoding="utf-8"?>
<p:sldLayout xmlns:a="http://schemas.openxmlformats.org/drawingml/2006/main" xmlns:r="http://schemas.openxmlformats.org/officeDocument/2006/relationships" xmlns:p="http://schemas.openxmlformats.org/presentationml/2006/main" matchingName="Divider 12">
  <p:cSld name="Divider 12">
    <p:spTree>
      <p:nvGrpSpPr>
        <p:cNvPr id="1" name="Shape 17579"/>
        <p:cNvGrpSpPr/>
        <p:nvPr/>
      </p:nvGrpSpPr>
      <p:grpSpPr>
        <a:xfrm>
          <a:off x="0" y="0"/>
          <a:ext cx="0" cy="0"/>
          <a:chOff x="0" y="0"/>
          <a:chExt cx="0" cy="0"/>
        </a:xfrm>
      </p:grpSpPr>
      <p:grpSp>
        <p:nvGrpSpPr>
          <p:cNvPr id="17580" name="Google Shape;17580;p1523"/>
          <p:cNvGrpSpPr/>
          <p:nvPr/>
        </p:nvGrpSpPr>
        <p:grpSpPr>
          <a:xfrm>
            <a:off x="0" y="7530524"/>
            <a:ext cx="18287994" cy="2756477"/>
            <a:chOff x="0" y="5020348"/>
            <a:chExt cx="12191996" cy="1837651"/>
          </a:xfrm>
        </p:grpSpPr>
        <p:sp>
          <p:nvSpPr>
            <p:cNvPr id="17581" name="Google Shape;17581;p1523"/>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582" name="Google Shape;17582;p1523"/>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583" name="Google Shape;17583;p1523"/>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7584" name="Google Shape;17584;p1523"/>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7585" name="Google Shape;17585;p1523"/>
          <p:cNvSpPr txBox="1">
            <a:spLocks noGrp="1"/>
          </p:cNvSpPr>
          <p:nvPr>
            <p:ph type="title"/>
          </p:nvPr>
        </p:nvSpPr>
        <p:spPr>
          <a:xfrm>
            <a:off x="2119958" y="1052623"/>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586" name="Google Shape;17586;p1523"/>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793.xml><?xml version="1.0" encoding="utf-8"?>
<p:sldLayout xmlns:a="http://schemas.openxmlformats.org/drawingml/2006/main" xmlns:r="http://schemas.openxmlformats.org/officeDocument/2006/relationships" xmlns:p="http://schemas.openxmlformats.org/presentationml/2006/main" matchingName="Photo Slide 11">
  <p:cSld name="Photo Slide 11">
    <p:spTree>
      <p:nvGrpSpPr>
        <p:cNvPr id="1" name="Shape 17587"/>
        <p:cNvGrpSpPr/>
        <p:nvPr/>
      </p:nvGrpSpPr>
      <p:grpSpPr>
        <a:xfrm>
          <a:off x="0" y="0"/>
          <a:ext cx="0" cy="0"/>
          <a:chOff x="0" y="0"/>
          <a:chExt cx="0" cy="0"/>
        </a:xfrm>
      </p:grpSpPr>
      <p:sp>
        <p:nvSpPr>
          <p:cNvPr id="17588" name="Google Shape;17588;p1524"/>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7589" name="Google Shape;17589;p1524"/>
          <p:cNvCxnSpPr/>
          <p:nvPr/>
        </p:nvCxnSpPr>
        <p:spPr>
          <a:xfrm>
            <a:off x="685802"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7590" name="Google Shape;17590;p1524"/>
          <p:cNvGrpSpPr/>
          <p:nvPr/>
        </p:nvGrpSpPr>
        <p:grpSpPr>
          <a:xfrm>
            <a:off x="2" y="8069138"/>
            <a:ext cx="4211045" cy="1130843"/>
            <a:chOff x="0" y="5379424"/>
            <a:chExt cx="2807363" cy="753895"/>
          </a:xfrm>
        </p:grpSpPr>
        <p:sp>
          <p:nvSpPr>
            <p:cNvPr id="17591" name="Google Shape;17591;p1524"/>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592" name="Google Shape;17592;p1524"/>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grpSp>
      <p:pic>
        <p:nvPicPr>
          <p:cNvPr id="17593" name="Google Shape;17593;p1524"/>
          <p:cNvPicPr preferRelativeResize="0"/>
          <p:nvPr/>
        </p:nvPicPr>
        <p:blipFill rotWithShape="1">
          <a:blip r:embed="rId2">
            <a:alphaModFix/>
          </a:blip>
          <a:srcRect/>
          <a:stretch/>
        </p:blipFill>
        <p:spPr>
          <a:xfrm>
            <a:off x="770018" y="6578303"/>
            <a:ext cx="3037970" cy="1367910"/>
          </a:xfrm>
          <a:prstGeom prst="rect">
            <a:avLst/>
          </a:prstGeom>
          <a:noFill/>
          <a:ln>
            <a:noFill/>
          </a:ln>
        </p:spPr>
      </p:pic>
    </p:spTree>
  </p:cSld>
  <p:clrMapOvr>
    <a:masterClrMapping/>
  </p:clrMapOvr>
</p:sldLayout>
</file>

<file path=ppt/slideLayouts/slideLayout1794.xml><?xml version="1.0" encoding="utf-8"?>
<p:sldLayout xmlns:a="http://schemas.openxmlformats.org/drawingml/2006/main" xmlns:r="http://schemas.openxmlformats.org/officeDocument/2006/relationships" xmlns:p="http://schemas.openxmlformats.org/presentationml/2006/main" matchingName="Quotation 16">
  <p:cSld name="Quotation 16">
    <p:spTree>
      <p:nvGrpSpPr>
        <p:cNvPr id="1" name="Shape 17594"/>
        <p:cNvGrpSpPr/>
        <p:nvPr/>
      </p:nvGrpSpPr>
      <p:grpSpPr>
        <a:xfrm>
          <a:off x="0" y="0"/>
          <a:ext cx="0" cy="0"/>
          <a:chOff x="0" y="0"/>
          <a:chExt cx="0" cy="0"/>
        </a:xfrm>
      </p:grpSpPr>
      <p:sp>
        <p:nvSpPr>
          <p:cNvPr id="17595" name="Google Shape;17595;p1525"/>
          <p:cNvSpPr/>
          <p:nvPr/>
        </p:nvSpPr>
        <p:spPr>
          <a:xfrm>
            <a:off x="2141040" y="2081802"/>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596" name="Google Shape;17596;p1525"/>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597" name="Google Shape;17597;p1525"/>
          <p:cNvSpPr txBox="1">
            <a:spLocks noGrp="1"/>
          </p:cNvSpPr>
          <p:nvPr>
            <p:ph type="body" idx="1"/>
          </p:nvPr>
        </p:nvSpPr>
        <p:spPr>
          <a:xfrm>
            <a:off x="2141040" y="7511185"/>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598" name="Google Shape;17598;p1525"/>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7599" name="Google Shape;17599;p1525"/>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600" name="Google Shape;17600;p1525"/>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7601" name="Google Shape;17601;p1525"/>
          <p:cNvGrpSpPr/>
          <p:nvPr/>
        </p:nvGrpSpPr>
        <p:grpSpPr>
          <a:xfrm>
            <a:off x="10787318" y="0"/>
            <a:ext cx="7500690" cy="2138982"/>
            <a:chOff x="7191545" y="0"/>
            <a:chExt cx="5000460" cy="1425988"/>
          </a:xfrm>
        </p:grpSpPr>
        <p:pic>
          <p:nvPicPr>
            <p:cNvPr id="17602" name="Google Shape;17602;p1525"/>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603" name="Google Shape;17603;p1525"/>
            <p:cNvGrpSpPr/>
            <p:nvPr/>
          </p:nvGrpSpPr>
          <p:grpSpPr>
            <a:xfrm>
              <a:off x="7191545" y="0"/>
              <a:ext cx="5000460" cy="1425988"/>
              <a:chOff x="7191545" y="0"/>
              <a:chExt cx="5000460" cy="1425988"/>
            </a:xfrm>
          </p:grpSpPr>
          <p:sp>
            <p:nvSpPr>
              <p:cNvPr id="17604" name="Google Shape;17604;p1525"/>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605" name="Google Shape;17605;p1525"/>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7606" name="Google Shape;17606;p1525" descr="Open quotation mark with solid fill"/>
          <p:cNvPicPr preferRelativeResize="0"/>
          <p:nvPr/>
        </p:nvPicPr>
        <p:blipFill rotWithShape="1">
          <a:blip r:embed="rId3">
            <a:alphaModFix/>
          </a:blip>
          <a:srcRect/>
          <a:stretch/>
        </p:blipFill>
        <p:spPr>
          <a:xfrm>
            <a:off x="167269" y="204795"/>
            <a:ext cx="3055142" cy="3055142"/>
          </a:xfrm>
          <a:prstGeom prst="rect">
            <a:avLst/>
          </a:prstGeom>
          <a:noFill/>
          <a:ln>
            <a:noFill/>
          </a:ln>
        </p:spPr>
      </p:pic>
    </p:spTree>
  </p:cSld>
  <p:clrMapOvr>
    <a:masterClrMapping/>
  </p:clrMapOvr>
</p:sldLayout>
</file>

<file path=ppt/slideLayouts/slideLayout1795.xml><?xml version="1.0" encoding="utf-8"?>
<p:sldLayout xmlns:a="http://schemas.openxmlformats.org/drawingml/2006/main" xmlns:r="http://schemas.openxmlformats.org/officeDocument/2006/relationships" xmlns:p="http://schemas.openxmlformats.org/presentationml/2006/main" matchingName="1_Quotation 16">
  <p:cSld name="1_Quotation 16">
    <p:spTree>
      <p:nvGrpSpPr>
        <p:cNvPr id="1" name="Shape 17607"/>
        <p:cNvGrpSpPr/>
        <p:nvPr/>
      </p:nvGrpSpPr>
      <p:grpSpPr>
        <a:xfrm>
          <a:off x="0" y="0"/>
          <a:ext cx="0" cy="0"/>
          <a:chOff x="0" y="0"/>
          <a:chExt cx="0" cy="0"/>
        </a:xfrm>
      </p:grpSpPr>
      <p:sp>
        <p:nvSpPr>
          <p:cNvPr id="17608" name="Google Shape;17608;p1526"/>
          <p:cNvSpPr/>
          <p:nvPr/>
        </p:nvSpPr>
        <p:spPr>
          <a:xfrm>
            <a:off x="2141040" y="2081802"/>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609" name="Google Shape;17609;p1526"/>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610" name="Google Shape;17610;p1526"/>
          <p:cNvSpPr txBox="1">
            <a:spLocks noGrp="1"/>
          </p:cNvSpPr>
          <p:nvPr>
            <p:ph type="body" idx="1"/>
          </p:nvPr>
        </p:nvSpPr>
        <p:spPr>
          <a:xfrm>
            <a:off x="2141040" y="7511185"/>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611" name="Google Shape;17611;p1526"/>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7612" name="Google Shape;17612;p1526"/>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613" name="Google Shape;17613;p1526"/>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7614" name="Google Shape;17614;p1526"/>
          <p:cNvGrpSpPr/>
          <p:nvPr/>
        </p:nvGrpSpPr>
        <p:grpSpPr>
          <a:xfrm>
            <a:off x="10787318" y="0"/>
            <a:ext cx="7500690" cy="2138982"/>
            <a:chOff x="7191545" y="0"/>
            <a:chExt cx="5000460" cy="1425988"/>
          </a:xfrm>
        </p:grpSpPr>
        <p:pic>
          <p:nvPicPr>
            <p:cNvPr id="17615" name="Google Shape;17615;p1526"/>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616" name="Google Shape;17616;p1526"/>
            <p:cNvGrpSpPr/>
            <p:nvPr/>
          </p:nvGrpSpPr>
          <p:grpSpPr>
            <a:xfrm>
              <a:off x="7191545" y="0"/>
              <a:ext cx="5000460" cy="1425988"/>
              <a:chOff x="7191545" y="0"/>
              <a:chExt cx="5000460" cy="1425988"/>
            </a:xfrm>
          </p:grpSpPr>
          <p:sp>
            <p:nvSpPr>
              <p:cNvPr id="17617" name="Google Shape;17617;p1526"/>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618" name="Google Shape;17618;p1526"/>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7619" name="Google Shape;17619;p1526" descr="Open quotation mark with solid fill"/>
          <p:cNvPicPr preferRelativeResize="0"/>
          <p:nvPr/>
        </p:nvPicPr>
        <p:blipFill rotWithShape="1">
          <a:blip r:embed="rId3">
            <a:alphaModFix/>
          </a:blip>
          <a:srcRect/>
          <a:stretch/>
        </p:blipFill>
        <p:spPr>
          <a:xfrm>
            <a:off x="167269" y="204795"/>
            <a:ext cx="3055142" cy="3055142"/>
          </a:xfrm>
          <a:prstGeom prst="rect">
            <a:avLst/>
          </a:prstGeom>
          <a:noFill/>
          <a:ln>
            <a:noFill/>
          </a:ln>
        </p:spPr>
      </p:pic>
    </p:spTree>
  </p:cSld>
  <p:clrMapOvr>
    <a:masterClrMapping/>
  </p:clrMapOvr>
</p:sldLayout>
</file>

<file path=ppt/slideLayouts/slideLayout1796.xml><?xml version="1.0" encoding="utf-8"?>
<p:sldLayout xmlns:a="http://schemas.openxmlformats.org/drawingml/2006/main" xmlns:r="http://schemas.openxmlformats.org/officeDocument/2006/relationships" xmlns:p="http://schemas.openxmlformats.org/presentationml/2006/main" matchingName="Two Content 10">
  <p:cSld name="Two Content 10">
    <p:spTree>
      <p:nvGrpSpPr>
        <p:cNvPr id="1" name="Shape 17620"/>
        <p:cNvGrpSpPr/>
        <p:nvPr/>
      </p:nvGrpSpPr>
      <p:grpSpPr>
        <a:xfrm>
          <a:off x="0" y="0"/>
          <a:ext cx="0" cy="0"/>
          <a:chOff x="0" y="0"/>
          <a:chExt cx="0" cy="0"/>
        </a:xfrm>
      </p:grpSpPr>
      <p:sp>
        <p:nvSpPr>
          <p:cNvPr id="17621" name="Google Shape;17621;p1527"/>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622" name="Google Shape;17622;p1527"/>
          <p:cNvSpPr txBox="1">
            <a:spLocks noGrp="1"/>
          </p:cNvSpPr>
          <p:nvPr>
            <p:ph type="body" idx="1"/>
          </p:nvPr>
        </p:nvSpPr>
        <p:spPr>
          <a:xfrm>
            <a:off x="914407"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7623" name="Google Shape;17623;p1527"/>
          <p:cNvGrpSpPr/>
          <p:nvPr/>
        </p:nvGrpSpPr>
        <p:grpSpPr>
          <a:xfrm>
            <a:off x="10787318" y="0"/>
            <a:ext cx="7500690" cy="2138982"/>
            <a:chOff x="7191545" y="0"/>
            <a:chExt cx="5000460" cy="1425988"/>
          </a:xfrm>
        </p:grpSpPr>
        <p:pic>
          <p:nvPicPr>
            <p:cNvPr id="17624" name="Google Shape;17624;p1527"/>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625" name="Google Shape;17625;p1527"/>
            <p:cNvGrpSpPr/>
            <p:nvPr/>
          </p:nvGrpSpPr>
          <p:grpSpPr>
            <a:xfrm>
              <a:off x="7191545" y="0"/>
              <a:ext cx="5000460" cy="1425988"/>
              <a:chOff x="7191545" y="0"/>
              <a:chExt cx="5000460" cy="1425988"/>
            </a:xfrm>
          </p:grpSpPr>
          <p:sp>
            <p:nvSpPr>
              <p:cNvPr id="17626" name="Google Shape;17626;p1527"/>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627" name="Google Shape;17627;p1527"/>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7628" name="Google Shape;17628;p1527"/>
          <p:cNvSpPr txBox="1">
            <a:spLocks noGrp="1"/>
          </p:cNvSpPr>
          <p:nvPr>
            <p:ph type="body" idx="2"/>
          </p:nvPr>
        </p:nvSpPr>
        <p:spPr>
          <a:xfrm>
            <a:off x="9258302"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629" name="Google Shape;17629;p1527"/>
          <p:cNvSpPr txBox="1">
            <a:spLocks noGrp="1"/>
          </p:cNvSpPr>
          <p:nvPr>
            <p:ph type="sldNum" idx="12"/>
          </p:nvPr>
        </p:nvSpPr>
        <p:spPr>
          <a:xfrm>
            <a:off x="13258790"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7630" name="Google Shape;17630;p1527"/>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631" name="Google Shape;17631;p1527"/>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797.xml><?xml version="1.0" encoding="utf-8"?>
<p:sldLayout xmlns:a="http://schemas.openxmlformats.org/drawingml/2006/main" xmlns:r="http://schemas.openxmlformats.org/officeDocument/2006/relationships" xmlns:p="http://schemas.openxmlformats.org/presentationml/2006/main" matchingName="Comparison 9">
  <p:cSld name="Comparison 9">
    <p:spTree>
      <p:nvGrpSpPr>
        <p:cNvPr id="1" name="Shape 17632"/>
        <p:cNvGrpSpPr/>
        <p:nvPr/>
      </p:nvGrpSpPr>
      <p:grpSpPr>
        <a:xfrm>
          <a:off x="0" y="0"/>
          <a:ext cx="0" cy="0"/>
          <a:chOff x="0" y="0"/>
          <a:chExt cx="0" cy="0"/>
        </a:xfrm>
      </p:grpSpPr>
      <p:grpSp>
        <p:nvGrpSpPr>
          <p:cNvPr id="17633" name="Google Shape;17633;p1528"/>
          <p:cNvGrpSpPr/>
          <p:nvPr/>
        </p:nvGrpSpPr>
        <p:grpSpPr>
          <a:xfrm>
            <a:off x="10787318" y="0"/>
            <a:ext cx="7500690" cy="2138982"/>
            <a:chOff x="7191545" y="0"/>
            <a:chExt cx="5000460" cy="1425988"/>
          </a:xfrm>
        </p:grpSpPr>
        <p:pic>
          <p:nvPicPr>
            <p:cNvPr id="17634" name="Google Shape;17634;p1528"/>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635" name="Google Shape;17635;p1528"/>
            <p:cNvGrpSpPr/>
            <p:nvPr/>
          </p:nvGrpSpPr>
          <p:grpSpPr>
            <a:xfrm>
              <a:off x="7191545" y="0"/>
              <a:ext cx="5000460" cy="1425988"/>
              <a:chOff x="7191545" y="0"/>
              <a:chExt cx="5000460" cy="1425988"/>
            </a:xfrm>
          </p:grpSpPr>
          <p:sp>
            <p:nvSpPr>
              <p:cNvPr id="17636" name="Google Shape;17636;p1528"/>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637" name="Google Shape;17637;p1528"/>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7638" name="Google Shape;17638;p1528"/>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639" name="Google Shape;17639;p1528"/>
          <p:cNvSpPr txBox="1">
            <a:spLocks noGrp="1"/>
          </p:cNvSpPr>
          <p:nvPr>
            <p:ph type="body" idx="1"/>
          </p:nvPr>
        </p:nvSpPr>
        <p:spPr>
          <a:xfrm>
            <a:off x="914406" y="2521740"/>
            <a:ext cx="8081960"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640" name="Google Shape;17640;p1528"/>
          <p:cNvSpPr txBox="1">
            <a:spLocks noGrp="1"/>
          </p:cNvSpPr>
          <p:nvPr>
            <p:ph type="body" idx="2"/>
          </p:nvPr>
        </p:nvSpPr>
        <p:spPr>
          <a:xfrm>
            <a:off x="914406" y="3757609"/>
            <a:ext cx="8081960" cy="5526875"/>
          </a:xfrm>
          <a:prstGeom prst="rect">
            <a:avLst/>
          </a:prstGeom>
          <a:solidFill>
            <a:srgbClr val="F3F6FB"/>
          </a:solidFill>
          <a:ln>
            <a:noFill/>
          </a:ln>
        </p:spPr>
        <p:txBody>
          <a:bodyPr spcFirstLastPara="1" wrap="square" lIns="182850" tIns="0" rIns="182850" bIns="0" anchor="t" anchorCtr="0">
            <a:norm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641" name="Google Shape;17641;p1528"/>
          <p:cNvSpPr txBox="1">
            <a:spLocks noGrp="1"/>
          </p:cNvSpPr>
          <p:nvPr>
            <p:ph type="body" idx="3"/>
          </p:nvPr>
        </p:nvSpPr>
        <p:spPr>
          <a:xfrm>
            <a:off x="9258302" y="2521740"/>
            <a:ext cx="8115305"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642" name="Google Shape;17642;p1528"/>
          <p:cNvSpPr txBox="1">
            <a:spLocks noGrp="1"/>
          </p:cNvSpPr>
          <p:nvPr>
            <p:ph type="body" idx="4"/>
          </p:nvPr>
        </p:nvSpPr>
        <p:spPr>
          <a:xfrm>
            <a:off x="9258302" y="3757609"/>
            <a:ext cx="8115305" cy="5526875"/>
          </a:xfrm>
          <a:prstGeom prst="rect">
            <a:avLst/>
          </a:prstGeom>
          <a:solidFill>
            <a:srgbClr val="F3F6FB"/>
          </a:solidFill>
          <a:ln>
            <a:noFill/>
          </a:ln>
        </p:spPr>
        <p:txBody>
          <a:bodyPr spcFirstLastPara="1" wrap="square" lIns="182850" tIns="0" rIns="182850" bIns="0" anchor="t" anchorCtr="0">
            <a:no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643" name="Google Shape;17643;p1528"/>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7644" name="Google Shape;17644;p1528"/>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645" name="Google Shape;17645;p1528"/>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798.xml><?xml version="1.0" encoding="utf-8"?>
<p:sldLayout xmlns:a="http://schemas.openxmlformats.org/drawingml/2006/main" xmlns:r="http://schemas.openxmlformats.org/officeDocument/2006/relationships" xmlns:p="http://schemas.openxmlformats.org/presentationml/2006/main" matchingName="Title Only 9">
  <p:cSld name="Title Only 9">
    <p:spTree>
      <p:nvGrpSpPr>
        <p:cNvPr id="1" name="Shape 17646"/>
        <p:cNvGrpSpPr/>
        <p:nvPr/>
      </p:nvGrpSpPr>
      <p:grpSpPr>
        <a:xfrm>
          <a:off x="0" y="0"/>
          <a:ext cx="0" cy="0"/>
          <a:chOff x="0" y="0"/>
          <a:chExt cx="0" cy="0"/>
        </a:xfrm>
      </p:grpSpPr>
      <p:grpSp>
        <p:nvGrpSpPr>
          <p:cNvPr id="17647" name="Google Shape;17647;p1529"/>
          <p:cNvGrpSpPr/>
          <p:nvPr/>
        </p:nvGrpSpPr>
        <p:grpSpPr>
          <a:xfrm>
            <a:off x="10787318" y="0"/>
            <a:ext cx="7500690" cy="2138982"/>
            <a:chOff x="7191545" y="0"/>
            <a:chExt cx="5000460" cy="1425988"/>
          </a:xfrm>
        </p:grpSpPr>
        <p:pic>
          <p:nvPicPr>
            <p:cNvPr id="17648" name="Google Shape;17648;p152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649" name="Google Shape;17649;p1529"/>
            <p:cNvGrpSpPr/>
            <p:nvPr/>
          </p:nvGrpSpPr>
          <p:grpSpPr>
            <a:xfrm>
              <a:off x="7191545" y="0"/>
              <a:ext cx="5000460" cy="1425988"/>
              <a:chOff x="7191545" y="0"/>
              <a:chExt cx="5000460" cy="1425988"/>
            </a:xfrm>
          </p:grpSpPr>
          <p:sp>
            <p:nvSpPr>
              <p:cNvPr id="17650" name="Google Shape;17650;p152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651" name="Google Shape;17651;p152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7652" name="Google Shape;17652;p1529"/>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653" name="Google Shape;17653;p1529"/>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7654" name="Google Shape;17654;p1529"/>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655" name="Google Shape;17655;p1529"/>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799.xml><?xml version="1.0" encoding="utf-8"?>
<p:sldLayout xmlns:a="http://schemas.openxmlformats.org/drawingml/2006/main" xmlns:r="http://schemas.openxmlformats.org/officeDocument/2006/relationships" xmlns:p="http://schemas.openxmlformats.org/presentationml/2006/main" matchingName="End 10">
  <p:cSld name="End 10">
    <p:spTree>
      <p:nvGrpSpPr>
        <p:cNvPr id="1" name="Shape 17656"/>
        <p:cNvGrpSpPr/>
        <p:nvPr/>
      </p:nvGrpSpPr>
      <p:grpSpPr>
        <a:xfrm>
          <a:off x="0" y="0"/>
          <a:ext cx="0" cy="0"/>
          <a:chOff x="0" y="0"/>
          <a:chExt cx="0" cy="0"/>
        </a:xfrm>
      </p:grpSpPr>
      <p:grpSp>
        <p:nvGrpSpPr>
          <p:cNvPr id="17657" name="Google Shape;17657;p1530"/>
          <p:cNvGrpSpPr/>
          <p:nvPr/>
        </p:nvGrpSpPr>
        <p:grpSpPr>
          <a:xfrm>
            <a:off x="0" y="0"/>
            <a:ext cx="18287994" cy="3223245"/>
            <a:chOff x="0" y="0"/>
            <a:chExt cx="12191996" cy="2148830"/>
          </a:xfrm>
        </p:grpSpPr>
        <p:sp>
          <p:nvSpPr>
            <p:cNvPr id="17658" name="Google Shape;17658;p1530"/>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659" name="Google Shape;17659;p1530"/>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sp>
        <p:nvSpPr>
          <p:cNvPr id="17660" name="Google Shape;17660;p1530"/>
          <p:cNvSpPr/>
          <p:nvPr/>
        </p:nvSpPr>
        <p:spPr>
          <a:xfrm>
            <a:off x="1353549" y="2276542"/>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661" name="Google Shape;17661;p1530"/>
          <p:cNvSpPr txBox="1">
            <a:spLocks noGrp="1"/>
          </p:cNvSpPr>
          <p:nvPr>
            <p:ph type="body" idx="1"/>
          </p:nvPr>
        </p:nvSpPr>
        <p:spPr>
          <a:xfrm>
            <a:off x="1828796" y="5143502"/>
            <a:ext cx="8373974" cy="2120342"/>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662" name="Google Shape;17662;p1530"/>
          <p:cNvSpPr txBox="1">
            <a:spLocks noGrp="1"/>
          </p:cNvSpPr>
          <p:nvPr>
            <p:ph type="title"/>
          </p:nvPr>
        </p:nvSpPr>
        <p:spPr>
          <a:xfrm>
            <a:off x="1828796" y="2831229"/>
            <a:ext cx="8373974" cy="161739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7663" name="Google Shape;17663;p1530"/>
          <p:cNvPicPr preferRelativeResize="0"/>
          <p:nvPr/>
        </p:nvPicPr>
        <p:blipFill rotWithShape="1">
          <a:blip r:embed="rId2">
            <a:alphaModFix/>
          </a:blip>
          <a:srcRect/>
          <a:stretch/>
        </p:blipFill>
        <p:spPr>
          <a:xfrm>
            <a:off x="1353549" y="342557"/>
            <a:ext cx="3037970" cy="1367910"/>
          </a:xfrm>
          <a:prstGeom prst="rect">
            <a:avLst/>
          </a:prstGeom>
          <a:noFill/>
          <a:ln>
            <a:noFill/>
          </a:ln>
        </p:spPr>
      </p:pic>
    </p:spTree>
  </p:cSld>
  <p:clrMapOvr>
    <a:masterClrMapping/>
  </p:clrMapOvr>
</p:sldLayout>
</file>

<file path=ppt/slideLayouts/slideLayout1800.xml><?xml version="1.0" encoding="utf-8"?>
<p:sldLayout xmlns:a="http://schemas.openxmlformats.org/drawingml/2006/main" xmlns:r="http://schemas.openxmlformats.org/officeDocument/2006/relationships" xmlns:p="http://schemas.openxmlformats.org/presentationml/2006/main" matchingName="Blank 8">
  <p:cSld name="Blank 8">
    <p:spTree>
      <p:nvGrpSpPr>
        <p:cNvPr id="1" name="Shape 17664"/>
        <p:cNvGrpSpPr/>
        <p:nvPr/>
      </p:nvGrpSpPr>
      <p:grpSpPr>
        <a:xfrm>
          <a:off x="0" y="0"/>
          <a:ext cx="0" cy="0"/>
          <a:chOff x="0" y="0"/>
          <a:chExt cx="0" cy="0"/>
        </a:xfrm>
      </p:grpSpPr>
      <p:sp>
        <p:nvSpPr>
          <p:cNvPr id="17665" name="Google Shape;17665;p1531"/>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7666" name="Google Shape;17666;p1531"/>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667" name="Google Shape;17667;p1531"/>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7668" name="Google Shape;17668;p1531"/>
          <p:cNvGrpSpPr/>
          <p:nvPr/>
        </p:nvGrpSpPr>
        <p:grpSpPr>
          <a:xfrm>
            <a:off x="10787318" y="0"/>
            <a:ext cx="7500690" cy="2138982"/>
            <a:chOff x="7191545" y="0"/>
            <a:chExt cx="5000460" cy="1425988"/>
          </a:xfrm>
        </p:grpSpPr>
        <p:pic>
          <p:nvPicPr>
            <p:cNvPr id="17669" name="Google Shape;17669;p1531"/>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670" name="Google Shape;17670;p1531"/>
            <p:cNvGrpSpPr/>
            <p:nvPr/>
          </p:nvGrpSpPr>
          <p:grpSpPr>
            <a:xfrm>
              <a:off x="7191545" y="0"/>
              <a:ext cx="5000460" cy="1425988"/>
              <a:chOff x="7191545" y="0"/>
              <a:chExt cx="5000460" cy="1425988"/>
            </a:xfrm>
          </p:grpSpPr>
          <p:sp>
            <p:nvSpPr>
              <p:cNvPr id="17671" name="Google Shape;17671;p1531"/>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672" name="Google Shape;17672;p1531"/>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Tree>
  </p:cSld>
  <p:clrMapOvr>
    <a:masterClrMapping/>
  </p:clrMapOvr>
</p:sldLayout>
</file>

<file path=ppt/slideLayouts/slideLayout1801.xml><?xml version="1.0" encoding="utf-8"?>
<p:sldLayout xmlns:a="http://schemas.openxmlformats.org/drawingml/2006/main" xmlns:r="http://schemas.openxmlformats.org/officeDocument/2006/relationships" xmlns:p="http://schemas.openxmlformats.org/presentationml/2006/main" matchingName="Cover 12">
  <p:cSld name="Cover 12">
    <p:spTree>
      <p:nvGrpSpPr>
        <p:cNvPr id="1" name="Shape 17673"/>
        <p:cNvGrpSpPr/>
        <p:nvPr/>
      </p:nvGrpSpPr>
      <p:grpSpPr>
        <a:xfrm>
          <a:off x="0" y="0"/>
          <a:ext cx="0" cy="0"/>
          <a:chOff x="0" y="0"/>
          <a:chExt cx="0" cy="0"/>
        </a:xfrm>
      </p:grpSpPr>
      <p:sp>
        <p:nvSpPr>
          <p:cNvPr id="17674" name="Google Shape;17674;p1532"/>
          <p:cNvSpPr/>
          <p:nvPr/>
        </p:nvSpPr>
        <p:spPr>
          <a:xfrm>
            <a:off x="1353549" y="1941625"/>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675" name="Google Shape;17675;p1532"/>
          <p:cNvSpPr txBox="1">
            <a:spLocks noGrp="1"/>
          </p:cNvSpPr>
          <p:nvPr>
            <p:ph type="title"/>
          </p:nvPr>
        </p:nvSpPr>
        <p:spPr>
          <a:xfrm>
            <a:off x="2119958" y="2341992"/>
            <a:ext cx="7791648" cy="273951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676" name="Google Shape;17676;p1532"/>
          <p:cNvSpPr txBox="1">
            <a:spLocks noGrp="1"/>
          </p:cNvSpPr>
          <p:nvPr>
            <p:ph type="subTitle" idx="1"/>
          </p:nvPr>
        </p:nvSpPr>
        <p:spPr>
          <a:xfrm>
            <a:off x="2119958" y="5650292"/>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7677" name="Google Shape;17677;p1532"/>
          <p:cNvGrpSpPr/>
          <p:nvPr/>
        </p:nvGrpSpPr>
        <p:grpSpPr>
          <a:xfrm>
            <a:off x="0" y="7530524"/>
            <a:ext cx="18287994" cy="2756477"/>
            <a:chOff x="0" y="5020348"/>
            <a:chExt cx="12191996" cy="1837651"/>
          </a:xfrm>
        </p:grpSpPr>
        <p:sp>
          <p:nvSpPr>
            <p:cNvPr id="17678" name="Google Shape;17678;p1532"/>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679" name="Google Shape;17679;p1532"/>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7680" name="Google Shape;17680;p1532"/>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1802.xml><?xml version="1.0" encoding="utf-8"?>
<p:sldLayout xmlns:a="http://schemas.openxmlformats.org/drawingml/2006/main" xmlns:r="http://schemas.openxmlformats.org/officeDocument/2006/relationships" xmlns:p="http://schemas.openxmlformats.org/presentationml/2006/main" matchingName="Divider 13">
  <p:cSld name="Divider 13">
    <p:spTree>
      <p:nvGrpSpPr>
        <p:cNvPr id="1" name="Shape 17681"/>
        <p:cNvGrpSpPr/>
        <p:nvPr/>
      </p:nvGrpSpPr>
      <p:grpSpPr>
        <a:xfrm>
          <a:off x="0" y="0"/>
          <a:ext cx="0" cy="0"/>
          <a:chOff x="0" y="0"/>
          <a:chExt cx="0" cy="0"/>
        </a:xfrm>
      </p:grpSpPr>
      <p:grpSp>
        <p:nvGrpSpPr>
          <p:cNvPr id="17682" name="Google Shape;17682;p1533"/>
          <p:cNvGrpSpPr/>
          <p:nvPr/>
        </p:nvGrpSpPr>
        <p:grpSpPr>
          <a:xfrm>
            <a:off x="0" y="7530524"/>
            <a:ext cx="18287994" cy="2756477"/>
            <a:chOff x="0" y="5020348"/>
            <a:chExt cx="12191996" cy="1837651"/>
          </a:xfrm>
        </p:grpSpPr>
        <p:sp>
          <p:nvSpPr>
            <p:cNvPr id="17683" name="Google Shape;17683;p1533"/>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684" name="Google Shape;17684;p1533"/>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685" name="Google Shape;17685;p1533"/>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7686" name="Google Shape;17686;p1533"/>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7687" name="Google Shape;17687;p1533"/>
          <p:cNvSpPr txBox="1">
            <a:spLocks noGrp="1"/>
          </p:cNvSpPr>
          <p:nvPr>
            <p:ph type="title"/>
          </p:nvPr>
        </p:nvSpPr>
        <p:spPr>
          <a:xfrm>
            <a:off x="2119958" y="1052623"/>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688" name="Google Shape;17688;p1533"/>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803.xml><?xml version="1.0" encoding="utf-8"?>
<p:sldLayout xmlns:a="http://schemas.openxmlformats.org/drawingml/2006/main" xmlns:r="http://schemas.openxmlformats.org/officeDocument/2006/relationships" xmlns:p="http://schemas.openxmlformats.org/presentationml/2006/main" matchingName="Photo Slide 12">
  <p:cSld name="Photo Slide 12">
    <p:spTree>
      <p:nvGrpSpPr>
        <p:cNvPr id="1" name="Shape 17689"/>
        <p:cNvGrpSpPr/>
        <p:nvPr/>
      </p:nvGrpSpPr>
      <p:grpSpPr>
        <a:xfrm>
          <a:off x="0" y="0"/>
          <a:ext cx="0" cy="0"/>
          <a:chOff x="0" y="0"/>
          <a:chExt cx="0" cy="0"/>
        </a:xfrm>
      </p:grpSpPr>
      <p:sp>
        <p:nvSpPr>
          <p:cNvPr id="17690" name="Google Shape;17690;p1534"/>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7691" name="Google Shape;17691;p1534"/>
          <p:cNvCxnSpPr/>
          <p:nvPr/>
        </p:nvCxnSpPr>
        <p:spPr>
          <a:xfrm>
            <a:off x="685802"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7692" name="Google Shape;17692;p1534"/>
          <p:cNvGrpSpPr/>
          <p:nvPr/>
        </p:nvGrpSpPr>
        <p:grpSpPr>
          <a:xfrm>
            <a:off x="2" y="8069138"/>
            <a:ext cx="4211045" cy="1130843"/>
            <a:chOff x="0" y="5379424"/>
            <a:chExt cx="2807363" cy="753895"/>
          </a:xfrm>
        </p:grpSpPr>
        <p:sp>
          <p:nvSpPr>
            <p:cNvPr id="17693" name="Google Shape;17693;p1534"/>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694" name="Google Shape;17694;p1534"/>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grpSp>
      <p:pic>
        <p:nvPicPr>
          <p:cNvPr id="17695" name="Google Shape;17695;p1534"/>
          <p:cNvPicPr preferRelativeResize="0"/>
          <p:nvPr/>
        </p:nvPicPr>
        <p:blipFill rotWithShape="1">
          <a:blip r:embed="rId2">
            <a:alphaModFix/>
          </a:blip>
          <a:srcRect/>
          <a:stretch/>
        </p:blipFill>
        <p:spPr>
          <a:xfrm>
            <a:off x="770018" y="6578303"/>
            <a:ext cx="3037970" cy="1367910"/>
          </a:xfrm>
          <a:prstGeom prst="rect">
            <a:avLst/>
          </a:prstGeom>
          <a:noFill/>
          <a:ln>
            <a:noFill/>
          </a:ln>
        </p:spPr>
      </p:pic>
    </p:spTree>
  </p:cSld>
  <p:clrMapOvr>
    <a:masterClrMapping/>
  </p:clrMapOvr>
</p:sldLayout>
</file>

<file path=ppt/slideLayouts/slideLayout1804.xml><?xml version="1.0" encoding="utf-8"?>
<p:sldLayout xmlns:a="http://schemas.openxmlformats.org/drawingml/2006/main" xmlns:r="http://schemas.openxmlformats.org/officeDocument/2006/relationships" xmlns:p="http://schemas.openxmlformats.org/presentationml/2006/main" matchingName="Quotation 17">
  <p:cSld name="Quotation 17">
    <p:spTree>
      <p:nvGrpSpPr>
        <p:cNvPr id="1" name="Shape 17696"/>
        <p:cNvGrpSpPr/>
        <p:nvPr/>
      </p:nvGrpSpPr>
      <p:grpSpPr>
        <a:xfrm>
          <a:off x="0" y="0"/>
          <a:ext cx="0" cy="0"/>
          <a:chOff x="0" y="0"/>
          <a:chExt cx="0" cy="0"/>
        </a:xfrm>
      </p:grpSpPr>
      <p:sp>
        <p:nvSpPr>
          <p:cNvPr id="17697" name="Google Shape;17697;p1535"/>
          <p:cNvSpPr/>
          <p:nvPr/>
        </p:nvSpPr>
        <p:spPr>
          <a:xfrm>
            <a:off x="2141040" y="2081802"/>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698" name="Google Shape;17698;p1535"/>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699" name="Google Shape;17699;p1535"/>
          <p:cNvSpPr txBox="1">
            <a:spLocks noGrp="1"/>
          </p:cNvSpPr>
          <p:nvPr>
            <p:ph type="body" idx="1"/>
          </p:nvPr>
        </p:nvSpPr>
        <p:spPr>
          <a:xfrm>
            <a:off x="2141040" y="7511185"/>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700" name="Google Shape;17700;p1535"/>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7701" name="Google Shape;17701;p1535"/>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702" name="Google Shape;17702;p1535"/>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7703" name="Google Shape;17703;p1535"/>
          <p:cNvGrpSpPr/>
          <p:nvPr/>
        </p:nvGrpSpPr>
        <p:grpSpPr>
          <a:xfrm>
            <a:off x="10787318" y="0"/>
            <a:ext cx="7500690" cy="2138982"/>
            <a:chOff x="7191545" y="0"/>
            <a:chExt cx="5000460" cy="1425988"/>
          </a:xfrm>
        </p:grpSpPr>
        <p:pic>
          <p:nvPicPr>
            <p:cNvPr id="17704" name="Google Shape;17704;p1535"/>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705" name="Google Shape;17705;p1535"/>
            <p:cNvGrpSpPr/>
            <p:nvPr/>
          </p:nvGrpSpPr>
          <p:grpSpPr>
            <a:xfrm>
              <a:off x="7191545" y="0"/>
              <a:ext cx="5000460" cy="1425988"/>
              <a:chOff x="7191545" y="0"/>
              <a:chExt cx="5000460" cy="1425988"/>
            </a:xfrm>
          </p:grpSpPr>
          <p:sp>
            <p:nvSpPr>
              <p:cNvPr id="17706" name="Google Shape;17706;p1535"/>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707" name="Google Shape;17707;p1535"/>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7708" name="Google Shape;17708;p1535" descr="Open quotation mark with solid fill"/>
          <p:cNvPicPr preferRelativeResize="0"/>
          <p:nvPr/>
        </p:nvPicPr>
        <p:blipFill rotWithShape="1">
          <a:blip r:embed="rId3">
            <a:alphaModFix/>
          </a:blip>
          <a:srcRect/>
          <a:stretch/>
        </p:blipFill>
        <p:spPr>
          <a:xfrm>
            <a:off x="167269" y="204795"/>
            <a:ext cx="3055142" cy="3055142"/>
          </a:xfrm>
          <a:prstGeom prst="rect">
            <a:avLst/>
          </a:prstGeom>
          <a:noFill/>
          <a:ln>
            <a:noFill/>
          </a:ln>
        </p:spPr>
      </p:pic>
    </p:spTree>
  </p:cSld>
  <p:clrMapOvr>
    <a:masterClrMapping/>
  </p:clrMapOvr>
</p:sldLayout>
</file>

<file path=ppt/slideLayouts/slideLayout1805.xml><?xml version="1.0" encoding="utf-8"?>
<p:sldLayout xmlns:a="http://schemas.openxmlformats.org/drawingml/2006/main" xmlns:r="http://schemas.openxmlformats.org/officeDocument/2006/relationships" xmlns:p="http://schemas.openxmlformats.org/presentationml/2006/main" matchingName="1_Quotation 17">
  <p:cSld name="1_Quotation 17">
    <p:spTree>
      <p:nvGrpSpPr>
        <p:cNvPr id="1" name="Shape 17709"/>
        <p:cNvGrpSpPr/>
        <p:nvPr/>
      </p:nvGrpSpPr>
      <p:grpSpPr>
        <a:xfrm>
          <a:off x="0" y="0"/>
          <a:ext cx="0" cy="0"/>
          <a:chOff x="0" y="0"/>
          <a:chExt cx="0" cy="0"/>
        </a:xfrm>
      </p:grpSpPr>
      <p:sp>
        <p:nvSpPr>
          <p:cNvPr id="17710" name="Google Shape;17710;p1536"/>
          <p:cNvSpPr/>
          <p:nvPr/>
        </p:nvSpPr>
        <p:spPr>
          <a:xfrm>
            <a:off x="2141040" y="2081802"/>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711" name="Google Shape;17711;p1536"/>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712" name="Google Shape;17712;p1536"/>
          <p:cNvSpPr txBox="1">
            <a:spLocks noGrp="1"/>
          </p:cNvSpPr>
          <p:nvPr>
            <p:ph type="body" idx="1"/>
          </p:nvPr>
        </p:nvSpPr>
        <p:spPr>
          <a:xfrm>
            <a:off x="2141040" y="7511185"/>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713" name="Google Shape;17713;p1536"/>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7714" name="Google Shape;17714;p1536"/>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715" name="Google Shape;17715;p1536"/>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7716" name="Google Shape;17716;p1536"/>
          <p:cNvGrpSpPr/>
          <p:nvPr/>
        </p:nvGrpSpPr>
        <p:grpSpPr>
          <a:xfrm>
            <a:off x="10787318" y="0"/>
            <a:ext cx="7500690" cy="2138982"/>
            <a:chOff x="7191545" y="0"/>
            <a:chExt cx="5000460" cy="1425988"/>
          </a:xfrm>
        </p:grpSpPr>
        <p:pic>
          <p:nvPicPr>
            <p:cNvPr id="17717" name="Google Shape;17717;p1536"/>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718" name="Google Shape;17718;p1536"/>
            <p:cNvGrpSpPr/>
            <p:nvPr/>
          </p:nvGrpSpPr>
          <p:grpSpPr>
            <a:xfrm>
              <a:off x="7191545" y="0"/>
              <a:ext cx="5000460" cy="1425988"/>
              <a:chOff x="7191545" y="0"/>
              <a:chExt cx="5000460" cy="1425988"/>
            </a:xfrm>
          </p:grpSpPr>
          <p:sp>
            <p:nvSpPr>
              <p:cNvPr id="17719" name="Google Shape;17719;p1536"/>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720" name="Google Shape;17720;p1536"/>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7721" name="Google Shape;17721;p1536" descr="Open quotation mark with solid fill"/>
          <p:cNvPicPr preferRelativeResize="0"/>
          <p:nvPr/>
        </p:nvPicPr>
        <p:blipFill rotWithShape="1">
          <a:blip r:embed="rId3">
            <a:alphaModFix/>
          </a:blip>
          <a:srcRect/>
          <a:stretch/>
        </p:blipFill>
        <p:spPr>
          <a:xfrm>
            <a:off x="167269" y="204795"/>
            <a:ext cx="3055142" cy="3055142"/>
          </a:xfrm>
          <a:prstGeom prst="rect">
            <a:avLst/>
          </a:prstGeom>
          <a:noFill/>
          <a:ln>
            <a:noFill/>
          </a:ln>
        </p:spPr>
      </p:pic>
    </p:spTree>
  </p:cSld>
  <p:clrMapOvr>
    <a:masterClrMapping/>
  </p:clrMapOvr>
</p:sldLayout>
</file>

<file path=ppt/slideLayouts/slideLayout1806.xml><?xml version="1.0" encoding="utf-8"?>
<p:sldLayout xmlns:a="http://schemas.openxmlformats.org/drawingml/2006/main" xmlns:r="http://schemas.openxmlformats.org/officeDocument/2006/relationships" xmlns:p="http://schemas.openxmlformats.org/presentationml/2006/main" matchingName="Title and Content 14">
  <p:cSld name="Title and Content 14">
    <p:spTree>
      <p:nvGrpSpPr>
        <p:cNvPr id="1" name="Shape 17722"/>
        <p:cNvGrpSpPr/>
        <p:nvPr/>
      </p:nvGrpSpPr>
      <p:grpSpPr>
        <a:xfrm>
          <a:off x="0" y="0"/>
          <a:ext cx="0" cy="0"/>
          <a:chOff x="0" y="0"/>
          <a:chExt cx="0" cy="0"/>
        </a:xfrm>
      </p:grpSpPr>
      <p:grpSp>
        <p:nvGrpSpPr>
          <p:cNvPr id="17723" name="Google Shape;17723;p1537"/>
          <p:cNvGrpSpPr/>
          <p:nvPr/>
        </p:nvGrpSpPr>
        <p:grpSpPr>
          <a:xfrm>
            <a:off x="10787318" y="0"/>
            <a:ext cx="7500690" cy="2138982"/>
            <a:chOff x="7191545" y="0"/>
            <a:chExt cx="5000460" cy="1425988"/>
          </a:xfrm>
        </p:grpSpPr>
        <p:pic>
          <p:nvPicPr>
            <p:cNvPr id="17724" name="Google Shape;17724;p1537"/>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725" name="Google Shape;17725;p1537"/>
            <p:cNvGrpSpPr/>
            <p:nvPr/>
          </p:nvGrpSpPr>
          <p:grpSpPr>
            <a:xfrm>
              <a:off x="7191545" y="0"/>
              <a:ext cx="5000460" cy="1425988"/>
              <a:chOff x="7191545" y="0"/>
              <a:chExt cx="5000460" cy="1425988"/>
            </a:xfrm>
          </p:grpSpPr>
          <p:sp>
            <p:nvSpPr>
              <p:cNvPr id="17726" name="Google Shape;17726;p1537"/>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727" name="Google Shape;17727;p1537"/>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7728" name="Google Shape;17728;p1537"/>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729" name="Google Shape;17729;p1537"/>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730" name="Google Shape;17730;p1537"/>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7731" name="Google Shape;17731;p1537"/>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732" name="Google Shape;17732;p1537"/>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807.xml><?xml version="1.0" encoding="utf-8"?>
<p:sldLayout xmlns:a="http://schemas.openxmlformats.org/drawingml/2006/main" xmlns:r="http://schemas.openxmlformats.org/officeDocument/2006/relationships" xmlns:p="http://schemas.openxmlformats.org/presentationml/2006/main" matchingName="Two Content 11">
  <p:cSld name="Two Content 11">
    <p:spTree>
      <p:nvGrpSpPr>
        <p:cNvPr id="1" name="Shape 17733"/>
        <p:cNvGrpSpPr/>
        <p:nvPr/>
      </p:nvGrpSpPr>
      <p:grpSpPr>
        <a:xfrm>
          <a:off x="0" y="0"/>
          <a:ext cx="0" cy="0"/>
          <a:chOff x="0" y="0"/>
          <a:chExt cx="0" cy="0"/>
        </a:xfrm>
      </p:grpSpPr>
      <p:sp>
        <p:nvSpPr>
          <p:cNvPr id="17734" name="Google Shape;17734;p1538"/>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735" name="Google Shape;17735;p1538"/>
          <p:cNvSpPr txBox="1">
            <a:spLocks noGrp="1"/>
          </p:cNvSpPr>
          <p:nvPr>
            <p:ph type="body" idx="1"/>
          </p:nvPr>
        </p:nvSpPr>
        <p:spPr>
          <a:xfrm>
            <a:off x="914407"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7736" name="Google Shape;17736;p1538"/>
          <p:cNvGrpSpPr/>
          <p:nvPr/>
        </p:nvGrpSpPr>
        <p:grpSpPr>
          <a:xfrm>
            <a:off x="10787318" y="0"/>
            <a:ext cx="7500690" cy="2138982"/>
            <a:chOff x="7191545" y="0"/>
            <a:chExt cx="5000460" cy="1425988"/>
          </a:xfrm>
        </p:grpSpPr>
        <p:pic>
          <p:nvPicPr>
            <p:cNvPr id="17737" name="Google Shape;17737;p1538"/>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738" name="Google Shape;17738;p1538"/>
            <p:cNvGrpSpPr/>
            <p:nvPr/>
          </p:nvGrpSpPr>
          <p:grpSpPr>
            <a:xfrm>
              <a:off x="7191545" y="0"/>
              <a:ext cx="5000460" cy="1425988"/>
              <a:chOff x="7191545" y="0"/>
              <a:chExt cx="5000460" cy="1425988"/>
            </a:xfrm>
          </p:grpSpPr>
          <p:sp>
            <p:nvSpPr>
              <p:cNvPr id="17739" name="Google Shape;17739;p1538"/>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740" name="Google Shape;17740;p1538"/>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7741" name="Google Shape;17741;p1538"/>
          <p:cNvSpPr txBox="1">
            <a:spLocks noGrp="1"/>
          </p:cNvSpPr>
          <p:nvPr>
            <p:ph type="body" idx="2"/>
          </p:nvPr>
        </p:nvSpPr>
        <p:spPr>
          <a:xfrm>
            <a:off x="9258302"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742" name="Google Shape;17742;p1538"/>
          <p:cNvSpPr txBox="1">
            <a:spLocks noGrp="1"/>
          </p:cNvSpPr>
          <p:nvPr>
            <p:ph type="sldNum" idx="12"/>
          </p:nvPr>
        </p:nvSpPr>
        <p:spPr>
          <a:xfrm>
            <a:off x="13258790"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7743" name="Google Shape;17743;p1538"/>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744" name="Google Shape;17744;p1538"/>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808.xml><?xml version="1.0" encoding="utf-8"?>
<p:sldLayout xmlns:a="http://schemas.openxmlformats.org/drawingml/2006/main" xmlns:r="http://schemas.openxmlformats.org/officeDocument/2006/relationships" xmlns:p="http://schemas.openxmlformats.org/presentationml/2006/main" matchingName="Comparison 10">
  <p:cSld name="Comparison 10">
    <p:spTree>
      <p:nvGrpSpPr>
        <p:cNvPr id="1" name="Shape 17745"/>
        <p:cNvGrpSpPr/>
        <p:nvPr/>
      </p:nvGrpSpPr>
      <p:grpSpPr>
        <a:xfrm>
          <a:off x="0" y="0"/>
          <a:ext cx="0" cy="0"/>
          <a:chOff x="0" y="0"/>
          <a:chExt cx="0" cy="0"/>
        </a:xfrm>
      </p:grpSpPr>
      <p:grpSp>
        <p:nvGrpSpPr>
          <p:cNvPr id="17746" name="Google Shape;17746;p1539"/>
          <p:cNvGrpSpPr/>
          <p:nvPr/>
        </p:nvGrpSpPr>
        <p:grpSpPr>
          <a:xfrm>
            <a:off x="10787318" y="0"/>
            <a:ext cx="7500690" cy="2138982"/>
            <a:chOff x="7191545" y="0"/>
            <a:chExt cx="5000460" cy="1425988"/>
          </a:xfrm>
        </p:grpSpPr>
        <p:pic>
          <p:nvPicPr>
            <p:cNvPr id="17747" name="Google Shape;17747;p153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748" name="Google Shape;17748;p1539"/>
            <p:cNvGrpSpPr/>
            <p:nvPr/>
          </p:nvGrpSpPr>
          <p:grpSpPr>
            <a:xfrm>
              <a:off x="7191545" y="0"/>
              <a:ext cx="5000460" cy="1425988"/>
              <a:chOff x="7191545" y="0"/>
              <a:chExt cx="5000460" cy="1425988"/>
            </a:xfrm>
          </p:grpSpPr>
          <p:sp>
            <p:nvSpPr>
              <p:cNvPr id="17749" name="Google Shape;17749;p153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750" name="Google Shape;17750;p153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7751" name="Google Shape;17751;p1539"/>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752" name="Google Shape;17752;p1539"/>
          <p:cNvSpPr txBox="1">
            <a:spLocks noGrp="1"/>
          </p:cNvSpPr>
          <p:nvPr>
            <p:ph type="body" idx="1"/>
          </p:nvPr>
        </p:nvSpPr>
        <p:spPr>
          <a:xfrm>
            <a:off x="914406" y="2521740"/>
            <a:ext cx="8081960"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753" name="Google Shape;17753;p1539"/>
          <p:cNvSpPr txBox="1">
            <a:spLocks noGrp="1"/>
          </p:cNvSpPr>
          <p:nvPr>
            <p:ph type="body" idx="2"/>
          </p:nvPr>
        </p:nvSpPr>
        <p:spPr>
          <a:xfrm>
            <a:off x="914406" y="3757609"/>
            <a:ext cx="8081960" cy="5526875"/>
          </a:xfrm>
          <a:prstGeom prst="rect">
            <a:avLst/>
          </a:prstGeom>
          <a:solidFill>
            <a:srgbClr val="F3F6FB"/>
          </a:solidFill>
          <a:ln>
            <a:noFill/>
          </a:ln>
        </p:spPr>
        <p:txBody>
          <a:bodyPr spcFirstLastPara="1" wrap="square" lIns="182850" tIns="0" rIns="182850" bIns="0" anchor="t" anchorCtr="0">
            <a:norm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754" name="Google Shape;17754;p1539"/>
          <p:cNvSpPr txBox="1">
            <a:spLocks noGrp="1"/>
          </p:cNvSpPr>
          <p:nvPr>
            <p:ph type="body" idx="3"/>
          </p:nvPr>
        </p:nvSpPr>
        <p:spPr>
          <a:xfrm>
            <a:off x="9258302" y="2521740"/>
            <a:ext cx="8115305"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755" name="Google Shape;17755;p1539"/>
          <p:cNvSpPr txBox="1">
            <a:spLocks noGrp="1"/>
          </p:cNvSpPr>
          <p:nvPr>
            <p:ph type="body" idx="4"/>
          </p:nvPr>
        </p:nvSpPr>
        <p:spPr>
          <a:xfrm>
            <a:off x="9258302" y="3757609"/>
            <a:ext cx="8115305" cy="5526875"/>
          </a:xfrm>
          <a:prstGeom prst="rect">
            <a:avLst/>
          </a:prstGeom>
          <a:solidFill>
            <a:srgbClr val="F3F6FB"/>
          </a:solidFill>
          <a:ln>
            <a:noFill/>
          </a:ln>
        </p:spPr>
        <p:txBody>
          <a:bodyPr spcFirstLastPara="1" wrap="square" lIns="182850" tIns="0" rIns="182850" bIns="0" anchor="t" anchorCtr="0">
            <a:no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756" name="Google Shape;17756;p1539"/>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7757" name="Google Shape;17757;p1539"/>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758" name="Google Shape;17758;p1539"/>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809.xml><?xml version="1.0" encoding="utf-8"?>
<p:sldLayout xmlns:a="http://schemas.openxmlformats.org/drawingml/2006/main" xmlns:r="http://schemas.openxmlformats.org/officeDocument/2006/relationships" xmlns:p="http://schemas.openxmlformats.org/presentationml/2006/main" matchingName="Title Only 10">
  <p:cSld name="Title Only 10">
    <p:spTree>
      <p:nvGrpSpPr>
        <p:cNvPr id="1" name="Shape 17759"/>
        <p:cNvGrpSpPr/>
        <p:nvPr/>
      </p:nvGrpSpPr>
      <p:grpSpPr>
        <a:xfrm>
          <a:off x="0" y="0"/>
          <a:ext cx="0" cy="0"/>
          <a:chOff x="0" y="0"/>
          <a:chExt cx="0" cy="0"/>
        </a:xfrm>
      </p:grpSpPr>
      <p:grpSp>
        <p:nvGrpSpPr>
          <p:cNvPr id="17760" name="Google Shape;17760;p1540"/>
          <p:cNvGrpSpPr/>
          <p:nvPr/>
        </p:nvGrpSpPr>
        <p:grpSpPr>
          <a:xfrm>
            <a:off x="10787318" y="0"/>
            <a:ext cx="7500690" cy="2138982"/>
            <a:chOff x="7191545" y="0"/>
            <a:chExt cx="5000460" cy="1425988"/>
          </a:xfrm>
        </p:grpSpPr>
        <p:pic>
          <p:nvPicPr>
            <p:cNvPr id="17761" name="Google Shape;17761;p154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762" name="Google Shape;17762;p1540"/>
            <p:cNvGrpSpPr/>
            <p:nvPr/>
          </p:nvGrpSpPr>
          <p:grpSpPr>
            <a:xfrm>
              <a:off x="7191545" y="0"/>
              <a:ext cx="5000460" cy="1425988"/>
              <a:chOff x="7191545" y="0"/>
              <a:chExt cx="5000460" cy="1425988"/>
            </a:xfrm>
          </p:grpSpPr>
          <p:sp>
            <p:nvSpPr>
              <p:cNvPr id="17763" name="Google Shape;17763;p154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764" name="Google Shape;17764;p154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7765" name="Google Shape;17765;p1540"/>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766" name="Google Shape;17766;p1540"/>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7767" name="Google Shape;17767;p1540"/>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768" name="Google Shape;17768;p1540"/>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810.xml><?xml version="1.0" encoding="utf-8"?>
<p:sldLayout xmlns:a="http://schemas.openxmlformats.org/drawingml/2006/main" xmlns:r="http://schemas.openxmlformats.org/officeDocument/2006/relationships" xmlns:p="http://schemas.openxmlformats.org/presentationml/2006/main" matchingName="End 11">
  <p:cSld name="End 11">
    <p:spTree>
      <p:nvGrpSpPr>
        <p:cNvPr id="1" name="Shape 17769"/>
        <p:cNvGrpSpPr/>
        <p:nvPr/>
      </p:nvGrpSpPr>
      <p:grpSpPr>
        <a:xfrm>
          <a:off x="0" y="0"/>
          <a:ext cx="0" cy="0"/>
          <a:chOff x="0" y="0"/>
          <a:chExt cx="0" cy="0"/>
        </a:xfrm>
      </p:grpSpPr>
      <p:grpSp>
        <p:nvGrpSpPr>
          <p:cNvPr id="17770" name="Google Shape;17770;p1541"/>
          <p:cNvGrpSpPr/>
          <p:nvPr/>
        </p:nvGrpSpPr>
        <p:grpSpPr>
          <a:xfrm>
            <a:off x="0" y="0"/>
            <a:ext cx="18287994" cy="3223245"/>
            <a:chOff x="0" y="0"/>
            <a:chExt cx="12191996" cy="2148830"/>
          </a:xfrm>
        </p:grpSpPr>
        <p:sp>
          <p:nvSpPr>
            <p:cNvPr id="17771" name="Google Shape;17771;p1541"/>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772" name="Google Shape;17772;p1541"/>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sp>
        <p:nvSpPr>
          <p:cNvPr id="17773" name="Google Shape;17773;p1541"/>
          <p:cNvSpPr/>
          <p:nvPr/>
        </p:nvSpPr>
        <p:spPr>
          <a:xfrm>
            <a:off x="1353549" y="2276542"/>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774" name="Google Shape;17774;p1541"/>
          <p:cNvSpPr txBox="1">
            <a:spLocks noGrp="1"/>
          </p:cNvSpPr>
          <p:nvPr>
            <p:ph type="body" idx="1"/>
          </p:nvPr>
        </p:nvSpPr>
        <p:spPr>
          <a:xfrm>
            <a:off x="1828796" y="5143502"/>
            <a:ext cx="8373974" cy="2120342"/>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775" name="Google Shape;17775;p1541"/>
          <p:cNvSpPr txBox="1">
            <a:spLocks noGrp="1"/>
          </p:cNvSpPr>
          <p:nvPr>
            <p:ph type="title"/>
          </p:nvPr>
        </p:nvSpPr>
        <p:spPr>
          <a:xfrm>
            <a:off x="1828796" y="2831229"/>
            <a:ext cx="8373974" cy="161739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7776" name="Google Shape;17776;p1541"/>
          <p:cNvPicPr preferRelativeResize="0"/>
          <p:nvPr/>
        </p:nvPicPr>
        <p:blipFill rotWithShape="1">
          <a:blip r:embed="rId2">
            <a:alphaModFix/>
          </a:blip>
          <a:srcRect/>
          <a:stretch/>
        </p:blipFill>
        <p:spPr>
          <a:xfrm>
            <a:off x="1353549" y="342557"/>
            <a:ext cx="3037970" cy="1367910"/>
          </a:xfrm>
          <a:prstGeom prst="rect">
            <a:avLst/>
          </a:prstGeom>
          <a:noFill/>
          <a:ln>
            <a:noFill/>
          </a:ln>
        </p:spPr>
      </p:pic>
    </p:spTree>
  </p:cSld>
  <p:clrMapOvr>
    <a:masterClrMapping/>
  </p:clrMapOvr>
</p:sldLayout>
</file>

<file path=ppt/slideLayouts/slideLayout1811.xml><?xml version="1.0" encoding="utf-8"?>
<p:sldLayout xmlns:a="http://schemas.openxmlformats.org/drawingml/2006/main" xmlns:r="http://schemas.openxmlformats.org/officeDocument/2006/relationships" xmlns:p="http://schemas.openxmlformats.org/presentationml/2006/main" matchingName="Blank 9">
  <p:cSld name="Blank 9">
    <p:spTree>
      <p:nvGrpSpPr>
        <p:cNvPr id="1" name="Shape 17777"/>
        <p:cNvGrpSpPr/>
        <p:nvPr/>
      </p:nvGrpSpPr>
      <p:grpSpPr>
        <a:xfrm>
          <a:off x="0" y="0"/>
          <a:ext cx="0" cy="0"/>
          <a:chOff x="0" y="0"/>
          <a:chExt cx="0" cy="0"/>
        </a:xfrm>
      </p:grpSpPr>
      <p:sp>
        <p:nvSpPr>
          <p:cNvPr id="17778" name="Google Shape;17778;p1542"/>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7779" name="Google Shape;17779;p1542"/>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780" name="Google Shape;17780;p1542"/>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7781" name="Google Shape;17781;p1542"/>
          <p:cNvGrpSpPr/>
          <p:nvPr/>
        </p:nvGrpSpPr>
        <p:grpSpPr>
          <a:xfrm>
            <a:off x="10787318" y="0"/>
            <a:ext cx="7500690" cy="2138982"/>
            <a:chOff x="7191545" y="0"/>
            <a:chExt cx="5000460" cy="1425988"/>
          </a:xfrm>
        </p:grpSpPr>
        <p:pic>
          <p:nvPicPr>
            <p:cNvPr id="17782" name="Google Shape;17782;p154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783" name="Google Shape;17783;p1542"/>
            <p:cNvGrpSpPr/>
            <p:nvPr/>
          </p:nvGrpSpPr>
          <p:grpSpPr>
            <a:xfrm>
              <a:off x="7191545" y="0"/>
              <a:ext cx="5000460" cy="1425988"/>
              <a:chOff x="7191545" y="0"/>
              <a:chExt cx="5000460" cy="1425988"/>
            </a:xfrm>
          </p:grpSpPr>
          <p:sp>
            <p:nvSpPr>
              <p:cNvPr id="17784" name="Google Shape;17784;p154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785" name="Google Shape;17785;p154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Tree>
  </p:cSld>
  <p:clrMapOvr>
    <a:masterClrMapping/>
  </p:clrMapOvr>
</p:sldLayout>
</file>

<file path=ppt/slideLayouts/slideLayout1812.xml><?xml version="1.0" encoding="utf-8"?>
<p:sldLayout xmlns:a="http://schemas.openxmlformats.org/drawingml/2006/main" xmlns:r="http://schemas.openxmlformats.org/officeDocument/2006/relationships" xmlns:p="http://schemas.openxmlformats.org/presentationml/2006/main" matchingName="1_Title Slide">
  <p:cSld name="1_Title Slide">
    <p:spTree>
      <p:nvGrpSpPr>
        <p:cNvPr id="1" name="Shape 17786"/>
        <p:cNvGrpSpPr/>
        <p:nvPr/>
      </p:nvGrpSpPr>
      <p:grpSpPr>
        <a:xfrm>
          <a:off x="0" y="0"/>
          <a:ext cx="0" cy="0"/>
          <a:chOff x="0" y="0"/>
          <a:chExt cx="0" cy="0"/>
        </a:xfrm>
      </p:grpSpPr>
      <p:sp>
        <p:nvSpPr>
          <p:cNvPr id="17787" name="Google Shape;17787;p1543"/>
          <p:cNvSpPr/>
          <p:nvPr/>
        </p:nvSpPr>
        <p:spPr>
          <a:xfrm>
            <a:off x="-31752" y="9944100"/>
            <a:ext cx="18319748" cy="342900"/>
          </a:xfrm>
          <a:prstGeom prst="rect">
            <a:avLst/>
          </a:prstGeom>
          <a:solidFill>
            <a:srgbClr val="767676"/>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pic>
        <p:nvPicPr>
          <p:cNvPr id="17788" name="Google Shape;17788;p1543"/>
          <p:cNvPicPr preferRelativeResize="0"/>
          <p:nvPr/>
        </p:nvPicPr>
        <p:blipFill rotWithShape="1">
          <a:blip r:embed="rId2">
            <a:alphaModFix/>
          </a:blip>
          <a:srcRect/>
          <a:stretch/>
        </p:blipFill>
        <p:spPr>
          <a:xfrm>
            <a:off x="11918958" y="612775"/>
            <a:ext cx="5559423" cy="2720979"/>
          </a:xfrm>
          <a:prstGeom prst="rect">
            <a:avLst/>
          </a:prstGeom>
          <a:noFill/>
          <a:ln>
            <a:noFill/>
          </a:ln>
        </p:spPr>
      </p:pic>
      <p:grpSp>
        <p:nvGrpSpPr>
          <p:cNvPr id="17789" name="Google Shape;17789;p1543"/>
          <p:cNvGrpSpPr/>
          <p:nvPr/>
        </p:nvGrpSpPr>
        <p:grpSpPr>
          <a:xfrm>
            <a:off x="2" y="0"/>
            <a:ext cx="2794004" cy="9944100"/>
            <a:chOff x="0" y="0"/>
            <a:chExt cx="1862669" cy="6629400"/>
          </a:xfrm>
        </p:grpSpPr>
        <p:sp>
          <p:nvSpPr>
            <p:cNvPr id="17790" name="Google Shape;17790;p1543"/>
            <p:cNvSpPr/>
            <p:nvPr/>
          </p:nvSpPr>
          <p:spPr>
            <a:xfrm>
              <a:off x="0" y="0"/>
              <a:ext cx="1782229" cy="6629400"/>
            </a:xfrm>
            <a:prstGeom prst="rect">
              <a:avLst/>
            </a:prstGeom>
            <a:solidFill>
              <a:srgbClr val="800000"/>
            </a:solidFill>
            <a:ln>
              <a:noFill/>
            </a:ln>
          </p:spPr>
          <p:txBody>
            <a:bodyPr spcFirstLastPara="1" wrap="square" lIns="91400" tIns="45700" rIns="91400" bIns="45700" anchor="t" anchorCtr="0">
              <a:noAutofit/>
            </a:bodyPr>
            <a:lstStyle/>
            <a:p>
              <a:pPr marL="0" marR="0" lvl="0" indent="0" algn="l"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pic>
          <p:nvPicPr>
            <p:cNvPr id="17791" name="Google Shape;17791;p1543"/>
            <p:cNvPicPr preferRelativeResize="0"/>
            <p:nvPr/>
          </p:nvPicPr>
          <p:blipFill rotWithShape="1">
            <a:blip r:embed="rId3">
              <a:alphaModFix/>
            </a:blip>
            <a:srcRect/>
            <a:stretch/>
          </p:blipFill>
          <p:spPr>
            <a:xfrm>
              <a:off x="0" y="0"/>
              <a:ext cx="1862669" cy="6629400"/>
            </a:xfrm>
            <a:prstGeom prst="rect">
              <a:avLst/>
            </a:prstGeom>
            <a:solidFill>
              <a:srgbClr val="79818A"/>
            </a:solidFill>
            <a:ln>
              <a:noFill/>
            </a:ln>
          </p:spPr>
        </p:pic>
      </p:grpSp>
      <p:sp>
        <p:nvSpPr>
          <p:cNvPr id="17792" name="Google Shape;17792;p1543"/>
          <p:cNvSpPr txBox="1">
            <a:spLocks noGrp="1"/>
          </p:cNvSpPr>
          <p:nvPr>
            <p:ph type="subTitle" idx="1"/>
          </p:nvPr>
        </p:nvSpPr>
        <p:spPr>
          <a:xfrm>
            <a:off x="4721238" y="6293640"/>
            <a:ext cx="8232768" cy="548640"/>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1867"/>
              <a:buChar char="•"/>
              <a:defRPr sz="2801"/>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17793" name="Google Shape;17793;p1543"/>
          <p:cNvSpPr txBox="1">
            <a:spLocks noGrp="1"/>
          </p:cNvSpPr>
          <p:nvPr>
            <p:ph type="title"/>
          </p:nvPr>
        </p:nvSpPr>
        <p:spPr>
          <a:xfrm>
            <a:off x="2432808" y="2709638"/>
            <a:ext cx="15284739" cy="3417314"/>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79818A"/>
              </a:buClr>
              <a:buSzPts val="8000"/>
              <a:buFont typeface="Calibri"/>
              <a:buNone/>
              <a:defRPr sz="8001">
                <a:solidFill>
                  <a:srgbClr val="79818A"/>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794" name="Google Shape;17794;p1543"/>
          <p:cNvSpPr txBox="1">
            <a:spLocks noGrp="1"/>
          </p:cNvSpPr>
          <p:nvPr>
            <p:ph type="body" idx="2"/>
          </p:nvPr>
        </p:nvSpPr>
        <p:spPr>
          <a:xfrm>
            <a:off x="4721225" y="6900863"/>
            <a:ext cx="8229600" cy="548640"/>
          </a:xfrm>
          <a:prstGeom prst="rect">
            <a:avLst/>
          </a:prstGeom>
          <a:noFill/>
          <a:ln>
            <a:noFill/>
          </a:ln>
        </p:spPr>
        <p:txBody>
          <a:bodyPr spcFirstLastPara="1" wrap="square" lIns="91400" tIns="45700" rIns="91400" bIns="45700" anchor="t" anchorCtr="0">
            <a:noAutofit/>
          </a:bodyPr>
          <a:lstStyle>
            <a:lvl1pPr marL="457200" lvl="0" indent="-347155" algn="l">
              <a:lnSpc>
                <a:spcPct val="100000"/>
              </a:lnSpc>
              <a:spcBef>
                <a:spcPts val="1500"/>
              </a:spcBef>
              <a:spcAft>
                <a:spcPts val="0"/>
              </a:spcAft>
              <a:buSzPts val="1867"/>
              <a:buChar char="•"/>
              <a:defRPr sz="2801"/>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795" name="Google Shape;17795;p1543"/>
          <p:cNvSpPr txBox="1">
            <a:spLocks noGrp="1"/>
          </p:cNvSpPr>
          <p:nvPr>
            <p:ph type="body" idx="3"/>
          </p:nvPr>
        </p:nvSpPr>
        <p:spPr>
          <a:xfrm>
            <a:off x="4721225" y="7508084"/>
            <a:ext cx="8229600" cy="548640"/>
          </a:xfrm>
          <a:prstGeom prst="rect">
            <a:avLst/>
          </a:prstGeom>
          <a:noFill/>
          <a:ln>
            <a:noFill/>
          </a:ln>
        </p:spPr>
        <p:txBody>
          <a:bodyPr spcFirstLastPara="1" wrap="square" lIns="91400" tIns="45700" rIns="91400" bIns="45700" anchor="t" anchorCtr="0">
            <a:noAutofit/>
          </a:bodyPr>
          <a:lstStyle>
            <a:lvl1pPr marL="457200" lvl="0" indent="-347155" algn="l">
              <a:lnSpc>
                <a:spcPct val="100000"/>
              </a:lnSpc>
              <a:spcBef>
                <a:spcPts val="1500"/>
              </a:spcBef>
              <a:spcAft>
                <a:spcPts val="0"/>
              </a:spcAft>
              <a:buSzPts val="1867"/>
              <a:buChar char="•"/>
              <a:defRPr sz="2801"/>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813.xml><?xml version="1.0" encoding="utf-8"?>
<p:sldLayout xmlns:a="http://schemas.openxmlformats.org/drawingml/2006/main" xmlns:r="http://schemas.openxmlformats.org/officeDocument/2006/relationships" xmlns:p="http://schemas.openxmlformats.org/presentationml/2006/main" matchingName="2_Title Slide">
  <p:cSld name="2_Title Slide">
    <p:spTree>
      <p:nvGrpSpPr>
        <p:cNvPr id="1" name="Shape 17796"/>
        <p:cNvGrpSpPr/>
        <p:nvPr/>
      </p:nvGrpSpPr>
      <p:grpSpPr>
        <a:xfrm>
          <a:off x="0" y="0"/>
          <a:ext cx="0" cy="0"/>
          <a:chOff x="0" y="0"/>
          <a:chExt cx="0" cy="0"/>
        </a:xfrm>
      </p:grpSpPr>
      <p:sp>
        <p:nvSpPr>
          <p:cNvPr id="17797" name="Google Shape;17797;p1544"/>
          <p:cNvSpPr/>
          <p:nvPr/>
        </p:nvSpPr>
        <p:spPr>
          <a:xfrm>
            <a:off x="-31752" y="9944100"/>
            <a:ext cx="18319748" cy="342900"/>
          </a:xfrm>
          <a:prstGeom prst="rect">
            <a:avLst/>
          </a:prstGeom>
          <a:solidFill>
            <a:srgbClr val="767676"/>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pic>
        <p:nvPicPr>
          <p:cNvPr id="17798" name="Google Shape;17798;p1544"/>
          <p:cNvPicPr preferRelativeResize="0"/>
          <p:nvPr/>
        </p:nvPicPr>
        <p:blipFill rotWithShape="1">
          <a:blip r:embed="rId2">
            <a:alphaModFix/>
          </a:blip>
          <a:srcRect/>
          <a:stretch/>
        </p:blipFill>
        <p:spPr>
          <a:xfrm>
            <a:off x="11918958" y="612775"/>
            <a:ext cx="5559423" cy="2720979"/>
          </a:xfrm>
          <a:prstGeom prst="rect">
            <a:avLst/>
          </a:prstGeom>
          <a:noFill/>
          <a:ln>
            <a:noFill/>
          </a:ln>
        </p:spPr>
      </p:pic>
      <p:grpSp>
        <p:nvGrpSpPr>
          <p:cNvPr id="17799" name="Google Shape;17799;p1544"/>
          <p:cNvGrpSpPr/>
          <p:nvPr/>
        </p:nvGrpSpPr>
        <p:grpSpPr>
          <a:xfrm>
            <a:off x="2" y="0"/>
            <a:ext cx="2794004" cy="9944100"/>
            <a:chOff x="0" y="0"/>
            <a:chExt cx="1862669" cy="6629400"/>
          </a:xfrm>
        </p:grpSpPr>
        <p:sp>
          <p:nvSpPr>
            <p:cNvPr id="17800" name="Google Shape;17800;p1544"/>
            <p:cNvSpPr/>
            <p:nvPr/>
          </p:nvSpPr>
          <p:spPr>
            <a:xfrm>
              <a:off x="0" y="0"/>
              <a:ext cx="1782229" cy="6629400"/>
            </a:xfrm>
            <a:prstGeom prst="rect">
              <a:avLst/>
            </a:prstGeom>
            <a:solidFill>
              <a:srgbClr val="800000"/>
            </a:solidFill>
            <a:ln>
              <a:noFill/>
            </a:ln>
          </p:spPr>
          <p:txBody>
            <a:bodyPr spcFirstLastPara="1" wrap="square" lIns="91400" tIns="45700" rIns="91400" bIns="45700" anchor="t" anchorCtr="0">
              <a:noAutofit/>
            </a:bodyPr>
            <a:lstStyle/>
            <a:p>
              <a:pPr marL="0" marR="0" lvl="0" indent="0" algn="l"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pic>
          <p:nvPicPr>
            <p:cNvPr id="17801" name="Google Shape;17801;p1544"/>
            <p:cNvPicPr preferRelativeResize="0"/>
            <p:nvPr/>
          </p:nvPicPr>
          <p:blipFill rotWithShape="1">
            <a:blip r:embed="rId3">
              <a:alphaModFix/>
            </a:blip>
            <a:srcRect/>
            <a:stretch/>
          </p:blipFill>
          <p:spPr>
            <a:xfrm>
              <a:off x="0" y="0"/>
              <a:ext cx="1862669" cy="6629400"/>
            </a:xfrm>
            <a:prstGeom prst="rect">
              <a:avLst/>
            </a:prstGeom>
            <a:solidFill>
              <a:srgbClr val="79818A"/>
            </a:solidFill>
            <a:ln>
              <a:noFill/>
            </a:ln>
          </p:spPr>
        </p:pic>
      </p:grpSp>
      <p:sp>
        <p:nvSpPr>
          <p:cNvPr id="17802" name="Google Shape;17802;p1544"/>
          <p:cNvSpPr txBox="1">
            <a:spLocks noGrp="1"/>
          </p:cNvSpPr>
          <p:nvPr>
            <p:ph type="subTitle" idx="1"/>
          </p:nvPr>
        </p:nvSpPr>
        <p:spPr>
          <a:xfrm>
            <a:off x="4721238" y="6293640"/>
            <a:ext cx="8232768" cy="548640"/>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1867"/>
              <a:buChar char="•"/>
              <a:defRPr sz="2801"/>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17803" name="Google Shape;17803;p1544"/>
          <p:cNvSpPr txBox="1">
            <a:spLocks noGrp="1"/>
          </p:cNvSpPr>
          <p:nvPr>
            <p:ph type="title"/>
          </p:nvPr>
        </p:nvSpPr>
        <p:spPr>
          <a:xfrm>
            <a:off x="2432808" y="2709638"/>
            <a:ext cx="15284739" cy="3417314"/>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79818A"/>
              </a:buClr>
              <a:buSzPts val="8000"/>
              <a:buFont typeface="Calibri"/>
              <a:buNone/>
              <a:defRPr sz="8001">
                <a:solidFill>
                  <a:srgbClr val="79818A"/>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804" name="Google Shape;17804;p1544"/>
          <p:cNvSpPr txBox="1">
            <a:spLocks noGrp="1"/>
          </p:cNvSpPr>
          <p:nvPr>
            <p:ph type="body" idx="2"/>
          </p:nvPr>
        </p:nvSpPr>
        <p:spPr>
          <a:xfrm>
            <a:off x="4721225" y="6900863"/>
            <a:ext cx="8229600" cy="548640"/>
          </a:xfrm>
          <a:prstGeom prst="rect">
            <a:avLst/>
          </a:prstGeom>
          <a:noFill/>
          <a:ln>
            <a:noFill/>
          </a:ln>
        </p:spPr>
        <p:txBody>
          <a:bodyPr spcFirstLastPara="1" wrap="square" lIns="91400" tIns="45700" rIns="91400" bIns="45700" anchor="t" anchorCtr="0">
            <a:noAutofit/>
          </a:bodyPr>
          <a:lstStyle>
            <a:lvl1pPr marL="457200" lvl="0" indent="-347155" algn="l">
              <a:lnSpc>
                <a:spcPct val="100000"/>
              </a:lnSpc>
              <a:spcBef>
                <a:spcPts val="1500"/>
              </a:spcBef>
              <a:spcAft>
                <a:spcPts val="0"/>
              </a:spcAft>
              <a:buSzPts val="1867"/>
              <a:buChar char="•"/>
              <a:defRPr sz="2801"/>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805" name="Google Shape;17805;p1544"/>
          <p:cNvSpPr txBox="1">
            <a:spLocks noGrp="1"/>
          </p:cNvSpPr>
          <p:nvPr>
            <p:ph type="body" idx="3"/>
          </p:nvPr>
        </p:nvSpPr>
        <p:spPr>
          <a:xfrm>
            <a:off x="4721225" y="7508084"/>
            <a:ext cx="8229600" cy="548640"/>
          </a:xfrm>
          <a:prstGeom prst="rect">
            <a:avLst/>
          </a:prstGeom>
          <a:noFill/>
          <a:ln>
            <a:noFill/>
          </a:ln>
        </p:spPr>
        <p:txBody>
          <a:bodyPr spcFirstLastPara="1" wrap="square" lIns="91400" tIns="45700" rIns="91400" bIns="45700" anchor="t" anchorCtr="0">
            <a:noAutofit/>
          </a:bodyPr>
          <a:lstStyle>
            <a:lvl1pPr marL="457200" lvl="0" indent="-347155" algn="l">
              <a:lnSpc>
                <a:spcPct val="100000"/>
              </a:lnSpc>
              <a:spcBef>
                <a:spcPts val="1500"/>
              </a:spcBef>
              <a:spcAft>
                <a:spcPts val="0"/>
              </a:spcAft>
              <a:buSzPts val="1867"/>
              <a:buChar char="•"/>
              <a:defRPr sz="2801"/>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814.xml><?xml version="1.0" encoding="utf-8"?>
<p:sldLayout xmlns:a="http://schemas.openxmlformats.org/drawingml/2006/main" xmlns:r="http://schemas.openxmlformats.org/officeDocument/2006/relationships" xmlns:p="http://schemas.openxmlformats.org/presentationml/2006/main" matchingName="3_Title Slide">
  <p:cSld name="3_Title Slide">
    <p:spTree>
      <p:nvGrpSpPr>
        <p:cNvPr id="1" name="Shape 17806"/>
        <p:cNvGrpSpPr/>
        <p:nvPr/>
      </p:nvGrpSpPr>
      <p:grpSpPr>
        <a:xfrm>
          <a:off x="0" y="0"/>
          <a:ext cx="0" cy="0"/>
          <a:chOff x="0" y="0"/>
          <a:chExt cx="0" cy="0"/>
        </a:xfrm>
      </p:grpSpPr>
      <p:sp>
        <p:nvSpPr>
          <p:cNvPr id="17807" name="Google Shape;17807;p1545"/>
          <p:cNvSpPr/>
          <p:nvPr/>
        </p:nvSpPr>
        <p:spPr>
          <a:xfrm>
            <a:off x="-31752" y="9944100"/>
            <a:ext cx="18319748" cy="342900"/>
          </a:xfrm>
          <a:prstGeom prst="rect">
            <a:avLst/>
          </a:prstGeom>
          <a:solidFill>
            <a:srgbClr val="767676"/>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pic>
        <p:nvPicPr>
          <p:cNvPr id="17808" name="Google Shape;17808;p1545"/>
          <p:cNvPicPr preferRelativeResize="0"/>
          <p:nvPr/>
        </p:nvPicPr>
        <p:blipFill rotWithShape="1">
          <a:blip r:embed="rId2">
            <a:alphaModFix/>
          </a:blip>
          <a:srcRect/>
          <a:stretch/>
        </p:blipFill>
        <p:spPr>
          <a:xfrm>
            <a:off x="11918958" y="612775"/>
            <a:ext cx="5559423" cy="2720979"/>
          </a:xfrm>
          <a:prstGeom prst="rect">
            <a:avLst/>
          </a:prstGeom>
          <a:noFill/>
          <a:ln>
            <a:noFill/>
          </a:ln>
        </p:spPr>
      </p:pic>
      <p:grpSp>
        <p:nvGrpSpPr>
          <p:cNvPr id="17809" name="Google Shape;17809;p1545"/>
          <p:cNvGrpSpPr/>
          <p:nvPr/>
        </p:nvGrpSpPr>
        <p:grpSpPr>
          <a:xfrm>
            <a:off x="2" y="0"/>
            <a:ext cx="2794004" cy="9944100"/>
            <a:chOff x="0" y="0"/>
            <a:chExt cx="1862669" cy="6629400"/>
          </a:xfrm>
        </p:grpSpPr>
        <p:sp>
          <p:nvSpPr>
            <p:cNvPr id="17810" name="Google Shape;17810;p1545"/>
            <p:cNvSpPr/>
            <p:nvPr/>
          </p:nvSpPr>
          <p:spPr>
            <a:xfrm>
              <a:off x="0" y="0"/>
              <a:ext cx="1782229" cy="6629400"/>
            </a:xfrm>
            <a:prstGeom prst="rect">
              <a:avLst/>
            </a:prstGeom>
            <a:solidFill>
              <a:srgbClr val="800000"/>
            </a:solidFill>
            <a:ln>
              <a:noFill/>
            </a:ln>
          </p:spPr>
          <p:txBody>
            <a:bodyPr spcFirstLastPara="1" wrap="square" lIns="91400" tIns="45700" rIns="91400" bIns="45700" anchor="t" anchorCtr="0">
              <a:noAutofit/>
            </a:bodyPr>
            <a:lstStyle/>
            <a:p>
              <a:pPr marL="0" marR="0" lvl="0" indent="0" algn="l"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pic>
          <p:nvPicPr>
            <p:cNvPr id="17811" name="Google Shape;17811;p1545"/>
            <p:cNvPicPr preferRelativeResize="0"/>
            <p:nvPr/>
          </p:nvPicPr>
          <p:blipFill rotWithShape="1">
            <a:blip r:embed="rId3">
              <a:alphaModFix/>
            </a:blip>
            <a:srcRect/>
            <a:stretch/>
          </p:blipFill>
          <p:spPr>
            <a:xfrm>
              <a:off x="0" y="0"/>
              <a:ext cx="1862669" cy="6629400"/>
            </a:xfrm>
            <a:prstGeom prst="rect">
              <a:avLst/>
            </a:prstGeom>
            <a:solidFill>
              <a:srgbClr val="79818A"/>
            </a:solidFill>
            <a:ln>
              <a:noFill/>
            </a:ln>
          </p:spPr>
        </p:pic>
      </p:grpSp>
      <p:sp>
        <p:nvSpPr>
          <p:cNvPr id="17812" name="Google Shape;17812;p1545"/>
          <p:cNvSpPr txBox="1">
            <a:spLocks noGrp="1"/>
          </p:cNvSpPr>
          <p:nvPr>
            <p:ph type="subTitle" idx="1"/>
          </p:nvPr>
        </p:nvSpPr>
        <p:spPr>
          <a:xfrm>
            <a:off x="4721238" y="6293640"/>
            <a:ext cx="8232768" cy="548640"/>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1867"/>
              <a:buChar char="•"/>
              <a:defRPr sz="2801"/>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17813" name="Google Shape;17813;p1545"/>
          <p:cNvSpPr txBox="1">
            <a:spLocks noGrp="1"/>
          </p:cNvSpPr>
          <p:nvPr>
            <p:ph type="title"/>
          </p:nvPr>
        </p:nvSpPr>
        <p:spPr>
          <a:xfrm>
            <a:off x="2432808" y="2709638"/>
            <a:ext cx="15284739" cy="3417314"/>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79818A"/>
              </a:buClr>
              <a:buSzPts val="8000"/>
              <a:buFont typeface="Calibri"/>
              <a:buNone/>
              <a:defRPr sz="8001">
                <a:solidFill>
                  <a:srgbClr val="79818A"/>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814" name="Google Shape;17814;p1545"/>
          <p:cNvSpPr txBox="1">
            <a:spLocks noGrp="1"/>
          </p:cNvSpPr>
          <p:nvPr>
            <p:ph type="body" idx="2"/>
          </p:nvPr>
        </p:nvSpPr>
        <p:spPr>
          <a:xfrm>
            <a:off x="4721225" y="6900863"/>
            <a:ext cx="8229600" cy="548640"/>
          </a:xfrm>
          <a:prstGeom prst="rect">
            <a:avLst/>
          </a:prstGeom>
          <a:noFill/>
          <a:ln>
            <a:noFill/>
          </a:ln>
        </p:spPr>
        <p:txBody>
          <a:bodyPr spcFirstLastPara="1" wrap="square" lIns="91400" tIns="45700" rIns="91400" bIns="45700" anchor="t" anchorCtr="0">
            <a:noAutofit/>
          </a:bodyPr>
          <a:lstStyle>
            <a:lvl1pPr marL="457200" lvl="0" indent="-347155" algn="l">
              <a:lnSpc>
                <a:spcPct val="100000"/>
              </a:lnSpc>
              <a:spcBef>
                <a:spcPts val="1500"/>
              </a:spcBef>
              <a:spcAft>
                <a:spcPts val="0"/>
              </a:spcAft>
              <a:buSzPts val="1867"/>
              <a:buChar char="•"/>
              <a:defRPr sz="2801"/>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815" name="Google Shape;17815;p1545"/>
          <p:cNvSpPr txBox="1">
            <a:spLocks noGrp="1"/>
          </p:cNvSpPr>
          <p:nvPr>
            <p:ph type="body" idx="3"/>
          </p:nvPr>
        </p:nvSpPr>
        <p:spPr>
          <a:xfrm>
            <a:off x="4721225" y="7508084"/>
            <a:ext cx="8229600" cy="548640"/>
          </a:xfrm>
          <a:prstGeom prst="rect">
            <a:avLst/>
          </a:prstGeom>
          <a:noFill/>
          <a:ln>
            <a:noFill/>
          </a:ln>
        </p:spPr>
        <p:txBody>
          <a:bodyPr spcFirstLastPara="1" wrap="square" lIns="91400" tIns="45700" rIns="91400" bIns="45700" anchor="t" anchorCtr="0">
            <a:noAutofit/>
          </a:bodyPr>
          <a:lstStyle>
            <a:lvl1pPr marL="457200" lvl="0" indent="-347155" algn="l">
              <a:lnSpc>
                <a:spcPct val="100000"/>
              </a:lnSpc>
              <a:spcBef>
                <a:spcPts val="1500"/>
              </a:spcBef>
              <a:spcAft>
                <a:spcPts val="0"/>
              </a:spcAft>
              <a:buSzPts val="1867"/>
              <a:buChar char="•"/>
              <a:defRPr sz="2801"/>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815.xml><?xml version="1.0" encoding="utf-8"?>
<p:sldLayout xmlns:a="http://schemas.openxmlformats.org/drawingml/2006/main" xmlns:r="http://schemas.openxmlformats.org/officeDocument/2006/relationships" xmlns:p="http://schemas.openxmlformats.org/presentationml/2006/main" matchingName="Table of Content">
  <p:cSld name="Table of Content">
    <p:spTree>
      <p:nvGrpSpPr>
        <p:cNvPr id="1" name="Shape 17816"/>
        <p:cNvGrpSpPr/>
        <p:nvPr/>
      </p:nvGrpSpPr>
      <p:grpSpPr>
        <a:xfrm>
          <a:off x="0" y="0"/>
          <a:ext cx="0" cy="0"/>
          <a:chOff x="0" y="0"/>
          <a:chExt cx="0" cy="0"/>
        </a:xfrm>
      </p:grpSpPr>
      <p:sp>
        <p:nvSpPr>
          <p:cNvPr id="17817" name="Google Shape;17817;p1546"/>
          <p:cNvSpPr/>
          <p:nvPr/>
        </p:nvSpPr>
        <p:spPr>
          <a:xfrm>
            <a:off x="-15868" y="9931400"/>
            <a:ext cx="18319748" cy="355601"/>
          </a:xfrm>
          <a:prstGeom prst="rect">
            <a:avLst/>
          </a:prstGeom>
          <a:solidFill>
            <a:srgbClr val="767676"/>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sp>
        <p:nvSpPr>
          <p:cNvPr id="17818" name="Google Shape;17818;p1546"/>
          <p:cNvSpPr txBox="1">
            <a:spLocks noGrp="1"/>
          </p:cNvSpPr>
          <p:nvPr>
            <p:ph type="title"/>
          </p:nvPr>
        </p:nvSpPr>
        <p:spPr>
          <a:xfrm>
            <a:off x="327168" y="337264"/>
            <a:ext cx="17573583" cy="853985"/>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79818A"/>
              </a:buClr>
              <a:buSzPts val="4400"/>
              <a:buFont typeface="Calibri"/>
              <a:buNone/>
              <a:defRPr sz="4400">
                <a:solidFill>
                  <a:srgbClr val="79818A"/>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819" name="Google Shape;17819;p1546"/>
          <p:cNvSpPr txBox="1">
            <a:spLocks noGrp="1"/>
          </p:cNvSpPr>
          <p:nvPr>
            <p:ph type="body" idx="1"/>
          </p:nvPr>
        </p:nvSpPr>
        <p:spPr>
          <a:xfrm>
            <a:off x="327168" y="1375797"/>
            <a:ext cx="17573583" cy="7438008"/>
          </a:xfrm>
          <a:prstGeom prst="rect">
            <a:avLst/>
          </a:prstGeom>
          <a:noFill/>
          <a:ln>
            <a:noFill/>
          </a:ln>
        </p:spPr>
        <p:txBody>
          <a:bodyPr spcFirstLastPara="1" wrap="square" lIns="91400" tIns="45700" rIns="91400" bIns="45700" anchor="t" anchorCtr="0">
            <a:noAutofit/>
          </a:bodyPr>
          <a:lstStyle>
            <a:lvl1pPr marL="457200" lvl="0" indent="-347155" algn="l">
              <a:lnSpc>
                <a:spcPct val="100000"/>
              </a:lnSpc>
              <a:spcBef>
                <a:spcPts val="1500"/>
              </a:spcBef>
              <a:spcAft>
                <a:spcPts val="0"/>
              </a:spcAft>
              <a:buSzPts val="1867"/>
              <a:buFont typeface="Noto Sans Symbols"/>
              <a:buChar char="▪"/>
              <a:defRPr sz="2801" b="1"/>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820" name="Google Shape;17820;p1546"/>
          <p:cNvSpPr txBox="1">
            <a:spLocks noGrp="1"/>
          </p:cNvSpPr>
          <p:nvPr>
            <p:ph type="body" idx="2"/>
          </p:nvPr>
        </p:nvSpPr>
        <p:spPr>
          <a:xfrm>
            <a:off x="5788400" y="8953503"/>
            <a:ext cx="12112352" cy="974727"/>
          </a:xfrm>
          <a:prstGeom prst="rect">
            <a:avLst/>
          </a:prstGeom>
          <a:noFill/>
          <a:ln>
            <a:noFill/>
          </a:ln>
        </p:spPr>
        <p:txBody>
          <a:bodyPr spcFirstLastPara="1" wrap="square" lIns="91400" tIns="45700" rIns="91400" bIns="45700" anchor="b" anchorCtr="0">
            <a:noAutofit/>
          </a:bodyPr>
          <a:lstStyle>
            <a:lvl1pPr marL="457200" lvl="0" indent="-313246" algn="l">
              <a:lnSpc>
                <a:spcPct val="100000"/>
              </a:lnSpc>
              <a:spcBef>
                <a:spcPts val="1500"/>
              </a:spcBef>
              <a:spcAft>
                <a:spcPts val="0"/>
              </a:spcAft>
              <a:buSzPts val="1333"/>
              <a:buChar char="•"/>
              <a:defRPr sz="2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821" name="Google Shape;17821;p1546"/>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1pPr>
            <a:lvl2pPr marL="0" marR="0" lvl="1"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2pPr>
            <a:lvl3pPr marL="0" marR="0" lvl="2"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3pPr>
            <a:lvl4pPr marL="0" marR="0" lvl="3"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4pPr>
            <a:lvl5pPr marL="0" marR="0" lvl="4"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5pPr>
            <a:lvl6pPr marL="0" marR="0" lvl="5"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6pPr>
            <a:lvl7pPr marL="0" marR="0" lvl="6"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7pPr>
            <a:lvl8pPr marL="0" marR="0" lvl="7"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8pPr>
            <a:lvl9pPr marL="0" marR="0" lvl="8"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17822" name="Google Shape;17822;p1546" descr="M:\Marketing Communication and Referral Access\Luis\newbrand\UCM_logo\master\horizontal\UCM_Logo_Master_Brand_Horizontal_Tagline_rgb.jpg"/>
          <p:cNvPicPr preferRelativeResize="0"/>
          <p:nvPr/>
        </p:nvPicPr>
        <p:blipFill rotWithShape="1">
          <a:blip r:embed="rId2">
            <a:alphaModFix/>
          </a:blip>
          <a:srcRect/>
          <a:stretch/>
        </p:blipFill>
        <p:spPr>
          <a:xfrm>
            <a:off x="152397" y="8953503"/>
            <a:ext cx="5556516" cy="977895"/>
          </a:xfrm>
          <a:prstGeom prst="rect">
            <a:avLst/>
          </a:prstGeom>
          <a:noFill/>
          <a:ln>
            <a:noFill/>
          </a:ln>
        </p:spPr>
      </p:pic>
    </p:spTree>
  </p:cSld>
  <p:clrMapOvr>
    <a:masterClrMapping/>
  </p:clrMapOvr>
</p:sldLayout>
</file>

<file path=ppt/slideLayouts/slideLayout1816.xml><?xml version="1.0" encoding="utf-8"?>
<p:sldLayout xmlns:a="http://schemas.openxmlformats.org/drawingml/2006/main" xmlns:r="http://schemas.openxmlformats.org/officeDocument/2006/relationships" xmlns:p="http://schemas.openxmlformats.org/presentationml/2006/main" matchingName="3_Title Slide_Yale Blue 8">
  <p:cSld name="3_Title Slide_Yale Blue 8">
    <p:spTree>
      <p:nvGrpSpPr>
        <p:cNvPr id="1" name="Shape 17823"/>
        <p:cNvGrpSpPr/>
        <p:nvPr/>
      </p:nvGrpSpPr>
      <p:grpSpPr>
        <a:xfrm>
          <a:off x="0" y="0"/>
          <a:ext cx="0" cy="0"/>
          <a:chOff x="0" y="0"/>
          <a:chExt cx="0" cy="0"/>
        </a:xfrm>
      </p:grpSpPr>
      <p:sp>
        <p:nvSpPr>
          <p:cNvPr id="17824" name="Google Shape;17824;p1547"/>
          <p:cNvSpPr txBox="1">
            <a:spLocks noGrp="1"/>
          </p:cNvSpPr>
          <p:nvPr>
            <p:ph type="body" idx="1"/>
          </p:nvPr>
        </p:nvSpPr>
        <p:spPr>
          <a:xfrm>
            <a:off x="4239836" y="8101287"/>
            <a:ext cx="12267920" cy="715668"/>
          </a:xfrm>
          <a:prstGeom prst="rect">
            <a:avLst/>
          </a:prstGeom>
          <a:noFill/>
          <a:ln>
            <a:noFill/>
          </a:ln>
        </p:spPr>
        <p:txBody>
          <a:bodyPr spcFirstLastPara="1" wrap="square" lIns="91400" tIns="45700" rIns="91400" bIns="45700" anchor="t" anchorCtr="0">
            <a:spAutoFit/>
          </a:bodyPr>
          <a:lstStyle>
            <a:lvl1pPr marL="457200" lvl="0" indent="-228600" algn="r">
              <a:lnSpc>
                <a:spcPct val="100000"/>
              </a:lnSpc>
              <a:spcBef>
                <a:spcPts val="1500"/>
              </a:spcBef>
              <a:spcAft>
                <a:spcPts val="0"/>
              </a:spcAft>
              <a:buSzPts val="2400"/>
              <a:buNone/>
              <a:defRPr sz="2801">
                <a:solidFill>
                  <a:srgbClr val="616364"/>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825" name="Google Shape;17825;p1547"/>
          <p:cNvSpPr txBox="1">
            <a:spLocks noGrp="1"/>
          </p:cNvSpPr>
          <p:nvPr>
            <p:ph type="title"/>
          </p:nvPr>
        </p:nvSpPr>
        <p:spPr>
          <a:xfrm>
            <a:off x="4239836" y="2710721"/>
            <a:ext cx="12267920" cy="244419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00314C"/>
              </a:buClr>
              <a:buSzPts val="8000"/>
              <a:buFont typeface="Verdana"/>
              <a:buNone/>
              <a:defRPr sz="8001">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826" name="Google Shape;17826;p1547"/>
          <p:cNvSpPr txBox="1">
            <a:spLocks noGrp="1"/>
          </p:cNvSpPr>
          <p:nvPr>
            <p:ph type="dt" idx="10"/>
          </p:nvPr>
        </p:nvSpPr>
        <p:spPr>
          <a:xfrm>
            <a:off x="0" y="0"/>
            <a:ext cx="4500000" cy="4500000"/>
          </a:xfrm>
          <a:prstGeom prst="rect">
            <a:avLst/>
          </a:prstGeom>
          <a:noFill/>
          <a:ln>
            <a:noFill/>
          </a:ln>
        </p:spPr>
        <p:txBody>
          <a:bodyPr spcFirstLastPara="1" wrap="square" lIns="91400" tIns="45700" rIns="91400"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7827" name="Google Shape;17827;p1547"/>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828" name="Google Shape;17828;p1547"/>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7829" name="Google Shape;17829;p1547"/>
          <p:cNvSpPr/>
          <p:nvPr/>
        </p:nvSpPr>
        <p:spPr>
          <a:xfrm rot="10799991">
            <a:off x="-29" y="3000350"/>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sp>
        <p:nvSpPr>
          <p:cNvPr id="17830" name="Google Shape;17830;p1547"/>
          <p:cNvSpPr/>
          <p:nvPr/>
        </p:nvSpPr>
        <p:spPr>
          <a:xfrm>
            <a:off x="0" y="9172575"/>
            <a:ext cx="18287994" cy="1114425"/>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sp>
        <p:nvSpPr>
          <p:cNvPr id="17831" name="Google Shape;17831;p1547"/>
          <p:cNvSpPr txBox="1">
            <a:spLocks noGrp="1"/>
          </p:cNvSpPr>
          <p:nvPr>
            <p:ph type="body" idx="2"/>
          </p:nvPr>
        </p:nvSpPr>
        <p:spPr>
          <a:xfrm>
            <a:off x="4239836" y="5171095"/>
            <a:ext cx="12267920" cy="1069971"/>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4800">
                <a:solidFill>
                  <a:srgbClr val="00314C"/>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7832" name="Google Shape;17832;p1547"/>
          <p:cNvPicPr preferRelativeResize="0"/>
          <p:nvPr/>
        </p:nvPicPr>
        <p:blipFill rotWithShape="1">
          <a:blip r:embed="rId2">
            <a:alphaModFix/>
          </a:blip>
          <a:srcRect/>
          <a:stretch/>
        </p:blipFill>
        <p:spPr>
          <a:xfrm>
            <a:off x="4244747" y="6267500"/>
            <a:ext cx="6593939" cy="1710248"/>
          </a:xfrm>
          <a:prstGeom prst="rect">
            <a:avLst/>
          </a:prstGeom>
          <a:noFill/>
          <a:ln>
            <a:noFill/>
          </a:ln>
        </p:spPr>
      </p:pic>
    </p:spTree>
  </p:cSld>
  <p:clrMapOvr>
    <a:masterClrMapping/>
  </p:clrMapOvr>
</p:sldLayout>
</file>

<file path=ppt/slideLayouts/slideLayout1817.xml><?xml version="1.0" encoding="utf-8"?>
<p:sldLayout xmlns:a="http://schemas.openxmlformats.org/drawingml/2006/main" xmlns:r="http://schemas.openxmlformats.org/officeDocument/2006/relationships" xmlns:p="http://schemas.openxmlformats.org/presentationml/2006/main" matchingName="1_Title Slide 2">
  <p:cSld name="1_Title Slide 2">
    <p:spTree>
      <p:nvGrpSpPr>
        <p:cNvPr id="1" name="Shape 17833"/>
        <p:cNvGrpSpPr/>
        <p:nvPr/>
      </p:nvGrpSpPr>
      <p:grpSpPr>
        <a:xfrm>
          <a:off x="0" y="0"/>
          <a:ext cx="0" cy="0"/>
          <a:chOff x="0" y="0"/>
          <a:chExt cx="0" cy="0"/>
        </a:xfrm>
      </p:grpSpPr>
      <p:sp>
        <p:nvSpPr>
          <p:cNvPr id="17834" name="Google Shape;17834;p1548"/>
          <p:cNvSpPr/>
          <p:nvPr/>
        </p:nvSpPr>
        <p:spPr>
          <a:xfrm>
            <a:off x="-31752" y="9944100"/>
            <a:ext cx="18319748" cy="342900"/>
          </a:xfrm>
          <a:prstGeom prst="rect">
            <a:avLst/>
          </a:prstGeom>
          <a:solidFill>
            <a:srgbClr val="767676"/>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pic>
        <p:nvPicPr>
          <p:cNvPr id="17835" name="Google Shape;17835;p1548"/>
          <p:cNvPicPr preferRelativeResize="0"/>
          <p:nvPr/>
        </p:nvPicPr>
        <p:blipFill rotWithShape="1">
          <a:blip r:embed="rId2">
            <a:alphaModFix/>
          </a:blip>
          <a:srcRect/>
          <a:stretch/>
        </p:blipFill>
        <p:spPr>
          <a:xfrm>
            <a:off x="11918958" y="612775"/>
            <a:ext cx="5559423" cy="2720979"/>
          </a:xfrm>
          <a:prstGeom prst="rect">
            <a:avLst/>
          </a:prstGeom>
          <a:noFill/>
          <a:ln>
            <a:noFill/>
          </a:ln>
        </p:spPr>
      </p:pic>
      <p:grpSp>
        <p:nvGrpSpPr>
          <p:cNvPr id="17836" name="Google Shape;17836;p1548"/>
          <p:cNvGrpSpPr/>
          <p:nvPr/>
        </p:nvGrpSpPr>
        <p:grpSpPr>
          <a:xfrm>
            <a:off x="2" y="0"/>
            <a:ext cx="2794004" cy="9944100"/>
            <a:chOff x="0" y="0"/>
            <a:chExt cx="1862669" cy="6629400"/>
          </a:xfrm>
        </p:grpSpPr>
        <p:sp>
          <p:nvSpPr>
            <p:cNvPr id="17837" name="Google Shape;17837;p1548"/>
            <p:cNvSpPr/>
            <p:nvPr/>
          </p:nvSpPr>
          <p:spPr>
            <a:xfrm>
              <a:off x="0" y="0"/>
              <a:ext cx="1782229" cy="6629400"/>
            </a:xfrm>
            <a:prstGeom prst="rect">
              <a:avLst/>
            </a:prstGeom>
            <a:solidFill>
              <a:srgbClr val="800000"/>
            </a:solidFill>
            <a:ln>
              <a:noFill/>
            </a:ln>
          </p:spPr>
          <p:txBody>
            <a:bodyPr spcFirstLastPara="1" wrap="square" lIns="91400" tIns="45700" rIns="91400" bIns="45700" anchor="t" anchorCtr="0">
              <a:noAutofit/>
            </a:bodyPr>
            <a:lstStyle/>
            <a:p>
              <a:pPr marL="0" marR="0" lvl="0" indent="0" algn="l"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pic>
          <p:nvPicPr>
            <p:cNvPr id="17838" name="Google Shape;17838;p1548"/>
            <p:cNvPicPr preferRelativeResize="0"/>
            <p:nvPr/>
          </p:nvPicPr>
          <p:blipFill rotWithShape="1">
            <a:blip r:embed="rId3">
              <a:alphaModFix/>
            </a:blip>
            <a:srcRect/>
            <a:stretch/>
          </p:blipFill>
          <p:spPr>
            <a:xfrm>
              <a:off x="0" y="0"/>
              <a:ext cx="1862669" cy="6629400"/>
            </a:xfrm>
            <a:prstGeom prst="rect">
              <a:avLst/>
            </a:prstGeom>
            <a:solidFill>
              <a:srgbClr val="79818A"/>
            </a:solidFill>
            <a:ln>
              <a:noFill/>
            </a:ln>
          </p:spPr>
        </p:pic>
      </p:grpSp>
      <p:sp>
        <p:nvSpPr>
          <p:cNvPr id="17839" name="Google Shape;17839;p1548"/>
          <p:cNvSpPr txBox="1">
            <a:spLocks noGrp="1"/>
          </p:cNvSpPr>
          <p:nvPr>
            <p:ph type="subTitle" idx="1"/>
          </p:nvPr>
        </p:nvSpPr>
        <p:spPr>
          <a:xfrm>
            <a:off x="4721238" y="6293640"/>
            <a:ext cx="8232768" cy="548640"/>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1867"/>
              <a:buChar char="•"/>
              <a:defRPr sz="2801"/>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17840" name="Google Shape;17840;p1548"/>
          <p:cNvSpPr txBox="1">
            <a:spLocks noGrp="1"/>
          </p:cNvSpPr>
          <p:nvPr>
            <p:ph type="title"/>
          </p:nvPr>
        </p:nvSpPr>
        <p:spPr>
          <a:xfrm>
            <a:off x="2432808" y="2709638"/>
            <a:ext cx="15284739" cy="3417314"/>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79818A"/>
              </a:buClr>
              <a:buSzPts val="8000"/>
              <a:buFont typeface="Calibri"/>
              <a:buNone/>
              <a:defRPr sz="8001">
                <a:solidFill>
                  <a:srgbClr val="79818A"/>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841" name="Google Shape;17841;p1548"/>
          <p:cNvSpPr txBox="1">
            <a:spLocks noGrp="1"/>
          </p:cNvSpPr>
          <p:nvPr>
            <p:ph type="body" idx="2"/>
          </p:nvPr>
        </p:nvSpPr>
        <p:spPr>
          <a:xfrm>
            <a:off x="4721225" y="6900863"/>
            <a:ext cx="8229600" cy="548640"/>
          </a:xfrm>
          <a:prstGeom prst="rect">
            <a:avLst/>
          </a:prstGeom>
          <a:noFill/>
          <a:ln>
            <a:noFill/>
          </a:ln>
        </p:spPr>
        <p:txBody>
          <a:bodyPr spcFirstLastPara="1" wrap="square" lIns="91400" tIns="45700" rIns="91400" bIns="45700" anchor="t" anchorCtr="0">
            <a:noAutofit/>
          </a:bodyPr>
          <a:lstStyle>
            <a:lvl1pPr marL="457200" lvl="0" indent="-347155" algn="l">
              <a:lnSpc>
                <a:spcPct val="100000"/>
              </a:lnSpc>
              <a:spcBef>
                <a:spcPts val="1500"/>
              </a:spcBef>
              <a:spcAft>
                <a:spcPts val="0"/>
              </a:spcAft>
              <a:buSzPts val="1867"/>
              <a:buChar char="•"/>
              <a:defRPr sz="2801"/>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842" name="Google Shape;17842;p1548"/>
          <p:cNvSpPr txBox="1">
            <a:spLocks noGrp="1"/>
          </p:cNvSpPr>
          <p:nvPr>
            <p:ph type="body" idx="3"/>
          </p:nvPr>
        </p:nvSpPr>
        <p:spPr>
          <a:xfrm>
            <a:off x="4721225" y="7508084"/>
            <a:ext cx="8229600" cy="548640"/>
          </a:xfrm>
          <a:prstGeom prst="rect">
            <a:avLst/>
          </a:prstGeom>
          <a:noFill/>
          <a:ln>
            <a:noFill/>
          </a:ln>
        </p:spPr>
        <p:txBody>
          <a:bodyPr spcFirstLastPara="1" wrap="square" lIns="91400" tIns="45700" rIns="91400" bIns="45700" anchor="t" anchorCtr="0">
            <a:noAutofit/>
          </a:bodyPr>
          <a:lstStyle>
            <a:lvl1pPr marL="457200" lvl="0" indent="-347155" algn="l">
              <a:lnSpc>
                <a:spcPct val="100000"/>
              </a:lnSpc>
              <a:spcBef>
                <a:spcPts val="1500"/>
              </a:spcBef>
              <a:spcAft>
                <a:spcPts val="0"/>
              </a:spcAft>
              <a:buSzPts val="1867"/>
              <a:buChar char="•"/>
              <a:defRPr sz="2801"/>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818.xml><?xml version="1.0" encoding="utf-8"?>
<p:sldLayout xmlns:a="http://schemas.openxmlformats.org/drawingml/2006/main" xmlns:r="http://schemas.openxmlformats.org/officeDocument/2006/relationships" xmlns:p="http://schemas.openxmlformats.org/presentationml/2006/main" matchingName="Table of Content 2">
  <p:cSld name="Table of Content 2">
    <p:spTree>
      <p:nvGrpSpPr>
        <p:cNvPr id="1" name="Shape 17843"/>
        <p:cNvGrpSpPr/>
        <p:nvPr/>
      </p:nvGrpSpPr>
      <p:grpSpPr>
        <a:xfrm>
          <a:off x="0" y="0"/>
          <a:ext cx="0" cy="0"/>
          <a:chOff x="0" y="0"/>
          <a:chExt cx="0" cy="0"/>
        </a:xfrm>
      </p:grpSpPr>
      <p:sp>
        <p:nvSpPr>
          <p:cNvPr id="17844" name="Google Shape;17844;p1549"/>
          <p:cNvSpPr/>
          <p:nvPr/>
        </p:nvSpPr>
        <p:spPr>
          <a:xfrm>
            <a:off x="-15868" y="9931400"/>
            <a:ext cx="18319748" cy="355601"/>
          </a:xfrm>
          <a:prstGeom prst="rect">
            <a:avLst/>
          </a:prstGeom>
          <a:solidFill>
            <a:srgbClr val="767676"/>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sp>
        <p:nvSpPr>
          <p:cNvPr id="17845" name="Google Shape;17845;p1549"/>
          <p:cNvSpPr txBox="1">
            <a:spLocks noGrp="1"/>
          </p:cNvSpPr>
          <p:nvPr>
            <p:ph type="title"/>
          </p:nvPr>
        </p:nvSpPr>
        <p:spPr>
          <a:xfrm>
            <a:off x="327168" y="337264"/>
            <a:ext cx="17573583" cy="853985"/>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79818A"/>
              </a:buClr>
              <a:buSzPts val="4400"/>
              <a:buFont typeface="Calibri"/>
              <a:buNone/>
              <a:defRPr sz="4400">
                <a:solidFill>
                  <a:srgbClr val="79818A"/>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846" name="Google Shape;17846;p1549"/>
          <p:cNvSpPr txBox="1">
            <a:spLocks noGrp="1"/>
          </p:cNvSpPr>
          <p:nvPr>
            <p:ph type="body" idx="1"/>
          </p:nvPr>
        </p:nvSpPr>
        <p:spPr>
          <a:xfrm>
            <a:off x="327168" y="1375797"/>
            <a:ext cx="17573583" cy="7438008"/>
          </a:xfrm>
          <a:prstGeom prst="rect">
            <a:avLst/>
          </a:prstGeom>
          <a:noFill/>
          <a:ln>
            <a:noFill/>
          </a:ln>
        </p:spPr>
        <p:txBody>
          <a:bodyPr spcFirstLastPara="1" wrap="square" lIns="91400" tIns="45700" rIns="91400" bIns="45700" anchor="t" anchorCtr="0">
            <a:noAutofit/>
          </a:bodyPr>
          <a:lstStyle>
            <a:lvl1pPr marL="457200" lvl="0" indent="-347155" algn="l">
              <a:lnSpc>
                <a:spcPct val="100000"/>
              </a:lnSpc>
              <a:spcBef>
                <a:spcPts val="1500"/>
              </a:spcBef>
              <a:spcAft>
                <a:spcPts val="0"/>
              </a:spcAft>
              <a:buSzPts val="1867"/>
              <a:buFont typeface="Noto Sans Symbols"/>
              <a:buChar char="▪"/>
              <a:defRPr sz="2801" b="1"/>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847" name="Google Shape;17847;p1549"/>
          <p:cNvSpPr txBox="1">
            <a:spLocks noGrp="1"/>
          </p:cNvSpPr>
          <p:nvPr>
            <p:ph type="body" idx="2"/>
          </p:nvPr>
        </p:nvSpPr>
        <p:spPr>
          <a:xfrm>
            <a:off x="5788400" y="8953503"/>
            <a:ext cx="12112352" cy="974727"/>
          </a:xfrm>
          <a:prstGeom prst="rect">
            <a:avLst/>
          </a:prstGeom>
          <a:noFill/>
          <a:ln>
            <a:noFill/>
          </a:ln>
        </p:spPr>
        <p:txBody>
          <a:bodyPr spcFirstLastPara="1" wrap="square" lIns="91400" tIns="45700" rIns="91400" bIns="45700" anchor="b" anchorCtr="0">
            <a:noAutofit/>
          </a:bodyPr>
          <a:lstStyle>
            <a:lvl1pPr marL="457200" lvl="0" indent="-313246" algn="l">
              <a:lnSpc>
                <a:spcPct val="100000"/>
              </a:lnSpc>
              <a:spcBef>
                <a:spcPts val="1500"/>
              </a:spcBef>
              <a:spcAft>
                <a:spcPts val="0"/>
              </a:spcAft>
              <a:buSzPts val="1333"/>
              <a:buChar char="•"/>
              <a:defRPr sz="2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848" name="Google Shape;17848;p1549"/>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1pPr>
            <a:lvl2pPr marL="0" marR="0" lvl="1"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2pPr>
            <a:lvl3pPr marL="0" marR="0" lvl="2"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3pPr>
            <a:lvl4pPr marL="0" marR="0" lvl="3"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4pPr>
            <a:lvl5pPr marL="0" marR="0" lvl="4"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5pPr>
            <a:lvl6pPr marL="0" marR="0" lvl="5"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6pPr>
            <a:lvl7pPr marL="0" marR="0" lvl="6"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7pPr>
            <a:lvl8pPr marL="0" marR="0" lvl="7"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8pPr>
            <a:lvl9pPr marL="0" marR="0" lvl="8"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17849" name="Google Shape;17849;p1549" descr="M:\Marketing Communication and Referral Access\Luis\newbrand\UCM_logo\master\horizontal\UCM_Logo_Master_Brand_Horizontal_Tagline_rgb.jpg"/>
          <p:cNvPicPr preferRelativeResize="0"/>
          <p:nvPr/>
        </p:nvPicPr>
        <p:blipFill rotWithShape="1">
          <a:blip r:embed="rId2">
            <a:alphaModFix/>
          </a:blip>
          <a:srcRect/>
          <a:stretch/>
        </p:blipFill>
        <p:spPr>
          <a:xfrm>
            <a:off x="152397" y="8953503"/>
            <a:ext cx="5556516" cy="977895"/>
          </a:xfrm>
          <a:prstGeom prst="rect">
            <a:avLst/>
          </a:prstGeom>
          <a:noFill/>
          <a:ln>
            <a:noFill/>
          </a:ln>
        </p:spPr>
      </p:pic>
    </p:spTree>
  </p:cSld>
  <p:clrMapOvr>
    <a:masterClrMapping/>
  </p:clrMapOvr>
</p:sldLayout>
</file>

<file path=ppt/slideLayouts/slideLayout1819.xml><?xml version="1.0" encoding="utf-8"?>
<p:sldLayout xmlns:a="http://schemas.openxmlformats.org/drawingml/2006/main" xmlns:r="http://schemas.openxmlformats.org/officeDocument/2006/relationships" xmlns:p="http://schemas.openxmlformats.org/presentationml/2006/main" matchingName="3_Title Slide_Yale Blue 9">
  <p:cSld name="3_Title Slide_Yale Blue 9">
    <p:spTree>
      <p:nvGrpSpPr>
        <p:cNvPr id="1" name="Shape 17850"/>
        <p:cNvGrpSpPr/>
        <p:nvPr/>
      </p:nvGrpSpPr>
      <p:grpSpPr>
        <a:xfrm>
          <a:off x="0" y="0"/>
          <a:ext cx="0" cy="0"/>
          <a:chOff x="0" y="0"/>
          <a:chExt cx="0" cy="0"/>
        </a:xfrm>
      </p:grpSpPr>
      <p:sp>
        <p:nvSpPr>
          <p:cNvPr id="17851" name="Google Shape;17851;p1550"/>
          <p:cNvSpPr txBox="1">
            <a:spLocks noGrp="1"/>
          </p:cNvSpPr>
          <p:nvPr>
            <p:ph type="body" idx="1"/>
          </p:nvPr>
        </p:nvSpPr>
        <p:spPr>
          <a:xfrm>
            <a:off x="4239836" y="8101287"/>
            <a:ext cx="12267920" cy="715668"/>
          </a:xfrm>
          <a:prstGeom prst="rect">
            <a:avLst/>
          </a:prstGeom>
          <a:noFill/>
          <a:ln>
            <a:noFill/>
          </a:ln>
        </p:spPr>
        <p:txBody>
          <a:bodyPr spcFirstLastPara="1" wrap="square" lIns="91400" tIns="45700" rIns="91400" bIns="45700" anchor="t" anchorCtr="0">
            <a:spAutoFit/>
          </a:bodyPr>
          <a:lstStyle>
            <a:lvl1pPr marL="457200" lvl="0" indent="-228600" algn="r">
              <a:lnSpc>
                <a:spcPct val="100000"/>
              </a:lnSpc>
              <a:spcBef>
                <a:spcPts val="1500"/>
              </a:spcBef>
              <a:spcAft>
                <a:spcPts val="0"/>
              </a:spcAft>
              <a:buSzPts val="2400"/>
              <a:buNone/>
              <a:defRPr sz="2801">
                <a:solidFill>
                  <a:srgbClr val="616364"/>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852" name="Google Shape;17852;p1550"/>
          <p:cNvSpPr txBox="1">
            <a:spLocks noGrp="1"/>
          </p:cNvSpPr>
          <p:nvPr>
            <p:ph type="title"/>
          </p:nvPr>
        </p:nvSpPr>
        <p:spPr>
          <a:xfrm>
            <a:off x="4239836" y="2710721"/>
            <a:ext cx="12267920" cy="244419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00314C"/>
              </a:buClr>
              <a:buSzPts val="8000"/>
              <a:buFont typeface="Verdana"/>
              <a:buNone/>
              <a:defRPr sz="8001">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853" name="Google Shape;17853;p1550"/>
          <p:cNvSpPr txBox="1">
            <a:spLocks noGrp="1"/>
          </p:cNvSpPr>
          <p:nvPr>
            <p:ph type="dt" idx="10"/>
          </p:nvPr>
        </p:nvSpPr>
        <p:spPr>
          <a:xfrm>
            <a:off x="0" y="0"/>
            <a:ext cx="4500000" cy="4500000"/>
          </a:xfrm>
          <a:prstGeom prst="rect">
            <a:avLst/>
          </a:prstGeom>
          <a:noFill/>
          <a:ln>
            <a:noFill/>
          </a:ln>
        </p:spPr>
        <p:txBody>
          <a:bodyPr spcFirstLastPara="1" wrap="square" lIns="91400" tIns="45700" rIns="91400"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7854" name="Google Shape;17854;p1550"/>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855" name="Google Shape;17855;p1550"/>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7856" name="Google Shape;17856;p1550"/>
          <p:cNvSpPr/>
          <p:nvPr/>
        </p:nvSpPr>
        <p:spPr>
          <a:xfrm rot="10799991">
            <a:off x="-29" y="3000350"/>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sp>
        <p:nvSpPr>
          <p:cNvPr id="17857" name="Google Shape;17857;p1550"/>
          <p:cNvSpPr/>
          <p:nvPr/>
        </p:nvSpPr>
        <p:spPr>
          <a:xfrm>
            <a:off x="0" y="9172575"/>
            <a:ext cx="18287994" cy="1114425"/>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sp>
        <p:nvSpPr>
          <p:cNvPr id="17858" name="Google Shape;17858;p1550"/>
          <p:cNvSpPr txBox="1">
            <a:spLocks noGrp="1"/>
          </p:cNvSpPr>
          <p:nvPr>
            <p:ph type="body" idx="2"/>
          </p:nvPr>
        </p:nvSpPr>
        <p:spPr>
          <a:xfrm>
            <a:off x="4239836" y="5171095"/>
            <a:ext cx="12267920" cy="1069971"/>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4800">
                <a:solidFill>
                  <a:srgbClr val="00314C"/>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7859" name="Google Shape;17859;p1550"/>
          <p:cNvPicPr preferRelativeResize="0"/>
          <p:nvPr/>
        </p:nvPicPr>
        <p:blipFill rotWithShape="1">
          <a:blip r:embed="rId2">
            <a:alphaModFix/>
          </a:blip>
          <a:srcRect/>
          <a:stretch/>
        </p:blipFill>
        <p:spPr>
          <a:xfrm>
            <a:off x="4244747" y="6267500"/>
            <a:ext cx="6593939" cy="1710248"/>
          </a:xfrm>
          <a:prstGeom prst="rect">
            <a:avLst/>
          </a:prstGeom>
          <a:noFill/>
          <a:ln>
            <a:noFill/>
          </a:ln>
        </p:spPr>
      </p:pic>
    </p:spTree>
  </p:cSld>
  <p:clrMapOvr>
    <a:masterClrMapping/>
  </p:clrMapOvr>
</p:sldLayout>
</file>

<file path=ppt/slideLayouts/slideLayout1820.xml><?xml version="1.0" encoding="utf-8"?>
<p:sldLayout xmlns:a="http://schemas.openxmlformats.org/drawingml/2006/main" xmlns:r="http://schemas.openxmlformats.org/officeDocument/2006/relationships" xmlns:p="http://schemas.openxmlformats.org/presentationml/2006/main" matchingName="Title and Bullets Layout 7">
  <p:cSld name="Title and Bullets Layout 7">
    <p:spTree>
      <p:nvGrpSpPr>
        <p:cNvPr id="1" name="Shape 17860"/>
        <p:cNvGrpSpPr/>
        <p:nvPr/>
      </p:nvGrpSpPr>
      <p:grpSpPr>
        <a:xfrm>
          <a:off x="0" y="0"/>
          <a:ext cx="0" cy="0"/>
          <a:chOff x="0" y="0"/>
          <a:chExt cx="0" cy="0"/>
        </a:xfrm>
      </p:grpSpPr>
      <p:sp>
        <p:nvSpPr>
          <p:cNvPr id="17861" name="Google Shape;17861;p1551"/>
          <p:cNvSpPr txBox="1">
            <a:spLocks noGrp="1"/>
          </p:cNvSpPr>
          <p:nvPr>
            <p:ph type="title"/>
          </p:nvPr>
        </p:nvSpPr>
        <p:spPr>
          <a:xfrm>
            <a:off x="1273488" y="1175764"/>
            <a:ext cx="15266634"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862" name="Google Shape;17862;p1551"/>
          <p:cNvSpPr/>
          <p:nvPr/>
        </p:nvSpPr>
        <p:spPr>
          <a:xfrm>
            <a:off x="0" y="9469679"/>
            <a:ext cx="18287994" cy="817322"/>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863" name="Google Shape;17863;p1551"/>
          <p:cNvSpPr/>
          <p:nvPr/>
        </p:nvSpPr>
        <p:spPr>
          <a:xfrm>
            <a:off x="0" y="9452271"/>
            <a:ext cx="18287994" cy="68580"/>
          </a:xfrm>
          <a:prstGeom prst="rect">
            <a:avLst/>
          </a:prstGeom>
          <a:solidFill>
            <a:srgbClr val="A4D65E"/>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864" name="Google Shape;17864;p1551"/>
          <p:cNvSpPr txBox="1">
            <a:spLocks noGrp="1"/>
          </p:cNvSpPr>
          <p:nvPr>
            <p:ph type="body" idx="1"/>
          </p:nvPr>
        </p:nvSpPr>
        <p:spPr>
          <a:xfrm>
            <a:off x="1273175" y="2422535"/>
            <a:ext cx="15265400" cy="5718173"/>
          </a:xfrm>
          <a:prstGeom prst="rect">
            <a:avLst/>
          </a:prstGeom>
          <a:noFill/>
          <a:ln>
            <a:noFill/>
          </a:ln>
        </p:spPr>
        <p:txBody>
          <a:bodyPr spcFirstLastPara="1" wrap="square" lIns="91400" tIns="45700" rIns="91400" bIns="45700" anchor="t" anchorCtr="0">
            <a:noAutofit/>
          </a:bodyPr>
          <a:lstStyle>
            <a:lvl1pPr marL="457200" lvl="0" indent="-364046" algn="l">
              <a:lnSpc>
                <a:spcPct val="100000"/>
              </a:lnSpc>
              <a:spcBef>
                <a:spcPts val="1500"/>
              </a:spcBef>
              <a:spcAft>
                <a:spcPts val="0"/>
              </a:spcAft>
              <a:buSzPts val="2133"/>
              <a:buChar char="•"/>
              <a:defRPr sz="3200">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7865" name="Google Shape;17865;p1551"/>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3" y="9546611"/>
            <a:ext cx="7588994" cy="740390"/>
          </a:xfrm>
          <a:prstGeom prst="rect">
            <a:avLst/>
          </a:prstGeom>
          <a:noFill/>
          <a:ln>
            <a:noFill/>
          </a:ln>
        </p:spPr>
      </p:pic>
    </p:spTree>
  </p:cSld>
  <p:clrMapOvr>
    <a:masterClrMapping/>
  </p:clrMapOvr>
</p:sldLayout>
</file>

<file path=ppt/slideLayouts/slideLayout1821.xml><?xml version="1.0" encoding="utf-8"?>
<p:sldLayout xmlns:a="http://schemas.openxmlformats.org/drawingml/2006/main" xmlns:r="http://schemas.openxmlformats.org/officeDocument/2006/relationships" xmlns:p="http://schemas.openxmlformats.org/presentationml/2006/main" matchingName="1_Title and Content 7">
  <p:cSld name="1_Title and Content 7">
    <p:spTree>
      <p:nvGrpSpPr>
        <p:cNvPr id="1" name="Shape 17866"/>
        <p:cNvGrpSpPr/>
        <p:nvPr/>
      </p:nvGrpSpPr>
      <p:grpSpPr>
        <a:xfrm>
          <a:off x="0" y="0"/>
          <a:ext cx="0" cy="0"/>
          <a:chOff x="0" y="0"/>
          <a:chExt cx="0" cy="0"/>
        </a:xfrm>
      </p:grpSpPr>
      <p:sp>
        <p:nvSpPr>
          <p:cNvPr id="17867" name="Google Shape;17867;p1552"/>
          <p:cNvSpPr/>
          <p:nvPr/>
        </p:nvSpPr>
        <p:spPr>
          <a:xfrm>
            <a:off x="0" y="9469679"/>
            <a:ext cx="18287994" cy="817322"/>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pic>
        <p:nvPicPr>
          <p:cNvPr id="17868" name="Google Shape;17868;p1552"/>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3" y="9546611"/>
            <a:ext cx="7588994" cy="740390"/>
          </a:xfrm>
          <a:prstGeom prst="rect">
            <a:avLst/>
          </a:prstGeom>
          <a:noFill/>
          <a:ln>
            <a:noFill/>
          </a:ln>
        </p:spPr>
      </p:pic>
      <p:sp>
        <p:nvSpPr>
          <p:cNvPr id="17869" name="Google Shape;17869;p1552"/>
          <p:cNvSpPr/>
          <p:nvPr/>
        </p:nvSpPr>
        <p:spPr>
          <a:xfrm>
            <a:off x="0" y="9452271"/>
            <a:ext cx="18287994" cy="68580"/>
          </a:xfrm>
          <a:prstGeom prst="rect">
            <a:avLst/>
          </a:prstGeom>
          <a:solidFill>
            <a:srgbClr val="A4D65E"/>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870" name="Google Shape;17870;p1552"/>
          <p:cNvSpPr txBox="1">
            <a:spLocks noGrp="1"/>
          </p:cNvSpPr>
          <p:nvPr>
            <p:ph type="title"/>
          </p:nvPr>
        </p:nvSpPr>
        <p:spPr>
          <a:xfrm>
            <a:off x="1273488" y="1210288"/>
            <a:ext cx="15234264"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871" name="Google Shape;17871;p1552"/>
          <p:cNvSpPr txBox="1">
            <a:spLocks noGrp="1"/>
          </p:cNvSpPr>
          <p:nvPr>
            <p:ph type="body" idx="1"/>
          </p:nvPr>
        </p:nvSpPr>
        <p:spPr>
          <a:xfrm>
            <a:off x="1273488" y="2456783"/>
            <a:ext cx="15234264" cy="6175739"/>
          </a:xfrm>
          <a:prstGeom prst="rect">
            <a:avLst/>
          </a:prstGeom>
          <a:noFill/>
          <a:ln>
            <a:noFill/>
          </a:ln>
        </p:spPr>
        <p:txBody>
          <a:bodyPr spcFirstLastPara="1" wrap="square" lIns="91400" tIns="45700" rIns="91400" bIns="45700" anchor="t" anchorCtr="0">
            <a:noAutofit/>
          </a:bodyPr>
          <a:lstStyle>
            <a:lvl1pPr marL="457200" lvl="0" indent="-228600" algn="l">
              <a:lnSpc>
                <a:spcPct val="90000"/>
              </a:lnSpc>
              <a:spcBef>
                <a:spcPts val="1500"/>
              </a:spcBef>
              <a:spcAft>
                <a:spcPts val="0"/>
              </a:spcAft>
              <a:buSzPts val="2400"/>
              <a:buNone/>
              <a:defRPr sz="3200">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822.xml><?xml version="1.0" encoding="utf-8"?>
<p:sldLayout xmlns:a="http://schemas.openxmlformats.org/drawingml/2006/main" xmlns:r="http://schemas.openxmlformats.org/officeDocument/2006/relationships" xmlns:p="http://schemas.openxmlformats.org/presentationml/2006/main" matchingName="Two Section | Picture and Copy Layout 7">
  <p:cSld name="Two Section | Picture and Copy Layout 7">
    <p:spTree>
      <p:nvGrpSpPr>
        <p:cNvPr id="1" name="Shape 17872"/>
        <p:cNvGrpSpPr/>
        <p:nvPr/>
      </p:nvGrpSpPr>
      <p:grpSpPr>
        <a:xfrm>
          <a:off x="0" y="0"/>
          <a:ext cx="0" cy="0"/>
          <a:chOff x="0" y="0"/>
          <a:chExt cx="0" cy="0"/>
        </a:xfrm>
      </p:grpSpPr>
      <p:sp>
        <p:nvSpPr>
          <p:cNvPr id="17873" name="Google Shape;17873;p1553"/>
          <p:cNvSpPr/>
          <p:nvPr/>
        </p:nvSpPr>
        <p:spPr>
          <a:xfrm>
            <a:off x="0" y="9469679"/>
            <a:ext cx="18287994" cy="817322"/>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874" name="Google Shape;17874;p1553"/>
          <p:cNvSpPr/>
          <p:nvPr/>
        </p:nvSpPr>
        <p:spPr>
          <a:xfrm>
            <a:off x="0" y="9452271"/>
            <a:ext cx="18287994" cy="68580"/>
          </a:xfrm>
          <a:prstGeom prst="rect">
            <a:avLst/>
          </a:prstGeom>
          <a:solidFill>
            <a:srgbClr val="A4D65E"/>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875" name="Google Shape;17875;p1553"/>
          <p:cNvSpPr txBox="1">
            <a:spLocks noGrp="1"/>
          </p:cNvSpPr>
          <p:nvPr>
            <p:ph type="body" idx="1"/>
          </p:nvPr>
        </p:nvSpPr>
        <p:spPr>
          <a:xfrm>
            <a:off x="1780254" y="1941678"/>
            <a:ext cx="5975004" cy="5682126"/>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1800" i="1">
                <a:solidFill>
                  <a:srgbClr val="003B5C"/>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876" name="Google Shape;17876;p1553"/>
          <p:cNvSpPr txBox="1">
            <a:spLocks noGrp="1"/>
          </p:cNvSpPr>
          <p:nvPr>
            <p:ph type="body" idx="2"/>
          </p:nvPr>
        </p:nvSpPr>
        <p:spPr>
          <a:xfrm>
            <a:off x="8324092" y="2995683"/>
            <a:ext cx="8199836" cy="4628121"/>
          </a:xfrm>
          <a:prstGeom prst="rect">
            <a:avLst/>
          </a:prstGeom>
          <a:noFill/>
          <a:ln>
            <a:noFill/>
          </a:ln>
        </p:spPr>
        <p:txBody>
          <a:bodyPr spcFirstLastPara="1" wrap="square" lIns="91400" tIns="45700" rIns="91400" bIns="45700" anchor="t" anchorCtr="0">
            <a:noAutofit/>
          </a:bodyPr>
          <a:lstStyle>
            <a:lvl1pPr marL="457200" lvl="0" indent="-228600" algn="l">
              <a:lnSpc>
                <a:spcPct val="90000"/>
              </a:lnSpc>
              <a:spcBef>
                <a:spcPts val="1500"/>
              </a:spcBef>
              <a:spcAft>
                <a:spcPts val="0"/>
              </a:spcAft>
              <a:buSzPts val="2400"/>
              <a:buNone/>
              <a:defRPr sz="3200">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877" name="Google Shape;17877;p1553"/>
          <p:cNvSpPr txBox="1">
            <a:spLocks noGrp="1"/>
          </p:cNvSpPr>
          <p:nvPr>
            <p:ph type="title"/>
          </p:nvPr>
        </p:nvSpPr>
        <p:spPr>
          <a:xfrm>
            <a:off x="8324092" y="1731784"/>
            <a:ext cx="8199836"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7878" name="Google Shape;17878;p1553"/>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3" y="9546611"/>
            <a:ext cx="7588994" cy="740390"/>
          </a:xfrm>
          <a:prstGeom prst="rect">
            <a:avLst/>
          </a:prstGeom>
          <a:noFill/>
          <a:ln>
            <a:noFill/>
          </a:ln>
        </p:spPr>
      </p:pic>
    </p:spTree>
  </p:cSld>
  <p:clrMapOvr>
    <a:masterClrMapping/>
  </p:clrMapOvr>
</p:sldLayout>
</file>

<file path=ppt/slideLayouts/slideLayout1823.xml><?xml version="1.0" encoding="utf-8"?>
<p:sldLayout xmlns:a="http://schemas.openxmlformats.org/drawingml/2006/main" xmlns:r="http://schemas.openxmlformats.org/officeDocument/2006/relationships" xmlns:p="http://schemas.openxmlformats.org/presentationml/2006/main" matchingName="2_Title Slide 2">
  <p:cSld name="2_Title Slide 2">
    <p:spTree>
      <p:nvGrpSpPr>
        <p:cNvPr id="1" name="Shape 17879"/>
        <p:cNvGrpSpPr/>
        <p:nvPr/>
      </p:nvGrpSpPr>
      <p:grpSpPr>
        <a:xfrm>
          <a:off x="0" y="0"/>
          <a:ext cx="0" cy="0"/>
          <a:chOff x="0" y="0"/>
          <a:chExt cx="0" cy="0"/>
        </a:xfrm>
      </p:grpSpPr>
      <p:sp>
        <p:nvSpPr>
          <p:cNvPr id="17880" name="Google Shape;17880;p1554"/>
          <p:cNvSpPr/>
          <p:nvPr/>
        </p:nvSpPr>
        <p:spPr>
          <a:xfrm>
            <a:off x="-31752" y="9944100"/>
            <a:ext cx="18319748" cy="342900"/>
          </a:xfrm>
          <a:prstGeom prst="rect">
            <a:avLst/>
          </a:prstGeom>
          <a:solidFill>
            <a:srgbClr val="767676"/>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pic>
        <p:nvPicPr>
          <p:cNvPr id="17881" name="Google Shape;17881;p1554"/>
          <p:cNvPicPr preferRelativeResize="0"/>
          <p:nvPr/>
        </p:nvPicPr>
        <p:blipFill rotWithShape="1">
          <a:blip r:embed="rId2">
            <a:alphaModFix/>
          </a:blip>
          <a:srcRect/>
          <a:stretch/>
        </p:blipFill>
        <p:spPr>
          <a:xfrm>
            <a:off x="11918958" y="612775"/>
            <a:ext cx="5559423" cy="2720979"/>
          </a:xfrm>
          <a:prstGeom prst="rect">
            <a:avLst/>
          </a:prstGeom>
          <a:noFill/>
          <a:ln>
            <a:noFill/>
          </a:ln>
        </p:spPr>
      </p:pic>
      <p:grpSp>
        <p:nvGrpSpPr>
          <p:cNvPr id="17882" name="Google Shape;17882;p1554"/>
          <p:cNvGrpSpPr/>
          <p:nvPr/>
        </p:nvGrpSpPr>
        <p:grpSpPr>
          <a:xfrm>
            <a:off x="2" y="0"/>
            <a:ext cx="2794004" cy="9944100"/>
            <a:chOff x="0" y="0"/>
            <a:chExt cx="1862669" cy="6629400"/>
          </a:xfrm>
        </p:grpSpPr>
        <p:sp>
          <p:nvSpPr>
            <p:cNvPr id="17883" name="Google Shape;17883;p1554"/>
            <p:cNvSpPr/>
            <p:nvPr/>
          </p:nvSpPr>
          <p:spPr>
            <a:xfrm>
              <a:off x="0" y="0"/>
              <a:ext cx="1782229" cy="6629400"/>
            </a:xfrm>
            <a:prstGeom prst="rect">
              <a:avLst/>
            </a:prstGeom>
            <a:solidFill>
              <a:srgbClr val="800000"/>
            </a:solidFill>
            <a:ln>
              <a:noFill/>
            </a:ln>
          </p:spPr>
          <p:txBody>
            <a:bodyPr spcFirstLastPara="1" wrap="square" lIns="91400" tIns="45700" rIns="91400" bIns="45700" anchor="t" anchorCtr="0">
              <a:noAutofit/>
            </a:bodyPr>
            <a:lstStyle/>
            <a:p>
              <a:pPr marL="0" marR="0" lvl="0" indent="0" algn="l"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pic>
          <p:nvPicPr>
            <p:cNvPr id="17884" name="Google Shape;17884;p1554"/>
            <p:cNvPicPr preferRelativeResize="0"/>
            <p:nvPr/>
          </p:nvPicPr>
          <p:blipFill rotWithShape="1">
            <a:blip r:embed="rId3">
              <a:alphaModFix/>
            </a:blip>
            <a:srcRect/>
            <a:stretch/>
          </p:blipFill>
          <p:spPr>
            <a:xfrm>
              <a:off x="0" y="0"/>
              <a:ext cx="1862669" cy="6629400"/>
            </a:xfrm>
            <a:prstGeom prst="rect">
              <a:avLst/>
            </a:prstGeom>
            <a:solidFill>
              <a:srgbClr val="79818A"/>
            </a:solidFill>
            <a:ln>
              <a:noFill/>
            </a:ln>
          </p:spPr>
        </p:pic>
      </p:grpSp>
      <p:sp>
        <p:nvSpPr>
          <p:cNvPr id="17885" name="Google Shape;17885;p1554"/>
          <p:cNvSpPr txBox="1">
            <a:spLocks noGrp="1"/>
          </p:cNvSpPr>
          <p:nvPr>
            <p:ph type="subTitle" idx="1"/>
          </p:nvPr>
        </p:nvSpPr>
        <p:spPr>
          <a:xfrm>
            <a:off x="4721238" y="6293640"/>
            <a:ext cx="8232768" cy="548640"/>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1867"/>
              <a:buChar char="•"/>
              <a:defRPr sz="2801"/>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17886" name="Google Shape;17886;p1554"/>
          <p:cNvSpPr txBox="1">
            <a:spLocks noGrp="1"/>
          </p:cNvSpPr>
          <p:nvPr>
            <p:ph type="title"/>
          </p:nvPr>
        </p:nvSpPr>
        <p:spPr>
          <a:xfrm>
            <a:off x="2432808" y="2709638"/>
            <a:ext cx="15284739" cy="3417314"/>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79818A"/>
              </a:buClr>
              <a:buSzPts val="8000"/>
              <a:buFont typeface="Calibri"/>
              <a:buNone/>
              <a:defRPr sz="8001">
                <a:solidFill>
                  <a:srgbClr val="79818A"/>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887" name="Google Shape;17887;p1554"/>
          <p:cNvSpPr txBox="1">
            <a:spLocks noGrp="1"/>
          </p:cNvSpPr>
          <p:nvPr>
            <p:ph type="body" idx="2"/>
          </p:nvPr>
        </p:nvSpPr>
        <p:spPr>
          <a:xfrm>
            <a:off x="4721225" y="6900863"/>
            <a:ext cx="8229600" cy="548640"/>
          </a:xfrm>
          <a:prstGeom prst="rect">
            <a:avLst/>
          </a:prstGeom>
          <a:noFill/>
          <a:ln>
            <a:noFill/>
          </a:ln>
        </p:spPr>
        <p:txBody>
          <a:bodyPr spcFirstLastPara="1" wrap="square" lIns="91400" tIns="45700" rIns="91400" bIns="45700" anchor="t" anchorCtr="0">
            <a:noAutofit/>
          </a:bodyPr>
          <a:lstStyle>
            <a:lvl1pPr marL="457200" lvl="0" indent="-347155" algn="l">
              <a:lnSpc>
                <a:spcPct val="100000"/>
              </a:lnSpc>
              <a:spcBef>
                <a:spcPts val="1500"/>
              </a:spcBef>
              <a:spcAft>
                <a:spcPts val="0"/>
              </a:spcAft>
              <a:buSzPts val="1867"/>
              <a:buChar char="•"/>
              <a:defRPr sz="2801"/>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888" name="Google Shape;17888;p1554"/>
          <p:cNvSpPr txBox="1">
            <a:spLocks noGrp="1"/>
          </p:cNvSpPr>
          <p:nvPr>
            <p:ph type="body" idx="3"/>
          </p:nvPr>
        </p:nvSpPr>
        <p:spPr>
          <a:xfrm>
            <a:off x="4721225" y="7508084"/>
            <a:ext cx="8229600" cy="548640"/>
          </a:xfrm>
          <a:prstGeom prst="rect">
            <a:avLst/>
          </a:prstGeom>
          <a:noFill/>
          <a:ln>
            <a:noFill/>
          </a:ln>
        </p:spPr>
        <p:txBody>
          <a:bodyPr spcFirstLastPara="1" wrap="square" lIns="91400" tIns="45700" rIns="91400" bIns="45700" anchor="t" anchorCtr="0">
            <a:noAutofit/>
          </a:bodyPr>
          <a:lstStyle>
            <a:lvl1pPr marL="457200" lvl="0" indent="-347155" algn="l">
              <a:lnSpc>
                <a:spcPct val="100000"/>
              </a:lnSpc>
              <a:spcBef>
                <a:spcPts val="1500"/>
              </a:spcBef>
              <a:spcAft>
                <a:spcPts val="0"/>
              </a:spcAft>
              <a:buSzPts val="1867"/>
              <a:buChar char="•"/>
              <a:defRPr sz="2801"/>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824.xml><?xml version="1.0" encoding="utf-8"?>
<p:sldLayout xmlns:a="http://schemas.openxmlformats.org/drawingml/2006/main" xmlns:r="http://schemas.openxmlformats.org/officeDocument/2006/relationships" xmlns:p="http://schemas.openxmlformats.org/presentationml/2006/main" matchingName="4_Title Slide_Yale Blue 9">
  <p:cSld name="4_Title Slide_Yale Blue 9">
    <p:spTree>
      <p:nvGrpSpPr>
        <p:cNvPr id="1" name="Shape 17889"/>
        <p:cNvGrpSpPr/>
        <p:nvPr/>
      </p:nvGrpSpPr>
      <p:grpSpPr>
        <a:xfrm>
          <a:off x="0" y="0"/>
          <a:ext cx="0" cy="0"/>
          <a:chOff x="0" y="0"/>
          <a:chExt cx="0" cy="0"/>
        </a:xfrm>
      </p:grpSpPr>
      <p:sp>
        <p:nvSpPr>
          <p:cNvPr id="17890" name="Google Shape;17890;p1555"/>
          <p:cNvSpPr txBox="1">
            <a:spLocks noGrp="1"/>
          </p:cNvSpPr>
          <p:nvPr>
            <p:ph type="body" idx="1"/>
          </p:nvPr>
        </p:nvSpPr>
        <p:spPr>
          <a:xfrm>
            <a:off x="4239836" y="8101287"/>
            <a:ext cx="12267920" cy="715668"/>
          </a:xfrm>
          <a:prstGeom prst="rect">
            <a:avLst/>
          </a:prstGeom>
          <a:noFill/>
          <a:ln>
            <a:noFill/>
          </a:ln>
        </p:spPr>
        <p:txBody>
          <a:bodyPr spcFirstLastPara="1" wrap="square" lIns="91400" tIns="45700" rIns="91400" bIns="45700" anchor="t" anchorCtr="0">
            <a:spAutoFit/>
          </a:bodyPr>
          <a:lstStyle>
            <a:lvl1pPr marL="457200" lvl="0" indent="-228600" algn="r">
              <a:lnSpc>
                <a:spcPct val="100000"/>
              </a:lnSpc>
              <a:spcBef>
                <a:spcPts val="1500"/>
              </a:spcBef>
              <a:spcAft>
                <a:spcPts val="0"/>
              </a:spcAft>
              <a:buSzPts val="2400"/>
              <a:buNone/>
              <a:defRPr sz="2801">
                <a:solidFill>
                  <a:srgbClr val="616364"/>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891" name="Google Shape;17891;p1555"/>
          <p:cNvSpPr txBox="1">
            <a:spLocks noGrp="1"/>
          </p:cNvSpPr>
          <p:nvPr>
            <p:ph type="title"/>
          </p:nvPr>
        </p:nvSpPr>
        <p:spPr>
          <a:xfrm>
            <a:off x="4239836" y="2710721"/>
            <a:ext cx="12267920" cy="244419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00314C"/>
              </a:buClr>
              <a:buSzPts val="8000"/>
              <a:buFont typeface="Verdana"/>
              <a:buNone/>
              <a:defRPr sz="8001">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892" name="Google Shape;17892;p1555"/>
          <p:cNvSpPr txBox="1">
            <a:spLocks noGrp="1"/>
          </p:cNvSpPr>
          <p:nvPr>
            <p:ph type="dt" idx="10"/>
          </p:nvPr>
        </p:nvSpPr>
        <p:spPr>
          <a:xfrm>
            <a:off x="0" y="0"/>
            <a:ext cx="4500000" cy="4500000"/>
          </a:xfrm>
          <a:prstGeom prst="rect">
            <a:avLst/>
          </a:prstGeom>
          <a:noFill/>
          <a:ln>
            <a:noFill/>
          </a:ln>
        </p:spPr>
        <p:txBody>
          <a:bodyPr spcFirstLastPara="1" wrap="square" lIns="91400" tIns="45700" rIns="91400"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7893" name="Google Shape;17893;p1555"/>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894" name="Google Shape;17894;p1555"/>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7895" name="Google Shape;17895;p1555"/>
          <p:cNvSpPr/>
          <p:nvPr/>
        </p:nvSpPr>
        <p:spPr>
          <a:xfrm rot="10799991">
            <a:off x="-29" y="3000350"/>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sp>
        <p:nvSpPr>
          <p:cNvPr id="17896" name="Google Shape;17896;p1555"/>
          <p:cNvSpPr/>
          <p:nvPr/>
        </p:nvSpPr>
        <p:spPr>
          <a:xfrm>
            <a:off x="0" y="9172575"/>
            <a:ext cx="18287994" cy="1114425"/>
          </a:xfrm>
          <a:prstGeom prst="rect">
            <a:avLst/>
          </a:prstGeom>
          <a:solidFill>
            <a:srgbClr val="003B5C"/>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sp>
        <p:nvSpPr>
          <p:cNvPr id="17897" name="Google Shape;17897;p1555"/>
          <p:cNvSpPr txBox="1">
            <a:spLocks noGrp="1"/>
          </p:cNvSpPr>
          <p:nvPr>
            <p:ph type="body" idx="2"/>
          </p:nvPr>
        </p:nvSpPr>
        <p:spPr>
          <a:xfrm>
            <a:off x="4239836" y="5171095"/>
            <a:ext cx="12267920" cy="1069971"/>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4800">
                <a:solidFill>
                  <a:srgbClr val="00314C"/>
                </a:solidFill>
                <a:latin typeface="Verdana"/>
                <a:ea typeface="Verdana"/>
                <a:cs typeface="Verdana"/>
                <a:sym typeface="Verdana"/>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7898" name="Google Shape;17898;p1555"/>
          <p:cNvPicPr preferRelativeResize="0"/>
          <p:nvPr/>
        </p:nvPicPr>
        <p:blipFill rotWithShape="1">
          <a:blip r:embed="rId2">
            <a:alphaModFix/>
          </a:blip>
          <a:srcRect/>
          <a:stretch/>
        </p:blipFill>
        <p:spPr>
          <a:xfrm>
            <a:off x="4244747" y="6267500"/>
            <a:ext cx="6593939" cy="1710248"/>
          </a:xfrm>
          <a:prstGeom prst="rect">
            <a:avLst/>
          </a:prstGeom>
          <a:noFill/>
          <a:ln>
            <a:noFill/>
          </a:ln>
        </p:spPr>
      </p:pic>
    </p:spTree>
  </p:cSld>
  <p:clrMapOvr>
    <a:masterClrMapping/>
  </p:clrMapOvr>
</p:sldLayout>
</file>

<file path=ppt/slideLayouts/slideLayout1825.xml><?xml version="1.0" encoding="utf-8"?>
<p:sldLayout xmlns:a="http://schemas.openxmlformats.org/drawingml/2006/main" xmlns:r="http://schemas.openxmlformats.org/officeDocument/2006/relationships" xmlns:p="http://schemas.openxmlformats.org/presentationml/2006/main" matchingName="3_Title Slide 2">
  <p:cSld name="3_Title Slide 2">
    <p:spTree>
      <p:nvGrpSpPr>
        <p:cNvPr id="1" name="Shape 17899"/>
        <p:cNvGrpSpPr/>
        <p:nvPr/>
      </p:nvGrpSpPr>
      <p:grpSpPr>
        <a:xfrm>
          <a:off x="0" y="0"/>
          <a:ext cx="0" cy="0"/>
          <a:chOff x="0" y="0"/>
          <a:chExt cx="0" cy="0"/>
        </a:xfrm>
      </p:grpSpPr>
      <p:sp>
        <p:nvSpPr>
          <p:cNvPr id="17900" name="Google Shape;17900;p1556"/>
          <p:cNvSpPr/>
          <p:nvPr/>
        </p:nvSpPr>
        <p:spPr>
          <a:xfrm>
            <a:off x="-31752" y="9944100"/>
            <a:ext cx="18319748" cy="342900"/>
          </a:xfrm>
          <a:prstGeom prst="rect">
            <a:avLst/>
          </a:prstGeom>
          <a:solidFill>
            <a:srgbClr val="767676"/>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pic>
        <p:nvPicPr>
          <p:cNvPr id="17901" name="Google Shape;17901;p1556"/>
          <p:cNvPicPr preferRelativeResize="0"/>
          <p:nvPr/>
        </p:nvPicPr>
        <p:blipFill rotWithShape="1">
          <a:blip r:embed="rId2">
            <a:alphaModFix/>
          </a:blip>
          <a:srcRect/>
          <a:stretch/>
        </p:blipFill>
        <p:spPr>
          <a:xfrm>
            <a:off x="11918958" y="612775"/>
            <a:ext cx="5559423" cy="2720979"/>
          </a:xfrm>
          <a:prstGeom prst="rect">
            <a:avLst/>
          </a:prstGeom>
          <a:noFill/>
          <a:ln>
            <a:noFill/>
          </a:ln>
        </p:spPr>
      </p:pic>
      <p:grpSp>
        <p:nvGrpSpPr>
          <p:cNvPr id="17902" name="Google Shape;17902;p1556"/>
          <p:cNvGrpSpPr/>
          <p:nvPr/>
        </p:nvGrpSpPr>
        <p:grpSpPr>
          <a:xfrm>
            <a:off x="2" y="0"/>
            <a:ext cx="2794004" cy="9944100"/>
            <a:chOff x="0" y="0"/>
            <a:chExt cx="1862669" cy="6629400"/>
          </a:xfrm>
        </p:grpSpPr>
        <p:sp>
          <p:nvSpPr>
            <p:cNvPr id="17903" name="Google Shape;17903;p1556"/>
            <p:cNvSpPr/>
            <p:nvPr/>
          </p:nvSpPr>
          <p:spPr>
            <a:xfrm>
              <a:off x="0" y="0"/>
              <a:ext cx="1782229" cy="6629400"/>
            </a:xfrm>
            <a:prstGeom prst="rect">
              <a:avLst/>
            </a:prstGeom>
            <a:solidFill>
              <a:srgbClr val="800000"/>
            </a:solidFill>
            <a:ln>
              <a:noFill/>
            </a:ln>
          </p:spPr>
          <p:txBody>
            <a:bodyPr spcFirstLastPara="1" wrap="square" lIns="91400" tIns="45700" rIns="91400" bIns="45700" anchor="t" anchorCtr="0">
              <a:noAutofit/>
            </a:bodyPr>
            <a:lstStyle/>
            <a:p>
              <a:pPr marL="0" marR="0" lvl="0" indent="0" algn="l"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pic>
          <p:nvPicPr>
            <p:cNvPr id="17904" name="Google Shape;17904;p1556"/>
            <p:cNvPicPr preferRelativeResize="0"/>
            <p:nvPr/>
          </p:nvPicPr>
          <p:blipFill rotWithShape="1">
            <a:blip r:embed="rId3">
              <a:alphaModFix/>
            </a:blip>
            <a:srcRect/>
            <a:stretch/>
          </p:blipFill>
          <p:spPr>
            <a:xfrm>
              <a:off x="0" y="0"/>
              <a:ext cx="1862669" cy="6629400"/>
            </a:xfrm>
            <a:prstGeom prst="rect">
              <a:avLst/>
            </a:prstGeom>
            <a:solidFill>
              <a:srgbClr val="79818A"/>
            </a:solidFill>
            <a:ln>
              <a:noFill/>
            </a:ln>
          </p:spPr>
        </p:pic>
      </p:grpSp>
      <p:sp>
        <p:nvSpPr>
          <p:cNvPr id="17905" name="Google Shape;17905;p1556"/>
          <p:cNvSpPr txBox="1">
            <a:spLocks noGrp="1"/>
          </p:cNvSpPr>
          <p:nvPr>
            <p:ph type="subTitle" idx="1"/>
          </p:nvPr>
        </p:nvSpPr>
        <p:spPr>
          <a:xfrm>
            <a:off x="4721238" y="6293640"/>
            <a:ext cx="8232768" cy="548640"/>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1867"/>
              <a:buChar char="•"/>
              <a:defRPr sz="2801"/>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17906" name="Google Shape;17906;p1556"/>
          <p:cNvSpPr txBox="1">
            <a:spLocks noGrp="1"/>
          </p:cNvSpPr>
          <p:nvPr>
            <p:ph type="title"/>
          </p:nvPr>
        </p:nvSpPr>
        <p:spPr>
          <a:xfrm>
            <a:off x="2432808" y="2709638"/>
            <a:ext cx="15284739" cy="3417314"/>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79818A"/>
              </a:buClr>
              <a:buSzPts val="8000"/>
              <a:buFont typeface="Calibri"/>
              <a:buNone/>
              <a:defRPr sz="8001">
                <a:solidFill>
                  <a:srgbClr val="79818A"/>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907" name="Google Shape;17907;p1556"/>
          <p:cNvSpPr txBox="1">
            <a:spLocks noGrp="1"/>
          </p:cNvSpPr>
          <p:nvPr>
            <p:ph type="body" idx="2"/>
          </p:nvPr>
        </p:nvSpPr>
        <p:spPr>
          <a:xfrm>
            <a:off x="4721225" y="6900863"/>
            <a:ext cx="8229600" cy="548640"/>
          </a:xfrm>
          <a:prstGeom prst="rect">
            <a:avLst/>
          </a:prstGeom>
          <a:noFill/>
          <a:ln>
            <a:noFill/>
          </a:ln>
        </p:spPr>
        <p:txBody>
          <a:bodyPr spcFirstLastPara="1" wrap="square" lIns="91400" tIns="45700" rIns="91400" bIns="45700" anchor="t" anchorCtr="0">
            <a:noAutofit/>
          </a:bodyPr>
          <a:lstStyle>
            <a:lvl1pPr marL="457200" lvl="0" indent="-347155" algn="l">
              <a:lnSpc>
                <a:spcPct val="100000"/>
              </a:lnSpc>
              <a:spcBef>
                <a:spcPts val="1500"/>
              </a:spcBef>
              <a:spcAft>
                <a:spcPts val="0"/>
              </a:spcAft>
              <a:buSzPts val="1867"/>
              <a:buChar char="•"/>
              <a:defRPr sz="2801"/>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908" name="Google Shape;17908;p1556"/>
          <p:cNvSpPr txBox="1">
            <a:spLocks noGrp="1"/>
          </p:cNvSpPr>
          <p:nvPr>
            <p:ph type="body" idx="3"/>
          </p:nvPr>
        </p:nvSpPr>
        <p:spPr>
          <a:xfrm>
            <a:off x="4721225" y="7508084"/>
            <a:ext cx="8229600" cy="548640"/>
          </a:xfrm>
          <a:prstGeom prst="rect">
            <a:avLst/>
          </a:prstGeom>
          <a:noFill/>
          <a:ln>
            <a:noFill/>
          </a:ln>
        </p:spPr>
        <p:txBody>
          <a:bodyPr spcFirstLastPara="1" wrap="square" lIns="91400" tIns="45700" rIns="91400" bIns="45700" anchor="t" anchorCtr="0">
            <a:noAutofit/>
          </a:bodyPr>
          <a:lstStyle>
            <a:lvl1pPr marL="457200" lvl="0" indent="-347155" algn="l">
              <a:lnSpc>
                <a:spcPct val="100000"/>
              </a:lnSpc>
              <a:spcBef>
                <a:spcPts val="1500"/>
              </a:spcBef>
              <a:spcAft>
                <a:spcPts val="0"/>
              </a:spcAft>
              <a:buSzPts val="1867"/>
              <a:buChar char="•"/>
              <a:defRPr sz="2801"/>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826.xml><?xml version="1.0" encoding="utf-8"?>
<p:sldLayout xmlns:a="http://schemas.openxmlformats.org/drawingml/2006/main" xmlns:r="http://schemas.openxmlformats.org/officeDocument/2006/relationships" xmlns:p="http://schemas.openxmlformats.org/presentationml/2006/main" matchingName="SECTION_HEADER" type="secHead">
  <p:cSld name="SECTION_HEADER">
    <p:spTree>
      <p:nvGrpSpPr>
        <p:cNvPr id="1" name="Shape 17909"/>
        <p:cNvGrpSpPr/>
        <p:nvPr/>
      </p:nvGrpSpPr>
      <p:grpSpPr>
        <a:xfrm>
          <a:off x="0" y="0"/>
          <a:ext cx="0" cy="0"/>
          <a:chOff x="0" y="0"/>
          <a:chExt cx="0" cy="0"/>
        </a:xfrm>
      </p:grpSpPr>
      <p:sp>
        <p:nvSpPr>
          <p:cNvPr id="17910" name="Google Shape;17910;p1557"/>
          <p:cNvSpPr txBox="1">
            <a:spLocks noGrp="1"/>
          </p:cNvSpPr>
          <p:nvPr>
            <p:ph type="title"/>
          </p:nvPr>
        </p:nvSpPr>
        <p:spPr>
          <a:xfrm>
            <a:off x="1444623" y="6610360"/>
            <a:ext cx="15544794" cy="2043107"/>
          </a:xfrm>
          <a:prstGeom prst="rect">
            <a:avLst/>
          </a:prstGeom>
          <a:noFill/>
          <a:ln>
            <a:noFill/>
          </a:ln>
        </p:spPr>
        <p:txBody>
          <a:bodyPr spcFirstLastPara="1" wrap="square" lIns="91400" tIns="45700" rIns="91400" bIns="45700" anchor="t" anchorCtr="0">
            <a:noAutofit/>
          </a:bodyPr>
          <a:lstStyle>
            <a:lvl1pPr lvl="0" algn="l">
              <a:lnSpc>
                <a:spcPct val="100000"/>
              </a:lnSpc>
              <a:spcBef>
                <a:spcPts val="0"/>
              </a:spcBef>
              <a:spcAft>
                <a:spcPts val="0"/>
              </a:spcAft>
              <a:buClr>
                <a:srgbClr val="1C498B"/>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911" name="Google Shape;17911;p1557"/>
          <p:cNvSpPr txBox="1">
            <a:spLocks noGrp="1"/>
          </p:cNvSpPr>
          <p:nvPr>
            <p:ph type="body" idx="1"/>
          </p:nvPr>
        </p:nvSpPr>
        <p:spPr>
          <a:xfrm>
            <a:off x="1444623" y="4360071"/>
            <a:ext cx="15544794" cy="2250273"/>
          </a:xfrm>
          <a:prstGeom prst="rect">
            <a:avLst/>
          </a:prstGeom>
          <a:noFill/>
          <a:ln>
            <a:noFill/>
          </a:ln>
        </p:spPr>
        <p:txBody>
          <a:bodyPr spcFirstLastPara="1" wrap="square" lIns="91400" tIns="45700" rIns="91400" bIns="45700" anchor="b" anchorCtr="0">
            <a:noAutofit/>
          </a:bodyPr>
          <a:lstStyle>
            <a:lvl1pPr marL="457200" lvl="0" indent="-228600" algn="l">
              <a:lnSpc>
                <a:spcPct val="100000"/>
              </a:lnSpc>
              <a:spcBef>
                <a:spcPts val="1500"/>
              </a:spcBef>
              <a:spcAft>
                <a:spcPts val="0"/>
              </a:spcAft>
              <a:buSzPts val="2400"/>
              <a:buNone/>
              <a:defRPr sz="3000">
                <a:solidFill>
                  <a:srgbClr val="919497"/>
                </a:solidFill>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912" name="Google Shape;17912;p1557"/>
          <p:cNvSpPr txBox="1">
            <a:spLocks noGrp="1"/>
          </p:cNvSpPr>
          <p:nvPr>
            <p:ph type="dt" idx="10"/>
          </p:nvPr>
        </p:nvSpPr>
        <p:spPr>
          <a:xfrm>
            <a:off x="0" y="0"/>
            <a:ext cx="4500000" cy="4500000"/>
          </a:xfrm>
          <a:prstGeom prst="rect">
            <a:avLst/>
          </a:prstGeom>
          <a:noFill/>
          <a:ln>
            <a:noFill/>
          </a:ln>
        </p:spPr>
        <p:txBody>
          <a:bodyPr spcFirstLastPara="1" wrap="square" lIns="91400" tIns="45700" rIns="91400"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7913" name="Google Shape;17913;p1557"/>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914" name="Google Shape;17914;p1557"/>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827.xml><?xml version="1.0" encoding="utf-8"?>
<p:sldLayout xmlns:a="http://schemas.openxmlformats.org/drawingml/2006/main" xmlns:r="http://schemas.openxmlformats.org/officeDocument/2006/relationships" xmlns:p="http://schemas.openxmlformats.org/presentationml/2006/main" matchingName="OBJECT_WITH_CAPTION_TEXT" type="objTx">
  <p:cSld name="OBJECT_WITH_CAPTION_TEXT">
    <p:spTree>
      <p:nvGrpSpPr>
        <p:cNvPr id="1" name="Shape 17915"/>
        <p:cNvGrpSpPr/>
        <p:nvPr/>
      </p:nvGrpSpPr>
      <p:grpSpPr>
        <a:xfrm>
          <a:off x="0" y="0"/>
          <a:ext cx="0" cy="0"/>
          <a:chOff x="0" y="0"/>
          <a:chExt cx="0" cy="0"/>
        </a:xfrm>
      </p:grpSpPr>
      <p:sp>
        <p:nvSpPr>
          <p:cNvPr id="17916" name="Google Shape;17916;p1558"/>
          <p:cNvSpPr txBox="1">
            <a:spLocks noGrp="1"/>
          </p:cNvSpPr>
          <p:nvPr>
            <p:ph type="title"/>
          </p:nvPr>
        </p:nvSpPr>
        <p:spPr>
          <a:xfrm>
            <a:off x="914407" y="409572"/>
            <a:ext cx="6016619" cy="174306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3000"/>
              <a:buFont typeface="Calibri"/>
              <a:buNone/>
              <a:defRPr sz="3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917" name="Google Shape;17917;p1558"/>
          <p:cNvSpPr txBox="1">
            <a:spLocks noGrp="1"/>
          </p:cNvSpPr>
          <p:nvPr>
            <p:ph type="body" idx="1"/>
          </p:nvPr>
        </p:nvSpPr>
        <p:spPr>
          <a:xfrm>
            <a:off x="7150097" y="409587"/>
            <a:ext cx="10223495" cy="8779665"/>
          </a:xfrm>
          <a:prstGeom prst="rect">
            <a:avLst/>
          </a:prstGeom>
          <a:noFill/>
          <a:ln>
            <a:noFill/>
          </a:ln>
        </p:spPr>
        <p:txBody>
          <a:bodyPr spcFirstLastPara="1" wrap="square" lIns="91400" tIns="45700" rIns="91400" bIns="45700" anchor="t" anchorCtr="0">
            <a:noAutofit/>
          </a:bodyPr>
          <a:lstStyle>
            <a:lvl1pPr marL="457200" lvl="0" indent="-431800" algn="l">
              <a:lnSpc>
                <a:spcPct val="100000"/>
              </a:lnSpc>
              <a:spcBef>
                <a:spcPts val="1500"/>
              </a:spcBef>
              <a:spcAft>
                <a:spcPts val="0"/>
              </a:spcAft>
              <a:buSzPts val="3200"/>
              <a:buChar char="•"/>
              <a:defRPr sz="48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918" name="Google Shape;17918;p1558"/>
          <p:cNvSpPr txBox="1">
            <a:spLocks noGrp="1"/>
          </p:cNvSpPr>
          <p:nvPr>
            <p:ph type="body" idx="2"/>
          </p:nvPr>
        </p:nvSpPr>
        <p:spPr>
          <a:xfrm>
            <a:off x="914407" y="2152658"/>
            <a:ext cx="6016619" cy="7036596"/>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21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919" name="Google Shape;17919;p1558"/>
          <p:cNvSpPr txBox="1">
            <a:spLocks noGrp="1"/>
          </p:cNvSpPr>
          <p:nvPr>
            <p:ph type="dt" idx="10"/>
          </p:nvPr>
        </p:nvSpPr>
        <p:spPr>
          <a:xfrm>
            <a:off x="0" y="0"/>
            <a:ext cx="4500000" cy="4500000"/>
          </a:xfrm>
          <a:prstGeom prst="rect">
            <a:avLst/>
          </a:prstGeom>
          <a:noFill/>
          <a:ln>
            <a:noFill/>
          </a:ln>
        </p:spPr>
        <p:txBody>
          <a:bodyPr spcFirstLastPara="1" wrap="square" lIns="91400" tIns="45700" rIns="91400"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7920" name="Google Shape;17920;p1558"/>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921" name="Google Shape;17921;p1558"/>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828.xml><?xml version="1.0" encoding="utf-8"?>
<p:sldLayout xmlns:a="http://schemas.openxmlformats.org/drawingml/2006/main" xmlns:r="http://schemas.openxmlformats.org/officeDocument/2006/relationships" xmlns:p="http://schemas.openxmlformats.org/presentationml/2006/main" matchingName="EVERYDAY CONTENT ONLY">
  <p:cSld name="EVERYDAY CONTENT ONLY">
    <p:spTree>
      <p:nvGrpSpPr>
        <p:cNvPr id="1" name="Shape 17922"/>
        <p:cNvGrpSpPr/>
        <p:nvPr/>
      </p:nvGrpSpPr>
      <p:grpSpPr>
        <a:xfrm>
          <a:off x="0" y="0"/>
          <a:ext cx="0" cy="0"/>
          <a:chOff x="0" y="0"/>
          <a:chExt cx="0" cy="0"/>
        </a:xfrm>
      </p:grpSpPr>
      <p:sp>
        <p:nvSpPr>
          <p:cNvPr id="17923" name="Google Shape;17923;p1559"/>
          <p:cNvSpPr/>
          <p:nvPr/>
        </p:nvSpPr>
        <p:spPr>
          <a:xfrm>
            <a:off x="0" y="0"/>
            <a:ext cx="18287994" cy="1969590"/>
          </a:xfrm>
          <a:prstGeom prst="rect">
            <a:avLst/>
          </a:prstGeom>
          <a:gradFill>
            <a:gsLst>
              <a:gs pos="0">
                <a:srgbClr val="1C498B"/>
              </a:gs>
              <a:gs pos="100000">
                <a:srgbClr val="79818A"/>
              </a:gs>
            </a:gsLst>
            <a:lin ang="0" scaled="0"/>
          </a:gra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924" name="Google Shape;17924;p1559"/>
          <p:cNvSpPr/>
          <p:nvPr/>
        </p:nvSpPr>
        <p:spPr>
          <a:xfrm>
            <a:off x="10295464" y="24402"/>
            <a:ext cx="7992533" cy="1218405"/>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2745"/>
                </a:srgbClr>
              </a:gs>
            </a:gsLst>
            <a:lin ang="0" scaled="0"/>
          </a:gradFill>
          <a:ln>
            <a:noFill/>
          </a:ln>
        </p:spPr>
        <p:txBody>
          <a:bodyPr spcFirstLastPara="1" wrap="square" lIns="0" tIns="0" rIns="0" bIns="0" anchor="ctr" anchorCtr="1">
            <a:noAutofit/>
          </a:bodyPr>
          <a:lstStyle/>
          <a:p>
            <a:pPr marL="0" marR="0" lvl="0" indent="0" algn="ctr" rtl="0">
              <a:lnSpc>
                <a:spcPct val="100000"/>
              </a:lnSpc>
              <a:spcBef>
                <a:spcPts val="0"/>
              </a:spcBef>
              <a:spcAft>
                <a:spcPts val="0"/>
              </a:spcAft>
              <a:buClr>
                <a:srgbClr val="000000"/>
              </a:buClr>
              <a:buSzPts val="2288"/>
              <a:buFont typeface="Calibri"/>
              <a:buNone/>
            </a:pPr>
            <a:endParaRPr sz="2288" b="0" i="0" u="none" strike="noStrike" cap="none">
              <a:solidFill>
                <a:srgbClr val="FFFFFF"/>
              </a:solidFill>
              <a:latin typeface="Helvetica Neue"/>
              <a:ea typeface="Helvetica Neue"/>
              <a:cs typeface="Helvetica Neue"/>
              <a:sym typeface="Helvetica Neue"/>
            </a:endParaRPr>
          </a:p>
        </p:txBody>
      </p:sp>
      <p:sp>
        <p:nvSpPr>
          <p:cNvPr id="17925" name="Google Shape;17925;p1559"/>
          <p:cNvSpPr txBox="1">
            <a:spLocks noGrp="1"/>
          </p:cNvSpPr>
          <p:nvPr>
            <p:ph type="body" idx="1"/>
          </p:nvPr>
        </p:nvSpPr>
        <p:spPr>
          <a:xfrm>
            <a:off x="762817" y="2561684"/>
            <a:ext cx="16805501" cy="6972857"/>
          </a:xfrm>
          <a:prstGeom prst="rect">
            <a:avLst/>
          </a:prstGeom>
          <a:noFill/>
          <a:ln>
            <a:noFill/>
          </a:ln>
        </p:spPr>
        <p:txBody>
          <a:bodyPr spcFirstLastPara="1" wrap="square" lIns="91400" tIns="45700" rIns="91400" bIns="45700" anchor="t" anchorCtr="0">
            <a:noAutofit/>
          </a:bodyPr>
          <a:lstStyle>
            <a:lvl1pPr marL="457200" lvl="0" indent="-381000" algn="l">
              <a:lnSpc>
                <a:spcPct val="100000"/>
              </a:lnSpc>
              <a:spcBef>
                <a:spcPts val="1500"/>
              </a:spcBef>
              <a:spcAft>
                <a:spcPts val="0"/>
              </a:spcAft>
              <a:buSzPts val="2400"/>
              <a:buChar char="•"/>
              <a:defRPr>
                <a:solidFill>
                  <a:srgbClr val="4B545E"/>
                </a:solidFill>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926" name="Google Shape;17926;p1559"/>
          <p:cNvSpPr/>
          <p:nvPr/>
        </p:nvSpPr>
        <p:spPr>
          <a:xfrm>
            <a:off x="10295464" y="779466"/>
            <a:ext cx="7992533" cy="1218405"/>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2745"/>
                </a:srgbClr>
              </a:gs>
            </a:gsLst>
            <a:lin ang="0" scaled="0"/>
          </a:gradFill>
          <a:ln>
            <a:noFill/>
          </a:ln>
        </p:spPr>
        <p:txBody>
          <a:bodyPr spcFirstLastPara="1" wrap="square" lIns="0" tIns="0" rIns="0" bIns="0" anchor="ctr" anchorCtr="1">
            <a:noAutofit/>
          </a:bodyPr>
          <a:lstStyle/>
          <a:p>
            <a:pPr marL="0" marR="0" lvl="0" indent="0" algn="ctr" rtl="0">
              <a:lnSpc>
                <a:spcPct val="100000"/>
              </a:lnSpc>
              <a:spcBef>
                <a:spcPts val="0"/>
              </a:spcBef>
              <a:spcAft>
                <a:spcPts val="0"/>
              </a:spcAft>
              <a:buClr>
                <a:srgbClr val="000000"/>
              </a:buClr>
              <a:buSzPts val="2288"/>
              <a:buFont typeface="Calibri"/>
              <a:buNone/>
            </a:pPr>
            <a:endParaRPr sz="2288" b="0" i="0" u="none" strike="noStrike" cap="none">
              <a:solidFill>
                <a:srgbClr val="FFFFFF"/>
              </a:solidFill>
              <a:latin typeface="Helvetica Neue"/>
              <a:ea typeface="Helvetica Neue"/>
              <a:cs typeface="Helvetica Neue"/>
              <a:sym typeface="Helvetica Neue"/>
            </a:endParaRPr>
          </a:p>
        </p:txBody>
      </p:sp>
      <p:sp>
        <p:nvSpPr>
          <p:cNvPr id="17927" name="Google Shape;17927;p1559"/>
          <p:cNvSpPr txBox="1">
            <a:spLocks noGrp="1"/>
          </p:cNvSpPr>
          <p:nvPr>
            <p:ph type="title"/>
          </p:nvPr>
        </p:nvSpPr>
        <p:spPr>
          <a:xfrm>
            <a:off x="457194" y="255090"/>
            <a:ext cx="17145000" cy="171450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FFFFFF"/>
              </a:buClr>
              <a:buSzPts val="4800"/>
              <a:buFont typeface="Calibri"/>
              <a:buNone/>
              <a:defRPr sz="4800">
                <a:solidFill>
                  <a:srgbClr val="FFFFFF"/>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928" name="Google Shape;17928;p1559"/>
          <p:cNvSpPr txBox="1">
            <a:spLocks noGrp="1"/>
          </p:cNvSpPr>
          <p:nvPr>
            <p:ph type="body" idx="2"/>
          </p:nvPr>
        </p:nvSpPr>
        <p:spPr>
          <a:xfrm>
            <a:off x="498277" y="1430018"/>
            <a:ext cx="17145164" cy="623885"/>
          </a:xfrm>
          <a:prstGeom prst="rect">
            <a:avLst/>
          </a:prstGeom>
          <a:noFill/>
          <a:ln>
            <a:noFill/>
          </a:ln>
        </p:spPr>
        <p:txBody>
          <a:bodyPr spcFirstLastPara="1" wrap="square" lIns="91400" tIns="45700" rIns="91400" bIns="45700" anchor="t" anchorCtr="0">
            <a:normAutofit/>
          </a:bodyPr>
          <a:lstStyle>
            <a:lvl1pPr marL="457200" lvl="0" indent="-228600" algn="l">
              <a:lnSpc>
                <a:spcPct val="100000"/>
              </a:lnSpc>
              <a:spcBef>
                <a:spcPts val="1500"/>
              </a:spcBef>
              <a:spcAft>
                <a:spcPts val="0"/>
              </a:spcAft>
              <a:buSzPts val="2400"/>
              <a:buNone/>
              <a:defRPr sz="2100">
                <a:solidFill>
                  <a:srgbClr val="FFFFFF"/>
                </a:solidFill>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7929" name="Google Shape;17929;p1559"/>
          <p:cNvCxnSpPr/>
          <p:nvPr/>
        </p:nvCxnSpPr>
        <p:spPr>
          <a:xfrm>
            <a:off x="16967583" y="9670906"/>
            <a:ext cx="0" cy="401825"/>
          </a:xfrm>
          <a:prstGeom prst="straightConnector1">
            <a:avLst/>
          </a:prstGeom>
          <a:noFill/>
          <a:ln w="9525" cap="flat" cmpd="sng">
            <a:solidFill>
              <a:srgbClr val="7F7F7F"/>
            </a:solidFill>
            <a:prstDash val="solid"/>
            <a:miter lim="8000"/>
            <a:headEnd type="none" w="sm" len="sm"/>
            <a:tailEnd type="none" w="sm" len="sm"/>
          </a:ln>
        </p:spPr>
      </p:cxnSp>
      <p:sp>
        <p:nvSpPr>
          <p:cNvPr id="17930" name="Google Shape;17930;p1559"/>
          <p:cNvSpPr txBox="1">
            <a:spLocks noGrp="1"/>
          </p:cNvSpPr>
          <p:nvPr>
            <p:ph type="sldNum" idx="12"/>
          </p:nvPr>
        </p:nvSpPr>
        <p:spPr>
          <a:xfrm>
            <a:off x="16803896" y="9681797"/>
            <a:ext cx="839556" cy="478757"/>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1pPr>
            <a:lvl2pPr marL="0" marR="0" lvl="1"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2pPr>
            <a:lvl3pPr marL="0" marR="0" lvl="2"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3pPr>
            <a:lvl4pPr marL="0" marR="0" lvl="3"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4pPr>
            <a:lvl5pPr marL="0" marR="0" lvl="4"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5pPr>
            <a:lvl6pPr marL="0" marR="0" lvl="5"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6pPr>
            <a:lvl7pPr marL="0" marR="0" lvl="6"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7pPr>
            <a:lvl8pPr marL="0" marR="0" lvl="7"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8pPr>
            <a:lvl9pPr marL="0" marR="0" lvl="8"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17931" name="Google Shape;17931;p1559"/>
          <p:cNvPicPr preferRelativeResize="0"/>
          <p:nvPr/>
        </p:nvPicPr>
        <p:blipFill rotWithShape="1">
          <a:blip r:embed="rId2">
            <a:alphaModFix/>
          </a:blip>
          <a:srcRect/>
          <a:stretch/>
        </p:blipFill>
        <p:spPr>
          <a:xfrm>
            <a:off x="14394696" y="9738360"/>
            <a:ext cx="2409201" cy="343860"/>
          </a:xfrm>
          <a:prstGeom prst="rect">
            <a:avLst/>
          </a:prstGeom>
          <a:noFill/>
          <a:ln>
            <a:noFill/>
          </a:ln>
        </p:spPr>
      </p:pic>
    </p:spTree>
  </p:cSld>
  <p:clrMapOvr>
    <a:masterClrMapping/>
  </p:clrMapOvr>
</p:sldLayout>
</file>

<file path=ppt/slideLayouts/slideLayout1829.xml><?xml version="1.0" encoding="utf-8"?>
<p:sldLayout xmlns:a="http://schemas.openxmlformats.org/drawingml/2006/main" xmlns:r="http://schemas.openxmlformats.org/officeDocument/2006/relationships" xmlns:p="http://schemas.openxmlformats.org/presentationml/2006/main" matchingName="6_Quotation">
  <p:cSld name="6_Quotation">
    <p:spTree>
      <p:nvGrpSpPr>
        <p:cNvPr id="1" name="Shape 17932"/>
        <p:cNvGrpSpPr/>
        <p:nvPr/>
      </p:nvGrpSpPr>
      <p:grpSpPr>
        <a:xfrm>
          <a:off x="0" y="0"/>
          <a:ext cx="0" cy="0"/>
          <a:chOff x="0" y="0"/>
          <a:chExt cx="0" cy="0"/>
        </a:xfrm>
      </p:grpSpPr>
      <p:sp>
        <p:nvSpPr>
          <p:cNvPr id="17933" name="Google Shape;17933;p1560"/>
          <p:cNvSpPr/>
          <p:nvPr/>
        </p:nvSpPr>
        <p:spPr>
          <a:xfrm>
            <a:off x="2141040" y="2081802"/>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934" name="Google Shape;17934;p1560"/>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935" name="Google Shape;17935;p1560"/>
          <p:cNvSpPr txBox="1">
            <a:spLocks noGrp="1"/>
          </p:cNvSpPr>
          <p:nvPr>
            <p:ph type="body" idx="1"/>
          </p:nvPr>
        </p:nvSpPr>
        <p:spPr>
          <a:xfrm>
            <a:off x="2141040" y="7511185"/>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936" name="Google Shape;17936;p1560"/>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7937" name="Google Shape;17937;p1560"/>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938" name="Google Shape;17938;p1560"/>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7939" name="Google Shape;17939;p1560"/>
          <p:cNvGrpSpPr/>
          <p:nvPr/>
        </p:nvGrpSpPr>
        <p:grpSpPr>
          <a:xfrm>
            <a:off x="10787318" y="0"/>
            <a:ext cx="7500690" cy="2138982"/>
            <a:chOff x="7191545" y="0"/>
            <a:chExt cx="5000460" cy="1425988"/>
          </a:xfrm>
        </p:grpSpPr>
        <p:pic>
          <p:nvPicPr>
            <p:cNvPr id="17940" name="Google Shape;17940;p156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941" name="Google Shape;17941;p1560"/>
            <p:cNvGrpSpPr/>
            <p:nvPr/>
          </p:nvGrpSpPr>
          <p:grpSpPr>
            <a:xfrm>
              <a:off x="7191545" y="0"/>
              <a:ext cx="5000460" cy="1425988"/>
              <a:chOff x="7191545" y="0"/>
              <a:chExt cx="5000460" cy="1425988"/>
            </a:xfrm>
          </p:grpSpPr>
          <p:sp>
            <p:nvSpPr>
              <p:cNvPr id="17942" name="Google Shape;17942;p156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943" name="Google Shape;17943;p156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7944" name="Google Shape;17944;p1560" descr="Open quotation mark with solid fill"/>
          <p:cNvPicPr preferRelativeResize="0"/>
          <p:nvPr/>
        </p:nvPicPr>
        <p:blipFill rotWithShape="1">
          <a:blip r:embed="rId3">
            <a:alphaModFix/>
          </a:blip>
          <a:srcRect/>
          <a:stretch/>
        </p:blipFill>
        <p:spPr>
          <a:xfrm>
            <a:off x="167269" y="204795"/>
            <a:ext cx="3055142" cy="3055142"/>
          </a:xfrm>
          <a:prstGeom prst="rect">
            <a:avLst/>
          </a:prstGeom>
          <a:noFill/>
          <a:ln>
            <a:noFill/>
          </a:ln>
        </p:spPr>
      </p:pic>
    </p:spTree>
  </p:cSld>
  <p:clrMapOvr>
    <a:masterClrMapping/>
  </p:clrMapOvr>
</p:sldLayout>
</file>

<file path=ppt/slideLayouts/slideLayout1830.xml><?xml version="1.0" encoding="utf-8"?>
<p:sldLayout xmlns:a="http://schemas.openxmlformats.org/drawingml/2006/main" xmlns:r="http://schemas.openxmlformats.org/officeDocument/2006/relationships" xmlns:p="http://schemas.openxmlformats.org/presentationml/2006/main" matchingName="EVERYDAY CONTENT ONLY 2">
  <p:cSld name="EVERYDAY CONTENT ONLY 2">
    <p:spTree>
      <p:nvGrpSpPr>
        <p:cNvPr id="1" name="Shape 17945"/>
        <p:cNvGrpSpPr/>
        <p:nvPr/>
      </p:nvGrpSpPr>
      <p:grpSpPr>
        <a:xfrm>
          <a:off x="0" y="0"/>
          <a:ext cx="0" cy="0"/>
          <a:chOff x="0" y="0"/>
          <a:chExt cx="0" cy="0"/>
        </a:xfrm>
      </p:grpSpPr>
      <p:sp>
        <p:nvSpPr>
          <p:cNvPr id="17946" name="Google Shape;17946;p1561"/>
          <p:cNvSpPr/>
          <p:nvPr/>
        </p:nvSpPr>
        <p:spPr>
          <a:xfrm>
            <a:off x="0" y="0"/>
            <a:ext cx="18287994" cy="1969590"/>
          </a:xfrm>
          <a:prstGeom prst="rect">
            <a:avLst/>
          </a:prstGeom>
          <a:gradFill>
            <a:gsLst>
              <a:gs pos="0">
                <a:srgbClr val="1C498B"/>
              </a:gs>
              <a:gs pos="100000">
                <a:srgbClr val="79818A"/>
              </a:gs>
            </a:gsLst>
            <a:lin ang="0" scaled="0"/>
          </a:gra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947" name="Google Shape;17947;p1561"/>
          <p:cNvSpPr/>
          <p:nvPr/>
        </p:nvSpPr>
        <p:spPr>
          <a:xfrm>
            <a:off x="10295464" y="24402"/>
            <a:ext cx="7992533" cy="1218405"/>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2745"/>
                </a:srgbClr>
              </a:gs>
            </a:gsLst>
            <a:lin ang="0" scaled="0"/>
          </a:gradFill>
          <a:ln>
            <a:noFill/>
          </a:ln>
        </p:spPr>
        <p:txBody>
          <a:bodyPr spcFirstLastPara="1" wrap="square" lIns="0" tIns="0" rIns="0" bIns="0" anchor="ctr" anchorCtr="1">
            <a:noAutofit/>
          </a:bodyPr>
          <a:lstStyle/>
          <a:p>
            <a:pPr marL="0" marR="0" lvl="0" indent="0" algn="ctr" rtl="0">
              <a:lnSpc>
                <a:spcPct val="100000"/>
              </a:lnSpc>
              <a:spcBef>
                <a:spcPts val="0"/>
              </a:spcBef>
              <a:spcAft>
                <a:spcPts val="0"/>
              </a:spcAft>
              <a:buClr>
                <a:srgbClr val="000000"/>
              </a:buClr>
              <a:buSzPts val="2288"/>
              <a:buFont typeface="Calibri"/>
              <a:buNone/>
            </a:pPr>
            <a:endParaRPr sz="2288" b="0" i="0" u="none" strike="noStrike" cap="none">
              <a:solidFill>
                <a:srgbClr val="FFFFFF"/>
              </a:solidFill>
              <a:latin typeface="Helvetica Neue"/>
              <a:ea typeface="Helvetica Neue"/>
              <a:cs typeface="Helvetica Neue"/>
              <a:sym typeface="Helvetica Neue"/>
            </a:endParaRPr>
          </a:p>
        </p:txBody>
      </p:sp>
      <p:sp>
        <p:nvSpPr>
          <p:cNvPr id="17948" name="Google Shape;17948;p1561"/>
          <p:cNvSpPr txBox="1">
            <a:spLocks noGrp="1"/>
          </p:cNvSpPr>
          <p:nvPr>
            <p:ph type="body" idx="1"/>
          </p:nvPr>
        </p:nvSpPr>
        <p:spPr>
          <a:xfrm>
            <a:off x="762817" y="2561684"/>
            <a:ext cx="16805501" cy="6972857"/>
          </a:xfrm>
          <a:prstGeom prst="rect">
            <a:avLst/>
          </a:prstGeom>
          <a:noFill/>
          <a:ln>
            <a:noFill/>
          </a:ln>
        </p:spPr>
        <p:txBody>
          <a:bodyPr spcFirstLastPara="1" wrap="square" lIns="91400" tIns="45700" rIns="91400" bIns="45700" anchor="t" anchorCtr="0">
            <a:noAutofit/>
          </a:bodyPr>
          <a:lstStyle>
            <a:lvl1pPr marL="457200" lvl="0" indent="-381000" algn="l">
              <a:lnSpc>
                <a:spcPct val="100000"/>
              </a:lnSpc>
              <a:spcBef>
                <a:spcPts val="1500"/>
              </a:spcBef>
              <a:spcAft>
                <a:spcPts val="0"/>
              </a:spcAft>
              <a:buSzPts val="2400"/>
              <a:buChar char="•"/>
              <a:defRPr>
                <a:solidFill>
                  <a:srgbClr val="4B545E"/>
                </a:solidFill>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949" name="Google Shape;17949;p1561"/>
          <p:cNvSpPr/>
          <p:nvPr/>
        </p:nvSpPr>
        <p:spPr>
          <a:xfrm>
            <a:off x="10295464" y="779466"/>
            <a:ext cx="7992533" cy="1218405"/>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2745"/>
                </a:srgbClr>
              </a:gs>
            </a:gsLst>
            <a:lin ang="0" scaled="0"/>
          </a:gradFill>
          <a:ln>
            <a:noFill/>
          </a:ln>
        </p:spPr>
        <p:txBody>
          <a:bodyPr spcFirstLastPara="1" wrap="square" lIns="0" tIns="0" rIns="0" bIns="0" anchor="ctr" anchorCtr="1">
            <a:noAutofit/>
          </a:bodyPr>
          <a:lstStyle/>
          <a:p>
            <a:pPr marL="0" marR="0" lvl="0" indent="0" algn="ctr" rtl="0">
              <a:lnSpc>
                <a:spcPct val="100000"/>
              </a:lnSpc>
              <a:spcBef>
                <a:spcPts val="0"/>
              </a:spcBef>
              <a:spcAft>
                <a:spcPts val="0"/>
              </a:spcAft>
              <a:buClr>
                <a:srgbClr val="000000"/>
              </a:buClr>
              <a:buSzPts val="2288"/>
              <a:buFont typeface="Calibri"/>
              <a:buNone/>
            </a:pPr>
            <a:endParaRPr sz="2288" b="0" i="0" u="none" strike="noStrike" cap="none">
              <a:solidFill>
                <a:srgbClr val="FFFFFF"/>
              </a:solidFill>
              <a:latin typeface="Helvetica Neue"/>
              <a:ea typeface="Helvetica Neue"/>
              <a:cs typeface="Helvetica Neue"/>
              <a:sym typeface="Helvetica Neue"/>
            </a:endParaRPr>
          </a:p>
        </p:txBody>
      </p:sp>
      <p:sp>
        <p:nvSpPr>
          <p:cNvPr id="17950" name="Google Shape;17950;p1561"/>
          <p:cNvSpPr txBox="1">
            <a:spLocks noGrp="1"/>
          </p:cNvSpPr>
          <p:nvPr>
            <p:ph type="title"/>
          </p:nvPr>
        </p:nvSpPr>
        <p:spPr>
          <a:xfrm>
            <a:off x="457194" y="255090"/>
            <a:ext cx="17145000" cy="171450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FFFFFF"/>
              </a:buClr>
              <a:buSzPts val="4800"/>
              <a:buFont typeface="Calibri"/>
              <a:buNone/>
              <a:defRPr sz="4800">
                <a:solidFill>
                  <a:srgbClr val="FFFFFF"/>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951" name="Google Shape;17951;p1561"/>
          <p:cNvSpPr txBox="1">
            <a:spLocks noGrp="1"/>
          </p:cNvSpPr>
          <p:nvPr>
            <p:ph type="body" idx="2"/>
          </p:nvPr>
        </p:nvSpPr>
        <p:spPr>
          <a:xfrm>
            <a:off x="498277" y="1430018"/>
            <a:ext cx="17145164" cy="623885"/>
          </a:xfrm>
          <a:prstGeom prst="rect">
            <a:avLst/>
          </a:prstGeom>
          <a:noFill/>
          <a:ln>
            <a:noFill/>
          </a:ln>
        </p:spPr>
        <p:txBody>
          <a:bodyPr spcFirstLastPara="1" wrap="square" lIns="91400" tIns="45700" rIns="91400" bIns="45700" anchor="t" anchorCtr="0">
            <a:normAutofit/>
          </a:bodyPr>
          <a:lstStyle>
            <a:lvl1pPr marL="457200" lvl="0" indent="-228600" algn="l">
              <a:lnSpc>
                <a:spcPct val="100000"/>
              </a:lnSpc>
              <a:spcBef>
                <a:spcPts val="1500"/>
              </a:spcBef>
              <a:spcAft>
                <a:spcPts val="0"/>
              </a:spcAft>
              <a:buSzPts val="2400"/>
              <a:buNone/>
              <a:defRPr sz="2100">
                <a:solidFill>
                  <a:srgbClr val="FFFFFF"/>
                </a:solidFill>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7952" name="Google Shape;17952;p1561"/>
          <p:cNvCxnSpPr/>
          <p:nvPr/>
        </p:nvCxnSpPr>
        <p:spPr>
          <a:xfrm>
            <a:off x="16967583" y="9670906"/>
            <a:ext cx="0" cy="401825"/>
          </a:xfrm>
          <a:prstGeom prst="straightConnector1">
            <a:avLst/>
          </a:prstGeom>
          <a:noFill/>
          <a:ln w="9525" cap="flat" cmpd="sng">
            <a:solidFill>
              <a:srgbClr val="7F7F7F"/>
            </a:solidFill>
            <a:prstDash val="solid"/>
            <a:miter lim="8000"/>
            <a:headEnd type="none" w="sm" len="sm"/>
            <a:tailEnd type="none" w="sm" len="sm"/>
          </a:ln>
        </p:spPr>
      </p:cxnSp>
      <p:sp>
        <p:nvSpPr>
          <p:cNvPr id="17953" name="Google Shape;17953;p1561"/>
          <p:cNvSpPr txBox="1">
            <a:spLocks noGrp="1"/>
          </p:cNvSpPr>
          <p:nvPr>
            <p:ph type="sldNum" idx="12"/>
          </p:nvPr>
        </p:nvSpPr>
        <p:spPr>
          <a:xfrm>
            <a:off x="16803896" y="9681797"/>
            <a:ext cx="839556" cy="478757"/>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1pPr>
            <a:lvl2pPr marL="0" marR="0" lvl="1"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2pPr>
            <a:lvl3pPr marL="0" marR="0" lvl="2"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3pPr>
            <a:lvl4pPr marL="0" marR="0" lvl="3"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4pPr>
            <a:lvl5pPr marL="0" marR="0" lvl="4"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5pPr>
            <a:lvl6pPr marL="0" marR="0" lvl="5"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6pPr>
            <a:lvl7pPr marL="0" marR="0" lvl="6"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7pPr>
            <a:lvl8pPr marL="0" marR="0" lvl="7"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8pPr>
            <a:lvl9pPr marL="0" marR="0" lvl="8"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17954" name="Google Shape;17954;p1561"/>
          <p:cNvPicPr preferRelativeResize="0"/>
          <p:nvPr/>
        </p:nvPicPr>
        <p:blipFill rotWithShape="1">
          <a:blip r:embed="rId2">
            <a:alphaModFix/>
          </a:blip>
          <a:srcRect/>
          <a:stretch/>
        </p:blipFill>
        <p:spPr>
          <a:xfrm>
            <a:off x="14394696" y="9738360"/>
            <a:ext cx="2409201" cy="343860"/>
          </a:xfrm>
          <a:prstGeom prst="rect">
            <a:avLst/>
          </a:prstGeom>
          <a:noFill/>
          <a:ln>
            <a:noFill/>
          </a:ln>
        </p:spPr>
      </p:pic>
    </p:spTree>
  </p:cSld>
  <p:clrMapOvr>
    <a:masterClrMapping/>
  </p:clrMapOvr>
</p:sldLayout>
</file>

<file path=ppt/slideLayouts/slideLayout1831.xml><?xml version="1.0" encoding="utf-8"?>
<p:sldLayout xmlns:a="http://schemas.openxmlformats.org/drawingml/2006/main" xmlns:r="http://schemas.openxmlformats.org/officeDocument/2006/relationships" xmlns:p="http://schemas.openxmlformats.org/presentationml/2006/main" matchingName="Cover 13">
  <p:cSld name="Cover 13">
    <p:spTree>
      <p:nvGrpSpPr>
        <p:cNvPr id="1" name="Shape 17955"/>
        <p:cNvGrpSpPr/>
        <p:nvPr/>
      </p:nvGrpSpPr>
      <p:grpSpPr>
        <a:xfrm>
          <a:off x="0" y="0"/>
          <a:ext cx="0" cy="0"/>
          <a:chOff x="0" y="0"/>
          <a:chExt cx="0" cy="0"/>
        </a:xfrm>
      </p:grpSpPr>
      <p:sp>
        <p:nvSpPr>
          <p:cNvPr id="17956" name="Google Shape;17956;p1562"/>
          <p:cNvSpPr/>
          <p:nvPr/>
        </p:nvSpPr>
        <p:spPr>
          <a:xfrm>
            <a:off x="1353549" y="1941625"/>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957" name="Google Shape;17957;p1562"/>
          <p:cNvSpPr txBox="1">
            <a:spLocks noGrp="1"/>
          </p:cNvSpPr>
          <p:nvPr>
            <p:ph type="title"/>
          </p:nvPr>
        </p:nvSpPr>
        <p:spPr>
          <a:xfrm>
            <a:off x="2119958" y="2341992"/>
            <a:ext cx="7791648" cy="273951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958" name="Google Shape;17958;p1562"/>
          <p:cNvSpPr txBox="1">
            <a:spLocks noGrp="1"/>
          </p:cNvSpPr>
          <p:nvPr>
            <p:ph type="subTitle" idx="1"/>
          </p:nvPr>
        </p:nvSpPr>
        <p:spPr>
          <a:xfrm>
            <a:off x="2119958" y="5650292"/>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7959" name="Google Shape;17959;p1562"/>
          <p:cNvGrpSpPr/>
          <p:nvPr/>
        </p:nvGrpSpPr>
        <p:grpSpPr>
          <a:xfrm>
            <a:off x="0" y="7530524"/>
            <a:ext cx="18287994" cy="2756477"/>
            <a:chOff x="0" y="5020348"/>
            <a:chExt cx="12191996" cy="1837651"/>
          </a:xfrm>
        </p:grpSpPr>
        <p:sp>
          <p:nvSpPr>
            <p:cNvPr id="17960" name="Google Shape;17960;p1562"/>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961" name="Google Shape;17961;p1562"/>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7962" name="Google Shape;17962;p1562"/>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1832.xml><?xml version="1.0" encoding="utf-8"?>
<p:sldLayout xmlns:a="http://schemas.openxmlformats.org/drawingml/2006/main" xmlns:r="http://schemas.openxmlformats.org/officeDocument/2006/relationships" xmlns:p="http://schemas.openxmlformats.org/presentationml/2006/main" matchingName="Divider 14">
  <p:cSld name="Divider 14">
    <p:spTree>
      <p:nvGrpSpPr>
        <p:cNvPr id="1" name="Shape 17963"/>
        <p:cNvGrpSpPr/>
        <p:nvPr/>
      </p:nvGrpSpPr>
      <p:grpSpPr>
        <a:xfrm>
          <a:off x="0" y="0"/>
          <a:ext cx="0" cy="0"/>
          <a:chOff x="0" y="0"/>
          <a:chExt cx="0" cy="0"/>
        </a:xfrm>
      </p:grpSpPr>
      <p:grpSp>
        <p:nvGrpSpPr>
          <p:cNvPr id="17964" name="Google Shape;17964;p1563"/>
          <p:cNvGrpSpPr/>
          <p:nvPr/>
        </p:nvGrpSpPr>
        <p:grpSpPr>
          <a:xfrm>
            <a:off x="0" y="7530524"/>
            <a:ext cx="18287994" cy="2756477"/>
            <a:chOff x="0" y="5020348"/>
            <a:chExt cx="12191996" cy="1837651"/>
          </a:xfrm>
        </p:grpSpPr>
        <p:sp>
          <p:nvSpPr>
            <p:cNvPr id="17965" name="Google Shape;17965;p1563"/>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966" name="Google Shape;17966;p1563"/>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967" name="Google Shape;17967;p1563"/>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7968" name="Google Shape;17968;p1563"/>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7969" name="Google Shape;17969;p1563"/>
          <p:cNvSpPr txBox="1">
            <a:spLocks noGrp="1"/>
          </p:cNvSpPr>
          <p:nvPr>
            <p:ph type="title"/>
          </p:nvPr>
        </p:nvSpPr>
        <p:spPr>
          <a:xfrm>
            <a:off x="2119958" y="1052623"/>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970" name="Google Shape;17970;p1563"/>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833.xml><?xml version="1.0" encoding="utf-8"?>
<p:sldLayout xmlns:a="http://schemas.openxmlformats.org/drawingml/2006/main" xmlns:r="http://schemas.openxmlformats.org/officeDocument/2006/relationships" xmlns:p="http://schemas.openxmlformats.org/presentationml/2006/main" matchingName="Photo Slide 13">
  <p:cSld name="Photo Slide 13">
    <p:spTree>
      <p:nvGrpSpPr>
        <p:cNvPr id="1" name="Shape 17971"/>
        <p:cNvGrpSpPr/>
        <p:nvPr/>
      </p:nvGrpSpPr>
      <p:grpSpPr>
        <a:xfrm>
          <a:off x="0" y="0"/>
          <a:ext cx="0" cy="0"/>
          <a:chOff x="0" y="0"/>
          <a:chExt cx="0" cy="0"/>
        </a:xfrm>
      </p:grpSpPr>
      <p:sp>
        <p:nvSpPr>
          <p:cNvPr id="17972" name="Google Shape;17972;p1564"/>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7973" name="Google Shape;17973;p1564"/>
          <p:cNvCxnSpPr/>
          <p:nvPr/>
        </p:nvCxnSpPr>
        <p:spPr>
          <a:xfrm>
            <a:off x="685802"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7974" name="Google Shape;17974;p1564"/>
          <p:cNvGrpSpPr/>
          <p:nvPr/>
        </p:nvGrpSpPr>
        <p:grpSpPr>
          <a:xfrm>
            <a:off x="2" y="8069138"/>
            <a:ext cx="4211045" cy="1130843"/>
            <a:chOff x="0" y="5379424"/>
            <a:chExt cx="2807363" cy="753895"/>
          </a:xfrm>
        </p:grpSpPr>
        <p:sp>
          <p:nvSpPr>
            <p:cNvPr id="17975" name="Google Shape;17975;p1564"/>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976" name="Google Shape;17976;p1564"/>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grpSp>
      <p:pic>
        <p:nvPicPr>
          <p:cNvPr id="17977" name="Google Shape;17977;p1564"/>
          <p:cNvPicPr preferRelativeResize="0"/>
          <p:nvPr/>
        </p:nvPicPr>
        <p:blipFill rotWithShape="1">
          <a:blip r:embed="rId2">
            <a:alphaModFix/>
          </a:blip>
          <a:srcRect/>
          <a:stretch/>
        </p:blipFill>
        <p:spPr>
          <a:xfrm>
            <a:off x="770018" y="6578303"/>
            <a:ext cx="3037970" cy="1367910"/>
          </a:xfrm>
          <a:prstGeom prst="rect">
            <a:avLst/>
          </a:prstGeom>
          <a:noFill/>
          <a:ln>
            <a:noFill/>
          </a:ln>
        </p:spPr>
      </p:pic>
    </p:spTree>
  </p:cSld>
  <p:clrMapOvr>
    <a:masterClrMapping/>
  </p:clrMapOvr>
</p:sldLayout>
</file>

<file path=ppt/slideLayouts/slideLayout1834.xml><?xml version="1.0" encoding="utf-8"?>
<p:sldLayout xmlns:a="http://schemas.openxmlformats.org/drawingml/2006/main" xmlns:r="http://schemas.openxmlformats.org/officeDocument/2006/relationships" xmlns:p="http://schemas.openxmlformats.org/presentationml/2006/main" matchingName="7_Quotation">
  <p:cSld name="7_Quotation">
    <p:spTree>
      <p:nvGrpSpPr>
        <p:cNvPr id="1" name="Shape 17978"/>
        <p:cNvGrpSpPr/>
        <p:nvPr/>
      </p:nvGrpSpPr>
      <p:grpSpPr>
        <a:xfrm>
          <a:off x="0" y="0"/>
          <a:ext cx="0" cy="0"/>
          <a:chOff x="0" y="0"/>
          <a:chExt cx="0" cy="0"/>
        </a:xfrm>
      </p:grpSpPr>
      <p:sp>
        <p:nvSpPr>
          <p:cNvPr id="17979" name="Google Shape;17979;p1565"/>
          <p:cNvSpPr/>
          <p:nvPr/>
        </p:nvSpPr>
        <p:spPr>
          <a:xfrm>
            <a:off x="2141040" y="2081802"/>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980" name="Google Shape;17980;p1565"/>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981" name="Google Shape;17981;p1565"/>
          <p:cNvSpPr txBox="1">
            <a:spLocks noGrp="1"/>
          </p:cNvSpPr>
          <p:nvPr>
            <p:ph type="body" idx="1"/>
          </p:nvPr>
        </p:nvSpPr>
        <p:spPr>
          <a:xfrm>
            <a:off x="2141040" y="7511185"/>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982" name="Google Shape;17982;p1565"/>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7983" name="Google Shape;17983;p1565"/>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984" name="Google Shape;17984;p1565"/>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7985" name="Google Shape;17985;p1565"/>
          <p:cNvGrpSpPr/>
          <p:nvPr/>
        </p:nvGrpSpPr>
        <p:grpSpPr>
          <a:xfrm>
            <a:off x="10787318" y="0"/>
            <a:ext cx="7500690" cy="2138982"/>
            <a:chOff x="7191545" y="0"/>
            <a:chExt cx="5000460" cy="1425988"/>
          </a:xfrm>
        </p:grpSpPr>
        <p:pic>
          <p:nvPicPr>
            <p:cNvPr id="17986" name="Google Shape;17986;p1565"/>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987" name="Google Shape;17987;p1565"/>
            <p:cNvGrpSpPr/>
            <p:nvPr/>
          </p:nvGrpSpPr>
          <p:grpSpPr>
            <a:xfrm>
              <a:off x="7191545" y="0"/>
              <a:ext cx="5000460" cy="1425988"/>
              <a:chOff x="7191545" y="0"/>
              <a:chExt cx="5000460" cy="1425988"/>
            </a:xfrm>
          </p:grpSpPr>
          <p:sp>
            <p:nvSpPr>
              <p:cNvPr id="17988" name="Google Shape;17988;p1565"/>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989" name="Google Shape;17989;p1565"/>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7990" name="Google Shape;17990;p1565" descr="Open quotation mark with solid fill"/>
          <p:cNvPicPr preferRelativeResize="0"/>
          <p:nvPr/>
        </p:nvPicPr>
        <p:blipFill rotWithShape="1">
          <a:blip r:embed="rId3">
            <a:alphaModFix/>
          </a:blip>
          <a:srcRect/>
          <a:stretch/>
        </p:blipFill>
        <p:spPr>
          <a:xfrm>
            <a:off x="167269" y="204795"/>
            <a:ext cx="3055142" cy="3055142"/>
          </a:xfrm>
          <a:prstGeom prst="rect">
            <a:avLst/>
          </a:prstGeom>
          <a:noFill/>
          <a:ln>
            <a:noFill/>
          </a:ln>
        </p:spPr>
      </p:pic>
    </p:spTree>
  </p:cSld>
  <p:clrMapOvr>
    <a:masterClrMapping/>
  </p:clrMapOvr>
</p:sldLayout>
</file>

<file path=ppt/slideLayouts/slideLayout1835.xml><?xml version="1.0" encoding="utf-8"?>
<p:sldLayout xmlns:a="http://schemas.openxmlformats.org/drawingml/2006/main" xmlns:r="http://schemas.openxmlformats.org/officeDocument/2006/relationships" xmlns:p="http://schemas.openxmlformats.org/presentationml/2006/main" matchingName="1_EVERYDAY CONTENT ONLY 2">
  <p:cSld name="1_EVERYDAY CONTENT ONLY 2">
    <p:spTree>
      <p:nvGrpSpPr>
        <p:cNvPr id="1" name="Shape 17991"/>
        <p:cNvGrpSpPr/>
        <p:nvPr/>
      </p:nvGrpSpPr>
      <p:grpSpPr>
        <a:xfrm>
          <a:off x="0" y="0"/>
          <a:ext cx="0" cy="0"/>
          <a:chOff x="0" y="0"/>
          <a:chExt cx="0" cy="0"/>
        </a:xfrm>
      </p:grpSpPr>
      <p:sp>
        <p:nvSpPr>
          <p:cNvPr id="17992" name="Google Shape;17992;p1566"/>
          <p:cNvSpPr/>
          <p:nvPr/>
        </p:nvSpPr>
        <p:spPr>
          <a:xfrm>
            <a:off x="0" y="0"/>
            <a:ext cx="18287994" cy="1969590"/>
          </a:xfrm>
          <a:prstGeom prst="rect">
            <a:avLst/>
          </a:prstGeom>
          <a:gradFill>
            <a:gsLst>
              <a:gs pos="0">
                <a:srgbClr val="1C498B"/>
              </a:gs>
              <a:gs pos="100000">
                <a:srgbClr val="79818A"/>
              </a:gs>
            </a:gsLst>
            <a:lin ang="0" scaled="0"/>
          </a:gra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993" name="Google Shape;17993;p1566"/>
          <p:cNvSpPr/>
          <p:nvPr/>
        </p:nvSpPr>
        <p:spPr>
          <a:xfrm>
            <a:off x="10295464" y="24402"/>
            <a:ext cx="7992533" cy="1218405"/>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2745"/>
                </a:srgbClr>
              </a:gs>
            </a:gsLst>
            <a:lin ang="0" scaled="0"/>
          </a:gradFill>
          <a:ln>
            <a:noFill/>
          </a:ln>
        </p:spPr>
        <p:txBody>
          <a:bodyPr spcFirstLastPara="1" wrap="square" lIns="0" tIns="0" rIns="0" bIns="0" anchor="ctr" anchorCtr="1">
            <a:noAutofit/>
          </a:bodyPr>
          <a:lstStyle/>
          <a:p>
            <a:pPr marL="0" marR="0" lvl="0" indent="0" algn="ctr" rtl="0">
              <a:lnSpc>
                <a:spcPct val="100000"/>
              </a:lnSpc>
              <a:spcBef>
                <a:spcPts val="0"/>
              </a:spcBef>
              <a:spcAft>
                <a:spcPts val="0"/>
              </a:spcAft>
              <a:buClr>
                <a:srgbClr val="000000"/>
              </a:buClr>
              <a:buSzPts val="2288"/>
              <a:buFont typeface="Calibri"/>
              <a:buNone/>
            </a:pPr>
            <a:endParaRPr sz="2288" b="0" i="0" u="none" strike="noStrike" cap="none">
              <a:solidFill>
                <a:srgbClr val="FFFFFF"/>
              </a:solidFill>
              <a:latin typeface="Helvetica Neue"/>
              <a:ea typeface="Helvetica Neue"/>
              <a:cs typeface="Helvetica Neue"/>
              <a:sym typeface="Helvetica Neue"/>
            </a:endParaRPr>
          </a:p>
        </p:txBody>
      </p:sp>
      <p:sp>
        <p:nvSpPr>
          <p:cNvPr id="17994" name="Google Shape;17994;p1566"/>
          <p:cNvSpPr txBox="1">
            <a:spLocks noGrp="1"/>
          </p:cNvSpPr>
          <p:nvPr>
            <p:ph type="body" idx="1"/>
          </p:nvPr>
        </p:nvSpPr>
        <p:spPr>
          <a:xfrm>
            <a:off x="762817" y="2561684"/>
            <a:ext cx="16805501" cy="6972857"/>
          </a:xfrm>
          <a:prstGeom prst="rect">
            <a:avLst/>
          </a:prstGeom>
          <a:noFill/>
          <a:ln>
            <a:noFill/>
          </a:ln>
        </p:spPr>
        <p:txBody>
          <a:bodyPr spcFirstLastPara="1" wrap="square" lIns="91400" tIns="45700" rIns="91400" bIns="45700" anchor="t" anchorCtr="0">
            <a:noAutofit/>
          </a:bodyPr>
          <a:lstStyle>
            <a:lvl1pPr marL="457200" lvl="0" indent="-381000" algn="l">
              <a:lnSpc>
                <a:spcPct val="100000"/>
              </a:lnSpc>
              <a:spcBef>
                <a:spcPts val="1500"/>
              </a:spcBef>
              <a:spcAft>
                <a:spcPts val="0"/>
              </a:spcAft>
              <a:buSzPts val="2400"/>
              <a:buChar char="•"/>
              <a:defRPr>
                <a:solidFill>
                  <a:srgbClr val="4B545E"/>
                </a:solidFill>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7995" name="Google Shape;17995;p1566"/>
          <p:cNvSpPr/>
          <p:nvPr/>
        </p:nvSpPr>
        <p:spPr>
          <a:xfrm>
            <a:off x="10295464" y="779466"/>
            <a:ext cx="7992533" cy="1218405"/>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2745"/>
                </a:srgbClr>
              </a:gs>
            </a:gsLst>
            <a:lin ang="0" scaled="0"/>
          </a:gradFill>
          <a:ln>
            <a:noFill/>
          </a:ln>
        </p:spPr>
        <p:txBody>
          <a:bodyPr spcFirstLastPara="1" wrap="square" lIns="0" tIns="0" rIns="0" bIns="0" anchor="ctr" anchorCtr="1">
            <a:noAutofit/>
          </a:bodyPr>
          <a:lstStyle/>
          <a:p>
            <a:pPr marL="0" marR="0" lvl="0" indent="0" algn="ctr" rtl="0">
              <a:lnSpc>
                <a:spcPct val="100000"/>
              </a:lnSpc>
              <a:spcBef>
                <a:spcPts val="0"/>
              </a:spcBef>
              <a:spcAft>
                <a:spcPts val="0"/>
              </a:spcAft>
              <a:buClr>
                <a:srgbClr val="000000"/>
              </a:buClr>
              <a:buSzPts val="2288"/>
              <a:buFont typeface="Calibri"/>
              <a:buNone/>
            </a:pPr>
            <a:endParaRPr sz="2288" b="0" i="0" u="none" strike="noStrike" cap="none">
              <a:solidFill>
                <a:srgbClr val="FFFFFF"/>
              </a:solidFill>
              <a:latin typeface="Helvetica Neue"/>
              <a:ea typeface="Helvetica Neue"/>
              <a:cs typeface="Helvetica Neue"/>
              <a:sym typeface="Helvetica Neue"/>
            </a:endParaRPr>
          </a:p>
        </p:txBody>
      </p:sp>
      <p:sp>
        <p:nvSpPr>
          <p:cNvPr id="17996" name="Google Shape;17996;p1566"/>
          <p:cNvSpPr txBox="1">
            <a:spLocks noGrp="1"/>
          </p:cNvSpPr>
          <p:nvPr>
            <p:ph type="title"/>
          </p:nvPr>
        </p:nvSpPr>
        <p:spPr>
          <a:xfrm>
            <a:off x="457194" y="255090"/>
            <a:ext cx="17145000" cy="171450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FFFFFF"/>
              </a:buClr>
              <a:buSzPts val="4800"/>
              <a:buFont typeface="Calibri"/>
              <a:buNone/>
              <a:defRPr sz="4800">
                <a:solidFill>
                  <a:srgbClr val="FFFFFF"/>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997" name="Google Shape;17997;p1566"/>
          <p:cNvSpPr txBox="1">
            <a:spLocks noGrp="1"/>
          </p:cNvSpPr>
          <p:nvPr>
            <p:ph type="body" idx="2"/>
          </p:nvPr>
        </p:nvSpPr>
        <p:spPr>
          <a:xfrm>
            <a:off x="498277" y="1430018"/>
            <a:ext cx="17145164" cy="623885"/>
          </a:xfrm>
          <a:prstGeom prst="rect">
            <a:avLst/>
          </a:prstGeom>
          <a:noFill/>
          <a:ln>
            <a:noFill/>
          </a:ln>
        </p:spPr>
        <p:txBody>
          <a:bodyPr spcFirstLastPara="1" wrap="square" lIns="91400" tIns="45700" rIns="91400" bIns="45700" anchor="t" anchorCtr="0">
            <a:normAutofit/>
          </a:bodyPr>
          <a:lstStyle>
            <a:lvl1pPr marL="457200" lvl="0" indent="-228600" algn="l">
              <a:lnSpc>
                <a:spcPct val="100000"/>
              </a:lnSpc>
              <a:spcBef>
                <a:spcPts val="1500"/>
              </a:spcBef>
              <a:spcAft>
                <a:spcPts val="0"/>
              </a:spcAft>
              <a:buSzPts val="2400"/>
              <a:buNone/>
              <a:defRPr sz="2100">
                <a:solidFill>
                  <a:srgbClr val="FFFFFF"/>
                </a:solidFill>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7998" name="Google Shape;17998;p1566"/>
          <p:cNvCxnSpPr/>
          <p:nvPr/>
        </p:nvCxnSpPr>
        <p:spPr>
          <a:xfrm>
            <a:off x="16967583" y="9670906"/>
            <a:ext cx="0" cy="401825"/>
          </a:xfrm>
          <a:prstGeom prst="straightConnector1">
            <a:avLst/>
          </a:prstGeom>
          <a:noFill/>
          <a:ln w="9525" cap="flat" cmpd="sng">
            <a:solidFill>
              <a:srgbClr val="7F7F7F"/>
            </a:solidFill>
            <a:prstDash val="solid"/>
            <a:miter lim="8000"/>
            <a:headEnd type="none" w="sm" len="sm"/>
            <a:tailEnd type="none" w="sm" len="sm"/>
          </a:ln>
        </p:spPr>
      </p:cxnSp>
      <p:sp>
        <p:nvSpPr>
          <p:cNvPr id="17999" name="Google Shape;17999;p1566"/>
          <p:cNvSpPr txBox="1">
            <a:spLocks noGrp="1"/>
          </p:cNvSpPr>
          <p:nvPr>
            <p:ph type="sldNum" idx="12"/>
          </p:nvPr>
        </p:nvSpPr>
        <p:spPr>
          <a:xfrm>
            <a:off x="16803896" y="9681797"/>
            <a:ext cx="839556" cy="478757"/>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1pPr>
            <a:lvl2pPr marL="0" marR="0" lvl="1"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2pPr>
            <a:lvl3pPr marL="0" marR="0" lvl="2"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3pPr>
            <a:lvl4pPr marL="0" marR="0" lvl="3"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4pPr>
            <a:lvl5pPr marL="0" marR="0" lvl="4"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5pPr>
            <a:lvl6pPr marL="0" marR="0" lvl="5"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6pPr>
            <a:lvl7pPr marL="0" marR="0" lvl="6"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7pPr>
            <a:lvl8pPr marL="0" marR="0" lvl="7"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8pPr>
            <a:lvl9pPr marL="0" marR="0" lvl="8"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18000" name="Google Shape;18000;p1566"/>
          <p:cNvPicPr preferRelativeResize="0"/>
          <p:nvPr/>
        </p:nvPicPr>
        <p:blipFill rotWithShape="1">
          <a:blip r:embed="rId2">
            <a:alphaModFix/>
          </a:blip>
          <a:srcRect/>
          <a:stretch/>
        </p:blipFill>
        <p:spPr>
          <a:xfrm>
            <a:off x="14394696" y="9738360"/>
            <a:ext cx="2409201" cy="343860"/>
          </a:xfrm>
          <a:prstGeom prst="rect">
            <a:avLst/>
          </a:prstGeom>
          <a:noFill/>
          <a:ln>
            <a:noFill/>
          </a:ln>
        </p:spPr>
      </p:pic>
    </p:spTree>
  </p:cSld>
  <p:clrMapOvr>
    <a:masterClrMapping/>
  </p:clrMapOvr>
</p:sldLayout>
</file>

<file path=ppt/slideLayouts/slideLayout1836.xml><?xml version="1.0" encoding="utf-8"?>
<p:sldLayout xmlns:a="http://schemas.openxmlformats.org/drawingml/2006/main" xmlns:r="http://schemas.openxmlformats.org/officeDocument/2006/relationships" xmlns:p="http://schemas.openxmlformats.org/presentationml/2006/main" matchingName="1_Cover 13">
  <p:cSld name="1_Cover 13">
    <p:spTree>
      <p:nvGrpSpPr>
        <p:cNvPr id="1" name="Shape 18001"/>
        <p:cNvGrpSpPr/>
        <p:nvPr/>
      </p:nvGrpSpPr>
      <p:grpSpPr>
        <a:xfrm>
          <a:off x="0" y="0"/>
          <a:ext cx="0" cy="0"/>
          <a:chOff x="0" y="0"/>
          <a:chExt cx="0" cy="0"/>
        </a:xfrm>
      </p:grpSpPr>
      <p:sp>
        <p:nvSpPr>
          <p:cNvPr id="18002" name="Google Shape;18002;p1567"/>
          <p:cNvSpPr/>
          <p:nvPr/>
        </p:nvSpPr>
        <p:spPr>
          <a:xfrm>
            <a:off x="1353549" y="1941625"/>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8003" name="Google Shape;18003;p1567"/>
          <p:cNvSpPr txBox="1">
            <a:spLocks noGrp="1"/>
          </p:cNvSpPr>
          <p:nvPr>
            <p:ph type="title"/>
          </p:nvPr>
        </p:nvSpPr>
        <p:spPr>
          <a:xfrm>
            <a:off x="2119958" y="2341992"/>
            <a:ext cx="7791648" cy="273951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004" name="Google Shape;18004;p1567"/>
          <p:cNvSpPr txBox="1">
            <a:spLocks noGrp="1"/>
          </p:cNvSpPr>
          <p:nvPr>
            <p:ph type="subTitle" idx="1"/>
          </p:nvPr>
        </p:nvSpPr>
        <p:spPr>
          <a:xfrm>
            <a:off x="2119958" y="5650292"/>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8005" name="Google Shape;18005;p1567"/>
          <p:cNvGrpSpPr/>
          <p:nvPr/>
        </p:nvGrpSpPr>
        <p:grpSpPr>
          <a:xfrm>
            <a:off x="0" y="7530524"/>
            <a:ext cx="18287994" cy="2756477"/>
            <a:chOff x="0" y="5020348"/>
            <a:chExt cx="12191996" cy="1837651"/>
          </a:xfrm>
        </p:grpSpPr>
        <p:sp>
          <p:nvSpPr>
            <p:cNvPr id="18006" name="Google Shape;18006;p1567"/>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8007" name="Google Shape;18007;p1567"/>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8008" name="Google Shape;18008;p1567"/>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1837.xml><?xml version="1.0" encoding="utf-8"?>
<p:sldLayout xmlns:a="http://schemas.openxmlformats.org/drawingml/2006/main" xmlns:r="http://schemas.openxmlformats.org/officeDocument/2006/relationships" xmlns:p="http://schemas.openxmlformats.org/presentationml/2006/main" matchingName="1_Divider 14">
  <p:cSld name="1_Divider 14">
    <p:spTree>
      <p:nvGrpSpPr>
        <p:cNvPr id="1" name="Shape 18009"/>
        <p:cNvGrpSpPr/>
        <p:nvPr/>
      </p:nvGrpSpPr>
      <p:grpSpPr>
        <a:xfrm>
          <a:off x="0" y="0"/>
          <a:ext cx="0" cy="0"/>
          <a:chOff x="0" y="0"/>
          <a:chExt cx="0" cy="0"/>
        </a:xfrm>
      </p:grpSpPr>
      <p:grpSp>
        <p:nvGrpSpPr>
          <p:cNvPr id="18010" name="Google Shape;18010;p1568"/>
          <p:cNvGrpSpPr/>
          <p:nvPr/>
        </p:nvGrpSpPr>
        <p:grpSpPr>
          <a:xfrm>
            <a:off x="0" y="7530524"/>
            <a:ext cx="18287994" cy="2756477"/>
            <a:chOff x="0" y="5020348"/>
            <a:chExt cx="12191996" cy="1837651"/>
          </a:xfrm>
        </p:grpSpPr>
        <p:sp>
          <p:nvSpPr>
            <p:cNvPr id="18011" name="Google Shape;18011;p1568"/>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8012" name="Google Shape;18012;p1568"/>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8013" name="Google Shape;18013;p1568"/>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8014" name="Google Shape;18014;p1568"/>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8015" name="Google Shape;18015;p1568"/>
          <p:cNvSpPr txBox="1">
            <a:spLocks noGrp="1"/>
          </p:cNvSpPr>
          <p:nvPr>
            <p:ph type="title"/>
          </p:nvPr>
        </p:nvSpPr>
        <p:spPr>
          <a:xfrm>
            <a:off x="2119958" y="1052623"/>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016" name="Google Shape;18016;p1568"/>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838.xml><?xml version="1.0" encoding="utf-8"?>
<p:sldLayout xmlns:a="http://schemas.openxmlformats.org/drawingml/2006/main" xmlns:r="http://schemas.openxmlformats.org/officeDocument/2006/relationships" xmlns:p="http://schemas.openxmlformats.org/presentationml/2006/main" matchingName="1_Photo Slide 13">
  <p:cSld name="1_Photo Slide 13">
    <p:spTree>
      <p:nvGrpSpPr>
        <p:cNvPr id="1" name="Shape 18017"/>
        <p:cNvGrpSpPr/>
        <p:nvPr/>
      </p:nvGrpSpPr>
      <p:grpSpPr>
        <a:xfrm>
          <a:off x="0" y="0"/>
          <a:ext cx="0" cy="0"/>
          <a:chOff x="0" y="0"/>
          <a:chExt cx="0" cy="0"/>
        </a:xfrm>
      </p:grpSpPr>
      <p:sp>
        <p:nvSpPr>
          <p:cNvPr id="18018" name="Google Shape;18018;p1569"/>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8019" name="Google Shape;18019;p1569"/>
          <p:cNvCxnSpPr/>
          <p:nvPr/>
        </p:nvCxnSpPr>
        <p:spPr>
          <a:xfrm>
            <a:off x="685802"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8020" name="Google Shape;18020;p1569"/>
          <p:cNvGrpSpPr/>
          <p:nvPr/>
        </p:nvGrpSpPr>
        <p:grpSpPr>
          <a:xfrm>
            <a:off x="2" y="8069138"/>
            <a:ext cx="4211045" cy="1130843"/>
            <a:chOff x="0" y="5379424"/>
            <a:chExt cx="2807363" cy="753895"/>
          </a:xfrm>
        </p:grpSpPr>
        <p:sp>
          <p:nvSpPr>
            <p:cNvPr id="18021" name="Google Shape;18021;p1569"/>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8022" name="Google Shape;18022;p1569"/>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grpSp>
      <p:pic>
        <p:nvPicPr>
          <p:cNvPr id="18023" name="Google Shape;18023;p1569"/>
          <p:cNvPicPr preferRelativeResize="0"/>
          <p:nvPr/>
        </p:nvPicPr>
        <p:blipFill rotWithShape="1">
          <a:blip r:embed="rId2">
            <a:alphaModFix/>
          </a:blip>
          <a:srcRect/>
          <a:stretch/>
        </p:blipFill>
        <p:spPr>
          <a:xfrm>
            <a:off x="770018" y="6578303"/>
            <a:ext cx="3037970" cy="1367910"/>
          </a:xfrm>
          <a:prstGeom prst="rect">
            <a:avLst/>
          </a:prstGeom>
          <a:noFill/>
          <a:ln>
            <a:noFill/>
          </a:ln>
        </p:spPr>
      </p:pic>
    </p:spTree>
  </p:cSld>
  <p:clrMapOvr>
    <a:masterClrMapping/>
  </p:clrMapOvr>
</p:sldLayout>
</file>

<file path=ppt/slideLayouts/slideLayout1839.xml><?xml version="1.0" encoding="utf-8"?>
<p:sldLayout xmlns:a="http://schemas.openxmlformats.org/drawingml/2006/main" xmlns:r="http://schemas.openxmlformats.org/officeDocument/2006/relationships" xmlns:p="http://schemas.openxmlformats.org/presentationml/2006/main" matchingName="Blank 10">
  <p:cSld name="Blank 10">
    <p:spTree>
      <p:nvGrpSpPr>
        <p:cNvPr id="1" name="Shape 18024"/>
        <p:cNvGrpSpPr/>
        <p:nvPr/>
      </p:nvGrpSpPr>
      <p:grpSpPr>
        <a:xfrm>
          <a:off x="0" y="0"/>
          <a:ext cx="0" cy="0"/>
          <a:chOff x="0" y="0"/>
          <a:chExt cx="0" cy="0"/>
        </a:xfrm>
      </p:grpSpPr>
      <p:sp>
        <p:nvSpPr>
          <p:cNvPr id="18025" name="Google Shape;18025;p1570"/>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026" name="Google Shape;18026;p1570"/>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027" name="Google Shape;18027;p1570"/>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8028" name="Google Shape;18028;p1570"/>
          <p:cNvGrpSpPr/>
          <p:nvPr/>
        </p:nvGrpSpPr>
        <p:grpSpPr>
          <a:xfrm>
            <a:off x="10787318" y="0"/>
            <a:ext cx="7500690" cy="2138982"/>
            <a:chOff x="7191545" y="0"/>
            <a:chExt cx="5000460" cy="1425988"/>
          </a:xfrm>
        </p:grpSpPr>
        <p:pic>
          <p:nvPicPr>
            <p:cNvPr id="18029" name="Google Shape;18029;p157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030" name="Google Shape;18030;p1570"/>
            <p:cNvGrpSpPr/>
            <p:nvPr/>
          </p:nvGrpSpPr>
          <p:grpSpPr>
            <a:xfrm>
              <a:off x="7191545" y="0"/>
              <a:ext cx="5000460" cy="1425988"/>
              <a:chOff x="7191545" y="0"/>
              <a:chExt cx="5000460" cy="1425988"/>
            </a:xfrm>
          </p:grpSpPr>
          <p:sp>
            <p:nvSpPr>
              <p:cNvPr id="18031" name="Google Shape;18031;p157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032" name="Google Shape;18032;p157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Tree>
  </p:cSld>
  <p:clrMapOvr>
    <a:masterClrMapping/>
  </p:clrMapOvr>
</p:sldLayout>
</file>

<file path=ppt/slideLayouts/slideLayout1840.xml><?xml version="1.0" encoding="utf-8"?>
<p:sldLayout xmlns:a="http://schemas.openxmlformats.org/drawingml/2006/main" xmlns:r="http://schemas.openxmlformats.org/officeDocument/2006/relationships" xmlns:p="http://schemas.openxmlformats.org/presentationml/2006/main" matchingName="Quotation 18">
  <p:cSld name="Quotation 18">
    <p:spTree>
      <p:nvGrpSpPr>
        <p:cNvPr id="1" name="Shape 18033"/>
        <p:cNvGrpSpPr/>
        <p:nvPr/>
      </p:nvGrpSpPr>
      <p:grpSpPr>
        <a:xfrm>
          <a:off x="0" y="0"/>
          <a:ext cx="0" cy="0"/>
          <a:chOff x="0" y="0"/>
          <a:chExt cx="0" cy="0"/>
        </a:xfrm>
      </p:grpSpPr>
      <p:sp>
        <p:nvSpPr>
          <p:cNvPr id="18034" name="Google Shape;18034;p1571"/>
          <p:cNvSpPr/>
          <p:nvPr/>
        </p:nvSpPr>
        <p:spPr>
          <a:xfrm>
            <a:off x="2141040" y="2081802"/>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8035" name="Google Shape;18035;p1571"/>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036" name="Google Shape;18036;p1571"/>
          <p:cNvSpPr txBox="1">
            <a:spLocks noGrp="1"/>
          </p:cNvSpPr>
          <p:nvPr>
            <p:ph type="body" idx="1"/>
          </p:nvPr>
        </p:nvSpPr>
        <p:spPr>
          <a:xfrm>
            <a:off x="2141040" y="7511185"/>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037" name="Google Shape;18037;p1571"/>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038" name="Google Shape;18038;p1571"/>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039" name="Google Shape;18039;p1571"/>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8040" name="Google Shape;18040;p1571"/>
          <p:cNvGrpSpPr/>
          <p:nvPr/>
        </p:nvGrpSpPr>
        <p:grpSpPr>
          <a:xfrm>
            <a:off x="10787318" y="0"/>
            <a:ext cx="7500690" cy="2138982"/>
            <a:chOff x="7191545" y="0"/>
            <a:chExt cx="5000460" cy="1425988"/>
          </a:xfrm>
        </p:grpSpPr>
        <p:pic>
          <p:nvPicPr>
            <p:cNvPr id="18041" name="Google Shape;18041;p1571"/>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042" name="Google Shape;18042;p1571"/>
            <p:cNvGrpSpPr/>
            <p:nvPr/>
          </p:nvGrpSpPr>
          <p:grpSpPr>
            <a:xfrm>
              <a:off x="7191545" y="0"/>
              <a:ext cx="5000460" cy="1425988"/>
              <a:chOff x="7191545" y="0"/>
              <a:chExt cx="5000460" cy="1425988"/>
            </a:xfrm>
          </p:grpSpPr>
          <p:sp>
            <p:nvSpPr>
              <p:cNvPr id="18043" name="Google Shape;18043;p1571"/>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044" name="Google Shape;18044;p1571"/>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8045" name="Google Shape;18045;p1571" descr="Open quotation mark with solid fill"/>
          <p:cNvPicPr preferRelativeResize="0"/>
          <p:nvPr/>
        </p:nvPicPr>
        <p:blipFill rotWithShape="1">
          <a:blip r:embed="rId3">
            <a:alphaModFix/>
          </a:blip>
          <a:srcRect/>
          <a:stretch/>
        </p:blipFill>
        <p:spPr>
          <a:xfrm>
            <a:off x="167269" y="204795"/>
            <a:ext cx="3055142" cy="3055142"/>
          </a:xfrm>
          <a:prstGeom prst="rect">
            <a:avLst/>
          </a:prstGeom>
          <a:noFill/>
          <a:ln>
            <a:noFill/>
          </a:ln>
        </p:spPr>
      </p:pic>
    </p:spTree>
  </p:cSld>
  <p:clrMapOvr>
    <a:masterClrMapping/>
  </p:clrMapOvr>
</p:sldLayout>
</file>

<file path=ppt/slideLayouts/slideLayout1841.xml><?xml version="1.0" encoding="utf-8"?>
<p:sldLayout xmlns:a="http://schemas.openxmlformats.org/drawingml/2006/main" xmlns:r="http://schemas.openxmlformats.org/officeDocument/2006/relationships" xmlns:p="http://schemas.openxmlformats.org/presentationml/2006/main" matchingName="Two Content 12">
  <p:cSld name="Two Content 12">
    <p:spTree>
      <p:nvGrpSpPr>
        <p:cNvPr id="1" name="Shape 18046"/>
        <p:cNvGrpSpPr/>
        <p:nvPr/>
      </p:nvGrpSpPr>
      <p:grpSpPr>
        <a:xfrm>
          <a:off x="0" y="0"/>
          <a:ext cx="0" cy="0"/>
          <a:chOff x="0" y="0"/>
          <a:chExt cx="0" cy="0"/>
        </a:xfrm>
      </p:grpSpPr>
      <p:sp>
        <p:nvSpPr>
          <p:cNvPr id="18047" name="Google Shape;18047;p1572"/>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048" name="Google Shape;18048;p1572"/>
          <p:cNvSpPr txBox="1">
            <a:spLocks noGrp="1"/>
          </p:cNvSpPr>
          <p:nvPr>
            <p:ph type="body" idx="1"/>
          </p:nvPr>
        </p:nvSpPr>
        <p:spPr>
          <a:xfrm>
            <a:off x="914407"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8049" name="Google Shape;18049;p1572"/>
          <p:cNvGrpSpPr/>
          <p:nvPr/>
        </p:nvGrpSpPr>
        <p:grpSpPr>
          <a:xfrm>
            <a:off x="10787318" y="0"/>
            <a:ext cx="7500690" cy="2138982"/>
            <a:chOff x="7191545" y="0"/>
            <a:chExt cx="5000460" cy="1425988"/>
          </a:xfrm>
        </p:grpSpPr>
        <p:pic>
          <p:nvPicPr>
            <p:cNvPr id="18050" name="Google Shape;18050;p157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051" name="Google Shape;18051;p1572"/>
            <p:cNvGrpSpPr/>
            <p:nvPr/>
          </p:nvGrpSpPr>
          <p:grpSpPr>
            <a:xfrm>
              <a:off x="7191545" y="0"/>
              <a:ext cx="5000460" cy="1425988"/>
              <a:chOff x="7191545" y="0"/>
              <a:chExt cx="5000460" cy="1425988"/>
            </a:xfrm>
          </p:grpSpPr>
          <p:sp>
            <p:nvSpPr>
              <p:cNvPr id="18052" name="Google Shape;18052;p157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053" name="Google Shape;18053;p157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8054" name="Google Shape;18054;p1572"/>
          <p:cNvSpPr txBox="1">
            <a:spLocks noGrp="1"/>
          </p:cNvSpPr>
          <p:nvPr>
            <p:ph type="body" idx="2"/>
          </p:nvPr>
        </p:nvSpPr>
        <p:spPr>
          <a:xfrm>
            <a:off x="9258302"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055" name="Google Shape;18055;p1572"/>
          <p:cNvSpPr txBox="1">
            <a:spLocks noGrp="1"/>
          </p:cNvSpPr>
          <p:nvPr>
            <p:ph type="sldNum" idx="12"/>
          </p:nvPr>
        </p:nvSpPr>
        <p:spPr>
          <a:xfrm>
            <a:off x="13258790"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056" name="Google Shape;18056;p1572"/>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057" name="Google Shape;18057;p1572"/>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842.xml><?xml version="1.0" encoding="utf-8"?>
<p:sldLayout xmlns:a="http://schemas.openxmlformats.org/drawingml/2006/main" xmlns:r="http://schemas.openxmlformats.org/officeDocument/2006/relationships" xmlns:p="http://schemas.openxmlformats.org/presentationml/2006/main" matchingName="Comparison 11">
  <p:cSld name="Comparison 11">
    <p:spTree>
      <p:nvGrpSpPr>
        <p:cNvPr id="1" name="Shape 18058"/>
        <p:cNvGrpSpPr/>
        <p:nvPr/>
      </p:nvGrpSpPr>
      <p:grpSpPr>
        <a:xfrm>
          <a:off x="0" y="0"/>
          <a:ext cx="0" cy="0"/>
          <a:chOff x="0" y="0"/>
          <a:chExt cx="0" cy="0"/>
        </a:xfrm>
      </p:grpSpPr>
      <p:grpSp>
        <p:nvGrpSpPr>
          <p:cNvPr id="18059" name="Google Shape;18059;p1573"/>
          <p:cNvGrpSpPr/>
          <p:nvPr/>
        </p:nvGrpSpPr>
        <p:grpSpPr>
          <a:xfrm>
            <a:off x="10787318" y="0"/>
            <a:ext cx="7500690" cy="2138982"/>
            <a:chOff x="7191545" y="0"/>
            <a:chExt cx="5000460" cy="1425988"/>
          </a:xfrm>
        </p:grpSpPr>
        <p:pic>
          <p:nvPicPr>
            <p:cNvPr id="18060" name="Google Shape;18060;p1573"/>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061" name="Google Shape;18061;p1573"/>
            <p:cNvGrpSpPr/>
            <p:nvPr/>
          </p:nvGrpSpPr>
          <p:grpSpPr>
            <a:xfrm>
              <a:off x="7191545" y="0"/>
              <a:ext cx="5000460" cy="1425988"/>
              <a:chOff x="7191545" y="0"/>
              <a:chExt cx="5000460" cy="1425988"/>
            </a:xfrm>
          </p:grpSpPr>
          <p:sp>
            <p:nvSpPr>
              <p:cNvPr id="18062" name="Google Shape;18062;p1573"/>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063" name="Google Shape;18063;p1573"/>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8064" name="Google Shape;18064;p1573"/>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065" name="Google Shape;18065;p1573"/>
          <p:cNvSpPr txBox="1">
            <a:spLocks noGrp="1"/>
          </p:cNvSpPr>
          <p:nvPr>
            <p:ph type="body" idx="1"/>
          </p:nvPr>
        </p:nvSpPr>
        <p:spPr>
          <a:xfrm>
            <a:off x="914406" y="2521740"/>
            <a:ext cx="8081960"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066" name="Google Shape;18066;p1573"/>
          <p:cNvSpPr txBox="1">
            <a:spLocks noGrp="1"/>
          </p:cNvSpPr>
          <p:nvPr>
            <p:ph type="body" idx="2"/>
          </p:nvPr>
        </p:nvSpPr>
        <p:spPr>
          <a:xfrm>
            <a:off x="914406" y="3757609"/>
            <a:ext cx="8081960" cy="5526875"/>
          </a:xfrm>
          <a:prstGeom prst="rect">
            <a:avLst/>
          </a:prstGeom>
          <a:solidFill>
            <a:srgbClr val="F3F6FB"/>
          </a:solidFill>
          <a:ln>
            <a:noFill/>
          </a:ln>
        </p:spPr>
        <p:txBody>
          <a:bodyPr spcFirstLastPara="1" wrap="square" lIns="182850" tIns="0" rIns="182850" bIns="0" anchor="t" anchorCtr="0">
            <a:norm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067" name="Google Shape;18067;p1573"/>
          <p:cNvSpPr txBox="1">
            <a:spLocks noGrp="1"/>
          </p:cNvSpPr>
          <p:nvPr>
            <p:ph type="body" idx="3"/>
          </p:nvPr>
        </p:nvSpPr>
        <p:spPr>
          <a:xfrm>
            <a:off x="9258302" y="2521740"/>
            <a:ext cx="8115305"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068" name="Google Shape;18068;p1573"/>
          <p:cNvSpPr txBox="1">
            <a:spLocks noGrp="1"/>
          </p:cNvSpPr>
          <p:nvPr>
            <p:ph type="body" idx="4"/>
          </p:nvPr>
        </p:nvSpPr>
        <p:spPr>
          <a:xfrm>
            <a:off x="9258302" y="3757609"/>
            <a:ext cx="8115305" cy="5526875"/>
          </a:xfrm>
          <a:prstGeom prst="rect">
            <a:avLst/>
          </a:prstGeom>
          <a:solidFill>
            <a:srgbClr val="F3F6FB"/>
          </a:solidFill>
          <a:ln>
            <a:noFill/>
          </a:ln>
        </p:spPr>
        <p:txBody>
          <a:bodyPr spcFirstLastPara="1" wrap="square" lIns="182850" tIns="0" rIns="182850" bIns="0" anchor="t" anchorCtr="0">
            <a:no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069" name="Google Shape;18069;p1573"/>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070" name="Google Shape;18070;p1573"/>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071" name="Google Shape;18071;p1573"/>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843.xml><?xml version="1.0" encoding="utf-8"?>
<p:sldLayout xmlns:a="http://schemas.openxmlformats.org/drawingml/2006/main" xmlns:r="http://schemas.openxmlformats.org/officeDocument/2006/relationships" xmlns:p="http://schemas.openxmlformats.org/presentationml/2006/main" matchingName="Title Only 11">
  <p:cSld name="Title Only 11">
    <p:spTree>
      <p:nvGrpSpPr>
        <p:cNvPr id="1" name="Shape 18072"/>
        <p:cNvGrpSpPr/>
        <p:nvPr/>
      </p:nvGrpSpPr>
      <p:grpSpPr>
        <a:xfrm>
          <a:off x="0" y="0"/>
          <a:ext cx="0" cy="0"/>
          <a:chOff x="0" y="0"/>
          <a:chExt cx="0" cy="0"/>
        </a:xfrm>
      </p:grpSpPr>
      <p:grpSp>
        <p:nvGrpSpPr>
          <p:cNvPr id="18073" name="Google Shape;18073;p1574"/>
          <p:cNvGrpSpPr/>
          <p:nvPr/>
        </p:nvGrpSpPr>
        <p:grpSpPr>
          <a:xfrm>
            <a:off x="10787318" y="0"/>
            <a:ext cx="7500690" cy="2138982"/>
            <a:chOff x="7191545" y="0"/>
            <a:chExt cx="5000460" cy="1425988"/>
          </a:xfrm>
        </p:grpSpPr>
        <p:pic>
          <p:nvPicPr>
            <p:cNvPr id="18074" name="Google Shape;18074;p1574"/>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075" name="Google Shape;18075;p1574"/>
            <p:cNvGrpSpPr/>
            <p:nvPr/>
          </p:nvGrpSpPr>
          <p:grpSpPr>
            <a:xfrm>
              <a:off x="7191545" y="0"/>
              <a:ext cx="5000460" cy="1425988"/>
              <a:chOff x="7191545" y="0"/>
              <a:chExt cx="5000460" cy="1425988"/>
            </a:xfrm>
          </p:grpSpPr>
          <p:sp>
            <p:nvSpPr>
              <p:cNvPr id="18076" name="Google Shape;18076;p1574"/>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077" name="Google Shape;18077;p1574"/>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8078" name="Google Shape;18078;p1574"/>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079" name="Google Shape;18079;p1574"/>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080" name="Google Shape;18080;p1574"/>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081" name="Google Shape;18081;p1574"/>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844.xml><?xml version="1.0" encoding="utf-8"?>
<p:sldLayout xmlns:a="http://schemas.openxmlformats.org/drawingml/2006/main" xmlns:r="http://schemas.openxmlformats.org/officeDocument/2006/relationships" xmlns:p="http://schemas.openxmlformats.org/presentationml/2006/main" matchingName="End 12">
  <p:cSld name="End 12">
    <p:spTree>
      <p:nvGrpSpPr>
        <p:cNvPr id="1" name="Shape 18082"/>
        <p:cNvGrpSpPr/>
        <p:nvPr/>
      </p:nvGrpSpPr>
      <p:grpSpPr>
        <a:xfrm>
          <a:off x="0" y="0"/>
          <a:ext cx="0" cy="0"/>
          <a:chOff x="0" y="0"/>
          <a:chExt cx="0" cy="0"/>
        </a:xfrm>
      </p:grpSpPr>
      <p:grpSp>
        <p:nvGrpSpPr>
          <p:cNvPr id="18083" name="Google Shape;18083;p1575"/>
          <p:cNvGrpSpPr/>
          <p:nvPr/>
        </p:nvGrpSpPr>
        <p:grpSpPr>
          <a:xfrm>
            <a:off x="0" y="0"/>
            <a:ext cx="18287994" cy="3223245"/>
            <a:chOff x="0" y="0"/>
            <a:chExt cx="12191996" cy="2148830"/>
          </a:xfrm>
        </p:grpSpPr>
        <p:sp>
          <p:nvSpPr>
            <p:cNvPr id="18084" name="Google Shape;18084;p1575"/>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085" name="Google Shape;18085;p1575"/>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sp>
        <p:nvSpPr>
          <p:cNvPr id="18086" name="Google Shape;18086;p1575"/>
          <p:cNvSpPr/>
          <p:nvPr/>
        </p:nvSpPr>
        <p:spPr>
          <a:xfrm>
            <a:off x="1353549" y="2276542"/>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8087" name="Google Shape;18087;p1575"/>
          <p:cNvSpPr txBox="1">
            <a:spLocks noGrp="1"/>
          </p:cNvSpPr>
          <p:nvPr>
            <p:ph type="body" idx="1"/>
          </p:nvPr>
        </p:nvSpPr>
        <p:spPr>
          <a:xfrm>
            <a:off x="1828796" y="5143502"/>
            <a:ext cx="8373974" cy="2120342"/>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088" name="Google Shape;18088;p1575"/>
          <p:cNvSpPr txBox="1">
            <a:spLocks noGrp="1"/>
          </p:cNvSpPr>
          <p:nvPr>
            <p:ph type="title"/>
          </p:nvPr>
        </p:nvSpPr>
        <p:spPr>
          <a:xfrm>
            <a:off x="1828796" y="2831229"/>
            <a:ext cx="8373974" cy="161739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8089" name="Google Shape;18089;p1575"/>
          <p:cNvPicPr preferRelativeResize="0"/>
          <p:nvPr/>
        </p:nvPicPr>
        <p:blipFill rotWithShape="1">
          <a:blip r:embed="rId2">
            <a:alphaModFix/>
          </a:blip>
          <a:srcRect/>
          <a:stretch/>
        </p:blipFill>
        <p:spPr>
          <a:xfrm>
            <a:off x="1353549" y="342557"/>
            <a:ext cx="3037970" cy="1367910"/>
          </a:xfrm>
          <a:prstGeom prst="rect">
            <a:avLst/>
          </a:prstGeom>
          <a:noFill/>
          <a:ln>
            <a:noFill/>
          </a:ln>
        </p:spPr>
      </p:pic>
    </p:spTree>
  </p:cSld>
  <p:clrMapOvr>
    <a:masterClrMapping/>
  </p:clrMapOvr>
</p:sldLayout>
</file>

<file path=ppt/slideLayouts/slideLayout1845.xml><?xml version="1.0" encoding="utf-8"?>
<p:sldLayout xmlns:a="http://schemas.openxmlformats.org/drawingml/2006/main" xmlns:r="http://schemas.openxmlformats.org/officeDocument/2006/relationships" xmlns:p="http://schemas.openxmlformats.org/presentationml/2006/main" matchingName="Blank 11">
  <p:cSld name="Blank 11">
    <p:spTree>
      <p:nvGrpSpPr>
        <p:cNvPr id="1" name="Shape 18090"/>
        <p:cNvGrpSpPr/>
        <p:nvPr/>
      </p:nvGrpSpPr>
      <p:grpSpPr>
        <a:xfrm>
          <a:off x="0" y="0"/>
          <a:ext cx="0" cy="0"/>
          <a:chOff x="0" y="0"/>
          <a:chExt cx="0" cy="0"/>
        </a:xfrm>
      </p:grpSpPr>
      <p:sp>
        <p:nvSpPr>
          <p:cNvPr id="18091" name="Google Shape;18091;p1576"/>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092" name="Google Shape;18092;p1576"/>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093" name="Google Shape;18093;p1576"/>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8094" name="Google Shape;18094;p1576"/>
          <p:cNvGrpSpPr/>
          <p:nvPr/>
        </p:nvGrpSpPr>
        <p:grpSpPr>
          <a:xfrm>
            <a:off x="10787318" y="0"/>
            <a:ext cx="7500690" cy="2138982"/>
            <a:chOff x="7191545" y="0"/>
            <a:chExt cx="5000460" cy="1425988"/>
          </a:xfrm>
        </p:grpSpPr>
        <p:pic>
          <p:nvPicPr>
            <p:cNvPr id="18095" name="Google Shape;18095;p1576"/>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096" name="Google Shape;18096;p1576"/>
            <p:cNvGrpSpPr/>
            <p:nvPr/>
          </p:nvGrpSpPr>
          <p:grpSpPr>
            <a:xfrm>
              <a:off x="7191545" y="0"/>
              <a:ext cx="5000460" cy="1425988"/>
              <a:chOff x="7191545" y="0"/>
              <a:chExt cx="5000460" cy="1425988"/>
            </a:xfrm>
          </p:grpSpPr>
          <p:sp>
            <p:nvSpPr>
              <p:cNvPr id="18097" name="Google Shape;18097;p1576"/>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098" name="Google Shape;18098;p1576"/>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Tree>
  </p:cSld>
  <p:clrMapOvr>
    <a:masterClrMapping/>
  </p:clrMapOvr>
</p:sldLayout>
</file>

<file path=ppt/slideLayouts/slideLayout1846.xml><?xml version="1.0" encoding="utf-8"?>
<p:sldLayout xmlns:a="http://schemas.openxmlformats.org/drawingml/2006/main" xmlns:r="http://schemas.openxmlformats.org/officeDocument/2006/relationships" xmlns:p="http://schemas.openxmlformats.org/presentationml/2006/main" matchingName="6_Quotation 2">
  <p:cSld name="6_Quotation 2">
    <p:spTree>
      <p:nvGrpSpPr>
        <p:cNvPr id="1" name="Shape 18099"/>
        <p:cNvGrpSpPr/>
        <p:nvPr/>
      </p:nvGrpSpPr>
      <p:grpSpPr>
        <a:xfrm>
          <a:off x="0" y="0"/>
          <a:ext cx="0" cy="0"/>
          <a:chOff x="0" y="0"/>
          <a:chExt cx="0" cy="0"/>
        </a:xfrm>
      </p:grpSpPr>
      <p:sp>
        <p:nvSpPr>
          <p:cNvPr id="18100" name="Google Shape;18100;p1577"/>
          <p:cNvSpPr/>
          <p:nvPr/>
        </p:nvSpPr>
        <p:spPr>
          <a:xfrm>
            <a:off x="2141040" y="2081802"/>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8101" name="Google Shape;18101;p1577"/>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102" name="Google Shape;18102;p1577"/>
          <p:cNvSpPr txBox="1">
            <a:spLocks noGrp="1"/>
          </p:cNvSpPr>
          <p:nvPr>
            <p:ph type="body" idx="1"/>
          </p:nvPr>
        </p:nvSpPr>
        <p:spPr>
          <a:xfrm>
            <a:off x="2141040" y="7511185"/>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103" name="Google Shape;18103;p1577"/>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104" name="Google Shape;18104;p1577"/>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105" name="Google Shape;18105;p1577"/>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8106" name="Google Shape;18106;p1577"/>
          <p:cNvGrpSpPr/>
          <p:nvPr/>
        </p:nvGrpSpPr>
        <p:grpSpPr>
          <a:xfrm>
            <a:off x="10787318" y="0"/>
            <a:ext cx="7500690" cy="2138982"/>
            <a:chOff x="7191545" y="0"/>
            <a:chExt cx="5000460" cy="1425988"/>
          </a:xfrm>
        </p:grpSpPr>
        <p:pic>
          <p:nvPicPr>
            <p:cNvPr id="18107" name="Google Shape;18107;p1577"/>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108" name="Google Shape;18108;p1577"/>
            <p:cNvGrpSpPr/>
            <p:nvPr/>
          </p:nvGrpSpPr>
          <p:grpSpPr>
            <a:xfrm>
              <a:off x="7191545" y="0"/>
              <a:ext cx="5000460" cy="1425988"/>
              <a:chOff x="7191545" y="0"/>
              <a:chExt cx="5000460" cy="1425988"/>
            </a:xfrm>
          </p:grpSpPr>
          <p:sp>
            <p:nvSpPr>
              <p:cNvPr id="18109" name="Google Shape;18109;p1577"/>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110" name="Google Shape;18110;p1577"/>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8111" name="Google Shape;18111;p1577" descr="Open quotation mark with solid fill"/>
          <p:cNvPicPr preferRelativeResize="0"/>
          <p:nvPr/>
        </p:nvPicPr>
        <p:blipFill rotWithShape="1">
          <a:blip r:embed="rId3">
            <a:alphaModFix/>
          </a:blip>
          <a:srcRect/>
          <a:stretch/>
        </p:blipFill>
        <p:spPr>
          <a:xfrm>
            <a:off x="167269" y="204795"/>
            <a:ext cx="3055142" cy="3055142"/>
          </a:xfrm>
          <a:prstGeom prst="rect">
            <a:avLst/>
          </a:prstGeom>
          <a:noFill/>
          <a:ln>
            <a:noFill/>
          </a:ln>
        </p:spPr>
      </p:pic>
    </p:spTree>
  </p:cSld>
  <p:clrMapOvr>
    <a:masterClrMapping/>
  </p:clrMapOvr>
</p:sldLayout>
</file>

<file path=ppt/slideLayouts/slideLayout1847.xml><?xml version="1.0" encoding="utf-8"?>
<p:sldLayout xmlns:a="http://schemas.openxmlformats.org/drawingml/2006/main" xmlns:r="http://schemas.openxmlformats.org/officeDocument/2006/relationships" xmlns:p="http://schemas.openxmlformats.org/presentationml/2006/main" matchingName="Cover B 3">
  <p:cSld name="Cover B 3">
    <p:spTree>
      <p:nvGrpSpPr>
        <p:cNvPr id="1" name="Shape 18112"/>
        <p:cNvGrpSpPr/>
        <p:nvPr/>
      </p:nvGrpSpPr>
      <p:grpSpPr>
        <a:xfrm>
          <a:off x="0" y="0"/>
          <a:ext cx="0" cy="0"/>
          <a:chOff x="0" y="0"/>
          <a:chExt cx="0" cy="0"/>
        </a:xfrm>
      </p:grpSpPr>
      <p:sp>
        <p:nvSpPr>
          <p:cNvPr id="18113" name="Google Shape;18113;p1578"/>
          <p:cNvSpPr txBox="1">
            <a:spLocks noGrp="1"/>
          </p:cNvSpPr>
          <p:nvPr>
            <p:ph type="title"/>
          </p:nvPr>
        </p:nvSpPr>
        <p:spPr>
          <a:xfrm>
            <a:off x="770016" y="3950304"/>
            <a:ext cx="7791648" cy="3581397"/>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114" name="Google Shape;18114;p1578"/>
          <p:cNvSpPr txBox="1">
            <a:spLocks noGrp="1"/>
          </p:cNvSpPr>
          <p:nvPr>
            <p:ph type="subTitle" idx="1"/>
          </p:nvPr>
        </p:nvSpPr>
        <p:spPr>
          <a:xfrm>
            <a:off x="770016" y="8100491"/>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8115" name="Google Shape;18115;p1578"/>
          <p:cNvGrpSpPr/>
          <p:nvPr/>
        </p:nvGrpSpPr>
        <p:grpSpPr>
          <a:xfrm>
            <a:off x="0" y="0"/>
            <a:ext cx="9628083" cy="2264730"/>
            <a:chOff x="0" y="0"/>
            <a:chExt cx="6418722" cy="1509820"/>
          </a:xfrm>
        </p:grpSpPr>
        <p:sp>
          <p:nvSpPr>
            <p:cNvPr id="18116" name="Google Shape;18116;p1578"/>
            <p:cNvSpPr/>
            <p:nvPr/>
          </p:nvSpPr>
          <p:spPr>
            <a:xfrm flipH="1">
              <a:off x="0" y="0"/>
              <a:ext cx="6418722" cy="1509820"/>
            </a:xfrm>
            <a:custGeom>
              <a:avLst/>
              <a:gdLst/>
              <a:ahLst/>
              <a:cxnLst/>
              <a:rect l="l" t="t" r="r" b="b"/>
              <a:pathLst>
                <a:path w="4669459" h="1098357" extrusionOk="0">
                  <a:moveTo>
                    <a:pt x="0" y="0"/>
                  </a:moveTo>
                  <a:lnTo>
                    <a:pt x="393099" y="0"/>
                  </a:lnTo>
                  <a:lnTo>
                    <a:pt x="485580" y="28411"/>
                  </a:lnTo>
                  <a:cubicBezTo>
                    <a:pt x="1068094" y="214503"/>
                    <a:pt x="1643165" y="412971"/>
                    <a:pt x="2241464" y="572540"/>
                  </a:cubicBezTo>
                  <a:cubicBezTo>
                    <a:pt x="3009808" y="777487"/>
                    <a:pt x="3848273" y="856360"/>
                    <a:pt x="4645823" y="731027"/>
                  </a:cubicBezTo>
                  <a:lnTo>
                    <a:pt x="4669459" y="726784"/>
                  </a:lnTo>
                  <a:lnTo>
                    <a:pt x="4669459" y="1079503"/>
                  </a:lnTo>
                  <a:lnTo>
                    <a:pt x="4627787" y="1083679"/>
                  </a:lnTo>
                  <a:cubicBezTo>
                    <a:pt x="3105555" y="1189027"/>
                    <a:pt x="1909512" y="709765"/>
                    <a:pt x="568062" y="207626"/>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117" name="Google Shape;18117;p1578"/>
            <p:cNvSpPr/>
            <p:nvPr/>
          </p:nvSpPr>
          <p:spPr>
            <a:xfrm flipH="1">
              <a:off x="0" y="0"/>
              <a:ext cx="6244227" cy="1352022"/>
            </a:xfrm>
            <a:custGeom>
              <a:avLst/>
              <a:gdLst/>
              <a:ahLst/>
              <a:cxnLst/>
              <a:rect l="l" t="t" r="r" b="b"/>
              <a:pathLst>
                <a:path w="4542519" h="983565" extrusionOk="0">
                  <a:moveTo>
                    <a:pt x="0" y="0"/>
                  </a:moveTo>
                  <a:lnTo>
                    <a:pt x="4542519" y="0"/>
                  </a:lnTo>
                  <a:lnTo>
                    <a:pt x="4542519" y="957397"/>
                  </a:lnTo>
                  <a:lnTo>
                    <a:pt x="4542518" y="957403"/>
                  </a:lnTo>
                  <a:lnTo>
                    <a:pt x="4510552" y="961138"/>
                  </a:lnTo>
                  <a:cubicBezTo>
                    <a:pt x="2991282" y="1091409"/>
                    <a:pt x="1788278" y="632191"/>
                    <a:pt x="439600" y="152515"/>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pic>
        <p:nvPicPr>
          <p:cNvPr id="18118" name="Google Shape;18118;p1578"/>
          <p:cNvPicPr preferRelativeResize="0"/>
          <p:nvPr/>
        </p:nvPicPr>
        <p:blipFill rotWithShape="1">
          <a:blip r:embed="rId2">
            <a:alphaModFix/>
          </a:blip>
          <a:srcRect/>
          <a:stretch/>
        </p:blipFill>
        <p:spPr>
          <a:xfrm>
            <a:off x="770018" y="204794"/>
            <a:ext cx="2917805" cy="1319958"/>
          </a:xfrm>
          <a:prstGeom prst="rect">
            <a:avLst/>
          </a:prstGeom>
          <a:noFill/>
          <a:ln>
            <a:noFill/>
          </a:ln>
        </p:spPr>
      </p:pic>
    </p:spTree>
  </p:cSld>
  <p:clrMapOvr>
    <a:masterClrMapping/>
  </p:clrMapOvr>
</p:sldLayout>
</file>

<file path=ppt/slideLayouts/slideLayout1848.xml><?xml version="1.0" encoding="utf-8"?>
<p:sldLayout xmlns:a="http://schemas.openxmlformats.org/drawingml/2006/main" xmlns:r="http://schemas.openxmlformats.org/officeDocument/2006/relationships" xmlns:p="http://schemas.openxmlformats.org/presentationml/2006/main" matchingName="Cover 14">
  <p:cSld name="Cover 14">
    <p:spTree>
      <p:nvGrpSpPr>
        <p:cNvPr id="1" name="Shape 18119"/>
        <p:cNvGrpSpPr/>
        <p:nvPr/>
      </p:nvGrpSpPr>
      <p:grpSpPr>
        <a:xfrm>
          <a:off x="0" y="0"/>
          <a:ext cx="0" cy="0"/>
          <a:chOff x="0" y="0"/>
          <a:chExt cx="0" cy="0"/>
        </a:xfrm>
      </p:grpSpPr>
      <p:sp>
        <p:nvSpPr>
          <p:cNvPr id="18120" name="Google Shape;18120;p1579"/>
          <p:cNvSpPr/>
          <p:nvPr/>
        </p:nvSpPr>
        <p:spPr>
          <a:xfrm>
            <a:off x="1353549" y="1941625"/>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8121" name="Google Shape;18121;p1579"/>
          <p:cNvSpPr txBox="1">
            <a:spLocks noGrp="1"/>
          </p:cNvSpPr>
          <p:nvPr>
            <p:ph type="title"/>
          </p:nvPr>
        </p:nvSpPr>
        <p:spPr>
          <a:xfrm>
            <a:off x="2119958" y="2341992"/>
            <a:ext cx="7791648" cy="273951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122" name="Google Shape;18122;p1579"/>
          <p:cNvSpPr txBox="1">
            <a:spLocks noGrp="1"/>
          </p:cNvSpPr>
          <p:nvPr>
            <p:ph type="subTitle" idx="1"/>
          </p:nvPr>
        </p:nvSpPr>
        <p:spPr>
          <a:xfrm>
            <a:off x="2119958" y="5650292"/>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8123" name="Google Shape;18123;p1579"/>
          <p:cNvGrpSpPr/>
          <p:nvPr/>
        </p:nvGrpSpPr>
        <p:grpSpPr>
          <a:xfrm>
            <a:off x="0" y="7530524"/>
            <a:ext cx="18287994" cy="2756477"/>
            <a:chOff x="0" y="5020348"/>
            <a:chExt cx="12191996" cy="1837651"/>
          </a:xfrm>
        </p:grpSpPr>
        <p:sp>
          <p:nvSpPr>
            <p:cNvPr id="18124" name="Google Shape;18124;p1579"/>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8125" name="Google Shape;18125;p1579"/>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8126" name="Google Shape;18126;p1579"/>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1849.xml><?xml version="1.0" encoding="utf-8"?>
<p:sldLayout xmlns:a="http://schemas.openxmlformats.org/drawingml/2006/main" xmlns:r="http://schemas.openxmlformats.org/officeDocument/2006/relationships" xmlns:p="http://schemas.openxmlformats.org/presentationml/2006/main" matchingName="Divider 15">
  <p:cSld name="Divider 15">
    <p:spTree>
      <p:nvGrpSpPr>
        <p:cNvPr id="1" name="Shape 18127"/>
        <p:cNvGrpSpPr/>
        <p:nvPr/>
      </p:nvGrpSpPr>
      <p:grpSpPr>
        <a:xfrm>
          <a:off x="0" y="0"/>
          <a:ext cx="0" cy="0"/>
          <a:chOff x="0" y="0"/>
          <a:chExt cx="0" cy="0"/>
        </a:xfrm>
      </p:grpSpPr>
      <p:grpSp>
        <p:nvGrpSpPr>
          <p:cNvPr id="18128" name="Google Shape;18128;p1580"/>
          <p:cNvGrpSpPr/>
          <p:nvPr/>
        </p:nvGrpSpPr>
        <p:grpSpPr>
          <a:xfrm>
            <a:off x="0" y="7530524"/>
            <a:ext cx="18287994" cy="2756477"/>
            <a:chOff x="0" y="5020348"/>
            <a:chExt cx="12191996" cy="1837651"/>
          </a:xfrm>
        </p:grpSpPr>
        <p:sp>
          <p:nvSpPr>
            <p:cNvPr id="18129" name="Google Shape;18129;p1580"/>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8130" name="Google Shape;18130;p1580"/>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8131" name="Google Shape;18131;p1580"/>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8132" name="Google Shape;18132;p1580"/>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8133" name="Google Shape;18133;p1580"/>
          <p:cNvSpPr txBox="1">
            <a:spLocks noGrp="1"/>
          </p:cNvSpPr>
          <p:nvPr>
            <p:ph type="title"/>
          </p:nvPr>
        </p:nvSpPr>
        <p:spPr>
          <a:xfrm>
            <a:off x="2119958" y="1052623"/>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134" name="Google Shape;18134;p1580"/>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850.xml><?xml version="1.0" encoding="utf-8"?>
<p:sldLayout xmlns:a="http://schemas.openxmlformats.org/drawingml/2006/main" xmlns:r="http://schemas.openxmlformats.org/officeDocument/2006/relationships" xmlns:p="http://schemas.openxmlformats.org/presentationml/2006/main" matchingName="Photo Slide 14">
  <p:cSld name="Photo Slide 14">
    <p:spTree>
      <p:nvGrpSpPr>
        <p:cNvPr id="1" name="Shape 18135"/>
        <p:cNvGrpSpPr/>
        <p:nvPr/>
      </p:nvGrpSpPr>
      <p:grpSpPr>
        <a:xfrm>
          <a:off x="0" y="0"/>
          <a:ext cx="0" cy="0"/>
          <a:chOff x="0" y="0"/>
          <a:chExt cx="0" cy="0"/>
        </a:xfrm>
      </p:grpSpPr>
      <p:sp>
        <p:nvSpPr>
          <p:cNvPr id="18136" name="Google Shape;18136;p1581"/>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8137" name="Google Shape;18137;p1581"/>
          <p:cNvCxnSpPr/>
          <p:nvPr/>
        </p:nvCxnSpPr>
        <p:spPr>
          <a:xfrm>
            <a:off x="685802"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8138" name="Google Shape;18138;p1581"/>
          <p:cNvGrpSpPr/>
          <p:nvPr/>
        </p:nvGrpSpPr>
        <p:grpSpPr>
          <a:xfrm>
            <a:off x="2" y="8069138"/>
            <a:ext cx="4211045" cy="1130843"/>
            <a:chOff x="0" y="5379424"/>
            <a:chExt cx="2807363" cy="753895"/>
          </a:xfrm>
        </p:grpSpPr>
        <p:sp>
          <p:nvSpPr>
            <p:cNvPr id="18139" name="Google Shape;18139;p1581"/>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8140" name="Google Shape;18140;p1581"/>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grpSp>
      <p:pic>
        <p:nvPicPr>
          <p:cNvPr id="18141" name="Google Shape;18141;p1581"/>
          <p:cNvPicPr preferRelativeResize="0"/>
          <p:nvPr/>
        </p:nvPicPr>
        <p:blipFill rotWithShape="1">
          <a:blip r:embed="rId2">
            <a:alphaModFix/>
          </a:blip>
          <a:srcRect/>
          <a:stretch/>
        </p:blipFill>
        <p:spPr>
          <a:xfrm>
            <a:off x="770018" y="6578303"/>
            <a:ext cx="3037970" cy="1367910"/>
          </a:xfrm>
          <a:prstGeom prst="rect">
            <a:avLst/>
          </a:prstGeom>
          <a:noFill/>
          <a:ln>
            <a:noFill/>
          </a:ln>
        </p:spPr>
      </p:pic>
    </p:spTree>
  </p:cSld>
  <p:clrMapOvr>
    <a:masterClrMapping/>
  </p:clrMapOvr>
</p:sldLayout>
</file>

<file path=ppt/slideLayouts/slideLayout1851.xml><?xml version="1.0" encoding="utf-8"?>
<p:sldLayout xmlns:a="http://schemas.openxmlformats.org/drawingml/2006/main" xmlns:r="http://schemas.openxmlformats.org/officeDocument/2006/relationships" xmlns:p="http://schemas.openxmlformats.org/presentationml/2006/main" matchingName="Quotation 19">
  <p:cSld name="Quotation 19">
    <p:spTree>
      <p:nvGrpSpPr>
        <p:cNvPr id="1" name="Shape 18142"/>
        <p:cNvGrpSpPr/>
        <p:nvPr/>
      </p:nvGrpSpPr>
      <p:grpSpPr>
        <a:xfrm>
          <a:off x="0" y="0"/>
          <a:ext cx="0" cy="0"/>
          <a:chOff x="0" y="0"/>
          <a:chExt cx="0" cy="0"/>
        </a:xfrm>
      </p:grpSpPr>
      <p:sp>
        <p:nvSpPr>
          <p:cNvPr id="18143" name="Google Shape;18143;p1582"/>
          <p:cNvSpPr/>
          <p:nvPr/>
        </p:nvSpPr>
        <p:spPr>
          <a:xfrm>
            <a:off x="2141040" y="2081802"/>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8144" name="Google Shape;18144;p1582"/>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145" name="Google Shape;18145;p1582"/>
          <p:cNvSpPr txBox="1">
            <a:spLocks noGrp="1"/>
          </p:cNvSpPr>
          <p:nvPr>
            <p:ph type="body" idx="1"/>
          </p:nvPr>
        </p:nvSpPr>
        <p:spPr>
          <a:xfrm>
            <a:off x="2141040" y="7511185"/>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146" name="Google Shape;18146;p1582"/>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147" name="Google Shape;18147;p1582"/>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148" name="Google Shape;18148;p1582"/>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8149" name="Google Shape;18149;p1582"/>
          <p:cNvGrpSpPr/>
          <p:nvPr/>
        </p:nvGrpSpPr>
        <p:grpSpPr>
          <a:xfrm>
            <a:off x="10787318" y="0"/>
            <a:ext cx="7500690" cy="2138982"/>
            <a:chOff x="7191545" y="0"/>
            <a:chExt cx="5000460" cy="1425988"/>
          </a:xfrm>
        </p:grpSpPr>
        <p:pic>
          <p:nvPicPr>
            <p:cNvPr id="18150" name="Google Shape;18150;p158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151" name="Google Shape;18151;p1582"/>
            <p:cNvGrpSpPr/>
            <p:nvPr/>
          </p:nvGrpSpPr>
          <p:grpSpPr>
            <a:xfrm>
              <a:off x="7191545" y="0"/>
              <a:ext cx="5000460" cy="1425988"/>
              <a:chOff x="7191545" y="0"/>
              <a:chExt cx="5000460" cy="1425988"/>
            </a:xfrm>
          </p:grpSpPr>
          <p:sp>
            <p:nvSpPr>
              <p:cNvPr id="18152" name="Google Shape;18152;p158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153" name="Google Shape;18153;p158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8154" name="Google Shape;18154;p1582" descr="Open quotation mark with solid fill"/>
          <p:cNvPicPr preferRelativeResize="0"/>
          <p:nvPr/>
        </p:nvPicPr>
        <p:blipFill rotWithShape="1">
          <a:blip r:embed="rId3">
            <a:alphaModFix/>
          </a:blip>
          <a:srcRect/>
          <a:stretch/>
        </p:blipFill>
        <p:spPr>
          <a:xfrm>
            <a:off x="167269" y="204795"/>
            <a:ext cx="3055142" cy="3055142"/>
          </a:xfrm>
          <a:prstGeom prst="rect">
            <a:avLst/>
          </a:prstGeom>
          <a:noFill/>
          <a:ln>
            <a:noFill/>
          </a:ln>
        </p:spPr>
      </p:pic>
    </p:spTree>
  </p:cSld>
  <p:clrMapOvr>
    <a:masterClrMapping/>
  </p:clrMapOvr>
</p:sldLayout>
</file>

<file path=ppt/slideLayouts/slideLayout1852.xml><?xml version="1.0" encoding="utf-8"?>
<p:sldLayout xmlns:a="http://schemas.openxmlformats.org/drawingml/2006/main" xmlns:r="http://schemas.openxmlformats.org/officeDocument/2006/relationships" xmlns:p="http://schemas.openxmlformats.org/presentationml/2006/main" matchingName="Quotation 20">
  <p:cSld name="Quotation 20">
    <p:spTree>
      <p:nvGrpSpPr>
        <p:cNvPr id="1" name="Shape 18155"/>
        <p:cNvGrpSpPr/>
        <p:nvPr/>
      </p:nvGrpSpPr>
      <p:grpSpPr>
        <a:xfrm>
          <a:off x="0" y="0"/>
          <a:ext cx="0" cy="0"/>
          <a:chOff x="0" y="0"/>
          <a:chExt cx="0" cy="0"/>
        </a:xfrm>
      </p:grpSpPr>
      <p:sp>
        <p:nvSpPr>
          <p:cNvPr id="18156" name="Google Shape;18156;p1583"/>
          <p:cNvSpPr/>
          <p:nvPr/>
        </p:nvSpPr>
        <p:spPr>
          <a:xfrm>
            <a:off x="2141040" y="2081802"/>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8157" name="Google Shape;18157;p1583"/>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158" name="Google Shape;18158;p1583"/>
          <p:cNvSpPr txBox="1">
            <a:spLocks noGrp="1"/>
          </p:cNvSpPr>
          <p:nvPr>
            <p:ph type="body" idx="1"/>
          </p:nvPr>
        </p:nvSpPr>
        <p:spPr>
          <a:xfrm>
            <a:off x="2141040" y="7511185"/>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159" name="Google Shape;18159;p1583"/>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160" name="Google Shape;18160;p1583"/>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161" name="Google Shape;18161;p1583"/>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8162" name="Google Shape;18162;p1583"/>
          <p:cNvGrpSpPr/>
          <p:nvPr/>
        </p:nvGrpSpPr>
        <p:grpSpPr>
          <a:xfrm>
            <a:off x="10787318" y="0"/>
            <a:ext cx="7500690" cy="2138982"/>
            <a:chOff x="7191545" y="0"/>
            <a:chExt cx="5000460" cy="1425988"/>
          </a:xfrm>
        </p:grpSpPr>
        <p:pic>
          <p:nvPicPr>
            <p:cNvPr id="18163" name="Google Shape;18163;p1583"/>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164" name="Google Shape;18164;p1583"/>
            <p:cNvGrpSpPr/>
            <p:nvPr/>
          </p:nvGrpSpPr>
          <p:grpSpPr>
            <a:xfrm>
              <a:off x="7191545" y="0"/>
              <a:ext cx="5000460" cy="1425988"/>
              <a:chOff x="7191545" y="0"/>
              <a:chExt cx="5000460" cy="1425988"/>
            </a:xfrm>
          </p:grpSpPr>
          <p:sp>
            <p:nvSpPr>
              <p:cNvPr id="18165" name="Google Shape;18165;p1583"/>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166" name="Google Shape;18166;p1583"/>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8167" name="Google Shape;18167;p1583" descr="Open quotation mark with solid fill"/>
          <p:cNvPicPr preferRelativeResize="0"/>
          <p:nvPr/>
        </p:nvPicPr>
        <p:blipFill rotWithShape="1">
          <a:blip r:embed="rId3">
            <a:alphaModFix/>
          </a:blip>
          <a:srcRect/>
          <a:stretch/>
        </p:blipFill>
        <p:spPr>
          <a:xfrm>
            <a:off x="167269" y="204795"/>
            <a:ext cx="3055142" cy="3055142"/>
          </a:xfrm>
          <a:prstGeom prst="rect">
            <a:avLst/>
          </a:prstGeom>
          <a:noFill/>
          <a:ln>
            <a:noFill/>
          </a:ln>
        </p:spPr>
      </p:pic>
    </p:spTree>
  </p:cSld>
  <p:clrMapOvr>
    <a:masterClrMapping/>
  </p:clrMapOvr>
</p:sldLayout>
</file>

<file path=ppt/slideLayouts/slideLayout1853.xml><?xml version="1.0" encoding="utf-8"?>
<p:sldLayout xmlns:a="http://schemas.openxmlformats.org/drawingml/2006/main" xmlns:r="http://schemas.openxmlformats.org/officeDocument/2006/relationships" xmlns:p="http://schemas.openxmlformats.org/presentationml/2006/main" matchingName="Title and Content 15">
  <p:cSld name="Title and Content 15">
    <p:spTree>
      <p:nvGrpSpPr>
        <p:cNvPr id="1" name="Shape 18168"/>
        <p:cNvGrpSpPr/>
        <p:nvPr/>
      </p:nvGrpSpPr>
      <p:grpSpPr>
        <a:xfrm>
          <a:off x="0" y="0"/>
          <a:ext cx="0" cy="0"/>
          <a:chOff x="0" y="0"/>
          <a:chExt cx="0" cy="0"/>
        </a:xfrm>
      </p:grpSpPr>
      <p:grpSp>
        <p:nvGrpSpPr>
          <p:cNvPr id="18169" name="Google Shape;18169;p1584"/>
          <p:cNvGrpSpPr/>
          <p:nvPr/>
        </p:nvGrpSpPr>
        <p:grpSpPr>
          <a:xfrm>
            <a:off x="10787318" y="0"/>
            <a:ext cx="7500690" cy="2138982"/>
            <a:chOff x="7191545" y="0"/>
            <a:chExt cx="5000460" cy="1425988"/>
          </a:xfrm>
        </p:grpSpPr>
        <p:pic>
          <p:nvPicPr>
            <p:cNvPr id="18170" name="Google Shape;18170;p1584"/>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171" name="Google Shape;18171;p1584"/>
            <p:cNvGrpSpPr/>
            <p:nvPr/>
          </p:nvGrpSpPr>
          <p:grpSpPr>
            <a:xfrm>
              <a:off x="7191545" y="0"/>
              <a:ext cx="5000460" cy="1425988"/>
              <a:chOff x="7191545" y="0"/>
              <a:chExt cx="5000460" cy="1425988"/>
            </a:xfrm>
          </p:grpSpPr>
          <p:sp>
            <p:nvSpPr>
              <p:cNvPr id="18172" name="Google Shape;18172;p1584"/>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173" name="Google Shape;18173;p1584"/>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8174" name="Google Shape;18174;p1584"/>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175" name="Google Shape;18175;p1584"/>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176" name="Google Shape;18176;p1584"/>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177" name="Google Shape;18177;p1584"/>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178" name="Google Shape;18178;p1584"/>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854.xml><?xml version="1.0" encoding="utf-8"?>
<p:sldLayout xmlns:a="http://schemas.openxmlformats.org/drawingml/2006/main" xmlns:r="http://schemas.openxmlformats.org/officeDocument/2006/relationships" xmlns:p="http://schemas.openxmlformats.org/presentationml/2006/main" matchingName="Two Content 13">
  <p:cSld name="Two Content 13">
    <p:spTree>
      <p:nvGrpSpPr>
        <p:cNvPr id="1" name="Shape 18179"/>
        <p:cNvGrpSpPr/>
        <p:nvPr/>
      </p:nvGrpSpPr>
      <p:grpSpPr>
        <a:xfrm>
          <a:off x="0" y="0"/>
          <a:ext cx="0" cy="0"/>
          <a:chOff x="0" y="0"/>
          <a:chExt cx="0" cy="0"/>
        </a:xfrm>
      </p:grpSpPr>
      <p:sp>
        <p:nvSpPr>
          <p:cNvPr id="18180" name="Google Shape;18180;p1585"/>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181" name="Google Shape;18181;p1585"/>
          <p:cNvSpPr txBox="1">
            <a:spLocks noGrp="1"/>
          </p:cNvSpPr>
          <p:nvPr>
            <p:ph type="body" idx="1"/>
          </p:nvPr>
        </p:nvSpPr>
        <p:spPr>
          <a:xfrm>
            <a:off x="914407"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8182" name="Google Shape;18182;p1585"/>
          <p:cNvGrpSpPr/>
          <p:nvPr/>
        </p:nvGrpSpPr>
        <p:grpSpPr>
          <a:xfrm>
            <a:off x="10787318" y="0"/>
            <a:ext cx="7500690" cy="2138982"/>
            <a:chOff x="7191545" y="0"/>
            <a:chExt cx="5000460" cy="1425988"/>
          </a:xfrm>
        </p:grpSpPr>
        <p:pic>
          <p:nvPicPr>
            <p:cNvPr id="18183" name="Google Shape;18183;p1585"/>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184" name="Google Shape;18184;p1585"/>
            <p:cNvGrpSpPr/>
            <p:nvPr/>
          </p:nvGrpSpPr>
          <p:grpSpPr>
            <a:xfrm>
              <a:off x="7191545" y="0"/>
              <a:ext cx="5000460" cy="1425988"/>
              <a:chOff x="7191545" y="0"/>
              <a:chExt cx="5000460" cy="1425988"/>
            </a:xfrm>
          </p:grpSpPr>
          <p:sp>
            <p:nvSpPr>
              <p:cNvPr id="18185" name="Google Shape;18185;p1585"/>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186" name="Google Shape;18186;p1585"/>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8187" name="Google Shape;18187;p1585"/>
          <p:cNvSpPr txBox="1">
            <a:spLocks noGrp="1"/>
          </p:cNvSpPr>
          <p:nvPr>
            <p:ph type="body" idx="2"/>
          </p:nvPr>
        </p:nvSpPr>
        <p:spPr>
          <a:xfrm>
            <a:off x="9258302"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188" name="Google Shape;18188;p1585"/>
          <p:cNvSpPr txBox="1">
            <a:spLocks noGrp="1"/>
          </p:cNvSpPr>
          <p:nvPr>
            <p:ph type="sldNum" idx="12"/>
          </p:nvPr>
        </p:nvSpPr>
        <p:spPr>
          <a:xfrm>
            <a:off x="13258790"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189" name="Google Shape;18189;p1585"/>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190" name="Google Shape;18190;p1585"/>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855.xml><?xml version="1.0" encoding="utf-8"?>
<p:sldLayout xmlns:a="http://schemas.openxmlformats.org/drawingml/2006/main" xmlns:r="http://schemas.openxmlformats.org/officeDocument/2006/relationships" xmlns:p="http://schemas.openxmlformats.org/presentationml/2006/main" matchingName="Comparison 12">
  <p:cSld name="Comparison 12">
    <p:spTree>
      <p:nvGrpSpPr>
        <p:cNvPr id="1" name="Shape 18191"/>
        <p:cNvGrpSpPr/>
        <p:nvPr/>
      </p:nvGrpSpPr>
      <p:grpSpPr>
        <a:xfrm>
          <a:off x="0" y="0"/>
          <a:ext cx="0" cy="0"/>
          <a:chOff x="0" y="0"/>
          <a:chExt cx="0" cy="0"/>
        </a:xfrm>
      </p:grpSpPr>
      <p:grpSp>
        <p:nvGrpSpPr>
          <p:cNvPr id="18192" name="Google Shape;18192;p1586"/>
          <p:cNvGrpSpPr/>
          <p:nvPr/>
        </p:nvGrpSpPr>
        <p:grpSpPr>
          <a:xfrm>
            <a:off x="10787318" y="0"/>
            <a:ext cx="7500690" cy="2138982"/>
            <a:chOff x="7191545" y="0"/>
            <a:chExt cx="5000460" cy="1425988"/>
          </a:xfrm>
        </p:grpSpPr>
        <p:pic>
          <p:nvPicPr>
            <p:cNvPr id="18193" name="Google Shape;18193;p1586"/>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194" name="Google Shape;18194;p1586"/>
            <p:cNvGrpSpPr/>
            <p:nvPr/>
          </p:nvGrpSpPr>
          <p:grpSpPr>
            <a:xfrm>
              <a:off x="7191545" y="0"/>
              <a:ext cx="5000460" cy="1425988"/>
              <a:chOff x="7191545" y="0"/>
              <a:chExt cx="5000460" cy="1425988"/>
            </a:xfrm>
          </p:grpSpPr>
          <p:sp>
            <p:nvSpPr>
              <p:cNvPr id="18195" name="Google Shape;18195;p1586"/>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196" name="Google Shape;18196;p1586"/>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8197" name="Google Shape;18197;p1586"/>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198" name="Google Shape;18198;p1586"/>
          <p:cNvSpPr txBox="1">
            <a:spLocks noGrp="1"/>
          </p:cNvSpPr>
          <p:nvPr>
            <p:ph type="body" idx="1"/>
          </p:nvPr>
        </p:nvSpPr>
        <p:spPr>
          <a:xfrm>
            <a:off x="914406" y="2521740"/>
            <a:ext cx="8081960"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199" name="Google Shape;18199;p1586"/>
          <p:cNvSpPr txBox="1">
            <a:spLocks noGrp="1"/>
          </p:cNvSpPr>
          <p:nvPr>
            <p:ph type="body" idx="2"/>
          </p:nvPr>
        </p:nvSpPr>
        <p:spPr>
          <a:xfrm>
            <a:off x="914406" y="3757609"/>
            <a:ext cx="8081960" cy="5526875"/>
          </a:xfrm>
          <a:prstGeom prst="rect">
            <a:avLst/>
          </a:prstGeom>
          <a:solidFill>
            <a:srgbClr val="F3F6FB"/>
          </a:solidFill>
          <a:ln>
            <a:noFill/>
          </a:ln>
        </p:spPr>
        <p:txBody>
          <a:bodyPr spcFirstLastPara="1" wrap="square" lIns="182850" tIns="0" rIns="182850" bIns="0" anchor="t" anchorCtr="0">
            <a:norm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200" name="Google Shape;18200;p1586"/>
          <p:cNvSpPr txBox="1">
            <a:spLocks noGrp="1"/>
          </p:cNvSpPr>
          <p:nvPr>
            <p:ph type="body" idx="3"/>
          </p:nvPr>
        </p:nvSpPr>
        <p:spPr>
          <a:xfrm>
            <a:off x="9258302" y="2521740"/>
            <a:ext cx="8115305"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201" name="Google Shape;18201;p1586"/>
          <p:cNvSpPr txBox="1">
            <a:spLocks noGrp="1"/>
          </p:cNvSpPr>
          <p:nvPr>
            <p:ph type="body" idx="4"/>
          </p:nvPr>
        </p:nvSpPr>
        <p:spPr>
          <a:xfrm>
            <a:off x="9258302" y="3757609"/>
            <a:ext cx="8115305" cy="5526875"/>
          </a:xfrm>
          <a:prstGeom prst="rect">
            <a:avLst/>
          </a:prstGeom>
          <a:solidFill>
            <a:srgbClr val="F3F6FB"/>
          </a:solidFill>
          <a:ln>
            <a:noFill/>
          </a:ln>
        </p:spPr>
        <p:txBody>
          <a:bodyPr spcFirstLastPara="1" wrap="square" lIns="182850" tIns="0" rIns="182850" bIns="0" anchor="t" anchorCtr="0">
            <a:no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202" name="Google Shape;18202;p1586"/>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203" name="Google Shape;18203;p1586"/>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204" name="Google Shape;18204;p1586"/>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856.xml><?xml version="1.0" encoding="utf-8"?>
<p:sldLayout xmlns:a="http://schemas.openxmlformats.org/drawingml/2006/main" xmlns:r="http://schemas.openxmlformats.org/officeDocument/2006/relationships" xmlns:p="http://schemas.openxmlformats.org/presentationml/2006/main" matchingName="Title Only 12">
  <p:cSld name="Title Only 12">
    <p:spTree>
      <p:nvGrpSpPr>
        <p:cNvPr id="1" name="Shape 18205"/>
        <p:cNvGrpSpPr/>
        <p:nvPr/>
      </p:nvGrpSpPr>
      <p:grpSpPr>
        <a:xfrm>
          <a:off x="0" y="0"/>
          <a:ext cx="0" cy="0"/>
          <a:chOff x="0" y="0"/>
          <a:chExt cx="0" cy="0"/>
        </a:xfrm>
      </p:grpSpPr>
      <p:grpSp>
        <p:nvGrpSpPr>
          <p:cNvPr id="18206" name="Google Shape;18206;p1587"/>
          <p:cNvGrpSpPr/>
          <p:nvPr/>
        </p:nvGrpSpPr>
        <p:grpSpPr>
          <a:xfrm>
            <a:off x="10787318" y="0"/>
            <a:ext cx="7500690" cy="2138982"/>
            <a:chOff x="7191545" y="0"/>
            <a:chExt cx="5000460" cy="1425988"/>
          </a:xfrm>
        </p:grpSpPr>
        <p:pic>
          <p:nvPicPr>
            <p:cNvPr id="18207" name="Google Shape;18207;p1587"/>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208" name="Google Shape;18208;p1587"/>
            <p:cNvGrpSpPr/>
            <p:nvPr/>
          </p:nvGrpSpPr>
          <p:grpSpPr>
            <a:xfrm>
              <a:off x="7191545" y="0"/>
              <a:ext cx="5000460" cy="1425988"/>
              <a:chOff x="7191545" y="0"/>
              <a:chExt cx="5000460" cy="1425988"/>
            </a:xfrm>
          </p:grpSpPr>
          <p:sp>
            <p:nvSpPr>
              <p:cNvPr id="18209" name="Google Shape;18209;p1587"/>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210" name="Google Shape;18210;p1587"/>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8211" name="Google Shape;18211;p1587"/>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212" name="Google Shape;18212;p1587"/>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213" name="Google Shape;18213;p1587"/>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214" name="Google Shape;18214;p1587"/>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857.xml><?xml version="1.0" encoding="utf-8"?>
<p:sldLayout xmlns:a="http://schemas.openxmlformats.org/drawingml/2006/main" xmlns:r="http://schemas.openxmlformats.org/officeDocument/2006/relationships" xmlns:p="http://schemas.openxmlformats.org/presentationml/2006/main" matchingName="End 13">
  <p:cSld name="End 13">
    <p:spTree>
      <p:nvGrpSpPr>
        <p:cNvPr id="1" name="Shape 18215"/>
        <p:cNvGrpSpPr/>
        <p:nvPr/>
      </p:nvGrpSpPr>
      <p:grpSpPr>
        <a:xfrm>
          <a:off x="0" y="0"/>
          <a:ext cx="0" cy="0"/>
          <a:chOff x="0" y="0"/>
          <a:chExt cx="0" cy="0"/>
        </a:xfrm>
      </p:grpSpPr>
      <p:grpSp>
        <p:nvGrpSpPr>
          <p:cNvPr id="18216" name="Google Shape;18216;p1588"/>
          <p:cNvGrpSpPr/>
          <p:nvPr/>
        </p:nvGrpSpPr>
        <p:grpSpPr>
          <a:xfrm>
            <a:off x="0" y="0"/>
            <a:ext cx="18287994" cy="3223245"/>
            <a:chOff x="0" y="0"/>
            <a:chExt cx="12191996" cy="2148830"/>
          </a:xfrm>
        </p:grpSpPr>
        <p:sp>
          <p:nvSpPr>
            <p:cNvPr id="18217" name="Google Shape;18217;p1588"/>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218" name="Google Shape;18218;p1588"/>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sp>
        <p:nvSpPr>
          <p:cNvPr id="18219" name="Google Shape;18219;p1588"/>
          <p:cNvSpPr/>
          <p:nvPr/>
        </p:nvSpPr>
        <p:spPr>
          <a:xfrm>
            <a:off x="1353549" y="2276542"/>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8220" name="Google Shape;18220;p1588"/>
          <p:cNvSpPr txBox="1">
            <a:spLocks noGrp="1"/>
          </p:cNvSpPr>
          <p:nvPr>
            <p:ph type="body" idx="1"/>
          </p:nvPr>
        </p:nvSpPr>
        <p:spPr>
          <a:xfrm>
            <a:off x="1828796" y="5143502"/>
            <a:ext cx="8373974" cy="2120342"/>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221" name="Google Shape;18221;p1588"/>
          <p:cNvSpPr txBox="1">
            <a:spLocks noGrp="1"/>
          </p:cNvSpPr>
          <p:nvPr>
            <p:ph type="title"/>
          </p:nvPr>
        </p:nvSpPr>
        <p:spPr>
          <a:xfrm>
            <a:off x="1828796" y="2831229"/>
            <a:ext cx="8373974" cy="161739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8222" name="Google Shape;18222;p1588"/>
          <p:cNvPicPr preferRelativeResize="0"/>
          <p:nvPr/>
        </p:nvPicPr>
        <p:blipFill rotWithShape="1">
          <a:blip r:embed="rId2">
            <a:alphaModFix/>
          </a:blip>
          <a:srcRect/>
          <a:stretch/>
        </p:blipFill>
        <p:spPr>
          <a:xfrm>
            <a:off x="1353549" y="342557"/>
            <a:ext cx="3037970" cy="1367910"/>
          </a:xfrm>
          <a:prstGeom prst="rect">
            <a:avLst/>
          </a:prstGeom>
          <a:noFill/>
          <a:ln>
            <a:noFill/>
          </a:ln>
        </p:spPr>
      </p:pic>
    </p:spTree>
  </p:cSld>
  <p:clrMapOvr>
    <a:masterClrMapping/>
  </p:clrMapOvr>
</p:sldLayout>
</file>

<file path=ppt/slideLayouts/slideLayout1858.xml><?xml version="1.0" encoding="utf-8"?>
<p:sldLayout xmlns:a="http://schemas.openxmlformats.org/drawingml/2006/main" xmlns:r="http://schemas.openxmlformats.org/officeDocument/2006/relationships" xmlns:p="http://schemas.openxmlformats.org/presentationml/2006/main" matchingName="Blank 12">
  <p:cSld name="Blank 12">
    <p:spTree>
      <p:nvGrpSpPr>
        <p:cNvPr id="1" name="Shape 18223"/>
        <p:cNvGrpSpPr/>
        <p:nvPr/>
      </p:nvGrpSpPr>
      <p:grpSpPr>
        <a:xfrm>
          <a:off x="0" y="0"/>
          <a:ext cx="0" cy="0"/>
          <a:chOff x="0" y="0"/>
          <a:chExt cx="0" cy="0"/>
        </a:xfrm>
      </p:grpSpPr>
      <p:sp>
        <p:nvSpPr>
          <p:cNvPr id="18224" name="Google Shape;18224;p1589"/>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225" name="Google Shape;18225;p1589"/>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226" name="Google Shape;18226;p1589"/>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8227" name="Google Shape;18227;p1589"/>
          <p:cNvGrpSpPr/>
          <p:nvPr/>
        </p:nvGrpSpPr>
        <p:grpSpPr>
          <a:xfrm>
            <a:off x="10787318" y="0"/>
            <a:ext cx="7500690" cy="2138982"/>
            <a:chOff x="7191545" y="0"/>
            <a:chExt cx="5000460" cy="1425988"/>
          </a:xfrm>
        </p:grpSpPr>
        <p:pic>
          <p:nvPicPr>
            <p:cNvPr id="18228" name="Google Shape;18228;p158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229" name="Google Shape;18229;p1589"/>
            <p:cNvGrpSpPr/>
            <p:nvPr/>
          </p:nvGrpSpPr>
          <p:grpSpPr>
            <a:xfrm>
              <a:off x="7191545" y="0"/>
              <a:ext cx="5000460" cy="1425988"/>
              <a:chOff x="7191545" y="0"/>
              <a:chExt cx="5000460" cy="1425988"/>
            </a:xfrm>
          </p:grpSpPr>
          <p:sp>
            <p:nvSpPr>
              <p:cNvPr id="18230" name="Google Shape;18230;p158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231" name="Google Shape;18231;p158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Tree>
  </p:cSld>
  <p:clrMapOvr>
    <a:masterClrMapping/>
  </p:clrMapOvr>
</p:sldLayout>
</file>

<file path=ppt/slideLayouts/slideLayout1859.xml><?xml version="1.0" encoding="utf-8"?>
<p:sldLayout xmlns:a="http://schemas.openxmlformats.org/drawingml/2006/main" xmlns:r="http://schemas.openxmlformats.org/officeDocument/2006/relationships" xmlns:p="http://schemas.openxmlformats.org/presentationml/2006/main" matchingName="1_Quotation 18">
  <p:cSld name="1_Quotation 18">
    <p:spTree>
      <p:nvGrpSpPr>
        <p:cNvPr id="1" name="Shape 18232"/>
        <p:cNvGrpSpPr/>
        <p:nvPr/>
      </p:nvGrpSpPr>
      <p:grpSpPr>
        <a:xfrm>
          <a:off x="0" y="0"/>
          <a:ext cx="0" cy="0"/>
          <a:chOff x="0" y="0"/>
          <a:chExt cx="0" cy="0"/>
        </a:xfrm>
      </p:grpSpPr>
      <p:sp>
        <p:nvSpPr>
          <p:cNvPr id="18233" name="Google Shape;18233;p1590"/>
          <p:cNvSpPr/>
          <p:nvPr/>
        </p:nvSpPr>
        <p:spPr>
          <a:xfrm>
            <a:off x="2141040" y="2081802"/>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8234" name="Google Shape;18234;p1590"/>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235" name="Google Shape;18235;p1590"/>
          <p:cNvSpPr txBox="1">
            <a:spLocks noGrp="1"/>
          </p:cNvSpPr>
          <p:nvPr>
            <p:ph type="body" idx="1"/>
          </p:nvPr>
        </p:nvSpPr>
        <p:spPr>
          <a:xfrm>
            <a:off x="2141040" y="7511185"/>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236" name="Google Shape;18236;p1590"/>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237" name="Google Shape;18237;p1590"/>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238" name="Google Shape;18238;p1590"/>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8239" name="Google Shape;18239;p1590"/>
          <p:cNvGrpSpPr/>
          <p:nvPr/>
        </p:nvGrpSpPr>
        <p:grpSpPr>
          <a:xfrm>
            <a:off x="10787318" y="0"/>
            <a:ext cx="7500690" cy="2138982"/>
            <a:chOff x="7191545" y="0"/>
            <a:chExt cx="5000460" cy="1425988"/>
          </a:xfrm>
        </p:grpSpPr>
        <p:pic>
          <p:nvPicPr>
            <p:cNvPr id="18240" name="Google Shape;18240;p159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241" name="Google Shape;18241;p1590"/>
            <p:cNvGrpSpPr/>
            <p:nvPr/>
          </p:nvGrpSpPr>
          <p:grpSpPr>
            <a:xfrm>
              <a:off x="7191545" y="0"/>
              <a:ext cx="5000460" cy="1425988"/>
              <a:chOff x="7191545" y="0"/>
              <a:chExt cx="5000460" cy="1425988"/>
            </a:xfrm>
          </p:grpSpPr>
          <p:sp>
            <p:nvSpPr>
              <p:cNvPr id="18242" name="Google Shape;18242;p159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243" name="Google Shape;18243;p159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8244" name="Google Shape;18244;p1590" descr="Open quotation mark with solid fill"/>
          <p:cNvPicPr preferRelativeResize="0"/>
          <p:nvPr/>
        </p:nvPicPr>
        <p:blipFill rotWithShape="1">
          <a:blip r:embed="rId3">
            <a:alphaModFix/>
          </a:blip>
          <a:srcRect/>
          <a:stretch/>
        </p:blipFill>
        <p:spPr>
          <a:xfrm>
            <a:off x="167269" y="204795"/>
            <a:ext cx="3055142" cy="3055142"/>
          </a:xfrm>
          <a:prstGeom prst="rect">
            <a:avLst/>
          </a:prstGeom>
          <a:noFill/>
          <a:ln>
            <a:noFill/>
          </a:ln>
        </p:spPr>
      </p:pic>
    </p:spTree>
  </p:cSld>
  <p:clrMapOvr>
    <a:masterClrMapping/>
  </p:clrMapOvr>
</p:sldLayout>
</file>

<file path=ppt/slideLayouts/slideLayout1860.xml><?xml version="1.0" encoding="utf-8"?>
<p:sldLayout xmlns:a="http://schemas.openxmlformats.org/drawingml/2006/main" xmlns:r="http://schemas.openxmlformats.org/officeDocument/2006/relationships" xmlns:p="http://schemas.openxmlformats.org/presentationml/2006/main" matchingName="1_Two Content 12">
  <p:cSld name="1_Two Content 12">
    <p:spTree>
      <p:nvGrpSpPr>
        <p:cNvPr id="1" name="Shape 18245"/>
        <p:cNvGrpSpPr/>
        <p:nvPr/>
      </p:nvGrpSpPr>
      <p:grpSpPr>
        <a:xfrm>
          <a:off x="0" y="0"/>
          <a:ext cx="0" cy="0"/>
          <a:chOff x="0" y="0"/>
          <a:chExt cx="0" cy="0"/>
        </a:xfrm>
      </p:grpSpPr>
      <p:sp>
        <p:nvSpPr>
          <p:cNvPr id="18246" name="Google Shape;18246;p1591"/>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247" name="Google Shape;18247;p1591"/>
          <p:cNvSpPr txBox="1">
            <a:spLocks noGrp="1"/>
          </p:cNvSpPr>
          <p:nvPr>
            <p:ph type="body" idx="1"/>
          </p:nvPr>
        </p:nvSpPr>
        <p:spPr>
          <a:xfrm>
            <a:off x="914407"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8248" name="Google Shape;18248;p1591"/>
          <p:cNvGrpSpPr/>
          <p:nvPr/>
        </p:nvGrpSpPr>
        <p:grpSpPr>
          <a:xfrm>
            <a:off x="10787318" y="0"/>
            <a:ext cx="7500690" cy="2138982"/>
            <a:chOff x="7191545" y="0"/>
            <a:chExt cx="5000460" cy="1425988"/>
          </a:xfrm>
        </p:grpSpPr>
        <p:pic>
          <p:nvPicPr>
            <p:cNvPr id="18249" name="Google Shape;18249;p1591"/>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250" name="Google Shape;18250;p1591"/>
            <p:cNvGrpSpPr/>
            <p:nvPr/>
          </p:nvGrpSpPr>
          <p:grpSpPr>
            <a:xfrm>
              <a:off x="7191545" y="0"/>
              <a:ext cx="5000460" cy="1425988"/>
              <a:chOff x="7191545" y="0"/>
              <a:chExt cx="5000460" cy="1425988"/>
            </a:xfrm>
          </p:grpSpPr>
          <p:sp>
            <p:nvSpPr>
              <p:cNvPr id="18251" name="Google Shape;18251;p1591"/>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252" name="Google Shape;18252;p1591"/>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8253" name="Google Shape;18253;p1591"/>
          <p:cNvSpPr txBox="1">
            <a:spLocks noGrp="1"/>
          </p:cNvSpPr>
          <p:nvPr>
            <p:ph type="body" idx="2"/>
          </p:nvPr>
        </p:nvSpPr>
        <p:spPr>
          <a:xfrm>
            <a:off x="9258302"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254" name="Google Shape;18254;p1591"/>
          <p:cNvSpPr txBox="1">
            <a:spLocks noGrp="1"/>
          </p:cNvSpPr>
          <p:nvPr>
            <p:ph type="sldNum" idx="12"/>
          </p:nvPr>
        </p:nvSpPr>
        <p:spPr>
          <a:xfrm>
            <a:off x="13258790"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255" name="Google Shape;18255;p1591"/>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256" name="Google Shape;18256;p1591"/>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861.xml><?xml version="1.0" encoding="utf-8"?>
<p:sldLayout xmlns:a="http://schemas.openxmlformats.org/drawingml/2006/main" xmlns:r="http://schemas.openxmlformats.org/officeDocument/2006/relationships" xmlns:p="http://schemas.openxmlformats.org/presentationml/2006/main" matchingName="1_Comparison 11">
  <p:cSld name="1_Comparison 11">
    <p:spTree>
      <p:nvGrpSpPr>
        <p:cNvPr id="1" name="Shape 18257"/>
        <p:cNvGrpSpPr/>
        <p:nvPr/>
      </p:nvGrpSpPr>
      <p:grpSpPr>
        <a:xfrm>
          <a:off x="0" y="0"/>
          <a:ext cx="0" cy="0"/>
          <a:chOff x="0" y="0"/>
          <a:chExt cx="0" cy="0"/>
        </a:xfrm>
      </p:grpSpPr>
      <p:grpSp>
        <p:nvGrpSpPr>
          <p:cNvPr id="18258" name="Google Shape;18258;p1592"/>
          <p:cNvGrpSpPr/>
          <p:nvPr/>
        </p:nvGrpSpPr>
        <p:grpSpPr>
          <a:xfrm>
            <a:off x="10787318" y="0"/>
            <a:ext cx="7500690" cy="2138982"/>
            <a:chOff x="7191545" y="0"/>
            <a:chExt cx="5000460" cy="1425988"/>
          </a:xfrm>
        </p:grpSpPr>
        <p:pic>
          <p:nvPicPr>
            <p:cNvPr id="18259" name="Google Shape;18259;p159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260" name="Google Shape;18260;p1592"/>
            <p:cNvGrpSpPr/>
            <p:nvPr/>
          </p:nvGrpSpPr>
          <p:grpSpPr>
            <a:xfrm>
              <a:off x="7191545" y="0"/>
              <a:ext cx="5000460" cy="1425988"/>
              <a:chOff x="7191545" y="0"/>
              <a:chExt cx="5000460" cy="1425988"/>
            </a:xfrm>
          </p:grpSpPr>
          <p:sp>
            <p:nvSpPr>
              <p:cNvPr id="18261" name="Google Shape;18261;p159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262" name="Google Shape;18262;p159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8263" name="Google Shape;18263;p1592"/>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264" name="Google Shape;18264;p1592"/>
          <p:cNvSpPr txBox="1">
            <a:spLocks noGrp="1"/>
          </p:cNvSpPr>
          <p:nvPr>
            <p:ph type="body" idx="1"/>
          </p:nvPr>
        </p:nvSpPr>
        <p:spPr>
          <a:xfrm>
            <a:off x="914406" y="2521740"/>
            <a:ext cx="8081960"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265" name="Google Shape;18265;p1592"/>
          <p:cNvSpPr txBox="1">
            <a:spLocks noGrp="1"/>
          </p:cNvSpPr>
          <p:nvPr>
            <p:ph type="body" idx="2"/>
          </p:nvPr>
        </p:nvSpPr>
        <p:spPr>
          <a:xfrm>
            <a:off x="914406" y="3757609"/>
            <a:ext cx="8081960" cy="5526875"/>
          </a:xfrm>
          <a:prstGeom prst="rect">
            <a:avLst/>
          </a:prstGeom>
          <a:solidFill>
            <a:srgbClr val="F3F6FB"/>
          </a:solidFill>
          <a:ln>
            <a:noFill/>
          </a:ln>
        </p:spPr>
        <p:txBody>
          <a:bodyPr spcFirstLastPara="1" wrap="square" lIns="182850" tIns="0" rIns="182850" bIns="0" anchor="t" anchorCtr="0">
            <a:norm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266" name="Google Shape;18266;p1592"/>
          <p:cNvSpPr txBox="1">
            <a:spLocks noGrp="1"/>
          </p:cNvSpPr>
          <p:nvPr>
            <p:ph type="body" idx="3"/>
          </p:nvPr>
        </p:nvSpPr>
        <p:spPr>
          <a:xfrm>
            <a:off x="9258302" y="2521740"/>
            <a:ext cx="8115305"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267" name="Google Shape;18267;p1592"/>
          <p:cNvSpPr txBox="1">
            <a:spLocks noGrp="1"/>
          </p:cNvSpPr>
          <p:nvPr>
            <p:ph type="body" idx="4"/>
          </p:nvPr>
        </p:nvSpPr>
        <p:spPr>
          <a:xfrm>
            <a:off x="9258302" y="3757609"/>
            <a:ext cx="8115305" cy="5526875"/>
          </a:xfrm>
          <a:prstGeom prst="rect">
            <a:avLst/>
          </a:prstGeom>
          <a:solidFill>
            <a:srgbClr val="F3F6FB"/>
          </a:solidFill>
          <a:ln>
            <a:noFill/>
          </a:ln>
        </p:spPr>
        <p:txBody>
          <a:bodyPr spcFirstLastPara="1" wrap="square" lIns="182850" tIns="0" rIns="182850" bIns="0" anchor="t" anchorCtr="0">
            <a:no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268" name="Google Shape;18268;p1592"/>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269" name="Google Shape;18269;p1592"/>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270" name="Google Shape;18270;p1592"/>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862.xml><?xml version="1.0" encoding="utf-8"?>
<p:sldLayout xmlns:a="http://schemas.openxmlformats.org/drawingml/2006/main" xmlns:r="http://schemas.openxmlformats.org/officeDocument/2006/relationships" xmlns:p="http://schemas.openxmlformats.org/presentationml/2006/main" matchingName="1_Title Only 11">
  <p:cSld name="1_Title Only 11">
    <p:spTree>
      <p:nvGrpSpPr>
        <p:cNvPr id="1" name="Shape 18271"/>
        <p:cNvGrpSpPr/>
        <p:nvPr/>
      </p:nvGrpSpPr>
      <p:grpSpPr>
        <a:xfrm>
          <a:off x="0" y="0"/>
          <a:ext cx="0" cy="0"/>
          <a:chOff x="0" y="0"/>
          <a:chExt cx="0" cy="0"/>
        </a:xfrm>
      </p:grpSpPr>
      <p:grpSp>
        <p:nvGrpSpPr>
          <p:cNvPr id="18272" name="Google Shape;18272;p1593"/>
          <p:cNvGrpSpPr/>
          <p:nvPr/>
        </p:nvGrpSpPr>
        <p:grpSpPr>
          <a:xfrm>
            <a:off x="10787318" y="0"/>
            <a:ext cx="7500690" cy="2138982"/>
            <a:chOff x="7191545" y="0"/>
            <a:chExt cx="5000460" cy="1425988"/>
          </a:xfrm>
        </p:grpSpPr>
        <p:pic>
          <p:nvPicPr>
            <p:cNvPr id="18273" name="Google Shape;18273;p1593"/>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274" name="Google Shape;18274;p1593"/>
            <p:cNvGrpSpPr/>
            <p:nvPr/>
          </p:nvGrpSpPr>
          <p:grpSpPr>
            <a:xfrm>
              <a:off x="7191545" y="0"/>
              <a:ext cx="5000460" cy="1425988"/>
              <a:chOff x="7191545" y="0"/>
              <a:chExt cx="5000460" cy="1425988"/>
            </a:xfrm>
          </p:grpSpPr>
          <p:sp>
            <p:nvSpPr>
              <p:cNvPr id="18275" name="Google Shape;18275;p1593"/>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276" name="Google Shape;18276;p1593"/>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8277" name="Google Shape;18277;p1593"/>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278" name="Google Shape;18278;p1593"/>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279" name="Google Shape;18279;p1593"/>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280" name="Google Shape;18280;p1593"/>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863.xml><?xml version="1.0" encoding="utf-8"?>
<p:sldLayout xmlns:a="http://schemas.openxmlformats.org/drawingml/2006/main" xmlns:r="http://schemas.openxmlformats.org/officeDocument/2006/relationships" xmlns:p="http://schemas.openxmlformats.org/presentationml/2006/main" matchingName="1_End 12">
  <p:cSld name="1_End 12">
    <p:spTree>
      <p:nvGrpSpPr>
        <p:cNvPr id="1" name="Shape 18281"/>
        <p:cNvGrpSpPr/>
        <p:nvPr/>
      </p:nvGrpSpPr>
      <p:grpSpPr>
        <a:xfrm>
          <a:off x="0" y="0"/>
          <a:ext cx="0" cy="0"/>
          <a:chOff x="0" y="0"/>
          <a:chExt cx="0" cy="0"/>
        </a:xfrm>
      </p:grpSpPr>
      <p:grpSp>
        <p:nvGrpSpPr>
          <p:cNvPr id="18282" name="Google Shape;18282;p1594"/>
          <p:cNvGrpSpPr/>
          <p:nvPr/>
        </p:nvGrpSpPr>
        <p:grpSpPr>
          <a:xfrm>
            <a:off x="0" y="0"/>
            <a:ext cx="18287994" cy="3223245"/>
            <a:chOff x="0" y="0"/>
            <a:chExt cx="12191996" cy="2148830"/>
          </a:xfrm>
        </p:grpSpPr>
        <p:sp>
          <p:nvSpPr>
            <p:cNvPr id="18283" name="Google Shape;18283;p1594"/>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284" name="Google Shape;18284;p1594"/>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sp>
        <p:nvSpPr>
          <p:cNvPr id="18285" name="Google Shape;18285;p1594"/>
          <p:cNvSpPr/>
          <p:nvPr/>
        </p:nvSpPr>
        <p:spPr>
          <a:xfrm>
            <a:off x="1353549" y="2276542"/>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8286" name="Google Shape;18286;p1594"/>
          <p:cNvSpPr txBox="1">
            <a:spLocks noGrp="1"/>
          </p:cNvSpPr>
          <p:nvPr>
            <p:ph type="body" idx="1"/>
          </p:nvPr>
        </p:nvSpPr>
        <p:spPr>
          <a:xfrm>
            <a:off x="1828796" y="5143502"/>
            <a:ext cx="8373974" cy="2120342"/>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287" name="Google Shape;18287;p1594"/>
          <p:cNvSpPr txBox="1">
            <a:spLocks noGrp="1"/>
          </p:cNvSpPr>
          <p:nvPr>
            <p:ph type="title"/>
          </p:nvPr>
        </p:nvSpPr>
        <p:spPr>
          <a:xfrm>
            <a:off x="1828796" y="2831229"/>
            <a:ext cx="8373974" cy="161739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8288" name="Google Shape;18288;p1594"/>
          <p:cNvPicPr preferRelativeResize="0"/>
          <p:nvPr/>
        </p:nvPicPr>
        <p:blipFill rotWithShape="1">
          <a:blip r:embed="rId2">
            <a:alphaModFix/>
          </a:blip>
          <a:srcRect/>
          <a:stretch/>
        </p:blipFill>
        <p:spPr>
          <a:xfrm>
            <a:off x="1353549" y="342557"/>
            <a:ext cx="3037970" cy="1367910"/>
          </a:xfrm>
          <a:prstGeom prst="rect">
            <a:avLst/>
          </a:prstGeom>
          <a:noFill/>
          <a:ln>
            <a:noFill/>
          </a:ln>
        </p:spPr>
      </p:pic>
    </p:spTree>
  </p:cSld>
  <p:clrMapOvr>
    <a:masterClrMapping/>
  </p:clrMapOvr>
</p:sldLayout>
</file>

<file path=ppt/slideLayouts/slideLayout1864.xml><?xml version="1.0" encoding="utf-8"?>
<p:sldLayout xmlns:a="http://schemas.openxmlformats.org/drawingml/2006/main" xmlns:r="http://schemas.openxmlformats.org/officeDocument/2006/relationships" xmlns:p="http://schemas.openxmlformats.org/presentationml/2006/main" matchingName="1_Blank 11">
  <p:cSld name="1_Blank 11">
    <p:spTree>
      <p:nvGrpSpPr>
        <p:cNvPr id="1" name="Shape 18289"/>
        <p:cNvGrpSpPr/>
        <p:nvPr/>
      </p:nvGrpSpPr>
      <p:grpSpPr>
        <a:xfrm>
          <a:off x="0" y="0"/>
          <a:ext cx="0" cy="0"/>
          <a:chOff x="0" y="0"/>
          <a:chExt cx="0" cy="0"/>
        </a:xfrm>
      </p:grpSpPr>
      <p:sp>
        <p:nvSpPr>
          <p:cNvPr id="18290" name="Google Shape;18290;p1595"/>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291" name="Google Shape;18291;p1595"/>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292" name="Google Shape;18292;p1595"/>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8293" name="Google Shape;18293;p1595"/>
          <p:cNvGrpSpPr/>
          <p:nvPr/>
        </p:nvGrpSpPr>
        <p:grpSpPr>
          <a:xfrm>
            <a:off x="10787318" y="0"/>
            <a:ext cx="7500690" cy="2138982"/>
            <a:chOff x="7191545" y="0"/>
            <a:chExt cx="5000460" cy="1425988"/>
          </a:xfrm>
        </p:grpSpPr>
        <p:pic>
          <p:nvPicPr>
            <p:cNvPr id="18294" name="Google Shape;18294;p1595"/>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295" name="Google Shape;18295;p1595"/>
            <p:cNvGrpSpPr/>
            <p:nvPr/>
          </p:nvGrpSpPr>
          <p:grpSpPr>
            <a:xfrm>
              <a:off x="7191545" y="0"/>
              <a:ext cx="5000460" cy="1425988"/>
              <a:chOff x="7191545" y="0"/>
              <a:chExt cx="5000460" cy="1425988"/>
            </a:xfrm>
          </p:grpSpPr>
          <p:sp>
            <p:nvSpPr>
              <p:cNvPr id="18296" name="Google Shape;18296;p1595"/>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297" name="Google Shape;18297;p1595"/>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Tree>
  </p:cSld>
  <p:clrMapOvr>
    <a:masterClrMapping/>
  </p:clrMapOvr>
</p:sldLayout>
</file>

<file path=ppt/slideLayouts/slideLayout1865.xml><?xml version="1.0" encoding="utf-8"?>
<p:sldLayout xmlns:a="http://schemas.openxmlformats.org/drawingml/2006/main" xmlns:r="http://schemas.openxmlformats.org/officeDocument/2006/relationships" xmlns:p="http://schemas.openxmlformats.org/presentationml/2006/main" matchingName="7_Quotation 2">
  <p:cSld name="7_Quotation 2">
    <p:spTree>
      <p:nvGrpSpPr>
        <p:cNvPr id="1" name="Shape 18298"/>
        <p:cNvGrpSpPr/>
        <p:nvPr/>
      </p:nvGrpSpPr>
      <p:grpSpPr>
        <a:xfrm>
          <a:off x="0" y="0"/>
          <a:ext cx="0" cy="0"/>
          <a:chOff x="0" y="0"/>
          <a:chExt cx="0" cy="0"/>
        </a:xfrm>
      </p:grpSpPr>
      <p:sp>
        <p:nvSpPr>
          <p:cNvPr id="18299" name="Google Shape;18299;p1596"/>
          <p:cNvSpPr/>
          <p:nvPr/>
        </p:nvSpPr>
        <p:spPr>
          <a:xfrm>
            <a:off x="2141040" y="2081802"/>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8300" name="Google Shape;18300;p1596"/>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301" name="Google Shape;18301;p1596"/>
          <p:cNvSpPr txBox="1">
            <a:spLocks noGrp="1"/>
          </p:cNvSpPr>
          <p:nvPr>
            <p:ph type="body" idx="1"/>
          </p:nvPr>
        </p:nvSpPr>
        <p:spPr>
          <a:xfrm>
            <a:off x="2141040" y="7511185"/>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302" name="Google Shape;18302;p1596"/>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303" name="Google Shape;18303;p1596"/>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304" name="Google Shape;18304;p1596"/>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8305" name="Google Shape;18305;p1596"/>
          <p:cNvGrpSpPr/>
          <p:nvPr/>
        </p:nvGrpSpPr>
        <p:grpSpPr>
          <a:xfrm>
            <a:off x="10787318" y="0"/>
            <a:ext cx="7500690" cy="2138982"/>
            <a:chOff x="7191545" y="0"/>
            <a:chExt cx="5000460" cy="1425988"/>
          </a:xfrm>
        </p:grpSpPr>
        <p:pic>
          <p:nvPicPr>
            <p:cNvPr id="18306" name="Google Shape;18306;p1596"/>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307" name="Google Shape;18307;p1596"/>
            <p:cNvGrpSpPr/>
            <p:nvPr/>
          </p:nvGrpSpPr>
          <p:grpSpPr>
            <a:xfrm>
              <a:off x="7191545" y="0"/>
              <a:ext cx="5000460" cy="1425988"/>
              <a:chOff x="7191545" y="0"/>
              <a:chExt cx="5000460" cy="1425988"/>
            </a:xfrm>
          </p:grpSpPr>
          <p:sp>
            <p:nvSpPr>
              <p:cNvPr id="18308" name="Google Shape;18308;p1596"/>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309" name="Google Shape;18309;p1596"/>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8310" name="Google Shape;18310;p1596" descr="Open quotation mark with solid fill"/>
          <p:cNvPicPr preferRelativeResize="0"/>
          <p:nvPr/>
        </p:nvPicPr>
        <p:blipFill rotWithShape="1">
          <a:blip r:embed="rId3">
            <a:alphaModFix/>
          </a:blip>
          <a:srcRect/>
          <a:stretch/>
        </p:blipFill>
        <p:spPr>
          <a:xfrm>
            <a:off x="167269" y="204795"/>
            <a:ext cx="3055142" cy="3055142"/>
          </a:xfrm>
          <a:prstGeom prst="rect">
            <a:avLst/>
          </a:prstGeom>
          <a:noFill/>
          <a:ln>
            <a:noFill/>
          </a:ln>
        </p:spPr>
      </p:pic>
    </p:spTree>
  </p:cSld>
  <p:clrMapOvr>
    <a:masterClrMapping/>
  </p:clrMapOvr>
</p:sldLayout>
</file>

<file path=ppt/slideLayouts/slideLayout1866.xml><?xml version="1.0" encoding="utf-8"?>
<p:sldLayout xmlns:a="http://schemas.openxmlformats.org/drawingml/2006/main" xmlns:r="http://schemas.openxmlformats.org/officeDocument/2006/relationships" xmlns:p="http://schemas.openxmlformats.org/presentationml/2006/main" matchingName="1_Cover 14">
  <p:cSld name="1_Cover 14">
    <p:spTree>
      <p:nvGrpSpPr>
        <p:cNvPr id="1" name="Shape 18311"/>
        <p:cNvGrpSpPr/>
        <p:nvPr/>
      </p:nvGrpSpPr>
      <p:grpSpPr>
        <a:xfrm>
          <a:off x="0" y="0"/>
          <a:ext cx="0" cy="0"/>
          <a:chOff x="0" y="0"/>
          <a:chExt cx="0" cy="0"/>
        </a:xfrm>
      </p:grpSpPr>
      <p:sp>
        <p:nvSpPr>
          <p:cNvPr id="18312" name="Google Shape;18312;p1597"/>
          <p:cNvSpPr/>
          <p:nvPr/>
        </p:nvSpPr>
        <p:spPr>
          <a:xfrm>
            <a:off x="1353549" y="1941625"/>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8313" name="Google Shape;18313;p1597"/>
          <p:cNvSpPr txBox="1">
            <a:spLocks noGrp="1"/>
          </p:cNvSpPr>
          <p:nvPr>
            <p:ph type="title"/>
          </p:nvPr>
        </p:nvSpPr>
        <p:spPr>
          <a:xfrm>
            <a:off x="2119958" y="2341992"/>
            <a:ext cx="7791648" cy="273951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314" name="Google Shape;18314;p1597"/>
          <p:cNvSpPr txBox="1">
            <a:spLocks noGrp="1"/>
          </p:cNvSpPr>
          <p:nvPr>
            <p:ph type="subTitle" idx="1"/>
          </p:nvPr>
        </p:nvSpPr>
        <p:spPr>
          <a:xfrm>
            <a:off x="2119958" y="5650292"/>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8315" name="Google Shape;18315;p1597"/>
          <p:cNvGrpSpPr/>
          <p:nvPr/>
        </p:nvGrpSpPr>
        <p:grpSpPr>
          <a:xfrm>
            <a:off x="0" y="7530524"/>
            <a:ext cx="18287994" cy="2756477"/>
            <a:chOff x="0" y="5020348"/>
            <a:chExt cx="12191996" cy="1837651"/>
          </a:xfrm>
        </p:grpSpPr>
        <p:sp>
          <p:nvSpPr>
            <p:cNvPr id="18316" name="Google Shape;18316;p1597"/>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8317" name="Google Shape;18317;p1597"/>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8318" name="Google Shape;18318;p1597"/>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cSld>
  <p:clrMapOvr>
    <a:masterClrMapping/>
  </p:clrMapOvr>
</p:sldLayout>
</file>

<file path=ppt/slideLayouts/slideLayout1867.xml><?xml version="1.0" encoding="utf-8"?>
<p:sldLayout xmlns:a="http://schemas.openxmlformats.org/drawingml/2006/main" xmlns:r="http://schemas.openxmlformats.org/officeDocument/2006/relationships" xmlns:p="http://schemas.openxmlformats.org/presentationml/2006/main" matchingName="1_Divider 15">
  <p:cSld name="1_Divider 15">
    <p:spTree>
      <p:nvGrpSpPr>
        <p:cNvPr id="1" name="Shape 18319"/>
        <p:cNvGrpSpPr/>
        <p:nvPr/>
      </p:nvGrpSpPr>
      <p:grpSpPr>
        <a:xfrm>
          <a:off x="0" y="0"/>
          <a:ext cx="0" cy="0"/>
          <a:chOff x="0" y="0"/>
          <a:chExt cx="0" cy="0"/>
        </a:xfrm>
      </p:grpSpPr>
      <p:grpSp>
        <p:nvGrpSpPr>
          <p:cNvPr id="18320" name="Google Shape;18320;p1598"/>
          <p:cNvGrpSpPr/>
          <p:nvPr/>
        </p:nvGrpSpPr>
        <p:grpSpPr>
          <a:xfrm>
            <a:off x="0" y="7530524"/>
            <a:ext cx="18287994" cy="2756477"/>
            <a:chOff x="0" y="5020348"/>
            <a:chExt cx="12191996" cy="1837651"/>
          </a:xfrm>
        </p:grpSpPr>
        <p:sp>
          <p:nvSpPr>
            <p:cNvPr id="18321" name="Google Shape;18321;p1598"/>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8322" name="Google Shape;18322;p1598"/>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8323" name="Google Shape;18323;p1598"/>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8324" name="Google Shape;18324;p1598"/>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8325" name="Google Shape;18325;p1598"/>
          <p:cNvSpPr txBox="1">
            <a:spLocks noGrp="1"/>
          </p:cNvSpPr>
          <p:nvPr>
            <p:ph type="title"/>
          </p:nvPr>
        </p:nvSpPr>
        <p:spPr>
          <a:xfrm>
            <a:off x="2119958" y="1052623"/>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326" name="Google Shape;18326;p1598"/>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868.xml><?xml version="1.0" encoding="utf-8"?>
<p:sldLayout xmlns:a="http://schemas.openxmlformats.org/drawingml/2006/main" xmlns:r="http://schemas.openxmlformats.org/officeDocument/2006/relationships" xmlns:p="http://schemas.openxmlformats.org/presentationml/2006/main" matchingName="1_Photo Slide 14">
  <p:cSld name="1_Photo Slide 14">
    <p:spTree>
      <p:nvGrpSpPr>
        <p:cNvPr id="1" name="Shape 18327"/>
        <p:cNvGrpSpPr/>
        <p:nvPr/>
      </p:nvGrpSpPr>
      <p:grpSpPr>
        <a:xfrm>
          <a:off x="0" y="0"/>
          <a:ext cx="0" cy="0"/>
          <a:chOff x="0" y="0"/>
          <a:chExt cx="0" cy="0"/>
        </a:xfrm>
      </p:grpSpPr>
      <p:sp>
        <p:nvSpPr>
          <p:cNvPr id="18328" name="Google Shape;18328;p1599"/>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8329" name="Google Shape;18329;p1599"/>
          <p:cNvCxnSpPr/>
          <p:nvPr/>
        </p:nvCxnSpPr>
        <p:spPr>
          <a:xfrm>
            <a:off x="685802"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8330" name="Google Shape;18330;p1599"/>
          <p:cNvGrpSpPr/>
          <p:nvPr/>
        </p:nvGrpSpPr>
        <p:grpSpPr>
          <a:xfrm>
            <a:off x="2" y="8069138"/>
            <a:ext cx="4211045" cy="1130843"/>
            <a:chOff x="0" y="5379424"/>
            <a:chExt cx="2807363" cy="753895"/>
          </a:xfrm>
        </p:grpSpPr>
        <p:sp>
          <p:nvSpPr>
            <p:cNvPr id="18331" name="Google Shape;18331;p1599"/>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8332" name="Google Shape;18332;p1599"/>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grpSp>
      <p:pic>
        <p:nvPicPr>
          <p:cNvPr id="18333" name="Google Shape;18333;p1599"/>
          <p:cNvPicPr preferRelativeResize="0"/>
          <p:nvPr/>
        </p:nvPicPr>
        <p:blipFill rotWithShape="1">
          <a:blip r:embed="rId2">
            <a:alphaModFix/>
          </a:blip>
          <a:srcRect/>
          <a:stretch/>
        </p:blipFill>
        <p:spPr>
          <a:xfrm>
            <a:off x="770018" y="6578303"/>
            <a:ext cx="3037970" cy="1367910"/>
          </a:xfrm>
          <a:prstGeom prst="rect">
            <a:avLst/>
          </a:prstGeom>
          <a:noFill/>
          <a:ln>
            <a:noFill/>
          </a:ln>
        </p:spPr>
      </p:pic>
    </p:spTree>
  </p:cSld>
  <p:clrMapOvr>
    <a:masterClrMapping/>
  </p:clrMapOvr>
</p:sldLayout>
</file>

<file path=ppt/slideLayouts/slideLayout1869.xml><?xml version="1.0" encoding="utf-8"?>
<p:sldLayout xmlns:a="http://schemas.openxmlformats.org/drawingml/2006/main" xmlns:r="http://schemas.openxmlformats.org/officeDocument/2006/relationships" xmlns:p="http://schemas.openxmlformats.org/presentationml/2006/main" matchingName="1_Quotation 19">
  <p:cSld name="1_Quotation 19">
    <p:spTree>
      <p:nvGrpSpPr>
        <p:cNvPr id="1" name="Shape 18334"/>
        <p:cNvGrpSpPr/>
        <p:nvPr/>
      </p:nvGrpSpPr>
      <p:grpSpPr>
        <a:xfrm>
          <a:off x="0" y="0"/>
          <a:ext cx="0" cy="0"/>
          <a:chOff x="0" y="0"/>
          <a:chExt cx="0" cy="0"/>
        </a:xfrm>
      </p:grpSpPr>
      <p:sp>
        <p:nvSpPr>
          <p:cNvPr id="18335" name="Google Shape;18335;p1600"/>
          <p:cNvSpPr/>
          <p:nvPr/>
        </p:nvSpPr>
        <p:spPr>
          <a:xfrm>
            <a:off x="2141040" y="2081802"/>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8336" name="Google Shape;18336;p1600"/>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337" name="Google Shape;18337;p1600"/>
          <p:cNvSpPr txBox="1">
            <a:spLocks noGrp="1"/>
          </p:cNvSpPr>
          <p:nvPr>
            <p:ph type="body" idx="1"/>
          </p:nvPr>
        </p:nvSpPr>
        <p:spPr>
          <a:xfrm>
            <a:off x="2141040" y="7511185"/>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338" name="Google Shape;18338;p1600"/>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339" name="Google Shape;18339;p1600"/>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340" name="Google Shape;18340;p1600"/>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8341" name="Google Shape;18341;p1600"/>
          <p:cNvGrpSpPr/>
          <p:nvPr/>
        </p:nvGrpSpPr>
        <p:grpSpPr>
          <a:xfrm>
            <a:off x="10787318" y="0"/>
            <a:ext cx="7500690" cy="2138982"/>
            <a:chOff x="7191545" y="0"/>
            <a:chExt cx="5000460" cy="1425988"/>
          </a:xfrm>
        </p:grpSpPr>
        <p:pic>
          <p:nvPicPr>
            <p:cNvPr id="18342" name="Google Shape;18342;p160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343" name="Google Shape;18343;p1600"/>
            <p:cNvGrpSpPr/>
            <p:nvPr/>
          </p:nvGrpSpPr>
          <p:grpSpPr>
            <a:xfrm>
              <a:off x="7191545" y="0"/>
              <a:ext cx="5000460" cy="1425988"/>
              <a:chOff x="7191545" y="0"/>
              <a:chExt cx="5000460" cy="1425988"/>
            </a:xfrm>
          </p:grpSpPr>
          <p:sp>
            <p:nvSpPr>
              <p:cNvPr id="18344" name="Google Shape;18344;p160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345" name="Google Shape;18345;p160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8346" name="Google Shape;18346;p1600" descr="Open quotation mark with solid fill"/>
          <p:cNvPicPr preferRelativeResize="0"/>
          <p:nvPr/>
        </p:nvPicPr>
        <p:blipFill rotWithShape="1">
          <a:blip r:embed="rId3">
            <a:alphaModFix/>
          </a:blip>
          <a:srcRect/>
          <a:stretch/>
        </p:blipFill>
        <p:spPr>
          <a:xfrm>
            <a:off x="167269" y="204795"/>
            <a:ext cx="3055142" cy="3055142"/>
          </a:xfrm>
          <a:prstGeom prst="rect">
            <a:avLst/>
          </a:prstGeom>
          <a:noFill/>
          <a:ln>
            <a:noFill/>
          </a:ln>
        </p:spPr>
      </p:pic>
    </p:spTree>
  </p:cSld>
  <p:clrMapOvr>
    <a:masterClrMapping/>
  </p:clrMapOvr>
</p:sldLayout>
</file>

<file path=ppt/slideLayouts/slideLayout1870.xml><?xml version="1.0" encoding="utf-8"?>
<p:sldLayout xmlns:a="http://schemas.openxmlformats.org/drawingml/2006/main" xmlns:r="http://schemas.openxmlformats.org/officeDocument/2006/relationships" xmlns:p="http://schemas.openxmlformats.org/presentationml/2006/main" matchingName="1_Quotation 20">
  <p:cSld name="1_Quotation 20">
    <p:spTree>
      <p:nvGrpSpPr>
        <p:cNvPr id="1" name="Shape 18347"/>
        <p:cNvGrpSpPr/>
        <p:nvPr/>
      </p:nvGrpSpPr>
      <p:grpSpPr>
        <a:xfrm>
          <a:off x="0" y="0"/>
          <a:ext cx="0" cy="0"/>
          <a:chOff x="0" y="0"/>
          <a:chExt cx="0" cy="0"/>
        </a:xfrm>
      </p:grpSpPr>
      <p:sp>
        <p:nvSpPr>
          <p:cNvPr id="18348" name="Google Shape;18348;p1601"/>
          <p:cNvSpPr/>
          <p:nvPr/>
        </p:nvSpPr>
        <p:spPr>
          <a:xfrm>
            <a:off x="2141040" y="2081802"/>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8349" name="Google Shape;18349;p1601"/>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350" name="Google Shape;18350;p1601"/>
          <p:cNvSpPr txBox="1">
            <a:spLocks noGrp="1"/>
          </p:cNvSpPr>
          <p:nvPr>
            <p:ph type="body" idx="1"/>
          </p:nvPr>
        </p:nvSpPr>
        <p:spPr>
          <a:xfrm>
            <a:off x="2141040" y="7511185"/>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351" name="Google Shape;18351;p1601"/>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352" name="Google Shape;18352;p1601"/>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353" name="Google Shape;18353;p1601"/>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8354" name="Google Shape;18354;p1601"/>
          <p:cNvGrpSpPr/>
          <p:nvPr/>
        </p:nvGrpSpPr>
        <p:grpSpPr>
          <a:xfrm>
            <a:off x="10787318" y="0"/>
            <a:ext cx="7500690" cy="2138982"/>
            <a:chOff x="7191545" y="0"/>
            <a:chExt cx="5000460" cy="1425988"/>
          </a:xfrm>
        </p:grpSpPr>
        <p:pic>
          <p:nvPicPr>
            <p:cNvPr id="18355" name="Google Shape;18355;p1601"/>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356" name="Google Shape;18356;p1601"/>
            <p:cNvGrpSpPr/>
            <p:nvPr/>
          </p:nvGrpSpPr>
          <p:grpSpPr>
            <a:xfrm>
              <a:off x="7191545" y="0"/>
              <a:ext cx="5000460" cy="1425988"/>
              <a:chOff x="7191545" y="0"/>
              <a:chExt cx="5000460" cy="1425988"/>
            </a:xfrm>
          </p:grpSpPr>
          <p:sp>
            <p:nvSpPr>
              <p:cNvPr id="18357" name="Google Shape;18357;p1601"/>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358" name="Google Shape;18358;p1601"/>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8359" name="Google Shape;18359;p1601" descr="Open quotation mark with solid fill"/>
          <p:cNvPicPr preferRelativeResize="0"/>
          <p:nvPr/>
        </p:nvPicPr>
        <p:blipFill rotWithShape="1">
          <a:blip r:embed="rId3">
            <a:alphaModFix/>
          </a:blip>
          <a:srcRect/>
          <a:stretch/>
        </p:blipFill>
        <p:spPr>
          <a:xfrm>
            <a:off x="167269" y="204795"/>
            <a:ext cx="3055142" cy="3055142"/>
          </a:xfrm>
          <a:prstGeom prst="rect">
            <a:avLst/>
          </a:prstGeom>
          <a:noFill/>
          <a:ln>
            <a:noFill/>
          </a:ln>
        </p:spPr>
      </p:pic>
    </p:spTree>
  </p:cSld>
  <p:clrMapOvr>
    <a:masterClrMapping/>
  </p:clrMapOvr>
</p:sldLayout>
</file>

<file path=ppt/slideLayouts/slideLayout1871.xml><?xml version="1.0" encoding="utf-8"?>
<p:sldLayout xmlns:a="http://schemas.openxmlformats.org/drawingml/2006/main" xmlns:r="http://schemas.openxmlformats.org/officeDocument/2006/relationships" xmlns:p="http://schemas.openxmlformats.org/presentationml/2006/main" matchingName="1_Title and Content 15">
  <p:cSld name="1_Title and Content 15">
    <p:spTree>
      <p:nvGrpSpPr>
        <p:cNvPr id="1" name="Shape 18360"/>
        <p:cNvGrpSpPr/>
        <p:nvPr/>
      </p:nvGrpSpPr>
      <p:grpSpPr>
        <a:xfrm>
          <a:off x="0" y="0"/>
          <a:ext cx="0" cy="0"/>
          <a:chOff x="0" y="0"/>
          <a:chExt cx="0" cy="0"/>
        </a:xfrm>
      </p:grpSpPr>
      <p:grpSp>
        <p:nvGrpSpPr>
          <p:cNvPr id="18361" name="Google Shape;18361;p1602"/>
          <p:cNvGrpSpPr/>
          <p:nvPr/>
        </p:nvGrpSpPr>
        <p:grpSpPr>
          <a:xfrm>
            <a:off x="10787318" y="0"/>
            <a:ext cx="7500690" cy="2138982"/>
            <a:chOff x="7191545" y="0"/>
            <a:chExt cx="5000460" cy="1425988"/>
          </a:xfrm>
        </p:grpSpPr>
        <p:pic>
          <p:nvPicPr>
            <p:cNvPr id="18362" name="Google Shape;18362;p160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363" name="Google Shape;18363;p1602"/>
            <p:cNvGrpSpPr/>
            <p:nvPr/>
          </p:nvGrpSpPr>
          <p:grpSpPr>
            <a:xfrm>
              <a:off x="7191545" y="0"/>
              <a:ext cx="5000460" cy="1425988"/>
              <a:chOff x="7191545" y="0"/>
              <a:chExt cx="5000460" cy="1425988"/>
            </a:xfrm>
          </p:grpSpPr>
          <p:sp>
            <p:nvSpPr>
              <p:cNvPr id="18364" name="Google Shape;18364;p160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365" name="Google Shape;18365;p160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8366" name="Google Shape;18366;p1602"/>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367" name="Google Shape;18367;p1602"/>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368" name="Google Shape;18368;p1602"/>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369" name="Google Shape;18369;p1602"/>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370" name="Google Shape;18370;p1602"/>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872.xml><?xml version="1.0" encoding="utf-8"?>
<p:sldLayout xmlns:a="http://schemas.openxmlformats.org/drawingml/2006/main" xmlns:r="http://schemas.openxmlformats.org/officeDocument/2006/relationships" xmlns:p="http://schemas.openxmlformats.org/presentationml/2006/main" matchingName="1_Two Content 13">
  <p:cSld name="1_Two Content 13">
    <p:spTree>
      <p:nvGrpSpPr>
        <p:cNvPr id="1" name="Shape 18371"/>
        <p:cNvGrpSpPr/>
        <p:nvPr/>
      </p:nvGrpSpPr>
      <p:grpSpPr>
        <a:xfrm>
          <a:off x="0" y="0"/>
          <a:ext cx="0" cy="0"/>
          <a:chOff x="0" y="0"/>
          <a:chExt cx="0" cy="0"/>
        </a:xfrm>
      </p:grpSpPr>
      <p:sp>
        <p:nvSpPr>
          <p:cNvPr id="18372" name="Google Shape;18372;p1603"/>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373" name="Google Shape;18373;p1603"/>
          <p:cNvSpPr txBox="1">
            <a:spLocks noGrp="1"/>
          </p:cNvSpPr>
          <p:nvPr>
            <p:ph type="body" idx="1"/>
          </p:nvPr>
        </p:nvSpPr>
        <p:spPr>
          <a:xfrm>
            <a:off x="914407"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8374" name="Google Shape;18374;p1603"/>
          <p:cNvGrpSpPr/>
          <p:nvPr/>
        </p:nvGrpSpPr>
        <p:grpSpPr>
          <a:xfrm>
            <a:off x="10787318" y="0"/>
            <a:ext cx="7500690" cy="2138982"/>
            <a:chOff x="7191545" y="0"/>
            <a:chExt cx="5000460" cy="1425988"/>
          </a:xfrm>
        </p:grpSpPr>
        <p:pic>
          <p:nvPicPr>
            <p:cNvPr id="18375" name="Google Shape;18375;p1603"/>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376" name="Google Shape;18376;p1603"/>
            <p:cNvGrpSpPr/>
            <p:nvPr/>
          </p:nvGrpSpPr>
          <p:grpSpPr>
            <a:xfrm>
              <a:off x="7191545" y="0"/>
              <a:ext cx="5000460" cy="1425988"/>
              <a:chOff x="7191545" y="0"/>
              <a:chExt cx="5000460" cy="1425988"/>
            </a:xfrm>
          </p:grpSpPr>
          <p:sp>
            <p:nvSpPr>
              <p:cNvPr id="18377" name="Google Shape;18377;p1603"/>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378" name="Google Shape;18378;p1603"/>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8379" name="Google Shape;18379;p1603"/>
          <p:cNvSpPr txBox="1">
            <a:spLocks noGrp="1"/>
          </p:cNvSpPr>
          <p:nvPr>
            <p:ph type="body" idx="2"/>
          </p:nvPr>
        </p:nvSpPr>
        <p:spPr>
          <a:xfrm>
            <a:off x="9258302" y="2738440"/>
            <a:ext cx="8115305"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380" name="Google Shape;18380;p1603"/>
          <p:cNvSpPr txBox="1">
            <a:spLocks noGrp="1"/>
          </p:cNvSpPr>
          <p:nvPr>
            <p:ph type="sldNum" idx="12"/>
          </p:nvPr>
        </p:nvSpPr>
        <p:spPr>
          <a:xfrm>
            <a:off x="13258790"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381" name="Google Shape;18381;p1603"/>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382" name="Google Shape;18382;p1603"/>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873.xml><?xml version="1.0" encoding="utf-8"?>
<p:sldLayout xmlns:a="http://schemas.openxmlformats.org/drawingml/2006/main" xmlns:r="http://schemas.openxmlformats.org/officeDocument/2006/relationships" xmlns:p="http://schemas.openxmlformats.org/presentationml/2006/main" matchingName="1_Comparison 12">
  <p:cSld name="1_Comparison 12">
    <p:spTree>
      <p:nvGrpSpPr>
        <p:cNvPr id="1" name="Shape 18383"/>
        <p:cNvGrpSpPr/>
        <p:nvPr/>
      </p:nvGrpSpPr>
      <p:grpSpPr>
        <a:xfrm>
          <a:off x="0" y="0"/>
          <a:ext cx="0" cy="0"/>
          <a:chOff x="0" y="0"/>
          <a:chExt cx="0" cy="0"/>
        </a:xfrm>
      </p:grpSpPr>
      <p:grpSp>
        <p:nvGrpSpPr>
          <p:cNvPr id="18384" name="Google Shape;18384;p1604"/>
          <p:cNvGrpSpPr/>
          <p:nvPr/>
        </p:nvGrpSpPr>
        <p:grpSpPr>
          <a:xfrm>
            <a:off x="10787318" y="0"/>
            <a:ext cx="7500690" cy="2138982"/>
            <a:chOff x="7191545" y="0"/>
            <a:chExt cx="5000460" cy="1425988"/>
          </a:xfrm>
        </p:grpSpPr>
        <p:pic>
          <p:nvPicPr>
            <p:cNvPr id="18385" name="Google Shape;18385;p1604"/>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386" name="Google Shape;18386;p1604"/>
            <p:cNvGrpSpPr/>
            <p:nvPr/>
          </p:nvGrpSpPr>
          <p:grpSpPr>
            <a:xfrm>
              <a:off x="7191545" y="0"/>
              <a:ext cx="5000460" cy="1425988"/>
              <a:chOff x="7191545" y="0"/>
              <a:chExt cx="5000460" cy="1425988"/>
            </a:xfrm>
          </p:grpSpPr>
          <p:sp>
            <p:nvSpPr>
              <p:cNvPr id="18387" name="Google Shape;18387;p1604"/>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388" name="Google Shape;18388;p1604"/>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8389" name="Google Shape;18389;p1604"/>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390" name="Google Shape;18390;p1604"/>
          <p:cNvSpPr txBox="1">
            <a:spLocks noGrp="1"/>
          </p:cNvSpPr>
          <p:nvPr>
            <p:ph type="body" idx="1"/>
          </p:nvPr>
        </p:nvSpPr>
        <p:spPr>
          <a:xfrm>
            <a:off x="914406" y="2521740"/>
            <a:ext cx="8081960"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391" name="Google Shape;18391;p1604"/>
          <p:cNvSpPr txBox="1">
            <a:spLocks noGrp="1"/>
          </p:cNvSpPr>
          <p:nvPr>
            <p:ph type="body" idx="2"/>
          </p:nvPr>
        </p:nvSpPr>
        <p:spPr>
          <a:xfrm>
            <a:off x="914406" y="3757609"/>
            <a:ext cx="8081960" cy="5526875"/>
          </a:xfrm>
          <a:prstGeom prst="rect">
            <a:avLst/>
          </a:prstGeom>
          <a:solidFill>
            <a:srgbClr val="F3F6FB"/>
          </a:solidFill>
          <a:ln>
            <a:noFill/>
          </a:ln>
        </p:spPr>
        <p:txBody>
          <a:bodyPr spcFirstLastPara="1" wrap="square" lIns="182850" tIns="0" rIns="182850" bIns="0" anchor="t" anchorCtr="0">
            <a:norm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392" name="Google Shape;18392;p1604"/>
          <p:cNvSpPr txBox="1">
            <a:spLocks noGrp="1"/>
          </p:cNvSpPr>
          <p:nvPr>
            <p:ph type="body" idx="3"/>
          </p:nvPr>
        </p:nvSpPr>
        <p:spPr>
          <a:xfrm>
            <a:off x="9258302" y="2521740"/>
            <a:ext cx="8115305" cy="1235865"/>
          </a:xfrm>
          <a:prstGeom prst="rect">
            <a:avLst/>
          </a:prstGeom>
          <a:solidFill>
            <a:srgbClr val="F3F6FB"/>
          </a:solidFill>
          <a:ln>
            <a:noFill/>
          </a:ln>
        </p:spPr>
        <p:txBody>
          <a:bodyPr spcFirstLastPara="1" wrap="square" lIns="182850" tIns="0" rIns="182850" bIns="0" anchor="ctr" anchorCtr="0">
            <a:noAutofit/>
          </a:bodyPr>
          <a:lstStyle>
            <a:lvl1pPr marL="457200" lvl="0" indent="-228600" algn="l">
              <a:lnSpc>
                <a:spcPct val="100000"/>
              </a:lnSpc>
              <a:spcBef>
                <a:spcPts val="1500"/>
              </a:spcBef>
              <a:spcAft>
                <a:spcPts val="0"/>
              </a:spcAft>
              <a:buSzPts val="2400"/>
              <a:buNone/>
              <a:defRPr u="sng"/>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393" name="Google Shape;18393;p1604"/>
          <p:cNvSpPr txBox="1">
            <a:spLocks noGrp="1"/>
          </p:cNvSpPr>
          <p:nvPr>
            <p:ph type="body" idx="4"/>
          </p:nvPr>
        </p:nvSpPr>
        <p:spPr>
          <a:xfrm>
            <a:off x="9258302" y="3757609"/>
            <a:ext cx="8115305" cy="5526875"/>
          </a:xfrm>
          <a:prstGeom prst="rect">
            <a:avLst/>
          </a:prstGeom>
          <a:solidFill>
            <a:srgbClr val="F3F6FB"/>
          </a:solidFill>
          <a:ln>
            <a:noFill/>
          </a:ln>
        </p:spPr>
        <p:txBody>
          <a:bodyPr spcFirstLastPara="1" wrap="square" lIns="182850" tIns="0" rIns="182850" bIns="0" anchor="t" anchorCtr="0">
            <a:noAutofit/>
          </a:bodyPr>
          <a:lstStyle>
            <a:lvl1pPr marL="457200" lvl="0" indent="-355600" algn="l">
              <a:lnSpc>
                <a:spcPct val="100000"/>
              </a:lnSpc>
              <a:spcBef>
                <a:spcPts val="1500"/>
              </a:spcBef>
              <a:spcAft>
                <a:spcPts val="0"/>
              </a:spcAft>
              <a:buSzPts val="2000"/>
              <a:buChar char="•"/>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394" name="Google Shape;18394;p1604"/>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395" name="Google Shape;18395;p1604"/>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396" name="Google Shape;18396;p1604"/>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874.xml><?xml version="1.0" encoding="utf-8"?>
<p:sldLayout xmlns:a="http://schemas.openxmlformats.org/drawingml/2006/main" xmlns:r="http://schemas.openxmlformats.org/officeDocument/2006/relationships" xmlns:p="http://schemas.openxmlformats.org/presentationml/2006/main" matchingName="1_Title Only 12">
  <p:cSld name="1_Title Only 12">
    <p:spTree>
      <p:nvGrpSpPr>
        <p:cNvPr id="1" name="Shape 18397"/>
        <p:cNvGrpSpPr/>
        <p:nvPr/>
      </p:nvGrpSpPr>
      <p:grpSpPr>
        <a:xfrm>
          <a:off x="0" y="0"/>
          <a:ext cx="0" cy="0"/>
          <a:chOff x="0" y="0"/>
          <a:chExt cx="0" cy="0"/>
        </a:xfrm>
      </p:grpSpPr>
      <p:grpSp>
        <p:nvGrpSpPr>
          <p:cNvPr id="18398" name="Google Shape;18398;p1605"/>
          <p:cNvGrpSpPr/>
          <p:nvPr/>
        </p:nvGrpSpPr>
        <p:grpSpPr>
          <a:xfrm>
            <a:off x="10787318" y="0"/>
            <a:ext cx="7500690" cy="2138982"/>
            <a:chOff x="7191545" y="0"/>
            <a:chExt cx="5000460" cy="1425988"/>
          </a:xfrm>
        </p:grpSpPr>
        <p:pic>
          <p:nvPicPr>
            <p:cNvPr id="18399" name="Google Shape;18399;p1605"/>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400" name="Google Shape;18400;p1605"/>
            <p:cNvGrpSpPr/>
            <p:nvPr/>
          </p:nvGrpSpPr>
          <p:grpSpPr>
            <a:xfrm>
              <a:off x="7191545" y="0"/>
              <a:ext cx="5000460" cy="1425988"/>
              <a:chOff x="7191545" y="0"/>
              <a:chExt cx="5000460" cy="1425988"/>
            </a:xfrm>
          </p:grpSpPr>
          <p:sp>
            <p:nvSpPr>
              <p:cNvPr id="18401" name="Google Shape;18401;p1605"/>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402" name="Google Shape;18402;p1605"/>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8403" name="Google Shape;18403;p1605"/>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404" name="Google Shape;18404;p1605"/>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405" name="Google Shape;18405;p1605"/>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406" name="Google Shape;18406;p1605"/>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875.xml><?xml version="1.0" encoding="utf-8"?>
<p:sldLayout xmlns:a="http://schemas.openxmlformats.org/drawingml/2006/main" xmlns:r="http://schemas.openxmlformats.org/officeDocument/2006/relationships" xmlns:p="http://schemas.openxmlformats.org/presentationml/2006/main" matchingName="1_End 13">
  <p:cSld name="1_End 13">
    <p:spTree>
      <p:nvGrpSpPr>
        <p:cNvPr id="1" name="Shape 18407"/>
        <p:cNvGrpSpPr/>
        <p:nvPr/>
      </p:nvGrpSpPr>
      <p:grpSpPr>
        <a:xfrm>
          <a:off x="0" y="0"/>
          <a:ext cx="0" cy="0"/>
          <a:chOff x="0" y="0"/>
          <a:chExt cx="0" cy="0"/>
        </a:xfrm>
      </p:grpSpPr>
      <p:grpSp>
        <p:nvGrpSpPr>
          <p:cNvPr id="18408" name="Google Shape;18408;p1606"/>
          <p:cNvGrpSpPr/>
          <p:nvPr/>
        </p:nvGrpSpPr>
        <p:grpSpPr>
          <a:xfrm>
            <a:off x="0" y="0"/>
            <a:ext cx="18287994" cy="3223245"/>
            <a:chOff x="0" y="0"/>
            <a:chExt cx="12191996" cy="2148830"/>
          </a:xfrm>
        </p:grpSpPr>
        <p:sp>
          <p:nvSpPr>
            <p:cNvPr id="18409" name="Google Shape;18409;p1606"/>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410" name="Google Shape;18410;p1606"/>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sp>
        <p:nvSpPr>
          <p:cNvPr id="18411" name="Google Shape;18411;p1606"/>
          <p:cNvSpPr/>
          <p:nvPr/>
        </p:nvSpPr>
        <p:spPr>
          <a:xfrm>
            <a:off x="1353549" y="2276542"/>
            <a:ext cx="16934445" cy="5733905"/>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8412" name="Google Shape;18412;p1606"/>
          <p:cNvSpPr txBox="1">
            <a:spLocks noGrp="1"/>
          </p:cNvSpPr>
          <p:nvPr>
            <p:ph type="body" idx="1"/>
          </p:nvPr>
        </p:nvSpPr>
        <p:spPr>
          <a:xfrm>
            <a:off x="1828796" y="5143502"/>
            <a:ext cx="8373974" cy="2120342"/>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sz="3000"/>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413" name="Google Shape;18413;p1606"/>
          <p:cNvSpPr txBox="1">
            <a:spLocks noGrp="1"/>
          </p:cNvSpPr>
          <p:nvPr>
            <p:ph type="title"/>
          </p:nvPr>
        </p:nvSpPr>
        <p:spPr>
          <a:xfrm>
            <a:off x="1828796" y="2831229"/>
            <a:ext cx="8373974" cy="161739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8414" name="Google Shape;18414;p1606"/>
          <p:cNvPicPr preferRelativeResize="0"/>
          <p:nvPr/>
        </p:nvPicPr>
        <p:blipFill rotWithShape="1">
          <a:blip r:embed="rId2">
            <a:alphaModFix/>
          </a:blip>
          <a:srcRect/>
          <a:stretch/>
        </p:blipFill>
        <p:spPr>
          <a:xfrm>
            <a:off x="1353549" y="342557"/>
            <a:ext cx="3037970" cy="1367910"/>
          </a:xfrm>
          <a:prstGeom prst="rect">
            <a:avLst/>
          </a:prstGeom>
          <a:noFill/>
          <a:ln>
            <a:noFill/>
          </a:ln>
        </p:spPr>
      </p:pic>
    </p:spTree>
  </p:cSld>
  <p:clrMapOvr>
    <a:masterClrMapping/>
  </p:clrMapOvr>
</p:sldLayout>
</file>

<file path=ppt/slideLayouts/slideLayout1876.xml><?xml version="1.0" encoding="utf-8"?>
<p:sldLayout xmlns:a="http://schemas.openxmlformats.org/drawingml/2006/main" xmlns:r="http://schemas.openxmlformats.org/officeDocument/2006/relationships" xmlns:p="http://schemas.openxmlformats.org/presentationml/2006/main" matchingName="1_Blank 12">
  <p:cSld name="1_Blank 12">
    <p:spTree>
      <p:nvGrpSpPr>
        <p:cNvPr id="1" name="Shape 18415"/>
        <p:cNvGrpSpPr/>
        <p:nvPr/>
      </p:nvGrpSpPr>
      <p:grpSpPr>
        <a:xfrm>
          <a:off x="0" y="0"/>
          <a:ext cx="0" cy="0"/>
          <a:chOff x="0" y="0"/>
          <a:chExt cx="0" cy="0"/>
        </a:xfrm>
      </p:grpSpPr>
      <p:sp>
        <p:nvSpPr>
          <p:cNvPr id="18416" name="Google Shape;18416;p1607"/>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417" name="Google Shape;18417;p1607"/>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418" name="Google Shape;18418;p1607"/>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8419" name="Google Shape;18419;p1607"/>
          <p:cNvGrpSpPr/>
          <p:nvPr/>
        </p:nvGrpSpPr>
        <p:grpSpPr>
          <a:xfrm>
            <a:off x="10787318" y="0"/>
            <a:ext cx="7500690" cy="2138982"/>
            <a:chOff x="7191545" y="0"/>
            <a:chExt cx="5000460" cy="1425988"/>
          </a:xfrm>
        </p:grpSpPr>
        <p:pic>
          <p:nvPicPr>
            <p:cNvPr id="18420" name="Google Shape;18420;p1607"/>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421" name="Google Shape;18421;p1607"/>
            <p:cNvGrpSpPr/>
            <p:nvPr/>
          </p:nvGrpSpPr>
          <p:grpSpPr>
            <a:xfrm>
              <a:off x="7191545" y="0"/>
              <a:ext cx="5000460" cy="1425988"/>
              <a:chOff x="7191545" y="0"/>
              <a:chExt cx="5000460" cy="1425988"/>
            </a:xfrm>
          </p:grpSpPr>
          <p:sp>
            <p:nvSpPr>
              <p:cNvPr id="18422" name="Google Shape;18422;p1607"/>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423" name="Google Shape;18423;p1607"/>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Tree>
  </p:cSld>
  <p:clrMapOvr>
    <a:masterClrMapping/>
  </p:clrMapOvr>
</p:sldLayout>
</file>

<file path=ppt/slideLayouts/slideLayout1877.xml><?xml version="1.0" encoding="utf-8"?>
<p:sldLayout xmlns:a="http://schemas.openxmlformats.org/drawingml/2006/main" xmlns:r="http://schemas.openxmlformats.org/officeDocument/2006/relationships" xmlns:p="http://schemas.openxmlformats.org/presentationml/2006/main" matchingName="Title Slide 2">
  <p:cSld name="Title Slide 2">
    <p:spTree>
      <p:nvGrpSpPr>
        <p:cNvPr id="1" name="Shape 18424"/>
        <p:cNvGrpSpPr/>
        <p:nvPr/>
      </p:nvGrpSpPr>
      <p:grpSpPr>
        <a:xfrm>
          <a:off x="0" y="0"/>
          <a:ext cx="0" cy="0"/>
          <a:chOff x="0" y="0"/>
          <a:chExt cx="0" cy="0"/>
        </a:xfrm>
      </p:grpSpPr>
      <p:sp>
        <p:nvSpPr>
          <p:cNvPr id="18425" name="Google Shape;18425;p1608"/>
          <p:cNvSpPr/>
          <p:nvPr/>
        </p:nvSpPr>
        <p:spPr>
          <a:xfrm>
            <a:off x="0" y="0"/>
            <a:ext cx="18287994" cy="10287000"/>
          </a:xfrm>
          <a:custGeom>
            <a:avLst/>
            <a:gdLst/>
            <a:ahLst/>
            <a:cxnLst/>
            <a:rect l="l" t="t" r="r" b="b"/>
            <a:pathLst>
              <a:path w="12192000" h="6858000" extrusionOk="0">
                <a:moveTo>
                  <a:pt x="12192000" y="0"/>
                </a:moveTo>
                <a:lnTo>
                  <a:pt x="0" y="0"/>
                </a:lnTo>
                <a:lnTo>
                  <a:pt x="0" y="6858000"/>
                </a:lnTo>
                <a:lnTo>
                  <a:pt x="12192000" y="6858000"/>
                </a:lnTo>
                <a:lnTo>
                  <a:pt x="12192000" y="0"/>
                </a:lnTo>
                <a:close/>
              </a:path>
            </a:pathLst>
          </a:custGeom>
          <a:solidFill>
            <a:srgbClr val="F3F6F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426" name="Google Shape;18426;p1608"/>
          <p:cNvSpPr/>
          <p:nvPr/>
        </p:nvSpPr>
        <p:spPr>
          <a:xfrm>
            <a:off x="2" y="7651280"/>
            <a:ext cx="10667042" cy="2636516"/>
          </a:xfrm>
          <a:custGeom>
            <a:avLst/>
            <a:gdLst/>
            <a:ahLst/>
            <a:cxnLst/>
            <a:rect l="l" t="t" r="r" b="b"/>
            <a:pathLst>
              <a:path w="7111365" h="1757679" extrusionOk="0">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pic>
        <p:nvPicPr>
          <p:cNvPr id="18427" name="Google Shape;18427;p1608"/>
          <p:cNvPicPr preferRelativeResize="0"/>
          <p:nvPr/>
        </p:nvPicPr>
        <p:blipFill rotWithShape="1">
          <a:blip r:embed="rId2">
            <a:alphaModFix/>
          </a:blip>
          <a:srcRect/>
          <a:stretch/>
        </p:blipFill>
        <p:spPr>
          <a:xfrm>
            <a:off x="0" y="7562853"/>
            <a:ext cx="18287994" cy="2724147"/>
          </a:xfrm>
          <a:prstGeom prst="rect">
            <a:avLst/>
          </a:prstGeom>
          <a:noFill/>
          <a:ln>
            <a:noFill/>
          </a:ln>
        </p:spPr>
      </p:pic>
      <p:sp>
        <p:nvSpPr>
          <p:cNvPr id="18428" name="Google Shape;18428;p1608"/>
          <p:cNvSpPr/>
          <p:nvPr/>
        </p:nvSpPr>
        <p:spPr>
          <a:xfrm>
            <a:off x="0" y="7530084"/>
            <a:ext cx="18287994" cy="2757492"/>
          </a:xfrm>
          <a:custGeom>
            <a:avLst/>
            <a:gdLst/>
            <a:ahLst/>
            <a:cxnLst/>
            <a:rect l="l" t="t" r="r" b="b"/>
            <a:pathLst>
              <a:path w="12192000" h="1838325" extrusionOk="0">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pic>
        <p:nvPicPr>
          <p:cNvPr id="18429" name="Google Shape;18429;p1608"/>
          <p:cNvPicPr preferRelativeResize="0"/>
          <p:nvPr/>
        </p:nvPicPr>
        <p:blipFill rotWithShape="1">
          <a:blip r:embed="rId3">
            <a:alphaModFix/>
          </a:blip>
          <a:srcRect/>
          <a:stretch/>
        </p:blipFill>
        <p:spPr>
          <a:xfrm>
            <a:off x="470940" y="8346188"/>
            <a:ext cx="3038079" cy="1367033"/>
          </a:xfrm>
          <a:prstGeom prst="rect">
            <a:avLst/>
          </a:prstGeom>
          <a:noFill/>
          <a:ln>
            <a:noFill/>
          </a:ln>
        </p:spPr>
      </p:pic>
      <p:sp>
        <p:nvSpPr>
          <p:cNvPr id="18430" name="Google Shape;18430;p1608"/>
          <p:cNvSpPr/>
          <p:nvPr/>
        </p:nvSpPr>
        <p:spPr>
          <a:xfrm>
            <a:off x="2280285" y="4218807"/>
            <a:ext cx="3429000" cy="0"/>
          </a:xfrm>
          <a:custGeom>
            <a:avLst/>
            <a:gdLst/>
            <a:ahLst/>
            <a:cxnLst/>
            <a:rect l="l" t="t" r="r" b="b"/>
            <a:pathLst>
              <a:path w="2286000" h="120000" extrusionOk="0">
                <a:moveTo>
                  <a:pt x="0" y="0"/>
                </a:moveTo>
                <a:lnTo>
                  <a:pt x="2286000" y="0"/>
                </a:lnTo>
              </a:path>
            </a:pathLst>
          </a:custGeom>
          <a:noFill/>
          <a:ln w="32000" cap="flat" cmpd="sng">
            <a:solidFill>
              <a:srgbClr val="F58366"/>
            </a:solidFill>
            <a:prstDash val="solid"/>
            <a:round/>
            <a:headEnd type="none" w="sm" len="sm"/>
            <a:tailEnd type="none" w="sm" len="sm"/>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431" name="Google Shape;18431;p1608"/>
          <p:cNvSpPr txBox="1">
            <a:spLocks noGrp="1"/>
          </p:cNvSpPr>
          <p:nvPr>
            <p:ph type="title"/>
          </p:nvPr>
        </p:nvSpPr>
        <p:spPr>
          <a:xfrm>
            <a:off x="707542" y="755917"/>
            <a:ext cx="16872929" cy="830997"/>
          </a:xfrm>
          <a:prstGeom prst="rect">
            <a:avLst/>
          </a:prstGeom>
          <a:noFill/>
          <a:ln>
            <a:noFill/>
          </a:ln>
        </p:spPr>
        <p:txBody>
          <a:bodyPr spcFirstLastPara="1" wrap="square" lIns="0" tIns="0" rIns="0" bIns="0" anchor="ctr" anchorCtr="0">
            <a:spAutoFit/>
          </a:bodyPr>
          <a:lstStyle>
            <a:lvl1pPr lvl="0" algn="l">
              <a:lnSpc>
                <a:spcPct val="100000"/>
              </a:lnSpc>
              <a:spcBef>
                <a:spcPts val="0"/>
              </a:spcBef>
              <a:spcAft>
                <a:spcPts val="0"/>
              </a:spcAft>
              <a:buClr>
                <a:srgbClr val="444C55"/>
              </a:buClr>
              <a:buSzPts val="5400"/>
              <a:buFont typeface="Calibri"/>
              <a:buNone/>
              <a:defRPr b="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432" name="Google Shape;18432;p1608"/>
          <p:cNvSpPr txBox="1">
            <a:spLocks noGrp="1"/>
          </p:cNvSpPr>
          <p:nvPr>
            <p:ph type="subTitle" idx="1"/>
          </p:nvPr>
        </p:nvSpPr>
        <p:spPr>
          <a:xfrm>
            <a:off x="2743200" y="5760720"/>
            <a:ext cx="12801594" cy="746358"/>
          </a:xfrm>
          <a:prstGeom prst="rect">
            <a:avLst/>
          </a:prstGeom>
          <a:noFill/>
          <a:ln>
            <a:noFill/>
          </a:ln>
        </p:spPr>
        <p:txBody>
          <a:bodyPr spcFirstLastPara="1" wrap="square" lIns="0" tIns="0" rIns="0" bIns="0" anchor="t" anchorCtr="0">
            <a:spAutoFit/>
          </a:bodyPr>
          <a:lstStyle>
            <a:lvl1pPr lvl="0" algn="l">
              <a:lnSpc>
                <a:spcPct val="100000"/>
              </a:lnSpc>
              <a:spcBef>
                <a:spcPts val="1500"/>
              </a:spcBef>
              <a:spcAft>
                <a:spcPts val="0"/>
              </a:spcAft>
              <a:buSzPts val="2400"/>
              <a:buChar char="•"/>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18433" name="Google Shape;18433;p1608"/>
          <p:cNvSpPr txBox="1">
            <a:spLocks noGrp="1"/>
          </p:cNvSpPr>
          <p:nvPr>
            <p:ph type="ftr" idx="11"/>
          </p:nvPr>
        </p:nvSpPr>
        <p:spPr>
          <a:xfrm>
            <a:off x="914405" y="9534529"/>
            <a:ext cx="6172200" cy="547694"/>
          </a:xfrm>
          <a:prstGeom prst="rect">
            <a:avLst/>
          </a:prstGeom>
          <a:noFill/>
          <a:ln>
            <a:noFill/>
          </a:ln>
        </p:spPr>
        <p:txBody>
          <a:bodyPr spcFirstLastPara="1" wrap="square" lIns="0" tIns="0" rIns="0" bIns="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434" name="Google Shape;18434;p1608"/>
          <p:cNvSpPr txBox="1">
            <a:spLocks noGrp="1"/>
          </p:cNvSpPr>
          <p:nvPr>
            <p:ph type="dt" idx="10"/>
          </p:nvPr>
        </p:nvSpPr>
        <p:spPr>
          <a:xfrm>
            <a:off x="0" y="0"/>
            <a:ext cx="4500000" cy="4500000"/>
          </a:xfrm>
          <a:prstGeom prst="rect">
            <a:avLst/>
          </a:prstGeom>
          <a:noFill/>
          <a:ln>
            <a:noFill/>
          </a:ln>
        </p:spPr>
        <p:txBody>
          <a:bodyPr spcFirstLastPara="1" wrap="square" lIns="0" tIns="0" rIns="0" bIns="0" anchor="t" anchorCtr="0">
            <a:noAutofit/>
          </a:bodyPr>
          <a:lstStyle>
            <a:lvl1pPr marR="0" lvl="0" algn="l" rtl="0">
              <a:lnSpc>
                <a:spcPct val="100000"/>
              </a:lnSpc>
              <a:spcBef>
                <a:spcPts val="0"/>
              </a:spcBef>
              <a:spcAft>
                <a:spcPts val="0"/>
              </a:spcAft>
              <a:buClr>
                <a:srgbClr val="919497"/>
              </a:buClr>
              <a:buSzPts val="2700"/>
              <a:buFont typeface="Calibri"/>
              <a:buNone/>
              <a:defRPr sz="2700" b="0" i="0" u="none" strike="noStrike" cap="none">
                <a:solidFill>
                  <a:srgbClr val="919497"/>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8435" name="Google Shape;18435;p1608"/>
          <p:cNvSpPr txBox="1">
            <a:spLocks noGrp="1"/>
          </p:cNvSpPr>
          <p:nvPr>
            <p:ph type="sldNum" idx="12"/>
          </p:nvPr>
        </p:nvSpPr>
        <p:spPr>
          <a:xfrm>
            <a:off x="13258805" y="9534529"/>
            <a:ext cx="4114800" cy="547694"/>
          </a:xfrm>
          <a:prstGeom prst="rect">
            <a:avLst/>
          </a:prstGeom>
          <a:noFill/>
          <a:ln>
            <a:noFill/>
          </a:ln>
        </p:spPr>
        <p:txBody>
          <a:bodyPr spcFirstLastPara="1" wrap="square" lIns="0" tIns="0" rIns="0" bIns="0" anchor="ctr" anchorCtr="0">
            <a:noAutofit/>
          </a:bodyPr>
          <a:lstStyle>
            <a:lvl1pPr marL="57158" marR="0" lvl="0"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1pPr>
            <a:lvl2pPr marL="57158" marR="0" lvl="1"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2pPr>
            <a:lvl3pPr marL="57158" marR="0" lvl="2"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3pPr>
            <a:lvl4pPr marL="57158" marR="0" lvl="3"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4pPr>
            <a:lvl5pPr marL="57158" marR="0" lvl="4"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5pPr>
            <a:lvl6pPr marL="57158" marR="0" lvl="5"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6pPr>
            <a:lvl7pPr marL="57158" marR="0" lvl="6"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7pPr>
            <a:lvl8pPr marL="57158" marR="0" lvl="7"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8pPr>
            <a:lvl9pPr marL="57158" marR="0" lvl="8"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9pPr>
          </a:lstStyle>
          <a:p>
            <a:pPr marL="57158"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878.xml><?xml version="1.0" encoding="utf-8"?>
<p:sldLayout xmlns:a="http://schemas.openxmlformats.org/drawingml/2006/main" xmlns:r="http://schemas.openxmlformats.org/officeDocument/2006/relationships" xmlns:p="http://schemas.openxmlformats.org/presentationml/2006/main" matchingName="2_Quotation 3">
  <p:cSld name="2_Quotation 3">
    <p:spTree>
      <p:nvGrpSpPr>
        <p:cNvPr id="1" name="Shape 18436"/>
        <p:cNvGrpSpPr/>
        <p:nvPr/>
      </p:nvGrpSpPr>
      <p:grpSpPr>
        <a:xfrm>
          <a:off x="0" y="0"/>
          <a:ext cx="0" cy="0"/>
          <a:chOff x="0" y="0"/>
          <a:chExt cx="0" cy="0"/>
        </a:xfrm>
      </p:grpSpPr>
      <p:sp>
        <p:nvSpPr>
          <p:cNvPr id="18437" name="Google Shape;18437;p1609"/>
          <p:cNvSpPr/>
          <p:nvPr/>
        </p:nvSpPr>
        <p:spPr>
          <a:xfrm>
            <a:off x="2141040" y="2081802"/>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8438" name="Google Shape;18438;p1609"/>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439" name="Google Shape;18439;p1609"/>
          <p:cNvSpPr txBox="1">
            <a:spLocks noGrp="1"/>
          </p:cNvSpPr>
          <p:nvPr>
            <p:ph type="body" idx="1"/>
          </p:nvPr>
        </p:nvSpPr>
        <p:spPr>
          <a:xfrm>
            <a:off x="2141040" y="7511185"/>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440" name="Google Shape;18440;p1609"/>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441" name="Google Shape;18441;p1609"/>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442" name="Google Shape;18442;p1609"/>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8443" name="Google Shape;18443;p1609"/>
          <p:cNvGrpSpPr/>
          <p:nvPr/>
        </p:nvGrpSpPr>
        <p:grpSpPr>
          <a:xfrm>
            <a:off x="10787318" y="0"/>
            <a:ext cx="7500690" cy="2138982"/>
            <a:chOff x="7191545" y="0"/>
            <a:chExt cx="5000460" cy="1425988"/>
          </a:xfrm>
        </p:grpSpPr>
        <p:pic>
          <p:nvPicPr>
            <p:cNvPr id="18444" name="Google Shape;18444;p160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445" name="Google Shape;18445;p1609"/>
            <p:cNvGrpSpPr/>
            <p:nvPr/>
          </p:nvGrpSpPr>
          <p:grpSpPr>
            <a:xfrm>
              <a:off x="7191545" y="0"/>
              <a:ext cx="5000460" cy="1425988"/>
              <a:chOff x="7191545" y="0"/>
              <a:chExt cx="5000460" cy="1425988"/>
            </a:xfrm>
          </p:grpSpPr>
          <p:sp>
            <p:nvSpPr>
              <p:cNvPr id="18446" name="Google Shape;18446;p160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447" name="Google Shape;18447;p160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8448" name="Google Shape;18448;p1609" descr="Open quotation mark with solid fill"/>
          <p:cNvPicPr preferRelativeResize="0"/>
          <p:nvPr/>
        </p:nvPicPr>
        <p:blipFill rotWithShape="1">
          <a:blip r:embed="rId3">
            <a:alphaModFix/>
          </a:blip>
          <a:srcRect/>
          <a:stretch/>
        </p:blipFill>
        <p:spPr>
          <a:xfrm>
            <a:off x="167269" y="204795"/>
            <a:ext cx="3055142" cy="3055142"/>
          </a:xfrm>
          <a:prstGeom prst="rect">
            <a:avLst/>
          </a:prstGeom>
          <a:noFill/>
          <a:ln>
            <a:noFill/>
          </a:ln>
        </p:spPr>
      </p:pic>
    </p:spTree>
  </p:cSld>
  <p:clrMapOvr>
    <a:masterClrMapping/>
  </p:clrMapOvr>
</p:sldLayout>
</file>

<file path=ppt/slideLayouts/slideLayout1879.xml><?xml version="1.0" encoding="utf-8"?>
<p:sldLayout xmlns:a="http://schemas.openxmlformats.org/drawingml/2006/main" xmlns:r="http://schemas.openxmlformats.org/officeDocument/2006/relationships" xmlns:p="http://schemas.openxmlformats.org/presentationml/2006/main" matchingName="5_Quotation 3">
  <p:cSld name="5_Quotation 3">
    <p:spTree>
      <p:nvGrpSpPr>
        <p:cNvPr id="1" name="Shape 18449"/>
        <p:cNvGrpSpPr/>
        <p:nvPr/>
      </p:nvGrpSpPr>
      <p:grpSpPr>
        <a:xfrm>
          <a:off x="0" y="0"/>
          <a:ext cx="0" cy="0"/>
          <a:chOff x="0" y="0"/>
          <a:chExt cx="0" cy="0"/>
        </a:xfrm>
      </p:grpSpPr>
      <p:sp>
        <p:nvSpPr>
          <p:cNvPr id="18450" name="Google Shape;18450;p1610"/>
          <p:cNvSpPr/>
          <p:nvPr/>
        </p:nvSpPr>
        <p:spPr>
          <a:xfrm>
            <a:off x="2141040" y="2081802"/>
            <a:ext cx="15232563" cy="5260401"/>
          </a:xfrm>
          <a:prstGeom prst="rect">
            <a:avLst/>
          </a:prstGeom>
          <a:solidFill>
            <a:srgbClr val="F3F6F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8451" name="Google Shape;18451;p1610"/>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452" name="Google Shape;18452;p1610"/>
          <p:cNvSpPr txBox="1">
            <a:spLocks noGrp="1"/>
          </p:cNvSpPr>
          <p:nvPr>
            <p:ph type="body" idx="1"/>
          </p:nvPr>
        </p:nvSpPr>
        <p:spPr>
          <a:xfrm>
            <a:off x="2141040" y="7511185"/>
            <a:ext cx="15232563" cy="1237787"/>
          </a:xfrm>
          <a:prstGeom prst="rect">
            <a:avLst/>
          </a:prstGeom>
          <a:noFill/>
          <a:ln>
            <a:noFill/>
          </a:ln>
        </p:spPr>
        <p:txBody>
          <a:bodyPr spcFirstLastPara="1" wrap="square" lIns="91400" tIns="45700" rIns="91400"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453" name="Google Shape;18453;p1610"/>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454" name="Google Shape;18454;p1610"/>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455" name="Google Shape;18455;p1610"/>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8456" name="Google Shape;18456;p1610"/>
          <p:cNvGrpSpPr/>
          <p:nvPr/>
        </p:nvGrpSpPr>
        <p:grpSpPr>
          <a:xfrm>
            <a:off x="10787318" y="0"/>
            <a:ext cx="7500690" cy="2138982"/>
            <a:chOff x="7191545" y="0"/>
            <a:chExt cx="5000460" cy="1425988"/>
          </a:xfrm>
        </p:grpSpPr>
        <p:pic>
          <p:nvPicPr>
            <p:cNvPr id="18457" name="Google Shape;18457;p161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458" name="Google Shape;18458;p1610"/>
            <p:cNvGrpSpPr/>
            <p:nvPr/>
          </p:nvGrpSpPr>
          <p:grpSpPr>
            <a:xfrm>
              <a:off x="7191545" y="0"/>
              <a:ext cx="5000460" cy="1425988"/>
              <a:chOff x="7191545" y="0"/>
              <a:chExt cx="5000460" cy="1425988"/>
            </a:xfrm>
          </p:grpSpPr>
          <p:sp>
            <p:nvSpPr>
              <p:cNvPr id="18459" name="Google Shape;18459;p161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460" name="Google Shape;18460;p161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8461" name="Google Shape;18461;p1610" descr="Open quotation mark with solid fill"/>
          <p:cNvPicPr preferRelativeResize="0"/>
          <p:nvPr/>
        </p:nvPicPr>
        <p:blipFill rotWithShape="1">
          <a:blip r:embed="rId3">
            <a:alphaModFix/>
          </a:blip>
          <a:srcRect/>
          <a:stretch/>
        </p:blipFill>
        <p:spPr>
          <a:xfrm>
            <a:off x="167269" y="204795"/>
            <a:ext cx="3055142" cy="3055142"/>
          </a:xfrm>
          <a:prstGeom prst="rect">
            <a:avLst/>
          </a:prstGeom>
          <a:noFill/>
          <a:ln>
            <a:noFill/>
          </a:ln>
        </p:spPr>
      </p:pic>
    </p:spTree>
  </p:cSld>
  <p:clrMapOvr>
    <a:masterClrMapping/>
  </p:clrMapOvr>
</p:sldLayout>
</file>

<file path=ppt/slideLayouts/slideLayout1880.xml><?xml version="1.0" encoding="utf-8"?>
<p:sldLayout xmlns:a="http://schemas.openxmlformats.org/drawingml/2006/main" xmlns:r="http://schemas.openxmlformats.org/officeDocument/2006/relationships" xmlns:p="http://schemas.openxmlformats.org/presentationml/2006/main" matchingName="SECTION_TITLE_AND_DESCRIPTION">
  <p:cSld name="SECTION_TITLE_AND_DESCRIPTION">
    <p:spTree>
      <p:nvGrpSpPr>
        <p:cNvPr id="1" name="Shape 18462"/>
        <p:cNvGrpSpPr/>
        <p:nvPr/>
      </p:nvGrpSpPr>
      <p:grpSpPr>
        <a:xfrm>
          <a:off x="0" y="0"/>
          <a:ext cx="0" cy="0"/>
          <a:chOff x="0" y="0"/>
          <a:chExt cx="0" cy="0"/>
        </a:xfrm>
      </p:grpSpPr>
      <p:sp>
        <p:nvSpPr>
          <p:cNvPr id="18463" name="Google Shape;18463;p1611"/>
          <p:cNvSpPr/>
          <p:nvPr/>
        </p:nvSpPr>
        <p:spPr>
          <a:xfrm flipH="1">
            <a:off x="-25895" y="4103498"/>
            <a:ext cx="18340170" cy="6230136"/>
          </a:xfrm>
          <a:custGeom>
            <a:avLst/>
            <a:gdLst/>
            <a:ahLst/>
            <a:cxnLst/>
            <a:rect l="l" t="t" r="r" b="b"/>
            <a:pathLst>
              <a:path w="285317" h="115437" extrusionOk="0">
                <a:moveTo>
                  <a:pt x="1114" y="1"/>
                </a:moveTo>
                <a:cubicBezTo>
                  <a:pt x="743" y="1"/>
                  <a:pt x="371" y="4"/>
                  <a:pt x="0" y="10"/>
                </a:cubicBezTo>
                <a:lnTo>
                  <a:pt x="0" y="115437"/>
                </a:lnTo>
                <a:lnTo>
                  <a:pt x="285316" y="115437"/>
                </a:lnTo>
                <a:lnTo>
                  <a:pt x="285316" y="16649"/>
                </a:lnTo>
                <a:cubicBezTo>
                  <a:pt x="275981" y="17517"/>
                  <a:pt x="266737" y="22219"/>
                  <a:pt x="260505" y="29363"/>
                </a:cubicBezTo>
                <a:cubicBezTo>
                  <a:pt x="255233" y="35366"/>
                  <a:pt x="250873" y="43355"/>
                  <a:pt x="243067" y="45021"/>
                </a:cubicBezTo>
                <a:cubicBezTo>
                  <a:pt x="241949" y="45253"/>
                  <a:pt x="240817" y="45339"/>
                  <a:pt x="239680" y="45339"/>
                </a:cubicBezTo>
                <a:cubicBezTo>
                  <a:pt x="237914" y="45339"/>
                  <a:pt x="236134" y="45133"/>
                  <a:pt x="234370" y="44952"/>
                </a:cubicBezTo>
                <a:cubicBezTo>
                  <a:pt x="231734" y="44685"/>
                  <a:pt x="229019" y="44498"/>
                  <a:pt x="226316" y="44498"/>
                </a:cubicBezTo>
                <a:cubicBezTo>
                  <a:pt x="219329" y="44498"/>
                  <a:pt x="212416" y="45750"/>
                  <a:pt x="207117" y="50111"/>
                </a:cubicBezTo>
                <a:cubicBezTo>
                  <a:pt x="200087" y="55886"/>
                  <a:pt x="197850" y="65495"/>
                  <a:pt x="194997" y="74169"/>
                </a:cubicBezTo>
                <a:cubicBezTo>
                  <a:pt x="192166" y="82842"/>
                  <a:pt x="187168" y="92178"/>
                  <a:pt x="178288" y="94255"/>
                </a:cubicBezTo>
                <a:cubicBezTo>
                  <a:pt x="177041" y="94543"/>
                  <a:pt x="175796" y="94669"/>
                  <a:pt x="174551" y="94669"/>
                </a:cubicBezTo>
                <a:cubicBezTo>
                  <a:pt x="165708" y="94669"/>
                  <a:pt x="156917" y="88301"/>
                  <a:pt x="148045" y="88301"/>
                </a:cubicBezTo>
                <a:cubicBezTo>
                  <a:pt x="146875" y="88301"/>
                  <a:pt x="145703" y="88412"/>
                  <a:pt x="144530" y="88663"/>
                </a:cubicBezTo>
                <a:cubicBezTo>
                  <a:pt x="141060" y="89393"/>
                  <a:pt x="137956" y="91333"/>
                  <a:pt x="134646" y="92612"/>
                </a:cubicBezTo>
                <a:cubicBezTo>
                  <a:pt x="131720" y="93737"/>
                  <a:pt x="128631" y="94264"/>
                  <a:pt x="125532" y="94264"/>
                </a:cubicBezTo>
                <a:cubicBezTo>
                  <a:pt x="113985" y="94264"/>
                  <a:pt x="102305" y="86940"/>
                  <a:pt x="98400" y="75926"/>
                </a:cubicBezTo>
                <a:cubicBezTo>
                  <a:pt x="97190" y="72525"/>
                  <a:pt x="96642" y="68873"/>
                  <a:pt x="94930" y="65678"/>
                </a:cubicBezTo>
                <a:cubicBezTo>
                  <a:pt x="90993" y="58324"/>
                  <a:pt x="81998" y="55419"/>
                  <a:pt x="73534" y="55419"/>
                </a:cubicBezTo>
                <a:cubicBezTo>
                  <a:pt x="72724" y="55419"/>
                  <a:pt x="71919" y="55446"/>
                  <a:pt x="71124" y="55498"/>
                </a:cubicBezTo>
                <a:cubicBezTo>
                  <a:pt x="62016" y="56114"/>
                  <a:pt x="53160" y="59195"/>
                  <a:pt x="44030" y="59264"/>
                </a:cubicBezTo>
                <a:cubicBezTo>
                  <a:pt x="43906" y="59265"/>
                  <a:pt x="43782" y="59266"/>
                  <a:pt x="43658" y="59266"/>
                </a:cubicBezTo>
                <a:cubicBezTo>
                  <a:pt x="41834" y="59266"/>
                  <a:pt x="39970" y="59093"/>
                  <a:pt x="38347" y="58260"/>
                </a:cubicBezTo>
                <a:cubicBezTo>
                  <a:pt x="34261" y="56205"/>
                  <a:pt x="33120" y="50727"/>
                  <a:pt x="33964" y="46208"/>
                </a:cubicBezTo>
                <a:cubicBezTo>
                  <a:pt x="34809" y="41688"/>
                  <a:pt x="37091" y="37557"/>
                  <a:pt x="37958" y="33038"/>
                </a:cubicBezTo>
                <a:cubicBezTo>
                  <a:pt x="40241" y="21169"/>
                  <a:pt x="31864" y="9117"/>
                  <a:pt x="20908" y="3981"/>
                </a:cubicBezTo>
                <a:cubicBezTo>
                  <a:pt x="14632" y="1016"/>
                  <a:pt x="7904" y="1"/>
                  <a:pt x="1114" y="1"/>
                </a:cubicBezTo>
                <a:close/>
              </a:path>
            </a:pathLst>
          </a:custGeom>
          <a:solidFill>
            <a:srgbClr val="FFFFFF">
              <a:alpha val="40392"/>
            </a:srgbClr>
          </a:solidFill>
          <a:ln>
            <a:noFill/>
          </a:ln>
        </p:spPr>
        <p:txBody>
          <a:bodyPr spcFirstLastPara="1" wrap="square" lIns="182825" tIns="182825" rIns="182825" bIns="182825" anchor="ctr" anchorCtr="0">
            <a:noAutofit/>
          </a:bodyPr>
          <a:lstStyle/>
          <a:p>
            <a:pPr marL="0" marR="0" lvl="0" indent="0" algn="l" rtl="0">
              <a:lnSpc>
                <a:spcPct val="100000"/>
              </a:lnSpc>
              <a:spcBef>
                <a:spcPts val="0"/>
              </a:spcBef>
              <a:spcAft>
                <a:spcPts val="0"/>
              </a:spcAft>
              <a:buClr>
                <a:srgbClr val="000000"/>
              </a:buClr>
              <a:buSzPts val="2801"/>
              <a:buFont typeface="Calibri"/>
              <a:buNone/>
            </a:pPr>
            <a:endParaRPr sz="2801" b="0" i="0" u="none" strike="noStrike" cap="none">
              <a:solidFill>
                <a:srgbClr val="444C55"/>
              </a:solidFill>
              <a:latin typeface="Arial"/>
              <a:ea typeface="Arial"/>
              <a:cs typeface="Arial"/>
              <a:sym typeface="Arial"/>
            </a:endParaRPr>
          </a:p>
        </p:txBody>
      </p:sp>
      <p:sp>
        <p:nvSpPr>
          <p:cNvPr id="18464" name="Google Shape;18464;p1611"/>
          <p:cNvSpPr txBox="1">
            <a:spLocks noGrp="1"/>
          </p:cNvSpPr>
          <p:nvPr>
            <p:ph type="title"/>
          </p:nvPr>
        </p:nvSpPr>
        <p:spPr>
          <a:xfrm>
            <a:off x="3810045" y="1629297"/>
            <a:ext cx="10668003" cy="1683597"/>
          </a:xfrm>
          <a:prstGeom prst="rect">
            <a:avLst/>
          </a:prstGeom>
          <a:noFill/>
          <a:ln>
            <a:noFill/>
          </a:ln>
        </p:spPr>
        <p:txBody>
          <a:bodyPr spcFirstLastPara="1" wrap="square" lIns="91400" tIns="91400" rIns="91400" bIns="91400" anchor="b" anchorCtr="1">
            <a:noAutofit/>
          </a:bodyPr>
          <a:lstStyle>
            <a:lvl1pPr lvl="0" algn="ctr">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465" name="Google Shape;18465;p1611"/>
          <p:cNvSpPr txBox="1">
            <a:spLocks noGrp="1"/>
          </p:cNvSpPr>
          <p:nvPr>
            <p:ph type="subTitle" idx="1"/>
          </p:nvPr>
        </p:nvSpPr>
        <p:spPr>
          <a:xfrm>
            <a:off x="4340799" y="3312896"/>
            <a:ext cx="9606603" cy="2679599"/>
          </a:xfrm>
          <a:prstGeom prst="rect">
            <a:avLst/>
          </a:prstGeom>
          <a:noFill/>
          <a:ln>
            <a:noFill/>
          </a:ln>
        </p:spPr>
        <p:txBody>
          <a:bodyPr spcFirstLastPara="1" wrap="square" lIns="91400" tIns="91400" rIns="91400" bIns="91400" anchor="t" anchorCtr="1">
            <a:noAutofit/>
          </a:bodyPr>
          <a:lstStyle>
            <a:lvl1pPr lvl="0" algn="ctr">
              <a:lnSpc>
                <a:spcPct val="100000"/>
              </a:lnSpc>
              <a:spcBef>
                <a:spcPts val="0"/>
              </a:spcBef>
              <a:spcAft>
                <a:spcPts val="0"/>
              </a:spcAft>
              <a:buSzPts val="2400"/>
              <a:buNone/>
              <a:defRPr sz="3200"/>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18466" name="Google Shape;18466;p1611"/>
          <p:cNvSpPr/>
          <p:nvPr/>
        </p:nvSpPr>
        <p:spPr>
          <a:xfrm flipH="1">
            <a:off x="419531" y="4035603"/>
            <a:ext cx="410286" cy="410286"/>
          </a:xfrm>
          <a:custGeom>
            <a:avLst/>
            <a:gdLst/>
            <a:ahLst/>
            <a:cxnLst/>
            <a:rect l="l" t="t" r="r" b="b"/>
            <a:pathLst>
              <a:path w="7602" h="7602" extrusionOk="0">
                <a:moveTo>
                  <a:pt x="2648" y="1"/>
                </a:moveTo>
                <a:cubicBezTo>
                  <a:pt x="2420" y="1"/>
                  <a:pt x="2237" y="183"/>
                  <a:pt x="2237" y="434"/>
                </a:cubicBezTo>
                <a:lnTo>
                  <a:pt x="2237" y="1804"/>
                </a:lnTo>
                <a:cubicBezTo>
                  <a:pt x="2237" y="2032"/>
                  <a:pt x="2032" y="2215"/>
                  <a:pt x="1804" y="2215"/>
                </a:cubicBezTo>
                <a:lnTo>
                  <a:pt x="434" y="2215"/>
                </a:lnTo>
                <a:cubicBezTo>
                  <a:pt x="206" y="2215"/>
                  <a:pt x="0" y="2420"/>
                  <a:pt x="0" y="2648"/>
                </a:cubicBezTo>
                <a:lnTo>
                  <a:pt x="0" y="4954"/>
                </a:lnTo>
                <a:cubicBezTo>
                  <a:pt x="0" y="5182"/>
                  <a:pt x="206" y="5387"/>
                  <a:pt x="434" y="5387"/>
                </a:cubicBezTo>
                <a:lnTo>
                  <a:pt x="1804" y="5387"/>
                </a:lnTo>
                <a:cubicBezTo>
                  <a:pt x="2032" y="5387"/>
                  <a:pt x="2237" y="5570"/>
                  <a:pt x="2237" y="5798"/>
                </a:cubicBezTo>
                <a:lnTo>
                  <a:pt x="2237" y="7168"/>
                </a:lnTo>
                <a:cubicBezTo>
                  <a:pt x="2237" y="7419"/>
                  <a:pt x="2420" y="7601"/>
                  <a:pt x="2648" y="7601"/>
                </a:cubicBezTo>
                <a:lnTo>
                  <a:pt x="4976" y="7601"/>
                </a:lnTo>
                <a:cubicBezTo>
                  <a:pt x="5205" y="7601"/>
                  <a:pt x="5387" y="7419"/>
                  <a:pt x="5387" y="7168"/>
                </a:cubicBezTo>
                <a:lnTo>
                  <a:pt x="5387" y="5798"/>
                </a:lnTo>
                <a:cubicBezTo>
                  <a:pt x="5387" y="5570"/>
                  <a:pt x="5570" y="5387"/>
                  <a:pt x="5798" y="5387"/>
                </a:cubicBezTo>
                <a:lnTo>
                  <a:pt x="7190" y="5387"/>
                </a:lnTo>
                <a:cubicBezTo>
                  <a:pt x="7419" y="5387"/>
                  <a:pt x="7601" y="5182"/>
                  <a:pt x="7601" y="4954"/>
                </a:cubicBezTo>
                <a:lnTo>
                  <a:pt x="7601" y="2648"/>
                </a:lnTo>
                <a:cubicBezTo>
                  <a:pt x="7601" y="2420"/>
                  <a:pt x="7419" y="2215"/>
                  <a:pt x="7190" y="2215"/>
                </a:cubicBezTo>
                <a:lnTo>
                  <a:pt x="5798" y="2215"/>
                </a:lnTo>
                <a:cubicBezTo>
                  <a:pt x="5570" y="2215"/>
                  <a:pt x="5387" y="2032"/>
                  <a:pt x="5387" y="1804"/>
                </a:cubicBezTo>
                <a:lnTo>
                  <a:pt x="5387" y="434"/>
                </a:lnTo>
                <a:cubicBezTo>
                  <a:pt x="5387" y="183"/>
                  <a:pt x="5205" y="1"/>
                  <a:pt x="4976" y="1"/>
                </a:cubicBezTo>
                <a:close/>
              </a:path>
            </a:pathLst>
          </a:custGeom>
          <a:solidFill>
            <a:srgbClr val="FFFFFF"/>
          </a:solidFill>
          <a:ln>
            <a:noFill/>
          </a:ln>
        </p:spPr>
        <p:txBody>
          <a:bodyPr spcFirstLastPara="1" wrap="square" lIns="182825" tIns="182825" rIns="182825" bIns="182825" anchor="ctr" anchorCtr="0">
            <a:noAutofit/>
          </a:bodyPr>
          <a:lstStyle/>
          <a:p>
            <a:pPr marL="0" marR="0" lvl="0" indent="0" algn="l" rtl="0">
              <a:lnSpc>
                <a:spcPct val="100000"/>
              </a:lnSpc>
              <a:spcBef>
                <a:spcPts val="0"/>
              </a:spcBef>
              <a:spcAft>
                <a:spcPts val="0"/>
              </a:spcAft>
              <a:buClr>
                <a:srgbClr val="000000"/>
              </a:buClr>
              <a:buSzPts val="2801"/>
              <a:buFont typeface="Calibri"/>
              <a:buNone/>
            </a:pPr>
            <a:endParaRPr sz="2801" b="0" i="0" u="none" strike="noStrike" cap="none">
              <a:solidFill>
                <a:srgbClr val="444C55"/>
              </a:solidFill>
              <a:latin typeface="Arial"/>
              <a:ea typeface="Arial"/>
              <a:cs typeface="Arial"/>
              <a:sym typeface="Arial"/>
            </a:endParaRPr>
          </a:p>
        </p:txBody>
      </p:sp>
      <p:sp>
        <p:nvSpPr>
          <p:cNvPr id="18467" name="Google Shape;18467;p1611"/>
          <p:cNvSpPr/>
          <p:nvPr/>
        </p:nvSpPr>
        <p:spPr>
          <a:xfrm flipH="1">
            <a:off x="17728645" y="5198284"/>
            <a:ext cx="898109" cy="3367031"/>
          </a:xfrm>
          <a:custGeom>
            <a:avLst/>
            <a:gdLst/>
            <a:ahLst/>
            <a:cxnLst/>
            <a:rect l="l" t="t" r="r" b="b"/>
            <a:pathLst>
              <a:path w="16641" h="62387" extrusionOk="0">
                <a:moveTo>
                  <a:pt x="5438" y="1"/>
                </a:moveTo>
                <a:cubicBezTo>
                  <a:pt x="5170" y="1"/>
                  <a:pt x="4901" y="24"/>
                  <a:pt x="4634" y="73"/>
                </a:cubicBezTo>
                <a:cubicBezTo>
                  <a:pt x="2831" y="415"/>
                  <a:pt x="1393" y="1853"/>
                  <a:pt x="708" y="3543"/>
                </a:cubicBezTo>
                <a:cubicBezTo>
                  <a:pt x="0" y="5232"/>
                  <a:pt x="0" y="7103"/>
                  <a:pt x="274" y="8906"/>
                </a:cubicBezTo>
                <a:cubicBezTo>
                  <a:pt x="959" y="13152"/>
                  <a:pt x="3173" y="16964"/>
                  <a:pt x="4839" y="20913"/>
                </a:cubicBezTo>
                <a:cubicBezTo>
                  <a:pt x="6483" y="24884"/>
                  <a:pt x="7579" y="29472"/>
                  <a:pt x="5912" y="33421"/>
                </a:cubicBezTo>
                <a:cubicBezTo>
                  <a:pt x="5136" y="35224"/>
                  <a:pt x="3858" y="36776"/>
                  <a:pt x="3196" y="38602"/>
                </a:cubicBezTo>
                <a:cubicBezTo>
                  <a:pt x="2078" y="41752"/>
                  <a:pt x="2945" y="45267"/>
                  <a:pt x="3972" y="48440"/>
                </a:cubicBezTo>
                <a:cubicBezTo>
                  <a:pt x="4520" y="50083"/>
                  <a:pt x="5091" y="51727"/>
                  <a:pt x="5227" y="53461"/>
                </a:cubicBezTo>
                <a:cubicBezTo>
                  <a:pt x="5433" y="56566"/>
                  <a:pt x="4109" y="59556"/>
                  <a:pt x="2831" y="62386"/>
                </a:cubicBezTo>
                <a:cubicBezTo>
                  <a:pt x="7738" y="57889"/>
                  <a:pt x="9975" y="51110"/>
                  <a:pt x="9359" y="44560"/>
                </a:cubicBezTo>
                <a:cubicBezTo>
                  <a:pt x="9199" y="42802"/>
                  <a:pt x="8834" y="40999"/>
                  <a:pt x="9222" y="39264"/>
                </a:cubicBezTo>
                <a:cubicBezTo>
                  <a:pt x="9633" y="37392"/>
                  <a:pt x="10843" y="35817"/>
                  <a:pt x="11824" y="34174"/>
                </a:cubicBezTo>
                <a:cubicBezTo>
                  <a:pt x="16640" y="26117"/>
                  <a:pt x="15887" y="15777"/>
                  <a:pt x="12577" y="7012"/>
                </a:cubicBezTo>
                <a:cubicBezTo>
                  <a:pt x="11915" y="5209"/>
                  <a:pt x="11116" y="3406"/>
                  <a:pt x="9793" y="2036"/>
                </a:cubicBezTo>
                <a:cubicBezTo>
                  <a:pt x="8658" y="842"/>
                  <a:pt x="7053" y="1"/>
                  <a:pt x="5438" y="1"/>
                </a:cubicBezTo>
                <a:close/>
              </a:path>
            </a:pathLst>
          </a:custGeom>
          <a:solidFill>
            <a:srgbClr val="A3B745"/>
          </a:solidFill>
          <a:ln>
            <a:noFill/>
          </a:ln>
        </p:spPr>
        <p:txBody>
          <a:bodyPr spcFirstLastPara="1" wrap="square" lIns="182825" tIns="182825" rIns="182825" bIns="182825" anchor="ctr" anchorCtr="0">
            <a:noAutofit/>
          </a:bodyPr>
          <a:lstStyle/>
          <a:p>
            <a:pPr marL="0" marR="0" lvl="0" indent="0" algn="l" rtl="0">
              <a:lnSpc>
                <a:spcPct val="100000"/>
              </a:lnSpc>
              <a:spcBef>
                <a:spcPts val="0"/>
              </a:spcBef>
              <a:spcAft>
                <a:spcPts val="0"/>
              </a:spcAft>
              <a:buClr>
                <a:srgbClr val="000000"/>
              </a:buClr>
              <a:buSzPts val="2801"/>
              <a:buFont typeface="Calibri"/>
              <a:buNone/>
            </a:pPr>
            <a:endParaRPr sz="2801" b="0" i="0" u="none" strike="noStrike" cap="none">
              <a:solidFill>
                <a:srgbClr val="444C55"/>
              </a:solidFill>
              <a:latin typeface="Arial"/>
              <a:ea typeface="Arial"/>
              <a:cs typeface="Arial"/>
              <a:sym typeface="Arial"/>
            </a:endParaRPr>
          </a:p>
        </p:txBody>
      </p:sp>
      <p:grpSp>
        <p:nvGrpSpPr>
          <p:cNvPr id="18468" name="Google Shape;18468;p1611"/>
          <p:cNvGrpSpPr/>
          <p:nvPr/>
        </p:nvGrpSpPr>
        <p:grpSpPr>
          <a:xfrm>
            <a:off x="16958763" y="3467624"/>
            <a:ext cx="1749063" cy="2962134"/>
            <a:chOff x="11305842" y="2311749"/>
            <a:chExt cx="1166042" cy="1974756"/>
          </a:xfrm>
        </p:grpSpPr>
        <p:sp>
          <p:nvSpPr>
            <p:cNvPr id="18469" name="Google Shape;18469;p1611"/>
            <p:cNvSpPr/>
            <p:nvPr/>
          </p:nvSpPr>
          <p:spPr>
            <a:xfrm flipH="1">
              <a:off x="11594079" y="2311749"/>
              <a:ext cx="691533" cy="674123"/>
            </a:xfrm>
            <a:custGeom>
              <a:avLst/>
              <a:gdLst/>
              <a:ahLst/>
              <a:cxnLst/>
              <a:rect l="l" t="t" r="r" b="b"/>
              <a:pathLst>
                <a:path w="19220" h="18736" extrusionOk="0">
                  <a:moveTo>
                    <a:pt x="9145" y="0"/>
                  </a:moveTo>
                  <a:cubicBezTo>
                    <a:pt x="9095" y="0"/>
                    <a:pt x="9044" y="1"/>
                    <a:pt x="8994" y="2"/>
                  </a:cubicBezTo>
                  <a:cubicBezTo>
                    <a:pt x="7190" y="48"/>
                    <a:pt x="5410" y="824"/>
                    <a:pt x="4132" y="2079"/>
                  </a:cubicBezTo>
                  <a:cubicBezTo>
                    <a:pt x="3675" y="2536"/>
                    <a:pt x="3264" y="3084"/>
                    <a:pt x="3127" y="3723"/>
                  </a:cubicBezTo>
                  <a:cubicBezTo>
                    <a:pt x="2945" y="4476"/>
                    <a:pt x="3173" y="5275"/>
                    <a:pt x="3493" y="6005"/>
                  </a:cubicBezTo>
                  <a:cubicBezTo>
                    <a:pt x="4155" y="7466"/>
                    <a:pt x="5182" y="8744"/>
                    <a:pt x="5866" y="10182"/>
                  </a:cubicBezTo>
                  <a:cubicBezTo>
                    <a:pt x="4908" y="9406"/>
                    <a:pt x="3926" y="8630"/>
                    <a:pt x="2945" y="7854"/>
                  </a:cubicBezTo>
                  <a:cubicBezTo>
                    <a:pt x="2717" y="7671"/>
                    <a:pt x="2466" y="7489"/>
                    <a:pt x="2192" y="7420"/>
                  </a:cubicBezTo>
                  <a:cubicBezTo>
                    <a:pt x="2152" y="7416"/>
                    <a:pt x="2112" y="7413"/>
                    <a:pt x="2072" y="7413"/>
                  </a:cubicBezTo>
                  <a:cubicBezTo>
                    <a:pt x="1725" y="7413"/>
                    <a:pt x="1390" y="7586"/>
                    <a:pt x="1164" y="7831"/>
                  </a:cubicBezTo>
                  <a:cubicBezTo>
                    <a:pt x="913" y="8105"/>
                    <a:pt x="776" y="8470"/>
                    <a:pt x="662" y="8835"/>
                  </a:cubicBezTo>
                  <a:cubicBezTo>
                    <a:pt x="0" y="11323"/>
                    <a:pt x="1210" y="14062"/>
                    <a:pt x="3150" y="15752"/>
                  </a:cubicBezTo>
                  <a:cubicBezTo>
                    <a:pt x="5090" y="17441"/>
                    <a:pt x="7647" y="18239"/>
                    <a:pt x="10180" y="18673"/>
                  </a:cubicBezTo>
                  <a:cubicBezTo>
                    <a:pt x="10426" y="18715"/>
                    <a:pt x="10675" y="18735"/>
                    <a:pt x="10925" y="18735"/>
                  </a:cubicBezTo>
                  <a:cubicBezTo>
                    <a:pt x="12446" y="18735"/>
                    <a:pt x="14020" y="17997"/>
                    <a:pt x="15156" y="16938"/>
                  </a:cubicBezTo>
                  <a:cubicBezTo>
                    <a:pt x="16320" y="15866"/>
                    <a:pt x="16868" y="14291"/>
                    <a:pt x="17507" y="12853"/>
                  </a:cubicBezTo>
                  <a:cubicBezTo>
                    <a:pt x="18101" y="11483"/>
                    <a:pt x="18831" y="10159"/>
                    <a:pt x="19014" y="8676"/>
                  </a:cubicBezTo>
                  <a:cubicBezTo>
                    <a:pt x="19219" y="6987"/>
                    <a:pt x="18671" y="5275"/>
                    <a:pt x="18078" y="3677"/>
                  </a:cubicBezTo>
                  <a:cubicBezTo>
                    <a:pt x="17850" y="3015"/>
                    <a:pt x="17599" y="2376"/>
                    <a:pt x="17142" y="1874"/>
                  </a:cubicBezTo>
                  <a:cubicBezTo>
                    <a:pt x="16771" y="1485"/>
                    <a:pt x="16249" y="1205"/>
                    <a:pt x="15735" y="1205"/>
                  </a:cubicBezTo>
                  <a:cubicBezTo>
                    <a:pt x="15586" y="1205"/>
                    <a:pt x="15437" y="1229"/>
                    <a:pt x="15293" y="1280"/>
                  </a:cubicBezTo>
                  <a:cubicBezTo>
                    <a:pt x="14700" y="1509"/>
                    <a:pt x="14335" y="2102"/>
                    <a:pt x="14084" y="2695"/>
                  </a:cubicBezTo>
                  <a:cubicBezTo>
                    <a:pt x="13513" y="3997"/>
                    <a:pt x="13285" y="5412"/>
                    <a:pt x="13079" y="6804"/>
                  </a:cubicBezTo>
                  <a:cubicBezTo>
                    <a:pt x="13148" y="5571"/>
                    <a:pt x="13034" y="4339"/>
                    <a:pt x="12760" y="3129"/>
                  </a:cubicBezTo>
                  <a:cubicBezTo>
                    <a:pt x="12577" y="2262"/>
                    <a:pt x="12280" y="1372"/>
                    <a:pt x="11618" y="778"/>
                  </a:cubicBezTo>
                  <a:cubicBezTo>
                    <a:pt x="10949" y="195"/>
                    <a:pt x="10034" y="0"/>
                    <a:pt x="9145" y="0"/>
                  </a:cubicBezTo>
                  <a:close/>
                </a:path>
              </a:pathLst>
            </a:custGeom>
            <a:solidFill>
              <a:srgbClr val="1C498B"/>
            </a:solidFill>
            <a:ln>
              <a:noFill/>
            </a:ln>
          </p:spPr>
          <p:txBody>
            <a:bodyPr spcFirstLastPara="1" wrap="square" lIns="91400" tIns="91400" rIns="91400" bIns="91400" anchor="ctr" anchorCtr="0">
              <a:noAutofit/>
            </a:bodyPr>
            <a:lstStyle/>
            <a:p>
              <a:pPr marL="0" marR="0" lvl="0" indent="0" algn="l" rtl="0">
                <a:lnSpc>
                  <a:spcPct val="100000"/>
                </a:lnSpc>
                <a:spcBef>
                  <a:spcPts val="0"/>
                </a:spcBef>
                <a:spcAft>
                  <a:spcPts val="0"/>
                </a:spcAft>
                <a:buClr>
                  <a:srgbClr val="000000"/>
                </a:buClr>
                <a:buSzPts val="2801"/>
                <a:buFont typeface="Calibri"/>
                <a:buNone/>
              </a:pPr>
              <a:endParaRPr sz="2801" b="0" i="0" u="none" strike="noStrike" cap="none">
                <a:solidFill>
                  <a:srgbClr val="444C55"/>
                </a:solidFill>
                <a:latin typeface="Arial"/>
                <a:ea typeface="Arial"/>
                <a:cs typeface="Arial"/>
                <a:sym typeface="Arial"/>
              </a:endParaRPr>
            </a:p>
          </p:txBody>
        </p:sp>
        <p:sp>
          <p:nvSpPr>
            <p:cNvPr id="18470" name="Google Shape;18470;p1611"/>
            <p:cNvSpPr/>
            <p:nvPr/>
          </p:nvSpPr>
          <p:spPr>
            <a:xfrm flipH="1">
              <a:off x="11713171" y="2660501"/>
              <a:ext cx="358106" cy="314901"/>
            </a:xfrm>
            <a:custGeom>
              <a:avLst/>
              <a:gdLst/>
              <a:ahLst/>
              <a:cxnLst/>
              <a:rect l="l" t="t" r="r" b="b"/>
              <a:pathLst>
                <a:path w="9953" h="8752" extrusionOk="0">
                  <a:moveTo>
                    <a:pt x="6563" y="1"/>
                  </a:moveTo>
                  <a:cubicBezTo>
                    <a:pt x="6452" y="1"/>
                    <a:pt x="6342" y="4"/>
                    <a:pt x="6232" y="10"/>
                  </a:cubicBezTo>
                  <a:cubicBezTo>
                    <a:pt x="4406" y="78"/>
                    <a:pt x="2626" y="740"/>
                    <a:pt x="1211" y="1882"/>
                  </a:cubicBezTo>
                  <a:cubicBezTo>
                    <a:pt x="754" y="2270"/>
                    <a:pt x="298" y="2726"/>
                    <a:pt x="138" y="3297"/>
                  </a:cubicBezTo>
                  <a:cubicBezTo>
                    <a:pt x="1" y="3776"/>
                    <a:pt x="92" y="4278"/>
                    <a:pt x="229" y="4758"/>
                  </a:cubicBezTo>
                  <a:cubicBezTo>
                    <a:pt x="822" y="6835"/>
                    <a:pt x="2671" y="8569"/>
                    <a:pt x="4817" y="8752"/>
                  </a:cubicBezTo>
                  <a:cubicBezTo>
                    <a:pt x="5661" y="8250"/>
                    <a:pt x="6780" y="8318"/>
                    <a:pt x="7670" y="7930"/>
                  </a:cubicBezTo>
                  <a:cubicBezTo>
                    <a:pt x="8515" y="7588"/>
                    <a:pt x="9131" y="6880"/>
                    <a:pt x="9496" y="6059"/>
                  </a:cubicBezTo>
                  <a:cubicBezTo>
                    <a:pt x="9838" y="5237"/>
                    <a:pt x="9953" y="4324"/>
                    <a:pt x="9884" y="3434"/>
                  </a:cubicBezTo>
                  <a:cubicBezTo>
                    <a:pt x="9816" y="2361"/>
                    <a:pt x="9519" y="1242"/>
                    <a:pt x="8674" y="603"/>
                  </a:cubicBezTo>
                  <a:cubicBezTo>
                    <a:pt x="8078" y="146"/>
                    <a:pt x="7310" y="1"/>
                    <a:pt x="6563" y="1"/>
                  </a:cubicBezTo>
                  <a:close/>
                </a:path>
              </a:pathLst>
            </a:custGeom>
            <a:solidFill>
              <a:srgbClr val="6B95FD"/>
            </a:solidFill>
            <a:ln>
              <a:noFill/>
            </a:ln>
          </p:spPr>
          <p:txBody>
            <a:bodyPr spcFirstLastPara="1" wrap="square" lIns="91400" tIns="91400" rIns="91400" bIns="91400" anchor="ctr" anchorCtr="0">
              <a:noAutofit/>
            </a:bodyPr>
            <a:lstStyle/>
            <a:p>
              <a:pPr marL="0" marR="0" lvl="0" indent="0" algn="l" rtl="0">
                <a:lnSpc>
                  <a:spcPct val="100000"/>
                </a:lnSpc>
                <a:spcBef>
                  <a:spcPts val="0"/>
                </a:spcBef>
                <a:spcAft>
                  <a:spcPts val="0"/>
                </a:spcAft>
                <a:buClr>
                  <a:srgbClr val="000000"/>
                </a:buClr>
                <a:buSzPts val="2801"/>
                <a:buFont typeface="Calibri"/>
                <a:buNone/>
              </a:pPr>
              <a:endParaRPr sz="2801" b="0" i="0" u="none" strike="noStrike" cap="none">
                <a:solidFill>
                  <a:srgbClr val="444C55"/>
                </a:solidFill>
                <a:latin typeface="Arial"/>
                <a:ea typeface="Arial"/>
                <a:cs typeface="Arial"/>
                <a:sym typeface="Arial"/>
              </a:endParaRPr>
            </a:p>
          </p:txBody>
        </p:sp>
        <p:sp>
          <p:nvSpPr>
            <p:cNvPr id="18471" name="Google Shape;18471;p1611"/>
            <p:cNvSpPr/>
            <p:nvPr/>
          </p:nvSpPr>
          <p:spPr>
            <a:xfrm flipH="1">
              <a:off x="11305842" y="2781933"/>
              <a:ext cx="1166042" cy="1504572"/>
            </a:xfrm>
            <a:custGeom>
              <a:avLst/>
              <a:gdLst/>
              <a:ahLst/>
              <a:cxnLst/>
              <a:rect l="l" t="t" r="r" b="b"/>
              <a:pathLst>
                <a:path w="32408" h="41817" extrusionOk="0">
                  <a:moveTo>
                    <a:pt x="30309" y="1"/>
                  </a:moveTo>
                  <a:cubicBezTo>
                    <a:pt x="29836" y="1"/>
                    <a:pt x="29342" y="124"/>
                    <a:pt x="28916" y="310"/>
                  </a:cubicBezTo>
                  <a:cubicBezTo>
                    <a:pt x="27090" y="1109"/>
                    <a:pt x="25720" y="2661"/>
                    <a:pt x="24556" y="4281"/>
                  </a:cubicBezTo>
                  <a:cubicBezTo>
                    <a:pt x="22662" y="6906"/>
                    <a:pt x="21132" y="9828"/>
                    <a:pt x="20037" y="12909"/>
                  </a:cubicBezTo>
                  <a:cubicBezTo>
                    <a:pt x="20196" y="11700"/>
                    <a:pt x="20219" y="10513"/>
                    <a:pt x="20082" y="9326"/>
                  </a:cubicBezTo>
                  <a:cubicBezTo>
                    <a:pt x="19991" y="8413"/>
                    <a:pt x="19786" y="7500"/>
                    <a:pt x="19786" y="6587"/>
                  </a:cubicBezTo>
                  <a:cubicBezTo>
                    <a:pt x="19808" y="5674"/>
                    <a:pt x="20082" y="4715"/>
                    <a:pt x="20744" y="4099"/>
                  </a:cubicBezTo>
                  <a:cubicBezTo>
                    <a:pt x="21109" y="3779"/>
                    <a:pt x="21543" y="3574"/>
                    <a:pt x="21931" y="3277"/>
                  </a:cubicBezTo>
                  <a:cubicBezTo>
                    <a:pt x="22296" y="2980"/>
                    <a:pt x="22616" y="2524"/>
                    <a:pt x="22547" y="2044"/>
                  </a:cubicBezTo>
                  <a:cubicBezTo>
                    <a:pt x="22468" y="1992"/>
                    <a:pt x="22387" y="1969"/>
                    <a:pt x="22306" y="1969"/>
                  </a:cubicBezTo>
                  <a:cubicBezTo>
                    <a:pt x="21776" y="1969"/>
                    <a:pt x="21200" y="2926"/>
                    <a:pt x="20693" y="2926"/>
                  </a:cubicBezTo>
                  <a:cubicBezTo>
                    <a:pt x="20601" y="2926"/>
                    <a:pt x="20511" y="2895"/>
                    <a:pt x="20425" y="2820"/>
                  </a:cubicBezTo>
                  <a:cubicBezTo>
                    <a:pt x="20356" y="2752"/>
                    <a:pt x="20288" y="2661"/>
                    <a:pt x="20219" y="2569"/>
                  </a:cubicBezTo>
                  <a:cubicBezTo>
                    <a:pt x="20134" y="2490"/>
                    <a:pt x="20035" y="2455"/>
                    <a:pt x="19933" y="2455"/>
                  </a:cubicBezTo>
                  <a:cubicBezTo>
                    <a:pt x="19624" y="2455"/>
                    <a:pt x="19278" y="2763"/>
                    <a:pt x="19124" y="3072"/>
                  </a:cubicBezTo>
                  <a:cubicBezTo>
                    <a:pt x="18918" y="3482"/>
                    <a:pt x="18758" y="4030"/>
                    <a:pt x="18325" y="4190"/>
                  </a:cubicBezTo>
                  <a:cubicBezTo>
                    <a:pt x="18233" y="4223"/>
                    <a:pt x="18137" y="4236"/>
                    <a:pt x="18038" y="4236"/>
                  </a:cubicBezTo>
                  <a:cubicBezTo>
                    <a:pt x="17577" y="4236"/>
                    <a:pt x="17054" y="3945"/>
                    <a:pt x="16652" y="3945"/>
                  </a:cubicBezTo>
                  <a:cubicBezTo>
                    <a:pt x="16473" y="3945"/>
                    <a:pt x="16318" y="4002"/>
                    <a:pt x="16202" y="4167"/>
                  </a:cubicBezTo>
                  <a:cubicBezTo>
                    <a:pt x="16065" y="4350"/>
                    <a:pt x="16065" y="4578"/>
                    <a:pt x="15997" y="4783"/>
                  </a:cubicBezTo>
                  <a:cubicBezTo>
                    <a:pt x="15791" y="5423"/>
                    <a:pt x="15015" y="5605"/>
                    <a:pt x="14353" y="5719"/>
                  </a:cubicBezTo>
                  <a:cubicBezTo>
                    <a:pt x="14473" y="6130"/>
                    <a:pt x="14901" y="6336"/>
                    <a:pt x="15339" y="6336"/>
                  </a:cubicBezTo>
                  <a:cubicBezTo>
                    <a:pt x="15484" y="6336"/>
                    <a:pt x="15631" y="6313"/>
                    <a:pt x="15768" y="6267"/>
                  </a:cubicBezTo>
                  <a:cubicBezTo>
                    <a:pt x="16293" y="6107"/>
                    <a:pt x="16727" y="5696"/>
                    <a:pt x="17229" y="5423"/>
                  </a:cubicBezTo>
                  <a:cubicBezTo>
                    <a:pt x="17506" y="5271"/>
                    <a:pt x="17832" y="5169"/>
                    <a:pt x="18138" y="5169"/>
                  </a:cubicBezTo>
                  <a:cubicBezTo>
                    <a:pt x="18386" y="5169"/>
                    <a:pt x="18620" y="5236"/>
                    <a:pt x="18804" y="5400"/>
                  </a:cubicBezTo>
                  <a:cubicBezTo>
                    <a:pt x="19101" y="5674"/>
                    <a:pt x="19192" y="6062"/>
                    <a:pt x="19238" y="6450"/>
                  </a:cubicBezTo>
                  <a:cubicBezTo>
                    <a:pt x="19991" y="11311"/>
                    <a:pt x="19146" y="16356"/>
                    <a:pt x="17298" y="20898"/>
                  </a:cubicBezTo>
                  <a:cubicBezTo>
                    <a:pt x="16750" y="22290"/>
                    <a:pt x="16088" y="23614"/>
                    <a:pt x="15380" y="24915"/>
                  </a:cubicBezTo>
                  <a:cubicBezTo>
                    <a:pt x="16430" y="21925"/>
                    <a:pt x="16955" y="18753"/>
                    <a:pt x="16932" y="15603"/>
                  </a:cubicBezTo>
                  <a:cubicBezTo>
                    <a:pt x="16932" y="13480"/>
                    <a:pt x="16613" y="11220"/>
                    <a:pt x="15152" y="9668"/>
                  </a:cubicBezTo>
                  <a:cubicBezTo>
                    <a:pt x="14855" y="9349"/>
                    <a:pt x="14490" y="9052"/>
                    <a:pt x="14056" y="8960"/>
                  </a:cubicBezTo>
                  <a:cubicBezTo>
                    <a:pt x="13940" y="8931"/>
                    <a:pt x="13823" y="8918"/>
                    <a:pt x="13707" y="8918"/>
                  </a:cubicBezTo>
                  <a:cubicBezTo>
                    <a:pt x="12825" y="8918"/>
                    <a:pt x="12001" y="9716"/>
                    <a:pt x="11820" y="10604"/>
                  </a:cubicBezTo>
                  <a:cubicBezTo>
                    <a:pt x="11614" y="11608"/>
                    <a:pt x="12025" y="12658"/>
                    <a:pt x="12596" y="13526"/>
                  </a:cubicBezTo>
                  <a:cubicBezTo>
                    <a:pt x="13166" y="14393"/>
                    <a:pt x="13897" y="15146"/>
                    <a:pt x="14422" y="16013"/>
                  </a:cubicBezTo>
                  <a:cubicBezTo>
                    <a:pt x="15449" y="17725"/>
                    <a:pt x="15677" y="19802"/>
                    <a:pt x="15449" y="21765"/>
                  </a:cubicBezTo>
                  <a:cubicBezTo>
                    <a:pt x="15221" y="23637"/>
                    <a:pt x="14627" y="25417"/>
                    <a:pt x="14034" y="27198"/>
                  </a:cubicBezTo>
                  <a:cubicBezTo>
                    <a:pt x="12664" y="29343"/>
                    <a:pt x="11089" y="31398"/>
                    <a:pt x="9446" y="33338"/>
                  </a:cubicBezTo>
                  <a:cubicBezTo>
                    <a:pt x="8829" y="34068"/>
                    <a:pt x="8190" y="34776"/>
                    <a:pt x="7551" y="35461"/>
                  </a:cubicBezTo>
                  <a:cubicBezTo>
                    <a:pt x="8213" y="34091"/>
                    <a:pt x="8601" y="32607"/>
                    <a:pt x="8966" y="31147"/>
                  </a:cubicBezTo>
                  <a:cubicBezTo>
                    <a:pt x="9811" y="27746"/>
                    <a:pt x="10678" y="24322"/>
                    <a:pt x="10838" y="20807"/>
                  </a:cubicBezTo>
                  <a:cubicBezTo>
                    <a:pt x="10907" y="19437"/>
                    <a:pt x="10838" y="17954"/>
                    <a:pt x="9994" y="16881"/>
                  </a:cubicBezTo>
                  <a:cubicBezTo>
                    <a:pt x="9879" y="16744"/>
                    <a:pt x="9742" y="16607"/>
                    <a:pt x="9583" y="16561"/>
                  </a:cubicBezTo>
                  <a:cubicBezTo>
                    <a:pt x="9538" y="16550"/>
                    <a:pt x="9494" y="16545"/>
                    <a:pt x="9450" y="16545"/>
                  </a:cubicBezTo>
                  <a:cubicBezTo>
                    <a:pt x="9228" y="16545"/>
                    <a:pt x="9024" y="16679"/>
                    <a:pt x="8852" y="16812"/>
                  </a:cubicBezTo>
                  <a:cubicBezTo>
                    <a:pt x="8031" y="17520"/>
                    <a:pt x="7483" y="18501"/>
                    <a:pt x="7118" y="19506"/>
                  </a:cubicBezTo>
                  <a:cubicBezTo>
                    <a:pt x="6113" y="22176"/>
                    <a:pt x="6159" y="25098"/>
                    <a:pt x="6433" y="27928"/>
                  </a:cubicBezTo>
                  <a:cubicBezTo>
                    <a:pt x="6684" y="30667"/>
                    <a:pt x="7095" y="33384"/>
                    <a:pt x="6912" y="36100"/>
                  </a:cubicBezTo>
                  <a:cubicBezTo>
                    <a:pt x="4972" y="38086"/>
                    <a:pt x="2804" y="39866"/>
                    <a:pt x="338" y="41144"/>
                  </a:cubicBezTo>
                  <a:cubicBezTo>
                    <a:pt x="315" y="41138"/>
                    <a:pt x="293" y="41135"/>
                    <a:pt x="273" y="41135"/>
                  </a:cubicBezTo>
                  <a:cubicBezTo>
                    <a:pt x="1" y="41135"/>
                    <a:pt x="41" y="41677"/>
                    <a:pt x="338" y="41783"/>
                  </a:cubicBezTo>
                  <a:cubicBezTo>
                    <a:pt x="402" y="41806"/>
                    <a:pt x="467" y="41816"/>
                    <a:pt x="532" y="41816"/>
                  </a:cubicBezTo>
                  <a:cubicBezTo>
                    <a:pt x="792" y="41816"/>
                    <a:pt x="1055" y="41655"/>
                    <a:pt x="1274" y="41509"/>
                  </a:cubicBezTo>
                  <a:cubicBezTo>
                    <a:pt x="3488" y="40026"/>
                    <a:pt x="5543" y="38337"/>
                    <a:pt x="7460" y="36465"/>
                  </a:cubicBezTo>
                  <a:cubicBezTo>
                    <a:pt x="7648" y="36470"/>
                    <a:pt x="7836" y="36472"/>
                    <a:pt x="8024" y="36472"/>
                  </a:cubicBezTo>
                  <a:cubicBezTo>
                    <a:pt x="12339" y="36472"/>
                    <a:pt x="16707" y="35223"/>
                    <a:pt x="20425" y="32927"/>
                  </a:cubicBezTo>
                  <a:cubicBezTo>
                    <a:pt x="21771" y="32082"/>
                    <a:pt x="23141" y="31010"/>
                    <a:pt x="23552" y="29480"/>
                  </a:cubicBezTo>
                  <a:cubicBezTo>
                    <a:pt x="23643" y="29184"/>
                    <a:pt x="23689" y="28841"/>
                    <a:pt x="23575" y="28545"/>
                  </a:cubicBezTo>
                  <a:cubicBezTo>
                    <a:pt x="23415" y="28111"/>
                    <a:pt x="22913" y="27837"/>
                    <a:pt x="22456" y="27814"/>
                  </a:cubicBezTo>
                  <a:cubicBezTo>
                    <a:pt x="22429" y="27813"/>
                    <a:pt x="22402" y="27812"/>
                    <a:pt x="22374" y="27812"/>
                  </a:cubicBezTo>
                  <a:cubicBezTo>
                    <a:pt x="21925" y="27812"/>
                    <a:pt x="21496" y="27986"/>
                    <a:pt x="21087" y="28179"/>
                  </a:cubicBezTo>
                  <a:cubicBezTo>
                    <a:pt x="19420" y="28955"/>
                    <a:pt x="18028" y="30211"/>
                    <a:pt x="16522" y="31261"/>
                  </a:cubicBezTo>
                  <a:cubicBezTo>
                    <a:pt x="14102" y="32950"/>
                    <a:pt x="11386" y="34160"/>
                    <a:pt x="8647" y="35278"/>
                  </a:cubicBezTo>
                  <a:cubicBezTo>
                    <a:pt x="10770" y="33041"/>
                    <a:pt x="12687" y="30599"/>
                    <a:pt x="14330" y="27997"/>
                  </a:cubicBezTo>
                  <a:cubicBezTo>
                    <a:pt x="14516" y="28096"/>
                    <a:pt x="14742" y="28134"/>
                    <a:pt x="14979" y="28134"/>
                  </a:cubicBezTo>
                  <a:cubicBezTo>
                    <a:pt x="15179" y="28134"/>
                    <a:pt x="15387" y="28107"/>
                    <a:pt x="15586" y="28065"/>
                  </a:cubicBezTo>
                  <a:cubicBezTo>
                    <a:pt x="18553" y="27563"/>
                    <a:pt x="21178" y="25874"/>
                    <a:pt x="23392" y="23843"/>
                  </a:cubicBezTo>
                  <a:cubicBezTo>
                    <a:pt x="25218" y="22176"/>
                    <a:pt x="26861" y="20168"/>
                    <a:pt x="27455" y="17771"/>
                  </a:cubicBezTo>
                  <a:cubicBezTo>
                    <a:pt x="27592" y="17109"/>
                    <a:pt x="27660" y="16333"/>
                    <a:pt x="27227" y="15808"/>
                  </a:cubicBezTo>
                  <a:cubicBezTo>
                    <a:pt x="26936" y="15457"/>
                    <a:pt x="26498" y="15299"/>
                    <a:pt x="26042" y="15299"/>
                  </a:cubicBezTo>
                  <a:cubicBezTo>
                    <a:pt x="25638" y="15299"/>
                    <a:pt x="25219" y="15423"/>
                    <a:pt x="24876" y="15648"/>
                  </a:cubicBezTo>
                  <a:cubicBezTo>
                    <a:pt x="24168" y="16128"/>
                    <a:pt x="23734" y="16927"/>
                    <a:pt x="23323" y="17680"/>
                  </a:cubicBezTo>
                  <a:cubicBezTo>
                    <a:pt x="22022" y="20099"/>
                    <a:pt x="20607" y="22519"/>
                    <a:pt x="18599" y="24390"/>
                  </a:cubicBezTo>
                  <a:cubicBezTo>
                    <a:pt x="17480" y="25417"/>
                    <a:pt x="16202" y="26285"/>
                    <a:pt x="14878" y="27084"/>
                  </a:cubicBezTo>
                  <a:cubicBezTo>
                    <a:pt x="16864" y="23706"/>
                    <a:pt x="18393" y="20099"/>
                    <a:pt x="19375" y="16310"/>
                  </a:cubicBezTo>
                  <a:cubicBezTo>
                    <a:pt x="19420" y="16105"/>
                    <a:pt x="19489" y="15922"/>
                    <a:pt x="19534" y="15717"/>
                  </a:cubicBezTo>
                  <a:cubicBezTo>
                    <a:pt x="21292" y="13731"/>
                    <a:pt x="23232" y="11791"/>
                    <a:pt x="25286" y="10033"/>
                  </a:cubicBezTo>
                  <a:cubicBezTo>
                    <a:pt x="27592" y="8070"/>
                    <a:pt x="30125" y="6199"/>
                    <a:pt x="31563" y="3551"/>
                  </a:cubicBezTo>
                  <a:cubicBezTo>
                    <a:pt x="32088" y="2592"/>
                    <a:pt x="32408" y="1291"/>
                    <a:pt x="31655" y="515"/>
                  </a:cubicBezTo>
                  <a:cubicBezTo>
                    <a:pt x="31310" y="146"/>
                    <a:pt x="30822" y="1"/>
                    <a:pt x="30309" y="1"/>
                  </a:cubicBezTo>
                  <a:close/>
                </a:path>
              </a:pathLst>
            </a:custGeom>
            <a:solidFill>
              <a:srgbClr val="A3B745"/>
            </a:solidFill>
            <a:ln>
              <a:noFill/>
            </a:ln>
          </p:spPr>
          <p:txBody>
            <a:bodyPr spcFirstLastPara="1" wrap="square" lIns="91400" tIns="91400" rIns="91400" bIns="91400" anchor="ctr" anchorCtr="0">
              <a:noAutofit/>
            </a:bodyPr>
            <a:lstStyle/>
            <a:p>
              <a:pPr marL="0" marR="0" lvl="0" indent="0" algn="l" rtl="0">
                <a:lnSpc>
                  <a:spcPct val="100000"/>
                </a:lnSpc>
                <a:spcBef>
                  <a:spcPts val="0"/>
                </a:spcBef>
                <a:spcAft>
                  <a:spcPts val="0"/>
                </a:spcAft>
                <a:buClr>
                  <a:srgbClr val="000000"/>
                </a:buClr>
                <a:buSzPts val="2801"/>
                <a:buFont typeface="Calibri"/>
                <a:buNone/>
              </a:pPr>
              <a:endParaRPr sz="2801" b="0" i="0" u="none" strike="noStrike" cap="none">
                <a:solidFill>
                  <a:srgbClr val="444C55"/>
                </a:solidFill>
                <a:latin typeface="Arial"/>
                <a:ea typeface="Arial"/>
                <a:cs typeface="Arial"/>
                <a:sym typeface="Arial"/>
              </a:endParaRPr>
            </a:p>
          </p:txBody>
        </p:sp>
      </p:grpSp>
      <p:sp>
        <p:nvSpPr>
          <p:cNvPr id="18472" name="Google Shape;18472;p1611"/>
          <p:cNvSpPr/>
          <p:nvPr/>
        </p:nvSpPr>
        <p:spPr>
          <a:xfrm>
            <a:off x="14599354" y="1070000"/>
            <a:ext cx="349277" cy="226835"/>
          </a:xfrm>
          <a:custGeom>
            <a:avLst/>
            <a:gdLst/>
            <a:ahLst/>
            <a:cxnLst/>
            <a:rect l="l" t="t" r="r" b="b"/>
            <a:pathLst>
              <a:path w="8720" h="5663" extrusionOk="0">
                <a:moveTo>
                  <a:pt x="5592" y="207"/>
                </a:moveTo>
                <a:cubicBezTo>
                  <a:pt x="5958" y="207"/>
                  <a:pt x="6323" y="230"/>
                  <a:pt x="6688" y="298"/>
                </a:cubicBezTo>
                <a:cubicBezTo>
                  <a:pt x="7053" y="344"/>
                  <a:pt x="7487" y="435"/>
                  <a:pt x="7829" y="686"/>
                </a:cubicBezTo>
                <a:cubicBezTo>
                  <a:pt x="8035" y="823"/>
                  <a:pt x="8217" y="1097"/>
                  <a:pt x="8263" y="1371"/>
                </a:cubicBezTo>
                <a:cubicBezTo>
                  <a:pt x="5707" y="1417"/>
                  <a:pt x="3150" y="1599"/>
                  <a:pt x="617" y="1965"/>
                </a:cubicBezTo>
                <a:cubicBezTo>
                  <a:pt x="845" y="1736"/>
                  <a:pt x="1096" y="1554"/>
                  <a:pt x="1256" y="1440"/>
                </a:cubicBezTo>
                <a:cubicBezTo>
                  <a:pt x="2534" y="641"/>
                  <a:pt x="4086" y="207"/>
                  <a:pt x="5592" y="207"/>
                </a:cubicBezTo>
                <a:close/>
                <a:moveTo>
                  <a:pt x="8263" y="1577"/>
                </a:moveTo>
                <a:cubicBezTo>
                  <a:pt x="8263" y="1622"/>
                  <a:pt x="8263" y="1645"/>
                  <a:pt x="8240" y="1668"/>
                </a:cubicBezTo>
                <a:cubicBezTo>
                  <a:pt x="8172" y="1942"/>
                  <a:pt x="7943" y="2170"/>
                  <a:pt x="7738" y="2353"/>
                </a:cubicBezTo>
                <a:cubicBezTo>
                  <a:pt x="7213" y="2764"/>
                  <a:pt x="6711" y="3129"/>
                  <a:pt x="6414" y="3243"/>
                </a:cubicBezTo>
                <a:cubicBezTo>
                  <a:pt x="5119" y="3770"/>
                  <a:pt x="3698" y="4043"/>
                  <a:pt x="2292" y="4043"/>
                </a:cubicBezTo>
                <a:cubicBezTo>
                  <a:pt x="2236" y="4043"/>
                  <a:pt x="2179" y="4043"/>
                  <a:pt x="2123" y="4042"/>
                </a:cubicBezTo>
                <a:cubicBezTo>
                  <a:pt x="1735" y="4019"/>
                  <a:pt x="1324" y="3996"/>
                  <a:pt x="959" y="3836"/>
                </a:cubicBezTo>
                <a:cubicBezTo>
                  <a:pt x="571" y="3654"/>
                  <a:pt x="297" y="3334"/>
                  <a:pt x="229" y="2992"/>
                </a:cubicBezTo>
                <a:cubicBezTo>
                  <a:pt x="183" y="2695"/>
                  <a:pt x="274" y="2444"/>
                  <a:pt x="434" y="2193"/>
                </a:cubicBezTo>
                <a:cubicBezTo>
                  <a:pt x="3013" y="1828"/>
                  <a:pt x="5661" y="1622"/>
                  <a:pt x="8263" y="1577"/>
                </a:cubicBezTo>
                <a:close/>
                <a:moveTo>
                  <a:pt x="8377" y="1942"/>
                </a:moveTo>
                <a:cubicBezTo>
                  <a:pt x="8423" y="2353"/>
                  <a:pt x="8468" y="2764"/>
                  <a:pt x="8491" y="3174"/>
                </a:cubicBezTo>
                <a:cubicBezTo>
                  <a:pt x="8514" y="3311"/>
                  <a:pt x="8514" y="3425"/>
                  <a:pt x="8468" y="3540"/>
                </a:cubicBezTo>
                <a:cubicBezTo>
                  <a:pt x="8446" y="3631"/>
                  <a:pt x="8354" y="3722"/>
                  <a:pt x="8240" y="3813"/>
                </a:cubicBezTo>
                <a:cubicBezTo>
                  <a:pt x="8035" y="3996"/>
                  <a:pt x="7784" y="4179"/>
                  <a:pt x="7441" y="4361"/>
                </a:cubicBezTo>
                <a:cubicBezTo>
                  <a:pt x="6193" y="5075"/>
                  <a:pt x="4756" y="5461"/>
                  <a:pt x="3323" y="5461"/>
                </a:cubicBezTo>
                <a:cubicBezTo>
                  <a:pt x="3105" y="5461"/>
                  <a:pt x="2888" y="5452"/>
                  <a:pt x="2671" y="5434"/>
                </a:cubicBezTo>
                <a:cubicBezTo>
                  <a:pt x="2169" y="5388"/>
                  <a:pt x="1758" y="5320"/>
                  <a:pt x="1393" y="5206"/>
                </a:cubicBezTo>
                <a:cubicBezTo>
                  <a:pt x="936" y="5046"/>
                  <a:pt x="639" y="4863"/>
                  <a:pt x="480" y="4612"/>
                </a:cubicBezTo>
                <a:cubicBezTo>
                  <a:pt x="274" y="4293"/>
                  <a:pt x="251" y="3928"/>
                  <a:pt x="251" y="3540"/>
                </a:cubicBezTo>
                <a:lnTo>
                  <a:pt x="251" y="3540"/>
                </a:lnTo>
                <a:cubicBezTo>
                  <a:pt x="388" y="3745"/>
                  <a:pt x="594" y="3905"/>
                  <a:pt x="868" y="4019"/>
                </a:cubicBezTo>
                <a:cubicBezTo>
                  <a:pt x="1256" y="4202"/>
                  <a:pt x="1735" y="4247"/>
                  <a:pt x="2123" y="4247"/>
                </a:cubicBezTo>
                <a:lnTo>
                  <a:pt x="2374" y="4247"/>
                </a:lnTo>
                <a:cubicBezTo>
                  <a:pt x="3789" y="4247"/>
                  <a:pt x="5204" y="3973"/>
                  <a:pt x="6505" y="3425"/>
                </a:cubicBezTo>
                <a:cubicBezTo>
                  <a:pt x="6871" y="3289"/>
                  <a:pt x="7441" y="2855"/>
                  <a:pt x="7852" y="2512"/>
                </a:cubicBezTo>
                <a:cubicBezTo>
                  <a:pt x="8058" y="2353"/>
                  <a:pt x="8240" y="2170"/>
                  <a:pt x="8377" y="1942"/>
                </a:cubicBezTo>
                <a:close/>
                <a:moveTo>
                  <a:pt x="5642" y="0"/>
                </a:moveTo>
                <a:cubicBezTo>
                  <a:pt x="4073" y="0"/>
                  <a:pt x="2479" y="440"/>
                  <a:pt x="1142" y="1257"/>
                </a:cubicBezTo>
                <a:cubicBezTo>
                  <a:pt x="708" y="1531"/>
                  <a:pt x="23" y="2079"/>
                  <a:pt x="0" y="2786"/>
                </a:cubicBezTo>
                <a:cubicBezTo>
                  <a:pt x="0" y="2809"/>
                  <a:pt x="0" y="2832"/>
                  <a:pt x="0" y="2832"/>
                </a:cubicBezTo>
                <a:cubicBezTo>
                  <a:pt x="23" y="3037"/>
                  <a:pt x="23" y="3243"/>
                  <a:pt x="23" y="3448"/>
                </a:cubicBezTo>
                <a:cubicBezTo>
                  <a:pt x="46" y="3882"/>
                  <a:pt x="46" y="4338"/>
                  <a:pt x="297" y="4726"/>
                </a:cubicBezTo>
                <a:cubicBezTo>
                  <a:pt x="502" y="5023"/>
                  <a:pt x="822" y="5229"/>
                  <a:pt x="1324" y="5388"/>
                </a:cubicBezTo>
                <a:cubicBezTo>
                  <a:pt x="1712" y="5525"/>
                  <a:pt x="2146" y="5594"/>
                  <a:pt x="2648" y="5640"/>
                </a:cubicBezTo>
                <a:cubicBezTo>
                  <a:pt x="2876" y="5662"/>
                  <a:pt x="3082" y="5662"/>
                  <a:pt x="3310" y="5662"/>
                </a:cubicBezTo>
                <a:cubicBezTo>
                  <a:pt x="4794" y="5662"/>
                  <a:pt x="6277" y="5274"/>
                  <a:pt x="7555" y="4544"/>
                </a:cubicBezTo>
                <a:cubicBezTo>
                  <a:pt x="7898" y="4361"/>
                  <a:pt x="8149" y="4179"/>
                  <a:pt x="8377" y="3973"/>
                </a:cubicBezTo>
                <a:cubicBezTo>
                  <a:pt x="8514" y="3882"/>
                  <a:pt x="8628" y="3768"/>
                  <a:pt x="8674" y="3608"/>
                </a:cubicBezTo>
                <a:cubicBezTo>
                  <a:pt x="8720" y="3448"/>
                  <a:pt x="8720" y="3289"/>
                  <a:pt x="8720" y="3174"/>
                </a:cubicBezTo>
                <a:cubicBezTo>
                  <a:pt x="8651" y="2490"/>
                  <a:pt x="8583" y="1828"/>
                  <a:pt x="8468" y="1143"/>
                </a:cubicBezTo>
                <a:cubicBezTo>
                  <a:pt x="8468" y="1120"/>
                  <a:pt x="8423" y="1074"/>
                  <a:pt x="8400" y="1074"/>
                </a:cubicBezTo>
                <a:cubicBezTo>
                  <a:pt x="8286" y="846"/>
                  <a:pt x="8126" y="641"/>
                  <a:pt x="7943" y="504"/>
                </a:cubicBezTo>
                <a:cubicBezTo>
                  <a:pt x="7578" y="230"/>
                  <a:pt x="7099" y="139"/>
                  <a:pt x="6711" y="70"/>
                </a:cubicBezTo>
                <a:cubicBezTo>
                  <a:pt x="6358" y="23"/>
                  <a:pt x="6001" y="0"/>
                  <a:pt x="5642" y="0"/>
                </a:cubicBezTo>
                <a:close/>
              </a:path>
            </a:pathLst>
          </a:custGeom>
          <a:solidFill>
            <a:srgbClr val="444C55"/>
          </a:solidFill>
          <a:ln>
            <a:noFill/>
          </a:ln>
        </p:spPr>
        <p:txBody>
          <a:bodyPr spcFirstLastPara="1" wrap="square" lIns="182825" tIns="182825" rIns="182825" bIns="182825" anchor="ctr" anchorCtr="0">
            <a:noAutofit/>
          </a:bodyPr>
          <a:lstStyle/>
          <a:p>
            <a:pPr marL="0" marR="0" lvl="0" indent="0" algn="l" rtl="0">
              <a:lnSpc>
                <a:spcPct val="100000"/>
              </a:lnSpc>
              <a:spcBef>
                <a:spcPts val="0"/>
              </a:spcBef>
              <a:spcAft>
                <a:spcPts val="0"/>
              </a:spcAft>
              <a:buClr>
                <a:srgbClr val="000000"/>
              </a:buClr>
              <a:buSzPts val="2801"/>
              <a:buFont typeface="Calibri"/>
              <a:buNone/>
            </a:pPr>
            <a:endParaRPr sz="2801" b="0" i="0" u="none" strike="noStrike" cap="none">
              <a:solidFill>
                <a:srgbClr val="444C55"/>
              </a:solidFill>
              <a:latin typeface="Arial"/>
              <a:ea typeface="Arial"/>
              <a:cs typeface="Arial"/>
              <a:sym typeface="Arial"/>
            </a:endParaRPr>
          </a:p>
        </p:txBody>
      </p:sp>
      <p:sp>
        <p:nvSpPr>
          <p:cNvPr id="18473" name="Google Shape;18473;p1611"/>
          <p:cNvSpPr/>
          <p:nvPr/>
        </p:nvSpPr>
        <p:spPr>
          <a:xfrm>
            <a:off x="6314271" y="729416"/>
            <a:ext cx="329169" cy="109302"/>
          </a:xfrm>
          <a:custGeom>
            <a:avLst/>
            <a:gdLst/>
            <a:ahLst/>
            <a:cxnLst/>
            <a:rect l="l" t="t" r="r" b="b"/>
            <a:pathLst>
              <a:path w="8218" h="2729" extrusionOk="0">
                <a:moveTo>
                  <a:pt x="3698" y="948"/>
                </a:moveTo>
                <a:cubicBezTo>
                  <a:pt x="3835" y="1017"/>
                  <a:pt x="3972" y="1131"/>
                  <a:pt x="4064" y="1245"/>
                </a:cubicBezTo>
                <a:cubicBezTo>
                  <a:pt x="4315" y="1496"/>
                  <a:pt x="4406" y="1839"/>
                  <a:pt x="4315" y="2113"/>
                </a:cubicBezTo>
                <a:cubicBezTo>
                  <a:pt x="4269" y="2272"/>
                  <a:pt x="4132" y="2409"/>
                  <a:pt x="3995" y="2478"/>
                </a:cubicBezTo>
                <a:cubicBezTo>
                  <a:pt x="3927" y="2501"/>
                  <a:pt x="3858" y="2512"/>
                  <a:pt x="3793" y="2512"/>
                </a:cubicBezTo>
                <a:cubicBezTo>
                  <a:pt x="3727" y="2512"/>
                  <a:pt x="3664" y="2501"/>
                  <a:pt x="3607" y="2478"/>
                </a:cubicBezTo>
                <a:cubicBezTo>
                  <a:pt x="3288" y="2341"/>
                  <a:pt x="3219" y="1861"/>
                  <a:pt x="3379" y="1473"/>
                </a:cubicBezTo>
                <a:cubicBezTo>
                  <a:pt x="3447" y="1291"/>
                  <a:pt x="3562" y="1108"/>
                  <a:pt x="3698" y="948"/>
                </a:cubicBezTo>
                <a:close/>
                <a:moveTo>
                  <a:pt x="5462" y="0"/>
                </a:moveTo>
                <a:cubicBezTo>
                  <a:pt x="5246" y="0"/>
                  <a:pt x="5022" y="24"/>
                  <a:pt x="4794" y="81"/>
                </a:cubicBezTo>
                <a:cubicBezTo>
                  <a:pt x="4360" y="172"/>
                  <a:pt x="3950" y="401"/>
                  <a:pt x="3653" y="697"/>
                </a:cubicBezTo>
                <a:cubicBezTo>
                  <a:pt x="3420" y="620"/>
                  <a:pt x="3177" y="574"/>
                  <a:pt x="2923" y="574"/>
                </a:cubicBezTo>
                <a:cubicBezTo>
                  <a:pt x="2804" y="574"/>
                  <a:pt x="2682" y="584"/>
                  <a:pt x="2557" y="606"/>
                </a:cubicBezTo>
                <a:cubicBezTo>
                  <a:pt x="1918" y="697"/>
                  <a:pt x="1347" y="1063"/>
                  <a:pt x="982" y="1336"/>
                </a:cubicBezTo>
                <a:cubicBezTo>
                  <a:pt x="617" y="1588"/>
                  <a:pt x="183" y="1976"/>
                  <a:pt x="1" y="2501"/>
                </a:cubicBezTo>
                <a:cubicBezTo>
                  <a:pt x="1" y="2546"/>
                  <a:pt x="24" y="2615"/>
                  <a:pt x="69" y="2615"/>
                </a:cubicBezTo>
                <a:cubicBezTo>
                  <a:pt x="86" y="2620"/>
                  <a:pt x="102" y="2623"/>
                  <a:pt x="116" y="2623"/>
                </a:cubicBezTo>
                <a:cubicBezTo>
                  <a:pt x="159" y="2623"/>
                  <a:pt x="189" y="2598"/>
                  <a:pt x="206" y="2546"/>
                </a:cubicBezTo>
                <a:cubicBezTo>
                  <a:pt x="366" y="2090"/>
                  <a:pt x="777" y="1747"/>
                  <a:pt x="1119" y="1496"/>
                </a:cubicBezTo>
                <a:cubicBezTo>
                  <a:pt x="1667" y="1108"/>
                  <a:pt x="2146" y="880"/>
                  <a:pt x="2603" y="811"/>
                </a:cubicBezTo>
                <a:cubicBezTo>
                  <a:pt x="2702" y="796"/>
                  <a:pt x="2803" y="789"/>
                  <a:pt x="2905" y="789"/>
                </a:cubicBezTo>
                <a:cubicBezTo>
                  <a:pt x="3108" y="789"/>
                  <a:pt x="3310" y="819"/>
                  <a:pt x="3493" y="880"/>
                </a:cubicBezTo>
                <a:cubicBezTo>
                  <a:pt x="3356" y="1040"/>
                  <a:pt x="3242" y="1222"/>
                  <a:pt x="3173" y="1405"/>
                </a:cubicBezTo>
                <a:cubicBezTo>
                  <a:pt x="2991" y="1861"/>
                  <a:pt x="3082" y="2478"/>
                  <a:pt x="3516" y="2683"/>
                </a:cubicBezTo>
                <a:cubicBezTo>
                  <a:pt x="3607" y="2706"/>
                  <a:pt x="3698" y="2729"/>
                  <a:pt x="3767" y="2729"/>
                </a:cubicBezTo>
                <a:cubicBezTo>
                  <a:pt x="3881" y="2729"/>
                  <a:pt x="3972" y="2706"/>
                  <a:pt x="4064" y="2660"/>
                </a:cubicBezTo>
                <a:cubicBezTo>
                  <a:pt x="4292" y="2569"/>
                  <a:pt x="4452" y="2386"/>
                  <a:pt x="4520" y="2181"/>
                </a:cubicBezTo>
                <a:cubicBezTo>
                  <a:pt x="4634" y="1839"/>
                  <a:pt x="4520" y="1405"/>
                  <a:pt x="4223" y="1085"/>
                </a:cubicBezTo>
                <a:cubicBezTo>
                  <a:pt x="4109" y="971"/>
                  <a:pt x="3995" y="880"/>
                  <a:pt x="3858" y="789"/>
                </a:cubicBezTo>
                <a:cubicBezTo>
                  <a:pt x="4109" y="560"/>
                  <a:pt x="4475" y="355"/>
                  <a:pt x="4840" y="286"/>
                </a:cubicBezTo>
                <a:cubicBezTo>
                  <a:pt x="5051" y="237"/>
                  <a:pt x="5259" y="216"/>
                  <a:pt x="5460" y="216"/>
                </a:cubicBezTo>
                <a:cubicBezTo>
                  <a:pt x="5995" y="216"/>
                  <a:pt x="6477" y="365"/>
                  <a:pt x="6826" y="515"/>
                </a:cubicBezTo>
                <a:cubicBezTo>
                  <a:pt x="7191" y="675"/>
                  <a:pt x="7875" y="1040"/>
                  <a:pt x="8012" y="1702"/>
                </a:cubicBezTo>
                <a:cubicBezTo>
                  <a:pt x="8012" y="1770"/>
                  <a:pt x="8081" y="1793"/>
                  <a:pt x="8127" y="1793"/>
                </a:cubicBezTo>
                <a:cubicBezTo>
                  <a:pt x="8195" y="1770"/>
                  <a:pt x="8218" y="1724"/>
                  <a:pt x="8218" y="1656"/>
                </a:cubicBezTo>
                <a:cubicBezTo>
                  <a:pt x="8058" y="903"/>
                  <a:pt x="7328" y="492"/>
                  <a:pt x="6894" y="309"/>
                </a:cubicBezTo>
                <a:cubicBezTo>
                  <a:pt x="6531" y="161"/>
                  <a:pt x="6025" y="0"/>
                  <a:pt x="5462" y="0"/>
                </a:cubicBezTo>
                <a:close/>
              </a:path>
            </a:pathLst>
          </a:custGeom>
          <a:solidFill>
            <a:srgbClr val="444C55"/>
          </a:solidFill>
          <a:ln>
            <a:noFill/>
          </a:ln>
        </p:spPr>
        <p:txBody>
          <a:bodyPr spcFirstLastPara="1" wrap="square" lIns="182825" tIns="182825" rIns="182825" bIns="182825" anchor="ctr" anchorCtr="0">
            <a:noAutofit/>
          </a:bodyPr>
          <a:lstStyle/>
          <a:p>
            <a:pPr marL="0" marR="0" lvl="0" indent="0" algn="l" rtl="0">
              <a:lnSpc>
                <a:spcPct val="100000"/>
              </a:lnSpc>
              <a:spcBef>
                <a:spcPts val="0"/>
              </a:spcBef>
              <a:spcAft>
                <a:spcPts val="0"/>
              </a:spcAft>
              <a:buClr>
                <a:srgbClr val="000000"/>
              </a:buClr>
              <a:buSzPts val="2801"/>
              <a:buFont typeface="Calibri"/>
              <a:buNone/>
            </a:pPr>
            <a:endParaRPr sz="2801" b="0" i="0" u="none" strike="noStrike" cap="none">
              <a:solidFill>
                <a:srgbClr val="444C55"/>
              </a:solidFill>
              <a:latin typeface="Arial"/>
              <a:ea typeface="Arial"/>
              <a:cs typeface="Arial"/>
              <a:sym typeface="Arial"/>
            </a:endParaRPr>
          </a:p>
        </p:txBody>
      </p:sp>
      <p:sp>
        <p:nvSpPr>
          <p:cNvPr id="18474" name="Google Shape;18474;p1611"/>
          <p:cNvSpPr/>
          <p:nvPr/>
        </p:nvSpPr>
        <p:spPr>
          <a:xfrm rot="2699990" flipH="1">
            <a:off x="1296710" y="1296825"/>
            <a:ext cx="245996" cy="384075"/>
          </a:xfrm>
          <a:custGeom>
            <a:avLst/>
            <a:gdLst/>
            <a:ahLst/>
            <a:cxnLst/>
            <a:rect l="l" t="t" r="r" b="b"/>
            <a:pathLst>
              <a:path w="6141" h="9588" extrusionOk="0">
                <a:moveTo>
                  <a:pt x="5935" y="366"/>
                </a:moveTo>
                <a:lnTo>
                  <a:pt x="5935" y="366"/>
                </a:lnTo>
                <a:cubicBezTo>
                  <a:pt x="5821" y="3356"/>
                  <a:pt x="5547" y="6369"/>
                  <a:pt x="5090" y="9336"/>
                </a:cubicBezTo>
                <a:cubicBezTo>
                  <a:pt x="3424" y="8811"/>
                  <a:pt x="1826" y="8081"/>
                  <a:pt x="274" y="7373"/>
                </a:cubicBezTo>
                <a:cubicBezTo>
                  <a:pt x="1895" y="4840"/>
                  <a:pt x="3789" y="2489"/>
                  <a:pt x="5935" y="366"/>
                </a:cubicBezTo>
                <a:close/>
                <a:moveTo>
                  <a:pt x="6095" y="1"/>
                </a:moveTo>
                <a:cubicBezTo>
                  <a:pt x="6049" y="1"/>
                  <a:pt x="6003" y="1"/>
                  <a:pt x="5958" y="24"/>
                </a:cubicBezTo>
                <a:cubicBezTo>
                  <a:pt x="3721" y="2238"/>
                  <a:pt x="1712" y="4703"/>
                  <a:pt x="23" y="7350"/>
                </a:cubicBezTo>
                <a:cubicBezTo>
                  <a:pt x="0" y="7396"/>
                  <a:pt x="0" y="7419"/>
                  <a:pt x="23" y="7442"/>
                </a:cubicBezTo>
                <a:cubicBezTo>
                  <a:pt x="23" y="7465"/>
                  <a:pt x="46" y="7510"/>
                  <a:pt x="69" y="7510"/>
                </a:cubicBezTo>
                <a:cubicBezTo>
                  <a:pt x="1689" y="8264"/>
                  <a:pt x="3378" y="9040"/>
                  <a:pt x="5159" y="9565"/>
                </a:cubicBezTo>
                <a:cubicBezTo>
                  <a:pt x="5159" y="9587"/>
                  <a:pt x="5182" y="9587"/>
                  <a:pt x="5182" y="9587"/>
                </a:cubicBezTo>
                <a:cubicBezTo>
                  <a:pt x="5204" y="9587"/>
                  <a:pt x="5227" y="9565"/>
                  <a:pt x="5250" y="9565"/>
                </a:cubicBezTo>
                <a:cubicBezTo>
                  <a:pt x="5273" y="9542"/>
                  <a:pt x="5296" y="9519"/>
                  <a:pt x="5296" y="9496"/>
                </a:cubicBezTo>
                <a:cubicBezTo>
                  <a:pt x="5752" y="6392"/>
                  <a:pt x="6049" y="3242"/>
                  <a:pt x="6140" y="115"/>
                </a:cubicBezTo>
                <a:cubicBezTo>
                  <a:pt x="6140" y="69"/>
                  <a:pt x="6117" y="24"/>
                  <a:pt x="6095" y="1"/>
                </a:cubicBezTo>
                <a:close/>
              </a:path>
            </a:pathLst>
          </a:custGeom>
          <a:solidFill>
            <a:srgbClr val="444C55"/>
          </a:solidFill>
          <a:ln>
            <a:noFill/>
          </a:ln>
        </p:spPr>
        <p:txBody>
          <a:bodyPr spcFirstLastPara="1" wrap="square" lIns="182825" tIns="182825" rIns="182825" bIns="182825" anchor="ctr" anchorCtr="0">
            <a:noAutofit/>
          </a:bodyPr>
          <a:lstStyle/>
          <a:p>
            <a:pPr marL="0" marR="0" lvl="0" indent="0" algn="l" rtl="0">
              <a:lnSpc>
                <a:spcPct val="100000"/>
              </a:lnSpc>
              <a:spcBef>
                <a:spcPts val="0"/>
              </a:spcBef>
              <a:spcAft>
                <a:spcPts val="0"/>
              </a:spcAft>
              <a:buClr>
                <a:srgbClr val="000000"/>
              </a:buClr>
              <a:buSzPts val="2801"/>
              <a:buFont typeface="Calibri"/>
              <a:buNone/>
            </a:pPr>
            <a:endParaRPr sz="2801" b="0" i="0" u="none" strike="noStrike" cap="none">
              <a:solidFill>
                <a:srgbClr val="444C55"/>
              </a:solidFill>
              <a:latin typeface="Arial"/>
              <a:ea typeface="Arial"/>
              <a:cs typeface="Arial"/>
              <a:sym typeface="Arial"/>
            </a:endParaRPr>
          </a:p>
        </p:txBody>
      </p:sp>
      <p:sp>
        <p:nvSpPr>
          <p:cNvPr id="18475" name="Google Shape;18475;p1611"/>
          <p:cNvSpPr/>
          <p:nvPr/>
        </p:nvSpPr>
        <p:spPr>
          <a:xfrm>
            <a:off x="11043916" y="9666611"/>
            <a:ext cx="329169" cy="109302"/>
          </a:xfrm>
          <a:custGeom>
            <a:avLst/>
            <a:gdLst/>
            <a:ahLst/>
            <a:cxnLst/>
            <a:rect l="l" t="t" r="r" b="b"/>
            <a:pathLst>
              <a:path w="8218" h="2729" extrusionOk="0">
                <a:moveTo>
                  <a:pt x="3698" y="948"/>
                </a:moveTo>
                <a:cubicBezTo>
                  <a:pt x="3835" y="1017"/>
                  <a:pt x="3972" y="1131"/>
                  <a:pt x="4064" y="1245"/>
                </a:cubicBezTo>
                <a:cubicBezTo>
                  <a:pt x="4315" y="1496"/>
                  <a:pt x="4406" y="1839"/>
                  <a:pt x="4315" y="2113"/>
                </a:cubicBezTo>
                <a:cubicBezTo>
                  <a:pt x="4269" y="2272"/>
                  <a:pt x="4132" y="2409"/>
                  <a:pt x="3995" y="2478"/>
                </a:cubicBezTo>
                <a:cubicBezTo>
                  <a:pt x="3927" y="2501"/>
                  <a:pt x="3858" y="2512"/>
                  <a:pt x="3793" y="2512"/>
                </a:cubicBezTo>
                <a:cubicBezTo>
                  <a:pt x="3727" y="2512"/>
                  <a:pt x="3664" y="2501"/>
                  <a:pt x="3607" y="2478"/>
                </a:cubicBezTo>
                <a:cubicBezTo>
                  <a:pt x="3288" y="2341"/>
                  <a:pt x="3219" y="1861"/>
                  <a:pt x="3379" y="1473"/>
                </a:cubicBezTo>
                <a:cubicBezTo>
                  <a:pt x="3447" y="1291"/>
                  <a:pt x="3562" y="1108"/>
                  <a:pt x="3698" y="948"/>
                </a:cubicBezTo>
                <a:close/>
                <a:moveTo>
                  <a:pt x="5462" y="0"/>
                </a:moveTo>
                <a:cubicBezTo>
                  <a:pt x="5246" y="0"/>
                  <a:pt x="5022" y="24"/>
                  <a:pt x="4794" y="81"/>
                </a:cubicBezTo>
                <a:cubicBezTo>
                  <a:pt x="4360" y="172"/>
                  <a:pt x="3950" y="401"/>
                  <a:pt x="3653" y="697"/>
                </a:cubicBezTo>
                <a:cubicBezTo>
                  <a:pt x="3420" y="620"/>
                  <a:pt x="3177" y="574"/>
                  <a:pt x="2923" y="574"/>
                </a:cubicBezTo>
                <a:cubicBezTo>
                  <a:pt x="2804" y="574"/>
                  <a:pt x="2682" y="584"/>
                  <a:pt x="2557" y="606"/>
                </a:cubicBezTo>
                <a:cubicBezTo>
                  <a:pt x="1918" y="697"/>
                  <a:pt x="1347" y="1063"/>
                  <a:pt x="982" y="1336"/>
                </a:cubicBezTo>
                <a:cubicBezTo>
                  <a:pt x="617" y="1588"/>
                  <a:pt x="183" y="1976"/>
                  <a:pt x="1" y="2501"/>
                </a:cubicBezTo>
                <a:cubicBezTo>
                  <a:pt x="1" y="2546"/>
                  <a:pt x="24" y="2615"/>
                  <a:pt x="69" y="2615"/>
                </a:cubicBezTo>
                <a:cubicBezTo>
                  <a:pt x="86" y="2620"/>
                  <a:pt x="102" y="2623"/>
                  <a:pt x="116" y="2623"/>
                </a:cubicBezTo>
                <a:cubicBezTo>
                  <a:pt x="159" y="2623"/>
                  <a:pt x="189" y="2598"/>
                  <a:pt x="206" y="2546"/>
                </a:cubicBezTo>
                <a:cubicBezTo>
                  <a:pt x="366" y="2090"/>
                  <a:pt x="777" y="1747"/>
                  <a:pt x="1119" y="1496"/>
                </a:cubicBezTo>
                <a:cubicBezTo>
                  <a:pt x="1667" y="1108"/>
                  <a:pt x="2146" y="880"/>
                  <a:pt x="2603" y="811"/>
                </a:cubicBezTo>
                <a:cubicBezTo>
                  <a:pt x="2702" y="796"/>
                  <a:pt x="2803" y="789"/>
                  <a:pt x="2905" y="789"/>
                </a:cubicBezTo>
                <a:cubicBezTo>
                  <a:pt x="3108" y="789"/>
                  <a:pt x="3310" y="819"/>
                  <a:pt x="3493" y="880"/>
                </a:cubicBezTo>
                <a:cubicBezTo>
                  <a:pt x="3356" y="1040"/>
                  <a:pt x="3242" y="1222"/>
                  <a:pt x="3173" y="1405"/>
                </a:cubicBezTo>
                <a:cubicBezTo>
                  <a:pt x="2991" y="1861"/>
                  <a:pt x="3082" y="2478"/>
                  <a:pt x="3516" y="2683"/>
                </a:cubicBezTo>
                <a:cubicBezTo>
                  <a:pt x="3607" y="2706"/>
                  <a:pt x="3698" y="2729"/>
                  <a:pt x="3767" y="2729"/>
                </a:cubicBezTo>
                <a:cubicBezTo>
                  <a:pt x="3881" y="2729"/>
                  <a:pt x="3972" y="2706"/>
                  <a:pt x="4064" y="2660"/>
                </a:cubicBezTo>
                <a:cubicBezTo>
                  <a:pt x="4292" y="2569"/>
                  <a:pt x="4452" y="2386"/>
                  <a:pt x="4520" y="2181"/>
                </a:cubicBezTo>
                <a:cubicBezTo>
                  <a:pt x="4634" y="1839"/>
                  <a:pt x="4520" y="1405"/>
                  <a:pt x="4223" y="1085"/>
                </a:cubicBezTo>
                <a:cubicBezTo>
                  <a:pt x="4109" y="971"/>
                  <a:pt x="3995" y="880"/>
                  <a:pt x="3858" y="789"/>
                </a:cubicBezTo>
                <a:cubicBezTo>
                  <a:pt x="4109" y="560"/>
                  <a:pt x="4475" y="355"/>
                  <a:pt x="4840" y="286"/>
                </a:cubicBezTo>
                <a:cubicBezTo>
                  <a:pt x="5051" y="237"/>
                  <a:pt x="5259" y="216"/>
                  <a:pt x="5460" y="216"/>
                </a:cubicBezTo>
                <a:cubicBezTo>
                  <a:pt x="5995" y="216"/>
                  <a:pt x="6477" y="365"/>
                  <a:pt x="6826" y="515"/>
                </a:cubicBezTo>
                <a:cubicBezTo>
                  <a:pt x="7191" y="675"/>
                  <a:pt x="7875" y="1040"/>
                  <a:pt x="8012" y="1702"/>
                </a:cubicBezTo>
                <a:cubicBezTo>
                  <a:pt x="8012" y="1770"/>
                  <a:pt x="8081" y="1793"/>
                  <a:pt x="8127" y="1793"/>
                </a:cubicBezTo>
                <a:cubicBezTo>
                  <a:pt x="8195" y="1770"/>
                  <a:pt x="8218" y="1724"/>
                  <a:pt x="8218" y="1656"/>
                </a:cubicBezTo>
                <a:cubicBezTo>
                  <a:pt x="8058" y="903"/>
                  <a:pt x="7328" y="492"/>
                  <a:pt x="6894" y="309"/>
                </a:cubicBezTo>
                <a:cubicBezTo>
                  <a:pt x="6531" y="161"/>
                  <a:pt x="6025" y="0"/>
                  <a:pt x="5462" y="0"/>
                </a:cubicBezTo>
                <a:close/>
              </a:path>
            </a:pathLst>
          </a:custGeom>
          <a:solidFill>
            <a:srgbClr val="444C55"/>
          </a:solidFill>
          <a:ln>
            <a:noFill/>
          </a:ln>
        </p:spPr>
        <p:txBody>
          <a:bodyPr spcFirstLastPara="1" wrap="square" lIns="182825" tIns="182825" rIns="182825" bIns="182825" anchor="ctr" anchorCtr="0">
            <a:noAutofit/>
          </a:bodyPr>
          <a:lstStyle/>
          <a:p>
            <a:pPr marL="0" marR="0" lvl="0" indent="0" algn="l" rtl="0">
              <a:lnSpc>
                <a:spcPct val="100000"/>
              </a:lnSpc>
              <a:spcBef>
                <a:spcPts val="0"/>
              </a:spcBef>
              <a:spcAft>
                <a:spcPts val="0"/>
              </a:spcAft>
              <a:buClr>
                <a:srgbClr val="000000"/>
              </a:buClr>
              <a:buSzPts val="2801"/>
              <a:buFont typeface="Calibri"/>
              <a:buNone/>
            </a:pPr>
            <a:endParaRPr sz="2801" b="0" i="0" u="none" strike="noStrike" cap="none">
              <a:solidFill>
                <a:srgbClr val="444C55"/>
              </a:solidFill>
              <a:latin typeface="Arial"/>
              <a:ea typeface="Arial"/>
              <a:cs typeface="Arial"/>
              <a:sym typeface="Arial"/>
            </a:endParaRPr>
          </a:p>
        </p:txBody>
      </p:sp>
      <p:sp>
        <p:nvSpPr>
          <p:cNvPr id="18476" name="Google Shape;18476;p1611"/>
          <p:cNvSpPr/>
          <p:nvPr/>
        </p:nvSpPr>
        <p:spPr>
          <a:xfrm flipH="1">
            <a:off x="6420379" y="9686403"/>
            <a:ext cx="186044" cy="226848"/>
          </a:xfrm>
          <a:custGeom>
            <a:avLst/>
            <a:gdLst/>
            <a:ahLst/>
            <a:cxnLst/>
            <a:rect l="l" t="t" r="r" b="b"/>
            <a:pathLst>
              <a:path w="6141" h="9588" extrusionOk="0">
                <a:moveTo>
                  <a:pt x="5935" y="366"/>
                </a:moveTo>
                <a:lnTo>
                  <a:pt x="5935" y="366"/>
                </a:lnTo>
                <a:cubicBezTo>
                  <a:pt x="5821" y="3356"/>
                  <a:pt x="5547" y="6369"/>
                  <a:pt x="5090" y="9336"/>
                </a:cubicBezTo>
                <a:cubicBezTo>
                  <a:pt x="3424" y="8811"/>
                  <a:pt x="1826" y="8081"/>
                  <a:pt x="274" y="7373"/>
                </a:cubicBezTo>
                <a:cubicBezTo>
                  <a:pt x="1895" y="4840"/>
                  <a:pt x="3789" y="2489"/>
                  <a:pt x="5935" y="366"/>
                </a:cubicBezTo>
                <a:close/>
                <a:moveTo>
                  <a:pt x="6095" y="1"/>
                </a:moveTo>
                <a:cubicBezTo>
                  <a:pt x="6049" y="1"/>
                  <a:pt x="6003" y="1"/>
                  <a:pt x="5958" y="24"/>
                </a:cubicBezTo>
                <a:cubicBezTo>
                  <a:pt x="3721" y="2238"/>
                  <a:pt x="1712" y="4703"/>
                  <a:pt x="23" y="7350"/>
                </a:cubicBezTo>
                <a:cubicBezTo>
                  <a:pt x="0" y="7396"/>
                  <a:pt x="0" y="7419"/>
                  <a:pt x="23" y="7442"/>
                </a:cubicBezTo>
                <a:cubicBezTo>
                  <a:pt x="23" y="7465"/>
                  <a:pt x="46" y="7510"/>
                  <a:pt x="69" y="7510"/>
                </a:cubicBezTo>
                <a:cubicBezTo>
                  <a:pt x="1689" y="8264"/>
                  <a:pt x="3378" y="9040"/>
                  <a:pt x="5159" y="9565"/>
                </a:cubicBezTo>
                <a:cubicBezTo>
                  <a:pt x="5159" y="9587"/>
                  <a:pt x="5182" y="9587"/>
                  <a:pt x="5182" y="9587"/>
                </a:cubicBezTo>
                <a:cubicBezTo>
                  <a:pt x="5204" y="9587"/>
                  <a:pt x="5227" y="9565"/>
                  <a:pt x="5250" y="9565"/>
                </a:cubicBezTo>
                <a:cubicBezTo>
                  <a:pt x="5273" y="9542"/>
                  <a:pt x="5296" y="9519"/>
                  <a:pt x="5296" y="9496"/>
                </a:cubicBezTo>
                <a:cubicBezTo>
                  <a:pt x="5752" y="6392"/>
                  <a:pt x="6049" y="3242"/>
                  <a:pt x="6140" y="115"/>
                </a:cubicBezTo>
                <a:cubicBezTo>
                  <a:pt x="6140" y="69"/>
                  <a:pt x="6117" y="24"/>
                  <a:pt x="6095" y="1"/>
                </a:cubicBezTo>
                <a:close/>
              </a:path>
            </a:pathLst>
          </a:custGeom>
          <a:solidFill>
            <a:srgbClr val="444C55"/>
          </a:solidFill>
          <a:ln>
            <a:noFill/>
          </a:ln>
        </p:spPr>
        <p:txBody>
          <a:bodyPr spcFirstLastPara="1" wrap="square" lIns="182825" tIns="182825" rIns="182825" bIns="182825" anchor="ctr" anchorCtr="0">
            <a:noAutofit/>
          </a:bodyPr>
          <a:lstStyle/>
          <a:p>
            <a:pPr marL="0" marR="0" lvl="0" indent="0" algn="l" rtl="0">
              <a:lnSpc>
                <a:spcPct val="100000"/>
              </a:lnSpc>
              <a:spcBef>
                <a:spcPts val="0"/>
              </a:spcBef>
              <a:spcAft>
                <a:spcPts val="0"/>
              </a:spcAft>
              <a:buClr>
                <a:srgbClr val="000000"/>
              </a:buClr>
              <a:buSzPts val="2801"/>
              <a:buFont typeface="Calibri"/>
              <a:buNone/>
            </a:pPr>
            <a:endParaRPr sz="2801" b="0" i="0" u="none" strike="noStrike" cap="none">
              <a:solidFill>
                <a:srgbClr val="444C55"/>
              </a:solidFill>
              <a:latin typeface="Arial"/>
              <a:ea typeface="Arial"/>
              <a:cs typeface="Arial"/>
              <a:sym typeface="Arial"/>
            </a:endParaRPr>
          </a:p>
        </p:txBody>
      </p:sp>
      <p:grpSp>
        <p:nvGrpSpPr>
          <p:cNvPr id="18477" name="Google Shape;18477;p1611"/>
          <p:cNvGrpSpPr/>
          <p:nvPr/>
        </p:nvGrpSpPr>
        <p:grpSpPr>
          <a:xfrm>
            <a:off x="-436593" y="6192790"/>
            <a:ext cx="2599305" cy="5303894"/>
            <a:chOff x="-291062" y="4128525"/>
            <a:chExt cx="1732870" cy="3535929"/>
          </a:xfrm>
        </p:grpSpPr>
        <p:sp>
          <p:nvSpPr>
            <p:cNvPr id="18478" name="Google Shape;18478;p1611"/>
            <p:cNvSpPr/>
            <p:nvPr/>
          </p:nvSpPr>
          <p:spPr>
            <a:xfrm flipH="1">
              <a:off x="-291062" y="4128525"/>
              <a:ext cx="923928" cy="1046805"/>
            </a:xfrm>
            <a:custGeom>
              <a:avLst/>
              <a:gdLst/>
              <a:ahLst/>
              <a:cxnLst/>
              <a:rect l="l" t="t" r="r" b="b"/>
              <a:pathLst>
                <a:path w="25679" h="29094" extrusionOk="0">
                  <a:moveTo>
                    <a:pt x="15362" y="0"/>
                  </a:moveTo>
                  <a:cubicBezTo>
                    <a:pt x="14997" y="0"/>
                    <a:pt x="14631" y="16"/>
                    <a:pt x="14266" y="43"/>
                  </a:cubicBezTo>
                  <a:cubicBezTo>
                    <a:pt x="13581" y="112"/>
                    <a:pt x="12897" y="203"/>
                    <a:pt x="12280" y="500"/>
                  </a:cubicBezTo>
                  <a:cubicBezTo>
                    <a:pt x="11504" y="888"/>
                    <a:pt x="10911" y="1550"/>
                    <a:pt x="10409" y="2234"/>
                  </a:cubicBezTo>
                  <a:cubicBezTo>
                    <a:pt x="8080" y="5498"/>
                    <a:pt x="7533" y="9653"/>
                    <a:pt x="6254" y="13464"/>
                  </a:cubicBezTo>
                  <a:cubicBezTo>
                    <a:pt x="6232" y="13533"/>
                    <a:pt x="6186" y="13624"/>
                    <a:pt x="6140" y="13693"/>
                  </a:cubicBezTo>
                  <a:cubicBezTo>
                    <a:pt x="6088" y="13737"/>
                    <a:pt x="6021" y="13758"/>
                    <a:pt x="5951" y="13758"/>
                  </a:cubicBezTo>
                  <a:cubicBezTo>
                    <a:pt x="5806" y="13758"/>
                    <a:pt x="5647" y="13671"/>
                    <a:pt x="5570" y="13533"/>
                  </a:cubicBezTo>
                  <a:cubicBezTo>
                    <a:pt x="5456" y="13350"/>
                    <a:pt x="5478" y="13099"/>
                    <a:pt x="5501" y="12871"/>
                  </a:cubicBezTo>
                  <a:cubicBezTo>
                    <a:pt x="5752" y="10383"/>
                    <a:pt x="6277" y="7941"/>
                    <a:pt x="7053" y="5544"/>
                  </a:cubicBezTo>
                  <a:cubicBezTo>
                    <a:pt x="7259" y="4928"/>
                    <a:pt x="7464" y="4289"/>
                    <a:pt x="7487" y="3627"/>
                  </a:cubicBezTo>
                  <a:cubicBezTo>
                    <a:pt x="7510" y="2965"/>
                    <a:pt x="7282" y="2257"/>
                    <a:pt x="6734" y="1869"/>
                  </a:cubicBezTo>
                  <a:cubicBezTo>
                    <a:pt x="6438" y="1663"/>
                    <a:pt x="6097" y="1577"/>
                    <a:pt x="5742" y="1577"/>
                  </a:cubicBezTo>
                  <a:cubicBezTo>
                    <a:pt x="5195" y="1577"/>
                    <a:pt x="4617" y="1784"/>
                    <a:pt x="4132" y="2075"/>
                  </a:cubicBezTo>
                  <a:cubicBezTo>
                    <a:pt x="3196" y="2622"/>
                    <a:pt x="2443" y="3467"/>
                    <a:pt x="1872" y="4403"/>
                  </a:cubicBezTo>
                  <a:cubicBezTo>
                    <a:pt x="0" y="7461"/>
                    <a:pt x="137" y="11296"/>
                    <a:pt x="662" y="14834"/>
                  </a:cubicBezTo>
                  <a:cubicBezTo>
                    <a:pt x="1233" y="18509"/>
                    <a:pt x="2169" y="22138"/>
                    <a:pt x="3470" y="25608"/>
                  </a:cubicBezTo>
                  <a:cubicBezTo>
                    <a:pt x="3903" y="26772"/>
                    <a:pt x="4588" y="28164"/>
                    <a:pt x="5958" y="28735"/>
                  </a:cubicBezTo>
                  <a:cubicBezTo>
                    <a:pt x="6548" y="28997"/>
                    <a:pt x="7176" y="29093"/>
                    <a:pt x="7811" y="29093"/>
                  </a:cubicBezTo>
                  <a:cubicBezTo>
                    <a:pt x="8281" y="29093"/>
                    <a:pt x="8756" y="29041"/>
                    <a:pt x="9222" y="28963"/>
                  </a:cubicBezTo>
                  <a:cubicBezTo>
                    <a:pt x="13673" y="28255"/>
                    <a:pt x="17485" y="25379"/>
                    <a:pt x="20657" y="22161"/>
                  </a:cubicBezTo>
                  <a:cubicBezTo>
                    <a:pt x="22050" y="20746"/>
                    <a:pt x="23351" y="19216"/>
                    <a:pt x="24264" y="17459"/>
                  </a:cubicBezTo>
                  <a:cubicBezTo>
                    <a:pt x="25177" y="15701"/>
                    <a:pt x="25679" y="13670"/>
                    <a:pt x="25382" y="11730"/>
                  </a:cubicBezTo>
                  <a:cubicBezTo>
                    <a:pt x="25291" y="11182"/>
                    <a:pt x="25108" y="10611"/>
                    <a:pt x="24652" y="10337"/>
                  </a:cubicBezTo>
                  <a:cubicBezTo>
                    <a:pt x="24472" y="10236"/>
                    <a:pt x="24273" y="10190"/>
                    <a:pt x="24071" y="10190"/>
                  </a:cubicBezTo>
                  <a:cubicBezTo>
                    <a:pt x="23686" y="10190"/>
                    <a:pt x="23293" y="10356"/>
                    <a:pt x="23008" y="10611"/>
                  </a:cubicBezTo>
                  <a:cubicBezTo>
                    <a:pt x="22552" y="10999"/>
                    <a:pt x="22278" y="11524"/>
                    <a:pt x="22004" y="12049"/>
                  </a:cubicBezTo>
                  <a:cubicBezTo>
                    <a:pt x="20885" y="14241"/>
                    <a:pt x="19516" y="16295"/>
                    <a:pt x="17918" y="18166"/>
                  </a:cubicBezTo>
                  <a:cubicBezTo>
                    <a:pt x="19288" y="15222"/>
                    <a:pt x="20657" y="12255"/>
                    <a:pt x="21639" y="9173"/>
                  </a:cubicBezTo>
                  <a:cubicBezTo>
                    <a:pt x="22232" y="7347"/>
                    <a:pt x="22643" y="5316"/>
                    <a:pt x="21913" y="3558"/>
                  </a:cubicBezTo>
                  <a:cubicBezTo>
                    <a:pt x="21342" y="2166"/>
                    <a:pt x="20087" y="1116"/>
                    <a:pt x="18694" y="568"/>
                  </a:cubicBezTo>
                  <a:cubicBezTo>
                    <a:pt x="17639" y="153"/>
                    <a:pt x="16505" y="0"/>
                    <a:pt x="15362" y="0"/>
                  </a:cubicBezTo>
                  <a:close/>
                </a:path>
              </a:pathLst>
            </a:custGeom>
            <a:solidFill>
              <a:srgbClr val="1C498B"/>
            </a:solidFill>
            <a:ln>
              <a:noFill/>
            </a:ln>
          </p:spPr>
          <p:txBody>
            <a:bodyPr spcFirstLastPara="1" wrap="square" lIns="91400" tIns="91400" rIns="91400" bIns="91400" anchor="ctr" anchorCtr="0">
              <a:noAutofit/>
            </a:bodyPr>
            <a:lstStyle/>
            <a:p>
              <a:pPr marL="0" marR="0" lvl="0" indent="0" algn="l" rtl="0">
                <a:lnSpc>
                  <a:spcPct val="100000"/>
                </a:lnSpc>
                <a:spcBef>
                  <a:spcPts val="0"/>
                </a:spcBef>
                <a:spcAft>
                  <a:spcPts val="0"/>
                </a:spcAft>
                <a:buClr>
                  <a:srgbClr val="000000"/>
                </a:buClr>
                <a:buSzPts val="2801"/>
                <a:buFont typeface="Calibri"/>
                <a:buNone/>
              </a:pPr>
              <a:endParaRPr sz="2801" b="0" i="0" u="none" strike="noStrike" cap="none">
                <a:solidFill>
                  <a:srgbClr val="444C55"/>
                </a:solidFill>
                <a:latin typeface="Arial"/>
                <a:ea typeface="Arial"/>
                <a:cs typeface="Arial"/>
                <a:sym typeface="Arial"/>
              </a:endParaRPr>
            </a:p>
          </p:txBody>
        </p:sp>
        <p:sp>
          <p:nvSpPr>
            <p:cNvPr id="18479" name="Google Shape;18479;p1611"/>
            <p:cNvSpPr/>
            <p:nvPr/>
          </p:nvSpPr>
          <p:spPr>
            <a:xfrm flipH="1">
              <a:off x="-140771" y="4831351"/>
              <a:ext cx="1582579" cy="2833103"/>
            </a:xfrm>
            <a:custGeom>
              <a:avLst/>
              <a:gdLst/>
              <a:ahLst/>
              <a:cxnLst/>
              <a:rect l="l" t="t" r="r" b="b"/>
              <a:pathLst>
                <a:path w="43985" h="78741" extrusionOk="0">
                  <a:moveTo>
                    <a:pt x="15204" y="1"/>
                  </a:moveTo>
                  <a:cubicBezTo>
                    <a:pt x="14564" y="1"/>
                    <a:pt x="13931" y="314"/>
                    <a:pt x="13467" y="755"/>
                  </a:cubicBezTo>
                  <a:cubicBezTo>
                    <a:pt x="12303" y="1805"/>
                    <a:pt x="11938" y="3517"/>
                    <a:pt x="12098" y="5092"/>
                  </a:cubicBezTo>
                  <a:cubicBezTo>
                    <a:pt x="12280" y="6644"/>
                    <a:pt x="12874" y="8105"/>
                    <a:pt x="13376" y="9611"/>
                  </a:cubicBezTo>
                  <a:cubicBezTo>
                    <a:pt x="15727" y="16824"/>
                    <a:pt x="15248" y="24653"/>
                    <a:pt x="13833" y="32140"/>
                  </a:cubicBezTo>
                  <a:cubicBezTo>
                    <a:pt x="12098" y="36226"/>
                    <a:pt x="10957" y="40585"/>
                    <a:pt x="10432" y="44991"/>
                  </a:cubicBezTo>
                  <a:cubicBezTo>
                    <a:pt x="9929" y="41224"/>
                    <a:pt x="8811" y="37435"/>
                    <a:pt x="8583" y="33601"/>
                  </a:cubicBezTo>
                  <a:cubicBezTo>
                    <a:pt x="8332" y="29538"/>
                    <a:pt x="9062" y="25407"/>
                    <a:pt x="8103" y="21458"/>
                  </a:cubicBezTo>
                  <a:cubicBezTo>
                    <a:pt x="7838" y="20331"/>
                    <a:pt x="7124" y="19034"/>
                    <a:pt x="6003" y="19034"/>
                  </a:cubicBezTo>
                  <a:cubicBezTo>
                    <a:pt x="5966" y="19034"/>
                    <a:pt x="5928" y="19035"/>
                    <a:pt x="5889" y="19038"/>
                  </a:cubicBezTo>
                  <a:cubicBezTo>
                    <a:pt x="5364" y="19084"/>
                    <a:pt x="4908" y="19426"/>
                    <a:pt x="4565" y="19814"/>
                  </a:cubicBezTo>
                  <a:cubicBezTo>
                    <a:pt x="3516" y="21001"/>
                    <a:pt x="3264" y="22645"/>
                    <a:pt x="3173" y="24197"/>
                  </a:cubicBezTo>
                  <a:cubicBezTo>
                    <a:pt x="2945" y="28465"/>
                    <a:pt x="3607" y="32756"/>
                    <a:pt x="5136" y="36751"/>
                  </a:cubicBezTo>
                  <a:cubicBezTo>
                    <a:pt x="6711" y="40836"/>
                    <a:pt x="9199" y="44671"/>
                    <a:pt x="10135" y="48871"/>
                  </a:cubicBezTo>
                  <a:cubicBezTo>
                    <a:pt x="9929" y="55947"/>
                    <a:pt x="11482" y="63182"/>
                    <a:pt x="14905" y="69254"/>
                  </a:cubicBezTo>
                  <a:cubicBezTo>
                    <a:pt x="11938" y="66560"/>
                    <a:pt x="9678" y="63228"/>
                    <a:pt x="8240" y="59553"/>
                  </a:cubicBezTo>
                  <a:cubicBezTo>
                    <a:pt x="6985" y="56358"/>
                    <a:pt x="6346" y="52934"/>
                    <a:pt x="4976" y="49784"/>
                  </a:cubicBezTo>
                  <a:cubicBezTo>
                    <a:pt x="4680" y="49168"/>
                    <a:pt x="4337" y="48506"/>
                    <a:pt x="3698" y="48232"/>
                  </a:cubicBezTo>
                  <a:cubicBezTo>
                    <a:pt x="3521" y="48163"/>
                    <a:pt x="3337" y="48132"/>
                    <a:pt x="3153" y="48132"/>
                  </a:cubicBezTo>
                  <a:cubicBezTo>
                    <a:pt x="2600" y="48132"/>
                    <a:pt x="2043" y="48414"/>
                    <a:pt x="1667" y="48825"/>
                  </a:cubicBezTo>
                  <a:cubicBezTo>
                    <a:pt x="1164" y="49396"/>
                    <a:pt x="936" y="50149"/>
                    <a:pt x="799" y="50880"/>
                  </a:cubicBezTo>
                  <a:cubicBezTo>
                    <a:pt x="0" y="55148"/>
                    <a:pt x="1781" y="59599"/>
                    <a:pt x="4702" y="62794"/>
                  </a:cubicBezTo>
                  <a:cubicBezTo>
                    <a:pt x="7510" y="65899"/>
                    <a:pt x="11253" y="67998"/>
                    <a:pt x="15111" y="69619"/>
                  </a:cubicBezTo>
                  <a:cubicBezTo>
                    <a:pt x="17051" y="72952"/>
                    <a:pt x="19539" y="75919"/>
                    <a:pt x="22620" y="78293"/>
                  </a:cubicBezTo>
                  <a:cubicBezTo>
                    <a:pt x="22926" y="78526"/>
                    <a:pt x="23344" y="78740"/>
                    <a:pt x="23701" y="78740"/>
                  </a:cubicBezTo>
                  <a:cubicBezTo>
                    <a:pt x="23903" y="78740"/>
                    <a:pt x="24086" y="78671"/>
                    <a:pt x="24218" y="78498"/>
                  </a:cubicBezTo>
                  <a:cubicBezTo>
                    <a:pt x="19288" y="74960"/>
                    <a:pt x="15818" y="69665"/>
                    <a:pt x="13673" y="63981"/>
                  </a:cubicBezTo>
                  <a:cubicBezTo>
                    <a:pt x="13330" y="63045"/>
                    <a:pt x="13011" y="62087"/>
                    <a:pt x="12737" y="61128"/>
                  </a:cubicBezTo>
                  <a:cubicBezTo>
                    <a:pt x="12303" y="55148"/>
                    <a:pt x="13764" y="49122"/>
                    <a:pt x="17416" y="44534"/>
                  </a:cubicBezTo>
                  <a:cubicBezTo>
                    <a:pt x="19813" y="41476"/>
                    <a:pt x="23077" y="39170"/>
                    <a:pt x="25451" y="36089"/>
                  </a:cubicBezTo>
                  <a:cubicBezTo>
                    <a:pt x="26090" y="35244"/>
                    <a:pt x="26683" y="34103"/>
                    <a:pt x="26135" y="33190"/>
                  </a:cubicBezTo>
                  <a:cubicBezTo>
                    <a:pt x="25784" y="32575"/>
                    <a:pt x="25085" y="32364"/>
                    <a:pt x="24346" y="32364"/>
                  </a:cubicBezTo>
                  <a:cubicBezTo>
                    <a:pt x="23933" y="32364"/>
                    <a:pt x="23507" y="32430"/>
                    <a:pt x="23122" y="32528"/>
                  </a:cubicBezTo>
                  <a:cubicBezTo>
                    <a:pt x="19105" y="33624"/>
                    <a:pt x="15978" y="36910"/>
                    <a:pt x="13969" y="40563"/>
                  </a:cubicBezTo>
                  <a:cubicBezTo>
                    <a:pt x="12372" y="43507"/>
                    <a:pt x="11390" y="46771"/>
                    <a:pt x="11048" y="50081"/>
                  </a:cubicBezTo>
                  <a:cubicBezTo>
                    <a:pt x="10934" y="43986"/>
                    <a:pt x="12098" y="37846"/>
                    <a:pt x="14494" y="32231"/>
                  </a:cubicBezTo>
                  <a:cubicBezTo>
                    <a:pt x="17895" y="28077"/>
                    <a:pt x="22529" y="24904"/>
                    <a:pt x="27665" y="23147"/>
                  </a:cubicBezTo>
                  <a:cubicBezTo>
                    <a:pt x="32595" y="21481"/>
                    <a:pt x="38096" y="21047"/>
                    <a:pt x="42319" y="18011"/>
                  </a:cubicBezTo>
                  <a:cubicBezTo>
                    <a:pt x="42844" y="17623"/>
                    <a:pt x="43368" y="17189"/>
                    <a:pt x="43665" y="16596"/>
                  </a:cubicBezTo>
                  <a:cubicBezTo>
                    <a:pt x="43962" y="16003"/>
                    <a:pt x="43985" y="15226"/>
                    <a:pt x="43551" y="14724"/>
                  </a:cubicBezTo>
                  <a:cubicBezTo>
                    <a:pt x="43277" y="14428"/>
                    <a:pt x="42889" y="14245"/>
                    <a:pt x="42524" y="14108"/>
                  </a:cubicBezTo>
                  <a:cubicBezTo>
                    <a:pt x="41374" y="13717"/>
                    <a:pt x="40169" y="13560"/>
                    <a:pt x="38953" y="13560"/>
                  </a:cubicBezTo>
                  <a:cubicBezTo>
                    <a:pt x="37827" y="13560"/>
                    <a:pt x="36693" y="13694"/>
                    <a:pt x="35585" y="13903"/>
                  </a:cubicBezTo>
                  <a:cubicBezTo>
                    <a:pt x="30153" y="14884"/>
                    <a:pt x="25085" y="17623"/>
                    <a:pt x="21114" y="21458"/>
                  </a:cubicBezTo>
                  <a:cubicBezTo>
                    <a:pt x="21548" y="20864"/>
                    <a:pt x="22004" y="20294"/>
                    <a:pt x="22461" y="19723"/>
                  </a:cubicBezTo>
                  <a:cubicBezTo>
                    <a:pt x="24241" y="17463"/>
                    <a:pt x="25998" y="15204"/>
                    <a:pt x="27779" y="12967"/>
                  </a:cubicBezTo>
                  <a:cubicBezTo>
                    <a:pt x="28190" y="12419"/>
                    <a:pt x="28646" y="11848"/>
                    <a:pt x="29194" y="11437"/>
                  </a:cubicBezTo>
                  <a:cubicBezTo>
                    <a:pt x="30175" y="10730"/>
                    <a:pt x="31431" y="10502"/>
                    <a:pt x="32572" y="10114"/>
                  </a:cubicBezTo>
                  <a:cubicBezTo>
                    <a:pt x="33736" y="9748"/>
                    <a:pt x="34946" y="9086"/>
                    <a:pt x="35357" y="7945"/>
                  </a:cubicBezTo>
                  <a:cubicBezTo>
                    <a:pt x="34923" y="7788"/>
                    <a:pt x="34458" y="7710"/>
                    <a:pt x="33993" y="7710"/>
                  </a:cubicBezTo>
                  <a:cubicBezTo>
                    <a:pt x="33309" y="7710"/>
                    <a:pt x="32622" y="7879"/>
                    <a:pt x="32024" y="8219"/>
                  </a:cubicBezTo>
                  <a:cubicBezTo>
                    <a:pt x="32892" y="7215"/>
                    <a:pt x="33531" y="6051"/>
                    <a:pt x="33896" y="4772"/>
                  </a:cubicBezTo>
                  <a:cubicBezTo>
                    <a:pt x="33987" y="4499"/>
                    <a:pt x="34033" y="4179"/>
                    <a:pt x="33873" y="3951"/>
                  </a:cubicBezTo>
                  <a:cubicBezTo>
                    <a:pt x="33753" y="3779"/>
                    <a:pt x="33580" y="3710"/>
                    <a:pt x="33389" y="3710"/>
                  </a:cubicBezTo>
                  <a:cubicBezTo>
                    <a:pt x="33073" y="3710"/>
                    <a:pt x="32705" y="3897"/>
                    <a:pt x="32435" y="4111"/>
                  </a:cubicBezTo>
                  <a:cubicBezTo>
                    <a:pt x="31522" y="4864"/>
                    <a:pt x="30746" y="5777"/>
                    <a:pt x="30153" y="6827"/>
                  </a:cubicBezTo>
                  <a:cubicBezTo>
                    <a:pt x="30563" y="5343"/>
                    <a:pt x="30700" y="3768"/>
                    <a:pt x="30495" y="2239"/>
                  </a:cubicBezTo>
                  <a:cubicBezTo>
                    <a:pt x="30449" y="1897"/>
                    <a:pt x="30335" y="1508"/>
                    <a:pt x="30016" y="1417"/>
                  </a:cubicBezTo>
                  <a:cubicBezTo>
                    <a:pt x="29975" y="1406"/>
                    <a:pt x="29935" y="1401"/>
                    <a:pt x="29896" y="1401"/>
                  </a:cubicBezTo>
                  <a:cubicBezTo>
                    <a:pt x="29605" y="1401"/>
                    <a:pt x="29352" y="1683"/>
                    <a:pt x="29171" y="1965"/>
                  </a:cubicBezTo>
                  <a:cubicBezTo>
                    <a:pt x="28190" y="3517"/>
                    <a:pt x="27596" y="5343"/>
                    <a:pt x="27505" y="7215"/>
                  </a:cubicBezTo>
                  <a:cubicBezTo>
                    <a:pt x="27414" y="6165"/>
                    <a:pt x="27003" y="5161"/>
                    <a:pt x="26364" y="4339"/>
                  </a:cubicBezTo>
                  <a:cubicBezTo>
                    <a:pt x="26139" y="4045"/>
                    <a:pt x="25783" y="3764"/>
                    <a:pt x="25455" y="3764"/>
                  </a:cubicBezTo>
                  <a:cubicBezTo>
                    <a:pt x="25350" y="3764"/>
                    <a:pt x="25248" y="3793"/>
                    <a:pt x="25154" y="3859"/>
                  </a:cubicBezTo>
                  <a:cubicBezTo>
                    <a:pt x="24834" y="4065"/>
                    <a:pt x="24834" y="4499"/>
                    <a:pt x="24880" y="4864"/>
                  </a:cubicBezTo>
                  <a:cubicBezTo>
                    <a:pt x="25108" y="7192"/>
                    <a:pt x="25930" y="9474"/>
                    <a:pt x="27528" y="11346"/>
                  </a:cubicBezTo>
                  <a:cubicBezTo>
                    <a:pt x="24720" y="15820"/>
                    <a:pt x="21068" y="19700"/>
                    <a:pt x="18124" y="24105"/>
                  </a:cubicBezTo>
                  <a:cubicBezTo>
                    <a:pt x="17256" y="25429"/>
                    <a:pt x="16435" y="26776"/>
                    <a:pt x="15704" y="28191"/>
                  </a:cubicBezTo>
                  <a:cubicBezTo>
                    <a:pt x="16982" y="24562"/>
                    <a:pt x="17918" y="20819"/>
                    <a:pt x="18512" y="17030"/>
                  </a:cubicBezTo>
                  <a:cubicBezTo>
                    <a:pt x="19196" y="12602"/>
                    <a:pt x="19402" y="8059"/>
                    <a:pt x="18420" y="3723"/>
                  </a:cubicBezTo>
                  <a:cubicBezTo>
                    <a:pt x="18010" y="2011"/>
                    <a:pt x="17028" y="25"/>
                    <a:pt x="15271" y="2"/>
                  </a:cubicBezTo>
                  <a:cubicBezTo>
                    <a:pt x="15248" y="1"/>
                    <a:pt x="15226" y="1"/>
                    <a:pt x="15204" y="1"/>
                  </a:cubicBezTo>
                  <a:close/>
                </a:path>
              </a:pathLst>
            </a:custGeom>
            <a:solidFill>
              <a:srgbClr val="A3B745"/>
            </a:solidFill>
            <a:ln>
              <a:noFill/>
            </a:ln>
          </p:spPr>
          <p:txBody>
            <a:bodyPr spcFirstLastPara="1" wrap="square" lIns="91400" tIns="91400" rIns="91400" bIns="91400" anchor="ctr" anchorCtr="0">
              <a:noAutofit/>
            </a:bodyPr>
            <a:lstStyle/>
            <a:p>
              <a:pPr marL="0" marR="0" lvl="0" indent="0" algn="l" rtl="0">
                <a:lnSpc>
                  <a:spcPct val="100000"/>
                </a:lnSpc>
                <a:spcBef>
                  <a:spcPts val="0"/>
                </a:spcBef>
                <a:spcAft>
                  <a:spcPts val="0"/>
                </a:spcAft>
                <a:buClr>
                  <a:srgbClr val="000000"/>
                </a:buClr>
                <a:buSzPts val="2801"/>
                <a:buFont typeface="Calibri"/>
                <a:buNone/>
              </a:pPr>
              <a:endParaRPr sz="2801" b="0" i="0" u="none" strike="noStrike" cap="none">
                <a:solidFill>
                  <a:srgbClr val="444C55"/>
                </a:solidFill>
                <a:latin typeface="Arial"/>
                <a:ea typeface="Arial"/>
                <a:cs typeface="Arial"/>
                <a:sym typeface="Arial"/>
              </a:endParaRPr>
            </a:p>
          </p:txBody>
        </p:sp>
      </p:grpSp>
    </p:spTree>
  </p:cSld>
  <p:clrMapOvr>
    <a:masterClrMapping/>
  </p:clrMapOvr>
</p:sldLayout>
</file>

<file path=ppt/slideLayouts/slideLayout1881.xml><?xml version="1.0" encoding="utf-8"?>
<p:sldLayout xmlns:a="http://schemas.openxmlformats.org/drawingml/2006/main" xmlns:r="http://schemas.openxmlformats.org/officeDocument/2006/relationships" xmlns:p="http://schemas.openxmlformats.org/presentationml/2006/main" matchingName="2_Title and Content">
  <p:cSld name="2_Title and Content">
    <p:spTree>
      <p:nvGrpSpPr>
        <p:cNvPr id="1" name="Shape 18480"/>
        <p:cNvGrpSpPr/>
        <p:nvPr/>
      </p:nvGrpSpPr>
      <p:grpSpPr>
        <a:xfrm>
          <a:off x="0" y="0"/>
          <a:ext cx="0" cy="0"/>
          <a:chOff x="0" y="0"/>
          <a:chExt cx="0" cy="0"/>
        </a:xfrm>
      </p:grpSpPr>
      <p:grpSp>
        <p:nvGrpSpPr>
          <p:cNvPr id="18481" name="Google Shape;18481;p1612"/>
          <p:cNvGrpSpPr/>
          <p:nvPr/>
        </p:nvGrpSpPr>
        <p:grpSpPr>
          <a:xfrm>
            <a:off x="10787318" y="0"/>
            <a:ext cx="7500690" cy="2138982"/>
            <a:chOff x="7191545" y="0"/>
            <a:chExt cx="5000460" cy="1425988"/>
          </a:xfrm>
        </p:grpSpPr>
        <p:pic>
          <p:nvPicPr>
            <p:cNvPr id="18482" name="Google Shape;18482;p161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483" name="Google Shape;18483;p1612"/>
            <p:cNvGrpSpPr/>
            <p:nvPr/>
          </p:nvGrpSpPr>
          <p:grpSpPr>
            <a:xfrm>
              <a:off x="7191545" y="0"/>
              <a:ext cx="5000460" cy="1425988"/>
              <a:chOff x="7191545" y="0"/>
              <a:chExt cx="5000460" cy="1425988"/>
            </a:xfrm>
          </p:grpSpPr>
          <p:sp>
            <p:nvSpPr>
              <p:cNvPr id="18484" name="Google Shape;18484;p161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485" name="Google Shape;18485;p161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8486" name="Google Shape;18486;p1612"/>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487" name="Google Shape;18487;p1612"/>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488" name="Google Shape;18488;p1612"/>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489" name="Google Shape;18489;p1612"/>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490" name="Google Shape;18490;p1612"/>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882.xml><?xml version="1.0" encoding="utf-8"?>
<p:sldLayout xmlns:a="http://schemas.openxmlformats.org/drawingml/2006/main" xmlns:r="http://schemas.openxmlformats.org/officeDocument/2006/relationships" xmlns:p="http://schemas.openxmlformats.org/presentationml/2006/main" matchingName="24_Photo Slide">
  <p:cSld name="24_Photo Slide">
    <p:spTree>
      <p:nvGrpSpPr>
        <p:cNvPr id="1" name="Shape 18491"/>
        <p:cNvGrpSpPr/>
        <p:nvPr/>
      </p:nvGrpSpPr>
      <p:grpSpPr>
        <a:xfrm>
          <a:off x="0" y="0"/>
          <a:ext cx="0" cy="0"/>
          <a:chOff x="0" y="0"/>
          <a:chExt cx="0" cy="0"/>
        </a:xfrm>
      </p:grpSpPr>
      <p:sp>
        <p:nvSpPr>
          <p:cNvPr id="18492" name="Google Shape;18492;p1613"/>
          <p:cNvSpPr txBox="1">
            <a:spLocks noGrp="1"/>
          </p:cNvSpPr>
          <p:nvPr>
            <p:ph type="body" idx="1"/>
          </p:nvPr>
        </p:nvSpPr>
        <p:spPr>
          <a:xfrm>
            <a:off x="685800" y="1719383"/>
            <a:ext cx="3525258" cy="4457700"/>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90000"/>
              </a:lnSpc>
              <a:spcBef>
                <a:spcPts val="750"/>
              </a:spcBef>
              <a:spcAft>
                <a:spcPts val="0"/>
              </a:spcAft>
              <a:buClr>
                <a:srgbClr val="000000"/>
              </a:buClr>
              <a:buSzPts val="1800"/>
              <a:buChar char="•"/>
              <a:defRPr/>
            </a:lvl2pPr>
            <a:lvl3pPr marL="1371600" lvl="2" indent="-342900" algn="l">
              <a:lnSpc>
                <a:spcPct val="90000"/>
              </a:lnSpc>
              <a:spcBef>
                <a:spcPts val="750"/>
              </a:spcBef>
              <a:spcAft>
                <a:spcPts val="0"/>
              </a:spcAft>
              <a:buClr>
                <a:srgbClr val="000000"/>
              </a:buClr>
              <a:buSzPts val="1800"/>
              <a:buChar char="•"/>
              <a:defRPr/>
            </a:lvl3pPr>
            <a:lvl4pPr marL="1828800" lvl="3" indent="-342900" algn="l">
              <a:lnSpc>
                <a:spcPct val="90000"/>
              </a:lnSpc>
              <a:spcBef>
                <a:spcPts val="750"/>
              </a:spcBef>
              <a:spcAft>
                <a:spcPts val="0"/>
              </a:spcAft>
              <a:buClr>
                <a:srgbClr val="000000"/>
              </a:buClr>
              <a:buSzPts val="1800"/>
              <a:buChar char="•"/>
              <a:defRPr/>
            </a:lvl4pPr>
            <a:lvl5pPr marL="2286000" lvl="4" indent="-342900" algn="l">
              <a:lnSpc>
                <a:spcPct val="90000"/>
              </a:lnSpc>
              <a:spcBef>
                <a:spcPts val="750"/>
              </a:spcBef>
              <a:spcAft>
                <a:spcPts val="0"/>
              </a:spcAft>
              <a:buClr>
                <a:srgbClr val="000000"/>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8493" name="Google Shape;18493;p1613"/>
          <p:cNvCxnSpPr/>
          <p:nvPr/>
        </p:nvCxnSpPr>
        <p:spPr>
          <a:xfrm>
            <a:off x="685802"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8494" name="Google Shape;18494;p1613"/>
          <p:cNvGrpSpPr/>
          <p:nvPr/>
        </p:nvGrpSpPr>
        <p:grpSpPr>
          <a:xfrm>
            <a:off x="2" y="8069138"/>
            <a:ext cx="4211045" cy="1130843"/>
            <a:chOff x="0" y="5379424"/>
            <a:chExt cx="2807363" cy="753895"/>
          </a:xfrm>
        </p:grpSpPr>
        <p:sp>
          <p:nvSpPr>
            <p:cNvPr id="18495" name="Google Shape;18495;p1613"/>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Arial"/>
                <a:ea typeface="Arial"/>
                <a:cs typeface="Arial"/>
                <a:sym typeface="Arial"/>
              </a:endParaRPr>
            </a:p>
          </p:txBody>
        </p:sp>
        <p:sp>
          <p:nvSpPr>
            <p:cNvPr id="18496" name="Google Shape;18496;p1613"/>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Arial"/>
                <a:ea typeface="Arial"/>
                <a:cs typeface="Arial"/>
                <a:sym typeface="Arial"/>
              </a:endParaRPr>
            </a:p>
          </p:txBody>
        </p:sp>
      </p:grpSp>
      <p:sp>
        <p:nvSpPr>
          <p:cNvPr id="18497" name="Google Shape;18497;p1613"/>
          <p:cNvSpPr>
            <a:spLocks noGrp="1"/>
          </p:cNvSpPr>
          <p:nvPr>
            <p:ph type="pic" idx="2"/>
          </p:nvPr>
        </p:nvSpPr>
        <p:spPr>
          <a:xfrm>
            <a:off x="4211045" y="685800"/>
            <a:ext cx="13373100" cy="8915400"/>
          </a:xfrm>
          <a:prstGeom prst="rect">
            <a:avLst/>
          </a:prstGeom>
          <a:noFill/>
          <a:ln>
            <a:noFill/>
          </a:ln>
        </p:spPr>
      </p:sp>
      <p:pic>
        <p:nvPicPr>
          <p:cNvPr id="18498" name="Google Shape;18498;p1613"/>
          <p:cNvPicPr preferRelativeResize="0"/>
          <p:nvPr/>
        </p:nvPicPr>
        <p:blipFill rotWithShape="1">
          <a:blip r:embed="rId2">
            <a:alphaModFix/>
          </a:blip>
          <a:srcRect/>
          <a:stretch/>
        </p:blipFill>
        <p:spPr>
          <a:xfrm>
            <a:off x="770018" y="6578303"/>
            <a:ext cx="3037970" cy="1367910"/>
          </a:xfrm>
          <a:prstGeom prst="rect">
            <a:avLst/>
          </a:prstGeom>
          <a:noFill/>
          <a:ln>
            <a:noFill/>
          </a:ln>
        </p:spPr>
      </p:pic>
    </p:spTree>
  </p:cSld>
  <p:clrMapOvr>
    <a:masterClrMapping/>
  </p:clrMapOvr>
</p:sldLayout>
</file>

<file path=ppt/slideLayouts/slideLayout1883.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18504"/>
        <p:cNvGrpSpPr/>
        <p:nvPr/>
      </p:nvGrpSpPr>
      <p:grpSpPr>
        <a:xfrm>
          <a:off x="0" y="0"/>
          <a:ext cx="0" cy="0"/>
          <a:chOff x="0" y="0"/>
          <a:chExt cx="0" cy="0"/>
        </a:xfrm>
      </p:grpSpPr>
      <p:sp>
        <p:nvSpPr>
          <p:cNvPr id="18505" name="Google Shape;18505;p110"/>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506" name="Google Shape;18506;p110"/>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8507" name="Google Shape;18507;p110"/>
          <p:cNvGrpSpPr/>
          <p:nvPr/>
        </p:nvGrpSpPr>
        <p:grpSpPr>
          <a:xfrm>
            <a:off x="10787314" y="2"/>
            <a:ext cx="7500689" cy="2138988"/>
            <a:chOff x="7191542" y="1"/>
            <a:chExt cx="5000459" cy="1425992"/>
          </a:xfrm>
        </p:grpSpPr>
        <p:pic>
          <p:nvPicPr>
            <p:cNvPr id="18508" name="Google Shape;18508;p11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509" name="Google Shape;18509;p110"/>
            <p:cNvGrpSpPr/>
            <p:nvPr/>
          </p:nvGrpSpPr>
          <p:grpSpPr>
            <a:xfrm>
              <a:off x="7191542" y="1"/>
              <a:ext cx="5000459" cy="1425992"/>
              <a:chOff x="7186272" y="0"/>
              <a:chExt cx="5005729" cy="1427495"/>
            </a:xfrm>
          </p:grpSpPr>
          <p:sp>
            <p:nvSpPr>
              <p:cNvPr id="18510" name="Google Shape;18510;p11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8511" name="Google Shape;18511;p11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18512" name="Google Shape;18512;p110"/>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513" name="Google Shape;18513;p110"/>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514" name="Google Shape;18514;p11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515" name="Google Shape;18515;p11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1884.xml><?xml version="1.0" encoding="utf-8"?>
<p:sldLayout xmlns:a="http://schemas.openxmlformats.org/drawingml/2006/main" xmlns:r="http://schemas.openxmlformats.org/officeDocument/2006/relationships" xmlns:p="http://schemas.openxmlformats.org/presentationml/2006/main" matchingName="Cover">
  <p:cSld name="Cover">
    <p:spTree>
      <p:nvGrpSpPr>
        <p:cNvPr id="1" name="Shape 18516"/>
        <p:cNvGrpSpPr/>
        <p:nvPr/>
      </p:nvGrpSpPr>
      <p:grpSpPr>
        <a:xfrm>
          <a:off x="0" y="0"/>
          <a:ext cx="0" cy="0"/>
          <a:chOff x="0" y="0"/>
          <a:chExt cx="0" cy="0"/>
        </a:xfrm>
      </p:grpSpPr>
      <p:sp>
        <p:nvSpPr>
          <p:cNvPr id="18517" name="Google Shape;18517;p2038"/>
          <p:cNvSpPr/>
          <p:nvPr/>
        </p:nvSpPr>
        <p:spPr>
          <a:xfrm>
            <a:off x="1353552" y="1941620"/>
            <a:ext cx="16934448" cy="5733911"/>
          </a:xfrm>
          <a:prstGeom prst="rect">
            <a:avLst/>
          </a:prstGeom>
          <a:solidFill>
            <a:schemeClr val="lt2"/>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8518" name="Google Shape;18518;p2038"/>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519" name="Google Shape;18519;p2038"/>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18520" name="Google Shape;18520;p2038"/>
          <p:cNvSpPr>
            <a:spLocks noGrp="1"/>
          </p:cNvSpPr>
          <p:nvPr>
            <p:ph type="pic" idx="2"/>
          </p:nvPr>
        </p:nvSpPr>
        <p:spPr>
          <a:xfrm>
            <a:off x="10678026" y="350873"/>
            <a:ext cx="7609974" cy="8915400"/>
          </a:xfrm>
          <a:prstGeom prst="rect">
            <a:avLst/>
          </a:prstGeom>
          <a:noFill/>
          <a:ln>
            <a:noFill/>
          </a:ln>
        </p:spPr>
      </p:sp>
      <p:grpSp>
        <p:nvGrpSpPr>
          <p:cNvPr id="18521" name="Google Shape;18521;p2038"/>
          <p:cNvGrpSpPr/>
          <p:nvPr/>
        </p:nvGrpSpPr>
        <p:grpSpPr>
          <a:xfrm>
            <a:off x="0" y="7530523"/>
            <a:ext cx="18288000" cy="2756480"/>
            <a:chOff x="0" y="5020348"/>
            <a:chExt cx="12192000" cy="1837653"/>
          </a:xfrm>
        </p:grpSpPr>
        <p:sp>
          <p:nvSpPr>
            <p:cNvPr id="18522" name="Google Shape;18522;p2038"/>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8523" name="Google Shape;18523;p2038"/>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18524" name="Google Shape;18524;p2038"/>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1885.xml><?xml version="1.0" encoding="utf-8"?>
<p:sldLayout xmlns:a="http://schemas.openxmlformats.org/drawingml/2006/main" xmlns:r="http://schemas.openxmlformats.org/officeDocument/2006/relationships" xmlns:p="http://schemas.openxmlformats.org/presentationml/2006/main" matchingName="Divider">
  <p:cSld name="Divider">
    <p:bg>
      <p:bgPr>
        <a:solidFill>
          <a:schemeClr val="lt2"/>
        </a:solidFill>
        <a:effectLst/>
      </p:bgPr>
    </p:bg>
    <p:spTree>
      <p:nvGrpSpPr>
        <p:cNvPr id="1" name="Shape 18525"/>
        <p:cNvGrpSpPr/>
        <p:nvPr/>
      </p:nvGrpSpPr>
      <p:grpSpPr>
        <a:xfrm>
          <a:off x="0" y="0"/>
          <a:ext cx="0" cy="0"/>
          <a:chOff x="0" y="0"/>
          <a:chExt cx="0" cy="0"/>
        </a:xfrm>
      </p:grpSpPr>
      <p:grpSp>
        <p:nvGrpSpPr>
          <p:cNvPr id="18526" name="Google Shape;18526;p2039"/>
          <p:cNvGrpSpPr/>
          <p:nvPr/>
        </p:nvGrpSpPr>
        <p:grpSpPr>
          <a:xfrm>
            <a:off x="0" y="7530521"/>
            <a:ext cx="18288000" cy="2756480"/>
            <a:chOff x="0" y="5020347"/>
            <a:chExt cx="12192000" cy="1837653"/>
          </a:xfrm>
        </p:grpSpPr>
        <p:sp>
          <p:nvSpPr>
            <p:cNvPr id="18527" name="Google Shape;18527;p2039"/>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8528" name="Google Shape;18528;p2039"/>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8529" name="Google Shape;18529;p2039"/>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18530" name="Google Shape;18530;p2039"/>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8531" name="Google Shape;18531;p2039"/>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532" name="Google Shape;18532;p2039"/>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cSld>
  <p:clrMapOvr>
    <a:masterClrMapping/>
  </p:clrMapOvr>
</p:sldLayout>
</file>

<file path=ppt/slideLayouts/slideLayout1886.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8533"/>
        <p:cNvGrpSpPr/>
        <p:nvPr/>
      </p:nvGrpSpPr>
      <p:grpSpPr>
        <a:xfrm>
          <a:off x="0" y="0"/>
          <a:ext cx="0" cy="0"/>
          <a:chOff x="0" y="0"/>
          <a:chExt cx="0" cy="0"/>
        </a:xfrm>
      </p:grpSpPr>
      <p:grpSp>
        <p:nvGrpSpPr>
          <p:cNvPr id="18534" name="Google Shape;18534;p2040"/>
          <p:cNvGrpSpPr/>
          <p:nvPr/>
        </p:nvGrpSpPr>
        <p:grpSpPr>
          <a:xfrm>
            <a:off x="10787314" y="2"/>
            <a:ext cx="7500689" cy="2138988"/>
            <a:chOff x="7191542" y="1"/>
            <a:chExt cx="5000459" cy="1425992"/>
          </a:xfrm>
        </p:grpSpPr>
        <p:pic>
          <p:nvPicPr>
            <p:cNvPr id="18535" name="Google Shape;18535;p204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536" name="Google Shape;18536;p2040"/>
            <p:cNvGrpSpPr/>
            <p:nvPr/>
          </p:nvGrpSpPr>
          <p:grpSpPr>
            <a:xfrm>
              <a:off x="7191542" y="1"/>
              <a:ext cx="5000459" cy="1425992"/>
              <a:chOff x="7186272" y="0"/>
              <a:chExt cx="5005729" cy="1427495"/>
            </a:xfrm>
          </p:grpSpPr>
          <p:sp>
            <p:nvSpPr>
              <p:cNvPr id="18537" name="Google Shape;18537;p204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8538" name="Google Shape;18538;p204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18539" name="Google Shape;18539;p2040"/>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540" name="Google Shape;18540;p2040"/>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541" name="Google Shape;18541;p2040"/>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542" name="Google Shape;18542;p204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543" name="Google Shape;18543;p204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1887.xml><?xml version="1.0" encoding="utf-8"?>
<p:sldLayout xmlns:a="http://schemas.openxmlformats.org/drawingml/2006/main" xmlns:r="http://schemas.openxmlformats.org/officeDocument/2006/relationships" xmlns:p="http://schemas.openxmlformats.org/presentationml/2006/main" matchingName="Photo Slide">
  <p:cSld name="Photo Slide">
    <p:spTree>
      <p:nvGrpSpPr>
        <p:cNvPr id="1" name="Shape 18544"/>
        <p:cNvGrpSpPr/>
        <p:nvPr/>
      </p:nvGrpSpPr>
      <p:grpSpPr>
        <a:xfrm>
          <a:off x="0" y="0"/>
          <a:ext cx="0" cy="0"/>
          <a:chOff x="0" y="0"/>
          <a:chExt cx="0" cy="0"/>
        </a:xfrm>
      </p:grpSpPr>
      <p:sp>
        <p:nvSpPr>
          <p:cNvPr id="18545" name="Google Shape;18545;p2041"/>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24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8546" name="Google Shape;18546;p2041"/>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8547" name="Google Shape;18547;p2041"/>
          <p:cNvGrpSpPr/>
          <p:nvPr/>
        </p:nvGrpSpPr>
        <p:grpSpPr>
          <a:xfrm>
            <a:off x="0" y="8069140"/>
            <a:ext cx="4211052" cy="1130837"/>
            <a:chOff x="0" y="5379426"/>
            <a:chExt cx="2807368" cy="753891"/>
          </a:xfrm>
        </p:grpSpPr>
        <p:sp>
          <p:nvSpPr>
            <p:cNvPr id="18548" name="Google Shape;18548;p2041"/>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8549" name="Google Shape;18549;p2041"/>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grpSp>
      <p:sp>
        <p:nvSpPr>
          <p:cNvPr id="18550" name="Google Shape;18550;p2041"/>
          <p:cNvSpPr>
            <a:spLocks noGrp="1"/>
          </p:cNvSpPr>
          <p:nvPr>
            <p:ph type="pic" idx="2"/>
          </p:nvPr>
        </p:nvSpPr>
        <p:spPr>
          <a:xfrm>
            <a:off x="4211052" y="685803"/>
            <a:ext cx="13373100" cy="8915397"/>
          </a:xfrm>
          <a:prstGeom prst="rect">
            <a:avLst/>
          </a:prstGeom>
          <a:noFill/>
          <a:ln>
            <a:noFill/>
          </a:ln>
        </p:spPr>
      </p:sp>
      <p:pic>
        <p:nvPicPr>
          <p:cNvPr id="18551" name="Google Shape;18551;p2041"/>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cSld>
  <p:clrMapOvr>
    <a:masterClrMapping/>
  </p:clrMapOvr>
</p:sldLayout>
</file>

<file path=ppt/slideLayouts/slideLayout1888.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18552"/>
        <p:cNvGrpSpPr/>
        <p:nvPr/>
      </p:nvGrpSpPr>
      <p:grpSpPr>
        <a:xfrm>
          <a:off x="0" y="0"/>
          <a:ext cx="0" cy="0"/>
          <a:chOff x="0" y="0"/>
          <a:chExt cx="0" cy="0"/>
        </a:xfrm>
      </p:grpSpPr>
      <p:grpSp>
        <p:nvGrpSpPr>
          <p:cNvPr id="18553" name="Google Shape;18553;p2042"/>
          <p:cNvGrpSpPr/>
          <p:nvPr/>
        </p:nvGrpSpPr>
        <p:grpSpPr>
          <a:xfrm>
            <a:off x="10787314" y="2"/>
            <a:ext cx="7500689" cy="2138988"/>
            <a:chOff x="7191542" y="1"/>
            <a:chExt cx="5000459" cy="1425992"/>
          </a:xfrm>
        </p:grpSpPr>
        <p:pic>
          <p:nvPicPr>
            <p:cNvPr id="18554" name="Google Shape;18554;p204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555" name="Google Shape;18555;p2042"/>
            <p:cNvGrpSpPr/>
            <p:nvPr/>
          </p:nvGrpSpPr>
          <p:grpSpPr>
            <a:xfrm>
              <a:off x="7191542" y="1"/>
              <a:ext cx="5000459" cy="1425992"/>
              <a:chOff x="7186272" y="0"/>
              <a:chExt cx="5005729" cy="1427495"/>
            </a:xfrm>
          </p:grpSpPr>
          <p:sp>
            <p:nvSpPr>
              <p:cNvPr id="18556" name="Google Shape;18556;p204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8557" name="Google Shape;18557;p204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18558" name="Google Shape;18558;p2042"/>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559" name="Google Shape;18559;p2042"/>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2000"/>
              <a:buNone/>
              <a:defRPr sz="3000" b="1"/>
            </a:lvl2pPr>
            <a:lvl3pPr marL="1371600" lvl="2" indent="-228600" algn="l">
              <a:lnSpc>
                <a:spcPct val="100000"/>
              </a:lnSpc>
              <a:spcBef>
                <a:spcPts val="1500"/>
              </a:spcBef>
              <a:spcAft>
                <a:spcPts val="0"/>
              </a:spcAft>
              <a:buSzPts val="1800"/>
              <a:buNone/>
              <a:defRPr sz="2700" b="1"/>
            </a:lvl3pPr>
            <a:lvl4pPr marL="1828800" lvl="3" indent="-228600" algn="l">
              <a:lnSpc>
                <a:spcPct val="100000"/>
              </a:lnSpc>
              <a:spcBef>
                <a:spcPts val="1500"/>
              </a:spcBef>
              <a:spcAft>
                <a:spcPts val="0"/>
              </a:spcAft>
              <a:buSzPts val="1600"/>
              <a:buNone/>
              <a:defRPr sz="2400" b="1"/>
            </a:lvl4pPr>
            <a:lvl5pPr marL="2286000" lvl="4" indent="-228600" algn="l">
              <a:lnSpc>
                <a:spcPct val="100000"/>
              </a:lnSpc>
              <a:spcBef>
                <a:spcPts val="1500"/>
              </a:spcBef>
              <a:spcAft>
                <a:spcPts val="0"/>
              </a:spcAft>
              <a:buSzPts val="1600"/>
              <a:buNone/>
              <a:defRPr sz="2400" b="1"/>
            </a:lvl5pPr>
            <a:lvl6pPr marL="2743200" lvl="5" indent="-228600" algn="l">
              <a:lnSpc>
                <a:spcPct val="90000"/>
              </a:lnSpc>
              <a:spcBef>
                <a:spcPts val="1500"/>
              </a:spcBef>
              <a:spcAft>
                <a:spcPts val="0"/>
              </a:spcAft>
              <a:buClr>
                <a:schemeClr val="dk1"/>
              </a:buClr>
              <a:buSzPts val="1600"/>
              <a:buNone/>
              <a:defRPr sz="2400" b="1"/>
            </a:lvl6pPr>
            <a:lvl7pPr marL="3200400" lvl="6" indent="-228600" algn="l">
              <a:lnSpc>
                <a:spcPct val="90000"/>
              </a:lnSpc>
              <a:spcBef>
                <a:spcPts val="750"/>
              </a:spcBef>
              <a:spcAft>
                <a:spcPts val="0"/>
              </a:spcAft>
              <a:buClr>
                <a:schemeClr val="dk1"/>
              </a:buClr>
              <a:buSzPts val="1600"/>
              <a:buNone/>
              <a:defRPr sz="2400" b="1"/>
            </a:lvl7pPr>
            <a:lvl8pPr marL="3657600" lvl="7" indent="-228600" algn="l">
              <a:lnSpc>
                <a:spcPct val="90000"/>
              </a:lnSpc>
              <a:spcBef>
                <a:spcPts val="750"/>
              </a:spcBef>
              <a:spcAft>
                <a:spcPts val="0"/>
              </a:spcAft>
              <a:buClr>
                <a:schemeClr val="dk1"/>
              </a:buClr>
              <a:buSzPts val="1600"/>
              <a:buNone/>
              <a:defRPr sz="2400" b="1"/>
            </a:lvl8pPr>
            <a:lvl9pPr marL="4114800" lvl="8" indent="-228600" algn="l">
              <a:lnSpc>
                <a:spcPct val="90000"/>
              </a:lnSpc>
              <a:spcBef>
                <a:spcPts val="750"/>
              </a:spcBef>
              <a:spcAft>
                <a:spcPts val="0"/>
              </a:spcAft>
              <a:buClr>
                <a:schemeClr val="dk1"/>
              </a:buClr>
              <a:buSzPts val="1600"/>
              <a:buNone/>
              <a:defRPr sz="2400" b="1"/>
            </a:lvl9pPr>
          </a:lstStyle>
          <a:p>
            <a:endParaRPr/>
          </a:p>
        </p:txBody>
      </p:sp>
      <p:sp>
        <p:nvSpPr>
          <p:cNvPr id="18560" name="Google Shape;18560;p2042"/>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355600" algn="l">
              <a:lnSpc>
                <a:spcPct val="100000"/>
              </a:lnSpc>
              <a:spcBef>
                <a:spcPts val="1500"/>
              </a:spcBef>
              <a:spcAft>
                <a:spcPts val="0"/>
              </a:spcAft>
              <a:buSzPts val="2000"/>
              <a:buChar char="•"/>
              <a:defRPr sz="3000"/>
            </a:lvl1pPr>
            <a:lvl2pPr marL="914400" lvl="1" indent="-342900" algn="l">
              <a:lnSpc>
                <a:spcPct val="100000"/>
              </a:lnSpc>
              <a:spcBef>
                <a:spcPts val="1500"/>
              </a:spcBef>
              <a:spcAft>
                <a:spcPts val="0"/>
              </a:spcAft>
              <a:buSzPts val="1800"/>
              <a:buChar char="•"/>
              <a:defRPr sz="2700"/>
            </a:lvl2pPr>
            <a:lvl3pPr marL="1371600" lvl="2" indent="-330200" algn="l">
              <a:lnSpc>
                <a:spcPct val="100000"/>
              </a:lnSpc>
              <a:spcBef>
                <a:spcPts val="1500"/>
              </a:spcBef>
              <a:spcAft>
                <a:spcPts val="0"/>
              </a:spcAft>
              <a:buSzPts val="1600"/>
              <a:buChar char="•"/>
              <a:defRPr sz="2400"/>
            </a:lvl3pPr>
            <a:lvl4pPr marL="1828800" lvl="3" indent="-317500" algn="l">
              <a:lnSpc>
                <a:spcPct val="100000"/>
              </a:lnSpc>
              <a:spcBef>
                <a:spcPts val="1500"/>
              </a:spcBef>
              <a:spcAft>
                <a:spcPts val="0"/>
              </a:spcAft>
              <a:buSzPts val="1400"/>
              <a:buChar char="•"/>
              <a:defRPr sz="2100"/>
            </a:lvl4pPr>
            <a:lvl5pPr marL="2286000" lvl="4" indent="-317500" algn="l">
              <a:lnSpc>
                <a:spcPct val="100000"/>
              </a:lnSpc>
              <a:spcBef>
                <a:spcPts val="1500"/>
              </a:spcBef>
              <a:spcAft>
                <a:spcPts val="0"/>
              </a:spcAft>
              <a:buSzPts val="14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561" name="Google Shape;18561;p2042"/>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2000"/>
              <a:buNone/>
              <a:defRPr sz="3000" b="1"/>
            </a:lvl2pPr>
            <a:lvl3pPr marL="1371600" lvl="2" indent="-228600" algn="l">
              <a:lnSpc>
                <a:spcPct val="100000"/>
              </a:lnSpc>
              <a:spcBef>
                <a:spcPts val="1500"/>
              </a:spcBef>
              <a:spcAft>
                <a:spcPts val="0"/>
              </a:spcAft>
              <a:buSzPts val="1800"/>
              <a:buNone/>
              <a:defRPr sz="2700" b="1"/>
            </a:lvl3pPr>
            <a:lvl4pPr marL="1828800" lvl="3" indent="-228600" algn="l">
              <a:lnSpc>
                <a:spcPct val="100000"/>
              </a:lnSpc>
              <a:spcBef>
                <a:spcPts val="1500"/>
              </a:spcBef>
              <a:spcAft>
                <a:spcPts val="0"/>
              </a:spcAft>
              <a:buSzPts val="1600"/>
              <a:buNone/>
              <a:defRPr sz="2400" b="1"/>
            </a:lvl4pPr>
            <a:lvl5pPr marL="2286000" lvl="4" indent="-228600" algn="l">
              <a:lnSpc>
                <a:spcPct val="100000"/>
              </a:lnSpc>
              <a:spcBef>
                <a:spcPts val="1500"/>
              </a:spcBef>
              <a:spcAft>
                <a:spcPts val="0"/>
              </a:spcAft>
              <a:buSzPts val="1600"/>
              <a:buNone/>
              <a:defRPr sz="2400" b="1"/>
            </a:lvl5pPr>
            <a:lvl6pPr marL="2743200" lvl="5" indent="-228600" algn="l">
              <a:lnSpc>
                <a:spcPct val="90000"/>
              </a:lnSpc>
              <a:spcBef>
                <a:spcPts val="1500"/>
              </a:spcBef>
              <a:spcAft>
                <a:spcPts val="0"/>
              </a:spcAft>
              <a:buClr>
                <a:schemeClr val="dk1"/>
              </a:buClr>
              <a:buSzPts val="1600"/>
              <a:buNone/>
              <a:defRPr sz="2400" b="1"/>
            </a:lvl6pPr>
            <a:lvl7pPr marL="3200400" lvl="6" indent="-228600" algn="l">
              <a:lnSpc>
                <a:spcPct val="90000"/>
              </a:lnSpc>
              <a:spcBef>
                <a:spcPts val="750"/>
              </a:spcBef>
              <a:spcAft>
                <a:spcPts val="0"/>
              </a:spcAft>
              <a:buClr>
                <a:schemeClr val="dk1"/>
              </a:buClr>
              <a:buSzPts val="1600"/>
              <a:buNone/>
              <a:defRPr sz="2400" b="1"/>
            </a:lvl7pPr>
            <a:lvl8pPr marL="3657600" lvl="7" indent="-228600" algn="l">
              <a:lnSpc>
                <a:spcPct val="90000"/>
              </a:lnSpc>
              <a:spcBef>
                <a:spcPts val="750"/>
              </a:spcBef>
              <a:spcAft>
                <a:spcPts val="0"/>
              </a:spcAft>
              <a:buClr>
                <a:schemeClr val="dk1"/>
              </a:buClr>
              <a:buSzPts val="1600"/>
              <a:buNone/>
              <a:defRPr sz="2400" b="1"/>
            </a:lvl8pPr>
            <a:lvl9pPr marL="4114800" lvl="8" indent="-228600" algn="l">
              <a:lnSpc>
                <a:spcPct val="90000"/>
              </a:lnSpc>
              <a:spcBef>
                <a:spcPts val="750"/>
              </a:spcBef>
              <a:spcAft>
                <a:spcPts val="0"/>
              </a:spcAft>
              <a:buClr>
                <a:schemeClr val="dk1"/>
              </a:buClr>
              <a:buSzPts val="1600"/>
              <a:buNone/>
              <a:defRPr sz="2400" b="1"/>
            </a:lvl9pPr>
          </a:lstStyle>
          <a:p>
            <a:endParaRPr/>
          </a:p>
        </p:txBody>
      </p:sp>
      <p:sp>
        <p:nvSpPr>
          <p:cNvPr id="18562" name="Google Shape;18562;p2042"/>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355600" algn="l">
              <a:lnSpc>
                <a:spcPct val="100000"/>
              </a:lnSpc>
              <a:spcBef>
                <a:spcPts val="1500"/>
              </a:spcBef>
              <a:spcAft>
                <a:spcPts val="0"/>
              </a:spcAft>
              <a:buSzPts val="2000"/>
              <a:buChar char="•"/>
              <a:defRPr sz="3000"/>
            </a:lvl1pPr>
            <a:lvl2pPr marL="914400" lvl="1" indent="-342900" algn="l">
              <a:lnSpc>
                <a:spcPct val="100000"/>
              </a:lnSpc>
              <a:spcBef>
                <a:spcPts val="1500"/>
              </a:spcBef>
              <a:spcAft>
                <a:spcPts val="0"/>
              </a:spcAft>
              <a:buSzPts val="1800"/>
              <a:buChar char="•"/>
              <a:defRPr sz="2700"/>
            </a:lvl2pPr>
            <a:lvl3pPr marL="1371600" lvl="2" indent="-330200" algn="l">
              <a:lnSpc>
                <a:spcPct val="100000"/>
              </a:lnSpc>
              <a:spcBef>
                <a:spcPts val="1500"/>
              </a:spcBef>
              <a:spcAft>
                <a:spcPts val="0"/>
              </a:spcAft>
              <a:buSzPts val="1600"/>
              <a:buChar char="•"/>
              <a:defRPr sz="2400"/>
            </a:lvl3pPr>
            <a:lvl4pPr marL="1828800" lvl="3" indent="-317500" algn="l">
              <a:lnSpc>
                <a:spcPct val="100000"/>
              </a:lnSpc>
              <a:spcBef>
                <a:spcPts val="1500"/>
              </a:spcBef>
              <a:spcAft>
                <a:spcPts val="0"/>
              </a:spcAft>
              <a:buSzPts val="1400"/>
              <a:buChar char="•"/>
              <a:defRPr sz="2100"/>
            </a:lvl4pPr>
            <a:lvl5pPr marL="2286000" lvl="4" indent="-317500" algn="l">
              <a:lnSpc>
                <a:spcPct val="100000"/>
              </a:lnSpc>
              <a:spcBef>
                <a:spcPts val="1500"/>
              </a:spcBef>
              <a:spcAft>
                <a:spcPts val="0"/>
              </a:spcAft>
              <a:buSzPts val="14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563" name="Google Shape;18563;p204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564" name="Google Shape;18564;p204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565" name="Google Shape;18565;p204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1889.xml><?xml version="1.0" encoding="utf-8"?>
<p:sldLayout xmlns:a="http://schemas.openxmlformats.org/drawingml/2006/main" xmlns:r="http://schemas.openxmlformats.org/officeDocument/2006/relationships" xmlns:p="http://schemas.openxmlformats.org/presentationml/2006/main" matchingName="Cover">
  <p:cSld name="1_Cover">
    <p:spTree>
      <p:nvGrpSpPr>
        <p:cNvPr id="1" name="Shape 18566"/>
        <p:cNvGrpSpPr/>
        <p:nvPr/>
      </p:nvGrpSpPr>
      <p:grpSpPr>
        <a:xfrm>
          <a:off x="0" y="0"/>
          <a:ext cx="0" cy="0"/>
          <a:chOff x="0" y="0"/>
          <a:chExt cx="0" cy="0"/>
        </a:xfrm>
      </p:grpSpPr>
      <p:sp>
        <p:nvSpPr>
          <p:cNvPr id="18567" name="Google Shape;18567;p2043"/>
          <p:cNvSpPr/>
          <p:nvPr/>
        </p:nvSpPr>
        <p:spPr>
          <a:xfrm>
            <a:off x="1353552" y="1941620"/>
            <a:ext cx="16934448" cy="5733911"/>
          </a:xfrm>
          <a:prstGeom prst="rect">
            <a:avLst/>
          </a:prstGeom>
          <a:solidFill>
            <a:schemeClr val="lt2"/>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8568" name="Google Shape;18568;p2043"/>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569" name="Google Shape;18569;p2043"/>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18570" name="Google Shape;18570;p2043"/>
          <p:cNvSpPr>
            <a:spLocks noGrp="1"/>
          </p:cNvSpPr>
          <p:nvPr>
            <p:ph type="pic" idx="2"/>
          </p:nvPr>
        </p:nvSpPr>
        <p:spPr>
          <a:xfrm>
            <a:off x="10678026" y="350873"/>
            <a:ext cx="7609974" cy="8915400"/>
          </a:xfrm>
          <a:prstGeom prst="rect">
            <a:avLst/>
          </a:prstGeom>
          <a:noFill/>
          <a:ln>
            <a:noFill/>
          </a:ln>
        </p:spPr>
      </p:sp>
      <p:grpSp>
        <p:nvGrpSpPr>
          <p:cNvPr id="18571" name="Google Shape;18571;p2043"/>
          <p:cNvGrpSpPr/>
          <p:nvPr/>
        </p:nvGrpSpPr>
        <p:grpSpPr>
          <a:xfrm>
            <a:off x="0" y="7530523"/>
            <a:ext cx="18288000" cy="2756480"/>
            <a:chOff x="0" y="5020348"/>
            <a:chExt cx="12192000" cy="1837653"/>
          </a:xfrm>
        </p:grpSpPr>
        <p:sp>
          <p:nvSpPr>
            <p:cNvPr id="18572" name="Google Shape;18572;p2043"/>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8573" name="Google Shape;18573;p2043"/>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18574" name="Google Shape;18574;p2043"/>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1890.xml><?xml version="1.0" encoding="utf-8"?>
<p:sldLayout xmlns:a="http://schemas.openxmlformats.org/drawingml/2006/main" xmlns:r="http://schemas.openxmlformats.org/officeDocument/2006/relationships" xmlns:p="http://schemas.openxmlformats.org/presentationml/2006/main" matchingName="Divider">
  <p:cSld name="1_Divider">
    <p:bg>
      <p:bgPr>
        <a:solidFill>
          <a:schemeClr val="lt2"/>
        </a:solidFill>
        <a:effectLst/>
      </p:bgPr>
    </p:bg>
    <p:spTree>
      <p:nvGrpSpPr>
        <p:cNvPr id="1" name="Shape 18575"/>
        <p:cNvGrpSpPr/>
        <p:nvPr/>
      </p:nvGrpSpPr>
      <p:grpSpPr>
        <a:xfrm>
          <a:off x="0" y="0"/>
          <a:ext cx="0" cy="0"/>
          <a:chOff x="0" y="0"/>
          <a:chExt cx="0" cy="0"/>
        </a:xfrm>
      </p:grpSpPr>
      <p:grpSp>
        <p:nvGrpSpPr>
          <p:cNvPr id="18576" name="Google Shape;18576;p2044"/>
          <p:cNvGrpSpPr/>
          <p:nvPr/>
        </p:nvGrpSpPr>
        <p:grpSpPr>
          <a:xfrm>
            <a:off x="0" y="7530521"/>
            <a:ext cx="18288000" cy="2756480"/>
            <a:chOff x="0" y="5020347"/>
            <a:chExt cx="12192000" cy="1837653"/>
          </a:xfrm>
        </p:grpSpPr>
        <p:sp>
          <p:nvSpPr>
            <p:cNvPr id="18577" name="Google Shape;18577;p2044"/>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8578" name="Google Shape;18578;p2044"/>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8579" name="Google Shape;18579;p2044"/>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18580" name="Google Shape;18580;p2044"/>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8581" name="Google Shape;18581;p2044"/>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582" name="Google Shape;18582;p2044"/>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cSld>
  <p:clrMapOvr>
    <a:masterClrMapping/>
  </p:clrMapOvr>
</p:sldLayout>
</file>

<file path=ppt/slideLayouts/slideLayout1891.xml><?xml version="1.0" encoding="utf-8"?>
<p:sldLayout xmlns:a="http://schemas.openxmlformats.org/drawingml/2006/main" xmlns:r="http://schemas.openxmlformats.org/officeDocument/2006/relationships" xmlns:p="http://schemas.openxmlformats.org/presentationml/2006/main" matchingName="Photo Slide">
  <p:cSld name="1_Photo Slide">
    <p:spTree>
      <p:nvGrpSpPr>
        <p:cNvPr id="1" name="Shape 18583"/>
        <p:cNvGrpSpPr/>
        <p:nvPr/>
      </p:nvGrpSpPr>
      <p:grpSpPr>
        <a:xfrm>
          <a:off x="0" y="0"/>
          <a:ext cx="0" cy="0"/>
          <a:chOff x="0" y="0"/>
          <a:chExt cx="0" cy="0"/>
        </a:xfrm>
      </p:grpSpPr>
      <p:sp>
        <p:nvSpPr>
          <p:cNvPr id="18584" name="Google Shape;18584;p2045"/>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24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8585" name="Google Shape;18585;p2045"/>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8586" name="Google Shape;18586;p2045"/>
          <p:cNvGrpSpPr/>
          <p:nvPr/>
        </p:nvGrpSpPr>
        <p:grpSpPr>
          <a:xfrm>
            <a:off x="0" y="8069140"/>
            <a:ext cx="4211052" cy="1130837"/>
            <a:chOff x="0" y="5379426"/>
            <a:chExt cx="2807368" cy="753891"/>
          </a:xfrm>
        </p:grpSpPr>
        <p:sp>
          <p:nvSpPr>
            <p:cNvPr id="18587" name="Google Shape;18587;p2045"/>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8588" name="Google Shape;18588;p2045"/>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grpSp>
      <p:sp>
        <p:nvSpPr>
          <p:cNvPr id="18589" name="Google Shape;18589;p2045"/>
          <p:cNvSpPr>
            <a:spLocks noGrp="1"/>
          </p:cNvSpPr>
          <p:nvPr>
            <p:ph type="pic" idx="2"/>
          </p:nvPr>
        </p:nvSpPr>
        <p:spPr>
          <a:xfrm>
            <a:off x="4211052" y="685803"/>
            <a:ext cx="13373100" cy="8915397"/>
          </a:xfrm>
          <a:prstGeom prst="rect">
            <a:avLst/>
          </a:prstGeom>
          <a:noFill/>
          <a:ln>
            <a:noFill/>
          </a:ln>
        </p:spPr>
      </p:sp>
      <p:pic>
        <p:nvPicPr>
          <p:cNvPr id="18590" name="Google Shape;18590;p2045"/>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cSld>
  <p:clrMapOvr>
    <a:masterClrMapping/>
  </p:clrMapOvr>
</p:sldLayout>
</file>

<file path=ppt/slideLayouts/slideLayout1892.xml><?xml version="1.0" encoding="utf-8"?>
<p:sldLayout xmlns:a="http://schemas.openxmlformats.org/drawingml/2006/main" xmlns:r="http://schemas.openxmlformats.org/officeDocument/2006/relationships" xmlns:p="http://schemas.openxmlformats.org/presentationml/2006/main" matchingName="Quotation">
  <p:cSld name="Quotation">
    <p:spTree>
      <p:nvGrpSpPr>
        <p:cNvPr id="1" name="Shape 18591"/>
        <p:cNvGrpSpPr/>
        <p:nvPr/>
      </p:nvGrpSpPr>
      <p:grpSpPr>
        <a:xfrm>
          <a:off x="0" y="0"/>
          <a:ext cx="0" cy="0"/>
          <a:chOff x="0" y="0"/>
          <a:chExt cx="0" cy="0"/>
        </a:xfrm>
      </p:grpSpPr>
      <p:sp>
        <p:nvSpPr>
          <p:cNvPr id="18592" name="Google Shape;18592;p2046"/>
          <p:cNvSpPr/>
          <p:nvPr/>
        </p:nvSpPr>
        <p:spPr>
          <a:xfrm>
            <a:off x="2141035" y="2081804"/>
            <a:ext cx="15232565" cy="5260404"/>
          </a:xfrm>
          <a:prstGeom prst="rect">
            <a:avLst/>
          </a:prstGeom>
          <a:solidFill>
            <a:schemeClr val="lt2"/>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8593" name="Google Shape;18593;p2046"/>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594" name="Google Shape;18594;p2046"/>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595" name="Google Shape;18595;p204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596" name="Google Shape;18596;p204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597" name="Google Shape;18597;p204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grpSp>
        <p:nvGrpSpPr>
          <p:cNvPr id="18598" name="Google Shape;18598;p2046"/>
          <p:cNvGrpSpPr/>
          <p:nvPr/>
        </p:nvGrpSpPr>
        <p:grpSpPr>
          <a:xfrm>
            <a:off x="10787314" y="2"/>
            <a:ext cx="7500689" cy="2138988"/>
            <a:chOff x="7191542" y="1"/>
            <a:chExt cx="5000459" cy="1425992"/>
          </a:xfrm>
        </p:grpSpPr>
        <p:pic>
          <p:nvPicPr>
            <p:cNvPr id="18599" name="Google Shape;18599;p204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600" name="Google Shape;18600;p2046"/>
            <p:cNvGrpSpPr/>
            <p:nvPr/>
          </p:nvGrpSpPr>
          <p:grpSpPr>
            <a:xfrm>
              <a:off x="7191542" y="1"/>
              <a:ext cx="5000459" cy="1425992"/>
              <a:chOff x="7186272" y="0"/>
              <a:chExt cx="5005729" cy="1427495"/>
            </a:xfrm>
          </p:grpSpPr>
          <p:sp>
            <p:nvSpPr>
              <p:cNvPr id="18601" name="Google Shape;18601;p204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8602" name="Google Shape;18602;p204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pic>
        <p:nvPicPr>
          <p:cNvPr id="18603" name="Google Shape;18603;p2046" descr="Open quotation mark with solid fill"/>
          <p:cNvPicPr preferRelativeResize="0"/>
          <p:nvPr/>
        </p:nvPicPr>
        <p:blipFill rotWithShape="1">
          <a:blip r:embed="rId3">
            <a:alphaModFix/>
          </a:blip>
          <a:srcRect/>
          <a:stretch/>
        </p:blipFill>
        <p:spPr>
          <a:xfrm>
            <a:off x="167268" y="204787"/>
            <a:ext cx="3055143" cy="3055143"/>
          </a:xfrm>
          <a:prstGeom prst="rect">
            <a:avLst/>
          </a:prstGeom>
          <a:noFill/>
          <a:ln>
            <a:noFill/>
          </a:ln>
        </p:spPr>
      </p:pic>
    </p:spTree>
  </p:cSld>
  <p:clrMapOvr>
    <a:masterClrMapping/>
  </p:clrMapOvr>
</p:sldLayout>
</file>

<file path=ppt/slideLayouts/slideLayout1893.xml><?xml version="1.0" encoding="utf-8"?>
<p:sldLayout xmlns:a="http://schemas.openxmlformats.org/drawingml/2006/main" xmlns:r="http://schemas.openxmlformats.org/officeDocument/2006/relationships" xmlns:p="http://schemas.openxmlformats.org/presentationml/2006/main" matchingName="Title and Content">
  <p:cSld name="1_Title and Content">
    <p:spTree>
      <p:nvGrpSpPr>
        <p:cNvPr id="1" name="Shape 18604"/>
        <p:cNvGrpSpPr/>
        <p:nvPr/>
      </p:nvGrpSpPr>
      <p:grpSpPr>
        <a:xfrm>
          <a:off x="0" y="0"/>
          <a:ext cx="0" cy="0"/>
          <a:chOff x="0" y="0"/>
          <a:chExt cx="0" cy="0"/>
        </a:xfrm>
      </p:grpSpPr>
      <p:grpSp>
        <p:nvGrpSpPr>
          <p:cNvPr id="18605" name="Google Shape;18605;p2047"/>
          <p:cNvGrpSpPr/>
          <p:nvPr/>
        </p:nvGrpSpPr>
        <p:grpSpPr>
          <a:xfrm>
            <a:off x="10787314" y="2"/>
            <a:ext cx="7500689" cy="2138988"/>
            <a:chOff x="7191542" y="1"/>
            <a:chExt cx="5000459" cy="1425992"/>
          </a:xfrm>
        </p:grpSpPr>
        <p:pic>
          <p:nvPicPr>
            <p:cNvPr id="18606" name="Google Shape;18606;p204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607" name="Google Shape;18607;p2047"/>
            <p:cNvGrpSpPr/>
            <p:nvPr/>
          </p:nvGrpSpPr>
          <p:grpSpPr>
            <a:xfrm>
              <a:off x="7191542" y="1"/>
              <a:ext cx="5000459" cy="1425992"/>
              <a:chOff x="7186272" y="0"/>
              <a:chExt cx="5005729" cy="1427495"/>
            </a:xfrm>
          </p:grpSpPr>
          <p:sp>
            <p:nvSpPr>
              <p:cNvPr id="18608" name="Google Shape;18608;p204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8609" name="Google Shape;18609;p204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18610" name="Google Shape;18610;p2047"/>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611" name="Google Shape;18611;p2047"/>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612" name="Google Shape;18612;p2047"/>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613" name="Google Shape;18613;p204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614" name="Google Shape;18614;p204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1894.xml><?xml version="1.0" encoding="utf-8"?>
<p:sldLayout xmlns:a="http://schemas.openxmlformats.org/drawingml/2006/main" xmlns:r="http://schemas.openxmlformats.org/officeDocument/2006/relationships" xmlns:p="http://schemas.openxmlformats.org/presentationml/2006/main" matchingName="Two Content">
  <p:cSld name="1_Two Content">
    <p:spTree>
      <p:nvGrpSpPr>
        <p:cNvPr id="1" name="Shape 18615"/>
        <p:cNvGrpSpPr/>
        <p:nvPr/>
      </p:nvGrpSpPr>
      <p:grpSpPr>
        <a:xfrm>
          <a:off x="0" y="0"/>
          <a:ext cx="0" cy="0"/>
          <a:chOff x="0" y="0"/>
          <a:chExt cx="0" cy="0"/>
        </a:xfrm>
      </p:grpSpPr>
      <p:sp>
        <p:nvSpPr>
          <p:cNvPr id="18616" name="Google Shape;18616;p2048"/>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617" name="Google Shape;18617;p2048"/>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8618" name="Google Shape;18618;p2048"/>
          <p:cNvGrpSpPr/>
          <p:nvPr/>
        </p:nvGrpSpPr>
        <p:grpSpPr>
          <a:xfrm>
            <a:off x="10787314" y="2"/>
            <a:ext cx="7500689" cy="2138988"/>
            <a:chOff x="7191542" y="1"/>
            <a:chExt cx="5000459" cy="1425992"/>
          </a:xfrm>
        </p:grpSpPr>
        <p:pic>
          <p:nvPicPr>
            <p:cNvPr id="18619" name="Google Shape;18619;p204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620" name="Google Shape;18620;p2048"/>
            <p:cNvGrpSpPr/>
            <p:nvPr/>
          </p:nvGrpSpPr>
          <p:grpSpPr>
            <a:xfrm>
              <a:off x="7191542" y="1"/>
              <a:ext cx="5000459" cy="1425992"/>
              <a:chOff x="7186272" y="0"/>
              <a:chExt cx="5005729" cy="1427495"/>
            </a:xfrm>
          </p:grpSpPr>
          <p:sp>
            <p:nvSpPr>
              <p:cNvPr id="18621" name="Google Shape;18621;p204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8622" name="Google Shape;18622;p204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18623" name="Google Shape;18623;p2048"/>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624" name="Google Shape;18624;p2048"/>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625" name="Google Shape;18625;p204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626" name="Google Shape;18626;p204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1895.xml><?xml version="1.0" encoding="utf-8"?>
<p:sldLayout xmlns:a="http://schemas.openxmlformats.org/drawingml/2006/main" xmlns:r="http://schemas.openxmlformats.org/officeDocument/2006/relationships" xmlns:p="http://schemas.openxmlformats.org/presentationml/2006/main" matchingName="Comparison">
  <p:cSld name="1_Comparison">
    <p:spTree>
      <p:nvGrpSpPr>
        <p:cNvPr id="1" name="Shape 18627"/>
        <p:cNvGrpSpPr/>
        <p:nvPr/>
      </p:nvGrpSpPr>
      <p:grpSpPr>
        <a:xfrm>
          <a:off x="0" y="0"/>
          <a:ext cx="0" cy="0"/>
          <a:chOff x="0" y="0"/>
          <a:chExt cx="0" cy="0"/>
        </a:xfrm>
      </p:grpSpPr>
      <p:grpSp>
        <p:nvGrpSpPr>
          <p:cNvPr id="18628" name="Google Shape;18628;p2049"/>
          <p:cNvGrpSpPr/>
          <p:nvPr/>
        </p:nvGrpSpPr>
        <p:grpSpPr>
          <a:xfrm>
            <a:off x="10787314" y="2"/>
            <a:ext cx="7500689" cy="2138988"/>
            <a:chOff x="7191542" y="1"/>
            <a:chExt cx="5000459" cy="1425992"/>
          </a:xfrm>
        </p:grpSpPr>
        <p:pic>
          <p:nvPicPr>
            <p:cNvPr id="18629" name="Google Shape;18629;p204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630" name="Google Shape;18630;p2049"/>
            <p:cNvGrpSpPr/>
            <p:nvPr/>
          </p:nvGrpSpPr>
          <p:grpSpPr>
            <a:xfrm>
              <a:off x="7191542" y="1"/>
              <a:ext cx="5000459" cy="1425992"/>
              <a:chOff x="7186272" y="0"/>
              <a:chExt cx="5005729" cy="1427495"/>
            </a:xfrm>
          </p:grpSpPr>
          <p:sp>
            <p:nvSpPr>
              <p:cNvPr id="18631" name="Google Shape;18631;p204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8632" name="Google Shape;18632;p204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18633" name="Google Shape;18633;p2049"/>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634" name="Google Shape;18634;p2049"/>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2000"/>
              <a:buNone/>
              <a:defRPr sz="3000" b="1"/>
            </a:lvl2pPr>
            <a:lvl3pPr marL="1371600" lvl="2" indent="-228600" algn="l">
              <a:lnSpc>
                <a:spcPct val="100000"/>
              </a:lnSpc>
              <a:spcBef>
                <a:spcPts val="1500"/>
              </a:spcBef>
              <a:spcAft>
                <a:spcPts val="0"/>
              </a:spcAft>
              <a:buSzPts val="1800"/>
              <a:buNone/>
              <a:defRPr sz="2700" b="1"/>
            </a:lvl3pPr>
            <a:lvl4pPr marL="1828800" lvl="3" indent="-228600" algn="l">
              <a:lnSpc>
                <a:spcPct val="100000"/>
              </a:lnSpc>
              <a:spcBef>
                <a:spcPts val="1500"/>
              </a:spcBef>
              <a:spcAft>
                <a:spcPts val="0"/>
              </a:spcAft>
              <a:buSzPts val="1600"/>
              <a:buNone/>
              <a:defRPr sz="2400" b="1"/>
            </a:lvl4pPr>
            <a:lvl5pPr marL="2286000" lvl="4" indent="-228600" algn="l">
              <a:lnSpc>
                <a:spcPct val="100000"/>
              </a:lnSpc>
              <a:spcBef>
                <a:spcPts val="1500"/>
              </a:spcBef>
              <a:spcAft>
                <a:spcPts val="0"/>
              </a:spcAft>
              <a:buSzPts val="1600"/>
              <a:buNone/>
              <a:defRPr sz="2400" b="1"/>
            </a:lvl5pPr>
            <a:lvl6pPr marL="2743200" lvl="5" indent="-228600" algn="l">
              <a:lnSpc>
                <a:spcPct val="90000"/>
              </a:lnSpc>
              <a:spcBef>
                <a:spcPts val="1500"/>
              </a:spcBef>
              <a:spcAft>
                <a:spcPts val="0"/>
              </a:spcAft>
              <a:buClr>
                <a:schemeClr val="dk1"/>
              </a:buClr>
              <a:buSzPts val="1600"/>
              <a:buNone/>
              <a:defRPr sz="2400" b="1"/>
            </a:lvl6pPr>
            <a:lvl7pPr marL="3200400" lvl="6" indent="-228600" algn="l">
              <a:lnSpc>
                <a:spcPct val="90000"/>
              </a:lnSpc>
              <a:spcBef>
                <a:spcPts val="750"/>
              </a:spcBef>
              <a:spcAft>
                <a:spcPts val="0"/>
              </a:spcAft>
              <a:buClr>
                <a:schemeClr val="dk1"/>
              </a:buClr>
              <a:buSzPts val="1600"/>
              <a:buNone/>
              <a:defRPr sz="2400" b="1"/>
            </a:lvl7pPr>
            <a:lvl8pPr marL="3657600" lvl="7" indent="-228600" algn="l">
              <a:lnSpc>
                <a:spcPct val="90000"/>
              </a:lnSpc>
              <a:spcBef>
                <a:spcPts val="750"/>
              </a:spcBef>
              <a:spcAft>
                <a:spcPts val="0"/>
              </a:spcAft>
              <a:buClr>
                <a:schemeClr val="dk1"/>
              </a:buClr>
              <a:buSzPts val="1600"/>
              <a:buNone/>
              <a:defRPr sz="2400" b="1"/>
            </a:lvl8pPr>
            <a:lvl9pPr marL="4114800" lvl="8" indent="-228600" algn="l">
              <a:lnSpc>
                <a:spcPct val="90000"/>
              </a:lnSpc>
              <a:spcBef>
                <a:spcPts val="750"/>
              </a:spcBef>
              <a:spcAft>
                <a:spcPts val="0"/>
              </a:spcAft>
              <a:buClr>
                <a:schemeClr val="dk1"/>
              </a:buClr>
              <a:buSzPts val="1600"/>
              <a:buNone/>
              <a:defRPr sz="2400" b="1"/>
            </a:lvl9pPr>
          </a:lstStyle>
          <a:p>
            <a:endParaRPr/>
          </a:p>
        </p:txBody>
      </p:sp>
      <p:sp>
        <p:nvSpPr>
          <p:cNvPr id="18635" name="Google Shape;18635;p2049"/>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355600" algn="l">
              <a:lnSpc>
                <a:spcPct val="100000"/>
              </a:lnSpc>
              <a:spcBef>
                <a:spcPts val="1500"/>
              </a:spcBef>
              <a:spcAft>
                <a:spcPts val="0"/>
              </a:spcAft>
              <a:buSzPts val="2000"/>
              <a:buChar char="•"/>
              <a:defRPr sz="3000"/>
            </a:lvl1pPr>
            <a:lvl2pPr marL="914400" lvl="1" indent="-342900" algn="l">
              <a:lnSpc>
                <a:spcPct val="100000"/>
              </a:lnSpc>
              <a:spcBef>
                <a:spcPts val="1500"/>
              </a:spcBef>
              <a:spcAft>
                <a:spcPts val="0"/>
              </a:spcAft>
              <a:buSzPts val="1800"/>
              <a:buChar char="•"/>
              <a:defRPr sz="2700"/>
            </a:lvl2pPr>
            <a:lvl3pPr marL="1371600" lvl="2" indent="-330200" algn="l">
              <a:lnSpc>
                <a:spcPct val="100000"/>
              </a:lnSpc>
              <a:spcBef>
                <a:spcPts val="1500"/>
              </a:spcBef>
              <a:spcAft>
                <a:spcPts val="0"/>
              </a:spcAft>
              <a:buSzPts val="1600"/>
              <a:buChar char="•"/>
              <a:defRPr sz="2400"/>
            </a:lvl3pPr>
            <a:lvl4pPr marL="1828800" lvl="3" indent="-317500" algn="l">
              <a:lnSpc>
                <a:spcPct val="100000"/>
              </a:lnSpc>
              <a:spcBef>
                <a:spcPts val="1500"/>
              </a:spcBef>
              <a:spcAft>
                <a:spcPts val="0"/>
              </a:spcAft>
              <a:buSzPts val="1400"/>
              <a:buChar char="•"/>
              <a:defRPr sz="2100"/>
            </a:lvl4pPr>
            <a:lvl5pPr marL="2286000" lvl="4" indent="-317500" algn="l">
              <a:lnSpc>
                <a:spcPct val="100000"/>
              </a:lnSpc>
              <a:spcBef>
                <a:spcPts val="1500"/>
              </a:spcBef>
              <a:spcAft>
                <a:spcPts val="0"/>
              </a:spcAft>
              <a:buSzPts val="14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636" name="Google Shape;18636;p2049"/>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2000"/>
              <a:buNone/>
              <a:defRPr sz="3000" b="1"/>
            </a:lvl2pPr>
            <a:lvl3pPr marL="1371600" lvl="2" indent="-228600" algn="l">
              <a:lnSpc>
                <a:spcPct val="100000"/>
              </a:lnSpc>
              <a:spcBef>
                <a:spcPts val="1500"/>
              </a:spcBef>
              <a:spcAft>
                <a:spcPts val="0"/>
              </a:spcAft>
              <a:buSzPts val="1800"/>
              <a:buNone/>
              <a:defRPr sz="2700" b="1"/>
            </a:lvl3pPr>
            <a:lvl4pPr marL="1828800" lvl="3" indent="-228600" algn="l">
              <a:lnSpc>
                <a:spcPct val="100000"/>
              </a:lnSpc>
              <a:spcBef>
                <a:spcPts val="1500"/>
              </a:spcBef>
              <a:spcAft>
                <a:spcPts val="0"/>
              </a:spcAft>
              <a:buSzPts val="1600"/>
              <a:buNone/>
              <a:defRPr sz="2400" b="1"/>
            </a:lvl4pPr>
            <a:lvl5pPr marL="2286000" lvl="4" indent="-228600" algn="l">
              <a:lnSpc>
                <a:spcPct val="100000"/>
              </a:lnSpc>
              <a:spcBef>
                <a:spcPts val="1500"/>
              </a:spcBef>
              <a:spcAft>
                <a:spcPts val="0"/>
              </a:spcAft>
              <a:buSzPts val="1600"/>
              <a:buNone/>
              <a:defRPr sz="2400" b="1"/>
            </a:lvl5pPr>
            <a:lvl6pPr marL="2743200" lvl="5" indent="-228600" algn="l">
              <a:lnSpc>
                <a:spcPct val="90000"/>
              </a:lnSpc>
              <a:spcBef>
                <a:spcPts val="1500"/>
              </a:spcBef>
              <a:spcAft>
                <a:spcPts val="0"/>
              </a:spcAft>
              <a:buClr>
                <a:schemeClr val="dk1"/>
              </a:buClr>
              <a:buSzPts val="1600"/>
              <a:buNone/>
              <a:defRPr sz="2400" b="1"/>
            </a:lvl6pPr>
            <a:lvl7pPr marL="3200400" lvl="6" indent="-228600" algn="l">
              <a:lnSpc>
                <a:spcPct val="90000"/>
              </a:lnSpc>
              <a:spcBef>
                <a:spcPts val="750"/>
              </a:spcBef>
              <a:spcAft>
                <a:spcPts val="0"/>
              </a:spcAft>
              <a:buClr>
                <a:schemeClr val="dk1"/>
              </a:buClr>
              <a:buSzPts val="1600"/>
              <a:buNone/>
              <a:defRPr sz="2400" b="1"/>
            </a:lvl7pPr>
            <a:lvl8pPr marL="3657600" lvl="7" indent="-228600" algn="l">
              <a:lnSpc>
                <a:spcPct val="90000"/>
              </a:lnSpc>
              <a:spcBef>
                <a:spcPts val="750"/>
              </a:spcBef>
              <a:spcAft>
                <a:spcPts val="0"/>
              </a:spcAft>
              <a:buClr>
                <a:schemeClr val="dk1"/>
              </a:buClr>
              <a:buSzPts val="1600"/>
              <a:buNone/>
              <a:defRPr sz="2400" b="1"/>
            </a:lvl8pPr>
            <a:lvl9pPr marL="4114800" lvl="8" indent="-228600" algn="l">
              <a:lnSpc>
                <a:spcPct val="90000"/>
              </a:lnSpc>
              <a:spcBef>
                <a:spcPts val="750"/>
              </a:spcBef>
              <a:spcAft>
                <a:spcPts val="0"/>
              </a:spcAft>
              <a:buClr>
                <a:schemeClr val="dk1"/>
              </a:buClr>
              <a:buSzPts val="1600"/>
              <a:buNone/>
              <a:defRPr sz="2400" b="1"/>
            </a:lvl9pPr>
          </a:lstStyle>
          <a:p>
            <a:endParaRPr/>
          </a:p>
        </p:txBody>
      </p:sp>
      <p:sp>
        <p:nvSpPr>
          <p:cNvPr id="18637" name="Google Shape;18637;p2049"/>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355600" algn="l">
              <a:lnSpc>
                <a:spcPct val="100000"/>
              </a:lnSpc>
              <a:spcBef>
                <a:spcPts val="1500"/>
              </a:spcBef>
              <a:spcAft>
                <a:spcPts val="0"/>
              </a:spcAft>
              <a:buSzPts val="2000"/>
              <a:buChar char="•"/>
              <a:defRPr sz="3000"/>
            </a:lvl1pPr>
            <a:lvl2pPr marL="914400" lvl="1" indent="-342900" algn="l">
              <a:lnSpc>
                <a:spcPct val="100000"/>
              </a:lnSpc>
              <a:spcBef>
                <a:spcPts val="1500"/>
              </a:spcBef>
              <a:spcAft>
                <a:spcPts val="0"/>
              </a:spcAft>
              <a:buSzPts val="1800"/>
              <a:buChar char="•"/>
              <a:defRPr sz="2700"/>
            </a:lvl2pPr>
            <a:lvl3pPr marL="1371600" lvl="2" indent="-330200" algn="l">
              <a:lnSpc>
                <a:spcPct val="100000"/>
              </a:lnSpc>
              <a:spcBef>
                <a:spcPts val="1500"/>
              </a:spcBef>
              <a:spcAft>
                <a:spcPts val="0"/>
              </a:spcAft>
              <a:buSzPts val="1600"/>
              <a:buChar char="•"/>
              <a:defRPr sz="2400"/>
            </a:lvl3pPr>
            <a:lvl4pPr marL="1828800" lvl="3" indent="-317500" algn="l">
              <a:lnSpc>
                <a:spcPct val="100000"/>
              </a:lnSpc>
              <a:spcBef>
                <a:spcPts val="1500"/>
              </a:spcBef>
              <a:spcAft>
                <a:spcPts val="0"/>
              </a:spcAft>
              <a:buSzPts val="1400"/>
              <a:buChar char="•"/>
              <a:defRPr sz="2100"/>
            </a:lvl4pPr>
            <a:lvl5pPr marL="2286000" lvl="4" indent="-317500" algn="l">
              <a:lnSpc>
                <a:spcPct val="100000"/>
              </a:lnSpc>
              <a:spcBef>
                <a:spcPts val="1500"/>
              </a:spcBef>
              <a:spcAft>
                <a:spcPts val="0"/>
              </a:spcAft>
              <a:buSzPts val="14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638" name="Google Shape;18638;p2049"/>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639" name="Google Shape;18639;p204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640" name="Google Shape;18640;p204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189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8641"/>
        <p:cNvGrpSpPr/>
        <p:nvPr/>
      </p:nvGrpSpPr>
      <p:grpSpPr>
        <a:xfrm>
          <a:off x="0" y="0"/>
          <a:ext cx="0" cy="0"/>
          <a:chOff x="0" y="0"/>
          <a:chExt cx="0" cy="0"/>
        </a:xfrm>
      </p:grpSpPr>
      <p:grpSp>
        <p:nvGrpSpPr>
          <p:cNvPr id="18642" name="Google Shape;18642;p2050"/>
          <p:cNvGrpSpPr/>
          <p:nvPr/>
        </p:nvGrpSpPr>
        <p:grpSpPr>
          <a:xfrm>
            <a:off x="10787314" y="2"/>
            <a:ext cx="7500689" cy="2138988"/>
            <a:chOff x="7191542" y="1"/>
            <a:chExt cx="5000459" cy="1425992"/>
          </a:xfrm>
        </p:grpSpPr>
        <p:pic>
          <p:nvPicPr>
            <p:cNvPr id="18643" name="Google Shape;18643;p205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644" name="Google Shape;18644;p2050"/>
            <p:cNvGrpSpPr/>
            <p:nvPr/>
          </p:nvGrpSpPr>
          <p:grpSpPr>
            <a:xfrm>
              <a:off x="7191542" y="1"/>
              <a:ext cx="5000459" cy="1425992"/>
              <a:chOff x="7186272" y="0"/>
              <a:chExt cx="5005729" cy="1427495"/>
            </a:xfrm>
          </p:grpSpPr>
          <p:sp>
            <p:nvSpPr>
              <p:cNvPr id="18645" name="Google Shape;18645;p205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8646" name="Google Shape;18646;p205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18647" name="Google Shape;18647;p2050"/>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648" name="Google Shape;18648;p2050"/>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649" name="Google Shape;18649;p205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650" name="Google Shape;18650;p205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1897.xml><?xml version="1.0" encoding="utf-8"?>
<p:sldLayout xmlns:a="http://schemas.openxmlformats.org/drawingml/2006/main" xmlns:r="http://schemas.openxmlformats.org/officeDocument/2006/relationships" xmlns:p="http://schemas.openxmlformats.org/presentationml/2006/main" matchingName="End">
  <p:cSld name="End">
    <p:spTree>
      <p:nvGrpSpPr>
        <p:cNvPr id="1" name="Shape 18651"/>
        <p:cNvGrpSpPr/>
        <p:nvPr/>
      </p:nvGrpSpPr>
      <p:grpSpPr>
        <a:xfrm>
          <a:off x="0" y="0"/>
          <a:ext cx="0" cy="0"/>
          <a:chOff x="0" y="0"/>
          <a:chExt cx="0" cy="0"/>
        </a:xfrm>
      </p:grpSpPr>
      <p:grpSp>
        <p:nvGrpSpPr>
          <p:cNvPr id="18652" name="Google Shape;18652;p2051"/>
          <p:cNvGrpSpPr/>
          <p:nvPr/>
        </p:nvGrpSpPr>
        <p:grpSpPr>
          <a:xfrm>
            <a:off x="0" y="0"/>
            <a:ext cx="18288000" cy="3223245"/>
            <a:chOff x="0" y="0"/>
            <a:chExt cx="12192000" cy="2148830"/>
          </a:xfrm>
        </p:grpSpPr>
        <p:sp>
          <p:nvSpPr>
            <p:cNvPr id="18653" name="Google Shape;18653;p2051"/>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8654" name="Google Shape;18654;p2051"/>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sp>
        <p:nvSpPr>
          <p:cNvPr id="18655" name="Google Shape;18655;p2051"/>
          <p:cNvSpPr/>
          <p:nvPr/>
        </p:nvSpPr>
        <p:spPr>
          <a:xfrm>
            <a:off x="1353552" y="2276546"/>
            <a:ext cx="16934448" cy="5733911"/>
          </a:xfrm>
          <a:prstGeom prst="rect">
            <a:avLst/>
          </a:prstGeom>
          <a:solidFill>
            <a:schemeClr val="lt2"/>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8656" name="Google Shape;18656;p2051"/>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2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657" name="Google Shape;18657;p2051"/>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8658" name="Google Shape;18658;p2051"/>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18659" name="Google Shape;18659;p2051"/>
          <p:cNvSpPr>
            <a:spLocks noGrp="1"/>
          </p:cNvSpPr>
          <p:nvPr>
            <p:ph type="pic" idx="2"/>
          </p:nvPr>
        </p:nvSpPr>
        <p:spPr>
          <a:xfrm>
            <a:off x="10678026" y="350873"/>
            <a:ext cx="7609974" cy="8915400"/>
          </a:xfrm>
          <a:prstGeom prst="rect">
            <a:avLst/>
          </a:prstGeom>
          <a:noFill/>
          <a:ln>
            <a:noFill/>
          </a:ln>
        </p:spPr>
      </p:sp>
    </p:spTree>
  </p:cSld>
  <p:clrMapOvr>
    <a:masterClrMapping/>
  </p:clrMapOvr>
</p:sldLayout>
</file>

<file path=ppt/slideLayouts/slideLayout1898.xml><?xml version="1.0" encoding="utf-8"?>
<p:sldLayout xmlns:a="http://schemas.openxmlformats.org/drawingml/2006/main" xmlns:r="http://schemas.openxmlformats.org/officeDocument/2006/relationships" xmlns:p="http://schemas.openxmlformats.org/presentationml/2006/main" matchingName="Cover">
  <p:cSld name="1_Cover 2">
    <p:spTree>
      <p:nvGrpSpPr>
        <p:cNvPr id="1" name="Shape 18660"/>
        <p:cNvGrpSpPr/>
        <p:nvPr/>
      </p:nvGrpSpPr>
      <p:grpSpPr>
        <a:xfrm>
          <a:off x="0" y="0"/>
          <a:ext cx="0" cy="0"/>
          <a:chOff x="0" y="0"/>
          <a:chExt cx="0" cy="0"/>
        </a:xfrm>
      </p:grpSpPr>
      <p:sp>
        <p:nvSpPr>
          <p:cNvPr id="18661" name="Google Shape;18661;p2052"/>
          <p:cNvSpPr/>
          <p:nvPr/>
        </p:nvSpPr>
        <p:spPr>
          <a:xfrm>
            <a:off x="1353552" y="1941620"/>
            <a:ext cx="16934448" cy="5733911"/>
          </a:xfrm>
          <a:prstGeom prst="rect">
            <a:avLst/>
          </a:prstGeom>
          <a:solidFill>
            <a:schemeClr val="lt2"/>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8662" name="Google Shape;18662;p2052"/>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663" name="Google Shape;18663;p2052"/>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18664" name="Google Shape;18664;p2052"/>
          <p:cNvSpPr>
            <a:spLocks noGrp="1"/>
          </p:cNvSpPr>
          <p:nvPr>
            <p:ph type="pic" idx="2"/>
          </p:nvPr>
        </p:nvSpPr>
        <p:spPr>
          <a:xfrm>
            <a:off x="10678026" y="350873"/>
            <a:ext cx="7609974" cy="8915400"/>
          </a:xfrm>
          <a:prstGeom prst="rect">
            <a:avLst/>
          </a:prstGeom>
          <a:noFill/>
          <a:ln>
            <a:noFill/>
          </a:ln>
        </p:spPr>
      </p:sp>
      <p:grpSp>
        <p:nvGrpSpPr>
          <p:cNvPr id="18665" name="Google Shape;18665;p2052"/>
          <p:cNvGrpSpPr/>
          <p:nvPr/>
        </p:nvGrpSpPr>
        <p:grpSpPr>
          <a:xfrm>
            <a:off x="0" y="7530523"/>
            <a:ext cx="18288000" cy="2756480"/>
            <a:chOff x="0" y="5020348"/>
            <a:chExt cx="12192000" cy="1837653"/>
          </a:xfrm>
        </p:grpSpPr>
        <p:sp>
          <p:nvSpPr>
            <p:cNvPr id="18666" name="Google Shape;18666;p2052"/>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8667" name="Google Shape;18667;p2052"/>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18668" name="Google Shape;18668;p2052"/>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1899.xml><?xml version="1.0" encoding="utf-8"?>
<p:sldLayout xmlns:a="http://schemas.openxmlformats.org/drawingml/2006/main" xmlns:r="http://schemas.openxmlformats.org/officeDocument/2006/relationships" xmlns:p="http://schemas.openxmlformats.org/presentationml/2006/main" matchingName="Divider">
  <p:cSld name="1_Divider 2">
    <p:bg>
      <p:bgPr>
        <a:solidFill>
          <a:schemeClr val="lt2"/>
        </a:solidFill>
        <a:effectLst/>
      </p:bgPr>
    </p:bg>
    <p:spTree>
      <p:nvGrpSpPr>
        <p:cNvPr id="1" name="Shape 18669"/>
        <p:cNvGrpSpPr/>
        <p:nvPr/>
      </p:nvGrpSpPr>
      <p:grpSpPr>
        <a:xfrm>
          <a:off x="0" y="0"/>
          <a:ext cx="0" cy="0"/>
          <a:chOff x="0" y="0"/>
          <a:chExt cx="0" cy="0"/>
        </a:xfrm>
      </p:grpSpPr>
      <p:grpSp>
        <p:nvGrpSpPr>
          <p:cNvPr id="18670" name="Google Shape;18670;p2053"/>
          <p:cNvGrpSpPr/>
          <p:nvPr/>
        </p:nvGrpSpPr>
        <p:grpSpPr>
          <a:xfrm>
            <a:off x="0" y="7530521"/>
            <a:ext cx="18288000" cy="2756480"/>
            <a:chOff x="0" y="5020347"/>
            <a:chExt cx="12192000" cy="1837653"/>
          </a:xfrm>
        </p:grpSpPr>
        <p:sp>
          <p:nvSpPr>
            <p:cNvPr id="18671" name="Google Shape;18671;p2053"/>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8672" name="Google Shape;18672;p2053"/>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8673" name="Google Shape;18673;p2053"/>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18674" name="Google Shape;18674;p2053"/>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8675" name="Google Shape;18675;p2053"/>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676" name="Google Shape;18676;p2053"/>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cSld>
  <p:clrMapOvr>
    <a:masterClrMapping/>
  </p:clrMapOvr>
</p:sldLayout>
</file>

<file path=ppt/slideLayouts/slideLayout1900.xml><?xml version="1.0" encoding="utf-8"?>
<p:sldLayout xmlns:a="http://schemas.openxmlformats.org/drawingml/2006/main" xmlns:r="http://schemas.openxmlformats.org/officeDocument/2006/relationships" xmlns:p="http://schemas.openxmlformats.org/presentationml/2006/main" matchingName="Photo Slide">
  <p:cSld name="1_Photo Slide 2">
    <p:spTree>
      <p:nvGrpSpPr>
        <p:cNvPr id="1" name="Shape 18677"/>
        <p:cNvGrpSpPr/>
        <p:nvPr/>
      </p:nvGrpSpPr>
      <p:grpSpPr>
        <a:xfrm>
          <a:off x="0" y="0"/>
          <a:ext cx="0" cy="0"/>
          <a:chOff x="0" y="0"/>
          <a:chExt cx="0" cy="0"/>
        </a:xfrm>
      </p:grpSpPr>
      <p:sp>
        <p:nvSpPr>
          <p:cNvPr id="18678" name="Google Shape;18678;p2054"/>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24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8679" name="Google Shape;18679;p2054"/>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8680" name="Google Shape;18680;p2054"/>
          <p:cNvGrpSpPr/>
          <p:nvPr/>
        </p:nvGrpSpPr>
        <p:grpSpPr>
          <a:xfrm>
            <a:off x="0" y="8069140"/>
            <a:ext cx="4211052" cy="1130837"/>
            <a:chOff x="0" y="5379426"/>
            <a:chExt cx="2807368" cy="753891"/>
          </a:xfrm>
        </p:grpSpPr>
        <p:sp>
          <p:nvSpPr>
            <p:cNvPr id="18681" name="Google Shape;18681;p2054"/>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8682" name="Google Shape;18682;p2054"/>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grpSp>
      <p:sp>
        <p:nvSpPr>
          <p:cNvPr id="18683" name="Google Shape;18683;p2054"/>
          <p:cNvSpPr>
            <a:spLocks noGrp="1"/>
          </p:cNvSpPr>
          <p:nvPr>
            <p:ph type="pic" idx="2"/>
          </p:nvPr>
        </p:nvSpPr>
        <p:spPr>
          <a:xfrm>
            <a:off x="4211052" y="685803"/>
            <a:ext cx="13373100" cy="8915397"/>
          </a:xfrm>
          <a:prstGeom prst="rect">
            <a:avLst/>
          </a:prstGeom>
          <a:noFill/>
          <a:ln>
            <a:noFill/>
          </a:ln>
        </p:spPr>
      </p:sp>
      <p:pic>
        <p:nvPicPr>
          <p:cNvPr id="18684" name="Google Shape;18684;p2054"/>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cSld>
  <p:clrMapOvr>
    <a:masterClrMapping/>
  </p:clrMapOvr>
</p:sldLayout>
</file>

<file path=ppt/slideLayouts/slideLayout1901.xml><?xml version="1.0" encoding="utf-8"?>
<p:sldLayout xmlns:a="http://schemas.openxmlformats.org/drawingml/2006/main" xmlns:r="http://schemas.openxmlformats.org/officeDocument/2006/relationships" xmlns:p="http://schemas.openxmlformats.org/presentationml/2006/main" matchingName="Quotation">
  <p:cSld name="1_Quotation">
    <p:spTree>
      <p:nvGrpSpPr>
        <p:cNvPr id="1" name="Shape 18685"/>
        <p:cNvGrpSpPr/>
        <p:nvPr/>
      </p:nvGrpSpPr>
      <p:grpSpPr>
        <a:xfrm>
          <a:off x="0" y="0"/>
          <a:ext cx="0" cy="0"/>
          <a:chOff x="0" y="0"/>
          <a:chExt cx="0" cy="0"/>
        </a:xfrm>
      </p:grpSpPr>
      <p:sp>
        <p:nvSpPr>
          <p:cNvPr id="18686" name="Google Shape;18686;p2055"/>
          <p:cNvSpPr/>
          <p:nvPr/>
        </p:nvSpPr>
        <p:spPr>
          <a:xfrm>
            <a:off x="2141035" y="2081804"/>
            <a:ext cx="15232565" cy="5260404"/>
          </a:xfrm>
          <a:prstGeom prst="rect">
            <a:avLst/>
          </a:prstGeom>
          <a:solidFill>
            <a:schemeClr val="lt2"/>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8687" name="Google Shape;18687;p2055"/>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688" name="Google Shape;18688;p2055"/>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689" name="Google Shape;18689;p2055"/>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690" name="Google Shape;18690;p205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691" name="Google Shape;18691;p205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grpSp>
        <p:nvGrpSpPr>
          <p:cNvPr id="18692" name="Google Shape;18692;p2055"/>
          <p:cNvGrpSpPr/>
          <p:nvPr/>
        </p:nvGrpSpPr>
        <p:grpSpPr>
          <a:xfrm>
            <a:off x="10787314" y="2"/>
            <a:ext cx="7500689" cy="2138988"/>
            <a:chOff x="7191542" y="1"/>
            <a:chExt cx="5000459" cy="1425992"/>
          </a:xfrm>
        </p:grpSpPr>
        <p:pic>
          <p:nvPicPr>
            <p:cNvPr id="18693" name="Google Shape;18693;p205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694" name="Google Shape;18694;p2055"/>
            <p:cNvGrpSpPr/>
            <p:nvPr/>
          </p:nvGrpSpPr>
          <p:grpSpPr>
            <a:xfrm>
              <a:off x="7191542" y="1"/>
              <a:ext cx="5000459" cy="1425992"/>
              <a:chOff x="7186272" y="0"/>
              <a:chExt cx="5005729" cy="1427495"/>
            </a:xfrm>
          </p:grpSpPr>
          <p:sp>
            <p:nvSpPr>
              <p:cNvPr id="18695" name="Google Shape;18695;p205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8696" name="Google Shape;18696;p205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pic>
        <p:nvPicPr>
          <p:cNvPr id="18697" name="Google Shape;18697;p2055" descr="Open quotation mark with solid fill"/>
          <p:cNvPicPr preferRelativeResize="0"/>
          <p:nvPr/>
        </p:nvPicPr>
        <p:blipFill rotWithShape="1">
          <a:blip r:embed="rId3">
            <a:alphaModFix/>
          </a:blip>
          <a:srcRect/>
          <a:stretch/>
        </p:blipFill>
        <p:spPr>
          <a:xfrm>
            <a:off x="167268" y="204787"/>
            <a:ext cx="3055143" cy="3055143"/>
          </a:xfrm>
          <a:prstGeom prst="rect">
            <a:avLst/>
          </a:prstGeom>
          <a:noFill/>
          <a:ln>
            <a:noFill/>
          </a:ln>
        </p:spPr>
      </p:pic>
    </p:spTree>
  </p:cSld>
  <p:clrMapOvr>
    <a:masterClrMapping/>
  </p:clrMapOvr>
</p:sldLayout>
</file>

<file path=ppt/slideLayouts/slideLayout1902.xml><?xml version="1.0" encoding="utf-8"?>
<p:sldLayout xmlns:a="http://schemas.openxmlformats.org/drawingml/2006/main" xmlns:r="http://schemas.openxmlformats.org/officeDocument/2006/relationships" xmlns:p="http://schemas.openxmlformats.org/presentationml/2006/main" matchingName="Title and Content">
  <p:cSld name="1_Title and Content 2">
    <p:spTree>
      <p:nvGrpSpPr>
        <p:cNvPr id="1" name="Shape 18698"/>
        <p:cNvGrpSpPr/>
        <p:nvPr/>
      </p:nvGrpSpPr>
      <p:grpSpPr>
        <a:xfrm>
          <a:off x="0" y="0"/>
          <a:ext cx="0" cy="0"/>
          <a:chOff x="0" y="0"/>
          <a:chExt cx="0" cy="0"/>
        </a:xfrm>
      </p:grpSpPr>
      <p:grpSp>
        <p:nvGrpSpPr>
          <p:cNvPr id="18699" name="Google Shape;18699;p2056"/>
          <p:cNvGrpSpPr/>
          <p:nvPr/>
        </p:nvGrpSpPr>
        <p:grpSpPr>
          <a:xfrm>
            <a:off x="10787314" y="2"/>
            <a:ext cx="7500689" cy="2138988"/>
            <a:chOff x="7191542" y="1"/>
            <a:chExt cx="5000459" cy="1425992"/>
          </a:xfrm>
        </p:grpSpPr>
        <p:pic>
          <p:nvPicPr>
            <p:cNvPr id="18700" name="Google Shape;18700;p205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701" name="Google Shape;18701;p2056"/>
            <p:cNvGrpSpPr/>
            <p:nvPr/>
          </p:nvGrpSpPr>
          <p:grpSpPr>
            <a:xfrm>
              <a:off x="7191542" y="1"/>
              <a:ext cx="5000459" cy="1425992"/>
              <a:chOff x="7186272" y="0"/>
              <a:chExt cx="5005729" cy="1427495"/>
            </a:xfrm>
          </p:grpSpPr>
          <p:sp>
            <p:nvSpPr>
              <p:cNvPr id="18702" name="Google Shape;18702;p205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8703" name="Google Shape;18703;p205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18704" name="Google Shape;18704;p2056"/>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705" name="Google Shape;18705;p2056"/>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706" name="Google Shape;18706;p205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707" name="Google Shape;18707;p205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708" name="Google Shape;18708;p205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1903.xml><?xml version="1.0" encoding="utf-8"?>
<p:sldLayout xmlns:a="http://schemas.openxmlformats.org/drawingml/2006/main" xmlns:r="http://schemas.openxmlformats.org/officeDocument/2006/relationships" xmlns:p="http://schemas.openxmlformats.org/presentationml/2006/main" matchingName="Two Content">
  <p:cSld name="1_Two Content 2">
    <p:spTree>
      <p:nvGrpSpPr>
        <p:cNvPr id="1" name="Shape 18709"/>
        <p:cNvGrpSpPr/>
        <p:nvPr/>
      </p:nvGrpSpPr>
      <p:grpSpPr>
        <a:xfrm>
          <a:off x="0" y="0"/>
          <a:ext cx="0" cy="0"/>
          <a:chOff x="0" y="0"/>
          <a:chExt cx="0" cy="0"/>
        </a:xfrm>
      </p:grpSpPr>
      <p:sp>
        <p:nvSpPr>
          <p:cNvPr id="18710" name="Google Shape;18710;p2057"/>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711" name="Google Shape;18711;p2057"/>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8712" name="Google Shape;18712;p2057"/>
          <p:cNvGrpSpPr/>
          <p:nvPr/>
        </p:nvGrpSpPr>
        <p:grpSpPr>
          <a:xfrm>
            <a:off x="10787314" y="2"/>
            <a:ext cx="7500689" cy="2138988"/>
            <a:chOff x="7191542" y="1"/>
            <a:chExt cx="5000459" cy="1425992"/>
          </a:xfrm>
        </p:grpSpPr>
        <p:pic>
          <p:nvPicPr>
            <p:cNvPr id="18713" name="Google Shape;18713;p205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714" name="Google Shape;18714;p2057"/>
            <p:cNvGrpSpPr/>
            <p:nvPr/>
          </p:nvGrpSpPr>
          <p:grpSpPr>
            <a:xfrm>
              <a:off x="7191542" y="1"/>
              <a:ext cx="5000459" cy="1425992"/>
              <a:chOff x="7186272" y="0"/>
              <a:chExt cx="5005729" cy="1427495"/>
            </a:xfrm>
          </p:grpSpPr>
          <p:sp>
            <p:nvSpPr>
              <p:cNvPr id="18715" name="Google Shape;18715;p205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8716" name="Google Shape;18716;p205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18717" name="Google Shape;18717;p2057"/>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718" name="Google Shape;18718;p2057"/>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719" name="Google Shape;18719;p205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720" name="Google Shape;18720;p205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1904.xml><?xml version="1.0" encoding="utf-8"?>
<p:sldLayout xmlns:a="http://schemas.openxmlformats.org/drawingml/2006/main" xmlns:r="http://schemas.openxmlformats.org/officeDocument/2006/relationships" xmlns:p="http://schemas.openxmlformats.org/presentationml/2006/main" matchingName="Comparison">
  <p:cSld name="1_Comparison 2">
    <p:spTree>
      <p:nvGrpSpPr>
        <p:cNvPr id="1" name="Shape 18721"/>
        <p:cNvGrpSpPr/>
        <p:nvPr/>
      </p:nvGrpSpPr>
      <p:grpSpPr>
        <a:xfrm>
          <a:off x="0" y="0"/>
          <a:ext cx="0" cy="0"/>
          <a:chOff x="0" y="0"/>
          <a:chExt cx="0" cy="0"/>
        </a:xfrm>
      </p:grpSpPr>
      <p:grpSp>
        <p:nvGrpSpPr>
          <p:cNvPr id="18722" name="Google Shape;18722;p2058"/>
          <p:cNvGrpSpPr/>
          <p:nvPr/>
        </p:nvGrpSpPr>
        <p:grpSpPr>
          <a:xfrm>
            <a:off x="10787314" y="2"/>
            <a:ext cx="7500689" cy="2138988"/>
            <a:chOff x="7191542" y="1"/>
            <a:chExt cx="5000459" cy="1425992"/>
          </a:xfrm>
        </p:grpSpPr>
        <p:pic>
          <p:nvPicPr>
            <p:cNvPr id="18723" name="Google Shape;18723;p205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724" name="Google Shape;18724;p2058"/>
            <p:cNvGrpSpPr/>
            <p:nvPr/>
          </p:nvGrpSpPr>
          <p:grpSpPr>
            <a:xfrm>
              <a:off x="7191542" y="1"/>
              <a:ext cx="5000459" cy="1425992"/>
              <a:chOff x="7186272" y="0"/>
              <a:chExt cx="5005729" cy="1427495"/>
            </a:xfrm>
          </p:grpSpPr>
          <p:sp>
            <p:nvSpPr>
              <p:cNvPr id="18725" name="Google Shape;18725;p205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8726" name="Google Shape;18726;p205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18727" name="Google Shape;18727;p2058"/>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728" name="Google Shape;18728;p2058"/>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2000"/>
              <a:buNone/>
              <a:defRPr sz="3000" b="1"/>
            </a:lvl2pPr>
            <a:lvl3pPr marL="1371600" lvl="2" indent="-228600" algn="l">
              <a:lnSpc>
                <a:spcPct val="100000"/>
              </a:lnSpc>
              <a:spcBef>
                <a:spcPts val="1500"/>
              </a:spcBef>
              <a:spcAft>
                <a:spcPts val="0"/>
              </a:spcAft>
              <a:buSzPts val="1800"/>
              <a:buNone/>
              <a:defRPr sz="2700" b="1"/>
            </a:lvl3pPr>
            <a:lvl4pPr marL="1828800" lvl="3" indent="-228600" algn="l">
              <a:lnSpc>
                <a:spcPct val="100000"/>
              </a:lnSpc>
              <a:spcBef>
                <a:spcPts val="1500"/>
              </a:spcBef>
              <a:spcAft>
                <a:spcPts val="0"/>
              </a:spcAft>
              <a:buSzPts val="1600"/>
              <a:buNone/>
              <a:defRPr sz="2400" b="1"/>
            </a:lvl4pPr>
            <a:lvl5pPr marL="2286000" lvl="4" indent="-228600" algn="l">
              <a:lnSpc>
                <a:spcPct val="100000"/>
              </a:lnSpc>
              <a:spcBef>
                <a:spcPts val="1500"/>
              </a:spcBef>
              <a:spcAft>
                <a:spcPts val="0"/>
              </a:spcAft>
              <a:buSzPts val="1600"/>
              <a:buNone/>
              <a:defRPr sz="2400" b="1"/>
            </a:lvl5pPr>
            <a:lvl6pPr marL="2743200" lvl="5" indent="-228600" algn="l">
              <a:lnSpc>
                <a:spcPct val="90000"/>
              </a:lnSpc>
              <a:spcBef>
                <a:spcPts val="1500"/>
              </a:spcBef>
              <a:spcAft>
                <a:spcPts val="0"/>
              </a:spcAft>
              <a:buClr>
                <a:schemeClr val="dk1"/>
              </a:buClr>
              <a:buSzPts val="1600"/>
              <a:buNone/>
              <a:defRPr sz="2400" b="1"/>
            </a:lvl6pPr>
            <a:lvl7pPr marL="3200400" lvl="6" indent="-228600" algn="l">
              <a:lnSpc>
                <a:spcPct val="90000"/>
              </a:lnSpc>
              <a:spcBef>
                <a:spcPts val="750"/>
              </a:spcBef>
              <a:spcAft>
                <a:spcPts val="0"/>
              </a:spcAft>
              <a:buClr>
                <a:schemeClr val="dk1"/>
              </a:buClr>
              <a:buSzPts val="1600"/>
              <a:buNone/>
              <a:defRPr sz="2400" b="1"/>
            </a:lvl7pPr>
            <a:lvl8pPr marL="3657600" lvl="7" indent="-228600" algn="l">
              <a:lnSpc>
                <a:spcPct val="90000"/>
              </a:lnSpc>
              <a:spcBef>
                <a:spcPts val="750"/>
              </a:spcBef>
              <a:spcAft>
                <a:spcPts val="0"/>
              </a:spcAft>
              <a:buClr>
                <a:schemeClr val="dk1"/>
              </a:buClr>
              <a:buSzPts val="1600"/>
              <a:buNone/>
              <a:defRPr sz="2400" b="1"/>
            </a:lvl8pPr>
            <a:lvl9pPr marL="4114800" lvl="8" indent="-228600" algn="l">
              <a:lnSpc>
                <a:spcPct val="90000"/>
              </a:lnSpc>
              <a:spcBef>
                <a:spcPts val="750"/>
              </a:spcBef>
              <a:spcAft>
                <a:spcPts val="0"/>
              </a:spcAft>
              <a:buClr>
                <a:schemeClr val="dk1"/>
              </a:buClr>
              <a:buSzPts val="1600"/>
              <a:buNone/>
              <a:defRPr sz="2400" b="1"/>
            </a:lvl9pPr>
          </a:lstStyle>
          <a:p>
            <a:endParaRPr/>
          </a:p>
        </p:txBody>
      </p:sp>
      <p:sp>
        <p:nvSpPr>
          <p:cNvPr id="18729" name="Google Shape;18729;p2058"/>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355600" algn="l">
              <a:lnSpc>
                <a:spcPct val="100000"/>
              </a:lnSpc>
              <a:spcBef>
                <a:spcPts val="1500"/>
              </a:spcBef>
              <a:spcAft>
                <a:spcPts val="0"/>
              </a:spcAft>
              <a:buSzPts val="2000"/>
              <a:buChar char="•"/>
              <a:defRPr sz="3000"/>
            </a:lvl1pPr>
            <a:lvl2pPr marL="914400" lvl="1" indent="-342900" algn="l">
              <a:lnSpc>
                <a:spcPct val="100000"/>
              </a:lnSpc>
              <a:spcBef>
                <a:spcPts val="1500"/>
              </a:spcBef>
              <a:spcAft>
                <a:spcPts val="0"/>
              </a:spcAft>
              <a:buSzPts val="1800"/>
              <a:buChar char="•"/>
              <a:defRPr sz="2700"/>
            </a:lvl2pPr>
            <a:lvl3pPr marL="1371600" lvl="2" indent="-330200" algn="l">
              <a:lnSpc>
                <a:spcPct val="100000"/>
              </a:lnSpc>
              <a:spcBef>
                <a:spcPts val="1500"/>
              </a:spcBef>
              <a:spcAft>
                <a:spcPts val="0"/>
              </a:spcAft>
              <a:buSzPts val="1600"/>
              <a:buChar char="•"/>
              <a:defRPr sz="2400"/>
            </a:lvl3pPr>
            <a:lvl4pPr marL="1828800" lvl="3" indent="-317500" algn="l">
              <a:lnSpc>
                <a:spcPct val="100000"/>
              </a:lnSpc>
              <a:spcBef>
                <a:spcPts val="1500"/>
              </a:spcBef>
              <a:spcAft>
                <a:spcPts val="0"/>
              </a:spcAft>
              <a:buSzPts val="1400"/>
              <a:buChar char="•"/>
              <a:defRPr sz="2100"/>
            </a:lvl4pPr>
            <a:lvl5pPr marL="2286000" lvl="4" indent="-317500" algn="l">
              <a:lnSpc>
                <a:spcPct val="100000"/>
              </a:lnSpc>
              <a:spcBef>
                <a:spcPts val="1500"/>
              </a:spcBef>
              <a:spcAft>
                <a:spcPts val="0"/>
              </a:spcAft>
              <a:buSzPts val="14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730" name="Google Shape;18730;p2058"/>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2000"/>
              <a:buNone/>
              <a:defRPr sz="3000" b="1"/>
            </a:lvl2pPr>
            <a:lvl3pPr marL="1371600" lvl="2" indent="-228600" algn="l">
              <a:lnSpc>
                <a:spcPct val="100000"/>
              </a:lnSpc>
              <a:spcBef>
                <a:spcPts val="1500"/>
              </a:spcBef>
              <a:spcAft>
                <a:spcPts val="0"/>
              </a:spcAft>
              <a:buSzPts val="1800"/>
              <a:buNone/>
              <a:defRPr sz="2700" b="1"/>
            </a:lvl3pPr>
            <a:lvl4pPr marL="1828800" lvl="3" indent="-228600" algn="l">
              <a:lnSpc>
                <a:spcPct val="100000"/>
              </a:lnSpc>
              <a:spcBef>
                <a:spcPts val="1500"/>
              </a:spcBef>
              <a:spcAft>
                <a:spcPts val="0"/>
              </a:spcAft>
              <a:buSzPts val="1600"/>
              <a:buNone/>
              <a:defRPr sz="2400" b="1"/>
            </a:lvl4pPr>
            <a:lvl5pPr marL="2286000" lvl="4" indent="-228600" algn="l">
              <a:lnSpc>
                <a:spcPct val="100000"/>
              </a:lnSpc>
              <a:spcBef>
                <a:spcPts val="1500"/>
              </a:spcBef>
              <a:spcAft>
                <a:spcPts val="0"/>
              </a:spcAft>
              <a:buSzPts val="1600"/>
              <a:buNone/>
              <a:defRPr sz="2400" b="1"/>
            </a:lvl5pPr>
            <a:lvl6pPr marL="2743200" lvl="5" indent="-228600" algn="l">
              <a:lnSpc>
                <a:spcPct val="90000"/>
              </a:lnSpc>
              <a:spcBef>
                <a:spcPts val="1500"/>
              </a:spcBef>
              <a:spcAft>
                <a:spcPts val="0"/>
              </a:spcAft>
              <a:buClr>
                <a:schemeClr val="dk1"/>
              </a:buClr>
              <a:buSzPts val="1600"/>
              <a:buNone/>
              <a:defRPr sz="2400" b="1"/>
            </a:lvl6pPr>
            <a:lvl7pPr marL="3200400" lvl="6" indent="-228600" algn="l">
              <a:lnSpc>
                <a:spcPct val="90000"/>
              </a:lnSpc>
              <a:spcBef>
                <a:spcPts val="750"/>
              </a:spcBef>
              <a:spcAft>
                <a:spcPts val="0"/>
              </a:spcAft>
              <a:buClr>
                <a:schemeClr val="dk1"/>
              </a:buClr>
              <a:buSzPts val="1600"/>
              <a:buNone/>
              <a:defRPr sz="2400" b="1"/>
            </a:lvl7pPr>
            <a:lvl8pPr marL="3657600" lvl="7" indent="-228600" algn="l">
              <a:lnSpc>
                <a:spcPct val="90000"/>
              </a:lnSpc>
              <a:spcBef>
                <a:spcPts val="750"/>
              </a:spcBef>
              <a:spcAft>
                <a:spcPts val="0"/>
              </a:spcAft>
              <a:buClr>
                <a:schemeClr val="dk1"/>
              </a:buClr>
              <a:buSzPts val="1600"/>
              <a:buNone/>
              <a:defRPr sz="2400" b="1"/>
            </a:lvl8pPr>
            <a:lvl9pPr marL="4114800" lvl="8" indent="-228600" algn="l">
              <a:lnSpc>
                <a:spcPct val="90000"/>
              </a:lnSpc>
              <a:spcBef>
                <a:spcPts val="750"/>
              </a:spcBef>
              <a:spcAft>
                <a:spcPts val="0"/>
              </a:spcAft>
              <a:buClr>
                <a:schemeClr val="dk1"/>
              </a:buClr>
              <a:buSzPts val="1600"/>
              <a:buNone/>
              <a:defRPr sz="2400" b="1"/>
            </a:lvl9pPr>
          </a:lstStyle>
          <a:p>
            <a:endParaRPr/>
          </a:p>
        </p:txBody>
      </p:sp>
      <p:sp>
        <p:nvSpPr>
          <p:cNvPr id="18731" name="Google Shape;18731;p2058"/>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355600" algn="l">
              <a:lnSpc>
                <a:spcPct val="100000"/>
              </a:lnSpc>
              <a:spcBef>
                <a:spcPts val="1500"/>
              </a:spcBef>
              <a:spcAft>
                <a:spcPts val="0"/>
              </a:spcAft>
              <a:buSzPts val="2000"/>
              <a:buChar char="•"/>
              <a:defRPr sz="3000"/>
            </a:lvl1pPr>
            <a:lvl2pPr marL="914400" lvl="1" indent="-342900" algn="l">
              <a:lnSpc>
                <a:spcPct val="100000"/>
              </a:lnSpc>
              <a:spcBef>
                <a:spcPts val="1500"/>
              </a:spcBef>
              <a:spcAft>
                <a:spcPts val="0"/>
              </a:spcAft>
              <a:buSzPts val="1800"/>
              <a:buChar char="•"/>
              <a:defRPr sz="2700"/>
            </a:lvl2pPr>
            <a:lvl3pPr marL="1371600" lvl="2" indent="-330200" algn="l">
              <a:lnSpc>
                <a:spcPct val="100000"/>
              </a:lnSpc>
              <a:spcBef>
                <a:spcPts val="1500"/>
              </a:spcBef>
              <a:spcAft>
                <a:spcPts val="0"/>
              </a:spcAft>
              <a:buSzPts val="1600"/>
              <a:buChar char="•"/>
              <a:defRPr sz="2400"/>
            </a:lvl3pPr>
            <a:lvl4pPr marL="1828800" lvl="3" indent="-317500" algn="l">
              <a:lnSpc>
                <a:spcPct val="100000"/>
              </a:lnSpc>
              <a:spcBef>
                <a:spcPts val="1500"/>
              </a:spcBef>
              <a:spcAft>
                <a:spcPts val="0"/>
              </a:spcAft>
              <a:buSzPts val="1400"/>
              <a:buChar char="•"/>
              <a:defRPr sz="2100"/>
            </a:lvl4pPr>
            <a:lvl5pPr marL="2286000" lvl="4" indent="-317500" algn="l">
              <a:lnSpc>
                <a:spcPct val="100000"/>
              </a:lnSpc>
              <a:spcBef>
                <a:spcPts val="1500"/>
              </a:spcBef>
              <a:spcAft>
                <a:spcPts val="0"/>
              </a:spcAft>
              <a:buSzPts val="14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732" name="Google Shape;18732;p2058"/>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733" name="Google Shape;18733;p205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734" name="Google Shape;18734;p205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1905.xml><?xml version="1.0" encoding="utf-8"?>
<p:sldLayout xmlns:a="http://schemas.openxmlformats.org/drawingml/2006/main" xmlns:r="http://schemas.openxmlformats.org/officeDocument/2006/relationships" xmlns:p="http://schemas.openxmlformats.org/presentationml/2006/main" matchingName="Title Only">
  <p:cSld name="1_Title Only">
    <p:spTree>
      <p:nvGrpSpPr>
        <p:cNvPr id="1" name="Shape 18735"/>
        <p:cNvGrpSpPr/>
        <p:nvPr/>
      </p:nvGrpSpPr>
      <p:grpSpPr>
        <a:xfrm>
          <a:off x="0" y="0"/>
          <a:ext cx="0" cy="0"/>
          <a:chOff x="0" y="0"/>
          <a:chExt cx="0" cy="0"/>
        </a:xfrm>
      </p:grpSpPr>
      <p:grpSp>
        <p:nvGrpSpPr>
          <p:cNvPr id="18736" name="Google Shape;18736;p2059"/>
          <p:cNvGrpSpPr/>
          <p:nvPr/>
        </p:nvGrpSpPr>
        <p:grpSpPr>
          <a:xfrm>
            <a:off x="10787314" y="2"/>
            <a:ext cx="7500689" cy="2138988"/>
            <a:chOff x="7191542" y="1"/>
            <a:chExt cx="5000459" cy="1425992"/>
          </a:xfrm>
        </p:grpSpPr>
        <p:pic>
          <p:nvPicPr>
            <p:cNvPr id="18737" name="Google Shape;18737;p205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738" name="Google Shape;18738;p2059"/>
            <p:cNvGrpSpPr/>
            <p:nvPr/>
          </p:nvGrpSpPr>
          <p:grpSpPr>
            <a:xfrm>
              <a:off x="7191542" y="1"/>
              <a:ext cx="5000459" cy="1425992"/>
              <a:chOff x="7186272" y="0"/>
              <a:chExt cx="5005729" cy="1427495"/>
            </a:xfrm>
          </p:grpSpPr>
          <p:sp>
            <p:nvSpPr>
              <p:cNvPr id="18739" name="Google Shape;18739;p205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8740" name="Google Shape;18740;p205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18741" name="Google Shape;18741;p2059"/>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742" name="Google Shape;18742;p2059"/>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743" name="Google Shape;18743;p205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744" name="Google Shape;18744;p205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1906.xml><?xml version="1.0" encoding="utf-8"?>
<p:sldLayout xmlns:a="http://schemas.openxmlformats.org/drawingml/2006/main" xmlns:r="http://schemas.openxmlformats.org/officeDocument/2006/relationships" xmlns:p="http://schemas.openxmlformats.org/presentationml/2006/main" matchingName="End">
  <p:cSld name="1_End">
    <p:spTree>
      <p:nvGrpSpPr>
        <p:cNvPr id="1" name="Shape 18745"/>
        <p:cNvGrpSpPr/>
        <p:nvPr/>
      </p:nvGrpSpPr>
      <p:grpSpPr>
        <a:xfrm>
          <a:off x="0" y="0"/>
          <a:ext cx="0" cy="0"/>
          <a:chOff x="0" y="0"/>
          <a:chExt cx="0" cy="0"/>
        </a:xfrm>
      </p:grpSpPr>
      <p:grpSp>
        <p:nvGrpSpPr>
          <p:cNvPr id="18746" name="Google Shape;18746;p2060"/>
          <p:cNvGrpSpPr/>
          <p:nvPr/>
        </p:nvGrpSpPr>
        <p:grpSpPr>
          <a:xfrm>
            <a:off x="0" y="0"/>
            <a:ext cx="18288000" cy="3223245"/>
            <a:chOff x="0" y="0"/>
            <a:chExt cx="12192000" cy="2148830"/>
          </a:xfrm>
        </p:grpSpPr>
        <p:sp>
          <p:nvSpPr>
            <p:cNvPr id="18747" name="Google Shape;18747;p2060"/>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8748" name="Google Shape;18748;p2060"/>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sp>
        <p:nvSpPr>
          <p:cNvPr id="18749" name="Google Shape;18749;p2060"/>
          <p:cNvSpPr/>
          <p:nvPr/>
        </p:nvSpPr>
        <p:spPr>
          <a:xfrm>
            <a:off x="1353552" y="2276546"/>
            <a:ext cx="16934448" cy="5733911"/>
          </a:xfrm>
          <a:prstGeom prst="rect">
            <a:avLst/>
          </a:prstGeom>
          <a:solidFill>
            <a:schemeClr val="lt2"/>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8750" name="Google Shape;18750;p2060"/>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2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751" name="Google Shape;18751;p2060"/>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8752" name="Google Shape;18752;p2060"/>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18753" name="Google Shape;18753;p2060"/>
          <p:cNvSpPr>
            <a:spLocks noGrp="1"/>
          </p:cNvSpPr>
          <p:nvPr>
            <p:ph type="pic" idx="2"/>
          </p:nvPr>
        </p:nvSpPr>
        <p:spPr>
          <a:xfrm>
            <a:off x="10678026" y="350873"/>
            <a:ext cx="7609974" cy="8915400"/>
          </a:xfrm>
          <a:prstGeom prst="rect">
            <a:avLst/>
          </a:prstGeom>
          <a:noFill/>
          <a:ln>
            <a:noFill/>
          </a:ln>
        </p:spPr>
      </p:sp>
    </p:spTree>
  </p:cSld>
  <p:clrMapOvr>
    <a:masterClrMapping/>
  </p:clrMapOvr>
</p:sldLayout>
</file>

<file path=ppt/slideLayouts/slideLayout1907.xml><?xml version="1.0" encoding="utf-8"?>
<p:sldLayout xmlns:a="http://schemas.openxmlformats.org/drawingml/2006/main" xmlns:r="http://schemas.openxmlformats.org/officeDocument/2006/relationships" xmlns:p="http://schemas.openxmlformats.org/presentationml/2006/main" matchingName="Blank">
  <p:cSld name="Blank">
    <p:spTree>
      <p:nvGrpSpPr>
        <p:cNvPr id="1" name="Shape 18754"/>
        <p:cNvGrpSpPr/>
        <p:nvPr/>
      </p:nvGrpSpPr>
      <p:grpSpPr>
        <a:xfrm>
          <a:off x="0" y="0"/>
          <a:ext cx="0" cy="0"/>
          <a:chOff x="0" y="0"/>
          <a:chExt cx="0" cy="0"/>
        </a:xfrm>
      </p:grpSpPr>
      <p:sp>
        <p:nvSpPr>
          <p:cNvPr id="18755" name="Google Shape;18755;p2061"/>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756" name="Google Shape;18756;p206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757" name="Google Shape;18757;p206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grpSp>
        <p:nvGrpSpPr>
          <p:cNvPr id="18758" name="Google Shape;18758;p2061"/>
          <p:cNvGrpSpPr/>
          <p:nvPr/>
        </p:nvGrpSpPr>
        <p:grpSpPr>
          <a:xfrm>
            <a:off x="10787314" y="2"/>
            <a:ext cx="7500689" cy="2138988"/>
            <a:chOff x="7191542" y="1"/>
            <a:chExt cx="5000459" cy="1425992"/>
          </a:xfrm>
        </p:grpSpPr>
        <p:pic>
          <p:nvPicPr>
            <p:cNvPr id="18759" name="Google Shape;18759;p206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760" name="Google Shape;18760;p2061"/>
            <p:cNvGrpSpPr/>
            <p:nvPr/>
          </p:nvGrpSpPr>
          <p:grpSpPr>
            <a:xfrm>
              <a:off x="7191542" y="1"/>
              <a:ext cx="5000459" cy="1425992"/>
              <a:chOff x="7186272" y="0"/>
              <a:chExt cx="5005729" cy="1427495"/>
            </a:xfrm>
          </p:grpSpPr>
          <p:sp>
            <p:nvSpPr>
              <p:cNvPr id="18761" name="Google Shape;18761;p206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8762" name="Google Shape;18762;p206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Tree>
  </p:cSld>
  <p:clrMapOvr>
    <a:masterClrMapping/>
  </p:clrMapOvr>
</p:sldLayout>
</file>

<file path=ppt/slideLayouts/slideLayout1908.xml><?xml version="1.0" encoding="utf-8"?>
<p:sldLayout xmlns:a="http://schemas.openxmlformats.org/drawingml/2006/main" xmlns:r="http://schemas.openxmlformats.org/officeDocument/2006/relationships" xmlns:p="http://schemas.openxmlformats.org/presentationml/2006/main" matchingName="Quotation">
  <p:cSld name="1_Quotation 2">
    <p:spTree>
      <p:nvGrpSpPr>
        <p:cNvPr id="1" name="Shape 18763"/>
        <p:cNvGrpSpPr/>
        <p:nvPr/>
      </p:nvGrpSpPr>
      <p:grpSpPr>
        <a:xfrm>
          <a:off x="0" y="0"/>
          <a:ext cx="0" cy="0"/>
          <a:chOff x="0" y="0"/>
          <a:chExt cx="0" cy="0"/>
        </a:xfrm>
      </p:grpSpPr>
      <p:sp>
        <p:nvSpPr>
          <p:cNvPr id="18764" name="Google Shape;18764;p2062"/>
          <p:cNvSpPr/>
          <p:nvPr/>
        </p:nvSpPr>
        <p:spPr>
          <a:xfrm>
            <a:off x="2141035" y="2081804"/>
            <a:ext cx="15232565" cy="5260404"/>
          </a:xfrm>
          <a:prstGeom prst="rect">
            <a:avLst/>
          </a:prstGeom>
          <a:solidFill>
            <a:schemeClr val="lt2"/>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8765" name="Google Shape;18765;p2062"/>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766" name="Google Shape;18766;p2062"/>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767" name="Google Shape;18767;p206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768" name="Google Shape;18768;p206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769" name="Google Shape;18769;p206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grpSp>
        <p:nvGrpSpPr>
          <p:cNvPr id="18770" name="Google Shape;18770;p2062"/>
          <p:cNvGrpSpPr/>
          <p:nvPr/>
        </p:nvGrpSpPr>
        <p:grpSpPr>
          <a:xfrm>
            <a:off x="10787314" y="2"/>
            <a:ext cx="7500689" cy="2138988"/>
            <a:chOff x="7191542" y="1"/>
            <a:chExt cx="5000459" cy="1425992"/>
          </a:xfrm>
        </p:grpSpPr>
        <p:pic>
          <p:nvPicPr>
            <p:cNvPr id="18771" name="Google Shape;18771;p206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772" name="Google Shape;18772;p2062"/>
            <p:cNvGrpSpPr/>
            <p:nvPr/>
          </p:nvGrpSpPr>
          <p:grpSpPr>
            <a:xfrm>
              <a:off x="7191542" y="1"/>
              <a:ext cx="5000459" cy="1425992"/>
              <a:chOff x="7186272" y="0"/>
              <a:chExt cx="5005729" cy="1427495"/>
            </a:xfrm>
          </p:grpSpPr>
          <p:sp>
            <p:nvSpPr>
              <p:cNvPr id="18773" name="Google Shape;18773;p206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8774" name="Google Shape;18774;p206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pic>
        <p:nvPicPr>
          <p:cNvPr id="18775" name="Google Shape;18775;p2062" descr="Open quotation mark with solid fill"/>
          <p:cNvPicPr preferRelativeResize="0"/>
          <p:nvPr/>
        </p:nvPicPr>
        <p:blipFill rotWithShape="1">
          <a:blip r:embed="rId3">
            <a:alphaModFix/>
          </a:blip>
          <a:srcRect/>
          <a:stretch/>
        </p:blipFill>
        <p:spPr>
          <a:xfrm>
            <a:off x="167268" y="204787"/>
            <a:ext cx="3055143" cy="3055143"/>
          </a:xfrm>
          <a:prstGeom prst="rect">
            <a:avLst/>
          </a:prstGeom>
          <a:noFill/>
          <a:ln>
            <a:noFill/>
          </a:ln>
        </p:spPr>
      </p:pic>
    </p:spTree>
  </p:cSld>
  <p:clrMapOvr>
    <a:masterClrMapping/>
  </p:clrMapOvr>
</p:sldLayout>
</file>

<file path=ppt/slideLayouts/slideLayout1909.xml><?xml version="1.0" encoding="utf-8"?>
<p:sldLayout xmlns:a="http://schemas.openxmlformats.org/drawingml/2006/main" xmlns:r="http://schemas.openxmlformats.org/officeDocument/2006/relationships" xmlns:p="http://schemas.openxmlformats.org/presentationml/2006/main" matchingName="Cover">
  <p:cSld name="1_Cover 3">
    <p:spTree>
      <p:nvGrpSpPr>
        <p:cNvPr id="1" name="Shape 18776"/>
        <p:cNvGrpSpPr/>
        <p:nvPr/>
      </p:nvGrpSpPr>
      <p:grpSpPr>
        <a:xfrm>
          <a:off x="0" y="0"/>
          <a:ext cx="0" cy="0"/>
          <a:chOff x="0" y="0"/>
          <a:chExt cx="0" cy="0"/>
        </a:xfrm>
      </p:grpSpPr>
      <p:sp>
        <p:nvSpPr>
          <p:cNvPr id="18777" name="Google Shape;18777;p2063"/>
          <p:cNvSpPr/>
          <p:nvPr/>
        </p:nvSpPr>
        <p:spPr>
          <a:xfrm>
            <a:off x="1353552" y="1941620"/>
            <a:ext cx="16934448" cy="5733911"/>
          </a:xfrm>
          <a:prstGeom prst="rect">
            <a:avLst/>
          </a:prstGeom>
          <a:solidFill>
            <a:schemeClr val="lt2"/>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8778" name="Google Shape;18778;p2063"/>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779" name="Google Shape;18779;p2063"/>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18780" name="Google Shape;18780;p2063"/>
          <p:cNvSpPr>
            <a:spLocks noGrp="1"/>
          </p:cNvSpPr>
          <p:nvPr>
            <p:ph type="pic" idx="2"/>
          </p:nvPr>
        </p:nvSpPr>
        <p:spPr>
          <a:xfrm>
            <a:off x="10678026" y="350873"/>
            <a:ext cx="7609974" cy="8915400"/>
          </a:xfrm>
          <a:prstGeom prst="rect">
            <a:avLst/>
          </a:prstGeom>
          <a:noFill/>
          <a:ln>
            <a:noFill/>
          </a:ln>
        </p:spPr>
      </p:sp>
      <p:grpSp>
        <p:nvGrpSpPr>
          <p:cNvPr id="18781" name="Google Shape;18781;p2063"/>
          <p:cNvGrpSpPr/>
          <p:nvPr/>
        </p:nvGrpSpPr>
        <p:grpSpPr>
          <a:xfrm>
            <a:off x="0" y="7530523"/>
            <a:ext cx="18288000" cy="2756480"/>
            <a:chOff x="0" y="5020348"/>
            <a:chExt cx="12192000" cy="1837653"/>
          </a:xfrm>
        </p:grpSpPr>
        <p:sp>
          <p:nvSpPr>
            <p:cNvPr id="18782" name="Google Shape;18782;p2063"/>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8783" name="Google Shape;18783;p2063"/>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18784" name="Google Shape;18784;p2063"/>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1910.xml><?xml version="1.0" encoding="utf-8"?>
<p:sldLayout xmlns:a="http://schemas.openxmlformats.org/drawingml/2006/main" xmlns:r="http://schemas.openxmlformats.org/officeDocument/2006/relationships" xmlns:p="http://schemas.openxmlformats.org/presentationml/2006/main" matchingName="Divider">
  <p:cSld name="1_Divider 3">
    <p:bg>
      <p:bgPr>
        <a:solidFill>
          <a:schemeClr val="lt2"/>
        </a:solidFill>
        <a:effectLst/>
      </p:bgPr>
    </p:bg>
    <p:spTree>
      <p:nvGrpSpPr>
        <p:cNvPr id="1" name="Shape 18785"/>
        <p:cNvGrpSpPr/>
        <p:nvPr/>
      </p:nvGrpSpPr>
      <p:grpSpPr>
        <a:xfrm>
          <a:off x="0" y="0"/>
          <a:ext cx="0" cy="0"/>
          <a:chOff x="0" y="0"/>
          <a:chExt cx="0" cy="0"/>
        </a:xfrm>
      </p:grpSpPr>
      <p:grpSp>
        <p:nvGrpSpPr>
          <p:cNvPr id="18786" name="Google Shape;18786;p2064"/>
          <p:cNvGrpSpPr/>
          <p:nvPr/>
        </p:nvGrpSpPr>
        <p:grpSpPr>
          <a:xfrm>
            <a:off x="0" y="7530521"/>
            <a:ext cx="18288000" cy="2756480"/>
            <a:chOff x="0" y="5020347"/>
            <a:chExt cx="12192000" cy="1837653"/>
          </a:xfrm>
        </p:grpSpPr>
        <p:sp>
          <p:nvSpPr>
            <p:cNvPr id="18787" name="Google Shape;18787;p2064"/>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8788" name="Google Shape;18788;p2064"/>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8789" name="Google Shape;18789;p2064"/>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18790" name="Google Shape;18790;p2064"/>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8791" name="Google Shape;18791;p2064"/>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792" name="Google Shape;18792;p2064"/>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cSld>
  <p:clrMapOvr>
    <a:masterClrMapping/>
  </p:clrMapOvr>
</p:sldLayout>
</file>

<file path=ppt/slideLayouts/slideLayout1911.xml><?xml version="1.0" encoding="utf-8"?>
<p:sldLayout xmlns:a="http://schemas.openxmlformats.org/drawingml/2006/main" xmlns:r="http://schemas.openxmlformats.org/officeDocument/2006/relationships" xmlns:p="http://schemas.openxmlformats.org/presentationml/2006/main" matchingName="Quotation">
  <p:cSld name="1_Quotation 3">
    <p:spTree>
      <p:nvGrpSpPr>
        <p:cNvPr id="1" name="Shape 18793"/>
        <p:cNvGrpSpPr/>
        <p:nvPr/>
      </p:nvGrpSpPr>
      <p:grpSpPr>
        <a:xfrm>
          <a:off x="0" y="0"/>
          <a:ext cx="0" cy="0"/>
          <a:chOff x="0" y="0"/>
          <a:chExt cx="0" cy="0"/>
        </a:xfrm>
      </p:grpSpPr>
      <p:sp>
        <p:nvSpPr>
          <p:cNvPr id="18794" name="Google Shape;18794;p2065"/>
          <p:cNvSpPr/>
          <p:nvPr/>
        </p:nvSpPr>
        <p:spPr>
          <a:xfrm>
            <a:off x="2141035" y="2081804"/>
            <a:ext cx="15232565" cy="5260404"/>
          </a:xfrm>
          <a:prstGeom prst="rect">
            <a:avLst/>
          </a:prstGeom>
          <a:solidFill>
            <a:schemeClr val="lt2"/>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8795" name="Google Shape;18795;p2065"/>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796" name="Google Shape;18796;p2065"/>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797" name="Google Shape;18797;p2065"/>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798" name="Google Shape;18798;p206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799" name="Google Shape;18799;p206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grpSp>
        <p:nvGrpSpPr>
          <p:cNvPr id="18800" name="Google Shape;18800;p2065"/>
          <p:cNvGrpSpPr/>
          <p:nvPr/>
        </p:nvGrpSpPr>
        <p:grpSpPr>
          <a:xfrm>
            <a:off x="10787314" y="2"/>
            <a:ext cx="7500689" cy="2138988"/>
            <a:chOff x="7191542" y="1"/>
            <a:chExt cx="5000459" cy="1425992"/>
          </a:xfrm>
        </p:grpSpPr>
        <p:pic>
          <p:nvPicPr>
            <p:cNvPr id="18801" name="Google Shape;18801;p206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802" name="Google Shape;18802;p2065"/>
            <p:cNvGrpSpPr/>
            <p:nvPr/>
          </p:nvGrpSpPr>
          <p:grpSpPr>
            <a:xfrm>
              <a:off x="7191542" y="1"/>
              <a:ext cx="5000459" cy="1425992"/>
              <a:chOff x="7186272" y="0"/>
              <a:chExt cx="5005729" cy="1427495"/>
            </a:xfrm>
          </p:grpSpPr>
          <p:sp>
            <p:nvSpPr>
              <p:cNvPr id="18803" name="Google Shape;18803;p206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8804" name="Google Shape;18804;p206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pic>
        <p:nvPicPr>
          <p:cNvPr id="18805" name="Google Shape;18805;p2065" descr="Open quotation mark with solid fill"/>
          <p:cNvPicPr preferRelativeResize="0"/>
          <p:nvPr/>
        </p:nvPicPr>
        <p:blipFill rotWithShape="1">
          <a:blip r:embed="rId3">
            <a:alphaModFix/>
          </a:blip>
          <a:srcRect/>
          <a:stretch/>
        </p:blipFill>
        <p:spPr>
          <a:xfrm>
            <a:off x="167268" y="204787"/>
            <a:ext cx="3055143" cy="3055143"/>
          </a:xfrm>
          <a:prstGeom prst="rect">
            <a:avLst/>
          </a:prstGeom>
          <a:noFill/>
          <a:ln>
            <a:noFill/>
          </a:ln>
        </p:spPr>
      </p:pic>
    </p:spTree>
  </p:cSld>
  <p:clrMapOvr>
    <a:masterClrMapping/>
  </p:clrMapOvr>
</p:sldLayout>
</file>

<file path=ppt/slideLayouts/slideLayout1912.xml><?xml version="1.0" encoding="utf-8"?>
<p:sldLayout xmlns:a="http://schemas.openxmlformats.org/drawingml/2006/main" xmlns:r="http://schemas.openxmlformats.org/officeDocument/2006/relationships" xmlns:p="http://schemas.openxmlformats.org/presentationml/2006/main" matchingName="Quotation">
  <p:cSld name="1_Quotation 4">
    <p:spTree>
      <p:nvGrpSpPr>
        <p:cNvPr id="1" name="Shape 18806"/>
        <p:cNvGrpSpPr/>
        <p:nvPr/>
      </p:nvGrpSpPr>
      <p:grpSpPr>
        <a:xfrm>
          <a:off x="0" y="0"/>
          <a:ext cx="0" cy="0"/>
          <a:chOff x="0" y="0"/>
          <a:chExt cx="0" cy="0"/>
        </a:xfrm>
      </p:grpSpPr>
      <p:sp>
        <p:nvSpPr>
          <p:cNvPr id="18807" name="Google Shape;18807;p2066"/>
          <p:cNvSpPr/>
          <p:nvPr/>
        </p:nvSpPr>
        <p:spPr>
          <a:xfrm>
            <a:off x="2141035" y="2081804"/>
            <a:ext cx="15232565" cy="5260404"/>
          </a:xfrm>
          <a:prstGeom prst="rect">
            <a:avLst/>
          </a:prstGeom>
          <a:solidFill>
            <a:schemeClr val="lt2"/>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8808" name="Google Shape;18808;p2066"/>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809" name="Google Shape;18809;p2066"/>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810" name="Google Shape;18810;p206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811" name="Google Shape;18811;p206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812" name="Google Shape;18812;p206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grpSp>
        <p:nvGrpSpPr>
          <p:cNvPr id="18813" name="Google Shape;18813;p2066"/>
          <p:cNvGrpSpPr/>
          <p:nvPr/>
        </p:nvGrpSpPr>
        <p:grpSpPr>
          <a:xfrm>
            <a:off x="10787314" y="2"/>
            <a:ext cx="7500689" cy="2138988"/>
            <a:chOff x="7191542" y="1"/>
            <a:chExt cx="5000459" cy="1425992"/>
          </a:xfrm>
        </p:grpSpPr>
        <p:pic>
          <p:nvPicPr>
            <p:cNvPr id="18814" name="Google Shape;18814;p206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815" name="Google Shape;18815;p2066"/>
            <p:cNvGrpSpPr/>
            <p:nvPr/>
          </p:nvGrpSpPr>
          <p:grpSpPr>
            <a:xfrm>
              <a:off x="7191542" y="1"/>
              <a:ext cx="5000459" cy="1425992"/>
              <a:chOff x="7186272" y="0"/>
              <a:chExt cx="5005729" cy="1427495"/>
            </a:xfrm>
          </p:grpSpPr>
          <p:sp>
            <p:nvSpPr>
              <p:cNvPr id="18816" name="Google Shape;18816;p206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8817" name="Google Shape;18817;p206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pic>
        <p:nvPicPr>
          <p:cNvPr id="18818" name="Google Shape;18818;p2066" descr="Open quotation mark with solid fill"/>
          <p:cNvPicPr preferRelativeResize="0"/>
          <p:nvPr/>
        </p:nvPicPr>
        <p:blipFill rotWithShape="1">
          <a:blip r:embed="rId3">
            <a:alphaModFix/>
          </a:blip>
          <a:srcRect/>
          <a:stretch/>
        </p:blipFill>
        <p:spPr>
          <a:xfrm>
            <a:off x="167268" y="204787"/>
            <a:ext cx="3055143" cy="3055143"/>
          </a:xfrm>
          <a:prstGeom prst="rect">
            <a:avLst/>
          </a:prstGeom>
          <a:noFill/>
          <a:ln>
            <a:noFill/>
          </a:ln>
        </p:spPr>
      </p:pic>
    </p:spTree>
  </p:cSld>
  <p:clrMapOvr>
    <a:masterClrMapping/>
  </p:clrMapOvr>
</p:sldLayout>
</file>

<file path=ppt/slideLayouts/slideLayout1913.xml><?xml version="1.0" encoding="utf-8"?>
<p:sldLayout xmlns:a="http://schemas.openxmlformats.org/drawingml/2006/main" xmlns:r="http://schemas.openxmlformats.org/officeDocument/2006/relationships" xmlns:p="http://schemas.openxmlformats.org/presentationml/2006/main" matchingName="Title and Content">
  <p:cSld name="1_Title and Content 3">
    <p:spTree>
      <p:nvGrpSpPr>
        <p:cNvPr id="1" name="Shape 18819"/>
        <p:cNvGrpSpPr/>
        <p:nvPr/>
      </p:nvGrpSpPr>
      <p:grpSpPr>
        <a:xfrm>
          <a:off x="0" y="0"/>
          <a:ext cx="0" cy="0"/>
          <a:chOff x="0" y="0"/>
          <a:chExt cx="0" cy="0"/>
        </a:xfrm>
      </p:grpSpPr>
      <p:grpSp>
        <p:nvGrpSpPr>
          <p:cNvPr id="18820" name="Google Shape;18820;p2067"/>
          <p:cNvGrpSpPr/>
          <p:nvPr/>
        </p:nvGrpSpPr>
        <p:grpSpPr>
          <a:xfrm>
            <a:off x="10787314" y="2"/>
            <a:ext cx="7500689" cy="2138988"/>
            <a:chOff x="7191542" y="1"/>
            <a:chExt cx="5000459" cy="1425992"/>
          </a:xfrm>
        </p:grpSpPr>
        <p:pic>
          <p:nvPicPr>
            <p:cNvPr id="18821" name="Google Shape;18821;p206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822" name="Google Shape;18822;p2067"/>
            <p:cNvGrpSpPr/>
            <p:nvPr/>
          </p:nvGrpSpPr>
          <p:grpSpPr>
            <a:xfrm>
              <a:off x="7191542" y="1"/>
              <a:ext cx="5000459" cy="1425992"/>
              <a:chOff x="7186272" y="0"/>
              <a:chExt cx="5005729" cy="1427495"/>
            </a:xfrm>
          </p:grpSpPr>
          <p:sp>
            <p:nvSpPr>
              <p:cNvPr id="18823" name="Google Shape;18823;p206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8824" name="Google Shape;18824;p206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18825" name="Google Shape;18825;p2067"/>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826" name="Google Shape;18826;p2067"/>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827" name="Google Shape;18827;p2067"/>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828" name="Google Shape;18828;p206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829" name="Google Shape;18829;p206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1914.xml><?xml version="1.0" encoding="utf-8"?>
<p:sldLayout xmlns:a="http://schemas.openxmlformats.org/drawingml/2006/main" xmlns:r="http://schemas.openxmlformats.org/officeDocument/2006/relationships" xmlns:p="http://schemas.openxmlformats.org/presentationml/2006/main" matchingName="Two Content">
  <p:cSld name="1_Two Content 3">
    <p:spTree>
      <p:nvGrpSpPr>
        <p:cNvPr id="1" name="Shape 18830"/>
        <p:cNvGrpSpPr/>
        <p:nvPr/>
      </p:nvGrpSpPr>
      <p:grpSpPr>
        <a:xfrm>
          <a:off x="0" y="0"/>
          <a:ext cx="0" cy="0"/>
          <a:chOff x="0" y="0"/>
          <a:chExt cx="0" cy="0"/>
        </a:xfrm>
      </p:grpSpPr>
      <p:sp>
        <p:nvSpPr>
          <p:cNvPr id="18831" name="Google Shape;18831;p2068"/>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832" name="Google Shape;18832;p2068"/>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8833" name="Google Shape;18833;p2068"/>
          <p:cNvGrpSpPr/>
          <p:nvPr/>
        </p:nvGrpSpPr>
        <p:grpSpPr>
          <a:xfrm>
            <a:off x="10787314" y="2"/>
            <a:ext cx="7500689" cy="2138988"/>
            <a:chOff x="7191542" y="1"/>
            <a:chExt cx="5000459" cy="1425992"/>
          </a:xfrm>
        </p:grpSpPr>
        <p:pic>
          <p:nvPicPr>
            <p:cNvPr id="18834" name="Google Shape;18834;p206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835" name="Google Shape;18835;p2068"/>
            <p:cNvGrpSpPr/>
            <p:nvPr/>
          </p:nvGrpSpPr>
          <p:grpSpPr>
            <a:xfrm>
              <a:off x="7191542" y="1"/>
              <a:ext cx="5000459" cy="1425992"/>
              <a:chOff x="7186272" y="0"/>
              <a:chExt cx="5005729" cy="1427495"/>
            </a:xfrm>
          </p:grpSpPr>
          <p:sp>
            <p:nvSpPr>
              <p:cNvPr id="18836" name="Google Shape;18836;p206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8837" name="Google Shape;18837;p206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18838" name="Google Shape;18838;p2068"/>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839" name="Google Shape;18839;p2068"/>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840" name="Google Shape;18840;p206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841" name="Google Shape;18841;p206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1915.xml><?xml version="1.0" encoding="utf-8"?>
<p:sldLayout xmlns:a="http://schemas.openxmlformats.org/drawingml/2006/main" xmlns:r="http://schemas.openxmlformats.org/officeDocument/2006/relationships" xmlns:p="http://schemas.openxmlformats.org/presentationml/2006/main" matchingName="Comparison">
  <p:cSld name="1_Comparison 3">
    <p:spTree>
      <p:nvGrpSpPr>
        <p:cNvPr id="1" name="Shape 18842"/>
        <p:cNvGrpSpPr/>
        <p:nvPr/>
      </p:nvGrpSpPr>
      <p:grpSpPr>
        <a:xfrm>
          <a:off x="0" y="0"/>
          <a:ext cx="0" cy="0"/>
          <a:chOff x="0" y="0"/>
          <a:chExt cx="0" cy="0"/>
        </a:xfrm>
      </p:grpSpPr>
      <p:grpSp>
        <p:nvGrpSpPr>
          <p:cNvPr id="18843" name="Google Shape;18843;p2069"/>
          <p:cNvGrpSpPr/>
          <p:nvPr/>
        </p:nvGrpSpPr>
        <p:grpSpPr>
          <a:xfrm>
            <a:off x="10787314" y="2"/>
            <a:ext cx="7500689" cy="2138988"/>
            <a:chOff x="7191542" y="1"/>
            <a:chExt cx="5000459" cy="1425992"/>
          </a:xfrm>
        </p:grpSpPr>
        <p:pic>
          <p:nvPicPr>
            <p:cNvPr id="18844" name="Google Shape;18844;p206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845" name="Google Shape;18845;p2069"/>
            <p:cNvGrpSpPr/>
            <p:nvPr/>
          </p:nvGrpSpPr>
          <p:grpSpPr>
            <a:xfrm>
              <a:off x="7191542" y="1"/>
              <a:ext cx="5000459" cy="1425992"/>
              <a:chOff x="7186272" y="0"/>
              <a:chExt cx="5005729" cy="1427495"/>
            </a:xfrm>
          </p:grpSpPr>
          <p:sp>
            <p:nvSpPr>
              <p:cNvPr id="18846" name="Google Shape;18846;p206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8847" name="Google Shape;18847;p206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18848" name="Google Shape;18848;p2069"/>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849" name="Google Shape;18849;p2069"/>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2000"/>
              <a:buNone/>
              <a:defRPr sz="3000" b="1"/>
            </a:lvl2pPr>
            <a:lvl3pPr marL="1371600" lvl="2" indent="-228600" algn="l">
              <a:lnSpc>
                <a:spcPct val="100000"/>
              </a:lnSpc>
              <a:spcBef>
                <a:spcPts val="1500"/>
              </a:spcBef>
              <a:spcAft>
                <a:spcPts val="0"/>
              </a:spcAft>
              <a:buSzPts val="1800"/>
              <a:buNone/>
              <a:defRPr sz="2700" b="1"/>
            </a:lvl3pPr>
            <a:lvl4pPr marL="1828800" lvl="3" indent="-228600" algn="l">
              <a:lnSpc>
                <a:spcPct val="100000"/>
              </a:lnSpc>
              <a:spcBef>
                <a:spcPts val="1500"/>
              </a:spcBef>
              <a:spcAft>
                <a:spcPts val="0"/>
              </a:spcAft>
              <a:buSzPts val="1600"/>
              <a:buNone/>
              <a:defRPr sz="2400" b="1"/>
            </a:lvl4pPr>
            <a:lvl5pPr marL="2286000" lvl="4" indent="-228600" algn="l">
              <a:lnSpc>
                <a:spcPct val="100000"/>
              </a:lnSpc>
              <a:spcBef>
                <a:spcPts val="1500"/>
              </a:spcBef>
              <a:spcAft>
                <a:spcPts val="0"/>
              </a:spcAft>
              <a:buSzPts val="1600"/>
              <a:buNone/>
              <a:defRPr sz="2400" b="1"/>
            </a:lvl5pPr>
            <a:lvl6pPr marL="2743200" lvl="5" indent="-228600" algn="l">
              <a:lnSpc>
                <a:spcPct val="90000"/>
              </a:lnSpc>
              <a:spcBef>
                <a:spcPts val="1500"/>
              </a:spcBef>
              <a:spcAft>
                <a:spcPts val="0"/>
              </a:spcAft>
              <a:buClr>
                <a:schemeClr val="dk1"/>
              </a:buClr>
              <a:buSzPts val="1600"/>
              <a:buNone/>
              <a:defRPr sz="2400" b="1"/>
            </a:lvl6pPr>
            <a:lvl7pPr marL="3200400" lvl="6" indent="-228600" algn="l">
              <a:lnSpc>
                <a:spcPct val="90000"/>
              </a:lnSpc>
              <a:spcBef>
                <a:spcPts val="750"/>
              </a:spcBef>
              <a:spcAft>
                <a:spcPts val="0"/>
              </a:spcAft>
              <a:buClr>
                <a:schemeClr val="dk1"/>
              </a:buClr>
              <a:buSzPts val="1600"/>
              <a:buNone/>
              <a:defRPr sz="2400" b="1"/>
            </a:lvl7pPr>
            <a:lvl8pPr marL="3657600" lvl="7" indent="-228600" algn="l">
              <a:lnSpc>
                <a:spcPct val="90000"/>
              </a:lnSpc>
              <a:spcBef>
                <a:spcPts val="750"/>
              </a:spcBef>
              <a:spcAft>
                <a:spcPts val="0"/>
              </a:spcAft>
              <a:buClr>
                <a:schemeClr val="dk1"/>
              </a:buClr>
              <a:buSzPts val="1600"/>
              <a:buNone/>
              <a:defRPr sz="2400" b="1"/>
            </a:lvl8pPr>
            <a:lvl9pPr marL="4114800" lvl="8" indent="-228600" algn="l">
              <a:lnSpc>
                <a:spcPct val="90000"/>
              </a:lnSpc>
              <a:spcBef>
                <a:spcPts val="750"/>
              </a:spcBef>
              <a:spcAft>
                <a:spcPts val="0"/>
              </a:spcAft>
              <a:buClr>
                <a:schemeClr val="dk1"/>
              </a:buClr>
              <a:buSzPts val="1600"/>
              <a:buNone/>
              <a:defRPr sz="2400" b="1"/>
            </a:lvl9pPr>
          </a:lstStyle>
          <a:p>
            <a:endParaRPr/>
          </a:p>
        </p:txBody>
      </p:sp>
      <p:sp>
        <p:nvSpPr>
          <p:cNvPr id="18850" name="Google Shape;18850;p2069"/>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355600" algn="l">
              <a:lnSpc>
                <a:spcPct val="100000"/>
              </a:lnSpc>
              <a:spcBef>
                <a:spcPts val="1500"/>
              </a:spcBef>
              <a:spcAft>
                <a:spcPts val="0"/>
              </a:spcAft>
              <a:buSzPts val="2000"/>
              <a:buChar char="•"/>
              <a:defRPr sz="3000"/>
            </a:lvl1pPr>
            <a:lvl2pPr marL="914400" lvl="1" indent="-342900" algn="l">
              <a:lnSpc>
                <a:spcPct val="100000"/>
              </a:lnSpc>
              <a:spcBef>
                <a:spcPts val="1500"/>
              </a:spcBef>
              <a:spcAft>
                <a:spcPts val="0"/>
              </a:spcAft>
              <a:buSzPts val="1800"/>
              <a:buChar char="•"/>
              <a:defRPr sz="2700"/>
            </a:lvl2pPr>
            <a:lvl3pPr marL="1371600" lvl="2" indent="-330200" algn="l">
              <a:lnSpc>
                <a:spcPct val="100000"/>
              </a:lnSpc>
              <a:spcBef>
                <a:spcPts val="1500"/>
              </a:spcBef>
              <a:spcAft>
                <a:spcPts val="0"/>
              </a:spcAft>
              <a:buSzPts val="1600"/>
              <a:buChar char="•"/>
              <a:defRPr sz="2400"/>
            </a:lvl3pPr>
            <a:lvl4pPr marL="1828800" lvl="3" indent="-317500" algn="l">
              <a:lnSpc>
                <a:spcPct val="100000"/>
              </a:lnSpc>
              <a:spcBef>
                <a:spcPts val="1500"/>
              </a:spcBef>
              <a:spcAft>
                <a:spcPts val="0"/>
              </a:spcAft>
              <a:buSzPts val="1400"/>
              <a:buChar char="•"/>
              <a:defRPr sz="2100"/>
            </a:lvl4pPr>
            <a:lvl5pPr marL="2286000" lvl="4" indent="-317500" algn="l">
              <a:lnSpc>
                <a:spcPct val="100000"/>
              </a:lnSpc>
              <a:spcBef>
                <a:spcPts val="1500"/>
              </a:spcBef>
              <a:spcAft>
                <a:spcPts val="0"/>
              </a:spcAft>
              <a:buSzPts val="14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851" name="Google Shape;18851;p2069"/>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2000"/>
              <a:buNone/>
              <a:defRPr sz="3000" b="1"/>
            </a:lvl2pPr>
            <a:lvl3pPr marL="1371600" lvl="2" indent="-228600" algn="l">
              <a:lnSpc>
                <a:spcPct val="100000"/>
              </a:lnSpc>
              <a:spcBef>
                <a:spcPts val="1500"/>
              </a:spcBef>
              <a:spcAft>
                <a:spcPts val="0"/>
              </a:spcAft>
              <a:buSzPts val="1800"/>
              <a:buNone/>
              <a:defRPr sz="2700" b="1"/>
            </a:lvl3pPr>
            <a:lvl4pPr marL="1828800" lvl="3" indent="-228600" algn="l">
              <a:lnSpc>
                <a:spcPct val="100000"/>
              </a:lnSpc>
              <a:spcBef>
                <a:spcPts val="1500"/>
              </a:spcBef>
              <a:spcAft>
                <a:spcPts val="0"/>
              </a:spcAft>
              <a:buSzPts val="1600"/>
              <a:buNone/>
              <a:defRPr sz="2400" b="1"/>
            </a:lvl4pPr>
            <a:lvl5pPr marL="2286000" lvl="4" indent="-228600" algn="l">
              <a:lnSpc>
                <a:spcPct val="100000"/>
              </a:lnSpc>
              <a:spcBef>
                <a:spcPts val="1500"/>
              </a:spcBef>
              <a:spcAft>
                <a:spcPts val="0"/>
              </a:spcAft>
              <a:buSzPts val="1600"/>
              <a:buNone/>
              <a:defRPr sz="2400" b="1"/>
            </a:lvl5pPr>
            <a:lvl6pPr marL="2743200" lvl="5" indent="-228600" algn="l">
              <a:lnSpc>
                <a:spcPct val="90000"/>
              </a:lnSpc>
              <a:spcBef>
                <a:spcPts val="1500"/>
              </a:spcBef>
              <a:spcAft>
                <a:spcPts val="0"/>
              </a:spcAft>
              <a:buClr>
                <a:schemeClr val="dk1"/>
              </a:buClr>
              <a:buSzPts val="1600"/>
              <a:buNone/>
              <a:defRPr sz="2400" b="1"/>
            </a:lvl6pPr>
            <a:lvl7pPr marL="3200400" lvl="6" indent="-228600" algn="l">
              <a:lnSpc>
                <a:spcPct val="90000"/>
              </a:lnSpc>
              <a:spcBef>
                <a:spcPts val="750"/>
              </a:spcBef>
              <a:spcAft>
                <a:spcPts val="0"/>
              </a:spcAft>
              <a:buClr>
                <a:schemeClr val="dk1"/>
              </a:buClr>
              <a:buSzPts val="1600"/>
              <a:buNone/>
              <a:defRPr sz="2400" b="1"/>
            </a:lvl7pPr>
            <a:lvl8pPr marL="3657600" lvl="7" indent="-228600" algn="l">
              <a:lnSpc>
                <a:spcPct val="90000"/>
              </a:lnSpc>
              <a:spcBef>
                <a:spcPts val="750"/>
              </a:spcBef>
              <a:spcAft>
                <a:spcPts val="0"/>
              </a:spcAft>
              <a:buClr>
                <a:schemeClr val="dk1"/>
              </a:buClr>
              <a:buSzPts val="1600"/>
              <a:buNone/>
              <a:defRPr sz="2400" b="1"/>
            </a:lvl8pPr>
            <a:lvl9pPr marL="4114800" lvl="8" indent="-228600" algn="l">
              <a:lnSpc>
                <a:spcPct val="90000"/>
              </a:lnSpc>
              <a:spcBef>
                <a:spcPts val="750"/>
              </a:spcBef>
              <a:spcAft>
                <a:spcPts val="0"/>
              </a:spcAft>
              <a:buClr>
                <a:schemeClr val="dk1"/>
              </a:buClr>
              <a:buSzPts val="1600"/>
              <a:buNone/>
              <a:defRPr sz="2400" b="1"/>
            </a:lvl9pPr>
          </a:lstStyle>
          <a:p>
            <a:endParaRPr/>
          </a:p>
        </p:txBody>
      </p:sp>
      <p:sp>
        <p:nvSpPr>
          <p:cNvPr id="18852" name="Google Shape;18852;p2069"/>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355600" algn="l">
              <a:lnSpc>
                <a:spcPct val="100000"/>
              </a:lnSpc>
              <a:spcBef>
                <a:spcPts val="1500"/>
              </a:spcBef>
              <a:spcAft>
                <a:spcPts val="0"/>
              </a:spcAft>
              <a:buSzPts val="2000"/>
              <a:buChar char="•"/>
              <a:defRPr sz="3000"/>
            </a:lvl1pPr>
            <a:lvl2pPr marL="914400" lvl="1" indent="-342900" algn="l">
              <a:lnSpc>
                <a:spcPct val="100000"/>
              </a:lnSpc>
              <a:spcBef>
                <a:spcPts val="1500"/>
              </a:spcBef>
              <a:spcAft>
                <a:spcPts val="0"/>
              </a:spcAft>
              <a:buSzPts val="1800"/>
              <a:buChar char="•"/>
              <a:defRPr sz="2700"/>
            </a:lvl2pPr>
            <a:lvl3pPr marL="1371600" lvl="2" indent="-330200" algn="l">
              <a:lnSpc>
                <a:spcPct val="100000"/>
              </a:lnSpc>
              <a:spcBef>
                <a:spcPts val="1500"/>
              </a:spcBef>
              <a:spcAft>
                <a:spcPts val="0"/>
              </a:spcAft>
              <a:buSzPts val="1600"/>
              <a:buChar char="•"/>
              <a:defRPr sz="2400"/>
            </a:lvl3pPr>
            <a:lvl4pPr marL="1828800" lvl="3" indent="-317500" algn="l">
              <a:lnSpc>
                <a:spcPct val="100000"/>
              </a:lnSpc>
              <a:spcBef>
                <a:spcPts val="1500"/>
              </a:spcBef>
              <a:spcAft>
                <a:spcPts val="0"/>
              </a:spcAft>
              <a:buSzPts val="1400"/>
              <a:buChar char="•"/>
              <a:defRPr sz="2100"/>
            </a:lvl4pPr>
            <a:lvl5pPr marL="2286000" lvl="4" indent="-317500" algn="l">
              <a:lnSpc>
                <a:spcPct val="100000"/>
              </a:lnSpc>
              <a:spcBef>
                <a:spcPts val="1500"/>
              </a:spcBef>
              <a:spcAft>
                <a:spcPts val="0"/>
              </a:spcAft>
              <a:buSzPts val="14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853" name="Google Shape;18853;p2069"/>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854" name="Google Shape;18854;p206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855" name="Google Shape;18855;p206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1916.xml><?xml version="1.0" encoding="utf-8"?>
<p:sldLayout xmlns:a="http://schemas.openxmlformats.org/drawingml/2006/main" xmlns:r="http://schemas.openxmlformats.org/officeDocument/2006/relationships" xmlns:p="http://schemas.openxmlformats.org/presentationml/2006/main" matchingName="Title Only">
  <p:cSld name="1_Title Only 2">
    <p:spTree>
      <p:nvGrpSpPr>
        <p:cNvPr id="1" name="Shape 18856"/>
        <p:cNvGrpSpPr/>
        <p:nvPr/>
      </p:nvGrpSpPr>
      <p:grpSpPr>
        <a:xfrm>
          <a:off x="0" y="0"/>
          <a:ext cx="0" cy="0"/>
          <a:chOff x="0" y="0"/>
          <a:chExt cx="0" cy="0"/>
        </a:xfrm>
      </p:grpSpPr>
      <p:grpSp>
        <p:nvGrpSpPr>
          <p:cNvPr id="18857" name="Google Shape;18857;p2070"/>
          <p:cNvGrpSpPr/>
          <p:nvPr/>
        </p:nvGrpSpPr>
        <p:grpSpPr>
          <a:xfrm>
            <a:off x="10787314" y="2"/>
            <a:ext cx="7500689" cy="2138988"/>
            <a:chOff x="7191542" y="1"/>
            <a:chExt cx="5000459" cy="1425992"/>
          </a:xfrm>
        </p:grpSpPr>
        <p:pic>
          <p:nvPicPr>
            <p:cNvPr id="18858" name="Google Shape;18858;p207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859" name="Google Shape;18859;p2070"/>
            <p:cNvGrpSpPr/>
            <p:nvPr/>
          </p:nvGrpSpPr>
          <p:grpSpPr>
            <a:xfrm>
              <a:off x="7191542" y="1"/>
              <a:ext cx="5000459" cy="1425992"/>
              <a:chOff x="7186272" y="0"/>
              <a:chExt cx="5005729" cy="1427495"/>
            </a:xfrm>
          </p:grpSpPr>
          <p:sp>
            <p:nvSpPr>
              <p:cNvPr id="18860" name="Google Shape;18860;p207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8861" name="Google Shape;18861;p207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18862" name="Google Shape;18862;p2070"/>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863" name="Google Shape;18863;p2070"/>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864" name="Google Shape;18864;p207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865" name="Google Shape;18865;p207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1917.xml><?xml version="1.0" encoding="utf-8"?>
<p:sldLayout xmlns:a="http://schemas.openxmlformats.org/drawingml/2006/main" xmlns:r="http://schemas.openxmlformats.org/officeDocument/2006/relationships" xmlns:p="http://schemas.openxmlformats.org/presentationml/2006/main" matchingName="End">
  <p:cSld name="1_End 2">
    <p:spTree>
      <p:nvGrpSpPr>
        <p:cNvPr id="1" name="Shape 18866"/>
        <p:cNvGrpSpPr/>
        <p:nvPr/>
      </p:nvGrpSpPr>
      <p:grpSpPr>
        <a:xfrm>
          <a:off x="0" y="0"/>
          <a:ext cx="0" cy="0"/>
          <a:chOff x="0" y="0"/>
          <a:chExt cx="0" cy="0"/>
        </a:xfrm>
      </p:grpSpPr>
      <p:grpSp>
        <p:nvGrpSpPr>
          <p:cNvPr id="18867" name="Google Shape;18867;p2071"/>
          <p:cNvGrpSpPr/>
          <p:nvPr/>
        </p:nvGrpSpPr>
        <p:grpSpPr>
          <a:xfrm>
            <a:off x="0" y="0"/>
            <a:ext cx="18288000" cy="3223245"/>
            <a:chOff x="0" y="0"/>
            <a:chExt cx="12192000" cy="2148830"/>
          </a:xfrm>
        </p:grpSpPr>
        <p:sp>
          <p:nvSpPr>
            <p:cNvPr id="18868" name="Google Shape;18868;p2071"/>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8869" name="Google Shape;18869;p2071"/>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sp>
        <p:nvSpPr>
          <p:cNvPr id="18870" name="Google Shape;18870;p2071"/>
          <p:cNvSpPr/>
          <p:nvPr/>
        </p:nvSpPr>
        <p:spPr>
          <a:xfrm>
            <a:off x="1353552" y="2276546"/>
            <a:ext cx="16934448" cy="5733911"/>
          </a:xfrm>
          <a:prstGeom prst="rect">
            <a:avLst/>
          </a:prstGeom>
          <a:solidFill>
            <a:schemeClr val="lt2"/>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8871" name="Google Shape;18871;p2071"/>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2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872" name="Google Shape;18872;p2071"/>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8873" name="Google Shape;18873;p2071"/>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18874" name="Google Shape;18874;p2071"/>
          <p:cNvSpPr>
            <a:spLocks noGrp="1"/>
          </p:cNvSpPr>
          <p:nvPr>
            <p:ph type="pic" idx="2"/>
          </p:nvPr>
        </p:nvSpPr>
        <p:spPr>
          <a:xfrm>
            <a:off x="10678026" y="350873"/>
            <a:ext cx="7609974" cy="8915400"/>
          </a:xfrm>
          <a:prstGeom prst="rect">
            <a:avLst/>
          </a:prstGeom>
          <a:noFill/>
          <a:ln>
            <a:noFill/>
          </a:ln>
        </p:spPr>
      </p:sp>
    </p:spTree>
  </p:cSld>
  <p:clrMapOvr>
    <a:masterClrMapping/>
  </p:clrMapOvr>
</p:sldLayout>
</file>

<file path=ppt/slideLayouts/slideLayout1918.xml><?xml version="1.0" encoding="utf-8"?>
<p:sldLayout xmlns:a="http://schemas.openxmlformats.org/drawingml/2006/main" xmlns:r="http://schemas.openxmlformats.org/officeDocument/2006/relationships" xmlns:p="http://schemas.openxmlformats.org/presentationml/2006/main" matchingName="Blank">
  <p:cSld name="1_Blank">
    <p:spTree>
      <p:nvGrpSpPr>
        <p:cNvPr id="1" name="Shape 18875"/>
        <p:cNvGrpSpPr/>
        <p:nvPr/>
      </p:nvGrpSpPr>
      <p:grpSpPr>
        <a:xfrm>
          <a:off x="0" y="0"/>
          <a:ext cx="0" cy="0"/>
          <a:chOff x="0" y="0"/>
          <a:chExt cx="0" cy="0"/>
        </a:xfrm>
      </p:grpSpPr>
      <p:sp>
        <p:nvSpPr>
          <p:cNvPr id="18876" name="Google Shape;18876;p207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877" name="Google Shape;18877;p207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878" name="Google Shape;18878;p207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grpSp>
        <p:nvGrpSpPr>
          <p:cNvPr id="18879" name="Google Shape;18879;p2072"/>
          <p:cNvGrpSpPr/>
          <p:nvPr/>
        </p:nvGrpSpPr>
        <p:grpSpPr>
          <a:xfrm>
            <a:off x="10787314" y="2"/>
            <a:ext cx="7500689" cy="2138988"/>
            <a:chOff x="7191542" y="1"/>
            <a:chExt cx="5000459" cy="1425992"/>
          </a:xfrm>
        </p:grpSpPr>
        <p:pic>
          <p:nvPicPr>
            <p:cNvPr id="18880" name="Google Shape;18880;p207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881" name="Google Shape;18881;p2072"/>
            <p:cNvGrpSpPr/>
            <p:nvPr/>
          </p:nvGrpSpPr>
          <p:grpSpPr>
            <a:xfrm>
              <a:off x="7191542" y="1"/>
              <a:ext cx="5000459" cy="1425992"/>
              <a:chOff x="7186272" y="0"/>
              <a:chExt cx="5005729" cy="1427495"/>
            </a:xfrm>
          </p:grpSpPr>
          <p:sp>
            <p:nvSpPr>
              <p:cNvPr id="18882" name="Google Shape;18882;p207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8883" name="Google Shape;18883;p207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Tree>
  </p:cSld>
  <p:clrMapOvr>
    <a:masterClrMapping/>
  </p:clrMapOvr>
</p:sldLayout>
</file>

<file path=ppt/slideLayouts/slideLayout1919.xml><?xml version="1.0" encoding="utf-8"?>
<p:sldLayout xmlns:a="http://schemas.openxmlformats.org/drawingml/2006/main" xmlns:r="http://schemas.openxmlformats.org/officeDocument/2006/relationships" xmlns:p="http://schemas.openxmlformats.org/presentationml/2006/main" matchingName="Cover">
  <p:cSld name="1_Cover 4">
    <p:spTree>
      <p:nvGrpSpPr>
        <p:cNvPr id="1" name="Shape 18884"/>
        <p:cNvGrpSpPr/>
        <p:nvPr/>
      </p:nvGrpSpPr>
      <p:grpSpPr>
        <a:xfrm>
          <a:off x="0" y="0"/>
          <a:ext cx="0" cy="0"/>
          <a:chOff x="0" y="0"/>
          <a:chExt cx="0" cy="0"/>
        </a:xfrm>
      </p:grpSpPr>
      <p:sp>
        <p:nvSpPr>
          <p:cNvPr id="18885" name="Google Shape;18885;p2073"/>
          <p:cNvSpPr/>
          <p:nvPr/>
        </p:nvSpPr>
        <p:spPr>
          <a:xfrm>
            <a:off x="1353552" y="1941620"/>
            <a:ext cx="16934448" cy="5733911"/>
          </a:xfrm>
          <a:prstGeom prst="rect">
            <a:avLst/>
          </a:prstGeom>
          <a:solidFill>
            <a:schemeClr val="lt2"/>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8886" name="Google Shape;18886;p2073"/>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887" name="Google Shape;18887;p2073"/>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18888" name="Google Shape;18888;p2073"/>
          <p:cNvSpPr>
            <a:spLocks noGrp="1"/>
          </p:cNvSpPr>
          <p:nvPr>
            <p:ph type="pic" idx="2"/>
          </p:nvPr>
        </p:nvSpPr>
        <p:spPr>
          <a:xfrm>
            <a:off x="10678026" y="350873"/>
            <a:ext cx="7609974" cy="8915400"/>
          </a:xfrm>
          <a:prstGeom prst="rect">
            <a:avLst/>
          </a:prstGeom>
          <a:noFill/>
          <a:ln>
            <a:noFill/>
          </a:ln>
        </p:spPr>
      </p:sp>
      <p:grpSp>
        <p:nvGrpSpPr>
          <p:cNvPr id="18889" name="Google Shape;18889;p2073"/>
          <p:cNvGrpSpPr/>
          <p:nvPr/>
        </p:nvGrpSpPr>
        <p:grpSpPr>
          <a:xfrm>
            <a:off x="0" y="7530523"/>
            <a:ext cx="18288000" cy="2756480"/>
            <a:chOff x="0" y="5020348"/>
            <a:chExt cx="12192000" cy="1837653"/>
          </a:xfrm>
        </p:grpSpPr>
        <p:sp>
          <p:nvSpPr>
            <p:cNvPr id="18890" name="Google Shape;18890;p2073"/>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8891" name="Google Shape;18891;p2073"/>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18892" name="Google Shape;18892;p2073"/>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1920.xml><?xml version="1.0" encoding="utf-8"?>
<p:sldLayout xmlns:a="http://schemas.openxmlformats.org/drawingml/2006/main" xmlns:r="http://schemas.openxmlformats.org/officeDocument/2006/relationships" xmlns:p="http://schemas.openxmlformats.org/presentationml/2006/main" matchingName="Divider">
  <p:cSld name="1_Divider 4">
    <p:bg>
      <p:bgPr>
        <a:solidFill>
          <a:schemeClr val="lt2"/>
        </a:solidFill>
        <a:effectLst/>
      </p:bgPr>
    </p:bg>
    <p:spTree>
      <p:nvGrpSpPr>
        <p:cNvPr id="1" name="Shape 18893"/>
        <p:cNvGrpSpPr/>
        <p:nvPr/>
      </p:nvGrpSpPr>
      <p:grpSpPr>
        <a:xfrm>
          <a:off x="0" y="0"/>
          <a:ext cx="0" cy="0"/>
          <a:chOff x="0" y="0"/>
          <a:chExt cx="0" cy="0"/>
        </a:xfrm>
      </p:grpSpPr>
      <p:grpSp>
        <p:nvGrpSpPr>
          <p:cNvPr id="18894" name="Google Shape;18894;p2074"/>
          <p:cNvGrpSpPr/>
          <p:nvPr/>
        </p:nvGrpSpPr>
        <p:grpSpPr>
          <a:xfrm>
            <a:off x="0" y="7530521"/>
            <a:ext cx="18288000" cy="2756480"/>
            <a:chOff x="0" y="5020347"/>
            <a:chExt cx="12192000" cy="1837653"/>
          </a:xfrm>
        </p:grpSpPr>
        <p:sp>
          <p:nvSpPr>
            <p:cNvPr id="18895" name="Google Shape;18895;p2074"/>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8896" name="Google Shape;18896;p2074"/>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8897" name="Google Shape;18897;p2074"/>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18898" name="Google Shape;18898;p2074"/>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8899" name="Google Shape;18899;p2074"/>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900" name="Google Shape;18900;p2074"/>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cSld>
  <p:clrMapOvr>
    <a:masterClrMapping/>
  </p:clrMapOvr>
</p:sldLayout>
</file>

<file path=ppt/slideLayouts/slideLayout1921.xml><?xml version="1.0" encoding="utf-8"?>
<p:sldLayout xmlns:a="http://schemas.openxmlformats.org/drawingml/2006/main" xmlns:r="http://schemas.openxmlformats.org/officeDocument/2006/relationships" xmlns:p="http://schemas.openxmlformats.org/presentationml/2006/main" matchingName="Quotation">
  <p:cSld name="1_Quotation 5">
    <p:spTree>
      <p:nvGrpSpPr>
        <p:cNvPr id="1" name="Shape 18901"/>
        <p:cNvGrpSpPr/>
        <p:nvPr/>
      </p:nvGrpSpPr>
      <p:grpSpPr>
        <a:xfrm>
          <a:off x="0" y="0"/>
          <a:ext cx="0" cy="0"/>
          <a:chOff x="0" y="0"/>
          <a:chExt cx="0" cy="0"/>
        </a:xfrm>
      </p:grpSpPr>
      <p:sp>
        <p:nvSpPr>
          <p:cNvPr id="18902" name="Google Shape;18902;p2075"/>
          <p:cNvSpPr/>
          <p:nvPr/>
        </p:nvSpPr>
        <p:spPr>
          <a:xfrm>
            <a:off x="2141035" y="2081804"/>
            <a:ext cx="15232565" cy="5260404"/>
          </a:xfrm>
          <a:prstGeom prst="rect">
            <a:avLst/>
          </a:prstGeom>
          <a:solidFill>
            <a:schemeClr val="lt2"/>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8903" name="Google Shape;18903;p2075"/>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904" name="Google Shape;18904;p2075"/>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905" name="Google Shape;18905;p2075"/>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906" name="Google Shape;18906;p207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907" name="Google Shape;18907;p207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grpSp>
        <p:nvGrpSpPr>
          <p:cNvPr id="18908" name="Google Shape;18908;p2075"/>
          <p:cNvGrpSpPr/>
          <p:nvPr/>
        </p:nvGrpSpPr>
        <p:grpSpPr>
          <a:xfrm>
            <a:off x="10787314" y="2"/>
            <a:ext cx="7500689" cy="2138988"/>
            <a:chOff x="7191542" y="1"/>
            <a:chExt cx="5000459" cy="1425992"/>
          </a:xfrm>
        </p:grpSpPr>
        <p:pic>
          <p:nvPicPr>
            <p:cNvPr id="18909" name="Google Shape;18909;p207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910" name="Google Shape;18910;p2075"/>
            <p:cNvGrpSpPr/>
            <p:nvPr/>
          </p:nvGrpSpPr>
          <p:grpSpPr>
            <a:xfrm>
              <a:off x="7191542" y="1"/>
              <a:ext cx="5000459" cy="1425992"/>
              <a:chOff x="7186272" y="0"/>
              <a:chExt cx="5005729" cy="1427495"/>
            </a:xfrm>
          </p:grpSpPr>
          <p:sp>
            <p:nvSpPr>
              <p:cNvPr id="18911" name="Google Shape;18911;p207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8912" name="Google Shape;18912;p207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pic>
        <p:nvPicPr>
          <p:cNvPr id="18913" name="Google Shape;18913;p2075" descr="Open quotation mark with solid fill"/>
          <p:cNvPicPr preferRelativeResize="0"/>
          <p:nvPr/>
        </p:nvPicPr>
        <p:blipFill rotWithShape="1">
          <a:blip r:embed="rId3">
            <a:alphaModFix/>
          </a:blip>
          <a:srcRect/>
          <a:stretch/>
        </p:blipFill>
        <p:spPr>
          <a:xfrm>
            <a:off x="167268" y="204787"/>
            <a:ext cx="3055143" cy="3055143"/>
          </a:xfrm>
          <a:prstGeom prst="rect">
            <a:avLst/>
          </a:prstGeom>
          <a:noFill/>
          <a:ln>
            <a:noFill/>
          </a:ln>
        </p:spPr>
      </p:pic>
    </p:spTree>
  </p:cSld>
  <p:clrMapOvr>
    <a:masterClrMapping/>
  </p:clrMapOvr>
</p:sldLayout>
</file>

<file path=ppt/slideLayouts/slideLayout1922.xml><?xml version="1.0" encoding="utf-8"?>
<p:sldLayout xmlns:a="http://schemas.openxmlformats.org/drawingml/2006/main" xmlns:r="http://schemas.openxmlformats.org/officeDocument/2006/relationships" xmlns:p="http://schemas.openxmlformats.org/presentationml/2006/main" matchingName="Title and Content">
  <p:cSld name="1_Title and Content 4">
    <p:spTree>
      <p:nvGrpSpPr>
        <p:cNvPr id="1" name="Shape 18914"/>
        <p:cNvGrpSpPr/>
        <p:nvPr/>
      </p:nvGrpSpPr>
      <p:grpSpPr>
        <a:xfrm>
          <a:off x="0" y="0"/>
          <a:ext cx="0" cy="0"/>
          <a:chOff x="0" y="0"/>
          <a:chExt cx="0" cy="0"/>
        </a:xfrm>
      </p:grpSpPr>
      <p:grpSp>
        <p:nvGrpSpPr>
          <p:cNvPr id="18915" name="Google Shape;18915;p2076"/>
          <p:cNvGrpSpPr/>
          <p:nvPr/>
        </p:nvGrpSpPr>
        <p:grpSpPr>
          <a:xfrm>
            <a:off x="10787314" y="2"/>
            <a:ext cx="7500689" cy="2138988"/>
            <a:chOff x="7191542" y="1"/>
            <a:chExt cx="5000459" cy="1425992"/>
          </a:xfrm>
        </p:grpSpPr>
        <p:pic>
          <p:nvPicPr>
            <p:cNvPr id="18916" name="Google Shape;18916;p207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917" name="Google Shape;18917;p2076"/>
            <p:cNvGrpSpPr/>
            <p:nvPr/>
          </p:nvGrpSpPr>
          <p:grpSpPr>
            <a:xfrm>
              <a:off x="7191542" y="1"/>
              <a:ext cx="5000459" cy="1425992"/>
              <a:chOff x="7186272" y="0"/>
              <a:chExt cx="5005729" cy="1427495"/>
            </a:xfrm>
          </p:grpSpPr>
          <p:sp>
            <p:nvSpPr>
              <p:cNvPr id="18918" name="Google Shape;18918;p207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8919" name="Google Shape;18919;p207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18920" name="Google Shape;18920;p2076"/>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921" name="Google Shape;18921;p2076"/>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922" name="Google Shape;18922;p207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923" name="Google Shape;18923;p207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924" name="Google Shape;18924;p207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1923.xml><?xml version="1.0" encoding="utf-8"?>
<p:sldLayout xmlns:a="http://schemas.openxmlformats.org/drawingml/2006/main" xmlns:r="http://schemas.openxmlformats.org/officeDocument/2006/relationships" xmlns:p="http://schemas.openxmlformats.org/presentationml/2006/main" matchingName="Two Content">
  <p:cSld name="1_Two Content 4">
    <p:spTree>
      <p:nvGrpSpPr>
        <p:cNvPr id="1" name="Shape 18925"/>
        <p:cNvGrpSpPr/>
        <p:nvPr/>
      </p:nvGrpSpPr>
      <p:grpSpPr>
        <a:xfrm>
          <a:off x="0" y="0"/>
          <a:ext cx="0" cy="0"/>
          <a:chOff x="0" y="0"/>
          <a:chExt cx="0" cy="0"/>
        </a:xfrm>
      </p:grpSpPr>
      <p:sp>
        <p:nvSpPr>
          <p:cNvPr id="18926" name="Google Shape;18926;p2077"/>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927" name="Google Shape;18927;p2077"/>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8928" name="Google Shape;18928;p2077"/>
          <p:cNvGrpSpPr/>
          <p:nvPr/>
        </p:nvGrpSpPr>
        <p:grpSpPr>
          <a:xfrm>
            <a:off x="10787314" y="2"/>
            <a:ext cx="7500689" cy="2138988"/>
            <a:chOff x="7191542" y="1"/>
            <a:chExt cx="5000459" cy="1425992"/>
          </a:xfrm>
        </p:grpSpPr>
        <p:pic>
          <p:nvPicPr>
            <p:cNvPr id="18929" name="Google Shape;18929;p207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930" name="Google Shape;18930;p2077"/>
            <p:cNvGrpSpPr/>
            <p:nvPr/>
          </p:nvGrpSpPr>
          <p:grpSpPr>
            <a:xfrm>
              <a:off x="7191542" y="1"/>
              <a:ext cx="5000459" cy="1425992"/>
              <a:chOff x="7186272" y="0"/>
              <a:chExt cx="5005729" cy="1427495"/>
            </a:xfrm>
          </p:grpSpPr>
          <p:sp>
            <p:nvSpPr>
              <p:cNvPr id="18931" name="Google Shape;18931;p207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8932" name="Google Shape;18932;p207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18933" name="Google Shape;18933;p2077"/>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934" name="Google Shape;18934;p2077"/>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935" name="Google Shape;18935;p207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936" name="Google Shape;18936;p207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1924.xml><?xml version="1.0" encoding="utf-8"?>
<p:sldLayout xmlns:a="http://schemas.openxmlformats.org/drawingml/2006/main" xmlns:r="http://schemas.openxmlformats.org/officeDocument/2006/relationships" xmlns:p="http://schemas.openxmlformats.org/presentationml/2006/main" matchingName="Comparison">
  <p:cSld name="1_Comparison 4">
    <p:spTree>
      <p:nvGrpSpPr>
        <p:cNvPr id="1" name="Shape 18937"/>
        <p:cNvGrpSpPr/>
        <p:nvPr/>
      </p:nvGrpSpPr>
      <p:grpSpPr>
        <a:xfrm>
          <a:off x="0" y="0"/>
          <a:ext cx="0" cy="0"/>
          <a:chOff x="0" y="0"/>
          <a:chExt cx="0" cy="0"/>
        </a:xfrm>
      </p:grpSpPr>
      <p:grpSp>
        <p:nvGrpSpPr>
          <p:cNvPr id="18938" name="Google Shape;18938;p2078"/>
          <p:cNvGrpSpPr/>
          <p:nvPr/>
        </p:nvGrpSpPr>
        <p:grpSpPr>
          <a:xfrm>
            <a:off x="10787314" y="2"/>
            <a:ext cx="7500689" cy="2138988"/>
            <a:chOff x="7191542" y="1"/>
            <a:chExt cx="5000459" cy="1425992"/>
          </a:xfrm>
        </p:grpSpPr>
        <p:pic>
          <p:nvPicPr>
            <p:cNvPr id="18939" name="Google Shape;18939;p207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940" name="Google Shape;18940;p2078"/>
            <p:cNvGrpSpPr/>
            <p:nvPr/>
          </p:nvGrpSpPr>
          <p:grpSpPr>
            <a:xfrm>
              <a:off x="7191542" y="1"/>
              <a:ext cx="5000459" cy="1425992"/>
              <a:chOff x="7186272" y="0"/>
              <a:chExt cx="5005729" cy="1427495"/>
            </a:xfrm>
          </p:grpSpPr>
          <p:sp>
            <p:nvSpPr>
              <p:cNvPr id="18941" name="Google Shape;18941;p207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8942" name="Google Shape;18942;p207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18943" name="Google Shape;18943;p2078"/>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944" name="Google Shape;18944;p2078"/>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2000"/>
              <a:buNone/>
              <a:defRPr sz="3000" b="1"/>
            </a:lvl2pPr>
            <a:lvl3pPr marL="1371600" lvl="2" indent="-228600" algn="l">
              <a:lnSpc>
                <a:spcPct val="100000"/>
              </a:lnSpc>
              <a:spcBef>
                <a:spcPts val="1500"/>
              </a:spcBef>
              <a:spcAft>
                <a:spcPts val="0"/>
              </a:spcAft>
              <a:buSzPts val="1800"/>
              <a:buNone/>
              <a:defRPr sz="2700" b="1"/>
            </a:lvl3pPr>
            <a:lvl4pPr marL="1828800" lvl="3" indent="-228600" algn="l">
              <a:lnSpc>
                <a:spcPct val="100000"/>
              </a:lnSpc>
              <a:spcBef>
                <a:spcPts val="1500"/>
              </a:spcBef>
              <a:spcAft>
                <a:spcPts val="0"/>
              </a:spcAft>
              <a:buSzPts val="1600"/>
              <a:buNone/>
              <a:defRPr sz="2400" b="1"/>
            </a:lvl4pPr>
            <a:lvl5pPr marL="2286000" lvl="4" indent="-228600" algn="l">
              <a:lnSpc>
                <a:spcPct val="100000"/>
              </a:lnSpc>
              <a:spcBef>
                <a:spcPts val="1500"/>
              </a:spcBef>
              <a:spcAft>
                <a:spcPts val="0"/>
              </a:spcAft>
              <a:buSzPts val="1600"/>
              <a:buNone/>
              <a:defRPr sz="2400" b="1"/>
            </a:lvl5pPr>
            <a:lvl6pPr marL="2743200" lvl="5" indent="-228600" algn="l">
              <a:lnSpc>
                <a:spcPct val="90000"/>
              </a:lnSpc>
              <a:spcBef>
                <a:spcPts val="1500"/>
              </a:spcBef>
              <a:spcAft>
                <a:spcPts val="0"/>
              </a:spcAft>
              <a:buClr>
                <a:schemeClr val="dk1"/>
              </a:buClr>
              <a:buSzPts val="1600"/>
              <a:buNone/>
              <a:defRPr sz="2400" b="1"/>
            </a:lvl6pPr>
            <a:lvl7pPr marL="3200400" lvl="6" indent="-228600" algn="l">
              <a:lnSpc>
                <a:spcPct val="90000"/>
              </a:lnSpc>
              <a:spcBef>
                <a:spcPts val="750"/>
              </a:spcBef>
              <a:spcAft>
                <a:spcPts val="0"/>
              </a:spcAft>
              <a:buClr>
                <a:schemeClr val="dk1"/>
              </a:buClr>
              <a:buSzPts val="1600"/>
              <a:buNone/>
              <a:defRPr sz="2400" b="1"/>
            </a:lvl7pPr>
            <a:lvl8pPr marL="3657600" lvl="7" indent="-228600" algn="l">
              <a:lnSpc>
                <a:spcPct val="90000"/>
              </a:lnSpc>
              <a:spcBef>
                <a:spcPts val="750"/>
              </a:spcBef>
              <a:spcAft>
                <a:spcPts val="0"/>
              </a:spcAft>
              <a:buClr>
                <a:schemeClr val="dk1"/>
              </a:buClr>
              <a:buSzPts val="1600"/>
              <a:buNone/>
              <a:defRPr sz="2400" b="1"/>
            </a:lvl8pPr>
            <a:lvl9pPr marL="4114800" lvl="8" indent="-228600" algn="l">
              <a:lnSpc>
                <a:spcPct val="90000"/>
              </a:lnSpc>
              <a:spcBef>
                <a:spcPts val="750"/>
              </a:spcBef>
              <a:spcAft>
                <a:spcPts val="0"/>
              </a:spcAft>
              <a:buClr>
                <a:schemeClr val="dk1"/>
              </a:buClr>
              <a:buSzPts val="1600"/>
              <a:buNone/>
              <a:defRPr sz="2400" b="1"/>
            </a:lvl9pPr>
          </a:lstStyle>
          <a:p>
            <a:endParaRPr/>
          </a:p>
        </p:txBody>
      </p:sp>
      <p:sp>
        <p:nvSpPr>
          <p:cNvPr id="18945" name="Google Shape;18945;p2078"/>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355600" algn="l">
              <a:lnSpc>
                <a:spcPct val="100000"/>
              </a:lnSpc>
              <a:spcBef>
                <a:spcPts val="1500"/>
              </a:spcBef>
              <a:spcAft>
                <a:spcPts val="0"/>
              </a:spcAft>
              <a:buSzPts val="2000"/>
              <a:buChar char="•"/>
              <a:defRPr sz="3000"/>
            </a:lvl1pPr>
            <a:lvl2pPr marL="914400" lvl="1" indent="-342900" algn="l">
              <a:lnSpc>
                <a:spcPct val="100000"/>
              </a:lnSpc>
              <a:spcBef>
                <a:spcPts val="1500"/>
              </a:spcBef>
              <a:spcAft>
                <a:spcPts val="0"/>
              </a:spcAft>
              <a:buSzPts val="1800"/>
              <a:buChar char="•"/>
              <a:defRPr sz="2700"/>
            </a:lvl2pPr>
            <a:lvl3pPr marL="1371600" lvl="2" indent="-330200" algn="l">
              <a:lnSpc>
                <a:spcPct val="100000"/>
              </a:lnSpc>
              <a:spcBef>
                <a:spcPts val="1500"/>
              </a:spcBef>
              <a:spcAft>
                <a:spcPts val="0"/>
              </a:spcAft>
              <a:buSzPts val="1600"/>
              <a:buChar char="•"/>
              <a:defRPr sz="2400"/>
            </a:lvl3pPr>
            <a:lvl4pPr marL="1828800" lvl="3" indent="-317500" algn="l">
              <a:lnSpc>
                <a:spcPct val="100000"/>
              </a:lnSpc>
              <a:spcBef>
                <a:spcPts val="1500"/>
              </a:spcBef>
              <a:spcAft>
                <a:spcPts val="0"/>
              </a:spcAft>
              <a:buSzPts val="1400"/>
              <a:buChar char="•"/>
              <a:defRPr sz="2100"/>
            </a:lvl4pPr>
            <a:lvl5pPr marL="2286000" lvl="4" indent="-317500" algn="l">
              <a:lnSpc>
                <a:spcPct val="100000"/>
              </a:lnSpc>
              <a:spcBef>
                <a:spcPts val="1500"/>
              </a:spcBef>
              <a:spcAft>
                <a:spcPts val="0"/>
              </a:spcAft>
              <a:buSzPts val="14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946" name="Google Shape;18946;p2078"/>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2000"/>
              <a:buNone/>
              <a:defRPr sz="3000" b="1"/>
            </a:lvl2pPr>
            <a:lvl3pPr marL="1371600" lvl="2" indent="-228600" algn="l">
              <a:lnSpc>
                <a:spcPct val="100000"/>
              </a:lnSpc>
              <a:spcBef>
                <a:spcPts val="1500"/>
              </a:spcBef>
              <a:spcAft>
                <a:spcPts val="0"/>
              </a:spcAft>
              <a:buSzPts val="1800"/>
              <a:buNone/>
              <a:defRPr sz="2700" b="1"/>
            </a:lvl3pPr>
            <a:lvl4pPr marL="1828800" lvl="3" indent="-228600" algn="l">
              <a:lnSpc>
                <a:spcPct val="100000"/>
              </a:lnSpc>
              <a:spcBef>
                <a:spcPts val="1500"/>
              </a:spcBef>
              <a:spcAft>
                <a:spcPts val="0"/>
              </a:spcAft>
              <a:buSzPts val="1600"/>
              <a:buNone/>
              <a:defRPr sz="2400" b="1"/>
            </a:lvl4pPr>
            <a:lvl5pPr marL="2286000" lvl="4" indent="-228600" algn="l">
              <a:lnSpc>
                <a:spcPct val="100000"/>
              </a:lnSpc>
              <a:spcBef>
                <a:spcPts val="1500"/>
              </a:spcBef>
              <a:spcAft>
                <a:spcPts val="0"/>
              </a:spcAft>
              <a:buSzPts val="1600"/>
              <a:buNone/>
              <a:defRPr sz="2400" b="1"/>
            </a:lvl5pPr>
            <a:lvl6pPr marL="2743200" lvl="5" indent="-228600" algn="l">
              <a:lnSpc>
                <a:spcPct val="90000"/>
              </a:lnSpc>
              <a:spcBef>
                <a:spcPts val="1500"/>
              </a:spcBef>
              <a:spcAft>
                <a:spcPts val="0"/>
              </a:spcAft>
              <a:buClr>
                <a:schemeClr val="dk1"/>
              </a:buClr>
              <a:buSzPts val="1600"/>
              <a:buNone/>
              <a:defRPr sz="2400" b="1"/>
            </a:lvl6pPr>
            <a:lvl7pPr marL="3200400" lvl="6" indent="-228600" algn="l">
              <a:lnSpc>
                <a:spcPct val="90000"/>
              </a:lnSpc>
              <a:spcBef>
                <a:spcPts val="750"/>
              </a:spcBef>
              <a:spcAft>
                <a:spcPts val="0"/>
              </a:spcAft>
              <a:buClr>
                <a:schemeClr val="dk1"/>
              </a:buClr>
              <a:buSzPts val="1600"/>
              <a:buNone/>
              <a:defRPr sz="2400" b="1"/>
            </a:lvl7pPr>
            <a:lvl8pPr marL="3657600" lvl="7" indent="-228600" algn="l">
              <a:lnSpc>
                <a:spcPct val="90000"/>
              </a:lnSpc>
              <a:spcBef>
                <a:spcPts val="750"/>
              </a:spcBef>
              <a:spcAft>
                <a:spcPts val="0"/>
              </a:spcAft>
              <a:buClr>
                <a:schemeClr val="dk1"/>
              </a:buClr>
              <a:buSzPts val="1600"/>
              <a:buNone/>
              <a:defRPr sz="2400" b="1"/>
            </a:lvl8pPr>
            <a:lvl9pPr marL="4114800" lvl="8" indent="-228600" algn="l">
              <a:lnSpc>
                <a:spcPct val="90000"/>
              </a:lnSpc>
              <a:spcBef>
                <a:spcPts val="750"/>
              </a:spcBef>
              <a:spcAft>
                <a:spcPts val="0"/>
              </a:spcAft>
              <a:buClr>
                <a:schemeClr val="dk1"/>
              </a:buClr>
              <a:buSzPts val="1600"/>
              <a:buNone/>
              <a:defRPr sz="2400" b="1"/>
            </a:lvl9pPr>
          </a:lstStyle>
          <a:p>
            <a:endParaRPr/>
          </a:p>
        </p:txBody>
      </p:sp>
      <p:sp>
        <p:nvSpPr>
          <p:cNvPr id="18947" name="Google Shape;18947;p2078"/>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355600" algn="l">
              <a:lnSpc>
                <a:spcPct val="100000"/>
              </a:lnSpc>
              <a:spcBef>
                <a:spcPts val="1500"/>
              </a:spcBef>
              <a:spcAft>
                <a:spcPts val="0"/>
              </a:spcAft>
              <a:buSzPts val="2000"/>
              <a:buChar char="•"/>
              <a:defRPr sz="3000"/>
            </a:lvl1pPr>
            <a:lvl2pPr marL="914400" lvl="1" indent="-342900" algn="l">
              <a:lnSpc>
                <a:spcPct val="100000"/>
              </a:lnSpc>
              <a:spcBef>
                <a:spcPts val="1500"/>
              </a:spcBef>
              <a:spcAft>
                <a:spcPts val="0"/>
              </a:spcAft>
              <a:buSzPts val="1800"/>
              <a:buChar char="•"/>
              <a:defRPr sz="2700"/>
            </a:lvl2pPr>
            <a:lvl3pPr marL="1371600" lvl="2" indent="-330200" algn="l">
              <a:lnSpc>
                <a:spcPct val="100000"/>
              </a:lnSpc>
              <a:spcBef>
                <a:spcPts val="1500"/>
              </a:spcBef>
              <a:spcAft>
                <a:spcPts val="0"/>
              </a:spcAft>
              <a:buSzPts val="1600"/>
              <a:buChar char="•"/>
              <a:defRPr sz="2400"/>
            </a:lvl3pPr>
            <a:lvl4pPr marL="1828800" lvl="3" indent="-317500" algn="l">
              <a:lnSpc>
                <a:spcPct val="100000"/>
              </a:lnSpc>
              <a:spcBef>
                <a:spcPts val="1500"/>
              </a:spcBef>
              <a:spcAft>
                <a:spcPts val="0"/>
              </a:spcAft>
              <a:buSzPts val="1400"/>
              <a:buChar char="•"/>
              <a:defRPr sz="2100"/>
            </a:lvl4pPr>
            <a:lvl5pPr marL="2286000" lvl="4" indent="-317500" algn="l">
              <a:lnSpc>
                <a:spcPct val="100000"/>
              </a:lnSpc>
              <a:spcBef>
                <a:spcPts val="1500"/>
              </a:spcBef>
              <a:spcAft>
                <a:spcPts val="0"/>
              </a:spcAft>
              <a:buSzPts val="14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948" name="Google Shape;18948;p2078"/>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949" name="Google Shape;18949;p207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950" name="Google Shape;18950;p207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1925.xml><?xml version="1.0" encoding="utf-8"?>
<p:sldLayout xmlns:a="http://schemas.openxmlformats.org/drawingml/2006/main" xmlns:r="http://schemas.openxmlformats.org/officeDocument/2006/relationships" xmlns:p="http://schemas.openxmlformats.org/presentationml/2006/main" matchingName="Photo Slide">
  <p:cSld name="1_Photo Slide 3">
    <p:spTree>
      <p:nvGrpSpPr>
        <p:cNvPr id="1" name="Shape 18951"/>
        <p:cNvGrpSpPr/>
        <p:nvPr/>
      </p:nvGrpSpPr>
      <p:grpSpPr>
        <a:xfrm>
          <a:off x="0" y="0"/>
          <a:ext cx="0" cy="0"/>
          <a:chOff x="0" y="0"/>
          <a:chExt cx="0" cy="0"/>
        </a:xfrm>
      </p:grpSpPr>
      <p:sp>
        <p:nvSpPr>
          <p:cNvPr id="18952" name="Google Shape;18952;p2079"/>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24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8953" name="Google Shape;18953;p2079"/>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8954" name="Google Shape;18954;p2079"/>
          <p:cNvGrpSpPr/>
          <p:nvPr/>
        </p:nvGrpSpPr>
        <p:grpSpPr>
          <a:xfrm>
            <a:off x="0" y="8069140"/>
            <a:ext cx="4211052" cy="1130837"/>
            <a:chOff x="0" y="5379426"/>
            <a:chExt cx="2807368" cy="753891"/>
          </a:xfrm>
        </p:grpSpPr>
        <p:sp>
          <p:nvSpPr>
            <p:cNvPr id="18955" name="Google Shape;18955;p2079"/>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8956" name="Google Shape;18956;p2079"/>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grpSp>
      <p:sp>
        <p:nvSpPr>
          <p:cNvPr id="18957" name="Google Shape;18957;p2079"/>
          <p:cNvSpPr>
            <a:spLocks noGrp="1"/>
          </p:cNvSpPr>
          <p:nvPr>
            <p:ph type="pic" idx="2"/>
          </p:nvPr>
        </p:nvSpPr>
        <p:spPr>
          <a:xfrm>
            <a:off x="4211052" y="685803"/>
            <a:ext cx="13373100" cy="8915397"/>
          </a:xfrm>
          <a:prstGeom prst="rect">
            <a:avLst/>
          </a:prstGeom>
          <a:noFill/>
          <a:ln>
            <a:noFill/>
          </a:ln>
        </p:spPr>
      </p:sp>
      <p:pic>
        <p:nvPicPr>
          <p:cNvPr id="18958" name="Google Shape;18958;p2079"/>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cSld>
  <p:clrMapOvr>
    <a:masterClrMapping/>
  </p:clrMapOvr>
</p:sldLayout>
</file>

<file path=ppt/slideLayouts/slideLayout1926.xml><?xml version="1.0" encoding="utf-8"?>
<p:sldLayout xmlns:a="http://schemas.openxmlformats.org/drawingml/2006/main" xmlns:r="http://schemas.openxmlformats.org/officeDocument/2006/relationships" xmlns:p="http://schemas.openxmlformats.org/presentationml/2006/main" matchingName="End">
  <p:cSld name="1_End 3">
    <p:spTree>
      <p:nvGrpSpPr>
        <p:cNvPr id="1" name="Shape 18959"/>
        <p:cNvGrpSpPr/>
        <p:nvPr/>
      </p:nvGrpSpPr>
      <p:grpSpPr>
        <a:xfrm>
          <a:off x="0" y="0"/>
          <a:ext cx="0" cy="0"/>
          <a:chOff x="0" y="0"/>
          <a:chExt cx="0" cy="0"/>
        </a:xfrm>
      </p:grpSpPr>
      <p:grpSp>
        <p:nvGrpSpPr>
          <p:cNvPr id="18960" name="Google Shape;18960;p2080"/>
          <p:cNvGrpSpPr/>
          <p:nvPr/>
        </p:nvGrpSpPr>
        <p:grpSpPr>
          <a:xfrm>
            <a:off x="0" y="0"/>
            <a:ext cx="18288000" cy="3223245"/>
            <a:chOff x="0" y="0"/>
            <a:chExt cx="12192000" cy="2148830"/>
          </a:xfrm>
        </p:grpSpPr>
        <p:sp>
          <p:nvSpPr>
            <p:cNvPr id="18961" name="Google Shape;18961;p2080"/>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8962" name="Google Shape;18962;p2080"/>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sp>
        <p:nvSpPr>
          <p:cNvPr id="18963" name="Google Shape;18963;p2080"/>
          <p:cNvSpPr/>
          <p:nvPr/>
        </p:nvSpPr>
        <p:spPr>
          <a:xfrm>
            <a:off x="1353552" y="2276546"/>
            <a:ext cx="16934448" cy="5733911"/>
          </a:xfrm>
          <a:prstGeom prst="rect">
            <a:avLst/>
          </a:prstGeom>
          <a:solidFill>
            <a:schemeClr val="lt2"/>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8964" name="Google Shape;18964;p2080"/>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2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965" name="Google Shape;18965;p2080"/>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8966" name="Google Shape;18966;p2080"/>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18967" name="Google Shape;18967;p2080"/>
          <p:cNvSpPr>
            <a:spLocks noGrp="1"/>
          </p:cNvSpPr>
          <p:nvPr>
            <p:ph type="pic" idx="2"/>
          </p:nvPr>
        </p:nvSpPr>
        <p:spPr>
          <a:xfrm>
            <a:off x="10678026" y="350873"/>
            <a:ext cx="7609974" cy="8915400"/>
          </a:xfrm>
          <a:prstGeom prst="rect">
            <a:avLst/>
          </a:prstGeom>
          <a:noFill/>
          <a:ln>
            <a:noFill/>
          </a:ln>
        </p:spPr>
      </p:sp>
    </p:spTree>
  </p:cSld>
  <p:clrMapOvr>
    <a:masterClrMapping/>
  </p:clrMapOvr>
</p:sldLayout>
</file>

<file path=ppt/slideLayouts/slideLayout1927.xml><?xml version="1.0" encoding="utf-8"?>
<p:sldLayout xmlns:a="http://schemas.openxmlformats.org/drawingml/2006/main" xmlns:r="http://schemas.openxmlformats.org/officeDocument/2006/relationships" xmlns:p="http://schemas.openxmlformats.org/presentationml/2006/main" matchingName="Blank">
  <p:cSld name="1_Blank 2">
    <p:spTree>
      <p:nvGrpSpPr>
        <p:cNvPr id="1" name="Shape 18968"/>
        <p:cNvGrpSpPr/>
        <p:nvPr/>
      </p:nvGrpSpPr>
      <p:grpSpPr>
        <a:xfrm>
          <a:off x="0" y="0"/>
          <a:ext cx="0" cy="0"/>
          <a:chOff x="0" y="0"/>
          <a:chExt cx="0" cy="0"/>
        </a:xfrm>
      </p:grpSpPr>
      <p:sp>
        <p:nvSpPr>
          <p:cNvPr id="18969" name="Google Shape;18969;p2081"/>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970" name="Google Shape;18970;p208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971" name="Google Shape;18971;p208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grpSp>
        <p:nvGrpSpPr>
          <p:cNvPr id="18972" name="Google Shape;18972;p2081"/>
          <p:cNvGrpSpPr/>
          <p:nvPr/>
        </p:nvGrpSpPr>
        <p:grpSpPr>
          <a:xfrm>
            <a:off x="10787314" y="2"/>
            <a:ext cx="7500689" cy="2138988"/>
            <a:chOff x="7191542" y="1"/>
            <a:chExt cx="5000459" cy="1425992"/>
          </a:xfrm>
        </p:grpSpPr>
        <p:pic>
          <p:nvPicPr>
            <p:cNvPr id="18973" name="Google Shape;18973;p208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974" name="Google Shape;18974;p2081"/>
            <p:cNvGrpSpPr/>
            <p:nvPr/>
          </p:nvGrpSpPr>
          <p:grpSpPr>
            <a:xfrm>
              <a:off x="7191542" y="1"/>
              <a:ext cx="5000459" cy="1425992"/>
              <a:chOff x="7186272" y="0"/>
              <a:chExt cx="5005729" cy="1427495"/>
            </a:xfrm>
          </p:grpSpPr>
          <p:sp>
            <p:nvSpPr>
              <p:cNvPr id="18975" name="Google Shape;18975;p208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8976" name="Google Shape;18976;p208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Tree>
  </p:cSld>
  <p:clrMapOvr>
    <a:masterClrMapping/>
  </p:clrMapOvr>
</p:sldLayout>
</file>

<file path=ppt/slideLayouts/slideLayout1928.xml><?xml version="1.0" encoding="utf-8"?>
<p:sldLayout xmlns:a="http://schemas.openxmlformats.org/drawingml/2006/main" xmlns:r="http://schemas.openxmlformats.org/officeDocument/2006/relationships" xmlns:p="http://schemas.openxmlformats.org/presentationml/2006/main" matchingName="Title Only">
  <p:cSld name="1_Title Only 3">
    <p:spTree>
      <p:nvGrpSpPr>
        <p:cNvPr id="1" name="Shape 18977"/>
        <p:cNvGrpSpPr/>
        <p:nvPr/>
      </p:nvGrpSpPr>
      <p:grpSpPr>
        <a:xfrm>
          <a:off x="0" y="0"/>
          <a:ext cx="0" cy="0"/>
          <a:chOff x="0" y="0"/>
          <a:chExt cx="0" cy="0"/>
        </a:xfrm>
      </p:grpSpPr>
      <p:grpSp>
        <p:nvGrpSpPr>
          <p:cNvPr id="18978" name="Google Shape;18978;p2082"/>
          <p:cNvGrpSpPr/>
          <p:nvPr/>
        </p:nvGrpSpPr>
        <p:grpSpPr>
          <a:xfrm>
            <a:off x="10787314" y="2"/>
            <a:ext cx="7500689" cy="2138988"/>
            <a:chOff x="7191542" y="1"/>
            <a:chExt cx="5000459" cy="1425992"/>
          </a:xfrm>
        </p:grpSpPr>
        <p:pic>
          <p:nvPicPr>
            <p:cNvPr id="18979" name="Google Shape;18979;p208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980" name="Google Shape;18980;p2082"/>
            <p:cNvGrpSpPr/>
            <p:nvPr/>
          </p:nvGrpSpPr>
          <p:grpSpPr>
            <a:xfrm>
              <a:off x="7191542" y="1"/>
              <a:ext cx="5000459" cy="1425992"/>
              <a:chOff x="7186272" y="0"/>
              <a:chExt cx="5005729" cy="1427495"/>
            </a:xfrm>
          </p:grpSpPr>
          <p:sp>
            <p:nvSpPr>
              <p:cNvPr id="18981" name="Google Shape;18981;p208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8982" name="Google Shape;18982;p208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18983" name="Google Shape;18983;p2082"/>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984" name="Google Shape;18984;p208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985" name="Google Shape;18985;p208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986" name="Google Shape;18986;p208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1929.xml><?xml version="1.0" encoding="utf-8"?>
<p:sldLayout xmlns:a="http://schemas.openxmlformats.org/drawingml/2006/main" xmlns:r="http://schemas.openxmlformats.org/officeDocument/2006/relationships" xmlns:p="http://schemas.openxmlformats.org/presentationml/2006/main" matchingName="Cover B">
  <p:cSld name="Cover B">
    <p:spTree>
      <p:nvGrpSpPr>
        <p:cNvPr id="1" name="Shape 18987"/>
        <p:cNvGrpSpPr/>
        <p:nvPr/>
      </p:nvGrpSpPr>
      <p:grpSpPr>
        <a:xfrm>
          <a:off x="0" y="0"/>
          <a:ext cx="0" cy="0"/>
          <a:chOff x="0" y="0"/>
          <a:chExt cx="0" cy="0"/>
        </a:xfrm>
      </p:grpSpPr>
      <p:sp>
        <p:nvSpPr>
          <p:cNvPr id="18988" name="Google Shape;18988;p2083"/>
          <p:cNvSpPr txBox="1">
            <a:spLocks noGrp="1"/>
          </p:cNvSpPr>
          <p:nvPr>
            <p:ph type="ctrTitle"/>
          </p:nvPr>
        </p:nvSpPr>
        <p:spPr>
          <a:xfrm>
            <a:off x="770023" y="3950301"/>
            <a:ext cx="7791650" cy="358140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989" name="Google Shape;18989;p2083"/>
          <p:cNvSpPr txBox="1">
            <a:spLocks noGrp="1"/>
          </p:cNvSpPr>
          <p:nvPr>
            <p:ph type="subTitle" idx="1"/>
          </p:nvPr>
        </p:nvSpPr>
        <p:spPr>
          <a:xfrm>
            <a:off x="770023" y="8100488"/>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grpSp>
        <p:nvGrpSpPr>
          <p:cNvPr id="18990" name="Google Shape;18990;p2083"/>
          <p:cNvGrpSpPr/>
          <p:nvPr/>
        </p:nvGrpSpPr>
        <p:grpSpPr>
          <a:xfrm flipH="1">
            <a:off x="-1" y="2"/>
            <a:ext cx="9628088" cy="2264733"/>
            <a:chOff x="7522541" y="1"/>
            <a:chExt cx="4669459" cy="1098357"/>
          </a:xfrm>
        </p:grpSpPr>
        <p:sp>
          <p:nvSpPr>
            <p:cNvPr id="18991" name="Google Shape;18991;p2083"/>
            <p:cNvSpPr/>
            <p:nvPr/>
          </p:nvSpPr>
          <p:spPr>
            <a:xfrm>
              <a:off x="7522541" y="1"/>
              <a:ext cx="4669459" cy="1098357"/>
            </a:xfrm>
            <a:custGeom>
              <a:avLst/>
              <a:gdLst/>
              <a:ahLst/>
              <a:cxnLst/>
              <a:rect l="l" t="t" r="r" b="b"/>
              <a:pathLst>
                <a:path w="4669459" h="1098357" extrusionOk="0">
                  <a:moveTo>
                    <a:pt x="0" y="0"/>
                  </a:moveTo>
                  <a:lnTo>
                    <a:pt x="393099" y="0"/>
                  </a:lnTo>
                  <a:lnTo>
                    <a:pt x="485580" y="28411"/>
                  </a:lnTo>
                  <a:cubicBezTo>
                    <a:pt x="1068094" y="214503"/>
                    <a:pt x="1643165" y="412971"/>
                    <a:pt x="2241464" y="572540"/>
                  </a:cubicBezTo>
                  <a:cubicBezTo>
                    <a:pt x="3009808" y="777487"/>
                    <a:pt x="3848273" y="856360"/>
                    <a:pt x="4645823" y="731027"/>
                  </a:cubicBezTo>
                  <a:lnTo>
                    <a:pt x="4669459" y="726784"/>
                  </a:lnTo>
                  <a:lnTo>
                    <a:pt x="4669459" y="1079503"/>
                  </a:lnTo>
                  <a:lnTo>
                    <a:pt x="4627787" y="1083679"/>
                  </a:lnTo>
                  <a:cubicBezTo>
                    <a:pt x="3105555" y="1189027"/>
                    <a:pt x="1909512" y="709765"/>
                    <a:pt x="568062" y="207626"/>
                  </a:cubicBezTo>
                  <a:close/>
                </a:path>
              </a:pathLst>
            </a:custGeom>
            <a:gradFill>
              <a:gsLst>
                <a:gs pos="0">
                  <a:srgbClr val="EF4114"/>
                </a:gs>
                <a:gs pos="4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8992" name="Google Shape;18992;p2083"/>
            <p:cNvSpPr/>
            <p:nvPr/>
          </p:nvSpPr>
          <p:spPr>
            <a:xfrm>
              <a:off x="7649481" y="1"/>
              <a:ext cx="4542519" cy="983565"/>
            </a:xfrm>
            <a:custGeom>
              <a:avLst/>
              <a:gdLst/>
              <a:ahLst/>
              <a:cxnLst/>
              <a:rect l="l" t="t" r="r" b="b"/>
              <a:pathLst>
                <a:path w="4542519" h="983565" extrusionOk="0">
                  <a:moveTo>
                    <a:pt x="0" y="0"/>
                  </a:moveTo>
                  <a:lnTo>
                    <a:pt x="4542519" y="0"/>
                  </a:lnTo>
                  <a:lnTo>
                    <a:pt x="4542519" y="957397"/>
                  </a:lnTo>
                  <a:lnTo>
                    <a:pt x="4542518" y="957403"/>
                  </a:lnTo>
                  <a:lnTo>
                    <a:pt x="4510552" y="961138"/>
                  </a:lnTo>
                  <a:cubicBezTo>
                    <a:pt x="2991282" y="1091409"/>
                    <a:pt x="1788278" y="632191"/>
                    <a:pt x="439600" y="15251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pic>
        <p:nvPicPr>
          <p:cNvPr id="18993" name="Google Shape;18993;p2083"/>
          <p:cNvPicPr preferRelativeResize="0"/>
          <p:nvPr/>
        </p:nvPicPr>
        <p:blipFill rotWithShape="1">
          <a:blip r:embed="rId2">
            <a:alphaModFix/>
          </a:blip>
          <a:srcRect/>
          <a:stretch/>
        </p:blipFill>
        <p:spPr>
          <a:xfrm>
            <a:off x="770022" y="204788"/>
            <a:ext cx="2917809" cy="1319961"/>
          </a:xfrm>
          <a:prstGeom prst="rect">
            <a:avLst/>
          </a:prstGeom>
          <a:noFill/>
          <a:ln>
            <a:noFill/>
          </a:ln>
        </p:spPr>
      </p:pic>
    </p:spTree>
  </p:cSld>
  <p:clrMapOvr>
    <a:masterClrMapping/>
  </p:clrMapOvr>
</p:sldLayout>
</file>

<file path=ppt/slideLayouts/slideLayout1930.xml><?xml version="1.0" encoding="utf-8"?>
<p:sldLayout xmlns:a="http://schemas.openxmlformats.org/drawingml/2006/main" xmlns:r="http://schemas.openxmlformats.org/officeDocument/2006/relationships" xmlns:p="http://schemas.openxmlformats.org/presentationml/2006/main" matchingName="Quotation">
  <p:cSld name="1_Quotation 6">
    <p:spTree>
      <p:nvGrpSpPr>
        <p:cNvPr id="1" name="Shape 18994"/>
        <p:cNvGrpSpPr/>
        <p:nvPr/>
      </p:nvGrpSpPr>
      <p:grpSpPr>
        <a:xfrm>
          <a:off x="0" y="0"/>
          <a:ext cx="0" cy="0"/>
          <a:chOff x="0" y="0"/>
          <a:chExt cx="0" cy="0"/>
        </a:xfrm>
      </p:grpSpPr>
      <p:sp>
        <p:nvSpPr>
          <p:cNvPr id="18995" name="Google Shape;18995;p2084"/>
          <p:cNvSpPr/>
          <p:nvPr/>
        </p:nvSpPr>
        <p:spPr>
          <a:xfrm>
            <a:off x="2141035" y="2081804"/>
            <a:ext cx="15232565" cy="5260404"/>
          </a:xfrm>
          <a:prstGeom prst="rect">
            <a:avLst/>
          </a:prstGeom>
          <a:solidFill>
            <a:schemeClr val="lt2"/>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8996" name="Google Shape;18996;p2084"/>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997" name="Google Shape;18997;p2084"/>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8998" name="Google Shape;18998;p2084"/>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8999" name="Google Shape;18999;p208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000" name="Google Shape;19000;p208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grpSp>
        <p:nvGrpSpPr>
          <p:cNvPr id="19001" name="Google Shape;19001;p2084"/>
          <p:cNvGrpSpPr/>
          <p:nvPr/>
        </p:nvGrpSpPr>
        <p:grpSpPr>
          <a:xfrm>
            <a:off x="10787314" y="2"/>
            <a:ext cx="7500689" cy="2138988"/>
            <a:chOff x="7191542" y="1"/>
            <a:chExt cx="5000459" cy="1425992"/>
          </a:xfrm>
        </p:grpSpPr>
        <p:pic>
          <p:nvPicPr>
            <p:cNvPr id="19002" name="Google Shape;19002;p208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003" name="Google Shape;19003;p2084"/>
            <p:cNvGrpSpPr/>
            <p:nvPr/>
          </p:nvGrpSpPr>
          <p:grpSpPr>
            <a:xfrm>
              <a:off x="7191542" y="1"/>
              <a:ext cx="5000459" cy="1425992"/>
              <a:chOff x="7186272" y="0"/>
              <a:chExt cx="5005729" cy="1427495"/>
            </a:xfrm>
          </p:grpSpPr>
          <p:sp>
            <p:nvSpPr>
              <p:cNvPr id="19004" name="Google Shape;19004;p208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9005" name="Google Shape;19005;p208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pic>
        <p:nvPicPr>
          <p:cNvPr id="19006" name="Google Shape;19006;p2084" descr="Open quotation mark with solid fill"/>
          <p:cNvPicPr preferRelativeResize="0"/>
          <p:nvPr/>
        </p:nvPicPr>
        <p:blipFill rotWithShape="1">
          <a:blip r:embed="rId3">
            <a:alphaModFix/>
          </a:blip>
          <a:srcRect/>
          <a:stretch/>
        </p:blipFill>
        <p:spPr>
          <a:xfrm>
            <a:off x="167268" y="204787"/>
            <a:ext cx="3055143" cy="3055143"/>
          </a:xfrm>
          <a:prstGeom prst="rect">
            <a:avLst/>
          </a:prstGeom>
          <a:noFill/>
          <a:ln>
            <a:noFill/>
          </a:ln>
        </p:spPr>
      </p:pic>
    </p:spTree>
  </p:cSld>
  <p:clrMapOvr>
    <a:masterClrMapping/>
  </p:clrMapOvr>
</p:sldLayout>
</file>

<file path=ppt/slideLayouts/slideLayout1931.xml><?xml version="1.0" encoding="utf-8"?>
<p:sldLayout xmlns:a="http://schemas.openxmlformats.org/drawingml/2006/main" xmlns:r="http://schemas.openxmlformats.org/officeDocument/2006/relationships" xmlns:p="http://schemas.openxmlformats.org/presentationml/2006/main" matchingName="3_Quotation">
  <p:cSld name="3_Quotation">
    <p:spTree>
      <p:nvGrpSpPr>
        <p:cNvPr id="1" name="Shape 19007"/>
        <p:cNvGrpSpPr/>
        <p:nvPr/>
      </p:nvGrpSpPr>
      <p:grpSpPr>
        <a:xfrm>
          <a:off x="0" y="0"/>
          <a:ext cx="0" cy="0"/>
          <a:chOff x="0" y="0"/>
          <a:chExt cx="0" cy="0"/>
        </a:xfrm>
      </p:grpSpPr>
      <p:sp>
        <p:nvSpPr>
          <p:cNvPr id="19008" name="Google Shape;19008;p2085"/>
          <p:cNvSpPr/>
          <p:nvPr/>
        </p:nvSpPr>
        <p:spPr>
          <a:xfrm>
            <a:off x="2141035" y="2081804"/>
            <a:ext cx="15232565" cy="5260404"/>
          </a:xfrm>
          <a:prstGeom prst="rect">
            <a:avLst/>
          </a:prstGeom>
          <a:solidFill>
            <a:schemeClr val="lt2"/>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9009" name="Google Shape;19009;p2085"/>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010" name="Google Shape;19010;p2085"/>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011" name="Google Shape;19011;p2085"/>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9012" name="Google Shape;19012;p208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013" name="Google Shape;19013;p208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grpSp>
        <p:nvGrpSpPr>
          <p:cNvPr id="19014" name="Google Shape;19014;p2085"/>
          <p:cNvGrpSpPr/>
          <p:nvPr/>
        </p:nvGrpSpPr>
        <p:grpSpPr>
          <a:xfrm>
            <a:off x="10787314" y="2"/>
            <a:ext cx="7500689" cy="2138988"/>
            <a:chOff x="7191542" y="1"/>
            <a:chExt cx="5000459" cy="1425992"/>
          </a:xfrm>
        </p:grpSpPr>
        <p:pic>
          <p:nvPicPr>
            <p:cNvPr id="19015" name="Google Shape;19015;p208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016" name="Google Shape;19016;p2085"/>
            <p:cNvGrpSpPr/>
            <p:nvPr/>
          </p:nvGrpSpPr>
          <p:grpSpPr>
            <a:xfrm>
              <a:off x="7191542" y="1"/>
              <a:ext cx="5000459" cy="1425992"/>
              <a:chOff x="7186272" y="0"/>
              <a:chExt cx="5005729" cy="1427495"/>
            </a:xfrm>
          </p:grpSpPr>
          <p:sp>
            <p:nvSpPr>
              <p:cNvPr id="19017" name="Google Shape;19017;p208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9018" name="Google Shape;19018;p208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pic>
        <p:nvPicPr>
          <p:cNvPr id="19019" name="Google Shape;19019;p2085" descr="Open quotation mark with solid fill"/>
          <p:cNvPicPr preferRelativeResize="0"/>
          <p:nvPr/>
        </p:nvPicPr>
        <p:blipFill rotWithShape="1">
          <a:blip r:embed="rId3">
            <a:alphaModFix/>
          </a:blip>
          <a:srcRect/>
          <a:stretch/>
        </p:blipFill>
        <p:spPr>
          <a:xfrm>
            <a:off x="167268" y="204787"/>
            <a:ext cx="3055143" cy="3055143"/>
          </a:xfrm>
          <a:prstGeom prst="rect">
            <a:avLst/>
          </a:prstGeom>
          <a:noFill/>
          <a:ln>
            <a:noFill/>
          </a:ln>
        </p:spPr>
      </p:pic>
    </p:spTree>
  </p:cSld>
  <p:clrMapOvr>
    <a:masterClrMapping/>
  </p:clrMapOvr>
</p:sldLayout>
</file>

<file path=ppt/slideLayouts/slideLayout1932.xml><?xml version="1.0" encoding="utf-8"?>
<p:sldLayout xmlns:a="http://schemas.openxmlformats.org/drawingml/2006/main" xmlns:r="http://schemas.openxmlformats.org/officeDocument/2006/relationships" xmlns:p="http://schemas.openxmlformats.org/presentationml/2006/main" matchingName="Quotation">
  <p:cSld name="1_Quotation 7">
    <p:spTree>
      <p:nvGrpSpPr>
        <p:cNvPr id="1" name="Shape 19020"/>
        <p:cNvGrpSpPr/>
        <p:nvPr/>
      </p:nvGrpSpPr>
      <p:grpSpPr>
        <a:xfrm>
          <a:off x="0" y="0"/>
          <a:ext cx="0" cy="0"/>
          <a:chOff x="0" y="0"/>
          <a:chExt cx="0" cy="0"/>
        </a:xfrm>
      </p:grpSpPr>
      <p:sp>
        <p:nvSpPr>
          <p:cNvPr id="19021" name="Google Shape;19021;p2086"/>
          <p:cNvSpPr/>
          <p:nvPr/>
        </p:nvSpPr>
        <p:spPr>
          <a:xfrm>
            <a:off x="2141035" y="2081804"/>
            <a:ext cx="15232565" cy="5260404"/>
          </a:xfrm>
          <a:prstGeom prst="rect">
            <a:avLst/>
          </a:prstGeom>
          <a:solidFill>
            <a:schemeClr val="lt2"/>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9022" name="Google Shape;19022;p2086"/>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023" name="Google Shape;19023;p2086"/>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024" name="Google Shape;19024;p208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9025" name="Google Shape;19025;p208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026" name="Google Shape;19026;p208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grpSp>
        <p:nvGrpSpPr>
          <p:cNvPr id="19027" name="Google Shape;19027;p2086"/>
          <p:cNvGrpSpPr/>
          <p:nvPr/>
        </p:nvGrpSpPr>
        <p:grpSpPr>
          <a:xfrm>
            <a:off x="10787314" y="2"/>
            <a:ext cx="7500689" cy="2138988"/>
            <a:chOff x="7191542" y="1"/>
            <a:chExt cx="5000459" cy="1425992"/>
          </a:xfrm>
        </p:grpSpPr>
        <p:pic>
          <p:nvPicPr>
            <p:cNvPr id="19028" name="Google Shape;19028;p208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029" name="Google Shape;19029;p2086"/>
            <p:cNvGrpSpPr/>
            <p:nvPr/>
          </p:nvGrpSpPr>
          <p:grpSpPr>
            <a:xfrm>
              <a:off x="7191542" y="1"/>
              <a:ext cx="5000459" cy="1425992"/>
              <a:chOff x="7186272" y="0"/>
              <a:chExt cx="5005729" cy="1427495"/>
            </a:xfrm>
          </p:grpSpPr>
          <p:sp>
            <p:nvSpPr>
              <p:cNvPr id="19030" name="Google Shape;19030;p208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9031" name="Google Shape;19031;p208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pic>
        <p:nvPicPr>
          <p:cNvPr id="19032" name="Google Shape;19032;p2086" descr="Open quotation mark with solid fill"/>
          <p:cNvPicPr preferRelativeResize="0"/>
          <p:nvPr/>
        </p:nvPicPr>
        <p:blipFill rotWithShape="1">
          <a:blip r:embed="rId3">
            <a:alphaModFix/>
          </a:blip>
          <a:srcRect/>
          <a:stretch/>
        </p:blipFill>
        <p:spPr>
          <a:xfrm>
            <a:off x="167268" y="204787"/>
            <a:ext cx="3055143" cy="3055143"/>
          </a:xfrm>
          <a:prstGeom prst="rect">
            <a:avLst/>
          </a:prstGeom>
          <a:noFill/>
          <a:ln>
            <a:noFill/>
          </a:ln>
        </p:spPr>
      </p:pic>
    </p:spTree>
  </p:cSld>
  <p:clrMapOvr>
    <a:masterClrMapping/>
  </p:clrMapOvr>
</p:sldLayout>
</file>

<file path=ppt/slideLayouts/slideLayout1933.xml><?xml version="1.0" encoding="utf-8"?>
<p:sldLayout xmlns:a="http://schemas.openxmlformats.org/drawingml/2006/main" xmlns:r="http://schemas.openxmlformats.org/officeDocument/2006/relationships" xmlns:p="http://schemas.openxmlformats.org/presentationml/2006/main" showMasterSp="0" matchingName="Title Slide">
  <p:cSld name="Title Slide">
    <p:bg>
      <p:bgPr>
        <a:solidFill>
          <a:schemeClr val="lt1"/>
        </a:solidFill>
        <a:effectLst/>
      </p:bgPr>
    </p:bg>
    <p:spTree>
      <p:nvGrpSpPr>
        <p:cNvPr id="1" name="Shape 19033"/>
        <p:cNvGrpSpPr/>
        <p:nvPr/>
      </p:nvGrpSpPr>
      <p:grpSpPr>
        <a:xfrm>
          <a:off x="0" y="0"/>
          <a:ext cx="0" cy="0"/>
          <a:chOff x="0" y="0"/>
          <a:chExt cx="0" cy="0"/>
        </a:xfrm>
      </p:grpSpPr>
      <p:sp>
        <p:nvSpPr>
          <p:cNvPr id="19034" name="Google Shape;19034;p2087"/>
          <p:cNvSpPr/>
          <p:nvPr/>
        </p:nvSpPr>
        <p:spPr>
          <a:xfrm>
            <a:off x="0" y="0"/>
            <a:ext cx="18288000" cy="10287000"/>
          </a:xfrm>
          <a:custGeom>
            <a:avLst/>
            <a:gdLst/>
            <a:ahLst/>
            <a:cxnLst/>
            <a:rect l="l" t="t" r="r" b="b"/>
            <a:pathLst>
              <a:path w="12192000" h="6858000" extrusionOk="0">
                <a:moveTo>
                  <a:pt x="12192000" y="0"/>
                </a:moveTo>
                <a:lnTo>
                  <a:pt x="0" y="0"/>
                </a:lnTo>
                <a:lnTo>
                  <a:pt x="0" y="6858000"/>
                </a:lnTo>
                <a:lnTo>
                  <a:pt x="12192000" y="6858000"/>
                </a:lnTo>
                <a:lnTo>
                  <a:pt x="12192000" y="0"/>
                </a:lnTo>
                <a:close/>
              </a:path>
            </a:pathLst>
          </a:custGeom>
          <a:solidFill>
            <a:srgbClr val="F3F6F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9035" name="Google Shape;19035;p2087"/>
          <p:cNvSpPr/>
          <p:nvPr/>
        </p:nvSpPr>
        <p:spPr>
          <a:xfrm>
            <a:off x="4" y="7651274"/>
            <a:ext cx="10667048" cy="2636520"/>
          </a:xfrm>
          <a:custGeom>
            <a:avLst/>
            <a:gdLst/>
            <a:ahLst/>
            <a:cxnLst/>
            <a:rect l="l" t="t" r="r" b="b"/>
            <a:pathLst>
              <a:path w="7111365" h="1757679" extrusionOk="0">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pic>
        <p:nvPicPr>
          <p:cNvPr id="19036" name="Google Shape;19036;p2087"/>
          <p:cNvPicPr preferRelativeResize="0"/>
          <p:nvPr/>
        </p:nvPicPr>
        <p:blipFill rotWithShape="1">
          <a:blip r:embed="rId2">
            <a:alphaModFix/>
          </a:blip>
          <a:srcRect/>
          <a:stretch/>
        </p:blipFill>
        <p:spPr>
          <a:xfrm>
            <a:off x="0" y="7562849"/>
            <a:ext cx="18288000" cy="2724150"/>
          </a:xfrm>
          <a:prstGeom prst="rect">
            <a:avLst/>
          </a:prstGeom>
          <a:noFill/>
          <a:ln>
            <a:noFill/>
          </a:ln>
        </p:spPr>
      </p:pic>
      <p:sp>
        <p:nvSpPr>
          <p:cNvPr id="19037" name="Google Shape;19037;p2087"/>
          <p:cNvSpPr/>
          <p:nvPr/>
        </p:nvSpPr>
        <p:spPr>
          <a:xfrm>
            <a:off x="2" y="7530083"/>
            <a:ext cx="18288000" cy="2757488"/>
          </a:xfrm>
          <a:custGeom>
            <a:avLst/>
            <a:gdLst/>
            <a:ahLst/>
            <a:cxnLst/>
            <a:rect l="l" t="t" r="r" b="b"/>
            <a:pathLst>
              <a:path w="12192000" h="1838325" extrusionOk="0">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pic>
        <p:nvPicPr>
          <p:cNvPr id="19038" name="Google Shape;19038;p2087"/>
          <p:cNvPicPr preferRelativeResize="0"/>
          <p:nvPr/>
        </p:nvPicPr>
        <p:blipFill rotWithShape="1">
          <a:blip r:embed="rId3">
            <a:alphaModFix/>
          </a:blip>
          <a:srcRect/>
          <a:stretch/>
        </p:blipFill>
        <p:spPr>
          <a:xfrm>
            <a:off x="470935" y="8346185"/>
            <a:ext cx="3038075" cy="1367027"/>
          </a:xfrm>
          <a:prstGeom prst="rect">
            <a:avLst/>
          </a:prstGeom>
          <a:noFill/>
          <a:ln>
            <a:noFill/>
          </a:ln>
        </p:spPr>
      </p:pic>
      <p:sp>
        <p:nvSpPr>
          <p:cNvPr id="19039" name="Google Shape;19039;p2087"/>
          <p:cNvSpPr/>
          <p:nvPr/>
        </p:nvSpPr>
        <p:spPr>
          <a:xfrm>
            <a:off x="2280284" y="4218813"/>
            <a:ext cx="3429000" cy="0"/>
          </a:xfrm>
          <a:custGeom>
            <a:avLst/>
            <a:gdLst/>
            <a:ahLst/>
            <a:cxnLst/>
            <a:rect l="l" t="t" r="r" b="b"/>
            <a:pathLst>
              <a:path w="2286000" h="120000" extrusionOk="0">
                <a:moveTo>
                  <a:pt x="0" y="0"/>
                </a:moveTo>
                <a:lnTo>
                  <a:pt x="2286000" y="0"/>
                </a:lnTo>
              </a:path>
            </a:pathLst>
          </a:custGeom>
          <a:noFill/>
          <a:ln w="32000" cap="flat" cmpd="sng">
            <a:solidFill>
              <a:srgbClr val="F58366"/>
            </a:solidFill>
            <a:prstDash val="solid"/>
            <a:round/>
            <a:headEnd type="none" w="sm" len="sm"/>
            <a:tailEnd type="none" w="sm" len="sm"/>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9040" name="Google Shape;19040;p2087"/>
          <p:cNvSpPr txBox="1">
            <a:spLocks noGrp="1"/>
          </p:cNvSpPr>
          <p:nvPr>
            <p:ph type="ctrTitle"/>
          </p:nvPr>
        </p:nvSpPr>
        <p:spPr>
          <a:xfrm>
            <a:off x="707535" y="894411"/>
            <a:ext cx="16872927" cy="553998"/>
          </a:xfrm>
          <a:prstGeom prst="rect">
            <a:avLst/>
          </a:prstGeom>
          <a:noFill/>
          <a:ln>
            <a:noFill/>
          </a:ln>
        </p:spPr>
        <p:txBody>
          <a:bodyPr spcFirstLastPara="1" wrap="square" lIns="0" tIns="0" rIns="0" bIns="0" anchor="ctr" anchorCtr="0">
            <a:spAutoFit/>
          </a:bodyPr>
          <a:lstStyle>
            <a:lvl1pPr lvl="0" algn="l">
              <a:lnSpc>
                <a:spcPct val="100000"/>
              </a:lnSpc>
              <a:spcBef>
                <a:spcPts val="0"/>
              </a:spcBef>
              <a:spcAft>
                <a:spcPts val="0"/>
              </a:spcAft>
              <a:buClr>
                <a:schemeClr val="dk1"/>
              </a:buClr>
              <a:buSzPts val="3600"/>
              <a:buFont typeface="Calibri"/>
              <a:buNone/>
              <a:defRPr b="0" i="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041" name="Google Shape;19041;p2087"/>
          <p:cNvSpPr txBox="1">
            <a:spLocks noGrp="1"/>
          </p:cNvSpPr>
          <p:nvPr>
            <p:ph type="subTitle" idx="1"/>
          </p:nvPr>
        </p:nvSpPr>
        <p:spPr>
          <a:xfrm>
            <a:off x="2743200" y="5760720"/>
            <a:ext cx="12801600" cy="561692"/>
          </a:xfrm>
          <a:prstGeom prst="rect">
            <a:avLst/>
          </a:prstGeom>
          <a:noFill/>
          <a:ln>
            <a:noFill/>
          </a:ln>
        </p:spPr>
        <p:txBody>
          <a:bodyPr spcFirstLastPara="1" wrap="square" lIns="0" tIns="0" rIns="0" bIns="0" anchor="t" anchorCtr="0">
            <a:spAutoFit/>
          </a:bodyPr>
          <a:lstStyle>
            <a:lvl1pPr lvl="0" algn="l">
              <a:lnSpc>
                <a:spcPct val="100000"/>
              </a:lnSpc>
              <a:spcBef>
                <a:spcPts val="1500"/>
              </a:spcBef>
              <a:spcAft>
                <a:spcPts val="0"/>
              </a:spcAft>
              <a:buSzPts val="2400"/>
              <a:buChar char="•"/>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19042" name="Google Shape;19042;p2087"/>
          <p:cNvSpPr txBox="1">
            <a:spLocks noGrp="1"/>
          </p:cNvSpPr>
          <p:nvPr>
            <p:ph type="ftr" idx="11"/>
          </p:nvPr>
        </p:nvSpPr>
        <p:spPr>
          <a:xfrm>
            <a:off x="914400" y="9534526"/>
            <a:ext cx="6172200" cy="547688"/>
          </a:xfrm>
          <a:prstGeom prst="rect">
            <a:avLst/>
          </a:prstGeom>
          <a:noFill/>
          <a:ln>
            <a:noFill/>
          </a:ln>
        </p:spPr>
        <p:txBody>
          <a:bodyPr spcFirstLastPara="1" wrap="square" lIns="0" tIns="0" rIns="0" bIns="0" anchor="ctr" anchorCtr="0">
            <a:noAutofit/>
          </a:bodyPr>
          <a:lstStyle>
            <a:lvl1pPr lvl="0" algn="ctr">
              <a:lnSpc>
                <a:spcPct val="100000"/>
              </a:lnSpc>
              <a:spcBef>
                <a:spcPts val="0"/>
              </a:spcBef>
              <a:spcAft>
                <a:spcPts val="0"/>
              </a:spcAft>
              <a:buClr>
                <a:srgbClr val="919497"/>
              </a:buClr>
              <a:buSzPts val="1400"/>
              <a:buFont typeface="Calibri"/>
              <a:buNone/>
              <a:defRPr>
                <a:solidFill>
                  <a:srgbClr val="919497"/>
                </a:solidFill>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
        <p:nvSpPr>
          <p:cNvPr id="19043" name="Google Shape;19043;p2087"/>
          <p:cNvSpPr txBox="1">
            <a:spLocks noGrp="1"/>
          </p:cNvSpPr>
          <p:nvPr>
            <p:ph type="dt" idx="10"/>
          </p:nvPr>
        </p:nvSpPr>
        <p:spPr>
          <a:xfrm>
            <a:off x="0" y="0"/>
            <a:ext cx="4500000" cy="4500000"/>
          </a:xfrm>
          <a:prstGeom prst="rect">
            <a:avLst/>
          </a:prstGeom>
          <a:noFill/>
          <a:ln>
            <a:noFill/>
          </a:ln>
        </p:spPr>
        <p:txBody>
          <a:bodyPr spcFirstLastPara="1" wrap="square" lIns="0" tIns="0" rIns="0" bIns="0" anchor="t" anchorCtr="0">
            <a:noAutofit/>
          </a:bodyPr>
          <a:lstStyle>
            <a:lvl1pPr marR="0" lvl="0" algn="l" rtl="0">
              <a:lnSpc>
                <a:spcPct val="100000"/>
              </a:lnSpc>
              <a:spcBef>
                <a:spcPts val="0"/>
              </a:spcBef>
              <a:spcAft>
                <a:spcPts val="0"/>
              </a:spcAft>
              <a:buClr>
                <a:srgbClr val="919497"/>
              </a:buClr>
              <a:buSzPts val="1400"/>
              <a:buFont typeface="Calibri"/>
              <a:buNone/>
              <a:defRPr sz="2700" b="0" i="0" u="none" strike="noStrike" cap="none">
                <a:solidFill>
                  <a:srgbClr val="919497"/>
                </a:solidFill>
                <a:latin typeface="Calibri"/>
                <a:ea typeface="Calibri"/>
                <a:cs typeface="Calibri"/>
                <a:sym typeface="Calibri"/>
              </a:defRPr>
            </a:lvl1pPr>
            <a:lvl2pPr marR="0" lvl="1"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9pPr>
          </a:lstStyle>
          <a:p>
            <a:endParaRPr/>
          </a:p>
        </p:txBody>
      </p:sp>
      <p:sp>
        <p:nvSpPr>
          <p:cNvPr id="19044" name="Google Shape;19044;p2087"/>
          <p:cNvSpPr txBox="1">
            <a:spLocks noGrp="1"/>
          </p:cNvSpPr>
          <p:nvPr>
            <p:ph type="sldNum" idx="12"/>
          </p:nvPr>
        </p:nvSpPr>
        <p:spPr>
          <a:xfrm>
            <a:off x="13258800" y="9534526"/>
            <a:ext cx="4114800" cy="547688"/>
          </a:xfrm>
          <a:prstGeom prst="rect">
            <a:avLst/>
          </a:prstGeom>
          <a:noFill/>
          <a:ln>
            <a:noFill/>
          </a:ln>
        </p:spPr>
        <p:txBody>
          <a:bodyPr spcFirstLastPara="1" wrap="square" lIns="0" tIns="0" rIns="0" bIns="0" anchor="ctr" anchorCtr="0">
            <a:noAutofit/>
          </a:bodyPr>
          <a:lstStyle>
            <a:lvl1pPr marL="57150" marR="0" lvl="0"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1pPr>
            <a:lvl2pPr marL="57150" marR="0" lvl="1"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2pPr>
            <a:lvl3pPr marL="57150" marR="0" lvl="2"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3pPr>
            <a:lvl4pPr marL="57150" marR="0" lvl="3"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4pPr>
            <a:lvl5pPr marL="57150" marR="0" lvl="4"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5pPr>
            <a:lvl6pPr marL="57150" marR="0" lvl="5"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6pPr>
            <a:lvl7pPr marL="57150" marR="0" lvl="6"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7pPr>
            <a:lvl8pPr marL="57150" marR="0" lvl="7"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8pPr>
            <a:lvl9pPr marL="57150" marR="0" lvl="8"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9pPr>
          </a:lstStyle>
          <a:p>
            <a:pPr marL="5715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934.xml><?xml version="1.0" encoding="utf-8"?>
<p:sldLayout xmlns:a="http://schemas.openxmlformats.org/drawingml/2006/main" xmlns:r="http://schemas.openxmlformats.org/officeDocument/2006/relationships" xmlns:p="http://schemas.openxmlformats.org/presentationml/2006/main" matchingName="2_Quotation">
  <p:cSld name="2_Quotation">
    <p:spTree>
      <p:nvGrpSpPr>
        <p:cNvPr id="1" name="Shape 19045"/>
        <p:cNvGrpSpPr/>
        <p:nvPr/>
      </p:nvGrpSpPr>
      <p:grpSpPr>
        <a:xfrm>
          <a:off x="0" y="0"/>
          <a:ext cx="0" cy="0"/>
          <a:chOff x="0" y="0"/>
          <a:chExt cx="0" cy="0"/>
        </a:xfrm>
      </p:grpSpPr>
      <p:sp>
        <p:nvSpPr>
          <p:cNvPr id="19046" name="Google Shape;19046;p2088"/>
          <p:cNvSpPr/>
          <p:nvPr/>
        </p:nvSpPr>
        <p:spPr>
          <a:xfrm>
            <a:off x="2141035" y="2081804"/>
            <a:ext cx="15232565" cy="5260404"/>
          </a:xfrm>
          <a:prstGeom prst="rect">
            <a:avLst/>
          </a:prstGeom>
          <a:solidFill>
            <a:schemeClr val="lt2"/>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9047" name="Google Shape;19047;p2088"/>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048" name="Google Shape;19048;p2088"/>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049" name="Google Shape;19049;p2088"/>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9050" name="Google Shape;19050;p208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051" name="Google Shape;19051;p208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grpSp>
        <p:nvGrpSpPr>
          <p:cNvPr id="19052" name="Google Shape;19052;p2088"/>
          <p:cNvGrpSpPr/>
          <p:nvPr/>
        </p:nvGrpSpPr>
        <p:grpSpPr>
          <a:xfrm>
            <a:off x="10787314" y="2"/>
            <a:ext cx="7500689" cy="2138988"/>
            <a:chOff x="7191542" y="1"/>
            <a:chExt cx="5000459" cy="1425992"/>
          </a:xfrm>
        </p:grpSpPr>
        <p:pic>
          <p:nvPicPr>
            <p:cNvPr id="19053" name="Google Shape;19053;p208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054" name="Google Shape;19054;p2088"/>
            <p:cNvGrpSpPr/>
            <p:nvPr/>
          </p:nvGrpSpPr>
          <p:grpSpPr>
            <a:xfrm>
              <a:off x="7191542" y="1"/>
              <a:ext cx="5000459" cy="1425992"/>
              <a:chOff x="7186272" y="0"/>
              <a:chExt cx="5005729" cy="1427495"/>
            </a:xfrm>
          </p:grpSpPr>
          <p:sp>
            <p:nvSpPr>
              <p:cNvPr id="19055" name="Google Shape;19055;p208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9056" name="Google Shape;19056;p208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pic>
        <p:nvPicPr>
          <p:cNvPr id="19057" name="Google Shape;19057;p2088" descr="Open quotation mark with solid fill"/>
          <p:cNvPicPr preferRelativeResize="0"/>
          <p:nvPr/>
        </p:nvPicPr>
        <p:blipFill rotWithShape="1">
          <a:blip r:embed="rId3">
            <a:alphaModFix/>
          </a:blip>
          <a:srcRect/>
          <a:stretch/>
        </p:blipFill>
        <p:spPr>
          <a:xfrm>
            <a:off x="167268" y="204787"/>
            <a:ext cx="3055143" cy="3055143"/>
          </a:xfrm>
          <a:prstGeom prst="rect">
            <a:avLst/>
          </a:prstGeom>
          <a:noFill/>
          <a:ln>
            <a:noFill/>
          </a:ln>
        </p:spPr>
      </p:pic>
    </p:spTree>
  </p:cSld>
  <p:clrMapOvr>
    <a:masterClrMapping/>
  </p:clrMapOvr>
</p:sldLayout>
</file>

<file path=ppt/slideLayouts/slideLayout1935.xml><?xml version="1.0" encoding="utf-8"?>
<p:sldLayout xmlns:a="http://schemas.openxmlformats.org/drawingml/2006/main" xmlns:r="http://schemas.openxmlformats.org/officeDocument/2006/relationships" xmlns:p="http://schemas.openxmlformats.org/presentationml/2006/main" matchingName="Cover">
  <p:cSld name="1_Cover 5">
    <p:spTree>
      <p:nvGrpSpPr>
        <p:cNvPr id="1" name="Shape 19058"/>
        <p:cNvGrpSpPr/>
        <p:nvPr/>
      </p:nvGrpSpPr>
      <p:grpSpPr>
        <a:xfrm>
          <a:off x="0" y="0"/>
          <a:ext cx="0" cy="0"/>
          <a:chOff x="0" y="0"/>
          <a:chExt cx="0" cy="0"/>
        </a:xfrm>
      </p:grpSpPr>
      <p:sp>
        <p:nvSpPr>
          <p:cNvPr id="19059" name="Google Shape;19059;p2089"/>
          <p:cNvSpPr/>
          <p:nvPr/>
        </p:nvSpPr>
        <p:spPr>
          <a:xfrm>
            <a:off x="1353552" y="1941620"/>
            <a:ext cx="16934448" cy="5733911"/>
          </a:xfrm>
          <a:prstGeom prst="rect">
            <a:avLst/>
          </a:prstGeom>
          <a:solidFill>
            <a:schemeClr val="lt2"/>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9060" name="Google Shape;19060;p2089"/>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061" name="Google Shape;19061;p2089"/>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19062" name="Google Shape;19062;p2089"/>
          <p:cNvSpPr>
            <a:spLocks noGrp="1"/>
          </p:cNvSpPr>
          <p:nvPr>
            <p:ph type="pic" idx="2"/>
          </p:nvPr>
        </p:nvSpPr>
        <p:spPr>
          <a:xfrm>
            <a:off x="10678026" y="350873"/>
            <a:ext cx="7609974" cy="8915400"/>
          </a:xfrm>
          <a:prstGeom prst="rect">
            <a:avLst/>
          </a:prstGeom>
          <a:noFill/>
          <a:ln>
            <a:noFill/>
          </a:ln>
        </p:spPr>
      </p:sp>
      <p:grpSp>
        <p:nvGrpSpPr>
          <p:cNvPr id="19063" name="Google Shape;19063;p2089"/>
          <p:cNvGrpSpPr/>
          <p:nvPr/>
        </p:nvGrpSpPr>
        <p:grpSpPr>
          <a:xfrm>
            <a:off x="0" y="7530523"/>
            <a:ext cx="18288000" cy="2756480"/>
            <a:chOff x="0" y="5020348"/>
            <a:chExt cx="12192000" cy="1837653"/>
          </a:xfrm>
        </p:grpSpPr>
        <p:sp>
          <p:nvSpPr>
            <p:cNvPr id="19064" name="Google Shape;19064;p2089"/>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9065" name="Google Shape;19065;p2089"/>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19066" name="Google Shape;19066;p2089"/>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1936.xml><?xml version="1.0" encoding="utf-8"?>
<p:sldLayout xmlns:a="http://schemas.openxmlformats.org/drawingml/2006/main" xmlns:r="http://schemas.openxmlformats.org/officeDocument/2006/relationships" xmlns:p="http://schemas.openxmlformats.org/presentationml/2006/main" matchingName="Divider">
  <p:cSld name="1_Divider 5">
    <p:bg>
      <p:bgPr>
        <a:solidFill>
          <a:schemeClr val="lt2"/>
        </a:solidFill>
        <a:effectLst/>
      </p:bgPr>
    </p:bg>
    <p:spTree>
      <p:nvGrpSpPr>
        <p:cNvPr id="1" name="Shape 19067"/>
        <p:cNvGrpSpPr/>
        <p:nvPr/>
      </p:nvGrpSpPr>
      <p:grpSpPr>
        <a:xfrm>
          <a:off x="0" y="0"/>
          <a:ext cx="0" cy="0"/>
          <a:chOff x="0" y="0"/>
          <a:chExt cx="0" cy="0"/>
        </a:xfrm>
      </p:grpSpPr>
      <p:grpSp>
        <p:nvGrpSpPr>
          <p:cNvPr id="19068" name="Google Shape;19068;p2090"/>
          <p:cNvGrpSpPr/>
          <p:nvPr/>
        </p:nvGrpSpPr>
        <p:grpSpPr>
          <a:xfrm>
            <a:off x="0" y="7530521"/>
            <a:ext cx="18288000" cy="2756480"/>
            <a:chOff x="0" y="5020347"/>
            <a:chExt cx="12192000" cy="1837653"/>
          </a:xfrm>
        </p:grpSpPr>
        <p:sp>
          <p:nvSpPr>
            <p:cNvPr id="19069" name="Google Shape;19069;p2090"/>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9070" name="Google Shape;19070;p2090"/>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9071" name="Google Shape;19071;p2090"/>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19072" name="Google Shape;19072;p2090"/>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9073" name="Google Shape;19073;p2090"/>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074" name="Google Shape;19074;p2090"/>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cSld>
  <p:clrMapOvr>
    <a:masterClrMapping/>
  </p:clrMapOvr>
</p:sldLayout>
</file>

<file path=ppt/slideLayouts/slideLayout1937.xml><?xml version="1.0" encoding="utf-8"?>
<p:sldLayout xmlns:a="http://schemas.openxmlformats.org/drawingml/2006/main" xmlns:r="http://schemas.openxmlformats.org/officeDocument/2006/relationships" xmlns:p="http://schemas.openxmlformats.org/presentationml/2006/main" matchingName="Photo Slide">
  <p:cSld name="1_Photo Slide 4">
    <p:spTree>
      <p:nvGrpSpPr>
        <p:cNvPr id="1" name="Shape 19075"/>
        <p:cNvGrpSpPr/>
        <p:nvPr/>
      </p:nvGrpSpPr>
      <p:grpSpPr>
        <a:xfrm>
          <a:off x="0" y="0"/>
          <a:ext cx="0" cy="0"/>
          <a:chOff x="0" y="0"/>
          <a:chExt cx="0" cy="0"/>
        </a:xfrm>
      </p:grpSpPr>
      <p:sp>
        <p:nvSpPr>
          <p:cNvPr id="19076" name="Google Shape;19076;p2091"/>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24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9077" name="Google Shape;19077;p2091"/>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9078" name="Google Shape;19078;p2091"/>
          <p:cNvGrpSpPr/>
          <p:nvPr/>
        </p:nvGrpSpPr>
        <p:grpSpPr>
          <a:xfrm>
            <a:off x="0" y="8069140"/>
            <a:ext cx="4211052" cy="1130837"/>
            <a:chOff x="0" y="5379426"/>
            <a:chExt cx="2807368" cy="753891"/>
          </a:xfrm>
        </p:grpSpPr>
        <p:sp>
          <p:nvSpPr>
            <p:cNvPr id="19079" name="Google Shape;19079;p2091"/>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9080" name="Google Shape;19080;p2091"/>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grpSp>
      <p:sp>
        <p:nvSpPr>
          <p:cNvPr id="19081" name="Google Shape;19081;p2091"/>
          <p:cNvSpPr>
            <a:spLocks noGrp="1"/>
          </p:cNvSpPr>
          <p:nvPr>
            <p:ph type="pic" idx="2"/>
          </p:nvPr>
        </p:nvSpPr>
        <p:spPr>
          <a:xfrm>
            <a:off x="4211052" y="685803"/>
            <a:ext cx="13373100" cy="8915397"/>
          </a:xfrm>
          <a:prstGeom prst="rect">
            <a:avLst/>
          </a:prstGeom>
          <a:noFill/>
          <a:ln>
            <a:noFill/>
          </a:ln>
        </p:spPr>
      </p:sp>
      <p:pic>
        <p:nvPicPr>
          <p:cNvPr id="19082" name="Google Shape;19082;p2091"/>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cSld>
  <p:clrMapOvr>
    <a:masterClrMapping/>
  </p:clrMapOvr>
</p:sldLayout>
</file>

<file path=ppt/slideLayouts/slideLayout1938.xml><?xml version="1.0" encoding="utf-8"?>
<p:sldLayout xmlns:a="http://schemas.openxmlformats.org/drawingml/2006/main" xmlns:r="http://schemas.openxmlformats.org/officeDocument/2006/relationships" xmlns:p="http://schemas.openxmlformats.org/presentationml/2006/main" matchingName="Quotation">
  <p:cSld name="1_Quotation 8">
    <p:spTree>
      <p:nvGrpSpPr>
        <p:cNvPr id="1" name="Shape 19083"/>
        <p:cNvGrpSpPr/>
        <p:nvPr/>
      </p:nvGrpSpPr>
      <p:grpSpPr>
        <a:xfrm>
          <a:off x="0" y="0"/>
          <a:ext cx="0" cy="0"/>
          <a:chOff x="0" y="0"/>
          <a:chExt cx="0" cy="0"/>
        </a:xfrm>
      </p:grpSpPr>
      <p:sp>
        <p:nvSpPr>
          <p:cNvPr id="19084" name="Google Shape;19084;p2092"/>
          <p:cNvSpPr/>
          <p:nvPr/>
        </p:nvSpPr>
        <p:spPr>
          <a:xfrm>
            <a:off x="2141035" y="2081804"/>
            <a:ext cx="15232565" cy="5260404"/>
          </a:xfrm>
          <a:prstGeom prst="rect">
            <a:avLst/>
          </a:prstGeom>
          <a:solidFill>
            <a:schemeClr val="lt2"/>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9085" name="Google Shape;19085;p2092"/>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086" name="Google Shape;19086;p2092"/>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087" name="Google Shape;19087;p209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9088" name="Google Shape;19088;p209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089" name="Google Shape;19089;p209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grpSp>
        <p:nvGrpSpPr>
          <p:cNvPr id="19090" name="Google Shape;19090;p2092"/>
          <p:cNvGrpSpPr/>
          <p:nvPr/>
        </p:nvGrpSpPr>
        <p:grpSpPr>
          <a:xfrm>
            <a:off x="10787314" y="2"/>
            <a:ext cx="7500689" cy="2138988"/>
            <a:chOff x="7191542" y="1"/>
            <a:chExt cx="5000459" cy="1425992"/>
          </a:xfrm>
        </p:grpSpPr>
        <p:pic>
          <p:nvPicPr>
            <p:cNvPr id="19091" name="Google Shape;19091;p209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092" name="Google Shape;19092;p2092"/>
            <p:cNvGrpSpPr/>
            <p:nvPr/>
          </p:nvGrpSpPr>
          <p:grpSpPr>
            <a:xfrm>
              <a:off x="7191542" y="1"/>
              <a:ext cx="5000459" cy="1425992"/>
              <a:chOff x="7186272" y="0"/>
              <a:chExt cx="5005729" cy="1427495"/>
            </a:xfrm>
          </p:grpSpPr>
          <p:sp>
            <p:nvSpPr>
              <p:cNvPr id="19093" name="Google Shape;19093;p209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9094" name="Google Shape;19094;p209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pic>
        <p:nvPicPr>
          <p:cNvPr id="19095" name="Google Shape;19095;p2092" descr="Open quotation mark with solid fill"/>
          <p:cNvPicPr preferRelativeResize="0"/>
          <p:nvPr/>
        </p:nvPicPr>
        <p:blipFill rotWithShape="1">
          <a:blip r:embed="rId3">
            <a:alphaModFix/>
          </a:blip>
          <a:srcRect/>
          <a:stretch/>
        </p:blipFill>
        <p:spPr>
          <a:xfrm>
            <a:off x="167268" y="204787"/>
            <a:ext cx="3055143" cy="3055143"/>
          </a:xfrm>
          <a:prstGeom prst="rect">
            <a:avLst/>
          </a:prstGeom>
          <a:noFill/>
          <a:ln>
            <a:noFill/>
          </a:ln>
        </p:spPr>
      </p:pic>
    </p:spTree>
  </p:cSld>
  <p:clrMapOvr>
    <a:masterClrMapping/>
  </p:clrMapOvr>
</p:sldLayout>
</file>

<file path=ppt/slideLayouts/slideLayout1939.xml><?xml version="1.0" encoding="utf-8"?>
<p:sldLayout xmlns:a="http://schemas.openxmlformats.org/drawingml/2006/main" xmlns:r="http://schemas.openxmlformats.org/officeDocument/2006/relationships" xmlns:p="http://schemas.openxmlformats.org/presentationml/2006/main" matchingName="Title and Content">
  <p:cSld name="1_Title and Content 5">
    <p:spTree>
      <p:nvGrpSpPr>
        <p:cNvPr id="1" name="Shape 19096"/>
        <p:cNvGrpSpPr/>
        <p:nvPr/>
      </p:nvGrpSpPr>
      <p:grpSpPr>
        <a:xfrm>
          <a:off x="0" y="0"/>
          <a:ext cx="0" cy="0"/>
          <a:chOff x="0" y="0"/>
          <a:chExt cx="0" cy="0"/>
        </a:xfrm>
      </p:grpSpPr>
      <p:grpSp>
        <p:nvGrpSpPr>
          <p:cNvPr id="19097" name="Google Shape;19097;p2093"/>
          <p:cNvGrpSpPr/>
          <p:nvPr/>
        </p:nvGrpSpPr>
        <p:grpSpPr>
          <a:xfrm>
            <a:off x="10787314" y="2"/>
            <a:ext cx="7500689" cy="2138988"/>
            <a:chOff x="7191542" y="1"/>
            <a:chExt cx="5000459" cy="1425992"/>
          </a:xfrm>
        </p:grpSpPr>
        <p:pic>
          <p:nvPicPr>
            <p:cNvPr id="19098" name="Google Shape;19098;p209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099" name="Google Shape;19099;p2093"/>
            <p:cNvGrpSpPr/>
            <p:nvPr/>
          </p:nvGrpSpPr>
          <p:grpSpPr>
            <a:xfrm>
              <a:off x="7191542" y="1"/>
              <a:ext cx="5000459" cy="1425992"/>
              <a:chOff x="7186272" y="0"/>
              <a:chExt cx="5005729" cy="1427495"/>
            </a:xfrm>
          </p:grpSpPr>
          <p:sp>
            <p:nvSpPr>
              <p:cNvPr id="19100" name="Google Shape;19100;p209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9101" name="Google Shape;19101;p209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19102" name="Google Shape;19102;p2093"/>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103" name="Google Shape;19103;p2093"/>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104" name="Google Shape;19104;p2093"/>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9105" name="Google Shape;19105;p209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106" name="Google Shape;19106;p209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1940.xml><?xml version="1.0" encoding="utf-8"?>
<p:sldLayout xmlns:a="http://schemas.openxmlformats.org/drawingml/2006/main" xmlns:r="http://schemas.openxmlformats.org/officeDocument/2006/relationships" xmlns:p="http://schemas.openxmlformats.org/presentationml/2006/main" matchingName="Two Content">
  <p:cSld name="1_Two Content 5">
    <p:spTree>
      <p:nvGrpSpPr>
        <p:cNvPr id="1" name="Shape 19107"/>
        <p:cNvGrpSpPr/>
        <p:nvPr/>
      </p:nvGrpSpPr>
      <p:grpSpPr>
        <a:xfrm>
          <a:off x="0" y="0"/>
          <a:ext cx="0" cy="0"/>
          <a:chOff x="0" y="0"/>
          <a:chExt cx="0" cy="0"/>
        </a:xfrm>
      </p:grpSpPr>
      <p:sp>
        <p:nvSpPr>
          <p:cNvPr id="19108" name="Google Shape;19108;p2094"/>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109" name="Google Shape;19109;p2094"/>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9110" name="Google Shape;19110;p2094"/>
          <p:cNvGrpSpPr/>
          <p:nvPr/>
        </p:nvGrpSpPr>
        <p:grpSpPr>
          <a:xfrm>
            <a:off x="10787314" y="2"/>
            <a:ext cx="7500689" cy="2138988"/>
            <a:chOff x="7191542" y="1"/>
            <a:chExt cx="5000459" cy="1425992"/>
          </a:xfrm>
        </p:grpSpPr>
        <p:pic>
          <p:nvPicPr>
            <p:cNvPr id="19111" name="Google Shape;19111;p209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112" name="Google Shape;19112;p2094"/>
            <p:cNvGrpSpPr/>
            <p:nvPr/>
          </p:nvGrpSpPr>
          <p:grpSpPr>
            <a:xfrm>
              <a:off x="7191542" y="1"/>
              <a:ext cx="5000459" cy="1425992"/>
              <a:chOff x="7186272" y="0"/>
              <a:chExt cx="5005729" cy="1427495"/>
            </a:xfrm>
          </p:grpSpPr>
          <p:sp>
            <p:nvSpPr>
              <p:cNvPr id="19113" name="Google Shape;19113;p209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9114" name="Google Shape;19114;p209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19115" name="Google Shape;19115;p2094"/>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116" name="Google Shape;19116;p2094"/>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9117" name="Google Shape;19117;p209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118" name="Google Shape;19118;p209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1941.xml><?xml version="1.0" encoding="utf-8"?>
<p:sldLayout xmlns:a="http://schemas.openxmlformats.org/drawingml/2006/main" xmlns:r="http://schemas.openxmlformats.org/officeDocument/2006/relationships" xmlns:p="http://schemas.openxmlformats.org/presentationml/2006/main" matchingName="Comparison">
  <p:cSld name="1_Comparison 5">
    <p:spTree>
      <p:nvGrpSpPr>
        <p:cNvPr id="1" name="Shape 19119"/>
        <p:cNvGrpSpPr/>
        <p:nvPr/>
      </p:nvGrpSpPr>
      <p:grpSpPr>
        <a:xfrm>
          <a:off x="0" y="0"/>
          <a:ext cx="0" cy="0"/>
          <a:chOff x="0" y="0"/>
          <a:chExt cx="0" cy="0"/>
        </a:xfrm>
      </p:grpSpPr>
      <p:grpSp>
        <p:nvGrpSpPr>
          <p:cNvPr id="19120" name="Google Shape;19120;p2095"/>
          <p:cNvGrpSpPr/>
          <p:nvPr/>
        </p:nvGrpSpPr>
        <p:grpSpPr>
          <a:xfrm>
            <a:off x="10787314" y="2"/>
            <a:ext cx="7500689" cy="2138988"/>
            <a:chOff x="7191542" y="1"/>
            <a:chExt cx="5000459" cy="1425992"/>
          </a:xfrm>
        </p:grpSpPr>
        <p:pic>
          <p:nvPicPr>
            <p:cNvPr id="19121" name="Google Shape;19121;p209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122" name="Google Shape;19122;p2095"/>
            <p:cNvGrpSpPr/>
            <p:nvPr/>
          </p:nvGrpSpPr>
          <p:grpSpPr>
            <a:xfrm>
              <a:off x="7191542" y="1"/>
              <a:ext cx="5000459" cy="1425992"/>
              <a:chOff x="7186272" y="0"/>
              <a:chExt cx="5005729" cy="1427495"/>
            </a:xfrm>
          </p:grpSpPr>
          <p:sp>
            <p:nvSpPr>
              <p:cNvPr id="19123" name="Google Shape;19123;p209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9124" name="Google Shape;19124;p209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19125" name="Google Shape;19125;p2095"/>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126" name="Google Shape;19126;p2095"/>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2000"/>
              <a:buNone/>
              <a:defRPr sz="3000" b="1"/>
            </a:lvl2pPr>
            <a:lvl3pPr marL="1371600" lvl="2" indent="-228600" algn="l">
              <a:lnSpc>
                <a:spcPct val="100000"/>
              </a:lnSpc>
              <a:spcBef>
                <a:spcPts val="1500"/>
              </a:spcBef>
              <a:spcAft>
                <a:spcPts val="0"/>
              </a:spcAft>
              <a:buSzPts val="1800"/>
              <a:buNone/>
              <a:defRPr sz="2700" b="1"/>
            </a:lvl3pPr>
            <a:lvl4pPr marL="1828800" lvl="3" indent="-228600" algn="l">
              <a:lnSpc>
                <a:spcPct val="100000"/>
              </a:lnSpc>
              <a:spcBef>
                <a:spcPts val="1500"/>
              </a:spcBef>
              <a:spcAft>
                <a:spcPts val="0"/>
              </a:spcAft>
              <a:buSzPts val="1600"/>
              <a:buNone/>
              <a:defRPr sz="2400" b="1"/>
            </a:lvl4pPr>
            <a:lvl5pPr marL="2286000" lvl="4" indent="-228600" algn="l">
              <a:lnSpc>
                <a:spcPct val="100000"/>
              </a:lnSpc>
              <a:spcBef>
                <a:spcPts val="1500"/>
              </a:spcBef>
              <a:spcAft>
                <a:spcPts val="0"/>
              </a:spcAft>
              <a:buSzPts val="1600"/>
              <a:buNone/>
              <a:defRPr sz="2400" b="1"/>
            </a:lvl5pPr>
            <a:lvl6pPr marL="2743200" lvl="5" indent="-228600" algn="l">
              <a:lnSpc>
                <a:spcPct val="90000"/>
              </a:lnSpc>
              <a:spcBef>
                <a:spcPts val="1500"/>
              </a:spcBef>
              <a:spcAft>
                <a:spcPts val="0"/>
              </a:spcAft>
              <a:buClr>
                <a:schemeClr val="dk1"/>
              </a:buClr>
              <a:buSzPts val="1600"/>
              <a:buNone/>
              <a:defRPr sz="2400" b="1"/>
            </a:lvl6pPr>
            <a:lvl7pPr marL="3200400" lvl="6" indent="-228600" algn="l">
              <a:lnSpc>
                <a:spcPct val="90000"/>
              </a:lnSpc>
              <a:spcBef>
                <a:spcPts val="750"/>
              </a:spcBef>
              <a:spcAft>
                <a:spcPts val="0"/>
              </a:spcAft>
              <a:buClr>
                <a:schemeClr val="dk1"/>
              </a:buClr>
              <a:buSzPts val="1600"/>
              <a:buNone/>
              <a:defRPr sz="2400" b="1"/>
            </a:lvl7pPr>
            <a:lvl8pPr marL="3657600" lvl="7" indent="-228600" algn="l">
              <a:lnSpc>
                <a:spcPct val="90000"/>
              </a:lnSpc>
              <a:spcBef>
                <a:spcPts val="750"/>
              </a:spcBef>
              <a:spcAft>
                <a:spcPts val="0"/>
              </a:spcAft>
              <a:buClr>
                <a:schemeClr val="dk1"/>
              </a:buClr>
              <a:buSzPts val="1600"/>
              <a:buNone/>
              <a:defRPr sz="2400" b="1"/>
            </a:lvl8pPr>
            <a:lvl9pPr marL="4114800" lvl="8" indent="-228600" algn="l">
              <a:lnSpc>
                <a:spcPct val="90000"/>
              </a:lnSpc>
              <a:spcBef>
                <a:spcPts val="750"/>
              </a:spcBef>
              <a:spcAft>
                <a:spcPts val="0"/>
              </a:spcAft>
              <a:buClr>
                <a:schemeClr val="dk1"/>
              </a:buClr>
              <a:buSzPts val="1600"/>
              <a:buNone/>
              <a:defRPr sz="2400" b="1"/>
            </a:lvl9pPr>
          </a:lstStyle>
          <a:p>
            <a:endParaRPr/>
          </a:p>
        </p:txBody>
      </p:sp>
      <p:sp>
        <p:nvSpPr>
          <p:cNvPr id="19127" name="Google Shape;19127;p2095"/>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355600" algn="l">
              <a:lnSpc>
                <a:spcPct val="100000"/>
              </a:lnSpc>
              <a:spcBef>
                <a:spcPts val="1500"/>
              </a:spcBef>
              <a:spcAft>
                <a:spcPts val="0"/>
              </a:spcAft>
              <a:buSzPts val="2000"/>
              <a:buChar char="•"/>
              <a:defRPr sz="3000"/>
            </a:lvl1pPr>
            <a:lvl2pPr marL="914400" lvl="1" indent="-342900" algn="l">
              <a:lnSpc>
                <a:spcPct val="100000"/>
              </a:lnSpc>
              <a:spcBef>
                <a:spcPts val="1500"/>
              </a:spcBef>
              <a:spcAft>
                <a:spcPts val="0"/>
              </a:spcAft>
              <a:buSzPts val="1800"/>
              <a:buChar char="•"/>
              <a:defRPr sz="2700"/>
            </a:lvl2pPr>
            <a:lvl3pPr marL="1371600" lvl="2" indent="-330200" algn="l">
              <a:lnSpc>
                <a:spcPct val="100000"/>
              </a:lnSpc>
              <a:spcBef>
                <a:spcPts val="1500"/>
              </a:spcBef>
              <a:spcAft>
                <a:spcPts val="0"/>
              </a:spcAft>
              <a:buSzPts val="1600"/>
              <a:buChar char="•"/>
              <a:defRPr sz="2400"/>
            </a:lvl3pPr>
            <a:lvl4pPr marL="1828800" lvl="3" indent="-317500" algn="l">
              <a:lnSpc>
                <a:spcPct val="100000"/>
              </a:lnSpc>
              <a:spcBef>
                <a:spcPts val="1500"/>
              </a:spcBef>
              <a:spcAft>
                <a:spcPts val="0"/>
              </a:spcAft>
              <a:buSzPts val="1400"/>
              <a:buChar char="•"/>
              <a:defRPr sz="2100"/>
            </a:lvl4pPr>
            <a:lvl5pPr marL="2286000" lvl="4" indent="-317500" algn="l">
              <a:lnSpc>
                <a:spcPct val="100000"/>
              </a:lnSpc>
              <a:spcBef>
                <a:spcPts val="1500"/>
              </a:spcBef>
              <a:spcAft>
                <a:spcPts val="0"/>
              </a:spcAft>
              <a:buSzPts val="14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128" name="Google Shape;19128;p2095"/>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2000"/>
              <a:buNone/>
              <a:defRPr sz="3000" b="1"/>
            </a:lvl2pPr>
            <a:lvl3pPr marL="1371600" lvl="2" indent="-228600" algn="l">
              <a:lnSpc>
                <a:spcPct val="100000"/>
              </a:lnSpc>
              <a:spcBef>
                <a:spcPts val="1500"/>
              </a:spcBef>
              <a:spcAft>
                <a:spcPts val="0"/>
              </a:spcAft>
              <a:buSzPts val="1800"/>
              <a:buNone/>
              <a:defRPr sz="2700" b="1"/>
            </a:lvl3pPr>
            <a:lvl4pPr marL="1828800" lvl="3" indent="-228600" algn="l">
              <a:lnSpc>
                <a:spcPct val="100000"/>
              </a:lnSpc>
              <a:spcBef>
                <a:spcPts val="1500"/>
              </a:spcBef>
              <a:spcAft>
                <a:spcPts val="0"/>
              </a:spcAft>
              <a:buSzPts val="1600"/>
              <a:buNone/>
              <a:defRPr sz="2400" b="1"/>
            </a:lvl4pPr>
            <a:lvl5pPr marL="2286000" lvl="4" indent="-228600" algn="l">
              <a:lnSpc>
                <a:spcPct val="100000"/>
              </a:lnSpc>
              <a:spcBef>
                <a:spcPts val="1500"/>
              </a:spcBef>
              <a:spcAft>
                <a:spcPts val="0"/>
              </a:spcAft>
              <a:buSzPts val="1600"/>
              <a:buNone/>
              <a:defRPr sz="2400" b="1"/>
            </a:lvl5pPr>
            <a:lvl6pPr marL="2743200" lvl="5" indent="-228600" algn="l">
              <a:lnSpc>
                <a:spcPct val="90000"/>
              </a:lnSpc>
              <a:spcBef>
                <a:spcPts val="1500"/>
              </a:spcBef>
              <a:spcAft>
                <a:spcPts val="0"/>
              </a:spcAft>
              <a:buClr>
                <a:schemeClr val="dk1"/>
              </a:buClr>
              <a:buSzPts val="1600"/>
              <a:buNone/>
              <a:defRPr sz="2400" b="1"/>
            </a:lvl6pPr>
            <a:lvl7pPr marL="3200400" lvl="6" indent="-228600" algn="l">
              <a:lnSpc>
                <a:spcPct val="90000"/>
              </a:lnSpc>
              <a:spcBef>
                <a:spcPts val="750"/>
              </a:spcBef>
              <a:spcAft>
                <a:spcPts val="0"/>
              </a:spcAft>
              <a:buClr>
                <a:schemeClr val="dk1"/>
              </a:buClr>
              <a:buSzPts val="1600"/>
              <a:buNone/>
              <a:defRPr sz="2400" b="1"/>
            </a:lvl7pPr>
            <a:lvl8pPr marL="3657600" lvl="7" indent="-228600" algn="l">
              <a:lnSpc>
                <a:spcPct val="90000"/>
              </a:lnSpc>
              <a:spcBef>
                <a:spcPts val="750"/>
              </a:spcBef>
              <a:spcAft>
                <a:spcPts val="0"/>
              </a:spcAft>
              <a:buClr>
                <a:schemeClr val="dk1"/>
              </a:buClr>
              <a:buSzPts val="1600"/>
              <a:buNone/>
              <a:defRPr sz="2400" b="1"/>
            </a:lvl8pPr>
            <a:lvl9pPr marL="4114800" lvl="8" indent="-228600" algn="l">
              <a:lnSpc>
                <a:spcPct val="90000"/>
              </a:lnSpc>
              <a:spcBef>
                <a:spcPts val="750"/>
              </a:spcBef>
              <a:spcAft>
                <a:spcPts val="0"/>
              </a:spcAft>
              <a:buClr>
                <a:schemeClr val="dk1"/>
              </a:buClr>
              <a:buSzPts val="1600"/>
              <a:buNone/>
              <a:defRPr sz="2400" b="1"/>
            </a:lvl9pPr>
          </a:lstStyle>
          <a:p>
            <a:endParaRPr/>
          </a:p>
        </p:txBody>
      </p:sp>
      <p:sp>
        <p:nvSpPr>
          <p:cNvPr id="19129" name="Google Shape;19129;p2095"/>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355600" algn="l">
              <a:lnSpc>
                <a:spcPct val="100000"/>
              </a:lnSpc>
              <a:spcBef>
                <a:spcPts val="1500"/>
              </a:spcBef>
              <a:spcAft>
                <a:spcPts val="0"/>
              </a:spcAft>
              <a:buSzPts val="2000"/>
              <a:buChar char="•"/>
              <a:defRPr sz="3000"/>
            </a:lvl1pPr>
            <a:lvl2pPr marL="914400" lvl="1" indent="-342900" algn="l">
              <a:lnSpc>
                <a:spcPct val="100000"/>
              </a:lnSpc>
              <a:spcBef>
                <a:spcPts val="1500"/>
              </a:spcBef>
              <a:spcAft>
                <a:spcPts val="0"/>
              </a:spcAft>
              <a:buSzPts val="1800"/>
              <a:buChar char="•"/>
              <a:defRPr sz="2700"/>
            </a:lvl2pPr>
            <a:lvl3pPr marL="1371600" lvl="2" indent="-330200" algn="l">
              <a:lnSpc>
                <a:spcPct val="100000"/>
              </a:lnSpc>
              <a:spcBef>
                <a:spcPts val="1500"/>
              </a:spcBef>
              <a:spcAft>
                <a:spcPts val="0"/>
              </a:spcAft>
              <a:buSzPts val="1600"/>
              <a:buChar char="•"/>
              <a:defRPr sz="2400"/>
            </a:lvl3pPr>
            <a:lvl4pPr marL="1828800" lvl="3" indent="-317500" algn="l">
              <a:lnSpc>
                <a:spcPct val="100000"/>
              </a:lnSpc>
              <a:spcBef>
                <a:spcPts val="1500"/>
              </a:spcBef>
              <a:spcAft>
                <a:spcPts val="0"/>
              </a:spcAft>
              <a:buSzPts val="1400"/>
              <a:buChar char="•"/>
              <a:defRPr sz="2100"/>
            </a:lvl4pPr>
            <a:lvl5pPr marL="2286000" lvl="4" indent="-317500" algn="l">
              <a:lnSpc>
                <a:spcPct val="100000"/>
              </a:lnSpc>
              <a:spcBef>
                <a:spcPts val="1500"/>
              </a:spcBef>
              <a:spcAft>
                <a:spcPts val="0"/>
              </a:spcAft>
              <a:buSzPts val="14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130" name="Google Shape;19130;p2095"/>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9131" name="Google Shape;19131;p209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132" name="Google Shape;19132;p209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1942.xml><?xml version="1.0" encoding="utf-8"?>
<p:sldLayout xmlns:a="http://schemas.openxmlformats.org/drawingml/2006/main" xmlns:r="http://schemas.openxmlformats.org/officeDocument/2006/relationships" xmlns:p="http://schemas.openxmlformats.org/presentationml/2006/main" matchingName="Title Only">
  <p:cSld name="1_Title Only 4">
    <p:spTree>
      <p:nvGrpSpPr>
        <p:cNvPr id="1" name="Shape 19133"/>
        <p:cNvGrpSpPr/>
        <p:nvPr/>
      </p:nvGrpSpPr>
      <p:grpSpPr>
        <a:xfrm>
          <a:off x="0" y="0"/>
          <a:ext cx="0" cy="0"/>
          <a:chOff x="0" y="0"/>
          <a:chExt cx="0" cy="0"/>
        </a:xfrm>
      </p:grpSpPr>
      <p:grpSp>
        <p:nvGrpSpPr>
          <p:cNvPr id="19134" name="Google Shape;19134;p2096"/>
          <p:cNvGrpSpPr/>
          <p:nvPr/>
        </p:nvGrpSpPr>
        <p:grpSpPr>
          <a:xfrm>
            <a:off x="10787314" y="2"/>
            <a:ext cx="7500689" cy="2138988"/>
            <a:chOff x="7191542" y="1"/>
            <a:chExt cx="5000459" cy="1425992"/>
          </a:xfrm>
        </p:grpSpPr>
        <p:pic>
          <p:nvPicPr>
            <p:cNvPr id="19135" name="Google Shape;19135;p209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136" name="Google Shape;19136;p2096"/>
            <p:cNvGrpSpPr/>
            <p:nvPr/>
          </p:nvGrpSpPr>
          <p:grpSpPr>
            <a:xfrm>
              <a:off x="7191542" y="1"/>
              <a:ext cx="5000459" cy="1425992"/>
              <a:chOff x="7186272" y="0"/>
              <a:chExt cx="5005729" cy="1427495"/>
            </a:xfrm>
          </p:grpSpPr>
          <p:sp>
            <p:nvSpPr>
              <p:cNvPr id="19137" name="Google Shape;19137;p209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9138" name="Google Shape;19138;p209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19139" name="Google Shape;19139;p2096"/>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140" name="Google Shape;19140;p209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9141" name="Google Shape;19141;p209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142" name="Google Shape;19142;p209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1943.xml><?xml version="1.0" encoding="utf-8"?>
<p:sldLayout xmlns:a="http://schemas.openxmlformats.org/drawingml/2006/main" xmlns:r="http://schemas.openxmlformats.org/officeDocument/2006/relationships" xmlns:p="http://schemas.openxmlformats.org/presentationml/2006/main" matchingName="End">
  <p:cSld name="1_End 4">
    <p:spTree>
      <p:nvGrpSpPr>
        <p:cNvPr id="1" name="Shape 19143"/>
        <p:cNvGrpSpPr/>
        <p:nvPr/>
      </p:nvGrpSpPr>
      <p:grpSpPr>
        <a:xfrm>
          <a:off x="0" y="0"/>
          <a:ext cx="0" cy="0"/>
          <a:chOff x="0" y="0"/>
          <a:chExt cx="0" cy="0"/>
        </a:xfrm>
      </p:grpSpPr>
      <p:grpSp>
        <p:nvGrpSpPr>
          <p:cNvPr id="19144" name="Google Shape;19144;p2097"/>
          <p:cNvGrpSpPr/>
          <p:nvPr/>
        </p:nvGrpSpPr>
        <p:grpSpPr>
          <a:xfrm>
            <a:off x="0" y="0"/>
            <a:ext cx="18288000" cy="3223245"/>
            <a:chOff x="0" y="0"/>
            <a:chExt cx="12192000" cy="2148830"/>
          </a:xfrm>
        </p:grpSpPr>
        <p:sp>
          <p:nvSpPr>
            <p:cNvPr id="19145" name="Google Shape;19145;p2097"/>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9146" name="Google Shape;19146;p2097"/>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sp>
        <p:nvSpPr>
          <p:cNvPr id="19147" name="Google Shape;19147;p2097"/>
          <p:cNvSpPr/>
          <p:nvPr/>
        </p:nvSpPr>
        <p:spPr>
          <a:xfrm>
            <a:off x="1353552" y="2276546"/>
            <a:ext cx="16934448" cy="5733911"/>
          </a:xfrm>
          <a:prstGeom prst="rect">
            <a:avLst/>
          </a:prstGeom>
          <a:solidFill>
            <a:schemeClr val="lt2"/>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9148" name="Google Shape;19148;p2097"/>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2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149" name="Google Shape;19149;p2097"/>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9150" name="Google Shape;19150;p2097"/>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19151" name="Google Shape;19151;p2097"/>
          <p:cNvSpPr>
            <a:spLocks noGrp="1"/>
          </p:cNvSpPr>
          <p:nvPr>
            <p:ph type="pic" idx="2"/>
          </p:nvPr>
        </p:nvSpPr>
        <p:spPr>
          <a:xfrm>
            <a:off x="10678026" y="350873"/>
            <a:ext cx="7609974" cy="8915400"/>
          </a:xfrm>
          <a:prstGeom prst="rect">
            <a:avLst/>
          </a:prstGeom>
          <a:noFill/>
          <a:ln>
            <a:noFill/>
          </a:ln>
        </p:spPr>
      </p:sp>
    </p:spTree>
  </p:cSld>
  <p:clrMapOvr>
    <a:masterClrMapping/>
  </p:clrMapOvr>
</p:sldLayout>
</file>

<file path=ppt/slideLayouts/slideLayout1944.xml><?xml version="1.0" encoding="utf-8"?>
<p:sldLayout xmlns:a="http://schemas.openxmlformats.org/drawingml/2006/main" xmlns:r="http://schemas.openxmlformats.org/officeDocument/2006/relationships" xmlns:p="http://schemas.openxmlformats.org/presentationml/2006/main" matchingName="Blank">
  <p:cSld name="1_Blank 3">
    <p:spTree>
      <p:nvGrpSpPr>
        <p:cNvPr id="1" name="Shape 19152"/>
        <p:cNvGrpSpPr/>
        <p:nvPr/>
      </p:nvGrpSpPr>
      <p:grpSpPr>
        <a:xfrm>
          <a:off x="0" y="0"/>
          <a:ext cx="0" cy="0"/>
          <a:chOff x="0" y="0"/>
          <a:chExt cx="0" cy="0"/>
        </a:xfrm>
      </p:grpSpPr>
      <p:sp>
        <p:nvSpPr>
          <p:cNvPr id="19153" name="Google Shape;19153;p2098"/>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9154" name="Google Shape;19154;p209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155" name="Google Shape;19155;p209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grpSp>
        <p:nvGrpSpPr>
          <p:cNvPr id="19156" name="Google Shape;19156;p2098"/>
          <p:cNvGrpSpPr/>
          <p:nvPr/>
        </p:nvGrpSpPr>
        <p:grpSpPr>
          <a:xfrm>
            <a:off x="10787314" y="2"/>
            <a:ext cx="7500689" cy="2138988"/>
            <a:chOff x="7191542" y="1"/>
            <a:chExt cx="5000459" cy="1425992"/>
          </a:xfrm>
        </p:grpSpPr>
        <p:pic>
          <p:nvPicPr>
            <p:cNvPr id="19157" name="Google Shape;19157;p209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158" name="Google Shape;19158;p2098"/>
            <p:cNvGrpSpPr/>
            <p:nvPr/>
          </p:nvGrpSpPr>
          <p:grpSpPr>
            <a:xfrm>
              <a:off x="7191542" y="1"/>
              <a:ext cx="5000459" cy="1425992"/>
              <a:chOff x="7186272" y="0"/>
              <a:chExt cx="5005729" cy="1427495"/>
            </a:xfrm>
          </p:grpSpPr>
          <p:sp>
            <p:nvSpPr>
              <p:cNvPr id="19159" name="Google Shape;19159;p209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9160" name="Google Shape;19160;p209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Tree>
  </p:cSld>
  <p:clrMapOvr>
    <a:masterClrMapping/>
  </p:clrMapOvr>
</p:sldLayout>
</file>

<file path=ppt/slideLayouts/slideLayout1945.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9161"/>
        <p:cNvGrpSpPr/>
        <p:nvPr/>
      </p:nvGrpSpPr>
      <p:grpSpPr>
        <a:xfrm>
          <a:off x="0" y="0"/>
          <a:ext cx="0" cy="0"/>
          <a:chOff x="0" y="0"/>
          <a:chExt cx="0" cy="0"/>
        </a:xfrm>
      </p:grpSpPr>
      <p:sp>
        <p:nvSpPr>
          <p:cNvPr id="19162" name="Google Shape;19162;p2099"/>
          <p:cNvSpPr txBox="1">
            <a:spLocks noGrp="1"/>
          </p:cNvSpPr>
          <p:nvPr>
            <p:ph type="ctrTitle"/>
          </p:nvPr>
        </p:nvSpPr>
        <p:spPr>
          <a:xfrm>
            <a:off x="2286000" y="1683545"/>
            <a:ext cx="13716000" cy="3581400"/>
          </a:xfrm>
          <a:prstGeom prst="rect">
            <a:avLst/>
          </a:prstGeom>
          <a:noFill/>
          <a:ln>
            <a:noFill/>
          </a:ln>
        </p:spPr>
        <p:txBody>
          <a:bodyPr spcFirstLastPara="1" wrap="square" lIns="91425" tIns="45700" rIns="91425" bIns="45700" anchor="b" anchorCtr="0">
            <a:noAutofit/>
          </a:bodyPr>
          <a:lstStyle>
            <a:lvl1pPr lvl="0" algn="ctr">
              <a:lnSpc>
                <a:spcPct val="100000"/>
              </a:lnSpc>
              <a:spcBef>
                <a:spcPts val="0"/>
              </a:spcBef>
              <a:spcAft>
                <a:spcPts val="0"/>
              </a:spcAft>
              <a:buClr>
                <a:schemeClr val="accent1"/>
              </a:buClr>
              <a:buSzPts val="6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163" name="Google Shape;19163;p2099"/>
          <p:cNvSpPr txBox="1">
            <a:spLocks noGrp="1"/>
          </p:cNvSpPr>
          <p:nvPr>
            <p:ph type="subTitle" idx="1"/>
          </p:nvPr>
        </p:nvSpPr>
        <p:spPr>
          <a:xfrm>
            <a:off x="2286000" y="5403057"/>
            <a:ext cx="13716000" cy="2483643"/>
          </a:xfrm>
          <a:prstGeom prst="rect">
            <a:avLst/>
          </a:prstGeom>
          <a:noFill/>
          <a:ln>
            <a:noFill/>
          </a:ln>
        </p:spPr>
        <p:txBody>
          <a:bodyPr spcFirstLastPara="1" wrap="square" lIns="91425" tIns="45700" rIns="91425" bIns="45700" anchor="t" anchorCtr="0">
            <a:noAutofit/>
          </a:bodyPr>
          <a:lstStyle>
            <a:lvl1pPr lvl="0" algn="ctr">
              <a:lnSpc>
                <a:spcPct val="100000"/>
              </a:lnSpc>
              <a:spcBef>
                <a:spcPts val="1500"/>
              </a:spcBef>
              <a:spcAft>
                <a:spcPts val="0"/>
              </a:spcAft>
              <a:buSzPts val="2400"/>
              <a:buNone/>
              <a:defRPr sz="3600"/>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19164" name="Google Shape;19164;p2099"/>
          <p:cNvSpPr txBox="1">
            <a:spLocks noGrp="1"/>
          </p:cNvSpPr>
          <p:nvPr>
            <p:ph type="dt" idx="10"/>
          </p:nvPr>
        </p:nvSpPr>
        <p:spPr>
          <a:xfrm>
            <a:off x="0" y="0"/>
            <a:ext cx="4500000" cy="45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9pPr>
          </a:lstStyle>
          <a:p>
            <a:endParaRPr/>
          </a:p>
        </p:txBody>
      </p:sp>
      <p:sp>
        <p:nvSpPr>
          <p:cNvPr id="19165" name="Google Shape;19165;p209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
        <p:nvSpPr>
          <p:cNvPr id="19166" name="Google Shape;19166;p2099"/>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946.xml><?xml version="1.0" encoding="utf-8"?>
<p:sldLayout xmlns:a="http://schemas.openxmlformats.org/drawingml/2006/main" xmlns:r="http://schemas.openxmlformats.org/officeDocument/2006/relationships" xmlns:p="http://schemas.openxmlformats.org/presentationml/2006/main" matchingName="3_Title Slide_Yale Blue">
  <p:cSld name="3_Title Slide_Yale Blue">
    <p:spTree>
      <p:nvGrpSpPr>
        <p:cNvPr id="1" name="Shape 19167"/>
        <p:cNvGrpSpPr/>
        <p:nvPr/>
      </p:nvGrpSpPr>
      <p:grpSpPr>
        <a:xfrm>
          <a:off x="0" y="0"/>
          <a:ext cx="0" cy="0"/>
          <a:chOff x="0" y="0"/>
          <a:chExt cx="0" cy="0"/>
        </a:xfrm>
      </p:grpSpPr>
      <p:sp>
        <p:nvSpPr>
          <p:cNvPr id="19168" name="Google Shape;19168;p2100"/>
          <p:cNvSpPr txBox="1">
            <a:spLocks noGrp="1"/>
          </p:cNvSpPr>
          <p:nvPr>
            <p:ph type="body" idx="1"/>
          </p:nvPr>
        </p:nvSpPr>
        <p:spPr>
          <a:xfrm>
            <a:off x="4239833" y="8101286"/>
            <a:ext cx="12267920" cy="71566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1867"/>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169" name="Google Shape;19169;p2100"/>
          <p:cNvSpPr txBox="1">
            <a:spLocks noGrp="1"/>
          </p:cNvSpPr>
          <p:nvPr>
            <p:ph type="ctrTitle"/>
          </p:nvPr>
        </p:nvSpPr>
        <p:spPr>
          <a:xfrm>
            <a:off x="4239833" y="2710727"/>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5333"/>
              <a:buFont typeface="Verdana"/>
              <a:buNone/>
              <a:defRPr sz="8000"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170" name="Google Shape;19170;p2100"/>
          <p:cNvSpPr txBox="1">
            <a:spLocks noGrp="1"/>
          </p:cNvSpPr>
          <p:nvPr>
            <p:ph type="dt" idx="10"/>
          </p:nvPr>
        </p:nvSpPr>
        <p:spPr>
          <a:xfrm>
            <a:off x="0" y="0"/>
            <a:ext cx="4500000" cy="45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9pPr>
          </a:lstStyle>
          <a:p>
            <a:endParaRPr/>
          </a:p>
        </p:txBody>
      </p:sp>
      <p:sp>
        <p:nvSpPr>
          <p:cNvPr id="19171" name="Google Shape;19171;p210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
        <p:nvSpPr>
          <p:cNvPr id="19172" name="Google Shape;19172;p2100"/>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9173" name="Google Shape;19173;p2100"/>
          <p:cNvSpPr/>
          <p:nvPr/>
        </p:nvSpPr>
        <p:spPr>
          <a:xfrm rot="10800000">
            <a:off x="2" y="3000373"/>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3600"/>
              <a:buFont typeface="Arial"/>
              <a:buNone/>
            </a:pPr>
            <a:endParaRPr sz="3600" b="0" i="0" u="none" strike="noStrike" cap="none">
              <a:solidFill>
                <a:schemeClr val="lt1"/>
              </a:solidFill>
              <a:latin typeface="Calibri"/>
              <a:ea typeface="Calibri"/>
              <a:cs typeface="Calibri"/>
              <a:sym typeface="Calibri"/>
            </a:endParaRPr>
          </a:p>
        </p:txBody>
      </p:sp>
      <p:sp>
        <p:nvSpPr>
          <p:cNvPr id="19174" name="Google Shape;19174;p2100"/>
          <p:cNvSpPr/>
          <p:nvPr/>
        </p:nvSpPr>
        <p:spPr>
          <a:xfrm>
            <a:off x="0" y="9172577"/>
            <a:ext cx="18288000" cy="1114424"/>
          </a:xfrm>
          <a:prstGeom prst="rect">
            <a:avLst/>
          </a:prstGeom>
          <a:solidFill>
            <a:srgbClr val="003B5C"/>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3600"/>
              <a:buFont typeface="Arial"/>
              <a:buNone/>
            </a:pPr>
            <a:endParaRPr sz="3600" b="0" i="0" u="none" strike="noStrike" cap="none">
              <a:solidFill>
                <a:schemeClr val="lt1"/>
              </a:solidFill>
              <a:latin typeface="Calibri"/>
              <a:ea typeface="Calibri"/>
              <a:cs typeface="Calibri"/>
              <a:sym typeface="Calibri"/>
            </a:endParaRPr>
          </a:p>
        </p:txBody>
      </p:sp>
      <p:sp>
        <p:nvSpPr>
          <p:cNvPr id="19175" name="Google Shape;19175;p2100"/>
          <p:cNvSpPr txBox="1">
            <a:spLocks noGrp="1"/>
          </p:cNvSpPr>
          <p:nvPr>
            <p:ph type="body" idx="2"/>
          </p:nvPr>
        </p:nvSpPr>
        <p:spPr>
          <a:xfrm>
            <a:off x="4239833" y="5171099"/>
            <a:ext cx="12267920" cy="106997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200"/>
              <a:buNone/>
              <a:defRPr sz="4800" b="0" i="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9176" name="Google Shape;19176;p2100"/>
          <p:cNvPicPr preferRelativeResize="0"/>
          <p:nvPr/>
        </p:nvPicPr>
        <p:blipFill rotWithShape="1">
          <a:blip r:embed="rId2">
            <a:alphaModFix/>
          </a:blip>
          <a:srcRect/>
          <a:stretch/>
        </p:blipFill>
        <p:spPr>
          <a:xfrm>
            <a:off x="4244752" y="6267494"/>
            <a:ext cx="6593939" cy="1710245"/>
          </a:xfrm>
          <a:prstGeom prst="rect">
            <a:avLst/>
          </a:prstGeom>
          <a:noFill/>
          <a:ln>
            <a:noFill/>
          </a:ln>
        </p:spPr>
      </p:pic>
    </p:spTree>
  </p:cSld>
  <p:clrMapOvr>
    <a:masterClrMapping/>
  </p:clrMapOvr>
</p:sldLayout>
</file>

<file path=ppt/slideLayouts/slideLayout1947.xml><?xml version="1.0" encoding="utf-8"?>
<p:sldLayout xmlns:a="http://schemas.openxmlformats.org/drawingml/2006/main" xmlns:r="http://schemas.openxmlformats.org/officeDocument/2006/relationships" xmlns:p="http://schemas.openxmlformats.org/presentationml/2006/main" matchingName="3_Title Slide_Yale Blue">
  <p:cSld name="4_Title Slide_Yale Blue">
    <p:spTree>
      <p:nvGrpSpPr>
        <p:cNvPr id="1" name="Shape 19177"/>
        <p:cNvGrpSpPr/>
        <p:nvPr/>
      </p:nvGrpSpPr>
      <p:grpSpPr>
        <a:xfrm>
          <a:off x="0" y="0"/>
          <a:ext cx="0" cy="0"/>
          <a:chOff x="0" y="0"/>
          <a:chExt cx="0" cy="0"/>
        </a:xfrm>
      </p:grpSpPr>
      <p:sp>
        <p:nvSpPr>
          <p:cNvPr id="19178" name="Google Shape;19178;p2101"/>
          <p:cNvSpPr txBox="1">
            <a:spLocks noGrp="1"/>
          </p:cNvSpPr>
          <p:nvPr>
            <p:ph type="body" idx="1"/>
          </p:nvPr>
        </p:nvSpPr>
        <p:spPr>
          <a:xfrm>
            <a:off x="4239833" y="8101286"/>
            <a:ext cx="12267920" cy="71566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1867"/>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179" name="Google Shape;19179;p2101"/>
          <p:cNvSpPr txBox="1">
            <a:spLocks noGrp="1"/>
          </p:cNvSpPr>
          <p:nvPr>
            <p:ph type="ctrTitle"/>
          </p:nvPr>
        </p:nvSpPr>
        <p:spPr>
          <a:xfrm>
            <a:off x="4239833" y="2710727"/>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5333"/>
              <a:buFont typeface="Verdana"/>
              <a:buNone/>
              <a:defRPr sz="8000"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180" name="Google Shape;19180;p2101"/>
          <p:cNvSpPr txBox="1">
            <a:spLocks noGrp="1"/>
          </p:cNvSpPr>
          <p:nvPr>
            <p:ph type="dt" idx="10"/>
          </p:nvPr>
        </p:nvSpPr>
        <p:spPr>
          <a:xfrm>
            <a:off x="0" y="0"/>
            <a:ext cx="4500000" cy="45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9pPr>
          </a:lstStyle>
          <a:p>
            <a:endParaRPr/>
          </a:p>
        </p:txBody>
      </p:sp>
      <p:sp>
        <p:nvSpPr>
          <p:cNvPr id="19181" name="Google Shape;19181;p210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
        <p:nvSpPr>
          <p:cNvPr id="19182" name="Google Shape;19182;p2101"/>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9183" name="Google Shape;19183;p2101"/>
          <p:cNvSpPr/>
          <p:nvPr/>
        </p:nvSpPr>
        <p:spPr>
          <a:xfrm rot="10800000">
            <a:off x="2" y="3000373"/>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3600"/>
              <a:buFont typeface="Arial"/>
              <a:buNone/>
            </a:pPr>
            <a:endParaRPr sz="3600" b="0" i="0" u="none" strike="noStrike" cap="none">
              <a:solidFill>
                <a:schemeClr val="lt1"/>
              </a:solidFill>
              <a:latin typeface="Calibri"/>
              <a:ea typeface="Calibri"/>
              <a:cs typeface="Calibri"/>
              <a:sym typeface="Calibri"/>
            </a:endParaRPr>
          </a:p>
        </p:txBody>
      </p:sp>
      <p:sp>
        <p:nvSpPr>
          <p:cNvPr id="19184" name="Google Shape;19184;p2101"/>
          <p:cNvSpPr/>
          <p:nvPr/>
        </p:nvSpPr>
        <p:spPr>
          <a:xfrm>
            <a:off x="0" y="9172577"/>
            <a:ext cx="18288000" cy="1114424"/>
          </a:xfrm>
          <a:prstGeom prst="rect">
            <a:avLst/>
          </a:prstGeom>
          <a:solidFill>
            <a:srgbClr val="003B5C"/>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3600"/>
              <a:buFont typeface="Arial"/>
              <a:buNone/>
            </a:pPr>
            <a:endParaRPr sz="3600" b="0" i="0" u="none" strike="noStrike" cap="none">
              <a:solidFill>
                <a:schemeClr val="lt1"/>
              </a:solidFill>
              <a:latin typeface="Calibri"/>
              <a:ea typeface="Calibri"/>
              <a:cs typeface="Calibri"/>
              <a:sym typeface="Calibri"/>
            </a:endParaRPr>
          </a:p>
        </p:txBody>
      </p:sp>
      <p:sp>
        <p:nvSpPr>
          <p:cNvPr id="19185" name="Google Shape;19185;p2101"/>
          <p:cNvSpPr txBox="1">
            <a:spLocks noGrp="1"/>
          </p:cNvSpPr>
          <p:nvPr>
            <p:ph type="body" idx="2"/>
          </p:nvPr>
        </p:nvSpPr>
        <p:spPr>
          <a:xfrm>
            <a:off x="4239833" y="5171099"/>
            <a:ext cx="12267920" cy="106997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200"/>
              <a:buNone/>
              <a:defRPr sz="4800" b="0" i="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9186" name="Google Shape;19186;p2101"/>
          <p:cNvPicPr preferRelativeResize="0"/>
          <p:nvPr/>
        </p:nvPicPr>
        <p:blipFill rotWithShape="1">
          <a:blip r:embed="rId2">
            <a:alphaModFix/>
          </a:blip>
          <a:srcRect/>
          <a:stretch/>
        </p:blipFill>
        <p:spPr>
          <a:xfrm>
            <a:off x="4244752" y="6267494"/>
            <a:ext cx="6593939" cy="1710245"/>
          </a:xfrm>
          <a:prstGeom prst="rect">
            <a:avLst/>
          </a:prstGeom>
          <a:noFill/>
          <a:ln>
            <a:noFill/>
          </a:ln>
        </p:spPr>
      </p:pic>
    </p:spTree>
  </p:cSld>
  <p:clrMapOvr>
    <a:masterClrMapping/>
  </p:clrMapOvr>
</p:sldLayout>
</file>

<file path=ppt/slideLayouts/slideLayout1948.xml><?xml version="1.0" encoding="utf-8"?>
<p:sldLayout xmlns:a="http://schemas.openxmlformats.org/drawingml/2006/main" xmlns:r="http://schemas.openxmlformats.org/officeDocument/2006/relationships" xmlns:p="http://schemas.openxmlformats.org/presentationml/2006/main" matchingName="Title and Bullets Layout">
  <p:cSld name="Title and Bullets Layout">
    <p:spTree>
      <p:nvGrpSpPr>
        <p:cNvPr id="1" name="Shape 19187"/>
        <p:cNvGrpSpPr/>
        <p:nvPr/>
      </p:nvGrpSpPr>
      <p:grpSpPr>
        <a:xfrm>
          <a:off x="0" y="0"/>
          <a:ext cx="0" cy="0"/>
          <a:chOff x="0" y="0"/>
          <a:chExt cx="0" cy="0"/>
        </a:xfrm>
      </p:grpSpPr>
      <p:sp>
        <p:nvSpPr>
          <p:cNvPr id="19188" name="Google Shape;19188;p2102"/>
          <p:cNvSpPr txBox="1">
            <a:spLocks noGrp="1"/>
          </p:cNvSpPr>
          <p:nvPr>
            <p:ph type="title"/>
          </p:nvPr>
        </p:nvSpPr>
        <p:spPr>
          <a:xfrm>
            <a:off x="1273486" y="1175768"/>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189" name="Google Shape;19189;p2102"/>
          <p:cNvSpPr/>
          <p:nvPr/>
        </p:nvSpPr>
        <p:spPr>
          <a:xfrm>
            <a:off x="0" y="9469676"/>
            <a:ext cx="18288000" cy="817325"/>
          </a:xfrm>
          <a:prstGeom prst="rect">
            <a:avLst/>
          </a:prstGeom>
          <a:solidFill>
            <a:srgbClr val="003B5C"/>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19190" name="Google Shape;19190;p2102"/>
          <p:cNvSpPr/>
          <p:nvPr/>
        </p:nvSpPr>
        <p:spPr>
          <a:xfrm>
            <a:off x="0" y="9452272"/>
            <a:ext cx="18288000" cy="68579"/>
          </a:xfrm>
          <a:prstGeom prst="rect">
            <a:avLst/>
          </a:prstGeom>
          <a:solidFill>
            <a:srgbClr val="A4D65E"/>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19191" name="Google Shape;19191;p2102"/>
          <p:cNvSpPr txBox="1">
            <a:spLocks noGrp="1"/>
          </p:cNvSpPr>
          <p:nvPr>
            <p:ph type="body" idx="1"/>
          </p:nvPr>
        </p:nvSpPr>
        <p:spPr>
          <a:xfrm>
            <a:off x="1273177" y="2422527"/>
            <a:ext cx="15265400" cy="5718174"/>
          </a:xfrm>
          <a:prstGeom prst="rect">
            <a:avLst/>
          </a:prstGeom>
          <a:noFill/>
          <a:ln>
            <a:noFill/>
          </a:ln>
        </p:spPr>
        <p:txBody>
          <a:bodyPr spcFirstLastPara="1" wrap="square" lIns="91425" tIns="45700" rIns="91425" bIns="45700" anchor="t" anchorCtr="0">
            <a:noAutofit/>
          </a:bodyPr>
          <a:lstStyle>
            <a:lvl1pPr marL="457200" lvl="0" indent="-364046" algn="l">
              <a:lnSpc>
                <a:spcPct val="100000"/>
              </a:lnSpc>
              <a:spcBef>
                <a:spcPts val="1500"/>
              </a:spcBef>
              <a:spcAft>
                <a:spcPts val="0"/>
              </a:spcAft>
              <a:buSzPts val="2133"/>
              <a:buFont typeface="Arial"/>
              <a:buChar char="•"/>
              <a:defRPr sz="3200" b="0">
                <a:solidFill>
                  <a:schemeClr val="dk1"/>
                </a:solidFill>
                <a:latin typeface="Verdana"/>
                <a:ea typeface="Verdana"/>
                <a:cs typeface="Verdana"/>
                <a:sym typeface="Verdana"/>
              </a:defRPr>
            </a:lvl1pPr>
            <a:lvl2pPr marL="914400" lvl="1" indent="-364046" algn="l">
              <a:lnSpc>
                <a:spcPct val="100000"/>
              </a:lnSpc>
              <a:spcBef>
                <a:spcPts val="1500"/>
              </a:spcBef>
              <a:spcAft>
                <a:spcPts val="0"/>
              </a:spcAft>
              <a:buSzPts val="2133"/>
              <a:buChar char="•"/>
              <a:defRPr sz="3200">
                <a:latin typeface="Verdana"/>
                <a:ea typeface="Verdana"/>
                <a:cs typeface="Verdana"/>
                <a:sym typeface="Verdana"/>
              </a:defRPr>
            </a:lvl2pPr>
            <a:lvl3pPr marL="1371600" lvl="2" indent="-364046" algn="l">
              <a:lnSpc>
                <a:spcPct val="100000"/>
              </a:lnSpc>
              <a:spcBef>
                <a:spcPts val="1500"/>
              </a:spcBef>
              <a:spcAft>
                <a:spcPts val="0"/>
              </a:spcAft>
              <a:buSzPts val="2133"/>
              <a:buChar char="•"/>
              <a:defRPr sz="3200">
                <a:latin typeface="Verdana"/>
                <a:ea typeface="Verdana"/>
                <a:cs typeface="Verdana"/>
                <a:sym typeface="Verdana"/>
              </a:defRPr>
            </a:lvl3pPr>
            <a:lvl4pPr marL="1828800" lvl="3" indent="-364046" algn="l">
              <a:lnSpc>
                <a:spcPct val="100000"/>
              </a:lnSpc>
              <a:spcBef>
                <a:spcPts val="1500"/>
              </a:spcBef>
              <a:spcAft>
                <a:spcPts val="0"/>
              </a:spcAft>
              <a:buSzPts val="2133"/>
              <a:buChar char="•"/>
              <a:defRPr sz="3200">
                <a:latin typeface="Verdana"/>
                <a:ea typeface="Verdana"/>
                <a:cs typeface="Verdana"/>
                <a:sym typeface="Verdana"/>
              </a:defRPr>
            </a:lvl4pPr>
            <a:lvl5pPr marL="2286000" lvl="4" indent="-364045" algn="l">
              <a:lnSpc>
                <a:spcPct val="100000"/>
              </a:lnSpc>
              <a:spcBef>
                <a:spcPts val="1500"/>
              </a:spcBef>
              <a:spcAft>
                <a:spcPts val="0"/>
              </a:spcAft>
              <a:buSzPts val="2133"/>
              <a:buChar char="•"/>
              <a:defRPr sz="3200">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9192" name="Google Shape;19192;p2102"/>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8" y="9546612"/>
            <a:ext cx="7588992" cy="740388"/>
          </a:xfrm>
          <a:prstGeom prst="rect">
            <a:avLst/>
          </a:prstGeom>
          <a:noFill/>
          <a:ln>
            <a:noFill/>
          </a:ln>
        </p:spPr>
      </p:pic>
    </p:spTree>
  </p:cSld>
  <p:clrMapOvr>
    <a:masterClrMapping/>
  </p:clrMapOvr>
</p:sldLayout>
</file>

<file path=ppt/slideLayouts/slideLayout1949.xml><?xml version="1.0" encoding="utf-8"?>
<p:sldLayout xmlns:a="http://schemas.openxmlformats.org/drawingml/2006/main" xmlns:r="http://schemas.openxmlformats.org/officeDocument/2006/relationships" xmlns:p="http://schemas.openxmlformats.org/presentationml/2006/main" matchingName="1_Title and Content">
  <p:cSld name="1_Title and Content 6">
    <p:spTree>
      <p:nvGrpSpPr>
        <p:cNvPr id="1" name="Shape 19193"/>
        <p:cNvGrpSpPr/>
        <p:nvPr/>
      </p:nvGrpSpPr>
      <p:grpSpPr>
        <a:xfrm>
          <a:off x="0" y="0"/>
          <a:ext cx="0" cy="0"/>
          <a:chOff x="0" y="0"/>
          <a:chExt cx="0" cy="0"/>
        </a:xfrm>
      </p:grpSpPr>
      <p:sp>
        <p:nvSpPr>
          <p:cNvPr id="19194" name="Google Shape;19194;p2103"/>
          <p:cNvSpPr/>
          <p:nvPr/>
        </p:nvSpPr>
        <p:spPr>
          <a:xfrm>
            <a:off x="0" y="9469676"/>
            <a:ext cx="18288000" cy="817325"/>
          </a:xfrm>
          <a:prstGeom prst="rect">
            <a:avLst/>
          </a:prstGeom>
          <a:solidFill>
            <a:srgbClr val="003B5C"/>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Calibri"/>
              <a:ea typeface="Calibri"/>
              <a:cs typeface="Calibri"/>
              <a:sym typeface="Calibri"/>
            </a:endParaRPr>
          </a:p>
        </p:txBody>
      </p:sp>
      <p:pic>
        <p:nvPicPr>
          <p:cNvPr id="19195" name="Google Shape;19195;p2103"/>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8" y="9546612"/>
            <a:ext cx="7588992" cy="740388"/>
          </a:xfrm>
          <a:prstGeom prst="rect">
            <a:avLst/>
          </a:prstGeom>
          <a:noFill/>
          <a:ln>
            <a:noFill/>
          </a:ln>
        </p:spPr>
      </p:pic>
      <p:sp>
        <p:nvSpPr>
          <p:cNvPr id="19196" name="Google Shape;19196;p2103"/>
          <p:cNvSpPr/>
          <p:nvPr/>
        </p:nvSpPr>
        <p:spPr>
          <a:xfrm>
            <a:off x="0" y="9452272"/>
            <a:ext cx="18288000" cy="68579"/>
          </a:xfrm>
          <a:prstGeom prst="rect">
            <a:avLst/>
          </a:prstGeom>
          <a:solidFill>
            <a:srgbClr val="A4D65E"/>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19197" name="Google Shape;19197;p2103"/>
          <p:cNvSpPr txBox="1">
            <a:spLocks noGrp="1"/>
          </p:cNvSpPr>
          <p:nvPr>
            <p:ph type="title"/>
          </p:nvPr>
        </p:nvSpPr>
        <p:spPr>
          <a:xfrm>
            <a:off x="1273484" y="1210285"/>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198" name="Google Shape;19198;p2103"/>
          <p:cNvSpPr txBox="1">
            <a:spLocks noGrp="1"/>
          </p:cNvSpPr>
          <p:nvPr>
            <p:ph type="body" idx="1"/>
          </p:nvPr>
        </p:nvSpPr>
        <p:spPr>
          <a:xfrm>
            <a:off x="1273484" y="2456780"/>
            <a:ext cx="15234269" cy="617573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2133"/>
              <a:buFont typeface="Arial"/>
              <a:buNone/>
              <a:defRPr sz="3200">
                <a:latin typeface="Verdana"/>
                <a:ea typeface="Verdana"/>
                <a:cs typeface="Verdana"/>
                <a:sym typeface="Verdana"/>
              </a:defRPr>
            </a:lvl1pPr>
            <a:lvl2pPr marL="914400" lvl="1" indent="-347155" algn="l">
              <a:lnSpc>
                <a:spcPct val="100000"/>
              </a:lnSpc>
              <a:spcBef>
                <a:spcPts val="750"/>
              </a:spcBef>
              <a:spcAft>
                <a:spcPts val="0"/>
              </a:spcAft>
              <a:buSzPts val="1867"/>
              <a:buChar char="•"/>
              <a:defRPr sz="2801">
                <a:latin typeface="Verdana"/>
                <a:ea typeface="Verdana"/>
                <a:cs typeface="Verdana"/>
                <a:sym typeface="Verdana"/>
              </a:defRPr>
            </a:lvl2pPr>
            <a:lvl3pPr marL="1371600" lvl="2" indent="-347155" algn="l">
              <a:lnSpc>
                <a:spcPct val="100000"/>
              </a:lnSpc>
              <a:spcBef>
                <a:spcPts val="1500"/>
              </a:spcBef>
              <a:spcAft>
                <a:spcPts val="0"/>
              </a:spcAft>
              <a:buSzPts val="1867"/>
              <a:buChar char="•"/>
              <a:defRPr sz="2801">
                <a:latin typeface="Verdana"/>
                <a:ea typeface="Verdana"/>
                <a:cs typeface="Verdana"/>
                <a:sym typeface="Verdana"/>
              </a:defRPr>
            </a:lvl3pPr>
            <a:lvl4pPr marL="1828800" lvl="3" indent="-347155" algn="l">
              <a:lnSpc>
                <a:spcPct val="100000"/>
              </a:lnSpc>
              <a:spcBef>
                <a:spcPts val="1500"/>
              </a:spcBef>
              <a:spcAft>
                <a:spcPts val="0"/>
              </a:spcAft>
              <a:buSzPts val="1867"/>
              <a:buChar char="•"/>
              <a:defRPr sz="2801">
                <a:latin typeface="Verdana"/>
                <a:ea typeface="Verdana"/>
                <a:cs typeface="Verdana"/>
                <a:sym typeface="Verdana"/>
              </a:defRPr>
            </a:lvl4pPr>
            <a:lvl5pPr marL="2286000" lvl="4" indent="-347155" algn="l">
              <a:lnSpc>
                <a:spcPct val="100000"/>
              </a:lnSpc>
              <a:spcBef>
                <a:spcPts val="1500"/>
              </a:spcBef>
              <a:spcAft>
                <a:spcPts val="0"/>
              </a:spcAft>
              <a:buSzPts val="1867"/>
              <a:buChar char="•"/>
              <a:defRPr sz="2801">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950.xml><?xml version="1.0" encoding="utf-8"?>
<p:sldLayout xmlns:a="http://schemas.openxmlformats.org/drawingml/2006/main" xmlns:r="http://schemas.openxmlformats.org/officeDocument/2006/relationships" xmlns:p="http://schemas.openxmlformats.org/presentationml/2006/main" matchingName="Two Section | Picture and Copy Layout">
  <p:cSld name="Two Section | Picture and Copy Layout">
    <p:spTree>
      <p:nvGrpSpPr>
        <p:cNvPr id="1" name="Shape 19199"/>
        <p:cNvGrpSpPr/>
        <p:nvPr/>
      </p:nvGrpSpPr>
      <p:grpSpPr>
        <a:xfrm>
          <a:off x="0" y="0"/>
          <a:ext cx="0" cy="0"/>
          <a:chOff x="0" y="0"/>
          <a:chExt cx="0" cy="0"/>
        </a:xfrm>
      </p:grpSpPr>
      <p:sp>
        <p:nvSpPr>
          <p:cNvPr id="19200" name="Google Shape;19200;p2104"/>
          <p:cNvSpPr/>
          <p:nvPr/>
        </p:nvSpPr>
        <p:spPr>
          <a:xfrm>
            <a:off x="0" y="9469676"/>
            <a:ext cx="18288000" cy="817325"/>
          </a:xfrm>
          <a:prstGeom prst="rect">
            <a:avLst/>
          </a:prstGeom>
          <a:solidFill>
            <a:srgbClr val="003B5C"/>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19201" name="Google Shape;19201;p2104"/>
          <p:cNvSpPr/>
          <p:nvPr/>
        </p:nvSpPr>
        <p:spPr>
          <a:xfrm>
            <a:off x="0" y="9452272"/>
            <a:ext cx="18288000" cy="68579"/>
          </a:xfrm>
          <a:prstGeom prst="rect">
            <a:avLst/>
          </a:prstGeom>
          <a:solidFill>
            <a:srgbClr val="A4D65E"/>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19202" name="Google Shape;19202;p2104"/>
          <p:cNvSpPr txBox="1">
            <a:spLocks noGrp="1"/>
          </p:cNvSpPr>
          <p:nvPr>
            <p:ph type="body" idx="1"/>
          </p:nvPr>
        </p:nvSpPr>
        <p:spPr>
          <a:xfrm>
            <a:off x="1780248" y="1941679"/>
            <a:ext cx="5975004" cy="5682134"/>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200"/>
              <a:buNone/>
              <a:defRPr sz="1800" b="0" i="1">
                <a:solidFill>
                  <a:srgbClr val="003B5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203" name="Google Shape;19203;p2104"/>
          <p:cNvSpPr txBox="1">
            <a:spLocks noGrp="1"/>
          </p:cNvSpPr>
          <p:nvPr>
            <p:ph type="body" idx="2"/>
          </p:nvPr>
        </p:nvSpPr>
        <p:spPr>
          <a:xfrm>
            <a:off x="8324093" y="2995691"/>
            <a:ext cx="8199842" cy="4628120"/>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2133"/>
              <a:buFont typeface="Arial"/>
              <a:buNone/>
              <a:defRPr sz="3200" b="0">
                <a:solidFill>
                  <a:schemeClr val="dk1"/>
                </a:solidFill>
                <a:latin typeface="Verdana"/>
                <a:ea typeface="Verdana"/>
                <a:cs typeface="Verdana"/>
                <a:sym typeface="Verdana"/>
              </a:defRPr>
            </a:lvl1pPr>
            <a:lvl2pPr marL="914400" lvl="1" indent="-347155" algn="l">
              <a:lnSpc>
                <a:spcPct val="100000"/>
              </a:lnSpc>
              <a:spcBef>
                <a:spcPts val="750"/>
              </a:spcBef>
              <a:spcAft>
                <a:spcPts val="0"/>
              </a:spcAft>
              <a:buSzPts val="1867"/>
              <a:buChar char="•"/>
              <a:defRPr sz="2801" b="0">
                <a:solidFill>
                  <a:srgbClr val="003B5C"/>
                </a:solidFill>
                <a:latin typeface="Verdana"/>
                <a:ea typeface="Verdana"/>
                <a:cs typeface="Verdana"/>
                <a:sym typeface="Verdana"/>
              </a:defRPr>
            </a:lvl2pPr>
            <a:lvl3pPr marL="1371600" lvl="2" indent="-347155"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3pPr>
            <a:lvl4pPr marL="1828800" lvl="3" indent="-347155"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4pPr>
            <a:lvl5pPr marL="2286000" lvl="4" indent="-347155"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204" name="Google Shape;19204;p2104"/>
          <p:cNvSpPr txBox="1">
            <a:spLocks noGrp="1"/>
          </p:cNvSpPr>
          <p:nvPr>
            <p:ph type="title"/>
          </p:nvPr>
        </p:nvSpPr>
        <p:spPr>
          <a:xfrm>
            <a:off x="8324093" y="1731790"/>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9205" name="Google Shape;19205;p2104"/>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8" y="9546612"/>
            <a:ext cx="7588992" cy="740388"/>
          </a:xfrm>
          <a:prstGeom prst="rect">
            <a:avLst/>
          </a:prstGeom>
          <a:noFill/>
          <a:ln>
            <a:noFill/>
          </a:ln>
        </p:spPr>
      </p:pic>
    </p:spTree>
  </p:cSld>
  <p:clrMapOvr>
    <a:masterClrMapping/>
  </p:clrMapOvr>
</p:sldLayout>
</file>

<file path=ppt/slideLayouts/slideLayout1951.xml><?xml version="1.0" encoding="utf-8"?>
<p:sldLayout xmlns:a="http://schemas.openxmlformats.org/drawingml/2006/main" xmlns:r="http://schemas.openxmlformats.org/officeDocument/2006/relationships" xmlns:p="http://schemas.openxmlformats.org/presentationml/2006/main" matchingName="3_Title Slide_Yale Blue">
  <p:cSld name="4_Title Slide_Yale Blue 2">
    <p:spTree>
      <p:nvGrpSpPr>
        <p:cNvPr id="1" name="Shape 19206"/>
        <p:cNvGrpSpPr/>
        <p:nvPr/>
      </p:nvGrpSpPr>
      <p:grpSpPr>
        <a:xfrm>
          <a:off x="0" y="0"/>
          <a:ext cx="0" cy="0"/>
          <a:chOff x="0" y="0"/>
          <a:chExt cx="0" cy="0"/>
        </a:xfrm>
      </p:grpSpPr>
      <p:sp>
        <p:nvSpPr>
          <p:cNvPr id="19207" name="Google Shape;19207;p2105"/>
          <p:cNvSpPr txBox="1">
            <a:spLocks noGrp="1"/>
          </p:cNvSpPr>
          <p:nvPr>
            <p:ph type="body" idx="1"/>
          </p:nvPr>
        </p:nvSpPr>
        <p:spPr>
          <a:xfrm>
            <a:off x="4239833" y="8101286"/>
            <a:ext cx="12267920" cy="71566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1867"/>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208" name="Google Shape;19208;p2105"/>
          <p:cNvSpPr txBox="1">
            <a:spLocks noGrp="1"/>
          </p:cNvSpPr>
          <p:nvPr>
            <p:ph type="ctrTitle"/>
          </p:nvPr>
        </p:nvSpPr>
        <p:spPr>
          <a:xfrm>
            <a:off x="4239833" y="2710727"/>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5333"/>
              <a:buFont typeface="Verdana"/>
              <a:buNone/>
              <a:defRPr sz="8000"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209" name="Google Shape;19209;p2105"/>
          <p:cNvSpPr txBox="1">
            <a:spLocks noGrp="1"/>
          </p:cNvSpPr>
          <p:nvPr>
            <p:ph type="dt" idx="10"/>
          </p:nvPr>
        </p:nvSpPr>
        <p:spPr>
          <a:xfrm>
            <a:off x="0" y="0"/>
            <a:ext cx="4500000" cy="45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9pPr>
          </a:lstStyle>
          <a:p>
            <a:endParaRPr/>
          </a:p>
        </p:txBody>
      </p:sp>
      <p:sp>
        <p:nvSpPr>
          <p:cNvPr id="19210" name="Google Shape;19210;p210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
        <p:nvSpPr>
          <p:cNvPr id="19211" name="Google Shape;19211;p2105"/>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9212" name="Google Shape;19212;p2105"/>
          <p:cNvSpPr/>
          <p:nvPr/>
        </p:nvSpPr>
        <p:spPr>
          <a:xfrm rot="10800000">
            <a:off x="2" y="3000373"/>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3600"/>
              <a:buFont typeface="Arial"/>
              <a:buNone/>
            </a:pPr>
            <a:endParaRPr sz="3600" b="0" i="0" u="none" strike="noStrike" cap="none">
              <a:solidFill>
                <a:schemeClr val="lt1"/>
              </a:solidFill>
              <a:latin typeface="Calibri"/>
              <a:ea typeface="Calibri"/>
              <a:cs typeface="Calibri"/>
              <a:sym typeface="Calibri"/>
            </a:endParaRPr>
          </a:p>
        </p:txBody>
      </p:sp>
      <p:sp>
        <p:nvSpPr>
          <p:cNvPr id="19213" name="Google Shape;19213;p2105"/>
          <p:cNvSpPr/>
          <p:nvPr/>
        </p:nvSpPr>
        <p:spPr>
          <a:xfrm>
            <a:off x="0" y="9172577"/>
            <a:ext cx="18288000" cy="1114424"/>
          </a:xfrm>
          <a:prstGeom prst="rect">
            <a:avLst/>
          </a:prstGeom>
          <a:solidFill>
            <a:srgbClr val="003B5C"/>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3600"/>
              <a:buFont typeface="Arial"/>
              <a:buNone/>
            </a:pPr>
            <a:endParaRPr sz="3600" b="0" i="0" u="none" strike="noStrike" cap="none">
              <a:solidFill>
                <a:schemeClr val="lt1"/>
              </a:solidFill>
              <a:latin typeface="Calibri"/>
              <a:ea typeface="Calibri"/>
              <a:cs typeface="Calibri"/>
              <a:sym typeface="Calibri"/>
            </a:endParaRPr>
          </a:p>
        </p:txBody>
      </p:sp>
      <p:sp>
        <p:nvSpPr>
          <p:cNvPr id="19214" name="Google Shape;19214;p2105"/>
          <p:cNvSpPr txBox="1">
            <a:spLocks noGrp="1"/>
          </p:cNvSpPr>
          <p:nvPr>
            <p:ph type="body" idx="2"/>
          </p:nvPr>
        </p:nvSpPr>
        <p:spPr>
          <a:xfrm>
            <a:off x="4239833" y="5171099"/>
            <a:ext cx="12267920" cy="106997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200"/>
              <a:buNone/>
              <a:defRPr sz="4800" b="0" i="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9215" name="Google Shape;19215;p2105"/>
          <p:cNvPicPr preferRelativeResize="0"/>
          <p:nvPr/>
        </p:nvPicPr>
        <p:blipFill rotWithShape="1">
          <a:blip r:embed="rId2">
            <a:alphaModFix/>
          </a:blip>
          <a:srcRect/>
          <a:stretch/>
        </p:blipFill>
        <p:spPr>
          <a:xfrm>
            <a:off x="4244752" y="6267494"/>
            <a:ext cx="6593939" cy="1710245"/>
          </a:xfrm>
          <a:prstGeom prst="rect">
            <a:avLst/>
          </a:prstGeom>
          <a:noFill/>
          <a:ln>
            <a:noFill/>
          </a:ln>
        </p:spPr>
      </p:pic>
    </p:spTree>
  </p:cSld>
  <p:clrMapOvr>
    <a:masterClrMapping/>
  </p:clrMapOvr>
</p:sldLayout>
</file>

<file path=ppt/slideLayouts/slideLayout1952.xml><?xml version="1.0" encoding="utf-8"?>
<p:sldLayout xmlns:a="http://schemas.openxmlformats.org/drawingml/2006/main" xmlns:r="http://schemas.openxmlformats.org/officeDocument/2006/relationships" xmlns:p="http://schemas.openxmlformats.org/presentationml/2006/main" matchingName="Title and Bullets Layout">
  <p:cSld name="1_Title and Bullets Layout">
    <p:spTree>
      <p:nvGrpSpPr>
        <p:cNvPr id="1" name="Shape 19216"/>
        <p:cNvGrpSpPr/>
        <p:nvPr/>
      </p:nvGrpSpPr>
      <p:grpSpPr>
        <a:xfrm>
          <a:off x="0" y="0"/>
          <a:ext cx="0" cy="0"/>
          <a:chOff x="0" y="0"/>
          <a:chExt cx="0" cy="0"/>
        </a:xfrm>
      </p:grpSpPr>
      <p:sp>
        <p:nvSpPr>
          <p:cNvPr id="19217" name="Google Shape;19217;p2106"/>
          <p:cNvSpPr txBox="1">
            <a:spLocks noGrp="1"/>
          </p:cNvSpPr>
          <p:nvPr>
            <p:ph type="title"/>
          </p:nvPr>
        </p:nvSpPr>
        <p:spPr>
          <a:xfrm>
            <a:off x="1273486" y="1175768"/>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218" name="Google Shape;19218;p2106"/>
          <p:cNvSpPr/>
          <p:nvPr/>
        </p:nvSpPr>
        <p:spPr>
          <a:xfrm>
            <a:off x="0" y="9469676"/>
            <a:ext cx="18288000" cy="817325"/>
          </a:xfrm>
          <a:prstGeom prst="rect">
            <a:avLst/>
          </a:prstGeom>
          <a:solidFill>
            <a:srgbClr val="003B5C"/>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19219" name="Google Shape;19219;p2106"/>
          <p:cNvSpPr/>
          <p:nvPr/>
        </p:nvSpPr>
        <p:spPr>
          <a:xfrm>
            <a:off x="0" y="9452272"/>
            <a:ext cx="18288000" cy="68579"/>
          </a:xfrm>
          <a:prstGeom prst="rect">
            <a:avLst/>
          </a:prstGeom>
          <a:solidFill>
            <a:srgbClr val="A4D65E"/>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19220" name="Google Shape;19220;p2106"/>
          <p:cNvSpPr txBox="1">
            <a:spLocks noGrp="1"/>
          </p:cNvSpPr>
          <p:nvPr>
            <p:ph type="body" idx="1"/>
          </p:nvPr>
        </p:nvSpPr>
        <p:spPr>
          <a:xfrm>
            <a:off x="1273177" y="2422527"/>
            <a:ext cx="15265400" cy="5718174"/>
          </a:xfrm>
          <a:prstGeom prst="rect">
            <a:avLst/>
          </a:prstGeom>
          <a:noFill/>
          <a:ln>
            <a:noFill/>
          </a:ln>
        </p:spPr>
        <p:txBody>
          <a:bodyPr spcFirstLastPara="1" wrap="square" lIns="91425" tIns="45700" rIns="91425" bIns="45700" anchor="t" anchorCtr="0">
            <a:noAutofit/>
          </a:bodyPr>
          <a:lstStyle>
            <a:lvl1pPr marL="457200" lvl="0" indent="-364046" algn="l">
              <a:lnSpc>
                <a:spcPct val="100000"/>
              </a:lnSpc>
              <a:spcBef>
                <a:spcPts val="1500"/>
              </a:spcBef>
              <a:spcAft>
                <a:spcPts val="0"/>
              </a:spcAft>
              <a:buSzPts val="2133"/>
              <a:buFont typeface="Arial"/>
              <a:buChar char="•"/>
              <a:defRPr sz="3200" b="0">
                <a:solidFill>
                  <a:schemeClr val="dk1"/>
                </a:solidFill>
                <a:latin typeface="Verdana"/>
                <a:ea typeface="Verdana"/>
                <a:cs typeface="Verdana"/>
                <a:sym typeface="Verdana"/>
              </a:defRPr>
            </a:lvl1pPr>
            <a:lvl2pPr marL="914400" lvl="1" indent="-364046" algn="l">
              <a:lnSpc>
                <a:spcPct val="100000"/>
              </a:lnSpc>
              <a:spcBef>
                <a:spcPts val="1500"/>
              </a:spcBef>
              <a:spcAft>
                <a:spcPts val="0"/>
              </a:spcAft>
              <a:buSzPts val="2133"/>
              <a:buChar char="•"/>
              <a:defRPr sz="3200">
                <a:latin typeface="Verdana"/>
                <a:ea typeface="Verdana"/>
                <a:cs typeface="Verdana"/>
                <a:sym typeface="Verdana"/>
              </a:defRPr>
            </a:lvl2pPr>
            <a:lvl3pPr marL="1371600" lvl="2" indent="-364046" algn="l">
              <a:lnSpc>
                <a:spcPct val="100000"/>
              </a:lnSpc>
              <a:spcBef>
                <a:spcPts val="1500"/>
              </a:spcBef>
              <a:spcAft>
                <a:spcPts val="0"/>
              </a:spcAft>
              <a:buSzPts val="2133"/>
              <a:buChar char="•"/>
              <a:defRPr sz="3200">
                <a:latin typeface="Verdana"/>
                <a:ea typeface="Verdana"/>
                <a:cs typeface="Verdana"/>
                <a:sym typeface="Verdana"/>
              </a:defRPr>
            </a:lvl3pPr>
            <a:lvl4pPr marL="1828800" lvl="3" indent="-364046" algn="l">
              <a:lnSpc>
                <a:spcPct val="100000"/>
              </a:lnSpc>
              <a:spcBef>
                <a:spcPts val="1500"/>
              </a:spcBef>
              <a:spcAft>
                <a:spcPts val="0"/>
              </a:spcAft>
              <a:buSzPts val="2133"/>
              <a:buChar char="•"/>
              <a:defRPr sz="3200">
                <a:latin typeface="Verdana"/>
                <a:ea typeface="Verdana"/>
                <a:cs typeface="Verdana"/>
                <a:sym typeface="Verdana"/>
              </a:defRPr>
            </a:lvl4pPr>
            <a:lvl5pPr marL="2286000" lvl="4" indent="-364045" algn="l">
              <a:lnSpc>
                <a:spcPct val="100000"/>
              </a:lnSpc>
              <a:spcBef>
                <a:spcPts val="1500"/>
              </a:spcBef>
              <a:spcAft>
                <a:spcPts val="0"/>
              </a:spcAft>
              <a:buSzPts val="2133"/>
              <a:buChar char="•"/>
              <a:defRPr sz="3200">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9221" name="Google Shape;19221;p2106"/>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1953.xml><?xml version="1.0" encoding="utf-8"?>
<p:sldLayout xmlns:a="http://schemas.openxmlformats.org/drawingml/2006/main" xmlns:r="http://schemas.openxmlformats.org/officeDocument/2006/relationships" xmlns:p="http://schemas.openxmlformats.org/presentationml/2006/main" matchingName="1_Title and Content">
  <p:cSld name="2_Title and Content">
    <p:spTree>
      <p:nvGrpSpPr>
        <p:cNvPr id="1" name="Shape 19222"/>
        <p:cNvGrpSpPr/>
        <p:nvPr/>
      </p:nvGrpSpPr>
      <p:grpSpPr>
        <a:xfrm>
          <a:off x="0" y="0"/>
          <a:ext cx="0" cy="0"/>
          <a:chOff x="0" y="0"/>
          <a:chExt cx="0" cy="0"/>
        </a:xfrm>
      </p:grpSpPr>
      <p:sp>
        <p:nvSpPr>
          <p:cNvPr id="19223" name="Google Shape;19223;p2107"/>
          <p:cNvSpPr/>
          <p:nvPr/>
        </p:nvSpPr>
        <p:spPr>
          <a:xfrm>
            <a:off x="0" y="9469676"/>
            <a:ext cx="18288000" cy="817325"/>
          </a:xfrm>
          <a:prstGeom prst="rect">
            <a:avLst/>
          </a:prstGeom>
          <a:solidFill>
            <a:srgbClr val="003B5C"/>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Calibri"/>
              <a:ea typeface="Calibri"/>
              <a:cs typeface="Calibri"/>
              <a:sym typeface="Calibri"/>
            </a:endParaRPr>
          </a:p>
        </p:txBody>
      </p:sp>
      <p:pic>
        <p:nvPicPr>
          <p:cNvPr id="19224" name="Google Shape;19224;p2107"/>
          <p:cNvPicPr preferRelativeResize="0"/>
          <p:nvPr/>
        </p:nvPicPr>
        <p:blipFill rotWithShape="1">
          <a:blip r:embed="rId2">
            <a:alphaModFix/>
          </a:blip>
          <a:srcRect/>
          <a:stretch/>
        </p:blipFill>
        <p:spPr>
          <a:xfrm>
            <a:off x="10699008" y="9546612"/>
            <a:ext cx="7588992" cy="740388"/>
          </a:xfrm>
          <a:prstGeom prst="rect">
            <a:avLst/>
          </a:prstGeom>
          <a:noFill/>
          <a:ln>
            <a:noFill/>
          </a:ln>
        </p:spPr>
      </p:pic>
      <p:sp>
        <p:nvSpPr>
          <p:cNvPr id="19225" name="Google Shape;19225;p2107"/>
          <p:cNvSpPr/>
          <p:nvPr/>
        </p:nvSpPr>
        <p:spPr>
          <a:xfrm>
            <a:off x="0" y="9452272"/>
            <a:ext cx="18288000" cy="68579"/>
          </a:xfrm>
          <a:prstGeom prst="rect">
            <a:avLst/>
          </a:prstGeom>
          <a:solidFill>
            <a:srgbClr val="A4D65E"/>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19226" name="Google Shape;19226;p2107"/>
          <p:cNvSpPr txBox="1">
            <a:spLocks noGrp="1"/>
          </p:cNvSpPr>
          <p:nvPr>
            <p:ph type="title"/>
          </p:nvPr>
        </p:nvSpPr>
        <p:spPr>
          <a:xfrm>
            <a:off x="1273484" y="1210285"/>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227" name="Google Shape;19227;p2107"/>
          <p:cNvSpPr txBox="1">
            <a:spLocks noGrp="1"/>
          </p:cNvSpPr>
          <p:nvPr>
            <p:ph type="body" idx="1"/>
          </p:nvPr>
        </p:nvSpPr>
        <p:spPr>
          <a:xfrm>
            <a:off x="1273484" y="2456780"/>
            <a:ext cx="15234269" cy="617573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2133"/>
              <a:buFont typeface="Arial"/>
              <a:buNone/>
              <a:defRPr sz="3200">
                <a:latin typeface="Verdana"/>
                <a:ea typeface="Verdana"/>
                <a:cs typeface="Verdana"/>
                <a:sym typeface="Verdana"/>
              </a:defRPr>
            </a:lvl1pPr>
            <a:lvl2pPr marL="914400" lvl="1" indent="-347155" algn="l">
              <a:lnSpc>
                <a:spcPct val="100000"/>
              </a:lnSpc>
              <a:spcBef>
                <a:spcPts val="750"/>
              </a:spcBef>
              <a:spcAft>
                <a:spcPts val="0"/>
              </a:spcAft>
              <a:buSzPts val="1867"/>
              <a:buChar char="•"/>
              <a:defRPr sz="2801">
                <a:latin typeface="Verdana"/>
                <a:ea typeface="Verdana"/>
                <a:cs typeface="Verdana"/>
                <a:sym typeface="Verdana"/>
              </a:defRPr>
            </a:lvl2pPr>
            <a:lvl3pPr marL="1371600" lvl="2" indent="-347155" algn="l">
              <a:lnSpc>
                <a:spcPct val="100000"/>
              </a:lnSpc>
              <a:spcBef>
                <a:spcPts val="1500"/>
              </a:spcBef>
              <a:spcAft>
                <a:spcPts val="0"/>
              </a:spcAft>
              <a:buSzPts val="1867"/>
              <a:buChar char="•"/>
              <a:defRPr sz="2801">
                <a:latin typeface="Verdana"/>
                <a:ea typeface="Verdana"/>
                <a:cs typeface="Verdana"/>
                <a:sym typeface="Verdana"/>
              </a:defRPr>
            </a:lvl3pPr>
            <a:lvl4pPr marL="1828800" lvl="3" indent="-347155" algn="l">
              <a:lnSpc>
                <a:spcPct val="100000"/>
              </a:lnSpc>
              <a:spcBef>
                <a:spcPts val="1500"/>
              </a:spcBef>
              <a:spcAft>
                <a:spcPts val="0"/>
              </a:spcAft>
              <a:buSzPts val="1867"/>
              <a:buChar char="•"/>
              <a:defRPr sz="2801">
                <a:latin typeface="Verdana"/>
                <a:ea typeface="Verdana"/>
                <a:cs typeface="Verdana"/>
                <a:sym typeface="Verdana"/>
              </a:defRPr>
            </a:lvl4pPr>
            <a:lvl5pPr marL="2286000" lvl="4" indent="-347155" algn="l">
              <a:lnSpc>
                <a:spcPct val="100000"/>
              </a:lnSpc>
              <a:spcBef>
                <a:spcPts val="1500"/>
              </a:spcBef>
              <a:spcAft>
                <a:spcPts val="0"/>
              </a:spcAft>
              <a:buSzPts val="1867"/>
              <a:buChar char="•"/>
              <a:defRPr sz="2801">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954.xml><?xml version="1.0" encoding="utf-8"?>
<p:sldLayout xmlns:a="http://schemas.openxmlformats.org/drawingml/2006/main" xmlns:r="http://schemas.openxmlformats.org/officeDocument/2006/relationships" xmlns:p="http://schemas.openxmlformats.org/presentationml/2006/main" matchingName="Two Section | Picture and Copy Layout">
  <p:cSld name="1_Two Section | Picture and Copy Layout">
    <p:spTree>
      <p:nvGrpSpPr>
        <p:cNvPr id="1" name="Shape 19228"/>
        <p:cNvGrpSpPr/>
        <p:nvPr/>
      </p:nvGrpSpPr>
      <p:grpSpPr>
        <a:xfrm>
          <a:off x="0" y="0"/>
          <a:ext cx="0" cy="0"/>
          <a:chOff x="0" y="0"/>
          <a:chExt cx="0" cy="0"/>
        </a:xfrm>
      </p:grpSpPr>
      <p:sp>
        <p:nvSpPr>
          <p:cNvPr id="19229" name="Google Shape;19229;p2108"/>
          <p:cNvSpPr/>
          <p:nvPr/>
        </p:nvSpPr>
        <p:spPr>
          <a:xfrm>
            <a:off x="0" y="9469676"/>
            <a:ext cx="18288000" cy="817325"/>
          </a:xfrm>
          <a:prstGeom prst="rect">
            <a:avLst/>
          </a:prstGeom>
          <a:solidFill>
            <a:srgbClr val="003B5C"/>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19230" name="Google Shape;19230;p2108"/>
          <p:cNvSpPr/>
          <p:nvPr/>
        </p:nvSpPr>
        <p:spPr>
          <a:xfrm>
            <a:off x="0" y="9452272"/>
            <a:ext cx="18288000" cy="68579"/>
          </a:xfrm>
          <a:prstGeom prst="rect">
            <a:avLst/>
          </a:prstGeom>
          <a:solidFill>
            <a:srgbClr val="A4D65E"/>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19231" name="Google Shape;19231;p2108"/>
          <p:cNvSpPr txBox="1">
            <a:spLocks noGrp="1"/>
          </p:cNvSpPr>
          <p:nvPr>
            <p:ph type="body" idx="1"/>
          </p:nvPr>
        </p:nvSpPr>
        <p:spPr>
          <a:xfrm>
            <a:off x="1780248" y="1941679"/>
            <a:ext cx="5975004" cy="5682134"/>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200"/>
              <a:buNone/>
              <a:defRPr sz="1800" b="0" i="1">
                <a:solidFill>
                  <a:srgbClr val="003B5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232" name="Google Shape;19232;p2108"/>
          <p:cNvSpPr txBox="1">
            <a:spLocks noGrp="1"/>
          </p:cNvSpPr>
          <p:nvPr>
            <p:ph type="body" idx="2"/>
          </p:nvPr>
        </p:nvSpPr>
        <p:spPr>
          <a:xfrm>
            <a:off x="8324093" y="2995691"/>
            <a:ext cx="8199842" cy="4628120"/>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2133"/>
              <a:buFont typeface="Arial"/>
              <a:buNone/>
              <a:defRPr sz="3200" b="0">
                <a:solidFill>
                  <a:schemeClr val="dk1"/>
                </a:solidFill>
                <a:latin typeface="Verdana"/>
                <a:ea typeface="Verdana"/>
                <a:cs typeface="Verdana"/>
                <a:sym typeface="Verdana"/>
              </a:defRPr>
            </a:lvl1pPr>
            <a:lvl2pPr marL="914400" lvl="1" indent="-347155" algn="l">
              <a:lnSpc>
                <a:spcPct val="100000"/>
              </a:lnSpc>
              <a:spcBef>
                <a:spcPts val="750"/>
              </a:spcBef>
              <a:spcAft>
                <a:spcPts val="0"/>
              </a:spcAft>
              <a:buSzPts val="1867"/>
              <a:buChar char="•"/>
              <a:defRPr sz="2801" b="0">
                <a:solidFill>
                  <a:srgbClr val="003B5C"/>
                </a:solidFill>
                <a:latin typeface="Verdana"/>
                <a:ea typeface="Verdana"/>
                <a:cs typeface="Verdana"/>
                <a:sym typeface="Verdana"/>
              </a:defRPr>
            </a:lvl2pPr>
            <a:lvl3pPr marL="1371600" lvl="2" indent="-347155"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3pPr>
            <a:lvl4pPr marL="1828800" lvl="3" indent="-347155"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4pPr>
            <a:lvl5pPr marL="2286000" lvl="4" indent="-347155"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233" name="Google Shape;19233;p2108"/>
          <p:cNvSpPr txBox="1">
            <a:spLocks noGrp="1"/>
          </p:cNvSpPr>
          <p:nvPr>
            <p:ph type="title"/>
          </p:nvPr>
        </p:nvSpPr>
        <p:spPr>
          <a:xfrm>
            <a:off x="8324093" y="1731790"/>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9234" name="Google Shape;19234;p2108"/>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1955.xml><?xml version="1.0" encoding="utf-8"?>
<p:sldLayout xmlns:a="http://schemas.openxmlformats.org/drawingml/2006/main" xmlns:r="http://schemas.openxmlformats.org/officeDocument/2006/relationships" xmlns:p="http://schemas.openxmlformats.org/presentationml/2006/main" matchingName="3_Title Slide_Yale Blue">
  <p:cSld name="4_Title Slide_Yale Blue 3">
    <p:spTree>
      <p:nvGrpSpPr>
        <p:cNvPr id="1" name="Shape 19235"/>
        <p:cNvGrpSpPr/>
        <p:nvPr/>
      </p:nvGrpSpPr>
      <p:grpSpPr>
        <a:xfrm>
          <a:off x="0" y="0"/>
          <a:ext cx="0" cy="0"/>
          <a:chOff x="0" y="0"/>
          <a:chExt cx="0" cy="0"/>
        </a:xfrm>
      </p:grpSpPr>
      <p:sp>
        <p:nvSpPr>
          <p:cNvPr id="19236" name="Google Shape;19236;p2109"/>
          <p:cNvSpPr txBox="1">
            <a:spLocks noGrp="1"/>
          </p:cNvSpPr>
          <p:nvPr>
            <p:ph type="body" idx="1"/>
          </p:nvPr>
        </p:nvSpPr>
        <p:spPr>
          <a:xfrm>
            <a:off x="4239833" y="8101286"/>
            <a:ext cx="12267920" cy="71566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1867"/>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237" name="Google Shape;19237;p2109"/>
          <p:cNvSpPr txBox="1">
            <a:spLocks noGrp="1"/>
          </p:cNvSpPr>
          <p:nvPr>
            <p:ph type="ctrTitle"/>
          </p:nvPr>
        </p:nvSpPr>
        <p:spPr>
          <a:xfrm>
            <a:off x="4239833" y="2710727"/>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5333"/>
              <a:buFont typeface="Verdana"/>
              <a:buNone/>
              <a:defRPr sz="8000"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238" name="Google Shape;19238;p2109"/>
          <p:cNvSpPr txBox="1">
            <a:spLocks noGrp="1"/>
          </p:cNvSpPr>
          <p:nvPr>
            <p:ph type="dt" idx="10"/>
          </p:nvPr>
        </p:nvSpPr>
        <p:spPr>
          <a:xfrm>
            <a:off x="0" y="0"/>
            <a:ext cx="4500000" cy="45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9pPr>
          </a:lstStyle>
          <a:p>
            <a:endParaRPr/>
          </a:p>
        </p:txBody>
      </p:sp>
      <p:sp>
        <p:nvSpPr>
          <p:cNvPr id="19239" name="Google Shape;19239;p210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
        <p:nvSpPr>
          <p:cNvPr id="19240" name="Google Shape;19240;p2109"/>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9241" name="Google Shape;19241;p2109"/>
          <p:cNvSpPr/>
          <p:nvPr/>
        </p:nvSpPr>
        <p:spPr>
          <a:xfrm rot="10800000">
            <a:off x="2" y="3000373"/>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3600"/>
              <a:buFont typeface="Arial"/>
              <a:buNone/>
            </a:pPr>
            <a:endParaRPr sz="3600" b="0" i="0" u="none" strike="noStrike" cap="none">
              <a:solidFill>
                <a:schemeClr val="lt1"/>
              </a:solidFill>
              <a:latin typeface="Calibri"/>
              <a:ea typeface="Calibri"/>
              <a:cs typeface="Calibri"/>
              <a:sym typeface="Calibri"/>
            </a:endParaRPr>
          </a:p>
        </p:txBody>
      </p:sp>
      <p:sp>
        <p:nvSpPr>
          <p:cNvPr id="19242" name="Google Shape;19242;p2109"/>
          <p:cNvSpPr/>
          <p:nvPr/>
        </p:nvSpPr>
        <p:spPr>
          <a:xfrm>
            <a:off x="0" y="9172577"/>
            <a:ext cx="18288000" cy="1114424"/>
          </a:xfrm>
          <a:prstGeom prst="rect">
            <a:avLst/>
          </a:prstGeom>
          <a:solidFill>
            <a:srgbClr val="003B5C"/>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3600"/>
              <a:buFont typeface="Arial"/>
              <a:buNone/>
            </a:pPr>
            <a:endParaRPr sz="3600" b="0" i="0" u="none" strike="noStrike" cap="none">
              <a:solidFill>
                <a:schemeClr val="lt1"/>
              </a:solidFill>
              <a:latin typeface="Calibri"/>
              <a:ea typeface="Calibri"/>
              <a:cs typeface="Calibri"/>
              <a:sym typeface="Calibri"/>
            </a:endParaRPr>
          </a:p>
        </p:txBody>
      </p:sp>
      <p:sp>
        <p:nvSpPr>
          <p:cNvPr id="19243" name="Google Shape;19243;p2109"/>
          <p:cNvSpPr txBox="1">
            <a:spLocks noGrp="1"/>
          </p:cNvSpPr>
          <p:nvPr>
            <p:ph type="body" idx="2"/>
          </p:nvPr>
        </p:nvSpPr>
        <p:spPr>
          <a:xfrm>
            <a:off x="4239833" y="5171099"/>
            <a:ext cx="12267920" cy="106997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200"/>
              <a:buNone/>
              <a:defRPr sz="4800" b="0" i="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9244" name="Google Shape;19244;p2109"/>
          <p:cNvPicPr preferRelativeResize="0"/>
          <p:nvPr/>
        </p:nvPicPr>
        <p:blipFill rotWithShape="1">
          <a:blip r:embed="rId2">
            <a:alphaModFix/>
          </a:blip>
          <a:srcRect/>
          <a:stretch/>
        </p:blipFill>
        <p:spPr>
          <a:xfrm>
            <a:off x="4244752" y="6267494"/>
            <a:ext cx="6593939" cy="1710245"/>
          </a:xfrm>
          <a:prstGeom prst="rect">
            <a:avLst/>
          </a:prstGeom>
          <a:noFill/>
          <a:ln>
            <a:noFill/>
          </a:ln>
        </p:spPr>
      </p:pic>
    </p:spTree>
  </p:cSld>
  <p:clrMapOvr>
    <a:masterClrMapping/>
  </p:clrMapOvr>
</p:sldLayout>
</file>

<file path=ppt/slideLayouts/slideLayout1956.xml><?xml version="1.0" encoding="utf-8"?>
<p:sldLayout xmlns:a="http://schemas.openxmlformats.org/drawingml/2006/main" xmlns:r="http://schemas.openxmlformats.org/officeDocument/2006/relationships" xmlns:p="http://schemas.openxmlformats.org/presentationml/2006/main" matchingName="Title and Bullets Layout">
  <p:cSld name="1_Title and Bullets Layout 2">
    <p:spTree>
      <p:nvGrpSpPr>
        <p:cNvPr id="1" name="Shape 19245"/>
        <p:cNvGrpSpPr/>
        <p:nvPr/>
      </p:nvGrpSpPr>
      <p:grpSpPr>
        <a:xfrm>
          <a:off x="0" y="0"/>
          <a:ext cx="0" cy="0"/>
          <a:chOff x="0" y="0"/>
          <a:chExt cx="0" cy="0"/>
        </a:xfrm>
      </p:grpSpPr>
      <p:sp>
        <p:nvSpPr>
          <p:cNvPr id="19246" name="Google Shape;19246;p2110"/>
          <p:cNvSpPr txBox="1">
            <a:spLocks noGrp="1"/>
          </p:cNvSpPr>
          <p:nvPr>
            <p:ph type="title"/>
          </p:nvPr>
        </p:nvSpPr>
        <p:spPr>
          <a:xfrm>
            <a:off x="1273486" y="1175768"/>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247" name="Google Shape;19247;p2110"/>
          <p:cNvSpPr/>
          <p:nvPr/>
        </p:nvSpPr>
        <p:spPr>
          <a:xfrm>
            <a:off x="0" y="9469676"/>
            <a:ext cx="18288000" cy="817325"/>
          </a:xfrm>
          <a:prstGeom prst="rect">
            <a:avLst/>
          </a:prstGeom>
          <a:solidFill>
            <a:srgbClr val="003B5C"/>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19248" name="Google Shape;19248;p2110"/>
          <p:cNvSpPr/>
          <p:nvPr/>
        </p:nvSpPr>
        <p:spPr>
          <a:xfrm>
            <a:off x="0" y="9452272"/>
            <a:ext cx="18288000" cy="68579"/>
          </a:xfrm>
          <a:prstGeom prst="rect">
            <a:avLst/>
          </a:prstGeom>
          <a:solidFill>
            <a:srgbClr val="A4D65E"/>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19249" name="Google Shape;19249;p2110"/>
          <p:cNvSpPr txBox="1">
            <a:spLocks noGrp="1"/>
          </p:cNvSpPr>
          <p:nvPr>
            <p:ph type="body" idx="1"/>
          </p:nvPr>
        </p:nvSpPr>
        <p:spPr>
          <a:xfrm>
            <a:off x="1273177" y="2422527"/>
            <a:ext cx="15265400" cy="5718174"/>
          </a:xfrm>
          <a:prstGeom prst="rect">
            <a:avLst/>
          </a:prstGeom>
          <a:noFill/>
          <a:ln>
            <a:noFill/>
          </a:ln>
        </p:spPr>
        <p:txBody>
          <a:bodyPr spcFirstLastPara="1" wrap="square" lIns="91425" tIns="45700" rIns="91425" bIns="45700" anchor="t" anchorCtr="0">
            <a:noAutofit/>
          </a:bodyPr>
          <a:lstStyle>
            <a:lvl1pPr marL="457200" lvl="0" indent="-364046" algn="l">
              <a:lnSpc>
                <a:spcPct val="100000"/>
              </a:lnSpc>
              <a:spcBef>
                <a:spcPts val="1500"/>
              </a:spcBef>
              <a:spcAft>
                <a:spcPts val="0"/>
              </a:spcAft>
              <a:buSzPts val="2133"/>
              <a:buFont typeface="Arial"/>
              <a:buChar char="•"/>
              <a:defRPr sz="3200" b="0">
                <a:solidFill>
                  <a:schemeClr val="dk1"/>
                </a:solidFill>
                <a:latin typeface="Verdana"/>
                <a:ea typeface="Verdana"/>
                <a:cs typeface="Verdana"/>
                <a:sym typeface="Verdana"/>
              </a:defRPr>
            </a:lvl1pPr>
            <a:lvl2pPr marL="914400" lvl="1" indent="-364046" algn="l">
              <a:lnSpc>
                <a:spcPct val="100000"/>
              </a:lnSpc>
              <a:spcBef>
                <a:spcPts val="1500"/>
              </a:spcBef>
              <a:spcAft>
                <a:spcPts val="0"/>
              </a:spcAft>
              <a:buSzPts val="2133"/>
              <a:buChar char="•"/>
              <a:defRPr sz="3200">
                <a:latin typeface="Verdana"/>
                <a:ea typeface="Verdana"/>
                <a:cs typeface="Verdana"/>
                <a:sym typeface="Verdana"/>
              </a:defRPr>
            </a:lvl2pPr>
            <a:lvl3pPr marL="1371600" lvl="2" indent="-364046" algn="l">
              <a:lnSpc>
                <a:spcPct val="100000"/>
              </a:lnSpc>
              <a:spcBef>
                <a:spcPts val="1500"/>
              </a:spcBef>
              <a:spcAft>
                <a:spcPts val="0"/>
              </a:spcAft>
              <a:buSzPts val="2133"/>
              <a:buChar char="•"/>
              <a:defRPr sz="3200">
                <a:latin typeface="Verdana"/>
                <a:ea typeface="Verdana"/>
                <a:cs typeface="Verdana"/>
                <a:sym typeface="Verdana"/>
              </a:defRPr>
            </a:lvl3pPr>
            <a:lvl4pPr marL="1828800" lvl="3" indent="-364046" algn="l">
              <a:lnSpc>
                <a:spcPct val="100000"/>
              </a:lnSpc>
              <a:spcBef>
                <a:spcPts val="1500"/>
              </a:spcBef>
              <a:spcAft>
                <a:spcPts val="0"/>
              </a:spcAft>
              <a:buSzPts val="2133"/>
              <a:buChar char="•"/>
              <a:defRPr sz="3200">
                <a:latin typeface="Verdana"/>
                <a:ea typeface="Verdana"/>
                <a:cs typeface="Verdana"/>
                <a:sym typeface="Verdana"/>
              </a:defRPr>
            </a:lvl4pPr>
            <a:lvl5pPr marL="2286000" lvl="4" indent="-364045" algn="l">
              <a:lnSpc>
                <a:spcPct val="100000"/>
              </a:lnSpc>
              <a:spcBef>
                <a:spcPts val="1500"/>
              </a:spcBef>
              <a:spcAft>
                <a:spcPts val="0"/>
              </a:spcAft>
              <a:buSzPts val="2133"/>
              <a:buChar char="•"/>
              <a:defRPr sz="3200">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9250" name="Google Shape;19250;p2110"/>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1957.xml><?xml version="1.0" encoding="utf-8"?>
<p:sldLayout xmlns:a="http://schemas.openxmlformats.org/drawingml/2006/main" xmlns:r="http://schemas.openxmlformats.org/officeDocument/2006/relationships" xmlns:p="http://schemas.openxmlformats.org/presentationml/2006/main" matchingName="1_Title and Content">
  <p:cSld name="2_Title and Content 2">
    <p:spTree>
      <p:nvGrpSpPr>
        <p:cNvPr id="1" name="Shape 19251"/>
        <p:cNvGrpSpPr/>
        <p:nvPr/>
      </p:nvGrpSpPr>
      <p:grpSpPr>
        <a:xfrm>
          <a:off x="0" y="0"/>
          <a:ext cx="0" cy="0"/>
          <a:chOff x="0" y="0"/>
          <a:chExt cx="0" cy="0"/>
        </a:xfrm>
      </p:grpSpPr>
      <p:sp>
        <p:nvSpPr>
          <p:cNvPr id="19252" name="Google Shape;19252;p2111"/>
          <p:cNvSpPr/>
          <p:nvPr/>
        </p:nvSpPr>
        <p:spPr>
          <a:xfrm>
            <a:off x="0" y="9469676"/>
            <a:ext cx="18288000" cy="817325"/>
          </a:xfrm>
          <a:prstGeom prst="rect">
            <a:avLst/>
          </a:prstGeom>
          <a:solidFill>
            <a:srgbClr val="003B5C"/>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Calibri"/>
              <a:ea typeface="Calibri"/>
              <a:cs typeface="Calibri"/>
              <a:sym typeface="Calibri"/>
            </a:endParaRPr>
          </a:p>
        </p:txBody>
      </p:sp>
      <p:pic>
        <p:nvPicPr>
          <p:cNvPr id="19253" name="Google Shape;19253;p2111"/>
          <p:cNvPicPr preferRelativeResize="0"/>
          <p:nvPr/>
        </p:nvPicPr>
        <p:blipFill rotWithShape="1">
          <a:blip r:embed="rId2">
            <a:alphaModFix/>
          </a:blip>
          <a:srcRect/>
          <a:stretch/>
        </p:blipFill>
        <p:spPr>
          <a:xfrm>
            <a:off x="10699008" y="9546612"/>
            <a:ext cx="7588992" cy="740388"/>
          </a:xfrm>
          <a:prstGeom prst="rect">
            <a:avLst/>
          </a:prstGeom>
          <a:noFill/>
          <a:ln>
            <a:noFill/>
          </a:ln>
        </p:spPr>
      </p:pic>
      <p:sp>
        <p:nvSpPr>
          <p:cNvPr id="19254" name="Google Shape;19254;p2111"/>
          <p:cNvSpPr/>
          <p:nvPr/>
        </p:nvSpPr>
        <p:spPr>
          <a:xfrm>
            <a:off x="0" y="9452272"/>
            <a:ext cx="18288000" cy="68579"/>
          </a:xfrm>
          <a:prstGeom prst="rect">
            <a:avLst/>
          </a:prstGeom>
          <a:solidFill>
            <a:srgbClr val="A4D65E"/>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19255" name="Google Shape;19255;p2111"/>
          <p:cNvSpPr txBox="1">
            <a:spLocks noGrp="1"/>
          </p:cNvSpPr>
          <p:nvPr>
            <p:ph type="title"/>
          </p:nvPr>
        </p:nvSpPr>
        <p:spPr>
          <a:xfrm>
            <a:off x="1273484" y="1210285"/>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256" name="Google Shape;19256;p2111"/>
          <p:cNvSpPr txBox="1">
            <a:spLocks noGrp="1"/>
          </p:cNvSpPr>
          <p:nvPr>
            <p:ph type="body" idx="1"/>
          </p:nvPr>
        </p:nvSpPr>
        <p:spPr>
          <a:xfrm>
            <a:off x="1273484" y="2456780"/>
            <a:ext cx="15234269" cy="617573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2133"/>
              <a:buFont typeface="Arial"/>
              <a:buNone/>
              <a:defRPr sz="3200">
                <a:latin typeface="Verdana"/>
                <a:ea typeface="Verdana"/>
                <a:cs typeface="Verdana"/>
                <a:sym typeface="Verdana"/>
              </a:defRPr>
            </a:lvl1pPr>
            <a:lvl2pPr marL="914400" lvl="1" indent="-347155" algn="l">
              <a:lnSpc>
                <a:spcPct val="100000"/>
              </a:lnSpc>
              <a:spcBef>
                <a:spcPts val="750"/>
              </a:spcBef>
              <a:spcAft>
                <a:spcPts val="0"/>
              </a:spcAft>
              <a:buSzPts val="1867"/>
              <a:buChar char="•"/>
              <a:defRPr sz="2801">
                <a:latin typeface="Verdana"/>
                <a:ea typeface="Verdana"/>
                <a:cs typeface="Verdana"/>
                <a:sym typeface="Verdana"/>
              </a:defRPr>
            </a:lvl2pPr>
            <a:lvl3pPr marL="1371600" lvl="2" indent="-347155" algn="l">
              <a:lnSpc>
                <a:spcPct val="100000"/>
              </a:lnSpc>
              <a:spcBef>
                <a:spcPts val="1500"/>
              </a:spcBef>
              <a:spcAft>
                <a:spcPts val="0"/>
              </a:spcAft>
              <a:buSzPts val="1867"/>
              <a:buChar char="•"/>
              <a:defRPr sz="2801">
                <a:latin typeface="Verdana"/>
                <a:ea typeface="Verdana"/>
                <a:cs typeface="Verdana"/>
                <a:sym typeface="Verdana"/>
              </a:defRPr>
            </a:lvl3pPr>
            <a:lvl4pPr marL="1828800" lvl="3" indent="-347155" algn="l">
              <a:lnSpc>
                <a:spcPct val="100000"/>
              </a:lnSpc>
              <a:spcBef>
                <a:spcPts val="1500"/>
              </a:spcBef>
              <a:spcAft>
                <a:spcPts val="0"/>
              </a:spcAft>
              <a:buSzPts val="1867"/>
              <a:buChar char="•"/>
              <a:defRPr sz="2801">
                <a:latin typeface="Verdana"/>
                <a:ea typeface="Verdana"/>
                <a:cs typeface="Verdana"/>
                <a:sym typeface="Verdana"/>
              </a:defRPr>
            </a:lvl4pPr>
            <a:lvl5pPr marL="2286000" lvl="4" indent="-347155" algn="l">
              <a:lnSpc>
                <a:spcPct val="100000"/>
              </a:lnSpc>
              <a:spcBef>
                <a:spcPts val="1500"/>
              </a:spcBef>
              <a:spcAft>
                <a:spcPts val="0"/>
              </a:spcAft>
              <a:buSzPts val="1867"/>
              <a:buChar char="•"/>
              <a:defRPr sz="2801">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958.xml><?xml version="1.0" encoding="utf-8"?>
<p:sldLayout xmlns:a="http://schemas.openxmlformats.org/drawingml/2006/main" xmlns:r="http://schemas.openxmlformats.org/officeDocument/2006/relationships" xmlns:p="http://schemas.openxmlformats.org/presentationml/2006/main" matchingName="Two Section | Picture and Copy Layout">
  <p:cSld name="1_Two Section | Picture and Copy Layout 2">
    <p:spTree>
      <p:nvGrpSpPr>
        <p:cNvPr id="1" name="Shape 19257"/>
        <p:cNvGrpSpPr/>
        <p:nvPr/>
      </p:nvGrpSpPr>
      <p:grpSpPr>
        <a:xfrm>
          <a:off x="0" y="0"/>
          <a:ext cx="0" cy="0"/>
          <a:chOff x="0" y="0"/>
          <a:chExt cx="0" cy="0"/>
        </a:xfrm>
      </p:grpSpPr>
      <p:sp>
        <p:nvSpPr>
          <p:cNvPr id="19258" name="Google Shape;19258;p2112"/>
          <p:cNvSpPr/>
          <p:nvPr/>
        </p:nvSpPr>
        <p:spPr>
          <a:xfrm>
            <a:off x="0" y="9469676"/>
            <a:ext cx="18288000" cy="817325"/>
          </a:xfrm>
          <a:prstGeom prst="rect">
            <a:avLst/>
          </a:prstGeom>
          <a:solidFill>
            <a:srgbClr val="003B5C"/>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19259" name="Google Shape;19259;p2112"/>
          <p:cNvSpPr/>
          <p:nvPr/>
        </p:nvSpPr>
        <p:spPr>
          <a:xfrm>
            <a:off x="0" y="9452272"/>
            <a:ext cx="18288000" cy="68579"/>
          </a:xfrm>
          <a:prstGeom prst="rect">
            <a:avLst/>
          </a:prstGeom>
          <a:solidFill>
            <a:srgbClr val="A4D65E"/>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19260" name="Google Shape;19260;p2112"/>
          <p:cNvSpPr txBox="1">
            <a:spLocks noGrp="1"/>
          </p:cNvSpPr>
          <p:nvPr>
            <p:ph type="body" idx="1"/>
          </p:nvPr>
        </p:nvSpPr>
        <p:spPr>
          <a:xfrm>
            <a:off x="1780248" y="1941679"/>
            <a:ext cx="5975004" cy="5682134"/>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200"/>
              <a:buNone/>
              <a:defRPr sz="1800" b="0" i="1">
                <a:solidFill>
                  <a:srgbClr val="003B5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261" name="Google Shape;19261;p2112"/>
          <p:cNvSpPr txBox="1">
            <a:spLocks noGrp="1"/>
          </p:cNvSpPr>
          <p:nvPr>
            <p:ph type="body" idx="2"/>
          </p:nvPr>
        </p:nvSpPr>
        <p:spPr>
          <a:xfrm>
            <a:off x="8324093" y="2995691"/>
            <a:ext cx="8199842" cy="4628120"/>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2133"/>
              <a:buFont typeface="Arial"/>
              <a:buNone/>
              <a:defRPr sz="3200" b="0">
                <a:solidFill>
                  <a:schemeClr val="dk1"/>
                </a:solidFill>
                <a:latin typeface="Verdana"/>
                <a:ea typeface="Verdana"/>
                <a:cs typeface="Verdana"/>
                <a:sym typeface="Verdana"/>
              </a:defRPr>
            </a:lvl1pPr>
            <a:lvl2pPr marL="914400" lvl="1" indent="-347155" algn="l">
              <a:lnSpc>
                <a:spcPct val="100000"/>
              </a:lnSpc>
              <a:spcBef>
                <a:spcPts val="750"/>
              </a:spcBef>
              <a:spcAft>
                <a:spcPts val="0"/>
              </a:spcAft>
              <a:buSzPts val="1867"/>
              <a:buChar char="•"/>
              <a:defRPr sz="2801" b="0">
                <a:solidFill>
                  <a:srgbClr val="003B5C"/>
                </a:solidFill>
                <a:latin typeface="Verdana"/>
                <a:ea typeface="Verdana"/>
                <a:cs typeface="Verdana"/>
                <a:sym typeface="Verdana"/>
              </a:defRPr>
            </a:lvl2pPr>
            <a:lvl3pPr marL="1371600" lvl="2" indent="-347155"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3pPr>
            <a:lvl4pPr marL="1828800" lvl="3" indent="-347155"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4pPr>
            <a:lvl5pPr marL="2286000" lvl="4" indent="-347155"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262" name="Google Shape;19262;p2112"/>
          <p:cNvSpPr txBox="1">
            <a:spLocks noGrp="1"/>
          </p:cNvSpPr>
          <p:nvPr>
            <p:ph type="title"/>
          </p:nvPr>
        </p:nvSpPr>
        <p:spPr>
          <a:xfrm>
            <a:off x="8324093" y="1731790"/>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9263" name="Google Shape;19263;p2112"/>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cSld>
  <p:clrMapOvr>
    <a:masterClrMapping/>
  </p:clrMapOvr>
</p:sldLayout>
</file>

<file path=ppt/slideLayouts/slideLayout1959.xml><?xml version="1.0" encoding="utf-8"?>
<p:sldLayout xmlns:a="http://schemas.openxmlformats.org/drawingml/2006/main" xmlns:r="http://schemas.openxmlformats.org/officeDocument/2006/relationships" xmlns:p="http://schemas.openxmlformats.org/presentationml/2006/main" matchingName="Title and Bullets Layout">
  <p:cSld name="1_Title and Bullets Layout 3">
    <p:spTree>
      <p:nvGrpSpPr>
        <p:cNvPr id="1" name="Shape 19264"/>
        <p:cNvGrpSpPr/>
        <p:nvPr/>
      </p:nvGrpSpPr>
      <p:grpSpPr>
        <a:xfrm>
          <a:off x="0" y="0"/>
          <a:ext cx="0" cy="0"/>
          <a:chOff x="0" y="0"/>
          <a:chExt cx="0" cy="0"/>
        </a:xfrm>
      </p:grpSpPr>
      <p:sp>
        <p:nvSpPr>
          <p:cNvPr id="19265" name="Google Shape;19265;p2113"/>
          <p:cNvSpPr txBox="1">
            <a:spLocks noGrp="1"/>
          </p:cNvSpPr>
          <p:nvPr>
            <p:ph type="title"/>
          </p:nvPr>
        </p:nvSpPr>
        <p:spPr>
          <a:xfrm>
            <a:off x="1273486" y="1175768"/>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266" name="Google Shape;19266;p2113"/>
          <p:cNvSpPr/>
          <p:nvPr/>
        </p:nvSpPr>
        <p:spPr>
          <a:xfrm>
            <a:off x="0" y="9469676"/>
            <a:ext cx="18288000" cy="817325"/>
          </a:xfrm>
          <a:prstGeom prst="rect">
            <a:avLst/>
          </a:prstGeom>
          <a:solidFill>
            <a:srgbClr val="003B5C"/>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19267" name="Google Shape;19267;p2113"/>
          <p:cNvSpPr/>
          <p:nvPr/>
        </p:nvSpPr>
        <p:spPr>
          <a:xfrm>
            <a:off x="0" y="9452272"/>
            <a:ext cx="18288000" cy="68579"/>
          </a:xfrm>
          <a:prstGeom prst="rect">
            <a:avLst/>
          </a:prstGeom>
          <a:solidFill>
            <a:srgbClr val="A4D65E"/>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19268" name="Google Shape;19268;p2113"/>
          <p:cNvSpPr txBox="1">
            <a:spLocks noGrp="1"/>
          </p:cNvSpPr>
          <p:nvPr>
            <p:ph type="body" idx="1"/>
          </p:nvPr>
        </p:nvSpPr>
        <p:spPr>
          <a:xfrm>
            <a:off x="1273177" y="2422527"/>
            <a:ext cx="15265400" cy="5718174"/>
          </a:xfrm>
          <a:prstGeom prst="rect">
            <a:avLst/>
          </a:prstGeom>
          <a:noFill/>
          <a:ln>
            <a:noFill/>
          </a:ln>
        </p:spPr>
        <p:txBody>
          <a:bodyPr spcFirstLastPara="1" wrap="square" lIns="91425" tIns="45700" rIns="91425" bIns="45700" anchor="t" anchorCtr="0">
            <a:noAutofit/>
          </a:bodyPr>
          <a:lstStyle>
            <a:lvl1pPr marL="457200" lvl="0" indent="-364046" algn="l">
              <a:lnSpc>
                <a:spcPct val="100000"/>
              </a:lnSpc>
              <a:spcBef>
                <a:spcPts val="1500"/>
              </a:spcBef>
              <a:spcAft>
                <a:spcPts val="0"/>
              </a:spcAft>
              <a:buSzPts val="2133"/>
              <a:buFont typeface="Arial"/>
              <a:buChar char="•"/>
              <a:defRPr sz="3200" b="0">
                <a:solidFill>
                  <a:schemeClr val="dk1"/>
                </a:solidFill>
                <a:latin typeface="Verdana"/>
                <a:ea typeface="Verdana"/>
                <a:cs typeface="Verdana"/>
                <a:sym typeface="Verdana"/>
              </a:defRPr>
            </a:lvl1pPr>
            <a:lvl2pPr marL="914400" lvl="1" indent="-364046" algn="l">
              <a:lnSpc>
                <a:spcPct val="100000"/>
              </a:lnSpc>
              <a:spcBef>
                <a:spcPts val="1500"/>
              </a:spcBef>
              <a:spcAft>
                <a:spcPts val="0"/>
              </a:spcAft>
              <a:buSzPts val="2133"/>
              <a:buChar char="•"/>
              <a:defRPr sz="3200">
                <a:latin typeface="Verdana"/>
                <a:ea typeface="Verdana"/>
                <a:cs typeface="Verdana"/>
                <a:sym typeface="Verdana"/>
              </a:defRPr>
            </a:lvl2pPr>
            <a:lvl3pPr marL="1371600" lvl="2" indent="-364046" algn="l">
              <a:lnSpc>
                <a:spcPct val="100000"/>
              </a:lnSpc>
              <a:spcBef>
                <a:spcPts val="1500"/>
              </a:spcBef>
              <a:spcAft>
                <a:spcPts val="0"/>
              </a:spcAft>
              <a:buSzPts val="2133"/>
              <a:buChar char="•"/>
              <a:defRPr sz="3200">
                <a:latin typeface="Verdana"/>
                <a:ea typeface="Verdana"/>
                <a:cs typeface="Verdana"/>
                <a:sym typeface="Verdana"/>
              </a:defRPr>
            </a:lvl3pPr>
            <a:lvl4pPr marL="1828800" lvl="3" indent="-364046" algn="l">
              <a:lnSpc>
                <a:spcPct val="100000"/>
              </a:lnSpc>
              <a:spcBef>
                <a:spcPts val="1500"/>
              </a:spcBef>
              <a:spcAft>
                <a:spcPts val="0"/>
              </a:spcAft>
              <a:buSzPts val="2133"/>
              <a:buChar char="•"/>
              <a:defRPr sz="3200">
                <a:latin typeface="Verdana"/>
                <a:ea typeface="Verdana"/>
                <a:cs typeface="Verdana"/>
                <a:sym typeface="Verdana"/>
              </a:defRPr>
            </a:lvl4pPr>
            <a:lvl5pPr marL="2286000" lvl="4" indent="-364045" algn="l">
              <a:lnSpc>
                <a:spcPct val="100000"/>
              </a:lnSpc>
              <a:spcBef>
                <a:spcPts val="1500"/>
              </a:spcBef>
              <a:spcAft>
                <a:spcPts val="0"/>
              </a:spcAft>
              <a:buSzPts val="2133"/>
              <a:buChar char="•"/>
              <a:defRPr sz="3200">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9269" name="Google Shape;19269;p2113"/>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8" y="9546612"/>
            <a:ext cx="7588992" cy="740388"/>
          </a:xfrm>
          <a:prstGeom prst="rect">
            <a:avLst/>
          </a:prstGeom>
          <a:noFill/>
          <a:ln>
            <a:noFill/>
          </a:ln>
        </p:spPr>
      </p:pic>
    </p:spTree>
  </p:cSld>
  <p:clrMapOvr>
    <a:masterClrMapping/>
  </p:clrMapOvr>
</p:sldLayout>
</file>

<file path=ppt/slideLayouts/slideLayout1960.xml><?xml version="1.0" encoding="utf-8"?>
<p:sldLayout xmlns:a="http://schemas.openxmlformats.org/drawingml/2006/main" xmlns:r="http://schemas.openxmlformats.org/officeDocument/2006/relationships" xmlns:p="http://schemas.openxmlformats.org/presentationml/2006/main" matchingName="1_Title and Content">
  <p:cSld name="2_Title and Content 3">
    <p:spTree>
      <p:nvGrpSpPr>
        <p:cNvPr id="1" name="Shape 19270"/>
        <p:cNvGrpSpPr/>
        <p:nvPr/>
      </p:nvGrpSpPr>
      <p:grpSpPr>
        <a:xfrm>
          <a:off x="0" y="0"/>
          <a:ext cx="0" cy="0"/>
          <a:chOff x="0" y="0"/>
          <a:chExt cx="0" cy="0"/>
        </a:xfrm>
      </p:grpSpPr>
      <p:sp>
        <p:nvSpPr>
          <p:cNvPr id="19271" name="Google Shape;19271;p2114"/>
          <p:cNvSpPr/>
          <p:nvPr/>
        </p:nvSpPr>
        <p:spPr>
          <a:xfrm>
            <a:off x="0" y="9469676"/>
            <a:ext cx="18288000" cy="817325"/>
          </a:xfrm>
          <a:prstGeom prst="rect">
            <a:avLst/>
          </a:prstGeom>
          <a:solidFill>
            <a:srgbClr val="003B5C"/>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Calibri"/>
              <a:ea typeface="Calibri"/>
              <a:cs typeface="Calibri"/>
              <a:sym typeface="Calibri"/>
            </a:endParaRPr>
          </a:p>
        </p:txBody>
      </p:sp>
      <p:pic>
        <p:nvPicPr>
          <p:cNvPr id="19272" name="Google Shape;19272;p2114"/>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8" y="9546612"/>
            <a:ext cx="7588992" cy="740388"/>
          </a:xfrm>
          <a:prstGeom prst="rect">
            <a:avLst/>
          </a:prstGeom>
          <a:noFill/>
          <a:ln>
            <a:noFill/>
          </a:ln>
        </p:spPr>
      </p:pic>
      <p:sp>
        <p:nvSpPr>
          <p:cNvPr id="19273" name="Google Shape;19273;p2114"/>
          <p:cNvSpPr/>
          <p:nvPr/>
        </p:nvSpPr>
        <p:spPr>
          <a:xfrm>
            <a:off x="0" y="9452272"/>
            <a:ext cx="18288000" cy="68579"/>
          </a:xfrm>
          <a:prstGeom prst="rect">
            <a:avLst/>
          </a:prstGeom>
          <a:solidFill>
            <a:srgbClr val="A4D65E"/>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19274" name="Google Shape;19274;p2114"/>
          <p:cNvSpPr txBox="1">
            <a:spLocks noGrp="1"/>
          </p:cNvSpPr>
          <p:nvPr>
            <p:ph type="title"/>
          </p:nvPr>
        </p:nvSpPr>
        <p:spPr>
          <a:xfrm>
            <a:off x="1273484" y="1210285"/>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275" name="Google Shape;19275;p2114"/>
          <p:cNvSpPr txBox="1">
            <a:spLocks noGrp="1"/>
          </p:cNvSpPr>
          <p:nvPr>
            <p:ph type="body" idx="1"/>
          </p:nvPr>
        </p:nvSpPr>
        <p:spPr>
          <a:xfrm>
            <a:off x="1273484" y="2456780"/>
            <a:ext cx="15234269" cy="6175739"/>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2133"/>
              <a:buFont typeface="Arial"/>
              <a:buNone/>
              <a:defRPr sz="3200">
                <a:latin typeface="Verdana"/>
                <a:ea typeface="Verdana"/>
                <a:cs typeface="Verdana"/>
                <a:sym typeface="Verdana"/>
              </a:defRPr>
            </a:lvl1pPr>
            <a:lvl2pPr marL="914400" lvl="1" indent="-347155" algn="l">
              <a:lnSpc>
                <a:spcPct val="100000"/>
              </a:lnSpc>
              <a:spcBef>
                <a:spcPts val="750"/>
              </a:spcBef>
              <a:spcAft>
                <a:spcPts val="0"/>
              </a:spcAft>
              <a:buSzPts val="1867"/>
              <a:buChar char="•"/>
              <a:defRPr sz="2801">
                <a:latin typeface="Verdana"/>
                <a:ea typeface="Verdana"/>
                <a:cs typeface="Verdana"/>
                <a:sym typeface="Verdana"/>
              </a:defRPr>
            </a:lvl2pPr>
            <a:lvl3pPr marL="1371600" lvl="2" indent="-347155" algn="l">
              <a:lnSpc>
                <a:spcPct val="100000"/>
              </a:lnSpc>
              <a:spcBef>
                <a:spcPts val="1500"/>
              </a:spcBef>
              <a:spcAft>
                <a:spcPts val="0"/>
              </a:spcAft>
              <a:buSzPts val="1867"/>
              <a:buChar char="•"/>
              <a:defRPr sz="2801">
                <a:latin typeface="Verdana"/>
                <a:ea typeface="Verdana"/>
                <a:cs typeface="Verdana"/>
                <a:sym typeface="Verdana"/>
              </a:defRPr>
            </a:lvl3pPr>
            <a:lvl4pPr marL="1828800" lvl="3" indent="-347155" algn="l">
              <a:lnSpc>
                <a:spcPct val="100000"/>
              </a:lnSpc>
              <a:spcBef>
                <a:spcPts val="1500"/>
              </a:spcBef>
              <a:spcAft>
                <a:spcPts val="0"/>
              </a:spcAft>
              <a:buSzPts val="1867"/>
              <a:buChar char="•"/>
              <a:defRPr sz="2801">
                <a:latin typeface="Verdana"/>
                <a:ea typeface="Verdana"/>
                <a:cs typeface="Verdana"/>
                <a:sym typeface="Verdana"/>
              </a:defRPr>
            </a:lvl4pPr>
            <a:lvl5pPr marL="2286000" lvl="4" indent="-347155" algn="l">
              <a:lnSpc>
                <a:spcPct val="100000"/>
              </a:lnSpc>
              <a:spcBef>
                <a:spcPts val="1500"/>
              </a:spcBef>
              <a:spcAft>
                <a:spcPts val="0"/>
              </a:spcAft>
              <a:buSzPts val="1867"/>
              <a:buChar char="•"/>
              <a:defRPr sz="2801">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961.xml><?xml version="1.0" encoding="utf-8"?>
<p:sldLayout xmlns:a="http://schemas.openxmlformats.org/drawingml/2006/main" xmlns:r="http://schemas.openxmlformats.org/officeDocument/2006/relationships" xmlns:p="http://schemas.openxmlformats.org/presentationml/2006/main" matchingName="Two Section | Picture and Copy Layout">
  <p:cSld name="1_Two Section | Picture and Copy Layout 3">
    <p:spTree>
      <p:nvGrpSpPr>
        <p:cNvPr id="1" name="Shape 19276"/>
        <p:cNvGrpSpPr/>
        <p:nvPr/>
      </p:nvGrpSpPr>
      <p:grpSpPr>
        <a:xfrm>
          <a:off x="0" y="0"/>
          <a:ext cx="0" cy="0"/>
          <a:chOff x="0" y="0"/>
          <a:chExt cx="0" cy="0"/>
        </a:xfrm>
      </p:grpSpPr>
      <p:sp>
        <p:nvSpPr>
          <p:cNvPr id="19277" name="Google Shape;19277;p2115"/>
          <p:cNvSpPr/>
          <p:nvPr/>
        </p:nvSpPr>
        <p:spPr>
          <a:xfrm>
            <a:off x="0" y="9469676"/>
            <a:ext cx="18288000" cy="817325"/>
          </a:xfrm>
          <a:prstGeom prst="rect">
            <a:avLst/>
          </a:prstGeom>
          <a:solidFill>
            <a:srgbClr val="003B5C"/>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19278" name="Google Shape;19278;p2115"/>
          <p:cNvSpPr/>
          <p:nvPr/>
        </p:nvSpPr>
        <p:spPr>
          <a:xfrm>
            <a:off x="0" y="9452272"/>
            <a:ext cx="18288000" cy="68579"/>
          </a:xfrm>
          <a:prstGeom prst="rect">
            <a:avLst/>
          </a:prstGeom>
          <a:solidFill>
            <a:srgbClr val="A4D65E"/>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027"/>
              <a:buFont typeface="Arial"/>
              <a:buNone/>
            </a:pPr>
            <a:endParaRPr sz="2027" b="0" i="0" u="none" strike="noStrike" cap="none">
              <a:solidFill>
                <a:schemeClr val="lt1"/>
              </a:solidFill>
              <a:latin typeface="Calibri"/>
              <a:ea typeface="Calibri"/>
              <a:cs typeface="Calibri"/>
              <a:sym typeface="Calibri"/>
            </a:endParaRPr>
          </a:p>
        </p:txBody>
      </p:sp>
      <p:sp>
        <p:nvSpPr>
          <p:cNvPr id="19279" name="Google Shape;19279;p2115"/>
          <p:cNvSpPr txBox="1">
            <a:spLocks noGrp="1"/>
          </p:cNvSpPr>
          <p:nvPr>
            <p:ph type="body" idx="1"/>
          </p:nvPr>
        </p:nvSpPr>
        <p:spPr>
          <a:xfrm>
            <a:off x="1780248" y="1941679"/>
            <a:ext cx="5975004" cy="5682134"/>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200"/>
              <a:buNone/>
              <a:defRPr sz="1800" b="0" i="1">
                <a:solidFill>
                  <a:srgbClr val="003B5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280" name="Google Shape;19280;p2115"/>
          <p:cNvSpPr txBox="1">
            <a:spLocks noGrp="1"/>
          </p:cNvSpPr>
          <p:nvPr>
            <p:ph type="body" idx="2"/>
          </p:nvPr>
        </p:nvSpPr>
        <p:spPr>
          <a:xfrm>
            <a:off x="8324093" y="2995691"/>
            <a:ext cx="8199842" cy="4628120"/>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500"/>
              </a:spcBef>
              <a:spcAft>
                <a:spcPts val="0"/>
              </a:spcAft>
              <a:buClr>
                <a:schemeClr val="dk1"/>
              </a:buClr>
              <a:buSzPts val="2133"/>
              <a:buFont typeface="Arial"/>
              <a:buNone/>
              <a:defRPr sz="3200" b="0">
                <a:solidFill>
                  <a:schemeClr val="dk1"/>
                </a:solidFill>
                <a:latin typeface="Verdana"/>
                <a:ea typeface="Verdana"/>
                <a:cs typeface="Verdana"/>
                <a:sym typeface="Verdana"/>
              </a:defRPr>
            </a:lvl1pPr>
            <a:lvl2pPr marL="914400" lvl="1" indent="-347155" algn="l">
              <a:lnSpc>
                <a:spcPct val="100000"/>
              </a:lnSpc>
              <a:spcBef>
                <a:spcPts val="750"/>
              </a:spcBef>
              <a:spcAft>
                <a:spcPts val="0"/>
              </a:spcAft>
              <a:buSzPts val="1867"/>
              <a:buChar char="•"/>
              <a:defRPr sz="2801" b="0">
                <a:solidFill>
                  <a:srgbClr val="003B5C"/>
                </a:solidFill>
                <a:latin typeface="Verdana"/>
                <a:ea typeface="Verdana"/>
                <a:cs typeface="Verdana"/>
                <a:sym typeface="Verdana"/>
              </a:defRPr>
            </a:lvl2pPr>
            <a:lvl3pPr marL="1371600" lvl="2" indent="-347155"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3pPr>
            <a:lvl4pPr marL="1828800" lvl="3" indent="-347155"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4pPr>
            <a:lvl5pPr marL="2286000" lvl="4" indent="-347155"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281" name="Google Shape;19281;p2115"/>
          <p:cNvSpPr txBox="1">
            <a:spLocks noGrp="1"/>
          </p:cNvSpPr>
          <p:nvPr>
            <p:ph type="title"/>
          </p:nvPr>
        </p:nvSpPr>
        <p:spPr>
          <a:xfrm>
            <a:off x="8324093" y="1731790"/>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9282" name="Google Shape;19282;p2115"/>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8" y="9546612"/>
            <a:ext cx="7588992" cy="740388"/>
          </a:xfrm>
          <a:prstGeom prst="rect">
            <a:avLst/>
          </a:prstGeom>
          <a:noFill/>
          <a:ln>
            <a:noFill/>
          </a:ln>
        </p:spPr>
      </p:pic>
    </p:spTree>
  </p:cSld>
  <p:clrMapOvr>
    <a:masterClrMapping/>
  </p:clrMapOvr>
</p:sldLayout>
</file>

<file path=ppt/slideLayouts/slideLayout1962.xml><?xml version="1.0" encoding="utf-8"?>
<p:sldLayout xmlns:a="http://schemas.openxmlformats.org/drawingml/2006/main" xmlns:r="http://schemas.openxmlformats.org/officeDocument/2006/relationships" xmlns:p="http://schemas.openxmlformats.org/presentationml/2006/main" matchingName="Cover">
  <p:cSld name="1_Cover 6">
    <p:spTree>
      <p:nvGrpSpPr>
        <p:cNvPr id="1" name="Shape 19283"/>
        <p:cNvGrpSpPr/>
        <p:nvPr/>
      </p:nvGrpSpPr>
      <p:grpSpPr>
        <a:xfrm>
          <a:off x="0" y="0"/>
          <a:ext cx="0" cy="0"/>
          <a:chOff x="0" y="0"/>
          <a:chExt cx="0" cy="0"/>
        </a:xfrm>
      </p:grpSpPr>
      <p:sp>
        <p:nvSpPr>
          <p:cNvPr id="19284" name="Google Shape;19284;p2116"/>
          <p:cNvSpPr/>
          <p:nvPr/>
        </p:nvSpPr>
        <p:spPr>
          <a:xfrm>
            <a:off x="1353552" y="1941620"/>
            <a:ext cx="16934448" cy="5733911"/>
          </a:xfrm>
          <a:prstGeom prst="rect">
            <a:avLst/>
          </a:prstGeom>
          <a:solidFill>
            <a:schemeClr val="lt2"/>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9285" name="Google Shape;19285;p2116"/>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286" name="Google Shape;19286;p2116"/>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19287" name="Google Shape;19287;p2116"/>
          <p:cNvSpPr>
            <a:spLocks noGrp="1"/>
          </p:cNvSpPr>
          <p:nvPr>
            <p:ph type="pic" idx="2"/>
          </p:nvPr>
        </p:nvSpPr>
        <p:spPr>
          <a:xfrm>
            <a:off x="10678026" y="350873"/>
            <a:ext cx="7609974" cy="8915400"/>
          </a:xfrm>
          <a:prstGeom prst="rect">
            <a:avLst/>
          </a:prstGeom>
          <a:noFill/>
          <a:ln>
            <a:noFill/>
          </a:ln>
        </p:spPr>
      </p:sp>
      <p:grpSp>
        <p:nvGrpSpPr>
          <p:cNvPr id="19288" name="Google Shape;19288;p2116"/>
          <p:cNvGrpSpPr/>
          <p:nvPr/>
        </p:nvGrpSpPr>
        <p:grpSpPr>
          <a:xfrm>
            <a:off x="0" y="7530523"/>
            <a:ext cx="18288000" cy="2756480"/>
            <a:chOff x="0" y="5020348"/>
            <a:chExt cx="12192000" cy="1837653"/>
          </a:xfrm>
        </p:grpSpPr>
        <p:sp>
          <p:nvSpPr>
            <p:cNvPr id="19289" name="Google Shape;19289;p2116"/>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9290" name="Google Shape;19290;p2116"/>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19291" name="Google Shape;19291;p2116"/>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1963.xml><?xml version="1.0" encoding="utf-8"?>
<p:sldLayout xmlns:a="http://schemas.openxmlformats.org/drawingml/2006/main" xmlns:r="http://schemas.openxmlformats.org/officeDocument/2006/relationships" xmlns:p="http://schemas.openxmlformats.org/presentationml/2006/main" matchingName="Divider">
  <p:cSld name="1_Divider 6">
    <p:bg>
      <p:bgPr>
        <a:solidFill>
          <a:schemeClr val="lt2"/>
        </a:solidFill>
        <a:effectLst/>
      </p:bgPr>
    </p:bg>
    <p:spTree>
      <p:nvGrpSpPr>
        <p:cNvPr id="1" name="Shape 19292"/>
        <p:cNvGrpSpPr/>
        <p:nvPr/>
      </p:nvGrpSpPr>
      <p:grpSpPr>
        <a:xfrm>
          <a:off x="0" y="0"/>
          <a:ext cx="0" cy="0"/>
          <a:chOff x="0" y="0"/>
          <a:chExt cx="0" cy="0"/>
        </a:xfrm>
      </p:grpSpPr>
      <p:grpSp>
        <p:nvGrpSpPr>
          <p:cNvPr id="19293" name="Google Shape;19293;p2117"/>
          <p:cNvGrpSpPr/>
          <p:nvPr/>
        </p:nvGrpSpPr>
        <p:grpSpPr>
          <a:xfrm>
            <a:off x="0" y="7530521"/>
            <a:ext cx="18288000" cy="2756480"/>
            <a:chOff x="0" y="5020347"/>
            <a:chExt cx="12192000" cy="1837653"/>
          </a:xfrm>
        </p:grpSpPr>
        <p:sp>
          <p:nvSpPr>
            <p:cNvPr id="19294" name="Google Shape;19294;p2117"/>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9295" name="Google Shape;19295;p2117"/>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9296" name="Google Shape;19296;p2117"/>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19297" name="Google Shape;19297;p2117"/>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9298" name="Google Shape;19298;p2117"/>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299" name="Google Shape;19299;p2117"/>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cSld>
  <p:clrMapOvr>
    <a:masterClrMapping/>
  </p:clrMapOvr>
</p:sldLayout>
</file>

<file path=ppt/slideLayouts/slideLayout1964.xml><?xml version="1.0" encoding="utf-8"?>
<p:sldLayout xmlns:a="http://schemas.openxmlformats.org/drawingml/2006/main" xmlns:r="http://schemas.openxmlformats.org/officeDocument/2006/relationships" xmlns:p="http://schemas.openxmlformats.org/presentationml/2006/main" matchingName="Photo Slide">
  <p:cSld name="1_Photo Slide 5">
    <p:spTree>
      <p:nvGrpSpPr>
        <p:cNvPr id="1" name="Shape 19300"/>
        <p:cNvGrpSpPr/>
        <p:nvPr/>
      </p:nvGrpSpPr>
      <p:grpSpPr>
        <a:xfrm>
          <a:off x="0" y="0"/>
          <a:ext cx="0" cy="0"/>
          <a:chOff x="0" y="0"/>
          <a:chExt cx="0" cy="0"/>
        </a:xfrm>
      </p:grpSpPr>
      <p:sp>
        <p:nvSpPr>
          <p:cNvPr id="19301" name="Google Shape;19301;p2118"/>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24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9302" name="Google Shape;19302;p2118"/>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9303" name="Google Shape;19303;p2118"/>
          <p:cNvGrpSpPr/>
          <p:nvPr/>
        </p:nvGrpSpPr>
        <p:grpSpPr>
          <a:xfrm>
            <a:off x="0" y="8069140"/>
            <a:ext cx="4211052" cy="1130837"/>
            <a:chOff x="0" y="5379426"/>
            <a:chExt cx="2807368" cy="753891"/>
          </a:xfrm>
        </p:grpSpPr>
        <p:sp>
          <p:nvSpPr>
            <p:cNvPr id="19304" name="Google Shape;19304;p2118"/>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9305" name="Google Shape;19305;p2118"/>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grpSp>
      <p:sp>
        <p:nvSpPr>
          <p:cNvPr id="19306" name="Google Shape;19306;p2118"/>
          <p:cNvSpPr>
            <a:spLocks noGrp="1"/>
          </p:cNvSpPr>
          <p:nvPr>
            <p:ph type="pic" idx="2"/>
          </p:nvPr>
        </p:nvSpPr>
        <p:spPr>
          <a:xfrm>
            <a:off x="4211052" y="685803"/>
            <a:ext cx="13373100" cy="8915397"/>
          </a:xfrm>
          <a:prstGeom prst="rect">
            <a:avLst/>
          </a:prstGeom>
          <a:noFill/>
          <a:ln>
            <a:noFill/>
          </a:ln>
        </p:spPr>
      </p:sp>
      <p:pic>
        <p:nvPicPr>
          <p:cNvPr id="19307" name="Google Shape;19307;p2118"/>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cSld>
  <p:clrMapOvr>
    <a:masterClrMapping/>
  </p:clrMapOvr>
</p:sldLayout>
</file>

<file path=ppt/slideLayouts/slideLayout1965.xml><?xml version="1.0" encoding="utf-8"?>
<p:sldLayout xmlns:a="http://schemas.openxmlformats.org/drawingml/2006/main" xmlns:r="http://schemas.openxmlformats.org/officeDocument/2006/relationships" xmlns:p="http://schemas.openxmlformats.org/presentationml/2006/main" matchingName="Quotation">
  <p:cSld name="1_Quotation 9">
    <p:spTree>
      <p:nvGrpSpPr>
        <p:cNvPr id="1" name="Shape 19308"/>
        <p:cNvGrpSpPr/>
        <p:nvPr/>
      </p:nvGrpSpPr>
      <p:grpSpPr>
        <a:xfrm>
          <a:off x="0" y="0"/>
          <a:ext cx="0" cy="0"/>
          <a:chOff x="0" y="0"/>
          <a:chExt cx="0" cy="0"/>
        </a:xfrm>
      </p:grpSpPr>
      <p:sp>
        <p:nvSpPr>
          <p:cNvPr id="19309" name="Google Shape;19309;p2119"/>
          <p:cNvSpPr/>
          <p:nvPr/>
        </p:nvSpPr>
        <p:spPr>
          <a:xfrm>
            <a:off x="2141035" y="2081804"/>
            <a:ext cx="15232565" cy="5260404"/>
          </a:xfrm>
          <a:prstGeom prst="rect">
            <a:avLst/>
          </a:prstGeom>
          <a:solidFill>
            <a:schemeClr val="lt2"/>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9310" name="Google Shape;19310;p2119"/>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311" name="Google Shape;19311;p2119"/>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312" name="Google Shape;19312;p2119"/>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9313" name="Google Shape;19313;p211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314" name="Google Shape;19314;p211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grpSp>
        <p:nvGrpSpPr>
          <p:cNvPr id="19315" name="Google Shape;19315;p2119"/>
          <p:cNvGrpSpPr/>
          <p:nvPr/>
        </p:nvGrpSpPr>
        <p:grpSpPr>
          <a:xfrm>
            <a:off x="10787314" y="2"/>
            <a:ext cx="7500689" cy="2138988"/>
            <a:chOff x="7191542" y="1"/>
            <a:chExt cx="5000459" cy="1425992"/>
          </a:xfrm>
        </p:grpSpPr>
        <p:pic>
          <p:nvPicPr>
            <p:cNvPr id="19316" name="Google Shape;19316;p211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317" name="Google Shape;19317;p2119"/>
            <p:cNvGrpSpPr/>
            <p:nvPr/>
          </p:nvGrpSpPr>
          <p:grpSpPr>
            <a:xfrm>
              <a:off x="7191542" y="1"/>
              <a:ext cx="5000459" cy="1425992"/>
              <a:chOff x="7186272" y="0"/>
              <a:chExt cx="5005729" cy="1427495"/>
            </a:xfrm>
          </p:grpSpPr>
          <p:sp>
            <p:nvSpPr>
              <p:cNvPr id="19318" name="Google Shape;19318;p211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9319" name="Google Shape;19319;p211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pic>
        <p:nvPicPr>
          <p:cNvPr id="19320" name="Google Shape;19320;p2119" descr="Open quotation mark with solid fill"/>
          <p:cNvPicPr preferRelativeResize="0"/>
          <p:nvPr/>
        </p:nvPicPr>
        <p:blipFill rotWithShape="1">
          <a:blip r:embed="rId3">
            <a:alphaModFix/>
          </a:blip>
          <a:srcRect/>
          <a:stretch/>
        </p:blipFill>
        <p:spPr>
          <a:xfrm>
            <a:off x="167268" y="204787"/>
            <a:ext cx="3055143" cy="3055143"/>
          </a:xfrm>
          <a:prstGeom prst="rect">
            <a:avLst/>
          </a:prstGeom>
          <a:noFill/>
          <a:ln>
            <a:noFill/>
          </a:ln>
        </p:spPr>
      </p:pic>
    </p:spTree>
  </p:cSld>
  <p:clrMapOvr>
    <a:masterClrMapping/>
  </p:clrMapOvr>
</p:sldLayout>
</file>

<file path=ppt/slideLayouts/slideLayout1966.xml><?xml version="1.0" encoding="utf-8"?>
<p:sldLayout xmlns:a="http://schemas.openxmlformats.org/drawingml/2006/main" xmlns:r="http://schemas.openxmlformats.org/officeDocument/2006/relationships" xmlns:p="http://schemas.openxmlformats.org/presentationml/2006/main" matchingName="Title and Content">
  <p:cSld name="2_Title and Content 4">
    <p:spTree>
      <p:nvGrpSpPr>
        <p:cNvPr id="1" name="Shape 19321"/>
        <p:cNvGrpSpPr/>
        <p:nvPr/>
      </p:nvGrpSpPr>
      <p:grpSpPr>
        <a:xfrm>
          <a:off x="0" y="0"/>
          <a:ext cx="0" cy="0"/>
          <a:chOff x="0" y="0"/>
          <a:chExt cx="0" cy="0"/>
        </a:xfrm>
      </p:grpSpPr>
      <p:grpSp>
        <p:nvGrpSpPr>
          <p:cNvPr id="19322" name="Google Shape;19322;p2120"/>
          <p:cNvGrpSpPr/>
          <p:nvPr/>
        </p:nvGrpSpPr>
        <p:grpSpPr>
          <a:xfrm>
            <a:off x="10787314" y="2"/>
            <a:ext cx="7500689" cy="2138988"/>
            <a:chOff x="7191542" y="1"/>
            <a:chExt cx="5000459" cy="1425992"/>
          </a:xfrm>
        </p:grpSpPr>
        <p:pic>
          <p:nvPicPr>
            <p:cNvPr id="19323" name="Google Shape;19323;p212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324" name="Google Shape;19324;p2120"/>
            <p:cNvGrpSpPr/>
            <p:nvPr/>
          </p:nvGrpSpPr>
          <p:grpSpPr>
            <a:xfrm>
              <a:off x="7191542" y="1"/>
              <a:ext cx="5000459" cy="1425992"/>
              <a:chOff x="7186272" y="0"/>
              <a:chExt cx="5005729" cy="1427495"/>
            </a:xfrm>
          </p:grpSpPr>
          <p:sp>
            <p:nvSpPr>
              <p:cNvPr id="19325" name="Google Shape;19325;p212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9326" name="Google Shape;19326;p212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19327" name="Google Shape;19327;p2120"/>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328" name="Google Shape;19328;p2120"/>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329" name="Google Shape;19329;p2120"/>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9330" name="Google Shape;19330;p212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331" name="Google Shape;19331;p212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1967.xml><?xml version="1.0" encoding="utf-8"?>
<p:sldLayout xmlns:a="http://schemas.openxmlformats.org/drawingml/2006/main" xmlns:r="http://schemas.openxmlformats.org/officeDocument/2006/relationships" xmlns:p="http://schemas.openxmlformats.org/presentationml/2006/main" matchingName="Two Content">
  <p:cSld name="1_Two Content 6">
    <p:spTree>
      <p:nvGrpSpPr>
        <p:cNvPr id="1" name="Shape 19332"/>
        <p:cNvGrpSpPr/>
        <p:nvPr/>
      </p:nvGrpSpPr>
      <p:grpSpPr>
        <a:xfrm>
          <a:off x="0" y="0"/>
          <a:ext cx="0" cy="0"/>
          <a:chOff x="0" y="0"/>
          <a:chExt cx="0" cy="0"/>
        </a:xfrm>
      </p:grpSpPr>
      <p:sp>
        <p:nvSpPr>
          <p:cNvPr id="19333" name="Google Shape;19333;p2121"/>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334" name="Google Shape;19334;p2121"/>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9335" name="Google Shape;19335;p2121"/>
          <p:cNvGrpSpPr/>
          <p:nvPr/>
        </p:nvGrpSpPr>
        <p:grpSpPr>
          <a:xfrm>
            <a:off x="10787314" y="2"/>
            <a:ext cx="7500689" cy="2138988"/>
            <a:chOff x="7191542" y="1"/>
            <a:chExt cx="5000459" cy="1425992"/>
          </a:xfrm>
        </p:grpSpPr>
        <p:pic>
          <p:nvPicPr>
            <p:cNvPr id="19336" name="Google Shape;19336;p212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337" name="Google Shape;19337;p2121"/>
            <p:cNvGrpSpPr/>
            <p:nvPr/>
          </p:nvGrpSpPr>
          <p:grpSpPr>
            <a:xfrm>
              <a:off x="7191542" y="1"/>
              <a:ext cx="5000459" cy="1425992"/>
              <a:chOff x="7186272" y="0"/>
              <a:chExt cx="5005729" cy="1427495"/>
            </a:xfrm>
          </p:grpSpPr>
          <p:sp>
            <p:nvSpPr>
              <p:cNvPr id="19338" name="Google Shape;19338;p212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9339" name="Google Shape;19339;p212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19340" name="Google Shape;19340;p2121"/>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341" name="Google Shape;19341;p2121"/>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9342" name="Google Shape;19342;p212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343" name="Google Shape;19343;p212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1968.xml><?xml version="1.0" encoding="utf-8"?>
<p:sldLayout xmlns:a="http://schemas.openxmlformats.org/drawingml/2006/main" xmlns:r="http://schemas.openxmlformats.org/officeDocument/2006/relationships" xmlns:p="http://schemas.openxmlformats.org/presentationml/2006/main" matchingName="Comparison">
  <p:cSld name="1_Comparison 6">
    <p:spTree>
      <p:nvGrpSpPr>
        <p:cNvPr id="1" name="Shape 19344"/>
        <p:cNvGrpSpPr/>
        <p:nvPr/>
      </p:nvGrpSpPr>
      <p:grpSpPr>
        <a:xfrm>
          <a:off x="0" y="0"/>
          <a:ext cx="0" cy="0"/>
          <a:chOff x="0" y="0"/>
          <a:chExt cx="0" cy="0"/>
        </a:xfrm>
      </p:grpSpPr>
      <p:grpSp>
        <p:nvGrpSpPr>
          <p:cNvPr id="19345" name="Google Shape;19345;p2122"/>
          <p:cNvGrpSpPr/>
          <p:nvPr/>
        </p:nvGrpSpPr>
        <p:grpSpPr>
          <a:xfrm>
            <a:off x="10787314" y="2"/>
            <a:ext cx="7500689" cy="2138988"/>
            <a:chOff x="7191542" y="1"/>
            <a:chExt cx="5000459" cy="1425992"/>
          </a:xfrm>
        </p:grpSpPr>
        <p:pic>
          <p:nvPicPr>
            <p:cNvPr id="19346" name="Google Shape;19346;p212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347" name="Google Shape;19347;p2122"/>
            <p:cNvGrpSpPr/>
            <p:nvPr/>
          </p:nvGrpSpPr>
          <p:grpSpPr>
            <a:xfrm>
              <a:off x="7191542" y="1"/>
              <a:ext cx="5000459" cy="1425992"/>
              <a:chOff x="7186272" y="0"/>
              <a:chExt cx="5005729" cy="1427495"/>
            </a:xfrm>
          </p:grpSpPr>
          <p:sp>
            <p:nvSpPr>
              <p:cNvPr id="19348" name="Google Shape;19348;p212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9349" name="Google Shape;19349;p212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19350" name="Google Shape;19350;p2122"/>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351" name="Google Shape;19351;p2122"/>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2000"/>
              <a:buNone/>
              <a:defRPr sz="3000" b="1"/>
            </a:lvl2pPr>
            <a:lvl3pPr marL="1371600" lvl="2" indent="-228600" algn="l">
              <a:lnSpc>
                <a:spcPct val="100000"/>
              </a:lnSpc>
              <a:spcBef>
                <a:spcPts val="1500"/>
              </a:spcBef>
              <a:spcAft>
                <a:spcPts val="0"/>
              </a:spcAft>
              <a:buSzPts val="1800"/>
              <a:buNone/>
              <a:defRPr sz="2700" b="1"/>
            </a:lvl3pPr>
            <a:lvl4pPr marL="1828800" lvl="3" indent="-228600" algn="l">
              <a:lnSpc>
                <a:spcPct val="100000"/>
              </a:lnSpc>
              <a:spcBef>
                <a:spcPts val="1500"/>
              </a:spcBef>
              <a:spcAft>
                <a:spcPts val="0"/>
              </a:spcAft>
              <a:buSzPts val="1600"/>
              <a:buNone/>
              <a:defRPr sz="2400" b="1"/>
            </a:lvl4pPr>
            <a:lvl5pPr marL="2286000" lvl="4" indent="-228600" algn="l">
              <a:lnSpc>
                <a:spcPct val="100000"/>
              </a:lnSpc>
              <a:spcBef>
                <a:spcPts val="1500"/>
              </a:spcBef>
              <a:spcAft>
                <a:spcPts val="0"/>
              </a:spcAft>
              <a:buSzPts val="1600"/>
              <a:buNone/>
              <a:defRPr sz="2400" b="1"/>
            </a:lvl5pPr>
            <a:lvl6pPr marL="2743200" lvl="5" indent="-228600" algn="l">
              <a:lnSpc>
                <a:spcPct val="90000"/>
              </a:lnSpc>
              <a:spcBef>
                <a:spcPts val="1500"/>
              </a:spcBef>
              <a:spcAft>
                <a:spcPts val="0"/>
              </a:spcAft>
              <a:buClr>
                <a:schemeClr val="dk1"/>
              </a:buClr>
              <a:buSzPts val="1600"/>
              <a:buNone/>
              <a:defRPr sz="2400" b="1"/>
            </a:lvl6pPr>
            <a:lvl7pPr marL="3200400" lvl="6" indent="-228600" algn="l">
              <a:lnSpc>
                <a:spcPct val="90000"/>
              </a:lnSpc>
              <a:spcBef>
                <a:spcPts val="750"/>
              </a:spcBef>
              <a:spcAft>
                <a:spcPts val="0"/>
              </a:spcAft>
              <a:buClr>
                <a:schemeClr val="dk1"/>
              </a:buClr>
              <a:buSzPts val="1600"/>
              <a:buNone/>
              <a:defRPr sz="2400" b="1"/>
            </a:lvl7pPr>
            <a:lvl8pPr marL="3657600" lvl="7" indent="-228600" algn="l">
              <a:lnSpc>
                <a:spcPct val="90000"/>
              </a:lnSpc>
              <a:spcBef>
                <a:spcPts val="750"/>
              </a:spcBef>
              <a:spcAft>
                <a:spcPts val="0"/>
              </a:spcAft>
              <a:buClr>
                <a:schemeClr val="dk1"/>
              </a:buClr>
              <a:buSzPts val="1600"/>
              <a:buNone/>
              <a:defRPr sz="2400" b="1"/>
            </a:lvl8pPr>
            <a:lvl9pPr marL="4114800" lvl="8" indent="-228600" algn="l">
              <a:lnSpc>
                <a:spcPct val="90000"/>
              </a:lnSpc>
              <a:spcBef>
                <a:spcPts val="750"/>
              </a:spcBef>
              <a:spcAft>
                <a:spcPts val="0"/>
              </a:spcAft>
              <a:buClr>
                <a:schemeClr val="dk1"/>
              </a:buClr>
              <a:buSzPts val="1600"/>
              <a:buNone/>
              <a:defRPr sz="2400" b="1"/>
            </a:lvl9pPr>
          </a:lstStyle>
          <a:p>
            <a:endParaRPr/>
          </a:p>
        </p:txBody>
      </p:sp>
      <p:sp>
        <p:nvSpPr>
          <p:cNvPr id="19352" name="Google Shape;19352;p2122"/>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355600" algn="l">
              <a:lnSpc>
                <a:spcPct val="100000"/>
              </a:lnSpc>
              <a:spcBef>
                <a:spcPts val="1500"/>
              </a:spcBef>
              <a:spcAft>
                <a:spcPts val="0"/>
              </a:spcAft>
              <a:buSzPts val="2000"/>
              <a:buChar char="•"/>
              <a:defRPr sz="3000"/>
            </a:lvl1pPr>
            <a:lvl2pPr marL="914400" lvl="1" indent="-342900" algn="l">
              <a:lnSpc>
                <a:spcPct val="100000"/>
              </a:lnSpc>
              <a:spcBef>
                <a:spcPts val="1500"/>
              </a:spcBef>
              <a:spcAft>
                <a:spcPts val="0"/>
              </a:spcAft>
              <a:buSzPts val="1800"/>
              <a:buChar char="•"/>
              <a:defRPr sz="2700"/>
            </a:lvl2pPr>
            <a:lvl3pPr marL="1371600" lvl="2" indent="-330200" algn="l">
              <a:lnSpc>
                <a:spcPct val="100000"/>
              </a:lnSpc>
              <a:spcBef>
                <a:spcPts val="1500"/>
              </a:spcBef>
              <a:spcAft>
                <a:spcPts val="0"/>
              </a:spcAft>
              <a:buSzPts val="1600"/>
              <a:buChar char="•"/>
              <a:defRPr sz="2400"/>
            </a:lvl3pPr>
            <a:lvl4pPr marL="1828800" lvl="3" indent="-317500" algn="l">
              <a:lnSpc>
                <a:spcPct val="100000"/>
              </a:lnSpc>
              <a:spcBef>
                <a:spcPts val="1500"/>
              </a:spcBef>
              <a:spcAft>
                <a:spcPts val="0"/>
              </a:spcAft>
              <a:buSzPts val="1400"/>
              <a:buChar char="•"/>
              <a:defRPr sz="2100"/>
            </a:lvl4pPr>
            <a:lvl5pPr marL="2286000" lvl="4" indent="-317500" algn="l">
              <a:lnSpc>
                <a:spcPct val="100000"/>
              </a:lnSpc>
              <a:spcBef>
                <a:spcPts val="1500"/>
              </a:spcBef>
              <a:spcAft>
                <a:spcPts val="0"/>
              </a:spcAft>
              <a:buSzPts val="14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353" name="Google Shape;19353;p2122"/>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2000"/>
              <a:buNone/>
              <a:defRPr sz="3000" b="1"/>
            </a:lvl2pPr>
            <a:lvl3pPr marL="1371600" lvl="2" indent="-228600" algn="l">
              <a:lnSpc>
                <a:spcPct val="100000"/>
              </a:lnSpc>
              <a:spcBef>
                <a:spcPts val="1500"/>
              </a:spcBef>
              <a:spcAft>
                <a:spcPts val="0"/>
              </a:spcAft>
              <a:buSzPts val="1800"/>
              <a:buNone/>
              <a:defRPr sz="2700" b="1"/>
            </a:lvl3pPr>
            <a:lvl4pPr marL="1828800" lvl="3" indent="-228600" algn="l">
              <a:lnSpc>
                <a:spcPct val="100000"/>
              </a:lnSpc>
              <a:spcBef>
                <a:spcPts val="1500"/>
              </a:spcBef>
              <a:spcAft>
                <a:spcPts val="0"/>
              </a:spcAft>
              <a:buSzPts val="1600"/>
              <a:buNone/>
              <a:defRPr sz="2400" b="1"/>
            </a:lvl4pPr>
            <a:lvl5pPr marL="2286000" lvl="4" indent="-228600" algn="l">
              <a:lnSpc>
                <a:spcPct val="100000"/>
              </a:lnSpc>
              <a:spcBef>
                <a:spcPts val="1500"/>
              </a:spcBef>
              <a:spcAft>
                <a:spcPts val="0"/>
              </a:spcAft>
              <a:buSzPts val="1600"/>
              <a:buNone/>
              <a:defRPr sz="2400" b="1"/>
            </a:lvl5pPr>
            <a:lvl6pPr marL="2743200" lvl="5" indent="-228600" algn="l">
              <a:lnSpc>
                <a:spcPct val="90000"/>
              </a:lnSpc>
              <a:spcBef>
                <a:spcPts val="1500"/>
              </a:spcBef>
              <a:spcAft>
                <a:spcPts val="0"/>
              </a:spcAft>
              <a:buClr>
                <a:schemeClr val="dk1"/>
              </a:buClr>
              <a:buSzPts val="1600"/>
              <a:buNone/>
              <a:defRPr sz="2400" b="1"/>
            </a:lvl6pPr>
            <a:lvl7pPr marL="3200400" lvl="6" indent="-228600" algn="l">
              <a:lnSpc>
                <a:spcPct val="90000"/>
              </a:lnSpc>
              <a:spcBef>
                <a:spcPts val="750"/>
              </a:spcBef>
              <a:spcAft>
                <a:spcPts val="0"/>
              </a:spcAft>
              <a:buClr>
                <a:schemeClr val="dk1"/>
              </a:buClr>
              <a:buSzPts val="1600"/>
              <a:buNone/>
              <a:defRPr sz="2400" b="1"/>
            </a:lvl7pPr>
            <a:lvl8pPr marL="3657600" lvl="7" indent="-228600" algn="l">
              <a:lnSpc>
                <a:spcPct val="90000"/>
              </a:lnSpc>
              <a:spcBef>
                <a:spcPts val="750"/>
              </a:spcBef>
              <a:spcAft>
                <a:spcPts val="0"/>
              </a:spcAft>
              <a:buClr>
                <a:schemeClr val="dk1"/>
              </a:buClr>
              <a:buSzPts val="1600"/>
              <a:buNone/>
              <a:defRPr sz="2400" b="1"/>
            </a:lvl8pPr>
            <a:lvl9pPr marL="4114800" lvl="8" indent="-228600" algn="l">
              <a:lnSpc>
                <a:spcPct val="90000"/>
              </a:lnSpc>
              <a:spcBef>
                <a:spcPts val="750"/>
              </a:spcBef>
              <a:spcAft>
                <a:spcPts val="0"/>
              </a:spcAft>
              <a:buClr>
                <a:schemeClr val="dk1"/>
              </a:buClr>
              <a:buSzPts val="1600"/>
              <a:buNone/>
              <a:defRPr sz="2400" b="1"/>
            </a:lvl9pPr>
          </a:lstStyle>
          <a:p>
            <a:endParaRPr/>
          </a:p>
        </p:txBody>
      </p:sp>
      <p:sp>
        <p:nvSpPr>
          <p:cNvPr id="19354" name="Google Shape;19354;p2122"/>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355600" algn="l">
              <a:lnSpc>
                <a:spcPct val="100000"/>
              </a:lnSpc>
              <a:spcBef>
                <a:spcPts val="1500"/>
              </a:spcBef>
              <a:spcAft>
                <a:spcPts val="0"/>
              </a:spcAft>
              <a:buSzPts val="2000"/>
              <a:buChar char="•"/>
              <a:defRPr sz="3000"/>
            </a:lvl1pPr>
            <a:lvl2pPr marL="914400" lvl="1" indent="-342900" algn="l">
              <a:lnSpc>
                <a:spcPct val="100000"/>
              </a:lnSpc>
              <a:spcBef>
                <a:spcPts val="1500"/>
              </a:spcBef>
              <a:spcAft>
                <a:spcPts val="0"/>
              </a:spcAft>
              <a:buSzPts val="1800"/>
              <a:buChar char="•"/>
              <a:defRPr sz="2700"/>
            </a:lvl2pPr>
            <a:lvl3pPr marL="1371600" lvl="2" indent="-330200" algn="l">
              <a:lnSpc>
                <a:spcPct val="100000"/>
              </a:lnSpc>
              <a:spcBef>
                <a:spcPts val="1500"/>
              </a:spcBef>
              <a:spcAft>
                <a:spcPts val="0"/>
              </a:spcAft>
              <a:buSzPts val="1600"/>
              <a:buChar char="•"/>
              <a:defRPr sz="2400"/>
            </a:lvl3pPr>
            <a:lvl4pPr marL="1828800" lvl="3" indent="-317500" algn="l">
              <a:lnSpc>
                <a:spcPct val="100000"/>
              </a:lnSpc>
              <a:spcBef>
                <a:spcPts val="1500"/>
              </a:spcBef>
              <a:spcAft>
                <a:spcPts val="0"/>
              </a:spcAft>
              <a:buSzPts val="1400"/>
              <a:buChar char="•"/>
              <a:defRPr sz="2100"/>
            </a:lvl4pPr>
            <a:lvl5pPr marL="2286000" lvl="4" indent="-317500" algn="l">
              <a:lnSpc>
                <a:spcPct val="100000"/>
              </a:lnSpc>
              <a:spcBef>
                <a:spcPts val="1500"/>
              </a:spcBef>
              <a:spcAft>
                <a:spcPts val="0"/>
              </a:spcAft>
              <a:buSzPts val="14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355" name="Google Shape;19355;p212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9356" name="Google Shape;19356;p212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357" name="Google Shape;19357;p212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1969.xml><?xml version="1.0" encoding="utf-8"?>
<p:sldLayout xmlns:a="http://schemas.openxmlformats.org/drawingml/2006/main" xmlns:r="http://schemas.openxmlformats.org/officeDocument/2006/relationships" xmlns:p="http://schemas.openxmlformats.org/presentationml/2006/main" matchingName="Title Only">
  <p:cSld name="1_Title Only 5">
    <p:spTree>
      <p:nvGrpSpPr>
        <p:cNvPr id="1" name="Shape 19358"/>
        <p:cNvGrpSpPr/>
        <p:nvPr/>
      </p:nvGrpSpPr>
      <p:grpSpPr>
        <a:xfrm>
          <a:off x="0" y="0"/>
          <a:ext cx="0" cy="0"/>
          <a:chOff x="0" y="0"/>
          <a:chExt cx="0" cy="0"/>
        </a:xfrm>
      </p:grpSpPr>
      <p:grpSp>
        <p:nvGrpSpPr>
          <p:cNvPr id="19359" name="Google Shape;19359;p2123"/>
          <p:cNvGrpSpPr/>
          <p:nvPr/>
        </p:nvGrpSpPr>
        <p:grpSpPr>
          <a:xfrm>
            <a:off x="10787314" y="2"/>
            <a:ext cx="7500689" cy="2138988"/>
            <a:chOff x="7191542" y="1"/>
            <a:chExt cx="5000459" cy="1425992"/>
          </a:xfrm>
        </p:grpSpPr>
        <p:pic>
          <p:nvPicPr>
            <p:cNvPr id="19360" name="Google Shape;19360;p212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361" name="Google Shape;19361;p2123"/>
            <p:cNvGrpSpPr/>
            <p:nvPr/>
          </p:nvGrpSpPr>
          <p:grpSpPr>
            <a:xfrm>
              <a:off x="7191542" y="1"/>
              <a:ext cx="5000459" cy="1425992"/>
              <a:chOff x="7186272" y="0"/>
              <a:chExt cx="5005729" cy="1427495"/>
            </a:xfrm>
          </p:grpSpPr>
          <p:sp>
            <p:nvSpPr>
              <p:cNvPr id="19362" name="Google Shape;19362;p212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9363" name="Google Shape;19363;p212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19364" name="Google Shape;19364;p2123"/>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365" name="Google Shape;19365;p2123"/>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9366" name="Google Shape;19366;p212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367" name="Google Shape;19367;p212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1970.xml><?xml version="1.0" encoding="utf-8"?>
<p:sldLayout xmlns:a="http://schemas.openxmlformats.org/drawingml/2006/main" xmlns:r="http://schemas.openxmlformats.org/officeDocument/2006/relationships" xmlns:p="http://schemas.openxmlformats.org/presentationml/2006/main" matchingName="End">
  <p:cSld name="1_End 5">
    <p:spTree>
      <p:nvGrpSpPr>
        <p:cNvPr id="1" name="Shape 19368"/>
        <p:cNvGrpSpPr/>
        <p:nvPr/>
      </p:nvGrpSpPr>
      <p:grpSpPr>
        <a:xfrm>
          <a:off x="0" y="0"/>
          <a:ext cx="0" cy="0"/>
          <a:chOff x="0" y="0"/>
          <a:chExt cx="0" cy="0"/>
        </a:xfrm>
      </p:grpSpPr>
      <p:grpSp>
        <p:nvGrpSpPr>
          <p:cNvPr id="19369" name="Google Shape;19369;p2124"/>
          <p:cNvGrpSpPr/>
          <p:nvPr/>
        </p:nvGrpSpPr>
        <p:grpSpPr>
          <a:xfrm>
            <a:off x="0" y="0"/>
            <a:ext cx="18288000" cy="3223245"/>
            <a:chOff x="0" y="0"/>
            <a:chExt cx="12192000" cy="2148830"/>
          </a:xfrm>
        </p:grpSpPr>
        <p:sp>
          <p:nvSpPr>
            <p:cNvPr id="19370" name="Google Shape;19370;p2124"/>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9371" name="Google Shape;19371;p2124"/>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sp>
        <p:nvSpPr>
          <p:cNvPr id="19372" name="Google Shape;19372;p2124"/>
          <p:cNvSpPr/>
          <p:nvPr/>
        </p:nvSpPr>
        <p:spPr>
          <a:xfrm>
            <a:off x="1353552" y="2276546"/>
            <a:ext cx="16934448" cy="5733911"/>
          </a:xfrm>
          <a:prstGeom prst="rect">
            <a:avLst/>
          </a:prstGeom>
          <a:solidFill>
            <a:schemeClr val="lt2"/>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9373" name="Google Shape;19373;p2124"/>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2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374" name="Google Shape;19374;p2124"/>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9375" name="Google Shape;19375;p2124"/>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19376" name="Google Shape;19376;p2124"/>
          <p:cNvSpPr>
            <a:spLocks noGrp="1"/>
          </p:cNvSpPr>
          <p:nvPr>
            <p:ph type="pic" idx="2"/>
          </p:nvPr>
        </p:nvSpPr>
        <p:spPr>
          <a:xfrm>
            <a:off x="10678026" y="350873"/>
            <a:ext cx="7609974" cy="8915400"/>
          </a:xfrm>
          <a:prstGeom prst="rect">
            <a:avLst/>
          </a:prstGeom>
          <a:noFill/>
          <a:ln>
            <a:noFill/>
          </a:ln>
        </p:spPr>
      </p:sp>
    </p:spTree>
  </p:cSld>
  <p:clrMapOvr>
    <a:masterClrMapping/>
  </p:clrMapOvr>
</p:sldLayout>
</file>

<file path=ppt/slideLayouts/slideLayout1971.xml><?xml version="1.0" encoding="utf-8"?>
<p:sldLayout xmlns:a="http://schemas.openxmlformats.org/drawingml/2006/main" xmlns:r="http://schemas.openxmlformats.org/officeDocument/2006/relationships" xmlns:p="http://schemas.openxmlformats.org/presentationml/2006/main" matchingName="Blank">
  <p:cSld name="1_Blank 4">
    <p:spTree>
      <p:nvGrpSpPr>
        <p:cNvPr id="1" name="Shape 19377"/>
        <p:cNvGrpSpPr/>
        <p:nvPr/>
      </p:nvGrpSpPr>
      <p:grpSpPr>
        <a:xfrm>
          <a:off x="0" y="0"/>
          <a:ext cx="0" cy="0"/>
          <a:chOff x="0" y="0"/>
          <a:chExt cx="0" cy="0"/>
        </a:xfrm>
      </p:grpSpPr>
      <p:sp>
        <p:nvSpPr>
          <p:cNvPr id="19378" name="Google Shape;19378;p2125"/>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9379" name="Google Shape;19379;p212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380" name="Google Shape;19380;p212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grpSp>
        <p:nvGrpSpPr>
          <p:cNvPr id="19381" name="Google Shape;19381;p2125"/>
          <p:cNvGrpSpPr/>
          <p:nvPr/>
        </p:nvGrpSpPr>
        <p:grpSpPr>
          <a:xfrm>
            <a:off x="10787314" y="2"/>
            <a:ext cx="7500689" cy="2138988"/>
            <a:chOff x="7191542" y="1"/>
            <a:chExt cx="5000459" cy="1425992"/>
          </a:xfrm>
        </p:grpSpPr>
        <p:pic>
          <p:nvPicPr>
            <p:cNvPr id="19382" name="Google Shape;19382;p212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383" name="Google Shape;19383;p2125"/>
            <p:cNvGrpSpPr/>
            <p:nvPr/>
          </p:nvGrpSpPr>
          <p:grpSpPr>
            <a:xfrm>
              <a:off x="7191542" y="1"/>
              <a:ext cx="5000459" cy="1425992"/>
              <a:chOff x="7186272" y="0"/>
              <a:chExt cx="5005729" cy="1427495"/>
            </a:xfrm>
          </p:grpSpPr>
          <p:sp>
            <p:nvSpPr>
              <p:cNvPr id="19384" name="Google Shape;19384;p212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9385" name="Google Shape;19385;p212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Tree>
  </p:cSld>
  <p:clrMapOvr>
    <a:masterClrMapping/>
  </p:clrMapOvr>
</p:sldLayout>
</file>

<file path=ppt/slideLayouts/slideLayout1972.xml><?xml version="1.0" encoding="utf-8"?>
<p:sldLayout xmlns:a="http://schemas.openxmlformats.org/drawingml/2006/main" xmlns:r="http://schemas.openxmlformats.org/officeDocument/2006/relationships" xmlns:p="http://schemas.openxmlformats.org/presentationml/2006/main" matchingName="Cover">
  <p:cSld name="1_Cover 7">
    <p:spTree>
      <p:nvGrpSpPr>
        <p:cNvPr id="1" name="Shape 19386"/>
        <p:cNvGrpSpPr/>
        <p:nvPr/>
      </p:nvGrpSpPr>
      <p:grpSpPr>
        <a:xfrm>
          <a:off x="0" y="0"/>
          <a:ext cx="0" cy="0"/>
          <a:chOff x="0" y="0"/>
          <a:chExt cx="0" cy="0"/>
        </a:xfrm>
      </p:grpSpPr>
      <p:sp>
        <p:nvSpPr>
          <p:cNvPr id="19387" name="Google Shape;19387;p2126"/>
          <p:cNvSpPr/>
          <p:nvPr/>
        </p:nvSpPr>
        <p:spPr>
          <a:xfrm>
            <a:off x="1353552" y="1941620"/>
            <a:ext cx="16934448" cy="5733911"/>
          </a:xfrm>
          <a:prstGeom prst="rect">
            <a:avLst/>
          </a:prstGeom>
          <a:solidFill>
            <a:schemeClr val="lt2"/>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9388" name="Google Shape;19388;p2126"/>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389" name="Google Shape;19389;p2126"/>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19390" name="Google Shape;19390;p2126"/>
          <p:cNvSpPr>
            <a:spLocks noGrp="1"/>
          </p:cNvSpPr>
          <p:nvPr>
            <p:ph type="pic" idx="2"/>
          </p:nvPr>
        </p:nvSpPr>
        <p:spPr>
          <a:xfrm>
            <a:off x="10678026" y="350873"/>
            <a:ext cx="7609974" cy="8915400"/>
          </a:xfrm>
          <a:prstGeom prst="rect">
            <a:avLst/>
          </a:prstGeom>
          <a:noFill/>
          <a:ln>
            <a:noFill/>
          </a:ln>
        </p:spPr>
      </p:sp>
      <p:grpSp>
        <p:nvGrpSpPr>
          <p:cNvPr id="19391" name="Google Shape;19391;p2126"/>
          <p:cNvGrpSpPr/>
          <p:nvPr/>
        </p:nvGrpSpPr>
        <p:grpSpPr>
          <a:xfrm>
            <a:off x="0" y="7530523"/>
            <a:ext cx="18288000" cy="2756480"/>
            <a:chOff x="0" y="5020348"/>
            <a:chExt cx="12192000" cy="1837653"/>
          </a:xfrm>
        </p:grpSpPr>
        <p:sp>
          <p:nvSpPr>
            <p:cNvPr id="19392" name="Google Shape;19392;p2126"/>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9393" name="Google Shape;19393;p2126"/>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19394" name="Google Shape;19394;p2126"/>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cSld>
  <p:clrMapOvr>
    <a:masterClrMapping/>
  </p:clrMapOvr>
</p:sldLayout>
</file>

<file path=ppt/slideLayouts/slideLayout1973.xml><?xml version="1.0" encoding="utf-8"?>
<p:sldLayout xmlns:a="http://schemas.openxmlformats.org/drawingml/2006/main" xmlns:r="http://schemas.openxmlformats.org/officeDocument/2006/relationships" xmlns:p="http://schemas.openxmlformats.org/presentationml/2006/main" matchingName="Divider">
  <p:cSld name="1_Divider 7">
    <p:bg>
      <p:bgPr>
        <a:solidFill>
          <a:schemeClr val="lt2"/>
        </a:solidFill>
        <a:effectLst/>
      </p:bgPr>
    </p:bg>
    <p:spTree>
      <p:nvGrpSpPr>
        <p:cNvPr id="1" name="Shape 19395"/>
        <p:cNvGrpSpPr/>
        <p:nvPr/>
      </p:nvGrpSpPr>
      <p:grpSpPr>
        <a:xfrm>
          <a:off x="0" y="0"/>
          <a:ext cx="0" cy="0"/>
          <a:chOff x="0" y="0"/>
          <a:chExt cx="0" cy="0"/>
        </a:xfrm>
      </p:grpSpPr>
      <p:grpSp>
        <p:nvGrpSpPr>
          <p:cNvPr id="19396" name="Google Shape;19396;p2127"/>
          <p:cNvGrpSpPr/>
          <p:nvPr/>
        </p:nvGrpSpPr>
        <p:grpSpPr>
          <a:xfrm>
            <a:off x="0" y="7530521"/>
            <a:ext cx="18288000" cy="2756480"/>
            <a:chOff x="0" y="5020347"/>
            <a:chExt cx="12192000" cy="1837653"/>
          </a:xfrm>
        </p:grpSpPr>
        <p:sp>
          <p:nvSpPr>
            <p:cNvPr id="19397" name="Google Shape;19397;p2127"/>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9398" name="Google Shape;19398;p2127"/>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9399" name="Google Shape;19399;p2127"/>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19400" name="Google Shape;19400;p2127"/>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9401" name="Google Shape;19401;p2127"/>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402" name="Google Shape;19402;p2127"/>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cSld>
  <p:clrMapOvr>
    <a:masterClrMapping/>
  </p:clrMapOvr>
</p:sldLayout>
</file>

<file path=ppt/slideLayouts/slideLayout1974.xml><?xml version="1.0" encoding="utf-8"?>
<p:sldLayout xmlns:a="http://schemas.openxmlformats.org/drawingml/2006/main" xmlns:r="http://schemas.openxmlformats.org/officeDocument/2006/relationships" xmlns:p="http://schemas.openxmlformats.org/presentationml/2006/main" matchingName="Photo Slide">
  <p:cSld name="1_Photo Slide 6">
    <p:spTree>
      <p:nvGrpSpPr>
        <p:cNvPr id="1" name="Shape 19403"/>
        <p:cNvGrpSpPr/>
        <p:nvPr/>
      </p:nvGrpSpPr>
      <p:grpSpPr>
        <a:xfrm>
          <a:off x="0" y="0"/>
          <a:ext cx="0" cy="0"/>
          <a:chOff x="0" y="0"/>
          <a:chExt cx="0" cy="0"/>
        </a:xfrm>
      </p:grpSpPr>
      <p:sp>
        <p:nvSpPr>
          <p:cNvPr id="19404" name="Google Shape;19404;p2128"/>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2400"/>
              <a:buNone/>
              <a:defRPr b="0">
                <a:solidFill>
                  <a:schemeClr val="dk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9405" name="Google Shape;19405;p2128"/>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9406" name="Google Shape;19406;p2128"/>
          <p:cNvGrpSpPr/>
          <p:nvPr/>
        </p:nvGrpSpPr>
        <p:grpSpPr>
          <a:xfrm>
            <a:off x="0" y="8069140"/>
            <a:ext cx="4211052" cy="1130837"/>
            <a:chOff x="0" y="5379426"/>
            <a:chExt cx="2807368" cy="753891"/>
          </a:xfrm>
        </p:grpSpPr>
        <p:sp>
          <p:nvSpPr>
            <p:cNvPr id="19407" name="Google Shape;19407;p2128"/>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9408" name="Google Shape;19408;p2128"/>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grpSp>
      <p:sp>
        <p:nvSpPr>
          <p:cNvPr id="19409" name="Google Shape;19409;p2128"/>
          <p:cNvSpPr>
            <a:spLocks noGrp="1"/>
          </p:cNvSpPr>
          <p:nvPr>
            <p:ph type="pic" idx="2"/>
          </p:nvPr>
        </p:nvSpPr>
        <p:spPr>
          <a:xfrm>
            <a:off x="4211052" y="685803"/>
            <a:ext cx="13373100" cy="8915397"/>
          </a:xfrm>
          <a:prstGeom prst="rect">
            <a:avLst/>
          </a:prstGeom>
          <a:noFill/>
          <a:ln>
            <a:noFill/>
          </a:ln>
        </p:spPr>
      </p:sp>
      <p:pic>
        <p:nvPicPr>
          <p:cNvPr id="19410" name="Google Shape;19410;p2128"/>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cSld>
  <p:clrMapOvr>
    <a:masterClrMapping/>
  </p:clrMapOvr>
</p:sldLayout>
</file>

<file path=ppt/slideLayouts/slideLayout1975.xml><?xml version="1.0" encoding="utf-8"?>
<p:sldLayout xmlns:a="http://schemas.openxmlformats.org/drawingml/2006/main" xmlns:r="http://schemas.openxmlformats.org/officeDocument/2006/relationships" xmlns:p="http://schemas.openxmlformats.org/presentationml/2006/main" matchingName="Quotation">
  <p:cSld name="1_Quotation 10">
    <p:spTree>
      <p:nvGrpSpPr>
        <p:cNvPr id="1" name="Shape 19411"/>
        <p:cNvGrpSpPr/>
        <p:nvPr/>
      </p:nvGrpSpPr>
      <p:grpSpPr>
        <a:xfrm>
          <a:off x="0" y="0"/>
          <a:ext cx="0" cy="0"/>
          <a:chOff x="0" y="0"/>
          <a:chExt cx="0" cy="0"/>
        </a:xfrm>
      </p:grpSpPr>
      <p:sp>
        <p:nvSpPr>
          <p:cNvPr id="19412" name="Google Shape;19412;p2129"/>
          <p:cNvSpPr/>
          <p:nvPr/>
        </p:nvSpPr>
        <p:spPr>
          <a:xfrm>
            <a:off x="2141035" y="2081804"/>
            <a:ext cx="15232565" cy="5260404"/>
          </a:xfrm>
          <a:prstGeom prst="rect">
            <a:avLst/>
          </a:prstGeom>
          <a:solidFill>
            <a:schemeClr val="lt2"/>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9413" name="Google Shape;19413;p2129"/>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414" name="Google Shape;19414;p2129"/>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415" name="Google Shape;19415;p2129"/>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9416" name="Google Shape;19416;p212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417" name="Google Shape;19417;p212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grpSp>
        <p:nvGrpSpPr>
          <p:cNvPr id="19418" name="Google Shape;19418;p2129"/>
          <p:cNvGrpSpPr/>
          <p:nvPr/>
        </p:nvGrpSpPr>
        <p:grpSpPr>
          <a:xfrm>
            <a:off x="10787314" y="2"/>
            <a:ext cx="7500689" cy="2138988"/>
            <a:chOff x="7191542" y="1"/>
            <a:chExt cx="5000459" cy="1425992"/>
          </a:xfrm>
        </p:grpSpPr>
        <p:pic>
          <p:nvPicPr>
            <p:cNvPr id="19419" name="Google Shape;19419;p212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420" name="Google Shape;19420;p2129"/>
            <p:cNvGrpSpPr/>
            <p:nvPr/>
          </p:nvGrpSpPr>
          <p:grpSpPr>
            <a:xfrm>
              <a:off x="7191542" y="1"/>
              <a:ext cx="5000459" cy="1425992"/>
              <a:chOff x="7186272" y="0"/>
              <a:chExt cx="5005729" cy="1427495"/>
            </a:xfrm>
          </p:grpSpPr>
          <p:sp>
            <p:nvSpPr>
              <p:cNvPr id="19421" name="Google Shape;19421;p212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9422" name="Google Shape;19422;p212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pic>
        <p:nvPicPr>
          <p:cNvPr id="19423" name="Google Shape;19423;p2129" descr="Open quotation mark with solid fill"/>
          <p:cNvPicPr preferRelativeResize="0"/>
          <p:nvPr/>
        </p:nvPicPr>
        <p:blipFill rotWithShape="1">
          <a:blip r:embed="rId3">
            <a:alphaModFix/>
          </a:blip>
          <a:srcRect/>
          <a:stretch/>
        </p:blipFill>
        <p:spPr>
          <a:xfrm>
            <a:off x="167268" y="204787"/>
            <a:ext cx="3055143" cy="3055143"/>
          </a:xfrm>
          <a:prstGeom prst="rect">
            <a:avLst/>
          </a:prstGeom>
          <a:noFill/>
          <a:ln>
            <a:noFill/>
          </a:ln>
        </p:spPr>
      </p:pic>
    </p:spTree>
  </p:cSld>
  <p:clrMapOvr>
    <a:masterClrMapping/>
  </p:clrMapOvr>
</p:sldLayout>
</file>

<file path=ppt/slideLayouts/slideLayout1976.xml><?xml version="1.0" encoding="utf-8"?>
<p:sldLayout xmlns:a="http://schemas.openxmlformats.org/drawingml/2006/main" xmlns:r="http://schemas.openxmlformats.org/officeDocument/2006/relationships" xmlns:p="http://schemas.openxmlformats.org/presentationml/2006/main" matchingName="Title and Content">
  <p:cSld name="2_Title and Content 5">
    <p:spTree>
      <p:nvGrpSpPr>
        <p:cNvPr id="1" name="Shape 19424"/>
        <p:cNvGrpSpPr/>
        <p:nvPr/>
      </p:nvGrpSpPr>
      <p:grpSpPr>
        <a:xfrm>
          <a:off x="0" y="0"/>
          <a:ext cx="0" cy="0"/>
          <a:chOff x="0" y="0"/>
          <a:chExt cx="0" cy="0"/>
        </a:xfrm>
      </p:grpSpPr>
      <p:grpSp>
        <p:nvGrpSpPr>
          <p:cNvPr id="19425" name="Google Shape;19425;p2130"/>
          <p:cNvGrpSpPr/>
          <p:nvPr/>
        </p:nvGrpSpPr>
        <p:grpSpPr>
          <a:xfrm>
            <a:off x="10787314" y="2"/>
            <a:ext cx="7500689" cy="2138988"/>
            <a:chOff x="7191542" y="1"/>
            <a:chExt cx="5000459" cy="1425992"/>
          </a:xfrm>
        </p:grpSpPr>
        <p:pic>
          <p:nvPicPr>
            <p:cNvPr id="19426" name="Google Shape;19426;p213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427" name="Google Shape;19427;p2130"/>
            <p:cNvGrpSpPr/>
            <p:nvPr/>
          </p:nvGrpSpPr>
          <p:grpSpPr>
            <a:xfrm>
              <a:off x="7191542" y="1"/>
              <a:ext cx="5000459" cy="1425992"/>
              <a:chOff x="7186272" y="0"/>
              <a:chExt cx="5005729" cy="1427495"/>
            </a:xfrm>
          </p:grpSpPr>
          <p:sp>
            <p:nvSpPr>
              <p:cNvPr id="19428" name="Google Shape;19428;p213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9429" name="Google Shape;19429;p213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19430" name="Google Shape;19430;p2130"/>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431" name="Google Shape;19431;p2130"/>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432" name="Google Shape;19432;p2130"/>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9433" name="Google Shape;19433;p213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434" name="Google Shape;19434;p213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1977.xml><?xml version="1.0" encoding="utf-8"?>
<p:sldLayout xmlns:a="http://schemas.openxmlformats.org/drawingml/2006/main" xmlns:r="http://schemas.openxmlformats.org/officeDocument/2006/relationships" xmlns:p="http://schemas.openxmlformats.org/presentationml/2006/main" matchingName="Two Content">
  <p:cSld name="1_Two Content 7">
    <p:spTree>
      <p:nvGrpSpPr>
        <p:cNvPr id="1" name="Shape 19435"/>
        <p:cNvGrpSpPr/>
        <p:nvPr/>
      </p:nvGrpSpPr>
      <p:grpSpPr>
        <a:xfrm>
          <a:off x="0" y="0"/>
          <a:ext cx="0" cy="0"/>
          <a:chOff x="0" y="0"/>
          <a:chExt cx="0" cy="0"/>
        </a:xfrm>
      </p:grpSpPr>
      <p:sp>
        <p:nvSpPr>
          <p:cNvPr id="19436" name="Google Shape;19436;p2131"/>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437" name="Google Shape;19437;p2131"/>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9438" name="Google Shape;19438;p2131"/>
          <p:cNvGrpSpPr/>
          <p:nvPr/>
        </p:nvGrpSpPr>
        <p:grpSpPr>
          <a:xfrm>
            <a:off x="10787314" y="2"/>
            <a:ext cx="7500689" cy="2138988"/>
            <a:chOff x="7191542" y="1"/>
            <a:chExt cx="5000459" cy="1425992"/>
          </a:xfrm>
        </p:grpSpPr>
        <p:pic>
          <p:nvPicPr>
            <p:cNvPr id="19439" name="Google Shape;19439;p213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440" name="Google Shape;19440;p2131"/>
            <p:cNvGrpSpPr/>
            <p:nvPr/>
          </p:nvGrpSpPr>
          <p:grpSpPr>
            <a:xfrm>
              <a:off x="7191542" y="1"/>
              <a:ext cx="5000459" cy="1425992"/>
              <a:chOff x="7186272" y="0"/>
              <a:chExt cx="5005729" cy="1427495"/>
            </a:xfrm>
          </p:grpSpPr>
          <p:sp>
            <p:nvSpPr>
              <p:cNvPr id="19441" name="Google Shape;19441;p213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9442" name="Google Shape;19442;p213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19443" name="Google Shape;19443;p2131"/>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444" name="Google Shape;19444;p2131"/>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9445" name="Google Shape;19445;p213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446" name="Google Shape;19446;p213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1978.xml><?xml version="1.0" encoding="utf-8"?>
<p:sldLayout xmlns:a="http://schemas.openxmlformats.org/drawingml/2006/main" xmlns:r="http://schemas.openxmlformats.org/officeDocument/2006/relationships" xmlns:p="http://schemas.openxmlformats.org/presentationml/2006/main" matchingName="Comparison">
  <p:cSld name="1_Comparison 7">
    <p:spTree>
      <p:nvGrpSpPr>
        <p:cNvPr id="1" name="Shape 19447"/>
        <p:cNvGrpSpPr/>
        <p:nvPr/>
      </p:nvGrpSpPr>
      <p:grpSpPr>
        <a:xfrm>
          <a:off x="0" y="0"/>
          <a:ext cx="0" cy="0"/>
          <a:chOff x="0" y="0"/>
          <a:chExt cx="0" cy="0"/>
        </a:xfrm>
      </p:grpSpPr>
      <p:grpSp>
        <p:nvGrpSpPr>
          <p:cNvPr id="19448" name="Google Shape;19448;p2132"/>
          <p:cNvGrpSpPr/>
          <p:nvPr/>
        </p:nvGrpSpPr>
        <p:grpSpPr>
          <a:xfrm>
            <a:off x="10787314" y="2"/>
            <a:ext cx="7500689" cy="2138988"/>
            <a:chOff x="7191542" y="1"/>
            <a:chExt cx="5000459" cy="1425992"/>
          </a:xfrm>
        </p:grpSpPr>
        <p:pic>
          <p:nvPicPr>
            <p:cNvPr id="19449" name="Google Shape;19449;p213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450" name="Google Shape;19450;p2132"/>
            <p:cNvGrpSpPr/>
            <p:nvPr/>
          </p:nvGrpSpPr>
          <p:grpSpPr>
            <a:xfrm>
              <a:off x="7191542" y="1"/>
              <a:ext cx="5000459" cy="1425992"/>
              <a:chOff x="7186272" y="0"/>
              <a:chExt cx="5005729" cy="1427495"/>
            </a:xfrm>
          </p:grpSpPr>
          <p:sp>
            <p:nvSpPr>
              <p:cNvPr id="19451" name="Google Shape;19451;p213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9452" name="Google Shape;19452;p213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19453" name="Google Shape;19453;p2132"/>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454" name="Google Shape;19454;p2132"/>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2000"/>
              <a:buNone/>
              <a:defRPr sz="3000" b="1"/>
            </a:lvl2pPr>
            <a:lvl3pPr marL="1371600" lvl="2" indent="-228600" algn="l">
              <a:lnSpc>
                <a:spcPct val="100000"/>
              </a:lnSpc>
              <a:spcBef>
                <a:spcPts val="1500"/>
              </a:spcBef>
              <a:spcAft>
                <a:spcPts val="0"/>
              </a:spcAft>
              <a:buSzPts val="1800"/>
              <a:buNone/>
              <a:defRPr sz="2700" b="1"/>
            </a:lvl3pPr>
            <a:lvl4pPr marL="1828800" lvl="3" indent="-228600" algn="l">
              <a:lnSpc>
                <a:spcPct val="100000"/>
              </a:lnSpc>
              <a:spcBef>
                <a:spcPts val="1500"/>
              </a:spcBef>
              <a:spcAft>
                <a:spcPts val="0"/>
              </a:spcAft>
              <a:buSzPts val="1600"/>
              <a:buNone/>
              <a:defRPr sz="2400" b="1"/>
            </a:lvl4pPr>
            <a:lvl5pPr marL="2286000" lvl="4" indent="-228600" algn="l">
              <a:lnSpc>
                <a:spcPct val="100000"/>
              </a:lnSpc>
              <a:spcBef>
                <a:spcPts val="1500"/>
              </a:spcBef>
              <a:spcAft>
                <a:spcPts val="0"/>
              </a:spcAft>
              <a:buSzPts val="1600"/>
              <a:buNone/>
              <a:defRPr sz="2400" b="1"/>
            </a:lvl5pPr>
            <a:lvl6pPr marL="2743200" lvl="5" indent="-228600" algn="l">
              <a:lnSpc>
                <a:spcPct val="90000"/>
              </a:lnSpc>
              <a:spcBef>
                <a:spcPts val="1500"/>
              </a:spcBef>
              <a:spcAft>
                <a:spcPts val="0"/>
              </a:spcAft>
              <a:buClr>
                <a:schemeClr val="dk1"/>
              </a:buClr>
              <a:buSzPts val="1600"/>
              <a:buNone/>
              <a:defRPr sz="2400" b="1"/>
            </a:lvl6pPr>
            <a:lvl7pPr marL="3200400" lvl="6" indent="-228600" algn="l">
              <a:lnSpc>
                <a:spcPct val="90000"/>
              </a:lnSpc>
              <a:spcBef>
                <a:spcPts val="750"/>
              </a:spcBef>
              <a:spcAft>
                <a:spcPts val="0"/>
              </a:spcAft>
              <a:buClr>
                <a:schemeClr val="dk1"/>
              </a:buClr>
              <a:buSzPts val="1600"/>
              <a:buNone/>
              <a:defRPr sz="2400" b="1"/>
            </a:lvl7pPr>
            <a:lvl8pPr marL="3657600" lvl="7" indent="-228600" algn="l">
              <a:lnSpc>
                <a:spcPct val="90000"/>
              </a:lnSpc>
              <a:spcBef>
                <a:spcPts val="750"/>
              </a:spcBef>
              <a:spcAft>
                <a:spcPts val="0"/>
              </a:spcAft>
              <a:buClr>
                <a:schemeClr val="dk1"/>
              </a:buClr>
              <a:buSzPts val="1600"/>
              <a:buNone/>
              <a:defRPr sz="2400" b="1"/>
            </a:lvl8pPr>
            <a:lvl9pPr marL="4114800" lvl="8" indent="-228600" algn="l">
              <a:lnSpc>
                <a:spcPct val="90000"/>
              </a:lnSpc>
              <a:spcBef>
                <a:spcPts val="750"/>
              </a:spcBef>
              <a:spcAft>
                <a:spcPts val="0"/>
              </a:spcAft>
              <a:buClr>
                <a:schemeClr val="dk1"/>
              </a:buClr>
              <a:buSzPts val="1600"/>
              <a:buNone/>
              <a:defRPr sz="2400" b="1"/>
            </a:lvl9pPr>
          </a:lstStyle>
          <a:p>
            <a:endParaRPr/>
          </a:p>
        </p:txBody>
      </p:sp>
      <p:sp>
        <p:nvSpPr>
          <p:cNvPr id="19455" name="Google Shape;19455;p2132"/>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457200" lvl="0" indent="-355600" algn="l">
              <a:lnSpc>
                <a:spcPct val="100000"/>
              </a:lnSpc>
              <a:spcBef>
                <a:spcPts val="1500"/>
              </a:spcBef>
              <a:spcAft>
                <a:spcPts val="0"/>
              </a:spcAft>
              <a:buSzPts val="2000"/>
              <a:buChar char="•"/>
              <a:defRPr sz="3000"/>
            </a:lvl1pPr>
            <a:lvl2pPr marL="914400" lvl="1" indent="-342900" algn="l">
              <a:lnSpc>
                <a:spcPct val="100000"/>
              </a:lnSpc>
              <a:spcBef>
                <a:spcPts val="1500"/>
              </a:spcBef>
              <a:spcAft>
                <a:spcPts val="0"/>
              </a:spcAft>
              <a:buSzPts val="1800"/>
              <a:buChar char="•"/>
              <a:defRPr sz="2700"/>
            </a:lvl2pPr>
            <a:lvl3pPr marL="1371600" lvl="2" indent="-330200" algn="l">
              <a:lnSpc>
                <a:spcPct val="100000"/>
              </a:lnSpc>
              <a:spcBef>
                <a:spcPts val="1500"/>
              </a:spcBef>
              <a:spcAft>
                <a:spcPts val="0"/>
              </a:spcAft>
              <a:buSzPts val="1600"/>
              <a:buChar char="•"/>
              <a:defRPr sz="2400"/>
            </a:lvl3pPr>
            <a:lvl4pPr marL="1828800" lvl="3" indent="-317500" algn="l">
              <a:lnSpc>
                <a:spcPct val="100000"/>
              </a:lnSpc>
              <a:spcBef>
                <a:spcPts val="1500"/>
              </a:spcBef>
              <a:spcAft>
                <a:spcPts val="0"/>
              </a:spcAft>
              <a:buSzPts val="1400"/>
              <a:buChar char="•"/>
              <a:defRPr sz="2100"/>
            </a:lvl4pPr>
            <a:lvl5pPr marL="2286000" lvl="4" indent="-317500" algn="l">
              <a:lnSpc>
                <a:spcPct val="100000"/>
              </a:lnSpc>
              <a:spcBef>
                <a:spcPts val="1500"/>
              </a:spcBef>
              <a:spcAft>
                <a:spcPts val="0"/>
              </a:spcAft>
              <a:buSzPts val="14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456" name="Google Shape;19456;p2132"/>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457200" lvl="0" indent="-2286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914400" lvl="1" indent="-228600" algn="l">
              <a:lnSpc>
                <a:spcPct val="100000"/>
              </a:lnSpc>
              <a:spcBef>
                <a:spcPts val="1500"/>
              </a:spcBef>
              <a:spcAft>
                <a:spcPts val="0"/>
              </a:spcAft>
              <a:buSzPts val="2000"/>
              <a:buNone/>
              <a:defRPr sz="3000" b="1"/>
            </a:lvl2pPr>
            <a:lvl3pPr marL="1371600" lvl="2" indent="-228600" algn="l">
              <a:lnSpc>
                <a:spcPct val="100000"/>
              </a:lnSpc>
              <a:spcBef>
                <a:spcPts val="1500"/>
              </a:spcBef>
              <a:spcAft>
                <a:spcPts val="0"/>
              </a:spcAft>
              <a:buSzPts val="1800"/>
              <a:buNone/>
              <a:defRPr sz="2700" b="1"/>
            </a:lvl3pPr>
            <a:lvl4pPr marL="1828800" lvl="3" indent="-228600" algn="l">
              <a:lnSpc>
                <a:spcPct val="100000"/>
              </a:lnSpc>
              <a:spcBef>
                <a:spcPts val="1500"/>
              </a:spcBef>
              <a:spcAft>
                <a:spcPts val="0"/>
              </a:spcAft>
              <a:buSzPts val="1600"/>
              <a:buNone/>
              <a:defRPr sz="2400" b="1"/>
            </a:lvl4pPr>
            <a:lvl5pPr marL="2286000" lvl="4" indent="-228600" algn="l">
              <a:lnSpc>
                <a:spcPct val="100000"/>
              </a:lnSpc>
              <a:spcBef>
                <a:spcPts val="1500"/>
              </a:spcBef>
              <a:spcAft>
                <a:spcPts val="0"/>
              </a:spcAft>
              <a:buSzPts val="1600"/>
              <a:buNone/>
              <a:defRPr sz="2400" b="1"/>
            </a:lvl5pPr>
            <a:lvl6pPr marL="2743200" lvl="5" indent="-228600" algn="l">
              <a:lnSpc>
                <a:spcPct val="90000"/>
              </a:lnSpc>
              <a:spcBef>
                <a:spcPts val="1500"/>
              </a:spcBef>
              <a:spcAft>
                <a:spcPts val="0"/>
              </a:spcAft>
              <a:buClr>
                <a:schemeClr val="dk1"/>
              </a:buClr>
              <a:buSzPts val="1600"/>
              <a:buNone/>
              <a:defRPr sz="2400" b="1"/>
            </a:lvl6pPr>
            <a:lvl7pPr marL="3200400" lvl="6" indent="-228600" algn="l">
              <a:lnSpc>
                <a:spcPct val="90000"/>
              </a:lnSpc>
              <a:spcBef>
                <a:spcPts val="750"/>
              </a:spcBef>
              <a:spcAft>
                <a:spcPts val="0"/>
              </a:spcAft>
              <a:buClr>
                <a:schemeClr val="dk1"/>
              </a:buClr>
              <a:buSzPts val="1600"/>
              <a:buNone/>
              <a:defRPr sz="2400" b="1"/>
            </a:lvl7pPr>
            <a:lvl8pPr marL="3657600" lvl="7" indent="-228600" algn="l">
              <a:lnSpc>
                <a:spcPct val="90000"/>
              </a:lnSpc>
              <a:spcBef>
                <a:spcPts val="750"/>
              </a:spcBef>
              <a:spcAft>
                <a:spcPts val="0"/>
              </a:spcAft>
              <a:buClr>
                <a:schemeClr val="dk1"/>
              </a:buClr>
              <a:buSzPts val="1600"/>
              <a:buNone/>
              <a:defRPr sz="2400" b="1"/>
            </a:lvl8pPr>
            <a:lvl9pPr marL="4114800" lvl="8" indent="-228600" algn="l">
              <a:lnSpc>
                <a:spcPct val="90000"/>
              </a:lnSpc>
              <a:spcBef>
                <a:spcPts val="750"/>
              </a:spcBef>
              <a:spcAft>
                <a:spcPts val="0"/>
              </a:spcAft>
              <a:buClr>
                <a:schemeClr val="dk1"/>
              </a:buClr>
              <a:buSzPts val="1600"/>
              <a:buNone/>
              <a:defRPr sz="2400" b="1"/>
            </a:lvl9pPr>
          </a:lstStyle>
          <a:p>
            <a:endParaRPr/>
          </a:p>
        </p:txBody>
      </p:sp>
      <p:sp>
        <p:nvSpPr>
          <p:cNvPr id="19457" name="Google Shape;19457;p2132"/>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457200" lvl="0" indent="-355600" algn="l">
              <a:lnSpc>
                <a:spcPct val="100000"/>
              </a:lnSpc>
              <a:spcBef>
                <a:spcPts val="1500"/>
              </a:spcBef>
              <a:spcAft>
                <a:spcPts val="0"/>
              </a:spcAft>
              <a:buSzPts val="2000"/>
              <a:buChar char="•"/>
              <a:defRPr sz="3000"/>
            </a:lvl1pPr>
            <a:lvl2pPr marL="914400" lvl="1" indent="-342900" algn="l">
              <a:lnSpc>
                <a:spcPct val="100000"/>
              </a:lnSpc>
              <a:spcBef>
                <a:spcPts val="1500"/>
              </a:spcBef>
              <a:spcAft>
                <a:spcPts val="0"/>
              </a:spcAft>
              <a:buSzPts val="1800"/>
              <a:buChar char="•"/>
              <a:defRPr sz="2700"/>
            </a:lvl2pPr>
            <a:lvl3pPr marL="1371600" lvl="2" indent="-330200" algn="l">
              <a:lnSpc>
                <a:spcPct val="100000"/>
              </a:lnSpc>
              <a:spcBef>
                <a:spcPts val="1500"/>
              </a:spcBef>
              <a:spcAft>
                <a:spcPts val="0"/>
              </a:spcAft>
              <a:buSzPts val="1600"/>
              <a:buChar char="•"/>
              <a:defRPr sz="2400"/>
            </a:lvl3pPr>
            <a:lvl4pPr marL="1828800" lvl="3" indent="-317500" algn="l">
              <a:lnSpc>
                <a:spcPct val="100000"/>
              </a:lnSpc>
              <a:spcBef>
                <a:spcPts val="1500"/>
              </a:spcBef>
              <a:spcAft>
                <a:spcPts val="0"/>
              </a:spcAft>
              <a:buSzPts val="1400"/>
              <a:buChar char="•"/>
              <a:defRPr sz="2100"/>
            </a:lvl4pPr>
            <a:lvl5pPr marL="2286000" lvl="4" indent="-317500" algn="l">
              <a:lnSpc>
                <a:spcPct val="100000"/>
              </a:lnSpc>
              <a:spcBef>
                <a:spcPts val="1500"/>
              </a:spcBef>
              <a:spcAft>
                <a:spcPts val="0"/>
              </a:spcAft>
              <a:buSzPts val="1400"/>
              <a:buChar char="•"/>
              <a:defRPr sz="2100"/>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458" name="Google Shape;19458;p213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9459" name="Google Shape;19459;p213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460" name="Google Shape;19460;p213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1979.xml><?xml version="1.0" encoding="utf-8"?>
<p:sldLayout xmlns:a="http://schemas.openxmlformats.org/drawingml/2006/main" xmlns:r="http://schemas.openxmlformats.org/officeDocument/2006/relationships" xmlns:p="http://schemas.openxmlformats.org/presentationml/2006/main" matchingName="Title Only">
  <p:cSld name="1_Title Only 6">
    <p:spTree>
      <p:nvGrpSpPr>
        <p:cNvPr id="1" name="Shape 19461"/>
        <p:cNvGrpSpPr/>
        <p:nvPr/>
      </p:nvGrpSpPr>
      <p:grpSpPr>
        <a:xfrm>
          <a:off x="0" y="0"/>
          <a:ext cx="0" cy="0"/>
          <a:chOff x="0" y="0"/>
          <a:chExt cx="0" cy="0"/>
        </a:xfrm>
      </p:grpSpPr>
      <p:grpSp>
        <p:nvGrpSpPr>
          <p:cNvPr id="19462" name="Google Shape;19462;p2133"/>
          <p:cNvGrpSpPr/>
          <p:nvPr/>
        </p:nvGrpSpPr>
        <p:grpSpPr>
          <a:xfrm>
            <a:off x="10787314" y="2"/>
            <a:ext cx="7500689" cy="2138988"/>
            <a:chOff x="7191542" y="1"/>
            <a:chExt cx="5000459" cy="1425992"/>
          </a:xfrm>
        </p:grpSpPr>
        <p:pic>
          <p:nvPicPr>
            <p:cNvPr id="19463" name="Google Shape;19463;p213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464" name="Google Shape;19464;p2133"/>
            <p:cNvGrpSpPr/>
            <p:nvPr/>
          </p:nvGrpSpPr>
          <p:grpSpPr>
            <a:xfrm>
              <a:off x="7191542" y="1"/>
              <a:ext cx="5000459" cy="1425992"/>
              <a:chOff x="7186272" y="0"/>
              <a:chExt cx="5005729" cy="1427495"/>
            </a:xfrm>
          </p:grpSpPr>
          <p:sp>
            <p:nvSpPr>
              <p:cNvPr id="19465" name="Google Shape;19465;p213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9466" name="Google Shape;19466;p213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19467" name="Google Shape;19467;p2133"/>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468" name="Google Shape;19468;p2133"/>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9469" name="Google Shape;19469;p213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470" name="Google Shape;19470;p213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1980.xml><?xml version="1.0" encoding="utf-8"?>
<p:sldLayout xmlns:a="http://schemas.openxmlformats.org/drawingml/2006/main" xmlns:r="http://schemas.openxmlformats.org/officeDocument/2006/relationships" xmlns:p="http://schemas.openxmlformats.org/presentationml/2006/main" matchingName="End">
  <p:cSld name="1_End 6">
    <p:spTree>
      <p:nvGrpSpPr>
        <p:cNvPr id="1" name="Shape 19471"/>
        <p:cNvGrpSpPr/>
        <p:nvPr/>
      </p:nvGrpSpPr>
      <p:grpSpPr>
        <a:xfrm>
          <a:off x="0" y="0"/>
          <a:ext cx="0" cy="0"/>
          <a:chOff x="0" y="0"/>
          <a:chExt cx="0" cy="0"/>
        </a:xfrm>
      </p:grpSpPr>
      <p:grpSp>
        <p:nvGrpSpPr>
          <p:cNvPr id="19472" name="Google Shape;19472;p2134"/>
          <p:cNvGrpSpPr/>
          <p:nvPr/>
        </p:nvGrpSpPr>
        <p:grpSpPr>
          <a:xfrm>
            <a:off x="0" y="0"/>
            <a:ext cx="18288000" cy="3223245"/>
            <a:chOff x="0" y="0"/>
            <a:chExt cx="12192000" cy="2148830"/>
          </a:xfrm>
        </p:grpSpPr>
        <p:sp>
          <p:nvSpPr>
            <p:cNvPr id="19473" name="Google Shape;19473;p2134"/>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9474" name="Google Shape;19474;p2134"/>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sp>
        <p:nvSpPr>
          <p:cNvPr id="19475" name="Google Shape;19475;p2134"/>
          <p:cNvSpPr/>
          <p:nvPr/>
        </p:nvSpPr>
        <p:spPr>
          <a:xfrm>
            <a:off x="1353552" y="2276546"/>
            <a:ext cx="16934448" cy="5733911"/>
          </a:xfrm>
          <a:prstGeom prst="rect">
            <a:avLst/>
          </a:prstGeom>
          <a:solidFill>
            <a:schemeClr val="lt2"/>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9476" name="Google Shape;19476;p2134"/>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2000"/>
              <a:buNone/>
              <a:defRPr sz="300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477" name="Google Shape;19477;p2134"/>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9478" name="Google Shape;19478;p2134"/>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19479" name="Google Shape;19479;p2134"/>
          <p:cNvSpPr>
            <a:spLocks noGrp="1"/>
          </p:cNvSpPr>
          <p:nvPr>
            <p:ph type="pic" idx="2"/>
          </p:nvPr>
        </p:nvSpPr>
        <p:spPr>
          <a:xfrm>
            <a:off x="10678026" y="350873"/>
            <a:ext cx="7609974" cy="8915400"/>
          </a:xfrm>
          <a:prstGeom prst="rect">
            <a:avLst/>
          </a:prstGeom>
          <a:noFill/>
          <a:ln>
            <a:noFill/>
          </a:ln>
        </p:spPr>
      </p:sp>
    </p:spTree>
  </p:cSld>
  <p:clrMapOvr>
    <a:masterClrMapping/>
  </p:clrMapOvr>
</p:sldLayout>
</file>

<file path=ppt/slideLayouts/slideLayout1981.xml><?xml version="1.0" encoding="utf-8"?>
<p:sldLayout xmlns:a="http://schemas.openxmlformats.org/drawingml/2006/main" xmlns:r="http://schemas.openxmlformats.org/officeDocument/2006/relationships" xmlns:p="http://schemas.openxmlformats.org/presentationml/2006/main" matchingName="Blank">
  <p:cSld name="1_Blank 5">
    <p:spTree>
      <p:nvGrpSpPr>
        <p:cNvPr id="1" name="Shape 19480"/>
        <p:cNvGrpSpPr/>
        <p:nvPr/>
      </p:nvGrpSpPr>
      <p:grpSpPr>
        <a:xfrm>
          <a:off x="0" y="0"/>
          <a:ext cx="0" cy="0"/>
          <a:chOff x="0" y="0"/>
          <a:chExt cx="0" cy="0"/>
        </a:xfrm>
      </p:grpSpPr>
      <p:sp>
        <p:nvSpPr>
          <p:cNvPr id="19481" name="Google Shape;19481;p2135"/>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9482" name="Google Shape;19482;p213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483" name="Google Shape;19483;p213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grpSp>
        <p:nvGrpSpPr>
          <p:cNvPr id="19484" name="Google Shape;19484;p2135"/>
          <p:cNvGrpSpPr/>
          <p:nvPr/>
        </p:nvGrpSpPr>
        <p:grpSpPr>
          <a:xfrm>
            <a:off x="10787314" y="2"/>
            <a:ext cx="7500689" cy="2138988"/>
            <a:chOff x="7191542" y="1"/>
            <a:chExt cx="5000459" cy="1425992"/>
          </a:xfrm>
        </p:grpSpPr>
        <p:pic>
          <p:nvPicPr>
            <p:cNvPr id="19485" name="Google Shape;19485;p213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486" name="Google Shape;19486;p2135"/>
            <p:cNvGrpSpPr/>
            <p:nvPr/>
          </p:nvGrpSpPr>
          <p:grpSpPr>
            <a:xfrm>
              <a:off x="7191542" y="1"/>
              <a:ext cx="5000459" cy="1425992"/>
              <a:chOff x="7186272" y="0"/>
              <a:chExt cx="5005729" cy="1427495"/>
            </a:xfrm>
          </p:grpSpPr>
          <p:sp>
            <p:nvSpPr>
              <p:cNvPr id="19487" name="Google Shape;19487;p213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9488" name="Google Shape;19488;p213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Tree>
  </p:cSld>
  <p:clrMapOvr>
    <a:masterClrMapping/>
  </p:clrMapOvr>
</p:sldLayout>
</file>

<file path=ppt/slideLayouts/slideLayout1982.xml><?xml version="1.0" encoding="utf-8"?>
<p:sldLayout xmlns:a="http://schemas.openxmlformats.org/drawingml/2006/main" xmlns:r="http://schemas.openxmlformats.org/officeDocument/2006/relationships" xmlns:p="http://schemas.openxmlformats.org/presentationml/2006/main" showMasterSp="0" matchingName="1_Title Slide">
  <p:cSld name="1_Title Slide">
    <p:spTree>
      <p:nvGrpSpPr>
        <p:cNvPr id="1" name="Shape 19489"/>
        <p:cNvGrpSpPr/>
        <p:nvPr/>
      </p:nvGrpSpPr>
      <p:grpSpPr>
        <a:xfrm>
          <a:off x="0" y="0"/>
          <a:ext cx="0" cy="0"/>
          <a:chOff x="0" y="0"/>
          <a:chExt cx="0" cy="0"/>
        </a:xfrm>
      </p:grpSpPr>
      <p:sp>
        <p:nvSpPr>
          <p:cNvPr id="19490" name="Google Shape;19490;p2136"/>
          <p:cNvSpPr/>
          <p:nvPr/>
        </p:nvSpPr>
        <p:spPr>
          <a:xfrm>
            <a:off x="-31749" y="9944100"/>
            <a:ext cx="18319751" cy="342900"/>
          </a:xfrm>
          <a:prstGeom prst="rect">
            <a:avLst/>
          </a:prstGeom>
          <a:solidFill>
            <a:srgbClr val="767676"/>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3600"/>
              <a:buFont typeface="Arial"/>
              <a:buNone/>
            </a:pPr>
            <a:endParaRPr sz="3600" b="0" i="0" u="none" strike="noStrike" cap="none">
              <a:solidFill>
                <a:schemeClr val="lt1"/>
              </a:solidFill>
              <a:latin typeface="Calibri"/>
              <a:ea typeface="Calibri"/>
              <a:cs typeface="Calibri"/>
              <a:sym typeface="Calibri"/>
            </a:endParaRPr>
          </a:p>
        </p:txBody>
      </p:sp>
      <p:pic>
        <p:nvPicPr>
          <p:cNvPr id="19491" name="Google Shape;19491;p2136"/>
          <p:cNvPicPr preferRelativeResize="0"/>
          <p:nvPr/>
        </p:nvPicPr>
        <p:blipFill rotWithShape="1">
          <a:blip r:embed="rId2">
            <a:alphaModFix/>
          </a:blip>
          <a:srcRect/>
          <a:stretch/>
        </p:blipFill>
        <p:spPr>
          <a:xfrm>
            <a:off x="11918951" y="612777"/>
            <a:ext cx="5559426" cy="2720975"/>
          </a:xfrm>
          <a:prstGeom prst="rect">
            <a:avLst/>
          </a:prstGeom>
          <a:noFill/>
          <a:ln>
            <a:noFill/>
          </a:ln>
        </p:spPr>
      </p:pic>
      <p:grpSp>
        <p:nvGrpSpPr>
          <p:cNvPr id="19492" name="Google Shape;19492;p2136"/>
          <p:cNvGrpSpPr/>
          <p:nvPr/>
        </p:nvGrpSpPr>
        <p:grpSpPr>
          <a:xfrm>
            <a:off x="1" y="0"/>
            <a:ext cx="2794001" cy="9944100"/>
            <a:chOff x="-15876" y="0"/>
            <a:chExt cx="1927803" cy="6858000"/>
          </a:xfrm>
        </p:grpSpPr>
        <p:sp>
          <p:nvSpPr>
            <p:cNvPr id="19493" name="Google Shape;19493;p2136"/>
            <p:cNvSpPr/>
            <p:nvPr/>
          </p:nvSpPr>
          <p:spPr>
            <a:xfrm>
              <a:off x="-15876" y="0"/>
              <a:ext cx="1844557" cy="6858000"/>
            </a:xfrm>
            <a:prstGeom prst="rect">
              <a:avLst/>
            </a:prstGeom>
            <a:solidFill>
              <a:srgbClr val="800000"/>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3600"/>
                <a:buFont typeface="Arial"/>
                <a:buNone/>
              </a:pPr>
              <a:endParaRPr sz="3600" b="0" i="0" u="none" strike="noStrike" cap="none">
                <a:solidFill>
                  <a:schemeClr val="lt1"/>
                </a:solidFill>
                <a:latin typeface="Calibri"/>
                <a:ea typeface="Calibri"/>
                <a:cs typeface="Calibri"/>
                <a:sym typeface="Calibri"/>
              </a:endParaRPr>
            </a:p>
          </p:txBody>
        </p:sp>
        <p:pic>
          <p:nvPicPr>
            <p:cNvPr id="19494" name="Google Shape;19494;p2136"/>
            <p:cNvPicPr preferRelativeResize="0"/>
            <p:nvPr/>
          </p:nvPicPr>
          <p:blipFill rotWithShape="1">
            <a:blip r:embed="rId3">
              <a:alphaModFix/>
            </a:blip>
            <a:srcRect/>
            <a:stretch/>
          </p:blipFill>
          <p:spPr>
            <a:xfrm>
              <a:off x="-15876" y="0"/>
              <a:ext cx="1927803" cy="6858000"/>
            </a:xfrm>
            <a:prstGeom prst="rect">
              <a:avLst/>
            </a:prstGeom>
            <a:solidFill>
              <a:schemeClr val="dk2"/>
            </a:solidFill>
            <a:ln>
              <a:noFill/>
            </a:ln>
          </p:spPr>
        </p:pic>
      </p:grpSp>
      <p:sp>
        <p:nvSpPr>
          <p:cNvPr id="19495" name="Google Shape;19495;p2136"/>
          <p:cNvSpPr txBox="1">
            <a:spLocks noGrp="1"/>
          </p:cNvSpPr>
          <p:nvPr>
            <p:ph type="subTitle" idx="1"/>
          </p:nvPr>
        </p:nvSpPr>
        <p:spPr>
          <a:xfrm>
            <a:off x="4721234" y="6293645"/>
            <a:ext cx="8232774" cy="548640"/>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1867"/>
              <a:buChar char="•"/>
              <a:defRPr sz="2801"/>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19496" name="Google Shape;19496;p2136"/>
          <p:cNvSpPr txBox="1">
            <a:spLocks noGrp="1"/>
          </p:cNvSpPr>
          <p:nvPr>
            <p:ph type="ctrTitle"/>
          </p:nvPr>
        </p:nvSpPr>
        <p:spPr>
          <a:xfrm>
            <a:off x="2432809" y="2709644"/>
            <a:ext cx="15284741" cy="3417317"/>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2"/>
              </a:buClr>
              <a:buSzPts val="5333"/>
              <a:buFont typeface="Calibri"/>
              <a:buNone/>
              <a:defRPr sz="8000">
                <a:solidFill>
                  <a:schemeClr val="dk2"/>
                </a:solidFill>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497" name="Google Shape;19497;p2136"/>
          <p:cNvSpPr txBox="1">
            <a:spLocks noGrp="1"/>
          </p:cNvSpPr>
          <p:nvPr>
            <p:ph type="body" idx="2"/>
          </p:nvPr>
        </p:nvSpPr>
        <p:spPr>
          <a:xfrm>
            <a:off x="4721226" y="6900863"/>
            <a:ext cx="8229600" cy="548640"/>
          </a:xfrm>
          <a:prstGeom prst="rect">
            <a:avLst/>
          </a:prstGeom>
          <a:noFill/>
          <a:ln>
            <a:noFill/>
          </a:ln>
        </p:spPr>
        <p:txBody>
          <a:bodyPr spcFirstLastPara="1" wrap="square" lIns="91425" tIns="45700" rIns="91425" bIns="45700" anchor="t" anchorCtr="0">
            <a:noAutofit/>
          </a:bodyPr>
          <a:lstStyle>
            <a:lvl1pPr marL="457200" lvl="0" indent="-347155" algn="l">
              <a:lnSpc>
                <a:spcPct val="100000"/>
              </a:lnSpc>
              <a:spcBef>
                <a:spcPts val="1500"/>
              </a:spcBef>
              <a:spcAft>
                <a:spcPts val="0"/>
              </a:spcAft>
              <a:buSzPts val="1867"/>
              <a:buChar char="•"/>
              <a:defRPr sz="2801"/>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498" name="Google Shape;19498;p2136"/>
          <p:cNvSpPr txBox="1">
            <a:spLocks noGrp="1"/>
          </p:cNvSpPr>
          <p:nvPr>
            <p:ph type="body" idx="3"/>
          </p:nvPr>
        </p:nvSpPr>
        <p:spPr>
          <a:xfrm>
            <a:off x="4721226" y="7508081"/>
            <a:ext cx="8229600" cy="548640"/>
          </a:xfrm>
          <a:prstGeom prst="rect">
            <a:avLst/>
          </a:prstGeom>
          <a:noFill/>
          <a:ln>
            <a:noFill/>
          </a:ln>
        </p:spPr>
        <p:txBody>
          <a:bodyPr spcFirstLastPara="1" wrap="square" lIns="91425" tIns="45700" rIns="91425" bIns="45700" anchor="t" anchorCtr="0">
            <a:noAutofit/>
          </a:bodyPr>
          <a:lstStyle>
            <a:lvl1pPr marL="457200" lvl="0" indent="-347155" algn="l">
              <a:lnSpc>
                <a:spcPct val="100000"/>
              </a:lnSpc>
              <a:spcBef>
                <a:spcPts val="1500"/>
              </a:spcBef>
              <a:spcAft>
                <a:spcPts val="0"/>
              </a:spcAft>
              <a:buSzPts val="1867"/>
              <a:buChar char="•"/>
              <a:defRPr sz="2801"/>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1983.xml><?xml version="1.0" encoding="utf-8"?>
<p:sldLayout xmlns:a="http://schemas.openxmlformats.org/drawingml/2006/main" xmlns:r="http://schemas.openxmlformats.org/officeDocument/2006/relationships" xmlns:p="http://schemas.openxmlformats.org/presentationml/2006/main" showMasterSp="0" matchingName="Table of Content">
  <p:cSld name="Table of Content">
    <p:spTree>
      <p:nvGrpSpPr>
        <p:cNvPr id="1" name="Shape 19499"/>
        <p:cNvGrpSpPr/>
        <p:nvPr/>
      </p:nvGrpSpPr>
      <p:grpSpPr>
        <a:xfrm>
          <a:off x="0" y="0"/>
          <a:ext cx="0" cy="0"/>
          <a:chOff x="0" y="0"/>
          <a:chExt cx="0" cy="0"/>
        </a:xfrm>
      </p:grpSpPr>
      <p:sp>
        <p:nvSpPr>
          <p:cNvPr id="19500" name="Google Shape;19500;p2137"/>
          <p:cNvSpPr/>
          <p:nvPr/>
        </p:nvSpPr>
        <p:spPr>
          <a:xfrm>
            <a:off x="-15876" y="9931400"/>
            <a:ext cx="18319752" cy="355601"/>
          </a:xfrm>
          <a:prstGeom prst="rect">
            <a:avLst/>
          </a:prstGeom>
          <a:solidFill>
            <a:srgbClr val="767676"/>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3600"/>
              <a:buFont typeface="Arial"/>
              <a:buNone/>
            </a:pPr>
            <a:endParaRPr sz="3600" b="0" i="0" u="none" strike="noStrike" cap="none">
              <a:solidFill>
                <a:schemeClr val="lt1"/>
              </a:solidFill>
              <a:latin typeface="Calibri"/>
              <a:ea typeface="Calibri"/>
              <a:cs typeface="Calibri"/>
              <a:sym typeface="Calibri"/>
            </a:endParaRPr>
          </a:p>
        </p:txBody>
      </p:sp>
      <p:sp>
        <p:nvSpPr>
          <p:cNvPr id="19501" name="Google Shape;19501;p2137"/>
          <p:cNvSpPr txBox="1">
            <a:spLocks noGrp="1"/>
          </p:cNvSpPr>
          <p:nvPr>
            <p:ph type="title"/>
          </p:nvPr>
        </p:nvSpPr>
        <p:spPr>
          <a:xfrm>
            <a:off x="327172" y="337261"/>
            <a:ext cx="17573588" cy="8539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dk2"/>
              </a:buClr>
              <a:buSzPts val="2933"/>
              <a:buFont typeface="Calibri"/>
              <a:buNone/>
              <a:defRPr sz="4400">
                <a:solidFill>
                  <a:schemeClr val="dk2"/>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502" name="Google Shape;19502;p2137"/>
          <p:cNvSpPr txBox="1">
            <a:spLocks noGrp="1"/>
          </p:cNvSpPr>
          <p:nvPr>
            <p:ph type="body" idx="1"/>
          </p:nvPr>
        </p:nvSpPr>
        <p:spPr>
          <a:xfrm>
            <a:off x="327172" y="1375796"/>
            <a:ext cx="17573588" cy="7438007"/>
          </a:xfrm>
          <a:prstGeom prst="rect">
            <a:avLst/>
          </a:prstGeom>
          <a:noFill/>
          <a:ln>
            <a:noFill/>
          </a:ln>
        </p:spPr>
        <p:txBody>
          <a:bodyPr spcFirstLastPara="1" wrap="square" lIns="91425" tIns="45700" rIns="91425" bIns="45700" anchor="t" anchorCtr="0">
            <a:noAutofit/>
          </a:bodyPr>
          <a:lstStyle>
            <a:lvl1pPr marL="457200" lvl="0" indent="-347155" algn="l">
              <a:lnSpc>
                <a:spcPct val="100000"/>
              </a:lnSpc>
              <a:spcBef>
                <a:spcPts val="1500"/>
              </a:spcBef>
              <a:spcAft>
                <a:spcPts val="0"/>
              </a:spcAft>
              <a:buSzPts val="1867"/>
              <a:buFont typeface="Noto Sans Symbols"/>
              <a:buChar char="▪"/>
              <a:defRPr sz="2801" b="1"/>
            </a:lvl1pPr>
            <a:lvl2pPr marL="914400" lvl="1" indent="-347155" algn="l">
              <a:lnSpc>
                <a:spcPct val="100000"/>
              </a:lnSpc>
              <a:spcBef>
                <a:spcPts val="1500"/>
              </a:spcBef>
              <a:spcAft>
                <a:spcPts val="0"/>
              </a:spcAft>
              <a:buSzPts val="1867"/>
              <a:buFont typeface="Arial"/>
              <a:buChar char="̶"/>
              <a:defRPr sz="2801"/>
            </a:lvl2pPr>
            <a:lvl3pPr marL="1371600" lvl="2" indent="-347155" algn="l">
              <a:lnSpc>
                <a:spcPct val="100000"/>
              </a:lnSpc>
              <a:spcBef>
                <a:spcPts val="1500"/>
              </a:spcBef>
              <a:spcAft>
                <a:spcPts val="0"/>
              </a:spcAft>
              <a:buSzPts val="1867"/>
              <a:buFont typeface="Arial"/>
              <a:buChar char="•"/>
              <a:defRPr sz="2801"/>
            </a:lvl3pPr>
            <a:lvl4pPr marL="1828800" lvl="3" indent="-347155" algn="l">
              <a:lnSpc>
                <a:spcPct val="100000"/>
              </a:lnSpc>
              <a:spcBef>
                <a:spcPts val="1500"/>
              </a:spcBef>
              <a:spcAft>
                <a:spcPts val="0"/>
              </a:spcAft>
              <a:buSzPts val="1867"/>
              <a:buFont typeface="Noto Sans Symbols"/>
              <a:buChar char="✔"/>
              <a:defRPr sz="2801"/>
            </a:lvl4pPr>
            <a:lvl5pPr marL="2286000" lvl="4" indent="-347155" algn="l">
              <a:lnSpc>
                <a:spcPct val="100000"/>
              </a:lnSpc>
              <a:spcBef>
                <a:spcPts val="1500"/>
              </a:spcBef>
              <a:spcAft>
                <a:spcPts val="0"/>
              </a:spcAft>
              <a:buSzPts val="1867"/>
              <a:buChar char="•"/>
              <a:defRPr sz="2801"/>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503" name="Google Shape;19503;p2137"/>
          <p:cNvSpPr txBox="1">
            <a:spLocks noGrp="1"/>
          </p:cNvSpPr>
          <p:nvPr>
            <p:ph type="body" idx="2"/>
          </p:nvPr>
        </p:nvSpPr>
        <p:spPr>
          <a:xfrm>
            <a:off x="5788406" y="8953502"/>
            <a:ext cx="12112355" cy="974726"/>
          </a:xfrm>
          <a:prstGeom prst="rect">
            <a:avLst/>
          </a:prstGeom>
          <a:noFill/>
          <a:ln>
            <a:noFill/>
          </a:ln>
        </p:spPr>
        <p:txBody>
          <a:bodyPr spcFirstLastPara="1" wrap="square" lIns="91425" tIns="45700" rIns="91425" bIns="45700" anchor="b" anchorCtr="0">
            <a:noAutofit/>
          </a:bodyPr>
          <a:lstStyle>
            <a:lvl1pPr marL="457200" lvl="0" indent="-313246" algn="l">
              <a:lnSpc>
                <a:spcPct val="100000"/>
              </a:lnSpc>
              <a:spcBef>
                <a:spcPts val="1500"/>
              </a:spcBef>
              <a:spcAft>
                <a:spcPts val="0"/>
              </a:spcAft>
              <a:buSzPts val="1333"/>
              <a:buChar char="•"/>
              <a:defRPr sz="2000" b="0"/>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504" name="Google Shape;19504;p2137"/>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chemeClr val="lt1"/>
              </a:buClr>
              <a:buSzPts val="2201"/>
              <a:buFont typeface="Calibri"/>
              <a:buNone/>
              <a:defRPr sz="2201" b="0" i="0" u="none" strike="noStrike" cap="none">
                <a:solidFill>
                  <a:schemeClr val="lt1"/>
                </a:solidFill>
                <a:latin typeface="Calibri"/>
                <a:ea typeface="Calibri"/>
                <a:cs typeface="Calibri"/>
                <a:sym typeface="Calibri"/>
              </a:defRPr>
            </a:lvl1pPr>
            <a:lvl2pPr marL="0" marR="0" lvl="1" indent="0" algn="r">
              <a:lnSpc>
                <a:spcPct val="100000"/>
              </a:lnSpc>
              <a:spcBef>
                <a:spcPts val="0"/>
              </a:spcBef>
              <a:spcAft>
                <a:spcPts val="0"/>
              </a:spcAft>
              <a:buClr>
                <a:schemeClr val="lt1"/>
              </a:buClr>
              <a:buSzPts val="2201"/>
              <a:buFont typeface="Calibri"/>
              <a:buNone/>
              <a:defRPr sz="2201" b="0" i="0" u="none" strike="noStrike" cap="none">
                <a:solidFill>
                  <a:schemeClr val="lt1"/>
                </a:solidFill>
                <a:latin typeface="Calibri"/>
                <a:ea typeface="Calibri"/>
                <a:cs typeface="Calibri"/>
                <a:sym typeface="Calibri"/>
              </a:defRPr>
            </a:lvl2pPr>
            <a:lvl3pPr marL="0" marR="0" lvl="2" indent="0" algn="r">
              <a:lnSpc>
                <a:spcPct val="100000"/>
              </a:lnSpc>
              <a:spcBef>
                <a:spcPts val="0"/>
              </a:spcBef>
              <a:spcAft>
                <a:spcPts val="0"/>
              </a:spcAft>
              <a:buClr>
                <a:schemeClr val="lt1"/>
              </a:buClr>
              <a:buSzPts val="2201"/>
              <a:buFont typeface="Calibri"/>
              <a:buNone/>
              <a:defRPr sz="2201" b="0" i="0" u="none" strike="noStrike" cap="none">
                <a:solidFill>
                  <a:schemeClr val="lt1"/>
                </a:solidFill>
                <a:latin typeface="Calibri"/>
                <a:ea typeface="Calibri"/>
                <a:cs typeface="Calibri"/>
                <a:sym typeface="Calibri"/>
              </a:defRPr>
            </a:lvl3pPr>
            <a:lvl4pPr marL="0" marR="0" lvl="3" indent="0" algn="r">
              <a:lnSpc>
                <a:spcPct val="100000"/>
              </a:lnSpc>
              <a:spcBef>
                <a:spcPts val="0"/>
              </a:spcBef>
              <a:spcAft>
                <a:spcPts val="0"/>
              </a:spcAft>
              <a:buClr>
                <a:schemeClr val="lt1"/>
              </a:buClr>
              <a:buSzPts val="2201"/>
              <a:buFont typeface="Calibri"/>
              <a:buNone/>
              <a:defRPr sz="2201" b="0" i="0" u="none" strike="noStrike" cap="none">
                <a:solidFill>
                  <a:schemeClr val="lt1"/>
                </a:solidFill>
                <a:latin typeface="Calibri"/>
                <a:ea typeface="Calibri"/>
                <a:cs typeface="Calibri"/>
                <a:sym typeface="Calibri"/>
              </a:defRPr>
            </a:lvl4pPr>
            <a:lvl5pPr marL="0" marR="0" lvl="4" indent="0" algn="r">
              <a:lnSpc>
                <a:spcPct val="100000"/>
              </a:lnSpc>
              <a:spcBef>
                <a:spcPts val="0"/>
              </a:spcBef>
              <a:spcAft>
                <a:spcPts val="0"/>
              </a:spcAft>
              <a:buClr>
                <a:schemeClr val="lt1"/>
              </a:buClr>
              <a:buSzPts val="2201"/>
              <a:buFont typeface="Calibri"/>
              <a:buNone/>
              <a:defRPr sz="2201" b="0" i="0" u="none" strike="noStrike" cap="none">
                <a:solidFill>
                  <a:schemeClr val="lt1"/>
                </a:solidFill>
                <a:latin typeface="Calibri"/>
                <a:ea typeface="Calibri"/>
                <a:cs typeface="Calibri"/>
                <a:sym typeface="Calibri"/>
              </a:defRPr>
            </a:lvl5pPr>
            <a:lvl6pPr marL="0" marR="0" lvl="5" indent="0" algn="r">
              <a:lnSpc>
                <a:spcPct val="100000"/>
              </a:lnSpc>
              <a:spcBef>
                <a:spcPts val="0"/>
              </a:spcBef>
              <a:spcAft>
                <a:spcPts val="0"/>
              </a:spcAft>
              <a:buClr>
                <a:schemeClr val="lt1"/>
              </a:buClr>
              <a:buSzPts val="2201"/>
              <a:buFont typeface="Calibri"/>
              <a:buNone/>
              <a:defRPr sz="2201" b="0" i="0" u="none" strike="noStrike" cap="none">
                <a:solidFill>
                  <a:schemeClr val="lt1"/>
                </a:solidFill>
                <a:latin typeface="Calibri"/>
                <a:ea typeface="Calibri"/>
                <a:cs typeface="Calibri"/>
                <a:sym typeface="Calibri"/>
              </a:defRPr>
            </a:lvl6pPr>
            <a:lvl7pPr marL="0" marR="0" lvl="6" indent="0" algn="r">
              <a:lnSpc>
                <a:spcPct val="100000"/>
              </a:lnSpc>
              <a:spcBef>
                <a:spcPts val="0"/>
              </a:spcBef>
              <a:spcAft>
                <a:spcPts val="0"/>
              </a:spcAft>
              <a:buClr>
                <a:schemeClr val="lt1"/>
              </a:buClr>
              <a:buSzPts val="2201"/>
              <a:buFont typeface="Calibri"/>
              <a:buNone/>
              <a:defRPr sz="2201" b="0" i="0" u="none" strike="noStrike" cap="none">
                <a:solidFill>
                  <a:schemeClr val="lt1"/>
                </a:solidFill>
                <a:latin typeface="Calibri"/>
                <a:ea typeface="Calibri"/>
                <a:cs typeface="Calibri"/>
                <a:sym typeface="Calibri"/>
              </a:defRPr>
            </a:lvl7pPr>
            <a:lvl8pPr marL="0" marR="0" lvl="7" indent="0" algn="r">
              <a:lnSpc>
                <a:spcPct val="100000"/>
              </a:lnSpc>
              <a:spcBef>
                <a:spcPts val="0"/>
              </a:spcBef>
              <a:spcAft>
                <a:spcPts val="0"/>
              </a:spcAft>
              <a:buClr>
                <a:schemeClr val="lt1"/>
              </a:buClr>
              <a:buSzPts val="2201"/>
              <a:buFont typeface="Calibri"/>
              <a:buNone/>
              <a:defRPr sz="2201" b="0" i="0" u="none" strike="noStrike" cap="none">
                <a:solidFill>
                  <a:schemeClr val="lt1"/>
                </a:solidFill>
                <a:latin typeface="Calibri"/>
                <a:ea typeface="Calibri"/>
                <a:cs typeface="Calibri"/>
                <a:sym typeface="Calibri"/>
              </a:defRPr>
            </a:lvl8pPr>
            <a:lvl9pPr marL="0" marR="0" lvl="8" indent="0" algn="r">
              <a:lnSpc>
                <a:spcPct val="100000"/>
              </a:lnSpc>
              <a:spcBef>
                <a:spcPts val="0"/>
              </a:spcBef>
              <a:spcAft>
                <a:spcPts val="0"/>
              </a:spcAft>
              <a:buClr>
                <a:schemeClr val="lt1"/>
              </a:buClr>
              <a:buSzPts val="2201"/>
              <a:buFont typeface="Calibri"/>
              <a:buNone/>
              <a:defRPr sz="2201" b="0" i="0" u="none" strike="noStrike" cap="none">
                <a:solidFill>
                  <a:schemeClr val="lt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19505" name="Google Shape;19505;p2137" descr="M:\Marketing Communication and Referral Access\Luis\newbrand\UCM_logo\master\horizontal\UCM_Logo_Master_Brand_Horizontal_Tagline_rgb.jpg"/>
          <p:cNvPicPr preferRelativeResize="0"/>
          <p:nvPr/>
        </p:nvPicPr>
        <p:blipFill rotWithShape="1">
          <a:blip r:embed="rId2">
            <a:alphaModFix/>
          </a:blip>
          <a:srcRect/>
          <a:stretch/>
        </p:blipFill>
        <p:spPr>
          <a:xfrm>
            <a:off x="152402" y="8953501"/>
            <a:ext cx="5556515" cy="977900"/>
          </a:xfrm>
          <a:prstGeom prst="rect">
            <a:avLst/>
          </a:prstGeom>
          <a:noFill/>
          <a:ln>
            <a:noFill/>
          </a:ln>
        </p:spPr>
      </p:pic>
    </p:spTree>
  </p:cSld>
  <p:clrMapOvr>
    <a:masterClrMapping/>
  </p:clrMapOvr>
</p:sldLayout>
</file>

<file path=ppt/slideLayouts/slideLayout1984.xml><?xml version="1.0" encoding="utf-8"?>
<p:sldLayout xmlns:a="http://schemas.openxmlformats.org/drawingml/2006/main" xmlns:r="http://schemas.openxmlformats.org/officeDocument/2006/relationships" xmlns:p="http://schemas.openxmlformats.org/presentationml/2006/main" matchingName="3_Title Slide_Yale Blue">
  <p:cSld name="4_Title Slide_Yale Blue 4">
    <p:spTree>
      <p:nvGrpSpPr>
        <p:cNvPr id="1" name="Shape 19506"/>
        <p:cNvGrpSpPr/>
        <p:nvPr/>
      </p:nvGrpSpPr>
      <p:grpSpPr>
        <a:xfrm>
          <a:off x="0" y="0"/>
          <a:ext cx="0" cy="0"/>
          <a:chOff x="0" y="0"/>
          <a:chExt cx="0" cy="0"/>
        </a:xfrm>
      </p:grpSpPr>
      <p:sp>
        <p:nvSpPr>
          <p:cNvPr id="19507" name="Google Shape;19507;p2138"/>
          <p:cNvSpPr txBox="1">
            <a:spLocks noGrp="1"/>
          </p:cNvSpPr>
          <p:nvPr>
            <p:ph type="body" idx="1"/>
          </p:nvPr>
        </p:nvSpPr>
        <p:spPr>
          <a:xfrm>
            <a:off x="4239833" y="8101286"/>
            <a:ext cx="12267920" cy="715668"/>
          </a:xfrm>
          <a:prstGeom prst="rect">
            <a:avLst/>
          </a:prstGeom>
          <a:noFill/>
          <a:ln>
            <a:noFill/>
          </a:ln>
        </p:spPr>
        <p:txBody>
          <a:bodyPr spcFirstLastPara="1" wrap="square" lIns="91425" tIns="45700" rIns="91425" bIns="45700" anchor="t" anchorCtr="0">
            <a:spAutoFit/>
          </a:bodyPr>
          <a:lstStyle>
            <a:lvl1pPr marL="457200" lvl="0" indent="-228600" algn="r">
              <a:lnSpc>
                <a:spcPct val="100000"/>
              </a:lnSpc>
              <a:spcBef>
                <a:spcPts val="1500"/>
              </a:spcBef>
              <a:spcAft>
                <a:spcPts val="0"/>
              </a:spcAft>
              <a:buSzPts val="1867"/>
              <a:buNone/>
              <a:defRPr sz="2801">
                <a:solidFill>
                  <a:srgbClr val="616364"/>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508" name="Google Shape;19508;p2138"/>
          <p:cNvSpPr txBox="1">
            <a:spLocks noGrp="1"/>
          </p:cNvSpPr>
          <p:nvPr>
            <p:ph type="ctrTitle"/>
          </p:nvPr>
        </p:nvSpPr>
        <p:spPr>
          <a:xfrm>
            <a:off x="4239833" y="2710727"/>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5333"/>
              <a:buFont typeface="Verdana"/>
              <a:buNone/>
              <a:defRPr sz="8000"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509" name="Google Shape;19509;p2138"/>
          <p:cNvSpPr txBox="1">
            <a:spLocks noGrp="1"/>
          </p:cNvSpPr>
          <p:nvPr>
            <p:ph type="dt" idx="10"/>
          </p:nvPr>
        </p:nvSpPr>
        <p:spPr>
          <a:xfrm>
            <a:off x="0" y="0"/>
            <a:ext cx="4500000" cy="45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9pPr>
          </a:lstStyle>
          <a:p>
            <a:endParaRPr/>
          </a:p>
        </p:txBody>
      </p:sp>
      <p:sp>
        <p:nvSpPr>
          <p:cNvPr id="19510" name="Google Shape;19510;p213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
        <p:nvSpPr>
          <p:cNvPr id="19511" name="Google Shape;19511;p2138"/>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9512" name="Google Shape;19512;p2138"/>
          <p:cNvSpPr/>
          <p:nvPr/>
        </p:nvSpPr>
        <p:spPr>
          <a:xfrm rot="10800000">
            <a:off x="2" y="3000373"/>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3600"/>
              <a:buFont typeface="Arial"/>
              <a:buNone/>
            </a:pPr>
            <a:endParaRPr sz="3600" b="0" i="0" u="none" strike="noStrike" cap="none">
              <a:solidFill>
                <a:schemeClr val="lt1"/>
              </a:solidFill>
              <a:latin typeface="Calibri"/>
              <a:ea typeface="Calibri"/>
              <a:cs typeface="Calibri"/>
              <a:sym typeface="Calibri"/>
            </a:endParaRPr>
          </a:p>
        </p:txBody>
      </p:sp>
      <p:sp>
        <p:nvSpPr>
          <p:cNvPr id="19513" name="Google Shape;19513;p2138"/>
          <p:cNvSpPr/>
          <p:nvPr/>
        </p:nvSpPr>
        <p:spPr>
          <a:xfrm>
            <a:off x="0" y="9172577"/>
            <a:ext cx="18288000" cy="1114424"/>
          </a:xfrm>
          <a:prstGeom prst="rect">
            <a:avLst/>
          </a:prstGeom>
          <a:solidFill>
            <a:srgbClr val="003B5C"/>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3600"/>
              <a:buFont typeface="Arial"/>
              <a:buNone/>
            </a:pPr>
            <a:endParaRPr sz="3600" b="0" i="0" u="none" strike="noStrike" cap="none">
              <a:solidFill>
                <a:schemeClr val="lt1"/>
              </a:solidFill>
              <a:latin typeface="Calibri"/>
              <a:ea typeface="Calibri"/>
              <a:cs typeface="Calibri"/>
              <a:sym typeface="Calibri"/>
            </a:endParaRPr>
          </a:p>
        </p:txBody>
      </p:sp>
      <p:sp>
        <p:nvSpPr>
          <p:cNvPr id="19514" name="Google Shape;19514;p2138"/>
          <p:cNvSpPr txBox="1">
            <a:spLocks noGrp="1"/>
          </p:cNvSpPr>
          <p:nvPr>
            <p:ph type="body" idx="2"/>
          </p:nvPr>
        </p:nvSpPr>
        <p:spPr>
          <a:xfrm>
            <a:off x="4239833" y="5171099"/>
            <a:ext cx="12267920" cy="106997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3200"/>
              <a:buNone/>
              <a:defRPr sz="4800" b="0" i="0">
                <a:solidFill>
                  <a:srgbClr val="00314C"/>
                </a:solidFill>
                <a:latin typeface="Verdana"/>
                <a:ea typeface="Verdana"/>
                <a:cs typeface="Verdana"/>
                <a:sym typeface="Verdana"/>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pic>
        <p:nvPicPr>
          <p:cNvPr id="19515" name="Google Shape;19515;p2138"/>
          <p:cNvPicPr preferRelativeResize="0"/>
          <p:nvPr/>
        </p:nvPicPr>
        <p:blipFill rotWithShape="1">
          <a:blip r:embed="rId2">
            <a:alphaModFix/>
          </a:blip>
          <a:srcRect/>
          <a:stretch/>
        </p:blipFill>
        <p:spPr>
          <a:xfrm>
            <a:off x="4244752" y="6267494"/>
            <a:ext cx="6593939" cy="1710245"/>
          </a:xfrm>
          <a:prstGeom prst="rect">
            <a:avLst/>
          </a:prstGeom>
          <a:noFill/>
          <a:ln>
            <a:noFill/>
          </a:ln>
        </p:spPr>
      </p:pic>
    </p:spTree>
  </p:cSld>
  <p:clrMapOvr>
    <a:masterClrMapping/>
  </p:clrMapOvr>
</p:sldLayout>
</file>

<file path=ppt/slideLayouts/slideLayout1985.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9516"/>
        <p:cNvGrpSpPr/>
        <p:nvPr/>
      </p:nvGrpSpPr>
      <p:grpSpPr>
        <a:xfrm>
          <a:off x="0" y="0"/>
          <a:ext cx="0" cy="0"/>
          <a:chOff x="0" y="0"/>
          <a:chExt cx="0" cy="0"/>
        </a:xfrm>
      </p:grpSpPr>
      <p:sp>
        <p:nvSpPr>
          <p:cNvPr id="19517" name="Google Shape;19517;p2139"/>
          <p:cNvSpPr txBox="1">
            <a:spLocks noGrp="1"/>
          </p:cNvSpPr>
          <p:nvPr>
            <p:ph type="title"/>
          </p:nvPr>
        </p:nvSpPr>
        <p:spPr>
          <a:xfrm>
            <a:off x="1444626" y="6610355"/>
            <a:ext cx="15544800" cy="2043113"/>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Clr>
                <a:schemeClr val="accent1"/>
              </a:buClr>
              <a:buSzPts val="4000"/>
              <a:buFont typeface="Calibri"/>
              <a:buNone/>
              <a:defRPr sz="6000" b="1"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518" name="Google Shape;19518;p2139"/>
          <p:cNvSpPr txBox="1">
            <a:spLocks noGrp="1"/>
          </p:cNvSpPr>
          <p:nvPr>
            <p:ph type="body" idx="1"/>
          </p:nvPr>
        </p:nvSpPr>
        <p:spPr>
          <a:xfrm>
            <a:off x="1444626" y="4360070"/>
            <a:ext cx="15544800" cy="2250281"/>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1500"/>
              </a:spcBef>
              <a:spcAft>
                <a:spcPts val="0"/>
              </a:spcAft>
              <a:buSzPts val="2000"/>
              <a:buNone/>
              <a:defRPr sz="3000">
                <a:solidFill>
                  <a:srgbClr val="919497"/>
                </a:solidFill>
              </a:defRPr>
            </a:lvl1pPr>
            <a:lvl2pPr marL="914400" lvl="1" indent="-228600" algn="l">
              <a:lnSpc>
                <a:spcPct val="100000"/>
              </a:lnSpc>
              <a:spcBef>
                <a:spcPts val="1500"/>
              </a:spcBef>
              <a:spcAft>
                <a:spcPts val="0"/>
              </a:spcAft>
              <a:buSzPts val="1800"/>
              <a:buNone/>
              <a:defRPr sz="2700">
                <a:solidFill>
                  <a:srgbClr val="919497"/>
                </a:solidFill>
              </a:defRPr>
            </a:lvl2pPr>
            <a:lvl3pPr marL="1371600" lvl="2" indent="-228600" algn="l">
              <a:lnSpc>
                <a:spcPct val="100000"/>
              </a:lnSpc>
              <a:spcBef>
                <a:spcPts val="1500"/>
              </a:spcBef>
              <a:spcAft>
                <a:spcPts val="0"/>
              </a:spcAft>
              <a:buSzPts val="1600"/>
              <a:buNone/>
              <a:defRPr sz="2400">
                <a:solidFill>
                  <a:srgbClr val="919497"/>
                </a:solidFill>
              </a:defRPr>
            </a:lvl3pPr>
            <a:lvl4pPr marL="1828800" lvl="3" indent="-228600" algn="l">
              <a:lnSpc>
                <a:spcPct val="100000"/>
              </a:lnSpc>
              <a:spcBef>
                <a:spcPts val="1500"/>
              </a:spcBef>
              <a:spcAft>
                <a:spcPts val="0"/>
              </a:spcAft>
              <a:buSzPts val="1400"/>
              <a:buNone/>
              <a:defRPr sz="2100">
                <a:solidFill>
                  <a:srgbClr val="919497"/>
                </a:solidFill>
              </a:defRPr>
            </a:lvl4pPr>
            <a:lvl5pPr marL="2286000" lvl="4" indent="-228600" algn="l">
              <a:lnSpc>
                <a:spcPct val="100000"/>
              </a:lnSpc>
              <a:spcBef>
                <a:spcPts val="1500"/>
              </a:spcBef>
              <a:spcAft>
                <a:spcPts val="0"/>
              </a:spcAft>
              <a:buSzPts val="1400"/>
              <a:buNone/>
              <a:defRPr sz="2100">
                <a:solidFill>
                  <a:srgbClr val="919497"/>
                </a:solidFill>
              </a:defRPr>
            </a:lvl5pPr>
            <a:lvl6pPr marL="2743200" lvl="5" indent="-228600" algn="l">
              <a:lnSpc>
                <a:spcPct val="90000"/>
              </a:lnSpc>
              <a:spcBef>
                <a:spcPts val="1500"/>
              </a:spcBef>
              <a:spcAft>
                <a:spcPts val="0"/>
              </a:spcAft>
              <a:buClr>
                <a:srgbClr val="919497"/>
              </a:buClr>
              <a:buSzPts val="1400"/>
              <a:buNone/>
              <a:defRPr sz="2100">
                <a:solidFill>
                  <a:srgbClr val="919497"/>
                </a:solidFill>
              </a:defRPr>
            </a:lvl6pPr>
            <a:lvl7pPr marL="3200400" lvl="6" indent="-228600" algn="l">
              <a:lnSpc>
                <a:spcPct val="90000"/>
              </a:lnSpc>
              <a:spcBef>
                <a:spcPts val="750"/>
              </a:spcBef>
              <a:spcAft>
                <a:spcPts val="0"/>
              </a:spcAft>
              <a:buClr>
                <a:srgbClr val="919497"/>
              </a:buClr>
              <a:buSzPts val="1400"/>
              <a:buNone/>
              <a:defRPr sz="2100">
                <a:solidFill>
                  <a:srgbClr val="919497"/>
                </a:solidFill>
              </a:defRPr>
            </a:lvl7pPr>
            <a:lvl8pPr marL="3657600" lvl="7" indent="-228600" algn="l">
              <a:lnSpc>
                <a:spcPct val="90000"/>
              </a:lnSpc>
              <a:spcBef>
                <a:spcPts val="750"/>
              </a:spcBef>
              <a:spcAft>
                <a:spcPts val="0"/>
              </a:spcAft>
              <a:buClr>
                <a:srgbClr val="919497"/>
              </a:buClr>
              <a:buSzPts val="1400"/>
              <a:buNone/>
              <a:defRPr sz="2100">
                <a:solidFill>
                  <a:srgbClr val="919497"/>
                </a:solidFill>
              </a:defRPr>
            </a:lvl8pPr>
            <a:lvl9pPr marL="4114800" lvl="8" indent="-228600" algn="l">
              <a:lnSpc>
                <a:spcPct val="90000"/>
              </a:lnSpc>
              <a:spcBef>
                <a:spcPts val="750"/>
              </a:spcBef>
              <a:spcAft>
                <a:spcPts val="0"/>
              </a:spcAft>
              <a:buClr>
                <a:srgbClr val="919497"/>
              </a:buClr>
              <a:buSzPts val="1400"/>
              <a:buNone/>
              <a:defRPr sz="2100">
                <a:solidFill>
                  <a:srgbClr val="919497"/>
                </a:solidFill>
              </a:defRPr>
            </a:lvl9pPr>
          </a:lstStyle>
          <a:p>
            <a:endParaRPr/>
          </a:p>
        </p:txBody>
      </p:sp>
      <p:sp>
        <p:nvSpPr>
          <p:cNvPr id="19519" name="Google Shape;19519;p2139"/>
          <p:cNvSpPr txBox="1">
            <a:spLocks noGrp="1"/>
          </p:cNvSpPr>
          <p:nvPr>
            <p:ph type="dt" idx="10"/>
          </p:nvPr>
        </p:nvSpPr>
        <p:spPr>
          <a:xfrm>
            <a:off x="0" y="0"/>
            <a:ext cx="4500000" cy="45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9pPr>
          </a:lstStyle>
          <a:p>
            <a:endParaRPr/>
          </a:p>
        </p:txBody>
      </p:sp>
      <p:sp>
        <p:nvSpPr>
          <p:cNvPr id="19520" name="Google Shape;19520;p213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
        <p:nvSpPr>
          <p:cNvPr id="19521" name="Google Shape;19521;p2139"/>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986.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19522"/>
        <p:cNvGrpSpPr/>
        <p:nvPr/>
      </p:nvGrpSpPr>
      <p:grpSpPr>
        <a:xfrm>
          <a:off x="0" y="0"/>
          <a:ext cx="0" cy="0"/>
          <a:chOff x="0" y="0"/>
          <a:chExt cx="0" cy="0"/>
        </a:xfrm>
      </p:grpSpPr>
      <p:sp>
        <p:nvSpPr>
          <p:cNvPr id="19523" name="Google Shape;19523;p2140"/>
          <p:cNvSpPr txBox="1">
            <a:spLocks noGrp="1"/>
          </p:cNvSpPr>
          <p:nvPr>
            <p:ph type="title"/>
          </p:nvPr>
        </p:nvSpPr>
        <p:spPr>
          <a:xfrm>
            <a:off x="914408" y="409577"/>
            <a:ext cx="6016626" cy="1743077"/>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2000"/>
              <a:buFont typeface="Calibri"/>
              <a:buNone/>
              <a:defRPr sz="3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524" name="Google Shape;19524;p2140"/>
          <p:cNvSpPr txBox="1">
            <a:spLocks noGrp="1"/>
          </p:cNvSpPr>
          <p:nvPr>
            <p:ph type="body" idx="1"/>
          </p:nvPr>
        </p:nvSpPr>
        <p:spPr>
          <a:xfrm>
            <a:off x="7150100" y="409582"/>
            <a:ext cx="10223501" cy="8779670"/>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1500"/>
              </a:spcBef>
              <a:spcAft>
                <a:spcPts val="0"/>
              </a:spcAft>
              <a:buSzPts val="3200"/>
              <a:buChar char="•"/>
              <a:defRPr sz="4800"/>
            </a:lvl1pPr>
            <a:lvl2pPr marL="914400" lvl="1" indent="-406400" algn="l">
              <a:lnSpc>
                <a:spcPct val="100000"/>
              </a:lnSpc>
              <a:spcBef>
                <a:spcPts val="1500"/>
              </a:spcBef>
              <a:spcAft>
                <a:spcPts val="0"/>
              </a:spcAft>
              <a:buSzPts val="2800"/>
              <a:buChar char="•"/>
              <a:defRPr sz="4200"/>
            </a:lvl2pPr>
            <a:lvl3pPr marL="1371600" lvl="2" indent="-381000" algn="l">
              <a:lnSpc>
                <a:spcPct val="100000"/>
              </a:lnSpc>
              <a:spcBef>
                <a:spcPts val="1500"/>
              </a:spcBef>
              <a:spcAft>
                <a:spcPts val="0"/>
              </a:spcAft>
              <a:buSzPts val="2400"/>
              <a:buChar char="•"/>
              <a:defRPr sz="3600"/>
            </a:lvl3pPr>
            <a:lvl4pPr marL="1828800" lvl="3" indent="-355600" algn="l">
              <a:lnSpc>
                <a:spcPct val="100000"/>
              </a:lnSpc>
              <a:spcBef>
                <a:spcPts val="1500"/>
              </a:spcBef>
              <a:spcAft>
                <a:spcPts val="0"/>
              </a:spcAft>
              <a:buSzPts val="2000"/>
              <a:buChar char="•"/>
              <a:defRPr sz="3000"/>
            </a:lvl4pPr>
            <a:lvl5pPr marL="2286000" lvl="4" indent="-355600" algn="l">
              <a:lnSpc>
                <a:spcPct val="100000"/>
              </a:lnSpc>
              <a:spcBef>
                <a:spcPts val="1500"/>
              </a:spcBef>
              <a:spcAft>
                <a:spcPts val="0"/>
              </a:spcAft>
              <a:buSzPts val="2000"/>
              <a:buChar char="•"/>
              <a:defRPr sz="3000"/>
            </a:lvl5pPr>
            <a:lvl6pPr marL="2743200" lvl="5" indent="-355600" algn="l">
              <a:lnSpc>
                <a:spcPct val="90000"/>
              </a:lnSpc>
              <a:spcBef>
                <a:spcPts val="1500"/>
              </a:spcBef>
              <a:spcAft>
                <a:spcPts val="0"/>
              </a:spcAft>
              <a:buClr>
                <a:schemeClr val="dk1"/>
              </a:buClr>
              <a:buSzPts val="2000"/>
              <a:buChar char="•"/>
              <a:defRPr sz="3000"/>
            </a:lvl6pPr>
            <a:lvl7pPr marL="3200400" lvl="6" indent="-355600" algn="l">
              <a:lnSpc>
                <a:spcPct val="90000"/>
              </a:lnSpc>
              <a:spcBef>
                <a:spcPts val="750"/>
              </a:spcBef>
              <a:spcAft>
                <a:spcPts val="0"/>
              </a:spcAft>
              <a:buClr>
                <a:schemeClr val="dk1"/>
              </a:buClr>
              <a:buSzPts val="2000"/>
              <a:buChar char="•"/>
              <a:defRPr sz="3000"/>
            </a:lvl7pPr>
            <a:lvl8pPr marL="3657600" lvl="7" indent="-355600" algn="l">
              <a:lnSpc>
                <a:spcPct val="90000"/>
              </a:lnSpc>
              <a:spcBef>
                <a:spcPts val="750"/>
              </a:spcBef>
              <a:spcAft>
                <a:spcPts val="0"/>
              </a:spcAft>
              <a:buClr>
                <a:schemeClr val="dk1"/>
              </a:buClr>
              <a:buSzPts val="2000"/>
              <a:buChar char="•"/>
              <a:defRPr sz="3000"/>
            </a:lvl8pPr>
            <a:lvl9pPr marL="4114800" lvl="8" indent="-355600" algn="l">
              <a:lnSpc>
                <a:spcPct val="90000"/>
              </a:lnSpc>
              <a:spcBef>
                <a:spcPts val="750"/>
              </a:spcBef>
              <a:spcAft>
                <a:spcPts val="0"/>
              </a:spcAft>
              <a:buClr>
                <a:schemeClr val="dk1"/>
              </a:buClr>
              <a:buSzPts val="2000"/>
              <a:buChar char="•"/>
              <a:defRPr sz="3000"/>
            </a:lvl9pPr>
          </a:lstStyle>
          <a:p>
            <a:endParaRPr/>
          </a:p>
        </p:txBody>
      </p:sp>
      <p:sp>
        <p:nvSpPr>
          <p:cNvPr id="19525" name="Google Shape;19525;p2140"/>
          <p:cNvSpPr txBox="1">
            <a:spLocks noGrp="1"/>
          </p:cNvSpPr>
          <p:nvPr>
            <p:ph type="body" idx="2"/>
          </p:nvPr>
        </p:nvSpPr>
        <p:spPr>
          <a:xfrm>
            <a:off x="914408" y="2152655"/>
            <a:ext cx="6016626" cy="7036595"/>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1400"/>
              <a:buNone/>
              <a:defRPr sz="2100"/>
            </a:lvl1pPr>
            <a:lvl2pPr marL="914400" lvl="1" indent="-228600" algn="l">
              <a:lnSpc>
                <a:spcPct val="100000"/>
              </a:lnSpc>
              <a:spcBef>
                <a:spcPts val="1500"/>
              </a:spcBef>
              <a:spcAft>
                <a:spcPts val="0"/>
              </a:spcAft>
              <a:buSzPts val="1200"/>
              <a:buNone/>
              <a:defRPr sz="1800"/>
            </a:lvl2pPr>
            <a:lvl3pPr marL="1371600" lvl="2" indent="-228600" algn="l">
              <a:lnSpc>
                <a:spcPct val="100000"/>
              </a:lnSpc>
              <a:spcBef>
                <a:spcPts val="1500"/>
              </a:spcBef>
              <a:spcAft>
                <a:spcPts val="0"/>
              </a:spcAft>
              <a:buSzPts val="1000"/>
              <a:buNone/>
              <a:defRPr sz="1500"/>
            </a:lvl3pPr>
            <a:lvl4pPr marL="1828800" lvl="3" indent="-228600" algn="l">
              <a:lnSpc>
                <a:spcPct val="100000"/>
              </a:lnSpc>
              <a:spcBef>
                <a:spcPts val="1500"/>
              </a:spcBef>
              <a:spcAft>
                <a:spcPts val="0"/>
              </a:spcAft>
              <a:buSzPts val="900"/>
              <a:buNone/>
              <a:defRPr sz="1350"/>
            </a:lvl4pPr>
            <a:lvl5pPr marL="2286000" lvl="4" indent="-228600" algn="l">
              <a:lnSpc>
                <a:spcPct val="100000"/>
              </a:lnSpc>
              <a:spcBef>
                <a:spcPts val="1500"/>
              </a:spcBef>
              <a:spcAft>
                <a:spcPts val="0"/>
              </a:spcAft>
              <a:buSzPts val="900"/>
              <a:buNone/>
              <a:defRPr sz="1350"/>
            </a:lvl5pPr>
            <a:lvl6pPr marL="2743200" lvl="5" indent="-228600" algn="l">
              <a:lnSpc>
                <a:spcPct val="90000"/>
              </a:lnSpc>
              <a:spcBef>
                <a:spcPts val="1500"/>
              </a:spcBef>
              <a:spcAft>
                <a:spcPts val="0"/>
              </a:spcAft>
              <a:buClr>
                <a:schemeClr val="dk1"/>
              </a:buClr>
              <a:buSzPts val="900"/>
              <a:buNone/>
              <a:defRPr sz="1350"/>
            </a:lvl6pPr>
            <a:lvl7pPr marL="3200400" lvl="6" indent="-228600" algn="l">
              <a:lnSpc>
                <a:spcPct val="90000"/>
              </a:lnSpc>
              <a:spcBef>
                <a:spcPts val="750"/>
              </a:spcBef>
              <a:spcAft>
                <a:spcPts val="0"/>
              </a:spcAft>
              <a:buClr>
                <a:schemeClr val="dk1"/>
              </a:buClr>
              <a:buSzPts val="900"/>
              <a:buNone/>
              <a:defRPr sz="1350"/>
            </a:lvl7pPr>
            <a:lvl8pPr marL="3657600" lvl="7" indent="-228600" algn="l">
              <a:lnSpc>
                <a:spcPct val="90000"/>
              </a:lnSpc>
              <a:spcBef>
                <a:spcPts val="750"/>
              </a:spcBef>
              <a:spcAft>
                <a:spcPts val="0"/>
              </a:spcAft>
              <a:buClr>
                <a:schemeClr val="dk1"/>
              </a:buClr>
              <a:buSzPts val="900"/>
              <a:buNone/>
              <a:defRPr sz="1350"/>
            </a:lvl8pPr>
            <a:lvl9pPr marL="4114800" lvl="8" indent="-228600" algn="l">
              <a:lnSpc>
                <a:spcPct val="90000"/>
              </a:lnSpc>
              <a:spcBef>
                <a:spcPts val="750"/>
              </a:spcBef>
              <a:spcAft>
                <a:spcPts val="0"/>
              </a:spcAft>
              <a:buClr>
                <a:schemeClr val="dk1"/>
              </a:buClr>
              <a:buSzPts val="900"/>
              <a:buNone/>
              <a:defRPr sz="1350"/>
            </a:lvl9pPr>
          </a:lstStyle>
          <a:p>
            <a:endParaRPr/>
          </a:p>
        </p:txBody>
      </p:sp>
      <p:sp>
        <p:nvSpPr>
          <p:cNvPr id="19526" name="Google Shape;19526;p2140"/>
          <p:cNvSpPr txBox="1">
            <a:spLocks noGrp="1"/>
          </p:cNvSpPr>
          <p:nvPr>
            <p:ph type="dt" idx="10"/>
          </p:nvPr>
        </p:nvSpPr>
        <p:spPr>
          <a:xfrm>
            <a:off x="0" y="0"/>
            <a:ext cx="4500000" cy="45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9pPr>
          </a:lstStyle>
          <a:p>
            <a:endParaRPr/>
          </a:p>
        </p:txBody>
      </p:sp>
      <p:sp>
        <p:nvSpPr>
          <p:cNvPr id="19527" name="Google Shape;19527;p214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
        <p:nvSpPr>
          <p:cNvPr id="19528" name="Google Shape;19528;p2140"/>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987.xml><?xml version="1.0" encoding="utf-8"?>
<p:sldLayout xmlns:a="http://schemas.openxmlformats.org/drawingml/2006/main" xmlns:r="http://schemas.openxmlformats.org/officeDocument/2006/relationships" xmlns:p="http://schemas.openxmlformats.org/presentationml/2006/main" showMasterSp="0" matchingName="EVERYDAY - CONTENT ONLY">
  <p:cSld name="EVERYDAY - CONTENT ONLY">
    <p:spTree>
      <p:nvGrpSpPr>
        <p:cNvPr id="1" name="Shape 19529"/>
        <p:cNvGrpSpPr/>
        <p:nvPr/>
      </p:nvGrpSpPr>
      <p:grpSpPr>
        <a:xfrm>
          <a:off x="0" y="0"/>
          <a:ext cx="0" cy="0"/>
          <a:chOff x="0" y="0"/>
          <a:chExt cx="0" cy="0"/>
        </a:xfrm>
      </p:grpSpPr>
      <p:sp>
        <p:nvSpPr>
          <p:cNvPr id="19530" name="Google Shape;19530;p2141"/>
          <p:cNvSpPr/>
          <p:nvPr/>
        </p:nvSpPr>
        <p:spPr>
          <a:xfrm>
            <a:off x="0" y="0"/>
            <a:ext cx="18288000" cy="1969584"/>
          </a:xfrm>
          <a:prstGeom prst="rect">
            <a:avLst/>
          </a:prstGeom>
          <a:gradFill>
            <a:gsLst>
              <a:gs pos="0">
                <a:schemeClr val="accent1"/>
              </a:gs>
              <a:gs pos="100000">
                <a:schemeClr val="dk2"/>
              </a:gs>
            </a:gsLst>
            <a:lin ang="0" scaled="0"/>
          </a:gra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9531" name="Google Shape;19531;p2141"/>
          <p:cNvSpPr/>
          <p:nvPr/>
        </p:nvSpPr>
        <p:spPr>
          <a:xfrm>
            <a:off x="10295465" y="24401"/>
            <a:ext cx="7992534" cy="1218408"/>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2745"/>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chemeClr val="dk1"/>
              </a:buClr>
              <a:buSzPts val="2288"/>
              <a:buFont typeface="Arial"/>
              <a:buNone/>
            </a:pPr>
            <a:endParaRPr sz="2288" b="0" i="0" u="none" strike="noStrike" cap="none">
              <a:solidFill>
                <a:srgbClr val="FFFFFF"/>
              </a:solidFill>
              <a:latin typeface="Helvetica Neue"/>
              <a:ea typeface="Helvetica Neue"/>
              <a:cs typeface="Helvetica Neue"/>
              <a:sym typeface="Helvetica Neue"/>
            </a:endParaRPr>
          </a:p>
        </p:txBody>
      </p:sp>
      <p:sp>
        <p:nvSpPr>
          <p:cNvPr id="19532" name="Google Shape;19532;p2141"/>
          <p:cNvSpPr txBox="1">
            <a:spLocks noGrp="1"/>
          </p:cNvSpPr>
          <p:nvPr>
            <p:ph type="body" idx="1"/>
          </p:nvPr>
        </p:nvSpPr>
        <p:spPr>
          <a:xfrm>
            <a:off x="762810" y="2561679"/>
            <a:ext cx="16805496" cy="6972852"/>
          </a:xfrm>
          <a:prstGeom prst="rect">
            <a:avLst/>
          </a:prstGeom>
          <a:noFill/>
          <a:ln>
            <a:noFill/>
          </a:ln>
        </p:spPr>
        <p:txBody>
          <a:bodyPr spcFirstLastPara="1" wrap="square" lIns="91425" tIns="45700" rIns="91425" bIns="45700" anchor="t" anchorCtr="0">
            <a:noAutofit/>
          </a:bodyPr>
          <a:lstStyle>
            <a:lvl1pPr marL="457200" lvl="0" indent="-381000" algn="l">
              <a:lnSpc>
                <a:spcPct val="100000"/>
              </a:lnSpc>
              <a:spcBef>
                <a:spcPts val="1500"/>
              </a:spcBef>
              <a:spcAft>
                <a:spcPts val="0"/>
              </a:spcAft>
              <a:buSzPts val="2400"/>
              <a:buChar char="•"/>
              <a:defRPr>
                <a:solidFill>
                  <a:srgbClr val="4B545E"/>
                </a:solidFill>
              </a:defRPr>
            </a:lvl1pPr>
            <a:lvl2pPr marL="914400" lvl="1" indent="-355600" algn="l">
              <a:lnSpc>
                <a:spcPct val="100000"/>
              </a:lnSpc>
              <a:spcBef>
                <a:spcPts val="1500"/>
              </a:spcBef>
              <a:spcAft>
                <a:spcPts val="0"/>
              </a:spcAft>
              <a:buSzPts val="2000"/>
              <a:buChar char="•"/>
              <a:defRPr>
                <a:solidFill>
                  <a:srgbClr val="4B545E"/>
                </a:solidFill>
              </a:defRPr>
            </a:lvl2pPr>
            <a:lvl3pPr marL="1371600" lvl="2" indent="-342900" algn="l">
              <a:lnSpc>
                <a:spcPct val="100000"/>
              </a:lnSpc>
              <a:spcBef>
                <a:spcPts val="1500"/>
              </a:spcBef>
              <a:spcAft>
                <a:spcPts val="0"/>
              </a:spcAft>
              <a:buSzPts val="1800"/>
              <a:buChar char="•"/>
              <a:defRPr>
                <a:solidFill>
                  <a:srgbClr val="4B545E"/>
                </a:solidFill>
              </a:defRPr>
            </a:lvl3pPr>
            <a:lvl4pPr marL="1828800" lvl="3" indent="-330200" algn="l">
              <a:lnSpc>
                <a:spcPct val="100000"/>
              </a:lnSpc>
              <a:spcBef>
                <a:spcPts val="1500"/>
              </a:spcBef>
              <a:spcAft>
                <a:spcPts val="0"/>
              </a:spcAft>
              <a:buSzPts val="1600"/>
              <a:buChar char="•"/>
              <a:defRPr>
                <a:solidFill>
                  <a:srgbClr val="4B545E"/>
                </a:solidFill>
              </a:defRPr>
            </a:lvl4pPr>
            <a:lvl5pPr marL="2286000" lvl="4" indent="-330200" algn="l">
              <a:lnSpc>
                <a:spcPct val="100000"/>
              </a:lnSpc>
              <a:spcBef>
                <a:spcPts val="1500"/>
              </a:spcBef>
              <a:spcAft>
                <a:spcPts val="0"/>
              </a:spcAft>
              <a:buSzPts val="1600"/>
              <a:buChar char="•"/>
              <a:defRPr>
                <a:solidFill>
                  <a:srgbClr val="4B545E"/>
                </a:solidFill>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533" name="Google Shape;19533;p2141"/>
          <p:cNvSpPr/>
          <p:nvPr/>
        </p:nvSpPr>
        <p:spPr>
          <a:xfrm>
            <a:off x="10295465" y="779472"/>
            <a:ext cx="7992534" cy="1218408"/>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2745"/>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chemeClr val="dk1"/>
              </a:buClr>
              <a:buSzPts val="2288"/>
              <a:buFont typeface="Arial"/>
              <a:buNone/>
            </a:pPr>
            <a:endParaRPr sz="2288" b="0" i="0" u="none" strike="noStrike" cap="none">
              <a:solidFill>
                <a:srgbClr val="FFFFFF"/>
              </a:solidFill>
              <a:latin typeface="Helvetica Neue"/>
              <a:ea typeface="Helvetica Neue"/>
              <a:cs typeface="Helvetica Neue"/>
              <a:sym typeface="Helvetica Neue"/>
            </a:endParaRPr>
          </a:p>
        </p:txBody>
      </p:sp>
      <p:sp>
        <p:nvSpPr>
          <p:cNvPr id="19534" name="Google Shape;19534;p2141"/>
          <p:cNvSpPr txBox="1">
            <a:spLocks noGrp="1"/>
          </p:cNvSpPr>
          <p:nvPr>
            <p:ph type="title"/>
          </p:nvPr>
        </p:nvSpPr>
        <p:spPr>
          <a:xfrm>
            <a:off x="457200" y="255084"/>
            <a:ext cx="17145000" cy="17145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lt1"/>
              </a:buClr>
              <a:buSzPts val="3200"/>
              <a:buFont typeface="Calibri"/>
              <a:buNone/>
              <a:defRPr sz="4800" b="1">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535" name="Google Shape;19535;p2141"/>
          <p:cNvSpPr txBox="1">
            <a:spLocks noGrp="1"/>
          </p:cNvSpPr>
          <p:nvPr>
            <p:ph type="body" idx="2"/>
          </p:nvPr>
        </p:nvSpPr>
        <p:spPr>
          <a:xfrm>
            <a:off x="498281" y="1430019"/>
            <a:ext cx="17145168" cy="623888"/>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500"/>
              </a:spcBef>
              <a:spcAft>
                <a:spcPts val="0"/>
              </a:spcAft>
              <a:buSzPts val="1400"/>
              <a:buNone/>
              <a:defRPr sz="2100">
                <a:solidFill>
                  <a:schemeClr val="lt1"/>
                </a:solidFill>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cxnSp>
        <p:nvCxnSpPr>
          <p:cNvPr id="19536" name="Google Shape;19536;p2141"/>
          <p:cNvCxnSpPr/>
          <p:nvPr/>
        </p:nvCxnSpPr>
        <p:spPr>
          <a:xfrm>
            <a:off x="16967588" y="9670909"/>
            <a:ext cx="0" cy="401825"/>
          </a:xfrm>
          <a:prstGeom prst="straightConnector1">
            <a:avLst/>
          </a:prstGeom>
          <a:noFill/>
          <a:ln w="9525" cap="flat" cmpd="sng">
            <a:solidFill>
              <a:srgbClr val="7F7F7F"/>
            </a:solidFill>
            <a:prstDash val="solid"/>
            <a:miter lim="800000"/>
            <a:headEnd type="none" w="sm" len="sm"/>
            <a:tailEnd type="none" w="sm" len="sm"/>
          </a:ln>
        </p:spPr>
      </p:cxnSp>
      <p:sp>
        <p:nvSpPr>
          <p:cNvPr id="19537" name="Google Shape;19537;p2141"/>
          <p:cNvSpPr txBox="1">
            <a:spLocks noGrp="1"/>
          </p:cNvSpPr>
          <p:nvPr>
            <p:ph type="sldNum" idx="12"/>
          </p:nvPr>
        </p:nvSpPr>
        <p:spPr>
          <a:xfrm>
            <a:off x="16803893" y="9681800"/>
            <a:ext cx="839556" cy="478763"/>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1pPr>
            <a:lvl2pPr marL="0" marR="0" lvl="1"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2pPr>
            <a:lvl3pPr marL="0" marR="0" lvl="2"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3pPr>
            <a:lvl4pPr marL="0" marR="0" lvl="3"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4pPr>
            <a:lvl5pPr marL="0" marR="0" lvl="4"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5pPr>
            <a:lvl6pPr marL="0" marR="0" lvl="5"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6pPr>
            <a:lvl7pPr marL="0" marR="0" lvl="6"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7pPr>
            <a:lvl8pPr marL="0" marR="0" lvl="7"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8pPr>
            <a:lvl9pPr marL="0" marR="0" lvl="8"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19538" name="Google Shape;19538;p2141"/>
          <p:cNvPicPr preferRelativeResize="0"/>
          <p:nvPr/>
        </p:nvPicPr>
        <p:blipFill rotWithShape="1">
          <a:blip r:embed="rId2">
            <a:alphaModFix/>
          </a:blip>
          <a:srcRect/>
          <a:stretch/>
        </p:blipFill>
        <p:spPr>
          <a:xfrm>
            <a:off x="14394692" y="9738360"/>
            <a:ext cx="2409203" cy="343857"/>
          </a:xfrm>
          <a:prstGeom prst="rect">
            <a:avLst/>
          </a:prstGeom>
          <a:noFill/>
          <a:ln>
            <a:noFill/>
          </a:ln>
        </p:spPr>
      </p:pic>
    </p:spTree>
  </p:cSld>
  <p:clrMapOvr>
    <a:masterClrMapping/>
  </p:clrMapOvr>
</p:sldLayout>
</file>

<file path=ppt/slideLayouts/slideLayout1988.xml><?xml version="1.0" encoding="utf-8"?>
<p:sldLayout xmlns:a="http://schemas.openxmlformats.org/drawingml/2006/main" xmlns:r="http://schemas.openxmlformats.org/officeDocument/2006/relationships" xmlns:p="http://schemas.openxmlformats.org/presentationml/2006/main" matchingName="4_Quotation">
  <p:cSld name="4_Quotation">
    <p:spTree>
      <p:nvGrpSpPr>
        <p:cNvPr id="1" name="Shape 19539"/>
        <p:cNvGrpSpPr/>
        <p:nvPr/>
      </p:nvGrpSpPr>
      <p:grpSpPr>
        <a:xfrm>
          <a:off x="0" y="0"/>
          <a:ext cx="0" cy="0"/>
          <a:chOff x="0" y="0"/>
          <a:chExt cx="0" cy="0"/>
        </a:xfrm>
      </p:grpSpPr>
      <p:sp>
        <p:nvSpPr>
          <p:cNvPr id="19540" name="Google Shape;19540;p2142"/>
          <p:cNvSpPr/>
          <p:nvPr/>
        </p:nvSpPr>
        <p:spPr>
          <a:xfrm>
            <a:off x="2141035" y="2081804"/>
            <a:ext cx="15232565" cy="5260404"/>
          </a:xfrm>
          <a:prstGeom prst="rect">
            <a:avLst/>
          </a:prstGeom>
          <a:solidFill>
            <a:schemeClr val="lt2"/>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9541" name="Google Shape;19541;p2142"/>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542" name="Google Shape;19542;p2142"/>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543" name="Google Shape;19543;p214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9544" name="Google Shape;19544;p214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545" name="Google Shape;19545;p214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grpSp>
        <p:nvGrpSpPr>
          <p:cNvPr id="19546" name="Google Shape;19546;p2142"/>
          <p:cNvGrpSpPr/>
          <p:nvPr/>
        </p:nvGrpSpPr>
        <p:grpSpPr>
          <a:xfrm>
            <a:off x="10787314" y="2"/>
            <a:ext cx="7500689" cy="2138988"/>
            <a:chOff x="7191542" y="1"/>
            <a:chExt cx="5000459" cy="1425992"/>
          </a:xfrm>
        </p:grpSpPr>
        <p:pic>
          <p:nvPicPr>
            <p:cNvPr id="19547" name="Google Shape;19547;p214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548" name="Google Shape;19548;p2142"/>
            <p:cNvGrpSpPr/>
            <p:nvPr/>
          </p:nvGrpSpPr>
          <p:grpSpPr>
            <a:xfrm>
              <a:off x="7191542" y="1"/>
              <a:ext cx="5000459" cy="1425992"/>
              <a:chOff x="7186272" y="0"/>
              <a:chExt cx="5005729" cy="1427495"/>
            </a:xfrm>
          </p:grpSpPr>
          <p:sp>
            <p:nvSpPr>
              <p:cNvPr id="19549" name="Google Shape;19549;p214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9550" name="Google Shape;19550;p214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pic>
        <p:nvPicPr>
          <p:cNvPr id="19551" name="Google Shape;19551;p2142" descr="Open quotation mark with solid fill"/>
          <p:cNvPicPr preferRelativeResize="0"/>
          <p:nvPr/>
        </p:nvPicPr>
        <p:blipFill rotWithShape="1">
          <a:blip r:embed="rId3">
            <a:alphaModFix/>
          </a:blip>
          <a:srcRect/>
          <a:stretch/>
        </p:blipFill>
        <p:spPr>
          <a:xfrm>
            <a:off x="167268" y="204787"/>
            <a:ext cx="3055143" cy="3055143"/>
          </a:xfrm>
          <a:prstGeom prst="rect">
            <a:avLst/>
          </a:prstGeom>
          <a:noFill/>
          <a:ln>
            <a:noFill/>
          </a:ln>
        </p:spPr>
      </p:pic>
    </p:spTree>
  </p:cSld>
  <p:clrMapOvr>
    <a:masterClrMapping/>
  </p:clrMapOvr>
</p:sldLayout>
</file>

<file path=ppt/slideLayouts/slideLayout1989.xml><?xml version="1.0" encoding="utf-8"?>
<p:sldLayout xmlns:a="http://schemas.openxmlformats.org/drawingml/2006/main" xmlns:r="http://schemas.openxmlformats.org/officeDocument/2006/relationships" xmlns:p="http://schemas.openxmlformats.org/presentationml/2006/main" showMasterSp="0" matchingName="Title Slide">
  <p:cSld name="2_Title Slide">
    <p:bg>
      <p:bgPr>
        <a:solidFill>
          <a:schemeClr val="lt1"/>
        </a:solidFill>
        <a:effectLst/>
      </p:bgPr>
    </p:bg>
    <p:spTree>
      <p:nvGrpSpPr>
        <p:cNvPr id="1" name="Shape 19552"/>
        <p:cNvGrpSpPr/>
        <p:nvPr/>
      </p:nvGrpSpPr>
      <p:grpSpPr>
        <a:xfrm>
          <a:off x="0" y="0"/>
          <a:ext cx="0" cy="0"/>
          <a:chOff x="0" y="0"/>
          <a:chExt cx="0" cy="0"/>
        </a:xfrm>
      </p:grpSpPr>
      <p:sp>
        <p:nvSpPr>
          <p:cNvPr id="19553" name="Google Shape;19553;p2143"/>
          <p:cNvSpPr/>
          <p:nvPr/>
        </p:nvSpPr>
        <p:spPr>
          <a:xfrm>
            <a:off x="0" y="0"/>
            <a:ext cx="18288000" cy="10287000"/>
          </a:xfrm>
          <a:custGeom>
            <a:avLst/>
            <a:gdLst/>
            <a:ahLst/>
            <a:cxnLst/>
            <a:rect l="l" t="t" r="r" b="b"/>
            <a:pathLst>
              <a:path w="12192000" h="6858000" extrusionOk="0">
                <a:moveTo>
                  <a:pt x="12192000" y="0"/>
                </a:moveTo>
                <a:lnTo>
                  <a:pt x="0" y="0"/>
                </a:lnTo>
                <a:lnTo>
                  <a:pt x="0" y="6858000"/>
                </a:lnTo>
                <a:lnTo>
                  <a:pt x="12192000" y="6858000"/>
                </a:lnTo>
                <a:lnTo>
                  <a:pt x="12192000" y="0"/>
                </a:lnTo>
                <a:close/>
              </a:path>
            </a:pathLst>
          </a:custGeom>
          <a:solidFill>
            <a:srgbClr val="F3F6F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9554" name="Google Shape;19554;p2143"/>
          <p:cNvSpPr/>
          <p:nvPr/>
        </p:nvSpPr>
        <p:spPr>
          <a:xfrm>
            <a:off x="4" y="7651274"/>
            <a:ext cx="10667048" cy="2636520"/>
          </a:xfrm>
          <a:custGeom>
            <a:avLst/>
            <a:gdLst/>
            <a:ahLst/>
            <a:cxnLst/>
            <a:rect l="l" t="t" r="r" b="b"/>
            <a:pathLst>
              <a:path w="7111365" h="1757679" extrusionOk="0">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pic>
        <p:nvPicPr>
          <p:cNvPr id="19555" name="Google Shape;19555;p2143"/>
          <p:cNvPicPr preferRelativeResize="0"/>
          <p:nvPr/>
        </p:nvPicPr>
        <p:blipFill rotWithShape="1">
          <a:blip r:embed="rId2">
            <a:alphaModFix/>
          </a:blip>
          <a:srcRect/>
          <a:stretch/>
        </p:blipFill>
        <p:spPr>
          <a:xfrm>
            <a:off x="0" y="7562849"/>
            <a:ext cx="18288000" cy="2724150"/>
          </a:xfrm>
          <a:prstGeom prst="rect">
            <a:avLst/>
          </a:prstGeom>
          <a:noFill/>
          <a:ln>
            <a:noFill/>
          </a:ln>
        </p:spPr>
      </p:pic>
      <p:sp>
        <p:nvSpPr>
          <p:cNvPr id="19556" name="Google Shape;19556;p2143"/>
          <p:cNvSpPr/>
          <p:nvPr/>
        </p:nvSpPr>
        <p:spPr>
          <a:xfrm>
            <a:off x="2" y="7530083"/>
            <a:ext cx="18288000" cy="2757488"/>
          </a:xfrm>
          <a:custGeom>
            <a:avLst/>
            <a:gdLst/>
            <a:ahLst/>
            <a:cxnLst/>
            <a:rect l="l" t="t" r="r" b="b"/>
            <a:pathLst>
              <a:path w="12192000" h="1838325" extrusionOk="0">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pic>
        <p:nvPicPr>
          <p:cNvPr id="19557" name="Google Shape;19557;p2143"/>
          <p:cNvPicPr preferRelativeResize="0"/>
          <p:nvPr/>
        </p:nvPicPr>
        <p:blipFill rotWithShape="1">
          <a:blip r:embed="rId3">
            <a:alphaModFix/>
          </a:blip>
          <a:srcRect/>
          <a:stretch/>
        </p:blipFill>
        <p:spPr>
          <a:xfrm>
            <a:off x="470935" y="8346185"/>
            <a:ext cx="3038075" cy="1367027"/>
          </a:xfrm>
          <a:prstGeom prst="rect">
            <a:avLst/>
          </a:prstGeom>
          <a:noFill/>
          <a:ln>
            <a:noFill/>
          </a:ln>
        </p:spPr>
      </p:pic>
      <p:sp>
        <p:nvSpPr>
          <p:cNvPr id="19558" name="Google Shape;19558;p2143"/>
          <p:cNvSpPr/>
          <p:nvPr/>
        </p:nvSpPr>
        <p:spPr>
          <a:xfrm>
            <a:off x="2280284" y="4218813"/>
            <a:ext cx="3429000" cy="0"/>
          </a:xfrm>
          <a:custGeom>
            <a:avLst/>
            <a:gdLst/>
            <a:ahLst/>
            <a:cxnLst/>
            <a:rect l="l" t="t" r="r" b="b"/>
            <a:pathLst>
              <a:path w="2286000" h="120000" extrusionOk="0">
                <a:moveTo>
                  <a:pt x="0" y="0"/>
                </a:moveTo>
                <a:lnTo>
                  <a:pt x="2286000" y="0"/>
                </a:lnTo>
              </a:path>
            </a:pathLst>
          </a:custGeom>
          <a:noFill/>
          <a:ln w="32000" cap="flat" cmpd="sng">
            <a:solidFill>
              <a:srgbClr val="F58366"/>
            </a:solidFill>
            <a:prstDash val="solid"/>
            <a:round/>
            <a:headEnd type="none" w="sm" len="sm"/>
            <a:tailEnd type="none" w="sm" len="sm"/>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9559" name="Google Shape;19559;p2143"/>
          <p:cNvSpPr txBox="1">
            <a:spLocks noGrp="1"/>
          </p:cNvSpPr>
          <p:nvPr>
            <p:ph type="ctrTitle"/>
          </p:nvPr>
        </p:nvSpPr>
        <p:spPr>
          <a:xfrm>
            <a:off x="707535" y="894411"/>
            <a:ext cx="16872927" cy="553998"/>
          </a:xfrm>
          <a:prstGeom prst="rect">
            <a:avLst/>
          </a:prstGeom>
          <a:noFill/>
          <a:ln>
            <a:noFill/>
          </a:ln>
        </p:spPr>
        <p:txBody>
          <a:bodyPr spcFirstLastPara="1" wrap="square" lIns="0" tIns="0" rIns="0" bIns="0" anchor="ctr" anchorCtr="0">
            <a:spAutoFit/>
          </a:bodyPr>
          <a:lstStyle>
            <a:lvl1pPr lvl="0" algn="l">
              <a:lnSpc>
                <a:spcPct val="100000"/>
              </a:lnSpc>
              <a:spcBef>
                <a:spcPts val="0"/>
              </a:spcBef>
              <a:spcAft>
                <a:spcPts val="0"/>
              </a:spcAft>
              <a:buClr>
                <a:schemeClr val="dk1"/>
              </a:buClr>
              <a:buSzPts val="3600"/>
              <a:buFont typeface="Calibri"/>
              <a:buNone/>
              <a:defRPr b="0" i="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560" name="Google Shape;19560;p2143"/>
          <p:cNvSpPr txBox="1">
            <a:spLocks noGrp="1"/>
          </p:cNvSpPr>
          <p:nvPr>
            <p:ph type="subTitle" idx="1"/>
          </p:nvPr>
        </p:nvSpPr>
        <p:spPr>
          <a:xfrm>
            <a:off x="2743200" y="5760720"/>
            <a:ext cx="12801600" cy="561692"/>
          </a:xfrm>
          <a:prstGeom prst="rect">
            <a:avLst/>
          </a:prstGeom>
          <a:noFill/>
          <a:ln>
            <a:noFill/>
          </a:ln>
        </p:spPr>
        <p:txBody>
          <a:bodyPr spcFirstLastPara="1" wrap="square" lIns="0" tIns="0" rIns="0" bIns="0" anchor="t" anchorCtr="0">
            <a:spAutoFit/>
          </a:bodyPr>
          <a:lstStyle>
            <a:lvl1pPr lvl="0" algn="l">
              <a:lnSpc>
                <a:spcPct val="100000"/>
              </a:lnSpc>
              <a:spcBef>
                <a:spcPts val="1500"/>
              </a:spcBef>
              <a:spcAft>
                <a:spcPts val="0"/>
              </a:spcAft>
              <a:buSzPts val="2400"/>
              <a:buChar char="•"/>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19561" name="Google Shape;19561;p2143"/>
          <p:cNvSpPr txBox="1">
            <a:spLocks noGrp="1"/>
          </p:cNvSpPr>
          <p:nvPr>
            <p:ph type="ftr" idx="11"/>
          </p:nvPr>
        </p:nvSpPr>
        <p:spPr>
          <a:xfrm>
            <a:off x="914400" y="9534526"/>
            <a:ext cx="6172200" cy="547688"/>
          </a:xfrm>
          <a:prstGeom prst="rect">
            <a:avLst/>
          </a:prstGeom>
          <a:noFill/>
          <a:ln>
            <a:noFill/>
          </a:ln>
        </p:spPr>
        <p:txBody>
          <a:bodyPr spcFirstLastPara="1" wrap="square" lIns="0" tIns="0" rIns="0" bIns="0" anchor="ctr" anchorCtr="0">
            <a:noAutofit/>
          </a:bodyPr>
          <a:lstStyle>
            <a:lvl1pPr lvl="0" algn="ctr">
              <a:lnSpc>
                <a:spcPct val="100000"/>
              </a:lnSpc>
              <a:spcBef>
                <a:spcPts val="0"/>
              </a:spcBef>
              <a:spcAft>
                <a:spcPts val="0"/>
              </a:spcAft>
              <a:buClr>
                <a:srgbClr val="919497"/>
              </a:buClr>
              <a:buSzPts val="1400"/>
              <a:buFont typeface="Calibri"/>
              <a:buNone/>
              <a:defRPr>
                <a:solidFill>
                  <a:srgbClr val="919497"/>
                </a:solidFill>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
        <p:nvSpPr>
          <p:cNvPr id="19562" name="Google Shape;19562;p2143"/>
          <p:cNvSpPr txBox="1">
            <a:spLocks noGrp="1"/>
          </p:cNvSpPr>
          <p:nvPr>
            <p:ph type="dt" idx="10"/>
          </p:nvPr>
        </p:nvSpPr>
        <p:spPr>
          <a:xfrm>
            <a:off x="0" y="0"/>
            <a:ext cx="4500000" cy="4500000"/>
          </a:xfrm>
          <a:prstGeom prst="rect">
            <a:avLst/>
          </a:prstGeom>
          <a:noFill/>
          <a:ln>
            <a:noFill/>
          </a:ln>
        </p:spPr>
        <p:txBody>
          <a:bodyPr spcFirstLastPara="1" wrap="square" lIns="0" tIns="0" rIns="0" bIns="0" anchor="t" anchorCtr="0">
            <a:noAutofit/>
          </a:bodyPr>
          <a:lstStyle>
            <a:lvl1pPr marR="0" lvl="0" algn="l" rtl="0">
              <a:lnSpc>
                <a:spcPct val="100000"/>
              </a:lnSpc>
              <a:spcBef>
                <a:spcPts val="0"/>
              </a:spcBef>
              <a:spcAft>
                <a:spcPts val="0"/>
              </a:spcAft>
              <a:buClr>
                <a:srgbClr val="919497"/>
              </a:buClr>
              <a:buSzPts val="1400"/>
              <a:buFont typeface="Calibri"/>
              <a:buNone/>
              <a:defRPr sz="2700" b="0" i="0" u="none" strike="noStrike" cap="none">
                <a:solidFill>
                  <a:srgbClr val="919497"/>
                </a:solidFill>
                <a:latin typeface="Calibri"/>
                <a:ea typeface="Calibri"/>
                <a:cs typeface="Calibri"/>
                <a:sym typeface="Calibri"/>
              </a:defRPr>
            </a:lvl1pPr>
            <a:lvl2pPr marR="0" lvl="1"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9pPr>
          </a:lstStyle>
          <a:p>
            <a:endParaRPr/>
          </a:p>
        </p:txBody>
      </p:sp>
      <p:sp>
        <p:nvSpPr>
          <p:cNvPr id="19563" name="Google Shape;19563;p2143"/>
          <p:cNvSpPr txBox="1">
            <a:spLocks noGrp="1"/>
          </p:cNvSpPr>
          <p:nvPr>
            <p:ph type="sldNum" idx="12"/>
          </p:nvPr>
        </p:nvSpPr>
        <p:spPr>
          <a:xfrm>
            <a:off x="13258800" y="9534526"/>
            <a:ext cx="4114800" cy="547688"/>
          </a:xfrm>
          <a:prstGeom prst="rect">
            <a:avLst/>
          </a:prstGeom>
          <a:noFill/>
          <a:ln>
            <a:noFill/>
          </a:ln>
        </p:spPr>
        <p:txBody>
          <a:bodyPr spcFirstLastPara="1" wrap="square" lIns="0" tIns="0" rIns="0" bIns="0" anchor="ctr" anchorCtr="0">
            <a:noAutofit/>
          </a:bodyPr>
          <a:lstStyle>
            <a:lvl1pPr marL="57150" marR="0" lvl="0"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1pPr>
            <a:lvl2pPr marL="57150" marR="0" lvl="1"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2pPr>
            <a:lvl3pPr marL="57150" marR="0" lvl="2"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3pPr>
            <a:lvl4pPr marL="57150" marR="0" lvl="3"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4pPr>
            <a:lvl5pPr marL="57150" marR="0" lvl="4"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5pPr>
            <a:lvl6pPr marL="57150" marR="0" lvl="5"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6pPr>
            <a:lvl7pPr marL="57150" marR="0" lvl="6"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7pPr>
            <a:lvl8pPr marL="57150" marR="0" lvl="7"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8pPr>
            <a:lvl9pPr marL="57150" marR="0" lvl="8"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9pPr>
          </a:lstStyle>
          <a:p>
            <a:pPr marL="5715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990.xml><?xml version="1.0" encoding="utf-8"?>
<p:sldLayout xmlns:a="http://schemas.openxmlformats.org/drawingml/2006/main" xmlns:r="http://schemas.openxmlformats.org/officeDocument/2006/relationships" xmlns:p="http://schemas.openxmlformats.org/presentationml/2006/main" matchingName="2_Quotation">
  <p:cSld name="5_Quotation">
    <p:spTree>
      <p:nvGrpSpPr>
        <p:cNvPr id="1" name="Shape 19564"/>
        <p:cNvGrpSpPr/>
        <p:nvPr/>
      </p:nvGrpSpPr>
      <p:grpSpPr>
        <a:xfrm>
          <a:off x="0" y="0"/>
          <a:ext cx="0" cy="0"/>
          <a:chOff x="0" y="0"/>
          <a:chExt cx="0" cy="0"/>
        </a:xfrm>
      </p:grpSpPr>
      <p:sp>
        <p:nvSpPr>
          <p:cNvPr id="19565" name="Google Shape;19565;p2144"/>
          <p:cNvSpPr/>
          <p:nvPr/>
        </p:nvSpPr>
        <p:spPr>
          <a:xfrm>
            <a:off x="2141035" y="2081804"/>
            <a:ext cx="15232565" cy="5260404"/>
          </a:xfrm>
          <a:prstGeom prst="rect">
            <a:avLst/>
          </a:prstGeom>
          <a:solidFill>
            <a:schemeClr val="lt2"/>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9566" name="Google Shape;19566;p2144"/>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567" name="Google Shape;19567;p2144"/>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2400"/>
              <a:buNone/>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568" name="Google Shape;19568;p2144"/>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9569" name="Google Shape;19569;p214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570" name="Google Shape;19570;p214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grpSp>
        <p:nvGrpSpPr>
          <p:cNvPr id="19571" name="Google Shape;19571;p2144"/>
          <p:cNvGrpSpPr/>
          <p:nvPr/>
        </p:nvGrpSpPr>
        <p:grpSpPr>
          <a:xfrm>
            <a:off x="10787314" y="2"/>
            <a:ext cx="7500689" cy="2138988"/>
            <a:chOff x="7191542" y="1"/>
            <a:chExt cx="5000459" cy="1425992"/>
          </a:xfrm>
        </p:grpSpPr>
        <p:pic>
          <p:nvPicPr>
            <p:cNvPr id="19572" name="Google Shape;19572;p214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573" name="Google Shape;19573;p2144"/>
            <p:cNvGrpSpPr/>
            <p:nvPr/>
          </p:nvGrpSpPr>
          <p:grpSpPr>
            <a:xfrm>
              <a:off x="7191542" y="1"/>
              <a:ext cx="5000459" cy="1425992"/>
              <a:chOff x="7186272" y="0"/>
              <a:chExt cx="5005729" cy="1427495"/>
            </a:xfrm>
          </p:grpSpPr>
          <p:sp>
            <p:nvSpPr>
              <p:cNvPr id="19574" name="Google Shape;19574;p214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9575" name="Google Shape;19575;p214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pic>
        <p:nvPicPr>
          <p:cNvPr id="19576" name="Google Shape;19576;p2144" descr="Open quotation mark with solid fill"/>
          <p:cNvPicPr preferRelativeResize="0"/>
          <p:nvPr/>
        </p:nvPicPr>
        <p:blipFill rotWithShape="1">
          <a:blip r:embed="rId3">
            <a:alphaModFix/>
          </a:blip>
          <a:srcRect/>
          <a:stretch/>
        </p:blipFill>
        <p:spPr>
          <a:xfrm>
            <a:off x="167268" y="204787"/>
            <a:ext cx="3055143" cy="3055143"/>
          </a:xfrm>
          <a:prstGeom prst="rect">
            <a:avLst/>
          </a:prstGeom>
          <a:noFill/>
          <a:ln>
            <a:noFill/>
          </a:ln>
        </p:spPr>
      </p:pic>
    </p:spTree>
  </p:cSld>
  <p:clrMapOvr>
    <a:masterClrMapping/>
  </p:clrMapOvr>
</p:sldLayout>
</file>

<file path=ppt/slideLayouts/slideLayout1991.xml><?xml version="1.0" encoding="utf-8"?>
<p:sldLayout xmlns:a="http://schemas.openxmlformats.org/drawingml/2006/main" xmlns:r="http://schemas.openxmlformats.org/officeDocument/2006/relationships" xmlns:p="http://schemas.openxmlformats.org/presentationml/2006/main" matchingName="cover_2">
  <p:cSld name="cover_2">
    <p:bg>
      <p:bgPr>
        <a:solidFill>
          <a:schemeClr val="lt1"/>
        </a:solidFill>
        <a:effectLst/>
      </p:bgPr>
    </p:bg>
    <p:spTree>
      <p:nvGrpSpPr>
        <p:cNvPr id="1" name="Shape 19577"/>
        <p:cNvGrpSpPr/>
        <p:nvPr/>
      </p:nvGrpSpPr>
      <p:grpSpPr>
        <a:xfrm>
          <a:off x="0" y="0"/>
          <a:ext cx="0" cy="0"/>
          <a:chOff x="0" y="0"/>
          <a:chExt cx="0" cy="0"/>
        </a:xfrm>
      </p:grpSpPr>
      <p:pic>
        <p:nvPicPr>
          <p:cNvPr id="19578" name="Google Shape;19578;p2145"/>
          <p:cNvPicPr preferRelativeResize="0"/>
          <p:nvPr/>
        </p:nvPicPr>
        <p:blipFill rotWithShape="1">
          <a:blip r:embed="rId2">
            <a:alphaModFix/>
          </a:blip>
          <a:srcRect/>
          <a:stretch/>
        </p:blipFill>
        <p:spPr>
          <a:xfrm>
            <a:off x="9525" y="0"/>
            <a:ext cx="18268950" cy="10287000"/>
          </a:xfrm>
          <a:prstGeom prst="rect">
            <a:avLst/>
          </a:prstGeom>
          <a:noFill/>
          <a:ln>
            <a:noFill/>
          </a:ln>
        </p:spPr>
      </p:pic>
      <p:sp>
        <p:nvSpPr>
          <p:cNvPr id="19579" name="Google Shape;19579;p2145"/>
          <p:cNvSpPr txBox="1">
            <a:spLocks noGrp="1"/>
          </p:cNvSpPr>
          <p:nvPr>
            <p:ph type="title"/>
          </p:nvPr>
        </p:nvSpPr>
        <p:spPr>
          <a:xfrm>
            <a:off x="9840933" y="3037505"/>
            <a:ext cx="8296275" cy="5034650"/>
          </a:xfrm>
          <a:prstGeom prst="rect">
            <a:avLst/>
          </a:prstGeom>
          <a:noFill/>
          <a:ln>
            <a:noFill/>
          </a:ln>
        </p:spPr>
        <p:txBody>
          <a:bodyPr spcFirstLastPara="1" wrap="square" lIns="0" tIns="0" rIns="0" bIns="228600" anchor="b" anchorCtr="0">
            <a:noAutofit/>
          </a:bodyPr>
          <a:lstStyle>
            <a:lvl1pPr lvl="0" algn="l">
              <a:lnSpc>
                <a:spcPct val="100000"/>
              </a:lnSpc>
              <a:spcBef>
                <a:spcPts val="0"/>
              </a:spcBef>
              <a:spcAft>
                <a:spcPts val="0"/>
              </a:spcAft>
              <a:buClr>
                <a:schemeClr val="lt1"/>
              </a:buClr>
              <a:buSzPts val="4000"/>
              <a:buFont typeface="Calibri"/>
              <a:buNone/>
              <a:defRPr sz="6000" b="1">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580" name="Google Shape;19580;p2145"/>
          <p:cNvSpPr txBox="1">
            <a:spLocks noGrp="1"/>
          </p:cNvSpPr>
          <p:nvPr>
            <p:ph type="body" idx="1"/>
          </p:nvPr>
        </p:nvSpPr>
        <p:spPr>
          <a:xfrm>
            <a:off x="9840935" y="8072155"/>
            <a:ext cx="8296275" cy="1213751"/>
          </a:xfrm>
          <a:prstGeom prst="rect">
            <a:avLst/>
          </a:prstGeom>
          <a:noFill/>
          <a:ln>
            <a:noFill/>
          </a:ln>
        </p:spPr>
        <p:txBody>
          <a:bodyPr spcFirstLastPara="1" wrap="square" lIns="0" tIns="91425" rIns="0" bIns="0" anchor="t" anchorCtr="0">
            <a:noAutofit/>
          </a:bodyPr>
          <a:lstStyle>
            <a:lvl1pPr marL="457200" lvl="0" indent="-228600" algn="l">
              <a:lnSpc>
                <a:spcPct val="100000"/>
              </a:lnSpc>
              <a:spcBef>
                <a:spcPts val="0"/>
              </a:spcBef>
              <a:spcAft>
                <a:spcPts val="0"/>
              </a:spcAft>
              <a:buClr>
                <a:schemeClr val="lt1"/>
              </a:buClr>
              <a:buSzPts val="1800"/>
              <a:buFont typeface="Calibri"/>
              <a:buNone/>
              <a:defRPr sz="2700" b="0" i="0">
                <a:solidFill>
                  <a:schemeClr val="lt1"/>
                </a:solidFill>
              </a:defRPr>
            </a:lvl1pPr>
            <a:lvl2pPr marL="914400" lvl="1" indent="-228600" algn="l">
              <a:lnSpc>
                <a:spcPct val="100000"/>
              </a:lnSpc>
              <a:spcBef>
                <a:spcPts val="0"/>
              </a:spcBef>
              <a:spcAft>
                <a:spcPts val="0"/>
              </a:spcAft>
              <a:buSzPts val="1800"/>
              <a:buFont typeface="Calibri"/>
              <a:buNone/>
              <a:defRPr sz="2700" b="0">
                <a:solidFill>
                  <a:schemeClr val="lt1"/>
                </a:solidFill>
              </a:defRPr>
            </a:lvl2pPr>
            <a:lvl3pPr marL="1371600" lvl="2" indent="-228600" algn="l">
              <a:lnSpc>
                <a:spcPct val="116666"/>
              </a:lnSpc>
              <a:spcBef>
                <a:spcPts val="0"/>
              </a:spcBef>
              <a:spcAft>
                <a:spcPts val="0"/>
              </a:spcAft>
              <a:buSzPts val="1800"/>
              <a:buFont typeface="Calibri"/>
              <a:buNone/>
              <a:defRPr sz="2700" b="0">
                <a:solidFill>
                  <a:schemeClr val="lt1"/>
                </a:solidFill>
              </a:defRPr>
            </a:lvl3pPr>
            <a:lvl4pPr marL="1828800" lvl="3" indent="-228600" algn="l">
              <a:lnSpc>
                <a:spcPct val="116666"/>
              </a:lnSpc>
              <a:spcBef>
                <a:spcPts val="0"/>
              </a:spcBef>
              <a:spcAft>
                <a:spcPts val="0"/>
              </a:spcAft>
              <a:buSzPts val="1800"/>
              <a:buFont typeface="Calibri"/>
              <a:buNone/>
              <a:defRPr sz="2700" b="0">
                <a:solidFill>
                  <a:schemeClr val="lt1"/>
                </a:solidFill>
              </a:defRPr>
            </a:lvl4pPr>
            <a:lvl5pPr marL="2286000" lvl="4" indent="-228600" algn="l">
              <a:lnSpc>
                <a:spcPct val="116666"/>
              </a:lnSpc>
              <a:spcBef>
                <a:spcPts val="0"/>
              </a:spcBef>
              <a:spcAft>
                <a:spcPts val="0"/>
              </a:spcAft>
              <a:buSzPts val="1800"/>
              <a:buFont typeface="Calibri"/>
              <a:buNone/>
              <a:defRPr sz="2700" b="0">
                <a:solidFill>
                  <a:schemeClr val="lt1"/>
                </a:solidFill>
              </a:defRPr>
            </a:lvl5pPr>
            <a:lvl6pPr marL="2743200" lvl="5" indent="-228600" algn="l">
              <a:lnSpc>
                <a:spcPct val="116666"/>
              </a:lnSpc>
              <a:spcBef>
                <a:spcPts val="0"/>
              </a:spcBef>
              <a:spcAft>
                <a:spcPts val="0"/>
              </a:spcAft>
              <a:buClr>
                <a:schemeClr val="lt1"/>
              </a:buClr>
              <a:buSzPts val="1800"/>
              <a:buFont typeface="Arial"/>
              <a:buNone/>
              <a:defRPr sz="2700" b="0">
                <a:solidFill>
                  <a:schemeClr val="lt1"/>
                </a:solidFill>
              </a:defRPr>
            </a:lvl6pPr>
            <a:lvl7pPr marL="3200400" lvl="6" indent="-228600" algn="l">
              <a:lnSpc>
                <a:spcPct val="116666"/>
              </a:lnSpc>
              <a:spcBef>
                <a:spcPts val="0"/>
              </a:spcBef>
              <a:spcAft>
                <a:spcPts val="0"/>
              </a:spcAft>
              <a:buClr>
                <a:schemeClr val="lt1"/>
              </a:buClr>
              <a:buSzPts val="1800"/>
              <a:buFont typeface="Arial"/>
              <a:buNone/>
              <a:defRPr sz="2700" b="0">
                <a:solidFill>
                  <a:schemeClr val="lt1"/>
                </a:solidFill>
              </a:defRPr>
            </a:lvl7pPr>
            <a:lvl8pPr marL="3657600" lvl="7" indent="-228600" algn="l">
              <a:lnSpc>
                <a:spcPct val="116666"/>
              </a:lnSpc>
              <a:spcBef>
                <a:spcPts val="0"/>
              </a:spcBef>
              <a:spcAft>
                <a:spcPts val="0"/>
              </a:spcAft>
              <a:buClr>
                <a:schemeClr val="lt1"/>
              </a:buClr>
              <a:buSzPts val="1800"/>
              <a:buFont typeface="Arial"/>
              <a:buNone/>
              <a:defRPr sz="2700" b="0">
                <a:solidFill>
                  <a:schemeClr val="lt1"/>
                </a:solidFill>
              </a:defRPr>
            </a:lvl8pPr>
            <a:lvl9pPr marL="4114800" lvl="8" indent="-228600" algn="l">
              <a:lnSpc>
                <a:spcPct val="116666"/>
              </a:lnSpc>
              <a:spcBef>
                <a:spcPts val="0"/>
              </a:spcBef>
              <a:spcAft>
                <a:spcPts val="0"/>
              </a:spcAft>
              <a:buClr>
                <a:schemeClr val="lt1"/>
              </a:buClr>
              <a:buSzPts val="1800"/>
              <a:buFont typeface="Arial"/>
              <a:buNone/>
              <a:defRPr sz="2700" b="0">
                <a:solidFill>
                  <a:schemeClr val="lt1"/>
                </a:solidFill>
              </a:defRPr>
            </a:lvl9pPr>
          </a:lstStyle>
          <a:p>
            <a:endParaRPr/>
          </a:p>
        </p:txBody>
      </p:sp>
      <p:pic>
        <p:nvPicPr>
          <p:cNvPr id="19581" name="Google Shape;19581;p2145" descr="A picture containing logo&#10;&#10;Description automatically generated"/>
          <p:cNvPicPr preferRelativeResize="0"/>
          <p:nvPr/>
        </p:nvPicPr>
        <p:blipFill rotWithShape="1">
          <a:blip r:embed="rId3">
            <a:alphaModFix/>
          </a:blip>
          <a:srcRect/>
          <a:stretch/>
        </p:blipFill>
        <p:spPr>
          <a:xfrm>
            <a:off x="570910" y="554027"/>
            <a:ext cx="3031070" cy="1386554"/>
          </a:xfrm>
          <a:prstGeom prst="rect">
            <a:avLst/>
          </a:prstGeom>
          <a:noFill/>
          <a:ln>
            <a:noFill/>
          </a:ln>
        </p:spPr>
      </p:pic>
    </p:spTree>
  </p:cSld>
  <p:clrMapOvr>
    <a:masterClrMapping/>
  </p:clrMapOvr>
</p:sldLayout>
</file>

<file path=ppt/slideLayouts/slideLayout1992.xml><?xml version="1.0" encoding="utf-8"?>
<p:sldLayout xmlns:a="http://schemas.openxmlformats.org/drawingml/2006/main" xmlns:r="http://schemas.openxmlformats.org/officeDocument/2006/relationships" xmlns:p="http://schemas.openxmlformats.org/presentationml/2006/main" matchingName="agenda">
  <p:cSld name="agenda">
    <p:bg>
      <p:bgPr>
        <a:solidFill>
          <a:schemeClr val="lt1"/>
        </a:solidFill>
        <a:effectLst/>
      </p:bgPr>
    </p:bg>
    <p:spTree>
      <p:nvGrpSpPr>
        <p:cNvPr id="1" name="Shape 19582"/>
        <p:cNvGrpSpPr/>
        <p:nvPr/>
      </p:nvGrpSpPr>
      <p:grpSpPr>
        <a:xfrm>
          <a:off x="0" y="0"/>
          <a:ext cx="0" cy="0"/>
          <a:chOff x="0" y="0"/>
          <a:chExt cx="0" cy="0"/>
        </a:xfrm>
      </p:grpSpPr>
      <p:pic>
        <p:nvPicPr>
          <p:cNvPr id="19583" name="Google Shape;19583;p2146"/>
          <p:cNvPicPr preferRelativeResize="0"/>
          <p:nvPr/>
        </p:nvPicPr>
        <p:blipFill rotWithShape="1">
          <a:blip r:embed="rId2">
            <a:alphaModFix/>
          </a:blip>
          <a:srcRect/>
          <a:stretch/>
        </p:blipFill>
        <p:spPr>
          <a:xfrm>
            <a:off x="2" y="5358"/>
            <a:ext cx="18287999" cy="10287000"/>
          </a:xfrm>
          <a:prstGeom prst="rect">
            <a:avLst/>
          </a:prstGeom>
          <a:noFill/>
          <a:ln>
            <a:noFill/>
          </a:ln>
        </p:spPr>
      </p:pic>
      <p:sp>
        <p:nvSpPr>
          <p:cNvPr id="19584" name="Google Shape;19584;p2146"/>
          <p:cNvSpPr txBox="1">
            <a:spLocks noGrp="1"/>
          </p:cNvSpPr>
          <p:nvPr>
            <p:ph type="dt" idx="10"/>
          </p:nvPr>
        </p:nvSpPr>
        <p:spPr>
          <a:xfrm>
            <a:off x="9315450" y="9544051"/>
            <a:ext cx="2543175" cy="347882"/>
          </a:xfrm>
          <a:prstGeom prst="rect">
            <a:avLst/>
          </a:prstGeom>
          <a:noFill/>
          <a:ln>
            <a:noFill/>
          </a:ln>
        </p:spPr>
        <p:txBody>
          <a:bodyPr spcFirstLastPara="1" wrap="square" lIns="0" tIns="0" rIns="0" bIns="0" anchor="b" anchorCtr="0">
            <a:noAutofit/>
          </a:bodyPr>
          <a:lstStyle>
            <a:lvl1pPr marR="0" lvl="0"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9pPr>
          </a:lstStyle>
          <a:p>
            <a:endParaRPr/>
          </a:p>
        </p:txBody>
      </p:sp>
      <p:sp>
        <p:nvSpPr>
          <p:cNvPr id="19585" name="Google Shape;19585;p2146"/>
          <p:cNvSpPr txBox="1">
            <a:spLocks noGrp="1"/>
          </p:cNvSpPr>
          <p:nvPr>
            <p:ph type="ftr" idx="11"/>
          </p:nvPr>
        </p:nvSpPr>
        <p:spPr>
          <a:xfrm>
            <a:off x="1159572" y="9547175"/>
            <a:ext cx="7803453" cy="347882"/>
          </a:xfrm>
          <a:prstGeom prst="rect">
            <a:avLst/>
          </a:prstGeom>
          <a:noFill/>
          <a:ln>
            <a:noFill/>
          </a:ln>
        </p:spPr>
        <p:txBody>
          <a:bodyPr spcFirstLastPara="1" wrap="square" lIns="155425" tIns="0" rIns="0" bIns="0" anchor="b" anchorCtr="0">
            <a:noAutofit/>
          </a:bodyPr>
          <a:lstStyle>
            <a:lvl1pPr lvl="0" algn="l">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
        <p:nvSpPr>
          <p:cNvPr id="19586" name="Google Shape;19586;p2146"/>
          <p:cNvSpPr txBox="1">
            <a:spLocks noGrp="1"/>
          </p:cNvSpPr>
          <p:nvPr>
            <p:ph type="sldNum" idx="12"/>
          </p:nvPr>
        </p:nvSpPr>
        <p:spPr>
          <a:xfrm>
            <a:off x="685798" y="9544052"/>
            <a:ext cx="473774" cy="347882"/>
          </a:xfrm>
          <a:prstGeom prst="rect">
            <a:avLst/>
          </a:prstGeom>
          <a:noFill/>
          <a:ln>
            <a:noFill/>
          </a:ln>
        </p:spPr>
        <p:txBody>
          <a:bodyPr spcFirstLastPara="1" wrap="square" lIns="0" tIns="0" rIns="0" bIns="0" anchor="b" anchorCtr="0">
            <a:noAutofit/>
          </a:bodyPr>
          <a:lstStyle>
            <a:lvl1pPr marL="0" marR="0" lvl="0" indent="0" algn="l">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1pPr>
            <a:lvl2pPr marL="0" marR="0" lvl="1" indent="0" algn="l">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2pPr>
            <a:lvl3pPr marL="0" marR="0" lvl="2" indent="0" algn="l">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3pPr>
            <a:lvl4pPr marL="0" marR="0" lvl="3" indent="0" algn="l">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4pPr>
            <a:lvl5pPr marL="0" marR="0" lvl="4" indent="0" algn="l">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5pPr>
            <a:lvl6pPr marL="0" marR="0" lvl="5" indent="0" algn="l">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6pPr>
            <a:lvl7pPr marL="0" marR="0" lvl="6" indent="0" algn="l">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7pPr>
            <a:lvl8pPr marL="0" marR="0" lvl="7" indent="0" algn="l">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8pPr>
            <a:lvl9pPr marL="0" marR="0" lvl="8" indent="0" algn="l">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9pPr>
          </a:lstStyle>
          <a:p>
            <a:pPr marL="0" lvl="0" indent="0" algn="l" rtl="0">
              <a:spcBef>
                <a:spcPts val="0"/>
              </a:spcBef>
              <a:spcAft>
                <a:spcPts val="0"/>
              </a:spcAft>
              <a:buNone/>
            </a:pPr>
            <a:fld id="{00000000-1234-1234-1234-123412341234}" type="slidenum">
              <a:rPr lang="en-US"/>
              <a:t>‹#›</a:t>
            </a:fld>
            <a:endParaRPr/>
          </a:p>
        </p:txBody>
      </p:sp>
      <p:sp>
        <p:nvSpPr>
          <p:cNvPr id="19587" name="Google Shape;19587;p2146"/>
          <p:cNvSpPr txBox="1">
            <a:spLocks noGrp="1"/>
          </p:cNvSpPr>
          <p:nvPr>
            <p:ph type="body" idx="1"/>
          </p:nvPr>
        </p:nvSpPr>
        <p:spPr>
          <a:xfrm>
            <a:off x="6457951" y="2671763"/>
            <a:ext cx="9234488" cy="6248400"/>
          </a:xfrm>
          <a:prstGeom prst="rect">
            <a:avLst/>
          </a:prstGeom>
          <a:noFill/>
          <a:ln>
            <a:noFill/>
          </a:ln>
        </p:spPr>
        <p:txBody>
          <a:bodyPr spcFirstLastPara="1" wrap="square" lIns="0" tIns="685800" rIns="0" bIns="0" anchor="t" anchorCtr="0">
            <a:noAutofit/>
          </a:bodyPr>
          <a:lstStyle>
            <a:lvl1pPr marL="457200" lvl="0" indent="-355600" algn="l">
              <a:lnSpc>
                <a:spcPct val="104999"/>
              </a:lnSpc>
              <a:spcBef>
                <a:spcPts val="0"/>
              </a:spcBef>
              <a:spcAft>
                <a:spcPts val="0"/>
              </a:spcAft>
              <a:buClr>
                <a:schemeClr val="accent1"/>
              </a:buClr>
              <a:buSzPts val="2000"/>
              <a:buFont typeface="Calibri"/>
              <a:buAutoNum type="arabicPeriod"/>
              <a:defRPr sz="3000" b="0">
                <a:solidFill>
                  <a:schemeClr val="accent1"/>
                </a:solidFill>
              </a:defRPr>
            </a:lvl1pPr>
            <a:lvl2pPr marL="914400" lvl="1" indent="-355600" algn="l">
              <a:lnSpc>
                <a:spcPct val="104999"/>
              </a:lnSpc>
              <a:spcBef>
                <a:spcPts val="2400"/>
              </a:spcBef>
              <a:spcAft>
                <a:spcPts val="0"/>
              </a:spcAft>
              <a:buClr>
                <a:schemeClr val="accent1"/>
              </a:buClr>
              <a:buSzPts val="2000"/>
              <a:buFont typeface="Calibri"/>
              <a:buAutoNum type="arabicPeriod"/>
              <a:defRPr sz="3000" b="0">
                <a:solidFill>
                  <a:schemeClr val="accent1"/>
                </a:solidFill>
              </a:defRPr>
            </a:lvl2pPr>
            <a:lvl3pPr marL="1371600" lvl="2" indent="-342900" algn="l">
              <a:lnSpc>
                <a:spcPct val="116666"/>
              </a:lnSpc>
              <a:spcBef>
                <a:spcPts val="2400"/>
              </a:spcBef>
              <a:spcAft>
                <a:spcPts val="0"/>
              </a:spcAft>
              <a:buClr>
                <a:schemeClr val="accent1"/>
              </a:buClr>
              <a:buSzPts val="1800"/>
              <a:buFont typeface="Calibri"/>
              <a:buAutoNum type="arabicPeriod"/>
              <a:defRPr sz="2700" b="0">
                <a:solidFill>
                  <a:schemeClr val="accent1"/>
                </a:solidFill>
              </a:defRPr>
            </a:lvl3pPr>
            <a:lvl4pPr marL="1828800" lvl="3" indent="-342900" algn="l">
              <a:lnSpc>
                <a:spcPct val="116666"/>
              </a:lnSpc>
              <a:spcBef>
                <a:spcPts val="2400"/>
              </a:spcBef>
              <a:spcAft>
                <a:spcPts val="0"/>
              </a:spcAft>
              <a:buClr>
                <a:schemeClr val="accent1"/>
              </a:buClr>
              <a:buSzPts val="1800"/>
              <a:buFont typeface="Calibri"/>
              <a:buAutoNum type="arabicPeriod"/>
              <a:defRPr sz="2700" b="0">
                <a:solidFill>
                  <a:schemeClr val="accent1"/>
                </a:solidFill>
              </a:defRPr>
            </a:lvl4pPr>
            <a:lvl5pPr marL="2286000" lvl="4" indent="-342900" algn="l">
              <a:lnSpc>
                <a:spcPct val="116666"/>
              </a:lnSpc>
              <a:spcBef>
                <a:spcPts val="2400"/>
              </a:spcBef>
              <a:spcAft>
                <a:spcPts val="0"/>
              </a:spcAft>
              <a:buClr>
                <a:schemeClr val="accent1"/>
              </a:buClr>
              <a:buSzPts val="1800"/>
              <a:buFont typeface="Calibri"/>
              <a:buAutoNum type="arabicPeriod"/>
              <a:defRPr sz="2700" b="0">
                <a:solidFill>
                  <a:schemeClr val="accent1"/>
                </a:solidFill>
              </a:defRPr>
            </a:lvl5pPr>
            <a:lvl6pPr marL="2743200" lvl="5" indent="-342900" algn="l">
              <a:lnSpc>
                <a:spcPct val="116666"/>
              </a:lnSpc>
              <a:spcBef>
                <a:spcPts val="2400"/>
              </a:spcBef>
              <a:spcAft>
                <a:spcPts val="0"/>
              </a:spcAft>
              <a:buClr>
                <a:schemeClr val="accent1"/>
              </a:buClr>
              <a:buSzPts val="1800"/>
              <a:buFont typeface="Calibri"/>
              <a:buAutoNum type="arabicPeriod"/>
              <a:defRPr sz="2700" b="0">
                <a:solidFill>
                  <a:schemeClr val="accent1"/>
                </a:solidFill>
              </a:defRPr>
            </a:lvl6pPr>
            <a:lvl7pPr marL="3200400" lvl="6" indent="-342900" algn="l">
              <a:lnSpc>
                <a:spcPct val="116666"/>
              </a:lnSpc>
              <a:spcBef>
                <a:spcPts val="2400"/>
              </a:spcBef>
              <a:spcAft>
                <a:spcPts val="0"/>
              </a:spcAft>
              <a:buClr>
                <a:schemeClr val="accent1"/>
              </a:buClr>
              <a:buSzPts val="1800"/>
              <a:buFont typeface="Calibri"/>
              <a:buAutoNum type="arabicPeriod"/>
              <a:defRPr sz="2700" b="0">
                <a:solidFill>
                  <a:schemeClr val="accent1"/>
                </a:solidFill>
              </a:defRPr>
            </a:lvl7pPr>
            <a:lvl8pPr marL="3657600" lvl="7" indent="-342900" algn="l">
              <a:lnSpc>
                <a:spcPct val="116666"/>
              </a:lnSpc>
              <a:spcBef>
                <a:spcPts val="2400"/>
              </a:spcBef>
              <a:spcAft>
                <a:spcPts val="0"/>
              </a:spcAft>
              <a:buClr>
                <a:schemeClr val="accent1"/>
              </a:buClr>
              <a:buSzPts val="1800"/>
              <a:buFont typeface="Calibri"/>
              <a:buAutoNum type="arabicPeriod"/>
              <a:defRPr sz="2700" b="0">
                <a:solidFill>
                  <a:schemeClr val="accent1"/>
                </a:solidFill>
              </a:defRPr>
            </a:lvl8pPr>
            <a:lvl9pPr marL="4114800" lvl="8" indent="-342900" algn="l">
              <a:lnSpc>
                <a:spcPct val="116666"/>
              </a:lnSpc>
              <a:spcBef>
                <a:spcPts val="2400"/>
              </a:spcBef>
              <a:spcAft>
                <a:spcPts val="2400"/>
              </a:spcAft>
              <a:buClr>
                <a:schemeClr val="accent1"/>
              </a:buClr>
              <a:buSzPts val="1800"/>
              <a:buFont typeface="Calibri"/>
              <a:buAutoNum type="arabicPeriod"/>
              <a:defRPr sz="2700" b="0">
                <a:solidFill>
                  <a:schemeClr val="accent1"/>
                </a:solidFill>
              </a:defRPr>
            </a:lvl9pPr>
          </a:lstStyle>
          <a:p>
            <a:endParaRPr/>
          </a:p>
        </p:txBody>
      </p:sp>
      <p:sp>
        <p:nvSpPr>
          <p:cNvPr id="19588" name="Google Shape;19588;p2146"/>
          <p:cNvSpPr txBox="1"/>
          <p:nvPr/>
        </p:nvSpPr>
        <p:spPr>
          <a:xfrm>
            <a:off x="2605088" y="-2674"/>
            <a:ext cx="3505200" cy="2671760"/>
          </a:xfrm>
          <a:prstGeom prst="rect">
            <a:avLst/>
          </a:prstGeom>
          <a:noFill/>
          <a:ln>
            <a:noFill/>
          </a:ln>
        </p:spPr>
        <p:txBody>
          <a:bodyPr spcFirstLastPara="1" wrap="square" lIns="0" tIns="0" rIns="0" bIns="192000" anchor="b" anchorCtr="0">
            <a:noAutofit/>
          </a:bodyPr>
          <a:lstStyle/>
          <a:p>
            <a:pPr marL="0" marR="0" lvl="0" indent="0" algn="l" rtl="0">
              <a:lnSpc>
                <a:spcPct val="77272"/>
              </a:lnSpc>
              <a:spcBef>
                <a:spcPts val="0"/>
              </a:spcBef>
              <a:spcAft>
                <a:spcPts val="0"/>
              </a:spcAft>
              <a:buClr>
                <a:schemeClr val="lt1"/>
              </a:buClr>
              <a:buSzPts val="4400"/>
              <a:buFont typeface="Calibri"/>
              <a:buNone/>
            </a:pPr>
            <a:r>
              <a:rPr lang="en-US" sz="6600" b="1" i="0" u="none" strike="noStrike" cap="none">
                <a:solidFill>
                  <a:schemeClr val="lt1"/>
                </a:solidFill>
                <a:latin typeface="Calibri"/>
                <a:ea typeface="Calibri"/>
                <a:cs typeface="Calibri"/>
                <a:sym typeface="Calibri"/>
              </a:rPr>
              <a:t>Agenda</a:t>
            </a:r>
            <a:endParaRPr sz="2700" b="0" i="0" u="none" strike="noStrike" cap="none">
              <a:solidFill>
                <a:schemeClr val="dk1"/>
              </a:solidFill>
              <a:latin typeface="Calibri"/>
              <a:ea typeface="Calibri"/>
              <a:cs typeface="Calibri"/>
              <a:sym typeface="Calibri"/>
            </a:endParaRPr>
          </a:p>
        </p:txBody>
      </p:sp>
      <p:pic>
        <p:nvPicPr>
          <p:cNvPr id="19589" name="Google Shape;19589;p2146"/>
          <p:cNvPicPr preferRelativeResize="0"/>
          <p:nvPr/>
        </p:nvPicPr>
        <p:blipFill rotWithShape="1">
          <a:blip r:embed="rId3">
            <a:alphaModFix/>
          </a:blip>
          <a:srcRect/>
          <a:stretch/>
        </p:blipFill>
        <p:spPr>
          <a:xfrm>
            <a:off x="14715668" y="9537971"/>
            <a:ext cx="3024776" cy="353963"/>
          </a:xfrm>
          <a:prstGeom prst="rect">
            <a:avLst/>
          </a:prstGeom>
          <a:noFill/>
          <a:ln>
            <a:noFill/>
          </a:ln>
        </p:spPr>
      </p:pic>
    </p:spTree>
  </p:cSld>
  <p:clrMapOvr>
    <a:masterClrMapping/>
  </p:clrMapOvr>
</p:sldLayout>
</file>

<file path=ppt/slideLayouts/slideLayout1993.xml><?xml version="1.0" encoding="utf-8"?>
<p:sldLayout xmlns:a="http://schemas.openxmlformats.org/drawingml/2006/main" xmlns:r="http://schemas.openxmlformats.org/officeDocument/2006/relationships" xmlns:p="http://schemas.openxmlformats.org/presentationml/2006/main" matchingName="2_divider_1">
  <p:cSld name="2_divider_1">
    <p:spTree>
      <p:nvGrpSpPr>
        <p:cNvPr id="1" name="Shape 19590"/>
        <p:cNvGrpSpPr/>
        <p:nvPr/>
      </p:nvGrpSpPr>
      <p:grpSpPr>
        <a:xfrm>
          <a:off x="0" y="0"/>
          <a:ext cx="0" cy="0"/>
          <a:chOff x="0" y="0"/>
          <a:chExt cx="0" cy="0"/>
        </a:xfrm>
      </p:grpSpPr>
      <p:pic>
        <p:nvPicPr>
          <p:cNvPr id="19591" name="Google Shape;19591;p2147"/>
          <p:cNvPicPr preferRelativeResize="0"/>
          <p:nvPr/>
        </p:nvPicPr>
        <p:blipFill rotWithShape="1">
          <a:blip r:embed="rId2">
            <a:alphaModFix/>
          </a:blip>
          <a:srcRect/>
          <a:stretch/>
        </p:blipFill>
        <p:spPr>
          <a:xfrm>
            <a:off x="0" y="0"/>
            <a:ext cx="18288000" cy="10287000"/>
          </a:xfrm>
          <a:prstGeom prst="rect">
            <a:avLst/>
          </a:prstGeom>
          <a:noFill/>
          <a:ln>
            <a:noFill/>
          </a:ln>
        </p:spPr>
      </p:pic>
      <p:sp>
        <p:nvSpPr>
          <p:cNvPr id="19592" name="Google Shape;19592;p2147"/>
          <p:cNvSpPr txBox="1">
            <a:spLocks noGrp="1"/>
          </p:cNvSpPr>
          <p:nvPr>
            <p:ph type="title"/>
          </p:nvPr>
        </p:nvSpPr>
        <p:spPr>
          <a:xfrm>
            <a:off x="685799" y="2671764"/>
            <a:ext cx="11172827" cy="6248400"/>
          </a:xfrm>
          <a:prstGeom prst="rect">
            <a:avLst/>
          </a:prstGeom>
          <a:noFill/>
          <a:ln>
            <a:noFill/>
          </a:ln>
        </p:spPr>
        <p:txBody>
          <a:bodyPr spcFirstLastPara="1" wrap="square" lIns="0" tIns="1234425" rIns="0" bIns="0" anchor="t" anchorCtr="0">
            <a:noAutofit/>
          </a:bodyPr>
          <a:lstStyle>
            <a:lvl1pPr lvl="0" algn="l">
              <a:lnSpc>
                <a:spcPct val="100000"/>
              </a:lnSpc>
              <a:spcBef>
                <a:spcPts val="0"/>
              </a:spcBef>
              <a:spcAft>
                <a:spcPts val="0"/>
              </a:spcAft>
              <a:buClr>
                <a:schemeClr val="accent1"/>
              </a:buClr>
              <a:buSzPts val="4000"/>
              <a:buFont typeface="Calibri"/>
              <a:buNone/>
              <a:defRPr sz="6000" b="1">
                <a:solidFill>
                  <a:schemeClr val="accen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593" name="Google Shape;19593;p2147"/>
          <p:cNvSpPr txBox="1">
            <a:spLocks noGrp="1"/>
          </p:cNvSpPr>
          <p:nvPr>
            <p:ph type="dt" idx="10"/>
          </p:nvPr>
        </p:nvSpPr>
        <p:spPr>
          <a:xfrm>
            <a:off x="9315450" y="9544051"/>
            <a:ext cx="2543175" cy="347882"/>
          </a:xfrm>
          <a:prstGeom prst="rect">
            <a:avLst/>
          </a:prstGeom>
          <a:noFill/>
          <a:ln>
            <a:noFill/>
          </a:ln>
        </p:spPr>
        <p:txBody>
          <a:bodyPr spcFirstLastPara="1" wrap="square" lIns="0" tIns="0" rIns="0" bIns="0" anchor="b" anchorCtr="0">
            <a:noAutofit/>
          </a:bodyPr>
          <a:lstStyle>
            <a:lvl1pPr marR="0" lvl="0" algn="l" rtl="0">
              <a:lnSpc>
                <a:spcPct val="100000"/>
              </a:lnSpc>
              <a:spcBef>
                <a:spcPts val="0"/>
              </a:spcBef>
              <a:spcAft>
                <a:spcPts val="0"/>
              </a:spcAft>
              <a:buClr>
                <a:schemeClr val="dk2"/>
              </a:buClr>
              <a:buSzPts val="1400"/>
              <a:buFont typeface="Calibri"/>
              <a:buNone/>
              <a:defRPr sz="2700" b="0" i="0" u="none" strike="noStrike" cap="none">
                <a:solidFill>
                  <a:schemeClr val="dk2"/>
                </a:solidFill>
                <a:latin typeface="Calibri"/>
                <a:ea typeface="Calibri"/>
                <a:cs typeface="Calibri"/>
                <a:sym typeface="Calibri"/>
              </a:defRPr>
            </a:lvl1pPr>
            <a:lvl2pPr marR="0" lvl="1" algn="l" rtl="0">
              <a:lnSpc>
                <a:spcPct val="100000"/>
              </a:lnSpc>
              <a:spcBef>
                <a:spcPts val="0"/>
              </a:spcBef>
              <a:spcAft>
                <a:spcPts val="0"/>
              </a:spcAft>
              <a:buClr>
                <a:schemeClr val="lt1"/>
              </a:buClr>
              <a:buSzPts val="1400"/>
              <a:buFont typeface="Calibri"/>
              <a:buNone/>
              <a:defRPr sz="2700" b="0" i="0" u="none" strike="noStrike" cap="none">
                <a:solidFill>
                  <a:schemeClr val="lt1"/>
                </a:solidFill>
                <a:latin typeface="Calibri"/>
                <a:ea typeface="Calibri"/>
                <a:cs typeface="Calibri"/>
                <a:sym typeface="Calibri"/>
              </a:defRPr>
            </a:lvl2pPr>
            <a:lvl3pPr marR="0" lvl="2" algn="l" rtl="0">
              <a:lnSpc>
                <a:spcPct val="100000"/>
              </a:lnSpc>
              <a:spcBef>
                <a:spcPts val="0"/>
              </a:spcBef>
              <a:spcAft>
                <a:spcPts val="0"/>
              </a:spcAft>
              <a:buClr>
                <a:schemeClr val="lt1"/>
              </a:buClr>
              <a:buSzPts val="1400"/>
              <a:buFont typeface="Calibri"/>
              <a:buNone/>
              <a:defRPr sz="2700" b="0" i="0" u="none" strike="noStrike" cap="none">
                <a:solidFill>
                  <a:schemeClr val="lt1"/>
                </a:solidFill>
                <a:latin typeface="Calibri"/>
                <a:ea typeface="Calibri"/>
                <a:cs typeface="Calibri"/>
                <a:sym typeface="Calibri"/>
              </a:defRPr>
            </a:lvl3pPr>
            <a:lvl4pPr marR="0" lvl="3" algn="l" rtl="0">
              <a:lnSpc>
                <a:spcPct val="100000"/>
              </a:lnSpc>
              <a:spcBef>
                <a:spcPts val="0"/>
              </a:spcBef>
              <a:spcAft>
                <a:spcPts val="0"/>
              </a:spcAft>
              <a:buClr>
                <a:schemeClr val="lt1"/>
              </a:buClr>
              <a:buSzPts val="1400"/>
              <a:buFont typeface="Calibri"/>
              <a:buNone/>
              <a:defRPr sz="2700" b="0" i="0" u="none" strike="noStrike" cap="none">
                <a:solidFill>
                  <a:schemeClr val="lt1"/>
                </a:solidFill>
                <a:latin typeface="Calibri"/>
                <a:ea typeface="Calibri"/>
                <a:cs typeface="Calibri"/>
                <a:sym typeface="Calibri"/>
              </a:defRPr>
            </a:lvl4pPr>
            <a:lvl5pPr marR="0" lvl="4" algn="l" rtl="0">
              <a:lnSpc>
                <a:spcPct val="100000"/>
              </a:lnSpc>
              <a:spcBef>
                <a:spcPts val="0"/>
              </a:spcBef>
              <a:spcAft>
                <a:spcPts val="0"/>
              </a:spcAft>
              <a:buClr>
                <a:schemeClr val="lt1"/>
              </a:buClr>
              <a:buSzPts val="1400"/>
              <a:buFont typeface="Calibri"/>
              <a:buNone/>
              <a:defRPr sz="2700" b="0" i="0" u="none" strike="noStrike" cap="none">
                <a:solidFill>
                  <a:schemeClr val="lt1"/>
                </a:solidFill>
                <a:latin typeface="Calibri"/>
                <a:ea typeface="Calibri"/>
                <a:cs typeface="Calibri"/>
                <a:sym typeface="Calibri"/>
              </a:defRPr>
            </a:lvl5pPr>
            <a:lvl6pPr marR="0" lvl="5" algn="l" rtl="0">
              <a:lnSpc>
                <a:spcPct val="100000"/>
              </a:lnSpc>
              <a:spcBef>
                <a:spcPts val="0"/>
              </a:spcBef>
              <a:spcAft>
                <a:spcPts val="0"/>
              </a:spcAft>
              <a:buClr>
                <a:schemeClr val="lt1"/>
              </a:buClr>
              <a:buSzPts val="1400"/>
              <a:buFont typeface="Calibri"/>
              <a:buNone/>
              <a:defRPr sz="2700" b="0" i="0" u="none" strike="noStrike" cap="none">
                <a:solidFill>
                  <a:schemeClr val="lt1"/>
                </a:solidFill>
                <a:latin typeface="Calibri"/>
                <a:ea typeface="Calibri"/>
                <a:cs typeface="Calibri"/>
                <a:sym typeface="Calibri"/>
              </a:defRPr>
            </a:lvl6pPr>
            <a:lvl7pPr marR="0" lvl="6" algn="l" rtl="0">
              <a:lnSpc>
                <a:spcPct val="100000"/>
              </a:lnSpc>
              <a:spcBef>
                <a:spcPts val="0"/>
              </a:spcBef>
              <a:spcAft>
                <a:spcPts val="0"/>
              </a:spcAft>
              <a:buClr>
                <a:schemeClr val="lt1"/>
              </a:buClr>
              <a:buSzPts val="1400"/>
              <a:buFont typeface="Calibri"/>
              <a:buNone/>
              <a:defRPr sz="2700" b="0" i="0" u="none" strike="noStrike" cap="none">
                <a:solidFill>
                  <a:schemeClr val="lt1"/>
                </a:solidFill>
                <a:latin typeface="Calibri"/>
                <a:ea typeface="Calibri"/>
                <a:cs typeface="Calibri"/>
                <a:sym typeface="Calibri"/>
              </a:defRPr>
            </a:lvl7pPr>
            <a:lvl8pPr marR="0" lvl="7" algn="l" rtl="0">
              <a:lnSpc>
                <a:spcPct val="100000"/>
              </a:lnSpc>
              <a:spcBef>
                <a:spcPts val="0"/>
              </a:spcBef>
              <a:spcAft>
                <a:spcPts val="0"/>
              </a:spcAft>
              <a:buClr>
                <a:schemeClr val="lt1"/>
              </a:buClr>
              <a:buSzPts val="1400"/>
              <a:buFont typeface="Calibri"/>
              <a:buNone/>
              <a:defRPr sz="2700" b="0" i="0" u="none" strike="noStrike" cap="none">
                <a:solidFill>
                  <a:schemeClr val="lt1"/>
                </a:solidFill>
                <a:latin typeface="Calibri"/>
                <a:ea typeface="Calibri"/>
                <a:cs typeface="Calibri"/>
                <a:sym typeface="Calibri"/>
              </a:defRPr>
            </a:lvl8pPr>
            <a:lvl9pPr marR="0" lvl="8" algn="l" rtl="0">
              <a:lnSpc>
                <a:spcPct val="100000"/>
              </a:lnSpc>
              <a:spcBef>
                <a:spcPts val="0"/>
              </a:spcBef>
              <a:spcAft>
                <a:spcPts val="0"/>
              </a:spcAft>
              <a:buClr>
                <a:schemeClr val="lt1"/>
              </a:buClr>
              <a:buSzPts val="1400"/>
              <a:buFont typeface="Calibri"/>
              <a:buNone/>
              <a:defRPr sz="2700" b="0" i="0" u="none" strike="noStrike" cap="none">
                <a:solidFill>
                  <a:schemeClr val="lt1"/>
                </a:solidFill>
                <a:latin typeface="Calibri"/>
                <a:ea typeface="Calibri"/>
                <a:cs typeface="Calibri"/>
                <a:sym typeface="Calibri"/>
              </a:defRPr>
            </a:lvl9pPr>
          </a:lstStyle>
          <a:p>
            <a:endParaRPr/>
          </a:p>
        </p:txBody>
      </p:sp>
      <p:sp>
        <p:nvSpPr>
          <p:cNvPr id="19594" name="Google Shape;19594;p2147"/>
          <p:cNvSpPr txBox="1">
            <a:spLocks noGrp="1"/>
          </p:cNvSpPr>
          <p:nvPr>
            <p:ph type="ftr" idx="11"/>
          </p:nvPr>
        </p:nvSpPr>
        <p:spPr>
          <a:xfrm>
            <a:off x="1159572" y="9547175"/>
            <a:ext cx="7803453" cy="347882"/>
          </a:xfrm>
          <a:prstGeom prst="rect">
            <a:avLst/>
          </a:prstGeom>
          <a:noFill/>
          <a:ln>
            <a:noFill/>
          </a:ln>
        </p:spPr>
        <p:txBody>
          <a:bodyPr spcFirstLastPara="1" wrap="square" lIns="155425" tIns="0" rIns="0" bIns="0" anchor="b" anchorCtr="0">
            <a:noAutofit/>
          </a:bodyPr>
          <a:lstStyle>
            <a:lvl1pPr lvl="0" algn="l">
              <a:lnSpc>
                <a:spcPct val="100000"/>
              </a:lnSpc>
              <a:spcBef>
                <a:spcPts val="0"/>
              </a:spcBef>
              <a:spcAft>
                <a:spcPts val="0"/>
              </a:spcAft>
              <a:buClr>
                <a:schemeClr val="dk2"/>
              </a:buClr>
              <a:buSzPts val="1400"/>
              <a:buFont typeface="Calibri"/>
              <a:buNone/>
              <a:defRPr>
                <a:solidFill>
                  <a:schemeClr val="dk2"/>
                </a:solidFill>
              </a:defRPr>
            </a:lvl1pPr>
            <a:lvl2pPr lvl="1" algn="l">
              <a:lnSpc>
                <a:spcPct val="100000"/>
              </a:lnSpc>
              <a:spcBef>
                <a:spcPts val="0"/>
              </a:spcBef>
              <a:spcAft>
                <a:spcPts val="0"/>
              </a:spcAft>
              <a:buClr>
                <a:schemeClr val="lt1"/>
              </a:buClr>
              <a:buSzPts val="1400"/>
              <a:buFont typeface="Calibri"/>
              <a:buNone/>
              <a:defRPr>
                <a:solidFill>
                  <a:schemeClr val="lt1"/>
                </a:solidFill>
              </a:defRPr>
            </a:lvl2pPr>
            <a:lvl3pPr lvl="2" algn="l">
              <a:lnSpc>
                <a:spcPct val="100000"/>
              </a:lnSpc>
              <a:spcBef>
                <a:spcPts val="0"/>
              </a:spcBef>
              <a:spcAft>
                <a:spcPts val="0"/>
              </a:spcAft>
              <a:buClr>
                <a:schemeClr val="lt1"/>
              </a:buClr>
              <a:buSzPts val="1400"/>
              <a:buFont typeface="Calibri"/>
              <a:buNone/>
              <a:defRPr>
                <a:solidFill>
                  <a:schemeClr val="lt1"/>
                </a:solidFill>
              </a:defRPr>
            </a:lvl3pPr>
            <a:lvl4pPr lvl="3" algn="l">
              <a:lnSpc>
                <a:spcPct val="100000"/>
              </a:lnSpc>
              <a:spcBef>
                <a:spcPts val="0"/>
              </a:spcBef>
              <a:spcAft>
                <a:spcPts val="0"/>
              </a:spcAft>
              <a:buClr>
                <a:schemeClr val="lt1"/>
              </a:buClr>
              <a:buSzPts val="1400"/>
              <a:buFont typeface="Calibri"/>
              <a:buNone/>
              <a:defRPr>
                <a:solidFill>
                  <a:schemeClr val="lt1"/>
                </a:solidFill>
              </a:defRPr>
            </a:lvl4pPr>
            <a:lvl5pPr lvl="4" algn="l">
              <a:lnSpc>
                <a:spcPct val="100000"/>
              </a:lnSpc>
              <a:spcBef>
                <a:spcPts val="0"/>
              </a:spcBef>
              <a:spcAft>
                <a:spcPts val="0"/>
              </a:spcAft>
              <a:buClr>
                <a:schemeClr val="lt1"/>
              </a:buClr>
              <a:buSzPts val="1400"/>
              <a:buFont typeface="Calibri"/>
              <a:buNone/>
              <a:defRPr>
                <a:solidFill>
                  <a:schemeClr val="lt1"/>
                </a:solidFill>
              </a:defRPr>
            </a:lvl5pPr>
            <a:lvl6pPr lvl="5" algn="l">
              <a:lnSpc>
                <a:spcPct val="100000"/>
              </a:lnSpc>
              <a:spcBef>
                <a:spcPts val="0"/>
              </a:spcBef>
              <a:spcAft>
                <a:spcPts val="0"/>
              </a:spcAft>
              <a:buClr>
                <a:schemeClr val="lt1"/>
              </a:buClr>
              <a:buSzPts val="1400"/>
              <a:buFont typeface="Calibri"/>
              <a:buNone/>
              <a:defRPr>
                <a:solidFill>
                  <a:schemeClr val="lt1"/>
                </a:solidFill>
              </a:defRPr>
            </a:lvl6pPr>
            <a:lvl7pPr lvl="6" algn="l">
              <a:lnSpc>
                <a:spcPct val="100000"/>
              </a:lnSpc>
              <a:spcBef>
                <a:spcPts val="0"/>
              </a:spcBef>
              <a:spcAft>
                <a:spcPts val="0"/>
              </a:spcAft>
              <a:buClr>
                <a:schemeClr val="lt1"/>
              </a:buClr>
              <a:buSzPts val="1400"/>
              <a:buFont typeface="Calibri"/>
              <a:buNone/>
              <a:defRPr>
                <a:solidFill>
                  <a:schemeClr val="lt1"/>
                </a:solidFill>
              </a:defRPr>
            </a:lvl7pPr>
            <a:lvl8pPr lvl="7" algn="l">
              <a:lnSpc>
                <a:spcPct val="100000"/>
              </a:lnSpc>
              <a:spcBef>
                <a:spcPts val="0"/>
              </a:spcBef>
              <a:spcAft>
                <a:spcPts val="0"/>
              </a:spcAft>
              <a:buClr>
                <a:schemeClr val="lt1"/>
              </a:buClr>
              <a:buSzPts val="1400"/>
              <a:buFont typeface="Calibri"/>
              <a:buNone/>
              <a:defRPr>
                <a:solidFill>
                  <a:schemeClr val="lt1"/>
                </a:solidFill>
              </a:defRPr>
            </a:lvl8pPr>
            <a:lvl9pPr lvl="8" algn="l">
              <a:lnSpc>
                <a:spcPct val="100000"/>
              </a:lnSpc>
              <a:spcBef>
                <a:spcPts val="0"/>
              </a:spcBef>
              <a:spcAft>
                <a:spcPts val="0"/>
              </a:spcAft>
              <a:buClr>
                <a:schemeClr val="lt1"/>
              </a:buClr>
              <a:buSzPts val="1400"/>
              <a:buFont typeface="Calibri"/>
              <a:buNone/>
              <a:defRPr>
                <a:solidFill>
                  <a:schemeClr val="lt1"/>
                </a:solidFill>
              </a:defRPr>
            </a:lvl9pPr>
          </a:lstStyle>
          <a:p>
            <a:endParaRPr/>
          </a:p>
        </p:txBody>
      </p:sp>
      <p:sp>
        <p:nvSpPr>
          <p:cNvPr id="19595" name="Google Shape;19595;p2147"/>
          <p:cNvSpPr txBox="1">
            <a:spLocks noGrp="1"/>
          </p:cNvSpPr>
          <p:nvPr>
            <p:ph type="sldNum" idx="12"/>
          </p:nvPr>
        </p:nvSpPr>
        <p:spPr>
          <a:xfrm>
            <a:off x="685798" y="9544052"/>
            <a:ext cx="473774" cy="347882"/>
          </a:xfrm>
          <a:prstGeom prst="rect">
            <a:avLst/>
          </a:prstGeom>
          <a:noFill/>
          <a:ln>
            <a:noFill/>
          </a:ln>
        </p:spPr>
        <p:txBody>
          <a:bodyPr spcFirstLastPara="1" wrap="square" lIns="0" tIns="0" rIns="0" bIns="0" anchor="b" anchorCtr="0">
            <a:noAutofit/>
          </a:bodyPr>
          <a:lstStyle>
            <a:lvl1pPr marL="0" marR="0" lvl="0" indent="0" algn="l">
              <a:lnSpc>
                <a:spcPct val="100000"/>
              </a:lnSpc>
              <a:spcBef>
                <a:spcPts val="0"/>
              </a:spcBef>
              <a:spcAft>
                <a:spcPts val="0"/>
              </a:spcAft>
              <a:buClr>
                <a:schemeClr val="dk2"/>
              </a:buClr>
              <a:buSzPts val="1000"/>
              <a:buFont typeface="Calibri"/>
              <a:buNone/>
              <a:defRPr sz="1500" b="0" i="0" u="none" strike="noStrike" cap="none">
                <a:solidFill>
                  <a:schemeClr val="dk2"/>
                </a:solidFill>
                <a:latin typeface="Calibri"/>
                <a:ea typeface="Calibri"/>
                <a:cs typeface="Calibri"/>
                <a:sym typeface="Calibri"/>
              </a:defRPr>
            </a:lvl1pPr>
            <a:lvl2pPr marL="0" marR="0" lvl="1" indent="0" algn="l">
              <a:lnSpc>
                <a:spcPct val="100000"/>
              </a:lnSpc>
              <a:spcBef>
                <a:spcPts val="0"/>
              </a:spcBef>
              <a:spcAft>
                <a:spcPts val="0"/>
              </a:spcAft>
              <a:buClr>
                <a:schemeClr val="dk2"/>
              </a:buClr>
              <a:buSzPts val="1000"/>
              <a:buFont typeface="Calibri"/>
              <a:buNone/>
              <a:defRPr sz="1500" b="0" i="0" u="none" strike="noStrike" cap="none">
                <a:solidFill>
                  <a:schemeClr val="dk2"/>
                </a:solidFill>
                <a:latin typeface="Calibri"/>
                <a:ea typeface="Calibri"/>
                <a:cs typeface="Calibri"/>
                <a:sym typeface="Calibri"/>
              </a:defRPr>
            </a:lvl2pPr>
            <a:lvl3pPr marL="0" marR="0" lvl="2" indent="0" algn="l">
              <a:lnSpc>
                <a:spcPct val="100000"/>
              </a:lnSpc>
              <a:spcBef>
                <a:spcPts val="0"/>
              </a:spcBef>
              <a:spcAft>
                <a:spcPts val="0"/>
              </a:spcAft>
              <a:buClr>
                <a:schemeClr val="dk2"/>
              </a:buClr>
              <a:buSzPts val="1000"/>
              <a:buFont typeface="Calibri"/>
              <a:buNone/>
              <a:defRPr sz="1500" b="0" i="0" u="none" strike="noStrike" cap="none">
                <a:solidFill>
                  <a:schemeClr val="dk2"/>
                </a:solidFill>
                <a:latin typeface="Calibri"/>
                <a:ea typeface="Calibri"/>
                <a:cs typeface="Calibri"/>
                <a:sym typeface="Calibri"/>
              </a:defRPr>
            </a:lvl3pPr>
            <a:lvl4pPr marL="0" marR="0" lvl="3" indent="0" algn="l">
              <a:lnSpc>
                <a:spcPct val="100000"/>
              </a:lnSpc>
              <a:spcBef>
                <a:spcPts val="0"/>
              </a:spcBef>
              <a:spcAft>
                <a:spcPts val="0"/>
              </a:spcAft>
              <a:buClr>
                <a:schemeClr val="dk2"/>
              </a:buClr>
              <a:buSzPts val="1000"/>
              <a:buFont typeface="Calibri"/>
              <a:buNone/>
              <a:defRPr sz="1500" b="0" i="0" u="none" strike="noStrike" cap="none">
                <a:solidFill>
                  <a:schemeClr val="dk2"/>
                </a:solidFill>
                <a:latin typeface="Calibri"/>
                <a:ea typeface="Calibri"/>
                <a:cs typeface="Calibri"/>
                <a:sym typeface="Calibri"/>
              </a:defRPr>
            </a:lvl4pPr>
            <a:lvl5pPr marL="0" marR="0" lvl="4" indent="0" algn="l">
              <a:lnSpc>
                <a:spcPct val="100000"/>
              </a:lnSpc>
              <a:spcBef>
                <a:spcPts val="0"/>
              </a:spcBef>
              <a:spcAft>
                <a:spcPts val="0"/>
              </a:spcAft>
              <a:buClr>
                <a:schemeClr val="dk2"/>
              </a:buClr>
              <a:buSzPts val="1000"/>
              <a:buFont typeface="Calibri"/>
              <a:buNone/>
              <a:defRPr sz="1500" b="0" i="0" u="none" strike="noStrike" cap="none">
                <a:solidFill>
                  <a:schemeClr val="dk2"/>
                </a:solidFill>
                <a:latin typeface="Calibri"/>
                <a:ea typeface="Calibri"/>
                <a:cs typeface="Calibri"/>
                <a:sym typeface="Calibri"/>
              </a:defRPr>
            </a:lvl5pPr>
            <a:lvl6pPr marL="0" marR="0" lvl="5" indent="0" algn="l">
              <a:lnSpc>
                <a:spcPct val="100000"/>
              </a:lnSpc>
              <a:spcBef>
                <a:spcPts val="0"/>
              </a:spcBef>
              <a:spcAft>
                <a:spcPts val="0"/>
              </a:spcAft>
              <a:buClr>
                <a:schemeClr val="dk2"/>
              </a:buClr>
              <a:buSzPts val="1000"/>
              <a:buFont typeface="Calibri"/>
              <a:buNone/>
              <a:defRPr sz="1500" b="0" i="0" u="none" strike="noStrike" cap="none">
                <a:solidFill>
                  <a:schemeClr val="dk2"/>
                </a:solidFill>
                <a:latin typeface="Calibri"/>
                <a:ea typeface="Calibri"/>
                <a:cs typeface="Calibri"/>
                <a:sym typeface="Calibri"/>
              </a:defRPr>
            </a:lvl6pPr>
            <a:lvl7pPr marL="0" marR="0" lvl="6" indent="0" algn="l">
              <a:lnSpc>
                <a:spcPct val="100000"/>
              </a:lnSpc>
              <a:spcBef>
                <a:spcPts val="0"/>
              </a:spcBef>
              <a:spcAft>
                <a:spcPts val="0"/>
              </a:spcAft>
              <a:buClr>
                <a:schemeClr val="dk2"/>
              </a:buClr>
              <a:buSzPts val="1000"/>
              <a:buFont typeface="Calibri"/>
              <a:buNone/>
              <a:defRPr sz="1500" b="0" i="0" u="none" strike="noStrike" cap="none">
                <a:solidFill>
                  <a:schemeClr val="dk2"/>
                </a:solidFill>
                <a:latin typeface="Calibri"/>
                <a:ea typeface="Calibri"/>
                <a:cs typeface="Calibri"/>
                <a:sym typeface="Calibri"/>
              </a:defRPr>
            </a:lvl7pPr>
            <a:lvl8pPr marL="0" marR="0" lvl="7" indent="0" algn="l">
              <a:lnSpc>
                <a:spcPct val="100000"/>
              </a:lnSpc>
              <a:spcBef>
                <a:spcPts val="0"/>
              </a:spcBef>
              <a:spcAft>
                <a:spcPts val="0"/>
              </a:spcAft>
              <a:buClr>
                <a:schemeClr val="dk2"/>
              </a:buClr>
              <a:buSzPts val="1000"/>
              <a:buFont typeface="Calibri"/>
              <a:buNone/>
              <a:defRPr sz="1500" b="0" i="0" u="none" strike="noStrike" cap="none">
                <a:solidFill>
                  <a:schemeClr val="dk2"/>
                </a:solidFill>
                <a:latin typeface="Calibri"/>
                <a:ea typeface="Calibri"/>
                <a:cs typeface="Calibri"/>
                <a:sym typeface="Calibri"/>
              </a:defRPr>
            </a:lvl8pPr>
            <a:lvl9pPr marL="0" marR="0" lvl="8" indent="0" algn="l">
              <a:lnSpc>
                <a:spcPct val="100000"/>
              </a:lnSpc>
              <a:spcBef>
                <a:spcPts val="0"/>
              </a:spcBef>
              <a:spcAft>
                <a:spcPts val="0"/>
              </a:spcAft>
              <a:buClr>
                <a:schemeClr val="dk2"/>
              </a:buClr>
              <a:buSzPts val="1000"/>
              <a:buFont typeface="Calibri"/>
              <a:buNone/>
              <a:defRPr sz="1500" b="0" i="0" u="none" strike="noStrike" cap="none">
                <a:solidFill>
                  <a:schemeClr val="dk2"/>
                </a:solidFill>
                <a:latin typeface="Calibri"/>
                <a:ea typeface="Calibri"/>
                <a:cs typeface="Calibri"/>
                <a:sym typeface="Calibri"/>
              </a:defRPr>
            </a:lvl9pPr>
          </a:lstStyle>
          <a:p>
            <a:pPr marL="0" lvl="0" indent="0" algn="l" rtl="0">
              <a:spcBef>
                <a:spcPts val="0"/>
              </a:spcBef>
              <a:spcAft>
                <a:spcPts val="0"/>
              </a:spcAft>
              <a:buNone/>
            </a:pPr>
            <a:fld id="{00000000-1234-1234-1234-123412341234}" type="slidenum">
              <a:rPr lang="en-US"/>
              <a:t>‹#›</a:t>
            </a:fld>
            <a:endParaRPr/>
          </a:p>
        </p:txBody>
      </p:sp>
      <p:pic>
        <p:nvPicPr>
          <p:cNvPr id="19596" name="Google Shape;19596;p2147"/>
          <p:cNvPicPr preferRelativeResize="0"/>
          <p:nvPr/>
        </p:nvPicPr>
        <p:blipFill rotWithShape="1">
          <a:blip r:embed="rId3">
            <a:alphaModFix/>
          </a:blip>
          <a:srcRect/>
          <a:stretch/>
        </p:blipFill>
        <p:spPr>
          <a:xfrm>
            <a:off x="14586962" y="9537972"/>
            <a:ext cx="3024764" cy="353961"/>
          </a:xfrm>
          <a:prstGeom prst="rect">
            <a:avLst/>
          </a:prstGeom>
          <a:noFill/>
          <a:ln>
            <a:noFill/>
          </a:ln>
        </p:spPr>
      </p:pic>
    </p:spTree>
  </p:cSld>
  <p:clrMapOvr>
    <a:masterClrMapping/>
  </p:clrMapOvr>
</p:sldLayout>
</file>

<file path=ppt/slideLayouts/slideLayout1994.xml><?xml version="1.0" encoding="utf-8"?>
<p:sldLayout xmlns:a="http://schemas.openxmlformats.org/drawingml/2006/main" xmlns:r="http://schemas.openxmlformats.org/officeDocument/2006/relationships" xmlns:p="http://schemas.openxmlformats.org/presentationml/2006/main" matchingName="content_1_column">
  <p:cSld name="content_1_column">
    <p:bg>
      <p:bgPr>
        <a:solidFill>
          <a:schemeClr val="lt1"/>
        </a:solidFill>
        <a:effectLst/>
      </p:bgPr>
    </p:bg>
    <p:spTree>
      <p:nvGrpSpPr>
        <p:cNvPr id="1" name="Shape 19597"/>
        <p:cNvGrpSpPr/>
        <p:nvPr/>
      </p:nvGrpSpPr>
      <p:grpSpPr>
        <a:xfrm>
          <a:off x="0" y="0"/>
          <a:ext cx="0" cy="0"/>
          <a:chOff x="0" y="0"/>
          <a:chExt cx="0" cy="0"/>
        </a:xfrm>
      </p:grpSpPr>
      <p:pic>
        <p:nvPicPr>
          <p:cNvPr id="19598" name="Google Shape;19598;p2148"/>
          <p:cNvPicPr preferRelativeResize="0"/>
          <p:nvPr/>
        </p:nvPicPr>
        <p:blipFill rotWithShape="1">
          <a:blip r:embed="rId2">
            <a:alphaModFix/>
          </a:blip>
          <a:srcRect/>
          <a:stretch/>
        </p:blipFill>
        <p:spPr>
          <a:xfrm>
            <a:off x="0" y="1"/>
            <a:ext cx="18288000" cy="10276283"/>
          </a:xfrm>
          <a:prstGeom prst="rect">
            <a:avLst/>
          </a:prstGeom>
          <a:noFill/>
          <a:ln>
            <a:noFill/>
          </a:ln>
        </p:spPr>
      </p:pic>
      <p:sp>
        <p:nvSpPr>
          <p:cNvPr id="19599" name="Google Shape;19599;p2148"/>
          <p:cNvSpPr txBox="1">
            <a:spLocks noGrp="1"/>
          </p:cNvSpPr>
          <p:nvPr>
            <p:ph type="dt" idx="10"/>
          </p:nvPr>
        </p:nvSpPr>
        <p:spPr>
          <a:xfrm>
            <a:off x="9315450" y="9544051"/>
            <a:ext cx="2543175" cy="347882"/>
          </a:xfrm>
          <a:prstGeom prst="rect">
            <a:avLst/>
          </a:prstGeom>
          <a:noFill/>
          <a:ln>
            <a:noFill/>
          </a:ln>
        </p:spPr>
        <p:txBody>
          <a:bodyPr spcFirstLastPara="1" wrap="square" lIns="0" tIns="0" rIns="0" bIns="0" anchor="b" anchorCtr="0">
            <a:noAutofit/>
          </a:bodyPr>
          <a:lstStyle>
            <a:lvl1pPr marR="0" lvl="0"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9pPr>
          </a:lstStyle>
          <a:p>
            <a:endParaRPr/>
          </a:p>
        </p:txBody>
      </p:sp>
      <p:sp>
        <p:nvSpPr>
          <p:cNvPr id="19600" name="Google Shape;19600;p2148"/>
          <p:cNvSpPr txBox="1">
            <a:spLocks noGrp="1"/>
          </p:cNvSpPr>
          <p:nvPr>
            <p:ph type="ftr" idx="11"/>
          </p:nvPr>
        </p:nvSpPr>
        <p:spPr>
          <a:xfrm>
            <a:off x="1159572" y="9547175"/>
            <a:ext cx="7803453" cy="347882"/>
          </a:xfrm>
          <a:prstGeom prst="rect">
            <a:avLst/>
          </a:prstGeom>
          <a:noFill/>
          <a:ln>
            <a:noFill/>
          </a:ln>
        </p:spPr>
        <p:txBody>
          <a:bodyPr spcFirstLastPara="1" wrap="square" lIns="155425" tIns="0" rIns="0" bIns="0" anchor="b" anchorCtr="0">
            <a:noAutofit/>
          </a:bodyPr>
          <a:lstStyle>
            <a:lvl1pPr lvl="0" algn="l">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
        <p:nvSpPr>
          <p:cNvPr id="19601" name="Google Shape;19601;p2148"/>
          <p:cNvSpPr txBox="1">
            <a:spLocks noGrp="1"/>
          </p:cNvSpPr>
          <p:nvPr>
            <p:ph type="sldNum" idx="12"/>
          </p:nvPr>
        </p:nvSpPr>
        <p:spPr>
          <a:xfrm>
            <a:off x="685798" y="9544052"/>
            <a:ext cx="473774" cy="347882"/>
          </a:xfrm>
          <a:prstGeom prst="rect">
            <a:avLst/>
          </a:prstGeom>
          <a:noFill/>
          <a:ln>
            <a:noFill/>
          </a:ln>
        </p:spPr>
        <p:txBody>
          <a:bodyPr spcFirstLastPara="1" wrap="square" lIns="0" tIns="0" rIns="0" bIns="0" anchor="b" anchorCtr="0">
            <a:noAutofit/>
          </a:bodyPr>
          <a:lstStyle>
            <a:lvl1pPr marL="0" marR="0" lvl="0" indent="0" algn="l">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1pPr>
            <a:lvl2pPr marL="0" marR="0" lvl="1" indent="0" algn="l">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2pPr>
            <a:lvl3pPr marL="0" marR="0" lvl="2" indent="0" algn="l">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3pPr>
            <a:lvl4pPr marL="0" marR="0" lvl="3" indent="0" algn="l">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4pPr>
            <a:lvl5pPr marL="0" marR="0" lvl="4" indent="0" algn="l">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5pPr>
            <a:lvl6pPr marL="0" marR="0" lvl="5" indent="0" algn="l">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6pPr>
            <a:lvl7pPr marL="0" marR="0" lvl="6" indent="0" algn="l">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7pPr>
            <a:lvl8pPr marL="0" marR="0" lvl="7" indent="0" algn="l">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8pPr>
            <a:lvl9pPr marL="0" marR="0" lvl="8" indent="0" algn="l">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9pPr>
          </a:lstStyle>
          <a:p>
            <a:pPr marL="0" lvl="0" indent="0" algn="l" rtl="0">
              <a:spcBef>
                <a:spcPts val="0"/>
              </a:spcBef>
              <a:spcAft>
                <a:spcPts val="0"/>
              </a:spcAft>
              <a:buNone/>
            </a:pPr>
            <a:fld id="{00000000-1234-1234-1234-123412341234}" type="slidenum">
              <a:rPr lang="en-US"/>
              <a:t>‹#›</a:t>
            </a:fld>
            <a:endParaRPr/>
          </a:p>
        </p:txBody>
      </p:sp>
      <p:sp>
        <p:nvSpPr>
          <p:cNvPr id="19602" name="Google Shape;19602;p2148"/>
          <p:cNvSpPr txBox="1">
            <a:spLocks noGrp="1"/>
          </p:cNvSpPr>
          <p:nvPr>
            <p:ph type="title"/>
          </p:nvPr>
        </p:nvSpPr>
        <p:spPr>
          <a:xfrm>
            <a:off x="685801" y="690562"/>
            <a:ext cx="15006638" cy="1595438"/>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accent1"/>
              </a:buClr>
              <a:buSzPts val="4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9603" name="Google Shape;19603;p2148"/>
          <p:cNvPicPr preferRelativeResize="0"/>
          <p:nvPr/>
        </p:nvPicPr>
        <p:blipFill rotWithShape="1">
          <a:blip r:embed="rId3">
            <a:alphaModFix/>
          </a:blip>
          <a:srcRect/>
          <a:stretch/>
        </p:blipFill>
        <p:spPr>
          <a:xfrm>
            <a:off x="14715668" y="9537971"/>
            <a:ext cx="3024776" cy="353963"/>
          </a:xfrm>
          <a:prstGeom prst="rect">
            <a:avLst/>
          </a:prstGeom>
          <a:noFill/>
          <a:ln>
            <a:noFill/>
          </a:ln>
        </p:spPr>
      </p:pic>
      <p:sp>
        <p:nvSpPr>
          <p:cNvPr id="19604" name="Google Shape;19604;p2148"/>
          <p:cNvSpPr txBox="1">
            <a:spLocks noGrp="1"/>
          </p:cNvSpPr>
          <p:nvPr>
            <p:ph type="body" idx="1"/>
          </p:nvPr>
        </p:nvSpPr>
        <p:spPr>
          <a:xfrm>
            <a:off x="685798" y="2671763"/>
            <a:ext cx="15006641" cy="6248400"/>
          </a:xfrm>
          <a:prstGeom prst="rect">
            <a:avLst/>
          </a:prstGeom>
          <a:noFill/>
          <a:ln>
            <a:noFill/>
          </a:ln>
        </p:spPr>
        <p:txBody>
          <a:bodyPr spcFirstLastPara="1" wrap="square" lIns="0" tIns="0" rIns="0" bIns="0" anchor="t" anchorCtr="0">
            <a:normAutofit/>
          </a:bodyPr>
          <a:lstStyle>
            <a:lvl1pPr marL="457200" lvl="0" indent="-228600" algn="l">
              <a:lnSpc>
                <a:spcPct val="100000"/>
              </a:lnSpc>
              <a:spcBef>
                <a:spcPts val="0"/>
              </a:spcBef>
              <a:spcAft>
                <a:spcPts val="0"/>
              </a:spcAft>
              <a:buClr>
                <a:schemeClr val="dk2"/>
              </a:buClr>
              <a:buSzPts val="1800"/>
              <a:buNone/>
              <a:defRPr/>
            </a:lvl1pPr>
            <a:lvl2pPr marL="914400" lvl="1" indent="-228600" algn="l">
              <a:lnSpc>
                <a:spcPct val="100000"/>
              </a:lnSpc>
              <a:spcBef>
                <a:spcPts val="1800"/>
              </a:spcBef>
              <a:spcAft>
                <a:spcPts val="0"/>
              </a:spcAft>
              <a:buSzPts val="1800"/>
              <a:buNone/>
              <a:defRPr/>
            </a:lvl2pPr>
            <a:lvl3pPr marL="1371600" lvl="2" indent="-355600" algn="l">
              <a:lnSpc>
                <a:spcPct val="100000"/>
              </a:lnSpc>
              <a:spcBef>
                <a:spcPts val="1800"/>
              </a:spcBef>
              <a:spcAft>
                <a:spcPts val="0"/>
              </a:spcAft>
              <a:buSzPts val="2000"/>
              <a:buChar char="•"/>
              <a:defRPr/>
            </a:lvl3pPr>
            <a:lvl4pPr marL="1828800" lvl="3" indent="-342900" algn="l">
              <a:lnSpc>
                <a:spcPct val="100000"/>
              </a:lnSpc>
              <a:spcBef>
                <a:spcPts val="900"/>
              </a:spcBef>
              <a:spcAft>
                <a:spcPts val="0"/>
              </a:spcAft>
              <a:buSzPts val="1800"/>
              <a:buChar char="•"/>
              <a:defRPr/>
            </a:lvl4pPr>
            <a:lvl5pPr marL="2286000" lvl="4" indent="-342900" algn="l">
              <a:lnSpc>
                <a:spcPct val="100000"/>
              </a:lnSpc>
              <a:spcBef>
                <a:spcPts val="900"/>
              </a:spcBef>
              <a:spcAft>
                <a:spcPts val="0"/>
              </a:spcAft>
              <a:buSzPts val="1800"/>
              <a:buChar char="•"/>
              <a:defRPr/>
            </a:lvl5pPr>
            <a:lvl6pPr marL="2743200" lvl="5" indent="-342900" algn="l">
              <a:lnSpc>
                <a:spcPct val="116666"/>
              </a:lnSpc>
              <a:spcBef>
                <a:spcPts val="900"/>
              </a:spcBef>
              <a:spcAft>
                <a:spcPts val="0"/>
              </a:spcAft>
              <a:buClr>
                <a:schemeClr val="dk1"/>
              </a:buClr>
              <a:buSzPts val="1800"/>
              <a:buChar char="•"/>
              <a:defRPr/>
            </a:lvl6pPr>
            <a:lvl7pPr marL="3200400" lvl="6" indent="-342900" algn="l">
              <a:lnSpc>
                <a:spcPct val="116666"/>
              </a:lnSpc>
              <a:spcBef>
                <a:spcPts val="1800"/>
              </a:spcBef>
              <a:spcAft>
                <a:spcPts val="0"/>
              </a:spcAft>
              <a:buClr>
                <a:schemeClr val="dk1"/>
              </a:buClr>
              <a:buSzPts val="1800"/>
              <a:buChar char="•"/>
              <a:defRPr/>
            </a:lvl7pPr>
            <a:lvl8pPr marL="3657600" lvl="7" indent="-342900" algn="l">
              <a:lnSpc>
                <a:spcPct val="116666"/>
              </a:lnSpc>
              <a:spcBef>
                <a:spcPts val="1800"/>
              </a:spcBef>
              <a:spcAft>
                <a:spcPts val="0"/>
              </a:spcAft>
              <a:buClr>
                <a:schemeClr val="dk1"/>
              </a:buClr>
              <a:buSzPts val="1800"/>
              <a:buChar char="•"/>
              <a:defRPr/>
            </a:lvl8pPr>
            <a:lvl9pPr marL="4114800" lvl="8" indent="-342900" algn="l">
              <a:lnSpc>
                <a:spcPct val="116666"/>
              </a:lnSpc>
              <a:spcBef>
                <a:spcPts val="1800"/>
              </a:spcBef>
              <a:spcAft>
                <a:spcPts val="1800"/>
              </a:spcAft>
              <a:buClr>
                <a:schemeClr val="dk1"/>
              </a:buClr>
              <a:buSzPts val="1800"/>
              <a:buChar char="•"/>
              <a:defRPr/>
            </a:lvl9pPr>
          </a:lstStyle>
          <a:p>
            <a:endParaRPr/>
          </a:p>
        </p:txBody>
      </p:sp>
    </p:spTree>
  </p:cSld>
  <p:clrMapOvr>
    <a:masterClrMapping/>
  </p:clrMapOvr>
</p:sldLayout>
</file>

<file path=ppt/slideLayouts/slideLayout1995.xml><?xml version="1.0" encoding="utf-8"?>
<p:sldLayout xmlns:a="http://schemas.openxmlformats.org/drawingml/2006/main" xmlns:r="http://schemas.openxmlformats.org/officeDocument/2006/relationships" xmlns:p="http://schemas.openxmlformats.org/presentationml/2006/main" matchingName="callout_graphic">
  <p:cSld name="callout_graphic">
    <p:bg>
      <p:bgPr>
        <a:solidFill>
          <a:schemeClr val="lt1"/>
        </a:solidFill>
        <a:effectLst/>
      </p:bgPr>
    </p:bg>
    <p:spTree>
      <p:nvGrpSpPr>
        <p:cNvPr id="1" name="Shape 19605"/>
        <p:cNvGrpSpPr/>
        <p:nvPr/>
      </p:nvGrpSpPr>
      <p:grpSpPr>
        <a:xfrm>
          <a:off x="0" y="0"/>
          <a:ext cx="0" cy="0"/>
          <a:chOff x="0" y="0"/>
          <a:chExt cx="0" cy="0"/>
        </a:xfrm>
      </p:grpSpPr>
      <p:pic>
        <p:nvPicPr>
          <p:cNvPr id="19606" name="Google Shape;19606;p2149"/>
          <p:cNvPicPr preferRelativeResize="0"/>
          <p:nvPr/>
        </p:nvPicPr>
        <p:blipFill rotWithShape="1">
          <a:blip r:embed="rId2">
            <a:alphaModFix/>
          </a:blip>
          <a:srcRect/>
          <a:stretch/>
        </p:blipFill>
        <p:spPr>
          <a:xfrm>
            <a:off x="19042" y="1"/>
            <a:ext cx="18249917" cy="10276283"/>
          </a:xfrm>
          <a:prstGeom prst="rect">
            <a:avLst/>
          </a:prstGeom>
          <a:noFill/>
          <a:ln>
            <a:noFill/>
          </a:ln>
        </p:spPr>
      </p:pic>
      <p:sp>
        <p:nvSpPr>
          <p:cNvPr id="19607" name="Google Shape;19607;p2149"/>
          <p:cNvSpPr txBox="1">
            <a:spLocks noGrp="1"/>
          </p:cNvSpPr>
          <p:nvPr>
            <p:ph type="dt" idx="10"/>
          </p:nvPr>
        </p:nvSpPr>
        <p:spPr>
          <a:xfrm>
            <a:off x="9315450" y="9544051"/>
            <a:ext cx="2543175" cy="347882"/>
          </a:xfrm>
          <a:prstGeom prst="rect">
            <a:avLst/>
          </a:prstGeom>
          <a:noFill/>
          <a:ln>
            <a:noFill/>
          </a:ln>
        </p:spPr>
        <p:txBody>
          <a:bodyPr spcFirstLastPara="1" wrap="square" lIns="0" tIns="0" rIns="0" bIns="0" anchor="b" anchorCtr="0">
            <a:noAutofit/>
          </a:bodyPr>
          <a:lstStyle>
            <a:lvl1pPr marR="0" lvl="0"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9pPr>
          </a:lstStyle>
          <a:p>
            <a:endParaRPr/>
          </a:p>
        </p:txBody>
      </p:sp>
      <p:sp>
        <p:nvSpPr>
          <p:cNvPr id="19608" name="Google Shape;19608;p2149"/>
          <p:cNvSpPr txBox="1">
            <a:spLocks noGrp="1"/>
          </p:cNvSpPr>
          <p:nvPr>
            <p:ph type="ftr" idx="11"/>
          </p:nvPr>
        </p:nvSpPr>
        <p:spPr>
          <a:xfrm>
            <a:off x="1159572" y="9547175"/>
            <a:ext cx="7803453" cy="347882"/>
          </a:xfrm>
          <a:prstGeom prst="rect">
            <a:avLst/>
          </a:prstGeom>
          <a:noFill/>
          <a:ln>
            <a:noFill/>
          </a:ln>
        </p:spPr>
        <p:txBody>
          <a:bodyPr spcFirstLastPara="1" wrap="square" lIns="155425" tIns="0" rIns="0" bIns="0" anchor="b" anchorCtr="0">
            <a:noAutofit/>
          </a:bodyPr>
          <a:lstStyle>
            <a:lvl1pPr lvl="0" algn="l">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
        <p:nvSpPr>
          <p:cNvPr id="19609" name="Google Shape;19609;p2149"/>
          <p:cNvSpPr txBox="1">
            <a:spLocks noGrp="1"/>
          </p:cNvSpPr>
          <p:nvPr>
            <p:ph type="sldNum" idx="12"/>
          </p:nvPr>
        </p:nvSpPr>
        <p:spPr>
          <a:xfrm>
            <a:off x="685798" y="9544052"/>
            <a:ext cx="473774" cy="347882"/>
          </a:xfrm>
          <a:prstGeom prst="rect">
            <a:avLst/>
          </a:prstGeom>
          <a:noFill/>
          <a:ln>
            <a:noFill/>
          </a:ln>
        </p:spPr>
        <p:txBody>
          <a:bodyPr spcFirstLastPara="1" wrap="square" lIns="0" tIns="0" rIns="0" bIns="0" anchor="b" anchorCtr="0">
            <a:noAutofit/>
          </a:bodyPr>
          <a:lstStyle>
            <a:lvl1pPr marL="0" marR="0" lvl="0" indent="0" algn="l">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1pPr>
            <a:lvl2pPr marL="0" marR="0" lvl="1" indent="0" algn="l">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2pPr>
            <a:lvl3pPr marL="0" marR="0" lvl="2" indent="0" algn="l">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3pPr>
            <a:lvl4pPr marL="0" marR="0" lvl="3" indent="0" algn="l">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4pPr>
            <a:lvl5pPr marL="0" marR="0" lvl="4" indent="0" algn="l">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5pPr>
            <a:lvl6pPr marL="0" marR="0" lvl="5" indent="0" algn="l">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6pPr>
            <a:lvl7pPr marL="0" marR="0" lvl="6" indent="0" algn="l">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7pPr>
            <a:lvl8pPr marL="0" marR="0" lvl="7" indent="0" algn="l">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8pPr>
            <a:lvl9pPr marL="0" marR="0" lvl="8" indent="0" algn="l">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9pPr>
          </a:lstStyle>
          <a:p>
            <a:pPr marL="0" lvl="0" indent="0" algn="l" rtl="0">
              <a:spcBef>
                <a:spcPts val="0"/>
              </a:spcBef>
              <a:spcAft>
                <a:spcPts val="0"/>
              </a:spcAft>
              <a:buNone/>
            </a:pPr>
            <a:fld id="{00000000-1234-1234-1234-123412341234}" type="slidenum">
              <a:rPr lang="en-US"/>
              <a:t>‹#›</a:t>
            </a:fld>
            <a:endParaRPr/>
          </a:p>
        </p:txBody>
      </p:sp>
      <p:sp>
        <p:nvSpPr>
          <p:cNvPr id="19610" name="Google Shape;19610;p2149"/>
          <p:cNvSpPr txBox="1">
            <a:spLocks noGrp="1"/>
          </p:cNvSpPr>
          <p:nvPr>
            <p:ph type="title"/>
          </p:nvPr>
        </p:nvSpPr>
        <p:spPr>
          <a:xfrm>
            <a:off x="685802" y="690563"/>
            <a:ext cx="9582150" cy="8229599"/>
          </a:xfrm>
          <a:prstGeom prst="rect">
            <a:avLst/>
          </a:prstGeom>
          <a:noFill/>
          <a:ln>
            <a:noFill/>
          </a:ln>
        </p:spPr>
        <p:txBody>
          <a:bodyPr spcFirstLastPara="1" wrap="square" lIns="0" tIns="274300" rIns="0" bIns="0" anchor="ctr" anchorCtr="0">
            <a:noAutofit/>
          </a:bodyPr>
          <a:lstStyle>
            <a:lvl1pPr lvl="0" algn="l">
              <a:lnSpc>
                <a:spcPct val="100000"/>
              </a:lnSpc>
              <a:spcBef>
                <a:spcPts val="0"/>
              </a:spcBef>
              <a:spcAft>
                <a:spcPts val="0"/>
              </a:spcAft>
              <a:buClr>
                <a:schemeClr val="accent6"/>
              </a:buClr>
              <a:buSzPts val="4000"/>
              <a:buFont typeface="Calibri"/>
              <a:buNone/>
              <a:defRPr sz="6000">
                <a:solidFill>
                  <a:schemeClr val="accent6"/>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9611" name="Google Shape;19611;p2149"/>
          <p:cNvPicPr preferRelativeResize="0"/>
          <p:nvPr/>
        </p:nvPicPr>
        <p:blipFill rotWithShape="1">
          <a:blip r:embed="rId3">
            <a:alphaModFix/>
          </a:blip>
          <a:srcRect/>
          <a:stretch/>
        </p:blipFill>
        <p:spPr>
          <a:xfrm>
            <a:off x="14715668" y="9537971"/>
            <a:ext cx="3024776" cy="353963"/>
          </a:xfrm>
          <a:prstGeom prst="rect">
            <a:avLst/>
          </a:prstGeom>
          <a:noFill/>
          <a:ln>
            <a:noFill/>
          </a:ln>
        </p:spPr>
      </p:pic>
    </p:spTree>
  </p:cSld>
  <p:clrMapOvr>
    <a:masterClrMapping/>
  </p:clrMapOvr>
</p:sldLayout>
</file>

<file path=ppt/slideLayouts/slideLayout1996.xml><?xml version="1.0" encoding="utf-8"?>
<p:sldLayout xmlns:a="http://schemas.openxmlformats.org/drawingml/2006/main" xmlns:r="http://schemas.openxmlformats.org/officeDocument/2006/relationships" xmlns:p="http://schemas.openxmlformats.org/presentationml/2006/main" showMasterSp="0" matchingName="Section Header 4">
  <p:cSld name="Section Header 4">
    <p:bg>
      <p:bgPr>
        <a:gradFill>
          <a:gsLst>
            <a:gs pos="0">
              <a:srgbClr val="645B9B"/>
            </a:gs>
            <a:gs pos="100000">
              <a:schemeClr val="accent1"/>
            </a:gs>
          </a:gsLst>
          <a:lin ang="0" scaled="0"/>
        </a:gradFill>
        <a:effectLst/>
      </p:bgPr>
    </p:bg>
    <p:spTree>
      <p:nvGrpSpPr>
        <p:cNvPr id="1" name="Shape 19612"/>
        <p:cNvGrpSpPr/>
        <p:nvPr/>
      </p:nvGrpSpPr>
      <p:grpSpPr>
        <a:xfrm>
          <a:off x="0" y="0"/>
          <a:ext cx="0" cy="0"/>
          <a:chOff x="0" y="0"/>
          <a:chExt cx="0" cy="0"/>
        </a:xfrm>
      </p:grpSpPr>
      <p:pic>
        <p:nvPicPr>
          <p:cNvPr id="19613" name="Google Shape;19613;p2150" descr="Cadence image1rgb 16x9.jpg"/>
          <p:cNvPicPr preferRelativeResize="0"/>
          <p:nvPr/>
        </p:nvPicPr>
        <p:blipFill rotWithShape="1">
          <a:blip r:embed="rId2">
            <a:alphaModFix/>
          </a:blip>
          <a:srcRect/>
          <a:stretch/>
        </p:blipFill>
        <p:spPr>
          <a:xfrm>
            <a:off x="48640" y="0"/>
            <a:ext cx="18239363" cy="10287000"/>
          </a:xfrm>
          <a:prstGeom prst="rect">
            <a:avLst/>
          </a:prstGeom>
          <a:noFill/>
          <a:ln>
            <a:noFill/>
          </a:ln>
        </p:spPr>
      </p:pic>
      <p:sp>
        <p:nvSpPr>
          <p:cNvPr id="19614" name="Google Shape;19614;p2150"/>
          <p:cNvSpPr/>
          <p:nvPr/>
        </p:nvSpPr>
        <p:spPr>
          <a:xfrm>
            <a:off x="-65552" y="-1"/>
            <a:ext cx="13381374" cy="10287002"/>
          </a:xfrm>
          <a:custGeom>
            <a:avLst/>
            <a:gdLst/>
            <a:ahLst/>
            <a:cxnLst/>
            <a:rect l="l" t="t" r="r" b="b"/>
            <a:pathLst>
              <a:path w="8931777" h="6942534" extrusionOk="0">
                <a:moveTo>
                  <a:pt x="5266013" y="2891"/>
                </a:moveTo>
                <a:lnTo>
                  <a:pt x="8931777" y="6942534"/>
                </a:lnTo>
                <a:lnTo>
                  <a:pt x="116" y="6931481"/>
                </a:lnTo>
                <a:cubicBezTo>
                  <a:pt x="77" y="4617342"/>
                  <a:pt x="39" y="2314139"/>
                  <a:pt x="0" y="0"/>
                </a:cubicBezTo>
                <a:lnTo>
                  <a:pt x="5266013" y="2891"/>
                </a:lnTo>
                <a:close/>
              </a:path>
            </a:pathLst>
          </a:custGeom>
          <a:solidFill>
            <a:srgbClr val="514689"/>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400"/>
              <a:buFont typeface="Calibri"/>
              <a:buNone/>
            </a:pPr>
            <a:endParaRPr sz="3600" b="0" i="0" u="none" strike="noStrike" cap="none">
              <a:solidFill>
                <a:schemeClr val="lt1"/>
              </a:solidFill>
              <a:latin typeface="Calibri"/>
              <a:ea typeface="Calibri"/>
              <a:cs typeface="Calibri"/>
              <a:sym typeface="Calibri"/>
            </a:endParaRPr>
          </a:p>
        </p:txBody>
      </p:sp>
      <p:sp>
        <p:nvSpPr>
          <p:cNvPr id="19615" name="Google Shape;19615;p2150"/>
          <p:cNvSpPr txBox="1">
            <a:spLocks noGrp="1"/>
          </p:cNvSpPr>
          <p:nvPr>
            <p:ph type="ctrTitle"/>
          </p:nvPr>
        </p:nvSpPr>
        <p:spPr>
          <a:xfrm>
            <a:off x="1360713" y="3737427"/>
            <a:ext cx="8619786" cy="2082738"/>
          </a:xfrm>
          <a:prstGeom prst="rect">
            <a:avLst/>
          </a:prstGeom>
          <a:noFill/>
          <a:ln>
            <a:noFill/>
          </a:ln>
        </p:spPr>
        <p:txBody>
          <a:bodyPr spcFirstLastPara="1" wrap="square" lIns="0" tIns="45700" rIns="0" bIns="0" anchor="b" anchorCtr="0">
            <a:normAutofit/>
          </a:bodyPr>
          <a:lstStyle>
            <a:lvl1pPr lvl="0" algn="l">
              <a:lnSpc>
                <a:spcPct val="90000"/>
              </a:lnSpc>
              <a:spcBef>
                <a:spcPts val="0"/>
              </a:spcBef>
              <a:spcAft>
                <a:spcPts val="0"/>
              </a:spcAft>
              <a:buClr>
                <a:schemeClr val="lt1"/>
              </a:buClr>
              <a:buSzPts val="3733"/>
              <a:buFont typeface="Calibri"/>
              <a:buNone/>
              <a:defRPr sz="5600" b="0">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616" name="Google Shape;19616;p2150"/>
          <p:cNvSpPr txBox="1">
            <a:spLocks noGrp="1"/>
          </p:cNvSpPr>
          <p:nvPr>
            <p:ph type="subTitle" idx="1"/>
          </p:nvPr>
        </p:nvSpPr>
        <p:spPr>
          <a:xfrm>
            <a:off x="1342573" y="5930336"/>
            <a:ext cx="9639416" cy="1871030"/>
          </a:xfrm>
          <a:prstGeom prst="rect">
            <a:avLst/>
          </a:prstGeom>
          <a:noFill/>
          <a:ln>
            <a:noFill/>
          </a:ln>
        </p:spPr>
        <p:txBody>
          <a:bodyPr spcFirstLastPara="1" wrap="square" lIns="0" tIns="0" rIns="91425" bIns="45700" anchor="t" anchorCtr="0">
            <a:noAutofit/>
          </a:bodyPr>
          <a:lstStyle>
            <a:lvl1pPr lvl="0" algn="l">
              <a:lnSpc>
                <a:spcPct val="90000"/>
              </a:lnSpc>
              <a:spcBef>
                <a:spcPts val="0"/>
              </a:spcBef>
              <a:spcAft>
                <a:spcPts val="0"/>
              </a:spcAft>
              <a:buSzPts val="2667"/>
              <a:buNone/>
              <a:defRPr sz="4001">
                <a:solidFill>
                  <a:schemeClr val="lt1"/>
                </a:solidFill>
              </a:defRPr>
            </a:lvl1pPr>
            <a:lvl2pPr lvl="1" algn="ctr">
              <a:lnSpc>
                <a:spcPct val="100000"/>
              </a:lnSpc>
              <a:spcBef>
                <a:spcPts val="680"/>
              </a:spcBef>
              <a:spcAft>
                <a:spcPts val="0"/>
              </a:spcAft>
              <a:buClr>
                <a:srgbClr val="979899"/>
              </a:buClr>
              <a:buSzPts val="1814"/>
              <a:buNone/>
              <a:defRPr>
                <a:solidFill>
                  <a:srgbClr val="979899"/>
                </a:solidFill>
              </a:defRPr>
            </a:lvl2pPr>
            <a:lvl3pPr lvl="2" algn="ctr">
              <a:lnSpc>
                <a:spcPct val="100000"/>
              </a:lnSpc>
              <a:spcBef>
                <a:spcPts val="560"/>
              </a:spcBef>
              <a:spcAft>
                <a:spcPts val="0"/>
              </a:spcAft>
              <a:buClr>
                <a:srgbClr val="979899"/>
              </a:buClr>
              <a:buSzPts val="1867"/>
              <a:buNone/>
              <a:defRPr>
                <a:solidFill>
                  <a:srgbClr val="979899"/>
                </a:solidFill>
              </a:defRPr>
            </a:lvl3pPr>
            <a:lvl4pPr lvl="3" algn="ctr">
              <a:lnSpc>
                <a:spcPct val="100000"/>
              </a:lnSpc>
              <a:spcBef>
                <a:spcPts val="560"/>
              </a:spcBef>
              <a:spcAft>
                <a:spcPts val="0"/>
              </a:spcAft>
              <a:buClr>
                <a:srgbClr val="979899"/>
              </a:buClr>
              <a:buSzPts val="1867"/>
              <a:buNone/>
              <a:defRPr>
                <a:solidFill>
                  <a:srgbClr val="979899"/>
                </a:solidFill>
              </a:defRPr>
            </a:lvl4pPr>
            <a:lvl5pPr lvl="4" algn="ctr">
              <a:lnSpc>
                <a:spcPct val="100000"/>
              </a:lnSpc>
              <a:spcBef>
                <a:spcPts val="560"/>
              </a:spcBef>
              <a:spcAft>
                <a:spcPts val="0"/>
              </a:spcAft>
              <a:buClr>
                <a:srgbClr val="979899"/>
              </a:buClr>
              <a:buSzPts val="1867"/>
              <a:buNone/>
              <a:defRPr>
                <a:solidFill>
                  <a:srgbClr val="979899"/>
                </a:solidFill>
              </a:defRPr>
            </a:lvl5pPr>
            <a:lvl6pPr lvl="5" algn="ctr">
              <a:lnSpc>
                <a:spcPct val="90000"/>
              </a:lnSpc>
              <a:spcBef>
                <a:spcPts val="800"/>
              </a:spcBef>
              <a:spcAft>
                <a:spcPts val="0"/>
              </a:spcAft>
              <a:buClr>
                <a:srgbClr val="979899"/>
              </a:buClr>
              <a:buSzPts val="2667"/>
              <a:buNone/>
              <a:defRPr>
                <a:solidFill>
                  <a:srgbClr val="979899"/>
                </a:solidFill>
              </a:defRPr>
            </a:lvl6pPr>
            <a:lvl7pPr lvl="6" algn="ctr">
              <a:lnSpc>
                <a:spcPct val="90000"/>
              </a:lnSpc>
              <a:spcBef>
                <a:spcPts val="800"/>
              </a:spcBef>
              <a:spcAft>
                <a:spcPts val="0"/>
              </a:spcAft>
              <a:buClr>
                <a:srgbClr val="979899"/>
              </a:buClr>
              <a:buSzPts val="2667"/>
              <a:buNone/>
              <a:defRPr>
                <a:solidFill>
                  <a:srgbClr val="979899"/>
                </a:solidFill>
              </a:defRPr>
            </a:lvl7pPr>
            <a:lvl8pPr lvl="7" algn="ctr">
              <a:lnSpc>
                <a:spcPct val="90000"/>
              </a:lnSpc>
              <a:spcBef>
                <a:spcPts val="800"/>
              </a:spcBef>
              <a:spcAft>
                <a:spcPts val="0"/>
              </a:spcAft>
              <a:buClr>
                <a:srgbClr val="979899"/>
              </a:buClr>
              <a:buSzPts val="2667"/>
              <a:buNone/>
              <a:defRPr>
                <a:solidFill>
                  <a:srgbClr val="979899"/>
                </a:solidFill>
              </a:defRPr>
            </a:lvl8pPr>
            <a:lvl9pPr lvl="8" algn="ctr">
              <a:lnSpc>
                <a:spcPct val="90000"/>
              </a:lnSpc>
              <a:spcBef>
                <a:spcPts val="800"/>
              </a:spcBef>
              <a:spcAft>
                <a:spcPts val="0"/>
              </a:spcAft>
              <a:buClr>
                <a:srgbClr val="979899"/>
              </a:buClr>
              <a:buSzPts val="2667"/>
              <a:buNone/>
              <a:defRPr>
                <a:solidFill>
                  <a:srgbClr val="979899"/>
                </a:solidFill>
              </a:defRPr>
            </a:lvl9pPr>
          </a:lstStyle>
          <a:p>
            <a:endParaRPr/>
          </a:p>
        </p:txBody>
      </p:sp>
      <p:pic>
        <p:nvPicPr>
          <p:cNvPr id="19617" name="Google Shape;19617;p2150"/>
          <p:cNvPicPr preferRelativeResize="0"/>
          <p:nvPr/>
        </p:nvPicPr>
        <p:blipFill rotWithShape="1">
          <a:blip r:embed="rId3">
            <a:alphaModFix/>
          </a:blip>
          <a:srcRect/>
          <a:stretch/>
        </p:blipFill>
        <p:spPr>
          <a:xfrm>
            <a:off x="808713" y="747769"/>
            <a:ext cx="4977506" cy="703292"/>
          </a:xfrm>
          <a:prstGeom prst="rect">
            <a:avLst/>
          </a:prstGeom>
          <a:noFill/>
          <a:ln>
            <a:noFill/>
          </a:ln>
        </p:spPr>
      </p:pic>
    </p:spTree>
  </p:cSld>
  <p:clrMapOvr>
    <a:masterClrMapping/>
  </p:clrMapOvr>
</p:sldLayout>
</file>

<file path=ppt/slideLayouts/slideLayout1997.xml><?xml version="1.0" encoding="utf-8"?>
<p:sldLayout xmlns:a="http://schemas.openxmlformats.org/drawingml/2006/main" xmlns:r="http://schemas.openxmlformats.org/officeDocument/2006/relationships" xmlns:p="http://schemas.openxmlformats.org/presentationml/2006/main" matchingName="Two Content">
  <p:cSld name="1_Two Content 8">
    <p:spTree>
      <p:nvGrpSpPr>
        <p:cNvPr id="1" name="Shape 19618"/>
        <p:cNvGrpSpPr/>
        <p:nvPr/>
      </p:nvGrpSpPr>
      <p:grpSpPr>
        <a:xfrm>
          <a:off x="0" y="0"/>
          <a:ext cx="0" cy="0"/>
          <a:chOff x="0" y="0"/>
          <a:chExt cx="0" cy="0"/>
        </a:xfrm>
      </p:grpSpPr>
      <p:sp>
        <p:nvSpPr>
          <p:cNvPr id="19619" name="Google Shape;19619;p2151"/>
          <p:cNvSpPr txBox="1">
            <a:spLocks noGrp="1"/>
          </p:cNvSpPr>
          <p:nvPr>
            <p:ph type="title"/>
          </p:nvPr>
        </p:nvSpPr>
        <p:spPr>
          <a:xfrm>
            <a:off x="2197115" y="584004"/>
            <a:ext cx="14356080" cy="1499616"/>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rgbClr val="514689"/>
              </a:buClr>
              <a:buSzPts val="3733"/>
              <a:buFont typeface="Calibri"/>
              <a:buNone/>
              <a:defRPr>
                <a:solidFill>
                  <a:srgbClr val="514689"/>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620" name="Google Shape;19620;p2151"/>
          <p:cNvSpPr txBox="1">
            <a:spLocks noGrp="1"/>
          </p:cNvSpPr>
          <p:nvPr>
            <p:ph type="body" idx="1"/>
          </p:nvPr>
        </p:nvSpPr>
        <p:spPr>
          <a:xfrm>
            <a:off x="1862762" y="3053421"/>
            <a:ext cx="7154255" cy="5953122"/>
          </a:xfrm>
          <a:prstGeom prst="rect">
            <a:avLst/>
          </a:prstGeom>
          <a:noFill/>
          <a:ln>
            <a:noFill/>
          </a:ln>
        </p:spPr>
        <p:txBody>
          <a:bodyPr spcFirstLastPara="1" wrap="square" lIns="0" tIns="0" rIns="91425" bIns="45700" anchor="t" anchorCtr="0">
            <a:noAutofit/>
          </a:bodyPr>
          <a:lstStyle>
            <a:lvl1pPr marL="457200" lvl="0" indent="-372555" algn="l">
              <a:lnSpc>
                <a:spcPct val="100000"/>
              </a:lnSpc>
              <a:spcBef>
                <a:spcPts val="680"/>
              </a:spcBef>
              <a:spcAft>
                <a:spcPts val="0"/>
              </a:spcAft>
              <a:buSzPts val="2267"/>
              <a:buChar char="•"/>
              <a:defRPr/>
            </a:lvl1pPr>
            <a:lvl2pPr marL="914400" lvl="1" indent="-343789" algn="l">
              <a:lnSpc>
                <a:spcPct val="100000"/>
              </a:lnSpc>
              <a:spcBef>
                <a:spcPts val="680"/>
              </a:spcBef>
              <a:spcAft>
                <a:spcPts val="0"/>
              </a:spcAft>
              <a:buClr>
                <a:schemeClr val="dk1"/>
              </a:buClr>
              <a:buSzPts val="1814"/>
              <a:buChar char="-"/>
              <a:defRPr/>
            </a:lvl2pPr>
            <a:lvl3pPr marL="1371600" lvl="2" indent="-347155" algn="l">
              <a:lnSpc>
                <a:spcPct val="100000"/>
              </a:lnSpc>
              <a:spcBef>
                <a:spcPts val="560"/>
              </a:spcBef>
              <a:spcAft>
                <a:spcPts val="0"/>
              </a:spcAft>
              <a:buClr>
                <a:schemeClr val="dk1"/>
              </a:buClr>
              <a:buSzPts val="1867"/>
              <a:buChar char="•"/>
              <a:defRPr/>
            </a:lvl3pPr>
            <a:lvl4pPr marL="1828800" lvl="3" indent="-347155" algn="l">
              <a:lnSpc>
                <a:spcPct val="100000"/>
              </a:lnSpc>
              <a:spcBef>
                <a:spcPts val="560"/>
              </a:spcBef>
              <a:spcAft>
                <a:spcPts val="0"/>
              </a:spcAft>
              <a:buClr>
                <a:schemeClr val="dk1"/>
              </a:buClr>
              <a:buSzPts val="1867"/>
              <a:buChar char="•"/>
              <a:defRPr/>
            </a:lvl4pPr>
            <a:lvl5pPr marL="2286000" lvl="4" indent="-347155" algn="l">
              <a:lnSpc>
                <a:spcPct val="100000"/>
              </a:lnSpc>
              <a:spcBef>
                <a:spcPts val="560"/>
              </a:spcBef>
              <a:spcAft>
                <a:spcPts val="0"/>
              </a:spcAft>
              <a:buClr>
                <a:schemeClr val="dk1"/>
              </a:buClr>
              <a:buSzPts val="1867"/>
              <a:buChar char="•"/>
              <a:defRPr/>
            </a:lvl5pPr>
            <a:lvl6pPr marL="2743200" lvl="5" indent="-342900" algn="l">
              <a:lnSpc>
                <a:spcPct val="90000"/>
              </a:lnSpc>
              <a:spcBef>
                <a:spcPts val="540"/>
              </a:spcBef>
              <a:spcAft>
                <a:spcPts val="0"/>
              </a:spcAft>
              <a:buClr>
                <a:schemeClr val="dk1"/>
              </a:buClr>
              <a:buSzPts val="1800"/>
              <a:buChar char="•"/>
              <a:defRPr/>
            </a:lvl6pPr>
            <a:lvl7pPr marL="3200400" lvl="6" indent="-342900" algn="l">
              <a:lnSpc>
                <a:spcPct val="90000"/>
              </a:lnSpc>
              <a:spcBef>
                <a:spcPts val="540"/>
              </a:spcBef>
              <a:spcAft>
                <a:spcPts val="0"/>
              </a:spcAft>
              <a:buClr>
                <a:schemeClr val="dk1"/>
              </a:buClr>
              <a:buSzPts val="1800"/>
              <a:buChar char="•"/>
              <a:defRPr/>
            </a:lvl7pPr>
            <a:lvl8pPr marL="3657600" lvl="7" indent="-342900" algn="l">
              <a:lnSpc>
                <a:spcPct val="90000"/>
              </a:lnSpc>
              <a:spcBef>
                <a:spcPts val="540"/>
              </a:spcBef>
              <a:spcAft>
                <a:spcPts val="0"/>
              </a:spcAft>
              <a:buClr>
                <a:schemeClr val="dk1"/>
              </a:buClr>
              <a:buSzPts val="1800"/>
              <a:buChar char="•"/>
              <a:defRPr/>
            </a:lvl8pPr>
            <a:lvl9pPr marL="4114800" lvl="8" indent="-342900" algn="l">
              <a:lnSpc>
                <a:spcPct val="90000"/>
              </a:lnSpc>
              <a:spcBef>
                <a:spcPts val="540"/>
              </a:spcBef>
              <a:spcAft>
                <a:spcPts val="0"/>
              </a:spcAft>
              <a:buClr>
                <a:schemeClr val="dk1"/>
              </a:buClr>
              <a:buSzPts val="1800"/>
              <a:buChar char="•"/>
              <a:defRPr/>
            </a:lvl9pPr>
          </a:lstStyle>
          <a:p>
            <a:endParaRPr/>
          </a:p>
        </p:txBody>
      </p:sp>
      <p:sp>
        <p:nvSpPr>
          <p:cNvPr id="19621" name="Google Shape;19621;p2151"/>
          <p:cNvSpPr txBox="1">
            <a:spLocks noGrp="1"/>
          </p:cNvSpPr>
          <p:nvPr>
            <p:ph type="body" idx="2"/>
          </p:nvPr>
        </p:nvSpPr>
        <p:spPr>
          <a:xfrm>
            <a:off x="9391667" y="3049214"/>
            <a:ext cx="7165974" cy="5957330"/>
          </a:xfrm>
          <a:prstGeom prst="rect">
            <a:avLst/>
          </a:prstGeom>
          <a:noFill/>
          <a:ln>
            <a:noFill/>
          </a:ln>
        </p:spPr>
        <p:txBody>
          <a:bodyPr spcFirstLastPara="1" wrap="square" lIns="0" tIns="0" rIns="91425" bIns="45700" anchor="t" anchorCtr="0">
            <a:noAutofit/>
          </a:bodyPr>
          <a:lstStyle>
            <a:lvl1pPr marL="457200" lvl="0" indent="-372555" algn="l">
              <a:lnSpc>
                <a:spcPct val="100000"/>
              </a:lnSpc>
              <a:spcBef>
                <a:spcPts val="680"/>
              </a:spcBef>
              <a:spcAft>
                <a:spcPts val="0"/>
              </a:spcAft>
              <a:buSzPts val="2267"/>
              <a:buChar char="•"/>
              <a:defRPr/>
            </a:lvl1pPr>
            <a:lvl2pPr marL="914400" lvl="1" indent="-343789" algn="l">
              <a:lnSpc>
                <a:spcPct val="100000"/>
              </a:lnSpc>
              <a:spcBef>
                <a:spcPts val="680"/>
              </a:spcBef>
              <a:spcAft>
                <a:spcPts val="0"/>
              </a:spcAft>
              <a:buClr>
                <a:schemeClr val="dk1"/>
              </a:buClr>
              <a:buSzPts val="1814"/>
              <a:buChar char="-"/>
              <a:defRPr/>
            </a:lvl2pPr>
            <a:lvl3pPr marL="1371600" lvl="2" indent="-347155" algn="l">
              <a:lnSpc>
                <a:spcPct val="100000"/>
              </a:lnSpc>
              <a:spcBef>
                <a:spcPts val="560"/>
              </a:spcBef>
              <a:spcAft>
                <a:spcPts val="0"/>
              </a:spcAft>
              <a:buClr>
                <a:schemeClr val="dk1"/>
              </a:buClr>
              <a:buSzPts val="1867"/>
              <a:buChar char="•"/>
              <a:defRPr/>
            </a:lvl3pPr>
            <a:lvl4pPr marL="1828800" lvl="3" indent="-347155" algn="l">
              <a:lnSpc>
                <a:spcPct val="100000"/>
              </a:lnSpc>
              <a:spcBef>
                <a:spcPts val="560"/>
              </a:spcBef>
              <a:spcAft>
                <a:spcPts val="0"/>
              </a:spcAft>
              <a:buClr>
                <a:schemeClr val="dk1"/>
              </a:buClr>
              <a:buSzPts val="1867"/>
              <a:buChar char="•"/>
              <a:defRPr/>
            </a:lvl4pPr>
            <a:lvl5pPr marL="2286000" lvl="4" indent="-347155" algn="l">
              <a:lnSpc>
                <a:spcPct val="100000"/>
              </a:lnSpc>
              <a:spcBef>
                <a:spcPts val="560"/>
              </a:spcBef>
              <a:spcAft>
                <a:spcPts val="0"/>
              </a:spcAft>
              <a:buClr>
                <a:schemeClr val="dk1"/>
              </a:buClr>
              <a:buSzPts val="1867"/>
              <a:buChar char="•"/>
              <a:defRPr/>
            </a:lvl5pPr>
            <a:lvl6pPr marL="2743200" lvl="5" indent="-342900" algn="l">
              <a:lnSpc>
                <a:spcPct val="90000"/>
              </a:lnSpc>
              <a:spcBef>
                <a:spcPts val="540"/>
              </a:spcBef>
              <a:spcAft>
                <a:spcPts val="0"/>
              </a:spcAft>
              <a:buClr>
                <a:schemeClr val="dk1"/>
              </a:buClr>
              <a:buSzPts val="1800"/>
              <a:buChar char="•"/>
              <a:defRPr/>
            </a:lvl6pPr>
            <a:lvl7pPr marL="3200400" lvl="6" indent="-342900" algn="l">
              <a:lnSpc>
                <a:spcPct val="90000"/>
              </a:lnSpc>
              <a:spcBef>
                <a:spcPts val="540"/>
              </a:spcBef>
              <a:spcAft>
                <a:spcPts val="0"/>
              </a:spcAft>
              <a:buClr>
                <a:schemeClr val="dk1"/>
              </a:buClr>
              <a:buSzPts val="1800"/>
              <a:buChar char="•"/>
              <a:defRPr/>
            </a:lvl7pPr>
            <a:lvl8pPr marL="3657600" lvl="7" indent="-342900" algn="l">
              <a:lnSpc>
                <a:spcPct val="90000"/>
              </a:lnSpc>
              <a:spcBef>
                <a:spcPts val="540"/>
              </a:spcBef>
              <a:spcAft>
                <a:spcPts val="0"/>
              </a:spcAft>
              <a:buClr>
                <a:schemeClr val="dk1"/>
              </a:buClr>
              <a:buSzPts val="1800"/>
              <a:buChar char="•"/>
              <a:defRPr/>
            </a:lvl8pPr>
            <a:lvl9pPr marL="4114800" lvl="8" indent="-342900" algn="l">
              <a:lnSpc>
                <a:spcPct val="90000"/>
              </a:lnSpc>
              <a:spcBef>
                <a:spcPts val="540"/>
              </a:spcBef>
              <a:spcAft>
                <a:spcPts val="0"/>
              </a:spcAft>
              <a:buClr>
                <a:schemeClr val="dk1"/>
              </a:buClr>
              <a:buSzPts val="1800"/>
              <a:buChar char="•"/>
              <a:defRPr/>
            </a:lvl9pPr>
          </a:lstStyle>
          <a:p>
            <a:endParaRPr/>
          </a:p>
        </p:txBody>
      </p:sp>
      <p:sp>
        <p:nvSpPr>
          <p:cNvPr id="19622" name="Google Shape;19622;p2151"/>
          <p:cNvSpPr txBox="1">
            <a:spLocks noGrp="1"/>
          </p:cNvSpPr>
          <p:nvPr>
            <p:ph type="body" idx="3"/>
          </p:nvPr>
        </p:nvSpPr>
        <p:spPr>
          <a:xfrm>
            <a:off x="2197113" y="2070305"/>
            <a:ext cx="14360526" cy="782624"/>
          </a:xfrm>
          <a:prstGeom prst="rect">
            <a:avLst/>
          </a:prstGeom>
          <a:noFill/>
          <a:ln>
            <a:noFill/>
          </a:ln>
        </p:spPr>
        <p:txBody>
          <a:bodyPr spcFirstLastPara="1" wrap="square" lIns="0" tIns="0" rIns="91425" bIns="45700" anchor="t" anchorCtr="0">
            <a:noAutofit/>
          </a:bodyPr>
          <a:lstStyle>
            <a:lvl1pPr marL="457200" lvl="0" indent="-228600" algn="l">
              <a:lnSpc>
                <a:spcPct val="85000"/>
              </a:lnSpc>
              <a:spcBef>
                <a:spcPts val="0"/>
              </a:spcBef>
              <a:spcAft>
                <a:spcPts val="0"/>
              </a:spcAft>
              <a:buSzPts val="2667"/>
              <a:buNone/>
              <a:defRPr sz="4001">
                <a:solidFill>
                  <a:schemeClr val="accent2"/>
                </a:solidFill>
              </a:defRPr>
            </a:lvl1pPr>
            <a:lvl2pPr marL="914400" lvl="1" indent="-228600" algn="l">
              <a:lnSpc>
                <a:spcPct val="100000"/>
              </a:lnSpc>
              <a:spcBef>
                <a:spcPts val="680"/>
              </a:spcBef>
              <a:spcAft>
                <a:spcPts val="0"/>
              </a:spcAft>
              <a:buClr>
                <a:schemeClr val="dk1"/>
              </a:buClr>
              <a:buSzPts val="1814"/>
              <a:buNone/>
              <a:defRPr/>
            </a:lvl2pPr>
            <a:lvl3pPr marL="1371600" lvl="2" indent="-228600" algn="l">
              <a:lnSpc>
                <a:spcPct val="100000"/>
              </a:lnSpc>
              <a:spcBef>
                <a:spcPts val="560"/>
              </a:spcBef>
              <a:spcAft>
                <a:spcPts val="0"/>
              </a:spcAft>
              <a:buClr>
                <a:schemeClr val="dk1"/>
              </a:buClr>
              <a:buSzPts val="1867"/>
              <a:buNone/>
              <a:defRPr/>
            </a:lvl3pPr>
            <a:lvl4pPr marL="1828800" lvl="3" indent="-228600" algn="l">
              <a:lnSpc>
                <a:spcPct val="100000"/>
              </a:lnSpc>
              <a:spcBef>
                <a:spcPts val="560"/>
              </a:spcBef>
              <a:spcAft>
                <a:spcPts val="0"/>
              </a:spcAft>
              <a:buClr>
                <a:schemeClr val="dk1"/>
              </a:buClr>
              <a:buSzPts val="1867"/>
              <a:buNone/>
              <a:defRPr/>
            </a:lvl4pPr>
            <a:lvl5pPr marL="2286000" lvl="4" indent="-228600" algn="l">
              <a:lnSpc>
                <a:spcPct val="100000"/>
              </a:lnSpc>
              <a:spcBef>
                <a:spcPts val="560"/>
              </a:spcBef>
              <a:spcAft>
                <a:spcPts val="0"/>
              </a:spcAft>
              <a:buClr>
                <a:schemeClr val="dk1"/>
              </a:buClr>
              <a:buSzPts val="1867"/>
              <a:buNone/>
              <a:defRPr/>
            </a:lvl5pPr>
            <a:lvl6pPr marL="2743200" lvl="5" indent="-342900" algn="l">
              <a:lnSpc>
                <a:spcPct val="90000"/>
              </a:lnSpc>
              <a:spcBef>
                <a:spcPts val="540"/>
              </a:spcBef>
              <a:spcAft>
                <a:spcPts val="0"/>
              </a:spcAft>
              <a:buClr>
                <a:schemeClr val="dk1"/>
              </a:buClr>
              <a:buSzPts val="1800"/>
              <a:buChar char="•"/>
              <a:defRPr/>
            </a:lvl6pPr>
            <a:lvl7pPr marL="3200400" lvl="6" indent="-342900" algn="l">
              <a:lnSpc>
                <a:spcPct val="90000"/>
              </a:lnSpc>
              <a:spcBef>
                <a:spcPts val="540"/>
              </a:spcBef>
              <a:spcAft>
                <a:spcPts val="0"/>
              </a:spcAft>
              <a:buClr>
                <a:schemeClr val="dk1"/>
              </a:buClr>
              <a:buSzPts val="1800"/>
              <a:buChar char="•"/>
              <a:defRPr/>
            </a:lvl7pPr>
            <a:lvl8pPr marL="3657600" lvl="7" indent="-342900" algn="l">
              <a:lnSpc>
                <a:spcPct val="90000"/>
              </a:lnSpc>
              <a:spcBef>
                <a:spcPts val="540"/>
              </a:spcBef>
              <a:spcAft>
                <a:spcPts val="0"/>
              </a:spcAft>
              <a:buClr>
                <a:schemeClr val="dk1"/>
              </a:buClr>
              <a:buSzPts val="1800"/>
              <a:buChar char="•"/>
              <a:defRPr/>
            </a:lvl8pPr>
            <a:lvl9pPr marL="4114800" lvl="8" indent="-342900" algn="l">
              <a:lnSpc>
                <a:spcPct val="90000"/>
              </a:lnSpc>
              <a:spcBef>
                <a:spcPts val="540"/>
              </a:spcBef>
              <a:spcAft>
                <a:spcPts val="0"/>
              </a:spcAft>
              <a:buClr>
                <a:schemeClr val="dk1"/>
              </a:buClr>
              <a:buSzPts val="1800"/>
              <a:buChar char="•"/>
              <a:defRPr/>
            </a:lvl9pPr>
          </a:lstStyle>
          <a:p>
            <a:endParaRPr/>
          </a:p>
        </p:txBody>
      </p:sp>
    </p:spTree>
  </p:cSld>
  <p:clrMapOvr>
    <a:masterClrMapping/>
  </p:clrMapOvr>
</p:sldLayout>
</file>

<file path=ppt/slideLayouts/slideLayout1998.xml><?xml version="1.0" encoding="utf-8"?>
<p:sldLayout xmlns:a="http://schemas.openxmlformats.org/drawingml/2006/main" xmlns:r="http://schemas.openxmlformats.org/officeDocument/2006/relationships" xmlns:p="http://schemas.openxmlformats.org/presentationml/2006/main" matchingName="Title and Content">
  <p:cSld name="2_Title and Content 6">
    <p:spTree>
      <p:nvGrpSpPr>
        <p:cNvPr id="1" name="Shape 19623"/>
        <p:cNvGrpSpPr/>
        <p:nvPr/>
      </p:nvGrpSpPr>
      <p:grpSpPr>
        <a:xfrm>
          <a:off x="0" y="0"/>
          <a:ext cx="0" cy="0"/>
          <a:chOff x="0" y="0"/>
          <a:chExt cx="0" cy="0"/>
        </a:xfrm>
      </p:grpSpPr>
      <p:sp>
        <p:nvSpPr>
          <p:cNvPr id="19624" name="Google Shape;19624;p2152"/>
          <p:cNvSpPr txBox="1">
            <a:spLocks noGrp="1"/>
          </p:cNvSpPr>
          <p:nvPr>
            <p:ph type="title"/>
          </p:nvPr>
        </p:nvSpPr>
        <p:spPr>
          <a:xfrm>
            <a:off x="2197115" y="565718"/>
            <a:ext cx="14360528" cy="1504584"/>
          </a:xfrm>
          <a:prstGeom prst="rect">
            <a:avLst/>
          </a:prstGeom>
          <a:noFill/>
          <a:ln>
            <a:noFill/>
          </a:ln>
        </p:spPr>
        <p:txBody>
          <a:bodyPr spcFirstLastPara="1" wrap="square" lIns="0" tIns="45700" rIns="91425" bIns="45700" anchor="ctr" anchorCtr="0">
            <a:normAutofit/>
          </a:bodyPr>
          <a:lstStyle>
            <a:lvl1pPr lvl="0" algn="l">
              <a:lnSpc>
                <a:spcPct val="90000"/>
              </a:lnSpc>
              <a:spcBef>
                <a:spcPts val="0"/>
              </a:spcBef>
              <a:spcAft>
                <a:spcPts val="0"/>
              </a:spcAft>
              <a:buClr>
                <a:srgbClr val="514689"/>
              </a:buClr>
              <a:buSzPts val="3733"/>
              <a:buFont typeface="Calibri"/>
              <a:buNone/>
              <a:defRPr>
                <a:solidFill>
                  <a:srgbClr val="514689"/>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625" name="Google Shape;19625;p2152"/>
          <p:cNvSpPr txBox="1">
            <a:spLocks noGrp="1"/>
          </p:cNvSpPr>
          <p:nvPr>
            <p:ph type="body" idx="1"/>
          </p:nvPr>
        </p:nvSpPr>
        <p:spPr>
          <a:xfrm>
            <a:off x="2177141" y="3053420"/>
            <a:ext cx="14380499" cy="5953122"/>
          </a:xfrm>
          <a:prstGeom prst="rect">
            <a:avLst/>
          </a:prstGeom>
          <a:noFill/>
          <a:ln>
            <a:noFill/>
          </a:ln>
        </p:spPr>
        <p:txBody>
          <a:bodyPr spcFirstLastPara="1" wrap="square" lIns="0" tIns="0" rIns="91425" bIns="45700" anchor="t" anchorCtr="0">
            <a:noAutofit/>
          </a:bodyPr>
          <a:lstStyle>
            <a:lvl1pPr marL="457200" lvl="0" indent="-342900" algn="l">
              <a:lnSpc>
                <a:spcPct val="100000"/>
              </a:lnSpc>
              <a:spcBef>
                <a:spcPts val="540"/>
              </a:spcBef>
              <a:spcAft>
                <a:spcPts val="0"/>
              </a:spcAft>
              <a:buSzPts val="1800"/>
              <a:buChar char="•"/>
              <a:defRPr/>
            </a:lvl1pPr>
            <a:lvl2pPr marL="914400" lvl="1" indent="-320040" algn="l">
              <a:lnSpc>
                <a:spcPct val="100000"/>
              </a:lnSpc>
              <a:spcBef>
                <a:spcPts val="540"/>
              </a:spcBef>
              <a:spcAft>
                <a:spcPts val="0"/>
              </a:spcAft>
              <a:buClr>
                <a:schemeClr val="dk1"/>
              </a:buClr>
              <a:buSzPts val="1440"/>
              <a:buChar char="-"/>
              <a:defRPr/>
            </a:lvl2pPr>
            <a:lvl3pPr marL="1371600" lvl="2" indent="-342900" algn="l">
              <a:lnSpc>
                <a:spcPct val="100000"/>
              </a:lnSpc>
              <a:spcBef>
                <a:spcPts val="540"/>
              </a:spcBef>
              <a:spcAft>
                <a:spcPts val="0"/>
              </a:spcAft>
              <a:buClr>
                <a:schemeClr val="dk1"/>
              </a:buClr>
              <a:buSzPts val="1800"/>
              <a:buChar char="•"/>
              <a:defRPr/>
            </a:lvl3pPr>
            <a:lvl4pPr marL="1828800" lvl="3" indent="-342900" algn="l">
              <a:lnSpc>
                <a:spcPct val="100000"/>
              </a:lnSpc>
              <a:spcBef>
                <a:spcPts val="540"/>
              </a:spcBef>
              <a:spcAft>
                <a:spcPts val="0"/>
              </a:spcAft>
              <a:buClr>
                <a:schemeClr val="dk1"/>
              </a:buClr>
              <a:buSzPts val="1800"/>
              <a:buChar char="•"/>
              <a:defRPr/>
            </a:lvl4pPr>
            <a:lvl5pPr marL="2286000" lvl="4" indent="-342900" algn="l">
              <a:lnSpc>
                <a:spcPct val="100000"/>
              </a:lnSpc>
              <a:spcBef>
                <a:spcPts val="540"/>
              </a:spcBef>
              <a:spcAft>
                <a:spcPts val="0"/>
              </a:spcAft>
              <a:buClr>
                <a:schemeClr val="dk1"/>
              </a:buClr>
              <a:buSzPts val="1800"/>
              <a:buChar char="•"/>
              <a:defRPr/>
            </a:lvl5pPr>
            <a:lvl6pPr marL="2743200" lvl="5" indent="-342900" algn="l">
              <a:lnSpc>
                <a:spcPct val="90000"/>
              </a:lnSpc>
              <a:spcBef>
                <a:spcPts val="540"/>
              </a:spcBef>
              <a:spcAft>
                <a:spcPts val="0"/>
              </a:spcAft>
              <a:buClr>
                <a:schemeClr val="dk1"/>
              </a:buClr>
              <a:buSzPts val="1800"/>
              <a:buChar char="•"/>
              <a:defRPr/>
            </a:lvl6pPr>
            <a:lvl7pPr marL="3200400" lvl="6" indent="-342900" algn="l">
              <a:lnSpc>
                <a:spcPct val="90000"/>
              </a:lnSpc>
              <a:spcBef>
                <a:spcPts val="540"/>
              </a:spcBef>
              <a:spcAft>
                <a:spcPts val="0"/>
              </a:spcAft>
              <a:buClr>
                <a:schemeClr val="dk1"/>
              </a:buClr>
              <a:buSzPts val="1800"/>
              <a:buChar char="•"/>
              <a:defRPr/>
            </a:lvl7pPr>
            <a:lvl8pPr marL="3657600" lvl="7" indent="-342900" algn="l">
              <a:lnSpc>
                <a:spcPct val="90000"/>
              </a:lnSpc>
              <a:spcBef>
                <a:spcPts val="540"/>
              </a:spcBef>
              <a:spcAft>
                <a:spcPts val="0"/>
              </a:spcAft>
              <a:buClr>
                <a:schemeClr val="dk1"/>
              </a:buClr>
              <a:buSzPts val="1800"/>
              <a:buChar char="•"/>
              <a:defRPr/>
            </a:lvl8pPr>
            <a:lvl9pPr marL="4114800" lvl="8" indent="-342900" algn="l">
              <a:lnSpc>
                <a:spcPct val="90000"/>
              </a:lnSpc>
              <a:spcBef>
                <a:spcPts val="540"/>
              </a:spcBef>
              <a:spcAft>
                <a:spcPts val="0"/>
              </a:spcAft>
              <a:buClr>
                <a:schemeClr val="dk1"/>
              </a:buClr>
              <a:buSzPts val="1800"/>
              <a:buChar char="•"/>
              <a:defRPr/>
            </a:lvl9pPr>
          </a:lstStyle>
          <a:p>
            <a:endParaRPr/>
          </a:p>
        </p:txBody>
      </p:sp>
      <p:sp>
        <p:nvSpPr>
          <p:cNvPr id="19626" name="Google Shape;19626;p2152"/>
          <p:cNvSpPr txBox="1">
            <a:spLocks noGrp="1"/>
          </p:cNvSpPr>
          <p:nvPr>
            <p:ph type="body" idx="2"/>
          </p:nvPr>
        </p:nvSpPr>
        <p:spPr>
          <a:xfrm>
            <a:off x="2177146" y="2070305"/>
            <a:ext cx="14380496" cy="782624"/>
          </a:xfrm>
          <a:prstGeom prst="rect">
            <a:avLst/>
          </a:prstGeom>
          <a:noFill/>
          <a:ln>
            <a:noFill/>
          </a:ln>
        </p:spPr>
        <p:txBody>
          <a:bodyPr spcFirstLastPara="1" wrap="square" lIns="0" tIns="0" rIns="91425" bIns="45700" anchor="t" anchorCtr="0">
            <a:noAutofit/>
          </a:bodyPr>
          <a:lstStyle>
            <a:lvl1pPr marL="457200" lvl="0" indent="-228600" algn="l">
              <a:lnSpc>
                <a:spcPct val="85000"/>
              </a:lnSpc>
              <a:spcBef>
                <a:spcPts val="0"/>
              </a:spcBef>
              <a:spcAft>
                <a:spcPts val="0"/>
              </a:spcAft>
              <a:buSzPts val="2667"/>
              <a:buNone/>
              <a:defRPr sz="4001">
                <a:solidFill>
                  <a:schemeClr val="accent2"/>
                </a:solidFill>
              </a:defRPr>
            </a:lvl1pPr>
            <a:lvl2pPr marL="914400" lvl="1" indent="-228600" algn="l">
              <a:lnSpc>
                <a:spcPct val="100000"/>
              </a:lnSpc>
              <a:spcBef>
                <a:spcPts val="680"/>
              </a:spcBef>
              <a:spcAft>
                <a:spcPts val="0"/>
              </a:spcAft>
              <a:buClr>
                <a:schemeClr val="dk1"/>
              </a:buClr>
              <a:buSzPts val="1814"/>
              <a:buNone/>
              <a:defRPr/>
            </a:lvl2pPr>
            <a:lvl3pPr marL="1371600" lvl="2" indent="-228600" algn="l">
              <a:lnSpc>
                <a:spcPct val="100000"/>
              </a:lnSpc>
              <a:spcBef>
                <a:spcPts val="560"/>
              </a:spcBef>
              <a:spcAft>
                <a:spcPts val="0"/>
              </a:spcAft>
              <a:buClr>
                <a:schemeClr val="dk1"/>
              </a:buClr>
              <a:buSzPts val="1867"/>
              <a:buNone/>
              <a:defRPr/>
            </a:lvl3pPr>
            <a:lvl4pPr marL="1828800" lvl="3" indent="-228600" algn="l">
              <a:lnSpc>
                <a:spcPct val="100000"/>
              </a:lnSpc>
              <a:spcBef>
                <a:spcPts val="560"/>
              </a:spcBef>
              <a:spcAft>
                <a:spcPts val="0"/>
              </a:spcAft>
              <a:buClr>
                <a:schemeClr val="dk1"/>
              </a:buClr>
              <a:buSzPts val="1867"/>
              <a:buNone/>
              <a:defRPr/>
            </a:lvl4pPr>
            <a:lvl5pPr marL="2286000" lvl="4" indent="-228600" algn="l">
              <a:lnSpc>
                <a:spcPct val="100000"/>
              </a:lnSpc>
              <a:spcBef>
                <a:spcPts val="560"/>
              </a:spcBef>
              <a:spcAft>
                <a:spcPts val="0"/>
              </a:spcAft>
              <a:buClr>
                <a:schemeClr val="dk1"/>
              </a:buClr>
              <a:buSzPts val="1867"/>
              <a:buNone/>
              <a:defRPr/>
            </a:lvl5pPr>
            <a:lvl6pPr marL="2743200" lvl="5" indent="-342900" algn="l">
              <a:lnSpc>
                <a:spcPct val="90000"/>
              </a:lnSpc>
              <a:spcBef>
                <a:spcPts val="540"/>
              </a:spcBef>
              <a:spcAft>
                <a:spcPts val="0"/>
              </a:spcAft>
              <a:buClr>
                <a:schemeClr val="dk1"/>
              </a:buClr>
              <a:buSzPts val="1800"/>
              <a:buChar char="•"/>
              <a:defRPr/>
            </a:lvl6pPr>
            <a:lvl7pPr marL="3200400" lvl="6" indent="-342900" algn="l">
              <a:lnSpc>
                <a:spcPct val="90000"/>
              </a:lnSpc>
              <a:spcBef>
                <a:spcPts val="540"/>
              </a:spcBef>
              <a:spcAft>
                <a:spcPts val="0"/>
              </a:spcAft>
              <a:buClr>
                <a:schemeClr val="dk1"/>
              </a:buClr>
              <a:buSzPts val="1800"/>
              <a:buChar char="•"/>
              <a:defRPr/>
            </a:lvl7pPr>
            <a:lvl8pPr marL="3657600" lvl="7" indent="-342900" algn="l">
              <a:lnSpc>
                <a:spcPct val="90000"/>
              </a:lnSpc>
              <a:spcBef>
                <a:spcPts val="540"/>
              </a:spcBef>
              <a:spcAft>
                <a:spcPts val="0"/>
              </a:spcAft>
              <a:buClr>
                <a:schemeClr val="dk1"/>
              </a:buClr>
              <a:buSzPts val="1800"/>
              <a:buChar char="•"/>
              <a:defRPr/>
            </a:lvl8pPr>
            <a:lvl9pPr marL="4114800" lvl="8" indent="-342900" algn="l">
              <a:lnSpc>
                <a:spcPct val="90000"/>
              </a:lnSpc>
              <a:spcBef>
                <a:spcPts val="540"/>
              </a:spcBef>
              <a:spcAft>
                <a:spcPts val="0"/>
              </a:spcAft>
              <a:buClr>
                <a:schemeClr val="dk1"/>
              </a:buClr>
              <a:buSzPts val="1800"/>
              <a:buChar char="•"/>
              <a:defRPr/>
            </a:lvl9pPr>
          </a:lstStyle>
          <a:p>
            <a:endParaRPr/>
          </a:p>
        </p:txBody>
      </p:sp>
    </p:spTree>
  </p:cSld>
  <p:clrMapOvr>
    <a:masterClrMapping/>
  </p:clrMapOvr>
</p:sldLayout>
</file>

<file path=ppt/slideLayouts/slideLayout1999.xml><?xml version="1.0" encoding="utf-8"?>
<p:sldLayout xmlns:a="http://schemas.openxmlformats.org/drawingml/2006/main" xmlns:r="http://schemas.openxmlformats.org/officeDocument/2006/relationships" xmlns:p="http://schemas.openxmlformats.org/presentationml/2006/main" matchingName="LM-Title">
  <p:cSld name="LM-Title">
    <p:spTree>
      <p:nvGrpSpPr>
        <p:cNvPr id="1" name="Shape 19627"/>
        <p:cNvGrpSpPr/>
        <p:nvPr/>
      </p:nvGrpSpPr>
      <p:grpSpPr>
        <a:xfrm>
          <a:off x="0" y="0"/>
          <a:ext cx="0" cy="0"/>
          <a:chOff x="0" y="0"/>
          <a:chExt cx="0" cy="0"/>
        </a:xfrm>
      </p:grpSpPr>
      <p:sp>
        <p:nvSpPr>
          <p:cNvPr id="19628" name="Google Shape;19628;p2153"/>
          <p:cNvSpPr txBox="1">
            <a:spLocks noGrp="1"/>
          </p:cNvSpPr>
          <p:nvPr>
            <p:ph type="body" idx="1"/>
          </p:nvPr>
        </p:nvSpPr>
        <p:spPr>
          <a:xfrm>
            <a:off x="6994528" y="4668056"/>
            <a:ext cx="9518651" cy="1102520"/>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000"/>
              <a:buNone/>
              <a:defRPr sz="6000" b="1">
                <a:solidFill>
                  <a:srgbClr val="8C2347"/>
                </a:solidFill>
              </a:defRPr>
            </a:lvl1pPr>
            <a:lvl2pPr marL="914400" lvl="1" indent="-228600" algn="l">
              <a:lnSpc>
                <a:spcPct val="100000"/>
              </a:lnSpc>
              <a:spcBef>
                <a:spcPts val="1500"/>
              </a:spcBef>
              <a:spcAft>
                <a:spcPts val="0"/>
              </a:spcAft>
              <a:buSzPts val="4000"/>
              <a:buNone/>
              <a:defRPr sz="6000" b="1"/>
            </a:lvl2pPr>
            <a:lvl3pPr marL="1371600" lvl="2" indent="-228600" algn="l">
              <a:lnSpc>
                <a:spcPct val="100000"/>
              </a:lnSpc>
              <a:spcBef>
                <a:spcPts val="1500"/>
              </a:spcBef>
              <a:spcAft>
                <a:spcPts val="0"/>
              </a:spcAft>
              <a:buSzPts val="4000"/>
              <a:buNone/>
              <a:defRPr sz="6000" b="1"/>
            </a:lvl3pPr>
            <a:lvl4pPr marL="1828800" lvl="3" indent="-228600" algn="l">
              <a:lnSpc>
                <a:spcPct val="100000"/>
              </a:lnSpc>
              <a:spcBef>
                <a:spcPts val="1500"/>
              </a:spcBef>
              <a:spcAft>
                <a:spcPts val="0"/>
              </a:spcAft>
              <a:buSzPts val="4000"/>
              <a:buNone/>
              <a:defRPr sz="6000" b="1"/>
            </a:lvl4pPr>
            <a:lvl5pPr marL="2286000" lvl="4" indent="-228600" algn="l">
              <a:lnSpc>
                <a:spcPct val="100000"/>
              </a:lnSpc>
              <a:spcBef>
                <a:spcPts val="1500"/>
              </a:spcBef>
              <a:spcAft>
                <a:spcPts val="0"/>
              </a:spcAft>
              <a:buSzPts val="4000"/>
              <a:buNone/>
              <a:defRPr sz="6000" b="1"/>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629" name="Google Shape;19629;p2153"/>
          <p:cNvSpPr txBox="1">
            <a:spLocks noGrp="1"/>
          </p:cNvSpPr>
          <p:nvPr>
            <p:ph type="body" idx="2"/>
          </p:nvPr>
        </p:nvSpPr>
        <p:spPr>
          <a:xfrm>
            <a:off x="6994528" y="4096554"/>
            <a:ext cx="9518651" cy="571500"/>
          </a:xfrm>
          <a:prstGeom prst="rect">
            <a:avLst/>
          </a:prstGeom>
          <a:noFill/>
          <a:ln>
            <a:noFill/>
          </a:ln>
        </p:spPr>
        <p:txBody>
          <a:bodyPr spcFirstLastPara="1" wrap="square" lIns="91425" tIns="45700" rIns="91425" bIns="45700" anchor="ctr" anchorCtr="0">
            <a:noAutofit/>
          </a:bodyPr>
          <a:lstStyle>
            <a:lvl1pPr marL="457200" lvl="0" indent="-228600" algn="l">
              <a:lnSpc>
                <a:spcPct val="100000"/>
              </a:lnSpc>
              <a:spcBef>
                <a:spcPts val="1500"/>
              </a:spcBef>
              <a:spcAft>
                <a:spcPts val="0"/>
              </a:spcAft>
              <a:buSzPts val="2000"/>
              <a:buNone/>
              <a:defRPr sz="3000" i="1">
                <a:solidFill>
                  <a:srgbClr val="9CA5AE"/>
                </a:solidFill>
                <a:latin typeface="Times New Roman"/>
                <a:ea typeface="Times New Roman"/>
                <a:cs typeface="Times New Roman"/>
                <a:sym typeface="Times New Roman"/>
              </a:defRPr>
            </a:lvl1pPr>
            <a:lvl2pPr marL="914400" lvl="1" indent="-228600" algn="l">
              <a:lnSpc>
                <a:spcPct val="100000"/>
              </a:lnSpc>
              <a:spcBef>
                <a:spcPts val="1500"/>
              </a:spcBef>
              <a:spcAft>
                <a:spcPts val="0"/>
              </a:spcAft>
              <a:buSzPts val="2000"/>
              <a:buNone/>
              <a:defRPr sz="3000" i="1">
                <a:solidFill>
                  <a:srgbClr val="9CA5AE"/>
                </a:solidFill>
                <a:latin typeface="Times New Roman"/>
                <a:ea typeface="Times New Roman"/>
                <a:cs typeface="Times New Roman"/>
                <a:sym typeface="Times New Roman"/>
              </a:defRPr>
            </a:lvl2pPr>
            <a:lvl3pPr marL="1371600" lvl="2" indent="-228600" algn="l">
              <a:lnSpc>
                <a:spcPct val="100000"/>
              </a:lnSpc>
              <a:spcBef>
                <a:spcPts val="1500"/>
              </a:spcBef>
              <a:spcAft>
                <a:spcPts val="0"/>
              </a:spcAft>
              <a:buSzPts val="2000"/>
              <a:buNone/>
              <a:defRPr sz="3000" i="1">
                <a:solidFill>
                  <a:srgbClr val="9CA5AE"/>
                </a:solidFill>
                <a:latin typeface="Times New Roman"/>
                <a:ea typeface="Times New Roman"/>
                <a:cs typeface="Times New Roman"/>
                <a:sym typeface="Times New Roman"/>
              </a:defRPr>
            </a:lvl3pPr>
            <a:lvl4pPr marL="1828800" lvl="3" indent="-228600" algn="l">
              <a:lnSpc>
                <a:spcPct val="100000"/>
              </a:lnSpc>
              <a:spcBef>
                <a:spcPts val="1500"/>
              </a:spcBef>
              <a:spcAft>
                <a:spcPts val="0"/>
              </a:spcAft>
              <a:buSzPts val="2000"/>
              <a:buNone/>
              <a:defRPr sz="3000" i="1">
                <a:solidFill>
                  <a:srgbClr val="9CA5AE"/>
                </a:solidFill>
                <a:latin typeface="Times New Roman"/>
                <a:ea typeface="Times New Roman"/>
                <a:cs typeface="Times New Roman"/>
                <a:sym typeface="Times New Roman"/>
              </a:defRPr>
            </a:lvl4pPr>
            <a:lvl5pPr marL="2286000" lvl="4" indent="-228600" algn="l">
              <a:lnSpc>
                <a:spcPct val="100000"/>
              </a:lnSpc>
              <a:spcBef>
                <a:spcPts val="1500"/>
              </a:spcBef>
              <a:spcAft>
                <a:spcPts val="0"/>
              </a:spcAft>
              <a:buSzPts val="2000"/>
              <a:buNone/>
              <a:defRPr sz="3000" i="1">
                <a:solidFill>
                  <a:srgbClr val="9CA5AE"/>
                </a:solidFill>
                <a:latin typeface="Times New Roman"/>
                <a:ea typeface="Times New Roman"/>
                <a:cs typeface="Times New Roman"/>
                <a:sym typeface="Times New Roman"/>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9630" name="Google Shape;19630;p2153"/>
          <p:cNvGrpSpPr/>
          <p:nvPr/>
        </p:nvGrpSpPr>
        <p:grpSpPr>
          <a:xfrm>
            <a:off x="1186868" y="3554393"/>
            <a:ext cx="3624324" cy="2817303"/>
            <a:chOff x="297439" y="2116926"/>
            <a:chExt cx="1826636" cy="1893204"/>
          </a:xfrm>
        </p:grpSpPr>
        <p:pic>
          <p:nvPicPr>
            <p:cNvPr id="19631" name="Google Shape;19631;p2153"/>
            <p:cNvPicPr preferRelativeResize="0"/>
            <p:nvPr/>
          </p:nvPicPr>
          <p:blipFill rotWithShape="1">
            <a:blip r:embed="rId2">
              <a:alphaModFix/>
            </a:blip>
            <a:srcRect/>
            <a:stretch/>
          </p:blipFill>
          <p:spPr>
            <a:xfrm>
              <a:off x="517217" y="2677246"/>
              <a:ext cx="1450128" cy="1332884"/>
            </a:xfrm>
            <a:prstGeom prst="rect">
              <a:avLst/>
            </a:prstGeom>
            <a:noFill/>
            <a:ln>
              <a:noFill/>
            </a:ln>
          </p:spPr>
        </p:pic>
        <p:pic>
          <p:nvPicPr>
            <p:cNvPr id="19632" name="Google Shape;19632;p2153"/>
            <p:cNvPicPr preferRelativeResize="0"/>
            <p:nvPr/>
          </p:nvPicPr>
          <p:blipFill rotWithShape="1">
            <a:blip r:embed="rId3">
              <a:alphaModFix/>
            </a:blip>
            <a:srcRect/>
            <a:stretch/>
          </p:blipFill>
          <p:spPr>
            <a:xfrm>
              <a:off x="297439" y="2116926"/>
              <a:ext cx="1826636" cy="533646"/>
            </a:xfrm>
            <a:prstGeom prst="rect">
              <a:avLst/>
            </a:prstGeom>
            <a:noFill/>
            <a:ln>
              <a:noFill/>
            </a:ln>
          </p:spPr>
        </p:pic>
      </p:grpSp>
    </p:spTree>
  </p:cSld>
  <p:clrMapOvr>
    <a:masterClrMapping/>
  </p:clrMapOvr>
</p:sldLayout>
</file>

<file path=ppt/slideLayouts/slideLayout2000.xml><?xml version="1.0" encoding="utf-8"?>
<p:sldLayout xmlns:a="http://schemas.openxmlformats.org/drawingml/2006/main" xmlns:r="http://schemas.openxmlformats.org/officeDocument/2006/relationships" xmlns:p="http://schemas.openxmlformats.org/presentationml/2006/main" matchingName="LM-Title">
  <p:cSld name="1_LM-Title">
    <p:spTree>
      <p:nvGrpSpPr>
        <p:cNvPr id="1" name="Shape 19633"/>
        <p:cNvGrpSpPr/>
        <p:nvPr/>
      </p:nvGrpSpPr>
      <p:grpSpPr>
        <a:xfrm>
          <a:off x="0" y="0"/>
          <a:ext cx="0" cy="0"/>
          <a:chOff x="0" y="0"/>
          <a:chExt cx="0" cy="0"/>
        </a:xfrm>
      </p:grpSpPr>
      <p:sp>
        <p:nvSpPr>
          <p:cNvPr id="19634" name="Google Shape;19634;p2154"/>
          <p:cNvSpPr txBox="1">
            <a:spLocks noGrp="1"/>
          </p:cNvSpPr>
          <p:nvPr>
            <p:ph type="body" idx="1"/>
          </p:nvPr>
        </p:nvSpPr>
        <p:spPr>
          <a:xfrm>
            <a:off x="6994528" y="4668056"/>
            <a:ext cx="9518651" cy="1102520"/>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500"/>
              </a:spcBef>
              <a:spcAft>
                <a:spcPts val="0"/>
              </a:spcAft>
              <a:buSzPts val="4000"/>
              <a:buNone/>
              <a:defRPr sz="6000" b="1">
                <a:solidFill>
                  <a:srgbClr val="8C2347"/>
                </a:solidFill>
              </a:defRPr>
            </a:lvl1pPr>
            <a:lvl2pPr marL="914400" lvl="1" indent="-228600" algn="l">
              <a:lnSpc>
                <a:spcPct val="100000"/>
              </a:lnSpc>
              <a:spcBef>
                <a:spcPts val="1500"/>
              </a:spcBef>
              <a:spcAft>
                <a:spcPts val="0"/>
              </a:spcAft>
              <a:buSzPts val="4000"/>
              <a:buNone/>
              <a:defRPr sz="6000" b="1"/>
            </a:lvl2pPr>
            <a:lvl3pPr marL="1371600" lvl="2" indent="-228600" algn="l">
              <a:lnSpc>
                <a:spcPct val="100000"/>
              </a:lnSpc>
              <a:spcBef>
                <a:spcPts val="1500"/>
              </a:spcBef>
              <a:spcAft>
                <a:spcPts val="0"/>
              </a:spcAft>
              <a:buSzPts val="4000"/>
              <a:buNone/>
              <a:defRPr sz="6000" b="1"/>
            </a:lvl3pPr>
            <a:lvl4pPr marL="1828800" lvl="3" indent="-228600" algn="l">
              <a:lnSpc>
                <a:spcPct val="100000"/>
              </a:lnSpc>
              <a:spcBef>
                <a:spcPts val="1500"/>
              </a:spcBef>
              <a:spcAft>
                <a:spcPts val="0"/>
              </a:spcAft>
              <a:buSzPts val="4000"/>
              <a:buNone/>
              <a:defRPr sz="6000" b="1"/>
            </a:lvl4pPr>
            <a:lvl5pPr marL="2286000" lvl="4" indent="-228600" algn="l">
              <a:lnSpc>
                <a:spcPct val="100000"/>
              </a:lnSpc>
              <a:spcBef>
                <a:spcPts val="1500"/>
              </a:spcBef>
              <a:spcAft>
                <a:spcPts val="0"/>
              </a:spcAft>
              <a:buSzPts val="4000"/>
              <a:buNone/>
              <a:defRPr sz="6000" b="1"/>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635" name="Google Shape;19635;p2154"/>
          <p:cNvSpPr txBox="1">
            <a:spLocks noGrp="1"/>
          </p:cNvSpPr>
          <p:nvPr>
            <p:ph type="body" idx="2"/>
          </p:nvPr>
        </p:nvSpPr>
        <p:spPr>
          <a:xfrm>
            <a:off x="6994528" y="4096554"/>
            <a:ext cx="9518651" cy="571500"/>
          </a:xfrm>
          <a:prstGeom prst="rect">
            <a:avLst/>
          </a:prstGeom>
          <a:noFill/>
          <a:ln>
            <a:noFill/>
          </a:ln>
        </p:spPr>
        <p:txBody>
          <a:bodyPr spcFirstLastPara="1" wrap="square" lIns="91425" tIns="45700" rIns="91425" bIns="45700" anchor="ctr" anchorCtr="0">
            <a:noAutofit/>
          </a:bodyPr>
          <a:lstStyle>
            <a:lvl1pPr marL="457200" lvl="0" indent="-228600" algn="l">
              <a:lnSpc>
                <a:spcPct val="100000"/>
              </a:lnSpc>
              <a:spcBef>
                <a:spcPts val="1500"/>
              </a:spcBef>
              <a:spcAft>
                <a:spcPts val="0"/>
              </a:spcAft>
              <a:buSzPts val="2000"/>
              <a:buNone/>
              <a:defRPr sz="3000" i="1">
                <a:solidFill>
                  <a:srgbClr val="9CA5AE"/>
                </a:solidFill>
                <a:latin typeface="Times New Roman"/>
                <a:ea typeface="Times New Roman"/>
                <a:cs typeface="Times New Roman"/>
                <a:sym typeface="Times New Roman"/>
              </a:defRPr>
            </a:lvl1pPr>
            <a:lvl2pPr marL="914400" lvl="1" indent="-228600" algn="l">
              <a:lnSpc>
                <a:spcPct val="100000"/>
              </a:lnSpc>
              <a:spcBef>
                <a:spcPts val="1500"/>
              </a:spcBef>
              <a:spcAft>
                <a:spcPts val="0"/>
              </a:spcAft>
              <a:buSzPts val="2000"/>
              <a:buNone/>
              <a:defRPr sz="3000" i="1">
                <a:solidFill>
                  <a:srgbClr val="9CA5AE"/>
                </a:solidFill>
                <a:latin typeface="Times New Roman"/>
                <a:ea typeface="Times New Roman"/>
                <a:cs typeface="Times New Roman"/>
                <a:sym typeface="Times New Roman"/>
              </a:defRPr>
            </a:lvl2pPr>
            <a:lvl3pPr marL="1371600" lvl="2" indent="-228600" algn="l">
              <a:lnSpc>
                <a:spcPct val="100000"/>
              </a:lnSpc>
              <a:spcBef>
                <a:spcPts val="1500"/>
              </a:spcBef>
              <a:spcAft>
                <a:spcPts val="0"/>
              </a:spcAft>
              <a:buSzPts val="2000"/>
              <a:buNone/>
              <a:defRPr sz="3000" i="1">
                <a:solidFill>
                  <a:srgbClr val="9CA5AE"/>
                </a:solidFill>
                <a:latin typeface="Times New Roman"/>
                <a:ea typeface="Times New Roman"/>
                <a:cs typeface="Times New Roman"/>
                <a:sym typeface="Times New Roman"/>
              </a:defRPr>
            </a:lvl3pPr>
            <a:lvl4pPr marL="1828800" lvl="3" indent="-228600" algn="l">
              <a:lnSpc>
                <a:spcPct val="100000"/>
              </a:lnSpc>
              <a:spcBef>
                <a:spcPts val="1500"/>
              </a:spcBef>
              <a:spcAft>
                <a:spcPts val="0"/>
              </a:spcAft>
              <a:buSzPts val="2000"/>
              <a:buNone/>
              <a:defRPr sz="3000" i="1">
                <a:solidFill>
                  <a:srgbClr val="9CA5AE"/>
                </a:solidFill>
                <a:latin typeface="Times New Roman"/>
                <a:ea typeface="Times New Roman"/>
                <a:cs typeface="Times New Roman"/>
                <a:sym typeface="Times New Roman"/>
              </a:defRPr>
            </a:lvl4pPr>
            <a:lvl5pPr marL="2286000" lvl="4" indent="-228600" algn="l">
              <a:lnSpc>
                <a:spcPct val="100000"/>
              </a:lnSpc>
              <a:spcBef>
                <a:spcPts val="1500"/>
              </a:spcBef>
              <a:spcAft>
                <a:spcPts val="0"/>
              </a:spcAft>
              <a:buSzPts val="2000"/>
              <a:buNone/>
              <a:defRPr sz="3000" i="1">
                <a:solidFill>
                  <a:srgbClr val="9CA5AE"/>
                </a:solidFill>
                <a:latin typeface="Times New Roman"/>
                <a:ea typeface="Times New Roman"/>
                <a:cs typeface="Times New Roman"/>
                <a:sym typeface="Times New Roman"/>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grpSp>
        <p:nvGrpSpPr>
          <p:cNvPr id="19636" name="Google Shape;19636;p2154"/>
          <p:cNvGrpSpPr/>
          <p:nvPr/>
        </p:nvGrpSpPr>
        <p:grpSpPr>
          <a:xfrm>
            <a:off x="1186868" y="3554393"/>
            <a:ext cx="3624324" cy="2817303"/>
            <a:chOff x="297439" y="2116926"/>
            <a:chExt cx="1826636" cy="1893204"/>
          </a:xfrm>
        </p:grpSpPr>
        <p:pic>
          <p:nvPicPr>
            <p:cNvPr id="19637" name="Google Shape;19637;p2154"/>
            <p:cNvPicPr preferRelativeResize="0"/>
            <p:nvPr/>
          </p:nvPicPr>
          <p:blipFill rotWithShape="1">
            <a:blip r:embed="rId2">
              <a:alphaModFix/>
            </a:blip>
            <a:srcRect/>
            <a:stretch/>
          </p:blipFill>
          <p:spPr>
            <a:xfrm>
              <a:off x="517217" y="2677246"/>
              <a:ext cx="1450128" cy="1332884"/>
            </a:xfrm>
            <a:prstGeom prst="rect">
              <a:avLst/>
            </a:prstGeom>
            <a:noFill/>
            <a:ln>
              <a:noFill/>
            </a:ln>
          </p:spPr>
        </p:pic>
        <p:pic>
          <p:nvPicPr>
            <p:cNvPr id="19638" name="Google Shape;19638;p2154"/>
            <p:cNvPicPr preferRelativeResize="0"/>
            <p:nvPr/>
          </p:nvPicPr>
          <p:blipFill rotWithShape="1">
            <a:blip r:embed="rId3">
              <a:alphaModFix/>
            </a:blip>
            <a:srcRect/>
            <a:stretch/>
          </p:blipFill>
          <p:spPr>
            <a:xfrm>
              <a:off x="297439" y="2116926"/>
              <a:ext cx="1826636" cy="533646"/>
            </a:xfrm>
            <a:prstGeom prst="rect">
              <a:avLst/>
            </a:prstGeom>
            <a:noFill/>
            <a:ln>
              <a:noFill/>
            </a:ln>
          </p:spPr>
        </p:pic>
      </p:grpSp>
    </p:spTree>
  </p:cSld>
  <p:clrMapOvr>
    <a:masterClrMapping/>
  </p:clrMapOvr>
</p:sldLayout>
</file>

<file path=ppt/slideLayouts/slideLayout2001.xml><?xml version="1.0" encoding="utf-8"?>
<p:sldLayout xmlns:a="http://schemas.openxmlformats.org/drawingml/2006/main" xmlns:r="http://schemas.openxmlformats.org/officeDocument/2006/relationships" xmlns:p="http://schemas.openxmlformats.org/presentationml/2006/main" matchingName="LM-Transition">
  <p:cSld name="LM-Transition">
    <p:spTree>
      <p:nvGrpSpPr>
        <p:cNvPr id="1" name="Shape 19639"/>
        <p:cNvGrpSpPr/>
        <p:nvPr/>
      </p:nvGrpSpPr>
      <p:grpSpPr>
        <a:xfrm>
          <a:off x="0" y="0"/>
          <a:ext cx="0" cy="0"/>
          <a:chOff x="0" y="0"/>
          <a:chExt cx="0" cy="0"/>
        </a:xfrm>
      </p:grpSpPr>
      <p:sp>
        <p:nvSpPr>
          <p:cNvPr id="19640" name="Google Shape;19640;p2155"/>
          <p:cNvSpPr/>
          <p:nvPr/>
        </p:nvSpPr>
        <p:spPr>
          <a:xfrm>
            <a:off x="0" y="3436191"/>
            <a:ext cx="18288000" cy="6850809"/>
          </a:xfrm>
          <a:prstGeom prst="rect">
            <a:avLst/>
          </a:prstGeom>
          <a:solidFill>
            <a:srgbClr val="8D2346"/>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700"/>
              <a:buFont typeface="Arial"/>
              <a:buNone/>
            </a:pPr>
            <a:endParaRPr sz="2700" b="0" i="0" u="none" strike="noStrike" cap="none">
              <a:solidFill>
                <a:schemeClr val="lt1"/>
              </a:solidFill>
              <a:latin typeface="Calibri"/>
              <a:ea typeface="Calibri"/>
              <a:cs typeface="Calibri"/>
              <a:sym typeface="Calibri"/>
            </a:endParaRPr>
          </a:p>
        </p:txBody>
      </p:sp>
      <p:cxnSp>
        <p:nvCxnSpPr>
          <p:cNvPr id="19641" name="Google Shape;19641;p2155"/>
          <p:cNvCxnSpPr/>
          <p:nvPr/>
        </p:nvCxnSpPr>
        <p:spPr>
          <a:xfrm>
            <a:off x="1313729" y="6947390"/>
            <a:ext cx="15660545" cy="0"/>
          </a:xfrm>
          <a:prstGeom prst="straightConnector1">
            <a:avLst/>
          </a:prstGeom>
          <a:noFill/>
          <a:ln w="9525" cap="flat" cmpd="sng">
            <a:solidFill>
              <a:srgbClr val="C9C9C9"/>
            </a:solidFill>
            <a:prstDash val="solid"/>
            <a:miter lim="800000"/>
            <a:headEnd type="none" w="sm" len="sm"/>
            <a:tailEnd type="none" w="sm" len="sm"/>
          </a:ln>
        </p:spPr>
      </p:cxnSp>
      <p:pic>
        <p:nvPicPr>
          <p:cNvPr id="19642" name="Google Shape;19642;p2155" descr="LM_3C_H-300.png"/>
          <p:cNvPicPr preferRelativeResize="0"/>
          <p:nvPr/>
        </p:nvPicPr>
        <p:blipFill rotWithShape="1">
          <a:blip r:embed="rId2">
            <a:alphaModFix/>
          </a:blip>
          <a:srcRect/>
          <a:stretch/>
        </p:blipFill>
        <p:spPr>
          <a:xfrm>
            <a:off x="5772151" y="746964"/>
            <a:ext cx="6877052" cy="1713294"/>
          </a:xfrm>
          <a:prstGeom prst="rect">
            <a:avLst/>
          </a:prstGeom>
          <a:noFill/>
          <a:ln>
            <a:noFill/>
          </a:ln>
        </p:spPr>
      </p:pic>
      <p:pic>
        <p:nvPicPr>
          <p:cNvPr id="19643" name="Google Shape;19643;p2155" descr="trinity_health.jpg"/>
          <p:cNvPicPr preferRelativeResize="0"/>
          <p:nvPr/>
        </p:nvPicPr>
        <p:blipFill rotWithShape="1">
          <a:blip r:embed="rId3">
            <a:alphaModFix/>
          </a:blip>
          <a:srcRect/>
          <a:stretch/>
        </p:blipFill>
        <p:spPr>
          <a:xfrm>
            <a:off x="7166558" y="2861889"/>
            <a:ext cx="3906866" cy="288738"/>
          </a:xfrm>
          <a:prstGeom prst="rect">
            <a:avLst/>
          </a:prstGeom>
          <a:noFill/>
          <a:ln>
            <a:noFill/>
          </a:ln>
        </p:spPr>
      </p:pic>
      <p:sp>
        <p:nvSpPr>
          <p:cNvPr id="19644" name="Google Shape;19644;p2155"/>
          <p:cNvSpPr txBox="1">
            <a:spLocks noGrp="1"/>
          </p:cNvSpPr>
          <p:nvPr>
            <p:ph type="body" idx="1"/>
          </p:nvPr>
        </p:nvSpPr>
        <p:spPr>
          <a:xfrm>
            <a:off x="1313729" y="6047651"/>
            <a:ext cx="15660545" cy="571500"/>
          </a:xfrm>
          <a:prstGeom prst="rect">
            <a:avLst/>
          </a:prstGeom>
          <a:noFill/>
          <a:ln>
            <a:noFill/>
          </a:ln>
        </p:spPr>
        <p:txBody>
          <a:bodyPr spcFirstLastPara="1" wrap="square" lIns="91425" tIns="45700" rIns="91425" bIns="45700" anchor="ctr" anchorCtr="0">
            <a:noAutofit/>
          </a:bodyPr>
          <a:lstStyle>
            <a:lvl1pPr marL="457200" lvl="0" indent="-228600" algn="ctr">
              <a:lnSpc>
                <a:spcPct val="100000"/>
              </a:lnSpc>
              <a:spcBef>
                <a:spcPts val="1500"/>
              </a:spcBef>
              <a:spcAft>
                <a:spcPts val="0"/>
              </a:spcAft>
              <a:buSzPts val="2800"/>
              <a:buNone/>
              <a:defRPr sz="4200" b="1" i="0">
                <a:solidFill>
                  <a:schemeClr val="lt1"/>
                </a:solidFill>
                <a:latin typeface="Arial"/>
                <a:ea typeface="Arial"/>
                <a:cs typeface="Arial"/>
                <a:sym typeface="Arial"/>
              </a:defRPr>
            </a:lvl1pPr>
            <a:lvl2pPr marL="914400" lvl="1" indent="-228600" algn="l">
              <a:lnSpc>
                <a:spcPct val="100000"/>
              </a:lnSpc>
              <a:spcBef>
                <a:spcPts val="1500"/>
              </a:spcBef>
              <a:spcAft>
                <a:spcPts val="0"/>
              </a:spcAft>
              <a:buSzPts val="2000"/>
              <a:buNone/>
              <a:defRPr sz="3000" i="1">
                <a:solidFill>
                  <a:srgbClr val="9CA5AE"/>
                </a:solidFill>
                <a:latin typeface="Times New Roman"/>
                <a:ea typeface="Times New Roman"/>
                <a:cs typeface="Times New Roman"/>
                <a:sym typeface="Times New Roman"/>
              </a:defRPr>
            </a:lvl2pPr>
            <a:lvl3pPr marL="1371600" lvl="2" indent="-228600" algn="l">
              <a:lnSpc>
                <a:spcPct val="100000"/>
              </a:lnSpc>
              <a:spcBef>
                <a:spcPts val="1500"/>
              </a:spcBef>
              <a:spcAft>
                <a:spcPts val="0"/>
              </a:spcAft>
              <a:buSzPts val="2000"/>
              <a:buNone/>
              <a:defRPr sz="3000" i="1">
                <a:solidFill>
                  <a:srgbClr val="9CA5AE"/>
                </a:solidFill>
                <a:latin typeface="Times New Roman"/>
                <a:ea typeface="Times New Roman"/>
                <a:cs typeface="Times New Roman"/>
                <a:sym typeface="Times New Roman"/>
              </a:defRPr>
            </a:lvl3pPr>
            <a:lvl4pPr marL="1828800" lvl="3" indent="-228600" algn="l">
              <a:lnSpc>
                <a:spcPct val="100000"/>
              </a:lnSpc>
              <a:spcBef>
                <a:spcPts val="1500"/>
              </a:spcBef>
              <a:spcAft>
                <a:spcPts val="0"/>
              </a:spcAft>
              <a:buSzPts val="2000"/>
              <a:buNone/>
              <a:defRPr sz="3000" i="1">
                <a:solidFill>
                  <a:srgbClr val="9CA5AE"/>
                </a:solidFill>
                <a:latin typeface="Times New Roman"/>
                <a:ea typeface="Times New Roman"/>
                <a:cs typeface="Times New Roman"/>
                <a:sym typeface="Times New Roman"/>
              </a:defRPr>
            </a:lvl4pPr>
            <a:lvl5pPr marL="2286000" lvl="4" indent="-228600" algn="l">
              <a:lnSpc>
                <a:spcPct val="100000"/>
              </a:lnSpc>
              <a:spcBef>
                <a:spcPts val="1500"/>
              </a:spcBef>
              <a:spcAft>
                <a:spcPts val="0"/>
              </a:spcAft>
              <a:buSzPts val="2000"/>
              <a:buNone/>
              <a:defRPr sz="3000" i="1">
                <a:solidFill>
                  <a:srgbClr val="9CA5AE"/>
                </a:solidFill>
                <a:latin typeface="Times New Roman"/>
                <a:ea typeface="Times New Roman"/>
                <a:cs typeface="Times New Roman"/>
                <a:sym typeface="Times New Roman"/>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645" name="Google Shape;19645;p2155"/>
          <p:cNvSpPr txBox="1">
            <a:spLocks noGrp="1"/>
          </p:cNvSpPr>
          <p:nvPr>
            <p:ph type="body" idx="2"/>
          </p:nvPr>
        </p:nvSpPr>
        <p:spPr>
          <a:xfrm>
            <a:off x="1313729" y="7330314"/>
            <a:ext cx="15660545" cy="571500"/>
          </a:xfrm>
          <a:prstGeom prst="rect">
            <a:avLst/>
          </a:prstGeom>
          <a:noFill/>
          <a:ln>
            <a:noFill/>
          </a:ln>
        </p:spPr>
        <p:txBody>
          <a:bodyPr spcFirstLastPara="1" wrap="square" lIns="91425" tIns="45700" rIns="91425" bIns="45700" anchor="ctr" anchorCtr="0">
            <a:noAutofit/>
          </a:bodyPr>
          <a:lstStyle>
            <a:lvl1pPr marL="457200" lvl="0" indent="-228600" algn="ctr">
              <a:lnSpc>
                <a:spcPct val="100000"/>
              </a:lnSpc>
              <a:spcBef>
                <a:spcPts val="1500"/>
              </a:spcBef>
              <a:spcAft>
                <a:spcPts val="0"/>
              </a:spcAft>
              <a:buSzPts val="2800"/>
              <a:buNone/>
              <a:defRPr sz="4200" b="1" i="1">
                <a:solidFill>
                  <a:schemeClr val="lt1"/>
                </a:solidFill>
                <a:latin typeface="Times"/>
                <a:ea typeface="Times"/>
                <a:cs typeface="Times"/>
                <a:sym typeface="Times"/>
              </a:defRPr>
            </a:lvl1pPr>
            <a:lvl2pPr marL="914400" lvl="1" indent="-228600" algn="l">
              <a:lnSpc>
                <a:spcPct val="100000"/>
              </a:lnSpc>
              <a:spcBef>
                <a:spcPts val="1500"/>
              </a:spcBef>
              <a:spcAft>
                <a:spcPts val="0"/>
              </a:spcAft>
              <a:buSzPts val="2000"/>
              <a:buNone/>
              <a:defRPr sz="3000" i="1">
                <a:solidFill>
                  <a:srgbClr val="9CA5AE"/>
                </a:solidFill>
                <a:latin typeface="Times New Roman"/>
                <a:ea typeface="Times New Roman"/>
                <a:cs typeface="Times New Roman"/>
                <a:sym typeface="Times New Roman"/>
              </a:defRPr>
            </a:lvl2pPr>
            <a:lvl3pPr marL="1371600" lvl="2" indent="-228600" algn="l">
              <a:lnSpc>
                <a:spcPct val="100000"/>
              </a:lnSpc>
              <a:spcBef>
                <a:spcPts val="1500"/>
              </a:spcBef>
              <a:spcAft>
                <a:spcPts val="0"/>
              </a:spcAft>
              <a:buSzPts val="2000"/>
              <a:buNone/>
              <a:defRPr sz="3000" i="1">
                <a:solidFill>
                  <a:srgbClr val="9CA5AE"/>
                </a:solidFill>
                <a:latin typeface="Times New Roman"/>
                <a:ea typeface="Times New Roman"/>
                <a:cs typeface="Times New Roman"/>
                <a:sym typeface="Times New Roman"/>
              </a:defRPr>
            </a:lvl3pPr>
            <a:lvl4pPr marL="1828800" lvl="3" indent="-228600" algn="l">
              <a:lnSpc>
                <a:spcPct val="100000"/>
              </a:lnSpc>
              <a:spcBef>
                <a:spcPts val="1500"/>
              </a:spcBef>
              <a:spcAft>
                <a:spcPts val="0"/>
              </a:spcAft>
              <a:buSzPts val="2000"/>
              <a:buNone/>
              <a:defRPr sz="3000" i="1">
                <a:solidFill>
                  <a:srgbClr val="9CA5AE"/>
                </a:solidFill>
                <a:latin typeface="Times New Roman"/>
                <a:ea typeface="Times New Roman"/>
                <a:cs typeface="Times New Roman"/>
                <a:sym typeface="Times New Roman"/>
              </a:defRPr>
            </a:lvl4pPr>
            <a:lvl5pPr marL="2286000" lvl="4" indent="-228600" algn="l">
              <a:lnSpc>
                <a:spcPct val="100000"/>
              </a:lnSpc>
              <a:spcBef>
                <a:spcPts val="1500"/>
              </a:spcBef>
              <a:spcAft>
                <a:spcPts val="0"/>
              </a:spcAft>
              <a:buSzPts val="2000"/>
              <a:buNone/>
              <a:defRPr sz="3000" i="1">
                <a:solidFill>
                  <a:srgbClr val="9CA5AE"/>
                </a:solidFill>
                <a:latin typeface="Times New Roman"/>
                <a:ea typeface="Times New Roman"/>
                <a:cs typeface="Times New Roman"/>
                <a:sym typeface="Times New Roman"/>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Tree>
  </p:cSld>
  <p:clrMapOvr>
    <a:masterClrMapping/>
  </p:clrMapOvr>
</p:sldLayout>
</file>

<file path=ppt/slideLayouts/slideLayout2002.xml><?xml version="1.0" encoding="utf-8"?>
<p:sldLayout xmlns:a="http://schemas.openxmlformats.org/drawingml/2006/main" xmlns:r="http://schemas.openxmlformats.org/officeDocument/2006/relationships" xmlns:p="http://schemas.openxmlformats.org/presentationml/2006/main" matchingName="1_1-Line Title (Blank, Logo Top)">
  <p:cSld name="1_1-Line Title (Blank, Logo Top)">
    <p:spTree>
      <p:nvGrpSpPr>
        <p:cNvPr id="1" name="Shape 19646"/>
        <p:cNvGrpSpPr/>
        <p:nvPr/>
      </p:nvGrpSpPr>
      <p:grpSpPr>
        <a:xfrm>
          <a:off x="0" y="0"/>
          <a:ext cx="0" cy="0"/>
          <a:chOff x="0" y="0"/>
          <a:chExt cx="0" cy="0"/>
        </a:xfrm>
      </p:grpSpPr>
      <p:cxnSp>
        <p:nvCxnSpPr>
          <p:cNvPr id="19647" name="Google Shape;19647;p2156"/>
          <p:cNvCxnSpPr/>
          <p:nvPr/>
        </p:nvCxnSpPr>
        <p:spPr>
          <a:xfrm>
            <a:off x="3" y="1694964"/>
            <a:ext cx="15433962" cy="0"/>
          </a:xfrm>
          <a:prstGeom prst="straightConnector1">
            <a:avLst/>
          </a:prstGeom>
          <a:noFill/>
          <a:ln w="12700" cap="flat" cmpd="sng">
            <a:solidFill>
              <a:srgbClr val="C9C9C9"/>
            </a:solidFill>
            <a:prstDash val="solid"/>
            <a:miter lim="800000"/>
            <a:headEnd type="none" w="sm" len="sm"/>
            <a:tailEnd type="oval" w="med" len="med"/>
          </a:ln>
        </p:spPr>
      </p:cxnSp>
      <p:sp>
        <p:nvSpPr>
          <p:cNvPr id="19648" name="Google Shape;19648;p2156"/>
          <p:cNvSpPr txBox="1">
            <a:spLocks noGrp="1"/>
          </p:cNvSpPr>
          <p:nvPr>
            <p:ph type="body" idx="1"/>
          </p:nvPr>
        </p:nvSpPr>
        <p:spPr>
          <a:xfrm>
            <a:off x="1050931" y="800954"/>
            <a:ext cx="13301681" cy="732806"/>
          </a:xfrm>
          <a:prstGeom prst="rect">
            <a:avLst/>
          </a:prstGeom>
          <a:noFill/>
          <a:ln>
            <a:noFill/>
          </a:ln>
        </p:spPr>
        <p:txBody>
          <a:bodyPr spcFirstLastPara="1" wrap="square" lIns="91425" tIns="45700" rIns="91425" bIns="45700" anchor="ctr" anchorCtr="0">
            <a:noAutofit/>
          </a:bodyPr>
          <a:lstStyle>
            <a:lvl1pPr marL="457200" lvl="0" indent="-228600" algn="l">
              <a:lnSpc>
                <a:spcPct val="100000"/>
              </a:lnSpc>
              <a:spcBef>
                <a:spcPts val="1500"/>
              </a:spcBef>
              <a:spcAft>
                <a:spcPts val="0"/>
              </a:spcAft>
              <a:buSzPts val="2400"/>
              <a:buNone/>
              <a:defRPr b="1">
                <a:solidFill>
                  <a:srgbClr val="8C2347"/>
                </a:solidFill>
              </a:defRPr>
            </a:lvl1pPr>
            <a:lvl2pPr marL="914400" lvl="1" indent="-228600" algn="l">
              <a:lnSpc>
                <a:spcPct val="100000"/>
              </a:lnSpc>
              <a:spcBef>
                <a:spcPts val="1500"/>
              </a:spcBef>
              <a:spcAft>
                <a:spcPts val="0"/>
              </a:spcAft>
              <a:buSzPts val="2000"/>
              <a:buNone/>
              <a:defRPr b="1">
                <a:solidFill>
                  <a:srgbClr val="8C2347"/>
                </a:solidFill>
              </a:defRPr>
            </a:lvl2pPr>
            <a:lvl3pPr marL="1371600" lvl="2" indent="-228600" algn="l">
              <a:lnSpc>
                <a:spcPct val="100000"/>
              </a:lnSpc>
              <a:spcBef>
                <a:spcPts val="1500"/>
              </a:spcBef>
              <a:spcAft>
                <a:spcPts val="0"/>
              </a:spcAft>
              <a:buSzPts val="1800"/>
              <a:buNone/>
              <a:defRPr b="1">
                <a:solidFill>
                  <a:srgbClr val="8C2347"/>
                </a:solidFill>
              </a:defRPr>
            </a:lvl3pPr>
            <a:lvl4pPr marL="1828800" lvl="3" indent="-228600" algn="l">
              <a:lnSpc>
                <a:spcPct val="100000"/>
              </a:lnSpc>
              <a:spcBef>
                <a:spcPts val="1500"/>
              </a:spcBef>
              <a:spcAft>
                <a:spcPts val="0"/>
              </a:spcAft>
              <a:buSzPts val="1600"/>
              <a:buNone/>
              <a:defRPr b="1">
                <a:solidFill>
                  <a:srgbClr val="8C2347"/>
                </a:solidFill>
              </a:defRPr>
            </a:lvl4pPr>
            <a:lvl5pPr marL="2286000" lvl="4" indent="-228600" algn="l">
              <a:lnSpc>
                <a:spcPct val="100000"/>
              </a:lnSpc>
              <a:spcBef>
                <a:spcPts val="1500"/>
              </a:spcBef>
              <a:spcAft>
                <a:spcPts val="0"/>
              </a:spcAft>
              <a:buSzPts val="1600"/>
              <a:buNone/>
              <a:defRPr b="1">
                <a:solidFill>
                  <a:srgbClr val="8C2347"/>
                </a:solidFill>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649" name="Google Shape;19649;p2156"/>
          <p:cNvSpPr/>
          <p:nvPr/>
        </p:nvSpPr>
        <p:spPr>
          <a:xfrm>
            <a:off x="14723001" y="8932768"/>
            <a:ext cx="3565002" cy="1354238"/>
          </a:xfrm>
          <a:prstGeom prst="rect">
            <a:avLst/>
          </a:prstGeom>
          <a:solidFill>
            <a:schemeClr val="lt1"/>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138"/>
              <a:buFont typeface="Arial"/>
              <a:buNone/>
            </a:pPr>
            <a:endParaRPr sz="2138" b="0" i="0" u="none" strike="noStrike" cap="none">
              <a:solidFill>
                <a:schemeClr val="lt1"/>
              </a:solidFill>
              <a:latin typeface="Calibri"/>
              <a:ea typeface="Calibri"/>
              <a:cs typeface="Calibri"/>
              <a:sym typeface="Calibri"/>
            </a:endParaRPr>
          </a:p>
        </p:txBody>
      </p:sp>
      <p:sp>
        <p:nvSpPr>
          <p:cNvPr id="19650" name="Google Shape;19650;p2156"/>
          <p:cNvSpPr/>
          <p:nvPr/>
        </p:nvSpPr>
        <p:spPr>
          <a:xfrm>
            <a:off x="14723001" y="116969"/>
            <a:ext cx="3565002" cy="1416786"/>
          </a:xfrm>
          <a:prstGeom prst="rect">
            <a:avLst/>
          </a:prstGeom>
          <a:solidFill>
            <a:schemeClr val="lt1"/>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138"/>
              <a:buFont typeface="Arial"/>
              <a:buNone/>
            </a:pPr>
            <a:endParaRPr sz="2138" b="0" i="0" u="none" strike="noStrike" cap="none">
              <a:solidFill>
                <a:schemeClr val="lt1"/>
              </a:solidFill>
              <a:latin typeface="Calibri"/>
              <a:ea typeface="Calibri"/>
              <a:cs typeface="Calibri"/>
              <a:sym typeface="Calibri"/>
            </a:endParaRPr>
          </a:p>
        </p:txBody>
      </p:sp>
      <p:pic>
        <p:nvPicPr>
          <p:cNvPr id="19651" name="Google Shape;19651;p2156" descr="LM_LUMC_3C_V.png"/>
          <p:cNvPicPr preferRelativeResize="0"/>
          <p:nvPr/>
        </p:nvPicPr>
        <p:blipFill rotWithShape="1">
          <a:blip r:embed="rId2">
            <a:alphaModFix/>
          </a:blip>
          <a:srcRect/>
          <a:stretch/>
        </p:blipFill>
        <p:spPr>
          <a:xfrm>
            <a:off x="14996621" y="475673"/>
            <a:ext cx="2480795" cy="861117"/>
          </a:xfrm>
          <a:prstGeom prst="rect">
            <a:avLst/>
          </a:prstGeom>
          <a:noFill/>
          <a:ln>
            <a:noFill/>
          </a:ln>
        </p:spPr>
      </p:pic>
    </p:spTree>
  </p:cSld>
  <p:clrMapOvr>
    <a:masterClrMapping/>
  </p:clrMapOvr>
</p:sldLayout>
</file>

<file path=ppt/slideLayouts/slideLayout2003.xml><?xml version="1.0" encoding="utf-8"?>
<p:sldLayout xmlns:a="http://schemas.openxmlformats.org/drawingml/2006/main" xmlns:r="http://schemas.openxmlformats.org/officeDocument/2006/relationships" xmlns:p="http://schemas.openxmlformats.org/presentationml/2006/main" matchingName="1_1-Line Title (Blank, Logo Top)">
  <p:cSld name="2_1-Line Title (Blank, Logo Top)">
    <p:spTree>
      <p:nvGrpSpPr>
        <p:cNvPr id="1" name="Shape 19652"/>
        <p:cNvGrpSpPr/>
        <p:nvPr/>
      </p:nvGrpSpPr>
      <p:grpSpPr>
        <a:xfrm>
          <a:off x="0" y="0"/>
          <a:ext cx="0" cy="0"/>
          <a:chOff x="0" y="0"/>
          <a:chExt cx="0" cy="0"/>
        </a:xfrm>
      </p:grpSpPr>
      <p:cxnSp>
        <p:nvCxnSpPr>
          <p:cNvPr id="19653" name="Google Shape;19653;p2157"/>
          <p:cNvCxnSpPr/>
          <p:nvPr/>
        </p:nvCxnSpPr>
        <p:spPr>
          <a:xfrm>
            <a:off x="3" y="1694964"/>
            <a:ext cx="15433962" cy="0"/>
          </a:xfrm>
          <a:prstGeom prst="straightConnector1">
            <a:avLst/>
          </a:prstGeom>
          <a:noFill/>
          <a:ln w="12700" cap="flat" cmpd="sng">
            <a:solidFill>
              <a:srgbClr val="C9C9C9"/>
            </a:solidFill>
            <a:prstDash val="solid"/>
            <a:miter lim="800000"/>
            <a:headEnd type="none" w="sm" len="sm"/>
            <a:tailEnd type="oval" w="med" len="med"/>
          </a:ln>
        </p:spPr>
      </p:cxnSp>
      <p:sp>
        <p:nvSpPr>
          <p:cNvPr id="19654" name="Google Shape;19654;p2157"/>
          <p:cNvSpPr txBox="1">
            <a:spLocks noGrp="1"/>
          </p:cNvSpPr>
          <p:nvPr>
            <p:ph type="body" idx="1"/>
          </p:nvPr>
        </p:nvSpPr>
        <p:spPr>
          <a:xfrm>
            <a:off x="1050931" y="800954"/>
            <a:ext cx="13301681" cy="732806"/>
          </a:xfrm>
          <a:prstGeom prst="rect">
            <a:avLst/>
          </a:prstGeom>
          <a:noFill/>
          <a:ln>
            <a:noFill/>
          </a:ln>
        </p:spPr>
        <p:txBody>
          <a:bodyPr spcFirstLastPara="1" wrap="square" lIns="91425" tIns="45700" rIns="91425" bIns="45700" anchor="ctr" anchorCtr="0">
            <a:noAutofit/>
          </a:bodyPr>
          <a:lstStyle>
            <a:lvl1pPr marL="457200" lvl="0" indent="-228600" algn="l">
              <a:lnSpc>
                <a:spcPct val="100000"/>
              </a:lnSpc>
              <a:spcBef>
                <a:spcPts val="1500"/>
              </a:spcBef>
              <a:spcAft>
                <a:spcPts val="0"/>
              </a:spcAft>
              <a:buSzPts val="2400"/>
              <a:buNone/>
              <a:defRPr b="1">
                <a:solidFill>
                  <a:srgbClr val="8C2347"/>
                </a:solidFill>
              </a:defRPr>
            </a:lvl1pPr>
            <a:lvl2pPr marL="914400" lvl="1" indent="-228600" algn="l">
              <a:lnSpc>
                <a:spcPct val="100000"/>
              </a:lnSpc>
              <a:spcBef>
                <a:spcPts val="1500"/>
              </a:spcBef>
              <a:spcAft>
                <a:spcPts val="0"/>
              </a:spcAft>
              <a:buSzPts val="2000"/>
              <a:buNone/>
              <a:defRPr b="1">
                <a:solidFill>
                  <a:srgbClr val="8C2347"/>
                </a:solidFill>
              </a:defRPr>
            </a:lvl2pPr>
            <a:lvl3pPr marL="1371600" lvl="2" indent="-228600" algn="l">
              <a:lnSpc>
                <a:spcPct val="100000"/>
              </a:lnSpc>
              <a:spcBef>
                <a:spcPts val="1500"/>
              </a:spcBef>
              <a:spcAft>
                <a:spcPts val="0"/>
              </a:spcAft>
              <a:buSzPts val="1800"/>
              <a:buNone/>
              <a:defRPr b="1">
                <a:solidFill>
                  <a:srgbClr val="8C2347"/>
                </a:solidFill>
              </a:defRPr>
            </a:lvl3pPr>
            <a:lvl4pPr marL="1828800" lvl="3" indent="-228600" algn="l">
              <a:lnSpc>
                <a:spcPct val="100000"/>
              </a:lnSpc>
              <a:spcBef>
                <a:spcPts val="1500"/>
              </a:spcBef>
              <a:spcAft>
                <a:spcPts val="0"/>
              </a:spcAft>
              <a:buSzPts val="1600"/>
              <a:buNone/>
              <a:defRPr b="1">
                <a:solidFill>
                  <a:srgbClr val="8C2347"/>
                </a:solidFill>
              </a:defRPr>
            </a:lvl4pPr>
            <a:lvl5pPr marL="2286000" lvl="4" indent="-228600" algn="l">
              <a:lnSpc>
                <a:spcPct val="100000"/>
              </a:lnSpc>
              <a:spcBef>
                <a:spcPts val="1500"/>
              </a:spcBef>
              <a:spcAft>
                <a:spcPts val="0"/>
              </a:spcAft>
              <a:buSzPts val="1600"/>
              <a:buNone/>
              <a:defRPr b="1">
                <a:solidFill>
                  <a:srgbClr val="8C2347"/>
                </a:solidFill>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655" name="Google Shape;19655;p2157"/>
          <p:cNvSpPr/>
          <p:nvPr/>
        </p:nvSpPr>
        <p:spPr>
          <a:xfrm>
            <a:off x="14723001" y="8932768"/>
            <a:ext cx="3565002" cy="1354238"/>
          </a:xfrm>
          <a:prstGeom prst="rect">
            <a:avLst/>
          </a:prstGeom>
          <a:solidFill>
            <a:schemeClr val="lt1"/>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138"/>
              <a:buFont typeface="Arial"/>
              <a:buNone/>
            </a:pPr>
            <a:endParaRPr sz="2138" b="0" i="0" u="none" strike="noStrike" cap="none">
              <a:solidFill>
                <a:schemeClr val="lt1"/>
              </a:solidFill>
              <a:latin typeface="Calibri"/>
              <a:ea typeface="Calibri"/>
              <a:cs typeface="Calibri"/>
              <a:sym typeface="Calibri"/>
            </a:endParaRPr>
          </a:p>
        </p:txBody>
      </p:sp>
      <p:sp>
        <p:nvSpPr>
          <p:cNvPr id="19656" name="Google Shape;19656;p2157"/>
          <p:cNvSpPr/>
          <p:nvPr/>
        </p:nvSpPr>
        <p:spPr>
          <a:xfrm>
            <a:off x="14723001" y="116969"/>
            <a:ext cx="3565002" cy="1416786"/>
          </a:xfrm>
          <a:prstGeom prst="rect">
            <a:avLst/>
          </a:prstGeom>
          <a:solidFill>
            <a:schemeClr val="lt1"/>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138"/>
              <a:buFont typeface="Arial"/>
              <a:buNone/>
            </a:pPr>
            <a:endParaRPr sz="2138" b="0" i="0" u="none" strike="noStrike" cap="none">
              <a:solidFill>
                <a:schemeClr val="lt1"/>
              </a:solidFill>
              <a:latin typeface="Calibri"/>
              <a:ea typeface="Calibri"/>
              <a:cs typeface="Calibri"/>
              <a:sym typeface="Calibri"/>
            </a:endParaRPr>
          </a:p>
        </p:txBody>
      </p:sp>
      <p:pic>
        <p:nvPicPr>
          <p:cNvPr id="19657" name="Google Shape;19657;p2157" descr="LM_LUMC_3C_V.png"/>
          <p:cNvPicPr preferRelativeResize="0"/>
          <p:nvPr/>
        </p:nvPicPr>
        <p:blipFill rotWithShape="1">
          <a:blip r:embed="rId2">
            <a:alphaModFix/>
          </a:blip>
          <a:srcRect/>
          <a:stretch/>
        </p:blipFill>
        <p:spPr>
          <a:xfrm>
            <a:off x="14996621" y="475673"/>
            <a:ext cx="2480795" cy="861117"/>
          </a:xfrm>
          <a:prstGeom prst="rect">
            <a:avLst/>
          </a:prstGeom>
          <a:noFill/>
          <a:ln>
            <a:noFill/>
          </a:ln>
        </p:spPr>
      </p:pic>
    </p:spTree>
  </p:cSld>
  <p:clrMapOvr>
    <a:masterClrMapping/>
  </p:clrMapOvr>
</p:sldLayout>
</file>

<file path=ppt/slideLayouts/slideLayout2004.xml><?xml version="1.0" encoding="utf-8"?>
<p:sldLayout xmlns:a="http://schemas.openxmlformats.org/drawingml/2006/main" xmlns:r="http://schemas.openxmlformats.org/officeDocument/2006/relationships" xmlns:p="http://schemas.openxmlformats.org/presentationml/2006/main" matchingName="Cover">
  <p:cSld name="1_Cover 8">
    <p:spTree>
      <p:nvGrpSpPr>
        <p:cNvPr id="1" name="Shape 19658"/>
        <p:cNvGrpSpPr/>
        <p:nvPr/>
      </p:nvGrpSpPr>
      <p:grpSpPr>
        <a:xfrm>
          <a:off x="0" y="0"/>
          <a:ext cx="0" cy="0"/>
          <a:chOff x="0" y="0"/>
          <a:chExt cx="0" cy="0"/>
        </a:xfrm>
      </p:grpSpPr>
      <p:sp>
        <p:nvSpPr>
          <p:cNvPr id="19659" name="Google Shape;19659;p2158"/>
          <p:cNvSpPr/>
          <p:nvPr/>
        </p:nvSpPr>
        <p:spPr>
          <a:xfrm>
            <a:off x="0" y="0"/>
            <a:ext cx="18289800" cy="10292400"/>
          </a:xfrm>
          <a:prstGeom prst="rect">
            <a:avLst/>
          </a:prstGeom>
          <a:solidFill>
            <a:schemeClr val="accent1"/>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chemeClr val="dk1"/>
              </a:buClr>
              <a:buSzPts val="2000"/>
              <a:buFont typeface="Calibri"/>
              <a:buNone/>
            </a:pPr>
            <a:endParaRPr sz="3000" b="0" i="0" u="none" strike="noStrike" cap="none">
              <a:solidFill>
                <a:schemeClr val="lt1"/>
              </a:solidFill>
              <a:latin typeface="Cambria"/>
              <a:ea typeface="Cambria"/>
              <a:cs typeface="Cambria"/>
              <a:sym typeface="Cambria"/>
            </a:endParaRPr>
          </a:p>
        </p:txBody>
      </p:sp>
      <p:pic>
        <p:nvPicPr>
          <p:cNvPr id="19660" name="Google Shape;19660;p2158"/>
          <p:cNvPicPr preferRelativeResize="0"/>
          <p:nvPr/>
        </p:nvPicPr>
        <p:blipFill rotWithShape="1">
          <a:blip r:embed="rId2">
            <a:alphaModFix/>
          </a:blip>
          <a:srcRect/>
          <a:stretch/>
        </p:blipFill>
        <p:spPr>
          <a:xfrm>
            <a:off x="0" y="7029450"/>
            <a:ext cx="18288000" cy="3257550"/>
          </a:xfrm>
          <a:prstGeom prst="rect">
            <a:avLst/>
          </a:prstGeom>
          <a:noFill/>
          <a:ln>
            <a:noFill/>
          </a:ln>
        </p:spPr>
      </p:pic>
      <p:sp>
        <p:nvSpPr>
          <p:cNvPr id="19661" name="Google Shape;19661;p2158"/>
          <p:cNvSpPr txBox="1">
            <a:spLocks noGrp="1"/>
          </p:cNvSpPr>
          <p:nvPr>
            <p:ph type="ctrTitle"/>
          </p:nvPr>
        </p:nvSpPr>
        <p:spPr>
          <a:xfrm>
            <a:off x="1468800" y="2743200"/>
            <a:ext cx="15352200" cy="2121750"/>
          </a:xfrm>
          <a:prstGeom prst="rect">
            <a:avLst/>
          </a:prstGeom>
          <a:noFill/>
          <a:ln>
            <a:noFill/>
          </a:ln>
        </p:spPr>
        <p:txBody>
          <a:bodyPr spcFirstLastPara="1" wrap="square" lIns="0" tIns="0" rIns="0" bIns="0" anchor="b" anchorCtr="0">
            <a:noAutofit/>
          </a:bodyPr>
          <a:lstStyle>
            <a:lvl1pPr lvl="0" algn="ctr">
              <a:lnSpc>
                <a:spcPct val="85000"/>
              </a:lnSpc>
              <a:spcBef>
                <a:spcPts val="0"/>
              </a:spcBef>
              <a:spcAft>
                <a:spcPts val="0"/>
              </a:spcAft>
              <a:buClr>
                <a:schemeClr val="lt1"/>
              </a:buClr>
              <a:buSzPts val="5400"/>
              <a:buFont typeface="Calibri"/>
              <a:buNone/>
              <a:defRPr sz="8100">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662" name="Google Shape;19662;p2158"/>
          <p:cNvSpPr txBox="1">
            <a:spLocks noGrp="1"/>
          </p:cNvSpPr>
          <p:nvPr>
            <p:ph type="subTitle" idx="1"/>
          </p:nvPr>
        </p:nvSpPr>
        <p:spPr>
          <a:xfrm>
            <a:off x="1468800" y="5281200"/>
            <a:ext cx="15352200" cy="6642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3200"/>
              <a:buFont typeface="Calibri"/>
              <a:buChar char="​"/>
              <a:defRPr sz="4800" i="1">
                <a:solidFill>
                  <a:schemeClr val="lt1"/>
                </a:solidFill>
                <a:latin typeface="Cambria"/>
                <a:ea typeface="Cambria"/>
                <a:cs typeface="Cambria"/>
                <a:sym typeface="Cambria"/>
              </a:defRPr>
            </a:lvl1pPr>
            <a:lvl2pPr lvl="1" algn="ctr">
              <a:lnSpc>
                <a:spcPct val="90000"/>
              </a:lnSpc>
              <a:spcBef>
                <a:spcPts val="900"/>
              </a:spcBef>
              <a:spcAft>
                <a:spcPts val="0"/>
              </a:spcAft>
              <a:buSzPts val="3200"/>
              <a:buFont typeface="Calibri"/>
              <a:buNone/>
              <a:defRPr sz="4800" i="1">
                <a:solidFill>
                  <a:schemeClr val="lt1"/>
                </a:solidFill>
                <a:latin typeface="Cambria"/>
                <a:ea typeface="Cambria"/>
                <a:cs typeface="Cambria"/>
                <a:sym typeface="Cambria"/>
              </a:defRPr>
            </a:lvl2pPr>
            <a:lvl3pPr lvl="2" algn="ctr">
              <a:lnSpc>
                <a:spcPct val="90000"/>
              </a:lnSpc>
              <a:spcBef>
                <a:spcPts val="900"/>
              </a:spcBef>
              <a:spcAft>
                <a:spcPts val="0"/>
              </a:spcAft>
              <a:buSzPts val="3200"/>
              <a:buFont typeface="Calibri"/>
              <a:buChar char="​"/>
              <a:defRPr sz="4800" i="1">
                <a:solidFill>
                  <a:schemeClr val="lt1"/>
                </a:solidFill>
                <a:latin typeface="Cambria"/>
                <a:ea typeface="Cambria"/>
                <a:cs typeface="Cambria"/>
                <a:sym typeface="Cambria"/>
              </a:defRPr>
            </a:lvl3pPr>
            <a:lvl4pPr lvl="3" algn="ctr">
              <a:lnSpc>
                <a:spcPct val="90000"/>
              </a:lnSpc>
              <a:spcBef>
                <a:spcPts val="900"/>
              </a:spcBef>
              <a:spcAft>
                <a:spcPts val="0"/>
              </a:spcAft>
              <a:buClr>
                <a:schemeClr val="lt1"/>
              </a:buClr>
              <a:buSzPts val="3200"/>
              <a:buFont typeface="Calibri"/>
              <a:buChar char="​"/>
              <a:defRPr sz="4800" i="1">
                <a:solidFill>
                  <a:schemeClr val="lt1"/>
                </a:solidFill>
                <a:latin typeface="Cambria"/>
                <a:ea typeface="Cambria"/>
                <a:cs typeface="Cambria"/>
                <a:sym typeface="Cambria"/>
              </a:defRPr>
            </a:lvl4pPr>
            <a:lvl5pPr lvl="4" algn="ctr">
              <a:lnSpc>
                <a:spcPct val="90000"/>
              </a:lnSpc>
              <a:spcBef>
                <a:spcPts val="1800"/>
              </a:spcBef>
              <a:spcAft>
                <a:spcPts val="0"/>
              </a:spcAft>
              <a:buClr>
                <a:schemeClr val="lt1"/>
              </a:buClr>
              <a:buSzPts val="3200"/>
              <a:buFont typeface="Calibri"/>
              <a:buChar char="​"/>
              <a:defRPr sz="4800" i="1">
                <a:solidFill>
                  <a:schemeClr val="lt1"/>
                </a:solidFill>
                <a:latin typeface="Cambria"/>
                <a:ea typeface="Cambria"/>
                <a:cs typeface="Cambria"/>
                <a:sym typeface="Cambria"/>
              </a:defRPr>
            </a:lvl5pPr>
            <a:lvl6pPr lvl="5" algn="ctr">
              <a:lnSpc>
                <a:spcPct val="90000"/>
              </a:lnSpc>
              <a:spcBef>
                <a:spcPts val="900"/>
              </a:spcBef>
              <a:spcAft>
                <a:spcPts val="0"/>
              </a:spcAft>
              <a:buClr>
                <a:schemeClr val="lt1"/>
              </a:buClr>
              <a:buSzPts val="3200"/>
              <a:buFont typeface="Calibri"/>
              <a:buChar char="​"/>
              <a:defRPr sz="4800" i="1">
                <a:solidFill>
                  <a:schemeClr val="lt1"/>
                </a:solidFill>
                <a:latin typeface="Cambria"/>
                <a:ea typeface="Cambria"/>
                <a:cs typeface="Cambria"/>
                <a:sym typeface="Cambria"/>
              </a:defRPr>
            </a:lvl6pPr>
            <a:lvl7pPr lvl="6" algn="ctr">
              <a:lnSpc>
                <a:spcPct val="90000"/>
              </a:lnSpc>
              <a:spcBef>
                <a:spcPts val="1350"/>
              </a:spcBef>
              <a:spcAft>
                <a:spcPts val="0"/>
              </a:spcAft>
              <a:buClr>
                <a:schemeClr val="lt1"/>
              </a:buClr>
              <a:buSzPts val="3200"/>
              <a:buFont typeface="Calibri"/>
              <a:buChar char="​"/>
              <a:defRPr sz="4800" i="1">
                <a:solidFill>
                  <a:schemeClr val="lt1"/>
                </a:solidFill>
                <a:latin typeface="Cambria"/>
                <a:ea typeface="Cambria"/>
                <a:cs typeface="Cambria"/>
                <a:sym typeface="Cambria"/>
              </a:defRPr>
            </a:lvl7pPr>
            <a:lvl8pPr lvl="7" algn="ctr">
              <a:lnSpc>
                <a:spcPct val="90000"/>
              </a:lnSpc>
              <a:spcBef>
                <a:spcPts val="900"/>
              </a:spcBef>
              <a:spcAft>
                <a:spcPts val="0"/>
              </a:spcAft>
              <a:buClr>
                <a:schemeClr val="lt1"/>
              </a:buClr>
              <a:buSzPts val="3200"/>
              <a:buFont typeface="Calibri"/>
              <a:buChar char="​"/>
              <a:defRPr sz="4800" i="1">
                <a:solidFill>
                  <a:schemeClr val="lt1"/>
                </a:solidFill>
                <a:latin typeface="Cambria"/>
                <a:ea typeface="Cambria"/>
                <a:cs typeface="Cambria"/>
                <a:sym typeface="Cambria"/>
              </a:defRPr>
            </a:lvl8pPr>
            <a:lvl9pPr lvl="8" algn="ctr">
              <a:lnSpc>
                <a:spcPct val="90000"/>
              </a:lnSpc>
              <a:spcBef>
                <a:spcPts val="900"/>
              </a:spcBef>
              <a:spcAft>
                <a:spcPts val="0"/>
              </a:spcAft>
              <a:buClr>
                <a:schemeClr val="lt1"/>
              </a:buClr>
              <a:buSzPts val="3200"/>
              <a:buFont typeface="Calibri"/>
              <a:buChar char="​"/>
              <a:defRPr sz="4800" i="1">
                <a:solidFill>
                  <a:schemeClr val="lt1"/>
                </a:solidFill>
                <a:latin typeface="Cambria"/>
                <a:ea typeface="Cambria"/>
                <a:cs typeface="Cambria"/>
                <a:sym typeface="Cambria"/>
              </a:defRPr>
            </a:lvl9pPr>
          </a:lstStyle>
          <a:p>
            <a:endParaRPr/>
          </a:p>
        </p:txBody>
      </p:sp>
      <p:sp>
        <p:nvSpPr>
          <p:cNvPr id="19663" name="Google Shape;19663;p2158"/>
          <p:cNvSpPr txBox="1"/>
          <p:nvPr/>
        </p:nvSpPr>
        <p:spPr>
          <a:xfrm>
            <a:off x="16819200" y="9747000"/>
            <a:ext cx="783000" cy="540000"/>
          </a:xfrm>
          <a:prstGeom prst="rect">
            <a:avLst/>
          </a:prstGeom>
          <a:noFill/>
          <a:ln>
            <a:noFill/>
          </a:ln>
        </p:spPr>
        <p:txBody>
          <a:bodyPr spcFirstLastPara="1" wrap="square" lIns="0" tIns="0" rIns="0" bIns="0" anchor="t" anchorCtr="0">
            <a:noAutofit/>
          </a:bodyPr>
          <a:lstStyle/>
          <a:p>
            <a:pPr marL="0" marR="0" lvl="0" indent="0" algn="r" rtl="0">
              <a:lnSpc>
                <a:spcPct val="100000"/>
              </a:lnSpc>
              <a:spcBef>
                <a:spcPts val="0"/>
              </a:spcBef>
              <a:spcAft>
                <a:spcPts val="0"/>
              </a:spcAft>
              <a:buClr>
                <a:srgbClr val="595959"/>
              </a:buClr>
              <a:buSzPts val="1400"/>
              <a:buFont typeface="Calibri"/>
              <a:buNone/>
            </a:pPr>
            <a:fld id="{00000000-1234-1234-1234-123412341234}" type="slidenum">
              <a:rPr lang="en-US" sz="2100" b="0" i="0" u="none" strike="noStrike" cap="none">
                <a:solidFill>
                  <a:srgbClr val="595959"/>
                </a:solidFill>
                <a:latin typeface="Calibri"/>
                <a:ea typeface="Calibri"/>
                <a:cs typeface="Calibri"/>
                <a:sym typeface="Calibri"/>
              </a:rPr>
              <a:t>‹#›</a:t>
            </a:fld>
            <a:endParaRPr sz="2100" b="0" i="0" u="none" strike="noStrike" cap="none">
              <a:solidFill>
                <a:srgbClr val="595959"/>
              </a:solidFill>
              <a:latin typeface="Calibri"/>
              <a:ea typeface="Calibri"/>
              <a:cs typeface="Calibri"/>
              <a:sym typeface="Calibri"/>
            </a:endParaRPr>
          </a:p>
        </p:txBody>
      </p:sp>
    </p:spTree>
  </p:cSld>
  <p:clrMapOvr>
    <a:masterClrMapping/>
  </p:clrMapOvr>
</p:sldLayout>
</file>

<file path=ppt/slideLayouts/slideLayout2005.xml><?xml version="1.0" encoding="utf-8"?>
<p:sldLayout xmlns:a="http://schemas.openxmlformats.org/drawingml/2006/main" xmlns:r="http://schemas.openxmlformats.org/officeDocument/2006/relationships" xmlns:p="http://schemas.openxmlformats.org/presentationml/2006/main" matchingName="Content and Picture">
  <p:cSld name="Content and Picture">
    <p:spTree>
      <p:nvGrpSpPr>
        <p:cNvPr id="1" name="Shape 19664"/>
        <p:cNvGrpSpPr/>
        <p:nvPr/>
      </p:nvGrpSpPr>
      <p:grpSpPr>
        <a:xfrm>
          <a:off x="0" y="0"/>
          <a:ext cx="0" cy="0"/>
          <a:chOff x="0" y="0"/>
          <a:chExt cx="0" cy="0"/>
        </a:xfrm>
      </p:grpSpPr>
      <p:sp>
        <p:nvSpPr>
          <p:cNvPr id="19665" name="Google Shape;19665;p2159"/>
          <p:cNvSpPr txBox="1">
            <a:spLocks noGrp="1"/>
          </p:cNvSpPr>
          <p:nvPr>
            <p:ph type="body" idx="1"/>
          </p:nvPr>
        </p:nvSpPr>
        <p:spPr>
          <a:xfrm>
            <a:off x="685800" y="2743200"/>
            <a:ext cx="8116200" cy="6582600"/>
          </a:xfrm>
          <a:prstGeom prst="rect">
            <a:avLst/>
          </a:prstGeom>
          <a:noFill/>
          <a:ln>
            <a:noFill/>
          </a:ln>
        </p:spPr>
        <p:txBody>
          <a:bodyPr spcFirstLastPara="1" wrap="square" lIns="0" tIns="0" rIns="0" bIns="0" anchor="t" anchorCtr="0">
            <a:noAutofit/>
          </a:bodyPr>
          <a:lstStyle>
            <a:lvl1pPr marL="457200" lvl="0" indent="-355600" algn="l">
              <a:lnSpc>
                <a:spcPct val="90000"/>
              </a:lnSpc>
              <a:spcBef>
                <a:spcPts val="0"/>
              </a:spcBef>
              <a:spcAft>
                <a:spcPts val="0"/>
              </a:spcAft>
              <a:buSzPts val="2000"/>
              <a:buChar char="•"/>
              <a:defRPr/>
            </a:lvl1pPr>
            <a:lvl2pPr marL="914400" lvl="1" indent="-342900" algn="l">
              <a:lnSpc>
                <a:spcPct val="90000"/>
              </a:lnSpc>
              <a:spcBef>
                <a:spcPts val="900"/>
              </a:spcBef>
              <a:spcAft>
                <a:spcPts val="0"/>
              </a:spcAft>
              <a:buSzPts val="1800"/>
              <a:buChar char="•"/>
              <a:defRPr/>
            </a:lvl2pPr>
            <a:lvl3pPr marL="1371600" lvl="2" indent="-342900" algn="l">
              <a:lnSpc>
                <a:spcPct val="90000"/>
              </a:lnSpc>
              <a:spcBef>
                <a:spcPts val="900"/>
              </a:spcBef>
              <a:spcAft>
                <a:spcPts val="0"/>
              </a:spcAft>
              <a:buSzPts val="1800"/>
              <a:buChar char="•"/>
              <a:defRPr/>
            </a:lvl3pPr>
            <a:lvl4pPr marL="1828800" lvl="3" indent="-342900" algn="l">
              <a:lnSpc>
                <a:spcPct val="90000"/>
              </a:lnSpc>
              <a:spcBef>
                <a:spcPts val="900"/>
              </a:spcBef>
              <a:spcAft>
                <a:spcPts val="0"/>
              </a:spcAft>
              <a:buClr>
                <a:schemeClr val="dk1"/>
              </a:buClr>
              <a:buSzPts val="1800"/>
              <a:buChar char="​"/>
              <a:defRPr/>
            </a:lvl4pPr>
            <a:lvl5pPr marL="2286000" lvl="4" indent="-381000" algn="l">
              <a:lnSpc>
                <a:spcPct val="90000"/>
              </a:lnSpc>
              <a:spcBef>
                <a:spcPts val="1800"/>
              </a:spcBef>
              <a:spcAft>
                <a:spcPts val="0"/>
              </a:spcAft>
              <a:buClr>
                <a:schemeClr val="accent1"/>
              </a:buClr>
              <a:buSzPts val="2400"/>
              <a:buChar char="​"/>
              <a:defRPr/>
            </a:lvl5pPr>
            <a:lvl6pPr marL="2743200" lvl="5" indent="-342900" algn="l">
              <a:lnSpc>
                <a:spcPct val="90000"/>
              </a:lnSpc>
              <a:spcBef>
                <a:spcPts val="900"/>
              </a:spcBef>
              <a:spcAft>
                <a:spcPts val="0"/>
              </a:spcAft>
              <a:buClr>
                <a:schemeClr val="dk1"/>
              </a:buClr>
              <a:buSzPts val="1800"/>
              <a:buChar char="​"/>
              <a:defRPr/>
            </a:lvl6pPr>
            <a:lvl7pPr marL="3200400" lvl="6" indent="-342900" algn="l">
              <a:lnSpc>
                <a:spcPct val="80000"/>
              </a:lnSpc>
              <a:spcBef>
                <a:spcPts val="1350"/>
              </a:spcBef>
              <a:spcAft>
                <a:spcPts val="0"/>
              </a:spcAft>
              <a:buClr>
                <a:schemeClr val="accent5"/>
              </a:buClr>
              <a:buSzPts val="1800"/>
              <a:buChar char="​"/>
              <a:defRPr/>
            </a:lvl7pPr>
            <a:lvl8pPr marL="3657600" lvl="7" indent="-342900" algn="l">
              <a:lnSpc>
                <a:spcPct val="80000"/>
              </a:lnSpc>
              <a:spcBef>
                <a:spcPts val="900"/>
              </a:spcBef>
              <a:spcAft>
                <a:spcPts val="0"/>
              </a:spcAft>
              <a:buClr>
                <a:schemeClr val="dk1"/>
              </a:buClr>
              <a:buSzPts val="1800"/>
              <a:buChar char="​"/>
              <a:defRPr/>
            </a:lvl8pPr>
            <a:lvl9pPr marL="4114800" lvl="8" indent="-342900" algn="l">
              <a:lnSpc>
                <a:spcPct val="80000"/>
              </a:lnSpc>
              <a:spcBef>
                <a:spcPts val="900"/>
              </a:spcBef>
              <a:spcAft>
                <a:spcPts val="0"/>
              </a:spcAft>
              <a:buClr>
                <a:schemeClr val="dk1"/>
              </a:buClr>
              <a:buSzPts val="1800"/>
              <a:buChar char="​"/>
              <a:defRPr/>
            </a:lvl9pPr>
          </a:lstStyle>
          <a:p>
            <a:endParaRPr/>
          </a:p>
        </p:txBody>
      </p:sp>
      <p:sp>
        <p:nvSpPr>
          <p:cNvPr id="19666" name="Google Shape;19666;p2159"/>
          <p:cNvSpPr txBox="1">
            <a:spLocks noGrp="1"/>
          </p:cNvSpPr>
          <p:nvPr>
            <p:ph type="subTitle" idx="2"/>
          </p:nvPr>
        </p:nvSpPr>
        <p:spPr>
          <a:xfrm>
            <a:off x="684000" y="9325800"/>
            <a:ext cx="16918200" cy="275400"/>
          </a:xfrm>
          <a:prstGeom prst="rect">
            <a:avLst/>
          </a:prstGeom>
          <a:noFill/>
          <a:ln>
            <a:noFill/>
          </a:ln>
        </p:spPr>
        <p:txBody>
          <a:bodyPr spcFirstLastPara="1" wrap="square" lIns="0" tIns="0" rIns="0" bIns="0" anchor="b" anchorCtr="0">
            <a:noAutofit/>
          </a:bodyPr>
          <a:lstStyle>
            <a:lvl1pPr lvl="0" algn="l">
              <a:lnSpc>
                <a:spcPct val="90000"/>
              </a:lnSpc>
              <a:spcBef>
                <a:spcPts val="0"/>
              </a:spcBef>
              <a:spcAft>
                <a:spcPts val="0"/>
              </a:spcAft>
              <a:buSzPts val="800"/>
              <a:buFont typeface="Calibri"/>
              <a:buChar char="​"/>
              <a:defRPr sz="1200" i="0">
                <a:solidFill>
                  <a:schemeClr val="dk1"/>
                </a:solidFill>
                <a:latin typeface="Calibri"/>
                <a:ea typeface="Calibri"/>
                <a:cs typeface="Calibri"/>
                <a:sym typeface="Calibri"/>
              </a:defRPr>
            </a:lvl1pPr>
            <a:lvl2pPr lvl="1" algn="ctr">
              <a:lnSpc>
                <a:spcPct val="90000"/>
              </a:lnSpc>
              <a:spcBef>
                <a:spcPts val="900"/>
              </a:spcBef>
              <a:spcAft>
                <a:spcPts val="0"/>
              </a:spcAft>
              <a:buSzPts val="3200"/>
              <a:buFont typeface="Calibri"/>
              <a:buNone/>
              <a:defRPr sz="4800" i="1">
                <a:solidFill>
                  <a:schemeClr val="lt1"/>
                </a:solidFill>
                <a:latin typeface="Cambria"/>
                <a:ea typeface="Cambria"/>
                <a:cs typeface="Cambria"/>
                <a:sym typeface="Cambria"/>
              </a:defRPr>
            </a:lvl2pPr>
            <a:lvl3pPr lvl="2" algn="ctr">
              <a:lnSpc>
                <a:spcPct val="90000"/>
              </a:lnSpc>
              <a:spcBef>
                <a:spcPts val="900"/>
              </a:spcBef>
              <a:spcAft>
                <a:spcPts val="0"/>
              </a:spcAft>
              <a:buSzPts val="3200"/>
              <a:buFont typeface="Calibri"/>
              <a:buChar char="​"/>
              <a:defRPr sz="4800" i="1">
                <a:solidFill>
                  <a:schemeClr val="lt1"/>
                </a:solidFill>
                <a:latin typeface="Cambria"/>
                <a:ea typeface="Cambria"/>
                <a:cs typeface="Cambria"/>
                <a:sym typeface="Cambria"/>
              </a:defRPr>
            </a:lvl3pPr>
            <a:lvl4pPr lvl="3" algn="ctr">
              <a:lnSpc>
                <a:spcPct val="90000"/>
              </a:lnSpc>
              <a:spcBef>
                <a:spcPts val="900"/>
              </a:spcBef>
              <a:spcAft>
                <a:spcPts val="0"/>
              </a:spcAft>
              <a:buClr>
                <a:schemeClr val="lt1"/>
              </a:buClr>
              <a:buSzPts val="3200"/>
              <a:buFont typeface="Calibri"/>
              <a:buChar char="​"/>
              <a:defRPr sz="4800" i="1">
                <a:solidFill>
                  <a:schemeClr val="lt1"/>
                </a:solidFill>
                <a:latin typeface="Cambria"/>
                <a:ea typeface="Cambria"/>
                <a:cs typeface="Cambria"/>
                <a:sym typeface="Cambria"/>
              </a:defRPr>
            </a:lvl4pPr>
            <a:lvl5pPr lvl="4" algn="ctr">
              <a:lnSpc>
                <a:spcPct val="90000"/>
              </a:lnSpc>
              <a:spcBef>
                <a:spcPts val="1800"/>
              </a:spcBef>
              <a:spcAft>
                <a:spcPts val="0"/>
              </a:spcAft>
              <a:buClr>
                <a:schemeClr val="lt1"/>
              </a:buClr>
              <a:buSzPts val="3200"/>
              <a:buFont typeface="Calibri"/>
              <a:buChar char="​"/>
              <a:defRPr sz="4800" i="1">
                <a:solidFill>
                  <a:schemeClr val="lt1"/>
                </a:solidFill>
                <a:latin typeface="Cambria"/>
                <a:ea typeface="Cambria"/>
                <a:cs typeface="Cambria"/>
                <a:sym typeface="Cambria"/>
              </a:defRPr>
            </a:lvl5pPr>
            <a:lvl6pPr lvl="5" algn="ctr">
              <a:lnSpc>
                <a:spcPct val="90000"/>
              </a:lnSpc>
              <a:spcBef>
                <a:spcPts val="900"/>
              </a:spcBef>
              <a:spcAft>
                <a:spcPts val="0"/>
              </a:spcAft>
              <a:buClr>
                <a:schemeClr val="lt1"/>
              </a:buClr>
              <a:buSzPts val="3200"/>
              <a:buFont typeface="Calibri"/>
              <a:buChar char="​"/>
              <a:defRPr sz="4800" i="1">
                <a:solidFill>
                  <a:schemeClr val="lt1"/>
                </a:solidFill>
                <a:latin typeface="Cambria"/>
                <a:ea typeface="Cambria"/>
                <a:cs typeface="Cambria"/>
                <a:sym typeface="Cambria"/>
              </a:defRPr>
            </a:lvl6pPr>
            <a:lvl7pPr lvl="6" algn="ctr">
              <a:lnSpc>
                <a:spcPct val="90000"/>
              </a:lnSpc>
              <a:spcBef>
                <a:spcPts val="1350"/>
              </a:spcBef>
              <a:spcAft>
                <a:spcPts val="0"/>
              </a:spcAft>
              <a:buClr>
                <a:schemeClr val="lt1"/>
              </a:buClr>
              <a:buSzPts val="3200"/>
              <a:buFont typeface="Calibri"/>
              <a:buChar char="​"/>
              <a:defRPr sz="4800" i="1">
                <a:solidFill>
                  <a:schemeClr val="lt1"/>
                </a:solidFill>
                <a:latin typeface="Cambria"/>
                <a:ea typeface="Cambria"/>
                <a:cs typeface="Cambria"/>
                <a:sym typeface="Cambria"/>
              </a:defRPr>
            </a:lvl7pPr>
            <a:lvl8pPr lvl="7" algn="ctr">
              <a:lnSpc>
                <a:spcPct val="90000"/>
              </a:lnSpc>
              <a:spcBef>
                <a:spcPts val="900"/>
              </a:spcBef>
              <a:spcAft>
                <a:spcPts val="0"/>
              </a:spcAft>
              <a:buClr>
                <a:schemeClr val="lt1"/>
              </a:buClr>
              <a:buSzPts val="3200"/>
              <a:buFont typeface="Calibri"/>
              <a:buChar char="​"/>
              <a:defRPr sz="4800" i="1">
                <a:solidFill>
                  <a:schemeClr val="lt1"/>
                </a:solidFill>
                <a:latin typeface="Cambria"/>
                <a:ea typeface="Cambria"/>
                <a:cs typeface="Cambria"/>
                <a:sym typeface="Cambria"/>
              </a:defRPr>
            </a:lvl8pPr>
            <a:lvl9pPr lvl="8" algn="ctr">
              <a:lnSpc>
                <a:spcPct val="90000"/>
              </a:lnSpc>
              <a:spcBef>
                <a:spcPts val="900"/>
              </a:spcBef>
              <a:spcAft>
                <a:spcPts val="0"/>
              </a:spcAft>
              <a:buClr>
                <a:schemeClr val="lt1"/>
              </a:buClr>
              <a:buSzPts val="3200"/>
              <a:buFont typeface="Calibri"/>
              <a:buChar char="​"/>
              <a:defRPr sz="4800" i="1">
                <a:solidFill>
                  <a:schemeClr val="lt1"/>
                </a:solidFill>
                <a:latin typeface="Cambria"/>
                <a:ea typeface="Cambria"/>
                <a:cs typeface="Cambria"/>
                <a:sym typeface="Cambria"/>
              </a:defRPr>
            </a:lvl9pPr>
          </a:lstStyle>
          <a:p>
            <a:endParaRPr/>
          </a:p>
        </p:txBody>
      </p:sp>
      <p:sp>
        <p:nvSpPr>
          <p:cNvPr id="19667" name="Google Shape;19667;p2159"/>
          <p:cNvSpPr>
            <a:spLocks noGrp="1"/>
          </p:cNvSpPr>
          <p:nvPr>
            <p:ph type="pic" idx="3"/>
          </p:nvPr>
        </p:nvSpPr>
        <p:spPr>
          <a:xfrm>
            <a:off x="9487800" y="2743200"/>
            <a:ext cx="8116200" cy="6582600"/>
          </a:xfrm>
          <a:prstGeom prst="rect">
            <a:avLst/>
          </a:prstGeom>
          <a:noFill/>
          <a:ln>
            <a:noFill/>
          </a:ln>
        </p:spPr>
      </p:sp>
      <p:sp>
        <p:nvSpPr>
          <p:cNvPr id="19668" name="Google Shape;19668;p2159"/>
          <p:cNvSpPr txBox="1">
            <a:spLocks noGrp="1"/>
          </p:cNvSpPr>
          <p:nvPr>
            <p:ph type="dt" idx="10"/>
          </p:nvPr>
        </p:nvSpPr>
        <p:spPr>
          <a:xfrm>
            <a:off x="15166800" y="9747000"/>
            <a:ext cx="1468800" cy="540000"/>
          </a:xfrm>
          <a:prstGeom prst="rect">
            <a:avLst/>
          </a:prstGeom>
          <a:noFill/>
          <a:ln>
            <a:noFill/>
          </a:ln>
        </p:spPr>
        <p:txBody>
          <a:bodyPr spcFirstLastPara="1" wrap="square" lIns="0" tIns="0" rIns="0" bIns="0" anchor="t" anchorCtr="0">
            <a:noAutofit/>
          </a:bodyPr>
          <a:lstStyle>
            <a:lvl1pPr marR="0" lvl="0" algn="r"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9pPr>
          </a:lstStyle>
          <a:p>
            <a:endParaRPr/>
          </a:p>
        </p:txBody>
      </p:sp>
      <p:sp>
        <p:nvSpPr>
          <p:cNvPr id="19669" name="Google Shape;19669;p2159"/>
          <p:cNvSpPr txBox="1">
            <a:spLocks noGrp="1"/>
          </p:cNvSpPr>
          <p:nvPr>
            <p:ph type="ftr" idx="11"/>
          </p:nvPr>
        </p:nvSpPr>
        <p:spPr>
          <a:xfrm>
            <a:off x="3896775" y="9747000"/>
            <a:ext cx="10494450" cy="5400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
        <p:nvSpPr>
          <p:cNvPr id="19670" name="Google Shape;19670;p2159"/>
          <p:cNvSpPr txBox="1">
            <a:spLocks noGrp="1"/>
          </p:cNvSpPr>
          <p:nvPr>
            <p:ph type="sldNum" idx="12"/>
          </p:nvPr>
        </p:nvSpPr>
        <p:spPr>
          <a:xfrm>
            <a:off x="16819200" y="9747000"/>
            <a:ext cx="783000" cy="5400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9671" name="Google Shape;19671;p2159"/>
          <p:cNvSpPr txBox="1">
            <a:spLocks noGrp="1"/>
          </p:cNvSpPr>
          <p:nvPr>
            <p:ph type="title"/>
          </p:nvPr>
        </p:nvSpPr>
        <p:spPr>
          <a:xfrm>
            <a:off x="685800" y="685800"/>
            <a:ext cx="16918200" cy="1803150"/>
          </a:xfrm>
          <a:prstGeom prst="rect">
            <a:avLst/>
          </a:prstGeom>
          <a:noFill/>
          <a:ln>
            <a:noFill/>
          </a:ln>
        </p:spPr>
        <p:txBody>
          <a:bodyPr spcFirstLastPara="1" wrap="square" lIns="0" tIns="0" rIns="0" bIns="0" anchor="b" anchorCtr="0">
            <a:noAutofit/>
          </a:bodyPr>
          <a:lstStyle>
            <a:lvl1pPr lvl="0" algn="l">
              <a:lnSpc>
                <a:spcPct val="85000"/>
              </a:lnSpc>
              <a:spcBef>
                <a:spcPts val="0"/>
              </a:spcBef>
              <a:spcAft>
                <a:spcPts val="0"/>
              </a:spcAft>
              <a:buClr>
                <a:schemeClr val="accent1"/>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006.xml><?xml version="1.0" encoding="utf-8"?>
<p:sldLayout xmlns:a="http://schemas.openxmlformats.org/drawingml/2006/main" xmlns:r="http://schemas.openxmlformats.org/officeDocument/2006/relationships" xmlns:p="http://schemas.openxmlformats.org/presentationml/2006/main" matchingName="Title and Content: Green">
  <p:cSld name="Title and Content: Green">
    <p:spTree>
      <p:nvGrpSpPr>
        <p:cNvPr id="1" name="Shape 19672"/>
        <p:cNvGrpSpPr/>
        <p:nvPr/>
      </p:nvGrpSpPr>
      <p:grpSpPr>
        <a:xfrm>
          <a:off x="0" y="0"/>
          <a:ext cx="0" cy="0"/>
          <a:chOff x="0" y="0"/>
          <a:chExt cx="0" cy="0"/>
        </a:xfrm>
      </p:grpSpPr>
      <p:pic>
        <p:nvPicPr>
          <p:cNvPr id="19673" name="Google Shape;19673;p2160"/>
          <p:cNvPicPr preferRelativeResize="0"/>
          <p:nvPr/>
        </p:nvPicPr>
        <p:blipFill rotWithShape="1">
          <a:blip r:embed="rId2">
            <a:alphaModFix/>
          </a:blip>
          <a:srcRect/>
          <a:stretch/>
        </p:blipFill>
        <p:spPr>
          <a:xfrm>
            <a:off x="0" y="7943851"/>
            <a:ext cx="18288000" cy="2343149"/>
          </a:xfrm>
          <a:prstGeom prst="rect">
            <a:avLst/>
          </a:prstGeom>
          <a:noFill/>
          <a:ln>
            <a:noFill/>
          </a:ln>
        </p:spPr>
      </p:pic>
      <p:sp>
        <p:nvSpPr>
          <p:cNvPr id="19674" name="Google Shape;19674;p2160"/>
          <p:cNvSpPr txBox="1">
            <a:spLocks noGrp="1"/>
          </p:cNvSpPr>
          <p:nvPr>
            <p:ph type="body" idx="1"/>
          </p:nvPr>
        </p:nvSpPr>
        <p:spPr>
          <a:xfrm>
            <a:off x="685800" y="2743200"/>
            <a:ext cx="16918200" cy="5054850"/>
          </a:xfrm>
          <a:prstGeom prst="rect">
            <a:avLst/>
          </a:prstGeom>
          <a:noFill/>
          <a:ln>
            <a:noFill/>
          </a:ln>
        </p:spPr>
        <p:txBody>
          <a:bodyPr spcFirstLastPara="1" wrap="square" lIns="0" tIns="0" rIns="0" bIns="0" anchor="t" anchorCtr="0">
            <a:noAutofit/>
          </a:bodyPr>
          <a:lstStyle>
            <a:lvl1pPr marL="457200" lvl="0" indent="-355600" algn="l">
              <a:lnSpc>
                <a:spcPct val="90000"/>
              </a:lnSpc>
              <a:spcBef>
                <a:spcPts val="0"/>
              </a:spcBef>
              <a:spcAft>
                <a:spcPts val="0"/>
              </a:spcAft>
              <a:buSzPts val="2000"/>
              <a:buChar char="•"/>
              <a:defRPr/>
            </a:lvl1pPr>
            <a:lvl2pPr marL="914400" lvl="1" indent="-342900" algn="l">
              <a:lnSpc>
                <a:spcPct val="90000"/>
              </a:lnSpc>
              <a:spcBef>
                <a:spcPts val="900"/>
              </a:spcBef>
              <a:spcAft>
                <a:spcPts val="0"/>
              </a:spcAft>
              <a:buSzPts val="1800"/>
              <a:buChar char="•"/>
              <a:defRPr/>
            </a:lvl2pPr>
            <a:lvl3pPr marL="1371600" lvl="2" indent="-342900" algn="l">
              <a:lnSpc>
                <a:spcPct val="90000"/>
              </a:lnSpc>
              <a:spcBef>
                <a:spcPts val="900"/>
              </a:spcBef>
              <a:spcAft>
                <a:spcPts val="0"/>
              </a:spcAft>
              <a:buSzPts val="1800"/>
              <a:buChar char="•"/>
              <a:defRPr/>
            </a:lvl3pPr>
            <a:lvl4pPr marL="1828800" lvl="3" indent="-342900" algn="l">
              <a:lnSpc>
                <a:spcPct val="90000"/>
              </a:lnSpc>
              <a:spcBef>
                <a:spcPts val="900"/>
              </a:spcBef>
              <a:spcAft>
                <a:spcPts val="0"/>
              </a:spcAft>
              <a:buClr>
                <a:schemeClr val="dk1"/>
              </a:buClr>
              <a:buSzPts val="1800"/>
              <a:buChar char="​"/>
              <a:defRPr/>
            </a:lvl4pPr>
            <a:lvl5pPr marL="2286000" lvl="4" indent="-381000" algn="l">
              <a:lnSpc>
                <a:spcPct val="90000"/>
              </a:lnSpc>
              <a:spcBef>
                <a:spcPts val="1800"/>
              </a:spcBef>
              <a:spcAft>
                <a:spcPts val="0"/>
              </a:spcAft>
              <a:buClr>
                <a:schemeClr val="accent1"/>
              </a:buClr>
              <a:buSzPts val="2400"/>
              <a:buChar char="​"/>
              <a:defRPr/>
            </a:lvl5pPr>
            <a:lvl6pPr marL="2743200" lvl="5" indent="-342900" algn="l">
              <a:lnSpc>
                <a:spcPct val="90000"/>
              </a:lnSpc>
              <a:spcBef>
                <a:spcPts val="900"/>
              </a:spcBef>
              <a:spcAft>
                <a:spcPts val="0"/>
              </a:spcAft>
              <a:buClr>
                <a:schemeClr val="dk1"/>
              </a:buClr>
              <a:buSzPts val="1800"/>
              <a:buChar char="​"/>
              <a:defRPr/>
            </a:lvl6pPr>
            <a:lvl7pPr marL="3200400" lvl="6" indent="-342900" algn="l">
              <a:lnSpc>
                <a:spcPct val="80000"/>
              </a:lnSpc>
              <a:spcBef>
                <a:spcPts val="1350"/>
              </a:spcBef>
              <a:spcAft>
                <a:spcPts val="0"/>
              </a:spcAft>
              <a:buClr>
                <a:schemeClr val="accent5"/>
              </a:buClr>
              <a:buSzPts val="1800"/>
              <a:buChar char="​"/>
              <a:defRPr/>
            </a:lvl7pPr>
            <a:lvl8pPr marL="3657600" lvl="7" indent="-342900" algn="l">
              <a:lnSpc>
                <a:spcPct val="80000"/>
              </a:lnSpc>
              <a:spcBef>
                <a:spcPts val="900"/>
              </a:spcBef>
              <a:spcAft>
                <a:spcPts val="0"/>
              </a:spcAft>
              <a:buClr>
                <a:schemeClr val="dk1"/>
              </a:buClr>
              <a:buSzPts val="1800"/>
              <a:buChar char="​"/>
              <a:defRPr/>
            </a:lvl8pPr>
            <a:lvl9pPr marL="4114800" lvl="8" indent="-342900" algn="l">
              <a:lnSpc>
                <a:spcPct val="80000"/>
              </a:lnSpc>
              <a:spcBef>
                <a:spcPts val="900"/>
              </a:spcBef>
              <a:spcAft>
                <a:spcPts val="0"/>
              </a:spcAft>
              <a:buClr>
                <a:schemeClr val="dk1"/>
              </a:buClr>
              <a:buSzPts val="1800"/>
              <a:buChar char="​"/>
              <a:defRPr/>
            </a:lvl9pPr>
          </a:lstStyle>
          <a:p>
            <a:endParaRPr/>
          </a:p>
        </p:txBody>
      </p:sp>
      <p:sp>
        <p:nvSpPr>
          <p:cNvPr id="19675" name="Google Shape;19675;p2160"/>
          <p:cNvSpPr txBox="1">
            <a:spLocks noGrp="1"/>
          </p:cNvSpPr>
          <p:nvPr>
            <p:ph type="subTitle" idx="2"/>
          </p:nvPr>
        </p:nvSpPr>
        <p:spPr>
          <a:xfrm>
            <a:off x="684000" y="7806149"/>
            <a:ext cx="16918200" cy="275400"/>
          </a:xfrm>
          <a:prstGeom prst="rect">
            <a:avLst/>
          </a:prstGeom>
          <a:noFill/>
          <a:ln>
            <a:noFill/>
          </a:ln>
        </p:spPr>
        <p:txBody>
          <a:bodyPr spcFirstLastPara="1" wrap="square" lIns="0" tIns="0" rIns="0" bIns="0" anchor="b" anchorCtr="0">
            <a:noAutofit/>
          </a:bodyPr>
          <a:lstStyle>
            <a:lvl1pPr lvl="0" algn="l">
              <a:lnSpc>
                <a:spcPct val="90000"/>
              </a:lnSpc>
              <a:spcBef>
                <a:spcPts val="0"/>
              </a:spcBef>
              <a:spcAft>
                <a:spcPts val="0"/>
              </a:spcAft>
              <a:buSzPts val="800"/>
              <a:buFont typeface="Calibri"/>
              <a:buChar char="​"/>
              <a:defRPr sz="1200" i="0">
                <a:solidFill>
                  <a:schemeClr val="dk1"/>
                </a:solidFill>
                <a:latin typeface="Calibri"/>
                <a:ea typeface="Calibri"/>
                <a:cs typeface="Calibri"/>
                <a:sym typeface="Calibri"/>
              </a:defRPr>
            </a:lvl1pPr>
            <a:lvl2pPr lvl="1" algn="ctr">
              <a:lnSpc>
                <a:spcPct val="90000"/>
              </a:lnSpc>
              <a:spcBef>
                <a:spcPts val="900"/>
              </a:spcBef>
              <a:spcAft>
                <a:spcPts val="0"/>
              </a:spcAft>
              <a:buSzPts val="3200"/>
              <a:buFont typeface="Calibri"/>
              <a:buNone/>
              <a:defRPr sz="4800" i="1">
                <a:solidFill>
                  <a:schemeClr val="lt1"/>
                </a:solidFill>
                <a:latin typeface="Cambria"/>
                <a:ea typeface="Cambria"/>
                <a:cs typeface="Cambria"/>
                <a:sym typeface="Cambria"/>
              </a:defRPr>
            </a:lvl2pPr>
            <a:lvl3pPr lvl="2" algn="ctr">
              <a:lnSpc>
                <a:spcPct val="90000"/>
              </a:lnSpc>
              <a:spcBef>
                <a:spcPts val="900"/>
              </a:spcBef>
              <a:spcAft>
                <a:spcPts val="0"/>
              </a:spcAft>
              <a:buSzPts val="3200"/>
              <a:buFont typeface="Calibri"/>
              <a:buChar char="​"/>
              <a:defRPr sz="4800" i="1">
                <a:solidFill>
                  <a:schemeClr val="lt1"/>
                </a:solidFill>
                <a:latin typeface="Cambria"/>
                <a:ea typeface="Cambria"/>
                <a:cs typeface="Cambria"/>
                <a:sym typeface="Cambria"/>
              </a:defRPr>
            </a:lvl3pPr>
            <a:lvl4pPr lvl="3" algn="ctr">
              <a:lnSpc>
                <a:spcPct val="90000"/>
              </a:lnSpc>
              <a:spcBef>
                <a:spcPts val="900"/>
              </a:spcBef>
              <a:spcAft>
                <a:spcPts val="0"/>
              </a:spcAft>
              <a:buClr>
                <a:schemeClr val="lt1"/>
              </a:buClr>
              <a:buSzPts val="3200"/>
              <a:buFont typeface="Calibri"/>
              <a:buChar char="​"/>
              <a:defRPr sz="4800" i="1">
                <a:solidFill>
                  <a:schemeClr val="lt1"/>
                </a:solidFill>
                <a:latin typeface="Cambria"/>
                <a:ea typeface="Cambria"/>
                <a:cs typeface="Cambria"/>
                <a:sym typeface="Cambria"/>
              </a:defRPr>
            </a:lvl4pPr>
            <a:lvl5pPr lvl="4" algn="ctr">
              <a:lnSpc>
                <a:spcPct val="90000"/>
              </a:lnSpc>
              <a:spcBef>
                <a:spcPts val="1800"/>
              </a:spcBef>
              <a:spcAft>
                <a:spcPts val="0"/>
              </a:spcAft>
              <a:buClr>
                <a:schemeClr val="lt1"/>
              </a:buClr>
              <a:buSzPts val="3200"/>
              <a:buFont typeface="Calibri"/>
              <a:buChar char="​"/>
              <a:defRPr sz="4800" i="1">
                <a:solidFill>
                  <a:schemeClr val="lt1"/>
                </a:solidFill>
                <a:latin typeface="Cambria"/>
                <a:ea typeface="Cambria"/>
                <a:cs typeface="Cambria"/>
                <a:sym typeface="Cambria"/>
              </a:defRPr>
            </a:lvl5pPr>
            <a:lvl6pPr lvl="5" algn="ctr">
              <a:lnSpc>
                <a:spcPct val="90000"/>
              </a:lnSpc>
              <a:spcBef>
                <a:spcPts val="900"/>
              </a:spcBef>
              <a:spcAft>
                <a:spcPts val="0"/>
              </a:spcAft>
              <a:buClr>
                <a:schemeClr val="lt1"/>
              </a:buClr>
              <a:buSzPts val="3200"/>
              <a:buFont typeface="Calibri"/>
              <a:buChar char="​"/>
              <a:defRPr sz="4800" i="1">
                <a:solidFill>
                  <a:schemeClr val="lt1"/>
                </a:solidFill>
                <a:latin typeface="Cambria"/>
                <a:ea typeface="Cambria"/>
                <a:cs typeface="Cambria"/>
                <a:sym typeface="Cambria"/>
              </a:defRPr>
            </a:lvl6pPr>
            <a:lvl7pPr lvl="6" algn="ctr">
              <a:lnSpc>
                <a:spcPct val="90000"/>
              </a:lnSpc>
              <a:spcBef>
                <a:spcPts val="1350"/>
              </a:spcBef>
              <a:spcAft>
                <a:spcPts val="0"/>
              </a:spcAft>
              <a:buClr>
                <a:schemeClr val="lt1"/>
              </a:buClr>
              <a:buSzPts val="3200"/>
              <a:buFont typeface="Calibri"/>
              <a:buChar char="​"/>
              <a:defRPr sz="4800" i="1">
                <a:solidFill>
                  <a:schemeClr val="lt1"/>
                </a:solidFill>
                <a:latin typeface="Cambria"/>
                <a:ea typeface="Cambria"/>
                <a:cs typeface="Cambria"/>
                <a:sym typeface="Cambria"/>
              </a:defRPr>
            </a:lvl7pPr>
            <a:lvl8pPr lvl="7" algn="ctr">
              <a:lnSpc>
                <a:spcPct val="90000"/>
              </a:lnSpc>
              <a:spcBef>
                <a:spcPts val="900"/>
              </a:spcBef>
              <a:spcAft>
                <a:spcPts val="0"/>
              </a:spcAft>
              <a:buClr>
                <a:schemeClr val="lt1"/>
              </a:buClr>
              <a:buSzPts val="3200"/>
              <a:buFont typeface="Calibri"/>
              <a:buChar char="​"/>
              <a:defRPr sz="4800" i="1">
                <a:solidFill>
                  <a:schemeClr val="lt1"/>
                </a:solidFill>
                <a:latin typeface="Cambria"/>
                <a:ea typeface="Cambria"/>
                <a:cs typeface="Cambria"/>
                <a:sym typeface="Cambria"/>
              </a:defRPr>
            </a:lvl8pPr>
            <a:lvl9pPr lvl="8" algn="ctr">
              <a:lnSpc>
                <a:spcPct val="90000"/>
              </a:lnSpc>
              <a:spcBef>
                <a:spcPts val="900"/>
              </a:spcBef>
              <a:spcAft>
                <a:spcPts val="0"/>
              </a:spcAft>
              <a:buClr>
                <a:schemeClr val="lt1"/>
              </a:buClr>
              <a:buSzPts val="3200"/>
              <a:buFont typeface="Calibri"/>
              <a:buChar char="​"/>
              <a:defRPr sz="4800" i="1">
                <a:solidFill>
                  <a:schemeClr val="lt1"/>
                </a:solidFill>
                <a:latin typeface="Cambria"/>
                <a:ea typeface="Cambria"/>
                <a:cs typeface="Cambria"/>
                <a:sym typeface="Cambria"/>
              </a:defRPr>
            </a:lvl9pPr>
          </a:lstStyle>
          <a:p>
            <a:endParaRPr/>
          </a:p>
        </p:txBody>
      </p:sp>
      <p:sp>
        <p:nvSpPr>
          <p:cNvPr id="19676" name="Google Shape;19676;p2160"/>
          <p:cNvSpPr txBox="1">
            <a:spLocks noGrp="1"/>
          </p:cNvSpPr>
          <p:nvPr>
            <p:ph type="dt" idx="10"/>
          </p:nvPr>
        </p:nvSpPr>
        <p:spPr>
          <a:xfrm>
            <a:off x="15166800" y="9747000"/>
            <a:ext cx="1468800" cy="540000"/>
          </a:xfrm>
          <a:prstGeom prst="rect">
            <a:avLst/>
          </a:prstGeom>
          <a:noFill/>
          <a:ln>
            <a:noFill/>
          </a:ln>
        </p:spPr>
        <p:txBody>
          <a:bodyPr spcFirstLastPara="1" wrap="square" lIns="0" tIns="0" rIns="0" bIns="0" anchor="t" anchorCtr="0">
            <a:noAutofit/>
          </a:bodyPr>
          <a:lstStyle>
            <a:lvl1pPr marR="0" lvl="0" algn="r" rtl="0">
              <a:lnSpc>
                <a:spcPct val="100000"/>
              </a:lnSpc>
              <a:spcBef>
                <a:spcPts val="0"/>
              </a:spcBef>
              <a:spcAft>
                <a:spcPts val="0"/>
              </a:spcAft>
              <a:buClr>
                <a:schemeClr val="lt1"/>
              </a:buClr>
              <a:buSzPts val="1400"/>
              <a:buFont typeface="Calibri"/>
              <a:buNone/>
              <a:defRPr sz="2700" b="0" i="0" u="none" strike="noStrike" cap="none">
                <a:solidFill>
                  <a:schemeClr val="lt1"/>
                </a:solidFill>
                <a:latin typeface="Calibri"/>
                <a:ea typeface="Calibri"/>
                <a:cs typeface="Calibri"/>
                <a:sym typeface="Calibri"/>
              </a:defRPr>
            </a:lvl1pPr>
            <a:lvl2pPr marR="0" lvl="1"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9pPr>
          </a:lstStyle>
          <a:p>
            <a:endParaRPr/>
          </a:p>
        </p:txBody>
      </p:sp>
      <p:sp>
        <p:nvSpPr>
          <p:cNvPr id="19677" name="Google Shape;19677;p2160"/>
          <p:cNvSpPr txBox="1">
            <a:spLocks noGrp="1"/>
          </p:cNvSpPr>
          <p:nvPr>
            <p:ph type="ftr" idx="11"/>
          </p:nvPr>
        </p:nvSpPr>
        <p:spPr>
          <a:xfrm>
            <a:off x="3896775" y="9747000"/>
            <a:ext cx="10494450" cy="5400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lt1"/>
              </a:buClr>
              <a:buSzPts val="1400"/>
              <a:buFont typeface="Calibri"/>
              <a:buNone/>
              <a:defRPr>
                <a:solidFill>
                  <a:schemeClr val="lt1"/>
                </a:solidFill>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
        <p:nvSpPr>
          <p:cNvPr id="19678" name="Google Shape;19678;p2160"/>
          <p:cNvSpPr txBox="1">
            <a:spLocks noGrp="1"/>
          </p:cNvSpPr>
          <p:nvPr>
            <p:ph type="sldNum" idx="12"/>
          </p:nvPr>
        </p:nvSpPr>
        <p:spPr>
          <a:xfrm>
            <a:off x="16819200" y="9747000"/>
            <a:ext cx="783000" cy="5400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chemeClr val="lt1"/>
              </a:buClr>
              <a:buSzPts val="1400"/>
              <a:buFont typeface="Calibri"/>
              <a:buNone/>
              <a:defRPr sz="2100" b="0" i="0" u="none" strike="noStrike" cap="none">
                <a:solidFill>
                  <a:schemeClr val="lt1"/>
                </a:solidFill>
                <a:latin typeface="Calibri"/>
                <a:ea typeface="Calibri"/>
                <a:cs typeface="Calibri"/>
                <a:sym typeface="Calibri"/>
              </a:defRPr>
            </a:lvl1pPr>
            <a:lvl2pPr marL="0" marR="0" lvl="1" indent="0" algn="r">
              <a:lnSpc>
                <a:spcPct val="100000"/>
              </a:lnSpc>
              <a:spcBef>
                <a:spcPts val="0"/>
              </a:spcBef>
              <a:spcAft>
                <a:spcPts val="0"/>
              </a:spcAft>
              <a:buClr>
                <a:schemeClr val="lt1"/>
              </a:buClr>
              <a:buSzPts val="1400"/>
              <a:buFont typeface="Calibri"/>
              <a:buNone/>
              <a:defRPr sz="2100" b="0" i="0" u="none" strike="noStrike" cap="none">
                <a:solidFill>
                  <a:schemeClr val="lt1"/>
                </a:solidFill>
                <a:latin typeface="Calibri"/>
                <a:ea typeface="Calibri"/>
                <a:cs typeface="Calibri"/>
                <a:sym typeface="Calibri"/>
              </a:defRPr>
            </a:lvl2pPr>
            <a:lvl3pPr marL="0" marR="0" lvl="2" indent="0" algn="r">
              <a:lnSpc>
                <a:spcPct val="100000"/>
              </a:lnSpc>
              <a:spcBef>
                <a:spcPts val="0"/>
              </a:spcBef>
              <a:spcAft>
                <a:spcPts val="0"/>
              </a:spcAft>
              <a:buClr>
                <a:schemeClr val="lt1"/>
              </a:buClr>
              <a:buSzPts val="1400"/>
              <a:buFont typeface="Calibri"/>
              <a:buNone/>
              <a:defRPr sz="2100" b="0" i="0" u="none" strike="noStrike" cap="none">
                <a:solidFill>
                  <a:schemeClr val="lt1"/>
                </a:solidFill>
                <a:latin typeface="Calibri"/>
                <a:ea typeface="Calibri"/>
                <a:cs typeface="Calibri"/>
                <a:sym typeface="Calibri"/>
              </a:defRPr>
            </a:lvl3pPr>
            <a:lvl4pPr marL="0" marR="0" lvl="3" indent="0" algn="r">
              <a:lnSpc>
                <a:spcPct val="100000"/>
              </a:lnSpc>
              <a:spcBef>
                <a:spcPts val="0"/>
              </a:spcBef>
              <a:spcAft>
                <a:spcPts val="0"/>
              </a:spcAft>
              <a:buClr>
                <a:schemeClr val="lt1"/>
              </a:buClr>
              <a:buSzPts val="1400"/>
              <a:buFont typeface="Calibri"/>
              <a:buNone/>
              <a:defRPr sz="2100" b="0" i="0" u="none" strike="noStrike" cap="none">
                <a:solidFill>
                  <a:schemeClr val="lt1"/>
                </a:solidFill>
                <a:latin typeface="Calibri"/>
                <a:ea typeface="Calibri"/>
                <a:cs typeface="Calibri"/>
                <a:sym typeface="Calibri"/>
              </a:defRPr>
            </a:lvl4pPr>
            <a:lvl5pPr marL="0" marR="0" lvl="4" indent="0" algn="r">
              <a:lnSpc>
                <a:spcPct val="100000"/>
              </a:lnSpc>
              <a:spcBef>
                <a:spcPts val="0"/>
              </a:spcBef>
              <a:spcAft>
                <a:spcPts val="0"/>
              </a:spcAft>
              <a:buClr>
                <a:schemeClr val="lt1"/>
              </a:buClr>
              <a:buSzPts val="1400"/>
              <a:buFont typeface="Calibri"/>
              <a:buNone/>
              <a:defRPr sz="2100" b="0" i="0" u="none" strike="noStrike" cap="none">
                <a:solidFill>
                  <a:schemeClr val="lt1"/>
                </a:solidFill>
                <a:latin typeface="Calibri"/>
                <a:ea typeface="Calibri"/>
                <a:cs typeface="Calibri"/>
                <a:sym typeface="Calibri"/>
              </a:defRPr>
            </a:lvl5pPr>
            <a:lvl6pPr marL="0" marR="0" lvl="5" indent="0" algn="r">
              <a:lnSpc>
                <a:spcPct val="100000"/>
              </a:lnSpc>
              <a:spcBef>
                <a:spcPts val="0"/>
              </a:spcBef>
              <a:spcAft>
                <a:spcPts val="0"/>
              </a:spcAft>
              <a:buClr>
                <a:schemeClr val="lt1"/>
              </a:buClr>
              <a:buSzPts val="1400"/>
              <a:buFont typeface="Calibri"/>
              <a:buNone/>
              <a:defRPr sz="2100" b="0" i="0" u="none" strike="noStrike" cap="none">
                <a:solidFill>
                  <a:schemeClr val="lt1"/>
                </a:solidFill>
                <a:latin typeface="Calibri"/>
                <a:ea typeface="Calibri"/>
                <a:cs typeface="Calibri"/>
                <a:sym typeface="Calibri"/>
              </a:defRPr>
            </a:lvl6pPr>
            <a:lvl7pPr marL="0" marR="0" lvl="6" indent="0" algn="r">
              <a:lnSpc>
                <a:spcPct val="100000"/>
              </a:lnSpc>
              <a:spcBef>
                <a:spcPts val="0"/>
              </a:spcBef>
              <a:spcAft>
                <a:spcPts val="0"/>
              </a:spcAft>
              <a:buClr>
                <a:schemeClr val="lt1"/>
              </a:buClr>
              <a:buSzPts val="1400"/>
              <a:buFont typeface="Calibri"/>
              <a:buNone/>
              <a:defRPr sz="2100" b="0" i="0" u="none" strike="noStrike" cap="none">
                <a:solidFill>
                  <a:schemeClr val="lt1"/>
                </a:solidFill>
                <a:latin typeface="Calibri"/>
                <a:ea typeface="Calibri"/>
                <a:cs typeface="Calibri"/>
                <a:sym typeface="Calibri"/>
              </a:defRPr>
            </a:lvl7pPr>
            <a:lvl8pPr marL="0" marR="0" lvl="7" indent="0" algn="r">
              <a:lnSpc>
                <a:spcPct val="100000"/>
              </a:lnSpc>
              <a:spcBef>
                <a:spcPts val="0"/>
              </a:spcBef>
              <a:spcAft>
                <a:spcPts val="0"/>
              </a:spcAft>
              <a:buClr>
                <a:schemeClr val="lt1"/>
              </a:buClr>
              <a:buSzPts val="1400"/>
              <a:buFont typeface="Calibri"/>
              <a:buNone/>
              <a:defRPr sz="2100" b="0" i="0" u="none" strike="noStrike" cap="none">
                <a:solidFill>
                  <a:schemeClr val="lt1"/>
                </a:solidFill>
                <a:latin typeface="Calibri"/>
                <a:ea typeface="Calibri"/>
                <a:cs typeface="Calibri"/>
                <a:sym typeface="Calibri"/>
              </a:defRPr>
            </a:lvl8pPr>
            <a:lvl9pPr marL="0" marR="0" lvl="8" indent="0" algn="r">
              <a:lnSpc>
                <a:spcPct val="100000"/>
              </a:lnSpc>
              <a:spcBef>
                <a:spcPts val="0"/>
              </a:spcBef>
              <a:spcAft>
                <a:spcPts val="0"/>
              </a:spcAft>
              <a:buClr>
                <a:schemeClr val="lt1"/>
              </a:buClr>
              <a:buSzPts val="1400"/>
              <a:buFont typeface="Calibri"/>
              <a:buNone/>
              <a:defRPr sz="2100" b="0" i="0" u="none" strike="noStrike" cap="none">
                <a:solidFill>
                  <a:schemeClr val="lt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9679" name="Google Shape;19679;p2160"/>
          <p:cNvSpPr txBox="1"/>
          <p:nvPr/>
        </p:nvSpPr>
        <p:spPr>
          <a:xfrm>
            <a:off x="696064" y="9747000"/>
            <a:ext cx="3378836" cy="5400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lt1"/>
              </a:buClr>
              <a:buSzPts val="1400"/>
              <a:buFont typeface="Calibri"/>
              <a:buNone/>
            </a:pPr>
            <a:r>
              <a:rPr lang="en-US" sz="2100" b="0" i="0" u="none" strike="noStrike" cap="none">
                <a:solidFill>
                  <a:schemeClr val="lt1"/>
                </a:solidFill>
                <a:latin typeface="Calibri"/>
                <a:ea typeface="Calibri"/>
                <a:cs typeface="Calibri"/>
                <a:sym typeface="Calibri"/>
              </a:rPr>
              <a:t>OSF HealthCare</a:t>
            </a:r>
            <a:endParaRPr sz="2700" b="0" i="0" u="none" strike="noStrike" cap="none">
              <a:solidFill>
                <a:schemeClr val="dk1"/>
              </a:solidFill>
              <a:latin typeface="Calibri"/>
              <a:ea typeface="Calibri"/>
              <a:cs typeface="Calibri"/>
              <a:sym typeface="Calibri"/>
            </a:endParaRPr>
          </a:p>
        </p:txBody>
      </p:sp>
      <p:sp>
        <p:nvSpPr>
          <p:cNvPr id="19680" name="Google Shape;19680;p2160"/>
          <p:cNvSpPr txBox="1">
            <a:spLocks noGrp="1"/>
          </p:cNvSpPr>
          <p:nvPr>
            <p:ph type="title"/>
          </p:nvPr>
        </p:nvSpPr>
        <p:spPr>
          <a:xfrm>
            <a:off x="685800" y="685800"/>
            <a:ext cx="16918200" cy="1803150"/>
          </a:xfrm>
          <a:prstGeom prst="rect">
            <a:avLst/>
          </a:prstGeom>
          <a:noFill/>
          <a:ln>
            <a:noFill/>
          </a:ln>
        </p:spPr>
        <p:txBody>
          <a:bodyPr spcFirstLastPara="1" wrap="square" lIns="0" tIns="0" rIns="0" bIns="0" anchor="b" anchorCtr="0">
            <a:noAutofit/>
          </a:bodyPr>
          <a:lstStyle>
            <a:lvl1pPr lvl="0" algn="l">
              <a:lnSpc>
                <a:spcPct val="85000"/>
              </a:lnSpc>
              <a:spcBef>
                <a:spcPts val="0"/>
              </a:spcBef>
              <a:spcAft>
                <a:spcPts val="0"/>
              </a:spcAft>
              <a:buClr>
                <a:schemeClr val="accent1"/>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007.xml><?xml version="1.0" encoding="utf-8"?>
<p:sldLayout xmlns:a="http://schemas.openxmlformats.org/drawingml/2006/main" xmlns:r="http://schemas.openxmlformats.org/officeDocument/2006/relationships" xmlns:p="http://schemas.openxmlformats.org/presentationml/2006/main" matchingName="Title and Content">
  <p:cSld name="2_Title and Content 7">
    <p:spTree>
      <p:nvGrpSpPr>
        <p:cNvPr id="1" name="Shape 19681"/>
        <p:cNvGrpSpPr/>
        <p:nvPr/>
      </p:nvGrpSpPr>
      <p:grpSpPr>
        <a:xfrm>
          <a:off x="0" y="0"/>
          <a:ext cx="0" cy="0"/>
          <a:chOff x="0" y="0"/>
          <a:chExt cx="0" cy="0"/>
        </a:xfrm>
      </p:grpSpPr>
      <p:grpSp>
        <p:nvGrpSpPr>
          <p:cNvPr id="19682" name="Google Shape;19682;p2161"/>
          <p:cNvGrpSpPr/>
          <p:nvPr/>
        </p:nvGrpSpPr>
        <p:grpSpPr>
          <a:xfrm>
            <a:off x="10787314" y="2"/>
            <a:ext cx="7500689" cy="2138988"/>
            <a:chOff x="7191542" y="1"/>
            <a:chExt cx="5000459" cy="1425992"/>
          </a:xfrm>
        </p:grpSpPr>
        <p:pic>
          <p:nvPicPr>
            <p:cNvPr id="19683" name="Google Shape;19683;p216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684" name="Google Shape;19684;p2161"/>
            <p:cNvGrpSpPr/>
            <p:nvPr/>
          </p:nvGrpSpPr>
          <p:grpSpPr>
            <a:xfrm>
              <a:off x="7191542" y="1"/>
              <a:ext cx="5000459" cy="1425992"/>
              <a:chOff x="7186272" y="0"/>
              <a:chExt cx="5005729" cy="1427495"/>
            </a:xfrm>
          </p:grpSpPr>
          <p:sp>
            <p:nvSpPr>
              <p:cNvPr id="19685" name="Google Shape;19685;p216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9686" name="Google Shape;19686;p216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19687" name="Google Shape;19687;p2161"/>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688" name="Google Shape;19688;p2161"/>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SzPts val="1800"/>
              <a:buChar char="•"/>
              <a:defRPr/>
            </a:lvl1pPr>
            <a:lvl2pPr marL="914400" lvl="1" indent="-342900" algn="l">
              <a:lnSpc>
                <a:spcPct val="100000"/>
              </a:lnSpc>
              <a:spcBef>
                <a:spcPts val="1500"/>
              </a:spcBef>
              <a:spcAft>
                <a:spcPts val="0"/>
              </a:spcAft>
              <a:buSzPts val="1800"/>
              <a:buChar char="•"/>
              <a:defRPr/>
            </a:lvl2pPr>
            <a:lvl3pPr marL="1371600" lvl="2" indent="-342900" algn="l">
              <a:lnSpc>
                <a:spcPct val="100000"/>
              </a:lnSpc>
              <a:spcBef>
                <a:spcPts val="1500"/>
              </a:spcBef>
              <a:spcAft>
                <a:spcPts val="0"/>
              </a:spcAft>
              <a:buSzPts val="1800"/>
              <a:buChar char="•"/>
              <a:defRPr/>
            </a:lvl3pPr>
            <a:lvl4pPr marL="1828800" lvl="3" indent="-342900" algn="l">
              <a:lnSpc>
                <a:spcPct val="100000"/>
              </a:lnSpc>
              <a:spcBef>
                <a:spcPts val="1500"/>
              </a:spcBef>
              <a:spcAft>
                <a:spcPts val="0"/>
              </a:spcAft>
              <a:buSzPts val="1800"/>
              <a:buChar char="•"/>
              <a:defRPr/>
            </a:lvl4pPr>
            <a:lvl5pPr marL="2286000" lvl="4" indent="-342900" algn="l">
              <a:lnSpc>
                <a:spcPct val="100000"/>
              </a:lnSpc>
              <a:spcBef>
                <a:spcPts val="1500"/>
              </a:spcBef>
              <a:spcAft>
                <a:spcPts val="0"/>
              </a:spcAft>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689" name="Google Shape;19689;p2161"/>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9690" name="Google Shape;19690;p216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691" name="Google Shape;19691;p216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cSld>
  <p:clrMapOvr>
    <a:masterClrMapping/>
  </p:clrMapOvr>
</p:sldLayout>
</file>

<file path=ppt/slideLayouts/slideLayout2008.xml><?xml version="1.0" encoding="utf-8"?>
<p:sldLayout xmlns:a="http://schemas.openxmlformats.org/drawingml/2006/main" xmlns:r="http://schemas.openxmlformats.org/officeDocument/2006/relationships" xmlns:p="http://schemas.openxmlformats.org/presentationml/2006/main" matchingName="agenda">
  <p:cSld name="1_agenda">
    <p:bg>
      <p:bgPr>
        <a:solidFill>
          <a:schemeClr val="lt1"/>
        </a:solidFill>
        <a:effectLst/>
      </p:bgPr>
    </p:bg>
    <p:spTree>
      <p:nvGrpSpPr>
        <p:cNvPr id="1" name="Shape 19692"/>
        <p:cNvGrpSpPr/>
        <p:nvPr/>
      </p:nvGrpSpPr>
      <p:grpSpPr>
        <a:xfrm>
          <a:off x="0" y="0"/>
          <a:ext cx="0" cy="0"/>
          <a:chOff x="0" y="0"/>
          <a:chExt cx="0" cy="0"/>
        </a:xfrm>
      </p:grpSpPr>
      <p:pic>
        <p:nvPicPr>
          <p:cNvPr id="19693" name="Google Shape;19693;p2162"/>
          <p:cNvPicPr preferRelativeResize="0"/>
          <p:nvPr/>
        </p:nvPicPr>
        <p:blipFill rotWithShape="1">
          <a:blip r:embed="rId2">
            <a:alphaModFix/>
          </a:blip>
          <a:srcRect/>
          <a:stretch/>
        </p:blipFill>
        <p:spPr>
          <a:xfrm>
            <a:off x="2" y="5358"/>
            <a:ext cx="18287999" cy="10287000"/>
          </a:xfrm>
          <a:prstGeom prst="rect">
            <a:avLst/>
          </a:prstGeom>
          <a:noFill/>
          <a:ln>
            <a:noFill/>
          </a:ln>
        </p:spPr>
      </p:pic>
      <p:sp>
        <p:nvSpPr>
          <p:cNvPr id="19694" name="Google Shape;19694;p2162"/>
          <p:cNvSpPr txBox="1">
            <a:spLocks noGrp="1"/>
          </p:cNvSpPr>
          <p:nvPr>
            <p:ph type="dt" idx="10"/>
          </p:nvPr>
        </p:nvSpPr>
        <p:spPr>
          <a:xfrm>
            <a:off x="9315450" y="9544051"/>
            <a:ext cx="2543175" cy="347882"/>
          </a:xfrm>
          <a:prstGeom prst="rect">
            <a:avLst/>
          </a:prstGeom>
          <a:noFill/>
          <a:ln>
            <a:noFill/>
          </a:ln>
        </p:spPr>
        <p:txBody>
          <a:bodyPr spcFirstLastPara="1" wrap="square" lIns="0" tIns="0" rIns="0" bIns="0" anchor="b" anchorCtr="0">
            <a:noAutofit/>
          </a:bodyPr>
          <a:lstStyle>
            <a:lvl1pPr marR="0" lvl="0"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9pPr>
          </a:lstStyle>
          <a:p>
            <a:endParaRPr/>
          </a:p>
        </p:txBody>
      </p:sp>
      <p:sp>
        <p:nvSpPr>
          <p:cNvPr id="19695" name="Google Shape;19695;p2162"/>
          <p:cNvSpPr txBox="1">
            <a:spLocks noGrp="1"/>
          </p:cNvSpPr>
          <p:nvPr>
            <p:ph type="ftr" idx="11"/>
          </p:nvPr>
        </p:nvSpPr>
        <p:spPr>
          <a:xfrm>
            <a:off x="1159572" y="9547175"/>
            <a:ext cx="7803453" cy="347882"/>
          </a:xfrm>
          <a:prstGeom prst="rect">
            <a:avLst/>
          </a:prstGeom>
          <a:noFill/>
          <a:ln>
            <a:noFill/>
          </a:ln>
        </p:spPr>
        <p:txBody>
          <a:bodyPr spcFirstLastPara="1" wrap="square" lIns="155425" tIns="0" rIns="0" bIns="0" anchor="b" anchorCtr="0">
            <a:noAutofit/>
          </a:bodyPr>
          <a:lstStyle>
            <a:lvl1pPr lvl="0" algn="l">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
        <p:nvSpPr>
          <p:cNvPr id="19696" name="Google Shape;19696;p2162"/>
          <p:cNvSpPr txBox="1">
            <a:spLocks noGrp="1"/>
          </p:cNvSpPr>
          <p:nvPr>
            <p:ph type="sldNum" idx="12"/>
          </p:nvPr>
        </p:nvSpPr>
        <p:spPr>
          <a:xfrm>
            <a:off x="685798" y="9544052"/>
            <a:ext cx="473774" cy="347882"/>
          </a:xfrm>
          <a:prstGeom prst="rect">
            <a:avLst/>
          </a:prstGeom>
          <a:noFill/>
          <a:ln>
            <a:noFill/>
          </a:ln>
        </p:spPr>
        <p:txBody>
          <a:bodyPr spcFirstLastPara="1" wrap="square" lIns="0" tIns="0" rIns="0" bIns="0" anchor="b" anchorCtr="0">
            <a:noAutofit/>
          </a:bodyPr>
          <a:lstStyle>
            <a:lvl1pPr marL="0" marR="0" lvl="0" indent="0" algn="l">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1pPr>
            <a:lvl2pPr marL="0" marR="0" lvl="1" indent="0" algn="l">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2pPr>
            <a:lvl3pPr marL="0" marR="0" lvl="2" indent="0" algn="l">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3pPr>
            <a:lvl4pPr marL="0" marR="0" lvl="3" indent="0" algn="l">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4pPr>
            <a:lvl5pPr marL="0" marR="0" lvl="4" indent="0" algn="l">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5pPr>
            <a:lvl6pPr marL="0" marR="0" lvl="5" indent="0" algn="l">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6pPr>
            <a:lvl7pPr marL="0" marR="0" lvl="6" indent="0" algn="l">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7pPr>
            <a:lvl8pPr marL="0" marR="0" lvl="7" indent="0" algn="l">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8pPr>
            <a:lvl9pPr marL="0" marR="0" lvl="8" indent="0" algn="l">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9pPr>
          </a:lstStyle>
          <a:p>
            <a:pPr marL="0" lvl="0" indent="0" algn="l" rtl="0">
              <a:spcBef>
                <a:spcPts val="0"/>
              </a:spcBef>
              <a:spcAft>
                <a:spcPts val="0"/>
              </a:spcAft>
              <a:buNone/>
            </a:pPr>
            <a:fld id="{00000000-1234-1234-1234-123412341234}" type="slidenum">
              <a:rPr lang="en-US"/>
              <a:t>‹#›</a:t>
            </a:fld>
            <a:endParaRPr/>
          </a:p>
        </p:txBody>
      </p:sp>
      <p:sp>
        <p:nvSpPr>
          <p:cNvPr id="19697" name="Google Shape;19697;p2162"/>
          <p:cNvSpPr txBox="1">
            <a:spLocks noGrp="1"/>
          </p:cNvSpPr>
          <p:nvPr>
            <p:ph type="body" idx="1"/>
          </p:nvPr>
        </p:nvSpPr>
        <p:spPr>
          <a:xfrm>
            <a:off x="6457951" y="2671763"/>
            <a:ext cx="9234488" cy="6248400"/>
          </a:xfrm>
          <a:prstGeom prst="rect">
            <a:avLst/>
          </a:prstGeom>
          <a:noFill/>
          <a:ln>
            <a:noFill/>
          </a:ln>
        </p:spPr>
        <p:txBody>
          <a:bodyPr spcFirstLastPara="1" wrap="square" lIns="0" tIns="685800" rIns="0" bIns="0" anchor="t" anchorCtr="0">
            <a:noAutofit/>
          </a:bodyPr>
          <a:lstStyle>
            <a:lvl1pPr marL="457200" lvl="0" indent="-355600" algn="l">
              <a:lnSpc>
                <a:spcPct val="104999"/>
              </a:lnSpc>
              <a:spcBef>
                <a:spcPts val="0"/>
              </a:spcBef>
              <a:spcAft>
                <a:spcPts val="0"/>
              </a:spcAft>
              <a:buClr>
                <a:schemeClr val="accent1"/>
              </a:buClr>
              <a:buSzPts val="2000"/>
              <a:buFont typeface="Calibri"/>
              <a:buAutoNum type="arabicPeriod"/>
              <a:defRPr sz="3000" b="0">
                <a:solidFill>
                  <a:schemeClr val="accent1"/>
                </a:solidFill>
              </a:defRPr>
            </a:lvl1pPr>
            <a:lvl2pPr marL="914400" lvl="1" indent="-355600" algn="l">
              <a:lnSpc>
                <a:spcPct val="104999"/>
              </a:lnSpc>
              <a:spcBef>
                <a:spcPts val="2400"/>
              </a:spcBef>
              <a:spcAft>
                <a:spcPts val="0"/>
              </a:spcAft>
              <a:buClr>
                <a:schemeClr val="accent1"/>
              </a:buClr>
              <a:buSzPts val="2000"/>
              <a:buFont typeface="Calibri"/>
              <a:buAutoNum type="arabicPeriod"/>
              <a:defRPr sz="3000" b="0">
                <a:solidFill>
                  <a:schemeClr val="accent1"/>
                </a:solidFill>
              </a:defRPr>
            </a:lvl2pPr>
            <a:lvl3pPr marL="1371600" lvl="2" indent="-342900" algn="l">
              <a:lnSpc>
                <a:spcPct val="116666"/>
              </a:lnSpc>
              <a:spcBef>
                <a:spcPts val="2400"/>
              </a:spcBef>
              <a:spcAft>
                <a:spcPts val="0"/>
              </a:spcAft>
              <a:buClr>
                <a:schemeClr val="accent1"/>
              </a:buClr>
              <a:buSzPts val="1800"/>
              <a:buFont typeface="Calibri"/>
              <a:buAutoNum type="arabicPeriod"/>
              <a:defRPr sz="2700" b="0">
                <a:solidFill>
                  <a:schemeClr val="accent1"/>
                </a:solidFill>
              </a:defRPr>
            </a:lvl3pPr>
            <a:lvl4pPr marL="1828800" lvl="3" indent="-342900" algn="l">
              <a:lnSpc>
                <a:spcPct val="116666"/>
              </a:lnSpc>
              <a:spcBef>
                <a:spcPts val="2400"/>
              </a:spcBef>
              <a:spcAft>
                <a:spcPts val="0"/>
              </a:spcAft>
              <a:buClr>
                <a:schemeClr val="accent1"/>
              </a:buClr>
              <a:buSzPts val="1800"/>
              <a:buFont typeface="Calibri"/>
              <a:buAutoNum type="arabicPeriod"/>
              <a:defRPr sz="2700" b="0">
                <a:solidFill>
                  <a:schemeClr val="accent1"/>
                </a:solidFill>
              </a:defRPr>
            </a:lvl4pPr>
            <a:lvl5pPr marL="2286000" lvl="4" indent="-342900" algn="l">
              <a:lnSpc>
                <a:spcPct val="116666"/>
              </a:lnSpc>
              <a:spcBef>
                <a:spcPts val="2400"/>
              </a:spcBef>
              <a:spcAft>
                <a:spcPts val="0"/>
              </a:spcAft>
              <a:buClr>
                <a:schemeClr val="accent1"/>
              </a:buClr>
              <a:buSzPts val="1800"/>
              <a:buFont typeface="Calibri"/>
              <a:buAutoNum type="arabicPeriod"/>
              <a:defRPr sz="2700" b="0">
                <a:solidFill>
                  <a:schemeClr val="accent1"/>
                </a:solidFill>
              </a:defRPr>
            </a:lvl5pPr>
            <a:lvl6pPr marL="2743200" lvl="5" indent="-342900" algn="l">
              <a:lnSpc>
                <a:spcPct val="116666"/>
              </a:lnSpc>
              <a:spcBef>
                <a:spcPts val="2400"/>
              </a:spcBef>
              <a:spcAft>
                <a:spcPts val="0"/>
              </a:spcAft>
              <a:buClr>
                <a:schemeClr val="accent1"/>
              </a:buClr>
              <a:buSzPts val="1800"/>
              <a:buFont typeface="Calibri"/>
              <a:buAutoNum type="arabicPeriod"/>
              <a:defRPr sz="2700" b="0">
                <a:solidFill>
                  <a:schemeClr val="accent1"/>
                </a:solidFill>
              </a:defRPr>
            </a:lvl6pPr>
            <a:lvl7pPr marL="3200400" lvl="6" indent="-342900" algn="l">
              <a:lnSpc>
                <a:spcPct val="116666"/>
              </a:lnSpc>
              <a:spcBef>
                <a:spcPts val="2400"/>
              </a:spcBef>
              <a:spcAft>
                <a:spcPts val="0"/>
              </a:spcAft>
              <a:buClr>
                <a:schemeClr val="accent1"/>
              </a:buClr>
              <a:buSzPts val="1800"/>
              <a:buFont typeface="Calibri"/>
              <a:buAutoNum type="arabicPeriod"/>
              <a:defRPr sz="2700" b="0">
                <a:solidFill>
                  <a:schemeClr val="accent1"/>
                </a:solidFill>
              </a:defRPr>
            </a:lvl7pPr>
            <a:lvl8pPr marL="3657600" lvl="7" indent="-342900" algn="l">
              <a:lnSpc>
                <a:spcPct val="116666"/>
              </a:lnSpc>
              <a:spcBef>
                <a:spcPts val="2400"/>
              </a:spcBef>
              <a:spcAft>
                <a:spcPts val="0"/>
              </a:spcAft>
              <a:buClr>
                <a:schemeClr val="accent1"/>
              </a:buClr>
              <a:buSzPts val="1800"/>
              <a:buFont typeface="Calibri"/>
              <a:buAutoNum type="arabicPeriod"/>
              <a:defRPr sz="2700" b="0">
                <a:solidFill>
                  <a:schemeClr val="accent1"/>
                </a:solidFill>
              </a:defRPr>
            </a:lvl8pPr>
            <a:lvl9pPr marL="4114800" lvl="8" indent="-342900" algn="l">
              <a:lnSpc>
                <a:spcPct val="116666"/>
              </a:lnSpc>
              <a:spcBef>
                <a:spcPts val="2400"/>
              </a:spcBef>
              <a:spcAft>
                <a:spcPts val="2400"/>
              </a:spcAft>
              <a:buClr>
                <a:schemeClr val="accent1"/>
              </a:buClr>
              <a:buSzPts val="1800"/>
              <a:buFont typeface="Calibri"/>
              <a:buAutoNum type="arabicPeriod"/>
              <a:defRPr sz="2700" b="0">
                <a:solidFill>
                  <a:schemeClr val="accent1"/>
                </a:solidFill>
              </a:defRPr>
            </a:lvl9pPr>
          </a:lstStyle>
          <a:p>
            <a:endParaRPr/>
          </a:p>
        </p:txBody>
      </p:sp>
      <p:sp>
        <p:nvSpPr>
          <p:cNvPr id="19698" name="Google Shape;19698;p2162"/>
          <p:cNvSpPr txBox="1"/>
          <p:nvPr/>
        </p:nvSpPr>
        <p:spPr>
          <a:xfrm>
            <a:off x="2605088" y="-2674"/>
            <a:ext cx="3505200" cy="2671760"/>
          </a:xfrm>
          <a:prstGeom prst="rect">
            <a:avLst/>
          </a:prstGeom>
          <a:noFill/>
          <a:ln>
            <a:noFill/>
          </a:ln>
        </p:spPr>
        <p:txBody>
          <a:bodyPr spcFirstLastPara="1" wrap="square" lIns="0" tIns="0" rIns="0" bIns="192000" anchor="b" anchorCtr="0">
            <a:noAutofit/>
          </a:bodyPr>
          <a:lstStyle/>
          <a:p>
            <a:pPr marL="0" marR="0" lvl="0" indent="0" algn="l" rtl="0">
              <a:lnSpc>
                <a:spcPct val="77272"/>
              </a:lnSpc>
              <a:spcBef>
                <a:spcPts val="0"/>
              </a:spcBef>
              <a:spcAft>
                <a:spcPts val="0"/>
              </a:spcAft>
              <a:buClr>
                <a:schemeClr val="lt1"/>
              </a:buClr>
              <a:buSzPts val="4400"/>
              <a:buFont typeface="Calibri"/>
              <a:buNone/>
            </a:pPr>
            <a:r>
              <a:rPr lang="en-US" sz="6600" b="1" i="0" u="none" strike="noStrike" cap="none">
                <a:solidFill>
                  <a:schemeClr val="lt1"/>
                </a:solidFill>
                <a:latin typeface="Calibri"/>
                <a:ea typeface="Calibri"/>
                <a:cs typeface="Calibri"/>
                <a:sym typeface="Calibri"/>
              </a:rPr>
              <a:t>Agenda</a:t>
            </a:r>
            <a:endParaRPr sz="2700" b="0" i="0" u="none" strike="noStrike" cap="none">
              <a:solidFill>
                <a:schemeClr val="dk1"/>
              </a:solidFill>
              <a:latin typeface="Calibri"/>
              <a:ea typeface="Calibri"/>
              <a:cs typeface="Calibri"/>
              <a:sym typeface="Calibri"/>
            </a:endParaRPr>
          </a:p>
        </p:txBody>
      </p:sp>
      <p:pic>
        <p:nvPicPr>
          <p:cNvPr id="19699" name="Google Shape;19699;p2162"/>
          <p:cNvPicPr preferRelativeResize="0"/>
          <p:nvPr/>
        </p:nvPicPr>
        <p:blipFill rotWithShape="1">
          <a:blip r:embed="rId3">
            <a:alphaModFix/>
          </a:blip>
          <a:srcRect/>
          <a:stretch/>
        </p:blipFill>
        <p:spPr>
          <a:xfrm>
            <a:off x="14715668" y="9537971"/>
            <a:ext cx="3024776" cy="353963"/>
          </a:xfrm>
          <a:prstGeom prst="rect">
            <a:avLst/>
          </a:prstGeom>
          <a:noFill/>
          <a:ln>
            <a:noFill/>
          </a:ln>
        </p:spPr>
      </p:pic>
    </p:spTree>
  </p:cSld>
  <p:clrMapOvr>
    <a:masterClrMapping/>
  </p:clrMapOvr>
</p:sldLayout>
</file>

<file path=ppt/slideLayouts/slideLayout2009.xml><?xml version="1.0" encoding="utf-8"?>
<p:sldLayout xmlns:a="http://schemas.openxmlformats.org/drawingml/2006/main" xmlns:r="http://schemas.openxmlformats.org/officeDocument/2006/relationships" xmlns:p="http://schemas.openxmlformats.org/presentationml/2006/main" matchingName="content_1_column">
  <p:cSld name="1_content_1_column">
    <p:bg>
      <p:bgPr>
        <a:solidFill>
          <a:schemeClr val="lt1"/>
        </a:solidFill>
        <a:effectLst/>
      </p:bgPr>
    </p:bg>
    <p:spTree>
      <p:nvGrpSpPr>
        <p:cNvPr id="1" name="Shape 19700"/>
        <p:cNvGrpSpPr/>
        <p:nvPr/>
      </p:nvGrpSpPr>
      <p:grpSpPr>
        <a:xfrm>
          <a:off x="0" y="0"/>
          <a:ext cx="0" cy="0"/>
          <a:chOff x="0" y="0"/>
          <a:chExt cx="0" cy="0"/>
        </a:xfrm>
      </p:grpSpPr>
      <p:pic>
        <p:nvPicPr>
          <p:cNvPr id="19701" name="Google Shape;19701;p2163"/>
          <p:cNvPicPr preferRelativeResize="0"/>
          <p:nvPr/>
        </p:nvPicPr>
        <p:blipFill rotWithShape="1">
          <a:blip r:embed="rId2">
            <a:alphaModFix/>
          </a:blip>
          <a:srcRect/>
          <a:stretch/>
        </p:blipFill>
        <p:spPr>
          <a:xfrm>
            <a:off x="0" y="1"/>
            <a:ext cx="18288000" cy="10276283"/>
          </a:xfrm>
          <a:prstGeom prst="rect">
            <a:avLst/>
          </a:prstGeom>
          <a:noFill/>
          <a:ln>
            <a:noFill/>
          </a:ln>
        </p:spPr>
      </p:pic>
      <p:sp>
        <p:nvSpPr>
          <p:cNvPr id="19702" name="Google Shape;19702;p2163"/>
          <p:cNvSpPr txBox="1">
            <a:spLocks noGrp="1"/>
          </p:cNvSpPr>
          <p:nvPr>
            <p:ph type="dt" idx="10"/>
          </p:nvPr>
        </p:nvSpPr>
        <p:spPr>
          <a:xfrm>
            <a:off x="9315450" y="9544051"/>
            <a:ext cx="2543175" cy="347882"/>
          </a:xfrm>
          <a:prstGeom prst="rect">
            <a:avLst/>
          </a:prstGeom>
          <a:noFill/>
          <a:ln>
            <a:noFill/>
          </a:ln>
        </p:spPr>
        <p:txBody>
          <a:bodyPr spcFirstLastPara="1" wrap="square" lIns="0" tIns="0" rIns="0" bIns="0" anchor="b" anchorCtr="0">
            <a:noAutofit/>
          </a:bodyPr>
          <a:lstStyle>
            <a:lvl1pPr marR="0" lvl="0"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9pPr>
          </a:lstStyle>
          <a:p>
            <a:endParaRPr/>
          </a:p>
        </p:txBody>
      </p:sp>
      <p:sp>
        <p:nvSpPr>
          <p:cNvPr id="19703" name="Google Shape;19703;p2163"/>
          <p:cNvSpPr txBox="1">
            <a:spLocks noGrp="1"/>
          </p:cNvSpPr>
          <p:nvPr>
            <p:ph type="ftr" idx="11"/>
          </p:nvPr>
        </p:nvSpPr>
        <p:spPr>
          <a:xfrm>
            <a:off x="1159572" y="9547175"/>
            <a:ext cx="7803453" cy="347882"/>
          </a:xfrm>
          <a:prstGeom prst="rect">
            <a:avLst/>
          </a:prstGeom>
          <a:noFill/>
          <a:ln>
            <a:noFill/>
          </a:ln>
        </p:spPr>
        <p:txBody>
          <a:bodyPr spcFirstLastPara="1" wrap="square" lIns="155425" tIns="0" rIns="0" bIns="0" anchor="b" anchorCtr="0">
            <a:noAutofit/>
          </a:bodyPr>
          <a:lstStyle>
            <a:lvl1pPr lvl="0" algn="l">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
        <p:nvSpPr>
          <p:cNvPr id="19704" name="Google Shape;19704;p2163"/>
          <p:cNvSpPr txBox="1">
            <a:spLocks noGrp="1"/>
          </p:cNvSpPr>
          <p:nvPr>
            <p:ph type="sldNum" idx="12"/>
          </p:nvPr>
        </p:nvSpPr>
        <p:spPr>
          <a:xfrm>
            <a:off x="685798" y="9544052"/>
            <a:ext cx="473774" cy="347882"/>
          </a:xfrm>
          <a:prstGeom prst="rect">
            <a:avLst/>
          </a:prstGeom>
          <a:noFill/>
          <a:ln>
            <a:noFill/>
          </a:ln>
        </p:spPr>
        <p:txBody>
          <a:bodyPr spcFirstLastPara="1" wrap="square" lIns="0" tIns="0" rIns="0" bIns="0" anchor="b" anchorCtr="0">
            <a:noAutofit/>
          </a:bodyPr>
          <a:lstStyle>
            <a:lvl1pPr marL="0" marR="0" lvl="0" indent="0" algn="l">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1pPr>
            <a:lvl2pPr marL="0" marR="0" lvl="1" indent="0" algn="l">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2pPr>
            <a:lvl3pPr marL="0" marR="0" lvl="2" indent="0" algn="l">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3pPr>
            <a:lvl4pPr marL="0" marR="0" lvl="3" indent="0" algn="l">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4pPr>
            <a:lvl5pPr marL="0" marR="0" lvl="4" indent="0" algn="l">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5pPr>
            <a:lvl6pPr marL="0" marR="0" lvl="5" indent="0" algn="l">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6pPr>
            <a:lvl7pPr marL="0" marR="0" lvl="6" indent="0" algn="l">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7pPr>
            <a:lvl8pPr marL="0" marR="0" lvl="7" indent="0" algn="l">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8pPr>
            <a:lvl9pPr marL="0" marR="0" lvl="8" indent="0" algn="l">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9pPr>
          </a:lstStyle>
          <a:p>
            <a:pPr marL="0" lvl="0" indent="0" algn="l" rtl="0">
              <a:spcBef>
                <a:spcPts val="0"/>
              </a:spcBef>
              <a:spcAft>
                <a:spcPts val="0"/>
              </a:spcAft>
              <a:buNone/>
            </a:pPr>
            <a:fld id="{00000000-1234-1234-1234-123412341234}" type="slidenum">
              <a:rPr lang="en-US"/>
              <a:t>‹#›</a:t>
            </a:fld>
            <a:endParaRPr/>
          </a:p>
        </p:txBody>
      </p:sp>
      <p:sp>
        <p:nvSpPr>
          <p:cNvPr id="19705" name="Google Shape;19705;p2163"/>
          <p:cNvSpPr txBox="1">
            <a:spLocks noGrp="1"/>
          </p:cNvSpPr>
          <p:nvPr>
            <p:ph type="title"/>
          </p:nvPr>
        </p:nvSpPr>
        <p:spPr>
          <a:xfrm>
            <a:off x="685801" y="690562"/>
            <a:ext cx="15006638" cy="1595438"/>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accent1"/>
              </a:buClr>
              <a:buSzPts val="4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9706" name="Google Shape;19706;p2163"/>
          <p:cNvPicPr preferRelativeResize="0"/>
          <p:nvPr/>
        </p:nvPicPr>
        <p:blipFill rotWithShape="1">
          <a:blip r:embed="rId3">
            <a:alphaModFix/>
          </a:blip>
          <a:srcRect/>
          <a:stretch/>
        </p:blipFill>
        <p:spPr>
          <a:xfrm>
            <a:off x="14715668" y="9537971"/>
            <a:ext cx="3024776" cy="353963"/>
          </a:xfrm>
          <a:prstGeom prst="rect">
            <a:avLst/>
          </a:prstGeom>
          <a:noFill/>
          <a:ln>
            <a:noFill/>
          </a:ln>
        </p:spPr>
      </p:pic>
      <p:sp>
        <p:nvSpPr>
          <p:cNvPr id="19707" name="Google Shape;19707;p2163"/>
          <p:cNvSpPr txBox="1">
            <a:spLocks noGrp="1"/>
          </p:cNvSpPr>
          <p:nvPr>
            <p:ph type="body" idx="1"/>
          </p:nvPr>
        </p:nvSpPr>
        <p:spPr>
          <a:xfrm>
            <a:off x="685798" y="2671763"/>
            <a:ext cx="15006641" cy="6248400"/>
          </a:xfrm>
          <a:prstGeom prst="rect">
            <a:avLst/>
          </a:prstGeom>
          <a:noFill/>
          <a:ln>
            <a:noFill/>
          </a:ln>
        </p:spPr>
        <p:txBody>
          <a:bodyPr spcFirstLastPara="1" wrap="square" lIns="0" tIns="0" rIns="0" bIns="0" anchor="t" anchorCtr="0">
            <a:normAutofit/>
          </a:bodyPr>
          <a:lstStyle>
            <a:lvl1pPr marL="457200" lvl="0" indent="-228600" algn="l">
              <a:lnSpc>
                <a:spcPct val="100000"/>
              </a:lnSpc>
              <a:spcBef>
                <a:spcPts val="0"/>
              </a:spcBef>
              <a:spcAft>
                <a:spcPts val="0"/>
              </a:spcAft>
              <a:buClr>
                <a:schemeClr val="dk2"/>
              </a:buClr>
              <a:buSzPts val="1800"/>
              <a:buNone/>
              <a:defRPr/>
            </a:lvl1pPr>
            <a:lvl2pPr marL="914400" lvl="1" indent="-228600" algn="l">
              <a:lnSpc>
                <a:spcPct val="100000"/>
              </a:lnSpc>
              <a:spcBef>
                <a:spcPts val="1800"/>
              </a:spcBef>
              <a:spcAft>
                <a:spcPts val="0"/>
              </a:spcAft>
              <a:buSzPts val="1800"/>
              <a:buNone/>
              <a:defRPr/>
            </a:lvl2pPr>
            <a:lvl3pPr marL="1371600" lvl="2" indent="-355600" algn="l">
              <a:lnSpc>
                <a:spcPct val="100000"/>
              </a:lnSpc>
              <a:spcBef>
                <a:spcPts val="1800"/>
              </a:spcBef>
              <a:spcAft>
                <a:spcPts val="0"/>
              </a:spcAft>
              <a:buSzPts val="2000"/>
              <a:buChar char="•"/>
              <a:defRPr/>
            </a:lvl3pPr>
            <a:lvl4pPr marL="1828800" lvl="3" indent="-342900" algn="l">
              <a:lnSpc>
                <a:spcPct val="100000"/>
              </a:lnSpc>
              <a:spcBef>
                <a:spcPts val="900"/>
              </a:spcBef>
              <a:spcAft>
                <a:spcPts val="0"/>
              </a:spcAft>
              <a:buSzPts val="1800"/>
              <a:buChar char="•"/>
              <a:defRPr/>
            </a:lvl4pPr>
            <a:lvl5pPr marL="2286000" lvl="4" indent="-342900" algn="l">
              <a:lnSpc>
                <a:spcPct val="100000"/>
              </a:lnSpc>
              <a:spcBef>
                <a:spcPts val="900"/>
              </a:spcBef>
              <a:spcAft>
                <a:spcPts val="0"/>
              </a:spcAft>
              <a:buSzPts val="1800"/>
              <a:buChar char="•"/>
              <a:defRPr/>
            </a:lvl5pPr>
            <a:lvl6pPr marL="2743200" lvl="5" indent="-342900" algn="l">
              <a:lnSpc>
                <a:spcPct val="116666"/>
              </a:lnSpc>
              <a:spcBef>
                <a:spcPts val="900"/>
              </a:spcBef>
              <a:spcAft>
                <a:spcPts val="0"/>
              </a:spcAft>
              <a:buClr>
                <a:schemeClr val="dk1"/>
              </a:buClr>
              <a:buSzPts val="1800"/>
              <a:buChar char="•"/>
              <a:defRPr/>
            </a:lvl6pPr>
            <a:lvl7pPr marL="3200400" lvl="6" indent="-342900" algn="l">
              <a:lnSpc>
                <a:spcPct val="116666"/>
              </a:lnSpc>
              <a:spcBef>
                <a:spcPts val="1800"/>
              </a:spcBef>
              <a:spcAft>
                <a:spcPts val="0"/>
              </a:spcAft>
              <a:buClr>
                <a:schemeClr val="dk1"/>
              </a:buClr>
              <a:buSzPts val="1800"/>
              <a:buChar char="•"/>
              <a:defRPr/>
            </a:lvl7pPr>
            <a:lvl8pPr marL="3657600" lvl="7" indent="-342900" algn="l">
              <a:lnSpc>
                <a:spcPct val="116666"/>
              </a:lnSpc>
              <a:spcBef>
                <a:spcPts val="1800"/>
              </a:spcBef>
              <a:spcAft>
                <a:spcPts val="0"/>
              </a:spcAft>
              <a:buClr>
                <a:schemeClr val="dk1"/>
              </a:buClr>
              <a:buSzPts val="1800"/>
              <a:buChar char="•"/>
              <a:defRPr/>
            </a:lvl8pPr>
            <a:lvl9pPr marL="4114800" lvl="8" indent="-342900" algn="l">
              <a:lnSpc>
                <a:spcPct val="116666"/>
              </a:lnSpc>
              <a:spcBef>
                <a:spcPts val="1800"/>
              </a:spcBef>
              <a:spcAft>
                <a:spcPts val="1800"/>
              </a:spcAft>
              <a:buClr>
                <a:schemeClr val="dk1"/>
              </a:buClr>
              <a:buSzPts val="1800"/>
              <a:buChar char="•"/>
              <a:defRPr/>
            </a:lvl9pPr>
          </a:lstStyle>
          <a:p>
            <a:endParaRPr/>
          </a:p>
        </p:txBody>
      </p:sp>
    </p:spTree>
  </p:cSld>
  <p:clrMapOvr>
    <a:masterClrMapping/>
  </p:clrMapOvr>
</p:sldLayout>
</file>

<file path=ppt/slideLayouts/slideLayout2010.xml><?xml version="1.0" encoding="utf-8"?>
<p:sldLayout xmlns:a="http://schemas.openxmlformats.org/drawingml/2006/main" xmlns:r="http://schemas.openxmlformats.org/officeDocument/2006/relationships" xmlns:p="http://schemas.openxmlformats.org/presentationml/2006/main" matchingName="callout_graphic">
  <p:cSld name="1_callout_graphic">
    <p:bg>
      <p:bgPr>
        <a:solidFill>
          <a:schemeClr val="lt1"/>
        </a:solidFill>
        <a:effectLst/>
      </p:bgPr>
    </p:bg>
    <p:spTree>
      <p:nvGrpSpPr>
        <p:cNvPr id="1" name="Shape 19708"/>
        <p:cNvGrpSpPr/>
        <p:nvPr/>
      </p:nvGrpSpPr>
      <p:grpSpPr>
        <a:xfrm>
          <a:off x="0" y="0"/>
          <a:ext cx="0" cy="0"/>
          <a:chOff x="0" y="0"/>
          <a:chExt cx="0" cy="0"/>
        </a:xfrm>
      </p:grpSpPr>
      <p:pic>
        <p:nvPicPr>
          <p:cNvPr id="19709" name="Google Shape;19709;p2164"/>
          <p:cNvPicPr preferRelativeResize="0"/>
          <p:nvPr/>
        </p:nvPicPr>
        <p:blipFill rotWithShape="1">
          <a:blip r:embed="rId2">
            <a:alphaModFix/>
          </a:blip>
          <a:srcRect/>
          <a:stretch/>
        </p:blipFill>
        <p:spPr>
          <a:xfrm>
            <a:off x="19042" y="1"/>
            <a:ext cx="18249917" cy="10276283"/>
          </a:xfrm>
          <a:prstGeom prst="rect">
            <a:avLst/>
          </a:prstGeom>
          <a:noFill/>
          <a:ln>
            <a:noFill/>
          </a:ln>
        </p:spPr>
      </p:pic>
      <p:sp>
        <p:nvSpPr>
          <p:cNvPr id="19710" name="Google Shape;19710;p2164"/>
          <p:cNvSpPr txBox="1">
            <a:spLocks noGrp="1"/>
          </p:cNvSpPr>
          <p:nvPr>
            <p:ph type="dt" idx="10"/>
          </p:nvPr>
        </p:nvSpPr>
        <p:spPr>
          <a:xfrm>
            <a:off x="9315450" y="9544051"/>
            <a:ext cx="2543175" cy="347882"/>
          </a:xfrm>
          <a:prstGeom prst="rect">
            <a:avLst/>
          </a:prstGeom>
          <a:noFill/>
          <a:ln>
            <a:noFill/>
          </a:ln>
        </p:spPr>
        <p:txBody>
          <a:bodyPr spcFirstLastPara="1" wrap="square" lIns="0" tIns="0" rIns="0" bIns="0" anchor="b" anchorCtr="0">
            <a:noAutofit/>
          </a:bodyPr>
          <a:lstStyle>
            <a:lvl1pPr marR="0" lvl="0"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9pPr>
          </a:lstStyle>
          <a:p>
            <a:endParaRPr/>
          </a:p>
        </p:txBody>
      </p:sp>
      <p:sp>
        <p:nvSpPr>
          <p:cNvPr id="19711" name="Google Shape;19711;p2164"/>
          <p:cNvSpPr txBox="1">
            <a:spLocks noGrp="1"/>
          </p:cNvSpPr>
          <p:nvPr>
            <p:ph type="ftr" idx="11"/>
          </p:nvPr>
        </p:nvSpPr>
        <p:spPr>
          <a:xfrm>
            <a:off x="1159572" y="9547175"/>
            <a:ext cx="7803453" cy="347882"/>
          </a:xfrm>
          <a:prstGeom prst="rect">
            <a:avLst/>
          </a:prstGeom>
          <a:noFill/>
          <a:ln>
            <a:noFill/>
          </a:ln>
        </p:spPr>
        <p:txBody>
          <a:bodyPr spcFirstLastPara="1" wrap="square" lIns="155425" tIns="0" rIns="0" bIns="0" anchor="b" anchorCtr="0">
            <a:noAutofit/>
          </a:bodyPr>
          <a:lstStyle>
            <a:lvl1pPr lvl="0" algn="l">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
        <p:nvSpPr>
          <p:cNvPr id="19712" name="Google Shape;19712;p2164"/>
          <p:cNvSpPr txBox="1">
            <a:spLocks noGrp="1"/>
          </p:cNvSpPr>
          <p:nvPr>
            <p:ph type="sldNum" idx="12"/>
          </p:nvPr>
        </p:nvSpPr>
        <p:spPr>
          <a:xfrm>
            <a:off x="685798" y="9544052"/>
            <a:ext cx="473774" cy="347882"/>
          </a:xfrm>
          <a:prstGeom prst="rect">
            <a:avLst/>
          </a:prstGeom>
          <a:noFill/>
          <a:ln>
            <a:noFill/>
          </a:ln>
        </p:spPr>
        <p:txBody>
          <a:bodyPr spcFirstLastPara="1" wrap="square" lIns="0" tIns="0" rIns="0" bIns="0" anchor="b" anchorCtr="0">
            <a:noAutofit/>
          </a:bodyPr>
          <a:lstStyle>
            <a:lvl1pPr marL="0" marR="0" lvl="0" indent="0" algn="l">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1pPr>
            <a:lvl2pPr marL="0" marR="0" lvl="1" indent="0" algn="l">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2pPr>
            <a:lvl3pPr marL="0" marR="0" lvl="2" indent="0" algn="l">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3pPr>
            <a:lvl4pPr marL="0" marR="0" lvl="3" indent="0" algn="l">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4pPr>
            <a:lvl5pPr marL="0" marR="0" lvl="4" indent="0" algn="l">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5pPr>
            <a:lvl6pPr marL="0" marR="0" lvl="5" indent="0" algn="l">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6pPr>
            <a:lvl7pPr marL="0" marR="0" lvl="6" indent="0" algn="l">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7pPr>
            <a:lvl8pPr marL="0" marR="0" lvl="7" indent="0" algn="l">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8pPr>
            <a:lvl9pPr marL="0" marR="0" lvl="8" indent="0" algn="l">
              <a:lnSpc>
                <a:spcPct val="100000"/>
              </a:lnSpc>
              <a:spcBef>
                <a:spcPts val="0"/>
              </a:spcBef>
              <a:spcAft>
                <a:spcPts val="0"/>
              </a:spcAft>
              <a:buClr>
                <a:srgbClr val="919497"/>
              </a:buClr>
              <a:buSzPts val="1200"/>
              <a:buFont typeface="Calibri"/>
              <a:buNone/>
              <a:defRPr sz="1800" b="0" i="0" u="none" strike="noStrike" cap="none">
                <a:solidFill>
                  <a:srgbClr val="919497"/>
                </a:solidFill>
                <a:latin typeface="Calibri"/>
                <a:ea typeface="Calibri"/>
                <a:cs typeface="Calibri"/>
                <a:sym typeface="Calibri"/>
              </a:defRPr>
            </a:lvl9pPr>
          </a:lstStyle>
          <a:p>
            <a:pPr marL="0" lvl="0" indent="0" algn="l" rtl="0">
              <a:spcBef>
                <a:spcPts val="0"/>
              </a:spcBef>
              <a:spcAft>
                <a:spcPts val="0"/>
              </a:spcAft>
              <a:buNone/>
            </a:pPr>
            <a:fld id="{00000000-1234-1234-1234-123412341234}" type="slidenum">
              <a:rPr lang="en-US"/>
              <a:t>‹#›</a:t>
            </a:fld>
            <a:endParaRPr/>
          </a:p>
        </p:txBody>
      </p:sp>
      <p:sp>
        <p:nvSpPr>
          <p:cNvPr id="19713" name="Google Shape;19713;p2164"/>
          <p:cNvSpPr txBox="1">
            <a:spLocks noGrp="1"/>
          </p:cNvSpPr>
          <p:nvPr>
            <p:ph type="title"/>
          </p:nvPr>
        </p:nvSpPr>
        <p:spPr>
          <a:xfrm>
            <a:off x="685802" y="690563"/>
            <a:ext cx="9582150" cy="8229599"/>
          </a:xfrm>
          <a:prstGeom prst="rect">
            <a:avLst/>
          </a:prstGeom>
          <a:noFill/>
          <a:ln>
            <a:noFill/>
          </a:ln>
        </p:spPr>
        <p:txBody>
          <a:bodyPr spcFirstLastPara="1" wrap="square" lIns="0" tIns="274300" rIns="0" bIns="0" anchor="ctr" anchorCtr="0">
            <a:noAutofit/>
          </a:bodyPr>
          <a:lstStyle>
            <a:lvl1pPr lvl="0" algn="l">
              <a:lnSpc>
                <a:spcPct val="100000"/>
              </a:lnSpc>
              <a:spcBef>
                <a:spcPts val="0"/>
              </a:spcBef>
              <a:spcAft>
                <a:spcPts val="0"/>
              </a:spcAft>
              <a:buClr>
                <a:schemeClr val="accent6"/>
              </a:buClr>
              <a:buSzPts val="4000"/>
              <a:buFont typeface="Calibri"/>
              <a:buNone/>
              <a:defRPr sz="6000">
                <a:solidFill>
                  <a:schemeClr val="accent6"/>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9714" name="Google Shape;19714;p2164"/>
          <p:cNvPicPr preferRelativeResize="0"/>
          <p:nvPr/>
        </p:nvPicPr>
        <p:blipFill rotWithShape="1">
          <a:blip r:embed="rId3">
            <a:alphaModFix/>
          </a:blip>
          <a:srcRect/>
          <a:stretch/>
        </p:blipFill>
        <p:spPr>
          <a:xfrm>
            <a:off x="14715668" y="9537971"/>
            <a:ext cx="3024776" cy="353963"/>
          </a:xfrm>
          <a:prstGeom prst="rect">
            <a:avLst/>
          </a:prstGeom>
          <a:noFill/>
          <a:ln>
            <a:noFill/>
          </a:ln>
        </p:spPr>
      </p:pic>
    </p:spTree>
  </p:cSld>
  <p:clrMapOvr>
    <a:masterClrMapping/>
  </p:clrMapOvr>
</p:sldLayout>
</file>

<file path=ppt/slideLayouts/slideLayout20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9796"/>
        <p:cNvGrpSpPr/>
        <p:nvPr/>
      </p:nvGrpSpPr>
      <p:grpSpPr>
        <a:xfrm>
          <a:off x="0" y="0"/>
          <a:ext cx="0" cy="0"/>
          <a:chOff x="0" y="0"/>
          <a:chExt cx="0" cy="0"/>
        </a:xfrm>
      </p:grpSpPr>
      <p:sp>
        <p:nvSpPr>
          <p:cNvPr id="19797" name="Google Shape;19797;p118"/>
          <p:cNvSpPr txBox="1">
            <a:spLocks noGrp="1"/>
          </p:cNvSpPr>
          <p:nvPr>
            <p:ph type="dt" idx="10"/>
          </p:nvPr>
        </p:nvSpPr>
        <p:spPr>
          <a:xfrm>
            <a:off x="1257300" y="9534526"/>
            <a:ext cx="4114800" cy="5476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798" name="Google Shape;19798;p118"/>
          <p:cNvSpPr txBox="1">
            <a:spLocks noGrp="1"/>
          </p:cNvSpPr>
          <p:nvPr>
            <p:ph type="ftr" idx="11"/>
          </p:nvPr>
        </p:nvSpPr>
        <p:spPr>
          <a:xfrm>
            <a:off x="60579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799" name="Google Shape;19799;p118"/>
          <p:cNvSpPr txBox="1">
            <a:spLocks noGrp="1"/>
          </p:cNvSpPr>
          <p:nvPr>
            <p:ph type="sldNum" idx="12"/>
          </p:nvPr>
        </p:nvSpPr>
        <p:spPr>
          <a:xfrm>
            <a:off x="129159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1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9800"/>
        <p:cNvGrpSpPr/>
        <p:nvPr/>
      </p:nvGrpSpPr>
      <p:grpSpPr>
        <a:xfrm>
          <a:off x="0" y="0"/>
          <a:ext cx="0" cy="0"/>
          <a:chOff x="0" y="0"/>
          <a:chExt cx="0" cy="0"/>
        </a:xfrm>
      </p:grpSpPr>
      <p:sp>
        <p:nvSpPr>
          <p:cNvPr id="19801" name="Google Shape;19801;p1311"/>
          <p:cNvSpPr txBox="1">
            <a:spLocks noGrp="1"/>
          </p:cNvSpPr>
          <p:nvPr>
            <p:ph type="ctrTitle"/>
          </p:nvPr>
        </p:nvSpPr>
        <p:spPr>
          <a:xfrm>
            <a:off x="2286000" y="1683545"/>
            <a:ext cx="13716000" cy="35814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9000"/>
              <a:buFont typeface="Play"/>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802" name="Google Shape;19802;p1311"/>
          <p:cNvSpPr txBox="1">
            <a:spLocks noGrp="1"/>
          </p:cNvSpPr>
          <p:nvPr>
            <p:ph type="subTitle" idx="1"/>
          </p:nvPr>
        </p:nvSpPr>
        <p:spPr>
          <a:xfrm>
            <a:off x="2286000" y="5403057"/>
            <a:ext cx="13716000" cy="2483643"/>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3600"/>
              <a:buNone/>
              <a:defRPr sz="3600"/>
            </a:lvl1pPr>
            <a:lvl2pPr lvl="1" algn="ctr">
              <a:lnSpc>
                <a:spcPct val="90000"/>
              </a:lnSpc>
              <a:spcBef>
                <a:spcPts val="500"/>
              </a:spcBef>
              <a:spcAft>
                <a:spcPts val="0"/>
              </a:spcAft>
              <a:buClr>
                <a:schemeClr val="dk1"/>
              </a:buClr>
              <a:buSzPts val="3000"/>
              <a:buNone/>
              <a:defRPr sz="3000"/>
            </a:lvl2pPr>
            <a:lvl3pPr lvl="2" algn="ctr">
              <a:lnSpc>
                <a:spcPct val="90000"/>
              </a:lnSpc>
              <a:spcBef>
                <a:spcPts val="500"/>
              </a:spcBef>
              <a:spcAft>
                <a:spcPts val="0"/>
              </a:spcAft>
              <a:buClr>
                <a:schemeClr val="dk1"/>
              </a:buClr>
              <a:buSzPts val="2700"/>
              <a:buNone/>
              <a:defRPr sz="2700"/>
            </a:lvl3pPr>
            <a:lvl4pPr lvl="3" algn="ctr">
              <a:lnSpc>
                <a:spcPct val="90000"/>
              </a:lnSpc>
              <a:spcBef>
                <a:spcPts val="500"/>
              </a:spcBef>
              <a:spcAft>
                <a:spcPts val="0"/>
              </a:spcAft>
              <a:buClr>
                <a:schemeClr val="dk1"/>
              </a:buClr>
              <a:buSzPts val="2400"/>
              <a:buNone/>
              <a:defRPr sz="2400"/>
            </a:lvl4pPr>
            <a:lvl5pPr lvl="4" algn="ctr">
              <a:lnSpc>
                <a:spcPct val="90000"/>
              </a:lnSpc>
              <a:spcBef>
                <a:spcPts val="500"/>
              </a:spcBef>
              <a:spcAft>
                <a:spcPts val="0"/>
              </a:spcAft>
              <a:buClr>
                <a:schemeClr val="dk1"/>
              </a:buClr>
              <a:buSzPts val="2400"/>
              <a:buNone/>
              <a:defRPr sz="2400"/>
            </a:lvl5pPr>
            <a:lvl6pPr lvl="5" algn="ctr">
              <a:lnSpc>
                <a:spcPct val="90000"/>
              </a:lnSpc>
              <a:spcBef>
                <a:spcPts val="500"/>
              </a:spcBef>
              <a:spcAft>
                <a:spcPts val="0"/>
              </a:spcAft>
              <a:buClr>
                <a:schemeClr val="dk1"/>
              </a:buClr>
              <a:buSzPts val="2400"/>
              <a:buNone/>
              <a:defRPr sz="2400"/>
            </a:lvl6pPr>
            <a:lvl7pPr lvl="6" algn="ctr">
              <a:lnSpc>
                <a:spcPct val="90000"/>
              </a:lnSpc>
              <a:spcBef>
                <a:spcPts val="500"/>
              </a:spcBef>
              <a:spcAft>
                <a:spcPts val="0"/>
              </a:spcAft>
              <a:buClr>
                <a:schemeClr val="dk1"/>
              </a:buClr>
              <a:buSzPts val="2400"/>
              <a:buNone/>
              <a:defRPr sz="2400"/>
            </a:lvl7pPr>
            <a:lvl8pPr lvl="7" algn="ctr">
              <a:lnSpc>
                <a:spcPct val="90000"/>
              </a:lnSpc>
              <a:spcBef>
                <a:spcPts val="500"/>
              </a:spcBef>
              <a:spcAft>
                <a:spcPts val="0"/>
              </a:spcAft>
              <a:buClr>
                <a:schemeClr val="dk1"/>
              </a:buClr>
              <a:buSzPts val="2400"/>
              <a:buNone/>
              <a:defRPr sz="2400"/>
            </a:lvl8pPr>
            <a:lvl9pPr lvl="8" algn="ctr">
              <a:lnSpc>
                <a:spcPct val="90000"/>
              </a:lnSpc>
              <a:spcBef>
                <a:spcPts val="500"/>
              </a:spcBef>
              <a:spcAft>
                <a:spcPts val="0"/>
              </a:spcAft>
              <a:buClr>
                <a:schemeClr val="dk1"/>
              </a:buClr>
              <a:buSzPts val="2400"/>
              <a:buNone/>
              <a:defRPr sz="2400"/>
            </a:lvl9pPr>
          </a:lstStyle>
          <a:p>
            <a:endParaRPr/>
          </a:p>
        </p:txBody>
      </p:sp>
      <p:sp>
        <p:nvSpPr>
          <p:cNvPr id="19803" name="Google Shape;19803;p1311"/>
          <p:cNvSpPr txBox="1">
            <a:spLocks noGrp="1"/>
          </p:cNvSpPr>
          <p:nvPr>
            <p:ph type="dt" idx="10"/>
          </p:nvPr>
        </p:nvSpPr>
        <p:spPr>
          <a:xfrm>
            <a:off x="1257300" y="9534526"/>
            <a:ext cx="4114800" cy="5476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804" name="Google Shape;19804;p1311"/>
          <p:cNvSpPr txBox="1">
            <a:spLocks noGrp="1"/>
          </p:cNvSpPr>
          <p:nvPr>
            <p:ph type="ftr" idx="11"/>
          </p:nvPr>
        </p:nvSpPr>
        <p:spPr>
          <a:xfrm>
            <a:off x="60579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805" name="Google Shape;19805;p1311"/>
          <p:cNvSpPr txBox="1">
            <a:spLocks noGrp="1"/>
          </p:cNvSpPr>
          <p:nvPr>
            <p:ph type="sldNum" idx="12"/>
          </p:nvPr>
        </p:nvSpPr>
        <p:spPr>
          <a:xfrm>
            <a:off x="129159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1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9806"/>
        <p:cNvGrpSpPr/>
        <p:nvPr/>
      </p:nvGrpSpPr>
      <p:grpSpPr>
        <a:xfrm>
          <a:off x="0" y="0"/>
          <a:ext cx="0" cy="0"/>
          <a:chOff x="0" y="0"/>
          <a:chExt cx="0" cy="0"/>
        </a:xfrm>
      </p:grpSpPr>
      <p:sp>
        <p:nvSpPr>
          <p:cNvPr id="19807" name="Google Shape;19807;p1312"/>
          <p:cNvSpPr txBox="1">
            <a:spLocks noGrp="1"/>
          </p:cNvSpPr>
          <p:nvPr>
            <p:ph type="title"/>
          </p:nvPr>
        </p:nvSpPr>
        <p:spPr>
          <a:xfrm>
            <a:off x="1257300" y="547688"/>
            <a:ext cx="15773400" cy="1988345"/>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808" name="Google Shape;19808;p1312"/>
          <p:cNvSpPr txBox="1">
            <a:spLocks noGrp="1"/>
          </p:cNvSpPr>
          <p:nvPr>
            <p:ph type="body" idx="1"/>
          </p:nvPr>
        </p:nvSpPr>
        <p:spPr>
          <a:xfrm>
            <a:off x="1257300" y="2738438"/>
            <a:ext cx="15773400" cy="6527007"/>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9809" name="Google Shape;19809;p1312"/>
          <p:cNvSpPr txBox="1">
            <a:spLocks noGrp="1"/>
          </p:cNvSpPr>
          <p:nvPr>
            <p:ph type="dt" idx="10"/>
          </p:nvPr>
        </p:nvSpPr>
        <p:spPr>
          <a:xfrm>
            <a:off x="1257300" y="9534526"/>
            <a:ext cx="4114800" cy="5476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810" name="Google Shape;19810;p1312"/>
          <p:cNvSpPr txBox="1">
            <a:spLocks noGrp="1"/>
          </p:cNvSpPr>
          <p:nvPr>
            <p:ph type="ftr" idx="11"/>
          </p:nvPr>
        </p:nvSpPr>
        <p:spPr>
          <a:xfrm>
            <a:off x="60579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811" name="Google Shape;19811;p1312"/>
          <p:cNvSpPr txBox="1">
            <a:spLocks noGrp="1"/>
          </p:cNvSpPr>
          <p:nvPr>
            <p:ph type="sldNum" idx="12"/>
          </p:nvPr>
        </p:nvSpPr>
        <p:spPr>
          <a:xfrm>
            <a:off x="129159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1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9812"/>
        <p:cNvGrpSpPr/>
        <p:nvPr/>
      </p:nvGrpSpPr>
      <p:grpSpPr>
        <a:xfrm>
          <a:off x="0" y="0"/>
          <a:ext cx="0" cy="0"/>
          <a:chOff x="0" y="0"/>
          <a:chExt cx="0" cy="0"/>
        </a:xfrm>
      </p:grpSpPr>
      <p:sp>
        <p:nvSpPr>
          <p:cNvPr id="19813" name="Google Shape;19813;p1313"/>
          <p:cNvSpPr txBox="1">
            <a:spLocks noGrp="1"/>
          </p:cNvSpPr>
          <p:nvPr>
            <p:ph type="title"/>
          </p:nvPr>
        </p:nvSpPr>
        <p:spPr>
          <a:xfrm>
            <a:off x="1247775" y="2564608"/>
            <a:ext cx="15773400" cy="4279106"/>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9000"/>
              <a:buFont typeface="Play"/>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814" name="Google Shape;19814;p1313"/>
          <p:cNvSpPr txBox="1">
            <a:spLocks noGrp="1"/>
          </p:cNvSpPr>
          <p:nvPr>
            <p:ph type="body" idx="1"/>
          </p:nvPr>
        </p:nvSpPr>
        <p:spPr>
          <a:xfrm>
            <a:off x="1247775" y="6884195"/>
            <a:ext cx="15773400" cy="2250281"/>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757575"/>
              </a:buClr>
              <a:buSzPts val="3600"/>
              <a:buNone/>
              <a:defRPr sz="3600">
                <a:solidFill>
                  <a:srgbClr val="757575"/>
                </a:solidFill>
              </a:defRPr>
            </a:lvl1pPr>
            <a:lvl2pPr marL="914400" lvl="1" indent="-228600" algn="l">
              <a:lnSpc>
                <a:spcPct val="90000"/>
              </a:lnSpc>
              <a:spcBef>
                <a:spcPts val="500"/>
              </a:spcBef>
              <a:spcAft>
                <a:spcPts val="0"/>
              </a:spcAft>
              <a:buClr>
                <a:srgbClr val="757575"/>
              </a:buClr>
              <a:buSzPts val="3000"/>
              <a:buNone/>
              <a:defRPr sz="3000">
                <a:solidFill>
                  <a:srgbClr val="757575"/>
                </a:solidFill>
              </a:defRPr>
            </a:lvl2pPr>
            <a:lvl3pPr marL="1371600" lvl="2" indent="-228600" algn="l">
              <a:lnSpc>
                <a:spcPct val="90000"/>
              </a:lnSpc>
              <a:spcBef>
                <a:spcPts val="500"/>
              </a:spcBef>
              <a:spcAft>
                <a:spcPts val="0"/>
              </a:spcAft>
              <a:buClr>
                <a:srgbClr val="757575"/>
              </a:buClr>
              <a:buSzPts val="2700"/>
              <a:buNone/>
              <a:defRPr sz="2700">
                <a:solidFill>
                  <a:srgbClr val="757575"/>
                </a:solidFill>
              </a:defRPr>
            </a:lvl3pPr>
            <a:lvl4pPr marL="1828800" lvl="3" indent="-228600" algn="l">
              <a:lnSpc>
                <a:spcPct val="90000"/>
              </a:lnSpc>
              <a:spcBef>
                <a:spcPts val="500"/>
              </a:spcBef>
              <a:spcAft>
                <a:spcPts val="0"/>
              </a:spcAft>
              <a:buClr>
                <a:srgbClr val="757575"/>
              </a:buClr>
              <a:buSzPts val="2400"/>
              <a:buNone/>
              <a:defRPr sz="2400">
                <a:solidFill>
                  <a:srgbClr val="757575"/>
                </a:solidFill>
              </a:defRPr>
            </a:lvl4pPr>
            <a:lvl5pPr marL="2286000" lvl="4" indent="-228600" algn="l">
              <a:lnSpc>
                <a:spcPct val="90000"/>
              </a:lnSpc>
              <a:spcBef>
                <a:spcPts val="500"/>
              </a:spcBef>
              <a:spcAft>
                <a:spcPts val="0"/>
              </a:spcAft>
              <a:buClr>
                <a:srgbClr val="757575"/>
              </a:buClr>
              <a:buSzPts val="2400"/>
              <a:buNone/>
              <a:defRPr sz="2400">
                <a:solidFill>
                  <a:srgbClr val="757575"/>
                </a:solidFill>
              </a:defRPr>
            </a:lvl5pPr>
            <a:lvl6pPr marL="2743200" lvl="5" indent="-228600" algn="l">
              <a:lnSpc>
                <a:spcPct val="90000"/>
              </a:lnSpc>
              <a:spcBef>
                <a:spcPts val="500"/>
              </a:spcBef>
              <a:spcAft>
                <a:spcPts val="0"/>
              </a:spcAft>
              <a:buClr>
                <a:srgbClr val="757575"/>
              </a:buClr>
              <a:buSzPts val="2400"/>
              <a:buNone/>
              <a:defRPr sz="2400">
                <a:solidFill>
                  <a:srgbClr val="757575"/>
                </a:solidFill>
              </a:defRPr>
            </a:lvl6pPr>
            <a:lvl7pPr marL="3200400" lvl="6" indent="-228600" algn="l">
              <a:lnSpc>
                <a:spcPct val="90000"/>
              </a:lnSpc>
              <a:spcBef>
                <a:spcPts val="500"/>
              </a:spcBef>
              <a:spcAft>
                <a:spcPts val="0"/>
              </a:spcAft>
              <a:buClr>
                <a:srgbClr val="757575"/>
              </a:buClr>
              <a:buSzPts val="2400"/>
              <a:buNone/>
              <a:defRPr sz="2400">
                <a:solidFill>
                  <a:srgbClr val="757575"/>
                </a:solidFill>
              </a:defRPr>
            </a:lvl7pPr>
            <a:lvl8pPr marL="3657600" lvl="7" indent="-228600" algn="l">
              <a:lnSpc>
                <a:spcPct val="90000"/>
              </a:lnSpc>
              <a:spcBef>
                <a:spcPts val="500"/>
              </a:spcBef>
              <a:spcAft>
                <a:spcPts val="0"/>
              </a:spcAft>
              <a:buClr>
                <a:srgbClr val="757575"/>
              </a:buClr>
              <a:buSzPts val="2400"/>
              <a:buNone/>
              <a:defRPr sz="2400">
                <a:solidFill>
                  <a:srgbClr val="757575"/>
                </a:solidFill>
              </a:defRPr>
            </a:lvl8pPr>
            <a:lvl9pPr marL="4114800" lvl="8" indent="-228600" algn="l">
              <a:lnSpc>
                <a:spcPct val="90000"/>
              </a:lnSpc>
              <a:spcBef>
                <a:spcPts val="500"/>
              </a:spcBef>
              <a:spcAft>
                <a:spcPts val="0"/>
              </a:spcAft>
              <a:buClr>
                <a:srgbClr val="757575"/>
              </a:buClr>
              <a:buSzPts val="2400"/>
              <a:buNone/>
              <a:defRPr sz="2400">
                <a:solidFill>
                  <a:srgbClr val="757575"/>
                </a:solidFill>
              </a:defRPr>
            </a:lvl9pPr>
          </a:lstStyle>
          <a:p>
            <a:endParaRPr/>
          </a:p>
        </p:txBody>
      </p:sp>
      <p:sp>
        <p:nvSpPr>
          <p:cNvPr id="19815" name="Google Shape;19815;p1313"/>
          <p:cNvSpPr txBox="1">
            <a:spLocks noGrp="1"/>
          </p:cNvSpPr>
          <p:nvPr>
            <p:ph type="dt" idx="10"/>
          </p:nvPr>
        </p:nvSpPr>
        <p:spPr>
          <a:xfrm>
            <a:off x="1257300" y="9534526"/>
            <a:ext cx="4114800" cy="5476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816" name="Google Shape;19816;p1313"/>
          <p:cNvSpPr txBox="1">
            <a:spLocks noGrp="1"/>
          </p:cNvSpPr>
          <p:nvPr>
            <p:ph type="ftr" idx="11"/>
          </p:nvPr>
        </p:nvSpPr>
        <p:spPr>
          <a:xfrm>
            <a:off x="60579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817" name="Google Shape;19817;p1313"/>
          <p:cNvSpPr txBox="1">
            <a:spLocks noGrp="1"/>
          </p:cNvSpPr>
          <p:nvPr>
            <p:ph type="sldNum" idx="12"/>
          </p:nvPr>
        </p:nvSpPr>
        <p:spPr>
          <a:xfrm>
            <a:off x="129159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1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19818"/>
        <p:cNvGrpSpPr/>
        <p:nvPr/>
      </p:nvGrpSpPr>
      <p:grpSpPr>
        <a:xfrm>
          <a:off x="0" y="0"/>
          <a:ext cx="0" cy="0"/>
          <a:chOff x="0" y="0"/>
          <a:chExt cx="0" cy="0"/>
        </a:xfrm>
      </p:grpSpPr>
      <p:sp>
        <p:nvSpPr>
          <p:cNvPr id="19819" name="Google Shape;19819;p1314"/>
          <p:cNvSpPr txBox="1">
            <a:spLocks noGrp="1"/>
          </p:cNvSpPr>
          <p:nvPr>
            <p:ph type="title"/>
          </p:nvPr>
        </p:nvSpPr>
        <p:spPr>
          <a:xfrm>
            <a:off x="1257300" y="547688"/>
            <a:ext cx="15773400" cy="1988345"/>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820" name="Google Shape;19820;p1314"/>
          <p:cNvSpPr txBox="1">
            <a:spLocks noGrp="1"/>
          </p:cNvSpPr>
          <p:nvPr>
            <p:ph type="body" idx="1"/>
          </p:nvPr>
        </p:nvSpPr>
        <p:spPr>
          <a:xfrm>
            <a:off x="1257300" y="2738438"/>
            <a:ext cx="7772400" cy="6527007"/>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9821" name="Google Shape;19821;p1314"/>
          <p:cNvSpPr txBox="1">
            <a:spLocks noGrp="1"/>
          </p:cNvSpPr>
          <p:nvPr>
            <p:ph type="body" idx="2"/>
          </p:nvPr>
        </p:nvSpPr>
        <p:spPr>
          <a:xfrm>
            <a:off x="9258300" y="2738438"/>
            <a:ext cx="7772400" cy="6527007"/>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9822" name="Google Shape;19822;p1314"/>
          <p:cNvSpPr txBox="1">
            <a:spLocks noGrp="1"/>
          </p:cNvSpPr>
          <p:nvPr>
            <p:ph type="dt" idx="10"/>
          </p:nvPr>
        </p:nvSpPr>
        <p:spPr>
          <a:xfrm>
            <a:off x="1257300" y="9534526"/>
            <a:ext cx="4114800" cy="5476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823" name="Google Shape;19823;p1314"/>
          <p:cNvSpPr txBox="1">
            <a:spLocks noGrp="1"/>
          </p:cNvSpPr>
          <p:nvPr>
            <p:ph type="ftr" idx="11"/>
          </p:nvPr>
        </p:nvSpPr>
        <p:spPr>
          <a:xfrm>
            <a:off x="60579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824" name="Google Shape;19824;p1314"/>
          <p:cNvSpPr txBox="1">
            <a:spLocks noGrp="1"/>
          </p:cNvSpPr>
          <p:nvPr>
            <p:ph type="sldNum" idx="12"/>
          </p:nvPr>
        </p:nvSpPr>
        <p:spPr>
          <a:xfrm>
            <a:off x="129159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1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19825"/>
        <p:cNvGrpSpPr/>
        <p:nvPr/>
      </p:nvGrpSpPr>
      <p:grpSpPr>
        <a:xfrm>
          <a:off x="0" y="0"/>
          <a:ext cx="0" cy="0"/>
          <a:chOff x="0" y="0"/>
          <a:chExt cx="0" cy="0"/>
        </a:xfrm>
      </p:grpSpPr>
      <p:sp>
        <p:nvSpPr>
          <p:cNvPr id="19826" name="Google Shape;19826;p1315"/>
          <p:cNvSpPr txBox="1">
            <a:spLocks noGrp="1"/>
          </p:cNvSpPr>
          <p:nvPr>
            <p:ph type="title"/>
          </p:nvPr>
        </p:nvSpPr>
        <p:spPr>
          <a:xfrm>
            <a:off x="1259682" y="547688"/>
            <a:ext cx="15773400" cy="1988345"/>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827" name="Google Shape;19827;p1315"/>
          <p:cNvSpPr txBox="1">
            <a:spLocks noGrp="1"/>
          </p:cNvSpPr>
          <p:nvPr>
            <p:ph type="body" idx="1"/>
          </p:nvPr>
        </p:nvSpPr>
        <p:spPr>
          <a:xfrm>
            <a:off x="1259683" y="2521745"/>
            <a:ext cx="7736681" cy="1235868"/>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3600"/>
              <a:buNone/>
              <a:defRPr sz="3600" b="1"/>
            </a:lvl1pPr>
            <a:lvl2pPr marL="914400" lvl="1" indent="-228600" algn="l">
              <a:lnSpc>
                <a:spcPct val="90000"/>
              </a:lnSpc>
              <a:spcBef>
                <a:spcPts val="500"/>
              </a:spcBef>
              <a:spcAft>
                <a:spcPts val="0"/>
              </a:spcAft>
              <a:buClr>
                <a:schemeClr val="dk1"/>
              </a:buClr>
              <a:buSzPts val="3000"/>
              <a:buNone/>
              <a:defRPr sz="3000" b="1"/>
            </a:lvl2pPr>
            <a:lvl3pPr marL="1371600" lvl="2" indent="-228600" algn="l">
              <a:lnSpc>
                <a:spcPct val="90000"/>
              </a:lnSpc>
              <a:spcBef>
                <a:spcPts val="500"/>
              </a:spcBef>
              <a:spcAft>
                <a:spcPts val="0"/>
              </a:spcAft>
              <a:buClr>
                <a:schemeClr val="dk1"/>
              </a:buClr>
              <a:buSzPts val="2700"/>
              <a:buNone/>
              <a:defRPr sz="2700" b="1"/>
            </a:lvl3pPr>
            <a:lvl4pPr marL="1828800" lvl="3" indent="-228600" algn="l">
              <a:lnSpc>
                <a:spcPct val="90000"/>
              </a:lnSpc>
              <a:spcBef>
                <a:spcPts val="500"/>
              </a:spcBef>
              <a:spcAft>
                <a:spcPts val="0"/>
              </a:spcAft>
              <a:buClr>
                <a:schemeClr val="dk1"/>
              </a:buClr>
              <a:buSzPts val="2400"/>
              <a:buNone/>
              <a:defRPr sz="2400" b="1"/>
            </a:lvl4pPr>
            <a:lvl5pPr marL="2286000" lvl="4" indent="-228600" algn="l">
              <a:lnSpc>
                <a:spcPct val="90000"/>
              </a:lnSpc>
              <a:spcBef>
                <a:spcPts val="500"/>
              </a:spcBef>
              <a:spcAft>
                <a:spcPts val="0"/>
              </a:spcAft>
              <a:buClr>
                <a:schemeClr val="dk1"/>
              </a:buClr>
              <a:buSzPts val="2400"/>
              <a:buNone/>
              <a:defRPr sz="2400" b="1"/>
            </a:lvl5pPr>
            <a:lvl6pPr marL="2743200" lvl="5" indent="-228600" algn="l">
              <a:lnSpc>
                <a:spcPct val="90000"/>
              </a:lnSpc>
              <a:spcBef>
                <a:spcPts val="500"/>
              </a:spcBef>
              <a:spcAft>
                <a:spcPts val="0"/>
              </a:spcAft>
              <a:buClr>
                <a:schemeClr val="dk1"/>
              </a:buClr>
              <a:buSzPts val="2400"/>
              <a:buNone/>
              <a:defRPr sz="2400" b="1"/>
            </a:lvl6pPr>
            <a:lvl7pPr marL="3200400" lvl="6" indent="-228600" algn="l">
              <a:lnSpc>
                <a:spcPct val="90000"/>
              </a:lnSpc>
              <a:spcBef>
                <a:spcPts val="500"/>
              </a:spcBef>
              <a:spcAft>
                <a:spcPts val="0"/>
              </a:spcAft>
              <a:buClr>
                <a:schemeClr val="dk1"/>
              </a:buClr>
              <a:buSzPts val="2400"/>
              <a:buNone/>
              <a:defRPr sz="2400" b="1"/>
            </a:lvl7pPr>
            <a:lvl8pPr marL="3657600" lvl="7" indent="-228600" algn="l">
              <a:lnSpc>
                <a:spcPct val="90000"/>
              </a:lnSpc>
              <a:spcBef>
                <a:spcPts val="500"/>
              </a:spcBef>
              <a:spcAft>
                <a:spcPts val="0"/>
              </a:spcAft>
              <a:buClr>
                <a:schemeClr val="dk1"/>
              </a:buClr>
              <a:buSzPts val="2400"/>
              <a:buNone/>
              <a:defRPr sz="2400" b="1"/>
            </a:lvl8pPr>
            <a:lvl9pPr marL="4114800" lvl="8" indent="-228600" algn="l">
              <a:lnSpc>
                <a:spcPct val="90000"/>
              </a:lnSpc>
              <a:spcBef>
                <a:spcPts val="500"/>
              </a:spcBef>
              <a:spcAft>
                <a:spcPts val="0"/>
              </a:spcAft>
              <a:buClr>
                <a:schemeClr val="dk1"/>
              </a:buClr>
              <a:buSzPts val="2400"/>
              <a:buNone/>
              <a:defRPr sz="2400" b="1"/>
            </a:lvl9pPr>
          </a:lstStyle>
          <a:p>
            <a:endParaRPr/>
          </a:p>
        </p:txBody>
      </p:sp>
      <p:sp>
        <p:nvSpPr>
          <p:cNvPr id="19828" name="Google Shape;19828;p1315"/>
          <p:cNvSpPr txBox="1">
            <a:spLocks noGrp="1"/>
          </p:cNvSpPr>
          <p:nvPr>
            <p:ph type="body" idx="2"/>
          </p:nvPr>
        </p:nvSpPr>
        <p:spPr>
          <a:xfrm>
            <a:off x="1259683" y="3757613"/>
            <a:ext cx="7736681" cy="5526882"/>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9829" name="Google Shape;19829;p1315"/>
          <p:cNvSpPr txBox="1">
            <a:spLocks noGrp="1"/>
          </p:cNvSpPr>
          <p:nvPr>
            <p:ph type="body" idx="3"/>
          </p:nvPr>
        </p:nvSpPr>
        <p:spPr>
          <a:xfrm>
            <a:off x="9258300" y="2521745"/>
            <a:ext cx="7774782" cy="1235868"/>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3600"/>
              <a:buNone/>
              <a:defRPr sz="3600" b="1"/>
            </a:lvl1pPr>
            <a:lvl2pPr marL="914400" lvl="1" indent="-228600" algn="l">
              <a:lnSpc>
                <a:spcPct val="90000"/>
              </a:lnSpc>
              <a:spcBef>
                <a:spcPts val="500"/>
              </a:spcBef>
              <a:spcAft>
                <a:spcPts val="0"/>
              </a:spcAft>
              <a:buClr>
                <a:schemeClr val="dk1"/>
              </a:buClr>
              <a:buSzPts val="3000"/>
              <a:buNone/>
              <a:defRPr sz="3000" b="1"/>
            </a:lvl2pPr>
            <a:lvl3pPr marL="1371600" lvl="2" indent="-228600" algn="l">
              <a:lnSpc>
                <a:spcPct val="90000"/>
              </a:lnSpc>
              <a:spcBef>
                <a:spcPts val="500"/>
              </a:spcBef>
              <a:spcAft>
                <a:spcPts val="0"/>
              </a:spcAft>
              <a:buClr>
                <a:schemeClr val="dk1"/>
              </a:buClr>
              <a:buSzPts val="2700"/>
              <a:buNone/>
              <a:defRPr sz="2700" b="1"/>
            </a:lvl3pPr>
            <a:lvl4pPr marL="1828800" lvl="3" indent="-228600" algn="l">
              <a:lnSpc>
                <a:spcPct val="90000"/>
              </a:lnSpc>
              <a:spcBef>
                <a:spcPts val="500"/>
              </a:spcBef>
              <a:spcAft>
                <a:spcPts val="0"/>
              </a:spcAft>
              <a:buClr>
                <a:schemeClr val="dk1"/>
              </a:buClr>
              <a:buSzPts val="2400"/>
              <a:buNone/>
              <a:defRPr sz="2400" b="1"/>
            </a:lvl4pPr>
            <a:lvl5pPr marL="2286000" lvl="4" indent="-228600" algn="l">
              <a:lnSpc>
                <a:spcPct val="90000"/>
              </a:lnSpc>
              <a:spcBef>
                <a:spcPts val="500"/>
              </a:spcBef>
              <a:spcAft>
                <a:spcPts val="0"/>
              </a:spcAft>
              <a:buClr>
                <a:schemeClr val="dk1"/>
              </a:buClr>
              <a:buSzPts val="2400"/>
              <a:buNone/>
              <a:defRPr sz="2400" b="1"/>
            </a:lvl5pPr>
            <a:lvl6pPr marL="2743200" lvl="5" indent="-228600" algn="l">
              <a:lnSpc>
                <a:spcPct val="90000"/>
              </a:lnSpc>
              <a:spcBef>
                <a:spcPts val="500"/>
              </a:spcBef>
              <a:spcAft>
                <a:spcPts val="0"/>
              </a:spcAft>
              <a:buClr>
                <a:schemeClr val="dk1"/>
              </a:buClr>
              <a:buSzPts val="2400"/>
              <a:buNone/>
              <a:defRPr sz="2400" b="1"/>
            </a:lvl6pPr>
            <a:lvl7pPr marL="3200400" lvl="6" indent="-228600" algn="l">
              <a:lnSpc>
                <a:spcPct val="90000"/>
              </a:lnSpc>
              <a:spcBef>
                <a:spcPts val="500"/>
              </a:spcBef>
              <a:spcAft>
                <a:spcPts val="0"/>
              </a:spcAft>
              <a:buClr>
                <a:schemeClr val="dk1"/>
              </a:buClr>
              <a:buSzPts val="2400"/>
              <a:buNone/>
              <a:defRPr sz="2400" b="1"/>
            </a:lvl7pPr>
            <a:lvl8pPr marL="3657600" lvl="7" indent="-228600" algn="l">
              <a:lnSpc>
                <a:spcPct val="90000"/>
              </a:lnSpc>
              <a:spcBef>
                <a:spcPts val="500"/>
              </a:spcBef>
              <a:spcAft>
                <a:spcPts val="0"/>
              </a:spcAft>
              <a:buClr>
                <a:schemeClr val="dk1"/>
              </a:buClr>
              <a:buSzPts val="2400"/>
              <a:buNone/>
              <a:defRPr sz="2400" b="1"/>
            </a:lvl8pPr>
            <a:lvl9pPr marL="4114800" lvl="8" indent="-228600" algn="l">
              <a:lnSpc>
                <a:spcPct val="90000"/>
              </a:lnSpc>
              <a:spcBef>
                <a:spcPts val="500"/>
              </a:spcBef>
              <a:spcAft>
                <a:spcPts val="0"/>
              </a:spcAft>
              <a:buClr>
                <a:schemeClr val="dk1"/>
              </a:buClr>
              <a:buSzPts val="2400"/>
              <a:buNone/>
              <a:defRPr sz="2400" b="1"/>
            </a:lvl9pPr>
          </a:lstStyle>
          <a:p>
            <a:endParaRPr/>
          </a:p>
        </p:txBody>
      </p:sp>
      <p:sp>
        <p:nvSpPr>
          <p:cNvPr id="19830" name="Google Shape;19830;p1315"/>
          <p:cNvSpPr txBox="1">
            <a:spLocks noGrp="1"/>
          </p:cNvSpPr>
          <p:nvPr>
            <p:ph type="body" idx="4"/>
          </p:nvPr>
        </p:nvSpPr>
        <p:spPr>
          <a:xfrm>
            <a:off x="9258300" y="3757613"/>
            <a:ext cx="7774782" cy="5526882"/>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9831" name="Google Shape;19831;p1315"/>
          <p:cNvSpPr txBox="1">
            <a:spLocks noGrp="1"/>
          </p:cNvSpPr>
          <p:nvPr>
            <p:ph type="dt" idx="10"/>
          </p:nvPr>
        </p:nvSpPr>
        <p:spPr>
          <a:xfrm>
            <a:off x="1257300" y="9534526"/>
            <a:ext cx="4114800" cy="5476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832" name="Google Shape;19832;p1315"/>
          <p:cNvSpPr txBox="1">
            <a:spLocks noGrp="1"/>
          </p:cNvSpPr>
          <p:nvPr>
            <p:ph type="ftr" idx="11"/>
          </p:nvPr>
        </p:nvSpPr>
        <p:spPr>
          <a:xfrm>
            <a:off x="60579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833" name="Google Shape;19833;p1315"/>
          <p:cNvSpPr txBox="1">
            <a:spLocks noGrp="1"/>
          </p:cNvSpPr>
          <p:nvPr>
            <p:ph type="sldNum" idx="12"/>
          </p:nvPr>
        </p:nvSpPr>
        <p:spPr>
          <a:xfrm>
            <a:off x="129159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1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9834"/>
        <p:cNvGrpSpPr/>
        <p:nvPr/>
      </p:nvGrpSpPr>
      <p:grpSpPr>
        <a:xfrm>
          <a:off x="0" y="0"/>
          <a:ext cx="0" cy="0"/>
          <a:chOff x="0" y="0"/>
          <a:chExt cx="0" cy="0"/>
        </a:xfrm>
      </p:grpSpPr>
      <p:sp>
        <p:nvSpPr>
          <p:cNvPr id="19835" name="Google Shape;19835;p1316"/>
          <p:cNvSpPr txBox="1">
            <a:spLocks noGrp="1"/>
          </p:cNvSpPr>
          <p:nvPr>
            <p:ph type="title"/>
          </p:nvPr>
        </p:nvSpPr>
        <p:spPr>
          <a:xfrm>
            <a:off x="1257300" y="547688"/>
            <a:ext cx="15773400" cy="1988345"/>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836" name="Google Shape;19836;p1316"/>
          <p:cNvSpPr txBox="1">
            <a:spLocks noGrp="1"/>
          </p:cNvSpPr>
          <p:nvPr>
            <p:ph type="dt" idx="10"/>
          </p:nvPr>
        </p:nvSpPr>
        <p:spPr>
          <a:xfrm>
            <a:off x="1257300" y="9534526"/>
            <a:ext cx="4114800" cy="5476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837" name="Google Shape;19837;p1316"/>
          <p:cNvSpPr txBox="1">
            <a:spLocks noGrp="1"/>
          </p:cNvSpPr>
          <p:nvPr>
            <p:ph type="ftr" idx="11"/>
          </p:nvPr>
        </p:nvSpPr>
        <p:spPr>
          <a:xfrm>
            <a:off x="60579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838" name="Google Shape;19838;p1316"/>
          <p:cNvSpPr txBox="1">
            <a:spLocks noGrp="1"/>
          </p:cNvSpPr>
          <p:nvPr>
            <p:ph type="sldNum" idx="12"/>
          </p:nvPr>
        </p:nvSpPr>
        <p:spPr>
          <a:xfrm>
            <a:off x="129159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1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19839"/>
        <p:cNvGrpSpPr/>
        <p:nvPr/>
      </p:nvGrpSpPr>
      <p:grpSpPr>
        <a:xfrm>
          <a:off x="0" y="0"/>
          <a:ext cx="0" cy="0"/>
          <a:chOff x="0" y="0"/>
          <a:chExt cx="0" cy="0"/>
        </a:xfrm>
      </p:grpSpPr>
      <p:sp>
        <p:nvSpPr>
          <p:cNvPr id="19840" name="Google Shape;19840;p1317"/>
          <p:cNvSpPr txBox="1">
            <a:spLocks noGrp="1"/>
          </p:cNvSpPr>
          <p:nvPr>
            <p:ph type="title"/>
          </p:nvPr>
        </p:nvSpPr>
        <p:spPr>
          <a:xfrm>
            <a:off x="1259683" y="685800"/>
            <a:ext cx="5898356" cy="24003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4800"/>
              <a:buFont typeface="Play"/>
              <a:buNone/>
              <a:defRPr sz="48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841" name="Google Shape;19841;p1317"/>
          <p:cNvSpPr txBox="1">
            <a:spLocks noGrp="1"/>
          </p:cNvSpPr>
          <p:nvPr>
            <p:ph type="body" idx="1"/>
          </p:nvPr>
        </p:nvSpPr>
        <p:spPr>
          <a:xfrm>
            <a:off x="7774782" y="1481138"/>
            <a:ext cx="9258300" cy="7310438"/>
          </a:xfrm>
          <a:prstGeom prst="rect">
            <a:avLst/>
          </a:prstGeom>
          <a:noFill/>
          <a:ln>
            <a:noFill/>
          </a:ln>
        </p:spPr>
        <p:txBody>
          <a:bodyPr spcFirstLastPara="1" wrap="square" lIns="91425" tIns="45700" rIns="91425" bIns="45700" anchor="t" anchorCtr="0">
            <a:normAutofit/>
          </a:bodyPr>
          <a:lstStyle>
            <a:lvl1pPr marL="457200" lvl="0" indent="-533400" algn="l">
              <a:lnSpc>
                <a:spcPct val="90000"/>
              </a:lnSpc>
              <a:spcBef>
                <a:spcPts val="1000"/>
              </a:spcBef>
              <a:spcAft>
                <a:spcPts val="0"/>
              </a:spcAft>
              <a:buClr>
                <a:schemeClr val="dk1"/>
              </a:buClr>
              <a:buSzPts val="4800"/>
              <a:buChar char="•"/>
              <a:defRPr sz="4800"/>
            </a:lvl1pPr>
            <a:lvl2pPr marL="914400" lvl="1" indent="-495300" algn="l">
              <a:lnSpc>
                <a:spcPct val="90000"/>
              </a:lnSpc>
              <a:spcBef>
                <a:spcPts val="500"/>
              </a:spcBef>
              <a:spcAft>
                <a:spcPts val="0"/>
              </a:spcAft>
              <a:buClr>
                <a:schemeClr val="dk1"/>
              </a:buClr>
              <a:buSzPts val="4200"/>
              <a:buChar char="•"/>
              <a:defRPr sz="4200"/>
            </a:lvl2pPr>
            <a:lvl3pPr marL="1371600" lvl="2" indent="-457200" algn="l">
              <a:lnSpc>
                <a:spcPct val="90000"/>
              </a:lnSpc>
              <a:spcBef>
                <a:spcPts val="500"/>
              </a:spcBef>
              <a:spcAft>
                <a:spcPts val="0"/>
              </a:spcAft>
              <a:buClr>
                <a:schemeClr val="dk1"/>
              </a:buClr>
              <a:buSzPts val="3600"/>
              <a:buChar char="•"/>
              <a:defRPr sz="3600"/>
            </a:lvl3pPr>
            <a:lvl4pPr marL="1828800" lvl="3" indent="-419100" algn="l">
              <a:lnSpc>
                <a:spcPct val="90000"/>
              </a:lnSpc>
              <a:spcBef>
                <a:spcPts val="500"/>
              </a:spcBef>
              <a:spcAft>
                <a:spcPts val="0"/>
              </a:spcAft>
              <a:buClr>
                <a:schemeClr val="dk1"/>
              </a:buClr>
              <a:buSzPts val="3000"/>
              <a:buChar char="•"/>
              <a:defRPr sz="3000"/>
            </a:lvl4pPr>
            <a:lvl5pPr marL="2286000" lvl="4" indent="-419100" algn="l">
              <a:lnSpc>
                <a:spcPct val="90000"/>
              </a:lnSpc>
              <a:spcBef>
                <a:spcPts val="500"/>
              </a:spcBef>
              <a:spcAft>
                <a:spcPts val="0"/>
              </a:spcAft>
              <a:buClr>
                <a:schemeClr val="dk1"/>
              </a:buClr>
              <a:buSzPts val="3000"/>
              <a:buChar char="•"/>
              <a:defRPr sz="3000"/>
            </a:lvl5pPr>
            <a:lvl6pPr marL="2743200" lvl="5" indent="-419100" algn="l">
              <a:lnSpc>
                <a:spcPct val="90000"/>
              </a:lnSpc>
              <a:spcBef>
                <a:spcPts val="500"/>
              </a:spcBef>
              <a:spcAft>
                <a:spcPts val="0"/>
              </a:spcAft>
              <a:buClr>
                <a:schemeClr val="dk1"/>
              </a:buClr>
              <a:buSzPts val="3000"/>
              <a:buChar char="•"/>
              <a:defRPr sz="3000"/>
            </a:lvl6pPr>
            <a:lvl7pPr marL="3200400" lvl="6" indent="-419100" algn="l">
              <a:lnSpc>
                <a:spcPct val="90000"/>
              </a:lnSpc>
              <a:spcBef>
                <a:spcPts val="500"/>
              </a:spcBef>
              <a:spcAft>
                <a:spcPts val="0"/>
              </a:spcAft>
              <a:buClr>
                <a:schemeClr val="dk1"/>
              </a:buClr>
              <a:buSzPts val="3000"/>
              <a:buChar char="•"/>
              <a:defRPr sz="3000"/>
            </a:lvl7pPr>
            <a:lvl8pPr marL="3657600" lvl="7" indent="-419100" algn="l">
              <a:lnSpc>
                <a:spcPct val="90000"/>
              </a:lnSpc>
              <a:spcBef>
                <a:spcPts val="500"/>
              </a:spcBef>
              <a:spcAft>
                <a:spcPts val="0"/>
              </a:spcAft>
              <a:buClr>
                <a:schemeClr val="dk1"/>
              </a:buClr>
              <a:buSzPts val="3000"/>
              <a:buChar char="•"/>
              <a:defRPr sz="3000"/>
            </a:lvl8pPr>
            <a:lvl9pPr marL="4114800" lvl="8" indent="-419100" algn="l">
              <a:lnSpc>
                <a:spcPct val="90000"/>
              </a:lnSpc>
              <a:spcBef>
                <a:spcPts val="500"/>
              </a:spcBef>
              <a:spcAft>
                <a:spcPts val="0"/>
              </a:spcAft>
              <a:buClr>
                <a:schemeClr val="dk1"/>
              </a:buClr>
              <a:buSzPts val="3000"/>
              <a:buChar char="•"/>
              <a:defRPr sz="3000"/>
            </a:lvl9pPr>
          </a:lstStyle>
          <a:p>
            <a:endParaRPr/>
          </a:p>
        </p:txBody>
      </p:sp>
      <p:sp>
        <p:nvSpPr>
          <p:cNvPr id="19842" name="Google Shape;19842;p1317"/>
          <p:cNvSpPr txBox="1">
            <a:spLocks noGrp="1"/>
          </p:cNvSpPr>
          <p:nvPr>
            <p:ph type="body" idx="2"/>
          </p:nvPr>
        </p:nvSpPr>
        <p:spPr>
          <a:xfrm>
            <a:off x="1259683" y="3086100"/>
            <a:ext cx="5898356" cy="5717382"/>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2400"/>
              <a:buNone/>
              <a:defRPr sz="2400"/>
            </a:lvl1pPr>
            <a:lvl2pPr marL="914400" lvl="1" indent="-228600" algn="l">
              <a:lnSpc>
                <a:spcPct val="90000"/>
              </a:lnSpc>
              <a:spcBef>
                <a:spcPts val="500"/>
              </a:spcBef>
              <a:spcAft>
                <a:spcPts val="0"/>
              </a:spcAft>
              <a:buClr>
                <a:schemeClr val="dk1"/>
              </a:buClr>
              <a:buSzPts val="2100"/>
              <a:buNone/>
              <a:defRPr sz="2100"/>
            </a:lvl2pPr>
            <a:lvl3pPr marL="1371600" lvl="2" indent="-228600" algn="l">
              <a:lnSpc>
                <a:spcPct val="90000"/>
              </a:lnSpc>
              <a:spcBef>
                <a:spcPts val="500"/>
              </a:spcBef>
              <a:spcAft>
                <a:spcPts val="0"/>
              </a:spcAft>
              <a:buClr>
                <a:schemeClr val="dk1"/>
              </a:buClr>
              <a:buSzPts val="1800"/>
              <a:buNone/>
              <a:defRPr sz="1800"/>
            </a:lvl3pPr>
            <a:lvl4pPr marL="1828800" lvl="3" indent="-228600" algn="l">
              <a:lnSpc>
                <a:spcPct val="90000"/>
              </a:lnSpc>
              <a:spcBef>
                <a:spcPts val="500"/>
              </a:spcBef>
              <a:spcAft>
                <a:spcPts val="0"/>
              </a:spcAft>
              <a:buClr>
                <a:schemeClr val="dk1"/>
              </a:buClr>
              <a:buSzPts val="1500"/>
              <a:buNone/>
              <a:defRPr sz="1500"/>
            </a:lvl4pPr>
            <a:lvl5pPr marL="2286000" lvl="4" indent="-228600" algn="l">
              <a:lnSpc>
                <a:spcPct val="90000"/>
              </a:lnSpc>
              <a:spcBef>
                <a:spcPts val="500"/>
              </a:spcBef>
              <a:spcAft>
                <a:spcPts val="0"/>
              </a:spcAft>
              <a:buClr>
                <a:schemeClr val="dk1"/>
              </a:buClr>
              <a:buSzPts val="1500"/>
              <a:buNone/>
              <a:defRPr sz="1500"/>
            </a:lvl5pPr>
            <a:lvl6pPr marL="2743200" lvl="5" indent="-228600" algn="l">
              <a:lnSpc>
                <a:spcPct val="90000"/>
              </a:lnSpc>
              <a:spcBef>
                <a:spcPts val="500"/>
              </a:spcBef>
              <a:spcAft>
                <a:spcPts val="0"/>
              </a:spcAft>
              <a:buClr>
                <a:schemeClr val="dk1"/>
              </a:buClr>
              <a:buSzPts val="1500"/>
              <a:buNone/>
              <a:defRPr sz="1500"/>
            </a:lvl6pPr>
            <a:lvl7pPr marL="3200400" lvl="6" indent="-228600" algn="l">
              <a:lnSpc>
                <a:spcPct val="90000"/>
              </a:lnSpc>
              <a:spcBef>
                <a:spcPts val="500"/>
              </a:spcBef>
              <a:spcAft>
                <a:spcPts val="0"/>
              </a:spcAft>
              <a:buClr>
                <a:schemeClr val="dk1"/>
              </a:buClr>
              <a:buSzPts val="1500"/>
              <a:buNone/>
              <a:defRPr sz="1500"/>
            </a:lvl7pPr>
            <a:lvl8pPr marL="3657600" lvl="7" indent="-228600" algn="l">
              <a:lnSpc>
                <a:spcPct val="90000"/>
              </a:lnSpc>
              <a:spcBef>
                <a:spcPts val="500"/>
              </a:spcBef>
              <a:spcAft>
                <a:spcPts val="0"/>
              </a:spcAft>
              <a:buClr>
                <a:schemeClr val="dk1"/>
              </a:buClr>
              <a:buSzPts val="1500"/>
              <a:buNone/>
              <a:defRPr sz="1500"/>
            </a:lvl8pPr>
            <a:lvl9pPr marL="4114800" lvl="8" indent="-228600" algn="l">
              <a:lnSpc>
                <a:spcPct val="90000"/>
              </a:lnSpc>
              <a:spcBef>
                <a:spcPts val="500"/>
              </a:spcBef>
              <a:spcAft>
                <a:spcPts val="0"/>
              </a:spcAft>
              <a:buClr>
                <a:schemeClr val="dk1"/>
              </a:buClr>
              <a:buSzPts val="1500"/>
              <a:buNone/>
              <a:defRPr sz="1500"/>
            </a:lvl9pPr>
          </a:lstStyle>
          <a:p>
            <a:endParaRPr/>
          </a:p>
        </p:txBody>
      </p:sp>
      <p:sp>
        <p:nvSpPr>
          <p:cNvPr id="19843" name="Google Shape;19843;p1317"/>
          <p:cNvSpPr txBox="1">
            <a:spLocks noGrp="1"/>
          </p:cNvSpPr>
          <p:nvPr>
            <p:ph type="dt" idx="10"/>
          </p:nvPr>
        </p:nvSpPr>
        <p:spPr>
          <a:xfrm>
            <a:off x="1257300" y="9534526"/>
            <a:ext cx="4114800" cy="5476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844" name="Google Shape;19844;p1317"/>
          <p:cNvSpPr txBox="1">
            <a:spLocks noGrp="1"/>
          </p:cNvSpPr>
          <p:nvPr>
            <p:ph type="ftr" idx="11"/>
          </p:nvPr>
        </p:nvSpPr>
        <p:spPr>
          <a:xfrm>
            <a:off x="60579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845" name="Google Shape;19845;p1317"/>
          <p:cNvSpPr txBox="1">
            <a:spLocks noGrp="1"/>
          </p:cNvSpPr>
          <p:nvPr>
            <p:ph type="sldNum" idx="12"/>
          </p:nvPr>
        </p:nvSpPr>
        <p:spPr>
          <a:xfrm>
            <a:off x="129159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1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19846"/>
        <p:cNvGrpSpPr/>
        <p:nvPr/>
      </p:nvGrpSpPr>
      <p:grpSpPr>
        <a:xfrm>
          <a:off x="0" y="0"/>
          <a:ext cx="0" cy="0"/>
          <a:chOff x="0" y="0"/>
          <a:chExt cx="0" cy="0"/>
        </a:xfrm>
      </p:grpSpPr>
      <p:sp>
        <p:nvSpPr>
          <p:cNvPr id="19847" name="Google Shape;19847;p1318"/>
          <p:cNvSpPr txBox="1">
            <a:spLocks noGrp="1"/>
          </p:cNvSpPr>
          <p:nvPr>
            <p:ph type="title"/>
          </p:nvPr>
        </p:nvSpPr>
        <p:spPr>
          <a:xfrm>
            <a:off x="1259683" y="685800"/>
            <a:ext cx="5898356" cy="24003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4800"/>
              <a:buFont typeface="Play"/>
              <a:buNone/>
              <a:defRPr sz="48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848" name="Google Shape;19848;p1318"/>
          <p:cNvSpPr>
            <a:spLocks noGrp="1"/>
          </p:cNvSpPr>
          <p:nvPr>
            <p:ph type="pic" idx="2"/>
          </p:nvPr>
        </p:nvSpPr>
        <p:spPr>
          <a:xfrm>
            <a:off x="7774782" y="1481138"/>
            <a:ext cx="9258300" cy="7310438"/>
          </a:xfrm>
          <a:prstGeom prst="rect">
            <a:avLst/>
          </a:prstGeom>
          <a:noFill/>
          <a:ln>
            <a:noFill/>
          </a:ln>
        </p:spPr>
      </p:sp>
      <p:sp>
        <p:nvSpPr>
          <p:cNvPr id="19849" name="Google Shape;19849;p1318"/>
          <p:cNvSpPr txBox="1">
            <a:spLocks noGrp="1"/>
          </p:cNvSpPr>
          <p:nvPr>
            <p:ph type="body" idx="1"/>
          </p:nvPr>
        </p:nvSpPr>
        <p:spPr>
          <a:xfrm>
            <a:off x="1259683" y="3086100"/>
            <a:ext cx="5898356" cy="5717382"/>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2400"/>
              <a:buNone/>
              <a:defRPr sz="2400"/>
            </a:lvl1pPr>
            <a:lvl2pPr marL="914400" lvl="1" indent="-228600" algn="l">
              <a:lnSpc>
                <a:spcPct val="90000"/>
              </a:lnSpc>
              <a:spcBef>
                <a:spcPts val="500"/>
              </a:spcBef>
              <a:spcAft>
                <a:spcPts val="0"/>
              </a:spcAft>
              <a:buClr>
                <a:schemeClr val="dk1"/>
              </a:buClr>
              <a:buSzPts val="2100"/>
              <a:buNone/>
              <a:defRPr sz="2100"/>
            </a:lvl2pPr>
            <a:lvl3pPr marL="1371600" lvl="2" indent="-228600" algn="l">
              <a:lnSpc>
                <a:spcPct val="90000"/>
              </a:lnSpc>
              <a:spcBef>
                <a:spcPts val="500"/>
              </a:spcBef>
              <a:spcAft>
                <a:spcPts val="0"/>
              </a:spcAft>
              <a:buClr>
                <a:schemeClr val="dk1"/>
              </a:buClr>
              <a:buSzPts val="1800"/>
              <a:buNone/>
              <a:defRPr sz="1800"/>
            </a:lvl3pPr>
            <a:lvl4pPr marL="1828800" lvl="3" indent="-228600" algn="l">
              <a:lnSpc>
                <a:spcPct val="90000"/>
              </a:lnSpc>
              <a:spcBef>
                <a:spcPts val="500"/>
              </a:spcBef>
              <a:spcAft>
                <a:spcPts val="0"/>
              </a:spcAft>
              <a:buClr>
                <a:schemeClr val="dk1"/>
              </a:buClr>
              <a:buSzPts val="1500"/>
              <a:buNone/>
              <a:defRPr sz="1500"/>
            </a:lvl4pPr>
            <a:lvl5pPr marL="2286000" lvl="4" indent="-228600" algn="l">
              <a:lnSpc>
                <a:spcPct val="90000"/>
              </a:lnSpc>
              <a:spcBef>
                <a:spcPts val="500"/>
              </a:spcBef>
              <a:spcAft>
                <a:spcPts val="0"/>
              </a:spcAft>
              <a:buClr>
                <a:schemeClr val="dk1"/>
              </a:buClr>
              <a:buSzPts val="1500"/>
              <a:buNone/>
              <a:defRPr sz="1500"/>
            </a:lvl5pPr>
            <a:lvl6pPr marL="2743200" lvl="5" indent="-228600" algn="l">
              <a:lnSpc>
                <a:spcPct val="90000"/>
              </a:lnSpc>
              <a:spcBef>
                <a:spcPts val="500"/>
              </a:spcBef>
              <a:spcAft>
                <a:spcPts val="0"/>
              </a:spcAft>
              <a:buClr>
                <a:schemeClr val="dk1"/>
              </a:buClr>
              <a:buSzPts val="1500"/>
              <a:buNone/>
              <a:defRPr sz="1500"/>
            </a:lvl6pPr>
            <a:lvl7pPr marL="3200400" lvl="6" indent="-228600" algn="l">
              <a:lnSpc>
                <a:spcPct val="90000"/>
              </a:lnSpc>
              <a:spcBef>
                <a:spcPts val="500"/>
              </a:spcBef>
              <a:spcAft>
                <a:spcPts val="0"/>
              </a:spcAft>
              <a:buClr>
                <a:schemeClr val="dk1"/>
              </a:buClr>
              <a:buSzPts val="1500"/>
              <a:buNone/>
              <a:defRPr sz="1500"/>
            </a:lvl7pPr>
            <a:lvl8pPr marL="3657600" lvl="7" indent="-228600" algn="l">
              <a:lnSpc>
                <a:spcPct val="90000"/>
              </a:lnSpc>
              <a:spcBef>
                <a:spcPts val="500"/>
              </a:spcBef>
              <a:spcAft>
                <a:spcPts val="0"/>
              </a:spcAft>
              <a:buClr>
                <a:schemeClr val="dk1"/>
              </a:buClr>
              <a:buSzPts val="1500"/>
              <a:buNone/>
              <a:defRPr sz="1500"/>
            </a:lvl8pPr>
            <a:lvl9pPr marL="4114800" lvl="8" indent="-228600" algn="l">
              <a:lnSpc>
                <a:spcPct val="90000"/>
              </a:lnSpc>
              <a:spcBef>
                <a:spcPts val="500"/>
              </a:spcBef>
              <a:spcAft>
                <a:spcPts val="0"/>
              </a:spcAft>
              <a:buClr>
                <a:schemeClr val="dk1"/>
              </a:buClr>
              <a:buSzPts val="1500"/>
              <a:buNone/>
              <a:defRPr sz="1500"/>
            </a:lvl9pPr>
          </a:lstStyle>
          <a:p>
            <a:endParaRPr/>
          </a:p>
        </p:txBody>
      </p:sp>
      <p:sp>
        <p:nvSpPr>
          <p:cNvPr id="19850" name="Google Shape;19850;p1318"/>
          <p:cNvSpPr txBox="1">
            <a:spLocks noGrp="1"/>
          </p:cNvSpPr>
          <p:nvPr>
            <p:ph type="dt" idx="10"/>
          </p:nvPr>
        </p:nvSpPr>
        <p:spPr>
          <a:xfrm>
            <a:off x="1257300" y="9534526"/>
            <a:ext cx="4114800" cy="5476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851" name="Google Shape;19851;p1318"/>
          <p:cNvSpPr txBox="1">
            <a:spLocks noGrp="1"/>
          </p:cNvSpPr>
          <p:nvPr>
            <p:ph type="ftr" idx="11"/>
          </p:nvPr>
        </p:nvSpPr>
        <p:spPr>
          <a:xfrm>
            <a:off x="60579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852" name="Google Shape;19852;p1318"/>
          <p:cNvSpPr txBox="1">
            <a:spLocks noGrp="1"/>
          </p:cNvSpPr>
          <p:nvPr>
            <p:ph type="sldNum" idx="12"/>
          </p:nvPr>
        </p:nvSpPr>
        <p:spPr>
          <a:xfrm>
            <a:off x="129159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2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9853"/>
        <p:cNvGrpSpPr/>
        <p:nvPr/>
      </p:nvGrpSpPr>
      <p:grpSpPr>
        <a:xfrm>
          <a:off x="0" y="0"/>
          <a:ext cx="0" cy="0"/>
          <a:chOff x="0" y="0"/>
          <a:chExt cx="0" cy="0"/>
        </a:xfrm>
      </p:grpSpPr>
      <p:sp>
        <p:nvSpPr>
          <p:cNvPr id="19854" name="Google Shape;19854;p1319"/>
          <p:cNvSpPr txBox="1">
            <a:spLocks noGrp="1"/>
          </p:cNvSpPr>
          <p:nvPr>
            <p:ph type="title"/>
          </p:nvPr>
        </p:nvSpPr>
        <p:spPr>
          <a:xfrm>
            <a:off x="1257300" y="547688"/>
            <a:ext cx="15773400" cy="1988345"/>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855" name="Google Shape;19855;p1319"/>
          <p:cNvSpPr txBox="1">
            <a:spLocks noGrp="1"/>
          </p:cNvSpPr>
          <p:nvPr>
            <p:ph type="body" idx="1"/>
          </p:nvPr>
        </p:nvSpPr>
        <p:spPr>
          <a:xfrm rot="5400000">
            <a:off x="5880497" y="-1884758"/>
            <a:ext cx="6527007" cy="157734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9856" name="Google Shape;19856;p1319"/>
          <p:cNvSpPr txBox="1">
            <a:spLocks noGrp="1"/>
          </p:cNvSpPr>
          <p:nvPr>
            <p:ph type="dt" idx="10"/>
          </p:nvPr>
        </p:nvSpPr>
        <p:spPr>
          <a:xfrm>
            <a:off x="1257300" y="9534526"/>
            <a:ext cx="4114800" cy="5476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857" name="Google Shape;19857;p1319"/>
          <p:cNvSpPr txBox="1">
            <a:spLocks noGrp="1"/>
          </p:cNvSpPr>
          <p:nvPr>
            <p:ph type="ftr" idx="11"/>
          </p:nvPr>
        </p:nvSpPr>
        <p:spPr>
          <a:xfrm>
            <a:off x="60579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858" name="Google Shape;19858;p1319"/>
          <p:cNvSpPr txBox="1">
            <a:spLocks noGrp="1"/>
          </p:cNvSpPr>
          <p:nvPr>
            <p:ph type="sldNum" idx="12"/>
          </p:nvPr>
        </p:nvSpPr>
        <p:spPr>
          <a:xfrm>
            <a:off x="129159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2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9859"/>
        <p:cNvGrpSpPr/>
        <p:nvPr/>
      </p:nvGrpSpPr>
      <p:grpSpPr>
        <a:xfrm>
          <a:off x="0" y="0"/>
          <a:ext cx="0" cy="0"/>
          <a:chOff x="0" y="0"/>
          <a:chExt cx="0" cy="0"/>
        </a:xfrm>
      </p:grpSpPr>
      <p:sp>
        <p:nvSpPr>
          <p:cNvPr id="19860" name="Google Shape;19860;p1320"/>
          <p:cNvSpPr txBox="1">
            <a:spLocks noGrp="1"/>
          </p:cNvSpPr>
          <p:nvPr>
            <p:ph type="title"/>
          </p:nvPr>
        </p:nvSpPr>
        <p:spPr>
          <a:xfrm rot="5400000">
            <a:off x="10700147" y="2934892"/>
            <a:ext cx="8717757" cy="394335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861" name="Google Shape;19861;p1320"/>
          <p:cNvSpPr txBox="1">
            <a:spLocks noGrp="1"/>
          </p:cNvSpPr>
          <p:nvPr>
            <p:ph type="body" idx="1"/>
          </p:nvPr>
        </p:nvSpPr>
        <p:spPr>
          <a:xfrm rot="5400000">
            <a:off x="2699146" y="-894158"/>
            <a:ext cx="8717757" cy="1160145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9862" name="Google Shape;19862;p1320"/>
          <p:cNvSpPr txBox="1">
            <a:spLocks noGrp="1"/>
          </p:cNvSpPr>
          <p:nvPr>
            <p:ph type="dt" idx="10"/>
          </p:nvPr>
        </p:nvSpPr>
        <p:spPr>
          <a:xfrm>
            <a:off x="1257300" y="9534526"/>
            <a:ext cx="4114800" cy="5476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863" name="Google Shape;19863;p1320"/>
          <p:cNvSpPr txBox="1">
            <a:spLocks noGrp="1"/>
          </p:cNvSpPr>
          <p:nvPr>
            <p:ph type="ftr" idx="11"/>
          </p:nvPr>
        </p:nvSpPr>
        <p:spPr>
          <a:xfrm>
            <a:off x="60579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864" name="Google Shape;19864;p1320"/>
          <p:cNvSpPr txBox="1">
            <a:spLocks noGrp="1"/>
          </p:cNvSpPr>
          <p:nvPr>
            <p:ph type="sldNum" idx="12"/>
          </p:nvPr>
        </p:nvSpPr>
        <p:spPr>
          <a:xfrm>
            <a:off x="129159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22.xml><?xml version="1.0" encoding="utf-8"?>
<p:sldLayout xmlns:a="http://schemas.openxmlformats.org/drawingml/2006/main" xmlns:r="http://schemas.openxmlformats.org/officeDocument/2006/relationships" xmlns:p="http://schemas.openxmlformats.org/presentationml/2006/main" matchingName="Title and Content">
  <p:cSld name="1_Title and Content">
    <p:spTree>
      <p:nvGrpSpPr>
        <p:cNvPr id="1" name="Shape 19865"/>
        <p:cNvGrpSpPr/>
        <p:nvPr/>
      </p:nvGrpSpPr>
      <p:grpSpPr>
        <a:xfrm>
          <a:off x="0" y="0"/>
          <a:ext cx="0" cy="0"/>
          <a:chOff x="0" y="0"/>
          <a:chExt cx="0" cy="0"/>
        </a:xfrm>
      </p:grpSpPr>
      <p:grpSp>
        <p:nvGrpSpPr>
          <p:cNvPr id="19866" name="Google Shape;19866;p1321"/>
          <p:cNvGrpSpPr/>
          <p:nvPr/>
        </p:nvGrpSpPr>
        <p:grpSpPr>
          <a:xfrm>
            <a:off x="10787317" y="2"/>
            <a:ext cx="7500689" cy="2138988"/>
            <a:chOff x="7191542" y="1"/>
            <a:chExt cx="5000459" cy="1425992"/>
          </a:xfrm>
        </p:grpSpPr>
        <p:pic>
          <p:nvPicPr>
            <p:cNvPr id="19867" name="Google Shape;19867;p132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868" name="Google Shape;19868;p1321"/>
            <p:cNvGrpSpPr/>
            <p:nvPr/>
          </p:nvGrpSpPr>
          <p:grpSpPr>
            <a:xfrm>
              <a:off x="7191542" y="1"/>
              <a:ext cx="5000459" cy="1425992"/>
              <a:chOff x="7186272" y="0"/>
              <a:chExt cx="5005729" cy="1427495"/>
            </a:xfrm>
          </p:grpSpPr>
          <p:sp>
            <p:nvSpPr>
              <p:cNvPr id="19869" name="Google Shape;19869;p132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sp>
            <p:nvSpPr>
              <p:cNvPr id="19870" name="Google Shape;19870;p132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2700"/>
                  <a:buFont typeface="Arial"/>
                  <a:buNone/>
                </a:pPr>
                <a:endParaRPr sz="2700" b="0" i="0" u="none" strike="noStrike" cap="none">
                  <a:solidFill>
                    <a:schemeClr val="dk1"/>
                  </a:solidFill>
                  <a:latin typeface="Calibri"/>
                  <a:ea typeface="Calibri"/>
                  <a:cs typeface="Calibri"/>
                  <a:sym typeface="Calibri"/>
                </a:endParaRPr>
              </a:p>
            </p:txBody>
          </p:sp>
        </p:grpSp>
      </p:grpSp>
      <p:sp>
        <p:nvSpPr>
          <p:cNvPr id="19871" name="Google Shape;19871;p1321"/>
          <p:cNvSpPr txBox="1">
            <a:spLocks noGrp="1"/>
          </p:cNvSpPr>
          <p:nvPr>
            <p:ph type="title"/>
          </p:nvPr>
        </p:nvSpPr>
        <p:spPr>
          <a:xfrm>
            <a:off x="914400" y="547691"/>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Font typeface="Play"/>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872" name="Google Shape;19872;p1321"/>
          <p:cNvSpPr txBox="1">
            <a:spLocks noGrp="1"/>
          </p:cNvSpPr>
          <p:nvPr>
            <p:ph type="body" idx="1"/>
          </p:nvPr>
        </p:nvSpPr>
        <p:spPr>
          <a:xfrm>
            <a:off x="914400" y="2738438"/>
            <a:ext cx="16459200" cy="6527009"/>
          </a:xfrm>
          <a:prstGeom prst="rect">
            <a:avLst/>
          </a:prstGeom>
          <a:noFill/>
          <a:ln>
            <a:noFill/>
          </a:ln>
        </p:spPr>
        <p:txBody>
          <a:bodyPr spcFirstLastPara="1" wrap="square" lIns="91425" tIns="45700" rIns="91425" bIns="45700" anchor="t" anchorCtr="0">
            <a:noAutofit/>
          </a:bodyPr>
          <a:lstStyle>
            <a:lvl1pPr marL="457200" lvl="0" indent="-342900" algn="l">
              <a:lnSpc>
                <a:spcPct val="100000"/>
              </a:lnSpc>
              <a:spcBef>
                <a:spcPts val="1500"/>
              </a:spcBef>
              <a:spcAft>
                <a:spcPts val="0"/>
              </a:spcAft>
              <a:buClr>
                <a:schemeClr val="dk1"/>
              </a:buClr>
              <a:buSzPts val="1800"/>
              <a:buChar char="•"/>
              <a:defRPr/>
            </a:lvl1pPr>
            <a:lvl2pPr marL="914400" lvl="1" indent="-342900" algn="l">
              <a:lnSpc>
                <a:spcPct val="100000"/>
              </a:lnSpc>
              <a:spcBef>
                <a:spcPts val="1500"/>
              </a:spcBef>
              <a:spcAft>
                <a:spcPts val="0"/>
              </a:spcAft>
              <a:buClr>
                <a:schemeClr val="dk1"/>
              </a:buClr>
              <a:buSzPts val="1800"/>
              <a:buChar char="•"/>
              <a:defRPr/>
            </a:lvl2pPr>
            <a:lvl3pPr marL="1371600" lvl="2" indent="-342900" algn="l">
              <a:lnSpc>
                <a:spcPct val="100000"/>
              </a:lnSpc>
              <a:spcBef>
                <a:spcPts val="1500"/>
              </a:spcBef>
              <a:spcAft>
                <a:spcPts val="0"/>
              </a:spcAft>
              <a:buClr>
                <a:schemeClr val="dk1"/>
              </a:buClr>
              <a:buSzPts val="1800"/>
              <a:buChar char="•"/>
              <a:defRPr/>
            </a:lvl3pPr>
            <a:lvl4pPr marL="1828800" lvl="3" indent="-342900" algn="l">
              <a:lnSpc>
                <a:spcPct val="100000"/>
              </a:lnSpc>
              <a:spcBef>
                <a:spcPts val="1500"/>
              </a:spcBef>
              <a:spcAft>
                <a:spcPts val="0"/>
              </a:spcAft>
              <a:buClr>
                <a:schemeClr val="dk1"/>
              </a:buClr>
              <a:buSzPts val="1800"/>
              <a:buChar char="•"/>
              <a:defRPr/>
            </a:lvl4pPr>
            <a:lvl5pPr marL="2286000" lvl="4" indent="-342900" algn="l">
              <a:lnSpc>
                <a:spcPct val="100000"/>
              </a:lnSpc>
              <a:spcBef>
                <a:spcPts val="1500"/>
              </a:spcBef>
              <a:spcAft>
                <a:spcPts val="0"/>
              </a:spcAft>
              <a:buClr>
                <a:schemeClr val="dk1"/>
              </a:buClr>
              <a:buSzPts val="1800"/>
              <a:buChar char="•"/>
              <a:defRPr/>
            </a:lvl5pPr>
            <a:lvl6pPr marL="2743200" lvl="5" indent="-342900" algn="l">
              <a:lnSpc>
                <a:spcPct val="90000"/>
              </a:lnSpc>
              <a:spcBef>
                <a:spcPts val="150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873" name="Google Shape;19873;p1321"/>
          <p:cNvSpPr txBox="1">
            <a:spLocks noGrp="1"/>
          </p:cNvSpPr>
          <p:nvPr>
            <p:ph type="sldNum" idx="12"/>
          </p:nvPr>
        </p:nvSpPr>
        <p:spPr>
          <a:xfrm>
            <a:off x="13258800" y="9534529"/>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9874" name="Google Shape;19874;p132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875" name="Google Shape;19875;p1321"/>
          <p:cNvSpPr txBox="1">
            <a:spLocks noGrp="1"/>
          </p:cNvSpPr>
          <p:nvPr>
            <p:ph type="ftr" idx="11"/>
          </p:nvPr>
        </p:nvSpPr>
        <p:spPr>
          <a:xfrm>
            <a:off x="914400" y="9534529"/>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757575"/>
              </a:buClr>
              <a:buSzPts val="1400"/>
              <a:buFont typeface="Arial"/>
              <a:buNone/>
              <a:defRPr/>
            </a:lvl1pPr>
            <a:lvl2pPr lvl="1" algn="l">
              <a:lnSpc>
                <a:spcPct val="100000"/>
              </a:lnSpc>
              <a:spcBef>
                <a:spcPts val="0"/>
              </a:spcBef>
              <a:spcAft>
                <a:spcPts val="0"/>
              </a:spcAft>
              <a:buClr>
                <a:schemeClr val="dk1"/>
              </a:buClr>
              <a:buSzPts val="1400"/>
              <a:buFont typeface="Arial"/>
              <a:buNone/>
              <a:defRPr/>
            </a:lvl2pPr>
            <a:lvl3pPr lvl="2" algn="l">
              <a:lnSpc>
                <a:spcPct val="100000"/>
              </a:lnSpc>
              <a:spcBef>
                <a:spcPts val="0"/>
              </a:spcBef>
              <a:spcAft>
                <a:spcPts val="0"/>
              </a:spcAft>
              <a:buClr>
                <a:schemeClr val="dk1"/>
              </a:buClr>
              <a:buSzPts val="1400"/>
              <a:buFont typeface="Arial"/>
              <a:buNone/>
              <a:defRPr/>
            </a:lvl3pPr>
            <a:lvl4pPr lvl="3" algn="l">
              <a:lnSpc>
                <a:spcPct val="100000"/>
              </a:lnSpc>
              <a:spcBef>
                <a:spcPts val="0"/>
              </a:spcBef>
              <a:spcAft>
                <a:spcPts val="0"/>
              </a:spcAft>
              <a:buClr>
                <a:schemeClr val="dk1"/>
              </a:buClr>
              <a:buSzPts val="1400"/>
              <a:buFont typeface="Arial"/>
              <a:buNone/>
              <a:defRPr/>
            </a:lvl4pPr>
            <a:lvl5pPr lvl="4" algn="l">
              <a:lnSpc>
                <a:spcPct val="100000"/>
              </a:lnSpc>
              <a:spcBef>
                <a:spcPts val="0"/>
              </a:spcBef>
              <a:spcAft>
                <a:spcPts val="0"/>
              </a:spcAft>
              <a:buClr>
                <a:schemeClr val="dk1"/>
              </a:buClr>
              <a:buSzPts val="1400"/>
              <a:buFont typeface="Arial"/>
              <a:buNone/>
              <a:defRPr/>
            </a:lvl5pPr>
            <a:lvl6pPr lvl="5" algn="l">
              <a:lnSpc>
                <a:spcPct val="100000"/>
              </a:lnSpc>
              <a:spcBef>
                <a:spcPts val="0"/>
              </a:spcBef>
              <a:spcAft>
                <a:spcPts val="0"/>
              </a:spcAft>
              <a:buClr>
                <a:schemeClr val="dk1"/>
              </a:buClr>
              <a:buSzPts val="1400"/>
              <a:buFont typeface="Arial"/>
              <a:buNone/>
              <a:defRPr/>
            </a:lvl6pPr>
            <a:lvl7pPr lvl="6" algn="l">
              <a:lnSpc>
                <a:spcPct val="100000"/>
              </a:lnSpc>
              <a:spcBef>
                <a:spcPts val="0"/>
              </a:spcBef>
              <a:spcAft>
                <a:spcPts val="0"/>
              </a:spcAft>
              <a:buClr>
                <a:schemeClr val="dk1"/>
              </a:buClr>
              <a:buSzPts val="1400"/>
              <a:buFont typeface="Arial"/>
              <a:buNone/>
              <a:defRPr/>
            </a:lvl7pPr>
            <a:lvl8pPr lvl="7" algn="l">
              <a:lnSpc>
                <a:spcPct val="100000"/>
              </a:lnSpc>
              <a:spcBef>
                <a:spcPts val="0"/>
              </a:spcBef>
              <a:spcAft>
                <a:spcPts val="0"/>
              </a:spcAft>
              <a:buClr>
                <a:schemeClr val="dk1"/>
              </a:buClr>
              <a:buSzPts val="1400"/>
              <a:buFont typeface="Arial"/>
              <a:buNone/>
              <a:defRPr/>
            </a:lvl8pPr>
            <a:lvl9pPr lvl="8" algn="l">
              <a:lnSpc>
                <a:spcPct val="100000"/>
              </a:lnSpc>
              <a:spcBef>
                <a:spcPts val="0"/>
              </a:spcBef>
              <a:spcAft>
                <a:spcPts val="0"/>
              </a:spcAft>
              <a:buClr>
                <a:schemeClr val="dk1"/>
              </a:buClr>
              <a:buSzPts val="1400"/>
              <a:buFont typeface="Arial"/>
              <a:buNone/>
              <a:defRPr/>
            </a:lvl9pPr>
          </a:lstStyle>
          <a:p>
            <a:endParaRPr/>
          </a:p>
        </p:txBody>
      </p:sp>
    </p:spTree>
  </p:cSld>
  <p:clrMapOvr>
    <a:masterClrMapping/>
  </p:clrMapOvr>
</p:sldLayout>
</file>

<file path=ppt/slideLayouts/slideLayout2023.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9882"/>
        <p:cNvGrpSpPr/>
        <p:nvPr/>
      </p:nvGrpSpPr>
      <p:grpSpPr>
        <a:xfrm>
          <a:off x="0" y="0"/>
          <a:ext cx="0" cy="0"/>
          <a:chOff x="0" y="0"/>
          <a:chExt cx="0" cy="0"/>
        </a:xfrm>
      </p:grpSpPr>
      <p:sp>
        <p:nvSpPr>
          <p:cNvPr id="19883" name="Google Shape;19883;p2179"/>
          <p:cNvSpPr txBox="1">
            <a:spLocks noGrp="1"/>
          </p:cNvSpPr>
          <p:nvPr>
            <p:ph type="dt" idx="10"/>
          </p:nvPr>
        </p:nvSpPr>
        <p:spPr>
          <a:xfrm>
            <a:off x="1257300" y="9534526"/>
            <a:ext cx="4114800" cy="5476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884" name="Google Shape;19884;p2179"/>
          <p:cNvSpPr txBox="1">
            <a:spLocks noGrp="1"/>
          </p:cNvSpPr>
          <p:nvPr>
            <p:ph type="ftr" idx="11"/>
          </p:nvPr>
        </p:nvSpPr>
        <p:spPr>
          <a:xfrm>
            <a:off x="60579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885" name="Google Shape;19885;p2179"/>
          <p:cNvSpPr txBox="1">
            <a:spLocks noGrp="1"/>
          </p:cNvSpPr>
          <p:nvPr>
            <p:ph type="sldNum" idx="12"/>
          </p:nvPr>
        </p:nvSpPr>
        <p:spPr>
          <a:xfrm>
            <a:off x="12915900" y="9534526"/>
            <a:ext cx="4114800" cy="547688"/>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1pPr>
            <a:lvl2pPr marL="0" lvl="1"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2pPr>
            <a:lvl3pPr marL="0" lvl="2"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3pPr>
            <a:lvl4pPr marL="0" lvl="3"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4pPr>
            <a:lvl5pPr marL="0" lvl="4"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5pPr>
            <a:lvl6pPr marL="0" lvl="5"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6pPr>
            <a:lvl7pPr marL="0" lvl="6"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7pPr>
            <a:lvl8pPr marL="0" lvl="7"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8pPr>
            <a:lvl9pPr marL="0" lvl="8"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24.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9886"/>
        <p:cNvGrpSpPr/>
        <p:nvPr/>
      </p:nvGrpSpPr>
      <p:grpSpPr>
        <a:xfrm>
          <a:off x="0" y="0"/>
          <a:ext cx="0" cy="0"/>
          <a:chOff x="0" y="0"/>
          <a:chExt cx="0" cy="0"/>
        </a:xfrm>
      </p:grpSpPr>
      <p:sp>
        <p:nvSpPr>
          <p:cNvPr id="19887" name="Google Shape;19887;p2185"/>
          <p:cNvSpPr txBox="1">
            <a:spLocks noGrp="1"/>
          </p:cNvSpPr>
          <p:nvPr>
            <p:ph type="ctrTitle"/>
          </p:nvPr>
        </p:nvSpPr>
        <p:spPr>
          <a:xfrm>
            <a:off x="2286000" y="1683545"/>
            <a:ext cx="13716000" cy="35814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Play"/>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888" name="Google Shape;19888;p2185"/>
          <p:cNvSpPr txBox="1">
            <a:spLocks noGrp="1"/>
          </p:cNvSpPr>
          <p:nvPr>
            <p:ph type="subTitle" idx="1"/>
          </p:nvPr>
        </p:nvSpPr>
        <p:spPr>
          <a:xfrm>
            <a:off x="2286000" y="5403057"/>
            <a:ext cx="13716000" cy="2483643"/>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500"/>
              </a:spcBef>
              <a:spcAft>
                <a:spcPts val="0"/>
              </a:spcAft>
              <a:buClr>
                <a:schemeClr val="dk1"/>
              </a:buClr>
              <a:buSzPts val="2400"/>
              <a:buNone/>
              <a:defRPr sz="3600"/>
            </a:lvl1pPr>
            <a:lvl2pPr lvl="1" algn="ctr">
              <a:lnSpc>
                <a:spcPct val="90000"/>
              </a:lnSpc>
              <a:spcBef>
                <a:spcPts val="750"/>
              </a:spcBef>
              <a:spcAft>
                <a:spcPts val="0"/>
              </a:spcAft>
              <a:buClr>
                <a:schemeClr val="dk1"/>
              </a:buClr>
              <a:buSzPts val="2000"/>
              <a:buNone/>
              <a:defRPr sz="3000"/>
            </a:lvl2pPr>
            <a:lvl3pPr lvl="2" algn="ctr">
              <a:lnSpc>
                <a:spcPct val="90000"/>
              </a:lnSpc>
              <a:spcBef>
                <a:spcPts val="750"/>
              </a:spcBef>
              <a:spcAft>
                <a:spcPts val="0"/>
              </a:spcAft>
              <a:buClr>
                <a:schemeClr val="dk1"/>
              </a:buClr>
              <a:buSzPts val="1800"/>
              <a:buNone/>
              <a:defRPr sz="2700"/>
            </a:lvl3pPr>
            <a:lvl4pPr lvl="3" algn="ctr">
              <a:lnSpc>
                <a:spcPct val="90000"/>
              </a:lnSpc>
              <a:spcBef>
                <a:spcPts val="750"/>
              </a:spcBef>
              <a:spcAft>
                <a:spcPts val="0"/>
              </a:spcAft>
              <a:buClr>
                <a:schemeClr val="dk1"/>
              </a:buClr>
              <a:buSzPts val="1600"/>
              <a:buNone/>
              <a:defRPr sz="2400"/>
            </a:lvl4pPr>
            <a:lvl5pPr lvl="4" algn="ctr">
              <a:lnSpc>
                <a:spcPct val="90000"/>
              </a:lnSpc>
              <a:spcBef>
                <a:spcPts val="750"/>
              </a:spcBef>
              <a:spcAft>
                <a:spcPts val="0"/>
              </a:spcAft>
              <a:buClr>
                <a:schemeClr val="dk1"/>
              </a:buClr>
              <a:buSzPts val="1600"/>
              <a:buNone/>
              <a:defRPr sz="2400"/>
            </a:lvl5pPr>
            <a:lvl6pPr lvl="5" algn="ctr">
              <a:lnSpc>
                <a:spcPct val="90000"/>
              </a:lnSpc>
              <a:spcBef>
                <a:spcPts val="75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19889" name="Google Shape;19889;p2185"/>
          <p:cNvSpPr txBox="1">
            <a:spLocks noGrp="1"/>
          </p:cNvSpPr>
          <p:nvPr>
            <p:ph type="dt" idx="10"/>
          </p:nvPr>
        </p:nvSpPr>
        <p:spPr>
          <a:xfrm>
            <a:off x="1257300" y="9534526"/>
            <a:ext cx="4114800" cy="5476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890" name="Google Shape;19890;p2185"/>
          <p:cNvSpPr txBox="1">
            <a:spLocks noGrp="1"/>
          </p:cNvSpPr>
          <p:nvPr>
            <p:ph type="ftr" idx="11"/>
          </p:nvPr>
        </p:nvSpPr>
        <p:spPr>
          <a:xfrm>
            <a:off x="60579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891" name="Google Shape;19891;p2185"/>
          <p:cNvSpPr txBox="1">
            <a:spLocks noGrp="1"/>
          </p:cNvSpPr>
          <p:nvPr>
            <p:ph type="sldNum" idx="12"/>
          </p:nvPr>
        </p:nvSpPr>
        <p:spPr>
          <a:xfrm>
            <a:off x="12915900" y="9534526"/>
            <a:ext cx="4114800" cy="547688"/>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1pPr>
            <a:lvl2pPr marL="0" lvl="1"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2pPr>
            <a:lvl3pPr marL="0" lvl="2"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3pPr>
            <a:lvl4pPr marL="0" lvl="3"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4pPr>
            <a:lvl5pPr marL="0" lvl="4"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5pPr>
            <a:lvl6pPr marL="0" lvl="5"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6pPr>
            <a:lvl7pPr marL="0" lvl="6"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7pPr>
            <a:lvl8pPr marL="0" lvl="7"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8pPr>
            <a:lvl9pPr marL="0" lvl="8"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25.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9892"/>
        <p:cNvGrpSpPr/>
        <p:nvPr/>
      </p:nvGrpSpPr>
      <p:grpSpPr>
        <a:xfrm>
          <a:off x="0" y="0"/>
          <a:ext cx="0" cy="0"/>
          <a:chOff x="0" y="0"/>
          <a:chExt cx="0" cy="0"/>
        </a:xfrm>
      </p:grpSpPr>
      <p:sp>
        <p:nvSpPr>
          <p:cNvPr id="19893" name="Google Shape;19893;p2186"/>
          <p:cNvSpPr txBox="1">
            <a:spLocks noGrp="1"/>
          </p:cNvSpPr>
          <p:nvPr>
            <p:ph type="title"/>
          </p:nvPr>
        </p:nvSpPr>
        <p:spPr>
          <a:xfrm>
            <a:off x="1257300" y="547688"/>
            <a:ext cx="15773400" cy="1988345"/>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894" name="Google Shape;19894;p2186"/>
          <p:cNvSpPr txBox="1">
            <a:spLocks noGrp="1"/>
          </p:cNvSpPr>
          <p:nvPr>
            <p:ph type="body" idx="1"/>
          </p:nvPr>
        </p:nvSpPr>
        <p:spPr>
          <a:xfrm>
            <a:off x="1257300" y="2738438"/>
            <a:ext cx="15773400" cy="6527007"/>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500"/>
              </a:spcBef>
              <a:spcAft>
                <a:spcPts val="0"/>
              </a:spcAft>
              <a:buClr>
                <a:schemeClr val="dk1"/>
              </a:buClr>
              <a:buSzPts val="1800"/>
              <a:buChar char="•"/>
              <a:defRPr/>
            </a:lvl1pPr>
            <a:lvl2pPr marL="914400" lvl="1" indent="-342900" algn="l">
              <a:lnSpc>
                <a:spcPct val="90000"/>
              </a:lnSpc>
              <a:spcBef>
                <a:spcPts val="750"/>
              </a:spcBef>
              <a:spcAft>
                <a:spcPts val="0"/>
              </a:spcAft>
              <a:buClr>
                <a:schemeClr val="dk1"/>
              </a:buClr>
              <a:buSzPts val="1800"/>
              <a:buChar char="•"/>
              <a:defRPr/>
            </a:lvl2pPr>
            <a:lvl3pPr marL="1371600" lvl="2" indent="-342900" algn="l">
              <a:lnSpc>
                <a:spcPct val="90000"/>
              </a:lnSpc>
              <a:spcBef>
                <a:spcPts val="750"/>
              </a:spcBef>
              <a:spcAft>
                <a:spcPts val="0"/>
              </a:spcAft>
              <a:buClr>
                <a:schemeClr val="dk1"/>
              </a:buClr>
              <a:buSzPts val="1800"/>
              <a:buChar char="•"/>
              <a:defRPr/>
            </a:lvl3pPr>
            <a:lvl4pPr marL="1828800" lvl="3" indent="-342900" algn="l">
              <a:lnSpc>
                <a:spcPct val="90000"/>
              </a:lnSpc>
              <a:spcBef>
                <a:spcPts val="750"/>
              </a:spcBef>
              <a:spcAft>
                <a:spcPts val="0"/>
              </a:spcAft>
              <a:buClr>
                <a:schemeClr val="dk1"/>
              </a:buClr>
              <a:buSzPts val="1800"/>
              <a:buChar char="•"/>
              <a:defRPr/>
            </a:lvl4pPr>
            <a:lvl5pPr marL="2286000" lvl="4" indent="-342900" algn="l">
              <a:lnSpc>
                <a:spcPct val="90000"/>
              </a:lnSpc>
              <a:spcBef>
                <a:spcPts val="750"/>
              </a:spcBef>
              <a:spcAft>
                <a:spcPts val="0"/>
              </a:spcAft>
              <a:buClr>
                <a:schemeClr val="dk1"/>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895" name="Google Shape;19895;p2186"/>
          <p:cNvSpPr txBox="1">
            <a:spLocks noGrp="1"/>
          </p:cNvSpPr>
          <p:nvPr>
            <p:ph type="dt" idx="10"/>
          </p:nvPr>
        </p:nvSpPr>
        <p:spPr>
          <a:xfrm>
            <a:off x="1257300" y="9534526"/>
            <a:ext cx="4114800" cy="5476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896" name="Google Shape;19896;p2186"/>
          <p:cNvSpPr txBox="1">
            <a:spLocks noGrp="1"/>
          </p:cNvSpPr>
          <p:nvPr>
            <p:ph type="ftr" idx="11"/>
          </p:nvPr>
        </p:nvSpPr>
        <p:spPr>
          <a:xfrm>
            <a:off x="60579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897" name="Google Shape;19897;p2186"/>
          <p:cNvSpPr txBox="1">
            <a:spLocks noGrp="1"/>
          </p:cNvSpPr>
          <p:nvPr>
            <p:ph type="sldNum" idx="12"/>
          </p:nvPr>
        </p:nvSpPr>
        <p:spPr>
          <a:xfrm>
            <a:off x="12915900" y="9534526"/>
            <a:ext cx="4114800" cy="547688"/>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1pPr>
            <a:lvl2pPr marL="0" lvl="1"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2pPr>
            <a:lvl3pPr marL="0" lvl="2"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3pPr>
            <a:lvl4pPr marL="0" lvl="3"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4pPr>
            <a:lvl5pPr marL="0" lvl="4"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5pPr>
            <a:lvl6pPr marL="0" lvl="5"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6pPr>
            <a:lvl7pPr marL="0" lvl="6"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7pPr>
            <a:lvl8pPr marL="0" lvl="7"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8pPr>
            <a:lvl9pPr marL="0" lvl="8"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26.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9898"/>
        <p:cNvGrpSpPr/>
        <p:nvPr/>
      </p:nvGrpSpPr>
      <p:grpSpPr>
        <a:xfrm>
          <a:off x="0" y="0"/>
          <a:ext cx="0" cy="0"/>
          <a:chOff x="0" y="0"/>
          <a:chExt cx="0" cy="0"/>
        </a:xfrm>
      </p:grpSpPr>
      <p:sp>
        <p:nvSpPr>
          <p:cNvPr id="19899" name="Google Shape;19899;p2187"/>
          <p:cNvSpPr txBox="1">
            <a:spLocks noGrp="1"/>
          </p:cNvSpPr>
          <p:nvPr>
            <p:ph type="title"/>
          </p:nvPr>
        </p:nvSpPr>
        <p:spPr>
          <a:xfrm>
            <a:off x="1247775" y="2564608"/>
            <a:ext cx="15773400" cy="4279106"/>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Play"/>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900" name="Google Shape;19900;p2187"/>
          <p:cNvSpPr txBox="1">
            <a:spLocks noGrp="1"/>
          </p:cNvSpPr>
          <p:nvPr>
            <p:ph type="body" idx="1"/>
          </p:nvPr>
        </p:nvSpPr>
        <p:spPr>
          <a:xfrm>
            <a:off x="1247775" y="6884195"/>
            <a:ext cx="15773400" cy="2250281"/>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500"/>
              </a:spcBef>
              <a:spcAft>
                <a:spcPts val="0"/>
              </a:spcAft>
              <a:buClr>
                <a:srgbClr val="757575"/>
              </a:buClr>
              <a:buSzPts val="2400"/>
              <a:buNone/>
              <a:defRPr sz="3600">
                <a:solidFill>
                  <a:srgbClr val="757575"/>
                </a:solidFill>
              </a:defRPr>
            </a:lvl1pPr>
            <a:lvl2pPr marL="914400" lvl="1" indent="-228600" algn="l">
              <a:lnSpc>
                <a:spcPct val="90000"/>
              </a:lnSpc>
              <a:spcBef>
                <a:spcPts val="750"/>
              </a:spcBef>
              <a:spcAft>
                <a:spcPts val="0"/>
              </a:spcAft>
              <a:buClr>
                <a:srgbClr val="757575"/>
              </a:buClr>
              <a:buSzPts val="2000"/>
              <a:buNone/>
              <a:defRPr sz="3000">
                <a:solidFill>
                  <a:srgbClr val="757575"/>
                </a:solidFill>
              </a:defRPr>
            </a:lvl2pPr>
            <a:lvl3pPr marL="1371600" lvl="2" indent="-228600" algn="l">
              <a:lnSpc>
                <a:spcPct val="90000"/>
              </a:lnSpc>
              <a:spcBef>
                <a:spcPts val="750"/>
              </a:spcBef>
              <a:spcAft>
                <a:spcPts val="0"/>
              </a:spcAft>
              <a:buClr>
                <a:srgbClr val="757575"/>
              </a:buClr>
              <a:buSzPts val="1800"/>
              <a:buNone/>
              <a:defRPr sz="2700">
                <a:solidFill>
                  <a:srgbClr val="757575"/>
                </a:solidFill>
              </a:defRPr>
            </a:lvl3pPr>
            <a:lvl4pPr marL="1828800" lvl="3" indent="-228600" algn="l">
              <a:lnSpc>
                <a:spcPct val="90000"/>
              </a:lnSpc>
              <a:spcBef>
                <a:spcPts val="750"/>
              </a:spcBef>
              <a:spcAft>
                <a:spcPts val="0"/>
              </a:spcAft>
              <a:buClr>
                <a:srgbClr val="757575"/>
              </a:buClr>
              <a:buSzPts val="1600"/>
              <a:buNone/>
              <a:defRPr sz="2400">
                <a:solidFill>
                  <a:srgbClr val="757575"/>
                </a:solidFill>
              </a:defRPr>
            </a:lvl4pPr>
            <a:lvl5pPr marL="2286000" lvl="4" indent="-228600" algn="l">
              <a:lnSpc>
                <a:spcPct val="90000"/>
              </a:lnSpc>
              <a:spcBef>
                <a:spcPts val="750"/>
              </a:spcBef>
              <a:spcAft>
                <a:spcPts val="0"/>
              </a:spcAft>
              <a:buClr>
                <a:srgbClr val="757575"/>
              </a:buClr>
              <a:buSzPts val="1600"/>
              <a:buNone/>
              <a:defRPr sz="2400">
                <a:solidFill>
                  <a:srgbClr val="757575"/>
                </a:solidFill>
              </a:defRPr>
            </a:lvl5pPr>
            <a:lvl6pPr marL="2743200" lvl="5" indent="-228600" algn="l">
              <a:lnSpc>
                <a:spcPct val="90000"/>
              </a:lnSpc>
              <a:spcBef>
                <a:spcPts val="750"/>
              </a:spcBef>
              <a:spcAft>
                <a:spcPts val="0"/>
              </a:spcAft>
              <a:buClr>
                <a:srgbClr val="757575"/>
              </a:buClr>
              <a:buSzPts val="1600"/>
              <a:buNone/>
              <a:defRPr sz="2400">
                <a:solidFill>
                  <a:srgbClr val="757575"/>
                </a:solidFill>
              </a:defRPr>
            </a:lvl6pPr>
            <a:lvl7pPr marL="3200400" lvl="6" indent="-228600" algn="l">
              <a:lnSpc>
                <a:spcPct val="90000"/>
              </a:lnSpc>
              <a:spcBef>
                <a:spcPts val="750"/>
              </a:spcBef>
              <a:spcAft>
                <a:spcPts val="0"/>
              </a:spcAft>
              <a:buClr>
                <a:srgbClr val="757575"/>
              </a:buClr>
              <a:buSzPts val="1600"/>
              <a:buNone/>
              <a:defRPr sz="2400">
                <a:solidFill>
                  <a:srgbClr val="757575"/>
                </a:solidFill>
              </a:defRPr>
            </a:lvl7pPr>
            <a:lvl8pPr marL="3657600" lvl="7" indent="-228600" algn="l">
              <a:lnSpc>
                <a:spcPct val="90000"/>
              </a:lnSpc>
              <a:spcBef>
                <a:spcPts val="750"/>
              </a:spcBef>
              <a:spcAft>
                <a:spcPts val="0"/>
              </a:spcAft>
              <a:buClr>
                <a:srgbClr val="757575"/>
              </a:buClr>
              <a:buSzPts val="1600"/>
              <a:buNone/>
              <a:defRPr sz="2400">
                <a:solidFill>
                  <a:srgbClr val="757575"/>
                </a:solidFill>
              </a:defRPr>
            </a:lvl8pPr>
            <a:lvl9pPr marL="4114800" lvl="8" indent="-228600" algn="l">
              <a:lnSpc>
                <a:spcPct val="90000"/>
              </a:lnSpc>
              <a:spcBef>
                <a:spcPts val="750"/>
              </a:spcBef>
              <a:spcAft>
                <a:spcPts val="0"/>
              </a:spcAft>
              <a:buClr>
                <a:srgbClr val="757575"/>
              </a:buClr>
              <a:buSzPts val="1600"/>
              <a:buNone/>
              <a:defRPr sz="2400">
                <a:solidFill>
                  <a:srgbClr val="757575"/>
                </a:solidFill>
              </a:defRPr>
            </a:lvl9pPr>
          </a:lstStyle>
          <a:p>
            <a:endParaRPr/>
          </a:p>
        </p:txBody>
      </p:sp>
      <p:sp>
        <p:nvSpPr>
          <p:cNvPr id="19901" name="Google Shape;19901;p2187"/>
          <p:cNvSpPr txBox="1">
            <a:spLocks noGrp="1"/>
          </p:cNvSpPr>
          <p:nvPr>
            <p:ph type="dt" idx="10"/>
          </p:nvPr>
        </p:nvSpPr>
        <p:spPr>
          <a:xfrm>
            <a:off x="1257300" y="9534526"/>
            <a:ext cx="4114800" cy="5476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902" name="Google Shape;19902;p2187"/>
          <p:cNvSpPr txBox="1">
            <a:spLocks noGrp="1"/>
          </p:cNvSpPr>
          <p:nvPr>
            <p:ph type="ftr" idx="11"/>
          </p:nvPr>
        </p:nvSpPr>
        <p:spPr>
          <a:xfrm>
            <a:off x="60579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903" name="Google Shape;19903;p2187"/>
          <p:cNvSpPr txBox="1">
            <a:spLocks noGrp="1"/>
          </p:cNvSpPr>
          <p:nvPr>
            <p:ph type="sldNum" idx="12"/>
          </p:nvPr>
        </p:nvSpPr>
        <p:spPr>
          <a:xfrm>
            <a:off x="12915900" y="9534526"/>
            <a:ext cx="4114800" cy="547688"/>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1pPr>
            <a:lvl2pPr marL="0" lvl="1"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2pPr>
            <a:lvl3pPr marL="0" lvl="2"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3pPr>
            <a:lvl4pPr marL="0" lvl="3"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4pPr>
            <a:lvl5pPr marL="0" lvl="4"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5pPr>
            <a:lvl6pPr marL="0" lvl="5"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6pPr>
            <a:lvl7pPr marL="0" lvl="6"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7pPr>
            <a:lvl8pPr marL="0" lvl="7"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8pPr>
            <a:lvl9pPr marL="0" lvl="8"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27.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19904"/>
        <p:cNvGrpSpPr/>
        <p:nvPr/>
      </p:nvGrpSpPr>
      <p:grpSpPr>
        <a:xfrm>
          <a:off x="0" y="0"/>
          <a:ext cx="0" cy="0"/>
          <a:chOff x="0" y="0"/>
          <a:chExt cx="0" cy="0"/>
        </a:xfrm>
      </p:grpSpPr>
      <p:sp>
        <p:nvSpPr>
          <p:cNvPr id="19905" name="Google Shape;19905;p2188"/>
          <p:cNvSpPr txBox="1">
            <a:spLocks noGrp="1"/>
          </p:cNvSpPr>
          <p:nvPr>
            <p:ph type="title"/>
          </p:nvPr>
        </p:nvSpPr>
        <p:spPr>
          <a:xfrm>
            <a:off x="1257300" y="547688"/>
            <a:ext cx="15773400" cy="1988345"/>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906" name="Google Shape;19906;p2188"/>
          <p:cNvSpPr txBox="1">
            <a:spLocks noGrp="1"/>
          </p:cNvSpPr>
          <p:nvPr>
            <p:ph type="body" idx="1"/>
          </p:nvPr>
        </p:nvSpPr>
        <p:spPr>
          <a:xfrm>
            <a:off x="1257300" y="2738438"/>
            <a:ext cx="7772400" cy="6527007"/>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500"/>
              </a:spcBef>
              <a:spcAft>
                <a:spcPts val="0"/>
              </a:spcAft>
              <a:buClr>
                <a:schemeClr val="dk1"/>
              </a:buClr>
              <a:buSzPts val="1800"/>
              <a:buChar char="•"/>
              <a:defRPr/>
            </a:lvl1pPr>
            <a:lvl2pPr marL="914400" lvl="1" indent="-342900" algn="l">
              <a:lnSpc>
                <a:spcPct val="90000"/>
              </a:lnSpc>
              <a:spcBef>
                <a:spcPts val="750"/>
              </a:spcBef>
              <a:spcAft>
                <a:spcPts val="0"/>
              </a:spcAft>
              <a:buClr>
                <a:schemeClr val="dk1"/>
              </a:buClr>
              <a:buSzPts val="1800"/>
              <a:buChar char="•"/>
              <a:defRPr/>
            </a:lvl2pPr>
            <a:lvl3pPr marL="1371600" lvl="2" indent="-342900" algn="l">
              <a:lnSpc>
                <a:spcPct val="90000"/>
              </a:lnSpc>
              <a:spcBef>
                <a:spcPts val="750"/>
              </a:spcBef>
              <a:spcAft>
                <a:spcPts val="0"/>
              </a:spcAft>
              <a:buClr>
                <a:schemeClr val="dk1"/>
              </a:buClr>
              <a:buSzPts val="1800"/>
              <a:buChar char="•"/>
              <a:defRPr/>
            </a:lvl3pPr>
            <a:lvl4pPr marL="1828800" lvl="3" indent="-342900" algn="l">
              <a:lnSpc>
                <a:spcPct val="90000"/>
              </a:lnSpc>
              <a:spcBef>
                <a:spcPts val="750"/>
              </a:spcBef>
              <a:spcAft>
                <a:spcPts val="0"/>
              </a:spcAft>
              <a:buClr>
                <a:schemeClr val="dk1"/>
              </a:buClr>
              <a:buSzPts val="1800"/>
              <a:buChar char="•"/>
              <a:defRPr/>
            </a:lvl4pPr>
            <a:lvl5pPr marL="2286000" lvl="4" indent="-342900" algn="l">
              <a:lnSpc>
                <a:spcPct val="90000"/>
              </a:lnSpc>
              <a:spcBef>
                <a:spcPts val="750"/>
              </a:spcBef>
              <a:spcAft>
                <a:spcPts val="0"/>
              </a:spcAft>
              <a:buClr>
                <a:schemeClr val="dk1"/>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907" name="Google Shape;19907;p2188"/>
          <p:cNvSpPr txBox="1">
            <a:spLocks noGrp="1"/>
          </p:cNvSpPr>
          <p:nvPr>
            <p:ph type="body" idx="2"/>
          </p:nvPr>
        </p:nvSpPr>
        <p:spPr>
          <a:xfrm>
            <a:off x="9258300" y="2738438"/>
            <a:ext cx="7772400" cy="6527007"/>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500"/>
              </a:spcBef>
              <a:spcAft>
                <a:spcPts val="0"/>
              </a:spcAft>
              <a:buClr>
                <a:schemeClr val="dk1"/>
              </a:buClr>
              <a:buSzPts val="1800"/>
              <a:buChar char="•"/>
              <a:defRPr/>
            </a:lvl1pPr>
            <a:lvl2pPr marL="914400" lvl="1" indent="-342900" algn="l">
              <a:lnSpc>
                <a:spcPct val="90000"/>
              </a:lnSpc>
              <a:spcBef>
                <a:spcPts val="750"/>
              </a:spcBef>
              <a:spcAft>
                <a:spcPts val="0"/>
              </a:spcAft>
              <a:buClr>
                <a:schemeClr val="dk1"/>
              </a:buClr>
              <a:buSzPts val="1800"/>
              <a:buChar char="•"/>
              <a:defRPr/>
            </a:lvl2pPr>
            <a:lvl3pPr marL="1371600" lvl="2" indent="-342900" algn="l">
              <a:lnSpc>
                <a:spcPct val="90000"/>
              </a:lnSpc>
              <a:spcBef>
                <a:spcPts val="750"/>
              </a:spcBef>
              <a:spcAft>
                <a:spcPts val="0"/>
              </a:spcAft>
              <a:buClr>
                <a:schemeClr val="dk1"/>
              </a:buClr>
              <a:buSzPts val="1800"/>
              <a:buChar char="•"/>
              <a:defRPr/>
            </a:lvl3pPr>
            <a:lvl4pPr marL="1828800" lvl="3" indent="-342900" algn="l">
              <a:lnSpc>
                <a:spcPct val="90000"/>
              </a:lnSpc>
              <a:spcBef>
                <a:spcPts val="750"/>
              </a:spcBef>
              <a:spcAft>
                <a:spcPts val="0"/>
              </a:spcAft>
              <a:buClr>
                <a:schemeClr val="dk1"/>
              </a:buClr>
              <a:buSzPts val="1800"/>
              <a:buChar char="•"/>
              <a:defRPr/>
            </a:lvl4pPr>
            <a:lvl5pPr marL="2286000" lvl="4" indent="-342900" algn="l">
              <a:lnSpc>
                <a:spcPct val="90000"/>
              </a:lnSpc>
              <a:spcBef>
                <a:spcPts val="750"/>
              </a:spcBef>
              <a:spcAft>
                <a:spcPts val="0"/>
              </a:spcAft>
              <a:buClr>
                <a:schemeClr val="dk1"/>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908" name="Google Shape;19908;p2188"/>
          <p:cNvSpPr txBox="1">
            <a:spLocks noGrp="1"/>
          </p:cNvSpPr>
          <p:nvPr>
            <p:ph type="dt" idx="10"/>
          </p:nvPr>
        </p:nvSpPr>
        <p:spPr>
          <a:xfrm>
            <a:off x="1257300" y="9534526"/>
            <a:ext cx="4114800" cy="5476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909" name="Google Shape;19909;p2188"/>
          <p:cNvSpPr txBox="1">
            <a:spLocks noGrp="1"/>
          </p:cNvSpPr>
          <p:nvPr>
            <p:ph type="ftr" idx="11"/>
          </p:nvPr>
        </p:nvSpPr>
        <p:spPr>
          <a:xfrm>
            <a:off x="60579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910" name="Google Shape;19910;p2188"/>
          <p:cNvSpPr txBox="1">
            <a:spLocks noGrp="1"/>
          </p:cNvSpPr>
          <p:nvPr>
            <p:ph type="sldNum" idx="12"/>
          </p:nvPr>
        </p:nvSpPr>
        <p:spPr>
          <a:xfrm>
            <a:off x="12915900" y="9534526"/>
            <a:ext cx="4114800" cy="547688"/>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1pPr>
            <a:lvl2pPr marL="0" lvl="1"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2pPr>
            <a:lvl3pPr marL="0" lvl="2"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3pPr>
            <a:lvl4pPr marL="0" lvl="3"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4pPr>
            <a:lvl5pPr marL="0" lvl="4"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5pPr>
            <a:lvl6pPr marL="0" lvl="5"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6pPr>
            <a:lvl7pPr marL="0" lvl="6"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7pPr>
            <a:lvl8pPr marL="0" lvl="7"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8pPr>
            <a:lvl9pPr marL="0" lvl="8"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28.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19911"/>
        <p:cNvGrpSpPr/>
        <p:nvPr/>
      </p:nvGrpSpPr>
      <p:grpSpPr>
        <a:xfrm>
          <a:off x="0" y="0"/>
          <a:ext cx="0" cy="0"/>
          <a:chOff x="0" y="0"/>
          <a:chExt cx="0" cy="0"/>
        </a:xfrm>
      </p:grpSpPr>
      <p:sp>
        <p:nvSpPr>
          <p:cNvPr id="19912" name="Google Shape;19912;p2189"/>
          <p:cNvSpPr txBox="1">
            <a:spLocks noGrp="1"/>
          </p:cNvSpPr>
          <p:nvPr>
            <p:ph type="title"/>
          </p:nvPr>
        </p:nvSpPr>
        <p:spPr>
          <a:xfrm>
            <a:off x="1259682" y="547688"/>
            <a:ext cx="15773400" cy="1988345"/>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913" name="Google Shape;19913;p2189"/>
          <p:cNvSpPr txBox="1">
            <a:spLocks noGrp="1"/>
          </p:cNvSpPr>
          <p:nvPr>
            <p:ph type="body" idx="1"/>
          </p:nvPr>
        </p:nvSpPr>
        <p:spPr>
          <a:xfrm>
            <a:off x="1259683" y="2521745"/>
            <a:ext cx="7736681" cy="1235868"/>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500"/>
              </a:spcBef>
              <a:spcAft>
                <a:spcPts val="0"/>
              </a:spcAft>
              <a:buClr>
                <a:schemeClr val="dk1"/>
              </a:buClr>
              <a:buSzPts val="2400"/>
              <a:buNone/>
              <a:defRPr sz="3600" b="1"/>
            </a:lvl1pPr>
            <a:lvl2pPr marL="914400" lvl="1" indent="-228600" algn="l">
              <a:lnSpc>
                <a:spcPct val="90000"/>
              </a:lnSpc>
              <a:spcBef>
                <a:spcPts val="750"/>
              </a:spcBef>
              <a:spcAft>
                <a:spcPts val="0"/>
              </a:spcAft>
              <a:buClr>
                <a:schemeClr val="dk1"/>
              </a:buClr>
              <a:buSzPts val="2000"/>
              <a:buNone/>
              <a:defRPr sz="3000" b="1"/>
            </a:lvl2pPr>
            <a:lvl3pPr marL="1371600" lvl="2" indent="-228600" algn="l">
              <a:lnSpc>
                <a:spcPct val="90000"/>
              </a:lnSpc>
              <a:spcBef>
                <a:spcPts val="750"/>
              </a:spcBef>
              <a:spcAft>
                <a:spcPts val="0"/>
              </a:spcAft>
              <a:buClr>
                <a:schemeClr val="dk1"/>
              </a:buClr>
              <a:buSzPts val="1800"/>
              <a:buNone/>
              <a:defRPr sz="2700" b="1"/>
            </a:lvl3pPr>
            <a:lvl4pPr marL="1828800" lvl="3" indent="-228600" algn="l">
              <a:lnSpc>
                <a:spcPct val="90000"/>
              </a:lnSpc>
              <a:spcBef>
                <a:spcPts val="750"/>
              </a:spcBef>
              <a:spcAft>
                <a:spcPts val="0"/>
              </a:spcAft>
              <a:buClr>
                <a:schemeClr val="dk1"/>
              </a:buClr>
              <a:buSzPts val="1600"/>
              <a:buNone/>
              <a:defRPr sz="2400" b="1"/>
            </a:lvl4pPr>
            <a:lvl5pPr marL="2286000" lvl="4" indent="-228600" algn="l">
              <a:lnSpc>
                <a:spcPct val="90000"/>
              </a:lnSpc>
              <a:spcBef>
                <a:spcPts val="750"/>
              </a:spcBef>
              <a:spcAft>
                <a:spcPts val="0"/>
              </a:spcAft>
              <a:buClr>
                <a:schemeClr val="dk1"/>
              </a:buClr>
              <a:buSzPts val="1600"/>
              <a:buNone/>
              <a:defRPr sz="2400" b="1"/>
            </a:lvl5pPr>
            <a:lvl6pPr marL="2743200" lvl="5" indent="-228600" algn="l">
              <a:lnSpc>
                <a:spcPct val="90000"/>
              </a:lnSpc>
              <a:spcBef>
                <a:spcPts val="750"/>
              </a:spcBef>
              <a:spcAft>
                <a:spcPts val="0"/>
              </a:spcAft>
              <a:buClr>
                <a:schemeClr val="dk1"/>
              </a:buClr>
              <a:buSzPts val="1600"/>
              <a:buNone/>
              <a:defRPr sz="2400" b="1"/>
            </a:lvl6pPr>
            <a:lvl7pPr marL="3200400" lvl="6" indent="-228600" algn="l">
              <a:lnSpc>
                <a:spcPct val="90000"/>
              </a:lnSpc>
              <a:spcBef>
                <a:spcPts val="750"/>
              </a:spcBef>
              <a:spcAft>
                <a:spcPts val="0"/>
              </a:spcAft>
              <a:buClr>
                <a:schemeClr val="dk1"/>
              </a:buClr>
              <a:buSzPts val="1600"/>
              <a:buNone/>
              <a:defRPr sz="2400" b="1"/>
            </a:lvl7pPr>
            <a:lvl8pPr marL="3657600" lvl="7" indent="-228600" algn="l">
              <a:lnSpc>
                <a:spcPct val="90000"/>
              </a:lnSpc>
              <a:spcBef>
                <a:spcPts val="750"/>
              </a:spcBef>
              <a:spcAft>
                <a:spcPts val="0"/>
              </a:spcAft>
              <a:buClr>
                <a:schemeClr val="dk1"/>
              </a:buClr>
              <a:buSzPts val="1600"/>
              <a:buNone/>
              <a:defRPr sz="2400" b="1"/>
            </a:lvl8pPr>
            <a:lvl9pPr marL="4114800" lvl="8" indent="-228600" algn="l">
              <a:lnSpc>
                <a:spcPct val="90000"/>
              </a:lnSpc>
              <a:spcBef>
                <a:spcPts val="750"/>
              </a:spcBef>
              <a:spcAft>
                <a:spcPts val="0"/>
              </a:spcAft>
              <a:buClr>
                <a:schemeClr val="dk1"/>
              </a:buClr>
              <a:buSzPts val="1600"/>
              <a:buNone/>
              <a:defRPr sz="2400" b="1"/>
            </a:lvl9pPr>
          </a:lstStyle>
          <a:p>
            <a:endParaRPr/>
          </a:p>
        </p:txBody>
      </p:sp>
      <p:sp>
        <p:nvSpPr>
          <p:cNvPr id="19914" name="Google Shape;19914;p2189"/>
          <p:cNvSpPr txBox="1">
            <a:spLocks noGrp="1"/>
          </p:cNvSpPr>
          <p:nvPr>
            <p:ph type="body" idx="2"/>
          </p:nvPr>
        </p:nvSpPr>
        <p:spPr>
          <a:xfrm>
            <a:off x="1259683" y="3757613"/>
            <a:ext cx="7736681" cy="5526882"/>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500"/>
              </a:spcBef>
              <a:spcAft>
                <a:spcPts val="0"/>
              </a:spcAft>
              <a:buClr>
                <a:schemeClr val="dk1"/>
              </a:buClr>
              <a:buSzPts val="1800"/>
              <a:buChar char="•"/>
              <a:defRPr/>
            </a:lvl1pPr>
            <a:lvl2pPr marL="914400" lvl="1" indent="-342900" algn="l">
              <a:lnSpc>
                <a:spcPct val="90000"/>
              </a:lnSpc>
              <a:spcBef>
                <a:spcPts val="750"/>
              </a:spcBef>
              <a:spcAft>
                <a:spcPts val="0"/>
              </a:spcAft>
              <a:buClr>
                <a:schemeClr val="dk1"/>
              </a:buClr>
              <a:buSzPts val="1800"/>
              <a:buChar char="•"/>
              <a:defRPr/>
            </a:lvl2pPr>
            <a:lvl3pPr marL="1371600" lvl="2" indent="-342900" algn="l">
              <a:lnSpc>
                <a:spcPct val="90000"/>
              </a:lnSpc>
              <a:spcBef>
                <a:spcPts val="750"/>
              </a:spcBef>
              <a:spcAft>
                <a:spcPts val="0"/>
              </a:spcAft>
              <a:buClr>
                <a:schemeClr val="dk1"/>
              </a:buClr>
              <a:buSzPts val="1800"/>
              <a:buChar char="•"/>
              <a:defRPr/>
            </a:lvl3pPr>
            <a:lvl4pPr marL="1828800" lvl="3" indent="-342900" algn="l">
              <a:lnSpc>
                <a:spcPct val="90000"/>
              </a:lnSpc>
              <a:spcBef>
                <a:spcPts val="750"/>
              </a:spcBef>
              <a:spcAft>
                <a:spcPts val="0"/>
              </a:spcAft>
              <a:buClr>
                <a:schemeClr val="dk1"/>
              </a:buClr>
              <a:buSzPts val="1800"/>
              <a:buChar char="•"/>
              <a:defRPr/>
            </a:lvl4pPr>
            <a:lvl5pPr marL="2286000" lvl="4" indent="-342900" algn="l">
              <a:lnSpc>
                <a:spcPct val="90000"/>
              </a:lnSpc>
              <a:spcBef>
                <a:spcPts val="750"/>
              </a:spcBef>
              <a:spcAft>
                <a:spcPts val="0"/>
              </a:spcAft>
              <a:buClr>
                <a:schemeClr val="dk1"/>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915" name="Google Shape;19915;p2189"/>
          <p:cNvSpPr txBox="1">
            <a:spLocks noGrp="1"/>
          </p:cNvSpPr>
          <p:nvPr>
            <p:ph type="body" idx="3"/>
          </p:nvPr>
        </p:nvSpPr>
        <p:spPr>
          <a:xfrm>
            <a:off x="9258300" y="2521745"/>
            <a:ext cx="7774782" cy="1235868"/>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500"/>
              </a:spcBef>
              <a:spcAft>
                <a:spcPts val="0"/>
              </a:spcAft>
              <a:buClr>
                <a:schemeClr val="dk1"/>
              </a:buClr>
              <a:buSzPts val="2400"/>
              <a:buNone/>
              <a:defRPr sz="3600" b="1"/>
            </a:lvl1pPr>
            <a:lvl2pPr marL="914400" lvl="1" indent="-228600" algn="l">
              <a:lnSpc>
                <a:spcPct val="90000"/>
              </a:lnSpc>
              <a:spcBef>
                <a:spcPts val="750"/>
              </a:spcBef>
              <a:spcAft>
                <a:spcPts val="0"/>
              </a:spcAft>
              <a:buClr>
                <a:schemeClr val="dk1"/>
              </a:buClr>
              <a:buSzPts val="2000"/>
              <a:buNone/>
              <a:defRPr sz="3000" b="1"/>
            </a:lvl2pPr>
            <a:lvl3pPr marL="1371600" lvl="2" indent="-228600" algn="l">
              <a:lnSpc>
                <a:spcPct val="90000"/>
              </a:lnSpc>
              <a:spcBef>
                <a:spcPts val="750"/>
              </a:spcBef>
              <a:spcAft>
                <a:spcPts val="0"/>
              </a:spcAft>
              <a:buClr>
                <a:schemeClr val="dk1"/>
              </a:buClr>
              <a:buSzPts val="1800"/>
              <a:buNone/>
              <a:defRPr sz="2700" b="1"/>
            </a:lvl3pPr>
            <a:lvl4pPr marL="1828800" lvl="3" indent="-228600" algn="l">
              <a:lnSpc>
                <a:spcPct val="90000"/>
              </a:lnSpc>
              <a:spcBef>
                <a:spcPts val="750"/>
              </a:spcBef>
              <a:spcAft>
                <a:spcPts val="0"/>
              </a:spcAft>
              <a:buClr>
                <a:schemeClr val="dk1"/>
              </a:buClr>
              <a:buSzPts val="1600"/>
              <a:buNone/>
              <a:defRPr sz="2400" b="1"/>
            </a:lvl4pPr>
            <a:lvl5pPr marL="2286000" lvl="4" indent="-228600" algn="l">
              <a:lnSpc>
                <a:spcPct val="90000"/>
              </a:lnSpc>
              <a:spcBef>
                <a:spcPts val="750"/>
              </a:spcBef>
              <a:spcAft>
                <a:spcPts val="0"/>
              </a:spcAft>
              <a:buClr>
                <a:schemeClr val="dk1"/>
              </a:buClr>
              <a:buSzPts val="1600"/>
              <a:buNone/>
              <a:defRPr sz="2400" b="1"/>
            </a:lvl5pPr>
            <a:lvl6pPr marL="2743200" lvl="5" indent="-228600" algn="l">
              <a:lnSpc>
                <a:spcPct val="90000"/>
              </a:lnSpc>
              <a:spcBef>
                <a:spcPts val="750"/>
              </a:spcBef>
              <a:spcAft>
                <a:spcPts val="0"/>
              </a:spcAft>
              <a:buClr>
                <a:schemeClr val="dk1"/>
              </a:buClr>
              <a:buSzPts val="1600"/>
              <a:buNone/>
              <a:defRPr sz="2400" b="1"/>
            </a:lvl6pPr>
            <a:lvl7pPr marL="3200400" lvl="6" indent="-228600" algn="l">
              <a:lnSpc>
                <a:spcPct val="90000"/>
              </a:lnSpc>
              <a:spcBef>
                <a:spcPts val="750"/>
              </a:spcBef>
              <a:spcAft>
                <a:spcPts val="0"/>
              </a:spcAft>
              <a:buClr>
                <a:schemeClr val="dk1"/>
              </a:buClr>
              <a:buSzPts val="1600"/>
              <a:buNone/>
              <a:defRPr sz="2400" b="1"/>
            </a:lvl7pPr>
            <a:lvl8pPr marL="3657600" lvl="7" indent="-228600" algn="l">
              <a:lnSpc>
                <a:spcPct val="90000"/>
              </a:lnSpc>
              <a:spcBef>
                <a:spcPts val="750"/>
              </a:spcBef>
              <a:spcAft>
                <a:spcPts val="0"/>
              </a:spcAft>
              <a:buClr>
                <a:schemeClr val="dk1"/>
              </a:buClr>
              <a:buSzPts val="1600"/>
              <a:buNone/>
              <a:defRPr sz="2400" b="1"/>
            </a:lvl8pPr>
            <a:lvl9pPr marL="4114800" lvl="8" indent="-228600" algn="l">
              <a:lnSpc>
                <a:spcPct val="90000"/>
              </a:lnSpc>
              <a:spcBef>
                <a:spcPts val="750"/>
              </a:spcBef>
              <a:spcAft>
                <a:spcPts val="0"/>
              </a:spcAft>
              <a:buClr>
                <a:schemeClr val="dk1"/>
              </a:buClr>
              <a:buSzPts val="1600"/>
              <a:buNone/>
              <a:defRPr sz="2400" b="1"/>
            </a:lvl9pPr>
          </a:lstStyle>
          <a:p>
            <a:endParaRPr/>
          </a:p>
        </p:txBody>
      </p:sp>
      <p:sp>
        <p:nvSpPr>
          <p:cNvPr id="19916" name="Google Shape;19916;p2189"/>
          <p:cNvSpPr txBox="1">
            <a:spLocks noGrp="1"/>
          </p:cNvSpPr>
          <p:nvPr>
            <p:ph type="body" idx="4"/>
          </p:nvPr>
        </p:nvSpPr>
        <p:spPr>
          <a:xfrm>
            <a:off x="9258300" y="3757613"/>
            <a:ext cx="7774782" cy="5526882"/>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500"/>
              </a:spcBef>
              <a:spcAft>
                <a:spcPts val="0"/>
              </a:spcAft>
              <a:buClr>
                <a:schemeClr val="dk1"/>
              </a:buClr>
              <a:buSzPts val="1800"/>
              <a:buChar char="•"/>
              <a:defRPr/>
            </a:lvl1pPr>
            <a:lvl2pPr marL="914400" lvl="1" indent="-342900" algn="l">
              <a:lnSpc>
                <a:spcPct val="90000"/>
              </a:lnSpc>
              <a:spcBef>
                <a:spcPts val="750"/>
              </a:spcBef>
              <a:spcAft>
                <a:spcPts val="0"/>
              </a:spcAft>
              <a:buClr>
                <a:schemeClr val="dk1"/>
              </a:buClr>
              <a:buSzPts val="1800"/>
              <a:buChar char="•"/>
              <a:defRPr/>
            </a:lvl2pPr>
            <a:lvl3pPr marL="1371600" lvl="2" indent="-342900" algn="l">
              <a:lnSpc>
                <a:spcPct val="90000"/>
              </a:lnSpc>
              <a:spcBef>
                <a:spcPts val="750"/>
              </a:spcBef>
              <a:spcAft>
                <a:spcPts val="0"/>
              </a:spcAft>
              <a:buClr>
                <a:schemeClr val="dk1"/>
              </a:buClr>
              <a:buSzPts val="1800"/>
              <a:buChar char="•"/>
              <a:defRPr/>
            </a:lvl3pPr>
            <a:lvl4pPr marL="1828800" lvl="3" indent="-342900" algn="l">
              <a:lnSpc>
                <a:spcPct val="90000"/>
              </a:lnSpc>
              <a:spcBef>
                <a:spcPts val="750"/>
              </a:spcBef>
              <a:spcAft>
                <a:spcPts val="0"/>
              </a:spcAft>
              <a:buClr>
                <a:schemeClr val="dk1"/>
              </a:buClr>
              <a:buSzPts val="1800"/>
              <a:buChar char="•"/>
              <a:defRPr/>
            </a:lvl4pPr>
            <a:lvl5pPr marL="2286000" lvl="4" indent="-342900" algn="l">
              <a:lnSpc>
                <a:spcPct val="90000"/>
              </a:lnSpc>
              <a:spcBef>
                <a:spcPts val="750"/>
              </a:spcBef>
              <a:spcAft>
                <a:spcPts val="0"/>
              </a:spcAft>
              <a:buClr>
                <a:schemeClr val="dk1"/>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917" name="Google Shape;19917;p2189"/>
          <p:cNvSpPr txBox="1">
            <a:spLocks noGrp="1"/>
          </p:cNvSpPr>
          <p:nvPr>
            <p:ph type="dt" idx="10"/>
          </p:nvPr>
        </p:nvSpPr>
        <p:spPr>
          <a:xfrm>
            <a:off x="1257300" y="9534526"/>
            <a:ext cx="4114800" cy="5476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918" name="Google Shape;19918;p2189"/>
          <p:cNvSpPr txBox="1">
            <a:spLocks noGrp="1"/>
          </p:cNvSpPr>
          <p:nvPr>
            <p:ph type="ftr" idx="11"/>
          </p:nvPr>
        </p:nvSpPr>
        <p:spPr>
          <a:xfrm>
            <a:off x="60579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919" name="Google Shape;19919;p2189"/>
          <p:cNvSpPr txBox="1">
            <a:spLocks noGrp="1"/>
          </p:cNvSpPr>
          <p:nvPr>
            <p:ph type="sldNum" idx="12"/>
          </p:nvPr>
        </p:nvSpPr>
        <p:spPr>
          <a:xfrm>
            <a:off x="12915900" y="9534526"/>
            <a:ext cx="4114800" cy="547688"/>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1pPr>
            <a:lvl2pPr marL="0" lvl="1"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2pPr>
            <a:lvl3pPr marL="0" lvl="2"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3pPr>
            <a:lvl4pPr marL="0" lvl="3"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4pPr>
            <a:lvl5pPr marL="0" lvl="4"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5pPr>
            <a:lvl6pPr marL="0" lvl="5"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6pPr>
            <a:lvl7pPr marL="0" lvl="6"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7pPr>
            <a:lvl8pPr marL="0" lvl="7"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8pPr>
            <a:lvl9pPr marL="0" lvl="8"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29.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9920"/>
        <p:cNvGrpSpPr/>
        <p:nvPr/>
      </p:nvGrpSpPr>
      <p:grpSpPr>
        <a:xfrm>
          <a:off x="0" y="0"/>
          <a:ext cx="0" cy="0"/>
          <a:chOff x="0" y="0"/>
          <a:chExt cx="0" cy="0"/>
        </a:xfrm>
      </p:grpSpPr>
      <p:sp>
        <p:nvSpPr>
          <p:cNvPr id="19921" name="Google Shape;19921;p2190"/>
          <p:cNvSpPr txBox="1">
            <a:spLocks noGrp="1"/>
          </p:cNvSpPr>
          <p:nvPr>
            <p:ph type="title"/>
          </p:nvPr>
        </p:nvSpPr>
        <p:spPr>
          <a:xfrm>
            <a:off x="1257300" y="547688"/>
            <a:ext cx="15773400" cy="1988345"/>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922" name="Google Shape;19922;p2190"/>
          <p:cNvSpPr txBox="1">
            <a:spLocks noGrp="1"/>
          </p:cNvSpPr>
          <p:nvPr>
            <p:ph type="dt" idx="10"/>
          </p:nvPr>
        </p:nvSpPr>
        <p:spPr>
          <a:xfrm>
            <a:off x="1257300" y="9534526"/>
            <a:ext cx="4114800" cy="5476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923" name="Google Shape;19923;p2190"/>
          <p:cNvSpPr txBox="1">
            <a:spLocks noGrp="1"/>
          </p:cNvSpPr>
          <p:nvPr>
            <p:ph type="ftr" idx="11"/>
          </p:nvPr>
        </p:nvSpPr>
        <p:spPr>
          <a:xfrm>
            <a:off x="60579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924" name="Google Shape;19924;p2190"/>
          <p:cNvSpPr txBox="1">
            <a:spLocks noGrp="1"/>
          </p:cNvSpPr>
          <p:nvPr>
            <p:ph type="sldNum" idx="12"/>
          </p:nvPr>
        </p:nvSpPr>
        <p:spPr>
          <a:xfrm>
            <a:off x="12915900" y="9534526"/>
            <a:ext cx="4114800" cy="547688"/>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1pPr>
            <a:lvl2pPr marL="0" lvl="1"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2pPr>
            <a:lvl3pPr marL="0" lvl="2"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3pPr>
            <a:lvl4pPr marL="0" lvl="3"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4pPr>
            <a:lvl5pPr marL="0" lvl="4"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5pPr>
            <a:lvl6pPr marL="0" lvl="5"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6pPr>
            <a:lvl7pPr marL="0" lvl="6"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7pPr>
            <a:lvl8pPr marL="0" lvl="7"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8pPr>
            <a:lvl9pPr marL="0" lvl="8"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30.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19925"/>
        <p:cNvGrpSpPr/>
        <p:nvPr/>
      </p:nvGrpSpPr>
      <p:grpSpPr>
        <a:xfrm>
          <a:off x="0" y="0"/>
          <a:ext cx="0" cy="0"/>
          <a:chOff x="0" y="0"/>
          <a:chExt cx="0" cy="0"/>
        </a:xfrm>
      </p:grpSpPr>
      <p:sp>
        <p:nvSpPr>
          <p:cNvPr id="19926" name="Google Shape;19926;p2191"/>
          <p:cNvSpPr txBox="1">
            <a:spLocks noGrp="1"/>
          </p:cNvSpPr>
          <p:nvPr>
            <p:ph type="title"/>
          </p:nvPr>
        </p:nvSpPr>
        <p:spPr>
          <a:xfrm>
            <a:off x="1259683" y="685800"/>
            <a:ext cx="5898356" cy="24003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Play"/>
              <a:buNone/>
              <a:defRPr sz="48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927" name="Google Shape;19927;p2191"/>
          <p:cNvSpPr txBox="1">
            <a:spLocks noGrp="1"/>
          </p:cNvSpPr>
          <p:nvPr>
            <p:ph type="body" idx="1"/>
          </p:nvPr>
        </p:nvSpPr>
        <p:spPr>
          <a:xfrm>
            <a:off x="7774782" y="1481138"/>
            <a:ext cx="9258300" cy="7310438"/>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500"/>
              </a:spcBef>
              <a:spcAft>
                <a:spcPts val="0"/>
              </a:spcAft>
              <a:buClr>
                <a:schemeClr val="dk1"/>
              </a:buClr>
              <a:buSzPts val="3200"/>
              <a:buChar char="•"/>
              <a:defRPr sz="4800"/>
            </a:lvl1pPr>
            <a:lvl2pPr marL="914400" lvl="1" indent="-406400" algn="l">
              <a:lnSpc>
                <a:spcPct val="90000"/>
              </a:lnSpc>
              <a:spcBef>
                <a:spcPts val="750"/>
              </a:spcBef>
              <a:spcAft>
                <a:spcPts val="0"/>
              </a:spcAft>
              <a:buClr>
                <a:schemeClr val="dk1"/>
              </a:buClr>
              <a:buSzPts val="2800"/>
              <a:buChar char="•"/>
              <a:defRPr sz="4200"/>
            </a:lvl2pPr>
            <a:lvl3pPr marL="1371600" lvl="2" indent="-381000" algn="l">
              <a:lnSpc>
                <a:spcPct val="90000"/>
              </a:lnSpc>
              <a:spcBef>
                <a:spcPts val="750"/>
              </a:spcBef>
              <a:spcAft>
                <a:spcPts val="0"/>
              </a:spcAft>
              <a:buClr>
                <a:schemeClr val="dk1"/>
              </a:buClr>
              <a:buSzPts val="2400"/>
              <a:buChar char="•"/>
              <a:defRPr sz="3600"/>
            </a:lvl3pPr>
            <a:lvl4pPr marL="1828800" lvl="3" indent="-355600" algn="l">
              <a:lnSpc>
                <a:spcPct val="90000"/>
              </a:lnSpc>
              <a:spcBef>
                <a:spcPts val="750"/>
              </a:spcBef>
              <a:spcAft>
                <a:spcPts val="0"/>
              </a:spcAft>
              <a:buClr>
                <a:schemeClr val="dk1"/>
              </a:buClr>
              <a:buSzPts val="2000"/>
              <a:buChar char="•"/>
              <a:defRPr sz="3000"/>
            </a:lvl4pPr>
            <a:lvl5pPr marL="2286000" lvl="4" indent="-355600" algn="l">
              <a:lnSpc>
                <a:spcPct val="90000"/>
              </a:lnSpc>
              <a:spcBef>
                <a:spcPts val="750"/>
              </a:spcBef>
              <a:spcAft>
                <a:spcPts val="0"/>
              </a:spcAft>
              <a:buClr>
                <a:schemeClr val="dk1"/>
              </a:buClr>
              <a:buSzPts val="2000"/>
              <a:buChar char="•"/>
              <a:defRPr sz="3000"/>
            </a:lvl5pPr>
            <a:lvl6pPr marL="2743200" lvl="5" indent="-355600" algn="l">
              <a:lnSpc>
                <a:spcPct val="90000"/>
              </a:lnSpc>
              <a:spcBef>
                <a:spcPts val="750"/>
              </a:spcBef>
              <a:spcAft>
                <a:spcPts val="0"/>
              </a:spcAft>
              <a:buClr>
                <a:schemeClr val="dk1"/>
              </a:buClr>
              <a:buSzPts val="2000"/>
              <a:buChar char="•"/>
              <a:defRPr sz="3000"/>
            </a:lvl6pPr>
            <a:lvl7pPr marL="3200400" lvl="6" indent="-355600" algn="l">
              <a:lnSpc>
                <a:spcPct val="90000"/>
              </a:lnSpc>
              <a:spcBef>
                <a:spcPts val="750"/>
              </a:spcBef>
              <a:spcAft>
                <a:spcPts val="0"/>
              </a:spcAft>
              <a:buClr>
                <a:schemeClr val="dk1"/>
              </a:buClr>
              <a:buSzPts val="2000"/>
              <a:buChar char="•"/>
              <a:defRPr sz="3000"/>
            </a:lvl7pPr>
            <a:lvl8pPr marL="3657600" lvl="7" indent="-355600" algn="l">
              <a:lnSpc>
                <a:spcPct val="90000"/>
              </a:lnSpc>
              <a:spcBef>
                <a:spcPts val="750"/>
              </a:spcBef>
              <a:spcAft>
                <a:spcPts val="0"/>
              </a:spcAft>
              <a:buClr>
                <a:schemeClr val="dk1"/>
              </a:buClr>
              <a:buSzPts val="2000"/>
              <a:buChar char="•"/>
              <a:defRPr sz="3000"/>
            </a:lvl8pPr>
            <a:lvl9pPr marL="4114800" lvl="8" indent="-355600" algn="l">
              <a:lnSpc>
                <a:spcPct val="90000"/>
              </a:lnSpc>
              <a:spcBef>
                <a:spcPts val="750"/>
              </a:spcBef>
              <a:spcAft>
                <a:spcPts val="0"/>
              </a:spcAft>
              <a:buClr>
                <a:schemeClr val="dk1"/>
              </a:buClr>
              <a:buSzPts val="2000"/>
              <a:buChar char="•"/>
              <a:defRPr sz="3000"/>
            </a:lvl9pPr>
          </a:lstStyle>
          <a:p>
            <a:endParaRPr/>
          </a:p>
        </p:txBody>
      </p:sp>
      <p:sp>
        <p:nvSpPr>
          <p:cNvPr id="19928" name="Google Shape;19928;p2191"/>
          <p:cNvSpPr txBox="1">
            <a:spLocks noGrp="1"/>
          </p:cNvSpPr>
          <p:nvPr>
            <p:ph type="body" idx="2"/>
          </p:nvPr>
        </p:nvSpPr>
        <p:spPr>
          <a:xfrm>
            <a:off x="1259683" y="3086100"/>
            <a:ext cx="5898356" cy="5717382"/>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500"/>
              </a:spcBef>
              <a:spcAft>
                <a:spcPts val="0"/>
              </a:spcAft>
              <a:buClr>
                <a:schemeClr val="dk1"/>
              </a:buClr>
              <a:buSzPts val="1600"/>
              <a:buNone/>
              <a:defRPr sz="2400"/>
            </a:lvl1pPr>
            <a:lvl2pPr marL="914400" lvl="1" indent="-228600" algn="l">
              <a:lnSpc>
                <a:spcPct val="90000"/>
              </a:lnSpc>
              <a:spcBef>
                <a:spcPts val="750"/>
              </a:spcBef>
              <a:spcAft>
                <a:spcPts val="0"/>
              </a:spcAft>
              <a:buClr>
                <a:schemeClr val="dk1"/>
              </a:buClr>
              <a:buSzPts val="1400"/>
              <a:buNone/>
              <a:defRPr sz="2100"/>
            </a:lvl2pPr>
            <a:lvl3pPr marL="1371600" lvl="2" indent="-228600" algn="l">
              <a:lnSpc>
                <a:spcPct val="90000"/>
              </a:lnSpc>
              <a:spcBef>
                <a:spcPts val="750"/>
              </a:spcBef>
              <a:spcAft>
                <a:spcPts val="0"/>
              </a:spcAft>
              <a:buClr>
                <a:schemeClr val="dk1"/>
              </a:buClr>
              <a:buSzPts val="1200"/>
              <a:buNone/>
              <a:defRPr sz="1800"/>
            </a:lvl3pPr>
            <a:lvl4pPr marL="1828800" lvl="3" indent="-228600" algn="l">
              <a:lnSpc>
                <a:spcPct val="90000"/>
              </a:lnSpc>
              <a:spcBef>
                <a:spcPts val="750"/>
              </a:spcBef>
              <a:spcAft>
                <a:spcPts val="0"/>
              </a:spcAft>
              <a:buClr>
                <a:schemeClr val="dk1"/>
              </a:buClr>
              <a:buSzPts val="1000"/>
              <a:buNone/>
              <a:defRPr sz="1500"/>
            </a:lvl4pPr>
            <a:lvl5pPr marL="2286000" lvl="4" indent="-228600" algn="l">
              <a:lnSpc>
                <a:spcPct val="90000"/>
              </a:lnSpc>
              <a:spcBef>
                <a:spcPts val="750"/>
              </a:spcBef>
              <a:spcAft>
                <a:spcPts val="0"/>
              </a:spcAft>
              <a:buClr>
                <a:schemeClr val="dk1"/>
              </a:buClr>
              <a:buSzPts val="1000"/>
              <a:buNone/>
              <a:defRPr sz="1500"/>
            </a:lvl5pPr>
            <a:lvl6pPr marL="2743200" lvl="5" indent="-228600" algn="l">
              <a:lnSpc>
                <a:spcPct val="90000"/>
              </a:lnSpc>
              <a:spcBef>
                <a:spcPts val="750"/>
              </a:spcBef>
              <a:spcAft>
                <a:spcPts val="0"/>
              </a:spcAft>
              <a:buClr>
                <a:schemeClr val="dk1"/>
              </a:buClr>
              <a:buSzPts val="1000"/>
              <a:buNone/>
              <a:defRPr sz="1500"/>
            </a:lvl6pPr>
            <a:lvl7pPr marL="3200400" lvl="6" indent="-228600" algn="l">
              <a:lnSpc>
                <a:spcPct val="90000"/>
              </a:lnSpc>
              <a:spcBef>
                <a:spcPts val="750"/>
              </a:spcBef>
              <a:spcAft>
                <a:spcPts val="0"/>
              </a:spcAft>
              <a:buClr>
                <a:schemeClr val="dk1"/>
              </a:buClr>
              <a:buSzPts val="1000"/>
              <a:buNone/>
              <a:defRPr sz="1500"/>
            </a:lvl7pPr>
            <a:lvl8pPr marL="3657600" lvl="7" indent="-228600" algn="l">
              <a:lnSpc>
                <a:spcPct val="90000"/>
              </a:lnSpc>
              <a:spcBef>
                <a:spcPts val="750"/>
              </a:spcBef>
              <a:spcAft>
                <a:spcPts val="0"/>
              </a:spcAft>
              <a:buClr>
                <a:schemeClr val="dk1"/>
              </a:buClr>
              <a:buSzPts val="1000"/>
              <a:buNone/>
              <a:defRPr sz="1500"/>
            </a:lvl8pPr>
            <a:lvl9pPr marL="4114800" lvl="8" indent="-228600" algn="l">
              <a:lnSpc>
                <a:spcPct val="90000"/>
              </a:lnSpc>
              <a:spcBef>
                <a:spcPts val="750"/>
              </a:spcBef>
              <a:spcAft>
                <a:spcPts val="0"/>
              </a:spcAft>
              <a:buClr>
                <a:schemeClr val="dk1"/>
              </a:buClr>
              <a:buSzPts val="1000"/>
              <a:buNone/>
              <a:defRPr sz="1500"/>
            </a:lvl9pPr>
          </a:lstStyle>
          <a:p>
            <a:endParaRPr/>
          </a:p>
        </p:txBody>
      </p:sp>
      <p:sp>
        <p:nvSpPr>
          <p:cNvPr id="19929" name="Google Shape;19929;p2191"/>
          <p:cNvSpPr txBox="1">
            <a:spLocks noGrp="1"/>
          </p:cNvSpPr>
          <p:nvPr>
            <p:ph type="dt" idx="10"/>
          </p:nvPr>
        </p:nvSpPr>
        <p:spPr>
          <a:xfrm>
            <a:off x="1257300" y="9534526"/>
            <a:ext cx="4114800" cy="5476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930" name="Google Shape;19930;p2191"/>
          <p:cNvSpPr txBox="1">
            <a:spLocks noGrp="1"/>
          </p:cNvSpPr>
          <p:nvPr>
            <p:ph type="ftr" idx="11"/>
          </p:nvPr>
        </p:nvSpPr>
        <p:spPr>
          <a:xfrm>
            <a:off x="60579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931" name="Google Shape;19931;p2191"/>
          <p:cNvSpPr txBox="1">
            <a:spLocks noGrp="1"/>
          </p:cNvSpPr>
          <p:nvPr>
            <p:ph type="sldNum" idx="12"/>
          </p:nvPr>
        </p:nvSpPr>
        <p:spPr>
          <a:xfrm>
            <a:off x="12915900" y="9534526"/>
            <a:ext cx="4114800" cy="547688"/>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1pPr>
            <a:lvl2pPr marL="0" lvl="1"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2pPr>
            <a:lvl3pPr marL="0" lvl="2"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3pPr>
            <a:lvl4pPr marL="0" lvl="3"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4pPr>
            <a:lvl5pPr marL="0" lvl="4"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5pPr>
            <a:lvl6pPr marL="0" lvl="5"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6pPr>
            <a:lvl7pPr marL="0" lvl="6"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7pPr>
            <a:lvl8pPr marL="0" lvl="7"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8pPr>
            <a:lvl9pPr marL="0" lvl="8"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31.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19932"/>
        <p:cNvGrpSpPr/>
        <p:nvPr/>
      </p:nvGrpSpPr>
      <p:grpSpPr>
        <a:xfrm>
          <a:off x="0" y="0"/>
          <a:ext cx="0" cy="0"/>
          <a:chOff x="0" y="0"/>
          <a:chExt cx="0" cy="0"/>
        </a:xfrm>
      </p:grpSpPr>
      <p:sp>
        <p:nvSpPr>
          <p:cNvPr id="19933" name="Google Shape;19933;p2192"/>
          <p:cNvSpPr txBox="1">
            <a:spLocks noGrp="1"/>
          </p:cNvSpPr>
          <p:nvPr>
            <p:ph type="title"/>
          </p:nvPr>
        </p:nvSpPr>
        <p:spPr>
          <a:xfrm>
            <a:off x="1259683" y="685800"/>
            <a:ext cx="5898356" cy="24003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Play"/>
              <a:buNone/>
              <a:defRPr sz="48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934" name="Google Shape;19934;p2192"/>
          <p:cNvSpPr>
            <a:spLocks noGrp="1"/>
          </p:cNvSpPr>
          <p:nvPr>
            <p:ph type="pic" idx="2"/>
          </p:nvPr>
        </p:nvSpPr>
        <p:spPr>
          <a:xfrm>
            <a:off x="7774782" y="1481138"/>
            <a:ext cx="9258300" cy="7310438"/>
          </a:xfrm>
          <a:prstGeom prst="rect">
            <a:avLst/>
          </a:prstGeom>
          <a:noFill/>
          <a:ln>
            <a:noFill/>
          </a:ln>
        </p:spPr>
      </p:sp>
      <p:sp>
        <p:nvSpPr>
          <p:cNvPr id="19935" name="Google Shape;19935;p2192"/>
          <p:cNvSpPr txBox="1">
            <a:spLocks noGrp="1"/>
          </p:cNvSpPr>
          <p:nvPr>
            <p:ph type="body" idx="1"/>
          </p:nvPr>
        </p:nvSpPr>
        <p:spPr>
          <a:xfrm>
            <a:off x="1259683" y="3086100"/>
            <a:ext cx="5898356" cy="5717382"/>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500"/>
              </a:spcBef>
              <a:spcAft>
                <a:spcPts val="0"/>
              </a:spcAft>
              <a:buClr>
                <a:schemeClr val="dk1"/>
              </a:buClr>
              <a:buSzPts val="1600"/>
              <a:buNone/>
              <a:defRPr sz="2400"/>
            </a:lvl1pPr>
            <a:lvl2pPr marL="914400" lvl="1" indent="-228600" algn="l">
              <a:lnSpc>
                <a:spcPct val="90000"/>
              </a:lnSpc>
              <a:spcBef>
                <a:spcPts val="750"/>
              </a:spcBef>
              <a:spcAft>
                <a:spcPts val="0"/>
              </a:spcAft>
              <a:buClr>
                <a:schemeClr val="dk1"/>
              </a:buClr>
              <a:buSzPts val="1400"/>
              <a:buNone/>
              <a:defRPr sz="2100"/>
            </a:lvl2pPr>
            <a:lvl3pPr marL="1371600" lvl="2" indent="-228600" algn="l">
              <a:lnSpc>
                <a:spcPct val="90000"/>
              </a:lnSpc>
              <a:spcBef>
                <a:spcPts val="750"/>
              </a:spcBef>
              <a:spcAft>
                <a:spcPts val="0"/>
              </a:spcAft>
              <a:buClr>
                <a:schemeClr val="dk1"/>
              </a:buClr>
              <a:buSzPts val="1200"/>
              <a:buNone/>
              <a:defRPr sz="1800"/>
            </a:lvl3pPr>
            <a:lvl4pPr marL="1828800" lvl="3" indent="-228600" algn="l">
              <a:lnSpc>
                <a:spcPct val="90000"/>
              </a:lnSpc>
              <a:spcBef>
                <a:spcPts val="750"/>
              </a:spcBef>
              <a:spcAft>
                <a:spcPts val="0"/>
              </a:spcAft>
              <a:buClr>
                <a:schemeClr val="dk1"/>
              </a:buClr>
              <a:buSzPts val="1000"/>
              <a:buNone/>
              <a:defRPr sz="1500"/>
            </a:lvl4pPr>
            <a:lvl5pPr marL="2286000" lvl="4" indent="-228600" algn="l">
              <a:lnSpc>
                <a:spcPct val="90000"/>
              </a:lnSpc>
              <a:spcBef>
                <a:spcPts val="750"/>
              </a:spcBef>
              <a:spcAft>
                <a:spcPts val="0"/>
              </a:spcAft>
              <a:buClr>
                <a:schemeClr val="dk1"/>
              </a:buClr>
              <a:buSzPts val="1000"/>
              <a:buNone/>
              <a:defRPr sz="1500"/>
            </a:lvl5pPr>
            <a:lvl6pPr marL="2743200" lvl="5" indent="-228600" algn="l">
              <a:lnSpc>
                <a:spcPct val="90000"/>
              </a:lnSpc>
              <a:spcBef>
                <a:spcPts val="750"/>
              </a:spcBef>
              <a:spcAft>
                <a:spcPts val="0"/>
              </a:spcAft>
              <a:buClr>
                <a:schemeClr val="dk1"/>
              </a:buClr>
              <a:buSzPts val="1000"/>
              <a:buNone/>
              <a:defRPr sz="1500"/>
            </a:lvl6pPr>
            <a:lvl7pPr marL="3200400" lvl="6" indent="-228600" algn="l">
              <a:lnSpc>
                <a:spcPct val="90000"/>
              </a:lnSpc>
              <a:spcBef>
                <a:spcPts val="750"/>
              </a:spcBef>
              <a:spcAft>
                <a:spcPts val="0"/>
              </a:spcAft>
              <a:buClr>
                <a:schemeClr val="dk1"/>
              </a:buClr>
              <a:buSzPts val="1000"/>
              <a:buNone/>
              <a:defRPr sz="1500"/>
            </a:lvl7pPr>
            <a:lvl8pPr marL="3657600" lvl="7" indent="-228600" algn="l">
              <a:lnSpc>
                <a:spcPct val="90000"/>
              </a:lnSpc>
              <a:spcBef>
                <a:spcPts val="750"/>
              </a:spcBef>
              <a:spcAft>
                <a:spcPts val="0"/>
              </a:spcAft>
              <a:buClr>
                <a:schemeClr val="dk1"/>
              </a:buClr>
              <a:buSzPts val="1000"/>
              <a:buNone/>
              <a:defRPr sz="1500"/>
            </a:lvl8pPr>
            <a:lvl9pPr marL="4114800" lvl="8" indent="-228600" algn="l">
              <a:lnSpc>
                <a:spcPct val="90000"/>
              </a:lnSpc>
              <a:spcBef>
                <a:spcPts val="750"/>
              </a:spcBef>
              <a:spcAft>
                <a:spcPts val="0"/>
              </a:spcAft>
              <a:buClr>
                <a:schemeClr val="dk1"/>
              </a:buClr>
              <a:buSzPts val="1000"/>
              <a:buNone/>
              <a:defRPr sz="1500"/>
            </a:lvl9pPr>
          </a:lstStyle>
          <a:p>
            <a:endParaRPr/>
          </a:p>
        </p:txBody>
      </p:sp>
      <p:sp>
        <p:nvSpPr>
          <p:cNvPr id="19936" name="Google Shape;19936;p2192"/>
          <p:cNvSpPr txBox="1">
            <a:spLocks noGrp="1"/>
          </p:cNvSpPr>
          <p:nvPr>
            <p:ph type="dt" idx="10"/>
          </p:nvPr>
        </p:nvSpPr>
        <p:spPr>
          <a:xfrm>
            <a:off x="1257300" y="9534526"/>
            <a:ext cx="4114800" cy="5476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937" name="Google Shape;19937;p2192"/>
          <p:cNvSpPr txBox="1">
            <a:spLocks noGrp="1"/>
          </p:cNvSpPr>
          <p:nvPr>
            <p:ph type="ftr" idx="11"/>
          </p:nvPr>
        </p:nvSpPr>
        <p:spPr>
          <a:xfrm>
            <a:off x="60579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938" name="Google Shape;19938;p2192"/>
          <p:cNvSpPr txBox="1">
            <a:spLocks noGrp="1"/>
          </p:cNvSpPr>
          <p:nvPr>
            <p:ph type="sldNum" idx="12"/>
          </p:nvPr>
        </p:nvSpPr>
        <p:spPr>
          <a:xfrm>
            <a:off x="12915900" y="9534526"/>
            <a:ext cx="4114800" cy="547688"/>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1pPr>
            <a:lvl2pPr marL="0" lvl="1"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2pPr>
            <a:lvl3pPr marL="0" lvl="2"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3pPr>
            <a:lvl4pPr marL="0" lvl="3"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4pPr>
            <a:lvl5pPr marL="0" lvl="4"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5pPr>
            <a:lvl6pPr marL="0" lvl="5"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6pPr>
            <a:lvl7pPr marL="0" lvl="6"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7pPr>
            <a:lvl8pPr marL="0" lvl="7"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8pPr>
            <a:lvl9pPr marL="0" lvl="8"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32.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9939"/>
        <p:cNvGrpSpPr/>
        <p:nvPr/>
      </p:nvGrpSpPr>
      <p:grpSpPr>
        <a:xfrm>
          <a:off x="0" y="0"/>
          <a:ext cx="0" cy="0"/>
          <a:chOff x="0" y="0"/>
          <a:chExt cx="0" cy="0"/>
        </a:xfrm>
      </p:grpSpPr>
      <p:sp>
        <p:nvSpPr>
          <p:cNvPr id="19940" name="Google Shape;19940;p2193"/>
          <p:cNvSpPr txBox="1">
            <a:spLocks noGrp="1"/>
          </p:cNvSpPr>
          <p:nvPr>
            <p:ph type="title"/>
          </p:nvPr>
        </p:nvSpPr>
        <p:spPr>
          <a:xfrm>
            <a:off x="1257300" y="547688"/>
            <a:ext cx="15773400" cy="1988345"/>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941" name="Google Shape;19941;p2193"/>
          <p:cNvSpPr txBox="1">
            <a:spLocks noGrp="1"/>
          </p:cNvSpPr>
          <p:nvPr>
            <p:ph type="body" idx="1"/>
          </p:nvPr>
        </p:nvSpPr>
        <p:spPr>
          <a:xfrm rot="5400000">
            <a:off x="5880497" y="-1884759"/>
            <a:ext cx="6527007" cy="157734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500"/>
              </a:spcBef>
              <a:spcAft>
                <a:spcPts val="0"/>
              </a:spcAft>
              <a:buClr>
                <a:schemeClr val="dk1"/>
              </a:buClr>
              <a:buSzPts val="1800"/>
              <a:buChar char="•"/>
              <a:defRPr/>
            </a:lvl1pPr>
            <a:lvl2pPr marL="914400" lvl="1" indent="-342900" algn="l">
              <a:lnSpc>
                <a:spcPct val="90000"/>
              </a:lnSpc>
              <a:spcBef>
                <a:spcPts val="750"/>
              </a:spcBef>
              <a:spcAft>
                <a:spcPts val="0"/>
              </a:spcAft>
              <a:buClr>
                <a:schemeClr val="dk1"/>
              </a:buClr>
              <a:buSzPts val="1800"/>
              <a:buChar char="•"/>
              <a:defRPr/>
            </a:lvl2pPr>
            <a:lvl3pPr marL="1371600" lvl="2" indent="-342900" algn="l">
              <a:lnSpc>
                <a:spcPct val="90000"/>
              </a:lnSpc>
              <a:spcBef>
                <a:spcPts val="750"/>
              </a:spcBef>
              <a:spcAft>
                <a:spcPts val="0"/>
              </a:spcAft>
              <a:buClr>
                <a:schemeClr val="dk1"/>
              </a:buClr>
              <a:buSzPts val="1800"/>
              <a:buChar char="•"/>
              <a:defRPr/>
            </a:lvl3pPr>
            <a:lvl4pPr marL="1828800" lvl="3" indent="-342900" algn="l">
              <a:lnSpc>
                <a:spcPct val="90000"/>
              </a:lnSpc>
              <a:spcBef>
                <a:spcPts val="750"/>
              </a:spcBef>
              <a:spcAft>
                <a:spcPts val="0"/>
              </a:spcAft>
              <a:buClr>
                <a:schemeClr val="dk1"/>
              </a:buClr>
              <a:buSzPts val="1800"/>
              <a:buChar char="•"/>
              <a:defRPr/>
            </a:lvl4pPr>
            <a:lvl5pPr marL="2286000" lvl="4" indent="-342900" algn="l">
              <a:lnSpc>
                <a:spcPct val="90000"/>
              </a:lnSpc>
              <a:spcBef>
                <a:spcPts val="750"/>
              </a:spcBef>
              <a:spcAft>
                <a:spcPts val="0"/>
              </a:spcAft>
              <a:buClr>
                <a:schemeClr val="dk1"/>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942" name="Google Shape;19942;p2193"/>
          <p:cNvSpPr txBox="1">
            <a:spLocks noGrp="1"/>
          </p:cNvSpPr>
          <p:nvPr>
            <p:ph type="dt" idx="10"/>
          </p:nvPr>
        </p:nvSpPr>
        <p:spPr>
          <a:xfrm>
            <a:off x="1257300" y="9534526"/>
            <a:ext cx="4114800" cy="5476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943" name="Google Shape;19943;p2193"/>
          <p:cNvSpPr txBox="1">
            <a:spLocks noGrp="1"/>
          </p:cNvSpPr>
          <p:nvPr>
            <p:ph type="ftr" idx="11"/>
          </p:nvPr>
        </p:nvSpPr>
        <p:spPr>
          <a:xfrm>
            <a:off x="60579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944" name="Google Shape;19944;p2193"/>
          <p:cNvSpPr txBox="1">
            <a:spLocks noGrp="1"/>
          </p:cNvSpPr>
          <p:nvPr>
            <p:ph type="sldNum" idx="12"/>
          </p:nvPr>
        </p:nvSpPr>
        <p:spPr>
          <a:xfrm>
            <a:off x="12915900" y="9534526"/>
            <a:ext cx="4114800" cy="547688"/>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1pPr>
            <a:lvl2pPr marL="0" lvl="1"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2pPr>
            <a:lvl3pPr marL="0" lvl="2"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3pPr>
            <a:lvl4pPr marL="0" lvl="3"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4pPr>
            <a:lvl5pPr marL="0" lvl="4"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5pPr>
            <a:lvl6pPr marL="0" lvl="5"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6pPr>
            <a:lvl7pPr marL="0" lvl="6"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7pPr>
            <a:lvl8pPr marL="0" lvl="7"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8pPr>
            <a:lvl9pPr marL="0" lvl="8"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33.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9945"/>
        <p:cNvGrpSpPr/>
        <p:nvPr/>
      </p:nvGrpSpPr>
      <p:grpSpPr>
        <a:xfrm>
          <a:off x="0" y="0"/>
          <a:ext cx="0" cy="0"/>
          <a:chOff x="0" y="0"/>
          <a:chExt cx="0" cy="0"/>
        </a:xfrm>
      </p:grpSpPr>
      <p:sp>
        <p:nvSpPr>
          <p:cNvPr id="19946" name="Google Shape;19946;p2194"/>
          <p:cNvSpPr txBox="1">
            <a:spLocks noGrp="1"/>
          </p:cNvSpPr>
          <p:nvPr>
            <p:ph type="title"/>
          </p:nvPr>
        </p:nvSpPr>
        <p:spPr>
          <a:xfrm rot="5400000">
            <a:off x="10700147" y="2934891"/>
            <a:ext cx="8717757" cy="394335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947" name="Google Shape;19947;p2194"/>
          <p:cNvSpPr txBox="1">
            <a:spLocks noGrp="1"/>
          </p:cNvSpPr>
          <p:nvPr>
            <p:ph type="body" idx="1"/>
          </p:nvPr>
        </p:nvSpPr>
        <p:spPr>
          <a:xfrm rot="5400000">
            <a:off x="2699147" y="-894159"/>
            <a:ext cx="8717757" cy="1160145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500"/>
              </a:spcBef>
              <a:spcAft>
                <a:spcPts val="0"/>
              </a:spcAft>
              <a:buClr>
                <a:schemeClr val="dk1"/>
              </a:buClr>
              <a:buSzPts val="1800"/>
              <a:buChar char="•"/>
              <a:defRPr/>
            </a:lvl1pPr>
            <a:lvl2pPr marL="914400" lvl="1" indent="-342900" algn="l">
              <a:lnSpc>
                <a:spcPct val="90000"/>
              </a:lnSpc>
              <a:spcBef>
                <a:spcPts val="750"/>
              </a:spcBef>
              <a:spcAft>
                <a:spcPts val="0"/>
              </a:spcAft>
              <a:buClr>
                <a:schemeClr val="dk1"/>
              </a:buClr>
              <a:buSzPts val="1800"/>
              <a:buChar char="•"/>
              <a:defRPr/>
            </a:lvl2pPr>
            <a:lvl3pPr marL="1371600" lvl="2" indent="-342900" algn="l">
              <a:lnSpc>
                <a:spcPct val="90000"/>
              </a:lnSpc>
              <a:spcBef>
                <a:spcPts val="750"/>
              </a:spcBef>
              <a:spcAft>
                <a:spcPts val="0"/>
              </a:spcAft>
              <a:buClr>
                <a:schemeClr val="dk1"/>
              </a:buClr>
              <a:buSzPts val="1800"/>
              <a:buChar char="•"/>
              <a:defRPr/>
            </a:lvl3pPr>
            <a:lvl4pPr marL="1828800" lvl="3" indent="-342900" algn="l">
              <a:lnSpc>
                <a:spcPct val="90000"/>
              </a:lnSpc>
              <a:spcBef>
                <a:spcPts val="750"/>
              </a:spcBef>
              <a:spcAft>
                <a:spcPts val="0"/>
              </a:spcAft>
              <a:buClr>
                <a:schemeClr val="dk1"/>
              </a:buClr>
              <a:buSzPts val="1800"/>
              <a:buChar char="•"/>
              <a:defRPr/>
            </a:lvl4pPr>
            <a:lvl5pPr marL="2286000" lvl="4" indent="-342900" algn="l">
              <a:lnSpc>
                <a:spcPct val="90000"/>
              </a:lnSpc>
              <a:spcBef>
                <a:spcPts val="750"/>
              </a:spcBef>
              <a:spcAft>
                <a:spcPts val="0"/>
              </a:spcAft>
              <a:buClr>
                <a:schemeClr val="dk1"/>
              </a:buClr>
              <a:buSzPts val="1800"/>
              <a:buChar char="•"/>
              <a:defRPr/>
            </a:lvl5pPr>
            <a:lvl6pPr marL="2743200" lvl="5" indent="-342900" algn="l">
              <a:lnSpc>
                <a:spcPct val="90000"/>
              </a:lnSpc>
              <a:spcBef>
                <a:spcPts val="750"/>
              </a:spcBef>
              <a:spcAft>
                <a:spcPts val="0"/>
              </a:spcAft>
              <a:buClr>
                <a:schemeClr val="dk1"/>
              </a:buClr>
              <a:buSzPts val="1800"/>
              <a:buChar char="•"/>
              <a:defRPr/>
            </a:lvl6pPr>
            <a:lvl7pPr marL="3200400" lvl="6" indent="-342900" algn="l">
              <a:lnSpc>
                <a:spcPct val="90000"/>
              </a:lnSpc>
              <a:spcBef>
                <a:spcPts val="750"/>
              </a:spcBef>
              <a:spcAft>
                <a:spcPts val="0"/>
              </a:spcAft>
              <a:buClr>
                <a:schemeClr val="dk1"/>
              </a:buClr>
              <a:buSzPts val="1800"/>
              <a:buChar char="•"/>
              <a:defRPr/>
            </a:lvl7pPr>
            <a:lvl8pPr marL="3657600" lvl="7" indent="-342900" algn="l">
              <a:lnSpc>
                <a:spcPct val="90000"/>
              </a:lnSpc>
              <a:spcBef>
                <a:spcPts val="750"/>
              </a:spcBef>
              <a:spcAft>
                <a:spcPts val="0"/>
              </a:spcAft>
              <a:buClr>
                <a:schemeClr val="dk1"/>
              </a:buClr>
              <a:buSzPts val="1800"/>
              <a:buChar char="•"/>
              <a:defRPr/>
            </a:lvl8pPr>
            <a:lvl9pPr marL="4114800" lvl="8" indent="-342900" algn="l">
              <a:lnSpc>
                <a:spcPct val="90000"/>
              </a:lnSpc>
              <a:spcBef>
                <a:spcPts val="750"/>
              </a:spcBef>
              <a:spcAft>
                <a:spcPts val="0"/>
              </a:spcAft>
              <a:buClr>
                <a:schemeClr val="dk1"/>
              </a:buClr>
              <a:buSzPts val="1800"/>
              <a:buChar char="•"/>
              <a:defRPr/>
            </a:lvl9pPr>
          </a:lstStyle>
          <a:p>
            <a:endParaRPr/>
          </a:p>
        </p:txBody>
      </p:sp>
      <p:sp>
        <p:nvSpPr>
          <p:cNvPr id="19948" name="Google Shape;19948;p2194"/>
          <p:cNvSpPr txBox="1">
            <a:spLocks noGrp="1"/>
          </p:cNvSpPr>
          <p:nvPr>
            <p:ph type="dt" idx="10"/>
          </p:nvPr>
        </p:nvSpPr>
        <p:spPr>
          <a:xfrm>
            <a:off x="1257300" y="9534526"/>
            <a:ext cx="4114800" cy="5476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949" name="Google Shape;19949;p2194"/>
          <p:cNvSpPr txBox="1">
            <a:spLocks noGrp="1"/>
          </p:cNvSpPr>
          <p:nvPr>
            <p:ph type="ftr" idx="11"/>
          </p:nvPr>
        </p:nvSpPr>
        <p:spPr>
          <a:xfrm>
            <a:off x="60579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950" name="Google Shape;19950;p2194"/>
          <p:cNvSpPr txBox="1">
            <a:spLocks noGrp="1"/>
          </p:cNvSpPr>
          <p:nvPr>
            <p:ph type="sldNum" idx="12"/>
          </p:nvPr>
        </p:nvSpPr>
        <p:spPr>
          <a:xfrm>
            <a:off x="12915900" y="9534526"/>
            <a:ext cx="4114800" cy="547688"/>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1pPr>
            <a:lvl2pPr marL="0" lvl="1"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2pPr>
            <a:lvl3pPr marL="0" lvl="2"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3pPr>
            <a:lvl4pPr marL="0" lvl="3"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4pPr>
            <a:lvl5pPr marL="0" lvl="4"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5pPr>
            <a:lvl6pPr marL="0" lvl="5"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6pPr>
            <a:lvl7pPr marL="0" lvl="6"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7pPr>
            <a:lvl8pPr marL="0" lvl="7"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8pPr>
            <a:lvl9pPr marL="0" lvl="8" indent="0" algn="r">
              <a:lnSpc>
                <a:spcPct val="100000"/>
              </a:lnSpc>
              <a:spcBef>
                <a:spcPts val="0"/>
              </a:spcBef>
              <a:spcAft>
                <a:spcPts val="0"/>
              </a:spcAft>
              <a:buSzPts val="1800"/>
              <a:buNone/>
              <a:defRPr sz="180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34.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3562"/>
        <p:cNvGrpSpPr/>
        <p:nvPr/>
      </p:nvGrpSpPr>
      <p:grpSpPr>
        <a:xfrm>
          <a:off x="0" y="0"/>
          <a:ext cx="0" cy="0"/>
          <a:chOff x="0" y="0"/>
          <a:chExt cx="0" cy="0"/>
        </a:xfrm>
      </p:grpSpPr>
      <p:sp>
        <p:nvSpPr>
          <p:cNvPr id="23563" name="Google Shape;23563;p2184"/>
          <p:cNvSpPr txBox="1">
            <a:spLocks noGrp="1"/>
          </p:cNvSpPr>
          <p:nvPr>
            <p:ph type="dt" idx="10"/>
          </p:nvPr>
        </p:nvSpPr>
        <p:spPr>
          <a:xfrm>
            <a:off x="457200" y="6356351"/>
            <a:ext cx="2133600" cy="365126"/>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564" name="Google Shape;23564;p2184"/>
          <p:cNvSpPr txBox="1">
            <a:spLocks noGrp="1"/>
          </p:cNvSpPr>
          <p:nvPr>
            <p:ph type="ftr" idx="11"/>
          </p:nvPr>
        </p:nvSpPr>
        <p:spPr>
          <a:xfrm>
            <a:off x="3124200" y="6356351"/>
            <a:ext cx="2895600" cy="365126"/>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565" name="Google Shape;23565;p2184"/>
          <p:cNvSpPr txBox="1">
            <a:spLocks noGrp="1"/>
          </p:cNvSpPr>
          <p:nvPr>
            <p:ph type="sldNum" idx="12"/>
          </p:nvPr>
        </p:nvSpPr>
        <p:spPr>
          <a:xfrm>
            <a:off x="6553200" y="6356351"/>
            <a:ext cx="2133600" cy="36512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35.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23566"/>
        <p:cNvGrpSpPr/>
        <p:nvPr/>
      </p:nvGrpSpPr>
      <p:grpSpPr>
        <a:xfrm>
          <a:off x="0" y="0"/>
          <a:ext cx="0" cy="0"/>
          <a:chOff x="0" y="0"/>
          <a:chExt cx="0" cy="0"/>
        </a:xfrm>
      </p:grpSpPr>
      <p:sp>
        <p:nvSpPr>
          <p:cNvPr id="23567" name="Google Shape;23567;p2591"/>
          <p:cNvSpPr txBox="1">
            <a:spLocks noGrp="1"/>
          </p:cNvSpPr>
          <p:nvPr>
            <p:ph type="ctrTitle"/>
          </p:nvPr>
        </p:nvSpPr>
        <p:spPr>
          <a:xfrm>
            <a:off x="685800" y="2130425"/>
            <a:ext cx="7772400" cy="1470026"/>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568" name="Google Shape;23568;p2591"/>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lnSpc>
                <a:spcPct val="100000"/>
              </a:lnSpc>
              <a:spcBef>
                <a:spcPts val="640"/>
              </a:spcBef>
              <a:spcAft>
                <a:spcPts val="0"/>
              </a:spcAft>
              <a:buClr>
                <a:srgbClr val="888888"/>
              </a:buClr>
              <a:buSzPts val="3200"/>
              <a:buNone/>
              <a:defRPr>
                <a:solidFill>
                  <a:srgbClr val="888888"/>
                </a:solidFill>
              </a:defRPr>
            </a:lvl1pPr>
            <a:lvl2pPr lvl="1" algn="ctr">
              <a:lnSpc>
                <a:spcPct val="100000"/>
              </a:lnSpc>
              <a:spcBef>
                <a:spcPts val="560"/>
              </a:spcBef>
              <a:spcAft>
                <a:spcPts val="0"/>
              </a:spcAft>
              <a:buClr>
                <a:srgbClr val="888888"/>
              </a:buClr>
              <a:buSzPts val="2800"/>
              <a:buNone/>
              <a:defRPr>
                <a:solidFill>
                  <a:srgbClr val="888888"/>
                </a:solidFill>
              </a:defRPr>
            </a:lvl2pPr>
            <a:lvl3pPr lvl="2" algn="ctr">
              <a:lnSpc>
                <a:spcPct val="100000"/>
              </a:lnSpc>
              <a:spcBef>
                <a:spcPts val="480"/>
              </a:spcBef>
              <a:spcAft>
                <a:spcPts val="0"/>
              </a:spcAft>
              <a:buClr>
                <a:srgbClr val="888888"/>
              </a:buClr>
              <a:buSzPts val="2400"/>
              <a:buNone/>
              <a:defRPr>
                <a:solidFill>
                  <a:srgbClr val="888888"/>
                </a:solidFill>
              </a:defRPr>
            </a:lvl3pPr>
            <a:lvl4pPr lvl="3" algn="ctr">
              <a:lnSpc>
                <a:spcPct val="100000"/>
              </a:lnSpc>
              <a:spcBef>
                <a:spcPts val="401"/>
              </a:spcBef>
              <a:spcAft>
                <a:spcPts val="0"/>
              </a:spcAft>
              <a:buClr>
                <a:srgbClr val="888888"/>
              </a:buClr>
              <a:buSzPts val="2000"/>
              <a:buNone/>
              <a:defRPr>
                <a:solidFill>
                  <a:srgbClr val="888888"/>
                </a:solidFill>
              </a:defRPr>
            </a:lvl4pPr>
            <a:lvl5pPr lvl="4" algn="ctr">
              <a:lnSpc>
                <a:spcPct val="100000"/>
              </a:lnSpc>
              <a:spcBef>
                <a:spcPts val="401"/>
              </a:spcBef>
              <a:spcAft>
                <a:spcPts val="0"/>
              </a:spcAft>
              <a:buClr>
                <a:srgbClr val="888888"/>
              </a:buClr>
              <a:buSzPts val="2000"/>
              <a:buNone/>
              <a:defRPr>
                <a:solidFill>
                  <a:srgbClr val="888888"/>
                </a:solidFill>
              </a:defRPr>
            </a:lvl5pPr>
            <a:lvl6pPr lvl="5" algn="ctr">
              <a:lnSpc>
                <a:spcPct val="100000"/>
              </a:lnSpc>
              <a:spcBef>
                <a:spcPts val="401"/>
              </a:spcBef>
              <a:spcAft>
                <a:spcPts val="0"/>
              </a:spcAft>
              <a:buClr>
                <a:srgbClr val="888888"/>
              </a:buClr>
              <a:buSzPts val="2000"/>
              <a:buNone/>
              <a:defRPr>
                <a:solidFill>
                  <a:srgbClr val="888888"/>
                </a:solidFill>
              </a:defRPr>
            </a:lvl6pPr>
            <a:lvl7pPr lvl="6" algn="ctr">
              <a:lnSpc>
                <a:spcPct val="100000"/>
              </a:lnSpc>
              <a:spcBef>
                <a:spcPts val="401"/>
              </a:spcBef>
              <a:spcAft>
                <a:spcPts val="0"/>
              </a:spcAft>
              <a:buClr>
                <a:srgbClr val="888888"/>
              </a:buClr>
              <a:buSzPts val="2000"/>
              <a:buNone/>
              <a:defRPr>
                <a:solidFill>
                  <a:srgbClr val="888888"/>
                </a:solidFill>
              </a:defRPr>
            </a:lvl7pPr>
            <a:lvl8pPr lvl="7" algn="ctr">
              <a:lnSpc>
                <a:spcPct val="100000"/>
              </a:lnSpc>
              <a:spcBef>
                <a:spcPts val="401"/>
              </a:spcBef>
              <a:spcAft>
                <a:spcPts val="0"/>
              </a:spcAft>
              <a:buClr>
                <a:srgbClr val="888888"/>
              </a:buClr>
              <a:buSzPts val="2000"/>
              <a:buNone/>
              <a:defRPr>
                <a:solidFill>
                  <a:srgbClr val="888888"/>
                </a:solidFill>
              </a:defRPr>
            </a:lvl8pPr>
            <a:lvl9pPr lvl="8" algn="ctr">
              <a:lnSpc>
                <a:spcPct val="100000"/>
              </a:lnSpc>
              <a:spcBef>
                <a:spcPts val="401"/>
              </a:spcBef>
              <a:spcAft>
                <a:spcPts val="0"/>
              </a:spcAft>
              <a:buClr>
                <a:srgbClr val="888888"/>
              </a:buClr>
              <a:buSzPts val="2000"/>
              <a:buNone/>
              <a:defRPr>
                <a:solidFill>
                  <a:srgbClr val="888888"/>
                </a:solidFill>
              </a:defRPr>
            </a:lvl9pPr>
          </a:lstStyle>
          <a:p>
            <a:endParaRPr/>
          </a:p>
        </p:txBody>
      </p:sp>
      <p:sp>
        <p:nvSpPr>
          <p:cNvPr id="23569" name="Google Shape;23569;p2591"/>
          <p:cNvSpPr txBox="1">
            <a:spLocks noGrp="1"/>
          </p:cNvSpPr>
          <p:nvPr>
            <p:ph type="dt" idx="10"/>
          </p:nvPr>
        </p:nvSpPr>
        <p:spPr>
          <a:xfrm>
            <a:off x="457200" y="6356351"/>
            <a:ext cx="2133600" cy="365126"/>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570" name="Google Shape;23570;p2591"/>
          <p:cNvSpPr txBox="1">
            <a:spLocks noGrp="1"/>
          </p:cNvSpPr>
          <p:nvPr>
            <p:ph type="ftr" idx="11"/>
          </p:nvPr>
        </p:nvSpPr>
        <p:spPr>
          <a:xfrm>
            <a:off x="3124200" y="6356351"/>
            <a:ext cx="2895600" cy="365126"/>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571" name="Google Shape;23571;p2591"/>
          <p:cNvSpPr txBox="1">
            <a:spLocks noGrp="1"/>
          </p:cNvSpPr>
          <p:nvPr>
            <p:ph type="sldNum" idx="12"/>
          </p:nvPr>
        </p:nvSpPr>
        <p:spPr>
          <a:xfrm>
            <a:off x="6553200" y="6356351"/>
            <a:ext cx="2133600" cy="36512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36.xml><?xml version="1.0" encoding="utf-8"?>
<p:sldLayout xmlns:a="http://schemas.openxmlformats.org/drawingml/2006/main" xmlns:r="http://schemas.openxmlformats.org/officeDocument/2006/relationships" xmlns:p="http://schemas.openxmlformats.org/presentationml/2006/main" matchingName="Title Slide">
  <p:cSld name="Title Slide">
    <p:spTree>
      <p:nvGrpSpPr>
        <p:cNvPr id="1" name="Shape 23572"/>
        <p:cNvGrpSpPr/>
        <p:nvPr/>
      </p:nvGrpSpPr>
      <p:grpSpPr>
        <a:xfrm>
          <a:off x="0" y="0"/>
          <a:ext cx="0" cy="0"/>
          <a:chOff x="0" y="0"/>
          <a:chExt cx="0" cy="0"/>
        </a:xfrm>
      </p:grpSpPr>
      <p:sp>
        <p:nvSpPr>
          <p:cNvPr id="23573" name="Google Shape;23573;p2592"/>
          <p:cNvSpPr txBox="1">
            <a:spLocks noGrp="1"/>
          </p:cNvSpPr>
          <p:nvPr>
            <p:ph type="ctrTitle"/>
          </p:nvPr>
        </p:nvSpPr>
        <p:spPr>
          <a:xfrm>
            <a:off x="685800" y="2130425"/>
            <a:ext cx="7772400" cy="1470026"/>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574" name="Google Shape;23574;p2592"/>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lnSpc>
                <a:spcPct val="100000"/>
              </a:lnSpc>
              <a:spcBef>
                <a:spcPts val="640"/>
              </a:spcBef>
              <a:spcAft>
                <a:spcPts val="0"/>
              </a:spcAft>
              <a:buClr>
                <a:srgbClr val="888888"/>
              </a:buClr>
              <a:buSzPts val="3200"/>
              <a:buNone/>
              <a:defRPr>
                <a:solidFill>
                  <a:srgbClr val="888888"/>
                </a:solidFill>
              </a:defRPr>
            </a:lvl1pPr>
            <a:lvl2pPr lvl="1" algn="ctr">
              <a:lnSpc>
                <a:spcPct val="100000"/>
              </a:lnSpc>
              <a:spcBef>
                <a:spcPts val="560"/>
              </a:spcBef>
              <a:spcAft>
                <a:spcPts val="0"/>
              </a:spcAft>
              <a:buClr>
                <a:srgbClr val="888888"/>
              </a:buClr>
              <a:buSzPts val="2800"/>
              <a:buNone/>
              <a:defRPr>
                <a:solidFill>
                  <a:srgbClr val="888888"/>
                </a:solidFill>
              </a:defRPr>
            </a:lvl2pPr>
            <a:lvl3pPr lvl="2" algn="ctr">
              <a:lnSpc>
                <a:spcPct val="100000"/>
              </a:lnSpc>
              <a:spcBef>
                <a:spcPts val="480"/>
              </a:spcBef>
              <a:spcAft>
                <a:spcPts val="0"/>
              </a:spcAft>
              <a:buClr>
                <a:srgbClr val="888888"/>
              </a:buClr>
              <a:buSzPts val="2400"/>
              <a:buNone/>
              <a:defRPr>
                <a:solidFill>
                  <a:srgbClr val="888888"/>
                </a:solidFill>
              </a:defRPr>
            </a:lvl3pPr>
            <a:lvl4pPr lvl="3" algn="ctr">
              <a:lnSpc>
                <a:spcPct val="100000"/>
              </a:lnSpc>
              <a:spcBef>
                <a:spcPts val="401"/>
              </a:spcBef>
              <a:spcAft>
                <a:spcPts val="0"/>
              </a:spcAft>
              <a:buClr>
                <a:srgbClr val="888888"/>
              </a:buClr>
              <a:buSzPts val="2000"/>
              <a:buNone/>
              <a:defRPr>
                <a:solidFill>
                  <a:srgbClr val="888888"/>
                </a:solidFill>
              </a:defRPr>
            </a:lvl4pPr>
            <a:lvl5pPr lvl="4" algn="ctr">
              <a:lnSpc>
                <a:spcPct val="100000"/>
              </a:lnSpc>
              <a:spcBef>
                <a:spcPts val="401"/>
              </a:spcBef>
              <a:spcAft>
                <a:spcPts val="0"/>
              </a:spcAft>
              <a:buClr>
                <a:srgbClr val="888888"/>
              </a:buClr>
              <a:buSzPts val="2000"/>
              <a:buNone/>
              <a:defRPr>
                <a:solidFill>
                  <a:srgbClr val="888888"/>
                </a:solidFill>
              </a:defRPr>
            </a:lvl5pPr>
            <a:lvl6pPr lvl="5" algn="ctr">
              <a:lnSpc>
                <a:spcPct val="100000"/>
              </a:lnSpc>
              <a:spcBef>
                <a:spcPts val="401"/>
              </a:spcBef>
              <a:spcAft>
                <a:spcPts val="0"/>
              </a:spcAft>
              <a:buClr>
                <a:srgbClr val="888888"/>
              </a:buClr>
              <a:buSzPts val="2000"/>
              <a:buNone/>
              <a:defRPr>
                <a:solidFill>
                  <a:srgbClr val="888888"/>
                </a:solidFill>
              </a:defRPr>
            </a:lvl6pPr>
            <a:lvl7pPr lvl="6" algn="ctr">
              <a:lnSpc>
                <a:spcPct val="100000"/>
              </a:lnSpc>
              <a:spcBef>
                <a:spcPts val="401"/>
              </a:spcBef>
              <a:spcAft>
                <a:spcPts val="0"/>
              </a:spcAft>
              <a:buClr>
                <a:srgbClr val="888888"/>
              </a:buClr>
              <a:buSzPts val="2000"/>
              <a:buNone/>
              <a:defRPr>
                <a:solidFill>
                  <a:srgbClr val="888888"/>
                </a:solidFill>
              </a:defRPr>
            </a:lvl7pPr>
            <a:lvl8pPr lvl="7" algn="ctr">
              <a:lnSpc>
                <a:spcPct val="100000"/>
              </a:lnSpc>
              <a:spcBef>
                <a:spcPts val="401"/>
              </a:spcBef>
              <a:spcAft>
                <a:spcPts val="0"/>
              </a:spcAft>
              <a:buClr>
                <a:srgbClr val="888888"/>
              </a:buClr>
              <a:buSzPts val="2000"/>
              <a:buNone/>
              <a:defRPr>
                <a:solidFill>
                  <a:srgbClr val="888888"/>
                </a:solidFill>
              </a:defRPr>
            </a:lvl8pPr>
            <a:lvl9pPr lvl="8" algn="ctr">
              <a:lnSpc>
                <a:spcPct val="100000"/>
              </a:lnSpc>
              <a:spcBef>
                <a:spcPts val="401"/>
              </a:spcBef>
              <a:spcAft>
                <a:spcPts val="0"/>
              </a:spcAft>
              <a:buClr>
                <a:srgbClr val="888888"/>
              </a:buClr>
              <a:buSzPts val="2000"/>
              <a:buNone/>
              <a:defRPr>
                <a:solidFill>
                  <a:srgbClr val="888888"/>
                </a:solidFill>
              </a:defRPr>
            </a:lvl9pPr>
          </a:lstStyle>
          <a:p>
            <a:endParaRPr/>
          </a:p>
        </p:txBody>
      </p:sp>
      <p:sp>
        <p:nvSpPr>
          <p:cNvPr id="23575" name="Google Shape;23575;p2592"/>
          <p:cNvSpPr txBox="1">
            <a:spLocks noGrp="1"/>
          </p:cNvSpPr>
          <p:nvPr>
            <p:ph type="dt" idx="10"/>
          </p:nvPr>
        </p:nvSpPr>
        <p:spPr>
          <a:xfrm>
            <a:off x="457200" y="6356351"/>
            <a:ext cx="2133600" cy="365126"/>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576" name="Google Shape;23576;p2592"/>
          <p:cNvSpPr txBox="1">
            <a:spLocks noGrp="1"/>
          </p:cNvSpPr>
          <p:nvPr>
            <p:ph type="ftr" idx="11"/>
          </p:nvPr>
        </p:nvSpPr>
        <p:spPr>
          <a:xfrm>
            <a:off x="3124200" y="6356351"/>
            <a:ext cx="2895600" cy="365126"/>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577" name="Google Shape;23577;p2592"/>
          <p:cNvSpPr txBox="1">
            <a:spLocks noGrp="1"/>
          </p:cNvSpPr>
          <p:nvPr>
            <p:ph type="sldNum" idx="12"/>
          </p:nvPr>
        </p:nvSpPr>
        <p:spPr>
          <a:xfrm>
            <a:off x="6553200" y="6356351"/>
            <a:ext cx="2133600" cy="36512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37.xml><?xml version="1.0" encoding="utf-8"?>
<p:sldLayout xmlns:a="http://schemas.openxmlformats.org/drawingml/2006/main" xmlns:r="http://schemas.openxmlformats.org/officeDocument/2006/relationships" xmlns:p="http://schemas.openxmlformats.org/presentationml/2006/main" matchingName="Title Slide">
  <p:cSld name="Title Slide 2">
    <p:spTree>
      <p:nvGrpSpPr>
        <p:cNvPr id="1" name="Shape 23578"/>
        <p:cNvGrpSpPr/>
        <p:nvPr/>
      </p:nvGrpSpPr>
      <p:grpSpPr>
        <a:xfrm>
          <a:off x="0" y="0"/>
          <a:ext cx="0" cy="0"/>
          <a:chOff x="0" y="0"/>
          <a:chExt cx="0" cy="0"/>
        </a:xfrm>
      </p:grpSpPr>
      <p:sp>
        <p:nvSpPr>
          <p:cNvPr id="23579" name="Google Shape;23579;p2593"/>
          <p:cNvSpPr txBox="1">
            <a:spLocks noGrp="1"/>
          </p:cNvSpPr>
          <p:nvPr>
            <p:ph type="ctrTitle"/>
          </p:nvPr>
        </p:nvSpPr>
        <p:spPr>
          <a:xfrm>
            <a:off x="685800" y="2130425"/>
            <a:ext cx="7772400" cy="1470026"/>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580" name="Google Shape;23580;p2593"/>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lnSpc>
                <a:spcPct val="100000"/>
              </a:lnSpc>
              <a:spcBef>
                <a:spcPts val="640"/>
              </a:spcBef>
              <a:spcAft>
                <a:spcPts val="0"/>
              </a:spcAft>
              <a:buClr>
                <a:srgbClr val="888888"/>
              </a:buClr>
              <a:buSzPts val="3200"/>
              <a:buNone/>
              <a:defRPr>
                <a:solidFill>
                  <a:srgbClr val="888888"/>
                </a:solidFill>
              </a:defRPr>
            </a:lvl1pPr>
            <a:lvl2pPr lvl="1" algn="ctr">
              <a:lnSpc>
                <a:spcPct val="100000"/>
              </a:lnSpc>
              <a:spcBef>
                <a:spcPts val="560"/>
              </a:spcBef>
              <a:spcAft>
                <a:spcPts val="0"/>
              </a:spcAft>
              <a:buClr>
                <a:srgbClr val="888888"/>
              </a:buClr>
              <a:buSzPts val="2800"/>
              <a:buNone/>
              <a:defRPr>
                <a:solidFill>
                  <a:srgbClr val="888888"/>
                </a:solidFill>
              </a:defRPr>
            </a:lvl2pPr>
            <a:lvl3pPr lvl="2" algn="ctr">
              <a:lnSpc>
                <a:spcPct val="100000"/>
              </a:lnSpc>
              <a:spcBef>
                <a:spcPts val="480"/>
              </a:spcBef>
              <a:spcAft>
                <a:spcPts val="0"/>
              </a:spcAft>
              <a:buClr>
                <a:srgbClr val="888888"/>
              </a:buClr>
              <a:buSzPts val="2400"/>
              <a:buNone/>
              <a:defRPr>
                <a:solidFill>
                  <a:srgbClr val="888888"/>
                </a:solidFill>
              </a:defRPr>
            </a:lvl3pPr>
            <a:lvl4pPr lvl="3" algn="ctr">
              <a:lnSpc>
                <a:spcPct val="100000"/>
              </a:lnSpc>
              <a:spcBef>
                <a:spcPts val="401"/>
              </a:spcBef>
              <a:spcAft>
                <a:spcPts val="0"/>
              </a:spcAft>
              <a:buClr>
                <a:srgbClr val="888888"/>
              </a:buClr>
              <a:buSzPts val="2000"/>
              <a:buNone/>
              <a:defRPr>
                <a:solidFill>
                  <a:srgbClr val="888888"/>
                </a:solidFill>
              </a:defRPr>
            </a:lvl4pPr>
            <a:lvl5pPr lvl="4" algn="ctr">
              <a:lnSpc>
                <a:spcPct val="100000"/>
              </a:lnSpc>
              <a:spcBef>
                <a:spcPts val="401"/>
              </a:spcBef>
              <a:spcAft>
                <a:spcPts val="0"/>
              </a:spcAft>
              <a:buClr>
                <a:srgbClr val="888888"/>
              </a:buClr>
              <a:buSzPts val="2000"/>
              <a:buNone/>
              <a:defRPr>
                <a:solidFill>
                  <a:srgbClr val="888888"/>
                </a:solidFill>
              </a:defRPr>
            </a:lvl5pPr>
            <a:lvl6pPr lvl="5" algn="ctr">
              <a:lnSpc>
                <a:spcPct val="100000"/>
              </a:lnSpc>
              <a:spcBef>
                <a:spcPts val="401"/>
              </a:spcBef>
              <a:spcAft>
                <a:spcPts val="0"/>
              </a:spcAft>
              <a:buClr>
                <a:srgbClr val="888888"/>
              </a:buClr>
              <a:buSzPts val="2000"/>
              <a:buNone/>
              <a:defRPr>
                <a:solidFill>
                  <a:srgbClr val="888888"/>
                </a:solidFill>
              </a:defRPr>
            </a:lvl6pPr>
            <a:lvl7pPr lvl="6" algn="ctr">
              <a:lnSpc>
                <a:spcPct val="100000"/>
              </a:lnSpc>
              <a:spcBef>
                <a:spcPts val="401"/>
              </a:spcBef>
              <a:spcAft>
                <a:spcPts val="0"/>
              </a:spcAft>
              <a:buClr>
                <a:srgbClr val="888888"/>
              </a:buClr>
              <a:buSzPts val="2000"/>
              <a:buNone/>
              <a:defRPr>
                <a:solidFill>
                  <a:srgbClr val="888888"/>
                </a:solidFill>
              </a:defRPr>
            </a:lvl7pPr>
            <a:lvl8pPr lvl="7" algn="ctr">
              <a:lnSpc>
                <a:spcPct val="100000"/>
              </a:lnSpc>
              <a:spcBef>
                <a:spcPts val="401"/>
              </a:spcBef>
              <a:spcAft>
                <a:spcPts val="0"/>
              </a:spcAft>
              <a:buClr>
                <a:srgbClr val="888888"/>
              </a:buClr>
              <a:buSzPts val="2000"/>
              <a:buNone/>
              <a:defRPr>
                <a:solidFill>
                  <a:srgbClr val="888888"/>
                </a:solidFill>
              </a:defRPr>
            </a:lvl8pPr>
            <a:lvl9pPr lvl="8" algn="ctr">
              <a:lnSpc>
                <a:spcPct val="100000"/>
              </a:lnSpc>
              <a:spcBef>
                <a:spcPts val="401"/>
              </a:spcBef>
              <a:spcAft>
                <a:spcPts val="0"/>
              </a:spcAft>
              <a:buClr>
                <a:srgbClr val="888888"/>
              </a:buClr>
              <a:buSzPts val="2000"/>
              <a:buNone/>
              <a:defRPr>
                <a:solidFill>
                  <a:srgbClr val="888888"/>
                </a:solidFill>
              </a:defRPr>
            </a:lvl9pPr>
          </a:lstStyle>
          <a:p>
            <a:endParaRPr/>
          </a:p>
        </p:txBody>
      </p:sp>
      <p:sp>
        <p:nvSpPr>
          <p:cNvPr id="23581" name="Google Shape;23581;p2593"/>
          <p:cNvSpPr txBox="1">
            <a:spLocks noGrp="1"/>
          </p:cNvSpPr>
          <p:nvPr>
            <p:ph type="dt" idx="10"/>
          </p:nvPr>
        </p:nvSpPr>
        <p:spPr>
          <a:xfrm>
            <a:off x="457200" y="6356351"/>
            <a:ext cx="2133600" cy="365126"/>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582" name="Google Shape;23582;p2593"/>
          <p:cNvSpPr txBox="1">
            <a:spLocks noGrp="1"/>
          </p:cNvSpPr>
          <p:nvPr>
            <p:ph type="ftr" idx="11"/>
          </p:nvPr>
        </p:nvSpPr>
        <p:spPr>
          <a:xfrm>
            <a:off x="3124200" y="6356351"/>
            <a:ext cx="2895600" cy="365126"/>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583" name="Google Shape;23583;p2593"/>
          <p:cNvSpPr txBox="1">
            <a:spLocks noGrp="1"/>
          </p:cNvSpPr>
          <p:nvPr>
            <p:ph type="sldNum" idx="12"/>
          </p:nvPr>
        </p:nvSpPr>
        <p:spPr>
          <a:xfrm>
            <a:off x="6553200" y="6356351"/>
            <a:ext cx="2133600" cy="36512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38.xml><?xml version="1.0" encoding="utf-8"?>
<p:sldLayout xmlns:a="http://schemas.openxmlformats.org/drawingml/2006/main" xmlns:r="http://schemas.openxmlformats.org/officeDocument/2006/relationships" xmlns:p="http://schemas.openxmlformats.org/presentationml/2006/main" matchingName="Title Slide">
  <p:cSld name="Title Slide 3">
    <p:spTree>
      <p:nvGrpSpPr>
        <p:cNvPr id="1" name="Shape 23584"/>
        <p:cNvGrpSpPr/>
        <p:nvPr/>
      </p:nvGrpSpPr>
      <p:grpSpPr>
        <a:xfrm>
          <a:off x="0" y="0"/>
          <a:ext cx="0" cy="0"/>
          <a:chOff x="0" y="0"/>
          <a:chExt cx="0" cy="0"/>
        </a:xfrm>
      </p:grpSpPr>
      <p:sp>
        <p:nvSpPr>
          <p:cNvPr id="23585" name="Google Shape;23585;p2594"/>
          <p:cNvSpPr txBox="1">
            <a:spLocks noGrp="1"/>
          </p:cNvSpPr>
          <p:nvPr>
            <p:ph type="ctrTitle"/>
          </p:nvPr>
        </p:nvSpPr>
        <p:spPr>
          <a:xfrm>
            <a:off x="685800" y="2130425"/>
            <a:ext cx="7772400" cy="1470026"/>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586" name="Google Shape;23586;p2594"/>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lnSpc>
                <a:spcPct val="100000"/>
              </a:lnSpc>
              <a:spcBef>
                <a:spcPts val="640"/>
              </a:spcBef>
              <a:spcAft>
                <a:spcPts val="0"/>
              </a:spcAft>
              <a:buClr>
                <a:srgbClr val="888888"/>
              </a:buClr>
              <a:buSzPts val="3200"/>
              <a:buNone/>
              <a:defRPr>
                <a:solidFill>
                  <a:srgbClr val="888888"/>
                </a:solidFill>
              </a:defRPr>
            </a:lvl1pPr>
            <a:lvl2pPr lvl="1" algn="ctr">
              <a:lnSpc>
                <a:spcPct val="100000"/>
              </a:lnSpc>
              <a:spcBef>
                <a:spcPts val="560"/>
              </a:spcBef>
              <a:spcAft>
                <a:spcPts val="0"/>
              </a:spcAft>
              <a:buClr>
                <a:srgbClr val="888888"/>
              </a:buClr>
              <a:buSzPts val="2800"/>
              <a:buNone/>
              <a:defRPr>
                <a:solidFill>
                  <a:srgbClr val="888888"/>
                </a:solidFill>
              </a:defRPr>
            </a:lvl2pPr>
            <a:lvl3pPr lvl="2" algn="ctr">
              <a:lnSpc>
                <a:spcPct val="100000"/>
              </a:lnSpc>
              <a:spcBef>
                <a:spcPts val="480"/>
              </a:spcBef>
              <a:spcAft>
                <a:spcPts val="0"/>
              </a:spcAft>
              <a:buClr>
                <a:srgbClr val="888888"/>
              </a:buClr>
              <a:buSzPts val="2400"/>
              <a:buNone/>
              <a:defRPr>
                <a:solidFill>
                  <a:srgbClr val="888888"/>
                </a:solidFill>
              </a:defRPr>
            </a:lvl3pPr>
            <a:lvl4pPr lvl="3" algn="ctr">
              <a:lnSpc>
                <a:spcPct val="100000"/>
              </a:lnSpc>
              <a:spcBef>
                <a:spcPts val="401"/>
              </a:spcBef>
              <a:spcAft>
                <a:spcPts val="0"/>
              </a:spcAft>
              <a:buClr>
                <a:srgbClr val="888888"/>
              </a:buClr>
              <a:buSzPts val="2000"/>
              <a:buNone/>
              <a:defRPr>
                <a:solidFill>
                  <a:srgbClr val="888888"/>
                </a:solidFill>
              </a:defRPr>
            </a:lvl4pPr>
            <a:lvl5pPr lvl="4" algn="ctr">
              <a:lnSpc>
                <a:spcPct val="100000"/>
              </a:lnSpc>
              <a:spcBef>
                <a:spcPts val="401"/>
              </a:spcBef>
              <a:spcAft>
                <a:spcPts val="0"/>
              </a:spcAft>
              <a:buClr>
                <a:srgbClr val="888888"/>
              </a:buClr>
              <a:buSzPts val="2000"/>
              <a:buNone/>
              <a:defRPr>
                <a:solidFill>
                  <a:srgbClr val="888888"/>
                </a:solidFill>
              </a:defRPr>
            </a:lvl5pPr>
            <a:lvl6pPr lvl="5" algn="ctr">
              <a:lnSpc>
                <a:spcPct val="100000"/>
              </a:lnSpc>
              <a:spcBef>
                <a:spcPts val="401"/>
              </a:spcBef>
              <a:spcAft>
                <a:spcPts val="0"/>
              </a:spcAft>
              <a:buClr>
                <a:srgbClr val="888888"/>
              </a:buClr>
              <a:buSzPts val="2000"/>
              <a:buNone/>
              <a:defRPr>
                <a:solidFill>
                  <a:srgbClr val="888888"/>
                </a:solidFill>
              </a:defRPr>
            </a:lvl6pPr>
            <a:lvl7pPr lvl="6" algn="ctr">
              <a:lnSpc>
                <a:spcPct val="100000"/>
              </a:lnSpc>
              <a:spcBef>
                <a:spcPts val="401"/>
              </a:spcBef>
              <a:spcAft>
                <a:spcPts val="0"/>
              </a:spcAft>
              <a:buClr>
                <a:srgbClr val="888888"/>
              </a:buClr>
              <a:buSzPts val="2000"/>
              <a:buNone/>
              <a:defRPr>
                <a:solidFill>
                  <a:srgbClr val="888888"/>
                </a:solidFill>
              </a:defRPr>
            </a:lvl7pPr>
            <a:lvl8pPr lvl="7" algn="ctr">
              <a:lnSpc>
                <a:spcPct val="100000"/>
              </a:lnSpc>
              <a:spcBef>
                <a:spcPts val="401"/>
              </a:spcBef>
              <a:spcAft>
                <a:spcPts val="0"/>
              </a:spcAft>
              <a:buClr>
                <a:srgbClr val="888888"/>
              </a:buClr>
              <a:buSzPts val="2000"/>
              <a:buNone/>
              <a:defRPr>
                <a:solidFill>
                  <a:srgbClr val="888888"/>
                </a:solidFill>
              </a:defRPr>
            </a:lvl8pPr>
            <a:lvl9pPr lvl="8" algn="ctr">
              <a:lnSpc>
                <a:spcPct val="100000"/>
              </a:lnSpc>
              <a:spcBef>
                <a:spcPts val="401"/>
              </a:spcBef>
              <a:spcAft>
                <a:spcPts val="0"/>
              </a:spcAft>
              <a:buClr>
                <a:srgbClr val="888888"/>
              </a:buClr>
              <a:buSzPts val="2000"/>
              <a:buNone/>
              <a:defRPr>
                <a:solidFill>
                  <a:srgbClr val="888888"/>
                </a:solidFill>
              </a:defRPr>
            </a:lvl9pPr>
          </a:lstStyle>
          <a:p>
            <a:endParaRPr/>
          </a:p>
        </p:txBody>
      </p:sp>
      <p:sp>
        <p:nvSpPr>
          <p:cNvPr id="23587" name="Google Shape;23587;p2594"/>
          <p:cNvSpPr txBox="1">
            <a:spLocks noGrp="1"/>
          </p:cNvSpPr>
          <p:nvPr>
            <p:ph type="dt" idx="10"/>
          </p:nvPr>
        </p:nvSpPr>
        <p:spPr>
          <a:xfrm>
            <a:off x="457200" y="6356351"/>
            <a:ext cx="2133600" cy="365126"/>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588" name="Google Shape;23588;p2594"/>
          <p:cNvSpPr txBox="1">
            <a:spLocks noGrp="1"/>
          </p:cNvSpPr>
          <p:nvPr>
            <p:ph type="ftr" idx="11"/>
          </p:nvPr>
        </p:nvSpPr>
        <p:spPr>
          <a:xfrm>
            <a:off x="3124200" y="6356351"/>
            <a:ext cx="2895600" cy="365126"/>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589" name="Google Shape;23589;p2594"/>
          <p:cNvSpPr txBox="1">
            <a:spLocks noGrp="1"/>
          </p:cNvSpPr>
          <p:nvPr>
            <p:ph type="sldNum" idx="12"/>
          </p:nvPr>
        </p:nvSpPr>
        <p:spPr>
          <a:xfrm>
            <a:off x="6553200" y="6356351"/>
            <a:ext cx="2133600" cy="36512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39.xml><?xml version="1.0" encoding="utf-8"?>
<p:sldLayout xmlns:a="http://schemas.openxmlformats.org/drawingml/2006/main" xmlns:r="http://schemas.openxmlformats.org/officeDocument/2006/relationships" xmlns:p="http://schemas.openxmlformats.org/presentationml/2006/main" matchingName="Title Slide">
  <p:cSld name="Title Slide 4">
    <p:spTree>
      <p:nvGrpSpPr>
        <p:cNvPr id="1" name="Shape 23590"/>
        <p:cNvGrpSpPr/>
        <p:nvPr/>
      </p:nvGrpSpPr>
      <p:grpSpPr>
        <a:xfrm>
          <a:off x="0" y="0"/>
          <a:ext cx="0" cy="0"/>
          <a:chOff x="0" y="0"/>
          <a:chExt cx="0" cy="0"/>
        </a:xfrm>
      </p:grpSpPr>
      <p:sp>
        <p:nvSpPr>
          <p:cNvPr id="23591" name="Google Shape;23591;p2595"/>
          <p:cNvSpPr txBox="1">
            <a:spLocks noGrp="1"/>
          </p:cNvSpPr>
          <p:nvPr>
            <p:ph type="ctrTitle"/>
          </p:nvPr>
        </p:nvSpPr>
        <p:spPr>
          <a:xfrm>
            <a:off x="685800" y="2130425"/>
            <a:ext cx="7772400" cy="1470026"/>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592" name="Google Shape;23592;p2595"/>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lnSpc>
                <a:spcPct val="100000"/>
              </a:lnSpc>
              <a:spcBef>
                <a:spcPts val="640"/>
              </a:spcBef>
              <a:spcAft>
                <a:spcPts val="0"/>
              </a:spcAft>
              <a:buClr>
                <a:srgbClr val="888888"/>
              </a:buClr>
              <a:buSzPts val="3200"/>
              <a:buNone/>
              <a:defRPr>
                <a:solidFill>
                  <a:srgbClr val="888888"/>
                </a:solidFill>
              </a:defRPr>
            </a:lvl1pPr>
            <a:lvl2pPr lvl="1" algn="ctr">
              <a:lnSpc>
                <a:spcPct val="100000"/>
              </a:lnSpc>
              <a:spcBef>
                <a:spcPts val="560"/>
              </a:spcBef>
              <a:spcAft>
                <a:spcPts val="0"/>
              </a:spcAft>
              <a:buClr>
                <a:srgbClr val="888888"/>
              </a:buClr>
              <a:buSzPts val="2800"/>
              <a:buNone/>
              <a:defRPr>
                <a:solidFill>
                  <a:srgbClr val="888888"/>
                </a:solidFill>
              </a:defRPr>
            </a:lvl2pPr>
            <a:lvl3pPr lvl="2" algn="ctr">
              <a:lnSpc>
                <a:spcPct val="100000"/>
              </a:lnSpc>
              <a:spcBef>
                <a:spcPts val="480"/>
              </a:spcBef>
              <a:spcAft>
                <a:spcPts val="0"/>
              </a:spcAft>
              <a:buClr>
                <a:srgbClr val="888888"/>
              </a:buClr>
              <a:buSzPts val="2400"/>
              <a:buNone/>
              <a:defRPr>
                <a:solidFill>
                  <a:srgbClr val="888888"/>
                </a:solidFill>
              </a:defRPr>
            </a:lvl3pPr>
            <a:lvl4pPr lvl="3" algn="ctr">
              <a:lnSpc>
                <a:spcPct val="100000"/>
              </a:lnSpc>
              <a:spcBef>
                <a:spcPts val="401"/>
              </a:spcBef>
              <a:spcAft>
                <a:spcPts val="0"/>
              </a:spcAft>
              <a:buClr>
                <a:srgbClr val="888888"/>
              </a:buClr>
              <a:buSzPts val="2000"/>
              <a:buNone/>
              <a:defRPr>
                <a:solidFill>
                  <a:srgbClr val="888888"/>
                </a:solidFill>
              </a:defRPr>
            </a:lvl4pPr>
            <a:lvl5pPr lvl="4" algn="ctr">
              <a:lnSpc>
                <a:spcPct val="100000"/>
              </a:lnSpc>
              <a:spcBef>
                <a:spcPts val="401"/>
              </a:spcBef>
              <a:spcAft>
                <a:spcPts val="0"/>
              </a:spcAft>
              <a:buClr>
                <a:srgbClr val="888888"/>
              </a:buClr>
              <a:buSzPts val="2000"/>
              <a:buNone/>
              <a:defRPr>
                <a:solidFill>
                  <a:srgbClr val="888888"/>
                </a:solidFill>
              </a:defRPr>
            </a:lvl5pPr>
            <a:lvl6pPr lvl="5" algn="ctr">
              <a:lnSpc>
                <a:spcPct val="100000"/>
              </a:lnSpc>
              <a:spcBef>
                <a:spcPts val="401"/>
              </a:spcBef>
              <a:spcAft>
                <a:spcPts val="0"/>
              </a:spcAft>
              <a:buClr>
                <a:srgbClr val="888888"/>
              </a:buClr>
              <a:buSzPts val="2000"/>
              <a:buNone/>
              <a:defRPr>
                <a:solidFill>
                  <a:srgbClr val="888888"/>
                </a:solidFill>
              </a:defRPr>
            </a:lvl6pPr>
            <a:lvl7pPr lvl="6" algn="ctr">
              <a:lnSpc>
                <a:spcPct val="100000"/>
              </a:lnSpc>
              <a:spcBef>
                <a:spcPts val="401"/>
              </a:spcBef>
              <a:spcAft>
                <a:spcPts val="0"/>
              </a:spcAft>
              <a:buClr>
                <a:srgbClr val="888888"/>
              </a:buClr>
              <a:buSzPts val="2000"/>
              <a:buNone/>
              <a:defRPr>
                <a:solidFill>
                  <a:srgbClr val="888888"/>
                </a:solidFill>
              </a:defRPr>
            </a:lvl7pPr>
            <a:lvl8pPr lvl="7" algn="ctr">
              <a:lnSpc>
                <a:spcPct val="100000"/>
              </a:lnSpc>
              <a:spcBef>
                <a:spcPts val="401"/>
              </a:spcBef>
              <a:spcAft>
                <a:spcPts val="0"/>
              </a:spcAft>
              <a:buClr>
                <a:srgbClr val="888888"/>
              </a:buClr>
              <a:buSzPts val="2000"/>
              <a:buNone/>
              <a:defRPr>
                <a:solidFill>
                  <a:srgbClr val="888888"/>
                </a:solidFill>
              </a:defRPr>
            </a:lvl8pPr>
            <a:lvl9pPr lvl="8" algn="ctr">
              <a:lnSpc>
                <a:spcPct val="100000"/>
              </a:lnSpc>
              <a:spcBef>
                <a:spcPts val="401"/>
              </a:spcBef>
              <a:spcAft>
                <a:spcPts val="0"/>
              </a:spcAft>
              <a:buClr>
                <a:srgbClr val="888888"/>
              </a:buClr>
              <a:buSzPts val="2000"/>
              <a:buNone/>
              <a:defRPr>
                <a:solidFill>
                  <a:srgbClr val="888888"/>
                </a:solidFill>
              </a:defRPr>
            </a:lvl9pPr>
          </a:lstStyle>
          <a:p>
            <a:endParaRPr/>
          </a:p>
        </p:txBody>
      </p:sp>
      <p:sp>
        <p:nvSpPr>
          <p:cNvPr id="23593" name="Google Shape;23593;p2595"/>
          <p:cNvSpPr txBox="1">
            <a:spLocks noGrp="1"/>
          </p:cNvSpPr>
          <p:nvPr>
            <p:ph type="dt" idx="10"/>
          </p:nvPr>
        </p:nvSpPr>
        <p:spPr>
          <a:xfrm>
            <a:off x="457200" y="6356351"/>
            <a:ext cx="2133600" cy="365126"/>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594" name="Google Shape;23594;p2595"/>
          <p:cNvSpPr txBox="1">
            <a:spLocks noGrp="1"/>
          </p:cNvSpPr>
          <p:nvPr>
            <p:ph type="ftr" idx="11"/>
          </p:nvPr>
        </p:nvSpPr>
        <p:spPr>
          <a:xfrm>
            <a:off x="3124200" y="6356351"/>
            <a:ext cx="2895600" cy="365126"/>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595" name="Google Shape;23595;p2595"/>
          <p:cNvSpPr txBox="1">
            <a:spLocks noGrp="1"/>
          </p:cNvSpPr>
          <p:nvPr>
            <p:ph type="sldNum" idx="12"/>
          </p:nvPr>
        </p:nvSpPr>
        <p:spPr>
          <a:xfrm>
            <a:off x="6553200" y="6356351"/>
            <a:ext cx="2133600" cy="36512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40.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3596"/>
        <p:cNvGrpSpPr/>
        <p:nvPr/>
      </p:nvGrpSpPr>
      <p:grpSpPr>
        <a:xfrm>
          <a:off x="0" y="0"/>
          <a:ext cx="0" cy="0"/>
          <a:chOff x="0" y="0"/>
          <a:chExt cx="0" cy="0"/>
        </a:xfrm>
      </p:grpSpPr>
      <p:sp>
        <p:nvSpPr>
          <p:cNvPr id="23597" name="Google Shape;23597;p259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598" name="Google Shape;23598;p2596"/>
          <p:cNvSpPr txBox="1">
            <a:spLocks noGrp="1"/>
          </p:cNvSpPr>
          <p:nvPr>
            <p:ph type="body" idx="1"/>
          </p:nvPr>
        </p:nvSpPr>
        <p:spPr>
          <a:xfrm>
            <a:off x="457200" y="1600202"/>
            <a:ext cx="8229600" cy="4525964"/>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23599" name="Google Shape;23599;p2596"/>
          <p:cNvSpPr txBox="1">
            <a:spLocks noGrp="1"/>
          </p:cNvSpPr>
          <p:nvPr>
            <p:ph type="dt" idx="10"/>
          </p:nvPr>
        </p:nvSpPr>
        <p:spPr>
          <a:xfrm>
            <a:off x="457200" y="6356353"/>
            <a:ext cx="2133600" cy="365126"/>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600" name="Google Shape;23600;p2596"/>
          <p:cNvSpPr txBox="1">
            <a:spLocks noGrp="1"/>
          </p:cNvSpPr>
          <p:nvPr>
            <p:ph type="ftr" idx="11"/>
          </p:nvPr>
        </p:nvSpPr>
        <p:spPr>
          <a:xfrm>
            <a:off x="3124200" y="6356353"/>
            <a:ext cx="2895600" cy="365126"/>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601" name="Google Shape;23601;p2596"/>
          <p:cNvSpPr txBox="1">
            <a:spLocks noGrp="1"/>
          </p:cNvSpPr>
          <p:nvPr>
            <p:ph type="sldNum" idx="12"/>
          </p:nvPr>
        </p:nvSpPr>
        <p:spPr>
          <a:xfrm>
            <a:off x="6553200" y="6356353"/>
            <a:ext cx="2133600" cy="36512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41.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3602"/>
        <p:cNvGrpSpPr/>
        <p:nvPr/>
      </p:nvGrpSpPr>
      <p:grpSpPr>
        <a:xfrm>
          <a:off x="0" y="0"/>
          <a:ext cx="0" cy="0"/>
          <a:chOff x="0" y="0"/>
          <a:chExt cx="0" cy="0"/>
        </a:xfrm>
      </p:grpSpPr>
      <p:sp>
        <p:nvSpPr>
          <p:cNvPr id="23603" name="Google Shape;23603;p2597"/>
          <p:cNvSpPr txBox="1">
            <a:spLocks noGrp="1"/>
          </p:cNvSpPr>
          <p:nvPr>
            <p:ph type="title"/>
          </p:nvPr>
        </p:nvSpPr>
        <p:spPr>
          <a:xfrm>
            <a:off x="722313" y="4406901"/>
            <a:ext cx="7772400" cy="1362075"/>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dk1"/>
              </a:buClr>
              <a:buSzPts val="4001"/>
              <a:buFont typeface="Calibri"/>
              <a:buNone/>
              <a:defRPr sz="4001" b="1"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604" name="Google Shape;23604;p2597"/>
          <p:cNvSpPr txBox="1">
            <a:spLocks noGrp="1"/>
          </p:cNvSpPr>
          <p:nvPr>
            <p:ph type="body" idx="1"/>
          </p:nvPr>
        </p:nvSpPr>
        <p:spPr>
          <a:xfrm>
            <a:off x="722313" y="2906721"/>
            <a:ext cx="7772400" cy="1500188"/>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01"/>
              </a:spcBef>
              <a:spcAft>
                <a:spcPts val="0"/>
              </a:spcAft>
              <a:buClr>
                <a:srgbClr val="888888"/>
              </a:buClr>
              <a:buSzPts val="2000"/>
              <a:buNone/>
              <a:defRPr sz="2000">
                <a:solidFill>
                  <a:srgbClr val="888888"/>
                </a:solidFill>
              </a:defRPr>
            </a:lvl1pPr>
            <a:lvl2pPr marL="914400" lvl="1" indent="-228600" algn="l">
              <a:lnSpc>
                <a:spcPct val="100000"/>
              </a:lnSpc>
              <a:spcBef>
                <a:spcPts val="360"/>
              </a:spcBef>
              <a:spcAft>
                <a:spcPts val="0"/>
              </a:spcAft>
              <a:buClr>
                <a:srgbClr val="888888"/>
              </a:buClr>
              <a:buSzPts val="1800"/>
              <a:buNone/>
              <a:defRPr sz="1800">
                <a:solidFill>
                  <a:srgbClr val="888888"/>
                </a:solidFill>
              </a:defRPr>
            </a:lvl2pPr>
            <a:lvl3pPr marL="1371600" lvl="2" indent="-228600" algn="l">
              <a:lnSpc>
                <a:spcPct val="100000"/>
              </a:lnSpc>
              <a:spcBef>
                <a:spcPts val="320"/>
              </a:spcBef>
              <a:spcAft>
                <a:spcPts val="0"/>
              </a:spcAft>
              <a:buClr>
                <a:srgbClr val="888888"/>
              </a:buClr>
              <a:buSzPts val="1601"/>
              <a:buNone/>
              <a:defRPr sz="1601">
                <a:solidFill>
                  <a:srgbClr val="888888"/>
                </a:solidFill>
              </a:defRPr>
            </a:lvl3pPr>
            <a:lvl4pPr marL="1828800" lvl="3" indent="-228600" algn="l">
              <a:lnSpc>
                <a:spcPct val="100000"/>
              </a:lnSpc>
              <a:spcBef>
                <a:spcPts val="281"/>
              </a:spcBef>
              <a:spcAft>
                <a:spcPts val="0"/>
              </a:spcAft>
              <a:buClr>
                <a:srgbClr val="888888"/>
              </a:buClr>
              <a:buSzPts val="1400"/>
              <a:buNone/>
              <a:defRPr sz="1400">
                <a:solidFill>
                  <a:srgbClr val="888888"/>
                </a:solidFill>
              </a:defRPr>
            </a:lvl4pPr>
            <a:lvl5pPr marL="2286000" lvl="4" indent="-228600" algn="l">
              <a:lnSpc>
                <a:spcPct val="100000"/>
              </a:lnSpc>
              <a:spcBef>
                <a:spcPts val="281"/>
              </a:spcBef>
              <a:spcAft>
                <a:spcPts val="0"/>
              </a:spcAft>
              <a:buClr>
                <a:srgbClr val="888888"/>
              </a:buClr>
              <a:buSzPts val="1400"/>
              <a:buNone/>
              <a:defRPr sz="1400">
                <a:solidFill>
                  <a:srgbClr val="888888"/>
                </a:solidFill>
              </a:defRPr>
            </a:lvl5pPr>
            <a:lvl6pPr marL="2743200" lvl="5" indent="-228600" algn="l">
              <a:lnSpc>
                <a:spcPct val="100000"/>
              </a:lnSpc>
              <a:spcBef>
                <a:spcPts val="281"/>
              </a:spcBef>
              <a:spcAft>
                <a:spcPts val="0"/>
              </a:spcAft>
              <a:buClr>
                <a:srgbClr val="888888"/>
              </a:buClr>
              <a:buSzPts val="1400"/>
              <a:buNone/>
              <a:defRPr sz="1400">
                <a:solidFill>
                  <a:srgbClr val="888888"/>
                </a:solidFill>
              </a:defRPr>
            </a:lvl6pPr>
            <a:lvl7pPr marL="3200400" lvl="6" indent="-228600" algn="l">
              <a:lnSpc>
                <a:spcPct val="100000"/>
              </a:lnSpc>
              <a:spcBef>
                <a:spcPts val="281"/>
              </a:spcBef>
              <a:spcAft>
                <a:spcPts val="0"/>
              </a:spcAft>
              <a:buClr>
                <a:srgbClr val="888888"/>
              </a:buClr>
              <a:buSzPts val="1400"/>
              <a:buNone/>
              <a:defRPr sz="1400">
                <a:solidFill>
                  <a:srgbClr val="888888"/>
                </a:solidFill>
              </a:defRPr>
            </a:lvl7pPr>
            <a:lvl8pPr marL="3657600" lvl="7" indent="-228600" algn="l">
              <a:lnSpc>
                <a:spcPct val="100000"/>
              </a:lnSpc>
              <a:spcBef>
                <a:spcPts val="281"/>
              </a:spcBef>
              <a:spcAft>
                <a:spcPts val="0"/>
              </a:spcAft>
              <a:buClr>
                <a:srgbClr val="888888"/>
              </a:buClr>
              <a:buSzPts val="1400"/>
              <a:buNone/>
              <a:defRPr sz="1400">
                <a:solidFill>
                  <a:srgbClr val="888888"/>
                </a:solidFill>
              </a:defRPr>
            </a:lvl8pPr>
            <a:lvl9pPr marL="4114800" lvl="8" indent="-228600" algn="l">
              <a:lnSpc>
                <a:spcPct val="100000"/>
              </a:lnSpc>
              <a:spcBef>
                <a:spcPts val="281"/>
              </a:spcBef>
              <a:spcAft>
                <a:spcPts val="0"/>
              </a:spcAft>
              <a:buClr>
                <a:srgbClr val="888888"/>
              </a:buClr>
              <a:buSzPts val="1400"/>
              <a:buNone/>
              <a:defRPr sz="1400">
                <a:solidFill>
                  <a:srgbClr val="888888"/>
                </a:solidFill>
              </a:defRPr>
            </a:lvl9pPr>
          </a:lstStyle>
          <a:p>
            <a:endParaRPr/>
          </a:p>
        </p:txBody>
      </p:sp>
      <p:sp>
        <p:nvSpPr>
          <p:cNvPr id="23605" name="Google Shape;23605;p2597"/>
          <p:cNvSpPr txBox="1">
            <a:spLocks noGrp="1"/>
          </p:cNvSpPr>
          <p:nvPr>
            <p:ph type="dt" idx="10"/>
          </p:nvPr>
        </p:nvSpPr>
        <p:spPr>
          <a:xfrm>
            <a:off x="457200" y="6356353"/>
            <a:ext cx="2133600" cy="365126"/>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606" name="Google Shape;23606;p2597"/>
          <p:cNvSpPr txBox="1">
            <a:spLocks noGrp="1"/>
          </p:cNvSpPr>
          <p:nvPr>
            <p:ph type="ftr" idx="11"/>
          </p:nvPr>
        </p:nvSpPr>
        <p:spPr>
          <a:xfrm>
            <a:off x="3124200" y="6356353"/>
            <a:ext cx="2895600" cy="365126"/>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607" name="Google Shape;23607;p2597"/>
          <p:cNvSpPr txBox="1">
            <a:spLocks noGrp="1"/>
          </p:cNvSpPr>
          <p:nvPr>
            <p:ph type="sldNum" idx="12"/>
          </p:nvPr>
        </p:nvSpPr>
        <p:spPr>
          <a:xfrm>
            <a:off x="6553200" y="6356353"/>
            <a:ext cx="2133600" cy="36512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42.xml><?xml version="1.0" encoding="utf-8"?>
<p:sldLayout xmlns:a="http://schemas.openxmlformats.org/drawingml/2006/main" xmlns:r="http://schemas.openxmlformats.org/officeDocument/2006/relationships" xmlns:p="http://schemas.openxmlformats.org/presentationml/2006/main" matchingName="Section Header">
  <p:cSld name="Section Header">
    <p:spTree>
      <p:nvGrpSpPr>
        <p:cNvPr id="1" name="Shape 23608"/>
        <p:cNvGrpSpPr/>
        <p:nvPr/>
      </p:nvGrpSpPr>
      <p:grpSpPr>
        <a:xfrm>
          <a:off x="0" y="0"/>
          <a:ext cx="0" cy="0"/>
          <a:chOff x="0" y="0"/>
          <a:chExt cx="0" cy="0"/>
        </a:xfrm>
      </p:grpSpPr>
      <p:sp>
        <p:nvSpPr>
          <p:cNvPr id="23609" name="Google Shape;23609;p2598"/>
          <p:cNvSpPr txBox="1">
            <a:spLocks noGrp="1"/>
          </p:cNvSpPr>
          <p:nvPr>
            <p:ph type="title"/>
          </p:nvPr>
        </p:nvSpPr>
        <p:spPr>
          <a:xfrm>
            <a:off x="722313" y="4406901"/>
            <a:ext cx="7772400" cy="1362075"/>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dk1"/>
              </a:buClr>
              <a:buSzPts val="4001"/>
              <a:buFont typeface="Calibri"/>
              <a:buNone/>
              <a:defRPr sz="4001" b="1"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610" name="Google Shape;23610;p2598"/>
          <p:cNvSpPr txBox="1">
            <a:spLocks noGrp="1"/>
          </p:cNvSpPr>
          <p:nvPr>
            <p:ph type="body" idx="1"/>
          </p:nvPr>
        </p:nvSpPr>
        <p:spPr>
          <a:xfrm>
            <a:off x="722313" y="2906720"/>
            <a:ext cx="7772400" cy="1500188"/>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01"/>
              </a:spcBef>
              <a:spcAft>
                <a:spcPts val="0"/>
              </a:spcAft>
              <a:buClr>
                <a:srgbClr val="888888"/>
              </a:buClr>
              <a:buSzPts val="2000"/>
              <a:buNone/>
              <a:defRPr sz="2000">
                <a:solidFill>
                  <a:srgbClr val="888888"/>
                </a:solidFill>
              </a:defRPr>
            </a:lvl1pPr>
            <a:lvl2pPr marL="914400" lvl="1" indent="-228600" algn="l">
              <a:lnSpc>
                <a:spcPct val="100000"/>
              </a:lnSpc>
              <a:spcBef>
                <a:spcPts val="360"/>
              </a:spcBef>
              <a:spcAft>
                <a:spcPts val="0"/>
              </a:spcAft>
              <a:buClr>
                <a:srgbClr val="888888"/>
              </a:buClr>
              <a:buSzPts val="1800"/>
              <a:buNone/>
              <a:defRPr sz="1800">
                <a:solidFill>
                  <a:srgbClr val="888888"/>
                </a:solidFill>
              </a:defRPr>
            </a:lvl2pPr>
            <a:lvl3pPr marL="1371600" lvl="2" indent="-228600" algn="l">
              <a:lnSpc>
                <a:spcPct val="100000"/>
              </a:lnSpc>
              <a:spcBef>
                <a:spcPts val="320"/>
              </a:spcBef>
              <a:spcAft>
                <a:spcPts val="0"/>
              </a:spcAft>
              <a:buClr>
                <a:srgbClr val="888888"/>
              </a:buClr>
              <a:buSzPts val="1601"/>
              <a:buNone/>
              <a:defRPr sz="1601">
                <a:solidFill>
                  <a:srgbClr val="888888"/>
                </a:solidFill>
              </a:defRPr>
            </a:lvl3pPr>
            <a:lvl4pPr marL="1828800" lvl="3" indent="-228600" algn="l">
              <a:lnSpc>
                <a:spcPct val="100000"/>
              </a:lnSpc>
              <a:spcBef>
                <a:spcPts val="281"/>
              </a:spcBef>
              <a:spcAft>
                <a:spcPts val="0"/>
              </a:spcAft>
              <a:buClr>
                <a:srgbClr val="888888"/>
              </a:buClr>
              <a:buSzPts val="1400"/>
              <a:buNone/>
              <a:defRPr sz="1400">
                <a:solidFill>
                  <a:srgbClr val="888888"/>
                </a:solidFill>
              </a:defRPr>
            </a:lvl4pPr>
            <a:lvl5pPr marL="2286000" lvl="4" indent="-228600" algn="l">
              <a:lnSpc>
                <a:spcPct val="100000"/>
              </a:lnSpc>
              <a:spcBef>
                <a:spcPts val="281"/>
              </a:spcBef>
              <a:spcAft>
                <a:spcPts val="0"/>
              </a:spcAft>
              <a:buClr>
                <a:srgbClr val="888888"/>
              </a:buClr>
              <a:buSzPts val="1400"/>
              <a:buNone/>
              <a:defRPr sz="1400">
                <a:solidFill>
                  <a:srgbClr val="888888"/>
                </a:solidFill>
              </a:defRPr>
            </a:lvl5pPr>
            <a:lvl6pPr marL="2743200" lvl="5" indent="-228600" algn="l">
              <a:lnSpc>
                <a:spcPct val="100000"/>
              </a:lnSpc>
              <a:spcBef>
                <a:spcPts val="281"/>
              </a:spcBef>
              <a:spcAft>
                <a:spcPts val="0"/>
              </a:spcAft>
              <a:buClr>
                <a:srgbClr val="888888"/>
              </a:buClr>
              <a:buSzPts val="1400"/>
              <a:buNone/>
              <a:defRPr sz="1400">
                <a:solidFill>
                  <a:srgbClr val="888888"/>
                </a:solidFill>
              </a:defRPr>
            </a:lvl6pPr>
            <a:lvl7pPr marL="3200400" lvl="6" indent="-228600" algn="l">
              <a:lnSpc>
                <a:spcPct val="100000"/>
              </a:lnSpc>
              <a:spcBef>
                <a:spcPts val="281"/>
              </a:spcBef>
              <a:spcAft>
                <a:spcPts val="0"/>
              </a:spcAft>
              <a:buClr>
                <a:srgbClr val="888888"/>
              </a:buClr>
              <a:buSzPts val="1400"/>
              <a:buNone/>
              <a:defRPr sz="1400">
                <a:solidFill>
                  <a:srgbClr val="888888"/>
                </a:solidFill>
              </a:defRPr>
            </a:lvl7pPr>
            <a:lvl8pPr marL="3657600" lvl="7" indent="-228600" algn="l">
              <a:lnSpc>
                <a:spcPct val="100000"/>
              </a:lnSpc>
              <a:spcBef>
                <a:spcPts val="281"/>
              </a:spcBef>
              <a:spcAft>
                <a:spcPts val="0"/>
              </a:spcAft>
              <a:buClr>
                <a:srgbClr val="888888"/>
              </a:buClr>
              <a:buSzPts val="1400"/>
              <a:buNone/>
              <a:defRPr sz="1400">
                <a:solidFill>
                  <a:srgbClr val="888888"/>
                </a:solidFill>
              </a:defRPr>
            </a:lvl8pPr>
            <a:lvl9pPr marL="4114800" lvl="8" indent="-228600" algn="l">
              <a:lnSpc>
                <a:spcPct val="100000"/>
              </a:lnSpc>
              <a:spcBef>
                <a:spcPts val="281"/>
              </a:spcBef>
              <a:spcAft>
                <a:spcPts val="0"/>
              </a:spcAft>
              <a:buClr>
                <a:srgbClr val="888888"/>
              </a:buClr>
              <a:buSzPts val="1400"/>
              <a:buNone/>
              <a:defRPr sz="1400">
                <a:solidFill>
                  <a:srgbClr val="888888"/>
                </a:solidFill>
              </a:defRPr>
            </a:lvl9pPr>
          </a:lstStyle>
          <a:p>
            <a:endParaRPr/>
          </a:p>
        </p:txBody>
      </p:sp>
      <p:sp>
        <p:nvSpPr>
          <p:cNvPr id="23611" name="Google Shape;23611;p2598"/>
          <p:cNvSpPr txBox="1">
            <a:spLocks noGrp="1"/>
          </p:cNvSpPr>
          <p:nvPr>
            <p:ph type="dt" idx="10"/>
          </p:nvPr>
        </p:nvSpPr>
        <p:spPr>
          <a:xfrm>
            <a:off x="457200" y="6356353"/>
            <a:ext cx="2133600" cy="365126"/>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612" name="Google Shape;23612;p2598"/>
          <p:cNvSpPr txBox="1">
            <a:spLocks noGrp="1"/>
          </p:cNvSpPr>
          <p:nvPr>
            <p:ph type="ftr" idx="11"/>
          </p:nvPr>
        </p:nvSpPr>
        <p:spPr>
          <a:xfrm>
            <a:off x="3124200" y="6356353"/>
            <a:ext cx="2895600" cy="365126"/>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613" name="Google Shape;23613;p2598"/>
          <p:cNvSpPr txBox="1">
            <a:spLocks noGrp="1"/>
          </p:cNvSpPr>
          <p:nvPr>
            <p:ph type="sldNum" idx="12"/>
          </p:nvPr>
        </p:nvSpPr>
        <p:spPr>
          <a:xfrm>
            <a:off x="6553200" y="6356353"/>
            <a:ext cx="2133600" cy="36512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43.xml><?xml version="1.0" encoding="utf-8"?>
<p:sldLayout xmlns:a="http://schemas.openxmlformats.org/drawingml/2006/main" xmlns:r="http://schemas.openxmlformats.org/officeDocument/2006/relationships" xmlns:p="http://schemas.openxmlformats.org/presentationml/2006/main" matchingName="Section Header">
  <p:cSld name="Section Header 2">
    <p:spTree>
      <p:nvGrpSpPr>
        <p:cNvPr id="1" name="Shape 23614"/>
        <p:cNvGrpSpPr/>
        <p:nvPr/>
      </p:nvGrpSpPr>
      <p:grpSpPr>
        <a:xfrm>
          <a:off x="0" y="0"/>
          <a:ext cx="0" cy="0"/>
          <a:chOff x="0" y="0"/>
          <a:chExt cx="0" cy="0"/>
        </a:xfrm>
      </p:grpSpPr>
      <p:sp>
        <p:nvSpPr>
          <p:cNvPr id="23615" name="Google Shape;23615;p2599"/>
          <p:cNvSpPr txBox="1">
            <a:spLocks noGrp="1"/>
          </p:cNvSpPr>
          <p:nvPr>
            <p:ph type="title"/>
          </p:nvPr>
        </p:nvSpPr>
        <p:spPr>
          <a:xfrm>
            <a:off x="722313" y="4406901"/>
            <a:ext cx="7772400" cy="1362075"/>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dk1"/>
              </a:buClr>
              <a:buSzPts val="4001"/>
              <a:buFont typeface="Calibri"/>
              <a:buNone/>
              <a:defRPr sz="4001" b="1"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616" name="Google Shape;23616;p2599"/>
          <p:cNvSpPr txBox="1">
            <a:spLocks noGrp="1"/>
          </p:cNvSpPr>
          <p:nvPr>
            <p:ph type="body" idx="1"/>
          </p:nvPr>
        </p:nvSpPr>
        <p:spPr>
          <a:xfrm>
            <a:off x="722313" y="2906719"/>
            <a:ext cx="7772400" cy="1500188"/>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01"/>
              </a:spcBef>
              <a:spcAft>
                <a:spcPts val="0"/>
              </a:spcAft>
              <a:buClr>
                <a:srgbClr val="888888"/>
              </a:buClr>
              <a:buSzPts val="2000"/>
              <a:buNone/>
              <a:defRPr sz="2000">
                <a:solidFill>
                  <a:srgbClr val="888888"/>
                </a:solidFill>
              </a:defRPr>
            </a:lvl1pPr>
            <a:lvl2pPr marL="914400" lvl="1" indent="-228600" algn="l">
              <a:lnSpc>
                <a:spcPct val="100000"/>
              </a:lnSpc>
              <a:spcBef>
                <a:spcPts val="360"/>
              </a:spcBef>
              <a:spcAft>
                <a:spcPts val="0"/>
              </a:spcAft>
              <a:buClr>
                <a:srgbClr val="888888"/>
              </a:buClr>
              <a:buSzPts val="1800"/>
              <a:buNone/>
              <a:defRPr sz="1800">
                <a:solidFill>
                  <a:srgbClr val="888888"/>
                </a:solidFill>
              </a:defRPr>
            </a:lvl2pPr>
            <a:lvl3pPr marL="1371600" lvl="2" indent="-228600" algn="l">
              <a:lnSpc>
                <a:spcPct val="100000"/>
              </a:lnSpc>
              <a:spcBef>
                <a:spcPts val="320"/>
              </a:spcBef>
              <a:spcAft>
                <a:spcPts val="0"/>
              </a:spcAft>
              <a:buClr>
                <a:srgbClr val="888888"/>
              </a:buClr>
              <a:buSzPts val="1601"/>
              <a:buNone/>
              <a:defRPr sz="1601">
                <a:solidFill>
                  <a:srgbClr val="888888"/>
                </a:solidFill>
              </a:defRPr>
            </a:lvl3pPr>
            <a:lvl4pPr marL="1828800" lvl="3" indent="-228600" algn="l">
              <a:lnSpc>
                <a:spcPct val="100000"/>
              </a:lnSpc>
              <a:spcBef>
                <a:spcPts val="281"/>
              </a:spcBef>
              <a:spcAft>
                <a:spcPts val="0"/>
              </a:spcAft>
              <a:buClr>
                <a:srgbClr val="888888"/>
              </a:buClr>
              <a:buSzPts val="1400"/>
              <a:buNone/>
              <a:defRPr sz="1400">
                <a:solidFill>
                  <a:srgbClr val="888888"/>
                </a:solidFill>
              </a:defRPr>
            </a:lvl4pPr>
            <a:lvl5pPr marL="2286000" lvl="4" indent="-228600" algn="l">
              <a:lnSpc>
                <a:spcPct val="100000"/>
              </a:lnSpc>
              <a:spcBef>
                <a:spcPts val="281"/>
              </a:spcBef>
              <a:spcAft>
                <a:spcPts val="0"/>
              </a:spcAft>
              <a:buClr>
                <a:srgbClr val="888888"/>
              </a:buClr>
              <a:buSzPts val="1400"/>
              <a:buNone/>
              <a:defRPr sz="1400">
                <a:solidFill>
                  <a:srgbClr val="888888"/>
                </a:solidFill>
              </a:defRPr>
            </a:lvl5pPr>
            <a:lvl6pPr marL="2743200" lvl="5" indent="-228600" algn="l">
              <a:lnSpc>
                <a:spcPct val="100000"/>
              </a:lnSpc>
              <a:spcBef>
                <a:spcPts val="281"/>
              </a:spcBef>
              <a:spcAft>
                <a:spcPts val="0"/>
              </a:spcAft>
              <a:buClr>
                <a:srgbClr val="888888"/>
              </a:buClr>
              <a:buSzPts val="1400"/>
              <a:buNone/>
              <a:defRPr sz="1400">
                <a:solidFill>
                  <a:srgbClr val="888888"/>
                </a:solidFill>
              </a:defRPr>
            </a:lvl6pPr>
            <a:lvl7pPr marL="3200400" lvl="6" indent="-228600" algn="l">
              <a:lnSpc>
                <a:spcPct val="100000"/>
              </a:lnSpc>
              <a:spcBef>
                <a:spcPts val="281"/>
              </a:spcBef>
              <a:spcAft>
                <a:spcPts val="0"/>
              </a:spcAft>
              <a:buClr>
                <a:srgbClr val="888888"/>
              </a:buClr>
              <a:buSzPts val="1400"/>
              <a:buNone/>
              <a:defRPr sz="1400">
                <a:solidFill>
                  <a:srgbClr val="888888"/>
                </a:solidFill>
              </a:defRPr>
            </a:lvl7pPr>
            <a:lvl8pPr marL="3657600" lvl="7" indent="-228600" algn="l">
              <a:lnSpc>
                <a:spcPct val="100000"/>
              </a:lnSpc>
              <a:spcBef>
                <a:spcPts val="281"/>
              </a:spcBef>
              <a:spcAft>
                <a:spcPts val="0"/>
              </a:spcAft>
              <a:buClr>
                <a:srgbClr val="888888"/>
              </a:buClr>
              <a:buSzPts val="1400"/>
              <a:buNone/>
              <a:defRPr sz="1400">
                <a:solidFill>
                  <a:srgbClr val="888888"/>
                </a:solidFill>
              </a:defRPr>
            </a:lvl8pPr>
            <a:lvl9pPr marL="4114800" lvl="8" indent="-228600" algn="l">
              <a:lnSpc>
                <a:spcPct val="100000"/>
              </a:lnSpc>
              <a:spcBef>
                <a:spcPts val="281"/>
              </a:spcBef>
              <a:spcAft>
                <a:spcPts val="0"/>
              </a:spcAft>
              <a:buClr>
                <a:srgbClr val="888888"/>
              </a:buClr>
              <a:buSzPts val="1400"/>
              <a:buNone/>
              <a:defRPr sz="1400">
                <a:solidFill>
                  <a:srgbClr val="888888"/>
                </a:solidFill>
              </a:defRPr>
            </a:lvl9pPr>
          </a:lstStyle>
          <a:p>
            <a:endParaRPr/>
          </a:p>
        </p:txBody>
      </p:sp>
      <p:sp>
        <p:nvSpPr>
          <p:cNvPr id="23617" name="Google Shape;23617;p2599"/>
          <p:cNvSpPr txBox="1">
            <a:spLocks noGrp="1"/>
          </p:cNvSpPr>
          <p:nvPr>
            <p:ph type="dt" idx="10"/>
          </p:nvPr>
        </p:nvSpPr>
        <p:spPr>
          <a:xfrm>
            <a:off x="457200" y="6356353"/>
            <a:ext cx="2133600" cy="365126"/>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618" name="Google Shape;23618;p2599"/>
          <p:cNvSpPr txBox="1">
            <a:spLocks noGrp="1"/>
          </p:cNvSpPr>
          <p:nvPr>
            <p:ph type="ftr" idx="11"/>
          </p:nvPr>
        </p:nvSpPr>
        <p:spPr>
          <a:xfrm>
            <a:off x="3124200" y="6356353"/>
            <a:ext cx="2895600" cy="365126"/>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619" name="Google Shape;23619;p2599"/>
          <p:cNvSpPr txBox="1">
            <a:spLocks noGrp="1"/>
          </p:cNvSpPr>
          <p:nvPr>
            <p:ph type="sldNum" idx="12"/>
          </p:nvPr>
        </p:nvSpPr>
        <p:spPr>
          <a:xfrm>
            <a:off x="6553200" y="6356353"/>
            <a:ext cx="2133600" cy="36512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44.xml><?xml version="1.0" encoding="utf-8"?>
<p:sldLayout xmlns:a="http://schemas.openxmlformats.org/drawingml/2006/main" xmlns:r="http://schemas.openxmlformats.org/officeDocument/2006/relationships" xmlns:p="http://schemas.openxmlformats.org/presentationml/2006/main" matchingName="Section Header">
  <p:cSld name="Section Header 3">
    <p:spTree>
      <p:nvGrpSpPr>
        <p:cNvPr id="1" name="Shape 23620"/>
        <p:cNvGrpSpPr/>
        <p:nvPr/>
      </p:nvGrpSpPr>
      <p:grpSpPr>
        <a:xfrm>
          <a:off x="0" y="0"/>
          <a:ext cx="0" cy="0"/>
          <a:chOff x="0" y="0"/>
          <a:chExt cx="0" cy="0"/>
        </a:xfrm>
      </p:grpSpPr>
      <p:sp>
        <p:nvSpPr>
          <p:cNvPr id="23621" name="Google Shape;23621;p2600"/>
          <p:cNvSpPr txBox="1">
            <a:spLocks noGrp="1"/>
          </p:cNvSpPr>
          <p:nvPr>
            <p:ph type="title"/>
          </p:nvPr>
        </p:nvSpPr>
        <p:spPr>
          <a:xfrm>
            <a:off x="722313" y="4406901"/>
            <a:ext cx="7772400" cy="1362075"/>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dk1"/>
              </a:buClr>
              <a:buSzPts val="4001"/>
              <a:buFont typeface="Calibri"/>
              <a:buNone/>
              <a:defRPr sz="4001" b="1"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622" name="Google Shape;23622;p2600"/>
          <p:cNvSpPr txBox="1">
            <a:spLocks noGrp="1"/>
          </p:cNvSpPr>
          <p:nvPr>
            <p:ph type="body" idx="1"/>
          </p:nvPr>
        </p:nvSpPr>
        <p:spPr>
          <a:xfrm>
            <a:off x="722313" y="2906717"/>
            <a:ext cx="7772400" cy="1500188"/>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01"/>
              </a:spcBef>
              <a:spcAft>
                <a:spcPts val="0"/>
              </a:spcAft>
              <a:buClr>
                <a:srgbClr val="888888"/>
              </a:buClr>
              <a:buSzPts val="2000"/>
              <a:buNone/>
              <a:defRPr sz="2000">
                <a:solidFill>
                  <a:srgbClr val="888888"/>
                </a:solidFill>
              </a:defRPr>
            </a:lvl1pPr>
            <a:lvl2pPr marL="914400" lvl="1" indent="-228600" algn="l">
              <a:lnSpc>
                <a:spcPct val="100000"/>
              </a:lnSpc>
              <a:spcBef>
                <a:spcPts val="360"/>
              </a:spcBef>
              <a:spcAft>
                <a:spcPts val="0"/>
              </a:spcAft>
              <a:buClr>
                <a:srgbClr val="888888"/>
              </a:buClr>
              <a:buSzPts val="1800"/>
              <a:buNone/>
              <a:defRPr sz="1800">
                <a:solidFill>
                  <a:srgbClr val="888888"/>
                </a:solidFill>
              </a:defRPr>
            </a:lvl2pPr>
            <a:lvl3pPr marL="1371600" lvl="2" indent="-228600" algn="l">
              <a:lnSpc>
                <a:spcPct val="100000"/>
              </a:lnSpc>
              <a:spcBef>
                <a:spcPts val="320"/>
              </a:spcBef>
              <a:spcAft>
                <a:spcPts val="0"/>
              </a:spcAft>
              <a:buClr>
                <a:srgbClr val="888888"/>
              </a:buClr>
              <a:buSzPts val="1601"/>
              <a:buNone/>
              <a:defRPr sz="1601">
                <a:solidFill>
                  <a:srgbClr val="888888"/>
                </a:solidFill>
              </a:defRPr>
            </a:lvl3pPr>
            <a:lvl4pPr marL="1828800" lvl="3" indent="-228600" algn="l">
              <a:lnSpc>
                <a:spcPct val="100000"/>
              </a:lnSpc>
              <a:spcBef>
                <a:spcPts val="281"/>
              </a:spcBef>
              <a:spcAft>
                <a:spcPts val="0"/>
              </a:spcAft>
              <a:buClr>
                <a:srgbClr val="888888"/>
              </a:buClr>
              <a:buSzPts val="1400"/>
              <a:buNone/>
              <a:defRPr sz="1400">
                <a:solidFill>
                  <a:srgbClr val="888888"/>
                </a:solidFill>
              </a:defRPr>
            </a:lvl4pPr>
            <a:lvl5pPr marL="2286000" lvl="4" indent="-228600" algn="l">
              <a:lnSpc>
                <a:spcPct val="100000"/>
              </a:lnSpc>
              <a:spcBef>
                <a:spcPts val="281"/>
              </a:spcBef>
              <a:spcAft>
                <a:spcPts val="0"/>
              </a:spcAft>
              <a:buClr>
                <a:srgbClr val="888888"/>
              </a:buClr>
              <a:buSzPts val="1400"/>
              <a:buNone/>
              <a:defRPr sz="1400">
                <a:solidFill>
                  <a:srgbClr val="888888"/>
                </a:solidFill>
              </a:defRPr>
            </a:lvl5pPr>
            <a:lvl6pPr marL="2743200" lvl="5" indent="-228600" algn="l">
              <a:lnSpc>
                <a:spcPct val="100000"/>
              </a:lnSpc>
              <a:spcBef>
                <a:spcPts val="281"/>
              </a:spcBef>
              <a:spcAft>
                <a:spcPts val="0"/>
              </a:spcAft>
              <a:buClr>
                <a:srgbClr val="888888"/>
              </a:buClr>
              <a:buSzPts val="1400"/>
              <a:buNone/>
              <a:defRPr sz="1400">
                <a:solidFill>
                  <a:srgbClr val="888888"/>
                </a:solidFill>
              </a:defRPr>
            </a:lvl6pPr>
            <a:lvl7pPr marL="3200400" lvl="6" indent="-228600" algn="l">
              <a:lnSpc>
                <a:spcPct val="100000"/>
              </a:lnSpc>
              <a:spcBef>
                <a:spcPts val="281"/>
              </a:spcBef>
              <a:spcAft>
                <a:spcPts val="0"/>
              </a:spcAft>
              <a:buClr>
                <a:srgbClr val="888888"/>
              </a:buClr>
              <a:buSzPts val="1400"/>
              <a:buNone/>
              <a:defRPr sz="1400">
                <a:solidFill>
                  <a:srgbClr val="888888"/>
                </a:solidFill>
              </a:defRPr>
            </a:lvl7pPr>
            <a:lvl8pPr marL="3657600" lvl="7" indent="-228600" algn="l">
              <a:lnSpc>
                <a:spcPct val="100000"/>
              </a:lnSpc>
              <a:spcBef>
                <a:spcPts val="281"/>
              </a:spcBef>
              <a:spcAft>
                <a:spcPts val="0"/>
              </a:spcAft>
              <a:buClr>
                <a:srgbClr val="888888"/>
              </a:buClr>
              <a:buSzPts val="1400"/>
              <a:buNone/>
              <a:defRPr sz="1400">
                <a:solidFill>
                  <a:srgbClr val="888888"/>
                </a:solidFill>
              </a:defRPr>
            </a:lvl8pPr>
            <a:lvl9pPr marL="4114800" lvl="8" indent="-228600" algn="l">
              <a:lnSpc>
                <a:spcPct val="100000"/>
              </a:lnSpc>
              <a:spcBef>
                <a:spcPts val="281"/>
              </a:spcBef>
              <a:spcAft>
                <a:spcPts val="0"/>
              </a:spcAft>
              <a:buClr>
                <a:srgbClr val="888888"/>
              </a:buClr>
              <a:buSzPts val="1400"/>
              <a:buNone/>
              <a:defRPr sz="1400">
                <a:solidFill>
                  <a:srgbClr val="888888"/>
                </a:solidFill>
              </a:defRPr>
            </a:lvl9pPr>
          </a:lstStyle>
          <a:p>
            <a:endParaRPr/>
          </a:p>
        </p:txBody>
      </p:sp>
      <p:sp>
        <p:nvSpPr>
          <p:cNvPr id="23623" name="Google Shape;23623;p2600"/>
          <p:cNvSpPr txBox="1">
            <a:spLocks noGrp="1"/>
          </p:cNvSpPr>
          <p:nvPr>
            <p:ph type="dt" idx="10"/>
          </p:nvPr>
        </p:nvSpPr>
        <p:spPr>
          <a:xfrm>
            <a:off x="457200" y="6356353"/>
            <a:ext cx="2133600" cy="365126"/>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624" name="Google Shape;23624;p2600"/>
          <p:cNvSpPr txBox="1">
            <a:spLocks noGrp="1"/>
          </p:cNvSpPr>
          <p:nvPr>
            <p:ph type="ftr" idx="11"/>
          </p:nvPr>
        </p:nvSpPr>
        <p:spPr>
          <a:xfrm>
            <a:off x="3124200" y="6356353"/>
            <a:ext cx="2895600" cy="365126"/>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625" name="Google Shape;23625;p2600"/>
          <p:cNvSpPr txBox="1">
            <a:spLocks noGrp="1"/>
          </p:cNvSpPr>
          <p:nvPr>
            <p:ph type="sldNum" idx="12"/>
          </p:nvPr>
        </p:nvSpPr>
        <p:spPr>
          <a:xfrm>
            <a:off x="6553200" y="6356353"/>
            <a:ext cx="2133600" cy="36512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4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23626"/>
        <p:cNvGrpSpPr/>
        <p:nvPr/>
      </p:nvGrpSpPr>
      <p:grpSpPr>
        <a:xfrm>
          <a:off x="0" y="0"/>
          <a:ext cx="0" cy="0"/>
          <a:chOff x="0" y="0"/>
          <a:chExt cx="0" cy="0"/>
        </a:xfrm>
      </p:grpSpPr>
      <p:sp>
        <p:nvSpPr>
          <p:cNvPr id="23627" name="Google Shape;23627;p260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628" name="Google Shape;23628;p2601"/>
          <p:cNvSpPr txBox="1">
            <a:spLocks noGrp="1"/>
          </p:cNvSpPr>
          <p:nvPr>
            <p:ph type="body" idx="1"/>
          </p:nvPr>
        </p:nvSpPr>
        <p:spPr>
          <a:xfrm>
            <a:off x="457200" y="1600203"/>
            <a:ext cx="4038600" cy="4525964"/>
          </a:xfrm>
          <a:prstGeom prst="rect">
            <a:avLst/>
          </a:prstGeom>
          <a:noFill/>
          <a:ln>
            <a:noFill/>
          </a:ln>
        </p:spPr>
        <p:txBody>
          <a:bodyPr spcFirstLastPara="1" wrap="square" lIns="91425" tIns="45700" rIns="91425" bIns="45700" anchor="t" anchorCtr="0">
            <a:normAutofit/>
          </a:bodyPr>
          <a:lstStyle>
            <a:lvl1pPr marL="457200" lvl="0" indent="-406464" algn="l">
              <a:lnSpc>
                <a:spcPct val="100000"/>
              </a:lnSpc>
              <a:spcBef>
                <a:spcPts val="560"/>
              </a:spcBef>
              <a:spcAft>
                <a:spcPts val="0"/>
              </a:spcAft>
              <a:buClr>
                <a:schemeClr val="dk1"/>
              </a:buClr>
              <a:buSzPts val="2801"/>
              <a:buChar char="•"/>
              <a:defRPr sz="2801"/>
            </a:lvl1pPr>
            <a:lvl2pPr marL="914400" lvl="1" indent="-381000" algn="l">
              <a:lnSpc>
                <a:spcPct val="100000"/>
              </a:lnSpc>
              <a:spcBef>
                <a:spcPts val="480"/>
              </a:spcBef>
              <a:spcAft>
                <a:spcPts val="0"/>
              </a:spcAft>
              <a:buClr>
                <a:schemeClr val="dk1"/>
              </a:buClr>
              <a:buSzPts val="2400"/>
              <a:buChar char="–"/>
              <a:defRPr sz="2400"/>
            </a:lvl2pPr>
            <a:lvl3pPr marL="1371600" lvl="2" indent="-355600" algn="l">
              <a:lnSpc>
                <a:spcPct val="100000"/>
              </a:lnSpc>
              <a:spcBef>
                <a:spcPts val="401"/>
              </a:spcBef>
              <a:spcAft>
                <a:spcPts val="0"/>
              </a:spcAft>
              <a:buClr>
                <a:schemeClr val="dk1"/>
              </a:buClr>
              <a:buSzPts val="2000"/>
              <a:buChar char="•"/>
              <a:defRPr sz="2000"/>
            </a:lvl3pPr>
            <a:lvl4pPr marL="1828800" lvl="3" indent="-342900" algn="l">
              <a:lnSpc>
                <a:spcPct val="100000"/>
              </a:lnSpc>
              <a:spcBef>
                <a:spcPts val="360"/>
              </a:spcBef>
              <a:spcAft>
                <a:spcPts val="0"/>
              </a:spcAft>
              <a:buClr>
                <a:schemeClr val="dk1"/>
              </a:buClr>
              <a:buSzPts val="1800"/>
              <a:buChar char="–"/>
              <a:defRPr sz="1800"/>
            </a:lvl4pPr>
            <a:lvl5pPr marL="2286000" lvl="4" indent="-342900" algn="l">
              <a:lnSpc>
                <a:spcPct val="100000"/>
              </a:lnSpc>
              <a:spcBef>
                <a:spcPts val="360"/>
              </a:spcBef>
              <a:spcAft>
                <a:spcPts val="0"/>
              </a:spcAft>
              <a:buClr>
                <a:schemeClr val="dk1"/>
              </a:buClr>
              <a:buSzPts val="1800"/>
              <a:buChar char="»"/>
              <a:defRPr sz="1800"/>
            </a:lvl5pPr>
            <a:lvl6pPr marL="2743200" lvl="5" indent="-342900" algn="l">
              <a:lnSpc>
                <a:spcPct val="100000"/>
              </a:lnSpc>
              <a:spcBef>
                <a:spcPts val="360"/>
              </a:spcBef>
              <a:spcAft>
                <a:spcPts val="0"/>
              </a:spcAft>
              <a:buClr>
                <a:schemeClr val="dk1"/>
              </a:buClr>
              <a:buSzPts val="1800"/>
              <a:buChar char="•"/>
              <a:defRPr sz="1800"/>
            </a:lvl6pPr>
            <a:lvl7pPr marL="3200400" lvl="6" indent="-342900" algn="l">
              <a:lnSpc>
                <a:spcPct val="100000"/>
              </a:lnSpc>
              <a:spcBef>
                <a:spcPts val="360"/>
              </a:spcBef>
              <a:spcAft>
                <a:spcPts val="0"/>
              </a:spcAft>
              <a:buClr>
                <a:schemeClr val="dk1"/>
              </a:buClr>
              <a:buSzPts val="1800"/>
              <a:buChar char="•"/>
              <a:defRPr sz="1800"/>
            </a:lvl7pPr>
            <a:lvl8pPr marL="3657600" lvl="7" indent="-342900" algn="l">
              <a:lnSpc>
                <a:spcPct val="100000"/>
              </a:lnSpc>
              <a:spcBef>
                <a:spcPts val="360"/>
              </a:spcBef>
              <a:spcAft>
                <a:spcPts val="0"/>
              </a:spcAft>
              <a:buClr>
                <a:schemeClr val="dk1"/>
              </a:buClr>
              <a:buSzPts val="1800"/>
              <a:buChar char="•"/>
              <a:defRPr sz="1800"/>
            </a:lvl8pPr>
            <a:lvl9pPr marL="4114800" lvl="8" indent="-342900" algn="l">
              <a:lnSpc>
                <a:spcPct val="100000"/>
              </a:lnSpc>
              <a:spcBef>
                <a:spcPts val="360"/>
              </a:spcBef>
              <a:spcAft>
                <a:spcPts val="0"/>
              </a:spcAft>
              <a:buClr>
                <a:schemeClr val="dk1"/>
              </a:buClr>
              <a:buSzPts val="1800"/>
              <a:buChar char="•"/>
              <a:defRPr sz="1800"/>
            </a:lvl9pPr>
          </a:lstStyle>
          <a:p>
            <a:endParaRPr/>
          </a:p>
        </p:txBody>
      </p:sp>
      <p:sp>
        <p:nvSpPr>
          <p:cNvPr id="23629" name="Google Shape;23629;p2601"/>
          <p:cNvSpPr txBox="1">
            <a:spLocks noGrp="1"/>
          </p:cNvSpPr>
          <p:nvPr>
            <p:ph type="body" idx="2"/>
          </p:nvPr>
        </p:nvSpPr>
        <p:spPr>
          <a:xfrm>
            <a:off x="4648200" y="1600203"/>
            <a:ext cx="4038600" cy="4525964"/>
          </a:xfrm>
          <a:prstGeom prst="rect">
            <a:avLst/>
          </a:prstGeom>
          <a:noFill/>
          <a:ln>
            <a:noFill/>
          </a:ln>
        </p:spPr>
        <p:txBody>
          <a:bodyPr spcFirstLastPara="1" wrap="square" lIns="91425" tIns="45700" rIns="91425" bIns="45700" anchor="t" anchorCtr="0">
            <a:normAutofit/>
          </a:bodyPr>
          <a:lstStyle>
            <a:lvl1pPr marL="457200" lvl="0" indent="-406464" algn="l">
              <a:lnSpc>
                <a:spcPct val="100000"/>
              </a:lnSpc>
              <a:spcBef>
                <a:spcPts val="560"/>
              </a:spcBef>
              <a:spcAft>
                <a:spcPts val="0"/>
              </a:spcAft>
              <a:buClr>
                <a:schemeClr val="dk1"/>
              </a:buClr>
              <a:buSzPts val="2801"/>
              <a:buChar char="•"/>
              <a:defRPr sz="2801"/>
            </a:lvl1pPr>
            <a:lvl2pPr marL="914400" lvl="1" indent="-381000" algn="l">
              <a:lnSpc>
                <a:spcPct val="100000"/>
              </a:lnSpc>
              <a:spcBef>
                <a:spcPts val="480"/>
              </a:spcBef>
              <a:spcAft>
                <a:spcPts val="0"/>
              </a:spcAft>
              <a:buClr>
                <a:schemeClr val="dk1"/>
              </a:buClr>
              <a:buSzPts val="2400"/>
              <a:buChar char="–"/>
              <a:defRPr sz="2400"/>
            </a:lvl2pPr>
            <a:lvl3pPr marL="1371600" lvl="2" indent="-355600" algn="l">
              <a:lnSpc>
                <a:spcPct val="100000"/>
              </a:lnSpc>
              <a:spcBef>
                <a:spcPts val="401"/>
              </a:spcBef>
              <a:spcAft>
                <a:spcPts val="0"/>
              </a:spcAft>
              <a:buClr>
                <a:schemeClr val="dk1"/>
              </a:buClr>
              <a:buSzPts val="2000"/>
              <a:buChar char="•"/>
              <a:defRPr sz="2000"/>
            </a:lvl3pPr>
            <a:lvl4pPr marL="1828800" lvl="3" indent="-342900" algn="l">
              <a:lnSpc>
                <a:spcPct val="100000"/>
              </a:lnSpc>
              <a:spcBef>
                <a:spcPts val="360"/>
              </a:spcBef>
              <a:spcAft>
                <a:spcPts val="0"/>
              </a:spcAft>
              <a:buClr>
                <a:schemeClr val="dk1"/>
              </a:buClr>
              <a:buSzPts val="1800"/>
              <a:buChar char="–"/>
              <a:defRPr sz="1800"/>
            </a:lvl4pPr>
            <a:lvl5pPr marL="2286000" lvl="4" indent="-342900" algn="l">
              <a:lnSpc>
                <a:spcPct val="100000"/>
              </a:lnSpc>
              <a:spcBef>
                <a:spcPts val="360"/>
              </a:spcBef>
              <a:spcAft>
                <a:spcPts val="0"/>
              </a:spcAft>
              <a:buClr>
                <a:schemeClr val="dk1"/>
              </a:buClr>
              <a:buSzPts val="1800"/>
              <a:buChar char="»"/>
              <a:defRPr sz="1800"/>
            </a:lvl5pPr>
            <a:lvl6pPr marL="2743200" lvl="5" indent="-342900" algn="l">
              <a:lnSpc>
                <a:spcPct val="100000"/>
              </a:lnSpc>
              <a:spcBef>
                <a:spcPts val="360"/>
              </a:spcBef>
              <a:spcAft>
                <a:spcPts val="0"/>
              </a:spcAft>
              <a:buClr>
                <a:schemeClr val="dk1"/>
              </a:buClr>
              <a:buSzPts val="1800"/>
              <a:buChar char="•"/>
              <a:defRPr sz="1800"/>
            </a:lvl6pPr>
            <a:lvl7pPr marL="3200400" lvl="6" indent="-342900" algn="l">
              <a:lnSpc>
                <a:spcPct val="100000"/>
              </a:lnSpc>
              <a:spcBef>
                <a:spcPts val="360"/>
              </a:spcBef>
              <a:spcAft>
                <a:spcPts val="0"/>
              </a:spcAft>
              <a:buClr>
                <a:schemeClr val="dk1"/>
              </a:buClr>
              <a:buSzPts val="1800"/>
              <a:buChar char="•"/>
              <a:defRPr sz="1800"/>
            </a:lvl7pPr>
            <a:lvl8pPr marL="3657600" lvl="7" indent="-342900" algn="l">
              <a:lnSpc>
                <a:spcPct val="100000"/>
              </a:lnSpc>
              <a:spcBef>
                <a:spcPts val="360"/>
              </a:spcBef>
              <a:spcAft>
                <a:spcPts val="0"/>
              </a:spcAft>
              <a:buClr>
                <a:schemeClr val="dk1"/>
              </a:buClr>
              <a:buSzPts val="1800"/>
              <a:buChar char="•"/>
              <a:defRPr sz="1800"/>
            </a:lvl8pPr>
            <a:lvl9pPr marL="4114800" lvl="8" indent="-342900" algn="l">
              <a:lnSpc>
                <a:spcPct val="100000"/>
              </a:lnSpc>
              <a:spcBef>
                <a:spcPts val="360"/>
              </a:spcBef>
              <a:spcAft>
                <a:spcPts val="0"/>
              </a:spcAft>
              <a:buClr>
                <a:schemeClr val="dk1"/>
              </a:buClr>
              <a:buSzPts val="1800"/>
              <a:buChar char="•"/>
              <a:defRPr sz="1800"/>
            </a:lvl9pPr>
          </a:lstStyle>
          <a:p>
            <a:endParaRPr/>
          </a:p>
        </p:txBody>
      </p:sp>
      <p:sp>
        <p:nvSpPr>
          <p:cNvPr id="23630" name="Google Shape;23630;p2601"/>
          <p:cNvSpPr txBox="1">
            <a:spLocks noGrp="1"/>
          </p:cNvSpPr>
          <p:nvPr>
            <p:ph type="dt" idx="10"/>
          </p:nvPr>
        </p:nvSpPr>
        <p:spPr>
          <a:xfrm>
            <a:off x="457200" y="6356353"/>
            <a:ext cx="2133600" cy="365126"/>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631" name="Google Shape;23631;p2601"/>
          <p:cNvSpPr txBox="1">
            <a:spLocks noGrp="1"/>
          </p:cNvSpPr>
          <p:nvPr>
            <p:ph type="ftr" idx="11"/>
          </p:nvPr>
        </p:nvSpPr>
        <p:spPr>
          <a:xfrm>
            <a:off x="3124200" y="6356353"/>
            <a:ext cx="2895600" cy="365126"/>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632" name="Google Shape;23632;p2601"/>
          <p:cNvSpPr txBox="1">
            <a:spLocks noGrp="1"/>
          </p:cNvSpPr>
          <p:nvPr>
            <p:ph type="sldNum" idx="12"/>
          </p:nvPr>
        </p:nvSpPr>
        <p:spPr>
          <a:xfrm>
            <a:off x="6553200" y="6356353"/>
            <a:ext cx="2133600" cy="36512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4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23633"/>
        <p:cNvGrpSpPr/>
        <p:nvPr/>
      </p:nvGrpSpPr>
      <p:grpSpPr>
        <a:xfrm>
          <a:off x="0" y="0"/>
          <a:ext cx="0" cy="0"/>
          <a:chOff x="0" y="0"/>
          <a:chExt cx="0" cy="0"/>
        </a:xfrm>
      </p:grpSpPr>
      <p:sp>
        <p:nvSpPr>
          <p:cNvPr id="23634" name="Google Shape;23634;p2602"/>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635" name="Google Shape;23635;p2602"/>
          <p:cNvSpPr txBox="1">
            <a:spLocks noGrp="1"/>
          </p:cNvSpPr>
          <p:nvPr>
            <p:ph type="body" idx="1"/>
          </p:nvPr>
        </p:nvSpPr>
        <p:spPr>
          <a:xfrm>
            <a:off x="457208" y="1535114"/>
            <a:ext cx="4040189" cy="63976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1"/>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1"/>
              <a:buNone/>
              <a:defRPr sz="1601" b="1"/>
            </a:lvl4pPr>
            <a:lvl5pPr marL="2286000" lvl="4" indent="-228600" algn="l">
              <a:lnSpc>
                <a:spcPct val="100000"/>
              </a:lnSpc>
              <a:spcBef>
                <a:spcPts val="320"/>
              </a:spcBef>
              <a:spcAft>
                <a:spcPts val="0"/>
              </a:spcAft>
              <a:buClr>
                <a:schemeClr val="dk1"/>
              </a:buClr>
              <a:buSzPts val="1601"/>
              <a:buNone/>
              <a:defRPr sz="1601" b="1"/>
            </a:lvl5pPr>
            <a:lvl6pPr marL="2743200" lvl="5" indent="-228600" algn="l">
              <a:lnSpc>
                <a:spcPct val="100000"/>
              </a:lnSpc>
              <a:spcBef>
                <a:spcPts val="320"/>
              </a:spcBef>
              <a:spcAft>
                <a:spcPts val="0"/>
              </a:spcAft>
              <a:buClr>
                <a:schemeClr val="dk1"/>
              </a:buClr>
              <a:buSzPts val="1601"/>
              <a:buNone/>
              <a:defRPr sz="1601" b="1"/>
            </a:lvl6pPr>
            <a:lvl7pPr marL="3200400" lvl="6" indent="-228600" algn="l">
              <a:lnSpc>
                <a:spcPct val="100000"/>
              </a:lnSpc>
              <a:spcBef>
                <a:spcPts val="320"/>
              </a:spcBef>
              <a:spcAft>
                <a:spcPts val="0"/>
              </a:spcAft>
              <a:buClr>
                <a:schemeClr val="dk1"/>
              </a:buClr>
              <a:buSzPts val="1601"/>
              <a:buNone/>
              <a:defRPr sz="1601" b="1"/>
            </a:lvl7pPr>
            <a:lvl8pPr marL="3657600" lvl="7" indent="-228600" algn="l">
              <a:lnSpc>
                <a:spcPct val="100000"/>
              </a:lnSpc>
              <a:spcBef>
                <a:spcPts val="320"/>
              </a:spcBef>
              <a:spcAft>
                <a:spcPts val="0"/>
              </a:spcAft>
              <a:buClr>
                <a:schemeClr val="dk1"/>
              </a:buClr>
              <a:buSzPts val="1601"/>
              <a:buNone/>
              <a:defRPr sz="1601" b="1"/>
            </a:lvl8pPr>
            <a:lvl9pPr marL="4114800" lvl="8" indent="-228600" algn="l">
              <a:lnSpc>
                <a:spcPct val="100000"/>
              </a:lnSpc>
              <a:spcBef>
                <a:spcPts val="320"/>
              </a:spcBef>
              <a:spcAft>
                <a:spcPts val="0"/>
              </a:spcAft>
              <a:buClr>
                <a:schemeClr val="dk1"/>
              </a:buClr>
              <a:buSzPts val="1601"/>
              <a:buNone/>
              <a:defRPr sz="1601" b="1"/>
            </a:lvl9pPr>
          </a:lstStyle>
          <a:p>
            <a:endParaRPr/>
          </a:p>
        </p:txBody>
      </p:sp>
      <p:sp>
        <p:nvSpPr>
          <p:cNvPr id="23636" name="Google Shape;23636;p2602"/>
          <p:cNvSpPr txBox="1">
            <a:spLocks noGrp="1"/>
          </p:cNvSpPr>
          <p:nvPr>
            <p:ph type="body" idx="2"/>
          </p:nvPr>
        </p:nvSpPr>
        <p:spPr>
          <a:xfrm>
            <a:off x="457208" y="2174876"/>
            <a:ext cx="4040189" cy="3951288"/>
          </a:xfrm>
          <a:prstGeom prst="rect">
            <a:avLst/>
          </a:prstGeom>
          <a:noFill/>
          <a:ln>
            <a:noFill/>
          </a:ln>
        </p:spPr>
        <p:txBody>
          <a:bodyPr spcFirstLastPara="1" wrap="square" lIns="91425" tIns="45700" rIns="91425" bIns="45700" anchor="t" anchorCtr="0">
            <a:normAutofit/>
          </a:bodyPr>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1"/>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63" algn="l">
              <a:lnSpc>
                <a:spcPct val="100000"/>
              </a:lnSpc>
              <a:spcBef>
                <a:spcPts val="320"/>
              </a:spcBef>
              <a:spcAft>
                <a:spcPts val="0"/>
              </a:spcAft>
              <a:buClr>
                <a:schemeClr val="dk1"/>
              </a:buClr>
              <a:buSzPts val="1601"/>
              <a:buChar char="–"/>
              <a:defRPr sz="1601"/>
            </a:lvl4pPr>
            <a:lvl5pPr marL="2286000" lvl="4" indent="-330264" algn="l">
              <a:lnSpc>
                <a:spcPct val="100000"/>
              </a:lnSpc>
              <a:spcBef>
                <a:spcPts val="320"/>
              </a:spcBef>
              <a:spcAft>
                <a:spcPts val="0"/>
              </a:spcAft>
              <a:buClr>
                <a:schemeClr val="dk1"/>
              </a:buClr>
              <a:buSzPts val="1601"/>
              <a:buChar char="»"/>
              <a:defRPr sz="1601"/>
            </a:lvl5pPr>
            <a:lvl6pPr marL="2743200" lvl="5" indent="-330264" algn="l">
              <a:lnSpc>
                <a:spcPct val="100000"/>
              </a:lnSpc>
              <a:spcBef>
                <a:spcPts val="320"/>
              </a:spcBef>
              <a:spcAft>
                <a:spcPts val="0"/>
              </a:spcAft>
              <a:buClr>
                <a:schemeClr val="dk1"/>
              </a:buClr>
              <a:buSzPts val="1601"/>
              <a:buChar char="•"/>
              <a:defRPr sz="1601"/>
            </a:lvl6pPr>
            <a:lvl7pPr marL="3200400" lvl="6" indent="-330264" algn="l">
              <a:lnSpc>
                <a:spcPct val="100000"/>
              </a:lnSpc>
              <a:spcBef>
                <a:spcPts val="320"/>
              </a:spcBef>
              <a:spcAft>
                <a:spcPts val="0"/>
              </a:spcAft>
              <a:buClr>
                <a:schemeClr val="dk1"/>
              </a:buClr>
              <a:buSzPts val="1601"/>
              <a:buChar char="•"/>
              <a:defRPr sz="1601"/>
            </a:lvl7pPr>
            <a:lvl8pPr marL="3657600" lvl="7" indent="-330264" algn="l">
              <a:lnSpc>
                <a:spcPct val="100000"/>
              </a:lnSpc>
              <a:spcBef>
                <a:spcPts val="320"/>
              </a:spcBef>
              <a:spcAft>
                <a:spcPts val="0"/>
              </a:spcAft>
              <a:buClr>
                <a:schemeClr val="dk1"/>
              </a:buClr>
              <a:buSzPts val="1601"/>
              <a:buChar char="•"/>
              <a:defRPr sz="1601"/>
            </a:lvl8pPr>
            <a:lvl9pPr marL="4114800" lvl="8" indent="-330264" algn="l">
              <a:lnSpc>
                <a:spcPct val="100000"/>
              </a:lnSpc>
              <a:spcBef>
                <a:spcPts val="320"/>
              </a:spcBef>
              <a:spcAft>
                <a:spcPts val="0"/>
              </a:spcAft>
              <a:buClr>
                <a:schemeClr val="dk1"/>
              </a:buClr>
              <a:buSzPts val="1601"/>
              <a:buChar char="•"/>
              <a:defRPr sz="1601"/>
            </a:lvl9pPr>
          </a:lstStyle>
          <a:p>
            <a:endParaRPr/>
          </a:p>
        </p:txBody>
      </p:sp>
      <p:sp>
        <p:nvSpPr>
          <p:cNvPr id="23637" name="Google Shape;23637;p2602"/>
          <p:cNvSpPr txBox="1">
            <a:spLocks noGrp="1"/>
          </p:cNvSpPr>
          <p:nvPr>
            <p:ph type="body" idx="3"/>
          </p:nvPr>
        </p:nvSpPr>
        <p:spPr>
          <a:xfrm>
            <a:off x="4645029" y="1535114"/>
            <a:ext cx="4041776" cy="63976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1"/>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1"/>
              <a:buNone/>
              <a:defRPr sz="1601" b="1"/>
            </a:lvl4pPr>
            <a:lvl5pPr marL="2286000" lvl="4" indent="-228600" algn="l">
              <a:lnSpc>
                <a:spcPct val="100000"/>
              </a:lnSpc>
              <a:spcBef>
                <a:spcPts val="320"/>
              </a:spcBef>
              <a:spcAft>
                <a:spcPts val="0"/>
              </a:spcAft>
              <a:buClr>
                <a:schemeClr val="dk1"/>
              </a:buClr>
              <a:buSzPts val="1601"/>
              <a:buNone/>
              <a:defRPr sz="1601" b="1"/>
            </a:lvl5pPr>
            <a:lvl6pPr marL="2743200" lvl="5" indent="-228600" algn="l">
              <a:lnSpc>
                <a:spcPct val="100000"/>
              </a:lnSpc>
              <a:spcBef>
                <a:spcPts val="320"/>
              </a:spcBef>
              <a:spcAft>
                <a:spcPts val="0"/>
              </a:spcAft>
              <a:buClr>
                <a:schemeClr val="dk1"/>
              </a:buClr>
              <a:buSzPts val="1601"/>
              <a:buNone/>
              <a:defRPr sz="1601" b="1"/>
            </a:lvl6pPr>
            <a:lvl7pPr marL="3200400" lvl="6" indent="-228600" algn="l">
              <a:lnSpc>
                <a:spcPct val="100000"/>
              </a:lnSpc>
              <a:spcBef>
                <a:spcPts val="320"/>
              </a:spcBef>
              <a:spcAft>
                <a:spcPts val="0"/>
              </a:spcAft>
              <a:buClr>
                <a:schemeClr val="dk1"/>
              </a:buClr>
              <a:buSzPts val="1601"/>
              <a:buNone/>
              <a:defRPr sz="1601" b="1"/>
            </a:lvl7pPr>
            <a:lvl8pPr marL="3657600" lvl="7" indent="-228600" algn="l">
              <a:lnSpc>
                <a:spcPct val="100000"/>
              </a:lnSpc>
              <a:spcBef>
                <a:spcPts val="320"/>
              </a:spcBef>
              <a:spcAft>
                <a:spcPts val="0"/>
              </a:spcAft>
              <a:buClr>
                <a:schemeClr val="dk1"/>
              </a:buClr>
              <a:buSzPts val="1601"/>
              <a:buNone/>
              <a:defRPr sz="1601" b="1"/>
            </a:lvl8pPr>
            <a:lvl9pPr marL="4114800" lvl="8" indent="-228600" algn="l">
              <a:lnSpc>
                <a:spcPct val="100000"/>
              </a:lnSpc>
              <a:spcBef>
                <a:spcPts val="320"/>
              </a:spcBef>
              <a:spcAft>
                <a:spcPts val="0"/>
              </a:spcAft>
              <a:buClr>
                <a:schemeClr val="dk1"/>
              </a:buClr>
              <a:buSzPts val="1601"/>
              <a:buNone/>
              <a:defRPr sz="1601" b="1"/>
            </a:lvl9pPr>
          </a:lstStyle>
          <a:p>
            <a:endParaRPr/>
          </a:p>
        </p:txBody>
      </p:sp>
      <p:sp>
        <p:nvSpPr>
          <p:cNvPr id="23638" name="Google Shape;23638;p2602"/>
          <p:cNvSpPr txBox="1">
            <a:spLocks noGrp="1"/>
          </p:cNvSpPr>
          <p:nvPr>
            <p:ph type="body" idx="4"/>
          </p:nvPr>
        </p:nvSpPr>
        <p:spPr>
          <a:xfrm>
            <a:off x="4645029" y="2174876"/>
            <a:ext cx="4041776" cy="3951288"/>
          </a:xfrm>
          <a:prstGeom prst="rect">
            <a:avLst/>
          </a:prstGeom>
          <a:noFill/>
          <a:ln>
            <a:noFill/>
          </a:ln>
        </p:spPr>
        <p:txBody>
          <a:bodyPr spcFirstLastPara="1" wrap="square" lIns="91425" tIns="45700" rIns="91425" bIns="45700" anchor="t" anchorCtr="0">
            <a:normAutofit/>
          </a:bodyPr>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1"/>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63" algn="l">
              <a:lnSpc>
                <a:spcPct val="100000"/>
              </a:lnSpc>
              <a:spcBef>
                <a:spcPts val="320"/>
              </a:spcBef>
              <a:spcAft>
                <a:spcPts val="0"/>
              </a:spcAft>
              <a:buClr>
                <a:schemeClr val="dk1"/>
              </a:buClr>
              <a:buSzPts val="1601"/>
              <a:buChar char="–"/>
              <a:defRPr sz="1601"/>
            </a:lvl4pPr>
            <a:lvl5pPr marL="2286000" lvl="4" indent="-330264" algn="l">
              <a:lnSpc>
                <a:spcPct val="100000"/>
              </a:lnSpc>
              <a:spcBef>
                <a:spcPts val="320"/>
              </a:spcBef>
              <a:spcAft>
                <a:spcPts val="0"/>
              </a:spcAft>
              <a:buClr>
                <a:schemeClr val="dk1"/>
              </a:buClr>
              <a:buSzPts val="1601"/>
              <a:buChar char="»"/>
              <a:defRPr sz="1601"/>
            </a:lvl5pPr>
            <a:lvl6pPr marL="2743200" lvl="5" indent="-330264" algn="l">
              <a:lnSpc>
                <a:spcPct val="100000"/>
              </a:lnSpc>
              <a:spcBef>
                <a:spcPts val="320"/>
              </a:spcBef>
              <a:spcAft>
                <a:spcPts val="0"/>
              </a:spcAft>
              <a:buClr>
                <a:schemeClr val="dk1"/>
              </a:buClr>
              <a:buSzPts val="1601"/>
              <a:buChar char="•"/>
              <a:defRPr sz="1601"/>
            </a:lvl6pPr>
            <a:lvl7pPr marL="3200400" lvl="6" indent="-330264" algn="l">
              <a:lnSpc>
                <a:spcPct val="100000"/>
              </a:lnSpc>
              <a:spcBef>
                <a:spcPts val="320"/>
              </a:spcBef>
              <a:spcAft>
                <a:spcPts val="0"/>
              </a:spcAft>
              <a:buClr>
                <a:schemeClr val="dk1"/>
              </a:buClr>
              <a:buSzPts val="1601"/>
              <a:buChar char="•"/>
              <a:defRPr sz="1601"/>
            </a:lvl7pPr>
            <a:lvl8pPr marL="3657600" lvl="7" indent="-330264" algn="l">
              <a:lnSpc>
                <a:spcPct val="100000"/>
              </a:lnSpc>
              <a:spcBef>
                <a:spcPts val="320"/>
              </a:spcBef>
              <a:spcAft>
                <a:spcPts val="0"/>
              </a:spcAft>
              <a:buClr>
                <a:schemeClr val="dk1"/>
              </a:buClr>
              <a:buSzPts val="1601"/>
              <a:buChar char="•"/>
              <a:defRPr sz="1601"/>
            </a:lvl8pPr>
            <a:lvl9pPr marL="4114800" lvl="8" indent="-330264" algn="l">
              <a:lnSpc>
                <a:spcPct val="100000"/>
              </a:lnSpc>
              <a:spcBef>
                <a:spcPts val="320"/>
              </a:spcBef>
              <a:spcAft>
                <a:spcPts val="0"/>
              </a:spcAft>
              <a:buClr>
                <a:schemeClr val="dk1"/>
              </a:buClr>
              <a:buSzPts val="1601"/>
              <a:buChar char="•"/>
              <a:defRPr sz="1601"/>
            </a:lvl9pPr>
          </a:lstStyle>
          <a:p>
            <a:endParaRPr/>
          </a:p>
        </p:txBody>
      </p:sp>
      <p:sp>
        <p:nvSpPr>
          <p:cNvPr id="23639" name="Google Shape;23639;p2602"/>
          <p:cNvSpPr txBox="1">
            <a:spLocks noGrp="1"/>
          </p:cNvSpPr>
          <p:nvPr>
            <p:ph type="dt" idx="10"/>
          </p:nvPr>
        </p:nvSpPr>
        <p:spPr>
          <a:xfrm>
            <a:off x="457200" y="6356353"/>
            <a:ext cx="2133600" cy="365126"/>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640" name="Google Shape;23640;p2602"/>
          <p:cNvSpPr txBox="1">
            <a:spLocks noGrp="1"/>
          </p:cNvSpPr>
          <p:nvPr>
            <p:ph type="ftr" idx="11"/>
          </p:nvPr>
        </p:nvSpPr>
        <p:spPr>
          <a:xfrm>
            <a:off x="3124200" y="6356353"/>
            <a:ext cx="2895600" cy="365126"/>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641" name="Google Shape;23641;p2602"/>
          <p:cNvSpPr txBox="1">
            <a:spLocks noGrp="1"/>
          </p:cNvSpPr>
          <p:nvPr>
            <p:ph type="sldNum" idx="12"/>
          </p:nvPr>
        </p:nvSpPr>
        <p:spPr>
          <a:xfrm>
            <a:off x="6553200" y="6356353"/>
            <a:ext cx="2133600" cy="36512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47.xml><?xml version="1.0" encoding="utf-8"?>
<p:sldLayout xmlns:a="http://schemas.openxmlformats.org/drawingml/2006/main" xmlns:r="http://schemas.openxmlformats.org/officeDocument/2006/relationships" xmlns:p="http://schemas.openxmlformats.org/presentationml/2006/main" matchingName="Comparison">
  <p:cSld name="Comparison">
    <p:spTree>
      <p:nvGrpSpPr>
        <p:cNvPr id="1" name="Shape 23642"/>
        <p:cNvGrpSpPr/>
        <p:nvPr/>
      </p:nvGrpSpPr>
      <p:grpSpPr>
        <a:xfrm>
          <a:off x="0" y="0"/>
          <a:ext cx="0" cy="0"/>
          <a:chOff x="0" y="0"/>
          <a:chExt cx="0" cy="0"/>
        </a:xfrm>
      </p:grpSpPr>
      <p:sp>
        <p:nvSpPr>
          <p:cNvPr id="23643" name="Google Shape;23643;p260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644" name="Google Shape;23644;p2603"/>
          <p:cNvSpPr txBox="1">
            <a:spLocks noGrp="1"/>
          </p:cNvSpPr>
          <p:nvPr>
            <p:ph type="body" idx="1"/>
          </p:nvPr>
        </p:nvSpPr>
        <p:spPr>
          <a:xfrm>
            <a:off x="457207" y="1535114"/>
            <a:ext cx="4040189" cy="63976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1"/>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1"/>
              <a:buNone/>
              <a:defRPr sz="1601" b="1"/>
            </a:lvl4pPr>
            <a:lvl5pPr marL="2286000" lvl="4" indent="-228600" algn="l">
              <a:lnSpc>
                <a:spcPct val="100000"/>
              </a:lnSpc>
              <a:spcBef>
                <a:spcPts val="320"/>
              </a:spcBef>
              <a:spcAft>
                <a:spcPts val="0"/>
              </a:spcAft>
              <a:buClr>
                <a:schemeClr val="dk1"/>
              </a:buClr>
              <a:buSzPts val="1601"/>
              <a:buNone/>
              <a:defRPr sz="1601" b="1"/>
            </a:lvl5pPr>
            <a:lvl6pPr marL="2743200" lvl="5" indent="-228600" algn="l">
              <a:lnSpc>
                <a:spcPct val="100000"/>
              </a:lnSpc>
              <a:spcBef>
                <a:spcPts val="320"/>
              </a:spcBef>
              <a:spcAft>
                <a:spcPts val="0"/>
              </a:spcAft>
              <a:buClr>
                <a:schemeClr val="dk1"/>
              </a:buClr>
              <a:buSzPts val="1601"/>
              <a:buNone/>
              <a:defRPr sz="1601" b="1"/>
            </a:lvl6pPr>
            <a:lvl7pPr marL="3200400" lvl="6" indent="-228600" algn="l">
              <a:lnSpc>
                <a:spcPct val="100000"/>
              </a:lnSpc>
              <a:spcBef>
                <a:spcPts val="320"/>
              </a:spcBef>
              <a:spcAft>
                <a:spcPts val="0"/>
              </a:spcAft>
              <a:buClr>
                <a:schemeClr val="dk1"/>
              </a:buClr>
              <a:buSzPts val="1601"/>
              <a:buNone/>
              <a:defRPr sz="1601" b="1"/>
            </a:lvl7pPr>
            <a:lvl8pPr marL="3657600" lvl="7" indent="-228600" algn="l">
              <a:lnSpc>
                <a:spcPct val="100000"/>
              </a:lnSpc>
              <a:spcBef>
                <a:spcPts val="320"/>
              </a:spcBef>
              <a:spcAft>
                <a:spcPts val="0"/>
              </a:spcAft>
              <a:buClr>
                <a:schemeClr val="dk1"/>
              </a:buClr>
              <a:buSzPts val="1601"/>
              <a:buNone/>
              <a:defRPr sz="1601" b="1"/>
            </a:lvl8pPr>
            <a:lvl9pPr marL="4114800" lvl="8" indent="-228600" algn="l">
              <a:lnSpc>
                <a:spcPct val="100000"/>
              </a:lnSpc>
              <a:spcBef>
                <a:spcPts val="320"/>
              </a:spcBef>
              <a:spcAft>
                <a:spcPts val="0"/>
              </a:spcAft>
              <a:buClr>
                <a:schemeClr val="dk1"/>
              </a:buClr>
              <a:buSzPts val="1601"/>
              <a:buNone/>
              <a:defRPr sz="1601" b="1"/>
            </a:lvl9pPr>
          </a:lstStyle>
          <a:p>
            <a:endParaRPr/>
          </a:p>
        </p:txBody>
      </p:sp>
      <p:sp>
        <p:nvSpPr>
          <p:cNvPr id="23645" name="Google Shape;23645;p2603"/>
          <p:cNvSpPr txBox="1">
            <a:spLocks noGrp="1"/>
          </p:cNvSpPr>
          <p:nvPr>
            <p:ph type="body" idx="2"/>
          </p:nvPr>
        </p:nvSpPr>
        <p:spPr>
          <a:xfrm>
            <a:off x="457207" y="2174876"/>
            <a:ext cx="4040189" cy="3951288"/>
          </a:xfrm>
          <a:prstGeom prst="rect">
            <a:avLst/>
          </a:prstGeom>
          <a:noFill/>
          <a:ln>
            <a:noFill/>
          </a:ln>
        </p:spPr>
        <p:txBody>
          <a:bodyPr spcFirstLastPara="1" wrap="square" lIns="91425" tIns="45700" rIns="91425" bIns="45700" anchor="t" anchorCtr="0">
            <a:normAutofit/>
          </a:bodyPr>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1"/>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63" algn="l">
              <a:lnSpc>
                <a:spcPct val="100000"/>
              </a:lnSpc>
              <a:spcBef>
                <a:spcPts val="320"/>
              </a:spcBef>
              <a:spcAft>
                <a:spcPts val="0"/>
              </a:spcAft>
              <a:buClr>
                <a:schemeClr val="dk1"/>
              </a:buClr>
              <a:buSzPts val="1601"/>
              <a:buChar char="–"/>
              <a:defRPr sz="1601"/>
            </a:lvl4pPr>
            <a:lvl5pPr marL="2286000" lvl="4" indent="-330264" algn="l">
              <a:lnSpc>
                <a:spcPct val="100000"/>
              </a:lnSpc>
              <a:spcBef>
                <a:spcPts val="320"/>
              </a:spcBef>
              <a:spcAft>
                <a:spcPts val="0"/>
              </a:spcAft>
              <a:buClr>
                <a:schemeClr val="dk1"/>
              </a:buClr>
              <a:buSzPts val="1601"/>
              <a:buChar char="»"/>
              <a:defRPr sz="1601"/>
            </a:lvl5pPr>
            <a:lvl6pPr marL="2743200" lvl="5" indent="-330264" algn="l">
              <a:lnSpc>
                <a:spcPct val="100000"/>
              </a:lnSpc>
              <a:spcBef>
                <a:spcPts val="320"/>
              </a:spcBef>
              <a:spcAft>
                <a:spcPts val="0"/>
              </a:spcAft>
              <a:buClr>
                <a:schemeClr val="dk1"/>
              </a:buClr>
              <a:buSzPts val="1601"/>
              <a:buChar char="•"/>
              <a:defRPr sz="1601"/>
            </a:lvl6pPr>
            <a:lvl7pPr marL="3200400" lvl="6" indent="-330264" algn="l">
              <a:lnSpc>
                <a:spcPct val="100000"/>
              </a:lnSpc>
              <a:spcBef>
                <a:spcPts val="320"/>
              </a:spcBef>
              <a:spcAft>
                <a:spcPts val="0"/>
              </a:spcAft>
              <a:buClr>
                <a:schemeClr val="dk1"/>
              </a:buClr>
              <a:buSzPts val="1601"/>
              <a:buChar char="•"/>
              <a:defRPr sz="1601"/>
            </a:lvl7pPr>
            <a:lvl8pPr marL="3657600" lvl="7" indent="-330264" algn="l">
              <a:lnSpc>
                <a:spcPct val="100000"/>
              </a:lnSpc>
              <a:spcBef>
                <a:spcPts val="320"/>
              </a:spcBef>
              <a:spcAft>
                <a:spcPts val="0"/>
              </a:spcAft>
              <a:buClr>
                <a:schemeClr val="dk1"/>
              </a:buClr>
              <a:buSzPts val="1601"/>
              <a:buChar char="•"/>
              <a:defRPr sz="1601"/>
            </a:lvl8pPr>
            <a:lvl9pPr marL="4114800" lvl="8" indent="-330264" algn="l">
              <a:lnSpc>
                <a:spcPct val="100000"/>
              </a:lnSpc>
              <a:spcBef>
                <a:spcPts val="320"/>
              </a:spcBef>
              <a:spcAft>
                <a:spcPts val="0"/>
              </a:spcAft>
              <a:buClr>
                <a:schemeClr val="dk1"/>
              </a:buClr>
              <a:buSzPts val="1601"/>
              <a:buChar char="•"/>
              <a:defRPr sz="1601"/>
            </a:lvl9pPr>
          </a:lstStyle>
          <a:p>
            <a:endParaRPr/>
          </a:p>
        </p:txBody>
      </p:sp>
      <p:sp>
        <p:nvSpPr>
          <p:cNvPr id="23646" name="Google Shape;23646;p2603"/>
          <p:cNvSpPr txBox="1">
            <a:spLocks noGrp="1"/>
          </p:cNvSpPr>
          <p:nvPr>
            <p:ph type="body" idx="3"/>
          </p:nvPr>
        </p:nvSpPr>
        <p:spPr>
          <a:xfrm>
            <a:off x="4645029" y="1535114"/>
            <a:ext cx="4041776" cy="63976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1"/>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1"/>
              <a:buNone/>
              <a:defRPr sz="1601" b="1"/>
            </a:lvl4pPr>
            <a:lvl5pPr marL="2286000" lvl="4" indent="-228600" algn="l">
              <a:lnSpc>
                <a:spcPct val="100000"/>
              </a:lnSpc>
              <a:spcBef>
                <a:spcPts val="320"/>
              </a:spcBef>
              <a:spcAft>
                <a:spcPts val="0"/>
              </a:spcAft>
              <a:buClr>
                <a:schemeClr val="dk1"/>
              </a:buClr>
              <a:buSzPts val="1601"/>
              <a:buNone/>
              <a:defRPr sz="1601" b="1"/>
            </a:lvl5pPr>
            <a:lvl6pPr marL="2743200" lvl="5" indent="-228600" algn="l">
              <a:lnSpc>
                <a:spcPct val="100000"/>
              </a:lnSpc>
              <a:spcBef>
                <a:spcPts val="320"/>
              </a:spcBef>
              <a:spcAft>
                <a:spcPts val="0"/>
              </a:spcAft>
              <a:buClr>
                <a:schemeClr val="dk1"/>
              </a:buClr>
              <a:buSzPts val="1601"/>
              <a:buNone/>
              <a:defRPr sz="1601" b="1"/>
            </a:lvl6pPr>
            <a:lvl7pPr marL="3200400" lvl="6" indent="-228600" algn="l">
              <a:lnSpc>
                <a:spcPct val="100000"/>
              </a:lnSpc>
              <a:spcBef>
                <a:spcPts val="320"/>
              </a:spcBef>
              <a:spcAft>
                <a:spcPts val="0"/>
              </a:spcAft>
              <a:buClr>
                <a:schemeClr val="dk1"/>
              </a:buClr>
              <a:buSzPts val="1601"/>
              <a:buNone/>
              <a:defRPr sz="1601" b="1"/>
            </a:lvl7pPr>
            <a:lvl8pPr marL="3657600" lvl="7" indent="-228600" algn="l">
              <a:lnSpc>
                <a:spcPct val="100000"/>
              </a:lnSpc>
              <a:spcBef>
                <a:spcPts val="320"/>
              </a:spcBef>
              <a:spcAft>
                <a:spcPts val="0"/>
              </a:spcAft>
              <a:buClr>
                <a:schemeClr val="dk1"/>
              </a:buClr>
              <a:buSzPts val="1601"/>
              <a:buNone/>
              <a:defRPr sz="1601" b="1"/>
            </a:lvl8pPr>
            <a:lvl9pPr marL="4114800" lvl="8" indent="-228600" algn="l">
              <a:lnSpc>
                <a:spcPct val="100000"/>
              </a:lnSpc>
              <a:spcBef>
                <a:spcPts val="320"/>
              </a:spcBef>
              <a:spcAft>
                <a:spcPts val="0"/>
              </a:spcAft>
              <a:buClr>
                <a:schemeClr val="dk1"/>
              </a:buClr>
              <a:buSzPts val="1601"/>
              <a:buNone/>
              <a:defRPr sz="1601" b="1"/>
            </a:lvl9pPr>
          </a:lstStyle>
          <a:p>
            <a:endParaRPr/>
          </a:p>
        </p:txBody>
      </p:sp>
      <p:sp>
        <p:nvSpPr>
          <p:cNvPr id="23647" name="Google Shape;23647;p2603"/>
          <p:cNvSpPr txBox="1">
            <a:spLocks noGrp="1"/>
          </p:cNvSpPr>
          <p:nvPr>
            <p:ph type="body" idx="4"/>
          </p:nvPr>
        </p:nvSpPr>
        <p:spPr>
          <a:xfrm>
            <a:off x="4645029" y="2174876"/>
            <a:ext cx="4041776" cy="3951288"/>
          </a:xfrm>
          <a:prstGeom prst="rect">
            <a:avLst/>
          </a:prstGeom>
          <a:noFill/>
          <a:ln>
            <a:noFill/>
          </a:ln>
        </p:spPr>
        <p:txBody>
          <a:bodyPr spcFirstLastPara="1" wrap="square" lIns="91425" tIns="45700" rIns="91425" bIns="45700" anchor="t" anchorCtr="0">
            <a:normAutofit/>
          </a:bodyPr>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1"/>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63" algn="l">
              <a:lnSpc>
                <a:spcPct val="100000"/>
              </a:lnSpc>
              <a:spcBef>
                <a:spcPts val="320"/>
              </a:spcBef>
              <a:spcAft>
                <a:spcPts val="0"/>
              </a:spcAft>
              <a:buClr>
                <a:schemeClr val="dk1"/>
              </a:buClr>
              <a:buSzPts val="1601"/>
              <a:buChar char="–"/>
              <a:defRPr sz="1601"/>
            </a:lvl4pPr>
            <a:lvl5pPr marL="2286000" lvl="4" indent="-330264" algn="l">
              <a:lnSpc>
                <a:spcPct val="100000"/>
              </a:lnSpc>
              <a:spcBef>
                <a:spcPts val="320"/>
              </a:spcBef>
              <a:spcAft>
                <a:spcPts val="0"/>
              </a:spcAft>
              <a:buClr>
                <a:schemeClr val="dk1"/>
              </a:buClr>
              <a:buSzPts val="1601"/>
              <a:buChar char="»"/>
              <a:defRPr sz="1601"/>
            </a:lvl5pPr>
            <a:lvl6pPr marL="2743200" lvl="5" indent="-330264" algn="l">
              <a:lnSpc>
                <a:spcPct val="100000"/>
              </a:lnSpc>
              <a:spcBef>
                <a:spcPts val="320"/>
              </a:spcBef>
              <a:spcAft>
                <a:spcPts val="0"/>
              </a:spcAft>
              <a:buClr>
                <a:schemeClr val="dk1"/>
              </a:buClr>
              <a:buSzPts val="1601"/>
              <a:buChar char="•"/>
              <a:defRPr sz="1601"/>
            </a:lvl6pPr>
            <a:lvl7pPr marL="3200400" lvl="6" indent="-330264" algn="l">
              <a:lnSpc>
                <a:spcPct val="100000"/>
              </a:lnSpc>
              <a:spcBef>
                <a:spcPts val="320"/>
              </a:spcBef>
              <a:spcAft>
                <a:spcPts val="0"/>
              </a:spcAft>
              <a:buClr>
                <a:schemeClr val="dk1"/>
              </a:buClr>
              <a:buSzPts val="1601"/>
              <a:buChar char="•"/>
              <a:defRPr sz="1601"/>
            </a:lvl7pPr>
            <a:lvl8pPr marL="3657600" lvl="7" indent="-330264" algn="l">
              <a:lnSpc>
                <a:spcPct val="100000"/>
              </a:lnSpc>
              <a:spcBef>
                <a:spcPts val="320"/>
              </a:spcBef>
              <a:spcAft>
                <a:spcPts val="0"/>
              </a:spcAft>
              <a:buClr>
                <a:schemeClr val="dk1"/>
              </a:buClr>
              <a:buSzPts val="1601"/>
              <a:buChar char="•"/>
              <a:defRPr sz="1601"/>
            </a:lvl8pPr>
            <a:lvl9pPr marL="4114800" lvl="8" indent="-330264" algn="l">
              <a:lnSpc>
                <a:spcPct val="100000"/>
              </a:lnSpc>
              <a:spcBef>
                <a:spcPts val="320"/>
              </a:spcBef>
              <a:spcAft>
                <a:spcPts val="0"/>
              </a:spcAft>
              <a:buClr>
                <a:schemeClr val="dk1"/>
              </a:buClr>
              <a:buSzPts val="1601"/>
              <a:buChar char="•"/>
              <a:defRPr sz="1601"/>
            </a:lvl9pPr>
          </a:lstStyle>
          <a:p>
            <a:endParaRPr/>
          </a:p>
        </p:txBody>
      </p:sp>
      <p:sp>
        <p:nvSpPr>
          <p:cNvPr id="23648" name="Google Shape;23648;p2603"/>
          <p:cNvSpPr txBox="1">
            <a:spLocks noGrp="1"/>
          </p:cNvSpPr>
          <p:nvPr>
            <p:ph type="dt" idx="10"/>
          </p:nvPr>
        </p:nvSpPr>
        <p:spPr>
          <a:xfrm>
            <a:off x="457200" y="6356353"/>
            <a:ext cx="2133600" cy="365126"/>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649" name="Google Shape;23649;p2603"/>
          <p:cNvSpPr txBox="1">
            <a:spLocks noGrp="1"/>
          </p:cNvSpPr>
          <p:nvPr>
            <p:ph type="ftr" idx="11"/>
          </p:nvPr>
        </p:nvSpPr>
        <p:spPr>
          <a:xfrm>
            <a:off x="3124200" y="6356353"/>
            <a:ext cx="2895600" cy="365126"/>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650" name="Google Shape;23650;p2603"/>
          <p:cNvSpPr txBox="1">
            <a:spLocks noGrp="1"/>
          </p:cNvSpPr>
          <p:nvPr>
            <p:ph type="sldNum" idx="12"/>
          </p:nvPr>
        </p:nvSpPr>
        <p:spPr>
          <a:xfrm>
            <a:off x="6553200" y="6356353"/>
            <a:ext cx="2133600" cy="36512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48.xml><?xml version="1.0" encoding="utf-8"?>
<p:sldLayout xmlns:a="http://schemas.openxmlformats.org/drawingml/2006/main" xmlns:r="http://schemas.openxmlformats.org/officeDocument/2006/relationships" xmlns:p="http://schemas.openxmlformats.org/presentationml/2006/main" matchingName="Comparison">
  <p:cSld name="Comparison 2">
    <p:spTree>
      <p:nvGrpSpPr>
        <p:cNvPr id="1" name="Shape 23651"/>
        <p:cNvGrpSpPr/>
        <p:nvPr/>
      </p:nvGrpSpPr>
      <p:grpSpPr>
        <a:xfrm>
          <a:off x="0" y="0"/>
          <a:ext cx="0" cy="0"/>
          <a:chOff x="0" y="0"/>
          <a:chExt cx="0" cy="0"/>
        </a:xfrm>
      </p:grpSpPr>
      <p:sp>
        <p:nvSpPr>
          <p:cNvPr id="23652" name="Google Shape;23652;p260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653" name="Google Shape;23653;p2604"/>
          <p:cNvSpPr txBox="1">
            <a:spLocks noGrp="1"/>
          </p:cNvSpPr>
          <p:nvPr>
            <p:ph type="body" idx="1"/>
          </p:nvPr>
        </p:nvSpPr>
        <p:spPr>
          <a:xfrm>
            <a:off x="457205" y="1535114"/>
            <a:ext cx="4040189" cy="63976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1"/>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1"/>
              <a:buNone/>
              <a:defRPr sz="1601" b="1"/>
            </a:lvl4pPr>
            <a:lvl5pPr marL="2286000" lvl="4" indent="-228600" algn="l">
              <a:lnSpc>
                <a:spcPct val="100000"/>
              </a:lnSpc>
              <a:spcBef>
                <a:spcPts val="320"/>
              </a:spcBef>
              <a:spcAft>
                <a:spcPts val="0"/>
              </a:spcAft>
              <a:buClr>
                <a:schemeClr val="dk1"/>
              </a:buClr>
              <a:buSzPts val="1601"/>
              <a:buNone/>
              <a:defRPr sz="1601" b="1"/>
            </a:lvl5pPr>
            <a:lvl6pPr marL="2743200" lvl="5" indent="-228600" algn="l">
              <a:lnSpc>
                <a:spcPct val="100000"/>
              </a:lnSpc>
              <a:spcBef>
                <a:spcPts val="320"/>
              </a:spcBef>
              <a:spcAft>
                <a:spcPts val="0"/>
              </a:spcAft>
              <a:buClr>
                <a:schemeClr val="dk1"/>
              </a:buClr>
              <a:buSzPts val="1601"/>
              <a:buNone/>
              <a:defRPr sz="1601" b="1"/>
            </a:lvl6pPr>
            <a:lvl7pPr marL="3200400" lvl="6" indent="-228600" algn="l">
              <a:lnSpc>
                <a:spcPct val="100000"/>
              </a:lnSpc>
              <a:spcBef>
                <a:spcPts val="320"/>
              </a:spcBef>
              <a:spcAft>
                <a:spcPts val="0"/>
              </a:spcAft>
              <a:buClr>
                <a:schemeClr val="dk1"/>
              </a:buClr>
              <a:buSzPts val="1601"/>
              <a:buNone/>
              <a:defRPr sz="1601" b="1"/>
            </a:lvl7pPr>
            <a:lvl8pPr marL="3657600" lvl="7" indent="-228600" algn="l">
              <a:lnSpc>
                <a:spcPct val="100000"/>
              </a:lnSpc>
              <a:spcBef>
                <a:spcPts val="320"/>
              </a:spcBef>
              <a:spcAft>
                <a:spcPts val="0"/>
              </a:spcAft>
              <a:buClr>
                <a:schemeClr val="dk1"/>
              </a:buClr>
              <a:buSzPts val="1601"/>
              <a:buNone/>
              <a:defRPr sz="1601" b="1"/>
            </a:lvl8pPr>
            <a:lvl9pPr marL="4114800" lvl="8" indent="-228600" algn="l">
              <a:lnSpc>
                <a:spcPct val="100000"/>
              </a:lnSpc>
              <a:spcBef>
                <a:spcPts val="320"/>
              </a:spcBef>
              <a:spcAft>
                <a:spcPts val="0"/>
              </a:spcAft>
              <a:buClr>
                <a:schemeClr val="dk1"/>
              </a:buClr>
              <a:buSzPts val="1601"/>
              <a:buNone/>
              <a:defRPr sz="1601" b="1"/>
            </a:lvl9pPr>
          </a:lstStyle>
          <a:p>
            <a:endParaRPr/>
          </a:p>
        </p:txBody>
      </p:sp>
      <p:sp>
        <p:nvSpPr>
          <p:cNvPr id="23654" name="Google Shape;23654;p2604"/>
          <p:cNvSpPr txBox="1">
            <a:spLocks noGrp="1"/>
          </p:cNvSpPr>
          <p:nvPr>
            <p:ph type="body" idx="2"/>
          </p:nvPr>
        </p:nvSpPr>
        <p:spPr>
          <a:xfrm>
            <a:off x="457205" y="2174876"/>
            <a:ext cx="4040189" cy="3951288"/>
          </a:xfrm>
          <a:prstGeom prst="rect">
            <a:avLst/>
          </a:prstGeom>
          <a:noFill/>
          <a:ln>
            <a:noFill/>
          </a:ln>
        </p:spPr>
        <p:txBody>
          <a:bodyPr spcFirstLastPara="1" wrap="square" lIns="91425" tIns="45700" rIns="91425" bIns="45700" anchor="t" anchorCtr="0">
            <a:normAutofit/>
          </a:bodyPr>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1"/>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63" algn="l">
              <a:lnSpc>
                <a:spcPct val="100000"/>
              </a:lnSpc>
              <a:spcBef>
                <a:spcPts val="320"/>
              </a:spcBef>
              <a:spcAft>
                <a:spcPts val="0"/>
              </a:spcAft>
              <a:buClr>
                <a:schemeClr val="dk1"/>
              </a:buClr>
              <a:buSzPts val="1601"/>
              <a:buChar char="–"/>
              <a:defRPr sz="1601"/>
            </a:lvl4pPr>
            <a:lvl5pPr marL="2286000" lvl="4" indent="-330264" algn="l">
              <a:lnSpc>
                <a:spcPct val="100000"/>
              </a:lnSpc>
              <a:spcBef>
                <a:spcPts val="320"/>
              </a:spcBef>
              <a:spcAft>
                <a:spcPts val="0"/>
              </a:spcAft>
              <a:buClr>
                <a:schemeClr val="dk1"/>
              </a:buClr>
              <a:buSzPts val="1601"/>
              <a:buChar char="»"/>
              <a:defRPr sz="1601"/>
            </a:lvl5pPr>
            <a:lvl6pPr marL="2743200" lvl="5" indent="-330264" algn="l">
              <a:lnSpc>
                <a:spcPct val="100000"/>
              </a:lnSpc>
              <a:spcBef>
                <a:spcPts val="320"/>
              </a:spcBef>
              <a:spcAft>
                <a:spcPts val="0"/>
              </a:spcAft>
              <a:buClr>
                <a:schemeClr val="dk1"/>
              </a:buClr>
              <a:buSzPts val="1601"/>
              <a:buChar char="•"/>
              <a:defRPr sz="1601"/>
            </a:lvl6pPr>
            <a:lvl7pPr marL="3200400" lvl="6" indent="-330264" algn="l">
              <a:lnSpc>
                <a:spcPct val="100000"/>
              </a:lnSpc>
              <a:spcBef>
                <a:spcPts val="320"/>
              </a:spcBef>
              <a:spcAft>
                <a:spcPts val="0"/>
              </a:spcAft>
              <a:buClr>
                <a:schemeClr val="dk1"/>
              </a:buClr>
              <a:buSzPts val="1601"/>
              <a:buChar char="•"/>
              <a:defRPr sz="1601"/>
            </a:lvl7pPr>
            <a:lvl8pPr marL="3657600" lvl="7" indent="-330264" algn="l">
              <a:lnSpc>
                <a:spcPct val="100000"/>
              </a:lnSpc>
              <a:spcBef>
                <a:spcPts val="320"/>
              </a:spcBef>
              <a:spcAft>
                <a:spcPts val="0"/>
              </a:spcAft>
              <a:buClr>
                <a:schemeClr val="dk1"/>
              </a:buClr>
              <a:buSzPts val="1601"/>
              <a:buChar char="•"/>
              <a:defRPr sz="1601"/>
            </a:lvl8pPr>
            <a:lvl9pPr marL="4114800" lvl="8" indent="-330264" algn="l">
              <a:lnSpc>
                <a:spcPct val="100000"/>
              </a:lnSpc>
              <a:spcBef>
                <a:spcPts val="320"/>
              </a:spcBef>
              <a:spcAft>
                <a:spcPts val="0"/>
              </a:spcAft>
              <a:buClr>
                <a:schemeClr val="dk1"/>
              </a:buClr>
              <a:buSzPts val="1601"/>
              <a:buChar char="•"/>
              <a:defRPr sz="1601"/>
            </a:lvl9pPr>
          </a:lstStyle>
          <a:p>
            <a:endParaRPr/>
          </a:p>
        </p:txBody>
      </p:sp>
      <p:sp>
        <p:nvSpPr>
          <p:cNvPr id="23655" name="Google Shape;23655;p2604"/>
          <p:cNvSpPr txBox="1">
            <a:spLocks noGrp="1"/>
          </p:cNvSpPr>
          <p:nvPr>
            <p:ph type="body" idx="3"/>
          </p:nvPr>
        </p:nvSpPr>
        <p:spPr>
          <a:xfrm>
            <a:off x="4645029" y="1535114"/>
            <a:ext cx="4041776" cy="63976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1"/>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1"/>
              <a:buNone/>
              <a:defRPr sz="1601" b="1"/>
            </a:lvl4pPr>
            <a:lvl5pPr marL="2286000" lvl="4" indent="-228600" algn="l">
              <a:lnSpc>
                <a:spcPct val="100000"/>
              </a:lnSpc>
              <a:spcBef>
                <a:spcPts val="320"/>
              </a:spcBef>
              <a:spcAft>
                <a:spcPts val="0"/>
              </a:spcAft>
              <a:buClr>
                <a:schemeClr val="dk1"/>
              </a:buClr>
              <a:buSzPts val="1601"/>
              <a:buNone/>
              <a:defRPr sz="1601" b="1"/>
            </a:lvl5pPr>
            <a:lvl6pPr marL="2743200" lvl="5" indent="-228600" algn="l">
              <a:lnSpc>
                <a:spcPct val="100000"/>
              </a:lnSpc>
              <a:spcBef>
                <a:spcPts val="320"/>
              </a:spcBef>
              <a:spcAft>
                <a:spcPts val="0"/>
              </a:spcAft>
              <a:buClr>
                <a:schemeClr val="dk1"/>
              </a:buClr>
              <a:buSzPts val="1601"/>
              <a:buNone/>
              <a:defRPr sz="1601" b="1"/>
            </a:lvl6pPr>
            <a:lvl7pPr marL="3200400" lvl="6" indent="-228600" algn="l">
              <a:lnSpc>
                <a:spcPct val="100000"/>
              </a:lnSpc>
              <a:spcBef>
                <a:spcPts val="320"/>
              </a:spcBef>
              <a:spcAft>
                <a:spcPts val="0"/>
              </a:spcAft>
              <a:buClr>
                <a:schemeClr val="dk1"/>
              </a:buClr>
              <a:buSzPts val="1601"/>
              <a:buNone/>
              <a:defRPr sz="1601" b="1"/>
            </a:lvl7pPr>
            <a:lvl8pPr marL="3657600" lvl="7" indent="-228600" algn="l">
              <a:lnSpc>
                <a:spcPct val="100000"/>
              </a:lnSpc>
              <a:spcBef>
                <a:spcPts val="320"/>
              </a:spcBef>
              <a:spcAft>
                <a:spcPts val="0"/>
              </a:spcAft>
              <a:buClr>
                <a:schemeClr val="dk1"/>
              </a:buClr>
              <a:buSzPts val="1601"/>
              <a:buNone/>
              <a:defRPr sz="1601" b="1"/>
            </a:lvl8pPr>
            <a:lvl9pPr marL="4114800" lvl="8" indent="-228600" algn="l">
              <a:lnSpc>
                <a:spcPct val="100000"/>
              </a:lnSpc>
              <a:spcBef>
                <a:spcPts val="320"/>
              </a:spcBef>
              <a:spcAft>
                <a:spcPts val="0"/>
              </a:spcAft>
              <a:buClr>
                <a:schemeClr val="dk1"/>
              </a:buClr>
              <a:buSzPts val="1601"/>
              <a:buNone/>
              <a:defRPr sz="1601" b="1"/>
            </a:lvl9pPr>
          </a:lstStyle>
          <a:p>
            <a:endParaRPr/>
          </a:p>
        </p:txBody>
      </p:sp>
      <p:sp>
        <p:nvSpPr>
          <p:cNvPr id="23656" name="Google Shape;23656;p2604"/>
          <p:cNvSpPr txBox="1">
            <a:spLocks noGrp="1"/>
          </p:cNvSpPr>
          <p:nvPr>
            <p:ph type="body" idx="4"/>
          </p:nvPr>
        </p:nvSpPr>
        <p:spPr>
          <a:xfrm>
            <a:off x="4645029" y="2174876"/>
            <a:ext cx="4041776" cy="3951288"/>
          </a:xfrm>
          <a:prstGeom prst="rect">
            <a:avLst/>
          </a:prstGeom>
          <a:noFill/>
          <a:ln>
            <a:noFill/>
          </a:ln>
        </p:spPr>
        <p:txBody>
          <a:bodyPr spcFirstLastPara="1" wrap="square" lIns="91425" tIns="45700" rIns="91425" bIns="45700" anchor="t" anchorCtr="0">
            <a:normAutofit/>
          </a:bodyPr>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1"/>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63" algn="l">
              <a:lnSpc>
                <a:spcPct val="100000"/>
              </a:lnSpc>
              <a:spcBef>
                <a:spcPts val="320"/>
              </a:spcBef>
              <a:spcAft>
                <a:spcPts val="0"/>
              </a:spcAft>
              <a:buClr>
                <a:schemeClr val="dk1"/>
              </a:buClr>
              <a:buSzPts val="1601"/>
              <a:buChar char="–"/>
              <a:defRPr sz="1601"/>
            </a:lvl4pPr>
            <a:lvl5pPr marL="2286000" lvl="4" indent="-330264" algn="l">
              <a:lnSpc>
                <a:spcPct val="100000"/>
              </a:lnSpc>
              <a:spcBef>
                <a:spcPts val="320"/>
              </a:spcBef>
              <a:spcAft>
                <a:spcPts val="0"/>
              </a:spcAft>
              <a:buClr>
                <a:schemeClr val="dk1"/>
              </a:buClr>
              <a:buSzPts val="1601"/>
              <a:buChar char="»"/>
              <a:defRPr sz="1601"/>
            </a:lvl5pPr>
            <a:lvl6pPr marL="2743200" lvl="5" indent="-330264" algn="l">
              <a:lnSpc>
                <a:spcPct val="100000"/>
              </a:lnSpc>
              <a:spcBef>
                <a:spcPts val="320"/>
              </a:spcBef>
              <a:spcAft>
                <a:spcPts val="0"/>
              </a:spcAft>
              <a:buClr>
                <a:schemeClr val="dk1"/>
              </a:buClr>
              <a:buSzPts val="1601"/>
              <a:buChar char="•"/>
              <a:defRPr sz="1601"/>
            </a:lvl6pPr>
            <a:lvl7pPr marL="3200400" lvl="6" indent="-330264" algn="l">
              <a:lnSpc>
                <a:spcPct val="100000"/>
              </a:lnSpc>
              <a:spcBef>
                <a:spcPts val="320"/>
              </a:spcBef>
              <a:spcAft>
                <a:spcPts val="0"/>
              </a:spcAft>
              <a:buClr>
                <a:schemeClr val="dk1"/>
              </a:buClr>
              <a:buSzPts val="1601"/>
              <a:buChar char="•"/>
              <a:defRPr sz="1601"/>
            </a:lvl7pPr>
            <a:lvl8pPr marL="3657600" lvl="7" indent="-330264" algn="l">
              <a:lnSpc>
                <a:spcPct val="100000"/>
              </a:lnSpc>
              <a:spcBef>
                <a:spcPts val="320"/>
              </a:spcBef>
              <a:spcAft>
                <a:spcPts val="0"/>
              </a:spcAft>
              <a:buClr>
                <a:schemeClr val="dk1"/>
              </a:buClr>
              <a:buSzPts val="1601"/>
              <a:buChar char="•"/>
              <a:defRPr sz="1601"/>
            </a:lvl8pPr>
            <a:lvl9pPr marL="4114800" lvl="8" indent="-330264" algn="l">
              <a:lnSpc>
                <a:spcPct val="100000"/>
              </a:lnSpc>
              <a:spcBef>
                <a:spcPts val="320"/>
              </a:spcBef>
              <a:spcAft>
                <a:spcPts val="0"/>
              </a:spcAft>
              <a:buClr>
                <a:schemeClr val="dk1"/>
              </a:buClr>
              <a:buSzPts val="1601"/>
              <a:buChar char="•"/>
              <a:defRPr sz="1601"/>
            </a:lvl9pPr>
          </a:lstStyle>
          <a:p>
            <a:endParaRPr/>
          </a:p>
        </p:txBody>
      </p:sp>
      <p:sp>
        <p:nvSpPr>
          <p:cNvPr id="23657" name="Google Shape;23657;p2604"/>
          <p:cNvSpPr txBox="1">
            <a:spLocks noGrp="1"/>
          </p:cNvSpPr>
          <p:nvPr>
            <p:ph type="dt" idx="10"/>
          </p:nvPr>
        </p:nvSpPr>
        <p:spPr>
          <a:xfrm>
            <a:off x="457200" y="6356353"/>
            <a:ext cx="2133600" cy="365126"/>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658" name="Google Shape;23658;p2604"/>
          <p:cNvSpPr txBox="1">
            <a:spLocks noGrp="1"/>
          </p:cNvSpPr>
          <p:nvPr>
            <p:ph type="ftr" idx="11"/>
          </p:nvPr>
        </p:nvSpPr>
        <p:spPr>
          <a:xfrm>
            <a:off x="3124200" y="6356353"/>
            <a:ext cx="2895600" cy="365126"/>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659" name="Google Shape;23659;p2604"/>
          <p:cNvSpPr txBox="1">
            <a:spLocks noGrp="1"/>
          </p:cNvSpPr>
          <p:nvPr>
            <p:ph type="sldNum" idx="12"/>
          </p:nvPr>
        </p:nvSpPr>
        <p:spPr>
          <a:xfrm>
            <a:off x="6553200" y="6356353"/>
            <a:ext cx="2133600" cy="36512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49.xml><?xml version="1.0" encoding="utf-8"?>
<p:sldLayout xmlns:a="http://schemas.openxmlformats.org/drawingml/2006/main" xmlns:r="http://schemas.openxmlformats.org/officeDocument/2006/relationships" xmlns:p="http://schemas.openxmlformats.org/presentationml/2006/main" matchingName="Comparison">
  <p:cSld name="Comparison 3">
    <p:spTree>
      <p:nvGrpSpPr>
        <p:cNvPr id="1" name="Shape 23660"/>
        <p:cNvGrpSpPr/>
        <p:nvPr/>
      </p:nvGrpSpPr>
      <p:grpSpPr>
        <a:xfrm>
          <a:off x="0" y="0"/>
          <a:ext cx="0" cy="0"/>
          <a:chOff x="0" y="0"/>
          <a:chExt cx="0" cy="0"/>
        </a:xfrm>
      </p:grpSpPr>
      <p:sp>
        <p:nvSpPr>
          <p:cNvPr id="23661" name="Google Shape;23661;p2605"/>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662" name="Google Shape;23662;p2605"/>
          <p:cNvSpPr txBox="1">
            <a:spLocks noGrp="1"/>
          </p:cNvSpPr>
          <p:nvPr>
            <p:ph type="body" idx="1"/>
          </p:nvPr>
        </p:nvSpPr>
        <p:spPr>
          <a:xfrm>
            <a:off x="457204" y="1535114"/>
            <a:ext cx="4040189" cy="63976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1"/>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1"/>
              <a:buNone/>
              <a:defRPr sz="1601" b="1"/>
            </a:lvl4pPr>
            <a:lvl5pPr marL="2286000" lvl="4" indent="-228600" algn="l">
              <a:lnSpc>
                <a:spcPct val="100000"/>
              </a:lnSpc>
              <a:spcBef>
                <a:spcPts val="320"/>
              </a:spcBef>
              <a:spcAft>
                <a:spcPts val="0"/>
              </a:spcAft>
              <a:buClr>
                <a:schemeClr val="dk1"/>
              </a:buClr>
              <a:buSzPts val="1601"/>
              <a:buNone/>
              <a:defRPr sz="1601" b="1"/>
            </a:lvl5pPr>
            <a:lvl6pPr marL="2743200" lvl="5" indent="-228600" algn="l">
              <a:lnSpc>
                <a:spcPct val="100000"/>
              </a:lnSpc>
              <a:spcBef>
                <a:spcPts val="320"/>
              </a:spcBef>
              <a:spcAft>
                <a:spcPts val="0"/>
              </a:spcAft>
              <a:buClr>
                <a:schemeClr val="dk1"/>
              </a:buClr>
              <a:buSzPts val="1601"/>
              <a:buNone/>
              <a:defRPr sz="1601" b="1"/>
            </a:lvl6pPr>
            <a:lvl7pPr marL="3200400" lvl="6" indent="-228600" algn="l">
              <a:lnSpc>
                <a:spcPct val="100000"/>
              </a:lnSpc>
              <a:spcBef>
                <a:spcPts val="320"/>
              </a:spcBef>
              <a:spcAft>
                <a:spcPts val="0"/>
              </a:spcAft>
              <a:buClr>
                <a:schemeClr val="dk1"/>
              </a:buClr>
              <a:buSzPts val="1601"/>
              <a:buNone/>
              <a:defRPr sz="1601" b="1"/>
            </a:lvl7pPr>
            <a:lvl8pPr marL="3657600" lvl="7" indent="-228600" algn="l">
              <a:lnSpc>
                <a:spcPct val="100000"/>
              </a:lnSpc>
              <a:spcBef>
                <a:spcPts val="320"/>
              </a:spcBef>
              <a:spcAft>
                <a:spcPts val="0"/>
              </a:spcAft>
              <a:buClr>
                <a:schemeClr val="dk1"/>
              </a:buClr>
              <a:buSzPts val="1601"/>
              <a:buNone/>
              <a:defRPr sz="1601" b="1"/>
            </a:lvl8pPr>
            <a:lvl9pPr marL="4114800" lvl="8" indent="-228600" algn="l">
              <a:lnSpc>
                <a:spcPct val="100000"/>
              </a:lnSpc>
              <a:spcBef>
                <a:spcPts val="320"/>
              </a:spcBef>
              <a:spcAft>
                <a:spcPts val="0"/>
              </a:spcAft>
              <a:buClr>
                <a:schemeClr val="dk1"/>
              </a:buClr>
              <a:buSzPts val="1601"/>
              <a:buNone/>
              <a:defRPr sz="1601" b="1"/>
            </a:lvl9pPr>
          </a:lstStyle>
          <a:p>
            <a:endParaRPr/>
          </a:p>
        </p:txBody>
      </p:sp>
      <p:sp>
        <p:nvSpPr>
          <p:cNvPr id="23663" name="Google Shape;23663;p2605"/>
          <p:cNvSpPr txBox="1">
            <a:spLocks noGrp="1"/>
          </p:cNvSpPr>
          <p:nvPr>
            <p:ph type="body" idx="2"/>
          </p:nvPr>
        </p:nvSpPr>
        <p:spPr>
          <a:xfrm>
            <a:off x="457204" y="2174876"/>
            <a:ext cx="4040189" cy="3951288"/>
          </a:xfrm>
          <a:prstGeom prst="rect">
            <a:avLst/>
          </a:prstGeom>
          <a:noFill/>
          <a:ln>
            <a:noFill/>
          </a:ln>
        </p:spPr>
        <p:txBody>
          <a:bodyPr spcFirstLastPara="1" wrap="square" lIns="91425" tIns="45700" rIns="91425" bIns="45700" anchor="t" anchorCtr="0">
            <a:normAutofit/>
          </a:bodyPr>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1"/>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63" algn="l">
              <a:lnSpc>
                <a:spcPct val="100000"/>
              </a:lnSpc>
              <a:spcBef>
                <a:spcPts val="320"/>
              </a:spcBef>
              <a:spcAft>
                <a:spcPts val="0"/>
              </a:spcAft>
              <a:buClr>
                <a:schemeClr val="dk1"/>
              </a:buClr>
              <a:buSzPts val="1601"/>
              <a:buChar char="–"/>
              <a:defRPr sz="1601"/>
            </a:lvl4pPr>
            <a:lvl5pPr marL="2286000" lvl="4" indent="-330264" algn="l">
              <a:lnSpc>
                <a:spcPct val="100000"/>
              </a:lnSpc>
              <a:spcBef>
                <a:spcPts val="320"/>
              </a:spcBef>
              <a:spcAft>
                <a:spcPts val="0"/>
              </a:spcAft>
              <a:buClr>
                <a:schemeClr val="dk1"/>
              </a:buClr>
              <a:buSzPts val="1601"/>
              <a:buChar char="»"/>
              <a:defRPr sz="1601"/>
            </a:lvl5pPr>
            <a:lvl6pPr marL="2743200" lvl="5" indent="-330264" algn="l">
              <a:lnSpc>
                <a:spcPct val="100000"/>
              </a:lnSpc>
              <a:spcBef>
                <a:spcPts val="320"/>
              </a:spcBef>
              <a:spcAft>
                <a:spcPts val="0"/>
              </a:spcAft>
              <a:buClr>
                <a:schemeClr val="dk1"/>
              </a:buClr>
              <a:buSzPts val="1601"/>
              <a:buChar char="•"/>
              <a:defRPr sz="1601"/>
            </a:lvl6pPr>
            <a:lvl7pPr marL="3200400" lvl="6" indent="-330264" algn="l">
              <a:lnSpc>
                <a:spcPct val="100000"/>
              </a:lnSpc>
              <a:spcBef>
                <a:spcPts val="320"/>
              </a:spcBef>
              <a:spcAft>
                <a:spcPts val="0"/>
              </a:spcAft>
              <a:buClr>
                <a:schemeClr val="dk1"/>
              </a:buClr>
              <a:buSzPts val="1601"/>
              <a:buChar char="•"/>
              <a:defRPr sz="1601"/>
            </a:lvl7pPr>
            <a:lvl8pPr marL="3657600" lvl="7" indent="-330264" algn="l">
              <a:lnSpc>
                <a:spcPct val="100000"/>
              </a:lnSpc>
              <a:spcBef>
                <a:spcPts val="320"/>
              </a:spcBef>
              <a:spcAft>
                <a:spcPts val="0"/>
              </a:spcAft>
              <a:buClr>
                <a:schemeClr val="dk1"/>
              </a:buClr>
              <a:buSzPts val="1601"/>
              <a:buChar char="•"/>
              <a:defRPr sz="1601"/>
            </a:lvl8pPr>
            <a:lvl9pPr marL="4114800" lvl="8" indent="-330264" algn="l">
              <a:lnSpc>
                <a:spcPct val="100000"/>
              </a:lnSpc>
              <a:spcBef>
                <a:spcPts val="320"/>
              </a:spcBef>
              <a:spcAft>
                <a:spcPts val="0"/>
              </a:spcAft>
              <a:buClr>
                <a:schemeClr val="dk1"/>
              </a:buClr>
              <a:buSzPts val="1601"/>
              <a:buChar char="•"/>
              <a:defRPr sz="1601"/>
            </a:lvl9pPr>
          </a:lstStyle>
          <a:p>
            <a:endParaRPr/>
          </a:p>
        </p:txBody>
      </p:sp>
      <p:sp>
        <p:nvSpPr>
          <p:cNvPr id="23664" name="Google Shape;23664;p2605"/>
          <p:cNvSpPr txBox="1">
            <a:spLocks noGrp="1"/>
          </p:cNvSpPr>
          <p:nvPr>
            <p:ph type="body" idx="3"/>
          </p:nvPr>
        </p:nvSpPr>
        <p:spPr>
          <a:xfrm>
            <a:off x="4645029" y="1535114"/>
            <a:ext cx="4041776" cy="63976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1"/>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1"/>
              <a:buNone/>
              <a:defRPr sz="1601" b="1"/>
            </a:lvl4pPr>
            <a:lvl5pPr marL="2286000" lvl="4" indent="-228600" algn="l">
              <a:lnSpc>
                <a:spcPct val="100000"/>
              </a:lnSpc>
              <a:spcBef>
                <a:spcPts val="320"/>
              </a:spcBef>
              <a:spcAft>
                <a:spcPts val="0"/>
              </a:spcAft>
              <a:buClr>
                <a:schemeClr val="dk1"/>
              </a:buClr>
              <a:buSzPts val="1601"/>
              <a:buNone/>
              <a:defRPr sz="1601" b="1"/>
            </a:lvl5pPr>
            <a:lvl6pPr marL="2743200" lvl="5" indent="-228600" algn="l">
              <a:lnSpc>
                <a:spcPct val="100000"/>
              </a:lnSpc>
              <a:spcBef>
                <a:spcPts val="320"/>
              </a:spcBef>
              <a:spcAft>
                <a:spcPts val="0"/>
              </a:spcAft>
              <a:buClr>
                <a:schemeClr val="dk1"/>
              </a:buClr>
              <a:buSzPts val="1601"/>
              <a:buNone/>
              <a:defRPr sz="1601" b="1"/>
            </a:lvl6pPr>
            <a:lvl7pPr marL="3200400" lvl="6" indent="-228600" algn="l">
              <a:lnSpc>
                <a:spcPct val="100000"/>
              </a:lnSpc>
              <a:spcBef>
                <a:spcPts val="320"/>
              </a:spcBef>
              <a:spcAft>
                <a:spcPts val="0"/>
              </a:spcAft>
              <a:buClr>
                <a:schemeClr val="dk1"/>
              </a:buClr>
              <a:buSzPts val="1601"/>
              <a:buNone/>
              <a:defRPr sz="1601" b="1"/>
            </a:lvl7pPr>
            <a:lvl8pPr marL="3657600" lvl="7" indent="-228600" algn="l">
              <a:lnSpc>
                <a:spcPct val="100000"/>
              </a:lnSpc>
              <a:spcBef>
                <a:spcPts val="320"/>
              </a:spcBef>
              <a:spcAft>
                <a:spcPts val="0"/>
              </a:spcAft>
              <a:buClr>
                <a:schemeClr val="dk1"/>
              </a:buClr>
              <a:buSzPts val="1601"/>
              <a:buNone/>
              <a:defRPr sz="1601" b="1"/>
            </a:lvl8pPr>
            <a:lvl9pPr marL="4114800" lvl="8" indent="-228600" algn="l">
              <a:lnSpc>
                <a:spcPct val="100000"/>
              </a:lnSpc>
              <a:spcBef>
                <a:spcPts val="320"/>
              </a:spcBef>
              <a:spcAft>
                <a:spcPts val="0"/>
              </a:spcAft>
              <a:buClr>
                <a:schemeClr val="dk1"/>
              </a:buClr>
              <a:buSzPts val="1601"/>
              <a:buNone/>
              <a:defRPr sz="1601" b="1"/>
            </a:lvl9pPr>
          </a:lstStyle>
          <a:p>
            <a:endParaRPr/>
          </a:p>
        </p:txBody>
      </p:sp>
      <p:sp>
        <p:nvSpPr>
          <p:cNvPr id="23665" name="Google Shape;23665;p2605"/>
          <p:cNvSpPr txBox="1">
            <a:spLocks noGrp="1"/>
          </p:cNvSpPr>
          <p:nvPr>
            <p:ph type="body" idx="4"/>
          </p:nvPr>
        </p:nvSpPr>
        <p:spPr>
          <a:xfrm>
            <a:off x="4645029" y="2174876"/>
            <a:ext cx="4041776" cy="3951288"/>
          </a:xfrm>
          <a:prstGeom prst="rect">
            <a:avLst/>
          </a:prstGeom>
          <a:noFill/>
          <a:ln>
            <a:noFill/>
          </a:ln>
        </p:spPr>
        <p:txBody>
          <a:bodyPr spcFirstLastPara="1" wrap="square" lIns="91425" tIns="45700" rIns="91425" bIns="45700" anchor="t" anchorCtr="0">
            <a:normAutofit/>
          </a:bodyPr>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1"/>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63" algn="l">
              <a:lnSpc>
                <a:spcPct val="100000"/>
              </a:lnSpc>
              <a:spcBef>
                <a:spcPts val="320"/>
              </a:spcBef>
              <a:spcAft>
                <a:spcPts val="0"/>
              </a:spcAft>
              <a:buClr>
                <a:schemeClr val="dk1"/>
              </a:buClr>
              <a:buSzPts val="1601"/>
              <a:buChar char="–"/>
              <a:defRPr sz="1601"/>
            </a:lvl4pPr>
            <a:lvl5pPr marL="2286000" lvl="4" indent="-330264" algn="l">
              <a:lnSpc>
                <a:spcPct val="100000"/>
              </a:lnSpc>
              <a:spcBef>
                <a:spcPts val="320"/>
              </a:spcBef>
              <a:spcAft>
                <a:spcPts val="0"/>
              </a:spcAft>
              <a:buClr>
                <a:schemeClr val="dk1"/>
              </a:buClr>
              <a:buSzPts val="1601"/>
              <a:buChar char="»"/>
              <a:defRPr sz="1601"/>
            </a:lvl5pPr>
            <a:lvl6pPr marL="2743200" lvl="5" indent="-330264" algn="l">
              <a:lnSpc>
                <a:spcPct val="100000"/>
              </a:lnSpc>
              <a:spcBef>
                <a:spcPts val="320"/>
              </a:spcBef>
              <a:spcAft>
                <a:spcPts val="0"/>
              </a:spcAft>
              <a:buClr>
                <a:schemeClr val="dk1"/>
              </a:buClr>
              <a:buSzPts val="1601"/>
              <a:buChar char="•"/>
              <a:defRPr sz="1601"/>
            </a:lvl6pPr>
            <a:lvl7pPr marL="3200400" lvl="6" indent="-330264" algn="l">
              <a:lnSpc>
                <a:spcPct val="100000"/>
              </a:lnSpc>
              <a:spcBef>
                <a:spcPts val="320"/>
              </a:spcBef>
              <a:spcAft>
                <a:spcPts val="0"/>
              </a:spcAft>
              <a:buClr>
                <a:schemeClr val="dk1"/>
              </a:buClr>
              <a:buSzPts val="1601"/>
              <a:buChar char="•"/>
              <a:defRPr sz="1601"/>
            </a:lvl7pPr>
            <a:lvl8pPr marL="3657600" lvl="7" indent="-330264" algn="l">
              <a:lnSpc>
                <a:spcPct val="100000"/>
              </a:lnSpc>
              <a:spcBef>
                <a:spcPts val="320"/>
              </a:spcBef>
              <a:spcAft>
                <a:spcPts val="0"/>
              </a:spcAft>
              <a:buClr>
                <a:schemeClr val="dk1"/>
              </a:buClr>
              <a:buSzPts val="1601"/>
              <a:buChar char="•"/>
              <a:defRPr sz="1601"/>
            </a:lvl8pPr>
            <a:lvl9pPr marL="4114800" lvl="8" indent="-330264" algn="l">
              <a:lnSpc>
                <a:spcPct val="100000"/>
              </a:lnSpc>
              <a:spcBef>
                <a:spcPts val="320"/>
              </a:spcBef>
              <a:spcAft>
                <a:spcPts val="0"/>
              </a:spcAft>
              <a:buClr>
                <a:schemeClr val="dk1"/>
              </a:buClr>
              <a:buSzPts val="1601"/>
              <a:buChar char="•"/>
              <a:defRPr sz="1601"/>
            </a:lvl9pPr>
          </a:lstStyle>
          <a:p>
            <a:endParaRPr/>
          </a:p>
        </p:txBody>
      </p:sp>
      <p:sp>
        <p:nvSpPr>
          <p:cNvPr id="23666" name="Google Shape;23666;p2605"/>
          <p:cNvSpPr txBox="1">
            <a:spLocks noGrp="1"/>
          </p:cNvSpPr>
          <p:nvPr>
            <p:ph type="dt" idx="10"/>
          </p:nvPr>
        </p:nvSpPr>
        <p:spPr>
          <a:xfrm>
            <a:off x="457200" y="6356353"/>
            <a:ext cx="2133600" cy="365126"/>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667" name="Google Shape;23667;p2605"/>
          <p:cNvSpPr txBox="1">
            <a:spLocks noGrp="1"/>
          </p:cNvSpPr>
          <p:nvPr>
            <p:ph type="ftr" idx="11"/>
          </p:nvPr>
        </p:nvSpPr>
        <p:spPr>
          <a:xfrm>
            <a:off x="3124200" y="6356353"/>
            <a:ext cx="2895600" cy="365126"/>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668" name="Google Shape;23668;p2605"/>
          <p:cNvSpPr txBox="1">
            <a:spLocks noGrp="1"/>
          </p:cNvSpPr>
          <p:nvPr>
            <p:ph type="sldNum" idx="12"/>
          </p:nvPr>
        </p:nvSpPr>
        <p:spPr>
          <a:xfrm>
            <a:off x="6553200" y="6356353"/>
            <a:ext cx="2133600" cy="36512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50.xml><?xml version="1.0" encoding="utf-8"?>
<p:sldLayout xmlns:a="http://schemas.openxmlformats.org/drawingml/2006/main" xmlns:r="http://schemas.openxmlformats.org/officeDocument/2006/relationships" xmlns:p="http://schemas.openxmlformats.org/presentationml/2006/main" matchingName="Section Header">
  <p:cSld name="Section Header 4">
    <p:spTree>
      <p:nvGrpSpPr>
        <p:cNvPr id="1" name="Shape 23669"/>
        <p:cNvGrpSpPr/>
        <p:nvPr/>
      </p:nvGrpSpPr>
      <p:grpSpPr>
        <a:xfrm>
          <a:off x="0" y="0"/>
          <a:ext cx="0" cy="0"/>
          <a:chOff x="0" y="0"/>
          <a:chExt cx="0" cy="0"/>
        </a:xfrm>
      </p:grpSpPr>
      <p:sp>
        <p:nvSpPr>
          <p:cNvPr id="23670" name="Google Shape;23670;p2606"/>
          <p:cNvSpPr txBox="1">
            <a:spLocks noGrp="1"/>
          </p:cNvSpPr>
          <p:nvPr>
            <p:ph type="title"/>
          </p:nvPr>
        </p:nvSpPr>
        <p:spPr>
          <a:xfrm>
            <a:off x="722313" y="4406901"/>
            <a:ext cx="7772400" cy="1362075"/>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dk1"/>
              </a:buClr>
              <a:buSzPts val="4000"/>
              <a:buFont typeface="Calibri"/>
              <a:buNone/>
              <a:defRPr sz="4001" b="1"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671" name="Google Shape;23671;p2606"/>
          <p:cNvSpPr txBox="1">
            <a:spLocks noGrp="1"/>
          </p:cNvSpPr>
          <p:nvPr>
            <p:ph type="body" idx="1"/>
          </p:nvPr>
        </p:nvSpPr>
        <p:spPr>
          <a:xfrm>
            <a:off x="722313" y="2906716"/>
            <a:ext cx="7772400" cy="1500188"/>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01"/>
              </a:spcBef>
              <a:spcAft>
                <a:spcPts val="0"/>
              </a:spcAft>
              <a:buClr>
                <a:srgbClr val="888888"/>
              </a:buClr>
              <a:buSzPts val="2000"/>
              <a:buNone/>
              <a:defRPr sz="2000">
                <a:solidFill>
                  <a:srgbClr val="888888"/>
                </a:solidFill>
              </a:defRPr>
            </a:lvl1pPr>
            <a:lvl2pPr marL="914400" lvl="1" indent="-228600" algn="l">
              <a:lnSpc>
                <a:spcPct val="100000"/>
              </a:lnSpc>
              <a:spcBef>
                <a:spcPts val="360"/>
              </a:spcBef>
              <a:spcAft>
                <a:spcPts val="0"/>
              </a:spcAft>
              <a:buClr>
                <a:srgbClr val="888888"/>
              </a:buClr>
              <a:buSzPts val="1800"/>
              <a:buNone/>
              <a:defRPr sz="1800">
                <a:solidFill>
                  <a:srgbClr val="888888"/>
                </a:solidFill>
              </a:defRPr>
            </a:lvl2pPr>
            <a:lvl3pPr marL="1371600" lvl="2" indent="-228600" algn="l">
              <a:lnSpc>
                <a:spcPct val="100000"/>
              </a:lnSpc>
              <a:spcBef>
                <a:spcPts val="320"/>
              </a:spcBef>
              <a:spcAft>
                <a:spcPts val="0"/>
              </a:spcAft>
              <a:buClr>
                <a:srgbClr val="888888"/>
              </a:buClr>
              <a:buSzPts val="1600"/>
              <a:buNone/>
              <a:defRPr sz="1601">
                <a:solidFill>
                  <a:srgbClr val="888888"/>
                </a:solidFill>
              </a:defRPr>
            </a:lvl3pPr>
            <a:lvl4pPr marL="1828800" lvl="3" indent="-228600" algn="l">
              <a:lnSpc>
                <a:spcPct val="100000"/>
              </a:lnSpc>
              <a:spcBef>
                <a:spcPts val="281"/>
              </a:spcBef>
              <a:spcAft>
                <a:spcPts val="0"/>
              </a:spcAft>
              <a:buClr>
                <a:srgbClr val="888888"/>
              </a:buClr>
              <a:buSzPts val="1400"/>
              <a:buNone/>
              <a:defRPr sz="1400">
                <a:solidFill>
                  <a:srgbClr val="888888"/>
                </a:solidFill>
              </a:defRPr>
            </a:lvl4pPr>
            <a:lvl5pPr marL="2286000" lvl="4" indent="-228600" algn="l">
              <a:lnSpc>
                <a:spcPct val="100000"/>
              </a:lnSpc>
              <a:spcBef>
                <a:spcPts val="281"/>
              </a:spcBef>
              <a:spcAft>
                <a:spcPts val="0"/>
              </a:spcAft>
              <a:buClr>
                <a:srgbClr val="888888"/>
              </a:buClr>
              <a:buSzPts val="1400"/>
              <a:buNone/>
              <a:defRPr sz="1400">
                <a:solidFill>
                  <a:srgbClr val="888888"/>
                </a:solidFill>
              </a:defRPr>
            </a:lvl5pPr>
            <a:lvl6pPr marL="2743200" lvl="5" indent="-228600" algn="l">
              <a:lnSpc>
                <a:spcPct val="100000"/>
              </a:lnSpc>
              <a:spcBef>
                <a:spcPts val="281"/>
              </a:spcBef>
              <a:spcAft>
                <a:spcPts val="0"/>
              </a:spcAft>
              <a:buClr>
                <a:srgbClr val="888888"/>
              </a:buClr>
              <a:buSzPts val="1400"/>
              <a:buNone/>
              <a:defRPr sz="1400">
                <a:solidFill>
                  <a:srgbClr val="888888"/>
                </a:solidFill>
              </a:defRPr>
            </a:lvl6pPr>
            <a:lvl7pPr marL="3200400" lvl="6" indent="-228600" algn="l">
              <a:lnSpc>
                <a:spcPct val="100000"/>
              </a:lnSpc>
              <a:spcBef>
                <a:spcPts val="281"/>
              </a:spcBef>
              <a:spcAft>
                <a:spcPts val="0"/>
              </a:spcAft>
              <a:buClr>
                <a:srgbClr val="888888"/>
              </a:buClr>
              <a:buSzPts val="1400"/>
              <a:buNone/>
              <a:defRPr sz="1400">
                <a:solidFill>
                  <a:srgbClr val="888888"/>
                </a:solidFill>
              </a:defRPr>
            </a:lvl7pPr>
            <a:lvl8pPr marL="3657600" lvl="7" indent="-228600" algn="l">
              <a:lnSpc>
                <a:spcPct val="100000"/>
              </a:lnSpc>
              <a:spcBef>
                <a:spcPts val="281"/>
              </a:spcBef>
              <a:spcAft>
                <a:spcPts val="0"/>
              </a:spcAft>
              <a:buClr>
                <a:srgbClr val="888888"/>
              </a:buClr>
              <a:buSzPts val="1400"/>
              <a:buNone/>
              <a:defRPr sz="1400">
                <a:solidFill>
                  <a:srgbClr val="888888"/>
                </a:solidFill>
              </a:defRPr>
            </a:lvl8pPr>
            <a:lvl9pPr marL="4114800" lvl="8" indent="-228600" algn="l">
              <a:lnSpc>
                <a:spcPct val="100000"/>
              </a:lnSpc>
              <a:spcBef>
                <a:spcPts val="281"/>
              </a:spcBef>
              <a:spcAft>
                <a:spcPts val="0"/>
              </a:spcAft>
              <a:buClr>
                <a:srgbClr val="888888"/>
              </a:buClr>
              <a:buSzPts val="1400"/>
              <a:buNone/>
              <a:defRPr sz="1400">
                <a:solidFill>
                  <a:srgbClr val="888888"/>
                </a:solidFill>
              </a:defRPr>
            </a:lvl9pPr>
          </a:lstStyle>
          <a:p>
            <a:endParaRPr/>
          </a:p>
        </p:txBody>
      </p:sp>
      <p:sp>
        <p:nvSpPr>
          <p:cNvPr id="23672" name="Google Shape;23672;p2606"/>
          <p:cNvSpPr txBox="1">
            <a:spLocks noGrp="1"/>
          </p:cNvSpPr>
          <p:nvPr>
            <p:ph type="dt" idx="10"/>
          </p:nvPr>
        </p:nvSpPr>
        <p:spPr>
          <a:xfrm>
            <a:off x="457200" y="6356353"/>
            <a:ext cx="2133600" cy="365126"/>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673" name="Google Shape;23673;p2606"/>
          <p:cNvSpPr txBox="1">
            <a:spLocks noGrp="1"/>
          </p:cNvSpPr>
          <p:nvPr>
            <p:ph type="ftr" idx="11"/>
          </p:nvPr>
        </p:nvSpPr>
        <p:spPr>
          <a:xfrm>
            <a:off x="3124200" y="6356353"/>
            <a:ext cx="2895600" cy="365126"/>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674" name="Google Shape;23674;p2606"/>
          <p:cNvSpPr txBox="1">
            <a:spLocks noGrp="1"/>
          </p:cNvSpPr>
          <p:nvPr>
            <p:ph type="sldNum" idx="12"/>
          </p:nvPr>
        </p:nvSpPr>
        <p:spPr>
          <a:xfrm>
            <a:off x="6553200" y="6356353"/>
            <a:ext cx="2133600" cy="36512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51.xml><?xml version="1.0" encoding="utf-8"?>
<p:sldLayout xmlns:a="http://schemas.openxmlformats.org/drawingml/2006/main" xmlns:r="http://schemas.openxmlformats.org/officeDocument/2006/relationships" xmlns:p="http://schemas.openxmlformats.org/presentationml/2006/main" matchingName="Two Content">
  <p:cSld name="Two Content">
    <p:spTree>
      <p:nvGrpSpPr>
        <p:cNvPr id="1" name="Shape 23675"/>
        <p:cNvGrpSpPr/>
        <p:nvPr/>
      </p:nvGrpSpPr>
      <p:grpSpPr>
        <a:xfrm>
          <a:off x="0" y="0"/>
          <a:ext cx="0" cy="0"/>
          <a:chOff x="0" y="0"/>
          <a:chExt cx="0" cy="0"/>
        </a:xfrm>
      </p:grpSpPr>
      <p:sp>
        <p:nvSpPr>
          <p:cNvPr id="23676" name="Google Shape;23676;p260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677" name="Google Shape;23677;p2607"/>
          <p:cNvSpPr txBox="1">
            <a:spLocks noGrp="1"/>
          </p:cNvSpPr>
          <p:nvPr>
            <p:ph type="body" idx="1"/>
          </p:nvPr>
        </p:nvSpPr>
        <p:spPr>
          <a:xfrm>
            <a:off x="457200" y="1600202"/>
            <a:ext cx="4038600" cy="4525964"/>
          </a:xfrm>
          <a:prstGeom prst="rect">
            <a:avLst/>
          </a:prstGeom>
          <a:noFill/>
          <a:ln>
            <a:noFill/>
          </a:ln>
        </p:spPr>
        <p:txBody>
          <a:bodyPr spcFirstLastPara="1" wrap="square" lIns="91425" tIns="45700" rIns="91425" bIns="45700" anchor="t" anchorCtr="0">
            <a:normAutofit/>
          </a:bodyPr>
          <a:lstStyle>
            <a:lvl1pPr marL="457200" lvl="0" indent="-406400" algn="l">
              <a:lnSpc>
                <a:spcPct val="100000"/>
              </a:lnSpc>
              <a:spcBef>
                <a:spcPts val="560"/>
              </a:spcBef>
              <a:spcAft>
                <a:spcPts val="0"/>
              </a:spcAft>
              <a:buClr>
                <a:schemeClr val="dk1"/>
              </a:buClr>
              <a:buSzPts val="2800"/>
              <a:buChar char="•"/>
              <a:defRPr sz="2801"/>
            </a:lvl1pPr>
            <a:lvl2pPr marL="914400" lvl="1" indent="-381000" algn="l">
              <a:lnSpc>
                <a:spcPct val="100000"/>
              </a:lnSpc>
              <a:spcBef>
                <a:spcPts val="480"/>
              </a:spcBef>
              <a:spcAft>
                <a:spcPts val="0"/>
              </a:spcAft>
              <a:buClr>
                <a:schemeClr val="dk1"/>
              </a:buClr>
              <a:buSzPts val="2400"/>
              <a:buChar char="–"/>
              <a:defRPr sz="2400"/>
            </a:lvl2pPr>
            <a:lvl3pPr marL="1371600" lvl="2" indent="-355600" algn="l">
              <a:lnSpc>
                <a:spcPct val="100000"/>
              </a:lnSpc>
              <a:spcBef>
                <a:spcPts val="401"/>
              </a:spcBef>
              <a:spcAft>
                <a:spcPts val="0"/>
              </a:spcAft>
              <a:buClr>
                <a:schemeClr val="dk1"/>
              </a:buClr>
              <a:buSzPts val="2000"/>
              <a:buChar char="•"/>
              <a:defRPr sz="2000"/>
            </a:lvl3pPr>
            <a:lvl4pPr marL="1828800" lvl="3" indent="-342900" algn="l">
              <a:lnSpc>
                <a:spcPct val="100000"/>
              </a:lnSpc>
              <a:spcBef>
                <a:spcPts val="360"/>
              </a:spcBef>
              <a:spcAft>
                <a:spcPts val="0"/>
              </a:spcAft>
              <a:buClr>
                <a:schemeClr val="dk1"/>
              </a:buClr>
              <a:buSzPts val="1800"/>
              <a:buChar char="–"/>
              <a:defRPr sz="1800"/>
            </a:lvl4pPr>
            <a:lvl5pPr marL="2286000" lvl="4" indent="-342900" algn="l">
              <a:lnSpc>
                <a:spcPct val="100000"/>
              </a:lnSpc>
              <a:spcBef>
                <a:spcPts val="360"/>
              </a:spcBef>
              <a:spcAft>
                <a:spcPts val="0"/>
              </a:spcAft>
              <a:buClr>
                <a:schemeClr val="dk1"/>
              </a:buClr>
              <a:buSzPts val="1800"/>
              <a:buChar char="»"/>
              <a:defRPr sz="1800"/>
            </a:lvl5pPr>
            <a:lvl6pPr marL="2743200" lvl="5" indent="-342900" algn="l">
              <a:lnSpc>
                <a:spcPct val="100000"/>
              </a:lnSpc>
              <a:spcBef>
                <a:spcPts val="360"/>
              </a:spcBef>
              <a:spcAft>
                <a:spcPts val="0"/>
              </a:spcAft>
              <a:buClr>
                <a:schemeClr val="dk1"/>
              </a:buClr>
              <a:buSzPts val="1800"/>
              <a:buChar char="•"/>
              <a:defRPr sz="1800"/>
            </a:lvl6pPr>
            <a:lvl7pPr marL="3200400" lvl="6" indent="-342900" algn="l">
              <a:lnSpc>
                <a:spcPct val="100000"/>
              </a:lnSpc>
              <a:spcBef>
                <a:spcPts val="360"/>
              </a:spcBef>
              <a:spcAft>
                <a:spcPts val="0"/>
              </a:spcAft>
              <a:buClr>
                <a:schemeClr val="dk1"/>
              </a:buClr>
              <a:buSzPts val="1800"/>
              <a:buChar char="•"/>
              <a:defRPr sz="1800"/>
            </a:lvl7pPr>
            <a:lvl8pPr marL="3657600" lvl="7" indent="-342900" algn="l">
              <a:lnSpc>
                <a:spcPct val="100000"/>
              </a:lnSpc>
              <a:spcBef>
                <a:spcPts val="360"/>
              </a:spcBef>
              <a:spcAft>
                <a:spcPts val="0"/>
              </a:spcAft>
              <a:buClr>
                <a:schemeClr val="dk1"/>
              </a:buClr>
              <a:buSzPts val="1800"/>
              <a:buChar char="•"/>
              <a:defRPr sz="1800"/>
            </a:lvl8pPr>
            <a:lvl9pPr marL="4114800" lvl="8" indent="-342900" algn="l">
              <a:lnSpc>
                <a:spcPct val="100000"/>
              </a:lnSpc>
              <a:spcBef>
                <a:spcPts val="360"/>
              </a:spcBef>
              <a:spcAft>
                <a:spcPts val="0"/>
              </a:spcAft>
              <a:buClr>
                <a:schemeClr val="dk1"/>
              </a:buClr>
              <a:buSzPts val="1800"/>
              <a:buChar char="•"/>
              <a:defRPr sz="1800"/>
            </a:lvl9pPr>
          </a:lstStyle>
          <a:p>
            <a:endParaRPr/>
          </a:p>
        </p:txBody>
      </p:sp>
      <p:sp>
        <p:nvSpPr>
          <p:cNvPr id="23678" name="Google Shape;23678;p2607"/>
          <p:cNvSpPr txBox="1">
            <a:spLocks noGrp="1"/>
          </p:cNvSpPr>
          <p:nvPr>
            <p:ph type="body" idx="2"/>
          </p:nvPr>
        </p:nvSpPr>
        <p:spPr>
          <a:xfrm>
            <a:off x="4648200" y="1600202"/>
            <a:ext cx="4038600" cy="4525964"/>
          </a:xfrm>
          <a:prstGeom prst="rect">
            <a:avLst/>
          </a:prstGeom>
          <a:noFill/>
          <a:ln>
            <a:noFill/>
          </a:ln>
        </p:spPr>
        <p:txBody>
          <a:bodyPr spcFirstLastPara="1" wrap="square" lIns="91425" tIns="45700" rIns="91425" bIns="45700" anchor="t" anchorCtr="0">
            <a:normAutofit/>
          </a:bodyPr>
          <a:lstStyle>
            <a:lvl1pPr marL="457200" lvl="0" indent="-406400" algn="l">
              <a:lnSpc>
                <a:spcPct val="100000"/>
              </a:lnSpc>
              <a:spcBef>
                <a:spcPts val="560"/>
              </a:spcBef>
              <a:spcAft>
                <a:spcPts val="0"/>
              </a:spcAft>
              <a:buClr>
                <a:schemeClr val="dk1"/>
              </a:buClr>
              <a:buSzPts val="2800"/>
              <a:buChar char="•"/>
              <a:defRPr sz="2801"/>
            </a:lvl1pPr>
            <a:lvl2pPr marL="914400" lvl="1" indent="-381000" algn="l">
              <a:lnSpc>
                <a:spcPct val="100000"/>
              </a:lnSpc>
              <a:spcBef>
                <a:spcPts val="480"/>
              </a:spcBef>
              <a:spcAft>
                <a:spcPts val="0"/>
              </a:spcAft>
              <a:buClr>
                <a:schemeClr val="dk1"/>
              </a:buClr>
              <a:buSzPts val="2400"/>
              <a:buChar char="–"/>
              <a:defRPr sz="2400"/>
            </a:lvl2pPr>
            <a:lvl3pPr marL="1371600" lvl="2" indent="-355600" algn="l">
              <a:lnSpc>
                <a:spcPct val="100000"/>
              </a:lnSpc>
              <a:spcBef>
                <a:spcPts val="401"/>
              </a:spcBef>
              <a:spcAft>
                <a:spcPts val="0"/>
              </a:spcAft>
              <a:buClr>
                <a:schemeClr val="dk1"/>
              </a:buClr>
              <a:buSzPts val="2000"/>
              <a:buChar char="•"/>
              <a:defRPr sz="2000"/>
            </a:lvl3pPr>
            <a:lvl4pPr marL="1828800" lvl="3" indent="-342900" algn="l">
              <a:lnSpc>
                <a:spcPct val="100000"/>
              </a:lnSpc>
              <a:spcBef>
                <a:spcPts val="360"/>
              </a:spcBef>
              <a:spcAft>
                <a:spcPts val="0"/>
              </a:spcAft>
              <a:buClr>
                <a:schemeClr val="dk1"/>
              </a:buClr>
              <a:buSzPts val="1800"/>
              <a:buChar char="–"/>
              <a:defRPr sz="1800"/>
            </a:lvl4pPr>
            <a:lvl5pPr marL="2286000" lvl="4" indent="-342900" algn="l">
              <a:lnSpc>
                <a:spcPct val="100000"/>
              </a:lnSpc>
              <a:spcBef>
                <a:spcPts val="360"/>
              </a:spcBef>
              <a:spcAft>
                <a:spcPts val="0"/>
              </a:spcAft>
              <a:buClr>
                <a:schemeClr val="dk1"/>
              </a:buClr>
              <a:buSzPts val="1800"/>
              <a:buChar char="»"/>
              <a:defRPr sz="1800"/>
            </a:lvl5pPr>
            <a:lvl6pPr marL="2743200" lvl="5" indent="-342900" algn="l">
              <a:lnSpc>
                <a:spcPct val="100000"/>
              </a:lnSpc>
              <a:spcBef>
                <a:spcPts val="360"/>
              </a:spcBef>
              <a:spcAft>
                <a:spcPts val="0"/>
              </a:spcAft>
              <a:buClr>
                <a:schemeClr val="dk1"/>
              </a:buClr>
              <a:buSzPts val="1800"/>
              <a:buChar char="•"/>
              <a:defRPr sz="1800"/>
            </a:lvl6pPr>
            <a:lvl7pPr marL="3200400" lvl="6" indent="-342900" algn="l">
              <a:lnSpc>
                <a:spcPct val="100000"/>
              </a:lnSpc>
              <a:spcBef>
                <a:spcPts val="360"/>
              </a:spcBef>
              <a:spcAft>
                <a:spcPts val="0"/>
              </a:spcAft>
              <a:buClr>
                <a:schemeClr val="dk1"/>
              </a:buClr>
              <a:buSzPts val="1800"/>
              <a:buChar char="•"/>
              <a:defRPr sz="1800"/>
            </a:lvl7pPr>
            <a:lvl8pPr marL="3657600" lvl="7" indent="-342900" algn="l">
              <a:lnSpc>
                <a:spcPct val="100000"/>
              </a:lnSpc>
              <a:spcBef>
                <a:spcPts val="360"/>
              </a:spcBef>
              <a:spcAft>
                <a:spcPts val="0"/>
              </a:spcAft>
              <a:buClr>
                <a:schemeClr val="dk1"/>
              </a:buClr>
              <a:buSzPts val="1800"/>
              <a:buChar char="•"/>
              <a:defRPr sz="1800"/>
            </a:lvl8pPr>
            <a:lvl9pPr marL="4114800" lvl="8" indent="-342900" algn="l">
              <a:lnSpc>
                <a:spcPct val="100000"/>
              </a:lnSpc>
              <a:spcBef>
                <a:spcPts val="360"/>
              </a:spcBef>
              <a:spcAft>
                <a:spcPts val="0"/>
              </a:spcAft>
              <a:buClr>
                <a:schemeClr val="dk1"/>
              </a:buClr>
              <a:buSzPts val="1800"/>
              <a:buChar char="•"/>
              <a:defRPr sz="1800"/>
            </a:lvl9pPr>
          </a:lstStyle>
          <a:p>
            <a:endParaRPr/>
          </a:p>
        </p:txBody>
      </p:sp>
      <p:sp>
        <p:nvSpPr>
          <p:cNvPr id="23679" name="Google Shape;23679;p2607"/>
          <p:cNvSpPr txBox="1">
            <a:spLocks noGrp="1"/>
          </p:cNvSpPr>
          <p:nvPr>
            <p:ph type="dt" idx="10"/>
          </p:nvPr>
        </p:nvSpPr>
        <p:spPr>
          <a:xfrm>
            <a:off x="457200" y="6356353"/>
            <a:ext cx="2133600" cy="365126"/>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680" name="Google Shape;23680;p2607"/>
          <p:cNvSpPr txBox="1">
            <a:spLocks noGrp="1"/>
          </p:cNvSpPr>
          <p:nvPr>
            <p:ph type="ftr" idx="11"/>
          </p:nvPr>
        </p:nvSpPr>
        <p:spPr>
          <a:xfrm>
            <a:off x="3124200" y="6356353"/>
            <a:ext cx="2895600" cy="365126"/>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681" name="Google Shape;23681;p2607"/>
          <p:cNvSpPr txBox="1">
            <a:spLocks noGrp="1"/>
          </p:cNvSpPr>
          <p:nvPr>
            <p:ph type="sldNum" idx="12"/>
          </p:nvPr>
        </p:nvSpPr>
        <p:spPr>
          <a:xfrm>
            <a:off x="6553200" y="6356353"/>
            <a:ext cx="2133600" cy="36512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52.xml><?xml version="1.0" encoding="utf-8"?>
<p:sldLayout xmlns:a="http://schemas.openxmlformats.org/drawingml/2006/main" xmlns:r="http://schemas.openxmlformats.org/officeDocument/2006/relationships" xmlns:p="http://schemas.openxmlformats.org/presentationml/2006/main" matchingName="Comparison">
  <p:cSld name="Comparison 4">
    <p:spTree>
      <p:nvGrpSpPr>
        <p:cNvPr id="1" name="Shape 23682"/>
        <p:cNvGrpSpPr/>
        <p:nvPr/>
      </p:nvGrpSpPr>
      <p:grpSpPr>
        <a:xfrm>
          <a:off x="0" y="0"/>
          <a:ext cx="0" cy="0"/>
          <a:chOff x="0" y="0"/>
          <a:chExt cx="0" cy="0"/>
        </a:xfrm>
      </p:grpSpPr>
      <p:sp>
        <p:nvSpPr>
          <p:cNvPr id="23683" name="Google Shape;23683;p260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684" name="Google Shape;23684;p2608"/>
          <p:cNvSpPr txBox="1">
            <a:spLocks noGrp="1"/>
          </p:cNvSpPr>
          <p:nvPr>
            <p:ph type="body" idx="1"/>
          </p:nvPr>
        </p:nvSpPr>
        <p:spPr>
          <a:xfrm>
            <a:off x="457202" y="1535114"/>
            <a:ext cx="4040189" cy="63976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1"/>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0"/>
              <a:buNone/>
              <a:defRPr sz="1601" b="1"/>
            </a:lvl4pPr>
            <a:lvl5pPr marL="2286000" lvl="4" indent="-228600" algn="l">
              <a:lnSpc>
                <a:spcPct val="100000"/>
              </a:lnSpc>
              <a:spcBef>
                <a:spcPts val="320"/>
              </a:spcBef>
              <a:spcAft>
                <a:spcPts val="0"/>
              </a:spcAft>
              <a:buClr>
                <a:schemeClr val="dk1"/>
              </a:buClr>
              <a:buSzPts val="1600"/>
              <a:buNone/>
              <a:defRPr sz="1601" b="1"/>
            </a:lvl5pPr>
            <a:lvl6pPr marL="2743200" lvl="5" indent="-228600" algn="l">
              <a:lnSpc>
                <a:spcPct val="100000"/>
              </a:lnSpc>
              <a:spcBef>
                <a:spcPts val="320"/>
              </a:spcBef>
              <a:spcAft>
                <a:spcPts val="0"/>
              </a:spcAft>
              <a:buClr>
                <a:schemeClr val="dk1"/>
              </a:buClr>
              <a:buSzPts val="1600"/>
              <a:buNone/>
              <a:defRPr sz="1601" b="1"/>
            </a:lvl6pPr>
            <a:lvl7pPr marL="3200400" lvl="6" indent="-228600" algn="l">
              <a:lnSpc>
                <a:spcPct val="100000"/>
              </a:lnSpc>
              <a:spcBef>
                <a:spcPts val="320"/>
              </a:spcBef>
              <a:spcAft>
                <a:spcPts val="0"/>
              </a:spcAft>
              <a:buClr>
                <a:schemeClr val="dk1"/>
              </a:buClr>
              <a:buSzPts val="1600"/>
              <a:buNone/>
              <a:defRPr sz="1601" b="1"/>
            </a:lvl7pPr>
            <a:lvl8pPr marL="3657600" lvl="7" indent="-228600" algn="l">
              <a:lnSpc>
                <a:spcPct val="100000"/>
              </a:lnSpc>
              <a:spcBef>
                <a:spcPts val="320"/>
              </a:spcBef>
              <a:spcAft>
                <a:spcPts val="0"/>
              </a:spcAft>
              <a:buClr>
                <a:schemeClr val="dk1"/>
              </a:buClr>
              <a:buSzPts val="1600"/>
              <a:buNone/>
              <a:defRPr sz="1601" b="1"/>
            </a:lvl8pPr>
            <a:lvl9pPr marL="4114800" lvl="8" indent="-228600" algn="l">
              <a:lnSpc>
                <a:spcPct val="100000"/>
              </a:lnSpc>
              <a:spcBef>
                <a:spcPts val="320"/>
              </a:spcBef>
              <a:spcAft>
                <a:spcPts val="0"/>
              </a:spcAft>
              <a:buClr>
                <a:schemeClr val="dk1"/>
              </a:buClr>
              <a:buSzPts val="1600"/>
              <a:buNone/>
              <a:defRPr sz="1601" b="1"/>
            </a:lvl9pPr>
          </a:lstStyle>
          <a:p>
            <a:endParaRPr/>
          </a:p>
        </p:txBody>
      </p:sp>
      <p:sp>
        <p:nvSpPr>
          <p:cNvPr id="23685" name="Google Shape;23685;p2608"/>
          <p:cNvSpPr txBox="1">
            <a:spLocks noGrp="1"/>
          </p:cNvSpPr>
          <p:nvPr>
            <p:ph type="body" idx="2"/>
          </p:nvPr>
        </p:nvSpPr>
        <p:spPr>
          <a:xfrm>
            <a:off x="457202" y="2174876"/>
            <a:ext cx="4040189" cy="3951288"/>
          </a:xfrm>
          <a:prstGeom prst="rect">
            <a:avLst/>
          </a:prstGeom>
          <a:noFill/>
          <a:ln>
            <a:noFill/>
          </a:ln>
        </p:spPr>
        <p:txBody>
          <a:bodyPr spcFirstLastPara="1" wrap="square" lIns="91425" tIns="45700" rIns="91425" bIns="45700" anchor="t" anchorCtr="0">
            <a:normAutofit/>
          </a:bodyPr>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1"/>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00" algn="l">
              <a:lnSpc>
                <a:spcPct val="100000"/>
              </a:lnSpc>
              <a:spcBef>
                <a:spcPts val="320"/>
              </a:spcBef>
              <a:spcAft>
                <a:spcPts val="0"/>
              </a:spcAft>
              <a:buClr>
                <a:schemeClr val="dk1"/>
              </a:buClr>
              <a:buSzPts val="1600"/>
              <a:buChar char="–"/>
              <a:defRPr sz="1601"/>
            </a:lvl4pPr>
            <a:lvl5pPr marL="2286000" lvl="4" indent="-330200" algn="l">
              <a:lnSpc>
                <a:spcPct val="100000"/>
              </a:lnSpc>
              <a:spcBef>
                <a:spcPts val="320"/>
              </a:spcBef>
              <a:spcAft>
                <a:spcPts val="0"/>
              </a:spcAft>
              <a:buClr>
                <a:schemeClr val="dk1"/>
              </a:buClr>
              <a:buSzPts val="1600"/>
              <a:buChar char="»"/>
              <a:defRPr sz="1601"/>
            </a:lvl5pPr>
            <a:lvl6pPr marL="2743200" lvl="5" indent="-330200" algn="l">
              <a:lnSpc>
                <a:spcPct val="100000"/>
              </a:lnSpc>
              <a:spcBef>
                <a:spcPts val="320"/>
              </a:spcBef>
              <a:spcAft>
                <a:spcPts val="0"/>
              </a:spcAft>
              <a:buClr>
                <a:schemeClr val="dk1"/>
              </a:buClr>
              <a:buSzPts val="1600"/>
              <a:buChar char="•"/>
              <a:defRPr sz="1601"/>
            </a:lvl6pPr>
            <a:lvl7pPr marL="3200400" lvl="6" indent="-330200" algn="l">
              <a:lnSpc>
                <a:spcPct val="100000"/>
              </a:lnSpc>
              <a:spcBef>
                <a:spcPts val="320"/>
              </a:spcBef>
              <a:spcAft>
                <a:spcPts val="0"/>
              </a:spcAft>
              <a:buClr>
                <a:schemeClr val="dk1"/>
              </a:buClr>
              <a:buSzPts val="1600"/>
              <a:buChar char="•"/>
              <a:defRPr sz="1601"/>
            </a:lvl7pPr>
            <a:lvl8pPr marL="3657600" lvl="7" indent="-330200" algn="l">
              <a:lnSpc>
                <a:spcPct val="100000"/>
              </a:lnSpc>
              <a:spcBef>
                <a:spcPts val="320"/>
              </a:spcBef>
              <a:spcAft>
                <a:spcPts val="0"/>
              </a:spcAft>
              <a:buClr>
                <a:schemeClr val="dk1"/>
              </a:buClr>
              <a:buSzPts val="1600"/>
              <a:buChar char="•"/>
              <a:defRPr sz="1601"/>
            </a:lvl8pPr>
            <a:lvl9pPr marL="4114800" lvl="8" indent="-330200" algn="l">
              <a:lnSpc>
                <a:spcPct val="100000"/>
              </a:lnSpc>
              <a:spcBef>
                <a:spcPts val="320"/>
              </a:spcBef>
              <a:spcAft>
                <a:spcPts val="0"/>
              </a:spcAft>
              <a:buClr>
                <a:schemeClr val="dk1"/>
              </a:buClr>
              <a:buSzPts val="1600"/>
              <a:buChar char="•"/>
              <a:defRPr sz="1601"/>
            </a:lvl9pPr>
          </a:lstStyle>
          <a:p>
            <a:endParaRPr/>
          </a:p>
        </p:txBody>
      </p:sp>
      <p:sp>
        <p:nvSpPr>
          <p:cNvPr id="23686" name="Google Shape;23686;p2608"/>
          <p:cNvSpPr txBox="1">
            <a:spLocks noGrp="1"/>
          </p:cNvSpPr>
          <p:nvPr>
            <p:ph type="body" idx="3"/>
          </p:nvPr>
        </p:nvSpPr>
        <p:spPr>
          <a:xfrm>
            <a:off x="4645028" y="1535114"/>
            <a:ext cx="4041776" cy="63976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1"/>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0"/>
              <a:buNone/>
              <a:defRPr sz="1601" b="1"/>
            </a:lvl4pPr>
            <a:lvl5pPr marL="2286000" lvl="4" indent="-228600" algn="l">
              <a:lnSpc>
                <a:spcPct val="100000"/>
              </a:lnSpc>
              <a:spcBef>
                <a:spcPts val="320"/>
              </a:spcBef>
              <a:spcAft>
                <a:spcPts val="0"/>
              </a:spcAft>
              <a:buClr>
                <a:schemeClr val="dk1"/>
              </a:buClr>
              <a:buSzPts val="1600"/>
              <a:buNone/>
              <a:defRPr sz="1601" b="1"/>
            </a:lvl5pPr>
            <a:lvl6pPr marL="2743200" lvl="5" indent="-228600" algn="l">
              <a:lnSpc>
                <a:spcPct val="100000"/>
              </a:lnSpc>
              <a:spcBef>
                <a:spcPts val="320"/>
              </a:spcBef>
              <a:spcAft>
                <a:spcPts val="0"/>
              </a:spcAft>
              <a:buClr>
                <a:schemeClr val="dk1"/>
              </a:buClr>
              <a:buSzPts val="1600"/>
              <a:buNone/>
              <a:defRPr sz="1601" b="1"/>
            </a:lvl6pPr>
            <a:lvl7pPr marL="3200400" lvl="6" indent="-228600" algn="l">
              <a:lnSpc>
                <a:spcPct val="100000"/>
              </a:lnSpc>
              <a:spcBef>
                <a:spcPts val="320"/>
              </a:spcBef>
              <a:spcAft>
                <a:spcPts val="0"/>
              </a:spcAft>
              <a:buClr>
                <a:schemeClr val="dk1"/>
              </a:buClr>
              <a:buSzPts val="1600"/>
              <a:buNone/>
              <a:defRPr sz="1601" b="1"/>
            </a:lvl7pPr>
            <a:lvl8pPr marL="3657600" lvl="7" indent="-228600" algn="l">
              <a:lnSpc>
                <a:spcPct val="100000"/>
              </a:lnSpc>
              <a:spcBef>
                <a:spcPts val="320"/>
              </a:spcBef>
              <a:spcAft>
                <a:spcPts val="0"/>
              </a:spcAft>
              <a:buClr>
                <a:schemeClr val="dk1"/>
              </a:buClr>
              <a:buSzPts val="1600"/>
              <a:buNone/>
              <a:defRPr sz="1601" b="1"/>
            </a:lvl8pPr>
            <a:lvl9pPr marL="4114800" lvl="8" indent="-228600" algn="l">
              <a:lnSpc>
                <a:spcPct val="100000"/>
              </a:lnSpc>
              <a:spcBef>
                <a:spcPts val="320"/>
              </a:spcBef>
              <a:spcAft>
                <a:spcPts val="0"/>
              </a:spcAft>
              <a:buClr>
                <a:schemeClr val="dk1"/>
              </a:buClr>
              <a:buSzPts val="1600"/>
              <a:buNone/>
              <a:defRPr sz="1601" b="1"/>
            </a:lvl9pPr>
          </a:lstStyle>
          <a:p>
            <a:endParaRPr/>
          </a:p>
        </p:txBody>
      </p:sp>
      <p:sp>
        <p:nvSpPr>
          <p:cNvPr id="23687" name="Google Shape;23687;p2608"/>
          <p:cNvSpPr txBox="1">
            <a:spLocks noGrp="1"/>
          </p:cNvSpPr>
          <p:nvPr>
            <p:ph type="body" idx="4"/>
          </p:nvPr>
        </p:nvSpPr>
        <p:spPr>
          <a:xfrm>
            <a:off x="4645028" y="2174876"/>
            <a:ext cx="4041776" cy="3951288"/>
          </a:xfrm>
          <a:prstGeom prst="rect">
            <a:avLst/>
          </a:prstGeom>
          <a:noFill/>
          <a:ln>
            <a:noFill/>
          </a:ln>
        </p:spPr>
        <p:txBody>
          <a:bodyPr spcFirstLastPara="1" wrap="square" lIns="91425" tIns="45700" rIns="91425" bIns="45700" anchor="t" anchorCtr="0">
            <a:normAutofit/>
          </a:bodyPr>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1"/>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00" algn="l">
              <a:lnSpc>
                <a:spcPct val="100000"/>
              </a:lnSpc>
              <a:spcBef>
                <a:spcPts val="320"/>
              </a:spcBef>
              <a:spcAft>
                <a:spcPts val="0"/>
              </a:spcAft>
              <a:buClr>
                <a:schemeClr val="dk1"/>
              </a:buClr>
              <a:buSzPts val="1600"/>
              <a:buChar char="–"/>
              <a:defRPr sz="1601"/>
            </a:lvl4pPr>
            <a:lvl5pPr marL="2286000" lvl="4" indent="-330200" algn="l">
              <a:lnSpc>
                <a:spcPct val="100000"/>
              </a:lnSpc>
              <a:spcBef>
                <a:spcPts val="320"/>
              </a:spcBef>
              <a:spcAft>
                <a:spcPts val="0"/>
              </a:spcAft>
              <a:buClr>
                <a:schemeClr val="dk1"/>
              </a:buClr>
              <a:buSzPts val="1600"/>
              <a:buChar char="»"/>
              <a:defRPr sz="1601"/>
            </a:lvl5pPr>
            <a:lvl6pPr marL="2743200" lvl="5" indent="-330200" algn="l">
              <a:lnSpc>
                <a:spcPct val="100000"/>
              </a:lnSpc>
              <a:spcBef>
                <a:spcPts val="320"/>
              </a:spcBef>
              <a:spcAft>
                <a:spcPts val="0"/>
              </a:spcAft>
              <a:buClr>
                <a:schemeClr val="dk1"/>
              </a:buClr>
              <a:buSzPts val="1600"/>
              <a:buChar char="•"/>
              <a:defRPr sz="1601"/>
            </a:lvl6pPr>
            <a:lvl7pPr marL="3200400" lvl="6" indent="-330200" algn="l">
              <a:lnSpc>
                <a:spcPct val="100000"/>
              </a:lnSpc>
              <a:spcBef>
                <a:spcPts val="320"/>
              </a:spcBef>
              <a:spcAft>
                <a:spcPts val="0"/>
              </a:spcAft>
              <a:buClr>
                <a:schemeClr val="dk1"/>
              </a:buClr>
              <a:buSzPts val="1600"/>
              <a:buChar char="•"/>
              <a:defRPr sz="1601"/>
            </a:lvl7pPr>
            <a:lvl8pPr marL="3657600" lvl="7" indent="-330200" algn="l">
              <a:lnSpc>
                <a:spcPct val="100000"/>
              </a:lnSpc>
              <a:spcBef>
                <a:spcPts val="320"/>
              </a:spcBef>
              <a:spcAft>
                <a:spcPts val="0"/>
              </a:spcAft>
              <a:buClr>
                <a:schemeClr val="dk1"/>
              </a:buClr>
              <a:buSzPts val="1600"/>
              <a:buChar char="•"/>
              <a:defRPr sz="1601"/>
            </a:lvl8pPr>
            <a:lvl9pPr marL="4114800" lvl="8" indent="-330200" algn="l">
              <a:lnSpc>
                <a:spcPct val="100000"/>
              </a:lnSpc>
              <a:spcBef>
                <a:spcPts val="320"/>
              </a:spcBef>
              <a:spcAft>
                <a:spcPts val="0"/>
              </a:spcAft>
              <a:buClr>
                <a:schemeClr val="dk1"/>
              </a:buClr>
              <a:buSzPts val="1600"/>
              <a:buChar char="•"/>
              <a:defRPr sz="1601"/>
            </a:lvl9pPr>
          </a:lstStyle>
          <a:p>
            <a:endParaRPr/>
          </a:p>
        </p:txBody>
      </p:sp>
      <p:sp>
        <p:nvSpPr>
          <p:cNvPr id="23688" name="Google Shape;23688;p2608"/>
          <p:cNvSpPr txBox="1">
            <a:spLocks noGrp="1"/>
          </p:cNvSpPr>
          <p:nvPr>
            <p:ph type="dt" idx="10"/>
          </p:nvPr>
        </p:nvSpPr>
        <p:spPr>
          <a:xfrm>
            <a:off x="457200" y="6356353"/>
            <a:ext cx="2133600" cy="365126"/>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689" name="Google Shape;23689;p2608"/>
          <p:cNvSpPr txBox="1">
            <a:spLocks noGrp="1"/>
          </p:cNvSpPr>
          <p:nvPr>
            <p:ph type="ftr" idx="11"/>
          </p:nvPr>
        </p:nvSpPr>
        <p:spPr>
          <a:xfrm>
            <a:off x="3124200" y="6356353"/>
            <a:ext cx="2895600" cy="365126"/>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690" name="Google Shape;23690;p2608"/>
          <p:cNvSpPr txBox="1">
            <a:spLocks noGrp="1"/>
          </p:cNvSpPr>
          <p:nvPr>
            <p:ph type="sldNum" idx="12"/>
          </p:nvPr>
        </p:nvSpPr>
        <p:spPr>
          <a:xfrm>
            <a:off x="6553200" y="6356353"/>
            <a:ext cx="2133600" cy="36512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53.xml><?xml version="1.0" encoding="utf-8"?>
<p:sldLayout xmlns:a="http://schemas.openxmlformats.org/drawingml/2006/main" xmlns:r="http://schemas.openxmlformats.org/officeDocument/2006/relationships" xmlns:p="http://schemas.openxmlformats.org/presentationml/2006/main" matchingName="Section Header">
  <p:cSld name="SECTION_HEADER 2">
    <p:spTree>
      <p:nvGrpSpPr>
        <p:cNvPr id="1" name="Shape 23691"/>
        <p:cNvGrpSpPr/>
        <p:nvPr/>
      </p:nvGrpSpPr>
      <p:grpSpPr>
        <a:xfrm>
          <a:off x="0" y="0"/>
          <a:ext cx="0" cy="0"/>
          <a:chOff x="0" y="0"/>
          <a:chExt cx="0" cy="0"/>
        </a:xfrm>
      </p:grpSpPr>
      <p:sp>
        <p:nvSpPr>
          <p:cNvPr id="23692" name="Google Shape;23692;p2609"/>
          <p:cNvSpPr txBox="1">
            <a:spLocks noGrp="1"/>
          </p:cNvSpPr>
          <p:nvPr>
            <p:ph type="title"/>
          </p:nvPr>
        </p:nvSpPr>
        <p:spPr>
          <a:xfrm>
            <a:off x="722313" y="4406901"/>
            <a:ext cx="7772400" cy="1362075"/>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dk1"/>
              </a:buClr>
              <a:buSzPts val="4001"/>
              <a:buFont typeface="Calibri"/>
              <a:buNone/>
              <a:defRPr sz="4001" b="1"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693" name="Google Shape;23693;p2609"/>
          <p:cNvSpPr txBox="1">
            <a:spLocks noGrp="1"/>
          </p:cNvSpPr>
          <p:nvPr>
            <p:ph type="body" idx="1"/>
          </p:nvPr>
        </p:nvSpPr>
        <p:spPr>
          <a:xfrm>
            <a:off x="722313" y="2906720"/>
            <a:ext cx="7772400" cy="1500188"/>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01"/>
              </a:spcBef>
              <a:spcAft>
                <a:spcPts val="0"/>
              </a:spcAft>
              <a:buClr>
                <a:srgbClr val="888888"/>
              </a:buClr>
              <a:buSzPts val="2000"/>
              <a:buNone/>
              <a:defRPr sz="2000">
                <a:solidFill>
                  <a:srgbClr val="888888"/>
                </a:solidFill>
              </a:defRPr>
            </a:lvl1pPr>
            <a:lvl2pPr marL="914400" lvl="1" indent="-228600" algn="l">
              <a:lnSpc>
                <a:spcPct val="100000"/>
              </a:lnSpc>
              <a:spcBef>
                <a:spcPts val="360"/>
              </a:spcBef>
              <a:spcAft>
                <a:spcPts val="0"/>
              </a:spcAft>
              <a:buClr>
                <a:srgbClr val="888888"/>
              </a:buClr>
              <a:buSzPts val="1800"/>
              <a:buNone/>
              <a:defRPr sz="1800">
                <a:solidFill>
                  <a:srgbClr val="888888"/>
                </a:solidFill>
              </a:defRPr>
            </a:lvl2pPr>
            <a:lvl3pPr marL="1371600" lvl="2" indent="-228600" algn="l">
              <a:lnSpc>
                <a:spcPct val="100000"/>
              </a:lnSpc>
              <a:spcBef>
                <a:spcPts val="320"/>
              </a:spcBef>
              <a:spcAft>
                <a:spcPts val="0"/>
              </a:spcAft>
              <a:buClr>
                <a:srgbClr val="888888"/>
              </a:buClr>
              <a:buSzPts val="1601"/>
              <a:buNone/>
              <a:defRPr sz="1601">
                <a:solidFill>
                  <a:srgbClr val="888888"/>
                </a:solidFill>
              </a:defRPr>
            </a:lvl3pPr>
            <a:lvl4pPr marL="1828800" lvl="3" indent="-228600" algn="l">
              <a:lnSpc>
                <a:spcPct val="100000"/>
              </a:lnSpc>
              <a:spcBef>
                <a:spcPts val="281"/>
              </a:spcBef>
              <a:spcAft>
                <a:spcPts val="0"/>
              </a:spcAft>
              <a:buClr>
                <a:srgbClr val="888888"/>
              </a:buClr>
              <a:buSzPts val="1400"/>
              <a:buNone/>
              <a:defRPr sz="1400">
                <a:solidFill>
                  <a:srgbClr val="888888"/>
                </a:solidFill>
              </a:defRPr>
            </a:lvl4pPr>
            <a:lvl5pPr marL="2286000" lvl="4" indent="-228600" algn="l">
              <a:lnSpc>
                <a:spcPct val="100000"/>
              </a:lnSpc>
              <a:spcBef>
                <a:spcPts val="281"/>
              </a:spcBef>
              <a:spcAft>
                <a:spcPts val="0"/>
              </a:spcAft>
              <a:buClr>
                <a:srgbClr val="888888"/>
              </a:buClr>
              <a:buSzPts val="1400"/>
              <a:buNone/>
              <a:defRPr sz="1400">
                <a:solidFill>
                  <a:srgbClr val="888888"/>
                </a:solidFill>
              </a:defRPr>
            </a:lvl5pPr>
            <a:lvl6pPr marL="2743200" lvl="5" indent="-228600" algn="l">
              <a:lnSpc>
                <a:spcPct val="100000"/>
              </a:lnSpc>
              <a:spcBef>
                <a:spcPts val="281"/>
              </a:spcBef>
              <a:spcAft>
                <a:spcPts val="0"/>
              </a:spcAft>
              <a:buClr>
                <a:srgbClr val="888888"/>
              </a:buClr>
              <a:buSzPts val="1400"/>
              <a:buNone/>
              <a:defRPr sz="1400">
                <a:solidFill>
                  <a:srgbClr val="888888"/>
                </a:solidFill>
              </a:defRPr>
            </a:lvl6pPr>
            <a:lvl7pPr marL="3200400" lvl="6" indent="-228600" algn="l">
              <a:lnSpc>
                <a:spcPct val="100000"/>
              </a:lnSpc>
              <a:spcBef>
                <a:spcPts val="281"/>
              </a:spcBef>
              <a:spcAft>
                <a:spcPts val="0"/>
              </a:spcAft>
              <a:buClr>
                <a:srgbClr val="888888"/>
              </a:buClr>
              <a:buSzPts val="1400"/>
              <a:buNone/>
              <a:defRPr sz="1400">
                <a:solidFill>
                  <a:srgbClr val="888888"/>
                </a:solidFill>
              </a:defRPr>
            </a:lvl7pPr>
            <a:lvl8pPr marL="3657600" lvl="7" indent="-228600" algn="l">
              <a:lnSpc>
                <a:spcPct val="100000"/>
              </a:lnSpc>
              <a:spcBef>
                <a:spcPts val="281"/>
              </a:spcBef>
              <a:spcAft>
                <a:spcPts val="0"/>
              </a:spcAft>
              <a:buClr>
                <a:srgbClr val="888888"/>
              </a:buClr>
              <a:buSzPts val="1400"/>
              <a:buNone/>
              <a:defRPr sz="1400">
                <a:solidFill>
                  <a:srgbClr val="888888"/>
                </a:solidFill>
              </a:defRPr>
            </a:lvl8pPr>
            <a:lvl9pPr marL="4114800" lvl="8" indent="-228600" algn="l">
              <a:lnSpc>
                <a:spcPct val="100000"/>
              </a:lnSpc>
              <a:spcBef>
                <a:spcPts val="281"/>
              </a:spcBef>
              <a:spcAft>
                <a:spcPts val="0"/>
              </a:spcAft>
              <a:buClr>
                <a:srgbClr val="888888"/>
              </a:buClr>
              <a:buSzPts val="1400"/>
              <a:buNone/>
              <a:defRPr sz="1400">
                <a:solidFill>
                  <a:srgbClr val="888888"/>
                </a:solidFill>
              </a:defRPr>
            </a:lvl9pPr>
          </a:lstStyle>
          <a:p>
            <a:endParaRPr/>
          </a:p>
        </p:txBody>
      </p:sp>
      <p:sp>
        <p:nvSpPr>
          <p:cNvPr id="23694" name="Google Shape;23694;p2609"/>
          <p:cNvSpPr txBox="1">
            <a:spLocks noGrp="1"/>
          </p:cNvSpPr>
          <p:nvPr>
            <p:ph type="dt" idx="10"/>
          </p:nvPr>
        </p:nvSpPr>
        <p:spPr>
          <a:xfrm>
            <a:off x="457200" y="6356351"/>
            <a:ext cx="2133600" cy="365126"/>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695" name="Google Shape;23695;p2609"/>
          <p:cNvSpPr txBox="1">
            <a:spLocks noGrp="1"/>
          </p:cNvSpPr>
          <p:nvPr>
            <p:ph type="ftr" idx="11"/>
          </p:nvPr>
        </p:nvSpPr>
        <p:spPr>
          <a:xfrm>
            <a:off x="3124200" y="6356351"/>
            <a:ext cx="2895600" cy="365126"/>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696" name="Google Shape;23696;p2609"/>
          <p:cNvSpPr txBox="1">
            <a:spLocks noGrp="1"/>
          </p:cNvSpPr>
          <p:nvPr>
            <p:ph type="sldNum" idx="12"/>
          </p:nvPr>
        </p:nvSpPr>
        <p:spPr>
          <a:xfrm>
            <a:off x="6553200" y="6356351"/>
            <a:ext cx="2133600" cy="36512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54.xml><?xml version="1.0" encoding="utf-8"?>
<p:sldLayout xmlns:a="http://schemas.openxmlformats.org/drawingml/2006/main" xmlns:r="http://schemas.openxmlformats.org/officeDocument/2006/relationships" xmlns:p="http://schemas.openxmlformats.org/presentationml/2006/main" matchingName="Section Header">
  <p:cSld name="Section Header 5">
    <p:spTree>
      <p:nvGrpSpPr>
        <p:cNvPr id="1" name="Shape 23697"/>
        <p:cNvGrpSpPr/>
        <p:nvPr/>
      </p:nvGrpSpPr>
      <p:grpSpPr>
        <a:xfrm>
          <a:off x="0" y="0"/>
          <a:ext cx="0" cy="0"/>
          <a:chOff x="0" y="0"/>
          <a:chExt cx="0" cy="0"/>
        </a:xfrm>
      </p:grpSpPr>
      <p:sp>
        <p:nvSpPr>
          <p:cNvPr id="23698" name="Google Shape;23698;p2610"/>
          <p:cNvSpPr txBox="1">
            <a:spLocks noGrp="1"/>
          </p:cNvSpPr>
          <p:nvPr>
            <p:ph type="title"/>
          </p:nvPr>
        </p:nvSpPr>
        <p:spPr>
          <a:xfrm>
            <a:off x="722313" y="4406901"/>
            <a:ext cx="7772400" cy="1362075"/>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dk1"/>
              </a:buClr>
              <a:buSzPts val="4001"/>
              <a:buFont typeface="Calibri"/>
              <a:buNone/>
              <a:defRPr sz="4001" b="1"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699" name="Google Shape;23699;p2610"/>
          <p:cNvSpPr txBox="1">
            <a:spLocks noGrp="1"/>
          </p:cNvSpPr>
          <p:nvPr>
            <p:ph type="body" idx="1"/>
          </p:nvPr>
        </p:nvSpPr>
        <p:spPr>
          <a:xfrm>
            <a:off x="722313" y="2906719"/>
            <a:ext cx="7772400" cy="1500188"/>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01"/>
              </a:spcBef>
              <a:spcAft>
                <a:spcPts val="0"/>
              </a:spcAft>
              <a:buClr>
                <a:srgbClr val="888888"/>
              </a:buClr>
              <a:buSzPts val="2000"/>
              <a:buNone/>
              <a:defRPr sz="2000">
                <a:solidFill>
                  <a:srgbClr val="888888"/>
                </a:solidFill>
              </a:defRPr>
            </a:lvl1pPr>
            <a:lvl2pPr marL="914400" lvl="1" indent="-228600" algn="l">
              <a:lnSpc>
                <a:spcPct val="100000"/>
              </a:lnSpc>
              <a:spcBef>
                <a:spcPts val="360"/>
              </a:spcBef>
              <a:spcAft>
                <a:spcPts val="0"/>
              </a:spcAft>
              <a:buClr>
                <a:srgbClr val="888888"/>
              </a:buClr>
              <a:buSzPts val="1800"/>
              <a:buNone/>
              <a:defRPr sz="1800">
                <a:solidFill>
                  <a:srgbClr val="888888"/>
                </a:solidFill>
              </a:defRPr>
            </a:lvl2pPr>
            <a:lvl3pPr marL="1371600" lvl="2" indent="-228600" algn="l">
              <a:lnSpc>
                <a:spcPct val="100000"/>
              </a:lnSpc>
              <a:spcBef>
                <a:spcPts val="320"/>
              </a:spcBef>
              <a:spcAft>
                <a:spcPts val="0"/>
              </a:spcAft>
              <a:buClr>
                <a:srgbClr val="888888"/>
              </a:buClr>
              <a:buSzPts val="1601"/>
              <a:buNone/>
              <a:defRPr sz="1601">
                <a:solidFill>
                  <a:srgbClr val="888888"/>
                </a:solidFill>
              </a:defRPr>
            </a:lvl3pPr>
            <a:lvl4pPr marL="1828800" lvl="3" indent="-228600" algn="l">
              <a:lnSpc>
                <a:spcPct val="100000"/>
              </a:lnSpc>
              <a:spcBef>
                <a:spcPts val="281"/>
              </a:spcBef>
              <a:spcAft>
                <a:spcPts val="0"/>
              </a:spcAft>
              <a:buClr>
                <a:srgbClr val="888888"/>
              </a:buClr>
              <a:buSzPts val="1400"/>
              <a:buNone/>
              <a:defRPr sz="1400">
                <a:solidFill>
                  <a:srgbClr val="888888"/>
                </a:solidFill>
              </a:defRPr>
            </a:lvl4pPr>
            <a:lvl5pPr marL="2286000" lvl="4" indent="-228600" algn="l">
              <a:lnSpc>
                <a:spcPct val="100000"/>
              </a:lnSpc>
              <a:spcBef>
                <a:spcPts val="281"/>
              </a:spcBef>
              <a:spcAft>
                <a:spcPts val="0"/>
              </a:spcAft>
              <a:buClr>
                <a:srgbClr val="888888"/>
              </a:buClr>
              <a:buSzPts val="1400"/>
              <a:buNone/>
              <a:defRPr sz="1400">
                <a:solidFill>
                  <a:srgbClr val="888888"/>
                </a:solidFill>
              </a:defRPr>
            </a:lvl5pPr>
            <a:lvl6pPr marL="2743200" lvl="5" indent="-228600" algn="l">
              <a:lnSpc>
                <a:spcPct val="100000"/>
              </a:lnSpc>
              <a:spcBef>
                <a:spcPts val="281"/>
              </a:spcBef>
              <a:spcAft>
                <a:spcPts val="0"/>
              </a:spcAft>
              <a:buClr>
                <a:srgbClr val="888888"/>
              </a:buClr>
              <a:buSzPts val="1400"/>
              <a:buNone/>
              <a:defRPr sz="1400">
                <a:solidFill>
                  <a:srgbClr val="888888"/>
                </a:solidFill>
              </a:defRPr>
            </a:lvl6pPr>
            <a:lvl7pPr marL="3200400" lvl="6" indent="-228600" algn="l">
              <a:lnSpc>
                <a:spcPct val="100000"/>
              </a:lnSpc>
              <a:spcBef>
                <a:spcPts val="281"/>
              </a:spcBef>
              <a:spcAft>
                <a:spcPts val="0"/>
              </a:spcAft>
              <a:buClr>
                <a:srgbClr val="888888"/>
              </a:buClr>
              <a:buSzPts val="1400"/>
              <a:buNone/>
              <a:defRPr sz="1400">
                <a:solidFill>
                  <a:srgbClr val="888888"/>
                </a:solidFill>
              </a:defRPr>
            </a:lvl7pPr>
            <a:lvl8pPr marL="3657600" lvl="7" indent="-228600" algn="l">
              <a:lnSpc>
                <a:spcPct val="100000"/>
              </a:lnSpc>
              <a:spcBef>
                <a:spcPts val="281"/>
              </a:spcBef>
              <a:spcAft>
                <a:spcPts val="0"/>
              </a:spcAft>
              <a:buClr>
                <a:srgbClr val="888888"/>
              </a:buClr>
              <a:buSzPts val="1400"/>
              <a:buNone/>
              <a:defRPr sz="1400">
                <a:solidFill>
                  <a:srgbClr val="888888"/>
                </a:solidFill>
              </a:defRPr>
            </a:lvl8pPr>
            <a:lvl9pPr marL="4114800" lvl="8" indent="-228600" algn="l">
              <a:lnSpc>
                <a:spcPct val="100000"/>
              </a:lnSpc>
              <a:spcBef>
                <a:spcPts val="281"/>
              </a:spcBef>
              <a:spcAft>
                <a:spcPts val="0"/>
              </a:spcAft>
              <a:buClr>
                <a:srgbClr val="888888"/>
              </a:buClr>
              <a:buSzPts val="1400"/>
              <a:buNone/>
              <a:defRPr sz="1400">
                <a:solidFill>
                  <a:srgbClr val="888888"/>
                </a:solidFill>
              </a:defRPr>
            </a:lvl9pPr>
          </a:lstStyle>
          <a:p>
            <a:endParaRPr/>
          </a:p>
        </p:txBody>
      </p:sp>
      <p:sp>
        <p:nvSpPr>
          <p:cNvPr id="23700" name="Google Shape;23700;p2610"/>
          <p:cNvSpPr txBox="1">
            <a:spLocks noGrp="1"/>
          </p:cNvSpPr>
          <p:nvPr>
            <p:ph type="dt" idx="10"/>
          </p:nvPr>
        </p:nvSpPr>
        <p:spPr>
          <a:xfrm>
            <a:off x="457200" y="6356351"/>
            <a:ext cx="2133600" cy="365126"/>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701" name="Google Shape;23701;p2610"/>
          <p:cNvSpPr txBox="1">
            <a:spLocks noGrp="1"/>
          </p:cNvSpPr>
          <p:nvPr>
            <p:ph type="ftr" idx="11"/>
          </p:nvPr>
        </p:nvSpPr>
        <p:spPr>
          <a:xfrm>
            <a:off x="3124200" y="6356351"/>
            <a:ext cx="2895600" cy="365126"/>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702" name="Google Shape;23702;p2610"/>
          <p:cNvSpPr txBox="1">
            <a:spLocks noGrp="1"/>
          </p:cNvSpPr>
          <p:nvPr>
            <p:ph type="sldNum" idx="12"/>
          </p:nvPr>
        </p:nvSpPr>
        <p:spPr>
          <a:xfrm>
            <a:off x="6553200" y="6356351"/>
            <a:ext cx="2133600" cy="36512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55.xml><?xml version="1.0" encoding="utf-8"?>
<p:sldLayout xmlns:a="http://schemas.openxmlformats.org/drawingml/2006/main" xmlns:r="http://schemas.openxmlformats.org/officeDocument/2006/relationships" xmlns:p="http://schemas.openxmlformats.org/presentationml/2006/main" matchingName="Section Header">
  <p:cSld name="Section Header 2 2">
    <p:spTree>
      <p:nvGrpSpPr>
        <p:cNvPr id="1" name="Shape 23703"/>
        <p:cNvGrpSpPr/>
        <p:nvPr/>
      </p:nvGrpSpPr>
      <p:grpSpPr>
        <a:xfrm>
          <a:off x="0" y="0"/>
          <a:ext cx="0" cy="0"/>
          <a:chOff x="0" y="0"/>
          <a:chExt cx="0" cy="0"/>
        </a:xfrm>
      </p:grpSpPr>
      <p:sp>
        <p:nvSpPr>
          <p:cNvPr id="23704" name="Google Shape;23704;p2611"/>
          <p:cNvSpPr txBox="1">
            <a:spLocks noGrp="1"/>
          </p:cNvSpPr>
          <p:nvPr>
            <p:ph type="title"/>
          </p:nvPr>
        </p:nvSpPr>
        <p:spPr>
          <a:xfrm>
            <a:off x="722313" y="4406901"/>
            <a:ext cx="7772400" cy="1362075"/>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dk1"/>
              </a:buClr>
              <a:buSzPts val="4001"/>
              <a:buFont typeface="Calibri"/>
              <a:buNone/>
              <a:defRPr sz="4001" b="1"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705" name="Google Shape;23705;p2611"/>
          <p:cNvSpPr txBox="1">
            <a:spLocks noGrp="1"/>
          </p:cNvSpPr>
          <p:nvPr>
            <p:ph type="body" idx="1"/>
          </p:nvPr>
        </p:nvSpPr>
        <p:spPr>
          <a:xfrm>
            <a:off x="722313" y="2906717"/>
            <a:ext cx="7772400" cy="1500188"/>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01"/>
              </a:spcBef>
              <a:spcAft>
                <a:spcPts val="0"/>
              </a:spcAft>
              <a:buClr>
                <a:srgbClr val="888888"/>
              </a:buClr>
              <a:buSzPts val="2000"/>
              <a:buNone/>
              <a:defRPr sz="2000">
                <a:solidFill>
                  <a:srgbClr val="888888"/>
                </a:solidFill>
              </a:defRPr>
            </a:lvl1pPr>
            <a:lvl2pPr marL="914400" lvl="1" indent="-228600" algn="l">
              <a:lnSpc>
                <a:spcPct val="100000"/>
              </a:lnSpc>
              <a:spcBef>
                <a:spcPts val="360"/>
              </a:spcBef>
              <a:spcAft>
                <a:spcPts val="0"/>
              </a:spcAft>
              <a:buClr>
                <a:srgbClr val="888888"/>
              </a:buClr>
              <a:buSzPts val="1800"/>
              <a:buNone/>
              <a:defRPr sz="1800">
                <a:solidFill>
                  <a:srgbClr val="888888"/>
                </a:solidFill>
              </a:defRPr>
            </a:lvl2pPr>
            <a:lvl3pPr marL="1371600" lvl="2" indent="-228600" algn="l">
              <a:lnSpc>
                <a:spcPct val="100000"/>
              </a:lnSpc>
              <a:spcBef>
                <a:spcPts val="320"/>
              </a:spcBef>
              <a:spcAft>
                <a:spcPts val="0"/>
              </a:spcAft>
              <a:buClr>
                <a:srgbClr val="888888"/>
              </a:buClr>
              <a:buSzPts val="1601"/>
              <a:buNone/>
              <a:defRPr sz="1601">
                <a:solidFill>
                  <a:srgbClr val="888888"/>
                </a:solidFill>
              </a:defRPr>
            </a:lvl3pPr>
            <a:lvl4pPr marL="1828800" lvl="3" indent="-228600" algn="l">
              <a:lnSpc>
                <a:spcPct val="100000"/>
              </a:lnSpc>
              <a:spcBef>
                <a:spcPts val="281"/>
              </a:spcBef>
              <a:spcAft>
                <a:spcPts val="0"/>
              </a:spcAft>
              <a:buClr>
                <a:srgbClr val="888888"/>
              </a:buClr>
              <a:buSzPts val="1400"/>
              <a:buNone/>
              <a:defRPr sz="1400">
                <a:solidFill>
                  <a:srgbClr val="888888"/>
                </a:solidFill>
              </a:defRPr>
            </a:lvl4pPr>
            <a:lvl5pPr marL="2286000" lvl="4" indent="-228600" algn="l">
              <a:lnSpc>
                <a:spcPct val="100000"/>
              </a:lnSpc>
              <a:spcBef>
                <a:spcPts val="281"/>
              </a:spcBef>
              <a:spcAft>
                <a:spcPts val="0"/>
              </a:spcAft>
              <a:buClr>
                <a:srgbClr val="888888"/>
              </a:buClr>
              <a:buSzPts val="1400"/>
              <a:buNone/>
              <a:defRPr sz="1400">
                <a:solidFill>
                  <a:srgbClr val="888888"/>
                </a:solidFill>
              </a:defRPr>
            </a:lvl5pPr>
            <a:lvl6pPr marL="2743200" lvl="5" indent="-228600" algn="l">
              <a:lnSpc>
                <a:spcPct val="100000"/>
              </a:lnSpc>
              <a:spcBef>
                <a:spcPts val="281"/>
              </a:spcBef>
              <a:spcAft>
                <a:spcPts val="0"/>
              </a:spcAft>
              <a:buClr>
                <a:srgbClr val="888888"/>
              </a:buClr>
              <a:buSzPts val="1400"/>
              <a:buNone/>
              <a:defRPr sz="1400">
                <a:solidFill>
                  <a:srgbClr val="888888"/>
                </a:solidFill>
              </a:defRPr>
            </a:lvl6pPr>
            <a:lvl7pPr marL="3200400" lvl="6" indent="-228600" algn="l">
              <a:lnSpc>
                <a:spcPct val="100000"/>
              </a:lnSpc>
              <a:spcBef>
                <a:spcPts val="281"/>
              </a:spcBef>
              <a:spcAft>
                <a:spcPts val="0"/>
              </a:spcAft>
              <a:buClr>
                <a:srgbClr val="888888"/>
              </a:buClr>
              <a:buSzPts val="1400"/>
              <a:buNone/>
              <a:defRPr sz="1400">
                <a:solidFill>
                  <a:srgbClr val="888888"/>
                </a:solidFill>
              </a:defRPr>
            </a:lvl7pPr>
            <a:lvl8pPr marL="3657600" lvl="7" indent="-228600" algn="l">
              <a:lnSpc>
                <a:spcPct val="100000"/>
              </a:lnSpc>
              <a:spcBef>
                <a:spcPts val="281"/>
              </a:spcBef>
              <a:spcAft>
                <a:spcPts val="0"/>
              </a:spcAft>
              <a:buClr>
                <a:srgbClr val="888888"/>
              </a:buClr>
              <a:buSzPts val="1400"/>
              <a:buNone/>
              <a:defRPr sz="1400">
                <a:solidFill>
                  <a:srgbClr val="888888"/>
                </a:solidFill>
              </a:defRPr>
            </a:lvl8pPr>
            <a:lvl9pPr marL="4114800" lvl="8" indent="-228600" algn="l">
              <a:lnSpc>
                <a:spcPct val="100000"/>
              </a:lnSpc>
              <a:spcBef>
                <a:spcPts val="281"/>
              </a:spcBef>
              <a:spcAft>
                <a:spcPts val="0"/>
              </a:spcAft>
              <a:buClr>
                <a:srgbClr val="888888"/>
              </a:buClr>
              <a:buSzPts val="1400"/>
              <a:buNone/>
              <a:defRPr sz="1400">
                <a:solidFill>
                  <a:srgbClr val="888888"/>
                </a:solidFill>
              </a:defRPr>
            </a:lvl9pPr>
          </a:lstStyle>
          <a:p>
            <a:endParaRPr/>
          </a:p>
        </p:txBody>
      </p:sp>
      <p:sp>
        <p:nvSpPr>
          <p:cNvPr id="23706" name="Google Shape;23706;p2611"/>
          <p:cNvSpPr txBox="1">
            <a:spLocks noGrp="1"/>
          </p:cNvSpPr>
          <p:nvPr>
            <p:ph type="dt" idx="10"/>
          </p:nvPr>
        </p:nvSpPr>
        <p:spPr>
          <a:xfrm>
            <a:off x="457200" y="6356351"/>
            <a:ext cx="2133600" cy="365126"/>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707" name="Google Shape;23707;p2611"/>
          <p:cNvSpPr txBox="1">
            <a:spLocks noGrp="1"/>
          </p:cNvSpPr>
          <p:nvPr>
            <p:ph type="ftr" idx="11"/>
          </p:nvPr>
        </p:nvSpPr>
        <p:spPr>
          <a:xfrm>
            <a:off x="3124200" y="6356351"/>
            <a:ext cx="2895600" cy="365126"/>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708" name="Google Shape;23708;p2611"/>
          <p:cNvSpPr txBox="1">
            <a:spLocks noGrp="1"/>
          </p:cNvSpPr>
          <p:nvPr>
            <p:ph type="sldNum" idx="12"/>
          </p:nvPr>
        </p:nvSpPr>
        <p:spPr>
          <a:xfrm>
            <a:off x="6553200" y="6356351"/>
            <a:ext cx="2133600" cy="36512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56.xml><?xml version="1.0" encoding="utf-8"?>
<p:sldLayout xmlns:a="http://schemas.openxmlformats.org/drawingml/2006/main" xmlns:r="http://schemas.openxmlformats.org/officeDocument/2006/relationships" xmlns:p="http://schemas.openxmlformats.org/presentationml/2006/main" matchingName="Section Header">
  <p:cSld name="Section Header 3 2">
    <p:spTree>
      <p:nvGrpSpPr>
        <p:cNvPr id="1" name="Shape 23709"/>
        <p:cNvGrpSpPr/>
        <p:nvPr/>
      </p:nvGrpSpPr>
      <p:grpSpPr>
        <a:xfrm>
          <a:off x="0" y="0"/>
          <a:ext cx="0" cy="0"/>
          <a:chOff x="0" y="0"/>
          <a:chExt cx="0" cy="0"/>
        </a:xfrm>
      </p:grpSpPr>
      <p:sp>
        <p:nvSpPr>
          <p:cNvPr id="23710" name="Google Shape;23710;p2612"/>
          <p:cNvSpPr txBox="1">
            <a:spLocks noGrp="1"/>
          </p:cNvSpPr>
          <p:nvPr>
            <p:ph type="title"/>
          </p:nvPr>
        </p:nvSpPr>
        <p:spPr>
          <a:xfrm>
            <a:off x="722313" y="4406901"/>
            <a:ext cx="7772400" cy="1362075"/>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dk1"/>
              </a:buClr>
              <a:buSzPts val="4001"/>
              <a:buFont typeface="Calibri"/>
              <a:buNone/>
              <a:defRPr sz="4001" b="1"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711" name="Google Shape;23711;p2612"/>
          <p:cNvSpPr txBox="1">
            <a:spLocks noGrp="1"/>
          </p:cNvSpPr>
          <p:nvPr>
            <p:ph type="body" idx="1"/>
          </p:nvPr>
        </p:nvSpPr>
        <p:spPr>
          <a:xfrm>
            <a:off x="722313" y="2906716"/>
            <a:ext cx="7772400" cy="1500188"/>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01"/>
              </a:spcBef>
              <a:spcAft>
                <a:spcPts val="0"/>
              </a:spcAft>
              <a:buClr>
                <a:srgbClr val="888888"/>
              </a:buClr>
              <a:buSzPts val="2000"/>
              <a:buNone/>
              <a:defRPr sz="2000">
                <a:solidFill>
                  <a:srgbClr val="888888"/>
                </a:solidFill>
              </a:defRPr>
            </a:lvl1pPr>
            <a:lvl2pPr marL="914400" lvl="1" indent="-228600" algn="l">
              <a:lnSpc>
                <a:spcPct val="100000"/>
              </a:lnSpc>
              <a:spcBef>
                <a:spcPts val="360"/>
              </a:spcBef>
              <a:spcAft>
                <a:spcPts val="0"/>
              </a:spcAft>
              <a:buClr>
                <a:srgbClr val="888888"/>
              </a:buClr>
              <a:buSzPts val="1800"/>
              <a:buNone/>
              <a:defRPr sz="1800">
                <a:solidFill>
                  <a:srgbClr val="888888"/>
                </a:solidFill>
              </a:defRPr>
            </a:lvl2pPr>
            <a:lvl3pPr marL="1371600" lvl="2" indent="-228600" algn="l">
              <a:lnSpc>
                <a:spcPct val="100000"/>
              </a:lnSpc>
              <a:spcBef>
                <a:spcPts val="320"/>
              </a:spcBef>
              <a:spcAft>
                <a:spcPts val="0"/>
              </a:spcAft>
              <a:buClr>
                <a:srgbClr val="888888"/>
              </a:buClr>
              <a:buSzPts val="1601"/>
              <a:buNone/>
              <a:defRPr sz="1601">
                <a:solidFill>
                  <a:srgbClr val="888888"/>
                </a:solidFill>
              </a:defRPr>
            </a:lvl3pPr>
            <a:lvl4pPr marL="1828800" lvl="3" indent="-228600" algn="l">
              <a:lnSpc>
                <a:spcPct val="100000"/>
              </a:lnSpc>
              <a:spcBef>
                <a:spcPts val="281"/>
              </a:spcBef>
              <a:spcAft>
                <a:spcPts val="0"/>
              </a:spcAft>
              <a:buClr>
                <a:srgbClr val="888888"/>
              </a:buClr>
              <a:buSzPts val="1400"/>
              <a:buNone/>
              <a:defRPr sz="1400">
                <a:solidFill>
                  <a:srgbClr val="888888"/>
                </a:solidFill>
              </a:defRPr>
            </a:lvl4pPr>
            <a:lvl5pPr marL="2286000" lvl="4" indent="-228600" algn="l">
              <a:lnSpc>
                <a:spcPct val="100000"/>
              </a:lnSpc>
              <a:spcBef>
                <a:spcPts val="281"/>
              </a:spcBef>
              <a:spcAft>
                <a:spcPts val="0"/>
              </a:spcAft>
              <a:buClr>
                <a:srgbClr val="888888"/>
              </a:buClr>
              <a:buSzPts val="1400"/>
              <a:buNone/>
              <a:defRPr sz="1400">
                <a:solidFill>
                  <a:srgbClr val="888888"/>
                </a:solidFill>
              </a:defRPr>
            </a:lvl5pPr>
            <a:lvl6pPr marL="2743200" lvl="5" indent="-228600" algn="l">
              <a:lnSpc>
                <a:spcPct val="100000"/>
              </a:lnSpc>
              <a:spcBef>
                <a:spcPts val="281"/>
              </a:spcBef>
              <a:spcAft>
                <a:spcPts val="0"/>
              </a:spcAft>
              <a:buClr>
                <a:srgbClr val="888888"/>
              </a:buClr>
              <a:buSzPts val="1400"/>
              <a:buNone/>
              <a:defRPr sz="1400">
                <a:solidFill>
                  <a:srgbClr val="888888"/>
                </a:solidFill>
              </a:defRPr>
            </a:lvl6pPr>
            <a:lvl7pPr marL="3200400" lvl="6" indent="-228600" algn="l">
              <a:lnSpc>
                <a:spcPct val="100000"/>
              </a:lnSpc>
              <a:spcBef>
                <a:spcPts val="281"/>
              </a:spcBef>
              <a:spcAft>
                <a:spcPts val="0"/>
              </a:spcAft>
              <a:buClr>
                <a:srgbClr val="888888"/>
              </a:buClr>
              <a:buSzPts val="1400"/>
              <a:buNone/>
              <a:defRPr sz="1400">
                <a:solidFill>
                  <a:srgbClr val="888888"/>
                </a:solidFill>
              </a:defRPr>
            </a:lvl7pPr>
            <a:lvl8pPr marL="3657600" lvl="7" indent="-228600" algn="l">
              <a:lnSpc>
                <a:spcPct val="100000"/>
              </a:lnSpc>
              <a:spcBef>
                <a:spcPts val="281"/>
              </a:spcBef>
              <a:spcAft>
                <a:spcPts val="0"/>
              </a:spcAft>
              <a:buClr>
                <a:srgbClr val="888888"/>
              </a:buClr>
              <a:buSzPts val="1400"/>
              <a:buNone/>
              <a:defRPr sz="1400">
                <a:solidFill>
                  <a:srgbClr val="888888"/>
                </a:solidFill>
              </a:defRPr>
            </a:lvl8pPr>
            <a:lvl9pPr marL="4114800" lvl="8" indent="-228600" algn="l">
              <a:lnSpc>
                <a:spcPct val="100000"/>
              </a:lnSpc>
              <a:spcBef>
                <a:spcPts val="281"/>
              </a:spcBef>
              <a:spcAft>
                <a:spcPts val="0"/>
              </a:spcAft>
              <a:buClr>
                <a:srgbClr val="888888"/>
              </a:buClr>
              <a:buSzPts val="1400"/>
              <a:buNone/>
              <a:defRPr sz="1400">
                <a:solidFill>
                  <a:srgbClr val="888888"/>
                </a:solidFill>
              </a:defRPr>
            </a:lvl9pPr>
          </a:lstStyle>
          <a:p>
            <a:endParaRPr/>
          </a:p>
        </p:txBody>
      </p:sp>
      <p:sp>
        <p:nvSpPr>
          <p:cNvPr id="23712" name="Google Shape;23712;p2612"/>
          <p:cNvSpPr txBox="1">
            <a:spLocks noGrp="1"/>
          </p:cNvSpPr>
          <p:nvPr>
            <p:ph type="dt" idx="10"/>
          </p:nvPr>
        </p:nvSpPr>
        <p:spPr>
          <a:xfrm>
            <a:off x="457200" y="6356351"/>
            <a:ext cx="2133600" cy="365126"/>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713" name="Google Shape;23713;p2612"/>
          <p:cNvSpPr txBox="1">
            <a:spLocks noGrp="1"/>
          </p:cNvSpPr>
          <p:nvPr>
            <p:ph type="ftr" idx="11"/>
          </p:nvPr>
        </p:nvSpPr>
        <p:spPr>
          <a:xfrm>
            <a:off x="3124200" y="6356351"/>
            <a:ext cx="2895600" cy="365126"/>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714" name="Google Shape;23714;p2612"/>
          <p:cNvSpPr txBox="1">
            <a:spLocks noGrp="1"/>
          </p:cNvSpPr>
          <p:nvPr>
            <p:ph type="sldNum" idx="12"/>
          </p:nvPr>
        </p:nvSpPr>
        <p:spPr>
          <a:xfrm>
            <a:off x="6553200" y="6356351"/>
            <a:ext cx="2133600" cy="36512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57.xml><?xml version="1.0" encoding="utf-8"?>
<p:sldLayout xmlns:a="http://schemas.openxmlformats.org/drawingml/2006/main" xmlns:r="http://schemas.openxmlformats.org/officeDocument/2006/relationships" xmlns:p="http://schemas.openxmlformats.org/presentationml/2006/main" matchingName="Two Content">
  <p:cSld name="TWO_OBJECTS 2">
    <p:spTree>
      <p:nvGrpSpPr>
        <p:cNvPr id="1" name="Shape 23715"/>
        <p:cNvGrpSpPr/>
        <p:nvPr/>
      </p:nvGrpSpPr>
      <p:grpSpPr>
        <a:xfrm>
          <a:off x="0" y="0"/>
          <a:ext cx="0" cy="0"/>
          <a:chOff x="0" y="0"/>
          <a:chExt cx="0" cy="0"/>
        </a:xfrm>
      </p:grpSpPr>
      <p:sp>
        <p:nvSpPr>
          <p:cNvPr id="23716" name="Google Shape;23716;p261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717" name="Google Shape;23717;p2613"/>
          <p:cNvSpPr txBox="1">
            <a:spLocks noGrp="1"/>
          </p:cNvSpPr>
          <p:nvPr>
            <p:ph type="body" idx="1"/>
          </p:nvPr>
        </p:nvSpPr>
        <p:spPr>
          <a:xfrm>
            <a:off x="457200" y="1600202"/>
            <a:ext cx="4038600" cy="4525964"/>
          </a:xfrm>
          <a:prstGeom prst="rect">
            <a:avLst/>
          </a:prstGeom>
          <a:noFill/>
          <a:ln>
            <a:noFill/>
          </a:ln>
        </p:spPr>
        <p:txBody>
          <a:bodyPr spcFirstLastPara="1" wrap="square" lIns="91425" tIns="45700" rIns="91425" bIns="45700" anchor="t" anchorCtr="0">
            <a:normAutofit/>
          </a:bodyPr>
          <a:lstStyle>
            <a:lvl1pPr marL="457200" lvl="0" indent="-406464" algn="l">
              <a:lnSpc>
                <a:spcPct val="100000"/>
              </a:lnSpc>
              <a:spcBef>
                <a:spcPts val="560"/>
              </a:spcBef>
              <a:spcAft>
                <a:spcPts val="0"/>
              </a:spcAft>
              <a:buClr>
                <a:schemeClr val="dk1"/>
              </a:buClr>
              <a:buSzPts val="2801"/>
              <a:buChar char="•"/>
              <a:defRPr sz="2801"/>
            </a:lvl1pPr>
            <a:lvl2pPr marL="914400" lvl="1" indent="-381000" algn="l">
              <a:lnSpc>
                <a:spcPct val="100000"/>
              </a:lnSpc>
              <a:spcBef>
                <a:spcPts val="480"/>
              </a:spcBef>
              <a:spcAft>
                <a:spcPts val="0"/>
              </a:spcAft>
              <a:buClr>
                <a:schemeClr val="dk1"/>
              </a:buClr>
              <a:buSzPts val="2400"/>
              <a:buChar char="–"/>
              <a:defRPr sz="2400"/>
            </a:lvl2pPr>
            <a:lvl3pPr marL="1371600" lvl="2" indent="-355600" algn="l">
              <a:lnSpc>
                <a:spcPct val="100000"/>
              </a:lnSpc>
              <a:spcBef>
                <a:spcPts val="401"/>
              </a:spcBef>
              <a:spcAft>
                <a:spcPts val="0"/>
              </a:spcAft>
              <a:buClr>
                <a:schemeClr val="dk1"/>
              </a:buClr>
              <a:buSzPts val="2000"/>
              <a:buChar char="•"/>
              <a:defRPr sz="2000"/>
            </a:lvl3pPr>
            <a:lvl4pPr marL="1828800" lvl="3" indent="-342900" algn="l">
              <a:lnSpc>
                <a:spcPct val="100000"/>
              </a:lnSpc>
              <a:spcBef>
                <a:spcPts val="360"/>
              </a:spcBef>
              <a:spcAft>
                <a:spcPts val="0"/>
              </a:spcAft>
              <a:buClr>
                <a:schemeClr val="dk1"/>
              </a:buClr>
              <a:buSzPts val="1800"/>
              <a:buChar char="–"/>
              <a:defRPr sz="1800"/>
            </a:lvl4pPr>
            <a:lvl5pPr marL="2286000" lvl="4" indent="-342900" algn="l">
              <a:lnSpc>
                <a:spcPct val="100000"/>
              </a:lnSpc>
              <a:spcBef>
                <a:spcPts val="360"/>
              </a:spcBef>
              <a:spcAft>
                <a:spcPts val="0"/>
              </a:spcAft>
              <a:buClr>
                <a:schemeClr val="dk1"/>
              </a:buClr>
              <a:buSzPts val="1800"/>
              <a:buChar char="»"/>
              <a:defRPr sz="1800"/>
            </a:lvl5pPr>
            <a:lvl6pPr marL="2743200" lvl="5" indent="-342900" algn="l">
              <a:lnSpc>
                <a:spcPct val="100000"/>
              </a:lnSpc>
              <a:spcBef>
                <a:spcPts val="360"/>
              </a:spcBef>
              <a:spcAft>
                <a:spcPts val="0"/>
              </a:spcAft>
              <a:buClr>
                <a:schemeClr val="dk1"/>
              </a:buClr>
              <a:buSzPts val="1800"/>
              <a:buChar char="•"/>
              <a:defRPr sz="1800"/>
            </a:lvl6pPr>
            <a:lvl7pPr marL="3200400" lvl="6" indent="-342900" algn="l">
              <a:lnSpc>
                <a:spcPct val="100000"/>
              </a:lnSpc>
              <a:spcBef>
                <a:spcPts val="360"/>
              </a:spcBef>
              <a:spcAft>
                <a:spcPts val="0"/>
              </a:spcAft>
              <a:buClr>
                <a:schemeClr val="dk1"/>
              </a:buClr>
              <a:buSzPts val="1800"/>
              <a:buChar char="•"/>
              <a:defRPr sz="1800"/>
            </a:lvl7pPr>
            <a:lvl8pPr marL="3657600" lvl="7" indent="-342900" algn="l">
              <a:lnSpc>
                <a:spcPct val="100000"/>
              </a:lnSpc>
              <a:spcBef>
                <a:spcPts val="360"/>
              </a:spcBef>
              <a:spcAft>
                <a:spcPts val="0"/>
              </a:spcAft>
              <a:buClr>
                <a:schemeClr val="dk1"/>
              </a:buClr>
              <a:buSzPts val="1800"/>
              <a:buChar char="•"/>
              <a:defRPr sz="1800"/>
            </a:lvl8pPr>
            <a:lvl9pPr marL="4114800" lvl="8" indent="-342900" algn="l">
              <a:lnSpc>
                <a:spcPct val="100000"/>
              </a:lnSpc>
              <a:spcBef>
                <a:spcPts val="360"/>
              </a:spcBef>
              <a:spcAft>
                <a:spcPts val="0"/>
              </a:spcAft>
              <a:buClr>
                <a:schemeClr val="dk1"/>
              </a:buClr>
              <a:buSzPts val="1800"/>
              <a:buChar char="•"/>
              <a:defRPr sz="1800"/>
            </a:lvl9pPr>
          </a:lstStyle>
          <a:p>
            <a:endParaRPr/>
          </a:p>
        </p:txBody>
      </p:sp>
      <p:sp>
        <p:nvSpPr>
          <p:cNvPr id="23718" name="Google Shape;23718;p2613"/>
          <p:cNvSpPr txBox="1">
            <a:spLocks noGrp="1"/>
          </p:cNvSpPr>
          <p:nvPr>
            <p:ph type="body" idx="2"/>
          </p:nvPr>
        </p:nvSpPr>
        <p:spPr>
          <a:xfrm>
            <a:off x="4648200" y="1600202"/>
            <a:ext cx="4038600" cy="4525964"/>
          </a:xfrm>
          <a:prstGeom prst="rect">
            <a:avLst/>
          </a:prstGeom>
          <a:noFill/>
          <a:ln>
            <a:noFill/>
          </a:ln>
        </p:spPr>
        <p:txBody>
          <a:bodyPr spcFirstLastPara="1" wrap="square" lIns="91425" tIns="45700" rIns="91425" bIns="45700" anchor="t" anchorCtr="0">
            <a:normAutofit/>
          </a:bodyPr>
          <a:lstStyle>
            <a:lvl1pPr marL="457200" lvl="0" indent="-406464" algn="l">
              <a:lnSpc>
                <a:spcPct val="100000"/>
              </a:lnSpc>
              <a:spcBef>
                <a:spcPts val="560"/>
              </a:spcBef>
              <a:spcAft>
                <a:spcPts val="0"/>
              </a:spcAft>
              <a:buClr>
                <a:schemeClr val="dk1"/>
              </a:buClr>
              <a:buSzPts val="2801"/>
              <a:buChar char="•"/>
              <a:defRPr sz="2801"/>
            </a:lvl1pPr>
            <a:lvl2pPr marL="914400" lvl="1" indent="-381000" algn="l">
              <a:lnSpc>
                <a:spcPct val="100000"/>
              </a:lnSpc>
              <a:spcBef>
                <a:spcPts val="480"/>
              </a:spcBef>
              <a:spcAft>
                <a:spcPts val="0"/>
              </a:spcAft>
              <a:buClr>
                <a:schemeClr val="dk1"/>
              </a:buClr>
              <a:buSzPts val="2400"/>
              <a:buChar char="–"/>
              <a:defRPr sz="2400"/>
            </a:lvl2pPr>
            <a:lvl3pPr marL="1371600" lvl="2" indent="-355600" algn="l">
              <a:lnSpc>
                <a:spcPct val="100000"/>
              </a:lnSpc>
              <a:spcBef>
                <a:spcPts val="401"/>
              </a:spcBef>
              <a:spcAft>
                <a:spcPts val="0"/>
              </a:spcAft>
              <a:buClr>
                <a:schemeClr val="dk1"/>
              </a:buClr>
              <a:buSzPts val="2000"/>
              <a:buChar char="•"/>
              <a:defRPr sz="2000"/>
            </a:lvl3pPr>
            <a:lvl4pPr marL="1828800" lvl="3" indent="-342900" algn="l">
              <a:lnSpc>
                <a:spcPct val="100000"/>
              </a:lnSpc>
              <a:spcBef>
                <a:spcPts val="360"/>
              </a:spcBef>
              <a:spcAft>
                <a:spcPts val="0"/>
              </a:spcAft>
              <a:buClr>
                <a:schemeClr val="dk1"/>
              </a:buClr>
              <a:buSzPts val="1800"/>
              <a:buChar char="–"/>
              <a:defRPr sz="1800"/>
            </a:lvl4pPr>
            <a:lvl5pPr marL="2286000" lvl="4" indent="-342900" algn="l">
              <a:lnSpc>
                <a:spcPct val="100000"/>
              </a:lnSpc>
              <a:spcBef>
                <a:spcPts val="360"/>
              </a:spcBef>
              <a:spcAft>
                <a:spcPts val="0"/>
              </a:spcAft>
              <a:buClr>
                <a:schemeClr val="dk1"/>
              </a:buClr>
              <a:buSzPts val="1800"/>
              <a:buChar char="»"/>
              <a:defRPr sz="1800"/>
            </a:lvl5pPr>
            <a:lvl6pPr marL="2743200" lvl="5" indent="-342900" algn="l">
              <a:lnSpc>
                <a:spcPct val="100000"/>
              </a:lnSpc>
              <a:spcBef>
                <a:spcPts val="360"/>
              </a:spcBef>
              <a:spcAft>
                <a:spcPts val="0"/>
              </a:spcAft>
              <a:buClr>
                <a:schemeClr val="dk1"/>
              </a:buClr>
              <a:buSzPts val="1800"/>
              <a:buChar char="•"/>
              <a:defRPr sz="1800"/>
            </a:lvl6pPr>
            <a:lvl7pPr marL="3200400" lvl="6" indent="-342900" algn="l">
              <a:lnSpc>
                <a:spcPct val="100000"/>
              </a:lnSpc>
              <a:spcBef>
                <a:spcPts val="360"/>
              </a:spcBef>
              <a:spcAft>
                <a:spcPts val="0"/>
              </a:spcAft>
              <a:buClr>
                <a:schemeClr val="dk1"/>
              </a:buClr>
              <a:buSzPts val="1800"/>
              <a:buChar char="•"/>
              <a:defRPr sz="1800"/>
            </a:lvl7pPr>
            <a:lvl8pPr marL="3657600" lvl="7" indent="-342900" algn="l">
              <a:lnSpc>
                <a:spcPct val="100000"/>
              </a:lnSpc>
              <a:spcBef>
                <a:spcPts val="360"/>
              </a:spcBef>
              <a:spcAft>
                <a:spcPts val="0"/>
              </a:spcAft>
              <a:buClr>
                <a:schemeClr val="dk1"/>
              </a:buClr>
              <a:buSzPts val="1800"/>
              <a:buChar char="•"/>
              <a:defRPr sz="1800"/>
            </a:lvl8pPr>
            <a:lvl9pPr marL="4114800" lvl="8" indent="-342900" algn="l">
              <a:lnSpc>
                <a:spcPct val="100000"/>
              </a:lnSpc>
              <a:spcBef>
                <a:spcPts val="360"/>
              </a:spcBef>
              <a:spcAft>
                <a:spcPts val="0"/>
              </a:spcAft>
              <a:buClr>
                <a:schemeClr val="dk1"/>
              </a:buClr>
              <a:buSzPts val="1800"/>
              <a:buChar char="•"/>
              <a:defRPr sz="1800"/>
            </a:lvl9pPr>
          </a:lstStyle>
          <a:p>
            <a:endParaRPr/>
          </a:p>
        </p:txBody>
      </p:sp>
      <p:sp>
        <p:nvSpPr>
          <p:cNvPr id="23719" name="Google Shape;23719;p2613"/>
          <p:cNvSpPr txBox="1">
            <a:spLocks noGrp="1"/>
          </p:cNvSpPr>
          <p:nvPr>
            <p:ph type="dt" idx="10"/>
          </p:nvPr>
        </p:nvSpPr>
        <p:spPr>
          <a:xfrm>
            <a:off x="457200" y="6356351"/>
            <a:ext cx="2133600" cy="365126"/>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720" name="Google Shape;23720;p2613"/>
          <p:cNvSpPr txBox="1">
            <a:spLocks noGrp="1"/>
          </p:cNvSpPr>
          <p:nvPr>
            <p:ph type="ftr" idx="11"/>
          </p:nvPr>
        </p:nvSpPr>
        <p:spPr>
          <a:xfrm>
            <a:off x="3124200" y="6356351"/>
            <a:ext cx="2895600" cy="365126"/>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721" name="Google Shape;23721;p2613"/>
          <p:cNvSpPr txBox="1">
            <a:spLocks noGrp="1"/>
          </p:cNvSpPr>
          <p:nvPr>
            <p:ph type="sldNum" idx="12"/>
          </p:nvPr>
        </p:nvSpPr>
        <p:spPr>
          <a:xfrm>
            <a:off x="6553200" y="6356351"/>
            <a:ext cx="2133600" cy="36512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58.xml><?xml version="1.0" encoding="utf-8"?>
<p:sldLayout xmlns:a="http://schemas.openxmlformats.org/drawingml/2006/main" xmlns:r="http://schemas.openxmlformats.org/officeDocument/2006/relationships" xmlns:p="http://schemas.openxmlformats.org/presentationml/2006/main" matchingName="Comparison">
  <p:cSld name="TWO_OBJECTS_WITH_TEXT 2">
    <p:spTree>
      <p:nvGrpSpPr>
        <p:cNvPr id="1" name="Shape 23722"/>
        <p:cNvGrpSpPr/>
        <p:nvPr/>
      </p:nvGrpSpPr>
      <p:grpSpPr>
        <a:xfrm>
          <a:off x="0" y="0"/>
          <a:ext cx="0" cy="0"/>
          <a:chOff x="0" y="0"/>
          <a:chExt cx="0" cy="0"/>
        </a:xfrm>
      </p:grpSpPr>
      <p:sp>
        <p:nvSpPr>
          <p:cNvPr id="23723" name="Google Shape;23723;p261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724" name="Google Shape;23724;p2614"/>
          <p:cNvSpPr txBox="1">
            <a:spLocks noGrp="1"/>
          </p:cNvSpPr>
          <p:nvPr>
            <p:ph type="body" idx="1"/>
          </p:nvPr>
        </p:nvSpPr>
        <p:spPr>
          <a:xfrm>
            <a:off x="457207" y="1535114"/>
            <a:ext cx="4040189" cy="63976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1"/>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1"/>
              <a:buNone/>
              <a:defRPr sz="1601" b="1"/>
            </a:lvl4pPr>
            <a:lvl5pPr marL="2286000" lvl="4" indent="-228600" algn="l">
              <a:lnSpc>
                <a:spcPct val="100000"/>
              </a:lnSpc>
              <a:spcBef>
                <a:spcPts val="320"/>
              </a:spcBef>
              <a:spcAft>
                <a:spcPts val="0"/>
              </a:spcAft>
              <a:buClr>
                <a:schemeClr val="dk1"/>
              </a:buClr>
              <a:buSzPts val="1601"/>
              <a:buNone/>
              <a:defRPr sz="1601" b="1"/>
            </a:lvl5pPr>
            <a:lvl6pPr marL="2743200" lvl="5" indent="-228600" algn="l">
              <a:lnSpc>
                <a:spcPct val="100000"/>
              </a:lnSpc>
              <a:spcBef>
                <a:spcPts val="320"/>
              </a:spcBef>
              <a:spcAft>
                <a:spcPts val="0"/>
              </a:spcAft>
              <a:buClr>
                <a:schemeClr val="dk1"/>
              </a:buClr>
              <a:buSzPts val="1601"/>
              <a:buNone/>
              <a:defRPr sz="1601" b="1"/>
            </a:lvl6pPr>
            <a:lvl7pPr marL="3200400" lvl="6" indent="-228600" algn="l">
              <a:lnSpc>
                <a:spcPct val="100000"/>
              </a:lnSpc>
              <a:spcBef>
                <a:spcPts val="320"/>
              </a:spcBef>
              <a:spcAft>
                <a:spcPts val="0"/>
              </a:spcAft>
              <a:buClr>
                <a:schemeClr val="dk1"/>
              </a:buClr>
              <a:buSzPts val="1601"/>
              <a:buNone/>
              <a:defRPr sz="1601" b="1"/>
            </a:lvl7pPr>
            <a:lvl8pPr marL="3657600" lvl="7" indent="-228600" algn="l">
              <a:lnSpc>
                <a:spcPct val="100000"/>
              </a:lnSpc>
              <a:spcBef>
                <a:spcPts val="320"/>
              </a:spcBef>
              <a:spcAft>
                <a:spcPts val="0"/>
              </a:spcAft>
              <a:buClr>
                <a:schemeClr val="dk1"/>
              </a:buClr>
              <a:buSzPts val="1601"/>
              <a:buNone/>
              <a:defRPr sz="1601" b="1"/>
            </a:lvl8pPr>
            <a:lvl9pPr marL="4114800" lvl="8" indent="-228600" algn="l">
              <a:lnSpc>
                <a:spcPct val="100000"/>
              </a:lnSpc>
              <a:spcBef>
                <a:spcPts val="320"/>
              </a:spcBef>
              <a:spcAft>
                <a:spcPts val="0"/>
              </a:spcAft>
              <a:buClr>
                <a:schemeClr val="dk1"/>
              </a:buClr>
              <a:buSzPts val="1601"/>
              <a:buNone/>
              <a:defRPr sz="1601" b="1"/>
            </a:lvl9pPr>
          </a:lstStyle>
          <a:p>
            <a:endParaRPr/>
          </a:p>
        </p:txBody>
      </p:sp>
      <p:sp>
        <p:nvSpPr>
          <p:cNvPr id="23725" name="Google Shape;23725;p2614"/>
          <p:cNvSpPr txBox="1">
            <a:spLocks noGrp="1"/>
          </p:cNvSpPr>
          <p:nvPr>
            <p:ph type="body" idx="2"/>
          </p:nvPr>
        </p:nvSpPr>
        <p:spPr>
          <a:xfrm>
            <a:off x="457207" y="2174876"/>
            <a:ext cx="4040189" cy="3951288"/>
          </a:xfrm>
          <a:prstGeom prst="rect">
            <a:avLst/>
          </a:prstGeom>
          <a:noFill/>
          <a:ln>
            <a:noFill/>
          </a:ln>
        </p:spPr>
        <p:txBody>
          <a:bodyPr spcFirstLastPara="1" wrap="square" lIns="91425" tIns="45700" rIns="91425" bIns="45700" anchor="t" anchorCtr="0">
            <a:normAutofit/>
          </a:bodyPr>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1"/>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63" algn="l">
              <a:lnSpc>
                <a:spcPct val="100000"/>
              </a:lnSpc>
              <a:spcBef>
                <a:spcPts val="320"/>
              </a:spcBef>
              <a:spcAft>
                <a:spcPts val="0"/>
              </a:spcAft>
              <a:buClr>
                <a:schemeClr val="dk1"/>
              </a:buClr>
              <a:buSzPts val="1601"/>
              <a:buChar char="–"/>
              <a:defRPr sz="1601"/>
            </a:lvl4pPr>
            <a:lvl5pPr marL="2286000" lvl="4" indent="-330264" algn="l">
              <a:lnSpc>
                <a:spcPct val="100000"/>
              </a:lnSpc>
              <a:spcBef>
                <a:spcPts val="320"/>
              </a:spcBef>
              <a:spcAft>
                <a:spcPts val="0"/>
              </a:spcAft>
              <a:buClr>
                <a:schemeClr val="dk1"/>
              </a:buClr>
              <a:buSzPts val="1601"/>
              <a:buChar char="»"/>
              <a:defRPr sz="1601"/>
            </a:lvl5pPr>
            <a:lvl6pPr marL="2743200" lvl="5" indent="-330264" algn="l">
              <a:lnSpc>
                <a:spcPct val="100000"/>
              </a:lnSpc>
              <a:spcBef>
                <a:spcPts val="320"/>
              </a:spcBef>
              <a:spcAft>
                <a:spcPts val="0"/>
              </a:spcAft>
              <a:buClr>
                <a:schemeClr val="dk1"/>
              </a:buClr>
              <a:buSzPts val="1601"/>
              <a:buChar char="•"/>
              <a:defRPr sz="1601"/>
            </a:lvl6pPr>
            <a:lvl7pPr marL="3200400" lvl="6" indent="-330264" algn="l">
              <a:lnSpc>
                <a:spcPct val="100000"/>
              </a:lnSpc>
              <a:spcBef>
                <a:spcPts val="320"/>
              </a:spcBef>
              <a:spcAft>
                <a:spcPts val="0"/>
              </a:spcAft>
              <a:buClr>
                <a:schemeClr val="dk1"/>
              </a:buClr>
              <a:buSzPts val="1601"/>
              <a:buChar char="•"/>
              <a:defRPr sz="1601"/>
            </a:lvl7pPr>
            <a:lvl8pPr marL="3657600" lvl="7" indent="-330264" algn="l">
              <a:lnSpc>
                <a:spcPct val="100000"/>
              </a:lnSpc>
              <a:spcBef>
                <a:spcPts val="320"/>
              </a:spcBef>
              <a:spcAft>
                <a:spcPts val="0"/>
              </a:spcAft>
              <a:buClr>
                <a:schemeClr val="dk1"/>
              </a:buClr>
              <a:buSzPts val="1601"/>
              <a:buChar char="•"/>
              <a:defRPr sz="1601"/>
            </a:lvl8pPr>
            <a:lvl9pPr marL="4114800" lvl="8" indent="-330264" algn="l">
              <a:lnSpc>
                <a:spcPct val="100000"/>
              </a:lnSpc>
              <a:spcBef>
                <a:spcPts val="320"/>
              </a:spcBef>
              <a:spcAft>
                <a:spcPts val="0"/>
              </a:spcAft>
              <a:buClr>
                <a:schemeClr val="dk1"/>
              </a:buClr>
              <a:buSzPts val="1601"/>
              <a:buChar char="•"/>
              <a:defRPr sz="1601"/>
            </a:lvl9pPr>
          </a:lstStyle>
          <a:p>
            <a:endParaRPr/>
          </a:p>
        </p:txBody>
      </p:sp>
      <p:sp>
        <p:nvSpPr>
          <p:cNvPr id="23726" name="Google Shape;23726;p2614"/>
          <p:cNvSpPr txBox="1">
            <a:spLocks noGrp="1"/>
          </p:cNvSpPr>
          <p:nvPr>
            <p:ph type="body" idx="3"/>
          </p:nvPr>
        </p:nvSpPr>
        <p:spPr>
          <a:xfrm>
            <a:off x="4645029" y="1535114"/>
            <a:ext cx="4041776" cy="63976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1"/>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1"/>
              <a:buNone/>
              <a:defRPr sz="1601" b="1"/>
            </a:lvl4pPr>
            <a:lvl5pPr marL="2286000" lvl="4" indent="-228600" algn="l">
              <a:lnSpc>
                <a:spcPct val="100000"/>
              </a:lnSpc>
              <a:spcBef>
                <a:spcPts val="320"/>
              </a:spcBef>
              <a:spcAft>
                <a:spcPts val="0"/>
              </a:spcAft>
              <a:buClr>
                <a:schemeClr val="dk1"/>
              </a:buClr>
              <a:buSzPts val="1601"/>
              <a:buNone/>
              <a:defRPr sz="1601" b="1"/>
            </a:lvl5pPr>
            <a:lvl6pPr marL="2743200" lvl="5" indent="-228600" algn="l">
              <a:lnSpc>
                <a:spcPct val="100000"/>
              </a:lnSpc>
              <a:spcBef>
                <a:spcPts val="320"/>
              </a:spcBef>
              <a:spcAft>
                <a:spcPts val="0"/>
              </a:spcAft>
              <a:buClr>
                <a:schemeClr val="dk1"/>
              </a:buClr>
              <a:buSzPts val="1601"/>
              <a:buNone/>
              <a:defRPr sz="1601" b="1"/>
            </a:lvl6pPr>
            <a:lvl7pPr marL="3200400" lvl="6" indent="-228600" algn="l">
              <a:lnSpc>
                <a:spcPct val="100000"/>
              </a:lnSpc>
              <a:spcBef>
                <a:spcPts val="320"/>
              </a:spcBef>
              <a:spcAft>
                <a:spcPts val="0"/>
              </a:spcAft>
              <a:buClr>
                <a:schemeClr val="dk1"/>
              </a:buClr>
              <a:buSzPts val="1601"/>
              <a:buNone/>
              <a:defRPr sz="1601" b="1"/>
            </a:lvl7pPr>
            <a:lvl8pPr marL="3657600" lvl="7" indent="-228600" algn="l">
              <a:lnSpc>
                <a:spcPct val="100000"/>
              </a:lnSpc>
              <a:spcBef>
                <a:spcPts val="320"/>
              </a:spcBef>
              <a:spcAft>
                <a:spcPts val="0"/>
              </a:spcAft>
              <a:buClr>
                <a:schemeClr val="dk1"/>
              </a:buClr>
              <a:buSzPts val="1601"/>
              <a:buNone/>
              <a:defRPr sz="1601" b="1"/>
            </a:lvl8pPr>
            <a:lvl9pPr marL="4114800" lvl="8" indent="-228600" algn="l">
              <a:lnSpc>
                <a:spcPct val="100000"/>
              </a:lnSpc>
              <a:spcBef>
                <a:spcPts val="320"/>
              </a:spcBef>
              <a:spcAft>
                <a:spcPts val="0"/>
              </a:spcAft>
              <a:buClr>
                <a:schemeClr val="dk1"/>
              </a:buClr>
              <a:buSzPts val="1601"/>
              <a:buNone/>
              <a:defRPr sz="1601" b="1"/>
            </a:lvl9pPr>
          </a:lstStyle>
          <a:p>
            <a:endParaRPr/>
          </a:p>
        </p:txBody>
      </p:sp>
      <p:sp>
        <p:nvSpPr>
          <p:cNvPr id="23727" name="Google Shape;23727;p2614"/>
          <p:cNvSpPr txBox="1">
            <a:spLocks noGrp="1"/>
          </p:cNvSpPr>
          <p:nvPr>
            <p:ph type="body" idx="4"/>
          </p:nvPr>
        </p:nvSpPr>
        <p:spPr>
          <a:xfrm>
            <a:off x="4645029" y="2174876"/>
            <a:ext cx="4041776" cy="3951288"/>
          </a:xfrm>
          <a:prstGeom prst="rect">
            <a:avLst/>
          </a:prstGeom>
          <a:noFill/>
          <a:ln>
            <a:noFill/>
          </a:ln>
        </p:spPr>
        <p:txBody>
          <a:bodyPr spcFirstLastPara="1" wrap="square" lIns="91425" tIns="45700" rIns="91425" bIns="45700" anchor="t" anchorCtr="0">
            <a:normAutofit/>
          </a:bodyPr>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1"/>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63" algn="l">
              <a:lnSpc>
                <a:spcPct val="100000"/>
              </a:lnSpc>
              <a:spcBef>
                <a:spcPts val="320"/>
              </a:spcBef>
              <a:spcAft>
                <a:spcPts val="0"/>
              </a:spcAft>
              <a:buClr>
                <a:schemeClr val="dk1"/>
              </a:buClr>
              <a:buSzPts val="1601"/>
              <a:buChar char="–"/>
              <a:defRPr sz="1601"/>
            </a:lvl4pPr>
            <a:lvl5pPr marL="2286000" lvl="4" indent="-330264" algn="l">
              <a:lnSpc>
                <a:spcPct val="100000"/>
              </a:lnSpc>
              <a:spcBef>
                <a:spcPts val="320"/>
              </a:spcBef>
              <a:spcAft>
                <a:spcPts val="0"/>
              </a:spcAft>
              <a:buClr>
                <a:schemeClr val="dk1"/>
              </a:buClr>
              <a:buSzPts val="1601"/>
              <a:buChar char="»"/>
              <a:defRPr sz="1601"/>
            </a:lvl5pPr>
            <a:lvl6pPr marL="2743200" lvl="5" indent="-330264" algn="l">
              <a:lnSpc>
                <a:spcPct val="100000"/>
              </a:lnSpc>
              <a:spcBef>
                <a:spcPts val="320"/>
              </a:spcBef>
              <a:spcAft>
                <a:spcPts val="0"/>
              </a:spcAft>
              <a:buClr>
                <a:schemeClr val="dk1"/>
              </a:buClr>
              <a:buSzPts val="1601"/>
              <a:buChar char="•"/>
              <a:defRPr sz="1601"/>
            </a:lvl6pPr>
            <a:lvl7pPr marL="3200400" lvl="6" indent="-330264" algn="l">
              <a:lnSpc>
                <a:spcPct val="100000"/>
              </a:lnSpc>
              <a:spcBef>
                <a:spcPts val="320"/>
              </a:spcBef>
              <a:spcAft>
                <a:spcPts val="0"/>
              </a:spcAft>
              <a:buClr>
                <a:schemeClr val="dk1"/>
              </a:buClr>
              <a:buSzPts val="1601"/>
              <a:buChar char="•"/>
              <a:defRPr sz="1601"/>
            </a:lvl7pPr>
            <a:lvl8pPr marL="3657600" lvl="7" indent="-330264" algn="l">
              <a:lnSpc>
                <a:spcPct val="100000"/>
              </a:lnSpc>
              <a:spcBef>
                <a:spcPts val="320"/>
              </a:spcBef>
              <a:spcAft>
                <a:spcPts val="0"/>
              </a:spcAft>
              <a:buClr>
                <a:schemeClr val="dk1"/>
              </a:buClr>
              <a:buSzPts val="1601"/>
              <a:buChar char="•"/>
              <a:defRPr sz="1601"/>
            </a:lvl8pPr>
            <a:lvl9pPr marL="4114800" lvl="8" indent="-330264" algn="l">
              <a:lnSpc>
                <a:spcPct val="100000"/>
              </a:lnSpc>
              <a:spcBef>
                <a:spcPts val="320"/>
              </a:spcBef>
              <a:spcAft>
                <a:spcPts val="0"/>
              </a:spcAft>
              <a:buClr>
                <a:schemeClr val="dk1"/>
              </a:buClr>
              <a:buSzPts val="1601"/>
              <a:buChar char="•"/>
              <a:defRPr sz="1601"/>
            </a:lvl9pPr>
          </a:lstStyle>
          <a:p>
            <a:endParaRPr/>
          </a:p>
        </p:txBody>
      </p:sp>
      <p:sp>
        <p:nvSpPr>
          <p:cNvPr id="23728" name="Google Shape;23728;p2614"/>
          <p:cNvSpPr txBox="1">
            <a:spLocks noGrp="1"/>
          </p:cNvSpPr>
          <p:nvPr>
            <p:ph type="dt" idx="10"/>
          </p:nvPr>
        </p:nvSpPr>
        <p:spPr>
          <a:xfrm>
            <a:off x="457200" y="6356351"/>
            <a:ext cx="2133600" cy="365126"/>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729" name="Google Shape;23729;p2614"/>
          <p:cNvSpPr txBox="1">
            <a:spLocks noGrp="1"/>
          </p:cNvSpPr>
          <p:nvPr>
            <p:ph type="ftr" idx="11"/>
          </p:nvPr>
        </p:nvSpPr>
        <p:spPr>
          <a:xfrm>
            <a:off x="3124200" y="6356351"/>
            <a:ext cx="2895600" cy="365126"/>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730" name="Google Shape;23730;p2614"/>
          <p:cNvSpPr txBox="1">
            <a:spLocks noGrp="1"/>
          </p:cNvSpPr>
          <p:nvPr>
            <p:ph type="sldNum" idx="12"/>
          </p:nvPr>
        </p:nvSpPr>
        <p:spPr>
          <a:xfrm>
            <a:off x="6553200" y="6356351"/>
            <a:ext cx="2133600" cy="36512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59.xml><?xml version="1.0" encoding="utf-8"?>
<p:sldLayout xmlns:a="http://schemas.openxmlformats.org/drawingml/2006/main" xmlns:r="http://schemas.openxmlformats.org/officeDocument/2006/relationships" xmlns:p="http://schemas.openxmlformats.org/presentationml/2006/main" matchingName="Comparison">
  <p:cSld name="Comparison 5">
    <p:spTree>
      <p:nvGrpSpPr>
        <p:cNvPr id="1" name="Shape 23731"/>
        <p:cNvGrpSpPr/>
        <p:nvPr/>
      </p:nvGrpSpPr>
      <p:grpSpPr>
        <a:xfrm>
          <a:off x="0" y="0"/>
          <a:ext cx="0" cy="0"/>
          <a:chOff x="0" y="0"/>
          <a:chExt cx="0" cy="0"/>
        </a:xfrm>
      </p:grpSpPr>
      <p:sp>
        <p:nvSpPr>
          <p:cNvPr id="23732" name="Google Shape;23732;p2615"/>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733" name="Google Shape;23733;p2615"/>
          <p:cNvSpPr txBox="1">
            <a:spLocks noGrp="1"/>
          </p:cNvSpPr>
          <p:nvPr>
            <p:ph type="body" idx="1"/>
          </p:nvPr>
        </p:nvSpPr>
        <p:spPr>
          <a:xfrm>
            <a:off x="457205" y="1535114"/>
            <a:ext cx="4040189" cy="63976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1"/>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1"/>
              <a:buNone/>
              <a:defRPr sz="1601" b="1"/>
            </a:lvl4pPr>
            <a:lvl5pPr marL="2286000" lvl="4" indent="-228600" algn="l">
              <a:lnSpc>
                <a:spcPct val="100000"/>
              </a:lnSpc>
              <a:spcBef>
                <a:spcPts val="320"/>
              </a:spcBef>
              <a:spcAft>
                <a:spcPts val="0"/>
              </a:spcAft>
              <a:buClr>
                <a:schemeClr val="dk1"/>
              </a:buClr>
              <a:buSzPts val="1601"/>
              <a:buNone/>
              <a:defRPr sz="1601" b="1"/>
            </a:lvl5pPr>
            <a:lvl6pPr marL="2743200" lvl="5" indent="-228600" algn="l">
              <a:lnSpc>
                <a:spcPct val="100000"/>
              </a:lnSpc>
              <a:spcBef>
                <a:spcPts val="320"/>
              </a:spcBef>
              <a:spcAft>
                <a:spcPts val="0"/>
              </a:spcAft>
              <a:buClr>
                <a:schemeClr val="dk1"/>
              </a:buClr>
              <a:buSzPts val="1601"/>
              <a:buNone/>
              <a:defRPr sz="1601" b="1"/>
            </a:lvl6pPr>
            <a:lvl7pPr marL="3200400" lvl="6" indent="-228600" algn="l">
              <a:lnSpc>
                <a:spcPct val="100000"/>
              </a:lnSpc>
              <a:spcBef>
                <a:spcPts val="320"/>
              </a:spcBef>
              <a:spcAft>
                <a:spcPts val="0"/>
              </a:spcAft>
              <a:buClr>
                <a:schemeClr val="dk1"/>
              </a:buClr>
              <a:buSzPts val="1601"/>
              <a:buNone/>
              <a:defRPr sz="1601" b="1"/>
            </a:lvl7pPr>
            <a:lvl8pPr marL="3657600" lvl="7" indent="-228600" algn="l">
              <a:lnSpc>
                <a:spcPct val="100000"/>
              </a:lnSpc>
              <a:spcBef>
                <a:spcPts val="320"/>
              </a:spcBef>
              <a:spcAft>
                <a:spcPts val="0"/>
              </a:spcAft>
              <a:buClr>
                <a:schemeClr val="dk1"/>
              </a:buClr>
              <a:buSzPts val="1601"/>
              <a:buNone/>
              <a:defRPr sz="1601" b="1"/>
            </a:lvl8pPr>
            <a:lvl9pPr marL="4114800" lvl="8" indent="-228600" algn="l">
              <a:lnSpc>
                <a:spcPct val="100000"/>
              </a:lnSpc>
              <a:spcBef>
                <a:spcPts val="320"/>
              </a:spcBef>
              <a:spcAft>
                <a:spcPts val="0"/>
              </a:spcAft>
              <a:buClr>
                <a:schemeClr val="dk1"/>
              </a:buClr>
              <a:buSzPts val="1601"/>
              <a:buNone/>
              <a:defRPr sz="1601" b="1"/>
            </a:lvl9pPr>
          </a:lstStyle>
          <a:p>
            <a:endParaRPr/>
          </a:p>
        </p:txBody>
      </p:sp>
      <p:sp>
        <p:nvSpPr>
          <p:cNvPr id="23734" name="Google Shape;23734;p2615"/>
          <p:cNvSpPr txBox="1">
            <a:spLocks noGrp="1"/>
          </p:cNvSpPr>
          <p:nvPr>
            <p:ph type="body" idx="2"/>
          </p:nvPr>
        </p:nvSpPr>
        <p:spPr>
          <a:xfrm>
            <a:off x="457205" y="2174876"/>
            <a:ext cx="4040189" cy="3951288"/>
          </a:xfrm>
          <a:prstGeom prst="rect">
            <a:avLst/>
          </a:prstGeom>
          <a:noFill/>
          <a:ln>
            <a:noFill/>
          </a:ln>
        </p:spPr>
        <p:txBody>
          <a:bodyPr spcFirstLastPara="1" wrap="square" lIns="91425" tIns="45700" rIns="91425" bIns="45700" anchor="t" anchorCtr="0">
            <a:normAutofit/>
          </a:bodyPr>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1"/>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63" algn="l">
              <a:lnSpc>
                <a:spcPct val="100000"/>
              </a:lnSpc>
              <a:spcBef>
                <a:spcPts val="320"/>
              </a:spcBef>
              <a:spcAft>
                <a:spcPts val="0"/>
              </a:spcAft>
              <a:buClr>
                <a:schemeClr val="dk1"/>
              </a:buClr>
              <a:buSzPts val="1601"/>
              <a:buChar char="–"/>
              <a:defRPr sz="1601"/>
            </a:lvl4pPr>
            <a:lvl5pPr marL="2286000" lvl="4" indent="-330264" algn="l">
              <a:lnSpc>
                <a:spcPct val="100000"/>
              </a:lnSpc>
              <a:spcBef>
                <a:spcPts val="320"/>
              </a:spcBef>
              <a:spcAft>
                <a:spcPts val="0"/>
              </a:spcAft>
              <a:buClr>
                <a:schemeClr val="dk1"/>
              </a:buClr>
              <a:buSzPts val="1601"/>
              <a:buChar char="»"/>
              <a:defRPr sz="1601"/>
            </a:lvl5pPr>
            <a:lvl6pPr marL="2743200" lvl="5" indent="-330264" algn="l">
              <a:lnSpc>
                <a:spcPct val="100000"/>
              </a:lnSpc>
              <a:spcBef>
                <a:spcPts val="320"/>
              </a:spcBef>
              <a:spcAft>
                <a:spcPts val="0"/>
              </a:spcAft>
              <a:buClr>
                <a:schemeClr val="dk1"/>
              </a:buClr>
              <a:buSzPts val="1601"/>
              <a:buChar char="•"/>
              <a:defRPr sz="1601"/>
            </a:lvl6pPr>
            <a:lvl7pPr marL="3200400" lvl="6" indent="-330264" algn="l">
              <a:lnSpc>
                <a:spcPct val="100000"/>
              </a:lnSpc>
              <a:spcBef>
                <a:spcPts val="320"/>
              </a:spcBef>
              <a:spcAft>
                <a:spcPts val="0"/>
              </a:spcAft>
              <a:buClr>
                <a:schemeClr val="dk1"/>
              </a:buClr>
              <a:buSzPts val="1601"/>
              <a:buChar char="•"/>
              <a:defRPr sz="1601"/>
            </a:lvl7pPr>
            <a:lvl8pPr marL="3657600" lvl="7" indent="-330264" algn="l">
              <a:lnSpc>
                <a:spcPct val="100000"/>
              </a:lnSpc>
              <a:spcBef>
                <a:spcPts val="320"/>
              </a:spcBef>
              <a:spcAft>
                <a:spcPts val="0"/>
              </a:spcAft>
              <a:buClr>
                <a:schemeClr val="dk1"/>
              </a:buClr>
              <a:buSzPts val="1601"/>
              <a:buChar char="•"/>
              <a:defRPr sz="1601"/>
            </a:lvl8pPr>
            <a:lvl9pPr marL="4114800" lvl="8" indent="-330264" algn="l">
              <a:lnSpc>
                <a:spcPct val="100000"/>
              </a:lnSpc>
              <a:spcBef>
                <a:spcPts val="320"/>
              </a:spcBef>
              <a:spcAft>
                <a:spcPts val="0"/>
              </a:spcAft>
              <a:buClr>
                <a:schemeClr val="dk1"/>
              </a:buClr>
              <a:buSzPts val="1601"/>
              <a:buChar char="•"/>
              <a:defRPr sz="1601"/>
            </a:lvl9pPr>
          </a:lstStyle>
          <a:p>
            <a:endParaRPr/>
          </a:p>
        </p:txBody>
      </p:sp>
      <p:sp>
        <p:nvSpPr>
          <p:cNvPr id="23735" name="Google Shape;23735;p2615"/>
          <p:cNvSpPr txBox="1">
            <a:spLocks noGrp="1"/>
          </p:cNvSpPr>
          <p:nvPr>
            <p:ph type="body" idx="3"/>
          </p:nvPr>
        </p:nvSpPr>
        <p:spPr>
          <a:xfrm>
            <a:off x="4645029" y="1535114"/>
            <a:ext cx="4041776" cy="63976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1"/>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1"/>
              <a:buNone/>
              <a:defRPr sz="1601" b="1"/>
            </a:lvl4pPr>
            <a:lvl5pPr marL="2286000" lvl="4" indent="-228600" algn="l">
              <a:lnSpc>
                <a:spcPct val="100000"/>
              </a:lnSpc>
              <a:spcBef>
                <a:spcPts val="320"/>
              </a:spcBef>
              <a:spcAft>
                <a:spcPts val="0"/>
              </a:spcAft>
              <a:buClr>
                <a:schemeClr val="dk1"/>
              </a:buClr>
              <a:buSzPts val="1601"/>
              <a:buNone/>
              <a:defRPr sz="1601" b="1"/>
            </a:lvl5pPr>
            <a:lvl6pPr marL="2743200" lvl="5" indent="-228600" algn="l">
              <a:lnSpc>
                <a:spcPct val="100000"/>
              </a:lnSpc>
              <a:spcBef>
                <a:spcPts val="320"/>
              </a:spcBef>
              <a:spcAft>
                <a:spcPts val="0"/>
              </a:spcAft>
              <a:buClr>
                <a:schemeClr val="dk1"/>
              </a:buClr>
              <a:buSzPts val="1601"/>
              <a:buNone/>
              <a:defRPr sz="1601" b="1"/>
            </a:lvl6pPr>
            <a:lvl7pPr marL="3200400" lvl="6" indent="-228600" algn="l">
              <a:lnSpc>
                <a:spcPct val="100000"/>
              </a:lnSpc>
              <a:spcBef>
                <a:spcPts val="320"/>
              </a:spcBef>
              <a:spcAft>
                <a:spcPts val="0"/>
              </a:spcAft>
              <a:buClr>
                <a:schemeClr val="dk1"/>
              </a:buClr>
              <a:buSzPts val="1601"/>
              <a:buNone/>
              <a:defRPr sz="1601" b="1"/>
            </a:lvl7pPr>
            <a:lvl8pPr marL="3657600" lvl="7" indent="-228600" algn="l">
              <a:lnSpc>
                <a:spcPct val="100000"/>
              </a:lnSpc>
              <a:spcBef>
                <a:spcPts val="320"/>
              </a:spcBef>
              <a:spcAft>
                <a:spcPts val="0"/>
              </a:spcAft>
              <a:buClr>
                <a:schemeClr val="dk1"/>
              </a:buClr>
              <a:buSzPts val="1601"/>
              <a:buNone/>
              <a:defRPr sz="1601" b="1"/>
            </a:lvl8pPr>
            <a:lvl9pPr marL="4114800" lvl="8" indent="-228600" algn="l">
              <a:lnSpc>
                <a:spcPct val="100000"/>
              </a:lnSpc>
              <a:spcBef>
                <a:spcPts val="320"/>
              </a:spcBef>
              <a:spcAft>
                <a:spcPts val="0"/>
              </a:spcAft>
              <a:buClr>
                <a:schemeClr val="dk1"/>
              </a:buClr>
              <a:buSzPts val="1601"/>
              <a:buNone/>
              <a:defRPr sz="1601" b="1"/>
            </a:lvl9pPr>
          </a:lstStyle>
          <a:p>
            <a:endParaRPr/>
          </a:p>
        </p:txBody>
      </p:sp>
      <p:sp>
        <p:nvSpPr>
          <p:cNvPr id="23736" name="Google Shape;23736;p2615"/>
          <p:cNvSpPr txBox="1">
            <a:spLocks noGrp="1"/>
          </p:cNvSpPr>
          <p:nvPr>
            <p:ph type="body" idx="4"/>
          </p:nvPr>
        </p:nvSpPr>
        <p:spPr>
          <a:xfrm>
            <a:off x="4645029" y="2174876"/>
            <a:ext cx="4041776" cy="3951288"/>
          </a:xfrm>
          <a:prstGeom prst="rect">
            <a:avLst/>
          </a:prstGeom>
          <a:noFill/>
          <a:ln>
            <a:noFill/>
          </a:ln>
        </p:spPr>
        <p:txBody>
          <a:bodyPr spcFirstLastPara="1" wrap="square" lIns="91425" tIns="45700" rIns="91425" bIns="45700" anchor="t" anchorCtr="0">
            <a:normAutofit/>
          </a:bodyPr>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1"/>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63" algn="l">
              <a:lnSpc>
                <a:spcPct val="100000"/>
              </a:lnSpc>
              <a:spcBef>
                <a:spcPts val="320"/>
              </a:spcBef>
              <a:spcAft>
                <a:spcPts val="0"/>
              </a:spcAft>
              <a:buClr>
                <a:schemeClr val="dk1"/>
              </a:buClr>
              <a:buSzPts val="1601"/>
              <a:buChar char="–"/>
              <a:defRPr sz="1601"/>
            </a:lvl4pPr>
            <a:lvl5pPr marL="2286000" lvl="4" indent="-330264" algn="l">
              <a:lnSpc>
                <a:spcPct val="100000"/>
              </a:lnSpc>
              <a:spcBef>
                <a:spcPts val="320"/>
              </a:spcBef>
              <a:spcAft>
                <a:spcPts val="0"/>
              </a:spcAft>
              <a:buClr>
                <a:schemeClr val="dk1"/>
              </a:buClr>
              <a:buSzPts val="1601"/>
              <a:buChar char="»"/>
              <a:defRPr sz="1601"/>
            </a:lvl5pPr>
            <a:lvl6pPr marL="2743200" lvl="5" indent="-330264" algn="l">
              <a:lnSpc>
                <a:spcPct val="100000"/>
              </a:lnSpc>
              <a:spcBef>
                <a:spcPts val="320"/>
              </a:spcBef>
              <a:spcAft>
                <a:spcPts val="0"/>
              </a:spcAft>
              <a:buClr>
                <a:schemeClr val="dk1"/>
              </a:buClr>
              <a:buSzPts val="1601"/>
              <a:buChar char="•"/>
              <a:defRPr sz="1601"/>
            </a:lvl6pPr>
            <a:lvl7pPr marL="3200400" lvl="6" indent="-330264" algn="l">
              <a:lnSpc>
                <a:spcPct val="100000"/>
              </a:lnSpc>
              <a:spcBef>
                <a:spcPts val="320"/>
              </a:spcBef>
              <a:spcAft>
                <a:spcPts val="0"/>
              </a:spcAft>
              <a:buClr>
                <a:schemeClr val="dk1"/>
              </a:buClr>
              <a:buSzPts val="1601"/>
              <a:buChar char="•"/>
              <a:defRPr sz="1601"/>
            </a:lvl7pPr>
            <a:lvl8pPr marL="3657600" lvl="7" indent="-330264" algn="l">
              <a:lnSpc>
                <a:spcPct val="100000"/>
              </a:lnSpc>
              <a:spcBef>
                <a:spcPts val="320"/>
              </a:spcBef>
              <a:spcAft>
                <a:spcPts val="0"/>
              </a:spcAft>
              <a:buClr>
                <a:schemeClr val="dk1"/>
              </a:buClr>
              <a:buSzPts val="1601"/>
              <a:buChar char="•"/>
              <a:defRPr sz="1601"/>
            </a:lvl8pPr>
            <a:lvl9pPr marL="4114800" lvl="8" indent="-330264" algn="l">
              <a:lnSpc>
                <a:spcPct val="100000"/>
              </a:lnSpc>
              <a:spcBef>
                <a:spcPts val="320"/>
              </a:spcBef>
              <a:spcAft>
                <a:spcPts val="0"/>
              </a:spcAft>
              <a:buClr>
                <a:schemeClr val="dk1"/>
              </a:buClr>
              <a:buSzPts val="1601"/>
              <a:buChar char="•"/>
              <a:defRPr sz="1601"/>
            </a:lvl9pPr>
          </a:lstStyle>
          <a:p>
            <a:endParaRPr/>
          </a:p>
        </p:txBody>
      </p:sp>
      <p:sp>
        <p:nvSpPr>
          <p:cNvPr id="23737" name="Google Shape;23737;p2615"/>
          <p:cNvSpPr txBox="1">
            <a:spLocks noGrp="1"/>
          </p:cNvSpPr>
          <p:nvPr>
            <p:ph type="dt" idx="10"/>
          </p:nvPr>
        </p:nvSpPr>
        <p:spPr>
          <a:xfrm>
            <a:off x="457200" y="6356351"/>
            <a:ext cx="2133600" cy="365126"/>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738" name="Google Shape;23738;p2615"/>
          <p:cNvSpPr txBox="1">
            <a:spLocks noGrp="1"/>
          </p:cNvSpPr>
          <p:nvPr>
            <p:ph type="ftr" idx="11"/>
          </p:nvPr>
        </p:nvSpPr>
        <p:spPr>
          <a:xfrm>
            <a:off x="3124200" y="6356351"/>
            <a:ext cx="2895600" cy="365126"/>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739" name="Google Shape;23739;p2615"/>
          <p:cNvSpPr txBox="1">
            <a:spLocks noGrp="1"/>
          </p:cNvSpPr>
          <p:nvPr>
            <p:ph type="sldNum" idx="12"/>
          </p:nvPr>
        </p:nvSpPr>
        <p:spPr>
          <a:xfrm>
            <a:off x="6553200" y="6356351"/>
            <a:ext cx="2133600" cy="36512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60.xml><?xml version="1.0" encoding="utf-8"?>
<p:sldLayout xmlns:a="http://schemas.openxmlformats.org/drawingml/2006/main" xmlns:r="http://schemas.openxmlformats.org/officeDocument/2006/relationships" xmlns:p="http://schemas.openxmlformats.org/presentationml/2006/main" matchingName="Comparison">
  <p:cSld name="Comparison 2 2">
    <p:spTree>
      <p:nvGrpSpPr>
        <p:cNvPr id="1" name="Shape 23740"/>
        <p:cNvGrpSpPr/>
        <p:nvPr/>
      </p:nvGrpSpPr>
      <p:grpSpPr>
        <a:xfrm>
          <a:off x="0" y="0"/>
          <a:ext cx="0" cy="0"/>
          <a:chOff x="0" y="0"/>
          <a:chExt cx="0" cy="0"/>
        </a:xfrm>
      </p:grpSpPr>
      <p:sp>
        <p:nvSpPr>
          <p:cNvPr id="23741" name="Google Shape;23741;p261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742" name="Google Shape;23742;p2616"/>
          <p:cNvSpPr txBox="1">
            <a:spLocks noGrp="1"/>
          </p:cNvSpPr>
          <p:nvPr>
            <p:ph type="body" idx="1"/>
          </p:nvPr>
        </p:nvSpPr>
        <p:spPr>
          <a:xfrm>
            <a:off x="457204" y="1535114"/>
            <a:ext cx="4040189" cy="63976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1"/>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1"/>
              <a:buNone/>
              <a:defRPr sz="1601" b="1"/>
            </a:lvl4pPr>
            <a:lvl5pPr marL="2286000" lvl="4" indent="-228600" algn="l">
              <a:lnSpc>
                <a:spcPct val="100000"/>
              </a:lnSpc>
              <a:spcBef>
                <a:spcPts val="320"/>
              </a:spcBef>
              <a:spcAft>
                <a:spcPts val="0"/>
              </a:spcAft>
              <a:buClr>
                <a:schemeClr val="dk1"/>
              </a:buClr>
              <a:buSzPts val="1601"/>
              <a:buNone/>
              <a:defRPr sz="1601" b="1"/>
            </a:lvl5pPr>
            <a:lvl6pPr marL="2743200" lvl="5" indent="-228600" algn="l">
              <a:lnSpc>
                <a:spcPct val="100000"/>
              </a:lnSpc>
              <a:spcBef>
                <a:spcPts val="320"/>
              </a:spcBef>
              <a:spcAft>
                <a:spcPts val="0"/>
              </a:spcAft>
              <a:buClr>
                <a:schemeClr val="dk1"/>
              </a:buClr>
              <a:buSzPts val="1601"/>
              <a:buNone/>
              <a:defRPr sz="1601" b="1"/>
            </a:lvl6pPr>
            <a:lvl7pPr marL="3200400" lvl="6" indent="-228600" algn="l">
              <a:lnSpc>
                <a:spcPct val="100000"/>
              </a:lnSpc>
              <a:spcBef>
                <a:spcPts val="320"/>
              </a:spcBef>
              <a:spcAft>
                <a:spcPts val="0"/>
              </a:spcAft>
              <a:buClr>
                <a:schemeClr val="dk1"/>
              </a:buClr>
              <a:buSzPts val="1601"/>
              <a:buNone/>
              <a:defRPr sz="1601" b="1"/>
            </a:lvl7pPr>
            <a:lvl8pPr marL="3657600" lvl="7" indent="-228600" algn="l">
              <a:lnSpc>
                <a:spcPct val="100000"/>
              </a:lnSpc>
              <a:spcBef>
                <a:spcPts val="320"/>
              </a:spcBef>
              <a:spcAft>
                <a:spcPts val="0"/>
              </a:spcAft>
              <a:buClr>
                <a:schemeClr val="dk1"/>
              </a:buClr>
              <a:buSzPts val="1601"/>
              <a:buNone/>
              <a:defRPr sz="1601" b="1"/>
            </a:lvl8pPr>
            <a:lvl9pPr marL="4114800" lvl="8" indent="-228600" algn="l">
              <a:lnSpc>
                <a:spcPct val="100000"/>
              </a:lnSpc>
              <a:spcBef>
                <a:spcPts val="320"/>
              </a:spcBef>
              <a:spcAft>
                <a:spcPts val="0"/>
              </a:spcAft>
              <a:buClr>
                <a:schemeClr val="dk1"/>
              </a:buClr>
              <a:buSzPts val="1601"/>
              <a:buNone/>
              <a:defRPr sz="1601" b="1"/>
            </a:lvl9pPr>
          </a:lstStyle>
          <a:p>
            <a:endParaRPr/>
          </a:p>
        </p:txBody>
      </p:sp>
      <p:sp>
        <p:nvSpPr>
          <p:cNvPr id="23743" name="Google Shape;23743;p2616"/>
          <p:cNvSpPr txBox="1">
            <a:spLocks noGrp="1"/>
          </p:cNvSpPr>
          <p:nvPr>
            <p:ph type="body" idx="2"/>
          </p:nvPr>
        </p:nvSpPr>
        <p:spPr>
          <a:xfrm>
            <a:off x="457204" y="2174876"/>
            <a:ext cx="4040189" cy="3951288"/>
          </a:xfrm>
          <a:prstGeom prst="rect">
            <a:avLst/>
          </a:prstGeom>
          <a:noFill/>
          <a:ln>
            <a:noFill/>
          </a:ln>
        </p:spPr>
        <p:txBody>
          <a:bodyPr spcFirstLastPara="1" wrap="square" lIns="91425" tIns="45700" rIns="91425" bIns="45700" anchor="t" anchorCtr="0">
            <a:normAutofit/>
          </a:bodyPr>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1"/>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63" algn="l">
              <a:lnSpc>
                <a:spcPct val="100000"/>
              </a:lnSpc>
              <a:spcBef>
                <a:spcPts val="320"/>
              </a:spcBef>
              <a:spcAft>
                <a:spcPts val="0"/>
              </a:spcAft>
              <a:buClr>
                <a:schemeClr val="dk1"/>
              </a:buClr>
              <a:buSzPts val="1601"/>
              <a:buChar char="–"/>
              <a:defRPr sz="1601"/>
            </a:lvl4pPr>
            <a:lvl5pPr marL="2286000" lvl="4" indent="-330264" algn="l">
              <a:lnSpc>
                <a:spcPct val="100000"/>
              </a:lnSpc>
              <a:spcBef>
                <a:spcPts val="320"/>
              </a:spcBef>
              <a:spcAft>
                <a:spcPts val="0"/>
              </a:spcAft>
              <a:buClr>
                <a:schemeClr val="dk1"/>
              </a:buClr>
              <a:buSzPts val="1601"/>
              <a:buChar char="»"/>
              <a:defRPr sz="1601"/>
            </a:lvl5pPr>
            <a:lvl6pPr marL="2743200" lvl="5" indent="-330264" algn="l">
              <a:lnSpc>
                <a:spcPct val="100000"/>
              </a:lnSpc>
              <a:spcBef>
                <a:spcPts val="320"/>
              </a:spcBef>
              <a:spcAft>
                <a:spcPts val="0"/>
              </a:spcAft>
              <a:buClr>
                <a:schemeClr val="dk1"/>
              </a:buClr>
              <a:buSzPts val="1601"/>
              <a:buChar char="•"/>
              <a:defRPr sz="1601"/>
            </a:lvl6pPr>
            <a:lvl7pPr marL="3200400" lvl="6" indent="-330264" algn="l">
              <a:lnSpc>
                <a:spcPct val="100000"/>
              </a:lnSpc>
              <a:spcBef>
                <a:spcPts val="320"/>
              </a:spcBef>
              <a:spcAft>
                <a:spcPts val="0"/>
              </a:spcAft>
              <a:buClr>
                <a:schemeClr val="dk1"/>
              </a:buClr>
              <a:buSzPts val="1601"/>
              <a:buChar char="•"/>
              <a:defRPr sz="1601"/>
            </a:lvl7pPr>
            <a:lvl8pPr marL="3657600" lvl="7" indent="-330264" algn="l">
              <a:lnSpc>
                <a:spcPct val="100000"/>
              </a:lnSpc>
              <a:spcBef>
                <a:spcPts val="320"/>
              </a:spcBef>
              <a:spcAft>
                <a:spcPts val="0"/>
              </a:spcAft>
              <a:buClr>
                <a:schemeClr val="dk1"/>
              </a:buClr>
              <a:buSzPts val="1601"/>
              <a:buChar char="•"/>
              <a:defRPr sz="1601"/>
            </a:lvl8pPr>
            <a:lvl9pPr marL="4114800" lvl="8" indent="-330264" algn="l">
              <a:lnSpc>
                <a:spcPct val="100000"/>
              </a:lnSpc>
              <a:spcBef>
                <a:spcPts val="320"/>
              </a:spcBef>
              <a:spcAft>
                <a:spcPts val="0"/>
              </a:spcAft>
              <a:buClr>
                <a:schemeClr val="dk1"/>
              </a:buClr>
              <a:buSzPts val="1601"/>
              <a:buChar char="•"/>
              <a:defRPr sz="1601"/>
            </a:lvl9pPr>
          </a:lstStyle>
          <a:p>
            <a:endParaRPr/>
          </a:p>
        </p:txBody>
      </p:sp>
      <p:sp>
        <p:nvSpPr>
          <p:cNvPr id="23744" name="Google Shape;23744;p2616"/>
          <p:cNvSpPr txBox="1">
            <a:spLocks noGrp="1"/>
          </p:cNvSpPr>
          <p:nvPr>
            <p:ph type="body" idx="3"/>
          </p:nvPr>
        </p:nvSpPr>
        <p:spPr>
          <a:xfrm>
            <a:off x="4645029" y="1535114"/>
            <a:ext cx="4041776" cy="63976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1"/>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1"/>
              <a:buNone/>
              <a:defRPr sz="1601" b="1"/>
            </a:lvl4pPr>
            <a:lvl5pPr marL="2286000" lvl="4" indent="-228600" algn="l">
              <a:lnSpc>
                <a:spcPct val="100000"/>
              </a:lnSpc>
              <a:spcBef>
                <a:spcPts val="320"/>
              </a:spcBef>
              <a:spcAft>
                <a:spcPts val="0"/>
              </a:spcAft>
              <a:buClr>
                <a:schemeClr val="dk1"/>
              </a:buClr>
              <a:buSzPts val="1601"/>
              <a:buNone/>
              <a:defRPr sz="1601" b="1"/>
            </a:lvl5pPr>
            <a:lvl6pPr marL="2743200" lvl="5" indent="-228600" algn="l">
              <a:lnSpc>
                <a:spcPct val="100000"/>
              </a:lnSpc>
              <a:spcBef>
                <a:spcPts val="320"/>
              </a:spcBef>
              <a:spcAft>
                <a:spcPts val="0"/>
              </a:spcAft>
              <a:buClr>
                <a:schemeClr val="dk1"/>
              </a:buClr>
              <a:buSzPts val="1601"/>
              <a:buNone/>
              <a:defRPr sz="1601" b="1"/>
            </a:lvl6pPr>
            <a:lvl7pPr marL="3200400" lvl="6" indent="-228600" algn="l">
              <a:lnSpc>
                <a:spcPct val="100000"/>
              </a:lnSpc>
              <a:spcBef>
                <a:spcPts val="320"/>
              </a:spcBef>
              <a:spcAft>
                <a:spcPts val="0"/>
              </a:spcAft>
              <a:buClr>
                <a:schemeClr val="dk1"/>
              </a:buClr>
              <a:buSzPts val="1601"/>
              <a:buNone/>
              <a:defRPr sz="1601" b="1"/>
            </a:lvl7pPr>
            <a:lvl8pPr marL="3657600" lvl="7" indent="-228600" algn="l">
              <a:lnSpc>
                <a:spcPct val="100000"/>
              </a:lnSpc>
              <a:spcBef>
                <a:spcPts val="320"/>
              </a:spcBef>
              <a:spcAft>
                <a:spcPts val="0"/>
              </a:spcAft>
              <a:buClr>
                <a:schemeClr val="dk1"/>
              </a:buClr>
              <a:buSzPts val="1601"/>
              <a:buNone/>
              <a:defRPr sz="1601" b="1"/>
            </a:lvl8pPr>
            <a:lvl9pPr marL="4114800" lvl="8" indent="-228600" algn="l">
              <a:lnSpc>
                <a:spcPct val="100000"/>
              </a:lnSpc>
              <a:spcBef>
                <a:spcPts val="320"/>
              </a:spcBef>
              <a:spcAft>
                <a:spcPts val="0"/>
              </a:spcAft>
              <a:buClr>
                <a:schemeClr val="dk1"/>
              </a:buClr>
              <a:buSzPts val="1601"/>
              <a:buNone/>
              <a:defRPr sz="1601" b="1"/>
            </a:lvl9pPr>
          </a:lstStyle>
          <a:p>
            <a:endParaRPr/>
          </a:p>
        </p:txBody>
      </p:sp>
      <p:sp>
        <p:nvSpPr>
          <p:cNvPr id="23745" name="Google Shape;23745;p2616"/>
          <p:cNvSpPr txBox="1">
            <a:spLocks noGrp="1"/>
          </p:cNvSpPr>
          <p:nvPr>
            <p:ph type="body" idx="4"/>
          </p:nvPr>
        </p:nvSpPr>
        <p:spPr>
          <a:xfrm>
            <a:off x="4645029" y="2174876"/>
            <a:ext cx="4041776" cy="3951288"/>
          </a:xfrm>
          <a:prstGeom prst="rect">
            <a:avLst/>
          </a:prstGeom>
          <a:noFill/>
          <a:ln>
            <a:noFill/>
          </a:ln>
        </p:spPr>
        <p:txBody>
          <a:bodyPr spcFirstLastPara="1" wrap="square" lIns="91425" tIns="45700" rIns="91425" bIns="45700" anchor="t" anchorCtr="0">
            <a:normAutofit/>
          </a:bodyPr>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1"/>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63" algn="l">
              <a:lnSpc>
                <a:spcPct val="100000"/>
              </a:lnSpc>
              <a:spcBef>
                <a:spcPts val="320"/>
              </a:spcBef>
              <a:spcAft>
                <a:spcPts val="0"/>
              </a:spcAft>
              <a:buClr>
                <a:schemeClr val="dk1"/>
              </a:buClr>
              <a:buSzPts val="1601"/>
              <a:buChar char="–"/>
              <a:defRPr sz="1601"/>
            </a:lvl4pPr>
            <a:lvl5pPr marL="2286000" lvl="4" indent="-330264" algn="l">
              <a:lnSpc>
                <a:spcPct val="100000"/>
              </a:lnSpc>
              <a:spcBef>
                <a:spcPts val="320"/>
              </a:spcBef>
              <a:spcAft>
                <a:spcPts val="0"/>
              </a:spcAft>
              <a:buClr>
                <a:schemeClr val="dk1"/>
              </a:buClr>
              <a:buSzPts val="1601"/>
              <a:buChar char="»"/>
              <a:defRPr sz="1601"/>
            </a:lvl5pPr>
            <a:lvl6pPr marL="2743200" lvl="5" indent="-330264" algn="l">
              <a:lnSpc>
                <a:spcPct val="100000"/>
              </a:lnSpc>
              <a:spcBef>
                <a:spcPts val="320"/>
              </a:spcBef>
              <a:spcAft>
                <a:spcPts val="0"/>
              </a:spcAft>
              <a:buClr>
                <a:schemeClr val="dk1"/>
              </a:buClr>
              <a:buSzPts val="1601"/>
              <a:buChar char="•"/>
              <a:defRPr sz="1601"/>
            </a:lvl6pPr>
            <a:lvl7pPr marL="3200400" lvl="6" indent="-330264" algn="l">
              <a:lnSpc>
                <a:spcPct val="100000"/>
              </a:lnSpc>
              <a:spcBef>
                <a:spcPts val="320"/>
              </a:spcBef>
              <a:spcAft>
                <a:spcPts val="0"/>
              </a:spcAft>
              <a:buClr>
                <a:schemeClr val="dk1"/>
              </a:buClr>
              <a:buSzPts val="1601"/>
              <a:buChar char="•"/>
              <a:defRPr sz="1601"/>
            </a:lvl7pPr>
            <a:lvl8pPr marL="3657600" lvl="7" indent="-330264" algn="l">
              <a:lnSpc>
                <a:spcPct val="100000"/>
              </a:lnSpc>
              <a:spcBef>
                <a:spcPts val="320"/>
              </a:spcBef>
              <a:spcAft>
                <a:spcPts val="0"/>
              </a:spcAft>
              <a:buClr>
                <a:schemeClr val="dk1"/>
              </a:buClr>
              <a:buSzPts val="1601"/>
              <a:buChar char="•"/>
              <a:defRPr sz="1601"/>
            </a:lvl8pPr>
            <a:lvl9pPr marL="4114800" lvl="8" indent="-330264" algn="l">
              <a:lnSpc>
                <a:spcPct val="100000"/>
              </a:lnSpc>
              <a:spcBef>
                <a:spcPts val="320"/>
              </a:spcBef>
              <a:spcAft>
                <a:spcPts val="0"/>
              </a:spcAft>
              <a:buClr>
                <a:schemeClr val="dk1"/>
              </a:buClr>
              <a:buSzPts val="1601"/>
              <a:buChar char="•"/>
              <a:defRPr sz="1601"/>
            </a:lvl9pPr>
          </a:lstStyle>
          <a:p>
            <a:endParaRPr/>
          </a:p>
        </p:txBody>
      </p:sp>
      <p:sp>
        <p:nvSpPr>
          <p:cNvPr id="23746" name="Google Shape;23746;p2616"/>
          <p:cNvSpPr txBox="1">
            <a:spLocks noGrp="1"/>
          </p:cNvSpPr>
          <p:nvPr>
            <p:ph type="dt" idx="10"/>
          </p:nvPr>
        </p:nvSpPr>
        <p:spPr>
          <a:xfrm>
            <a:off x="457200" y="6356351"/>
            <a:ext cx="2133600" cy="365126"/>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747" name="Google Shape;23747;p2616"/>
          <p:cNvSpPr txBox="1">
            <a:spLocks noGrp="1"/>
          </p:cNvSpPr>
          <p:nvPr>
            <p:ph type="ftr" idx="11"/>
          </p:nvPr>
        </p:nvSpPr>
        <p:spPr>
          <a:xfrm>
            <a:off x="3124200" y="6356351"/>
            <a:ext cx="2895600" cy="365126"/>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748" name="Google Shape;23748;p2616"/>
          <p:cNvSpPr txBox="1">
            <a:spLocks noGrp="1"/>
          </p:cNvSpPr>
          <p:nvPr>
            <p:ph type="sldNum" idx="12"/>
          </p:nvPr>
        </p:nvSpPr>
        <p:spPr>
          <a:xfrm>
            <a:off x="6553200" y="6356351"/>
            <a:ext cx="2133600" cy="36512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61.xml><?xml version="1.0" encoding="utf-8"?>
<p:sldLayout xmlns:a="http://schemas.openxmlformats.org/drawingml/2006/main" xmlns:r="http://schemas.openxmlformats.org/officeDocument/2006/relationships" xmlns:p="http://schemas.openxmlformats.org/presentationml/2006/main" matchingName="Comparison">
  <p:cSld name="Comparison 3 2">
    <p:spTree>
      <p:nvGrpSpPr>
        <p:cNvPr id="1" name="Shape 23749"/>
        <p:cNvGrpSpPr/>
        <p:nvPr/>
      </p:nvGrpSpPr>
      <p:grpSpPr>
        <a:xfrm>
          <a:off x="0" y="0"/>
          <a:ext cx="0" cy="0"/>
          <a:chOff x="0" y="0"/>
          <a:chExt cx="0" cy="0"/>
        </a:xfrm>
      </p:grpSpPr>
      <p:sp>
        <p:nvSpPr>
          <p:cNvPr id="23750" name="Google Shape;23750;p261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751" name="Google Shape;23751;p2617"/>
          <p:cNvSpPr txBox="1">
            <a:spLocks noGrp="1"/>
          </p:cNvSpPr>
          <p:nvPr>
            <p:ph type="body" idx="1"/>
          </p:nvPr>
        </p:nvSpPr>
        <p:spPr>
          <a:xfrm>
            <a:off x="457202" y="1535114"/>
            <a:ext cx="4040189" cy="63976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1"/>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1"/>
              <a:buNone/>
              <a:defRPr sz="1601" b="1"/>
            </a:lvl4pPr>
            <a:lvl5pPr marL="2286000" lvl="4" indent="-228600" algn="l">
              <a:lnSpc>
                <a:spcPct val="100000"/>
              </a:lnSpc>
              <a:spcBef>
                <a:spcPts val="320"/>
              </a:spcBef>
              <a:spcAft>
                <a:spcPts val="0"/>
              </a:spcAft>
              <a:buClr>
                <a:schemeClr val="dk1"/>
              </a:buClr>
              <a:buSzPts val="1601"/>
              <a:buNone/>
              <a:defRPr sz="1601" b="1"/>
            </a:lvl5pPr>
            <a:lvl6pPr marL="2743200" lvl="5" indent="-228600" algn="l">
              <a:lnSpc>
                <a:spcPct val="100000"/>
              </a:lnSpc>
              <a:spcBef>
                <a:spcPts val="320"/>
              </a:spcBef>
              <a:spcAft>
                <a:spcPts val="0"/>
              </a:spcAft>
              <a:buClr>
                <a:schemeClr val="dk1"/>
              </a:buClr>
              <a:buSzPts val="1601"/>
              <a:buNone/>
              <a:defRPr sz="1601" b="1"/>
            </a:lvl6pPr>
            <a:lvl7pPr marL="3200400" lvl="6" indent="-228600" algn="l">
              <a:lnSpc>
                <a:spcPct val="100000"/>
              </a:lnSpc>
              <a:spcBef>
                <a:spcPts val="320"/>
              </a:spcBef>
              <a:spcAft>
                <a:spcPts val="0"/>
              </a:spcAft>
              <a:buClr>
                <a:schemeClr val="dk1"/>
              </a:buClr>
              <a:buSzPts val="1601"/>
              <a:buNone/>
              <a:defRPr sz="1601" b="1"/>
            </a:lvl7pPr>
            <a:lvl8pPr marL="3657600" lvl="7" indent="-228600" algn="l">
              <a:lnSpc>
                <a:spcPct val="100000"/>
              </a:lnSpc>
              <a:spcBef>
                <a:spcPts val="320"/>
              </a:spcBef>
              <a:spcAft>
                <a:spcPts val="0"/>
              </a:spcAft>
              <a:buClr>
                <a:schemeClr val="dk1"/>
              </a:buClr>
              <a:buSzPts val="1601"/>
              <a:buNone/>
              <a:defRPr sz="1601" b="1"/>
            </a:lvl8pPr>
            <a:lvl9pPr marL="4114800" lvl="8" indent="-228600" algn="l">
              <a:lnSpc>
                <a:spcPct val="100000"/>
              </a:lnSpc>
              <a:spcBef>
                <a:spcPts val="320"/>
              </a:spcBef>
              <a:spcAft>
                <a:spcPts val="0"/>
              </a:spcAft>
              <a:buClr>
                <a:schemeClr val="dk1"/>
              </a:buClr>
              <a:buSzPts val="1601"/>
              <a:buNone/>
              <a:defRPr sz="1601" b="1"/>
            </a:lvl9pPr>
          </a:lstStyle>
          <a:p>
            <a:endParaRPr/>
          </a:p>
        </p:txBody>
      </p:sp>
      <p:sp>
        <p:nvSpPr>
          <p:cNvPr id="23752" name="Google Shape;23752;p2617"/>
          <p:cNvSpPr txBox="1">
            <a:spLocks noGrp="1"/>
          </p:cNvSpPr>
          <p:nvPr>
            <p:ph type="body" idx="2"/>
          </p:nvPr>
        </p:nvSpPr>
        <p:spPr>
          <a:xfrm>
            <a:off x="457202" y="2174876"/>
            <a:ext cx="4040189" cy="3951288"/>
          </a:xfrm>
          <a:prstGeom prst="rect">
            <a:avLst/>
          </a:prstGeom>
          <a:noFill/>
          <a:ln>
            <a:noFill/>
          </a:ln>
        </p:spPr>
        <p:txBody>
          <a:bodyPr spcFirstLastPara="1" wrap="square" lIns="91425" tIns="45700" rIns="91425" bIns="45700" anchor="t" anchorCtr="0">
            <a:normAutofit/>
          </a:bodyPr>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1"/>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63" algn="l">
              <a:lnSpc>
                <a:spcPct val="100000"/>
              </a:lnSpc>
              <a:spcBef>
                <a:spcPts val="320"/>
              </a:spcBef>
              <a:spcAft>
                <a:spcPts val="0"/>
              </a:spcAft>
              <a:buClr>
                <a:schemeClr val="dk1"/>
              </a:buClr>
              <a:buSzPts val="1601"/>
              <a:buChar char="–"/>
              <a:defRPr sz="1601"/>
            </a:lvl4pPr>
            <a:lvl5pPr marL="2286000" lvl="4" indent="-330264" algn="l">
              <a:lnSpc>
                <a:spcPct val="100000"/>
              </a:lnSpc>
              <a:spcBef>
                <a:spcPts val="320"/>
              </a:spcBef>
              <a:spcAft>
                <a:spcPts val="0"/>
              </a:spcAft>
              <a:buClr>
                <a:schemeClr val="dk1"/>
              </a:buClr>
              <a:buSzPts val="1601"/>
              <a:buChar char="»"/>
              <a:defRPr sz="1601"/>
            </a:lvl5pPr>
            <a:lvl6pPr marL="2743200" lvl="5" indent="-330264" algn="l">
              <a:lnSpc>
                <a:spcPct val="100000"/>
              </a:lnSpc>
              <a:spcBef>
                <a:spcPts val="320"/>
              </a:spcBef>
              <a:spcAft>
                <a:spcPts val="0"/>
              </a:spcAft>
              <a:buClr>
                <a:schemeClr val="dk1"/>
              </a:buClr>
              <a:buSzPts val="1601"/>
              <a:buChar char="•"/>
              <a:defRPr sz="1601"/>
            </a:lvl6pPr>
            <a:lvl7pPr marL="3200400" lvl="6" indent="-330264" algn="l">
              <a:lnSpc>
                <a:spcPct val="100000"/>
              </a:lnSpc>
              <a:spcBef>
                <a:spcPts val="320"/>
              </a:spcBef>
              <a:spcAft>
                <a:spcPts val="0"/>
              </a:spcAft>
              <a:buClr>
                <a:schemeClr val="dk1"/>
              </a:buClr>
              <a:buSzPts val="1601"/>
              <a:buChar char="•"/>
              <a:defRPr sz="1601"/>
            </a:lvl7pPr>
            <a:lvl8pPr marL="3657600" lvl="7" indent="-330264" algn="l">
              <a:lnSpc>
                <a:spcPct val="100000"/>
              </a:lnSpc>
              <a:spcBef>
                <a:spcPts val="320"/>
              </a:spcBef>
              <a:spcAft>
                <a:spcPts val="0"/>
              </a:spcAft>
              <a:buClr>
                <a:schemeClr val="dk1"/>
              </a:buClr>
              <a:buSzPts val="1601"/>
              <a:buChar char="•"/>
              <a:defRPr sz="1601"/>
            </a:lvl8pPr>
            <a:lvl9pPr marL="4114800" lvl="8" indent="-330264" algn="l">
              <a:lnSpc>
                <a:spcPct val="100000"/>
              </a:lnSpc>
              <a:spcBef>
                <a:spcPts val="320"/>
              </a:spcBef>
              <a:spcAft>
                <a:spcPts val="0"/>
              </a:spcAft>
              <a:buClr>
                <a:schemeClr val="dk1"/>
              </a:buClr>
              <a:buSzPts val="1601"/>
              <a:buChar char="•"/>
              <a:defRPr sz="1601"/>
            </a:lvl9pPr>
          </a:lstStyle>
          <a:p>
            <a:endParaRPr/>
          </a:p>
        </p:txBody>
      </p:sp>
      <p:sp>
        <p:nvSpPr>
          <p:cNvPr id="23753" name="Google Shape;23753;p2617"/>
          <p:cNvSpPr txBox="1">
            <a:spLocks noGrp="1"/>
          </p:cNvSpPr>
          <p:nvPr>
            <p:ph type="body" idx="3"/>
          </p:nvPr>
        </p:nvSpPr>
        <p:spPr>
          <a:xfrm>
            <a:off x="4645028" y="1535114"/>
            <a:ext cx="4041776" cy="63976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1"/>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1"/>
              <a:buNone/>
              <a:defRPr sz="1601" b="1"/>
            </a:lvl4pPr>
            <a:lvl5pPr marL="2286000" lvl="4" indent="-228600" algn="l">
              <a:lnSpc>
                <a:spcPct val="100000"/>
              </a:lnSpc>
              <a:spcBef>
                <a:spcPts val="320"/>
              </a:spcBef>
              <a:spcAft>
                <a:spcPts val="0"/>
              </a:spcAft>
              <a:buClr>
                <a:schemeClr val="dk1"/>
              </a:buClr>
              <a:buSzPts val="1601"/>
              <a:buNone/>
              <a:defRPr sz="1601" b="1"/>
            </a:lvl5pPr>
            <a:lvl6pPr marL="2743200" lvl="5" indent="-228600" algn="l">
              <a:lnSpc>
                <a:spcPct val="100000"/>
              </a:lnSpc>
              <a:spcBef>
                <a:spcPts val="320"/>
              </a:spcBef>
              <a:spcAft>
                <a:spcPts val="0"/>
              </a:spcAft>
              <a:buClr>
                <a:schemeClr val="dk1"/>
              </a:buClr>
              <a:buSzPts val="1601"/>
              <a:buNone/>
              <a:defRPr sz="1601" b="1"/>
            </a:lvl6pPr>
            <a:lvl7pPr marL="3200400" lvl="6" indent="-228600" algn="l">
              <a:lnSpc>
                <a:spcPct val="100000"/>
              </a:lnSpc>
              <a:spcBef>
                <a:spcPts val="320"/>
              </a:spcBef>
              <a:spcAft>
                <a:spcPts val="0"/>
              </a:spcAft>
              <a:buClr>
                <a:schemeClr val="dk1"/>
              </a:buClr>
              <a:buSzPts val="1601"/>
              <a:buNone/>
              <a:defRPr sz="1601" b="1"/>
            </a:lvl7pPr>
            <a:lvl8pPr marL="3657600" lvl="7" indent="-228600" algn="l">
              <a:lnSpc>
                <a:spcPct val="100000"/>
              </a:lnSpc>
              <a:spcBef>
                <a:spcPts val="320"/>
              </a:spcBef>
              <a:spcAft>
                <a:spcPts val="0"/>
              </a:spcAft>
              <a:buClr>
                <a:schemeClr val="dk1"/>
              </a:buClr>
              <a:buSzPts val="1601"/>
              <a:buNone/>
              <a:defRPr sz="1601" b="1"/>
            </a:lvl8pPr>
            <a:lvl9pPr marL="4114800" lvl="8" indent="-228600" algn="l">
              <a:lnSpc>
                <a:spcPct val="100000"/>
              </a:lnSpc>
              <a:spcBef>
                <a:spcPts val="320"/>
              </a:spcBef>
              <a:spcAft>
                <a:spcPts val="0"/>
              </a:spcAft>
              <a:buClr>
                <a:schemeClr val="dk1"/>
              </a:buClr>
              <a:buSzPts val="1601"/>
              <a:buNone/>
              <a:defRPr sz="1601" b="1"/>
            </a:lvl9pPr>
          </a:lstStyle>
          <a:p>
            <a:endParaRPr/>
          </a:p>
        </p:txBody>
      </p:sp>
      <p:sp>
        <p:nvSpPr>
          <p:cNvPr id="23754" name="Google Shape;23754;p2617"/>
          <p:cNvSpPr txBox="1">
            <a:spLocks noGrp="1"/>
          </p:cNvSpPr>
          <p:nvPr>
            <p:ph type="body" idx="4"/>
          </p:nvPr>
        </p:nvSpPr>
        <p:spPr>
          <a:xfrm>
            <a:off x="4645028" y="2174876"/>
            <a:ext cx="4041776" cy="3951288"/>
          </a:xfrm>
          <a:prstGeom prst="rect">
            <a:avLst/>
          </a:prstGeom>
          <a:noFill/>
          <a:ln>
            <a:noFill/>
          </a:ln>
        </p:spPr>
        <p:txBody>
          <a:bodyPr spcFirstLastPara="1" wrap="square" lIns="91425" tIns="45700" rIns="91425" bIns="45700" anchor="t" anchorCtr="0">
            <a:normAutofit/>
          </a:bodyPr>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1"/>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63" algn="l">
              <a:lnSpc>
                <a:spcPct val="100000"/>
              </a:lnSpc>
              <a:spcBef>
                <a:spcPts val="320"/>
              </a:spcBef>
              <a:spcAft>
                <a:spcPts val="0"/>
              </a:spcAft>
              <a:buClr>
                <a:schemeClr val="dk1"/>
              </a:buClr>
              <a:buSzPts val="1601"/>
              <a:buChar char="–"/>
              <a:defRPr sz="1601"/>
            </a:lvl4pPr>
            <a:lvl5pPr marL="2286000" lvl="4" indent="-330264" algn="l">
              <a:lnSpc>
                <a:spcPct val="100000"/>
              </a:lnSpc>
              <a:spcBef>
                <a:spcPts val="320"/>
              </a:spcBef>
              <a:spcAft>
                <a:spcPts val="0"/>
              </a:spcAft>
              <a:buClr>
                <a:schemeClr val="dk1"/>
              </a:buClr>
              <a:buSzPts val="1601"/>
              <a:buChar char="»"/>
              <a:defRPr sz="1601"/>
            </a:lvl5pPr>
            <a:lvl6pPr marL="2743200" lvl="5" indent="-330264" algn="l">
              <a:lnSpc>
                <a:spcPct val="100000"/>
              </a:lnSpc>
              <a:spcBef>
                <a:spcPts val="320"/>
              </a:spcBef>
              <a:spcAft>
                <a:spcPts val="0"/>
              </a:spcAft>
              <a:buClr>
                <a:schemeClr val="dk1"/>
              </a:buClr>
              <a:buSzPts val="1601"/>
              <a:buChar char="•"/>
              <a:defRPr sz="1601"/>
            </a:lvl6pPr>
            <a:lvl7pPr marL="3200400" lvl="6" indent="-330264" algn="l">
              <a:lnSpc>
                <a:spcPct val="100000"/>
              </a:lnSpc>
              <a:spcBef>
                <a:spcPts val="320"/>
              </a:spcBef>
              <a:spcAft>
                <a:spcPts val="0"/>
              </a:spcAft>
              <a:buClr>
                <a:schemeClr val="dk1"/>
              </a:buClr>
              <a:buSzPts val="1601"/>
              <a:buChar char="•"/>
              <a:defRPr sz="1601"/>
            </a:lvl7pPr>
            <a:lvl8pPr marL="3657600" lvl="7" indent="-330264" algn="l">
              <a:lnSpc>
                <a:spcPct val="100000"/>
              </a:lnSpc>
              <a:spcBef>
                <a:spcPts val="320"/>
              </a:spcBef>
              <a:spcAft>
                <a:spcPts val="0"/>
              </a:spcAft>
              <a:buClr>
                <a:schemeClr val="dk1"/>
              </a:buClr>
              <a:buSzPts val="1601"/>
              <a:buChar char="•"/>
              <a:defRPr sz="1601"/>
            </a:lvl8pPr>
            <a:lvl9pPr marL="4114800" lvl="8" indent="-330264" algn="l">
              <a:lnSpc>
                <a:spcPct val="100000"/>
              </a:lnSpc>
              <a:spcBef>
                <a:spcPts val="320"/>
              </a:spcBef>
              <a:spcAft>
                <a:spcPts val="0"/>
              </a:spcAft>
              <a:buClr>
                <a:schemeClr val="dk1"/>
              </a:buClr>
              <a:buSzPts val="1601"/>
              <a:buChar char="•"/>
              <a:defRPr sz="1601"/>
            </a:lvl9pPr>
          </a:lstStyle>
          <a:p>
            <a:endParaRPr/>
          </a:p>
        </p:txBody>
      </p:sp>
      <p:sp>
        <p:nvSpPr>
          <p:cNvPr id="23755" name="Google Shape;23755;p2617"/>
          <p:cNvSpPr txBox="1">
            <a:spLocks noGrp="1"/>
          </p:cNvSpPr>
          <p:nvPr>
            <p:ph type="dt" idx="10"/>
          </p:nvPr>
        </p:nvSpPr>
        <p:spPr>
          <a:xfrm>
            <a:off x="457200" y="6356351"/>
            <a:ext cx="2133600" cy="365126"/>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756" name="Google Shape;23756;p2617"/>
          <p:cNvSpPr txBox="1">
            <a:spLocks noGrp="1"/>
          </p:cNvSpPr>
          <p:nvPr>
            <p:ph type="ftr" idx="11"/>
          </p:nvPr>
        </p:nvSpPr>
        <p:spPr>
          <a:xfrm>
            <a:off x="3124200" y="6356351"/>
            <a:ext cx="2895600" cy="365126"/>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757" name="Google Shape;23757;p2617"/>
          <p:cNvSpPr txBox="1">
            <a:spLocks noGrp="1"/>
          </p:cNvSpPr>
          <p:nvPr>
            <p:ph type="sldNum" idx="12"/>
          </p:nvPr>
        </p:nvSpPr>
        <p:spPr>
          <a:xfrm>
            <a:off x="6553200" y="6356351"/>
            <a:ext cx="2133600" cy="36512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62.xml><?xml version="1.0" encoding="utf-8"?>
<p:sldLayout xmlns:a="http://schemas.openxmlformats.org/drawingml/2006/main" xmlns:r="http://schemas.openxmlformats.org/officeDocument/2006/relationships" xmlns:p="http://schemas.openxmlformats.org/presentationml/2006/main" matchingName="Section Header">
  <p:cSld name="Section Header 4 2">
    <p:spTree>
      <p:nvGrpSpPr>
        <p:cNvPr id="1" name="Shape 23758"/>
        <p:cNvGrpSpPr/>
        <p:nvPr/>
      </p:nvGrpSpPr>
      <p:grpSpPr>
        <a:xfrm>
          <a:off x="0" y="0"/>
          <a:ext cx="0" cy="0"/>
          <a:chOff x="0" y="0"/>
          <a:chExt cx="0" cy="0"/>
        </a:xfrm>
      </p:grpSpPr>
      <p:sp>
        <p:nvSpPr>
          <p:cNvPr id="23759" name="Google Shape;23759;p2618"/>
          <p:cNvSpPr txBox="1">
            <a:spLocks noGrp="1"/>
          </p:cNvSpPr>
          <p:nvPr>
            <p:ph type="title"/>
          </p:nvPr>
        </p:nvSpPr>
        <p:spPr>
          <a:xfrm>
            <a:off x="722313" y="4406901"/>
            <a:ext cx="7772400" cy="1362075"/>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dk1"/>
              </a:buClr>
              <a:buSzPts val="4000"/>
              <a:buFont typeface="Calibri"/>
              <a:buNone/>
              <a:defRPr sz="4001" b="1"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760" name="Google Shape;23760;p2618"/>
          <p:cNvSpPr txBox="1">
            <a:spLocks noGrp="1"/>
          </p:cNvSpPr>
          <p:nvPr>
            <p:ph type="body" idx="1"/>
          </p:nvPr>
        </p:nvSpPr>
        <p:spPr>
          <a:xfrm>
            <a:off x="722313" y="2906714"/>
            <a:ext cx="7772400" cy="1500188"/>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01"/>
              </a:spcBef>
              <a:spcAft>
                <a:spcPts val="0"/>
              </a:spcAft>
              <a:buClr>
                <a:srgbClr val="888888"/>
              </a:buClr>
              <a:buSzPts val="2000"/>
              <a:buNone/>
              <a:defRPr sz="2000">
                <a:solidFill>
                  <a:srgbClr val="888888"/>
                </a:solidFill>
              </a:defRPr>
            </a:lvl1pPr>
            <a:lvl2pPr marL="914400" lvl="1" indent="-228600" algn="l">
              <a:lnSpc>
                <a:spcPct val="100000"/>
              </a:lnSpc>
              <a:spcBef>
                <a:spcPts val="360"/>
              </a:spcBef>
              <a:spcAft>
                <a:spcPts val="0"/>
              </a:spcAft>
              <a:buClr>
                <a:srgbClr val="888888"/>
              </a:buClr>
              <a:buSzPts val="1800"/>
              <a:buNone/>
              <a:defRPr sz="1800">
                <a:solidFill>
                  <a:srgbClr val="888888"/>
                </a:solidFill>
              </a:defRPr>
            </a:lvl2pPr>
            <a:lvl3pPr marL="1371600" lvl="2" indent="-228600" algn="l">
              <a:lnSpc>
                <a:spcPct val="100000"/>
              </a:lnSpc>
              <a:spcBef>
                <a:spcPts val="320"/>
              </a:spcBef>
              <a:spcAft>
                <a:spcPts val="0"/>
              </a:spcAft>
              <a:buClr>
                <a:srgbClr val="888888"/>
              </a:buClr>
              <a:buSzPts val="1600"/>
              <a:buNone/>
              <a:defRPr sz="1601">
                <a:solidFill>
                  <a:srgbClr val="888888"/>
                </a:solidFill>
              </a:defRPr>
            </a:lvl3pPr>
            <a:lvl4pPr marL="1828800" lvl="3" indent="-228600" algn="l">
              <a:lnSpc>
                <a:spcPct val="100000"/>
              </a:lnSpc>
              <a:spcBef>
                <a:spcPts val="281"/>
              </a:spcBef>
              <a:spcAft>
                <a:spcPts val="0"/>
              </a:spcAft>
              <a:buClr>
                <a:srgbClr val="888888"/>
              </a:buClr>
              <a:buSzPts val="1400"/>
              <a:buNone/>
              <a:defRPr sz="1400">
                <a:solidFill>
                  <a:srgbClr val="888888"/>
                </a:solidFill>
              </a:defRPr>
            </a:lvl4pPr>
            <a:lvl5pPr marL="2286000" lvl="4" indent="-228600" algn="l">
              <a:lnSpc>
                <a:spcPct val="100000"/>
              </a:lnSpc>
              <a:spcBef>
                <a:spcPts val="281"/>
              </a:spcBef>
              <a:spcAft>
                <a:spcPts val="0"/>
              </a:spcAft>
              <a:buClr>
                <a:srgbClr val="888888"/>
              </a:buClr>
              <a:buSzPts val="1400"/>
              <a:buNone/>
              <a:defRPr sz="1400">
                <a:solidFill>
                  <a:srgbClr val="888888"/>
                </a:solidFill>
              </a:defRPr>
            </a:lvl5pPr>
            <a:lvl6pPr marL="2743200" lvl="5" indent="-228600" algn="l">
              <a:lnSpc>
                <a:spcPct val="100000"/>
              </a:lnSpc>
              <a:spcBef>
                <a:spcPts val="281"/>
              </a:spcBef>
              <a:spcAft>
                <a:spcPts val="0"/>
              </a:spcAft>
              <a:buClr>
                <a:srgbClr val="888888"/>
              </a:buClr>
              <a:buSzPts val="1400"/>
              <a:buNone/>
              <a:defRPr sz="1400">
                <a:solidFill>
                  <a:srgbClr val="888888"/>
                </a:solidFill>
              </a:defRPr>
            </a:lvl6pPr>
            <a:lvl7pPr marL="3200400" lvl="6" indent="-228600" algn="l">
              <a:lnSpc>
                <a:spcPct val="100000"/>
              </a:lnSpc>
              <a:spcBef>
                <a:spcPts val="281"/>
              </a:spcBef>
              <a:spcAft>
                <a:spcPts val="0"/>
              </a:spcAft>
              <a:buClr>
                <a:srgbClr val="888888"/>
              </a:buClr>
              <a:buSzPts val="1400"/>
              <a:buNone/>
              <a:defRPr sz="1400">
                <a:solidFill>
                  <a:srgbClr val="888888"/>
                </a:solidFill>
              </a:defRPr>
            </a:lvl7pPr>
            <a:lvl8pPr marL="3657600" lvl="7" indent="-228600" algn="l">
              <a:lnSpc>
                <a:spcPct val="100000"/>
              </a:lnSpc>
              <a:spcBef>
                <a:spcPts val="281"/>
              </a:spcBef>
              <a:spcAft>
                <a:spcPts val="0"/>
              </a:spcAft>
              <a:buClr>
                <a:srgbClr val="888888"/>
              </a:buClr>
              <a:buSzPts val="1400"/>
              <a:buNone/>
              <a:defRPr sz="1400">
                <a:solidFill>
                  <a:srgbClr val="888888"/>
                </a:solidFill>
              </a:defRPr>
            </a:lvl8pPr>
            <a:lvl9pPr marL="4114800" lvl="8" indent="-228600" algn="l">
              <a:lnSpc>
                <a:spcPct val="100000"/>
              </a:lnSpc>
              <a:spcBef>
                <a:spcPts val="281"/>
              </a:spcBef>
              <a:spcAft>
                <a:spcPts val="0"/>
              </a:spcAft>
              <a:buClr>
                <a:srgbClr val="888888"/>
              </a:buClr>
              <a:buSzPts val="1400"/>
              <a:buNone/>
              <a:defRPr sz="1400">
                <a:solidFill>
                  <a:srgbClr val="888888"/>
                </a:solidFill>
              </a:defRPr>
            </a:lvl9pPr>
          </a:lstStyle>
          <a:p>
            <a:endParaRPr/>
          </a:p>
        </p:txBody>
      </p:sp>
      <p:sp>
        <p:nvSpPr>
          <p:cNvPr id="23761" name="Google Shape;23761;p2618"/>
          <p:cNvSpPr txBox="1">
            <a:spLocks noGrp="1"/>
          </p:cNvSpPr>
          <p:nvPr>
            <p:ph type="dt" idx="10"/>
          </p:nvPr>
        </p:nvSpPr>
        <p:spPr>
          <a:xfrm>
            <a:off x="457200" y="6356351"/>
            <a:ext cx="2133600" cy="365126"/>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762" name="Google Shape;23762;p2618"/>
          <p:cNvSpPr txBox="1">
            <a:spLocks noGrp="1"/>
          </p:cNvSpPr>
          <p:nvPr>
            <p:ph type="ftr" idx="11"/>
          </p:nvPr>
        </p:nvSpPr>
        <p:spPr>
          <a:xfrm>
            <a:off x="3124200" y="6356351"/>
            <a:ext cx="2895600" cy="365126"/>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763" name="Google Shape;23763;p2618"/>
          <p:cNvSpPr txBox="1">
            <a:spLocks noGrp="1"/>
          </p:cNvSpPr>
          <p:nvPr>
            <p:ph type="sldNum" idx="12"/>
          </p:nvPr>
        </p:nvSpPr>
        <p:spPr>
          <a:xfrm>
            <a:off x="6553200" y="6356351"/>
            <a:ext cx="2133600" cy="36512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63.xml><?xml version="1.0" encoding="utf-8"?>
<p:sldLayout xmlns:a="http://schemas.openxmlformats.org/drawingml/2006/main" xmlns:r="http://schemas.openxmlformats.org/officeDocument/2006/relationships" xmlns:p="http://schemas.openxmlformats.org/presentationml/2006/main" matchingName="Two Content">
  <p:cSld name="Two Content 2">
    <p:spTree>
      <p:nvGrpSpPr>
        <p:cNvPr id="1" name="Shape 23764"/>
        <p:cNvGrpSpPr/>
        <p:nvPr/>
      </p:nvGrpSpPr>
      <p:grpSpPr>
        <a:xfrm>
          <a:off x="0" y="0"/>
          <a:ext cx="0" cy="0"/>
          <a:chOff x="0" y="0"/>
          <a:chExt cx="0" cy="0"/>
        </a:xfrm>
      </p:grpSpPr>
      <p:sp>
        <p:nvSpPr>
          <p:cNvPr id="23765" name="Google Shape;23765;p2619"/>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766" name="Google Shape;23766;p2619"/>
          <p:cNvSpPr txBox="1">
            <a:spLocks noGrp="1"/>
          </p:cNvSpPr>
          <p:nvPr>
            <p:ph type="body" idx="1"/>
          </p:nvPr>
        </p:nvSpPr>
        <p:spPr>
          <a:xfrm>
            <a:off x="457200" y="1600201"/>
            <a:ext cx="4038600" cy="4525964"/>
          </a:xfrm>
          <a:prstGeom prst="rect">
            <a:avLst/>
          </a:prstGeom>
          <a:noFill/>
          <a:ln>
            <a:noFill/>
          </a:ln>
        </p:spPr>
        <p:txBody>
          <a:bodyPr spcFirstLastPara="1" wrap="square" lIns="91425" tIns="45700" rIns="91425" bIns="45700" anchor="t" anchorCtr="0">
            <a:normAutofit/>
          </a:bodyPr>
          <a:lstStyle>
            <a:lvl1pPr marL="457200" lvl="0" indent="-406400" algn="l">
              <a:lnSpc>
                <a:spcPct val="100000"/>
              </a:lnSpc>
              <a:spcBef>
                <a:spcPts val="560"/>
              </a:spcBef>
              <a:spcAft>
                <a:spcPts val="0"/>
              </a:spcAft>
              <a:buClr>
                <a:schemeClr val="dk1"/>
              </a:buClr>
              <a:buSzPts val="2800"/>
              <a:buChar char="•"/>
              <a:defRPr sz="2801"/>
            </a:lvl1pPr>
            <a:lvl2pPr marL="914400" lvl="1" indent="-381000" algn="l">
              <a:lnSpc>
                <a:spcPct val="100000"/>
              </a:lnSpc>
              <a:spcBef>
                <a:spcPts val="480"/>
              </a:spcBef>
              <a:spcAft>
                <a:spcPts val="0"/>
              </a:spcAft>
              <a:buClr>
                <a:schemeClr val="dk1"/>
              </a:buClr>
              <a:buSzPts val="2400"/>
              <a:buChar char="–"/>
              <a:defRPr sz="2400"/>
            </a:lvl2pPr>
            <a:lvl3pPr marL="1371600" lvl="2" indent="-355600" algn="l">
              <a:lnSpc>
                <a:spcPct val="100000"/>
              </a:lnSpc>
              <a:spcBef>
                <a:spcPts val="401"/>
              </a:spcBef>
              <a:spcAft>
                <a:spcPts val="0"/>
              </a:spcAft>
              <a:buClr>
                <a:schemeClr val="dk1"/>
              </a:buClr>
              <a:buSzPts val="2000"/>
              <a:buChar char="•"/>
              <a:defRPr sz="2000"/>
            </a:lvl3pPr>
            <a:lvl4pPr marL="1828800" lvl="3" indent="-342900" algn="l">
              <a:lnSpc>
                <a:spcPct val="100000"/>
              </a:lnSpc>
              <a:spcBef>
                <a:spcPts val="360"/>
              </a:spcBef>
              <a:spcAft>
                <a:spcPts val="0"/>
              </a:spcAft>
              <a:buClr>
                <a:schemeClr val="dk1"/>
              </a:buClr>
              <a:buSzPts val="1800"/>
              <a:buChar char="–"/>
              <a:defRPr sz="1800"/>
            </a:lvl4pPr>
            <a:lvl5pPr marL="2286000" lvl="4" indent="-342900" algn="l">
              <a:lnSpc>
                <a:spcPct val="100000"/>
              </a:lnSpc>
              <a:spcBef>
                <a:spcPts val="360"/>
              </a:spcBef>
              <a:spcAft>
                <a:spcPts val="0"/>
              </a:spcAft>
              <a:buClr>
                <a:schemeClr val="dk1"/>
              </a:buClr>
              <a:buSzPts val="1800"/>
              <a:buChar char="»"/>
              <a:defRPr sz="1800"/>
            </a:lvl5pPr>
            <a:lvl6pPr marL="2743200" lvl="5" indent="-342900" algn="l">
              <a:lnSpc>
                <a:spcPct val="100000"/>
              </a:lnSpc>
              <a:spcBef>
                <a:spcPts val="360"/>
              </a:spcBef>
              <a:spcAft>
                <a:spcPts val="0"/>
              </a:spcAft>
              <a:buClr>
                <a:schemeClr val="dk1"/>
              </a:buClr>
              <a:buSzPts val="1800"/>
              <a:buChar char="•"/>
              <a:defRPr sz="1800"/>
            </a:lvl6pPr>
            <a:lvl7pPr marL="3200400" lvl="6" indent="-342900" algn="l">
              <a:lnSpc>
                <a:spcPct val="100000"/>
              </a:lnSpc>
              <a:spcBef>
                <a:spcPts val="360"/>
              </a:spcBef>
              <a:spcAft>
                <a:spcPts val="0"/>
              </a:spcAft>
              <a:buClr>
                <a:schemeClr val="dk1"/>
              </a:buClr>
              <a:buSzPts val="1800"/>
              <a:buChar char="•"/>
              <a:defRPr sz="1800"/>
            </a:lvl7pPr>
            <a:lvl8pPr marL="3657600" lvl="7" indent="-342900" algn="l">
              <a:lnSpc>
                <a:spcPct val="100000"/>
              </a:lnSpc>
              <a:spcBef>
                <a:spcPts val="360"/>
              </a:spcBef>
              <a:spcAft>
                <a:spcPts val="0"/>
              </a:spcAft>
              <a:buClr>
                <a:schemeClr val="dk1"/>
              </a:buClr>
              <a:buSzPts val="1800"/>
              <a:buChar char="•"/>
              <a:defRPr sz="1800"/>
            </a:lvl8pPr>
            <a:lvl9pPr marL="4114800" lvl="8" indent="-342900" algn="l">
              <a:lnSpc>
                <a:spcPct val="100000"/>
              </a:lnSpc>
              <a:spcBef>
                <a:spcPts val="360"/>
              </a:spcBef>
              <a:spcAft>
                <a:spcPts val="0"/>
              </a:spcAft>
              <a:buClr>
                <a:schemeClr val="dk1"/>
              </a:buClr>
              <a:buSzPts val="1800"/>
              <a:buChar char="•"/>
              <a:defRPr sz="1800"/>
            </a:lvl9pPr>
          </a:lstStyle>
          <a:p>
            <a:endParaRPr/>
          </a:p>
        </p:txBody>
      </p:sp>
      <p:sp>
        <p:nvSpPr>
          <p:cNvPr id="23767" name="Google Shape;23767;p2619"/>
          <p:cNvSpPr txBox="1">
            <a:spLocks noGrp="1"/>
          </p:cNvSpPr>
          <p:nvPr>
            <p:ph type="body" idx="2"/>
          </p:nvPr>
        </p:nvSpPr>
        <p:spPr>
          <a:xfrm>
            <a:off x="4648200" y="1600201"/>
            <a:ext cx="4038600" cy="4525964"/>
          </a:xfrm>
          <a:prstGeom prst="rect">
            <a:avLst/>
          </a:prstGeom>
          <a:noFill/>
          <a:ln>
            <a:noFill/>
          </a:ln>
        </p:spPr>
        <p:txBody>
          <a:bodyPr spcFirstLastPara="1" wrap="square" lIns="91425" tIns="45700" rIns="91425" bIns="45700" anchor="t" anchorCtr="0">
            <a:normAutofit/>
          </a:bodyPr>
          <a:lstStyle>
            <a:lvl1pPr marL="457200" lvl="0" indent="-406400" algn="l">
              <a:lnSpc>
                <a:spcPct val="100000"/>
              </a:lnSpc>
              <a:spcBef>
                <a:spcPts val="560"/>
              </a:spcBef>
              <a:spcAft>
                <a:spcPts val="0"/>
              </a:spcAft>
              <a:buClr>
                <a:schemeClr val="dk1"/>
              </a:buClr>
              <a:buSzPts val="2800"/>
              <a:buChar char="•"/>
              <a:defRPr sz="2801"/>
            </a:lvl1pPr>
            <a:lvl2pPr marL="914400" lvl="1" indent="-381000" algn="l">
              <a:lnSpc>
                <a:spcPct val="100000"/>
              </a:lnSpc>
              <a:spcBef>
                <a:spcPts val="480"/>
              </a:spcBef>
              <a:spcAft>
                <a:spcPts val="0"/>
              </a:spcAft>
              <a:buClr>
                <a:schemeClr val="dk1"/>
              </a:buClr>
              <a:buSzPts val="2400"/>
              <a:buChar char="–"/>
              <a:defRPr sz="2400"/>
            </a:lvl2pPr>
            <a:lvl3pPr marL="1371600" lvl="2" indent="-355600" algn="l">
              <a:lnSpc>
                <a:spcPct val="100000"/>
              </a:lnSpc>
              <a:spcBef>
                <a:spcPts val="401"/>
              </a:spcBef>
              <a:spcAft>
                <a:spcPts val="0"/>
              </a:spcAft>
              <a:buClr>
                <a:schemeClr val="dk1"/>
              </a:buClr>
              <a:buSzPts val="2000"/>
              <a:buChar char="•"/>
              <a:defRPr sz="2000"/>
            </a:lvl3pPr>
            <a:lvl4pPr marL="1828800" lvl="3" indent="-342900" algn="l">
              <a:lnSpc>
                <a:spcPct val="100000"/>
              </a:lnSpc>
              <a:spcBef>
                <a:spcPts val="360"/>
              </a:spcBef>
              <a:spcAft>
                <a:spcPts val="0"/>
              </a:spcAft>
              <a:buClr>
                <a:schemeClr val="dk1"/>
              </a:buClr>
              <a:buSzPts val="1800"/>
              <a:buChar char="–"/>
              <a:defRPr sz="1800"/>
            </a:lvl4pPr>
            <a:lvl5pPr marL="2286000" lvl="4" indent="-342900" algn="l">
              <a:lnSpc>
                <a:spcPct val="100000"/>
              </a:lnSpc>
              <a:spcBef>
                <a:spcPts val="360"/>
              </a:spcBef>
              <a:spcAft>
                <a:spcPts val="0"/>
              </a:spcAft>
              <a:buClr>
                <a:schemeClr val="dk1"/>
              </a:buClr>
              <a:buSzPts val="1800"/>
              <a:buChar char="»"/>
              <a:defRPr sz="1800"/>
            </a:lvl5pPr>
            <a:lvl6pPr marL="2743200" lvl="5" indent="-342900" algn="l">
              <a:lnSpc>
                <a:spcPct val="100000"/>
              </a:lnSpc>
              <a:spcBef>
                <a:spcPts val="360"/>
              </a:spcBef>
              <a:spcAft>
                <a:spcPts val="0"/>
              </a:spcAft>
              <a:buClr>
                <a:schemeClr val="dk1"/>
              </a:buClr>
              <a:buSzPts val="1800"/>
              <a:buChar char="•"/>
              <a:defRPr sz="1800"/>
            </a:lvl6pPr>
            <a:lvl7pPr marL="3200400" lvl="6" indent="-342900" algn="l">
              <a:lnSpc>
                <a:spcPct val="100000"/>
              </a:lnSpc>
              <a:spcBef>
                <a:spcPts val="360"/>
              </a:spcBef>
              <a:spcAft>
                <a:spcPts val="0"/>
              </a:spcAft>
              <a:buClr>
                <a:schemeClr val="dk1"/>
              </a:buClr>
              <a:buSzPts val="1800"/>
              <a:buChar char="•"/>
              <a:defRPr sz="1800"/>
            </a:lvl7pPr>
            <a:lvl8pPr marL="3657600" lvl="7" indent="-342900" algn="l">
              <a:lnSpc>
                <a:spcPct val="100000"/>
              </a:lnSpc>
              <a:spcBef>
                <a:spcPts val="360"/>
              </a:spcBef>
              <a:spcAft>
                <a:spcPts val="0"/>
              </a:spcAft>
              <a:buClr>
                <a:schemeClr val="dk1"/>
              </a:buClr>
              <a:buSzPts val="1800"/>
              <a:buChar char="•"/>
              <a:defRPr sz="1800"/>
            </a:lvl8pPr>
            <a:lvl9pPr marL="4114800" lvl="8" indent="-342900" algn="l">
              <a:lnSpc>
                <a:spcPct val="100000"/>
              </a:lnSpc>
              <a:spcBef>
                <a:spcPts val="360"/>
              </a:spcBef>
              <a:spcAft>
                <a:spcPts val="0"/>
              </a:spcAft>
              <a:buClr>
                <a:schemeClr val="dk1"/>
              </a:buClr>
              <a:buSzPts val="1800"/>
              <a:buChar char="•"/>
              <a:defRPr sz="1800"/>
            </a:lvl9pPr>
          </a:lstStyle>
          <a:p>
            <a:endParaRPr/>
          </a:p>
        </p:txBody>
      </p:sp>
      <p:sp>
        <p:nvSpPr>
          <p:cNvPr id="23768" name="Google Shape;23768;p2619"/>
          <p:cNvSpPr txBox="1">
            <a:spLocks noGrp="1"/>
          </p:cNvSpPr>
          <p:nvPr>
            <p:ph type="dt" idx="10"/>
          </p:nvPr>
        </p:nvSpPr>
        <p:spPr>
          <a:xfrm>
            <a:off x="457200" y="6356351"/>
            <a:ext cx="2133600" cy="365126"/>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769" name="Google Shape;23769;p2619"/>
          <p:cNvSpPr txBox="1">
            <a:spLocks noGrp="1"/>
          </p:cNvSpPr>
          <p:nvPr>
            <p:ph type="ftr" idx="11"/>
          </p:nvPr>
        </p:nvSpPr>
        <p:spPr>
          <a:xfrm>
            <a:off x="3124200" y="6356351"/>
            <a:ext cx="2895600" cy="365126"/>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770" name="Google Shape;23770;p2619"/>
          <p:cNvSpPr txBox="1">
            <a:spLocks noGrp="1"/>
          </p:cNvSpPr>
          <p:nvPr>
            <p:ph type="sldNum" idx="12"/>
          </p:nvPr>
        </p:nvSpPr>
        <p:spPr>
          <a:xfrm>
            <a:off x="6553200" y="6356351"/>
            <a:ext cx="2133600" cy="36512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64.xml><?xml version="1.0" encoding="utf-8"?>
<p:sldLayout xmlns:a="http://schemas.openxmlformats.org/drawingml/2006/main" xmlns:r="http://schemas.openxmlformats.org/officeDocument/2006/relationships" xmlns:p="http://schemas.openxmlformats.org/presentationml/2006/main" matchingName="Comparison">
  <p:cSld name="Comparison 4 2">
    <p:spTree>
      <p:nvGrpSpPr>
        <p:cNvPr id="1" name="Shape 23771"/>
        <p:cNvGrpSpPr/>
        <p:nvPr/>
      </p:nvGrpSpPr>
      <p:grpSpPr>
        <a:xfrm>
          <a:off x="0" y="0"/>
          <a:ext cx="0" cy="0"/>
          <a:chOff x="0" y="0"/>
          <a:chExt cx="0" cy="0"/>
        </a:xfrm>
      </p:grpSpPr>
      <p:sp>
        <p:nvSpPr>
          <p:cNvPr id="23772" name="Google Shape;23772;p2620"/>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773" name="Google Shape;23773;p2620"/>
          <p:cNvSpPr txBox="1">
            <a:spLocks noGrp="1"/>
          </p:cNvSpPr>
          <p:nvPr>
            <p:ph type="body" idx="1"/>
          </p:nvPr>
        </p:nvSpPr>
        <p:spPr>
          <a:xfrm>
            <a:off x="457201" y="1535114"/>
            <a:ext cx="4040189" cy="63976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1"/>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0"/>
              <a:buNone/>
              <a:defRPr sz="1601" b="1"/>
            </a:lvl4pPr>
            <a:lvl5pPr marL="2286000" lvl="4" indent="-228600" algn="l">
              <a:lnSpc>
                <a:spcPct val="100000"/>
              </a:lnSpc>
              <a:spcBef>
                <a:spcPts val="320"/>
              </a:spcBef>
              <a:spcAft>
                <a:spcPts val="0"/>
              </a:spcAft>
              <a:buClr>
                <a:schemeClr val="dk1"/>
              </a:buClr>
              <a:buSzPts val="1600"/>
              <a:buNone/>
              <a:defRPr sz="1601" b="1"/>
            </a:lvl5pPr>
            <a:lvl6pPr marL="2743200" lvl="5" indent="-228600" algn="l">
              <a:lnSpc>
                <a:spcPct val="100000"/>
              </a:lnSpc>
              <a:spcBef>
                <a:spcPts val="320"/>
              </a:spcBef>
              <a:spcAft>
                <a:spcPts val="0"/>
              </a:spcAft>
              <a:buClr>
                <a:schemeClr val="dk1"/>
              </a:buClr>
              <a:buSzPts val="1600"/>
              <a:buNone/>
              <a:defRPr sz="1601" b="1"/>
            </a:lvl6pPr>
            <a:lvl7pPr marL="3200400" lvl="6" indent="-228600" algn="l">
              <a:lnSpc>
                <a:spcPct val="100000"/>
              </a:lnSpc>
              <a:spcBef>
                <a:spcPts val="320"/>
              </a:spcBef>
              <a:spcAft>
                <a:spcPts val="0"/>
              </a:spcAft>
              <a:buClr>
                <a:schemeClr val="dk1"/>
              </a:buClr>
              <a:buSzPts val="1600"/>
              <a:buNone/>
              <a:defRPr sz="1601" b="1"/>
            </a:lvl7pPr>
            <a:lvl8pPr marL="3657600" lvl="7" indent="-228600" algn="l">
              <a:lnSpc>
                <a:spcPct val="100000"/>
              </a:lnSpc>
              <a:spcBef>
                <a:spcPts val="320"/>
              </a:spcBef>
              <a:spcAft>
                <a:spcPts val="0"/>
              </a:spcAft>
              <a:buClr>
                <a:schemeClr val="dk1"/>
              </a:buClr>
              <a:buSzPts val="1600"/>
              <a:buNone/>
              <a:defRPr sz="1601" b="1"/>
            </a:lvl8pPr>
            <a:lvl9pPr marL="4114800" lvl="8" indent="-228600" algn="l">
              <a:lnSpc>
                <a:spcPct val="100000"/>
              </a:lnSpc>
              <a:spcBef>
                <a:spcPts val="320"/>
              </a:spcBef>
              <a:spcAft>
                <a:spcPts val="0"/>
              </a:spcAft>
              <a:buClr>
                <a:schemeClr val="dk1"/>
              </a:buClr>
              <a:buSzPts val="1600"/>
              <a:buNone/>
              <a:defRPr sz="1601" b="1"/>
            </a:lvl9pPr>
          </a:lstStyle>
          <a:p>
            <a:endParaRPr/>
          </a:p>
        </p:txBody>
      </p:sp>
      <p:sp>
        <p:nvSpPr>
          <p:cNvPr id="23774" name="Google Shape;23774;p2620"/>
          <p:cNvSpPr txBox="1">
            <a:spLocks noGrp="1"/>
          </p:cNvSpPr>
          <p:nvPr>
            <p:ph type="body" idx="2"/>
          </p:nvPr>
        </p:nvSpPr>
        <p:spPr>
          <a:xfrm>
            <a:off x="457201" y="2174876"/>
            <a:ext cx="4040189" cy="3951288"/>
          </a:xfrm>
          <a:prstGeom prst="rect">
            <a:avLst/>
          </a:prstGeom>
          <a:noFill/>
          <a:ln>
            <a:noFill/>
          </a:ln>
        </p:spPr>
        <p:txBody>
          <a:bodyPr spcFirstLastPara="1" wrap="square" lIns="91425" tIns="45700" rIns="91425" bIns="45700" anchor="t" anchorCtr="0">
            <a:normAutofit/>
          </a:bodyPr>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1"/>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00" algn="l">
              <a:lnSpc>
                <a:spcPct val="100000"/>
              </a:lnSpc>
              <a:spcBef>
                <a:spcPts val="320"/>
              </a:spcBef>
              <a:spcAft>
                <a:spcPts val="0"/>
              </a:spcAft>
              <a:buClr>
                <a:schemeClr val="dk1"/>
              </a:buClr>
              <a:buSzPts val="1600"/>
              <a:buChar char="–"/>
              <a:defRPr sz="1601"/>
            </a:lvl4pPr>
            <a:lvl5pPr marL="2286000" lvl="4" indent="-330200" algn="l">
              <a:lnSpc>
                <a:spcPct val="100000"/>
              </a:lnSpc>
              <a:spcBef>
                <a:spcPts val="320"/>
              </a:spcBef>
              <a:spcAft>
                <a:spcPts val="0"/>
              </a:spcAft>
              <a:buClr>
                <a:schemeClr val="dk1"/>
              </a:buClr>
              <a:buSzPts val="1600"/>
              <a:buChar char="»"/>
              <a:defRPr sz="1601"/>
            </a:lvl5pPr>
            <a:lvl6pPr marL="2743200" lvl="5" indent="-330200" algn="l">
              <a:lnSpc>
                <a:spcPct val="100000"/>
              </a:lnSpc>
              <a:spcBef>
                <a:spcPts val="320"/>
              </a:spcBef>
              <a:spcAft>
                <a:spcPts val="0"/>
              </a:spcAft>
              <a:buClr>
                <a:schemeClr val="dk1"/>
              </a:buClr>
              <a:buSzPts val="1600"/>
              <a:buChar char="•"/>
              <a:defRPr sz="1601"/>
            </a:lvl6pPr>
            <a:lvl7pPr marL="3200400" lvl="6" indent="-330200" algn="l">
              <a:lnSpc>
                <a:spcPct val="100000"/>
              </a:lnSpc>
              <a:spcBef>
                <a:spcPts val="320"/>
              </a:spcBef>
              <a:spcAft>
                <a:spcPts val="0"/>
              </a:spcAft>
              <a:buClr>
                <a:schemeClr val="dk1"/>
              </a:buClr>
              <a:buSzPts val="1600"/>
              <a:buChar char="•"/>
              <a:defRPr sz="1601"/>
            </a:lvl7pPr>
            <a:lvl8pPr marL="3657600" lvl="7" indent="-330200" algn="l">
              <a:lnSpc>
                <a:spcPct val="100000"/>
              </a:lnSpc>
              <a:spcBef>
                <a:spcPts val="320"/>
              </a:spcBef>
              <a:spcAft>
                <a:spcPts val="0"/>
              </a:spcAft>
              <a:buClr>
                <a:schemeClr val="dk1"/>
              </a:buClr>
              <a:buSzPts val="1600"/>
              <a:buChar char="•"/>
              <a:defRPr sz="1601"/>
            </a:lvl8pPr>
            <a:lvl9pPr marL="4114800" lvl="8" indent="-330200" algn="l">
              <a:lnSpc>
                <a:spcPct val="100000"/>
              </a:lnSpc>
              <a:spcBef>
                <a:spcPts val="320"/>
              </a:spcBef>
              <a:spcAft>
                <a:spcPts val="0"/>
              </a:spcAft>
              <a:buClr>
                <a:schemeClr val="dk1"/>
              </a:buClr>
              <a:buSzPts val="1600"/>
              <a:buChar char="•"/>
              <a:defRPr sz="1601"/>
            </a:lvl9pPr>
          </a:lstStyle>
          <a:p>
            <a:endParaRPr/>
          </a:p>
        </p:txBody>
      </p:sp>
      <p:sp>
        <p:nvSpPr>
          <p:cNvPr id="23775" name="Google Shape;23775;p2620"/>
          <p:cNvSpPr txBox="1">
            <a:spLocks noGrp="1"/>
          </p:cNvSpPr>
          <p:nvPr>
            <p:ph type="body" idx="3"/>
          </p:nvPr>
        </p:nvSpPr>
        <p:spPr>
          <a:xfrm>
            <a:off x="4645027" y="1535114"/>
            <a:ext cx="4041776" cy="63976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1"/>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0"/>
              <a:buNone/>
              <a:defRPr sz="1601" b="1"/>
            </a:lvl4pPr>
            <a:lvl5pPr marL="2286000" lvl="4" indent="-228600" algn="l">
              <a:lnSpc>
                <a:spcPct val="100000"/>
              </a:lnSpc>
              <a:spcBef>
                <a:spcPts val="320"/>
              </a:spcBef>
              <a:spcAft>
                <a:spcPts val="0"/>
              </a:spcAft>
              <a:buClr>
                <a:schemeClr val="dk1"/>
              </a:buClr>
              <a:buSzPts val="1600"/>
              <a:buNone/>
              <a:defRPr sz="1601" b="1"/>
            </a:lvl5pPr>
            <a:lvl6pPr marL="2743200" lvl="5" indent="-228600" algn="l">
              <a:lnSpc>
                <a:spcPct val="100000"/>
              </a:lnSpc>
              <a:spcBef>
                <a:spcPts val="320"/>
              </a:spcBef>
              <a:spcAft>
                <a:spcPts val="0"/>
              </a:spcAft>
              <a:buClr>
                <a:schemeClr val="dk1"/>
              </a:buClr>
              <a:buSzPts val="1600"/>
              <a:buNone/>
              <a:defRPr sz="1601" b="1"/>
            </a:lvl6pPr>
            <a:lvl7pPr marL="3200400" lvl="6" indent="-228600" algn="l">
              <a:lnSpc>
                <a:spcPct val="100000"/>
              </a:lnSpc>
              <a:spcBef>
                <a:spcPts val="320"/>
              </a:spcBef>
              <a:spcAft>
                <a:spcPts val="0"/>
              </a:spcAft>
              <a:buClr>
                <a:schemeClr val="dk1"/>
              </a:buClr>
              <a:buSzPts val="1600"/>
              <a:buNone/>
              <a:defRPr sz="1601" b="1"/>
            </a:lvl7pPr>
            <a:lvl8pPr marL="3657600" lvl="7" indent="-228600" algn="l">
              <a:lnSpc>
                <a:spcPct val="100000"/>
              </a:lnSpc>
              <a:spcBef>
                <a:spcPts val="320"/>
              </a:spcBef>
              <a:spcAft>
                <a:spcPts val="0"/>
              </a:spcAft>
              <a:buClr>
                <a:schemeClr val="dk1"/>
              </a:buClr>
              <a:buSzPts val="1600"/>
              <a:buNone/>
              <a:defRPr sz="1601" b="1"/>
            </a:lvl8pPr>
            <a:lvl9pPr marL="4114800" lvl="8" indent="-228600" algn="l">
              <a:lnSpc>
                <a:spcPct val="100000"/>
              </a:lnSpc>
              <a:spcBef>
                <a:spcPts val="320"/>
              </a:spcBef>
              <a:spcAft>
                <a:spcPts val="0"/>
              </a:spcAft>
              <a:buClr>
                <a:schemeClr val="dk1"/>
              </a:buClr>
              <a:buSzPts val="1600"/>
              <a:buNone/>
              <a:defRPr sz="1601" b="1"/>
            </a:lvl9pPr>
          </a:lstStyle>
          <a:p>
            <a:endParaRPr/>
          </a:p>
        </p:txBody>
      </p:sp>
      <p:sp>
        <p:nvSpPr>
          <p:cNvPr id="23776" name="Google Shape;23776;p2620"/>
          <p:cNvSpPr txBox="1">
            <a:spLocks noGrp="1"/>
          </p:cNvSpPr>
          <p:nvPr>
            <p:ph type="body" idx="4"/>
          </p:nvPr>
        </p:nvSpPr>
        <p:spPr>
          <a:xfrm>
            <a:off x="4645027" y="2174876"/>
            <a:ext cx="4041776" cy="3951288"/>
          </a:xfrm>
          <a:prstGeom prst="rect">
            <a:avLst/>
          </a:prstGeom>
          <a:noFill/>
          <a:ln>
            <a:noFill/>
          </a:ln>
        </p:spPr>
        <p:txBody>
          <a:bodyPr spcFirstLastPara="1" wrap="square" lIns="91425" tIns="45700" rIns="91425" bIns="45700" anchor="t" anchorCtr="0">
            <a:normAutofit/>
          </a:bodyPr>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1"/>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00" algn="l">
              <a:lnSpc>
                <a:spcPct val="100000"/>
              </a:lnSpc>
              <a:spcBef>
                <a:spcPts val="320"/>
              </a:spcBef>
              <a:spcAft>
                <a:spcPts val="0"/>
              </a:spcAft>
              <a:buClr>
                <a:schemeClr val="dk1"/>
              </a:buClr>
              <a:buSzPts val="1600"/>
              <a:buChar char="–"/>
              <a:defRPr sz="1601"/>
            </a:lvl4pPr>
            <a:lvl5pPr marL="2286000" lvl="4" indent="-330200" algn="l">
              <a:lnSpc>
                <a:spcPct val="100000"/>
              </a:lnSpc>
              <a:spcBef>
                <a:spcPts val="320"/>
              </a:spcBef>
              <a:spcAft>
                <a:spcPts val="0"/>
              </a:spcAft>
              <a:buClr>
                <a:schemeClr val="dk1"/>
              </a:buClr>
              <a:buSzPts val="1600"/>
              <a:buChar char="»"/>
              <a:defRPr sz="1601"/>
            </a:lvl5pPr>
            <a:lvl6pPr marL="2743200" lvl="5" indent="-330200" algn="l">
              <a:lnSpc>
                <a:spcPct val="100000"/>
              </a:lnSpc>
              <a:spcBef>
                <a:spcPts val="320"/>
              </a:spcBef>
              <a:spcAft>
                <a:spcPts val="0"/>
              </a:spcAft>
              <a:buClr>
                <a:schemeClr val="dk1"/>
              </a:buClr>
              <a:buSzPts val="1600"/>
              <a:buChar char="•"/>
              <a:defRPr sz="1601"/>
            </a:lvl6pPr>
            <a:lvl7pPr marL="3200400" lvl="6" indent="-330200" algn="l">
              <a:lnSpc>
                <a:spcPct val="100000"/>
              </a:lnSpc>
              <a:spcBef>
                <a:spcPts val="320"/>
              </a:spcBef>
              <a:spcAft>
                <a:spcPts val="0"/>
              </a:spcAft>
              <a:buClr>
                <a:schemeClr val="dk1"/>
              </a:buClr>
              <a:buSzPts val="1600"/>
              <a:buChar char="•"/>
              <a:defRPr sz="1601"/>
            </a:lvl7pPr>
            <a:lvl8pPr marL="3657600" lvl="7" indent="-330200" algn="l">
              <a:lnSpc>
                <a:spcPct val="100000"/>
              </a:lnSpc>
              <a:spcBef>
                <a:spcPts val="320"/>
              </a:spcBef>
              <a:spcAft>
                <a:spcPts val="0"/>
              </a:spcAft>
              <a:buClr>
                <a:schemeClr val="dk1"/>
              </a:buClr>
              <a:buSzPts val="1600"/>
              <a:buChar char="•"/>
              <a:defRPr sz="1601"/>
            </a:lvl8pPr>
            <a:lvl9pPr marL="4114800" lvl="8" indent="-330200" algn="l">
              <a:lnSpc>
                <a:spcPct val="100000"/>
              </a:lnSpc>
              <a:spcBef>
                <a:spcPts val="320"/>
              </a:spcBef>
              <a:spcAft>
                <a:spcPts val="0"/>
              </a:spcAft>
              <a:buClr>
                <a:schemeClr val="dk1"/>
              </a:buClr>
              <a:buSzPts val="1600"/>
              <a:buChar char="•"/>
              <a:defRPr sz="1601"/>
            </a:lvl9pPr>
          </a:lstStyle>
          <a:p>
            <a:endParaRPr/>
          </a:p>
        </p:txBody>
      </p:sp>
      <p:sp>
        <p:nvSpPr>
          <p:cNvPr id="23777" name="Google Shape;23777;p2620"/>
          <p:cNvSpPr txBox="1">
            <a:spLocks noGrp="1"/>
          </p:cNvSpPr>
          <p:nvPr>
            <p:ph type="dt" idx="10"/>
          </p:nvPr>
        </p:nvSpPr>
        <p:spPr>
          <a:xfrm>
            <a:off x="457200" y="6356351"/>
            <a:ext cx="2133600" cy="365126"/>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778" name="Google Shape;23778;p2620"/>
          <p:cNvSpPr txBox="1">
            <a:spLocks noGrp="1"/>
          </p:cNvSpPr>
          <p:nvPr>
            <p:ph type="ftr" idx="11"/>
          </p:nvPr>
        </p:nvSpPr>
        <p:spPr>
          <a:xfrm>
            <a:off x="3124200" y="6356351"/>
            <a:ext cx="2895600" cy="365126"/>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779" name="Google Shape;23779;p2620"/>
          <p:cNvSpPr txBox="1">
            <a:spLocks noGrp="1"/>
          </p:cNvSpPr>
          <p:nvPr>
            <p:ph type="sldNum" idx="12"/>
          </p:nvPr>
        </p:nvSpPr>
        <p:spPr>
          <a:xfrm>
            <a:off x="6553200" y="6356351"/>
            <a:ext cx="2133600" cy="36512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6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3780"/>
        <p:cNvGrpSpPr/>
        <p:nvPr/>
      </p:nvGrpSpPr>
      <p:grpSpPr>
        <a:xfrm>
          <a:off x="0" y="0"/>
          <a:ext cx="0" cy="0"/>
          <a:chOff x="0" y="0"/>
          <a:chExt cx="0" cy="0"/>
        </a:xfrm>
      </p:grpSpPr>
      <p:sp>
        <p:nvSpPr>
          <p:cNvPr id="23781" name="Google Shape;23781;p262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782" name="Google Shape;23782;p2621"/>
          <p:cNvSpPr txBox="1">
            <a:spLocks noGrp="1"/>
          </p:cNvSpPr>
          <p:nvPr>
            <p:ph type="dt" idx="10"/>
          </p:nvPr>
        </p:nvSpPr>
        <p:spPr>
          <a:xfrm>
            <a:off x="457200" y="6356351"/>
            <a:ext cx="2133600" cy="365126"/>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783" name="Google Shape;23783;p2621"/>
          <p:cNvSpPr txBox="1">
            <a:spLocks noGrp="1"/>
          </p:cNvSpPr>
          <p:nvPr>
            <p:ph type="ftr" idx="11"/>
          </p:nvPr>
        </p:nvSpPr>
        <p:spPr>
          <a:xfrm>
            <a:off x="3124200" y="6356351"/>
            <a:ext cx="2895600" cy="365126"/>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784" name="Google Shape;23784;p2621"/>
          <p:cNvSpPr txBox="1">
            <a:spLocks noGrp="1"/>
          </p:cNvSpPr>
          <p:nvPr>
            <p:ph type="sldNum" idx="12"/>
          </p:nvPr>
        </p:nvSpPr>
        <p:spPr>
          <a:xfrm>
            <a:off x="6553200" y="6356351"/>
            <a:ext cx="2133600" cy="36512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66.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23785"/>
        <p:cNvGrpSpPr/>
        <p:nvPr/>
      </p:nvGrpSpPr>
      <p:grpSpPr>
        <a:xfrm>
          <a:off x="0" y="0"/>
          <a:ext cx="0" cy="0"/>
          <a:chOff x="0" y="0"/>
          <a:chExt cx="0" cy="0"/>
        </a:xfrm>
      </p:grpSpPr>
      <p:sp>
        <p:nvSpPr>
          <p:cNvPr id="23786" name="Google Shape;23786;p2622"/>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787" name="Google Shape;23787;p2622"/>
          <p:cNvSpPr txBox="1">
            <a:spLocks noGrp="1"/>
          </p:cNvSpPr>
          <p:nvPr>
            <p:ph type="body" idx="1"/>
          </p:nvPr>
        </p:nvSpPr>
        <p:spPr>
          <a:xfrm>
            <a:off x="3575059" y="273059"/>
            <a:ext cx="5111750" cy="5853113"/>
          </a:xfrm>
          <a:prstGeom prst="rect">
            <a:avLst/>
          </a:prstGeom>
          <a:noFill/>
          <a:ln>
            <a:noFill/>
          </a:ln>
        </p:spPr>
        <p:txBody>
          <a:bodyPr spcFirstLastPara="1" wrap="square" lIns="91425" tIns="45700" rIns="91425" bIns="45700" anchor="t" anchorCtr="0">
            <a:normAutofit/>
          </a:bodyPr>
          <a:lstStyle>
            <a:lvl1pPr marL="457200" lvl="0" indent="-431800" algn="l">
              <a:lnSpc>
                <a:spcPct val="100000"/>
              </a:lnSpc>
              <a:spcBef>
                <a:spcPts val="640"/>
              </a:spcBef>
              <a:spcAft>
                <a:spcPts val="0"/>
              </a:spcAft>
              <a:buClr>
                <a:schemeClr val="dk1"/>
              </a:buClr>
              <a:buSzPts val="3200"/>
              <a:buChar char="•"/>
              <a:defRPr sz="3200"/>
            </a:lvl1pPr>
            <a:lvl2pPr marL="914400" lvl="1" indent="-406464" algn="l">
              <a:lnSpc>
                <a:spcPct val="100000"/>
              </a:lnSpc>
              <a:spcBef>
                <a:spcPts val="560"/>
              </a:spcBef>
              <a:spcAft>
                <a:spcPts val="0"/>
              </a:spcAft>
              <a:buClr>
                <a:schemeClr val="dk1"/>
              </a:buClr>
              <a:buSzPts val="2801"/>
              <a:buChar char="–"/>
              <a:defRPr sz="2801"/>
            </a:lvl2pPr>
            <a:lvl3pPr marL="1371600" lvl="2" indent="-381000" algn="l">
              <a:lnSpc>
                <a:spcPct val="100000"/>
              </a:lnSpc>
              <a:spcBef>
                <a:spcPts val="480"/>
              </a:spcBef>
              <a:spcAft>
                <a:spcPts val="0"/>
              </a:spcAft>
              <a:buClr>
                <a:schemeClr val="dk1"/>
              </a:buClr>
              <a:buSzPts val="2400"/>
              <a:buChar char="•"/>
              <a:defRPr sz="2400"/>
            </a:lvl3pPr>
            <a:lvl4pPr marL="1828800" lvl="3" indent="-355600" algn="l">
              <a:lnSpc>
                <a:spcPct val="100000"/>
              </a:lnSpc>
              <a:spcBef>
                <a:spcPts val="401"/>
              </a:spcBef>
              <a:spcAft>
                <a:spcPts val="0"/>
              </a:spcAft>
              <a:buClr>
                <a:schemeClr val="dk1"/>
              </a:buClr>
              <a:buSzPts val="2000"/>
              <a:buChar char="–"/>
              <a:defRPr sz="2000"/>
            </a:lvl4pPr>
            <a:lvl5pPr marL="2286000" lvl="4" indent="-355600" algn="l">
              <a:lnSpc>
                <a:spcPct val="100000"/>
              </a:lnSpc>
              <a:spcBef>
                <a:spcPts val="401"/>
              </a:spcBef>
              <a:spcAft>
                <a:spcPts val="0"/>
              </a:spcAft>
              <a:buClr>
                <a:schemeClr val="dk1"/>
              </a:buClr>
              <a:buSzPts val="2000"/>
              <a:buChar char="»"/>
              <a:defRPr sz="2000"/>
            </a:lvl5pPr>
            <a:lvl6pPr marL="2743200" lvl="5" indent="-355600" algn="l">
              <a:lnSpc>
                <a:spcPct val="100000"/>
              </a:lnSpc>
              <a:spcBef>
                <a:spcPts val="401"/>
              </a:spcBef>
              <a:spcAft>
                <a:spcPts val="0"/>
              </a:spcAft>
              <a:buClr>
                <a:schemeClr val="dk1"/>
              </a:buClr>
              <a:buSzPts val="2000"/>
              <a:buChar char="•"/>
              <a:defRPr sz="2000"/>
            </a:lvl6pPr>
            <a:lvl7pPr marL="3200400" lvl="6" indent="-355600" algn="l">
              <a:lnSpc>
                <a:spcPct val="100000"/>
              </a:lnSpc>
              <a:spcBef>
                <a:spcPts val="401"/>
              </a:spcBef>
              <a:spcAft>
                <a:spcPts val="0"/>
              </a:spcAft>
              <a:buClr>
                <a:schemeClr val="dk1"/>
              </a:buClr>
              <a:buSzPts val="2000"/>
              <a:buChar char="•"/>
              <a:defRPr sz="2000"/>
            </a:lvl7pPr>
            <a:lvl8pPr marL="3657600" lvl="7" indent="-355600" algn="l">
              <a:lnSpc>
                <a:spcPct val="100000"/>
              </a:lnSpc>
              <a:spcBef>
                <a:spcPts val="401"/>
              </a:spcBef>
              <a:spcAft>
                <a:spcPts val="0"/>
              </a:spcAft>
              <a:buClr>
                <a:schemeClr val="dk1"/>
              </a:buClr>
              <a:buSzPts val="2000"/>
              <a:buChar char="•"/>
              <a:defRPr sz="2000"/>
            </a:lvl8pPr>
            <a:lvl9pPr marL="4114800" lvl="8" indent="-355600" algn="l">
              <a:lnSpc>
                <a:spcPct val="100000"/>
              </a:lnSpc>
              <a:spcBef>
                <a:spcPts val="401"/>
              </a:spcBef>
              <a:spcAft>
                <a:spcPts val="0"/>
              </a:spcAft>
              <a:buClr>
                <a:schemeClr val="dk1"/>
              </a:buClr>
              <a:buSzPts val="2000"/>
              <a:buChar char="•"/>
              <a:defRPr sz="2000"/>
            </a:lvl9pPr>
          </a:lstStyle>
          <a:p>
            <a:endParaRPr/>
          </a:p>
        </p:txBody>
      </p:sp>
      <p:sp>
        <p:nvSpPr>
          <p:cNvPr id="23788" name="Google Shape;23788;p2622"/>
          <p:cNvSpPr txBox="1">
            <a:spLocks noGrp="1"/>
          </p:cNvSpPr>
          <p:nvPr>
            <p:ph type="body" idx="2"/>
          </p:nvPr>
        </p:nvSpPr>
        <p:spPr>
          <a:xfrm>
            <a:off x="457200" y="1435109"/>
            <a:ext cx="3008313" cy="4691063"/>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1"/>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1"/>
              <a:buNone/>
              <a:defRPr sz="1001"/>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23789" name="Google Shape;23789;p2622"/>
          <p:cNvSpPr txBox="1">
            <a:spLocks noGrp="1"/>
          </p:cNvSpPr>
          <p:nvPr>
            <p:ph type="dt" idx="10"/>
          </p:nvPr>
        </p:nvSpPr>
        <p:spPr>
          <a:xfrm>
            <a:off x="457200" y="6356353"/>
            <a:ext cx="2133600" cy="365126"/>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790" name="Google Shape;23790;p2622"/>
          <p:cNvSpPr txBox="1">
            <a:spLocks noGrp="1"/>
          </p:cNvSpPr>
          <p:nvPr>
            <p:ph type="ftr" idx="11"/>
          </p:nvPr>
        </p:nvSpPr>
        <p:spPr>
          <a:xfrm>
            <a:off x="3124200" y="6356353"/>
            <a:ext cx="2895600" cy="365126"/>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791" name="Google Shape;23791;p2622"/>
          <p:cNvSpPr txBox="1">
            <a:spLocks noGrp="1"/>
          </p:cNvSpPr>
          <p:nvPr>
            <p:ph type="sldNum" idx="12"/>
          </p:nvPr>
        </p:nvSpPr>
        <p:spPr>
          <a:xfrm>
            <a:off x="6553200" y="6356353"/>
            <a:ext cx="2133600" cy="36512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67.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23792"/>
        <p:cNvGrpSpPr/>
        <p:nvPr/>
      </p:nvGrpSpPr>
      <p:grpSpPr>
        <a:xfrm>
          <a:off x="0" y="0"/>
          <a:ext cx="0" cy="0"/>
          <a:chOff x="0" y="0"/>
          <a:chExt cx="0" cy="0"/>
        </a:xfrm>
      </p:grpSpPr>
      <p:sp>
        <p:nvSpPr>
          <p:cNvPr id="23793" name="Google Shape;23793;p2623"/>
          <p:cNvSpPr txBox="1">
            <a:spLocks noGrp="1"/>
          </p:cNvSpPr>
          <p:nvPr>
            <p:ph type="title"/>
          </p:nvPr>
        </p:nvSpPr>
        <p:spPr>
          <a:xfrm>
            <a:off x="1792289" y="4800608"/>
            <a:ext cx="5486400" cy="566738"/>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794" name="Google Shape;23794;p2623"/>
          <p:cNvSpPr>
            <a:spLocks noGrp="1"/>
          </p:cNvSpPr>
          <p:nvPr>
            <p:ph type="pic" idx="2"/>
          </p:nvPr>
        </p:nvSpPr>
        <p:spPr>
          <a:xfrm>
            <a:off x="1792289" y="612776"/>
            <a:ext cx="5486400" cy="4114800"/>
          </a:xfrm>
          <a:prstGeom prst="rect">
            <a:avLst/>
          </a:prstGeom>
          <a:noFill/>
          <a:ln>
            <a:noFill/>
          </a:ln>
        </p:spPr>
      </p:sp>
      <p:sp>
        <p:nvSpPr>
          <p:cNvPr id="23795" name="Google Shape;23795;p2623"/>
          <p:cNvSpPr txBox="1">
            <a:spLocks noGrp="1"/>
          </p:cNvSpPr>
          <p:nvPr>
            <p:ph type="body" idx="1"/>
          </p:nvPr>
        </p:nvSpPr>
        <p:spPr>
          <a:xfrm>
            <a:off x="1792289" y="5367346"/>
            <a:ext cx="5486400" cy="804863"/>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1"/>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1"/>
              <a:buNone/>
              <a:defRPr sz="1001"/>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23796" name="Google Shape;23796;p2623"/>
          <p:cNvSpPr txBox="1">
            <a:spLocks noGrp="1"/>
          </p:cNvSpPr>
          <p:nvPr>
            <p:ph type="dt" idx="10"/>
          </p:nvPr>
        </p:nvSpPr>
        <p:spPr>
          <a:xfrm>
            <a:off x="457200" y="6356353"/>
            <a:ext cx="2133600" cy="365126"/>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797" name="Google Shape;23797;p2623"/>
          <p:cNvSpPr txBox="1">
            <a:spLocks noGrp="1"/>
          </p:cNvSpPr>
          <p:nvPr>
            <p:ph type="ftr" idx="11"/>
          </p:nvPr>
        </p:nvSpPr>
        <p:spPr>
          <a:xfrm>
            <a:off x="3124200" y="6356353"/>
            <a:ext cx="2895600" cy="365126"/>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798" name="Google Shape;23798;p2623"/>
          <p:cNvSpPr txBox="1">
            <a:spLocks noGrp="1"/>
          </p:cNvSpPr>
          <p:nvPr>
            <p:ph type="sldNum" idx="12"/>
          </p:nvPr>
        </p:nvSpPr>
        <p:spPr>
          <a:xfrm>
            <a:off x="6553200" y="6356353"/>
            <a:ext cx="2133600" cy="36512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68.xml><?xml version="1.0" encoding="utf-8"?>
<p:sldLayout xmlns:a="http://schemas.openxmlformats.org/drawingml/2006/main" xmlns:r="http://schemas.openxmlformats.org/officeDocument/2006/relationships" xmlns:p="http://schemas.openxmlformats.org/presentationml/2006/main" matchingName="Content with Caption">
  <p:cSld name="Content with Caption">
    <p:spTree>
      <p:nvGrpSpPr>
        <p:cNvPr id="1" name="Shape 23799"/>
        <p:cNvGrpSpPr/>
        <p:nvPr/>
      </p:nvGrpSpPr>
      <p:grpSpPr>
        <a:xfrm>
          <a:off x="0" y="0"/>
          <a:ext cx="0" cy="0"/>
          <a:chOff x="0" y="0"/>
          <a:chExt cx="0" cy="0"/>
        </a:xfrm>
      </p:grpSpPr>
      <p:sp>
        <p:nvSpPr>
          <p:cNvPr id="23800" name="Google Shape;23800;p2624"/>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801" name="Google Shape;23801;p2624"/>
          <p:cNvSpPr txBox="1">
            <a:spLocks noGrp="1"/>
          </p:cNvSpPr>
          <p:nvPr>
            <p:ph type="body" idx="1"/>
          </p:nvPr>
        </p:nvSpPr>
        <p:spPr>
          <a:xfrm>
            <a:off x="3575057" y="273058"/>
            <a:ext cx="5111750" cy="5853113"/>
          </a:xfrm>
          <a:prstGeom prst="rect">
            <a:avLst/>
          </a:prstGeom>
          <a:noFill/>
          <a:ln>
            <a:noFill/>
          </a:ln>
        </p:spPr>
        <p:txBody>
          <a:bodyPr spcFirstLastPara="1" wrap="square" lIns="91425" tIns="45700" rIns="91425" bIns="45700" anchor="t" anchorCtr="0">
            <a:normAutofit/>
          </a:bodyPr>
          <a:lstStyle>
            <a:lvl1pPr marL="457200" lvl="0" indent="-431800" algn="l">
              <a:lnSpc>
                <a:spcPct val="100000"/>
              </a:lnSpc>
              <a:spcBef>
                <a:spcPts val="640"/>
              </a:spcBef>
              <a:spcAft>
                <a:spcPts val="0"/>
              </a:spcAft>
              <a:buClr>
                <a:schemeClr val="dk1"/>
              </a:buClr>
              <a:buSzPts val="3200"/>
              <a:buChar char="•"/>
              <a:defRPr sz="3200"/>
            </a:lvl1pPr>
            <a:lvl2pPr marL="914400" lvl="1" indent="-406464" algn="l">
              <a:lnSpc>
                <a:spcPct val="100000"/>
              </a:lnSpc>
              <a:spcBef>
                <a:spcPts val="560"/>
              </a:spcBef>
              <a:spcAft>
                <a:spcPts val="0"/>
              </a:spcAft>
              <a:buClr>
                <a:schemeClr val="dk1"/>
              </a:buClr>
              <a:buSzPts val="2801"/>
              <a:buChar char="–"/>
              <a:defRPr sz="2801"/>
            </a:lvl2pPr>
            <a:lvl3pPr marL="1371600" lvl="2" indent="-381000" algn="l">
              <a:lnSpc>
                <a:spcPct val="100000"/>
              </a:lnSpc>
              <a:spcBef>
                <a:spcPts val="480"/>
              </a:spcBef>
              <a:spcAft>
                <a:spcPts val="0"/>
              </a:spcAft>
              <a:buClr>
                <a:schemeClr val="dk1"/>
              </a:buClr>
              <a:buSzPts val="2400"/>
              <a:buChar char="•"/>
              <a:defRPr sz="2400"/>
            </a:lvl3pPr>
            <a:lvl4pPr marL="1828800" lvl="3" indent="-355600" algn="l">
              <a:lnSpc>
                <a:spcPct val="100000"/>
              </a:lnSpc>
              <a:spcBef>
                <a:spcPts val="401"/>
              </a:spcBef>
              <a:spcAft>
                <a:spcPts val="0"/>
              </a:spcAft>
              <a:buClr>
                <a:schemeClr val="dk1"/>
              </a:buClr>
              <a:buSzPts val="2000"/>
              <a:buChar char="–"/>
              <a:defRPr sz="2000"/>
            </a:lvl4pPr>
            <a:lvl5pPr marL="2286000" lvl="4" indent="-355600" algn="l">
              <a:lnSpc>
                <a:spcPct val="100000"/>
              </a:lnSpc>
              <a:spcBef>
                <a:spcPts val="401"/>
              </a:spcBef>
              <a:spcAft>
                <a:spcPts val="0"/>
              </a:spcAft>
              <a:buClr>
                <a:schemeClr val="dk1"/>
              </a:buClr>
              <a:buSzPts val="2000"/>
              <a:buChar char="»"/>
              <a:defRPr sz="2000"/>
            </a:lvl5pPr>
            <a:lvl6pPr marL="2743200" lvl="5" indent="-355600" algn="l">
              <a:lnSpc>
                <a:spcPct val="100000"/>
              </a:lnSpc>
              <a:spcBef>
                <a:spcPts val="401"/>
              </a:spcBef>
              <a:spcAft>
                <a:spcPts val="0"/>
              </a:spcAft>
              <a:buClr>
                <a:schemeClr val="dk1"/>
              </a:buClr>
              <a:buSzPts val="2000"/>
              <a:buChar char="•"/>
              <a:defRPr sz="2000"/>
            </a:lvl6pPr>
            <a:lvl7pPr marL="3200400" lvl="6" indent="-355600" algn="l">
              <a:lnSpc>
                <a:spcPct val="100000"/>
              </a:lnSpc>
              <a:spcBef>
                <a:spcPts val="401"/>
              </a:spcBef>
              <a:spcAft>
                <a:spcPts val="0"/>
              </a:spcAft>
              <a:buClr>
                <a:schemeClr val="dk1"/>
              </a:buClr>
              <a:buSzPts val="2000"/>
              <a:buChar char="•"/>
              <a:defRPr sz="2000"/>
            </a:lvl7pPr>
            <a:lvl8pPr marL="3657600" lvl="7" indent="-355600" algn="l">
              <a:lnSpc>
                <a:spcPct val="100000"/>
              </a:lnSpc>
              <a:spcBef>
                <a:spcPts val="401"/>
              </a:spcBef>
              <a:spcAft>
                <a:spcPts val="0"/>
              </a:spcAft>
              <a:buClr>
                <a:schemeClr val="dk1"/>
              </a:buClr>
              <a:buSzPts val="2000"/>
              <a:buChar char="•"/>
              <a:defRPr sz="2000"/>
            </a:lvl8pPr>
            <a:lvl9pPr marL="4114800" lvl="8" indent="-355600" algn="l">
              <a:lnSpc>
                <a:spcPct val="100000"/>
              </a:lnSpc>
              <a:spcBef>
                <a:spcPts val="401"/>
              </a:spcBef>
              <a:spcAft>
                <a:spcPts val="0"/>
              </a:spcAft>
              <a:buClr>
                <a:schemeClr val="dk1"/>
              </a:buClr>
              <a:buSzPts val="2000"/>
              <a:buChar char="•"/>
              <a:defRPr sz="2000"/>
            </a:lvl9pPr>
          </a:lstStyle>
          <a:p>
            <a:endParaRPr/>
          </a:p>
        </p:txBody>
      </p:sp>
      <p:sp>
        <p:nvSpPr>
          <p:cNvPr id="23802" name="Google Shape;23802;p2624"/>
          <p:cNvSpPr txBox="1">
            <a:spLocks noGrp="1"/>
          </p:cNvSpPr>
          <p:nvPr>
            <p:ph type="body" idx="2"/>
          </p:nvPr>
        </p:nvSpPr>
        <p:spPr>
          <a:xfrm>
            <a:off x="457200" y="1435108"/>
            <a:ext cx="3008313" cy="4691063"/>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1"/>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1"/>
              <a:buNone/>
              <a:defRPr sz="1001"/>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23803" name="Google Shape;23803;p2624"/>
          <p:cNvSpPr txBox="1">
            <a:spLocks noGrp="1"/>
          </p:cNvSpPr>
          <p:nvPr>
            <p:ph type="dt" idx="10"/>
          </p:nvPr>
        </p:nvSpPr>
        <p:spPr>
          <a:xfrm>
            <a:off x="457200" y="6356353"/>
            <a:ext cx="2133600" cy="365126"/>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804" name="Google Shape;23804;p2624"/>
          <p:cNvSpPr txBox="1">
            <a:spLocks noGrp="1"/>
          </p:cNvSpPr>
          <p:nvPr>
            <p:ph type="ftr" idx="11"/>
          </p:nvPr>
        </p:nvSpPr>
        <p:spPr>
          <a:xfrm>
            <a:off x="3124200" y="6356353"/>
            <a:ext cx="2895600" cy="365126"/>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805" name="Google Shape;23805;p2624"/>
          <p:cNvSpPr txBox="1">
            <a:spLocks noGrp="1"/>
          </p:cNvSpPr>
          <p:nvPr>
            <p:ph type="sldNum" idx="12"/>
          </p:nvPr>
        </p:nvSpPr>
        <p:spPr>
          <a:xfrm>
            <a:off x="6553200" y="6356353"/>
            <a:ext cx="2133600" cy="36512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69.xml><?xml version="1.0" encoding="utf-8"?>
<p:sldLayout xmlns:a="http://schemas.openxmlformats.org/drawingml/2006/main" xmlns:r="http://schemas.openxmlformats.org/officeDocument/2006/relationships" xmlns:p="http://schemas.openxmlformats.org/presentationml/2006/main" matchingName="Picture with Caption">
  <p:cSld name="Picture with Caption">
    <p:spTree>
      <p:nvGrpSpPr>
        <p:cNvPr id="1" name="Shape 23806"/>
        <p:cNvGrpSpPr/>
        <p:nvPr/>
      </p:nvGrpSpPr>
      <p:grpSpPr>
        <a:xfrm>
          <a:off x="0" y="0"/>
          <a:ext cx="0" cy="0"/>
          <a:chOff x="0" y="0"/>
          <a:chExt cx="0" cy="0"/>
        </a:xfrm>
      </p:grpSpPr>
      <p:sp>
        <p:nvSpPr>
          <p:cNvPr id="23807" name="Google Shape;23807;p2625"/>
          <p:cNvSpPr txBox="1">
            <a:spLocks noGrp="1"/>
          </p:cNvSpPr>
          <p:nvPr>
            <p:ph type="title"/>
          </p:nvPr>
        </p:nvSpPr>
        <p:spPr>
          <a:xfrm>
            <a:off x="1792289" y="4800607"/>
            <a:ext cx="5486400" cy="566738"/>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808" name="Google Shape;23808;p2625"/>
          <p:cNvSpPr>
            <a:spLocks noGrp="1"/>
          </p:cNvSpPr>
          <p:nvPr>
            <p:ph type="pic" idx="2"/>
          </p:nvPr>
        </p:nvSpPr>
        <p:spPr>
          <a:xfrm>
            <a:off x="1792289" y="612776"/>
            <a:ext cx="5486400" cy="4114800"/>
          </a:xfrm>
          <a:prstGeom prst="rect">
            <a:avLst/>
          </a:prstGeom>
          <a:noFill/>
          <a:ln>
            <a:noFill/>
          </a:ln>
        </p:spPr>
      </p:sp>
      <p:sp>
        <p:nvSpPr>
          <p:cNvPr id="23809" name="Google Shape;23809;p2625"/>
          <p:cNvSpPr txBox="1">
            <a:spLocks noGrp="1"/>
          </p:cNvSpPr>
          <p:nvPr>
            <p:ph type="body" idx="1"/>
          </p:nvPr>
        </p:nvSpPr>
        <p:spPr>
          <a:xfrm>
            <a:off x="1792289" y="5367344"/>
            <a:ext cx="5486400" cy="804863"/>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1"/>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1"/>
              <a:buNone/>
              <a:defRPr sz="1001"/>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23810" name="Google Shape;23810;p2625"/>
          <p:cNvSpPr txBox="1">
            <a:spLocks noGrp="1"/>
          </p:cNvSpPr>
          <p:nvPr>
            <p:ph type="dt" idx="10"/>
          </p:nvPr>
        </p:nvSpPr>
        <p:spPr>
          <a:xfrm>
            <a:off x="457200" y="6356353"/>
            <a:ext cx="2133600" cy="365126"/>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811" name="Google Shape;23811;p2625"/>
          <p:cNvSpPr txBox="1">
            <a:spLocks noGrp="1"/>
          </p:cNvSpPr>
          <p:nvPr>
            <p:ph type="ftr" idx="11"/>
          </p:nvPr>
        </p:nvSpPr>
        <p:spPr>
          <a:xfrm>
            <a:off x="3124200" y="6356353"/>
            <a:ext cx="2895600" cy="365126"/>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812" name="Google Shape;23812;p2625"/>
          <p:cNvSpPr txBox="1">
            <a:spLocks noGrp="1"/>
          </p:cNvSpPr>
          <p:nvPr>
            <p:ph type="sldNum" idx="12"/>
          </p:nvPr>
        </p:nvSpPr>
        <p:spPr>
          <a:xfrm>
            <a:off x="6553200" y="6356353"/>
            <a:ext cx="2133600" cy="36512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70.xml><?xml version="1.0" encoding="utf-8"?>
<p:sldLayout xmlns:a="http://schemas.openxmlformats.org/drawingml/2006/main" xmlns:r="http://schemas.openxmlformats.org/officeDocument/2006/relationships" xmlns:p="http://schemas.openxmlformats.org/presentationml/2006/main" matchingName="Content with Caption">
  <p:cSld name="Content with Caption 2">
    <p:spTree>
      <p:nvGrpSpPr>
        <p:cNvPr id="1" name="Shape 23813"/>
        <p:cNvGrpSpPr/>
        <p:nvPr/>
      </p:nvGrpSpPr>
      <p:grpSpPr>
        <a:xfrm>
          <a:off x="0" y="0"/>
          <a:ext cx="0" cy="0"/>
          <a:chOff x="0" y="0"/>
          <a:chExt cx="0" cy="0"/>
        </a:xfrm>
      </p:grpSpPr>
      <p:sp>
        <p:nvSpPr>
          <p:cNvPr id="23814" name="Google Shape;23814;p2626"/>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815" name="Google Shape;23815;p2626"/>
          <p:cNvSpPr txBox="1">
            <a:spLocks noGrp="1"/>
          </p:cNvSpPr>
          <p:nvPr>
            <p:ph type="body" idx="1"/>
          </p:nvPr>
        </p:nvSpPr>
        <p:spPr>
          <a:xfrm>
            <a:off x="3575056" y="273056"/>
            <a:ext cx="5111750" cy="5853113"/>
          </a:xfrm>
          <a:prstGeom prst="rect">
            <a:avLst/>
          </a:prstGeom>
          <a:noFill/>
          <a:ln>
            <a:noFill/>
          </a:ln>
        </p:spPr>
        <p:txBody>
          <a:bodyPr spcFirstLastPara="1" wrap="square" lIns="91425" tIns="45700" rIns="91425" bIns="45700" anchor="t" anchorCtr="0">
            <a:normAutofit/>
          </a:bodyPr>
          <a:lstStyle>
            <a:lvl1pPr marL="457200" lvl="0" indent="-431800" algn="l">
              <a:lnSpc>
                <a:spcPct val="100000"/>
              </a:lnSpc>
              <a:spcBef>
                <a:spcPts val="640"/>
              </a:spcBef>
              <a:spcAft>
                <a:spcPts val="0"/>
              </a:spcAft>
              <a:buClr>
                <a:schemeClr val="dk1"/>
              </a:buClr>
              <a:buSzPts val="3200"/>
              <a:buChar char="•"/>
              <a:defRPr sz="3200"/>
            </a:lvl1pPr>
            <a:lvl2pPr marL="914400" lvl="1" indent="-406464" algn="l">
              <a:lnSpc>
                <a:spcPct val="100000"/>
              </a:lnSpc>
              <a:spcBef>
                <a:spcPts val="560"/>
              </a:spcBef>
              <a:spcAft>
                <a:spcPts val="0"/>
              </a:spcAft>
              <a:buClr>
                <a:schemeClr val="dk1"/>
              </a:buClr>
              <a:buSzPts val="2801"/>
              <a:buChar char="–"/>
              <a:defRPr sz="2801"/>
            </a:lvl2pPr>
            <a:lvl3pPr marL="1371600" lvl="2" indent="-381000" algn="l">
              <a:lnSpc>
                <a:spcPct val="100000"/>
              </a:lnSpc>
              <a:spcBef>
                <a:spcPts val="480"/>
              </a:spcBef>
              <a:spcAft>
                <a:spcPts val="0"/>
              </a:spcAft>
              <a:buClr>
                <a:schemeClr val="dk1"/>
              </a:buClr>
              <a:buSzPts val="2400"/>
              <a:buChar char="•"/>
              <a:defRPr sz="2400"/>
            </a:lvl3pPr>
            <a:lvl4pPr marL="1828800" lvl="3" indent="-355600" algn="l">
              <a:lnSpc>
                <a:spcPct val="100000"/>
              </a:lnSpc>
              <a:spcBef>
                <a:spcPts val="401"/>
              </a:spcBef>
              <a:spcAft>
                <a:spcPts val="0"/>
              </a:spcAft>
              <a:buClr>
                <a:schemeClr val="dk1"/>
              </a:buClr>
              <a:buSzPts val="2000"/>
              <a:buChar char="–"/>
              <a:defRPr sz="2000"/>
            </a:lvl4pPr>
            <a:lvl5pPr marL="2286000" lvl="4" indent="-355600" algn="l">
              <a:lnSpc>
                <a:spcPct val="100000"/>
              </a:lnSpc>
              <a:spcBef>
                <a:spcPts val="401"/>
              </a:spcBef>
              <a:spcAft>
                <a:spcPts val="0"/>
              </a:spcAft>
              <a:buClr>
                <a:schemeClr val="dk1"/>
              </a:buClr>
              <a:buSzPts val="2000"/>
              <a:buChar char="»"/>
              <a:defRPr sz="2000"/>
            </a:lvl5pPr>
            <a:lvl6pPr marL="2743200" lvl="5" indent="-355600" algn="l">
              <a:lnSpc>
                <a:spcPct val="100000"/>
              </a:lnSpc>
              <a:spcBef>
                <a:spcPts val="401"/>
              </a:spcBef>
              <a:spcAft>
                <a:spcPts val="0"/>
              </a:spcAft>
              <a:buClr>
                <a:schemeClr val="dk1"/>
              </a:buClr>
              <a:buSzPts val="2000"/>
              <a:buChar char="•"/>
              <a:defRPr sz="2000"/>
            </a:lvl6pPr>
            <a:lvl7pPr marL="3200400" lvl="6" indent="-355600" algn="l">
              <a:lnSpc>
                <a:spcPct val="100000"/>
              </a:lnSpc>
              <a:spcBef>
                <a:spcPts val="401"/>
              </a:spcBef>
              <a:spcAft>
                <a:spcPts val="0"/>
              </a:spcAft>
              <a:buClr>
                <a:schemeClr val="dk1"/>
              </a:buClr>
              <a:buSzPts val="2000"/>
              <a:buChar char="•"/>
              <a:defRPr sz="2000"/>
            </a:lvl7pPr>
            <a:lvl8pPr marL="3657600" lvl="7" indent="-355600" algn="l">
              <a:lnSpc>
                <a:spcPct val="100000"/>
              </a:lnSpc>
              <a:spcBef>
                <a:spcPts val="401"/>
              </a:spcBef>
              <a:spcAft>
                <a:spcPts val="0"/>
              </a:spcAft>
              <a:buClr>
                <a:schemeClr val="dk1"/>
              </a:buClr>
              <a:buSzPts val="2000"/>
              <a:buChar char="•"/>
              <a:defRPr sz="2000"/>
            </a:lvl8pPr>
            <a:lvl9pPr marL="4114800" lvl="8" indent="-355600" algn="l">
              <a:lnSpc>
                <a:spcPct val="100000"/>
              </a:lnSpc>
              <a:spcBef>
                <a:spcPts val="401"/>
              </a:spcBef>
              <a:spcAft>
                <a:spcPts val="0"/>
              </a:spcAft>
              <a:buClr>
                <a:schemeClr val="dk1"/>
              </a:buClr>
              <a:buSzPts val="2000"/>
              <a:buChar char="•"/>
              <a:defRPr sz="2000"/>
            </a:lvl9pPr>
          </a:lstStyle>
          <a:p>
            <a:endParaRPr/>
          </a:p>
        </p:txBody>
      </p:sp>
      <p:sp>
        <p:nvSpPr>
          <p:cNvPr id="23816" name="Google Shape;23816;p2626"/>
          <p:cNvSpPr txBox="1">
            <a:spLocks noGrp="1"/>
          </p:cNvSpPr>
          <p:nvPr>
            <p:ph type="body" idx="2"/>
          </p:nvPr>
        </p:nvSpPr>
        <p:spPr>
          <a:xfrm>
            <a:off x="457200" y="1435106"/>
            <a:ext cx="3008313" cy="4691063"/>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1"/>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1"/>
              <a:buNone/>
              <a:defRPr sz="1001"/>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23817" name="Google Shape;23817;p2626"/>
          <p:cNvSpPr txBox="1">
            <a:spLocks noGrp="1"/>
          </p:cNvSpPr>
          <p:nvPr>
            <p:ph type="dt" idx="10"/>
          </p:nvPr>
        </p:nvSpPr>
        <p:spPr>
          <a:xfrm>
            <a:off x="457200" y="6356353"/>
            <a:ext cx="2133600" cy="365126"/>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818" name="Google Shape;23818;p2626"/>
          <p:cNvSpPr txBox="1">
            <a:spLocks noGrp="1"/>
          </p:cNvSpPr>
          <p:nvPr>
            <p:ph type="ftr" idx="11"/>
          </p:nvPr>
        </p:nvSpPr>
        <p:spPr>
          <a:xfrm>
            <a:off x="3124200" y="6356353"/>
            <a:ext cx="2895600" cy="365126"/>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819" name="Google Shape;23819;p2626"/>
          <p:cNvSpPr txBox="1">
            <a:spLocks noGrp="1"/>
          </p:cNvSpPr>
          <p:nvPr>
            <p:ph type="sldNum" idx="12"/>
          </p:nvPr>
        </p:nvSpPr>
        <p:spPr>
          <a:xfrm>
            <a:off x="6553200" y="6356353"/>
            <a:ext cx="2133600" cy="36512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71.xml><?xml version="1.0" encoding="utf-8"?>
<p:sldLayout xmlns:a="http://schemas.openxmlformats.org/drawingml/2006/main" xmlns:r="http://schemas.openxmlformats.org/officeDocument/2006/relationships" xmlns:p="http://schemas.openxmlformats.org/presentationml/2006/main" matchingName="Picture with Caption">
  <p:cSld name="Picture with Caption 2">
    <p:spTree>
      <p:nvGrpSpPr>
        <p:cNvPr id="1" name="Shape 23820"/>
        <p:cNvGrpSpPr/>
        <p:nvPr/>
      </p:nvGrpSpPr>
      <p:grpSpPr>
        <a:xfrm>
          <a:off x="0" y="0"/>
          <a:ext cx="0" cy="0"/>
          <a:chOff x="0" y="0"/>
          <a:chExt cx="0" cy="0"/>
        </a:xfrm>
      </p:grpSpPr>
      <p:sp>
        <p:nvSpPr>
          <p:cNvPr id="23821" name="Google Shape;23821;p2627"/>
          <p:cNvSpPr txBox="1">
            <a:spLocks noGrp="1"/>
          </p:cNvSpPr>
          <p:nvPr>
            <p:ph type="title"/>
          </p:nvPr>
        </p:nvSpPr>
        <p:spPr>
          <a:xfrm>
            <a:off x="1792289" y="4800605"/>
            <a:ext cx="5486400" cy="566738"/>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822" name="Google Shape;23822;p2627"/>
          <p:cNvSpPr>
            <a:spLocks noGrp="1"/>
          </p:cNvSpPr>
          <p:nvPr>
            <p:ph type="pic" idx="2"/>
          </p:nvPr>
        </p:nvSpPr>
        <p:spPr>
          <a:xfrm>
            <a:off x="1792289" y="612776"/>
            <a:ext cx="5486400" cy="4114800"/>
          </a:xfrm>
          <a:prstGeom prst="rect">
            <a:avLst/>
          </a:prstGeom>
          <a:noFill/>
          <a:ln>
            <a:noFill/>
          </a:ln>
        </p:spPr>
      </p:sp>
      <p:sp>
        <p:nvSpPr>
          <p:cNvPr id="23823" name="Google Shape;23823;p2627"/>
          <p:cNvSpPr txBox="1">
            <a:spLocks noGrp="1"/>
          </p:cNvSpPr>
          <p:nvPr>
            <p:ph type="body" idx="1"/>
          </p:nvPr>
        </p:nvSpPr>
        <p:spPr>
          <a:xfrm>
            <a:off x="1792289" y="5367343"/>
            <a:ext cx="5486400" cy="804863"/>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1"/>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1"/>
              <a:buNone/>
              <a:defRPr sz="1001"/>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23824" name="Google Shape;23824;p2627"/>
          <p:cNvSpPr txBox="1">
            <a:spLocks noGrp="1"/>
          </p:cNvSpPr>
          <p:nvPr>
            <p:ph type="dt" idx="10"/>
          </p:nvPr>
        </p:nvSpPr>
        <p:spPr>
          <a:xfrm>
            <a:off x="457200" y="6356353"/>
            <a:ext cx="2133600" cy="365126"/>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825" name="Google Shape;23825;p2627"/>
          <p:cNvSpPr txBox="1">
            <a:spLocks noGrp="1"/>
          </p:cNvSpPr>
          <p:nvPr>
            <p:ph type="ftr" idx="11"/>
          </p:nvPr>
        </p:nvSpPr>
        <p:spPr>
          <a:xfrm>
            <a:off x="3124200" y="6356353"/>
            <a:ext cx="2895600" cy="365126"/>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826" name="Google Shape;23826;p2627"/>
          <p:cNvSpPr txBox="1">
            <a:spLocks noGrp="1"/>
          </p:cNvSpPr>
          <p:nvPr>
            <p:ph type="sldNum" idx="12"/>
          </p:nvPr>
        </p:nvSpPr>
        <p:spPr>
          <a:xfrm>
            <a:off x="6553200" y="6356353"/>
            <a:ext cx="2133600" cy="36512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72.xml><?xml version="1.0" encoding="utf-8"?>
<p:sldLayout xmlns:a="http://schemas.openxmlformats.org/drawingml/2006/main" xmlns:r="http://schemas.openxmlformats.org/officeDocument/2006/relationships" xmlns:p="http://schemas.openxmlformats.org/presentationml/2006/main" matchingName="Content with Caption">
  <p:cSld name="Content with Caption 3">
    <p:spTree>
      <p:nvGrpSpPr>
        <p:cNvPr id="1" name="Shape 23827"/>
        <p:cNvGrpSpPr/>
        <p:nvPr/>
      </p:nvGrpSpPr>
      <p:grpSpPr>
        <a:xfrm>
          <a:off x="0" y="0"/>
          <a:ext cx="0" cy="0"/>
          <a:chOff x="0" y="0"/>
          <a:chExt cx="0" cy="0"/>
        </a:xfrm>
      </p:grpSpPr>
      <p:sp>
        <p:nvSpPr>
          <p:cNvPr id="23828" name="Google Shape;23828;p2628"/>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829" name="Google Shape;23829;p2628"/>
          <p:cNvSpPr txBox="1">
            <a:spLocks noGrp="1"/>
          </p:cNvSpPr>
          <p:nvPr>
            <p:ph type="body" idx="1"/>
          </p:nvPr>
        </p:nvSpPr>
        <p:spPr>
          <a:xfrm>
            <a:off x="3575054" y="273055"/>
            <a:ext cx="5111750" cy="5853113"/>
          </a:xfrm>
          <a:prstGeom prst="rect">
            <a:avLst/>
          </a:prstGeom>
          <a:noFill/>
          <a:ln>
            <a:noFill/>
          </a:ln>
        </p:spPr>
        <p:txBody>
          <a:bodyPr spcFirstLastPara="1" wrap="square" lIns="91425" tIns="45700" rIns="91425" bIns="45700" anchor="t" anchorCtr="0">
            <a:normAutofit/>
          </a:bodyPr>
          <a:lstStyle>
            <a:lvl1pPr marL="457200" lvl="0" indent="-431800" algn="l">
              <a:lnSpc>
                <a:spcPct val="100000"/>
              </a:lnSpc>
              <a:spcBef>
                <a:spcPts val="640"/>
              </a:spcBef>
              <a:spcAft>
                <a:spcPts val="0"/>
              </a:spcAft>
              <a:buClr>
                <a:schemeClr val="dk1"/>
              </a:buClr>
              <a:buSzPts val="3200"/>
              <a:buChar char="•"/>
              <a:defRPr sz="3200"/>
            </a:lvl1pPr>
            <a:lvl2pPr marL="914400" lvl="1" indent="-406464" algn="l">
              <a:lnSpc>
                <a:spcPct val="100000"/>
              </a:lnSpc>
              <a:spcBef>
                <a:spcPts val="560"/>
              </a:spcBef>
              <a:spcAft>
                <a:spcPts val="0"/>
              </a:spcAft>
              <a:buClr>
                <a:schemeClr val="dk1"/>
              </a:buClr>
              <a:buSzPts val="2801"/>
              <a:buChar char="–"/>
              <a:defRPr sz="2801"/>
            </a:lvl2pPr>
            <a:lvl3pPr marL="1371600" lvl="2" indent="-381000" algn="l">
              <a:lnSpc>
                <a:spcPct val="100000"/>
              </a:lnSpc>
              <a:spcBef>
                <a:spcPts val="480"/>
              </a:spcBef>
              <a:spcAft>
                <a:spcPts val="0"/>
              </a:spcAft>
              <a:buClr>
                <a:schemeClr val="dk1"/>
              </a:buClr>
              <a:buSzPts val="2400"/>
              <a:buChar char="•"/>
              <a:defRPr sz="2400"/>
            </a:lvl3pPr>
            <a:lvl4pPr marL="1828800" lvl="3" indent="-355600" algn="l">
              <a:lnSpc>
                <a:spcPct val="100000"/>
              </a:lnSpc>
              <a:spcBef>
                <a:spcPts val="401"/>
              </a:spcBef>
              <a:spcAft>
                <a:spcPts val="0"/>
              </a:spcAft>
              <a:buClr>
                <a:schemeClr val="dk1"/>
              </a:buClr>
              <a:buSzPts val="2000"/>
              <a:buChar char="–"/>
              <a:defRPr sz="2000"/>
            </a:lvl4pPr>
            <a:lvl5pPr marL="2286000" lvl="4" indent="-355600" algn="l">
              <a:lnSpc>
                <a:spcPct val="100000"/>
              </a:lnSpc>
              <a:spcBef>
                <a:spcPts val="401"/>
              </a:spcBef>
              <a:spcAft>
                <a:spcPts val="0"/>
              </a:spcAft>
              <a:buClr>
                <a:schemeClr val="dk1"/>
              </a:buClr>
              <a:buSzPts val="2000"/>
              <a:buChar char="»"/>
              <a:defRPr sz="2000"/>
            </a:lvl5pPr>
            <a:lvl6pPr marL="2743200" lvl="5" indent="-355600" algn="l">
              <a:lnSpc>
                <a:spcPct val="100000"/>
              </a:lnSpc>
              <a:spcBef>
                <a:spcPts val="401"/>
              </a:spcBef>
              <a:spcAft>
                <a:spcPts val="0"/>
              </a:spcAft>
              <a:buClr>
                <a:schemeClr val="dk1"/>
              </a:buClr>
              <a:buSzPts val="2000"/>
              <a:buChar char="•"/>
              <a:defRPr sz="2000"/>
            </a:lvl6pPr>
            <a:lvl7pPr marL="3200400" lvl="6" indent="-355600" algn="l">
              <a:lnSpc>
                <a:spcPct val="100000"/>
              </a:lnSpc>
              <a:spcBef>
                <a:spcPts val="401"/>
              </a:spcBef>
              <a:spcAft>
                <a:spcPts val="0"/>
              </a:spcAft>
              <a:buClr>
                <a:schemeClr val="dk1"/>
              </a:buClr>
              <a:buSzPts val="2000"/>
              <a:buChar char="•"/>
              <a:defRPr sz="2000"/>
            </a:lvl7pPr>
            <a:lvl8pPr marL="3657600" lvl="7" indent="-355600" algn="l">
              <a:lnSpc>
                <a:spcPct val="100000"/>
              </a:lnSpc>
              <a:spcBef>
                <a:spcPts val="401"/>
              </a:spcBef>
              <a:spcAft>
                <a:spcPts val="0"/>
              </a:spcAft>
              <a:buClr>
                <a:schemeClr val="dk1"/>
              </a:buClr>
              <a:buSzPts val="2000"/>
              <a:buChar char="•"/>
              <a:defRPr sz="2000"/>
            </a:lvl8pPr>
            <a:lvl9pPr marL="4114800" lvl="8" indent="-355600" algn="l">
              <a:lnSpc>
                <a:spcPct val="100000"/>
              </a:lnSpc>
              <a:spcBef>
                <a:spcPts val="401"/>
              </a:spcBef>
              <a:spcAft>
                <a:spcPts val="0"/>
              </a:spcAft>
              <a:buClr>
                <a:schemeClr val="dk1"/>
              </a:buClr>
              <a:buSzPts val="2000"/>
              <a:buChar char="•"/>
              <a:defRPr sz="2000"/>
            </a:lvl9pPr>
          </a:lstStyle>
          <a:p>
            <a:endParaRPr/>
          </a:p>
        </p:txBody>
      </p:sp>
      <p:sp>
        <p:nvSpPr>
          <p:cNvPr id="23830" name="Google Shape;23830;p2628"/>
          <p:cNvSpPr txBox="1">
            <a:spLocks noGrp="1"/>
          </p:cNvSpPr>
          <p:nvPr>
            <p:ph type="body" idx="2"/>
          </p:nvPr>
        </p:nvSpPr>
        <p:spPr>
          <a:xfrm>
            <a:off x="457200" y="1435105"/>
            <a:ext cx="3008313" cy="4691063"/>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1"/>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1"/>
              <a:buNone/>
              <a:defRPr sz="1001"/>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23831" name="Google Shape;23831;p2628"/>
          <p:cNvSpPr txBox="1">
            <a:spLocks noGrp="1"/>
          </p:cNvSpPr>
          <p:nvPr>
            <p:ph type="dt" idx="10"/>
          </p:nvPr>
        </p:nvSpPr>
        <p:spPr>
          <a:xfrm>
            <a:off x="457200" y="6356353"/>
            <a:ext cx="2133600" cy="365126"/>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832" name="Google Shape;23832;p2628"/>
          <p:cNvSpPr txBox="1">
            <a:spLocks noGrp="1"/>
          </p:cNvSpPr>
          <p:nvPr>
            <p:ph type="ftr" idx="11"/>
          </p:nvPr>
        </p:nvSpPr>
        <p:spPr>
          <a:xfrm>
            <a:off x="3124200" y="6356353"/>
            <a:ext cx="2895600" cy="365126"/>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833" name="Google Shape;23833;p2628"/>
          <p:cNvSpPr txBox="1">
            <a:spLocks noGrp="1"/>
          </p:cNvSpPr>
          <p:nvPr>
            <p:ph type="sldNum" idx="12"/>
          </p:nvPr>
        </p:nvSpPr>
        <p:spPr>
          <a:xfrm>
            <a:off x="6553200" y="6356353"/>
            <a:ext cx="2133600" cy="36512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73.xml><?xml version="1.0" encoding="utf-8"?>
<p:sldLayout xmlns:a="http://schemas.openxmlformats.org/drawingml/2006/main" xmlns:r="http://schemas.openxmlformats.org/officeDocument/2006/relationships" xmlns:p="http://schemas.openxmlformats.org/presentationml/2006/main" matchingName="Picture with Caption">
  <p:cSld name="Picture with Caption 3">
    <p:spTree>
      <p:nvGrpSpPr>
        <p:cNvPr id="1" name="Shape 23834"/>
        <p:cNvGrpSpPr/>
        <p:nvPr/>
      </p:nvGrpSpPr>
      <p:grpSpPr>
        <a:xfrm>
          <a:off x="0" y="0"/>
          <a:ext cx="0" cy="0"/>
          <a:chOff x="0" y="0"/>
          <a:chExt cx="0" cy="0"/>
        </a:xfrm>
      </p:grpSpPr>
      <p:sp>
        <p:nvSpPr>
          <p:cNvPr id="23835" name="Google Shape;23835;p2629"/>
          <p:cNvSpPr txBox="1">
            <a:spLocks noGrp="1"/>
          </p:cNvSpPr>
          <p:nvPr>
            <p:ph type="title"/>
          </p:nvPr>
        </p:nvSpPr>
        <p:spPr>
          <a:xfrm>
            <a:off x="1792289" y="4800604"/>
            <a:ext cx="5486400" cy="566738"/>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836" name="Google Shape;23836;p2629"/>
          <p:cNvSpPr>
            <a:spLocks noGrp="1"/>
          </p:cNvSpPr>
          <p:nvPr>
            <p:ph type="pic" idx="2"/>
          </p:nvPr>
        </p:nvSpPr>
        <p:spPr>
          <a:xfrm>
            <a:off x="1792289" y="612776"/>
            <a:ext cx="5486400" cy="4114800"/>
          </a:xfrm>
          <a:prstGeom prst="rect">
            <a:avLst/>
          </a:prstGeom>
          <a:noFill/>
          <a:ln>
            <a:noFill/>
          </a:ln>
        </p:spPr>
      </p:sp>
      <p:sp>
        <p:nvSpPr>
          <p:cNvPr id="23837" name="Google Shape;23837;p2629"/>
          <p:cNvSpPr txBox="1">
            <a:spLocks noGrp="1"/>
          </p:cNvSpPr>
          <p:nvPr>
            <p:ph type="body" idx="1"/>
          </p:nvPr>
        </p:nvSpPr>
        <p:spPr>
          <a:xfrm>
            <a:off x="1792289" y="5367341"/>
            <a:ext cx="5486400" cy="804863"/>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1"/>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1"/>
              <a:buNone/>
              <a:defRPr sz="1001"/>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23838" name="Google Shape;23838;p2629"/>
          <p:cNvSpPr txBox="1">
            <a:spLocks noGrp="1"/>
          </p:cNvSpPr>
          <p:nvPr>
            <p:ph type="dt" idx="10"/>
          </p:nvPr>
        </p:nvSpPr>
        <p:spPr>
          <a:xfrm>
            <a:off x="457200" y="6356353"/>
            <a:ext cx="2133600" cy="365126"/>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839" name="Google Shape;23839;p2629"/>
          <p:cNvSpPr txBox="1">
            <a:spLocks noGrp="1"/>
          </p:cNvSpPr>
          <p:nvPr>
            <p:ph type="ftr" idx="11"/>
          </p:nvPr>
        </p:nvSpPr>
        <p:spPr>
          <a:xfrm>
            <a:off x="3124200" y="6356353"/>
            <a:ext cx="2895600" cy="365126"/>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840" name="Google Shape;23840;p2629"/>
          <p:cNvSpPr txBox="1">
            <a:spLocks noGrp="1"/>
          </p:cNvSpPr>
          <p:nvPr>
            <p:ph type="sldNum" idx="12"/>
          </p:nvPr>
        </p:nvSpPr>
        <p:spPr>
          <a:xfrm>
            <a:off x="6553200" y="6356353"/>
            <a:ext cx="2133600" cy="36512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74.xml><?xml version="1.0" encoding="utf-8"?>
<p:sldLayout xmlns:a="http://schemas.openxmlformats.org/drawingml/2006/main" xmlns:r="http://schemas.openxmlformats.org/officeDocument/2006/relationships" xmlns:p="http://schemas.openxmlformats.org/presentationml/2006/main" matchingName="Content with Caption">
  <p:cSld name="Content with Caption 4">
    <p:spTree>
      <p:nvGrpSpPr>
        <p:cNvPr id="1" name="Shape 23841"/>
        <p:cNvGrpSpPr/>
        <p:nvPr/>
      </p:nvGrpSpPr>
      <p:grpSpPr>
        <a:xfrm>
          <a:off x="0" y="0"/>
          <a:ext cx="0" cy="0"/>
          <a:chOff x="0" y="0"/>
          <a:chExt cx="0" cy="0"/>
        </a:xfrm>
      </p:grpSpPr>
      <p:sp>
        <p:nvSpPr>
          <p:cNvPr id="23842" name="Google Shape;23842;p2630"/>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843" name="Google Shape;23843;p2630"/>
          <p:cNvSpPr txBox="1">
            <a:spLocks noGrp="1"/>
          </p:cNvSpPr>
          <p:nvPr>
            <p:ph type="body" idx="1"/>
          </p:nvPr>
        </p:nvSpPr>
        <p:spPr>
          <a:xfrm>
            <a:off x="3575053" y="273053"/>
            <a:ext cx="5111750" cy="5853113"/>
          </a:xfrm>
          <a:prstGeom prst="rect">
            <a:avLst/>
          </a:prstGeom>
          <a:noFill/>
          <a:ln>
            <a:noFill/>
          </a:ln>
        </p:spPr>
        <p:txBody>
          <a:bodyPr spcFirstLastPara="1" wrap="square" lIns="91425" tIns="45700" rIns="91425" bIns="45700" anchor="t" anchorCtr="0">
            <a:normAutofit/>
          </a:bodyPr>
          <a:lstStyle>
            <a:lvl1pPr marL="457200" lvl="0" indent="-431800" algn="l">
              <a:lnSpc>
                <a:spcPct val="100000"/>
              </a:lnSpc>
              <a:spcBef>
                <a:spcPts val="640"/>
              </a:spcBef>
              <a:spcAft>
                <a:spcPts val="0"/>
              </a:spcAft>
              <a:buClr>
                <a:schemeClr val="dk1"/>
              </a:buClr>
              <a:buSzPts val="3200"/>
              <a:buChar char="•"/>
              <a:defRPr sz="3200"/>
            </a:lvl1pPr>
            <a:lvl2pPr marL="914400" lvl="1" indent="-406400" algn="l">
              <a:lnSpc>
                <a:spcPct val="100000"/>
              </a:lnSpc>
              <a:spcBef>
                <a:spcPts val="560"/>
              </a:spcBef>
              <a:spcAft>
                <a:spcPts val="0"/>
              </a:spcAft>
              <a:buClr>
                <a:schemeClr val="dk1"/>
              </a:buClr>
              <a:buSzPts val="2800"/>
              <a:buChar char="–"/>
              <a:defRPr sz="2801"/>
            </a:lvl2pPr>
            <a:lvl3pPr marL="1371600" lvl="2" indent="-381000" algn="l">
              <a:lnSpc>
                <a:spcPct val="100000"/>
              </a:lnSpc>
              <a:spcBef>
                <a:spcPts val="480"/>
              </a:spcBef>
              <a:spcAft>
                <a:spcPts val="0"/>
              </a:spcAft>
              <a:buClr>
                <a:schemeClr val="dk1"/>
              </a:buClr>
              <a:buSzPts val="2400"/>
              <a:buChar char="•"/>
              <a:defRPr sz="2400"/>
            </a:lvl3pPr>
            <a:lvl4pPr marL="1828800" lvl="3" indent="-355600" algn="l">
              <a:lnSpc>
                <a:spcPct val="100000"/>
              </a:lnSpc>
              <a:spcBef>
                <a:spcPts val="401"/>
              </a:spcBef>
              <a:spcAft>
                <a:spcPts val="0"/>
              </a:spcAft>
              <a:buClr>
                <a:schemeClr val="dk1"/>
              </a:buClr>
              <a:buSzPts val="2000"/>
              <a:buChar char="–"/>
              <a:defRPr sz="2000"/>
            </a:lvl4pPr>
            <a:lvl5pPr marL="2286000" lvl="4" indent="-355600" algn="l">
              <a:lnSpc>
                <a:spcPct val="100000"/>
              </a:lnSpc>
              <a:spcBef>
                <a:spcPts val="401"/>
              </a:spcBef>
              <a:spcAft>
                <a:spcPts val="0"/>
              </a:spcAft>
              <a:buClr>
                <a:schemeClr val="dk1"/>
              </a:buClr>
              <a:buSzPts val="2000"/>
              <a:buChar char="»"/>
              <a:defRPr sz="2000"/>
            </a:lvl5pPr>
            <a:lvl6pPr marL="2743200" lvl="5" indent="-355600" algn="l">
              <a:lnSpc>
                <a:spcPct val="100000"/>
              </a:lnSpc>
              <a:spcBef>
                <a:spcPts val="401"/>
              </a:spcBef>
              <a:spcAft>
                <a:spcPts val="0"/>
              </a:spcAft>
              <a:buClr>
                <a:schemeClr val="dk1"/>
              </a:buClr>
              <a:buSzPts val="2000"/>
              <a:buChar char="•"/>
              <a:defRPr sz="2000"/>
            </a:lvl6pPr>
            <a:lvl7pPr marL="3200400" lvl="6" indent="-355600" algn="l">
              <a:lnSpc>
                <a:spcPct val="100000"/>
              </a:lnSpc>
              <a:spcBef>
                <a:spcPts val="401"/>
              </a:spcBef>
              <a:spcAft>
                <a:spcPts val="0"/>
              </a:spcAft>
              <a:buClr>
                <a:schemeClr val="dk1"/>
              </a:buClr>
              <a:buSzPts val="2000"/>
              <a:buChar char="•"/>
              <a:defRPr sz="2000"/>
            </a:lvl7pPr>
            <a:lvl8pPr marL="3657600" lvl="7" indent="-355600" algn="l">
              <a:lnSpc>
                <a:spcPct val="100000"/>
              </a:lnSpc>
              <a:spcBef>
                <a:spcPts val="401"/>
              </a:spcBef>
              <a:spcAft>
                <a:spcPts val="0"/>
              </a:spcAft>
              <a:buClr>
                <a:schemeClr val="dk1"/>
              </a:buClr>
              <a:buSzPts val="2000"/>
              <a:buChar char="•"/>
              <a:defRPr sz="2000"/>
            </a:lvl8pPr>
            <a:lvl9pPr marL="4114800" lvl="8" indent="-355600" algn="l">
              <a:lnSpc>
                <a:spcPct val="100000"/>
              </a:lnSpc>
              <a:spcBef>
                <a:spcPts val="401"/>
              </a:spcBef>
              <a:spcAft>
                <a:spcPts val="0"/>
              </a:spcAft>
              <a:buClr>
                <a:schemeClr val="dk1"/>
              </a:buClr>
              <a:buSzPts val="2000"/>
              <a:buChar char="•"/>
              <a:defRPr sz="2000"/>
            </a:lvl9pPr>
          </a:lstStyle>
          <a:p>
            <a:endParaRPr/>
          </a:p>
        </p:txBody>
      </p:sp>
      <p:sp>
        <p:nvSpPr>
          <p:cNvPr id="23844" name="Google Shape;23844;p2630"/>
          <p:cNvSpPr txBox="1">
            <a:spLocks noGrp="1"/>
          </p:cNvSpPr>
          <p:nvPr>
            <p:ph type="body" idx="2"/>
          </p:nvPr>
        </p:nvSpPr>
        <p:spPr>
          <a:xfrm>
            <a:off x="457200" y="1435103"/>
            <a:ext cx="3008313" cy="4691063"/>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1"/>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0"/>
              <a:buNone/>
              <a:defRPr sz="1001"/>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23845" name="Google Shape;23845;p2630"/>
          <p:cNvSpPr txBox="1">
            <a:spLocks noGrp="1"/>
          </p:cNvSpPr>
          <p:nvPr>
            <p:ph type="dt" idx="10"/>
          </p:nvPr>
        </p:nvSpPr>
        <p:spPr>
          <a:xfrm>
            <a:off x="457200" y="6356353"/>
            <a:ext cx="2133600" cy="365126"/>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846" name="Google Shape;23846;p2630"/>
          <p:cNvSpPr txBox="1">
            <a:spLocks noGrp="1"/>
          </p:cNvSpPr>
          <p:nvPr>
            <p:ph type="ftr" idx="11"/>
          </p:nvPr>
        </p:nvSpPr>
        <p:spPr>
          <a:xfrm>
            <a:off x="3124200" y="6356353"/>
            <a:ext cx="2895600" cy="365126"/>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847" name="Google Shape;23847;p2630"/>
          <p:cNvSpPr txBox="1">
            <a:spLocks noGrp="1"/>
          </p:cNvSpPr>
          <p:nvPr>
            <p:ph type="sldNum" idx="12"/>
          </p:nvPr>
        </p:nvSpPr>
        <p:spPr>
          <a:xfrm>
            <a:off x="6553200" y="6356353"/>
            <a:ext cx="2133600" cy="36512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75.xml><?xml version="1.0" encoding="utf-8"?>
<p:sldLayout xmlns:a="http://schemas.openxmlformats.org/drawingml/2006/main" xmlns:r="http://schemas.openxmlformats.org/officeDocument/2006/relationships" xmlns:p="http://schemas.openxmlformats.org/presentationml/2006/main" matchingName="Picture with Caption">
  <p:cSld name="Picture with Caption 4">
    <p:spTree>
      <p:nvGrpSpPr>
        <p:cNvPr id="1" name="Shape 23848"/>
        <p:cNvGrpSpPr/>
        <p:nvPr/>
      </p:nvGrpSpPr>
      <p:grpSpPr>
        <a:xfrm>
          <a:off x="0" y="0"/>
          <a:ext cx="0" cy="0"/>
          <a:chOff x="0" y="0"/>
          <a:chExt cx="0" cy="0"/>
        </a:xfrm>
      </p:grpSpPr>
      <p:sp>
        <p:nvSpPr>
          <p:cNvPr id="23849" name="Google Shape;23849;p2631"/>
          <p:cNvSpPr txBox="1">
            <a:spLocks noGrp="1"/>
          </p:cNvSpPr>
          <p:nvPr>
            <p:ph type="title"/>
          </p:nvPr>
        </p:nvSpPr>
        <p:spPr>
          <a:xfrm>
            <a:off x="1792289" y="4800602"/>
            <a:ext cx="5486400" cy="566738"/>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850" name="Google Shape;23850;p2631"/>
          <p:cNvSpPr>
            <a:spLocks noGrp="1"/>
          </p:cNvSpPr>
          <p:nvPr>
            <p:ph type="pic" idx="2"/>
          </p:nvPr>
        </p:nvSpPr>
        <p:spPr>
          <a:xfrm>
            <a:off x="1792289" y="612776"/>
            <a:ext cx="5486400" cy="4114800"/>
          </a:xfrm>
          <a:prstGeom prst="rect">
            <a:avLst/>
          </a:prstGeom>
          <a:noFill/>
          <a:ln>
            <a:noFill/>
          </a:ln>
        </p:spPr>
      </p:sp>
      <p:sp>
        <p:nvSpPr>
          <p:cNvPr id="23851" name="Google Shape;23851;p2631"/>
          <p:cNvSpPr txBox="1">
            <a:spLocks noGrp="1"/>
          </p:cNvSpPr>
          <p:nvPr>
            <p:ph type="body" idx="1"/>
          </p:nvPr>
        </p:nvSpPr>
        <p:spPr>
          <a:xfrm>
            <a:off x="1792289" y="5367340"/>
            <a:ext cx="5486400" cy="804863"/>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1"/>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0"/>
              <a:buNone/>
              <a:defRPr sz="1001"/>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23852" name="Google Shape;23852;p2631"/>
          <p:cNvSpPr txBox="1">
            <a:spLocks noGrp="1"/>
          </p:cNvSpPr>
          <p:nvPr>
            <p:ph type="dt" idx="10"/>
          </p:nvPr>
        </p:nvSpPr>
        <p:spPr>
          <a:xfrm>
            <a:off x="457200" y="6356353"/>
            <a:ext cx="2133600" cy="365126"/>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853" name="Google Shape;23853;p2631"/>
          <p:cNvSpPr txBox="1">
            <a:spLocks noGrp="1"/>
          </p:cNvSpPr>
          <p:nvPr>
            <p:ph type="ftr" idx="11"/>
          </p:nvPr>
        </p:nvSpPr>
        <p:spPr>
          <a:xfrm>
            <a:off x="3124200" y="6356353"/>
            <a:ext cx="2895600" cy="365126"/>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854" name="Google Shape;23854;p2631"/>
          <p:cNvSpPr txBox="1">
            <a:spLocks noGrp="1"/>
          </p:cNvSpPr>
          <p:nvPr>
            <p:ph type="sldNum" idx="12"/>
          </p:nvPr>
        </p:nvSpPr>
        <p:spPr>
          <a:xfrm>
            <a:off x="6553200" y="6356353"/>
            <a:ext cx="2133600" cy="36512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76.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23855"/>
        <p:cNvGrpSpPr/>
        <p:nvPr/>
      </p:nvGrpSpPr>
      <p:grpSpPr>
        <a:xfrm>
          <a:off x="0" y="0"/>
          <a:ext cx="0" cy="0"/>
          <a:chOff x="0" y="0"/>
          <a:chExt cx="0" cy="0"/>
        </a:xfrm>
      </p:grpSpPr>
      <p:sp>
        <p:nvSpPr>
          <p:cNvPr id="23856" name="Google Shape;23856;p2632"/>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857" name="Google Shape;23857;p2632"/>
          <p:cNvSpPr txBox="1">
            <a:spLocks noGrp="1"/>
          </p:cNvSpPr>
          <p:nvPr>
            <p:ph type="body" idx="1"/>
          </p:nvPr>
        </p:nvSpPr>
        <p:spPr>
          <a:xfrm rot="5400000">
            <a:off x="2309021" y="-251618"/>
            <a:ext cx="4525964" cy="8229600"/>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23858" name="Google Shape;23858;p2632"/>
          <p:cNvSpPr txBox="1">
            <a:spLocks noGrp="1"/>
          </p:cNvSpPr>
          <p:nvPr>
            <p:ph type="dt" idx="10"/>
          </p:nvPr>
        </p:nvSpPr>
        <p:spPr>
          <a:xfrm>
            <a:off x="457200" y="6356353"/>
            <a:ext cx="2133600" cy="365126"/>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859" name="Google Shape;23859;p2632"/>
          <p:cNvSpPr txBox="1">
            <a:spLocks noGrp="1"/>
          </p:cNvSpPr>
          <p:nvPr>
            <p:ph type="ftr" idx="11"/>
          </p:nvPr>
        </p:nvSpPr>
        <p:spPr>
          <a:xfrm>
            <a:off x="3124200" y="6356353"/>
            <a:ext cx="2895600" cy="365126"/>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860" name="Google Shape;23860;p2632"/>
          <p:cNvSpPr txBox="1">
            <a:spLocks noGrp="1"/>
          </p:cNvSpPr>
          <p:nvPr>
            <p:ph type="sldNum" idx="12"/>
          </p:nvPr>
        </p:nvSpPr>
        <p:spPr>
          <a:xfrm>
            <a:off x="6553200" y="6356353"/>
            <a:ext cx="2133600" cy="36512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77.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23861"/>
        <p:cNvGrpSpPr/>
        <p:nvPr/>
      </p:nvGrpSpPr>
      <p:grpSpPr>
        <a:xfrm>
          <a:off x="0" y="0"/>
          <a:ext cx="0" cy="0"/>
          <a:chOff x="0" y="0"/>
          <a:chExt cx="0" cy="0"/>
        </a:xfrm>
      </p:grpSpPr>
      <p:sp>
        <p:nvSpPr>
          <p:cNvPr id="23862" name="Google Shape;23862;p2633"/>
          <p:cNvSpPr txBox="1">
            <a:spLocks noGrp="1"/>
          </p:cNvSpPr>
          <p:nvPr>
            <p:ph type="title"/>
          </p:nvPr>
        </p:nvSpPr>
        <p:spPr>
          <a:xfrm rot="5400000">
            <a:off x="4732340" y="2171702"/>
            <a:ext cx="5851526" cy="20574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863" name="Google Shape;23863;p2633"/>
          <p:cNvSpPr txBox="1">
            <a:spLocks noGrp="1"/>
          </p:cNvSpPr>
          <p:nvPr>
            <p:ph type="body" idx="1"/>
          </p:nvPr>
        </p:nvSpPr>
        <p:spPr>
          <a:xfrm rot="5400000">
            <a:off x="541340" y="190500"/>
            <a:ext cx="5851526" cy="6019800"/>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23864" name="Google Shape;23864;p2633"/>
          <p:cNvSpPr txBox="1">
            <a:spLocks noGrp="1"/>
          </p:cNvSpPr>
          <p:nvPr>
            <p:ph type="dt" idx="10"/>
          </p:nvPr>
        </p:nvSpPr>
        <p:spPr>
          <a:xfrm>
            <a:off x="457200" y="6356353"/>
            <a:ext cx="2133600" cy="365126"/>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865" name="Google Shape;23865;p2633"/>
          <p:cNvSpPr txBox="1">
            <a:spLocks noGrp="1"/>
          </p:cNvSpPr>
          <p:nvPr>
            <p:ph type="ftr" idx="11"/>
          </p:nvPr>
        </p:nvSpPr>
        <p:spPr>
          <a:xfrm>
            <a:off x="3124200" y="6356353"/>
            <a:ext cx="2895600" cy="365126"/>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866" name="Google Shape;23866;p2633"/>
          <p:cNvSpPr txBox="1">
            <a:spLocks noGrp="1"/>
          </p:cNvSpPr>
          <p:nvPr>
            <p:ph type="sldNum" idx="12"/>
          </p:nvPr>
        </p:nvSpPr>
        <p:spPr>
          <a:xfrm>
            <a:off x="6553200" y="6356353"/>
            <a:ext cx="2133600" cy="36512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78.xml><?xml version="1.0" encoding="utf-8"?>
<p:sldLayout xmlns:a="http://schemas.openxmlformats.org/drawingml/2006/main" xmlns:r="http://schemas.openxmlformats.org/officeDocument/2006/relationships" xmlns:p="http://schemas.openxmlformats.org/presentationml/2006/main" matchingName="Content with Caption">
  <p:cSld name="OBJECT_WITH_CAPTION_TEXT 2">
    <p:spTree>
      <p:nvGrpSpPr>
        <p:cNvPr id="1" name="Shape 23867"/>
        <p:cNvGrpSpPr/>
        <p:nvPr/>
      </p:nvGrpSpPr>
      <p:grpSpPr>
        <a:xfrm>
          <a:off x="0" y="0"/>
          <a:ext cx="0" cy="0"/>
          <a:chOff x="0" y="0"/>
          <a:chExt cx="0" cy="0"/>
        </a:xfrm>
      </p:grpSpPr>
      <p:sp>
        <p:nvSpPr>
          <p:cNvPr id="23868" name="Google Shape;23868;p2634"/>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869" name="Google Shape;23869;p2634"/>
          <p:cNvSpPr txBox="1">
            <a:spLocks noGrp="1"/>
          </p:cNvSpPr>
          <p:nvPr>
            <p:ph type="body" idx="1"/>
          </p:nvPr>
        </p:nvSpPr>
        <p:spPr>
          <a:xfrm>
            <a:off x="3575057" y="273058"/>
            <a:ext cx="5111750" cy="5853113"/>
          </a:xfrm>
          <a:prstGeom prst="rect">
            <a:avLst/>
          </a:prstGeom>
          <a:noFill/>
          <a:ln>
            <a:noFill/>
          </a:ln>
        </p:spPr>
        <p:txBody>
          <a:bodyPr spcFirstLastPara="1" wrap="square" lIns="91425" tIns="45700" rIns="91425" bIns="45700" anchor="t" anchorCtr="0">
            <a:normAutofit/>
          </a:bodyPr>
          <a:lstStyle>
            <a:lvl1pPr marL="457200" lvl="0" indent="-431800" algn="l">
              <a:lnSpc>
                <a:spcPct val="100000"/>
              </a:lnSpc>
              <a:spcBef>
                <a:spcPts val="640"/>
              </a:spcBef>
              <a:spcAft>
                <a:spcPts val="0"/>
              </a:spcAft>
              <a:buClr>
                <a:schemeClr val="dk1"/>
              </a:buClr>
              <a:buSzPts val="3200"/>
              <a:buChar char="•"/>
              <a:defRPr sz="3200"/>
            </a:lvl1pPr>
            <a:lvl2pPr marL="914400" lvl="1" indent="-406464" algn="l">
              <a:lnSpc>
                <a:spcPct val="100000"/>
              </a:lnSpc>
              <a:spcBef>
                <a:spcPts val="560"/>
              </a:spcBef>
              <a:spcAft>
                <a:spcPts val="0"/>
              </a:spcAft>
              <a:buClr>
                <a:schemeClr val="dk1"/>
              </a:buClr>
              <a:buSzPts val="2801"/>
              <a:buChar char="–"/>
              <a:defRPr sz="2801"/>
            </a:lvl2pPr>
            <a:lvl3pPr marL="1371600" lvl="2" indent="-381000" algn="l">
              <a:lnSpc>
                <a:spcPct val="100000"/>
              </a:lnSpc>
              <a:spcBef>
                <a:spcPts val="480"/>
              </a:spcBef>
              <a:spcAft>
                <a:spcPts val="0"/>
              </a:spcAft>
              <a:buClr>
                <a:schemeClr val="dk1"/>
              </a:buClr>
              <a:buSzPts val="2400"/>
              <a:buChar char="•"/>
              <a:defRPr sz="2400"/>
            </a:lvl3pPr>
            <a:lvl4pPr marL="1828800" lvl="3" indent="-355600" algn="l">
              <a:lnSpc>
                <a:spcPct val="100000"/>
              </a:lnSpc>
              <a:spcBef>
                <a:spcPts val="401"/>
              </a:spcBef>
              <a:spcAft>
                <a:spcPts val="0"/>
              </a:spcAft>
              <a:buClr>
                <a:schemeClr val="dk1"/>
              </a:buClr>
              <a:buSzPts val="2000"/>
              <a:buChar char="–"/>
              <a:defRPr sz="2000"/>
            </a:lvl4pPr>
            <a:lvl5pPr marL="2286000" lvl="4" indent="-355600" algn="l">
              <a:lnSpc>
                <a:spcPct val="100000"/>
              </a:lnSpc>
              <a:spcBef>
                <a:spcPts val="401"/>
              </a:spcBef>
              <a:spcAft>
                <a:spcPts val="0"/>
              </a:spcAft>
              <a:buClr>
                <a:schemeClr val="dk1"/>
              </a:buClr>
              <a:buSzPts val="2000"/>
              <a:buChar char="»"/>
              <a:defRPr sz="2000"/>
            </a:lvl5pPr>
            <a:lvl6pPr marL="2743200" lvl="5" indent="-355600" algn="l">
              <a:lnSpc>
                <a:spcPct val="100000"/>
              </a:lnSpc>
              <a:spcBef>
                <a:spcPts val="401"/>
              </a:spcBef>
              <a:spcAft>
                <a:spcPts val="0"/>
              </a:spcAft>
              <a:buClr>
                <a:schemeClr val="dk1"/>
              </a:buClr>
              <a:buSzPts val="2000"/>
              <a:buChar char="•"/>
              <a:defRPr sz="2000"/>
            </a:lvl6pPr>
            <a:lvl7pPr marL="3200400" lvl="6" indent="-355600" algn="l">
              <a:lnSpc>
                <a:spcPct val="100000"/>
              </a:lnSpc>
              <a:spcBef>
                <a:spcPts val="401"/>
              </a:spcBef>
              <a:spcAft>
                <a:spcPts val="0"/>
              </a:spcAft>
              <a:buClr>
                <a:schemeClr val="dk1"/>
              </a:buClr>
              <a:buSzPts val="2000"/>
              <a:buChar char="•"/>
              <a:defRPr sz="2000"/>
            </a:lvl7pPr>
            <a:lvl8pPr marL="3657600" lvl="7" indent="-355600" algn="l">
              <a:lnSpc>
                <a:spcPct val="100000"/>
              </a:lnSpc>
              <a:spcBef>
                <a:spcPts val="401"/>
              </a:spcBef>
              <a:spcAft>
                <a:spcPts val="0"/>
              </a:spcAft>
              <a:buClr>
                <a:schemeClr val="dk1"/>
              </a:buClr>
              <a:buSzPts val="2000"/>
              <a:buChar char="•"/>
              <a:defRPr sz="2000"/>
            </a:lvl8pPr>
            <a:lvl9pPr marL="4114800" lvl="8" indent="-355600" algn="l">
              <a:lnSpc>
                <a:spcPct val="100000"/>
              </a:lnSpc>
              <a:spcBef>
                <a:spcPts val="401"/>
              </a:spcBef>
              <a:spcAft>
                <a:spcPts val="0"/>
              </a:spcAft>
              <a:buClr>
                <a:schemeClr val="dk1"/>
              </a:buClr>
              <a:buSzPts val="2000"/>
              <a:buChar char="•"/>
              <a:defRPr sz="2000"/>
            </a:lvl9pPr>
          </a:lstStyle>
          <a:p>
            <a:endParaRPr/>
          </a:p>
        </p:txBody>
      </p:sp>
      <p:sp>
        <p:nvSpPr>
          <p:cNvPr id="23870" name="Google Shape;23870;p2634"/>
          <p:cNvSpPr txBox="1">
            <a:spLocks noGrp="1"/>
          </p:cNvSpPr>
          <p:nvPr>
            <p:ph type="body" idx="2"/>
          </p:nvPr>
        </p:nvSpPr>
        <p:spPr>
          <a:xfrm>
            <a:off x="457200" y="1435108"/>
            <a:ext cx="3008313" cy="4691063"/>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1"/>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1"/>
              <a:buNone/>
              <a:defRPr sz="1001"/>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23871" name="Google Shape;23871;p2634"/>
          <p:cNvSpPr txBox="1">
            <a:spLocks noGrp="1"/>
          </p:cNvSpPr>
          <p:nvPr>
            <p:ph type="dt" idx="10"/>
          </p:nvPr>
        </p:nvSpPr>
        <p:spPr>
          <a:xfrm>
            <a:off x="457200" y="6356351"/>
            <a:ext cx="2133600" cy="365126"/>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872" name="Google Shape;23872;p2634"/>
          <p:cNvSpPr txBox="1">
            <a:spLocks noGrp="1"/>
          </p:cNvSpPr>
          <p:nvPr>
            <p:ph type="ftr" idx="11"/>
          </p:nvPr>
        </p:nvSpPr>
        <p:spPr>
          <a:xfrm>
            <a:off x="3124200" y="6356351"/>
            <a:ext cx="2895600" cy="365126"/>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873" name="Google Shape;23873;p2634"/>
          <p:cNvSpPr txBox="1">
            <a:spLocks noGrp="1"/>
          </p:cNvSpPr>
          <p:nvPr>
            <p:ph type="sldNum" idx="12"/>
          </p:nvPr>
        </p:nvSpPr>
        <p:spPr>
          <a:xfrm>
            <a:off x="6553200" y="6356351"/>
            <a:ext cx="2133600" cy="36512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79.xml><?xml version="1.0" encoding="utf-8"?>
<p:sldLayout xmlns:a="http://schemas.openxmlformats.org/drawingml/2006/main" xmlns:r="http://schemas.openxmlformats.org/officeDocument/2006/relationships" xmlns:p="http://schemas.openxmlformats.org/presentationml/2006/main" matchingName="Picture with Caption">
  <p:cSld name="PICTURE_WITH_CAPTION_TEXT 2">
    <p:spTree>
      <p:nvGrpSpPr>
        <p:cNvPr id="1" name="Shape 23874"/>
        <p:cNvGrpSpPr/>
        <p:nvPr/>
      </p:nvGrpSpPr>
      <p:grpSpPr>
        <a:xfrm>
          <a:off x="0" y="0"/>
          <a:ext cx="0" cy="0"/>
          <a:chOff x="0" y="0"/>
          <a:chExt cx="0" cy="0"/>
        </a:xfrm>
      </p:grpSpPr>
      <p:sp>
        <p:nvSpPr>
          <p:cNvPr id="23875" name="Google Shape;23875;p2635"/>
          <p:cNvSpPr txBox="1">
            <a:spLocks noGrp="1"/>
          </p:cNvSpPr>
          <p:nvPr>
            <p:ph type="title"/>
          </p:nvPr>
        </p:nvSpPr>
        <p:spPr>
          <a:xfrm>
            <a:off x="1792289" y="4800607"/>
            <a:ext cx="5486400" cy="566738"/>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876" name="Google Shape;23876;p2635"/>
          <p:cNvSpPr>
            <a:spLocks noGrp="1"/>
          </p:cNvSpPr>
          <p:nvPr>
            <p:ph type="pic" idx="2"/>
          </p:nvPr>
        </p:nvSpPr>
        <p:spPr>
          <a:xfrm>
            <a:off x="1792289" y="612776"/>
            <a:ext cx="5486400" cy="4114800"/>
          </a:xfrm>
          <a:prstGeom prst="rect">
            <a:avLst/>
          </a:prstGeom>
          <a:noFill/>
          <a:ln>
            <a:noFill/>
          </a:ln>
        </p:spPr>
      </p:sp>
      <p:sp>
        <p:nvSpPr>
          <p:cNvPr id="23877" name="Google Shape;23877;p2635"/>
          <p:cNvSpPr txBox="1">
            <a:spLocks noGrp="1"/>
          </p:cNvSpPr>
          <p:nvPr>
            <p:ph type="body" idx="1"/>
          </p:nvPr>
        </p:nvSpPr>
        <p:spPr>
          <a:xfrm>
            <a:off x="1792289" y="5367344"/>
            <a:ext cx="5486400" cy="804863"/>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1"/>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1"/>
              <a:buNone/>
              <a:defRPr sz="1001"/>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23878" name="Google Shape;23878;p2635"/>
          <p:cNvSpPr txBox="1">
            <a:spLocks noGrp="1"/>
          </p:cNvSpPr>
          <p:nvPr>
            <p:ph type="dt" idx="10"/>
          </p:nvPr>
        </p:nvSpPr>
        <p:spPr>
          <a:xfrm>
            <a:off x="457200" y="6356351"/>
            <a:ext cx="2133600" cy="365126"/>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879" name="Google Shape;23879;p2635"/>
          <p:cNvSpPr txBox="1">
            <a:spLocks noGrp="1"/>
          </p:cNvSpPr>
          <p:nvPr>
            <p:ph type="ftr" idx="11"/>
          </p:nvPr>
        </p:nvSpPr>
        <p:spPr>
          <a:xfrm>
            <a:off x="3124200" y="6356351"/>
            <a:ext cx="2895600" cy="365126"/>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880" name="Google Shape;23880;p2635"/>
          <p:cNvSpPr txBox="1">
            <a:spLocks noGrp="1"/>
          </p:cNvSpPr>
          <p:nvPr>
            <p:ph type="sldNum" idx="12"/>
          </p:nvPr>
        </p:nvSpPr>
        <p:spPr>
          <a:xfrm>
            <a:off x="6553200" y="6356351"/>
            <a:ext cx="2133600" cy="36512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80.xml><?xml version="1.0" encoding="utf-8"?>
<p:sldLayout xmlns:a="http://schemas.openxmlformats.org/drawingml/2006/main" xmlns:r="http://schemas.openxmlformats.org/officeDocument/2006/relationships" xmlns:p="http://schemas.openxmlformats.org/presentationml/2006/main" matchingName="Content with Caption">
  <p:cSld name="Content with Caption 5">
    <p:spTree>
      <p:nvGrpSpPr>
        <p:cNvPr id="1" name="Shape 23881"/>
        <p:cNvGrpSpPr/>
        <p:nvPr/>
      </p:nvGrpSpPr>
      <p:grpSpPr>
        <a:xfrm>
          <a:off x="0" y="0"/>
          <a:ext cx="0" cy="0"/>
          <a:chOff x="0" y="0"/>
          <a:chExt cx="0" cy="0"/>
        </a:xfrm>
      </p:grpSpPr>
      <p:sp>
        <p:nvSpPr>
          <p:cNvPr id="23882" name="Google Shape;23882;p2636"/>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883" name="Google Shape;23883;p2636"/>
          <p:cNvSpPr txBox="1">
            <a:spLocks noGrp="1"/>
          </p:cNvSpPr>
          <p:nvPr>
            <p:ph type="body" idx="1"/>
          </p:nvPr>
        </p:nvSpPr>
        <p:spPr>
          <a:xfrm>
            <a:off x="3575056" y="273056"/>
            <a:ext cx="5111750" cy="5853113"/>
          </a:xfrm>
          <a:prstGeom prst="rect">
            <a:avLst/>
          </a:prstGeom>
          <a:noFill/>
          <a:ln>
            <a:noFill/>
          </a:ln>
        </p:spPr>
        <p:txBody>
          <a:bodyPr spcFirstLastPara="1" wrap="square" lIns="91425" tIns="45700" rIns="91425" bIns="45700" anchor="t" anchorCtr="0">
            <a:normAutofit/>
          </a:bodyPr>
          <a:lstStyle>
            <a:lvl1pPr marL="457200" lvl="0" indent="-431800" algn="l">
              <a:lnSpc>
                <a:spcPct val="100000"/>
              </a:lnSpc>
              <a:spcBef>
                <a:spcPts val="640"/>
              </a:spcBef>
              <a:spcAft>
                <a:spcPts val="0"/>
              </a:spcAft>
              <a:buClr>
                <a:schemeClr val="dk1"/>
              </a:buClr>
              <a:buSzPts val="3200"/>
              <a:buChar char="•"/>
              <a:defRPr sz="3200"/>
            </a:lvl1pPr>
            <a:lvl2pPr marL="914400" lvl="1" indent="-406464" algn="l">
              <a:lnSpc>
                <a:spcPct val="100000"/>
              </a:lnSpc>
              <a:spcBef>
                <a:spcPts val="560"/>
              </a:spcBef>
              <a:spcAft>
                <a:spcPts val="0"/>
              </a:spcAft>
              <a:buClr>
                <a:schemeClr val="dk1"/>
              </a:buClr>
              <a:buSzPts val="2801"/>
              <a:buChar char="–"/>
              <a:defRPr sz="2801"/>
            </a:lvl2pPr>
            <a:lvl3pPr marL="1371600" lvl="2" indent="-381000" algn="l">
              <a:lnSpc>
                <a:spcPct val="100000"/>
              </a:lnSpc>
              <a:spcBef>
                <a:spcPts val="480"/>
              </a:spcBef>
              <a:spcAft>
                <a:spcPts val="0"/>
              </a:spcAft>
              <a:buClr>
                <a:schemeClr val="dk1"/>
              </a:buClr>
              <a:buSzPts val="2400"/>
              <a:buChar char="•"/>
              <a:defRPr sz="2400"/>
            </a:lvl3pPr>
            <a:lvl4pPr marL="1828800" lvl="3" indent="-355600" algn="l">
              <a:lnSpc>
                <a:spcPct val="100000"/>
              </a:lnSpc>
              <a:spcBef>
                <a:spcPts val="401"/>
              </a:spcBef>
              <a:spcAft>
                <a:spcPts val="0"/>
              </a:spcAft>
              <a:buClr>
                <a:schemeClr val="dk1"/>
              </a:buClr>
              <a:buSzPts val="2000"/>
              <a:buChar char="–"/>
              <a:defRPr sz="2000"/>
            </a:lvl4pPr>
            <a:lvl5pPr marL="2286000" lvl="4" indent="-355600" algn="l">
              <a:lnSpc>
                <a:spcPct val="100000"/>
              </a:lnSpc>
              <a:spcBef>
                <a:spcPts val="401"/>
              </a:spcBef>
              <a:spcAft>
                <a:spcPts val="0"/>
              </a:spcAft>
              <a:buClr>
                <a:schemeClr val="dk1"/>
              </a:buClr>
              <a:buSzPts val="2000"/>
              <a:buChar char="»"/>
              <a:defRPr sz="2000"/>
            </a:lvl5pPr>
            <a:lvl6pPr marL="2743200" lvl="5" indent="-355600" algn="l">
              <a:lnSpc>
                <a:spcPct val="100000"/>
              </a:lnSpc>
              <a:spcBef>
                <a:spcPts val="401"/>
              </a:spcBef>
              <a:spcAft>
                <a:spcPts val="0"/>
              </a:spcAft>
              <a:buClr>
                <a:schemeClr val="dk1"/>
              </a:buClr>
              <a:buSzPts val="2000"/>
              <a:buChar char="•"/>
              <a:defRPr sz="2000"/>
            </a:lvl6pPr>
            <a:lvl7pPr marL="3200400" lvl="6" indent="-355600" algn="l">
              <a:lnSpc>
                <a:spcPct val="100000"/>
              </a:lnSpc>
              <a:spcBef>
                <a:spcPts val="401"/>
              </a:spcBef>
              <a:spcAft>
                <a:spcPts val="0"/>
              </a:spcAft>
              <a:buClr>
                <a:schemeClr val="dk1"/>
              </a:buClr>
              <a:buSzPts val="2000"/>
              <a:buChar char="•"/>
              <a:defRPr sz="2000"/>
            </a:lvl7pPr>
            <a:lvl8pPr marL="3657600" lvl="7" indent="-355600" algn="l">
              <a:lnSpc>
                <a:spcPct val="100000"/>
              </a:lnSpc>
              <a:spcBef>
                <a:spcPts val="401"/>
              </a:spcBef>
              <a:spcAft>
                <a:spcPts val="0"/>
              </a:spcAft>
              <a:buClr>
                <a:schemeClr val="dk1"/>
              </a:buClr>
              <a:buSzPts val="2000"/>
              <a:buChar char="•"/>
              <a:defRPr sz="2000"/>
            </a:lvl8pPr>
            <a:lvl9pPr marL="4114800" lvl="8" indent="-355600" algn="l">
              <a:lnSpc>
                <a:spcPct val="100000"/>
              </a:lnSpc>
              <a:spcBef>
                <a:spcPts val="401"/>
              </a:spcBef>
              <a:spcAft>
                <a:spcPts val="0"/>
              </a:spcAft>
              <a:buClr>
                <a:schemeClr val="dk1"/>
              </a:buClr>
              <a:buSzPts val="2000"/>
              <a:buChar char="•"/>
              <a:defRPr sz="2000"/>
            </a:lvl9pPr>
          </a:lstStyle>
          <a:p>
            <a:endParaRPr/>
          </a:p>
        </p:txBody>
      </p:sp>
      <p:sp>
        <p:nvSpPr>
          <p:cNvPr id="23884" name="Google Shape;23884;p2636"/>
          <p:cNvSpPr txBox="1">
            <a:spLocks noGrp="1"/>
          </p:cNvSpPr>
          <p:nvPr>
            <p:ph type="body" idx="2"/>
          </p:nvPr>
        </p:nvSpPr>
        <p:spPr>
          <a:xfrm>
            <a:off x="457200" y="1435106"/>
            <a:ext cx="3008313" cy="4691063"/>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1"/>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1"/>
              <a:buNone/>
              <a:defRPr sz="1001"/>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23885" name="Google Shape;23885;p2636"/>
          <p:cNvSpPr txBox="1">
            <a:spLocks noGrp="1"/>
          </p:cNvSpPr>
          <p:nvPr>
            <p:ph type="dt" idx="10"/>
          </p:nvPr>
        </p:nvSpPr>
        <p:spPr>
          <a:xfrm>
            <a:off x="457200" y="6356351"/>
            <a:ext cx="2133600" cy="365126"/>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886" name="Google Shape;23886;p2636"/>
          <p:cNvSpPr txBox="1">
            <a:spLocks noGrp="1"/>
          </p:cNvSpPr>
          <p:nvPr>
            <p:ph type="ftr" idx="11"/>
          </p:nvPr>
        </p:nvSpPr>
        <p:spPr>
          <a:xfrm>
            <a:off x="3124200" y="6356351"/>
            <a:ext cx="2895600" cy="365126"/>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887" name="Google Shape;23887;p2636"/>
          <p:cNvSpPr txBox="1">
            <a:spLocks noGrp="1"/>
          </p:cNvSpPr>
          <p:nvPr>
            <p:ph type="sldNum" idx="12"/>
          </p:nvPr>
        </p:nvSpPr>
        <p:spPr>
          <a:xfrm>
            <a:off x="6553200" y="6356351"/>
            <a:ext cx="2133600" cy="36512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81.xml><?xml version="1.0" encoding="utf-8"?>
<p:sldLayout xmlns:a="http://schemas.openxmlformats.org/drawingml/2006/main" xmlns:r="http://schemas.openxmlformats.org/officeDocument/2006/relationships" xmlns:p="http://schemas.openxmlformats.org/presentationml/2006/main" matchingName="Picture with Caption">
  <p:cSld name="Picture with Caption 5">
    <p:spTree>
      <p:nvGrpSpPr>
        <p:cNvPr id="1" name="Shape 23888"/>
        <p:cNvGrpSpPr/>
        <p:nvPr/>
      </p:nvGrpSpPr>
      <p:grpSpPr>
        <a:xfrm>
          <a:off x="0" y="0"/>
          <a:ext cx="0" cy="0"/>
          <a:chOff x="0" y="0"/>
          <a:chExt cx="0" cy="0"/>
        </a:xfrm>
      </p:grpSpPr>
      <p:sp>
        <p:nvSpPr>
          <p:cNvPr id="23889" name="Google Shape;23889;p2637"/>
          <p:cNvSpPr txBox="1">
            <a:spLocks noGrp="1"/>
          </p:cNvSpPr>
          <p:nvPr>
            <p:ph type="title"/>
          </p:nvPr>
        </p:nvSpPr>
        <p:spPr>
          <a:xfrm>
            <a:off x="1792289" y="4800605"/>
            <a:ext cx="5486400" cy="566738"/>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890" name="Google Shape;23890;p2637"/>
          <p:cNvSpPr>
            <a:spLocks noGrp="1"/>
          </p:cNvSpPr>
          <p:nvPr>
            <p:ph type="pic" idx="2"/>
          </p:nvPr>
        </p:nvSpPr>
        <p:spPr>
          <a:xfrm>
            <a:off x="1792289" y="612776"/>
            <a:ext cx="5486400" cy="4114800"/>
          </a:xfrm>
          <a:prstGeom prst="rect">
            <a:avLst/>
          </a:prstGeom>
          <a:noFill/>
          <a:ln>
            <a:noFill/>
          </a:ln>
        </p:spPr>
      </p:sp>
      <p:sp>
        <p:nvSpPr>
          <p:cNvPr id="23891" name="Google Shape;23891;p2637"/>
          <p:cNvSpPr txBox="1">
            <a:spLocks noGrp="1"/>
          </p:cNvSpPr>
          <p:nvPr>
            <p:ph type="body" idx="1"/>
          </p:nvPr>
        </p:nvSpPr>
        <p:spPr>
          <a:xfrm>
            <a:off x="1792289" y="5367343"/>
            <a:ext cx="5486400" cy="804863"/>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1"/>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1"/>
              <a:buNone/>
              <a:defRPr sz="1001"/>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23892" name="Google Shape;23892;p2637"/>
          <p:cNvSpPr txBox="1">
            <a:spLocks noGrp="1"/>
          </p:cNvSpPr>
          <p:nvPr>
            <p:ph type="dt" idx="10"/>
          </p:nvPr>
        </p:nvSpPr>
        <p:spPr>
          <a:xfrm>
            <a:off x="457200" y="6356351"/>
            <a:ext cx="2133600" cy="365126"/>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893" name="Google Shape;23893;p2637"/>
          <p:cNvSpPr txBox="1">
            <a:spLocks noGrp="1"/>
          </p:cNvSpPr>
          <p:nvPr>
            <p:ph type="ftr" idx="11"/>
          </p:nvPr>
        </p:nvSpPr>
        <p:spPr>
          <a:xfrm>
            <a:off x="3124200" y="6356351"/>
            <a:ext cx="2895600" cy="365126"/>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894" name="Google Shape;23894;p2637"/>
          <p:cNvSpPr txBox="1">
            <a:spLocks noGrp="1"/>
          </p:cNvSpPr>
          <p:nvPr>
            <p:ph type="sldNum" idx="12"/>
          </p:nvPr>
        </p:nvSpPr>
        <p:spPr>
          <a:xfrm>
            <a:off x="6553200" y="6356351"/>
            <a:ext cx="2133600" cy="36512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82.xml><?xml version="1.0" encoding="utf-8"?>
<p:sldLayout xmlns:a="http://schemas.openxmlformats.org/drawingml/2006/main" xmlns:r="http://schemas.openxmlformats.org/officeDocument/2006/relationships" xmlns:p="http://schemas.openxmlformats.org/presentationml/2006/main" matchingName="Content with Caption">
  <p:cSld name="Content with Caption 2 2">
    <p:spTree>
      <p:nvGrpSpPr>
        <p:cNvPr id="1" name="Shape 23895"/>
        <p:cNvGrpSpPr/>
        <p:nvPr/>
      </p:nvGrpSpPr>
      <p:grpSpPr>
        <a:xfrm>
          <a:off x="0" y="0"/>
          <a:ext cx="0" cy="0"/>
          <a:chOff x="0" y="0"/>
          <a:chExt cx="0" cy="0"/>
        </a:xfrm>
      </p:grpSpPr>
      <p:sp>
        <p:nvSpPr>
          <p:cNvPr id="23896" name="Google Shape;23896;p2638"/>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897" name="Google Shape;23897;p2638"/>
          <p:cNvSpPr txBox="1">
            <a:spLocks noGrp="1"/>
          </p:cNvSpPr>
          <p:nvPr>
            <p:ph type="body" idx="1"/>
          </p:nvPr>
        </p:nvSpPr>
        <p:spPr>
          <a:xfrm>
            <a:off x="3575054" y="273055"/>
            <a:ext cx="5111750" cy="5853113"/>
          </a:xfrm>
          <a:prstGeom prst="rect">
            <a:avLst/>
          </a:prstGeom>
          <a:noFill/>
          <a:ln>
            <a:noFill/>
          </a:ln>
        </p:spPr>
        <p:txBody>
          <a:bodyPr spcFirstLastPara="1" wrap="square" lIns="91425" tIns="45700" rIns="91425" bIns="45700" anchor="t" anchorCtr="0">
            <a:normAutofit/>
          </a:bodyPr>
          <a:lstStyle>
            <a:lvl1pPr marL="457200" lvl="0" indent="-431800" algn="l">
              <a:lnSpc>
                <a:spcPct val="100000"/>
              </a:lnSpc>
              <a:spcBef>
                <a:spcPts val="640"/>
              </a:spcBef>
              <a:spcAft>
                <a:spcPts val="0"/>
              </a:spcAft>
              <a:buClr>
                <a:schemeClr val="dk1"/>
              </a:buClr>
              <a:buSzPts val="3200"/>
              <a:buChar char="•"/>
              <a:defRPr sz="3200"/>
            </a:lvl1pPr>
            <a:lvl2pPr marL="914400" lvl="1" indent="-406464" algn="l">
              <a:lnSpc>
                <a:spcPct val="100000"/>
              </a:lnSpc>
              <a:spcBef>
                <a:spcPts val="560"/>
              </a:spcBef>
              <a:spcAft>
                <a:spcPts val="0"/>
              </a:spcAft>
              <a:buClr>
                <a:schemeClr val="dk1"/>
              </a:buClr>
              <a:buSzPts val="2801"/>
              <a:buChar char="–"/>
              <a:defRPr sz="2801"/>
            </a:lvl2pPr>
            <a:lvl3pPr marL="1371600" lvl="2" indent="-381000" algn="l">
              <a:lnSpc>
                <a:spcPct val="100000"/>
              </a:lnSpc>
              <a:spcBef>
                <a:spcPts val="480"/>
              </a:spcBef>
              <a:spcAft>
                <a:spcPts val="0"/>
              </a:spcAft>
              <a:buClr>
                <a:schemeClr val="dk1"/>
              </a:buClr>
              <a:buSzPts val="2400"/>
              <a:buChar char="•"/>
              <a:defRPr sz="2400"/>
            </a:lvl3pPr>
            <a:lvl4pPr marL="1828800" lvl="3" indent="-355600" algn="l">
              <a:lnSpc>
                <a:spcPct val="100000"/>
              </a:lnSpc>
              <a:spcBef>
                <a:spcPts val="401"/>
              </a:spcBef>
              <a:spcAft>
                <a:spcPts val="0"/>
              </a:spcAft>
              <a:buClr>
                <a:schemeClr val="dk1"/>
              </a:buClr>
              <a:buSzPts val="2000"/>
              <a:buChar char="–"/>
              <a:defRPr sz="2000"/>
            </a:lvl4pPr>
            <a:lvl5pPr marL="2286000" lvl="4" indent="-355600" algn="l">
              <a:lnSpc>
                <a:spcPct val="100000"/>
              </a:lnSpc>
              <a:spcBef>
                <a:spcPts val="401"/>
              </a:spcBef>
              <a:spcAft>
                <a:spcPts val="0"/>
              </a:spcAft>
              <a:buClr>
                <a:schemeClr val="dk1"/>
              </a:buClr>
              <a:buSzPts val="2000"/>
              <a:buChar char="»"/>
              <a:defRPr sz="2000"/>
            </a:lvl5pPr>
            <a:lvl6pPr marL="2743200" lvl="5" indent="-355600" algn="l">
              <a:lnSpc>
                <a:spcPct val="100000"/>
              </a:lnSpc>
              <a:spcBef>
                <a:spcPts val="401"/>
              </a:spcBef>
              <a:spcAft>
                <a:spcPts val="0"/>
              </a:spcAft>
              <a:buClr>
                <a:schemeClr val="dk1"/>
              </a:buClr>
              <a:buSzPts val="2000"/>
              <a:buChar char="•"/>
              <a:defRPr sz="2000"/>
            </a:lvl6pPr>
            <a:lvl7pPr marL="3200400" lvl="6" indent="-355600" algn="l">
              <a:lnSpc>
                <a:spcPct val="100000"/>
              </a:lnSpc>
              <a:spcBef>
                <a:spcPts val="401"/>
              </a:spcBef>
              <a:spcAft>
                <a:spcPts val="0"/>
              </a:spcAft>
              <a:buClr>
                <a:schemeClr val="dk1"/>
              </a:buClr>
              <a:buSzPts val="2000"/>
              <a:buChar char="•"/>
              <a:defRPr sz="2000"/>
            </a:lvl7pPr>
            <a:lvl8pPr marL="3657600" lvl="7" indent="-355600" algn="l">
              <a:lnSpc>
                <a:spcPct val="100000"/>
              </a:lnSpc>
              <a:spcBef>
                <a:spcPts val="401"/>
              </a:spcBef>
              <a:spcAft>
                <a:spcPts val="0"/>
              </a:spcAft>
              <a:buClr>
                <a:schemeClr val="dk1"/>
              </a:buClr>
              <a:buSzPts val="2000"/>
              <a:buChar char="•"/>
              <a:defRPr sz="2000"/>
            </a:lvl8pPr>
            <a:lvl9pPr marL="4114800" lvl="8" indent="-355600" algn="l">
              <a:lnSpc>
                <a:spcPct val="100000"/>
              </a:lnSpc>
              <a:spcBef>
                <a:spcPts val="401"/>
              </a:spcBef>
              <a:spcAft>
                <a:spcPts val="0"/>
              </a:spcAft>
              <a:buClr>
                <a:schemeClr val="dk1"/>
              </a:buClr>
              <a:buSzPts val="2000"/>
              <a:buChar char="•"/>
              <a:defRPr sz="2000"/>
            </a:lvl9pPr>
          </a:lstStyle>
          <a:p>
            <a:endParaRPr/>
          </a:p>
        </p:txBody>
      </p:sp>
      <p:sp>
        <p:nvSpPr>
          <p:cNvPr id="23898" name="Google Shape;23898;p2638"/>
          <p:cNvSpPr txBox="1">
            <a:spLocks noGrp="1"/>
          </p:cNvSpPr>
          <p:nvPr>
            <p:ph type="body" idx="2"/>
          </p:nvPr>
        </p:nvSpPr>
        <p:spPr>
          <a:xfrm>
            <a:off x="457200" y="1435105"/>
            <a:ext cx="3008313" cy="4691063"/>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1"/>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1"/>
              <a:buNone/>
              <a:defRPr sz="1001"/>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23899" name="Google Shape;23899;p2638"/>
          <p:cNvSpPr txBox="1">
            <a:spLocks noGrp="1"/>
          </p:cNvSpPr>
          <p:nvPr>
            <p:ph type="dt" idx="10"/>
          </p:nvPr>
        </p:nvSpPr>
        <p:spPr>
          <a:xfrm>
            <a:off x="457200" y="6356351"/>
            <a:ext cx="2133600" cy="365126"/>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900" name="Google Shape;23900;p2638"/>
          <p:cNvSpPr txBox="1">
            <a:spLocks noGrp="1"/>
          </p:cNvSpPr>
          <p:nvPr>
            <p:ph type="ftr" idx="11"/>
          </p:nvPr>
        </p:nvSpPr>
        <p:spPr>
          <a:xfrm>
            <a:off x="3124200" y="6356351"/>
            <a:ext cx="2895600" cy="365126"/>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901" name="Google Shape;23901;p2638"/>
          <p:cNvSpPr txBox="1">
            <a:spLocks noGrp="1"/>
          </p:cNvSpPr>
          <p:nvPr>
            <p:ph type="sldNum" idx="12"/>
          </p:nvPr>
        </p:nvSpPr>
        <p:spPr>
          <a:xfrm>
            <a:off x="6553200" y="6356351"/>
            <a:ext cx="2133600" cy="36512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83.xml><?xml version="1.0" encoding="utf-8"?>
<p:sldLayout xmlns:a="http://schemas.openxmlformats.org/drawingml/2006/main" xmlns:r="http://schemas.openxmlformats.org/officeDocument/2006/relationships" xmlns:p="http://schemas.openxmlformats.org/presentationml/2006/main" matchingName="Picture with Caption">
  <p:cSld name="Picture with Caption 2 2">
    <p:spTree>
      <p:nvGrpSpPr>
        <p:cNvPr id="1" name="Shape 23902"/>
        <p:cNvGrpSpPr/>
        <p:nvPr/>
      </p:nvGrpSpPr>
      <p:grpSpPr>
        <a:xfrm>
          <a:off x="0" y="0"/>
          <a:ext cx="0" cy="0"/>
          <a:chOff x="0" y="0"/>
          <a:chExt cx="0" cy="0"/>
        </a:xfrm>
      </p:grpSpPr>
      <p:sp>
        <p:nvSpPr>
          <p:cNvPr id="23903" name="Google Shape;23903;p2639"/>
          <p:cNvSpPr txBox="1">
            <a:spLocks noGrp="1"/>
          </p:cNvSpPr>
          <p:nvPr>
            <p:ph type="title"/>
          </p:nvPr>
        </p:nvSpPr>
        <p:spPr>
          <a:xfrm>
            <a:off x="1792289" y="4800604"/>
            <a:ext cx="5486400" cy="566738"/>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904" name="Google Shape;23904;p2639"/>
          <p:cNvSpPr>
            <a:spLocks noGrp="1"/>
          </p:cNvSpPr>
          <p:nvPr>
            <p:ph type="pic" idx="2"/>
          </p:nvPr>
        </p:nvSpPr>
        <p:spPr>
          <a:xfrm>
            <a:off x="1792289" y="612776"/>
            <a:ext cx="5486400" cy="4114800"/>
          </a:xfrm>
          <a:prstGeom prst="rect">
            <a:avLst/>
          </a:prstGeom>
          <a:noFill/>
          <a:ln>
            <a:noFill/>
          </a:ln>
        </p:spPr>
      </p:sp>
      <p:sp>
        <p:nvSpPr>
          <p:cNvPr id="23905" name="Google Shape;23905;p2639"/>
          <p:cNvSpPr txBox="1">
            <a:spLocks noGrp="1"/>
          </p:cNvSpPr>
          <p:nvPr>
            <p:ph type="body" idx="1"/>
          </p:nvPr>
        </p:nvSpPr>
        <p:spPr>
          <a:xfrm>
            <a:off x="1792289" y="5367341"/>
            <a:ext cx="5486400" cy="804863"/>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1"/>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1"/>
              <a:buNone/>
              <a:defRPr sz="1001"/>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23906" name="Google Shape;23906;p2639"/>
          <p:cNvSpPr txBox="1">
            <a:spLocks noGrp="1"/>
          </p:cNvSpPr>
          <p:nvPr>
            <p:ph type="dt" idx="10"/>
          </p:nvPr>
        </p:nvSpPr>
        <p:spPr>
          <a:xfrm>
            <a:off x="457200" y="6356351"/>
            <a:ext cx="2133600" cy="365126"/>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907" name="Google Shape;23907;p2639"/>
          <p:cNvSpPr txBox="1">
            <a:spLocks noGrp="1"/>
          </p:cNvSpPr>
          <p:nvPr>
            <p:ph type="ftr" idx="11"/>
          </p:nvPr>
        </p:nvSpPr>
        <p:spPr>
          <a:xfrm>
            <a:off x="3124200" y="6356351"/>
            <a:ext cx="2895600" cy="365126"/>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908" name="Google Shape;23908;p2639"/>
          <p:cNvSpPr txBox="1">
            <a:spLocks noGrp="1"/>
          </p:cNvSpPr>
          <p:nvPr>
            <p:ph type="sldNum" idx="12"/>
          </p:nvPr>
        </p:nvSpPr>
        <p:spPr>
          <a:xfrm>
            <a:off x="6553200" y="6356351"/>
            <a:ext cx="2133600" cy="36512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84.xml><?xml version="1.0" encoding="utf-8"?>
<p:sldLayout xmlns:a="http://schemas.openxmlformats.org/drawingml/2006/main" xmlns:r="http://schemas.openxmlformats.org/officeDocument/2006/relationships" xmlns:p="http://schemas.openxmlformats.org/presentationml/2006/main" matchingName="Content with Caption">
  <p:cSld name="Content with Caption 3 2">
    <p:spTree>
      <p:nvGrpSpPr>
        <p:cNvPr id="1" name="Shape 23909"/>
        <p:cNvGrpSpPr/>
        <p:nvPr/>
      </p:nvGrpSpPr>
      <p:grpSpPr>
        <a:xfrm>
          <a:off x="0" y="0"/>
          <a:ext cx="0" cy="0"/>
          <a:chOff x="0" y="0"/>
          <a:chExt cx="0" cy="0"/>
        </a:xfrm>
      </p:grpSpPr>
      <p:sp>
        <p:nvSpPr>
          <p:cNvPr id="23910" name="Google Shape;23910;p2640"/>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911" name="Google Shape;23911;p2640"/>
          <p:cNvSpPr txBox="1">
            <a:spLocks noGrp="1"/>
          </p:cNvSpPr>
          <p:nvPr>
            <p:ph type="body" idx="1"/>
          </p:nvPr>
        </p:nvSpPr>
        <p:spPr>
          <a:xfrm>
            <a:off x="3575053" y="273053"/>
            <a:ext cx="5111750" cy="5853113"/>
          </a:xfrm>
          <a:prstGeom prst="rect">
            <a:avLst/>
          </a:prstGeom>
          <a:noFill/>
          <a:ln>
            <a:noFill/>
          </a:ln>
        </p:spPr>
        <p:txBody>
          <a:bodyPr spcFirstLastPara="1" wrap="square" lIns="91425" tIns="45700" rIns="91425" bIns="45700" anchor="t" anchorCtr="0">
            <a:normAutofit/>
          </a:bodyPr>
          <a:lstStyle>
            <a:lvl1pPr marL="457200" lvl="0" indent="-431800" algn="l">
              <a:lnSpc>
                <a:spcPct val="100000"/>
              </a:lnSpc>
              <a:spcBef>
                <a:spcPts val="640"/>
              </a:spcBef>
              <a:spcAft>
                <a:spcPts val="0"/>
              </a:spcAft>
              <a:buClr>
                <a:schemeClr val="dk1"/>
              </a:buClr>
              <a:buSzPts val="3200"/>
              <a:buChar char="•"/>
              <a:defRPr sz="3200"/>
            </a:lvl1pPr>
            <a:lvl2pPr marL="914400" lvl="1" indent="-406464" algn="l">
              <a:lnSpc>
                <a:spcPct val="100000"/>
              </a:lnSpc>
              <a:spcBef>
                <a:spcPts val="560"/>
              </a:spcBef>
              <a:spcAft>
                <a:spcPts val="0"/>
              </a:spcAft>
              <a:buClr>
                <a:schemeClr val="dk1"/>
              </a:buClr>
              <a:buSzPts val="2801"/>
              <a:buChar char="–"/>
              <a:defRPr sz="2801"/>
            </a:lvl2pPr>
            <a:lvl3pPr marL="1371600" lvl="2" indent="-381000" algn="l">
              <a:lnSpc>
                <a:spcPct val="100000"/>
              </a:lnSpc>
              <a:spcBef>
                <a:spcPts val="480"/>
              </a:spcBef>
              <a:spcAft>
                <a:spcPts val="0"/>
              </a:spcAft>
              <a:buClr>
                <a:schemeClr val="dk1"/>
              </a:buClr>
              <a:buSzPts val="2400"/>
              <a:buChar char="•"/>
              <a:defRPr sz="2400"/>
            </a:lvl3pPr>
            <a:lvl4pPr marL="1828800" lvl="3" indent="-355600" algn="l">
              <a:lnSpc>
                <a:spcPct val="100000"/>
              </a:lnSpc>
              <a:spcBef>
                <a:spcPts val="401"/>
              </a:spcBef>
              <a:spcAft>
                <a:spcPts val="0"/>
              </a:spcAft>
              <a:buClr>
                <a:schemeClr val="dk1"/>
              </a:buClr>
              <a:buSzPts val="2000"/>
              <a:buChar char="–"/>
              <a:defRPr sz="2000"/>
            </a:lvl4pPr>
            <a:lvl5pPr marL="2286000" lvl="4" indent="-355600" algn="l">
              <a:lnSpc>
                <a:spcPct val="100000"/>
              </a:lnSpc>
              <a:spcBef>
                <a:spcPts val="401"/>
              </a:spcBef>
              <a:spcAft>
                <a:spcPts val="0"/>
              </a:spcAft>
              <a:buClr>
                <a:schemeClr val="dk1"/>
              </a:buClr>
              <a:buSzPts val="2000"/>
              <a:buChar char="»"/>
              <a:defRPr sz="2000"/>
            </a:lvl5pPr>
            <a:lvl6pPr marL="2743200" lvl="5" indent="-355600" algn="l">
              <a:lnSpc>
                <a:spcPct val="100000"/>
              </a:lnSpc>
              <a:spcBef>
                <a:spcPts val="401"/>
              </a:spcBef>
              <a:spcAft>
                <a:spcPts val="0"/>
              </a:spcAft>
              <a:buClr>
                <a:schemeClr val="dk1"/>
              </a:buClr>
              <a:buSzPts val="2000"/>
              <a:buChar char="•"/>
              <a:defRPr sz="2000"/>
            </a:lvl6pPr>
            <a:lvl7pPr marL="3200400" lvl="6" indent="-355600" algn="l">
              <a:lnSpc>
                <a:spcPct val="100000"/>
              </a:lnSpc>
              <a:spcBef>
                <a:spcPts val="401"/>
              </a:spcBef>
              <a:spcAft>
                <a:spcPts val="0"/>
              </a:spcAft>
              <a:buClr>
                <a:schemeClr val="dk1"/>
              </a:buClr>
              <a:buSzPts val="2000"/>
              <a:buChar char="•"/>
              <a:defRPr sz="2000"/>
            </a:lvl7pPr>
            <a:lvl8pPr marL="3657600" lvl="7" indent="-355600" algn="l">
              <a:lnSpc>
                <a:spcPct val="100000"/>
              </a:lnSpc>
              <a:spcBef>
                <a:spcPts val="401"/>
              </a:spcBef>
              <a:spcAft>
                <a:spcPts val="0"/>
              </a:spcAft>
              <a:buClr>
                <a:schemeClr val="dk1"/>
              </a:buClr>
              <a:buSzPts val="2000"/>
              <a:buChar char="•"/>
              <a:defRPr sz="2000"/>
            </a:lvl8pPr>
            <a:lvl9pPr marL="4114800" lvl="8" indent="-355600" algn="l">
              <a:lnSpc>
                <a:spcPct val="100000"/>
              </a:lnSpc>
              <a:spcBef>
                <a:spcPts val="401"/>
              </a:spcBef>
              <a:spcAft>
                <a:spcPts val="0"/>
              </a:spcAft>
              <a:buClr>
                <a:schemeClr val="dk1"/>
              </a:buClr>
              <a:buSzPts val="2000"/>
              <a:buChar char="•"/>
              <a:defRPr sz="2000"/>
            </a:lvl9pPr>
          </a:lstStyle>
          <a:p>
            <a:endParaRPr/>
          </a:p>
        </p:txBody>
      </p:sp>
      <p:sp>
        <p:nvSpPr>
          <p:cNvPr id="23912" name="Google Shape;23912;p2640"/>
          <p:cNvSpPr txBox="1">
            <a:spLocks noGrp="1"/>
          </p:cNvSpPr>
          <p:nvPr>
            <p:ph type="body" idx="2"/>
          </p:nvPr>
        </p:nvSpPr>
        <p:spPr>
          <a:xfrm>
            <a:off x="457200" y="1435103"/>
            <a:ext cx="3008313" cy="4691063"/>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1"/>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1"/>
              <a:buNone/>
              <a:defRPr sz="1001"/>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23913" name="Google Shape;23913;p2640"/>
          <p:cNvSpPr txBox="1">
            <a:spLocks noGrp="1"/>
          </p:cNvSpPr>
          <p:nvPr>
            <p:ph type="dt" idx="10"/>
          </p:nvPr>
        </p:nvSpPr>
        <p:spPr>
          <a:xfrm>
            <a:off x="457200" y="6356351"/>
            <a:ext cx="2133600" cy="365126"/>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914" name="Google Shape;23914;p2640"/>
          <p:cNvSpPr txBox="1">
            <a:spLocks noGrp="1"/>
          </p:cNvSpPr>
          <p:nvPr>
            <p:ph type="ftr" idx="11"/>
          </p:nvPr>
        </p:nvSpPr>
        <p:spPr>
          <a:xfrm>
            <a:off x="3124200" y="6356351"/>
            <a:ext cx="2895600" cy="365126"/>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915" name="Google Shape;23915;p2640"/>
          <p:cNvSpPr txBox="1">
            <a:spLocks noGrp="1"/>
          </p:cNvSpPr>
          <p:nvPr>
            <p:ph type="sldNum" idx="12"/>
          </p:nvPr>
        </p:nvSpPr>
        <p:spPr>
          <a:xfrm>
            <a:off x="6553200" y="6356351"/>
            <a:ext cx="2133600" cy="36512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85.xml><?xml version="1.0" encoding="utf-8"?>
<p:sldLayout xmlns:a="http://schemas.openxmlformats.org/drawingml/2006/main" xmlns:r="http://schemas.openxmlformats.org/officeDocument/2006/relationships" xmlns:p="http://schemas.openxmlformats.org/presentationml/2006/main" matchingName="Picture with Caption">
  <p:cSld name="Picture with Caption 3 2">
    <p:spTree>
      <p:nvGrpSpPr>
        <p:cNvPr id="1" name="Shape 23916"/>
        <p:cNvGrpSpPr/>
        <p:nvPr/>
      </p:nvGrpSpPr>
      <p:grpSpPr>
        <a:xfrm>
          <a:off x="0" y="0"/>
          <a:ext cx="0" cy="0"/>
          <a:chOff x="0" y="0"/>
          <a:chExt cx="0" cy="0"/>
        </a:xfrm>
      </p:grpSpPr>
      <p:sp>
        <p:nvSpPr>
          <p:cNvPr id="23917" name="Google Shape;23917;p2641"/>
          <p:cNvSpPr txBox="1">
            <a:spLocks noGrp="1"/>
          </p:cNvSpPr>
          <p:nvPr>
            <p:ph type="title"/>
          </p:nvPr>
        </p:nvSpPr>
        <p:spPr>
          <a:xfrm>
            <a:off x="1792289" y="4800602"/>
            <a:ext cx="5486400" cy="566738"/>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918" name="Google Shape;23918;p2641"/>
          <p:cNvSpPr>
            <a:spLocks noGrp="1"/>
          </p:cNvSpPr>
          <p:nvPr>
            <p:ph type="pic" idx="2"/>
          </p:nvPr>
        </p:nvSpPr>
        <p:spPr>
          <a:xfrm>
            <a:off x="1792289" y="612776"/>
            <a:ext cx="5486400" cy="4114800"/>
          </a:xfrm>
          <a:prstGeom prst="rect">
            <a:avLst/>
          </a:prstGeom>
          <a:noFill/>
          <a:ln>
            <a:noFill/>
          </a:ln>
        </p:spPr>
      </p:sp>
      <p:sp>
        <p:nvSpPr>
          <p:cNvPr id="23919" name="Google Shape;23919;p2641"/>
          <p:cNvSpPr txBox="1">
            <a:spLocks noGrp="1"/>
          </p:cNvSpPr>
          <p:nvPr>
            <p:ph type="body" idx="1"/>
          </p:nvPr>
        </p:nvSpPr>
        <p:spPr>
          <a:xfrm>
            <a:off x="1792289" y="5367340"/>
            <a:ext cx="5486400" cy="804863"/>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1"/>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1"/>
              <a:buNone/>
              <a:defRPr sz="1001"/>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23920" name="Google Shape;23920;p2641"/>
          <p:cNvSpPr txBox="1">
            <a:spLocks noGrp="1"/>
          </p:cNvSpPr>
          <p:nvPr>
            <p:ph type="dt" idx="10"/>
          </p:nvPr>
        </p:nvSpPr>
        <p:spPr>
          <a:xfrm>
            <a:off x="457200" y="6356351"/>
            <a:ext cx="2133600" cy="365126"/>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921" name="Google Shape;23921;p2641"/>
          <p:cNvSpPr txBox="1">
            <a:spLocks noGrp="1"/>
          </p:cNvSpPr>
          <p:nvPr>
            <p:ph type="ftr" idx="11"/>
          </p:nvPr>
        </p:nvSpPr>
        <p:spPr>
          <a:xfrm>
            <a:off x="3124200" y="6356351"/>
            <a:ext cx="2895600" cy="365126"/>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922" name="Google Shape;23922;p2641"/>
          <p:cNvSpPr txBox="1">
            <a:spLocks noGrp="1"/>
          </p:cNvSpPr>
          <p:nvPr>
            <p:ph type="sldNum" idx="12"/>
          </p:nvPr>
        </p:nvSpPr>
        <p:spPr>
          <a:xfrm>
            <a:off x="6553200" y="6356351"/>
            <a:ext cx="2133600" cy="36512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86.xml><?xml version="1.0" encoding="utf-8"?>
<p:sldLayout xmlns:a="http://schemas.openxmlformats.org/drawingml/2006/main" xmlns:r="http://schemas.openxmlformats.org/officeDocument/2006/relationships" xmlns:p="http://schemas.openxmlformats.org/presentationml/2006/main" matchingName="Content with Caption">
  <p:cSld name="Content with Caption 4 2">
    <p:spTree>
      <p:nvGrpSpPr>
        <p:cNvPr id="1" name="Shape 23923"/>
        <p:cNvGrpSpPr/>
        <p:nvPr/>
      </p:nvGrpSpPr>
      <p:grpSpPr>
        <a:xfrm>
          <a:off x="0" y="0"/>
          <a:ext cx="0" cy="0"/>
          <a:chOff x="0" y="0"/>
          <a:chExt cx="0" cy="0"/>
        </a:xfrm>
      </p:grpSpPr>
      <p:sp>
        <p:nvSpPr>
          <p:cNvPr id="23924" name="Google Shape;23924;p2642"/>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925" name="Google Shape;23925;p2642"/>
          <p:cNvSpPr txBox="1">
            <a:spLocks noGrp="1"/>
          </p:cNvSpPr>
          <p:nvPr>
            <p:ph type="body" idx="1"/>
          </p:nvPr>
        </p:nvSpPr>
        <p:spPr>
          <a:xfrm>
            <a:off x="3575051" y="273052"/>
            <a:ext cx="5111750" cy="5853113"/>
          </a:xfrm>
          <a:prstGeom prst="rect">
            <a:avLst/>
          </a:prstGeom>
          <a:noFill/>
          <a:ln>
            <a:noFill/>
          </a:ln>
        </p:spPr>
        <p:txBody>
          <a:bodyPr spcFirstLastPara="1" wrap="square" lIns="91425" tIns="45700" rIns="91425" bIns="45700" anchor="t" anchorCtr="0">
            <a:normAutofit/>
          </a:bodyPr>
          <a:lstStyle>
            <a:lvl1pPr marL="457200" lvl="0" indent="-431800" algn="l">
              <a:lnSpc>
                <a:spcPct val="100000"/>
              </a:lnSpc>
              <a:spcBef>
                <a:spcPts val="640"/>
              </a:spcBef>
              <a:spcAft>
                <a:spcPts val="0"/>
              </a:spcAft>
              <a:buClr>
                <a:schemeClr val="dk1"/>
              </a:buClr>
              <a:buSzPts val="3200"/>
              <a:buChar char="•"/>
              <a:defRPr sz="3200"/>
            </a:lvl1pPr>
            <a:lvl2pPr marL="914400" lvl="1" indent="-406400" algn="l">
              <a:lnSpc>
                <a:spcPct val="100000"/>
              </a:lnSpc>
              <a:spcBef>
                <a:spcPts val="560"/>
              </a:spcBef>
              <a:spcAft>
                <a:spcPts val="0"/>
              </a:spcAft>
              <a:buClr>
                <a:schemeClr val="dk1"/>
              </a:buClr>
              <a:buSzPts val="2800"/>
              <a:buChar char="–"/>
              <a:defRPr sz="2801"/>
            </a:lvl2pPr>
            <a:lvl3pPr marL="1371600" lvl="2" indent="-381000" algn="l">
              <a:lnSpc>
                <a:spcPct val="100000"/>
              </a:lnSpc>
              <a:spcBef>
                <a:spcPts val="480"/>
              </a:spcBef>
              <a:spcAft>
                <a:spcPts val="0"/>
              </a:spcAft>
              <a:buClr>
                <a:schemeClr val="dk1"/>
              </a:buClr>
              <a:buSzPts val="2400"/>
              <a:buChar char="•"/>
              <a:defRPr sz="2400"/>
            </a:lvl3pPr>
            <a:lvl4pPr marL="1828800" lvl="3" indent="-355600" algn="l">
              <a:lnSpc>
                <a:spcPct val="100000"/>
              </a:lnSpc>
              <a:spcBef>
                <a:spcPts val="401"/>
              </a:spcBef>
              <a:spcAft>
                <a:spcPts val="0"/>
              </a:spcAft>
              <a:buClr>
                <a:schemeClr val="dk1"/>
              </a:buClr>
              <a:buSzPts val="2000"/>
              <a:buChar char="–"/>
              <a:defRPr sz="2000"/>
            </a:lvl4pPr>
            <a:lvl5pPr marL="2286000" lvl="4" indent="-355600" algn="l">
              <a:lnSpc>
                <a:spcPct val="100000"/>
              </a:lnSpc>
              <a:spcBef>
                <a:spcPts val="401"/>
              </a:spcBef>
              <a:spcAft>
                <a:spcPts val="0"/>
              </a:spcAft>
              <a:buClr>
                <a:schemeClr val="dk1"/>
              </a:buClr>
              <a:buSzPts val="2000"/>
              <a:buChar char="»"/>
              <a:defRPr sz="2000"/>
            </a:lvl5pPr>
            <a:lvl6pPr marL="2743200" lvl="5" indent="-355600" algn="l">
              <a:lnSpc>
                <a:spcPct val="100000"/>
              </a:lnSpc>
              <a:spcBef>
                <a:spcPts val="401"/>
              </a:spcBef>
              <a:spcAft>
                <a:spcPts val="0"/>
              </a:spcAft>
              <a:buClr>
                <a:schemeClr val="dk1"/>
              </a:buClr>
              <a:buSzPts val="2000"/>
              <a:buChar char="•"/>
              <a:defRPr sz="2000"/>
            </a:lvl6pPr>
            <a:lvl7pPr marL="3200400" lvl="6" indent="-355600" algn="l">
              <a:lnSpc>
                <a:spcPct val="100000"/>
              </a:lnSpc>
              <a:spcBef>
                <a:spcPts val="401"/>
              </a:spcBef>
              <a:spcAft>
                <a:spcPts val="0"/>
              </a:spcAft>
              <a:buClr>
                <a:schemeClr val="dk1"/>
              </a:buClr>
              <a:buSzPts val="2000"/>
              <a:buChar char="•"/>
              <a:defRPr sz="2000"/>
            </a:lvl7pPr>
            <a:lvl8pPr marL="3657600" lvl="7" indent="-355600" algn="l">
              <a:lnSpc>
                <a:spcPct val="100000"/>
              </a:lnSpc>
              <a:spcBef>
                <a:spcPts val="401"/>
              </a:spcBef>
              <a:spcAft>
                <a:spcPts val="0"/>
              </a:spcAft>
              <a:buClr>
                <a:schemeClr val="dk1"/>
              </a:buClr>
              <a:buSzPts val="2000"/>
              <a:buChar char="•"/>
              <a:defRPr sz="2000"/>
            </a:lvl8pPr>
            <a:lvl9pPr marL="4114800" lvl="8" indent="-355600" algn="l">
              <a:lnSpc>
                <a:spcPct val="100000"/>
              </a:lnSpc>
              <a:spcBef>
                <a:spcPts val="401"/>
              </a:spcBef>
              <a:spcAft>
                <a:spcPts val="0"/>
              </a:spcAft>
              <a:buClr>
                <a:schemeClr val="dk1"/>
              </a:buClr>
              <a:buSzPts val="2000"/>
              <a:buChar char="•"/>
              <a:defRPr sz="2000"/>
            </a:lvl9pPr>
          </a:lstStyle>
          <a:p>
            <a:endParaRPr/>
          </a:p>
        </p:txBody>
      </p:sp>
      <p:sp>
        <p:nvSpPr>
          <p:cNvPr id="23926" name="Google Shape;23926;p2642"/>
          <p:cNvSpPr txBox="1">
            <a:spLocks noGrp="1"/>
          </p:cNvSpPr>
          <p:nvPr>
            <p:ph type="body" idx="2"/>
          </p:nvPr>
        </p:nvSpPr>
        <p:spPr>
          <a:xfrm>
            <a:off x="457200" y="1435102"/>
            <a:ext cx="3008313" cy="4691063"/>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1"/>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0"/>
              <a:buNone/>
              <a:defRPr sz="1001"/>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23927" name="Google Shape;23927;p2642"/>
          <p:cNvSpPr txBox="1">
            <a:spLocks noGrp="1"/>
          </p:cNvSpPr>
          <p:nvPr>
            <p:ph type="dt" idx="10"/>
          </p:nvPr>
        </p:nvSpPr>
        <p:spPr>
          <a:xfrm>
            <a:off x="457200" y="6356351"/>
            <a:ext cx="2133600" cy="365126"/>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928" name="Google Shape;23928;p2642"/>
          <p:cNvSpPr txBox="1">
            <a:spLocks noGrp="1"/>
          </p:cNvSpPr>
          <p:nvPr>
            <p:ph type="ftr" idx="11"/>
          </p:nvPr>
        </p:nvSpPr>
        <p:spPr>
          <a:xfrm>
            <a:off x="3124200" y="6356351"/>
            <a:ext cx="2895600" cy="365126"/>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929" name="Google Shape;23929;p2642"/>
          <p:cNvSpPr txBox="1">
            <a:spLocks noGrp="1"/>
          </p:cNvSpPr>
          <p:nvPr>
            <p:ph type="sldNum" idx="12"/>
          </p:nvPr>
        </p:nvSpPr>
        <p:spPr>
          <a:xfrm>
            <a:off x="6553200" y="6356351"/>
            <a:ext cx="2133600" cy="36512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87.xml><?xml version="1.0" encoding="utf-8"?>
<p:sldLayout xmlns:a="http://schemas.openxmlformats.org/drawingml/2006/main" xmlns:r="http://schemas.openxmlformats.org/officeDocument/2006/relationships" xmlns:p="http://schemas.openxmlformats.org/presentationml/2006/main" matchingName="Picture with Caption">
  <p:cSld name="Picture with Caption 4 2">
    <p:spTree>
      <p:nvGrpSpPr>
        <p:cNvPr id="1" name="Shape 23930"/>
        <p:cNvGrpSpPr/>
        <p:nvPr/>
      </p:nvGrpSpPr>
      <p:grpSpPr>
        <a:xfrm>
          <a:off x="0" y="0"/>
          <a:ext cx="0" cy="0"/>
          <a:chOff x="0" y="0"/>
          <a:chExt cx="0" cy="0"/>
        </a:xfrm>
      </p:grpSpPr>
      <p:sp>
        <p:nvSpPr>
          <p:cNvPr id="23931" name="Google Shape;23931;p2643"/>
          <p:cNvSpPr txBox="1">
            <a:spLocks noGrp="1"/>
          </p:cNvSpPr>
          <p:nvPr>
            <p:ph type="title"/>
          </p:nvPr>
        </p:nvSpPr>
        <p:spPr>
          <a:xfrm>
            <a:off x="1792289" y="4800601"/>
            <a:ext cx="5486400" cy="566738"/>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932" name="Google Shape;23932;p2643"/>
          <p:cNvSpPr>
            <a:spLocks noGrp="1"/>
          </p:cNvSpPr>
          <p:nvPr>
            <p:ph type="pic" idx="2"/>
          </p:nvPr>
        </p:nvSpPr>
        <p:spPr>
          <a:xfrm>
            <a:off x="1792289" y="612776"/>
            <a:ext cx="5486400" cy="4114800"/>
          </a:xfrm>
          <a:prstGeom prst="rect">
            <a:avLst/>
          </a:prstGeom>
          <a:noFill/>
          <a:ln>
            <a:noFill/>
          </a:ln>
        </p:spPr>
      </p:sp>
      <p:sp>
        <p:nvSpPr>
          <p:cNvPr id="23933" name="Google Shape;23933;p2643"/>
          <p:cNvSpPr txBox="1">
            <a:spLocks noGrp="1"/>
          </p:cNvSpPr>
          <p:nvPr>
            <p:ph type="body" idx="1"/>
          </p:nvPr>
        </p:nvSpPr>
        <p:spPr>
          <a:xfrm>
            <a:off x="1792289" y="5367338"/>
            <a:ext cx="5486400" cy="804863"/>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1"/>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0"/>
              <a:buNone/>
              <a:defRPr sz="1001"/>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23934" name="Google Shape;23934;p2643"/>
          <p:cNvSpPr txBox="1">
            <a:spLocks noGrp="1"/>
          </p:cNvSpPr>
          <p:nvPr>
            <p:ph type="dt" idx="10"/>
          </p:nvPr>
        </p:nvSpPr>
        <p:spPr>
          <a:xfrm>
            <a:off x="457200" y="6356351"/>
            <a:ext cx="2133600" cy="365126"/>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935" name="Google Shape;23935;p2643"/>
          <p:cNvSpPr txBox="1">
            <a:spLocks noGrp="1"/>
          </p:cNvSpPr>
          <p:nvPr>
            <p:ph type="ftr" idx="11"/>
          </p:nvPr>
        </p:nvSpPr>
        <p:spPr>
          <a:xfrm>
            <a:off x="3124200" y="6356351"/>
            <a:ext cx="2895600" cy="365126"/>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936" name="Google Shape;23936;p2643"/>
          <p:cNvSpPr txBox="1">
            <a:spLocks noGrp="1"/>
          </p:cNvSpPr>
          <p:nvPr>
            <p:ph type="sldNum" idx="12"/>
          </p:nvPr>
        </p:nvSpPr>
        <p:spPr>
          <a:xfrm>
            <a:off x="6553200" y="6356351"/>
            <a:ext cx="2133600" cy="36512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88.xml><?xml version="1.0" encoding="utf-8"?>
<p:sldLayout xmlns:a="http://schemas.openxmlformats.org/drawingml/2006/main" xmlns:r="http://schemas.openxmlformats.org/officeDocument/2006/relationships" xmlns:p="http://schemas.openxmlformats.org/presentationml/2006/main" matchingName="Title and Vertical Text">
  <p:cSld name="VERTICAL_TEXT 2">
    <p:spTree>
      <p:nvGrpSpPr>
        <p:cNvPr id="1" name="Shape 23937"/>
        <p:cNvGrpSpPr/>
        <p:nvPr/>
      </p:nvGrpSpPr>
      <p:grpSpPr>
        <a:xfrm>
          <a:off x="0" y="0"/>
          <a:ext cx="0" cy="0"/>
          <a:chOff x="0" y="0"/>
          <a:chExt cx="0" cy="0"/>
        </a:xfrm>
      </p:grpSpPr>
      <p:sp>
        <p:nvSpPr>
          <p:cNvPr id="23938" name="Google Shape;23938;p264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939" name="Google Shape;23939;p2644"/>
          <p:cNvSpPr txBox="1">
            <a:spLocks noGrp="1"/>
          </p:cNvSpPr>
          <p:nvPr>
            <p:ph type="body" idx="1"/>
          </p:nvPr>
        </p:nvSpPr>
        <p:spPr>
          <a:xfrm rot="5400000">
            <a:off x="2309020" y="-251618"/>
            <a:ext cx="4525964" cy="8229600"/>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23940" name="Google Shape;23940;p2644"/>
          <p:cNvSpPr txBox="1">
            <a:spLocks noGrp="1"/>
          </p:cNvSpPr>
          <p:nvPr>
            <p:ph type="dt" idx="10"/>
          </p:nvPr>
        </p:nvSpPr>
        <p:spPr>
          <a:xfrm>
            <a:off x="457200" y="6356351"/>
            <a:ext cx="2133600" cy="365126"/>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941" name="Google Shape;23941;p2644"/>
          <p:cNvSpPr txBox="1">
            <a:spLocks noGrp="1"/>
          </p:cNvSpPr>
          <p:nvPr>
            <p:ph type="ftr" idx="11"/>
          </p:nvPr>
        </p:nvSpPr>
        <p:spPr>
          <a:xfrm>
            <a:off x="3124200" y="6356351"/>
            <a:ext cx="2895600" cy="365126"/>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942" name="Google Shape;23942;p2644"/>
          <p:cNvSpPr txBox="1">
            <a:spLocks noGrp="1"/>
          </p:cNvSpPr>
          <p:nvPr>
            <p:ph type="sldNum" idx="12"/>
          </p:nvPr>
        </p:nvSpPr>
        <p:spPr>
          <a:xfrm>
            <a:off x="6553200" y="6356351"/>
            <a:ext cx="2133600" cy="36512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89.xml><?xml version="1.0" encoding="utf-8"?>
<p:sldLayout xmlns:a="http://schemas.openxmlformats.org/drawingml/2006/main" xmlns:r="http://schemas.openxmlformats.org/officeDocument/2006/relationships" xmlns:p="http://schemas.openxmlformats.org/presentationml/2006/main" matchingName="Vertical Title and Text">
  <p:cSld name="VERTICAL_TITLE_AND_VERTICAL_TEXT 2">
    <p:spTree>
      <p:nvGrpSpPr>
        <p:cNvPr id="1" name="Shape 23943"/>
        <p:cNvGrpSpPr/>
        <p:nvPr/>
      </p:nvGrpSpPr>
      <p:grpSpPr>
        <a:xfrm>
          <a:off x="0" y="0"/>
          <a:ext cx="0" cy="0"/>
          <a:chOff x="0" y="0"/>
          <a:chExt cx="0" cy="0"/>
        </a:xfrm>
      </p:grpSpPr>
      <p:sp>
        <p:nvSpPr>
          <p:cNvPr id="23944" name="Google Shape;23944;p2645"/>
          <p:cNvSpPr txBox="1">
            <a:spLocks noGrp="1"/>
          </p:cNvSpPr>
          <p:nvPr>
            <p:ph type="title"/>
          </p:nvPr>
        </p:nvSpPr>
        <p:spPr>
          <a:xfrm rot="5400000">
            <a:off x="4732339" y="2171702"/>
            <a:ext cx="5851526" cy="20574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945" name="Google Shape;23945;p2645"/>
          <p:cNvSpPr txBox="1">
            <a:spLocks noGrp="1"/>
          </p:cNvSpPr>
          <p:nvPr>
            <p:ph type="body" idx="1"/>
          </p:nvPr>
        </p:nvSpPr>
        <p:spPr>
          <a:xfrm rot="5400000">
            <a:off x="541339" y="190500"/>
            <a:ext cx="5851526" cy="6019800"/>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23946" name="Google Shape;23946;p2645"/>
          <p:cNvSpPr txBox="1">
            <a:spLocks noGrp="1"/>
          </p:cNvSpPr>
          <p:nvPr>
            <p:ph type="dt" idx="10"/>
          </p:nvPr>
        </p:nvSpPr>
        <p:spPr>
          <a:xfrm>
            <a:off x="457200" y="6356351"/>
            <a:ext cx="2133600" cy="365126"/>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947" name="Google Shape;23947;p2645"/>
          <p:cNvSpPr txBox="1">
            <a:spLocks noGrp="1"/>
          </p:cNvSpPr>
          <p:nvPr>
            <p:ph type="ftr" idx="11"/>
          </p:nvPr>
        </p:nvSpPr>
        <p:spPr>
          <a:xfrm>
            <a:off x="3124200" y="6356351"/>
            <a:ext cx="2895600" cy="365126"/>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948" name="Google Shape;23948;p2645"/>
          <p:cNvSpPr txBox="1">
            <a:spLocks noGrp="1"/>
          </p:cNvSpPr>
          <p:nvPr>
            <p:ph type="sldNum" idx="12"/>
          </p:nvPr>
        </p:nvSpPr>
        <p:spPr>
          <a:xfrm>
            <a:off x="6553200" y="6356351"/>
            <a:ext cx="2133600" cy="36512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9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6"/>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23" indent="0" algn="ctr">
              <a:buNone/>
              <a:defRPr>
                <a:solidFill>
                  <a:schemeClr val="tx1">
                    <a:tint val="75000"/>
                  </a:schemeClr>
                </a:solidFill>
              </a:defRPr>
            </a:lvl2pPr>
            <a:lvl3pPr marL="914445" indent="0" algn="ctr">
              <a:buNone/>
              <a:defRPr>
                <a:solidFill>
                  <a:schemeClr val="tx1">
                    <a:tint val="75000"/>
                  </a:schemeClr>
                </a:solidFill>
              </a:defRPr>
            </a:lvl3pPr>
            <a:lvl4pPr marL="1371669" indent="0" algn="ctr">
              <a:buNone/>
              <a:defRPr>
                <a:solidFill>
                  <a:schemeClr val="tx1">
                    <a:tint val="75000"/>
                  </a:schemeClr>
                </a:solidFill>
              </a:defRPr>
            </a:lvl4pPr>
            <a:lvl5pPr marL="1828892" indent="0" algn="ctr">
              <a:buNone/>
              <a:defRPr>
                <a:solidFill>
                  <a:schemeClr val="tx1">
                    <a:tint val="75000"/>
                  </a:schemeClr>
                </a:solidFill>
              </a:defRPr>
            </a:lvl5pPr>
            <a:lvl6pPr marL="2286114" indent="0" algn="ctr">
              <a:buNone/>
              <a:defRPr>
                <a:solidFill>
                  <a:schemeClr val="tx1">
                    <a:tint val="75000"/>
                  </a:schemeClr>
                </a:solidFill>
              </a:defRPr>
            </a:lvl6pPr>
            <a:lvl7pPr marL="2743337" indent="0" algn="ctr">
              <a:buNone/>
              <a:defRPr>
                <a:solidFill>
                  <a:schemeClr val="tx1">
                    <a:tint val="75000"/>
                  </a:schemeClr>
                </a:solidFill>
              </a:defRPr>
            </a:lvl7pPr>
            <a:lvl8pPr marL="3200561" indent="0" algn="ctr">
              <a:buNone/>
              <a:defRPr>
                <a:solidFill>
                  <a:schemeClr val="tx1">
                    <a:tint val="75000"/>
                  </a:schemeClr>
                </a:solidFill>
              </a:defRPr>
            </a:lvl8pPr>
            <a:lvl9pPr marL="3657783"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5/28/2026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645809012"/>
      </p:ext>
    </p:extLst>
  </p:cSld>
  <p:clrMapOvr>
    <a:masterClrMapping/>
  </p:clrMapOvr>
</p:sldLayout>
</file>

<file path=ppt/slideLayouts/slideLayout209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560106349"/>
      </p:ext>
    </p:extLst>
  </p:cSld>
  <p:clrMapOvr>
    <a:masterClrMapping/>
  </p:clrMapOvr>
</p:sldLayout>
</file>

<file path=ppt/slideLayouts/slideLayout209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1"/>
            <a:ext cx="7772400" cy="1362075"/>
          </a:xfrm>
        </p:spPr>
        <p:txBody>
          <a:bodyPr anchor="t"/>
          <a:lstStyle>
            <a:lvl1pPr algn="l">
              <a:defRPr sz="4001" b="1" cap="all"/>
            </a:lvl1pPr>
          </a:lstStyle>
          <a:p>
            <a:r>
              <a:rPr lang="en-US"/>
              <a:t>Click to edit Master title style</a:t>
            </a:r>
          </a:p>
        </p:txBody>
      </p:sp>
      <p:sp>
        <p:nvSpPr>
          <p:cNvPr id="3" name="Text Placeholder 2"/>
          <p:cNvSpPr>
            <a:spLocks noGrp="1"/>
          </p:cNvSpPr>
          <p:nvPr>
            <p:ph type="body" idx="1"/>
          </p:nvPr>
        </p:nvSpPr>
        <p:spPr>
          <a:xfrm>
            <a:off x="722313" y="2906714"/>
            <a:ext cx="7772400" cy="1500188"/>
          </a:xfrm>
        </p:spPr>
        <p:txBody>
          <a:bodyPr anchor="b"/>
          <a:lstStyle>
            <a:lvl1pPr marL="0" indent="0">
              <a:buNone/>
              <a:defRPr sz="2000">
                <a:solidFill>
                  <a:schemeClr val="tx1">
                    <a:tint val="75000"/>
                  </a:schemeClr>
                </a:solidFill>
              </a:defRPr>
            </a:lvl1pPr>
            <a:lvl2pPr marL="457223" indent="0">
              <a:buNone/>
              <a:defRPr sz="1800">
                <a:solidFill>
                  <a:schemeClr val="tx1">
                    <a:tint val="75000"/>
                  </a:schemeClr>
                </a:solidFill>
              </a:defRPr>
            </a:lvl2pPr>
            <a:lvl3pPr marL="914445" indent="0">
              <a:buNone/>
              <a:defRPr sz="1601">
                <a:solidFill>
                  <a:schemeClr val="tx1">
                    <a:tint val="75000"/>
                  </a:schemeClr>
                </a:solidFill>
              </a:defRPr>
            </a:lvl3pPr>
            <a:lvl4pPr marL="1371669" indent="0">
              <a:buNone/>
              <a:defRPr sz="1400">
                <a:solidFill>
                  <a:schemeClr val="tx1">
                    <a:tint val="75000"/>
                  </a:schemeClr>
                </a:solidFill>
              </a:defRPr>
            </a:lvl4pPr>
            <a:lvl5pPr marL="1828892" indent="0">
              <a:buNone/>
              <a:defRPr sz="1400">
                <a:solidFill>
                  <a:schemeClr val="tx1">
                    <a:tint val="75000"/>
                  </a:schemeClr>
                </a:solidFill>
              </a:defRPr>
            </a:lvl5pPr>
            <a:lvl6pPr marL="2286114" indent="0">
              <a:buNone/>
              <a:defRPr sz="1400">
                <a:solidFill>
                  <a:schemeClr val="tx1">
                    <a:tint val="75000"/>
                  </a:schemeClr>
                </a:solidFill>
              </a:defRPr>
            </a:lvl6pPr>
            <a:lvl7pPr marL="2743337" indent="0">
              <a:buNone/>
              <a:defRPr sz="1400">
                <a:solidFill>
                  <a:schemeClr val="tx1">
                    <a:tint val="75000"/>
                  </a:schemeClr>
                </a:solidFill>
              </a:defRPr>
            </a:lvl7pPr>
            <a:lvl8pPr marL="3200561" indent="0">
              <a:buNone/>
              <a:defRPr sz="1400">
                <a:solidFill>
                  <a:schemeClr val="tx1">
                    <a:tint val="75000"/>
                  </a:schemeClr>
                </a:solidFill>
              </a:defRPr>
            </a:lvl8pPr>
            <a:lvl9pPr marL="3657783"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851542413"/>
      </p:ext>
    </p:extLst>
  </p:cSld>
  <p:clrMapOvr>
    <a:masterClrMapping/>
  </p:clrMapOvr>
</p:sldLayout>
</file>

<file path=ppt/slideLayouts/slideLayout209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1"/>
            <a:ext cx="4038600" cy="4525964"/>
          </a:xfrm>
        </p:spPr>
        <p:txBody>
          <a:bodyPr/>
          <a:lstStyle>
            <a:lvl1pPr>
              <a:defRPr sz="2801"/>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1"/>
            <a:ext cx="4038600" cy="4525964"/>
          </a:xfrm>
        </p:spPr>
        <p:txBody>
          <a:bodyPr/>
          <a:lstStyle>
            <a:lvl1pPr>
              <a:defRPr sz="2801"/>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5/28/2026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264045926"/>
      </p:ext>
    </p:extLst>
  </p:cSld>
  <p:clrMapOvr>
    <a:masterClrMapping/>
  </p:clrMapOvr>
</p:sldLayout>
</file>

<file path=ppt/slideLayouts/slideLayout209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1" y="1535114"/>
            <a:ext cx="4040189" cy="639762"/>
          </a:xfrm>
        </p:spPr>
        <p:txBody>
          <a:bodyPr anchor="b"/>
          <a:lstStyle>
            <a:lvl1pPr marL="0" indent="0">
              <a:buNone/>
              <a:defRPr sz="2400" b="1"/>
            </a:lvl1pPr>
            <a:lvl2pPr marL="457223" indent="0">
              <a:buNone/>
              <a:defRPr sz="2000" b="1"/>
            </a:lvl2pPr>
            <a:lvl3pPr marL="914445" indent="0">
              <a:buNone/>
              <a:defRPr sz="1800" b="1"/>
            </a:lvl3pPr>
            <a:lvl4pPr marL="1371669" indent="0">
              <a:buNone/>
              <a:defRPr sz="1601" b="1"/>
            </a:lvl4pPr>
            <a:lvl5pPr marL="1828892" indent="0">
              <a:buNone/>
              <a:defRPr sz="1601" b="1"/>
            </a:lvl5pPr>
            <a:lvl6pPr marL="2286114" indent="0">
              <a:buNone/>
              <a:defRPr sz="1601" b="1"/>
            </a:lvl6pPr>
            <a:lvl7pPr marL="2743337" indent="0">
              <a:buNone/>
              <a:defRPr sz="1601" b="1"/>
            </a:lvl7pPr>
            <a:lvl8pPr marL="3200561" indent="0">
              <a:buNone/>
              <a:defRPr sz="1601" b="1"/>
            </a:lvl8pPr>
            <a:lvl9pPr marL="3657783" indent="0">
              <a:buNone/>
              <a:defRPr sz="1601" b="1"/>
            </a:lvl9pPr>
          </a:lstStyle>
          <a:p>
            <a:pPr lvl="0"/>
            <a:r>
              <a:rPr lang="en-US"/>
              <a:t>Click to edit Master text styles</a:t>
            </a:r>
          </a:p>
        </p:txBody>
      </p:sp>
      <p:sp>
        <p:nvSpPr>
          <p:cNvPr id="4" name="Content Placeholder 3"/>
          <p:cNvSpPr>
            <a:spLocks noGrp="1"/>
          </p:cNvSpPr>
          <p:nvPr>
            <p:ph sz="half" idx="2"/>
          </p:nvPr>
        </p:nvSpPr>
        <p:spPr>
          <a:xfrm>
            <a:off x="457201" y="2174876"/>
            <a:ext cx="4040189" cy="3951288"/>
          </a:xfrm>
        </p:spPr>
        <p:txBody>
          <a:bodyPr/>
          <a:lstStyle>
            <a:lvl1pPr>
              <a:defRPr sz="2400"/>
            </a:lvl1pPr>
            <a:lvl2pPr>
              <a:defRPr sz="2000"/>
            </a:lvl2pPr>
            <a:lvl3pPr>
              <a:defRPr sz="1800"/>
            </a:lvl3pPr>
            <a:lvl4pPr>
              <a:defRPr sz="1601"/>
            </a:lvl4pPr>
            <a:lvl5pPr>
              <a:defRPr sz="1601"/>
            </a:lvl5pPr>
            <a:lvl6pPr>
              <a:defRPr sz="1601"/>
            </a:lvl6pPr>
            <a:lvl7pPr>
              <a:defRPr sz="1601"/>
            </a:lvl7pPr>
            <a:lvl8pPr>
              <a:defRPr sz="1601"/>
            </a:lvl8pPr>
            <a:lvl9pPr>
              <a:defRPr sz="160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7" y="1535114"/>
            <a:ext cx="4041776" cy="639762"/>
          </a:xfrm>
        </p:spPr>
        <p:txBody>
          <a:bodyPr anchor="b"/>
          <a:lstStyle>
            <a:lvl1pPr marL="0" indent="0">
              <a:buNone/>
              <a:defRPr sz="2400" b="1"/>
            </a:lvl1pPr>
            <a:lvl2pPr marL="457223" indent="0">
              <a:buNone/>
              <a:defRPr sz="2000" b="1"/>
            </a:lvl2pPr>
            <a:lvl3pPr marL="914445" indent="0">
              <a:buNone/>
              <a:defRPr sz="1800" b="1"/>
            </a:lvl3pPr>
            <a:lvl4pPr marL="1371669" indent="0">
              <a:buNone/>
              <a:defRPr sz="1601" b="1"/>
            </a:lvl4pPr>
            <a:lvl5pPr marL="1828892" indent="0">
              <a:buNone/>
              <a:defRPr sz="1601" b="1"/>
            </a:lvl5pPr>
            <a:lvl6pPr marL="2286114" indent="0">
              <a:buNone/>
              <a:defRPr sz="1601" b="1"/>
            </a:lvl6pPr>
            <a:lvl7pPr marL="2743337" indent="0">
              <a:buNone/>
              <a:defRPr sz="1601" b="1"/>
            </a:lvl7pPr>
            <a:lvl8pPr marL="3200561" indent="0">
              <a:buNone/>
              <a:defRPr sz="1601" b="1"/>
            </a:lvl8pPr>
            <a:lvl9pPr marL="3657783" indent="0">
              <a:buNone/>
              <a:defRPr sz="1601" b="1"/>
            </a:lvl9pPr>
          </a:lstStyle>
          <a:p>
            <a:pPr lvl="0"/>
            <a:r>
              <a:rPr lang="en-US"/>
              <a:t>Click to edit Master text styles</a:t>
            </a:r>
          </a:p>
        </p:txBody>
      </p:sp>
      <p:sp>
        <p:nvSpPr>
          <p:cNvPr id="6" name="Content Placeholder 5"/>
          <p:cNvSpPr>
            <a:spLocks noGrp="1"/>
          </p:cNvSpPr>
          <p:nvPr>
            <p:ph sz="quarter" idx="4"/>
          </p:nvPr>
        </p:nvSpPr>
        <p:spPr>
          <a:xfrm>
            <a:off x="4645027" y="2174876"/>
            <a:ext cx="4041776" cy="3951288"/>
          </a:xfrm>
        </p:spPr>
        <p:txBody>
          <a:bodyPr/>
          <a:lstStyle>
            <a:lvl1pPr>
              <a:defRPr sz="2400"/>
            </a:lvl1pPr>
            <a:lvl2pPr>
              <a:defRPr sz="2000"/>
            </a:lvl2pPr>
            <a:lvl3pPr>
              <a:defRPr sz="1800"/>
            </a:lvl3pPr>
            <a:lvl4pPr>
              <a:defRPr sz="1601"/>
            </a:lvl4pPr>
            <a:lvl5pPr>
              <a:defRPr sz="1601"/>
            </a:lvl5pPr>
            <a:lvl6pPr>
              <a:defRPr sz="1601"/>
            </a:lvl6pPr>
            <a:lvl7pPr>
              <a:defRPr sz="1601"/>
            </a:lvl7pPr>
            <a:lvl8pPr>
              <a:defRPr sz="1601"/>
            </a:lvl8pPr>
            <a:lvl9pPr>
              <a:defRPr sz="160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5/28/2026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333632518"/>
      </p:ext>
    </p:extLst>
  </p:cSld>
  <p:clrMapOvr>
    <a:masterClrMapping/>
  </p:clrMapOvr>
</p:sldLayout>
</file>

<file path=ppt/slideLayouts/slideLayout209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5/28/2026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963798138"/>
      </p:ext>
    </p:extLst>
  </p:cSld>
  <p:clrMapOvr>
    <a:masterClrMapping/>
  </p:clrMapOvr>
</p:sldLayout>
</file>

<file path=ppt/slideLayouts/slideLayout209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5/28/2026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537278571"/>
      </p:ext>
    </p:extLst>
  </p:cSld>
  <p:clrMapOvr>
    <a:masterClrMapping/>
  </p:clrMapOvr>
</p:sldLayout>
</file>

<file path=ppt/slideLayouts/slideLayout209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1" y="273052"/>
            <a:ext cx="5111750" cy="5853113"/>
          </a:xfrm>
        </p:spPr>
        <p:txBody>
          <a:bodyPr/>
          <a:lstStyle>
            <a:lvl1pPr>
              <a:defRPr sz="3200"/>
            </a:lvl1pPr>
            <a:lvl2pPr>
              <a:defRPr sz="2801"/>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2"/>
            <a:ext cx="3008313" cy="4691063"/>
          </a:xfrm>
        </p:spPr>
        <p:txBody>
          <a:bodyPr/>
          <a:lstStyle>
            <a:lvl1pPr marL="0" indent="0">
              <a:buNone/>
              <a:defRPr sz="1400"/>
            </a:lvl1pPr>
            <a:lvl2pPr marL="457223" indent="0">
              <a:buNone/>
              <a:defRPr sz="1200"/>
            </a:lvl2pPr>
            <a:lvl3pPr marL="914445" indent="0">
              <a:buNone/>
              <a:defRPr sz="1001"/>
            </a:lvl3pPr>
            <a:lvl4pPr marL="1371669" indent="0">
              <a:buNone/>
              <a:defRPr sz="900"/>
            </a:lvl4pPr>
            <a:lvl5pPr marL="1828892" indent="0">
              <a:buNone/>
              <a:defRPr sz="900"/>
            </a:lvl5pPr>
            <a:lvl6pPr marL="2286114" indent="0">
              <a:buNone/>
              <a:defRPr sz="900"/>
            </a:lvl6pPr>
            <a:lvl7pPr marL="2743337" indent="0">
              <a:buNone/>
              <a:defRPr sz="900"/>
            </a:lvl7pPr>
            <a:lvl8pPr marL="3200561" indent="0">
              <a:buNone/>
              <a:defRPr sz="900"/>
            </a:lvl8pPr>
            <a:lvl9pPr marL="3657783"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17127570"/>
      </p:ext>
    </p:extLst>
  </p:cSld>
  <p:clrMapOvr>
    <a:masterClrMapping/>
  </p:clrMapOvr>
</p:sldLayout>
</file>

<file path=ppt/slideLayouts/slideLayout209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9" y="4800601"/>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9" y="612776"/>
            <a:ext cx="5486400" cy="4114800"/>
          </a:xfrm>
        </p:spPr>
        <p:txBody>
          <a:bodyPr/>
          <a:lstStyle>
            <a:lvl1pPr marL="0" indent="0">
              <a:buNone/>
              <a:defRPr sz="3200"/>
            </a:lvl1pPr>
            <a:lvl2pPr marL="457223" indent="0">
              <a:buNone/>
              <a:defRPr sz="2801"/>
            </a:lvl2pPr>
            <a:lvl3pPr marL="914445" indent="0">
              <a:buNone/>
              <a:defRPr sz="2400"/>
            </a:lvl3pPr>
            <a:lvl4pPr marL="1371669" indent="0">
              <a:buNone/>
              <a:defRPr sz="2000"/>
            </a:lvl4pPr>
            <a:lvl5pPr marL="1828892" indent="0">
              <a:buNone/>
              <a:defRPr sz="2000"/>
            </a:lvl5pPr>
            <a:lvl6pPr marL="2286114" indent="0">
              <a:buNone/>
              <a:defRPr sz="2000"/>
            </a:lvl6pPr>
            <a:lvl7pPr marL="2743337" indent="0">
              <a:buNone/>
              <a:defRPr sz="2000"/>
            </a:lvl7pPr>
            <a:lvl8pPr marL="3200561" indent="0">
              <a:buNone/>
              <a:defRPr sz="2000"/>
            </a:lvl8pPr>
            <a:lvl9pPr marL="3657783" indent="0">
              <a:buNone/>
              <a:defRPr sz="2000"/>
            </a:lvl9pPr>
          </a:lstStyle>
          <a:p>
            <a:endParaRPr lang="en-US"/>
          </a:p>
        </p:txBody>
      </p:sp>
      <p:sp>
        <p:nvSpPr>
          <p:cNvPr id="4" name="Text Placeholder 3"/>
          <p:cNvSpPr>
            <a:spLocks noGrp="1"/>
          </p:cNvSpPr>
          <p:nvPr>
            <p:ph type="body" sz="half" idx="2"/>
          </p:nvPr>
        </p:nvSpPr>
        <p:spPr>
          <a:xfrm>
            <a:off x="1792289" y="5367338"/>
            <a:ext cx="5486400" cy="804863"/>
          </a:xfrm>
        </p:spPr>
        <p:txBody>
          <a:bodyPr/>
          <a:lstStyle>
            <a:lvl1pPr marL="0" indent="0">
              <a:buNone/>
              <a:defRPr sz="1400"/>
            </a:lvl1pPr>
            <a:lvl2pPr marL="457223" indent="0">
              <a:buNone/>
              <a:defRPr sz="1200"/>
            </a:lvl2pPr>
            <a:lvl3pPr marL="914445" indent="0">
              <a:buNone/>
              <a:defRPr sz="1001"/>
            </a:lvl3pPr>
            <a:lvl4pPr marL="1371669" indent="0">
              <a:buNone/>
              <a:defRPr sz="900"/>
            </a:lvl4pPr>
            <a:lvl5pPr marL="1828892" indent="0">
              <a:buNone/>
              <a:defRPr sz="900"/>
            </a:lvl5pPr>
            <a:lvl6pPr marL="2286114" indent="0">
              <a:buNone/>
              <a:defRPr sz="900"/>
            </a:lvl6pPr>
            <a:lvl7pPr marL="2743337" indent="0">
              <a:buNone/>
              <a:defRPr sz="900"/>
            </a:lvl7pPr>
            <a:lvl8pPr marL="3200561" indent="0">
              <a:buNone/>
              <a:defRPr sz="900"/>
            </a:lvl8pPr>
            <a:lvl9pPr marL="3657783"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146044692"/>
      </p:ext>
    </p:extLst>
  </p:cSld>
  <p:clrMapOvr>
    <a:masterClrMapping/>
  </p:clrMapOvr>
</p:sldLayout>
</file>

<file path=ppt/slideLayouts/slideLayout209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986431233"/>
      </p:ext>
    </p:extLst>
  </p:cSld>
  <p:clrMapOvr>
    <a:masterClrMapping/>
  </p:clrMapOvr>
</p:sldLayout>
</file>

<file path=ppt/slideLayouts/slideLayout210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851526"/>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9"/>
            <a:ext cx="6019800" cy="58515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600262658"/>
      </p:ext>
    </p:extLst>
  </p:cSld>
  <p:clrMapOvr>
    <a:masterClrMapping/>
  </p:clrMapOvr>
</p:sldLayout>
</file>

<file path=ppt/slideLayouts/slideLayout2101.xml><?xml version="1.0" encoding="utf-8"?>
<p:sldLayout xmlns:a="http://schemas.openxmlformats.org/drawingml/2006/main" xmlns:r="http://schemas.openxmlformats.org/officeDocument/2006/relationships" xmlns:p="http://schemas.openxmlformats.org/presentationml/2006/main" matchingName="Title and Content" type="obj">
  <p:cSld name="Title and Content">
    <p:spTree>
      <p:nvGrpSpPr>
        <p:cNvPr id="1" name="Shape 13389"/>
        <p:cNvGrpSpPr/>
        <p:nvPr/>
      </p:nvGrpSpPr>
      <p:grpSpPr>
        <a:xfrm>
          <a:off x="0" y="0"/>
          <a:ext cx="0" cy="0"/>
          <a:chOff x="0" y="0"/>
          <a:chExt cx="0" cy="0"/>
        </a:xfrm>
      </p:grpSpPr>
      <p:grpSp>
        <p:nvGrpSpPr>
          <p:cNvPr id="13390" name="Google Shape;13390;p28"/>
          <p:cNvGrpSpPr/>
          <p:nvPr/>
        </p:nvGrpSpPr>
        <p:grpSpPr>
          <a:xfrm>
            <a:off x="10787315" y="2"/>
            <a:ext cx="7500689" cy="2138988"/>
            <a:chOff x="7191542" y="1"/>
            <a:chExt cx="5000459" cy="1425992"/>
          </a:xfrm>
        </p:grpSpPr>
        <p:pic>
          <p:nvPicPr>
            <p:cNvPr id="13391" name="Google Shape;13391;p2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3392" name="Google Shape;13392;p28"/>
            <p:cNvGrpSpPr/>
            <p:nvPr/>
          </p:nvGrpSpPr>
          <p:grpSpPr>
            <a:xfrm>
              <a:off x="7191542" y="1"/>
              <a:ext cx="5000459" cy="1425992"/>
              <a:chOff x="7186272" y="0"/>
              <a:chExt cx="5005729" cy="1427495"/>
            </a:xfrm>
          </p:grpSpPr>
          <p:sp>
            <p:nvSpPr>
              <p:cNvPr id="13393" name="Google Shape;13393;p2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3394" name="Google Shape;13394;p2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3395" name="Google Shape;13395;p28"/>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396" name="Google Shape;13396;p28"/>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3397" name="Google Shape;13397;p28"/>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b="0" i="0" u="none" strike="noStrike" cap="none">
                <a:solidFill>
                  <a:srgbClr val="AEB3B7"/>
                </a:solidFill>
                <a:latin typeface="Calibri"/>
                <a:ea typeface="Calibri"/>
                <a:cs typeface="Calibri"/>
                <a:sym typeface="Calibri"/>
              </a:defRPr>
            </a:lvl1pPr>
            <a:lvl2pPr marL="0" lvl="1" indent="0" algn="r">
              <a:spcBef>
                <a:spcPts val="0"/>
              </a:spcBef>
              <a:buNone/>
              <a:defRPr sz="1800" b="0" i="0" u="none" strike="noStrike" cap="none">
                <a:solidFill>
                  <a:srgbClr val="AEB3B7"/>
                </a:solidFill>
                <a:latin typeface="Calibri"/>
                <a:ea typeface="Calibri"/>
                <a:cs typeface="Calibri"/>
                <a:sym typeface="Calibri"/>
              </a:defRPr>
            </a:lvl2pPr>
            <a:lvl3pPr marL="0" lvl="2" indent="0" algn="r">
              <a:spcBef>
                <a:spcPts val="0"/>
              </a:spcBef>
              <a:buNone/>
              <a:defRPr sz="1800" b="0" i="0" u="none" strike="noStrike" cap="none">
                <a:solidFill>
                  <a:srgbClr val="AEB3B7"/>
                </a:solidFill>
                <a:latin typeface="Calibri"/>
                <a:ea typeface="Calibri"/>
                <a:cs typeface="Calibri"/>
                <a:sym typeface="Calibri"/>
              </a:defRPr>
            </a:lvl3pPr>
            <a:lvl4pPr marL="0" lvl="3" indent="0" algn="r">
              <a:spcBef>
                <a:spcPts val="0"/>
              </a:spcBef>
              <a:buNone/>
              <a:defRPr sz="1800" b="0" i="0" u="none" strike="noStrike" cap="none">
                <a:solidFill>
                  <a:srgbClr val="AEB3B7"/>
                </a:solidFill>
                <a:latin typeface="Calibri"/>
                <a:ea typeface="Calibri"/>
                <a:cs typeface="Calibri"/>
                <a:sym typeface="Calibri"/>
              </a:defRPr>
            </a:lvl4pPr>
            <a:lvl5pPr marL="0" lvl="4" indent="0" algn="r">
              <a:spcBef>
                <a:spcPts val="0"/>
              </a:spcBef>
              <a:buNone/>
              <a:defRPr sz="1800" b="0" i="0" u="none" strike="noStrike" cap="none">
                <a:solidFill>
                  <a:srgbClr val="AEB3B7"/>
                </a:solidFill>
                <a:latin typeface="Calibri"/>
                <a:ea typeface="Calibri"/>
                <a:cs typeface="Calibri"/>
                <a:sym typeface="Calibri"/>
              </a:defRPr>
            </a:lvl5pPr>
            <a:lvl6pPr marL="0" lvl="5" indent="0" algn="r">
              <a:spcBef>
                <a:spcPts val="0"/>
              </a:spcBef>
              <a:buNone/>
              <a:defRPr sz="1800" b="0" i="0" u="none" strike="noStrike" cap="none">
                <a:solidFill>
                  <a:srgbClr val="AEB3B7"/>
                </a:solidFill>
                <a:latin typeface="Calibri"/>
                <a:ea typeface="Calibri"/>
                <a:cs typeface="Calibri"/>
                <a:sym typeface="Calibri"/>
              </a:defRPr>
            </a:lvl6pPr>
            <a:lvl7pPr marL="0" lvl="6" indent="0" algn="r">
              <a:spcBef>
                <a:spcPts val="0"/>
              </a:spcBef>
              <a:buNone/>
              <a:defRPr sz="1800" b="0" i="0" u="none" strike="noStrike" cap="none">
                <a:solidFill>
                  <a:srgbClr val="AEB3B7"/>
                </a:solidFill>
                <a:latin typeface="Calibri"/>
                <a:ea typeface="Calibri"/>
                <a:cs typeface="Calibri"/>
                <a:sym typeface="Calibri"/>
              </a:defRPr>
            </a:lvl7pPr>
            <a:lvl8pPr marL="0" lvl="7" indent="0" algn="r">
              <a:spcBef>
                <a:spcPts val="0"/>
              </a:spcBef>
              <a:buNone/>
              <a:defRPr sz="1800" b="0" i="0" u="none" strike="noStrike" cap="none">
                <a:solidFill>
                  <a:srgbClr val="AEB3B7"/>
                </a:solidFill>
                <a:latin typeface="Calibri"/>
                <a:ea typeface="Calibri"/>
                <a:cs typeface="Calibri"/>
                <a:sym typeface="Calibri"/>
              </a:defRPr>
            </a:lvl8pPr>
            <a:lvl9pPr marL="0" lvl="8" indent="0" algn="r">
              <a:spcBef>
                <a:spcPts val="0"/>
              </a:spcBef>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3398" name="Google Shape;13398;p2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3399" name="Google Shape;13399;p2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3234240383"/>
      </p:ext>
    </p:extLst>
  </p:cSld>
  <p:clrMapOvr>
    <a:masterClrMapping/>
  </p:clrMapOvr>
</p:sldLayout>
</file>

<file path=ppt/slideLayouts/slideLayout2102.xml><?xml version="1.0" encoding="utf-8"?>
<p:sldLayout xmlns:a="http://schemas.openxmlformats.org/drawingml/2006/main" xmlns:r="http://schemas.openxmlformats.org/officeDocument/2006/relationships" xmlns:p="http://schemas.openxmlformats.org/presentationml/2006/main" matchingName="Cover">
  <p:cSld name="Cover">
    <p:spTree>
      <p:nvGrpSpPr>
        <p:cNvPr id="1" name="Shape 13400"/>
        <p:cNvGrpSpPr/>
        <p:nvPr/>
      </p:nvGrpSpPr>
      <p:grpSpPr>
        <a:xfrm>
          <a:off x="0" y="0"/>
          <a:ext cx="0" cy="0"/>
          <a:chOff x="0" y="0"/>
          <a:chExt cx="0" cy="0"/>
        </a:xfrm>
      </p:grpSpPr>
      <p:sp>
        <p:nvSpPr>
          <p:cNvPr id="13401" name="Google Shape;13401;p1342"/>
          <p:cNvSpPr/>
          <p:nvPr/>
        </p:nvSpPr>
        <p:spPr>
          <a:xfrm>
            <a:off x="1353552" y="1941622"/>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3402" name="Google Shape;13402;p1342"/>
          <p:cNvSpPr txBox="1">
            <a:spLocks noGrp="1"/>
          </p:cNvSpPr>
          <p:nvPr>
            <p:ph type="ctrTitle"/>
          </p:nvPr>
        </p:nvSpPr>
        <p:spPr>
          <a:xfrm>
            <a:off x="2119967" y="2341999"/>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403" name="Google Shape;13403;p1342"/>
          <p:cNvSpPr txBox="1">
            <a:spLocks noGrp="1"/>
          </p:cNvSpPr>
          <p:nvPr>
            <p:ph type="subTitle" idx="1"/>
          </p:nvPr>
        </p:nvSpPr>
        <p:spPr>
          <a:xfrm>
            <a:off x="2119967" y="5650295"/>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13404" name="Google Shape;13404;p1342"/>
          <p:cNvSpPr>
            <a:spLocks noGrp="1"/>
          </p:cNvSpPr>
          <p:nvPr>
            <p:ph type="pic" idx="2"/>
          </p:nvPr>
        </p:nvSpPr>
        <p:spPr>
          <a:xfrm>
            <a:off x="10678026" y="350873"/>
            <a:ext cx="7609974" cy="8915400"/>
          </a:xfrm>
          <a:prstGeom prst="rect">
            <a:avLst/>
          </a:prstGeom>
          <a:noFill/>
          <a:ln>
            <a:noFill/>
          </a:ln>
        </p:spPr>
      </p:sp>
      <p:grpSp>
        <p:nvGrpSpPr>
          <p:cNvPr id="13405" name="Google Shape;13405;p1342"/>
          <p:cNvGrpSpPr/>
          <p:nvPr/>
        </p:nvGrpSpPr>
        <p:grpSpPr>
          <a:xfrm>
            <a:off x="0" y="7530524"/>
            <a:ext cx="18288000" cy="2756480"/>
            <a:chOff x="0" y="5020348"/>
            <a:chExt cx="12192000" cy="1837653"/>
          </a:xfrm>
        </p:grpSpPr>
        <p:sp>
          <p:nvSpPr>
            <p:cNvPr id="13406" name="Google Shape;13406;p1342"/>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3407" name="Google Shape;13407;p1342"/>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3408" name="Google Shape;13408;p1342"/>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6061557"/>
      </p:ext>
    </p:extLst>
  </p:cSld>
  <p:clrMapOvr>
    <a:masterClrMapping/>
  </p:clrMapOvr>
</p:sldLayout>
</file>

<file path=ppt/slideLayouts/slideLayout2103.xml><?xml version="1.0" encoding="utf-8"?>
<p:sldLayout xmlns:a="http://schemas.openxmlformats.org/drawingml/2006/main" xmlns:r="http://schemas.openxmlformats.org/officeDocument/2006/relationships" xmlns:p="http://schemas.openxmlformats.org/presentationml/2006/main" matchingName="Quotation">
  <p:cSld name="Quotation">
    <p:spTree>
      <p:nvGrpSpPr>
        <p:cNvPr id="1" name="Shape 13409"/>
        <p:cNvGrpSpPr/>
        <p:nvPr/>
      </p:nvGrpSpPr>
      <p:grpSpPr>
        <a:xfrm>
          <a:off x="0" y="0"/>
          <a:ext cx="0" cy="0"/>
          <a:chOff x="0" y="0"/>
          <a:chExt cx="0" cy="0"/>
        </a:xfrm>
      </p:grpSpPr>
      <p:sp>
        <p:nvSpPr>
          <p:cNvPr id="13410" name="Google Shape;13410;p1343"/>
          <p:cNvSpPr/>
          <p:nvPr/>
        </p:nvSpPr>
        <p:spPr>
          <a:xfrm>
            <a:off x="2141036"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3411" name="Google Shape;13411;p1343"/>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412" name="Google Shape;13412;p1343"/>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3413" name="Google Shape;13413;p1343"/>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3414" name="Google Shape;13414;p134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3415" name="Google Shape;13415;p134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3416" name="Google Shape;13416;p1343"/>
          <p:cNvGrpSpPr/>
          <p:nvPr/>
        </p:nvGrpSpPr>
        <p:grpSpPr>
          <a:xfrm>
            <a:off x="10787315" y="2"/>
            <a:ext cx="7500689" cy="2138988"/>
            <a:chOff x="7191542" y="1"/>
            <a:chExt cx="5000459" cy="1425992"/>
          </a:xfrm>
        </p:grpSpPr>
        <p:pic>
          <p:nvPicPr>
            <p:cNvPr id="13417" name="Google Shape;13417;p134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3418" name="Google Shape;13418;p1343"/>
            <p:cNvGrpSpPr/>
            <p:nvPr/>
          </p:nvGrpSpPr>
          <p:grpSpPr>
            <a:xfrm>
              <a:off x="7191542" y="1"/>
              <a:ext cx="5000459" cy="1425992"/>
              <a:chOff x="7186272" y="0"/>
              <a:chExt cx="5005729" cy="1427495"/>
            </a:xfrm>
          </p:grpSpPr>
          <p:sp>
            <p:nvSpPr>
              <p:cNvPr id="13419" name="Google Shape;13419;p134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3420" name="Google Shape;13420;p134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3421" name="Google Shape;13421;p1343"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380825256"/>
      </p:ext>
    </p:extLst>
  </p:cSld>
  <p:clrMapOvr>
    <a:masterClrMapping/>
  </p:clrMapOvr>
</p:sldLayout>
</file>

<file path=ppt/slideLayouts/slideLayout2104.xml><?xml version="1.0" encoding="utf-8"?>
<p:sldLayout xmlns:a="http://schemas.openxmlformats.org/drawingml/2006/main" xmlns:r="http://schemas.openxmlformats.org/officeDocument/2006/relationships" xmlns:p="http://schemas.openxmlformats.org/presentationml/2006/main" matchingName="Divider">
  <p:cSld name="Divider">
    <p:bg>
      <p:bgPr>
        <a:solidFill>
          <a:schemeClr val="lt2"/>
        </a:solidFill>
        <a:effectLst/>
      </p:bgPr>
    </p:bg>
    <p:spTree>
      <p:nvGrpSpPr>
        <p:cNvPr id="1" name="Shape 13422"/>
        <p:cNvGrpSpPr/>
        <p:nvPr/>
      </p:nvGrpSpPr>
      <p:grpSpPr>
        <a:xfrm>
          <a:off x="0" y="0"/>
          <a:ext cx="0" cy="0"/>
          <a:chOff x="0" y="0"/>
          <a:chExt cx="0" cy="0"/>
        </a:xfrm>
      </p:grpSpPr>
      <p:grpSp>
        <p:nvGrpSpPr>
          <p:cNvPr id="13423" name="Google Shape;13423;p1344"/>
          <p:cNvGrpSpPr/>
          <p:nvPr/>
        </p:nvGrpSpPr>
        <p:grpSpPr>
          <a:xfrm>
            <a:off x="0" y="7530523"/>
            <a:ext cx="18288000" cy="2756480"/>
            <a:chOff x="0" y="5020347"/>
            <a:chExt cx="12192000" cy="1837653"/>
          </a:xfrm>
        </p:grpSpPr>
        <p:sp>
          <p:nvSpPr>
            <p:cNvPr id="13424" name="Google Shape;13424;p1344"/>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3425" name="Google Shape;13425;p1344"/>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3426" name="Google Shape;13426;p1344"/>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3427" name="Google Shape;13427;p1344"/>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3428" name="Google Shape;13428;p1344"/>
          <p:cNvSpPr txBox="1">
            <a:spLocks noGrp="1"/>
          </p:cNvSpPr>
          <p:nvPr>
            <p:ph type="title"/>
          </p:nvPr>
        </p:nvSpPr>
        <p:spPr>
          <a:xfrm>
            <a:off x="2119965" y="1052624"/>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429" name="Google Shape;13429;p1344"/>
          <p:cNvSpPr txBox="1">
            <a:spLocks noGrp="1"/>
          </p:cNvSpPr>
          <p:nvPr>
            <p:ph type="subTitle" idx="1"/>
          </p:nvPr>
        </p:nvSpPr>
        <p:spPr>
          <a:xfrm>
            <a:off x="2119965" y="4622461"/>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1061614566"/>
      </p:ext>
    </p:extLst>
  </p:cSld>
  <p:clrMapOvr>
    <a:masterClrMapping/>
  </p:clrMapOvr>
</p:sldLayout>
</file>

<file path=ppt/slideLayouts/slideLayout2105.xml><?xml version="1.0" encoding="utf-8"?>
<p:sldLayout xmlns:a="http://schemas.openxmlformats.org/drawingml/2006/main" xmlns:r="http://schemas.openxmlformats.org/officeDocument/2006/relationships" xmlns:p="http://schemas.openxmlformats.org/presentationml/2006/main" matchingName="1_Quotation">
  <p:cSld name="1_Quotation">
    <p:spTree>
      <p:nvGrpSpPr>
        <p:cNvPr id="1" name="Shape 13430"/>
        <p:cNvGrpSpPr/>
        <p:nvPr/>
      </p:nvGrpSpPr>
      <p:grpSpPr>
        <a:xfrm>
          <a:off x="0" y="0"/>
          <a:ext cx="0" cy="0"/>
          <a:chOff x="0" y="0"/>
          <a:chExt cx="0" cy="0"/>
        </a:xfrm>
      </p:grpSpPr>
      <p:sp>
        <p:nvSpPr>
          <p:cNvPr id="13431" name="Google Shape;13431;p1345"/>
          <p:cNvSpPr/>
          <p:nvPr/>
        </p:nvSpPr>
        <p:spPr>
          <a:xfrm>
            <a:off x="2141036"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3432" name="Google Shape;13432;p1345"/>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433" name="Google Shape;13433;p1345"/>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3434" name="Google Shape;13434;p1345"/>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3435" name="Google Shape;13435;p134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3436" name="Google Shape;13436;p134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3437" name="Google Shape;13437;p1345"/>
          <p:cNvGrpSpPr/>
          <p:nvPr/>
        </p:nvGrpSpPr>
        <p:grpSpPr>
          <a:xfrm>
            <a:off x="10787315" y="2"/>
            <a:ext cx="7500689" cy="2138988"/>
            <a:chOff x="7191542" y="1"/>
            <a:chExt cx="5000459" cy="1425992"/>
          </a:xfrm>
        </p:grpSpPr>
        <p:pic>
          <p:nvPicPr>
            <p:cNvPr id="13438" name="Google Shape;13438;p134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3439" name="Google Shape;13439;p1345"/>
            <p:cNvGrpSpPr/>
            <p:nvPr/>
          </p:nvGrpSpPr>
          <p:grpSpPr>
            <a:xfrm>
              <a:off x="7191542" y="1"/>
              <a:ext cx="5000459" cy="1425992"/>
              <a:chOff x="7186272" y="0"/>
              <a:chExt cx="5005729" cy="1427495"/>
            </a:xfrm>
          </p:grpSpPr>
          <p:sp>
            <p:nvSpPr>
              <p:cNvPr id="13440" name="Google Shape;13440;p134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3441" name="Google Shape;13441;p134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3442" name="Google Shape;13442;p1345"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4149060375"/>
      </p:ext>
    </p:extLst>
  </p:cSld>
  <p:clrMapOvr>
    <a:masterClrMapping/>
  </p:clrMapOvr>
</p:sldLayout>
</file>

<file path=ppt/slideLayouts/slideLayout2106.xml><?xml version="1.0" encoding="utf-8"?>
<p:sldLayout xmlns:a="http://schemas.openxmlformats.org/drawingml/2006/main" xmlns:r="http://schemas.openxmlformats.org/officeDocument/2006/relationships" xmlns:p="http://schemas.openxmlformats.org/presentationml/2006/main" matchingName="Two Content" type="twoObj">
  <p:cSld name="Two Content">
    <p:spTree>
      <p:nvGrpSpPr>
        <p:cNvPr id="1" name="Shape 13443"/>
        <p:cNvGrpSpPr/>
        <p:nvPr/>
      </p:nvGrpSpPr>
      <p:grpSpPr>
        <a:xfrm>
          <a:off x="0" y="0"/>
          <a:ext cx="0" cy="0"/>
          <a:chOff x="0" y="0"/>
          <a:chExt cx="0" cy="0"/>
        </a:xfrm>
      </p:grpSpPr>
      <p:sp>
        <p:nvSpPr>
          <p:cNvPr id="13444" name="Google Shape;13444;p1346"/>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445" name="Google Shape;13445;p1346"/>
          <p:cNvSpPr txBox="1">
            <a:spLocks noGrp="1"/>
          </p:cNvSpPr>
          <p:nvPr>
            <p:ph type="body" idx="1"/>
          </p:nvPr>
        </p:nvSpPr>
        <p:spPr>
          <a:xfrm>
            <a:off x="914400" y="2738439"/>
            <a:ext cx="81153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grpSp>
        <p:nvGrpSpPr>
          <p:cNvPr id="13446" name="Google Shape;13446;p1346"/>
          <p:cNvGrpSpPr/>
          <p:nvPr/>
        </p:nvGrpSpPr>
        <p:grpSpPr>
          <a:xfrm>
            <a:off x="10787315" y="2"/>
            <a:ext cx="7500689" cy="2138988"/>
            <a:chOff x="7191542" y="1"/>
            <a:chExt cx="5000459" cy="1425992"/>
          </a:xfrm>
        </p:grpSpPr>
        <p:pic>
          <p:nvPicPr>
            <p:cNvPr id="13447" name="Google Shape;13447;p134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3448" name="Google Shape;13448;p1346"/>
            <p:cNvGrpSpPr/>
            <p:nvPr/>
          </p:nvGrpSpPr>
          <p:grpSpPr>
            <a:xfrm>
              <a:off x="7191542" y="1"/>
              <a:ext cx="5000459" cy="1425992"/>
              <a:chOff x="7186272" y="0"/>
              <a:chExt cx="5005729" cy="1427495"/>
            </a:xfrm>
          </p:grpSpPr>
          <p:sp>
            <p:nvSpPr>
              <p:cNvPr id="13449" name="Google Shape;13449;p134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3450" name="Google Shape;13450;p134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3451" name="Google Shape;13451;p1346"/>
          <p:cNvSpPr txBox="1">
            <a:spLocks noGrp="1"/>
          </p:cNvSpPr>
          <p:nvPr>
            <p:ph type="body" idx="2"/>
          </p:nvPr>
        </p:nvSpPr>
        <p:spPr>
          <a:xfrm>
            <a:off x="9258301" y="2738439"/>
            <a:ext cx="8115299"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3452" name="Google Shape;13452;p1346"/>
          <p:cNvSpPr txBox="1">
            <a:spLocks noGrp="1"/>
          </p:cNvSpPr>
          <p:nvPr>
            <p:ph type="sldNum" idx="12"/>
          </p:nvPr>
        </p:nvSpPr>
        <p:spPr>
          <a:xfrm>
            <a:off x="13258797"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3453" name="Google Shape;13453;p134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3454" name="Google Shape;13454;p134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1835809375"/>
      </p:ext>
    </p:extLst>
  </p:cSld>
  <p:clrMapOvr>
    <a:masterClrMapping/>
  </p:clrMapOvr>
</p:sldLayout>
</file>

<file path=ppt/slideLayouts/slideLayout2107.xml><?xml version="1.0" encoding="utf-8"?>
<p:sldLayout xmlns:a="http://schemas.openxmlformats.org/drawingml/2006/main" xmlns:r="http://schemas.openxmlformats.org/officeDocument/2006/relationships" xmlns:p="http://schemas.openxmlformats.org/presentationml/2006/main" matchingName="Photo Slide">
  <p:cSld name="Photo Slide">
    <p:spTree>
      <p:nvGrpSpPr>
        <p:cNvPr id="1" name="Shape 13455"/>
        <p:cNvGrpSpPr/>
        <p:nvPr/>
      </p:nvGrpSpPr>
      <p:grpSpPr>
        <a:xfrm>
          <a:off x="0" y="0"/>
          <a:ext cx="0" cy="0"/>
          <a:chOff x="0" y="0"/>
          <a:chExt cx="0" cy="0"/>
        </a:xfrm>
      </p:grpSpPr>
      <p:sp>
        <p:nvSpPr>
          <p:cNvPr id="13456" name="Google Shape;13456;p1347"/>
          <p:cNvSpPr txBox="1">
            <a:spLocks noGrp="1"/>
          </p:cNvSpPr>
          <p:nvPr>
            <p:ph type="body" idx="1"/>
          </p:nvPr>
        </p:nvSpPr>
        <p:spPr>
          <a:xfrm>
            <a:off x="685801" y="1719387"/>
            <a:ext cx="3525254" cy="445769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b="0">
                <a:solidFill>
                  <a:schemeClr val="dk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3457" name="Google Shape;13457;p1347"/>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3458" name="Google Shape;13458;p1347"/>
          <p:cNvGrpSpPr/>
          <p:nvPr/>
        </p:nvGrpSpPr>
        <p:grpSpPr>
          <a:xfrm>
            <a:off x="0" y="8069141"/>
            <a:ext cx="4211052" cy="1130837"/>
            <a:chOff x="0" y="5379426"/>
            <a:chExt cx="2807368" cy="753891"/>
          </a:xfrm>
        </p:grpSpPr>
        <p:sp>
          <p:nvSpPr>
            <p:cNvPr id="13459" name="Google Shape;13459;p1347"/>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3460" name="Google Shape;13460;p1347"/>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grpSp>
      <p:sp>
        <p:nvSpPr>
          <p:cNvPr id="13461" name="Google Shape;13461;p1347"/>
          <p:cNvSpPr>
            <a:spLocks noGrp="1"/>
          </p:cNvSpPr>
          <p:nvPr>
            <p:ph type="pic" idx="2"/>
          </p:nvPr>
        </p:nvSpPr>
        <p:spPr>
          <a:xfrm>
            <a:off x="4211052" y="685803"/>
            <a:ext cx="13373100" cy="8915397"/>
          </a:xfrm>
          <a:prstGeom prst="rect">
            <a:avLst/>
          </a:prstGeom>
          <a:noFill/>
          <a:ln>
            <a:noFill/>
          </a:ln>
        </p:spPr>
      </p:sp>
      <p:pic>
        <p:nvPicPr>
          <p:cNvPr id="13462" name="Google Shape;13462;p1347"/>
          <p:cNvPicPr preferRelativeResize="0"/>
          <p:nvPr/>
        </p:nvPicPr>
        <p:blipFill rotWithShape="1">
          <a:blip r:embed="rId2">
            <a:alphaModFix/>
          </a:blip>
          <a:srcRect/>
          <a:stretch/>
        </p:blipFill>
        <p:spPr>
          <a:xfrm>
            <a:off x="770024" y="6578307"/>
            <a:ext cx="3037973" cy="1367910"/>
          </a:xfrm>
          <a:prstGeom prst="rect">
            <a:avLst/>
          </a:prstGeom>
          <a:noFill/>
          <a:ln>
            <a:noFill/>
          </a:ln>
        </p:spPr>
      </p:pic>
    </p:spTree>
    <p:extLst>
      <p:ext uri="{BB962C8B-B14F-4D97-AF65-F5344CB8AC3E}">
        <p14:creationId xmlns:p14="http://schemas.microsoft.com/office/powerpoint/2010/main" val="2466234079"/>
      </p:ext>
    </p:extLst>
  </p:cSld>
  <p:clrMapOvr>
    <a:masterClrMapping/>
  </p:clrMapOvr>
</p:sldLayout>
</file>

<file path=ppt/slideLayouts/slideLayout2108.xml><?xml version="1.0" encoding="utf-8"?>
<p:sldLayout xmlns:a="http://schemas.openxmlformats.org/drawingml/2006/main" xmlns:r="http://schemas.openxmlformats.org/officeDocument/2006/relationships" xmlns:p="http://schemas.openxmlformats.org/presentationml/2006/main" matchingName="Comparison" type="twoTxTwoObj">
  <p:cSld name="Comparison">
    <p:spTree>
      <p:nvGrpSpPr>
        <p:cNvPr id="1" name="Shape 13463"/>
        <p:cNvGrpSpPr/>
        <p:nvPr/>
      </p:nvGrpSpPr>
      <p:grpSpPr>
        <a:xfrm>
          <a:off x="0" y="0"/>
          <a:ext cx="0" cy="0"/>
          <a:chOff x="0" y="0"/>
          <a:chExt cx="0" cy="0"/>
        </a:xfrm>
      </p:grpSpPr>
      <p:grpSp>
        <p:nvGrpSpPr>
          <p:cNvPr id="13464" name="Google Shape;13464;p1348"/>
          <p:cNvGrpSpPr/>
          <p:nvPr/>
        </p:nvGrpSpPr>
        <p:grpSpPr>
          <a:xfrm>
            <a:off x="10787315" y="2"/>
            <a:ext cx="7500689" cy="2138988"/>
            <a:chOff x="7191542" y="1"/>
            <a:chExt cx="5000459" cy="1425992"/>
          </a:xfrm>
        </p:grpSpPr>
        <p:pic>
          <p:nvPicPr>
            <p:cNvPr id="13465" name="Google Shape;13465;p134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3466" name="Google Shape;13466;p1348"/>
            <p:cNvGrpSpPr/>
            <p:nvPr/>
          </p:nvGrpSpPr>
          <p:grpSpPr>
            <a:xfrm>
              <a:off x="7191542" y="1"/>
              <a:ext cx="5000459" cy="1425992"/>
              <a:chOff x="7186272" y="0"/>
              <a:chExt cx="5005729" cy="1427495"/>
            </a:xfrm>
          </p:grpSpPr>
          <p:sp>
            <p:nvSpPr>
              <p:cNvPr id="13467" name="Google Shape;13467;p134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3468" name="Google Shape;13468;p134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3469" name="Google Shape;13469;p1348"/>
          <p:cNvSpPr txBox="1">
            <a:spLocks noGrp="1"/>
          </p:cNvSpPr>
          <p:nvPr>
            <p:ph type="title"/>
          </p:nvPr>
        </p:nvSpPr>
        <p:spPr>
          <a:xfrm>
            <a:off x="914400" y="547690"/>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470" name="Google Shape;13470;p1348"/>
          <p:cNvSpPr txBox="1">
            <a:spLocks noGrp="1"/>
          </p:cNvSpPr>
          <p:nvPr>
            <p:ph type="body" idx="1"/>
          </p:nvPr>
        </p:nvSpPr>
        <p:spPr>
          <a:xfrm>
            <a:off x="914402"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3471" name="Google Shape;13471;p1348"/>
          <p:cNvSpPr txBox="1">
            <a:spLocks noGrp="1"/>
          </p:cNvSpPr>
          <p:nvPr>
            <p:ph type="body" idx="2"/>
          </p:nvPr>
        </p:nvSpPr>
        <p:spPr>
          <a:xfrm>
            <a:off x="914402"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3472" name="Google Shape;13472;p1348"/>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3473" name="Google Shape;13473;p1348"/>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3474" name="Google Shape;13474;p1348"/>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3475" name="Google Shape;13475;p134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3476" name="Google Shape;13476;p134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1380475741"/>
      </p:ext>
    </p:extLst>
  </p:cSld>
  <p:clrMapOvr>
    <a:masterClrMapping/>
  </p:clrMapOvr>
</p:sldLayout>
</file>

<file path=ppt/slideLayouts/slideLayout2109.xml><?xml version="1.0" encoding="utf-8"?>
<p:sldLayout xmlns:a="http://schemas.openxmlformats.org/drawingml/2006/main" xmlns:r="http://schemas.openxmlformats.org/officeDocument/2006/relationships" xmlns:p="http://schemas.openxmlformats.org/presentationml/2006/main" matchingName="1_Cover">
  <p:cSld name="1_Cover">
    <p:spTree>
      <p:nvGrpSpPr>
        <p:cNvPr id="1" name="Shape 13477"/>
        <p:cNvGrpSpPr/>
        <p:nvPr/>
      </p:nvGrpSpPr>
      <p:grpSpPr>
        <a:xfrm>
          <a:off x="0" y="0"/>
          <a:ext cx="0" cy="0"/>
          <a:chOff x="0" y="0"/>
          <a:chExt cx="0" cy="0"/>
        </a:xfrm>
      </p:grpSpPr>
      <p:sp>
        <p:nvSpPr>
          <p:cNvPr id="13478" name="Google Shape;13478;p1349"/>
          <p:cNvSpPr/>
          <p:nvPr/>
        </p:nvSpPr>
        <p:spPr>
          <a:xfrm>
            <a:off x="1353552" y="1941622"/>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3479" name="Google Shape;13479;p1349"/>
          <p:cNvSpPr txBox="1">
            <a:spLocks noGrp="1"/>
          </p:cNvSpPr>
          <p:nvPr>
            <p:ph type="ctrTitle"/>
          </p:nvPr>
        </p:nvSpPr>
        <p:spPr>
          <a:xfrm>
            <a:off x="2119967" y="2341999"/>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480" name="Google Shape;13480;p1349"/>
          <p:cNvSpPr txBox="1">
            <a:spLocks noGrp="1"/>
          </p:cNvSpPr>
          <p:nvPr>
            <p:ph type="subTitle" idx="1"/>
          </p:nvPr>
        </p:nvSpPr>
        <p:spPr>
          <a:xfrm>
            <a:off x="2119967" y="5650295"/>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13481" name="Google Shape;13481;p1349"/>
          <p:cNvSpPr>
            <a:spLocks noGrp="1"/>
          </p:cNvSpPr>
          <p:nvPr>
            <p:ph type="pic" idx="2"/>
          </p:nvPr>
        </p:nvSpPr>
        <p:spPr>
          <a:xfrm>
            <a:off x="10678026" y="350873"/>
            <a:ext cx="7609974" cy="8915400"/>
          </a:xfrm>
          <a:prstGeom prst="rect">
            <a:avLst/>
          </a:prstGeom>
          <a:noFill/>
          <a:ln>
            <a:noFill/>
          </a:ln>
        </p:spPr>
      </p:sp>
      <p:grpSp>
        <p:nvGrpSpPr>
          <p:cNvPr id="13482" name="Google Shape;13482;p1349"/>
          <p:cNvGrpSpPr/>
          <p:nvPr/>
        </p:nvGrpSpPr>
        <p:grpSpPr>
          <a:xfrm>
            <a:off x="0" y="7530524"/>
            <a:ext cx="18288000" cy="2756480"/>
            <a:chOff x="0" y="5020348"/>
            <a:chExt cx="12192000" cy="1837653"/>
          </a:xfrm>
        </p:grpSpPr>
        <p:sp>
          <p:nvSpPr>
            <p:cNvPr id="13483" name="Google Shape;13483;p1349"/>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3484" name="Google Shape;13484;p1349"/>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3485" name="Google Shape;13485;p1349"/>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4101724444"/>
      </p:ext>
    </p:extLst>
  </p:cSld>
  <p:clrMapOvr>
    <a:masterClrMapping/>
  </p:clrMapOvr>
</p:sldLayout>
</file>

<file path=ppt/slideLayouts/slideLayout2110.xml><?xml version="1.0" encoding="utf-8"?>
<p:sldLayout xmlns:a="http://schemas.openxmlformats.org/drawingml/2006/main" xmlns:r="http://schemas.openxmlformats.org/officeDocument/2006/relationships" xmlns:p="http://schemas.openxmlformats.org/presentationml/2006/main" matchingName="1_Divider">
  <p:cSld name="1_Divider">
    <p:bg>
      <p:bgPr>
        <a:solidFill>
          <a:schemeClr val="lt2"/>
        </a:solidFill>
        <a:effectLst/>
      </p:bgPr>
    </p:bg>
    <p:spTree>
      <p:nvGrpSpPr>
        <p:cNvPr id="1" name="Shape 13486"/>
        <p:cNvGrpSpPr/>
        <p:nvPr/>
      </p:nvGrpSpPr>
      <p:grpSpPr>
        <a:xfrm>
          <a:off x="0" y="0"/>
          <a:ext cx="0" cy="0"/>
          <a:chOff x="0" y="0"/>
          <a:chExt cx="0" cy="0"/>
        </a:xfrm>
      </p:grpSpPr>
      <p:grpSp>
        <p:nvGrpSpPr>
          <p:cNvPr id="13487" name="Google Shape;13487;p1350"/>
          <p:cNvGrpSpPr/>
          <p:nvPr/>
        </p:nvGrpSpPr>
        <p:grpSpPr>
          <a:xfrm>
            <a:off x="0" y="7530523"/>
            <a:ext cx="18288000" cy="2756480"/>
            <a:chOff x="0" y="5020347"/>
            <a:chExt cx="12192000" cy="1837653"/>
          </a:xfrm>
        </p:grpSpPr>
        <p:sp>
          <p:nvSpPr>
            <p:cNvPr id="13488" name="Google Shape;13488;p1350"/>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3489" name="Google Shape;13489;p1350"/>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3490" name="Google Shape;13490;p1350"/>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3491" name="Google Shape;13491;p1350"/>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3492" name="Google Shape;13492;p1350"/>
          <p:cNvSpPr txBox="1">
            <a:spLocks noGrp="1"/>
          </p:cNvSpPr>
          <p:nvPr>
            <p:ph type="title"/>
          </p:nvPr>
        </p:nvSpPr>
        <p:spPr>
          <a:xfrm>
            <a:off x="2119965" y="1052624"/>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493" name="Google Shape;13493;p1350"/>
          <p:cNvSpPr txBox="1">
            <a:spLocks noGrp="1"/>
          </p:cNvSpPr>
          <p:nvPr>
            <p:ph type="subTitle" idx="1"/>
          </p:nvPr>
        </p:nvSpPr>
        <p:spPr>
          <a:xfrm>
            <a:off x="2119965" y="4622461"/>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2033379156"/>
      </p:ext>
    </p:extLst>
  </p:cSld>
  <p:clrMapOvr>
    <a:masterClrMapping/>
  </p:clrMapOvr>
</p:sldLayout>
</file>

<file path=ppt/slideLayouts/slideLayout2111.xml><?xml version="1.0" encoding="utf-8"?>
<p:sldLayout xmlns:a="http://schemas.openxmlformats.org/drawingml/2006/main" xmlns:r="http://schemas.openxmlformats.org/officeDocument/2006/relationships" xmlns:p="http://schemas.openxmlformats.org/presentationml/2006/main" matchingName="2_Photo Slide">
  <p:cSld name="2_Photo Slide">
    <p:spTree>
      <p:nvGrpSpPr>
        <p:cNvPr id="1" name="Shape 13494"/>
        <p:cNvGrpSpPr/>
        <p:nvPr/>
      </p:nvGrpSpPr>
      <p:grpSpPr>
        <a:xfrm>
          <a:off x="0" y="0"/>
          <a:ext cx="0" cy="0"/>
          <a:chOff x="0" y="0"/>
          <a:chExt cx="0" cy="0"/>
        </a:xfrm>
      </p:grpSpPr>
      <p:sp>
        <p:nvSpPr>
          <p:cNvPr id="13495" name="Google Shape;13495;p1351"/>
          <p:cNvSpPr txBox="1">
            <a:spLocks noGrp="1"/>
          </p:cNvSpPr>
          <p:nvPr>
            <p:ph type="body" idx="1"/>
          </p:nvPr>
        </p:nvSpPr>
        <p:spPr>
          <a:xfrm>
            <a:off x="685801" y="1719387"/>
            <a:ext cx="3525254" cy="445769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b="0">
                <a:solidFill>
                  <a:schemeClr val="dk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3496" name="Google Shape;13496;p1351"/>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3497" name="Google Shape;13497;p1351"/>
          <p:cNvGrpSpPr/>
          <p:nvPr/>
        </p:nvGrpSpPr>
        <p:grpSpPr>
          <a:xfrm>
            <a:off x="0" y="8069141"/>
            <a:ext cx="4211052" cy="1130837"/>
            <a:chOff x="0" y="5379426"/>
            <a:chExt cx="2807368" cy="753891"/>
          </a:xfrm>
        </p:grpSpPr>
        <p:sp>
          <p:nvSpPr>
            <p:cNvPr id="13498" name="Google Shape;13498;p1351"/>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3499" name="Google Shape;13499;p1351"/>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grpSp>
      <p:sp>
        <p:nvSpPr>
          <p:cNvPr id="13500" name="Google Shape;13500;p1351"/>
          <p:cNvSpPr>
            <a:spLocks noGrp="1"/>
          </p:cNvSpPr>
          <p:nvPr>
            <p:ph type="pic" idx="2"/>
          </p:nvPr>
        </p:nvSpPr>
        <p:spPr>
          <a:xfrm>
            <a:off x="4211052" y="685803"/>
            <a:ext cx="13373100" cy="8915397"/>
          </a:xfrm>
          <a:prstGeom prst="rect">
            <a:avLst/>
          </a:prstGeom>
          <a:noFill/>
          <a:ln>
            <a:noFill/>
          </a:ln>
        </p:spPr>
      </p:sp>
      <p:pic>
        <p:nvPicPr>
          <p:cNvPr id="13501" name="Google Shape;13501;p1351"/>
          <p:cNvPicPr preferRelativeResize="0"/>
          <p:nvPr/>
        </p:nvPicPr>
        <p:blipFill rotWithShape="1">
          <a:blip r:embed="rId2">
            <a:alphaModFix/>
          </a:blip>
          <a:srcRect/>
          <a:stretch/>
        </p:blipFill>
        <p:spPr>
          <a:xfrm>
            <a:off x="770024" y="6578307"/>
            <a:ext cx="3037973" cy="1367910"/>
          </a:xfrm>
          <a:prstGeom prst="rect">
            <a:avLst/>
          </a:prstGeom>
          <a:noFill/>
          <a:ln>
            <a:noFill/>
          </a:ln>
        </p:spPr>
      </p:pic>
    </p:spTree>
    <p:extLst>
      <p:ext uri="{BB962C8B-B14F-4D97-AF65-F5344CB8AC3E}">
        <p14:creationId xmlns:p14="http://schemas.microsoft.com/office/powerpoint/2010/main" val="1339268094"/>
      </p:ext>
    </p:extLst>
  </p:cSld>
  <p:clrMapOvr>
    <a:masterClrMapping/>
  </p:clrMapOvr>
</p:sldLayout>
</file>

<file path=ppt/slideLayouts/slideLayout2112.xml><?xml version="1.0" encoding="utf-8"?>
<p:sldLayout xmlns:a="http://schemas.openxmlformats.org/drawingml/2006/main" xmlns:r="http://schemas.openxmlformats.org/officeDocument/2006/relationships" xmlns:p="http://schemas.openxmlformats.org/presentationml/2006/main" matchingName="2_Quotation">
  <p:cSld name="2_Quotation">
    <p:spTree>
      <p:nvGrpSpPr>
        <p:cNvPr id="1" name="Shape 13502"/>
        <p:cNvGrpSpPr/>
        <p:nvPr/>
      </p:nvGrpSpPr>
      <p:grpSpPr>
        <a:xfrm>
          <a:off x="0" y="0"/>
          <a:ext cx="0" cy="0"/>
          <a:chOff x="0" y="0"/>
          <a:chExt cx="0" cy="0"/>
        </a:xfrm>
      </p:grpSpPr>
      <p:sp>
        <p:nvSpPr>
          <p:cNvPr id="13503" name="Google Shape;13503;p1352"/>
          <p:cNvSpPr/>
          <p:nvPr/>
        </p:nvSpPr>
        <p:spPr>
          <a:xfrm>
            <a:off x="2141036"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3504" name="Google Shape;13504;p1352"/>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505" name="Google Shape;13505;p1352"/>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3506" name="Google Shape;13506;p1352"/>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3507" name="Google Shape;13507;p135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3508" name="Google Shape;13508;p135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3509" name="Google Shape;13509;p1352"/>
          <p:cNvGrpSpPr/>
          <p:nvPr/>
        </p:nvGrpSpPr>
        <p:grpSpPr>
          <a:xfrm>
            <a:off x="10787315" y="2"/>
            <a:ext cx="7500689" cy="2138988"/>
            <a:chOff x="7191542" y="1"/>
            <a:chExt cx="5000459" cy="1425992"/>
          </a:xfrm>
        </p:grpSpPr>
        <p:pic>
          <p:nvPicPr>
            <p:cNvPr id="13510" name="Google Shape;13510;p135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3511" name="Google Shape;13511;p1352"/>
            <p:cNvGrpSpPr/>
            <p:nvPr/>
          </p:nvGrpSpPr>
          <p:grpSpPr>
            <a:xfrm>
              <a:off x="7191542" y="1"/>
              <a:ext cx="5000459" cy="1425992"/>
              <a:chOff x="7186272" y="0"/>
              <a:chExt cx="5005729" cy="1427495"/>
            </a:xfrm>
          </p:grpSpPr>
          <p:sp>
            <p:nvSpPr>
              <p:cNvPr id="13512" name="Google Shape;13512;p135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3513" name="Google Shape;13513;p135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3514" name="Google Shape;13514;p1352"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1768050252"/>
      </p:ext>
    </p:extLst>
  </p:cSld>
  <p:clrMapOvr>
    <a:masterClrMapping/>
  </p:clrMapOvr>
</p:sldLayout>
</file>

<file path=ppt/slideLayouts/slideLayout2113.xml><?xml version="1.0" encoding="utf-8"?>
<p:sldLayout xmlns:a="http://schemas.openxmlformats.org/drawingml/2006/main" xmlns:r="http://schemas.openxmlformats.org/officeDocument/2006/relationships" xmlns:p="http://schemas.openxmlformats.org/presentationml/2006/main" matchingName="2_Title and Content">
  <p:cSld name="2_Title and Content">
    <p:spTree>
      <p:nvGrpSpPr>
        <p:cNvPr id="1" name="Shape 13515"/>
        <p:cNvGrpSpPr/>
        <p:nvPr/>
      </p:nvGrpSpPr>
      <p:grpSpPr>
        <a:xfrm>
          <a:off x="0" y="0"/>
          <a:ext cx="0" cy="0"/>
          <a:chOff x="0" y="0"/>
          <a:chExt cx="0" cy="0"/>
        </a:xfrm>
      </p:grpSpPr>
      <p:grpSp>
        <p:nvGrpSpPr>
          <p:cNvPr id="13516" name="Google Shape;13516;p1353"/>
          <p:cNvGrpSpPr/>
          <p:nvPr/>
        </p:nvGrpSpPr>
        <p:grpSpPr>
          <a:xfrm>
            <a:off x="10787315" y="2"/>
            <a:ext cx="7500689" cy="2138988"/>
            <a:chOff x="7191542" y="1"/>
            <a:chExt cx="5000459" cy="1425992"/>
          </a:xfrm>
        </p:grpSpPr>
        <p:pic>
          <p:nvPicPr>
            <p:cNvPr id="13517" name="Google Shape;13517;p135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3518" name="Google Shape;13518;p1353"/>
            <p:cNvGrpSpPr/>
            <p:nvPr/>
          </p:nvGrpSpPr>
          <p:grpSpPr>
            <a:xfrm>
              <a:off x="7191542" y="1"/>
              <a:ext cx="5000459" cy="1425992"/>
              <a:chOff x="7186272" y="0"/>
              <a:chExt cx="5005729" cy="1427495"/>
            </a:xfrm>
          </p:grpSpPr>
          <p:sp>
            <p:nvSpPr>
              <p:cNvPr id="13519" name="Google Shape;13519;p135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3520" name="Google Shape;13520;p135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3521" name="Google Shape;13521;p1353"/>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522" name="Google Shape;13522;p1353"/>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3523" name="Google Shape;13523;p1353"/>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3524" name="Google Shape;13524;p135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3525" name="Google Shape;13525;p135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296766942"/>
      </p:ext>
    </p:extLst>
  </p:cSld>
  <p:clrMapOvr>
    <a:masterClrMapping/>
  </p:clrMapOvr>
</p:sldLayout>
</file>

<file path=ppt/slideLayouts/slideLayout2114.xml><?xml version="1.0" encoding="utf-8"?>
<p:sldLayout xmlns:a="http://schemas.openxmlformats.org/drawingml/2006/main" xmlns:r="http://schemas.openxmlformats.org/officeDocument/2006/relationships" xmlns:p="http://schemas.openxmlformats.org/presentationml/2006/main" matchingName="4_Quotation">
  <p:cSld name="4_Quotation">
    <p:spTree>
      <p:nvGrpSpPr>
        <p:cNvPr id="1" name="Shape 13526"/>
        <p:cNvGrpSpPr/>
        <p:nvPr/>
      </p:nvGrpSpPr>
      <p:grpSpPr>
        <a:xfrm>
          <a:off x="0" y="0"/>
          <a:ext cx="0" cy="0"/>
          <a:chOff x="0" y="0"/>
          <a:chExt cx="0" cy="0"/>
        </a:xfrm>
      </p:grpSpPr>
      <p:sp>
        <p:nvSpPr>
          <p:cNvPr id="13527" name="Google Shape;13527;p1354"/>
          <p:cNvSpPr/>
          <p:nvPr/>
        </p:nvSpPr>
        <p:spPr>
          <a:xfrm>
            <a:off x="2141036"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3528" name="Google Shape;13528;p1354"/>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529" name="Google Shape;13529;p1354"/>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3530" name="Google Shape;13530;p1354"/>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3531" name="Google Shape;13531;p135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3532" name="Google Shape;13532;p135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3533" name="Google Shape;13533;p1354"/>
          <p:cNvGrpSpPr/>
          <p:nvPr/>
        </p:nvGrpSpPr>
        <p:grpSpPr>
          <a:xfrm>
            <a:off x="10787315" y="2"/>
            <a:ext cx="7500689" cy="2138988"/>
            <a:chOff x="7191542" y="1"/>
            <a:chExt cx="5000459" cy="1425992"/>
          </a:xfrm>
        </p:grpSpPr>
        <p:pic>
          <p:nvPicPr>
            <p:cNvPr id="13534" name="Google Shape;13534;p135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3535" name="Google Shape;13535;p1354"/>
            <p:cNvGrpSpPr/>
            <p:nvPr/>
          </p:nvGrpSpPr>
          <p:grpSpPr>
            <a:xfrm>
              <a:off x="7191542" y="1"/>
              <a:ext cx="5000459" cy="1425992"/>
              <a:chOff x="7186272" y="0"/>
              <a:chExt cx="5005729" cy="1427495"/>
            </a:xfrm>
          </p:grpSpPr>
          <p:sp>
            <p:nvSpPr>
              <p:cNvPr id="13536" name="Google Shape;13536;p135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3537" name="Google Shape;13537;p135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3538" name="Google Shape;13538;p1354"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1371285718"/>
      </p:ext>
    </p:extLst>
  </p:cSld>
  <p:clrMapOvr>
    <a:masterClrMapping/>
  </p:clrMapOvr>
</p:sldLayout>
</file>

<file path=ppt/slideLayouts/slideLayout2115.xml><?xml version="1.0" encoding="utf-8"?>
<p:sldLayout xmlns:a="http://schemas.openxmlformats.org/drawingml/2006/main" xmlns:r="http://schemas.openxmlformats.org/officeDocument/2006/relationships" xmlns:p="http://schemas.openxmlformats.org/presentationml/2006/main" matchingName="Cover B">
  <p:cSld name="Cover B">
    <p:spTree>
      <p:nvGrpSpPr>
        <p:cNvPr id="1" name="Shape 13539"/>
        <p:cNvGrpSpPr/>
        <p:nvPr/>
      </p:nvGrpSpPr>
      <p:grpSpPr>
        <a:xfrm>
          <a:off x="0" y="0"/>
          <a:ext cx="0" cy="0"/>
          <a:chOff x="0" y="0"/>
          <a:chExt cx="0" cy="0"/>
        </a:xfrm>
      </p:grpSpPr>
      <p:sp>
        <p:nvSpPr>
          <p:cNvPr id="13540" name="Google Shape;13540;p1355"/>
          <p:cNvSpPr txBox="1">
            <a:spLocks noGrp="1"/>
          </p:cNvSpPr>
          <p:nvPr>
            <p:ph type="ctrTitle"/>
          </p:nvPr>
        </p:nvSpPr>
        <p:spPr>
          <a:xfrm>
            <a:off x="770024" y="3950301"/>
            <a:ext cx="7791650" cy="358140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541" name="Google Shape;13541;p1355"/>
          <p:cNvSpPr txBox="1">
            <a:spLocks noGrp="1"/>
          </p:cNvSpPr>
          <p:nvPr>
            <p:ph type="subTitle" idx="1"/>
          </p:nvPr>
        </p:nvSpPr>
        <p:spPr>
          <a:xfrm>
            <a:off x="770024" y="8100490"/>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grpSp>
        <p:nvGrpSpPr>
          <p:cNvPr id="13542" name="Google Shape;13542;p1355"/>
          <p:cNvGrpSpPr/>
          <p:nvPr/>
        </p:nvGrpSpPr>
        <p:grpSpPr>
          <a:xfrm flipH="1">
            <a:off x="-1" y="3"/>
            <a:ext cx="9628088" cy="2264733"/>
            <a:chOff x="7522541" y="1"/>
            <a:chExt cx="4669459" cy="1098357"/>
          </a:xfrm>
        </p:grpSpPr>
        <p:sp>
          <p:nvSpPr>
            <p:cNvPr id="13543" name="Google Shape;13543;p1355"/>
            <p:cNvSpPr/>
            <p:nvPr/>
          </p:nvSpPr>
          <p:spPr>
            <a:xfrm>
              <a:off x="7522541" y="1"/>
              <a:ext cx="4669459" cy="1098357"/>
            </a:xfrm>
            <a:custGeom>
              <a:avLst/>
              <a:gdLst/>
              <a:ahLst/>
              <a:cxnLst/>
              <a:rect l="l" t="t" r="r" b="b"/>
              <a:pathLst>
                <a:path w="4669459" h="1098357" extrusionOk="0">
                  <a:moveTo>
                    <a:pt x="0" y="0"/>
                  </a:moveTo>
                  <a:lnTo>
                    <a:pt x="393099" y="0"/>
                  </a:lnTo>
                  <a:lnTo>
                    <a:pt x="485580" y="28411"/>
                  </a:lnTo>
                  <a:cubicBezTo>
                    <a:pt x="1068094" y="214503"/>
                    <a:pt x="1643165" y="412971"/>
                    <a:pt x="2241464" y="572540"/>
                  </a:cubicBezTo>
                  <a:cubicBezTo>
                    <a:pt x="3009808" y="777487"/>
                    <a:pt x="3848273" y="856360"/>
                    <a:pt x="4645823" y="731027"/>
                  </a:cubicBezTo>
                  <a:lnTo>
                    <a:pt x="4669459" y="726784"/>
                  </a:lnTo>
                  <a:lnTo>
                    <a:pt x="4669459" y="1079503"/>
                  </a:lnTo>
                  <a:lnTo>
                    <a:pt x="4627787" y="1083679"/>
                  </a:lnTo>
                  <a:cubicBezTo>
                    <a:pt x="3105555" y="1189027"/>
                    <a:pt x="1909512" y="709765"/>
                    <a:pt x="568062" y="207626"/>
                  </a:cubicBezTo>
                  <a:close/>
                </a:path>
              </a:pathLst>
            </a:custGeom>
            <a:gradFill>
              <a:gsLst>
                <a:gs pos="0">
                  <a:srgbClr val="EF4114"/>
                </a:gs>
                <a:gs pos="4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3544" name="Google Shape;13544;p1355"/>
            <p:cNvSpPr/>
            <p:nvPr/>
          </p:nvSpPr>
          <p:spPr>
            <a:xfrm>
              <a:off x="7649481" y="1"/>
              <a:ext cx="4542519" cy="983565"/>
            </a:xfrm>
            <a:custGeom>
              <a:avLst/>
              <a:gdLst/>
              <a:ahLst/>
              <a:cxnLst/>
              <a:rect l="l" t="t" r="r" b="b"/>
              <a:pathLst>
                <a:path w="4542519" h="983565" extrusionOk="0">
                  <a:moveTo>
                    <a:pt x="0" y="0"/>
                  </a:moveTo>
                  <a:lnTo>
                    <a:pt x="4542519" y="0"/>
                  </a:lnTo>
                  <a:lnTo>
                    <a:pt x="4542519" y="957397"/>
                  </a:lnTo>
                  <a:lnTo>
                    <a:pt x="4542518" y="957403"/>
                  </a:lnTo>
                  <a:lnTo>
                    <a:pt x="4510552" y="961138"/>
                  </a:lnTo>
                  <a:cubicBezTo>
                    <a:pt x="2991282" y="1091409"/>
                    <a:pt x="1788278" y="632191"/>
                    <a:pt x="439600" y="15251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pic>
        <p:nvPicPr>
          <p:cNvPr id="13545" name="Google Shape;13545;p1355"/>
          <p:cNvPicPr preferRelativeResize="0"/>
          <p:nvPr/>
        </p:nvPicPr>
        <p:blipFill rotWithShape="1">
          <a:blip r:embed="rId2">
            <a:alphaModFix/>
          </a:blip>
          <a:srcRect/>
          <a:stretch/>
        </p:blipFill>
        <p:spPr>
          <a:xfrm>
            <a:off x="770022" y="204789"/>
            <a:ext cx="2917809" cy="1319961"/>
          </a:xfrm>
          <a:prstGeom prst="rect">
            <a:avLst/>
          </a:prstGeom>
          <a:noFill/>
          <a:ln>
            <a:noFill/>
          </a:ln>
        </p:spPr>
      </p:pic>
    </p:spTree>
    <p:extLst>
      <p:ext uri="{BB962C8B-B14F-4D97-AF65-F5344CB8AC3E}">
        <p14:creationId xmlns:p14="http://schemas.microsoft.com/office/powerpoint/2010/main" val="2997713783"/>
      </p:ext>
    </p:extLst>
  </p:cSld>
  <p:clrMapOvr>
    <a:masterClrMapping/>
  </p:clrMapOvr>
</p:sldLayout>
</file>

<file path=ppt/slideLayouts/slideLayout2116.xml><?xml version="1.0" encoding="utf-8"?>
<p:sldLayout xmlns:a="http://schemas.openxmlformats.org/drawingml/2006/main" xmlns:r="http://schemas.openxmlformats.org/officeDocument/2006/relationships" xmlns:p="http://schemas.openxmlformats.org/presentationml/2006/main" matchingName="2_Cover">
  <p:cSld name="2_Cover">
    <p:spTree>
      <p:nvGrpSpPr>
        <p:cNvPr id="1" name="Shape 13546"/>
        <p:cNvGrpSpPr/>
        <p:nvPr/>
      </p:nvGrpSpPr>
      <p:grpSpPr>
        <a:xfrm>
          <a:off x="0" y="0"/>
          <a:ext cx="0" cy="0"/>
          <a:chOff x="0" y="0"/>
          <a:chExt cx="0" cy="0"/>
        </a:xfrm>
      </p:grpSpPr>
      <p:sp>
        <p:nvSpPr>
          <p:cNvPr id="13547" name="Google Shape;13547;p1356"/>
          <p:cNvSpPr/>
          <p:nvPr/>
        </p:nvSpPr>
        <p:spPr>
          <a:xfrm>
            <a:off x="1353552" y="1941622"/>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3548" name="Google Shape;13548;p1356"/>
          <p:cNvSpPr txBox="1">
            <a:spLocks noGrp="1"/>
          </p:cNvSpPr>
          <p:nvPr>
            <p:ph type="ctrTitle"/>
          </p:nvPr>
        </p:nvSpPr>
        <p:spPr>
          <a:xfrm>
            <a:off x="2119967" y="2341999"/>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549" name="Google Shape;13549;p1356"/>
          <p:cNvSpPr txBox="1">
            <a:spLocks noGrp="1"/>
          </p:cNvSpPr>
          <p:nvPr>
            <p:ph type="subTitle" idx="1"/>
          </p:nvPr>
        </p:nvSpPr>
        <p:spPr>
          <a:xfrm>
            <a:off x="2119967" y="5650295"/>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13550" name="Google Shape;13550;p1356"/>
          <p:cNvSpPr>
            <a:spLocks noGrp="1"/>
          </p:cNvSpPr>
          <p:nvPr>
            <p:ph type="pic" idx="2"/>
          </p:nvPr>
        </p:nvSpPr>
        <p:spPr>
          <a:xfrm>
            <a:off x="10678026" y="350873"/>
            <a:ext cx="7609974" cy="8915400"/>
          </a:xfrm>
          <a:prstGeom prst="rect">
            <a:avLst/>
          </a:prstGeom>
          <a:noFill/>
          <a:ln>
            <a:noFill/>
          </a:ln>
        </p:spPr>
      </p:sp>
      <p:grpSp>
        <p:nvGrpSpPr>
          <p:cNvPr id="13551" name="Google Shape;13551;p1356"/>
          <p:cNvGrpSpPr/>
          <p:nvPr/>
        </p:nvGrpSpPr>
        <p:grpSpPr>
          <a:xfrm>
            <a:off x="0" y="7530524"/>
            <a:ext cx="18288000" cy="2756480"/>
            <a:chOff x="0" y="5020348"/>
            <a:chExt cx="12192000" cy="1837653"/>
          </a:xfrm>
        </p:grpSpPr>
        <p:sp>
          <p:nvSpPr>
            <p:cNvPr id="13552" name="Google Shape;13552;p1356"/>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3553" name="Google Shape;13553;p1356"/>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3554" name="Google Shape;13554;p1356"/>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8890350"/>
      </p:ext>
    </p:extLst>
  </p:cSld>
  <p:clrMapOvr>
    <a:masterClrMapping/>
  </p:clrMapOvr>
</p:sldLayout>
</file>

<file path=ppt/slideLayouts/slideLayout2117.xml><?xml version="1.0" encoding="utf-8"?>
<p:sldLayout xmlns:a="http://schemas.openxmlformats.org/drawingml/2006/main" xmlns:r="http://schemas.openxmlformats.org/officeDocument/2006/relationships" xmlns:p="http://schemas.openxmlformats.org/presentationml/2006/main" matchingName="2_Divider">
  <p:cSld name="2_Divider">
    <p:bg>
      <p:bgPr>
        <a:solidFill>
          <a:schemeClr val="lt2"/>
        </a:solidFill>
        <a:effectLst/>
      </p:bgPr>
    </p:bg>
    <p:spTree>
      <p:nvGrpSpPr>
        <p:cNvPr id="1" name="Shape 13555"/>
        <p:cNvGrpSpPr/>
        <p:nvPr/>
      </p:nvGrpSpPr>
      <p:grpSpPr>
        <a:xfrm>
          <a:off x="0" y="0"/>
          <a:ext cx="0" cy="0"/>
          <a:chOff x="0" y="0"/>
          <a:chExt cx="0" cy="0"/>
        </a:xfrm>
      </p:grpSpPr>
      <p:grpSp>
        <p:nvGrpSpPr>
          <p:cNvPr id="13556" name="Google Shape;13556;p1357"/>
          <p:cNvGrpSpPr/>
          <p:nvPr/>
        </p:nvGrpSpPr>
        <p:grpSpPr>
          <a:xfrm>
            <a:off x="0" y="7530523"/>
            <a:ext cx="18288000" cy="2756480"/>
            <a:chOff x="0" y="5020347"/>
            <a:chExt cx="12192000" cy="1837653"/>
          </a:xfrm>
        </p:grpSpPr>
        <p:sp>
          <p:nvSpPr>
            <p:cNvPr id="13557" name="Google Shape;13557;p1357"/>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3558" name="Google Shape;13558;p1357"/>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3559" name="Google Shape;13559;p1357"/>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3560" name="Google Shape;13560;p1357"/>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3561" name="Google Shape;13561;p1357"/>
          <p:cNvSpPr txBox="1">
            <a:spLocks noGrp="1"/>
          </p:cNvSpPr>
          <p:nvPr>
            <p:ph type="title"/>
          </p:nvPr>
        </p:nvSpPr>
        <p:spPr>
          <a:xfrm>
            <a:off x="2119965" y="1052624"/>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562" name="Google Shape;13562;p1357"/>
          <p:cNvSpPr txBox="1">
            <a:spLocks noGrp="1"/>
          </p:cNvSpPr>
          <p:nvPr>
            <p:ph type="subTitle" idx="1"/>
          </p:nvPr>
        </p:nvSpPr>
        <p:spPr>
          <a:xfrm>
            <a:off x="2119965" y="4622461"/>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2277183949"/>
      </p:ext>
    </p:extLst>
  </p:cSld>
  <p:clrMapOvr>
    <a:masterClrMapping/>
  </p:clrMapOvr>
</p:sldLayout>
</file>

<file path=ppt/slideLayouts/slideLayout2118.xml><?xml version="1.0" encoding="utf-8"?>
<p:sldLayout xmlns:a="http://schemas.openxmlformats.org/drawingml/2006/main" xmlns:r="http://schemas.openxmlformats.org/officeDocument/2006/relationships" xmlns:p="http://schemas.openxmlformats.org/presentationml/2006/main" matchingName="3_Photo Slide">
  <p:cSld name="3_Photo Slide">
    <p:spTree>
      <p:nvGrpSpPr>
        <p:cNvPr id="1" name="Shape 13563"/>
        <p:cNvGrpSpPr/>
        <p:nvPr/>
      </p:nvGrpSpPr>
      <p:grpSpPr>
        <a:xfrm>
          <a:off x="0" y="0"/>
          <a:ext cx="0" cy="0"/>
          <a:chOff x="0" y="0"/>
          <a:chExt cx="0" cy="0"/>
        </a:xfrm>
      </p:grpSpPr>
      <p:sp>
        <p:nvSpPr>
          <p:cNvPr id="13564" name="Google Shape;13564;p1358"/>
          <p:cNvSpPr txBox="1">
            <a:spLocks noGrp="1"/>
          </p:cNvSpPr>
          <p:nvPr>
            <p:ph type="body" idx="1"/>
          </p:nvPr>
        </p:nvSpPr>
        <p:spPr>
          <a:xfrm>
            <a:off x="685801" y="1719387"/>
            <a:ext cx="3525254" cy="445769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b="0">
                <a:solidFill>
                  <a:schemeClr val="dk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3565" name="Google Shape;13565;p1358"/>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3566" name="Google Shape;13566;p1358"/>
          <p:cNvGrpSpPr/>
          <p:nvPr/>
        </p:nvGrpSpPr>
        <p:grpSpPr>
          <a:xfrm>
            <a:off x="0" y="8069141"/>
            <a:ext cx="4211052" cy="1130837"/>
            <a:chOff x="0" y="5379426"/>
            <a:chExt cx="2807368" cy="753891"/>
          </a:xfrm>
        </p:grpSpPr>
        <p:sp>
          <p:nvSpPr>
            <p:cNvPr id="13567" name="Google Shape;13567;p1358"/>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3568" name="Google Shape;13568;p1358"/>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grpSp>
      <p:sp>
        <p:nvSpPr>
          <p:cNvPr id="13569" name="Google Shape;13569;p1358"/>
          <p:cNvSpPr>
            <a:spLocks noGrp="1"/>
          </p:cNvSpPr>
          <p:nvPr>
            <p:ph type="pic" idx="2"/>
          </p:nvPr>
        </p:nvSpPr>
        <p:spPr>
          <a:xfrm>
            <a:off x="4211052" y="685803"/>
            <a:ext cx="13373100" cy="8915397"/>
          </a:xfrm>
          <a:prstGeom prst="rect">
            <a:avLst/>
          </a:prstGeom>
          <a:noFill/>
          <a:ln>
            <a:noFill/>
          </a:ln>
        </p:spPr>
      </p:sp>
      <p:pic>
        <p:nvPicPr>
          <p:cNvPr id="13570" name="Google Shape;13570;p1358"/>
          <p:cNvPicPr preferRelativeResize="0"/>
          <p:nvPr/>
        </p:nvPicPr>
        <p:blipFill rotWithShape="1">
          <a:blip r:embed="rId2">
            <a:alphaModFix/>
          </a:blip>
          <a:srcRect/>
          <a:stretch/>
        </p:blipFill>
        <p:spPr>
          <a:xfrm>
            <a:off x="770024" y="6578307"/>
            <a:ext cx="3037973" cy="1367910"/>
          </a:xfrm>
          <a:prstGeom prst="rect">
            <a:avLst/>
          </a:prstGeom>
          <a:noFill/>
          <a:ln>
            <a:noFill/>
          </a:ln>
        </p:spPr>
      </p:pic>
    </p:spTree>
    <p:extLst>
      <p:ext uri="{BB962C8B-B14F-4D97-AF65-F5344CB8AC3E}">
        <p14:creationId xmlns:p14="http://schemas.microsoft.com/office/powerpoint/2010/main" val="3395632891"/>
      </p:ext>
    </p:extLst>
  </p:cSld>
  <p:clrMapOvr>
    <a:masterClrMapping/>
  </p:clrMapOvr>
</p:sldLayout>
</file>

<file path=ppt/slideLayouts/slideLayout2119.xml><?xml version="1.0" encoding="utf-8"?>
<p:sldLayout xmlns:a="http://schemas.openxmlformats.org/drawingml/2006/main" xmlns:r="http://schemas.openxmlformats.org/officeDocument/2006/relationships" xmlns:p="http://schemas.openxmlformats.org/presentationml/2006/main" matchingName="3_Quotation">
  <p:cSld name="3_Quotation">
    <p:spTree>
      <p:nvGrpSpPr>
        <p:cNvPr id="1" name="Shape 13571"/>
        <p:cNvGrpSpPr/>
        <p:nvPr/>
      </p:nvGrpSpPr>
      <p:grpSpPr>
        <a:xfrm>
          <a:off x="0" y="0"/>
          <a:ext cx="0" cy="0"/>
          <a:chOff x="0" y="0"/>
          <a:chExt cx="0" cy="0"/>
        </a:xfrm>
      </p:grpSpPr>
      <p:sp>
        <p:nvSpPr>
          <p:cNvPr id="13572" name="Google Shape;13572;p1359"/>
          <p:cNvSpPr/>
          <p:nvPr/>
        </p:nvSpPr>
        <p:spPr>
          <a:xfrm>
            <a:off x="2141036"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3573" name="Google Shape;13573;p1359"/>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574" name="Google Shape;13574;p1359"/>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3575" name="Google Shape;13575;p1359"/>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3576" name="Google Shape;13576;p135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3577" name="Google Shape;13577;p135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3578" name="Google Shape;13578;p1359"/>
          <p:cNvGrpSpPr/>
          <p:nvPr/>
        </p:nvGrpSpPr>
        <p:grpSpPr>
          <a:xfrm>
            <a:off x="10787315" y="2"/>
            <a:ext cx="7500689" cy="2138988"/>
            <a:chOff x="7191542" y="1"/>
            <a:chExt cx="5000459" cy="1425992"/>
          </a:xfrm>
        </p:grpSpPr>
        <p:pic>
          <p:nvPicPr>
            <p:cNvPr id="13579" name="Google Shape;13579;p135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3580" name="Google Shape;13580;p1359"/>
            <p:cNvGrpSpPr/>
            <p:nvPr/>
          </p:nvGrpSpPr>
          <p:grpSpPr>
            <a:xfrm>
              <a:off x="7191542" y="1"/>
              <a:ext cx="5000459" cy="1425992"/>
              <a:chOff x="7186272" y="0"/>
              <a:chExt cx="5005729" cy="1427495"/>
            </a:xfrm>
          </p:grpSpPr>
          <p:sp>
            <p:nvSpPr>
              <p:cNvPr id="13581" name="Google Shape;13581;p135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3582" name="Google Shape;13582;p135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3583" name="Google Shape;13583;p1359"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1332669241"/>
      </p:ext>
    </p:extLst>
  </p:cSld>
  <p:clrMapOvr>
    <a:masterClrMapping/>
  </p:clrMapOvr>
</p:sldLayout>
</file>

<file path=ppt/slideLayouts/slideLayout2120.xml><?xml version="1.0" encoding="utf-8"?>
<p:sldLayout xmlns:a="http://schemas.openxmlformats.org/drawingml/2006/main" xmlns:r="http://schemas.openxmlformats.org/officeDocument/2006/relationships" xmlns:p="http://schemas.openxmlformats.org/presentationml/2006/main" matchingName="5_Quotation">
  <p:cSld name="5_Quotation">
    <p:spTree>
      <p:nvGrpSpPr>
        <p:cNvPr id="1" name="Shape 13584"/>
        <p:cNvGrpSpPr/>
        <p:nvPr/>
      </p:nvGrpSpPr>
      <p:grpSpPr>
        <a:xfrm>
          <a:off x="0" y="0"/>
          <a:ext cx="0" cy="0"/>
          <a:chOff x="0" y="0"/>
          <a:chExt cx="0" cy="0"/>
        </a:xfrm>
      </p:grpSpPr>
      <p:sp>
        <p:nvSpPr>
          <p:cNvPr id="13585" name="Google Shape;13585;p1360"/>
          <p:cNvSpPr/>
          <p:nvPr/>
        </p:nvSpPr>
        <p:spPr>
          <a:xfrm>
            <a:off x="2141036"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3586" name="Google Shape;13586;p1360"/>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587" name="Google Shape;13587;p1360"/>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3588" name="Google Shape;13588;p1360"/>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3589" name="Google Shape;13589;p136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3590" name="Google Shape;13590;p136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3591" name="Google Shape;13591;p1360"/>
          <p:cNvGrpSpPr/>
          <p:nvPr/>
        </p:nvGrpSpPr>
        <p:grpSpPr>
          <a:xfrm>
            <a:off x="10787315" y="2"/>
            <a:ext cx="7500689" cy="2138988"/>
            <a:chOff x="7191542" y="1"/>
            <a:chExt cx="5000459" cy="1425992"/>
          </a:xfrm>
        </p:grpSpPr>
        <p:pic>
          <p:nvPicPr>
            <p:cNvPr id="13592" name="Google Shape;13592;p136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3593" name="Google Shape;13593;p1360"/>
            <p:cNvGrpSpPr/>
            <p:nvPr/>
          </p:nvGrpSpPr>
          <p:grpSpPr>
            <a:xfrm>
              <a:off x="7191542" y="1"/>
              <a:ext cx="5000459" cy="1425992"/>
              <a:chOff x="7186272" y="0"/>
              <a:chExt cx="5005729" cy="1427495"/>
            </a:xfrm>
          </p:grpSpPr>
          <p:sp>
            <p:nvSpPr>
              <p:cNvPr id="13594" name="Google Shape;13594;p136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3595" name="Google Shape;13595;p136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3596" name="Google Shape;13596;p1360"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2763376496"/>
      </p:ext>
    </p:extLst>
  </p:cSld>
  <p:clrMapOvr>
    <a:masterClrMapping/>
  </p:clrMapOvr>
</p:sldLayout>
</file>

<file path=ppt/slideLayouts/slideLayout2121.xml><?xml version="1.0" encoding="utf-8"?>
<p:sldLayout xmlns:a="http://schemas.openxmlformats.org/drawingml/2006/main" xmlns:r="http://schemas.openxmlformats.org/officeDocument/2006/relationships" xmlns:p="http://schemas.openxmlformats.org/presentationml/2006/main" matchingName="3_Title and Content">
  <p:cSld name="3_Title and Content">
    <p:spTree>
      <p:nvGrpSpPr>
        <p:cNvPr id="1" name="Shape 13597"/>
        <p:cNvGrpSpPr/>
        <p:nvPr/>
      </p:nvGrpSpPr>
      <p:grpSpPr>
        <a:xfrm>
          <a:off x="0" y="0"/>
          <a:ext cx="0" cy="0"/>
          <a:chOff x="0" y="0"/>
          <a:chExt cx="0" cy="0"/>
        </a:xfrm>
      </p:grpSpPr>
      <p:grpSp>
        <p:nvGrpSpPr>
          <p:cNvPr id="13598" name="Google Shape;13598;p1361"/>
          <p:cNvGrpSpPr/>
          <p:nvPr/>
        </p:nvGrpSpPr>
        <p:grpSpPr>
          <a:xfrm>
            <a:off x="10787315" y="2"/>
            <a:ext cx="7500689" cy="2138988"/>
            <a:chOff x="7191542" y="1"/>
            <a:chExt cx="5000459" cy="1425992"/>
          </a:xfrm>
        </p:grpSpPr>
        <p:pic>
          <p:nvPicPr>
            <p:cNvPr id="13599" name="Google Shape;13599;p136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3600" name="Google Shape;13600;p1361"/>
            <p:cNvGrpSpPr/>
            <p:nvPr/>
          </p:nvGrpSpPr>
          <p:grpSpPr>
            <a:xfrm>
              <a:off x="7191542" y="1"/>
              <a:ext cx="5000459" cy="1425992"/>
              <a:chOff x="7186272" y="0"/>
              <a:chExt cx="5005729" cy="1427495"/>
            </a:xfrm>
          </p:grpSpPr>
          <p:sp>
            <p:nvSpPr>
              <p:cNvPr id="13601" name="Google Shape;13601;p136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3602" name="Google Shape;13602;p136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3603" name="Google Shape;13603;p1361"/>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604" name="Google Shape;13604;p1361"/>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3605" name="Google Shape;13605;p1361"/>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3606" name="Google Shape;13606;p136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3607" name="Google Shape;13607;p136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1781780271"/>
      </p:ext>
    </p:extLst>
  </p:cSld>
  <p:clrMapOvr>
    <a:masterClrMapping/>
  </p:clrMapOvr>
</p:sldLayout>
</file>

<file path=ppt/slideLayouts/slideLayout2122.xml><?xml version="1.0" encoding="utf-8"?>
<p:sldLayout xmlns:a="http://schemas.openxmlformats.org/drawingml/2006/main" xmlns:r="http://schemas.openxmlformats.org/officeDocument/2006/relationships" xmlns:p="http://schemas.openxmlformats.org/presentationml/2006/main" matchingName="1_Two Content">
  <p:cSld name="1_Two Content">
    <p:spTree>
      <p:nvGrpSpPr>
        <p:cNvPr id="1" name="Shape 13608"/>
        <p:cNvGrpSpPr/>
        <p:nvPr/>
      </p:nvGrpSpPr>
      <p:grpSpPr>
        <a:xfrm>
          <a:off x="0" y="0"/>
          <a:ext cx="0" cy="0"/>
          <a:chOff x="0" y="0"/>
          <a:chExt cx="0" cy="0"/>
        </a:xfrm>
      </p:grpSpPr>
      <p:sp>
        <p:nvSpPr>
          <p:cNvPr id="13609" name="Google Shape;13609;p1362"/>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610" name="Google Shape;13610;p1362"/>
          <p:cNvSpPr txBox="1">
            <a:spLocks noGrp="1"/>
          </p:cNvSpPr>
          <p:nvPr>
            <p:ph type="body" idx="1"/>
          </p:nvPr>
        </p:nvSpPr>
        <p:spPr>
          <a:xfrm>
            <a:off x="914400" y="2738439"/>
            <a:ext cx="81153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grpSp>
        <p:nvGrpSpPr>
          <p:cNvPr id="13611" name="Google Shape;13611;p1362"/>
          <p:cNvGrpSpPr/>
          <p:nvPr/>
        </p:nvGrpSpPr>
        <p:grpSpPr>
          <a:xfrm>
            <a:off x="10787315" y="2"/>
            <a:ext cx="7500689" cy="2138988"/>
            <a:chOff x="7191542" y="1"/>
            <a:chExt cx="5000459" cy="1425992"/>
          </a:xfrm>
        </p:grpSpPr>
        <p:pic>
          <p:nvPicPr>
            <p:cNvPr id="13612" name="Google Shape;13612;p136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3613" name="Google Shape;13613;p1362"/>
            <p:cNvGrpSpPr/>
            <p:nvPr/>
          </p:nvGrpSpPr>
          <p:grpSpPr>
            <a:xfrm>
              <a:off x="7191542" y="1"/>
              <a:ext cx="5000459" cy="1425992"/>
              <a:chOff x="7186272" y="0"/>
              <a:chExt cx="5005729" cy="1427495"/>
            </a:xfrm>
          </p:grpSpPr>
          <p:sp>
            <p:nvSpPr>
              <p:cNvPr id="13614" name="Google Shape;13614;p136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3615" name="Google Shape;13615;p136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3616" name="Google Shape;13616;p1362"/>
          <p:cNvSpPr txBox="1">
            <a:spLocks noGrp="1"/>
          </p:cNvSpPr>
          <p:nvPr>
            <p:ph type="body" idx="2"/>
          </p:nvPr>
        </p:nvSpPr>
        <p:spPr>
          <a:xfrm>
            <a:off x="9258301" y="2738439"/>
            <a:ext cx="8115299"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3617" name="Google Shape;13617;p1362"/>
          <p:cNvSpPr txBox="1">
            <a:spLocks noGrp="1"/>
          </p:cNvSpPr>
          <p:nvPr>
            <p:ph type="sldNum" idx="12"/>
          </p:nvPr>
        </p:nvSpPr>
        <p:spPr>
          <a:xfrm>
            <a:off x="13258797"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3618" name="Google Shape;13618;p136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3619" name="Google Shape;13619;p136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2088104939"/>
      </p:ext>
    </p:extLst>
  </p:cSld>
  <p:clrMapOvr>
    <a:masterClrMapping/>
  </p:clrMapOvr>
</p:sldLayout>
</file>

<file path=ppt/slideLayouts/slideLayout2123.xml><?xml version="1.0" encoding="utf-8"?>
<p:sldLayout xmlns:a="http://schemas.openxmlformats.org/drawingml/2006/main" xmlns:r="http://schemas.openxmlformats.org/officeDocument/2006/relationships" xmlns:p="http://schemas.openxmlformats.org/presentationml/2006/main" matchingName="1_Comparison">
  <p:cSld name="1_Comparison">
    <p:spTree>
      <p:nvGrpSpPr>
        <p:cNvPr id="1" name="Shape 13620"/>
        <p:cNvGrpSpPr/>
        <p:nvPr/>
      </p:nvGrpSpPr>
      <p:grpSpPr>
        <a:xfrm>
          <a:off x="0" y="0"/>
          <a:ext cx="0" cy="0"/>
          <a:chOff x="0" y="0"/>
          <a:chExt cx="0" cy="0"/>
        </a:xfrm>
      </p:grpSpPr>
      <p:grpSp>
        <p:nvGrpSpPr>
          <p:cNvPr id="13621" name="Google Shape;13621;p1363"/>
          <p:cNvGrpSpPr/>
          <p:nvPr/>
        </p:nvGrpSpPr>
        <p:grpSpPr>
          <a:xfrm>
            <a:off x="10787315" y="2"/>
            <a:ext cx="7500689" cy="2138988"/>
            <a:chOff x="7191542" y="1"/>
            <a:chExt cx="5000459" cy="1425992"/>
          </a:xfrm>
        </p:grpSpPr>
        <p:pic>
          <p:nvPicPr>
            <p:cNvPr id="13622" name="Google Shape;13622;p136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3623" name="Google Shape;13623;p1363"/>
            <p:cNvGrpSpPr/>
            <p:nvPr/>
          </p:nvGrpSpPr>
          <p:grpSpPr>
            <a:xfrm>
              <a:off x="7191542" y="1"/>
              <a:ext cx="5000459" cy="1425992"/>
              <a:chOff x="7186272" y="0"/>
              <a:chExt cx="5005729" cy="1427495"/>
            </a:xfrm>
          </p:grpSpPr>
          <p:sp>
            <p:nvSpPr>
              <p:cNvPr id="13624" name="Google Shape;13624;p136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3625" name="Google Shape;13625;p136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3626" name="Google Shape;13626;p1363"/>
          <p:cNvSpPr txBox="1">
            <a:spLocks noGrp="1"/>
          </p:cNvSpPr>
          <p:nvPr>
            <p:ph type="title"/>
          </p:nvPr>
        </p:nvSpPr>
        <p:spPr>
          <a:xfrm>
            <a:off x="914400" y="547690"/>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627" name="Google Shape;13627;p1363"/>
          <p:cNvSpPr txBox="1">
            <a:spLocks noGrp="1"/>
          </p:cNvSpPr>
          <p:nvPr>
            <p:ph type="body" idx="1"/>
          </p:nvPr>
        </p:nvSpPr>
        <p:spPr>
          <a:xfrm>
            <a:off x="914402"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3628" name="Google Shape;13628;p1363"/>
          <p:cNvSpPr txBox="1">
            <a:spLocks noGrp="1"/>
          </p:cNvSpPr>
          <p:nvPr>
            <p:ph type="body" idx="2"/>
          </p:nvPr>
        </p:nvSpPr>
        <p:spPr>
          <a:xfrm>
            <a:off x="914402"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3629" name="Google Shape;13629;p1363"/>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3630" name="Google Shape;13630;p1363"/>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3631" name="Google Shape;13631;p1363"/>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3632" name="Google Shape;13632;p136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3633" name="Google Shape;13633;p136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4076539176"/>
      </p:ext>
    </p:extLst>
  </p:cSld>
  <p:clrMapOvr>
    <a:masterClrMapping/>
  </p:clrMapOvr>
</p:sldLayout>
</file>

<file path=ppt/slideLayouts/slideLayout2124.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13634"/>
        <p:cNvGrpSpPr/>
        <p:nvPr/>
      </p:nvGrpSpPr>
      <p:grpSpPr>
        <a:xfrm>
          <a:off x="0" y="0"/>
          <a:ext cx="0" cy="0"/>
          <a:chOff x="0" y="0"/>
          <a:chExt cx="0" cy="0"/>
        </a:xfrm>
      </p:grpSpPr>
      <p:grpSp>
        <p:nvGrpSpPr>
          <p:cNvPr id="13635" name="Google Shape;13635;p1364"/>
          <p:cNvGrpSpPr/>
          <p:nvPr/>
        </p:nvGrpSpPr>
        <p:grpSpPr>
          <a:xfrm>
            <a:off x="10787315" y="2"/>
            <a:ext cx="7500689" cy="2138988"/>
            <a:chOff x="7191542" y="1"/>
            <a:chExt cx="5000459" cy="1425992"/>
          </a:xfrm>
        </p:grpSpPr>
        <p:pic>
          <p:nvPicPr>
            <p:cNvPr id="13636" name="Google Shape;13636;p136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3637" name="Google Shape;13637;p1364"/>
            <p:cNvGrpSpPr/>
            <p:nvPr/>
          </p:nvGrpSpPr>
          <p:grpSpPr>
            <a:xfrm>
              <a:off x="7191542" y="1"/>
              <a:ext cx="5000459" cy="1425992"/>
              <a:chOff x="7186272" y="0"/>
              <a:chExt cx="5005729" cy="1427495"/>
            </a:xfrm>
          </p:grpSpPr>
          <p:sp>
            <p:nvSpPr>
              <p:cNvPr id="13638" name="Google Shape;13638;p136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3639" name="Google Shape;13639;p136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3640" name="Google Shape;13640;p1364"/>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641" name="Google Shape;13641;p1364"/>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3642" name="Google Shape;13642;p136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3643" name="Google Shape;13643;p136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2973184460"/>
      </p:ext>
    </p:extLst>
  </p:cSld>
  <p:clrMapOvr>
    <a:masterClrMapping/>
  </p:clrMapOvr>
</p:sldLayout>
</file>

<file path=ppt/slideLayouts/slideLayout2125.xml><?xml version="1.0" encoding="utf-8"?>
<p:sldLayout xmlns:a="http://schemas.openxmlformats.org/drawingml/2006/main" xmlns:r="http://schemas.openxmlformats.org/officeDocument/2006/relationships" xmlns:p="http://schemas.openxmlformats.org/presentationml/2006/main" matchingName="End">
  <p:cSld name="End">
    <p:spTree>
      <p:nvGrpSpPr>
        <p:cNvPr id="1" name="Shape 13644"/>
        <p:cNvGrpSpPr/>
        <p:nvPr/>
      </p:nvGrpSpPr>
      <p:grpSpPr>
        <a:xfrm>
          <a:off x="0" y="0"/>
          <a:ext cx="0" cy="0"/>
          <a:chOff x="0" y="0"/>
          <a:chExt cx="0" cy="0"/>
        </a:xfrm>
      </p:grpSpPr>
      <p:grpSp>
        <p:nvGrpSpPr>
          <p:cNvPr id="13645" name="Google Shape;13645;p1365"/>
          <p:cNvGrpSpPr/>
          <p:nvPr/>
        </p:nvGrpSpPr>
        <p:grpSpPr>
          <a:xfrm>
            <a:off x="0" y="0"/>
            <a:ext cx="18288000" cy="3223245"/>
            <a:chOff x="0" y="0"/>
            <a:chExt cx="12192000" cy="2148830"/>
          </a:xfrm>
        </p:grpSpPr>
        <p:sp>
          <p:nvSpPr>
            <p:cNvPr id="13646" name="Google Shape;13646;p1365"/>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3647" name="Google Shape;13647;p1365"/>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sp>
        <p:nvSpPr>
          <p:cNvPr id="13648" name="Google Shape;13648;p1365"/>
          <p:cNvSpPr/>
          <p:nvPr/>
        </p:nvSpPr>
        <p:spPr>
          <a:xfrm>
            <a:off x="1353552" y="2276548"/>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3649" name="Google Shape;13649;p1365"/>
          <p:cNvSpPr txBox="1">
            <a:spLocks noGrp="1"/>
          </p:cNvSpPr>
          <p:nvPr>
            <p:ph type="body" idx="1"/>
          </p:nvPr>
        </p:nvSpPr>
        <p:spPr>
          <a:xfrm>
            <a:off x="1828802" y="5143502"/>
            <a:ext cx="8373978" cy="2120345"/>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000"/>
              <a:buNone/>
              <a:defRPr sz="3000"/>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3650" name="Google Shape;13650;p1365"/>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9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3651" name="Google Shape;13651;p1365"/>
          <p:cNvPicPr preferRelativeResize="0"/>
          <p:nvPr/>
        </p:nvPicPr>
        <p:blipFill rotWithShape="1">
          <a:blip r:embed="rId2">
            <a:alphaModFix/>
          </a:blip>
          <a:srcRect/>
          <a:stretch/>
        </p:blipFill>
        <p:spPr>
          <a:xfrm>
            <a:off x="1353554" y="342557"/>
            <a:ext cx="3037973" cy="1367910"/>
          </a:xfrm>
          <a:prstGeom prst="rect">
            <a:avLst/>
          </a:prstGeom>
          <a:noFill/>
          <a:ln>
            <a:noFill/>
          </a:ln>
        </p:spPr>
      </p:pic>
      <p:sp>
        <p:nvSpPr>
          <p:cNvPr id="13652" name="Google Shape;13652;p1365"/>
          <p:cNvSpPr>
            <a:spLocks noGrp="1"/>
          </p:cNvSpPr>
          <p:nvPr>
            <p:ph type="pic" idx="2"/>
          </p:nvPr>
        </p:nvSpPr>
        <p:spPr>
          <a:xfrm>
            <a:off x="10678026" y="350873"/>
            <a:ext cx="7609974" cy="8915400"/>
          </a:xfrm>
          <a:prstGeom prst="rect">
            <a:avLst/>
          </a:prstGeom>
          <a:noFill/>
          <a:ln>
            <a:noFill/>
          </a:ln>
        </p:spPr>
      </p:sp>
    </p:spTree>
    <p:extLst>
      <p:ext uri="{BB962C8B-B14F-4D97-AF65-F5344CB8AC3E}">
        <p14:creationId xmlns:p14="http://schemas.microsoft.com/office/powerpoint/2010/main" val="2017797304"/>
      </p:ext>
    </p:extLst>
  </p:cSld>
  <p:clrMapOvr>
    <a:masterClrMapping/>
  </p:clrMapOvr>
</p:sldLayout>
</file>

<file path=ppt/slideLayouts/slideLayout2126.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3653"/>
        <p:cNvGrpSpPr/>
        <p:nvPr/>
      </p:nvGrpSpPr>
      <p:grpSpPr>
        <a:xfrm>
          <a:off x="0" y="0"/>
          <a:ext cx="0" cy="0"/>
          <a:chOff x="0" y="0"/>
          <a:chExt cx="0" cy="0"/>
        </a:xfrm>
      </p:grpSpPr>
      <p:sp>
        <p:nvSpPr>
          <p:cNvPr id="13654" name="Google Shape;13654;p1366"/>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3655" name="Google Shape;13655;p136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3656" name="Google Shape;13656;p136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3657" name="Google Shape;13657;p1366"/>
          <p:cNvGrpSpPr/>
          <p:nvPr/>
        </p:nvGrpSpPr>
        <p:grpSpPr>
          <a:xfrm>
            <a:off x="10787315" y="2"/>
            <a:ext cx="7500689" cy="2138988"/>
            <a:chOff x="7191542" y="1"/>
            <a:chExt cx="5000459" cy="1425992"/>
          </a:xfrm>
        </p:grpSpPr>
        <p:pic>
          <p:nvPicPr>
            <p:cNvPr id="13658" name="Google Shape;13658;p136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3659" name="Google Shape;13659;p1366"/>
            <p:cNvGrpSpPr/>
            <p:nvPr/>
          </p:nvGrpSpPr>
          <p:grpSpPr>
            <a:xfrm>
              <a:off x="7191542" y="1"/>
              <a:ext cx="5000459" cy="1425992"/>
              <a:chOff x="7186272" y="0"/>
              <a:chExt cx="5005729" cy="1427495"/>
            </a:xfrm>
          </p:grpSpPr>
          <p:sp>
            <p:nvSpPr>
              <p:cNvPr id="13660" name="Google Shape;13660;p136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3661" name="Google Shape;13661;p136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Tree>
    <p:extLst>
      <p:ext uri="{BB962C8B-B14F-4D97-AF65-F5344CB8AC3E}">
        <p14:creationId xmlns:p14="http://schemas.microsoft.com/office/powerpoint/2010/main" val="2479309721"/>
      </p:ext>
    </p:extLst>
  </p:cSld>
  <p:clrMapOvr>
    <a:masterClrMapping/>
  </p:clrMapOvr>
</p:sldLayout>
</file>

<file path=ppt/slideLayouts/slideLayout2127.xml><?xml version="1.0" encoding="utf-8"?>
<p:sldLayout xmlns:a="http://schemas.openxmlformats.org/drawingml/2006/main" xmlns:r="http://schemas.openxmlformats.org/officeDocument/2006/relationships" xmlns:p="http://schemas.openxmlformats.org/presentationml/2006/main" matchingName="3_Cover">
  <p:cSld name="3_Cover">
    <p:spTree>
      <p:nvGrpSpPr>
        <p:cNvPr id="1" name="Shape 13662"/>
        <p:cNvGrpSpPr/>
        <p:nvPr/>
      </p:nvGrpSpPr>
      <p:grpSpPr>
        <a:xfrm>
          <a:off x="0" y="0"/>
          <a:ext cx="0" cy="0"/>
          <a:chOff x="0" y="0"/>
          <a:chExt cx="0" cy="0"/>
        </a:xfrm>
      </p:grpSpPr>
      <p:sp>
        <p:nvSpPr>
          <p:cNvPr id="13663" name="Google Shape;13663;p1367"/>
          <p:cNvSpPr/>
          <p:nvPr/>
        </p:nvSpPr>
        <p:spPr>
          <a:xfrm>
            <a:off x="1353552" y="1941622"/>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3664" name="Google Shape;13664;p1367"/>
          <p:cNvSpPr txBox="1">
            <a:spLocks noGrp="1"/>
          </p:cNvSpPr>
          <p:nvPr>
            <p:ph type="ctrTitle"/>
          </p:nvPr>
        </p:nvSpPr>
        <p:spPr>
          <a:xfrm>
            <a:off x="2119967" y="2341999"/>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665" name="Google Shape;13665;p1367"/>
          <p:cNvSpPr txBox="1">
            <a:spLocks noGrp="1"/>
          </p:cNvSpPr>
          <p:nvPr>
            <p:ph type="subTitle" idx="1"/>
          </p:nvPr>
        </p:nvSpPr>
        <p:spPr>
          <a:xfrm>
            <a:off x="2119967" y="5650295"/>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13666" name="Google Shape;13666;p1367"/>
          <p:cNvSpPr>
            <a:spLocks noGrp="1"/>
          </p:cNvSpPr>
          <p:nvPr>
            <p:ph type="pic" idx="2"/>
          </p:nvPr>
        </p:nvSpPr>
        <p:spPr>
          <a:xfrm>
            <a:off x="10678026" y="350873"/>
            <a:ext cx="7609974" cy="8915400"/>
          </a:xfrm>
          <a:prstGeom prst="rect">
            <a:avLst/>
          </a:prstGeom>
          <a:noFill/>
          <a:ln>
            <a:noFill/>
          </a:ln>
        </p:spPr>
      </p:sp>
      <p:grpSp>
        <p:nvGrpSpPr>
          <p:cNvPr id="13667" name="Google Shape;13667;p1367"/>
          <p:cNvGrpSpPr/>
          <p:nvPr/>
        </p:nvGrpSpPr>
        <p:grpSpPr>
          <a:xfrm>
            <a:off x="0" y="7530524"/>
            <a:ext cx="18288000" cy="2756480"/>
            <a:chOff x="0" y="5020348"/>
            <a:chExt cx="12192000" cy="1837653"/>
          </a:xfrm>
        </p:grpSpPr>
        <p:sp>
          <p:nvSpPr>
            <p:cNvPr id="13668" name="Google Shape;13668;p1367"/>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3669" name="Google Shape;13669;p1367"/>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3670" name="Google Shape;13670;p1367"/>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3275433653"/>
      </p:ext>
    </p:extLst>
  </p:cSld>
  <p:clrMapOvr>
    <a:masterClrMapping/>
  </p:clrMapOvr>
</p:sldLayout>
</file>

<file path=ppt/slideLayouts/slideLayout2128.xml><?xml version="1.0" encoding="utf-8"?>
<p:sldLayout xmlns:a="http://schemas.openxmlformats.org/drawingml/2006/main" xmlns:r="http://schemas.openxmlformats.org/officeDocument/2006/relationships" xmlns:p="http://schemas.openxmlformats.org/presentationml/2006/main" matchingName="3_Divider">
  <p:cSld name="3_Divider">
    <p:bg>
      <p:bgPr>
        <a:solidFill>
          <a:schemeClr val="lt2"/>
        </a:solidFill>
        <a:effectLst/>
      </p:bgPr>
    </p:bg>
    <p:spTree>
      <p:nvGrpSpPr>
        <p:cNvPr id="1" name="Shape 13671"/>
        <p:cNvGrpSpPr/>
        <p:nvPr/>
      </p:nvGrpSpPr>
      <p:grpSpPr>
        <a:xfrm>
          <a:off x="0" y="0"/>
          <a:ext cx="0" cy="0"/>
          <a:chOff x="0" y="0"/>
          <a:chExt cx="0" cy="0"/>
        </a:xfrm>
      </p:grpSpPr>
      <p:grpSp>
        <p:nvGrpSpPr>
          <p:cNvPr id="13672" name="Google Shape;13672;p1368"/>
          <p:cNvGrpSpPr/>
          <p:nvPr/>
        </p:nvGrpSpPr>
        <p:grpSpPr>
          <a:xfrm>
            <a:off x="0" y="7530523"/>
            <a:ext cx="18288000" cy="2756480"/>
            <a:chOff x="0" y="5020347"/>
            <a:chExt cx="12192000" cy="1837653"/>
          </a:xfrm>
        </p:grpSpPr>
        <p:sp>
          <p:nvSpPr>
            <p:cNvPr id="13673" name="Google Shape;13673;p1368"/>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3674" name="Google Shape;13674;p1368"/>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3675" name="Google Shape;13675;p1368"/>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3676" name="Google Shape;13676;p1368"/>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3677" name="Google Shape;13677;p1368"/>
          <p:cNvSpPr txBox="1">
            <a:spLocks noGrp="1"/>
          </p:cNvSpPr>
          <p:nvPr>
            <p:ph type="title"/>
          </p:nvPr>
        </p:nvSpPr>
        <p:spPr>
          <a:xfrm>
            <a:off x="2119965" y="1052624"/>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678" name="Google Shape;13678;p1368"/>
          <p:cNvSpPr txBox="1">
            <a:spLocks noGrp="1"/>
          </p:cNvSpPr>
          <p:nvPr>
            <p:ph type="subTitle" idx="1"/>
          </p:nvPr>
        </p:nvSpPr>
        <p:spPr>
          <a:xfrm>
            <a:off x="2119965" y="4622461"/>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1260574467"/>
      </p:ext>
    </p:extLst>
  </p:cSld>
  <p:clrMapOvr>
    <a:masterClrMapping/>
  </p:clrMapOvr>
</p:sldLayout>
</file>

<file path=ppt/slideLayouts/slideLayout2129.xml><?xml version="1.0" encoding="utf-8"?>
<p:sldLayout xmlns:a="http://schemas.openxmlformats.org/drawingml/2006/main" xmlns:r="http://schemas.openxmlformats.org/officeDocument/2006/relationships" xmlns:p="http://schemas.openxmlformats.org/presentationml/2006/main" matchingName="4_Photo Slide">
  <p:cSld name="4_Photo Slide">
    <p:spTree>
      <p:nvGrpSpPr>
        <p:cNvPr id="1" name="Shape 13679"/>
        <p:cNvGrpSpPr/>
        <p:nvPr/>
      </p:nvGrpSpPr>
      <p:grpSpPr>
        <a:xfrm>
          <a:off x="0" y="0"/>
          <a:ext cx="0" cy="0"/>
          <a:chOff x="0" y="0"/>
          <a:chExt cx="0" cy="0"/>
        </a:xfrm>
      </p:grpSpPr>
      <p:sp>
        <p:nvSpPr>
          <p:cNvPr id="13680" name="Google Shape;13680;p1369"/>
          <p:cNvSpPr txBox="1">
            <a:spLocks noGrp="1"/>
          </p:cNvSpPr>
          <p:nvPr>
            <p:ph type="body" idx="1"/>
          </p:nvPr>
        </p:nvSpPr>
        <p:spPr>
          <a:xfrm>
            <a:off x="685801" y="1719387"/>
            <a:ext cx="3525254" cy="445769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b="0">
                <a:solidFill>
                  <a:schemeClr val="dk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3681" name="Google Shape;13681;p1369"/>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3682" name="Google Shape;13682;p1369"/>
          <p:cNvGrpSpPr/>
          <p:nvPr/>
        </p:nvGrpSpPr>
        <p:grpSpPr>
          <a:xfrm>
            <a:off x="0" y="8069141"/>
            <a:ext cx="4211052" cy="1130837"/>
            <a:chOff x="0" y="5379426"/>
            <a:chExt cx="2807368" cy="753891"/>
          </a:xfrm>
        </p:grpSpPr>
        <p:sp>
          <p:nvSpPr>
            <p:cNvPr id="13683" name="Google Shape;13683;p1369"/>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3684" name="Google Shape;13684;p1369"/>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grpSp>
      <p:sp>
        <p:nvSpPr>
          <p:cNvPr id="13685" name="Google Shape;13685;p1369"/>
          <p:cNvSpPr>
            <a:spLocks noGrp="1"/>
          </p:cNvSpPr>
          <p:nvPr>
            <p:ph type="pic" idx="2"/>
          </p:nvPr>
        </p:nvSpPr>
        <p:spPr>
          <a:xfrm>
            <a:off x="4211052" y="685803"/>
            <a:ext cx="13373100" cy="8915397"/>
          </a:xfrm>
          <a:prstGeom prst="rect">
            <a:avLst/>
          </a:prstGeom>
          <a:noFill/>
          <a:ln>
            <a:noFill/>
          </a:ln>
        </p:spPr>
      </p:sp>
      <p:pic>
        <p:nvPicPr>
          <p:cNvPr id="13686" name="Google Shape;13686;p1369"/>
          <p:cNvPicPr preferRelativeResize="0"/>
          <p:nvPr/>
        </p:nvPicPr>
        <p:blipFill rotWithShape="1">
          <a:blip r:embed="rId2">
            <a:alphaModFix/>
          </a:blip>
          <a:srcRect/>
          <a:stretch/>
        </p:blipFill>
        <p:spPr>
          <a:xfrm>
            <a:off x="770024" y="6578307"/>
            <a:ext cx="3037973" cy="1367910"/>
          </a:xfrm>
          <a:prstGeom prst="rect">
            <a:avLst/>
          </a:prstGeom>
          <a:noFill/>
          <a:ln>
            <a:noFill/>
          </a:ln>
        </p:spPr>
      </p:pic>
    </p:spTree>
    <p:extLst>
      <p:ext uri="{BB962C8B-B14F-4D97-AF65-F5344CB8AC3E}">
        <p14:creationId xmlns:p14="http://schemas.microsoft.com/office/powerpoint/2010/main" val="3944761097"/>
      </p:ext>
    </p:extLst>
  </p:cSld>
  <p:clrMapOvr>
    <a:masterClrMapping/>
  </p:clrMapOvr>
</p:sldLayout>
</file>

<file path=ppt/slideLayouts/slideLayout2130.xml><?xml version="1.0" encoding="utf-8"?>
<p:sldLayout xmlns:a="http://schemas.openxmlformats.org/drawingml/2006/main" xmlns:r="http://schemas.openxmlformats.org/officeDocument/2006/relationships" xmlns:p="http://schemas.openxmlformats.org/presentationml/2006/main" matchingName="6_Quotation">
  <p:cSld name="6_Quotation">
    <p:spTree>
      <p:nvGrpSpPr>
        <p:cNvPr id="1" name="Shape 13687"/>
        <p:cNvGrpSpPr/>
        <p:nvPr/>
      </p:nvGrpSpPr>
      <p:grpSpPr>
        <a:xfrm>
          <a:off x="0" y="0"/>
          <a:ext cx="0" cy="0"/>
          <a:chOff x="0" y="0"/>
          <a:chExt cx="0" cy="0"/>
        </a:xfrm>
      </p:grpSpPr>
      <p:sp>
        <p:nvSpPr>
          <p:cNvPr id="13688" name="Google Shape;13688;p1370"/>
          <p:cNvSpPr/>
          <p:nvPr/>
        </p:nvSpPr>
        <p:spPr>
          <a:xfrm>
            <a:off x="2141036"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3689" name="Google Shape;13689;p1370"/>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690" name="Google Shape;13690;p1370"/>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3691" name="Google Shape;13691;p1370"/>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3692" name="Google Shape;13692;p137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3693" name="Google Shape;13693;p137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3694" name="Google Shape;13694;p1370"/>
          <p:cNvGrpSpPr/>
          <p:nvPr/>
        </p:nvGrpSpPr>
        <p:grpSpPr>
          <a:xfrm>
            <a:off x="10787315" y="2"/>
            <a:ext cx="7500689" cy="2138988"/>
            <a:chOff x="7191542" y="1"/>
            <a:chExt cx="5000459" cy="1425992"/>
          </a:xfrm>
        </p:grpSpPr>
        <p:pic>
          <p:nvPicPr>
            <p:cNvPr id="13695" name="Google Shape;13695;p137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3696" name="Google Shape;13696;p1370"/>
            <p:cNvGrpSpPr/>
            <p:nvPr/>
          </p:nvGrpSpPr>
          <p:grpSpPr>
            <a:xfrm>
              <a:off x="7191542" y="1"/>
              <a:ext cx="5000459" cy="1425992"/>
              <a:chOff x="7186272" y="0"/>
              <a:chExt cx="5005729" cy="1427495"/>
            </a:xfrm>
          </p:grpSpPr>
          <p:sp>
            <p:nvSpPr>
              <p:cNvPr id="13697" name="Google Shape;13697;p137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3698" name="Google Shape;13698;p137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3699" name="Google Shape;13699;p1370"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2567128312"/>
      </p:ext>
    </p:extLst>
  </p:cSld>
  <p:clrMapOvr>
    <a:masterClrMapping/>
  </p:clrMapOvr>
</p:sldLayout>
</file>

<file path=ppt/slideLayouts/slideLayout2131.xml><?xml version="1.0" encoding="utf-8"?>
<p:sldLayout xmlns:a="http://schemas.openxmlformats.org/drawingml/2006/main" xmlns:r="http://schemas.openxmlformats.org/officeDocument/2006/relationships" xmlns:p="http://schemas.openxmlformats.org/presentationml/2006/main" matchingName="4_Title and Content">
  <p:cSld name="4_Title and Content">
    <p:spTree>
      <p:nvGrpSpPr>
        <p:cNvPr id="1" name="Shape 13700"/>
        <p:cNvGrpSpPr/>
        <p:nvPr/>
      </p:nvGrpSpPr>
      <p:grpSpPr>
        <a:xfrm>
          <a:off x="0" y="0"/>
          <a:ext cx="0" cy="0"/>
          <a:chOff x="0" y="0"/>
          <a:chExt cx="0" cy="0"/>
        </a:xfrm>
      </p:grpSpPr>
      <p:grpSp>
        <p:nvGrpSpPr>
          <p:cNvPr id="13701" name="Google Shape;13701;p1371"/>
          <p:cNvGrpSpPr/>
          <p:nvPr/>
        </p:nvGrpSpPr>
        <p:grpSpPr>
          <a:xfrm>
            <a:off x="10787315" y="2"/>
            <a:ext cx="7500689" cy="2138988"/>
            <a:chOff x="7191542" y="1"/>
            <a:chExt cx="5000459" cy="1425992"/>
          </a:xfrm>
        </p:grpSpPr>
        <p:pic>
          <p:nvPicPr>
            <p:cNvPr id="13702" name="Google Shape;13702;p137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3703" name="Google Shape;13703;p1371"/>
            <p:cNvGrpSpPr/>
            <p:nvPr/>
          </p:nvGrpSpPr>
          <p:grpSpPr>
            <a:xfrm>
              <a:off x="7191542" y="1"/>
              <a:ext cx="5000459" cy="1425992"/>
              <a:chOff x="7186272" y="0"/>
              <a:chExt cx="5005729" cy="1427495"/>
            </a:xfrm>
          </p:grpSpPr>
          <p:sp>
            <p:nvSpPr>
              <p:cNvPr id="13704" name="Google Shape;13704;p137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3705" name="Google Shape;13705;p137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3706" name="Google Shape;13706;p1371"/>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707" name="Google Shape;13707;p1371"/>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3708" name="Google Shape;13708;p1371"/>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3709" name="Google Shape;13709;p137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3710" name="Google Shape;13710;p137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3967968931"/>
      </p:ext>
    </p:extLst>
  </p:cSld>
  <p:clrMapOvr>
    <a:masterClrMapping/>
  </p:clrMapOvr>
</p:sldLayout>
</file>

<file path=ppt/slideLayouts/slideLayout2132.xml><?xml version="1.0" encoding="utf-8"?>
<p:sldLayout xmlns:a="http://schemas.openxmlformats.org/drawingml/2006/main" xmlns:r="http://schemas.openxmlformats.org/officeDocument/2006/relationships" xmlns:p="http://schemas.openxmlformats.org/presentationml/2006/main" matchingName="2_Two Content">
  <p:cSld name="2_Two Content">
    <p:spTree>
      <p:nvGrpSpPr>
        <p:cNvPr id="1" name="Shape 13711"/>
        <p:cNvGrpSpPr/>
        <p:nvPr/>
      </p:nvGrpSpPr>
      <p:grpSpPr>
        <a:xfrm>
          <a:off x="0" y="0"/>
          <a:ext cx="0" cy="0"/>
          <a:chOff x="0" y="0"/>
          <a:chExt cx="0" cy="0"/>
        </a:xfrm>
      </p:grpSpPr>
      <p:sp>
        <p:nvSpPr>
          <p:cNvPr id="13712" name="Google Shape;13712;p1372"/>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713" name="Google Shape;13713;p1372"/>
          <p:cNvSpPr txBox="1">
            <a:spLocks noGrp="1"/>
          </p:cNvSpPr>
          <p:nvPr>
            <p:ph type="body" idx="1"/>
          </p:nvPr>
        </p:nvSpPr>
        <p:spPr>
          <a:xfrm>
            <a:off x="914400" y="2738439"/>
            <a:ext cx="81153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grpSp>
        <p:nvGrpSpPr>
          <p:cNvPr id="13714" name="Google Shape;13714;p1372"/>
          <p:cNvGrpSpPr/>
          <p:nvPr/>
        </p:nvGrpSpPr>
        <p:grpSpPr>
          <a:xfrm>
            <a:off x="10787315" y="2"/>
            <a:ext cx="7500689" cy="2138988"/>
            <a:chOff x="7191542" y="1"/>
            <a:chExt cx="5000459" cy="1425992"/>
          </a:xfrm>
        </p:grpSpPr>
        <p:pic>
          <p:nvPicPr>
            <p:cNvPr id="13715" name="Google Shape;13715;p137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3716" name="Google Shape;13716;p1372"/>
            <p:cNvGrpSpPr/>
            <p:nvPr/>
          </p:nvGrpSpPr>
          <p:grpSpPr>
            <a:xfrm>
              <a:off x="7191542" y="1"/>
              <a:ext cx="5000459" cy="1425992"/>
              <a:chOff x="7186272" y="0"/>
              <a:chExt cx="5005729" cy="1427495"/>
            </a:xfrm>
          </p:grpSpPr>
          <p:sp>
            <p:nvSpPr>
              <p:cNvPr id="13717" name="Google Shape;13717;p137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3718" name="Google Shape;13718;p137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3719" name="Google Shape;13719;p1372"/>
          <p:cNvSpPr txBox="1">
            <a:spLocks noGrp="1"/>
          </p:cNvSpPr>
          <p:nvPr>
            <p:ph type="body" idx="2"/>
          </p:nvPr>
        </p:nvSpPr>
        <p:spPr>
          <a:xfrm>
            <a:off x="9258301" y="2738439"/>
            <a:ext cx="8115299"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3720" name="Google Shape;13720;p1372"/>
          <p:cNvSpPr txBox="1">
            <a:spLocks noGrp="1"/>
          </p:cNvSpPr>
          <p:nvPr>
            <p:ph type="sldNum" idx="12"/>
          </p:nvPr>
        </p:nvSpPr>
        <p:spPr>
          <a:xfrm>
            <a:off x="13258797"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3721" name="Google Shape;13721;p137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3722" name="Google Shape;13722;p137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3222954124"/>
      </p:ext>
    </p:extLst>
  </p:cSld>
  <p:clrMapOvr>
    <a:masterClrMapping/>
  </p:clrMapOvr>
</p:sldLayout>
</file>

<file path=ppt/slideLayouts/slideLayout2133.xml><?xml version="1.0" encoding="utf-8"?>
<p:sldLayout xmlns:a="http://schemas.openxmlformats.org/drawingml/2006/main" xmlns:r="http://schemas.openxmlformats.org/officeDocument/2006/relationships" xmlns:p="http://schemas.openxmlformats.org/presentationml/2006/main" matchingName="2_Comparison">
  <p:cSld name="2_Comparison">
    <p:spTree>
      <p:nvGrpSpPr>
        <p:cNvPr id="1" name="Shape 13723"/>
        <p:cNvGrpSpPr/>
        <p:nvPr/>
      </p:nvGrpSpPr>
      <p:grpSpPr>
        <a:xfrm>
          <a:off x="0" y="0"/>
          <a:ext cx="0" cy="0"/>
          <a:chOff x="0" y="0"/>
          <a:chExt cx="0" cy="0"/>
        </a:xfrm>
      </p:grpSpPr>
      <p:grpSp>
        <p:nvGrpSpPr>
          <p:cNvPr id="13724" name="Google Shape;13724;p1373"/>
          <p:cNvGrpSpPr/>
          <p:nvPr/>
        </p:nvGrpSpPr>
        <p:grpSpPr>
          <a:xfrm>
            <a:off x="10787315" y="2"/>
            <a:ext cx="7500689" cy="2138988"/>
            <a:chOff x="7191542" y="1"/>
            <a:chExt cx="5000459" cy="1425992"/>
          </a:xfrm>
        </p:grpSpPr>
        <p:pic>
          <p:nvPicPr>
            <p:cNvPr id="13725" name="Google Shape;13725;p137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3726" name="Google Shape;13726;p1373"/>
            <p:cNvGrpSpPr/>
            <p:nvPr/>
          </p:nvGrpSpPr>
          <p:grpSpPr>
            <a:xfrm>
              <a:off x="7191542" y="1"/>
              <a:ext cx="5000459" cy="1425992"/>
              <a:chOff x="7186272" y="0"/>
              <a:chExt cx="5005729" cy="1427495"/>
            </a:xfrm>
          </p:grpSpPr>
          <p:sp>
            <p:nvSpPr>
              <p:cNvPr id="13727" name="Google Shape;13727;p137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3728" name="Google Shape;13728;p137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3729" name="Google Shape;13729;p1373"/>
          <p:cNvSpPr txBox="1">
            <a:spLocks noGrp="1"/>
          </p:cNvSpPr>
          <p:nvPr>
            <p:ph type="title"/>
          </p:nvPr>
        </p:nvSpPr>
        <p:spPr>
          <a:xfrm>
            <a:off x="914400" y="547690"/>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730" name="Google Shape;13730;p1373"/>
          <p:cNvSpPr txBox="1">
            <a:spLocks noGrp="1"/>
          </p:cNvSpPr>
          <p:nvPr>
            <p:ph type="body" idx="1"/>
          </p:nvPr>
        </p:nvSpPr>
        <p:spPr>
          <a:xfrm>
            <a:off x="914402"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3731" name="Google Shape;13731;p1373"/>
          <p:cNvSpPr txBox="1">
            <a:spLocks noGrp="1"/>
          </p:cNvSpPr>
          <p:nvPr>
            <p:ph type="body" idx="2"/>
          </p:nvPr>
        </p:nvSpPr>
        <p:spPr>
          <a:xfrm>
            <a:off x="914402"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3732" name="Google Shape;13732;p1373"/>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3733" name="Google Shape;13733;p1373"/>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3734" name="Google Shape;13734;p1373"/>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3735" name="Google Shape;13735;p137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3736" name="Google Shape;13736;p137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1914100243"/>
      </p:ext>
    </p:extLst>
  </p:cSld>
  <p:clrMapOvr>
    <a:masterClrMapping/>
  </p:clrMapOvr>
</p:sldLayout>
</file>

<file path=ppt/slideLayouts/slideLayout2134.xml><?xml version="1.0" encoding="utf-8"?>
<p:sldLayout xmlns:a="http://schemas.openxmlformats.org/drawingml/2006/main" xmlns:r="http://schemas.openxmlformats.org/officeDocument/2006/relationships" xmlns:p="http://schemas.openxmlformats.org/presentationml/2006/main" matchingName="1_Title Only">
  <p:cSld name="1_Title Only">
    <p:spTree>
      <p:nvGrpSpPr>
        <p:cNvPr id="1" name="Shape 13737"/>
        <p:cNvGrpSpPr/>
        <p:nvPr/>
      </p:nvGrpSpPr>
      <p:grpSpPr>
        <a:xfrm>
          <a:off x="0" y="0"/>
          <a:ext cx="0" cy="0"/>
          <a:chOff x="0" y="0"/>
          <a:chExt cx="0" cy="0"/>
        </a:xfrm>
      </p:grpSpPr>
      <p:grpSp>
        <p:nvGrpSpPr>
          <p:cNvPr id="13738" name="Google Shape;13738;p1374"/>
          <p:cNvGrpSpPr/>
          <p:nvPr/>
        </p:nvGrpSpPr>
        <p:grpSpPr>
          <a:xfrm>
            <a:off x="10787315" y="2"/>
            <a:ext cx="7500689" cy="2138988"/>
            <a:chOff x="7191542" y="1"/>
            <a:chExt cx="5000459" cy="1425992"/>
          </a:xfrm>
        </p:grpSpPr>
        <p:pic>
          <p:nvPicPr>
            <p:cNvPr id="13739" name="Google Shape;13739;p137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3740" name="Google Shape;13740;p1374"/>
            <p:cNvGrpSpPr/>
            <p:nvPr/>
          </p:nvGrpSpPr>
          <p:grpSpPr>
            <a:xfrm>
              <a:off x="7191542" y="1"/>
              <a:ext cx="5000459" cy="1425992"/>
              <a:chOff x="7186272" y="0"/>
              <a:chExt cx="5005729" cy="1427495"/>
            </a:xfrm>
          </p:grpSpPr>
          <p:sp>
            <p:nvSpPr>
              <p:cNvPr id="13741" name="Google Shape;13741;p137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3742" name="Google Shape;13742;p137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3743" name="Google Shape;13743;p1374"/>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744" name="Google Shape;13744;p1374"/>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3745" name="Google Shape;13745;p137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3746" name="Google Shape;13746;p137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3656291749"/>
      </p:ext>
    </p:extLst>
  </p:cSld>
  <p:clrMapOvr>
    <a:masterClrMapping/>
  </p:clrMapOvr>
</p:sldLayout>
</file>

<file path=ppt/slideLayouts/slideLayout2135.xml><?xml version="1.0" encoding="utf-8"?>
<p:sldLayout xmlns:a="http://schemas.openxmlformats.org/drawingml/2006/main" xmlns:r="http://schemas.openxmlformats.org/officeDocument/2006/relationships" xmlns:p="http://schemas.openxmlformats.org/presentationml/2006/main" matchingName="1_End">
  <p:cSld name="1_End">
    <p:spTree>
      <p:nvGrpSpPr>
        <p:cNvPr id="1" name="Shape 13747"/>
        <p:cNvGrpSpPr/>
        <p:nvPr/>
      </p:nvGrpSpPr>
      <p:grpSpPr>
        <a:xfrm>
          <a:off x="0" y="0"/>
          <a:ext cx="0" cy="0"/>
          <a:chOff x="0" y="0"/>
          <a:chExt cx="0" cy="0"/>
        </a:xfrm>
      </p:grpSpPr>
      <p:grpSp>
        <p:nvGrpSpPr>
          <p:cNvPr id="13748" name="Google Shape;13748;p1375"/>
          <p:cNvGrpSpPr/>
          <p:nvPr/>
        </p:nvGrpSpPr>
        <p:grpSpPr>
          <a:xfrm>
            <a:off x="0" y="0"/>
            <a:ext cx="18288000" cy="3223245"/>
            <a:chOff x="0" y="0"/>
            <a:chExt cx="12192000" cy="2148830"/>
          </a:xfrm>
        </p:grpSpPr>
        <p:sp>
          <p:nvSpPr>
            <p:cNvPr id="13749" name="Google Shape;13749;p1375"/>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3750" name="Google Shape;13750;p1375"/>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sp>
        <p:nvSpPr>
          <p:cNvPr id="13751" name="Google Shape;13751;p1375"/>
          <p:cNvSpPr/>
          <p:nvPr/>
        </p:nvSpPr>
        <p:spPr>
          <a:xfrm>
            <a:off x="1353552" y="2276548"/>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3752" name="Google Shape;13752;p1375"/>
          <p:cNvSpPr txBox="1">
            <a:spLocks noGrp="1"/>
          </p:cNvSpPr>
          <p:nvPr>
            <p:ph type="body" idx="1"/>
          </p:nvPr>
        </p:nvSpPr>
        <p:spPr>
          <a:xfrm>
            <a:off x="1828802" y="5143502"/>
            <a:ext cx="8373978" cy="2120345"/>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000"/>
              <a:buNone/>
              <a:defRPr sz="3000"/>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3753" name="Google Shape;13753;p1375"/>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9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3754" name="Google Shape;13754;p1375"/>
          <p:cNvPicPr preferRelativeResize="0"/>
          <p:nvPr/>
        </p:nvPicPr>
        <p:blipFill rotWithShape="1">
          <a:blip r:embed="rId2">
            <a:alphaModFix/>
          </a:blip>
          <a:srcRect/>
          <a:stretch/>
        </p:blipFill>
        <p:spPr>
          <a:xfrm>
            <a:off x="1353554" y="342557"/>
            <a:ext cx="3037973" cy="1367910"/>
          </a:xfrm>
          <a:prstGeom prst="rect">
            <a:avLst/>
          </a:prstGeom>
          <a:noFill/>
          <a:ln>
            <a:noFill/>
          </a:ln>
        </p:spPr>
      </p:pic>
      <p:sp>
        <p:nvSpPr>
          <p:cNvPr id="13755" name="Google Shape;13755;p1375"/>
          <p:cNvSpPr>
            <a:spLocks noGrp="1"/>
          </p:cNvSpPr>
          <p:nvPr>
            <p:ph type="pic" idx="2"/>
          </p:nvPr>
        </p:nvSpPr>
        <p:spPr>
          <a:xfrm>
            <a:off x="10678026" y="350873"/>
            <a:ext cx="7609974" cy="8915400"/>
          </a:xfrm>
          <a:prstGeom prst="rect">
            <a:avLst/>
          </a:prstGeom>
          <a:noFill/>
          <a:ln>
            <a:noFill/>
          </a:ln>
        </p:spPr>
      </p:sp>
    </p:spTree>
    <p:extLst>
      <p:ext uri="{BB962C8B-B14F-4D97-AF65-F5344CB8AC3E}">
        <p14:creationId xmlns:p14="http://schemas.microsoft.com/office/powerpoint/2010/main" val="15812479"/>
      </p:ext>
    </p:extLst>
  </p:cSld>
  <p:clrMapOvr>
    <a:masterClrMapping/>
  </p:clrMapOvr>
</p:sldLayout>
</file>

<file path=ppt/slideLayouts/slideLayout2136.xml><?xml version="1.0" encoding="utf-8"?>
<p:sldLayout xmlns:a="http://schemas.openxmlformats.org/drawingml/2006/main" xmlns:r="http://schemas.openxmlformats.org/officeDocument/2006/relationships" xmlns:p="http://schemas.openxmlformats.org/presentationml/2006/main" matchingName="2_Blank">
  <p:cSld name="2_Blank">
    <p:spTree>
      <p:nvGrpSpPr>
        <p:cNvPr id="1" name="Shape 13756"/>
        <p:cNvGrpSpPr/>
        <p:nvPr/>
      </p:nvGrpSpPr>
      <p:grpSpPr>
        <a:xfrm>
          <a:off x="0" y="0"/>
          <a:ext cx="0" cy="0"/>
          <a:chOff x="0" y="0"/>
          <a:chExt cx="0" cy="0"/>
        </a:xfrm>
      </p:grpSpPr>
      <p:sp>
        <p:nvSpPr>
          <p:cNvPr id="13757" name="Google Shape;13757;p1376"/>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3758" name="Google Shape;13758;p137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3759" name="Google Shape;13759;p137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3760" name="Google Shape;13760;p1376"/>
          <p:cNvGrpSpPr/>
          <p:nvPr/>
        </p:nvGrpSpPr>
        <p:grpSpPr>
          <a:xfrm>
            <a:off x="10787315" y="2"/>
            <a:ext cx="7500689" cy="2138988"/>
            <a:chOff x="7191542" y="1"/>
            <a:chExt cx="5000459" cy="1425992"/>
          </a:xfrm>
        </p:grpSpPr>
        <p:pic>
          <p:nvPicPr>
            <p:cNvPr id="13761" name="Google Shape;13761;p137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3762" name="Google Shape;13762;p1376"/>
            <p:cNvGrpSpPr/>
            <p:nvPr/>
          </p:nvGrpSpPr>
          <p:grpSpPr>
            <a:xfrm>
              <a:off x="7191542" y="1"/>
              <a:ext cx="5000459" cy="1425992"/>
              <a:chOff x="7186272" y="0"/>
              <a:chExt cx="5005729" cy="1427495"/>
            </a:xfrm>
          </p:grpSpPr>
          <p:sp>
            <p:nvSpPr>
              <p:cNvPr id="13763" name="Google Shape;13763;p137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3764" name="Google Shape;13764;p137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Tree>
    <p:extLst>
      <p:ext uri="{BB962C8B-B14F-4D97-AF65-F5344CB8AC3E}">
        <p14:creationId xmlns:p14="http://schemas.microsoft.com/office/powerpoint/2010/main" val="2229242255"/>
      </p:ext>
    </p:extLst>
  </p:cSld>
  <p:clrMapOvr>
    <a:masterClrMapping/>
  </p:clrMapOvr>
</p:sldLayout>
</file>

<file path=ppt/slideLayouts/slideLayout2137.xml><?xml version="1.0" encoding="utf-8"?>
<p:sldLayout xmlns:a="http://schemas.openxmlformats.org/drawingml/2006/main" xmlns:r="http://schemas.openxmlformats.org/officeDocument/2006/relationships" xmlns:p="http://schemas.openxmlformats.org/presentationml/2006/main" matchingName="7_Quotation">
  <p:cSld name="7_Quotation">
    <p:spTree>
      <p:nvGrpSpPr>
        <p:cNvPr id="1" name="Shape 13765"/>
        <p:cNvGrpSpPr/>
        <p:nvPr/>
      </p:nvGrpSpPr>
      <p:grpSpPr>
        <a:xfrm>
          <a:off x="0" y="0"/>
          <a:ext cx="0" cy="0"/>
          <a:chOff x="0" y="0"/>
          <a:chExt cx="0" cy="0"/>
        </a:xfrm>
      </p:grpSpPr>
      <p:sp>
        <p:nvSpPr>
          <p:cNvPr id="13766" name="Google Shape;13766;p1377"/>
          <p:cNvSpPr/>
          <p:nvPr/>
        </p:nvSpPr>
        <p:spPr>
          <a:xfrm>
            <a:off x="2141036"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3767" name="Google Shape;13767;p1377"/>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768" name="Google Shape;13768;p1377"/>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3769" name="Google Shape;13769;p1377"/>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3770" name="Google Shape;13770;p137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3771" name="Google Shape;13771;p137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3772" name="Google Shape;13772;p1377"/>
          <p:cNvGrpSpPr/>
          <p:nvPr/>
        </p:nvGrpSpPr>
        <p:grpSpPr>
          <a:xfrm>
            <a:off x="10787315" y="2"/>
            <a:ext cx="7500689" cy="2138988"/>
            <a:chOff x="7191542" y="1"/>
            <a:chExt cx="5000459" cy="1425992"/>
          </a:xfrm>
        </p:grpSpPr>
        <p:pic>
          <p:nvPicPr>
            <p:cNvPr id="13773" name="Google Shape;13773;p137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3774" name="Google Shape;13774;p1377"/>
            <p:cNvGrpSpPr/>
            <p:nvPr/>
          </p:nvGrpSpPr>
          <p:grpSpPr>
            <a:xfrm>
              <a:off x="7191542" y="1"/>
              <a:ext cx="5000459" cy="1425992"/>
              <a:chOff x="7186272" y="0"/>
              <a:chExt cx="5005729" cy="1427495"/>
            </a:xfrm>
          </p:grpSpPr>
          <p:sp>
            <p:nvSpPr>
              <p:cNvPr id="13775" name="Google Shape;13775;p137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3776" name="Google Shape;13776;p137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3777" name="Google Shape;13777;p1377"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1863121438"/>
      </p:ext>
    </p:extLst>
  </p:cSld>
  <p:clrMapOvr>
    <a:masterClrMapping/>
  </p:clrMapOvr>
</p:sldLayout>
</file>

<file path=ppt/slideLayouts/slideLayout2138.xml><?xml version="1.0" encoding="utf-8"?>
<p:sldLayout xmlns:a="http://schemas.openxmlformats.org/drawingml/2006/main" xmlns:r="http://schemas.openxmlformats.org/officeDocument/2006/relationships" xmlns:p="http://schemas.openxmlformats.org/presentationml/2006/main" showMasterSp="0" matchingName="Title Slide">
  <p:cSld name="Title Slide">
    <p:bg>
      <p:bgPr>
        <a:solidFill>
          <a:schemeClr val="lt1"/>
        </a:solidFill>
        <a:effectLst/>
      </p:bgPr>
    </p:bg>
    <p:spTree>
      <p:nvGrpSpPr>
        <p:cNvPr id="1" name="Shape 13778"/>
        <p:cNvGrpSpPr/>
        <p:nvPr/>
      </p:nvGrpSpPr>
      <p:grpSpPr>
        <a:xfrm>
          <a:off x="0" y="0"/>
          <a:ext cx="0" cy="0"/>
          <a:chOff x="0" y="0"/>
          <a:chExt cx="0" cy="0"/>
        </a:xfrm>
      </p:grpSpPr>
      <p:sp>
        <p:nvSpPr>
          <p:cNvPr id="13779" name="Google Shape;13779;p1378"/>
          <p:cNvSpPr/>
          <p:nvPr/>
        </p:nvSpPr>
        <p:spPr>
          <a:xfrm>
            <a:off x="0" y="0"/>
            <a:ext cx="18288000" cy="10287000"/>
          </a:xfrm>
          <a:custGeom>
            <a:avLst/>
            <a:gdLst/>
            <a:ahLst/>
            <a:cxnLst/>
            <a:rect l="l" t="t" r="r" b="b"/>
            <a:pathLst>
              <a:path w="12192000" h="6858000" extrusionOk="0">
                <a:moveTo>
                  <a:pt x="12192000" y="0"/>
                </a:moveTo>
                <a:lnTo>
                  <a:pt x="0" y="0"/>
                </a:lnTo>
                <a:lnTo>
                  <a:pt x="0" y="6858000"/>
                </a:lnTo>
                <a:lnTo>
                  <a:pt x="12192000" y="6858000"/>
                </a:lnTo>
                <a:lnTo>
                  <a:pt x="12192000" y="0"/>
                </a:lnTo>
                <a:close/>
              </a:path>
            </a:pathLst>
          </a:custGeom>
          <a:solidFill>
            <a:srgbClr val="F3F6FA"/>
          </a:solidFill>
          <a:ln>
            <a:noFill/>
          </a:ln>
        </p:spPr>
        <p:txBody>
          <a:bodyPr spcFirstLastPara="1" wrap="square" lIns="0" tIns="0" rIns="0" bIns="0" anchor="t"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3780" name="Google Shape;13780;p1378"/>
          <p:cNvSpPr/>
          <p:nvPr/>
        </p:nvSpPr>
        <p:spPr>
          <a:xfrm>
            <a:off x="5" y="7651274"/>
            <a:ext cx="10667048" cy="2636520"/>
          </a:xfrm>
          <a:custGeom>
            <a:avLst/>
            <a:gdLst/>
            <a:ahLst/>
            <a:cxnLst/>
            <a:rect l="l" t="t" r="r" b="b"/>
            <a:pathLst>
              <a:path w="7111365" h="1757679" extrusionOk="0">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a:ln>
            <a:noFill/>
          </a:ln>
        </p:spPr>
        <p:txBody>
          <a:bodyPr spcFirstLastPara="1" wrap="square" lIns="0" tIns="0" rIns="0" bIns="0" anchor="t"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pic>
        <p:nvPicPr>
          <p:cNvPr id="13781" name="Google Shape;13781;p1378"/>
          <p:cNvPicPr preferRelativeResize="0"/>
          <p:nvPr/>
        </p:nvPicPr>
        <p:blipFill rotWithShape="1">
          <a:blip r:embed="rId2">
            <a:alphaModFix/>
          </a:blip>
          <a:srcRect/>
          <a:stretch/>
        </p:blipFill>
        <p:spPr>
          <a:xfrm>
            <a:off x="0" y="7562849"/>
            <a:ext cx="18288000" cy="2724150"/>
          </a:xfrm>
          <a:prstGeom prst="rect">
            <a:avLst/>
          </a:prstGeom>
          <a:noFill/>
          <a:ln>
            <a:noFill/>
          </a:ln>
        </p:spPr>
      </p:pic>
      <p:sp>
        <p:nvSpPr>
          <p:cNvPr id="13782" name="Google Shape;13782;p1378"/>
          <p:cNvSpPr/>
          <p:nvPr/>
        </p:nvSpPr>
        <p:spPr>
          <a:xfrm>
            <a:off x="2" y="7530085"/>
            <a:ext cx="18288000" cy="2757488"/>
          </a:xfrm>
          <a:custGeom>
            <a:avLst/>
            <a:gdLst/>
            <a:ahLst/>
            <a:cxnLst/>
            <a:rect l="l" t="t" r="r" b="b"/>
            <a:pathLst>
              <a:path w="12192000" h="1838325" extrusionOk="0">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a:ln>
            <a:noFill/>
          </a:ln>
        </p:spPr>
        <p:txBody>
          <a:bodyPr spcFirstLastPara="1" wrap="square" lIns="0" tIns="0" rIns="0" bIns="0" anchor="t"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pic>
        <p:nvPicPr>
          <p:cNvPr id="13783" name="Google Shape;13783;p1378"/>
          <p:cNvPicPr preferRelativeResize="0"/>
          <p:nvPr/>
        </p:nvPicPr>
        <p:blipFill rotWithShape="1">
          <a:blip r:embed="rId3">
            <a:alphaModFix/>
          </a:blip>
          <a:srcRect/>
          <a:stretch/>
        </p:blipFill>
        <p:spPr>
          <a:xfrm>
            <a:off x="470936" y="8346187"/>
            <a:ext cx="3038075" cy="1367027"/>
          </a:xfrm>
          <a:prstGeom prst="rect">
            <a:avLst/>
          </a:prstGeom>
          <a:noFill/>
          <a:ln>
            <a:noFill/>
          </a:ln>
        </p:spPr>
      </p:pic>
      <p:sp>
        <p:nvSpPr>
          <p:cNvPr id="13784" name="Google Shape;13784;p1378"/>
          <p:cNvSpPr/>
          <p:nvPr/>
        </p:nvSpPr>
        <p:spPr>
          <a:xfrm>
            <a:off x="2280284" y="4218813"/>
            <a:ext cx="3429000" cy="0"/>
          </a:xfrm>
          <a:custGeom>
            <a:avLst/>
            <a:gdLst/>
            <a:ahLst/>
            <a:cxnLst/>
            <a:rect l="l" t="t" r="r" b="b"/>
            <a:pathLst>
              <a:path w="2286000" h="120000" extrusionOk="0">
                <a:moveTo>
                  <a:pt x="0" y="0"/>
                </a:moveTo>
                <a:lnTo>
                  <a:pt x="2286000" y="0"/>
                </a:lnTo>
              </a:path>
            </a:pathLst>
          </a:custGeom>
          <a:noFill/>
          <a:ln w="32000" cap="flat" cmpd="sng">
            <a:solidFill>
              <a:srgbClr val="F58366"/>
            </a:solidFill>
            <a:prstDash val="solid"/>
            <a:round/>
            <a:headEnd type="none" w="sm" len="sm"/>
            <a:tailEnd type="none" w="sm" len="sm"/>
          </a:ln>
        </p:spPr>
        <p:txBody>
          <a:bodyPr spcFirstLastPara="1" wrap="square" lIns="0" tIns="0" rIns="0" bIns="0" anchor="t"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3785" name="Google Shape;13785;p1378"/>
          <p:cNvSpPr txBox="1">
            <a:spLocks noGrp="1"/>
          </p:cNvSpPr>
          <p:nvPr>
            <p:ph type="ctrTitle"/>
          </p:nvPr>
        </p:nvSpPr>
        <p:spPr>
          <a:xfrm>
            <a:off x="707535" y="894411"/>
            <a:ext cx="16872927" cy="553998"/>
          </a:xfrm>
          <a:prstGeom prst="rect">
            <a:avLst/>
          </a:prstGeom>
          <a:noFill/>
          <a:ln>
            <a:noFill/>
          </a:ln>
        </p:spPr>
        <p:txBody>
          <a:bodyPr spcFirstLastPara="1" wrap="square" lIns="0" tIns="0" rIns="0" bIns="0" anchor="ctr" anchorCtr="0">
            <a:spAutoFit/>
          </a:bodyPr>
          <a:lstStyle>
            <a:lvl1pPr lvl="0" algn="l">
              <a:lnSpc>
                <a:spcPct val="100000"/>
              </a:lnSpc>
              <a:spcBef>
                <a:spcPts val="0"/>
              </a:spcBef>
              <a:spcAft>
                <a:spcPts val="0"/>
              </a:spcAft>
              <a:buClr>
                <a:schemeClr val="dk1"/>
              </a:buClr>
              <a:buSzPts val="3600"/>
              <a:buFont typeface="Calibri"/>
              <a:buNone/>
              <a:defRPr b="0" i="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786" name="Google Shape;13786;p1378"/>
          <p:cNvSpPr txBox="1">
            <a:spLocks noGrp="1"/>
          </p:cNvSpPr>
          <p:nvPr>
            <p:ph type="subTitle" idx="1"/>
          </p:nvPr>
        </p:nvSpPr>
        <p:spPr>
          <a:xfrm>
            <a:off x="2743200" y="5760720"/>
            <a:ext cx="12801600" cy="561692"/>
          </a:xfrm>
          <a:prstGeom prst="rect">
            <a:avLst/>
          </a:prstGeom>
          <a:noFill/>
          <a:ln>
            <a:noFill/>
          </a:ln>
        </p:spPr>
        <p:txBody>
          <a:bodyPr spcFirstLastPara="1" wrap="square" lIns="0" tIns="0" rIns="0" bIns="0" anchor="t" anchorCtr="0">
            <a:spAutoFit/>
          </a:bodyPr>
          <a:lstStyle>
            <a:lvl1pPr lvl="0" algn="l">
              <a:lnSpc>
                <a:spcPct val="100000"/>
              </a:lnSpc>
              <a:spcBef>
                <a:spcPts val="1500"/>
              </a:spcBef>
              <a:spcAft>
                <a:spcPts val="0"/>
              </a:spcAft>
              <a:buSzPts val="2400"/>
              <a:buChar char="•"/>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13787" name="Google Shape;13787;p1378"/>
          <p:cNvSpPr txBox="1">
            <a:spLocks noGrp="1"/>
          </p:cNvSpPr>
          <p:nvPr>
            <p:ph type="ftr" idx="11"/>
          </p:nvPr>
        </p:nvSpPr>
        <p:spPr>
          <a:xfrm>
            <a:off x="914400" y="9534526"/>
            <a:ext cx="6172200" cy="547688"/>
          </a:xfrm>
          <a:prstGeom prst="rect">
            <a:avLst/>
          </a:prstGeom>
          <a:noFill/>
          <a:ln>
            <a:noFill/>
          </a:ln>
        </p:spPr>
        <p:txBody>
          <a:bodyPr spcFirstLastPara="1" wrap="square" lIns="0" tIns="0" rIns="0" bIns="0" anchor="ctr" anchorCtr="0">
            <a:noAutofit/>
          </a:bodyPr>
          <a:lstStyle>
            <a:lvl1pPr lvl="0" algn="ctr">
              <a:spcBef>
                <a:spcPts val="0"/>
              </a:spcBef>
              <a:spcAft>
                <a:spcPts val="0"/>
              </a:spcAft>
              <a:buSzPts val="1400"/>
              <a:buNone/>
              <a:defRPr>
                <a:solidFill>
                  <a:srgbClr val="919497"/>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788" name="Google Shape;13788;p1378"/>
          <p:cNvSpPr txBox="1">
            <a:spLocks noGrp="1"/>
          </p:cNvSpPr>
          <p:nvPr>
            <p:ph type="dt" idx="10"/>
          </p:nvPr>
        </p:nvSpPr>
        <p:spPr>
          <a:xfrm>
            <a:off x="0" y="0"/>
            <a:ext cx="4500000" cy="4500000"/>
          </a:xfrm>
          <a:prstGeom prst="rect">
            <a:avLst/>
          </a:prstGeom>
          <a:noFill/>
          <a:ln>
            <a:noFill/>
          </a:ln>
        </p:spPr>
        <p:txBody>
          <a:bodyPr spcFirstLastPara="1" wrap="square" lIns="0" tIns="0" rIns="0" bIns="0" anchor="t" anchorCtr="0">
            <a:noAutofit/>
          </a:bodyPr>
          <a:lstStyle>
            <a:lvl1pPr marR="0" lvl="0" algn="l" rtl="0">
              <a:spcBef>
                <a:spcPts val="0"/>
              </a:spcBef>
              <a:spcAft>
                <a:spcPts val="0"/>
              </a:spcAft>
              <a:buSzPts val="1400"/>
              <a:buNone/>
              <a:defRPr sz="2700">
                <a:solidFill>
                  <a:srgbClr val="919497"/>
                </a:solidFill>
                <a:latin typeface="Calibri"/>
                <a:ea typeface="Calibri"/>
                <a:cs typeface="Calibri"/>
                <a:sym typeface="Calibri"/>
              </a:defRPr>
            </a:lvl1pPr>
            <a:lvl2pPr marR="0" lvl="1"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9pPr>
          </a:lstStyle>
          <a:p>
            <a:endParaRPr/>
          </a:p>
        </p:txBody>
      </p:sp>
      <p:sp>
        <p:nvSpPr>
          <p:cNvPr id="13789" name="Google Shape;13789;p1378"/>
          <p:cNvSpPr txBox="1">
            <a:spLocks noGrp="1"/>
          </p:cNvSpPr>
          <p:nvPr>
            <p:ph type="sldNum" idx="12"/>
          </p:nvPr>
        </p:nvSpPr>
        <p:spPr>
          <a:xfrm>
            <a:off x="13258800" y="9534526"/>
            <a:ext cx="4114800" cy="547688"/>
          </a:xfrm>
          <a:prstGeom prst="rect">
            <a:avLst/>
          </a:prstGeom>
          <a:noFill/>
          <a:ln>
            <a:noFill/>
          </a:ln>
        </p:spPr>
        <p:txBody>
          <a:bodyPr spcFirstLastPara="1" wrap="square" lIns="0" tIns="0" rIns="0" bIns="0" anchor="ctr" anchorCtr="0">
            <a:noAutofit/>
          </a:bodyPr>
          <a:lstStyle>
            <a:lvl1pPr marL="57153" marR="0" lvl="0" indent="0" algn="r">
              <a:lnSpc>
                <a:spcPct val="118750"/>
              </a:lnSpc>
              <a:spcBef>
                <a:spcPts val="0"/>
              </a:spcBef>
              <a:buNone/>
              <a:defRPr sz="1800" b="0" i="0">
                <a:solidFill>
                  <a:srgbClr val="929599"/>
                </a:solidFill>
                <a:latin typeface="Arial"/>
                <a:ea typeface="Arial"/>
                <a:cs typeface="Arial"/>
                <a:sym typeface="Arial"/>
              </a:defRPr>
            </a:lvl1pPr>
            <a:lvl2pPr marL="57153" marR="0" lvl="1" indent="0" algn="r">
              <a:lnSpc>
                <a:spcPct val="118750"/>
              </a:lnSpc>
              <a:spcBef>
                <a:spcPts val="0"/>
              </a:spcBef>
              <a:buNone/>
              <a:defRPr sz="1800" b="0" i="0">
                <a:solidFill>
                  <a:srgbClr val="929599"/>
                </a:solidFill>
                <a:latin typeface="Arial"/>
                <a:ea typeface="Arial"/>
                <a:cs typeface="Arial"/>
                <a:sym typeface="Arial"/>
              </a:defRPr>
            </a:lvl2pPr>
            <a:lvl3pPr marL="57153" marR="0" lvl="2" indent="0" algn="r">
              <a:lnSpc>
                <a:spcPct val="118750"/>
              </a:lnSpc>
              <a:spcBef>
                <a:spcPts val="0"/>
              </a:spcBef>
              <a:buNone/>
              <a:defRPr sz="1800" b="0" i="0">
                <a:solidFill>
                  <a:srgbClr val="929599"/>
                </a:solidFill>
                <a:latin typeface="Arial"/>
                <a:ea typeface="Arial"/>
                <a:cs typeface="Arial"/>
                <a:sym typeface="Arial"/>
              </a:defRPr>
            </a:lvl3pPr>
            <a:lvl4pPr marL="57153" marR="0" lvl="3" indent="0" algn="r">
              <a:lnSpc>
                <a:spcPct val="118750"/>
              </a:lnSpc>
              <a:spcBef>
                <a:spcPts val="0"/>
              </a:spcBef>
              <a:buNone/>
              <a:defRPr sz="1800" b="0" i="0">
                <a:solidFill>
                  <a:srgbClr val="929599"/>
                </a:solidFill>
                <a:latin typeface="Arial"/>
                <a:ea typeface="Arial"/>
                <a:cs typeface="Arial"/>
                <a:sym typeface="Arial"/>
              </a:defRPr>
            </a:lvl4pPr>
            <a:lvl5pPr marL="57153" marR="0" lvl="4" indent="0" algn="r">
              <a:lnSpc>
                <a:spcPct val="118750"/>
              </a:lnSpc>
              <a:spcBef>
                <a:spcPts val="0"/>
              </a:spcBef>
              <a:buNone/>
              <a:defRPr sz="1800" b="0" i="0">
                <a:solidFill>
                  <a:srgbClr val="929599"/>
                </a:solidFill>
                <a:latin typeface="Arial"/>
                <a:ea typeface="Arial"/>
                <a:cs typeface="Arial"/>
                <a:sym typeface="Arial"/>
              </a:defRPr>
            </a:lvl5pPr>
            <a:lvl6pPr marL="57153" marR="0" lvl="5" indent="0" algn="r">
              <a:lnSpc>
                <a:spcPct val="118750"/>
              </a:lnSpc>
              <a:spcBef>
                <a:spcPts val="0"/>
              </a:spcBef>
              <a:buNone/>
              <a:defRPr sz="1800" b="0" i="0">
                <a:solidFill>
                  <a:srgbClr val="929599"/>
                </a:solidFill>
                <a:latin typeface="Arial"/>
                <a:ea typeface="Arial"/>
                <a:cs typeface="Arial"/>
                <a:sym typeface="Arial"/>
              </a:defRPr>
            </a:lvl6pPr>
            <a:lvl7pPr marL="57153" marR="0" lvl="6" indent="0" algn="r">
              <a:lnSpc>
                <a:spcPct val="118750"/>
              </a:lnSpc>
              <a:spcBef>
                <a:spcPts val="0"/>
              </a:spcBef>
              <a:buNone/>
              <a:defRPr sz="1800" b="0" i="0">
                <a:solidFill>
                  <a:srgbClr val="929599"/>
                </a:solidFill>
                <a:latin typeface="Arial"/>
                <a:ea typeface="Arial"/>
                <a:cs typeface="Arial"/>
                <a:sym typeface="Arial"/>
              </a:defRPr>
            </a:lvl7pPr>
            <a:lvl8pPr marL="57153" marR="0" lvl="7" indent="0" algn="r">
              <a:lnSpc>
                <a:spcPct val="118750"/>
              </a:lnSpc>
              <a:spcBef>
                <a:spcPts val="0"/>
              </a:spcBef>
              <a:buNone/>
              <a:defRPr sz="1800" b="0" i="0">
                <a:solidFill>
                  <a:srgbClr val="929599"/>
                </a:solidFill>
                <a:latin typeface="Arial"/>
                <a:ea typeface="Arial"/>
                <a:cs typeface="Arial"/>
                <a:sym typeface="Arial"/>
              </a:defRPr>
            </a:lvl8pPr>
            <a:lvl9pPr marL="57153" marR="0" lvl="8" indent="0" algn="r">
              <a:lnSpc>
                <a:spcPct val="118750"/>
              </a:lnSpc>
              <a:spcBef>
                <a:spcPts val="0"/>
              </a:spcBef>
              <a:buNone/>
              <a:defRPr sz="1800" b="0" i="0">
                <a:solidFill>
                  <a:srgbClr val="929599"/>
                </a:solidFill>
                <a:latin typeface="Arial"/>
                <a:ea typeface="Arial"/>
                <a:cs typeface="Arial"/>
                <a:sym typeface="Arial"/>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1428081658"/>
      </p:ext>
    </p:extLst>
  </p:cSld>
  <p:clrMapOvr>
    <a:masterClrMapping/>
  </p:clrMapOvr>
</p:sldLayout>
</file>

<file path=ppt/slideLayouts/slideLayout2139.xml><?xml version="1.0" encoding="utf-8"?>
<p:sldLayout xmlns:a="http://schemas.openxmlformats.org/drawingml/2006/main" xmlns:r="http://schemas.openxmlformats.org/officeDocument/2006/relationships" xmlns:p="http://schemas.openxmlformats.org/presentationml/2006/main" matchingName="8_Quotation">
  <p:cSld name="8_Quotation">
    <p:spTree>
      <p:nvGrpSpPr>
        <p:cNvPr id="1" name="Shape 13790"/>
        <p:cNvGrpSpPr/>
        <p:nvPr/>
      </p:nvGrpSpPr>
      <p:grpSpPr>
        <a:xfrm>
          <a:off x="0" y="0"/>
          <a:ext cx="0" cy="0"/>
          <a:chOff x="0" y="0"/>
          <a:chExt cx="0" cy="0"/>
        </a:xfrm>
      </p:grpSpPr>
      <p:sp>
        <p:nvSpPr>
          <p:cNvPr id="13791" name="Google Shape;13791;p1379"/>
          <p:cNvSpPr/>
          <p:nvPr/>
        </p:nvSpPr>
        <p:spPr>
          <a:xfrm>
            <a:off x="2141036"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3792" name="Google Shape;13792;p1379"/>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793" name="Google Shape;13793;p1379"/>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3794" name="Google Shape;13794;p1379"/>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3795" name="Google Shape;13795;p137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3796" name="Google Shape;13796;p137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3797" name="Google Shape;13797;p1379"/>
          <p:cNvGrpSpPr/>
          <p:nvPr/>
        </p:nvGrpSpPr>
        <p:grpSpPr>
          <a:xfrm>
            <a:off x="10787315" y="2"/>
            <a:ext cx="7500689" cy="2138988"/>
            <a:chOff x="7191542" y="1"/>
            <a:chExt cx="5000459" cy="1425992"/>
          </a:xfrm>
        </p:grpSpPr>
        <p:pic>
          <p:nvPicPr>
            <p:cNvPr id="13798" name="Google Shape;13798;p137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3799" name="Google Shape;13799;p1379"/>
            <p:cNvGrpSpPr/>
            <p:nvPr/>
          </p:nvGrpSpPr>
          <p:grpSpPr>
            <a:xfrm>
              <a:off x="7191542" y="1"/>
              <a:ext cx="5000459" cy="1425992"/>
              <a:chOff x="7186272" y="0"/>
              <a:chExt cx="5005729" cy="1427495"/>
            </a:xfrm>
          </p:grpSpPr>
          <p:sp>
            <p:nvSpPr>
              <p:cNvPr id="13800" name="Google Shape;13800;p137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3801" name="Google Shape;13801;p137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3802" name="Google Shape;13802;p1379"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4224786282"/>
      </p:ext>
    </p:extLst>
  </p:cSld>
  <p:clrMapOvr>
    <a:masterClrMapping/>
  </p:clrMapOvr>
</p:sldLayout>
</file>

<file path=ppt/slideLayouts/slideLayout2140.xml><?xml version="1.0" encoding="utf-8"?>
<p:sldLayout xmlns:a="http://schemas.openxmlformats.org/drawingml/2006/main" xmlns:r="http://schemas.openxmlformats.org/officeDocument/2006/relationships" xmlns:p="http://schemas.openxmlformats.org/presentationml/2006/main" matchingName="3_Two Content">
  <p:cSld name="3_Two Content">
    <p:spTree>
      <p:nvGrpSpPr>
        <p:cNvPr id="1" name="Shape 13803"/>
        <p:cNvGrpSpPr/>
        <p:nvPr/>
      </p:nvGrpSpPr>
      <p:grpSpPr>
        <a:xfrm>
          <a:off x="0" y="0"/>
          <a:ext cx="0" cy="0"/>
          <a:chOff x="0" y="0"/>
          <a:chExt cx="0" cy="0"/>
        </a:xfrm>
      </p:grpSpPr>
      <p:sp>
        <p:nvSpPr>
          <p:cNvPr id="13804" name="Google Shape;13804;p1380"/>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805" name="Google Shape;13805;p1380"/>
          <p:cNvSpPr txBox="1">
            <a:spLocks noGrp="1"/>
          </p:cNvSpPr>
          <p:nvPr>
            <p:ph type="body" idx="1"/>
          </p:nvPr>
        </p:nvSpPr>
        <p:spPr>
          <a:xfrm>
            <a:off x="914400" y="2738439"/>
            <a:ext cx="81153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grpSp>
        <p:nvGrpSpPr>
          <p:cNvPr id="13806" name="Google Shape;13806;p1380"/>
          <p:cNvGrpSpPr/>
          <p:nvPr/>
        </p:nvGrpSpPr>
        <p:grpSpPr>
          <a:xfrm>
            <a:off x="10787315" y="2"/>
            <a:ext cx="7500689" cy="2138988"/>
            <a:chOff x="7191542" y="1"/>
            <a:chExt cx="5000459" cy="1425992"/>
          </a:xfrm>
        </p:grpSpPr>
        <p:pic>
          <p:nvPicPr>
            <p:cNvPr id="13807" name="Google Shape;13807;p138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3808" name="Google Shape;13808;p1380"/>
            <p:cNvGrpSpPr/>
            <p:nvPr/>
          </p:nvGrpSpPr>
          <p:grpSpPr>
            <a:xfrm>
              <a:off x="7191542" y="1"/>
              <a:ext cx="5000459" cy="1425992"/>
              <a:chOff x="7186272" y="0"/>
              <a:chExt cx="5005729" cy="1427495"/>
            </a:xfrm>
          </p:grpSpPr>
          <p:sp>
            <p:nvSpPr>
              <p:cNvPr id="13809" name="Google Shape;13809;p138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3810" name="Google Shape;13810;p138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3811" name="Google Shape;13811;p1380"/>
          <p:cNvSpPr txBox="1">
            <a:spLocks noGrp="1"/>
          </p:cNvSpPr>
          <p:nvPr>
            <p:ph type="body" idx="2"/>
          </p:nvPr>
        </p:nvSpPr>
        <p:spPr>
          <a:xfrm>
            <a:off x="9258301" y="2738439"/>
            <a:ext cx="8115299"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3812" name="Google Shape;13812;p1380"/>
          <p:cNvSpPr txBox="1">
            <a:spLocks noGrp="1"/>
          </p:cNvSpPr>
          <p:nvPr>
            <p:ph type="sldNum" idx="12"/>
          </p:nvPr>
        </p:nvSpPr>
        <p:spPr>
          <a:xfrm>
            <a:off x="13258797"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3813" name="Google Shape;13813;p138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3814" name="Google Shape;13814;p138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2861702380"/>
      </p:ext>
    </p:extLst>
  </p:cSld>
  <p:clrMapOvr>
    <a:masterClrMapping/>
  </p:clrMapOvr>
</p:sldLayout>
</file>

<file path=ppt/slideLayouts/slideLayout2141.xml><?xml version="1.0" encoding="utf-8"?>
<p:sldLayout xmlns:a="http://schemas.openxmlformats.org/drawingml/2006/main" xmlns:r="http://schemas.openxmlformats.org/officeDocument/2006/relationships" xmlns:p="http://schemas.openxmlformats.org/presentationml/2006/main" matchingName="3_Comparison">
  <p:cSld name="3_Comparison">
    <p:spTree>
      <p:nvGrpSpPr>
        <p:cNvPr id="1" name="Shape 13815"/>
        <p:cNvGrpSpPr/>
        <p:nvPr/>
      </p:nvGrpSpPr>
      <p:grpSpPr>
        <a:xfrm>
          <a:off x="0" y="0"/>
          <a:ext cx="0" cy="0"/>
          <a:chOff x="0" y="0"/>
          <a:chExt cx="0" cy="0"/>
        </a:xfrm>
      </p:grpSpPr>
      <p:grpSp>
        <p:nvGrpSpPr>
          <p:cNvPr id="13816" name="Google Shape;13816;p1381"/>
          <p:cNvGrpSpPr/>
          <p:nvPr/>
        </p:nvGrpSpPr>
        <p:grpSpPr>
          <a:xfrm>
            <a:off x="10787315" y="2"/>
            <a:ext cx="7500689" cy="2138988"/>
            <a:chOff x="7191542" y="1"/>
            <a:chExt cx="5000459" cy="1425992"/>
          </a:xfrm>
        </p:grpSpPr>
        <p:pic>
          <p:nvPicPr>
            <p:cNvPr id="13817" name="Google Shape;13817;p138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3818" name="Google Shape;13818;p1381"/>
            <p:cNvGrpSpPr/>
            <p:nvPr/>
          </p:nvGrpSpPr>
          <p:grpSpPr>
            <a:xfrm>
              <a:off x="7191542" y="1"/>
              <a:ext cx="5000459" cy="1425992"/>
              <a:chOff x="7186272" y="0"/>
              <a:chExt cx="5005729" cy="1427495"/>
            </a:xfrm>
          </p:grpSpPr>
          <p:sp>
            <p:nvSpPr>
              <p:cNvPr id="13819" name="Google Shape;13819;p138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3820" name="Google Shape;13820;p138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3821" name="Google Shape;13821;p1381"/>
          <p:cNvSpPr txBox="1">
            <a:spLocks noGrp="1"/>
          </p:cNvSpPr>
          <p:nvPr>
            <p:ph type="title"/>
          </p:nvPr>
        </p:nvSpPr>
        <p:spPr>
          <a:xfrm>
            <a:off x="914400" y="547690"/>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822" name="Google Shape;13822;p1381"/>
          <p:cNvSpPr txBox="1">
            <a:spLocks noGrp="1"/>
          </p:cNvSpPr>
          <p:nvPr>
            <p:ph type="body" idx="1"/>
          </p:nvPr>
        </p:nvSpPr>
        <p:spPr>
          <a:xfrm>
            <a:off x="914402"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3823" name="Google Shape;13823;p1381"/>
          <p:cNvSpPr txBox="1">
            <a:spLocks noGrp="1"/>
          </p:cNvSpPr>
          <p:nvPr>
            <p:ph type="body" idx="2"/>
          </p:nvPr>
        </p:nvSpPr>
        <p:spPr>
          <a:xfrm>
            <a:off x="914402"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3824" name="Google Shape;13824;p1381"/>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3825" name="Google Shape;13825;p1381"/>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3826" name="Google Shape;13826;p1381"/>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3827" name="Google Shape;13827;p138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3828" name="Google Shape;13828;p138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1141498007"/>
      </p:ext>
    </p:extLst>
  </p:cSld>
  <p:clrMapOvr>
    <a:masterClrMapping/>
  </p:clrMapOvr>
</p:sldLayout>
</file>

<file path=ppt/slideLayouts/slideLayout2142.xml><?xml version="1.0" encoding="utf-8"?>
<p:sldLayout xmlns:a="http://schemas.openxmlformats.org/drawingml/2006/main" xmlns:r="http://schemas.openxmlformats.org/officeDocument/2006/relationships" xmlns:p="http://schemas.openxmlformats.org/presentationml/2006/main" matchingName="2_Title Only">
  <p:cSld name="2_Title Only">
    <p:spTree>
      <p:nvGrpSpPr>
        <p:cNvPr id="1" name="Shape 13829"/>
        <p:cNvGrpSpPr/>
        <p:nvPr/>
      </p:nvGrpSpPr>
      <p:grpSpPr>
        <a:xfrm>
          <a:off x="0" y="0"/>
          <a:ext cx="0" cy="0"/>
          <a:chOff x="0" y="0"/>
          <a:chExt cx="0" cy="0"/>
        </a:xfrm>
      </p:grpSpPr>
      <p:grpSp>
        <p:nvGrpSpPr>
          <p:cNvPr id="13830" name="Google Shape;13830;p1382"/>
          <p:cNvGrpSpPr/>
          <p:nvPr/>
        </p:nvGrpSpPr>
        <p:grpSpPr>
          <a:xfrm>
            <a:off x="10787315" y="2"/>
            <a:ext cx="7500689" cy="2138988"/>
            <a:chOff x="7191542" y="1"/>
            <a:chExt cx="5000459" cy="1425992"/>
          </a:xfrm>
        </p:grpSpPr>
        <p:pic>
          <p:nvPicPr>
            <p:cNvPr id="13831" name="Google Shape;13831;p138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3832" name="Google Shape;13832;p1382"/>
            <p:cNvGrpSpPr/>
            <p:nvPr/>
          </p:nvGrpSpPr>
          <p:grpSpPr>
            <a:xfrm>
              <a:off x="7191542" y="1"/>
              <a:ext cx="5000459" cy="1425992"/>
              <a:chOff x="7186272" y="0"/>
              <a:chExt cx="5005729" cy="1427495"/>
            </a:xfrm>
          </p:grpSpPr>
          <p:sp>
            <p:nvSpPr>
              <p:cNvPr id="13833" name="Google Shape;13833;p138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3834" name="Google Shape;13834;p138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3835" name="Google Shape;13835;p1382"/>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836" name="Google Shape;13836;p1382"/>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3837" name="Google Shape;13837;p138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3838" name="Google Shape;13838;p138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2152912995"/>
      </p:ext>
    </p:extLst>
  </p:cSld>
  <p:clrMapOvr>
    <a:masterClrMapping/>
  </p:clrMapOvr>
</p:sldLayout>
</file>

<file path=ppt/slideLayouts/slideLayout2143.xml><?xml version="1.0" encoding="utf-8"?>
<p:sldLayout xmlns:a="http://schemas.openxmlformats.org/drawingml/2006/main" xmlns:r="http://schemas.openxmlformats.org/officeDocument/2006/relationships" xmlns:p="http://schemas.openxmlformats.org/presentationml/2006/main" matchingName="2_End">
  <p:cSld name="2_End">
    <p:spTree>
      <p:nvGrpSpPr>
        <p:cNvPr id="1" name="Shape 13839"/>
        <p:cNvGrpSpPr/>
        <p:nvPr/>
      </p:nvGrpSpPr>
      <p:grpSpPr>
        <a:xfrm>
          <a:off x="0" y="0"/>
          <a:ext cx="0" cy="0"/>
          <a:chOff x="0" y="0"/>
          <a:chExt cx="0" cy="0"/>
        </a:xfrm>
      </p:grpSpPr>
      <p:grpSp>
        <p:nvGrpSpPr>
          <p:cNvPr id="13840" name="Google Shape;13840;p1383"/>
          <p:cNvGrpSpPr/>
          <p:nvPr/>
        </p:nvGrpSpPr>
        <p:grpSpPr>
          <a:xfrm>
            <a:off x="0" y="0"/>
            <a:ext cx="18288000" cy="3223245"/>
            <a:chOff x="0" y="0"/>
            <a:chExt cx="12192000" cy="2148830"/>
          </a:xfrm>
        </p:grpSpPr>
        <p:sp>
          <p:nvSpPr>
            <p:cNvPr id="13841" name="Google Shape;13841;p1383"/>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3842" name="Google Shape;13842;p1383"/>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sp>
        <p:nvSpPr>
          <p:cNvPr id="13843" name="Google Shape;13843;p1383"/>
          <p:cNvSpPr/>
          <p:nvPr/>
        </p:nvSpPr>
        <p:spPr>
          <a:xfrm>
            <a:off x="1353552" y="2276548"/>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3844" name="Google Shape;13844;p1383"/>
          <p:cNvSpPr txBox="1">
            <a:spLocks noGrp="1"/>
          </p:cNvSpPr>
          <p:nvPr>
            <p:ph type="body" idx="1"/>
          </p:nvPr>
        </p:nvSpPr>
        <p:spPr>
          <a:xfrm>
            <a:off x="1828802" y="5143502"/>
            <a:ext cx="8373978" cy="2120345"/>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000"/>
              <a:buNone/>
              <a:defRPr sz="3000"/>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3845" name="Google Shape;13845;p1383"/>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9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3846" name="Google Shape;13846;p1383"/>
          <p:cNvPicPr preferRelativeResize="0"/>
          <p:nvPr/>
        </p:nvPicPr>
        <p:blipFill rotWithShape="1">
          <a:blip r:embed="rId2">
            <a:alphaModFix/>
          </a:blip>
          <a:srcRect/>
          <a:stretch/>
        </p:blipFill>
        <p:spPr>
          <a:xfrm>
            <a:off x="1353554" y="342557"/>
            <a:ext cx="3037973" cy="1367910"/>
          </a:xfrm>
          <a:prstGeom prst="rect">
            <a:avLst/>
          </a:prstGeom>
          <a:noFill/>
          <a:ln>
            <a:noFill/>
          </a:ln>
        </p:spPr>
      </p:pic>
      <p:sp>
        <p:nvSpPr>
          <p:cNvPr id="13847" name="Google Shape;13847;p1383"/>
          <p:cNvSpPr>
            <a:spLocks noGrp="1"/>
          </p:cNvSpPr>
          <p:nvPr>
            <p:ph type="pic" idx="2"/>
          </p:nvPr>
        </p:nvSpPr>
        <p:spPr>
          <a:xfrm>
            <a:off x="10678026" y="350873"/>
            <a:ext cx="7609974" cy="8915400"/>
          </a:xfrm>
          <a:prstGeom prst="rect">
            <a:avLst/>
          </a:prstGeom>
          <a:noFill/>
          <a:ln>
            <a:noFill/>
          </a:ln>
        </p:spPr>
      </p:sp>
    </p:spTree>
    <p:extLst>
      <p:ext uri="{BB962C8B-B14F-4D97-AF65-F5344CB8AC3E}">
        <p14:creationId xmlns:p14="http://schemas.microsoft.com/office/powerpoint/2010/main" val="184474885"/>
      </p:ext>
    </p:extLst>
  </p:cSld>
  <p:clrMapOvr>
    <a:masterClrMapping/>
  </p:clrMapOvr>
</p:sldLayout>
</file>

<file path=ppt/slideLayouts/slideLayout2144.xml><?xml version="1.0" encoding="utf-8"?>
<p:sldLayout xmlns:a="http://schemas.openxmlformats.org/drawingml/2006/main" xmlns:r="http://schemas.openxmlformats.org/officeDocument/2006/relationships" xmlns:p="http://schemas.openxmlformats.org/presentationml/2006/main" matchingName="3_Blank">
  <p:cSld name="3_Blank">
    <p:spTree>
      <p:nvGrpSpPr>
        <p:cNvPr id="1" name="Shape 13848"/>
        <p:cNvGrpSpPr/>
        <p:nvPr/>
      </p:nvGrpSpPr>
      <p:grpSpPr>
        <a:xfrm>
          <a:off x="0" y="0"/>
          <a:ext cx="0" cy="0"/>
          <a:chOff x="0" y="0"/>
          <a:chExt cx="0" cy="0"/>
        </a:xfrm>
      </p:grpSpPr>
      <p:sp>
        <p:nvSpPr>
          <p:cNvPr id="13849" name="Google Shape;13849;p1384"/>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3850" name="Google Shape;13850;p138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3851" name="Google Shape;13851;p138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3852" name="Google Shape;13852;p1384"/>
          <p:cNvGrpSpPr/>
          <p:nvPr/>
        </p:nvGrpSpPr>
        <p:grpSpPr>
          <a:xfrm>
            <a:off x="10787315" y="2"/>
            <a:ext cx="7500689" cy="2138988"/>
            <a:chOff x="7191542" y="1"/>
            <a:chExt cx="5000459" cy="1425992"/>
          </a:xfrm>
        </p:grpSpPr>
        <p:pic>
          <p:nvPicPr>
            <p:cNvPr id="13853" name="Google Shape;13853;p138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3854" name="Google Shape;13854;p1384"/>
            <p:cNvGrpSpPr/>
            <p:nvPr/>
          </p:nvGrpSpPr>
          <p:grpSpPr>
            <a:xfrm>
              <a:off x="7191542" y="1"/>
              <a:ext cx="5000459" cy="1425992"/>
              <a:chOff x="7186272" y="0"/>
              <a:chExt cx="5005729" cy="1427495"/>
            </a:xfrm>
          </p:grpSpPr>
          <p:sp>
            <p:nvSpPr>
              <p:cNvPr id="13855" name="Google Shape;13855;p138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3856" name="Google Shape;13856;p138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Tree>
    <p:extLst>
      <p:ext uri="{BB962C8B-B14F-4D97-AF65-F5344CB8AC3E}">
        <p14:creationId xmlns:p14="http://schemas.microsoft.com/office/powerpoint/2010/main" val="3961904401"/>
      </p:ext>
    </p:extLst>
  </p:cSld>
  <p:clrMapOvr>
    <a:masterClrMapping/>
  </p:clrMapOvr>
</p:sldLayout>
</file>

<file path=ppt/slideLayouts/slideLayout2145.xml><?xml version="1.0" encoding="utf-8"?>
<p:sldLayout xmlns:a="http://schemas.openxmlformats.org/drawingml/2006/main" xmlns:r="http://schemas.openxmlformats.org/officeDocument/2006/relationships" xmlns:p="http://schemas.openxmlformats.org/presentationml/2006/main" matchingName="4_Cover">
  <p:cSld name="4_Cover">
    <p:spTree>
      <p:nvGrpSpPr>
        <p:cNvPr id="1" name="Shape 13857"/>
        <p:cNvGrpSpPr/>
        <p:nvPr/>
      </p:nvGrpSpPr>
      <p:grpSpPr>
        <a:xfrm>
          <a:off x="0" y="0"/>
          <a:ext cx="0" cy="0"/>
          <a:chOff x="0" y="0"/>
          <a:chExt cx="0" cy="0"/>
        </a:xfrm>
      </p:grpSpPr>
      <p:sp>
        <p:nvSpPr>
          <p:cNvPr id="13858" name="Google Shape;13858;p1385"/>
          <p:cNvSpPr/>
          <p:nvPr/>
        </p:nvSpPr>
        <p:spPr>
          <a:xfrm>
            <a:off x="1353552" y="1941622"/>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3859" name="Google Shape;13859;p1385"/>
          <p:cNvSpPr txBox="1">
            <a:spLocks noGrp="1"/>
          </p:cNvSpPr>
          <p:nvPr>
            <p:ph type="ctrTitle"/>
          </p:nvPr>
        </p:nvSpPr>
        <p:spPr>
          <a:xfrm>
            <a:off x="2119967" y="2341999"/>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860" name="Google Shape;13860;p1385"/>
          <p:cNvSpPr txBox="1">
            <a:spLocks noGrp="1"/>
          </p:cNvSpPr>
          <p:nvPr>
            <p:ph type="subTitle" idx="1"/>
          </p:nvPr>
        </p:nvSpPr>
        <p:spPr>
          <a:xfrm>
            <a:off x="2119967" y="5650295"/>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13861" name="Google Shape;13861;p1385"/>
          <p:cNvSpPr>
            <a:spLocks noGrp="1"/>
          </p:cNvSpPr>
          <p:nvPr>
            <p:ph type="pic" idx="2"/>
          </p:nvPr>
        </p:nvSpPr>
        <p:spPr>
          <a:xfrm>
            <a:off x="10678026" y="350873"/>
            <a:ext cx="7609974" cy="8915400"/>
          </a:xfrm>
          <a:prstGeom prst="rect">
            <a:avLst/>
          </a:prstGeom>
          <a:noFill/>
          <a:ln>
            <a:noFill/>
          </a:ln>
        </p:spPr>
      </p:sp>
      <p:grpSp>
        <p:nvGrpSpPr>
          <p:cNvPr id="13862" name="Google Shape;13862;p1385"/>
          <p:cNvGrpSpPr/>
          <p:nvPr/>
        </p:nvGrpSpPr>
        <p:grpSpPr>
          <a:xfrm>
            <a:off x="0" y="7530524"/>
            <a:ext cx="18288000" cy="2756480"/>
            <a:chOff x="0" y="5020348"/>
            <a:chExt cx="12192000" cy="1837653"/>
          </a:xfrm>
        </p:grpSpPr>
        <p:sp>
          <p:nvSpPr>
            <p:cNvPr id="13863" name="Google Shape;13863;p1385"/>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3864" name="Google Shape;13864;p1385"/>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3865" name="Google Shape;13865;p1385"/>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2426276940"/>
      </p:ext>
    </p:extLst>
  </p:cSld>
  <p:clrMapOvr>
    <a:masterClrMapping/>
  </p:clrMapOvr>
</p:sldLayout>
</file>

<file path=ppt/slideLayouts/slideLayout2146.xml><?xml version="1.0" encoding="utf-8"?>
<p:sldLayout xmlns:a="http://schemas.openxmlformats.org/drawingml/2006/main" xmlns:r="http://schemas.openxmlformats.org/officeDocument/2006/relationships" xmlns:p="http://schemas.openxmlformats.org/presentationml/2006/main" matchingName="4_Divider">
  <p:cSld name="4_Divider">
    <p:bg>
      <p:bgPr>
        <a:solidFill>
          <a:schemeClr val="lt2"/>
        </a:solidFill>
        <a:effectLst/>
      </p:bgPr>
    </p:bg>
    <p:spTree>
      <p:nvGrpSpPr>
        <p:cNvPr id="1" name="Shape 13866"/>
        <p:cNvGrpSpPr/>
        <p:nvPr/>
      </p:nvGrpSpPr>
      <p:grpSpPr>
        <a:xfrm>
          <a:off x="0" y="0"/>
          <a:ext cx="0" cy="0"/>
          <a:chOff x="0" y="0"/>
          <a:chExt cx="0" cy="0"/>
        </a:xfrm>
      </p:grpSpPr>
      <p:grpSp>
        <p:nvGrpSpPr>
          <p:cNvPr id="13867" name="Google Shape;13867;p1386"/>
          <p:cNvGrpSpPr/>
          <p:nvPr/>
        </p:nvGrpSpPr>
        <p:grpSpPr>
          <a:xfrm>
            <a:off x="0" y="7530523"/>
            <a:ext cx="18288000" cy="2756480"/>
            <a:chOff x="0" y="5020347"/>
            <a:chExt cx="12192000" cy="1837653"/>
          </a:xfrm>
        </p:grpSpPr>
        <p:sp>
          <p:nvSpPr>
            <p:cNvPr id="13868" name="Google Shape;13868;p1386"/>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3869" name="Google Shape;13869;p1386"/>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3870" name="Google Shape;13870;p1386"/>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3871" name="Google Shape;13871;p1386"/>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3872" name="Google Shape;13872;p1386"/>
          <p:cNvSpPr txBox="1">
            <a:spLocks noGrp="1"/>
          </p:cNvSpPr>
          <p:nvPr>
            <p:ph type="title"/>
          </p:nvPr>
        </p:nvSpPr>
        <p:spPr>
          <a:xfrm>
            <a:off x="2119965" y="1052624"/>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873" name="Google Shape;13873;p1386"/>
          <p:cNvSpPr txBox="1">
            <a:spLocks noGrp="1"/>
          </p:cNvSpPr>
          <p:nvPr>
            <p:ph type="subTitle" idx="1"/>
          </p:nvPr>
        </p:nvSpPr>
        <p:spPr>
          <a:xfrm>
            <a:off x="2119965" y="4622461"/>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407284537"/>
      </p:ext>
    </p:extLst>
  </p:cSld>
  <p:clrMapOvr>
    <a:masterClrMapping/>
  </p:clrMapOvr>
</p:sldLayout>
</file>

<file path=ppt/slideLayouts/slideLayout2147.xml><?xml version="1.0" encoding="utf-8"?>
<p:sldLayout xmlns:a="http://schemas.openxmlformats.org/drawingml/2006/main" xmlns:r="http://schemas.openxmlformats.org/officeDocument/2006/relationships" xmlns:p="http://schemas.openxmlformats.org/presentationml/2006/main" matchingName="5_Cover">
  <p:cSld name="5_Cover">
    <p:spTree>
      <p:nvGrpSpPr>
        <p:cNvPr id="1" name="Shape 13874"/>
        <p:cNvGrpSpPr/>
        <p:nvPr/>
      </p:nvGrpSpPr>
      <p:grpSpPr>
        <a:xfrm>
          <a:off x="0" y="0"/>
          <a:ext cx="0" cy="0"/>
          <a:chOff x="0" y="0"/>
          <a:chExt cx="0" cy="0"/>
        </a:xfrm>
      </p:grpSpPr>
      <p:sp>
        <p:nvSpPr>
          <p:cNvPr id="13875" name="Google Shape;13875;p1387"/>
          <p:cNvSpPr/>
          <p:nvPr/>
        </p:nvSpPr>
        <p:spPr>
          <a:xfrm>
            <a:off x="1353552" y="1941622"/>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3876" name="Google Shape;13876;p1387"/>
          <p:cNvSpPr txBox="1">
            <a:spLocks noGrp="1"/>
          </p:cNvSpPr>
          <p:nvPr>
            <p:ph type="ctrTitle"/>
          </p:nvPr>
        </p:nvSpPr>
        <p:spPr>
          <a:xfrm>
            <a:off x="2119967" y="2341999"/>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877" name="Google Shape;13877;p1387"/>
          <p:cNvSpPr txBox="1">
            <a:spLocks noGrp="1"/>
          </p:cNvSpPr>
          <p:nvPr>
            <p:ph type="subTitle" idx="1"/>
          </p:nvPr>
        </p:nvSpPr>
        <p:spPr>
          <a:xfrm>
            <a:off x="2119967" y="5650295"/>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13878" name="Google Shape;13878;p1387"/>
          <p:cNvSpPr>
            <a:spLocks noGrp="1"/>
          </p:cNvSpPr>
          <p:nvPr>
            <p:ph type="pic" idx="2"/>
          </p:nvPr>
        </p:nvSpPr>
        <p:spPr>
          <a:xfrm>
            <a:off x="10678026" y="350873"/>
            <a:ext cx="7609974" cy="8915400"/>
          </a:xfrm>
          <a:prstGeom prst="rect">
            <a:avLst/>
          </a:prstGeom>
          <a:noFill/>
          <a:ln>
            <a:noFill/>
          </a:ln>
        </p:spPr>
      </p:sp>
      <p:grpSp>
        <p:nvGrpSpPr>
          <p:cNvPr id="13879" name="Google Shape;13879;p1387"/>
          <p:cNvGrpSpPr/>
          <p:nvPr/>
        </p:nvGrpSpPr>
        <p:grpSpPr>
          <a:xfrm>
            <a:off x="0" y="7530524"/>
            <a:ext cx="18288000" cy="2756480"/>
            <a:chOff x="0" y="5020348"/>
            <a:chExt cx="12192000" cy="1837653"/>
          </a:xfrm>
        </p:grpSpPr>
        <p:sp>
          <p:nvSpPr>
            <p:cNvPr id="13880" name="Google Shape;13880;p1387"/>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3881" name="Google Shape;13881;p1387"/>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3882" name="Google Shape;13882;p1387"/>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2044224539"/>
      </p:ext>
    </p:extLst>
  </p:cSld>
  <p:clrMapOvr>
    <a:masterClrMapping/>
  </p:clrMapOvr>
</p:sldLayout>
</file>

<file path=ppt/slideLayouts/slideLayout2148.xml><?xml version="1.0" encoding="utf-8"?>
<p:sldLayout xmlns:a="http://schemas.openxmlformats.org/drawingml/2006/main" xmlns:r="http://schemas.openxmlformats.org/officeDocument/2006/relationships" xmlns:p="http://schemas.openxmlformats.org/presentationml/2006/main" matchingName="3_Title Only">
  <p:cSld name="3_Title Only">
    <p:spTree>
      <p:nvGrpSpPr>
        <p:cNvPr id="1" name="Shape 13883"/>
        <p:cNvGrpSpPr/>
        <p:nvPr/>
      </p:nvGrpSpPr>
      <p:grpSpPr>
        <a:xfrm>
          <a:off x="0" y="0"/>
          <a:ext cx="0" cy="0"/>
          <a:chOff x="0" y="0"/>
          <a:chExt cx="0" cy="0"/>
        </a:xfrm>
      </p:grpSpPr>
      <p:grpSp>
        <p:nvGrpSpPr>
          <p:cNvPr id="13884" name="Google Shape;13884;p1388"/>
          <p:cNvGrpSpPr/>
          <p:nvPr/>
        </p:nvGrpSpPr>
        <p:grpSpPr>
          <a:xfrm>
            <a:off x="10787315" y="2"/>
            <a:ext cx="7500689" cy="2138988"/>
            <a:chOff x="7191542" y="1"/>
            <a:chExt cx="5000459" cy="1425992"/>
          </a:xfrm>
        </p:grpSpPr>
        <p:pic>
          <p:nvPicPr>
            <p:cNvPr id="13885" name="Google Shape;13885;p138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3886" name="Google Shape;13886;p1388"/>
            <p:cNvGrpSpPr/>
            <p:nvPr/>
          </p:nvGrpSpPr>
          <p:grpSpPr>
            <a:xfrm>
              <a:off x="7191542" y="1"/>
              <a:ext cx="5000459" cy="1425992"/>
              <a:chOff x="7186272" y="0"/>
              <a:chExt cx="5005729" cy="1427495"/>
            </a:xfrm>
          </p:grpSpPr>
          <p:sp>
            <p:nvSpPr>
              <p:cNvPr id="13887" name="Google Shape;13887;p138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3888" name="Google Shape;13888;p138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3889" name="Google Shape;13889;p1388"/>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890" name="Google Shape;13890;p1388"/>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3891" name="Google Shape;13891;p138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3892" name="Google Shape;13892;p138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1368106371"/>
      </p:ext>
    </p:extLst>
  </p:cSld>
  <p:clrMapOvr>
    <a:masterClrMapping/>
  </p:clrMapOvr>
</p:sldLayout>
</file>

<file path=ppt/slideLayouts/slideLayout2149.xml><?xml version="1.0" encoding="utf-8"?>
<p:sldLayout xmlns:a="http://schemas.openxmlformats.org/drawingml/2006/main" xmlns:r="http://schemas.openxmlformats.org/officeDocument/2006/relationships" xmlns:p="http://schemas.openxmlformats.org/presentationml/2006/main" matchingName="3_End">
  <p:cSld name="3_End">
    <p:spTree>
      <p:nvGrpSpPr>
        <p:cNvPr id="1" name="Shape 13893"/>
        <p:cNvGrpSpPr/>
        <p:nvPr/>
      </p:nvGrpSpPr>
      <p:grpSpPr>
        <a:xfrm>
          <a:off x="0" y="0"/>
          <a:ext cx="0" cy="0"/>
          <a:chOff x="0" y="0"/>
          <a:chExt cx="0" cy="0"/>
        </a:xfrm>
      </p:grpSpPr>
      <p:grpSp>
        <p:nvGrpSpPr>
          <p:cNvPr id="13894" name="Google Shape;13894;p1389"/>
          <p:cNvGrpSpPr/>
          <p:nvPr/>
        </p:nvGrpSpPr>
        <p:grpSpPr>
          <a:xfrm>
            <a:off x="0" y="0"/>
            <a:ext cx="18288000" cy="3223245"/>
            <a:chOff x="0" y="0"/>
            <a:chExt cx="12192000" cy="2148830"/>
          </a:xfrm>
        </p:grpSpPr>
        <p:sp>
          <p:nvSpPr>
            <p:cNvPr id="13895" name="Google Shape;13895;p1389"/>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3896" name="Google Shape;13896;p1389"/>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sp>
        <p:nvSpPr>
          <p:cNvPr id="13897" name="Google Shape;13897;p1389"/>
          <p:cNvSpPr/>
          <p:nvPr/>
        </p:nvSpPr>
        <p:spPr>
          <a:xfrm>
            <a:off x="1353552" y="2276548"/>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3898" name="Google Shape;13898;p1389"/>
          <p:cNvSpPr txBox="1">
            <a:spLocks noGrp="1"/>
          </p:cNvSpPr>
          <p:nvPr>
            <p:ph type="body" idx="1"/>
          </p:nvPr>
        </p:nvSpPr>
        <p:spPr>
          <a:xfrm>
            <a:off x="1828802" y="5143502"/>
            <a:ext cx="8373978" cy="2120345"/>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000"/>
              <a:buNone/>
              <a:defRPr sz="3000"/>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3899" name="Google Shape;13899;p1389"/>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9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3900" name="Google Shape;13900;p1389"/>
          <p:cNvPicPr preferRelativeResize="0"/>
          <p:nvPr/>
        </p:nvPicPr>
        <p:blipFill rotWithShape="1">
          <a:blip r:embed="rId2">
            <a:alphaModFix/>
          </a:blip>
          <a:srcRect/>
          <a:stretch/>
        </p:blipFill>
        <p:spPr>
          <a:xfrm>
            <a:off x="1353554" y="342557"/>
            <a:ext cx="3037973" cy="1367910"/>
          </a:xfrm>
          <a:prstGeom prst="rect">
            <a:avLst/>
          </a:prstGeom>
          <a:noFill/>
          <a:ln>
            <a:noFill/>
          </a:ln>
        </p:spPr>
      </p:pic>
      <p:sp>
        <p:nvSpPr>
          <p:cNvPr id="13901" name="Google Shape;13901;p1389"/>
          <p:cNvSpPr>
            <a:spLocks noGrp="1"/>
          </p:cNvSpPr>
          <p:nvPr>
            <p:ph type="pic" idx="2"/>
          </p:nvPr>
        </p:nvSpPr>
        <p:spPr>
          <a:xfrm>
            <a:off x="10678026" y="350873"/>
            <a:ext cx="7609974" cy="8915400"/>
          </a:xfrm>
          <a:prstGeom prst="rect">
            <a:avLst/>
          </a:prstGeom>
          <a:noFill/>
          <a:ln>
            <a:noFill/>
          </a:ln>
        </p:spPr>
      </p:sp>
    </p:spTree>
    <p:extLst>
      <p:ext uri="{BB962C8B-B14F-4D97-AF65-F5344CB8AC3E}">
        <p14:creationId xmlns:p14="http://schemas.microsoft.com/office/powerpoint/2010/main" val="1162154773"/>
      </p:ext>
    </p:extLst>
  </p:cSld>
  <p:clrMapOvr>
    <a:masterClrMapping/>
  </p:clrMapOvr>
</p:sldLayout>
</file>

<file path=ppt/slideLayouts/slideLayout2150.xml><?xml version="1.0" encoding="utf-8"?>
<p:sldLayout xmlns:a="http://schemas.openxmlformats.org/drawingml/2006/main" xmlns:r="http://schemas.openxmlformats.org/officeDocument/2006/relationships" xmlns:p="http://schemas.openxmlformats.org/presentationml/2006/main" matchingName="6_Divider">
  <p:cSld name="6_Divider">
    <p:bg>
      <p:bgPr>
        <a:solidFill>
          <a:schemeClr val="lt2"/>
        </a:solidFill>
        <a:effectLst/>
      </p:bgPr>
    </p:bg>
    <p:spTree>
      <p:nvGrpSpPr>
        <p:cNvPr id="1" name="Shape 13902"/>
        <p:cNvGrpSpPr/>
        <p:nvPr/>
      </p:nvGrpSpPr>
      <p:grpSpPr>
        <a:xfrm>
          <a:off x="0" y="0"/>
          <a:ext cx="0" cy="0"/>
          <a:chOff x="0" y="0"/>
          <a:chExt cx="0" cy="0"/>
        </a:xfrm>
      </p:grpSpPr>
      <p:grpSp>
        <p:nvGrpSpPr>
          <p:cNvPr id="13903" name="Google Shape;13903;p1390"/>
          <p:cNvGrpSpPr/>
          <p:nvPr/>
        </p:nvGrpSpPr>
        <p:grpSpPr>
          <a:xfrm>
            <a:off x="0" y="7530523"/>
            <a:ext cx="18288000" cy="2756480"/>
            <a:chOff x="0" y="5020347"/>
            <a:chExt cx="12192000" cy="1837653"/>
          </a:xfrm>
        </p:grpSpPr>
        <p:sp>
          <p:nvSpPr>
            <p:cNvPr id="13904" name="Google Shape;13904;p1390"/>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3905" name="Google Shape;13905;p1390"/>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3906" name="Google Shape;13906;p1390"/>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3907" name="Google Shape;13907;p1390"/>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3908" name="Google Shape;13908;p1390"/>
          <p:cNvSpPr txBox="1">
            <a:spLocks noGrp="1"/>
          </p:cNvSpPr>
          <p:nvPr>
            <p:ph type="title"/>
          </p:nvPr>
        </p:nvSpPr>
        <p:spPr>
          <a:xfrm>
            <a:off x="2119965" y="1052624"/>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909" name="Google Shape;13909;p1390"/>
          <p:cNvSpPr txBox="1">
            <a:spLocks noGrp="1"/>
          </p:cNvSpPr>
          <p:nvPr>
            <p:ph type="subTitle" idx="1"/>
          </p:nvPr>
        </p:nvSpPr>
        <p:spPr>
          <a:xfrm>
            <a:off x="2119965" y="4622461"/>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4059940898"/>
      </p:ext>
    </p:extLst>
  </p:cSld>
  <p:clrMapOvr>
    <a:masterClrMapping/>
  </p:clrMapOvr>
</p:sldLayout>
</file>

<file path=ppt/slideLayouts/slideLayout2151.xml><?xml version="1.0" encoding="utf-8"?>
<p:sldLayout xmlns:a="http://schemas.openxmlformats.org/drawingml/2006/main" xmlns:r="http://schemas.openxmlformats.org/officeDocument/2006/relationships" xmlns:p="http://schemas.openxmlformats.org/presentationml/2006/main" matchingName="5_Photo Slide">
  <p:cSld name="5_Photo Slide">
    <p:spTree>
      <p:nvGrpSpPr>
        <p:cNvPr id="1" name="Shape 13910"/>
        <p:cNvGrpSpPr/>
        <p:nvPr/>
      </p:nvGrpSpPr>
      <p:grpSpPr>
        <a:xfrm>
          <a:off x="0" y="0"/>
          <a:ext cx="0" cy="0"/>
          <a:chOff x="0" y="0"/>
          <a:chExt cx="0" cy="0"/>
        </a:xfrm>
      </p:grpSpPr>
      <p:sp>
        <p:nvSpPr>
          <p:cNvPr id="13911" name="Google Shape;13911;p1391"/>
          <p:cNvSpPr txBox="1">
            <a:spLocks noGrp="1"/>
          </p:cNvSpPr>
          <p:nvPr>
            <p:ph type="body" idx="1"/>
          </p:nvPr>
        </p:nvSpPr>
        <p:spPr>
          <a:xfrm>
            <a:off x="685801" y="1719387"/>
            <a:ext cx="3525254" cy="445769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b="0">
                <a:solidFill>
                  <a:schemeClr val="dk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3912" name="Google Shape;13912;p1391"/>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3913" name="Google Shape;13913;p1391"/>
          <p:cNvGrpSpPr/>
          <p:nvPr/>
        </p:nvGrpSpPr>
        <p:grpSpPr>
          <a:xfrm>
            <a:off x="0" y="8069141"/>
            <a:ext cx="4211052" cy="1130837"/>
            <a:chOff x="0" y="5379426"/>
            <a:chExt cx="2807368" cy="753891"/>
          </a:xfrm>
        </p:grpSpPr>
        <p:sp>
          <p:nvSpPr>
            <p:cNvPr id="13914" name="Google Shape;13914;p1391"/>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3915" name="Google Shape;13915;p1391"/>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grpSp>
      <p:sp>
        <p:nvSpPr>
          <p:cNvPr id="13916" name="Google Shape;13916;p1391"/>
          <p:cNvSpPr>
            <a:spLocks noGrp="1"/>
          </p:cNvSpPr>
          <p:nvPr>
            <p:ph type="pic" idx="2"/>
          </p:nvPr>
        </p:nvSpPr>
        <p:spPr>
          <a:xfrm>
            <a:off x="4211052" y="685803"/>
            <a:ext cx="13373100" cy="8915397"/>
          </a:xfrm>
          <a:prstGeom prst="rect">
            <a:avLst/>
          </a:prstGeom>
          <a:noFill/>
          <a:ln>
            <a:noFill/>
          </a:ln>
        </p:spPr>
      </p:sp>
      <p:pic>
        <p:nvPicPr>
          <p:cNvPr id="13917" name="Google Shape;13917;p1391"/>
          <p:cNvPicPr preferRelativeResize="0"/>
          <p:nvPr/>
        </p:nvPicPr>
        <p:blipFill rotWithShape="1">
          <a:blip r:embed="rId2">
            <a:alphaModFix/>
          </a:blip>
          <a:srcRect/>
          <a:stretch/>
        </p:blipFill>
        <p:spPr>
          <a:xfrm>
            <a:off x="770024" y="6578307"/>
            <a:ext cx="3037973" cy="1367910"/>
          </a:xfrm>
          <a:prstGeom prst="rect">
            <a:avLst/>
          </a:prstGeom>
          <a:noFill/>
          <a:ln>
            <a:noFill/>
          </a:ln>
        </p:spPr>
      </p:pic>
    </p:spTree>
    <p:extLst>
      <p:ext uri="{BB962C8B-B14F-4D97-AF65-F5344CB8AC3E}">
        <p14:creationId xmlns:p14="http://schemas.microsoft.com/office/powerpoint/2010/main" val="1155414467"/>
      </p:ext>
    </p:extLst>
  </p:cSld>
  <p:clrMapOvr>
    <a:masterClrMapping/>
  </p:clrMapOvr>
</p:sldLayout>
</file>

<file path=ppt/slideLayouts/slideLayout2152.xml><?xml version="1.0" encoding="utf-8"?>
<p:sldLayout xmlns:a="http://schemas.openxmlformats.org/drawingml/2006/main" xmlns:r="http://schemas.openxmlformats.org/officeDocument/2006/relationships" xmlns:p="http://schemas.openxmlformats.org/presentationml/2006/main" matchingName="11_Quotation">
  <p:cSld name="11_Quotation">
    <p:spTree>
      <p:nvGrpSpPr>
        <p:cNvPr id="1" name="Shape 13918"/>
        <p:cNvGrpSpPr/>
        <p:nvPr/>
      </p:nvGrpSpPr>
      <p:grpSpPr>
        <a:xfrm>
          <a:off x="0" y="0"/>
          <a:ext cx="0" cy="0"/>
          <a:chOff x="0" y="0"/>
          <a:chExt cx="0" cy="0"/>
        </a:xfrm>
      </p:grpSpPr>
      <p:sp>
        <p:nvSpPr>
          <p:cNvPr id="13919" name="Google Shape;13919;p1392"/>
          <p:cNvSpPr/>
          <p:nvPr/>
        </p:nvSpPr>
        <p:spPr>
          <a:xfrm>
            <a:off x="2141036"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3920" name="Google Shape;13920;p1392"/>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921" name="Google Shape;13921;p1392"/>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3922" name="Google Shape;13922;p1392"/>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3923" name="Google Shape;13923;p139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3924" name="Google Shape;13924;p139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3925" name="Google Shape;13925;p1392"/>
          <p:cNvGrpSpPr/>
          <p:nvPr/>
        </p:nvGrpSpPr>
        <p:grpSpPr>
          <a:xfrm>
            <a:off x="10787315" y="2"/>
            <a:ext cx="7500689" cy="2138988"/>
            <a:chOff x="7191542" y="1"/>
            <a:chExt cx="5000459" cy="1425992"/>
          </a:xfrm>
        </p:grpSpPr>
        <p:pic>
          <p:nvPicPr>
            <p:cNvPr id="13926" name="Google Shape;13926;p139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3927" name="Google Shape;13927;p1392"/>
            <p:cNvGrpSpPr/>
            <p:nvPr/>
          </p:nvGrpSpPr>
          <p:grpSpPr>
            <a:xfrm>
              <a:off x="7191542" y="1"/>
              <a:ext cx="5000459" cy="1425992"/>
              <a:chOff x="7186272" y="0"/>
              <a:chExt cx="5005729" cy="1427495"/>
            </a:xfrm>
          </p:grpSpPr>
          <p:sp>
            <p:nvSpPr>
              <p:cNvPr id="13928" name="Google Shape;13928;p139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3929" name="Google Shape;13929;p139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3930" name="Google Shape;13930;p1392"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1826550857"/>
      </p:ext>
    </p:extLst>
  </p:cSld>
  <p:clrMapOvr>
    <a:masterClrMapping/>
  </p:clrMapOvr>
</p:sldLayout>
</file>

<file path=ppt/slideLayouts/slideLayout2153.xml><?xml version="1.0" encoding="utf-8"?>
<p:sldLayout xmlns:a="http://schemas.openxmlformats.org/drawingml/2006/main" xmlns:r="http://schemas.openxmlformats.org/officeDocument/2006/relationships" xmlns:p="http://schemas.openxmlformats.org/presentationml/2006/main" matchingName="12_Quotation">
  <p:cSld name="12_Quotation">
    <p:spTree>
      <p:nvGrpSpPr>
        <p:cNvPr id="1" name="Shape 13931"/>
        <p:cNvGrpSpPr/>
        <p:nvPr/>
      </p:nvGrpSpPr>
      <p:grpSpPr>
        <a:xfrm>
          <a:off x="0" y="0"/>
          <a:ext cx="0" cy="0"/>
          <a:chOff x="0" y="0"/>
          <a:chExt cx="0" cy="0"/>
        </a:xfrm>
      </p:grpSpPr>
      <p:sp>
        <p:nvSpPr>
          <p:cNvPr id="13932" name="Google Shape;13932;p1393"/>
          <p:cNvSpPr/>
          <p:nvPr/>
        </p:nvSpPr>
        <p:spPr>
          <a:xfrm>
            <a:off x="2141036"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3933" name="Google Shape;13933;p1393"/>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934" name="Google Shape;13934;p1393"/>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3935" name="Google Shape;13935;p1393"/>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3936" name="Google Shape;13936;p139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3937" name="Google Shape;13937;p139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3938" name="Google Shape;13938;p1393"/>
          <p:cNvGrpSpPr/>
          <p:nvPr/>
        </p:nvGrpSpPr>
        <p:grpSpPr>
          <a:xfrm>
            <a:off x="10787315" y="2"/>
            <a:ext cx="7500689" cy="2138988"/>
            <a:chOff x="7191542" y="1"/>
            <a:chExt cx="5000459" cy="1425992"/>
          </a:xfrm>
        </p:grpSpPr>
        <p:pic>
          <p:nvPicPr>
            <p:cNvPr id="13939" name="Google Shape;13939;p139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3940" name="Google Shape;13940;p1393"/>
            <p:cNvGrpSpPr/>
            <p:nvPr/>
          </p:nvGrpSpPr>
          <p:grpSpPr>
            <a:xfrm>
              <a:off x="7191542" y="1"/>
              <a:ext cx="5000459" cy="1425992"/>
              <a:chOff x="7186272" y="0"/>
              <a:chExt cx="5005729" cy="1427495"/>
            </a:xfrm>
          </p:grpSpPr>
          <p:sp>
            <p:nvSpPr>
              <p:cNvPr id="13941" name="Google Shape;13941;p139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3942" name="Google Shape;13942;p139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3943" name="Google Shape;13943;p1393"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3855602979"/>
      </p:ext>
    </p:extLst>
  </p:cSld>
  <p:clrMapOvr>
    <a:masterClrMapping/>
  </p:clrMapOvr>
</p:sldLayout>
</file>

<file path=ppt/slideLayouts/slideLayout2154.xml><?xml version="1.0" encoding="utf-8"?>
<p:sldLayout xmlns:a="http://schemas.openxmlformats.org/drawingml/2006/main" xmlns:r="http://schemas.openxmlformats.org/officeDocument/2006/relationships" xmlns:p="http://schemas.openxmlformats.org/presentationml/2006/main" matchingName="5_Title and Content">
  <p:cSld name="5_Title and Content">
    <p:spTree>
      <p:nvGrpSpPr>
        <p:cNvPr id="1" name="Shape 13944"/>
        <p:cNvGrpSpPr/>
        <p:nvPr/>
      </p:nvGrpSpPr>
      <p:grpSpPr>
        <a:xfrm>
          <a:off x="0" y="0"/>
          <a:ext cx="0" cy="0"/>
          <a:chOff x="0" y="0"/>
          <a:chExt cx="0" cy="0"/>
        </a:xfrm>
      </p:grpSpPr>
      <p:grpSp>
        <p:nvGrpSpPr>
          <p:cNvPr id="13945" name="Google Shape;13945;p1394"/>
          <p:cNvGrpSpPr/>
          <p:nvPr/>
        </p:nvGrpSpPr>
        <p:grpSpPr>
          <a:xfrm>
            <a:off x="10787315" y="2"/>
            <a:ext cx="7500689" cy="2138988"/>
            <a:chOff x="7191542" y="1"/>
            <a:chExt cx="5000459" cy="1425992"/>
          </a:xfrm>
        </p:grpSpPr>
        <p:pic>
          <p:nvPicPr>
            <p:cNvPr id="13946" name="Google Shape;13946;p139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3947" name="Google Shape;13947;p1394"/>
            <p:cNvGrpSpPr/>
            <p:nvPr/>
          </p:nvGrpSpPr>
          <p:grpSpPr>
            <a:xfrm>
              <a:off x="7191542" y="1"/>
              <a:ext cx="5000459" cy="1425992"/>
              <a:chOff x="7186272" y="0"/>
              <a:chExt cx="5005729" cy="1427495"/>
            </a:xfrm>
          </p:grpSpPr>
          <p:sp>
            <p:nvSpPr>
              <p:cNvPr id="13948" name="Google Shape;13948;p139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3949" name="Google Shape;13949;p139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3950" name="Google Shape;13950;p1394"/>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951" name="Google Shape;13951;p1394"/>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3952" name="Google Shape;13952;p1394"/>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3953" name="Google Shape;13953;p139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3954" name="Google Shape;13954;p139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3833282526"/>
      </p:ext>
    </p:extLst>
  </p:cSld>
  <p:clrMapOvr>
    <a:masterClrMapping/>
  </p:clrMapOvr>
</p:sldLayout>
</file>

<file path=ppt/slideLayouts/slideLayout2155.xml><?xml version="1.0" encoding="utf-8"?>
<p:sldLayout xmlns:a="http://schemas.openxmlformats.org/drawingml/2006/main" xmlns:r="http://schemas.openxmlformats.org/officeDocument/2006/relationships" xmlns:p="http://schemas.openxmlformats.org/presentationml/2006/main" matchingName="5_Two Content">
  <p:cSld name="5_Two Content">
    <p:spTree>
      <p:nvGrpSpPr>
        <p:cNvPr id="1" name="Shape 13955"/>
        <p:cNvGrpSpPr/>
        <p:nvPr/>
      </p:nvGrpSpPr>
      <p:grpSpPr>
        <a:xfrm>
          <a:off x="0" y="0"/>
          <a:ext cx="0" cy="0"/>
          <a:chOff x="0" y="0"/>
          <a:chExt cx="0" cy="0"/>
        </a:xfrm>
      </p:grpSpPr>
      <p:sp>
        <p:nvSpPr>
          <p:cNvPr id="13956" name="Google Shape;13956;p1395"/>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957" name="Google Shape;13957;p1395"/>
          <p:cNvSpPr txBox="1">
            <a:spLocks noGrp="1"/>
          </p:cNvSpPr>
          <p:nvPr>
            <p:ph type="body" idx="1"/>
          </p:nvPr>
        </p:nvSpPr>
        <p:spPr>
          <a:xfrm>
            <a:off x="914400" y="2738439"/>
            <a:ext cx="81153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grpSp>
        <p:nvGrpSpPr>
          <p:cNvPr id="13958" name="Google Shape;13958;p1395"/>
          <p:cNvGrpSpPr/>
          <p:nvPr/>
        </p:nvGrpSpPr>
        <p:grpSpPr>
          <a:xfrm>
            <a:off x="10787315" y="2"/>
            <a:ext cx="7500689" cy="2138988"/>
            <a:chOff x="7191542" y="1"/>
            <a:chExt cx="5000459" cy="1425992"/>
          </a:xfrm>
        </p:grpSpPr>
        <p:pic>
          <p:nvPicPr>
            <p:cNvPr id="13959" name="Google Shape;13959;p139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3960" name="Google Shape;13960;p1395"/>
            <p:cNvGrpSpPr/>
            <p:nvPr/>
          </p:nvGrpSpPr>
          <p:grpSpPr>
            <a:xfrm>
              <a:off x="7191542" y="1"/>
              <a:ext cx="5000459" cy="1425992"/>
              <a:chOff x="7186272" y="0"/>
              <a:chExt cx="5005729" cy="1427495"/>
            </a:xfrm>
          </p:grpSpPr>
          <p:sp>
            <p:nvSpPr>
              <p:cNvPr id="13961" name="Google Shape;13961;p139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3962" name="Google Shape;13962;p139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3963" name="Google Shape;13963;p1395"/>
          <p:cNvSpPr txBox="1">
            <a:spLocks noGrp="1"/>
          </p:cNvSpPr>
          <p:nvPr>
            <p:ph type="body" idx="2"/>
          </p:nvPr>
        </p:nvSpPr>
        <p:spPr>
          <a:xfrm>
            <a:off x="9258301" y="2738439"/>
            <a:ext cx="8115299"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3964" name="Google Shape;13964;p1395"/>
          <p:cNvSpPr txBox="1">
            <a:spLocks noGrp="1"/>
          </p:cNvSpPr>
          <p:nvPr>
            <p:ph type="sldNum" idx="12"/>
          </p:nvPr>
        </p:nvSpPr>
        <p:spPr>
          <a:xfrm>
            <a:off x="13258797"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3965" name="Google Shape;13965;p139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3966" name="Google Shape;13966;p139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1753066656"/>
      </p:ext>
    </p:extLst>
  </p:cSld>
  <p:clrMapOvr>
    <a:masterClrMapping/>
  </p:clrMapOvr>
</p:sldLayout>
</file>

<file path=ppt/slideLayouts/slideLayout2156.xml><?xml version="1.0" encoding="utf-8"?>
<p:sldLayout xmlns:a="http://schemas.openxmlformats.org/drawingml/2006/main" xmlns:r="http://schemas.openxmlformats.org/officeDocument/2006/relationships" xmlns:p="http://schemas.openxmlformats.org/presentationml/2006/main" matchingName="5_Comparison">
  <p:cSld name="5_Comparison">
    <p:spTree>
      <p:nvGrpSpPr>
        <p:cNvPr id="1" name="Shape 13967"/>
        <p:cNvGrpSpPr/>
        <p:nvPr/>
      </p:nvGrpSpPr>
      <p:grpSpPr>
        <a:xfrm>
          <a:off x="0" y="0"/>
          <a:ext cx="0" cy="0"/>
          <a:chOff x="0" y="0"/>
          <a:chExt cx="0" cy="0"/>
        </a:xfrm>
      </p:grpSpPr>
      <p:grpSp>
        <p:nvGrpSpPr>
          <p:cNvPr id="13968" name="Google Shape;13968;p1396"/>
          <p:cNvGrpSpPr/>
          <p:nvPr/>
        </p:nvGrpSpPr>
        <p:grpSpPr>
          <a:xfrm>
            <a:off x="10787315" y="2"/>
            <a:ext cx="7500689" cy="2138988"/>
            <a:chOff x="7191542" y="1"/>
            <a:chExt cx="5000459" cy="1425992"/>
          </a:xfrm>
        </p:grpSpPr>
        <p:pic>
          <p:nvPicPr>
            <p:cNvPr id="13969" name="Google Shape;13969;p139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3970" name="Google Shape;13970;p1396"/>
            <p:cNvGrpSpPr/>
            <p:nvPr/>
          </p:nvGrpSpPr>
          <p:grpSpPr>
            <a:xfrm>
              <a:off x="7191542" y="1"/>
              <a:ext cx="5000459" cy="1425992"/>
              <a:chOff x="7186272" y="0"/>
              <a:chExt cx="5005729" cy="1427495"/>
            </a:xfrm>
          </p:grpSpPr>
          <p:sp>
            <p:nvSpPr>
              <p:cNvPr id="13971" name="Google Shape;13971;p139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3972" name="Google Shape;13972;p139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3973" name="Google Shape;13973;p1396"/>
          <p:cNvSpPr txBox="1">
            <a:spLocks noGrp="1"/>
          </p:cNvSpPr>
          <p:nvPr>
            <p:ph type="title"/>
          </p:nvPr>
        </p:nvSpPr>
        <p:spPr>
          <a:xfrm>
            <a:off x="914400" y="547690"/>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974" name="Google Shape;13974;p1396"/>
          <p:cNvSpPr txBox="1">
            <a:spLocks noGrp="1"/>
          </p:cNvSpPr>
          <p:nvPr>
            <p:ph type="body" idx="1"/>
          </p:nvPr>
        </p:nvSpPr>
        <p:spPr>
          <a:xfrm>
            <a:off x="914402"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3975" name="Google Shape;13975;p1396"/>
          <p:cNvSpPr txBox="1">
            <a:spLocks noGrp="1"/>
          </p:cNvSpPr>
          <p:nvPr>
            <p:ph type="body" idx="2"/>
          </p:nvPr>
        </p:nvSpPr>
        <p:spPr>
          <a:xfrm>
            <a:off x="914402"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3976" name="Google Shape;13976;p1396"/>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3977" name="Google Shape;13977;p1396"/>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3978" name="Google Shape;13978;p1396"/>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3979" name="Google Shape;13979;p139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3980" name="Google Shape;13980;p139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1595404232"/>
      </p:ext>
    </p:extLst>
  </p:cSld>
  <p:clrMapOvr>
    <a:masterClrMapping/>
  </p:clrMapOvr>
</p:sldLayout>
</file>

<file path=ppt/slideLayouts/slideLayout2157.xml><?xml version="1.0" encoding="utf-8"?>
<p:sldLayout xmlns:a="http://schemas.openxmlformats.org/drawingml/2006/main" xmlns:r="http://schemas.openxmlformats.org/officeDocument/2006/relationships" xmlns:p="http://schemas.openxmlformats.org/presentationml/2006/main" matchingName="5_Title Only">
  <p:cSld name="5_Title Only">
    <p:spTree>
      <p:nvGrpSpPr>
        <p:cNvPr id="1" name="Shape 13981"/>
        <p:cNvGrpSpPr/>
        <p:nvPr/>
      </p:nvGrpSpPr>
      <p:grpSpPr>
        <a:xfrm>
          <a:off x="0" y="0"/>
          <a:ext cx="0" cy="0"/>
          <a:chOff x="0" y="0"/>
          <a:chExt cx="0" cy="0"/>
        </a:xfrm>
      </p:grpSpPr>
      <p:grpSp>
        <p:nvGrpSpPr>
          <p:cNvPr id="13982" name="Google Shape;13982;p1397"/>
          <p:cNvGrpSpPr/>
          <p:nvPr/>
        </p:nvGrpSpPr>
        <p:grpSpPr>
          <a:xfrm>
            <a:off x="10787315" y="2"/>
            <a:ext cx="7500689" cy="2138988"/>
            <a:chOff x="7191542" y="1"/>
            <a:chExt cx="5000459" cy="1425992"/>
          </a:xfrm>
        </p:grpSpPr>
        <p:pic>
          <p:nvPicPr>
            <p:cNvPr id="13983" name="Google Shape;13983;p139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3984" name="Google Shape;13984;p1397"/>
            <p:cNvGrpSpPr/>
            <p:nvPr/>
          </p:nvGrpSpPr>
          <p:grpSpPr>
            <a:xfrm>
              <a:off x="7191542" y="1"/>
              <a:ext cx="5000459" cy="1425992"/>
              <a:chOff x="7186272" y="0"/>
              <a:chExt cx="5005729" cy="1427495"/>
            </a:xfrm>
          </p:grpSpPr>
          <p:sp>
            <p:nvSpPr>
              <p:cNvPr id="13985" name="Google Shape;13985;p139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3986" name="Google Shape;13986;p139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3987" name="Google Shape;13987;p1397"/>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988" name="Google Shape;13988;p1397"/>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3989" name="Google Shape;13989;p139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3990" name="Google Shape;13990;p139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1639994325"/>
      </p:ext>
    </p:extLst>
  </p:cSld>
  <p:clrMapOvr>
    <a:masterClrMapping/>
  </p:clrMapOvr>
</p:sldLayout>
</file>

<file path=ppt/slideLayouts/slideLayout2158.xml><?xml version="1.0" encoding="utf-8"?>
<p:sldLayout xmlns:a="http://schemas.openxmlformats.org/drawingml/2006/main" xmlns:r="http://schemas.openxmlformats.org/officeDocument/2006/relationships" xmlns:p="http://schemas.openxmlformats.org/presentationml/2006/main" matchingName="4_End">
  <p:cSld name="4_End">
    <p:spTree>
      <p:nvGrpSpPr>
        <p:cNvPr id="1" name="Shape 13991"/>
        <p:cNvGrpSpPr/>
        <p:nvPr/>
      </p:nvGrpSpPr>
      <p:grpSpPr>
        <a:xfrm>
          <a:off x="0" y="0"/>
          <a:ext cx="0" cy="0"/>
          <a:chOff x="0" y="0"/>
          <a:chExt cx="0" cy="0"/>
        </a:xfrm>
      </p:grpSpPr>
      <p:grpSp>
        <p:nvGrpSpPr>
          <p:cNvPr id="13992" name="Google Shape;13992;p1398"/>
          <p:cNvGrpSpPr/>
          <p:nvPr/>
        </p:nvGrpSpPr>
        <p:grpSpPr>
          <a:xfrm>
            <a:off x="0" y="0"/>
            <a:ext cx="18288000" cy="3223245"/>
            <a:chOff x="0" y="0"/>
            <a:chExt cx="12192000" cy="2148830"/>
          </a:xfrm>
        </p:grpSpPr>
        <p:sp>
          <p:nvSpPr>
            <p:cNvPr id="13993" name="Google Shape;13993;p1398"/>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3994" name="Google Shape;13994;p1398"/>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sp>
        <p:nvSpPr>
          <p:cNvPr id="13995" name="Google Shape;13995;p1398"/>
          <p:cNvSpPr/>
          <p:nvPr/>
        </p:nvSpPr>
        <p:spPr>
          <a:xfrm>
            <a:off x="1353552" y="2276548"/>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3996" name="Google Shape;13996;p1398"/>
          <p:cNvSpPr txBox="1">
            <a:spLocks noGrp="1"/>
          </p:cNvSpPr>
          <p:nvPr>
            <p:ph type="body" idx="1"/>
          </p:nvPr>
        </p:nvSpPr>
        <p:spPr>
          <a:xfrm>
            <a:off x="1828802" y="5143502"/>
            <a:ext cx="8373978" cy="2120345"/>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000"/>
              <a:buNone/>
              <a:defRPr sz="3000"/>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3997" name="Google Shape;13997;p1398"/>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9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3998" name="Google Shape;13998;p1398"/>
          <p:cNvPicPr preferRelativeResize="0"/>
          <p:nvPr/>
        </p:nvPicPr>
        <p:blipFill rotWithShape="1">
          <a:blip r:embed="rId2">
            <a:alphaModFix/>
          </a:blip>
          <a:srcRect/>
          <a:stretch/>
        </p:blipFill>
        <p:spPr>
          <a:xfrm>
            <a:off x="1353554" y="342557"/>
            <a:ext cx="3037973" cy="1367910"/>
          </a:xfrm>
          <a:prstGeom prst="rect">
            <a:avLst/>
          </a:prstGeom>
          <a:noFill/>
          <a:ln>
            <a:noFill/>
          </a:ln>
        </p:spPr>
      </p:pic>
      <p:sp>
        <p:nvSpPr>
          <p:cNvPr id="13999" name="Google Shape;13999;p1398"/>
          <p:cNvSpPr>
            <a:spLocks noGrp="1"/>
          </p:cNvSpPr>
          <p:nvPr>
            <p:ph type="pic" idx="2"/>
          </p:nvPr>
        </p:nvSpPr>
        <p:spPr>
          <a:xfrm>
            <a:off x="10678026" y="350873"/>
            <a:ext cx="7609974" cy="8915400"/>
          </a:xfrm>
          <a:prstGeom prst="rect">
            <a:avLst/>
          </a:prstGeom>
          <a:noFill/>
          <a:ln>
            <a:noFill/>
          </a:ln>
        </p:spPr>
      </p:sp>
    </p:spTree>
    <p:extLst>
      <p:ext uri="{BB962C8B-B14F-4D97-AF65-F5344CB8AC3E}">
        <p14:creationId xmlns:p14="http://schemas.microsoft.com/office/powerpoint/2010/main" val="1424001685"/>
      </p:ext>
    </p:extLst>
  </p:cSld>
  <p:clrMapOvr>
    <a:masterClrMapping/>
  </p:clrMapOvr>
</p:sldLayout>
</file>

<file path=ppt/slideLayouts/slideLayout2159.xml><?xml version="1.0" encoding="utf-8"?>
<p:sldLayout xmlns:a="http://schemas.openxmlformats.org/drawingml/2006/main" xmlns:r="http://schemas.openxmlformats.org/officeDocument/2006/relationships" xmlns:p="http://schemas.openxmlformats.org/presentationml/2006/main" matchingName="4_Blank">
  <p:cSld name="4_Blank">
    <p:spTree>
      <p:nvGrpSpPr>
        <p:cNvPr id="1" name="Shape 14000"/>
        <p:cNvGrpSpPr/>
        <p:nvPr/>
      </p:nvGrpSpPr>
      <p:grpSpPr>
        <a:xfrm>
          <a:off x="0" y="0"/>
          <a:ext cx="0" cy="0"/>
          <a:chOff x="0" y="0"/>
          <a:chExt cx="0" cy="0"/>
        </a:xfrm>
      </p:grpSpPr>
      <p:sp>
        <p:nvSpPr>
          <p:cNvPr id="14001" name="Google Shape;14001;p1399"/>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4002" name="Google Shape;14002;p139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003" name="Google Shape;14003;p139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4004" name="Google Shape;14004;p1399"/>
          <p:cNvGrpSpPr/>
          <p:nvPr/>
        </p:nvGrpSpPr>
        <p:grpSpPr>
          <a:xfrm>
            <a:off x="10787315" y="2"/>
            <a:ext cx="7500689" cy="2138988"/>
            <a:chOff x="7191542" y="1"/>
            <a:chExt cx="5000459" cy="1425992"/>
          </a:xfrm>
        </p:grpSpPr>
        <p:pic>
          <p:nvPicPr>
            <p:cNvPr id="14005" name="Google Shape;14005;p139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006" name="Google Shape;14006;p1399"/>
            <p:cNvGrpSpPr/>
            <p:nvPr/>
          </p:nvGrpSpPr>
          <p:grpSpPr>
            <a:xfrm>
              <a:off x="7191542" y="1"/>
              <a:ext cx="5000459" cy="1425992"/>
              <a:chOff x="7186272" y="0"/>
              <a:chExt cx="5005729" cy="1427495"/>
            </a:xfrm>
          </p:grpSpPr>
          <p:sp>
            <p:nvSpPr>
              <p:cNvPr id="14007" name="Google Shape;14007;p139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008" name="Google Shape;14008;p139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Tree>
    <p:extLst>
      <p:ext uri="{BB962C8B-B14F-4D97-AF65-F5344CB8AC3E}">
        <p14:creationId xmlns:p14="http://schemas.microsoft.com/office/powerpoint/2010/main" val="1942662237"/>
      </p:ext>
    </p:extLst>
  </p:cSld>
  <p:clrMapOvr>
    <a:masterClrMapping/>
  </p:clrMapOvr>
</p:sldLayout>
</file>

<file path=ppt/slideLayouts/slideLayout2160.xml><?xml version="1.0" encoding="utf-8"?>
<p:sldLayout xmlns:a="http://schemas.openxmlformats.org/drawingml/2006/main" xmlns:r="http://schemas.openxmlformats.org/officeDocument/2006/relationships" xmlns:p="http://schemas.openxmlformats.org/presentationml/2006/main" matchingName="7_Cover">
  <p:cSld name="7_Cover">
    <p:spTree>
      <p:nvGrpSpPr>
        <p:cNvPr id="1" name="Shape 14009"/>
        <p:cNvGrpSpPr/>
        <p:nvPr/>
      </p:nvGrpSpPr>
      <p:grpSpPr>
        <a:xfrm>
          <a:off x="0" y="0"/>
          <a:ext cx="0" cy="0"/>
          <a:chOff x="0" y="0"/>
          <a:chExt cx="0" cy="0"/>
        </a:xfrm>
      </p:grpSpPr>
      <p:sp>
        <p:nvSpPr>
          <p:cNvPr id="14010" name="Google Shape;14010;p1400"/>
          <p:cNvSpPr/>
          <p:nvPr/>
        </p:nvSpPr>
        <p:spPr>
          <a:xfrm>
            <a:off x="1353552" y="1941622"/>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011" name="Google Shape;14011;p1400"/>
          <p:cNvSpPr txBox="1">
            <a:spLocks noGrp="1"/>
          </p:cNvSpPr>
          <p:nvPr>
            <p:ph type="ctrTitle"/>
          </p:nvPr>
        </p:nvSpPr>
        <p:spPr>
          <a:xfrm>
            <a:off x="2119967" y="2341999"/>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012" name="Google Shape;14012;p1400"/>
          <p:cNvSpPr txBox="1">
            <a:spLocks noGrp="1"/>
          </p:cNvSpPr>
          <p:nvPr>
            <p:ph type="subTitle" idx="1"/>
          </p:nvPr>
        </p:nvSpPr>
        <p:spPr>
          <a:xfrm>
            <a:off x="2119967" y="5650295"/>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14013" name="Google Shape;14013;p1400"/>
          <p:cNvSpPr>
            <a:spLocks noGrp="1"/>
          </p:cNvSpPr>
          <p:nvPr>
            <p:ph type="pic" idx="2"/>
          </p:nvPr>
        </p:nvSpPr>
        <p:spPr>
          <a:xfrm>
            <a:off x="10678026" y="350873"/>
            <a:ext cx="7609974" cy="8915400"/>
          </a:xfrm>
          <a:prstGeom prst="rect">
            <a:avLst/>
          </a:prstGeom>
          <a:noFill/>
          <a:ln>
            <a:noFill/>
          </a:ln>
        </p:spPr>
      </p:sp>
      <p:grpSp>
        <p:nvGrpSpPr>
          <p:cNvPr id="14014" name="Google Shape;14014;p1400"/>
          <p:cNvGrpSpPr/>
          <p:nvPr/>
        </p:nvGrpSpPr>
        <p:grpSpPr>
          <a:xfrm>
            <a:off x="0" y="7530524"/>
            <a:ext cx="18288000" cy="2756480"/>
            <a:chOff x="0" y="5020348"/>
            <a:chExt cx="12192000" cy="1837653"/>
          </a:xfrm>
        </p:grpSpPr>
        <p:sp>
          <p:nvSpPr>
            <p:cNvPr id="14015" name="Google Shape;14015;p1400"/>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016" name="Google Shape;14016;p1400"/>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4017" name="Google Shape;14017;p1400"/>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665602854"/>
      </p:ext>
    </p:extLst>
  </p:cSld>
  <p:clrMapOvr>
    <a:masterClrMapping/>
  </p:clrMapOvr>
</p:sldLayout>
</file>

<file path=ppt/slideLayouts/slideLayout2161.xml><?xml version="1.0" encoding="utf-8"?>
<p:sldLayout xmlns:a="http://schemas.openxmlformats.org/drawingml/2006/main" xmlns:r="http://schemas.openxmlformats.org/officeDocument/2006/relationships" xmlns:p="http://schemas.openxmlformats.org/presentationml/2006/main" matchingName="7_Divider">
  <p:cSld name="7_Divider">
    <p:bg>
      <p:bgPr>
        <a:solidFill>
          <a:schemeClr val="lt2"/>
        </a:solidFill>
        <a:effectLst/>
      </p:bgPr>
    </p:bg>
    <p:spTree>
      <p:nvGrpSpPr>
        <p:cNvPr id="1" name="Shape 14018"/>
        <p:cNvGrpSpPr/>
        <p:nvPr/>
      </p:nvGrpSpPr>
      <p:grpSpPr>
        <a:xfrm>
          <a:off x="0" y="0"/>
          <a:ext cx="0" cy="0"/>
          <a:chOff x="0" y="0"/>
          <a:chExt cx="0" cy="0"/>
        </a:xfrm>
      </p:grpSpPr>
      <p:grpSp>
        <p:nvGrpSpPr>
          <p:cNvPr id="14019" name="Google Shape;14019;p1401"/>
          <p:cNvGrpSpPr/>
          <p:nvPr/>
        </p:nvGrpSpPr>
        <p:grpSpPr>
          <a:xfrm>
            <a:off x="0" y="7530523"/>
            <a:ext cx="18288000" cy="2756480"/>
            <a:chOff x="0" y="5020347"/>
            <a:chExt cx="12192000" cy="1837653"/>
          </a:xfrm>
        </p:grpSpPr>
        <p:sp>
          <p:nvSpPr>
            <p:cNvPr id="14020" name="Google Shape;14020;p1401"/>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021" name="Google Shape;14021;p1401"/>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022" name="Google Shape;14022;p1401"/>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4023" name="Google Shape;14023;p1401"/>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4024" name="Google Shape;14024;p1401"/>
          <p:cNvSpPr txBox="1">
            <a:spLocks noGrp="1"/>
          </p:cNvSpPr>
          <p:nvPr>
            <p:ph type="title"/>
          </p:nvPr>
        </p:nvSpPr>
        <p:spPr>
          <a:xfrm>
            <a:off x="2119965" y="1052624"/>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025" name="Google Shape;14025;p1401"/>
          <p:cNvSpPr txBox="1">
            <a:spLocks noGrp="1"/>
          </p:cNvSpPr>
          <p:nvPr>
            <p:ph type="subTitle" idx="1"/>
          </p:nvPr>
        </p:nvSpPr>
        <p:spPr>
          <a:xfrm>
            <a:off x="2119965" y="4622461"/>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365717601"/>
      </p:ext>
    </p:extLst>
  </p:cSld>
  <p:clrMapOvr>
    <a:masterClrMapping/>
  </p:clrMapOvr>
</p:sldLayout>
</file>

<file path=ppt/slideLayouts/slideLayout2162.xml><?xml version="1.0" encoding="utf-8"?>
<p:sldLayout xmlns:a="http://schemas.openxmlformats.org/drawingml/2006/main" xmlns:r="http://schemas.openxmlformats.org/officeDocument/2006/relationships" xmlns:p="http://schemas.openxmlformats.org/presentationml/2006/main" matchingName="13_Quotation">
  <p:cSld name="13_Quotation">
    <p:spTree>
      <p:nvGrpSpPr>
        <p:cNvPr id="1" name="Shape 14026"/>
        <p:cNvGrpSpPr/>
        <p:nvPr/>
      </p:nvGrpSpPr>
      <p:grpSpPr>
        <a:xfrm>
          <a:off x="0" y="0"/>
          <a:ext cx="0" cy="0"/>
          <a:chOff x="0" y="0"/>
          <a:chExt cx="0" cy="0"/>
        </a:xfrm>
      </p:grpSpPr>
      <p:sp>
        <p:nvSpPr>
          <p:cNvPr id="14027" name="Google Shape;14027;p1402"/>
          <p:cNvSpPr/>
          <p:nvPr/>
        </p:nvSpPr>
        <p:spPr>
          <a:xfrm>
            <a:off x="2141036"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028" name="Google Shape;14028;p1402"/>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029" name="Google Shape;14029;p1402"/>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030" name="Google Shape;14030;p1402"/>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4031" name="Google Shape;14031;p140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032" name="Google Shape;14032;p140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4033" name="Google Shape;14033;p1402"/>
          <p:cNvGrpSpPr/>
          <p:nvPr/>
        </p:nvGrpSpPr>
        <p:grpSpPr>
          <a:xfrm>
            <a:off x="10787315" y="2"/>
            <a:ext cx="7500689" cy="2138988"/>
            <a:chOff x="7191542" y="1"/>
            <a:chExt cx="5000459" cy="1425992"/>
          </a:xfrm>
        </p:grpSpPr>
        <p:pic>
          <p:nvPicPr>
            <p:cNvPr id="14034" name="Google Shape;14034;p140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035" name="Google Shape;14035;p1402"/>
            <p:cNvGrpSpPr/>
            <p:nvPr/>
          </p:nvGrpSpPr>
          <p:grpSpPr>
            <a:xfrm>
              <a:off x="7191542" y="1"/>
              <a:ext cx="5000459" cy="1425992"/>
              <a:chOff x="7186272" y="0"/>
              <a:chExt cx="5005729" cy="1427495"/>
            </a:xfrm>
          </p:grpSpPr>
          <p:sp>
            <p:nvSpPr>
              <p:cNvPr id="14036" name="Google Shape;14036;p140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037" name="Google Shape;14037;p140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4038" name="Google Shape;14038;p1402"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1960423275"/>
      </p:ext>
    </p:extLst>
  </p:cSld>
  <p:clrMapOvr>
    <a:masterClrMapping/>
  </p:clrMapOvr>
</p:sldLayout>
</file>

<file path=ppt/slideLayouts/slideLayout2163.xml><?xml version="1.0" encoding="utf-8"?>
<p:sldLayout xmlns:a="http://schemas.openxmlformats.org/drawingml/2006/main" xmlns:r="http://schemas.openxmlformats.org/officeDocument/2006/relationships" xmlns:p="http://schemas.openxmlformats.org/presentationml/2006/main" matchingName="6_Title and Content">
  <p:cSld name="6_Title and Content">
    <p:spTree>
      <p:nvGrpSpPr>
        <p:cNvPr id="1" name="Shape 14039"/>
        <p:cNvGrpSpPr/>
        <p:nvPr/>
      </p:nvGrpSpPr>
      <p:grpSpPr>
        <a:xfrm>
          <a:off x="0" y="0"/>
          <a:ext cx="0" cy="0"/>
          <a:chOff x="0" y="0"/>
          <a:chExt cx="0" cy="0"/>
        </a:xfrm>
      </p:grpSpPr>
      <p:grpSp>
        <p:nvGrpSpPr>
          <p:cNvPr id="14040" name="Google Shape;14040;p1403"/>
          <p:cNvGrpSpPr/>
          <p:nvPr/>
        </p:nvGrpSpPr>
        <p:grpSpPr>
          <a:xfrm>
            <a:off x="10787315" y="2"/>
            <a:ext cx="7500689" cy="2138988"/>
            <a:chOff x="7191542" y="1"/>
            <a:chExt cx="5000459" cy="1425992"/>
          </a:xfrm>
        </p:grpSpPr>
        <p:pic>
          <p:nvPicPr>
            <p:cNvPr id="14041" name="Google Shape;14041;p140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042" name="Google Shape;14042;p1403"/>
            <p:cNvGrpSpPr/>
            <p:nvPr/>
          </p:nvGrpSpPr>
          <p:grpSpPr>
            <a:xfrm>
              <a:off x="7191542" y="1"/>
              <a:ext cx="5000459" cy="1425992"/>
              <a:chOff x="7186272" y="0"/>
              <a:chExt cx="5005729" cy="1427495"/>
            </a:xfrm>
          </p:grpSpPr>
          <p:sp>
            <p:nvSpPr>
              <p:cNvPr id="14043" name="Google Shape;14043;p140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044" name="Google Shape;14044;p140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4045" name="Google Shape;14045;p1403"/>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046" name="Google Shape;14046;p1403"/>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047" name="Google Shape;14047;p1403"/>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4048" name="Google Shape;14048;p140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049" name="Google Shape;14049;p140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3132155472"/>
      </p:ext>
    </p:extLst>
  </p:cSld>
  <p:clrMapOvr>
    <a:masterClrMapping/>
  </p:clrMapOvr>
</p:sldLayout>
</file>

<file path=ppt/slideLayouts/slideLayout2164.xml><?xml version="1.0" encoding="utf-8"?>
<p:sldLayout xmlns:a="http://schemas.openxmlformats.org/drawingml/2006/main" xmlns:r="http://schemas.openxmlformats.org/officeDocument/2006/relationships" xmlns:p="http://schemas.openxmlformats.org/presentationml/2006/main" matchingName="6_Two Content">
  <p:cSld name="6_Two Content">
    <p:spTree>
      <p:nvGrpSpPr>
        <p:cNvPr id="1" name="Shape 14050"/>
        <p:cNvGrpSpPr/>
        <p:nvPr/>
      </p:nvGrpSpPr>
      <p:grpSpPr>
        <a:xfrm>
          <a:off x="0" y="0"/>
          <a:ext cx="0" cy="0"/>
          <a:chOff x="0" y="0"/>
          <a:chExt cx="0" cy="0"/>
        </a:xfrm>
      </p:grpSpPr>
      <p:sp>
        <p:nvSpPr>
          <p:cNvPr id="14051" name="Google Shape;14051;p1404"/>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052" name="Google Shape;14052;p1404"/>
          <p:cNvSpPr txBox="1">
            <a:spLocks noGrp="1"/>
          </p:cNvSpPr>
          <p:nvPr>
            <p:ph type="body" idx="1"/>
          </p:nvPr>
        </p:nvSpPr>
        <p:spPr>
          <a:xfrm>
            <a:off x="914400" y="2738439"/>
            <a:ext cx="81153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grpSp>
        <p:nvGrpSpPr>
          <p:cNvPr id="14053" name="Google Shape;14053;p1404"/>
          <p:cNvGrpSpPr/>
          <p:nvPr/>
        </p:nvGrpSpPr>
        <p:grpSpPr>
          <a:xfrm>
            <a:off x="10787315" y="2"/>
            <a:ext cx="7500689" cy="2138988"/>
            <a:chOff x="7191542" y="1"/>
            <a:chExt cx="5000459" cy="1425992"/>
          </a:xfrm>
        </p:grpSpPr>
        <p:pic>
          <p:nvPicPr>
            <p:cNvPr id="14054" name="Google Shape;14054;p140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055" name="Google Shape;14055;p1404"/>
            <p:cNvGrpSpPr/>
            <p:nvPr/>
          </p:nvGrpSpPr>
          <p:grpSpPr>
            <a:xfrm>
              <a:off x="7191542" y="1"/>
              <a:ext cx="5000459" cy="1425992"/>
              <a:chOff x="7186272" y="0"/>
              <a:chExt cx="5005729" cy="1427495"/>
            </a:xfrm>
          </p:grpSpPr>
          <p:sp>
            <p:nvSpPr>
              <p:cNvPr id="14056" name="Google Shape;14056;p140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057" name="Google Shape;14057;p140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4058" name="Google Shape;14058;p1404"/>
          <p:cNvSpPr txBox="1">
            <a:spLocks noGrp="1"/>
          </p:cNvSpPr>
          <p:nvPr>
            <p:ph type="body" idx="2"/>
          </p:nvPr>
        </p:nvSpPr>
        <p:spPr>
          <a:xfrm>
            <a:off x="9258301" y="2738439"/>
            <a:ext cx="8115299"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059" name="Google Shape;14059;p1404"/>
          <p:cNvSpPr txBox="1">
            <a:spLocks noGrp="1"/>
          </p:cNvSpPr>
          <p:nvPr>
            <p:ph type="sldNum" idx="12"/>
          </p:nvPr>
        </p:nvSpPr>
        <p:spPr>
          <a:xfrm>
            <a:off x="13258797"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4060" name="Google Shape;14060;p140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061" name="Google Shape;14061;p140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91544134"/>
      </p:ext>
    </p:extLst>
  </p:cSld>
  <p:clrMapOvr>
    <a:masterClrMapping/>
  </p:clrMapOvr>
</p:sldLayout>
</file>

<file path=ppt/slideLayouts/slideLayout2165.xml><?xml version="1.0" encoding="utf-8"?>
<p:sldLayout xmlns:a="http://schemas.openxmlformats.org/drawingml/2006/main" xmlns:r="http://schemas.openxmlformats.org/officeDocument/2006/relationships" xmlns:p="http://schemas.openxmlformats.org/presentationml/2006/main" matchingName="6_Comparison">
  <p:cSld name="6_Comparison">
    <p:spTree>
      <p:nvGrpSpPr>
        <p:cNvPr id="1" name="Shape 14062"/>
        <p:cNvGrpSpPr/>
        <p:nvPr/>
      </p:nvGrpSpPr>
      <p:grpSpPr>
        <a:xfrm>
          <a:off x="0" y="0"/>
          <a:ext cx="0" cy="0"/>
          <a:chOff x="0" y="0"/>
          <a:chExt cx="0" cy="0"/>
        </a:xfrm>
      </p:grpSpPr>
      <p:grpSp>
        <p:nvGrpSpPr>
          <p:cNvPr id="14063" name="Google Shape;14063;p1405"/>
          <p:cNvGrpSpPr/>
          <p:nvPr/>
        </p:nvGrpSpPr>
        <p:grpSpPr>
          <a:xfrm>
            <a:off x="10787315" y="2"/>
            <a:ext cx="7500689" cy="2138988"/>
            <a:chOff x="7191542" y="1"/>
            <a:chExt cx="5000459" cy="1425992"/>
          </a:xfrm>
        </p:grpSpPr>
        <p:pic>
          <p:nvPicPr>
            <p:cNvPr id="14064" name="Google Shape;14064;p140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065" name="Google Shape;14065;p1405"/>
            <p:cNvGrpSpPr/>
            <p:nvPr/>
          </p:nvGrpSpPr>
          <p:grpSpPr>
            <a:xfrm>
              <a:off x="7191542" y="1"/>
              <a:ext cx="5000459" cy="1425992"/>
              <a:chOff x="7186272" y="0"/>
              <a:chExt cx="5005729" cy="1427495"/>
            </a:xfrm>
          </p:grpSpPr>
          <p:sp>
            <p:nvSpPr>
              <p:cNvPr id="14066" name="Google Shape;14066;p140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067" name="Google Shape;14067;p140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4068" name="Google Shape;14068;p1405"/>
          <p:cNvSpPr txBox="1">
            <a:spLocks noGrp="1"/>
          </p:cNvSpPr>
          <p:nvPr>
            <p:ph type="title"/>
          </p:nvPr>
        </p:nvSpPr>
        <p:spPr>
          <a:xfrm>
            <a:off x="914400" y="547690"/>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069" name="Google Shape;14069;p1405"/>
          <p:cNvSpPr txBox="1">
            <a:spLocks noGrp="1"/>
          </p:cNvSpPr>
          <p:nvPr>
            <p:ph type="body" idx="1"/>
          </p:nvPr>
        </p:nvSpPr>
        <p:spPr>
          <a:xfrm>
            <a:off x="914402"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4070" name="Google Shape;14070;p1405"/>
          <p:cNvSpPr txBox="1">
            <a:spLocks noGrp="1"/>
          </p:cNvSpPr>
          <p:nvPr>
            <p:ph type="body" idx="2"/>
          </p:nvPr>
        </p:nvSpPr>
        <p:spPr>
          <a:xfrm>
            <a:off x="914402"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071" name="Google Shape;14071;p1405"/>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4072" name="Google Shape;14072;p1405"/>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073" name="Google Shape;14073;p1405"/>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4074" name="Google Shape;14074;p140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075" name="Google Shape;14075;p140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2790709563"/>
      </p:ext>
    </p:extLst>
  </p:cSld>
  <p:clrMapOvr>
    <a:masterClrMapping/>
  </p:clrMapOvr>
</p:sldLayout>
</file>

<file path=ppt/slideLayouts/slideLayout2166.xml><?xml version="1.0" encoding="utf-8"?>
<p:sldLayout xmlns:a="http://schemas.openxmlformats.org/drawingml/2006/main" xmlns:r="http://schemas.openxmlformats.org/officeDocument/2006/relationships" xmlns:p="http://schemas.openxmlformats.org/presentationml/2006/main" matchingName="6_Photo Slide">
  <p:cSld name="6_Photo Slide">
    <p:spTree>
      <p:nvGrpSpPr>
        <p:cNvPr id="1" name="Shape 14076"/>
        <p:cNvGrpSpPr/>
        <p:nvPr/>
      </p:nvGrpSpPr>
      <p:grpSpPr>
        <a:xfrm>
          <a:off x="0" y="0"/>
          <a:ext cx="0" cy="0"/>
          <a:chOff x="0" y="0"/>
          <a:chExt cx="0" cy="0"/>
        </a:xfrm>
      </p:grpSpPr>
      <p:sp>
        <p:nvSpPr>
          <p:cNvPr id="14077" name="Google Shape;14077;p1406"/>
          <p:cNvSpPr txBox="1">
            <a:spLocks noGrp="1"/>
          </p:cNvSpPr>
          <p:nvPr>
            <p:ph type="body" idx="1"/>
          </p:nvPr>
        </p:nvSpPr>
        <p:spPr>
          <a:xfrm>
            <a:off x="685801" y="1719387"/>
            <a:ext cx="3525254" cy="445769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b="0">
                <a:solidFill>
                  <a:schemeClr val="dk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4078" name="Google Shape;14078;p1406"/>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4079" name="Google Shape;14079;p1406"/>
          <p:cNvGrpSpPr/>
          <p:nvPr/>
        </p:nvGrpSpPr>
        <p:grpSpPr>
          <a:xfrm>
            <a:off x="0" y="8069141"/>
            <a:ext cx="4211052" cy="1130837"/>
            <a:chOff x="0" y="5379426"/>
            <a:chExt cx="2807368" cy="753891"/>
          </a:xfrm>
        </p:grpSpPr>
        <p:sp>
          <p:nvSpPr>
            <p:cNvPr id="14080" name="Google Shape;14080;p1406"/>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081" name="Google Shape;14081;p1406"/>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grpSp>
      <p:sp>
        <p:nvSpPr>
          <p:cNvPr id="14082" name="Google Shape;14082;p1406"/>
          <p:cNvSpPr>
            <a:spLocks noGrp="1"/>
          </p:cNvSpPr>
          <p:nvPr>
            <p:ph type="pic" idx="2"/>
          </p:nvPr>
        </p:nvSpPr>
        <p:spPr>
          <a:xfrm>
            <a:off x="4211052" y="685803"/>
            <a:ext cx="13373100" cy="8915397"/>
          </a:xfrm>
          <a:prstGeom prst="rect">
            <a:avLst/>
          </a:prstGeom>
          <a:noFill/>
          <a:ln>
            <a:noFill/>
          </a:ln>
        </p:spPr>
      </p:sp>
      <p:pic>
        <p:nvPicPr>
          <p:cNvPr id="14083" name="Google Shape;14083;p1406"/>
          <p:cNvPicPr preferRelativeResize="0"/>
          <p:nvPr/>
        </p:nvPicPr>
        <p:blipFill rotWithShape="1">
          <a:blip r:embed="rId2">
            <a:alphaModFix/>
          </a:blip>
          <a:srcRect/>
          <a:stretch/>
        </p:blipFill>
        <p:spPr>
          <a:xfrm>
            <a:off x="770024" y="6578307"/>
            <a:ext cx="3037973" cy="1367910"/>
          </a:xfrm>
          <a:prstGeom prst="rect">
            <a:avLst/>
          </a:prstGeom>
          <a:noFill/>
          <a:ln>
            <a:noFill/>
          </a:ln>
        </p:spPr>
      </p:pic>
    </p:spTree>
    <p:extLst>
      <p:ext uri="{BB962C8B-B14F-4D97-AF65-F5344CB8AC3E}">
        <p14:creationId xmlns:p14="http://schemas.microsoft.com/office/powerpoint/2010/main" val="3865553772"/>
      </p:ext>
    </p:extLst>
  </p:cSld>
  <p:clrMapOvr>
    <a:masterClrMapping/>
  </p:clrMapOvr>
</p:sldLayout>
</file>

<file path=ppt/slideLayouts/slideLayout2167.xml><?xml version="1.0" encoding="utf-8"?>
<p:sldLayout xmlns:a="http://schemas.openxmlformats.org/drawingml/2006/main" xmlns:r="http://schemas.openxmlformats.org/officeDocument/2006/relationships" xmlns:p="http://schemas.openxmlformats.org/presentationml/2006/main" matchingName="5_End">
  <p:cSld name="5_End">
    <p:spTree>
      <p:nvGrpSpPr>
        <p:cNvPr id="1" name="Shape 14084"/>
        <p:cNvGrpSpPr/>
        <p:nvPr/>
      </p:nvGrpSpPr>
      <p:grpSpPr>
        <a:xfrm>
          <a:off x="0" y="0"/>
          <a:ext cx="0" cy="0"/>
          <a:chOff x="0" y="0"/>
          <a:chExt cx="0" cy="0"/>
        </a:xfrm>
      </p:grpSpPr>
      <p:grpSp>
        <p:nvGrpSpPr>
          <p:cNvPr id="14085" name="Google Shape;14085;p1407"/>
          <p:cNvGrpSpPr/>
          <p:nvPr/>
        </p:nvGrpSpPr>
        <p:grpSpPr>
          <a:xfrm>
            <a:off x="0" y="0"/>
            <a:ext cx="18288000" cy="3223245"/>
            <a:chOff x="0" y="0"/>
            <a:chExt cx="12192000" cy="2148830"/>
          </a:xfrm>
        </p:grpSpPr>
        <p:sp>
          <p:nvSpPr>
            <p:cNvPr id="14086" name="Google Shape;14086;p1407"/>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087" name="Google Shape;14087;p1407"/>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sp>
        <p:nvSpPr>
          <p:cNvPr id="14088" name="Google Shape;14088;p1407"/>
          <p:cNvSpPr/>
          <p:nvPr/>
        </p:nvSpPr>
        <p:spPr>
          <a:xfrm>
            <a:off x="1353552" y="2276548"/>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089" name="Google Shape;14089;p1407"/>
          <p:cNvSpPr txBox="1">
            <a:spLocks noGrp="1"/>
          </p:cNvSpPr>
          <p:nvPr>
            <p:ph type="body" idx="1"/>
          </p:nvPr>
        </p:nvSpPr>
        <p:spPr>
          <a:xfrm>
            <a:off x="1828802" y="5143502"/>
            <a:ext cx="8373978" cy="2120345"/>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000"/>
              <a:buNone/>
              <a:defRPr sz="3000"/>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090" name="Google Shape;14090;p1407"/>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9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4091" name="Google Shape;14091;p1407"/>
          <p:cNvPicPr preferRelativeResize="0"/>
          <p:nvPr/>
        </p:nvPicPr>
        <p:blipFill rotWithShape="1">
          <a:blip r:embed="rId2">
            <a:alphaModFix/>
          </a:blip>
          <a:srcRect/>
          <a:stretch/>
        </p:blipFill>
        <p:spPr>
          <a:xfrm>
            <a:off x="1353554" y="342557"/>
            <a:ext cx="3037973" cy="1367910"/>
          </a:xfrm>
          <a:prstGeom prst="rect">
            <a:avLst/>
          </a:prstGeom>
          <a:noFill/>
          <a:ln>
            <a:noFill/>
          </a:ln>
        </p:spPr>
      </p:pic>
      <p:sp>
        <p:nvSpPr>
          <p:cNvPr id="14092" name="Google Shape;14092;p1407"/>
          <p:cNvSpPr>
            <a:spLocks noGrp="1"/>
          </p:cNvSpPr>
          <p:nvPr>
            <p:ph type="pic" idx="2"/>
          </p:nvPr>
        </p:nvSpPr>
        <p:spPr>
          <a:xfrm>
            <a:off x="10678026" y="350873"/>
            <a:ext cx="7609974" cy="8915400"/>
          </a:xfrm>
          <a:prstGeom prst="rect">
            <a:avLst/>
          </a:prstGeom>
          <a:noFill/>
          <a:ln>
            <a:noFill/>
          </a:ln>
        </p:spPr>
      </p:sp>
    </p:spTree>
    <p:extLst>
      <p:ext uri="{BB962C8B-B14F-4D97-AF65-F5344CB8AC3E}">
        <p14:creationId xmlns:p14="http://schemas.microsoft.com/office/powerpoint/2010/main" val="838537909"/>
      </p:ext>
    </p:extLst>
  </p:cSld>
  <p:clrMapOvr>
    <a:masterClrMapping/>
  </p:clrMapOvr>
</p:sldLayout>
</file>

<file path=ppt/slideLayouts/slideLayout2168.xml><?xml version="1.0" encoding="utf-8"?>
<p:sldLayout xmlns:a="http://schemas.openxmlformats.org/drawingml/2006/main" xmlns:r="http://schemas.openxmlformats.org/officeDocument/2006/relationships" xmlns:p="http://schemas.openxmlformats.org/presentationml/2006/main" matchingName="5_Blank">
  <p:cSld name="5_Blank">
    <p:spTree>
      <p:nvGrpSpPr>
        <p:cNvPr id="1" name="Shape 14093"/>
        <p:cNvGrpSpPr/>
        <p:nvPr/>
      </p:nvGrpSpPr>
      <p:grpSpPr>
        <a:xfrm>
          <a:off x="0" y="0"/>
          <a:ext cx="0" cy="0"/>
          <a:chOff x="0" y="0"/>
          <a:chExt cx="0" cy="0"/>
        </a:xfrm>
      </p:grpSpPr>
      <p:sp>
        <p:nvSpPr>
          <p:cNvPr id="14094" name="Google Shape;14094;p1408"/>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4095" name="Google Shape;14095;p140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096" name="Google Shape;14096;p140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4097" name="Google Shape;14097;p1408"/>
          <p:cNvGrpSpPr/>
          <p:nvPr/>
        </p:nvGrpSpPr>
        <p:grpSpPr>
          <a:xfrm>
            <a:off x="10787315" y="2"/>
            <a:ext cx="7500689" cy="2138988"/>
            <a:chOff x="7191542" y="1"/>
            <a:chExt cx="5000459" cy="1425992"/>
          </a:xfrm>
        </p:grpSpPr>
        <p:pic>
          <p:nvPicPr>
            <p:cNvPr id="14098" name="Google Shape;14098;p140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099" name="Google Shape;14099;p1408"/>
            <p:cNvGrpSpPr/>
            <p:nvPr/>
          </p:nvGrpSpPr>
          <p:grpSpPr>
            <a:xfrm>
              <a:off x="7191542" y="1"/>
              <a:ext cx="5000459" cy="1425992"/>
              <a:chOff x="7186272" y="0"/>
              <a:chExt cx="5005729" cy="1427495"/>
            </a:xfrm>
          </p:grpSpPr>
          <p:sp>
            <p:nvSpPr>
              <p:cNvPr id="14100" name="Google Shape;14100;p140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101" name="Google Shape;14101;p140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Tree>
    <p:extLst>
      <p:ext uri="{BB962C8B-B14F-4D97-AF65-F5344CB8AC3E}">
        <p14:creationId xmlns:p14="http://schemas.microsoft.com/office/powerpoint/2010/main" val="1013955436"/>
      </p:ext>
    </p:extLst>
  </p:cSld>
  <p:clrMapOvr>
    <a:masterClrMapping/>
  </p:clrMapOvr>
</p:sldLayout>
</file>

<file path=ppt/slideLayouts/slideLayout2169.xml><?xml version="1.0" encoding="utf-8"?>
<p:sldLayout xmlns:a="http://schemas.openxmlformats.org/drawingml/2006/main" xmlns:r="http://schemas.openxmlformats.org/officeDocument/2006/relationships" xmlns:p="http://schemas.openxmlformats.org/presentationml/2006/main" matchingName="6_Title Only">
  <p:cSld name="6_Title Only">
    <p:spTree>
      <p:nvGrpSpPr>
        <p:cNvPr id="1" name="Shape 14102"/>
        <p:cNvGrpSpPr/>
        <p:nvPr/>
      </p:nvGrpSpPr>
      <p:grpSpPr>
        <a:xfrm>
          <a:off x="0" y="0"/>
          <a:ext cx="0" cy="0"/>
          <a:chOff x="0" y="0"/>
          <a:chExt cx="0" cy="0"/>
        </a:xfrm>
      </p:grpSpPr>
      <p:grpSp>
        <p:nvGrpSpPr>
          <p:cNvPr id="14103" name="Google Shape;14103;p1409"/>
          <p:cNvGrpSpPr/>
          <p:nvPr/>
        </p:nvGrpSpPr>
        <p:grpSpPr>
          <a:xfrm>
            <a:off x="10787315" y="2"/>
            <a:ext cx="7500689" cy="2138988"/>
            <a:chOff x="7191542" y="1"/>
            <a:chExt cx="5000459" cy="1425992"/>
          </a:xfrm>
        </p:grpSpPr>
        <p:pic>
          <p:nvPicPr>
            <p:cNvPr id="14104" name="Google Shape;14104;p140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105" name="Google Shape;14105;p1409"/>
            <p:cNvGrpSpPr/>
            <p:nvPr/>
          </p:nvGrpSpPr>
          <p:grpSpPr>
            <a:xfrm>
              <a:off x="7191542" y="1"/>
              <a:ext cx="5000459" cy="1425992"/>
              <a:chOff x="7186272" y="0"/>
              <a:chExt cx="5005729" cy="1427495"/>
            </a:xfrm>
          </p:grpSpPr>
          <p:sp>
            <p:nvSpPr>
              <p:cNvPr id="14106" name="Google Shape;14106;p140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107" name="Google Shape;14107;p140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4108" name="Google Shape;14108;p1409"/>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109" name="Google Shape;14109;p1409"/>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4110" name="Google Shape;14110;p140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111" name="Google Shape;14111;p140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1494301675"/>
      </p:ext>
    </p:extLst>
  </p:cSld>
  <p:clrMapOvr>
    <a:masterClrMapping/>
  </p:clrMapOvr>
</p:sldLayout>
</file>

<file path=ppt/slideLayouts/slideLayout2170.xml><?xml version="1.0" encoding="utf-8"?>
<p:sldLayout xmlns:a="http://schemas.openxmlformats.org/drawingml/2006/main" xmlns:r="http://schemas.openxmlformats.org/officeDocument/2006/relationships" xmlns:p="http://schemas.openxmlformats.org/presentationml/2006/main" matchingName="8_Cover">
  <p:cSld name="8_Cover">
    <p:spTree>
      <p:nvGrpSpPr>
        <p:cNvPr id="1" name="Shape 14112"/>
        <p:cNvGrpSpPr/>
        <p:nvPr/>
      </p:nvGrpSpPr>
      <p:grpSpPr>
        <a:xfrm>
          <a:off x="0" y="0"/>
          <a:ext cx="0" cy="0"/>
          <a:chOff x="0" y="0"/>
          <a:chExt cx="0" cy="0"/>
        </a:xfrm>
      </p:grpSpPr>
      <p:sp>
        <p:nvSpPr>
          <p:cNvPr id="14113" name="Google Shape;14113;p1410"/>
          <p:cNvSpPr/>
          <p:nvPr/>
        </p:nvSpPr>
        <p:spPr>
          <a:xfrm>
            <a:off x="1353552" y="1941622"/>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114" name="Google Shape;14114;p1410"/>
          <p:cNvSpPr txBox="1">
            <a:spLocks noGrp="1"/>
          </p:cNvSpPr>
          <p:nvPr>
            <p:ph type="ctrTitle"/>
          </p:nvPr>
        </p:nvSpPr>
        <p:spPr>
          <a:xfrm>
            <a:off x="2119967" y="2341999"/>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115" name="Google Shape;14115;p1410"/>
          <p:cNvSpPr txBox="1">
            <a:spLocks noGrp="1"/>
          </p:cNvSpPr>
          <p:nvPr>
            <p:ph type="subTitle" idx="1"/>
          </p:nvPr>
        </p:nvSpPr>
        <p:spPr>
          <a:xfrm>
            <a:off x="2119967" y="5650295"/>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14116" name="Google Shape;14116;p1410"/>
          <p:cNvSpPr>
            <a:spLocks noGrp="1"/>
          </p:cNvSpPr>
          <p:nvPr>
            <p:ph type="pic" idx="2"/>
          </p:nvPr>
        </p:nvSpPr>
        <p:spPr>
          <a:xfrm>
            <a:off x="10678026" y="350873"/>
            <a:ext cx="7609974" cy="8915400"/>
          </a:xfrm>
          <a:prstGeom prst="rect">
            <a:avLst/>
          </a:prstGeom>
          <a:noFill/>
          <a:ln>
            <a:noFill/>
          </a:ln>
        </p:spPr>
      </p:sp>
      <p:grpSp>
        <p:nvGrpSpPr>
          <p:cNvPr id="14117" name="Google Shape;14117;p1410"/>
          <p:cNvGrpSpPr/>
          <p:nvPr/>
        </p:nvGrpSpPr>
        <p:grpSpPr>
          <a:xfrm>
            <a:off x="0" y="7530524"/>
            <a:ext cx="18288000" cy="2756480"/>
            <a:chOff x="0" y="5020348"/>
            <a:chExt cx="12192000" cy="1837653"/>
          </a:xfrm>
        </p:grpSpPr>
        <p:sp>
          <p:nvSpPr>
            <p:cNvPr id="14118" name="Google Shape;14118;p1410"/>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119" name="Google Shape;14119;p1410"/>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4120" name="Google Shape;14120;p1410"/>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561792036"/>
      </p:ext>
    </p:extLst>
  </p:cSld>
  <p:clrMapOvr>
    <a:masterClrMapping/>
  </p:clrMapOvr>
</p:sldLayout>
</file>

<file path=ppt/slideLayouts/slideLayout2171.xml><?xml version="1.0" encoding="utf-8"?>
<p:sldLayout xmlns:a="http://schemas.openxmlformats.org/drawingml/2006/main" xmlns:r="http://schemas.openxmlformats.org/officeDocument/2006/relationships" xmlns:p="http://schemas.openxmlformats.org/presentationml/2006/main" matchingName="8_Divider">
  <p:cSld name="8_Divider">
    <p:bg>
      <p:bgPr>
        <a:solidFill>
          <a:schemeClr val="lt2"/>
        </a:solidFill>
        <a:effectLst/>
      </p:bgPr>
    </p:bg>
    <p:spTree>
      <p:nvGrpSpPr>
        <p:cNvPr id="1" name="Shape 14121"/>
        <p:cNvGrpSpPr/>
        <p:nvPr/>
      </p:nvGrpSpPr>
      <p:grpSpPr>
        <a:xfrm>
          <a:off x="0" y="0"/>
          <a:ext cx="0" cy="0"/>
          <a:chOff x="0" y="0"/>
          <a:chExt cx="0" cy="0"/>
        </a:xfrm>
      </p:grpSpPr>
      <p:grpSp>
        <p:nvGrpSpPr>
          <p:cNvPr id="14122" name="Google Shape;14122;p1411"/>
          <p:cNvGrpSpPr/>
          <p:nvPr/>
        </p:nvGrpSpPr>
        <p:grpSpPr>
          <a:xfrm>
            <a:off x="0" y="7530523"/>
            <a:ext cx="18288000" cy="2756480"/>
            <a:chOff x="0" y="5020347"/>
            <a:chExt cx="12192000" cy="1837653"/>
          </a:xfrm>
        </p:grpSpPr>
        <p:sp>
          <p:nvSpPr>
            <p:cNvPr id="14123" name="Google Shape;14123;p1411"/>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124" name="Google Shape;14124;p1411"/>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125" name="Google Shape;14125;p1411"/>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4126" name="Google Shape;14126;p1411"/>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4127" name="Google Shape;14127;p1411"/>
          <p:cNvSpPr txBox="1">
            <a:spLocks noGrp="1"/>
          </p:cNvSpPr>
          <p:nvPr>
            <p:ph type="title"/>
          </p:nvPr>
        </p:nvSpPr>
        <p:spPr>
          <a:xfrm>
            <a:off x="2119965" y="1052624"/>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128" name="Google Shape;14128;p1411"/>
          <p:cNvSpPr txBox="1">
            <a:spLocks noGrp="1"/>
          </p:cNvSpPr>
          <p:nvPr>
            <p:ph type="subTitle" idx="1"/>
          </p:nvPr>
        </p:nvSpPr>
        <p:spPr>
          <a:xfrm>
            <a:off x="2119965" y="4622461"/>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3396586958"/>
      </p:ext>
    </p:extLst>
  </p:cSld>
  <p:clrMapOvr>
    <a:masterClrMapping/>
  </p:clrMapOvr>
</p:sldLayout>
</file>

<file path=ppt/slideLayouts/slideLayout2172.xml><?xml version="1.0" encoding="utf-8"?>
<p:sldLayout xmlns:a="http://schemas.openxmlformats.org/drawingml/2006/main" xmlns:r="http://schemas.openxmlformats.org/officeDocument/2006/relationships" xmlns:p="http://schemas.openxmlformats.org/presentationml/2006/main" matchingName="14_Quotation">
  <p:cSld name="14_Quotation">
    <p:spTree>
      <p:nvGrpSpPr>
        <p:cNvPr id="1" name="Shape 14129"/>
        <p:cNvGrpSpPr/>
        <p:nvPr/>
      </p:nvGrpSpPr>
      <p:grpSpPr>
        <a:xfrm>
          <a:off x="0" y="0"/>
          <a:ext cx="0" cy="0"/>
          <a:chOff x="0" y="0"/>
          <a:chExt cx="0" cy="0"/>
        </a:xfrm>
      </p:grpSpPr>
      <p:sp>
        <p:nvSpPr>
          <p:cNvPr id="14130" name="Google Shape;14130;p1412"/>
          <p:cNvSpPr/>
          <p:nvPr/>
        </p:nvSpPr>
        <p:spPr>
          <a:xfrm>
            <a:off x="2141036"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131" name="Google Shape;14131;p1412"/>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132" name="Google Shape;14132;p1412"/>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133" name="Google Shape;14133;p1412"/>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4134" name="Google Shape;14134;p141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135" name="Google Shape;14135;p141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4136" name="Google Shape;14136;p1412"/>
          <p:cNvGrpSpPr/>
          <p:nvPr/>
        </p:nvGrpSpPr>
        <p:grpSpPr>
          <a:xfrm>
            <a:off x="10787315" y="2"/>
            <a:ext cx="7500689" cy="2138988"/>
            <a:chOff x="7191542" y="1"/>
            <a:chExt cx="5000459" cy="1425992"/>
          </a:xfrm>
        </p:grpSpPr>
        <p:pic>
          <p:nvPicPr>
            <p:cNvPr id="14137" name="Google Shape;14137;p141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138" name="Google Shape;14138;p1412"/>
            <p:cNvGrpSpPr/>
            <p:nvPr/>
          </p:nvGrpSpPr>
          <p:grpSpPr>
            <a:xfrm>
              <a:off x="7191542" y="1"/>
              <a:ext cx="5000459" cy="1425992"/>
              <a:chOff x="7186272" y="0"/>
              <a:chExt cx="5005729" cy="1427495"/>
            </a:xfrm>
          </p:grpSpPr>
          <p:sp>
            <p:nvSpPr>
              <p:cNvPr id="14139" name="Google Shape;14139;p141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140" name="Google Shape;14140;p141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4141" name="Google Shape;14141;p1412"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2602652890"/>
      </p:ext>
    </p:extLst>
  </p:cSld>
  <p:clrMapOvr>
    <a:masterClrMapping/>
  </p:clrMapOvr>
</p:sldLayout>
</file>

<file path=ppt/slideLayouts/slideLayout2173.xml><?xml version="1.0" encoding="utf-8"?>
<p:sldLayout xmlns:a="http://schemas.openxmlformats.org/drawingml/2006/main" xmlns:r="http://schemas.openxmlformats.org/officeDocument/2006/relationships" xmlns:p="http://schemas.openxmlformats.org/presentationml/2006/main" matchingName="7_Title and Content">
  <p:cSld name="7_Title and Content">
    <p:spTree>
      <p:nvGrpSpPr>
        <p:cNvPr id="1" name="Shape 14142"/>
        <p:cNvGrpSpPr/>
        <p:nvPr/>
      </p:nvGrpSpPr>
      <p:grpSpPr>
        <a:xfrm>
          <a:off x="0" y="0"/>
          <a:ext cx="0" cy="0"/>
          <a:chOff x="0" y="0"/>
          <a:chExt cx="0" cy="0"/>
        </a:xfrm>
      </p:grpSpPr>
      <p:grpSp>
        <p:nvGrpSpPr>
          <p:cNvPr id="14143" name="Google Shape;14143;p1413"/>
          <p:cNvGrpSpPr/>
          <p:nvPr/>
        </p:nvGrpSpPr>
        <p:grpSpPr>
          <a:xfrm>
            <a:off x="10787315" y="2"/>
            <a:ext cx="7500689" cy="2138988"/>
            <a:chOff x="7191542" y="1"/>
            <a:chExt cx="5000459" cy="1425992"/>
          </a:xfrm>
        </p:grpSpPr>
        <p:pic>
          <p:nvPicPr>
            <p:cNvPr id="14144" name="Google Shape;14144;p141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145" name="Google Shape;14145;p1413"/>
            <p:cNvGrpSpPr/>
            <p:nvPr/>
          </p:nvGrpSpPr>
          <p:grpSpPr>
            <a:xfrm>
              <a:off x="7191542" y="1"/>
              <a:ext cx="5000459" cy="1425992"/>
              <a:chOff x="7186272" y="0"/>
              <a:chExt cx="5005729" cy="1427495"/>
            </a:xfrm>
          </p:grpSpPr>
          <p:sp>
            <p:nvSpPr>
              <p:cNvPr id="14146" name="Google Shape;14146;p141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147" name="Google Shape;14147;p141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4148" name="Google Shape;14148;p1413"/>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149" name="Google Shape;14149;p1413"/>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150" name="Google Shape;14150;p1413"/>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4151" name="Google Shape;14151;p141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152" name="Google Shape;14152;p141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1997669633"/>
      </p:ext>
    </p:extLst>
  </p:cSld>
  <p:clrMapOvr>
    <a:masterClrMapping/>
  </p:clrMapOvr>
</p:sldLayout>
</file>

<file path=ppt/slideLayouts/slideLayout2174.xml><?xml version="1.0" encoding="utf-8"?>
<p:sldLayout xmlns:a="http://schemas.openxmlformats.org/drawingml/2006/main" xmlns:r="http://schemas.openxmlformats.org/officeDocument/2006/relationships" xmlns:p="http://schemas.openxmlformats.org/presentationml/2006/main" matchingName="7_Two Content">
  <p:cSld name="7_Two Content">
    <p:spTree>
      <p:nvGrpSpPr>
        <p:cNvPr id="1" name="Shape 14153"/>
        <p:cNvGrpSpPr/>
        <p:nvPr/>
      </p:nvGrpSpPr>
      <p:grpSpPr>
        <a:xfrm>
          <a:off x="0" y="0"/>
          <a:ext cx="0" cy="0"/>
          <a:chOff x="0" y="0"/>
          <a:chExt cx="0" cy="0"/>
        </a:xfrm>
      </p:grpSpPr>
      <p:sp>
        <p:nvSpPr>
          <p:cNvPr id="14154" name="Google Shape;14154;p1414"/>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155" name="Google Shape;14155;p1414"/>
          <p:cNvSpPr txBox="1">
            <a:spLocks noGrp="1"/>
          </p:cNvSpPr>
          <p:nvPr>
            <p:ph type="body" idx="1"/>
          </p:nvPr>
        </p:nvSpPr>
        <p:spPr>
          <a:xfrm>
            <a:off x="914400" y="2738439"/>
            <a:ext cx="81153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grpSp>
        <p:nvGrpSpPr>
          <p:cNvPr id="14156" name="Google Shape;14156;p1414"/>
          <p:cNvGrpSpPr/>
          <p:nvPr/>
        </p:nvGrpSpPr>
        <p:grpSpPr>
          <a:xfrm>
            <a:off x="10787315" y="2"/>
            <a:ext cx="7500689" cy="2138988"/>
            <a:chOff x="7191542" y="1"/>
            <a:chExt cx="5000459" cy="1425992"/>
          </a:xfrm>
        </p:grpSpPr>
        <p:pic>
          <p:nvPicPr>
            <p:cNvPr id="14157" name="Google Shape;14157;p141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158" name="Google Shape;14158;p1414"/>
            <p:cNvGrpSpPr/>
            <p:nvPr/>
          </p:nvGrpSpPr>
          <p:grpSpPr>
            <a:xfrm>
              <a:off x="7191542" y="1"/>
              <a:ext cx="5000459" cy="1425992"/>
              <a:chOff x="7186272" y="0"/>
              <a:chExt cx="5005729" cy="1427495"/>
            </a:xfrm>
          </p:grpSpPr>
          <p:sp>
            <p:nvSpPr>
              <p:cNvPr id="14159" name="Google Shape;14159;p141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160" name="Google Shape;14160;p141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4161" name="Google Shape;14161;p1414"/>
          <p:cNvSpPr txBox="1">
            <a:spLocks noGrp="1"/>
          </p:cNvSpPr>
          <p:nvPr>
            <p:ph type="body" idx="2"/>
          </p:nvPr>
        </p:nvSpPr>
        <p:spPr>
          <a:xfrm>
            <a:off x="9258301" y="2738439"/>
            <a:ext cx="8115299"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162" name="Google Shape;14162;p1414"/>
          <p:cNvSpPr txBox="1">
            <a:spLocks noGrp="1"/>
          </p:cNvSpPr>
          <p:nvPr>
            <p:ph type="sldNum" idx="12"/>
          </p:nvPr>
        </p:nvSpPr>
        <p:spPr>
          <a:xfrm>
            <a:off x="13258797"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4163" name="Google Shape;14163;p141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164" name="Google Shape;14164;p141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2759996607"/>
      </p:ext>
    </p:extLst>
  </p:cSld>
  <p:clrMapOvr>
    <a:masterClrMapping/>
  </p:clrMapOvr>
</p:sldLayout>
</file>

<file path=ppt/slideLayouts/slideLayout2175.xml><?xml version="1.0" encoding="utf-8"?>
<p:sldLayout xmlns:a="http://schemas.openxmlformats.org/drawingml/2006/main" xmlns:r="http://schemas.openxmlformats.org/officeDocument/2006/relationships" xmlns:p="http://schemas.openxmlformats.org/presentationml/2006/main" matchingName="7_Comparison">
  <p:cSld name="7_Comparison">
    <p:spTree>
      <p:nvGrpSpPr>
        <p:cNvPr id="1" name="Shape 14165"/>
        <p:cNvGrpSpPr/>
        <p:nvPr/>
      </p:nvGrpSpPr>
      <p:grpSpPr>
        <a:xfrm>
          <a:off x="0" y="0"/>
          <a:ext cx="0" cy="0"/>
          <a:chOff x="0" y="0"/>
          <a:chExt cx="0" cy="0"/>
        </a:xfrm>
      </p:grpSpPr>
      <p:grpSp>
        <p:nvGrpSpPr>
          <p:cNvPr id="14166" name="Google Shape;14166;p1415"/>
          <p:cNvGrpSpPr/>
          <p:nvPr/>
        </p:nvGrpSpPr>
        <p:grpSpPr>
          <a:xfrm>
            <a:off x="10787315" y="2"/>
            <a:ext cx="7500689" cy="2138988"/>
            <a:chOff x="7191542" y="1"/>
            <a:chExt cx="5000459" cy="1425992"/>
          </a:xfrm>
        </p:grpSpPr>
        <p:pic>
          <p:nvPicPr>
            <p:cNvPr id="14167" name="Google Shape;14167;p141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168" name="Google Shape;14168;p1415"/>
            <p:cNvGrpSpPr/>
            <p:nvPr/>
          </p:nvGrpSpPr>
          <p:grpSpPr>
            <a:xfrm>
              <a:off x="7191542" y="1"/>
              <a:ext cx="5000459" cy="1425992"/>
              <a:chOff x="7186272" y="0"/>
              <a:chExt cx="5005729" cy="1427495"/>
            </a:xfrm>
          </p:grpSpPr>
          <p:sp>
            <p:nvSpPr>
              <p:cNvPr id="14169" name="Google Shape;14169;p141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170" name="Google Shape;14170;p141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4171" name="Google Shape;14171;p1415"/>
          <p:cNvSpPr txBox="1">
            <a:spLocks noGrp="1"/>
          </p:cNvSpPr>
          <p:nvPr>
            <p:ph type="title"/>
          </p:nvPr>
        </p:nvSpPr>
        <p:spPr>
          <a:xfrm>
            <a:off x="914400" y="547690"/>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172" name="Google Shape;14172;p1415"/>
          <p:cNvSpPr txBox="1">
            <a:spLocks noGrp="1"/>
          </p:cNvSpPr>
          <p:nvPr>
            <p:ph type="body" idx="1"/>
          </p:nvPr>
        </p:nvSpPr>
        <p:spPr>
          <a:xfrm>
            <a:off x="914402"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4173" name="Google Shape;14173;p1415"/>
          <p:cNvSpPr txBox="1">
            <a:spLocks noGrp="1"/>
          </p:cNvSpPr>
          <p:nvPr>
            <p:ph type="body" idx="2"/>
          </p:nvPr>
        </p:nvSpPr>
        <p:spPr>
          <a:xfrm>
            <a:off x="914402"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174" name="Google Shape;14174;p1415"/>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4175" name="Google Shape;14175;p1415"/>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176" name="Google Shape;14176;p1415"/>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4177" name="Google Shape;14177;p141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178" name="Google Shape;14178;p141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3963914566"/>
      </p:ext>
    </p:extLst>
  </p:cSld>
  <p:clrMapOvr>
    <a:masterClrMapping/>
  </p:clrMapOvr>
</p:sldLayout>
</file>

<file path=ppt/slideLayouts/slideLayout2176.xml><?xml version="1.0" encoding="utf-8"?>
<p:sldLayout xmlns:a="http://schemas.openxmlformats.org/drawingml/2006/main" xmlns:r="http://schemas.openxmlformats.org/officeDocument/2006/relationships" xmlns:p="http://schemas.openxmlformats.org/presentationml/2006/main" matchingName="7_Photo Slide">
  <p:cSld name="7_Photo Slide">
    <p:spTree>
      <p:nvGrpSpPr>
        <p:cNvPr id="1" name="Shape 14179"/>
        <p:cNvGrpSpPr/>
        <p:nvPr/>
      </p:nvGrpSpPr>
      <p:grpSpPr>
        <a:xfrm>
          <a:off x="0" y="0"/>
          <a:ext cx="0" cy="0"/>
          <a:chOff x="0" y="0"/>
          <a:chExt cx="0" cy="0"/>
        </a:xfrm>
      </p:grpSpPr>
      <p:sp>
        <p:nvSpPr>
          <p:cNvPr id="14180" name="Google Shape;14180;p1416"/>
          <p:cNvSpPr txBox="1">
            <a:spLocks noGrp="1"/>
          </p:cNvSpPr>
          <p:nvPr>
            <p:ph type="body" idx="1"/>
          </p:nvPr>
        </p:nvSpPr>
        <p:spPr>
          <a:xfrm>
            <a:off x="685801" y="1719387"/>
            <a:ext cx="3525254" cy="445769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b="0">
                <a:solidFill>
                  <a:schemeClr val="dk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4181" name="Google Shape;14181;p1416"/>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4182" name="Google Shape;14182;p1416"/>
          <p:cNvGrpSpPr/>
          <p:nvPr/>
        </p:nvGrpSpPr>
        <p:grpSpPr>
          <a:xfrm>
            <a:off x="0" y="8069141"/>
            <a:ext cx="4211052" cy="1130837"/>
            <a:chOff x="0" y="5379426"/>
            <a:chExt cx="2807368" cy="753891"/>
          </a:xfrm>
        </p:grpSpPr>
        <p:sp>
          <p:nvSpPr>
            <p:cNvPr id="14183" name="Google Shape;14183;p1416"/>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184" name="Google Shape;14184;p1416"/>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grpSp>
      <p:sp>
        <p:nvSpPr>
          <p:cNvPr id="14185" name="Google Shape;14185;p1416"/>
          <p:cNvSpPr>
            <a:spLocks noGrp="1"/>
          </p:cNvSpPr>
          <p:nvPr>
            <p:ph type="pic" idx="2"/>
          </p:nvPr>
        </p:nvSpPr>
        <p:spPr>
          <a:xfrm>
            <a:off x="4211052" y="685803"/>
            <a:ext cx="13373100" cy="8915397"/>
          </a:xfrm>
          <a:prstGeom prst="rect">
            <a:avLst/>
          </a:prstGeom>
          <a:noFill/>
          <a:ln>
            <a:noFill/>
          </a:ln>
        </p:spPr>
      </p:sp>
      <p:pic>
        <p:nvPicPr>
          <p:cNvPr id="14186" name="Google Shape;14186;p1416"/>
          <p:cNvPicPr preferRelativeResize="0"/>
          <p:nvPr/>
        </p:nvPicPr>
        <p:blipFill rotWithShape="1">
          <a:blip r:embed="rId2">
            <a:alphaModFix/>
          </a:blip>
          <a:srcRect/>
          <a:stretch/>
        </p:blipFill>
        <p:spPr>
          <a:xfrm>
            <a:off x="770024" y="6578307"/>
            <a:ext cx="3037973" cy="1367910"/>
          </a:xfrm>
          <a:prstGeom prst="rect">
            <a:avLst/>
          </a:prstGeom>
          <a:noFill/>
          <a:ln>
            <a:noFill/>
          </a:ln>
        </p:spPr>
      </p:pic>
    </p:spTree>
    <p:extLst>
      <p:ext uri="{BB962C8B-B14F-4D97-AF65-F5344CB8AC3E}">
        <p14:creationId xmlns:p14="http://schemas.microsoft.com/office/powerpoint/2010/main" val="1596813490"/>
      </p:ext>
    </p:extLst>
  </p:cSld>
  <p:clrMapOvr>
    <a:masterClrMapping/>
  </p:clrMapOvr>
</p:sldLayout>
</file>

<file path=ppt/slideLayouts/slideLayout2177.xml><?xml version="1.0" encoding="utf-8"?>
<p:sldLayout xmlns:a="http://schemas.openxmlformats.org/drawingml/2006/main" xmlns:r="http://schemas.openxmlformats.org/officeDocument/2006/relationships" xmlns:p="http://schemas.openxmlformats.org/presentationml/2006/main" matchingName="15_Quotation">
  <p:cSld name="15_Quotation">
    <p:spTree>
      <p:nvGrpSpPr>
        <p:cNvPr id="1" name="Shape 14187"/>
        <p:cNvGrpSpPr/>
        <p:nvPr/>
      </p:nvGrpSpPr>
      <p:grpSpPr>
        <a:xfrm>
          <a:off x="0" y="0"/>
          <a:ext cx="0" cy="0"/>
          <a:chOff x="0" y="0"/>
          <a:chExt cx="0" cy="0"/>
        </a:xfrm>
      </p:grpSpPr>
      <p:sp>
        <p:nvSpPr>
          <p:cNvPr id="14188" name="Google Shape;14188;p1417"/>
          <p:cNvSpPr/>
          <p:nvPr/>
        </p:nvSpPr>
        <p:spPr>
          <a:xfrm>
            <a:off x="2141036"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189" name="Google Shape;14189;p1417"/>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190" name="Google Shape;14190;p1417"/>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191" name="Google Shape;14191;p1417"/>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4192" name="Google Shape;14192;p141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193" name="Google Shape;14193;p141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4194" name="Google Shape;14194;p1417"/>
          <p:cNvGrpSpPr/>
          <p:nvPr/>
        </p:nvGrpSpPr>
        <p:grpSpPr>
          <a:xfrm>
            <a:off x="10787315" y="2"/>
            <a:ext cx="7500689" cy="2138988"/>
            <a:chOff x="7191542" y="1"/>
            <a:chExt cx="5000459" cy="1425992"/>
          </a:xfrm>
        </p:grpSpPr>
        <p:pic>
          <p:nvPicPr>
            <p:cNvPr id="14195" name="Google Shape;14195;p141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196" name="Google Shape;14196;p1417"/>
            <p:cNvGrpSpPr/>
            <p:nvPr/>
          </p:nvGrpSpPr>
          <p:grpSpPr>
            <a:xfrm>
              <a:off x="7191542" y="1"/>
              <a:ext cx="5000459" cy="1425992"/>
              <a:chOff x="7186272" y="0"/>
              <a:chExt cx="5005729" cy="1427495"/>
            </a:xfrm>
          </p:grpSpPr>
          <p:sp>
            <p:nvSpPr>
              <p:cNvPr id="14197" name="Google Shape;14197;p141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198" name="Google Shape;14198;p141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4199" name="Google Shape;14199;p1417"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2671005733"/>
      </p:ext>
    </p:extLst>
  </p:cSld>
  <p:clrMapOvr>
    <a:masterClrMapping/>
  </p:clrMapOvr>
</p:sldLayout>
</file>

<file path=ppt/slideLayouts/slideLayout2178.xml><?xml version="1.0" encoding="utf-8"?>
<p:sldLayout xmlns:a="http://schemas.openxmlformats.org/drawingml/2006/main" xmlns:r="http://schemas.openxmlformats.org/officeDocument/2006/relationships" xmlns:p="http://schemas.openxmlformats.org/presentationml/2006/main" matchingName="6_End">
  <p:cSld name="6_End">
    <p:spTree>
      <p:nvGrpSpPr>
        <p:cNvPr id="1" name="Shape 14200"/>
        <p:cNvGrpSpPr/>
        <p:nvPr/>
      </p:nvGrpSpPr>
      <p:grpSpPr>
        <a:xfrm>
          <a:off x="0" y="0"/>
          <a:ext cx="0" cy="0"/>
          <a:chOff x="0" y="0"/>
          <a:chExt cx="0" cy="0"/>
        </a:xfrm>
      </p:grpSpPr>
      <p:grpSp>
        <p:nvGrpSpPr>
          <p:cNvPr id="14201" name="Google Shape;14201;p1418"/>
          <p:cNvGrpSpPr/>
          <p:nvPr/>
        </p:nvGrpSpPr>
        <p:grpSpPr>
          <a:xfrm>
            <a:off x="0" y="0"/>
            <a:ext cx="18288000" cy="3223245"/>
            <a:chOff x="0" y="0"/>
            <a:chExt cx="12192000" cy="2148830"/>
          </a:xfrm>
        </p:grpSpPr>
        <p:sp>
          <p:nvSpPr>
            <p:cNvPr id="14202" name="Google Shape;14202;p1418"/>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203" name="Google Shape;14203;p1418"/>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sp>
        <p:nvSpPr>
          <p:cNvPr id="14204" name="Google Shape;14204;p1418"/>
          <p:cNvSpPr/>
          <p:nvPr/>
        </p:nvSpPr>
        <p:spPr>
          <a:xfrm>
            <a:off x="1353552" y="2276548"/>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205" name="Google Shape;14205;p1418"/>
          <p:cNvSpPr txBox="1">
            <a:spLocks noGrp="1"/>
          </p:cNvSpPr>
          <p:nvPr>
            <p:ph type="body" idx="1"/>
          </p:nvPr>
        </p:nvSpPr>
        <p:spPr>
          <a:xfrm>
            <a:off x="1828802" y="5143502"/>
            <a:ext cx="8373978" cy="2120345"/>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000"/>
              <a:buNone/>
              <a:defRPr sz="3000"/>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206" name="Google Shape;14206;p1418"/>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9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4207" name="Google Shape;14207;p1418"/>
          <p:cNvPicPr preferRelativeResize="0"/>
          <p:nvPr/>
        </p:nvPicPr>
        <p:blipFill rotWithShape="1">
          <a:blip r:embed="rId2">
            <a:alphaModFix/>
          </a:blip>
          <a:srcRect/>
          <a:stretch/>
        </p:blipFill>
        <p:spPr>
          <a:xfrm>
            <a:off x="1353554" y="342557"/>
            <a:ext cx="3037973" cy="1367910"/>
          </a:xfrm>
          <a:prstGeom prst="rect">
            <a:avLst/>
          </a:prstGeom>
          <a:noFill/>
          <a:ln>
            <a:noFill/>
          </a:ln>
        </p:spPr>
      </p:pic>
      <p:sp>
        <p:nvSpPr>
          <p:cNvPr id="14208" name="Google Shape;14208;p1418"/>
          <p:cNvSpPr>
            <a:spLocks noGrp="1"/>
          </p:cNvSpPr>
          <p:nvPr>
            <p:ph type="pic" idx="2"/>
          </p:nvPr>
        </p:nvSpPr>
        <p:spPr>
          <a:xfrm>
            <a:off x="10678026" y="350873"/>
            <a:ext cx="7609974" cy="8915400"/>
          </a:xfrm>
          <a:prstGeom prst="rect">
            <a:avLst/>
          </a:prstGeom>
          <a:noFill/>
          <a:ln>
            <a:noFill/>
          </a:ln>
        </p:spPr>
      </p:sp>
    </p:spTree>
    <p:extLst>
      <p:ext uri="{BB962C8B-B14F-4D97-AF65-F5344CB8AC3E}">
        <p14:creationId xmlns:p14="http://schemas.microsoft.com/office/powerpoint/2010/main" val="2897854695"/>
      </p:ext>
    </p:extLst>
  </p:cSld>
  <p:clrMapOvr>
    <a:masterClrMapping/>
  </p:clrMapOvr>
</p:sldLayout>
</file>

<file path=ppt/slideLayouts/slideLayout2179.xml><?xml version="1.0" encoding="utf-8"?>
<p:sldLayout xmlns:a="http://schemas.openxmlformats.org/drawingml/2006/main" xmlns:r="http://schemas.openxmlformats.org/officeDocument/2006/relationships" xmlns:p="http://schemas.openxmlformats.org/presentationml/2006/main" matchingName="6_Blank">
  <p:cSld name="6_Blank">
    <p:spTree>
      <p:nvGrpSpPr>
        <p:cNvPr id="1" name="Shape 14209"/>
        <p:cNvGrpSpPr/>
        <p:nvPr/>
      </p:nvGrpSpPr>
      <p:grpSpPr>
        <a:xfrm>
          <a:off x="0" y="0"/>
          <a:ext cx="0" cy="0"/>
          <a:chOff x="0" y="0"/>
          <a:chExt cx="0" cy="0"/>
        </a:xfrm>
      </p:grpSpPr>
      <p:sp>
        <p:nvSpPr>
          <p:cNvPr id="14210" name="Google Shape;14210;p1419"/>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4211" name="Google Shape;14211;p141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212" name="Google Shape;14212;p141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4213" name="Google Shape;14213;p1419"/>
          <p:cNvGrpSpPr/>
          <p:nvPr/>
        </p:nvGrpSpPr>
        <p:grpSpPr>
          <a:xfrm>
            <a:off x="10787315" y="2"/>
            <a:ext cx="7500689" cy="2138988"/>
            <a:chOff x="7191542" y="1"/>
            <a:chExt cx="5000459" cy="1425992"/>
          </a:xfrm>
        </p:grpSpPr>
        <p:pic>
          <p:nvPicPr>
            <p:cNvPr id="14214" name="Google Shape;14214;p141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215" name="Google Shape;14215;p1419"/>
            <p:cNvGrpSpPr/>
            <p:nvPr/>
          </p:nvGrpSpPr>
          <p:grpSpPr>
            <a:xfrm>
              <a:off x="7191542" y="1"/>
              <a:ext cx="5000459" cy="1425992"/>
              <a:chOff x="7186272" y="0"/>
              <a:chExt cx="5005729" cy="1427495"/>
            </a:xfrm>
          </p:grpSpPr>
          <p:sp>
            <p:nvSpPr>
              <p:cNvPr id="14216" name="Google Shape;14216;p141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217" name="Google Shape;14217;p141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Tree>
    <p:extLst>
      <p:ext uri="{BB962C8B-B14F-4D97-AF65-F5344CB8AC3E}">
        <p14:creationId xmlns:p14="http://schemas.microsoft.com/office/powerpoint/2010/main" val="3851282124"/>
      </p:ext>
    </p:extLst>
  </p:cSld>
  <p:clrMapOvr>
    <a:masterClrMapping/>
  </p:clrMapOvr>
</p:sldLayout>
</file>

<file path=ppt/slideLayouts/slideLayout2180.xml><?xml version="1.0" encoding="utf-8"?>
<p:sldLayout xmlns:a="http://schemas.openxmlformats.org/drawingml/2006/main" xmlns:r="http://schemas.openxmlformats.org/officeDocument/2006/relationships" xmlns:p="http://schemas.openxmlformats.org/presentationml/2006/main" matchingName="7_Title Only">
  <p:cSld name="7_Title Only">
    <p:spTree>
      <p:nvGrpSpPr>
        <p:cNvPr id="1" name="Shape 14218"/>
        <p:cNvGrpSpPr/>
        <p:nvPr/>
      </p:nvGrpSpPr>
      <p:grpSpPr>
        <a:xfrm>
          <a:off x="0" y="0"/>
          <a:ext cx="0" cy="0"/>
          <a:chOff x="0" y="0"/>
          <a:chExt cx="0" cy="0"/>
        </a:xfrm>
      </p:grpSpPr>
      <p:grpSp>
        <p:nvGrpSpPr>
          <p:cNvPr id="14219" name="Google Shape;14219;p1420"/>
          <p:cNvGrpSpPr/>
          <p:nvPr/>
        </p:nvGrpSpPr>
        <p:grpSpPr>
          <a:xfrm>
            <a:off x="10787315" y="2"/>
            <a:ext cx="7500689" cy="2138988"/>
            <a:chOff x="7191542" y="1"/>
            <a:chExt cx="5000459" cy="1425992"/>
          </a:xfrm>
        </p:grpSpPr>
        <p:pic>
          <p:nvPicPr>
            <p:cNvPr id="14220" name="Google Shape;14220;p142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221" name="Google Shape;14221;p1420"/>
            <p:cNvGrpSpPr/>
            <p:nvPr/>
          </p:nvGrpSpPr>
          <p:grpSpPr>
            <a:xfrm>
              <a:off x="7191542" y="1"/>
              <a:ext cx="5000459" cy="1425992"/>
              <a:chOff x="7186272" y="0"/>
              <a:chExt cx="5005729" cy="1427495"/>
            </a:xfrm>
          </p:grpSpPr>
          <p:sp>
            <p:nvSpPr>
              <p:cNvPr id="14222" name="Google Shape;14222;p142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223" name="Google Shape;14223;p142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4224" name="Google Shape;14224;p1420"/>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225" name="Google Shape;14225;p1420"/>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4226" name="Google Shape;14226;p142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227" name="Google Shape;14227;p142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3973740326"/>
      </p:ext>
    </p:extLst>
  </p:cSld>
  <p:clrMapOvr>
    <a:masterClrMapping/>
  </p:clrMapOvr>
</p:sldLayout>
</file>

<file path=ppt/slideLayouts/slideLayout2181.xml><?xml version="1.0" encoding="utf-8"?>
<p:sldLayout xmlns:a="http://schemas.openxmlformats.org/drawingml/2006/main" xmlns:r="http://schemas.openxmlformats.org/officeDocument/2006/relationships" xmlns:p="http://schemas.openxmlformats.org/presentationml/2006/main" matchingName="8_Photo Slide">
  <p:cSld name="8_Photo Slide">
    <p:spTree>
      <p:nvGrpSpPr>
        <p:cNvPr id="1" name="Shape 14228"/>
        <p:cNvGrpSpPr/>
        <p:nvPr/>
      </p:nvGrpSpPr>
      <p:grpSpPr>
        <a:xfrm>
          <a:off x="0" y="0"/>
          <a:ext cx="0" cy="0"/>
          <a:chOff x="0" y="0"/>
          <a:chExt cx="0" cy="0"/>
        </a:xfrm>
      </p:grpSpPr>
      <p:sp>
        <p:nvSpPr>
          <p:cNvPr id="14229" name="Google Shape;14229;p1421"/>
          <p:cNvSpPr txBox="1">
            <a:spLocks noGrp="1"/>
          </p:cNvSpPr>
          <p:nvPr>
            <p:ph type="body" idx="1"/>
          </p:nvPr>
        </p:nvSpPr>
        <p:spPr>
          <a:xfrm>
            <a:off x="685801" y="1719387"/>
            <a:ext cx="3525254" cy="445769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b="0">
                <a:solidFill>
                  <a:schemeClr val="dk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4230" name="Google Shape;14230;p1421"/>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4231" name="Google Shape;14231;p1421"/>
          <p:cNvGrpSpPr/>
          <p:nvPr/>
        </p:nvGrpSpPr>
        <p:grpSpPr>
          <a:xfrm>
            <a:off x="0" y="8069141"/>
            <a:ext cx="4211052" cy="1130837"/>
            <a:chOff x="0" y="5379426"/>
            <a:chExt cx="2807368" cy="753891"/>
          </a:xfrm>
        </p:grpSpPr>
        <p:sp>
          <p:nvSpPr>
            <p:cNvPr id="14232" name="Google Shape;14232;p1421"/>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233" name="Google Shape;14233;p1421"/>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grpSp>
      <p:sp>
        <p:nvSpPr>
          <p:cNvPr id="14234" name="Google Shape;14234;p1421"/>
          <p:cNvSpPr>
            <a:spLocks noGrp="1"/>
          </p:cNvSpPr>
          <p:nvPr>
            <p:ph type="pic" idx="2"/>
          </p:nvPr>
        </p:nvSpPr>
        <p:spPr>
          <a:xfrm>
            <a:off x="4211052" y="685803"/>
            <a:ext cx="13373100" cy="8915397"/>
          </a:xfrm>
          <a:prstGeom prst="rect">
            <a:avLst/>
          </a:prstGeom>
          <a:noFill/>
          <a:ln>
            <a:noFill/>
          </a:ln>
        </p:spPr>
      </p:sp>
      <p:pic>
        <p:nvPicPr>
          <p:cNvPr id="14235" name="Google Shape;14235;p1421"/>
          <p:cNvPicPr preferRelativeResize="0"/>
          <p:nvPr/>
        </p:nvPicPr>
        <p:blipFill rotWithShape="1">
          <a:blip r:embed="rId2">
            <a:alphaModFix/>
          </a:blip>
          <a:srcRect/>
          <a:stretch/>
        </p:blipFill>
        <p:spPr>
          <a:xfrm>
            <a:off x="770024" y="6578307"/>
            <a:ext cx="3037973" cy="1367910"/>
          </a:xfrm>
          <a:prstGeom prst="rect">
            <a:avLst/>
          </a:prstGeom>
          <a:noFill/>
          <a:ln>
            <a:noFill/>
          </a:ln>
        </p:spPr>
      </p:pic>
    </p:spTree>
    <p:extLst>
      <p:ext uri="{BB962C8B-B14F-4D97-AF65-F5344CB8AC3E}">
        <p14:creationId xmlns:p14="http://schemas.microsoft.com/office/powerpoint/2010/main" val="2875273711"/>
      </p:ext>
    </p:extLst>
  </p:cSld>
  <p:clrMapOvr>
    <a:masterClrMapping/>
  </p:clrMapOvr>
</p:sldLayout>
</file>

<file path=ppt/slideLayouts/slideLayout2182.xml><?xml version="1.0" encoding="utf-8"?>
<p:sldLayout xmlns:a="http://schemas.openxmlformats.org/drawingml/2006/main" xmlns:r="http://schemas.openxmlformats.org/officeDocument/2006/relationships" xmlns:p="http://schemas.openxmlformats.org/presentationml/2006/main" matchingName="16_Quotation">
  <p:cSld name="16_Quotation">
    <p:spTree>
      <p:nvGrpSpPr>
        <p:cNvPr id="1" name="Shape 14236"/>
        <p:cNvGrpSpPr/>
        <p:nvPr/>
      </p:nvGrpSpPr>
      <p:grpSpPr>
        <a:xfrm>
          <a:off x="0" y="0"/>
          <a:ext cx="0" cy="0"/>
          <a:chOff x="0" y="0"/>
          <a:chExt cx="0" cy="0"/>
        </a:xfrm>
      </p:grpSpPr>
      <p:sp>
        <p:nvSpPr>
          <p:cNvPr id="14237" name="Google Shape;14237;p1422"/>
          <p:cNvSpPr/>
          <p:nvPr/>
        </p:nvSpPr>
        <p:spPr>
          <a:xfrm>
            <a:off x="2141036"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238" name="Google Shape;14238;p1422"/>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239" name="Google Shape;14239;p1422"/>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240" name="Google Shape;14240;p1422"/>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4241" name="Google Shape;14241;p142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242" name="Google Shape;14242;p142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4243" name="Google Shape;14243;p1422"/>
          <p:cNvGrpSpPr/>
          <p:nvPr/>
        </p:nvGrpSpPr>
        <p:grpSpPr>
          <a:xfrm>
            <a:off x="10787315" y="2"/>
            <a:ext cx="7500689" cy="2138988"/>
            <a:chOff x="7191542" y="1"/>
            <a:chExt cx="5000459" cy="1425992"/>
          </a:xfrm>
        </p:grpSpPr>
        <p:pic>
          <p:nvPicPr>
            <p:cNvPr id="14244" name="Google Shape;14244;p142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245" name="Google Shape;14245;p1422"/>
            <p:cNvGrpSpPr/>
            <p:nvPr/>
          </p:nvGrpSpPr>
          <p:grpSpPr>
            <a:xfrm>
              <a:off x="7191542" y="1"/>
              <a:ext cx="5000459" cy="1425992"/>
              <a:chOff x="7186272" y="0"/>
              <a:chExt cx="5005729" cy="1427495"/>
            </a:xfrm>
          </p:grpSpPr>
          <p:sp>
            <p:nvSpPr>
              <p:cNvPr id="14246" name="Google Shape;14246;p142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247" name="Google Shape;14247;p142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4248" name="Google Shape;14248;p1422"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1766760116"/>
      </p:ext>
    </p:extLst>
  </p:cSld>
  <p:clrMapOvr>
    <a:masterClrMapping/>
  </p:clrMapOvr>
</p:sldLayout>
</file>

<file path=ppt/slideLayouts/slideLayout2183.xml><?xml version="1.0" encoding="utf-8"?>
<p:sldLayout xmlns:a="http://schemas.openxmlformats.org/drawingml/2006/main" xmlns:r="http://schemas.openxmlformats.org/officeDocument/2006/relationships" xmlns:p="http://schemas.openxmlformats.org/presentationml/2006/main" matchingName="8_Title and Content">
  <p:cSld name="8_Title and Content">
    <p:spTree>
      <p:nvGrpSpPr>
        <p:cNvPr id="1" name="Shape 14249"/>
        <p:cNvGrpSpPr/>
        <p:nvPr/>
      </p:nvGrpSpPr>
      <p:grpSpPr>
        <a:xfrm>
          <a:off x="0" y="0"/>
          <a:ext cx="0" cy="0"/>
          <a:chOff x="0" y="0"/>
          <a:chExt cx="0" cy="0"/>
        </a:xfrm>
      </p:grpSpPr>
      <p:grpSp>
        <p:nvGrpSpPr>
          <p:cNvPr id="14250" name="Google Shape;14250;p1423"/>
          <p:cNvGrpSpPr/>
          <p:nvPr/>
        </p:nvGrpSpPr>
        <p:grpSpPr>
          <a:xfrm>
            <a:off x="10787315" y="2"/>
            <a:ext cx="7500689" cy="2138988"/>
            <a:chOff x="7191542" y="1"/>
            <a:chExt cx="5000459" cy="1425992"/>
          </a:xfrm>
        </p:grpSpPr>
        <p:pic>
          <p:nvPicPr>
            <p:cNvPr id="14251" name="Google Shape;14251;p142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252" name="Google Shape;14252;p1423"/>
            <p:cNvGrpSpPr/>
            <p:nvPr/>
          </p:nvGrpSpPr>
          <p:grpSpPr>
            <a:xfrm>
              <a:off x="7191542" y="1"/>
              <a:ext cx="5000459" cy="1425992"/>
              <a:chOff x="7186272" y="0"/>
              <a:chExt cx="5005729" cy="1427495"/>
            </a:xfrm>
          </p:grpSpPr>
          <p:sp>
            <p:nvSpPr>
              <p:cNvPr id="14253" name="Google Shape;14253;p142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254" name="Google Shape;14254;p142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4255" name="Google Shape;14255;p1423"/>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256" name="Google Shape;14256;p1423"/>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257" name="Google Shape;14257;p1423"/>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4258" name="Google Shape;14258;p142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259" name="Google Shape;14259;p142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308455831"/>
      </p:ext>
    </p:extLst>
  </p:cSld>
  <p:clrMapOvr>
    <a:masterClrMapping/>
  </p:clrMapOvr>
</p:sldLayout>
</file>

<file path=ppt/slideLayouts/slideLayout2184.xml><?xml version="1.0" encoding="utf-8"?>
<p:sldLayout xmlns:a="http://schemas.openxmlformats.org/drawingml/2006/main" xmlns:r="http://schemas.openxmlformats.org/officeDocument/2006/relationships" xmlns:p="http://schemas.openxmlformats.org/presentationml/2006/main" matchingName="8_Two Content">
  <p:cSld name="8_Two Content">
    <p:spTree>
      <p:nvGrpSpPr>
        <p:cNvPr id="1" name="Shape 14260"/>
        <p:cNvGrpSpPr/>
        <p:nvPr/>
      </p:nvGrpSpPr>
      <p:grpSpPr>
        <a:xfrm>
          <a:off x="0" y="0"/>
          <a:ext cx="0" cy="0"/>
          <a:chOff x="0" y="0"/>
          <a:chExt cx="0" cy="0"/>
        </a:xfrm>
      </p:grpSpPr>
      <p:sp>
        <p:nvSpPr>
          <p:cNvPr id="14261" name="Google Shape;14261;p1424"/>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262" name="Google Shape;14262;p1424"/>
          <p:cNvSpPr txBox="1">
            <a:spLocks noGrp="1"/>
          </p:cNvSpPr>
          <p:nvPr>
            <p:ph type="body" idx="1"/>
          </p:nvPr>
        </p:nvSpPr>
        <p:spPr>
          <a:xfrm>
            <a:off x="914400" y="2738439"/>
            <a:ext cx="81153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grpSp>
        <p:nvGrpSpPr>
          <p:cNvPr id="14263" name="Google Shape;14263;p1424"/>
          <p:cNvGrpSpPr/>
          <p:nvPr/>
        </p:nvGrpSpPr>
        <p:grpSpPr>
          <a:xfrm>
            <a:off x="10787315" y="2"/>
            <a:ext cx="7500689" cy="2138988"/>
            <a:chOff x="7191542" y="1"/>
            <a:chExt cx="5000459" cy="1425992"/>
          </a:xfrm>
        </p:grpSpPr>
        <p:pic>
          <p:nvPicPr>
            <p:cNvPr id="14264" name="Google Shape;14264;p142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265" name="Google Shape;14265;p1424"/>
            <p:cNvGrpSpPr/>
            <p:nvPr/>
          </p:nvGrpSpPr>
          <p:grpSpPr>
            <a:xfrm>
              <a:off x="7191542" y="1"/>
              <a:ext cx="5000459" cy="1425992"/>
              <a:chOff x="7186272" y="0"/>
              <a:chExt cx="5005729" cy="1427495"/>
            </a:xfrm>
          </p:grpSpPr>
          <p:sp>
            <p:nvSpPr>
              <p:cNvPr id="14266" name="Google Shape;14266;p142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267" name="Google Shape;14267;p142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4268" name="Google Shape;14268;p1424"/>
          <p:cNvSpPr txBox="1">
            <a:spLocks noGrp="1"/>
          </p:cNvSpPr>
          <p:nvPr>
            <p:ph type="body" idx="2"/>
          </p:nvPr>
        </p:nvSpPr>
        <p:spPr>
          <a:xfrm>
            <a:off x="9258301" y="2738439"/>
            <a:ext cx="8115299"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269" name="Google Shape;14269;p1424"/>
          <p:cNvSpPr txBox="1">
            <a:spLocks noGrp="1"/>
          </p:cNvSpPr>
          <p:nvPr>
            <p:ph type="sldNum" idx="12"/>
          </p:nvPr>
        </p:nvSpPr>
        <p:spPr>
          <a:xfrm>
            <a:off x="13258797"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4270" name="Google Shape;14270;p142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271" name="Google Shape;14271;p142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1148841450"/>
      </p:ext>
    </p:extLst>
  </p:cSld>
  <p:clrMapOvr>
    <a:masterClrMapping/>
  </p:clrMapOvr>
</p:sldLayout>
</file>

<file path=ppt/slideLayouts/slideLayout2185.xml><?xml version="1.0" encoding="utf-8"?>
<p:sldLayout xmlns:a="http://schemas.openxmlformats.org/drawingml/2006/main" xmlns:r="http://schemas.openxmlformats.org/officeDocument/2006/relationships" xmlns:p="http://schemas.openxmlformats.org/presentationml/2006/main" matchingName="8_Comparison">
  <p:cSld name="8_Comparison">
    <p:spTree>
      <p:nvGrpSpPr>
        <p:cNvPr id="1" name="Shape 14272"/>
        <p:cNvGrpSpPr/>
        <p:nvPr/>
      </p:nvGrpSpPr>
      <p:grpSpPr>
        <a:xfrm>
          <a:off x="0" y="0"/>
          <a:ext cx="0" cy="0"/>
          <a:chOff x="0" y="0"/>
          <a:chExt cx="0" cy="0"/>
        </a:xfrm>
      </p:grpSpPr>
      <p:grpSp>
        <p:nvGrpSpPr>
          <p:cNvPr id="14273" name="Google Shape;14273;p1425"/>
          <p:cNvGrpSpPr/>
          <p:nvPr/>
        </p:nvGrpSpPr>
        <p:grpSpPr>
          <a:xfrm>
            <a:off x="10787315" y="2"/>
            <a:ext cx="7500689" cy="2138988"/>
            <a:chOff x="7191542" y="1"/>
            <a:chExt cx="5000459" cy="1425992"/>
          </a:xfrm>
        </p:grpSpPr>
        <p:pic>
          <p:nvPicPr>
            <p:cNvPr id="14274" name="Google Shape;14274;p142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275" name="Google Shape;14275;p1425"/>
            <p:cNvGrpSpPr/>
            <p:nvPr/>
          </p:nvGrpSpPr>
          <p:grpSpPr>
            <a:xfrm>
              <a:off x="7191542" y="1"/>
              <a:ext cx="5000459" cy="1425992"/>
              <a:chOff x="7186272" y="0"/>
              <a:chExt cx="5005729" cy="1427495"/>
            </a:xfrm>
          </p:grpSpPr>
          <p:sp>
            <p:nvSpPr>
              <p:cNvPr id="14276" name="Google Shape;14276;p142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277" name="Google Shape;14277;p142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4278" name="Google Shape;14278;p1425"/>
          <p:cNvSpPr txBox="1">
            <a:spLocks noGrp="1"/>
          </p:cNvSpPr>
          <p:nvPr>
            <p:ph type="title"/>
          </p:nvPr>
        </p:nvSpPr>
        <p:spPr>
          <a:xfrm>
            <a:off x="914400" y="547690"/>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279" name="Google Shape;14279;p1425"/>
          <p:cNvSpPr txBox="1">
            <a:spLocks noGrp="1"/>
          </p:cNvSpPr>
          <p:nvPr>
            <p:ph type="body" idx="1"/>
          </p:nvPr>
        </p:nvSpPr>
        <p:spPr>
          <a:xfrm>
            <a:off x="914402"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4280" name="Google Shape;14280;p1425"/>
          <p:cNvSpPr txBox="1">
            <a:spLocks noGrp="1"/>
          </p:cNvSpPr>
          <p:nvPr>
            <p:ph type="body" idx="2"/>
          </p:nvPr>
        </p:nvSpPr>
        <p:spPr>
          <a:xfrm>
            <a:off x="914402"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281" name="Google Shape;14281;p1425"/>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4282" name="Google Shape;14282;p1425"/>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283" name="Google Shape;14283;p1425"/>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4284" name="Google Shape;14284;p142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285" name="Google Shape;14285;p142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1817371200"/>
      </p:ext>
    </p:extLst>
  </p:cSld>
  <p:clrMapOvr>
    <a:masterClrMapping/>
  </p:clrMapOvr>
</p:sldLayout>
</file>

<file path=ppt/slideLayouts/slideLayout2186.xml><?xml version="1.0" encoding="utf-8"?>
<p:sldLayout xmlns:a="http://schemas.openxmlformats.org/drawingml/2006/main" xmlns:r="http://schemas.openxmlformats.org/officeDocument/2006/relationships" xmlns:p="http://schemas.openxmlformats.org/presentationml/2006/main" matchingName="8_Title Only">
  <p:cSld name="8_Title Only">
    <p:spTree>
      <p:nvGrpSpPr>
        <p:cNvPr id="1" name="Shape 14286"/>
        <p:cNvGrpSpPr/>
        <p:nvPr/>
      </p:nvGrpSpPr>
      <p:grpSpPr>
        <a:xfrm>
          <a:off x="0" y="0"/>
          <a:ext cx="0" cy="0"/>
          <a:chOff x="0" y="0"/>
          <a:chExt cx="0" cy="0"/>
        </a:xfrm>
      </p:grpSpPr>
      <p:grpSp>
        <p:nvGrpSpPr>
          <p:cNvPr id="14287" name="Google Shape;14287;p1426"/>
          <p:cNvGrpSpPr/>
          <p:nvPr/>
        </p:nvGrpSpPr>
        <p:grpSpPr>
          <a:xfrm>
            <a:off x="10787315" y="2"/>
            <a:ext cx="7500689" cy="2138988"/>
            <a:chOff x="7191542" y="1"/>
            <a:chExt cx="5000459" cy="1425992"/>
          </a:xfrm>
        </p:grpSpPr>
        <p:pic>
          <p:nvPicPr>
            <p:cNvPr id="14288" name="Google Shape;14288;p142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289" name="Google Shape;14289;p1426"/>
            <p:cNvGrpSpPr/>
            <p:nvPr/>
          </p:nvGrpSpPr>
          <p:grpSpPr>
            <a:xfrm>
              <a:off x="7191542" y="1"/>
              <a:ext cx="5000459" cy="1425992"/>
              <a:chOff x="7186272" y="0"/>
              <a:chExt cx="5005729" cy="1427495"/>
            </a:xfrm>
          </p:grpSpPr>
          <p:sp>
            <p:nvSpPr>
              <p:cNvPr id="14290" name="Google Shape;14290;p142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291" name="Google Shape;14291;p142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4292" name="Google Shape;14292;p1426"/>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293" name="Google Shape;14293;p1426"/>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4294" name="Google Shape;14294;p142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295" name="Google Shape;14295;p142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2012297111"/>
      </p:ext>
    </p:extLst>
  </p:cSld>
  <p:clrMapOvr>
    <a:masterClrMapping/>
  </p:clrMapOvr>
</p:sldLayout>
</file>

<file path=ppt/slideLayouts/slideLayout2187.xml><?xml version="1.0" encoding="utf-8"?>
<p:sldLayout xmlns:a="http://schemas.openxmlformats.org/drawingml/2006/main" xmlns:r="http://schemas.openxmlformats.org/officeDocument/2006/relationships" xmlns:p="http://schemas.openxmlformats.org/presentationml/2006/main" matchingName="7_End">
  <p:cSld name="7_End">
    <p:spTree>
      <p:nvGrpSpPr>
        <p:cNvPr id="1" name="Shape 14296"/>
        <p:cNvGrpSpPr/>
        <p:nvPr/>
      </p:nvGrpSpPr>
      <p:grpSpPr>
        <a:xfrm>
          <a:off x="0" y="0"/>
          <a:ext cx="0" cy="0"/>
          <a:chOff x="0" y="0"/>
          <a:chExt cx="0" cy="0"/>
        </a:xfrm>
      </p:grpSpPr>
      <p:grpSp>
        <p:nvGrpSpPr>
          <p:cNvPr id="14297" name="Google Shape;14297;p1427"/>
          <p:cNvGrpSpPr/>
          <p:nvPr/>
        </p:nvGrpSpPr>
        <p:grpSpPr>
          <a:xfrm>
            <a:off x="0" y="0"/>
            <a:ext cx="18288000" cy="3223245"/>
            <a:chOff x="0" y="0"/>
            <a:chExt cx="12192000" cy="2148830"/>
          </a:xfrm>
        </p:grpSpPr>
        <p:sp>
          <p:nvSpPr>
            <p:cNvPr id="14298" name="Google Shape;14298;p1427"/>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299" name="Google Shape;14299;p1427"/>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sp>
        <p:nvSpPr>
          <p:cNvPr id="14300" name="Google Shape;14300;p1427"/>
          <p:cNvSpPr/>
          <p:nvPr/>
        </p:nvSpPr>
        <p:spPr>
          <a:xfrm>
            <a:off x="1353552" y="2276548"/>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301" name="Google Shape;14301;p1427"/>
          <p:cNvSpPr txBox="1">
            <a:spLocks noGrp="1"/>
          </p:cNvSpPr>
          <p:nvPr>
            <p:ph type="body" idx="1"/>
          </p:nvPr>
        </p:nvSpPr>
        <p:spPr>
          <a:xfrm>
            <a:off x="1828802" y="5143502"/>
            <a:ext cx="8373978" cy="2120345"/>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000"/>
              <a:buNone/>
              <a:defRPr sz="3000"/>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302" name="Google Shape;14302;p1427"/>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9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4303" name="Google Shape;14303;p1427"/>
          <p:cNvPicPr preferRelativeResize="0"/>
          <p:nvPr/>
        </p:nvPicPr>
        <p:blipFill rotWithShape="1">
          <a:blip r:embed="rId2">
            <a:alphaModFix/>
          </a:blip>
          <a:srcRect/>
          <a:stretch/>
        </p:blipFill>
        <p:spPr>
          <a:xfrm>
            <a:off x="1353554" y="342557"/>
            <a:ext cx="3037973" cy="1367910"/>
          </a:xfrm>
          <a:prstGeom prst="rect">
            <a:avLst/>
          </a:prstGeom>
          <a:noFill/>
          <a:ln>
            <a:noFill/>
          </a:ln>
        </p:spPr>
      </p:pic>
      <p:sp>
        <p:nvSpPr>
          <p:cNvPr id="14304" name="Google Shape;14304;p1427"/>
          <p:cNvSpPr>
            <a:spLocks noGrp="1"/>
          </p:cNvSpPr>
          <p:nvPr>
            <p:ph type="pic" idx="2"/>
          </p:nvPr>
        </p:nvSpPr>
        <p:spPr>
          <a:xfrm>
            <a:off x="10678026" y="350873"/>
            <a:ext cx="7609974" cy="8915400"/>
          </a:xfrm>
          <a:prstGeom prst="rect">
            <a:avLst/>
          </a:prstGeom>
          <a:noFill/>
          <a:ln>
            <a:noFill/>
          </a:ln>
        </p:spPr>
      </p:sp>
    </p:spTree>
    <p:extLst>
      <p:ext uri="{BB962C8B-B14F-4D97-AF65-F5344CB8AC3E}">
        <p14:creationId xmlns:p14="http://schemas.microsoft.com/office/powerpoint/2010/main" val="4259252002"/>
      </p:ext>
    </p:extLst>
  </p:cSld>
  <p:clrMapOvr>
    <a:masterClrMapping/>
  </p:clrMapOvr>
</p:sldLayout>
</file>

<file path=ppt/slideLayouts/slideLayout2188.xml><?xml version="1.0" encoding="utf-8"?>
<p:sldLayout xmlns:a="http://schemas.openxmlformats.org/drawingml/2006/main" xmlns:r="http://schemas.openxmlformats.org/officeDocument/2006/relationships" xmlns:p="http://schemas.openxmlformats.org/presentationml/2006/main" matchingName="7_Blank">
  <p:cSld name="7_Blank">
    <p:spTree>
      <p:nvGrpSpPr>
        <p:cNvPr id="1" name="Shape 14305"/>
        <p:cNvGrpSpPr/>
        <p:nvPr/>
      </p:nvGrpSpPr>
      <p:grpSpPr>
        <a:xfrm>
          <a:off x="0" y="0"/>
          <a:ext cx="0" cy="0"/>
          <a:chOff x="0" y="0"/>
          <a:chExt cx="0" cy="0"/>
        </a:xfrm>
      </p:grpSpPr>
      <p:sp>
        <p:nvSpPr>
          <p:cNvPr id="14306" name="Google Shape;14306;p1428"/>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4307" name="Google Shape;14307;p142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308" name="Google Shape;14308;p142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4309" name="Google Shape;14309;p1428"/>
          <p:cNvGrpSpPr/>
          <p:nvPr/>
        </p:nvGrpSpPr>
        <p:grpSpPr>
          <a:xfrm>
            <a:off x="10787315" y="2"/>
            <a:ext cx="7500689" cy="2138988"/>
            <a:chOff x="7191542" y="1"/>
            <a:chExt cx="5000459" cy="1425992"/>
          </a:xfrm>
        </p:grpSpPr>
        <p:pic>
          <p:nvPicPr>
            <p:cNvPr id="14310" name="Google Shape;14310;p142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311" name="Google Shape;14311;p1428"/>
            <p:cNvGrpSpPr/>
            <p:nvPr/>
          </p:nvGrpSpPr>
          <p:grpSpPr>
            <a:xfrm>
              <a:off x="7191542" y="1"/>
              <a:ext cx="5000459" cy="1425992"/>
              <a:chOff x="7186272" y="0"/>
              <a:chExt cx="5005729" cy="1427495"/>
            </a:xfrm>
          </p:grpSpPr>
          <p:sp>
            <p:nvSpPr>
              <p:cNvPr id="14312" name="Google Shape;14312;p142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313" name="Google Shape;14313;p142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Tree>
    <p:extLst>
      <p:ext uri="{BB962C8B-B14F-4D97-AF65-F5344CB8AC3E}">
        <p14:creationId xmlns:p14="http://schemas.microsoft.com/office/powerpoint/2010/main" val="1837113832"/>
      </p:ext>
    </p:extLst>
  </p:cSld>
  <p:clrMapOvr>
    <a:masterClrMapping/>
  </p:clrMapOvr>
</p:sldLayout>
</file>

<file path=ppt/slideLayouts/slideLayout2189.xml><?xml version="1.0" encoding="utf-8"?>
<p:sldLayout xmlns:a="http://schemas.openxmlformats.org/drawingml/2006/main" xmlns:r="http://schemas.openxmlformats.org/officeDocument/2006/relationships" xmlns:p="http://schemas.openxmlformats.org/presentationml/2006/main" matchingName="17_Quotation">
  <p:cSld name="17_Quotation">
    <p:spTree>
      <p:nvGrpSpPr>
        <p:cNvPr id="1" name="Shape 14314"/>
        <p:cNvGrpSpPr/>
        <p:nvPr/>
      </p:nvGrpSpPr>
      <p:grpSpPr>
        <a:xfrm>
          <a:off x="0" y="0"/>
          <a:ext cx="0" cy="0"/>
          <a:chOff x="0" y="0"/>
          <a:chExt cx="0" cy="0"/>
        </a:xfrm>
      </p:grpSpPr>
      <p:sp>
        <p:nvSpPr>
          <p:cNvPr id="14315" name="Google Shape;14315;p1429"/>
          <p:cNvSpPr/>
          <p:nvPr/>
        </p:nvSpPr>
        <p:spPr>
          <a:xfrm>
            <a:off x="2141036"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316" name="Google Shape;14316;p1429"/>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317" name="Google Shape;14317;p1429"/>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318" name="Google Shape;14318;p1429"/>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4319" name="Google Shape;14319;p142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320" name="Google Shape;14320;p142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4321" name="Google Shape;14321;p1429"/>
          <p:cNvGrpSpPr/>
          <p:nvPr/>
        </p:nvGrpSpPr>
        <p:grpSpPr>
          <a:xfrm>
            <a:off x="10787315" y="2"/>
            <a:ext cx="7500689" cy="2138988"/>
            <a:chOff x="7191542" y="1"/>
            <a:chExt cx="5000459" cy="1425992"/>
          </a:xfrm>
        </p:grpSpPr>
        <p:pic>
          <p:nvPicPr>
            <p:cNvPr id="14322" name="Google Shape;14322;p142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323" name="Google Shape;14323;p1429"/>
            <p:cNvGrpSpPr/>
            <p:nvPr/>
          </p:nvGrpSpPr>
          <p:grpSpPr>
            <a:xfrm>
              <a:off x="7191542" y="1"/>
              <a:ext cx="5000459" cy="1425992"/>
              <a:chOff x="7186272" y="0"/>
              <a:chExt cx="5005729" cy="1427495"/>
            </a:xfrm>
          </p:grpSpPr>
          <p:sp>
            <p:nvSpPr>
              <p:cNvPr id="14324" name="Google Shape;14324;p142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325" name="Google Shape;14325;p142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4326" name="Google Shape;14326;p1429"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935782041"/>
      </p:ext>
    </p:extLst>
  </p:cSld>
  <p:clrMapOvr>
    <a:masterClrMapping/>
  </p:clrMapOvr>
</p:sldLayout>
</file>

<file path=ppt/slideLayouts/slideLayout2190.xml><?xml version="1.0" encoding="utf-8"?>
<p:sldLayout xmlns:a="http://schemas.openxmlformats.org/drawingml/2006/main" xmlns:r="http://schemas.openxmlformats.org/officeDocument/2006/relationships" xmlns:p="http://schemas.openxmlformats.org/presentationml/2006/main" matchingName="9_Cover">
  <p:cSld name="9_Cover">
    <p:spTree>
      <p:nvGrpSpPr>
        <p:cNvPr id="1" name="Shape 14327"/>
        <p:cNvGrpSpPr/>
        <p:nvPr/>
      </p:nvGrpSpPr>
      <p:grpSpPr>
        <a:xfrm>
          <a:off x="0" y="0"/>
          <a:ext cx="0" cy="0"/>
          <a:chOff x="0" y="0"/>
          <a:chExt cx="0" cy="0"/>
        </a:xfrm>
      </p:grpSpPr>
      <p:sp>
        <p:nvSpPr>
          <p:cNvPr id="14328" name="Google Shape;14328;p1430"/>
          <p:cNvSpPr/>
          <p:nvPr/>
        </p:nvSpPr>
        <p:spPr>
          <a:xfrm>
            <a:off x="1353552" y="1941622"/>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329" name="Google Shape;14329;p1430"/>
          <p:cNvSpPr txBox="1">
            <a:spLocks noGrp="1"/>
          </p:cNvSpPr>
          <p:nvPr>
            <p:ph type="ctrTitle"/>
          </p:nvPr>
        </p:nvSpPr>
        <p:spPr>
          <a:xfrm>
            <a:off x="2119967" y="2341999"/>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330" name="Google Shape;14330;p1430"/>
          <p:cNvSpPr txBox="1">
            <a:spLocks noGrp="1"/>
          </p:cNvSpPr>
          <p:nvPr>
            <p:ph type="subTitle" idx="1"/>
          </p:nvPr>
        </p:nvSpPr>
        <p:spPr>
          <a:xfrm>
            <a:off x="2119967" y="5650295"/>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14331" name="Google Shape;14331;p1430"/>
          <p:cNvSpPr>
            <a:spLocks noGrp="1"/>
          </p:cNvSpPr>
          <p:nvPr>
            <p:ph type="pic" idx="2"/>
          </p:nvPr>
        </p:nvSpPr>
        <p:spPr>
          <a:xfrm>
            <a:off x="10678026" y="350873"/>
            <a:ext cx="7609974" cy="8915400"/>
          </a:xfrm>
          <a:prstGeom prst="rect">
            <a:avLst/>
          </a:prstGeom>
          <a:noFill/>
          <a:ln>
            <a:noFill/>
          </a:ln>
        </p:spPr>
      </p:sp>
      <p:grpSp>
        <p:nvGrpSpPr>
          <p:cNvPr id="14332" name="Google Shape;14332;p1430"/>
          <p:cNvGrpSpPr/>
          <p:nvPr/>
        </p:nvGrpSpPr>
        <p:grpSpPr>
          <a:xfrm>
            <a:off x="0" y="7530524"/>
            <a:ext cx="18288000" cy="2756480"/>
            <a:chOff x="0" y="5020348"/>
            <a:chExt cx="12192000" cy="1837653"/>
          </a:xfrm>
        </p:grpSpPr>
        <p:sp>
          <p:nvSpPr>
            <p:cNvPr id="14333" name="Google Shape;14333;p1430"/>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334" name="Google Shape;14334;p1430"/>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4335" name="Google Shape;14335;p1430"/>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3782197080"/>
      </p:ext>
    </p:extLst>
  </p:cSld>
  <p:clrMapOvr>
    <a:masterClrMapping/>
  </p:clrMapOvr>
</p:sldLayout>
</file>

<file path=ppt/slideLayouts/slideLayout2191.xml><?xml version="1.0" encoding="utf-8"?>
<p:sldLayout xmlns:a="http://schemas.openxmlformats.org/drawingml/2006/main" xmlns:r="http://schemas.openxmlformats.org/officeDocument/2006/relationships" xmlns:p="http://schemas.openxmlformats.org/presentationml/2006/main" matchingName="9_Divider">
  <p:cSld name="9_Divider">
    <p:bg>
      <p:bgPr>
        <a:solidFill>
          <a:schemeClr val="lt2"/>
        </a:solidFill>
        <a:effectLst/>
      </p:bgPr>
    </p:bg>
    <p:spTree>
      <p:nvGrpSpPr>
        <p:cNvPr id="1" name="Shape 14336"/>
        <p:cNvGrpSpPr/>
        <p:nvPr/>
      </p:nvGrpSpPr>
      <p:grpSpPr>
        <a:xfrm>
          <a:off x="0" y="0"/>
          <a:ext cx="0" cy="0"/>
          <a:chOff x="0" y="0"/>
          <a:chExt cx="0" cy="0"/>
        </a:xfrm>
      </p:grpSpPr>
      <p:grpSp>
        <p:nvGrpSpPr>
          <p:cNvPr id="14337" name="Google Shape;14337;p1431"/>
          <p:cNvGrpSpPr/>
          <p:nvPr/>
        </p:nvGrpSpPr>
        <p:grpSpPr>
          <a:xfrm>
            <a:off x="0" y="7530523"/>
            <a:ext cx="18288000" cy="2756480"/>
            <a:chOff x="0" y="5020347"/>
            <a:chExt cx="12192000" cy="1837653"/>
          </a:xfrm>
        </p:grpSpPr>
        <p:sp>
          <p:nvSpPr>
            <p:cNvPr id="14338" name="Google Shape;14338;p1431"/>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339" name="Google Shape;14339;p1431"/>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340" name="Google Shape;14340;p1431"/>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4341" name="Google Shape;14341;p1431"/>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4342" name="Google Shape;14342;p1431"/>
          <p:cNvSpPr txBox="1">
            <a:spLocks noGrp="1"/>
          </p:cNvSpPr>
          <p:nvPr>
            <p:ph type="title"/>
          </p:nvPr>
        </p:nvSpPr>
        <p:spPr>
          <a:xfrm>
            <a:off x="2119965" y="1052624"/>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343" name="Google Shape;14343;p1431"/>
          <p:cNvSpPr txBox="1">
            <a:spLocks noGrp="1"/>
          </p:cNvSpPr>
          <p:nvPr>
            <p:ph type="subTitle" idx="1"/>
          </p:nvPr>
        </p:nvSpPr>
        <p:spPr>
          <a:xfrm>
            <a:off x="2119965" y="4622461"/>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70420292"/>
      </p:ext>
    </p:extLst>
  </p:cSld>
  <p:clrMapOvr>
    <a:masterClrMapping/>
  </p:clrMapOvr>
</p:sldLayout>
</file>

<file path=ppt/slideLayouts/slideLayout2192.xml><?xml version="1.0" encoding="utf-8"?>
<p:sldLayout xmlns:a="http://schemas.openxmlformats.org/drawingml/2006/main" xmlns:r="http://schemas.openxmlformats.org/officeDocument/2006/relationships" xmlns:p="http://schemas.openxmlformats.org/presentationml/2006/main" matchingName="9_Photo Slide">
  <p:cSld name="9_Photo Slide">
    <p:spTree>
      <p:nvGrpSpPr>
        <p:cNvPr id="1" name="Shape 14344"/>
        <p:cNvGrpSpPr/>
        <p:nvPr/>
      </p:nvGrpSpPr>
      <p:grpSpPr>
        <a:xfrm>
          <a:off x="0" y="0"/>
          <a:ext cx="0" cy="0"/>
          <a:chOff x="0" y="0"/>
          <a:chExt cx="0" cy="0"/>
        </a:xfrm>
      </p:grpSpPr>
      <p:sp>
        <p:nvSpPr>
          <p:cNvPr id="14345" name="Google Shape;14345;p1432"/>
          <p:cNvSpPr txBox="1">
            <a:spLocks noGrp="1"/>
          </p:cNvSpPr>
          <p:nvPr>
            <p:ph type="body" idx="1"/>
          </p:nvPr>
        </p:nvSpPr>
        <p:spPr>
          <a:xfrm>
            <a:off x="685801" y="1719387"/>
            <a:ext cx="3525254" cy="445769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b="0">
                <a:solidFill>
                  <a:schemeClr val="dk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4346" name="Google Shape;14346;p1432"/>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4347" name="Google Shape;14347;p1432"/>
          <p:cNvGrpSpPr/>
          <p:nvPr/>
        </p:nvGrpSpPr>
        <p:grpSpPr>
          <a:xfrm>
            <a:off x="0" y="8069141"/>
            <a:ext cx="4211052" cy="1130837"/>
            <a:chOff x="0" y="5379426"/>
            <a:chExt cx="2807368" cy="753891"/>
          </a:xfrm>
        </p:grpSpPr>
        <p:sp>
          <p:nvSpPr>
            <p:cNvPr id="14348" name="Google Shape;14348;p1432"/>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349" name="Google Shape;14349;p1432"/>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grpSp>
      <p:sp>
        <p:nvSpPr>
          <p:cNvPr id="14350" name="Google Shape;14350;p1432"/>
          <p:cNvSpPr>
            <a:spLocks noGrp="1"/>
          </p:cNvSpPr>
          <p:nvPr>
            <p:ph type="pic" idx="2"/>
          </p:nvPr>
        </p:nvSpPr>
        <p:spPr>
          <a:xfrm>
            <a:off x="4211052" y="685803"/>
            <a:ext cx="13373100" cy="8915397"/>
          </a:xfrm>
          <a:prstGeom prst="rect">
            <a:avLst/>
          </a:prstGeom>
          <a:noFill/>
          <a:ln>
            <a:noFill/>
          </a:ln>
        </p:spPr>
      </p:sp>
      <p:pic>
        <p:nvPicPr>
          <p:cNvPr id="14351" name="Google Shape;14351;p1432"/>
          <p:cNvPicPr preferRelativeResize="0"/>
          <p:nvPr/>
        </p:nvPicPr>
        <p:blipFill rotWithShape="1">
          <a:blip r:embed="rId2">
            <a:alphaModFix/>
          </a:blip>
          <a:srcRect/>
          <a:stretch/>
        </p:blipFill>
        <p:spPr>
          <a:xfrm>
            <a:off x="770024" y="6578307"/>
            <a:ext cx="3037973" cy="1367910"/>
          </a:xfrm>
          <a:prstGeom prst="rect">
            <a:avLst/>
          </a:prstGeom>
          <a:noFill/>
          <a:ln>
            <a:noFill/>
          </a:ln>
        </p:spPr>
      </p:pic>
    </p:spTree>
    <p:extLst>
      <p:ext uri="{BB962C8B-B14F-4D97-AF65-F5344CB8AC3E}">
        <p14:creationId xmlns:p14="http://schemas.microsoft.com/office/powerpoint/2010/main" val="4121568192"/>
      </p:ext>
    </p:extLst>
  </p:cSld>
  <p:clrMapOvr>
    <a:masterClrMapping/>
  </p:clrMapOvr>
</p:sldLayout>
</file>

<file path=ppt/slideLayouts/slideLayout2193.xml><?xml version="1.0" encoding="utf-8"?>
<p:sldLayout xmlns:a="http://schemas.openxmlformats.org/drawingml/2006/main" xmlns:r="http://schemas.openxmlformats.org/officeDocument/2006/relationships" xmlns:p="http://schemas.openxmlformats.org/presentationml/2006/main" matchingName="9_Title and Content">
  <p:cSld name="9_Title and Content">
    <p:spTree>
      <p:nvGrpSpPr>
        <p:cNvPr id="1" name="Shape 14352"/>
        <p:cNvGrpSpPr/>
        <p:nvPr/>
      </p:nvGrpSpPr>
      <p:grpSpPr>
        <a:xfrm>
          <a:off x="0" y="0"/>
          <a:ext cx="0" cy="0"/>
          <a:chOff x="0" y="0"/>
          <a:chExt cx="0" cy="0"/>
        </a:xfrm>
      </p:grpSpPr>
      <p:grpSp>
        <p:nvGrpSpPr>
          <p:cNvPr id="14353" name="Google Shape;14353;p1433"/>
          <p:cNvGrpSpPr/>
          <p:nvPr/>
        </p:nvGrpSpPr>
        <p:grpSpPr>
          <a:xfrm>
            <a:off x="10787315" y="2"/>
            <a:ext cx="7500689" cy="2138988"/>
            <a:chOff x="7191542" y="1"/>
            <a:chExt cx="5000459" cy="1425992"/>
          </a:xfrm>
        </p:grpSpPr>
        <p:pic>
          <p:nvPicPr>
            <p:cNvPr id="14354" name="Google Shape;14354;p143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355" name="Google Shape;14355;p1433"/>
            <p:cNvGrpSpPr/>
            <p:nvPr/>
          </p:nvGrpSpPr>
          <p:grpSpPr>
            <a:xfrm>
              <a:off x="7191542" y="1"/>
              <a:ext cx="5000459" cy="1425992"/>
              <a:chOff x="7186272" y="0"/>
              <a:chExt cx="5005729" cy="1427495"/>
            </a:xfrm>
          </p:grpSpPr>
          <p:sp>
            <p:nvSpPr>
              <p:cNvPr id="14356" name="Google Shape;14356;p143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357" name="Google Shape;14357;p143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4358" name="Google Shape;14358;p1433"/>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359" name="Google Shape;14359;p1433"/>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360" name="Google Shape;14360;p1433"/>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4361" name="Google Shape;14361;p143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362" name="Google Shape;14362;p143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2326006239"/>
      </p:ext>
    </p:extLst>
  </p:cSld>
  <p:clrMapOvr>
    <a:masterClrMapping/>
  </p:clrMapOvr>
</p:sldLayout>
</file>

<file path=ppt/slideLayouts/slideLayout2194.xml><?xml version="1.0" encoding="utf-8"?>
<p:sldLayout xmlns:a="http://schemas.openxmlformats.org/drawingml/2006/main" xmlns:r="http://schemas.openxmlformats.org/officeDocument/2006/relationships" xmlns:p="http://schemas.openxmlformats.org/presentationml/2006/main" matchingName="9_Two Content">
  <p:cSld name="9_Two Content">
    <p:spTree>
      <p:nvGrpSpPr>
        <p:cNvPr id="1" name="Shape 14363"/>
        <p:cNvGrpSpPr/>
        <p:nvPr/>
      </p:nvGrpSpPr>
      <p:grpSpPr>
        <a:xfrm>
          <a:off x="0" y="0"/>
          <a:ext cx="0" cy="0"/>
          <a:chOff x="0" y="0"/>
          <a:chExt cx="0" cy="0"/>
        </a:xfrm>
      </p:grpSpPr>
      <p:sp>
        <p:nvSpPr>
          <p:cNvPr id="14364" name="Google Shape;14364;p1434"/>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365" name="Google Shape;14365;p1434"/>
          <p:cNvSpPr txBox="1">
            <a:spLocks noGrp="1"/>
          </p:cNvSpPr>
          <p:nvPr>
            <p:ph type="body" idx="1"/>
          </p:nvPr>
        </p:nvSpPr>
        <p:spPr>
          <a:xfrm>
            <a:off x="914400" y="2738439"/>
            <a:ext cx="81153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grpSp>
        <p:nvGrpSpPr>
          <p:cNvPr id="14366" name="Google Shape;14366;p1434"/>
          <p:cNvGrpSpPr/>
          <p:nvPr/>
        </p:nvGrpSpPr>
        <p:grpSpPr>
          <a:xfrm>
            <a:off x="10787315" y="2"/>
            <a:ext cx="7500689" cy="2138988"/>
            <a:chOff x="7191542" y="1"/>
            <a:chExt cx="5000459" cy="1425992"/>
          </a:xfrm>
        </p:grpSpPr>
        <p:pic>
          <p:nvPicPr>
            <p:cNvPr id="14367" name="Google Shape;14367;p143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368" name="Google Shape;14368;p1434"/>
            <p:cNvGrpSpPr/>
            <p:nvPr/>
          </p:nvGrpSpPr>
          <p:grpSpPr>
            <a:xfrm>
              <a:off x="7191542" y="1"/>
              <a:ext cx="5000459" cy="1425992"/>
              <a:chOff x="7186272" y="0"/>
              <a:chExt cx="5005729" cy="1427495"/>
            </a:xfrm>
          </p:grpSpPr>
          <p:sp>
            <p:nvSpPr>
              <p:cNvPr id="14369" name="Google Shape;14369;p143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370" name="Google Shape;14370;p143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4371" name="Google Shape;14371;p1434"/>
          <p:cNvSpPr txBox="1">
            <a:spLocks noGrp="1"/>
          </p:cNvSpPr>
          <p:nvPr>
            <p:ph type="body" idx="2"/>
          </p:nvPr>
        </p:nvSpPr>
        <p:spPr>
          <a:xfrm>
            <a:off x="9258301" y="2738439"/>
            <a:ext cx="8115299"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372" name="Google Shape;14372;p1434"/>
          <p:cNvSpPr txBox="1">
            <a:spLocks noGrp="1"/>
          </p:cNvSpPr>
          <p:nvPr>
            <p:ph type="sldNum" idx="12"/>
          </p:nvPr>
        </p:nvSpPr>
        <p:spPr>
          <a:xfrm>
            <a:off x="13258797"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4373" name="Google Shape;14373;p143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374" name="Google Shape;14374;p143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1924096689"/>
      </p:ext>
    </p:extLst>
  </p:cSld>
  <p:clrMapOvr>
    <a:masterClrMapping/>
  </p:clrMapOvr>
</p:sldLayout>
</file>

<file path=ppt/slideLayouts/slideLayout2195.xml><?xml version="1.0" encoding="utf-8"?>
<p:sldLayout xmlns:a="http://schemas.openxmlformats.org/drawingml/2006/main" xmlns:r="http://schemas.openxmlformats.org/officeDocument/2006/relationships" xmlns:p="http://schemas.openxmlformats.org/presentationml/2006/main" matchingName="9_Comparison">
  <p:cSld name="9_Comparison">
    <p:spTree>
      <p:nvGrpSpPr>
        <p:cNvPr id="1" name="Shape 14375"/>
        <p:cNvGrpSpPr/>
        <p:nvPr/>
      </p:nvGrpSpPr>
      <p:grpSpPr>
        <a:xfrm>
          <a:off x="0" y="0"/>
          <a:ext cx="0" cy="0"/>
          <a:chOff x="0" y="0"/>
          <a:chExt cx="0" cy="0"/>
        </a:xfrm>
      </p:grpSpPr>
      <p:grpSp>
        <p:nvGrpSpPr>
          <p:cNvPr id="14376" name="Google Shape;14376;p1435"/>
          <p:cNvGrpSpPr/>
          <p:nvPr/>
        </p:nvGrpSpPr>
        <p:grpSpPr>
          <a:xfrm>
            <a:off x="10787315" y="2"/>
            <a:ext cx="7500689" cy="2138988"/>
            <a:chOff x="7191542" y="1"/>
            <a:chExt cx="5000459" cy="1425992"/>
          </a:xfrm>
        </p:grpSpPr>
        <p:pic>
          <p:nvPicPr>
            <p:cNvPr id="14377" name="Google Shape;14377;p143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378" name="Google Shape;14378;p1435"/>
            <p:cNvGrpSpPr/>
            <p:nvPr/>
          </p:nvGrpSpPr>
          <p:grpSpPr>
            <a:xfrm>
              <a:off x="7191542" y="1"/>
              <a:ext cx="5000459" cy="1425992"/>
              <a:chOff x="7186272" y="0"/>
              <a:chExt cx="5005729" cy="1427495"/>
            </a:xfrm>
          </p:grpSpPr>
          <p:sp>
            <p:nvSpPr>
              <p:cNvPr id="14379" name="Google Shape;14379;p143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380" name="Google Shape;14380;p143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4381" name="Google Shape;14381;p1435"/>
          <p:cNvSpPr txBox="1">
            <a:spLocks noGrp="1"/>
          </p:cNvSpPr>
          <p:nvPr>
            <p:ph type="title"/>
          </p:nvPr>
        </p:nvSpPr>
        <p:spPr>
          <a:xfrm>
            <a:off x="914400" y="547690"/>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382" name="Google Shape;14382;p1435"/>
          <p:cNvSpPr txBox="1">
            <a:spLocks noGrp="1"/>
          </p:cNvSpPr>
          <p:nvPr>
            <p:ph type="body" idx="1"/>
          </p:nvPr>
        </p:nvSpPr>
        <p:spPr>
          <a:xfrm>
            <a:off x="914402"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4383" name="Google Shape;14383;p1435"/>
          <p:cNvSpPr txBox="1">
            <a:spLocks noGrp="1"/>
          </p:cNvSpPr>
          <p:nvPr>
            <p:ph type="body" idx="2"/>
          </p:nvPr>
        </p:nvSpPr>
        <p:spPr>
          <a:xfrm>
            <a:off x="914402"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384" name="Google Shape;14384;p1435"/>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4385" name="Google Shape;14385;p1435"/>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386" name="Google Shape;14386;p1435"/>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4387" name="Google Shape;14387;p143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388" name="Google Shape;14388;p143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1839458727"/>
      </p:ext>
    </p:extLst>
  </p:cSld>
  <p:clrMapOvr>
    <a:masterClrMapping/>
  </p:clrMapOvr>
</p:sldLayout>
</file>

<file path=ppt/slideLayouts/slideLayout2196.xml><?xml version="1.0" encoding="utf-8"?>
<p:sldLayout xmlns:a="http://schemas.openxmlformats.org/drawingml/2006/main" xmlns:r="http://schemas.openxmlformats.org/officeDocument/2006/relationships" xmlns:p="http://schemas.openxmlformats.org/presentationml/2006/main" matchingName="9_Title Only">
  <p:cSld name="9_Title Only">
    <p:spTree>
      <p:nvGrpSpPr>
        <p:cNvPr id="1" name="Shape 14389"/>
        <p:cNvGrpSpPr/>
        <p:nvPr/>
      </p:nvGrpSpPr>
      <p:grpSpPr>
        <a:xfrm>
          <a:off x="0" y="0"/>
          <a:ext cx="0" cy="0"/>
          <a:chOff x="0" y="0"/>
          <a:chExt cx="0" cy="0"/>
        </a:xfrm>
      </p:grpSpPr>
      <p:grpSp>
        <p:nvGrpSpPr>
          <p:cNvPr id="14390" name="Google Shape;14390;p1436"/>
          <p:cNvGrpSpPr/>
          <p:nvPr/>
        </p:nvGrpSpPr>
        <p:grpSpPr>
          <a:xfrm>
            <a:off x="10787315" y="2"/>
            <a:ext cx="7500689" cy="2138988"/>
            <a:chOff x="7191542" y="1"/>
            <a:chExt cx="5000459" cy="1425992"/>
          </a:xfrm>
        </p:grpSpPr>
        <p:pic>
          <p:nvPicPr>
            <p:cNvPr id="14391" name="Google Shape;14391;p143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392" name="Google Shape;14392;p1436"/>
            <p:cNvGrpSpPr/>
            <p:nvPr/>
          </p:nvGrpSpPr>
          <p:grpSpPr>
            <a:xfrm>
              <a:off x="7191542" y="1"/>
              <a:ext cx="5000459" cy="1425992"/>
              <a:chOff x="7186272" y="0"/>
              <a:chExt cx="5005729" cy="1427495"/>
            </a:xfrm>
          </p:grpSpPr>
          <p:sp>
            <p:nvSpPr>
              <p:cNvPr id="14393" name="Google Shape;14393;p143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394" name="Google Shape;14394;p143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4395" name="Google Shape;14395;p1436"/>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396" name="Google Shape;14396;p1436"/>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4397" name="Google Shape;14397;p143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398" name="Google Shape;14398;p143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2549694838"/>
      </p:ext>
    </p:extLst>
  </p:cSld>
  <p:clrMapOvr>
    <a:masterClrMapping/>
  </p:clrMapOvr>
</p:sldLayout>
</file>

<file path=ppt/slideLayouts/slideLayout2197.xml><?xml version="1.0" encoding="utf-8"?>
<p:sldLayout xmlns:a="http://schemas.openxmlformats.org/drawingml/2006/main" xmlns:r="http://schemas.openxmlformats.org/officeDocument/2006/relationships" xmlns:p="http://schemas.openxmlformats.org/presentationml/2006/main" matchingName="8_End">
  <p:cSld name="8_End">
    <p:spTree>
      <p:nvGrpSpPr>
        <p:cNvPr id="1" name="Shape 14399"/>
        <p:cNvGrpSpPr/>
        <p:nvPr/>
      </p:nvGrpSpPr>
      <p:grpSpPr>
        <a:xfrm>
          <a:off x="0" y="0"/>
          <a:ext cx="0" cy="0"/>
          <a:chOff x="0" y="0"/>
          <a:chExt cx="0" cy="0"/>
        </a:xfrm>
      </p:grpSpPr>
      <p:grpSp>
        <p:nvGrpSpPr>
          <p:cNvPr id="14400" name="Google Shape;14400;p1437"/>
          <p:cNvGrpSpPr/>
          <p:nvPr/>
        </p:nvGrpSpPr>
        <p:grpSpPr>
          <a:xfrm>
            <a:off x="0" y="0"/>
            <a:ext cx="18288000" cy="3223245"/>
            <a:chOff x="0" y="0"/>
            <a:chExt cx="12192000" cy="2148830"/>
          </a:xfrm>
        </p:grpSpPr>
        <p:sp>
          <p:nvSpPr>
            <p:cNvPr id="14401" name="Google Shape;14401;p1437"/>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402" name="Google Shape;14402;p1437"/>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sp>
        <p:nvSpPr>
          <p:cNvPr id="14403" name="Google Shape;14403;p1437"/>
          <p:cNvSpPr/>
          <p:nvPr/>
        </p:nvSpPr>
        <p:spPr>
          <a:xfrm>
            <a:off x="1353552" y="2276548"/>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404" name="Google Shape;14404;p1437"/>
          <p:cNvSpPr txBox="1">
            <a:spLocks noGrp="1"/>
          </p:cNvSpPr>
          <p:nvPr>
            <p:ph type="body" idx="1"/>
          </p:nvPr>
        </p:nvSpPr>
        <p:spPr>
          <a:xfrm>
            <a:off x="1828802" y="5143502"/>
            <a:ext cx="8373978" cy="2120345"/>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000"/>
              <a:buNone/>
              <a:defRPr sz="3000"/>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405" name="Google Shape;14405;p1437"/>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9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4406" name="Google Shape;14406;p1437"/>
          <p:cNvPicPr preferRelativeResize="0"/>
          <p:nvPr/>
        </p:nvPicPr>
        <p:blipFill rotWithShape="1">
          <a:blip r:embed="rId2">
            <a:alphaModFix/>
          </a:blip>
          <a:srcRect/>
          <a:stretch/>
        </p:blipFill>
        <p:spPr>
          <a:xfrm>
            <a:off x="1353554" y="342557"/>
            <a:ext cx="3037973" cy="1367910"/>
          </a:xfrm>
          <a:prstGeom prst="rect">
            <a:avLst/>
          </a:prstGeom>
          <a:noFill/>
          <a:ln>
            <a:noFill/>
          </a:ln>
        </p:spPr>
      </p:pic>
      <p:sp>
        <p:nvSpPr>
          <p:cNvPr id="14407" name="Google Shape;14407;p1437"/>
          <p:cNvSpPr>
            <a:spLocks noGrp="1"/>
          </p:cNvSpPr>
          <p:nvPr>
            <p:ph type="pic" idx="2"/>
          </p:nvPr>
        </p:nvSpPr>
        <p:spPr>
          <a:xfrm>
            <a:off x="10678026" y="350873"/>
            <a:ext cx="7609974" cy="8915400"/>
          </a:xfrm>
          <a:prstGeom prst="rect">
            <a:avLst/>
          </a:prstGeom>
          <a:noFill/>
          <a:ln>
            <a:noFill/>
          </a:ln>
        </p:spPr>
      </p:sp>
    </p:spTree>
    <p:extLst>
      <p:ext uri="{BB962C8B-B14F-4D97-AF65-F5344CB8AC3E}">
        <p14:creationId xmlns:p14="http://schemas.microsoft.com/office/powerpoint/2010/main" val="2091351054"/>
      </p:ext>
    </p:extLst>
  </p:cSld>
  <p:clrMapOvr>
    <a:masterClrMapping/>
  </p:clrMapOvr>
</p:sldLayout>
</file>

<file path=ppt/slideLayouts/slideLayout2198.xml><?xml version="1.0" encoding="utf-8"?>
<p:sldLayout xmlns:a="http://schemas.openxmlformats.org/drawingml/2006/main" xmlns:r="http://schemas.openxmlformats.org/officeDocument/2006/relationships" xmlns:p="http://schemas.openxmlformats.org/presentationml/2006/main" matchingName="8_Blank">
  <p:cSld name="8_Blank">
    <p:spTree>
      <p:nvGrpSpPr>
        <p:cNvPr id="1" name="Shape 14408"/>
        <p:cNvGrpSpPr/>
        <p:nvPr/>
      </p:nvGrpSpPr>
      <p:grpSpPr>
        <a:xfrm>
          <a:off x="0" y="0"/>
          <a:ext cx="0" cy="0"/>
          <a:chOff x="0" y="0"/>
          <a:chExt cx="0" cy="0"/>
        </a:xfrm>
      </p:grpSpPr>
      <p:sp>
        <p:nvSpPr>
          <p:cNvPr id="14409" name="Google Shape;14409;p1438"/>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4410" name="Google Shape;14410;p143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411" name="Google Shape;14411;p143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4412" name="Google Shape;14412;p1438"/>
          <p:cNvGrpSpPr/>
          <p:nvPr/>
        </p:nvGrpSpPr>
        <p:grpSpPr>
          <a:xfrm>
            <a:off x="10787315" y="2"/>
            <a:ext cx="7500689" cy="2138988"/>
            <a:chOff x="7191542" y="1"/>
            <a:chExt cx="5000459" cy="1425992"/>
          </a:xfrm>
        </p:grpSpPr>
        <p:pic>
          <p:nvPicPr>
            <p:cNvPr id="14413" name="Google Shape;14413;p143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414" name="Google Shape;14414;p1438"/>
            <p:cNvGrpSpPr/>
            <p:nvPr/>
          </p:nvGrpSpPr>
          <p:grpSpPr>
            <a:xfrm>
              <a:off x="7191542" y="1"/>
              <a:ext cx="5000459" cy="1425992"/>
              <a:chOff x="7186272" y="0"/>
              <a:chExt cx="5005729" cy="1427495"/>
            </a:xfrm>
          </p:grpSpPr>
          <p:sp>
            <p:nvSpPr>
              <p:cNvPr id="14415" name="Google Shape;14415;p143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416" name="Google Shape;14416;p143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Tree>
    <p:extLst>
      <p:ext uri="{BB962C8B-B14F-4D97-AF65-F5344CB8AC3E}">
        <p14:creationId xmlns:p14="http://schemas.microsoft.com/office/powerpoint/2010/main" val="2345750686"/>
      </p:ext>
    </p:extLst>
  </p:cSld>
  <p:clrMapOvr>
    <a:masterClrMapping/>
  </p:clrMapOvr>
</p:sldLayout>
</file>

<file path=ppt/slideLayouts/slideLayout2199.xml><?xml version="1.0" encoding="utf-8"?>
<p:sldLayout xmlns:a="http://schemas.openxmlformats.org/drawingml/2006/main" xmlns:r="http://schemas.openxmlformats.org/officeDocument/2006/relationships" xmlns:p="http://schemas.openxmlformats.org/presentationml/2006/main" matchingName="10_Cover">
  <p:cSld name="10_Cover">
    <p:spTree>
      <p:nvGrpSpPr>
        <p:cNvPr id="1" name="Shape 14417"/>
        <p:cNvGrpSpPr/>
        <p:nvPr/>
      </p:nvGrpSpPr>
      <p:grpSpPr>
        <a:xfrm>
          <a:off x="0" y="0"/>
          <a:ext cx="0" cy="0"/>
          <a:chOff x="0" y="0"/>
          <a:chExt cx="0" cy="0"/>
        </a:xfrm>
      </p:grpSpPr>
      <p:sp>
        <p:nvSpPr>
          <p:cNvPr id="14418" name="Google Shape;14418;p1439"/>
          <p:cNvSpPr/>
          <p:nvPr/>
        </p:nvSpPr>
        <p:spPr>
          <a:xfrm>
            <a:off x="1353552" y="1941622"/>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419" name="Google Shape;14419;p1439"/>
          <p:cNvSpPr txBox="1">
            <a:spLocks noGrp="1"/>
          </p:cNvSpPr>
          <p:nvPr>
            <p:ph type="ctrTitle"/>
          </p:nvPr>
        </p:nvSpPr>
        <p:spPr>
          <a:xfrm>
            <a:off x="2119967" y="2341999"/>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420" name="Google Shape;14420;p1439"/>
          <p:cNvSpPr txBox="1">
            <a:spLocks noGrp="1"/>
          </p:cNvSpPr>
          <p:nvPr>
            <p:ph type="subTitle" idx="1"/>
          </p:nvPr>
        </p:nvSpPr>
        <p:spPr>
          <a:xfrm>
            <a:off x="2119967" y="5650295"/>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14421" name="Google Shape;14421;p1439"/>
          <p:cNvSpPr>
            <a:spLocks noGrp="1"/>
          </p:cNvSpPr>
          <p:nvPr>
            <p:ph type="pic" idx="2"/>
          </p:nvPr>
        </p:nvSpPr>
        <p:spPr>
          <a:xfrm>
            <a:off x="10678026" y="350873"/>
            <a:ext cx="7609974" cy="8915400"/>
          </a:xfrm>
          <a:prstGeom prst="rect">
            <a:avLst/>
          </a:prstGeom>
          <a:noFill/>
          <a:ln>
            <a:noFill/>
          </a:ln>
        </p:spPr>
      </p:sp>
      <p:grpSp>
        <p:nvGrpSpPr>
          <p:cNvPr id="14422" name="Google Shape;14422;p1439"/>
          <p:cNvGrpSpPr/>
          <p:nvPr/>
        </p:nvGrpSpPr>
        <p:grpSpPr>
          <a:xfrm>
            <a:off x="0" y="7530524"/>
            <a:ext cx="18288000" cy="2756480"/>
            <a:chOff x="0" y="5020348"/>
            <a:chExt cx="12192000" cy="1837653"/>
          </a:xfrm>
        </p:grpSpPr>
        <p:sp>
          <p:nvSpPr>
            <p:cNvPr id="14423" name="Google Shape;14423;p1439"/>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424" name="Google Shape;14424;p1439"/>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4425" name="Google Shape;14425;p1439"/>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156387527"/>
      </p:ext>
    </p:extLst>
  </p:cSld>
  <p:clrMapOvr>
    <a:masterClrMapping/>
  </p:clrMapOvr>
</p:sldLayout>
</file>

<file path=ppt/slideLayouts/slideLayout2200.xml><?xml version="1.0" encoding="utf-8"?>
<p:sldLayout xmlns:a="http://schemas.openxmlformats.org/drawingml/2006/main" xmlns:r="http://schemas.openxmlformats.org/officeDocument/2006/relationships" xmlns:p="http://schemas.openxmlformats.org/presentationml/2006/main" matchingName="10_Divider">
  <p:cSld name="10_Divider">
    <p:bg>
      <p:bgPr>
        <a:solidFill>
          <a:schemeClr val="lt2"/>
        </a:solidFill>
        <a:effectLst/>
      </p:bgPr>
    </p:bg>
    <p:spTree>
      <p:nvGrpSpPr>
        <p:cNvPr id="1" name="Shape 14426"/>
        <p:cNvGrpSpPr/>
        <p:nvPr/>
      </p:nvGrpSpPr>
      <p:grpSpPr>
        <a:xfrm>
          <a:off x="0" y="0"/>
          <a:ext cx="0" cy="0"/>
          <a:chOff x="0" y="0"/>
          <a:chExt cx="0" cy="0"/>
        </a:xfrm>
      </p:grpSpPr>
      <p:grpSp>
        <p:nvGrpSpPr>
          <p:cNvPr id="14427" name="Google Shape;14427;p1440"/>
          <p:cNvGrpSpPr/>
          <p:nvPr/>
        </p:nvGrpSpPr>
        <p:grpSpPr>
          <a:xfrm>
            <a:off x="0" y="7530523"/>
            <a:ext cx="18288000" cy="2756480"/>
            <a:chOff x="0" y="5020347"/>
            <a:chExt cx="12192000" cy="1837653"/>
          </a:xfrm>
        </p:grpSpPr>
        <p:sp>
          <p:nvSpPr>
            <p:cNvPr id="14428" name="Google Shape;14428;p1440"/>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429" name="Google Shape;14429;p1440"/>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430" name="Google Shape;14430;p1440"/>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4431" name="Google Shape;14431;p1440"/>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4432" name="Google Shape;14432;p1440"/>
          <p:cNvSpPr txBox="1">
            <a:spLocks noGrp="1"/>
          </p:cNvSpPr>
          <p:nvPr>
            <p:ph type="title"/>
          </p:nvPr>
        </p:nvSpPr>
        <p:spPr>
          <a:xfrm>
            <a:off x="2119965" y="1052624"/>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433" name="Google Shape;14433;p1440"/>
          <p:cNvSpPr txBox="1">
            <a:spLocks noGrp="1"/>
          </p:cNvSpPr>
          <p:nvPr>
            <p:ph type="subTitle" idx="1"/>
          </p:nvPr>
        </p:nvSpPr>
        <p:spPr>
          <a:xfrm>
            <a:off x="2119965" y="4622461"/>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2132526219"/>
      </p:ext>
    </p:extLst>
  </p:cSld>
  <p:clrMapOvr>
    <a:masterClrMapping/>
  </p:clrMapOvr>
</p:sldLayout>
</file>

<file path=ppt/slideLayouts/slideLayout2201.xml><?xml version="1.0" encoding="utf-8"?>
<p:sldLayout xmlns:a="http://schemas.openxmlformats.org/drawingml/2006/main" xmlns:r="http://schemas.openxmlformats.org/officeDocument/2006/relationships" xmlns:p="http://schemas.openxmlformats.org/presentationml/2006/main" matchingName="19_Quotation">
  <p:cSld name="19_Quotation">
    <p:spTree>
      <p:nvGrpSpPr>
        <p:cNvPr id="1" name="Shape 14434"/>
        <p:cNvGrpSpPr/>
        <p:nvPr/>
      </p:nvGrpSpPr>
      <p:grpSpPr>
        <a:xfrm>
          <a:off x="0" y="0"/>
          <a:ext cx="0" cy="0"/>
          <a:chOff x="0" y="0"/>
          <a:chExt cx="0" cy="0"/>
        </a:xfrm>
      </p:grpSpPr>
      <p:sp>
        <p:nvSpPr>
          <p:cNvPr id="14435" name="Google Shape;14435;p1441"/>
          <p:cNvSpPr/>
          <p:nvPr/>
        </p:nvSpPr>
        <p:spPr>
          <a:xfrm>
            <a:off x="2141036"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436" name="Google Shape;14436;p1441"/>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437" name="Google Shape;14437;p1441"/>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438" name="Google Shape;14438;p1441"/>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4439" name="Google Shape;14439;p144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440" name="Google Shape;14440;p144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4441" name="Google Shape;14441;p1441"/>
          <p:cNvGrpSpPr/>
          <p:nvPr/>
        </p:nvGrpSpPr>
        <p:grpSpPr>
          <a:xfrm>
            <a:off x="10787315" y="2"/>
            <a:ext cx="7500689" cy="2138988"/>
            <a:chOff x="7191542" y="1"/>
            <a:chExt cx="5000459" cy="1425992"/>
          </a:xfrm>
        </p:grpSpPr>
        <p:pic>
          <p:nvPicPr>
            <p:cNvPr id="14442" name="Google Shape;14442;p144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443" name="Google Shape;14443;p1441"/>
            <p:cNvGrpSpPr/>
            <p:nvPr/>
          </p:nvGrpSpPr>
          <p:grpSpPr>
            <a:xfrm>
              <a:off x="7191542" y="1"/>
              <a:ext cx="5000459" cy="1425992"/>
              <a:chOff x="7186272" y="0"/>
              <a:chExt cx="5005729" cy="1427495"/>
            </a:xfrm>
          </p:grpSpPr>
          <p:sp>
            <p:nvSpPr>
              <p:cNvPr id="14444" name="Google Shape;14444;p144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445" name="Google Shape;14445;p144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4446" name="Google Shape;14446;p1441"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1038301613"/>
      </p:ext>
    </p:extLst>
  </p:cSld>
  <p:clrMapOvr>
    <a:masterClrMapping/>
  </p:clrMapOvr>
</p:sldLayout>
</file>

<file path=ppt/slideLayouts/slideLayout2202.xml><?xml version="1.0" encoding="utf-8"?>
<p:sldLayout xmlns:a="http://schemas.openxmlformats.org/drawingml/2006/main" xmlns:r="http://schemas.openxmlformats.org/officeDocument/2006/relationships" xmlns:p="http://schemas.openxmlformats.org/presentationml/2006/main" matchingName="10_Photo Slide">
  <p:cSld name="10_Photo Slide">
    <p:spTree>
      <p:nvGrpSpPr>
        <p:cNvPr id="1" name="Shape 14447"/>
        <p:cNvGrpSpPr/>
        <p:nvPr/>
      </p:nvGrpSpPr>
      <p:grpSpPr>
        <a:xfrm>
          <a:off x="0" y="0"/>
          <a:ext cx="0" cy="0"/>
          <a:chOff x="0" y="0"/>
          <a:chExt cx="0" cy="0"/>
        </a:xfrm>
      </p:grpSpPr>
      <p:sp>
        <p:nvSpPr>
          <p:cNvPr id="14448" name="Google Shape;14448;p1442"/>
          <p:cNvSpPr txBox="1">
            <a:spLocks noGrp="1"/>
          </p:cNvSpPr>
          <p:nvPr>
            <p:ph type="body" idx="1"/>
          </p:nvPr>
        </p:nvSpPr>
        <p:spPr>
          <a:xfrm>
            <a:off x="685801" y="1719387"/>
            <a:ext cx="3525254" cy="445769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b="0">
                <a:solidFill>
                  <a:schemeClr val="dk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4449" name="Google Shape;14449;p1442"/>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4450" name="Google Shape;14450;p1442"/>
          <p:cNvGrpSpPr/>
          <p:nvPr/>
        </p:nvGrpSpPr>
        <p:grpSpPr>
          <a:xfrm>
            <a:off x="0" y="8069141"/>
            <a:ext cx="4211052" cy="1130837"/>
            <a:chOff x="0" y="5379426"/>
            <a:chExt cx="2807368" cy="753891"/>
          </a:xfrm>
        </p:grpSpPr>
        <p:sp>
          <p:nvSpPr>
            <p:cNvPr id="14451" name="Google Shape;14451;p1442"/>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452" name="Google Shape;14452;p1442"/>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grpSp>
      <p:sp>
        <p:nvSpPr>
          <p:cNvPr id="14453" name="Google Shape;14453;p1442"/>
          <p:cNvSpPr>
            <a:spLocks noGrp="1"/>
          </p:cNvSpPr>
          <p:nvPr>
            <p:ph type="pic" idx="2"/>
          </p:nvPr>
        </p:nvSpPr>
        <p:spPr>
          <a:xfrm>
            <a:off x="4211052" y="685803"/>
            <a:ext cx="13373100" cy="8915397"/>
          </a:xfrm>
          <a:prstGeom prst="rect">
            <a:avLst/>
          </a:prstGeom>
          <a:noFill/>
          <a:ln>
            <a:noFill/>
          </a:ln>
        </p:spPr>
      </p:sp>
      <p:pic>
        <p:nvPicPr>
          <p:cNvPr id="14454" name="Google Shape;14454;p1442"/>
          <p:cNvPicPr preferRelativeResize="0"/>
          <p:nvPr/>
        </p:nvPicPr>
        <p:blipFill rotWithShape="1">
          <a:blip r:embed="rId2">
            <a:alphaModFix/>
          </a:blip>
          <a:srcRect/>
          <a:stretch/>
        </p:blipFill>
        <p:spPr>
          <a:xfrm>
            <a:off x="770024" y="6578307"/>
            <a:ext cx="3037973" cy="1367910"/>
          </a:xfrm>
          <a:prstGeom prst="rect">
            <a:avLst/>
          </a:prstGeom>
          <a:noFill/>
          <a:ln>
            <a:noFill/>
          </a:ln>
        </p:spPr>
      </p:pic>
    </p:spTree>
    <p:extLst>
      <p:ext uri="{BB962C8B-B14F-4D97-AF65-F5344CB8AC3E}">
        <p14:creationId xmlns:p14="http://schemas.microsoft.com/office/powerpoint/2010/main" val="348909238"/>
      </p:ext>
    </p:extLst>
  </p:cSld>
  <p:clrMapOvr>
    <a:masterClrMapping/>
  </p:clrMapOvr>
</p:sldLayout>
</file>

<file path=ppt/slideLayouts/slideLayout2203.xml><?xml version="1.0" encoding="utf-8"?>
<p:sldLayout xmlns:a="http://schemas.openxmlformats.org/drawingml/2006/main" xmlns:r="http://schemas.openxmlformats.org/officeDocument/2006/relationships" xmlns:p="http://schemas.openxmlformats.org/presentationml/2006/main" matchingName="20_Quotation">
  <p:cSld name="20_Quotation">
    <p:spTree>
      <p:nvGrpSpPr>
        <p:cNvPr id="1" name="Shape 14455"/>
        <p:cNvGrpSpPr/>
        <p:nvPr/>
      </p:nvGrpSpPr>
      <p:grpSpPr>
        <a:xfrm>
          <a:off x="0" y="0"/>
          <a:ext cx="0" cy="0"/>
          <a:chOff x="0" y="0"/>
          <a:chExt cx="0" cy="0"/>
        </a:xfrm>
      </p:grpSpPr>
      <p:sp>
        <p:nvSpPr>
          <p:cNvPr id="14456" name="Google Shape;14456;p1443"/>
          <p:cNvSpPr/>
          <p:nvPr/>
        </p:nvSpPr>
        <p:spPr>
          <a:xfrm>
            <a:off x="2141036"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457" name="Google Shape;14457;p1443"/>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458" name="Google Shape;14458;p1443"/>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459" name="Google Shape;14459;p1443"/>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4460" name="Google Shape;14460;p144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461" name="Google Shape;14461;p144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4462" name="Google Shape;14462;p1443"/>
          <p:cNvGrpSpPr/>
          <p:nvPr/>
        </p:nvGrpSpPr>
        <p:grpSpPr>
          <a:xfrm>
            <a:off x="10787315" y="2"/>
            <a:ext cx="7500689" cy="2138988"/>
            <a:chOff x="7191542" y="1"/>
            <a:chExt cx="5000459" cy="1425992"/>
          </a:xfrm>
        </p:grpSpPr>
        <p:pic>
          <p:nvPicPr>
            <p:cNvPr id="14463" name="Google Shape;14463;p144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464" name="Google Shape;14464;p1443"/>
            <p:cNvGrpSpPr/>
            <p:nvPr/>
          </p:nvGrpSpPr>
          <p:grpSpPr>
            <a:xfrm>
              <a:off x="7191542" y="1"/>
              <a:ext cx="5000459" cy="1425992"/>
              <a:chOff x="7186272" y="0"/>
              <a:chExt cx="5005729" cy="1427495"/>
            </a:xfrm>
          </p:grpSpPr>
          <p:sp>
            <p:nvSpPr>
              <p:cNvPr id="14465" name="Google Shape;14465;p144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466" name="Google Shape;14466;p144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4467" name="Google Shape;14467;p1443"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3135298324"/>
      </p:ext>
    </p:extLst>
  </p:cSld>
  <p:clrMapOvr>
    <a:masterClrMapping/>
  </p:clrMapOvr>
</p:sldLayout>
</file>

<file path=ppt/slideLayouts/slideLayout2204.xml><?xml version="1.0" encoding="utf-8"?>
<p:sldLayout xmlns:a="http://schemas.openxmlformats.org/drawingml/2006/main" xmlns:r="http://schemas.openxmlformats.org/officeDocument/2006/relationships" xmlns:p="http://schemas.openxmlformats.org/presentationml/2006/main" matchingName="10_Title and Content">
  <p:cSld name="10_Title and Content">
    <p:spTree>
      <p:nvGrpSpPr>
        <p:cNvPr id="1" name="Shape 14468"/>
        <p:cNvGrpSpPr/>
        <p:nvPr/>
      </p:nvGrpSpPr>
      <p:grpSpPr>
        <a:xfrm>
          <a:off x="0" y="0"/>
          <a:ext cx="0" cy="0"/>
          <a:chOff x="0" y="0"/>
          <a:chExt cx="0" cy="0"/>
        </a:xfrm>
      </p:grpSpPr>
      <p:grpSp>
        <p:nvGrpSpPr>
          <p:cNvPr id="14469" name="Google Shape;14469;p1444"/>
          <p:cNvGrpSpPr/>
          <p:nvPr/>
        </p:nvGrpSpPr>
        <p:grpSpPr>
          <a:xfrm>
            <a:off x="10787315" y="2"/>
            <a:ext cx="7500689" cy="2138988"/>
            <a:chOff x="7191542" y="1"/>
            <a:chExt cx="5000459" cy="1425992"/>
          </a:xfrm>
        </p:grpSpPr>
        <p:pic>
          <p:nvPicPr>
            <p:cNvPr id="14470" name="Google Shape;14470;p144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471" name="Google Shape;14471;p1444"/>
            <p:cNvGrpSpPr/>
            <p:nvPr/>
          </p:nvGrpSpPr>
          <p:grpSpPr>
            <a:xfrm>
              <a:off x="7191542" y="1"/>
              <a:ext cx="5000459" cy="1425992"/>
              <a:chOff x="7186272" y="0"/>
              <a:chExt cx="5005729" cy="1427495"/>
            </a:xfrm>
          </p:grpSpPr>
          <p:sp>
            <p:nvSpPr>
              <p:cNvPr id="14472" name="Google Shape;14472;p144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473" name="Google Shape;14473;p144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4474" name="Google Shape;14474;p1444"/>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475" name="Google Shape;14475;p1444"/>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476" name="Google Shape;14476;p1444"/>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4477" name="Google Shape;14477;p144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478" name="Google Shape;14478;p144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638400131"/>
      </p:ext>
    </p:extLst>
  </p:cSld>
  <p:clrMapOvr>
    <a:masterClrMapping/>
  </p:clrMapOvr>
</p:sldLayout>
</file>

<file path=ppt/slideLayouts/slideLayout2205.xml><?xml version="1.0" encoding="utf-8"?>
<p:sldLayout xmlns:a="http://schemas.openxmlformats.org/drawingml/2006/main" xmlns:r="http://schemas.openxmlformats.org/officeDocument/2006/relationships" xmlns:p="http://schemas.openxmlformats.org/presentationml/2006/main" matchingName="10_Two Content">
  <p:cSld name="10_Two Content">
    <p:spTree>
      <p:nvGrpSpPr>
        <p:cNvPr id="1" name="Shape 14479"/>
        <p:cNvGrpSpPr/>
        <p:nvPr/>
      </p:nvGrpSpPr>
      <p:grpSpPr>
        <a:xfrm>
          <a:off x="0" y="0"/>
          <a:ext cx="0" cy="0"/>
          <a:chOff x="0" y="0"/>
          <a:chExt cx="0" cy="0"/>
        </a:xfrm>
      </p:grpSpPr>
      <p:sp>
        <p:nvSpPr>
          <p:cNvPr id="14480" name="Google Shape;14480;p1445"/>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481" name="Google Shape;14481;p1445"/>
          <p:cNvSpPr txBox="1">
            <a:spLocks noGrp="1"/>
          </p:cNvSpPr>
          <p:nvPr>
            <p:ph type="body" idx="1"/>
          </p:nvPr>
        </p:nvSpPr>
        <p:spPr>
          <a:xfrm>
            <a:off x="914400" y="2738439"/>
            <a:ext cx="81153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grpSp>
        <p:nvGrpSpPr>
          <p:cNvPr id="14482" name="Google Shape;14482;p1445"/>
          <p:cNvGrpSpPr/>
          <p:nvPr/>
        </p:nvGrpSpPr>
        <p:grpSpPr>
          <a:xfrm>
            <a:off x="10787315" y="2"/>
            <a:ext cx="7500689" cy="2138988"/>
            <a:chOff x="7191542" y="1"/>
            <a:chExt cx="5000459" cy="1425992"/>
          </a:xfrm>
        </p:grpSpPr>
        <p:pic>
          <p:nvPicPr>
            <p:cNvPr id="14483" name="Google Shape;14483;p144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484" name="Google Shape;14484;p1445"/>
            <p:cNvGrpSpPr/>
            <p:nvPr/>
          </p:nvGrpSpPr>
          <p:grpSpPr>
            <a:xfrm>
              <a:off x="7191542" y="1"/>
              <a:ext cx="5000459" cy="1425992"/>
              <a:chOff x="7186272" y="0"/>
              <a:chExt cx="5005729" cy="1427495"/>
            </a:xfrm>
          </p:grpSpPr>
          <p:sp>
            <p:nvSpPr>
              <p:cNvPr id="14485" name="Google Shape;14485;p144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486" name="Google Shape;14486;p144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4487" name="Google Shape;14487;p1445"/>
          <p:cNvSpPr txBox="1">
            <a:spLocks noGrp="1"/>
          </p:cNvSpPr>
          <p:nvPr>
            <p:ph type="body" idx="2"/>
          </p:nvPr>
        </p:nvSpPr>
        <p:spPr>
          <a:xfrm>
            <a:off x="9258301" y="2738439"/>
            <a:ext cx="8115299"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488" name="Google Shape;14488;p1445"/>
          <p:cNvSpPr txBox="1">
            <a:spLocks noGrp="1"/>
          </p:cNvSpPr>
          <p:nvPr>
            <p:ph type="sldNum" idx="12"/>
          </p:nvPr>
        </p:nvSpPr>
        <p:spPr>
          <a:xfrm>
            <a:off x="13258797"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4489" name="Google Shape;14489;p144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490" name="Google Shape;14490;p144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3708385795"/>
      </p:ext>
    </p:extLst>
  </p:cSld>
  <p:clrMapOvr>
    <a:masterClrMapping/>
  </p:clrMapOvr>
</p:sldLayout>
</file>

<file path=ppt/slideLayouts/slideLayout2206.xml><?xml version="1.0" encoding="utf-8"?>
<p:sldLayout xmlns:a="http://schemas.openxmlformats.org/drawingml/2006/main" xmlns:r="http://schemas.openxmlformats.org/officeDocument/2006/relationships" xmlns:p="http://schemas.openxmlformats.org/presentationml/2006/main" matchingName="10_Comparison">
  <p:cSld name="10_Comparison">
    <p:spTree>
      <p:nvGrpSpPr>
        <p:cNvPr id="1" name="Shape 14491"/>
        <p:cNvGrpSpPr/>
        <p:nvPr/>
      </p:nvGrpSpPr>
      <p:grpSpPr>
        <a:xfrm>
          <a:off x="0" y="0"/>
          <a:ext cx="0" cy="0"/>
          <a:chOff x="0" y="0"/>
          <a:chExt cx="0" cy="0"/>
        </a:xfrm>
      </p:grpSpPr>
      <p:grpSp>
        <p:nvGrpSpPr>
          <p:cNvPr id="14492" name="Google Shape;14492;p1446"/>
          <p:cNvGrpSpPr/>
          <p:nvPr/>
        </p:nvGrpSpPr>
        <p:grpSpPr>
          <a:xfrm>
            <a:off x="10787315" y="2"/>
            <a:ext cx="7500689" cy="2138988"/>
            <a:chOff x="7191542" y="1"/>
            <a:chExt cx="5000459" cy="1425992"/>
          </a:xfrm>
        </p:grpSpPr>
        <p:pic>
          <p:nvPicPr>
            <p:cNvPr id="14493" name="Google Shape;14493;p144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494" name="Google Shape;14494;p1446"/>
            <p:cNvGrpSpPr/>
            <p:nvPr/>
          </p:nvGrpSpPr>
          <p:grpSpPr>
            <a:xfrm>
              <a:off x="7191542" y="1"/>
              <a:ext cx="5000459" cy="1425992"/>
              <a:chOff x="7186272" y="0"/>
              <a:chExt cx="5005729" cy="1427495"/>
            </a:xfrm>
          </p:grpSpPr>
          <p:sp>
            <p:nvSpPr>
              <p:cNvPr id="14495" name="Google Shape;14495;p144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496" name="Google Shape;14496;p144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4497" name="Google Shape;14497;p1446"/>
          <p:cNvSpPr txBox="1">
            <a:spLocks noGrp="1"/>
          </p:cNvSpPr>
          <p:nvPr>
            <p:ph type="title"/>
          </p:nvPr>
        </p:nvSpPr>
        <p:spPr>
          <a:xfrm>
            <a:off x="914400" y="547690"/>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498" name="Google Shape;14498;p1446"/>
          <p:cNvSpPr txBox="1">
            <a:spLocks noGrp="1"/>
          </p:cNvSpPr>
          <p:nvPr>
            <p:ph type="body" idx="1"/>
          </p:nvPr>
        </p:nvSpPr>
        <p:spPr>
          <a:xfrm>
            <a:off x="914402"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4499" name="Google Shape;14499;p1446"/>
          <p:cNvSpPr txBox="1">
            <a:spLocks noGrp="1"/>
          </p:cNvSpPr>
          <p:nvPr>
            <p:ph type="body" idx="2"/>
          </p:nvPr>
        </p:nvSpPr>
        <p:spPr>
          <a:xfrm>
            <a:off x="914402"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500" name="Google Shape;14500;p1446"/>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4501" name="Google Shape;14501;p1446"/>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502" name="Google Shape;14502;p1446"/>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4503" name="Google Shape;14503;p144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504" name="Google Shape;14504;p144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3298737260"/>
      </p:ext>
    </p:extLst>
  </p:cSld>
  <p:clrMapOvr>
    <a:masterClrMapping/>
  </p:clrMapOvr>
</p:sldLayout>
</file>

<file path=ppt/slideLayouts/slideLayout2207.xml><?xml version="1.0" encoding="utf-8"?>
<p:sldLayout xmlns:a="http://schemas.openxmlformats.org/drawingml/2006/main" xmlns:r="http://schemas.openxmlformats.org/officeDocument/2006/relationships" xmlns:p="http://schemas.openxmlformats.org/presentationml/2006/main" matchingName="10_Title Only">
  <p:cSld name="10_Title Only">
    <p:spTree>
      <p:nvGrpSpPr>
        <p:cNvPr id="1" name="Shape 14505"/>
        <p:cNvGrpSpPr/>
        <p:nvPr/>
      </p:nvGrpSpPr>
      <p:grpSpPr>
        <a:xfrm>
          <a:off x="0" y="0"/>
          <a:ext cx="0" cy="0"/>
          <a:chOff x="0" y="0"/>
          <a:chExt cx="0" cy="0"/>
        </a:xfrm>
      </p:grpSpPr>
      <p:grpSp>
        <p:nvGrpSpPr>
          <p:cNvPr id="14506" name="Google Shape;14506;p1447"/>
          <p:cNvGrpSpPr/>
          <p:nvPr/>
        </p:nvGrpSpPr>
        <p:grpSpPr>
          <a:xfrm>
            <a:off x="10787315" y="2"/>
            <a:ext cx="7500689" cy="2138988"/>
            <a:chOff x="7191542" y="1"/>
            <a:chExt cx="5000459" cy="1425992"/>
          </a:xfrm>
        </p:grpSpPr>
        <p:pic>
          <p:nvPicPr>
            <p:cNvPr id="14507" name="Google Shape;14507;p144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508" name="Google Shape;14508;p1447"/>
            <p:cNvGrpSpPr/>
            <p:nvPr/>
          </p:nvGrpSpPr>
          <p:grpSpPr>
            <a:xfrm>
              <a:off x="7191542" y="1"/>
              <a:ext cx="5000459" cy="1425992"/>
              <a:chOff x="7186272" y="0"/>
              <a:chExt cx="5005729" cy="1427495"/>
            </a:xfrm>
          </p:grpSpPr>
          <p:sp>
            <p:nvSpPr>
              <p:cNvPr id="14509" name="Google Shape;14509;p144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510" name="Google Shape;14510;p144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4511" name="Google Shape;14511;p1447"/>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512" name="Google Shape;14512;p1447"/>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4513" name="Google Shape;14513;p144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514" name="Google Shape;14514;p144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4274066917"/>
      </p:ext>
    </p:extLst>
  </p:cSld>
  <p:clrMapOvr>
    <a:masterClrMapping/>
  </p:clrMapOvr>
</p:sldLayout>
</file>

<file path=ppt/slideLayouts/slideLayout2208.xml><?xml version="1.0" encoding="utf-8"?>
<p:sldLayout xmlns:a="http://schemas.openxmlformats.org/drawingml/2006/main" xmlns:r="http://schemas.openxmlformats.org/officeDocument/2006/relationships" xmlns:p="http://schemas.openxmlformats.org/presentationml/2006/main" matchingName="9_End">
  <p:cSld name="9_End">
    <p:spTree>
      <p:nvGrpSpPr>
        <p:cNvPr id="1" name="Shape 14515"/>
        <p:cNvGrpSpPr/>
        <p:nvPr/>
      </p:nvGrpSpPr>
      <p:grpSpPr>
        <a:xfrm>
          <a:off x="0" y="0"/>
          <a:ext cx="0" cy="0"/>
          <a:chOff x="0" y="0"/>
          <a:chExt cx="0" cy="0"/>
        </a:xfrm>
      </p:grpSpPr>
      <p:grpSp>
        <p:nvGrpSpPr>
          <p:cNvPr id="14516" name="Google Shape;14516;p1448"/>
          <p:cNvGrpSpPr/>
          <p:nvPr/>
        </p:nvGrpSpPr>
        <p:grpSpPr>
          <a:xfrm>
            <a:off x="0" y="0"/>
            <a:ext cx="18288000" cy="3223245"/>
            <a:chOff x="0" y="0"/>
            <a:chExt cx="12192000" cy="2148830"/>
          </a:xfrm>
        </p:grpSpPr>
        <p:sp>
          <p:nvSpPr>
            <p:cNvPr id="14517" name="Google Shape;14517;p1448"/>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518" name="Google Shape;14518;p1448"/>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sp>
        <p:nvSpPr>
          <p:cNvPr id="14519" name="Google Shape;14519;p1448"/>
          <p:cNvSpPr/>
          <p:nvPr/>
        </p:nvSpPr>
        <p:spPr>
          <a:xfrm>
            <a:off x="1353552" y="2276548"/>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520" name="Google Shape;14520;p1448"/>
          <p:cNvSpPr txBox="1">
            <a:spLocks noGrp="1"/>
          </p:cNvSpPr>
          <p:nvPr>
            <p:ph type="body" idx="1"/>
          </p:nvPr>
        </p:nvSpPr>
        <p:spPr>
          <a:xfrm>
            <a:off x="1828802" y="5143502"/>
            <a:ext cx="8373978" cy="2120345"/>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000"/>
              <a:buNone/>
              <a:defRPr sz="3000"/>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521" name="Google Shape;14521;p1448"/>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9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4522" name="Google Shape;14522;p1448"/>
          <p:cNvPicPr preferRelativeResize="0"/>
          <p:nvPr/>
        </p:nvPicPr>
        <p:blipFill rotWithShape="1">
          <a:blip r:embed="rId2">
            <a:alphaModFix/>
          </a:blip>
          <a:srcRect/>
          <a:stretch/>
        </p:blipFill>
        <p:spPr>
          <a:xfrm>
            <a:off x="1353554" y="342557"/>
            <a:ext cx="3037973" cy="1367910"/>
          </a:xfrm>
          <a:prstGeom prst="rect">
            <a:avLst/>
          </a:prstGeom>
          <a:noFill/>
          <a:ln>
            <a:noFill/>
          </a:ln>
        </p:spPr>
      </p:pic>
      <p:sp>
        <p:nvSpPr>
          <p:cNvPr id="14523" name="Google Shape;14523;p1448"/>
          <p:cNvSpPr>
            <a:spLocks noGrp="1"/>
          </p:cNvSpPr>
          <p:nvPr>
            <p:ph type="pic" idx="2"/>
          </p:nvPr>
        </p:nvSpPr>
        <p:spPr>
          <a:xfrm>
            <a:off x="10678026" y="350873"/>
            <a:ext cx="7609974" cy="8915400"/>
          </a:xfrm>
          <a:prstGeom prst="rect">
            <a:avLst/>
          </a:prstGeom>
          <a:noFill/>
          <a:ln>
            <a:noFill/>
          </a:ln>
        </p:spPr>
      </p:sp>
    </p:spTree>
    <p:extLst>
      <p:ext uri="{BB962C8B-B14F-4D97-AF65-F5344CB8AC3E}">
        <p14:creationId xmlns:p14="http://schemas.microsoft.com/office/powerpoint/2010/main" val="3980979601"/>
      </p:ext>
    </p:extLst>
  </p:cSld>
  <p:clrMapOvr>
    <a:masterClrMapping/>
  </p:clrMapOvr>
</p:sldLayout>
</file>

<file path=ppt/slideLayouts/slideLayout2209.xml><?xml version="1.0" encoding="utf-8"?>
<p:sldLayout xmlns:a="http://schemas.openxmlformats.org/drawingml/2006/main" xmlns:r="http://schemas.openxmlformats.org/officeDocument/2006/relationships" xmlns:p="http://schemas.openxmlformats.org/presentationml/2006/main" matchingName="9_Blank">
  <p:cSld name="9_Blank">
    <p:spTree>
      <p:nvGrpSpPr>
        <p:cNvPr id="1" name="Shape 14524"/>
        <p:cNvGrpSpPr/>
        <p:nvPr/>
      </p:nvGrpSpPr>
      <p:grpSpPr>
        <a:xfrm>
          <a:off x="0" y="0"/>
          <a:ext cx="0" cy="0"/>
          <a:chOff x="0" y="0"/>
          <a:chExt cx="0" cy="0"/>
        </a:xfrm>
      </p:grpSpPr>
      <p:sp>
        <p:nvSpPr>
          <p:cNvPr id="14525" name="Google Shape;14525;p1449"/>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4526" name="Google Shape;14526;p144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527" name="Google Shape;14527;p144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4528" name="Google Shape;14528;p1449"/>
          <p:cNvGrpSpPr/>
          <p:nvPr/>
        </p:nvGrpSpPr>
        <p:grpSpPr>
          <a:xfrm>
            <a:off x="10787315" y="2"/>
            <a:ext cx="7500689" cy="2138988"/>
            <a:chOff x="7191542" y="1"/>
            <a:chExt cx="5000459" cy="1425992"/>
          </a:xfrm>
        </p:grpSpPr>
        <p:pic>
          <p:nvPicPr>
            <p:cNvPr id="14529" name="Google Shape;14529;p144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530" name="Google Shape;14530;p1449"/>
            <p:cNvGrpSpPr/>
            <p:nvPr/>
          </p:nvGrpSpPr>
          <p:grpSpPr>
            <a:xfrm>
              <a:off x="7191542" y="1"/>
              <a:ext cx="5000459" cy="1425992"/>
              <a:chOff x="7186272" y="0"/>
              <a:chExt cx="5005729" cy="1427495"/>
            </a:xfrm>
          </p:grpSpPr>
          <p:sp>
            <p:nvSpPr>
              <p:cNvPr id="14531" name="Google Shape;14531;p144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532" name="Google Shape;14532;p144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Tree>
    <p:extLst>
      <p:ext uri="{BB962C8B-B14F-4D97-AF65-F5344CB8AC3E}">
        <p14:creationId xmlns:p14="http://schemas.microsoft.com/office/powerpoint/2010/main" val="2949018627"/>
      </p:ext>
    </p:extLst>
  </p:cSld>
  <p:clrMapOvr>
    <a:masterClrMapping/>
  </p:clrMapOvr>
</p:sldLayout>
</file>

<file path=ppt/slideLayouts/slideLayout2210.xml><?xml version="1.0" encoding="utf-8"?>
<p:sldLayout xmlns:a="http://schemas.openxmlformats.org/drawingml/2006/main" xmlns:r="http://schemas.openxmlformats.org/officeDocument/2006/relationships" xmlns:p="http://schemas.openxmlformats.org/presentationml/2006/main" matchingName="11_Blank">
  <p:cSld name="11_Blank">
    <p:spTree>
      <p:nvGrpSpPr>
        <p:cNvPr id="1" name="Shape 14533"/>
        <p:cNvGrpSpPr/>
        <p:nvPr/>
      </p:nvGrpSpPr>
      <p:grpSpPr>
        <a:xfrm>
          <a:off x="0" y="0"/>
          <a:ext cx="0" cy="0"/>
          <a:chOff x="0" y="0"/>
          <a:chExt cx="0" cy="0"/>
        </a:xfrm>
      </p:grpSpPr>
      <p:sp>
        <p:nvSpPr>
          <p:cNvPr id="14534" name="Google Shape;14534;p1450"/>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4535" name="Google Shape;14535;p145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536" name="Google Shape;14536;p145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4537" name="Google Shape;14537;p1450"/>
          <p:cNvGrpSpPr/>
          <p:nvPr/>
        </p:nvGrpSpPr>
        <p:grpSpPr>
          <a:xfrm>
            <a:off x="10787315" y="2"/>
            <a:ext cx="7500689" cy="2138988"/>
            <a:chOff x="7191542" y="1"/>
            <a:chExt cx="5000459" cy="1425992"/>
          </a:xfrm>
        </p:grpSpPr>
        <p:pic>
          <p:nvPicPr>
            <p:cNvPr id="14538" name="Google Shape;14538;p145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539" name="Google Shape;14539;p1450"/>
            <p:cNvGrpSpPr/>
            <p:nvPr/>
          </p:nvGrpSpPr>
          <p:grpSpPr>
            <a:xfrm>
              <a:off x="7191542" y="1"/>
              <a:ext cx="5000459" cy="1425992"/>
              <a:chOff x="7186272" y="0"/>
              <a:chExt cx="5005729" cy="1427495"/>
            </a:xfrm>
          </p:grpSpPr>
          <p:sp>
            <p:nvSpPr>
              <p:cNvPr id="14540" name="Google Shape;14540;p145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541" name="Google Shape;14541;p145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Tree>
    <p:extLst>
      <p:ext uri="{BB962C8B-B14F-4D97-AF65-F5344CB8AC3E}">
        <p14:creationId xmlns:p14="http://schemas.microsoft.com/office/powerpoint/2010/main" val="3996304572"/>
      </p:ext>
    </p:extLst>
  </p:cSld>
  <p:clrMapOvr>
    <a:masterClrMapping/>
  </p:clrMapOvr>
</p:sldLayout>
</file>

<file path=ppt/slideLayouts/slideLayout2211.xml><?xml version="1.0" encoding="utf-8"?>
<p:sldLayout xmlns:a="http://schemas.openxmlformats.org/drawingml/2006/main" xmlns:r="http://schemas.openxmlformats.org/officeDocument/2006/relationships" xmlns:p="http://schemas.openxmlformats.org/presentationml/2006/main" matchingName="26_Quotation">
  <p:cSld name="26_Quotation">
    <p:spTree>
      <p:nvGrpSpPr>
        <p:cNvPr id="1" name="Shape 14542"/>
        <p:cNvGrpSpPr/>
        <p:nvPr/>
      </p:nvGrpSpPr>
      <p:grpSpPr>
        <a:xfrm>
          <a:off x="0" y="0"/>
          <a:ext cx="0" cy="0"/>
          <a:chOff x="0" y="0"/>
          <a:chExt cx="0" cy="0"/>
        </a:xfrm>
      </p:grpSpPr>
      <p:sp>
        <p:nvSpPr>
          <p:cNvPr id="14543" name="Google Shape;14543;p1451"/>
          <p:cNvSpPr/>
          <p:nvPr/>
        </p:nvSpPr>
        <p:spPr>
          <a:xfrm>
            <a:off x="2141036"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544" name="Google Shape;14544;p1451"/>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545" name="Google Shape;14545;p1451"/>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546" name="Google Shape;14546;p1451"/>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4547" name="Google Shape;14547;p145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548" name="Google Shape;14548;p145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4549" name="Google Shape;14549;p1451"/>
          <p:cNvGrpSpPr/>
          <p:nvPr/>
        </p:nvGrpSpPr>
        <p:grpSpPr>
          <a:xfrm>
            <a:off x="10787315" y="2"/>
            <a:ext cx="7500689" cy="2138988"/>
            <a:chOff x="7191542" y="1"/>
            <a:chExt cx="5000459" cy="1425992"/>
          </a:xfrm>
        </p:grpSpPr>
        <p:pic>
          <p:nvPicPr>
            <p:cNvPr id="14550" name="Google Shape;14550;p145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551" name="Google Shape;14551;p1451"/>
            <p:cNvGrpSpPr/>
            <p:nvPr/>
          </p:nvGrpSpPr>
          <p:grpSpPr>
            <a:xfrm>
              <a:off x="7191542" y="1"/>
              <a:ext cx="5000459" cy="1425992"/>
              <a:chOff x="7186272" y="0"/>
              <a:chExt cx="5005729" cy="1427495"/>
            </a:xfrm>
          </p:grpSpPr>
          <p:sp>
            <p:nvSpPr>
              <p:cNvPr id="14552" name="Google Shape;14552;p145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553" name="Google Shape;14553;p145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4554" name="Google Shape;14554;p1451"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1357606043"/>
      </p:ext>
    </p:extLst>
  </p:cSld>
  <p:clrMapOvr>
    <a:masterClrMapping/>
  </p:clrMapOvr>
</p:sldLayout>
</file>

<file path=ppt/slideLayouts/slideLayout2212.xml><?xml version="1.0" encoding="utf-8"?>
<p:sldLayout xmlns:a="http://schemas.openxmlformats.org/drawingml/2006/main" xmlns:r="http://schemas.openxmlformats.org/officeDocument/2006/relationships" xmlns:p="http://schemas.openxmlformats.org/presentationml/2006/main" showMasterSp="0" matchingName="1_Title Slide">
  <p:cSld name="1_Title Slide">
    <p:bg>
      <p:bgPr>
        <a:solidFill>
          <a:schemeClr val="lt1"/>
        </a:solidFill>
        <a:effectLst/>
      </p:bgPr>
    </p:bg>
    <p:spTree>
      <p:nvGrpSpPr>
        <p:cNvPr id="1" name="Shape 14555"/>
        <p:cNvGrpSpPr/>
        <p:nvPr/>
      </p:nvGrpSpPr>
      <p:grpSpPr>
        <a:xfrm>
          <a:off x="0" y="0"/>
          <a:ext cx="0" cy="0"/>
          <a:chOff x="0" y="0"/>
          <a:chExt cx="0" cy="0"/>
        </a:xfrm>
      </p:grpSpPr>
      <p:sp>
        <p:nvSpPr>
          <p:cNvPr id="14556" name="Google Shape;14556;p1452"/>
          <p:cNvSpPr/>
          <p:nvPr/>
        </p:nvSpPr>
        <p:spPr>
          <a:xfrm>
            <a:off x="0" y="0"/>
            <a:ext cx="18288000" cy="10287000"/>
          </a:xfrm>
          <a:custGeom>
            <a:avLst/>
            <a:gdLst/>
            <a:ahLst/>
            <a:cxnLst/>
            <a:rect l="l" t="t" r="r" b="b"/>
            <a:pathLst>
              <a:path w="12192000" h="6858000" extrusionOk="0">
                <a:moveTo>
                  <a:pt x="12192000" y="0"/>
                </a:moveTo>
                <a:lnTo>
                  <a:pt x="0" y="0"/>
                </a:lnTo>
                <a:lnTo>
                  <a:pt x="0" y="6858000"/>
                </a:lnTo>
                <a:lnTo>
                  <a:pt x="12192000" y="6858000"/>
                </a:lnTo>
                <a:lnTo>
                  <a:pt x="12192000" y="0"/>
                </a:lnTo>
                <a:close/>
              </a:path>
            </a:pathLst>
          </a:custGeom>
          <a:solidFill>
            <a:srgbClr val="F3F6FA"/>
          </a:solidFill>
          <a:ln>
            <a:noFill/>
          </a:ln>
        </p:spPr>
        <p:txBody>
          <a:bodyPr spcFirstLastPara="1" wrap="square" lIns="0" tIns="0" rIns="0" bIns="0" anchor="t"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557" name="Google Shape;14557;p1452"/>
          <p:cNvSpPr/>
          <p:nvPr/>
        </p:nvSpPr>
        <p:spPr>
          <a:xfrm>
            <a:off x="5" y="7651274"/>
            <a:ext cx="10667048" cy="2636520"/>
          </a:xfrm>
          <a:custGeom>
            <a:avLst/>
            <a:gdLst/>
            <a:ahLst/>
            <a:cxnLst/>
            <a:rect l="l" t="t" r="r" b="b"/>
            <a:pathLst>
              <a:path w="7111365" h="1757679" extrusionOk="0">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a:ln>
            <a:noFill/>
          </a:ln>
        </p:spPr>
        <p:txBody>
          <a:bodyPr spcFirstLastPara="1" wrap="square" lIns="0" tIns="0" rIns="0" bIns="0" anchor="t"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pic>
        <p:nvPicPr>
          <p:cNvPr id="14558" name="Google Shape;14558;p1452"/>
          <p:cNvPicPr preferRelativeResize="0"/>
          <p:nvPr/>
        </p:nvPicPr>
        <p:blipFill rotWithShape="1">
          <a:blip r:embed="rId2">
            <a:alphaModFix/>
          </a:blip>
          <a:srcRect/>
          <a:stretch/>
        </p:blipFill>
        <p:spPr>
          <a:xfrm>
            <a:off x="0" y="7562849"/>
            <a:ext cx="18288000" cy="2724150"/>
          </a:xfrm>
          <a:prstGeom prst="rect">
            <a:avLst/>
          </a:prstGeom>
          <a:noFill/>
          <a:ln>
            <a:noFill/>
          </a:ln>
        </p:spPr>
      </p:pic>
      <p:sp>
        <p:nvSpPr>
          <p:cNvPr id="14559" name="Google Shape;14559;p1452"/>
          <p:cNvSpPr/>
          <p:nvPr/>
        </p:nvSpPr>
        <p:spPr>
          <a:xfrm>
            <a:off x="2" y="7530085"/>
            <a:ext cx="18288000" cy="2757488"/>
          </a:xfrm>
          <a:custGeom>
            <a:avLst/>
            <a:gdLst/>
            <a:ahLst/>
            <a:cxnLst/>
            <a:rect l="l" t="t" r="r" b="b"/>
            <a:pathLst>
              <a:path w="12192000" h="1838325" extrusionOk="0">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a:ln>
            <a:noFill/>
          </a:ln>
        </p:spPr>
        <p:txBody>
          <a:bodyPr spcFirstLastPara="1" wrap="square" lIns="0" tIns="0" rIns="0" bIns="0" anchor="t"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pic>
        <p:nvPicPr>
          <p:cNvPr id="14560" name="Google Shape;14560;p1452"/>
          <p:cNvPicPr preferRelativeResize="0"/>
          <p:nvPr/>
        </p:nvPicPr>
        <p:blipFill rotWithShape="1">
          <a:blip r:embed="rId3">
            <a:alphaModFix/>
          </a:blip>
          <a:srcRect/>
          <a:stretch/>
        </p:blipFill>
        <p:spPr>
          <a:xfrm>
            <a:off x="470936" y="8346187"/>
            <a:ext cx="3038075" cy="1367027"/>
          </a:xfrm>
          <a:prstGeom prst="rect">
            <a:avLst/>
          </a:prstGeom>
          <a:noFill/>
          <a:ln>
            <a:noFill/>
          </a:ln>
        </p:spPr>
      </p:pic>
      <p:sp>
        <p:nvSpPr>
          <p:cNvPr id="14561" name="Google Shape;14561;p1452"/>
          <p:cNvSpPr/>
          <p:nvPr/>
        </p:nvSpPr>
        <p:spPr>
          <a:xfrm>
            <a:off x="2280284" y="4218813"/>
            <a:ext cx="3429000" cy="0"/>
          </a:xfrm>
          <a:custGeom>
            <a:avLst/>
            <a:gdLst/>
            <a:ahLst/>
            <a:cxnLst/>
            <a:rect l="l" t="t" r="r" b="b"/>
            <a:pathLst>
              <a:path w="2286000" h="120000" extrusionOk="0">
                <a:moveTo>
                  <a:pt x="0" y="0"/>
                </a:moveTo>
                <a:lnTo>
                  <a:pt x="2286000" y="0"/>
                </a:lnTo>
              </a:path>
            </a:pathLst>
          </a:custGeom>
          <a:noFill/>
          <a:ln w="32000" cap="flat" cmpd="sng">
            <a:solidFill>
              <a:srgbClr val="F58366"/>
            </a:solidFill>
            <a:prstDash val="solid"/>
            <a:round/>
            <a:headEnd type="none" w="sm" len="sm"/>
            <a:tailEnd type="none" w="sm" len="sm"/>
          </a:ln>
        </p:spPr>
        <p:txBody>
          <a:bodyPr spcFirstLastPara="1" wrap="square" lIns="0" tIns="0" rIns="0" bIns="0" anchor="t"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562" name="Google Shape;14562;p1452"/>
          <p:cNvSpPr txBox="1">
            <a:spLocks noGrp="1"/>
          </p:cNvSpPr>
          <p:nvPr>
            <p:ph type="ctrTitle"/>
          </p:nvPr>
        </p:nvSpPr>
        <p:spPr>
          <a:xfrm>
            <a:off x="707535" y="894411"/>
            <a:ext cx="16872927" cy="553998"/>
          </a:xfrm>
          <a:prstGeom prst="rect">
            <a:avLst/>
          </a:prstGeom>
          <a:noFill/>
          <a:ln>
            <a:noFill/>
          </a:ln>
        </p:spPr>
        <p:txBody>
          <a:bodyPr spcFirstLastPara="1" wrap="square" lIns="0" tIns="0" rIns="0" bIns="0" anchor="ctr" anchorCtr="0">
            <a:spAutoFit/>
          </a:bodyPr>
          <a:lstStyle>
            <a:lvl1pPr lvl="0" algn="l">
              <a:lnSpc>
                <a:spcPct val="100000"/>
              </a:lnSpc>
              <a:spcBef>
                <a:spcPts val="0"/>
              </a:spcBef>
              <a:spcAft>
                <a:spcPts val="0"/>
              </a:spcAft>
              <a:buClr>
                <a:schemeClr val="dk1"/>
              </a:buClr>
              <a:buSzPts val="3600"/>
              <a:buFont typeface="Calibri"/>
              <a:buNone/>
              <a:defRPr b="0" i="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563" name="Google Shape;14563;p1452"/>
          <p:cNvSpPr txBox="1">
            <a:spLocks noGrp="1"/>
          </p:cNvSpPr>
          <p:nvPr>
            <p:ph type="subTitle" idx="1"/>
          </p:nvPr>
        </p:nvSpPr>
        <p:spPr>
          <a:xfrm>
            <a:off x="2743200" y="5760720"/>
            <a:ext cx="12801600" cy="561692"/>
          </a:xfrm>
          <a:prstGeom prst="rect">
            <a:avLst/>
          </a:prstGeom>
          <a:noFill/>
          <a:ln>
            <a:noFill/>
          </a:ln>
        </p:spPr>
        <p:txBody>
          <a:bodyPr spcFirstLastPara="1" wrap="square" lIns="0" tIns="0" rIns="0" bIns="0" anchor="t" anchorCtr="0">
            <a:spAutoFit/>
          </a:bodyPr>
          <a:lstStyle>
            <a:lvl1pPr lvl="0" algn="l">
              <a:lnSpc>
                <a:spcPct val="100000"/>
              </a:lnSpc>
              <a:spcBef>
                <a:spcPts val="1500"/>
              </a:spcBef>
              <a:spcAft>
                <a:spcPts val="0"/>
              </a:spcAft>
              <a:buSzPts val="2400"/>
              <a:buChar char="•"/>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14564" name="Google Shape;14564;p1452"/>
          <p:cNvSpPr txBox="1">
            <a:spLocks noGrp="1"/>
          </p:cNvSpPr>
          <p:nvPr>
            <p:ph type="ftr" idx="11"/>
          </p:nvPr>
        </p:nvSpPr>
        <p:spPr>
          <a:xfrm>
            <a:off x="914400" y="9534526"/>
            <a:ext cx="6172200" cy="547688"/>
          </a:xfrm>
          <a:prstGeom prst="rect">
            <a:avLst/>
          </a:prstGeom>
          <a:noFill/>
          <a:ln>
            <a:noFill/>
          </a:ln>
        </p:spPr>
        <p:txBody>
          <a:bodyPr spcFirstLastPara="1" wrap="square" lIns="0" tIns="0" rIns="0" bIns="0" anchor="ctr" anchorCtr="0">
            <a:noAutofit/>
          </a:bodyPr>
          <a:lstStyle>
            <a:lvl1pPr lvl="0" algn="ctr">
              <a:spcBef>
                <a:spcPts val="0"/>
              </a:spcBef>
              <a:spcAft>
                <a:spcPts val="0"/>
              </a:spcAft>
              <a:buSzPts val="1400"/>
              <a:buNone/>
              <a:defRPr>
                <a:solidFill>
                  <a:srgbClr val="919497"/>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565" name="Google Shape;14565;p1452"/>
          <p:cNvSpPr txBox="1">
            <a:spLocks noGrp="1"/>
          </p:cNvSpPr>
          <p:nvPr>
            <p:ph type="dt" idx="10"/>
          </p:nvPr>
        </p:nvSpPr>
        <p:spPr>
          <a:xfrm>
            <a:off x="0" y="0"/>
            <a:ext cx="4500000" cy="4500000"/>
          </a:xfrm>
          <a:prstGeom prst="rect">
            <a:avLst/>
          </a:prstGeom>
          <a:noFill/>
          <a:ln>
            <a:noFill/>
          </a:ln>
        </p:spPr>
        <p:txBody>
          <a:bodyPr spcFirstLastPara="1" wrap="square" lIns="0" tIns="0" rIns="0" bIns="0" anchor="t" anchorCtr="0">
            <a:noAutofit/>
          </a:bodyPr>
          <a:lstStyle>
            <a:lvl1pPr marR="0" lvl="0" algn="l" rtl="0">
              <a:spcBef>
                <a:spcPts val="0"/>
              </a:spcBef>
              <a:spcAft>
                <a:spcPts val="0"/>
              </a:spcAft>
              <a:buSzPts val="1400"/>
              <a:buNone/>
              <a:defRPr sz="2700">
                <a:solidFill>
                  <a:srgbClr val="919497"/>
                </a:solidFill>
                <a:latin typeface="Calibri"/>
                <a:ea typeface="Calibri"/>
                <a:cs typeface="Calibri"/>
                <a:sym typeface="Calibri"/>
              </a:defRPr>
            </a:lvl1pPr>
            <a:lvl2pPr marR="0" lvl="1"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9pPr>
          </a:lstStyle>
          <a:p>
            <a:endParaRPr/>
          </a:p>
        </p:txBody>
      </p:sp>
      <p:sp>
        <p:nvSpPr>
          <p:cNvPr id="14566" name="Google Shape;14566;p1452"/>
          <p:cNvSpPr txBox="1">
            <a:spLocks noGrp="1"/>
          </p:cNvSpPr>
          <p:nvPr>
            <p:ph type="sldNum" idx="12"/>
          </p:nvPr>
        </p:nvSpPr>
        <p:spPr>
          <a:xfrm>
            <a:off x="13258800" y="9534526"/>
            <a:ext cx="4114800" cy="547688"/>
          </a:xfrm>
          <a:prstGeom prst="rect">
            <a:avLst/>
          </a:prstGeom>
          <a:noFill/>
          <a:ln>
            <a:noFill/>
          </a:ln>
        </p:spPr>
        <p:txBody>
          <a:bodyPr spcFirstLastPara="1" wrap="square" lIns="0" tIns="0" rIns="0" bIns="0" anchor="ctr" anchorCtr="0">
            <a:noAutofit/>
          </a:bodyPr>
          <a:lstStyle>
            <a:lvl1pPr marL="57153" marR="0" lvl="0" indent="0" algn="r">
              <a:lnSpc>
                <a:spcPct val="118750"/>
              </a:lnSpc>
              <a:spcBef>
                <a:spcPts val="0"/>
              </a:spcBef>
              <a:buNone/>
              <a:defRPr sz="1800" b="0" i="0">
                <a:solidFill>
                  <a:srgbClr val="929599"/>
                </a:solidFill>
                <a:latin typeface="Arial"/>
                <a:ea typeface="Arial"/>
                <a:cs typeface="Arial"/>
                <a:sym typeface="Arial"/>
              </a:defRPr>
            </a:lvl1pPr>
            <a:lvl2pPr marL="57153" marR="0" lvl="1" indent="0" algn="r">
              <a:lnSpc>
                <a:spcPct val="118750"/>
              </a:lnSpc>
              <a:spcBef>
                <a:spcPts val="0"/>
              </a:spcBef>
              <a:buNone/>
              <a:defRPr sz="1800" b="0" i="0">
                <a:solidFill>
                  <a:srgbClr val="929599"/>
                </a:solidFill>
                <a:latin typeface="Arial"/>
                <a:ea typeface="Arial"/>
                <a:cs typeface="Arial"/>
                <a:sym typeface="Arial"/>
              </a:defRPr>
            </a:lvl2pPr>
            <a:lvl3pPr marL="57153" marR="0" lvl="2" indent="0" algn="r">
              <a:lnSpc>
                <a:spcPct val="118750"/>
              </a:lnSpc>
              <a:spcBef>
                <a:spcPts val="0"/>
              </a:spcBef>
              <a:buNone/>
              <a:defRPr sz="1800" b="0" i="0">
                <a:solidFill>
                  <a:srgbClr val="929599"/>
                </a:solidFill>
                <a:latin typeface="Arial"/>
                <a:ea typeface="Arial"/>
                <a:cs typeface="Arial"/>
                <a:sym typeface="Arial"/>
              </a:defRPr>
            </a:lvl3pPr>
            <a:lvl4pPr marL="57153" marR="0" lvl="3" indent="0" algn="r">
              <a:lnSpc>
                <a:spcPct val="118750"/>
              </a:lnSpc>
              <a:spcBef>
                <a:spcPts val="0"/>
              </a:spcBef>
              <a:buNone/>
              <a:defRPr sz="1800" b="0" i="0">
                <a:solidFill>
                  <a:srgbClr val="929599"/>
                </a:solidFill>
                <a:latin typeface="Arial"/>
                <a:ea typeface="Arial"/>
                <a:cs typeface="Arial"/>
                <a:sym typeface="Arial"/>
              </a:defRPr>
            </a:lvl4pPr>
            <a:lvl5pPr marL="57153" marR="0" lvl="4" indent="0" algn="r">
              <a:lnSpc>
                <a:spcPct val="118750"/>
              </a:lnSpc>
              <a:spcBef>
                <a:spcPts val="0"/>
              </a:spcBef>
              <a:buNone/>
              <a:defRPr sz="1800" b="0" i="0">
                <a:solidFill>
                  <a:srgbClr val="929599"/>
                </a:solidFill>
                <a:latin typeface="Arial"/>
                <a:ea typeface="Arial"/>
                <a:cs typeface="Arial"/>
                <a:sym typeface="Arial"/>
              </a:defRPr>
            </a:lvl5pPr>
            <a:lvl6pPr marL="57153" marR="0" lvl="5" indent="0" algn="r">
              <a:lnSpc>
                <a:spcPct val="118750"/>
              </a:lnSpc>
              <a:spcBef>
                <a:spcPts val="0"/>
              </a:spcBef>
              <a:buNone/>
              <a:defRPr sz="1800" b="0" i="0">
                <a:solidFill>
                  <a:srgbClr val="929599"/>
                </a:solidFill>
                <a:latin typeface="Arial"/>
                <a:ea typeface="Arial"/>
                <a:cs typeface="Arial"/>
                <a:sym typeface="Arial"/>
              </a:defRPr>
            </a:lvl6pPr>
            <a:lvl7pPr marL="57153" marR="0" lvl="6" indent="0" algn="r">
              <a:lnSpc>
                <a:spcPct val="118750"/>
              </a:lnSpc>
              <a:spcBef>
                <a:spcPts val="0"/>
              </a:spcBef>
              <a:buNone/>
              <a:defRPr sz="1800" b="0" i="0">
                <a:solidFill>
                  <a:srgbClr val="929599"/>
                </a:solidFill>
                <a:latin typeface="Arial"/>
                <a:ea typeface="Arial"/>
                <a:cs typeface="Arial"/>
                <a:sym typeface="Arial"/>
              </a:defRPr>
            </a:lvl7pPr>
            <a:lvl8pPr marL="57153" marR="0" lvl="7" indent="0" algn="r">
              <a:lnSpc>
                <a:spcPct val="118750"/>
              </a:lnSpc>
              <a:spcBef>
                <a:spcPts val="0"/>
              </a:spcBef>
              <a:buNone/>
              <a:defRPr sz="1800" b="0" i="0">
                <a:solidFill>
                  <a:srgbClr val="929599"/>
                </a:solidFill>
                <a:latin typeface="Arial"/>
                <a:ea typeface="Arial"/>
                <a:cs typeface="Arial"/>
                <a:sym typeface="Arial"/>
              </a:defRPr>
            </a:lvl8pPr>
            <a:lvl9pPr marL="57153" marR="0" lvl="8" indent="0" algn="r">
              <a:lnSpc>
                <a:spcPct val="118750"/>
              </a:lnSpc>
              <a:spcBef>
                <a:spcPts val="0"/>
              </a:spcBef>
              <a:buNone/>
              <a:defRPr sz="1800" b="0" i="0">
                <a:solidFill>
                  <a:srgbClr val="929599"/>
                </a:solidFill>
                <a:latin typeface="Arial"/>
                <a:ea typeface="Arial"/>
                <a:cs typeface="Arial"/>
                <a:sym typeface="Arial"/>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1194142845"/>
      </p:ext>
    </p:extLst>
  </p:cSld>
  <p:clrMapOvr>
    <a:masterClrMapping/>
  </p:clrMapOvr>
</p:sldLayout>
</file>

<file path=ppt/slideLayouts/slideLayout2213.xml><?xml version="1.0" encoding="utf-8"?>
<p:sldLayout xmlns:a="http://schemas.openxmlformats.org/drawingml/2006/main" xmlns:r="http://schemas.openxmlformats.org/officeDocument/2006/relationships" xmlns:p="http://schemas.openxmlformats.org/presentationml/2006/main" matchingName="28_Quotation">
  <p:cSld name="28_Quotation">
    <p:spTree>
      <p:nvGrpSpPr>
        <p:cNvPr id="1" name="Shape 14567"/>
        <p:cNvGrpSpPr/>
        <p:nvPr/>
      </p:nvGrpSpPr>
      <p:grpSpPr>
        <a:xfrm>
          <a:off x="0" y="0"/>
          <a:ext cx="0" cy="0"/>
          <a:chOff x="0" y="0"/>
          <a:chExt cx="0" cy="0"/>
        </a:xfrm>
      </p:grpSpPr>
      <p:sp>
        <p:nvSpPr>
          <p:cNvPr id="14568" name="Google Shape;14568;p1453"/>
          <p:cNvSpPr/>
          <p:nvPr/>
        </p:nvSpPr>
        <p:spPr>
          <a:xfrm>
            <a:off x="2141036"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569" name="Google Shape;14569;p1453"/>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570" name="Google Shape;14570;p1453"/>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571" name="Google Shape;14571;p1453"/>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4572" name="Google Shape;14572;p145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573" name="Google Shape;14573;p145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4574" name="Google Shape;14574;p1453"/>
          <p:cNvGrpSpPr/>
          <p:nvPr/>
        </p:nvGrpSpPr>
        <p:grpSpPr>
          <a:xfrm>
            <a:off x="10787315" y="2"/>
            <a:ext cx="7500689" cy="2138988"/>
            <a:chOff x="7191542" y="1"/>
            <a:chExt cx="5000459" cy="1425992"/>
          </a:xfrm>
        </p:grpSpPr>
        <p:pic>
          <p:nvPicPr>
            <p:cNvPr id="14575" name="Google Shape;14575;p145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576" name="Google Shape;14576;p1453"/>
            <p:cNvGrpSpPr/>
            <p:nvPr/>
          </p:nvGrpSpPr>
          <p:grpSpPr>
            <a:xfrm>
              <a:off x="7191542" y="1"/>
              <a:ext cx="5000459" cy="1425992"/>
              <a:chOff x="7186272" y="0"/>
              <a:chExt cx="5005729" cy="1427495"/>
            </a:xfrm>
          </p:grpSpPr>
          <p:sp>
            <p:nvSpPr>
              <p:cNvPr id="14577" name="Google Shape;14577;p145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578" name="Google Shape;14578;p145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4579" name="Google Shape;14579;p1453"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723151818"/>
      </p:ext>
    </p:extLst>
  </p:cSld>
  <p:clrMapOvr>
    <a:masterClrMapping/>
  </p:clrMapOvr>
</p:sldLayout>
</file>

<file path=ppt/slideLayouts/slideLayout2214.xml><?xml version="1.0" encoding="utf-8"?>
<p:sldLayout xmlns:a="http://schemas.openxmlformats.org/drawingml/2006/main" xmlns:r="http://schemas.openxmlformats.org/officeDocument/2006/relationships" xmlns:p="http://schemas.openxmlformats.org/presentationml/2006/main" matchingName="14_Cover">
  <p:cSld name="14_Cover">
    <p:spTree>
      <p:nvGrpSpPr>
        <p:cNvPr id="1" name="Shape 14580"/>
        <p:cNvGrpSpPr/>
        <p:nvPr/>
      </p:nvGrpSpPr>
      <p:grpSpPr>
        <a:xfrm>
          <a:off x="0" y="0"/>
          <a:ext cx="0" cy="0"/>
          <a:chOff x="0" y="0"/>
          <a:chExt cx="0" cy="0"/>
        </a:xfrm>
      </p:grpSpPr>
      <p:sp>
        <p:nvSpPr>
          <p:cNvPr id="14581" name="Google Shape;14581;p1454"/>
          <p:cNvSpPr/>
          <p:nvPr/>
        </p:nvSpPr>
        <p:spPr>
          <a:xfrm>
            <a:off x="1353552" y="1941622"/>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582" name="Google Shape;14582;p1454"/>
          <p:cNvSpPr txBox="1">
            <a:spLocks noGrp="1"/>
          </p:cNvSpPr>
          <p:nvPr>
            <p:ph type="ctrTitle"/>
          </p:nvPr>
        </p:nvSpPr>
        <p:spPr>
          <a:xfrm>
            <a:off x="2119967" y="2341999"/>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583" name="Google Shape;14583;p1454"/>
          <p:cNvSpPr txBox="1">
            <a:spLocks noGrp="1"/>
          </p:cNvSpPr>
          <p:nvPr>
            <p:ph type="subTitle" idx="1"/>
          </p:nvPr>
        </p:nvSpPr>
        <p:spPr>
          <a:xfrm>
            <a:off x="2119967" y="5650295"/>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14584" name="Google Shape;14584;p1454"/>
          <p:cNvSpPr>
            <a:spLocks noGrp="1"/>
          </p:cNvSpPr>
          <p:nvPr>
            <p:ph type="pic" idx="2"/>
          </p:nvPr>
        </p:nvSpPr>
        <p:spPr>
          <a:xfrm>
            <a:off x="10678026" y="350873"/>
            <a:ext cx="7609974" cy="8915400"/>
          </a:xfrm>
          <a:prstGeom prst="rect">
            <a:avLst/>
          </a:prstGeom>
          <a:noFill/>
          <a:ln>
            <a:noFill/>
          </a:ln>
        </p:spPr>
      </p:sp>
      <p:grpSp>
        <p:nvGrpSpPr>
          <p:cNvPr id="14585" name="Google Shape;14585;p1454"/>
          <p:cNvGrpSpPr/>
          <p:nvPr/>
        </p:nvGrpSpPr>
        <p:grpSpPr>
          <a:xfrm>
            <a:off x="0" y="7530524"/>
            <a:ext cx="18288000" cy="2756480"/>
            <a:chOff x="0" y="5020348"/>
            <a:chExt cx="12192000" cy="1837653"/>
          </a:xfrm>
        </p:grpSpPr>
        <p:sp>
          <p:nvSpPr>
            <p:cNvPr id="14586" name="Google Shape;14586;p1454"/>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587" name="Google Shape;14587;p1454"/>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4588" name="Google Shape;14588;p1454"/>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2064465057"/>
      </p:ext>
    </p:extLst>
  </p:cSld>
  <p:clrMapOvr>
    <a:masterClrMapping/>
  </p:clrMapOvr>
</p:sldLayout>
</file>

<file path=ppt/slideLayouts/slideLayout2215.xml><?xml version="1.0" encoding="utf-8"?>
<p:sldLayout xmlns:a="http://schemas.openxmlformats.org/drawingml/2006/main" xmlns:r="http://schemas.openxmlformats.org/officeDocument/2006/relationships" xmlns:p="http://schemas.openxmlformats.org/presentationml/2006/main" matchingName="14_Divider">
  <p:cSld name="14_Divider">
    <p:bg>
      <p:bgPr>
        <a:solidFill>
          <a:schemeClr val="lt2"/>
        </a:solidFill>
        <a:effectLst/>
      </p:bgPr>
    </p:bg>
    <p:spTree>
      <p:nvGrpSpPr>
        <p:cNvPr id="1" name="Shape 14589"/>
        <p:cNvGrpSpPr/>
        <p:nvPr/>
      </p:nvGrpSpPr>
      <p:grpSpPr>
        <a:xfrm>
          <a:off x="0" y="0"/>
          <a:ext cx="0" cy="0"/>
          <a:chOff x="0" y="0"/>
          <a:chExt cx="0" cy="0"/>
        </a:xfrm>
      </p:grpSpPr>
      <p:grpSp>
        <p:nvGrpSpPr>
          <p:cNvPr id="14590" name="Google Shape;14590;p1455"/>
          <p:cNvGrpSpPr/>
          <p:nvPr/>
        </p:nvGrpSpPr>
        <p:grpSpPr>
          <a:xfrm>
            <a:off x="0" y="7530523"/>
            <a:ext cx="18288000" cy="2756480"/>
            <a:chOff x="0" y="5020347"/>
            <a:chExt cx="12192000" cy="1837653"/>
          </a:xfrm>
        </p:grpSpPr>
        <p:sp>
          <p:nvSpPr>
            <p:cNvPr id="14591" name="Google Shape;14591;p1455"/>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592" name="Google Shape;14592;p1455"/>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593" name="Google Shape;14593;p1455"/>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4594" name="Google Shape;14594;p1455"/>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4595" name="Google Shape;14595;p1455"/>
          <p:cNvSpPr txBox="1">
            <a:spLocks noGrp="1"/>
          </p:cNvSpPr>
          <p:nvPr>
            <p:ph type="title"/>
          </p:nvPr>
        </p:nvSpPr>
        <p:spPr>
          <a:xfrm>
            <a:off x="2119965" y="1052624"/>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596" name="Google Shape;14596;p1455"/>
          <p:cNvSpPr txBox="1">
            <a:spLocks noGrp="1"/>
          </p:cNvSpPr>
          <p:nvPr>
            <p:ph type="subTitle" idx="1"/>
          </p:nvPr>
        </p:nvSpPr>
        <p:spPr>
          <a:xfrm>
            <a:off x="2119965" y="4622461"/>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2728533539"/>
      </p:ext>
    </p:extLst>
  </p:cSld>
  <p:clrMapOvr>
    <a:masterClrMapping/>
  </p:clrMapOvr>
</p:sldLayout>
</file>

<file path=ppt/slideLayouts/slideLayout2216.xml><?xml version="1.0" encoding="utf-8"?>
<p:sldLayout xmlns:a="http://schemas.openxmlformats.org/drawingml/2006/main" xmlns:r="http://schemas.openxmlformats.org/officeDocument/2006/relationships" xmlns:p="http://schemas.openxmlformats.org/presentationml/2006/main" matchingName="14_Photo Slide">
  <p:cSld name="14_Photo Slide">
    <p:spTree>
      <p:nvGrpSpPr>
        <p:cNvPr id="1" name="Shape 14597"/>
        <p:cNvGrpSpPr/>
        <p:nvPr/>
      </p:nvGrpSpPr>
      <p:grpSpPr>
        <a:xfrm>
          <a:off x="0" y="0"/>
          <a:ext cx="0" cy="0"/>
          <a:chOff x="0" y="0"/>
          <a:chExt cx="0" cy="0"/>
        </a:xfrm>
      </p:grpSpPr>
      <p:sp>
        <p:nvSpPr>
          <p:cNvPr id="14598" name="Google Shape;14598;p1456"/>
          <p:cNvSpPr txBox="1">
            <a:spLocks noGrp="1"/>
          </p:cNvSpPr>
          <p:nvPr>
            <p:ph type="body" idx="1"/>
          </p:nvPr>
        </p:nvSpPr>
        <p:spPr>
          <a:xfrm>
            <a:off x="685801" y="1719387"/>
            <a:ext cx="3525254" cy="445769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b="0">
                <a:solidFill>
                  <a:schemeClr val="dk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4599" name="Google Shape;14599;p1456"/>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4600" name="Google Shape;14600;p1456"/>
          <p:cNvGrpSpPr/>
          <p:nvPr/>
        </p:nvGrpSpPr>
        <p:grpSpPr>
          <a:xfrm>
            <a:off x="0" y="8069141"/>
            <a:ext cx="4211052" cy="1130837"/>
            <a:chOff x="0" y="5379426"/>
            <a:chExt cx="2807368" cy="753891"/>
          </a:xfrm>
        </p:grpSpPr>
        <p:sp>
          <p:nvSpPr>
            <p:cNvPr id="14601" name="Google Shape;14601;p1456"/>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602" name="Google Shape;14602;p1456"/>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grpSp>
      <p:sp>
        <p:nvSpPr>
          <p:cNvPr id="14603" name="Google Shape;14603;p1456"/>
          <p:cNvSpPr>
            <a:spLocks noGrp="1"/>
          </p:cNvSpPr>
          <p:nvPr>
            <p:ph type="pic" idx="2"/>
          </p:nvPr>
        </p:nvSpPr>
        <p:spPr>
          <a:xfrm>
            <a:off x="4211052" y="685803"/>
            <a:ext cx="13373100" cy="8915397"/>
          </a:xfrm>
          <a:prstGeom prst="rect">
            <a:avLst/>
          </a:prstGeom>
          <a:noFill/>
          <a:ln>
            <a:noFill/>
          </a:ln>
        </p:spPr>
      </p:sp>
      <p:pic>
        <p:nvPicPr>
          <p:cNvPr id="14604" name="Google Shape;14604;p1456"/>
          <p:cNvPicPr preferRelativeResize="0"/>
          <p:nvPr/>
        </p:nvPicPr>
        <p:blipFill rotWithShape="1">
          <a:blip r:embed="rId2">
            <a:alphaModFix/>
          </a:blip>
          <a:srcRect/>
          <a:stretch/>
        </p:blipFill>
        <p:spPr>
          <a:xfrm>
            <a:off x="770024" y="6578307"/>
            <a:ext cx="3037973" cy="1367910"/>
          </a:xfrm>
          <a:prstGeom prst="rect">
            <a:avLst/>
          </a:prstGeom>
          <a:noFill/>
          <a:ln>
            <a:noFill/>
          </a:ln>
        </p:spPr>
      </p:pic>
    </p:spTree>
    <p:extLst>
      <p:ext uri="{BB962C8B-B14F-4D97-AF65-F5344CB8AC3E}">
        <p14:creationId xmlns:p14="http://schemas.microsoft.com/office/powerpoint/2010/main" val="1310851001"/>
      </p:ext>
    </p:extLst>
  </p:cSld>
  <p:clrMapOvr>
    <a:masterClrMapping/>
  </p:clrMapOvr>
</p:sldLayout>
</file>

<file path=ppt/slideLayouts/slideLayout2217.xml><?xml version="1.0" encoding="utf-8"?>
<p:sldLayout xmlns:a="http://schemas.openxmlformats.org/drawingml/2006/main" xmlns:r="http://schemas.openxmlformats.org/officeDocument/2006/relationships" xmlns:p="http://schemas.openxmlformats.org/presentationml/2006/main" matchingName="30_Quotation">
  <p:cSld name="30_Quotation">
    <p:spTree>
      <p:nvGrpSpPr>
        <p:cNvPr id="1" name="Shape 14605"/>
        <p:cNvGrpSpPr/>
        <p:nvPr/>
      </p:nvGrpSpPr>
      <p:grpSpPr>
        <a:xfrm>
          <a:off x="0" y="0"/>
          <a:ext cx="0" cy="0"/>
          <a:chOff x="0" y="0"/>
          <a:chExt cx="0" cy="0"/>
        </a:xfrm>
      </p:grpSpPr>
      <p:sp>
        <p:nvSpPr>
          <p:cNvPr id="14606" name="Google Shape;14606;p1457"/>
          <p:cNvSpPr/>
          <p:nvPr/>
        </p:nvSpPr>
        <p:spPr>
          <a:xfrm>
            <a:off x="2141036"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607" name="Google Shape;14607;p1457"/>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608" name="Google Shape;14608;p1457"/>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609" name="Google Shape;14609;p1457"/>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4610" name="Google Shape;14610;p145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611" name="Google Shape;14611;p145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4612" name="Google Shape;14612;p1457"/>
          <p:cNvGrpSpPr/>
          <p:nvPr/>
        </p:nvGrpSpPr>
        <p:grpSpPr>
          <a:xfrm>
            <a:off x="10787315" y="2"/>
            <a:ext cx="7500689" cy="2138988"/>
            <a:chOff x="7191542" y="1"/>
            <a:chExt cx="5000459" cy="1425992"/>
          </a:xfrm>
        </p:grpSpPr>
        <p:pic>
          <p:nvPicPr>
            <p:cNvPr id="14613" name="Google Shape;14613;p145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614" name="Google Shape;14614;p1457"/>
            <p:cNvGrpSpPr/>
            <p:nvPr/>
          </p:nvGrpSpPr>
          <p:grpSpPr>
            <a:xfrm>
              <a:off x="7191542" y="1"/>
              <a:ext cx="5000459" cy="1425992"/>
              <a:chOff x="7186272" y="0"/>
              <a:chExt cx="5005729" cy="1427495"/>
            </a:xfrm>
          </p:grpSpPr>
          <p:sp>
            <p:nvSpPr>
              <p:cNvPr id="14615" name="Google Shape;14615;p145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616" name="Google Shape;14616;p145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4617" name="Google Shape;14617;p1457"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3928093205"/>
      </p:ext>
    </p:extLst>
  </p:cSld>
  <p:clrMapOvr>
    <a:masterClrMapping/>
  </p:clrMapOvr>
</p:sldLayout>
</file>

<file path=ppt/slideLayouts/slideLayout2218.xml><?xml version="1.0" encoding="utf-8"?>
<p:sldLayout xmlns:a="http://schemas.openxmlformats.org/drawingml/2006/main" xmlns:r="http://schemas.openxmlformats.org/officeDocument/2006/relationships" xmlns:p="http://schemas.openxmlformats.org/presentationml/2006/main" matchingName="31_Quotation">
  <p:cSld name="31_Quotation">
    <p:spTree>
      <p:nvGrpSpPr>
        <p:cNvPr id="1" name="Shape 14618"/>
        <p:cNvGrpSpPr/>
        <p:nvPr/>
      </p:nvGrpSpPr>
      <p:grpSpPr>
        <a:xfrm>
          <a:off x="0" y="0"/>
          <a:ext cx="0" cy="0"/>
          <a:chOff x="0" y="0"/>
          <a:chExt cx="0" cy="0"/>
        </a:xfrm>
      </p:grpSpPr>
      <p:sp>
        <p:nvSpPr>
          <p:cNvPr id="14619" name="Google Shape;14619;p1458"/>
          <p:cNvSpPr/>
          <p:nvPr/>
        </p:nvSpPr>
        <p:spPr>
          <a:xfrm>
            <a:off x="2141036"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620" name="Google Shape;14620;p1458"/>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621" name="Google Shape;14621;p1458"/>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622" name="Google Shape;14622;p1458"/>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4623" name="Google Shape;14623;p145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624" name="Google Shape;14624;p145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4625" name="Google Shape;14625;p1458"/>
          <p:cNvGrpSpPr/>
          <p:nvPr/>
        </p:nvGrpSpPr>
        <p:grpSpPr>
          <a:xfrm>
            <a:off x="10787315" y="2"/>
            <a:ext cx="7500689" cy="2138988"/>
            <a:chOff x="7191542" y="1"/>
            <a:chExt cx="5000459" cy="1425992"/>
          </a:xfrm>
        </p:grpSpPr>
        <p:pic>
          <p:nvPicPr>
            <p:cNvPr id="14626" name="Google Shape;14626;p145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627" name="Google Shape;14627;p1458"/>
            <p:cNvGrpSpPr/>
            <p:nvPr/>
          </p:nvGrpSpPr>
          <p:grpSpPr>
            <a:xfrm>
              <a:off x="7191542" y="1"/>
              <a:ext cx="5000459" cy="1425992"/>
              <a:chOff x="7186272" y="0"/>
              <a:chExt cx="5005729" cy="1427495"/>
            </a:xfrm>
          </p:grpSpPr>
          <p:sp>
            <p:nvSpPr>
              <p:cNvPr id="14628" name="Google Shape;14628;p145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629" name="Google Shape;14629;p145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4630" name="Google Shape;14630;p1458"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1124759042"/>
      </p:ext>
    </p:extLst>
  </p:cSld>
  <p:clrMapOvr>
    <a:masterClrMapping/>
  </p:clrMapOvr>
</p:sldLayout>
</file>

<file path=ppt/slideLayouts/slideLayout2219.xml><?xml version="1.0" encoding="utf-8"?>
<p:sldLayout xmlns:a="http://schemas.openxmlformats.org/drawingml/2006/main" xmlns:r="http://schemas.openxmlformats.org/officeDocument/2006/relationships" xmlns:p="http://schemas.openxmlformats.org/presentationml/2006/main" matchingName="15_Title and Content">
  <p:cSld name="15_Title and Content">
    <p:spTree>
      <p:nvGrpSpPr>
        <p:cNvPr id="1" name="Shape 14631"/>
        <p:cNvGrpSpPr/>
        <p:nvPr/>
      </p:nvGrpSpPr>
      <p:grpSpPr>
        <a:xfrm>
          <a:off x="0" y="0"/>
          <a:ext cx="0" cy="0"/>
          <a:chOff x="0" y="0"/>
          <a:chExt cx="0" cy="0"/>
        </a:xfrm>
      </p:grpSpPr>
      <p:grpSp>
        <p:nvGrpSpPr>
          <p:cNvPr id="14632" name="Google Shape;14632;p1459"/>
          <p:cNvGrpSpPr/>
          <p:nvPr/>
        </p:nvGrpSpPr>
        <p:grpSpPr>
          <a:xfrm>
            <a:off x="10787315" y="2"/>
            <a:ext cx="7500689" cy="2138988"/>
            <a:chOff x="7191542" y="1"/>
            <a:chExt cx="5000459" cy="1425992"/>
          </a:xfrm>
        </p:grpSpPr>
        <p:pic>
          <p:nvPicPr>
            <p:cNvPr id="14633" name="Google Shape;14633;p145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634" name="Google Shape;14634;p1459"/>
            <p:cNvGrpSpPr/>
            <p:nvPr/>
          </p:nvGrpSpPr>
          <p:grpSpPr>
            <a:xfrm>
              <a:off x="7191542" y="1"/>
              <a:ext cx="5000459" cy="1425992"/>
              <a:chOff x="7186272" y="0"/>
              <a:chExt cx="5005729" cy="1427495"/>
            </a:xfrm>
          </p:grpSpPr>
          <p:sp>
            <p:nvSpPr>
              <p:cNvPr id="14635" name="Google Shape;14635;p145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636" name="Google Shape;14636;p145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4637" name="Google Shape;14637;p1459"/>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638" name="Google Shape;14638;p1459"/>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639" name="Google Shape;14639;p1459"/>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4640" name="Google Shape;14640;p145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641" name="Google Shape;14641;p145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3092003262"/>
      </p:ext>
    </p:extLst>
  </p:cSld>
  <p:clrMapOvr>
    <a:masterClrMapping/>
  </p:clrMapOvr>
</p:sldLayout>
</file>

<file path=ppt/slideLayouts/slideLayout2220.xml><?xml version="1.0" encoding="utf-8"?>
<p:sldLayout xmlns:a="http://schemas.openxmlformats.org/drawingml/2006/main" xmlns:r="http://schemas.openxmlformats.org/officeDocument/2006/relationships" xmlns:p="http://schemas.openxmlformats.org/presentationml/2006/main" matchingName="14_Two Content">
  <p:cSld name="14_Two Content">
    <p:spTree>
      <p:nvGrpSpPr>
        <p:cNvPr id="1" name="Shape 14642"/>
        <p:cNvGrpSpPr/>
        <p:nvPr/>
      </p:nvGrpSpPr>
      <p:grpSpPr>
        <a:xfrm>
          <a:off x="0" y="0"/>
          <a:ext cx="0" cy="0"/>
          <a:chOff x="0" y="0"/>
          <a:chExt cx="0" cy="0"/>
        </a:xfrm>
      </p:grpSpPr>
      <p:sp>
        <p:nvSpPr>
          <p:cNvPr id="14643" name="Google Shape;14643;p1460"/>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644" name="Google Shape;14644;p1460"/>
          <p:cNvSpPr txBox="1">
            <a:spLocks noGrp="1"/>
          </p:cNvSpPr>
          <p:nvPr>
            <p:ph type="body" idx="1"/>
          </p:nvPr>
        </p:nvSpPr>
        <p:spPr>
          <a:xfrm>
            <a:off x="914400" y="2738439"/>
            <a:ext cx="81153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grpSp>
        <p:nvGrpSpPr>
          <p:cNvPr id="14645" name="Google Shape;14645;p1460"/>
          <p:cNvGrpSpPr/>
          <p:nvPr/>
        </p:nvGrpSpPr>
        <p:grpSpPr>
          <a:xfrm>
            <a:off x="10787315" y="2"/>
            <a:ext cx="7500689" cy="2138988"/>
            <a:chOff x="7191542" y="1"/>
            <a:chExt cx="5000459" cy="1425992"/>
          </a:xfrm>
        </p:grpSpPr>
        <p:pic>
          <p:nvPicPr>
            <p:cNvPr id="14646" name="Google Shape;14646;p146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647" name="Google Shape;14647;p1460"/>
            <p:cNvGrpSpPr/>
            <p:nvPr/>
          </p:nvGrpSpPr>
          <p:grpSpPr>
            <a:xfrm>
              <a:off x="7191542" y="1"/>
              <a:ext cx="5000459" cy="1425992"/>
              <a:chOff x="7186272" y="0"/>
              <a:chExt cx="5005729" cy="1427495"/>
            </a:xfrm>
          </p:grpSpPr>
          <p:sp>
            <p:nvSpPr>
              <p:cNvPr id="14648" name="Google Shape;14648;p146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649" name="Google Shape;14649;p146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4650" name="Google Shape;14650;p1460"/>
          <p:cNvSpPr txBox="1">
            <a:spLocks noGrp="1"/>
          </p:cNvSpPr>
          <p:nvPr>
            <p:ph type="body" idx="2"/>
          </p:nvPr>
        </p:nvSpPr>
        <p:spPr>
          <a:xfrm>
            <a:off x="9258301" y="2738439"/>
            <a:ext cx="8115299"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651" name="Google Shape;14651;p1460"/>
          <p:cNvSpPr txBox="1">
            <a:spLocks noGrp="1"/>
          </p:cNvSpPr>
          <p:nvPr>
            <p:ph type="sldNum" idx="12"/>
          </p:nvPr>
        </p:nvSpPr>
        <p:spPr>
          <a:xfrm>
            <a:off x="13258797"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4652" name="Google Shape;14652;p146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653" name="Google Shape;14653;p146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1589197090"/>
      </p:ext>
    </p:extLst>
  </p:cSld>
  <p:clrMapOvr>
    <a:masterClrMapping/>
  </p:clrMapOvr>
</p:sldLayout>
</file>

<file path=ppt/slideLayouts/slideLayout2221.xml><?xml version="1.0" encoding="utf-8"?>
<p:sldLayout xmlns:a="http://schemas.openxmlformats.org/drawingml/2006/main" xmlns:r="http://schemas.openxmlformats.org/officeDocument/2006/relationships" xmlns:p="http://schemas.openxmlformats.org/presentationml/2006/main" matchingName="14_Comparison">
  <p:cSld name="14_Comparison">
    <p:spTree>
      <p:nvGrpSpPr>
        <p:cNvPr id="1" name="Shape 14654"/>
        <p:cNvGrpSpPr/>
        <p:nvPr/>
      </p:nvGrpSpPr>
      <p:grpSpPr>
        <a:xfrm>
          <a:off x="0" y="0"/>
          <a:ext cx="0" cy="0"/>
          <a:chOff x="0" y="0"/>
          <a:chExt cx="0" cy="0"/>
        </a:xfrm>
      </p:grpSpPr>
      <p:grpSp>
        <p:nvGrpSpPr>
          <p:cNvPr id="14655" name="Google Shape;14655;p1461"/>
          <p:cNvGrpSpPr/>
          <p:nvPr/>
        </p:nvGrpSpPr>
        <p:grpSpPr>
          <a:xfrm>
            <a:off x="10787315" y="2"/>
            <a:ext cx="7500689" cy="2138988"/>
            <a:chOff x="7191542" y="1"/>
            <a:chExt cx="5000459" cy="1425992"/>
          </a:xfrm>
        </p:grpSpPr>
        <p:pic>
          <p:nvPicPr>
            <p:cNvPr id="14656" name="Google Shape;14656;p146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657" name="Google Shape;14657;p1461"/>
            <p:cNvGrpSpPr/>
            <p:nvPr/>
          </p:nvGrpSpPr>
          <p:grpSpPr>
            <a:xfrm>
              <a:off x="7191542" y="1"/>
              <a:ext cx="5000459" cy="1425992"/>
              <a:chOff x="7186272" y="0"/>
              <a:chExt cx="5005729" cy="1427495"/>
            </a:xfrm>
          </p:grpSpPr>
          <p:sp>
            <p:nvSpPr>
              <p:cNvPr id="14658" name="Google Shape;14658;p146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659" name="Google Shape;14659;p146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4660" name="Google Shape;14660;p1461"/>
          <p:cNvSpPr txBox="1">
            <a:spLocks noGrp="1"/>
          </p:cNvSpPr>
          <p:nvPr>
            <p:ph type="title"/>
          </p:nvPr>
        </p:nvSpPr>
        <p:spPr>
          <a:xfrm>
            <a:off x="914400" y="547690"/>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661" name="Google Shape;14661;p1461"/>
          <p:cNvSpPr txBox="1">
            <a:spLocks noGrp="1"/>
          </p:cNvSpPr>
          <p:nvPr>
            <p:ph type="body" idx="1"/>
          </p:nvPr>
        </p:nvSpPr>
        <p:spPr>
          <a:xfrm>
            <a:off x="914402"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4662" name="Google Shape;14662;p1461"/>
          <p:cNvSpPr txBox="1">
            <a:spLocks noGrp="1"/>
          </p:cNvSpPr>
          <p:nvPr>
            <p:ph type="body" idx="2"/>
          </p:nvPr>
        </p:nvSpPr>
        <p:spPr>
          <a:xfrm>
            <a:off x="914402"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663" name="Google Shape;14663;p1461"/>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4664" name="Google Shape;14664;p1461"/>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665" name="Google Shape;14665;p1461"/>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4666" name="Google Shape;14666;p146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667" name="Google Shape;14667;p146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4130030190"/>
      </p:ext>
    </p:extLst>
  </p:cSld>
  <p:clrMapOvr>
    <a:masterClrMapping/>
  </p:clrMapOvr>
</p:sldLayout>
</file>

<file path=ppt/slideLayouts/slideLayout2222.xml><?xml version="1.0" encoding="utf-8"?>
<p:sldLayout xmlns:a="http://schemas.openxmlformats.org/drawingml/2006/main" xmlns:r="http://schemas.openxmlformats.org/officeDocument/2006/relationships" xmlns:p="http://schemas.openxmlformats.org/presentationml/2006/main" matchingName="14_Title Only">
  <p:cSld name="14_Title Only">
    <p:spTree>
      <p:nvGrpSpPr>
        <p:cNvPr id="1" name="Shape 14668"/>
        <p:cNvGrpSpPr/>
        <p:nvPr/>
      </p:nvGrpSpPr>
      <p:grpSpPr>
        <a:xfrm>
          <a:off x="0" y="0"/>
          <a:ext cx="0" cy="0"/>
          <a:chOff x="0" y="0"/>
          <a:chExt cx="0" cy="0"/>
        </a:xfrm>
      </p:grpSpPr>
      <p:grpSp>
        <p:nvGrpSpPr>
          <p:cNvPr id="14669" name="Google Shape;14669;p1462"/>
          <p:cNvGrpSpPr/>
          <p:nvPr/>
        </p:nvGrpSpPr>
        <p:grpSpPr>
          <a:xfrm>
            <a:off x="10787315" y="2"/>
            <a:ext cx="7500689" cy="2138988"/>
            <a:chOff x="7191542" y="1"/>
            <a:chExt cx="5000459" cy="1425992"/>
          </a:xfrm>
        </p:grpSpPr>
        <p:pic>
          <p:nvPicPr>
            <p:cNvPr id="14670" name="Google Shape;14670;p146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671" name="Google Shape;14671;p1462"/>
            <p:cNvGrpSpPr/>
            <p:nvPr/>
          </p:nvGrpSpPr>
          <p:grpSpPr>
            <a:xfrm>
              <a:off x="7191542" y="1"/>
              <a:ext cx="5000459" cy="1425992"/>
              <a:chOff x="7186272" y="0"/>
              <a:chExt cx="5005729" cy="1427495"/>
            </a:xfrm>
          </p:grpSpPr>
          <p:sp>
            <p:nvSpPr>
              <p:cNvPr id="14672" name="Google Shape;14672;p146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673" name="Google Shape;14673;p146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4674" name="Google Shape;14674;p1462"/>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675" name="Google Shape;14675;p1462"/>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4676" name="Google Shape;14676;p146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677" name="Google Shape;14677;p146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211719251"/>
      </p:ext>
    </p:extLst>
  </p:cSld>
  <p:clrMapOvr>
    <a:masterClrMapping/>
  </p:clrMapOvr>
</p:sldLayout>
</file>

<file path=ppt/slideLayouts/slideLayout2223.xml><?xml version="1.0" encoding="utf-8"?>
<p:sldLayout xmlns:a="http://schemas.openxmlformats.org/drawingml/2006/main" xmlns:r="http://schemas.openxmlformats.org/officeDocument/2006/relationships" xmlns:p="http://schemas.openxmlformats.org/presentationml/2006/main" matchingName="13_End">
  <p:cSld name="13_End">
    <p:spTree>
      <p:nvGrpSpPr>
        <p:cNvPr id="1" name="Shape 14678"/>
        <p:cNvGrpSpPr/>
        <p:nvPr/>
      </p:nvGrpSpPr>
      <p:grpSpPr>
        <a:xfrm>
          <a:off x="0" y="0"/>
          <a:ext cx="0" cy="0"/>
          <a:chOff x="0" y="0"/>
          <a:chExt cx="0" cy="0"/>
        </a:xfrm>
      </p:grpSpPr>
      <p:grpSp>
        <p:nvGrpSpPr>
          <p:cNvPr id="14679" name="Google Shape;14679;p1463"/>
          <p:cNvGrpSpPr/>
          <p:nvPr/>
        </p:nvGrpSpPr>
        <p:grpSpPr>
          <a:xfrm>
            <a:off x="0" y="0"/>
            <a:ext cx="18288000" cy="3223245"/>
            <a:chOff x="0" y="0"/>
            <a:chExt cx="12192000" cy="2148830"/>
          </a:xfrm>
        </p:grpSpPr>
        <p:sp>
          <p:nvSpPr>
            <p:cNvPr id="14680" name="Google Shape;14680;p1463"/>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681" name="Google Shape;14681;p1463"/>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sp>
        <p:nvSpPr>
          <p:cNvPr id="14682" name="Google Shape;14682;p1463"/>
          <p:cNvSpPr/>
          <p:nvPr/>
        </p:nvSpPr>
        <p:spPr>
          <a:xfrm>
            <a:off x="1353552" y="2276548"/>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683" name="Google Shape;14683;p1463"/>
          <p:cNvSpPr txBox="1">
            <a:spLocks noGrp="1"/>
          </p:cNvSpPr>
          <p:nvPr>
            <p:ph type="body" idx="1"/>
          </p:nvPr>
        </p:nvSpPr>
        <p:spPr>
          <a:xfrm>
            <a:off x="1828802" y="5143502"/>
            <a:ext cx="8373978" cy="2120345"/>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000"/>
              <a:buNone/>
              <a:defRPr sz="3000"/>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684" name="Google Shape;14684;p1463"/>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9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4685" name="Google Shape;14685;p1463"/>
          <p:cNvPicPr preferRelativeResize="0"/>
          <p:nvPr/>
        </p:nvPicPr>
        <p:blipFill rotWithShape="1">
          <a:blip r:embed="rId2">
            <a:alphaModFix/>
          </a:blip>
          <a:srcRect/>
          <a:stretch/>
        </p:blipFill>
        <p:spPr>
          <a:xfrm>
            <a:off x="1353554" y="342557"/>
            <a:ext cx="3037973" cy="1367910"/>
          </a:xfrm>
          <a:prstGeom prst="rect">
            <a:avLst/>
          </a:prstGeom>
          <a:noFill/>
          <a:ln>
            <a:noFill/>
          </a:ln>
        </p:spPr>
      </p:pic>
      <p:sp>
        <p:nvSpPr>
          <p:cNvPr id="14686" name="Google Shape;14686;p1463"/>
          <p:cNvSpPr>
            <a:spLocks noGrp="1"/>
          </p:cNvSpPr>
          <p:nvPr>
            <p:ph type="pic" idx="2"/>
          </p:nvPr>
        </p:nvSpPr>
        <p:spPr>
          <a:xfrm>
            <a:off x="10678026" y="350873"/>
            <a:ext cx="7609974" cy="8915400"/>
          </a:xfrm>
          <a:prstGeom prst="rect">
            <a:avLst/>
          </a:prstGeom>
          <a:noFill/>
          <a:ln>
            <a:noFill/>
          </a:ln>
        </p:spPr>
      </p:sp>
    </p:spTree>
    <p:extLst>
      <p:ext uri="{BB962C8B-B14F-4D97-AF65-F5344CB8AC3E}">
        <p14:creationId xmlns:p14="http://schemas.microsoft.com/office/powerpoint/2010/main" val="3086838956"/>
      </p:ext>
    </p:extLst>
  </p:cSld>
  <p:clrMapOvr>
    <a:masterClrMapping/>
  </p:clrMapOvr>
</p:sldLayout>
</file>

<file path=ppt/slideLayouts/slideLayout2224.xml><?xml version="1.0" encoding="utf-8"?>
<p:sldLayout xmlns:a="http://schemas.openxmlformats.org/drawingml/2006/main" xmlns:r="http://schemas.openxmlformats.org/officeDocument/2006/relationships" xmlns:p="http://schemas.openxmlformats.org/presentationml/2006/main" matchingName="12_Blank">
  <p:cSld name="12_Blank">
    <p:spTree>
      <p:nvGrpSpPr>
        <p:cNvPr id="1" name="Shape 14687"/>
        <p:cNvGrpSpPr/>
        <p:nvPr/>
      </p:nvGrpSpPr>
      <p:grpSpPr>
        <a:xfrm>
          <a:off x="0" y="0"/>
          <a:ext cx="0" cy="0"/>
          <a:chOff x="0" y="0"/>
          <a:chExt cx="0" cy="0"/>
        </a:xfrm>
      </p:grpSpPr>
      <p:sp>
        <p:nvSpPr>
          <p:cNvPr id="14688" name="Google Shape;14688;p1464"/>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4689" name="Google Shape;14689;p146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690" name="Google Shape;14690;p146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4691" name="Google Shape;14691;p1464"/>
          <p:cNvGrpSpPr/>
          <p:nvPr/>
        </p:nvGrpSpPr>
        <p:grpSpPr>
          <a:xfrm>
            <a:off x="10787315" y="2"/>
            <a:ext cx="7500689" cy="2138988"/>
            <a:chOff x="7191542" y="1"/>
            <a:chExt cx="5000459" cy="1425992"/>
          </a:xfrm>
        </p:grpSpPr>
        <p:pic>
          <p:nvPicPr>
            <p:cNvPr id="14692" name="Google Shape;14692;p146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693" name="Google Shape;14693;p1464"/>
            <p:cNvGrpSpPr/>
            <p:nvPr/>
          </p:nvGrpSpPr>
          <p:grpSpPr>
            <a:xfrm>
              <a:off x="7191542" y="1"/>
              <a:ext cx="5000459" cy="1425992"/>
              <a:chOff x="7186272" y="0"/>
              <a:chExt cx="5005729" cy="1427495"/>
            </a:xfrm>
          </p:grpSpPr>
          <p:sp>
            <p:nvSpPr>
              <p:cNvPr id="14694" name="Google Shape;14694;p146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695" name="Google Shape;14695;p146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Tree>
    <p:extLst>
      <p:ext uri="{BB962C8B-B14F-4D97-AF65-F5344CB8AC3E}">
        <p14:creationId xmlns:p14="http://schemas.microsoft.com/office/powerpoint/2010/main" val="3650489399"/>
      </p:ext>
    </p:extLst>
  </p:cSld>
  <p:clrMapOvr>
    <a:masterClrMapping/>
  </p:clrMapOvr>
</p:sldLayout>
</file>

<file path=ppt/slideLayouts/slideLayout2225.xml><?xml version="1.0" encoding="utf-8"?>
<p:sldLayout xmlns:a="http://schemas.openxmlformats.org/drawingml/2006/main" xmlns:r="http://schemas.openxmlformats.org/officeDocument/2006/relationships" xmlns:p="http://schemas.openxmlformats.org/presentationml/2006/main" matchingName="34_Quotation">
  <p:cSld name="34_Quotation">
    <p:spTree>
      <p:nvGrpSpPr>
        <p:cNvPr id="1" name="Shape 14696"/>
        <p:cNvGrpSpPr/>
        <p:nvPr/>
      </p:nvGrpSpPr>
      <p:grpSpPr>
        <a:xfrm>
          <a:off x="0" y="0"/>
          <a:ext cx="0" cy="0"/>
          <a:chOff x="0" y="0"/>
          <a:chExt cx="0" cy="0"/>
        </a:xfrm>
      </p:grpSpPr>
      <p:sp>
        <p:nvSpPr>
          <p:cNvPr id="14697" name="Google Shape;14697;p1465"/>
          <p:cNvSpPr/>
          <p:nvPr/>
        </p:nvSpPr>
        <p:spPr>
          <a:xfrm>
            <a:off x="2141036"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698" name="Google Shape;14698;p1465"/>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699" name="Google Shape;14699;p1465"/>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700" name="Google Shape;14700;p1465"/>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4701" name="Google Shape;14701;p146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702" name="Google Shape;14702;p146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4703" name="Google Shape;14703;p1465"/>
          <p:cNvGrpSpPr/>
          <p:nvPr/>
        </p:nvGrpSpPr>
        <p:grpSpPr>
          <a:xfrm>
            <a:off x="10787315" y="2"/>
            <a:ext cx="7500689" cy="2138988"/>
            <a:chOff x="7191542" y="1"/>
            <a:chExt cx="5000459" cy="1425992"/>
          </a:xfrm>
        </p:grpSpPr>
        <p:pic>
          <p:nvPicPr>
            <p:cNvPr id="14704" name="Google Shape;14704;p146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705" name="Google Shape;14705;p1465"/>
            <p:cNvGrpSpPr/>
            <p:nvPr/>
          </p:nvGrpSpPr>
          <p:grpSpPr>
            <a:xfrm>
              <a:off x="7191542" y="1"/>
              <a:ext cx="5000459" cy="1425992"/>
              <a:chOff x="7186272" y="0"/>
              <a:chExt cx="5005729" cy="1427495"/>
            </a:xfrm>
          </p:grpSpPr>
          <p:sp>
            <p:nvSpPr>
              <p:cNvPr id="14706" name="Google Shape;14706;p146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707" name="Google Shape;14707;p146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4708" name="Google Shape;14708;p1465"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3070088594"/>
      </p:ext>
    </p:extLst>
  </p:cSld>
  <p:clrMapOvr>
    <a:masterClrMapping/>
  </p:clrMapOvr>
</p:sldLayout>
</file>

<file path=ppt/slideLayouts/slideLayout2226.xml><?xml version="1.0" encoding="utf-8"?>
<p:sldLayout xmlns:a="http://schemas.openxmlformats.org/drawingml/2006/main" xmlns:r="http://schemas.openxmlformats.org/officeDocument/2006/relationships" xmlns:p="http://schemas.openxmlformats.org/presentationml/2006/main" matchingName="35_Quotation">
  <p:cSld name="35_Quotation">
    <p:spTree>
      <p:nvGrpSpPr>
        <p:cNvPr id="1" name="Shape 14709"/>
        <p:cNvGrpSpPr/>
        <p:nvPr/>
      </p:nvGrpSpPr>
      <p:grpSpPr>
        <a:xfrm>
          <a:off x="0" y="0"/>
          <a:ext cx="0" cy="0"/>
          <a:chOff x="0" y="0"/>
          <a:chExt cx="0" cy="0"/>
        </a:xfrm>
      </p:grpSpPr>
      <p:sp>
        <p:nvSpPr>
          <p:cNvPr id="14710" name="Google Shape;14710;p1466"/>
          <p:cNvSpPr/>
          <p:nvPr/>
        </p:nvSpPr>
        <p:spPr>
          <a:xfrm>
            <a:off x="2141036"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711" name="Google Shape;14711;p1466"/>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712" name="Google Shape;14712;p1466"/>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713" name="Google Shape;14713;p1466"/>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4714" name="Google Shape;14714;p146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715" name="Google Shape;14715;p146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4716" name="Google Shape;14716;p1466"/>
          <p:cNvGrpSpPr/>
          <p:nvPr/>
        </p:nvGrpSpPr>
        <p:grpSpPr>
          <a:xfrm>
            <a:off x="10787315" y="2"/>
            <a:ext cx="7500689" cy="2138988"/>
            <a:chOff x="7191542" y="1"/>
            <a:chExt cx="5000459" cy="1425992"/>
          </a:xfrm>
        </p:grpSpPr>
        <p:pic>
          <p:nvPicPr>
            <p:cNvPr id="14717" name="Google Shape;14717;p146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718" name="Google Shape;14718;p1466"/>
            <p:cNvGrpSpPr/>
            <p:nvPr/>
          </p:nvGrpSpPr>
          <p:grpSpPr>
            <a:xfrm>
              <a:off x="7191542" y="1"/>
              <a:ext cx="5000459" cy="1425992"/>
              <a:chOff x="7186272" y="0"/>
              <a:chExt cx="5005729" cy="1427495"/>
            </a:xfrm>
          </p:grpSpPr>
          <p:sp>
            <p:nvSpPr>
              <p:cNvPr id="14719" name="Google Shape;14719;p146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720" name="Google Shape;14720;p146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4721" name="Google Shape;14721;p1466"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3512918734"/>
      </p:ext>
    </p:extLst>
  </p:cSld>
  <p:clrMapOvr>
    <a:masterClrMapping/>
  </p:clrMapOvr>
</p:sldLayout>
</file>

<file path=ppt/slideLayouts/slideLayout2227.xml><?xml version="1.0" encoding="utf-8"?>
<p:sldLayout xmlns:a="http://schemas.openxmlformats.org/drawingml/2006/main" xmlns:r="http://schemas.openxmlformats.org/officeDocument/2006/relationships" xmlns:p="http://schemas.openxmlformats.org/presentationml/2006/main" matchingName="36_Quotation">
  <p:cSld name="36_Quotation">
    <p:spTree>
      <p:nvGrpSpPr>
        <p:cNvPr id="1" name="Shape 14722"/>
        <p:cNvGrpSpPr/>
        <p:nvPr/>
      </p:nvGrpSpPr>
      <p:grpSpPr>
        <a:xfrm>
          <a:off x="0" y="0"/>
          <a:ext cx="0" cy="0"/>
          <a:chOff x="0" y="0"/>
          <a:chExt cx="0" cy="0"/>
        </a:xfrm>
      </p:grpSpPr>
      <p:sp>
        <p:nvSpPr>
          <p:cNvPr id="14723" name="Google Shape;14723;p1467"/>
          <p:cNvSpPr/>
          <p:nvPr/>
        </p:nvSpPr>
        <p:spPr>
          <a:xfrm>
            <a:off x="2141036"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724" name="Google Shape;14724;p1467"/>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725" name="Google Shape;14725;p1467"/>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726" name="Google Shape;14726;p1467"/>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4727" name="Google Shape;14727;p146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728" name="Google Shape;14728;p146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4729" name="Google Shape;14729;p1467"/>
          <p:cNvGrpSpPr/>
          <p:nvPr/>
        </p:nvGrpSpPr>
        <p:grpSpPr>
          <a:xfrm>
            <a:off x="10787315" y="2"/>
            <a:ext cx="7500689" cy="2138988"/>
            <a:chOff x="7191542" y="1"/>
            <a:chExt cx="5000459" cy="1425992"/>
          </a:xfrm>
        </p:grpSpPr>
        <p:pic>
          <p:nvPicPr>
            <p:cNvPr id="14730" name="Google Shape;14730;p146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731" name="Google Shape;14731;p1467"/>
            <p:cNvGrpSpPr/>
            <p:nvPr/>
          </p:nvGrpSpPr>
          <p:grpSpPr>
            <a:xfrm>
              <a:off x="7191542" y="1"/>
              <a:ext cx="5000459" cy="1425992"/>
              <a:chOff x="7186272" y="0"/>
              <a:chExt cx="5005729" cy="1427495"/>
            </a:xfrm>
          </p:grpSpPr>
          <p:sp>
            <p:nvSpPr>
              <p:cNvPr id="14732" name="Google Shape;14732;p146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733" name="Google Shape;14733;p146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4734" name="Google Shape;14734;p1467"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2452941432"/>
      </p:ext>
    </p:extLst>
  </p:cSld>
  <p:clrMapOvr>
    <a:masterClrMapping/>
  </p:clrMapOvr>
</p:sldLayout>
</file>

<file path=ppt/slideLayouts/slideLayout2228.xml><?xml version="1.0" encoding="utf-8"?>
<p:sldLayout xmlns:a="http://schemas.openxmlformats.org/drawingml/2006/main" xmlns:r="http://schemas.openxmlformats.org/officeDocument/2006/relationships" xmlns:p="http://schemas.openxmlformats.org/presentationml/2006/main" matchingName="37_Quotation">
  <p:cSld name="37_Quotation">
    <p:spTree>
      <p:nvGrpSpPr>
        <p:cNvPr id="1" name="Shape 14735"/>
        <p:cNvGrpSpPr/>
        <p:nvPr/>
      </p:nvGrpSpPr>
      <p:grpSpPr>
        <a:xfrm>
          <a:off x="0" y="0"/>
          <a:ext cx="0" cy="0"/>
          <a:chOff x="0" y="0"/>
          <a:chExt cx="0" cy="0"/>
        </a:xfrm>
      </p:grpSpPr>
      <p:sp>
        <p:nvSpPr>
          <p:cNvPr id="14736" name="Google Shape;14736;p1468"/>
          <p:cNvSpPr/>
          <p:nvPr/>
        </p:nvSpPr>
        <p:spPr>
          <a:xfrm>
            <a:off x="2141036"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737" name="Google Shape;14737;p1468"/>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738" name="Google Shape;14738;p1468"/>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739" name="Google Shape;14739;p1468"/>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4740" name="Google Shape;14740;p146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741" name="Google Shape;14741;p146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4742" name="Google Shape;14742;p1468"/>
          <p:cNvGrpSpPr/>
          <p:nvPr/>
        </p:nvGrpSpPr>
        <p:grpSpPr>
          <a:xfrm>
            <a:off x="10787315" y="2"/>
            <a:ext cx="7500689" cy="2138988"/>
            <a:chOff x="7191542" y="1"/>
            <a:chExt cx="5000459" cy="1425992"/>
          </a:xfrm>
        </p:grpSpPr>
        <p:pic>
          <p:nvPicPr>
            <p:cNvPr id="14743" name="Google Shape;14743;p146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744" name="Google Shape;14744;p1468"/>
            <p:cNvGrpSpPr/>
            <p:nvPr/>
          </p:nvGrpSpPr>
          <p:grpSpPr>
            <a:xfrm>
              <a:off x="7191542" y="1"/>
              <a:ext cx="5000459" cy="1425992"/>
              <a:chOff x="7186272" y="0"/>
              <a:chExt cx="5005729" cy="1427495"/>
            </a:xfrm>
          </p:grpSpPr>
          <p:sp>
            <p:nvSpPr>
              <p:cNvPr id="14745" name="Google Shape;14745;p146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746" name="Google Shape;14746;p146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4747" name="Google Shape;14747;p1468"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4157721972"/>
      </p:ext>
    </p:extLst>
  </p:cSld>
  <p:clrMapOvr>
    <a:masterClrMapping/>
  </p:clrMapOvr>
</p:sldLayout>
</file>

<file path=ppt/slideLayouts/slideLayout2229.xml><?xml version="1.0" encoding="utf-8"?>
<p:sldLayout xmlns:a="http://schemas.openxmlformats.org/drawingml/2006/main" xmlns:r="http://schemas.openxmlformats.org/officeDocument/2006/relationships" xmlns:p="http://schemas.openxmlformats.org/presentationml/2006/main" matchingName="15_Cover">
  <p:cSld name="15_Cover">
    <p:spTree>
      <p:nvGrpSpPr>
        <p:cNvPr id="1" name="Shape 14748"/>
        <p:cNvGrpSpPr/>
        <p:nvPr/>
      </p:nvGrpSpPr>
      <p:grpSpPr>
        <a:xfrm>
          <a:off x="0" y="0"/>
          <a:ext cx="0" cy="0"/>
          <a:chOff x="0" y="0"/>
          <a:chExt cx="0" cy="0"/>
        </a:xfrm>
      </p:grpSpPr>
      <p:sp>
        <p:nvSpPr>
          <p:cNvPr id="14749" name="Google Shape;14749;p1469"/>
          <p:cNvSpPr/>
          <p:nvPr/>
        </p:nvSpPr>
        <p:spPr>
          <a:xfrm>
            <a:off x="1353552" y="1941622"/>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750" name="Google Shape;14750;p1469"/>
          <p:cNvSpPr txBox="1">
            <a:spLocks noGrp="1"/>
          </p:cNvSpPr>
          <p:nvPr>
            <p:ph type="ctrTitle"/>
          </p:nvPr>
        </p:nvSpPr>
        <p:spPr>
          <a:xfrm>
            <a:off x="2119967" y="2341999"/>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751" name="Google Shape;14751;p1469"/>
          <p:cNvSpPr txBox="1">
            <a:spLocks noGrp="1"/>
          </p:cNvSpPr>
          <p:nvPr>
            <p:ph type="subTitle" idx="1"/>
          </p:nvPr>
        </p:nvSpPr>
        <p:spPr>
          <a:xfrm>
            <a:off x="2119967" y="5650295"/>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14752" name="Google Shape;14752;p1469"/>
          <p:cNvSpPr>
            <a:spLocks noGrp="1"/>
          </p:cNvSpPr>
          <p:nvPr>
            <p:ph type="pic" idx="2"/>
          </p:nvPr>
        </p:nvSpPr>
        <p:spPr>
          <a:xfrm>
            <a:off x="10678026" y="350873"/>
            <a:ext cx="7609974" cy="8915400"/>
          </a:xfrm>
          <a:prstGeom prst="rect">
            <a:avLst/>
          </a:prstGeom>
          <a:noFill/>
          <a:ln>
            <a:noFill/>
          </a:ln>
        </p:spPr>
      </p:sp>
      <p:grpSp>
        <p:nvGrpSpPr>
          <p:cNvPr id="14753" name="Google Shape;14753;p1469"/>
          <p:cNvGrpSpPr/>
          <p:nvPr/>
        </p:nvGrpSpPr>
        <p:grpSpPr>
          <a:xfrm>
            <a:off x="0" y="7530524"/>
            <a:ext cx="18288000" cy="2756480"/>
            <a:chOff x="0" y="5020348"/>
            <a:chExt cx="12192000" cy="1837653"/>
          </a:xfrm>
        </p:grpSpPr>
        <p:sp>
          <p:nvSpPr>
            <p:cNvPr id="14754" name="Google Shape;14754;p1469"/>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755" name="Google Shape;14755;p1469"/>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4756" name="Google Shape;14756;p1469"/>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1736844381"/>
      </p:ext>
    </p:extLst>
  </p:cSld>
  <p:clrMapOvr>
    <a:masterClrMapping/>
  </p:clrMapOvr>
</p:sldLayout>
</file>

<file path=ppt/slideLayouts/slideLayout2230.xml><?xml version="1.0" encoding="utf-8"?>
<p:sldLayout xmlns:a="http://schemas.openxmlformats.org/drawingml/2006/main" xmlns:r="http://schemas.openxmlformats.org/officeDocument/2006/relationships" xmlns:p="http://schemas.openxmlformats.org/presentationml/2006/main" matchingName="15_Divider">
  <p:cSld name="15_Divider">
    <p:bg>
      <p:bgPr>
        <a:solidFill>
          <a:schemeClr val="lt2"/>
        </a:solidFill>
        <a:effectLst/>
      </p:bgPr>
    </p:bg>
    <p:spTree>
      <p:nvGrpSpPr>
        <p:cNvPr id="1" name="Shape 14757"/>
        <p:cNvGrpSpPr/>
        <p:nvPr/>
      </p:nvGrpSpPr>
      <p:grpSpPr>
        <a:xfrm>
          <a:off x="0" y="0"/>
          <a:ext cx="0" cy="0"/>
          <a:chOff x="0" y="0"/>
          <a:chExt cx="0" cy="0"/>
        </a:xfrm>
      </p:grpSpPr>
      <p:grpSp>
        <p:nvGrpSpPr>
          <p:cNvPr id="14758" name="Google Shape;14758;p1470"/>
          <p:cNvGrpSpPr/>
          <p:nvPr/>
        </p:nvGrpSpPr>
        <p:grpSpPr>
          <a:xfrm>
            <a:off x="0" y="7530523"/>
            <a:ext cx="18288000" cy="2756480"/>
            <a:chOff x="0" y="5020347"/>
            <a:chExt cx="12192000" cy="1837653"/>
          </a:xfrm>
        </p:grpSpPr>
        <p:sp>
          <p:nvSpPr>
            <p:cNvPr id="14759" name="Google Shape;14759;p1470"/>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760" name="Google Shape;14760;p1470"/>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761" name="Google Shape;14761;p1470"/>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4762" name="Google Shape;14762;p1470"/>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4763" name="Google Shape;14763;p1470"/>
          <p:cNvSpPr txBox="1">
            <a:spLocks noGrp="1"/>
          </p:cNvSpPr>
          <p:nvPr>
            <p:ph type="title"/>
          </p:nvPr>
        </p:nvSpPr>
        <p:spPr>
          <a:xfrm>
            <a:off x="2119965" y="1052624"/>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764" name="Google Shape;14764;p1470"/>
          <p:cNvSpPr txBox="1">
            <a:spLocks noGrp="1"/>
          </p:cNvSpPr>
          <p:nvPr>
            <p:ph type="subTitle" idx="1"/>
          </p:nvPr>
        </p:nvSpPr>
        <p:spPr>
          <a:xfrm>
            <a:off x="2119965" y="4622461"/>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3650085528"/>
      </p:ext>
    </p:extLst>
  </p:cSld>
  <p:clrMapOvr>
    <a:masterClrMapping/>
  </p:clrMapOvr>
</p:sldLayout>
</file>

<file path=ppt/slideLayouts/slideLayout2231.xml><?xml version="1.0" encoding="utf-8"?>
<p:sldLayout xmlns:a="http://schemas.openxmlformats.org/drawingml/2006/main" xmlns:r="http://schemas.openxmlformats.org/officeDocument/2006/relationships" xmlns:p="http://schemas.openxmlformats.org/presentationml/2006/main" matchingName="15_Photo Slide">
  <p:cSld name="15_Photo Slide">
    <p:spTree>
      <p:nvGrpSpPr>
        <p:cNvPr id="1" name="Shape 14765"/>
        <p:cNvGrpSpPr/>
        <p:nvPr/>
      </p:nvGrpSpPr>
      <p:grpSpPr>
        <a:xfrm>
          <a:off x="0" y="0"/>
          <a:ext cx="0" cy="0"/>
          <a:chOff x="0" y="0"/>
          <a:chExt cx="0" cy="0"/>
        </a:xfrm>
      </p:grpSpPr>
      <p:sp>
        <p:nvSpPr>
          <p:cNvPr id="14766" name="Google Shape;14766;p1471"/>
          <p:cNvSpPr txBox="1">
            <a:spLocks noGrp="1"/>
          </p:cNvSpPr>
          <p:nvPr>
            <p:ph type="body" idx="1"/>
          </p:nvPr>
        </p:nvSpPr>
        <p:spPr>
          <a:xfrm>
            <a:off x="685801" y="1719387"/>
            <a:ext cx="3525254" cy="445769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b="0">
                <a:solidFill>
                  <a:schemeClr val="dk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4767" name="Google Shape;14767;p1471"/>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4768" name="Google Shape;14768;p1471"/>
          <p:cNvGrpSpPr/>
          <p:nvPr/>
        </p:nvGrpSpPr>
        <p:grpSpPr>
          <a:xfrm>
            <a:off x="0" y="8069141"/>
            <a:ext cx="4211052" cy="1130837"/>
            <a:chOff x="0" y="5379426"/>
            <a:chExt cx="2807368" cy="753891"/>
          </a:xfrm>
        </p:grpSpPr>
        <p:sp>
          <p:nvSpPr>
            <p:cNvPr id="14769" name="Google Shape;14769;p1471"/>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770" name="Google Shape;14770;p1471"/>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grpSp>
      <p:sp>
        <p:nvSpPr>
          <p:cNvPr id="14771" name="Google Shape;14771;p1471"/>
          <p:cNvSpPr>
            <a:spLocks noGrp="1"/>
          </p:cNvSpPr>
          <p:nvPr>
            <p:ph type="pic" idx="2"/>
          </p:nvPr>
        </p:nvSpPr>
        <p:spPr>
          <a:xfrm>
            <a:off x="4211052" y="685803"/>
            <a:ext cx="13373100" cy="8915397"/>
          </a:xfrm>
          <a:prstGeom prst="rect">
            <a:avLst/>
          </a:prstGeom>
          <a:noFill/>
          <a:ln>
            <a:noFill/>
          </a:ln>
        </p:spPr>
      </p:sp>
      <p:pic>
        <p:nvPicPr>
          <p:cNvPr id="14772" name="Google Shape;14772;p1471"/>
          <p:cNvPicPr preferRelativeResize="0"/>
          <p:nvPr/>
        </p:nvPicPr>
        <p:blipFill rotWithShape="1">
          <a:blip r:embed="rId2">
            <a:alphaModFix/>
          </a:blip>
          <a:srcRect/>
          <a:stretch/>
        </p:blipFill>
        <p:spPr>
          <a:xfrm>
            <a:off x="770024" y="6578307"/>
            <a:ext cx="3037973" cy="1367910"/>
          </a:xfrm>
          <a:prstGeom prst="rect">
            <a:avLst/>
          </a:prstGeom>
          <a:noFill/>
          <a:ln>
            <a:noFill/>
          </a:ln>
        </p:spPr>
      </p:pic>
    </p:spTree>
    <p:extLst>
      <p:ext uri="{BB962C8B-B14F-4D97-AF65-F5344CB8AC3E}">
        <p14:creationId xmlns:p14="http://schemas.microsoft.com/office/powerpoint/2010/main" val="306132749"/>
      </p:ext>
    </p:extLst>
  </p:cSld>
  <p:clrMapOvr>
    <a:masterClrMapping/>
  </p:clrMapOvr>
</p:sldLayout>
</file>

<file path=ppt/slideLayouts/slideLayout2232.xml><?xml version="1.0" encoding="utf-8"?>
<p:sldLayout xmlns:a="http://schemas.openxmlformats.org/drawingml/2006/main" xmlns:r="http://schemas.openxmlformats.org/officeDocument/2006/relationships" xmlns:p="http://schemas.openxmlformats.org/presentationml/2006/main" matchingName="38_Quotation">
  <p:cSld name="38_Quotation">
    <p:spTree>
      <p:nvGrpSpPr>
        <p:cNvPr id="1" name="Shape 14773"/>
        <p:cNvGrpSpPr/>
        <p:nvPr/>
      </p:nvGrpSpPr>
      <p:grpSpPr>
        <a:xfrm>
          <a:off x="0" y="0"/>
          <a:ext cx="0" cy="0"/>
          <a:chOff x="0" y="0"/>
          <a:chExt cx="0" cy="0"/>
        </a:xfrm>
      </p:grpSpPr>
      <p:sp>
        <p:nvSpPr>
          <p:cNvPr id="14774" name="Google Shape;14774;p1472"/>
          <p:cNvSpPr/>
          <p:nvPr/>
        </p:nvSpPr>
        <p:spPr>
          <a:xfrm>
            <a:off x="2141036"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775" name="Google Shape;14775;p1472"/>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776" name="Google Shape;14776;p1472"/>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777" name="Google Shape;14777;p1472"/>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4778" name="Google Shape;14778;p147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779" name="Google Shape;14779;p147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4780" name="Google Shape;14780;p1472"/>
          <p:cNvGrpSpPr/>
          <p:nvPr/>
        </p:nvGrpSpPr>
        <p:grpSpPr>
          <a:xfrm>
            <a:off x="10787315" y="2"/>
            <a:ext cx="7500689" cy="2138988"/>
            <a:chOff x="7191542" y="1"/>
            <a:chExt cx="5000459" cy="1425992"/>
          </a:xfrm>
        </p:grpSpPr>
        <p:pic>
          <p:nvPicPr>
            <p:cNvPr id="14781" name="Google Shape;14781;p147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782" name="Google Shape;14782;p1472"/>
            <p:cNvGrpSpPr/>
            <p:nvPr/>
          </p:nvGrpSpPr>
          <p:grpSpPr>
            <a:xfrm>
              <a:off x="7191542" y="1"/>
              <a:ext cx="5000459" cy="1425992"/>
              <a:chOff x="7186272" y="0"/>
              <a:chExt cx="5005729" cy="1427495"/>
            </a:xfrm>
          </p:grpSpPr>
          <p:sp>
            <p:nvSpPr>
              <p:cNvPr id="14783" name="Google Shape;14783;p147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784" name="Google Shape;14784;p147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4785" name="Google Shape;14785;p1472"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1820710672"/>
      </p:ext>
    </p:extLst>
  </p:cSld>
  <p:clrMapOvr>
    <a:masterClrMapping/>
  </p:clrMapOvr>
</p:sldLayout>
</file>

<file path=ppt/slideLayouts/slideLayout2233.xml><?xml version="1.0" encoding="utf-8"?>
<p:sldLayout xmlns:a="http://schemas.openxmlformats.org/drawingml/2006/main" xmlns:r="http://schemas.openxmlformats.org/officeDocument/2006/relationships" xmlns:p="http://schemas.openxmlformats.org/presentationml/2006/main" matchingName="16_Title and Content">
  <p:cSld name="16_Title and Content">
    <p:spTree>
      <p:nvGrpSpPr>
        <p:cNvPr id="1" name="Shape 14786"/>
        <p:cNvGrpSpPr/>
        <p:nvPr/>
      </p:nvGrpSpPr>
      <p:grpSpPr>
        <a:xfrm>
          <a:off x="0" y="0"/>
          <a:ext cx="0" cy="0"/>
          <a:chOff x="0" y="0"/>
          <a:chExt cx="0" cy="0"/>
        </a:xfrm>
      </p:grpSpPr>
      <p:grpSp>
        <p:nvGrpSpPr>
          <p:cNvPr id="14787" name="Google Shape;14787;p1473"/>
          <p:cNvGrpSpPr/>
          <p:nvPr/>
        </p:nvGrpSpPr>
        <p:grpSpPr>
          <a:xfrm>
            <a:off x="10787315" y="2"/>
            <a:ext cx="7500689" cy="2138988"/>
            <a:chOff x="7191542" y="1"/>
            <a:chExt cx="5000459" cy="1425992"/>
          </a:xfrm>
        </p:grpSpPr>
        <p:pic>
          <p:nvPicPr>
            <p:cNvPr id="14788" name="Google Shape;14788;p147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789" name="Google Shape;14789;p1473"/>
            <p:cNvGrpSpPr/>
            <p:nvPr/>
          </p:nvGrpSpPr>
          <p:grpSpPr>
            <a:xfrm>
              <a:off x="7191542" y="1"/>
              <a:ext cx="5000459" cy="1425992"/>
              <a:chOff x="7186272" y="0"/>
              <a:chExt cx="5005729" cy="1427495"/>
            </a:xfrm>
          </p:grpSpPr>
          <p:sp>
            <p:nvSpPr>
              <p:cNvPr id="14790" name="Google Shape;14790;p147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791" name="Google Shape;14791;p147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4792" name="Google Shape;14792;p1473"/>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793" name="Google Shape;14793;p1473"/>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794" name="Google Shape;14794;p1473"/>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4795" name="Google Shape;14795;p147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796" name="Google Shape;14796;p147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1492131188"/>
      </p:ext>
    </p:extLst>
  </p:cSld>
  <p:clrMapOvr>
    <a:masterClrMapping/>
  </p:clrMapOvr>
</p:sldLayout>
</file>

<file path=ppt/slideLayouts/slideLayout2234.xml><?xml version="1.0" encoding="utf-8"?>
<p:sldLayout xmlns:a="http://schemas.openxmlformats.org/drawingml/2006/main" xmlns:r="http://schemas.openxmlformats.org/officeDocument/2006/relationships" xmlns:p="http://schemas.openxmlformats.org/presentationml/2006/main" matchingName="15_Two Content">
  <p:cSld name="15_Two Content">
    <p:spTree>
      <p:nvGrpSpPr>
        <p:cNvPr id="1" name="Shape 14797"/>
        <p:cNvGrpSpPr/>
        <p:nvPr/>
      </p:nvGrpSpPr>
      <p:grpSpPr>
        <a:xfrm>
          <a:off x="0" y="0"/>
          <a:ext cx="0" cy="0"/>
          <a:chOff x="0" y="0"/>
          <a:chExt cx="0" cy="0"/>
        </a:xfrm>
      </p:grpSpPr>
      <p:sp>
        <p:nvSpPr>
          <p:cNvPr id="14798" name="Google Shape;14798;p1474"/>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799" name="Google Shape;14799;p1474"/>
          <p:cNvSpPr txBox="1">
            <a:spLocks noGrp="1"/>
          </p:cNvSpPr>
          <p:nvPr>
            <p:ph type="body" idx="1"/>
          </p:nvPr>
        </p:nvSpPr>
        <p:spPr>
          <a:xfrm>
            <a:off x="914400" y="2738439"/>
            <a:ext cx="81153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grpSp>
        <p:nvGrpSpPr>
          <p:cNvPr id="14800" name="Google Shape;14800;p1474"/>
          <p:cNvGrpSpPr/>
          <p:nvPr/>
        </p:nvGrpSpPr>
        <p:grpSpPr>
          <a:xfrm>
            <a:off x="10787315" y="2"/>
            <a:ext cx="7500689" cy="2138988"/>
            <a:chOff x="7191542" y="1"/>
            <a:chExt cx="5000459" cy="1425992"/>
          </a:xfrm>
        </p:grpSpPr>
        <p:pic>
          <p:nvPicPr>
            <p:cNvPr id="14801" name="Google Shape;14801;p147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802" name="Google Shape;14802;p1474"/>
            <p:cNvGrpSpPr/>
            <p:nvPr/>
          </p:nvGrpSpPr>
          <p:grpSpPr>
            <a:xfrm>
              <a:off x="7191542" y="1"/>
              <a:ext cx="5000459" cy="1425992"/>
              <a:chOff x="7186272" y="0"/>
              <a:chExt cx="5005729" cy="1427495"/>
            </a:xfrm>
          </p:grpSpPr>
          <p:sp>
            <p:nvSpPr>
              <p:cNvPr id="14803" name="Google Shape;14803;p147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804" name="Google Shape;14804;p147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4805" name="Google Shape;14805;p1474"/>
          <p:cNvSpPr txBox="1">
            <a:spLocks noGrp="1"/>
          </p:cNvSpPr>
          <p:nvPr>
            <p:ph type="body" idx="2"/>
          </p:nvPr>
        </p:nvSpPr>
        <p:spPr>
          <a:xfrm>
            <a:off x="9258301" y="2738439"/>
            <a:ext cx="8115299"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806" name="Google Shape;14806;p1474"/>
          <p:cNvSpPr txBox="1">
            <a:spLocks noGrp="1"/>
          </p:cNvSpPr>
          <p:nvPr>
            <p:ph type="sldNum" idx="12"/>
          </p:nvPr>
        </p:nvSpPr>
        <p:spPr>
          <a:xfrm>
            <a:off x="13258797"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4807" name="Google Shape;14807;p147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808" name="Google Shape;14808;p147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3615867709"/>
      </p:ext>
    </p:extLst>
  </p:cSld>
  <p:clrMapOvr>
    <a:masterClrMapping/>
  </p:clrMapOvr>
</p:sldLayout>
</file>

<file path=ppt/slideLayouts/slideLayout2235.xml><?xml version="1.0" encoding="utf-8"?>
<p:sldLayout xmlns:a="http://schemas.openxmlformats.org/drawingml/2006/main" xmlns:r="http://schemas.openxmlformats.org/officeDocument/2006/relationships" xmlns:p="http://schemas.openxmlformats.org/presentationml/2006/main" matchingName="15_Comparison">
  <p:cSld name="15_Comparison">
    <p:spTree>
      <p:nvGrpSpPr>
        <p:cNvPr id="1" name="Shape 14809"/>
        <p:cNvGrpSpPr/>
        <p:nvPr/>
      </p:nvGrpSpPr>
      <p:grpSpPr>
        <a:xfrm>
          <a:off x="0" y="0"/>
          <a:ext cx="0" cy="0"/>
          <a:chOff x="0" y="0"/>
          <a:chExt cx="0" cy="0"/>
        </a:xfrm>
      </p:grpSpPr>
      <p:grpSp>
        <p:nvGrpSpPr>
          <p:cNvPr id="14810" name="Google Shape;14810;p1475"/>
          <p:cNvGrpSpPr/>
          <p:nvPr/>
        </p:nvGrpSpPr>
        <p:grpSpPr>
          <a:xfrm>
            <a:off x="10787315" y="2"/>
            <a:ext cx="7500689" cy="2138988"/>
            <a:chOff x="7191542" y="1"/>
            <a:chExt cx="5000459" cy="1425992"/>
          </a:xfrm>
        </p:grpSpPr>
        <p:pic>
          <p:nvPicPr>
            <p:cNvPr id="14811" name="Google Shape;14811;p147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812" name="Google Shape;14812;p1475"/>
            <p:cNvGrpSpPr/>
            <p:nvPr/>
          </p:nvGrpSpPr>
          <p:grpSpPr>
            <a:xfrm>
              <a:off x="7191542" y="1"/>
              <a:ext cx="5000459" cy="1425992"/>
              <a:chOff x="7186272" y="0"/>
              <a:chExt cx="5005729" cy="1427495"/>
            </a:xfrm>
          </p:grpSpPr>
          <p:sp>
            <p:nvSpPr>
              <p:cNvPr id="14813" name="Google Shape;14813;p147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814" name="Google Shape;14814;p147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4815" name="Google Shape;14815;p1475"/>
          <p:cNvSpPr txBox="1">
            <a:spLocks noGrp="1"/>
          </p:cNvSpPr>
          <p:nvPr>
            <p:ph type="title"/>
          </p:nvPr>
        </p:nvSpPr>
        <p:spPr>
          <a:xfrm>
            <a:off x="914400" y="547690"/>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816" name="Google Shape;14816;p1475"/>
          <p:cNvSpPr txBox="1">
            <a:spLocks noGrp="1"/>
          </p:cNvSpPr>
          <p:nvPr>
            <p:ph type="body" idx="1"/>
          </p:nvPr>
        </p:nvSpPr>
        <p:spPr>
          <a:xfrm>
            <a:off x="914402"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4817" name="Google Shape;14817;p1475"/>
          <p:cNvSpPr txBox="1">
            <a:spLocks noGrp="1"/>
          </p:cNvSpPr>
          <p:nvPr>
            <p:ph type="body" idx="2"/>
          </p:nvPr>
        </p:nvSpPr>
        <p:spPr>
          <a:xfrm>
            <a:off x="914402"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818" name="Google Shape;14818;p1475"/>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4819" name="Google Shape;14819;p1475"/>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820" name="Google Shape;14820;p1475"/>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4821" name="Google Shape;14821;p147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822" name="Google Shape;14822;p147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863967103"/>
      </p:ext>
    </p:extLst>
  </p:cSld>
  <p:clrMapOvr>
    <a:masterClrMapping/>
  </p:clrMapOvr>
</p:sldLayout>
</file>

<file path=ppt/slideLayouts/slideLayout2236.xml><?xml version="1.0" encoding="utf-8"?>
<p:sldLayout xmlns:a="http://schemas.openxmlformats.org/drawingml/2006/main" xmlns:r="http://schemas.openxmlformats.org/officeDocument/2006/relationships" xmlns:p="http://schemas.openxmlformats.org/presentationml/2006/main" matchingName="15_Title Only">
  <p:cSld name="15_Title Only">
    <p:spTree>
      <p:nvGrpSpPr>
        <p:cNvPr id="1" name="Shape 14823"/>
        <p:cNvGrpSpPr/>
        <p:nvPr/>
      </p:nvGrpSpPr>
      <p:grpSpPr>
        <a:xfrm>
          <a:off x="0" y="0"/>
          <a:ext cx="0" cy="0"/>
          <a:chOff x="0" y="0"/>
          <a:chExt cx="0" cy="0"/>
        </a:xfrm>
      </p:grpSpPr>
      <p:grpSp>
        <p:nvGrpSpPr>
          <p:cNvPr id="14824" name="Google Shape;14824;p1476"/>
          <p:cNvGrpSpPr/>
          <p:nvPr/>
        </p:nvGrpSpPr>
        <p:grpSpPr>
          <a:xfrm>
            <a:off x="10787315" y="2"/>
            <a:ext cx="7500689" cy="2138988"/>
            <a:chOff x="7191542" y="1"/>
            <a:chExt cx="5000459" cy="1425992"/>
          </a:xfrm>
        </p:grpSpPr>
        <p:pic>
          <p:nvPicPr>
            <p:cNvPr id="14825" name="Google Shape;14825;p147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826" name="Google Shape;14826;p1476"/>
            <p:cNvGrpSpPr/>
            <p:nvPr/>
          </p:nvGrpSpPr>
          <p:grpSpPr>
            <a:xfrm>
              <a:off x="7191542" y="1"/>
              <a:ext cx="5000459" cy="1425992"/>
              <a:chOff x="7186272" y="0"/>
              <a:chExt cx="5005729" cy="1427495"/>
            </a:xfrm>
          </p:grpSpPr>
          <p:sp>
            <p:nvSpPr>
              <p:cNvPr id="14827" name="Google Shape;14827;p147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828" name="Google Shape;14828;p147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4829" name="Google Shape;14829;p1476"/>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830" name="Google Shape;14830;p1476"/>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4831" name="Google Shape;14831;p147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832" name="Google Shape;14832;p147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1699636630"/>
      </p:ext>
    </p:extLst>
  </p:cSld>
  <p:clrMapOvr>
    <a:masterClrMapping/>
  </p:clrMapOvr>
</p:sldLayout>
</file>

<file path=ppt/slideLayouts/slideLayout2237.xml><?xml version="1.0" encoding="utf-8"?>
<p:sldLayout xmlns:a="http://schemas.openxmlformats.org/drawingml/2006/main" xmlns:r="http://schemas.openxmlformats.org/officeDocument/2006/relationships" xmlns:p="http://schemas.openxmlformats.org/presentationml/2006/main" matchingName="15_End">
  <p:cSld name="15_End">
    <p:spTree>
      <p:nvGrpSpPr>
        <p:cNvPr id="1" name="Shape 14833"/>
        <p:cNvGrpSpPr/>
        <p:nvPr/>
      </p:nvGrpSpPr>
      <p:grpSpPr>
        <a:xfrm>
          <a:off x="0" y="0"/>
          <a:ext cx="0" cy="0"/>
          <a:chOff x="0" y="0"/>
          <a:chExt cx="0" cy="0"/>
        </a:xfrm>
      </p:grpSpPr>
      <p:grpSp>
        <p:nvGrpSpPr>
          <p:cNvPr id="14834" name="Google Shape;14834;p1477"/>
          <p:cNvGrpSpPr/>
          <p:nvPr/>
        </p:nvGrpSpPr>
        <p:grpSpPr>
          <a:xfrm>
            <a:off x="0" y="0"/>
            <a:ext cx="18288000" cy="3223245"/>
            <a:chOff x="0" y="0"/>
            <a:chExt cx="12192000" cy="2148830"/>
          </a:xfrm>
        </p:grpSpPr>
        <p:sp>
          <p:nvSpPr>
            <p:cNvPr id="14835" name="Google Shape;14835;p1477"/>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836" name="Google Shape;14836;p1477"/>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sp>
        <p:nvSpPr>
          <p:cNvPr id="14837" name="Google Shape;14837;p1477"/>
          <p:cNvSpPr/>
          <p:nvPr/>
        </p:nvSpPr>
        <p:spPr>
          <a:xfrm>
            <a:off x="1353552" y="2276548"/>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838" name="Google Shape;14838;p1477"/>
          <p:cNvSpPr txBox="1">
            <a:spLocks noGrp="1"/>
          </p:cNvSpPr>
          <p:nvPr>
            <p:ph type="body" idx="1"/>
          </p:nvPr>
        </p:nvSpPr>
        <p:spPr>
          <a:xfrm>
            <a:off x="1828802" y="5143502"/>
            <a:ext cx="8373978" cy="2120345"/>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000"/>
              <a:buNone/>
              <a:defRPr sz="3000"/>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839" name="Google Shape;14839;p1477"/>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9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4840" name="Google Shape;14840;p1477"/>
          <p:cNvPicPr preferRelativeResize="0"/>
          <p:nvPr/>
        </p:nvPicPr>
        <p:blipFill rotWithShape="1">
          <a:blip r:embed="rId2">
            <a:alphaModFix/>
          </a:blip>
          <a:srcRect/>
          <a:stretch/>
        </p:blipFill>
        <p:spPr>
          <a:xfrm>
            <a:off x="1353554" y="342557"/>
            <a:ext cx="3037973" cy="1367910"/>
          </a:xfrm>
          <a:prstGeom prst="rect">
            <a:avLst/>
          </a:prstGeom>
          <a:noFill/>
          <a:ln>
            <a:noFill/>
          </a:ln>
        </p:spPr>
      </p:pic>
      <p:sp>
        <p:nvSpPr>
          <p:cNvPr id="14841" name="Google Shape;14841;p1477"/>
          <p:cNvSpPr>
            <a:spLocks noGrp="1"/>
          </p:cNvSpPr>
          <p:nvPr>
            <p:ph type="pic" idx="2"/>
          </p:nvPr>
        </p:nvSpPr>
        <p:spPr>
          <a:xfrm>
            <a:off x="10678026" y="350873"/>
            <a:ext cx="7609974" cy="8915400"/>
          </a:xfrm>
          <a:prstGeom prst="rect">
            <a:avLst/>
          </a:prstGeom>
          <a:noFill/>
          <a:ln>
            <a:noFill/>
          </a:ln>
        </p:spPr>
      </p:sp>
    </p:spTree>
    <p:extLst>
      <p:ext uri="{BB962C8B-B14F-4D97-AF65-F5344CB8AC3E}">
        <p14:creationId xmlns:p14="http://schemas.microsoft.com/office/powerpoint/2010/main" val="805841213"/>
      </p:ext>
    </p:extLst>
  </p:cSld>
  <p:clrMapOvr>
    <a:masterClrMapping/>
  </p:clrMapOvr>
</p:sldLayout>
</file>

<file path=ppt/slideLayouts/slideLayout2238.xml><?xml version="1.0" encoding="utf-8"?>
<p:sldLayout xmlns:a="http://schemas.openxmlformats.org/drawingml/2006/main" xmlns:r="http://schemas.openxmlformats.org/officeDocument/2006/relationships" xmlns:p="http://schemas.openxmlformats.org/presentationml/2006/main" matchingName="14_Blank">
  <p:cSld name="14_Blank">
    <p:spTree>
      <p:nvGrpSpPr>
        <p:cNvPr id="1" name="Shape 14842"/>
        <p:cNvGrpSpPr/>
        <p:nvPr/>
      </p:nvGrpSpPr>
      <p:grpSpPr>
        <a:xfrm>
          <a:off x="0" y="0"/>
          <a:ext cx="0" cy="0"/>
          <a:chOff x="0" y="0"/>
          <a:chExt cx="0" cy="0"/>
        </a:xfrm>
      </p:grpSpPr>
      <p:sp>
        <p:nvSpPr>
          <p:cNvPr id="14843" name="Google Shape;14843;p1478"/>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4844" name="Google Shape;14844;p147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845" name="Google Shape;14845;p147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4846" name="Google Shape;14846;p1478"/>
          <p:cNvGrpSpPr/>
          <p:nvPr/>
        </p:nvGrpSpPr>
        <p:grpSpPr>
          <a:xfrm>
            <a:off x="10787315" y="2"/>
            <a:ext cx="7500689" cy="2138988"/>
            <a:chOff x="7191542" y="1"/>
            <a:chExt cx="5000459" cy="1425992"/>
          </a:xfrm>
        </p:grpSpPr>
        <p:pic>
          <p:nvPicPr>
            <p:cNvPr id="14847" name="Google Shape;14847;p147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848" name="Google Shape;14848;p1478"/>
            <p:cNvGrpSpPr/>
            <p:nvPr/>
          </p:nvGrpSpPr>
          <p:grpSpPr>
            <a:xfrm>
              <a:off x="7191542" y="1"/>
              <a:ext cx="5000459" cy="1425992"/>
              <a:chOff x="7186272" y="0"/>
              <a:chExt cx="5005729" cy="1427495"/>
            </a:xfrm>
          </p:grpSpPr>
          <p:sp>
            <p:nvSpPr>
              <p:cNvPr id="14849" name="Google Shape;14849;p147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850" name="Google Shape;14850;p147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Tree>
    <p:extLst>
      <p:ext uri="{BB962C8B-B14F-4D97-AF65-F5344CB8AC3E}">
        <p14:creationId xmlns:p14="http://schemas.microsoft.com/office/powerpoint/2010/main" val="2753295399"/>
      </p:ext>
    </p:extLst>
  </p:cSld>
  <p:clrMapOvr>
    <a:masterClrMapping/>
  </p:clrMapOvr>
</p:sldLayout>
</file>

<file path=ppt/slideLayouts/slideLayout2239.xml><?xml version="1.0" encoding="utf-8"?>
<p:sldLayout xmlns:a="http://schemas.openxmlformats.org/drawingml/2006/main" xmlns:r="http://schemas.openxmlformats.org/officeDocument/2006/relationships" xmlns:p="http://schemas.openxmlformats.org/presentationml/2006/main" matchingName="17_Cover">
  <p:cSld name="17_Cover">
    <p:spTree>
      <p:nvGrpSpPr>
        <p:cNvPr id="1" name="Shape 14851"/>
        <p:cNvGrpSpPr/>
        <p:nvPr/>
      </p:nvGrpSpPr>
      <p:grpSpPr>
        <a:xfrm>
          <a:off x="0" y="0"/>
          <a:ext cx="0" cy="0"/>
          <a:chOff x="0" y="0"/>
          <a:chExt cx="0" cy="0"/>
        </a:xfrm>
      </p:grpSpPr>
      <p:sp>
        <p:nvSpPr>
          <p:cNvPr id="14852" name="Google Shape;14852;p1479"/>
          <p:cNvSpPr/>
          <p:nvPr/>
        </p:nvSpPr>
        <p:spPr>
          <a:xfrm>
            <a:off x="1353552" y="1941622"/>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853" name="Google Shape;14853;p1479"/>
          <p:cNvSpPr txBox="1">
            <a:spLocks noGrp="1"/>
          </p:cNvSpPr>
          <p:nvPr>
            <p:ph type="ctrTitle"/>
          </p:nvPr>
        </p:nvSpPr>
        <p:spPr>
          <a:xfrm>
            <a:off x="2119967" y="2341999"/>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854" name="Google Shape;14854;p1479"/>
          <p:cNvSpPr txBox="1">
            <a:spLocks noGrp="1"/>
          </p:cNvSpPr>
          <p:nvPr>
            <p:ph type="subTitle" idx="1"/>
          </p:nvPr>
        </p:nvSpPr>
        <p:spPr>
          <a:xfrm>
            <a:off x="2119967" y="5650295"/>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14855" name="Google Shape;14855;p1479"/>
          <p:cNvSpPr>
            <a:spLocks noGrp="1"/>
          </p:cNvSpPr>
          <p:nvPr>
            <p:ph type="pic" idx="2"/>
          </p:nvPr>
        </p:nvSpPr>
        <p:spPr>
          <a:xfrm>
            <a:off x="10678026" y="350873"/>
            <a:ext cx="7609974" cy="8915400"/>
          </a:xfrm>
          <a:prstGeom prst="rect">
            <a:avLst/>
          </a:prstGeom>
          <a:noFill/>
          <a:ln>
            <a:noFill/>
          </a:ln>
        </p:spPr>
      </p:sp>
      <p:grpSp>
        <p:nvGrpSpPr>
          <p:cNvPr id="14856" name="Google Shape;14856;p1479"/>
          <p:cNvGrpSpPr/>
          <p:nvPr/>
        </p:nvGrpSpPr>
        <p:grpSpPr>
          <a:xfrm>
            <a:off x="0" y="7530524"/>
            <a:ext cx="18288000" cy="2756480"/>
            <a:chOff x="0" y="5020348"/>
            <a:chExt cx="12192000" cy="1837653"/>
          </a:xfrm>
        </p:grpSpPr>
        <p:sp>
          <p:nvSpPr>
            <p:cNvPr id="14857" name="Google Shape;14857;p1479"/>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858" name="Google Shape;14858;p1479"/>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4859" name="Google Shape;14859;p1479"/>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3965990491"/>
      </p:ext>
    </p:extLst>
  </p:cSld>
  <p:clrMapOvr>
    <a:masterClrMapping/>
  </p:clrMapOvr>
</p:sldLayout>
</file>

<file path=ppt/slideLayouts/slideLayout2240.xml><?xml version="1.0" encoding="utf-8"?>
<p:sldLayout xmlns:a="http://schemas.openxmlformats.org/drawingml/2006/main" xmlns:r="http://schemas.openxmlformats.org/officeDocument/2006/relationships" xmlns:p="http://schemas.openxmlformats.org/presentationml/2006/main" matchingName="17_Divider">
  <p:cSld name="17_Divider">
    <p:bg>
      <p:bgPr>
        <a:solidFill>
          <a:schemeClr val="lt2"/>
        </a:solidFill>
        <a:effectLst/>
      </p:bgPr>
    </p:bg>
    <p:spTree>
      <p:nvGrpSpPr>
        <p:cNvPr id="1" name="Shape 14860"/>
        <p:cNvGrpSpPr/>
        <p:nvPr/>
      </p:nvGrpSpPr>
      <p:grpSpPr>
        <a:xfrm>
          <a:off x="0" y="0"/>
          <a:ext cx="0" cy="0"/>
          <a:chOff x="0" y="0"/>
          <a:chExt cx="0" cy="0"/>
        </a:xfrm>
      </p:grpSpPr>
      <p:grpSp>
        <p:nvGrpSpPr>
          <p:cNvPr id="14861" name="Google Shape;14861;p1480"/>
          <p:cNvGrpSpPr/>
          <p:nvPr/>
        </p:nvGrpSpPr>
        <p:grpSpPr>
          <a:xfrm>
            <a:off x="0" y="7530523"/>
            <a:ext cx="18288000" cy="2756480"/>
            <a:chOff x="0" y="5020347"/>
            <a:chExt cx="12192000" cy="1837653"/>
          </a:xfrm>
        </p:grpSpPr>
        <p:sp>
          <p:nvSpPr>
            <p:cNvPr id="14862" name="Google Shape;14862;p1480"/>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863" name="Google Shape;14863;p1480"/>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864" name="Google Shape;14864;p1480"/>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4865" name="Google Shape;14865;p1480"/>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4866" name="Google Shape;14866;p1480"/>
          <p:cNvSpPr txBox="1">
            <a:spLocks noGrp="1"/>
          </p:cNvSpPr>
          <p:nvPr>
            <p:ph type="title"/>
          </p:nvPr>
        </p:nvSpPr>
        <p:spPr>
          <a:xfrm>
            <a:off x="2119965" y="1052624"/>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867" name="Google Shape;14867;p1480"/>
          <p:cNvSpPr txBox="1">
            <a:spLocks noGrp="1"/>
          </p:cNvSpPr>
          <p:nvPr>
            <p:ph type="subTitle" idx="1"/>
          </p:nvPr>
        </p:nvSpPr>
        <p:spPr>
          <a:xfrm>
            <a:off x="2119965" y="4622461"/>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1461878456"/>
      </p:ext>
    </p:extLst>
  </p:cSld>
  <p:clrMapOvr>
    <a:masterClrMapping/>
  </p:clrMapOvr>
</p:sldLayout>
</file>

<file path=ppt/slideLayouts/slideLayout2241.xml><?xml version="1.0" encoding="utf-8"?>
<p:sldLayout xmlns:a="http://schemas.openxmlformats.org/drawingml/2006/main" xmlns:r="http://schemas.openxmlformats.org/officeDocument/2006/relationships" xmlns:p="http://schemas.openxmlformats.org/presentationml/2006/main" matchingName="17_Photo Slide">
  <p:cSld name="17_Photo Slide">
    <p:spTree>
      <p:nvGrpSpPr>
        <p:cNvPr id="1" name="Shape 14868"/>
        <p:cNvGrpSpPr/>
        <p:nvPr/>
      </p:nvGrpSpPr>
      <p:grpSpPr>
        <a:xfrm>
          <a:off x="0" y="0"/>
          <a:ext cx="0" cy="0"/>
          <a:chOff x="0" y="0"/>
          <a:chExt cx="0" cy="0"/>
        </a:xfrm>
      </p:grpSpPr>
      <p:sp>
        <p:nvSpPr>
          <p:cNvPr id="14869" name="Google Shape;14869;p1481"/>
          <p:cNvSpPr txBox="1">
            <a:spLocks noGrp="1"/>
          </p:cNvSpPr>
          <p:nvPr>
            <p:ph type="body" idx="1"/>
          </p:nvPr>
        </p:nvSpPr>
        <p:spPr>
          <a:xfrm>
            <a:off x="685801" y="1719387"/>
            <a:ext cx="3525254" cy="445769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b="0">
                <a:solidFill>
                  <a:schemeClr val="dk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4870" name="Google Shape;14870;p1481"/>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4871" name="Google Shape;14871;p1481"/>
          <p:cNvGrpSpPr/>
          <p:nvPr/>
        </p:nvGrpSpPr>
        <p:grpSpPr>
          <a:xfrm>
            <a:off x="0" y="8069141"/>
            <a:ext cx="4211052" cy="1130837"/>
            <a:chOff x="0" y="5379426"/>
            <a:chExt cx="2807368" cy="753891"/>
          </a:xfrm>
        </p:grpSpPr>
        <p:sp>
          <p:nvSpPr>
            <p:cNvPr id="14872" name="Google Shape;14872;p1481"/>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873" name="Google Shape;14873;p1481"/>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grpSp>
      <p:sp>
        <p:nvSpPr>
          <p:cNvPr id="14874" name="Google Shape;14874;p1481"/>
          <p:cNvSpPr>
            <a:spLocks noGrp="1"/>
          </p:cNvSpPr>
          <p:nvPr>
            <p:ph type="pic" idx="2"/>
          </p:nvPr>
        </p:nvSpPr>
        <p:spPr>
          <a:xfrm>
            <a:off x="4211052" y="685803"/>
            <a:ext cx="13373100" cy="8915397"/>
          </a:xfrm>
          <a:prstGeom prst="rect">
            <a:avLst/>
          </a:prstGeom>
          <a:noFill/>
          <a:ln>
            <a:noFill/>
          </a:ln>
        </p:spPr>
      </p:sp>
      <p:pic>
        <p:nvPicPr>
          <p:cNvPr id="14875" name="Google Shape;14875;p1481"/>
          <p:cNvPicPr preferRelativeResize="0"/>
          <p:nvPr/>
        </p:nvPicPr>
        <p:blipFill rotWithShape="1">
          <a:blip r:embed="rId2">
            <a:alphaModFix/>
          </a:blip>
          <a:srcRect/>
          <a:stretch/>
        </p:blipFill>
        <p:spPr>
          <a:xfrm>
            <a:off x="770024" y="6578307"/>
            <a:ext cx="3037973" cy="1367910"/>
          </a:xfrm>
          <a:prstGeom prst="rect">
            <a:avLst/>
          </a:prstGeom>
          <a:noFill/>
          <a:ln>
            <a:noFill/>
          </a:ln>
        </p:spPr>
      </p:pic>
    </p:spTree>
    <p:extLst>
      <p:ext uri="{BB962C8B-B14F-4D97-AF65-F5344CB8AC3E}">
        <p14:creationId xmlns:p14="http://schemas.microsoft.com/office/powerpoint/2010/main" val="775959255"/>
      </p:ext>
    </p:extLst>
  </p:cSld>
  <p:clrMapOvr>
    <a:masterClrMapping/>
  </p:clrMapOvr>
</p:sldLayout>
</file>

<file path=ppt/slideLayouts/slideLayout2242.xml><?xml version="1.0" encoding="utf-8"?>
<p:sldLayout xmlns:a="http://schemas.openxmlformats.org/drawingml/2006/main" xmlns:r="http://schemas.openxmlformats.org/officeDocument/2006/relationships" xmlns:p="http://schemas.openxmlformats.org/presentationml/2006/main" matchingName="41_Quotation">
  <p:cSld name="41_Quotation">
    <p:spTree>
      <p:nvGrpSpPr>
        <p:cNvPr id="1" name="Shape 14876"/>
        <p:cNvGrpSpPr/>
        <p:nvPr/>
      </p:nvGrpSpPr>
      <p:grpSpPr>
        <a:xfrm>
          <a:off x="0" y="0"/>
          <a:ext cx="0" cy="0"/>
          <a:chOff x="0" y="0"/>
          <a:chExt cx="0" cy="0"/>
        </a:xfrm>
      </p:grpSpPr>
      <p:sp>
        <p:nvSpPr>
          <p:cNvPr id="14877" name="Google Shape;14877;p1482"/>
          <p:cNvSpPr/>
          <p:nvPr/>
        </p:nvSpPr>
        <p:spPr>
          <a:xfrm>
            <a:off x="2141036"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878" name="Google Shape;14878;p1482"/>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879" name="Google Shape;14879;p1482"/>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880" name="Google Shape;14880;p1482"/>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4881" name="Google Shape;14881;p148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882" name="Google Shape;14882;p148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4883" name="Google Shape;14883;p1482"/>
          <p:cNvGrpSpPr/>
          <p:nvPr/>
        </p:nvGrpSpPr>
        <p:grpSpPr>
          <a:xfrm>
            <a:off x="10787315" y="2"/>
            <a:ext cx="7500689" cy="2138988"/>
            <a:chOff x="7191542" y="1"/>
            <a:chExt cx="5000459" cy="1425992"/>
          </a:xfrm>
        </p:grpSpPr>
        <p:pic>
          <p:nvPicPr>
            <p:cNvPr id="14884" name="Google Shape;14884;p148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885" name="Google Shape;14885;p1482"/>
            <p:cNvGrpSpPr/>
            <p:nvPr/>
          </p:nvGrpSpPr>
          <p:grpSpPr>
            <a:xfrm>
              <a:off x="7191542" y="1"/>
              <a:ext cx="5000459" cy="1425992"/>
              <a:chOff x="7186272" y="0"/>
              <a:chExt cx="5005729" cy="1427495"/>
            </a:xfrm>
          </p:grpSpPr>
          <p:sp>
            <p:nvSpPr>
              <p:cNvPr id="14886" name="Google Shape;14886;p148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887" name="Google Shape;14887;p148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4888" name="Google Shape;14888;p1482"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1538455182"/>
      </p:ext>
    </p:extLst>
  </p:cSld>
  <p:clrMapOvr>
    <a:masterClrMapping/>
  </p:clrMapOvr>
</p:sldLayout>
</file>

<file path=ppt/slideLayouts/slideLayout2243.xml><?xml version="1.0" encoding="utf-8"?>
<p:sldLayout xmlns:a="http://schemas.openxmlformats.org/drawingml/2006/main" xmlns:r="http://schemas.openxmlformats.org/officeDocument/2006/relationships" xmlns:p="http://schemas.openxmlformats.org/presentationml/2006/main" matchingName="18_Title and Content">
  <p:cSld name="18_Title and Content">
    <p:spTree>
      <p:nvGrpSpPr>
        <p:cNvPr id="1" name="Shape 14889"/>
        <p:cNvGrpSpPr/>
        <p:nvPr/>
      </p:nvGrpSpPr>
      <p:grpSpPr>
        <a:xfrm>
          <a:off x="0" y="0"/>
          <a:ext cx="0" cy="0"/>
          <a:chOff x="0" y="0"/>
          <a:chExt cx="0" cy="0"/>
        </a:xfrm>
      </p:grpSpPr>
      <p:grpSp>
        <p:nvGrpSpPr>
          <p:cNvPr id="14890" name="Google Shape;14890;p1483"/>
          <p:cNvGrpSpPr/>
          <p:nvPr/>
        </p:nvGrpSpPr>
        <p:grpSpPr>
          <a:xfrm>
            <a:off x="10787315" y="2"/>
            <a:ext cx="7500689" cy="2138988"/>
            <a:chOff x="7191542" y="1"/>
            <a:chExt cx="5000459" cy="1425992"/>
          </a:xfrm>
        </p:grpSpPr>
        <p:pic>
          <p:nvPicPr>
            <p:cNvPr id="14891" name="Google Shape;14891;p148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892" name="Google Shape;14892;p1483"/>
            <p:cNvGrpSpPr/>
            <p:nvPr/>
          </p:nvGrpSpPr>
          <p:grpSpPr>
            <a:xfrm>
              <a:off x="7191542" y="1"/>
              <a:ext cx="5000459" cy="1425992"/>
              <a:chOff x="7186272" y="0"/>
              <a:chExt cx="5005729" cy="1427495"/>
            </a:xfrm>
          </p:grpSpPr>
          <p:sp>
            <p:nvSpPr>
              <p:cNvPr id="14893" name="Google Shape;14893;p148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894" name="Google Shape;14894;p148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4895" name="Google Shape;14895;p1483"/>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896" name="Google Shape;14896;p1483"/>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897" name="Google Shape;14897;p1483"/>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4898" name="Google Shape;14898;p148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899" name="Google Shape;14899;p148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1149723538"/>
      </p:ext>
    </p:extLst>
  </p:cSld>
  <p:clrMapOvr>
    <a:masterClrMapping/>
  </p:clrMapOvr>
</p:sldLayout>
</file>

<file path=ppt/slideLayouts/slideLayout2244.xml><?xml version="1.0" encoding="utf-8"?>
<p:sldLayout xmlns:a="http://schemas.openxmlformats.org/drawingml/2006/main" xmlns:r="http://schemas.openxmlformats.org/officeDocument/2006/relationships" xmlns:p="http://schemas.openxmlformats.org/presentationml/2006/main" matchingName="17_Two Content">
  <p:cSld name="17_Two Content">
    <p:spTree>
      <p:nvGrpSpPr>
        <p:cNvPr id="1" name="Shape 14900"/>
        <p:cNvGrpSpPr/>
        <p:nvPr/>
      </p:nvGrpSpPr>
      <p:grpSpPr>
        <a:xfrm>
          <a:off x="0" y="0"/>
          <a:ext cx="0" cy="0"/>
          <a:chOff x="0" y="0"/>
          <a:chExt cx="0" cy="0"/>
        </a:xfrm>
      </p:grpSpPr>
      <p:sp>
        <p:nvSpPr>
          <p:cNvPr id="14901" name="Google Shape;14901;p1484"/>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902" name="Google Shape;14902;p1484"/>
          <p:cNvSpPr txBox="1">
            <a:spLocks noGrp="1"/>
          </p:cNvSpPr>
          <p:nvPr>
            <p:ph type="body" idx="1"/>
          </p:nvPr>
        </p:nvSpPr>
        <p:spPr>
          <a:xfrm>
            <a:off x="914400" y="2738439"/>
            <a:ext cx="81153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grpSp>
        <p:nvGrpSpPr>
          <p:cNvPr id="14903" name="Google Shape;14903;p1484"/>
          <p:cNvGrpSpPr/>
          <p:nvPr/>
        </p:nvGrpSpPr>
        <p:grpSpPr>
          <a:xfrm>
            <a:off x="10787315" y="2"/>
            <a:ext cx="7500689" cy="2138988"/>
            <a:chOff x="7191542" y="1"/>
            <a:chExt cx="5000459" cy="1425992"/>
          </a:xfrm>
        </p:grpSpPr>
        <p:pic>
          <p:nvPicPr>
            <p:cNvPr id="14904" name="Google Shape;14904;p148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905" name="Google Shape;14905;p1484"/>
            <p:cNvGrpSpPr/>
            <p:nvPr/>
          </p:nvGrpSpPr>
          <p:grpSpPr>
            <a:xfrm>
              <a:off x="7191542" y="1"/>
              <a:ext cx="5000459" cy="1425992"/>
              <a:chOff x="7186272" y="0"/>
              <a:chExt cx="5005729" cy="1427495"/>
            </a:xfrm>
          </p:grpSpPr>
          <p:sp>
            <p:nvSpPr>
              <p:cNvPr id="14906" name="Google Shape;14906;p148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907" name="Google Shape;14907;p148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4908" name="Google Shape;14908;p1484"/>
          <p:cNvSpPr txBox="1">
            <a:spLocks noGrp="1"/>
          </p:cNvSpPr>
          <p:nvPr>
            <p:ph type="body" idx="2"/>
          </p:nvPr>
        </p:nvSpPr>
        <p:spPr>
          <a:xfrm>
            <a:off x="9258301" y="2738439"/>
            <a:ext cx="8115299"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909" name="Google Shape;14909;p1484"/>
          <p:cNvSpPr txBox="1">
            <a:spLocks noGrp="1"/>
          </p:cNvSpPr>
          <p:nvPr>
            <p:ph type="sldNum" idx="12"/>
          </p:nvPr>
        </p:nvSpPr>
        <p:spPr>
          <a:xfrm>
            <a:off x="13258797"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4910" name="Google Shape;14910;p148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911" name="Google Shape;14911;p148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2131883015"/>
      </p:ext>
    </p:extLst>
  </p:cSld>
  <p:clrMapOvr>
    <a:masterClrMapping/>
  </p:clrMapOvr>
</p:sldLayout>
</file>

<file path=ppt/slideLayouts/slideLayout2245.xml><?xml version="1.0" encoding="utf-8"?>
<p:sldLayout xmlns:a="http://schemas.openxmlformats.org/drawingml/2006/main" xmlns:r="http://schemas.openxmlformats.org/officeDocument/2006/relationships" xmlns:p="http://schemas.openxmlformats.org/presentationml/2006/main" matchingName="17_Comparison">
  <p:cSld name="17_Comparison">
    <p:spTree>
      <p:nvGrpSpPr>
        <p:cNvPr id="1" name="Shape 14912"/>
        <p:cNvGrpSpPr/>
        <p:nvPr/>
      </p:nvGrpSpPr>
      <p:grpSpPr>
        <a:xfrm>
          <a:off x="0" y="0"/>
          <a:ext cx="0" cy="0"/>
          <a:chOff x="0" y="0"/>
          <a:chExt cx="0" cy="0"/>
        </a:xfrm>
      </p:grpSpPr>
      <p:grpSp>
        <p:nvGrpSpPr>
          <p:cNvPr id="14913" name="Google Shape;14913;p1485"/>
          <p:cNvGrpSpPr/>
          <p:nvPr/>
        </p:nvGrpSpPr>
        <p:grpSpPr>
          <a:xfrm>
            <a:off x="10787315" y="2"/>
            <a:ext cx="7500689" cy="2138988"/>
            <a:chOff x="7191542" y="1"/>
            <a:chExt cx="5000459" cy="1425992"/>
          </a:xfrm>
        </p:grpSpPr>
        <p:pic>
          <p:nvPicPr>
            <p:cNvPr id="14914" name="Google Shape;14914;p148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915" name="Google Shape;14915;p1485"/>
            <p:cNvGrpSpPr/>
            <p:nvPr/>
          </p:nvGrpSpPr>
          <p:grpSpPr>
            <a:xfrm>
              <a:off x="7191542" y="1"/>
              <a:ext cx="5000459" cy="1425992"/>
              <a:chOff x="7186272" y="0"/>
              <a:chExt cx="5005729" cy="1427495"/>
            </a:xfrm>
          </p:grpSpPr>
          <p:sp>
            <p:nvSpPr>
              <p:cNvPr id="14916" name="Google Shape;14916;p148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917" name="Google Shape;14917;p148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4918" name="Google Shape;14918;p1485"/>
          <p:cNvSpPr txBox="1">
            <a:spLocks noGrp="1"/>
          </p:cNvSpPr>
          <p:nvPr>
            <p:ph type="title"/>
          </p:nvPr>
        </p:nvSpPr>
        <p:spPr>
          <a:xfrm>
            <a:off x="914400" y="547690"/>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919" name="Google Shape;14919;p1485"/>
          <p:cNvSpPr txBox="1">
            <a:spLocks noGrp="1"/>
          </p:cNvSpPr>
          <p:nvPr>
            <p:ph type="body" idx="1"/>
          </p:nvPr>
        </p:nvSpPr>
        <p:spPr>
          <a:xfrm>
            <a:off x="914402"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4920" name="Google Shape;14920;p1485"/>
          <p:cNvSpPr txBox="1">
            <a:spLocks noGrp="1"/>
          </p:cNvSpPr>
          <p:nvPr>
            <p:ph type="body" idx="2"/>
          </p:nvPr>
        </p:nvSpPr>
        <p:spPr>
          <a:xfrm>
            <a:off x="914402"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921" name="Google Shape;14921;p1485"/>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4922" name="Google Shape;14922;p1485"/>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923" name="Google Shape;14923;p1485"/>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4924" name="Google Shape;14924;p148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925" name="Google Shape;14925;p148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1905386779"/>
      </p:ext>
    </p:extLst>
  </p:cSld>
  <p:clrMapOvr>
    <a:masterClrMapping/>
  </p:clrMapOvr>
</p:sldLayout>
</file>

<file path=ppt/slideLayouts/slideLayout2246.xml><?xml version="1.0" encoding="utf-8"?>
<p:sldLayout xmlns:a="http://schemas.openxmlformats.org/drawingml/2006/main" xmlns:r="http://schemas.openxmlformats.org/officeDocument/2006/relationships" xmlns:p="http://schemas.openxmlformats.org/presentationml/2006/main" matchingName="17_Title Only">
  <p:cSld name="17_Title Only">
    <p:spTree>
      <p:nvGrpSpPr>
        <p:cNvPr id="1" name="Shape 14926"/>
        <p:cNvGrpSpPr/>
        <p:nvPr/>
      </p:nvGrpSpPr>
      <p:grpSpPr>
        <a:xfrm>
          <a:off x="0" y="0"/>
          <a:ext cx="0" cy="0"/>
          <a:chOff x="0" y="0"/>
          <a:chExt cx="0" cy="0"/>
        </a:xfrm>
      </p:grpSpPr>
      <p:grpSp>
        <p:nvGrpSpPr>
          <p:cNvPr id="14927" name="Google Shape;14927;p1486"/>
          <p:cNvGrpSpPr/>
          <p:nvPr/>
        </p:nvGrpSpPr>
        <p:grpSpPr>
          <a:xfrm>
            <a:off x="10787315" y="2"/>
            <a:ext cx="7500689" cy="2138988"/>
            <a:chOff x="7191542" y="1"/>
            <a:chExt cx="5000459" cy="1425992"/>
          </a:xfrm>
        </p:grpSpPr>
        <p:pic>
          <p:nvPicPr>
            <p:cNvPr id="14928" name="Google Shape;14928;p148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929" name="Google Shape;14929;p1486"/>
            <p:cNvGrpSpPr/>
            <p:nvPr/>
          </p:nvGrpSpPr>
          <p:grpSpPr>
            <a:xfrm>
              <a:off x="7191542" y="1"/>
              <a:ext cx="5000459" cy="1425992"/>
              <a:chOff x="7186272" y="0"/>
              <a:chExt cx="5005729" cy="1427495"/>
            </a:xfrm>
          </p:grpSpPr>
          <p:sp>
            <p:nvSpPr>
              <p:cNvPr id="14930" name="Google Shape;14930;p148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931" name="Google Shape;14931;p148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4932" name="Google Shape;14932;p1486"/>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933" name="Google Shape;14933;p1486"/>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4934" name="Google Shape;14934;p148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935" name="Google Shape;14935;p148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3688885328"/>
      </p:ext>
    </p:extLst>
  </p:cSld>
  <p:clrMapOvr>
    <a:masterClrMapping/>
  </p:clrMapOvr>
</p:sldLayout>
</file>

<file path=ppt/slideLayouts/slideLayout2247.xml><?xml version="1.0" encoding="utf-8"?>
<p:sldLayout xmlns:a="http://schemas.openxmlformats.org/drawingml/2006/main" xmlns:r="http://schemas.openxmlformats.org/officeDocument/2006/relationships" xmlns:p="http://schemas.openxmlformats.org/presentationml/2006/main" matchingName="17_End">
  <p:cSld name="17_End">
    <p:spTree>
      <p:nvGrpSpPr>
        <p:cNvPr id="1" name="Shape 14936"/>
        <p:cNvGrpSpPr/>
        <p:nvPr/>
      </p:nvGrpSpPr>
      <p:grpSpPr>
        <a:xfrm>
          <a:off x="0" y="0"/>
          <a:ext cx="0" cy="0"/>
          <a:chOff x="0" y="0"/>
          <a:chExt cx="0" cy="0"/>
        </a:xfrm>
      </p:grpSpPr>
      <p:grpSp>
        <p:nvGrpSpPr>
          <p:cNvPr id="14937" name="Google Shape;14937;p1487"/>
          <p:cNvGrpSpPr/>
          <p:nvPr/>
        </p:nvGrpSpPr>
        <p:grpSpPr>
          <a:xfrm>
            <a:off x="0" y="0"/>
            <a:ext cx="18288000" cy="3223245"/>
            <a:chOff x="0" y="0"/>
            <a:chExt cx="12192000" cy="2148830"/>
          </a:xfrm>
        </p:grpSpPr>
        <p:sp>
          <p:nvSpPr>
            <p:cNvPr id="14938" name="Google Shape;14938;p1487"/>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939" name="Google Shape;14939;p1487"/>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sp>
        <p:nvSpPr>
          <p:cNvPr id="14940" name="Google Shape;14940;p1487"/>
          <p:cNvSpPr/>
          <p:nvPr/>
        </p:nvSpPr>
        <p:spPr>
          <a:xfrm>
            <a:off x="1353552" y="2276548"/>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941" name="Google Shape;14941;p1487"/>
          <p:cNvSpPr txBox="1">
            <a:spLocks noGrp="1"/>
          </p:cNvSpPr>
          <p:nvPr>
            <p:ph type="body" idx="1"/>
          </p:nvPr>
        </p:nvSpPr>
        <p:spPr>
          <a:xfrm>
            <a:off x="1828802" y="5143502"/>
            <a:ext cx="8373978" cy="2120345"/>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000"/>
              <a:buNone/>
              <a:defRPr sz="3000"/>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942" name="Google Shape;14942;p1487"/>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9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4943" name="Google Shape;14943;p1487"/>
          <p:cNvPicPr preferRelativeResize="0"/>
          <p:nvPr/>
        </p:nvPicPr>
        <p:blipFill rotWithShape="1">
          <a:blip r:embed="rId2">
            <a:alphaModFix/>
          </a:blip>
          <a:srcRect/>
          <a:stretch/>
        </p:blipFill>
        <p:spPr>
          <a:xfrm>
            <a:off x="1353554" y="342557"/>
            <a:ext cx="3037973" cy="1367910"/>
          </a:xfrm>
          <a:prstGeom prst="rect">
            <a:avLst/>
          </a:prstGeom>
          <a:noFill/>
          <a:ln>
            <a:noFill/>
          </a:ln>
        </p:spPr>
      </p:pic>
      <p:sp>
        <p:nvSpPr>
          <p:cNvPr id="14944" name="Google Shape;14944;p1487"/>
          <p:cNvSpPr>
            <a:spLocks noGrp="1"/>
          </p:cNvSpPr>
          <p:nvPr>
            <p:ph type="pic" idx="2"/>
          </p:nvPr>
        </p:nvSpPr>
        <p:spPr>
          <a:xfrm>
            <a:off x="10678026" y="350873"/>
            <a:ext cx="7609974" cy="8915400"/>
          </a:xfrm>
          <a:prstGeom prst="rect">
            <a:avLst/>
          </a:prstGeom>
          <a:noFill/>
          <a:ln>
            <a:noFill/>
          </a:ln>
        </p:spPr>
      </p:sp>
    </p:spTree>
    <p:extLst>
      <p:ext uri="{BB962C8B-B14F-4D97-AF65-F5344CB8AC3E}">
        <p14:creationId xmlns:p14="http://schemas.microsoft.com/office/powerpoint/2010/main" val="2160530406"/>
      </p:ext>
    </p:extLst>
  </p:cSld>
  <p:clrMapOvr>
    <a:masterClrMapping/>
  </p:clrMapOvr>
</p:sldLayout>
</file>

<file path=ppt/slideLayouts/slideLayout2248.xml><?xml version="1.0" encoding="utf-8"?>
<p:sldLayout xmlns:a="http://schemas.openxmlformats.org/drawingml/2006/main" xmlns:r="http://schemas.openxmlformats.org/officeDocument/2006/relationships" xmlns:p="http://schemas.openxmlformats.org/presentationml/2006/main" matchingName="16_Blank">
  <p:cSld name="16_Blank">
    <p:spTree>
      <p:nvGrpSpPr>
        <p:cNvPr id="1" name="Shape 14945"/>
        <p:cNvGrpSpPr/>
        <p:nvPr/>
      </p:nvGrpSpPr>
      <p:grpSpPr>
        <a:xfrm>
          <a:off x="0" y="0"/>
          <a:ext cx="0" cy="0"/>
          <a:chOff x="0" y="0"/>
          <a:chExt cx="0" cy="0"/>
        </a:xfrm>
      </p:grpSpPr>
      <p:sp>
        <p:nvSpPr>
          <p:cNvPr id="14946" name="Google Shape;14946;p1488"/>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4947" name="Google Shape;14947;p148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948" name="Google Shape;14948;p148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4949" name="Google Shape;14949;p1488"/>
          <p:cNvGrpSpPr/>
          <p:nvPr/>
        </p:nvGrpSpPr>
        <p:grpSpPr>
          <a:xfrm>
            <a:off x="10787315" y="2"/>
            <a:ext cx="7500689" cy="2138988"/>
            <a:chOff x="7191542" y="1"/>
            <a:chExt cx="5000459" cy="1425992"/>
          </a:xfrm>
        </p:grpSpPr>
        <p:pic>
          <p:nvPicPr>
            <p:cNvPr id="14950" name="Google Shape;14950;p148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951" name="Google Shape;14951;p1488"/>
            <p:cNvGrpSpPr/>
            <p:nvPr/>
          </p:nvGrpSpPr>
          <p:grpSpPr>
            <a:xfrm>
              <a:off x="7191542" y="1"/>
              <a:ext cx="5000459" cy="1425992"/>
              <a:chOff x="7186272" y="0"/>
              <a:chExt cx="5005729" cy="1427495"/>
            </a:xfrm>
          </p:grpSpPr>
          <p:sp>
            <p:nvSpPr>
              <p:cNvPr id="14952" name="Google Shape;14952;p148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953" name="Google Shape;14953;p148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Tree>
    <p:extLst>
      <p:ext uri="{BB962C8B-B14F-4D97-AF65-F5344CB8AC3E}">
        <p14:creationId xmlns:p14="http://schemas.microsoft.com/office/powerpoint/2010/main" val="508785889"/>
      </p:ext>
    </p:extLst>
  </p:cSld>
  <p:clrMapOvr>
    <a:masterClrMapping/>
  </p:clrMapOvr>
</p:sldLayout>
</file>

<file path=ppt/slideLayouts/slideLayout2249.xml><?xml version="1.0" encoding="utf-8"?>
<p:sldLayout xmlns:a="http://schemas.openxmlformats.org/drawingml/2006/main" xmlns:r="http://schemas.openxmlformats.org/officeDocument/2006/relationships" xmlns:p="http://schemas.openxmlformats.org/presentationml/2006/main" matchingName="42_Quotation">
  <p:cSld name="42_Quotation">
    <p:spTree>
      <p:nvGrpSpPr>
        <p:cNvPr id="1" name="Shape 14954"/>
        <p:cNvGrpSpPr/>
        <p:nvPr/>
      </p:nvGrpSpPr>
      <p:grpSpPr>
        <a:xfrm>
          <a:off x="0" y="0"/>
          <a:ext cx="0" cy="0"/>
          <a:chOff x="0" y="0"/>
          <a:chExt cx="0" cy="0"/>
        </a:xfrm>
      </p:grpSpPr>
      <p:sp>
        <p:nvSpPr>
          <p:cNvPr id="14955" name="Google Shape;14955;p1489"/>
          <p:cNvSpPr/>
          <p:nvPr/>
        </p:nvSpPr>
        <p:spPr>
          <a:xfrm>
            <a:off x="2141036"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4956" name="Google Shape;14956;p1489"/>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957" name="Google Shape;14957;p1489"/>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958" name="Google Shape;14958;p1489"/>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4959" name="Google Shape;14959;p148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4960" name="Google Shape;14960;p148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4961" name="Google Shape;14961;p1489"/>
          <p:cNvGrpSpPr/>
          <p:nvPr/>
        </p:nvGrpSpPr>
        <p:grpSpPr>
          <a:xfrm>
            <a:off x="10787315" y="2"/>
            <a:ext cx="7500689" cy="2138988"/>
            <a:chOff x="7191542" y="1"/>
            <a:chExt cx="5000459" cy="1425992"/>
          </a:xfrm>
        </p:grpSpPr>
        <p:pic>
          <p:nvPicPr>
            <p:cNvPr id="14962" name="Google Shape;14962;p148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4963" name="Google Shape;14963;p1489"/>
            <p:cNvGrpSpPr/>
            <p:nvPr/>
          </p:nvGrpSpPr>
          <p:grpSpPr>
            <a:xfrm>
              <a:off x="7191542" y="1"/>
              <a:ext cx="5000459" cy="1425992"/>
              <a:chOff x="7186272" y="0"/>
              <a:chExt cx="5005729" cy="1427495"/>
            </a:xfrm>
          </p:grpSpPr>
          <p:sp>
            <p:nvSpPr>
              <p:cNvPr id="14964" name="Google Shape;14964;p148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4965" name="Google Shape;14965;p148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4966" name="Google Shape;14966;p1489"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1740911681"/>
      </p:ext>
    </p:extLst>
  </p:cSld>
  <p:clrMapOvr>
    <a:masterClrMapping/>
  </p:clrMapOvr>
</p:sldLayout>
</file>

<file path=ppt/slideLayouts/slideLayout2250.xml><?xml version="1.0" encoding="utf-8"?>
<p:sldLayout xmlns:a="http://schemas.openxmlformats.org/drawingml/2006/main" xmlns:r="http://schemas.openxmlformats.org/officeDocument/2006/relationships" xmlns:p="http://schemas.openxmlformats.org/presentationml/2006/main" matchingName="2_Title Slide" type="title">
  <p:cSld name="2_Title Slide">
    <p:spTree>
      <p:nvGrpSpPr>
        <p:cNvPr id="1" name="Shape 14967"/>
        <p:cNvGrpSpPr/>
        <p:nvPr/>
      </p:nvGrpSpPr>
      <p:grpSpPr>
        <a:xfrm>
          <a:off x="0" y="0"/>
          <a:ext cx="0" cy="0"/>
          <a:chOff x="0" y="0"/>
          <a:chExt cx="0" cy="0"/>
        </a:xfrm>
      </p:grpSpPr>
      <p:sp>
        <p:nvSpPr>
          <p:cNvPr id="14968" name="Google Shape;14968;p1490"/>
          <p:cNvSpPr txBox="1">
            <a:spLocks noGrp="1"/>
          </p:cNvSpPr>
          <p:nvPr>
            <p:ph type="ctrTitle"/>
          </p:nvPr>
        </p:nvSpPr>
        <p:spPr>
          <a:xfrm>
            <a:off x="2286000" y="1683545"/>
            <a:ext cx="13716000" cy="3581400"/>
          </a:xfrm>
          <a:prstGeom prst="rect">
            <a:avLst/>
          </a:prstGeom>
          <a:noFill/>
          <a:ln>
            <a:noFill/>
          </a:ln>
        </p:spPr>
        <p:txBody>
          <a:bodyPr spcFirstLastPara="1" wrap="square" lIns="91425" tIns="45700" rIns="91425" bIns="45700" anchor="b" anchorCtr="0">
            <a:noAutofit/>
          </a:bodyPr>
          <a:lstStyle>
            <a:lvl1pPr lvl="0" algn="ctr">
              <a:lnSpc>
                <a:spcPct val="100000"/>
              </a:lnSpc>
              <a:spcBef>
                <a:spcPts val="0"/>
              </a:spcBef>
              <a:spcAft>
                <a:spcPts val="0"/>
              </a:spcAft>
              <a:buClr>
                <a:schemeClr val="accent1"/>
              </a:buClr>
              <a:buSzPts val="6000"/>
              <a:buFont typeface="Calibri"/>
              <a:buNone/>
              <a:defRPr sz="9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969" name="Google Shape;14969;p1490"/>
          <p:cNvSpPr txBox="1">
            <a:spLocks noGrp="1"/>
          </p:cNvSpPr>
          <p:nvPr>
            <p:ph type="subTitle" idx="1"/>
          </p:nvPr>
        </p:nvSpPr>
        <p:spPr>
          <a:xfrm>
            <a:off x="2286000" y="5403057"/>
            <a:ext cx="13716000" cy="2483643"/>
          </a:xfrm>
          <a:prstGeom prst="rect">
            <a:avLst/>
          </a:prstGeom>
          <a:noFill/>
          <a:ln>
            <a:noFill/>
          </a:ln>
        </p:spPr>
        <p:txBody>
          <a:bodyPr spcFirstLastPara="1" wrap="square" lIns="91425" tIns="45700" rIns="91425" bIns="45700" anchor="t" anchorCtr="0">
            <a:noAutofit/>
          </a:bodyPr>
          <a:lstStyle>
            <a:lvl1pPr lvl="0" algn="ctr">
              <a:lnSpc>
                <a:spcPct val="100000"/>
              </a:lnSpc>
              <a:spcBef>
                <a:spcPts val="1500"/>
              </a:spcBef>
              <a:spcAft>
                <a:spcPts val="0"/>
              </a:spcAft>
              <a:buSzPts val="2400"/>
              <a:buNone/>
              <a:defRPr sz="3600"/>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14970" name="Google Shape;14970;p1490"/>
          <p:cNvSpPr txBox="1">
            <a:spLocks noGrp="1"/>
          </p:cNvSpPr>
          <p:nvPr>
            <p:ph type="dt" idx="10"/>
          </p:nvPr>
        </p:nvSpPr>
        <p:spPr>
          <a:xfrm>
            <a:off x="0" y="0"/>
            <a:ext cx="4500000" cy="45000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2700">
                <a:solidFill>
                  <a:schemeClr val="dk1"/>
                </a:solidFill>
                <a:latin typeface="Calibri"/>
                <a:ea typeface="Calibri"/>
                <a:cs typeface="Calibri"/>
                <a:sym typeface="Calibri"/>
              </a:defRPr>
            </a:lvl1pPr>
            <a:lvl2pPr marR="0" lvl="1"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9pPr>
          </a:lstStyle>
          <a:p>
            <a:endParaRPr/>
          </a:p>
        </p:txBody>
      </p:sp>
      <p:sp>
        <p:nvSpPr>
          <p:cNvPr id="14971" name="Google Shape;14971;p149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972" name="Google Shape;14972;p1490"/>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4108944551"/>
      </p:ext>
    </p:extLst>
  </p:cSld>
  <p:clrMapOvr>
    <a:masterClrMapping/>
  </p:clrMapOvr>
</p:sldLayout>
</file>

<file path=ppt/slideLayouts/slideLayout2251.xml><?xml version="1.0" encoding="utf-8"?>
<p:sldLayout xmlns:a="http://schemas.openxmlformats.org/drawingml/2006/main" xmlns:r="http://schemas.openxmlformats.org/officeDocument/2006/relationships" xmlns:p="http://schemas.openxmlformats.org/presentationml/2006/main" matchingName="3_Title Slide_Yale Blue">
  <p:cSld name="3_Title Slide_Yale Blue">
    <p:spTree>
      <p:nvGrpSpPr>
        <p:cNvPr id="1" name="Shape 14973"/>
        <p:cNvGrpSpPr/>
        <p:nvPr/>
      </p:nvGrpSpPr>
      <p:grpSpPr>
        <a:xfrm>
          <a:off x="0" y="0"/>
          <a:ext cx="0" cy="0"/>
          <a:chOff x="0" y="0"/>
          <a:chExt cx="0" cy="0"/>
        </a:xfrm>
      </p:grpSpPr>
      <p:sp>
        <p:nvSpPr>
          <p:cNvPr id="14974" name="Google Shape;14974;p1491"/>
          <p:cNvSpPr txBox="1">
            <a:spLocks noGrp="1"/>
          </p:cNvSpPr>
          <p:nvPr>
            <p:ph type="body" idx="1"/>
          </p:nvPr>
        </p:nvSpPr>
        <p:spPr>
          <a:xfrm>
            <a:off x="4239835" y="8101286"/>
            <a:ext cx="12267920" cy="715668"/>
          </a:xfrm>
          <a:prstGeom prst="rect">
            <a:avLst/>
          </a:prstGeom>
          <a:noFill/>
          <a:ln>
            <a:noFill/>
          </a:ln>
        </p:spPr>
        <p:txBody>
          <a:bodyPr spcFirstLastPara="1" wrap="square" lIns="91425" tIns="45700" rIns="91425" bIns="45700" anchor="t" anchorCtr="0">
            <a:spAutoFit/>
          </a:bodyPr>
          <a:lstStyle>
            <a:lvl1pPr marL="685800" lvl="0" indent="-342900" algn="r">
              <a:lnSpc>
                <a:spcPct val="100000"/>
              </a:lnSpc>
              <a:spcBef>
                <a:spcPts val="1500"/>
              </a:spcBef>
              <a:spcAft>
                <a:spcPts val="0"/>
              </a:spcAft>
              <a:buSzPts val="1867"/>
              <a:buNone/>
              <a:defRPr sz="2801">
                <a:solidFill>
                  <a:srgbClr val="616364"/>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975" name="Google Shape;14975;p1491"/>
          <p:cNvSpPr txBox="1">
            <a:spLocks noGrp="1"/>
          </p:cNvSpPr>
          <p:nvPr>
            <p:ph type="ctrTitle"/>
          </p:nvPr>
        </p:nvSpPr>
        <p:spPr>
          <a:xfrm>
            <a:off x="4239835" y="2710729"/>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5334"/>
              <a:buFont typeface="Verdana"/>
              <a:buNone/>
              <a:defRPr sz="8001" b="1" i="0">
                <a:solidFill>
                  <a:srgbClr val="00314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976" name="Google Shape;14976;p1491"/>
          <p:cNvSpPr txBox="1">
            <a:spLocks noGrp="1"/>
          </p:cNvSpPr>
          <p:nvPr>
            <p:ph type="dt" idx="10"/>
          </p:nvPr>
        </p:nvSpPr>
        <p:spPr>
          <a:xfrm>
            <a:off x="0" y="0"/>
            <a:ext cx="4500000" cy="45000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2700">
                <a:solidFill>
                  <a:schemeClr val="dk1"/>
                </a:solidFill>
                <a:latin typeface="Calibri"/>
                <a:ea typeface="Calibri"/>
                <a:cs typeface="Calibri"/>
                <a:sym typeface="Calibri"/>
              </a:defRPr>
            </a:lvl1pPr>
            <a:lvl2pPr marR="0" lvl="1"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9pPr>
          </a:lstStyle>
          <a:p>
            <a:endParaRPr/>
          </a:p>
        </p:txBody>
      </p:sp>
      <p:sp>
        <p:nvSpPr>
          <p:cNvPr id="14977" name="Google Shape;14977;p149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978" name="Google Shape;14978;p1491"/>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sp>
        <p:nvSpPr>
          <p:cNvPr id="14979" name="Google Shape;14979;p1491"/>
          <p:cNvSpPr/>
          <p:nvPr/>
        </p:nvSpPr>
        <p:spPr>
          <a:xfrm rot="10800000">
            <a:off x="2" y="3000374"/>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3600">
              <a:solidFill>
                <a:schemeClr val="lt1"/>
              </a:solidFill>
              <a:latin typeface="Calibri"/>
              <a:ea typeface="Calibri"/>
              <a:cs typeface="Calibri"/>
              <a:sym typeface="Calibri"/>
            </a:endParaRPr>
          </a:p>
        </p:txBody>
      </p:sp>
      <p:sp>
        <p:nvSpPr>
          <p:cNvPr id="14980" name="Google Shape;14980;p1491"/>
          <p:cNvSpPr/>
          <p:nvPr/>
        </p:nvSpPr>
        <p:spPr>
          <a:xfrm>
            <a:off x="0" y="9172579"/>
            <a:ext cx="18288000" cy="1114424"/>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3600">
              <a:solidFill>
                <a:schemeClr val="lt1"/>
              </a:solidFill>
              <a:latin typeface="Calibri"/>
              <a:ea typeface="Calibri"/>
              <a:cs typeface="Calibri"/>
              <a:sym typeface="Calibri"/>
            </a:endParaRPr>
          </a:p>
        </p:txBody>
      </p:sp>
      <p:sp>
        <p:nvSpPr>
          <p:cNvPr id="14981" name="Google Shape;14981;p1491"/>
          <p:cNvSpPr txBox="1">
            <a:spLocks noGrp="1"/>
          </p:cNvSpPr>
          <p:nvPr>
            <p:ph type="body" idx="2"/>
          </p:nvPr>
        </p:nvSpPr>
        <p:spPr>
          <a:xfrm>
            <a:off x="4239835" y="5171101"/>
            <a:ext cx="12267920" cy="1069976"/>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3200"/>
              <a:buNone/>
              <a:defRPr sz="4800" b="0" i="0">
                <a:solidFill>
                  <a:srgbClr val="00314C"/>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pic>
        <p:nvPicPr>
          <p:cNvPr id="14982" name="Google Shape;14982;p1491"/>
          <p:cNvPicPr preferRelativeResize="0"/>
          <p:nvPr/>
        </p:nvPicPr>
        <p:blipFill rotWithShape="1">
          <a:blip r:embed="rId2">
            <a:alphaModFix/>
          </a:blip>
          <a:srcRect/>
          <a:stretch/>
        </p:blipFill>
        <p:spPr>
          <a:xfrm>
            <a:off x="4244753" y="6267495"/>
            <a:ext cx="6593939" cy="1710245"/>
          </a:xfrm>
          <a:prstGeom prst="rect">
            <a:avLst/>
          </a:prstGeom>
          <a:noFill/>
          <a:ln>
            <a:noFill/>
          </a:ln>
        </p:spPr>
      </p:pic>
    </p:spTree>
    <p:extLst>
      <p:ext uri="{BB962C8B-B14F-4D97-AF65-F5344CB8AC3E}">
        <p14:creationId xmlns:p14="http://schemas.microsoft.com/office/powerpoint/2010/main" val="3122167587"/>
      </p:ext>
    </p:extLst>
  </p:cSld>
  <p:clrMapOvr>
    <a:masterClrMapping/>
  </p:clrMapOvr>
</p:sldLayout>
</file>

<file path=ppt/slideLayouts/slideLayout2252.xml><?xml version="1.0" encoding="utf-8"?>
<p:sldLayout xmlns:a="http://schemas.openxmlformats.org/drawingml/2006/main" xmlns:r="http://schemas.openxmlformats.org/officeDocument/2006/relationships" xmlns:p="http://schemas.openxmlformats.org/presentationml/2006/main" matchingName="4_Title Slide_Yale Blue">
  <p:cSld name="4_Title Slide_Yale Blue">
    <p:spTree>
      <p:nvGrpSpPr>
        <p:cNvPr id="1" name="Shape 14983"/>
        <p:cNvGrpSpPr/>
        <p:nvPr/>
      </p:nvGrpSpPr>
      <p:grpSpPr>
        <a:xfrm>
          <a:off x="0" y="0"/>
          <a:ext cx="0" cy="0"/>
          <a:chOff x="0" y="0"/>
          <a:chExt cx="0" cy="0"/>
        </a:xfrm>
      </p:grpSpPr>
      <p:sp>
        <p:nvSpPr>
          <p:cNvPr id="14984" name="Google Shape;14984;p1492"/>
          <p:cNvSpPr txBox="1">
            <a:spLocks noGrp="1"/>
          </p:cNvSpPr>
          <p:nvPr>
            <p:ph type="body" idx="1"/>
          </p:nvPr>
        </p:nvSpPr>
        <p:spPr>
          <a:xfrm>
            <a:off x="4239835" y="8101286"/>
            <a:ext cx="12267920" cy="715668"/>
          </a:xfrm>
          <a:prstGeom prst="rect">
            <a:avLst/>
          </a:prstGeom>
          <a:noFill/>
          <a:ln>
            <a:noFill/>
          </a:ln>
        </p:spPr>
        <p:txBody>
          <a:bodyPr spcFirstLastPara="1" wrap="square" lIns="91425" tIns="45700" rIns="91425" bIns="45700" anchor="t" anchorCtr="0">
            <a:spAutoFit/>
          </a:bodyPr>
          <a:lstStyle>
            <a:lvl1pPr marL="685800" lvl="0" indent="-342900" algn="r">
              <a:lnSpc>
                <a:spcPct val="100000"/>
              </a:lnSpc>
              <a:spcBef>
                <a:spcPts val="1500"/>
              </a:spcBef>
              <a:spcAft>
                <a:spcPts val="0"/>
              </a:spcAft>
              <a:buSzPts val="1867"/>
              <a:buNone/>
              <a:defRPr sz="2801">
                <a:solidFill>
                  <a:srgbClr val="616364"/>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4985" name="Google Shape;14985;p1492"/>
          <p:cNvSpPr txBox="1">
            <a:spLocks noGrp="1"/>
          </p:cNvSpPr>
          <p:nvPr>
            <p:ph type="ctrTitle"/>
          </p:nvPr>
        </p:nvSpPr>
        <p:spPr>
          <a:xfrm>
            <a:off x="4239835" y="2710729"/>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5334"/>
              <a:buFont typeface="Verdana"/>
              <a:buNone/>
              <a:defRPr sz="8001" b="1" i="0">
                <a:solidFill>
                  <a:srgbClr val="00314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986" name="Google Shape;14986;p1492"/>
          <p:cNvSpPr txBox="1">
            <a:spLocks noGrp="1"/>
          </p:cNvSpPr>
          <p:nvPr>
            <p:ph type="dt" idx="10"/>
          </p:nvPr>
        </p:nvSpPr>
        <p:spPr>
          <a:xfrm>
            <a:off x="0" y="0"/>
            <a:ext cx="4500000" cy="45000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2700">
                <a:solidFill>
                  <a:schemeClr val="dk1"/>
                </a:solidFill>
                <a:latin typeface="Calibri"/>
                <a:ea typeface="Calibri"/>
                <a:cs typeface="Calibri"/>
                <a:sym typeface="Calibri"/>
              </a:defRPr>
            </a:lvl1pPr>
            <a:lvl2pPr marR="0" lvl="1"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9pPr>
          </a:lstStyle>
          <a:p>
            <a:endParaRPr/>
          </a:p>
        </p:txBody>
      </p:sp>
      <p:sp>
        <p:nvSpPr>
          <p:cNvPr id="14987" name="Google Shape;14987;p149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988" name="Google Shape;14988;p149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sp>
        <p:nvSpPr>
          <p:cNvPr id="14989" name="Google Shape;14989;p1492"/>
          <p:cNvSpPr/>
          <p:nvPr/>
        </p:nvSpPr>
        <p:spPr>
          <a:xfrm rot="10800000">
            <a:off x="2" y="3000374"/>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3600">
              <a:solidFill>
                <a:schemeClr val="lt1"/>
              </a:solidFill>
              <a:latin typeface="Calibri"/>
              <a:ea typeface="Calibri"/>
              <a:cs typeface="Calibri"/>
              <a:sym typeface="Calibri"/>
            </a:endParaRPr>
          </a:p>
        </p:txBody>
      </p:sp>
      <p:sp>
        <p:nvSpPr>
          <p:cNvPr id="14990" name="Google Shape;14990;p1492"/>
          <p:cNvSpPr/>
          <p:nvPr/>
        </p:nvSpPr>
        <p:spPr>
          <a:xfrm>
            <a:off x="0" y="9172579"/>
            <a:ext cx="18288000" cy="1114424"/>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3600">
              <a:solidFill>
                <a:schemeClr val="lt1"/>
              </a:solidFill>
              <a:latin typeface="Calibri"/>
              <a:ea typeface="Calibri"/>
              <a:cs typeface="Calibri"/>
              <a:sym typeface="Calibri"/>
            </a:endParaRPr>
          </a:p>
        </p:txBody>
      </p:sp>
      <p:sp>
        <p:nvSpPr>
          <p:cNvPr id="14991" name="Google Shape;14991;p1492"/>
          <p:cNvSpPr txBox="1">
            <a:spLocks noGrp="1"/>
          </p:cNvSpPr>
          <p:nvPr>
            <p:ph type="body" idx="2"/>
          </p:nvPr>
        </p:nvSpPr>
        <p:spPr>
          <a:xfrm>
            <a:off x="4239835" y="5171101"/>
            <a:ext cx="12267920" cy="1069976"/>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3200"/>
              <a:buNone/>
              <a:defRPr sz="4800" b="0" i="0">
                <a:solidFill>
                  <a:srgbClr val="00314C"/>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pic>
        <p:nvPicPr>
          <p:cNvPr id="14992" name="Google Shape;14992;p1492"/>
          <p:cNvPicPr preferRelativeResize="0"/>
          <p:nvPr/>
        </p:nvPicPr>
        <p:blipFill rotWithShape="1">
          <a:blip r:embed="rId2">
            <a:alphaModFix/>
          </a:blip>
          <a:srcRect/>
          <a:stretch/>
        </p:blipFill>
        <p:spPr>
          <a:xfrm>
            <a:off x="4244753" y="6267495"/>
            <a:ext cx="6593939" cy="1710245"/>
          </a:xfrm>
          <a:prstGeom prst="rect">
            <a:avLst/>
          </a:prstGeom>
          <a:noFill/>
          <a:ln>
            <a:noFill/>
          </a:ln>
        </p:spPr>
      </p:pic>
    </p:spTree>
    <p:extLst>
      <p:ext uri="{BB962C8B-B14F-4D97-AF65-F5344CB8AC3E}">
        <p14:creationId xmlns:p14="http://schemas.microsoft.com/office/powerpoint/2010/main" val="2113886596"/>
      </p:ext>
    </p:extLst>
  </p:cSld>
  <p:clrMapOvr>
    <a:masterClrMapping/>
  </p:clrMapOvr>
</p:sldLayout>
</file>

<file path=ppt/slideLayouts/slideLayout2253.xml><?xml version="1.0" encoding="utf-8"?>
<p:sldLayout xmlns:a="http://schemas.openxmlformats.org/drawingml/2006/main" xmlns:r="http://schemas.openxmlformats.org/officeDocument/2006/relationships" xmlns:p="http://schemas.openxmlformats.org/presentationml/2006/main" matchingName="Title and Bullets Layout">
  <p:cSld name="Title and Bullets Layout">
    <p:spTree>
      <p:nvGrpSpPr>
        <p:cNvPr id="1" name="Shape 14993"/>
        <p:cNvGrpSpPr/>
        <p:nvPr/>
      </p:nvGrpSpPr>
      <p:grpSpPr>
        <a:xfrm>
          <a:off x="0" y="0"/>
          <a:ext cx="0" cy="0"/>
          <a:chOff x="0" y="0"/>
          <a:chExt cx="0" cy="0"/>
        </a:xfrm>
      </p:grpSpPr>
      <p:sp>
        <p:nvSpPr>
          <p:cNvPr id="14994" name="Google Shape;14994;p1493"/>
          <p:cNvSpPr txBox="1">
            <a:spLocks noGrp="1"/>
          </p:cNvSpPr>
          <p:nvPr>
            <p:ph type="title"/>
          </p:nvPr>
        </p:nvSpPr>
        <p:spPr>
          <a:xfrm>
            <a:off x="1273487" y="1175770"/>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995" name="Google Shape;14995;p1493"/>
          <p:cNvSpPr/>
          <p:nvPr/>
        </p:nvSpPr>
        <p:spPr>
          <a:xfrm>
            <a:off x="0" y="9469678"/>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4996" name="Google Shape;14996;p1493"/>
          <p:cNvSpPr/>
          <p:nvPr/>
        </p:nvSpPr>
        <p:spPr>
          <a:xfrm>
            <a:off x="0" y="9452273"/>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4997" name="Google Shape;14997;p1493"/>
          <p:cNvSpPr txBox="1">
            <a:spLocks noGrp="1"/>
          </p:cNvSpPr>
          <p:nvPr>
            <p:ph type="body" idx="1"/>
          </p:nvPr>
        </p:nvSpPr>
        <p:spPr>
          <a:xfrm>
            <a:off x="1273178" y="2422527"/>
            <a:ext cx="15265400" cy="5718174"/>
          </a:xfrm>
          <a:prstGeom prst="rect">
            <a:avLst/>
          </a:prstGeom>
          <a:noFill/>
          <a:ln>
            <a:noFill/>
          </a:ln>
        </p:spPr>
        <p:txBody>
          <a:bodyPr spcFirstLastPara="1" wrap="square" lIns="91425" tIns="45700" rIns="91425" bIns="45700" anchor="t" anchorCtr="0">
            <a:noAutofit/>
          </a:bodyPr>
          <a:lstStyle>
            <a:lvl1pPr marL="685800" lvl="0" indent="-546069" algn="l">
              <a:lnSpc>
                <a:spcPct val="100000"/>
              </a:lnSpc>
              <a:spcBef>
                <a:spcPts val="1500"/>
              </a:spcBef>
              <a:spcAft>
                <a:spcPts val="0"/>
              </a:spcAft>
              <a:buSzPts val="2133"/>
              <a:buFont typeface="Arial"/>
              <a:buChar char="•"/>
              <a:defRPr sz="3200" b="0">
                <a:solidFill>
                  <a:schemeClr val="dk1"/>
                </a:solidFill>
                <a:latin typeface="Verdana"/>
                <a:ea typeface="Verdana"/>
                <a:cs typeface="Verdana"/>
                <a:sym typeface="Verdana"/>
              </a:defRPr>
            </a:lvl1pPr>
            <a:lvl2pPr marL="1371600" lvl="1" indent="-546069" algn="l">
              <a:lnSpc>
                <a:spcPct val="100000"/>
              </a:lnSpc>
              <a:spcBef>
                <a:spcPts val="1500"/>
              </a:spcBef>
              <a:spcAft>
                <a:spcPts val="0"/>
              </a:spcAft>
              <a:buSzPts val="2133"/>
              <a:buChar char="•"/>
              <a:defRPr sz="3200">
                <a:latin typeface="Verdana"/>
                <a:ea typeface="Verdana"/>
                <a:cs typeface="Verdana"/>
                <a:sym typeface="Verdana"/>
              </a:defRPr>
            </a:lvl2pPr>
            <a:lvl3pPr marL="2057400" lvl="2" indent="-546069" algn="l">
              <a:lnSpc>
                <a:spcPct val="100000"/>
              </a:lnSpc>
              <a:spcBef>
                <a:spcPts val="1500"/>
              </a:spcBef>
              <a:spcAft>
                <a:spcPts val="0"/>
              </a:spcAft>
              <a:buSzPts val="2133"/>
              <a:buChar char="•"/>
              <a:defRPr sz="3200">
                <a:latin typeface="Verdana"/>
                <a:ea typeface="Verdana"/>
                <a:cs typeface="Verdana"/>
                <a:sym typeface="Verdana"/>
              </a:defRPr>
            </a:lvl3pPr>
            <a:lvl4pPr marL="2743200" lvl="3" indent="-546069" algn="l">
              <a:lnSpc>
                <a:spcPct val="100000"/>
              </a:lnSpc>
              <a:spcBef>
                <a:spcPts val="1500"/>
              </a:spcBef>
              <a:spcAft>
                <a:spcPts val="0"/>
              </a:spcAft>
              <a:buSzPts val="2133"/>
              <a:buChar char="•"/>
              <a:defRPr sz="3200">
                <a:latin typeface="Verdana"/>
                <a:ea typeface="Verdana"/>
                <a:cs typeface="Verdana"/>
                <a:sym typeface="Verdana"/>
              </a:defRPr>
            </a:lvl4pPr>
            <a:lvl5pPr marL="3429000" lvl="4" indent="-546068" algn="l">
              <a:lnSpc>
                <a:spcPct val="100000"/>
              </a:lnSpc>
              <a:spcBef>
                <a:spcPts val="1500"/>
              </a:spcBef>
              <a:spcAft>
                <a:spcPts val="0"/>
              </a:spcAft>
              <a:buSzPts val="2133"/>
              <a:buChar char="•"/>
              <a:defRPr sz="3200">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pic>
        <p:nvPicPr>
          <p:cNvPr id="14998" name="Google Shape;14998;p1493"/>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extLst>
      <p:ext uri="{BB962C8B-B14F-4D97-AF65-F5344CB8AC3E}">
        <p14:creationId xmlns:p14="http://schemas.microsoft.com/office/powerpoint/2010/main" val="2258623899"/>
      </p:ext>
    </p:extLst>
  </p:cSld>
  <p:clrMapOvr>
    <a:masterClrMapping/>
  </p:clrMapOvr>
</p:sldLayout>
</file>

<file path=ppt/slideLayouts/slideLayout2254.xml><?xml version="1.0" encoding="utf-8"?>
<p:sldLayout xmlns:a="http://schemas.openxmlformats.org/drawingml/2006/main" xmlns:r="http://schemas.openxmlformats.org/officeDocument/2006/relationships" xmlns:p="http://schemas.openxmlformats.org/presentationml/2006/main" matchingName="19_Title and Content">
  <p:cSld name="19_Title and Content">
    <p:spTree>
      <p:nvGrpSpPr>
        <p:cNvPr id="1" name="Shape 14999"/>
        <p:cNvGrpSpPr/>
        <p:nvPr/>
      </p:nvGrpSpPr>
      <p:grpSpPr>
        <a:xfrm>
          <a:off x="0" y="0"/>
          <a:ext cx="0" cy="0"/>
          <a:chOff x="0" y="0"/>
          <a:chExt cx="0" cy="0"/>
        </a:xfrm>
      </p:grpSpPr>
      <p:sp>
        <p:nvSpPr>
          <p:cNvPr id="15000" name="Google Shape;15000;p1494"/>
          <p:cNvSpPr/>
          <p:nvPr/>
        </p:nvSpPr>
        <p:spPr>
          <a:xfrm>
            <a:off x="0" y="9469678"/>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pic>
        <p:nvPicPr>
          <p:cNvPr id="15001" name="Google Shape;15001;p1494"/>
          <p:cNvPicPr preferRelativeResize="0"/>
          <p:nvPr/>
        </p:nvPicPr>
        <p:blipFill rotWithShape="1">
          <a:blip r:embed="rId2">
            <a:alphaModFix/>
          </a:blip>
          <a:srcRect/>
          <a:stretch/>
        </p:blipFill>
        <p:spPr>
          <a:xfrm>
            <a:off x="10699008" y="9546612"/>
            <a:ext cx="7588992" cy="740388"/>
          </a:xfrm>
          <a:prstGeom prst="rect">
            <a:avLst/>
          </a:prstGeom>
          <a:noFill/>
          <a:ln>
            <a:noFill/>
          </a:ln>
        </p:spPr>
      </p:pic>
      <p:sp>
        <p:nvSpPr>
          <p:cNvPr id="15002" name="Google Shape;15002;p1494"/>
          <p:cNvSpPr/>
          <p:nvPr/>
        </p:nvSpPr>
        <p:spPr>
          <a:xfrm>
            <a:off x="0" y="9452273"/>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5003" name="Google Shape;15003;p1494"/>
          <p:cNvSpPr txBox="1">
            <a:spLocks noGrp="1"/>
          </p:cNvSpPr>
          <p:nvPr>
            <p:ph type="title"/>
          </p:nvPr>
        </p:nvSpPr>
        <p:spPr>
          <a:xfrm>
            <a:off x="1273486" y="1210286"/>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004" name="Google Shape;15004;p1494"/>
          <p:cNvSpPr txBox="1">
            <a:spLocks noGrp="1"/>
          </p:cNvSpPr>
          <p:nvPr>
            <p:ph type="body" idx="1"/>
          </p:nvPr>
        </p:nvSpPr>
        <p:spPr>
          <a:xfrm>
            <a:off x="1273486" y="2456782"/>
            <a:ext cx="15234269" cy="6175739"/>
          </a:xfrm>
          <a:prstGeom prst="rect">
            <a:avLst/>
          </a:prstGeom>
          <a:noFill/>
          <a:ln>
            <a:noFill/>
          </a:ln>
        </p:spPr>
        <p:txBody>
          <a:bodyPr spcFirstLastPara="1" wrap="square" lIns="91425" tIns="45700" rIns="91425" bIns="45700" anchor="t" anchorCtr="0">
            <a:noAutofit/>
          </a:bodyPr>
          <a:lstStyle>
            <a:lvl1pPr marL="685800" marR="0" lvl="0" indent="-342900" algn="l">
              <a:lnSpc>
                <a:spcPct val="90000"/>
              </a:lnSpc>
              <a:spcBef>
                <a:spcPts val="1500"/>
              </a:spcBef>
              <a:spcAft>
                <a:spcPts val="0"/>
              </a:spcAft>
              <a:buClr>
                <a:schemeClr val="dk1"/>
              </a:buClr>
              <a:buSzPts val="2133"/>
              <a:buFont typeface="Arial"/>
              <a:buNone/>
              <a:defRPr sz="3200">
                <a:latin typeface="Verdana"/>
                <a:ea typeface="Verdana"/>
                <a:cs typeface="Verdana"/>
                <a:sym typeface="Verdana"/>
              </a:defRPr>
            </a:lvl1pPr>
            <a:lvl2pPr marL="1371600" lvl="1" indent="-520733" algn="l">
              <a:lnSpc>
                <a:spcPct val="100000"/>
              </a:lnSpc>
              <a:spcBef>
                <a:spcPts val="750"/>
              </a:spcBef>
              <a:spcAft>
                <a:spcPts val="0"/>
              </a:spcAft>
              <a:buSzPts val="1867"/>
              <a:buChar char="•"/>
              <a:defRPr sz="2801">
                <a:latin typeface="Verdana"/>
                <a:ea typeface="Verdana"/>
                <a:cs typeface="Verdana"/>
                <a:sym typeface="Verdana"/>
              </a:defRPr>
            </a:lvl2pPr>
            <a:lvl3pPr marL="2057400" lvl="2" indent="-520733" algn="l">
              <a:lnSpc>
                <a:spcPct val="100000"/>
              </a:lnSpc>
              <a:spcBef>
                <a:spcPts val="1500"/>
              </a:spcBef>
              <a:spcAft>
                <a:spcPts val="0"/>
              </a:spcAft>
              <a:buSzPts val="1867"/>
              <a:buChar char="•"/>
              <a:defRPr sz="2801">
                <a:latin typeface="Verdana"/>
                <a:ea typeface="Verdana"/>
                <a:cs typeface="Verdana"/>
                <a:sym typeface="Verdana"/>
              </a:defRPr>
            </a:lvl3pPr>
            <a:lvl4pPr marL="2743200" lvl="3" indent="-520733" algn="l">
              <a:lnSpc>
                <a:spcPct val="100000"/>
              </a:lnSpc>
              <a:spcBef>
                <a:spcPts val="1500"/>
              </a:spcBef>
              <a:spcAft>
                <a:spcPts val="0"/>
              </a:spcAft>
              <a:buSzPts val="1867"/>
              <a:buChar char="•"/>
              <a:defRPr sz="2801">
                <a:latin typeface="Verdana"/>
                <a:ea typeface="Verdana"/>
                <a:cs typeface="Verdana"/>
                <a:sym typeface="Verdana"/>
              </a:defRPr>
            </a:lvl4pPr>
            <a:lvl5pPr marL="3429000" lvl="4" indent="-520733" algn="l">
              <a:lnSpc>
                <a:spcPct val="100000"/>
              </a:lnSpc>
              <a:spcBef>
                <a:spcPts val="1500"/>
              </a:spcBef>
              <a:spcAft>
                <a:spcPts val="0"/>
              </a:spcAft>
              <a:buSzPts val="1867"/>
              <a:buChar char="•"/>
              <a:defRPr sz="2801">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814403156"/>
      </p:ext>
    </p:extLst>
  </p:cSld>
  <p:clrMapOvr>
    <a:masterClrMapping/>
  </p:clrMapOvr>
</p:sldLayout>
</file>

<file path=ppt/slideLayouts/slideLayout2255.xml><?xml version="1.0" encoding="utf-8"?>
<p:sldLayout xmlns:a="http://schemas.openxmlformats.org/drawingml/2006/main" xmlns:r="http://schemas.openxmlformats.org/officeDocument/2006/relationships" xmlns:p="http://schemas.openxmlformats.org/presentationml/2006/main" matchingName="Two Section | Picture and Copy Layout">
  <p:cSld name="Two Section | Picture and Copy Layout">
    <p:spTree>
      <p:nvGrpSpPr>
        <p:cNvPr id="1" name="Shape 15005"/>
        <p:cNvGrpSpPr/>
        <p:nvPr/>
      </p:nvGrpSpPr>
      <p:grpSpPr>
        <a:xfrm>
          <a:off x="0" y="0"/>
          <a:ext cx="0" cy="0"/>
          <a:chOff x="0" y="0"/>
          <a:chExt cx="0" cy="0"/>
        </a:xfrm>
      </p:grpSpPr>
      <p:sp>
        <p:nvSpPr>
          <p:cNvPr id="15006" name="Google Shape;15006;p1495"/>
          <p:cNvSpPr/>
          <p:nvPr/>
        </p:nvSpPr>
        <p:spPr>
          <a:xfrm>
            <a:off x="0" y="9469678"/>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5007" name="Google Shape;15007;p1495"/>
          <p:cNvSpPr/>
          <p:nvPr/>
        </p:nvSpPr>
        <p:spPr>
          <a:xfrm>
            <a:off x="0" y="9452273"/>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5008" name="Google Shape;15008;p1495"/>
          <p:cNvSpPr txBox="1">
            <a:spLocks noGrp="1"/>
          </p:cNvSpPr>
          <p:nvPr>
            <p:ph type="body" idx="1"/>
          </p:nvPr>
        </p:nvSpPr>
        <p:spPr>
          <a:xfrm>
            <a:off x="1780248" y="1941680"/>
            <a:ext cx="5975004" cy="5682134"/>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1200"/>
              <a:buNone/>
              <a:defRPr sz="1800" b="0" i="1">
                <a:solidFill>
                  <a:srgbClr val="003B5C"/>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009" name="Google Shape;15009;p1495"/>
          <p:cNvSpPr txBox="1">
            <a:spLocks noGrp="1"/>
          </p:cNvSpPr>
          <p:nvPr>
            <p:ph type="body" idx="2"/>
          </p:nvPr>
        </p:nvSpPr>
        <p:spPr>
          <a:xfrm>
            <a:off x="8324093" y="2995693"/>
            <a:ext cx="8199842" cy="4628120"/>
          </a:xfrm>
          <a:prstGeom prst="rect">
            <a:avLst/>
          </a:prstGeom>
          <a:noFill/>
          <a:ln>
            <a:noFill/>
          </a:ln>
        </p:spPr>
        <p:txBody>
          <a:bodyPr spcFirstLastPara="1" wrap="square" lIns="91425" tIns="45700" rIns="91425" bIns="45700" anchor="t" anchorCtr="0">
            <a:noAutofit/>
          </a:bodyPr>
          <a:lstStyle>
            <a:lvl1pPr marL="685800" marR="0" lvl="0" indent="-342900" algn="l">
              <a:lnSpc>
                <a:spcPct val="90000"/>
              </a:lnSpc>
              <a:spcBef>
                <a:spcPts val="1500"/>
              </a:spcBef>
              <a:spcAft>
                <a:spcPts val="0"/>
              </a:spcAft>
              <a:buClr>
                <a:schemeClr val="dk1"/>
              </a:buClr>
              <a:buSzPts val="2133"/>
              <a:buFont typeface="Arial"/>
              <a:buNone/>
              <a:defRPr sz="3200" b="0">
                <a:solidFill>
                  <a:schemeClr val="dk1"/>
                </a:solidFill>
                <a:latin typeface="Verdana"/>
                <a:ea typeface="Verdana"/>
                <a:cs typeface="Verdana"/>
                <a:sym typeface="Verdana"/>
              </a:defRPr>
            </a:lvl1pPr>
            <a:lvl2pPr marL="1371600" lvl="1" indent="-520733" algn="l">
              <a:lnSpc>
                <a:spcPct val="100000"/>
              </a:lnSpc>
              <a:spcBef>
                <a:spcPts val="750"/>
              </a:spcBef>
              <a:spcAft>
                <a:spcPts val="0"/>
              </a:spcAft>
              <a:buSzPts val="1867"/>
              <a:buChar char="•"/>
              <a:defRPr sz="2801" b="0">
                <a:solidFill>
                  <a:srgbClr val="003B5C"/>
                </a:solidFill>
                <a:latin typeface="Verdana"/>
                <a:ea typeface="Verdana"/>
                <a:cs typeface="Verdana"/>
                <a:sym typeface="Verdana"/>
              </a:defRPr>
            </a:lvl2pPr>
            <a:lvl3pPr marL="2057400" lvl="2"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3pPr>
            <a:lvl4pPr marL="2743200" lvl="3"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4pPr>
            <a:lvl5pPr marL="3429000" lvl="4"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010" name="Google Shape;15010;p1495"/>
          <p:cNvSpPr txBox="1">
            <a:spLocks noGrp="1"/>
          </p:cNvSpPr>
          <p:nvPr>
            <p:ph type="title"/>
          </p:nvPr>
        </p:nvSpPr>
        <p:spPr>
          <a:xfrm>
            <a:off x="8324093" y="1731791"/>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5011" name="Google Shape;15011;p1495"/>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extLst>
      <p:ext uri="{BB962C8B-B14F-4D97-AF65-F5344CB8AC3E}">
        <p14:creationId xmlns:p14="http://schemas.microsoft.com/office/powerpoint/2010/main" val="918314606"/>
      </p:ext>
    </p:extLst>
  </p:cSld>
  <p:clrMapOvr>
    <a:masterClrMapping/>
  </p:clrMapOvr>
</p:sldLayout>
</file>

<file path=ppt/slideLayouts/slideLayout2256.xml><?xml version="1.0" encoding="utf-8"?>
<p:sldLayout xmlns:a="http://schemas.openxmlformats.org/drawingml/2006/main" xmlns:r="http://schemas.openxmlformats.org/officeDocument/2006/relationships" xmlns:p="http://schemas.openxmlformats.org/presentationml/2006/main" matchingName="5_Title Slide_Yale Blue">
  <p:cSld name="5_Title Slide_Yale Blue">
    <p:spTree>
      <p:nvGrpSpPr>
        <p:cNvPr id="1" name="Shape 15012"/>
        <p:cNvGrpSpPr/>
        <p:nvPr/>
      </p:nvGrpSpPr>
      <p:grpSpPr>
        <a:xfrm>
          <a:off x="0" y="0"/>
          <a:ext cx="0" cy="0"/>
          <a:chOff x="0" y="0"/>
          <a:chExt cx="0" cy="0"/>
        </a:xfrm>
      </p:grpSpPr>
      <p:sp>
        <p:nvSpPr>
          <p:cNvPr id="15013" name="Google Shape;15013;p1496"/>
          <p:cNvSpPr txBox="1">
            <a:spLocks noGrp="1"/>
          </p:cNvSpPr>
          <p:nvPr>
            <p:ph type="body" idx="1"/>
          </p:nvPr>
        </p:nvSpPr>
        <p:spPr>
          <a:xfrm>
            <a:off x="4239835" y="8101286"/>
            <a:ext cx="12267920" cy="715668"/>
          </a:xfrm>
          <a:prstGeom prst="rect">
            <a:avLst/>
          </a:prstGeom>
          <a:noFill/>
          <a:ln>
            <a:noFill/>
          </a:ln>
        </p:spPr>
        <p:txBody>
          <a:bodyPr spcFirstLastPara="1" wrap="square" lIns="91425" tIns="45700" rIns="91425" bIns="45700" anchor="t" anchorCtr="0">
            <a:spAutoFit/>
          </a:bodyPr>
          <a:lstStyle>
            <a:lvl1pPr marL="685800" lvl="0" indent="-342900" algn="r">
              <a:lnSpc>
                <a:spcPct val="100000"/>
              </a:lnSpc>
              <a:spcBef>
                <a:spcPts val="1500"/>
              </a:spcBef>
              <a:spcAft>
                <a:spcPts val="0"/>
              </a:spcAft>
              <a:buSzPts val="1867"/>
              <a:buNone/>
              <a:defRPr sz="2801">
                <a:solidFill>
                  <a:srgbClr val="616364"/>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014" name="Google Shape;15014;p1496"/>
          <p:cNvSpPr txBox="1">
            <a:spLocks noGrp="1"/>
          </p:cNvSpPr>
          <p:nvPr>
            <p:ph type="ctrTitle"/>
          </p:nvPr>
        </p:nvSpPr>
        <p:spPr>
          <a:xfrm>
            <a:off x="4239835" y="2710729"/>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5334"/>
              <a:buFont typeface="Verdana"/>
              <a:buNone/>
              <a:defRPr sz="8001" b="1" i="0">
                <a:solidFill>
                  <a:srgbClr val="00314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015" name="Google Shape;15015;p1496"/>
          <p:cNvSpPr txBox="1">
            <a:spLocks noGrp="1"/>
          </p:cNvSpPr>
          <p:nvPr>
            <p:ph type="dt" idx="10"/>
          </p:nvPr>
        </p:nvSpPr>
        <p:spPr>
          <a:xfrm>
            <a:off x="0" y="0"/>
            <a:ext cx="4500000" cy="45000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2700">
                <a:solidFill>
                  <a:schemeClr val="dk1"/>
                </a:solidFill>
                <a:latin typeface="Calibri"/>
                <a:ea typeface="Calibri"/>
                <a:cs typeface="Calibri"/>
                <a:sym typeface="Calibri"/>
              </a:defRPr>
            </a:lvl1pPr>
            <a:lvl2pPr marR="0" lvl="1"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9pPr>
          </a:lstStyle>
          <a:p>
            <a:endParaRPr/>
          </a:p>
        </p:txBody>
      </p:sp>
      <p:sp>
        <p:nvSpPr>
          <p:cNvPr id="15016" name="Google Shape;15016;p149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017" name="Google Shape;15017;p149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sp>
        <p:nvSpPr>
          <p:cNvPr id="15018" name="Google Shape;15018;p1496"/>
          <p:cNvSpPr/>
          <p:nvPr/>
        </p:nvSpPr>
        <p:spPr>
          <a:xfrm rot="10800000">
            <a:off x="2" y="3000374"/>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3600">
              <a:solidFill>
                <a:schemeClr val="lt1"/>
              </a:solidFill>
              <a:latin typeface="Calibri"/>
              <a:ea typeface="Calibri"/>
              <a:cs typeface="Calibri"/>
              <a:sym typeface="Calibri"/>
            </a:endParaRPr>
          </a:p>
        </p:txBody>
      </p:sp>
      <p:sp>
        <p:nvSpPr>
          <p:cNvPr id="15019" name="Google Shape;15019;p1496"/>
          <p:cNvSpPr/>
          <p:nvPr/>
        </p:nvSpPr>
        <p:spPr>
          <a:xfrm>
            <a:off x="0" y="9172579"/>
            <a:ext cx="18288000" cy="1114424"/>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3600">
              <a:solidFill>
                <a:schemeClr val="lt1"/>
              </a:solidFill>
              <a:latin typeface="Calibri"/>
              <a:ea typeface="Calibri"/>
              <a:cs typeface="Calibri"/>
              <a:sym typeface="Calibri"/>
            </a:endParaRPr>
          </a:p>
        </p:txBody>
      </p:sp>
      <p:sp>
        <p:nvSpPr>
          <p:cNvPr id="15020" name="Google Shape;15020;p1496"/>
          <p:cNvSpPr txBox="1">
            <a:spLocks noGrp="1"/>
          </p:cNvSpPr>
          <p:nvPr>
            <p:ph type="body" idx="2"/>
          </p:nvPr>
        </p:nvSpPr>
        <p:spPr>
          <a:xfrm>
            <a:off x="4239835" y="5171101"/>
            <a:ext cx="12267920" cy="1069976"/>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3200"/>
              <a:buNone/>
              <a:defRPr sz="4800" b="0" i="0">
                <a:solidFill>
                  <a:srgbClr val="00314C"/>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pic>
        <p:nvPicPr>
          <p:cNvPr id="15021" name="Google Shape;15021;p1496"/>
          <p:cNvPicPr preferRelativeResize="0"/>
          <p:nvPr/>
        </p:nvPicPr>
        <p:blipFill rotWithShape="1">
          <a:blip r:embed="rId2">
            <a:alphaModFix/>
          </a:blip>
          <a:srcRect/>
          <a:stretch/>
        </p:blipFill>
        <p:spPr>
          <a:xfrm>
            <a:off x="4244753" y="6267495"/>
            <a:ext cx="6593939" cy="1710245"/>
          </a:xfrm>
          <a:prstGeom prst="rect">
            <a:avLst/>
          </a:prstGeom>
          <a:noFill/>
          <a:ln>
            <a:noFill/>
          </a:ln>
        </p:spPr>
      </p:pic>
    </p:spTree>
    <p:extLst>
      <p:ext uri="{BB962C8B-B14F-4D97-AF65-F5344CB8AC3E}">
        <p14:creationId xmlns:p14="http://schemas.microsoft.com/office/powerpoint/2010/main" val="1433204583"/>
      </p:ext>
    </p:extLst>
  </p:cSld>
  <p:clrMapOvr>
    <a:masterClrMapping/>
  </p:clrMapOvr>
</p:sldLayout>
</file>

<file path=ppt/slideLayouts/slideLayout2257.xml><?xml version="1.0" encoding="utf-8"?>
<p:sldLayout xmlns:a="http://schemas.openxmlformats.org/drawingml/2006/main" xmlns:r="http://schemas.openxmlformats.org/officeDocument/2006/relationships" xmlns:p="http://schemas.openxmlformats.org/presentationml/2006/main" matchingName="1_Title and Bullets Layout">
  <p:cSld name="1_Title and Bullets Layout">
    <p:spTree>
      <p:nvGrpSpPr>
        <p:cNvPr id="1" name="Shape 15022"/>
        <p:cNvGrpSpPr/>
        <p:nvPr/>
      </p:nvGrpSpPr>
      <p:grpSpPr>
        <a:xfrm>
          <a:off x="0" y="0"/>
          <a:ext cx="0" cy="0"/>
          <a:chOff x="0" y="0"/>
          <a:chExt cx="0" cy="0"/>
        </a:xfrm>
      </p:grpSpPr>
      <p:sp>
        <p:nvSpPr>
          <p:cNvPr id="15023" name="Google Shape;15023;p1497"/>
          <p:cNvSpPr txBox="1">
            <a:spLocks noGrp="1"/>
          </p:cNvSpPr>
          <p:nvPr>
            <p:ph type="title"/>
          </p:nvPr>
        </p:nvSpPr>
        <p:spPr>
          <a:xfrm>
            <a:off x="1273487" y="1175770"/>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024" name="Google Shape;15024;p1497"/>
          <p:cNvSpPr/>
          <p:nvPr/>
        </p:nvSpPr>
        <p:spPr>
          <a:xfrm>
            <a:off x="0" y="9469678"/>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5025" name="Google Shape;15025;p1497"/>
          <p:cNvSpPr/>
          <p:nvPr/>
        </p:nvSpPr>
        <p:spPr>
          <a:xfrm>
            <a:off x="0" y="9452273"/>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5026" name="Google Shape;15026;p1497"/>
          <p:cNvSpPr txBox="1">
            <a:spLocks noGrp="1"/>
          </p:cNvSpPr>
          <p:nvPr>
            <p:ph type="body" idx="1"/>
          </p:nvPr>
        </p:nvSpPr>
        <p:spPr>
          <a:xfrm>
            <a:off x="1273178" y="2422527"/>
            <a:ext cx="15265400" cy="5718174"/>
          </a:xfrm>
          <a:prstGeom prst="rect">
            <a:avLst/>
          </a:prstGeom>
          <a:noFill/>
          <a:ln>
            <a:noFill/>
          </a:ln>
        </p:spPr>
        <p:txBody>
          <a:bodyPr spcFirstLastPara="1" wrap="square" lIns="91425" tIns="45700" rIns="91425" bIns="45700" anchor="t" anchorCtr="0">
            <a:noAutofit/>
          </a:bodyPr>
          <a:lstStyle>
            <a:lvl1pPr marL="685800" lvl="0" indent="-546069" algn="l">
              <a:lnSpc>
                <a:spcPct val="100000"/>
              </a:lnSpc>
              <a:spcBef>
                <a:spcPts val="1500"/>
              </a:spcBef>
              <a:spcAft>
                <a:spcPts val="0"/>
              </a:spcAft>
              <a:buSzPts val="2133"/>
              <a:buFont typeface="Arial"/>
              <a:buChar char="•"/>
              <a:defRPr sz="3200" b="0">
                <a:solidFill>
                  <a:schemeClr val="dk1"/>
                </a:solidFill>
                <a:latin typeface="Verdana"/>
                <a:ea typeface="Verdana"/>
                <a:cs typeface="Verdana"/>
                <a:sym typeface="Verdana"/>
              </a:defRPr>
            </a:lvl1pPr>
            <a:lvl2pPr marL="1371600" lvl="1" indent="-546069" algn="l">
              <a:lnSpc>
                <a:spcPct val="100000"/>
              </a:lnSpc>
              <a:spcBef>
                <a:spcPts val="1500"/>
              </a:spcBef>
              <a:spcAft>
                <a:spcPts val="0"/>
              </a:spcAft>
              <a:buSzPts val="2133"/>
              <a:buChar char="•"/>
              <a:defRPr sz="3200">
                <a:latin typeface="Verdana"/>
                <a:ea typeface="Verdana"/>
                <a:cs typeface="Verdana"/>
                <a:sym typeface="Verdana"/>
              </a:defRPr>
            </a:lvl2pPr>
            <a:lvl3pPr marL="2057400" lvl="2" indent="-546069" algn="l">
              <a:lnSpc>
                <a:spcPct val="100000"/>
              </a:lnSpc>
              <a:spcBef>
                <a:spcPts val="1500"/>
              </a:spcBef>
              <a:spcAft>
                <a:spcPts val="0"/>
              </a:spcAft>
              <a:buSzPts val="2133"/>
              <a:buChar char="•"/>
              <a:defRPr sz="3200">
                <a:latin typeface="Verdana"/>
                <a:ea typeface="Verdana"/>
                <a:cs typeface="Verdana"/>
                <a:sym typeface="Verdana"/>
              </a:defRPr>
            </a:lvl3pPr>
            <a:lvl4pPr marL="2743200" lvl="3" indent="-546069" algn="l">
              <a:lnSpc>
                <a:spcPct val="100000"/>
              </a:lnSpc>
              <a:spcBef>
                <a:spcPts val="1500"/>
              </a:spcBef>
              <a:spcAft>
                <a:spcPts val="0"/>
              </a:spcAft>
              <a:buSzPts val="2133"/>
              <a:buChar char="•"/>
              <a:defRPr sz="3200">
                <a:latin typeface="Verdana"/>
                <a:ea typeface="Verdana"/>
                <a:cs typeface="Verdana"/>
                <a:sym typeface="Verdana"/>
              </a:defRPr>
            </a:lvl4pPr>
            <a:lvl5pPr marL="3429000" lvl="4" indent="-546068" algn="l">
              <a:lnSpc>
                <a:spcPct val="100000"/>
              </a:lnSpc>
              <a:spcBef>
                <a:spcPts val="1500"/>
              </a:spcBef>
              <a:spcAft>
                <a:spcPts val="0"/>
              </a:spcAft>
              <a:buSzPts val="2133"/>
              <a:buChar char="•"/>
              <a:defRPr sz="3200">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pic>
        <p:nvPicPr>
          <p:cNvPr id="15027" name="Google Shape;15027;p1497"/>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extLst>
      <p:ext uri="{BB962C8B-B14F-4D97-AF65-F5344CB8AC3E}">
        <p14:creationId xmlns:p14="http://schemas.microsoft.com/office/powerpoint/2010/main" val="1290298523"/>
      </p:ext>
    </p:extLst>
  </p:cSld>
  <p:clrMapOvr>
    <a:masterClrMapping/>
  </p:clrMapOvr>
</p:sldLayout>
</file>

<file path=ppt/slideLayouts/slideLayout2258.xml><?xml version="1.0" encoding="utf-8"?>
<p:sldLayout xmlns:a="http://schemas.openxmlformats.org/drawingml/2006/main" xmlns:r="http://schemas.openxmlformats.org/officeDocument/2006/relationships" xmlns:p="http://schemas.openxmlformats.org/presentationml/2006/main" matchingName="20_Title and Content">
  <p:cSld name="20_Title and Content">
    <p:spTree>
      <p:nvGrpSpPr>
        <p:cNvPr id="1" name="Shape 15028"/>
        <p:cNvGrpSpPr/>
        <p:nvPr/>
      </p:nvGrpSpPr>
      <p:grpSpPr>
        <a:xfrm>
          <a:off x="0" y="0"/>
          <a:ext cx="0" cy="0"/>
          <a:chOff x="0" y="0"/>
          <a:chExt cx="0" cy="0"/>
        </a:xfrm>
      </p:grpSpPr>
      <p:sp>
        <p:nvSpPr>
          <p:cNvPr id="15029" name="Google Shape;15029;p1498"/>
          <p:cNvSpPr/>
          <p:nvPr/>
        </p:nvSpPr>
        <p:spPr>
          <a:xfrm>
            <a:off x="0" y="9469678"/>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pic>
        <p:nvPicPr>
          <p:cNvPr id="15030" name="Google Shape;15030;p1498"/>
          <p:cNvPicPr preferRelativeResize="0"/>
          <p:nvPr/>
        </p:nvPicPr>
        <p:blipFill rotWithShape="1">
          <a:blip r:embed="rId2">
            <a:alphaModFix/>
          </a:blip>
          <a:srcRect/>
          <a:stretch/>
        </p:blipFill>
        <p:spPr>
          <a:xfrm>
            <a:off x="10699008" y="9546612"/>
            <a:ext cx="7588992" cy="740388"/>
          </a:xfrm>
          <a:prstGeom prst="rect">
            <a:avLst/>
          </a:prstGeom>
          <a:noFill/>
          <a:ln>
            <a:noFill/>
          </a:ln>
        </p:spPr>
      </p:pic>
      <p:sp>
        <p:nvSpPr>
          <p:cNvPr id="15031" name="Google Shape;15031;p1498"/>
          <p:cNvSpPr/>
          <p:nvPr/>
        </p:nvSpPr>
        <p:spPr>
          <a:xfrm>
            <a:off x="0" y="9452273"/>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5032" name="Google Shape;15032;p1498"/>
          <p:cNvSpPr txBox="1">
            <a:spLocks noGrp="1"/>
          </p:cNvSpPr>
          <p:nvPr>
            <p:ph type="title"/>
          </p:nvPr>
        </p:nvSpPr>
        <p:spPr>
          <a:xfrm>
            <a:off x="1273486" y="1210286"/>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033" name="Google Shape;15033;p1498"/>
          <p:cNvSpPr txBox="1">
            <a:spLocks noGrp="1"/>
          </p:cNvSpPr>
          <p:nvPr>
            <p:ph type="body" idx="1"/>
          </p:nvPr>
        </p:nvSpPr>
        <p:spPr>
          <a:xfrm>
            <a:off x="1273486" y="2456782"/>
            <a:ext cx="15234269" cy="6175739"/>
          </a:xfrm>
          <a:prstGeom prst="rect">
            <a:avLst/>
          </a:prstGeom>
          <a:noFill/>
          <a:ln>
            <a:noFill/>
          </a:ln>
        </p:spPr>
        <p:txBody>
          <a:bodyPr spcFirstLastPara="1" wrap="square" lIns="91425" tIns="45700" rIns="91425" bIns="45700" anchor="t" anchorCtr="0">
            <a:noAutofit/>
          </a:bodyPr>
          <a:lstStyle>
            <a:lvl1pPr marL="685800" marR="0" lvl="0" indent="-342900" algn="l">
              <a:lnSpc>
                <a:spcPct val="90000"/>
              </a:lnSpc>
              <a:spcBef>
                <a:spcPts val="1500"/>
              </a:spcBef>
              <a:spcAft>
                <a:spcPts val="0"/>
              </a:spcAft>
              <a:buClr>
                <a:schemeClr val="dk1"/>
              </a:buClr>
              <a:buSzPts val="2133"/>
              <a:buFont typeface="Arial"/>
              <a:buNone/>
              <a:defRPr sz="3200">
                <a:latin typeface="Verdana"/>
                <a:ea typeface="Verdana"/>
                <a:cs typeface="Verdana"/>
                <a:sym typeface="Verdana"/>
              </a:defRPr>
            </a:lvl1pPr>
            <a:lvl2pPr marL="1371600" lvl="1" indent="-520733" algn="l">
              <a:lnSpc>
                <a:spcPct val="100000"/>
              </a:lnSpc>
              <a:spcBef>
                <a:spcPts val="750"/>
              </a:spcBef>
              <a:spcAft>
                <a:spcPts val="0"/>
              </a:spcAft>
              <a:buSzPts val="1867"/>
              <a:buChar char="•"/>
              <a:defRPr sz="2801">
                <a:latin typeface="Verdana"/>
                <a:ea typeface="Verdana"/>
                <a:cs typeface="Verdana"/>
                <a:sym typeface="Verdana"/>
              </a:defRPr>
            </a:lvl2pPr>
            <a:lvl3pPr marL="2057400" lvl="2" indent="-520733" algn="l">
              <a:lnSpc>
                <a:spcPct val="100000"/>
              </a:lnSpc>
              <a:spcBef>
                <a:spcPts val="1500"/>
              </a:spcBef>
              <a:spcAft>
                <a:spcPts val="0"/>
              </a:spcAft>
              <a:buSzPts val="1867"/>
              <a:buChar char="•"/>
              <a:defRPr sz="2801">
                <a:latin typeface="Verdana"/>
                <a:ea typeface="Verdana"/>
                <a:cs typeface="Verdana"/>
                <a:sym typeface="Verdana"/>
              </a:defRPr>
            </a:lvl3pPr>
            <a:lvl4pPr marL="2743200" lvl="3" indent="-520733" algn="l">
              <a:lnSpc>
                <a:spcPct val="100000"/>
              </a:lnSpc>
              <a:spcBef>
                <a:spcPts val="1500"/>
              </a:spcBef>
              <a:spcAft>
                <a:spcPts val="0"/>
              </a:spcAft>
              <a:buSzPts val="1867"/>
              <a:buChar char="•"/>
              <a:defRPr sz="2801">
                <a:latin typeface="Verdana"/>
                <a:ea typeface="Verdana"/>
                <a:cs typeface="Verdana"/>
                <a:sym typeface="Verdana"/>
              </a:defRPr>
            </a:lvl4pPr>
            <a:lvl5pPr marL="3429000" lvl="4" indent="-520733" algn="l">
              <a:lnSpc>
                <a:spcPct val="100000"/>
              </a:lnSpc>
              <a:spcBef>
                <a:spcPts val="1500"/>
              </a:spcBef>
              <a:spcAft>
                <a:spcPts val="0"/>
              </a:spcAft>
              <a:buSzPts val="1867"/>
              <a:buChar char="•"/>
              <a:defRPr sz="2801">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2604964697"/>
      </p:ext>
    </p:extLst>
  </p:cSld>
  <p:clrMapOvr>
    <a:masterClrMapping/>
  </p:clrMapOvr>
</p:sldLayout>
</file>

<file path=ppt/slideLayouts/slideLayout2259.xml><?xml version="1.0" encoding="utf-8"?>
<p:sldLayout xmlns:a="http://schemas.openxmlformats.org/drawingml/2006/main" xmlns:r="http://schemas.openxmlformats.org/officeDocument/2006/relationships" xmlns:p="http://schemas.openxmlformats.org/presentationml/2006/main" matchingName="1_Two Section | Picture and Copy Layout">
  <p:cSld name="1_Two Section | Picture and Copy Layout">
    <p:spTree>
      <p:nvGrpSpPr>
        <p:cNvPr id="1" name="Shape 15034"/>
        <p:cNvGrpSpPr/>
        <p:nvPr/>
      </p:nvGrpSpPr>
      <p:grpSpPr>
        <a:xfrm>
          <a:off x="0" y="0"/>
          <a:ext cx="0" cy="0"/>
          <a:chOff x="0" y="0"/>
          <a:chExt cx="0" cy="0"/>
        </a:xfrm>
      </p:grpSpPr>
      <p:sp>
        <p:nvSpPr>
          <p:cNvPr id="15035" name="Google Shape;15035;p1499"/>
          <p:cNvSpPr/>
          <p:nvPr/>
        </p:nvSpPr>
        <p:spPr>
          <a:xfrm>
            <a:off x="0" y="9469678"/>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5036" name="Google Shape;15036;p1499"/>
          <p:cNvSpPr/>
          <p:nvPr/>
        </p:nvSpPr>
        <p:spPr>
          <a:xfrm>
            <a:off x="0" y="9452273"/>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5037" name="Google Shape;15037;p1499"/>
          <p:cNvSpPr txBox="1">
            <a:spLocks noGrp="1"/>
          </p:cNvSpPr>
          <p:nvPr>
            <p:ph type="body" idx="1"/>
          </p:nvPr>
        </p:nvSpPr>
        <p:spPr>
          <a:xfrm>
            <a:off x="1780248" y="1941680"/>
            <a:ext cx="5975004" cy="5682134"/>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1200"/>
              <a:buNone/>
              <a:defRPr sz="1800" b="0" i="1">
                <a:solidFill>
                  <a:srgbClr val="003B5C"/>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038" name="Google Shape;15038;p1499"/>
          <p:cNvSpPr txBox="1">
            <a:spLocks noGrp="1"/>
          </p:cNvSpPr>
          <p:nvPr>
            <p:ph type="body" idx="2"/>
          </p:nvPr>
        </p:nvSpPr>
        <p:spPr>
          <a:xfrm>
            <a:off x="8324093" y="2995693"/>
            <a:ext cx="8199842" cy="4628120"/>
          </a:xfrm>
          <a:prstGeom prst="rect">
            <a:avLst/>
          </a:prstGeom>
          <a:noFill/>
          <a:ln>
            <a:noFill/>
          </a:ln>
        </p:spPr>
        <p:txBody>
          <a:bodyPr spcFirstLastPara="1" wrap="square" lIns="91425" tIns="45700" rIns="91425" bIns="45700" anchor="t" anchorCtr="0">
            <a:noAutofit/>
          </a:bodyPr>
          <a:lstStyle>
            <a:lvl1pPr marL="685800" marR="0" lvl="0" indent="-342900" algn="l">
              <a:lnSpc>
                <a:spcPct val="90000"/>
              </a:lnSpc>
              <a:spcBef>
                <a:spcPts val="1500"/>
              </a:spcBef>
              <a:spcAft>
                <a:spcPts val="0"/>
              </a:spcAft>
              <a:buClr>
                <a:schemeClr val="dk1"/>
              </a:buClr>
              <a:buSzPts val="2133"/>
              <a:buFont typeface="Arial"/>
              <a:buNone/>
              <a:defRPr sz="3200" b="0">
                <a:solidFill>
                  <a:schemeClr val="dk1"/>
                </a:solidFill>
                <a:latin typeface="Verdana"/>
                <a:ea typeface="Verdana"/>
                <a:cs typeface="Verdana"/>
                <a:sym typeface="Verdana"/>
              </a:defRPr>
            </a:lvl1pPr>
            <a:lvl2pPr marL="1371600" lvl="1" indent="-520733" algn="l">
              <a:lnSpc>
                <a:spcPct val="100000"/>
              </a:lnSpc>
              <a:spcBef>
                <a:spcPts val="750"/>
              </a:spcBef>
              <a:spcAft>
                <a:spcPts val="0"/>
              </a:spcAft>
              <a:buSzPts val="1867"/>
              <a:buChar char="•"/>
              <a:defRPr sz="2801" b="0">
                <a:solidFill>
                  <a:srgbClr val="003B5C"/>
                </a:solidFill>
                <a:latin typeface="Verdana"/>
                <a:ea typeface="Verdana"/>
                <a:cs typeface="Verdana"/>
                <a:sym typeface="Verdana"/>
              </a:defRPr>
            </a:lvl2pPr>
            <a:lvl3pPr marL="2057400" lvl="2"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3pPr>
            <a:lvl4pPr marL="2743200" lvl="3"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4pPr>
            <a:lvl5pPr marL="3429000" lvl="4"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039" name="Google Shape;15039;p1499"/>
          <p:cNvSpPr txBox="1">
            <a:spLocks noGrp="1"/>
          </p:cNvSpPr>
          <p:nvPr>
            <p:ph type="title"/>
          </p:nvPr>
        </p:nvSpPr>
        <p:spPr>
          <a:xfrm>
            <a:off x="8324093" y="1731791"/>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5040" name="Google Shape;15040;p1499"/>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extLst>
      <p:ext uri="{BB962C8B-B14F-4D97-AF65-F5344CB8AC3E}">
        <p14:creationId xmlns:p14="http://schemas.microsoft.com/office/powerpoint/2010/main" val="2195499761"/>
      </p:ext>
    </p:extLst>
  </p:cSld>
  <p:clrMapOvr>
    <a:masterClrMapping/>
  </p:clrMapOvr>
</p:sldLayout>
</file>

<file path=ppt/slideLayouts/slideLayout2260.xml><?xml version="1.0" encoding="utf-8"?>
<p:sldLayout xmlns:a="http://schemas.openxmlformats.org/drawingml/2006/main" xmlns:r="http://schemas.openxmlformats.org/officeDocument/2006/relationships" xmlns:p="http://schemas.openxmlformats.org/presentationml/2006/main" matchingName="6_Title Slide_Yale Blue">
  <p:cSld name="6_Title Slide_Yale Blue">
    <p:spTree>
      <p:nvGrpSpPr>
        <p:cNvPr id="1" name="Shape 15041"/>
        <p:cNvGrpSpPr/>
        <p:nvPr/>
      </p:nvGrpSpPr>
      <p:grpSpPr>
        <a:xfrm>
          <a:off x="0" y="0"/>
          <a:ext cx="0" cy="0"/>
          <a:chOff x="0" y="0"/>
          <a:chExt cx="0" cy="0"/>
        </a:xfrm>
      </p:grpSpPr>
      <p:sp>
        <p:nvSpPr>
          <p:cNvPr id="15042" name="Google Shape;15042;p1500"/>
          <p:cNvSpPr txBox="1">
            <a:spLocks noGrp="1"/>
          </p:cNvSpPr>
          <p:nvPr>
            <p:ph type="body" idx="1"/>
          </p:nvPr>
        </p:nvSpPr>
        <p:spPr>
          <a:xfrm>
            <a:off x="4239835" y="8101286"/>
            <a:ext cx="12267920" cy="715668"/>
          </a:xfrm>
          <a:prstGeom prst="rect">
            <a:avLst/>
          </a:prstGeom>
          <a:noFill/>
          <a:ln>
            <a:noFill/>
          </a:ln>
        </p:spPr>
        <p:txBody>
          <a:bodyPr spcFirstLastPara="1" wrap="square" lIns="91425" tIns="45700" rIns="91425" bIns="45700" anchor="t" anchorCtr="0">
            <a:spAutoFit/>
          </a:bodyPr>
          <a:lstStyle>
            <a:lvl1pPr marL="685800" lvl="0" indent="-342900" algn="r">
              <a:lnSpc>
                <a:spcPct val="100000"/>
              </a:lnSpc>
              <a:spcBef>
                <a:spcPts val="1500"/>
              </a:spcBef>
              <a:spcAft>
                <a:spcPts val="0"/>
              </a:spcAft>
              <a:buSzPts val="1867"/>
              <a:buNone/>
              <a:defRPr sz="2801">
                <a:solidFill>
                  <a:srgbClr val="616364"/>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043" name="Google Shape;15043;p1500"/>
          <p:cNvSpPr txBox="1">
            <a:spLocks noGrp="1"/>
          </p:cNvSpPr>
          <p:nvPr>
            <p:ph type="ctrTitle"/>
          </p:nvPr>
        </p:nvSpPr>
        <p:spPr>
          <a:xfrm>
            <a:off x="4239835" y="2710729"/>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5334"/>
              <a:buFont typeface="Verdana"/>
              <a:buNone/>
              <a:defRPr sz="8001" b="1" i="0">
                <a:solidFill>
                  <a:srgbClr val="00314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044" name="Google Shape;15044;p1500"/>
          <p:cNvSpPr txBox="1">
            <a:spLocks noGrp="1"/>
          </p:cNvSpPr>
          <p:nvPr>
            <p:ph type="dt" idx="10"/>
          </p:nvPr>
        </p:nvSpPr>
        <p:spPr>
          <a:xfrm>
            <a:off x="0" y="0"/>
            <a:ext cx="4500000" cy="45000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2700">
                <a:solidFill>
                  <a:schemeClr val="dk1"/>
                </a:solidFill>
                <a:latin typeface="Calibri"/>
                <a:ea typeface="Calibri"/>
                <a:cs typeface="Calibri"/>
                <a:sym typeface="Calibri"/>
              </a:defRPr>
            </a:lvl1pPr>
            <a:lvl2pPr marR="0" lvl="1"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9pPr>
          </a:lstStyle>
          <a:p>
            <a:endParaRPr/>
          </a:p>
        </p:txBody>
      </p:sp>
      <p:sp>
        <p:nvSpPr>
          <p:cNvPr id="15045" name="Google Shape;15045;p150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046" name="Google Shape;15046;p1500"/>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sp>
        <p:nvSpPr>
          <p:cNvPr id="15047" name="Google Shape;15047;p1500"/>
          <p:cNvSpPr/>
          <p:nvPr/>
        </p:nvSpPr>
        <p:spPr>
          <a:xfrm rot="10800000">
            <a:off x="2" y="3000374"/>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3600">
              <a:solidFill>
                <a:schemeClr val="lt1"/>
              </a:solidFill>
              <a:latin typeface="Calibri"/>
              <a:ea typeface="Calibri"/>
              <a:cs typeface="Calibri"/>
              <a:sym typeface="Calibri"/>
            </a:endParaRPr>
          </a:p>
        </p:txBody>
      </p:sp>
      <p:sp>
        <p:nvSpPr>
          <p:cNvPr id="15048" name="Google Shape;15048;p1500"/>
          <p:cNvSpPr/>
          <p:nvPr/>
        </p:nvSpPr>
        <p:spPr>
          <a:xfrm>
            <a:off x="0" y="9172579"/>
            <a:ext cx="18288000" cy="1114424"/>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3600">
              <a:solidFill>
                <a:schemeClr val="lt1"/>
              </a:solidFill>
              <a:latin typeface="Calibri"/>
              <a:ea typeface="Calibri"/>
              <a:cs typeface="Calibri"/>
              <a:sym typeface="Calibri"/>
            </a:endParaRPr>
          </a:p>
        </p:txBody>
      </p:sp>
      <p:sp>
        <p:nvSpPr>
          <p:cNvPr id="15049" name="Google Shape;15049;p1500"/>
          <p:cNvSpPr txBox="1">
            <a:spLocks noGrp="1"/>
          </p:cNvSpPr>
          <p:nvPr>
            <p:ph type="body" idx="2"/>
          </p:nvPr>
        </p:nvSpPr>
        <p:spPr>
          <a:xfrm>
            <a:off x="4239835" y="5171101"/>
            <a:ext cx="12267920" cy="1069976"/>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3200"/>
              <a:buNone/>
              <a:defRPr sz="4800" b="0" i="0">
                <a:solidFill>
                  <a:srgbClr val="00314C"/>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pic>
        <p:nvPicPr>
          <p:cNvPr id="15050" name="Google Shape;15050;p1500"/>
          <p:cNvPicPr preferRelativeResize="0"/>
          <p:nvPr/>
        </p:nvPicPr>
        <p:blipFill rotWithShape="1">
          <a:blip r:embed="rId2">
            <a:alphaModFix/>
          </a:blip>
          <a:srcRect/>
          <a:stretch/>
        </p:blipFill>
        <p:spPr>
          <a:xfrm>
            <a:off x="4244753" y="6267495"/>
            <a:ext cx="6593939" cy="1710245"/>
          </a:xfrm>
          <a:prstGeom prst="rect">
            <a:avLst/>
          </a:prstGeom>
          <a:noFill/>
          <a:ln>
            <a:noFill/>
          </a:ln>
        </p:spPr>
      </p:pic>
    </p:spTree>
    <p:extLst>
      <p:ext uri="{BB962C8B-B14F-4D97-AF65-F5344CB8AC3E}">
        <p14:creationId xmlns:p14="http://schemas.microsoft.com/office/powerpoint/2010/main" val="3566694753"/>
      </p:ext>
    </p:extLst>
  </p:cSld>
  <p:clrMapOvr>
    <a:masterClrMapping/>
  </p:clrMapOvr>
</p:sldLayout>
</file>

<file path=ppt/slideLayouts/slideLayout2261.xml><?xml version="1.0" encoding="utf-8"?>
<p:sldLayout xmlns:a="http://schemas.openxmlformats.org/drawingml/2006/main" xmlns:r="http://schemas.openxmlformats.org/officeDocument/2006/relationships" xmlns:p="http://schemas.openxmlformats.org/presentationml/2006/main" matchingName="7_Title Slide_Yale Blue">
  <p:cSld name="7_Title Slide_Yale Blue">
    <p:spTree>
      <p:nvGrpSpPr>
        <p:cNvPr id="1" name="Shape 15051"/>
        <p:cNvGrpSpPr/>
        <p:nvPr/>
      </p:nvGrpSpPr>
      <p:grpSpPr>
        <a:xfrm>
          <a:off x="0" y="0"/>
          <a:ext cx="0" cy="0"/>
          <a:chOff x="0" y="0"/>
          <a:chExt cx="0" cy="0"/>
        </a:xfrm>
      </p:grpSpPr>
      <p:sp>
        <p:nvSpPr>
          <p:cNvPr id="15052" name="Google Shape;15052;p1501"/>
          <p:cNvSpPr txBox="1">
            <a:spLocks noGrp="1"/>
          </p:cNvSpPr>
          <p:nvPr>
            <p:ph type="body" idx="1"/>
          </p:nvPr>
        </p:nvSpPr>
        <p:spPr>
          <a:xfrm>
            <a:off x="4239835" y="8101286"/>
            <a:ext cx="12267920" cy="715668"/>
          </a:xfrm>
          <a:prstGeom prst="rect">
            <a:avLst/>
          </a:prstGeom>
          <a:noFill/>
          <a:ln>
            <a:noFill/>
          </a:ln>
        </p:spPr>
        <p:txBody>
          <a:bodyPr spcFirstLastPara="1" wrap="square" lIns="91425" tIns="45700" rIns="91425" bIns="45700" anchor="t" anchorCtr="0">
            <a:spAutoFit/>
          </a:bodyPr>
          <a:lstStyle>
            <a:lvl1pPr marL="685800" lvl="0" indent="-342900" algn="r">
              <a:lnSpc>
                <a:spcPct val="100000"/>
              </a:lnSpc>
              <a:spcBef>
                <a:spcPts val="1500"/>
              </a:spcBef>
              <a:spcAft>
                <a:spcPts val="0"/>
              </a:spcAft>
              <a:buSzPts val="1867"/>
              <a:buNone/>
              <a:defRPr sz="2801">
                <a:solidFill>
                  <a:srgbClr val="616364"/>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053" name="Google Shape;15053;p1501"/>
          <p:cNvSpPr txBox="1">
            <a:spLocks noGrp="1"/>
          </p:cNvSpPr>
          <p:nvPr>
            <p:ph type="ctrTitle"/>
          </p:nvPr>
        </p:nvSpPr>
        <p:spPr>
          <a:xfrm>
            <a:off x="4239835" y="2710729"/>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5334"/>
              <a:buFont typeface="Verdana"/>
              <a:buNone/>
              <a:defRPr sz="8001" b="1" i="0">
                <a:solidFill>
                  <a:srgbClr val="00314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054" name="Google Shape;15054;p1501"/>
          <p:cNvSpPr txBox="1">
            <a:spLocks noGrp="1"/>
          </p:cNvSpPr>
          <p:nvPr>
            <p:ph type="dt" idx="10"/>
          </p:nvPr>
        </p:nvSpPr>
        <p:spPr>
          <a:xfrm>
            <a:off x="0" y="0"/>
            <a:ext cx="4500000" cy="45000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2700">
                <a:solidFill>
                  <a:schemeClr val="dk1"/>
                </a:solidFill>
                <a:latin typeface="Calibri"/>
                <a:ea typeface="Calibri"/>
                <a:cs typeface="Calibri"/>
                <a:sym typeface="Calibri"/>
              </a:defRPr>
            </a:lvl1pPr>
            <a:lvl2pPr marR="0" lvl="1"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9pPr>
          </a:lstStyle>
          <a:p>
            <a:endParaRPr/>
          </a:p>
        </p:txBody>
      </p:sp>
      <p:sp>
        <p:nvSpPr>
          <p:cNvPr id="15055" name="Google Shape;15055;p150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056" name="Google Shape;15056;p1501"/>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sp>
        <p:nvSpPr>
          <p:cNvPr id="15057" name="Google Shape;15057;p1501"/>
          <p:cNvSpPr/>
          <p:nvPr/>
        </p:nvSpPr>
        <p:spPr>
          <a:xfrm rot="10800000">
            <a:off x="2" y="3000374"/>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3600">
              <a:solidFill>
                <a:schemeClr val="lt1"/>
              </a:solidFill>
              <a:latin typeface="Calibri"/>
              <a:ea typeface="Calibri"/>
              <a:cs typeface="Calibri"/>
              <a:sym typeface="Calibri"/>
            </a:endParaRPr>
          </a:p>
        </p:txBody>
      </p:sp>
      <p:sp>
        <p:nvSpPr>
          <p:cNvPr id="15058" name="Google Shape;15058;p1501"/>
          <p:cNvSpPr/>
          <p:nvPr/>
        </p:nvSpPr>
        <p:spPr>
          <a:xfrm>
            <a:off x="0" y="9172579"/>
            <a:ext cx="18288000" cy="1114424"/>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3600">
              <a:solidFill>
                <a:schemeClr val="lt1"/>
              </a:solidFill>
              <a:latin typeface="Calibri"/>
              <a:ea typeface="Calibri"/>
              <a:cs typeface="Calibri"/>
              <a:sym typeface="Calibri"/>
            </a:endParaRPr>
          </a:p>
        </p:txBody>
      </p:sp>
      <p:sp>
        <p:nvSpPr>
          <p:cNvPr id="15059" name="Google Shape;15059;p1501"/>
          <p:cNvSpPr txBox="1">
            <a:spLocks noGrp="1"/>
          </p:cNvSpPr>
          <p:nvPr>
            <p:ph type="body" idx="2"/>
          </p:nvPr>
        </p:nvSpPr>
        <p:spPr>
          <a:xfrm>
            <a:off x="4239835" y="5171101"/>
            <a:ext cx="12267920" cy="1069976"/>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3200"/>
              <a:buNone/>
              <a:defRPr sz="4800" b="0" i="0">
                <a:solidFill>
                  <a:srgbClr val="00314C"/>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pic>
        <p:nvPicPr>
          <p:cNvPr id="15060" name="Google Shape;15060;p1501"/>
          <p:cNvPicPr preferRelativeResize="0"/>
          <p:nvPr/>
        </p:nvPicPr>
        <p:blipFill rotWithShape="1">
          <a:blip r:embed="rId2">
            <a:alphaModFix/>
          </a:blip>
          <a:srcRect/>
          <a:stretch/>
        </p:blipFill>
        <p:spPr>
          <a:xfrm>
            <a:off x="4244753" y="6267495"/>
            <a:ext cx="6593939" cy="1710245"/>
          </a:xfrm>
          <a:prstGeom prst="rect">
            <a:avLst/>
          </a:prstGeom>
          <a:noFill/>
          <a:ln>
            <a:noFill/>
          </a:ln>
        </p:spPr>
      </p:pic>
    </p:spTree>
    <p:extLst>
      <p:ext uri="{BB962C8B-B14F-4D97-AF65-F5344CB8AC3E}">
        <p14:creationId xmlns:p14="http://schemas.microsoft.com/office/powerpoint/2010/main" val="939691645"/>
      </p:ext>
    </p:extLst>
  </p:cSld>
  <p:clrMapOvr>
    <a:masterClrMapping/>
  </p:clrMapOvr>
</p:sldLayout>
</file>

<file path=ppt/slideLayouts/slideLayout2262.xml><?xml version="1.0" encoding="utf-8"?>
<p:sldLayout xmlns:a="http://schemas.openxmlformats.org/drawingml/2006/main" xmlns:r="http://schemas.openxmlformats.org/officeDocument/2006/relationships" xmlns:p="http://schemas.openxmlformats.org/presentationml/2006/main" matchingName="8_Title Slide_Yale Blue">
  <p:cSld name="8_Title Slide_Yale Blue">
    <p:spTree>
      <p:nvGrpSpPr>
        <p:cNvPr id="1" name="Shape 15061"/>
        <p:cNvGrpSpPr/>
        <p:nvPr/>
      </p:nvGrpSpPr>
      <p:grpSpPr>
        <a:xfrm>
          <a:off x="0" y="0"/>
          <a:ext cx="0" cy="0"/>
          <a:chOff x="0" y="0"/>
          <a:chExt cx="0" cy="0"/>
        </a:xfrm>
      </p:grpSpPr>
      <p:sp>
        <p:nvSpPr>
          <p:cNvPr id="15062" name="Google Shape;15062;p1502"/>
          <p:cNvSpPr txBox="1">
            <a:spLocks noGrp="1"/>
          </p:cNvSpPr>
          <p:nvPr>
            <p:ph type="body" idx="1"/>
          </p:nvPr>
        </p:nvSpPr>
        <p:spPr>
          <a:xfrm>
            <a:off x="4239835" y="8101286"/>
            <a:ext cx="12267920" cy="715668"/>
          </a:xfrm>
          <a:prstGeom prst="rect">
            <a:avLst/>
          </a:prstGeom>
          <a:noFill/>
          <a:ln>
            <a:noFill/>
          </a:ln>
        </p:spPr>
        <p:txBody>
          <a:bodyPr spcFirstLastPara="1" wrap="square" lIns="91425" tIns="45700" rIns="91425" bIns="45700" anchor="t" anchorCtr="0">
            <a:spAutoFit/>
          </a:bodyPr>
          <a:lstStyle>
            <a:lvl1pPr marL="685800" lvl="0" indent="-342900" algn="r">
              <a:lnSpc>
                <a:spcPct val="100000"/>
              </a:lnSpc>
              <a:spcBef>
                <a:spcPts val="1500"/>
              </a:spcBef>
              <a:spcAft>
                <a:spcPts val="0"/>
              </a:spcAft>
              <a:buSzPts val="1867"/>
              <a:buNone/>
              <a:defRPr sz="2801">
                <a:solidFill>
                  <a:srgbClr val="616364"/>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063" name="Google Shape;15063;p1502"/>
          <p:cNvSpPr txBox="1">
            <a:spLocks noGrp="1"/>
          </p:cNvSpPr>
          <p:nvPr>
            <p:ph type="ctrTitle"/>
          </p:nvPr>
        </p:nvSpPr>
        <p:spPr>
          <a:xfrm>
            <a:off x="4239835" y="2710729"/>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5334"/>
              <a:buFont typeface="Verdana"/>
              <a:buNone/>
              <a:defRPr sz="8001" b="1" i="0">
                <a:solidFill>
                  <a:srgbClr val="00314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064" name="Google Shape;15064;p1502"/>
          <p:cNvSpPr txBox="1">
            <a:spLocks noGrp="1"/>
          </p:cNvSpPr>
          <p:nvPr>
            <p:ph type="dt" idx="10"/>
          </p:nvPr>
        </p:nvSpPr>
        <p:spPr>
          <a:xfrm>
            <a:off x="0" y="0"/>
            <a:ext cx="4500000" cy="45000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2700">
                <a:solidFill>
                  <a:schemeClr val="dk1"/>
                </a:solidFill>
                <a:latin typeface="Calibri"/>
                <a:ea typeface="Calibri"/>
                <a:cs typeface="Calibri"/>
                <a:sym typeface="Calibri"/>
              </a:defRPr>
            </a:lvl1pPr>
            <a:lvl2pPr marR="0" lvl="1"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9pPr>
          </a:lstStyle>
          <a:p>
            <a:endParaRPr/>
          </a:p>
        </p:txBody>
      </p:sp>
      <p:sp>
        <p:nvSpPr>
          <p:cNvPr id="15065" name="Google Shape;15065;p150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066" name="Google Shape;15066;p150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sp>
        <p:nvSpPr>
          <p:cNvPr id="15067" name="Google Shape;15067;p1502"/>
          <p:cNvSpPr/>
          <p:nvPr/>
        </p:nvSpPr>
        <p:spPr>
          <a:xfrm rot="10800000">
            <a:off x="2" y="3000374"/>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3600">
              <a:solidFill>
                <a:schemeClr val="lt1"/>
              </a:solidFill>
              <a:latin typeface="Calibri"/>
              <a:ea typeface="Calibri"/>
              <a:cs typeface="Calibri"/>
              <a:sym typeface="Calibri"/>
            </a:endParaRPr>
          </a:p>
        </p:txBody>
      </p:sp>
      <p:sp>
        <p:nvSpPr>
          <p:cNvPr id="15068" name="Google Shape;15068;p1502"/>
          <p:cNvSpPr/>
          <p:nvPr/>
        </p:nvSpPr>
        <p:spPr>
          <a:xfrm>
            <a:off x="0" y="9172579"/>
            <a:ext cx="18288000" cy="1114424"/>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3600">
              <a:solidFill>
                <a:schemeClr val="lt1"/>
              </a:solidFill>
              <a:latin typeface="Calibri"/>
              <a:ea typeface="Calibri"/>
              <a:cs typeface="Calibri"/>
              <a:sym typeface="Calibri"/>
            </a:endParaRPr>
          </a:p>
        </p:txBody>
      </p:sp>
      <p:sp>
        <p:nvSpPr>
          <p:cNvPr id="15069" name="Google Shape;15069;p1502"/>
          <p:cNvSpPr txBox="1">
            <a:spLocks noGrp="1"/>
          </p:cNvSpPr>
          <p:nvPr>
            <p:ph type="body" idx="2"/>
          </p:nvPr>
        </p:nvSpPr>
        <p:spPr>
          <a:xfrm>
            <a:off x="4239835" y="5171101"/>
            <a:ext cx="12267920" cy="1069976"/>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3200"/>
              <a:buNone/>
              <a:defRPr sz="4800" b="0" i="0">
                <a:solidFill>
                  <a:srgbClr val="00314C"/>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pic>
        <p:nvPicPr>
          <p:cNvPr id="15070" name="Google Shape;15070;p1502"/>
          <p:cNvPicPr preferRelativeResize="0"/>
          <p:nvPr/>
        </p:nvPicPr>
        <p:blipFill rotWithShape="1">
          <a:blip r:embed="rId2">
            <a:alphaModFix/>
          </a:blip>
          <a:srcRect/>
          <a:stretch/>
        </p:blipFill>
        <p:spPr>
          <a:xfrm>
            <a:off x="4244753" y="6267495"/>
            <a:ext cx="6593939" cy="1710245"/>
          </a:xfrm>
          <a:prstGeom prst="rect">
            <a:avLst/>
          </a:prstGeom>
          <a:noFill/>
          <a:ln>
            <a:noFill/>
          </a:ln>
        </p:spPr>
      </p:pic>
    </p:spTree>
    <p:extLst>
      <p:ext uri="{BB962C8B-B14F-4D97-AF65-F5344CB8AC3E}">
        <p14:creationId xmlns:p14="http://schemas.microsoft.com/office/powerpoint/2010/main" val="3867822962"/>
      </p:ext>
    </p:extLst>
  </p:cSld>
  <p:clrMapOvr>
    <a:masterClrMapping/>
  </p:clrMapOvr>
</p:sldLayout>
</file>

<file path=ppt/slideLayouts/slideLayout2263.xml><?xml version="1.0" encoding="utf-8"?>
<p:sldLayout xmlns:a="http://schemas.openxmlformats.org/drawingml/2006/main" xmlns:r="http://schemas.openxmlformats.org/officeDocument/2006/relationships" xmlns:p="http://schemas.openxmlformats.org/presentationml/2006/main" matchingName="2_Title and Bullets Layout">
  <p:cSld name="2_Title and Bullets Layout">
    <p:spTree>
      <p:nvGrpSpPr>
        <p:cNvPr id="1" name="Shape 15071"/>
        <p:cNvGrpSpPr/>
        <p:nvPr/>
      </p:nvGrpSpPr>
      <p:grpSpPr>
        <a:xfrm>
          <a:off x="0" y="0"/>
          <a:ext cx="0" cy="0"/>
          <a:chOff x="0" y="0"/>
          <a:chExt cx="0" cy="0"/>
        </a:xfrm>
      </p:grpSpPr>
      <p:sp>
        <p:nvSpPr>
          <p:cNvPr id="15072" name="Google Shape;15072;p1503"/>
          <p:cNvSpPr txBox="1">
            <a:spLocks noGrp="1"/>
          </p:cNvSpPr>
          <p:nvPr>
            <p:ph type="title"/>
          </p:nvPr>
        </p:nvSpPr>
        <p:spPr>
          <a:xfrm>
            <a:off x="1273487" y="1175770"/>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073" name="Google Shape;15073;p1503"/>
          <p:cNvSpPr/>
          <p:nvPr/>
        </p:nvSpPr>
        <p:spPr>
          <a:xfrm>
            <a:off x="0" y="9469678"/>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5074" name="Google Shape;15074;p1503"/>
          <p:cNvSpPr/>
          <p:nvPr/>
        </p:nvSpPr>
        <p:spPr>
          <a:xfrm>
            <a:off x="0" y="9452273"/>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5075" name="Google Shape;15075;p1503"/>
          <p:cNvSpPr txBox="1">
            <a:spLocks noGrp="1"/>
          </p:cNvSpPr>
          <p:nvPr>
            <p:ph type="body" idx="1"/>
          </p:nvPr>
        </p:nvSpPr>
        <p:spPr>
          <a:xfrm>
            <a:off x="1273178" y="2422527"/>
            <a:ext cx="15265400" cy="5718174"/>
          </a:xfrm>
          <a:prstGeom prst="rect">
            <a:avLst/>
          </a:prstGeom>
          <a:noFill/>
          <a:ln>
            <a:noFill/>
          </a:ln>
        </p:spPr>
        <p:txBody>
          <a:bodyPr spcFirstLastPara="1" wrap="square" lIns="91425" tIns="45700" rIns="91425" bIns="45700" anchor="t" anchorCtr="0">
            <a:noAutofit/>
          </a:bodyPr>
          <a:lstStyle>
            <a:lvl1pPr marL="685800" lvl="0" indent="-546069" algn="l">
              <a:lnSpc>
                <a:spcPct val="100000"/>
              </a:lnSpc>
              <a:spcBef>
                <a:spcPts val="1500"/>
              </a:spcBef>
              <a:spcAft>
                <a:spcPts val="0"/>
              </a:spcAft>
              <a:buSzPts val="2133"/>
              <a:buFont typeface="Arial"/>
              <a:buChar char="•"/>
              <a:defRPr sz="3200" b="0">
                <a:solidFill>
                  <a:schemeClr val="dk1"/>
                </a:solidFill>
                <a:latin typeface="Verdana"/>
                <a:ea typeface="Verdana"/>
                <a:cs typeface="Verdana"/>
                <a:sym typeface="Verdana"/>
              </a:defRPr>
            </a:lvl1pPr>
            <a:lvl2pPr marL="1371600" lvl="1" indent="-546069" algn="l">
              <a:lnSpc>
                <a:spcPct val="100000"/>
              </a:lnSpc>
              <a:spcBef>
                <a:spcPts val="1500"/>
              </a:spcBef>
              <a:spcAft>
                <a:spcPts val="0"/>
              </a:spcAft>
              <a:buSzPts val="2133"/>
              <a:buChar char="•"/>
              <a:defRPr sz="3200">
                <a:latin typeface="Verdana"/>
                <a:ea typeface="Verdana"/>
                <a:cs typeface="Verdana"/>
                <a:sym typeface="Verdana"/>
              </a:defRPr>
            </a:lvl2pPr>
            <a:lvl3pPr marL="2057400" lvl="2" indent="-546069" algn="l">
              <a:lnSpc>
                <a:spcPct val="100000"/>
              </a:lnSpc>
              <a:spcBef>
                <a:spcPts val="1500"/>
              </a:spcBef>
              <a:spcAft>
                <a:spcPts val="0"/>
              </a:spcAft>
              <a:buSzPts val="2133"/>
              <a:buChar char="•"/>
              <a:defRPr sz="3200">
                <a:latin typeface="Verdana"/>
                <a:ea typeface="Verdana"/>
                <a:cs typeface="Verdana"/>
                <a:sym typeface="Verdana"/>
              </a:defRPr>
            </a:lvl3pPr>
            <a:lvl4pPr marL="2743200" lvl="3" indent="-546069" algn="l">
              <a:lnSpc>
                <a:spcPct val="100000"/>
              </a:lnSpc>
              <a:spcBef>
                <a:spcPts val="1500"/>
              </a:spcBef>
              <a:spcAft>
                <a:spcPts val="0"/>
              </a:spcAft>
              <a:buSzPts val="2133"/>
              <a:buChar char="•"/>
              <a:defRPr sz="3200">
                <a:latin typeface="Verdana"/>
                <a:ea typeface="Verdana"/>
                <a:cs typeface="Verdana"/>
                <a:sym typeface="Verdana"/>
              </a:defRPr>
            </a:lvl4pPr>
            <a:lvl5pPr marL="3429000" lvl="4" indent="-546068" algn="l">
              <a:lnSpc>
                <a:spcPct val="100000"/>
              </a:lnSpc>
              <a:spcBef>
                <a:spcPts val="1500"/>
              </a:spcBef>
              <a:spcAft>
                <a:spcPts val="0"/>
              </a:spcAft>
              <a:buSzPts val="2133"/>
              <a:buChar char="•"/>
              <a:defRPr sz="3200">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pic>
        <p:nvPicPr>
          <p:cNvPr id="15076" name="Google Shape;15076;p1503"/>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extLst>
      <p:ext uri="{BB962C8B-B14F-4D97-AF65-F5344CB8AC3E}">
        <p14:creationId xmlns:p14="http://schemas.microsoft.com/office/powerpoint/2010/main" val="1942044568"/>
      </p:ext>
    </p:extLst>
  </p:cSld>
  <p:clrMapOvr>
    <a:masterClrMapping/>
  </p:clrMapOvr>
</p:sldLayout>
</file>

<file path=ppt/slideLayouts/slideLayout2264.xml><?xml version="1.0" encoding="utf-8"?>
<p:sldLayout xmlns:a="http://schemas.openxmlformats.org/drawingml/2006/main" xmlns:r="http://schemas.openxmlformats.org/officeDocument/2006/relationships" xmlns:p="http://schemas.openxmlformats.org/presentationml/2006/main" matchingName="21_Title and Content">
  <p:cSld name="21_Title and Content">
    <p:spTree>
      <p:nvGrpSpPr>
        <p:cNvPr id="1" name="Shape 15077"/>
        <p:cNvGrpSpPr/>
        <p:nvPr/>
      </p:nvGrpSpPr>
      <p:grpSpPr>
        <a:xfrm>
          <a:off x="0" y="0"/>
          <a:ext cx="0" cy="0"/>
          <a:chOff x="0" y="0"/>
          <a:chExt cx="0" cy="0"/>
        </a:xfrm>
      </p:grpSpPr>
      <p:sp>
        <p:nvSpPr>
          <p:cNvPr id="15078" name="Google Shape;15078;p1504"/>
          <p:cNvSpPr/>
          <p:nvPr/>
        </p:nvSpPr>
        <p:spPr>
          <a:xfrm>
            <a:off x="0" y="9469678"/>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pic>
        <p:nvPicPr>
          <p:cNvPr id="15079" name="Google Shape;15079;p1504"/>
          <p:cNvPicPr preferRelativeResize="0"/>
          <p:nvPr/>
        </p:nvPicPr>
        <p:blipFill rotWithShape="1">
          <a:blip r:embed="rId2">
            <a:alphaModFix/>
          </a:blip>
          <a:srcRect/>
          <a:stretch/>
        </p:blipFill>
        <p:spPr>
          <a:xfrm>
            <a:off x="10699008" y="9546612"/>
            <a:ext cx="7588992" cy="740388"/>
          </a:xfrm>
          <a:prstGeom prst="rect">
            <a:avLst/>
          </a:prstGeom>
          <a:noFill/>
          <a:ln>
            <a:noFill/>
          </a:ln>
        </p:spPr>
      </p:pic>
      <p:sp>
        <p:nvSpPr>
          <p:cNvPr id="15080" name="Google Shape;15080;p1504"/>
          <p:cNvSpPr/>
          <p:nvPr/>
        </p:nvSpPr>
        <p:spPr>
          <a:xfrm>
            <a:off x="0" y="9452273"/>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5081" name="Google Shape;15081;p1504"/>
          <p:cNvSpPr txBox="1">
            <a:spLocks noGrp="1"/>
          </p:cNvSpPr>
          <p:nvPr>
            <p:ph type="title"/>
          </p:nvPr>
        </p:nvSpPr>
        <p:spPr>
          <a:xfrm>
            <a:off x="1273486" y="1210286"/>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082" name="Google Shape;15082;p1504"/>
          <p:cNvSpPr txBox="1">
            <a:spLocks noGrp="1"/>
          </p:cNvSpPr>
          <p:nvPr>
            <p:ph type="body" idx="1"/>
          </p:nvPr>
        </p:nvSpPr>
        <p:spPr>
          <a:xfrm>
            <a:off x="1273486" y="2456782"/>
            <a:ext cx="15234269" cy="6175739"/>
          </a:xfrm>
          <a:prstGeom prst="rect">
            <a:avLst/>
          </a:prstGeom>
          <a:noFill/>
          <a:ln>
            <a:noFill/>
          </a:ln>
        </p:spPr>
        <p:txBody>
          <a:bodyPr spcFirstLastPara="1" wrap="square" lIns="91425" tIns="45700" rIns="91425" bIns="45700" anchor="t" anchorCtr="0">
            <a:noAutofit/>
          </a:bodyPr>
          <a:lstStyle>
            <a:lvl1pPr marL="685800" marR="0" lvl="0" indent="-342900" algn="l">
              <a:lnSpc>
                <a:spcPct val="90000"/>
              </a:lnSpc>
              <a:spcBef>
                <a:spcPts val="1500"/>
              </a:spcBef>
              <a:spcAft>
                <a:spcPts val="0"/>
              </a:spcAft>
              <a:buClr>
                <a:schemeClr val="dk1"/>
              </a:buClr>
              <a:buSzPts val="2133"/>
              <a:buFont typeface="Arial"/>
              <a:buNone/>
              <a:defRPr sz="3200">
                <a:latin typeface="Verdana"/>
                <a:ea typeface="Verdana"/>
                <a:cs typeface="Verdana"/>
                <a:sym typeface="Verdana"/>
              </a:defRPr>
            </a:lvl1pPr>
            <a:lvl2pPr marL="1371600" lvl="1" indent="-520733" algn="l">
              <a:lnSpc>
                <a:spcPct val="100000"/>
              </a:lnSpc>
              <a:spcBef>
                <a:spcPts val="750"/>
              </a:spcBef>
              <a:spcAft>
                <a:spcPts val="0"/>
              </a:spcAft>
              <a:buSzPts val="1867"/>
              <a:buChar char="•"/>
              <a:defRPr sz="2801">
                <a:latin typeface="Verdana"/>
                <a:ea typeface="Verdana"/>
                <a:cs typeface="Verdana"/>
                <a:sym typeface="Verdana"/>
              </a:defRPr>
            </a:lvl2pPr>
            <a:lvl3pPr marL="2057400" lvl="2" indent="-520733" algn="l">
              <a:lnSpc>
                <a:spcPct val="100000"/>
              </a:lnSpc>
              <a:spcBef>
                <a:spcPts val="1500"/>
              </a:spcBef>
              <a:spcAft>
                <a:spcPts val="0"/>
              </a:spcAft>
              <a:buSzPts val="1867"/>
              <a:buChar char="•"/>
              <a:defRPr sz="2801">
                <a:latin typeface="Verdana"/>
                <a:ea typeface="Verdana"/>
                <a:cs typeface="Verdana"/>
                <a:sym typeface="Verdana"/>
              </a:defRPr>
            </a:lvl3pPr>
            <a:lvl4pPr marL="2743200" lvl="3" indent="-520733" algn="l">
              <a:lnSpc>
                <a:spcPct val="100000"/>
              </a:lnSpc>
              <a:spcBef>
                <a:spcPts val="1500"/>
              </a:spcBef>
              <a:spcAft>
                <a:spcPts val="0"/>
              </a:spcAft>
              <a:buSzPts val="1867"/>
              <a:buChar char="•"/>
              <a:defRPr sz="2801">
                <a:latin typeface="Verdana"/>
                <a:ea typeface="Verdana"/>
                <a:cs typeface="Verdana"/>
                <a:sym typeface="Verdana"/>
              </a:defRPr>
            </a:lvl4pPr>
            <a:lvl5pPr marL="3429000" lvl="4" indent="-520733" algn="l">
              <a:lnSpc>
                <a:spcPct val="100000"/>
              </a:lnSpc>
              <a:spcBef>
                <a:spcPts val="1500"/>
              </a:spcBef>
              <a:spcAft>
                <a:spcPts val="0"/>
              </a:spcAft>
              <a:buSzPts val="1867"/>
              <a:buChar char="•"/>
              <a:defRPr sz="2801">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2446659169"/>
      </p:ext>
    </p:extLst>
  </p:cSld>
  <p:clrMapOvr>
    <a:masterClrMapping/>
  </p:clrMapOvr>
</p:sldLayout>
</file>

<file path=ppt/slideLayouts/slideLayout2265.xml><?xml version="1.0" encoding="utf-8"?>
<p:sldLayout xmlns:a="http://schemas.openxmlformats.org/drawingml/2006/main" xmlns:r="http://schemas.openxmlformats.org/officeDocument/2006/relationships" xmlns:p="http://schemas.openxmlformats.org/presentationml/2006/main" matchingName="2_Two Section | Picture and Copy Layout">
  <p:cSld name="2_Two Section | Picture and Copy Layout">
    <p:spTree>
      <p:nvGrpSpPr>
        <p:cNvPr id="1" name="Shape 15083"/>
        <p:cNvGrpSpPr/>
        <p:nvPr/>
      </p:nvGrpSpPr>
      <p:grpSpPr>
        <a:xfrm>
          <a:off x="0" y="0"/>
          <a:ext cx="0" cy="0"/>
          <a:chOff x="0" y="0"/>
          <a:chExt cx="0" cy="0"/>
        </a:xfrm>
      </p:grpSpPr>
      <p:sp>
        <p:nvSpPr>
          <p:cNvPr id="15084" name="Google Shape;15084;p1505"/>
          <p:cNvSpPr/>
          <p:nvPr/>
        </p:nvSpPr>
        <p:spPr>
          <a:xfrm>
            <a:off x="0" y="9469678"/>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5085" name="Google Shape;15085;p1505"/>
          <p:cNvSpPr/>
          <p:nvPr/>
        </p:nvSpPr>
        <p:spPr>
          <a:xfrm>
            <a:off x="0" y="9452273"/>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5086" name="Google Shape;15086;p1505"/>
          <p:cNvSpPr txBox="1">
            <a:spLocks noGrp="1"/>
          </p:cNvSpPr>
          <p:nvPr>
            <p:ph type="body" idx="1"/>
          </p:nvPr>
        </p:nvSpPr>
        <p:spPr>
          <a:xfrm>
            <a:off x="1780248" y="1941680"/>
            <a:ext cx="5975004" cy="5682134"/>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1200"/>
              <a:buNone/>
              <a:defRPr sz="1800" b="0" i="1">
                <a:solidFill>
                  <a:srgbClr val="003B5C"/>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087" name="Google Shape;15087;p1505"/>
          <p:cNvSpPr txBox="1">
            <a:spLocks noGrp="1"/>
          </p:cNvSpPr>
          <p:nvPr>
            <p:ph type="body" idx="2"/>
          </p:nvPr>
        </p:nvSpPr>
        <p:spPr>
          <a:xfrm>
            <a:off x="8324093" y="2995693"/>
            <a:ext cx="8199842" cy="4628120"/>
          </a:xfrm>
          <a:prstGeom prst="rect">
            <a:avLst/>
          </a:prstGeom>
          <a:noFill/>
          <a:ln>
            <a:noFill/>
          </a:ln>
        </p:spPr>
        <p:txBody>
          <a:bodyPr spcFirstLastPara="1" wrap="square" lIns="91425" tIns="45700" rIns="91425" bIns="45700" anchor="t" anchorCtr="0">
            <a:noAutofit/>
          </a:bodyPr>
          <a:lstStyle>
            <a:lvl1pPr marL="685800" marR="0" lvl="0" indent="-342900" algn="l">
              <a:lnSpc>
                <a:spcPct val="90000"/>
              </a:lnSpc>
              <a:spcBef>
                <a:spcPts val="1500"/>
              </a:spcBef>
              <a:spcAft>
                <a:spcPts val="0"/>
              </a:spcAft>
              <a:buClr>
                <a:schemeClr val="dk1"/>
              </a:buClr>
              <a:buSzPts val="2133"/>
              <a:buFont typeface="Arial"/>
              <a:buNone/>
              <a:defRPr sz="3200" b="0">
                <a:solidFill>
                  <a:schemeClr val="dk1"/>
                </a:solidFill>
                <a:latin typeface="Verdana"/>
                <a:ea typeface="Verdana"/>
                <a:cs typeface="Verdana"/>
                <a:sym typeface="Verdana"/>
              </a:defRPr>
            </a:lvl1pPr>
            <a:lvl2pPr marL="1371600" lvl="1" indent="-520733" algn="l">
              <a:lnSpc>
                <a:spcPct val="100000"/>
              </a:lnSpc>
              <a:spcBef>
                <a:spcPts val="750"/>
              </a:spcBef>
              <a:spcAft>
                <a:spcPts val="0"/>
              </a:spcAft>
              <a:buSzPts val="1867"/>
              <a:buChar char="•"/>
              <a:defRPr sz="2801" b="0">
                <a:solidFill>
                  <a:srgbClr val="003B5C"/>
                </a:solidFill>
                <a:latin typeface="Verdana"/>
                <a:ea typeface="Verdana"/>
                <a:cs typeface="Verdana"/>
                <a:sym typeface="Verdana"/>
              </a:defRPr>
            </a:lvl2pPr>
            <a:lvl3pPr marL="2057400" lvl="2"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3pPr>
            <a:lvl4pPr marL="2743200" lvl="3"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4pPr>
            <a:lvl5pPr marL="3429000" lvl="4"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088" name="Google Shape;15088;p1505"/>
          <p:cNvSpPr txBox="1">
            <a:spLocks noGrp="1"/>
          </p:cNvSpPr>
          <p:nvPr>
            <p:ph type="title"/>
          </p:nvPr>
        </p:nvSpPr>
        <p:spPr>
          <a:xfrm>
            <a:off x="8324093" y="1731791"/>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5089" name="Google Shape;15089;p1505"/>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extLst>
      <p:ext uri="{BB962C8B-B14F-4D97-AF65-F5344CB8AC3E}">
        <p14:creationId xmlns:p14="http://schemas.microsoft.com/office/powerpoint/2010/main" val="3375145257"/>
      </p:ext>
    </p:extLst>
  </p:cSld>
  <p:clrMapOvr>
    <a:masterClrMapping/>
  </p:clrMapOvr>
</p:sldLayout>
</file>

<file path=ppt/slideLayouts/slideLayout2266.xml><?xml version="1.0" encoding="utf-8"?>
<p:sldLayout xmlns:a="http://schemas.openxmlformats.org/drawingml/2006/main" xmlns:r="http://schemas.openxmlformats.org/officeDocument/2006/relationships" xmlns:p="http://schemas.openxmlformats.org/presentationml/2006/main" matchingName="9_Title Slide_Yale Blue">
  <p:cSld name="9_Title Slide_Yale Blue">
    <p:spTree>
      <p:nvGrpSpPr>
        <p:cNvPr id="1" name="Shape 15090"/>
        <p:cNvGrpSpPr/>
        <p:nvPr/>
      </p:nvGrpSpPr>
      <p:grpSpPr>
        <a:xfrm>
          <a:off x="0" y="0"/>
          <a:ext cx="0" cy="0"/>
          <a:chOff x="0" y="0"/>
          <a:chExt cx="0" cy="0"/>
        </a:xfrm>
      </p:grpSpPr>
      <p:sp>
        <p:nvSpPr>
          <p:cNvPr id="15091" name="Google Shape;15091;p1506"/>
          <p:cNvSpPr txBox="1">
            <a:spLocks noGrp="1"/>
          </p:cNvSpPr>
          <p:nvPr>
            <p:ph type="body" idx="1"/>
          </p:nvPr>
        </p:nvSpPr>
        <p:spPr>
          <a:xfrm>
            <a:off x="4239835" y="8101286"/>
            <a:ext cx="12267920" cy="715668"/>
          </a:xfrm>
          <a:prstGeom prst="rect">
            <a:avLst/>
          </a:prstGeom>
          <a:noFill/>
          <a:ln>
            <a:noFill/>
          </a:ln>
        </p:spPr>
        <p:txBody>
          <a:bodyPr spcFirstLastPara="1" wrap="square" lIns="91425" tIns="45700" rIns="91425" bIns="45700" anchor="t" anchorCtr="0">
            <a:spAutoFit/>
          </a:bodyPr>
          <a:lstStyle>
            <a:lvl1pPr marL="685800" lvl="0" indent="-342900" algn="r">
              <a:lnSpc>
                <a:spcPct val="100000"/>
              </a:lnSpc>
              <a:spcBef>
                <a:spcPts val="1500"/>
              </a:spcBef>
              <a:spcAft>
                <a:spcPts val="0"/>
              </a:spcAft>
              <a:buSzPts val="1867"/>
              <a:buNone/>
              <a:defRPr sz="2801">
                <a:solidFill>
                  <a:srgbClr val="616364"/>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092" name="Google Shape;15092;p1506"/>
          <p:cNvSpPr txBox="1">
            <a:spLocks noGrp="1"/>
          </p:cNvSpPr>
          <p:nvPr>
            <p:ph type="ctrTitle"/>
          </p:nvPr>
        </p:nvSpPr>
        <p:spPr>
          <a:xfrm>
            <a:off x="4239835" y="2710729"/>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5334"/>
              <a:buFont typeface="Verdana"/>
              <a:buNone/>
              <a:defRPr sz="8001" b="1" i="0">
                <a:solidFill>
                  <a:srgbClr val="00314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093" name="Google Shape;15093;p1506"/>
          <p:cNvSpPr txBox="1">
            <a:spLocks noGrp="1"/>
          </p:cNvSpPr>
          <p:nvPr>
            <p:ph type="dt" idx="10"/>
          </p:nvPr>
        </p:nvSpPr>
        <p:spPr>
          <a:xfrm>
            <a:off x="0" y="0"/>
            <a:ext cx="4500000" cy="45000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2700">
                <a:solidFill>
                  <a:schemeClr val="dk1"/>
                </a:solidFill>
                <a:latin typeface="Calibri"/>
                <a:ea typeface="Calibri"/>
                <a:cs typeface="Calibri"/>
                <a:sym typeface="Calibri"/>
              </a:defRPr>
            </a:lvl1pPr>
            <a:lvl2pPr marR="0" lvl="1"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9pPr>
          </a:lstStyle>
          <a:p>
            <a:endParaRPr/>
          </a:p>
        </p:txBody>
      </p:sp>
      <p:sp>
        <p:nvSpPr>
          <p:cNvPr id="15094" name="Google Shape;15094;p150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095" name="Google Shape;15095;p150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sp>
        <p:nvSpPr>
          <p:cNvPr id="15096" name="Google Shape;15096;p1506"/>
          <p:cNvSpPr/>
          <p:nvPr/>
        </p:nvSpPr>
        <p:spPr>
          <a:xfrm rot="10800000">
            <a:off x="2" y="3000374"/>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3600">
              <a:solidFill>
                <a:schemeClr val="lt1"/>
              </a:solidFill>
              <a:latin typeface="Calibri"/>
              <a:ea typeface="Calibri"/>
              <a:cs typeface="Calibri"/>
              <a:sym typeface="Calibri"/>
            </a:endParaRPr>
          </a:p>
        </p:txBody>
      </p:sp>
      <p:sp>
        <p:nvSpPr>
          <p:cNvPr id="15097" name="Google Shape;15097;p1506"/>
          <p:cNvSpPr/>
          <p:nvPr/>
        </p:nvSpPr>
        <p:spPr>
          <a:xfrm>
            <a:off x="0" y="9172579"/>
            <a:ext cx="18288000" cy="1114424"/>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3600">
              <a:solidFill>
                <a:schemeClr val="lt1"/>
              </a:solidFill>
              <a:latin typeface="Calibri"/>
              <a:ea typeface="Calibri"/>
              <a:cs typeface="Calibri"/>
              <a:sym typeface="Calibri"/>
            </a:endParaRPr>
          </a:p>
        </p:txBody>
      </p:sp>
      <p:sp>
        <p:nvSpPr>
          <p:cNvPr id="15098" name="Google Shape;15098;p1506"/>
          <p:cNvSpPr txBox="1">
            <a:spLocks noGrp="1"/>
          </p:cNvSpPr>
          <p:nvPr>
            <p:ph type="body" idx="2"/>
          </p:nvPr>
        </p:nvSpPr>
        <p:spPr>
          <a:xfrm>
            <a:off x="4239835" y="5171101"/>
            <a:ext cx="12267920" cy="1069976"/>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3200"/>
              <a:buNone/>
              <a:defRPr sz="4800" b="0" i="0">
                <a:solidFill>
                  <a:srgbClr val="00314C"/>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pic>
        <p:nvPicPr>
          <p:cNvPr id="15099" name="Google Shape;15099;p1506"/>
          <p:cNvPicPr preferRelativeResize="0"/>
          <p:nvPr/>
        </p:nvPicPr>
        <p:blipFill rotWithShape="1">
          <a:blip r:embed="rId2">
            <a:alphaModFix/>
          </a:blip>
          <a:srcRect/>
          <a:stretch/>
        </p:blipFill>
        <p:spPr>
          <a:xfrm>
            <a:off x="4244753" y="6267495"/>
            <a:ext cx="6593939" cy="1710245"/>
          </a:xfrm>
          <a:prstGeom prst="rect">
            <a:avLst/>
          </a:prstGeom>
          <a:noFill/>
          <a:ln>
            <a:noFill/>
          </a:ln>
        </p:spPr>
      </p:pic>
    </p:spTree>
    <p:extLst>
      <p:ext uri="{BB962C8B-B14F-4D97-AF65-F5344CB8AC3E}">
        <p14:creationId xmlns:p14="http://schemas.microsoft.com/office/powerpoint/2010/main" val="2985470630"/>
      </p:ext>
    </p:extLst>
  </p:cSld>
  <p:clrMapOvr>
    <a:masterClrMapping/>
  </p:clrMapOvr>
</p:sldLayout>
</file>

<file path=ppt/slideLayouts/slideLayout2267.xml><?xml version="1.0" encoding="utf-8"?>
<p:sldLayout xmlns:a="http://schemas.openxmlformats.org/drawingml/2006/main" xmlns:r="http://schemas.openxmlformats.org/officeDocument/2006/relationships" xmlns:p="http://schemas.openxmlformats.org/presentationml/2006/main" matchingName="3_Title and Bullets Layout">
  <p:cSld name="3_Title and Bullets Layout">
    <p:spTree>
      <p:nvGrpSpPr>
        <p:cNvPr id="1" name="Shape 15100"/>
        <p:cNvGrpSpPr/>
        <p:nvPr/>
      </p:nvGrpSpPr>
      <p:grpSpPr>
        <a:xfrm>
          <a:off x="0" y="0"/>
          <a:ext cx="0" cy="0"/>
          <a:chOff x="0" y="0"/>
          <a:chExt cx="0" cy="0"/>
        </a:xfrm>
      </p:grpSpPr>
      <p:sp>
        <p:nvSpPr>
          <p:cNvPr id="15101" name="Google Shape;15101;p1507"/>
          <p:cNvSpPr txBox="1">
            <a:spLocks noGrp="1"/>
          </p:cNvSpPr>
          <p:nvPr>
            <p:ph type="title"/>
          </p:nvPr>
        </p:nvSpPr>
        <p:spPr>
          <a:xfrm>
            <a:off x="1273487" y="1175770"/>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102" name="Google Shape;15102;p1507"/>
          <p:cNvSpPr/>
          <p:nvPr/>
        </p:nvSpPr>
        <p:spPr>
          <a:xfrm>
            <a:off x="0" y="9469678"/>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5103" name="Google Shape;15103;p1507"/>
          <p:cNvSpPr/>
          <p:nvPr/>
        </p:nvSpPr>
        <p:spPr>
          <a:xfrm>
            <a:off x="0" y="9452273"/>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5104" name="Google Shape;15104;p1507"/>
          <p:cNvSpPr txBox="1">
            <a:spLocks noGrp="1"/>
          </p:cNvSpPr>
          <p:nvPr>
            <p:ph type="body" idx="1"/>
          </p:nvPr>
        </p:nvSpPr>
        <p:spPr>
          <a:xfrm>
            <a:off x="1273178" y="2422527"/>
            <a:ext cx="15265400" cy="5718174"/>
          </a:xfrm>
          <a:prstGeom prst="rect">
            <a:avLst/>
          </a:prstGeom>
          <a:noFill/>
          <a:ln>
            <a:noFill/>
          </a:ln>
        </p:spPr>
        <p:txBody>
          <a:bodyPr spcFirstLastPara="1" wrap="square" lIns="91425" tIns="45700" rIns="91425" bIns="45700" anchor="t" anchorCtr="0">
            <a:noAutofit/>
          </a:bodyPr>
          <a:lstStyle>
            <a:lvl1pPr marL="685800" lvl="0" indent="-546069" algn="l">
              <a:lnSpc>
                <a:spcPct val="100000"/>
              </a:lnSpc>
              <a:spcBef>
                <a:spcPts val="1500"/>
              </a:spcBef>
              <a:spcAft>
                <a:spcPts val="0"/>
              </a:spcAft>
              <a:buSzPts val="2133"/>
              <a:buFont typeface="Arial"/>
              <a:buChar char="•"/>
              <a:defRPr sz="3200" b="0">
                <a:solidFill>
                  <a:schemeClr val="dk1"/>
                </a:solidFill>
                <a:latin typeface="Verdana"/>
                <a:ea typeface="Verdana"/>
                <a:cs typeface="Verdana"/>
                <a:sym typeface="Verdana"/>
              </a:defRPr>
            </a:lvl1pPr>
            <a:lvl2pPr marL="1371600" lvl="1" indent="-546069" algn="l">
              <a:lnSpc>
                <a:spcPct val="100000"/>
              </a:lnSpc>
              <a:spcBef>
                <a:spcPts val="1500"/>
              </a:spcBef>
              <a:spcAft>
                <a:spcPts val="0"/>
              </a:spcAft>
              <a:buSzPts val="2133"/>
              <a:buChar char="•"/>
              <a:defRPr sz="3200">
                <a:latin typeface="Verdana"/>
                <a:ea typeface="Verdana"/>
                <a:cs typeface="Verdana"/>
                <a:sym typeface="Verdana"/>
              </a:defRPr>
            </a:lvl2pPr>
            <a:lvl3pPr marL="2057400" lvl="2" indent="-546069" algn="l">
              <a:lnSpc>
                <a:spcPct val="100000"/>
              </a:lnSpc>
              <a:spcBef>
                <a:spcPts val="1500"/>
              </a:spcBef>
              <a:spcAft>
                <a:spcPts val="0"/>
              </a:spcAft>
              <a:buSzPts val="2133"/>
              <a:buChar char="•"/>
              <a:defRPr sz="3200">
                <a:latin typeface="Verdana"/>
                <a:ea typeface="Verdana"/>
                <a:cs typeface="Verdana"/>
                <a:sym typeface="Verdana"/>
              </a:defRPr>
            </a:lvl3pPr>
            <a:lvl4pPr marL="2743200" lvl="3" indent="-546069" algn="l">
              <a:lnSpc>
                <a:spcPct val="100000"/>
              </a:lnSpc>
              <a:spcBef>
                <a:spcPts val="1500"/>
              </a:spcBef>
              <a:spcAft>
                <a:spcPts val="0"/>
              </a:spcAft>
              <a:buSzPts val="2133"/>
              <a:buChar char="•"/>
              <a:defRPr sz="3200">
                <a:latin typeface="Verdana"/>
                <a:ea typeface="Verdana"/>
                <a:cs typeface="Verdana"/>
                <a:sym typeface="Verdana"/>
              </a:defRPr>
            </a:lvl4pPr>
            <a:lvl5pPr marL="3429000" lvl="4" indent="-546068" algn="l">
              <a:lnSpc>
                <a:spcPct val="100000"/>
              </a:lnSpc>
              <a:spcBef>
                <a:spcPts val="1500"/>
              </a:spcBef>
              <a:spcAft>
                <a:spcPts val="0"/>
              </a:spcAft>
              <a:buSzPts val="2133"/>
              <a:buChar char="•"/>
              <a:defRPr sz="3200">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pic>
        <p:nvPicPr>
          <p:cNvPr id="15105" name="Google Shape;15105;p1507"/>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extLst>
      <p:ext uri="{BB962C8B-B14F-4D97-AF65-F5344CB8AC3E}">
        <p14:creationId xmlns:p14="http://schemas.microsoft.com/office/powerpoint/2010/main" val="620080089"/>
      </p:ext>
    </p:extLst>
  </p:cSld>
  <p:clrMapOvr>
    <a:masterClrMapping/>
  </p:clrMapOvr>
</p:sldLayout>
</file>

<file path=ppt/slideLayouts/slideLayout2268.xml><?xml version="1.0" encoding="utf-8"?>
<p:sldLayout xmlns:a="http://schemas.openxmlformats.org/drawingml/2006/main" xmlns:r="http://schemas.openxmlformats.org/officeDocument/2006/relationships" xmlns:p="http://schemas.openxmlformats.org/presentationml/2006/main" matchingName="22_Title and Content">
  <p:cSld name="22_Title and Content">
    <p:spTree>
      <p:nvGrpSpPr>
        <p:cNvPr id="1" name="Shape 15106"/>
        <p:cNvGrpSpPr/>
        <p:nvPr/>
      </p:nvGrpSpPr>
      <p:grpSpPr>
        <a:xfrm>
          <a:off x="0" y="0"/>
          <a:ext cx="0" cy="0"/>
          <a:chOff x="0" y="0"/>
          <a:chExt cx="0" cy="0"/>
        </a:xfrm>
      </p:grpSpPr>
      <p:sp>
        <p:nvSpPr>
          <p:cNvPr id="15107" name="Google Shape;15107;p1508"/>
          <p:cNvSpPr/>
          <p:nvPr/>
        </p:nvSpPr>
        <p:spPr>
          <a:xfrm>
            <a:off x="0" y="9469678"/>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pic>
        <p:nvPicPr>
          <p:cNvPr id="15108" name="Google Shape;15108;p1508"/>
          <p:cNvPicPr preferRelativeResize="0"/>
          <p:nvPr/>
        </p:nvPicPr>
        <p:blipFill rotWithShape="1">
          <a:blip r:embed="rId2">
            <a:alphaModFix/>
          </a:blip>
          <a:srcRect/>
          <a:stretch/>
        </p:blipFill>
        <p:spPr>
          <a:xfrm>
            <a:off x="10699008" y="9546612"/>
            <a:ext cx="7588992" cy="740388"/>
          </a:xfrm>
          <a:prstGeom prst="rect">
            <a:avLst/>
          </a:prstGeom>
          <a:noFill/>
          <a:ln>
            <a:noFill/>
          </a:ln>
        </p:spPr>
      </p:pic>
      <p:sp>
        <p:nvSpPr>
          <p:cNvPr id="15109" name="Google Shape;15109;p1508"/>
          <p:cNvSpPr/>
          <p:nvPr/>
        </p:nvSpPr>
        <p:spPr>
          <a:xfrm>
            <a:off x="0" y="9452273"/>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5110" name="Google Shape;15110;p1508"/>
          <p:cNvSpPr txBox="1">
            <a:spLocks noGrp="1"/>
          </p:cNvSpPr>
          <p:nvPr>
            <p:ph type="title"/>
          </p:nvPr>
        </p:nvSpPr>
        <p:spPr>
          <a:xfrm>
            <a:off x="1273486" y="1210286"/>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111" name="Google Shape;15111;p1508"/>
          <p:cNvSpPr txBox="1">
            <a:spLocks noGrp="1"/>
          </p:cNvSpPr>
          <p:nvPr>
            <p:ph type="body" idx="1"/>
          </p:nvPr>
        </p:nvSpPr>
        <p:spPr>
          <a:xfrm>
            <a:off x="1273486" y="2456782"/>
            <a:ext cx="15234269" cy="6175739"/>
          </a:xfrm>
          <a:prstGeom prst="rect">
            <a:avLst/>
          </a:prstGeom>
          <a:noFill/>
          <a:ln>
            <a:noFill/>
          </a:ln>
        </p:spPr>
        <p:txBody>
          <a:bodyPr spcFirstLastPara="1" wrap="square" lIns="91425" tIns="45700" rIns="91425" bIns="45700" anchor="t" anchorCtr="0">
            <a:noAutofit/>
          </a:bodyPr>
          <a:lstStyle>
            <a:lvl1pPr marL="685800" marR="0" lvl="0" indent="-342900" algn="l">
              <a:lnSpc>
                <a:spcPct val="90000"/>
              </a:lnSpc>
              <a:spcBef>
                <a:spcPts val="1500"/>
              </a:spcBef>
              <a:spcAft>
                <a:spcPts val="0"/>
              </a:spcAft>
              <a:buClr>
                <a:schemeClr val="dk1"/>
              </a:buClr>
              <a:buSzPts val="2133"/>
              <a:buFont typeface="Arial"/>
              <a:buNone/>
              <a:defRPr sz="3200">
                <a:latin typeface="Verdana"/>
                <a:ea typeface="Verdana"/>
                <a:cs typeface="Verdana"/>
                <a:sym typeface="Verdana"/>
              </a:defRPr>
            </a:lvl1pPr>
            <a:lvl2pPr marL="1371600" lvl="1" indent="-520733" algn="l">
              <a:lnSpc>
                <a:spcPct val="100000"/>
              </a:lnSpc>
              <a:spcBef>
                <a:spcPts val="750"/>
              </a:spcBef>
              <a:spcAft>
                <a:spcPts val="0"/>
              </a:spcAft>
              <a:buSzPts val="1867"/>
              <a:buChar char="•"/>
              <a:defRPr sz="2801">
                <a:latin typeface="Verdana"/>
                <a:ea typeface="Verdana"/>
                <a:cs typeface="Verdana"/>
                <a:sym typeface="Verdana"/>
              </a:defRPr>
            </a:lvl2pPr>
            <a:lvl3pPr marL="2057400" lvl="2" indent="-520733" algn="l">
              <a:lnSpc>
                <a:spcPct val="100000"/>
              </a:lnSpc>
              <a:spcBef>
                <a:spcPts val="1500"/>
              </a:spcBef>
              <a:spcAft>
                <a:spcPts val="0"/>
              </a:spcAft>
              <a:buSzPts val="1867"/>
              <a:buChar char="•"/>
              <a:defRPr sz="2801">
                <a:latin typeface="Verdana"/>
                <a:ea typeface="Verdana"/>
                <a:cs typeface="Verdana"/>
                <a:sym typeface="Verdana"/>
              </a:defRPr>
            </a:lvl3pPr>
            <a:lvl4pPr marL="2743200" lvl="3" indent="-520733" algn="l">
              <a:lnSpc>
                <a:spcPct val="100000"/>
              </a:lnSpc>
              <a:spcBef>
                <a:spcPts val="1500"/>
              </a:spcBef>
              <a:spcAft>
                <a:spcPts val="0"/>
              </a:spcAft>
              <a:buSzPts val="1867"/>
              <a:buChar char="•"/>
              <a:defRPr sz="2801">
                <a:latin typeface="Verdana"/>
                <a:ea typeface="Verdana"/>
                <a:cs typeface="Verdana"/>
                <a:sym typeface="Verdana"/>
              </a:defRPr>
            </a:lvl4pPr>
            <a:lvl5pPr marL="3429000" lvl="4" indent="-520733" algn="l">
              <a:lnSpc>
                <a:spcPct val="100000"/>
              </a:lnSpc>
              <a:spcBef>
                <a:spcPts val="1500"/>
              </a:spcBef>
              <a:spcAft>
                <a:spcPts val="0"/>
              </a:spcAft>
              <a:buSzPts val="1867"/>
              <a:buChar char="•"/>
              <a:defRPr sz="2801">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3420654500"/>
      </p:ext>
    </p:extLst>
  </p:cSld>
  <p:clrMapOvr>
    <a:masterClrMapping/>
  </p:clrMapOvr>
</p:sldLayout>
</file>

<file path=ppt/slideLayouts/slideLayout2269.xml><?xml version="1.0" encoding="utf-8"?>
<p:sldLayout xmlns:a="http://schemas.openxmlformats.org/drawingml/2006/main" xmlns:r="http://schemas.openxmlformats.org/officeDocument/2006/relationships" xmlns:p="http://schemas.openxmlformats.org/presentationml/2006/main" matchingName="3_Two Section | Picture and Copy Layout">
  <p:cSld name="3_Two Section | Picture and Copy Layout">
    <p:spTree>
      <p:nvGrpSpPr>
        <p:cNvPr id="1" name="Shape 15112"/>
        <p:cNvGrpSpPr/>
        <p:nvPr/>
      </p:nvGrpSpPr>
      <p:grpSpPr>
        <a:xfrm>
          <a:off x="0" y="0"/>
          <a:ext cx="0" cy="0"/>
          <a:chOff x="0" y="0"/>
          <a:chExt cx="0" cy="0"/>
        </a:xfrm>
      </p:grpSpPr>
      <p:sp>
        <p:nvSpPr>
          <p:cNvPr id="15113" name="Google Shape;15113;p1509"/>
          <p:cNvSpPr/>
          <p:nvPr/>
        </p:nvSpPr>
        <p:spPr>
          <a:xfrm>
            <a:off x="0" y="9469678"/>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5114" name="Google Shape;15114;p1509"/>
          <p:cNvSpPr/>
          <p:nvPr/>
        </p:nvSpPr>
        <p:spPr>
          <a:xfrm>
            <a:off x="0" y="9452273"/>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5115" name="Google Shape;15115;p1509"/>
          <p:cNvSpPr txBox="1">
            <a:spLocks noGrp="1"/>
          </p:cNvSpPr>
          <p:nvPr>
            <p:ph type="body" idx="1"/>
          </p:nvPr>
        </p:nvSpPr>
        <p:spPr>
          <a:xfrm>
            <a:off x="1780248" y="1941680"/>
            <a:ext cx="5975004" cy="5682134"/>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1200"/>
              <a:buNone/>
              <a:defRPr sz="1800" b="0" i="1">
                <a:solidFill>
                  <a:srgbClr val="003B5C"/>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116" name="Google Shape;15116;p1509"/>
          <p:cNvSpPr txBox="1">
            <a:spLocks noGrp="1"/>
          </p:cNvSpPr>
          <p:nvPr>
            <p:ph type="body" idx="2"/>
          </p:nvPr>
        </p:nvSpPr>
        <p:spPr>
          <a:xfrm>
            <a:off x="8324093" y="2995693"/>
            <a:ext cx="8199842" cy="4628120"/>
          </a:xfrm>
          <a:prstGeom prst="rect">
            <a:avLst/>
          </a:prstGeom>
          <a:noFill/>
          <a:ln>
            <a:noFill/>
          </a:ln>
        </p:spPr>
        <p:txBody>
          <a:bodyPr spcFirstLastPara="1" wrap="square" lIns="91425" tIns="45700" rIns="91425" bIns="45700" anchor="t" anchorCtr="0">
            <a:noAutofit/>
          </a:bodyPr>
          <a:lstStyle>
            <a:lvl1pPr marL="685800" marR="0" lvl="0" indent="-342900" algn="l">
              <a:lnSpc>
                <a:spcPct val="90000"/>
              </a:lnSpc>
              <a:spcBef>
                <a:spcPts val="1500"/>
              </a:spcBef>
              <a:spcAft>
                <a:spcPts val="0"/>
              </a:spcAft>
              <a:buClr>
                <a:schemeClr val="dk1"/>
              </a:buClr>
              <a:buSzPts val="2133"/>
              <a:buFont typeface="Arial"/>
              <a:buNone/>
              <a:defRPr sz="3200" b="0">
                <a:solidFill>
                  <a:schemeClr val="dk1"/>
                </a:solidFill>
                <a:latin typeface="Verdana"/>
                <a:ea typeface="Verdana"/>
                <a:cs typeface="Verdana"/>
                <a:sym typeface="Verdana"/>
              </a:defRPr>
            </a:lvl1pPr>
            <a:lvl2pPr marL="1371600" lvl="1" indent="-520733" algn="l">
              <a:lnSpc>
                <a:spcPct val="100000"/>
              </a:lnSpc>
              <a:spcBef>
                <a:spcPts val="750"/>
              </a:spcBef>
              <a:spcAft>
                <a:spcPts val="0"/>
              </a:spcAft>
              <a:buSzPts val="1867"/>
              <a:buChar char="•"/>
              <a:defRPr sz="2801" b="0">
                <a:solidFill>
                  <a:srgbClr val="003B5C"/>
                </a:solidFill>
                <a:latin typeface="Verdana"/>
                <a:ea typeface="Verdana"/>
                <a:cs typeface="Verdana"/>
                <a:sym typeface="Verdana"/>
              </a:defRPr>
            </a:lvl2pPr>
            <a:lvl3pPr marL="2057400" lvl="2"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3pPr>
            <a:lvl4pPr marL="2743200" lvl="3"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4pPr>
            <a:lvl5pPr marL="3429000" lvl="4"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117" name="Google Shape;15117;p1509"/>
          <p:cNvSpPr txBox="1">
            <a:spLocks noGrp="1"/>
          </p:cNvSpPr>
          <p:nvPr>
            <p:ph type="title"/>
          </p:nvPr>
        </p:nvSpPr>
        <p:spPr>
          <a:xfrm>
            <a:off x="8324093" y="1731791"/>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5118" name="Google Shape;15118;p1509"/>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extLst>
      <p:ext uri="{BB962C8B-B14F-4D97-AF65-F5344CB8AC3E}">
        <p14:creationId xmlns:p14="http://schemas.microsoft.com/office/powerpoint/2010/main" val="1236706705"/>
      </p:ext>
    </p:extLst>
  </p:cSld>
  <p:clrMapOvr>
    <a:masterClrMapping/>
  </p:clrMapOvr>
</p:sldLayout>
</file>

<file path=ppt/slideLayouts/slideLayout2270.xml><?xml version="1.0" encoding="utf-8"?>
<p:sldLayout xmlns:a="http://schemas.openxmlformats.org/drawingml/2006/main" xmlns:r="http://schemas.openxmlformats.org/officeDocument/2006/relationships" xmlns:p="http://schemas.openxmlformats.org/presentationml/2006/main" matchingName="4_Title and Bullets Layout">
  <p:cSld name="4_Title and Bullets Layout">
    <p:spTree>
      <p:nvGrpSpPr>
        <p:cNvPr id="1" name="Shape 15119"/>
        <p:cNvGrpSpPr/>
        <p:nvPr/>
      </p:nvGrpSpPr>
      <p:grpSpPr>
        <a:xfrm>
          <a:off x="0" y="0"/>
          <a:ext cx="0" cy="0"/>
          <a:chOff x="0" y="0"/>
          <a:chExt cx="0" cy="0"/>
        </a:xfrm>
      </p:grpSpPr>
      <p:sp>
        <p:nvSpPr>
          <p:cNvPr id="15120" name="Google Shape;15120;p1510"/>
          <p:cNvSpPr txBox="1">
            <a:spLocks noGrp="1"/>
          </p:cNvSpPr>
          <p:nvPr>
            <p:ph type="title"/>
          </p:nvPr>
        </p:nvSpPr>
        <p:spPr>
          <a:xfrm>
            <a:off x="1273487" y="1175770"/>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121" name="Google Shape;15121;p1510"/>
          <p:cNvSpPr/>
          <p:nvPr/>
        </p:nvSpPr>
        <p:spPr>
          <a:xfrm>
            <a:off x="0" y="9469678"/>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5122" name="Google Shape;15122;p1510"/>
          <p:cNvSpPr/>
          <p:nvPr/>
        </p:nvSpPr>
        <p:spPr>
          <a:xfrm>
            <a:off x="0" y="9452273"/>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5123" name="Google Shape;15123;p1510"/>
          <p:cNvSpPr txBox="1">
            <a:spLocks noGrp="1"/>
          </p:cNvSpPr>
          <p:nvPr>
            <p:ph type="body" idx="1"/>
          </p:nvPr>
        </p:nvSpPr>
        <p:spPr>
          <a:xfrm>
            <a:off x="1273178" y="2422527"/>
            <a:ext cx="15265400" cy="5718174"/>
          </a:xfrm>
          <a:prstGeom prst="rect">
            <a:avLst/>
          </a:prstGeom>
          <a:noFill/>
          <a:ln>
            <a:noFill/>
          </a:ln>
        </p:spPr>
        <p:txBody>
          <a:bodyPr spcFirstLastPara="1" wrap="square" lIns="91425" tIns="45700" rIns="91425" bIns="45700" anchor="t" anchorCtr="0">
            <a:noAutofit/>
          </a:bodyPr>
          <a:lstStyle>
            <a:lvl1pPr marL="685800" lvl="0" indent="-546069" algn="l">
              <a:lnSpc>
                <a:spcPct val="100000"/>
              </a:lnSpc>
              <a:spcBef>
                <a:spcPts val="1500"/>
              </a:spcBef>
              <a:spcAft>
                <a:spcPts val="0"/>
              </a:spcAft>
              <a:buSzPts val="2133"/>
              <a:buFont typeface="Arial"/>
              <a:buChar char="•"/>
              <a:defRPr sz="3200" b="0">
                <a:solidFill>
                  <a:schemeClr val="dk1"/>
                </a:solidFill>
                <a:latin typeface="Verdana"/>
                <a:ea typeface="Verdana"/>
                <a:cs typeface="Verdana"/>
                <a:sym typeface="Verdana"/>
              </a:defRPr>
            </a:lvl1pPr>
            <a:lvl2pPr marL="1371600" lvl="1" indent="-546069" algn="l">
              <a:lnSpc>
                <a:spcPct val="100000"/>
              </a:lnSpc>
              <a:spcBef>
                <a:spcPts val="1500"/>
              </a:spcBef>
              <a:spcAft>
                <a:spcPts val="0"/>
              </a:spcAft>
              <a:buSzPts val="2133"/>
              <a:buChar char="•"/>
              <a:defRPr sz="3200">
                <a:latin typeface="Verdana"/>
                <a:ea typeface="Verdana"/>
                <a:cs typeface="Verdana"/>
                <a:sym typeface="Verdana"/>
              </a:defRPr>
            </a:lvl2pPr>
            <a:lvl3pPr marL="2057400" lvl="2" indent="-546069" algn="l">
              <a:lnSpc>
                <a:spcPct val="100000"/>
              </a:lnSpc>
              <a:spcBef>
                <a:spcPts val="1500"/>
              </a:spcBef>
              <a:spcAft>
                <a:spcPts val="0"/>
              </a:spcAft>
              <a:buSzPts val="2133"/>
              <a:buChar char="•"/>
              <a:defRPr sz="3200">
                <a:latin typeface="Verdana"/>
                <a:ea typeface="Verdana"/>
                <a:cs typeface="Verdana"/>
                <a:sym typeface="Verdana"/>
              </a:defRPr>
            </a:lvl3pPr>
            <a:lvl4pPr marL="2743200" lvl="3" indent="-546069" algn="l">
              <a:lnSpc>
                <a:spcPct val="100000"/>
              </a:lnSpc>
              <a:spcBef>
                <a:spcPts val="1500"/>
              </a:spcBef>
              <a:spcAft>
                <a:spcPts val="0"/>
              </a:spcAft>
              <a:buSzPts val="2133"/>
              <a:buChar char="•"/>
              <a:defRPr sz="3200">
                <a:latin typeface="Verdana"/>
                <a:ea typeface="Verdana"/>
                <a:cs typeface="Verdana"/>
                <a:sym typeface="Verdana"/>
              </a:defRPr>
            </a:lvl4pPr>
            <a:lvl5pPr marL="3429000" lvl="4" indent="-546068" algn="l">
              <a:lnSpc>
                <a:spcPct val="100000"/>
              </a:lnSpc>
              <a:spcBef>
                <a:spcPts val="1500"/>
              </a:spcBef>
              <a:spcAft>
                <a:spcPts val="0"/>
              </a:spcAft>
              <a:buSzPts val="2133"/>
              <a:buChar char="•"/>
              <a:defRPr sz="3200">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pic>
        <p:nvPicPr>
          <p:cNvPr id="15124" name="Google Shape;15124;p1510"/>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extLst>
      <p:ext uri="{BB962C8B-B14F-4D97-AF65-F5344CB8AC3E}">
        <p14:creationId xmlns:p14="http://schemas.microsoft.com/office/powerpoint/2010/main" val="1083444197"/>
      </p:ext>
    </p:extLst>
  </p:cSld>
  <p:clrMapOvr>
    <a:masterClrMapping/>
  </p:clrMapOvr>
</p:sldLayout>
</file>

<file path=ppt/slideLayouts/slideLayout2271.xml><?xml version="1.0" encoding="utf-8"?>
<p:sldLayout xmlns:a="http://schemas.openxmlformats.org/drawingml/2006/main" xmlns:r="http://schemas.openxmlformats.org/officeDocument/2006/relationships" xmlns:p="http://schemas.openxmlformats.org/presentationml/2006/main" matchingName="23_Title and Content">
  <p:cSld name="23_Title and Content">
    <p:spTree>
      <p:nvGrpSpPr>
        <p:cNvPr id="1" name="Shape 15125"/>
        <p:cNvGrpSpPr/>
        <p:nvPr/>
      </p:nvGrpSpPr>
      <p:grpSpPr>
        <a:xfrm>
          <a:off x="0" y="0"/>
          <a:ext cx="0" cy="0"/>
          <a:chOff x="0" y="0"/>
          <a:chExt cx="0" cy="0"/>
        </a:xfrm>
      </p:grpSpPr>
      <p:sp>
        <p:nvSpPr>
          <p:cNvPr id="15126" name="Google Shape;15126;p1511"/>
          <p:cNvSpPr/>
          <p:nvPr/>
        </p:nvSpPr>
        <p:spPr>
          <a:xfrm>
            <a:off x="0" y="9469678"/>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pic>
        <p:nvPicPr>
          <p:cNvPr id="15127" name="Google Shape;15127;p1511"/>
          <p:cNvPicPr preferRelativeResize="0"/>
          <p:nvPr/>
        </p:nvPicPr>
        <p:blipFill rotWithShape="1">
          <a:blip r:embed="rId2">
            <a:alphaModFix/>
          </a:blip>
          <a:srcRect/>
          <a:stretch/>
        </p:blipFill>
        <p:spPr>
          <a:xfrm>
            <a:off x="10699008" y="9546612"/>
            <a:ext cx="7588992" cy="740388"/>
          </a:xfrm>
          <a:prstGeom prst="rect">
            <a:avLst/>
          </a:prstGeom>
          <a:noFill/>
          <a:ln>
            <a:noFill/>
          </a:ln>
        </p:spPr>
      </p:pic>
      <p:sp>
        <p:nvSpPr>
          <p:cNvPr id="15128" name="Google Shape;15128;p1511"/>
          <p:cNvSpPr/>
          <p:nvPr/>
        </p:nvSpPr>
        <p:spPr>
          <a:xfrm>
            <a:off x="0" y="9452273"/>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5129" name="Google Shape;15129;p1511"/>
          <p:cNvSpPr txBox="1">
            <a:spLocks noGrp="1"/>
          </p:cNvSpPr>
          <p:nvPr>
            <p:ph type="title"/>
          </p:nvPr>
        </p:nvSpPr>
        <p:spPr>
          <a:xfrm>
            <a:off x="1273486" y="1210286"/>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130" name="Google Shape;15130;p1511"/>
          <p:cNvSpPr txBox="1">
            <a:spLocks noGrp="1"/>
          </p:cNvSpPr>
          <p:nvPr>
            <p:ph type="body" idx="1"/>
          </p:nvPr>
        </p:nvSpPr>
        <p:spPr>
          <a:xfrm>
            <a:off x="1273486" y="2456782"/>
            <a:ext cx="15234269" cy="6175739"/>
          </a:xfrm>
          <a:prstGeom prst="rect">
            <a:avLst/>
          </a:prstGeom>
          <a:noFill/>
          <a:ln>
            <a:noFill/>
          </a:ln>
        </p:spPr>
        <p:txBody>
          <a:bodyPr spcFirstLastPara="1" wrap="square" lIns="91425" tIns="45700" rIns="91425" bIns="45700" anchor="t" anchorCtr="0">
            <a:noAutofit/>
          </a:bodyPr>
          <a:lstStyle>
            <a:lvl1pPr marL="685800" marR="0" lvl="0" indent="-342900" algn="l">
              <a:lnSpc>
                <a:spcPct val="90000"/>
              </a:lnSpc>
              <a:spcBef>
                <a:spcPts val="1500"/>
              </a:spcBef>
              <a:spcAft>
                <a:spcPts val="0"/>
              </a:spcAft>
              <a:buClr>
                <a:schemeClr val="dk1"/>
              </a:buClr>
              <a:buSzPts val="2133"/>
              <a:buFont typeface="Arial"/>
              <a:buNone/>
              <a:defRPr sz="3200">
                <a:latin typeface="Verdana"/>
                <a:ea typeface="Verdana"/>
                <a:cs typeface="Verdana"/>
                <a:sym typeface="Verdana"/>
              </a:defRPr>
            </a:lvl1pPr>
            <a:lvl2pPr marL="1371600" lvl="1" indent="-520733" algn="l">
              <a:lnSpc>
                <a:spcPct val="100000"/>
              </a:lnSpc>
              <a:spcBef>
                <a:spcPts val="750"/>
              </a:spcBef>
              <a:spcAft>
                <a:spcPts val="0"/>
              </a:spcAft>
              <a:buSzPts val="1867"/>
              <a:buChar char="•"/>
              <a:defRPr sz="2801">
                <a:latin typeface="Verdana"/>
                <a:ea typeface="Verdana"/>
                <a:cs typeface="Verdana"/>
                <a:sym typeface="Verdana"/>
              </a:defRPr>
            </a:lvl2pPr>
            <a:lvl3pPr marL="2057400" lvl="2" indent="-520733" algn="l">
              <a:lnSpc>
                <a:spcPct val="100000"/>
              </a:lnSpc>
              <a:spcBef>
                <a:spcPts val="1500"/>
              </a:spcBef>
              <a:spcAft>
                <a:spcPts val="0"/>
              </a:spcAft>
              <a:buSzPts val="1867"/>
              <a:buChar char="•"/>
              <a:defRPr sz="2801">
                <a:latin typeface="Verdana"/>
                <a:ea typeface="Verdana"/>
                <a:cs typeface="Verdana"/>
                <a:sym typeface="Verdana"/>
              </a:defRPr>
            </a:lvl3pPr>
            <a:lvl4pPr marL="2743200" lvl="3" indent="-520733" algn="l">
              <a:lnSpc>
                <a:spcPct val="100000"/>
              </a:lnSpc>
              <a:spcBef>
                <a:spcPts val="1500"/>
              </a:spcBef>
              <a:spcAft>
                <a:spcPts val="0"/>
              </a:spcAft>
              <a:buSzPts val="1867"/>
              <a:buChar char="•"/>
              <a:defRPr sz="2801">
                <a:latin typeface="Verdana"/>
                <a:ea typeface="Verdana"/>
                <a:cs typeface="Verdana"/>
                <a:sym typeface="Verdana"/>
              </a:defRPr>
            </a:lvl4pPr>
            <a:lvl5pPr marL="3429000" lvl="4" indent="-520733" algn="l">
              <a:lnSpc>
                <a:spcPct val="100000"/>
              </a:lnSpc>
              <a:spcBef>
                <a:spcPts val="1500"/>
              </a:spcBef>
              <a:spcAft>
                <a:spcPts val="0"/>
              </a:spcAft>
              <a:buSzPts val="1867"/>
              <a:buChar char="•"/>
              <a:defRPr sz="2801">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3778952558"/>
      </p:ext>
    </p:extLst>
  </p:cSld>
  <p:clrMapOvr>
    <a:masterClrMapping/>
  </p:clrMapOvr>
</p:sldLayout>
</file>

<file path=ppt/slideLayouts/slideLayout2272.xml><?xml version="1.0" encoding="utf-8"?>
<p:sldLayout xmlns:a="http://schemas.openxmlformats.org/drawingml/2006/main" xmlns:r="http://schemas.openxmlformats.org/officeDocument/2006/relationships" xmlns:p="http://schemas.openxmlformats.org/presentationml/2006/main" matchingName="4_Two Section | Picture and Copy Layout">
  <p:cSld name="4_Two Section | Picture and Copy Layout">
    <p:spTree>
      <p:nvGrpSpPr>
        <p:cNvPr id="1" name="Shape 15131"/>
        <p:cNvGrpSpPr/>
        <p:nvPr/>
      </p:nvGrpSpPr>
      <p:grpSpPr>
        <a:xfrm>
          <a:off x="0" y="0"/>
          <a:ext cx="0" cy="0"/>
          <a:chOff x="0" y="0"/>
          <a:chExt cx="0" cy="0"/>
        </a:xfrm>
      </p:grpSpPr>
      <p:sp>
        <p:nvSpPr>
          <p:cNvPr id="15132" name="Google Shape;15132;p1512"/>
          <p:cNvSpPr/>
          <p:nvPr/>
        </p:nvSpPr>
        <p:spPr>
          <a:xfrm>
            <a:off x="0" y="9469678"/>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5133" name="Google Shape;15133;p1512"/>
          <p:cNvSpPr/>
          <p:nvPr/>
        </p:nvSpPr>
        <p:spPr>
          <a:xfrm>
            <a:off x="0" y="9452273"/>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5134" name="Google Shape;15134;p1512"/>
          <p:cNvSpPr txBox="1">
            <a:spLocks noGrp="1"/>
          </p:cNvSpPr>
          <p:nvPr>
            <p:ph type="body" idx="1"/>
          </p:nvPr>
        </p:nvSpPr>
        <p:spPr>
          <a:xfrm>
            <a:off x="1780248" y="1941680"/>
            <a:ext cx="5975004" cy="5682134"/>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1200"/>
              <a:buNone/>
              <a:defRPr sz="1800" b="0" i="1">
                <a:solidFill>
                  <a:srgbClr val="003B5C"/>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135" name="Google Shape;15135;p1512"/>
          <p:cNvSpPr txBox="1">
            <a:spLocks noGrp="1"/>
          </p:cNvSpPr>
          <p:nvPr>
            <p:ph type="body" idx="2"/>
          </p:nvPr>
        </p:nvSpPr>
        <p:spPr>
          <a:xfrm>
            <a:off x="8324093" y="2995693"/>
            <a:ext cx="8199842" cy="4628120"/>
          </a:xfrm>
          <a:prstGeom prst="rect">
            <a:avLst/>
          </a:prstGeom>
          <a:noFill/>
          <a:ln>
            <a:noFill/>
          </a:ln>
        </p:spPr>
        <p:txBody>
          <a:bodyPr spcFirstLastPara="1" wrap="square" lIns="91425" tIns="45700" rIns="91425" bIns="45700" anchor="t" anchorCtr="0">
            <a:noAutofit/>
          </a:bodyPr>
          <a:lstStyle>
            <a:lvl1pPr marL="685800" marR="0" lvl="0" indent="-342900" algn="l">
              <a:lnSpc>
                <a:spcPct val="90000"/>
              </a:lnSpc>
              <a:spcBef>
                <a:spcPts val="1500"/>
              </a:spcBef>
              <a:spcAft>
                <a:spcPts val="0"/>
              </a:spcAft>
              <a:buClr>
                <a:schemeClr val="dk1"/>
              </a:buClr>
              <a:buSzPts val="2133"/>
              <a:buFont typeface="Arial"/>
              <a:buNone/>
              <a:defRPr sz="3200" b="0">
                <a:solidFill>
                  <a:schemeClr val="dk1"/>
                </a:solidFill>
                <a:latin typeface="Verdana"/>
                <a:ea typeface="Verdana"/>
                <a:cs typeface="Verdana"/>
                <a:sym typeface="Verdana"/>
              </a:defRPr>
            </a:lvl1pPr>
            <a:lvl2pPr marL="1371600" lvl="1" indent="-520733" algn="l">
              <a:lnSpc>
                <a:spcPct val="100000"/>
              </a:lnSpc>
              <a:spcBef>
                <a:spcPts val="750"/>
              </a:spcBef>
              <a:spcAft>
                <a:spcPts val="0"/>
              </a:spcAft>
              <a:buSzPts val="1867"/>
              <a:buChar char="•"/>
              <a:defRPr sz="2801" b="0">
                <a:solidFill>
                  <a:srgbClr val="003B5C"/>
                </a:solidFill>
                <a:latin typeface="Verdana"/>
                <a:ea typeface="Verdana"/>
                <a:cs typeface="Verdana"/>
                <a:sym typeface="Verdana"/>
              </a:defRPr>
            </a:lvl2pPr>
            <a:lvl3pPr marL="2057400" lvl="2"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3pPr>
            <a:lvl4pPr marL="2743200" lvl="3"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4pPr>
            <a:lvl5pPr marL="3429000" lvl="4"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136" name="Google Shape;15136;p1512"/>
          <p:cNvSpPr txBox="1">
            <a:spLocks noGrp="1"/>
          </p:cNvSpPr>
          <p:nvPr>
            <p:ph type="title"/>
          </p:nvPr>
        </p:nvSpPr>
        <p:spPr>
          <a:xfrm>
            <a:off x="8324093" y="1731791"/>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5137" name="Google Shape;15137;p1512"/>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extLst>
      <p:ext uri="{BB962C8B-B14F-4D97-AF65-F5344CB8AC3E}">
        <p14:creationId xmlns:p14="http://schemas.microsoft.com/office/powerpoint/2010/main" val="3244703324"/>
      </p:ext>
    </p:extLst>
  </p:cSld>
  <p:clrMapOvr>
    <a:masterClrMapping/>
  </p:clrMapOvr>
</p:sldLayout>
</file>

<file path=ppt/slideLayouts/slideLayout2273.xml><?xml version="1.0" encoding="utf-8"?>
<p:sldLayout xmlns:a="http://schemas.openxmlformats.org/drawingml/2006/main" xmlns:r="http://schemas.openxmlformats.org/officeDocument/2006/relationships" xmlns:p="http://schemas.openxmlformats.org/presentationml/2006/main" matchingName="12_Title Slide_Yale Blue">
  <p:cSld name="12_Title Slide_Yale Blue">
    <p:spTree>
      <p:nvGrpSpPr>
        <p:cNvPr id="1" name="Shape 15138"/>
        <p:cNvGrpSpPr/>
        <p:nvPr/>
      </p:nvGrpSpPr>
      <p:grpSpPr>
        <a:xfrm>
          <a:off x="0" y="0"/>
          <a:ext cx="0" cy="0"/>
          <a:chOff x="0" y="0"/>
          <a:chExt cx="0" cy="0"/>
        </a:xfrm>
      </p:grpSpPr>
      <p:sp>
        <p:nvSpPr>
          <p:cNvPr id="15139" name="Google Shape;15139;p1513"/>
          <p:cNvSpPr txBox="1">
            <a:spLocks noGrp="1"/>
          </p:cNvSpPr>
          <p:nvPr>
            <p:ph type="body" idx="1"/>
          </p:nvPr>
        </p:nvSpPr>
        <p:spPr>
          <a:xfrm>
            <a:off x="4239835" y="8101286"/>
            <a:ext cx="12267920" cy="715668"/>
          </a:xfrm>
          <a:prstGeom prst="rect">
            <a:avLst/>
          </a:prstGeom>
          <a:noFill/>
          <a:ln>
            <a:noFill/>
          </a:ln>
        </p:spPr>
        <p:txBody>
          <a:bodyPr spcFirstLastPara="1" wrap="square" lIns="91425" tIns="45700" rIns="91425" bIns="45700" anchor="t" anchorCtr="0">
            <a:spAutoFit/>
          </a:bodyPr>
          <a:lstStyle>
            <a:lvl1pPr marL="685800" lvl="0" indent="-342900" algn="r">
              <a:lnSpc>
                <a:spcPct val="100000"/>
              </a:lnSpc>
              <a:spcBef>
                <a:spcPts val="1500"/>
              </a:spcBef>
              <a:spcAft>
                <a:spcPts val="0"/>
              </a:spcAft>
              <a:buSzPts val="1867"/>
              <a:buNone/>
              <a:defRPr sz="2801">
                <a:solidFill>
                  <a:srgbClr val="616364"/>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140" name="Google Shape;15140;p1513"/>
          <p:cNvSpPr txBox="1">
            <a:spLocks noGrp="1"/>
          </p:cNvSpPr>
          <p:nvPr>
            <p:ph type="ctrTitle"/>
          </p:nvPr>
        </p:nvSpPr>
        <p:spPr>
          <a:xfrm>
            <a:off x="4239835" y="2710729"/>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5334"/>
              <a:buFont typeface="Verdana"/>
              <a:buNone/>
              <a:defRPr sz="8001" b="1" i="0">
                <a:solidFill>
                  <a:srgbClr val="00314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141" name="Google Shape;15141;p1513"/>
          <p:cNvSpPr txBox="1">
            <a:spLocks noGrp="1"/>
          </p:cNvSpPr>
          <p:nvPr>
            <p:ph type="dt" idx="10"/>
          </p:nvPr>
        </p:nvSpPr>
        <p:spPr>
          <a:xfrm>
            <a:off x="0" y="0"/>
            <a:ext cx="4500000" cy="45000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2700">
                <a:solidFill>
                  <a:schemeClr val="dk1"/>
                </a:solidFill>
                <a:latin typeface="Calibri"/>
                <a:ea typeface="Calibri"/>
                <a:cs typeface="Calibri"/>
                <a:sym typeface="Calibri"/>
              </a:defRPr>
            </a:lvl1pPr>
            <a:lvl2pPr marR="0" lvl="1"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9pPr>
          </a:lstStyle>
          <a:p>
            <a:endParaRPr/>
          </a:p>
        </p:txBody>
      </p:sp>
      <p:sp>
        <p:nvSpPr>
          <p:cNvPr id="15142" name="Google Shape;15142;p151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143" name="Google Shape;15143;p1513"/>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sp>
        <p:nvSpPr>
          <p:cNvPr id="15144" name="Google Shape;15144;p1513"/>
          <p:cNvSpPr/>
          <p:nvPr/>
        </p:nvSpPr>
        <p:spPr>
          <a:xfrm rot="10800000">
            <a:off x="2" y="3000374"/>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3600">
              <a:solidFill>
                <a:schemeClr val="lt1"/>
              </a:solidFill>
              <a:latin typeface="Calibri"/>
              <a:ea typeface="Calibri"/>
              <a:cs typeface="Calibri"/>
              <a:sym typeface="Calibri"/>
            </a:endParaRPr>
          </a:p>
        </p:txBody>
      </p:sp>
      <p:sp>
        <p:nvSpPr>
          <p:cNvPr id="15145" name="Google Shape;15145;p1513"/>
          <p:cNvSpPr/>
          <p:nvPr/>
        </p:nvSpPr>
        <p:spPr>
          <a:xfrm>
            <a:off x="0" y="9172579"/>
            <a:ext cx="18288000" cy="1114424"/>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3600">
              <a:solidFill>
                <a:schemeClr val="lt1"/>
              </a:solidFill>
              <a:latin typeface="Calibri"/>
              <a:ea typeface="Calibri"/>
              <a:cs typeface="Calibri"/>
              <a:sym typeface="Calibri"/>
            </a:endParaRPr>
          </a:p>
        </p:txBody>
      </p:sp>
      <p:sp>
        <p:nvSpPr>
          <p:cNvPr id="15146" name="Google Shape;15146;p1513"/>
          <p:cNvSpPr txBox="1">
            <a:spLocks noGrp="1"/>
          </p:cNvSpPr>
          <p:nvPr>
            <p:ph type="body" idx="2"/>
          </p:nvPr>
        </p:nvSpPr>
        <p:spPr>
          <a:xfrm>
            <a:off x="4239835" y="5171101"/>
            <a:ext cx="12267920" cy="1069976"/>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3200"/>
              <a:buNone/>
              <a:defRPr sz="4800" b="0" i="0">
                <a:solidFill>
                  <a:srgbClr val="00314C"/>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pic>
        <p:nvPicPr>
          <p:cNvPr id="15147" name="Google Shape;15147;p1513"/>
          <p:cNvPicPr preferRelativeResize="0"/>
          <p:nvPr/>
        </p:nvPicPr>
        <p:blipFill rotWithShape="1">
          <a:blip r:embed="rId2">
            <a:alphaModFix/>
          </a:blip>
          <a:srcRect/>
          <a:stretch/>
        </p:blipFill>
        <p:spPr>
          <a:xfrm>
            <a:off x="4244753" y="6267495"/>
            <a:ext cx="6593939" cy="1710245"/>
          </a:xfrm>
          <a:prstGeom prst="rect">
            <a:avLst/>
          </a:prstGeom>
          <a:noFill/>
          <a:ln>
            <a:noFill/>
          </a:ln>
        </p:spPr>
      </p:pic>
    </p:spTree>
    <p:extLst>
      <p:ext uri="{BB962C8B-B14F-4D97-AF65-F5344CB8AC3E}">
        <p14:creationId xmlns:p14="http://schemas.microsoft.com/office/powerpoint/2010/main" val="684593681"/>
      </p:ext>
    </p:extLst>
  </p:cSld>
  <p:clrMapOvr>
    <a:masterClrMapping/>
  </p:clrMapOvr>
</p:sldLayout>
</file>

<file path=ppt/slideLayouts/slideLayout2274.xml><?xml version="1.0" encoding="utf-8"?>
<p:sldLayout xmlns:a="http://schemas.openxmlformats.org/drawingml/2006/main" xmlns:r="http://schemas.openxmlformats.org/officeDocument/2006/relationships" xmlns:p="http://schemas.openxmlformats.org/presentationml/2006/main" matchingName="5_Title and Bullets Layout">
  <p:cSld name="5_Title and Bullets Layout">
    <p:spTree>
      <p:nvGrpSpPr>
        <p:cNvPr id="1" name="Shape 15148"/>
        <p:cNvGrpSpPr/>
        <p:nvPr/>
      </p:nvGrpSpPr>
      <p:grpSpPr>
        <a:xfrm>
          <a:off x="0" y="0"/>
          <a:ext cx="0" cy="0"/>
          <a:chOff x="0" y="0"/>
          <a:chExt cx="0" cy="0"/>
        </a:xfrm>
      </p:grpSpPr>
      <p:sp>
        <p:nvSpPr>
          <p:cNvPr id="15149" name="Google Shape;15149;p1514"/>
          <p:cNvSpPr txBox="1">
            <a:spLocks noGrp="1"/>
          </p:cNvSpPr>
          <p:nvPr>
            <p:ph type="title"/>
          </p:nvPr>
        </p:nvSpPr>
        <p:spPr>
          <a:xfrm>
            <a:off x="1273487" y="1175770"/>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150" name="Google Shape;15150;p1514"/>
          <p:cNvSpPr/>
          <p:nvPr/>
        </p:nvSpPr>
        <p:spPr>
          <a:xfrm>
            <a:off x="0" y="9469678"/>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5151" name="Google Shape;15151;p1514"/>
          <p:cNvSpPr/>
          <p:nvPr/>
        </p:nvSpPr>
        <p:spPr>
          <a:xfrm>
            <a:off x="0" y="9452273"/>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5152" name="Google Shape;15152;p1514"/>
          <p:cNvSpPr txBox="1">
            <a:spLocks noGrp="1"/>
          </p:cNvSpPr>
          <p:nvPr>
            <p:ph type="body" idx="1"/>
          </p:nvPr>
        </p:nvSpPr>
        <p:spPr>
          <a:xfrm>
            <a:off x="1273178" y="2422527"/>
            <a:ext cx="15265400" cy="5718174"/>
          </a:xfrm>
          <a:prstGeom prst="rect">
            <a:avLst/>
          </a:prstGeom>
          <a:noFill/>
          <a:ln>
            <a:noFill/>
          </a:ln>
        </p:spPr>
        <p:txBody>
          <a:bodyPr spcFirstLastPara="1" wrap="square" lIns="91425" tIns="45700" rIns="91425" bIns="45700" anchor="t" anchorCtr="0">
            <a:noAutofit/>
          </a:bodyPr>
          <a:lstStyle>
            <a:lvl1pPr marL="685800" lvl="0" indent="-546069" algn="l">
              <a:lnSpc>
                <a:spcPct val="100000"/>
              </a:lnSpc>
              <a:spcBef>
                <a:spcPts val="1500"/>
              </a:spcBef>
              <a:spcAft>
                <a:spcPts val="0"/>
              </a:spcAft>
              <a:buSzPts val="2133"/>
              <a:buFont typeface="Arial"/>
              <a:buChar char="•"/>
              <a:defRPr sz="3200" b="0">
                <a:solidFill>
                  <a:schemeClr val="dk1"/>
                </a:solidFill>
                <a:latin typeface="Verdana"/>
                <a:ea typeface="Verdana"/>
                <a:cs typeface="Verdana"/>
                <a:sym typeface="Verdana"/>
              </a:defRPr>
            </a:lvl1pPr>
            <a:lvl2pPr marL="1371600" lvl="1" indent="-546069" algn="l">
              <a:lnSpc>
                <a:spcPct val="100000"/>
              </a:lnSpc>
              <a:spcBef>
                <a:spcPts val="1500"/>
              </a:spcBef>
              <a:spcAft>
                <a:spcPts val="0"/>
              </a:spcAft>
              <a:buSzPts val="2133"/>
              <a:buChar char="•"/>
              <a:defRPr sz="3200">
                <a:latin typeface="Verdana"/>
                <a:ea typeface="Verdana"/>
                <a:cs typeface="Verdana"/>
                <a:sym typeface="Verdana"/>
              </a:defRPr>
            </a:lvl2pPr>
            <a:lvl3pPr marL="2057400" lvl="2" indent="-546069" algn="l">
              <a:lnSpc>
                <a:spcPct val="100000"/>
              </a:lnSpc>
              <a:spcBef>
                <a:spcPts val="1500"/>
              </a:spcBef>
              <a:spcAft>
                <a:spcPts val="0"/>
              </a:spcAft>
              <a:buSzPts val="2133"/>
              <a:buChar char="•"/>
              <a:defRPr sz="3200">
                <a:latin typeface="Verdana"/>
                <a:ea typeface="Verdana"/>
                <a:cs typeface="Verdana"/>
                <a:sym typeface="Verdana"/>
              </a:defRPr>
            </a:lvl3pPr>
            <a:lvl4pPr marL="2743200" lvl="3" indent="-546069" algn="l">
              <a:lnSpc>
                <a:spcPct val="100000"/>
              </a:lnSpc>
              <a:spcBef>
                <a:spcPts val="1500"/>
              </a:spcBef>
              <a:spcAft>
                <a:spcPts val="0"/>
              </a:spcAft>
              <a:buSzPts val="2133"/>
              <a:buChar char="•"/>
              <a:defRPr sz="3200">
                <a:latin typeface="Verdana"/>
                <a:ea typeface="Verdana"/>
                <a:cs typeface="Verdana"/>
                <a:sym typeface="Verdana"/>
              </a:defRPr>
            </a:lvl4pPr>
            <a:lvl5pPr marL="3429000" lvl="4" indent="-546068" algn="l">
              <a:lnSpc>
                <a:spcPct val="100000"/>
              </a:lnSpc>
              <a:spcBef>
                <a:spcPts val="1500"/>
              </a:spcBef>
              <a:spcAft>
                <a:spcPts val="0"/>
              </a:spcAft>
              <a:buSzPts val="2133"/>
              <a:buChar char="•"/>
              <a:defRPr sz="3200">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pic>
        <p:nvPicPr>
          <p:cNvPr id="15153" name="Google Shape;15153;p1514"/>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extLst>
      <p:ext uri="{BB962C8B-B14F-4D97-AF65-F5344CB8AC3E}">
        <p14:creationId xmlns:p14="http://schemas.microsoft.com/office/powerpoint/2010/main" val="1293892629"/>
      </p:ext>
    </p:extLst>
  </p:cSld>
  <p:clrMapOvr>
    <a:masterClrMapping/>
  </p:clrMapOvr>
</p:sldLayout>
</file>

<file path=ppt/slideLayouts/slideLayout2275.xml><?xml version="1.0" encoding="utf-8"?>
<p:sldLayout xmlns:a="http://schemas.openxmlformats.org/drawingml/2006/main" xmlns:r="http://schemas.openxmlformats.org/officeDocument/2006/relationships" xmlns:p="http://schemas.openxmlformats.org/presentationml/2006/main" matchingName="24_Title and Content">
  <p:cSld name="24_Title and Content">
    <p:spTree>
      <p:nvGrpSpPr>
        <p:cNvPr id="1" name="Shape 15154"/>
        <p:cNvGrpSpPr/>
        <p:nvPr/>
      </p:nvGrpSpPr>
      <p:grpSpPr>
        <a:xfrm>
          <a:off x="0" y="0"/>
          <a:ext cx="0" cy="0"/>
          <a:chOff x="0" y="0"/>
          <a:chExt cx="0" cy="0"/>
        </a:xfrm>
      </p:grpSpPr>
      <p:sp>
        <p:nvSpPr>
          <p:cNvPr id="15155" name="Google Shape;15155;p1515"/>
          <p:cNvSpPr/>
          <p:nvPr/>
        </p:nvSpPr>
        <p:spPr>
          <a:xfrm>
            <a:off x="0" y="9469678"/>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pic>
        <p:nvPicPr>
          <p:cNvPr id="15156" name="Google Shape;15156;p1515"/>
          <p:cNvPicPr preferRelativeResize="0"/>
          <p:nvPr/>
        </p:nvPicPr>
        <p:blipFill rotWithShape="1">
          <a:blip r:embed="rId2">
            <a:alphaModFix/>
          </a:blip>
          <a:srcRect/>
          <a:stretch/>
        </p:blipFill>
        <p:spPr>
          <a:xfrm>
            <a:off x="10699008" y="9546612"/>
            <a:ext cx="7588992" cy="740388"/>
          </a:xfrm>
          <a:prstGeom prst="rect">
            <a:avLst/>
          </a:prstGeom>
          <a:noFill/>
          <a:ln>
            <a:noFill/>
          </a:ln>
        </p:spPr>
      </p:pic>
      <p:sp>
        <p:nvSpPr>
          <p:cNvPr id="15157" name="Google Shape;15157;p1515"/>
          <p:cNvSpPr/>
          <p:nvPr/>
        </p:nvSpPr>
        <p:spPr>
          <a:xfrm>
            <a:off x="0" y="9452273"/>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5158" name="Google Shape;15158;p1515"/>
          <p:cNvSpPr txBox="1">
            <a:spLocks noGrp="1"/>
          </p:cNvSpPr>
          <p:nvPr>
            <p:ph type="title"/>
          </p:nvPr>
        </p:nvSpPr>
        <p:spPr>
          <a:xfrm>
            <a:off x="1273486" y="1210286"/>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159" name="Google Shape;15159;p1515"/>
          <p:cNvSpPr txBox="1">
            <a:spLocks noGrp="1"/>
          </p:cNvSpPr>
          <p:nvPr>
            <p:ph type="body" idx="1"/>
          </p:nvPr>
        </p:nvSpPr>
        <p:spPr>
          <a:xfrm>
            <a:off x="1273486" y="2456782"/>
            <a:ext cx="15234269" cy="6175739"/>
          </a:xfrm>
          <a:prstGeom prst="rect">
            <a:avLst/>
          </a:prstGeom>
          <a:noFill/>
          <a:ln>
            <a:noFill/>
          </a:ln>
        </p:spPr>
        <p:txBody>
          <a:bodyPr spcFirstLastPara="1" wrap="square" lIns="91425" tIns="45700" rIns="91425" bIns="45700" anchor="t" anchorCtr="0">
            <a:noAutofit/>
          </a:bodyPr>
          <a:lstStyle>
            <a:lvl1pPr marL="685800" marR="0" lvl="0" indent="-342900" algn="l">
              <a:lnSpc>
                <a:spcPct val="90000"/>
              </a:lnSpc>
              <a:spcBef>
                <a:spcPts val="1500"/>
              </a:spcBef>
              <a:spcAft>
                <a:spcPts val="0"/>
              </a:spcAft>
              <a:buClr>
                <a:schemeClr val="dk1"/>
              </a:buClr>
              <a:buSzPts val="2133"/>
              <a:buFont typeface="Arial"/>
              <a:buNone/>
              <a:defRPr sz="3200">
                <a:latin typeface="Verdana"/>
                <a:ea typeface="Verdana"/>
                <a:cs typeface="Verdana"/>
                <a:sym typeface="Verdana"/>
              </a:defRPr>
            </a:lvl1pPr>
            <a:lvl2pPr marL="1371600" lvl="1" indent="-520733" algn="l">
              <a:lnSpc>
                <a:spcPct val="100000"/>
              </a:lnSpc>
              <a:spcBef>
                <a:spcPts val="750"/>
              </a:spcBef>
              <a:spcAft>
                <a:spcPts val="0"/>
              </a:spcAft>
              <a:buSzPts val="1867"/>
              <a:buChar char="•"/>
              <a:defRPr sz="2801">
                <a:latin typeface="Verdana"/>
                <a:ea typeface="Verdana"/>
                <a:cs typeface="Verdana"/>
                <a:sym typeface="Verdana"/>
              </a:defRPr>
            </a:lvl2pPr>
            <a:lvl3pPr marL="2057400" lvl="2" indent="-520733" algn="l">
              <a:lnSpc>
                <a:spcPct val="100000"/>
              </a:lnSpc>
              <a:spcBef>
                <a:spcPts val="1500"/>
              </a:spcBef>
              <a:spcAft>
                <a:spcPts val="0"/>
              </a:spcAft>
              <a:buSzPts val="1867"/>
              <a:buChar char="•"/>
              <a:defRPr sz="2801">
                <a:latin typeface="Verdana"/>
                <a:ea typeface="Verdana"/>
                <a:cs typeface="Verdana"/>
                <a:sym typeface="Verdana"/>
              </a:defRPr>
            </a:lvl3pPr>
            <a:lvl4pPr marL="2743200" lvl="3" indent="-520733" algn="l">
              <a:lnSpc>
                <a:spcPct val="100000"/>
              </a:lnSpc>
              <a:spcBef>
                <a:spcPts val="1500"/>
              </a:spcBef>
              <a:spcAft>
                <a:spcPts val="0"/>
              </a:spcAft>
              <a:buSzPts val="1867"/>
              <a:buChar char="•"/>
              <a:defRPr sz="2801">
                <a:latin typeface="Verdana"/>
                <a:ea typeface="Verdana"/>
                <a:cs typeface="Verdana"/>
                <a:sym typeface="Verdana"/>
              </a:defRPr>
            </a:lvl4pPr>
            <a:lvl5pPr marL="3429000" lvl="4" indent="-520733" algn="l">
              <a:lnSpc>
                <a:spcPct val="100000"/>
              </a:lnSpc>
              <a:spcBef>
                <a:spcPts val="1500"/>
              </a:spcBef>
              <a:spcAft>
                <a:spcPts val="0"/>
              </a:spcAft>
              <a:buSzPts val="1867"/>
              <a:buChar char="•"/>
              <a:defRPr sz="2801">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3449434401"/>
      </p:ext>
    </p:extLst>
  </p:cSld>
  <p:clrMapOvr>
    <a:masterClrMapping/>
  </p:clrMapOvr>
</p:sldLayout>
</file>

<file path=ppt/slideLayouts/slideLayout2276.xml><?xml version="1.0" encoding="utf-8"?>
<p:sldLayout xmlns:a="http://schemas.openxmlformats.org/drawingml/2006/main" xmlns:r="http://schemas.openxmlformats.org/officeDocument/2006/relationships" xmlns:p="http://schemas.openxmlformats.org/presentationml/2006/main" matchingName="5_Two Section | Picture and Copy Layout">
  <p:cSld name="5_Two Section | Picture and Copy Layout">
    <p:spTree>
      <p:nvGrpSpPr>
        <p:cNvPr id="1" name="Shape 15160"/>
        <p:cNvGrpSpPr/>
        <p:nvPr/>
      </p:nvGrpSpPr>
      <p:grpSpPr>
        <a:xfrm>
          <a:off x="0" y="0"/>
          <a:ext cx="0" cy="0"/>
          <a:chOff x="0" y="0"/>
          <a:chExt cx="0" cy="0"/>
        </a:xfrm>
      </p:grpSpPr>
      <p:sp>
        <p:nvSpPr>
          <p:cNvPr id="15161" name="Google Shape;15161;p1516"/>
          <p:cNvSpPr/>
          <p:nvPr/>
        </p:nvSpPr>
        <p:spPr>
          <a:xfrm>
            <a:off x="0" y="9469678"/>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5162" name="Google Shape;15162;p1516"/>
          <p:cNvSpPr/>
          <p:nvPr/>
        </p:nvSpPr>
        <p:spPr>
          <a:xfrm>
            <a:off x="0" y="9452273"/>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5163" name="Google Shape;15163;p1516"/>
          <p:cNvSpPr txBox="1">
            <a:spLocks noGrp="1"/>
          </p:cNvSpPr>
          <p:nvPr>
            <p:ph type="body" idx="1"/>
          </p:nvPr>
        </p:nvSpPr>
        <p:spPr>
          <a:xfrm>
            <a:off x="1780248" y="1941680"/>
            <a:ext cx="5975004" cy="5682134"/>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1200"/>
              <a:buNone/>
              <a:defRPr sz="1800" b="0" i="1">
                <a:solidFill>
                  <a:srgbClr val="003B5C"/>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164" name="Google Shape;15164;p1516"/>
          <p:cNvSpPr txBox="1">
            <a:spLocks noGrp="1"/>
          </p:cNvSpPr>
          <p:nvPr>
            <p:ph type="body" idx="2"/>
          </p:nvPr>
        </p:nvSpPr>
        <p:spPr>
          <a:xfrm>
            <a:off x="8324093" y="2995693"/>
            <a:ext cx="8199842" cy="4628120"/>
          </a:xfrm>
          <a:prstGeom prst="rect">
            <a:avLst/>
          </a:prstGeom>
          <a:noFill/>
          <a:ln>
            <a:noFill/>
          </a:ln>
        </p:spPr>
        <p:txBody>
          <a:bodyPr spcFirstLastPara="1" wrap="square" lIns="91425" tIns="45700" rIns="91425" bIns="45700" anchor="t" anchorCtr="0">
            <a:noAutofit/>
          </a:bodyPr>
          <a:lstStyle>
            <a:lvl1pPr marL="685800" marR="0" lvl="0" indent="-342900" algn="l">
              <a:lnSpc>
                <a:spcPct val="90000"/>
              </a:lnSpc>
              <a:spcBef>
                <a:spcPts val="1500"/>
              </a:spcBef>
              <a:spcAft>
                <a:spcPts val="0"/>
              </a:spcAft>
              <a:buClr>
                <a:schemeClr val="dk1"/>
              </a:buClr>
              <a:buSzPts val="2133"/>
              <a:buFont typeface="Arial"/>
              <a:buNone/>
              <a:defRPr sz="3200" b="0">
                <a:solidFill>
                  <a:schemeClr val="dk1"/>
                </a:solidFill>
                <a:latin typeface="Verdana"/>
                <a:ea typeface="Verdana"/>
                <a:cs typeface="Verdana"/>
                <a:sym typeface="Verdana"/>
              </a:defRPr>
            </a:lvl1pPr>
            <a:lvl2pPr marL="1371600" lvl="1" indent="-520733" algn="l">
              <a:lnSpc>
                <a:spcPct val="100000"/>
              </a:lnSpc>
              <a:spcBef>
                <a:spcPts val="750"/>
              </a:spcBef>
              <a:spcAft>
                <a:spcPts val="0"/>
              </a:spcAft>
              <a:buSzPts val="1867"/>
              <a:buChar char="•"/>
              <a:defRPr sz="2801" b="0">
                <a:solidFill>
                  <a:srgbClr val="003B5C"/>
                </a:solidFill>
                <a:latin typeface="Verdana"/>
                <a:ea typeface="Verdana"/>
                <a:cs typeface="Verdana"/>
                <a:sym typeface="Verdana"/>
              </a:defRPr>
            </a:lvl2pPr>
            <a:lvl3pPr marL="2057400" lvl="2"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3pPr>
            <a:lvl4pPr marL="2743200" lvl="3"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4pPr>
            <a:lvl5pPr marL="3429000" lvl="4"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165" name="Google Shape;15165;p1516"/>
          <p:cNvSpPr txBox="1">
            <a:spLocks noGrp="1"/>
          </p:cNvSpPr>
          <p:nvPr>
            <p:ph type="title"/>
          </p:nvPr>
        </p:nvSpPr>
        <p:spPr>
          <a:xfrm>
            <a:off x="8324093" y="1731791"/>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5166" name="Google Shape;15166;p1516"/>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extLst>
      <p:ext uri="{BB962C8B-B14F-4D97-AF65-F5344CB8AC3E}">
        <p14:creationId xmlns:p14="http://schemas.microsoft.com/office/powerpoint/2010/main" val="3464609617"/>
      </p:ext>
    </p:extLst>
  </p:cSld>
  <p:clrMapOvr>
    <a:masterClrMapping/>
  </p:clrMapOvr>
</p:sldLayout>
</file>

<file path=ppt/slideLayouts/slideLayout2277.xml><?xml version="1.0" encoding="utf-8"?>
<p:sldLayout xmlns:a="http://schemas.openxmlformats.org/drawingml/2006/main" xmlns:r="http://schemas.openxmlformats.org/officeDocument/2006/relationships" xmlns:p="http://schemas.openxmlformats.org/presentationml/2006/main" matchingName="7_Title and Bullets Layout">
  <p:cSld name="7_Title and Bullets Layout">
    <p:spTree>
      <p:nvGrpSpPr>
        <p:cNvPr id="1" name="Shape 15167"/>
        <p:cNvGrpSpPr/>
        <p:nvPr/>
      </p:nvGrpSpPr>
      <p:grpSpPr>
        <a:xfrm>
          <a:off x="0" y="0"/>
          <a:ext cx="0" cy="0"/>
          <a:chOff x="0" y="0"/>
          <a:chExt cx="0" cy="0"/>
        </a:xfrm>
      </p:grpSpPr>
      <p:sp>
        <p:nvSpPr>
          <p:cNvPr id="15168" name="Google Shape;15168;p1517"/>
          <p:cNvSpPr txBox="1">
            <a:spLocks noGrp="1"/>
          </p:cNvSpPr>
          <p:nvPr>
            <p:ph type="title"/>
          </p:nvPr>
        </p:nvSpPr>
        <p:spPr>
          <a:xfrm>
            <a:off x="1273487" y="1175770"/>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169" name="Google Shape;15169;p1517"/>
          <p:cNvSpPr/>
          <p:nvPr/>
        </p:nvSpPr>
        <p:spPr>
          <a:xfrm>
            <a:off x="0" y="9469678"/>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5170" name="Google Shape;15170;p1517"/>
          <p:cNvSpPr/>
          <p:nvPr/>
        </p:nvSpPr>
        <p:spPr>
          <a:xfrm>
            <a:off x="0" y="9452273"/>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5171" name="Google Shape;15171;p1517"/>
          <p:cNvSpPr txBox="1">
            <a:spLocks noGrp="1"/>
          </p:cNvSpPr>
          <p:nvPr>
            <p:ph type="body" idx="1"/>
          </p:nvPr>
        </p:nvSpPr>
        <p:spPr>
          <a:xfrm>
            <a:off x="1273178" y="2422527"/>
            <a:ext cx="15265400" cy="5718174"/>
          </a:xfrm>
          <a:prstGeom prst="rect">
            <a:avLst/>
          </a:prstGeom>
          <a:noFill/>
          <a:ln>
            <a:noFill/>
          </a:ln>
        </p:spPr>
        <p:txBody>
          <a:bodyPr spcFirstLastPara="1" wrap="square" lIns="91425" tIns="45700" rIns="91425" bIns="45700" anchor="t" anchorCtr="0">
            <a:noAutofit/>
          </a:bodyPr>
          <a:lstStyle>
            <a:lvl1pPr marL="685800" lvl="0" indent="-546069" algn="l">
              <a:lnSpc>
                <a:spcPct val="100000"/>
              </a:lnSpc>
              <a:spcBef>
                <a:spcPts val="1500"/>
              </a:spcBef>
              <a:spcAft>
                <a:spcPts val="0"/>
              </a:spcAft>
              <a:buSzPts val="2133"/>
              <a:buFont typeface="Arial"/>
              <a:buChar char="•"/>
              <a:defRPr sz="3200" b="0">
                <a:solidFill>
                  <a:schemeClr val="dk1"/>
                </a:solidFill>
                <a:latin typeface="Verdana"/>
                <a:ea typeface="Verdana"/>
                <a:cs typeface="Verdana"/>
                <a:sym typeface="Verdana"/>
              </a:defRPr>
            </a:lvl1pPr>
            <a:lvl2pPr marL="1371600" lvl="1" indent="-546069" algn="l">
              <a:lnSpc>
                <a:spcPct val="100000"/>
              </a:lnSpc>
              <a:spcBef>
                <a:spcPts val="1500"/>
              </a:spcBef>
              <a:spcAft>
                <a:spcPts val="0"/>
              </a:spcAft>
              <a:buSzPts val="2133"/>
              <a:buChar char="•"/>
              <a:defRPr sz="3200">
                <a:latin typeface="Verdana"/>
                <a:ea typeface="Verdana"/>
                <a:cs typeface="Verdana"/>
                <a:sym typeface="Verdana"/>
              </a:defRPr>
            </a:lvl2pPr>
            <a:lvl3pPr marL="2057400" lvl="2" indent="-546069" algn="l">
              <a:lnSpc>
                <a:spcPct val="100000"/>
              </a:lnSpc>
              <a:spcBef>
                <a:spcPts val="1500"/>
              </a:spcBef>
              <a:spcAft>
                <a:spcPts val="0"/>
              </a:spcAft>
              <a:buSzPts val="2133"/>
              <a:buChar char="•"/>
              <a:defRPr sz="3200">
                <a:latin typeface="Verdana"/>
                <a:ea typeface="Verdana"/>
                <a:cs typeface="Verdana"/>
                <a:sym typeface="Verdana"/>
              </a:defRPr>
            </a:lvl3pPr>
            <a:lvl4pPr marL="2743200" lvl="3" indent="-546069" algn="l">
              <a:lnSpc>
                <a:spcPct val="100000"/>
              </a:lnSpc>
              <a:spcBef>
                <a:spcPts val="1500"/>
              </a:spcBef>
              <a:spcAft>
                <a:spcPts val="0"/>
              </a:spcAft>
              <a:buSzPts val="2133"/>
              <a:buChar char="•"/>
              <a:defRPr sz="3200">
                <a:latin typeface="Verdana"/>
                <a:ea typeface="Verdana"/>
                <a:cs typeface="Verdana"/>
                <a:sym typeface="Verdana"/>
              </a:defRPr>
            </a:lvl4pPr>
            <a:lvl5pPr marL="3429000" lvl="4" indent="-546068" algn="l">
              <a:lnSpc>
                <a:spcPct val="100000"/>
              </a:lnSpc>
              <a:spcBef>
                <a:spcPts val="1500"/>
              </a:spcBef>
              <a:spcAft>
                <a:spcPts val="0"/>
              </a:spcAft>
              <a:buSzPts val="2133"/>
              <a:buChar char="•"/>
              <a:defRPr sz="3200">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pic>
        <p:nvPicPr>
          <p:cNvPr id="15172" name="Google Shape;15172;p1517"/>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extLst>
      <p:ext uri="{BB962C8B-B14F-4D97-AF65-F5344CB8AC3E}">
        <p14:creationId xmlns:p14="http://schemas.microsoft.com/office/powerpoint/2010/main" val="1934905915"/>
      </p:ext>
    </p:extLst>
  </p:cSld>
  <p:clrMapOvr>
    <a:masterClrMapping/>
  </p:clrMapOvr>
</p:sldLayout>
</file>

<file path=ppt/slideLayouts/slideLayout2278.xml><?xml version="1.0" encoding="utf-8"?>
<p:sldLayout xmlns:a="http://schemas.openxmlformats.org/drawingml/2006/main" xmlns:r="http://schemas.openxmlformats.org/officeDocument/2006/relationships" xmlns:p="http://schemas.openxmlformats.org/presentationml/2006/main" matchingName="26_Title and Content">
  <p:cSld name="26_Title and Content">
    <p:spTree>
      <p:nvGrpSpPr>
        <p:cNvPr id="1" name="Shape 15173"/>
        <p:cNvGrpSpPr/>
        <p:nvPr/>
      </p:nvGrpSpPr>
      <p:grpSpPr>
        <a:xfrm>
          <a:off x="0" y="0"/>
          <a:ext cx="0" cy="0"/>
          <a:chOff x="0" y="0"/>
          <a:chExt cx="0" cy="0"/>
        </a:xfrm>
      </p:grpSpPr>
      <p:sp>
        <p:nvSpPr>
          <p:cNvPr id="15174" name="Google Shape;15174;p1518"/>
          <p:cNvSpPr/>
          <p:nvPr/>
        </p:nvSpPr>
        <p:spPr>
          <a:xfrm>
            <a:off x="0" y="9469678"/>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pic>
        <p:nvPicPr>
          <p:cNvPr id="15175" name="Google Shape;15175;p1518"/>
          <p:cNvPicPr preferRelativeResize="0"/>
          <p:nvPr/>
        </p:nvPicPr>
        <p:blipFill rotWithShape="1">
          <a:blip r:embed="rId2">
            <a:alphaModFix/>
          </a:blip>
          <a:srcRect/>
          <a:stretch/>
        </p:blipFill>
        <p:spPr>
          <a:xfrm>
            <a:off x="10699008" y="9546612"/>
            <a:ext cx="7588992" cy="740388"/>
          </a:xfrm>
          <a:prstGeom prst="rect">
            <a:avLst/>
          </a:prstGeom>
          <a:noFill/>
          <a:ln>
            <a:noFill/>
          </a:ln>
        </p:spPr>
      </p:pic>
      <p:sp>
        <p:nvSpPr>
          <p:cNvPr id="15176" name="Google Shape;15176;p1518"/>
          <p:cNvSpPr/>
          <p:nvPr/>
        </p:nvSpPr>
        <p:spPr>
          <a:xfrm>
            <a:off x="0" y="9452273"/>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5177" name="Google Shape;15177;p1518"/>
          <p:cNvSpPr txBox="1">
            <a:spLocks noGrp="1"/>
          </p:cNvSpPr>
          <p:nvPr>
            <p:ph type="title"/>
          </p:nvPr>
        </p:nvSpPr>
        <p:spPr>
          <a:xfrm>
            <a:off x="1273486" y="1210286"/>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178" name="Google Shape;15178;p1518"/>
          <p:cNvSpPr txBox="1">
            <a:spLocks noGrp="1"/>
          </p:cNvSpPr>
          <p:nvPr>
            <p:ph type="body" idx="1"/>
          </p:nvPr>
        </p:nvSpPr>
        <p:spPr>
          <a:xfrm>
            <a:off x="1273486" y="2456782"/>
            <a:ext cx="15234269" cy="6175739"/>
          </a:xfrm>
          <a:prstGeom prst="rect">
            <a:avLst/>
          </a:prstGeom>
          <a:noFill/>
          <a:ln>
            <a:noFill/>
          </a:ln>
        </p:spPr>
        <p:txBody>
          <a:bodyPr spcFirstLastPara="1" wrap="square" lIns="91425" tIns="45700" rIns="91425" bIns="45700" anchor="t" anchorCtr="0">
            <a:noAutofit/>
          </a:bodyPr>
          <a:lstStyle>
            <a:lvl1pPr marL="685800" marR="0" lvl="0" indent="-342900" algn="l">
              <a:lnSpc>
                <a:spcPct val="90000"/>
              </a:lnSpc>
              <a:spcBef>
                <a:spcPts val="1500"/>
              </a:spcBef>
              <a:spcAft>
                <a:spcPts val="0"/>
              </a:spcAft>
              <a:buClr>
                <a:schemeClr val="dk1"/>
              </a:buClr>
              <a:buSzPts val="2133"/>
              <a:buFont typeface="Arial"/>
              <a:buNone/>
              <a:defRPr sz="3200">
                <a:latin typeface="Verdana"/>
                <a:ea typeface="Verdana"/>
                <a:cs typeface="Verdana"/>
                <a:sym typeface="Verdana"/>
              </a:defRPr>
            </a:lvl1pPr>
            <a:lvl2pPr marL="1371600" lvl="1" indent="-520733" algn="l">
              <a:lnSpc>
                <a:spcPct val="100000"/>
              </a:lnSpc>
              <a:spcBef>
                <a:spcPts val="750"/>
              </a:spcBef>
              <a:spcAft>
                <a:spcPts val="0"/>
              </a:spcAft>
              <a:buSzPts val="1867"/>
              <a:buChar char="•"/>
              <a:defRPr sz="2801">
                <a:latin typeface="Verdana"/>
                <a:ea typeface="Verdana"/>
                <a:cs typeface="Verdana"/>
                <a:sym typeface="Verdana"/>
              </a:defRPr>
            </a:lvl2pPr>
            <a:lvl3pPr marL="2057400" lvl="2" indent="-520733" algn="l">
              <a:lnSpc>
                <a:spcPct val="100000"/>
              </a:lnSpc>
              <a:spcBef>
                <a:spcPts val="1500"/>
              </a:spcBef>
              <a:spcAft>
                <a:spcPts val="0"/>
              </a:spcAft>
              <a:buSzPts val="1867"/>
              <a:buChar char="•"/>
              <a:defRPr sz="2801">
                <a:latin typeface="Verdana"/>
                <a:ea typeface="Verdana"/>
                <a:cs typeface="Verdana"/>
                <a:sym typeface="Verdana"/>
              </a:defRPr>
            </a:lvl3pPr>
            <a:lvl4pPr marL="2743200" lvl="3" indent="-520733" algn="l">
              <a:lnSpc>
                <a:spcPct val="100000"/>
              </a:lnSpc>
              <a:spcBef>
                <a:spcPts val="1500"/>
              </a:spcBef>
              <a:spcAft>
                <a:spcPts val="0"/>
              </a:spcAft>
              <a:buSzPts val="1867"/>
              <a:buChar char="•"/>
              <a:defRPr sz="2801">
                <a:latin typeface="Verdana"/>
                <a:ea typeface="Verdana"/>
                <a:cs typeface="Verdana"/>
                <a:sym typeface="Verdana"/>
              </a:defRPr>
            </a:lvl4pPr>
            <a:lvl5pPr marL="3429000" lvl="4" indent="-520733" algn="l">
              <a:lnSpc>
                <a:spcPct val="100000"/>
              </a:lnSpc>
              <a:spcBef>
                <a:spcPts val="1500"/>
              </a:spcBef>
              <a:spcAft>
                <a:spcPts val="0"/>
              </a:spcAft>
              <a:buSzPts val="1867"/>
              <a:buChar char="•"/>
              <a:defRPr sz="2801">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4067589136"/>
      </p:ext>
    </p:extLst>
  </p:cSld>
  <p:clrMapOvr>
    <a:masterClrMapping/>
  </p:clrMapOvr>
</p:sldLayout>
</file>

<file path=ppt/slideLayouts/slideLayout2279.xml><?xml version="1.0" encoding="utf-8"?>
<p:sldLayout xmlns:a="http://schemas.openxmlformats.org/drawingml/2006/main" xmlns:r="http://schemas.openxmlformats.org/officeDocument/2006/relationships" xmlns:p="http://schemas.openxmlformats.org/presentationml/2006/main" matchingName="7_Two Section | Picture and Copy Layout">
  <p:cSld name="7_Two Section | Picture and Copy Layout">
    <p:spTree>
      <p:nvGrpSpPr>
        <p:cNvPr id="1" name="Shape 15179"/>
        <p:cNvGrpSpPr/>
        <p:nvPr/>
      </p:nvGrpSpPr>
      <p:grpSpPr>
        <a:xfrm>
          <a:off x="0" y="0"/>
          <a:ext cx="0" cy="0"/>
          <a:chOff x="0" y="0"/>
          <a:chExt cx="0" cy="0"/>
        </a:xfrm>
      </p:grpSpPr>
      <p:sp>
        <p:nvSpPr>
          <p:cNvPr id="15180" name="Google Shape;15180;p1519"/>
          <p:cNvSpPr/>
          <p:nvPr/>
        </p:nvSpPr>
        <p:spPr>
          <a:xfrm>
            <a:off x="0" y="9469678"/>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5181" name="Google Shape;15181;p1519"/>
          <p:cNvSpPr/>
          <p:nvPr/>
        </p:nvSpPr>
        <p:spPr>
          <a:xfrm>
            <a:off x="0" y="9452273"/>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5182" name="Google Shape;15182;p1519"/>
          <p:cNvSpPr txBox="1">
            <a:spLocks noGrp="1"/>
          </p:cNvSpPr>
          <p:nvPr>
            <p:ph type="body" idx="1"/>
          </p:nvPr>
        </p:nvSpPr>
        <p:spPr>
          <a:xfrm>
            <a:off x="1780248" y="1941680"/>
            <a:ext cx="5975004" cy="5682134"/>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1200"/>
              <a:buNone/>
              <a:defRPr sz="1800" b="0" i="1">
                <a:solidFill>
                  <a:srgbClr val="003B5C"/>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183" name="Google Shape;15183;p1519"/>
          <p:cNvSpPr txBox="1">
            <a:spLocks noGrp="1"/>
          </p:cNvSpPr>
          <p:nvPr>
            <p:ph type="body" idx="2"/>
          </p:nvPr>
        </p:nvSpPr>
        <p:spPr>
          <a:xfrm>
            <a:off x="8324093" y="2995693"/>
            <a:ext cx="8199842" cy="4628120"/>
          </a:xfrm>
          <a:prstGeom prst="rect">
            <a:avLst/>
          </a:prstGeom>
          <a:noFill/>
          <a:ln>
            <a:noFill/>
          </a:ln>
        </p:spPr>
        <p:txBody>
          <a:bodyPr spcFirstLastPara="1" wrap="square" lIns="91425" tIns="45700" rIns="91425" bIns="45700" anchor="t" anchorCtr="0">
            <a:noAutofit/>
          </a:bodyPr>
          <a:lstStyle>
            <a:lvl1pPr marL="685800" marR="0" lvl="0" indent="-342900" algn="l">
              <a:lnSpc>
                <a:spcPct val="90000"/>
              </a:lnSpc>
              <a:spcBef>
                <a:spcPts val="1500"/>
              </a:spcBef>
              <a:spcAft>
                <a:spcPts val="0"/>
              </a:spcAft>
              <a:buClr>
                <a:schemeClr val="dk1"/>
              </a:buClr>
              <a:buSzPts val="2133"/>
              <a:buFont typeface="Arial"/>
              <a:buNone/>
              <a:defRPr sz="3200" b="0">
                <a:solidFill>
                  <a:schemeClr val="dk1"/>
                </a:solidFill>
                <a:latin typeface="Verdana"/>
                <a:ea typeface="Verdana"/>
                <a:cs typeface="Verdana"/>
                <a:sym typeface="Verdana"/>
              </a:defRPr>
            </a:lvl1pPr>
            <a:lvl2pPr marL="1371600" lvl="1" indent="-520733" algn="l">
              <a:lnSpc>
                <a:spcPct val="100000"/>
              </a:lnSpc>
              <a:spcBef>
                <a:spcPts val="750"/>
              </a:spcBef>
              <a:spcAft>
                <a:spcPts val="0"/>
              </a:spcAft>
              <a:buSzPts val="1867"/>
              <a:buChar char="•"/>
              <a:defRPr sz="2801" b="0">
                <a:solidFill>
                  <a:srgbClr val="003B5C"/>
                </a:solidFill>
                <a:latin typeface="Verdana"/>
                <a:ea typeface="Verdana"/>
                <a:cs typeface="Verdana"/>
                <a:sym typeface="Verdana"/>
              </a:defRPr>
            </a:lvl2pPr>
            <a:lvl3pPr marL="2057400" lvl="2"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3pPr>
            <a:lvl4pPr marL="2743200" lvl="3"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4pPr>
            <a:lvl5pPr marL="3429000" lvl="4"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184" name="Google Shape;15184;p1519"/>
          <p:cNvSpPr txBox="1">
            <a:spLocks noGrp="1"/>
          </p:cNvSpPr>
          <p:nvPr>
            <p:ph type="title"/>
          </p:nvPr>
        </p:nvSpPr>
        <p:spPr>
          <a:xfrm>
            <a:off x="8324093" y="1731791"/>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5185" name="Google Shape;15185;p1519"/>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extLst>
      <p:ext uri="{BB962C8B-B14F-4D97-AF65-F5344CB8AC3E}">
        <p14:creationId xmlns:p14="http://schemas.microsoft.com/office/powerpoint/2010/main" val="1448143678"/>
      </p:ext>
    </p:extLst>
  </p:cSld>
  <p:clrMapOvr>
    <a:masterClrMapping/>
  </p:clrMapOvr>
</p:sldLayout>
</file>

<file path=ppt/slideLayouts/slideLayout2280.xml><?xml version="1.0" encoding="utf-8"?>
<p:sldLayout xmlns:a="http://schemas.openxmlformats.org/drawingml/2006/main" xmlns:r="http://schemas.openxmlformats.org/officeDocument/2006/relationships" xmlns:p="http://schemas.openxmlformats.org/presentationml/2006/main" matchingName="8_Title and Bullets Layout">
  <p:cSld name="8_Title and Bullets Layout">
    <p:spTree>
      <p:nvGrpSpPr>
        <p:cNvPr id="1" name="Shape 15186"/>
        <p:cNvGrpSpPr/>
        <p:nvPr/>
      </p:nvGrpSpPr>
      <p:grpSpPr>
        <a:xfrm>
          <a:off x="0" y="0"/>
          <a:ext cx="0" cy="0"/>
          <a:chOff x="0" y="0"/>
          <a:chExt cx="0" cy="0"/>
        </a:xfrm>
      </p:grpSpPr>
      <p:sp>
        <p:nvSpPr>
          <p:cNvPr id="15187" name="Google Shape;15187;p1520"/>
          <p:cNvSpPr txBox="1">
            <a:spLocks noGrp="1"/>
          </p:cNvSpPr>
          <p:nvPr>
            <p:ph type="title"/>
          </p:nvPr>
        </p:nvSpPr>
        <p:spPr>
          <a:xfrm>
            <a:off x="1273487" y="1175770"/>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188" name="Google Shape;15188;p1520"/>
          <p:cNvSpPr/>
          <p:nvPr/>
        </p:nvSpPr>
        <p:spPr>
          <a:xfrm>
            <a:off x="0" y="9469678"/>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5189" name="Google Shape;15189;p1520"/>
          <p:cNvSpPr/>
          <p:nvPr/>
        </p:nvSpPr>
        <p:spPr>
          <a:xfrm>
            <a:off x="0" y="9452273"/>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5190" name="Google Shape;15190;p1520"/>
          <p:cNvSpPr txBox="1">
            <a:spLocks noGrp="1"/>
          </p:cNvSpPr>
          <p:nvPr>
            <p:ph type="body" idx="1"/>
          </p:nvPr>
        </p:nvSpPr>
        <p:spPr>
          <a:xfrm>
            <a:off x="1273178" y="2422527"/>
            <a:ext cx="15265400" cy="5718174"/>
          </a:xfrm>
          <a:prstGeom prst="rect">
            <a:avLst/>
          </a:prstGeom>
          <a:noFill/>
          <a:ln>
            <a:noFill/>
          </a:ln>
        </p:spPr>
        <p:txBody>
          <a:bodyPr spcFirstLastPara="1" wrap="square" lIns="91425" tIns="45700" rIns="91425" bIns="45700" anchor="t" anchorCtr="0">
            <a:noAutofit/>
          </a:bodyPr>
          <a:lstStyle>
            <a:lvl1pPr marL="685800" lvl="0" indent="-546069" algn="l">
              <a:lnSpc>
                <a:spcPct val="100000"/>
              </a:lnSpc>
              <a:spcBef>
                <a:spcPts val="1500"/>
              </a:spcBef>
              <a:spcAft>
                <a:spcPts val="0"/>
              </a:spcAft>
              <a:buSzPts val="2133"/>
              <a:buFont typeface="Arial"/>
              <a:buChar char="•"/>
              <a:defRPr sz="3200" b="0">
                <a:solidFill>
                  <a:schemeClr val="dk1"/>
                </a:solidFill>
                <a:latin typeface="Verdana"/>
                <a:ea typeface="Verdana"/>
                <a:cs typeface="Verdana"/>
                <a:sym typeface="Verdana"/>
              </a:defRPr>
            </a:lvl1pPr>
            <a:lvl2pPr marL="1371600" lvl="1" indent="-546069" algn="l">
              <a:lnSpc>
                <a:spcPct val="100000"/>
              </a:lnSpc>
              <a:spcBef>
                <a:spcPts val="1500"/>
              </a:spcBef>
              <a:spcAft>
                <a:spcPts val="0"/>
              </a:spcAft>
              <a:buSzPts val="2133"/>
              <a:buChar char="•"/>
              <a:defRPr sz="3200">
                <a:latin typeface="Verdana"/>
                <a:ea typeface="Verdana"/>
                <a:cs typeface="Verdana"/>
                <a:sym typeface="Verdana"/>
              </a:defRPr>
            </a:lvl2pPr>
            <a:lvl3pPr marL="2057400" lvl="2" indent="-546069" algn="l">
              <a:lnSpc>
                <a:spcPct val="100000"/>
              </a:lnSpc>
              <a:spcBef>
                <a:spcPts val="1500"/>
              </a:spcBef>
              <a:spcAft>
                <a:spcPts val="0"/>
              </a:spcAft>
              <a:buSzPts val="2133"/>
              <a:buChar char="•"/>
              <a:defRPr sz="3200">
                <a:latin typeface="Verdana"/>
                <a:ea typeface="Verdana"/>
                <a:cs typeface="Verdana"/>
                <a:sym typeface="Verdana"/>
              </a:defRPr>
            </a:lvl3pPr>
            <a:lvl4pPr marL="2743200" lvl="3" indent="-546069" algn="l">
              <a:lnSpc>
                <a:spcPct val="100000"/>
              </a:lnSpc>
              <a:spcBef>
                <a:spcPts val="1500"/>
              </a:spcBef>
              <a:spcAft>
                <a:spcPts val="0"/>
              </a:spcAft>
              <a:buSzPts val="2133"/>
              <a:buChar char="•"/>
              <a:defRPr sz="3200">
                <a:latin typeface="Verdana"/>
                <a:ea typeface="Verdana"/>
                <a:cs typeface="Verdana"/>
                <a:sym typeface="Verdana"/>
              </a:defRPr>
            </a:lvl4pPr>
            <a:lvl5pPr marL="3429000" lvl="4" indent="-546068" algn="l">
              <a:lnSpc>
                <a:spcPct val="100000"/>
              </a:lnSpc>
              <a:spcBef>
                <a:spcPts val="1500"/>
              </a:spcBef>
              <a:spcAft>
                <a:spcPts val="0"/>
              </a:spcAft>
              <a:buSzPts val="2133"/>
              <a:buChar char="•"/>
              <a:defRPr sz="3200">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pic>
        <p:nvPicPr>
          <p:cNvPr id="15191" name="Google Shape;15191;p1520"/>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extLst>
      <p:ext uri="{BB962C8B-B14F-4D97-AF65-F5344CB8AC3E}">
        <p14:creationId xmlns:p14="http://schemas.microsoft.com/office/powerpoint/2010/main" val="3865493333"/>
      </p:ext>
    </p:extLst>
  </p:cSld>
  <p:clrMapOvr>
    <a:masterClrMapping/>
  </p:clrMapOvr>
</p:sldLayout>
</file>

<file path=ppt/slideLayouts/slideLayout2281.xml><?xml version="1.0" encoding="utf-8"?>
<p:sldLayout xmlns:a="http://schemas.openxmlformats.org/drawingml/2006/main" xmlns:r="http://schemas.openxmlformats.org/officeDocument/2006/relationships" xmlns:p="http://schemas.openxmlformats.org/presentationml/2006/main" matchingName="27_Title and Content">
  <p:cSld name="27_Title and Content">
    <p:spTree>
      <p:nvGrpSpPr>
        <p:cNvPr id="1" name="Shape 15192"/>
        <p:cNvGrpSpPr/>
        <p:nvPr/>
      </p:nvGrpSpPr>
      <p:grpSpPr>
        <a:xfrm>
          <a:off x="0" y="0"/>
          <a:ext cx="0" cy="0"/>
          <a:chOff x="0" y="0"/>
          <a:chExt cx="0" cy="0"/>
        </a:xfrm>
      </p:grpSpPr>
      <p:sp>
        <p:nvSpPr>
          <p:cNvPr id="15193" name="Google Shape;15193;p1521"/>
          <p:cNvSpPr/>
          <p:nvPr/>
        </p:nvSpPr>
        <p:spPr>
          <a:xfrm>
            <a:off x="0" y="9469678"/>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pic>
        <p:nvPicPr>
          <p:cNvPr id="15194" name="Google Shape;15194;p1521"/>
          <p:cNvPicPr preferRelativeResize="0"/>
          <p:nvPr/>
        </p:nvPicPr>
        <p:blipFill rotWithShape="1">
          <a:blip r:embed="rId2">
            <a:alphaModFix/>
          </a:blip>
          <a:srcRect/>
          <a:stretch/>
        </p:blipFill>
        <p:spPr>
          <a:xfrm>
            <a:off x="10699008" y="9546612"/>
            <a:ext cx="7588992" cy="740388"/>
          </a:xfrm>
          <a:prstGeom prst="rect">
            <a:avLst/>
          </a:prstGeom>
          <a:noFill/>
          <a:ln>
            <a:noFill/>
          </a:ln>
        </p:spPr>
      </p:pic>
      <p:sp>
        <p:nvSpPr>
          <p:cNvPr id="15195" name="Google Shape;15195;p1521"/>
          <p:cNvSpPr/>
          <p:nvPr/>
        </p:nvSpPr>
        <p:spPr>
          <a:xfrm>
            <a:off x="0" y="9452273"/>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5196" name="Google Shape;15196;p1521"/>
          <p:cNvSpPr txBox="1">
            <a:spLocks noGrp="1"/>
          </p:cNvSpPr>
          <p:nvPr>
            <p:ph type="title"/>
          </p:nvPr>
        </p:nvSpPr>
        <p:spPr>
          <a:xfrm>
            <a:off x="1273486" y="1210286"/>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197" name="Google Shape;15197;p1521"/>
          <p:cNvSpPr txBox="1">
            <a:spLocks noGrp="1"/>
          </p:cNvSpPr>
          <p:nvPr>
            <p:ph type="body" idx="1"/>
          </p:nvPr>
        </p:nvSpPr>
        <p:spPr>
          <a:xfrm>
            <a:off x="1273486" y="2456782"/>
            <a:ext cx="15234269" cy="6175739"/>
          </a:xfrm>
          <a:prstGeom prst="rect">
            <a:avLst/>
          </a:prstGeom>
          <a:noFill/>
          <a:ln>
            <a:noFill/>
          </a:ln>
        </p:spPr>
        <p:txBody>
          <a:bodyPr spcFirstLastPara="1" wrap="square" lIns="91425" tIns="45700" rIns="91425" bIns="45700" anchor="t" anchorCtr="0">
            <a:noAutofit/>
          </a:bodyPr>
          <a:lstStyle>
            <a:lvl1pPr marL="685800" marR="0" lvl="0" indent="-342900" algn="l">
              <a:lnSpc>
                <a:spcPct val="90000"/>
              </a:lnSpc>
              <a:spcBef>
                <a:spcPts val="1500"/>
              </a:spcBef>
              <a:spcAft>
                <a:spcPts val="0"/>
              </a:spcAft>
              <a:buClr>
                <a:schemeClr val="dk1"/>
              </a:buClr>
              <a:buSzPts val="2133"/>
              <a:buFont typeface="Arial"/>
              <a:buNone/>
              <a:defRPr sz="3200">
                <a:latin typeface="Verdana"/>
                <a:ea typeface="Verdana"/>
                <a:cs typeface="Verdana"/>
                <a:sym typeface="Verdana"/>
              </a:defRPr>
            </a:lvl1pPr>
            <a:lvl2pPr marL="1371600" lvl="1" indent="-520733" algn="l">
              <a:lnSpc>
                <a:spcPct val="100000"/>
              </a:lnSpc>
              <a:spcBef>
                <a:spcPts val="750"/>
              </a:spcBef>
              <a:spcAft>
                <a:spcPts val="0"/>
              </a:spcAft>
              <a:buSzPts val="1867"/>
              <a:buChar char="•"/>
              <a:defRPr sz="2801">
                <a:latin typeface="Verdana"/>
                <a:ea typeface="Verdana"/>
                <a:cs typeface="Verdana"/>
                <a:sym typeface="Verdana"/>
              </a:defRPr>
            </a:lvl2pPr>
            <a:lvl3pPr marL="2057400" lvl="2" indent="-520733" algn="l">
              <a:lnSpc>
                <a:spcPct val="100000"/>
              </a:lnSpc>
              <a:spcBef>
                <a:spcPts val="1500"/>
              </a:spcBef>
              <a:spcAft>
                <a:spcPts val="0"/>
              </a:spcAft>
              <a:buSzPts val="1867"/>
              <a:buChar char="•"/>
              <a:defRPr sz="2801">
                <a:latin typeface="Verdana"/>
                <a:ea typeface="Verdana"/>
                <a:cs typeface="Verdana"/>
                <a:sym typeface="Verdana"/>
              </a:defRPr>
            </a:lvl3pPr>
            <a:lvl4pPr marL="2743200" lvl="3" indent="-520733" algn="l">
              <a:lnSpc>
                <a:spcPct val="100000"/>
              </a:lnSpc>
              <a:spcBef>
                <a:spcPts val="1500"/>
              </a:spcBef>
              <a:spcAft>
                <a:spcPts val="0"/>
              </a:spcAft>
              <a:buSzPts val="1867"/>
              <a:buChar char="•"/>
              <a:defRPr sz="2801">
                <a:latin typeface="Verdana"/>
                <a:ea typeface="Verdana"/>
                <a:cs typeface="Verdana"/>
                <a:sym typeface="Verdana"/>
              </a:defRPr>
            </a:lvl4pPr>
            <a:lvl5pPr marL="3429000" lvl="4" indent="-520733" algn="l">
              <a:lnSpc>
                <a:spcPct val="100000"/>
              </a:lnSpc>
              <a:spcBef>
                <a:spcPts val="1500"/>
              </a:spcBef>
              <a:spcAft>
                <a:spcPts val="0"/>
              </a:spcAft>
              <a:buSzPts val="1867"/>
              <a:buChar char="•"/>
              <a:defRPr sz="2801">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1600962629"/>
      </p:ext>
    </p:extLst>
  </p:cSld>
  <p:clrMapOvr>
    <a:masterClrMapping/>
  </p:clrMapOvr>
</p:sldLayout>
</file>

<file path=ppt/slideLayouts/slideLayout2282.xml><?xml version="1.0" encoding="utf-8"?>
<p:sldLayout xmlns:a="http://schemas.openxmlformats.org/drawingml/2006/main" xmlns:r="http://schemas.openxmlformats.org/officeDocument/2006/relationships" xmlns:p="http://schemas.openxmlformats.org/presentationml/2006/main" matchingName="6_Cover">
  <p:cSld name="6_Cover">
    <p:spTree>
      <p:nvGrpSpPr>
        <p:cNvPr id="1" name="Shape 15198"/>
        <p:cNvGrpSpPr/>
        <p:nvPr/>
      </p:nvGrpSpPr>
      <p:grpSpPr>
        <a:xfrm>
          <a:off x="0" y="0"/>
          <a:ext cx="0" cy="0"/>
          <a:chOff x="0" y="0"/>
          <a:chExt cx="0" cy="0"/>
        </a:xfrm>
      </p:grpSpPr>
      <p:sp>
        <p:nvSpPr>
          <p:cNvPr id="15199" name="Google Shape;15199;p1522"/>
          <p:cNvSpPr/>
          <p:nvPr/>
        </p:nvSpPr>
        <p:spPr>
          <a:xfrm>
            <a:off x="1353552" y="1941620"/>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5200" name="Google Shape;15200;p1522"/>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201" name="Google Shape;15201;p1522"/>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15202" name="Google Shape;15202;p1522"/>
          <p:cNvSpPr>
            <a:spLocks noGrp="1"/>
          </p:cNvSpPr>
          <p:nvPr>
            <p:ph type="pic" idx="2"/>
          </p:nvPr>
        </p:nvSpPr>
        <p:spPr>
          <a:xfrm>
            <a:off x="10678026" y="350873"/>
            <a:ext cx="7609974" cy="8915400"/>
          </a:xfrm>
          <a:prstGeom prst="rect">
            <a:avLst/>
          </a:prstGeom>
          <a:noFill/>
          <a:ln>
            <a:noFill/>
          </a:ln>
        </p:spPr>
      </p:sp>
      <p:grpSp>
        <p:nvGrpSpPr>
          <p:cNvPr id="15203" name="Google Shape;15203;p1522"/>
          <p:cNvGrpSpPr/>
          <p:nvPr/>
        </p:nvGrpSpPr>
        <p:grpSpPr>
          <a:xfrm>
            <a:off x="0" y="7530523"/>
            <a:ext cx="18288000" cy="2756480"/>
            <a:chOff x="0" y="5020348"/>
            <a:chExt cx="12192000" cy="1837653"/>
          </a:xfrm>
        </p:grpSpPr>
        <p:sp>
          <p:nvSpPr>
            <p:cNvPr id="15204" name="Google Shape;15204;p1522"/>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5205" name="Google Shape;15205;p1522"/>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5206" name="Google Shape;15206;p1522"/>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613208769"/>
      </p:ext>
    </p:extLst>
  </p:cSld>
  <p:clrMapOvr>
    <a:masterClrMapping/>
  </p:clrMapOvr>
</p:sldLayout>
</file>

<file path=ppt/slideLayouts/slideLayout2283.xml><?xml version="1.0" encoding="utf-8"?>
<p:sldLayout xmlns:a="http://schemas.openxmlformats.org/drawingml/2006/main" xmlns:r="http://schemas.openxmlformats.org/officeDocument/2006/relationships" xmlns:p="http://schemas.openxmlformats.org/presentationml/2006/main" matchingName="11_Cover">
  <p:cSld name="11_Cover">
    <p:spTree>
      <p:nvGrpSpPr>
        <p:cNvPr id="1" name="Shape 15207"/>
        <p:cNvGrpSpPr/>
        <p:nvPr/>
      </p:nvGrpSpPr>
      <p:grpSpPr>
        <a:xfrm>
          <a:off x="0" y="0"/>
          <a:ext cx="0" cy="0"/>
          <a:chOff x="0" y="0"/>
          <a:chExt cx="0" cy="0"/>
        </a:xfrm>
      </p:grpSpPr>
      <p:sp>
        <p:nvSpPr>
          <p:cNvPr id="15208" name="Google Shape;15208;p1523"/>
          <p:cNvSpPr/>
          <p:nvPr/>
        </p:nvSpPr>
        <p:spPr>
          <a:xfrm>
            <a:off x="1353552" y="1941620"/>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5209" name="Google Shape;15209;p1523"/>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210" name="Google Shape;15210;p1523"/>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15211" name="Google Shape;15211;p1523"/>
          <p:cNvSpPr>
            <a:spLocks noGrp="1"/>
          </p:cNvSpPr>
          <p:nvPr>
            <p:ph type="pic" idx="2"/>
          </p:nvPr>
        </p:nvSpPr>
        <p:spPr>
          <a:xfrm>
            <a:off x="10678026" y="350873"/>
            <a:ext cx="7609974" cy="8915400"/>
          </a:xfrm>
          <a:prstGeom prst="rect">
            <a:avLst/>
          </a:prstGeom>
          <a:noFill/>
          <a:ln>
            <a:noFill/>
          </a:ln>
        </p:spPr>
      </p:sp>
      <p:grpSp>
        <p:nvGrpSpPr>
          <p:cNvPr id="15212" name="Google Shape;15212;p1523"/>
          <p:cNvGrpSpPr/>
          <p:nvPr/>
        </p:nvGrpSpPr>
        <p:grpSpPr>
          <a:xfrm>
            <a:off x="0" y="7530523"/>
            <a:ext cx="18288000" cy="2756480"/>
            <a:chOff x="0" y="5020348"/>
            <a:chExt cx="12192000" cy="1837653"/>
          </a:xfrm>
        </p:grpSpPr>
        <p:sp>
          <p:nvSpPr>
            <p:cNvPr id="15213" name="Google Shape;15213;p1523"/>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5214" name="Google Shape;15214;p1523"/>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5215" name="Google Shape;15215;p1523"/>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1863255420"/>
      </p:ext>
    </p:extLst>
  </p:cSld>
  <p:clrMapOvr>
    <a:masterClrMapping/>
  </p:clrMapOvr>
</p:sldLayout>
</file>

<file path=ppt/slideLayouts/slideLayout2284.xml><?xml version="1.0" encoding="utf-8"?>
<p:sldLayout xmlns:a="http://schemas.openxmlformats.org/drawingml/2006/main" xmlns:r="http://schemas.openxmlformats.org/officeDocument/2006/relationships" xmlns:p="http://schemas.openxmlformats.org/presentationml/2006/main" matchingName="5_Divider">
  <p:cSld name="5_Divider">
    <p:bg>
      <p:bgPr>
        <a:solidFill>
          <a:schemeClr val="lt2"/>
        </a:solidFill>
        <a:effectLst/>
      </p:bgPr>
    </p:bg>
    <p:spTree>
      <p:nvGrpSpPr>
        <p:cNvPr id="1" name="Shape 15216"/>
        <p:cNvGrpSpPr/>
        <p:nvPr/>
      </p:nvGrpSpPr>
      <p:grpSpPr>
        <a:xfrm>
          <a:off x="0" y="0"/>
          <a:ext cx="0" cy="0"/>
          <a:chOff x="0" y="0"/>
          <a:chExt cx="0" cy="0"/>
        </a:xfrm>
      </p:grpSpPr>
      <p:grpSp>
        <p:nvGrpSpPr>
          <p:cNvPr id="15217" name="Google Shape;15217;p1524"/>
          <p:cNvGrpSpPr/>
          <p:nvPr/>
        </p:nvGrpSpPr>
        <p:grpSpPr>
          <a:xfrm>
            <a:off x="0" y="7530521"/>
            <a:ext cx="18288000" cy="2756480"/>
            <a:chOff x="0" y="5020347"/>
            <a:chExt cx="12192000" cy="1837653"/>
          </a:xfrm>
        </p:grpSpPr>
        <p:sp>
          <p:nvSpPr>
            <p:cNvPr id="15218" name="Google Shape;15218;p1524"/>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5219" name="Google Shape;15219;p1524"/>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5220" name="Google Shape;15220;p1524"/>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5221" name="Google Shape;15221;p1524"/>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5222" name="Google Shape;15222;p1524"/>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223" name="Google Shape;15223;p1524"/>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226071995"/>
      </p:ext>
    </p:extLst>
  </p:cSld>
  <p:clrMapOvr>
    <a:masterClrMapping/>
  </p:clrMapOvr>
</p:sldLayout>
</file>

<file path=ppt/slideLayouts/slideLayout2285.xml><?xml version="1.0" encoding="utf-8"?>
<p:sldLayout xmlns:a="http://schemas.openxmlformats.org/drawingml/2006/main" xmlns:r="http://schemas.openxmlformats.org/officeDocument/2006/relationships" xmlns:p="http://schemas.openxmlformats.org/presentationml/2006/main" matchingName="1_Photo Slide">
  <p:cSld name="1_Photo Slide">
    <p:spTree>
      <p:nvGrpSpPr>
        <p:cNvPr id="1" name="Shape 15224"/>
        <p:cNvGrpSpPr/>
        <p:nvPr/>
      </p:nvGrpSpPr>
      <p:grpSpPr>
        <a:xfrm>
          <a:off x="0" y="0"/>
          <a:ext cx="0" cy="0"/>
          <a:chOff x="0" y="0"/>
          <a:chExt cx="0" cy="0"/>
        </a:xfrm>
      </p:grpSpPr>
      <p:sp>
        <p:nvSpPr>
          <p:cNvPr id="15225" name="Google Shape;15225;p1525"/>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b="0">
                <a:solidFill>
                  <a:schemeClr val="dk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5226" name="Google Shape;15226;p1525"/>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5227" name="Google Shape;15227;p1525"/>
          <p:cNvGrpSpPr/>
          <p:nvPr/>
        </p:nvGrpSpPr>
        <p:grpSpPr>
          <a:xfrm>
            <a:off x="0" y="8069140"/>
            <a:ext cx="4211052" cy="1130837"/>
            <a:chOff x="0" y="5379426"/>
            <a:chExt cx="2807368" cy="753891"/>
          </a:xfrm>
        </p:grpSpPr>
        <p:sp>
          <p:nvSpPr>
            <p:cNvPr id="15228" name="Google Shape;15228;p1525"/>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5229" name="Google Shape;15229;p1525"/>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grpSp>
      <p:sp>
        <p:nvSpPr>
          <p:cNvPr id="15230" name="Google Shape;15230;p1525"/>
          <p:cNvSpPr>
            <a:spLocks noGrp="1"/>
          </p:cNvSpPr>
          <p:nvPr>
            <p:ph type="pic" idx="2"/>
          </p:nvPr>
        </p:nvSpPr>
        <p:spPr>
          <a:xfrm>
            <a:off x="4211052" y="685803"/>
            <a:ext cx="13373100" cy="8915397"/>
          </a:xfrm>
          <a:prstGeom prst="rect">
            <a:avLst/>
          </a:prstGeom>
          <a:noFill/>
          <a:ln>
            <a:noFill/>
          </a:ln>
        </p:spPr>
      </p:sp>
      <p:pic>
        <p:nvPicPr>
          <p:cNvPr id="15231" name="Google Shape;15231;p1525"/>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extLst>
      <p:ext uri="{BB962C8B-B14F-4D97-AF65-F5344CB8AC3E}">
        <p14:creationId xmlns:p14="http://schemas.microsoft.com/office/powerpoint/2010/main" val="1337722331"/>
      </p:ext>
    </p:extLst>
  </p:cSld>
  <p:clrMapOvr>
    <a:masterClrMapping/>
  </p:clrMapOvr>
</p:sldLayout>
</file>

<file path=ppt/slideLayouts/slideLayout2286.xml><?xml version="1.0" encoding="utf-8"?>
<p:sldLayout xmlns:a="http://schemas.openxmlformats.org/drawingml/2006/main" xmlns:r="http://schemas.openxmlformats.org/officeDocument/2006/relationships" xmlns:p="http://schemas.openxmlformats.org/presentationml/2006/main" matchingName="9_Quotation">
  <p:cSld name="9_Quotation">
    <p:spTree>
      <p:nvGrpSpPr>
        <p:cNvPr id="1" name="Shape 15232"/>
        <p:cNvGrpSpPr/>
        <p:nvPr/>
      </p:nvGrpSpPr>
      <p:grpSpPr>
        <a:xfrm>
          <a:off x="0" y="0"/>
          <a:ext cx="0" cy="0"/>
          <a:chOff x="0" y="0"/>
          <a:chExt cx="0" cy="0"/>
        </a:xfrm>
      </p:grpSpPr>
      <p:sp>
        <p:nvSpPr>
          <p:cNvPr id="15233" name="Google Shape;15233;p1526"/>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5234" name="Google Shape;15234;p1526"/>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235" name="Google Shape;15235;p1526"/>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236" name="Google Shape;15236;p152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5237" name="Google Shape;15237;p152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5238" name="Google Shape;15238;p152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5239" name="Google Shape;15239;p1526"/>
          <p:cNvGrpSpPr/>
          <p:nvPr/>
        </p:nvGrpSpPr>
        <p:grpSpPr>
          <a:xfrm>
            <a:off x="10787314" y="2"/>
            <a:ext cx="7500689" cy="2138988"/>
            <a:chOff x="7191542" y="1"/>
            <a:chExt cx="5000459" cy="1425992"/>
          </a:xfrm>
        </p:grpSpPr>
        <p:pic>
          <p:nvPicPr>
            <p:cNvPr id="15240" name="Google Shape;15240;p152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241" name="Google Shape;15241;p1526"/>
            <p:cNvGrpSpPr/>
            <p:nvPr/>
          </p:nvGrpSpPr>
          <p:grpSpPr>
            <a:xfrm>
              <a:off x="7191542" y="1"/>
              <a:ext cx="5000459" cy="1425992"/>
              <a:chOff x="7186272" y="0"/>
              <a:chExt cx="5005729" cy="1427495"/>
            </a:xfrm>
          </p:grpSpPr>
          <p:sp>
            <p:nvSpPr>
              <p:cNvPr id="15242" name="Google Shape;15242;p152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5243" name="Google Shape;15243;p152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5244" name="Google Shape;15244;p1526"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3723139438"/>
      </p:ext>
    </p:extLst>
  </p:cSld>
  <p:clrMapOvr>
    <a:masterClrMapping/>
  </p:clrMapOvr>
</p:sldLayout>
</file>

<file path=ppt/slideLayouts/slideLayout2287.xml><?xml version="1.0" encoding="utf-8"?>
<p:sldLayout xmlns:a="http://schemas.openxmlformats.org/drawingml/2006/main" xmlns:r="http://schemas.openxmlformats.org/officeDocument/2006/relationships" xmlns:p="http://schemas.openxmlformats.org/presentationml/2006/main" matchingName="1_Title and Content">
  <p:cSld name="1_Title and Content">
    <p:spTree>
      <p:nvGrpSpPr>
        <p:cNvPr id="1" name="Shape 15245"/>
        <p:cNvGrpSpPr/>
        <p:nvPr/>
      </p:nvGrpSpPr>
      <p:grpSpPr>
        <a:xfrm>
          <a:off x="0" y="0"/>
          <a:ext cx="0" cy="0"/>
          <a:chOff x="0" y="0"/>
          <a:chExt cx="0" cy="0"/>
        </a:xfrm>
      </p:grpSpPr>
      <p:grpSp>
        <p:nvGrpSpPr>
          <p:cNvPr id="15246" name="Google Shape;15246;p1527"/>
          <p:cNvGrpSpPr/>
          <p:nvPr/>
        </p:nvGrpSpPr>
        <p:grpSpPr>
          <a:xfrm>
            <a:off x="10787314" y="2"/>
            <a:ext cx="7500689" cy="2138988"/>
            <a:chOff x="7191542" y="1"/>
            <a:chExt cx="5000459" cy="1425992"/>
          </a:xfrm>
        </p:grpSpPr>
        <p:pic>
          <p:nvPicPr>
            <p:cNvPr id="15247" name="Google Shape;15247;p152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248" name="Google Shape;15248;p1527"/>
            <p:cNvGrpSpPr/>
            <p:nvPr/>
          </p:nvGrpSpPr>
          <p:grpSpPr>
            <a:xfrm>
              <a:off x="7191542" y="1"/>
              <a:ext cx="5000459" cy="1425992"/>
              <a:chOff x="7186272" y="0"/>
              <a:chExt cx="5005729" cy="1427495"/>
            </a:xfrm>
          </p:grpSpPr>
          <p:sp>
            <p:nvSpPr>
              <p:cNvPr id="15249" name="Google Shape;15249;p152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5250" name="Google Shape;15250;p152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5251" name="Google Shape;15251;p1527"/>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252" name="Google Shape;15252;p1527"/>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253" name="Google Shape;15253;p1527"/>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5254" name="Google Shape;15254;p152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5255" name="Google Shape;15255;p152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819715766"/>
      </p:ext>
    </p:extLst>
  </p:cSld>
  <p:clrMapOvr>
    <a:masterClrMapping/>
  </p:clrMapOvr>
</p:sldLayout>
</file>

<file path=ppt/slideLayouts/slideLayout2288.xml><?xml version="1.0" encoding="utf-8"?>
<p:sldLayout xmlns:a="http://schemas.openxmlformats.org/drawingml/2006/main" xmlns:r="http://schemas.openxmlformats.org/officeDocument/2006/relationships" xmlns:p="http://schemas.openxmlformats.org/presentationml/2006/main" matchingName="4_Two Content">
  <p:cSld name="4_Two Content">
    <p:spTree>
      <p:nvGrpSpPr>
        <p:cNvPr id="1" name="Shape 15256"/>
        <p:cNvGrpSpPr/>
        <p:nvPr/>
      </p:nvGrpSpPr>
      <p:grpSpPr>
        <a:xfrm>
          <a:off x="0" y="0"/>
          <a:ext cx="0" cy="0"/>
          <a:chOff x="0" y="0"/>
          <a:chExt cx="0" cy="0"/>
        </a:xfrm>
      </p:grpSpPr>
      <p:sp>
        <p:nvSpPr>
          <p:cNvPr id="15257" name="Google Shape;15257;p1528"/>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258" name="Google Shape;15258;p1528"/>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grpSp>
        <p:nvGrpSpPr>
          <p:cNvPr id="15259" name="Google Shape;15259;p1528"/>
          <p:cNvGrpSpPr/>
          <p:nvPr/>
        </p:nvGrpSpPr>
        <p:grpSpPr>
          <a:xfrm>
            <a:off x="10787314" y="2"/>
            <a:ext cx="7500689" cy="2138988"/>
            <a:chOff x="7191542" y="1"/>
            <a:chExt cx="5000459" cy="1425992"/>
          </a:xfrm>
        </p:grpSpPr>
        <p:pic>
          <p:nvPicPr>
            <p:cNvPr id="15260" name="Google Shape;15260;p152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261" name="Google Shape;15261;p1528"/>
            <p:cNvGrpSpPr/>
            <p:nvPr/>
          </p:nvGrpSpPr>
          <p:grpSpPr>
            <a:xfrm>
              <a:off x="7191542" y="1"/>
              <a:ext cx="5000459" cy="1425992"/>
              <a:chOff x="7186272" y="0"/>
              <a:chExt cx="5005729" cy="1427495"/>
            </a:xfrm>
          </p:grpSpPr>
          <p:sp>
            <p:nvSpPr>
              <p:cNvPr id="15262" name="Google Shape;15262;p152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5263" name="Google Shape;15263;p152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5264" name="Google Shape;15264;p1528"/>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265" name="Google Shape;15265;p1528"/>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5266" name="Google Shape;15266;p152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5267" name="Google Shape;15267;p152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3358390668"/>
      </p:ext>
    </p:extLst>
  </p:cSld>
  <p:clrMapOvr>
    <a:masterClrMapping/>
  </p:clrMapOvr>
</p:sldLayout>
</file>

<file path=ppt/slideLayouts/slideLayout2289.xml><?xml version="1.0" encoding="utf-8"?>
<p:sldLayout xmlns:a="http://schemas.openxmlformats.org/drawingml/2006/main" xmlns:r="http://schemas.openxmlformats.org/officeDocument/2006/relationships" xmlns:p="http://schemas.openxmlformats.org/presentationml/2006/main" matchingName="4_Comparison">
  <p:cSld name="4_Comparison">
    <p:spTree>
      <p:nvGrpSpPr>
        <p:cNvPr id="1" name="Shape 15268"/>
        <p:cNvGrpSpPr/>
        <p:nvPr/>
      </p:nvGrpSpPr>
      <p:grpSpPr>
        <a:xfrm>
          <a:off x="0" y="0"/>
          <a:ext cx="0" cy="0"/>
          <a:chOff x="0" y="0"/>
          <a:chExt cx="0" cy="0"/>
        </a:xfrm>
      </p:grpSpPr>
      <p:grpSp>
        <p:nvGrpSpPr>
          <p:cNvPr id="15269" name="Google Shape;15269;p1529"/>
          <p:cNvGrpSpPr/>
          <p:nvPr/>
        </p:nvGrpSpPr>
        <p:grpSpPr>
          <a:xfrm>
            <a:off x="10787314" y="2"/>
            <a:ext cx="7500689" cy="2138988"/>
            <a:chOff x="7191542" y="1"/>
            <a:chExt cx="5000459" cy="1425992"/>
          </a:xfrm>
        </p:grpSpPr>
        <p:pic>
          <p:nvPicPr>
            <p:cNvPr id="15270" name="Google Shape;15270;p152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271" name="Google Shape;15271;p1529"/>
            <p:cNvGrpSpPr/>
            <p:nvPr/>
          </p:nvGrpSpPr>
          <p:grpSpPr>
            <a:xfrm>
              <a:off x="7191542" y="1"/>
              <a:ext cx="5000459" cy="1425992"/>
              <a:chOff x="7186272" y="0"/>
              <a:chExt cx="5005729" cy="1427495"/>
            </a:xfrm>
          </p:grpSpPr>
          <p:sp>
            <p:nvSpPr>
              <p:cNvPr id="15272" name="Google Shape;15272;p152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5273" name="Google Shape;15273;p152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5274" name="Google Shape;15274;p1529"/>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275" name="Google Shape;15275;p1529"/>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5276" name="Google Shape;15276;p1529"/>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277" name="Google Shape;15277;p1529"/>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5278" name="Google Shape;15278;p1529"/>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279" name="Google Shape;15279;p1529"/>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5280" name="Google Shape;15280;p152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5281" name="Google Shape;15281;p152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3638187747"/>
      </p:ext>
    </p:extLst>
  </p:cSld>
  <p:clrMapOvr>
    <a:masterClrMapping/>
  </p:clrMapOvr>
</p:sldLayout>
</file>

<file path=ppt/slideLayouts/slideLayout2290.xml><?xml version="1.0" encoding="utf-8"?>
<p:sldLayout xmlns:a="http://schemas.openxmlformats.org/drawingml/2006/main" xmlns:r="http://schemas.openxmlformats.org/officeDocument/2006/relationships" xmlns:p="http://schemas.openxmlformats.org/presentationml/2006/main" matchingName="4_Title Only">
  <p:cSld name="4_Title Only">
    <p:spTree>
      <p:nvGrpSpPr>
        <p:cNvPr id="1" name="Shape 15282"/>
        <p:cNvGrpSpPr/>
        <p:nvPr/>
      </p:nvGrpSpPr>
      <p:grpSpPr>
        <a:xfrm>
          <a:off x="0" y="0"/>
          <a:ext cx="0" cy="0"/>
          <a:chOff x="0" y="0"/>
          <a:chExt cx="0" cy="0"/>
        </a:xfrm>
      </p:grpSpPr>
      <p:grpSp>
        <p:nvGrpSpPr>
          <p:cNvPr id="15283" name="Google Shape;15283;p1530"/>
          <p:cNvGrpSpPr/>
          <p:nvPr/>
        </p:nvGrpSpPr>
        <p:grpSpPr>
          <a:xfrm>
            <a:off x="10787314" y="2"/>
            <a:ext cx="7500689" cy="2138988"/>
            <a:chOff x="7191542" y="1"/>
            <a:chExt cx="5000459" cy="1425992"/>
          </a:xfrm>
        </p:grpSpPr>
        <p:pic>
          <p:nvPicPr>
            <p:cNvPr id="15284" name="Google Shape;15284;p153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285" name="Google Shape;15285;p1530"/>
            <p:cNvGrpSpPr/>
            <p:nvPr/>
          </p:nvGrpSpPr>
          <p:grpSpPr>
            <a:xfrm>
              <a:off x="7191542" y="1"/>
              <a:ext cx="5000459" cy="1425992"/>
              <a:chOff x="7186272" y="0"/>
              <a:chExt cx="5005729" cy="1427495"/>
            </a:xfrm>
          </p:grpSpPr>
          <p:sp>
            <p:nvSpPr>
              <p:cNvPr id="15286" name="Google Shape;15286;p153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5287" name="Google Shape;15287;p153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5288" name="Google Shape;15288;p1530"/>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289" name="Google Shape;15289;p1530"/>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5290" name="Google Shape;15290;p153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5291" name="Google Shape;15291;p153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3578176898"/>
      </p:ext>
    </p:extLst>
  </p:cSld>
  <p:clrMapOvr>
    <a:masterClrMapping/>
  </p:clrMapOvr>
</p:sldLayout>
</file>

<file path=ppt/slideLayouts/slideLayout2291.xml><?xml version="1.0" encoding="utf-8"?>
<p:sldLayout xmlns:a="http://schemas.openxmlformats.org/drawingml/2006/main" xmlns:r="http://schemas.openxmlformats.org/officeDocument/2006/relationships" xmlns:p="http://schemas.openxmlformats.org/presentationml/2006/main" matchingName="10_End">
  <p:cSld name="10_End">
    <p:spTree>
      <p:nvGrpSpPr>
        <p:cNvPr id="1" name="Shape 15292"/>
        <p:cNvGrpSpPr/>
        <p:nvPr/>
      </p:nvGrpSpPr>
      <p:grpSpPr>
        <a:xfrm>
          <a:off x="0" y="0"/>
          <a:ext cx="0" cy="0"/>
          <a:chOff x="0" y="0"/>
          <a:chExt cx="0" cy="0"/>
        </a:xfrm>
      </p:grpSpPr>
      <p:grpSp>
        <p:nvGrpSpPr>
          <p:cNvPr id="15293" name="Google Shape;15293;p1531"/>
          <p:cNvGrpSpPr/>
          <p:nvPr/>
        </p:nvGrpSpPr>
        <p:grpSpPr>
          <a:xfrm>
            <a:off x="0" y="0"/>
            <a:ext cx="18288000" cy="3223245"/>
            <a:chOff x="0" y="0"/>
            <a:chExt cx="12192000" cy="2148830"/>
          </a:xfrm>
        </p:grpSpPr>
        <p:sp>
          <p:nvSpPr>
            <p:cNvPr id="15294" name="Google Shape;15294;p1531"/>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5295" name="Google Shape;15295;p1531"/>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sp>
        <p:nvSpPr>
          <p:cNvPr id="15296" name="Google Shape;15296;p1531"/>
          <p:cNvSpPr/>
          <p:nvPr/>
        </p:nvSpPr>
        <p:spPr>
          <a:xfrm>
            <a:off x="1353552" y="2276546"/>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5297" name="Google Shape;15297;p1531"/>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000"/>
              <a:buNone/>
              <a:defRPr sz="3000"/>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298" name="Google Shape;15298;p1531"/>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9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5299" name="Google Shape;15299;p1531"/>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15300" name="Google Shape;15300;p1531"/>
          <p:cNvSpPr>
            <a:spLocks noGrp="1"/>
          </p:cNvSpPr>
          <p:nvPr>
            <p:ph type="pic" idx="2"/>
          </p:nvPr>
        </p:nvSpPr>
        <p:spPr>
          <a:xfrm>
            <a:off x="10678026" y="350873"/>
            <a:ext cx="7609974" cy="8915400"/>
          </a:xfrm>
          <a:prstGeom prst="rect">
            <a:avLst/>
          </a:prstGeom>
          <a:noFill/>
          <a:ln>
            <a:noFill/>
          </a:ln>
        </p:spPr>
      </p:sp>
    </p:spTree>
    <p:extLst>
      <p:ext uri="{BB962C8B-B14F-4D97-AF65-F5344CB8AC3E}">
        <p14:creationId xmlns:p14="http://schemas.microsoft.com/office/powerpoint/2010/main" val="1272131489"/>
      </p:ext>
    </p:extLst>
  </p:cSld>
  <p:clrMapOvr>
    <a:masterClrMapping/>
  </p:clrMapOvr>
</p:sldLayout>
</file>

<file path=ppt/slideLayouts/slideLayout2292.xml><?xml version="1.0" encoding="utf-8"?>
<p:sldLayout xmlns:a="http://schemas.openxmlformats.org/drawingml/2006/main" xmlns:r="http://schemas.openxmlformats.org/officeDocument/2006/relationships" xmlns:p="http://schemas.openxmlformats.org/presentationml/2006/main" matchingName="1_Blank">
  <p:cSld name="1_Blank">
    <p:spTree>
      <p:nvGrpSpPr>
        <p:cNvPr id="1" name="Shape 15301"/>
        <p:cNvGrpSpPr/>
        <p:nvPr/>
      </p:nvGrpSpPr>
      <p:grpSpPr>
        <a:xfrm>
          <a:off x="0" y="0"/>
          <a:ext cx="0" cy="0"/>
          <a:chOff x="0" y="0"/>
          <a:chExt cx="0" cy="0"/>
        </a:xfrm>
      </p:grpSpPr>
      <p:sp>
        <p:nvSpPr>
          <p:cNvPr id="15302" name="Google Shape;15302;p153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5303" name="Google Shape;15303;p153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5304" name="Google Shape;15304;p153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5305" name="Google Shape;15305;p1532"/>
          <p:cNvGrpSpPr/>
          <p:nvPr/>
        </p:nvGrpSpPr>
        <p:grpSpPr>
          <a:xfrm>
            <a:off x="10787314" y="2"/>
            <a:ext cx="7500689" cy="2138988"/>
            <a:chOff x="7191542" y="1"/>
            <a:chExt cx="5000459" cy="1425992"/>
          </a:xfrm>
        </p:grpSpPr>
        <p:pic>
          <p:nvPicPr>
            <p:cNvPr id="15306" name="Google Shape;15306;p153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307" name="Google Shape;15307;p1532"/>
            <p:cNvGrpSpPr/>
            <p:nvPr/>
          </p:nvGrpSpPr>
          <p:grpSpPr>
            <a:xfrm>
              <a:off x="7191542" y="1"/>
              <a:ext cx="5000459" cy="1425992"/>
              <a:chOff x="7186272" y="0"/>
              <a:chExt cx="5005729" cy="1427495"/>
            </a:xfrm>
          </p:grpSpPr>
          <p:sp>
            <p:nvSpPr>
              <p:cNvPr id="15308" name="Google Shape;15308;p153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5309" name="Google Shape;15309;p153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Tree>
    <p:extLst>
      <p:ext uri="{BB962C8B-B14F-4D97-AF65-F5344CB8AC3E}">
        <p14:creationId xmlns:p14="http://schemas.microsoft.com/office/powerpoint/2010/main" val="4101757940"/>
      </p:ext>
    </p:extLst>
  </p:cSld>
  <p:clrMapOvr>
    <a:masterClrMapping/>
  </p:clrMapOvr>
</p:sldLayout>
</file>

<file path=ppt/slideLayouts/slideLayout2293.xml><?xml version="1.0" encoding="utf-8"?>
<p:sldLayout xmlns:a="http://schemas.openxmlformats.org/drawingml/2006/main" xmlns:r="http://schemas.openxmlformats.org/officeDocument/2006/relationships" xmlns:p="http://schemas.openxmlformats.org/presentationml/2006/main" matchingName="10_Quotation">
  <p:cSld name="10_Quotation">
    <p:spTree>
      <p:nvGrpSpPr>
        <p:cNvPr id="1" name="Shape 15310"/>
        <p:cNvGrpSpPr/>
        <p:nvPr/>
      </p:nvGrpSpPr>
      <p:grpSpPr>
        <a:xfrm>
          <a:off x="0" y="0"/>
          <a:ext cx="0" cy="0"/>
          <a:chOff x="0" y="0"/>
          <a:chExt cx="0" cy="0"/>
        </a:xfrm>
      </p:grpSpPr>
      <p:sp>
        <p:nvSpPr>
          <p:cNvPr id="15311" name="Google Shape;15311;p1533"/>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5312" name="Google Shape;15312;p1533"/>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313" name="Google Shape;15313;p1533"/>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314" name="Google Shape;15314;p1533"/>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5315" name="Google Shape;15315;p153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5316" name="Google Shape;15316;p153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5317" name="Google Shape;15317;p1533"/>
          <p:cNvGrpSpPr/>
          <p:nvPr/>
        </p:nvGrpSpPr>
        <p:grpSpPr>
          <a:xfrm>
            <a:off x="10787314" y="2"/>
            <a:ext cx="7500689" cy="2138988"/>
            <a:chOff x="7191542" y="1"/>
            <a:chExt cx="5000459" cy="1425992"/>
          </a:xfrm>
        </p:grpSpPr>
        <p:pic>
          <p:nvPicPr>
            <p:cNvPr id="15318" name="Google Shape;15318;p153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319" name="Google Shape;15319;p1533"/>
            <p:cNvGrpSpPr/>
            <p:nvPr/>
          </p:nvGrpSpPr>
          <p:grpSpPr>
            <a:xfrm>
              <a:off x="7191542" y="1"/>
              <a:ext cx="5000459" cy="1425992"/>
              <a:chOff x="7186272" y="0"/>
              <a:chExt cx="5005729" cy="1427495"/>
            </a:xfrm>
          </p:grpSpPr>
          <p:sp>
            <p:nvSpPr>
              <p:cNvPr id="15320" name="Google Shape;15320;p153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5321" name="Google Shape;15321;p153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5322" name="Google Shape;15322;p1533"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1577376397"/>
      </p:ext>
    </p:extLst>
  </p:cSld>
  <p:clrMapOvr>
    <a:masterClrMapping/>
  </p:clrMapOvr>
</p:sldLayout>
</file>

<file path=ppt/slideLayouts/slideLayout2294.xml><?xml version="1.0" encoding="utf-8"?>
<p:sldLayout xmlns:a="http://schemas.openxmlformats.org/drawingml/2006/main" xmlns:r="http://schemas.openxmlformats.org/officeDocument/2006/relationships" xmlns:p="http://schemas.openxmlformats.org/presentationml/2006/main" matchingName="12_Cover">
  <p:cSld name="12_Cover">
    <p:spTree>
      <p:nvGrpSpPr>
        <p:cNvPr id="1" name="Shape 15323"/>
        <p:cNvGrpSpPr/>
        <p:nvPr/>
      </p:nvGrpSpPr>
      <p:grpSpPr>
        <a:xfrm>
          <a:off x="0" y="0"/>
          <a:ext cx="0" cy="0"/>
          <a:chOff x="0" y="0"/>
          <a:chExt cx="0" cy="0"/>
        </a:xfrm>
      </p:grpSpPr>
      <p:sp>
        <p:nvSpPr>
          <p:cNvPr id="15324" name="Google Shape;15324;p1534"/>
          <p:cNvSpPr/>
          <p:nvPr/>
        </p:nvSpPr>
        <p:spPr>
          <a:xfrm>
            <a:off x="1353552" y="1941620"/>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5325" name="Google Shape;15325;p1534"/>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326" name="Google Shape;15326;p1534"/>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15327" name="Google Shape;15327;p1534"/>
          <p:cNvSpPr>
            <a:spLocks noGrp="1"/>
          </p:cNvSpPr>
          <p:nvPr>
            <p:ph type="pic" idx="2"/>
          </p:nvPr>
        </p:nvSpPr>
        <p:spPr>
          <a:xfrm>
            <a:off x="10678026" y="350873"/>
            <a:ext cx="7609974" cy="8915400"/>
          </a:xfrm>
          <a:prstGeom prst="rect">
            <a:avLst/>
          </a:prstGeom>
          <a:noFill/>
          <a:ln>
            <a:noFill/>
          </a:ln>
        </p:spPr>
      </p:sp>
      <p:grpSp>
        <p:nvGrpSpPr>
          <p:cNvPr id="15328" name="Google Shape;15328;p1534"/>
          <p:cNvGrpSpPr/>
          <p:nvPr/>
        </p:nvGrpSpPr>
        <p:grpSpPr>
          <a:xfrm>
            <a:off x="0" y="7530523"/>
            <a:ext cx="18288000" cy="2756480"/>
            <a:chOff x="0" y="5020348"/>
            <a:chExt cx="12192000" cy="1837653"/>
          </a:xfrm>
        </p:grpSpPr>
        <p:sp>
          <p:nvSpPr>
            <p:cNvPr id="15329" name="Google Shape;15329;p1534"/>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5330" name="Google Shape;15330;p1534"/>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5331" name="Google Shape;15331;p1534"/>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2949494867"/>
      </p:ext>
    </p:extLst>
  </p:cSld>
  <p:clrMapOvr>
    <a:masterClrMapping/>
  </p:clrMapOvr>
</p:sldLayout>
</file>

<file path=ppt/slideLayouts/slideLayout2295.xml><?xml version="1.0" encoding="utf-8"?>
<p:sldLayout xmlns:a="http://schemas.openxmlformats.org/drawingml/2006/main" xmlns:r="http://schemas.openxmlformats.org/officeDocument/2006/relationships" xmlns:p="http://schemas.openxmlformats.org/presentationml/2006/main" matchingName="11_Divider">
  <p:cSld name="11_Divider">
    <p:bg>
      <p:bgPr>
        <a:solidFill>
          <a:schemeClr val="lt2"/>
        </a:solidFill>
        <a:effectLst/>
      </p:bgPr>
    </p:bg>
    <p:spTree>
      <p:nvGrpSpPr>
        <p:cNvPr id="1" name="Shape 15332"/>
        <p:cNvGrpSpPr/>
        <p:nvPr/>
      </p:nvGrpSpPr>
      <p:grpSpPr>
        <a:xfrm>
          <a:off x="0" y="0"/>
          <a:ext cx="0" cy="0"/>
          <a:chOff x="0" y="0"/>
          <a:chExt cx="0" cy="0"/>
        </a:xfrm>
      </p:grpSpPr>
      <p:grpSp>
        <p:nvGrpSpPr>
          <p:cNvPr id="15333" name="Google Shape;15333;p1535"/>
          <p:cNvGrpSpPr/>
          <p:nvPr/>
        </p:nvGrpSpPr>
        <p:grpSpPr>
          <a:xfrm>
            <a:off x="0" y="7530521"/>
            <a:ext cx="18288000" cy="2756480"/>
            <a:chOff x="0" y="5020347"/>
            <a:chExt cx="12192000" cy="1837653"/>
          </a:xfrm>
        </p:grpSpPr>
        <p:sp>
          <p:nvSpPr>
            <p:cNvPr id="15334" name="Google Shape;15334;p1535"/>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5335" name="Google Shape;15335;p1535"/>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5336" name="Google Shape;15336;p1535"/>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5337" name="Google Shape;15337;p1535"/>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5338" name="Google Shape;15338;p1535"/>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339" name="Google Shape;15339;p1535"/>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2744467177"/>
      </p:ext>
    </p:extLst>
  </p:cSld>
  <p:clrMapOvr>
    <a:masterClrMapping/>
  </p:clrMapOvr>
</p:sldLayout>
</file>

<file path=ppt/slideLayouts/slideLayout2296.xml><?xml version="1.0" encoding="utf-8"?>
<p:sldLayout xmlns:a="http://schemas.openxmlformats.org/drawingml/2006/main" xmlns:r="http://schemas.openxmlformats.org/officeDocument/2006/relationships" xmlns:p="http://schemas.openxmlformats.org/presentationml/2006/main" matchingName="18_Quotation">
  <p:cSld name="18_Quotation">
    <p:spTree>
      <p:nvGrpSpPr>
        <p:cNvPr id="1" name="Shape 15340"/>
        <p:cNvGrpSpPr/>
        <p:nvPr/>
      </p:nvGrpSpPr>
      <p:grpSpPr>
        <a:xfrm>
          <a:off x="0" y="0"/>
          <a:ext cx="0" cy="0"/>
          <a:chOff x="0" y="0"/>
          <a:chExt cx="0" cy="0"/>
        </a:xfrm>
      </p:grpSpPr>
      <p:sp>
        <p:nvSpPr>
          <p:cNvPr id="15341" name="Google Shape;15341;p1536"/>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5342" name="Google Shape;15342;p1536"/>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343" name="Google Shape;15343;p1536"/>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344" name="Google Shape;15344;p153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5345" name="Google Shape;15345;p153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5346" name="Google Shape;15346;p153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5347" name="Google Shape;15347;p1536"/>
          <p:cNvGrpSpPr/>
          <p:nvPr/>
        </p:nvGrpSpPr>
        <p:grpSpPr>
          <a:xfrm>
            <a:off x="10787314" y="2"/>
            <a:ext cx="7500689" cy="2138988"/>
            <a:chOff x="7191542" y="1"/>
            <a:chExt cx="5000459" cy="1425992"/>
          </a:xfrm>
        </p:grpSpPr>
        <p:pic>
          <p:nvPicPr>
            <p:cNvPr id="15348" name="Google Shape;15348;p153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349" name="Google Shape;15349;p1536"/>
            <p:cNvGrpSpPr/>
            <p:nvPr/>
          </p:nvGrpSpPr>
          <p:grpSpPr>
            <a:xfrm>
              <a:off x="7191542" y="1"/>
              <a:ext cx="5000459" cy="1425992"/>
              <a:chOff x="7186272" y="0"/>
              <a:chExt cx="5005729" cy="1427495"/>
            </a:xfrm>
          </p:grpSpPr>
          <p:sp>
            <p:nvSpPr>
              <p:cNvPr id="15350" name="Google Shape;15350;p153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5351" name="Google Shape;15351;p153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5352" name="Google Shape;15352;p1536"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4103852401"/>
      </p:ext>
    </p:extLst>
  </p:cSld>
  <p:clrMapOvr>
    <a:masterClrMapping/>
  </p:clrMapOvr>
</p:sldLayout>
</file>

<file path=ppt/slideLayouts/slideLayout2297.xml><?xml version="1.0" encoding="utf-8"?>
<p:sldLayout xmlns:a="http://schemas.openxmlformats.org/drawingml/2006/main" xmlns:r="http://schemas.openxmlformats.org/officeDocument/2006/relationships" xmlns:p="http://schemas.openxmlformats.org/presentationml/2006/main" matchingName="11_Photo Slide">
  <p:cSld name="11_Photo Slide">
    <p:spTree>
      <p:nvGrpSpPr>
        <p:cNvPr id="1" name="Shape 15353"/>
        <p:cNvGrpSpPr/>
        <p:nvPr/>
      </p:nvGrpSpPr>
      <p:grpSpPr>
        <a:xfrm>
          <a:off x="0" y="0"/>
          <a:ext cx="0" cy="0"/>
          <a:chOff x="0" y="0"/>
          <a:chExt cx="0" cy="0"/>
        </a:xfrm>
      </p:grpSpPr>
      <p:sp>
        <p:nvSpPr>
          <p:cNvPr id="15354" name="Google Shape;15354;p1537"/>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b="0">
                <a:solidFill>
                  <a:schemeClr val="dk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5355" name="Google Shape;15355;p1537"/>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5356" name="Google Shape;15356;p1537"/>
          <p:cNvGrpSpPr/>
          <p:nvPr/>
        </p:nvGrpSpPr>
        <p:grpSpPr>
          <a:xfrm>
            <a:off x="0" y="8069140"/>
            <a:ext cx="4211052" cy="1130837"/>
            <a:chOff x="0" y="5379426"/>
            <a:chExt cx="2807368" cy="753891"/>
          </a:xfrm>
        </p:grpSpPr>
        <p:sp>
          <p:nvSpPr>
            <p:cNvPr id="15357" name="Google Shape;15357;p1537"/>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5358" name="Google Shape;15358;p1537"/>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grpSp>
      <p:sp>
        <p:nvSpPr>
          <p:cNvPr id="15359" name="Google Shape;15359;p1537"/>
          <p:cNvSpPr>
            <a:spLocks noGrp="1"/>
          </p:cNvSpPr>
          <p:nvPr>
            <p:ph type="pic" idx="2"/>
          </p:nvPr>
        </p:nvSpPr>
        <p:spPr>
          <a:xfrm>
            <a:off x="4211052" y="685803"/>
            <a:ext cx="13373100" cy="8915397"/>
          </a:xfrm>
          <a:prstGeom prst="rect">
            <a:avLst/>
          </a:prstGeom>
          <a:noFill/>
          <a:ln>
            <a:noFill/>
          </a:ln>
        </p:spPr>
      </p:sp>
      <p:pic>
        <p:nvPicPr>
          <p:cNvPr id="15360" name="Google Shape;15360;p1537"/>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extLst>
      <p:ext uri="{BB962C8B-B14F-4D97-AF65-F5344CB8AC3E}">
        <p14:creationId xmlns:p14="http://schemas.microsoft.com/office/powerpoint/2010/main" val="3171713278"/>
      </p:ext>
    </p:extLst>
  </p:cSld>
  <p:clrMapOvr>
    <a:masterClrMapping/>
  </p:clrMapOvr>
</p:sldLayout>
</file>

<file path=ppt/slideLayouts/slideLayout2298.xml><?xml version="1.0" encoding="utf-8"?>
<p:sldLayout xmlns:a="http://schemas.openxmlformats.org/drawingml/2006/main" xmlns:r="http://schemas.openxmlformats.org/officeDocument/2006/relationships" xmlns:p="http://schemas.openxmlformats.org/presentationml/2006/main" matchingName="21_Quotation">
  <p:cSld name="21_Quotation">
    <p:spTree>
      <p:nvGrpSpPr>
        <p:cNvPr id="1" name="Shape 15361"/>
        <p:cNvGrpSpPr/>
        <p:nvPr/>
      </p:nvGrpSpPr>
      <p:grpSpPr>
        <a:xfrm>
          <a:off x="0" y="0"/>
          <a:ext cx="0" cy="0"/>
          <a:chOff x="0" y="0"/>
          <a:chExt cx="0" cy="0"/>
        </a:xfrm>
      </p:grpSpPr>
      <p:sp>
        <p:nvSpPr>
          <p:cNvPr id="15362" name="Google Shape;15362;p1538"/>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5363" name="Google Shape;15363;p1538"/>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364" name="Google Shape;15364;p1538"/>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365" name="Google Shape;15365;p1538"/>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5366" name="Google Shape;15366;p153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5367" name="Google Shape;15367;p153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5368" name="Google Shape;15368;p1538"/>
          <p:cNvGrpSpPr/>
          <p:nvPr/>
        </p:nvGrpSpPr>
        <p:grpSpPr>
          <a:xfrm>
            <a:off x="10787314" y="2"/>
            <a:ext cx="7500689" cy="2138988"/>
            <a:chOff x="7191542" y="1"/>
            <a:chExt cx="5000459" cy="1425992"/>
          </a:xfrm>
        </p:grpSpPr>
        <p:pic>
          <p:nvPicPr>
            <p:cNvPr id="15369" name="Google Shape;15369;p153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370" name="Google Shape;15370;p1538"/>
            <p:cNvGrpSpPr/>
            <p:nvPr/>
          </p:nvGrpSpPr>
          <p:grpSpPr>
            <a:xfrm>
              <a:off x="7191542" y="1"/>
              <a:ext cx="5000459" cy="1425992"/>
              <a:chOff x="7186272" y="0"/>
              <a:chExt cx="5005729" cy="1427495"/>
            </a:xfrm>
          </p:grpSpPr>
          <p:sp>
            <p:nvSpPr>
              <p:cNvPr id="15371" name="Google Shape;15371;p153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5372" name="Google Shape;15372;p153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5373" name="Google Shape;15373;p1538"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3058474599"/>
      </p:ext>
    </p:extLst>
  </p:cSld>
  <p:clrMapOvr>
    <a:masterClrMapping/>
  </p:clrMapOvr>
</p:sldLayout>
</file>

<file path=ppt/slideLayouts/slideLayout2299.xml><?xml version="1.0" encoding="utf-8"?>
<p:sldLayout xmlns:a="http://schemas.openxmlformats.org/drawingml/2006/main" xmlns:r="http://schemas.openxmlformats.org/officeDocument/2006/relationships" xmlns:p="http://schemas.openxmlformats.org/presentationml/2006/main" matchingName="20_End">
  <p:cSld name="20_End">
    <p:spTree>
      <p:nvGrpSpPr>
        <p:cNvPr id="1" name="Shape 15374"/>
        <p:cNvGrpSpPr/>
        <p:nvPr/>
      </p:nvGrpSpPr>
      <p:grpSpPr>
        <a:xfrm>
          <a:off x="0" y="0"/>
          <a:ext cx="0" cy="0"/>
          <a:chOff x="0" y="0"/>
          <a:chExt cx="0" cy="0"/>
        </a:xfrm>
      </p:grpSpPr>
      <p:grpSp>
        <p:nvGrpSpPr>
          <p:cNvPr id="15375" name="Google Shape;15375;p1539"/>
          <p:cNvGrpSpPr/>
          <p:nvPr/>
        </p:nvGrpSpPr>
        <p:grpSpPr>
          <a:xfrm>
            <a:off x="0" y="0"/>
            <a:ext cx="18288000" cy="3223245"/>
            <a:chOff x="0" y="0"/>
            <a:chExt cx="12192000" cy="2148830"/>
          </a:xfrm>
        </p:grpSpPr>
        <p:sp>
          <p:nvSpPr>
            <p:cNvPr id="15376" name="Google Shape;15376;p1539"/>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5377" name="Google Shape;15377;p1539"/>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sp>
        <p:nvSpPr>
          <p:cNvPr id="15378" name="Google Shape;15378;p1539"/>
          <p:cNvSpPr/>
          <p:nvPr/>
        </p:nvSpPr>
        <p:spPr>
          <a:xfrm>
            <a:off x="1353552" y="2276546"/>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5379" name="Google Shape;15379;p1539"/>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000"/>
              <a:buNone/>
              <a:defRPr sz="3000"/>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380" name="Google Shape;15380;p1539"/>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9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5381" name="Google Shape;15381;p1539"/>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15382" name="Google Shape;15382;p1539"/>
          <p:cNvSpPr>
            <a:spLocks noGrp="1"/>
          </p:cNvSpPr>
          <p:nvPr>
            <p:ph type="pic" idx="2"/>
          </p:nvPr>
        </p:nvSpPr>
        <p:spPr>
          <a:xfrm>
            <a:off x="10678026" y="350873"/>
            <a:ext cx="7609974" cy="8915400"/>
          </a:xfrm>
          <a:prstGeom prst="rect">
            <a:avLst/>
          </a:prstGeom>
          <a:noFill/>
          <a:ln>
            <a:noFill/>
          </a:ln>
        </p:spPr>
      </p:sp>
    </p:spTree>
    <p:extLst>
      <p:ext uri="{BB962C8B-B14F-4D97-AF65-F5344CB8AC3E}">
        <p14:creationId xmlns:p14="http://schemas.microsoft.com/office/powerpoint/2010/main" val="1922314332"/>
      </p:ext>
    </p:extLst>
  </p:cSld>
  <p:clrMapOvr>
    <a:masterClrMapping/>
  </p:clrMapOvr>
</p:sldLayout>
</file>

<file path=ppt/slideLayouts/slideLayout2300.xml><?xml version="1.0" encoding="utf-8"?>
<p:sldLayout xmlns:a="http://schemas.openxmlformats.org/drawingml/2006/main" xmlns:r="http://schemas.openxmlformats.org/officeDocument/2006/relationships" xmlns:p="http://schemas.openxmlformats.org/presentationml/2006/main" matchingName="11_Title and Content">
  <p:cSld name="11_Title and Content">
    <p:spTree>
      <p:nvGrpSpPr>
        <p:cNvPr id="1" name="Shape 15383"/>
        <p:cNvGrpSpPr/>
        <p:nvPr/>
      </p:nvGrpSpPr>
      <p:grpSpPr>
        <a:xfrm>
          <a:off x="0" y="0"/>
          <a:ext cx="0" cy="0"/>
          <a:chOff x="0" y="0"/>
          <a:chExt cx="0" cy="0"/>
        </a:xfrm>
      </p:grpSpPr>
      <p:grpSp>
        <p:nvGrpSpPr>
          <p:cNvPr id="15384" name="Google Shape;15384;p1540"/>
          <p:cNvGrpSpPr/>
          <p:nvPr/>
        </p:nvGrpSpPr>
        <p:grpSpPr>
          <a:xfrm>
            <a:off x="10787314" y="2"/>
            <a:ext cx="7500689" cy="2138988"/>
            <a:chOff x="7191542" y="1"/>
            <a:chExt cx="5000459" cy="1425992"/>
          </a:xfrm>
        </p:grpSpPr>
        <p:pic>
          <p:nvPicPr>
            <p:cNvPr id="15385" name="Google Shape;15385;p154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386" name="Google Shape;15386;p1540"/>
            <p:cNvGrpSpPr/>
            <p:nvPr/>
          </p:nvGrpSpPr>
          <p:grpSpPr>
            <a:xfrm>
              <a:off x="7191542" y="1"/>
              <a:ext cx="5000459" cy="1425992"/>
              <a:chOff x="7186272" y="0"/>
              <a:chExt cx="5005729" cy="1427495"/>
            </a:xfrm>
          </p:grpSpPr>
          <p:sp>
            <p:nvSpPr>
              <p:cNvPr id="15387" name="Google Shape;15387;p154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5388" name="Google Shape;15388;p154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5389" name="Google Shape;15389;p1540"/>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390" name="Google Shape;15390;p1540"/>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391" name="Google Shape;15391;p1540"/>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5392" name="Google Shape;15392;p154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5393" name="Google Shape;15393;p154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299000420"/>
      </p:ext>
    </p:extLst>
  </p:cSld>
  <p:clrMapOvr>
    <a:masterClrMapping/>
  </p:clrMapOvr>
</p:sldLayout>
</file>

<file path=ppt/slideLayouts/slideLayout2301.xml><?xml version="1.0" encoding="utf-8"?>
<p:sldLayout xmlns:a="http://schemas.openxmlformats.org/drawingml/2006/main" xmlns:r="http://schemas.openxmlformats.org/officeDocument/2006/relationships" xmlns:p="http://schemas.openxmlformats.org/presentationml/2006/main" matchingName="11_Two Content">
  <p:cSld name="11_Two Content">
    <p:spTree>
      <p:nvGrpSpPr>
        <p:cNvPr id="1" name="Shape 15394"/>
        <p:cNvGrpSpPr/>
        <p:nvPr/>
      </p:nvGrpSpPr>
      <p:grpSpPr>
        <a:xfrm>
          <a:off x="0" y="0"/>
          <a:ext cx="0" cy="0"/>
          <a:chOff x="0" y="0"/>
          <a:chExt cx="0" cy="0"/>
        </a:xfrm>
      </p:grpSpPr>
      <p:sp>
        <p:nvSpPr>
          <p:cNvPr id="15395" name="Google Shape;15395;p1541"/>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396" name="Google Shape;15396;p1541"/>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grpSp>
        <p:nvGrpSpPr>
          <p:cNvPr id="15397" name="Google Shape;15397;p1541"/>
          <p:cNvGrpSpPr/>
          <p:nvPr/>
        </p:nvGrpSpPr>
        <p:grpSpPr>
          <a:xfrm>
            <a:off x="10787314" y="2"/>
            <a:ext cx="7500689" cy="2138988"/>
            <a:chOff x="7191542" y="1"/>
            <a:chExt cx="5000459" cy="1425992"/>
          </a:xfrm>
        </p:grpSpPr>
        <p:pic>
          <p:nvPicPr>
            <p:cNvPr id="15398" name="Google Shape;15398;p154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399" name="Google Shape;15399;p1541"/>
            <p:cNvGrpSpPr/>
            <p:nvPr/>
          </p:nvGrpSpPr>
          <p:grpSpPr>
            <a:xfrm>
              <a:off x="7191542" y="1"/>
              <a:ext cx="5000459" cy="1425992"/>
              <a:chOff x="7186272" y="0"/>
              <a:chExt cx="5005729" cy="1427495"/>
            </a:xfrm>
          </p:grpSpPr>
          <p:sp>
            <p:nvSpPr>
              <p:cNvPr id="15400" name="Google Shape;15400;p154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5401" name="Google Shape;15401;p154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5402" name="Google Shape;15402;p1541"/>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403" name="Google Shape;15403;p1541"/>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5404" name="Google Shape;15404;p154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5405" name="Google Shape;15405;p154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3728550410"/>
      </p:ext>
    </p:extLst>
  </p:cSld>
  <p:clrMapOvr>
    <a:masterClrMapping/>
  </p:clrMapOvr>
</p:sldLayout>
</file>

<file path=ppt/slideLayouts/slideLayout2302.xml><?xml version="1.0" encoding="utf-8"?>
<p:sldLayout xmlns:a="http://schemas.openxmlformats.org/drawingml/2006/main" xmlns:r="http://schemas.openxmlformats.org/officeDocument/2006/relationships" xmlns:p="http://schemas.openxmlformats.org/presentationml/2006/main" matchingName="11_Comparison">
  <p:cSld name="11_Comparison">
    <p:spTree>
      <p:nvGrpSpPr>
        <p:cNvPr id="1" name="Shape 15406"/>
        <p:cNvGrpSpPr/>
        <p:nvPr/>
      </p:nvGrpSpPr>
      <p:grpSpPr>
        <a:xfrm>
          <a:off x="0" y="0"/>
          <a:ext cx="0" cy="0"/>
          <a:chOff x="0" y="0"/>
          <a:chExt cx="0" cy="0"/>
        </a:xfrm>
      </p:grpSpPr>
      <p:grpSp>
        <p:nvGrpSpPr>
          <p:cNvPr id="15407" name="Google Shape;15407;p1542"/>
          <p:cNvGrpSpPr/>
          <p:nvPr/>
        </p:nvGrpSpPr>
        <p:grpSpPr>
          <a:xfrm>
            <a:off x="10787314" y="2"/>
            <a:ext cx="7500689" cy="2138988"/>
            <a:chOff x="7191542" y="1"/>
            <a:chExt cx="5000459" cy="1425992"/>
          </a:xfrm>
        </p:grpSpPr>
        <p:pic>
          <p:nvPicPr>
            <p:cNvPr id="15408" name="Google Shape;15408;p154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409" name="Google Shape;15409;p1542"/>
            <p:cNvGrpSpPr/>
            <p:nvPr/>
          </p:nvGrpSpPr>
          <p:grpSpPr>
            <a:xfrm>
              <a:off x="7191542" y="1"/>
              <a:ext cx="5000459" cy="1425992"/>
              <a:chOff x="7186272" y="0"/>
              <a:chExt cx="5005729" cy="1427495"/>
            </a:xfrm>
          </p:grpSpPr>
          <p:sp>
            <p:nvSpPr>
              <p:cNvPr id="15410" name="Google Shape;15410;p154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5411" name="Google Shape;15411;p154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5412" name="Google Shape;15412;p1542"/>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413" name="Google Shape;15413;p1542"/>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5414" name="Google Shape;15414;p1542"/>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415" name="Google Shape;15415;p1542"/>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5416" name="Google Shape;15416;p1542"/>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417" name="Google Shape;15417;p154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5418" name="Google Shape;15418;p154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5419" name="Google Shape;15419;p154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1851232320"/>
      </p:ext>
    </p:extLst>
  </p:cSld>
  <p:clrMapOvr>
    <a:masterClrMapping/>
  </p:clrMapOvr>
</p:sldLayout>
</file>

<file path=ppt/slideLayouts/slideLayout2303.xml><?xml version="1.0" encoding="utf-8"?>
<p:sldLayout xmlns:a="http://schemas.openxmlformats.org/drawingml/2006/main" xmlns:r="http://schemas.openxmlformats.org/officeDocument/2006/relationships" xmlns:p="http://schemas.openxmlformats.org/presentationml/2006/main" matchingName="11_Title Only">
  <p:cSld name="11_Title Only">
    <p:spTree>
      <p:nvGrpSpPr>
        <p:cNvPr id="1" name="Shape 15420"/>
        <p:cNvGrpSpPr/>
        <p:nvPr/>
      </p:nvGrpSpPr>
      <p:grpSpPr>
        <a:xfrm>
          <a:off x="0" y="0"/>
          <a:ext cx="0" cy="0"/>
          <a:chOff x="0" y="0"/>
          <a:chExt cx="0" cy="0"/>
        </a:xfrm>
      </p:grpSpPr>
      <p:grpSp>
        <p:nvGrpSpPr>
          <p:cNvPr id="15421" name="Google Shape;15421;p1543"/>
          <p:cNvGrpSpPr/>
          <p:nvPr/>
        </p:nvGrpSpPr>
        <p:grpSpPr>
          <a:xfrm>
            <a:off x="10787314" y="2"/>
            <a:ext cx="7500689" cy="2138988"/>
            <a:chOff x="7191542" y="1"/>
            <a:chExt cx="5000459" cy="1425992"/>
          </a:xfrm>
        </p:grpSpPr>
        <p:pic>
          <p:nvPicPr>
            <p:cNvPr id="15422" name="Google Shape;15422;p154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423" name="Google Shape;15423;p1543"/>
            <p:cNvGrpSpPr/>
            <p:nvPr/>
          </p:nvGrpSpPr>
          <p:grpSpPr>
            <a:xfrm>
              <a:off x="7191542" y="1"/>
              <a:ext cx="5000459" cy="1425992"/>
              <a:chOff x="7186272" y="0"/>
              <a:chExt cx="5005729" cy="1427495"/>
            </a:xfrm>
          </p:grpSpPr>
          <p:sp>
            <p:nvSpPr>
              <p:cNvPr id="15424" name="Google Shape;15424;p154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5425" name="Google Shape;15425;p154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5426" name="Google Shape;15426;p1543"/>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427" name="Google Shape;15427;p1543"/>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5428" name="Google Shape;15428;p154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5429" name="Google Shape;15429;p154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2390616227"/>
      </p:ext>
    </p:extLst>
  </p:cSld>
  <p:clrMapOvr>
    <a:masterClrMapping/>
  </p:clrMapOvr>
</p:sldLayout>
</file>

<file path=ppt/slideLayouts/slideLayout2304.xml><?xml version="1.0" encoding="utf-8"?>
<p:sldLayout xmlns:a="http://schemas.openxmlformats.org/drawingml/2006/main" xmlns:r="http://schemas.openxmlformats.org/officeDocument/2006/relationships" xmlns:p="http://schemas.openxmlformats.org/presentationml/2006/main" matchingName="22_Photo Slide">
  <p:cSld name="22_Photo Slide">
    <p:spTree>
      <p:nvGrpSpPr>
        <p:cNvPr id="1" name="Shape 15430"/>
        <p:cNvGrpSpPr/>
        <p:nvPr/>
      </p:nvGrpSpPr>
      <p:grpSpPr>
        <a:xfrm>
          <a:off x="0" y="0"/>
          <a:ext cx="0" cy="0"/>
          <a:chOff x="0" y="0"/>
          <a:chExt cx="0" cy="0"/>
        </a:xfrm>
      </p:grpSpPr>
      <p:sp>
        <p:nvSpPr>
          <p:cNvPr id="15431" name="Google Shape;15431;p1544"/>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b="0">
                <a:solidFill>
                  <a:schemeClr val="dk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5432" name="Google Shape;15432;p1544"/>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5433" name="Google Shape;15433;p1544"/>
          <p:cNvGrpSpPr/>
          <p:nvPr/>
        </p:nvGrpSpPr>
        <p:grpSpPr>
          <a:xfrm>
            <a:off x="0" y="8069140"/>
            <a:ext cx="4211052" cy="1130837"/>
            <a:chOff x="0" y="5379426"/>
            <a:chExt cx="2807368" cy="753891"/>
          </a:xfrm>
        </p:grpSpPr>
        <p:sp>
          <p:nvSpPr>
            <p:cNvPr id="15434" name="Google Shape;15434;p1544"/>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5435" name="Google Shape;15435;p1544"/>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grpSp>
      <p:sp>
        <p:nvSpPr>
          <p:cNvPr id="15436" name="Google Shape;15436;p1544"/>
          <p:cNvSpPr>
            <a:spLocks noGrp="1"/>
          </p:cNvSpPr>
          <p:nvPr>
            <p:ph type="pic" idx="2"/>
          </p:nvPr>
        </p:nvSpPr>
        <p:spPr>
          <a:xfrm>
            <a:off x="4211052" y="685803"/>
            <a:ext cx="13373100" cy="8915397"/>
          </a:xfrm>
          <a:prstGeom prst="rect">
            <a:avLst/>
          </a:prstGeom>
          <a:noFill/>
          <a:ln>
            <a:noFill/>
          </a:ln>
        </p:spPr>
      </p:sp>
      <p:pic>
        <p:nvPicPr>
          <p:cNvPr id="15437" name="Google Shape;15437;p1544"/>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extLst>
      <p:ext uri="{BB962C8B-B14F-4D97-AF65-F5344CB8AC3E}">
        <p14:creationId xmlns:p14="http://schemas.microsoft.com/office/powerpoint/2010/main" val="291227325"/>
      </p:ext>
    </p:extLst>
  </p:cSld>
  <p:clrMapOvr>
    <a:masterClrMapping/>
  </p:clrMapOvr>
</p:sldLayout>
</file>

<file path=ppt/slideLayouts/slideLayout2305.xml><?xml version="1.0" encoding="utf-8"?>
<p:sldLayout xmlns:a="http://schemas.openxmlformats.org/drawingml/2006/main" xmlns:r="http://schemas.openxmlformats.org/officeDocument/2006/relationships" xmlns:p="http://schemas.openxmlformats.org/presentationml/2006/main" matchingName="40_Quotation">
  <p:cSld name="40_Quotation">
    <p:spTree>
      <p:nvGrpSpPr>
        <p:cNvPr id="1" name="Shape 15438"/>
        <p:cNvGrpSpPr/>
        <p:nvPr/>
      </p:nvGrpSpPr>
      <p:grpSpPr>
        <a:xfrm>
          <a:off x="0" y="0"/>
          <a:ext cx="0" cy="0"/>
          <a:chOff x="0" y="0"/>
          <a:chExt cx="0" cy="0"/>
        </a:xfrm>
      </p:grpSpPr>
      <p:sp>
        <p:nvSpPr>
          <p:cNvPr id="15439" name="Google Shape;15439;p1545"/>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5440" name="Google Shape;15440;p1545"/>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441" name="Google Shape;15441;p1545"/>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442" name="Google Shape;15442;p1545"/>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5443" name="Google Shape;15443;p154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5444" name="Google Shape;15444;p154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5445" name="Google Shape;15445;p1545"/>
          <p:cNvGrpSpPr/>
          <p:nvPr/>
        </p:nvGrpSpPr>
        <p:grpSpPr>
          <a:xfrm>
            <a:off x="10787314" y="2"/>
            <a:ext cx="7500689" cy="2138988"/>
            <a:chOff x="7191542" y="1"/>
            <a:chExt cx="5000459" cy="1425992"/>
          </a:xfrm>
        </p:grpSpPr>
        <p:pic>
          <p:nvPicPr>
            <p:cNvPr id="15446" name="Google Shape;15446;p154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447" name="Google Shape;15447;p1545"/>
            <p:cNvGrpSpPr/>
            <p:nvPr/>
          </p:nvGrpSpPr>
          <p:grpSpPr>
            <a:xfrm>
              <a:off x="7191542" y="1"/>
              <a:ext cx="5000459" cy="1425992"/>
              <a:chOff x="7186272" y="0"/>
              <a:chExt cx="5005729" cy="1427495"/>
            </a:xfrm>
          </p:grpSpPr>
          <p:sp>
            <p:nvSpPr>
              <p:cNvPr id="15448" name="Google Shape;15448;p154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5449" name="Google Shape;15449;p154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5450" name="Google Shape;15450;p1545"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900962370"/>
      </p:ext>
    </p:extLst>
  </p:cSld>
  <p:clrMapOvr>
    <a:masterClrMapping/>
  </p:clrMapOvr>
</p:sldLayout>
</file>

<file path=ppt/slideLayouts/slideLayout2306.xml><?xml version="1.0" encoding="utf-8"?>
<p:sldLayout xmlns:a="http://schemas.openxmlformats.org/drawingml/2006/main" xmlns:r="http://schemas.openxmlformats.org/officeDocument/2006/relationships" xmlns:p="http://schemas.openxmlformats.org/presentationml/2006/main" matchingName="31_Title and Content">
  <p:cSld name="31_Title and Content">
    <p:spTree>
      <p:nvGrpSpPr>
        <p:cNvPr id="1" name="Shape 15451"/>
        <p:cNvGrpSpPr/>
        <p:nvPr/>
      </p:nvGrpSpPr>
      <p:grpSpPr>
        <a:xfrm>
          <a:off x="0" y="0"/>
          <a:ext cx="0" cy="0"/>
          <a:chOff x="0" y="0"/>
          <a:chExt cx="0" cy="0"/>
        </a:xfrm>
      </p:grpSpPr>
      <p:grpSp>
        <p:nvGrpSpPr>
          <p:cNvPr id="15452" name="Google Shape;15452;p1546"/>
          <p:cNvGrpSpPr/>
          <p:nvPr/>
        </p:nvGrpSpPr>
        <p:grpSpPr>
          <a:xfrm>
            <a:off x="10787314" y="2"/>
            <a:ext cx="7500689" cy="2138988"/>
            <a:chOff x="7191542" y="1"/>
            <a:chExt cx="5000459" cy="1425992"/>
          </a:xfrm>
        </p:grpSpPr>
        <p:pic>
          <p:nvPicPr>
            <p:cNvPr id="15453" name="Google Shape;15453;p154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454" name="Google Shape;15454;p1546"/>
            <p:cNvGrpSpPr/>
            <p:nvPr/>
          </p:nvGrpSpPr>
          <p:grpSpPr>
            <a:xfrm>
              <a:off x="7191542" y="1"/>
              <a:ext cx="5000459" cy="1425992"/>
              <a:chOff x="7186272" y="0"/>
              <a:chExt cx="5005729" cy="1427495"/>
            </a:xfrm>
          </p:grpSpPr>
          <p:sp>
            <p:nvSpPr>
              <p:cNvPr id="15455" name="Google Shape;15455;p154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5456" name="Google Shape;15456;p154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5457" name="Google Shape;15457;p1546"/>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458" name="Google Shape;15458;p1546"/>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459" name="Google Shape;15459;p154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5460" name="Google Shape;15460;p154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5461" name="Google Shape;15461;p154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2092011001"/>
      </p:ext>
    </p:extLst>
  </p:cSld>
  <p:clrMapOvr>
    <a:masterClrMapping/>
  </p:clrMapOvr>
</p:sldLayout>
</file>

<file path=ppt/slideLayouts/slideLayout2307.xml><?xml version="1.0" encoding="utf-8"?>
<p:sldLayout xmlns:a="http://schemas.openxmlformats.org/drawingml/2006/main" xmlns:r="http://schemas.openxmlformats.org/officeDocument/2006/relationships" xmlns:p="http://schemas.openxmlformats.org/presentationml/2006/main" matchingName="21_Two Content">
  <p:cSld name="21_Two Content">
    <p:spTree>
      <p:nvGrpSpPr>
        <p:cNvPr id="1" name="Shape 15462"/>
        <p:cNvGrpSpPr/>
        <p:nvPr/>
      </p:nvGrpSpPr>
      <p:grpSpPr>
        <a:xfrm>
          <a:off x="0" y="0"/>
          <a:ext cx="0" cy="0"/>
          <a:chOff x="0" y="0"/>
          <a:chExt cx="0" cy="0"/>
        </a:xfrm>
      </p:grpSpPr>
      <p:sp>
        <p:nvSpPr>
          <p:cNvPr id="15463" name="Google Shape;15463;p1547"/>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464" name="Google Shape;15464;p1547"/>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grpSp>
        <p:nvGrpSpPr>
          <p:cNvPr id="15465" name="Google Shape;15465;p1547"/>
          <p:cNvGrpSpPr/>
          <p:nvPr/>
        </p:nvGrpSpPr>
        <p:grpSpPr>
          <a:xfrm>
            <a:off x="10787314" y="2"/>
            <a:ext cx="7500689" cy="2138988"/>
            <a:chOff x="7191542" y="1"/>
            <a:chExt cx="5000459" cy="1425992"/>
          </a:xfrm>
        </p:grpSpPr>
        <p:pic>
          <p:nvPicPr>
            <p:cNvPr id="15466" name="Google Shape;15466;p154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467" name="Google Shape;15467;p1547"/>
            <p:cNvGrpSpPr/>
            <p:nvPr/>
          </p:nvGrpSpPr>
          <p:grpSpPr>
            <a:xfrm>
              <a:off x="7191542" y="1"/>
              <a:ext cx="5000459" cy="1425992"/>
              <a:chOff x="7186272" y="0"/>
              <a:chExt cx="5005729" cy="1427495"/>
            </a:xfrm>
          </p:grpSpPr>
          <p:sp>
            <p:nvSpPr>
              <p:cNvPr id="15468" name="Google Shape;15468;p154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5469" name="Google Shape;15469;p154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5470" name="Google Shape;15470;p1547"/>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471" name="Google Shape;15471;p1547"/>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5472" name="Google Shape;15472;p154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5473" name="Google Shape;15473;p154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1210756934"/>
      </p:ext>
    </p:extLst>
  </p:cSld>
  <p:clrMapOvr>
    <a:masterClrMapping/>
  </p:clrMapOvr>
</p:sldLayout>
</file>

<file path=ppt/slideLayouts/slideLayout2308.xml><?xml version="1.0" encoding="utf-8"?>
<p:sldLayout xmlns:a="http://schemas.openxmlformats.org/drawingml/2006/main" xmlns:r="http://schemas.openxmlformats.org/officeDocument/2006/relationships" xmlns:p="http://schemas.openxmlformats.org/presentationml/2006/main" matchingName="21_Comparison">
  <p:cSld name="21_Comparison">
    <p:spTree>
      <p:nvGrpSpPr>
        <p:cNvPr id="1" name="Shape 15474"/>
        <p:cNvGrpSpPr/>
        <p:nvPr/>
      </p:nvGrpSpPr>
      <p:grpSpPr>
        <a:xfrm>
          <a:off x="0" y="0"/>
          <a:ext cx="0" cy="0"/>
          <a:chOff x="0" y="0"/>
          <a:chExt cx="0" cy="0"/>
        </a:xfrm>
      </p:grpSpPr>
      <p:grpSp>
        <p:nvGrpSpPr>
          <p:cNvPr id="15475" name="Google Shape;15475;p1548"/>
          <p:cNvGrpSpPr/>
          <p:nvPr/>
        </p:nvGrpSpPr>
        <p:grpSpPr>
          <a:xfrm>
            <a:off x="10787314" y="2"/>
            <a:ext cx="7500689" cy="2138988"/>
            <a:chOff x="7191542" y="1"/>
            <a:chExt cx="5000459" cy="1425992"/>
          </a:xfrm>
        </p:grpSpPr>
        <p:pic>
          <p:nvPicPr>
            <p:cNvPr id="15476" name="Google Shape;15476;p154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477" name="Google Shape;15477;p1548"/>
            <p:cNvGrpSpPr/>
            <p:nvPr/>
          </p:nvGrpSpPr>
          <p:grpSpPr>
            <a:xfrm>
              <a:off x="7191542" y="1"/>
              <a:ext cx="5000459" cy="1425992"/>
              <a:chOff x="7186272" y="0"/>
              <a:chExt cx="5005729" cy="1427495"/>
            </a:xfrm>
          </p:grpSpPr>
          <p:sp>
            <p:nvSpPr>
              <p:cNvPr id="15478" name="Google Shape;15478;p154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5479" name="Google Shape;15479;p154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5480" name="Google Shape;15480;p1548"/>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481" name="Google Shape;15481;p1548"/>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5482" name="Google Shape;15482;p1548"/>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483" name="Google Shape;15483;p1548"/>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5484" name="Google Shape;15484;p1548"/>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485" name="Google Shape;15485;p1548"/>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5486" name="Google Shape;15486;p154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5487" name="Google Shape;15487;p154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3909713065"/>
      </p:ext>
    </p:extLst>
  </p:cSld>
  <p:clrMapOvr>
    <a:masterClrMapping/>
  </p:clrMapOvr>
</p:sldLayout>
</file>

<file path=ppt/slideLayouts/slideLayout2309.xml><?xml version="1.0" encoding="utf-8"?>
<p:sldLayout xmlns:a="http://schemas.openxmlformats.org/drawingml/2006/main" xmlns:r="http://schemas.openxmlformats.org/officeDocument/2006/relationships" xmlns:p="http://schemas.openxmlformats.org/presentationml/2006/main" matchingName="21_Title Only">
  <p:cSld name="21_Title Only">
    <p:spTree>
      <p:nvGrpSpPr>
        <p:cNvPr id="1" name="Shape 15488"/>
        <p:cNvGrpSpPr/>
        <p:nvPr/>
      </p:nvGrpSpPr>
      <p:grpSpPr>
        <a:xfrm>
          <a:off x="0" y="0"/>
          <a:ext cx="0" cy="0"/>
          <a:chOff x="0" y="0"/>
          <a:chExt cx="0" cy="0"/>
        </a:xfrm>
      </p:grpSpPr>
      <p:grpSp>
        <p:nvGrpSpPr>
          <p:cNvPr id="15489" name="Google Shape;15489;p1549"/>
          <p:cNvGrpSpPr/>
          <p:nvPr/>
        </p:nvGrpSpPr>
        <p:grpSpPr>
          <a:xfrm>
            <a:off x="10787314" y="2"/>
            <a:ext cx="7500689" cy="2138988"/>
            <a:chOff x="7191542" y="1"/>
            <a:chExt cx="5000459" cy="1425992"/>
          </a:xfrm>
        </p:grpSpPr>
        <p:pic>
          <p:nvPicPr>
            <p:cNvPr id="15490" name="Google Shape;15490;p154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491" name="Google Shape;15491;p1549"/>
            <p:cNvGrpSpPr/>
            <p:nvPr/>
          </p:nvGrpSpPr>
          <p:grpSpPr>
            <a:xfrm>
              <a:off x="7191542" y="1"/>
              <a:ext cx="5000459" cy="1425992"/>
              <a:chOff x="7186272" y="0"/>
              <a:chExt cx="5005729" cy="1427495"/>
            </a:xfrm>
          </p:grpSpPr>
          <p:sp>
            <p:nvSpPr>
              <p:cNvPr id="15492" name="Google Shape;15492;p154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5493" name="Google Shape;15493;p154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5494" name="Google Shape;15494;p1549"/>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495" name="Google Shape;15495;p1549"/>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5496" name="Google Shape;15496;p154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5497" name="Google Shape;15497;p154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2114905568"/>
      </p:ext>
    </p:extLst>
  </p:cSld>
  <p:clrMapOvr>
    <a:masterClrMapping/>
  </p:clrMapOvr>
</p:sldLayout>
</file>

<file path=ppt/slideLayouts/slideLayout2310.xml><?xml version="1.0" encoding="utf-8"?>
<p:sldLayout xmlns:a="http://schemas.openxmlformats.org/drawingml/2006/main" xmlns:r="http://schemas.openxmlformats.org/officeDocument/2006/relationships" xmlns:p="http://schemas.openxmlformats.org/presentationml/2006/main" matchingName="21_End">
  <p:cSld name="21_End">
    <p:spTree>
      <p:nvGrpSpPr>
        <p:cNvPr id="1" name="Shape 15498"/>
        <p:cNvGrpSpPr/>
        <p:nvPr/>
      </p:nvGrpSpPr>
      <p:grpSpPr>
        <a:xfrm>
          <a:off x="0" y="0"/>
          <a:ext cx="0" cy="0"/>
          <a:chOff x="0" y="0"/>
          <a:chExt cx="0" cy="0"/>
        </a:xfrm>
      </p:grpSpPr>
      <p:grpSp>
        <p:nvGrpSpPr>
          <p:cNvPr id="15499" name="Google Shape;15499;p1550"/>
          <p:cNvGrpSpPr/>
          <p:nvPr/>
        </p:nvGrpSpPr>
        <p:grpSpPr>
          <a:xfrm>
            <a:off x="0" y="0"/>
            <a:ext cx="18288000" cy="3223245"/>
            <a:chOff x="0" y="0"/>
            <a:chExt cx="12192000" cy="2148830"/>
          </a:xfrm>
        </p:grpSpPr>
        <p:sp>
          <p:nvSpPr>
            <p:cNvPr id="15500" name="Google Shape;15500;p1550"/>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5501" name="Google Shape;15501;p1550"/>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sp>
        <p:nvSpPr>
          <p:cNvPr id="15502" name="Google Shape;15502;p1550"/>
          <p:cNvSpPr/>
          <p:nvPr/>
        </p:nvSpPr>
        <p:spPr>
          <a:xfrm>
            <a:off x="1353552" y="2276546"/>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5503" name="Google Shape;15503;p1550"/>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000"/>
              <a:buNone/>
              <a:defRPr sz="3000"/>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504" name="Google Shape;15504;p1550"/>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9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5505" name="Google Shape;15505;p1550"/>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15506" name="Google Shape;15506;p1550"/>
          <p:cNvSpPr>
            <a:spLocks noGrp="1"/>
          </p:cNvSpPr>
          <p:nvPr>
            <p:ph type="pic" idx="2"/>
          </p:nvPr>
        </p:nvSpPr>
        <p:spPr>
          <a:xfrm>
            <a:off x="10678026" y="350873"/>
            <a:ext cx="7609974" cy="8915400"/>
          </a:xfrm>
          <a:prstGeom prst="rect">
            <a:avLst/>
          </a:prstGeom>
          <a:noFill/>
          <a:ln>
            <a:noFill/>
          </a:ln>
        </p:spPr>
      </p:sp>
    </p:spTree>
    <p:extLst>
      <p:ext uri="{BB962C8B-B14F-4D97-AF65-F5344CB8AC3E}">
        <p14:creationId xmlns:p14="http://schemas.microsoft.com/office/powerpoint/2010/main" val="2421546585"/>
      </p:ext>
    </p:extLst>
  </p:cSld>
  <p:clrMapOvr>
    <a:masterClrMapping/>
  </p:clrMapOvr>
</p:sldLayout>
</file>

<file path=ppt/slideLayouts/slideLayout2311.xml><?xml version="1.0" encoding="utf-8"?>
<p:sldLayout xmlns:a="http://schemas.openxmlformats.org/drawingml/2006/main" xmlns:r="http://schemas.openxmlformats.org/officeDocument/2006/relationships" xmlns:p="http://schemas.openxmlformats.org/presentationml/2006/main" matchingName="22_Blank">
  <p:cSld name="22_Blank">
    <p:spTree>
      <p:nvGrpSpPr>
        <p:cNvPr id="1" name="Shape 15507"/>
        <p:cNvGrpSpPr/>
        <p:nvPr/>
      </p:nvGrpSpPr>
      <p:grpSpPr>
        <a:xfrm>
          <a:off x="0" y="0"/>
          <a:ext cx="0" cy="0"/>
          <a:chOff x="0" y="0"/>
          <a:chExt cx="0" cy="0"/>
        </a:xfrm>
      </p:grpSpPr>
      <p:sp>
        <p:nvSpPr>
          <p:cNvPr id="15508" name="Google Shape;15508;p1551"/>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5509" name="Google Shape;15509;p155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5510" name="Google Shape;15510;p155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5511" name="Google Shape;15511;p1551"/>
          <p:cNvGrpSpPr/>
          <p:nvPr/>
        </p:nvGrpSpPr>
        <p:grpSpPr>
          <a:xfrm>
            <a:off x="10787314" y="2"/>
            <a:ext cx="7500689" cy="2138988"/>
            <a:chOff x="7191542" y="1"/>
            <a:chExt cx="5000459" cy="1425992"/>
          </a:xfrm>
        </p:grpSpPr>
        <p:pic>
          <p:nvPicPr>
            <p:cNvPr id="15512" name="Google Shape;15512;p155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513" name="Google Shape;15513;p1551"/>
            <p:cNvGrpSpPr/>
            <p:nvPr/>
          </p:nvGrpSpPr>
          <p:grpSpPr>
            <a:xfrm>
              <a:off x="7191542" y="1"/>
              <a:ext cx="5000459" cy="1425992"/>
              <a:chOff x="7186272" y="0"/>
              <a:chExt cx="5005729" cy="1427495"/>
            </a:xfrm>
          </p:grpSpPr>
          <p:sp>
            <p:nvSpPr>
              <p:cNvPr id="15514" name="Google Shape;15514;p155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5515" name="Google Shape;15515;p155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Tree>
    <p:extLst>
      <p:ext uri="{BB962C8B-B14F-4D97-AF65-F5344CB8AC3E}">
        <p14:creationId xmlns:p14="http://schemas.microsoft.com/office/powerpoint/2010/main" val="947455064"/>
      </p:ext>
    </p:extLst>
  </p:cSld>
  <p:clrMapOvr>
    <a:masterClrMapping/>
  </p:clrMapOvr>
</p:sldLayout>
</file>

<file path=ppt/slideLayouts/slideLayout2312.xml><?xml version="1.0" encoding="utf-8"?>
<p:sldLayout xmlns:a="http://schemas.openxmlformats.org/drawingml/2006/main" xmlns:r="http://schemas.openxmlformats.org/officeDocument/2006/relationships" xmlns:p="http://schemas.openxmlformats.org/presentationml/2006/main" matchingName="43_Quotation">
  <p:cSld name="43_Quotation">
    <p:spTree>
      <p:nvGrpSpPr>
        <p:cNvPr id="1" name="Shape 15516"/>
        <p:cNvGrpSpPr/>
        <p:nvPr/>
      </p:nvGrpSpPr>
      <p:grpSpPr>
        <a:xfrm>
          <a:off x="0" y="0"/>
          <a:ext cx="0" cy="0"/>
          <a:chOff x="0" y="0"/>
          <a:chExt cx="0" cy="0"/>
        </a:xfrm>
      </p:grpSpPr>
      <p:sp>
        <p:nvSpPr>
          <p:cNvPr id="15517" name="Google Shape;15517;p1552"/>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5518" name="Google Shape;15518;p1552"/>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519" name="Google Shape;15519;p1552"/>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520" name="Google Shape;15520;p155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5521" name="Google Shape;15521;p155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5522" name="Google Shape;15522;p155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5523" name="Google Shape;15523;p1552"/>
          <p:cNvGrpSpPr/>
          <p:nvPr/>
        </p:nvGrpSpPr>
        <p:grpSpPr>
          <a:xfrm>
            <a:off x="10787314" y="2"/>
            <a:ext cx="7500689" cy="2138988"/>
            <a:chOff x="7191542" y="1"/>
            <a:chExt cx="5000459" cy="1425992"/>
          </a:xfrm>
        </p:grpSpPr>
        <p:pic>
          <p:nvPicPr>
            <p:cNvPr id="15524" name="Google Shape;15524;p155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525" name="Google Shape;15525;p1552"/>
            <p:cNvGrpSpPr/>
            <p:nvPr/>
          </p:nvGrpSpPr>
          <p:grpSpPr>
            <a:xfrm>
              <a:off x="7191542" y="1"/>
              <a:ext cx="5000459" cy="1425992"/>
              <a:chOff x="7186272" y="0"/>
              <a:chExt cx="5005729" cy="1427495"/>
            </a:xfrm>
          </p:grpSpPr>
          <p:sp>
            <p:nvSpPr>
              <p:cNvPr id="15526" name="Google Shape;15526;p155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5527" name="Google Shape;15527;p155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5528" name="Google Shape;15528;p1552"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813671774"/>
      </p:ext>
    </p:extLst>
  </p:cSld>
  <p:clrMapOvr>
    <a:masterClrMapping/>
  </p:clrMapOvr>
</p:sldLayout>
</file>

<file path=ppt/slideLayouts/slideLayout2313.xml><?xml version="1.0" encoding="utf-8"?>
<p:sldLayout xmlns:a="http://schemas.openxmlformats.org/drawingml/2006/main" xmlns:r="http://schemas.openxmlformats.org/officeDocument/2006/relationships" xmlns:p="http://schemas.openxmlformats.org/presentationml/2006/main" matchingName="22_Cover">
  <p:cSld name="22_Cover">
    <p:spTree>
      <p:nvGrpSpPr>
        <p:cNvPr id="1" name="Shape 15529"/>
        <p:cNvGrpSpPr/>
        <p:nvPr/>
      </p:nvGrpSpPr>
      <p:grpSpPr>
        <a:xfrm>
          <a:off x="0" y="0"/>
          <a:ext cx="0" cy="0"/>
          <a:chOff x="0" y="0"/>
          <a:chExt cx="0" cy="0"/>
        </a:xfrm>
      </p:grpSpPr>
      <p:sp>
        <p:nvSpPr>
          <p:cNvPr id="15530" name="Google Shape;15530;p1553"/>
          <p:cNvSpPr/>
          <p:nvPr/>
        </p:nvSpPr>
        <p:spPr>
          <a:xfrm>
            <a:off x="1353552" y="1941620"/>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5531" name="Google Shape;15531;p1553"/>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532" name="Google Shape;15532;p1553"/>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15533" name="Google Shape;15533;p1553"/>
          <p:cNvSpPr>
            <a:spLocks noGrp="1"/>
          </p:cNvSpPr>
          <p:nvPr>
            <p:ph type="pic" idx="2"/>
          </p:nvPr>
        </p:nvSpPr>
        <p:spPr>
          <a:xfrm>
            <a:off x="10678026" y="350873"/>
            <a:ext cx="7609974" cy="8915400"/>
          </a:xfrm>
          <a:prstGeom prst="rect">
            <a:avLst/>
          </a:prstGeom>
          <a:noFill/>
          <a:ln>
            <a:noFill/>
          </a:ln>
        </p:spPr>
      </p:sp>
      <p:grpSp>
        <p:nvGrpSpPr>
          <p:cNvPr id="15534" name="Google Shape;15534;p1553"/>
          <p:cNvGrpSpPr/>
          <p:nvPr/>
        </p:nvGrpSpPr>
        <p:grpSpPr>
          <a:xfrm>
            <a:off x="0" y="7530523"/>
            <a:ext cx="18288000" cy="2756480"/>
            <a:chOff x="0" y="5020348"/>
            <a:chExt cx="12192000" cy="1837653"/>
          </a:xfrm>
        </p:grpSpPr>
        <p:sp>
          <p:nvSpPr>
            <p:cNvPr id="15535" name="Google Shape;15535;p1553"/>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5536" name="Google Shape;15536;p1553"/>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5537" name="Google Shape;15537;p1553"/>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2124864543"/>
      </p:ext>
    </p:extLst>
  </p:cSld>
  <p:clrMapOvr>
    <a:masterClrMapping/>
  </p:clrMapOvr>
</p:sldLayout>
</file>

<file path=ppt/slideLayouts/slideLayout2314.xml><?xml version="1.0" encoding="utf-8"?>
<p:sldLayout xmlns:a="http://schemas.openxmlformats.org/drawingml/2006/main" xmlns:r="http://schemas.openxmlformats.org/officeDocument/2006/relationships" xmlns:p="http://schemas.openxmlformats.org/presentationml/2006/main" matchingName="22_Divider">
  <p:cSld name="22_Divider">
    <p:bg>
      <p:bgPr>
        <a:solidFill>
          <a:schemeClr val="lt2"/>
        </a:solidFill>
        <a:effectLst/>
      </p:bgPr>
    </p:bg>
    <p:spTree>
      <p:nvGrpSpPr>
        <p:cNvPr id="1" name="Shape 15538"/>
        <p:cNvGrpSpPr/>
        <p:nvPr/>
      </p:nvGrpSpPr>
      <p:grpSpPr>
        <a:xfrm>
          <a:off x="0" y="0"/>
          <a:ext cx="0" cy="0"/>
          <a:chOff x="0" y="0"/>
          <a:chExt cx="0" cy="0"/>
        </a:xfrm>
      </p:grpSpPr>
      <p:grpSp>
        <p:nvGrpSpPr>
          <p:cNvPr id="15539" name="Google Shape;15539;p1554"/>
          <p:cNvGrpSpPr/>
          <p:nvPr/>
        </p:nvGrpSpPr>
        <p:grpSpPr>
          <a:xfrm>
            <a:off x="0" y="7530521"/>
            <a:ext cx="18288000" cy="2756480"/>
            <a:chOff x="0" y="5020347"/>
            <a:chExt cx="12192000" cy="1837653"/>
          </a:xfrm>
        </p:grpSpPr>
        <p:sp>
          <p:nvSpPr>
            <p:cNvPr id="15540" name="Google Shape;15540;p1554"/>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5541" name="Google Shape;15541;p1554"/>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5542" name="Google Shape;15542;p1554"/>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5543" name="Google Shape;15543;p1554"/>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5544" name="Google Shape;15544;p1554"/>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545" name="Google Shape;15545;p1554"/>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2446343284"/>
      </p:ext>
    </p:extLst>
  </p:cSld>
  <p:clrMapOvr>
    <a:masterClrMapping/>
  </p:clrMapOvr>
</p:sldLayout>
</file>

<file path=ppt/slideLayouts/slideLayout2315.xml><?xml version="1.0" encoding="utf-8"?>
<p:sldLayout xmlns:a="http://schemas.openxmlformats.org/drawingml/2006/main" xmlns:r="http://schemas.openxmlformats.org/officeDocument/2006/relationships" xmlns:p="http://schemas.openxmlformats.org/presentationml/2006/main" matchingName="23_Photo Slide">
  <p:cSld name="23_Photo Slide">
    <p:spTree>
      <p:nvGrpSpPr>
        <p:cNvPr id="1" name="Shape 15546"/>
        <p:cNvGrpSpPr/>
        <p:nvPr/>
      </p:nvGrpSpPr>
      <p:grpSpPr>
        <a:xfrm>
          <a:off x="0" y="0"/>
          <a:ext cx="0" cy="0"/>
          <a:chOff x="0" y="0"/>
          <a:chExt cx="0" cy="0"/>
        </a:xfrm>
      </p:grpSpPr>
      <p:sp>
        <p:nvSpPr>
          <p:cNvPr id="15547" name="Google Shape;15547;p1555"/>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b="0">
                <a:solidFill>
                  <a:schemeClr val="dk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5548" name="Google Shape;15548;p1555"/>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5549" name="Google Shape;15549;p1555"/>
          <p:cNvGrpSpPr/>
          <p:nvPr/>
        </p:nvGrpSpPr>
        <p:grpSpPr>
          <a:xfrm>
            <a:off x="0" y="8069140"/>
            <a:ext cx="4211052" cy="1130837"/>
            <a:chOff x="0" y="5379426"/>
            <a:chExt cx="2807368" cy="753891"/>
          </a:xfrm>
        </p:grpSpPr>
        <p:sp>
          <p:nvSpPr>
            <p:cNvPr id="15550" name="Google Shape;15550;p1555"/>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5551" name="Google Shape;15551;p1555"/>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grpSp>
      <p:sp>
        <p:nvSpPr>
          <p:cNvPr id="15552" name="Google Shape;15552;p1555"/>
          <p:cNvSpPr>
            <a:spLocks noGrp="1"/>
          </p:cNvSpPr>
          <p:nvPr>
            <p:ph type="pic" idx="2"/>
          </p:nvPr>
        </p:nvSpPr>
        <p:spPr>
          <a:xfrm>
            <a:off x="4211052" y="685803"/>
            <a:ext cx="13373100" cy="8915397"/>
          </a:xfrm>
          <a:prstGeom prst="rect">
            <a:avLst/>
          </a:prstGeom>
          <a:noFill/>
          <a:ln>
            <a:noFill/>
          </a:ln>
        </p:spPr>
      </p:sp>
      <p:pic>
        <p:nvPicPr>
          <p:cNvPr id="15553" name="Google Shape;15553;p1555"/>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extLst>
      <p:ext uri="{BB962C8B-B14F-4D97-AF65-F5344CB8AC3E}">
        <p14:creationId xmlns:p14="http://schemas.microsoft.com/office/powerpoint/2010/main" val="3996346607"/>
      </p:ext>
    </p:extLst>
  </p:cSld>
  <p:clrMapOvr>
    <a:masterClrMapping/>
  </p:clrMapOvr>
</p:sldLayout>
</file>

<file path=ppt/slideLayouts/slideLayout2316.xml><?xml version="1.0" encoding="utf-8"?>
<p:sldLayout xmlns:a="http://schemas.openxmlformats.org/drawingml/2006/main" xmlns:r="http://schemas.openxmlformats.org/officeDocument/2006/relationships" xmlns:p="http://schemas.openxmlformats.org/presentationml/2006/main" matchingName="44_Quotation">
  <p:cSld name="44_Quotation">
    <p:spTree>
      <p:nvGrpSpPr>
        <p:cNvPr id="1" name="Shape 15554"/>
        <p:cNvGrpSpPr/>
        <p:nvPr/>
      </p:nvGrpSpPr>
      <p:grpSpPr>
        <a:xfrm>
          <a:off x="0" y="0"/>
          <a:ext cx="0" cy="0"/>
          <a:chOff x="0" y="0"/>
          <a:chExt cx="0" cy="0"/>
        </a:xfrm>
      </p:grpSpPr>
      <p:sp>
        <p:nvSpPr>
          <p:cNvPr id="15555" name="Google Shape;15555;p1556"/>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5556" name="Google Shape;15556;p1556"/>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557" name="Google Shape;15557;p1556"/>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558" name="Google Shape;15558;p155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5559" name="Google Shape;15559;p155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5560" name="Google Shape;15560;p155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5561" name="Google Shape;15561;p1556"/>
          <p:cNvGrpSpPr/>
          <p:nvPr/>
        </p:nvGrpSpPr>
        <p:grpSpPr>
          <a:xfrm>
            <a:off x="10787314" y="2"/>
            <a:ext cx="7500689" cy="2138988"/>
            <a:chOff x="7191542" y="1"/>
            <a:chExt cx="5000459" cy="1425992"/>
          </a:xfrm>
        </p:grpSpPr>
        <p:pic>
          <p:nvPicPr>
            <p:cNvPr id="15562" name="Google Shape;15562;p155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563" name="Google Shape;15563;p1556"/>
            <p:cNvGrpSpPr/>
            <p:nvPr/>
          </p:nvGrpSpPr>
          <p:grpSpPr>
            <a:xfrm>
              <a:off x="7191542" y="1"/>
              <a:ext cx="5000459" cy="1425992"/>
              <a:chOff x="7186272" y="0"/>
              <a:chExt cx="5005729" cy="1427495"/>
            </a:xfrm>
          </p:grpSpPr>
          <p:sp>
            <p:nvSpPr>
              <p:cNvPr id="15564" name="Google Shape;15564;p155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5565" name="Google Shape;15565;p155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5566" name="Google Shape;15566;p1556"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4248862642"/>
      </p:ext>
    </p:extLst>
  </p:cSld>
  <p:clrMapOvr>
    <a:masterClrMapping/>
  </p:clrMapOvr>
</p:sldLayout>
</file>

<file path=ppt/slideLayouts/slideLayout2317.xml><?xml version="1.0" encoding="utf-8"?>
<p:sldLayout xmlns:a="http://schemas.openxmlformats.org/drawingml/2006/main" xmlns:r="http://schemas.openxmlformats.org/officeDocument/2006/relationships" xmlns:p="http://schemas.openxmlformats.org/presentationml/2006/main" matchingName="32_Title and Content">
  <p:cSld name="32_Title and Content">
    <p:spTree>
      <p:nvGrpSpPr>
        <p:cNvPr id="1" name="Shape 15567"/>
        <p:cNvGrpSpPr/>
        <p:nvPr/>
      </p:nvGrpSpPr>
      <p:grpSpPr>
        <a:xfrm>
          <a:off x="0" y="0"/>
          <a:ext cx="0" cy="0"/>
          <a:chOff x="0" y="0"/>
          <a:chExt cx="0" cy="0"/>
        </a:xfrm>
      </p:grpSpPr>
      <p:grpSp>
        <p:nvGrpSpPr>
          <p:cNvPr id="15568" name="Google Shape;15568;p1557"/>
          <p:cNvGrpSpPr/>
          <p:nvPr/>
        </p:nvGrpSpPr>
        <p:grpSpPr>
          <a:xfrm>
            <a:off x="10787314" y="2"/>
            <a:ext cx="7500689" cy="2138988"/>
            <a:chOff x="7191542" y="1"/>
            <a:chExt cx="5000459" cy="1425992"/>
          </a:xfrm>
        </p:grpSpPr>
        <p:pic>
          <p:nvPicPr>
            <p:cNvPr id="15569" name="Google Shape;15569;p155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570" name="Google Shape;15570;p1557"/>
            <p:cNvGrpSpPr/>
            <p:nvPr/>
          </p:nvGrpSpPr>
          <p:grpSpPr>
            <a:xfrm>
              <a:off x="7191542" y="1"/>
              <a:ext cx="5000459" cy="1425992"/>
              <a:chOff x="7186272" y="0"/>
              <a:chExt cx="5005729" cy="1427495"/>
            </a:xfrm>
          </p:grpSpPr>
          <p:sp>
            <p:nvSpPr>
              <p:cNvPr id="15571" name="Google Shape;15571;p155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5572" name="Google Shape;15572;p155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5573" name="Google Shape;15573;p1557"/>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574" name="Google Shape;15574;p1557"/>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575" name="Google Shape;15575;p1557"/>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5576" name="Google Shape;15576;p155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5577" name="Google Shape;15577;p155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460560282"/>
      </p:ext>
    </p:extLst>
  </p:cSld>
  <p:clrMapOvr>
    <a:masterClrMapping/>
  </p:clrMapOvr>
</p:sldLayout>
</file>

<file path=ppt/slideLayouts/slideLayout2318.xml><?xml version="1.0" encoding="utf-8"?>
<p:sldLayout xmlns:a="http://schemas.openxmlformats.org/drawingml/2006/main" xmlns:r="http://schemas.openxmlformats.org/officeDocument/2006/relationships" xmlns:p="http://schemas.openxmlformats.org/presentationml/2006/main" matchingName="22_Two Content">
  <p:cSld name="22_Two Content">
    <p:spTree>
      <p:nvGrpSpPr>
        <p:cNvPr id="1" name="Shape 15578"/>
        <p:cNvGrpSpPr/>
        <p:nvPr/>
      </p:nvGrpSpPr>
      <p:grpSpPr>
        <a:xfrm>
          <a:off x="0" y="0"/>
          <a:ext cx="0" cy="0"/>
          <a:chOff x="0" y="0"/>
          <a:chExt cx="0" cy="0"/>
        </a:xfrm>
      </p:grpSpPr>
      <p:sp>
        <p:nvSpPr>
          <p:cNvPr id="15579" name="Google Shape;15579;p1558"/>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580" name="Google Shape;15580;p1558"/>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grpSp>
        <p:nvGrpSpPr>
          <p:cNvPr id="15581" name="Google Shape;15581;p1558"/>
          <p:cNvGrpSpPr/>
          <p:nvPr/>
        </p:nvGrpSpPr>
        <p:grpSpPr>
          <a:xfrm>
            <a:off x="10787314" y="2"/>
            <a:ext cx="7500689" cy="2138988"/>
            <a:chOff x="7191542" y="1"/>
            <a:chExt cx="5000459" cy="1425992"/>
          </a:xfrm>
        </p:grpSpPr>
        <p:pic>
          <p:nvPicPr>
            <p:cNvPr id="15582" name="Google Shape;15582;p155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583" name="Google Shape;15583;p1558"/>
            <p:cNvGrpSpPr/>
            <p:nvPr/>
          </p:nvGrpSpPr>
          <p:grpSpPr>
            <a:xfrm>
              <a:off x="7191542" y="1"/>
              <a:ext cx="5000459" cy="1425992"/>
              <a:chOff x="7186272" y="0"/>
              <a:chExt cx="5005729" cy="1427495"/>
            </a:xfrm>
          </p:grpSpPr>
          <p:sp>
            <p:nvSpPr>
              <p:cNvPr id="15584" name="Google Shape;15584;p155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5585" name="Google Shape;15585;p155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5586" name="Google Shape;15586;p1558"/>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587" name="Google Shape;15587;p1558"/>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5588" name="Google Shape;15588;p155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5589" name="Google Shape;15589;p155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2007052229"/>
      </p:ext>
    </p:extLst>
  </p:cSld>
  <p:clrMapOvr>
    <a:masterClrMapping/>
  </p:clrMapOvr>
</p:sldLayout>
</file>

<file path=ppt/slideLayouts/slideLayout2319.xml><?xml version="1.0" encoding="utf-8"?>
<p:sldLayout xmlns:a="http://schemas.openxmlformats.org/drawingml/2006/main" xmlns:r="http://schemas.openxmlformats.org/officeDocument/2006/relationships" xmlns:p="http://schemas.openxmlformats.org/presentationml/2006/main" matchingName="22_Comparison">
  <p:cSld name="22_Comparison">
    <p:spTree>
      <p:nvGrpSpPr>
        <p:cNvPr id="1" name="Shape 15590"/>
        <p:cNvGrpSpPr/>
        <p:nvPr/>
      </p:nvGrpSpPr>
      <p:grpSpPr>
        <a:xfrm>
          <a:off x="0" y="0"/>
          <a:ext cx="0" cy="0"/>
          <a:chOff x="0" y="0"/>
          <a:chExt cx="0" cy="0"/>
        </a:xfrm>
      </p:grpSpPr>
      <p:grpSp>
        <p:nvGrpSpPr>
          <p:cNvPr id="15591" name="Google Shape;15591;p1559"/>
          <p:cNvGrpSpPr/>
          <p:nvPr/>
        </p:nvGrpSpPr>
        <p:grpSpPr>
          <a:xfrm>
            <a:off x="10787314" y="2"/>
            <a:ext cx="7500689" cy="2138988"/>
            <a:chOff x="7191542" y="1"/>
            <a:chExt cx="5000459" cy="1425992"/>
          </a:xfrm>
        </p:grpSpPr>
        <p:pic>
          <p:nvPicPr>
            <p:cNvPr id="15592" name="Google Shape;15592;p155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593" name="Google Shape;15593;p1559"/>
            <p:cNvGrpSpPr/>
            <p:nvPr/>
          </p:nvGrpSpPr>
          <p:grpSpPr>
            <a:xfrm>
              <a:off x="7191542" y="1"/>
              <a:ext cx="5000459" cy="1425992"/>
              <a:chOff x="7186272" y="0"/>
              <a:chExt cx="5005729" cy="1427495"/>
            </a:xfrm>
          </p:grpSpPr>
          <p:sp>
            <p:nvSpPr>
              <p:cNvPr id="15594" name="Google Shape;15594;p155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5595" name="Google Shape;15595;p155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5596" name="Google Shape;15596;p1559"/>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597" name="Google Shape;15597;p1559"/>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5598" name="Google Shape;15598;p1559"/>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599" name="Google Shape;15599;p1559"/>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5600" name="Google Shape;15600;p1559"/>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601" name="Google Shape;15601;p1559"/>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5602" name="Google Shape;15602;p155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5603" name="Google Shape;15603;p155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548238420"/>
      </p:ext>
    </p:extLst>
  </p:cSld>
  <p:clrMapOvr>
    <a:masterClrMapping/>
  </p:clrMapOvr>
</p:sldLayout>
</file>

<file path=ppt/slideLayouts/slideLayout2320.xml><?xml version="1.0" encoding="utf-8"?>
<p:sldLayout xmlns:a="http://schemas.openxmlformats.org/drawingml/2006/main" xmlns:r="http://schemas.openxmlformats.org/officeDocument/2006/relationships" xmlns:p="http://schemas.openxmlformats.org/presentationml/2006/main" matchingName="22_Title Only">
  <p:cSld name="22_Title Only">
    <p:spTree>
      <p:nvGrpSpPr>
        <p:cNvPr id="1" name="Shape 15604"/>
        <p:cNvGrpSpPr/>
        <p:nvPr/>
      </p:nvGrpSpPr>
      <p:grpSpPr>
        <a:xfrm>
          <a:off x="0" y="0"/>
          <a:ext cx="0" cy="0"/>
          <a:chOff x="0" y="0"/>
          <a:chExt cx="0" cy="0"/>
        </a:xfrm>
      </p:grpSpPr>
      <p:grpSp>
        <p:nvGrpSpPr>
          <p:cNvPr id="15605" name="Google Shape;15605;p1560"/>
          <p:cNvGrpSpPr/>
          <p:nvPr/>
        </p:nvGrpSpPr>
        <p:grpSpPr>
          <a:xfrm>
            <a:off x="10787314" y="2"/>
            <a:ext cx="7500689" cy="2138988"/>
            <a:chOff x="7191542" y="1"/>
            <a:chExt cx="5000459" cy="1425992"/>
          </a:xfrm>
        </p:grpSpPr>
        <p:pic>
          <p:nvPicPr>
            <p:cNvPr id="15606" name="Google Shape;15606;p156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607" name="Google Shape;15607;p1560"/>
            <p:cNvGrpSpPr/>
            <p:nvPr/>
          </p:nvGrpSpPr>
          <p:grpSpPr>
            <a:xfrm>
              <a:off x="7191542" y="1"/>
              <a:ext cx="5000459" cy="1425992"/>
              <a:chOff x="7186272" y="0"/>
              <a:chExt cx="5005729" cy="1427495"/>
            </a:xfrm>
          </p:grpSpPr>
          <p:sp>
            <p:nvSpPr>
              <p:cNvPr id="15608" name="Google Shape;15608;p156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5609" name="Google Shape;15609;p156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5610" name="Google Shape;15610;p1560"/>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611" name="Google Shape;15611;p1560"/>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5612" name="Google Shape;15612;p156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5613" name="Google Shape;15613;p156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4213410155"/>
      </p:ext>
    </p:extLst>
  </p:cSld>
  <p:clrMapOvr>
    <a:masterClrMapping/>
  </p:clrMapOvr>
</p:sldLayout>
</file>

<file path=ppt/slideLayouts/slideLayout2321.xml><?xml version="1.0" encoding="utf-8"?>
<p:sldLayout xmlns:a="http://schemas.openxmlformats.org/drawingml/2006/main" xmlns:r="http://schemas.openxmlformats.org/officeDocument/2006/relationships" xmlns:p="http://schemas.openxmlformats.org/presentationml/2006/main" matchingName="22_End">
  <p:cSld name="22_End">
    <p:spTree>
      <p:nvGrpSpPr>
        <p:cNvPr id="1" name="Shape 15614"/>
        <p:cNvGrpSpPr/>
        <p:nvPr/>
      </p:nvGrpSpPr>
      <p:grpSpPr>
        <a:xfrm>
          <a:off x="0" y="0"/>
          <a:ext cx="0" cy="0"/>
          <a:chOff x="0" y="0"/>
          <a:chExt cx="0" cy="0"/>
        </a:xfrm>
      </p:grpSpPr>
      <p:grpSp>
        <p:nvGrpSpPr>
          <p:cNvPr id="15615" name="Google Shape;15615;p1561"/>
          <p:cNvGrpSpPr/>
          <p:nvPr/>
        </p:nvGrpSpPr>
        <p:grpSpPr>
          <a:xfrm>
            <a:off x="0" y="0"/>
            <a:ext cx="18288000" cy="3223245"/>
            <a:chOff x="0" y="0"/>
            <a:chExt cx="12192000" cy="2148830"/>
          </a:xfrm>
        </p:grpSpPr>
        <p:sp>
          <p:nvSpPr>
            <p:cNvPr id="15616" name="Google Shape;15616;p1561"/>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5617" name="Google Shape;15617;p1561"/>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sp>
        <p:nvSpPr>
          <p:cNvPr id="15618" name="Google Shape;15618;p1561"/>
          <p:cNvSpPr/>
          <p:nvPr/>
        </p:nvSpPr>
        <p:spPr>
          <a:xfrm>
            <a:off x="1353552" y="2276546"/>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5619" name="Google Shape;15619;p1561"/>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000"/>
              <a:buNone/>
              <a:defRPr sz="3000"/>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620" name="Google Shape;15620;p1561"/>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9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5621" name="Google Shape;15621;p1561"/>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15622" name="Google Shape;15622;p1561"/>
          <p:cNvSpPr>
            <a:spLocks noGrp="1"/>
          </p:cNvSpPr>
          <p:nvPr>
            <p:ph type="pic" idx="2"/>
          </p:nvPr>
        </p:nvSpPr>
        <p:spPr>
          <a:xfrm>
            <a:off x="10678026" y="350873"/>
            <a:ext cx="7609974" cy="8915400"/>
          </a:xfrm>
          <a:prstGeom prst="rect">
            <a:avLst/>
          </a:prstGeom>
          <a:noFill/>
          <a:ln>
            <a:noFill/>
          </a:ln>
        </p:spPr>
      </p:sp>
    </p:spTree>
    <p:extLst>
      <p:ext uri="{BB962C8B-B14F-4D97-AF65-F5344CB8AC3E}">
        <p14:creationId xmlns:p14="http://schemas.microsoft.com/office/powerpoint/2010/main" val="4216288516"/>
      </p:ext>
    </p:extLst>
  </p:cSld>
  <p:clrMapOvr>
    <a:masterClrMapping/>
  </p:clrMapOvr>
</p:sldLayout>
</file>

<file path=ppt/slideLayouts/slideLayout2322.xml><?xml version="1.0" encoding="utf-8"?>
<p:sldLayout xmlns:a="http://schemas.openxmlformats.org/drawingml/2006/main" xmlns:r="http://schemas.openxmlformats.org/officeDocument/2006/relationships" xmlns:p="http://schemas.openxmlformats.org/presentationml/2006/main" matchingName="23_Blank">
  <p:cSld name="23_Blank">
    <p:spTree>
      <p:nvGrpSpPr>
        <p:cNvPr id="1" name="Shape 15623"/>
        <p:cNvGrpSpPr/>
        <p:nvPr/>
      </p:nvGrpSpPr>
      <p:grpSpPr>
        <a:xfrm>
          <a:off x="0" y="0"/>
          <a:ext cx="0" cy="0"/>
          <a:chOff x="0" y="0"/>
          <a:chExt cx="0" cy="0"/>
        </a:xfrm>
      </p:grpSpPr>
      <p:sp>
        <p:nvSpPr>
          <p:cNvPr id="15624" name="Google Shape;15624;p156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5625" name="Google Shape;15625;p156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5626" name="Google Shape;15626;p156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5627" name="Google Shape;15627;p1562"/>
          <p:cNvGrpSpPr/>
          <p:nvPr/>
        </p:nvGrpSpPr>
        <p:grpSpPr>
          <a:xfrm>
            <a:off x="10787314" y="2"/>
            <a:ext cx="7500689" cy="2138988"/>
            <a:chOff x="7191542" y="1"/>
            <a:chExt cx="5000459" cy="1425992"/>
          </a:xfrm>
        </p:grpSpPr>
        <p:pic>
          <p:nvPicPr>
            <p:cNvPr id="15628" name="Google Shape;15628;p156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629" name="Google Shape;15629;p1562"/>
            <p:cNvGrpSpPr/>
            <p:nvPr/>
          </p:nvGrpSpPr>
          <p:grpSpPr>
            <a:xfrm>
              <a:off x="7191542" y="1"/>
              <a:ext cx="5000459" cy="1425992"/>
              <a:chOff x="7186272" y="0"/>
              <a:chExt cx="5005729" cy="1427495"/>
            </a:xfrm>
          </p:grpSpPr>
          <p:sp>
            <p:nvSpPr>
              <p:cNvPr id="15630" name="Google Shape;15630;p156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5631" name="Google Shape;15631;p156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Tree>
    <p:extLst>
      <p:ext uri="{BB962C8B-B14F-4D97-AF65-F5344CB8AC3E}">
        <p14:creationId xmlns:p14="http://schemas.microsoft.com/office/powerpoint/2010/main" val="2854970833"/>
      </p:ext>
    </p:extLst>
  </p:cSld>
  <p:clrMapOvr>
    <a:masterClrMapping/>
  </p:clrMapOvr>
</p:sldLayout>
</file>

<file path=ppt/slideLayouts/slideLayout2323.xml><?xml version="1.0" encoding="utf-8"?>
<p:sldLayout xmlns:a="http://schemas.openxmlformats.org/drawingml/2006/main" xmlns:r="http://schemas.openxmlformats.org/officeDocument/2006/relationships" xmlns:p="http://schemas.openxmlformats.org/presentationml/2006/main" matchingName="23_Cover">
  <p:cSld name="23_Cover">
    <p:spTree>
      <p:nvGrpSpPr>
        <p:cNvPr id="1" name="Shape 15632"/>
        <p:cNvGrpSpPr/>
        <p:nvPr/>
      </p:nvGrpSpPr>
      <p:grpSpPr>
        <a:xfrm>
          <a:off x="0" y="0"/>
          <a:ext cx="0" cy="0"/>
          <a:chOff x="0" y="0"/>
          <a:chExt cx="0" cy="0"/>
        </a:xfrm>
      </p:grpSpPr>
      <p:sp>
        <p:nvSpPr>
          <p:cNvPr id="15633" name="Google Shape;15633;p1563"/>
          <p:cNvSpPr/>
          <p:nvPr/>
        </p:nvSpPr>
        <p:spPr>
          <a:xfrm>
            <a:off x="1353552" y="1941620"/>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5634" name="Google Shape;15634;p1563"/>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635" name="Google Shape;15635;p1563"/>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15636" name="Google Shape;15636;p1563"/>
          <p:cNvSpPr>
            <a:spLocks noGrp="1"/>
          </p:cNvSpPr>
          <p:nvPr>
            <p:ph type="pic" idx="2"/>
          </p:nvPr>
        </p:nvSpPr>
        <p:spPr>
          <a:xfrm>
            <a:off x="10678026" y="350873"/>
            <a:ext cx="7609974" cy="8915400"/>
          </a:xfrm>
          <a:prstGeom prst="rect">
            <a:avLst/>
          </a:prstGeom>
          <a:noFill/>
          <a:ln>
            <a:noFill/>
          </a:ln>
        </p:spPr>
      </p:sp>
      <p:grpSp>
        <p:nvGrpSpPr>
          <p:cNvPr id="15637" name="Google Shape;15637;p1563"/>
          <p:cNvGrpSpPr/>
          <p:nvPr/>
        </p:nvGrpSpPr>
        <p:grpSpPr>
          <a:xfrm>
            <a:off x="0" y="7530523"/>
            <a:ext cx="18288000" cy="2756480"/>
            <a:chOff x="0" y="5020348"/>
            <a:chExt cx="12192000" cy="1837653"/>
          </a:xfrm>
        </p:grpSpPr>
        <p:sp>
          <p:nvSpPr>
            <p:cNvPr id="15638" name="Google Shape;15638;p1563"/>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5639" name="Google Shape;15639;p1563"/>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5640" name="Google Shape;15640;p1563"/>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3464293729"/>
      </p:ext>
    </p:extLst>
  </p:cSld>
  <p:clrMapOvr>
    <a:masterClrMapping/>
  </p:clrMapOvr>
</p:sldLayout>
</file>

<file path=ppt/slideLayouts/slideLayout2324.xml><?xml version="1.0" encoding="utf-8"?>
<p:sldLayout xmlns:a="http://schemas.openxmlformats.org/drawingml/2006/main" xmlns:r="http://schemas.openxmlformats.org/officeDocument/2006/relationships" xmlns:p="http://schemas.openxmlformats.org/presentationml/2006/main" matchingName="23_Divider">
  <p:cSld name="23_Divider">
    <p:bg>
      <p:bgPr>
        <a:solidFill>
          <a:schemeClr val="lt2"/>
        </a:solidFill>
        <a:effectLst/>
      </p:bgPr>
    </p:bg>
    <p:spTree>
      <p:nvGrpSpPr>
        <p:cNvPr id="1" name="Shape 15641"/>
        <p:cNvGrpSpPr/>
        <p:nvPr/>
      </p:nvGrpSpPr>
      <p:grpSpPr>
        <a:xfrm>
          <a:off x="0" y="0"/>
          <a:ext cx="0" cy="0"/>
          <a:chOff x="0" y="0"/>
          <a:chExt cx="0" cy="0"/>
        </a:xfrm>
      </p:grpSpPr>
      <p:grpSp>
        <p:nvGrpSpPr>
          <p:cNvPr id="15642" name="Google Shape;15642;p1564"/>
          <p:cNvGrpSpPr/>
          <p:nvPr/>
        </p:nvGrpSpPr>
        <p:grpSpPr>
          <a:xfrm>
            <a:off x="0" y="7530521"/>
            <a:ext cx="18288000" cy="2756480"/>
            <a:chOff x="0" y="5020347"/>
            <a:chExt cx="12192000" cy="1837653"/>
          </a:xfrm>
        </p:grpSpPr>
        <p:sp>
          <p:nvSpPr>
            <p:cNvPr id="15643" name="Google Shape;15643;p1564"/>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5644" name="Google Shape;15644;p1564"/>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5645" name="Google Shape;15645;p1564"/>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5646" name="Google Shape;15646;p1564"/>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5647" name="Google Shape;15647;p1564"/>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648" name="Google Shape;15648;p1564"/>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3923134525"/>
      </p:ext>
    </p:extLst>
  </p:cSld>
  <p:clrMapOvr>
    <a:masterClrMapping/>
  </p:clrMapOvr>
</p:sldLayout>
</file>

<file path=ppt/slideLayouts/slideLayout2325.xml><?xml version="1.0" encoding="utf-8"?>
<p:sldLayout xmlns:a="http://schemas.openxmlformats.org/drawingml/2006/main" xmlns:r="http://schemas.openxmlformats.org/officeDocument/2006/relationships" xmlns:p="http://schemas.openxmlformats.org/presentationml/2006/main" matchingName="46_Quotation">
  <p:cSld name="46_Quotation">
    <p:spTree>
      <p:nvGrpSpPr>
        <p:cNvPr id="1" name="Shape 15649"/>
        <p:cNvGrpSpPr/>
        <p:nvPr/>
      </p:nvGrpSpPr>
      <p:grpSpPr>
        <a:xfrm>
          <a:off x="0" y="0"/>
          <a:ext cx="0" cy="0"/>
          <a:chOff x="0" y="0"/>
          <a:chExt cx="0" cy="0"/>
        </a:xfrm>
      </p:grpSpPr>
      <p:sp>
        <p:nvSpPr>
          <p:cNvPr id="15650" name="Google Shape;15650;p1565"/>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5651" name="Google Shape;15651;p1565"/>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652" name="Google Shape;15652;p1565"/>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653" name="Google Shape;15653;p1565"/>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5654" name="Google Shape;15654;p156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5655" name="Google Shape;15655;p156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5656" name="Google Shape;15656;p1565"/>
          <p:cNvGrpSpPr/>
          <p:nvPr/>
        </p:nvGrpSpPr>
        <p:grpSpPr>
          <a:xfrm>
            <a:off x="10787314" y="2"/>
            <a:ext cx="7500689" cy="2138988"/>
            <a:chOff x="7191542" y="1"/>
            <a:chExt cx="5000459" cy="1425992"/>
          </a:xfrm>
        </p:grpSpPr>
        <p:pic>
          <p:nvPicPr>
            <p:cNvPr id="15657" name="Google Shape;15657;p156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658" name="Google Shape;15658;p1565"/>
            <p:cNvGrpSpPr/>
            <p:nvPr/>
          </p:nvGrpSpPr>
          <p:grpSpPr>
            <a:xfrm>
              <a:off x="7191542" y="1"/>
              <a:ext cx="5000459" cy="1425992"/>
              <a:chOff x="7186272" y="0"/>
              <a:chExt cx="5005729" cy="1427495"/>
            </a:xfrm>
          </p:grpSpPr>
          <p:sp>
            <p:nvSpPr>
              <p:cNvPr id="15659" name="Google Shape;15659;p156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5660" name="Google Shape;15660;p156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5661" name="Google Shape;15661;p1565"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3721009779"/>
      </p:ext>
    </p:extLst>
  </p:cSld>
  <p:clrMapOvr>
    <a:masterClrMapping/>
  </p:clrMapOvr>
</p:sldLayout>
</file>

<file path=ppt/slideLayouts/slideLayout2326.xml><?xml version="1.0" encoding="utf-8"?>
<p:sldLayout xmlns:a="http://schemas.openxmlformats.org/drawingml/2006/main" xmlns:r="http://schemas.openxmlformats.org/officeDocument/2006/relationships" xmlns:p="http://schemas.openxmlformats.org/presentationml/2006/main" matchingName="24_Photo Slide">
  <p:cSld name="24_Photo Slide">
    <p:spTree>
      <p:nvGrpSpPr>
        <p:cNvPr id="1" name="Shape 15662"/>
        <p:cNvGrpSpPr/>
        <p:nvPr/>
      </p:nvGrpSpPr>
      <p:grpSpPr>
        <a:xfrm>
          <a:off x="0" y="0"/>
          <a:ext cx="0" cy="0"/>
          <a:chOff x="0" y="0"/>
          <a:chExt cx="0" cy="0"/>
        </a:xfrm>
      </p:grpSpPr>
      <p:sp>
        <p:nvSpPr>
          <p:cNvPr id="15663" name="Google Shape;15663;p1566"/>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b="0">
                <a:solidFill>
                  <a:schemeClr val="dk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5664" name="Google Shape;15664;p1566"/>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5665" name="Google Shape;15665;p1566"/>
          <p:cNvGrpSpPr/>
          <p:nvPr/>
        </p:nvGrpSpPr>
        <p:grpSpPr>
          <a:xfrm>
            <a:off x="0" y="8069140"/>
            <a:ext cx="4211052" cy="1130837"/>
            <a:chOff x="0" y="5379426"/>
            <a:chExt cx="2807368" cy="753891"/>
          </a:xfrm>
        </p:grpSpPr>
        <p:sp>
          <p:nvSpPr>
            <p:cNvPr id="15666" name="Google Shape;15666;p1566"/>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5667" name="Google Shape;15667;p1566"/>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grpSp>
      <p:sp>
        <p:nvSpPr>
          <p:cNvPr id="15668" name="Google Shape;15668;p1566"/>
          <p:cNvSpPr>
            <a:spLocks noGrp="1"/>
          </p:cNvSpPr>
          <p:nvPr>
            <p:ph type="pic" idx="2"/>
          </p:nvPr>
        </p:nvSpPr>
        <p:spPr>
          <a:xfrm>
            <a:off x="4211052" y="685803"/>
            <a:ext cx="13373100" cy="8915397"/>
          </a:xfrm>
          <a:prstGeom prst="rect">
            <a:avLst/>
          </a:prstGeom>
          <a:noFill/>
          <a:ln>
            <a:noFill/>
          </a:ln>
        </p:spPr>
      </p:sp>
      <p:pic>
        <p:nvPicPr>
          <p:cNvPr id="15669" name="Google Shape;15669;p1566"/>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extLst>
      <p:ext uri="{BB962C8B-B14F-4D97-AF65-F5344CB8AC3E}">
        <p14:creationId xmlns:p14="http://schemas.microsoft.com/office/powerpoint/2010/main" val="2779748645"/>
      </p:ext>
    </p:extLst>
  </p:cSld>
  <p:clrMapOvr>
    <a:masterClrMapping/>
  </p:clrMapOvr>
</p:sldLayout>
</file>

<file path=ppt/slideLayouts/slideLayout2327.xml><?xml version="1.0" encoding="utf-8"?>
<p:sldLayout xmlns:a="http://schemas.openxmlformats.org/drawingml/2006/main" xmlns:r="http://schemas.openxmlformats.org/officeDocument/2006/relationships" xmlns:p="http://schemas.openxmlformats.org/presentationml/2006/main" matchingName="47_Quotation">
  <p:cSld name="47_Quotation">
    <p:spTree>
      <p:nvGrpSpPr>
        <p:cNvPr id="1" name="Shape 15670"/>
        <p:cNvGrpSpPr/>
        <p:nvPr/>
      </p:nvGrpSpPr>
      <p:grpSpPr>
        <a:xfrm>
          <a:off x="0" y="0"/>
          <a:ext cx="0" cy="0"/>
          <a:chOff x="0" y="0"/>
          <a:chExt cx="0" cy="0"/>
        </a:xfrm>
      </p:grpSpPr>
      <p:sp>
        <p:nvSpPr>
          <p:cNvPr id="15671" name="Google Shape;15671;p1567"/>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5672" name="Google Shape;15672;p1567"/>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673" name="Google Shape;15673;p1567"/>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674" name="Google Shape;15674;p1567"/>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5675" name="Google Shape;15675;p156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5676" name="Google Shape;15676;p156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5677" name="Google Shape;15677;p1567"/>
          <p:cNvGrpSpPr/>
          <p:nvPr/>
        </p:nvGrpSpPr>
        <p:grpSpPr>
          <a:xfrm>
            <a:off x="10787314" y="2"/>
            <a:ext cx="7500689" cy="2138988"/>
            <a:chOff x="7191542" y="1"/>
            <a:chExt cx="5000459" cy="1425992"/>
          </a:xfrm>
        </p:grpSpPr>
        <p:pic>
          <p:nvPicPr>
            <p:cNvPr id="15678" name="Google Shape;15678;p156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679" name="Google Shape;15679;p1567"/>
            <p:cNvGrpSpPr/>
            <p:nvPr/>
          </p:nvGrpSpPr>
          <p:grpSpPr>
            <a:xfrm>
              <a:off x="7191542" y="1"/>
              <a:ext cx="5000459" cy="1425992"/>
              <a:chOff x="7186272" y="0"/>
              <a:chExt cx="5005729" cy="1427495"/>
            </a:xfrm>
          </p:grpSpPr>
          <p:sp>
            <p:nvSpPr>
              <p:cNvPr id="15680" name="Google Shape;15680;p156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5681" name="Google Shape;15681;p156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5682" name="Google Shape;15682;p1567"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2298012624"/>
      </p:ext>
    </p:extLst>
  </p:cSld>
  <p:clrMapOvr>
    <a:masterClrMapping/>
  </p:clrMapOvr>
</p:sldLayout>
</file>

<file path=ppt/slideLayouts/slideLayout2328.xml><?xml version="1.0" encoding="utf-8"?>
<p:sldLayout xmlns:a="http://schemas.openxmlformats.org/drawingml/2006/main" xmlns:r="http://schemas.openxmlformats.org/officeDocument/2006/relationships" xmlns:p="http://schemas.openxmlformats.org/presentationml/2006/main" matchingName="33_Title and Content">
  <p:cSld name="33_Title and Content">
    <p:spTree>
      <p:nvGrpSpPr>
        <p:cNvPr id="1" name="Shape 15683"/>
        <p:cNvGrpSpPr/>
        <p:nvPr/>
      </p:nvGrpSpPr>
      <p:grpSpPr>
        <a:xfrm>
          <a:off x="0" y="0"/>
          <a:ext cx="0" cy="0"/>
          <a:chOff x="0" y="0"/>
          <a:chExt cx="0" cy="0"/>
        </a:xfrm>
      </p:grpSpPr>
      <p:grpSp>
        <p:nvGrpSpPr>
          <p:cNvPr id="15684" name="Google Shape;15684;p1568"/>
          <p:cNvGrpSpPr/>
          <p:nvPr/>
        </p:nvGrpSpPr>
        <p:grpSpPr>
          <a:xfrm>
            <a:off x="10787314" y="2"/>
            <a:ext cx="7500689" cy="2138988"/>
            <a:chOff x="7191542" y="1"/>
            <a:chExt cx="5000459" cy="1425992"/>
          </a:xfrm>
        </p:grpSpPr>
        <p:pic>
          <p:nvPicPr>
            <p:cNvPr id="15685" name="Google Shape;15685;p156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686" name="Google Shape;15686;p1568"/>
            <p:cNvGrpSpPr/>
            <p:nvPr/>
          </p:nvGrpSpPr>
          <p:grpSpPr>
            <a:xfrm>
              <a:off x="7191542" y="1"/>
              <a:ext cx="5000459" cy="1425992"/>
              <a:chOff x="7186272" y="0"/>
              <a:chExt cx="5005729" cy="1427495"/>
            </a:xfrm>
          </p:grpSpPr>
          <p:sp>
            <p:nvSpPr>
              <p:cNvPr id="15687" name="Google Shape;15687;p156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5688" name="Google Shape;15688;p156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5689" name="Google Shape;15689;p1568"/>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690" name="Google Shape;15690;p1568"/>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691" name="Google Shape;15691;p1568"/>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5692" name="Google Shape;15692;p156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5693" name="Google Shape;15693;p156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2335924350"/>
      </p:ext>
    </p:extLst>
  </p:cSld>
  <p:clrMapOvr>
    <a:masterClrMapping/>
  </p:clrMapOvr>
</p:sldLayout>
</file>

<file path=ppt/slideLayouts/slideLayout2329.xml><?xml version="1.0" encoding="utf-8"?>
<p:sldLayout xmlns:a="http://schemas.openxmlformats.org/drawingml/2006/main" xmlns:r="http://schemas.openxmlformats.org/officeDocument/2006/relationships" xmlns:p="http://schemas.openxmlformats.org/presentationml/2006/main" matchingName="23_Two Content">
  <p:cSld name="23_Two Content">
    <p:spTree>
      <p:nvGrpSpPr>
        <p:cNvPr id="1" name="Shape 15694"/>
        <p:cNvGrpSpPr/>
        <p:nvPr/>
      </p:nvGrpSpPr>
      <p:grpSpPr>
        <a:xfrm>
          <a:off x="0" y="0"/>
          <a:ext cx="0" cy="0"/>
          <a:chOff x="0" y="0"/>
          <a:chExt cx="0" cy="0"/>
        </a:xfrm>
      </p:grpSpPr>
      <p:sp>
        <p:nvSpPr>
          <p:cNvPr id="15695" name="Google Shape;15695;p1569"/>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696" name="Google Shape;15696;p1569"/>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grpSp>
        <p:nvGrpSpPr>
          <p:cNvPr id="15697" name="Google Shape;15697;p1569"/>
          <p:cNvGrpSpPr/>
          <p:nvPr/>
        </p:nvGrpSpPr>
        <p:grpSpPr>
          <a:xfrm>
            <a:off x="10787314" y="2"/>
            <a:ext cx="7500689" cy="2138988"/>
            <a:chOff x="7191542" y="1"/>
            <a:chExt cx="5000459" cy="1425992"/>
          </a:xfrm>
        </p:grpSpPr>
        <p:pic>
          <p:nvPicPr>
            <p:cNvPr id="15698" name="Google Shape;15698;p156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699" name="Google Shape;15699;p1569"/>
            <p:cNvGrpSpPr/>
            <p:nvPr/>
          </p:nvGrpSpPr>
          <p:grpSpPr>
            <a:xfrm>
              <a:off x="7191542" y="1"/>
              <a:ext cx="5000459" cy="1425992"/>
              <a:chOff x="7186272" y="0"/>
              <a:chExt cx="5005729" cy="1427495"/>
            </a:xfrm>
          </p:grpSpPr>
          <p:sp>
            <p:nvSpPr>
              <p:cNvPr id="15700" name="Google Shape;15700;p156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5701" name="Google Shape;15701;p156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5702" name="Google Shape;15702;p1569"/>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703" name="Google Shape;15703;p1569"/>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5704" name="Google Shape;15704;p156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5705" name="Google Shape;15705;p156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4031346109"/>
      </p:ext>
    </p:extLst>
  </p:cSld>
  <p:clrMapOvr>
    <a:masterClrMapping/>
  </p:clrMapOvr>
</p:sldLayout>
</file>

<file path=ppt/slideLayouts/slideLayout2330.xml><?xml version="1.0" encoding="utf-8"?>
<p:sldLayout xmlns:a="http://schemas.openxmlformats.org/drawingml/2006/main" xmlns:r="http://schemas.openxmlformats.org/officeDocument/2006/relationships" xmlns:p="http://schemas.openxmlformats.org/presentationml/2006/main" matchingName="23_Comparison">
  <p:cSld name="23_Comparison">
    <p:spTree>
      <p:nvGrpSpPr>
        <p:cNvPr id="1" name="Shape 15706"/>
        <p:cNvGrpSpPr/>
        <p:nvPr/>
      </p:nvGrpSpPr>
      <p:grpSpPr>
        <a:xfrm>
          <a:off x="0" y="0"/>
          <a:ext cx="0" cy="0"/>
          <a:chOff x="0" y="0"/>
          <a:chExt cx="0" cy="0"/>
        </a:xfrm>
      </p:grpSpPr>
      <p:grpSp>
        <p:nvGrpSpPr>
          <p:cNvPr id="15707" name="Google Shape;15707;p1570"/>
          <p:cNvGrpSpPr/>
          <p:nvPr/>
        </p:nvGrpSpPr>
        <p:grpSpPr>
          <a:xfrm>
            <a:off x="10787314" y="2"/>
            <a:ext cx="7500689" cy="2138988"/>
            <a:chOff x="7191542" y="1"/>
            <a:chExt cx="5000459" cy="1425992"/>
          </a:xfrm>
        </p:grpSpPr>
        <p:pic>
          <p:nvPicPr>
            <p:cNvPr id="15708" name="Google Shape;15708;p157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709" name="Google Shape;15709;p1570"/>
            <p:cNvGrpSpPr/>
            <p:nvPr/>
          </p:nvGrpSpPr>
          <p:grpSpPr>
            <a:xfrm>
              <a:off x="7191542" y="1"/>
              <a:ext cx="5000459" cy="1425992"/>
              <a:chOff x="7186272" y="0"/>
              <a:chExt cx="5005729" cy="1427495"/>
            </a:xfrm>
          </p:grpSpPr>
          <p:sp>
            <p:nvSpPr>
              <p:cNvPr id="15710" name="Google Shape;15710;p157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5711" name="Google Shape;15711;p157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5712" name="Google Shape;15712;p1570"/>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713" name="Google Shape;15713;p1570"/>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5714" name="Google Shape;15714;p1570"/>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715" name="Google Shape;15715;p1570"/>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5716" name="Google Shape;15716;p1570"/>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717" name="Google Shape;15717;p1570"/>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5718" name="Google Shape;15718;p157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5719" name="Google Shape;15719;p157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592594274"/>
      </p:ext>
    </p:extLst>
  </p:cSld>
  <p:clrMapOvr>
    <a:masterClrMapping/>
  </p:clrMapOvr>
</p:sldLayout>
</file>

<file path=ppt/slideLayouts/slideLayout2331.xml><?xml version="1.0" encoding="utf-8"?>
<p:sldLayout xmlns:a="http://schemas.openxmlformats.org/drawingml/2006/main" xmlns:r="http://schemas.openxmlformats.org/officeDocument/2006/relationships" xmlns:p="http://schemas.openxmlformats.org/presentationml/2006/main" matchingName="23_Title Only">
  <p:cSld name="23_Title Only">
    <p:spTree>
      <p:nvGrpSpPr>
        <p:cNvPr id="1" name="Shape 15720"/>
        <p:cNvGrpSpPr/>
        <p:nvPr/>
      </p:nvGrpSpPr>
      <p:grpSpPr>
        <a:xfrm>
          <a:off x="0" y="0"/>
          <a:ext cx="0" cy="0"/>
          <a:chOff x="0" y="0"/>
          <a:chExt cx="0" cy="0"/>
        </a:xfrm>
      </p:grpSpPr>
      <p:grpSp>
        <p:nvGrpSpPr>
          <p:cNvPr id="15721" name="Google Shape;15721;p1571"/>
          <p:cNvGrpSpPr/>
          <p:nvPr/>
        </p:nvGrpSpPr>
        <p:grpSpPr>
          <a:xfrm>
            <a:off x="10787314" y="2"/>
            <a:ext cx="7500689" cy="2138988"/>
            <a:chOff x="7191542" y="1"/>
            <a:chExt cx="5000459" cy="1425992"/>
          </a:xfrm>
        </p:grpSpPr>
        <p:pic>
          <p:nvPicPr>
            <p:cNvPr id="15722" name="Google Shape;15722;p157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723" name="Google Shape;15723;p1571"/>
            <p:cNvGrpSpPr/>
            <p:nvPr/>
          </p:nvGrpSpPr>
          <p:grpSpPr>
            <a:xfrm>
              <a:off x="7191542" y="1"/>
              <a:ext cx="5000459" cy="1425992"/>
              <a:chOff x="7186272" y="0"/>
              <a:chExt cx="5005729" cy="1427495"/>
            </a:xfrm>
          </p:grpSpPr>
          <p:sp>
            <p:nvSpPr>
              <p:cNvPr id="15724" name="Google Shape;15724;p157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5725" name="Google Shape;15725;p157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5726" name="Google Shape;15726;p1571"/>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727" name="Google Shape;15727;p1571"/>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5728" name="Google Shape;15728;p157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5729" name="Google Shape;15729;p157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3702281119"/>
      </p:ext>
    </p:extLst>
  </p:cSld>
  <p:clrMapOvr>
    <a:masterClrMapping/>
  </p:clrMapOvr>
</p:sldLayout>
</file>

<file path=ppt/slideLayouts/slideLayout2332.xml><?xml version="1.0" encoding="utf-8"?>
<p:sldLayout xmlns:a="http://schemas.openxmlformats.org/drawingml/2006/main" xmlns:r="http://schemas.openxmlformats.org/officeDocument/2006/relationships" xmlns:p="http://schemas.openxmlformats.org/presentationml/2006/main" matchingName="23_End">
  <p:cSld name="23_End">
    <p:spTree>
      <p:nvGrpSpPr>
        <p:cNvPr id="1" name="Shape 15730"/>
        <p:cNvGrpSpPr/>
        <p:nvPr/>
      </p:nvGrpSpPr>
      <p:grpSpPr>
        <a:xfrm>
          <a:off x="0" y="0"/>
          <a:ext cx="0" cy="0"/>
          <a:chOff x="0" y="0"/>
          <a:chExt cx="0" cy="0"/>
        </a:xfrm>
      </p:grpSpPr>
      <p:grpSp>
        <p:nvGrpSpPr>
          <p:cNvPr id="15731" name="Google Shape;15731;p1572"/>
          <p:cNvGrpSpPr/>
          <p:nvPr/>
        </p:nvGrpSpPr>
        <p:grpSpPr>
          <a:xfrm>
            <a:off x="0" y="0"/>
            <a:ext cx="18288000" cy="3223245"/>
            <a:chOff x="0" y="0"/>
            <a:chExt cx="12192000" cy="2148830"/>
          </a:xfrm>
        </p:grpSpPr>
        <p:sp>
          <p:nvSpPr>
            <p:cNvPr id="15732" name="Google Shape;15732;p1572"/>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5733" name="Google Shape;15733;p1572"/>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sp>
        <p:nvSpPr>
          <p:cNvPr id="15734" name="Google Shape;15734;p1572"/>
          <p:cNvSpPr/>
          <p:nvPr/>
        </p:nvSpPr>
        <p:spPr>
          <a:xfrm>
            <a:off x="1353552" y="2276546"/>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5735" name="Google Shape;15735;p1572"/>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000"/>
              <a:buNone/>
              <a:defRPr sz="3000"/>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736" name="Google Shape;15736;p1572"/>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9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5737" name="Google Shape;15737;p1572"/>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15738" name="Google Shape;15738;p1572"/>
          <p:cNvSpPr>
            <a:spLocks noGrp="1"/>
          </p:cNvSpPr>
          <p:nvPr>
            <p:ph type="pic" idx="2"/>
          </p:nvPr>
        </p:nvSpPr>
        <p:spPr>
          <a:xfrm>
            <a:off x="10678026" y="350873"/>
            <a:ext cx="7609974" cy="8915400"/>
          </a:xfrm>
          <a:prstGeom prst="rect">
            <a:avLst/>
          </a:prstGeom>
          <a:noFill/>
          <a:ln>
            <a:noFill/>
          </a:ln>
        </p:spPr>
      </p:sp>
    </p:spTree>
    <p:extLst>
      <p:ext uri="{BB962C8B-B14F-4D97-AF65-F5344CB8AC3E}">
        <p14:creationId xmlns:p14="http://schemas.microsoft.com/office/powerpoint/2010/main" val="2141577652"/>
      </p:ext>
    </p:extLst>
  </p:cSld>
  <p:clrMapOvr>
    <a:masterClrMapping/>
  </p:clrMapOvr>
</p:sldLayout>
</file>

<file path=ppt/slideLayouts/slideLayout2333.xml><?xml version="1.0" encoding="utf-8"?>
<p:sldLayout xmlns:a="http://schemas.openxmlformats.org/drawingml/2006/main" xmlns:r="http://schemas.openxmlformats.org/officeDocument/2006/relationships" xmlns:p="http://schemas.openxmlformats.org/presentationml/2006/main" matchingName="24_Blank">
  <p:cSld name="24_Blank">
    <p:spTree>
      <p:nvGrpSpPr>
        <p:cNvPr id="1" name="Shape 15739"/>
        <p:cNvGrpSpPr/>
        <p:nvPr/>
      </p:nvGrpSpPr>
      <p:grpSpPr>
        <a:xfrm>
          <a:off x="0" y="0"/>
          <a:ext cx="0" cy="0"/>
          <a:chOff x="0" y="0"/>
          <a:chExt cx="0" cy="0"/>
        </a:xfrm>
      </p:grpSpPr>
      <p:sp>
        <p:nvSpPr>
          <p:cNvPr id="15740" name="Google Shape;15740;p1573"/>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5741" name="Google Shape;15741;p157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5742" name="Google Shape;15742;p157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5743" name="Google Shape;15743;p1573"/>
          <p:cNvGrpSpPr/>
          <p:nvPr/>
        </p:nvGrpSpPr>
        <p:grpSpPr>
          <a:xfrm>
            <a:off x="10787314" y="2"/>
            <a:ext cx="7500689" cy="2138988"/>
            <a:chOff x="7191542" y="1"/>
            <a:chExt cx="5000459" cy="1425992"/>
          </a:xfrm>
        </p:grpSpPr>
        <p:pic>
          <p:nvPicPr>
            <p:cNvPr id="15744" name="Google Shape;15744;p157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745" name="Google Shape;15745;p1573"/>
            <p:cNvGrpSpPr/>
            <p:nvPr/>
          </p:nvGrpSpPr>
          <p:grpSpPr>
            <a:xfrm>
              <a:off x="7191542" y="1"/>
              <a:ext cx="5000459" cy="1425992"/>
              <a:chOff x="7186272" y="0"/>
              <a:chExt cx="5005729" cy="1427495"/>
            </a:xfrm>
          </p:grpSpPr>
          <p:sp>
            <p:nvSpPr>
              <p:cNvPr id="15746" name="Google Shape;15746;p157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5747" name="Google Shape;15747;p157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Tree>
    <p:extLst>
      <p:ext uri="{BB962C8B-B14F-4D97-AF65-F5344CB8AC3E}">
        <p14:creationId xmlns:p14="http://schemas.microsoft.com/office/powerpoint/2010/main" val="2258796243"/>
      </p:ext>
    </p:extLst>
  </p:cSld>
  <p:clrMapOvr>
    <a:masterClrMapping/>
  </p:clrMapOvr>
</p:sldLayout>
</file>

<file path=ppt/slideLayouts/slideLayout2334.xml><?xml version="1.0" encoding="utf-8"?>
<p:sldLayout xmlns:a="http://schemas.openxmlformats.org/drawingml/2006/main" xmlns:r="http://schemas.openxmlformats.org/officeDocument/2006/relationships" xmlns:p="http://schemas.openxmlformats.org/presentationml/2006/main" matchingName="13_Cover">
  <p:cSld name="13_Cover">
    <p:spTree>
      <p:nvGrpSpPr>
        <p:cNvPr id="1" name="Shape 15748"/>
        <p:cNvGrpSpPr/>
        <p:nvPr/>
      </p:nvGrpSpPr>
      <p:grpSpPr>
        <a:xfrm>
          <a:off x="0" y="0"/>
          <a:ext cx="0" cy="0"/>
          <a:chOff x="0" y="0"/>
          <a:chExt cx="0" cy="0"/>
        </a:xfrm>
      </p:grpSpPr>
      <p:sp>
        <p:nvSpPr>
          <p:cNvPr id="15749" name="Google Shape;15749;p1574"/>
          <p:cNvSpPr/>
          <p:nvPr/>
        </p:nvSpPr>
        <p:spPr>
          <a:xfrm>
            <a:off x="1353552" y="1941620"/>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5750" name="Google Shape;15750;p1574"/>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751" name="Google Shape;15751;p1574"/>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15752" name="Google Shape;15752;p1574"/>
          <p:cNvSpPr>
            <a:spLocks noGrp="1"/>
          </p:cNvSpPr>
          <p:nvPr>
            <p:ph type="pic" idx="2"/>
          </p:nvPr>
        </p:nvSpPr>
        <p:spPr>
          <a:xfrm>
            <a:off x="10678026" y="350873"/>
            <a:ext cx="7609974" cy="8915400"/>
          </a:xfrm>
          <a:prstGeom prst="rect">
            <a:avLst/>
          </a:prstGeom>
          <a:noFill/>
          <a:ln>
            <a:noFill/>
          </a:ln>
        </p:spPr>
      </p:sp>
      <p:grpSp>
        <p:nvGrpSpPr>
          <p:cNvPr id="15753" name="Google Shape;15753;p1574"/>
          <p:cNvGrpSpPr/>
          <p:nvPr/>
        </p:nvGrpSpPr>
        <p:grpSpPr>
          <a:xfrm>
            <a:off x="0" y="7530523"/>
            <a:ext cx="18288000" cy="2756480"/>
            <a:chOff x="0" y="5020348"/>
            <a:chExt cx="12192000" cy="1837653"/>
          </a:xfrm>
        </p:grpSpPr>
        <p:sp>
          <p:nvSpPr>
            <p:cNvPr id="15754" name="Google Shape;15754;p1574"/>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5755" name="Google Shape;15755;p1574"/>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5756" name="Google Shape;15756;p1574"/>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982321605"/>
      </p:ext>
    </p:extLst>
  </p:cSld>
  <p:clrMapOvr>
    <a:masterClrMapping/>
  </p:clrMapOvr>
</p:sldLayout>
</file>

<file path=ppt/slideLayouts/slideLayout2335.xml><?xml version="1.0" encoding="utf-8"?>
<p:sldLayout xmlns:a="http://schemas.openxmlformats.org/drawingml/2006/main" xmlns:r="http://schemas.openxmlformats.org/officeDocument/2006/relationships" xmlns:p="http://schemas.openxmlformats.org/presentationml/2006/main" matchingName="12_Divider">
  <p:cSld name="12_Divider">
    <p:bg>
      <p:bgPr>
        <a:solidFill>
          <a:schemeClr val="lt2"/>
        </a:solidFill>
        <a:effectLst/>
      </p:bgPr>
    </p:bg>
    <p:spTree>
      <p:nvGrpSpPr>
        <p:cNvPr id="1" name="Shape 15757"/>
        <p:cNvGrpSpPr/>
        <p:nvPr/>
      </p:nvGrpSpPr>
      <p:grpSpPr>
        <a:xfrm>
          <a:off x="0" y="0"/>
          <a:ext cx="0" cy="0"/>
          <a:chOff x="0" y="0"/>
          <a:chExt cx="0" cy="0"/>
        </a:xfrm>
      </p:grpSpPr>
      <p:grpSp>
        <p:nvGrpSpPr>
          <p:cNvPr id="15758" name="Google Shape;15758;p1575"/>
          <p:cNvGrpSpPr/>
          <p:nvPr/>
        </p:nvGrpSpPr>
        <p:grpSpPr>
          <a:xfrm>
            <a:off x="0" y="7530521"/>
            <a:ext cx="18288000" cy="2756480"/>
            <a:chOff x="0" y="5020347"/>
            <a:chExt cx="12192000" cy="1837653"/>
          </a:xfrm>
        </p:grpSpPr>
        <p:sp>
          <p:nvSpPr>
            <p:cNvPr id="15759" name="Google Shape;15759;p1575"/>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5760" name="Google Shape;15760;p1575"/>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5761" name="Google Shape;15761;p1575"/>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5762" name="Google Shape;15762;p1575"/>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5763" name="Google Shape;15763;p1575"/>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764" name="Google Shape;15764;p1575"/>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2544883318"/>
      </p:ext>
    </p:extLst>
  </p:cSld>
  <p:clrMapOvr>
    <a:masterClrMapping/>
  </p:clrMapOvr>
</p:sldLayout>
</file>

<file path=ppt/slideLayouts/slideLayout2336.xml><?xml version="1.0" encoding="utf-8"?>
<p:sldLayout xmlns:a="http://schemas.openxmlformats.org/drawingml/2006/main" xmlns:r="http://schemas.openxmlformats.org/officeDocument/2006/relationships" xmlns:p="http://schemas.openxmlformats.org/presentationml/2006/main" matchingName="12_Photo Slide">
  <p:cSld name="12_Photo Slide">
    <p:spTree>
      <p:nvGrpSpPr>
        <p:cNvPr id="1" name="Shape 15765"/>
        <p:cNvGrpSpPr/>
        <p:nvPr/>
      </p:nvGrpSpPr>
      <p:grpSpPr>
        <a:xfrm>
          <a:off x="0" y="0"/>
          <a:ext cx="0" cy="0"/>
          <a:chOff x="0" y="0"/>
          <a:chExt cx="0" cy="0"/>
        </a:xfrm>
      </p:grpSpPr>
      <p:sp>
        <p:nvSpPr>
          <p:cNvPr id="15766" name="Google Shape;15766;p1576"/>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b="0">
                <a:solidFill>
                  <a:schemeClr val="dk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5767" name="Google Shape;15767;p1576"/>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5768" name="Google Shape;15768;p1576"/>
          <p:cNvGrpSpPr/>
          <p:nvPr/>
        </p:nvGrpSpPr>
        <p:grpSpPr>
          <a:xfrm>
            <a:off x="0" y="8069140"/>
            <a:ext cx="4211052" cy="1130837"/>
            <a:chOff x="0" y="5379426"/>
            <a:chExt cx="2807368" cy="753891"/>
          </a:xfrm>
        </p:grpSpPr>
        <p:sp>
          <p:nvSpPr>
            <p:cNvPr id="15769" name="Google Shape;15769;p1576"/>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5770" name="Google Shape;15770;p1576"/>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grpSp>
      <p:sp>
        <p:nvSpPr>
          <p:cNvPr id="15771" name="Google Shape;15771;p1576"/>
          <p:cNvSpPr>
            <a:spLocks noGrp="1"/>
          </p:cNvSpPr>
          <p:nvPr>
            <p:ph type="pic" idx="2"/>
          </p:nvPr>
        </p:nvSpPr>
        <p:spPr>
          <a:xfrm>
            <a:off x="4211052" y="685803"/>
            <a:ext cx="13373100" cy="8915397"/>
          </a:xfrm>
          <a:prstGeom prst="rect">
            <a:avLst/>
          </a:prstGeom>
          <a:noFill/>
          <a:ln>
            <a:noFill/>
          </a:ln>
        </p:spPr>
      </p:sp>
      <p:pic>
        <p:nvPicPr>
          <p:cNvPr id="15772" name="Google Shape;15772;p1576"/>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extLst>
      <p:ext uri="{BB962C8B-B14F-4D97-AF65-F5344CB8AC3E}">
        <p14:creationId xmlns:p14="http://schemas.microsoft.com/office/powerpoint/2010/main" val="824816694"/>
      </p:ext>
    </p:extLst>
  </p:cSld>
  <p:clrMapOvr>
    <a:masterClrMapping/>
  </p:clrMapOvr>
</p:sldLayout>
</file>

<file path=ppt/slideLayouts/slideLayout2337.xml><?xml version="1.0" encoding="utf-8"?>
<p:sldLayout xmlns:a="http://schemas.openxmlformats.org/drawingml/2006/main" xmlns:r="http://schemas.openxmlformats.org/officeDocument/2006/relationships" xmlns:p="http://schemas.openxmlformats.org/presentationml/2006/main" matchingName="22_Quotation">
  <p:cSld name="22_Quotation">
    <p:spTree>
      <p:nvGrpSpPr>
        <p:cNvPr id="1" name="Shape 15773"/>
        <p:cNvGrpSpPr/>
        <p:nvPr/>
      </p:nvGrpSpPr>
      <p:grpSpPr>
        <a:xfrm>
          <a:off x="0" y="0"/>
          <a:ext cx="0" cy="0"/>
          <a:chOff x="0" y="0"/>
          <a:chExt cx="0" cy="0"/>
        </a:xfrm>
      </p:grpSpPr>
      <p:sp>
        <p:nvSpPr>
          <p:cNvPr id="15774" name="Google Shape;15774;p1577"/>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5775" name="Google Shape;15775;p1577"/>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776" name="Google Shape;15776;p1577"/>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777" name="Google Shape;15777;p1577"/>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5778" name="Google Shape;15778;p157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5779" name="Google Shape;15779;p157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5780" name="Google Shape;15780;p1577"/>
          <p:cNvGrpSpPr/>
          <p:nvPr/>
        </p:nvGrpSpPr>
        <p:grpSpPr>
          <a:xfrm>
            <a:off x="10787314" y="2"/>
            <a:ext cx="7500689" cy="2138988"/>
            <a:chOff x="7191542" y="1"/>
            <a:chExt cx="5000459" cy="1425992"/>
          </a:xfrm>
        </p:grpSpPr>
        <p:pic>
          <p:nvPicPr>
            <p:cNvPr id="15781" name="Google Shape;15781;p157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782" name="Google Shape;15782;p1577"/>
            <p:cNvGrpSpPr/>
            <p:nvPr/>
          </p:nvGrpSpPr>
          <p:grpSpPr>
            <a:xfrm>
              <a:off x="7191542" y="1"/>
              <a:ext cx="5000459" cy="1425992"/>
              <a:chOff x="7186272" y="0"/>
              <a:chExt cx="5005729" cy="1427495"/>
            </a:xfrm>
          </p:grpSpPr>
          <p:sp>
            <p:nvSpPr>
              <p:cNvPr id="15783" name="Google Shape;15783;p157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5784" name="Google Shape;15784;p157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5785" name="Google Shape;15785;p1577"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72569820"/>
      </p:ext>
    </p:extLst>
  </p:cSld>
  <p:clrMapOvr>
    <a:masterClrMapping/>
  </p:clrMapOvr>
</p:sldLayout>
</file>

<file path=ppt/slideLayouts/slideLayout2338.xml><?xml version="1.0" encoding="utf-8"?>
<p:sldLayout xmlns:a="http://schemas.openxmlformats.org/drawingml/2006/main" xmlns:r="http://schemas.openxmlformats.org/officeDocument/2006/relationships" xmlns:p="http://schemas.openxmlformats.org/presentationml/2006/main" matchingName="23_Quotation">
  <p:cSld name="23_Quotation">
    <p:spTree>
      <p:nvGrpSpPr>
        <p:cNvPr id="1" name="Shape 15786"/>
        <p:cNvGrpSpPr/>
        <p:nvPr/>
      </p:nvGrpSpPr>
      <p:grpSpPr>
        <a:xfrm>
          <a:off x="0" y="0"/>
          <a:ext cx="0" cy="0"/>
          <a:chOff x="0" y="0"/>
          <a:chExt cx="0" cy="0"/>
        </a:xfrm>
      </p:grpSpPr>
      <p:sp>
        <p:nvSpPr>
          <p:cNvPr id="15787" name="Google Shape;15787;p1578"/>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5788" name="Google Shape;15788;p1578"/>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789" name="Google Shape;15789;p1578"/>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790" name="Google Shape;15790;p1578"/>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5791" name="Google Shape;15791;p157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5792" name="Google Shape;15792;p157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5793" name="Google Shape;15793;p1578"/>
          <p:cNvGrpSpPr/>
          <p:nvPr/>
        </p:nvGrpSpPr>
        <p:grpSpPr>
          <a:xfrm>
            <a:off x="10787314" y="2"/>
            <a:ext cx="7500689" cy="2138988"/>
            <a:chOff x="7191542" y="1"/>
            <a:chExt cx="5000459" cy="1425992"/>
          </a:xfrm>
        </p:grpSpPr>
        <p:pic>
          <p:nvPicPr>
            <p:cNvPr id="15794" name="Google Shape;15794;p157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795" name="Google Shape;15795;p1578"/>
            <p:cNvGrpSpPr/>
            <p:nvPr/>
          </p:nvGrpSpPr>
          <p:grpSpPr>
            <a:xfrm>
              <a:off x="7191542" y="1"/>
              <a:ext cx="5000459" cy="1425992"/>
              <a:chOff x="7186272" y="0"/>
              <a:chExt cx="5005729" cy="1427495"/>
            </a:xfrm>
          </p:grpSpPr>
          <p:sp>
            <p:nvSpPr>
              <p:cNvPr id="15796" name="Google Shape;15796;p157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5797" name="Google Shape;15797;p157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5798" name="Google Shape;15798;p1578"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1654700021"/>
      </p:ext>
    </p:extLst>
  </p:cSld>
  <p:clrMapOvr>
    <a:masterClrMapping/>
  </p:clrMapOvr>
</p:sldLayout>
</file>

<file path=ppt/slideLayouts/slideLayout2339.xml><?xml version="1.0" encoding="utf-8"?>
<p:sldLayout xmlns:a="http://schemas.openxmlformats.org/drawingml/2006/main" xmlns:r="http://schemas.openxmlformats.org/officeDocument/2006/relationships" xmlns:p="http://schemas.openxmlformats.org/presentationml/2006/main" matchingName="12_Title and Content">
  <p:cSld name="12_Title and Content">
    <p:spTree>
      <p:nvGrpSpPr>
        <p:cNvPr id="1" name="Shape 15799"/>
        <p:cNvGrpSpPr/>
        <p:nvPr/>
      </p:nvGrpSpPr>
      <p:grpSpPr>
        <a:xfrm>
          <a:off x="0" y="0"/>
          <a:ext cx="0" cy="0"/>
          <a:chOff x="0" y="0"/>
          <a:chExt cx="0" cy="0"/>
        </a:xfrm>
      </p:grpSpPr>
      <p:grpSp>
        <p:nvGrpSpPr>
          <p:cNvPr id="15800" name="Google Shape;15800;p1579"/>
          <p:cNvGrpSpPr/>
          <p:nvPr/>
        </p:nvGrpSpPr>
        <p:grpSpPr>
          <a:xfrm>
            <a:off x="10787314" y="2"/>
            <a:ext cx="7500689" cy="2138988"/>
            <a:chOff x="7191542" y="1"/>
            <a:chExt cx="5000459" cy="1425992"/>
          </a:xfrm>
        </p:grpSpPr>
        <p:pic>
          <p:nvPicPr>
            <p:cNvPr id="15801" name="Google Shape;15801;p157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802" name="Google Shape;15802;p1579"/>
            <p:cNvGrpSpPr/>
            <p:nvPr/>
          </p:nvGrpSpPr>
          <p:grpSpPr>
            <a:xfrm>
              <a:off x="7191542" y="1"/>
              <a:ext cx="5000459" cy="1425992"/>
              <a:chOff x="7186272" y="0"/>
              <a:chExt cx="5005729" cy="1427495"/>
            </a:xfrm>
          </p:grpSpPr>
          <p:sp>
            <p:nvSpPr>
              <p:cNvPr id="15803" name="Google Shape;15803;p157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5804" name="Google Shape;15804;p157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5805" name="Google Shape;15805;p1579"/>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806" name="Google Shape;15806;p1579"/>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807" name="Google Shape;15807;p1579"/>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5808" name="Google Shape;15808;p157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5809" name="Google Shape;15809;p157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2302727475"/>
      </p:ext>
    </p:extLst>
  </p:cSld>
  <p:clrMapOvr>
    <a:masterClrMapping/>
  </p:clrMapOvr>
</p:sldLayout>
</file>

<file path=ppt/slideLayouts/slideLayout2340.xml><?xml version="1.0" encoding="utf-8"?>
<p:sldLayout xmlns:a="http://schemas.openxmlformats.org/drawingml/2006/main" xmlns:r="http://schemas.openxmlformats.org/officeDocument/2006/relationships" xmlns:p="http://schemas.openxmlformats.org/presentationml/2006/main" matchingName="12_Two Content">
  <p:cSld name="12_Two Content">
    <p:spTree>
      <p:nvGrpSpPr>
        <p:cNvPr id="1" name="Shape 15810"/>
        <p:cNvGrpSpPr/>
        <p:nvPr/>
      </p:nvGrpSpPr>
      <p:grpSpPr>
        <a:xfrm>
          <a:off x="0" y="0"/>
          <a:ext cx="0" cy="0"/>
          <a:chOff x="0" y="0"/>
          <a:chExt cx="0" cy="0"/>
        </a:xfrm>
      </p:grpSpPr>
      <p:sp>
        <p:nvSpPr>
          <p:cNvPr id="15811" name="Google Shape;15811;p1580"/>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812" name="Google Shape;15812;p1580"/>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grpSp>
        <p:nvGrpSpPr>
          <p:cNvPr id="15813" name="Google Shape;15813;p1580"/>
          <p:cNvGrpSpPr/>
          <p:nvPr/>
        </p:nvGrpSpPr>
        <p:grpSpPr>
          <a:xfrm>
            <a:off x="10787314" y="2"/>
            <a:ext cx="7500689" cy="2138988"/>
            <a:chOff x="7191542" y="1"/>
            <a:chExt cx="5000459" cy="1425992"/>
          </a:xfrm>
        </p:grpSpPr>
        <p:pic>
          <p:nvPicPr>
            <p:cNvPr id="15814" name="Google Shape;15814;p158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815" name="Google Shape;15815;p1580"/>
            <p:cNvGrpSpPr/>
            <p:nvPr/>
          </p:nvGrpSpPr>
          <p:grpSpPr>
            <a:xfrm>
              <a:off x="7191542" y="1"/>
              <a:ext cx="5000459" cy="1425992"/>
              <a:chOff x="7186272" y="0"/>
              <a:chExt cx="5005729" cy="1427495"/>
            </a:xfrm>
          </p:grpSpPr>
          <p:sp>
            <p:nvSpPr>
              <p:cNvPr id="15816" name="Google Shape;15816;p158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5817" name="Google Shape;15817;p158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5818" name="Google Shape;15818;p1580"/>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819" name="Google Shape;15819;p1580"/>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5820" name="Google Shape;15820;p158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5821" name="Google Shape;15821;p158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1749690369"/>
      </p:ext>
    </p:extLst>
  </p:cSld>
  <p:clrMapOvr>
    <a:masterClrMapping/>
  </p:clrMapOvr>
</p:sldLayout>
</file>

<file path=ppt/slideLayouts/slideLayout2341.xml><?xml version="1.0" encoding="utf-8"?>
<p:sldLayout xmlns:a="http://schemas.openxmlformats.org/drawingml/2006/main" xmlns:r="http://schemas.openxmlformats.org/officeDocument/2006/relationships" xmlns:p="http://schemas.openxmlformats.org/presentationml/2006/main" matchingName="12_Comparison">
  <p:cSld name="12_Comparison">
    <p:spTree>
      <p:nvGrpSpPr>
        <p:cNvPr id="1" name="Shape 15822"/>
        <p:cNvGrpSpPr/>
        <p:nvPr/>
      </p:nvGrpSpPr>
      <p:grpSpPr>
        <a:xfrm>
          <a:off x="0" y="0"/>
          <a:ext cx="0" cy="0"/>
          <a:chOff x="0" y="0"/>
          <a:chExt cx="0" cy="0"/>
        </a:xfrm>
      </p:grpSpPr>
      <p:grpSp>
        <p:nvGrpSpPr>
          <p:cNvPr id="15823" name="Google Shape;15823;p1581"/>
          <p:cNvGrpSpPr/>
          <p:nvPr/>
        </p:nvGrpSpPr>
        <p:grpSpPr>
          <a:xfrm>
            <a:off x="10787314" y="2"/>
            <a:ext cx="7500689" cy="2138988"/>
            <a:chOff x="7191542" y="1"/>
            <a:chExt cx="5000459" cy="1425992"/>
          </a:xfrm>
        </p:grpSpPr>
        <p:pic>
          <p:nvPicPr>
            <p:cNvPr id="15824" name="Google Shape;15824;p158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825" name="Google Shape;15825;p1581"/>
            <p:cNvGrpSpPr/>
            <p:nvPr/>
          </p:nvGrpSpPr>
          <p:grpSpPr>
            <a:xfrm>
              <a:off x="7191542" y="1"/>
              <a:ext cx="5000459" cy="1425992"/>
              <a:chOff x="7186272" y="0"/>
              <a:chExt cx="5005729" cy="1427495"/>
            </a:xfrm>
          </p:grpSpPr>
          <p:sp>
            <p:nvSpPr>
              <p:cNvPr id="15826" name="Google Shape;15826;p158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5827" name="Google Shape;15827;p158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5828" name="Google Shape;15828;p1581"/>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829" name="Google Shape;15829;p1581"/>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5830" name="Google Shape;15830;p1581"/>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831" name="Google Shape;15831;p1581"/>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5832" name="Google Shape;15832;p1581"/>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833" name="Google Shape;15833;p1581"/>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5834" name="Google Shape;15834;p158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5835" name="Google Shape;15835;p158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1414633514"/>
      </p:ext>
    </p:extLst>
  </p:cSld>
  <p:clrMapOvr>
    <a:masterClrMapping/>
  </p:clrMapOvr>
</p:sldLayout>
</file>

<file path=ppt/slideLayouts/slideLayout2342.xml><?xml version="1.0" encoding="utf-8"?>
<p:sldLayout xmlns:a="http://schemas.openxmlformats.org/drawingml/2006/main" xmlns:r="http://schemas.openxmlformats.org/officeDocument/2006/relationships" xmlns:p="http://schemas.openxmlformats.org/presentationml/2006/main" matchingName="12_Title Only">
  <p:cSld name="12_Title Only">
    <p:spTree>
      <p:nvGrpSpPr>
        <p:cNvPr id="1" name="Shape 15836"/>
        <p:cNvGrpSpPr/>
        <p:nvPr/>
      </p:nvGrpSpPr>
      <p:grpSpPr>
        <a:xfrm>
          <a:off x="0" y="0"/>
          <a:ext cx="0" cy="0"/>
          <a:chOff x="0" y="0"/>
          <a:chExt cx="0" cy="0"/>
        </a:xfrm>
      </p:grpSpPr>
      <p:grpSp>
        <p:nvGrpSpPr>
          <p:cNvPr id="15837" name="Google Shape;15837;p1582"/>
          <p:cNvGrpSpPr/>
          <p:nvPr/>
        </p:nvGrpSpPr>
        <p:grpSpPr>
          <a:xfrm>
            <a:off x="10787314" y="2"/>
            <a:ext cx="7500689" cy="2138988"/>
            <a:chOff x="7191542" y="1"/>
            <a:chExt cx="5000459" cy="1425992"/>
          </a:xfrm>
        </p:grpSpPr>
        <p:pic>
          <p:nvPicPr>
            <p:cNvPr id="15838" name="Google Shape;15838;p158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839" name="Google Shape;15839;p1582"/>
            <p:cNvGrpSpPr/>
            <p:nvPr/>
          </p:nvGrpSpPr>
          <p:grpSpPr>
            <a:xfrm>
              <a:off x="7191542" y="1"/>
              <a:ext cx="5000459" cy="1425992"/>
              <a:chOff x="7186272" y="0"/>
              <a:chExt cx="5005729" cy="1427495"/>
            </a:xfrm>
          </p:grpSpPr>
          <p:sp>
            <p:nvSpPr>
              <p:cNvPr id="15840" name="Google Shape;15840;p158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5841" name="Google Shape;15841;p158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5842" name="Google Shape;15842;p1582"/>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843" name="Google Shape;15843;p158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5844" name="Google Shape;15844;p158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5845" name="Google Shape;15845;p158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3683844868"/>
      </p:ext>
    </p:extLst>
  </p:cSld>
  <p:clrMapOvr>
    <a:masterClrMapping/>
  </p:clrMapOvr>
</p:sldLayout>
</file>

<file path=ppt/slideLayouts/slideLayout2343.xml><?xml version="1.0" encoding="utf-8"?>
<p:sldLayout xmlns:a="http://schemas.openxmlformats.org/drawingml/2006/main" xmlns:r="http://schemas.openxmlformats.org/officeDocument/2006/relationships" xmlns:p="http://schemas.openxmlformats.org/presentationml/2006/main" matchingName="11_End">
  <p:cSld name="11_End">
    <p:spTree>
      <p:nvGrpSpPr>
        <p:cNvPr id="1" name="Shape 15846"/>
        <p:cNvGrpSpPr/>
        <p:nvPr/>
      </p:nvGrpSpPr>
      <p:grpSpPr>
        <a:xfrm>
          <a:off x="0" y="0"/>
          <a:ext cx="0" cy="0"/>
          <a:chOff x="0" y="0"/>
          <a:chExt cx="0" cy="0"/>
        </a:xfrm>
      </p:grpSpPr>
      <p:grpSp>
        <p:nvGrpSpPr>
          <p:cNvPr id="15847" name="Google Shape;15847;p1583"/>
          <p:cNvGrpSpPr/>
          <p:nvPr/>
        </p:nvGrpSpPr>
        <p:grpSpPr>
          <a:xfrm>
            <a:off x="0" y="0"/>
            <a:ext cx="18288000" cy="3223245"/>
            <a:chOff x="0" y="0"/>
            <a:chExt cx="12192000" cy="2148830"/>
          </a:xfrm>
        </p:grpSpPr>
        <p:sp>
          <p:nvSpPr>
            <p:cNvPr id="15848" name="Google Shape;15848;p1583"/>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5849" name="Google Shape;15849;p1583"/>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sp>
        <p:nvSpPr>
          <p:cNvPr id="15850" name="Google Shape;15850;p1583"/>
          <p:cNvSpPr/>
          <p:nvPr/>
        </p:nvSpPr>
        <p:spPr>
          <a:xfrm>
            <a:off x="1353552" y="2276546"/>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5851" name="Google Shape;15851;p1583"/>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000"/>
              <a:buNone/>
              <a:defRPr sz="3000"/>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852" name="Google Shape;15852;p1583"/>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9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5853" name="Google Shape;15853;p1583"/>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15854" name="Google Shape;15854;p1583"/>
          <p:cNvSpPr>
            <a:spLocks noGrp="1"/>
          </p:cNvSpPr>
          <p:nvPr>
            <p:ph type="pic" idx="2"/>
          </p:nvPr>
        </p:nvSpPr>
        <p:spPr>
          <a:xfrm>
            <a:off x="10678026" y="350873"/>
            <a:ext cx="7609974" cy="8915400"/>
          </a:xfrm>
          <a:prstGeom prst="rect">
            <a:avLst/>
          </a:prstGeom>
          <a:noFill/>
          <a:ln>
            <a:noFill/>
          </a:ln>
        </p:spPr>
      </p:sp>
    </p:spTree>
    <p:extLst>
      <p:ext uri="{BB962C8B-B14F-4D97-AF65-F5344CB8AC3E}">
        <p14:creationId xmlns:p14="http://schemas.microsoft.com/office/powerpoint/2010/main" val="2275144955"/>
      </p:ext>
    </p:extLst>
  </p:cSld>
  <p:clrMapOvr>
    <a:masterClrMapping/>
  </p:clrMapOvr>
</p:sldLayout>
</file>

<file path=ppt/slideLayouts/slideLayout2344.xml><?xml version="1.0" encoding="utf-8"?>
<p:sldLayout xmlns:a="http://schemas.openxmlformats.org/drawingml/2006/main" xmlns:r="http://schemas.openxmlformats.org/officeDocument/2006/relationships" xmlns:p="http://schemas.openxmlformats.org/presentationml/2006/main" matchingName="10_Blank">
  <p:cSld name="10_Blank">
    <p:spTree>
      <p:nvGrpSpPr>
        <p:cNvPr id="1" name="Shape 15855"/>
        <p:cNvGrpSpPr/>
        <p:nvPr/>
      </p:nvGrpSpPr>
      <p:grpSpPr>
        <a:xfrm>
          <a:off x="0" y="0"/>
          <a:ext cx="0" cy="0"/>
          <a:chOff x="0" y="0"/>
          <a:chExt cx="0" cy="0"/>
        </a:xfrm>
      </p:grpSpPr>
      <p:sp>
        <p:nvSpPr>
          <p:cNvPr id="15856" name="Google Shape;15856;p1584"/>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5857" name="Google Shape;15857;p158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5858" name="Google Shape;15858;p158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5859" name="Google Shape;15859;p1584"/>
          <p:cNvGrpSpPr/>
          <p:nvPr/>
        </p:nvGrpSpPr>
        <p:grpSpPr>
          <a:xfrm>
            <a:off x="10787314" y="2"/>
            <a:ext cx="7500689" cy="2138988"/>
            <a:chOff x="7191542" y="1"/>
            <a:chExt cx="5000459" cy="1425992"/>
          </a:xfrm>
        </p:grpSpPr>
        <p:pic>
          <p:nvPicPr>
            <p:cNvPr id="15860" name="Google Shape;15860;p158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861" name="Google Shape;15861;p1584"/>
            <p:cNvGrpSpPr/>
            <p:nvPr/>
          </p:nvGrpSpPr>
          <p:grpSpPr>
            <a:xfrm>
              <a:off x="7191542" y="1"/>
              <a:ext cx="5000459" cy="1425992"/>
              <a:chOff x="7186272" y="0"/>
              <a:chExt cx="5005729" cy="1427495"/>
            </a:xfrm>
          </p:grpSpPr>
          <p:sp>
            <p:nvSpPr>
              <p:cNvPr id="15862" name="Google Shape;15862;p158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5863" name="Google Shape;15863;p158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Tree>
    <p:extLst>
      <p:ext uri="{BB962C8B-B14F-4D97-AF65-F5344CB8AC3E}">
        <p14:creationId xmlns:p14="http://schemas.microsoft.com/office/powerpoint/2010/main" val="1960567276"/>
      </p:ext>
    </p:extLst>
  </p:cSld>
  <p:clrMapOvr>
    <a:masterClrMapping/>
  </p:clrMapOvr>
</p:sldLayout>
</file>

<file path=ppt/slideLayouts/slideLayout2345.xml><?xml version="1.0" encoding="utf-8"?>
<p:sldLayout xmlns:a="http://schemas.openxmlformats.org/drawingml/2006/main" xmlns:r="http://schemas.openxmlformats.org/officeDocument/2006/relationships" xmlns:p="http://schemas.openxmlformats.org/presentationml/2006/main" matchingName="1_Cover B">
  <p:cSld name="1_Cover B">
    <p:spTree>
      <p:nvGrpSpPr>
        <p:cNvPr id="1" name="Shape 15864"/>
        <p:cNvGrpSpPr/>
        <p:nvPr/>
      </p:nvGrpSpPr>
      <p:grpSpPr>
        <a:xfrm>
          <a:off x="0" y="0"/>
          <a:ext cx="0" cy="0"/>
          <a:chOff x="0" y="0"/>
          <a:chExt cx="0" cy="0"/>
        </a:xfrm>
      </p:grpSpPr>
      <p:sp>
        <p:nvSpPr>
          <p:cNvPr id="15865" name="Google Shape;15865;p1585"/>
          <p:cNvSpPr txBox="1">
            <a:spLocks noGrp="1"/>
          </p:cNvSpPr>
          <p:nvPr>
            <p:ph type="ctrTitle"/>
          </p:nvPr>
        </p:nvSpPr>
        <p:spPr>
          <a:xfrm>
            <a:off x="770023" y="3950301"/>
            <a:ext cx="7791650" cy="358140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866" name="Google Shape;15866;p1585"/>
          <p:cNvSpPr txBox="1">
            <a:spLocks noGrp="1"/>
          </p:cNvSpPr>
          <p:nvPr>
            <p:ph type="subTitle" idx="1"/>
          </p:nvPr>
        </p:nvSpPr>
        <p:spPr>
          <a:xfrm>
            <a:off x="770023" y="8100488"/>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grpSp>
        <p:nvGrpSpPr>
          <p:cNvPr id="15867" name="Google Shape;15867;p1585"/>
          <p:cNvGrpSpPr/>
          <p:nvPr/>
        </p:nvGrpSpPr>
        <p:grpSpPr>
          <a:xfrm flipH="1">
            <a:off x="-1" y="2"/>
            <a:ext cx="9628088" cy="2264733"/>
            <a:chOff x="7522541" y="1"/>
            <a:chExt cx="4669459" cy="1098357"/>
          </a:xfrm>
        </p:grpSpPr>
        <p:sp>
          <p:nvSpPr>
            <p:cNvPr id="15868" name="Google Shape;15868;p1585"/>
            <p:cNvSpPr/>
            <p:nvPr/>
          </p:nvSpPr>
          <p:spPr>
            <a:xfrm>
              <a:off x="7522541" y="1"/>
              <a:ext cx="4669459" cy="1098357"/>
            </a:xfrm>
            <a:custGeom>
              <a:avLst/>
              <a:gdLst/>
              <a:ahLst/>
              <a:cxnLst/>
              <a:rect l="l" t="t" r="r" b="b"/>
              <a:pathLst>
                <a:path w="4669459" h="1098357" extrusionOk="0">
                  <a:moveTo>
                    <a:pt x="0" y="0"/>
                  </a:moveTo>
                  <a:lnTo>
                    <a:pt x="393099" y="0"/>
                  </a:lnTo>
                  <a:lnTo>
                    <a:pt x="485580" y="28411"/>
                  </a:lnTo>
                  <a:cubicBezTo>
                    <a:pt x="1068094" y="214503"/>
                    <a:pt x="1643165" y="412971"/>
                    <a:pt x="2241464" y="572540"/>
                  </a:cubicBezTo>
                  <a:cubicBezTo>
                    <a:pt x="3009808" y="777487"/>
                    <a:pt x="3848273" y="856360"/>
                    <a:pt x="4645823" y="731027"/>
                  </a:cubicBezTo>
                  <a:lnTo>
                    <a:pt x="4669459" y="726784"/>
                  </a:lnTo>
                  <a:lnTo>
                    <a:pt x="4669459" y="1079503"/>
                  </a:lnTo>
                  <a:lnTo>
                    <a:pt x="4627787" y="1083679"/>
                  </a:lnTo>
                  <a:cubicBezTo>
                    <a:pt x="3105555" y="1189027"/>
                    <a:pt x="1909512" y="709765"/>
                    <a:pt x="568062" y="207626"/>
                  </a:cubicBezTo>
                  <a:close/>
                </a:path>
              </a:pathLst>
            </a:custGeom>
            <a:gradFill>
              <a:gsLst>
                <a:gs pos="0">
                  <a:srgbClr val="EF4114"/>
                </a:gs>
                <a:gs pos="4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5869" name="Google Shape;15869;p1585"/>
            <p:cNvSpPr/>
            <p:nvPr/>
          </p:nvSpPr>
          <p:spPr>
            <a:xfrm>
              <a:off x="7649481" y="1"/>
              <a:ext cx="4542519" cy="983565"/>
            </a:xfrm>
            <a:custGeom>
              <a:avLst/>
              <a:gdLst/>
              <a:ahLst/>
              <a:cxnLst/>
              <a:rect l="l" t="t" r="r" b="b"/>
              <a:pathLst>
                <a:path w="4542519" h="983565" extrusionOk="0">
                  <a:moveTo>
                    <a:pt x="0" y="0"/>
                  </a:moveTo>
                  <a:lnTo>
                    <a:pt x="4542519" y="0"/>
                  </a:lnTo>
                  <a:lnTo>
                    <a:pt x="4542519" y="957397"/>
                  </a:lnTo>
                  <a:lnTo>
                    <a:pt x="4542518" y="957403"/>
                  </a:lnTo>
                  <a:lnTo>
                    <a:pt x="4510552" y="961138"/>
                  </a:lnTo>
                  <a:cubicBezTo>
                    <a:pt x="2991282" y="1091409"/>
                    <a:pt x="1788278" y="632191"/>
                    <a:pt x="439600" y="15251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pic>
        <p:nvPicPr>
          <p:cNvPr id="15870" name="Google Shape;15870;p1585"/>
          <p:cNvPicPr preferRelativeResize="0"/>
          <p:nvPr/>
        </p:nvPicPr>
        <p:blipFill rotWithShape="1">
          <a:blip r:embed="rId2">
            <a:alphaModFix/>
          </a:blip>
          <a:srcRect/>
          <a:stretch/>
        </p:blipFill>
        <p:spPr>
          <a:xfrm>
            <a:off x="770022" y="204788"/>
            <a:ext cx="2917809" cy="1319961"/>
          </a:xfrm>
          <a:prstGeom prst="rect">
            <a:avLst/>
          </a:prstGeom>
          <a:noFill/>
          <a:ln>
            <a:noFill/>
          </a:ln>
        </p:spPr>
      </p:pic>
    </p:spTree>
    <p:extLst>
      <p:ext uri="{BB962C8B-B14F-4D97-AF65-F5344CB8AC3E}">
        <p14:creationId xmlns:p14="http://schemas.microsoft.com/office/powerpoint/2010/main" val="675421209"/>
      </p:ext>
    </p:extLst>
  </p:cSld>
  <p:clrMapOvr>
    <a:masterClrMapping/>
  </p:clrMapOvr>
</p:sldLayout>
</file>

<file path=ppt/slideLayouts/slideLayout2346.xml><?xml version="1.0" encoding="utf-8"?>
<p:sldLayout xmlns:a="http://schemas.openxmlformats.org/drawingml/2006/main" xmlns:r="http://schemas.openxmlformats.org/officeDocument/2006/relationships" xmlns:p="http://schemas.openxmlformats.org/presentationml/2006/main" matchingName="13_Divider">
  <p:cSld name="13_Divider">
    <p:bg>
      <p:bgPr>
        <a:solidFill>
          <a:schemeClr val="lt2"/>
        </a:solidFill>
        <a:effectLst/>
      </p:bgPr>
    </p:bg>
    <p:spTree>
      <p:nvGrpSpPr>
        <p:cNvPr id="1" name="Shape 15871"/>
        <p:cNvGrpSpPr/>
        <p:nvPr/>
      </p:nvGrpSpPr>
      <p:grpSpPr>
        <a:xfrm>
          <a:off x="0" y="0"/>
          <a:ext cx="0" cy="0"/>
          <a:chOff x="0" y="0"/>
          <a:chExt cx="0" cy="0"/>
        </a:xfrm>
      </p:grpSpPr>
      <p:grpSp>
        <p:nvGrpSpPr>
          <p:cNvPr id="15872" name="Google Shape;15872;p1586"/>
          <p:cNvGrpSpPr/>
          <p:nvPr/>
        </p:nvGrpSpPr>
        <p:grpSpPr>
          <a:xfrm>
            <a:off x="0" y="7530521"/>
            <a:ext cx="18288000" cy="2756480"/>
            <a:chOff x="0" y="5020347"/>
            <a:chExt cx="12192000" cy="1837653"/>
          </a:xfrm>
        </p:grpSpPr>
        <p:sp>
          <p:nvSpPr>
            <p:cNvPr id="15873" name="Google Shape;15873;p1586"/>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5874" name="Google Shape;15874;p1586"/>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5875" name="Google Shape;15875;p1586"/>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5876" name="Google Shape;15876;p1586"/>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5877" name="Google Shape;15877;p1586"/>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878" name="Google Shape;15878;p1586"/>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702227071"/>
      </p:ext>
    </p:extLst>
  </p:cSld>
  <p:clrMapOvr>
    <a:masterClrMapping/>
  </p:clrMapOvr>
</p:sldLayout>
</file>

<file path=ppt/slideLayouts/slideLayout2347.xml><?xml version="1.0" encoding="utf-8"?>
<p:sldLayout xmlns:a="http://schemas.openxmlformats.org/drawingml/2006/main" xmlns:r="http://schemas.openxmlformats.org/officeDocument/2006/relationships" xmlns:p="http://schemas.openxmlformats.org/presentationml/2006/main" matchingName="13_Photo Slide">
  <p:cSld name="13_Photo Slide">
    <p:spTree>
      <p:nvGrpSpPr>
        <p:cNvPr id="1" name="Shape 15879"/>
        <p:cNvGrpSpPr/>
        <p:nvPr/>
      </p:nvGrpSpPr>
      <p:grpSpPr>
        <a:xfrm>
          <a:off x="0" y="0"/>
          <a:ext cx="0" cy="0"/>
          <a:chOff x="0" y="0"/>
          <a:chExt cx="0" cy="0"/>
        </a:xfrm>
      </p:grpSpPr>
      <p:sp>
        <p:nvSpPr>
          <p:cNvPr id="15880" name="Google Shape;15880;p1587"/>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b="0">
                <a:solidFill>
                  <a:schemeClr val="dk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5881" name="Google Shape;15881;p1587"/>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5882" name="Google Shape;15882;p1587"/>
          <p:cNvGrpSpPr/>
          <p:nvPr/>
        </p:nvGrpSpPr>
        <p:grpSpPr>
          <a:xfrm>
            <a:off x="0" y="8069140"/>
            <a:ext cx="4211052" cy="1130837"/>
            <a:chOff x="0" y="5379426"/>
            <a:chExt cx="2807368" cy="753891"/>
          </a:xfrm>
        </p:grpSpPr>
        <p:sp>
          <p:nvSpPr>
            <p:cNvPr id="15883" name="Google Shape;15883;p1587"/>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5884" name="Google Shape;15884;p1587"/>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grpSp>
      <p:sp>
        <p:nvSpPr>
          <p:cNvPr id="15885" name="Google Shape;15885;p1587"/>
          <p:cNvSpPr>
            <a:spLocks noGrp="1"/>
          </p:cNvSpPr>
          <p:nvPr>
            <p:ph type="pic" idx="2"/>
          </p:nvPr>
        </p:nvSpPr>
        <p:spPr>
          <a:xfrm>
            <a:off x="4211052" y="685803"/>
            <a:ext cx="13373100" cy="8915397"/>
          </a:xfrm>
          <a:prstGeom prst="rect">
            <a:avLst/>
          </a:prstGeom>
          <a:noFill/>
          <a:ln>
            <a:noFill/>
          </a:ln>
        </p:spPr>
      </p:sp>
      <p:pic>
        <p:nvPicPr>
          <p:cNvPr id="15886" name="Google Shape;15886;p1587"/>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extLst>
      <p:ext uri="{BB962C8B-B14F-4D97-AF65-F5344CB8AC3E}">
        <p14:creationId xmlns:p14="http://schemas.microsoft.com/office/powerpoint/2010/main" val="831446905"/>
      </p:ext>
    </p:extLst>
  </p:cSld>
  <p:clrMapOvr>
    <a:masterClrMapping/>
  </p:clrMapOvr>
</p:sldLayout>
</file>

<file path=ppt/slideLayouts/slideLayout2348.xml><?xml version="1.0" encoding="utf-8"?>
<p:sldLayout xmlns:a="http://schemas.openxmlformats.org/drawingml/2006/main" xmlns:r="http://schemas.openxmlformats.org/officeDocument/2006/relationships" xmlns:p="http://schemas.openxmlformats.org/presentationml/2006/main" matchingName="16_Cover">
  <p:cSld name="16_Cover">
    <p:spTree>
      <p:nvGrpSpPr>
        <p:cNvPr id="1" name="Shape 15887"/>
        <p:cNvGrpSpPr/>
        <p:nvPr/>
      </p:nvGrpSpPr>
      <p:grpSpPr>
        <a:xfrm>
          <a:off x="0" y="0"/>
          <a:ext cx="0" cy="0"/>
          <a:chOff x="0" y="0"/>
          <a:chExt cx="0" cy="0"/>
        </a:xfrm>
      </p:grpSpPr>
      <p:sp>
        <p:nvSpPr>
          <p:cNvPr id="15888" name="Google Shape;15888;p1588"/>
          <p:cNvSpPr/>
          <p:nvPr/>
        </p:nvSpPr>
        <p:spPr>
          <a:xfrm>
            <a:off x="1353552" y="1941620"/>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5889" name="Google Shape;15889;p1588"/>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890" name="Google Shape;15890;p1588"/>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15891" name="Google Shape;15891;p1588"/>
          <p:cNvSpPr>
            <a:spLocks noGrp="1"/>
          </p:cNvSpPr>
          <p:nvPr>
            <p:ph type="pic" idx="2"/>
          </p:nvPr>
        </p:nvSpPr>
        <p:spPr>
          <a:xfrm>
            <a:off x="10678026" y="350873"/>
            <a:ext cx="7609974" cy="8915400"/>
          </a:xfrm>
          <a:prstGeom prst="rect">
            <a:avLst/>
          </a:prstGeom>
          <a:noFill/>
          <a:ln>
            <a:noFill/>
          </a:ln>
        </p:spPr>
      </p:sp>
      <p:grpSp>
        <p:nvGrpSpPr>
          <p:cNvPr id="15892" name="Google Shape;15892;p1588"/>
          <p:cNvGrpSpPr/>
          <p:nvPr/>
        </p:nvGrpSpPr>
        <p:grpSpPr>
          <a:xfrm>
            <a:off x="0" y="7530523"/>
            <a:ext cx="18288000" cy="2756480"/>
            <a:chOff x="0" y="5020348"/>
            <a:chExt cx="12192000" cy="1837653"/>
          </a:xfrm>
        </p:grpSpPr>
        <p:sp>
          <p:nvSpPr>
            <p:cNvPr id="15893" name="Google Shape;15893;p1588"/>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5894" name="Google Shape;15894;p1588"/>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5895" name="Google Shape;15895;p1588"/>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1495383994"/>
      </p:ext>
    </p:extLst>
  </p:cSld>
  <p:clrMapOvr>
    <a:masterClrMapping/>
  </p:clrMapOvr>
</p:sldLayout>
</file>

<file path=ppt/slideLayouts/slideLayout2349.xml><?xml version="1.0" encoding="utf-8"?>
<p:sldLayout xmlns:a="http://schemas.openxmlformats.org/drawingml/2006/main" xmlns:r="http://schemas.openxmlformats.org/officeDocument/2006/relationships" xmlns:p="http://schemas.openxmlformats.org/presentationml/2006/main" matchingName="13_Title and Content">
  <p:cSld name="13_Title and Content">
    <p:spTree>
      <p:nvGrpSpPr>
        <p:cNvPr id="1" name="Shape 15896"/>
        <p:cNvGrpSpPr/>
        <p:nvPr/>
      </p:nvGrpSpPr>
      <p:grpSpPr>
        <a:xfrm>
          <a:off x="0" y="0"/>
          <a:ext cx="0" cy="0"/>
          <a:chOff x="0" y="0"/>
          <a:chExt cx="0" cy="0"/>
        </a:xfrm>
      </p:grpSpPr>
      <p:grpSp>
        <p:nvGrpSpPr>
          <p:cNvPr id="15897" name="Google Shape;15897;p1589"/>
          <p:cNvGrpSpPr/>
          <p:nvPr/>
        </p:nvGrpSpPr>
        <p:grpSpPr>
          <a:xfrm>
            <a:off x="10787314" y="2"/>
            <a:ext cx="7500689" cy="2138988"/>
            <a:chOff x="7191542" y="1"/>
            <a:chExt cx="5000459" cy="1425992"/>
          </a:xfrm>
        </p:grpSpPr>
        <p:pic>
          <p:nvPicPr>
            <p:cNvPr id="15898" name="Google Shape;15898;p158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899" name="Google Shape;15899;p1589"/>
            <p:cNvGrpSpPr/>
            <p:nvPr/>
          </p:nvGrpSpPr>
          <p:grpSpPr>
            <a:xfrm>
              <a:off x="7191542" y="1"/>
              <a:ext cx="5000459" cy="1425992"/>
              <a:chOff x="7186272" y="0"/>
              <a:chExt cx="5005729" cy="1427495"/>
            </a:xfrm>
          </p:grpSpPr>
          <p:sp>
            <p:nvSpPr>
              <p:cNvPr id="15900" name="Google Shape;15900;p158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5901" name="Google Shape;15901;p158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5902" name="Google Shape;15902;p1589"/>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903" name="Google Shape;15903;p1589"/>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904" name="Google Shape;15904;p1589"/>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5905" name="Google Shape;15905;p158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5906" name="Google Shape;15906;p158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2232834742"/>
      </p:ext>
    </p:extLst>
  </p:cSld>
  <p:clrMapOvr>
    <a:masterClrMapping/>
  </p:clrMapOvr>
</p:sldLayout>
</file>

<file path=ppt/slideLayouts/slideLayout2350.xml><?xml version="1.0" encoding="utf-8"?>
<p:sldLayout xmlns:a="http://schemas.openxmlformats.org/drawingml/2006/main" xmlns:r="http://schemas.openxmlformats.org/officeDocument/2006/relationships" xmlns:p="http://schemas.openxmlformats.org/presentationml/2006/main" matchingName="13_Two Content">
  <p:cSld name="13_Two Content">
    <p:spTree>
      <p:nvGrpSpPr>
        <p:cNvPr id="1" name="Shape 15907"/>
        <p:cNvGrpSpPr/>
        <p:nvPr/>
      </p:nvGrpSpPr>
      <p:grpSpPr>
        <a:xfrm>
          <a:off x="0" y="0"/>
          <a:ext cx="0" cy="0"/>
          <a:chOff x="0" y="0"/>
          <a:chExt cx="0" cy="0"/>
        </a:xfrm>
      </p:grpSpPr>
      <p:sp>
        <p:nvSpPr>
          <p:cNvPr id="15908" name="Google Shape;15908;p1590"/>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909" name="Google Shape;15909;p1590"/>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grpSp>
        <p:nvGrpSpPr>
          <p:cNvPr id="15910" name="Google Shape;15910;p1590"/>
          <p:cNvGrpSpPr/>
          <p:nvPr/>
        </p:nvGrpSpPr>
        <p:grpSpPr>
          <a:xfrm>
            <a:off x="10787314" y="2"/>
            <a:ext cx="7500689" cy="2138988"/>
            <a:chOff x="7191542" y="1"/>
            <a:chExt cx="5000459" cy="1425992"/>
          </a:xfrm>
        </p:grpSpPr>
        <p:pic>
          <p:nvPicPr>
            <p:cNvPr id="15911" name="Google Shape;15911;p159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912" name="Google Shape;15912;p1590"/>
            <p:cNvGrpSpPr/>
            <p:nvPr/>
          </p:nvGrpSpPr>
          <p:grpSpPr>
            <a:xfrm>
              <a:off x="7191542" y="1"/>
              <a:ext cx="5000459" cy="1425992"/>
              <a:chOff x="7186272" y="0"/>
              <a:chExt cx="5005729" cy="1427495"/>
            </a:xfrm>
          </p:grpSpPr>
          <p:sp>
            <p:nvSpPr>
              <p:cNvPr id="15913" name="Google Shape;15913;p159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5914" name="Google Shape;15914;p159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5915" name="Google Shape;15915;p1590"/>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916" name="Google Shape;15916;p1590"/>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5917" name="Google Shape;15917;p159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5918" name="Google Shape;15918;p159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978543196"/>
      </p:ext>
    </p:extLst>
  </p:cSld>
  <p:clrMapOvr>
    <a:masterClrMapping/>
  </p:clrMapOvr>
</p:sldLayout>
</file>

<file path=ppt/slideLayouts/slideLayout2351.xml><?xml version="1.0" encoding="utf-8"?>
<p:sldLayout xmlns:a="http://schemas.openxmlformats.org/drawingml/2006/main" xmlns:r="http://schemas.openxmlformats.org/officeDocument/2006/relationships" xmlns:p="http://schemas.openxmlformats.org/presentationml/2006/main" matchingName="13_Comparison">
  <p:cSld name="13_Comparison">
    <p:spTree>
      <p:nvGrpSpPr>
        <p:cNvPr id="1" name="Shape 15919"/>
        <p:cNvGrpSpPr/>
        <p:nvPr/>
      </p:nvGrpSpPr>
      <p:grpSpPr>
        <a:xfrm>
          <a:off x="0" y="0"/>
          <a:ext cx="0" cy="0"/>
          <a:chOff x="0" y="0"/>
          <a:chExt cx="0" cy="0"/>
        </a:xfrm>
      </p:grpSpPr>
      <p:grpSp>
        <p:nvGrpSpPr>
          <p:cNvPr id="15920" name="Google Shape;15920;p1591"/>
          <p:cNvGrpSpPr/>
          <p:nvPr/>
        </p:nvGrpSpPr>
        <p:grpSpPr>
          <a:xfrm>
            <a:off x="10787314" y="2"/>
            <a:ext cx="7500689" cy="2138988"/>
            <a:chOff x="7191542" y="1"/>
            <a:chExt cx="5000459" cy="1425992"/>
          </a:xfrm>
        </p:grpSpPr>
        <p:pic>
          <p:nvPicPr>
            <p:cNvPr id="15921" name="Google Shape;15921;p159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922" name="Google Shape;15922;p1591"/>
            <p:cNvGrpSpPr/>
            <p:nvPr/>
          </p:nvGrpSpPr>
          <p:grpSpPr>
            <a:xfrm>
              <a:off x="7191542" y="1"/>
              <a:ext cx="5000459" cy="1425992"/>
              <a:chOff x="7186272" y="0"/>
              <a:chExt cx="5005729" cy="1427495"/>
            </a:xfrm>
          </p:grpSpPr>
          <p:sp>
            <p:nvSpPr>
              <p:cNvPr id="15923" name="Google Shape;15923;p159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5924" name="Google Shape;15924;p159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5925" name="Google Shape;15925;p1591"/>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926" name="Google Shape;15926;p1591"/>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5927" name="Google Shape;15927;p1591"/>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928" name="Google Shape;15928;p1591"/>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5929" name="Google Shape;15929;p1591"/>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930" name="Google Shape;15930;p1591"/>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5931" name="Google Shape;15931;p159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5932" name="Google Shape;15932;p159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1433110092"/>
      </p:ext>
    </p:extLst>
  </p:cSld>
  <p:clrMapOvr>
    <a:masterClrMapping/>
  </p:clrMapOvr>
</p:sldLayout>
</file>

<file path=ppt/slideLayouts/slideLayout2352.xml><?xml version="1.0" encoding="utf-8"?>
<p:sldLayout xmlns:a="http://schemas.openxmlformats.org/drawingml/2006/main" xmlns:r="http://schemas.openxmlformats.org/officeDocument/2006/relationships" xmlns:p="http://schemas.openxmlformats.org/presentationml/2006/main" matchingName="24_Quotation">
  <p:cSld name="24_Quotation">
    <p:spTree>
      <p:nvGrpSpPr>
        <p:cNvPr id="1" name="Shape 15933"/>
        <p:cNvGrpSpPr/>
        <p:nvPr/>
      </p:nvGrpSpPr>
      <p:grpSpPr>
        <a:xfrm>
          <a:off x="0" y="0"/>
          <a:ext cx="0" cy="0"/>
          <a:chOff x="0" y="0"/>
          <a:chExt cx="0" cy="0"/>
        </a:xfrm>
      </p:grpSpPr>
      <p:sp>
        <p:nvSpPr>
          <p:cNvPr id="15934" name="Google Shape;15934;p1592"/>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5935" name="Google Shape;15935;p1592"/>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936" name="Google Shape;15936;p1592"/>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937" name="Google Shape;15937;p159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5938" name="Google Shape;15938;p159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5939" name="Google Shape;15939;p159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5940" name="Google Shape;15940;p1592"/>
          <p:cNvGrpSpPr/>
          <p:nvPr/>
        </p:nvGrpSpPr>
        <p:grpSpPr>
          <a:xfrm>
            <a:off x="10787314" y="2"/>
            <a:ext cx="7500689" cy="2138988"/>
            <a:chOff x="7191542" y="1"/>
            <a:chExt cx="5000459" cy="1425992"/>
          </a:xfrm>
        </p:grpSpPr>
        <p:pic>
          <p:nvPicPr>
            <p:cNvPr id="15941" name="Google Shape;15941;p159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942" name="Google Shape;15942;p1592"/>
            <p:cNvGrpSpPr/>
            <p:nvPr/>
          </p:nvGrpSpPr>
          <p:grpSpPr>
            <a:xfrm>
              <a:off x="7191542" y="1"/>
              <a:ext cx="5000459" cy="1425992"/>
              <a:chOff x="7186272" y="0"/>
              <a:chExt cx="5005729" cy="1427495"/>
            </a:xfrm>
          </p:grpSpPr>
          <p:sp>
            <p:nvSpPr>
              <p:cNvPr id="15943" name="Google Shape;15943;p159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5944" name="Google Shape;15944;p159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5945" name="Google Shape;15945;p1592"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1962367028"/>
      </p:ext>
    </p:extLst>
  </p:cSld>
  <p:clrMapOvr>
    <a:masterClrMapping/>
  </p:clrMapOvr>
</p:sldLayout>
</file>

<file path=ppt/slideLayouts/slideLayout2353.xml><?xml version="1.0" encoding="utf-8"?>
<p:sldLayout xmlns:a="http://schemas.openxmlformats.org/drawingml/2006/main" xmlns:r="http://schemas.openxmlformats.org/officeDocument/2006/relationships" xmlns:p="http://schemas.openxmlformats.org/presentationml/2006/main" matchingName="12_End">
  <p:cSld name="12_End">
    <p:spTree>
      <p:nvGrpSpPr>
        <p:cNvPr id="1" name="Shape 15946"/>
        <p:cNvGrpSpPr/>
        <p:nvPr/>
      </p:nvGrpSpPr>
      <p:grpSpPr>
        <a:xfrm>
          <a:off x="0" y="0"/>
          <a:ext cx="0" cy="0"/>
          <a:chOff x="0" y="0"/>
          <a:chExt cx="0" cy="0"/>
        </a:xfrm>
      </p:grpSpPr>
      <p:grpSp>
        <p:nvGrpSpPr>
          <p:cNvPr id="15947" name="Google Shape;15947;p1593"/>
          <p:cNvGrpSpPr/>
          <p:nvPr/>
        </p:nvGrpSpPr>
        <p:grpSpPr>
          <a:xfrm>
            <a:off x="0" y="0"/>
            <a:ext cx="18288000" cy="3223245"/>
            <a:chOff x="0" y="0"/>
            <a:chExt cx="12192000" cy="2148830"/>
          </a:xfrm>
        </p:grpSpPr>
        <p:sp>
          <p:nvSpPr>
            <p:cNvPr id="15948" name="Google Shape;15948;p1593"/>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5949" name="Google Shape;15949;p1593"/>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sp>
        <p:nvSpPr>
          <p:cNvPr id="15950" name="Google Shape;15950;p1593"/>
          <p:cNvSpPr/>
          <p:nvPr/>
        </p:nvSpPr>
        <p:spPr>
          <a:xfrm>
            <a:off x="1353552" y="2276546"/>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5951" name="Google Shape;15951;p1593"/>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000"/>
              <a:buNone/>
              <a:defRPr sz="3000"/>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5952" name="Google Shape;15952;p1593"/>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9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5953" name="Google Shape;15953;p1593"/>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15954" name="Google Shape;15954;p1593"/>
          <p:cNvSpPr>
            <a:spLocks noGrp="1"/>
          </p:cNvSpPr>
          <p:nvPr>
            <p:ph type="pic" idx="2"/>
          </p:nvPr>
        </p:nvSpPr>
        <p:spPr>
          <a:xfrm>
            <a:off x="10678026" y="350873"/>
            <a:ext cx="7609974" cy="8915400"/>
          </a:xfrm>
          <a:prstGeom prst="rect">
            <a:avLst/>
          </a:prstGeom>
          <a:noFill/>
          <a:ln>
            <a:noFill/>
          </a:ln>
        </p:spPr>
      </p:sp>
    </p:spTree>
    <p:extLst>
      <p:ext uri="{BB962C8B-B14F-4D97-AF65-F5344CB8AC3E}">
        <p14:creationId xmlns:p14="http://schemas.microsoft.com/office/powerpoint/2010/main" val="3730892789"/>
      </p:ext>
    </p:extLst>
  </p:cSld>
  <p:clrMapOvr>
    <a:masterClrMapping/>
  </p:clrMapOvr>
</p:sldLayout>
</file>

<file path=ppt/slideLayouts/slideLayout2354.xml><?xml version="1.0" encoding="utf-8"?>
<p:sldLayout xmlns:a="http://schemas.openxmlformats.org/drawingml/2006/main" xmlns:r="http://schemas.openxmlformats.org/officeDocument/2006/relationships" xmlns:p="http://schemas.openxmlformats.org/presentationml/2006/main" matchingName="13_Title Only">
  <p:cSld name="13_Title Only">
    <p:spTree>
      <p:nvGrpSpPr>
        <p:cNvPr id="1" name="Shape 15955"/>
        <p:cNvGrpSpPr/>
        <p:nvPr/>
      </p:nvGrpSpPr>
      <p:grpSpPr>
        <a:xfrm>
          <a:off x="0" y="0"/>
          <a:ext cx="0" cy="0"/>
          <a:chOff x="0" y="0"/>
          <a:chExt cx="0" cy="0"/>
        </a:xfrm>
      </p:grpSpPr>
      <p:grpSp>
        <p:nvGrpSpPr>
          <p:cNvPr id="15956" name="Google Shape;15956;p1594"/>
          <p:cNvGrpSpPr/>
          <p:nvPr/>
        </p:nvGrpSpPr>
        <p:grpSpPr>
          <a:xfrm>
            <a:off x="10787314" y="2"/>
            <a:ext cx="7500689" cy="2138988"/>
            <a:chOff x="7191542" y="1"/>
            <a:chExt cx="5000459" cy="1425992"/>
          </a:xfrm>
        </p:grpSpPr>
        <p:pic>
          <p:nvPicPr>
            <p:cNvPr id="15957" name="Google Shape;15957;p159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958" name="Google Shape;15958;p1594"/>
            <p:cNvGrpSpPr/>
            <p:nvPr/>
          </p:nvGrpSpPr>
          <p:grpSpPr>
            <a:xfrm>
              <a:off x="7191542" y="1"/>
              <a:ext cx="5000459" cy="1425992"/>
              <a:chOff x="7186272" y="0"/>
              <a:chExt cx="5005729" cy="1427495"/>
            </a:xfrm>
          </p:grpSpPr>
          <p:sp>
            <p:nvSpPr>
              <p:cNvPr id="15959" name="Google Shape;15959;p159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5960" name="Google Shape;15960;p159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5961" name="Google Shape;15961;p1594"/>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962" name="Google Shape;15962;p1594"/>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5963" name="Google Shape;15963;p159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5964" name="Google Shape;15964;p159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1573671065"/>
      </p:ext>
    </p:extLst>
  </p:cSld>
  <p:clrMapOvr>
    <a:masterClrMapping/>
  </p:clrMapOvr>
</p:sldLayout>
</file>

<file path=ppt/slideLayouts/slideLayout2355.xml><?xml version="1.0" encoding="utf-8"?>
<p:sldLayout xmlns:a="http://schemas.openxmlformats.org/drawingml/2006/main" xmlns:r="http://schemas.openxmlformats.org/officeDocument/2006/relationships" xmlns:p="http://schemas.openxmlformats.org/presentationml/2006/main" matchingName="13_Blank">
  <p:cSld name="13_Blank">
    <p:spTree>
      <p:nvGrpSpPr>
        <p:cNvPr id="1" name="Shape 15965"/>
        <p:cNvGrpSpPr/>
        <p:nvPr/>
      </p:nvGrpSpPr>
      <p:grpSpPr>
        <a:xfrm>
          <a:off x="0" y="0"/>
          <a:ext cx="0" cy="0"/>
          <a:chOff x="0" y="0"/>
          <a:chExt cx="0" cy="0"/>
        </a:xfrm>
      </p:grpSpPr>
      <p:sp>
        <p:nvSpPr>
          <p:cNvPr id="15966" name="Google Shape;15966;p1595"/>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5967" name="Google Shape;15967;p159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5968" name="Google Shape;15968;p159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5969" name="Google Shape;15969;p1595"/>
          <p:cNvGrpSpPr/>
          <p:nvPr/>
        </p:nvGrpSpPr>
        <p:grpSpPr>
          <a:xfrm>
            <a:off x="10787314" y="2"/>
            <a:ext cx="7500689" cy="2138988"/>
            <a:chOff x="7191542" y="1"/>
            <a:chExt cx="5000459" cy="1425992"/>
          </a:xfrm>
        </p:grpSpPr>
        <p:pic>
          <p:nvPicPr>
            <p:cNvPr id="15970" name="Google Shape;15970;p159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5971" name="Google Shape;15971;p1595"/>
            <p:cNvGrpSpPr/>
            <p:nvPr/>
          </p:nvGrpSpPr>
          <p:grpSpPr>
            <a:xfrm>
              <a:off x="7191542" y="1"/>
              <a:ext cx="5000459" cy="1425992"/>
              <a:chOff x="7186272" y="0"/>
              <a:chExt cx="5005729" cy="1427495"/>
            </a:xfrm>
          </p:grpSpPr>
          <p:sp>
            <p:nvSpPr>
              <p:cNvPr id="15972" name="Google Shape;15972;p159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5973" name="Google Shape;15973;p159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Tree>
    <p:extLst>
      <p:ext uri="{BB962C8B-B14F-4D97-AF65-F5344CB8AC3E}">
        <p14:creationId xmlns:p14="http://schemas.microsoft.com/office/powerpoint/2010/main" val="340682882"/>
      </p:ext>
    </p:extLst>
  </p:cSld>
  <p:clrMapOvr>
    <a:masterClrMapping/>
  </p:clrMapOvr>
</p:sldLayout>
</file>

<file path=ppt/slideLayouts/slideLayout2356.xml><?xml version="1.0" encoding="utf-8"?>
<p:sldLayout xmlns:a="http://schemas.openxmlformats.org/drawingml/2006/main" xmlns:r="http://schemas.openxmlformats.org/officeDocument/2006/relationships" xmlns:p="http://schemas.openxmlformats.org/presentationml/2006/main" matchingName="18_Cover">
  <p:cSld name="18_Cover">
    <p:spTree>
      <p:nvGrpSpPr>
        <p:cNvPr id="1" name="Shape 15974"/>
        <p:cNvGrpSpPr/>
        <p:nvPr/>
      </p:nvGrpSpPr>
      <p:grpSpPr>
        <a:xfrm>
          <a:off x="0" y="0"/>
          <a:ext cx="0" cy="0"/>
          <a:chOff x="0" y="0"/>
          <a:chExt cx="0" cy="0"/>
        </a:xfrm>
      </p:grpSpPr>
      <p:sp>
        <p:nvSpPr>
          <p:cNvPr id="15975" name="Google Shape;15975;p1596"/>
          <p:cNvSpPr/>
          <p:nvPr/>
        </p:nvSpPr>
        <p:spPr>
          <a:xfrm>
            <a:off x="1353552" y="1941620"/>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5976" name="Google Shape;15976;p1596"/>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977" name="Google Shape;15977;p1596"/>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15978" name="Google Shape;15978;p1596"/>
          <p:cNvSpPr>
            <a:spLocks noGrp="1"/>
          </p:cNvSpPr>
          <p:nvPr>
            <p:ph type="pic" idx="2"/>
          </p:nvPr>
        </p:nvSpPr>
        <p:spPr>
          <a:xfrm>
            <a:off x="10678026" y="350873"/>
            <a:ext cx="7609974" cy="8915400"/>
          </a:xfrm>
          <a:prstGeom prst="rect">
            <a:avLst/>
          </a:prstGeom>
          <a:noFill/>
          <a:ln>
            <a:noFill/>
          </a:ln>
        </p:spPr>
      </p:sp>
      <p:grpSp>
        <p:nvGrpSpPr>
          <p:cNvPr id="15979" name="Google Shape;15979;p1596"/>
          <p:cNvGrpSpPr/>
          <p:nvPr/>
        </p:nvGrpSpPr>
        <p:grpSpPr>
          <a:xfrm>
            <a:off x="0" y="7530523"/>
            <a:ext cx="18288000" cy="2756480"/>
            <a:chOff x="0" y="5020348"/>
            <a:chExt cx="12192000" cy="1837653"/>
          </a:xfrm>
        </p:grpSpPr>
        <p:sp>
          <p:nvSpPr>
            <p:cNvPr id="15980" name="Google Shape;15980;p1596"/>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5981" name="Google Shape;15981;p1596"/>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5982" name="Google Shape;15982;p1596"/>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3486139097"/>
      </p:ext>
    </p:extLst>
  </p:cSld>
  <p:clrMapOvr>
    <a:masterClrMapping/>
  </p:clrMapOvr>
</p:sldLayout>
</file>

<file path=ppt/slideLayouts/slideLayout2357.xml><?xml version="1.0" encoding="utf-8"?>
<p:sldLayout xmlns:a="http://schemas.openxmlformats.org/drawingml/2006/main" xmlns:r="http://schemas.openxmlformats.org/officeDocument/2006/relationships" xmlns:p="http://schemas.openxmlformats.org/presentationml/2006/main" matchingName="16_Divider">
  <p:cSld name="16_Divider">
    <p:bg>
      <p:bgPr>
        <a:solidFill>
          <a:schemeClr val="lt2"/>
        </a:solidFill>
        <a:effectLst/>
      </p:bgPr>
    </p:bg>
    <p:spTree>
      <p:nvGrpSpPr>
        <p:cNvPr id="1" name="Shape 15983"/>
        <p:cNvGrpSpPr/>
        <p:nvPr/>
      </p:nvGrpSpPr>
      <p:grpSpPr>
        <a:xfrm>
          <a:off x="0" y="0"/>
          <a:ext cx="0" cy="0"/>
          <a:chOff x="0" y="0"/>
          <a:chExt cx="0" cy="0"/>
        </a:xfrm>
      </p:grpSpPr>
      <p:grpSp>
        <p:nvGrpSpPr>
          <p:cNvPr id="15984" name="Google Shape;15984;p1597"/>
          <p:cNvGrpSpPr/>
          <p:nvPr/>
        </p:nvGrpSpPr>
        <p:grpSpPr>
          <a:xfrm>
            <a:off x="0" y="7530521"/>
            <a:ext cx="18288000" cy="2756480"/>
            <a:chOff x="0" y="5020347"/>
            <a:chExt cx="12192000" cy="1837653"/>
          </a:xfrm>
        </p:grpSpPr>
        <p:sp>
          <p:nvSpPr>
            <p:cNvPr id="15985" name="Google Shape;15985;p1597"/>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5986" name="Google Shape;15986;p1597"/>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5987" name="Google Shape;15987;p1597"/>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5988" name="Google Shape;15988;p1597"/>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5989" name="Google Shape;15989;p1597"/>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990" name="Google Shape;15990;p1597"/>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234268155"/>
      </p:ext>
    </p:extLst>
  </p:cSld>
  <p:clrMapOvr>
    <a:masterClrMapping/>
  </p:clrMapOvr>
</p:sldLayout>
</file>

<file path=ppt/slideLayouts/slideLayout2358.xml><?xml version="1.0" encoding="utf-8"?>
<p:sldLayout xmlns:a="http://schemas.openxmlformats.org/drawingml/2006/main" xmlns:r="http://schemas.openxmlformats.org/officeDocument/2006/relationships" xmlns:p="http://schemas.openxmlformats.org/presentationml/2006/main" matchingName="16_Photo Slide">
  <p:cSld name="16_Photo Slide">
    <p:spTree>
      <p:nvGrpSpPr>
        <p:cNvPr id="1" name="Shape 15991"/>
        <p:cNvGrpSpPr/>
        <p:nvPr/>
      </p:nvGrpSpPr>
      <p:grpSpPr>
        <a:xfrm>
          <a:off x="0" y="0"/>
          <a:ext cx="0" cy="0"/>
          <a:chOff x="0" y="0"/>
          <a:chExt cx="0" cy="0"/>
        </a:xfrm>
      </p:grpSpPr>
      <p:sp>
        <p:nvSpPr>
          <p:cNvPr id="15992" name="Google Shape;15992;p1598"/>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b="0">
                <a:solidFill>
                  <a:schemeClr val="dk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5993" name="Google Shape;15993;p1598"/>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5994" name="Google Shape;15994;p1598"/>
          <p:cNvGrpSpPr/>
          <p:nvPr/>
        </p:nvGrpSpPr>
        <p:grpSpPr>
          <a:xfrm>
            <a:off x="0" y="8069140"/>
            <a:ext cx="4211052" cy="1130837"/>
            <a:chOff x="0" y="5379426"/>
            <a:chExt cx="2807368" cy="753891"/>
          </a:xfrm>
        </p:grpSpPr>
        <p:sp>
          <p:nvSpPr>
            <p:cNvPr id="15995" name="Google Shape;15995;p1598"/>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5996" name="Google Shape;15996;p1598"/>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grpSp>
      <p:sp>
        <p:nvSpPr>
          <p:cNvPr id="15997" name="Google Shape;15997;p1598"/>
          <p:cNvSpPr>
            <a:spLocks noGrp="1"/>
          </p:cNvSpPr>
          <p:nvPr>
            <p:ph type="pic" idx="2"/>
          </p:nvPr>
        </p:nvSpPr>
        <p:spPr>
          <a:xfrm>
            <a:off x="4211052" y="685803"/>
            <a:ext cx="13373100" cy="8915397"/>
          </a:xfrm>
          <a:prstGeom prst="rect">
            <a:avLst/>
          </a:prstGeom>
          <a:noFill/>
          <a:ln>
            <a:noFill/>
          </a:ln>
        </p:spPr>
      </p:sp>
      <p:pic>
        <p:nvPicPr>
          <p:cNvPr id="15998" name="Google Shape;15998;p1598"/>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extLst>
      <p:ext uri="{BB962C8B-B14F-4D97-AF65-F5344CB8AC3E}">
        <p14:creationId xmlns:p14="http://schemas.microsoft.com/office/powerpoint/2010/main" val="3396670439"/>
      </p:ext>
    </p:extLst>
  </p:cSld>
  <p:clrMapOvr>
    <a:masterClrMapping/>
  </p:clrMapOvr>
</p:sldLayout>
</file>

<file path=ppt/slideLayouts/slideLayout2359.xml><?xml version="1.0" encoding="utf-8"?>
<p:sldLayout xmlns:a="http://schemas.openxmlformats.org/drawingml/2006/main" xmlns:r="http://schemas.openxmlformats.org/officeDocument/2006/relationships" xmlns:p="http://schemas.openxmlformats.org/presentationml/2006/main" matchingName="25_Quotation">
  <p:cSld name="25_Quotation">
    <p:spTree>
      <p:nvGrpSpPr>
        <p:cNvPr id="1" name="Shape 15999"/>
        <p:cNvGrpSpPr/>
        <p:nvPr/>
      </p:nvGrpSpPr>
      <p:grpSpPr>
        <a:xfrm>
          <a:off x="0" y="0"/>
          <a:ext cx="0" cy="0"/>
          <a:chOff x="0" y="0"/>
          <a:chExt cx="0" cy="0"/>
        </a:xfrm>
      </p:grpSpPr>
      <p:sp>
        <p:nvSpPr>
          <p:cNvPr id="16000" name="Google Shape;16000;p1599"/>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001" name="Google Shape;16001;p1599"/>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002" name="Google Shape;16002;p1599"/>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003" name="Google Shape;16003;p1599"/>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004" name="Google Shape;16004;p159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6005" name="Google Shape;16005;p159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6006" name="Google Shape;16006;p1599"/>
          <p:cNvGrpSpPr/>
          <p:nvPr/>
        </p:nvGrpSpPr>
        <p:grpSpPr>
          <a:xfrm>
            <a:off x="10787314" y="2"/>
            <a:ext cx="7500689" cy="2138988"/>
            <a:chOff x="7191542" y="1"/>
            <a:chExt cx="5000459" cy="1425992"/>
          </a:xfrm>
        </p:grpSpPr>
        <p:pic>
          <p:nvPicPr>
            <p:cNvPr id="16007" name="Google Shape;16007;p159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008" name="Google Shape;16008;p1599"/>
            <p:cNvGrpSpPr/>
            <p:nvPr/>
          </p:nvGrpSpPr>
          <p:grpSpPr>
            <a:xfrm>
              <a:off x="7191542" y="1"/>
              <a:ext cx="5000459" cy="1425992"/>
              <a:chOff x="7186272" y="0"/>
              <a:chExt cx="5005729" cy="1427495"/>
            </a:xfrm>
          </p:grpSpPr>
          <p:sp>
            <p:nvSpPr>
              <p:cNvPr id="16009" name="Google Shape;16009;p159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010" name="Google Shape;16010;p159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6011" name="Google Shape;16011;p1599"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2724544177"/>
      </p:ext>
    </p:extLst>
  </p:cSld>
  <p:clrMapOvr>
    <a:masterClrMapping/>
  </p:clrMapOvr>
</p:sldLayout>
</file>

<file path=ppt/slideLayouts/slideLayout2360.xml><?xml version="1.0" encoding="utf-8"?>
<p:sldLayout xmlns:a="http://schemas.openxmlformats.org/drawingml/2006/main" xmlns:r="http://schemas.openxmlformats.org/officeDocument/2006/relationships" xmlns:p="http://schemas.openxmlformats.org/presentationml/2006/main" matchingName="27_Quotation">
  <p:cSld name="27_Quotation">
    <p:spTree>
      <p:nvGrpSpPr>
        <p:cNvPr id="1" name="Shape 16012"/>
        <p:cNvGrpSpPr/>
        <p:nvPr/>
      </p:nvGrpSpPr>
      <p:grpSpPr>
        <a:xfrm>
          <a:off x="0" y="0"/>
          <a:ext cx="0" cy="0"/>
          <a:chOff x="0" y="0"/>
          <a:chExt cx="0" cy="0"/>
        </a:xfrm>
      </p:grpSpPr>
      <p:sp>
        <p:nvSpPr>
          <p:cNvPr id="16013" name="Google Shape;16013;p1600"/>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014" name="Google Shape;16014;p1600"/>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015" name="Google Shape;16015;p1600"/>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016" name="Google Shape;16016;p1600"/>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017" name="Google Shape;16017;p160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6018" name="Google Shape;16018;p160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6019" name="Google Shape;16019;p1600"/>
          <p:cNvGrpSpPr/>
          <p:nvPr/>
        </p:nvGrpSpPr>
        <p:grpSpPr>
          <a:xfrm>
            <a:off x="10787314" y="2"/>
            <a:ext cx="7500689" cy="2138988"/>
            <a:chOff x="7191542" y="1"/>
            <a:chExt cx="5000459" cy="1425992"/>
          </a:xfrm>
        </p:grpSpPr>
        <p:pic>
          <p:nvPicPr>
            <p:cNvPr id="16020" name="Google Shape;16020;p160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021" name="Google Shape;16021;p1600"/>
            <p:cNvGrpSpPr/>
            <p:nvPr/>
          </p:nvGrpSpPr>
          <p:grpSpPr>
            <a:xfrm>
              <a:off x="7191542" y="1"/>
              <a:ext cx="5000459" cy="1425992"/>
              <a:chOff x="7186272" y="0"/>
              <a:chExt cx="5005729" cy="1427495"/>
            </a:xfrm>
          </p:grpSpPr>
          <p:sp>
            <p:nvSpPr>
              <p:cNvPr id="16022" name="Google Shape;16022;p160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023" name="Google Shape;16023;p160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6024" name="Google Shape;16024;p1600"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1323445683"/>
      </p:ext>
    </p:extLst>
  </p:cSld>
  <p:clrMapOvr>
    <a:masterClrMapping/>
  </p:clrMapOvr>
</p:sldLayout>
</file>

<file path=ppt/slideLayouts/slideLayout2361.xml><?xml version="1.0" encoding="utf-8"?>
<p:sldLayout xmlns:a="http://schemas.openxmlformats.org/drawingml/2006/main" xmlns:r="http://schemas.openxmlformats.org/officeDocument/2006/relationships" xmlns:p="http://schemas.openxmlformats.org/presentationml/2006/main" matchingName="14_Title and Content">
  <p:cSld name="14_Title and Content">
    <p:spTree>
      <p:nvGrpSpPr>
        <p:cNvPr id="1" name="Shape 16025"/>
        <p:cNvGrpSpPr/>
        <p:nvPr/>
      </p:nvGrpSpPr>
      <p:grpSpPr>
        <a:xfrm>
          <a:off x="0" y="0"/>
          <a:ext cx="0" cy="0"/>
          <a:chOff x="0" y="0"/>
          <a:chExt cx="0" cy="0"/>
        </a:xfrm>
      </p:grpSpPr>
      <p:grpSp>
        <p:nvGrpSpPr>
          <p:cNvPr id="16026" name="Google Shape;16026;p1601"/>
          <p:cNvGrpSpPr/>
          <p:nvPr/>
        </p:nvGrpSpPr>
        <p:grpSpPr>
          <a:xfrm>
            <a:off x="10787314" y="2"/>
            <a:ext cx="7500689" cy="2138988"/>
            <a:chOff x="7191542" y="1"/>
            <a:chExt cx="5000459" cy="1425992"/>
          </a:xfrm>
        </p:grpSpPr>
        <p:pic>
          <p:nvPicPr>
            <p:cNvPr id="16027" name="Google Shape;16027;p160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028" name="Google Shape;16028;p1601"/>
            <p:cNvGrpSpPr/>
            <p:nvPr/>
          </p:nvGrpSpPr>
          <p:grpSpPr>
            <a:xfrm>
              <a:off x="7191542" y="1"/>
              <a:ext cx="5000459" cy="1425992"/>
              <a:chOff x="7186272" y="0"/>
              <a:chExt cx="5005729" cy="1427495"/>
            </a:xfrm>
          </p:grpSpPr>
          <p:sp>
            <p:nvSpPr>
              <p:cNvPr id="16029" name="Google Shape;16029;p160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030" name="Google Shape;16030;p160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6031" name="Google Shape;16031;p1601"/>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032" name="Google Shape;16032;p1601"/>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033" name="Google Shape;16033;p1601"/>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034" name="Google Shape;16034;p160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6035" name="Google Shape;16035;p160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1237243995"/>
      </p:ext>
    </p:extLst>
  </p:cSld>
  <p:clrMapOvr>
    <a:masterClrMapping/>
  </p:clrMapOvr>
</p:sldLayout>
</file>

<file path=ppt/slideLayouts/slideLayout2362.xml><?xml version="1.0" encoding="utf-8"?>
<p:sldLayout xmlns:a="http://schemas.openxmlformats.org/drawingml/2006/main" xmlns:r="http://schemas.openxmlformats.org/officeDocument/2006/relationships" xmlns:p="http://schemas.openxmlformats.org/presentationml/2006/main" matchingName="16_Two Content">
  <p:cSld name="16_Two Content">
    <p:spTree>
      <p:nvGrpSpPr>
        <p:cNvPr id="1" name="Shape 16036"/>
        <p:cNvGrpSpPr/>
        <p:nvPr/>
      </p:nvGrpSpPr>
      <p:grpSpPr>
        <a:xfrm>
          <a:off x="0" y="0"/>
          <a:ext cx="0" cy="0"/>
          <a:chOff x="0" y="0"/>
          <a:chExt cx="0" cy="0"/>
        </a:xfrm>
      </p:grpSpPr>
      <p:sp>
        <p:nvSpPr>
          <p:cNvPr id="16037" name="Google Shape;16037;p1602"/>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038" name="Google Shape;16038;p1602"/>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grpSp>
        <p:nvGrpSpPr>
          <p:cNvPr id="16039" name="Google Shape;16039;p1602"/>
          <p:cNvGrpSpPr/>
          <p:nvPr/>
        </p:nvGrpSpPr>
        <p:grpSpPr>
          <a:xfrm>
            <a:off x="10787314" y="2"/>
            <a:ext cx="7500689" cy="2138988"/>
            <a:chOff x="7191542" y="1"/>
            <a:chExt cx="5000459" cy="1425992"/>
          </a:xfrm>
        </p:grpSpPr>
        <p:pic>
          <p:nvPicPr>
            <p:cNvPr id="16040" name="Google Shape;16040;p160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041" name="Google Shape;16041;p1602"/>
            <p:cNvGrpSpPr/>
            <p:nvPr/>
          </p:nvGrpSpPr>
          <p:grpSpPr>
            <a:xfrm>
              <a:off x="7191542" y="1"/>
              <a:ext cx="5000459" cy="1425992"/>
              <a:chOff x="7186272" y="0"/>
              <a:chExt cx="5005729" cy="1427495"/>
            </a:xfrm>
          </p:grpSpPr>
          <p:sp>
            <p:nvSpPr>
              <p:cNvPr id="16042" name="Google Shape;16042;p160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043" name="Google Shape;16043;p160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6044" name="Google Shape;16044;p1602"/>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045" name="Google Shape;16045;p1602"/>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6046" name="Google Shape;16046;p160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6047" name="Google Shape;16047;p160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3891029665"/>
      </p:ext>
    </p:extLst>
  </p:cSld>
  <p:clrMapOvr>
    <a:masterClrMapping/>
  </p:clrMapOvr>
</p:sldLayout>
</file>

<file path=ppt/slideLayouts/slideLayout2363.xml><?xml version="1.0" encoding="utf-8"?>
<p:sldLayout xmlns:a="http://schemas.openxmlformats.org/drawingml/2006/main" xmlns:r="http://schemas.openxmlformats.org/officeDocument/2006/relationships" xmlns:p="http://schemas.openxmlformats.org/presentationml/2006/main" matchingName="16_Comparison">
  <p:cSld name="16_Comparison">
    <p:spTree>
      <p:nvGrpSpPr>
        <p:cNvPr id="1" name="Shape 16048"/>
        <p:cNvGrpSpPr/>
        <p:nvPr/>
      </p:nvGrpSpPr>
      <p:grpSpPr>
        <a:xfrm>
          <a:off x="0" y="0"/>
          <a:ext cx="0" cy="0"/>
          <a:chOff x="0" y="0"/>
          <a:chExt cx="0" cy="0"/>
        </a:xfrm>
      </p:grpSpPr>
      <p:grpSp>
        <p:nvGrpSpPr>
          <p:cNvPr id="16049" name="Google Shape;16049;p1603"/>
          <p:cNvGrpSpPr/>
          <p:nvPr/>
        </p:nvGrpSpPr>
        <p:grpSpPr>
          <a:xfrm>
            <a:off x="10787314" y="2"/>
            <a:ext cx="7500689" cy="2138988"/>
            <a:chOff x="7191542" y="1"/>
            <a:chExt cx="5000459" cy="1425992"/>
          </a:xfrm>
        </p:grpSpPr>
        <p:pic>
          <p:nvPicPr>
            <p:cNvPr id="16050" name="Google Shape;16050;p160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051" name="Google Shape;16051;p1603"/>
            <p:cNvGrpSpPr/>
            <p:nvPr/>
          </p:nvGrpSpPr>
          <p:grpSpPr>
            <a:xfrm>
              <a:off x="7191542" y="1"/>
              <a:ext cx="5000459" cy="1425992"/>
              <a:chOff x="7186272" y="0"/>
              <a:chExt cx="5005729" cy="1427495"/>
            </a:xfrm>
          </p:grpSpPr>
          <p:sp>
            <p:nvSpPr>
              <p:cNvPr id="16052" name="Google Shape;16052;p160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053" name="Google Shape;16053;p160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6054" name="Google Shape;16054;p1603"/>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055" name="Google Shape;16055;p1603"/>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6056" name="Google Shape;16056;p1603"/>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057" name="Google Shape;16057;p1603"/>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6058" name="Google Shape;16058;p1603"/>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059" name="Google Shape;16059;p1603"/>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6060" name="Google Shape;16060;p160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6061" name="Google Shape;16061;p160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33858130"/>
      </p:ext>
    </p:extLst>
  </p:cSld>
  <p:clrMapOvr>
    <a:masterClrMapping/>
  </p:clrMapOvr>
</p:sldLayout>
</file>

<file path=ppt/slideLayouts/slideLayout2364.xml><?xml version="1.0" encoding="utf-8"?>
<p:sldLayout xmlns:a="http://schemas.openxmlformats.org/drawingml/2006/main" xmlns:r="http://schemas.openxmlformats.org/officeDocument/2006/relationships" xmlns:p="http://schemas.openxmlformats.org/presentationml/2006/main" matchingName="16_Title Only">
  <p:cSld name="16_Title Only">
    <p:spTree>
      <p:nvGrpSpPr>
        <p:cNvPr id="1" name="Shape 16062"/>
        <p:cNvGrpSpPr/>
        <p:nvPr/>
      </p:nvGrpSpPr>
      <p:grpSpPr>
        <a:xfrm>
          <a:off x="0" y="0"/>
          <a:ext cx="0" cy="0"/>
          <a:chOff x="0" y="0"/>
          <a:chExt cx="0" cy="0"/>
        </a:xfrm>
      </p:grpSpPr>
      <p:grpSp>
        <p:nvGrpSpPr>
          <p:cNvPr id="16063" name="Google Shape;16063;p1604"/>
          <p:cNvGrpSpPr/>
          <p:nvPr/>
        </p:nvGrpSpPr>
        <p:grpSpPr>
          <a:xfrm>
            <a:off x="10787314" y="2"/>
            <a:ext cx="7500689" cy="2138988"/>
            <a:chOff x="7191542" y="1"/>
            <a:chExt cx="5000459" cy="1425992"/>
          </a:xfrm>
        </p:grpSpPr>
        <p:pic>
          <p:nvPicPr>
            <p:cNvPr id="16064" name="Google Shape;16064;p160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065" name="Google Shape;16065;p1604"/>
            <p:cNvGrpSpPr/>
            <p:nvPr/>
          </p:nvGrpSpPr>
          <p:grpSpPr>
            <a:xfrm>
              <a:off x="7191542" y="1"/>
              <a:ext cx="5000459" cy="1425992"/>
              <a:chOff x="7186272" y="0"/>
              <a:chExt cx="5005729" cy="1427495"/>
            </a:xfrm>
          </p:grpSpPr>
          <p:sp>
            <p:nvSpPr>
              <p:cNvPr id="16066" name="Google Shape;16066;p160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067" name="Google Shape;16067;p160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6068" name="Google Shape;16068;p1604"/>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069" name="Google Shape;16069;p1604"/>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6070" name="Google Shape;16070;p160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6071" name="Google Shape;16071;p160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2887738358"/>
      </p:ext>
    </p:extLst>
  </p:cSld>
  <p:clrMapOvr>
    <a:masterClrMapping/>
  </p:clrMapOvr>
</p:sldLayout>
</file>

<file path=ppt/slideLayouts/slideLayout2365.xml><?xml version="1.0" encoding="utf-8"?>
<p:sldLayout xmlns:a="http://schemas.openxmlformats.org/drawingml/2006/main" xmlns:r="http://schemas.openxmlformats.org/officeDocument/2006/relationships" xmlns:p="http://schemas.openxmlformats.org/presentationml/2006/main" matchingName="16_End">
  <p:cSld name="16_End">
    <p:spTree>
      <p:nvGrpSpPr>
        <p:cNvPr id="1" name="Shape 16072"/>
        <p:cNvGrpSpPr/>
        <p:nvPr/>
      </p:nvGrpSpPr>
      <p:grpSpPr>
        <a:xfrm>
          <a:off x="0" y="0"/>
          <a:ext cx="0" cy="0"/>
          <a:chOff x="0" y="0"/>
          <a:chExt cx="0" cy="0"/>
        </a:xfrm>
      </p:grpSpPr>
      <p:grpSp>
        <p:nvGrpSpPr>
          <p:cNvPr id="16073" name="Google Shape;16073;p1605"/>
          <p:cNvGrpSpPr/>
          <p:nvPr/>
        </p:nvGrpSpPr>
        <p:grpSpPr>
          <a:xfrm>
            <a:off x="0" y="0"/>
            <a:ext cx="18288000" cy="3223245"/>
            <a:chOff x="0" y="0"/>
            <a:chExt cx="12192000" cy="2148830"/>
          </a:xfrm>
        </p:grpSpPr>
        <p:sp>
          <p:nvSpPr>
            <p:cNvPr id="16074" name="Google Shape;16074;p1605"/>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075" name="Google Shape;16075;p1605"/>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sp>
        <p:nvSpPr>
          <p:cNvPr id="16076" name="Google Shape;16076;p1605"/>
          <p:cNvSpPr/>
          <p:nvPr/>
        </p:nvSpPr>
        <p:spPr>
          <a:xfrm>
            <a:off x="1353552" y="2276546"/>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077" name="Google Shape;16077;p1605"/>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000"/>
              <a:buNone/>
              <a:defRPr sz="3000"/>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078" name="Google Shape;16078;p1605"/>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9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6079" name="Google Shape;16079;p1605"/>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16080" name="Google Shape;16080;p1605"/>
          <p:cNvSpPr>
            <a:spLocks noGrp="1"/>
          </p:cNvSpPr>
          <p:nvPr>
            <p:ph type="pic" idx="2"/>
          </p:nvPr>
        </p:nvSpPr>
        <p:spPr>
          <a:xfrm>
            <a:off x="10678026" y="350873"/>
            <a:ext cx="7609974" cy="8915400"/>
          </a:xfrm>
          <a:prstGeom prst="rect">
            <a:avLst/>
          </a:prstGeom>
          <a:noFill/>
          <a:ln>
            <a:noFill/>
          </a:ln>
        </p:spPr>
      </p:sp>
    </p:spTree>
    <p:extLst>
      <p:ext uri="{BB962C8B-B14F-4D97-AF65-F5344CB8AC3E}">
        <p14:creationId xmlns:p14="http://schemas.microsoft.com/office/powerpoint/2010/main" val="32862019"/>
      </p:ext>
    </p:extLst>
  </p:cSld>
  <p:clrMapOvr>
    <a:masterClrMapping/>
  </p:clrMapOvr>
</p:sldLayout>
</file>

<file path=ppt/slideLayouts/slideLayout2366.xml><?xml version="1.0" encoding="utf-8"?>
<p:sldLayout xmlns:a="http://schemas.openxmlformats.org/drawingml/2006/main" xmlns:r="http://schemas.openxmlformats.org/officeDocument/2006/relationships" xmlns:p="http://schemas.openxmlformats.org/presentationml/2006/main" matchingName="15_Blank">
  <p:cSld name="15_Blank">
    <p:spTree>
      <p:nvGrpSpPr>
        <p:cNvPr id="1" name="Shape 16081"/>
        <p:cNvGrpSpPr/>
        <p:nvPr/>
      </p:nvGrpSpPr>
      <p:grpSpPr>
        <a:xfrm>
          <a:off x="0" y="0"/>
          <a:ext cx="0" cy="0"/>
          <a:chOff x="0" y="0"/>
          <a:chExt cx="0" cy="0"/>
        </a:xfrm>
      </p:grpSpPr>
      <p:sp>
        <p:nvSpPr>
          <p:cNvPr id="16082" name="Google Shape;16082;p160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6083" name="Google Shape;16083;p160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6084" name="Google Shape;16084;p160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6085" name="Google Shape;16085;p1606"/>
          <p:cNvGrpSpPr/>
          <p:nvPr/>
        </p:nvGrpSpPr>
        <p:grpSpPr>
          <a:xfrm>
            <a:off x="10787314" y="2"/>
            <a:ext cx="7500689" cy="2138988"/>
            <a:chOff x="7191542" y="1"/>
            <a:chExt cx="5000459" cy="1425992"/>
          </a:xfrm>
        </p:grpSpPr>
        <p:pic>
          <p:nvPicPr>
            <p:cNvPr id="16086" name="Google Shape;16086;p160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087" name="Google Shape;16087;p1606"/>
            <p:cNvGrpSpPr/>
            <p:nvPr/>
          </p:nvGrpSpPr>
          <p:grpSpPr>
            <a:xfrm>
              <a:off x="7191542" y="1"/>
              <a:ext cx="5000459" cy="1425992"/>
              <a:chOff x="7186272" y="0"/>
              <a:chExt cx="5005729" cy="1427495"/>
            </a:xfrm>
          </p:grpSpPr>
          <p:sp>
            <p:nvSpPr>
              <p:cNvPr id="16088" name="Google Shape;16088;p160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089" name="Google Shape;16089;p160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Tree>
    <p:extLst>
      <p:ext uri="{BB962C8B-B14F-4D97-AF65-F5344CB8AC3E}">
        <p14:creationId xmlns:p14="http://schemas.microsoft.com/office/powerpoint/2010/main" val="2522281850"/>
      </p:ext>
    </p:extLst>
  </p:cSld>
  <p:clrMapOvr>
    <a:masterClrMapping/>
  </p:clrMapOvr>
</p:sldLayout>
</file>

<file path=ppt/slideLayouts/slideLayout2367.xml><?xml version="1.0" encoding="utf-8"?>
<p:sldLayout xmlns:a="http://schemas.openxmlformats.org/drawingml/2006/main" xmlns:r="http://schemas.openxmlformats.org/officeDocument/2006/relationships" xmlns:p="http://schemas.openxmlformats.org/presentationml/2006/main" matchingName="20_Cover">
  <p:cSld name="20_Cover">
    <p:spTree>
      <p:nvGrpSpPr>
        <p:cNvPr id="1" name="Shape 16090"/>
        <p:cNvGrpSpPr/>
        <p:nvPr/>
      </p:nvGrpSpPr>
      <p:grpSpPr>
        <a:xfrm>
          <a:off x="0" y="0"/>
          <a:ext cx="0" cy="0"/>
          <a:chOff x="0" y="0"/>
          <a:chExt cx="0" cy="0"/>
        </a:xfrm>
      </p:grpSpPr>
      <p:sp>
        <p:nvSpPr>
          <p:cNvPr id="16091" name="Google Shape;16091;p1607"/>
          <p:cNvSpPr/>
          <p:nvPr/>
        </p:nvSpPr>
        <p:spPr>
          <a:xfrm>
            <a:off x="1353552" y="1941620"/>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092" name="Google Shape;16092;p1607"/>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093" name="Google Shape;16093;p1607"/>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16094" name="Google Shape;16094;p1607"/>
          <p:cNvSpPr>
            <a:spLocks noGrp="1"/>
          </p:cNvSpPr>
          <p:nvPr>
            <p:ph type="pic" idx="2"/>
          </p:nvPr>
        </p:nvSpPr>
        <p:spPr>
          <a:xfrm>
            <a:off x="10678026" y="350873"/>
            <a:ext cx="7609974" cy="8915400"/>
          </a:xfrm>
          <a:prstGeom prst="rect">
            <a:avLst/>
          </a:prstGeom>
          <a:noFill/>
          <a:ln>
            <a:noFill/>
          </a:ln>
        </p:spPr>
      </p:sp>
      <p:grpSp>
        <p:nvGrpSpPr>
          <p:cNvPr id="16095" name="Google Shape;16095;p1607"/>
          <p:cNvGrpSpPr/>
          <p:nvPr/>
        </p:nvGrpSpPr>
        <p:grpSpPr>
          <a:xfrm>
            <a:off x="0" y="7530523"/>
            <a:ext cx="18288000" cy="2756480"/>
            <a:chOff x="0" y="5020348"/>
            <a:chExt cx="12192000" cy="1837653"/>
          </a:xfrm>
        </p:grpSpPr>
        <p:sp>
          <p:nvSpPr>
            <p:cNvPr id="16096" name="Google Shape;16096;p1607"/>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097" name="Google Shape;16097;p1607"/>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6098" name="Google Shape;16098;p1607"/>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269398903"/>
      </p:ext>
    </p:extLst>
  </p:cSld>
  <p:clrMapOvr>
    <a:masterClrMapping/>
  </p:clrMapOvr>
</p:sldLayout>
</file>

<file path=ppt/slideLayouts/slideLayout2368.xml><?xml version="1.0" encoding="utf-8"?>
<p:sldLayout xmlns:a="http://schemas.openxmlformats.org/drawingml/2006/main" xmlns:r="http://schemas.openxmlformats.org/officeDocument/2006/relationships" xmlns:p="http://schemas.openxmlformats.org/presentationml/2006/main" matchingName="20_Divider">
  <p:cSld name="20_Divider">
    <p:bg>
      <p:bgPr>
        <a:solidFill>
          <a:schemeClr val="lt2"/>
        </a:solidFill>
        <a:effectLst/>
      </p:bgPr>
    </p:bg>
    <p:spTree>
      <p:nvGrpSpPr>
        <p:cNvPr id="1" name="Shape 16099"/>
        <p:cNvGrpSpPr/>
        <p:nvPr/>
      </p:nvGrpSpPr>
      <p:grpSpPr>
        <a:xfrm>
          <a:off x="0" y="0"/>
          <a:ext cx="0" cy="0"/>
          <a:chOff x="0" y="0"/>
          <a:chExt cx="0" cy="0"/>
        </a:xfrm>
      </p:grpSpPr>
      <p:grpSp>
        <p:nvGrpSpPr>
          <p:cNvPr id="16100" name="Google Shape;16100;p1608"/>
          <p:cNvGrpSpPr/>
          <p:nvPr/>
        </p:nvGrpSpPr>
        <p:grpSpPr>
          <a:xfrm>
            <a:off x="0" y="7530521"/>
            <a:ext cx="18288000" cy="2756480"/>
            <a:chOff x="0" y="5020347"/>
            <a:chExt cx="12192000" cy="1837653"/>
          </a:xfrm>
        </p:grpSpPr>
        <p:sp>
          <p:nvSpPr>
            <p:cNvPr id="16101" name="Google Shape;16101;p1608"/>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102" name="Google Shape;16102;p1608"/>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103" name="Google Shape;16103;p1608"/>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6104" name="Google Shape;16104;p1608"/>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6105" name="Google Shape;16105;p1608"/>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106" name="Google Shape;16106;p1608"/>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2987839098"/>
      </p:ext>
    </p:extLst>
  </p:cSld>
  <p:clrMapOvr>
    <a:masterClrMapping/>
  </p:clrMapOvr>
</p:sldLayout>
</file>

<file path=ppt/slideLayouts/slideLayout2369.xml><?xml version="1.0" encoding="utf-8"?>
<p:sldLayout xmlns:a="http://schemas.openxmlformats.org/drawingml/2006/main" xmlns:r="http://schemas.openxmlformats.org/officeDocument/2006/relationships" xmlns:p="http://schemas.openxmlformats.org/presentationml/2006/main" matchingName="29_Quotation">
  <p:cSld name="29_Quotation">
    <p:spTree>
      <p:nvGrpSpPr>
        <p:cNvPr id="1" name="Shape 16107"/>
        <p:cNvGrpSpPr/>
        <p:nvPr/>
      </p:nvGrpSpPr>
      <p:grpSpPr>
        <a:xfrm>
          <a:off x="0" y="0"/>
          <a:ext cx="0" cy="0"/>
          <a:chOff x="0" y="0"/>
          <a:chExt cx="0" cy="0"/>
        </a:xfrm>
      </p:grpSpPr>
      <p:sp>
        <p:nvSpPr>
          <p:cNvPr id="16108" name="Google Shape;16108;p1609"/>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109" name="Google Shape;16109;p1609"/>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110" name="Google Shape;16110;p1609"/>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111" name="Google Shape;16111;p1609"/>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112" name="Google Shape;16112;p160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6113" name="Google Shape;16113;p160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6114" name="Google Shape;16114;p1609"/>
          <p:cNvGrpSpPr/>
          <p:nvPr/>
        </p:nvGrpSpPr>
        <p:grpSpPr>
          <a:xfrm>
            <a:off x="10787314" y="2"/>
            <a:ext cx="7500689" cy="2138988"/>
            <a:chOff x="7191542" y="1"/>
            <a:chExt cx="5000459" cy="1425992"/>
          </a:xfrm>
        </p:grpSpPr>
        <p:pic>
          <p:nvPicPr>
            <p:cNvPr id="16115" name="Google Shape;16115;p160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116" name="Google Shape;16116;p1609"/>
            <p:cNvGrpSpPr/>
            <p:nvPr/>
          </p:nvGrpSpPr>
          <p:grpSpPr>
            <a:xfrm>
              <a:off x="7191542" y="1"/>
              <a:ext cx="5000459" cy="1425992"/>
              <a:chOff x="7186272" y="0"/>
              <a:chExt cx="5005729" cy="1427495"/>
            </a:xfrm>
          </p:grpSpPr>
          <p:sp>
            <p:nvSpPr>
              <p:cNvPr id="16117" name="Google Shape;16117;p160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118" name="Google Shape;16118;p160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6119" name="Google Shape;16119;p1609"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3919692890"/>
      </p:ext>
    </p:extLst>
  </p:cSld>
  <p:clrMapOvr>
    <a:masterClrMapping/>
  </p:clrMapOvr>
</p:sldLayout>
</file>

<file path=ppt/slideLayouts/slideLayout2370.xml><?xml version="1.0" encoding="utf-8"?>
<p:sldLayout xmlns:a="http://schemas.openxmlformats.org/drawingml/2006/main" xmlns:r="http://schemas.openxmlformats.org/officeDocument/2006/relationships" xmlns:p="http://schemas.openxmlformats.org/presentationml/2006/main" matchingName="17_Title and Content">
  <p:cSld name="17_Title and Content">
    <p:spTree>
      <p:nvGrpSpPr>
        <p:cNvPr id="1" name="Shape 16120"/>
        <p:cNvGrpSpPr/>
        <p:nvPr/>
      </p:nvGrpSpPr>
      <p:grpSpPr>
        <a:xfrm>
          <a:off x="0" y="0"/>
          <a:ext cx="0" cy="0"/>
          <a:chOff x="0" y="0"/>
          <a:chExt cx="0" cy="0"/>
        </a:xfrm>
      </p:grpSpPr>
      <p:grpSp>
        <p:nvGrpSpPr>
          <p:cNvPr id="16121" name="Google Shape;16121;p1610"/>
          <p:cNvGrpSpPr/>
          <p:nvPr/>
        </p:nvGrpSpPr>
        <p:grpSpPr>
          <a:xfrm>
            <a:off x="10787314" y="2"/>
            <a:ext cx="7500689" cy="2138988"/>
            <a:chOff x="7191542" y="1"/>
            <a:chExt cx="5000459" cy="1425992"/>
          </a:xfrm>
        </p:grpSpPr>
        <p:pic>
          <p:nvPicPr>
            <p:cNvPr id="16122" name="Google Shape;16122;p161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123" name="Google Shape;16123;p1610"/>
            <p:cNvGrpSpPr/>
            <p:nvPr/>
          </p:nvGrpSpPr>
          <p:grpSpPr>
            <a:xfrm>
              <a:off x="7191542" y="1"/>
              <a:ext cx="5000459" cy="1425992"/>
              <a:chOff x="7186272" y="0"/>
              <a:chExt cx="5005729" cy="1427495"/>
            </a:xfrm>
          </p:grpSpPr>
          <p:sp>
            <p:nvSpPr>
              <p:cNvPr id="16124" name="Google Shape;16124;p161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125" name="Google Shape;16125;p161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6126" name="Google Shape;16126;p1610"/>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127" name="Google Shape;16127;p1610"/>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128" name="Google Shape;16128;p1610"/>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129" name="Google Shape;16129;p161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6130" name="Google Shape;16130;p161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92083426"/>
      </p:ext>
    </p:extLst>
  </p:cSld>
  <p:clrMapOvr>
    <a:masterClrMapping/>
  </p:clrMapOvr>
</p:sldLayout>
</file>

<file path=ppt/slideLayouts/slideLayout2371.xml><?xml version="1.0" encoding="utf-8"?>
<p:sldLayout xmlns:a="http://schemas.openxmlformats.org/drawingml/2006/main" xmlns:r="http://schemas.openxmlformats.org/officeDocument/2006/relationships" xmlns:p="http://schemas.openxmlformats.org/presentationml/2006/main" matchingName="18_Two Content">
  <p:cSld name="18_Two Content">
    <p:spTree>
      <p:nvGrpSpPr>
        <p:cNvPr id="1" name="Shape 16131"/>
        <p:cNvGrpSpPr/>
        <p:nvPr/>
      </p:nvGrpSpPr>
      <p:grpSpPr>
        <a:xfrm>
          <a:off x="0" y="0"/>
          <a:ext cx="0" cy="0"/>
          <a:chOff x="0" y="0"/>
          <a:chExt cx="0" cy="0"/>
        </a:xfrm>
      </p:grpSpPr>
      <p:sp>
        <p:nvSpPr>
          <p:cNvPr id="16132" name="Google Shape;16132;p1611"/>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133" name="Google Shape;16133;p1611"/>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grpSp>
        <p:nvGrpSpPr>
          <p:cNvPr id="16134" name="Google Shape;16134;p1611"/>
          <p:cNvGrpSpPr/>
          <p:nvPr/>
        </p:nvGrpSpPr>
        <p:grpSpPr>
          <a:xfrm>
            <a:off x="10787314" y="2"/>
            <a:ext cx="7500689" cy="2138988"/>
            <a:chOff x="7191542" y="1"/>
            <a:chExt cx="5000459" cy="1425992"/>
          </a:xfrm>
        </p:grpSpPr>
        <p:pic>
          <p:nvPicPr>
            <p:cNvPr id="16135" name="Google Shape;16135;p161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136" name="Google Shape;16136;p1611"/>
            <p:cNvGrpSpPr/>
            <p:nvPr/>
          </p:nvGrpSpPr>
          <p:grpSpPr>
            <a:xfrm>
              <a:off x="7191542" y="1"/>
              <a:ext cx="5000459" cy="1425992"/>
              <a:chOff x="7186272" y="0"/>
              <a:chExt cx="5005729" cy="1427495"/>
            </a:xfrm>
          </p:grpSpPr>
          <p:sp>
            <p:nvSpPr>
              <p:cNvPr id="16137" name="Google Shape;16137;p161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138" name="Google Shape;16138;p161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6139" name="Google Shape;16139;p1611"/>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140" name="Google Shape;16140;p1611"/>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6141" name="Google Shape;16141;p161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6142" name="Google Shape;16142;p161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1237350329"/>
      </p:ext>
    </p:extLst>
  </p:cSld>
  <p:clrMapOvr>
    <a:masterClrMapping/>
  </p:clrMapOvr>
</p:sldLayout>
</file>

<file path=ppt/slideLayouts/slideLayout2372.xml><?xml version="1.0" encoding="utf-8"?>
<p:sldLayout xmlns:a="http://schemas.openxmlformats.org/drawingml/2006/main" xmlns:r="http://schemas.openxmlformats.org/officeDocument/2006/relationships" xmlns:p="http://schemas.openxmlformats.org/presentationml/2006/main" matchingName="18_Comparison">
  <p:cSld name="18_Comparison">
    <p:spTree>
      <p:nvGrpSpPr>
        <p:cNvPr id="1" name="Shape 16143"/>
        <p:cNvGrpSpPr/>
        <p:nvPr/>
      </p:nvGrpSpPr>
      <p:grpSpPr>
        <a:xfrm>
          <a:off x="0" y="0"/>
          <a:ext cx="0" cy="0"/>
          <a:chOff x="0" y="0"/>
          <a:chExt cx="0" cy="0"/>
        </a:xfrm>
      </p:grpSpPr>
      <p:grpSp>
        <p:nvGrpSpPr>
          <p:cNvPr id="16144" name="Google Shape;16144;p1612"/>
          <p:cNvGrpSpPr/>
          <p:nvPr/>
        </p:nvGrpSpPr>
        <p:grpSpPr>
          <a:xfrm>
            <a:off x="10787314" y="2"/>
            <a:ext cx="7500689" cy="2138988"/>
            <a:chOff x="7191542" y="1"/>
            <a:chExt cx="5000459" cy="1425992"/>
          </a:xfrm>
        </p:grpSpPr>
        <p:pic>
          <p:nvPicPr>
            <p:cNvPr id="16145" name="Google Shape;16145;p161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146" name="Google Shape;16146;p1612"/>
            <p:cNvGrpSpPr/>
            <p:nvPr/>
          </p:nvGrpSpPr>
          <p:grpSpPr>
            <a:xfrm>
              <a:off x="7191542" y="1"/>
              <a:ext cx="5000459" cy="1425992"/>
              <a:chOff x="7186272" y="0"/>
              <a:chExt cx="5005729" cy="1427495"/>
            </a:xfrm>
          </p:grpSpPr>
          <p:sp>
            <p:nvSpPr>
              <p:cNvPr id="16147" name="Google Shape;16147;p161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148" name="Google Shape;16148;p161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6149" name="Google Shape;16149;p1612"/>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150" name="Google Shape;16150;p1612"/>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6151" name="Google Shape;16151;p1612"/>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152" name="Google Shape;16152;p1612"/>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6153" name="Google Shape;16153;p1612"/>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154" name="Google Shape;16154;p161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6155" name="Google Shape;16155;p161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6156" name="Google Shape;16156;p161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1868802195"/>
      </p:ext>
    </p:extLst>
  </p:cSld>
  <p:clrMapOvr>
    <a:masterClrMapping/>
  </p:clrMapOvr>
</p:sldLayout>
</file>

<file path=ppt/slideLayouts/slideLayout2373.xml><?xml version="1.0" encoding="utf-8"?>
<p:sldLayout xmlns:a="http://schemas.openxmlformats.org/drawingml/2006/main" xmlns:r="http://schemas.openxmlformats.org/officeDocument/2006/relationships" xmlns:p="http://schemas.openxmlformats.org/presentationml/2006/main" matchingName="20_Photo Slide">
  <p:cSld name="20_Photo Slide">
    <p:spTree>
      <p:nvGrpSpPr>
        <p:cNvPr id="1" name="Shape 16157"/>
        <p:cNvGrpSpPr/>
        <p:nvPr/>
      </p:nvGrpSpPr>
      <p:grpSpPr>
        <a:xfrm>
          <a:off x="0" y="0"/>
          <a:ext cx="0" cy="0"/>
          <a:chOff x="0" y="0"/>
          <a:chExt cx="0" cy="0"/>
        </a:xfrm>
      </p:grpSpPr>
      <p:sp>
        <p:nvSpPr>
          <p:cNvPr id="16158" name="Google Shape;16158;p1613"/>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b="0">
                <a:solidFill>
                  <a:schemeClr val="dk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6159" name="Google Shape;16159;p1613"/>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6160" name="Google Shape;16160;p1613"/>
          <p:cNvGrpSpPr/>
          <p:nvPr/>
        </p:nvGrpSpPr>
        <p:grpSpPr>
          <a:xfrm>
            <a:off x="0" y="8069140"/>
            <a:ext cx="4211052" cy="1130837"/>
            <a:chOff x="0" y="5379426"/>
            <a:chExt cx="2807368" cy="753891"/>
          </a:xfrm>
        </p:grpSpPr>
        <p:sp>
          <p:nvSpPr>
            <p:cNvPr id="16161" name="Google Shape;16161;p1613"/>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162" name="Google Shape;16162;p1613"/>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grpSp>
      <p:sp>
        <p:nvSpPr>
          <p:cNvPr id="16163" name="Google Shape;16163;p1613"/>
          <p:cNvSpPr>
            <a:spLocks noGrp="1"/>
          </p:cNvSpPr>
          <p:nvPr>
            <p:ph type="pic" idx="2"/>
          </p:nvPr>
        </p:nvSpPr>
        <p:spPr>
          <a:xfrm>
            <a:off x="4211052" y="685803"/>
            <a:ext cx="13373100" cy="8915397"/>
          </a:xfrm>
          <a:prstGeom prst="rect">
            <a:avLst/>
          </a:prstGeom>
          <a:noFill/>
          <a:ln>
            <a:noFill/>
          </a:ln>
        </p:spPr>
      </p:sp>
      <p:pic>
        <p:nvPicPr>
          <p:cNvPr id="16164" name="Google Shape;16164;p1613"/>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extLst>
      <p:ext uri="{BB962C8B-B14F-4D97-AF65-F5344CB8AC3E}">
        <p14:creationId xmlns:p14="http://schemas.microsoft.com/office/powerpoint/2010/main" val="1280050795"/>
      </p:ext>
    </p:extLst>
  </p:cSld>
  <p:clrMapOvr>
    <a:masterClrMapping/>
  </p:clrMapOvr>
</p:sldLayout>
</file>

<file path=ppt/slideLayouts/slideLayout2374.xml><?xml version="1.0" encoding="utf-8"?>
<p:sldLayout xmlns:a="http://schemas.openxmlformats.org/drawingml/2006/main" xmlns:r="http://schemas.openxmlformats.org/officeDocument/2006/relationships" xmlns:p="http://schemas.openxmlformats.org/presentationml/2006/main" matchingName="19_End">
  <p:cSld name="19_End">
    <p:spTree>
      <p:nvGrpSpPr>
        <p:cNvPr id="1" name="Shape 16165"/>
        <p:cNvGrpSpPr/>
        <p:nvPr/>
      </p:nvGrpSpPr>
      <p:grpSpPr>
        <a:xfrm>
          <a:off x="0" y="0"/>
          <a:ext cx="0" cy="0"/>
          <a:chOff x="0" y="0"/>
          <a:chExt cx="0" cy="0"/>
        </a:xfrm>
      </p:grpSpPr>
      <p:grpSp>
        <p:nvGrpSpPr>
          <p:cNvPr id="16166" name="Google Shape;16166;p1614"/>
          <p:cNvGrpSpPr/>
          <p:nvPr/>
        </p:nvGrpSpPr>
        <p:grpSpPr>
          <a:xfrm>
            <a:off x="0" y="0"/>
            <a:ext cx="18288000" cy="3223245"/>
            <a:chOff x="0" y="0"/>
            <a:chExt cx="12192000" cy="2148830"/>
          </a:xfrm>
        </p:grpSpPr>
        <p:sp>
          <p:nvSpPr>
            <p:cNvPr id="16167" name="Google Shape;16167;p1614"/>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168" name="Google Shape;16168;p1614"/>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sp>
        <p:nvSpPr>
          <p:cNvPr id="16169" name="Google Shape;16169;p1614"/>
          <p:cNvSpPr/>
          <p:nvPr/>
        </p:nvSpPr>
        <p:spPr>
          <a:xfrm>
            <a:off x="1353552" y="2276546"/>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170" name="Google Shape;16170;p1614"/>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000"/>
              <a:buNone/>
              <a:defRPr sz="3000"/>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171" name="Google Shape;16171;p1614"/>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9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6172" name="Google Shape;16172;p1614"/>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16173" name="Google Shape;16173;p1614"/>
          <p:cNvSpPr>
            <a:spLocks noGrp="1"/>
          </p:cNvSpPr>
          <p:nvPr>
            <p:ph type="pic" idx="2"/>
          </p:nvPr>
        </p:nvSpPr>
        <p:spPr>
          <a:xfrm>
            <a:off x="10678026" y="350873"/>
            <a:ext cx="7609974" cy="8915400"/>
          </a:xfrm>
          <a:prstGeom prst="rect">
            <a:avLst/>
          </a:prstGeom>
          <a:noFill/>
          <a:ln>
            <a:noFill/>
          </a:ln>
        </p:spPr>
      </p:sp>
    </p:spTree>
    <p:extLst>
      <p:ext uri="{BB962C8B-B14F-4D97-AF65-F5344CB8AC3E}">
        <p14:creationId xmlns:p14="http://schemas.microsoft.com/office/powerpoint/2010/main" val="3334229265"/>
      </p:ext>
    </p:extLst>
  </p:cSld>
  <p:clrMapOvr>
    <a:masterClrMapping/>
  </p:clrMapOvr>
</p:sldLayout>
</file>

<file path=ppt/slideLayouts/slideLayout2375.xml><?xml version="1.0" encoding="utf-8"?>
<p:sldLayout xmlns:a="http://schemas.openxmlformats.org/drawingml/2006/main" xmlns:r="http://schemas.openxmlformats.org/officeDocument/2006/relationships" xmlns:p="http://schemas.openxmlformats.org/presentationml/2006/main" matchingName="17_Blank">
  <p:cSld name="17_Blank">
    <p:spTree>
      <p:nvGrpSpPr>
        <p:cNvPr id="1" name="Shape 16174"/>
        <p:cNvGrpSpPr/>
        <p:nvPr/>
      </p:nvGrpSpPr>
      <p:grpSpPr>
        <a:xfrm>
          <a:off x="0" y="0"/>
          <a:ext cx="0" cy="0"/>
          <a:chOff x="0" y="0"/>
          <a:chExt cx="0" cy="0"/>
        </a:xfrm>
      </p:grpSpPr>
      <p:sp>
        <p:nvSpPr>
          <p:cNvPr id="16175" name="Google Shape;16175;p1615"/>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6176" name="Google Shape;16176;p161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6177" name="Google Shape;16177;p161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6178" name="Google Shape;16178;p1615"/>
          <p:cNvGrpSpPr/>
          <p:nvPr/>
        </p:nvGrpSpPr>
        <p:grpSpPr>
          <a:xfrm>
            <a:off x="10787314" y="2"/>
            <a:ext cx="7500689" cy="2138988"/>
            <a:chOff x="7191542" y="1"/>
            <a:chExt cx="5000459" cy="1425992"/>
          </a:xfrm>
        </p:grpSpPr>
        <p:pic>
          <p:nvPicPr>
            <p:cNvPr id="16179" name="Google Shape;16179;p161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180" name="Google Shape;16180;p1615"/>
            <p:cNvGrpSpPr/>
            <p:nvPr/>
          </p:nvGrpSpPr>
          <p:grpSpPr>
            <a:xfrm>
              <a:off x="7191542" y="1"/>
              <a:ext cx="5000459" cy="1425992"/>
              <a:chOff x="7186272" y="0"/>
              <a:chExt cx="5005729" cy="1427495"/>
            </a:xfrm>
          </p:grpSpPr>
          <p:sp>
            <p:nvSpPr>
              <p:cNvPr id="16181" name="Google Shape;16181;p161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182" name="Google Shape;16182;p161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Tree>
    <p:extLst>
      <p:ext uri="{BB962C8B-B14F-4D97-AF65-F5344CB8AC3E}">
        <p14:creationId xmlns:p14="http://schemas.microsoft.com/office/powerpoint/2010/main" val="3964595601"/>
      </p:ext>
    </p:extLst>
  </p:cSld>
  <p:clrMapOvr>
    <a:masterClrMapping/>
  </p:clrMapOvr>
</p:sldLayout>
</file>

<file path=ppt/slideLayouts/slideLayout2376.xml><?xml version="1.0" encoding="utf-8"?>
<p:sldLayout xmlns:a="http://schemas.openxmlformats.org/drawingml/2006/main" xmlns:r="http://schemas.openxmlformats.org/officeDocument/2006/relationships" xmlns:p="http://schemas.openxmlformats.org/presentationml/2006/main" matchingName="18_Title Only">
  <p:cSld name="18_Title Only">
    <p:spTree>
      <p:nvGrpSpPr>
        <p:cNvPr id="1" name="Shape 16183"/>
        <p:cNvGrpSpPr/>
        <p:nvPr/>
      </p:nvGrpSpPr>
      <p:grpSpPr>
        <a:xfrm>
          <a:off x="0" y="0"/>
          <a:ext cx="0" cy="0"/>
          <a:chOff x="0" y="0"/>
          <a:chExt cx="0" cy="0"/>
        </a:xfrm>
      </p:grpSpPr>
      <p:grpSp>
        <p:nvGrpSpPr>
          <p:cNvPr id="16184" name="Google Shape;16184;p1616"/>
          <p:cNvGrpSpPr/>
          <p:nvPr/>
        </p:nvGrpSpPr>
        <p:grpSpPr>
          <a:xfrm>
            <a:off x="10787314" y="2"/>
            <a:ext cx="7500689" cy="2138988"/>
            <a:chOff x="7191542" y="1"/>
            <a:chExt cx="5000459" cy="1425992"/>
          </a:xfrm>
        </p:grpSpPr>
        <p:pic>
          <p:nvPicPr>
            <p:cNvPr id="16185" name="Google Shape;16185;p161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186" name="Google Shape;16186;p1616"/>
            <p:cNvGrpSpPr/>
            <p:nvPr/>
          </p:nvGrpSpPr>
          <p:grpSpPr>
            <a:xfrm>
              <a:off x="7191542" y="1"/>
              <a:ext cx="5000459" cy="1425992"/>
              <a:chOff x="7186272" y="0"/>
              <a:chExt cx="5005729" cy="1427495"/>
            </a:xfrm>
          </p:grpSpPr>
          <p:sp>
            <p:nvSpPr>
              <p:cNvPr id="16187" name="Google Shape;16187;p161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188" name="Google Shape;16188;p161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6189" name="Google Shape;16189;p1616"/>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190" name="Google Shape;16190;p161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6191" name="Google Shape;16191;p161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6192" name="Google Shape;16192;p161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4149166558"/>
      </p:ext>
    </p:extLst>
  </p:cSld>
  <p:clrMapOvr>
    <a:masterClrMapping/>
  </p:clrMapOvr>
</p:sldLayout>
</file>

<file path=ppt/slideLayouts/slideLayout2377.xml><?xml version="1.0" encoding="utf-8"?>
<p:sldLayout xmlns:a="http://schemas.openxmlformats.org/drawingml/2006/main" xmlns:r="http://schemas.openxmlformats.org/officeDocument/2006/relationships" xmlns:p="http://schemas.openxmlformats.org/presentationml/2006/main" matchingName="2_Cover B">
  <p:cSld name="2_Cover B">
    <p:spTree>
      <p:nvGrpSpPr>
        <p:cNvPr id="1" name="Shape 16193"/>
        <p:cNvGrpSpPr/>
        <p:nvPr/>
      </p:nvGrpSpPr>
      <p:grpSpPr>
        <a:xfrm>
          <a:off x="0" y="0"/>
          <a:ext cx="0" cy="0"/>
          <a:chOff x="0" y="0"/>
          <a:chExt cx="0" cy="0"/>
        </a:xfrm>
      </p:grpSpPr>
      <p:sp>
        <p:nvSpPr>
          <p:cNvPr id="16194" name="Google Shape;16194;p1617"/>
          <p:cNvSpPr txBox="1">
            <a:spLocks noGrp="1"/>
          </p:cNvSpPr>
          <p:nvPr>
            <p:ph type="ctrTitle"/>
          </p:nvPr>
        </p:nvSpPr>
        <p:spPr>
          <a:xfrm>
            <a:off x="770023" y="3950301"/>
            <a:ext cx="7791650" cy="358140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195" name="Google Shape;16195;p1617"/>
          <p:cNvSpPr txBox="1">
            <a:spLocks noGrp="1"/>
          </p:cNvSpPr>
          <p:nvPr>
            <p:ph type="subTitle" idx="1"/>
          </p:nvPr>
        </p:nvSpPr>
        <p:spPr>
          <a:xfrm>
            <a:off x="770023" y="8100488"/>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grpSp>
        <p:nvGrpSpPr>
          <p:cNvPr id="16196" name="Google Shape;16196;p1617"/>
          <p:cNvGrpSpPr/>
          <p:nvPr/>
        </p:nvGrpSpPr>
        <p:grpSpPr>
          <a:xfrm flipH="1">
            <a:off x="-1" y="2"/>
            <a:ext cx="9628088" cy="2264733"/>
            <a:chOff x="7522541" y="1"/>
            <a:chExt cx="4669459" cy="1098357"/>
          </a:xfrm>
        </p:grpSpPr>
        <p:sp>
          <p:nvSpPr>
            <p:cNvPr id="16197" name="Google Shape;16197;p1617"/>
            <p:cNvSpPr/>
            <p:nvPr/>
          </p:nvSpPr>
          <p:spPr>
            <a:xfrm>
              <a:off x="7522541" y="1"/>
              <a:ext cx="4669459" cy="1098357"/>
            </a:xfrm>
            <a:custGeom>
              <a:avLst/>
              <a:gdLst/>
              <a:ahLst/>
              <a:cxnLst/>
              <a:rect l="l" t="t" r="r" b="b"/>
              <a:pathLst>
                <a:path w="4669459" h="1098357" extrusionOk="0">
                  <a:moveTo>
                    <a:pt x="0" y="0"/>
                  </a:moveTo>
                  <a:lnTo>
                    <a:pt x="393099" y="0"/>
                  </a:lnTo>
                  <a:lnTo>
                    <a:pt x="485580" y="28411"/>
                  </a:lnTo>
                  <a:cubicBezTo>
                    <a:pt x="1068094" y="214503"/>
                    <a:pt x="1643165" y="412971"/>
                    <a:pt x="2241464" y="572540"/>
                  </a:cubicBezTo>
                  <a:cubicBezTo>
                    <a:pt x="3009808" y="777487"/>
                    <a:pt x="3848273" y="856360"/>
                    <a:pt x="4645823" y="731027"/>
                  </a:cubicBezTo>
                  <a:lnTo>
                    <a:pt x="4669459" y="726784"/>
                  </a:lnTo>
                  <a:lnTo>
                    <a:pt x="4669459" y="1079503"/>
                  </a:lnTo>
                  <a:lnTo>
                    <a:pt x="4627787" y="1083679"/>
                  </a:lnTo>
                  <a:cubicBezTo>
                    <a:pt x="3105555" y="1189027"/>
                    <a:pt x="1909512" y="709765"/>
                    <a:pt x="568062" y="207626"/>
                  </a:cubicBezTo>
                  <a:close/>
                </a:path>
              </a:pathLst>
            </a:custGeom>
            <a:gradFill>
              <a:gsLst>
                <a:gs pos="0">
                  <a:srgbClr val="EF4114"/>
                </a:gs>
                <a:gs pos="4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198" name="Google Shape;16198;p1617"/>
            <p:cNvSpPr/>
            <p:nvPr/>
          </p:nvSpPr>
          <p:spPr>
            <a:xfrm>
              <a:off x="7649481" y="1"/>
              <a:ext cx="4542519" cy="983565"/>
            </a:xfrm>
            <a:custGeom>
              <a:avLst/>
              <a:gdLst/>
              <a:ahLst/>
              <a:cxnLst/>
              <a:rect l="l" t="t" r="r" b="b"/>
              <a:pathLst>
                <a:path w="4542519" h="983565" extrusionOk="0">
                  <a:moveTo>
                    <a:pt x="0" y="0"/>
                  </a:moveTo>
                  <a:lnTo>
                    <a:pt x="4542519" y="0"/>
                  </a:lnTo>
                  <a:lnTo>
                    <a:pt x="4542519" y="957397"/>
                  </a:lnTo>
                  <a:lnTo>
                    <a:pt x="4542518" y="957403"/>
                  </a:lnTo>
                  <a:lnTo>
                    <a:pt x="4510552" y="961138"/>
                  </a:lnTo>
                  <a:cubicBezTo>
                    <a:pt x="2991282" y="1091409"/>
                    <a:pt x="1788278" y="632191"/>
                    <a:pt x="439600" y="15251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pic>
        <p:nvPicPr>
          <p:cNvPr id="16199" name="Google Shape;16199;p1617"/>
          <p:cNvPicPr preferRelativeResize="0"/>
          <p:nvPr/>
        </p:nvPicPr>
        <p:blipFill rotWithShape="1">
          <a:blip r:embed="rId2">
            <a:alphaModFix/>
          </a:blip>
          <a:srcRect/>
          <a:stretch/>
        </p:blipFill>
        <p:spPr>
          <a:xfrm>
            <a:off x="770022" y="204788"/>
            <a:ext cx="2917809" cy="1319961"/>
          </a:xfrm>
          <a:prstGeom prst="rect">
            <a:avLst/>
          </a:prstGeom>
          <a:noFill/>
          <a:ln>
            <a:noFill/>
          </a:ln>
        </p:spPr>
      </p:pic>
    </p:spTree>
    <p:extLst>
      <p:ext uri="{BB962C8B-B14F-4D97-AF65-F5344CB8AC3E}">
        <p14:creationId xmlns:p14="http://schemas.microsoft.com/office/powerpoint/2010/main" val="1738296168"/>
      </p:ext>
    </p:extLst>
  </p:cSld>
  <p:clrMapOvr>
    <a:masterClrMapping/>
  </p:clrMapOvr>
</p:sldLayout>
</file>

<file path=ppt/slideLayouts/slideLayout2378.xml><?xml version="1.0" encoding="utf-8"?>
<p:sldLayout xmlns:a="http://schemas.openxmlformats.org/drawingml/2006/main" xmlns:r="http://schemas.openxmlformats.org/officeDocument/2006/relationships" xmlns:p="http://schemas.openxmlformats.org/presentationml/2006/main" matchingName="18_Divider">
  <p:cSld name="18_Divider">
    <p:bg>
      <p:bgPr>
        <a:solidFill>
          <a:schemeClr val="lt2"/>
        </a:solidFill>
        <a:effectLst/>
      </p:bgPr>
    </p:bg>
    <p:spTree>
      <p:nvGrpSpPr>
        <p:cNvPr id="1" name="Shape 16200"/>
        <p:cNvGrpSpPr/>
        <p:nvPr/>
      </p:nvGrpSpPr>
      <p:grpSpPr>
        <a:xfrm>
          <a:off x="0" y="0"/>
          <a:ext cx="0" cy="0"/>
          <a:chOff x="0" y="0"/>
          <a:chExt cx="0" cy="0"/>
        </a:xfrm>
      </p:grpSpPr>
      <p:grpSp>
        <p:nvGrpSpPr>
          <p:cNvPr id="16201" name="Google Shape;16201;p1618"/>
          <p:cNvGrpSpPr/>
          <p:nvPr/>
        </p:nvGrpSpPr>
        <p:grpSpPr>
          <a:xfrm>
            <a:off x="0" y="7530521"/>
            <a:ext cx="18288000" cy="2756480"/>
            <a:chOff x="0" y="5020347"/>
            <a:chExt cx="12192000" cy="1837653"/>
          </a:xfrm>
        </p:grpSpPr>
        <p:sp>
          <p:nvSpPr>
            <p:cNvPr id="16202" name="Google Shape;16202;p1618"/>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203" name="Google Shape;16203;p1618"/>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204" name="Google Shape;16204;p1618"/>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6205" name="Google Shape;16205;p1618"/>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6206" name="Google Shape;16206;p1618"/>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207" name="Google Shape;16207;p1618"/>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1264990957"/>
      </p:ext>
    </p:extLst>
  </p:cSld>
  <p:clrMapOvr>
    <a:masterClrMapping/>
  </p:clrMapOvr>
</p:sldLayout>
</file>

<file path=ppt/slideLayouts/slideLayout2379.xml><?xml version="1.0" encoding="utf-8"?>
<p:sldLayout xmlns:a="http://schemas.openxmlformats.org/drawingml/2006/main" xmlns:r="http://schemas.openxmlformats.org/officeDocument/2006/relationships" xmlns:p="http://schemas.openxmlformats.org/presentationml/2006/main" matchingName="18_Photo Slide">
  <p:cSld name="18_Photo Slide">
    <p:spTree>
      <p:nvGrpSpPr>
        <p:cNvPr id="1" name="Shape 16208"/>
        <p:cNvGrpSpPr/>
        <p:nvPr/>
      </p:nvGrpSpPr>
      <p:grpSpPr>
        <a:xfrm>
          <a:off x="0" y="0"/>
          <a:ext cx="0" cy="0"/>
          <a:chOff x="0" y="0"/>
          <a:chExt cx="0" cy="0"/>
        </a:xfrm>
      </p:grpSpPr>
      <p:sp>
        <p:nvSpPr>
          <p:cNvPr id="16209" name="Google Shape;16209;p1619"/>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b="0">
                <a:solidFill>
                  <a:schemeClr val="dk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6210" name="Google Shape;16210;p1619"/>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6211" name="Google Shape;16211;p1619"/>
          <p:cNvGrpSpPr/>
          <p:nvPr/>
        </p:nvGrpSpPr>
        <p:grpSpPr>
          <a:xfrm>
            <a:off x="0" y="8069140"/>
            <a:ext cx="4211052" cy="1130837"/>
            <a:chOff x="0" y="5379426"/>
            <a:chExt cx="2807368" cy="753891"/>
          </a:xfrm>
        </p:grpSpPr>
        <p:sp>
          <p:nvSpPr>
            <p:cNvPr id="16212" name="Google Shape;16212;p1619"/>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213" name="Google Shape;16213;p1619"/>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grpSp>
      <p:sp>
        <p:nvSpPr>
          <p:cNvPr id="16214" name="Google Shape;16214;p1619"/>
          <p:cNvSpPr>
            <a:spLocks noGrp="1"/>
          </p:cNvSpPr>
          <p:nvPr>
            <p:ph type="pic" idx="2"/>
          </p:nvPr>
        </p:nvSpPr>
        <p:spPr>
          <a:xfrm>
            <a:off x="4211052" y="685803"/>
            <a:ext cx="13373100" cy="8915397"/>
          </a:xfrm>
          <a:prstGeom prst="rect">
            <a:avLst/>
          </a:prstGeom>
          <a:noFill/>
          <a:ln>
            <a:noFill/>
          </a:ln>
        </p:spPr>
      </p:sp>
      <p:pic>
        <p:nvPicPr>
          <p:cNvPr id="16215" name="Google Shape;16215;p1619"/>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extLst>
      <p:ext uri="{BB962C8B-B14F-4D97-AF65-F5344CB8AC3E}">
        <p14:creationId xmlns:p14="http://schemas.microsoft.com/office/powerpoint/2010/main" val="2634143660"/>
      </p:ext>
    </p:extLst>
  </p:cSld>
  <p:clrMapOvr>
    <a:masterClrMapping/>
  </p:clrMapOvr>
</p:sldLayout>
</file>

<file path=ppt/slideLayouts/slideLayout2380.xml><?xml version="1.0" encoding="utf-8"?>
<p:sldLayout xmlns:a="http://schemas.openxmlformats.org/drawingml/2006/main" xmlns:r="http://schemas.openxmlformats.org/officeDocument/2006/relationships" xmlns:p="http://schemas.openxmlformats.org/presentationml/2006/main" matchingName="32_Quotation">
  <p:cSld name="32_Quotation">
    <p:spTree>
      <p:nvGrpSpPr>
        <p:cNvPr id="1" name="Shape 16216"/>
        <p:cNvGrpSpPr/>
        <p:nvPr/>
      </p:nvGrpSpPr>
      <p:grpSpPr>
        <a:xfrm>
          <a:off x="0" y="0"/>
          <a:ext cx="0" cy="0"/>
          <a:chOff x="0" y="0"/>
          <a:chExt cx="0" cy="0"/>
        </a:xfrm>
      </p:grpSpPr>
      <p:sp>
        <p:nvSpPr>
          <p:cNvPr id="16217" name="Google Shape;16217;p1620"/>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218" name="Google Shape;16218;p1620"/>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219" name="Google Shape;16219;p1620"/>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220" name="Google Shape;16220;p1620"/>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221" name="Google Shape;16221;p162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6222" name="Google Shape;16222;p162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6223" name="Google Shape;16223;p1620"/>
          <p:cNvGrpSpPr/>
          <p:nvPr/>
        </p:nvGrpSpPr>
        <p:grpSpPr>
          <a:xfrm>
            <a:off x="10787314" y="2"/>
            <a:ext cx="7500689" cy="2138988"/>
            <a:chOff x="7191542" y="1"/>
            <a:chExt cx="5000459" cy="1425992"/>
          </a:xfrm>
        </p:grpSpPr>
        <p:pic>
          <p:nvPicPr>
            <p:cNvPr id="16224" name="Google Shape;16224;p162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225" name="Google Shape;16225;p1620"/>
            <p:cNvGrpSpPr/>
            <p:nvPr/>
          </p:nvGrpSpPr>
          <p:grpSpPr>
            <a:xfrm>
              <a:off x="7191542" y="1"/>
              <a:ext cx="5000459" cy="1425992"/>
              <a:chOff x="7186272" y="0"/>
              <a:chExt cx="5005729" cy="1427495"/>
            </a:xfrm>
          </p:grpSpPr>
          <p:sp>
            <p:nvSpPr>
              <p:cNvPr id="16226" name="Google Shape;16226;p162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227" name="Google Shape;16227;p162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6228" name="Google Shape;16228;p1620"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142527398"/>
      </p:ext>
    </p:extLst>
  </p:cSld>
  <p:clrMapOvr>
    <a:masterClrMapping/>
  </p:clrMapOvr>
</p:sldLayout>
</file>

<file path=ppt/slideLayouts/slideLayout2381.xml><?xml version="1.0" encoding="utf-8"?>
<p:sldLayout xmlns:a="http://schemas.openxmlformats.org/drawingml/2006/main" xmlns:r="http://schemas.openxmlformats.org/officeDocument/2006/relationships" xmlns:p="http://schemas.openxmlformats.org/presentationml/2006/main" matchingName="33_Quotation">
  <p:cSld name="33_Quotation">
    <p:spTree>
      <p:nvGrpSpPr>
        <p:cNvPr id="1" name="Shape 16229"/>
        <p:cNvGrpSpPr/>
        <p:nvPr/>
      </p:nvGrpSpPr>
      <p:grpSpPr>
        <a:xfrm>
          <a:off x="0" y="0"/>
          <a:ext cx="0" cy="0"/>
          <a:chOff x="0" y="0"/>
          <a:chExt cx="0" cy="0"/>
        </a:xfrm>
      </p:grpSpPr>
      <p:sp>
        <p:nvSpPr>
          <p:cNvPr id="16230" name="Google Shape;16230;p1621"/>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231" name="Google Shape;16231;p1621"/>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232" name="Google Shape;16232;p1621"/>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233" name="Google Shape;16233;p1621"/>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234" name="Google Shape;16234;p162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6235" name="Google Shape;16235;p162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6236" name="Google Shape;16236;p1621"/>
          <p:cNvGrpSpPr/>
          <p:nvPr/>
        </p:nvGrpSpPr>
        <p:grpSpPr>
          <a:xfrm>
            <a:off x="10787314" y="2"/>
            <a:ext cx="7500689" cy="2138988"/>
            <a:chOff x="7191542" y="1"/>
            <a:chExt cx="5000459" cy="1425992"/>
          </a:xfrm>
        </p:grpSpPr>
        <p:pic>
          <p:nvPicPr>
            <p:cNvPr id="16237" name="Google Shape;16237;p162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238" name="Google Shape;16238;p1621"/>
            <p:cNvGrpSpPr/>
            <p:nvPr/>
          </p:nvGrpSpPr>
          <p:grpSpPr>
            <a:xfrm>
              <a:off x="7191542" y="1"/>
              <a:ext cx="5000459" cy="1425992"/>
              <a:chOff x="7186272" y="0"/>
              <a:chExt cx="5005729" cy="1427495"/>
            </a:xfrm>
          </p:grpSpPr>
          <p:sp>
            <p:nvSpPr>
              <p:cNvPr id="16239" name="Google Shape;16239;p162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240" name="Google Shape;16240;p162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6241" name="Google Shape;16241;p1621"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1003987580"/>
      </p:ext>
    </p:extLst>
  </p:cSld>
  <p:clrMapOvr>
    <a:masterClrMapping/>
  </p:clrMapOvr>
</p:sldLayout>
</file>

<file path=ppt/slideLayouts/slideLayout2382.xml><?xml version="1.0" encoding="utf-8"?>
<p:sldLayout xmlns:a="http://schemas.openxmlformats.org/drawingml/2006/main" xmlns:r="http://schemas.openxmlformats.org/officeDocument/2006/relationships" xmlns:p="http://schemas.openxmlformats.org/presentationml/2006/main" matchingName="25_Title and Content">
  <p:cSld name="25_Title and Content">
    <p:spTree>
      <p:nvGrpSpPr>
        <p:cNvPr id="1" name="Shape 16242"/>
        <p:cNvGrpSpPr/>
        <p:nvPr/>
      </p:nvGrpSpPr>
      <p:grpSpPr>
        <a:xfrm>
          <a:off x="0" y="0"/>
          <a:ext cx="0" cy="0"/>
          <a:chOff x="0" y="0"/>
          <a:chExt cx="0" cy="0"/>
        </a:xfrm>
      </p:grpSpPr>
      <p:grpSp>
        <p:nvGrpSpPr>
          <p:cNvPr id="16243" name="Google Shape;16243;p1622"/>
          <p:cNvGrpSpPr/>
          <p:nvPr/>
        </p:nvGrpSpPr>
        <p:grpSpPr>
          <a:xfrm>
            <a:off x="10787314" y="2"/>
            <a:ext cx="7500689" cy="2138988"/>
            <a:chOff x="7191542" y="1"/>
            <a:chExt cx="5000459" cy="1425992"/>
          </a:xfrm>
        </p:grpSpPr>
        <p:pic>
          <p:nvPicPr>
            <p:cNvPr id="16244" name="Google Shape;16244;p162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245" name="Google Shape;16245;p1622"/>
            <p:cNvGrpSpPr/>
            <p:nvPr/>
          </p:nvGrpSpPr>
          <p:grpSpPr>
            <a:xfrm>
              <a:off x="7191542" y="1"/>
              <a:ext cx="5000459" cy="1425992"/>
              <a:chOff x="7186272" y="0"/>
              <a:chExt cx="5005729" cy="1427495"/>
            </a:xfrm>
          </p:grpSpPr>
          <p:sp>
            <p:nvSpPr>
              <p:cNvPr id="16246" name="Google Shape;16246;p162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247" name="Google Shape;16247;p162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6248" name="Google Shape;16248;p1622"/>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249" name="Google Shape;16249;p1622"/>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250" name="Google Shape;16250;p162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251" name="Google Shape;16251;p162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6252" name="Google Shape;16252;p162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513731385"/>
      </p:ext>
    </p:extLst>
  </p:cSld>
  <p:clrMapOvr>
    <a:masterClrMapping/>
  </p:clrMapOvr>
</p:sldLayout>
</file>

<file path=ppt/slideLayouts/slideLayout2383.xml><?xml version="1.0" encoding="utf-8"?>
<p:sldLayout xmlns:a="http://schemas.openxmlformats.org/drawingml/2006/main" xmlns:r="http://schemas.openxmlformats.org/officeDocument/2006/relationships" xmlns:p="http://schemas.openxmlformats.org/presentationml/2006/main" matchingName="39_Quotation">
  <p:cSld name="39_Quotation">
    <p:spTree>
      <p:nvGrpSpPr>
        <p:cNvPr id="1" name="Shape 16253"/>
        <p:cNvGrpSpPr/>
        <p:nvPr/>
      </p:nvGrpSpPr>
      <p:grpSpPr>
        <a:xfrm>
          <a:off x="0" y="0"/>
          <a:ext cx="0" cy="0"/>
          <a:chOff x="0" y="0"/>
          <a:chExt cx="0" cy="0"/>
        </a:xfrm>
      </p:grpSpPr>
      <p:sp>
        <p:nvSpPr>
          <p:cNvPr id="16254" name="Google Shape;16254;p1623"/>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255" name="Google Shape;16255;p1623"/>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256" name="Google Shape;16256;p1623"/>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257" name="Google Shape;16257;p1623"/>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258" name="Google Shape;16258;p162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6259" name="Google Shape;16259;p162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6260" name="Google Shape;16260;p1623"/>
          <p:cNvGrpSpPr/>
          <p:nvPr/>
        </p:nvGrpSpPr>
        <p:grpSpPr>
          <a:xfrm>
            <a:off x="10787314" y="2"/>
            <a:ext cx="7500689" cy="2138988"/>
            <a:chOff x="7191542" y="1"/>
            <a:chExt cx="5000459" cy="1425992"/>
          </a:xfrm>
        </p:grpSpPr>
        <p:pic>
          <p:nvPicPr>
            <p:cNvPr id="16261" name="Google Shape;16261;p162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262" name="Google Shape;16262;p1623"/>
            <p:cNvGrpSpPr/>
            <p:nvPr/>
          </p:nvGrpSpPr>
          <p:grpSpPr>
            <a:xfrm>
              <a:off x="7191542" y="1"/>
              <a:ext cx="5000459" cy="1425992"/>
              <a:chOff x="7186272" y="0"/>
              <a:chExt cx="5005729" cy="1427495"/>
            </a:xfrm>
          </p:grpSpPr>
          <p:sp>
            <p:nvSpPr>
              <p:cNvPr id="16263" name="Google Shape;16263;p162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264" name="Google Shape;16264;p162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6265" name="Google Shape;16265;p1623"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2248170228"/>
      </p:ext>
    </p:extLst>
  </p:cSld>
  <p:clrMapOvr>
    <a:masterClrMapping/>
  </p:clrMapOvr>
</p:sldLayout>
</file>

<file path=ppt/slideLayouts/slideLayout2384.xml><?xml version="1.0" encoding="utf-8"?>
<p:sldLayout xmlns:a="http://schemas.openxmlformats.org/drawingml/2006/main" xmlns:r="http://schemas.openxmlformats.org/officeDocument/2006/relationships" xmlns:p="http://schemas.openxmlformats.org/presentationml/2006/main" matchingName="19_Two Content">
  <p:cSld name="19_Two Content">
    <p:spTree>
      <p:nvGrpSpPr>
        <p:cNvPr id="1" name="Shape 16266"/>
        <p:cNvGrpSpPr/>
        <p:nvPr/>
      </p:nvGrpSpPr>
      <p:grpSpPr>
        <a:xfrm>
          <a:off x="0" y="0"/>
          <a:ext cx="0" cy="0"/>
          <a:chOff x="0" y="0"/>
          <a:chExt cx="0" cy="0"/>
        </a:xfrm>
      </p:grpSpPr>
      <p:sp>
        <p:nvSpPr>
          <p:cNvPr id="16267" name="Google Shape;16267;p1624"/>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268" name="Google Shape;16268;p1624"/>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grpSp>
        <p:nvGrpSpPr>
          <p:cNvPr id="16269" name="Google Shape;16269;p1624"/>
          <p:cNvGrpSpPr/>
          <p:nvPr/>
        </p:nvGrpSpPr>
        <p:grpSpPr>
          <a:xfrm>
            <a:off x="10787314" y="2"/>
            <a:ext cx="7500689" cy="2138988"/>
            <a:chOff x="7191542" y="1"/>
            <a:chExt cx="5000459" cy="1425992"/>
          </a:xfrm>
        </p:grpSpPr>
        <p:pic>
          <p:nvPicPr>
            <p:cNvPr id="16270" name="Google Shape;16270;p162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271" name="Google Shape;16271;p1624"/>
            <p:cNvGrpSpPr/>
            <p:nvPr/>
          </p:nvGrpSpPr>
          <p:grpSpPr>
            <a:xfrm>
              <a:off x="7191542" y="1"/>
              <a:ext cx="5000459" cy="1425992"/>
              <a:chOff x="7186272" y="0"/>
              <a:chExt cx="5005729" cy="1427495"/>
            </a:xfrm>
          </p:grpSpPr>
          <p:sp>
            <p:nvSpPr>
              <p:cNvPr id="16272" name="Google Shape;16272;p162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273" name="Google Shape;16273;p162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6274" name="Google Shape;16274;p1624"/>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275" name="Google Shape;16275;p1624"/>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6276" name="Google Shape;16276;p162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6277" name="Google Shape;16277;p162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3965205755"/>
      </p:ext>
    </p:extLst>
  </p:cSld>
  <p:clrMapOvr>
    <a:masterClrMapping/>
  </p:clrMapOvr>
</p:sldLayout>
</file>

<file path=ppt/slideLayouts/slideLayout2385.xml><?xml version="1.0" encoding="utf-8"?>
<p:sldLayout xmlns:a="http://schemas.openxmlformats.org/drawingml/2006/main" xmlns:r="http://schemas.openxmlformats.org/officeDocument/2006/relationships" xmlns:p="http://schemas.openxmlformats.org/presentationml/2006/main" matchingName="19_Comparison">
  <p:cSld name="19_Comparison">
    <p:spTree>
      <p:nvGrpSpPr>
        <p:cNvPr id="1" name="Shape 16278"/>
        <p:cNvGrpSpPr/>
        <p:nvPr/>
      </p:nvGrpSpPr>
      <p:grpSpPr>
        <a:xfrm>
          <a:off x="0" y="0"/>
          <a:ext cx="0" cy="0"/>
          <a:chOff x="0" y="0"/>
          <a:chExt cx="0" cy="0"/>
        </a:xfrm>
      </p:grpSpPr>
      <p:grpSp>
        <p:nvGrpSpPr>
          <p:cNvPr id="16279" name="Google Shape;16279;p1625"/>
          <p:cNvGrpSpPr/>
          <p:nvPr/>
        </p:nvGrpSpPr>
        <p:grpSpPr>
          <a:xfrm>
            <a:off x="10787314" y="2"/>
            <a:ext cx="7500689" cy="2138988"/>
            <a:chOff x="7191542" y="1"/>
            <a:chExt cx="5000459" cy="1425992"/>
          </a:xfrm>
        </p:grpSpPr>
        <p:pic>
          <p:nvPicPr>
            <p:cNvPr id="16280" name="Google Shape;16280;p162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281" name="Google Shape;16281;p1625"/>
            <p:cNvGrpSpPr/>
            <p:nvPr/>
          </p:nvGrpSpPr>
          <p:grpSpPr>
            <a:xfrm>
              <a:off x="7191542" y="1"/>
              <a:ext cx="5000459" cy="1425992"/>
              <a:chOff x="7186272" y="0"/>
              <a:chExt cx="5005729" cy="1427495"/>
            </a:xfrm>
          </p:grpSpPr>
          <p:sp>
            <p:nvSpPr>
              <p:cNvPr id="16282" name="Google Shape;16282;p162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283" name="Google Shape;16283;p162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6284" name="Google Shape;16284;p1625"/>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285" name="Google Shape;16285;p1625"/>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6286" name="Google Shape;16286;p1625"/>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287" name="Google Shape;16287;p1625"/>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6288" name="Google Shape;16288;p1625"/>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289" name="Google Shape;16289;p1625"/>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6290" name="Google Shape;16290;p162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6291" name="Google Shape;16291;p162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3517067095"/>
      </p:ext>
    </p:extLst>
  </p:cSld>
  <p:clrMapOvr>
    <a:masterClrMapping/>
  </p:clrMapOvr>
</p:sldLayout>
</file>

<file path=ppt/slideLayouts/slideLayout2386.xml><?xml version="1.0" encoding="utf-8"?>
<p:sldLayout xmlns:a="http://schemas.openxmlformats.org/drawingml/2006/main" xmlns:r="http://schemas.openxmlformats.org/officeDocument/2006/relationships" xmlns:p="http://schemas.openxmlformats.org/presentationml/2006/main" matchingName="8_Two Section | Picture and Copy Layout">
  <p:cSld name="8_Two Section | Picture and Copy Layout">
    <p:spTree>
      <p:nvGrpSpPr>
        <p:cNvPr id="1" name="Shape 16292"/>
        <p:cNvGrpSpPr/>
        <p:nvPr/>
      </p:nvGrpSpPr>
      <p:grpSpPr>
        <a:xfrm>
          <a:off x="0" y="0"/>
          <a:ext cx="0" cy="0"/>
          <a:chOff x="0" y="0"/>
          <a:chExt cx="0" cy="0"/>
        </a:xfrm>
      </p:grpSpPr>
      <p:sp>
        <p:nvSpPr>
          <p:cNvPr id="16293" name="Google Shape;16293;p1626"/>
          <p:cNvSpPr/>
          <p:nvPr/>
        </p:nvSpPr>
        <p:spPr>
          <a:xfrm>
            <a:off x="0" y="9469678"/>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6294" name="Google Shape;16294;p1626"/>
          <p:cNvSpPr/>
          <p:nvPr/>
        </p:nvSpPr>
        <p:spPr>
          <a:xfrm>
            <a:off x="0" y="9452273"/>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6295" name="Google Shape;16295;p1626"/>
          <p:cNvSpPr txBox="1">
            <a:spLocks noGrp="1"/>
          </p:cNvSpPr>
          <p:nvPr>
            <p:ph type="body" idx="1"/>
          </p:nvPr>
        </p:nvSpPr>
        <p:spPr>
          <a:xfrm>
            <a:off x="1780248" y="1941680"/>
            <a:ext cx="5975004" cy="5682134"/>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1200"/>
              <a:buNone/>
              <a:defRPr sz="1800" b="0" i="1">
                <a:solidFill>
                  <a:srgbClr val="003B5C"/>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296" name="Google Shape;16296;p1626"/>
          <p:cNvSpPr txBox="1">
            <a:spLocks noGrp="1"/>
          </p:cNvSpPr>
          <p:nvPr>
            <p:ph type="body" idx="2"/>
          </p:nvPr>
        </p:nvSpPr>
        <p:spPr>
          <a:xfrm>
            <a:off x="8324093" y="2995693"/>
            <a:ext cx="8199842" cy="4628120"/>
          </a:xfrm>
          <a:prstGeom prst="rect">
            <a:avLst/>
          </a:prstGeom>
          <a:noFill/>
          <a:ln>
            <a:noFill/>
          </a:ln>
        </p:spPr>
        <p:txBody>
          <a:bodyPr spcFirstLastPara="1" wrap="square" lIns="91425" tIns="45700" rIns="91425" bIns="45700" anchor="t" anchorCtr="0">
            <a:noAutofit/>
          </a:bodyPr>
          <a:lstStyle>
            <a:lvl1pPr marL="685800" marR="0" lvl="0" indent="-342900" algn="l">
              <a:lnSpc>
                <a:spcPct val="90000"/>
              </a:lnSpc>
              <a:spcBef>
                <a:spcPts val="1500"/>
              </a:spcBef>
              <a:spcAft>
                <a:spcPts val="0"/>
              </a:spcAft>
              <a:buClr>
                <a:schemeClr val="dk1"/>
              </a:buClr>
              <a:buSzPts val="2133"/>
              <a:buFont typeface="Arial"/>
              <a:buNone/>
              <a:defRPr sz="3200" b="0">
                <a:solidFill>
                  <a:schemeClr val="dk1"/>
                </a:solidFill>
                <a:latin typeface="Verdana"/>
                <a:ea typeface="Verdana"/>
                <a:cs typeface="Verdana"/>
                <a:sym typeface="Verdana"/>
              </a:defRPr>
            </a:lvl1pPr>
            <a:lvl2pPr marL="1371600" lvl="1" indent="-520733" algn="l">
              <a:lnSpc>
                <a:spcPct val="100000"/>
              </a:lnSpc>
              <a:spcBef>
                <a:spcPts val="750"/>
              </a:spcBef>
              <a:spcAft>
                <a:spcPts val="0"/>
              </a:spcAft>
              <a:buSzPts val="1867"/>
              <a:buChar char="•"/>
              <a:defRPr sz="2801" b="0">
                <a:solidFill>
                  <a:srgbClr val="003B5C"/>
                </a:solidFill>
                <a:latin typeface="Verdana"/>
                <a:ea typeface="Verdana"/>
                <a:cs typeface="Verdana"/>
                <a:sym typeface="Verdana"/>
              </a:defRPr>
            </a:lvl2pPr>
            <a:lvl3pPr marL="2057400" lvl="2"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3pPr>
            <a:lvl4pPr marL="2743200" lvl="3"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4pPr>
            <a:lvl5pPr marL="3429000" lvl="4"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297" name="Google Shape;16297;p1626"/>
          <p:cNvSpPr txBox="1">
            <a:spLocks noGrp="1"/>
          </p:cNvSpPr>
          <p:nvPr>
            <p:ph type="title"/>
          </p:nvPr>
        </p:nvSpPr>
        <p:spPr>
          <a:xfrm>
            <a:off x="8324093" y="1731791"/>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6298" name="Google Shape;16298;p1626"/>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extLst>
      <p:ext uri="{BB962C8B-B14F-4D97-AF65-F5344CB8AC3E}">
        <p14:creationId xmlns:p14="http://schemas.microsoft.com/office/powerpoint/2010/main" val="3182933769"/>
      </p:ext>
    </p:extLst>
  </p:cSld>
  <p:clrMapOvr>
    <a:masterClrMapping/>
  </p:clrMapOvr>
</p:sldLayout>
</file>

<file path=ppt/slideLayouts/slideLayout2387.xml><?xml version="1.0" encoding="utf-8"?>
<p:sldLayout xmlns:a="http://schemas.openxmlformats.org/drawingml/2006/main" xmlns:r="http://schemas.openxmlformats.org/officeDocument/2006/relationships" xmlns:p="http://schemas.openxmlformats.org/presentationml/2006/main" matchingName="19_Cover">
  <p:cSld name="19_Cover">
    <p:spTree>
      <p:nvGrpSpPr>
        <p:cNvPr id="1" name="Shape 16299"/>
        <p:cNvGrpSpPr/>
        <p:nvPr/>
      </p:nvGrpSpPr>
      <p:grpSpPr>
        <a:xfrm>
          <a:off x="0" y="0"/>
          <a:ext cx="0" cy="0"/>
          <a:chOff x="0" y="0"/>
          <a:chExt cx="0" cy="0"/>
        </a:xfrm>
      </p:grpSpPr>
      <p:sp>
        <p:nvSpPr>
          <p:cNvPr id="16300" name="Google Shape;16300;p1627"/>
          <p:cNvSpPr/>
          <p:nvPr/>
        </p:nvSpPr>
        <p:spPr>
          <a:xfrm>
            <a:off x="1353552" y="1941622"/>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301" name="Google Shape;16301;p1627"/>
          <p:cNvSpPr txBox="1">
            <a:spLocks noGrp="1"/>
          </p:cNvSpPr>
          <p:nvPr>
            <p:ph type="ctrTitle"/>
          </p:nvPr>
        </p:nvSpPr>
        <p:spPr>
          <a:xfrm>
            <a:off x="2119967" y="2341999"/>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302" name="Google Shape;16302;p1627"/>
          <p:cNvSpPr txBox="1">
            <a:spLocks noGrp="1"/>
          </p:cNvSpPr>
          <p:nvPr>
            <p:ph type="subTitle" idx="1"/>
          </p:nvPr>
        </p:nvSpPr>
        <p:spPr>
          <a:xfrm>
            <a:off x="2119967" y="5650295"/>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16303" name="Google Shape;16303;p1627"/>
          <p:cNvSpPr>
            <a:spLocks noGrp="1"/>
          </p:cNvSpPr>
          <p:nvPr>
            <p:ph type="pic" idx="2"/>
          </p:nvPr>
        </p:nvSpPr>
        <p:spPr>
          <a:xfrm>
            <a:off x="10678026" y="350873"/>
            <a:ext cx="7609974" cy="8915400"/>
          </a:xfrm>
          <a:prstGeom prst="rect">
            <a:avLst/>
          </a:prstGeom>
          <a:noFill/>
          <a:ln>
            <a:noFill/>
          </a:ln>
        </p:spPr>
      </p:sp>
      <p:grpSp>
        <p:nvGrpSpPr>
          <p:cNvPr id="16304" name="Google Shape;16304;p1627"/>
          <p:cNvGrpSpPr/>
          <p:nvPr/>
        </p:nvGrpSpPr>
        <p:grpSpPr>
          <a:xfrm>
            <a:off x="0" y="7530524"/>
            <a:ext cx="18288000" cy="2756480"/>
            <a:chOff x="0" y="5020348"/>
            <a:chExt cx="12192000" cy="1837653"/>
          </a:xfrm>
        </p:grpSpPr>
        <p:sp>
          <p:nvSpPr>
            <p:cNvPr id="16305" name="Google Shape;16305;p1627"/>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306" name="Google Shape;16306;p1627"/>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6307" name="Google Shape;16307;p1627"/>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1531632779"/>
      </p:ext>
    </p:extLst>
  </p:cSld>
  <p:clrMapOvr>
    <a:masterClrMapping/>
  </p:clrMapOvr>
</p:sldLayout>
</file>

<file path=ppt/slideLayouts/slideLayout2388.xml><?xml version="1.0" encoding="utf-8"?>
<p:sldLayout xmlns:a="http://schemas.openxmlformats.org/drawingml/2006/main" xmlns:r="http://schemas.openxmlformats.org/officeDocument/2006/relationships" xmlns:p="http://schemas.openxmlformats.org/presentationml/2006/main" matchingName="19_Divider">
  <p:cSld name="19_Divider">
    <p:bg>
      <p:bgPr>
        <a:solidFill>
          <a:schemeClr val="lt2"/>
        </a:solidFill>
        <a:effectLst/>
      </p:bgPr>
    </p:bg>
    <p:spTree>
      <p:nvGrpSpPr>
        <p:cNvPr id="1" name="Shape 16308"/>
        <p:cNvGrpSpPr/>
        <p:nvPr/>
      </p:nvGrpSpPr>
      <p:grpSpPr>
        <a:xfrm>
          <a:off x="0" y="0"/>
          <a:ext cx="0" cy="0"/>
          <a:chOff x="0" y="0"/>
          <a:chExt cx="0" cy="0"/>
        </a:xfrm>
      </p:grpSpPr>
      <p:grpSp>
        <p:nvGrpSpPr>
          <p:cNvPr id="16309" name="Google Shape;16309;p1628"/>
          <p:cNvGrpSpPr/>
          <p:nvPr/>
        </p:nvGrpSpPr>
        <p:grpSpPr>
          <a:xfrm>
            <a:off x="0" y="7530523"/>
            <a:ext cx="18288000" cy="2756480"/>
            <a:chOff x="0" y="5020347"/>
            <a:chExt cx="12192000" cy="1837653"/>
          </a:xfrm>
        </p:grpSpPr>
        <p:sp>
          <p:nvSpPr>
            <p:cNvPr id="16310" name="Google Shape;16310;p1628"/>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311" name="Google Shape;16311;p1628"/>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312" name="Google Shape;16312;p1628"/>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6313" name="Google Shape;16313;p1628"/>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6314" name="Google Shape;16314;p1628"/>
          <p:cNvSpPr txBox="1">
            <a:spLocks noGrp="1"/>
          </p:cNvSpPr>
          <p:nvPr>
            <p:ph type="title"/>
          </p:nvPr>
        </p:nvSpPr>
        <p:spPr>
          <a:xfrm>
            <a:off x="2119965" y="1052624"/>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315" name="Google Shape;16315;p1628"/>
          <p:cNvSpPr txBox="1">
            <a:spLocks noGrp="1"/>
          </p:cNvSpPr>
          <p:nvPr>
            <p:ph type="subTitle" idx="1"/>
          </p:nvPr>
        </p:nvSpPr>
        <p:spPr>
          <a:xfrm>
            <a:off x="2119965" y="4622461"/>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1875803130"/>
      </p:ext>
    </p:extLst>
  </p:cSld>
  <p:clrMapOvr>
    <a:masterClrMapping/>
  </p:clrMapOvr>
</p:sldLayout>
</file>

<file path=ppt/slideLayouts/slideLayout2389.xml><?xml version="1.0" encoding="utf-8"?>
<p:sldLayout xmlns:a="http://schemas.openxmlformats.org/drawingml/2006/main" xmlns:r="http://schemas.openxmlformats.org/officeDocument/2006/relationships" xmlns:p="http://schemas.openxmlformats.org/presentationml/2006/main" matchingName="19_Photo Slide">
  <p:cSld name="19_Photo Slide">
    <p:spTree>
      <p:nvGrpSpPr>
        <p:cNvPr id="1" name="Shape 16316"/>
        <p:cNvGrpSpPr/>
        <p:nvPr/>
      </p:nvGrpSpPr>
      <p:grpSpPr>
        <a:xfrm>
          <a:off x="0" y="0"/>
          <a:ext cx="0" cy="0"/>
          <a:chOff x="0" y="0"/>
          <a:chExt cx="0" cy="0"/>
        </a:xfrm>
      </p:grpSpPr>
      <p:sp>
        <p:nvSpPr>
          <p:cNvPr id="16317" name="Google Shape;16317;p1629"/>
          <p:cNvSpPr txBox="1">
            <a:spLocks noGrp="1"/>
          </p:cNvSpPr>
          <p:nvPr>
            <p:ph type="body" idx="1"/>
          </p:nvPr>
        </p:nvSpPr>
        <p:spPr>
          <a:xfrm>
            <a:off x="685801" y="1719387"/>
            <a:ext cx="3525254" cy="445769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b="0">
                <a:solidFill>
                  <a:schemeClr val="dk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6318" name="Google Shape;16318;p1629"/>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6319" name="Google Shape;16319;p1629"/>
          <p:cNvGrpSpPr/>
          <p:nvPr/>
        </p:nvGrpSpPr>
        <p:grpSpPr>
          <a:xfrm>
            <a:off x="0" y="8069141"/>
            <a:ext cx="4211052" cy="1130837"/>
            <a:chOff x="0" y="5379426"/>
            <a:chExt cx="2807368" cy="753891"/>
          </a:xfrm>
        </p:grpSpPr>
        <p:sp>
          <p:nvSpPr>
            <p:cNvPr id="16320" name="Google Shape;16320;p1629"/>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321" name="Google Shape;16321;p1629"/>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grpSp>
      <p:sp>
        <p:nvSpPr>
          <p:cNvPr id="16322" name="Google Shape;16322;p1629"/>
          <p:cNvSpPr>
            <a:spLocks noGrp="1"/>
          </p:cNvSpPr>
          <p:nvPr>
            <p:ph type="pic" idx="2"/>
          </p:nvPr>
        </p:nvSpPr>
        <p:spPr>
          <a:xfrm>
            <a:off x="4211052" y="685803"/>
            <a:ext cx="13373100" cy="8915397"/>
          </a:xfrm>
          <a:prstGeom prst="rect">
            <a:avLst/>
          </a:prstGeom>
          <a:noFill/>
          <a:ln>
            <a:noFill/>
          </a:ln>
        </p:spPr>
      </p:sp>
      <p:pic>
        <p:nvPicPr>
          <p:cNvPr id="16323" name="Google Shape;16323;p1629"/>
          <p:cNvPicPr preferRelativeResize="0"/>
          <p:nvPr/>
        </p:nvPicPr>
        <p:blipFill rotWithShape="1">
          <a:blip r:embed="rId2">
            <a:alphaModFix/>
          </a:blip>
          <a:srcRect/>
          <a:stretch/>
        </p:blipFill>
        <p:spPr>
          <a:xfrm>
            <a:off x="770024" y="6578307"/>
            <a:ext cx="3037973" cy="1367910"/>
          </a:xfrm>
          <a:prstGeom prst="rect">
            <a:avLst/>
          </a:prstGeom>
          <a:noFill/>
          <a:ln>
            <a:noFill/>
          </a:ln>
        </p:spPr>
      </p:pic>
    </p:spTree>
    <p:extLst>
      <p:ext uri="{BB962C8B-B14F-4D97-AF65-F5344CB8AC3E}">
        <p14:creationId xmlns:p14="http://schemas.microsoft.com/office/powerpoint/2010/main" val="2732846129"/>
      </p:ext>
    </p:extLst>
  </p:cSld>
  <p:clrMapOvr>
    <a:masterClrMapping/>
  </p:clrMapOvr>
</p:sldLayout>
</file>

<file path=ppt/slideLayouts/slideLayout2390.xml><?xml version="1.0" encoding="utf-8"?>
<p:sldLayout xmlns:a="http://schemas.openxmlformats.org/drawingml/2006/main" xmlns:r="http://schemas.openxmlformats.org/officeDocument/2006/relationships" xmlns:p="http://schemas.openxmlformats.org/presentationml/2006/main" matchingName="45_Quotation">
  <p:cSld name="45_Quotation">
    <p:spTree>
      <p:nvGrpSpPr>
        <p:cNvPr id="1" name="Shape 16324"/>
        <p:cNvGrpSpPr/>
        <p:nvPr/>
      </p:nvGrpSpPr>
      <p:grpSpPr>
        <a:xfrm>
          <a:off x="0" y="0"/>
          <a:ext cx="0" cy="0"/>
          <a:chOff x="0" y="0"/>
          <a:chExt cx="0" cy="0"/>
        </a:xfrm>
      </p:grpSpPr>
      <p:sp>
        <p:nvSpPr>
          <p:cNvPr id="16325" name="Google Shape;16325;p1630"/>
          <p:cNvSpPr/>
          <p:nvPr/>
        </p:nvSpPr>
        <p:spPr>
          <a:xfrm>
            <a:off x="2141036"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326" name="Google Shape;16326;p1630"/>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327" name="Google Shape;16327;p1630"/>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328" name="Google Shape;16328;p1630"/>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329" name="Google Shape;16329;p163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6330" name="Google Shape;16330;p163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6331" name="Google Shape;16331;p1630"/>
          <p:cNvGrpSpPr/>
          <p:nvPr/>
        </p:nvGrpSpPr>
        <p:grpSpPr>
          <a:xfrm>
            <a:off x="10787315" y="2"/>
            <a:ext cx="7500689" cy="2138988"/>
            <a:chOff x="7191542" y="1"/>
            <a:chExt cx="5000459" cy="1425992"/>
          </a:xfrm>
        </p:grpSpPr>
        <p:pic>
          <p:nvPicPr>
            <p:cNvPr id="16332" name="Google Shape;16332;p163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333" name="Google Shape;16333;p1630"/>
            <p:cNvGrpSpPr/>
            <p:nvPr/>
          </p:nvGrpSpPr>
          <p:grpSpPr>
            <a:xfrm>
              <a:off x="7191542" y="1"/>
              <a:ext cx="5000459" cy="1425992"/>
              <a:chOff x="7186272" y="0"/>
              <a:chExt cx="5005729" cy="1427495"/>
            </a:xfrm>
          </p:grpSpPr>
          <p:sp>
            <p:nvSpPr>
              <p:cNvPr id="16334" name="Google Shape;16334;p163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335" name="Google Shape;16335;p163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6336" name="Google Shape;16336;p1630"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3619724007"/>
      </p:ext>
    </p:extLst>
  </p:cSld>
  <p:clrMapOvr>
    <a:masterClrMapping/>
  </p:clrMapOvr>
</p:sldLayout>
</file>

<file path=ppt/slideLayouts/slideLayout2391.xml><?xml version="1.0" encoding="utf-8"?>
<p:sldLayout xmlns:a="http://schemas.openxmlformats.org/drawingml/2006/main" xmlns:r="http://schemas.openxmlformats.org/officeDocument/2006/relationships" xmlns:p="http://schemas.openxmlformats.org/presentationml/2006/main" matchingName="28_Title and Content">
  <p:cSld name="28_Title and Content">
    <p:spTree>
      <p:nvGrpSpPr>
        <p:cNvPr id="1" name="Shape 16337"/>
        <p:cNvGrpSpPr/>
        <p:nvPr/>
      </p:nvGrpSpPr>
      <p:grpSpPr>
        <a:xfrm>
          <a:off x="0" y="0"/>
          <a:ext cx="0" cy="0"/>
          <a:chOff x="0" y="0"/>
          <a:chExt cx="0" cy="0"/>
        </a:xfrm>
      </p:grpSpPr>
      <p:grpSp>
        <p:nvGrpSpPr>
          <p:cNvPr id="16338" name="Google Shape;16338;p1631"/>
          <p:cNvGrpSpPr/>
          <p:nvPr/>
        </p:nvGrpSpPr>
        <p:grpSpPr>
          <a:xfrm>
            <a:off x="10787315" y="2"/>
            <a:ext cx="7500689" cy="2138988"/>
            <a:chOff x="7191542" y="1"/>
            <a:chExt cx="5000459" cy="1425992"/>
          </a:xfrm>
        </p:grpSpPr>
        <p:pic>
          <p:nvPicPr>
            <p:cNvPr id="16339" name="Google Shape;16339;p163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340" name="Google Shape;16340;p1631"/>
            <p:cNvGrpSpPr/>
            <p:nvPr/>
          </p:nvGrpSpPr>
          <p:grpSpPr>
            <a:xfrm>
              <a:off x="7191542" y="1"/>
              <a:ext cx="5000459" cy="1425992"/>
              <a:chOff x="7186272" y="0"/>
              <a:chExt cx="5005729" cy="1427495"/>
            </a:xfrm>
          </p:grpSpPr>
          <p:sp>
            <p:nvSpPr>
              <p:cNvPr id="16341" name="Google Shape;16341;p163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342" name="Google Shape;16342;p163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6343" name="Google Shape;16343;p1631"/>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344" name="Google Shape;16344;p1631"/>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345" name="Google Shape;16345;p1631"/>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346" name="Google Shape;16346;p163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6347" name="Google Shape;16347;p163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4273537637"/>
      </p:ext>
    </p:extLst>
  </p:cSld>
  <p:clrMapOvr>
    <a:masterClrMapping/>
  </p:clrMapOvr>
</p:sldLayout>
</file>

<file path=ppt/slideLayouts/slideLayout2392.xml><?xml version="1.0" encoding="utf-8"?>
<p:sldLayout xmlns:a="http://schemas.openxmlformats.org/drawingml/2006/main" xmlns:r="http://schemas.openxmlformats.org/officeDocument/2006/relationships" xmlns:p="http://schemas.openxmlformats.org/presentationml/2006/main" matchingName="20_Two Content">
  <p:cSld name="20_Two Content">
    <p:spTree>
      <p:nvGrpSpPr>
        <p:cNvPr id="1" name="Shape 16348"/>
        <p:cNvGrpSpPr/>
        <p:nvPr/>
      </p:nvGrpSpPr>
      <p:grpSpPr>
        <a:xfrm>
          <a:off x="0" y="0"/>
          <a:ext cx="0" cy="0"/>
          <a:chOff x="0" y="0"/>
          <a:chExt cx="0" cy="0"/>
        </a:xfrm>
      </p:grpSpPr>
      <p:sp>
        <p:nvSpPr>
          <p:cNvPr id="16349" name="Google Shape;16349;p1632"/>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350" name="Google Shape;16350;p1632"/>
          <p:cNvSpPr txBox="1">
            <a:spLocks noGrp="1"/>
          </p:cNvSpPr>
          <p:nvPr>
            <p:ph type="body" idx="1"/>
          </p:nvPr>
        </p:nvSpPr>
        <p:spPr>
          <a:xfrm>
            <a:off x="914400" y="2738439"/>
            <a:ext cx="81153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grpSp>
        <p:nvGrpSpPr>
          <p:cNvPr id="16351" name="Google Shape;16351;p1632"/>
          <p:cNvGrpSpPr/>
          <p:nvPr/>
        </p:nvGrpSpPr>
        <p:grpSpPr>
          <a:xfrm>
            <a:off x="10787315" y="2"/>
            <a:ext cx="7500689" cy="2138988"/>
            <a:chOff x="7191542" y="1"/>
            <a:chExt cx="5000459" cy="1425992"/>
          </a:xfrm>
        </p:grpSpPr>
        <p:pic>
          <p:nvPicPr>
            <p:cNvPr id="16352" name="Google Shape;16352;p163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353" name="Google Shape;16353;p1632"/>
            <p:cNvGrpSpPr/>
            <p:nvPr/>
          </p:nvGrpSpPr>
          <p:grpSpPr>
            <a:xfrm>
              <a:off x="7191542" y="1"/>
              <a:ext cx="5000459" cy="1425992"/>
              <a:chOff x="7186272" y="0"/>
              <a:chExt cx="5005729" cy="1427495"/>
            </a:xfrm>
          </p:grpSpPr>
          <p:sp>
            <p:nvSpPr>
              <p:cNvPr id="16354" name="Google Shape;16354;p163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355" name="Google Shape;16355;p163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6356" name="Google Shape;16356;p1632"/>
          <p:cNvSpPr txBox="1">
            <a:spLocks noGrp="1"/>
          </p:cNvSpPr>
          <p:nvPr>
            <p:ph type="body" idx="2"/>
          </p:nvPr>
        </p:nvSpPr>
        <p:spPr>
          <a:xfrm>
            <a:off x="9258301" y="2738439"/>
            <a:ext cx="8115299"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357" name="Google Shape;16357;p1632"/>
          <p:cNvSpPr txBox="1">
            <a:spLocks noGrp="1"/>
          </p:cNvSpPr>
          <p:nvPr>
            <p:ph type="sldNum" idx="12"/>
          </p:nvPr>
        </p:nvSpPr>
        <p:spPr>
          <a:xfrm>
            <a:off x="13258797"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6358" name="Google Shape;16358;p163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6359" name="Google Shape;16359;p163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3166667614"/>
      </p:ext>
    </p:extLst>
  </p:cSld>
  <p:clrMapOvr>
    <a:masterClrMapping/>
  </p:clrMapOvr>
</p:sldLayout>
</file>

<file path=ppt/slideLayouts/slideLayout2393.xml><?xml version="1.0" encoding="utf-8"?>
<p:sldLayout xmlns:a="http://schemas.openxmlformats.org/drawingml/2006/main" xmlns:r="http://schemas.openxmlformats.org/officeDocument/2006/relationships" xmlns:p="http://schemas.openxmlformats.org/presentationml/2006/main" matchingName="20_Comparison">
  <p:cSld name="20_Comparison">
    <p:spTree>
      <p:nvGrpSpPr>
        <p:cNvPr id="1" name="Shape 16360"/>
        <p:cNvGrpSpPr/>
        <p:nvPr/>
      </p:nvGrpSpPr>
      <p:grpSpPr>
        <a:xfrm>
          <a:off x="0" y="0"/>
          <a:ext cx="0" cy="0"/>
          <a:chOff x="0" y="0"/>
          <a:chExt cx="0" cy="0"/>
        </a:xfrm>
      </p:grpSpPr>
      <p:grpSp>
        <p:nvGrpSpPr>
          <p:cNvPr id="16361" name="Google Shape;16361;p1633"/>
          <p:cNvGrpSpPr/>
          <p:nvPr/>
        </p:nvGrpSpPr>
        <p:grpSpPr>
          <a:xfrm>
            <a:off x="10787315" y="2"/>
            <a:ext cx="7500689" cy="2138988"/>
            <a:chOff x="7191542" y="1"/>
            <a:chExt cx="5000459" cy="1425992"/>
          </a:xfrm>
        </p:grpSpPr>
        <p:pic>
          <p:nvPicPr>
            <p:cNvPr id="16362" name="Google Shape;16362;p163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363" name="Google Shape;16363;p1633"/>
            <p:cNvGrpSpPr/>
            <p:nvPr/>
          </p:nvGrpSpPr>
          <p:grpSpPr>
            <a:xfrm>
              <a:off x="7191542" y="1"/>
              <a:ext cx="5000459" cy="1425992"/>
              <a:chOff x="7186272" y="0"/>
              <a:chExt cx="5005729" cy="1427495"/>
            </a:xfrm>
          </p:grpSpPr>
          <p:sp>
            <p:nvSpPr>
              <p:cNvPr id="16364" name="Google Shape;16364;p163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365" name="Google Shape;16365;p163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6366" name="Google Shape;16366;p1633"/>
          <p:cNvSpPr txBox="1">
            <a:spLocks noGrp="1"/>
          </p:cNvSpPr>
          <p:nvPr>
            <p:ph type="title"/>
          </p:nvPr>
        </p:nvSpPr>
        <p:spPr>
          <a:xfrm>
            <a:off x="914400" y="547690"/>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367" name="Google Shape;16367;p1633"/>
          <p:cNvSpPr txBox="1">
            <a:spLocks noGrp="1"/>
          </p:cNvSpPr>
          <p:nvPr>
            <p:ph type="body" idx="1"/>
          </p:nvPr>
        </p:nvSpPr>
        <p:spPr>
          <a:xfrm>
            <a:off x="914402"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6368" name="Google Shape;16368;p1633"/>
          <p:cNvSpPr txBox="1">
            <a:spLocks noGrp="1"/>
          </p:cNvSpPr>
          <p:nvPr>
            <p:ph type="body" idx="2"/>
          </p:nvPr>
        </p:nvSpPr>
        <p:spPr>
          <a:xfrm>
            <a:off x="914402"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369" name="Google Shape;16369;p1633"/>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6370" name="Google Shape;16370;p1633"/>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371" name="Google Shape;16371;p1633"/>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6372" name="Google Shape;16372;p163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6373" name="Google Shape;16373;p163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69256829"/>
      </p:ext>
    </p:extLst>
  </p:cSld>
  <p:clrMapOvr>
    <a:masterClrMapping/>
  </p:clrMapOvr>
</p:sldLayout>
</file>

<file path=ppt/slideLayouts/slideLayout2394.xml><?xml version="1.0" encoding="utf-8"?>
<p:sldLayout xmlns:a="http://schemas.openxmlformats.org/drawingml/2006/main" xmlns:r="http://schemas.openxmlformats.org/officeDocument/2006/relationships" xmlns:p="http://schemas.openxmlformats.org/presentationml/2006/main" matchingName="19_Title Only">
  <p:cSld name="19_Title Only">
    <p:spTree>
      <p:nvGrpSpPr>
        <p:cNvPr id="1" name="Shape 16374"/>
        <p:cNvGrpSpPr/>
        <p:nvPr/>
      </p:nvGrpSpPr>
      <p:grpSpPr>
        <a:xfrm>
          <a:off x="0" y="0"/>
          <a:ext cx="0" cy="0"/>
          <a:chOff x="0" y="0"/>
          <a:chExt cx="0" cy="0"/>
        </a:xfrm>
      </p:grpSpPr>
      <p:grpSp>
        <p:nvGrpSpPr>
          <p:cNvPr id="16375" name="Google Shape;16375;p1634"/>
          <p:cNvGrpSpPr/>
          <p:nvPr/>
        </p:nvGrpSpPr>
        <p:grpSpPr>
          <a:xfrm>
            <a:off x="10787315" y="2"/>
            <a:ext cx="7500689" cy="2138988"/>
            <a:chOff x="7191542" y="1"/>
            <a:chExt cx="5000459" cy="1425992"/>
          </a:xfrm>
        </p:grpSpPr>
        <p:pic>
          <p:nvPicPr>
            <p:cNvPr id="16376" name="Google Shape;16376;p163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377" name="Google Shape;16377;p1634"/>
            <p:cNvGrpSpPr/>
            <p:nvPr/>
          </p:nvGrpSpPr>
          <p:grpSpPr>
            <a:xfrm>
              <a:off x="7191542" y="1"/>
              <a:ext cx="5000459" cy="1425992"/>
              <a:chOff x="7186272" y="0"/>
              <a:chExt cx="5005729" cy="1427495"/>
            </a:xfrm>
          </p:grpSpPr>
          <p:sp>
            <p:nvSpPr>
              <p:cNvPr id="16378" name="Google Shape;16378;p163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379" name="Google Shape;16379;p163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6380" name="Google Shape;16380;p1634"/>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381" name="Google Shape;16381;p1634"/>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6382" name="Google Shape;16382;p163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6383" name="Google Shape;16383;p163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2237492256"/>
      </p:ext>
    </p:extLst>
  </p:cSld>
  <p:clrMapOvr>
    <a:masterClrMapping/>
  </p:clrMapOvr>
</p:sldLayout>
</file>

<file path=ppt/slideLayouts/slideLayout2395.xml><?xml version="1.0" encoding="utf-8"?>
<p:sldLayout xmlns:a="http://schemas.openxmlformats.org/drawingml/2006/main" xmlns:r="http://schemas.openxmlformats.org/officeDocument/2006/relationships" xmlns:p="http://schemas.openxmlformats.org/presentationml/2006/main" matchingName="18_End">
  <p:cSld name="18_End">
    <p:spTree>
      <p:nvGrpSpPr>
        <p:cNvPr id="1" name="Shape 16384"/>
        <p:cNvGrpSpPr/>
        <p:nvPr/>
      </p:nvGrpSpPr>
      <p:grpSpPr>
        <a:xfrm>
          <a:off x="0" y="0"/>
          <a:ext cx="0" cy="0"/>
          <a:chOff x="0" y="0"/>
          <a:chExt cx="0" cy="0"/>
        </a:xfrm>
      </p:grpSpPr>
      <p:grpSp>
        <p:nvGrpSpPr>
          <p:cNvPr id="16385" name="Google Shape;16385;p1635"/>
          <p:cNvGrpSpPr/>
          <p:nvPr/>
        </p:nvGrpSpPr>
        <p:grpSpPr>
          <a:xfrm>
            <a:off x="0" y="0"/>
            <a:ext cx="18288000" cy="3223245"/>
            <a:chOff x="0" y="0"/>
            <a:chExt cx="12192000" cy="2148830"/>
          </a:xfrm>
        </p:grpSpPr>
        <p:sp>
          <p:nvSpPr>
            <p:cNvPr id="16386" name="Google Shape;16386;p1635"/>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387" name="Google Shape;16387;p1635"/>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sp>
        <p:nvSpPr>
          <p:cNvPr id="16388" name="Google Shape;16388;p1635"/>
          <p:cNvSpPr/>
          <p:nvPr/>
        </p:nvSpPr>
        <p:spPr>
          <a:xfrm>
            <a:off x="1353552" y="2276548"/>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389" name="Google Shape;16389;p1635"/>
          <p:cNvSpPr txBox="1">
            <a:spLocks noGrp="1"/>
          </p:cNvSpPr>
          <p:nvPr>
            <p:ph type="body" idx="1"/>
          </p:nvPr>
        </p:nvSpPr>
        <p:spPr>
          <a:xfrm>
            <a:off x="1828802" y="5143502"/>
            <a:ext cx="8373978" cy="2120345"/>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000"/>
              <a:buNone/>
              <a:defRPr sz="3000"/>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390" name="Google Shape;16390;p1635"/>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9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6391" name="Google Shape;16391;p1635"/>
          <p:cNvPicPr preferRelativeResize="0"/>
          <p:nvPr/>
        </p:nvPicPr>
        <p:blipFill rotWithShape="1">
          <a:blip r:embed="rId2">
            <a:alphaModFix/>
          </a:blip>
          <a:srcRect/>
          <a:stretch/>
        </p:blipFill>
        <p:spPr>
          <a:xfrm>
            <a:off x="1353554" y="342557"/>
            <a:ext cx="3037973" cy="1367910"/>
          </a:xfrm>
          <a:prstGeom prst="rect">
            <a:avLst/>
          </a:prstGeom>
          <a:noFill/>
          <a:ln>
            <a:noFill/>
          </a:ln>
        </p:spPr>
      </p:pic>
      <p:sp>
        <p:nvSpPr>
          <p:cNvPr id="16392" name="Google Shape;16392;p1635"/>
          <p:cNvSpPr>
            <a:spLocks noGrp="1"/>
          </p:cNvSpPr>
          <p:nvPr>
            <p:ph type="pic" idx="2"/>
          </p:nvPr>
        </p:nvSpPr>
        <p:spPr>
          <a:xfrm>
            <a:off x="10678026" y="350873"/>
            <a:ext cx="7609974" cy="8915400"/>
          </a:xfrm>
          <a:prstGeom prst="rect">
            <a:avLst/>
          </a:prstGeom>
          <a:noFill/>
          <a:ln>
            <a:noFill/>
          </a:ln>
        </p:spPr>
      </p:sp>
    </p:spTree>
    <p:extLst>
      <p:ext uri="{BB962C8B-B14F-4D97-AF65-F5344CB8AC3E}">
        <p14:creationId xmlns:p14="http://schemas.microsoft.com/office/powerpoint/2010/main" val="614090014"/>
      </p:ext>
    </p:extLst>
  </p:cSld>
  <p:clrMapOvr>
    <a:masterClrMapping/>
  </p:clrMapOvr>
</p:sldLayout>
</file>

<file path=ppt/slideLayouts/slideLayout2396.xml><?xml version="1.0" encoding="utf-8"?>
<p:sldLayout xmlns:a="http://schemas.openxmlformats.org/drawingml/2006/main" xmlns:r="http://schemas.openxmlformats.org/officeDocument/2006/relationships" xmlns:p="http://schemas.openxmlformats.org/presentationml/2006/main" matchingName="18_Blank">
  <p:cSld name="18_Blank">
    <p:spTree>
      <p:nvGrpSpPr>
        <p:cNvPr id="1" name="Shape 16393"/>
        <p:cNvGrpSpPr/>
        <p:nvPr/>
      </p:nvGrpSpPr>
      <p:grpSpPr>
        <a:xfrm>
          <a:off x="0" y="0"/>
          <a:ext cx="0" cy="0"/>
          <a:chOff x="0" y="0"/>
          <a:chExt cx="0" cy="0"/>
        </a:xfrm>
      </p:grpSpPr>
      <p:sp>
        <p:nvSpPr>
          <p:cNvPr id="16394" name="Google Shape;16394;p1636"/>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6395" name="Google Shape;16395;p163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6396" name="Google Shape;16396;p163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6397" name="Google Shape;16397;p1636"/>
          <p:cNvGrpSpPr/>
          <p:nvPr/>
        </p:nvGrpSpPr>
        <p:grpSpPr>
          <a:xfrm>
            <a:off x="10787315" y="2"/>
            <a:ext cx="7500689" cy="2138988"/>
            <a:chOff x="7191542" y="1"/>
            <a:chExt cx="5000459" cy="1425992"/>
          </a:xfrm>
        </p:grpSpPr>
        <p:pic>
          <p:nvPicPr>
            <p:cNvPr id="16398" name="Google Shape;16398;p163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399" name="Google Shape;16399;p1636"/>
            <p:cNvGrpSpPr/>
            <p:nvPr/>
          </p:nvGrpSpPr>
          <p:grpSpPr>
            <a:xfrm>
              <a:off x="7191542" y="1"/>
              <a:ext cx="5000459" cy="1425992"/>
              <a:chOff x="7186272" y="0"/>
              <a:chExt cx="5005729" cy="1427495"/>
            </a:xfrm>
          </p:grpSpPr>
          <p:sp>
            <p:nvSpPr>
              <p:cNvPr id="16400" name="Google Shape;16400;p163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401" name="Google Shape;16401;p163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Tree>
    <p:extLst>
      <p:ext uri="{BB962C8B-B14F-4D97-AF65-F5344CB8AC3E}">
        <p14:creationId xmlns:p14="http://schemas.microsoft.com/office/powerpoint/2010/main" val="3287494319"/>
      </p:ext>
    </p:extLst>
  </p:cSld>
  <p:clrMapOvr>
    <a:masterClrMapping/>
  </p:clrMapOvr>
</p:sldLayout>
</file>

<file path=ppt/slideLayouts/slideLayout2397.xml><?xml version="1.0" encoding="utf-8"?>
<p:sldLayout xmlns:a="http://schemas.openxmlformats.org/drawingml/2006/main" xmlns:r="http://schemas.openxmlformats.org/officeDocument/2006/relationships" xmlns:p="http://schemas.openxmlformats.org/presentationml/2006/main" showMasterSp="0" matchingName="3_Title Slide">
  <p:cSld name="3_Title Slide">
    <p:spTree>
      <p:nvGrpSpPr>
        <p:cNvPr id="1" name="Shape 16402"/>
        <p:cNvGrpSpPr/>
        <p:nvPr/>
      </p:nvGrpSpPr>
      <p:grpSpPr>
        <a:xfrm>
          <a:off x="0" y="0"/>
          <a:ext cx="0" cy="0"/>
          <a:chOff x="0" y="0"/>
          <a:chExt cx="0" cy="0"/>
        </a:xfrm>
      </p:grpSpPr>
      <p:sp>
        <p:nvSpPr>
          <p:cNvPr id="16403" name="Google Shape;16403;p1637"/>
          <p:cNvSpPr/>
          <p:nvPr/>
        </p:nvSpPr>
        <p:spPr>
          <a:xfrm>
            <a:off x="-31749" y="9944100"/>
            <a:ext cx="18319751" cy="342900"/>
          </a:xfrm>
          <a:prstGeom prst="rect">
            <a:avLst/>
          </a:prstGeom>
          <a:solidFill>
            <a:srgbClr val="767676"/>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3600">
              <a:solidFill>
                <a:schemeClr val="lt1"/>
              </a:solidFill>
              <a:latin typeface="Calibri"/>
              <a:ea typeface="Calibri"/>
              <a:cs typeface="Calibri"/>
              <a:sym typeface="Calibri"/>
            </a:endParaRPr>
          </a:p>
        </p:txBody>
      </p:sp>
      <p:pic>
        <p:nvPicPr>
          <p:cNvPr id="16404" name="Google Shape;16404;p1637"/>
          <p:cNvPicPr preferRelativeResize="0"/>
          <p:nvPr/>
        </p:nvPicPr>
        <p:blipFill rotWithShape="1">
          <a:blip r:embed="rId2">
            <a:alphaModFix/>
          </a:blip>
          <a:srcRect/>
          <a:stretch/>
        </p:blipFill>
        <p:spPr>
          <a:xfrm>
            <a:off x="11918951" y="612779"/>
            <a:ext cx="5559426" cy="2720975"/>
          </a:xfrm>
          <a:prstGeom prst="rect">
            <a:avLst/>
          </a:prstGeom>
          <a:noFill/>
          <a:ln>
            <a:noFill/>
          </a:ln>
        </p:spPr>
      </p:pic>
      <p:grpSp>
        <p:nvGrpSpPr>
          <p:cNvPr id="16405" name="Google Shape;16405;p1637"/>
          <p:cNvGrpSpPr/>
          <p:nvPr/>
        </p:nvGrpSpPr>
        <p:grpSpPr>
          <a:xfrm>
            <a:off x="2" y="0"/>
            <a:ext cx="2794001" cy="9944100"/>
            <a:chOff x="-15876" y="0"/>
            <a:chExt cx="1927803" cy="6858000"/>
          </a:xfrm>
        </p:grpSpPr>
        <p:sp>
          <p:nvSpPr>
            <p:cNvPr id="16406" name="Google Shape;16406;p1637"/>
            <p:cNvSpPr/>
            <p:nvPr/>
          </p:nvSpPr>
          <p:spPr>
            <a:xfrm>
              <a:off x="-15876" y="0"/>
              <a:ext cx="1844557" cy="6858000"/>
            </a:xfrm>
            <a:prstGeom prst="rect">
              <a:avLst/>
            </a:prstGeom>
            <a:solidFill>
              <a:srgbClr val="800000"/>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3600">
                <a:solidFill>
                  <a:schemeClr val="lt1"/>
                </a:solidFill>
                <a:latin typeface="Calibri"/>
                <a:ea typeface="Calibri"/>
                <a:cs typeface="Calibri"/>
                <a:sym typeface="Calibri"/>
              </a:endParaRPr>
            </a:p>
          </p:txBody>
        </p:sp>
        <p:pic>
          <p:nvPicPr>
            <p:cNvPr id="16407" name="Google Shape;16407;p1637"/>
            <p:cNvPicPr preferRelativeResize="0"/>
            <p:nvPr/>
          </p:nvPicPr>
          <p:blipFill rotWithShape="1">
            <a:blip r:embed="rId3">
              <a:alphaModFix/>
            </a:blip>
            <a:srcRect l="7219" t="16937" r="72250" b="20589"/>
            <a:stretch/>
          </p:blipFill>
          <p:spPr>
            <a:xfrm>
              <a:off x="-15876" y="0"/>
              <a:ext cx="1927803" cy="6858000"/>
            </a:xfrm>
            <a:prstGeom prst="rect">
              <a:avLst/>
            </a:prstGeom>
            <a:solidFill>
              <a:schemeClr val="dk2"/>
            </a:solidFill>
            <a:ln>
              <a:noFill/>
            </a:ln>
          </p:spPr>
        </p:pic>
      </p:grpSp>
      <p:sp>
        <p:nvSpPr>
          <p:cNvPr id="16408" name="Google Shape;16408;p1637"/>
          <p:cNvSpPr txBox="1">
            <a:spLocks noGrp="1"/>
          </p:cNvSpPr>
          <p:nvPr>
            <p:ph type="subTitle" idx="1"/>
          </p:nvPr>
        </p:nvSpPr>
        <p:spPr>
          <a:xfrm>
            <a:off x="4721234" y="6293645"/>
            <a:ext cx="8232774" cy="548640"/>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1867"/>
              <a:buChar char="•"/>
              <a:defRPr sz="2801"/>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16409" name="Google Shape;16409;p1637"/>
          <p:cNvSpPr txBox="1">
            <a:spLocks noGrp="1"/>
          </p:cNvSpPr>
          <p:nvPr>
            <p:ph type="ctrTitle"/>
          </p:nvPr>
        </p:nvSpPr>
        <p:spPr>
          <a:xfrm>
            <a:off x="2432810" y="2709646"/>
            <a:ext cx="15284741" cy="3417317"/>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2"/>
              </a:buClr>
              <a:buSzPts val="5334"/>
              <a:buFont typeface="Calibri"/>
              <a:buNone/>
              <a:defRPr sz="8001">
                <a:solidFill>
                  <a:schemeClr val="dk2"/>
                </a:solidFill>
                <a:latin typeface="Calibri"/>
                <a:ea typeface="Calibri"/>
                <a:cs typeface="Calibri"/>
                <a:sym typeface="Calibri"/>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410" name="Google Shape;16410;p1637"/>
          <p:cNvSpPr txBox="1">
            <a:spLocks noGrp="1"/>
          </p:cNvSpPr>
          <p:nvPr>
            <p:ph type="body" idx="2"/>
          </p:nvPr>
        </p:nvSpPr>
        <p:spPr>
          <a:xfrm>
            <a:off x="4721226" y="6900863"/>
            <a:ext cx="8229600" cy="548640"/>
          </a:xfrm>
          <a:prstGeom prst="rect">
            <a:avLst/>
          </a:prstGeom>
          <a:noFill/>
          <a:ln>
            <a:noFill/>
          </a:ln>
        </p:spPr>
        <p:txBody>
          <a:bodyPr spcFirstLastPara="1" wrap="square" lIns="91425" tIns="45700" rIns="91425" bIns="45700" anchor="t" anchorCtr="0">
            <a:noAutofit/>
          </a:bodyPr>
          <a:lstStyle>
            <a:lvl1pPr marL="685800" lvl="0" indent="-520733" algn="l">
              <a:lnSpc>
                <a:spcPct val="100000"/>
              </a:lnSpc>
              <a:spcBef>
                <a:spcPts val="1500"/>
              </a:spcBef>
              <a:spcAft>
                <a:spcPts val="0"/>
              </a:spcAft>
              <a:buSzPts val="1867"/>
              <a:buChar char="•"/>
              <a:defRPr sz="2801"/>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411" name="Google Shape;16411;p1637"/>
          <p:cNvSpPr txBox="1">
            <a:spLocks noGrp="1"/>
          </p:cNvSpPr>
          <p:nvPr>
            <p:ph type="body" idx="3"/>
          </p:nvPr>
        </p:nvSpPr>
        <p:spPr>
          <a:xfrm>
            <a:off x="4721226" y="7508081"/>
            <a:ext cx="8229600" cy="548640"/>
          </a:xfrm>
          <a:prstGeom prst="rect">
            <a:avLst/>
          </a:prstGeom>
          <a:noFill/>
          <a:ln>
            <a:noFill/>
          </a:ln>
        </p:spPr>
        <p:txBody>
          <a:bodyPr spcFirstLastPara="1" wrap="square" lIns="91425" tIns="45700" rIns="91425" bIns="45700" anchor="t" anchorCtr="0">
            <a:noAutofit/>
          </a:bodyPr>
          <a:lstStyle>
            <a:lvl1pPr marL="685800" lvl="0" indent="-520733" algn="l">
              <a:lnSpc>
                <a:spcPct val="100000"/>
              </a:lnSpc>
              <a:spcBef>
                <a:spcPts val="1500"/>
              </a:spcBef>
              <a:spcAft>
                <a:spcPts val="0"/>
              </a:spcAft>
              <a:buSzPts val="1867"/>
              <a:buChar char="•"/>
              <a:defRPr sz="2801"/>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2123193291"/>
      </p:ext>
    </p:extLst>
  </p:cSld>
  <p:clrMapOvr>
    <a:masterClrMapping/>
  </p:clrMapOvr>
</p:sldLayout>
</file>

<file path=ppt/slideLayouts/slideLayout2398.xml><?xml version="1.0" encoding="utf-8"?>
<p:sldLayout xmlns:a="http://schemas.openxmlformats.org/drawingml/2006/main" xmlns:r="http://schemas.openxmlformats.org/officeDocument/2006/relationships" xmlns:p="http://schemas.openxmlformats.org/presentationml/2006/main" showMasterSp="0" matchingName="Table of Content">
  <p:cSld name="Table of Content">
    <p:spTree>
      <p:nvGrpSpPr>
        <p:cNvPr id="1" name="Shape 16412"/>
        <p:cNvGrpSpPr/>
        <p:nvPr/>
      </p:nvGrpSpPr>
      <p:grpSpPr>
        <a:xfrm>
          <a:off x="0" y="0"/>
          <a:ext cx="0" cy="0"/>
          <a:chOff x="0" y="0"/>
          <a:chExt cx="0" cy="0"/>
        </a:xfrm>
      </p:grpSpPr>
      <p:sp>
        <p:nvSpPr>
          <p:cNvPr id="16413" name="Google Shape;16413;p1638"/>
          <p:cNvSpPr/>
          <p:nvPr/>
        </p:nvSpPr>
        <p:spPr>
          <a:xfrm>
            <a:off x="-15876" y="9931402"/>
            <a:ext cx="18319752" cy="355601"/>
          </a:xfrm>
          <a:prstGeom prst="rect">
            <a:avLst/>
          </a:prstGeom>
          <a:solidFill>
            <a:srgbClr val="767676"/>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3600">
              <a:solidFill>
                <a:schemeClr val="lt1"/>
              </a:solidFill>
              <a:latin typeface="Calibri"/>
              <a:ea typeface="Calibri"/>
              <a:cs typeface="Calibri"/>
              <a:sym typeface="Calibri"/>
            </a:endParaRPr>
          </a:p>
        </p:txBody>
      </p:sp>
      <p:sp>
        <p:nvSpPr>
          <p:cNvPr id="16414" name="Google Shape;16414;p1638"/>
          <p:cNvSpPr txBox="1">
            <a:spLocks noGrp="1"/>
          </p:cNvSpPr>
          <p:nvPr>
            <p:ph type="title"/>
          </p:nvPr>
        </p:nvSpPr>
        <p:spPr>
          <a:xfrm>
            <a:off x="327173" y="337262"/>
            <a:ext cx="17573588" cy="8539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dk2"/>
              </a:buClr>
              <a:buSzPts val="2933"/>
              <a:buFont typeface="Calibri"/>
              <a:buNone/>
              <a:defRPr sz="4400">
                <a:solidFill>
                  <a:schemeClr val="dk2"/>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415" name="Google Shape;16415;p1638"/>
          <p:cNvSpPr txBox="1">
            <a:spLocks noGrp="1"/>
          </p:cNvSpPr>
          <p:nvPr>
            <p:ph type="body" idx="1"/>
          </p:nvPr>
        </p:nvSpPr>
        <p:spPr>
          <a:xfrm>
            <a:off x="327173" y="1375798"/>
            <a:ext cx="17573588" cy="7438007"/>
          </a:xfrm>
          <a:prstGeom prst="rect">
            <a:avLst/>
          </a:prstGeom>
          <a:noFill/>
          <a:ln>
            <a:noFill/>
          </a:ln>
        </p:spPr>
        <p:txBody>
          <a:bodyPr spcFirstLastPara="1" wrap="square" lIns="91425" tIns="45700" rIns="91425" bIns="45700" anchor="t" anchorCtr="0">
            <a:noAutofit/>
          </a:bodyPr>
          <a:lstStyle>
            <a:lvl1pPr marL="685800" lvl="0" indent="-520733" algn="l">
              <a:lnSpc>
                <a:spcPct val="100000"/>
              </a:lnSpc>
              <a:spcBef>
                <a:spcPts val="1500"/>
              </a:spcBef>
              <a:spcAft>
                <a:spcPts val="0"/>
              </a:spcAft>
              <a:buSzPts val="1867"/>
              <a:buFont typeface="Noto Sans Symbols"/>
              <a:buChar char="▪"/>
              <a:defRPr sz="2801" b="1"/>
            </a:lvl1pPr>
            <a:lvl2pPr marL="1371600" lvl="1" indent="-520733" algn="l">
              <a:lnSpc>
                <a:spcPct val="100000"/>
              </a:lnSpc>
              <a:spcBef>
                <a:spcPts val="1500"/>
              </a:spcBef>
              <a:spcAft>
                <a:spcPts val="0"/>
              </a:spcAft>
              <a:buSzPts val="1867"/>
              <a:buFont typeface="Arial"/>
              <a:buChar char="̶"/>
              <a:defRPr sz="2801"/>
            </a:lvl2pPr>
            <a:lvl3pPr marL="2057400" lvl="2" indent="-520733" algn="l">
              <a:lnSpc>
                <a:spcPct val="100000"/>
              </a:lnSpc>
              <a:spcBef>
                <a:spcPts val="1500"/>
              </a:spcBef>
              <a:spcAft>
                <a:spcPts val="0"/>
              </a:spcAft>
              <a:buSzPts val="1867"/>
              <a:buFont typeface="Arial"/>
              <a:buChar char="•"/>
              <a:defRPr sz="2801"/>
            </a:lvl3pPr>
            <a:lvl4pPr marL="2743200" lvl="3" indent="-520733" algn="l">
              <a:lnSpc>
                <a:spcPct val="100000"/>
              </a:lnSpc>
              <a:spcBef>
                <a:spcPts val="1500"/>
              </a:spcBef>
              <a:spcAft>
                <a:spcPts val="0"/>
              </a:spcAft>
              <a:buSzPts val="1867"/>
              <a:buFont typeface="Noto Sans Symbols"/>
              <a:buChar char="✔"/>
              <a:defRPr sz="2801"/>
            </a:lvl4pPr>
            <a:lvl5pPr marL="3429000" lvl="4" indent="-520733" algn="l">
              <a:lnSpc>
                <a:spcPct val="100000"/>
              </a:lnSpc>
              <a:spcBef>
                <a:spcPts val="1500"/>
              </a:spcBef>
              <a:spcAft>
                <a:spcPts val="0"/>
              </a:spcAft>
              <a:buSzPts val="1867"/>
              <a:buChar char="•"/>
              <a:defRPr sz="2801"/>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416" name="Google Shape;16416;p1638"/>
          <p:cNvSpPr txBox="1">
            <a:spLocks noGrp="1"/>
          </p:cNvSpPr>
          <p:nvPr>
            <p:ph type="body" idx="2"/>
          </p:nvPr>
        </p:nvSpPr>
        <p:spPr>
          <a:xfrm>
            <a:off x="5788408" y="8953504"/>
            <a:ext cx="12112355" cy="974726"/>
          </a:xfrm>
          <a:prstGeom prst="rect">
            <a:avLst/>
          </a:prstGeom>
          <a:noFill/>
          <a:ln>
            <a:noFill/>
          </a:ln>
        </p:spPr>
        <p:txBody>
          <a:bodyPr spcFirstLastPara="1" wrap="square" lIns="91425" tIns="45700" rIns="91425" bIns="45700" anchor="b" anchorCtr="0">
            <a:noAutofit/>
          </a:bodyPr>
          <a:lstStyle>
            <a:lvl1pPr marL="685800" lvl="0" indent="-469869" algn="l">
              <a:lnSpc>
                <a:spcPct val="100000"/>
              </a:lnSpc>
              <a:spcBef>
                <a:spcPts val="1500"/>
              </a:spcBef>
              <a:spcAft>
                <a:spcPts val="0"/>
              </a:spcAft>
              <a:buSzPts val="1333"/>
              <a:buChar char="•"/>
              <a:defRPr sz="2000" b="0"/>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417" name="Google Shape;16417;p1638"/>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spcBef>
                <a:spcPts val="0"/>
              </a:spcBef>
              <a:buNone/>
              <a:defRPr sz="2201">
                <a:solidFill>
                  <a:schemeClr val="lt1"/>
                </a:solidFill>
                <a:latin typeface="Calibri"/>
                <a:ea typeface="Calibri"/>
                <a:cs typeface="Calibri"/>
                <a:sym typeface="Calibri"/>
              </a:defRPr>
            </a:lvl1pPr>
            <a:lvl2pPr marL="0" marR="0" lvl="1" indent="0" algn="r">
              <a:spcBef>
                <a:spcPts val="0"/>
              </a:spcBef>
              <a:buNone/>
              <a:defRPr sz="2201">
                <a:solidFill>
                  <a:schemeClr val="lt1"/>
                </a:solidFill>
                <a:latin typeface="Calibri"/>
                <a:ea typeface="Calibri"/>
                <a:cs typeface="Calibri"/>
                <a:sym typeface="Calibri"/>
              </a:defRPr>
            </a:lvl2pPr>
            <a:lvl3pPr marL="0" marR="0" lvl="2" indent="0" algn="r">
              <a:spcBef>
                <a:spcPts val="0"/>
              </a:spcBef>
              <a:buNone/>
              <a:defRPr sz="2201">
                <a:solidFill>
                  <a:schemeClr val="lt1"/>
                </a:solidFill>
                <a:latin typeface="Calibri"/>
                <a:ea typeface="Calibri"/>
                <a:cs typeface="Calibri"/>
                <a:sym typeface="Calibri"/>
              </a:defRPr>
            </a:lvl3pPr>
            <a:lvl4pPr marL="0" marR="0" lvl="3" indent="0" algn="r">
              <a:spcBef>
                <a:spcPts val="0"/>
              </a:spcBef>
              <a:buNone/>
              <a:defRPr sz="2201">
                <a:solidFill>
                  <a:schemeClr val="lt1"/>
                </a:solidFill>
                <a:latin typeface="Calibri"/>
                <a:ea typeface="Calibri"/>
                <a:cs typeface="Calibri"/>
                <a:sym typeface="Calibri"/>
              </a:defRPr>
            </a:lvl4pPr>
            <a:lvl5pPr marL="0" marR="0" lvl="4" indent="0" algn="r">
              <a:spcBef>
                <a:spcPts val="0"/>
              </a:spcBef>
              <a:buNone/>
              <a:defRPr sz="2201">
                <a:solidFill>
                  <a:schemeClr val="lt1"/>
                </a:solidFill>
                <a:latin typeface="Calibri"/>
                <a:ea typeface="Calibri"/>
                <a:cs typeface="Calibri"/>
                <a:sym typeface="Calibri"/>
              </a:defRPr>
            </a:lvl5pPr>
            <a:lvl6pPr marL="0" marR="0" lvl="5" indent="0" algn="r">
              <a:spcBef>
                <a:spcPts val="0"/>
              </a:spcBef>
              <a:buNone/>
              <a:defRPr sz="2201">
                <a:solidFill>
                  <a:schemeClr val="lt1"/>
                </a:solidFill>
                <a:latin typeface="Calibri"/>
                <a:ea typeface="Calibri"/>
                <a:cs typeface="Calibri"/>
                <a:sym typeface="Calibri"/>
              </a:defRPr>
            </a:lvl6pPr>
            <a:lvl7pPr marL="0" marR="0" lvl="6" indent="0" algn="r">
              <a:spcBef>
                <a:spcPts val="0"/>
              </a:spcBef>
              <a:buNone/>
              <a:defRPr sz="2201">
                <a:solidFill>
                  <a:schemeClr val="lt1"/>
                </a:solidFill>
                <a:latin typeface="Calibri"/>
                <a:ea typeface="Calibri"/>
                <a:cs typeface="Calibri"/>
                <a:sym typeface="Calibri"/>
              </a:defRPr>
            </a:lvl7pPr>
            <a:lvl8pPr marL="0" marR="0" lvl="7" indent="0" algn="r">
              <a:spcBef>
                <a:spcPts val="0"/>
              </a:spcBef>
              <a:buNone/>
              <a:defRPr sz="2201">
                <a:solidFill>
                  <a:schemeClr val="lt1"/>
                </a:solidFill>
                <a:latin typeface="Calibri"/>
                <a:ea typeface="Calibri"/>
                <a:cs typeface="Calibri"/>
                <a:sym typeface="Calibri"/>
              </a:defRPr>
            </a:lvl8pPr>
            <a:lvl9pPr marL="0" marR="0" lvl="8" indent="0" algn="r">
              <a:spcBef>
                <a:spcPts val="0"/>
              </a:spcBef>
              <a:buNone/>
              <a:defRPr sz="2201">
                <a:solidFill>
                  <a:schemeClr val="lt1"/>
                </a:solidFill>
                <a:latin typeface="Calibri"/>
                <a:ea typeface="Calibri"/>
                <a:cs typeface="Calibri"/>
                <a:sym typeface="Calibri"/>
              </a:defRPr>
            </a:lvl9pPr>
          </a:lstStyle>
          <a:p>
            <a:fld id="{00000000-1234-1234-1234-123412341234}" type="slidenum">
              <a:rPr lang="en-US" smtClean="0"/>
              <a:pPr/>
              <a:t>‹#›</a:t>
            </a:fld>
            <a:endParaRPr lang="en-US"/>
          </a:p>
        </p:txBody>
      </p:sp>
      <p:pic>
        <p:nvPicPr>
          <p:cNvPr id="16418" name="Google Shape;16418;p1638" descr="M:\Marketing Communication and Referral Access\Luis\newbrand\UCM_logo\master\horizontal\UCM_Logo_Master_Brand_Horizontal_Tagline_rgb.jpg"/>
          <p:cNvPicPr preferRelativeResize="0"/>
          <p:nvPr/>
        </p:nvPicPr>
        <p:blipFill rotWithShape="1">
          <a:blip r:embed="rId2">
            <a:alphaModFix/>
          </a:blip>
          <a:srcRect/>
          <a:stretch/>
        </p:blipFill>
        <p:spPr>
          <a:xfrm>
            <a:off x="152404" y="8953502"/>
            <a:ext cx="5556515" cy="977900"/>
          </a:xfrm>
          <a:prstGeom prst="rect">
            <a:avLst/>
          </a:prstGeom>
          <a:noFill/>
          <a:ln>
            <a:noFill/>
          </a:ln>
        </p:spPr>
      </p:pic>
    </p:spTree>
    <p:extLst>
      <p:ext uri="{BB962C8B-B14F-4D97-AF65-F5344CB8AC3E}">
        <p14:creationId xmlns:p14="http://schemas.microsoft.com/office/powerpoint/2010/main" val="1848835161"/>
      </p:ext>
    </p:extLst>
  </p:cSld>
  <p:clrMapOvr>
    <a:masterClrMapping/>
  </p:clrMapOvr>
</p:sldLayout>
</file>

<file path=ppt/slideLayouts/slideLayout2399.xml><?xml version="1.0" encoding="utf-8"?>
<p:sldLayout xmlns:a="http://schemas.openxmlformats.org/drawingml/2006/main" xmlns:r="http://schemas.openxmlformats.org/officeDocument/2006/relationships" xmlns:p="http://schemas.openxmlformats.org/presentationml/2006/main" matchingName="21_Cover">
  <p:cSld name="21_Cover">
    <p:spTree>
      <p:nvGrpSpPr>
        <p:cNvPr id="1" name="Shape 16419"/>
        <p:cNvGrpSpPr/>
        <p:nvPr/>
      </p:nvGrpSpPr>
      <p:grpSpPr>
        <a:xfrm>
          <a:off x="0" y="0"/>
          <a:ext cx="0" cy="0"/>
          <a:chOff x="0" y="0"/>
          <a:chExt cx="0" cy="0"/>
        </a:xfrm>
      </p:grpSpPr>
      <p:sp>
        <p:nvSpPr>
          <p:cNvPr id="16420" name="Google Shape;16420;p1639"/>
          <p:cNvSpPr/>
          <p:nvPr/>
        </p:nvSpPr>
        <p:spPr>
          <a:xfrm>
            <a:off x="1353552" y="1941620"/>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421" name="Google Shape;16421;p1639"/>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422" name="Google Shape;16422;p1639"/>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16423" name="Google Shape;16423;p1639"/>
          <p:cNvSpPr>
            <a:spLocks noGrp="1"/>
          </p:cNvSpPr>
          <p:nvPr>
            <p:ph type="pic" idx="2"/>
          </p:nvPr>
        </p:nvSpPr>
        <p:spPr>
          <a:xfrm>
            <a:off x="10678026" y="350873"/>
            <a:ext cx="7609974" cy="8915400"/>
          </a:xfrm>
          <a:prstGeom prst="rect">
            <a:avLst/>
          </a:prstGeom>
          <a:noFill/>
          <a:ln>
            <a:noFill/>
          </a:ln>
        </p:spPr>
      </p:sp>
      <p:grpSp>
        <p:nvGrpSpPr>
          <p:cNvPr id="16424" name="Google Shape;16424;p1639"/>
          <p:cNvGrpSpPr/>
          <p:nvPr/>
        </p:nvGrpSpPr>
        <p:grpSpPr>
          <a:xfrm>
            <a:off x="0" y="7530523"/>
            <a:ext cx="18288000" cy="2756480"/>
            <a:chOff x="0" y="5020348"/>
            <a:chExt cx="12192000" cy="1837653"/>
          </a:xfrm>
        </p:grpSpPr>
        <p:sp>
          <p:nvSpPr>
            <p:cNvPr id="16425" name="Google Shape;16425;p1639"/>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426" name="Google Shape;16426;p1639"/>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6427" name="Google Shape;16427;p1639"/>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1711214928"/>
      </p:ext>
    </p:extLst>
  </p:cSld>
  <p:clrMapOvr>
    <a:masterClrMapping/>
  </p:clrMapOvr>
</p:sldLayout>
</file>

<file path=ppt/slideLayouts/slideLayout2400.xml><?xml version="1.0" encoding="utf-8"?>
<p:sldLayout xmlns:a="http://schemas.openxmlformats.org/drawingml/2006/main" xmlns:r="http://schemas.openxmlformats.org/officeDocument/2006/relationships" xmlns:p="http://schemas.openxmlformats.org/presentationml/2006/main" matchingName="21_Divider">
  <p:cSld name="21_Divider">
    <p:bg>
      <p:bgPr>
        <a:solidFill>
          <a:schemeClr val="lt2"/>
        </a:solidFill>
        <a:effectLst/>
      </p:bgPr>
    </p:bg>
    <p:spTree>
      <p:nvGrpSpPr>
        <p:cNvPr id="1" name="Shape 16428"/>
        <p:cNvGrpSpPr/>
        <p:nvPr/>
      </p:nvGrpSpPr>
      <p:grpSpPr>
        <a:xfrm>
          <a:off x="0" y="0"/>
          <a:ext cx="0" cy="0"/>
          <a:chOff x="0" y="0"/>
          <a:chExt cx="0" cy="0"/>
        </a:xfrm>
      </p:grpSpPr>
      <p:grpSp>
        <p:nvGrpSpPr>
          <p:cNvPr id="16429" name="Google Shape;16429;p1640"/>
          <p:cNvGrpSpPr/>
          <p:nvPr/>
        </p:nvGrpSpPr>
        <p:grpSpPr>
          <a:xfrm>
            <a:off x="0" y="7530521"/>
            <a:ext cx="18288000" cy="2756480"/>
            <a:chOff x="0" y="5020347"/>
            <a:chExt cx="12192000" cy="1837653"/>
          </a:xfrm>
        </p:grpSpPr>
        <p:sp>
          <p:nvSpPr>
            <p:cNvPr id="16430" name="Google Shape;16430;p1640"/>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431" name="Google Shape;16431;p1640"/>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432" name="Google Shape;16432;p1640"/>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6433" name="Google Shape;16433;p1640"/>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6434" name="Google Shape;16434;p1640"/>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435" name="Google Shape;16435;p1640"/>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1397305269"/>
      </p:ext>
    </p:extLst>
  </p:cSld>
  <p:clrMapOvr>
    <a:masterClrMapping/>
  </p:clrMapOvr>
</p:sldLayout>
</file>

<file path=ppt/slideLayouts/slideLayout2401.xml><?xml version="1.0" encoding="utf-8"?>
<p:sldLayout xmlns:a="http://schemas.openxmlformats.org/drawingml/2006/main" xmlns:r="http://schemas.openxmlformats.org/officeDocument/2006/relationships" xmlns:p="http://schemas.openxmlformats.org/presentationml/2006/main" matchingName="21_Photo Slide">
  <p:cSld name="21_Photo Slide">
    <p:spTree>
      <p:nvGrpSpPr>
        <p:cNvPr id="1" name="Shape 16436"/>
        <p:cNvGrpSpPr/>
        <p:nvPr/>
      </p:nvGrpSpPr>
      <p:grpSpPr>
        <a:xfrm>
          <a:off x="0" y="0"/>
          <a:ext cx="0" cy="0"/>
          <a:chOff x="0" y="0"/>
          <a:chExt cx="0" cy="0"/>
        </a:xfrm>
      </p:grpSpPr>
      <p:sp>
        <p:nvSpPr>
          <p:cNvPr id="16437" name="Google Shape;16437;p1641"/>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b="0">
                <a:solidFill>
                  <a:schemeClr val="dk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6438" name="Google Shape;16438;p1641"/>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6439" name="Google Shape;16439;p1641"/>
          <p:cNvGrpSpPr/>
          <p:nvPr/>
        </p:nvGrpSpPr>
        <p:grpSpPr>
          <a:xfrm>
            <a:off x="0" y="8069140"/>
            <a:ext cx="4211052" cy="1130837"/>
            <a:chOff x="0" y="5379426"/>
            <a:chExt cx="2807368" cy="753891"/>
          </a:xfrm>
        </p:grpSpPr>
        <p:sp>
          <p:nvSpPr>
            <p:cNvPr id="16440" name="Google Shape;16440;p1641"/>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441" name="Google Shape;16441;p1641"/>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grpSp>
      <p:sp>
        <p:nvSpPr>
          <p:cNvPr id="16442" name="Google Shape;16442;p1641"/>
          <p:cNvSpPr>
            <a:spLocks noGrp="1"/>
          </p:cNvSpPr>
          <p:nvPr>
            <p:ph type="pic" idx="2"/>
          </p:nvPr>
        </p:nvSpPr>
        <p:spPr>
          <a:xfrm>
            <a:off x="4211052" y="685803"/>
            <a:ext cx="13373100" cy="8915397"/>
          </a:xfrm>
          <a:prstGeom prst="rect">
            <a:avLst/>
          </a:prstGeom>
          <a:noFill/>
          <a:ln>
            <a:noFill/>
          </a:ln>
        </p:spPr>
      </p:sp>
      <p:pic>
        <p:nvPicPr>
          <p:cNvPr id="16443" name="Google Shape;16443;p1641"/>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extLst>
      <p:ext uri="{BB962C8B-B14F-4D97-AF65-F5344CB8AC3E}">
        <p14:creationId xmlns:p14="http://schemas.microsoft.com/office/powerpoint/2010/main" val="2410786032"/>
      </p:ext>
    </p:extLst>
  </p:cSld>
  <p:clrMapOvr>
    <a:masterClrMapping/>
  </p:clrMapOvr>
</p:sldLayout>
</file>

<file path=ppt/slideLayouts/slideLayout2402.xml><?xml version="1.0" encoding="utf-8"?>
<p:sldLayout xmlns:a="http://schemas.openxmlformats.org/drawingml/2006/main" xmlns:r="http://schemas.openxmlformats.org/officeDocument/2006/relationships" xmlns:p="http://schemas.openxmlformats.org/presentationml/2006/main" matchingName="48_Quotation">
  <p:cSld name="48_Quotation">
    <p:spTree>
      <p:nvGrpSpPr>
        <p:cNvPr id="1" name="Shape 16444"/>
        <p:cNvGrpSpPr/>
        <p:nvPr/>
      </p:nvGrpSpPr>
      <p:grpSpPr>
        <a:xfrm>
          <a:off x="0" y="0"/>
          <a:ext cx="0" cy="0"/>
          <a:chOff x="0" y="0"/>
          <a:chExt cx="0" cy="0"/>
        </a:xfrm>
      </p:grpSpPr>
      <p:sp>
        <p:nvSpPr>
          <p:cNvPr id="16445" name="Google Shape;16445;p1642"/>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446" name="Google Shape;16446;p1642"/>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447" name="Google Shape;16447;p1642"/>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448" name="Google Shape;16448;p164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449" name="Google Shape;16449;p164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6450" name="Google Shape;16450;p164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6451" name="Google Shape;16451;p1642"/>
          <p:cNvGrpSpPr/>
          <p:nvPr/>
        </p:nvGrpSpPr>
        <p:grpSpPr>
          <a:xfrm>
            <a:off x="10787314" y="2"/>
            <a:ext cx="7500689" cy="2138988"/>
            <a:chOff x="7191542" y="1"/>
            <a:chExt cx="5000459" cy="1425992"/>
          </a:xfrm>
        </p:grpSpPr>
        <p:pic>
          <p:nvPicPr>
            <p:cNvPr id="16452" name="Google Shape;16452;p164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453" name="Google Shape;16453;p1642"/>
            <p:cNvGrpSpPr/>
            <p:nvPr/>
          </p:nvGrpSpPr>
          <p:grpSpPr>
            <a:xfrm>
              <a:off x="7191542" y="1"/>
              <a:ext cx="5000459" cy="1425992"/>
              <a:chOff x="7186272" y="0"/>
              <a:chExt cx="5005729" cy="1427495"/>
            </a:xfrm>
          </p:grpSpPr>
          <p:sp>
            <p:nvSpPr>
              <p:cNvPr id="16454" name="Google Shape;16454;p164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455" name="Google Shape;16455;p164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6456" name="Google Shape;16456;p1642"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1479465788"/>
      </p:ext>
    </p:extLst>
  </p:cSld>
  <p:clrMapOvr>
    <a:masterClrMapping/>
  </p:clrMapOvr>
</p:sldLayout>
</file>

<file path=ppt/slideLayouts/slideLayout2403.xml><?xml version="1.0" encoding="utf-8"?>
<p:sldLayout xmlns:a="http://schemas.openxmlformats.org/drawingml/2006/main" xmlns:r="http://schemas.openxmlformats.org/officeDocument/2006/relationships" xmlns:p="http://schemas.openxmlformats.org/presentationml/2006/main" matchingName="29_Title and Content">
  <p:cSld name="29_Title and Content">
    <p:spTree>
      <p:nvGrpSpPr>
        <p:cNvPr id="1" name="Shape 16457"/>
        <p:cNvGrpSpPr/>
        <p:nvPr/>
      </p:nvGrpSpPr>
      <p:grpSpPr>
        <a:xfrm>
          <a:off x="0" y="0"/>
          <a:ext cx="0" cy="0"/>
          <a:chOff x="0" y="0"/>
          <a:chExt cx="0" cy="0"/>
        </a:xfrm>
      </p:grpSpPr>
      <p:grpSp>
        <p:nvGrpSpPr>
          <p:cNvPr id="16458" name="Google Shape;16458;p1643"/>
          <p:cNvGrpSpPr/>
          <p:nvPr/>
        </p:nvGrpSpPr>
        <p:grpSpPr>
          <a:xfrm>
            <a:off x="10787314" y="2"/>
            <a:ext cx="7500689" cy="2138988"/>
            <a:chOff x="7191542" y="1"/>
            <a:chExt cx="5000459" cy="1425992"/>
          </a:xfrm>
        </p:grpSpPr>
        <p:pic>
          <p:nvPicPr>
            <p:cNvPr id="16459" name="Google Shape;16459;p164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460" name="Google Shape;16460;p1643"/>
            <p:cNvGrpSpPr/>
            <p:nvPr/>
          </p:nvGrpSpPr>
          <p:grpSpPr>
            <a:xfrm>
              <a:off x="7191542" y="1"/>
              <a:ext cx="5000459" cy="1425992"/>
              <a:chOff x="7186272" y="0"/>
              <a:chExt cx="5005729" cy="1427495"/>
            </a:xfrm>
          </p:grpSpPr>
          <p:sp>
            <p:nvSpPr>
              <p:cNvPr id="16461" name="Google Shape;16461;p164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462" name="Google Shape;16462;p164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6463" name="Google Shape;16463;p1643"/>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464" name="Google Shape;16464;p1643"/>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465" name="Google Shape;16465;p1643"/>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466" name="Google Shape;16466;p164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6467" name="Google Shape;16467;p164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1801318002"/>
      </p:ext>
    </p:extLst>
  </p:cSld>
  <p:clrMapOvr>
    <a:masterClrMapping/>
  </p:clrMapOvr>
</p:sldLayout>
</file>

<file path=ppt/slideLayouts/slideLayout2404.xml><?xml version="1.0" encoding="utf-8"?>
<p:sldLayout xmlns:a="http://schemas.openxmlformats.org/drawingml/2006/main" xmlns:r="http://schemas.openxmlformats.org/officeDocument/2006/relationships" xmlns:p="http://schemas.openxmlformats.org/presentationml/2006/main" matchingName="14_End">
  <p:cSld name="14_End">
    <p:spTree>
      <p:nvGrpSpPr>
        <p:cNvPr id="1" name="Shape 16468"/>
        <p:cNvGrpSpPr/>
        <p:nvPr/>
      </p:nvGrpSpPr>
      <p:grpSpPr>
        <a:xfrm>
          <a:off x="0" y="0"/>
          <a:ext cx="0" cy="0"/>
          <a:chOff x="0" y="0"/>
          <a:chExt cx="0" cy="0"/>
        </a:xfrm>
      </p:grpSpPr>
      <p:grpSp>
        <p:nvGrpSpPr>
          <p:cNvPr id="16469" name="Google Shape;16469;p1644"/>
          <p:cNvGrpSpPr/>
          <p:nvPr/>
        </p:nvGrpSpPr>
        <p:grpSpPr>
          <a:xfrm>
            <a:off x="0" y="0"/>
            <a:ext cx="18288000" cy="3223245"/>
            <a:chOff x="0" y="0"/>
            <a:chExt cx="12192000" cy="2148830"/>
          </a:xfrm>
        </p:grpSpPr>
        <p:sp>
          <p:nvSpPr>
            <p:cNvPr id="16470" name="Google Shape;16470;p1644"/>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471" name="Google Shape;16471;p1644"/>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sp>
        <p:nvSpPr>
          <p:cNvPr id="16472" name="Google Shape;16472;p1644"/>
          <p:cNvSpPr/>
          <p:nvPr/>
        </p:nvSpPr>
        <p:spPr>
          <a:xfrm>
            <a:off x="1353552" y="2276546"/>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473" name="Google Shape;16473;p1644"/>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000"/>
              <a:buNone/>
              <a:defRPr sz="3000"/>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474" name="Google Shape;16474;p1644"/>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9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6475" name="Google Shape;16475;p1644"/>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16476" name="Google Shape;16476;p1644"/>
          <p:cNvSpPr>
            <a:spLocks noGrp="1"/>
          </p:cNvSpPr>
          <p:nvPr>
            <p:ph type="pic" idx="2"/>
          </p:nvPr>
        </p:nvSpPr>
        <p:spPr>
          <a:xfrm>
            <a:off x="10678026" y="350873"/>
            <a:ext cx="7609974" cy="8915400"/>
          </a:xfrm>
          <a:prstGeom prst="rect">
            <a:avLst/>
          </a:prstGeom>
          <a:noFill/>
          <a:ln>
            <a:noFill/>
          </a:ln>
        </p:spPr>
      </p:sp>
    </p:spTree>
    <p:extLst>
      <p:ext uri="{BB962C8B-B14F-4D97-AF65-F5344CB8AC3E}">
        <p14:creationId xmlns:p14="http://schemas.microsoft.com/office/powerpoint/2010/main" val="2500347882"/>
      </p:ext>
    </p:extLst>
  </p:cSld>
  <p:clrMapOvr>
    <a:masterClrMapping/>
  </p:clrMapOvr>
</p:sldLayout>
</file>

<file path=ppt/slideLayouts/slideLayout2405.xml><?xml version="1.0" encoding="utf-8"?>
<p:sldLayout xmlns:a="http://schemas.openxmlformats.org/drawingml/2006/main" xmlns:r="http://schemas.openxmlformats.org/officeDocument/2006/relationships" xmlns:p="http://schemas.openxmlformats.org/presentationml/2006/main" matchingName="20_Title Only">
  <p:cSld name="20_Title Only">
    <p:spTree>
      <p:nvGrpSpPr>
        <p:cNvPr id="1" name="Shape 16477"/>
        <p:cNvGrpSpPr/>
        <p:nvPr/>
      </p:nvGrpSpPr>
      <p:grpSpPr>
        <a:xfrm>
          <a:off x="0" y="0"/>
          <a:ext cx="0" cy="0"/>
          <a:chOff x="0" y="0"/>
          <a:chExt cx="0" cy="0"/>
        </a:xfrm>
      </p:grpSpPr>
      <p:grpSp>
        <p:nvGrpSpPr>
          <p:cNvPr id="16478" name="Google Shape;16478;p1645"/>
          <p:cNvGrpSpPr/>
          <p:nvPr/>
        </p:nvGrpSpPr>
        <p:grpSpPr>
          <a:xfrm>
            <a:off x="10787314" y="2"/>
            <a:ext cx="7500689" cy="2138988"/>
            <a:chOff x="7191542" y="1"/>
            <a:chExt cx="5000459" cy="1425992"/>
          </a:xfrm>
        </p:grpSpPr>
        <p:pic>
          <p:nvPicPr>
            <p:cNvPr id="16479" name="Google Shape;16479;p164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480" name="Google Shape;16480;p1645"/>
            <p:cNvGrpSpPr/>
            <p:nvPr/>
          </p:nvGrpSpPr>
          <p:grpSpPr>
            <a:xfrm>
              <a:off x="7191542" y="1"/>
              <a:ext cx="5000459" cy="1425992"/>
              <a:chOff x="7186272" y="0"/>
              <a:chExt cx="5005729" cy="1427495"/>
            </a:xfrm>
          </p:grpSpPr>
          <p:sp>
            <p:nvSpPr>
              <p:cNvPr id="16481" name="Google Shape;16481;p164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482" name="Google Shape;16482;p164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6483" name="Google Shape;16483;p1645"/>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484" name="Google Shape;16484;p1645"/>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6485" name="Google Shape;16485;p164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6486" name="Google Shape;16486;p164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3525973744"/>
      </p:ext>
    </p:extLst>
  </p:cSld>
  <p:clrMapOvr>
    <a:masterClrMapping/>
  </p:clrMapOvr>
</p:sldLayout>
</file>

<file path=ppt/slideLayouts/slideLayout2406.xml><?xml version="1.0" encoding="utf-8"?>
<p:sldLayout xmlns:a="http://schemas.openxmlformats.org/drawingml/2006/main" xmlns:r="http://schemas.openxmlformats.org/officeDocument/2006/relationships" xmlns:p="http://schemas.openxmlformats.org/presentationml/2006/main" showMasterSp="0" matchingName="4_Title Slide">
  <p:cSld name="4_Title Slide">
    <p:bg>
      <p:bgPr>
        <a:solidFill>
          <a:schemeClr val="lt1"/>
        </a:solidFill>
        <a:effectLst/>
      </p:bgPr>
    </p:bg>
    <p:spTree>
      <p:nvGrpSpPr>
        <p:cNvPr id="1" name="Shape 16487"/>
        <p:cNvGrpSpPr/>
        <p:nvPr/>
      </p:nvGrpSpPr>
      <p:grpSpPr>
        <a:xfrm>
          <a:off x="0" y="0"/>
          <a:ext cx="0" cy="0"/>
          <a:chOff x="0" y="0"/>
          <a:chExt cx="0" cy="0"/>
        </a:xfrm>
      </p:grpSpPr>
      <p:sp>
        <p:nvSpPr>
          <p:cNvPr id="16488" name="Google Shape;16488;p1646"/>
          <p:cNvSpPr/>
          <p:nvPr/>
        </p:nvSpPr>
        <p:spPr>
          <a:xfrm>
            <a:off x="0" y="0"/>
            <a:ext cx="18288000" cy="10287000"/>
          </a:xfrm>
          <a:custGeom>
            <a:avLst/>
            <a:gdLst/>
            <a:ahLst/>
            <a:cxnLst/>
            <a:rect l="l" t="t" r="r" b="b"/>
            <a:pathLst>
              <a:path w="12192000" h="6858000" extrusionOk="0">
                <a:moveTo>
                  <a:pt x="12192000" y="0"/>
                </a:moveTo>
                <a:lnTo>
                  <a:pt x="0" y="0"/>
                </a:lnTo>
                <a:lnTo>
                  <a:pt x="0" y="6858000"/>
                </a:lnTo>
                <a:lnTo>
                  <a:pt x="12192000" y="6858000"/>
                </a:lnTo>
                <a:lnTo>
                  <a:pt x="12192000" y="0"/>
                </a:lnTo>
                <a:close/>
              </a:path>
            </a:pathLst>
          </a:custGeom>
          <a:solidFill>
            <a:srgbClr val="F3F6FA"/>
          </a:solidFill>
          <a:ln>
            <a:noFill/>
          </a:ln>
        </p:spPr>
        <p:txBody>
          <a:bodyPr spcFirstLastPara="1" wrap="square" lIns="0" tIns="0" rIns="0" bIns="0" anchor="t"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489" name="Google Shape;16489;p1646"/>
          <p:cNvSpPr/>
          <p:nvPr/>
        </p:nvSpPr>
        <p:spPr>
          <a:xfrm>
            <a:off x="4" y="7651274"/>
            <a:ext cx="10667048" cy="2636520"/>
          </a:xfrm>
          <a:custGeom>
            <a:avLst/>
            <a:gdLst/>
            <a:ahLst/>
            <a:cxnLst/>
            <a:rect l="l" t="t" r="r" b="b"/>
            <a:pathLst>
              <a:path w="7111365" h="1757679" extrusionOk="0">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a:ln>
            <a:noFill/>
          </a:ln>
        </p:spPr>
        <p:txBody>
          <a:bodyPr spcFirstLastPara="1" wrap="square" lIns="0" tIns="0" rIns="0" bIns="0" anchor="t"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pic>
        <p:nvPicPr>
          <p:cNvPr id="16490" name="Google Shape;16490;p1646"/>
          <p:cNvPicPr preferRelativeResize="0"/>
          <p:nvPr/>
        </p:nvPicPr>
        <p:blipFill rotWithShape="1">
          <a:blip r:embed="rId2">
            <a:alphaModFix/>
          </a:blip>
          <a:srcRect/>
          <a:stretch/>
        </p:blipFill>
        <p:spPr>
          <a:xfrm>
            <a:off x="0" y="7562849"/>
            <a:ext cx="18288000" cy="2724150"/>
          </a:xfrm>
          <a:prstGeom prst="rect">
            <a:avLst/>
          </a:prstGeom>
          <a:noFill/>
          <a:ln>
            <a:noFill/>
          </a:ln>
        </p:spPr>
      </p:pic>
      <p:sp>
        <p:nvSpPr>
          <p:cNvPr id="16491" name="Google Shape;16491;p1646"/>
          <p:cNvSpPr/>
          <p:nvPr/>
        </p:nvSpPr>
        <p:spPr>
          <a:xfrm>
            <a:off x="2" y="7530083"/>
            <a:ext cx="18288000" cy="2757488"/>
          </a:xfrm>
          <a:custGeom>
            <a:avLst/>
            <a:gdLst/>
            <a:ahLst/>
            <a:cxnLst/>
            <a:rect l="l" t="t" r="r" b="b"/>
            <a:pathLst>
              <a:path w="12192000" h="1838325" extrusionOk="0">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a:ln>
            <a:noFill/>
          </a:ln>
        </p:spPr>
        <p:txBody>
          <a:bodyPr spcFirstLastPara="1" wrap="square" lIns="0" tIns="0" rIns="0" bIns="0" anchor="t"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pic>
        <p:nvPicPr>
          <p:cNvPr id="16492" name="Google Shape;16492;p1646"/>
          <p:cNvPicPr preferRelativeResize="0"/>
          <p:nvPr/>
        </p:nvPicPr>
        <p:blipFill rotWithShape="1">
          <a:blip r:embed="rId3">
            <a:alphaModFix/>
          </a:blip>
          <a:srcRect/>
          <a:stretch/>
        </p:blipFill>
        <p:spPr>
          <a:xfrm>
            <a:off x="470935" y="8346185"/>
            <a:ext cx="3038075" cy="1367027"/>
          </a:xfrm>
          <a:prstGeom prst="rect">
            <a:avLst/>
          </a:prstGeom>
          <a:noFill/>
          <a:ln>
            <a:noFill/>
          </a:ln>
        </p:spPr>
      </p:pic>
      <p:sp>
        <p:nvSpPr>
          <p:cNvPr id="16493" name="Google Shape;16493;p1646"/>
          <p:cNvSpPr/>
          <p:nvPr/>
        </p:nvSpPr>
        <p:spPr>
          <a:xfrm>
            <a:off x="2280284" y="4218813"/>
            <a:ext cx="3429000" cy="0"/>
          </a:xfrm>
          <a:custGeom>
            <a:avLst/>
            <a:gdLst/>
            <a:ahLst/>
            <a:cxnLst/>
            <a:rect l="l" t="t" r="r" b="b"/>
            <a:pathLst>
              <a:path w="2286000" h="120000" extrusionOk="0">
                <a:moveTo>
                  <a:pt x="0" y="0"/>
                </a:moveTo>
                <a:lnTo>
                  <a:pt x="2286000" y="0"/>
                </a:lnTo>
              </a:path>
            </a:pathLst>
          </a:custGeom>
          <a:noFill/>
          <a:ln w="32000" cap="flat" cmpd="sng">
            <a:solidFill>
              <a:srgbClr val="F58366"/>
            </a:solidFill>
            <a:prstDash val="solid"/>
            <a:round/>
            <a:headEnd type="none" w="sm" len="sm"/>
            <a:tailEnd type="none" w="sm" len="sm"/>
          </a:ln>
        </p:spPr>
        <p:txBody>
          <a:bodyPr spcFirstLastPara="1" wrap="square" lIns="0" tIns="0" rIns="0" bIns="0" anchor="t"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494" name="Google Shape;16494;p1646"/>
          <p:cNvSpPr txBox="1">
            <a:spLocks noGrp="1"/>
          </p:cNvSpPr>
          <p:nvPr>
            <p:ph type="ctrTitle"/>
          </p:nvPr>
        </p:nvSpPr>
        <p:spPr>
          <a:xfrm>
            <a:off x="707535" y="894411"/>
            <a:ext cx="16872927" cy="553998"/>
          </a:xfrm>
          <a:prstGeom prst="rect">
            <a:avLst/>
          </a:prstGeom>
          <a:noFill/>
          <a:ln>
            <a:noFill/>
          </a:ln>
        </p:spPr>
        <p:txBody>
          <a:bodyPr spcFirstLastPara="1" wrap="square" lIns="0" tIns="0" rIns="0" bIns="0" anchor="ctr" anchorCtr="0">
            <a:spAutoFit/>
          </a:bodyPr>
          <a:lstStyle>
            <a:lvl1pPr lvl="0" algn="l">
              <a:lnSpc>
                <a:spcPct val="100000"/>
              </a:lnSpc>
              <a:spcBef>
                <a:spcPts val="0"/>
              </a:spcBef>
              <a:spcAft>
                <a:spcPts val="0"/>
              </a:spcAft>
              <a:buClr>
                <a:schemeClr val="dk1"/>
              </a:buClr>
              <a:buSzPts val="3600"/>
              <a:buFont typeface="Calibri"/>
              <a:buNone/>
              <a:defRPr b="0" i="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495" name="Google Shape;16495;p1646"/>
          <p:cNvSpPr txBox="1">
            <a:spLocks noGrp="1"/>
          </p:cNvSpPr>
          <p:nvPr>
            <p:ph type="subTitle" idx="1"/>
          </p:nvPr>
        </p:nvSpPr>
        <p:spPr>
          <a:xfrm>
            <a:off x="2743200" y="5760720"/>
            <a:ext cx="12801600" cy="561692"/>
          </a:xfrm>
          <a:prstGeom prst="rect">
            <a:avLst/>
          </a:prstGeom>
          <a:noFill/>
          <a:ln>
            <a:noFill/>
          </a:ln>
        </p:spPr>
        <p:txBody>
          <a:bodyPr spcFirstLastPara="1" wrap="square" lIns="0" tIns="0" rIns="0" bIns="0" anchor="t" anchorCtr="0">
            <a:spAutoFit/>
          </a:bodyPr>
          <a:lstStyle>
            <a:lvl1pPr lvl="0" algn="l">
              <a:lnSpc>
                <a:spcPct val="100000"/>
              </a:lnSpc>
              <a:spcBef>
                <a:spcPts val="1500"/>
              </a:spcBef>
              <a:spcAft>
                <a:spcPts val="0"/>
              </a:spcAft>
              <a:buSzPts val="2400"/>
              <a:buChar char="•"/>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16496" name="Google Shape;16496;p1646"/>
          <p:cNvSpPr txBox="1">
            <a:spLocks noGrp="1"/>
          </p:cNvSpPr>
          <p:nvPr>
            <p:ph type="ftr" idx="11"/>
          </p:nvPr>
        </p:nvSpPr>
        <p:spPr>
          <a:xfrm>
            <a:off x="914400" y="9534526"/>
            <a:ext cx="6172200" cy="547688"/>
          </a:xfrm>
          <a:prstGeom prst="rect">
            <a:avLst/>
          </a:prstGeom>
          <a:noFill/>
          <a:ln>
            <a:noFill/>
          </a:ln>
        </p:spPr>
        <p:txBody>
          <a:bodyPr spcFirstLastPara="1" wrap="square" lIns="0" tIns="0" rIns="0" bIns="0" anchor="ctr" anchorCtr="0">
            <a:noAutofit/>
          </a:bodyPr>
          <a:lstStyle>
            <a:lvl1pPr lvl="0" algn="ctr">
              <a:spcBef>
                <a:spcPts val="0"/>
              </a:spcBef>
              <a:spcAft>
                <a:spcPts val="0"/>
              </a:spcAft>
              <a:buSzPts val="1400"/>
              <a:buNone/>
              <a:defRPr>
                <a:solidFill>
                  <a:srgbClr val="919497"/>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497" name="Google Shape;16497;p1646"/>
          <p:cNvSpPr txBox="1">
            <a:spLocks noGrp="1"/>
          </p:cNvSpPr>
          <p:nvPr>
            <p:ph type="dt" idx="10"/>
          </p:nvPr>
        </p:nvSpPr>
        <p:spPr>
          <a:xfrm>
            <a:off x="0" y="0"/>
            <a:ext cx="4500000" cy="4500000"/>
          </a:xfrm>
          <a:prstGeom prst="rect">
            <a:avLst/>
          </a:prstGeom>
          <a:noFill/>
          <a:ln>
            <a:noFill/>
          </a:ln>
        </p:spPr>
        <p:txBody>
          <a:bodyPr spcFirstLastPara="1" wrap="square" lIns="0" tIns="0" rIns="0" bIns="0" anchor="t" anchorCtr="0">
            <a:noAutofit/>
          </a:bodyPr>
          <a:lstStyle>
            <a:lvl1pPr marR="0" lvl="0" algn="l" rtl="0">
              <a:spcBef>
                <a:spcPts val="0"/>
              </a:spcBef>
              <a:spcAft>
                <a:spcPts val="0"/>
              </a:spcAft>
              <a:buSzPts val="1400"/>
              <a:buNone/>
              <a:defRPr sz="2700">
                <a:solidFill>
                  <a:srgbClr val="919497"/>
                </a:solidFill>
                <a:latin typeface="Calibri"/>
                <a:ea typeface="Calibri"/>
                <a:cs typeface="Calibri"/>
                <a:sym typeface="Calibri"/>
              </a:defRPr>
            </a:lvl1pPr>
            <a:lvl2pPr marR="0" lvl="1"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9pPr>
          </a:lstStyle>
          <a:p>
            <a:endParaRPr/>
          </a:p>
        </p:txBody>
      </p:sp>
      <p:sp>
        <p:nvSpPr>
          <p:cNvPr id="16498" name="Google Shape;16498;p1646"/>
          <p:cNvSpPr txBox="1">
            <a:spLocks noGrp="1"/>
          </p:cNvSpPr>
          <p:nvPr>
            <p:ph type="sldNum" idx="12"/>
          </p:nvPr>
        </p:nvSpPr>
        <p:spPr>
          <a:xfrm>
            <a:off x="13258800" y="9534526"/>
            <a:ext cx="4114800" cy="547688"/>
          </a:xfrm>
          <a:prstGeom prst="rect">
            <a:avLst/>
          </a:prstGeom>
          <a:noFill/>
          <a:ln>
            <a:noFill/>
          </a:ln>
        </p:spPr>
        <p:txBody>
          <a:bodyPr spcFirstLastPara="1" wrap="square" lIns="0" tIns="0" rIns="0" bIns="0" anchor="ctr" anchorCtr="0">
            <a:noAutofit/>
          </a:bodyPr>
          <a:lstStyle>
            <a:lvl1pPr marL="57150" marR="0" lvl="0" indent="0" algn="r">
              <a:lnSpc>
                <a:spcPct val="118750"/>
              </a:lnSpc>
              <a:spcBef>
                <a:spcPts val="0"/>
              </a:spcBef>
              <a:buNone/>
              <a:defRPr sz="1800" b="0" i="0">
                <a:solidFill>
                  <a:srgbClr val="929599"/>
                </a:solidFill>
                <a:latin typeface="Arial"/>
                <a:ea typeface="Arial"/>
                <a:cs typeface="Arial"/>
                <a:sym typeface="Arial"/>
              </a:defRPr>
            </a:lvl1pPr>
            <a:lvl2pPr marL="57150" marR="0" lvl="1" indent="0" algn="r">
              <a:lnSpc>
                <a:spcPct val="118750"/>
              </a:lnSpc>
              <a:spcBef>
                <a:spcPts val="0"/>
              </a:spcBef>
              <a:buNone/>
              <a:defRPr sz="1800" b="0" i="0">
                <a:solidFill>
                  <a:srgbClr val="929599"/>
                </a:solidFill>
                <a:latin typeface="Arial"/>
                <a:ea typeface="Arial"/>
                <a:cs typeface="Arial"/>
                <a:sym typeface="Arial"/>
              </a:defRPr>
            </a:lvl2pPr>
            <a:lvl3pPr marL="57150" marR="0" lvl="2" indent="0" algn="r">
              <a:lnSpc>
                <a:spcPct val="118750"/>
              </a:lnSpc>
              <a:spcBef>
                <a:spcPts val="0"/>
              </a:spcBef>
              <a:buNone/>
              <a:defRPr sz="1800" b="0" i="0">
                <a:solidFill>
                  <a:srgbClr val="929599"/>
                </a:solidFill>
                <a:latin typeface="Arial"/>
                <a:ea typeface="Arial"/>
                <a:cs typeface="Arial"/>
                <a:sym typeface="Arial"/>
              </a:defRPr>
            </a:lvl3pPr>
            <a:lvl4pPr marL="57150" marR="0" lvl="3" indent="0" algn="r">
              <a:lnSpc>
                <a:spcPct val="118750"/>
              </a:lnSpc>
              <a:spcBef>
                <a:spcPts val="0"/>
              </a:spcBef>
              <a:buNone/>
              <a:defRPr sz="1800" b="0" i="0">
                <a:solidFill>
                  <a:srgbClr val="929599"/>
                </a:solidFill>
                <a:latin typeface="Arial"/>
                <a:ea typeface="Arial"/>
                <a:cs typeface="Arial"/>
                <a:sym typeface="Arial"/>
              </a:defRPr>
            </a:lvl4pPr>
            <a:lvl5pPr marL="57150" marR="0" lvl="4" indent="0" algn="r">
              <a:lnSpc>
                <a:spcPct val="118750"/>
              </a:lnSpc>
              <a:spcBef>
                <a:spcPts val="0"/>
              </a:spcBef>
              <a:buNone/>
              <a:defRPr sz="1800" b="0" i="0">
                <a:solidFill>
                  <a:srgbClr val="929599"/>
                </a:solidFill>
                <a:latin typeface="Arial"/>
                <a:ea typeface="Arial"/>
                <a:cs typeface="Arial"/>
                <a:sym typeface="Arial"/>
              </a:defRPr>
            </a:lvl5pPr>
            <a:lvl6pPr marL="57150" marR="0" lvl="5" indent="0" algn="r">
              <a:lnSpc>
                <a:spcPct val="118750"/>
              </a:lnSpc>
              <a:spcBef>
                <a:spcPts val="0"/>
              </a:spcBef>
              <a:buNone/>
              <a:defRPr sz="1800" b="0" i="0">
                <a:solidFill>
                  <a:srgbClr val="929599"/>
                </a:solidFill>
                <a:latin typeface="Arial"/>
                <a:ea typeface="Arial"/>
                <a:cs typeface="Arial"/>
                <a:sym typeface="Arial"/>
              </a:defRPr>
            </a:lvl6pPr>
            <a:lvl7pPr marL="57150" marR="0" lvl="6" indent="0" algn="r">
              <a:lnSpc>
                <a:spcPct val="118750"/>
              </a:lnSpc>
              <a:spcBef>
                <a:spcPts val="0"/>
              </a:spcBef>
              <a:buNone/>
              <a:defRPr sz="1800" b="0" i="0">
                <a:solidFill>
                  <a:srgbClr val="929599"/>
                </a:solidFill>
                <a:latin typeface="Arial"/>
                <a:ea typeface="Arial"/>
                <a:cs typeface="Arial"/>
                <a:sym typeface="Arial"/>
              </a:defRPr>
            </a:lvl7pPr>
            <a:lvl8pPr marL="57150" marR="0" lvl="7" indent="0" algn="r">
              <a:lnSpc>
                <a:spcPct val="118750"/>
              </a:lnSpc>
              <a:spcBef>
                <a:spcPts val="0"/>
              </a:spcBef>
              <a:buNone/>
              <a:defRPr sz="1800" b="0" i="0">
                <a:solidFill>
                  <a:srgbClr val="929599"/>
                </a:solidFill>
                <a:latin typeface="Arial"/>
                <a:ea typeface="Arial"/>
                <a:cs typeface="Arial"/>
                <a:sym typeface="Arial"/>
              </a:defRPr>
            </a:lvl8pPr>
            <a:lvl9pPr marL="57150" marR="0" lvl="8" indent="0" algn="r">
              <a:lnSpc>
                <a:spcPct val="118750"/>
              </a:lnSpc>
              <a:spcBef>
                <a:spcPts val="0"/>
              </a:spcBef>
              <a:buNone/>
              <a:defRPr sz="1800" b="0" i="0">
                <a:solidFill>
                  <a:srgbClr val="929599"/>
                </a:solidFill>
                <a:latin typeface="Arial"/>
                <a:ea typeface="Arial"/>
                <a:cs typeface="Arial"/>
                <a:sym typeface="Arial"/>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2969676959"/>
      </p:ext>
    </p:extLst>
  </p:cSld>
  <p:clrMapOvr>
    <a:masterClrMapping/>
  </p:clrMapOvr>
</p:sldLayout>
</file>

<file path=ppt/slideLayouts/slideLayout2407.xml><?xml version="1.0" encoding="utf-8"?>
<p:sldLayout xmlns:a="http://schemas.openxmlformats.org/drawingml/2006/main" xmlns:r="http://schemas.openxmlformats.org/officeDocument/2006/relationships" xmlns:p="http://schemas.openxmlformats.org/presentationml/2006/main" matchingName="25_Cover">
  <p:cSld name="25_Cover">
    <p:spTree>
      <p:nvGrpSpPr>
        <p:cNvPr id="1" name="Shape 16499"/>
        <p:cNvGrpSpPr/>
        <p:nvPr/>
      </p:nvGrpSpPr>
      <p:grpSpPr>
        <a:xfrm>
          <a:off x="0" y="0"/>
          <a:ext cx="0" cy="0"/>
          <a:chOff x="0" y="0"/>
          <a:chExt cx="0" cy="0"/>
        </a:xfrm>
      </p:grpSpPr>
      <p:sp>
        <p:nvSpPr>
          <p:cNvPr id="16500" name="Google Shape;16500;p1647"/>
          <p:cNvSpPr/>
          <p:nvPr/>
        </p:nvSpPr>
        <p:spPr>
          <a:xfrm>
            <a:off x="1353552" y="1941620"/>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501" name="Google Shape;16501;p1647"/>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502" name="Google Shape;16502;p1647"/>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16503" name="Google Shape;16503;p1647"/>
          <p:cNvSpPr>
            <a:spLocks noGrp="1"/>
          </p:cNvSpPr>
          <p:nvPr>
            <p:ph type="pic" idx="2"/>
          </p:nvPr>
        </p:nvSpPr>
        <p:spPr>
          <a:xfrm>
            <a:off x="10678026" y="350873"/>
            <a:ext cx="7609974" cy="8915400"/>
          </a:xfrm>
          <a:prstGeom prst="rect">
            <a:avLst/>
          </a:prstGeom>
          <a:noFill/>
          <a:ln>
            <a:noFill/>
          </a:ln>
        </p:spPr>
      </p:sp>
      <p:grpSp>
        <p:nvGrpSpPr>
          <p:cNvPr id="16504" name="Google Shape;16504;p1647"/>
          <p:cNvGrpSpPr/>
          <p:nvPr/>
        </p:nvGrpSpPr>
        <p:grpSpPr>
          <a:xfrm>
            <a:off x="0" y="7530523"/>
            <a:ext cx="18288000" cy="2756480"/>
            <a:chOff x="0" y="5020348"/>
            <a:chExt cx="12192000" cy="1837653"/>
          </a:xfrm>
        </p:grpSpPr>
        <p:sp>
          <p:nvSpPr>
            <p:cNvPr id="16505" name="Google Shape;16505;p1647"/>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506" name="Google Shape;16506;p1647"/>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6507" name="Google Shape;16507;p1647"/>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1361008587"/>
      </p:ext>
    </p:extLst>
  </p:cSld>
  <p:clrMapOvr>
    <a:masterClrMapping/>
  </p:clrMapOvr>
</p:sldLayout>
</file>

<file path=ppt/slideLayouts/slideLayout2408.xml><?xml version="1.0" encoding="utf-8"?>
<p:sldLayout xmlns:a="http://schemas.openxmlformats.org/drawingml/2006/main" xmlns:r="http://schemas.openxmlformats.org/officeDocument/2006/relationships" xmlns:p="http://schemas.openxmlformats.org/presentationml/2006/main" matchingName="25_Divider">
  <p:cSld name="25_Divider">
    <p:bg>
      <p:bgPr>
        <a:solidFill>
          <a:schemeClr val="lt2"/>
        </a:solidFill>
        <a:effectLst/>
      </p:bgPr>
    </p:bg>
    <p:spTree>
      <p:nvGrpSpPr>
        <p:cNvPr id="1" name="Shape 16508"/>
        <p:cNvGrpSpPr/>
        <p:nvPr/>
      </p:nvGrpSpPr>
      <p:grpSpPr>
        <a:xfrm>
          <a:off x="0" y="0"/>
          <a:ext cx="0" cy="0"/>
          <a:chOff x="0" y="0"/>
          <a:chExt cx="0" cy="0"/>
        </a:xfrm>
      </p:grpSpPr>
      <p:grpSp>
        <p:nvGrpSpPr>
          <p:cNvPr id="16509" name="Google Shape;16509;p1648"/>
          <p:cNvGrpSpPr/>
          <p:nvPr/>
        </p:nvGrpSpPr>
        <p:grpSpPr>
          <a:xfrm>
            <a:off x="0" y="7530521"/>
            <a:ext cx="18288000" cy="2756480"/>
            <a:chOff x="0" y="5020347"/>
            <a:chExt cx="12192000" cy="1837653"/>
          </a:xfrm>
        </p:grpSpPr>
        <p:sp>
          <p:nvSpPr>
            <p:cNvPr id="16510" name="Google Shape;16510;p1648"/>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511" name="Google Shape;16511;p1648"/>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512" name="Google Shape;16512;p1648"/>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6513" name="Google Shape;16513;p1648"/>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6514" name="Google Shape;16514;p1648"/>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515" name="Google Shape;16515;p1648"/>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981559778"/>
      </p:ext>
    </p:extLst>
  </p:cSld>
  <p:clrMapOvr>
    <a:masterClrMapping/>
  </p:clrMapOvr>
</p:sldLayout>
</file>

<file path=ppt/slideLayouts/slideLayout2409.xml><?xml version="1.0" encoding="utf-8"?>
<p:sldLayout xmlns:a="http://schemas.openxmlformats.org/drawingml/2006/main" xmlns:r="http://schemas.openxmlformats.org/officeDocument/2006/relationships" xmlns:p="http://schemas.openxmlformats.org/presentationml/2006/main" matchingName="26_Photo Slide">
  <p:cSld name="26_Photo Slide">
    <p:spTree>
      <p:nvGrpSpPr>
        <p:cNvPr id="1" name="Shape 16516"/>
        <p:cNvGrpSpPr/>
        <p:nvPr/>
      </p:nvGrpSpPr>
      <p:grpSpPr>
        <a:xfrm>
          <a:off x="0" y="0"/>
          <a:ext cx="0" cy="0"/>
          <a:chOff x="0" y="0"/>
          <a:chExt cx="0" cy="0"/>
        </a:xfrm>
      </p:grpSpPr>
      <p:sp>
        <p:nvSpPr>
          <p:cNvPr id="16517" name="Google Shape;16517;p1649"/>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b="0">
                <a:solidFill>
                  <a:schemeClr val="dk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6518" name="Google Shape;16518;p1649"/>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6519" name="Google Shape;16519;p1649"/>
          <p:cNvGrpSpPr/>
          <p:nvPr/>
        </p:nvGrpSpPr>
        <p:grpSpPr>
          <a:xfrm>
            <a:off x="0" y="8069140"/>
            <a:ext cx="4211052" cy="1130837"/>
            <a:chOff x="0" y="5379426"/>
            <a:chExt cx="2807368" cy="753891"/>
          </a:xfrm>
        </p:grpSpPr>
        <p:sp>
          <p:nvSpPr>
            <p:cNvPr id="16520" name="Google Shape;16520;p1649"/>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521" name="Google Shape;16521;p1649"/>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grpSp>
      <p:sp>
        <p:nvSpPr>
          <p:cNvPr id="16522" name="Google Shape;16522;p1649"/>
          <p:cNvSpPr>
            <a:spLocks noGrp="1"/>
          </p:cNvSpPr>
          <p:nvPr>
            <p:ph type="pic" idx="2"/>
          </p:nvPr>
        </p:nvSpPr>
        <p:spPr>
          <a:xfrm>
            <a:off x="4211052" y="685803"/>
            <a:ext cx="13373100" cy="8915397"/>
          </a:xfrm>
          <a:prstGeom prst="rect">
            <a:avLst/>
          </a:prstGeom>
          <a:noFill/>
          <a:ln>
            <a:noFill/>
          </a:ln>
        </p:spPr>
      </p:sp>
      <p:pic>
        <p:nvPicPr>
          <p:cNvPr id="16523" name="Google Shape;16523;p1649"/>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extLst>
      <p:ext uri="{BB962C8B-B14F-4D97-AF65-F5344CB8AC3E}">
        <p14:creationId xmlns:p14="http://schemas.microsoft.com/office/powerpoint/2010/main" val="1293533026"/>
      </p:ext>
    </p:extLst>
  </p:cSld>
  <p:clrMapOvr>
    <a:masterClrMapping/>
  </p:clrMapOvr>
</p:sldLayout>
</file>

<file path=ppt/slideLayouts/slideLayout2410.xml><?xml version="1.0" encoding="utf-8"?>
<p:sldLayout xmlns:a="http://schemas.openxmlformats.org/drawingml/2006/main" xmlns:r="http://schemas.openxmlformats.org/officeDocument/2006/relationships" xmlns:p="http://schemas.openxmlformats.org/presentationml/2006/main" matchingName="50_Quotation">
  <p:cSld name="50_Quotation">
    <p:spTree>
      <p:nvGrpSpPr>
        <p:cNvPr id="1" name="Shape 16524"/>
        <p:cNvGrpSpPr/>
        <p:nvPr/>
      </p:nvGrpSpPr>
      <p:grpSpPr>
        <a:xfrm>
          <a:off x="0" y="0"/>
          <a:ext cx="0" cy="0"/>
          <a:chOff x="0" y="0"/>
          <a:chExt cx="0" cy="0"/>
        </a:xfrm>
      </p:grpSpPr>
      <p:sp>
        <p:nvSpPr>
          <p:cNvPr id="16525" name="Google Shape;16525;p1650"/>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526" name="Google Shape;16526;p1650"/>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527" name="Google Shape;16527;p1650"/>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528" name="Google Shape;16528;p1650"/>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529" name="Google Shape;16529;p165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6530" name="Google Shape;16530;p165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6531" name="Google Shape;16531;p1650"/>
          <p:cNvGrpSpPr/>
          <p:nvPr/>
        </p:nvGrpSpPr>
        <p:grpSpPr>
          <a:xfrm>
            <a:off x="10787314" y="2"/>
            <a:ext cx="7500689" cy="2138988"/>
            <a:chOff x="7191542" y="1"/>
            <a:chExt cx="5000459" cy="1425992"/>
          </a:xfrm>
        </p:grpSpPr>
        <p:pic>
          <p:nvPicPr>
            <p:cNvPr id="16532" name="Google Shape;16532;p165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533" name="Google Shape;16533;p1650"/>
            <p:cNvGrpSpPr/>
            <p:nvPr/>
          </p:nvGrpSpPr>
          <p:grpSpPr>
            <a:xfrm>
              <a:off x="7191542" y="1"/>
              <a:ext cx="5000459" cy="1425992"/>
              <a:chOff x="7186272" y="0"/>
              <a:chExt cx="5005729" cy="1427495"/>
            </a:xfrm>
          </p:grpSpPr>
          <p:sp>
            <p:nvSpPr>
              <p:cNvPr id="16534" name="Google Shape;16534;p165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535" name="Google Shape;16535;p165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6536" name="Google Shape;16536;p1650"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3599728937"/>
      </p:ext>
    </p:extLst>
  </p:cSld>
  <p:clrMapOvr>
    <a:masterClrMapping/>
  </p:clrMapOvr>
</p:sldLayout>
</file>

<file path=ppt/slideLayouts/slideLayout2411.xml><?xml version="1.0" encoding="utf-8"?>
<p:sldLayout xmlns:a="http://schemas.openxmlformats.org/drawingml/2006/main" xmlns:r="http://schemas.openxmlformats.org/officeDocument/2006/relationships" xmlns:p="http://schemas.openxmlformats.org/presentationml/2006/main" matchingName="51_Quotation">
  <p:cSld name="51_Quotation">
    <p:spTree>
      <p:nvGrpSpPr>
        <p:cNvPr id="1" name="Shape 16537"/>
        <p:cNvGrpSpPr/>
        <p:nvPr/>
      </p:nvGrpSpPr>
      <p:grpSpPr>
        <a:xfrm>
          <a:off x="0" y="0"/>
          <a:ext cx="0" cy="0"/>
          <a:chOff x="0" y="0"/>
          <a:chExt cx="0" cy="0"/>
        </a:xfrm>
      </p:grpSpPr>
      <p:sp>
        <p:nvSpPr>
          <p:cNvPr id="16538" name="Google Shape;16538;p1651"/>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539" name="Google Shape;16539;p1651"/>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540" name="Google Shape;16540;p1651"/>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541" name="Google Shape;16541;p1651"/>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542" name="Google Shape;16542;p165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6543" name="Google Shape;16543;p165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6544" name="Google Shape;16544;p1651"/>
          <p:cNvGrpSpPr/>
          <p:nvPr/>
        </p:nvGrpSpPr>
        <p:grpSpPr>
          <a:xfrm>
            <a:off x="10787314" y="2"/>
            <a:ext cx="7500689" cy="2138988"/>
            <a:chOff x="7191542" y="1"/>
            <a:chExt cx="5000459" cy="1425992"/>
          </a:xfrm>
        </p:grpSpPr>
        <p:pic>
          <p:nvPicPr>
            <p:cNvPr id="16545" name="Google Shape;16545;p165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546" name="Google Shape;16546;p1651"/>
            <p:cNvGrpSpPr/>
            <p:nvPr/>
          </p:nvGrpSpPr>
          <p:grpSpPr>
            <a:xfrm>
              <a:off x="7191542" y="1"/>
              <a:ext cx="5000459" cy="1425992"/>
              <a:chOff x="7186272" y="0"/>
              <a:chExt cx="5005729" cy="1427495"/>
            </a:xfrm>
          </p:grpSpPr>
          <p:sp>
            <p:nvSpPr>
              <p:cNvPr id="16547" name="Google Shape;16547;p165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548" name="Google Shape;16548;p165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6549" name="Google Shape;16549;p1651"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2807441682"/>
      </p:ext>
    </p:extLst>
  </p:cSld>
  <p:clrMapOvr>
    <a:masterClrMapping/>
  </p:clrMapOvr>
</p:sldLayout>
</file>

<file path=ppt/slideLayouts/slideLayout2412.xml><?xml version="1.0" encoding="utf-8"?>
<p:sldLayout xmlns:a="http://schemas.openxmlformats.org/drawingml/2006/main" xmlns:r="http://schemas.openxmlformats.org/officeDocument/2006/relationships" xmlns:p="http://schemas.openxmlformats.org/presentationml/2006/main" matchingName="37_Title and Content">
  <p:cSld name="37_Title and Content">
    <p:spTree>
      <p:nvGrpSpPr>
        <p:cNvPr id="1" name="Shape 16550"/>
        <p:cNvGrpSpPr/>
        <p:nvPr/>
      </p:nvGrpSpPr>
      <p:grpSpPr>
        <a:xfrm>
          <a:off x="0" y="0"/>
          <a:ext cx="0" cy="0"/>
          <a:chOff x="0" y="0"/>
          <a:chExt cx="0" cy="0"/>
        </a:xfrm>
      </p:grpSpPr>
      <p:grpSp>
        <p:nvGrpSpPr>
          <p:cNvPr id="16551" name="Google Shape;16551;p1652"/>
          <p:cNvGrpSpPr/>
          <p:nvPr/>
        </p:nvGrpSpPr>
        <p:grpSpPr>
          <a:xfrm>
            <a:off x="10787314" y="2"/>
            <a:ext cx="7500689" cy="2138988"/>
            <a:chOff x="7191542" y="1"/>
            <a:chExt cx="5000459" cy="1425992"/>
          </a:xfrm>
        </p:grpSpPr>
        <p:pic>
          <p:nvPicPr>
            <p:cNvPr id="16552" name="Google Shape;16552;p165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553" name="Google Shape;16553;p1652"/>
            <p:cNvGrpSpPr/>
            <p:nvPr/>
          </p:nvGrpSpPr>
          <p:grpSpPr>
            <a:xfrm>
              <a:off x="7191542" y="1"/>
              <a:ext cx="5000459" cy="1425992"/>
              <a:chOff x="7186272" y="0"/>
              <a:chExt cx="5005729" cy="1427495"/>
            </a:xfrm>
          </p:grpSpPr>
          <p:sp>
            <p:nvSpPr>
              <p:cNvPr id="16554" name="Google Shape;16554;p165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555" name="Google Shape;16555;p165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6556" name="Google Shape;16556;p1652"/>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557" name="Google Shape;16557;p1652"/>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558" name="Google Shape;16558;p165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559" name="Google Shape;16559;p165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6560" name="Google Shape;16560;p165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285498508"/>
      </p:ext>
    </p:extLst>
  </p:cSld>
  <p:clrMapOvr>
    <a:masterClrMapping/>
  </p:clrMapOvr>
</p:sldLayout>
</file>

<file path=ppt/slideLayouts/slideLayout2413.xml><?xml version="1.0" encoding="utf-8"?>
<p:sldLayout xmlns:a="http://schemas.openxmlformats.org/drawingml/2006/main" xmlns:r="http://schemas.openxmlformats.org/officeDocument/2006/relationships" xmlns:p="http://schemas.openxmlformats.org/presentationml/2006/main" matchingName="25_Two Content">
  <p:cSld name="25_Two Content">
    <p:spTree>
      <p:nvGrpSpPr>
        <p:cNvPr id="1" name="Shape 16561"/>
        <p:cNvGrpSpPr/>
        <p:nvPr/>
      </p:nvGrpSpPr>
      <p:grpSpPr>
        <a:xfrm>
          <a:off x="0" y="0"/>
          <a:ext cx="0" cy="0"/>
          <a:chOff x="0" y="0"/>
          <a:chExt cx="0" cy="0"/>
        </a:xfrm>
      </p:grpSpPr>
      <p:sp>
        <p:nvSpPr>
          <p:cNvPr id="16562" name="Google Shape;16562;p1653"/>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563" name="Google Shape;16563;p1653"/>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grpSp>
        <p:nvGrpSpPr>
          <p:cNvPr id="16564" name="Google Shape;16564;p1653"/>
          <p:cNvGrpSpPr/>
          <p:nvPr/>
        </p:nvGrpSpPr>
        <p:grpSpPr>
          <a:xfrm>
            <a:off x="10787314" y="2"/>
            <a:ext cx="7500689" cy="2138988"/>
            <a:chOff x="7191542" y="1"/>
            <a:chExt cx="5000459" cy="1425992"/>
          </a:xfrm>
        </p:grpSpPr>
        <p:pic>
          <p:nvPicPr>
            <p:cNvPr id="16565" name="Google Shape;16565;p165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566" name="Google Shape;16566;p1653"/>
            <p:cNvGrpSpPr/>
            <p:nvPr/>
          </p:nvGrpSpPr>
          <p:grpSpPr>
            <a:xfrm>
              <a:off x="7191542" y="1"/>
              <a:ext cx="5000459" cy="1425992"/>
              <a:chOff x="7186272" y="0"/>
              <a:chExt cx="5005729" cy="1427495"/>
            </a:xfrm>
          </p:grpSpPr>
          <p:sp>
            <p:nvSpPr>
              <p:cNvPr id="16567" name="Google Shape;16567;p165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568" name="Google Shape;16568;p165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6569" name="Google Shape;16569;p1653"/>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570" name="Google Shape;16570;p1653"/>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6571" name="Google Shape;16571;p165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6572" name="Google Shape;16572;p165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2035398258"/>
      </p:ext>
    </p:extLst>
  </p:cSld>
  <p:clrMapOvr>
    <a:masterClrMapping/>
  </p:clrMapOvr>
</p:sldLayout>
</file>

<file path=ppt/slideLayouts/slideLayout2414.xml><?xml version="1.0" encoding="utf-8"?>
<p:sldLayout xmlns:a="http://schemas.openxmlformats.org/drawingml/2006/main" xmlns:r="http://schemas.openxmlformats.org/officeDocument/2006/relationships" xmlns:p="http://schemas.openxmlformats.org/presentationml/2006/main" matchingName="24_Comparison">
  <p:cSld name="24_Comparison">
    <p:spTree>
      <p:nvGrpSpPr>
        <p:cNvPr id="1" name="Shape 16573"/>
        <p:cNvGrpSpPr/>
        <p:nvPr/>
      </p:nvGrpSpPr>
      <p:grpSpPr>
        <a:xfrm>
          <a:off x="0" y="0"/>
          <a:ext cx="0" cy="0"/>
          <a:chOff x="0" y="0"/>
          <a:chExt cx="0" cy="0"/>
        </a:xfrm>
      </p:grpSpPr>
      <p:grpSp>
        <p:nvGrpSpPr>
          <p:cNvPr id="16574" name="Google Shape;16574;p1654"/>
          <p:cNvGrpSpPr/>
          <p:nvPr/>
        </p:nvGrpSpPr>
        <p:grpSpPr>
          <a:xfrm>
            <a:off x="10787314" y="2"/>
            <a:ext cx="7500689" cy="2138988"/>
            <a:chOff x="7191542" y="1"/>
            <a:chExt cx="5000459" cy="1425992"/>
          </a:xfrm>
        </p:grpSpPr>
        <p:pic>
          <p:nvPicPr>
            <p:cNvPr id="16575" name="Google Shape;16575;p165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576" name="Google Shape;16576;p1654"/>
            <p:cNvGrpSpPr/>
            <p:nvPr/>
          </p:nvGrpSpPr>
          <p:grpSpPr>
            <a:xfrm>
              <a:off x="7191542" y="1"/>
              <a:ext cx="5000459" cy="1425992"/>
              <a:chOff x="7186272" y="0"/>
              <a:chExt cx="5005729" cy="1427495"/>
            </a:xfrm>
          </p:grpSpPr>
          <p:sp>
            <p:nvSpPr>
              <p:cNvPr id="16577" name="Google Shape;16577;p165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578" name="Google Shape;16578;p165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6579" name="Google Shape;16579;p1654"/>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580" name="Google Shape;16580;p1654"/>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6581" name="Google Shape;16581;p1654"/>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582" name="Google Shape;16582;p1654"/>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6583" name="Google Shape;16583;p1654"/>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584" name="Google Shape;16584;p1654"/>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6585" name="Google Shape;16585;p165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6586" name="Google Shape;16586;p165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2470662534"/>
      </p:ext>
    </p:extLst>
  </p:cSld>
  <p:clrMapOvr>
    <a:masterClrMapping/>
  </p:clrMapOvr>
</p:sldLayout>
</file>

<file path=ppt/slideLayouts/slideLayout2415.xml><?xml version="1.0" encoding="utf-8"?>
<p:sldLayout xmlns:a="http://schemas.openxmlformats.org/drawingml/2006/main" xmlns:r="http://schemas.openxmlformats.org/officeDocument/2006/relationships" xmlns:p="http://schemas.openxmlformats.org/presentationml/2006/main" matchingName="24_Title Only">
  <p:cSld name="24_Title Only">
    <p:spTree>
      <p:nvGrpSpPr>
        <p:cNvPr id="1" name="Shape 16587"/>
        <p:cNvGrpSpPr/>
        <p:nvPr/>
      </p:nvGrpSpPr>
      <p:grpSpPr>
        <a:xfrm>
          <a:off x="0" y="0"/>
          <a:ext cx="0" cy="0"/>
          <a:chOff x="0" y="0"/>
          <a:chExt cx="0" cy="0"/>
        </a:xfrm>
      </p:grpSpPr>
      <p:grpSp>
        <p:nvGrpSpPr>
          <p:cNvPr id="16588" name="Google Shape;16588;p1655"/>
          <p:cNvGrpSpPr/>
          <p:nvPr/>
        </p:nvGrpSpPr>
        <p:grpSpPr>
          <a:xfrm>
            <a:off x="10787314" y="2"/>
            <a:ext cx="7500689" cy="2138988"/>
            <a:chOff x="7191542" y="1"/>
            <a:chExt cx="5000459" cy="1425992"/>
          </a:xfrm>
        </p:grpSpPr>
        <p:pic>
          <p:nvPicPr>
            <p:cNvPr id="16589" name="Google Shape;16589;p165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590" name="Google Shape;16590;p1655"/>
            <p:cNvGrpSpPr/>
            <p:nvPr/>
          </p:nvGrpSpPr>
          <p:grpSpPr>
            <a:xfrm>
              <a:off x="7191542" y="1"/>
              <a:ext cx="5000459" cy="1425992"/>
              <a:chOff x="7186272" y="0"/>
              <a:chExt cx="5005729" cy="1427495"/>
            </a:xfrm>
          </p:grpSpPr>
          <p:sp>
            <p:nvSpPr>
              <p:cNvPr id="16591" name="Google Shape;16591;p165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592" name="Google Shape;16592;p165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6593" name="Google Shape;16593;p1655"/>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594" name="Google Shape;16594;p1655"/>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6595" name="Google Shape;16595;p165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6596" name="Google Shape;16596;p165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2223328837"/>
      </p:ext>
    </p:extLst>
  </p:cSld>
  <p:clrMapOvr>
    <a:masterClrMapping/>
  </p:clrMapOvr>
</p:sldLayout>
</file>

<file path=ppt/slideLayouts/slideLayout2416.xml><?xml version="1.0" encoding="utf-8"?>
<p:sldLayout xmlns:a="http://schemas.openxmlformats.org/drawingml/2006/main" xmlns:r="http://schemas.openxmlformats.org/officeDocument/2006/relationships" xmlns:p="http://schemas.openxmlformats.org/presentationml/2006/main" matchingName="24_End">
  <p:cSld name="24_End">
    <p:spTree>
      <p:nvGrpSpPr>
        <p:cNvPr id="1" name="Shape 16597"/>
        <p:cNvGrpSpPr/>
        <p:nvPr/>
      </p:nvGrpSpPr>
      <p:grpSpPr>
        <a:xfrm>
          <a:off x="0" y="0"/>
          <a:ext cx="0" cy="0"/>
          <a:chOff x="0" y="0"/>
          <a:chExt cx="0" cy="0"/>
        </a:xfrm>
      </p:grpSpPr>
      <p:grpSp>
        <p:nvGrpSpPr>
          <p:cNvPr id="16598" name="Google Shape;16598;p1656"/>
          <p:cNvGrpSpPr/>
          <p:nvPr/>
        </p:nvGrpSpPr>
        <p:grpSpPr>
          <a:xfrm>
            <a:off x="0" y="0"/>
            <a:ext cx="18288000" cy="3223245"/>
            <a:chOff x="0" y="0"/>
            <a:chExt cx="12192000" cy="2148830"/>
          </a:xfrm>
        </p:grpSpPr>
        <p:sp>
          <p:nvSpPr>
            <p:cNvPr id="16599" name="Google Shape;16599;p1656"/>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600" name="Google Shape;16600;p1656"/>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sp>
        <p:nvSpPr>
          <p:cNvPr id="16601" name="Google Shape;16601;p1656"/>
          <p:cNvSpPr/>
          <p:nvPr/>
        </p:nvSpPr>
        <p:spPr>
          <a:xfrm>
            <a:off x="1353552" y="2276546"/>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602" name="Google Shape;16602;p1656"/>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000"/>
              <a:buNone/>
              <a:defRPr sz="3000"/>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603" name="Google Shape;16603;p1656"/>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9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6604" name="Google Shape;16604;p1656"/>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16605" name="Google Shape;16605;p1656"/>
          <p:cNvSpPr>
            <a:spLocks noGrp="1"/>
          </p:cNvSpPr>
          <p:nvPr>
            <p:ph type="pic" idx="2"/>
          </p:nvPr>
        </p:nvSpPr>
        <p:spPr>
          <a:xfrm>
            <a:off x="10678026" y="350873"/>
            <a:ext cx="7609974" cy="8915400"/>
          </a:xfrm>
          <a:prstGeom prst="rect">
            <a:avLst/>
          </a:prstGeom>
          <a:noFill/>
          <a:ln>
            <a:noFill/>
          </a:ln>
        </p:spPr>
      </p:sp>
    </p:spTree>
    <p:extLst>
      <p:ext uri="{BB962C8B-B14F-4D97-AF65-F5344CB8AC3E}">
        <p14:creationId xmlns:p14="http://schemas.microsoft.com/office/powerpoint/2010/main" val="544193398"/>
      </p:ext>
    </p:extLst>
  </p:cSld>
  <p:clrMapOvr>
    <a:masterClrMapping/>
  </p:clrMapOvr>
</p:sldLayout>
</file>

<file path=ppt/slideLayouts/slideLayout2417.xml><?xml version="1.0" encoding="utf-8"?>
<p:sldLayout xmlns:a="http://schemas.openxmlformats.org/drawingml/2006/main" xmlns:r="http://schemas.openxmlformats.org/officeDocument/2006/relationships" xmlns:p="http://schemas.openxmlformats.org/presentationml/2006/main" matchingName="25_Blank">
  <p:cSld name="25_Blank">
    <p:spTree>
      <p:nvGrpSpPr>
        <p:cNvPr id="1" name="Shape 16606"/>
        <p:cNvGrpSpPr/>
        <p:nvPr/>
      </p:nvGrpSpPr>
      <p:grpSpPr>
        <a:xfrm>
          <a:off x="0" y="0"/>
          <a:ext cx="0" cy="0"/>
          <a:chOff x="0" y="0"/>
          <a:chExt cx="0" cy="0"/>
        </a:xfrm>
      </p:grpSpPr>
      <p:sp>
        <p:nvSpPr>
          <p:cNvPr id="16607" name="Google Shape;16607;p1657"/>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6608" name="Google Shape;16608;p165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6609" name="Google Shape;16609;p165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6610" name="Google Shape;16610;p1657"/>
          <p:cNvGrpSpPr/>
          <p:nvPr/>
        </p:nvGrpSpPr>
        <p:grpSpPr>
          <a:xfrm>
            <a:off x="10787314" y="2"/>
            <a:ext cx="7500689" cy="2138988"/>
            <a:chOff x="7191542" y="1"/>
            <a:chExt cx="5000459" cy="1425992"/>
          </a:xfrm>
        </p:grpSpPr>
        <p:pic>
          <p:nvPicPr>
            <p:cNvPr id="16611" name="Google Shape;16611;p165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612" name="Google Shape;16612;p1657"/>
            <p:cNvGrpSpPr/>
            <p:nvPr/>
          </p:nvGrpSpPr>
          <p:grpSpPr>
            <a:xfrm>
              <a:off x="7191542" y="1"/>
              <a:ext cx="5000459" cy="1425992"/>
              <a:chOff x="7186272" y="0"/>
              <a:chExt cx="5005729" cy="1427495"/>
            </a:xfrm>
          </p:grpSpPr>
          <p:sp>
            <p:nvSpPr>
              <p:cNvPr id="16613" name="Google Shape;16613;p165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614" name="Google Shape;16614;p165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Tree>
    <p:extLst>
      <p:ext uri="{BB962C8B-B14F-4D97-AF65-F5344CB8AC3E}">
        <p14:creationId xmlns:p14="http://schemas.microsoft.com/office/powerpoint/2010/main" val="1158376185"/>
      </p:ext>
    </p:extLst>
  </p:cSld>
  <p:clrMapOvr>
    <a:masterClrMapping/>
  </p:clrMapOvr>
</p:sldLayout>
</file>

<file path=ppt/slideLayouts/slideLayout2418.xml><?xml version="1.0" encoding="utf-8"?>
<p:sldLayout xmlns:a="http://schemas.openxmlformats.org/drawingml/2006/main" xmlns:r="http://schemas.openxmlformats.org/officeDocument/2006/relationships" xmlns:p="http://schemas.openxmlformats.org/presentationml/2006/main" matchingName="52_Quotation">
  <p:cSld name="52_Quotation">
    <p:spTree>
      <p:nvGrpSpPr>
        <p:cNvPr id="1" name="Shape 16615"/>
        <p:cNvGrpSpPr/>
        <p:nvPr/>
      </p:nvGrpSpPr>
      <p:grpSpPr>
        <a:xfrm>
          <a:off x="0" y="0"/>
          <a:ext cx="0" cy="0"/>
          <a:chOff x="0" y="0"/>
          <a:chExt cx="0" cy="0"/>
        </a:xfrm>
      </p:grpSpPr>
      <p:sp>
        <p:nvSpPr>
          <p:cNvPr id="16616" name="Google Shape;16616;p1658"/>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617" name="Google Shape;16617;p1658"/>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618" name="Google Shape;16618;p1658"/>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619" name="Google Shape;16619;p1658"/>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620" name="Google Shape;16620;p165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6621" name="Google Shape;16621;p165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6622" name="Google Shape;16622;p1658"/>
          <p:cNvGrpSpPr/>
          <p:nvPr/>
        </p:nvGrpSpPr>
        <p:grpSpPr>
          <a:xfrm>
            <a:off x="10787314" y="2"/>
            <a:ext cx="7500689" cy="2138988"/>
            <a:chOff x="7191542" y="1"/>
            <a:chExt cx="5000459" cy="1425992"/>
          </a:xfrm>
        </p:grpSpPr>
        <p:pic>
          <p:nvPicPr>
            <p:cNvPr id="16623" name="Google Shape;16623;p165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624" name="Google Shape;16624;p1658"/>
            <p:cNvGrpSpPr/>
            <p:nvPr/>
          </p:nvGrpSpPr>
          <p:grpSpPr>
            <a:xfrm>
              <a:off x="7191542" y="1"/>
              <a:ext cx="5000459" cy="1425992"/>
              <a:chOff x="7186272" y="0"/>
              <a:chExt cx="5005729" cy="1427495"/>
            </a:xfrm>
          </p:grpSpPr>
          <p:sp>
            <p:nvSpPr>
              <p:cNvPr id="16625" name="Google Shape;16625;p165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626" name="Google Shape;16626;p165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6627" name="Google Shape;16627;p1658"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3350410027"/>
      </p:ext>
    </p:extLst>
  </p:cSld>
  <p:clrMapOvr>
    <a:masterClrMapping/>
  </p:clrMapOvr>
</p:sldLayout>
</file>

<file path=ppt/slideLayouts/slideLayout2419.xml><?xml version="1.0" encoding="utf-8"?>
<p:sldLayout xmlns:a="http://schemas.openxmlformats.org/drawingml/2006/main" xmlns:r="http://schemas.openxmlformats.org/officeDocument/2006/relationships" xmlns:p="http://schemas.openxmlformats.org/presentationml/2006/main" matchingName="53_Quotation">
  <p:cSld name="53_Quotation">
    <p:spTree>
      <p:nvGrpSpPr>
        <p:cNvPr id="1" name="Shape 16628"/>
        <p:cNvGrpSpPr/>
        <p:nvPr/>
      </p:nvGrpSpPr>
      <p:grpSpPr>
        <a:xfrm>
          <a:off x="0" y="0"/>
          <a:ext cx="0" cy="0"/>
          <a:chOff x="0" y="0"/>
          <a:chExt cx="0" cy="0"/>
        </a:xfrm>
      </p:grpSpPr>
      <p:sp>
        <p:nvSpPr>
          <p:cNvPr id="16629" name="Google Shape;16629;p1659"/>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630" name="Google Shape;16630;p1659"/>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631" name="Google Shape;16631;p1659"/>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632" name="Google Shape;16632;p1659"/>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633" name="Google Shape;16633;p165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6634" name="Google Shape;16634;p165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6635" name="Google Shape;16635;p1659"/>
          <p:cNvGrpSpPr/>
          <p:nvPr/>
        </p:nvGrpSpPr>
        <p:grpSpPr>
          <a:xfrm>
            <a:off x="10787314" y="2"/>
            <a:ext cx="7500689" cy="2138988"/>
            <a:chOff x="7191542" y="1"/>
            <a:chExt cx="5000459" cy="1425992"/>
          </a:xfrm>
        </p:grpSpPr>
        <p:pic>
          <p:nvPicPr>
            <p:cNvPr id="16636" name="Google Shape;16636;p165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637" name="Google Shape;16637;p1659"/>
            <p:cNvGrpSpPr/>
            <p:nvPr/>
          </p:nvGrpSpPr>
          <p:grpSpPr>
            <a:xfrm>
              <a:off x="7191542" y="1"/>
              <a:ext cx="5000459" cy="1425992"/>
              <a:chOff x="7186272" y="0"/>
              <a:chExt cx="5005729" cy="1427495"/>
            </a:xfrm>
          </p:grpSpPr>
          <p:sp>
            <p:nvSpPr>
              <p:cNvPr id="16638" name="Google Shape;16638;p165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639" name="Google Shape;16639;p165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6640" name="Google Shape;16640;p1659"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4226294008"/>
      </p:ext>
    </p:extLst>
  </p:cSld>
  <p:clrMapOvr>
    <a:masterClrMapping/>
  </p:clrMapOvr>
</p:sldLayout>
</file>

<file path=ppt/slideLayouts/slideLayout2420.xml><?xml version="1.0" encoding="utf-8"?>
<p:sldLayout xmlns:a="http://schemas.openxmlformats.org/drawingml/2006/main" xmlns:r="http://schemas.openxmlformats.org/officeDocument/2006/relationships" xmlns:p="http://schemas.openxmlformats.org/presentationml/2006/main" matchingName="54_Quotation">
  <p:cSld name="54_Quotation">
    <p:spTree>
      <p:nvGrpSpPr>
        <p:cNvPr id="1" name="Shape 16641"/>
        <p:cNvGrpSpPr/>
        <p:nvPr/>
      </p:nvGrpSpPr>
      <p:grpSpPr>
        <a:xfrm>
          <a:off x="0" y="0"/>
          <a:ext cx="0" cy="0"/>
          <a:chOff x="0" y="0"/>
          <a:chExt cx="0" cy="0"/>
        </a:xfrm>
      </p:grpSpPr>
      <p:sp>
        <p:nvSpPr>
          <p:cNvPr id="16642" name="Google Shape;16642;p1660"/>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643" name="Google Shape;16643;p1660"/>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644" name="Google Shape;16644;p1660"/>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645" name="Google Shape;16645;p1660"/>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646" name="Google Shape;16646;p166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6647" name="Google Shape;16647;p166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6648" name="Google Shape;16648;p1660"/>
          <p:cNvGrpSpPr/>
          <p:nvPr/>
        </p:nvGrpSpPr>
        <p:grpSpPr>
          <a:xfrm>
            <a:off x="10787314" y="2"/>
            <a:ext cx="7500689" cy="2138988"/>
            <a:chOff x="7191542" y="1"/>
            <a:chExt cx="5000459" cy="1425992"/>
          </a:xfrm>
        </p:grpSpPr>
        <p:pic>
          <p:nvPicPr>
            <p:cNvPr id="16649" name="Google Shape;16649;p166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650" name="Google Shape;16650;p1660"/>
            <p:cNvGrpSpPr/>
            <p:nvPr/>
          </p:nvGrpSpPr>
          <p:grpSpPr>
            <a:xfrm>
              <a:off x="7191542" y="1"/>
              <a:ext cx="5000459" cy="1425992"/>
              <a:chOff x="7186272" y="0"/>
              <a:chExt cx="5005729" cy="1427495"/>
            </a:xfrm>
          </p:grpSpPr>
          <p:sp>
            <p:nvSpPr>
              <p:cNvPr id="16651" name="Google Shape;16651;p166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652" name="Google Shape;16652;p166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6653" name="Google Shape;16653;p1660"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724831429"/>
      </p:ext>
    </p:extLst>
  </p:cSld>
  <p:clrMapOvr>
    <a:masterClrMapping/>
  </p:clrMapOvr>
</p:sldLayout>
</file>

<file path=ppt/slideLayouts/slideLayout2421.xml><?xml version="1.0" encoding="utf-8"?>
<p:sldLayout xmlns:a="http://schemas.openxmlformats.org/drawingml/2006/main" xmlns:r="http://schemas.openxmlformats.org/officeDocument/2006/relationships" xmlns:p="http://schemas.openxmlformats.org/presentationml/2006/main" matchingName="55_Quotation">
  <p:cSld name="55_Quotation">
    <p:spTree>
      <p:nvGrpSpPr>
        <p:cNvPr id="1" name="Shape 16654"/>
        <p:cNvGrpSpPr/>
        <p:nvPr/>
      </p:nvGrpSpPr>
      <p:grpSpPr>
        <a:xfrm>
          <a:off x="0" y="0"/>
          <a:ext cx="0" cy="0"/>
          <a:chOff x="0" y="0"/>
          <a:chExt cx="0" cy="0"/>
        </a:xfrm>
      </p:grpSpPr>
      <p:sp>
        <p:nvSpPr>
          <p:cNvPr id="16655" name="Google Shape;16655;p1661"/>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656" name="Google Shape;16656;p1661"/>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657" name="Google Shape;16657;p1661"/>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658" name="Google Shape;16658;p1661"/>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659" name="Google Shape;16659;p166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6660" name="Google Shape;16660;p166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6661" name="Google Shape;16661;p1661"/>
          <p:cNvGrpSpPr/>
          <p:nvPr/>
        </p:nvGrpSpPr>
        <p:grpSpPr>
          <a:xfrm>
            <a:off x="10787314" y="2"/>
            <a:ext cx="7500689" cy="2138988"/>
            <a:chOff x="7191542" y="1"/>
            <a:chExt cx="5000459" cy="1425992"/>
          </a:xfrm>
        </p:grpSpPr>
        <p:pic>
          <p:nvPicPr>
            <p:cNvPr id="16662" name="Google Shape;16662;p166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663" name="Google Shape;16663;p1661"/>
            <p:cNvGrpSpPr/>
            <p:nvPr/>
          </p:nvGrpSpPr>
          <p:grpSpPr>
            <a:xfrm>
              <a:off x="7191542" y="1"/>
              <a:ext cx="5000459" cy="1425992"/>
              <a:chOff x="7186272" y="0"/>
              <a:chExt cx="5005729" cy="1427495"/>
            </a:xfrm>
          </p:grpSpPr>
          <p:sp>
            <p:nvSpPr>
              <p:cNvPr id="16664" name="Google Shape;16664;p166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665" name="Google Shape;16665;p166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6666" name="Google Shape;16666;p1661"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2950783585"/>
      </p:ext>
    </p:extLst>
  </p:cSld>
  <p:clrMapOvr>
    <a:masterClrMapping/>
  </p:clrMapOvr>
</p:sldLayout>
</file>

<file path=ppt/slideLayouts/slideLayout2422.xml><?xml version="1.0" encoding="utf-8"?>
<p:sldLayout xmlns:a="http://schemas.openxmlformats.org/drawingml/2006/main" xmlns:r="http://schemas.openxmlformats.org/officeDocument/2006/relationships" xmlns:p="http://schemas.openxmlformats.org/presentationml/2006/main" matchingName="26_Cover">
  <p:cSld name="26_Cover">
    <p:spTree>
      <p:nvGrpSpPr>
        <p:cNvPr id="1" name="Shape 16667"/>
        <p:cNvGrpSpPr/>
        <p:nvPr/>
      </p:nvGrpSpPr>
      <p:grpSpPr>
        <a:xfrm>
          <a:off x="0" y="0"/>
          <a:ext cx="0" cy="0"/>
          <a:chOff x="0" y="0"/>
          <a:chExt cx="0" cy="0"/>
        </a:xfrm>
      </p:grpSpPr>
      <p:sp>
        <p:nvSpPr>
          <p:cNvPr id="16668" name="Google Shape;16668;p1662"/>
          <p:cNvSpPr/>
          <p:nvPr/>
        </p:nvSpPr>
        <p:spPr>
          <a:xfrm>
            <a:off x="1353552" y="1941620"/>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669" name="Google Shape;16669;p1662"/>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670" name="Google Shape;16670;p1662"/>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16671" name="Google Shape;16671;p1662"/>
          <p:cNvSpPr>
            <a:spLocks noGrp="1"/>
          </p:cNvSpPr>
          <p:nvPr>
            <p:ph type="pic" idx="2"/>
          </p:nvPr>
        </p:nvSpPr>
        <p:spPr>
          <a:xfrm>
            <a:off x="10678026" y="350873"/>
            <a:ext cx="7609974" cy="8915400"/>
          </a:xfrm>
          <a:prstGeom prst="rect">
            <a:avLst/>
          </a:prstGeom>
          <a:noFill/>
          <a:ln>
            <a:noFill/>
          </a:ln>
        </p:spPr>
      </p:sp>
      <p:grpSp>
        <p:nvGrpSpPr>
          <p:cNvPr id="16672" name="Google Shape;16672;p1662"/>
          <p:cNvGrpSpPr/>
          <p:nvPr/>
        </p:nvGrpSpPr>
        <p:grpSpPr>
          <a:xfrm>
            <a:off x="0" y="7530523"/>
            <a:ext cx="18288000" cy="2756480"/>
            <a:chOff x="0" y="5020348"/>
            <a:chExt cx="12192000" cy="1837653"/>
          </a:xfrm>
        </p:grpSpPr>
        <p:sp>
          <p:nvSpPr>
            <p:cNvPr id="16673" name="Google Shape;16673;p1662"/>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674" name="Google Shape;16674;p1662"/>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6675" name="Google Shape;16675;p1662"/>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2929543157"/>
      </p:ext>
    </p:extLst>
  </p:cSld>
  <p:clrMapOvr>
    <a:masterClrMapping/>
  </p:clrMapOvr>
</p:sldLayout>
</file>

<file path=ppt/slideLayouts/slideLayout2423.xml><?xml version="1.0" encoding="utf-8"?>
<p:sldLayout xmlns:a="http://schemas.openxmlformats.org/drawingml/2006/main" xmlns:r="http://schemas.openxmlformats.org/officeDocument/2006/relationships" xmlns:p="http://schemas.openxmlformats.org/presentationml/2006/main" matchingName="26_Divider">
  <p:cSld name="26_Divider">
    <p:bg>
      <p:bgPr>
        <a:solidFill>
          <a:schemeClr val="lt2"/>
        </a:solidFill>
        <a:effectLst/>
      </p:bgPr>
    </p:bg>
    <p:spTree>
      <p:nvGrpSpPr>
        <p:cNvPr id="1" name="Shape 16676"/>
        <p:cNvGrpSpPr/>
        <p:nvPr/>
      </p:nvGrpSpPr>
      <p:grpSpPr>
        <a:xfrm>
          <a:off x="0" y="0"/>
          <a:ext cx="0" cy="0"/>
          <a:chOff x="0" y="0"/>
          <a:chExt cx="0" cy="0"/>
        </a:xfrm>
      </p:grpSpPr>
      <p:grpSp>
        <p:nvGrpSpPr>
          <p:cNvPr id="16677" name="Google Shape;16677;p1663"/>
          <p:cNvGrpSpPr/>
          <p:nvPr/>
        </p:nvGrpSpPr>
        <p:grpSpPr>
          <a:xfrm>
            <a:off x="0" y="7530521"/>
            <a:ext cx="18288000" cy="2756480"/>
            <a:chOff x="0" y="5020347"/>
            <a:chExt cx="12192000" cy="1837653"/>
          </a:xfrm>
        </p:grpSpPr>
        <p:sp>
          <p:nvSpPr>
            <p:cNvPr id="16678" name="Google Shape;16678;p1663"/>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679" name="Google Shape;16679;p1663"/>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680" name="Google Shape;16680;p1663"/>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6681" name="Google Shape;16681;p1663"/>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6682" name="Google Shape;16682;p1663"/>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683" name="Google Shape;16683;p1663"/>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1294012340"/>
      </p:ext>
    </p:extLst>
  </p:cSld>
  <p:clrMapOvr>
    <a:masterClrMapping/>
  </p:clrMapOvr>
</p:sldLayout>
</file>

<file path=ppt/slideLayouts/slideLayout2424.xml><?xml version="1.0" encoding="utf-8"?>
<p:sldLayout xmlns:a="http://schemas.openxmlformats.org/drawingml/2006/main" xmlns:r="http://schemas.openxmlformats.org/officeDocument/2006/relationships" xmlns:p="http://schemas.openxmlformats.org/presentationml/2006/main" matchingName="27_Photo Slide">
  <p:cSld name="27_Photo Slide">
    <p:spTree>
      <p:nvGrpSpPr>
        <p:cNvPr id="1" name="Shape 16684"/>
        <p:cNvGrpSpPr/>
        <p:nvPr/>
      </p:nvGrpSpPr>
      <p:grpSpPr>
        <a:xfrm>
          <a:off x="0" y="0"/>
          <a:ext cx="0" cy="0"/>
          <a:chOff x="0" y="0"/>
          <a:chExt cx="0" cy="0"/>
        </a:xfrm>
      </p:grpSpPr>
      <p:sp>
        <p:nvSpPr>
          <p:cNvPr id="16685" name="Google Shape;16685;p1664"/>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b="0">
                <a:solidFill>
                  <a:schemeClr val="dk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6686" name="Google Shape;16686;p1664"/>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6687" name="Google Shape;16687;p1664"/>
          <p:cNvGrpSpPr/>
          <p:nvPr/>
        </p:nvGrpSpPr>
        <p:grpSpPr>
          <a:xfrm>
            <a:off x="0" y="8069140"/>
            <a:ext cx="4211052" cy="1130837"/>
            <a:chOff x="0" y="5379426"/>
            <a:chExt cx="2807368" cy="753891"/>
          </a:xfrm>
        </p:grpSpPr>
        <p:sp>
          <p:nvSpPr>
            <p:cNvPr id="16688" name="Google Shape;16688;p1664"/>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689" name="Google Shape;16689;p1664"/>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grpSp>
      <p:sp>
        <p:nvSpPr>
          <p:cNvPr id="16690" name="Google Shape;16690;p1664"/>
          <p:cNvSpPr>
            <a:spLocks noGrp="1"/>
          </p:cNvSpPr>
          <p:nvPr>
            <p:ph type="pic" idx="2"/>
          </p:nvPr>
        </p:nvSpPr>
        <p:spPr>
          <a:xfrm>
            <a:off x="4211052" y="685803"/>
            <a:ext cx="13373100" cy="8915397"/>
          </a:xfrm>
          <a:prstGeom prst="rect">
            <a:avLst/>
          </a:prstGeom>
          <a:noFill/>
          <a:ln>
            <a:noFill/>
          </a:ln>
        </p:spPr>
      </p:sp>
      <p:pic>
        <p:nvPicPr>
          <p:cNvPr id="16691" name="Google Shape;16691;p1664"/>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extLst>
      <p:ext uri="{BB962C8B-B14F-4D97-AF65-F5344CB8AC3E}">
        <p14:creationId xmlns:p14="http://schemas.microsoft.com/office/powerpoint/2010/main" val="2626019"/>
      </p:ext>
    </p:extLst>
  </p:cSld>
  <p:clrMapOvr>
    <a:masterClrMapping/>
  </p:clrMapOvr>
</p:sldLayout>
</file>

<file path=ppt/slideLayouts/slideLayout2425.xml><?xml version="1.0" encoding="utf-8"?>
<p:sldLayout xmlns:a="http://schemas.openxmlformats.org/drawingml/2006/main" xmlns:r="http://schemas.openxmlformats.org/officeDocument/2006/relationships" xmlns:p="http://schemas.openxmlformats.org/presentationml/2006/main" matchingName="49_Quotation">
  <p:cSld name="49_Quotation">
    <p:spTree>
      <p:nvGrpSpPr>
        <p:cNvPr id="1" name="Shape 16692"/>
        <p:cNvGrpSpPr/>
        <p:nvPr/>
      </p:nvGrpSpPr>
      <p:grpSpPr>
        <a:xfrm>
          <a:off x="0" y="0"/>
          <a:ext cx="0" cy="0"/>
          <a:chOff x="0" y="0"/>
          <a:chExt cx="0" cy="0"/>
        </a:xfrm>
      </p:grpSpPr>
      <p:sp>
        <p:nvSpPr>
          <p:cNvPr id="16693" name="Google Shape;16693;p1665"/>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694" name="Google Shape;16694;p1665"/>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695" name="Google Shape;16695;p1665"/>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696" name="Google Shape;16696;p1665"/>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697" name="Google Shape;16697;p166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6698" name="Google Shape;16698;p166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6699" name="Google Shape;16699;p1665"/>
          <p:cNvGrpSpPr/>
          <p:nvPr/>
        </p:nvGrpSpPr>
        <p:grpSpPr>
          <a:xfrm>
            <a:off x="10787314" y="2"/>
            <a:ext cx="7500689" cy="2138988"/>
            <a:chOff x="7191542" y="1"/>
            <a:chExt cx="5000459" cy="1425992"/>
          </a:xfrm>
        </p:grpSpPr>
        <p:pic>
          <p:nvPicPr>
            <p:cNvPr id="16700" name="Google Shape;16700;p166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701" name="Google Shape;16701;p1665"/>
            <p:cNvGrpSpPr/>
            <p:nvPr/>
          </p:nvGrpSpPr>
          <p:grpSpPr>
            <a:xfrm>
              <a:off x="7191542" y="1"/>
              <a:ext cx="5000459" cy="1425992"/>
              <a:chOff x="7186272" y="0"/>
              <a:chExt cx="5005729" cy="1427495"/>
            </a:xfrm>
          </p:grpSpPr>
          <p:sp>
            <p:nvSpPr>
              <p:cNvPr id="16702" name="Google Shape;16702;p166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703" name="Google Shape;16703;p166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6704" name="Google Shape;16704;p1665"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2095013295"/>
      </p:ext>
    </p:extLst>
  </p:cSld>
  <p:clrMapOvr>
    <a:masterClrMapping/>
  </p:clrMapOvr>
</p:sldLayout>
</file>

<file path=ppt/slideLayouts/slideLayout2426.xml><?xml version="1.0" encoding="utf-8"?>
<p:sldLayout xmlns:a="http://schemas.openxmlformats.org/drawingml/2006/main" xmlns:r="http://schemas.openxmlformats.org/officeDocument/2006/relationships" xmlns:p="http://schemas.openxmlformats.org/presentationml/2006/main" matchingName="19_Blank">
  <p:cSld name="19_Blank">
    <p:spTree>
      <p:nvGrpSpPr>
        <p:cNvPr id="1" name="Shape 16705"/>
        <p:cNvGrpSpPr/>
        <p:nvPr/>
      </p:nvGrpSpPr>
      <p:grpSpPr>
        <a:xfrm>
          <a:off x="0" y="0"/>
          <a:ext cx="0" cy="0"/>
          <a:chOff x="0" y="0"/>
          <a:chExt cx="0" cy="0"/>
        </a:xfrm>
      </p:grpSpPr>
      <p:sp>
        <p:nvSpPr>
          <p:cNvPr id="16706" name="Google Shape;16706;p166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6707" name="Google Shape;16707;p166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6708" name="Google Shape;16708;p166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6709" name="Google Shape;16709;p1666"/>
          <p:cNvGrpSpPr/>
          <p:nvPr/>
        </p:nvGrpSpPr>
        <p:grpSpPr>
          <a:xfrm>
            <a:off x="10787314" y="2"/>
            <a:ext cx="7500689" cy="2138988"/>
            <a:chOff x="7191542" y="1"/>
            <a:chExt cx="5000459" cy="1425992"/>
          </a:xfrm>
        </p:grpSpPr>
        <p:pic>
          <p:nvPicPr>
            <p:cNvPr id="16710" name="Google Shape;16710;p166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711" name="Google Shape;16711;p1666"/>
            <p:cNvGrpSpPr/>
            <p:nvPr/>
          </p:nvGrpSpPr>
          <p:grpSpPr>
            <a:xfrm>
              <a:off x="7191542" y="1"/>
              <a:ext cx="5000459" cy="1425992"/>
              <a:chOff x="7186272" y="0"/>
              <a:chExt cx="5005729" cy="1427495"/>
            </a:xfrm>
          </p:grpSpPr>
          <p:sp>
            <p:nvSpPr>
              <p:cNvPr id="16712" name="Google Shape;16712;p166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713" name="Google Shape;16713;p166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Tree>
    <p:extLst>
      <p:ext uri="{BB962C8B-B14F-4D97-AF65-F5344CB8AC3E}">
        <p14:creationId xmlns:p14="http://schemas.microsoft.com/office/powerpoint/2010/main" val="507351358"/>
      </p:ext>
    </p:extLst>
  </p:cSld>
  <p:clrMapOvr>
    <a:masterClrMapping/>
  </p:clrMapOvr>
</p:sldLayout>
</file>

<file path=ppt/slideLayouts/slideLayout2427.xml><?xml version="1.0" encoding="utf-8"?>
<p:sldLayout xmlns:a="http://schemas.openxmlformats.org/drawingml/2006/main" xmlns:r="http://schemas.openxmlformats.org/officeDocument/2006/relationships" xmlns:p="http://schemas.openxmlformats.org/presentationml/2006/main" matchingName="56_Quotation">
  <p:cSld name="56_Quotation">
    <p:spTree>
      <p:nvGrpSpPr>
        <p:cNvPr id="1" name="Shape 16714"/>
        <p:cNvGrpSpPr/>
        <p:nvPr/>
      </p:nvGrpSpPr>
      <p:grpSpPr>
        <a:xfrm>
          <a:off x="0" y="0"/>
          <a:ext cx="0" cy="0"/>
          <a:chOff x="0" y="0"/>
          <a:chExt cx="0" cy="0"/>
        </a:xfrm>
      </p:grpSpPr>
      <p:sp>
        <p:nvSpPr>
          <p:cNvPr id="16715" name="Google Shape;16715;p1667"/>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716" name="Google Shape;16716;p1667"/>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717" name="Google Shape;16717;p1667"/>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718" name="Google Shape;16718;p1667"/>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719" name="Google Shape;16719;p166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6720" name="Google Shape;16720;p166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6721" name="Google Shape;16721;p1667"/>
          <p:cNvGrpSpPr/>
          <p:nvPr/>
        </p:nvGrpSpPr>
        <p:grpSpPr>
          <a:xfrm>
            <a:off x="10787314" y="2"/>
            <a:ext cx="7500689" cy="2138988"/>
            <a:chOff x="7191542" y="1"/>
            <a:chExt cx="5000459" cy="1425992"/>
          </a:xfrm>
        </p:grpSpPr>
        <p:pic>
          <p:nvPicPr>
            <p:cNvPr id="16722" name="Google Shape;16722;p166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723" name="Google Shape;16723;p1667"/>
            <p:cNvGrpSpPr/>
            <p:nvPr/>
          </p:nvGrpSpPr>
          <p:grpSpPr>
            <a:xfrm>
              <a:off x="7191542" y="1"/>
              <a:ext cx="5000459" cy="1425992"/>
              <a:chOff x="7186272" y="0"/>
              <a:chExt cx="5005729" cy="1427495"/>
            </a:xfrm>
          </p:grpSpPr>
          <p:sp>
            <p:nvSpPr>
              <p:cNvPr id="16724" name="Google Shape;16724;p166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725" name="Google Shape;16725;p166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6726" name="Google Shape;16726;p1667"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1067262119"/>
      </p:ext>
    </p:extLst>
  </p:cSld>
  <p:clrMapOvr>
    <a:masterClrMapping/>
  </p:clrMapOvr>
</p:sldLayout>
</file>

<file path=ppt/slideLayouts/slideLayout2428.xml><?xml version="1.0" encoding="utf-8"?>
<p:sldLayout xmlns:a="http://schemas.openxmlformats.org/drawingml/2006/main" xmlns:r="http://schemas.openxmlformats.org/officeDocument/2006/relationships" xmlns:p="http://schemas.openxmlformats.org/presentationml/2006/main" matchingName="57_Quotation">
  <p:cSld name="57_Quotation">
    <p:spTree>
      <p:nvGrpSpPr>
        <p:cNvPr id="1" name="Shape 16727"/>
        <p:cNvGrpSpPr/>
        <p:nvPr/>
      </p:nvGrpSpPr>
      <p:grpSpPr>
        <a:xfrm>
          <a:off x="0" y="0"/>
          <a:ext cx="0" cy="0"/>
          <a:chOff x="0" y="0"/>
          <a:chExt cx="0" cy="0"/>
        </a:xfrm>
      </p:grpSpPr>
      <p:sp>
        <p:nvSpPr>
          <p:cNvPr id="16728" name="Google Shape;16728;p1668"/>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729" name="Google Shape;16729;p1668"/>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730" name="Google Shape;16730;p1668"/>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731" name="Google Shape;16731;p1668"/>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732" name="Google Shape;16732;p166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6733" name="Google Shape;16733;p166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6734" name="Google Shape;16734;p1668"/>
          <p:cNvGrpSpPr/>
          <p:nvPr/>
        </p:nvGrpSpPr>
        <p:grpSpPr>
          <a:xfrm>
            <a:off x="10787314" y="2"/>
            <a:ext cx="7500689" cy="2138988"/>
            <a:chOff x="7191542" y="1"/>
            <a:chExt cx="5000459" cy="1425992"/>
          </a:xfrm>
        </p:grpSpPr>
        <p:pic>
          <p:nvPicPr>
            <p:cNvPr id="16735" name="Google Shape;16735;p166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736" name="Google Shape;16736;p1668"/>
            <p:cNvGrpSpPr/>
            <p:nvPr/>
          </p:nvGrpSpPr>
          <p:grpSpPr>
            <a:xfrm>
              <a:off x="7191542" y="1"/>
              <a:ext cx="5000459" cy="1425992"/>
              <a:chOff x="7186272" y="0"/>
              <a:chExt cx="5005729" cy="1427495"/>
            </a:xfrm>
          </p:grpSpPr>
          <p:sp>
            <p:nvSpPr>
              <p:cNvPr id="16737" name="Google Shape;16737;p166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738" name="Google Shape;16738;p166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6739" name="Google Shape;16739;p1668"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3109662945"/>
      </p:ext>
    </p:extLst>
  </p:cSld>
  <p:clrMapOvr>
    <a:masterClrMapping/>
  </p:clrMapOvr>
</p:sldLayout>
</file>

<file path=ppt/slideLayouts/slideLayout2429.xml><?xml version="1.0" encoding="utf-8"?>
<p:sldLayout xmlns:a="http://schemas.openxmlformats.org/drawingml/2006/main" xmlns:r="http://schemas.openxmlformats.org/officeDocument/2006/relationships" xmlns:p="http://schemas.openxmlformats.org/presentationml/2006/main" matchingName="58_Quotation">
  <p:cSld name="58_Quotation">
    <p:spTree>
      <p:nvGrpSpPr>
        <p:cNvPr id="1" name="Shape 16740"/>
        <p:cNvGrpSpPr/>
        <p:nvPr/>
      </p:nvGrpSpPr>
      <p:grpSpPr>
        <a:xfrm>
          <a:off x="0" y="0"/>
          <a:ext cx="0" cy="0"/>
          <a:chOff x="0" y="0"/>
          <a:chExt cx="0" cy="0"/>
        </a:xfrm>
      </p:grpSpPr>
      <p:sp>
        <p:nvSpPr>
          <p:cNvPr id="16741" name="Google Shape;16741;p1669"/>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742" name="Google Shape;16742;p1669"/>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743" name="Google Shape;16743;p1669"/>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744" name="Google Shape;16744;p1669"/>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745" name="Google Shape;16745;p166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6746" name="Google Shape;16746;p166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6747" name="Google Shape;16747;p1669"/>
          <p:cNvGrpSpPr/>
          <p:nvPr/>
        </p:nvGrpSpPr>
        <p:grpSpPr>
          <a:xfrm>
            <a:off x="10787314" y="2"/>
            <a:ext cx="7500689" cy="2138988"/>
            <a:chOff x="7191542" y="1"/>
            <a:chExt cx="5000459" cy="1425992"/>
          </a:xfrm>
        </p:grpSpPr>
        <p:pic>
          <p:nvPicPr>
            <p:cNvPr id="16748" name="Google Shape;16748;p166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749" name="Google Shape;16749;p1669"/>
            <p:cNvGrpSpPr/>
            <p:nvPr/>
          </p:nvGrpSpPr>
          <p:grpSpPr>
            <a:xfrm>
              <a:off x="7191542" y="1"/>
              <a:ext cx="5000459" cy="1425992"/>
              <a:chOff x="7186272" y="0"/>
              <a:chExt cx="5005729" cy="1427495"/>
            </a:xfrm>
          </p:grpSpPr>
          <p:sp>
            <p:nvSpPr>
              <p:cNvPr id="16750" name="Google Shape;16750;p166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751" name="Google Shape;16751;p166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6752" name="Google Shape;16752;p1669"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227843840"/>
      </p:ext>
    </p:extLst>
  </p:cSld>
  <p:clrMapOvr>
    <a:masterClrMapping/>
  </p:clrMapOvr>
</p:sldLayout>
</file>

<file path=ppt/slideLayouts/slideLayout2430.xml><?xml version="1.0" encoding="utf-8"?>
<p:sldLayout xmlns:a="http://schemas.openxmlformats.org/drawingml/2006/main" xmlns:r="http://schemas.openxmlformats.org/officeDocument/2006/relationships" xmlns:p="http://schemas.openxmlformats.org/presentationml/2006/main" matchingName="30_Title and Content">
  <p:cSld name="30_Title and Content">
    <p:spTree>
      <p:nvGrpSpPr>
        <p:cNvPr id="1" name="Shape 16753"/>
        <p:cNvGrpSpPr/>
        <p:nvPr/>
      </p:nvGrpSpPr>
      <p:grpSpPr>
        <a:xfrm>
          <a:off x="0" y="0"/>
          <a:ext cx="0" cy="0"/>
          <a:chOff x="0" y="0"/>
          <a:chExt cx="0" cy="0"/>
        </a:xfrm>
      </p:grpSpPr>
      <p:grpSp>
        <p:nvGrpSpPr>
          <p:cNvPr id="16754" name="Google Shape;16754;p1670"/>
          <p:cNvGrpSpPr/>
          <p:nvPr/>
        </p:nvGrpSpPr>
        <p:grpSpPr>
          <a:xfrm>
            <a:off x="10787314" y="2"/>
            <a:ext cx="7500689" cy="2138988"/>
            <a:chOff x="7191542" y="1"/>
            <a:chExt cx="5000459" cy="1425992"/>
          </a:xfrm>
        </p:grpSpPr>
        <p:pic>
          <p:nvPicPr>
            <p:cNvPr id="16755" name="Google Shape;16755;p167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756" name="Google Shape;16756;p1670"/>
            <p:cNvGrpSpPr/>
            <p:nvPr/>
          </p:nvGrpSpPr>
          <p:grpSpPr>
            <a:xfrm>
              <a:off x="7191542" y="1"/>
              <a:ext cx="5000459" cy="1425992"/>
              <a:chOff x="7186272" y="0"/>
              <a:chExt cx="5005729" cy="1427495"/>
            </a:xfrm>
          </p:grpSpPr>
          <p:sp>
            <p:nvSpPr>
              <p:cNvPr id="16757" name="Google Shape;16757;p167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758" name="Google Shape;16758;p167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6759" name="Google Shape;16759;p1670"/>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760" name="Google Shape;16760;p1670"/>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761" name="Google Shape;16761;p1670"/>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762" name="Google Shape;16762;p167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6763" name="Google Shape;16763;p167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2606159522"/>
      </p:ext>
    </p:extLst>
  </p:cSld>
  <p:clrMapOvr>
    <a:masterClrMapping/>
  </p:clrMapOvr>
</p:sldLayout>
</file>

<file path=ppt/slideLayouts/slideLayout2431.xml><?xml version="1.0" encoding="utf-8"?>
<p:sldLayout xmlns:a="http://schemas.openxmlformats.org/drawingml/2006/main" xmlns:r="http://schemas.openxmlformats.org/officeDocument/2006/relationships" xmlns:p="http://schemas.openxmlformats.org/presentationml/2006/main" matchingName="24_Two Content">
  <p:cSld name="24_Two Content">
    <p:spTree>
      <p:nvGrpSpPr>
        <p:cNvPr id="1" name="Shape 16764"/>
        <p:cNvGrpSpPr/>
        <p:nvPr/>
      </p:nvGrpSpPr>
      <p:grpSpPr>
        <a:xfrm>
          <a:off x="0" y="0"/>
          <a:ext cx="0" cy="0"/>
          <a:chOff x="0" y="0"/>
          <a:chExt cx="0" cy="0"/>
        </a:xfrm>
      </p:grpSpPr>
      <p:sp>
        <p:nvSpPr>
          <p:cNvPr id="16765" name="Google Shape;16765;p1671"/>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766" name="Google Shape;16766;p1671"/>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grpSp>
        <p:nvGrpSpPr>
          <p:cNvPr id="16767" name="Google Shape;16767;p1671"/>
          <p:cNvGrpSpPr/>
          <p:nvPr/>
        </p:nvGrpSpPr>
        <p:grpSpPr>
          <a:xfrm>
            <a:off x="10787314" y="2"/>
            <a:ext cx="7500689" cy="2138988"/>
            <a:chOff x="7191542" y="1"/>
            <a:chExt cx="5000459" cy="1425992"/>
          </a:xfrm>
        </p:grpSpPr>
        <p:pic>
          <p:nvPicPr>
            <p:cNvPr id="16768" name="Google Shape;16768;p167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769" name="Google Shape;16769;p1671"/>
            <p:cNvGrpSpPr/>
            <p:nvPr/>
          </p:nvGrpSpPr>
          <p:grpSpPr>
            <a:xfrm>
              <a:off x="7191542" y="1"/>
              <a:ext cx="5000459" cy="1425992"/>
              <a:chOff x="7186272" y="0"/>
              <a:chExt cx="5005729" cy="1427495"/>
            </a:xfrm>
          </p:grpSpPr>
          <p:sp>
            <p:nvSpPr>
              <p:cNvPr id="16770" name="Google Shape;16770;p167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771" name="Google Shape;16771;p167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6772" name="Google Shape;16772;p1671"/>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773" name="Google Shape;16773;p1671"/>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6774" name="Google Shape;16774;p167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6775" name="Google Shape;16775;p167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2345443129"/>
      </p:ext>
    </p:extLst>
  </p:cSld>
  <p:clrMapOvr>
    <a:masterClrMapping/>
  </p:clrMapOvr>
</p:sldLayout>
</file>

<file path=ppt/slideLayouts/slideLayout2432.xml><?xml version="1.0" encoding="utf-8"?>
<p:sldLayout xmlns:a="http://schemas.openxmlformats.org/drawingml/2006/main" xmlns:r="http://schemas.openxmlformats.org/officeDocument/2006/relationships" xmlns:p="http://schemas.openxmlformats.org/presentationml/2006/main" matchingName="25_Comparison">
  <p:cSld name="25_Comparison">
    <p:spTree>
      <p:nvGrpSpPr>
        <p:cNvPr id="1" name="Shape 16776"/>
        <p:cNvGrpSpPr/>
        <p:nvPr/>
      </p:nvGrpSpPr>
      <p:grpSpPr>
        <a:xfrm>
          <a:off x="0" y="0"/>
          <a:ext cx="0" cy="0"/>
          <a:chOff x="0" y="0"/>
          <a:chExt cx="0" cy="0"/>
        </a:xfrm>
      </p:grpSpPr>
      <p:grpSp>
        <p:nvGrpSpPr>
          <p:cNvPr id="16777" name="Google Shape;16777;p1672"/>
          <p:cNvGrpSpPr/>
          <p:nvPr/>
        </p:nvGrpSpPr>
        <p:grpSpPr>
          <a:xfrm>
            <a:off x="10787314" y="2"/>
            <a:ext cx="7500689" cy="2138988"/>
            <a:chOff x="7191542" y="1"/>
            <a:chExt cx="5000459" cy="1425992"/>
          </a:xfrm>
        </p:grpSpPr>
        <p:pic>
          <p:nvPicPr>
            <p:cNvPr id="16778" name="Google Shape;16778;p167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779" name="Google Shape;16779;p1672"/>
            <p:cNvGrpSpPr/>
            <p:nvPr/>
          </p:nvGrpSpPr>
          <p:grpSpPr>
            <a:xfrm>
              <a:off x="7191542" y="1"/>
              <a:ext cx="5000459" cy="1425992"/>
              <a:chOff x="7186272" y="0"/>
              <a:chExt cx="5005729" cy="1427495"/>
            </a:xfrm>
          </p:grpSpPr>
          <p:sp>
            <p:nvSpPr>
              <p:cNvPr id="16780" name="Google Shape;16780;p167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781" name="Google Shape;16781;p167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6782" name="Google Shape;16782;p1672"/>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783" name="Google Shape;16783;p1672"/>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6784" name="Google Shape;16784;p1672"/>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785" name="Google Shape;16785;p1672"/>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6786" name="Google Shape;16786;p1672"/>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787" name="Google Shape;16787;p167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6788" name="Google Shape;16788;p167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6789" name="Google Shape;16789;p167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768358289"/>
      </p:ext>
    </p:extLst>
  </p:cSld>
  <p:clrMapOvr>
    <a:masterClrMapping/>
  </p:clrMapOvr>
</p:sldLayout>
</file>

<file path=ppt/slideLayouts/slideLayout2433.xml><?xml version="1.0" encoding="utf-8"?>
<p:sldLayout xmlns:a="http://schemas.openxmlformats.org/drawingml/2006/main" xmlns:r="http://schemas.openxmlformats.org/officeDocument/2006/relationships" xmlns:p="http://schemas.openxmlformats.org/presentationml/2006/main" matchingName="25_Title Only">
  <p:cSld name="25_Title Only">
    <p:spTree>
      <p:nvGrpSpPr>
        <p:cNvPr id="1" name="Shape 16790"/>
        <p:cNvGrpSpPr/>
        <p:nvPr/>
      </p:nvGrpSpPr>
      <p:grpSpPr>
        <a:xfrm>
          <a:off x="0" y="0"/>
          <a:ext cx="0" cy="0"/>
          <a:chOff x="0" y="0"/>
          <a:chExt cx="0" cy="0"/>
        </a:xfrm>
      </p:grpSpPr>
      <p:grpSp>
        <p:nvGrpSpPr>
          <p:cNvPr id="16791" name="Google Shape;16791;p1673"/>
          <p:cNvGrpSpPr/>
          <p:nvPr/>
        </p:nvGrpSpPr>
        <p:grpSpPr>
          <a:xfrm>
            <a:off x="10787314" y="2"/>
            <a:ext cx="7500689" cy="2138988"/>
            <a:chOff x="7191542" y="1"/>
            <a:chExt cx="5000459" cy="1425992"/>
          </a:xfrm>
        </p:grpSpPr>
        <p:pic>
          <p:nvPicPr>
            <p:cNvPr id="16792" name="Google Shape;16792;p167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793" name="Google Shape;16793;p1673"/>
            <p:cNvGrpSpPr/>
            <p:nvPr/>
          </p:nvGrpSpPr>
          <p:grpSpPr>
            <a:xfrm>
              <a:off x="7191542" y="1"/>
              <a:ext cx="5000459" cy="1425992"/>
              <a:chOff x="7186272" y="0"/>
              <a:chExt cx="5005729" cy="1427495"/>
            </a:xfrm>
          </p:grpSpPr>
          <p:sp>
            <p:nvSpPr>
              <p:cNvPr id="16794" name="Google Shape;16794;p167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795" name="Google Shape;16795;p167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6796" name="Google Shape;16796;p1673"/>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797" name="Google Shape;16797;p1673"/>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6798" name="Google Shape;16798;p167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6799" name="Google Shape;16799;p167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2709889783"/>
      </p:ext>
    </p:extLst>
  </p:cSld>
  <p:clrMapOvr>
    <a:masterClrMapping/>
  </p:clrMapOvr>
</p:sldLayout>
</file>

<file path=ppt/slideLayouts/slideLayout2434.xml><?xml version="1.0" encoding="utf-8"?>
<p:sldLayout xmlns:a="http://schemas.openxmlformats.org/drawingml/2006/main" xmlns:r="http://schemas.openxmlformats.org/officeDocument/2006/relationships" xmlns:p="http://schemas.openxmlformats.org/presentationml/2006/main" matchingName="26_End">
  <p:cSld name="26_End">
    <p:spTree>
      <p:nvGrpSpPr>
        <p:cNvPr id="1" name="Shape 16800"/>
        <p:cNvGrpSpPr/>
        <p:nvPr/>
      </p:nvGrpSpPr>
      <p:grpSpPr>
        <a:xfrm>
          <a:off x="0" y="0"/>
          <a:ext cx="0" cy="0"/>
          <a:chOff x="0" y="0"/>
          <a:chExt cx="0" cy="0"/>
        </a:xfrm>
      </p:grpSpPr>
      <p:grpSp>
        <p:nvGrpSpPr>
          <p:cNvPr id="16801" name="Google Shape;16801;p1674"/>
          <p:cNvGrpSpPr/>
          <p:nvPr/>
        </p:nvGrpSpPr>
        <p:grpSpPr>
          <a:xfrm>
            <a:off x="0" y="0"/>
            <a:ext cx="18288000" cy="3223245"/>
            <a:chOff x="0" y="0"/>
            <a:chExt cx="12192000" cy="2148830"/>
          </a:xfrm>
        </p:grpSpPr>
        <p:sp>
          <p:nvSpPr>
            <p:cNvPr id="16802" name="Google Shape;16802;p1674"/>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803" name="Google Shape;16803;p1674"/>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sp>
        <p:nvSpPr>
          <p:cNvPr id="16804" name="Google Shape;16804;p1674"/>
          <p:cNvSpPr/>
          <p:nvPr/>
        </p:nvSpPr>
        <p:spPr>
          <a:xfrm>
            <a:off x="1353552" y="2276546"/>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805" name="Google Shape;16805;p1674"/>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000"/>
              <a:buNone/>
              <a:defRPr sz="3000"/>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806" name="Google Shape;16806;p1674"/>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9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6807" name="Google Shape;16807;p1674"/>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16808" name="Google Shape;16808;p1674"/>
          <p:cNvSpPr>
            <a:spLocks noGrp="1"/>
          </p:cNvSpPr>
          <p:nvPr>
            <p:ph type="pic" idx="2"/>
          </p:nvPr>
        </p:nvSpPr>
        <p:spPr>
          <a:xfrm>
            <a:off x="10678026" y="350873"/>
            <a:ext cx="7609974" cy="8915400"/>
          </a:xfrm>
          <a:prstGeom prst="rect">
            <a:avLst/>
          </a:prstGeom>
          <a:noFill/>
          <a:ln>
            <a:noFill/>
          </a:ln>
        </p:spPr>
      </p:sp>
    </p:spTree>
    <p:extLst>
      <p:ext uri="{BB962C8B-B14F-4D97-AF65-F5344CB8AC3E}">
        <p14:creationId xmlns:p14="http://schemas.microsoft.com/office/powerpoint/2010/main" val="1633573455"/>
      </p:ext>
    </p:extLst>
  </p:cSld>
  <p:clrMapOvr>
    <a:masterClrMapping/>
  </p:clrMapOvr>
</p:sldLayout>
</file>

<file path=ppt/slideLayouts/slideLayout2435.xml><?xml version="1.0" encoding="utf-8"?>
<p:sldLayout xmlns:a="http://schemas.openxmlformats.org/drawingml/2006/main" xmlns:r="http://schemas.openxmlformats.org/officeDocument/2006/relationships" xmlns:p="http://schemas.openxmlformats.org/presentationml/2006/main" matchingName="20_Blank">
  <p:cSld name="20_Blank">
    <p:spTree>
      <p:nvGrpSpPr>
        <p:cNvPr id="1" name="Shape 16809"/>
        <p:cNvGrpSpPr/>
        <p:nvPr/>
      </p:nvGrpSpPr>
      <p:grpSpPr>
        <a:xfrm>
          <a:off x="0" y="0"/>
          <a:ext cx="0" cy="0"/>
          <a:chOff x="0" y="0"/>
          <a:chExt cx="0" cy="0"/>
        </a:xfrm>
      </p:grpSpPr>
      <p:sp>
        <p:nvSpPr>
          <p:cNvPr id="16810" name="Google Shape;16810;p1675"/>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6811" name="Google Shape;16811;p167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6812" name="Google Shape;16812;p167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6813" name="Google Shape;16813;p1675"/>
          <p:cNvGrpSpPr/>
          <p:nvPr/>
        </p:nvGrpSpPr>
        <p:grpSpPr>
          <a:xfrm>
            <a:off x="10787314" y="2"/>
            <a:ext cx="7500689" cy="2138988"/>
            <a:chOff x="7191542" y="1"/>
            <a:chExt cx="5000459" cy="1425992"/>
          </a:xfrm>
        </p:grpSpPr>
        <p:pic>
          <p:nvPicPr>
            <p:cNvPr id="16814" name="Google Shape;16814;p167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815" name="Google Shape;16815;p1675"/>
            <p:cNvGrpSpPr/>
            <p:nvPr/>
          </p:nvGrpSpPr>
          <p:grpSpPr>
            <a:xfrm>
              <a:off x="7191542" y="1"/>
              <a:ext cx="5000459" cy="1425992"/>
              <a:chOff x="7186272" y="0"/>
              <a:chExt cx="5005729" cy="1427495"/>
            </a:xfrm>
          </p:grpSpPr>
          <p:sp>
            <p:nvSpPr>
              <p:cNvPr id="16816" name="Google Shape;16816;p167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817" name="Google Shape;16817;p167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Tree>
    <p:extLst>
      <p:ext uri="{BB962C8B-B14F-4D97-AF65-F5344CB8AC3E}">
        <p14:creationId xmlns:p14="http://schemas.microsoft.com/office/powerpoint/2010/main" val="465124100"/>
      </p:ext>
    </p:extLst>
  </p:cSld>
  <p:clrMapOvr>
    <a:masterClrMapping/>
  </p:clrMapOvr>
</p:sldLayout>
</file>

<file path=ppt/slideLayouts/slideLayout2436.xml><?xml version="1.0" encoding="utf-8"?>
<p:sldLayout xmlns:a="http://schemas.openxmlformats.org/drawingml/2006/main" xmlns:r="http://schemas.openxmlformats.org/officeDocument/2006/relationships" xmlns:p="http://schemas.openxmlformats.org/presentationml/2006/main" matchingName="27_Cover">
  <p:cSld name="27_Cover">
    <p:spTree>
      <p:nvGrpSpPr>
        <p:cNvPr id="1" name="Shape 16818"/>
        <p:cNvGrpSpPr/>
        <p:nvPr/>
      </p:nvGrpSpPr>
      <p:grpSpPr>
        <a:xfrm>
          <a:off x="0" y="0"/>
          <a:ext cx="0" cy="0"/>
          <a:chOff x="0" y="0"/>
          <a:chExt cx="0" cy="0"/>
        </a:xfrm>
      </p:grpSpPr>
      <p:sp>
        <p:nvSpPr>
          <p:cNvPr id="16819" name="Google Shape;16819;p1676"/>
          <p:cNvSpPr/>
          <p:nvPr/>
        </p:nvSpPr>
        <p:spPr>
          <a:xfrm>
            <a:off x="1353552" y="1941620"/>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820" name="Google Shape;16820;p1676"/>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821" name="Google Shape;16821;p1676"/>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16822" name="Google Shape;16822;p1676"/>
          <p:cNvSpPr>
            <a:spLocks noGrp="1"/>
          </p:cNvSpPr>
          <p:nvPr>
            <p:ph type="pic" idx="2"/>
          </p:nvPr>
        </p:nvSpPr>
        <p:spPr>
          <a:xfrm>
            <a:off x="10678026" y="350873"/>
            <a:ext cx="7609974" cy="8915400"/>
          </a:xfrm>
          <a:prstGeom prst="rect">
            <a:avLst/>
          </a:prstGeom>
          <a:noFill/>
          <a:ln>
            <a:noFill/>
          </a:ln>
        </p:spPr>
      </p:sp>
      <p:grpSp>
        <p:nvGrpSpPr>
          <p:cNvPr id="16823" name="Google Shape;16823;p1676"/>
          <p:cNvGrpSpPr/>
          <p:nvPr/>
        </p:nvGrpSpPr>
        <p:grpSpPr>
          <a:xfrm>
            <a:off x="0" y="7530523"/>
            <a:ext cx="18288000" cy="2756480"/>
            <a:chOff x="0" y="5020348"/>
            <a:chExt cx="12192000" cy="1837653"/>
          </a:xfrm>
        </p:grpSpPr>
        <p:sp>
          <p:nvSpPr>
            <p:cNvPr id="16824" name="Google Shape;16824;p1676"/>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825" name="Google Shape;16825;p1676"/>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6826" name="Google Shape;16826;p1676"/>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2100604821"/>
      </p:ext>
    </p:extLst>
  </p:cSld>
  <p:clrMapOvr>
    <a:masterClrMapping/>
  </p:clrMapOvr>
</p:sldLayout>
</file>

<file path=ppt/slideLayouts/slideLayout2437.xml><?xml version="1.0" encoding="utf-8"?>
<p:sldLayout xmlns:a="http://schemas.openxmlformats.org/drawingml/2006/main" xmlns:r="http://schemas.openxmlformats.org/officeDocument/2006/relationships" xmlns:p="http://schemas.openxmlformats.org/presentationml/2006/main" matchingName="27_Divider">
  <p:cSld name="27_Divider">
    <p:bg>
      <p:bgPr>
        <a:solidFill>
          <a:schemeClr val="lt2"/>
        </a:solidFill>
        <a:effectLst/>
      </p:bgPr>
    </p:bg>
    <p:spTree>
      <p:nvGrpSpPr>
        <p:cNvPr id="1" name="Shape 16827"/>
        <p:cNvGrpSpPr/>
        <p:nvPr/>
      </p:nvGrpSpPr>
      <p:grpSpPr>
        <a:xfrm>
          <a:off x="0" y="0"/>
          <a:ext cx="0" cy="0"/>
          <a:chOff x="0" y="0"/>
          <a:chExt cx="0" cy="0"/>
        </a:xfrm>
      </p:grpSpPr>
      <p:grpSp>
        <p:nvGrpSpPr>
          <p:cNvPr id="16828" name="Google Shape;16828;p1677"/>
          <p:cNvGrpSpPr/>
          <p:nvPr/>
        </p:nvGrpSpPr>
        <p:grpSpPr>
          <a:xfrm>
            <a:off x="0" y="7530521"/>
            <a:ext cx="18288000" cy="2756480"/>
            <a:chOff x="0" y="5020347"/>
            <a:chExt cx="12192000" cy="1837653"/>
          </a:xfrm>
        </p:grpSpPr>
        <p:sp>
          <p:nvSpPr>
            <p:cNvPr id="16829" name="Google Shape;16829;p1677"/>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830" name="Google Shape;16830;p1677"/>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831" name="Google Shape;16831;p1677"/>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6832" name="Google Shape;16832;p1677"/>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6833" name="Google Shape;16833;p1677"/>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834" name="Google Shape;16834;p1677"/>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1262943366"/>
      </p:ext>
    </p:extLst>
  </p:cSld>
  <p:clrMapOvr>
    <a:masterClrMapping/>
  </p:clrMapOvr>
</p:sldLayout>
</file>

<file path=ppt/slideLayouts/slideLayout2438.xml><?xml version="1.0" encoding="utf-8"?>
<p:sldLayout xmlns:a="http://schemas.openxmlformats.org/drawingml/2006/main" xmlns:r="http://schemas.openxmlformats.org/officeDocument/2006/relationships" xmlns:p="http://schemas.openxmlformats.org/presentationml/2006/main" matchingName="28_Photo Slide">
  <p:cSld name="28_Photo Slide">
    <p:spTree>
      <p:nvGrpSpPr>
        <p:cNvPr id="1" name="Shape 16835"/>
        <p:cNvGrpSpPr/>
        <p:nvPr/>
      </p:nvGrpSpPr>
      <p:grpSpPr>
        <a:xfrm>
          <a:off x="0" y="0"/>
          <a:ext cx="0" cy="0"/>
          <a:chOff x="0" y="0"/>
          <a:chExt cx="0" cy="0"/>
        </a:xfrm>
      </p:grpSpPr>
      <p:sp>
        <p:nvSpPr>
          <p:cNvPr id="16836" name="Google Shape;16836;p1678"/>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b="0">
                <a:solidFill>
                  <a:schemeClr val="dk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6837" name="Google Shape;16837;p1678"/>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6838" name="Google Shape;16838;p1678"/>
          <p:cNvGrpSpPr/>
          <p:nvPr/>
        </p:nvGrpSpPr>
        <p:grpSpPr>
          <a:xfrm>
            <a:off x="0" y="8069140"/>
            <a:ext cx="4211052" cy="1130837"/>
            <a:chOff x="0" y="5379426"/>
            <a:chExt cx="2807368" cy="753891"/>
          </a:xfrm>
        </p:grpSpPr>
        <p:sp>
          <p:nvSpPr>
            <p:cNvPr id="16839" name="Google Shape;16839;p1678"/>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840" name="Google Shape;16840;p1678"/>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grpSp>
      <p:sp>
        <p:nvSpPr>
          <p:cNvPr id="16841" name="Google Shape;16841;p1678"/>
          <p:cNvSpPr>
            <a:spLocks noGrp="1"/>
          </p:cNvSpPr>
          <p:nvPr>
            <p:ph type="pic" idx="2"/>
          </p:nvPr>
        </p:nvSpPr>
        <p:spPr>
          <a:xfrm>
            <a:off x="4211052" y="685803"/>
            <a:ext cx="13373100" cy="8915397"/>
          </a:xfrm>
          <a:prstGeom prst="rect">
            <a:avLst/>
          </a:prstGeom>
          <a:noFill/>
          <a:ln>
            <a:noFill/>
          </a:ln>
        </p:spPr>
      </p:sp>
      <p:pic>
        <p:nvPicPr>
          <p:cNvPr id="16842" name="Google Shape;16842;p1678"/>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extLst>
      <p:ext uri="{BB962C8B-B14F-4D97-AF65-F5344CB8AC3E}">
        <p14:creationId xmlns:p14="http://schemas.microsoft.com/office/powerpoint/2010/main" val="169477398"/>
      </p:ext>
    </p:extLst>
  </p:cSld>
  <p:clrMapOvr>
    <a:masterClrMapping/>
  </p:clrMapOvr>
</p:sldLayout>
</file>

<file path=ppt/slideLayouts/slideLayout2439.xml><?xml version="1.0" encoding="utf-8"?>
<p:sldLayout xmlns:a="http://schemas.openxmlformats.org/drawingml/2006/main" xmlns:r="http://schemas.openxmlformats.org/officeDocument/2006/relationships" xmlns:p="http://schemas.openxmlformats.org/presentationml/2006/main" matchingName="59_Quotation">
  <p:cSld name="59_Quotation">
    <p:spTree>
      <p:nvGrpSpPr>
        <p:cNvPr id="1" name="Shape 16843"/>
        <p:cNvGrpSpPr/>
        <p:nvPr/>
      </p:nvGrpSpPr>
      <p:grpSpPr>
        <a:xfrm>
          <a:off x="0" y="0"/>
          <a:ext cx="0" cy="0"/>
          <a:chOff x="0" y="0"/>
          <a:chExt cx="0" cy="0"/>
        </a:xfrm>
      </p:grpSpPr>
      <p:sp>
        <p:nvSpPr>
          <p:cNvPr id="16844" name="Google Shape;16844;p1679"/>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845" name="Google Shape;16845;p1679"/>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846" name="Google Shape;16846;p1679"/>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847" name="Google Shape;16847;p1679"/>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848" name="Google Shape;16848;p167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6849" name="Google Shape;16849;p167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6850" name="Google Shape;16850;p1679"/>
          <p:cNvGrpSpPr/>
          <p:nvPr/>
        </p:nvGrpSpPr>
        <p:grpSpPr>
          <a:xfrm>
            <a:off x="10787314" y="2"/>
            <a:ext cx="7500689" cy="2138988"/>
            <a:chOff x="7191542" y="1"/>
            <a:chExt cx="5000459" cy="1425992"/>
          </a:xfrm>
        </p:grpSpPr>
        <p:pic>
          <p:nvPicPr>
            <p:cNvPr id="16851" name="Google Shape;16851;p167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852" name="Google Shape;16852;p1679"/>
            <p:cNvGrpSpPr/>
            <p:nvPr/>
          </p:nvGrpSpPr>
          <p:grpSpPr>
            <a:xfrm>
              <a:off x="7191542" y="1"/>
              <a:ext cx="5000459" cy="1425992"/>
              <a:chOff x="7186272" y="0"/>
              <a:chExt cx="5005729" cy="1427495"/>
            </a:xfrm>
          </p:grpSpPr>
          <p:sp>
            <p:nvSpPr>
              <p:cNvPr id="16853" name="Google Shape;16853;p167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854" name="Google Shape;16854;p167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6855" name="Google Shape;16855;p1679"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1560001429"/>
      </p:ext>
    </p:extLst>
  </p:cSld>
  <p:clrMapOvr>
    <a:masterClrMapping/>
  </p:clrMapOvr>
</p:sldLayout>
</file>

<file path=ppt/slideLayouts/slideLayout2440.xml><?xml version="1.0" encoding="utf-8"?>
<p:sldLayout xmlns:a="http://schemas.openxmlformats.org/drawingml/2006/main" xmlns:r="http://schemas.openxmlformats.org/officeDocument/2006/relationships" xmlns:p="http://schemas.openxmlformats.org/presentationml/2006/main" matchingName="39_Title and Content">
  <p:cSld name="39_Title and Content">
    <p:spTree>
      <p:nvGrpSpPr>
        <p:cNvPr id="1" name="Shape 16856"/>
        <p:cNvGrpSpPr/>
        <p:nvPr/>
      </p:nvGrpSpPr>
      <p:grpSpPr>
        <a:xfrm>
          <a:off x="0" y="0"/>
          <a:ext cx="0" cy="0"/>
          <a:chOff x="0" y="0"/>
          <a:chExt cx="0" cy="0"/>
        </a:xfrm>
      </p:grpSpPr>
      <p:grpSp>
        <p:nvGrpSpPr>
          <p:cNvPr id="16857" name="Google Shape;16857;p1680"/>
          <p:cNvGrpSpPr/>
          <p:nvPr/>
        </p:nvGrpSpPr>
        <p:grpSpPr>
          <a:xfrm>
            <a:off x="10787314" y="2"/>
            <a:ext cx="7500689" cy="2138988"/>
            <a:chOff x="7191542" y="1"/>
            <a:chExt cx="5000459" cy="1425992"/>
          </a:xfrm>
        </p:grpSpPr>
        <p:pic>
          <p:nvPicPr>
            <p:cNvPr id="16858" name="Google Shape;16858;p168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859" name="Google Shape;16859;p1680"/>
            <p:cNvGrpSpPr/>
            <p:nvPr/>
          </p:nvGrpSpPr>
          <p:grpSpPr>
            <a:xfrm>
              <a:off x="7191542" y="1"/>
              <a:ext cx="5000459" cy="1425992"/>
              <a:chOff x="7186272" y="0"/>
              <a:chExt cx="5005729" cy="1427495"/>
            </a:xfrm>
          </p:grpSpPr>
          <p:sp>
            <p:nvSpPr>
              <p:cNvPr id="16860" name="Google Shape;16860;p168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861" name="Google Shape;16861;p168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6862" name="Google Shape;16862;p1680"/>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863" name="Google Shape;16863;p1680"/>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864" name="Google Shape;16864;p1680"/>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865" name="Google Shape;16865;p168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6866" name="Google Shape;16866;p168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1208730763"/>
      </p:ext>
    </p:extLst>
  </p:cSld>
  <p:clrMapOvr>
    <a:masterClrMapping/>
  </p:clrMapOvr>
</p:sldLayout>
</file>

<file path=ppt/slideLayouts/slideLayout2441.xml><?xml version="1.0" encoding="utf-8"?>
<p:sldLayout xmlns:a="http://schemas.openxmlformats.org/drawingml/2006/main" xmlns:r="http://schemas.openxmlformats.org/officeDocument/2006/relationships" xmlns:p="http://schemas.openxmlformats.org/presentationml/2006/main" matchingName="27_Two Content">
  <p:cSld name="27_Two Content">
    <p:spTree>
      <p:nvGrpSpPr>
        <p:cNvPr id="1" name="Shape 16867"/>
        <p:cNvGrpSpPr/>
        <p:nvPr/>
      </p:nvGrpSpPr>
      <p:grpSpPr>
        <a:xfrm>
          <a:off x="0" y="0"/>
          <a:ext cx="0" cy="0"/>
          <a:chOff x="0" y="0"/>
          <a:chExt cx="0" cy="0"/>
        </a:xfrm>
      </p:grpSpPr>
      <p:sp>
        <p:nvSpPr>
          <p:cNvPr id="16868" name="Google Shape;16868;p1681"/>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869" name="Google Shape;16869;p1681"/>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grpSp>
        <p:nvGrpSpPr>
          <p:cNvPr id="16870" name="Google Shape;16870;p1681"/>
          <p:cNvGrpSpPr/>
          <p:nvPr/>
        </p:nvGrpSpPr>
        <p:grpSpPr>
          <a:xfrm>
            <a:off x="10787314" y="2"/>
            <a:ext cx="7500689" cy="2138988"/>
            <a:chOff x="7191542" y="1"/>
            <a:chExt cx="5000459" cy="1425992"/>
          </a:xfrm>
        </p:grpSpPr>
        <p:pic>
          <p:nvPicPr>
            <p:cNvPr id="16871" name="Google Shape;16871;p168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872" name="Google Shape;16872;p1681"/>
            <p:cNvGrpSpPr/>
            <p:nvPr/>
          </p:nvGrpSpPr>
          <p:grpSpPr>
            <a:xfrm>
              <a:off x="7191542" y="1"/>
              <a:ext cx="5000459" cy="1425992"/>
              <a:chOff x="7186272" y="0"/>
              <a:chExt cx="5005729" cy="1427495"/>
            </a:xfrm>
          </p:grpSpPr>
          <p:sp>
            <p:nvSpPr>
              <p:cNvPr id="16873" name="Google Shape;16873;p168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874" name="Google Shape;16874;p168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6875" name="Google Shape;16875;p1681"/>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876" name="Google Shape;16876;p1681"/>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6877" name="Google Shape;16877;p168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6878" name="Google Shape;16878;p168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3956542540"/>
      </p:ext>
    </p:extLst>
  </p:cSld>
  <p:clrMapOvr>
    <a:masterClrMapping/>
  </p:clrMapOvr>
</p:sldLayout>
</file>

<file path=ppt/slideLayouts/slideLayout2442.xml><?xml version="1.0" encoding="utf-8"?>
<p:sldLayout xmlns:a="http://schemas.openxmlformats.org/drawingml/2006/main" xmlns:r="http://schemas.openxmlformats.org/officeDocument/2006/relationships" xmlns:p="http://schemas.openxmlformats.org/presentationml/2006/main" matchingName="26_Comparison">
  <p:cSld name="26_Comparison">
    <p:spTree>
      <p:nvGrpSpPr>
        <p:cNvPr id="1" name="Shape 16879"/>
        <p:cNvGrpSpPr/>
        <p:nvPr/>
      </p:nvGrpSpPr>
      <p:grpSpPr>
        <a:xfrm>
          <a:off x="0" y="0"/>
          <a:ext cx="0" cy="0"/>
          <a:chOff x="0" y="0"/>
          <a:chExt cx="0" cy="0"/>
        </a:xfrm>
      </p:grpSpPr>
      <p:grpSp>
        <p:nvGrpSpPr>
          <p:cNvPr id="16880" name="Google Shape;16880;p1682"/>
          <p:cNvGrpSpPr/>
          <p:nvPr/>
        </p:nvGrpSpPr>
        <p:grpSpPr>
          <a:xfrm>
            <a:off x="10787314" y="2"/>
            <a:ext cx="7500689" cy="2138988"/>
            <a:chOff x="7191542" y="1"/>
            <a:chExt cx="5000459" cy="1425992"/>
          </a:xfrm>
        </p:grpSpPr>
        <p:pic>
          <p:nvPicPr>
            <p:cNvPr id="16881" name="Google Shape;16881;p168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882" name="Google Shape;16882;p1682"/>
            <p:cNvGrpSpPr/>
            <p:nvPr/>
          </p:nvGrpSpPr>
          <p:grpSpPr>
            <a:xfrm>
              <a:off x="7191542" y="1"/>
              <a:ext cx="5000459" cy="1425992"/>
              <a:chOff x="7186272" y="0"/>
              <a:chExt cx="5005729" cy="1427495"/>
            </a:xfrm>
          </p:grpSpPr>
          <p:sp>
            <p:nvSpPr>
              <p:cNvPr id="16883" name="Google Shape;16883;p168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884" name="Google Shape;16884;p168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6885" name="Google Shape;16885;p1682"/>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886" name="Google Shape;16886;p1682"/>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6887" name="Google Shape;16887;p1682"/>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888" name="Google Shape;16888;p1682"/>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6889" name="Google Shape;16889;p1682"/>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890" name="Google Shape;16890;p168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6891" name="Google Shape;16891;p168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6892" name="Google Shape;16892;p168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205809556"/>
      </p:ext>
    </p:extLst>
  </p:cSld>
  <p:clrMapOvr>
    <a:masterClrMapping/>
  </p:clrMapOvr>
</p:sldLayout>
</file>

<file path=ppt/slideLayouts/slideLayout2443.xml><?xml version="1.0" encoding="utf-8"?>
<p:sldLayout xmlns:a="http://schemas.openxmlformats.org/drawingml/2006/main" xmlns:r="http://schemas.openxmlformats.org/officeDocument/2006/relationships" xmlns:p="http://schemas.openxmlformats.org/presentationml/2006/main" matchingName="26_Title Only">
  <p:cSld name="26_Title Only">
    <p:spTree>
      <p:nvGrpSpPr>
        <p:cNvPr id="1" name="Shape 16893"/>
        <p:cNvGrpSpPr/>
        <p:nvPr/>
      </p:nvGrpSpPr>
      <p:grpSpPr>
        <a:xfrm>
          <a:off x="0" y="0"/>
          <a:ext cx="0" cy="0"/>
          <a:chOff x="0" y="0"/>
          <a:chExt cx="0" cy="0"/>
        </a:xfrm>
      </p:grpSpPr>
      <p:grpSp>
        <p:nvGrpSpPr>
          <p:cNvPr id="16894" name="Google Shape;16894;p1683"/>
          <p:cNvGrpSpPr/>
          <p:nvPr/>
        </p:nvGrpSpPr>
        <p:grpSpPr>
          <a:xfrm>
            <a:off x="10787314" y="2"/>
            <a:ext cx="7500689" cy="2138988"/>
            <a:chOff x="7191542" y="1"/>
            <a:chExt cx="5000459" cy="1425992"/>
          </a:xfrm>
        </p:grpSpPr>
        <p:pic>
          <p:nvPicPr>
            <p:cNvPr id="16895" name="Google Shape;16895;p168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896" name="Google Shape;16896;p1683"/>
            <p:cNvGrpSpPr/>
            <p:nvPr/>
          </p:nvGrpSpPr>
          <p:grpSpPr>
            <a:xfrm>
              <a:off x="7191542" y="1"/>
              <a:ext cx="5000459" cy="1425992"/>
              <a:chOff x="7186272" y="0"/>
              <a:chExt cx="5005729" cy="1427495"/>
            </a:xfrm>
          </p:grpSpPr>
          <p:sp>
            <p:nvSpPr>
              <p:cNvPr id="16897" name="Google Shape;16897;p168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898" name="Google Shape;16898;p168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6899" name="Google Shape;16899;p1683"/>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900" name="Google Shape;16900;p1683"/>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6901" name="Google Shape;16901;p168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6902" name="Google Shape;16902;p168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596938975"/>
      </p:ext>
    </p:extLst>
  </p:cSld>
  <p:clrMapOvr>
    <a:masterClrMapping/>
  </p:clrMapOvr>
</p:sldLayout>
</file>

<file path=ppt/slideLayouts/slideLayout2444.xml><?xml version="1.0" encoding="utf-8"?>
<p:sldLayout xmlns:a="http://schemas.openxmlformats.org/drawingml/2006/main" xmlns:r="http://schemas.openxmlformats.org/officeDocument/2006/relationships" xmlns:p="http://schemas.openxmlformats.org/presentationml/2006/main" matchingName="27_End">
  <p:cSld name="27_End">
    <p:spTree>
      <p:nvGrpSpPr>
        <p:cNvPr id="1" name="Shape 16903"/>
        <p:cNvGrpSpPr/>
        <p:nvPr/>
      </p:nvGrpSpPr>
      <p:grpSpPr>
        <a:xfrm>
          <a:off x="0" y="0"/>
          <a:ext cx="0" cy="0"/>
          <a:chOff x="0" y="0"/>
          <a:chExt cx="0" cy="0"/>
        </a:xfrm>
      </p:grpSpPr>
      <p:grpSp>
        <p:nvGrpSpPr>
          <p:cNvPr id="16904" name="Google Shape;16904;p1684"/>
          <p:cNvGrpSpPr/>
          <p:nvPr/>
        </p:nvGrpSpPr>
        <p:grpSpPr>
          <a:xfrm>
            <a:off x="0" y="0"/>
            <a:ext cx="18288000" cy="3223245"/>
            <a:chOff x="0" y="0"/>
            <a:chExt cx="12192000" cy="2148830"/>
          </a:xfrm>
        </p:grpSpPr>
        <p:sp>
          <p:nvSpPr>
            <p:cNvPr id="16905" name="Google Shape;16905;p1684"/>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906" name="Google Shape;16906;p1684"/>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sp>
        <p:nvSpPr>
          <p:cNvPr id="16907" name="Google Shape;16907;p1684"/>
          <p:cNvSpPr/>
          <p:nvPr/>
        </p:nvSpPr>
        <p:spPr>
          <a:xfrm>
            <a:off x="1353552" y="2276546"/>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908" name="Google Shape;16908;p1684"/>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000"/>
              <a:buNone/>
              <a:defRPr sz="3000"/>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909" name="Google Shape;16909;p1684"/>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9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6910" name="Google Shape;16910;p1684"/>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16911" name="Google Shape;16911;p1684"/>
          <p:cNvSpPr>
            <a:spLocks noGrp="1"/>
          </p:cNvSpPr>
          <p:nvPr>
            <p:ph type="pic" idx="2"/>
          </p:nvPr>
        </p:nvSpPr>
        <p:spPr>
          <a:xfrm>
            <a:off x="10678026" y="350873"/>
            <a:ext cx="7609974" cy="8915400"/>
          </a:xfrm>
          <a:prstGeom prst="rect">
            <a:avLst/>
          </a:prstGeom>
          <a:noFill/>
          <a:ln>
            <a:noFill/>
          </a:ln>
        </p:spPr>
      </p:sp>
    </p:spTree>
    <p:extLst>
      <p:ext uri="{BB962C8B-B14F-4D97-AF65-F5344CB8AC3E}">
        <p14:creationId xmlns:p14="http://schemas.microsoft.com/office/powerpoint/2010/main" val="4002803870"/>
      </p:ext>
    </p:extLst>
  </p:cSld>
  <p:clrMapOvr>
    <a:masterClrMapping/>
  </p:clrMapOvr>
</p:sldLayout>
</file>

<file path=ppt/slideLayouts/slideLayout2445.xml><?xml version="1.0" encoding="utf-8"?>
<p:sldLayout xmlns:a="http://schemas.openxmlformats.org/drawingml/2006/main" xmlns:r="http://schemas.openxmlformats.org/officeDocument/2006/relationships" xmlns:p="http://schemas.openxmlformats.org/presentationml/2006/main" matchingName="27_Blank">
  <p:cSld name="27_Blank">
    <p:spTree>
      <p:nvGrpSpPr>
        <p:cNvPr id="1" name="Shape 16912"/>
        <p:cNvGrpSpPr/>
        <p:nvPr/>
      </p:nvGrpSpPr>
      <p:grpSpPr>
        <a:xfrm>
          <a:off x="0" y="0"/>
          <a:ext cx="0" cy="0"/>
          <a:chOff x="0" y="0"/>
          <a:chExt cx="0" cy="0"/>
        </a:xfrm>
      </p:grpSpPr>
      <p:sp>
        <p:nvSpPr>
          <p:cNvPr id="16913" name="Google Shape;16913;p1685"/>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6914" name="Google Shape;16914;p168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6915" name="Google Shape;16915;p168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6916" name="Google Shape;16916;p1685"/>
          <p:cNvGrpSpPr/>
          <p:nvPr/>
        </p:nvGrpSpPr>
        <p:grpSpPr>
          <a:xfrm>
            <a:off x="10787314" y="2"/>
            <a:ext cx="7500689" cy="2138988"/>
            <a:chOff x="7191542" y="1"/>
            <a:chExt cx="5000459" cy="1425992"/>
          </a:xfrm>
        </p:grpSpPr>
        <p:pic>
          <p:nvPicPr>
            <p:cNvPr id="16917" name="Google Shape;16917;p168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918" name="Google Shape;16918;p1685"/>
            <p:cNvGrpSpPr/>
            <p:nvPr/>
          </p:nvGrpSpPr>
          <p:grpSpPr>
            <a:xfrm>
              <a:off x="7191542" y="1"/>
              <a:ext cx="5000459" cy="1425992"/>
              <a:chOff x="7186272" y="0"/>
              <a:chExt cx="5005729" cy="1427495"/>
            </a:xfrm>
          </p:grpSpPr>
          <p:sp>
            <p:nvSpPr>
              <p:cNvPr id="16919" name="Google Shape;16919;p168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920" name="Google Shape;16920;p168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Tree>
    <p:extLst>
      <p:ext uri="{BB962C8B-B14F-4D97-AF65-F5344CB8AC3E}">
        <p14:creationId xmlns:p14="http://schemas.microsoft.com/office/powerpoint/2010/main" val="390649759"/>
      </p:ext>
    </p:extLst>
  </p:cSld>
  <p:clrMapOvr>
    <a:masterClrMapping/>
  </p:clrMapOvr>
</p:sldLayout>
</file>

<file path=ppt/slideLayouts/slideLayout2446.xml><?xml version="1.0" encoding="utf-8"?>
<p:sldLayout xmlns:a="http://schemas.openxmlformats.org/drawingml/2006/main" xmlns:r="http://schemas.openxmlformats.org/officeDocument/2006/relationships" xmlns:p="http://schemas.openxmlformats.org/presentationml/2006/main" matchingName="60_Quotation">
  <p:cSld name="60_Quotation">
    <p:spTree>
      <p:nvGrpSpPr>
        <p:cNvPr id="1" name="Shape 16921"/>
        <p:cNvGrpSpPr/>
        <p:nvPr/>
      </p:nvGrpSpPr>
      <p:grpSpPr>
        <a:xfrm>
          <a:off x="0" y="0"/>
          <a:ext cx="0" cy="0"/>
          <a:chOff x="0" y="0"/>
          <a:chExt cx="0" cy="0"/>
        </a:xfrm>
      </p:grpSpPr>
      <p:sp>
        <p:nvSpPr>
          <p:cNvPr id="16922" name="Google Shape;16922;p1686"/>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923" name="Google Shape;16923;p1686"/>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924" name="Google Shape;16924;p1686"/>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925" name="Google Shape;16925;p168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926" name="Google Shape;16926;p168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6927" name="Google Shape;16927;p168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6928" name="Google Shape;16928;p1686"/>
          <p:cNvGrpSpPr/>
          <p:nvPr/>
        </p:nvGrpSpPr>
        <p:grpSpPr>
          <a:xfrm>
            <a:off x="10787314" y="2"/>
            <a:ext cx="7500689" cy="2138988"/>
            <a:chOff x="7191542" y="1"/>
            <a:chExt cx="5000459" cy="1425992"/>
          </a:xfrm>
        </p:grpSpPr>
        <p:pic>
          <p:nvPicPr>
            <p:cNvPr id="16929" name="Google Shape;16929;p168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930" name="Google Shape;16930;p1686"/>
            <p:cNvGrpSpPr/>
            <p:nvPr/>
          </p:nvGrpSpPr>
          <p:grpSpPr>
            <a:xfrm>
              <a:off x="7191542" y="1"/>
              <a:ext cx="5000459" cy="1425992"/>
              <a:chOff x="7186272" y="0"/>
              <a:chExt cx="5005729" cy="1427495"/>
            </a:xfrm>
          </p:grpSpPr>
          <p:sp>
            <p:nvSpPr>
              <p:cNvPr id="16931" name="Google Shape;16931;p168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932" name="Google Shape;16932;p168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6933" name="Google Shape;16933;p1686"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3440411511"/>
      </p:ext>
    </p:extLst>
  </p:cSld>
  <p:clrMapOvr>
    <a:masterClrMapping/>
  </p:clrMapOvr>
</p:sldLayout>
</file>

<file path=ppt/slideLayouts/slideLayout2447.xml><?xml version="1.0" encoding="utf-8"?>
<p:sldLayout xmlns:a="http://schemas.openxmlformats.org/drawingml/2006/main" xmlns:r="http://schemas.openxmlformats.org/officeDocument/2006/relationships" xmlns:p="http://schemas.openxmlformats.org/presentationml/2006/main" matchingName="24_Cover">
  <p:cSld name="24_Cover">
    <p:spTree>
      <p:nvGrpSpPr>
        <p:cNvPr id="1" name="Shape 16934"/>
        <p:cNvGrpSpPr/>
        <p:nvPr/>
      </p:nvGrpSpPr>
      <p:grpSpPr>
        <a:xfrm>
          <a:off x="0" y="0"/>
          <a:ext cx="0" cy="0"/>
          <a:chOff x="0" y="0"/>
          <a:chExt cx="0" cy="0"/>
        </a:xfrm>
      </p:grpSpPr>
      <p:sp>
        <p:nvSpPr>
          <p:cNvPr id="16935" name="Google Shape;16935;p1687"/>
          <p:cNvSpPr/>
          <p:nvPr/>
        </p:nvSpPr>
        <p:spPr>
          <a:xfrm>
            <a:off x="1353552" y="1941620"/>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936" name="Google Shape;16936;p1687"/>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937" name="Google Shape;16937;p1687"/>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16938" name="Google Shape;16938;p1687"/>
          <p:cNvSpPr>
            <a:spLocks noGrp="1"/>
          </p:cNvSpPr>
          <p:nvPr>
            <p:ph type="pic" idx="2"/>
          </p:nvPr>
        </p:nvSpPr>
        <p:spPr>
          <a:xfrm>
            <a:off x="10678026" y="350873"/>
            <a:ext cx="7609974" cy="8915400"/>
          </a:xfrm>
          <a:prstGeom prst="rect">
            <a:avLst/>
          </a:prstGeom>
          <a:noFill/>
          <a:ln>
            <a:noFill/>
          </a:ln>
        </p:spPr>
      </p:sp>
      <p:grpSp>
        <p:nvGrpSpPr>
          <p:cNvPr id="16939" name="Google Shape;16939;p1687"/>
          <p:cNvGrpSpPr/>
          <p:nvPr/>
        </p:nvGrpSpPr>
        <p:grpSpPr>
          <a:xfrm>
            <a:off x="0" y="7530523"/>
            <a:ext cx="18288000" cy="2756480"/>
            <a:chOff x="0" y="5020348"/>
            <a:chExt cx="12192000" cy="1837653"/>
          </a:xfrm>
        </p:grpSpPr>
        <p:sp>
          <p:nvSpPr>
            <p:cNvPr id="16940" name="Google Shape;16940;p1687"/>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941" name="Google Shape;16941;p1687"/>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6942" name="Google Shape;16942;p1687"/>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1218754436"/>
      </p:ext>
    </p:extLst>
  </p:cSld>
  <p:clrMapOvr>
    <a:masterClrMapping/>
  </p:clrMapOvr>
</p:sldLayout>
</file>

<file path=ppt/slideLayouts/slideLayout2448.xml><?xml version="1.0" encoding="utf-8"?>
<p:sldLayout xmlns:a="http://schemas.openxmlformats.org/drawingml/2006/main" xmlns:r="http://schemas.openxmlformats.org/officeDocument/2006/relationships" xmlns:p="http://schemas.openxmlformats.org/presentationml/2006/main" matchingName="24_Divider">
  <p:cSld name="24_Divider">
    <p:bg>
      <p:bgPr>
        <a:solidFill>
          <a:schemeClr val="lt2"/>
        </a:solidFill>
        <a:effectLst/>
      </p:bgPr>
    </p:bg>
    <p:spTree>
      <p:nvGrpSpPr>
        <p:cNvPr id="1" name="Shape 16943"/>
        <p:cNvGrpSpPr/>
        <p:nvPr/>
      </p:nvGrpSpPr>
      <p:grpSpPr>
        <a:xfrm>
          <a:off x="0" y="0"/>
          <a:ext cx="0" cy="0"/>
          <a:chOff x="0" y="0"/>
          <a:chExt cx="0" cy="0"/>
        </a:xfrm>
      </p:grpSpPr>
      <p:grpSp>
        <p:nvGrpSpPr>
          <p:cNvPr id="16944" name="Google Shape;16944;p1688"/>
          <p:cNvGrpSpPr/>
          <p:nvPr/>
        </p:nvGrpSpPr>
        <p:grpSpPr>
          <a:xfrm>
            <a:off x="0" y="7530521"/>
            <a:ext cx="18288000" cy="2756480"/>
            <a:chOff x="0" y="5020347"/>
            <a:chExt cx="12192000" cy="1837653"/>
          </a:xfrm>
        </p:grpSpPr>
        <p:sp>
          <p:nvSpPr>
            <p:cNvPr id="16945" name="Google Shape;16945;p1688"/>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946" name="Google Shape;16946;p1688"/>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947" name="Google Shape;16947;p1688"/>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6948" name="Google Shape;16948;p1688"/>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6949" name="Google Shape;16949;p1688"/>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950" name="Google Shape;16950;p1688"/>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2590239704"/>
      </p:ext>
    </p:extLst>
  </p:cSld>
  <p:clrMapOvr>
    <a:masterClrMapping/>
  </p:clrMapOvr>
</p:sldLayout>
</file>

<file path=ppt/slideLayouts/slideLayout2449.xml><?xml version="1.0" encoding="utf-8"?>
<p:sldLayout xmlns:a="http://schemas.openxmlformats.org/drawingml/2006/main" xmlns:r="http://schemas.openxmlformats.org/officeDocument/2006/relationships" xmlns:p="http://schemas.openxmlformats.org/presentationml/2006/main" matchingName="25_Photo Slide">
  <p:cSld name="25_Photo Slide">
    <p:spTree>
      <p:nvGrpSpPr>
        <p:cNvPr id="1" name="Shape 16951"/>
        <p:cNvGrpSpPr/>
        <p:nvPr/>
      </p:nvGrpSpPr>
      <p:grpSpPr>
        <a:xfrm>
          <a:off x="0" y="0"/>
          <a:ext cx="0" cy="0"/>
          <a:chOff x="0" y="0"/>
          <a:chExt cx="0" cy="0"/>
        </a:xfrm>
      </p:grpSpPr>
      <p:sp>
        <p:nvSpPr>
          <p:cNvPr id="16952" name="Google Shape;16952;p1689"/>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b="0">
                <a:solidFill>
                  <a:schemeClr val="dk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6953" name="Google Shape;16953;p1689"/>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6954" name="Google Shape;16954;p1689"/>
          <p:cNvGrpSpPr/>
          <p:nvPr/>
        </p:nvGrpSpPr>
        <p:grpSpPr>
          <a:xfrm>
            <a:off x="0" y="8069140"/>
            <a:ext cx="4211052" cy="1130837"/>
            <a:chOff x="0" y="5379426"/>
            <a:chExt cx="2807368" cy="753891"/>
          </a:xfrm>
        </p:grpSpPr>
        <p:sp>
          <p:nvSpPr>
            <p:cNvPr id="16955" name="Google Shape;16955;p1689"/>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956" name="Google Shape;16956;p1689"/>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grpSp>
      <p:sp>
        <p:nvSpPr>
          <p:cNvPr id="16957" name="Google Shape;16957;p1689"/>
          <p:cNvSpPr>
            <a:spLocks noGrp="1"/>
          </p:cNvSpPr>
          <p:nvPr>
            <p:ph type="pic" idx="2"/>
          </p:nvPr>
        </p:nvSpPr>
        <p:spPr>
          <a:xfrm>
            <a:off x="4211052" y="685803"/>
            <a:ext cx="13373100" cy="8915397"/>
          </a:xfrm>
          <a:prstGeom prst="rect">
            <a:avLst/>
          </a:prstGeom>
          <a:noFill/>
          <a:ln>
            <a:noFill/>
          </a:ln>
        </p:spPr>
      </p:sp>
      <p:pic>
        <p:nvPicPr>
          <p:cNvPr id="16958" name="Google Shape;16958;p1689"/>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extLst>
      <p:ext uri="{BB962C8B-B14F-4D97-AF65-F5344CB8AC3E}">
        <p14:creationId xmlns:p14="http://schemas.microsoft.com/office/powerpoint/2010/main" val="1012930109"/>
      </p:ext>
    </p:extLst>
  </p:cSld>
  <p:clrMapOvr>
    <a:masterClrMapping/>
  </p:clrMapOvr>
</p:sldLayout>
</file>

<file path=ppt/slideLayouts/slideLayout2450.xml><?xml version="1.0" encoding="utf-8"?>
<p:sldLayout xmlns:a="http://schemas.openxmlformats.org/drawingml/2006/main" xmlns:r="http://schemas.openxmlformats.org/officeDocument/2006/relationships" xmlns:p="http://schemas.openxmlformats.org/presentationml/2006/main" matchingName="61_Quotation">
  <p:cSld name="61_Quotation">
    <p:spTree>
      <p:nvGrpSpPr>
        <p:cNvPr id="1" name="Shape 16959"/>
        <p:cNvGrpSpPr/>
        <p:nvPr/>
      </p:nvGrpSpPr>
      <p:grpSpPr>
        <a:xfrm>
          <a:off x="0" y="0"/>
          <a:ext cx="0" cy="0"/>
          <a:chOff x="0" y="0"/>
          <a:chExt cx="0" cy="0"/>
        </a:xfrm>
      </p:grpSpPr>
      <p:sp>
        <p:nvSpPr>
          <p:cNvPr id="16960" name="Google Shape;16960;p1690"/>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6961" name="Google Shape;16961;p1690"/>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962" name="Google Shape;16962;p1690"/>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963" name="Google Shape;16963;p1690"/>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964" name="Google Shape;16964;p169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6965" name="Google Shape;16965;p169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6966" name="Google Shape;16966;p1690"/>
          <p:cNvGrpSpPr/>
          <p:nvPr/>
        </p:nvGrpSpPr>
        <p:grpSpPr>
          <a:xfrm>
            <a:off x="10787314" y="2"/>
            <a:ext cx="7500689" cy="2138988"/>
            <a:chOff x="7191542" y="1"/>
            <a:chExt cx="5000459" cy="1425992"/>
          </a:xfrm>
        </p:grpSpPr>
        <p:pic>
          <p:nvPicPr>
            <p:cNvPr id="16967" name="Google Shape;16967;p169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968" name="Google Shape;16968;p1690"/>
            <p:cNvGrpSpPr/>
            <p:nvPr/>
          </p:nvGrpSpPr>
          <p:grpSpPr>
            <a:xfrm>
              <a:off x="7191542" y="1"/>
              <a:ext cx="5000459" cy="1425992"/>
              <a:chOff x="7186272" y="0"/>
              <a:chExt cx="5005729" cy="1427495"/>
            </a:xfrm>
          </p:grpSpPr>
          <p:sp>
            <p:nvSpPr>
              <p:cNvPr id="16969" name="Google Shape;16969;p169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970" name="Google Shape;16970;p169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6971" name="Google Shape;16971;p1690"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1388678008"/>
      </p:ext>
    </p:extLst>
  </p:cSld>
  <p:clrMapOvr>
    <a:masterClrMapping/>
  </p:clrMapOvr>
</p:sldLayout>
</file>

<file path=ppt/slideLayouts/slideLayout2451.xml><?xml version="1.0" encoding="utf-8"?>
<p:sldLayout xmlns:a="http://schemas.openxmlformats.org/drawingml/2006/main" xmlns:r="http://schemas.openxmlformats.org/officeDocument/2006/relationships" xmlns:p="http://schemas.openxmlformats.org/presentationml/2006/main" matchingName="34_Title and Content">
  <p:cSld name="34_Title and Content">
    <p:spTree>
      <p:nvGrpSpPr>
        <p:cNvPr id="1" name="Shape 16972"/>
        <p:cNvGrpSpPr/>
        <p:nvPr/>
      </p:nvGrpSpPr>
      <p:grpSpPr>
        <a:xfrm>
          <a:off x="0" y="0"/>
          <a:ext cx="0" cy="0"/>
          <a:chOff x="0" y="0"/>
          <a:chExt cx="0" cy="0"/>
        </a:xfrm>
      </p:grpSpPr>
      <p:grpSp>
        <p:nvGrpSpPr>
          <p:cNvPr id="16973" name="Google Shape;16973;p1691"/>
          <p:cNvGrpSpPr/>
          <p:nvPr/>
        </p:nvGrpSpPr>
        <p:grpSpPr>
          <a:xfrm>
            <a:off x="10787314" y="2"/>
            <a:ext cx="7500689" cy="2138988"/>
            <a:chOff x="7191542" y="1"/>
            <a:chExt cx="5000459" cy="1425992"/>
          </a:xfrm>
        </p:grpSpPr>
        <p:pic>
          <p:nvPicPr>
            <p:cNvPr id="16974" name="Google Shape;16974;p169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975" name="Google Shape;16975;p1691"/>
            <p:cNvGrpSpPr/>
            <p:nvPr/>
          </p:nvGrpSpPr>
          <p:grpSpPr>
            <a:xfrm>
              <a:off x="7191542" y="1"/>
              <a:ext cx="5000459" cy="1425992"/>
              <a:chOff x="7186272" y="0"/>
              <a:chExt cx="5005729" cy="1427495"/>
            </a:xfrm>
          </p:grpSpPr>
          <p:sp>
            <p:nvSpPr>
              <p:cNvPr id="16976" name="Google Shape;16976;p169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977" name="Google Shape;16977;p169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6978" name="Google Shape;16978;p1691"/>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979" name="Google Shape;16979;p1691"/>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980" name="Google Shape;16980;p1691"/>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981" name="Google Shape;16981;p169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6982" name="Google Shape;16982;p169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3482879906"/>
      </p:ext>
    </p:extLst>
  </p:cSld>
  <p:clrMapOvr>
    <a:masterClrMapping/>
  </p:clrMapOvr>
</p:sldLayout>
</file>

<file path=ppt/slideLayouts/slideLayout2452.xml><?xml version="1.0" encoding="utf-8"?>
<p:sldLayout xmlns:a="http://schemas.openxmlformats.org/drawingml/2006/main" xmlns:r="http://schemas.openxmlformats.org/officeDocument/2006/relationships" xmlns:p="http://schemas.openxmlformats.org/presentationml/2006/main" matchingName="26_Two Content">
  <p:cSld name="26_Two Content">
    <p:spTree>
      <p:nvGrpSpPr>
        <p:cNvPr id="1" name="Shape 16983"/>
        <p:cNvGrpSpPr/>
        <p:nvPr/>
      </p:nvGrpSpPr>
      <p:grpSpPr>
        <a:xfrm>
          <a:off x="0" y="0"/>
          <a:ext cx="0" cy="0"/>
          <a:chOff x="0" y="0"/>
          <a:chExt cx="0" cy="0"/>
        </a:xfrm>
      </p:grpSpPr>
      <p:sp>
        <p:nvSpPr>
          <p:cNvPr id="16984" name="Google Shape;16984;p1692"/>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985" name="Google Shape;16985;p1692"/>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grpSp>
        <p:nvGrpSpPr>
          <p:cNvPr id="16986" name="Google Shape;16986;p1692"/>
          <p:cNvGrpSpPr/>
          <p:nvPr/>
        </p:nvGrpSpPr>
        <p:grpSpPr>
          <a:xfrm>
            <a:off x="10787314" y="2"/>
            <a:ext cx="7500689" cy="2138988"/>
            <a:chOff x="7191542" y="1"/>
            <a:chExt cx="5000459" cy="1425992"/>
          </a:xfrm>
        </p:grpSpPr>
        <p:pic>
          <p:nvPicPr>
            <p:cNvPr id="16987" name="Google Shape;16987;p169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988" name="Google Shape;16988;p1692"/>
            <p:cNvGrpSpPr/>
            <p:nvPr/>
          </p:nvGrpSpPr>
          <p:grpSpPr>
            <a:xfrm>
              <a:off x="7191542" y="1"/>
              <a:ext cx="5000459" cy="1425992"/>
              <a:chOff x="7186272" y="0"/>
              <a:chExt cx="5005729" cy="1427495"/>
            </a:xfrm>
          </p:grpSpPr>
          <p:sp>
            <p:nvSpPr>
              <p:cNvPr id="16989" name="Google Shape;16989;p169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6990" name="Google Shape;16990;p169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6991" name="Google Shape;16991;p1692"/>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6992" name="Google Shape;16992;p1692"/>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6993" name="Google Shape;16993;p169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6994" name="Google Shape;16994;p169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2913150818"/>
      </p:ext>
    </p:extLst>
  </p:cSld>
  <p:clrMapOvr>
    <a:masterClrMapping/>
  </p:clrMapOvr>
</p:sldLayout>
</file>

<file path=ppt/slideLayouts/slideLayout2453.xml><?xml version="1.0" encoding="utf-8"?>
<p:sldLayout xmlns:a="http://schemas.openxmlformats.org/drawingml/2006/main" xmlns:r="http://schemas.openxmlformats.org/officeDocument/2006/relationships" xmlns:p="http://schemas.openxmlformats.org/presentationml/2006/main" matchingName="27_Comparison">
  <p:cSld name="27_Comparison">
    <p:spTree>
      <p:nvGrpSpPr>
        <p:cNvPr id="1" name="Shape 16995"/>
        <p:cNvGrpSpPr/>
        <p:nvPr/>
      </p:nvGrpSpPr>
      <p:grpSpPr>
        <a:xfrm>
          <a:off x="0" y="0"/>
          <a:ext cx="0" cy="0"/>
          <a:chOff x="0" y="0"/>
          <a:chExt cx="0" cy="0"/>
        </a:xfrm>
      </p:grpSpPr>
      <p:grpSp>
        <p:nvGrpSpPr>
          <p:cNvPr id="16996" name="Google Shape;16996;p1693"/>
          <p:cNvGrpSpPr/>
          <p:nvPr/>
        </p:nvGrpSpPr>
        <p:grpSpPr>
          <a:xfrm>
            <a:off x="10787314" y="2"/>
            <a:ext cx="7500689" cy="2138988"/>
            <a:chOff x="7191542" y="1"/>
            <a:chExt cx="5000459" cy="1425992"/>
          </a:xfrm>
        </p:grpSpPr>
        <p:pic>
          <p:nvPicPr>
            <p:cNvPr id="16997" name="Google Shape;16997;p169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6998" name="Google Shape;16998;p1693"/>
            <p:cNvGrpSpPr/>
            <p:nvPr/>
          </p:nvGrpSpPr>
          <p:grpSpPr>
            <a:xfrm>
              <a:off x="7191542" y="1"/>
              <a:ext cx="5000459" cy="1425992"/>
              <a:chOff x="7186272" y="0"/>
              <a:chExt cx="5005729" cy="1427495"/>
            </a:xfrm>
          </p:grpSpPr>
          <p:sp>
            <p:nvSpPr>
              <p:cNvPr id="16999" name="Google Shape;16999;p169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7000" name="Google Shape;17000;p169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7001" name="Google Shape;17001;p1693"/>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002" name="Google Shape;17002;p1693"/>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7003" name="Google Shape;17003;p1693"/>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004" name="Google Shape;17004;p1693"/>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7005" name="Google Shape;17005;p1693"/>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006" name="Google Shape;17006;p1693"/>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7007" name="Google Shape;17007;p169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7008" name="Google Shape;17008;p169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2101403886"/>
      </p:ext>
    </p:extLst>
  </p:cSld>
  <p:clrMapOvr>
    <a:masterClrMapping/>
  </p:clrMapOvr>
</p:sldLayout>
</file>

<file path=ppt/slideLayouts/slideLayout2454.xml><?xml version="1.0" encoding="utf-8"?>
<p:sldLayout xmlns:a="http://schemas.openxmlformats.org/drawingml/2006/main" xmlns:r="http://schemas.openxmlformats.org/officeDocument/2006/relationships" xmlns:p="http://schemas.openxmlformats.org/presentationml/2006/main" matchingName="27_Title Only">
  <p:cSld name="27_Title Only">
    <p:spTree>
      <p:nvGrpSpPr>
        <p:cNvPr id="1" name="Shape 17009"/>
        <p:cNvGrpSpPr/>
        <p:nvPr/>
      </p:nvGrpSpPr>
      <p:grpSpPr>
        <a:xfrm>
          <a:off x="0" y="0"/>
          <a:ext cx="0" cy="0"/>
          <a:chOff x="0" y="0"/>
          <a:chExt cx="0" cy="0"/>
        </a:xfrm>
      </p:grpSpPr>
      <p:grpSp>
        <p:nvGrpSpPr>
          <p:cNvPr id="17010" name="Google Shape;17010;p1694"/>
          <p:cNvGrpSpPr/>
          <p:nvPr/>
        </p:nvGrpSpPr>
        <p:grpSpPr>
          <a:xfrm>
            <a:off x="10787314" y="2"/>
            <a:ext cx="7500689" cy="2138988"/>
            <a:chOff x="7191542" y="1"/>
            <a:chExt cx="5000459" cy="1425992"/>
          </a:xfrm>
        </p:grpSpPr>
        <p:pic>
          <p:nvPicPr>
            <p:cNvPr id="17011" name="Google Shape;17011;p169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7012" name="Google Shape;17012;p1694"/>
            <p:cNvGrpSpPr/>
            <p:nvPr/>
          </p:nvGrpSpPr>
          <p:grpSpPr>
            <a:xfrm>
              <a:off x="7191542" y="1"/>
              <a:ext cx="5000459" cy="1425992"/>
              <a:chOff x="7186272" y="0"/>
              <a:chExt cx="5005729" cy="1427495"/>
            </a:xfrm>
          </p:grpSpPr>
          <p:sp>
            <p:nvSpPr>
              <p:cNvPr id="17013" name="Google Shape;17013;p169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7014" name="Google Shape;17014;p169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7015" name="Google Shape;17015;p1694"/>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016" name="Google Shape;17016;p1694"/>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7017" name="Google Shape;17017;p169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7018" name="Google Shape;17018;p169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1778344485"/>
      </p:ext>
    </p:extLst>
  </p:cSld>
  <p:clrMapOvr>
    <a:masterClrMapping/>
  </p:clrMapOvr>
</p:sldLayout>
</file>

<file path=ppt/slideLayouts/slideLayout2455.xml><?xml version="1.0" encoding="utf-8"?>
<p:sldLayout xmlns:a="http://schemas.openxmlformats.org/drawingml/2006/main" xmlns:r="http://schemas.openxmlformats.org/officeDocument/2006/relationships" xmlns:p="http://schemas.openxmlformats.org/presentationml/2006/main" matchingName="25_End">
  <p:cSld name="25_End">
    <p:spTree>
      <p:nvGrpSpPr>
        <p:cNvPr id="1" name="Shape 17019"/>
        <p:cNvGrpSpPr/>
        <p:nvPr/>
      </p:nvGrpSpPr>
      <p:grpSpPr>
        <a:xfrm>
          <a:off x="0" y="0"/>
          <a:ext cx="0" cy="0"/>
          <a:chOff x="0" y="0"/>
          <a:chExt cx="0" cy="0"/>
        </a:xfrm>
      </p:grpSpPr>
      <p:grpSp>
        <p:nvGrpSpPr>
          <p:cNvPr id="17020" name="Google Shape;17020;p1695"/>
          <p:cNvGrpSpPr/>
          <p:nvPr/>
        </p:nvGrpSpPr>
        <p:grpSpPr>
          <a:xfrm>
            <a:off x="0" y="0"/>
            <a:ext cx="18288000" cy="3223245"/>
            <a:chOff x="0" y="0"/>
            <a:chExt cx="12192000" cy="2148830"/>
          </a:xfrm>
        </p:grpSpPr>
        <p:sp>
          <p:nvSpPr>
            <p:cNvPr id="17021" name="Google Shape;17021;p1695"/>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7022" name="Google Shape;17022;p1695"/>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sp>
        <p:nvSpPr>
          <p:cNvPr id="17023" name="Google Shape;17023;p1695"/>
          <p:cNvSpPr/>
          <p:nvPr/>
        </p:nvSpPr>
        <p:spPr>
          <a:xfrm>
            <a:off x="1353552" y="2276546"/>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7024" name="Google Shape;17024;p1695"/>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000"/>
              <a:buNone/>
              <a:defRPr sz="3000"/>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025" name="Google Shape;17025;p1695"/>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9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7026" name="Google Shape;17026;p1695"/>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17027" name="Google Shape;17027;p1695"/>
          <p:cNvSpPr>
            <a:spLocks noGrp="1"/>
          </p:cNvSpPr>
          <p:nvPr>
            <p:ph type="pic" idx="2"/>
          </p:nvPr>
        </p:nvSpPr>
        <p:spPr>
          <a:xfrm>
            <a:off x="10678026" y="350873"/>
            <a:ext cx="7609974" cy="8915400"/>
          </a:xfrm>
          <a:prstGeom prst="rect">
            <a:avLst/>
          </a:prstGeom>
          <a:noFill/>
          <a:ln>
            <a:noFill/>
          </a:ln>
        </p:spPr>
      </p:sp>
    </p:spTree>
    <p:extLst>
      <p:ext uri="{BB962C8B-B14F-4D97-AF65-F5344CB8AC3E}">
        <p14:creationId xmlns:p14="http://schemas.microsoft.com/office/powerpoint/2010/main" val="34758527"/>
      </p:ext>
    </p:extLst>
  </p:cSld>
  <p:clrMapOvr>
    <a:masterClrMapping/>
  </p:clrMapOvr>
</p:sldLayout>
</file>

<file path=ppt/slideLayouts/slideLayout2456.xml><?xml version="1.0" encoding="utf-8"?>
<p:sldLayout xmlns:a="http://schemas.openxmlformats.org/drawingml/2006/main" xmlns:r="http://schemas.openxmlformats.org/officeDocument/2006/relationships" xmlns:p="http://schemas.openxmlformats.org/presentationml/2006/main" matchingName="21_Blank">
  <p:cSld name="21_Blank">
    <p:spTree>
      <p:nvGrpSpPr>
        <p:cNvPr id="1" name="Shape 17028"/>
        <p:cNvGrpSpPr/>
        <p:nvPr/>
      </p:nvGrpSpPr>
      <p:grpSpPr>
        <a:xfrm>
          <a:off x="0" y="0"/>
          <a:ext cx="0" cy="0"/>
          <a:chOff x="0" y="0"/>
          <a:chExt cx="0" cy="0"/>
        </a:xfrm>
      </p:grpSpPr>
      <p:sp>
        <p:nvSpPr>
          <p:cNvPr id="17029" name="Google Shape;17029;p169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7030" name="Google Shape;17030;p169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7031" name="Google Shape;17031;p169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7032" name="Google Shape;17032;p1696"/>
          <p:cNvGrpSpPr/>
          <p:nvPr/>
        </p:nvGrpSpPr>
        <p:grpSpPr>
          <a:xfrm>
            <a:off x="10787314" y="2"/>
            <a:ext cx="7500689" cy="2138988"/>
            <a:chOff x="7191542" y="1"/>
            <a:chExt cx="5000459" cy="1425992"/>
          </a:xfrm>
        </p:grpSpPr>
        <p:pic>
          <p:nvPicPr>
            <p:cNvPr id="17033" name="Google Shape;17033;p169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7034" name="Google Shape;17034;p1696"/>
            <p:cNvGrpSpPr/>
            <p:nvPr/>
          </p:nvGrpSpPr>
          <p:grpSpPr>
            <a:xfrm>
              <a:off x="7191542" y="1"/>
              <a:ext cx="5000459" cy="1425992"/>
              <a:chOff x="7186272" y="0"/>
              <a:chExt cx="5005729" cy="1427495"/>
            </a:xfrm>
          </p:grpSpPr>
          <p:sp>
            <p:nvSpPr>
              <p:cNvPr id="17035" name="Google Shape;17035;p169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7036" name="Google Shape;17036;p169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Tree>
    <p:extLst>
      <p:ext uri="{BB962C8B-B14F-4D97-AF65-F5344CB8AC3E}">
        <p14:creationId xmlns:p14="http://schemas.microsoft.com/office/powerpoint/2010/main" val="616099955"/>
      </p:ext>
    </p:extLst>
  </p:cSld>
  <p:clrMapOvr>
    <a:masterClrMapping/>
  </p:clrMapOvr>
</p:sldLayout>
</file>

<file path=ppt/slideLayouts/slideLayout2457.xml><?xml version="1.0" encoding="utf-8"?>
<p:sldLayout xmlns:a="http://schemas.openxmlformats.org/drawingml/2006/main" xmlns:r="http://schemas.openxmlformats.org/officeDocument/2006/relationships" xmlns:p="http://schemas.openxmlformats.org/presentationml/2006/main" matchingName="62_Quotation">
  <p:cSld name="62_Quotation">
    <p:spTree>
      <p:nvGrpSpPr>
        <p:cNvPr id="1" name="Shape 17037"/>
        <p:cNvGrpSpPr/>
        <p:nvPr/>
      </p:nvGrpSpPr>
      <p:grpSpPr>
        <a:xfrm>
          <a:off x="0" y="0"/>
          <a:ext cx="0" cy="0"/>
          <a:chOff x="0" y="0"/>
          <a:chExt cx="0" cy="0"/>
        </a:xfrm>
      </p:grpSpPr>
      <p:sp>
        <p:nvSpPr>
          <p:cNvPr id="17038" name="Google Shape;17038;p1697"/>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7039" name="Google Shape;17039;p1697"/>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040" name="Google Shape;17040;p1697"/>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041" name="Google Shape;17041;p1697"/>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7042" name="Google Shape;17042;p169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7043" name="Google Shape;17043;p169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7044" name="Google Shape;17044;p1697"/>
          <p:cNvGrpSpPr/>
          <p:nvPr/>
        </p:nvGrpSpPr>
        <p:grpSpPr>
          <a:xfrm>
            <a:off x="10787314" y="2"/>
            <a:ext cx="7500689" cy="2138988"/>
            <a:chOff x="7191542" y="1"/>
            <a:chExt cx="5000459" cy="1425992"/>
          </a:xfrm>
        </p:grpSpPr>
        <p:pic>
          <p:nvPicPr>
            <p:cNvPr id="17045" name="Google Shape;17045;p169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7046" name="Google Shape;17046;p1697"/>
            <p:cNvGrpSpPr/>
            <p:nvPr/>
          </p:nvGrpSpPr>
          <p:grpSpPr>
            <a:xfrm>
              <a:off x="7191542" y="1"/>
              <a:ext cx="5000459" cy="1425992"/>
              <a:chOff x="7186272" y="0"/>
              <a:chExt cx="5005729" cy="1427495"/>
            </a:xfrm>
          </p:grpSpPr>
          <p:sp>
            <p:nvSpPr>
              <p:cNvPr id="17047" name="Google Shape;17047;p169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7048" name="Google Shape;17048;p169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7049" name="Google Shape;17049;p1697"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2866567184"/>
      </p:ext>
    </p:extLst>
  </p:cSld>
  <p:clrMapOvr>
    <a:masterClrMapping/>
  </p:clrMapOvr>
</p:sldLayout>
</file>

<file path=ppt/slideLayouts/slideLayout2458.xml><?xml version="1.0" encoding="utf-8"?>
<p:sldLayout xmlns:a="http://schemas.openxmlformats.org/drawingml/2006/main" xmlns:r="http://schemas.openxmlformats.org/officeDocument/2006/relationships" xmlns:p="http://schemas.openxmlformats.org/presentationml/2006/main" matchingName="5_Title Slide">
  <p:cSld name="5_Title Slide">
    <p:spTree>
      <p:nvGrpSpPr>
        <p:cNvPr id="1" name="Shape 17050"/>
        <p:cNvGrpSpPr/>
        <p:nvPr/>
      </p:nvGrpSpPr>
      <p:grpSpPr>
        <a:xfrm>
          <a:off x="0" y="0"/>
          <a:ext cx="0" cy="0"/>
          <a:chOff x="0" y="0"/>
          <a:chExt cx="0" cy="0"/>
        </a:xfrm>
      </p:grpSpPr>
      <p:sp>
        <p:nvSpPr>
          <p:cNvPr id="17051" name="Google Shape;17051;p1698"/>
          <p:cNvSpPr txBox="1">
            <a:spLocks noGrp="1"/>
          </p:cNvSpPr>
          <p:nvPr>
            <p:ph type="ctrTitle"/>
          </p:nvPr>
        </p:nvSpPr>
        <p:spPr>
          <a:xfrm>
            <a:off x="2286000" y="1683545"/>
            <a:ext cx="13716000" cy="3581400"/>
          </a:xfrm>
          <a:prstGeom prst="rect">
            <a:avLst/>
          </a:prstGeom>
          <a:noFill/>
          <a:ln>
            <a:noFill/>
          </a:ln>
        </p:spPr>
        <p:txBody>
          <a:bodyPr spcFirstLastPara="1" wrap="square" lIns="91425" tIns="45700" rIns="91425" bIns="45700" anchor="b" anchorCtr="0">
            <a:noAutofit/>
          </a:bodyPr>
          <a:lstStyle>
            <a:lvl1pPr lvl="0" algn="ctr">
              <a:lnSpc>
                <a:spcPct val="100000"/>
              </a:lnSpc>
              <a:spcBef>
                <a:spcPts val="0"/>
              </a:spcBef>
              <a:spcAft>
                <a:spcPts val="0"/>
              </a:spcAft>
              <a:buClr>
                <a:schemeClr val="accent1"/>
              </a:buClr>
              <a:buSzPts val="6000"/>
              <a:buFont typeface="Calibri"/>
              <a:buNone/>
              <a:defRPr sz="9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052" name="Google Shape;17052;p1698"/>
          <p:cNvSpPr txBox="1">
            <a:spLocks noGrp="1"/>
          </p:cNvSpPr>
          <p:nvPr>
            <p:ph type="subTitle" idx="1"/>
          </p:nvPr>
        </p:nvSpPr>
        <p:spPr>
          <a:xfrm>
            <a:off x="2286000" y="5403057"/>
            <a:ext cx="13716000" cy="2483643"/>
          </a:xfrm>
          <a:prstGeom prst="rect">
            <a:avLst/>
          </a:prstGeom>
          <a:noFill/>
          <a:ln>
            <a:noFill/>
          </a:ln>
        </p:spPr>
        <p:txBody>
          <a:bodyPr spcFirstLastPara="1" wrap="square" lIns="91425" tIns="45700" rIns="91425" bIns="45700" anchor="t" anchorCtr="0">
            <a:noAutofit/>
          </a:bodyPr>
          <a:lstStyle>
            <a:lvl1pPr lvl="0" algn="ctr">
              <a:lnSpc>
                <a:spcPct val="100000"/>
              </a:lnSpc>
              <a:spcBef>
                <a:spcPts val="1500"/>
              </a:spcBef>
              <a:spcAft>
                <a:spcPts val="0"/>
              </a:spcAft>
              <a:buSzPts val="2400"/>
              <a:buNone/>
              <a:defRPr sz="3600"/>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17053" name="Google Shape;17053;p1698"/>
          <p:cNvSpPr txBox="1">
            <a:spLocks noGrp="1"/>
          </p:cNvSpPr>
          <p:nvPr>
            <p:ph type="dt" idx="10"/>
          </p:nvPr>
        </p:nvSpPr>
        <p:spPr>
          <a:xfrm>
            <a:off x="0" y="0"/>
            <a:ext cx="4500000" cy="45000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2700">
                <a:solidFill>
                  <a:schemeClr val="dk1"/>
                </a:solidFill>
                <a:latin typeface="Calibri"/>
                <a:ea typeface="Calibri"/>
                <a:cs typeface="Calibri"/>
                <a:sym typeface="Calibri"/>
              </a:defRPr>
            </a:lvl1pPr>
            <a:lvl2pPr marR="0" lvl="1"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9pPr>
          </a:lstStyle>
          <a:p>
            <a:endParaRPr/>
          </a:p>
        </p:txBody>
      </p:sp>
      <p:sp>
        <p:nvSpPr>
          <p:cNvPr id="17054" name="Google Shape;17054;p169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055" name="Google Shape;17055;p1698"/>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223843060"/>
      </p:ext>
    </p:extLst>
  </p:cSld>
  <p:clrMapOvr>
    <a:masterClrMapping/>
  </p:clrMapOvr>
</p:sldLayout>
</file>

<file path=ppt/slideLayouts/slideLayout2459.xml><?xml version="1.0" encoding="utf-8"?>
<p:sldLayout xmlns:a="http://schemas.openxmlformats.org/drawingml/2006/main" xmlns:r="http://schemas.openxmlformats.org/officeDocument/2006/relationships" xmlns:p="http://schemas.openxmlformats.org/presentationml/2006/main" matchingName="10_Title Slide_Yale Blue">
  <p:cSld name="10_Title Slide_Yale Blue">
    <p:spTree>
      <p:nvGrpSpPr>
        <p:cNvPr id="1" name="Shape 17056"/>
        <p:cNvGrpSpPr/>
        <p:nvPr/>
      </p:nvGrpSpPr>
      <p:grpSpPr>
        <a:xfrm>
          <a:off x="0" y="0"/>
          <a:ext cx="0" cy="0"/>
          <a:chOff x="0" y="0"/>
          <a:chExt cx="0" cy="0"/>
        </a:xfrm>
      </p:grpSpPr>
      <p:sp>
        <p:nvSpPr>
          <p:cNvPr id="17057" name="Google Shape;17057;p1699"/>
          <p:cNvSpPr txBox="1">
            <a:spLocks noGrp="1"/>
          </p:cNvSpPr>
          <p:nvPr>
            <p:ph type="body" idx="1"/>
          </p:nvPr>
        </p:nvSpPr>
        <p:spPr>
          <a:xfrm>
            <a:off x="4239833" y="8101286"/>
            <a:ext cx="12267920" cy="715668"/>
          </a:xfrm>
          <a:prstGeom prst="rect">
            <a:avLst/>
          </a:prstGeom>
          <a:noFill/>
          <a:ln>
            <a:noFill/>
          </a:ln>
        </p:spPr>
        <p:txBody>
          <a:bodyPr spcFirstLastPara="1" wrap="square" lIns="91425" tIns="45700" rIns="91425" bIns="45700" anchor="t" anchorCtr="0">
            <a:spAutoFit/>
          </a:bodyPr>
          <a:lstStyle>
            <a:lvl1pPr marL="685800" lvl="0" indent="-342900" algn="r">
              <a:lnSpc>
                <a:spcPct val="100000"/>
              </a:lnSpc>
              <a:spcBef>
                <a:spcPts val="1500"/>
              </a:spcBef>
              <a:spcAft>
                <a:spcPts val="0"/>
              </a:spcAft>
              <a:buSzPts val="1867"/>
              <a:buNone/>
              <a:defRPr sz="2801">
                <a:solidFill>
                  <a:srgbClr val="616364"/>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058" name="Google Shape;17058;p1699"/>
          <p:cNvSpPr txBox="1">
            <a:spLocks noGrp="1"/>
          </p:cNvSpPr>
          <p:nvPr>
            <p:ph type="ctrTitle"/>
          </p:nvPr>
        </p:nvSpPr>
        <p:spPr>
          <a:xfrm>
            <a:off x="4239833" y="2710727"/>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5333"/>
              <a:buFont typeface="Verdana"/>
              <a:buNone/>
              <a:defRPr sz="8000" b="1" i="0">
                <a:solidFill>
                  <a:srgbClr val="00314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059" name="Google Shape;17059;p1699"/>
          <p:cNvSpPr txBox="1">
            <a:spLocks noGrp="1"/>
          </p:cNvSpPr>
          <p:nvPr>
            <p:ph type="dt" idx="10"/>
          </p:nvPr>
        </p:nvSpPr>
        <p:spPr>
          <a:xfrm>
            <a:off x="0" y="0"/>
            <a:ext cx="4500000" cy="45000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2700">
                <a:solidFill>
                  <a:schemeClr val="dk1"/>
                </a:solidFill>
                <a:latin typeface="Calibri"/>
                <a:ea typeface="Calibri"/>
                <a:cs typeface="Calibri"/>
                <a:sym typeface="Calibri"/>
              </a:defRPr>
            </a:lvl1pPr>
            <a:lvl2pPr marR="0" lvl="1"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9pPr>
          </a:lstStyle>
          <a:p>
            <a:endParaRPr/>
          </a:p>
        </p:txBody>
      </p:sp>
      <p:sp>
        <p:nvSpPr>
          <p:cNvPr id="17060" name="Google Shape;17060;p169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061" name="Google Shape;17061;p1699"/>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sp>
        <p:nvSpPr>
          <p:cNvPr id="17062" name="Google Shape;17062;p1699"/>
          <p:cNvSpPr/>
          <p:nvPr/>
        </p:nvSpPr>
        <p:spPr>
          <a:xfrm rot="10800000">
            <a:off x="2" y="3000373"/>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3600">
              <a:solidFill>
                <a:schemeClr val="lt1"/>
              </a:solidFill>
              <a:latin typeface="Calibri"/>
              <a:ea typeface="Calibri"/>
              <a:cs typeface="Calibri"/>
              <a:sym typeface="Calibri"/>
            </a:endParaRPr>
          </a:p>
        </p:txBody>
      </p:sp>
      <p:sp>
        <p:nvSpPr>
          <p:cNvPr id="17063" name="Google Shape;17063;p1699"/>
          <p:cNvSpPr/>
          <p:nvPr/>
        </p:nvSpPr>
        <p:spPr>
          <a:xfrm>
            <a:off x="0" y="9172577"/>
            <a:ext cx="18288000" cy="1114424"/>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3600">
              <a:solidFill>
                <a:schemeClr val="lt1"/>
              </a:solidFill>
              <a:latin typeface="Calibri"/>
              <a:ea typeface="Calibri"/>
              <a:cs typeface="Calibri"/>
              <a:sym typeface="Calibri"/>
            </a:endParaRPr>
          </a:p>
        </p:txBody>
      </p:sp>
      <p:sp>
        <p:nvSpPr>
          <p:cNvPr id="17064" name="Google Shape;17064;p1699"/>
          <p:cNvSpPr txBox="1">
            <a:spLocks noGrp="1"/>
          </p:cNvSpPr>
          <p:nvPr>
            <p:ph type="body" idx="2"/>
          </p:nvPr>
        </p:nvSpPr>
        <p:spPr>
          <a:xfrm>
            <a:off x="4239833" y="5171099"/>
            <a:ext cx="12267920" cy="1069976"/>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3200"/>
              <a:buNone/>
              <a:defRPr sz="4800" b="0" i="0">
                <a:solidFill>
                  <a:srgbClr val="00314C"/>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pic>
        <p:nvPicPr>
          <p:cNvPr id="17065" name="Google Shape;17065;p1699"/>
          <p:cNvPicPr preferRelativeResize="0"/>
          <p:nvPr/>
        </p:nvPicPr>
        <p:blipFill rotWithShape="1">
          <a:blip r:embed="rId2">
            <a:alphaModFix/>
          </a:blip>
          <a:srcRect/>
          <a:stretch/>
        </p:blipFill>
        <p:spPr>
          <a:xfrm>
            <a:off x="4244752" y="6267494"/>
            <a:ext cx="6593939" cy="1710245"/>
          </a:xfrm>
          <a:prstGeom prst="rect">
            <a:avLst/>
          </a:prstGeom>
          <a:noFill/>
          <a:ln>
            <a:noFill/>
          </a:ln>
        </p:spPr>
      </p:pic>
    </p:spTree>
    <p:extLst>
      <p:ext uri="{BB962C8B-B14F-4D97-AF65-F5344CB8AC3E}">
        <p14:creationId xmlns:p14="http://schemas.microsoft.com/office/powerpoint/2010/main" val="1735378899"/>
      </p:ext>
    </p:extLst>
  </p:cSld>
  <p:clrMapOvr>
    <a:masterClrMapping/>
  </p:clrMapOvr>
</p:sldLayout>
</file>

<file path=ppt/slideLayouts/slideLayout2460.xml><?xml version="1.0" encoding="utf-8"?>
<p:sldLayout xmlns:a="http://schemas.openxmlformats.org/drawingml/2006/main" xmlns:r="http://schemas.openxmlformats.org/officeDocument/2006/relationships" xmlns:p="http://schemas.openxmlformats.org/presentationml/2006/main" matchingName="11_Title Slide_Yale Blue">
  <p:cSld name="11_Title Slide_Yale Blue">
    <p:spTree>
      <p:nvGrpSpPr>
        <p:cNvPr id="1" name="Shape 17066"/>
        <p:cNvGrpSpPr/>
        <p:nvPr/>
      </p:nvGrpSpPr>
      <p:grpSpPr>
        <a:xfrm>
          <a:off x="0" y="0"/>
          <a:ext cx="0" cy="0"/>
          <a:chOff x="0" y="0"/>
          <a:chExt cx="0" cy="0"/>
        </a:xfrm>
      </p:grpSpPr>
      <p:sp>
        <p:nvSpPr>
          <p:cNvPr id="17067" name="Google Shape;17067;p1700"/>
          <p:cNvSpPr txBox="1">
            <a:spLocks noGrp="1"/>
          </p:cNvSpPr>
          <p:nvPr>
            <p:ph type="body" idx="1"/>
          </p:nvPr>
        </p:nvSpPr>
        <p:spPr>
          <a:xfrm>
            <a:off x="4239833" y="8101286"/>
            <a:ext cx="12267920" cy="715668"/>
          </a:xfrm>
          <a:prstGeom prst="rect">
            <a:avLst/>
          </a:prstGeom>
          <a:noFill/>
          <a:ln>
            <a:noFill/>
          </a:ln>
        </p:spPr>
        <p:txBody>
          <a:bodyPr spcFirstLastPara="1" wrap="square" lIns="91425" tIns="45700" rIns="91425" bIns="45700" anchor="t" anchorCtr="0">
            <a:spAutoFit/>
          </a:bodyPr>
          <a:lstStyle>
            <a:lvl1pPr marL="685800" lvl="0" indent="-342900" algn="r">
              <a:lnSpc>
                <a:spcPct val="100000"/>
              </a:lnSpc>
              <a:spcBef>
                <a:spcPts val="1500"/>
              </a:spcBef>
              <a:spcAft>
                <a:spcPts val="0"/>
              </a:spcAft>
              <a:buSzPts val="1867"/>
              <a:buNone/>
              <a:defRPr sz="2801">
                <a:solidFill>
                  <a:srgbClr val="616364"/>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068" name="Google Shape;17068;p1700"/>
          <p:cNvSpPr txBox="1">
            <a:spLocks noGrp="1"/>
          </p:cNvSpPr>
          <p:nvPr>
            <p:ph type="ctrTitle"/>
          </p:nvPr>
        </p:nvSpPr>
        <p:spPr>
          <a:xfrm>
            <a:off x="4239833" y="2710727"/>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5333"/>
              <a:buFont typeface="Verdana"/>
              <a:buNone/>
              <a:defRPr sz="8000" b="1" i="0">
                <a:solidFill>
                  <a:srgbClr val="00314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069" name="Google Shape;17069;p1700"/>
          <p:cNvSpPr txBox="1">
            <a:spLocks noGrp="1"/>
          </p:cNvSpPr>
          <p:nvPr>
            <p:ph type="dt" idx="10"/>
          </p:nvPr>
        </p:nvSpPr>
        <p:spPr>
          <a:xfrm>
            <a:off x="0" y="0"/>
            <a:ext cx="4500000" cy="45000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2700">
                <a:solidFill>
                  <a:schemeClr val="dk1"/>
                </a:solidFill>
                <a:latin typeface="Calibri"/>
                <a:ea typeface="Calibri"/>
                <a:cs typeface="Calibri"/>
                <a:sym typeface="Calibri"/>
              </a:defRPr>
            </a:lvl1pPr>
            <a:lvl2pPr marR="0" lvl="1"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9pPr>
          </a:lstStyle>
          <a:p>
            <a:endParaRPr/>
          </a:p>
        </p:txBody>
      </p:sp>
      <p:sp>
        <p:nvSpPr>
          <p:cNvPr id="17070" name="Google Shape;17070;p170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071" name="Google Shape;17071;p1700"/>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sp>
        <p:nvSpPr>
          <p:cNvPr id="17072" name="Google Shape;17072;p1700"/>
          <p:cNvSpPr/>
          <p:nvPr/>
        </p:nvSpPr>
        <p:spPr>
          <a:xfrm rot="10800000">
            <a:off x="2" y="3000373"/>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3600">
              <a:solidFill>
                <a:schemeClr val="lt1"/>
              </a:solidFill>
              <a:latin typeface="Calibri"/>
              <a:ea typeface="Calibri"/>
              <a:cs typeface="Calibri"/>
              <a:sym typeface="Calibri"/>
            </a:endParaRPr>
          </a:p>
        </p:txBody>
      </p:sp>
      <p:sp>
        <p:nvSpPr>
          <p:cNvPr id="17073" name="Google Shape;17073;p1700"/>
          <p:cNvSpPr/>
          <p:nvPr/>
        </p:nvSpPr>
        <p:spPr>
          <a:xfrm>
            <a:off x="0" y="9172577"/>
            <a:ext cx="18288000" cy="1114424"/>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3600">
              <a:solidFill>
                <a:schemeClr val="lt1"/>
              </a:solidFill>
              <a:latin typeface="Calibri"/>
              <a:ea typeface="Calibri"/>
              <a:cs typeface="Calibri"/>
              <a:sym typeface="Calibri"/>
            </a:endParaRPr>
          </a:p>
        </p:txBody>
      </p:sp>
      <p:sp>
        <p:nvSpPr>
          <p:cNvPr id="17074" name="Google Shape;17074;p1700"/>
          <p:cNvSpPr txBox="1">
            <a:spLocks noGrp="1"/>
          </p:cNvSpPr>
          <p:nvPr>
            <p:ph type="body" idx="2"/>
          </p:nvPr>
        </p:nvSpPr>
        <p:spPr>
          <a:xfrm>
            <a:off x="4239833" y="5171099"/>
            <a:ext cx="12267920" cy="1069976"/>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3200"/>
              <a:buNone/>
              <a:defRPr sz="4800" b="0" i="0">
                <a:solidFill>
                  <a:srgbClr val="00314C"/>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pic>
        <p:nvPicPr>
          <p:cNvPr id="17075" name="Google Shape;17075;p1700"/>
          <p:cNvPicPr preferRelativeResize="0"/>
          <p:nvPr/>
        </p:nvPicPr>
        <p:blipFill rotWithShape="1">
          <a:blip r:embed="rId2">
            <a:alphaModFix/>
          </a:blip>
          <a:srcRect/>
          <a:stretch/>
        </p:blipFill>
        <p:spPr>
          <a:xfrm>
            <a:off x="4244752" y="6267494"/>
            <a:ext cx="6593939" cy="1710245"/>
          </a:xfrm>
          <a:prstGeom prst="rect">
            <a:avLst/>
          </a:prstGeom>
          <a:noFill/>
          <a:ln>
            <a:noFill/>
          </a:ln>
        </p:spPr>
      </p:pic>
    </p:spTree>
    <p:extLst>
      <p:ext uri="{BB962C8B-B14F-4D97-AF65-F5344CB8AC3E}">
        <p14:creationId xmlns:p14="http://schemas.microsoft.com/office/powerpoint/2010/main" val="2749424485"/>
      </p:ext>
    </p:extLst>
  </p:cSld>
  <p:clrMapOvr>
    <a:masterClrMapping/>
  </p:clrMapOvr>
</p:sldLayout>
</file>

<file path=ppt/slideLayouts/slideLayout2461.xml><?xml version="1.0" encoding="utf-8"?>
<p:sldLayout xmlns:a="http://schemas.openxmlformats.org/drawingml/2006/main" xmlns:r="http://schemas.openxmlformats.org/officeDocument/2006/relationships" xmlns:p="http://schemas.openxmlformats.org/presentationml/2006/main" matchingName="6_Title and Bullets Layout">
  <p:cSld name="6_Title and Bullets Layout">
    <p:spTree>
      <p:nvGrpSpPr>
        <p:cNvPr id="1" name="Shape 17076"/>
        <p:cNvGrpSpPr/>
        <p:nvPr/>
      </p:nvGrpSpPr>
      <p:grpSpPr>
        <a:xfrm>
          <a:off x="0" y="0"/>
          <a:ext cx="0" cy="0"/>
          <a:chOff x="0" y="0"/>
          <a:chExt cx="0" cy="0"/>
        </a:xfrm>
      </p:grpSpPr>
      <p:sp>
        <p:nvSpPr>
          <p:cNvPr id="17077" name="Google Shape;17077;p1701"/>
          <p:cNvSpPr txBox="1">
            <a:spLocks noGrp="1"/>
          </p:cNvSpPr>
          <p:nvPr>
            <p:ph type="title"/>
          </p:nvPr>
        </p:nvSpPr>
        <p:spPr>
          <a:xfrm>
            <a:off x="1273486" y="1175768"/>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078" name="Google Shape;17078;p1701"/>
          <p:cNvSpPr/>
          <p:nvPr/>
        </p:nvSpPr>
        <p:spPr>
          <a:xfrm>
            <a:off x="0" y="9469676"/>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079" name="Google Shape;17079;p1701"/>
          <p:cNvSpPr/>
          <p:nvPr/>
        </p:nvSpPr>
        <p:spPr>
          <a:xfrm>
            <a:off x="0" y="9452272"/>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080" name="Google Shape;17080;p1701"/>
          <p:cNvSpPr txBox="1">
            <a:spLocks noGrp="1"/>
          </p:cNvSpPr>
          <p:nvPr>
            <p:ph type="body" idx="1"/>
          </p:nvPr>
        </p:nvSpPr>
        <p:spPr>
          <a:xfrm>
            <a:off x="1273177" y="2422527"/>
            <a:ext cx="15265400" cy="5718174"/>
          </a:xfrm>
          <a:prstGeom prst="rect">
            <a:avLst/>
          </a:prstGeom>
          <a:noFill/>
          <a:ln>
            <a:noFill/>
          </a:ln>
        </p:spPr>
        <p:txBody>
          <a:bodyPr spcFirstLastPara="1" wrap="square" lIns="91425" tIns="45700" rIns="91425" bIns="45700" anchor="t" anchorCtr="0">
            <a:noAutofit/>
          </a:bodyPr>
          <a:lstStyle>
            <a:lvl1pPr marL="685800" lvl="0" indent="-546069" algn="l">
              <a:lnSpc>
                <a:spcPct val="100000"/>
              </a:lnSpc>
              <a:spcBef>
                <a:spcPts val="1500"/>
              </a:spcBef>
              <a:spcAft>
                <a:spcPts val="0"/>
              </a:spcAft>
              <a:buSzPts val="2133"/>
              <a:buFont typeface="Arial"/>
              <a:buChar char="•"/>
              <a:defRPr sz="3200" b="0">
                <a:solidFill>
                  <a:schemeClr val="dk1"/>
                </a:solidFill>
                <a:latin typeface="Verdana"/>
                <a:ea typeface="Verdana"/>
                <a:cs typeface="Verdana"/>
                <a:sym typeface="Verdana"/>
              </a:defRPr>
            </a:lvl1pPr>
            <a:lvl2pPr marL="1371600" lvl="1" indent="-546069" algn="l">
              <a:lnSpc>
                <a:spcPct val="100000"/>
              </a:lnSpc>
              <a:spcBef>
                <a:spcPts val="1500"/>
              </a:spcBef>
              <a:spcAft>
                <a:spcPts val="0"/>
              </a:spcAft>
              <a:buSzPts val="2133"/>
              <a:buChar char="•"/>
              <a:defRPr sz="3200">
                <a:latin typeface="Verdana"/>
                <a:ea typeface="Verdana"/>
                <a:cs typeface="Verdana"/>
                <a:sym typeface="Verdana"/>
              </a:defRPr>
            </a:lvl2pPr>
            <a:lvl3pPr marL="2057400" lvl="2" indent="-546069" algn="l">
              <a:lnSpc>
                <a:spcPct val="100000"/>
              </a:lnSpc>
              <a:spcBef>
                <a:spcPts val="1500"/>
              </a:spcBef>
              <a:spcAft>
                <a:spcPts val="0"/>
              </a:spcAft>
              <a:buSzPts val="2133"/>
              <a:buChar char="•"/>
              <a:defRPr sz="3200">
                <a:latin typeface="Verdana"/>
                <a:ea typeface="Verdana"/>
                <a:cs typeface="Verdana"/>
                <a:sym typeface="Verdana"/>
              </a:defRPr>
            </a:lvl3pPr>
            <a:lvl4pPr marL="2743200" lvl="3" indent="-546069" algn="l">
              <a:lnSpc>
                <a:spcPct val="100000"/>
              </a:lnSpc>
              <a:spcBef>
                <a:spcPts val="1500"/>
              </a:spcBef>
              <a:spcAft>
                <a:spcPts val="0"/>
              </a:spcAft>
              <a:buSzPts val="2133"/>
              <a:buChar char="•"/>
              <a:defRPr sz="3200">
                <a:latin typeface="Verdana"/>
                <a:ea typeface="Verdana"/>
                <a:cs typeface="Verdana"/>
                <a:sym typeface="Verdana"/>
              </a:defRPr>
            </a:lvl4pPr>
            <a:lvl5pPr marL="3429000" lvl="4" indent="-546068" algn="l">
              <a:lnSpc>
                <a:spcPct val="100000"/>
              </a:lnSpc>
              <a:spcBef>
                <a:spcPts val="1500"/>
              </a:spcBef>
              <a:spcAft>
                <a:spcPts val="0"/>
              </a:spcAft>
              <a:buSzPts val="2133"/>
              <a:buChar char="•"/>
              <a:defRPr sz="3200">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pic>
        <p:nvPicPr>
          <p:cNvPr id="17081" name="Google Shape;17081;p1701"/>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extLst>
      <p:ext uri="{BB962C8B-B14F-4D97-AF65-F5344CB8AC3E}">
        <p14:creationId xmlns:p14="http://schemas.microsoft.com/office/powerpoint/2010/main" val="2528949081"/>
      </p:ext>
    </p:extLst>
  </p:cSld>
  <p:clrMapOvr>
    <a:masterClrMapping/>
  </p:clrMapOvr>
</p:sldLayout>
</file>

<file path=ppt/slideLayouts/slideLayout2462.xml><?xml version="1.0" encoding="utf-8"?>
<p:sldLayout xmlns:a="http://schemas.openxmlformats.org/drawingml/2006/main" xmlns:r="http://schemas.openxmlformats.org/officeDocument/2006/relationships" xmlns:p="http://schemas.openxmlformats.org/presentationml/2006/main" matchingName="40_Title and Content">
  <p:cSld name="40_Title and Content">
    <p:spTree>
      <p:nvGrpSpPr>
        <p:cNvPr id="1" name="Shape 17082"/>
        <p:cNvGrpSpPr/>
        <p:nvPr/>
      </p:nvGrpSpPr>
      <p:grpSpPr>
        <a:xfrm>
          <a:off x="0" y="0"/>
          <a:ext cx="0" cy="0"/>
          <a:chOff x="0" y="0"/>
          <a:chExt cx="0" cy="0"/>
        </a:xfrm>
      </p:grpSpPr>
      <p:sp>
        <p:nvSpPr>
          <p:cNvPr id="17083" name="Google Shape;17083;p1702"/>
          <p:cNvSpPr/>
          <p:nvPr/>
        </p:nvSpPr>
        <p:spPr>
          <a:xfrm>
            <a:off x="0" y="9469676"/>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pic>
        <p:nvPicPr>
          <p:cNvPr id="17084" name="Google Shape;17084;p1702"/>
          <p:cNvPicPr preferRelativeResize="0"/>
          <p:nvPr/>
        </p:nvPicPr>
        <p:blipFill rotWithShape="1">
          <a:blip r:embed="rId2">
            <a:alphaModFix/>
          </a:blip>
          <a:srcRect/>
          <a:stretch/>
        </p:blipFill>
        <p:spPr>
          <a:xfrm>
            <a:off x="10699008" y="9546612"/>
            <a:ext cx="7588992" cy="740388"/>
          </a:xfrm>
          <a:prstGeom prst="rect">
            <a:avLst/>
          </a:prstGeom>
          <a:noFill/>
          <a:ln>
            <a:noFill/>
          </a:ln>
        </p:spPr>
      </p:pic>
      <p:sp>
        <p:nvSpPr>
          <p:cNvPr id="17085" name="Google Shape;17085;p1702"/>
          <p:cNvSpPr/>
          <p:nvPr/>
        </p:nvSpPr>
        <p:spPr>
          <a:xfrm>
            <a:off x="0" y="9452272"/>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086" name="Google Shape;17086;p1702"/>
          <p:cNvSpPr txBox="1">
            <a:spLocks noGrp="1"/>
          </p:cNvSpPr>
          <p:nvPr>
            <p:ph type="title"/>
          </p:nvPr>
        </p:nvSpPr>
        <p:spPr>
          <a:xfrm>
            <a:off x="1273484" y="1210285"/>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087" name="Google Shape;17087;p1702"/>
          <p:cNvSpPr txBox="1">
            <a:spLocks noGrp="1"/>
          </p:cNvSpPr>
          <p:nvPr>
            <p:ph type="body" idx="1"/>
          </p:nvPr>
        </p:nvSpPr>
        <p:spPr>
          <a:xfrm>
            <a:off x="1273484" y="2456780"/>
            <a:ext cx="15234269" cy="6175739"/>
          </a:xfrm>
          <a:prstGeom prst="rect">
            <a:avLst/>
          </a:prstGeom>
          <a:noFill/>
          <a:ln>
            <a:noFill/>
          </a:ln>
        </p:spPr>
        <p:txBody>
          <a:bodyPr spcFirstLastPara="1" wrap="square" lIns="91425" tIns="45700" rIns="91425" bIns="45700" anchor="t" anchorCtr="0">
            <a:noAutofit/>
          </a:bodyPr>
          <a:lstStyle>
            <a:lvl1pPr marL="685800" marR="0" lvl="0" indent="-342900" algn="l">
              <a:lnSpc>
                <a:spcPct val="90000"/>
              </a:lnSpc>
              <a:spcBef>
                <a:spcPts val="1500"/>
              </a:spcBef>
              <a:spcAft>
                <a:spcPts val="0"/>
              </a:spcAft>
              <a:buClr>
                <a:schemeClr val="dk1"/>
              </a:buClr>
              <a:buSzPts val="2133"/>
              <a:buFont typeface="Arial"/>
              <a:buNone/>
              <a:defRPr sz="3200">
                <a:latin typeface="Verdana"/>
                <a:ea typeface="Verdana"/>
                <a:cs typeface="Verdana"/>
                <a:sym typeface="Verdana"/>
              </a:defRPr>
            </a:lvl1pPr>
            <a:lvl2pPr marL="1371600" lvl="1" indent="-520733" algn="l">
              <a:lnSpc>
                <a:spcPct val="100000"/>
              </a:lnSpc>
              <a:spcBef>
                <a:spcPts val="750"/>
              </a:spcBef>
              <a:spcAft>
                <a:spcPts val="0"/>
              </a:spcAft>
              <a:buSzPts val="1867"/>
              <a:buChar char="•"/>
              <a:defRPr sz="2801">
                <a:latin typeface="Verdana"/>
                <a:ea typeface="Verdana"/>
                <a:cs typeface="Verdana"/>
                <a:sym typeface="Verdana"/>
              </a:defRPr>
            </a:lvl2pPr>
            <a:lvl3pPr marL="2057400" lvl="2" indent="-520733" algn="l">
              <a:lnSpc>
                <a:spcPct val="100000"/>
              </a:lnSpc>
              <a:spcBef>
                <a:spcPts val="1500"/>
              </a:spcBef>
              <a:spcAft>
                <a:spcPts val="0"/>
              </a:spcAft>
              <a:buSzPts val="1867"/>
              <a:buChar char="•"/>
              <a:defRPr sz="2801">
                <a:latin typeface="Verdana"/>
                <a:ea typeface="Verdana"/>
                <a:cs typeface="Verdana"/>
                <a:sym typeface="Verdana"/>
              </a:defRPr>
            </a:lvl3pPr>
            <a:lvl4pPr marL="2743200" lvl="3" indent="-520733" algn="l">
              <a:lnSpc>
                <a:spcPct val="100000"/>
              </a:lnSpc>
              <a:spcBef>
                <a:spcPts val="1500"/>
              </a:spcBef>
              <a:spcAft>
                <a:spcPts val="0"/>
              </a:spcAft>
              <a:buSzPts val="1867"/>
              <a:buChar char="•"/>
              <a:defRPr sz="2801">
                <a:latin typeface="Verdana"/>
                <a:ea typeface="Verdana"/>
                <a:cs typeface="Verdana"/>
                <a:sym typeface="Verdana"/>
              </a:defRPr>
            </a:lvl4pPr>
            <a:lvl5pPr marL="3429000" lvl="4" indent="-520733" algn="l">
              <a:lnSpc>
                <a:spcPct val="100000"/>
              </a:lnSpc>
              <a:spcBef>
                <a:spcPts val="1500"/>
              </a:spcBef>
              <a:spcAft>
                <a:spcPts val="0"/>
              </a:spcAft>
              <a:buSzPts val="1867"/>
              <a:buChar char="•"/>
              <a:defRPr sz="2801">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1294969558"/>
      </p:ext>
    </p:extLst>
  </p:cSld>
  <p:clrMapOvr>
    <a:masterClrMapping/>
  </p:clrMapOvr>
</p:sldLayout>
</file>

<file path=ppt/slideLayouts/slideLayout2463.xml><?xml version="1.0" encoding="utf-8"?>
<p:sldLayout xmlns:a="http://schemas.openxmlformats.org/drawingml/2006/main" xmlns:r="http://schemas.openxmlformats.org/officeDocument/2006/relationships" xmlns:p="http://schemas.openxmlformats.org/presentationml/2006/main" matchingName="6_Two Section | Picture and Copy Layout">
  <p:cSld name="6_Two Section | Picture and Copy Layout">
    <p:spTree>
      <p:nvGrpSpPr>
        <p:cNvPr id="1" name="Shape 17088"/>
        <p:cNvGrpSpPr/>
        <p:nvPr/>
      </p:nvGrpSpPr>
      <p:grpSpPr>
        <a:xfrm>
          <a:off x="0" y="0"/>
          <a:ext cx="0" cy="0"/>
          <a:chOff x="0" y="0"/>
          <a:chExt cx="0" cy="0"/>
        </a:xfrm>
      </p:grpSpPr>
      <p:sp>
        <p:nvSpPr>
          <p:cNvPr id="17089" name="Google Shape;17089;p1703"/>
          <p:cNvSpPr/>
          <p:nvPr/>
        </p:nvSpPr>
        <p:spPr>
          <a:xfrm>
            <a:off x="0" y="9469676"/>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090" name="Google Shape;17090;p1703"/>
          <p:cNvSpPr/>
          <p:nvPr/>
        </p:nvSpPr>
        <p:spPr>
          <a:xfrm>
            <a:off x="0" y="9452272"/>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091" name="Google Shape;17091;p1703"/>
          <p:cNvSpPr txBox="1">
            <a:spLocks noGrp="1"/>
          </p:cNvSpPr>
          <p:nvPr>
            <p:ph type="body" idx="1"/>
          </p:nvPr>
        </p:nvSpPr>
        <p:spPr>
          <a:xfrm>
            <a:off x="1780248" y="1941679"/>
            <a:ext cx="5975004" cy="5682134"/>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1200"/>
              <a:buNone/>
              <a:defRPr sz="1800" b="0" i="1">
                <a:solidFill>
                  <a:srgbClr val="003B5C"/>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092" name="Google Shape;17092;p1703"/>
          <p:cNvSpPr txBox="1">
            <a:spLocks noGrp="1"/>
          </p:cNvSpPr>
          <p:nvPr>
            <p:ph type="body" idx="2"/>
          </p:nvPr>
        </p:nvSpPr>
        <p:spPr>
          <a:xfrm>
            <a:off x="8324093" y="2995691"/>
            <a:ext cx="8199842" cy="4628120"/>
          </a:xfrm>
          <a:prstGeom prst="rect">
            <a:avLst/>
          </a:prstGeom>
          <a:noFill/>
          <a:ln>
            <a:noFill/>
          </a:ln>
        </p:spPr>
        <p:txBody>
          <a:bodyPr spcFirstLastPara="1" wrap="square" lIns="91425" tIns="45700" rIns="91425" bIns="45700" anchor="t" anchorCtr="0">
            <a:noAutofit/>
          </a:bodyPr>
          <a:lstStyle>
            <a:lvl1pPr marL="685800" marR="0" lvl="0" indent="-342900" algn="l">
              <a:lnSpc>
                <a:spcPct val="90000"/>
              </a:lnSpc>
              <a:spcBef>
                <a:spcPts val="1500"/>
              </a:spcBef>
              <a:spcAft>
                <a:spcPts val="0"/>
              </a:spcAft>
              <a:buClr>
                <a:schemeClr val="dk1"/>
              </a:buClr>
              <a:buSzPts val="2133"/>
              <a:buFont typeface="Arial"/>
              <a:buNone/>
              <a:defRPr sz="3200" b="0">
                <a:solidFill>
                  <a:schemeClr val="dk1"/>
                </a:solidFill>
                <a:latin typeface="Verdana"/>
                <a:ea typeface="Verdana"/>
                <a:cs typeface="Verdana"/>
                <a:sym typeface="Verdana"/>
              </a:defRPr>
            </a:lvl1pPr>
            <a:lvl2pPr marL="1371600" lvl="1" indent="-520733" algn="l">
              <a:lnSpc>
                <a:spcPct val="100000"/>
              </a:lnSpc>
              <a:spcBef>
                <a:spcPts val="750"/>
              </a:spcBef>
              <a:spcAft>
                <a:spcPts val="0"/>
              </a:spcAft>
              <a:buSzPts val="1867"/>
              <a:buChar char="•"/>
              <a:defRPr sz="2801" b="0">
                <a:solidFill>
                  <a:srgbClr val="003B5C"/>
                </a:solidFill>
                <a:latin typeface="Verdana"/>
                <a:ea typeface="Verdana"/>
                <a:cs typeface="Verdana"/>
                <a:sym typeface="Verdana"/>
              </a:defRPr>
            </a:lvl2pPr>
            <a:lvl3pPr marL="2057400" lvl="2"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3pPr>
            <a:lvl4pPr marL="2743200" lvl="3"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4pPr>
            <a:lvl5pPr marL="3429000" lvl="4"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093" name="Google Shape;17093;p1703"/>
          <p:cNvSpPr txBox="1">
            <a:spLocks noGrp="1"/>
          </p:cNvSpPr>
          <p:nvPr>
            <p:ph type="title"/>
          </p:nvPr>
        </p:nvSpPr>
        <p:spPr>
          <a:xfrm>
            <a:off x="8324093" y="1731790"/>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7094" name="Google Shape;17094;p1703"/>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extLst>
      <p:ext uri="{BB962C8B-B14F-4D97-AF65-F5344CB8AC3E}">
        <p14:creationId xmlns:p14="http://schemas.microsoft.com/office/powerpoint/2010/main" val="820767705"/>
      </p:ext>
    </p:extLst>
  </p:cSld>
  <p:clrMapOvr>
    <a:masterClrMapping/>
  </p:clrMapOvr>
</p:sldLayout>
</file>

<file path=ppt/slideLayouts/slideLayout2464.xml><?xml version="1.0" encoding="utf-8"?>
<p:sldLayout xmlns:a="http://schemas.openxmlformats.org/drawingml/2006/main" xmlns:r="http://schemas.openxmlformats.org/officeDocument/2006/relationships" xmlns:p="http://schemas.openxmlformats.org/presentationml/2006/main" matchingName="13_Title Slide_Yale Blue">
  <p:cSld name="13_Title Slide_Yale Blue">
    <p:spTree>
      <p:nvGrpSpPr>
        <p:cNvPr id="1" name="Shape 17095"/>
        <p:cNvGrpSpPr/>
        <p:nvPr/>
      </p:nvGrpSpPr>
      <p:grpSpPr>
        <a:xfrm>
          <a:off x="0" y="0"/>
          <a:ext cx="0" cy="0"/>
          <a:chOff x="0" y="0"/>
          <a:chExt cx="0" cy="0"/>
        </a:xfrm>
      </p:grpSpPr>
      <p:sp>
        <p:nvSpPr>
          <p:cNvPr id="17096" name="Google Shape;17096;p1704"/>
          <p:cNvSpPr txBox="1">
            <a:spLocks noGrp="1"/>
          </p:cNvSpPr>
          <p:nvPr>
            <p:ph type="body" idx="1"/>
          </p:nvPr>
        </p:nvSpPr>
        <p:spPr>
          <a:xfrm>
            <a:off x="4239833" y="8101286"/>
            <a:ext cx="12267920" cy="715668"/>
          </a:xfrm>
          <a:prstGeom prst="rect">
            <a:avLst/>
          </a:prstGeom>
          <a:noFill/>
          <a:ln>
            <a:noFill/>
          </a:ln>
        </p:spPr>
        <p:txBody>
          <a:bodyPr spcFirstLastPara="1" wrap="square" lIns="91425" tIns="45700" rIns="91425" bIns="45700" anchor="t" anchorCtr="0">
            <a:spAutoFit/>
          </a:bodyPr>
          <a:lstStyle>
            <a:lvl1pPr marL="685800" lvl="0" indent="-342900" algn="r">
              <a:lnSpc>
                <a:spcPct val="100000"/>
              </a:lnSpc>
              <a:spcBef>
                <a:spcPts val="1500"/>
              </a:spcBef>
              <a:spcAft>
                <a:spcPts val="0"/>
              </a:spcAft>
              <a:buSzPts val="1867"/>
              <a:buNone/>
              <a:defRPr sz="2801">
                <a:solidFill>
                  <a:srgbClr val="616364"/>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097" name="Google Shape;17097;p1704"/>
          <p:cNvSpPr txBox="1">
            <a:spLocks noGrp="1"/>
          </p:cNvSpPr>
          <p:nvPr>
            <p:ph type="ctrTitle"/>
          </p:nvPr>
        </p:nvSpPr>
        <p:spPr>
          <a:xfrm>
            <a:off x="4239833" y="2710727"/>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5333"/>
              <a:buFont typeface="Verdana"/>
              <a:buNone/>
              <a:defRPr sz="8000" b="1" i="0">
                <a:solidFill>
                  <a:srgbClr val="00314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098" name="Google Shape;17098;p1704"/>
          <p:cNvSpPr txBox="1">
            <a:spLocks noGrp="1"/>
          </p:cNvSpPr>
          <p:nvPr>
            <p:ph type="dt" idx="10"/>
          </p:nvPr>
        </p:nvSpPr>
        <p:spPr>
          <a:xfrm>
            <a:off x="0" y="0"/>
            <a:ext cx="4500000" cy="45000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2700">
                <a:solidFill>
                  <a:schemeClr val="dk1"/>
                </a:solidFill>
                <a:latin typeface="Calibri"/>
                <a:ea typeface="Calibri"/>
                <a:cs typeface="Calibri"/>
                <a:sym typeface="Calibri"/>
              </a:defRPr>
            </a:lvl1pPr>
            <a:lvl2pPr marR="0" lvl="1"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9pPr>
          </a:lstStyle>
          <a:p>
            <a:endParaRPr/>
          </a:p>
        </p:txBody>
      </p:sp>
      <p:sp>
        <p:nvSpPr>
          <p:cNvPr id="17099" name="Google Shape;17099;p170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100" name="Google Shape;17100;p1704"/>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sp>
        <p:nvSpPr>
          <p:cNvPr id="17101" name="Google Shape;17101;p1704"/>
          <p:cNvSpPr/>
          <p:nvPr/>
        </p:nvSpPr>
        <p:spPr>
          <a:xfrm rot="10800000">
            <a:off x="2" y="3000373"/>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3600">
              <a:solidFill>
                <a:schemeClr val="lt1"/>
              </a:solidFill>
              <a:latin typeface="Calibri"/>
              <a:ea typeface="Calibri"/>
              <a:cs typeface="Calibri"/>
              <a:sym typeface="Calibri"/>
            </a:endParaRPr>
          </a:p>
        </p:txBody>
      </p:sp>
      <p:sp>
        <p:nvSpPr>
          <p:cNvPr id="17102" name="Google Shape;17102;p1704"/>
          <p:cNvSpPr/>
          <p:nvPr/>
        </p:nvSpPr>
        <p:spPr>
          <a:xfrm>
            <a:off x="0" y="9172577"/>
            <a:ext cx="18288000" cy="1114424"/>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3600">
              <a:solidFill>
                <a:schemeClr val="lt1"/>
              </a:solidFill>
              <a:latin typeface="Calibri"/>
              <a:ea typeface="Calibri"/>
              <a:cs typeface="Calibri"/>
              <a:sym typeface="Calibri"/>
            </a:endParaRPr>
          </a:p>
        </p:txBody>
      </p:sp>
      <p:sp>
        <p:nvSpPr>
          <p:cNvPr id="17103" name="Google Shape;17103;p1704"/>
          <p:cNvSpPr txBox="1">
            <a:spLocks noGrp="1"/>
          </p:cNvSpPr>
          <p:nvPr>
            <p:ph type="body" idx="2"/>
          </p:nvPr>
        </p:nvSpPr>
        <p:spPr>
          <a:xfrm>
            <a:off x="4239833" y="5171099"/>
            <a:ext cx="12267920" cy="1069976"/>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3200"/>
              <a:buNone/>
              <a:defRPr sz="4800" b="0" i="0">
                <a:solidFill>
                  <a:srgbClr val="00314C"/>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pic>
        <p:nvPicPr>
          <p:cNvPr id="17104" name="Google Shape;17104;p1704"/>
          <p:cNvPicPr preferRelativeResize="0"/>
          <p:nvPr/>
        </p:nvPicPr>
        <p:blipFill rotWithShape="1">
          <a:blip r:embed="rId2">
            <a:alphaModFix/>
          </a:blip>
          <a:srcRect/>
          <a:stretch/>
        </p:blipFill>
        <p:spPr>
          <a:xfrm>
            <a:off x="4244752" y="6267494"/>
            <a:ext cx="6593939" cy="1710245"/>
          </a:xfrm>
          <a:prstGeom prst="rect">
            <a:avLst/>
          </a:prstGeom>
          <a:noFill/>
          <a:ln>
            <a:noFill/>
          </a:ln>
        </p:spPr>
      </p:pic>
    </p:spTree>
    <p:extLst>
      <p:ext uri="{BB962C8B-B14F-4D97-AF65-F5344CB8AC3E}">
        <p14:creationId xmlns:p14="http://schemas.microsoft.com/office/powerpoint/2010/main" val="2445383642"/>
      </p:ext>
    </p:extLst>
  </p:cSld>
  <p:clrMapOvr>
    <a:masterClrMapping/>
  </p:clrMapOvr>
</p:sldLayout>
</file>

<file path=ppt/slideLayouts/slideLayout2465.xml><?xml version="1.0" encoding="utf-8"?>
<p:sldLayout xmlns:a="http://schemas.openxmlformats.org/drawingml/2006/main" xmlns:r="http://schemas.openxmlformats.org/officeDocument/2006/relationships" xmlns:p="http://schemas.openxmlformats.org/presentationml/2006/main" matchingName="9_Title and Bullets Layout">
  <p:cSld name="9_Title and Bullets Layout">
    <p:spTree>
      <p:nvGrpSpPr>
        <p:cNvPr id="1" name="Shape 17105"/>
        <p:cNvGrpSpPr/>
        <p:nvPr/>
      </p:nvGrpSpPr>
      <p:grpSpPr>
        <a:xfrm>
          <a:off x="0" y="0"/>
          <a:ext cx="0" cy="0"/>
          <a:chOff x="0" y="0"/>
          <a:chExt cx="0" cy="0"/>
        </a:xfrm>
      </p:grpSpPr>
      <p:sp>
        <p:nvSpPr>
          <p:cNvPr id="17106" name="Google Shape;17106;p1705"/>
          <p:cNvSpPr txBox="1">
            <a:spLocks noGrp="1"/>
          </p:cNvSpPr>
          <p:nvPr>
            <p:ph type="title"/>
          </p:nvPr>
        </p:nvSpPr>
        <p:spPr>
          <a:xfrm>
            <a:off x="1273486" y="1175768"/>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107" name="Google Shape;17107;p1705"/>
          <p:cNvSpPr/>
          <p:nvPr/>
        </p:nvSpPr>
        <p:spPr>
          <a:xfrm>
            <a:off x="0" y="9469676"/>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108" name="Google Shape;17108;p1705"/>
          <p:cNvSpPr/>
          <p:nvPr/>
        </p:nvSpPr>
        <p:spPr>
          <a:xfrm>
            <a:off x="0" y="9452272"/>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109" name="Google Shape;17109;p1705"/>
          <p:cNvSpPr txBox="1">
            <a:spLocks noGrp="1"/>
          </p:cNvSpPr>
          <p:nvPr>
            <p:ph type="body" idx="1"/>
          </p:nvPr>
        </p:nvSpPr>
        <p:spPr>
          <a:xfrm>
            <a:off x="1273177" y="2422527"/>
            <a:ext cx="15265400" cy="5718174"/>
          </a:xfrm>
          <a:prstGeom prst="rect">
            <a:avLst/>
          </a:prstGeom>
          <a:noFill/>
          <a:ln>
            <a:noFill/>
          </a:ln>
        </p:spPr>
        <p:txBody>
          <a:bodyPr spcFirstLastPara="1" wrap="square" lIns="91425" tIns="45700" rIns="91425" bIns="45700" anchor="t" anchorCtr="0">
            <a:noAutofit/>
          </a:bodyPr>
          <a:lstStyle>
            <a:lvl1pPr marL="685800" lvl="0" indent="-546069" algn="l">
              <a:lnSpc>
                <a:spcPct val="100000"/>
              </a:lnSpc>
              <a:spcBef>
                <a:spcPts val="1500"/>
              </a:spcBef>
              <a:spcAft>
                <a:spcPts val="0"/>
              </a:spcAft>
              <a:buSzPts val="2133"/>
              <a:buFont typeface="Arial"/>
              <a:buChar char="•"/>
              <a:defRPr sz="3200" b="0">
                <a:solidFill>
                  <a:schemeClr val="dk1"/>
                </a:solidFill>
                <a:latin typeface="Verdana"/>
                <a:ea typeface="Verdana"/>
                <a:cs typeface="Verdana"/>
                <a:sym typeface="Verdana"/>
              </a:defRPr>
            </a:lvl1pPr>
            <a:lvl2pPr marL="1371600" lvl="1" indent="-546069" algn="l">
              <a:lnSpc>
                <a:spcPct val="100000"/>
              </a:lnSpc>
              <a:spcBef>
                <a:spcPts val="1500"/>
              </a:spcBef>
              <a:spcAft>
                <a:spcPts val="0"/>
              </a:spcAft>
              <a:buSzPts val="2133"/>
              <a:buChar char="•"/>
              <a:defRPr sz="3200">
                <a:latin typeface="Verdana"/>
                <a:ea typeface="Verdana"/>
                <a:cs typeface="Verdana"/>
                <a:sym typeface="Verdana"/>
              </a:defRPr>
            </a:lvl2pPr>
            <a:lvl3pPr marL="2057400" lvl="2" indent="-546069" algn="l">
              <a:lnSpc>
                <a:spcPct val="100000"/>
              </a:lnSpc>
              <a:spcBef>
                <a:spcPts val="1500"/>
              </a:spcBef>
              <a:spcAft>
                <a:spcPts val="0"/>
              </a:spcAft>
              <a:buSzPts val="2133"/>
              <a:buChar char="•"/>
              <a:defRPr sz="3200">
                <a:latin typeface="Verdana"/>
                <a:ea typeface="Verdana"/>
                <a:cs typeface="Verdana"/>
                <a:sym typeface="Verdana"/>
              </a:defRPr>
            </a:lvl3pPr>
            <a:lvl4pPr marL="2743200" lvl="3" indent="-546069" algn="l">
              <a:lnSpc>
                <a:spcPct val="100000"/>
              </a:lnSpc>
              <a:spcBef>
                <a:spcPts val="1500"/>
              </a:spcBef>
              <a:spcAft>
                <a:spcPts val="0"/>
              </a:spcAft>
              <a:buSzPts val="2133"/>
              <a:buChar char="•"/>
              <a:defRPr sz="3200">
                <a:latin typeface="Verdana"/>
                <a:ea typeface="Verdana"/>
                <a:cs typeface="Verdana"/>
                <a:sym typeface="Verdana"/>
              </a:defRPr>
            </a:lvl4pPr>
            <a:lvl5pPr marL="3429000" lvl="4" indent="-546068" algn="l">
              <a:lnSpc>
                <a:spcPct val="100000"/>
              </a:lnSpc>
              <a:spcBef>
                <a:spcPts val="1500"/>
              </a:spcBef>
              <a:spcAft>
                <a:spcPts val="0"/>
              </a:spcAft>
              <a:buSzPts val="2133"/>
              <a:buChar char="•"/>
              <a:defRPr sz="3200">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pic>
        <p:nvPicPr>
          <p:cNvPr id="17110" name="Google Shape;17110;p1705"/>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extLst>
      <p:ext uri="{BB962C8B-B14F-4D97-AF65-F5344CB8AC3E}">
        <p14:creationId xmlns:p14="http://schemas.microsoft.com/office/powerpoint/2010/main" val="1909630969"/>
      </p:ext>
    </p:extLst>
  </p:cSld>
  <p:clrMapOvr>
    <a:masterClrMapping/>
  </p:clrMapOvr>
</p:sldLayout>
</file>

<file path=ppt/slideLayouts/slideLayout2466.xml><?xml version="1.0" encoding="utf-8"?>
<p:sldLayout xmlns:a="http://schemas.openxmlformats.org/drawingml/2006/main" xmlns:r="http://schemas.openxmlformats.org/officeDocument/2006/relationships" xmlns:p="http://schemas.openxmlformats.org/presentationml/2006/main" matchingName="41_Title and Content">
  <p:cSld name="41_Title and Content">
    <p:spTree>
      <p:nvGrpSpPr>
        <p:cNvPr id="1" name="Shape 17111"/>
        <p:cNvGrpSpPr/>
        <p:nvPr/>
      </p:nvGrpSpPr>
      <p:grpSpPr>
        <a:xfrm>
          <a:off x="0" y="0"/>
          <a:ext cx="0" cy="0"/>
          <a:chOff x="0" y="0"/>
          <a:chExt cx="0" cy="0"/>
        </a:xfrm>
      </p:grpSpPr>
      <p:sp>
        <p:nvSpPr>
          <p:cNvPr id="17112" name="Google Shape;17112;p1706"/>
          <p:cNvSpPr/>
          <p:nvPr/>
        </p:nvSpPr>
        <p:spPr>
          <a:xfrm>
            <a:off x="0" y="9469676"/>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pic>
        <p:nvPicPr>
          <p:cNvPr id="17113" name="Google Shape;17113;p1706"/>
          <p:cNvPicPr preferRelativeResize="0"/>
          <p:nvPr/>
        </p:nvPicPr>
        <p:blipFill rotWithShape="1">
          <a:blip r:embed="rId2">
            <a:alphaModFix/>
          </a:blip>
          <a:srcRect/>
          <a:stretch/>
        </p:blipFill>
        <p:spPr>
          <a:xfrm>
            <a:off x="10699008" y="9546612"/>
            <a:ext cx="7588992" cy="740388"/>
          </a:xfrm>
          <a:prstGeom prst="rect">
            <a:avLst/>
          </a:prstGeom>
          <a:noFill/>
          <a:ln>
            <a:noFill/>
          </a:ln>
        </p:spPr>
      </p:pic>
      <p:sp>
        <p:nvSpPr>
          <p:cNvPr id="17114" name="Google Shape;17114;p1706"/>
          <p:cNvSpPr/>
          <p:nvPr/>
        </p:nvSpPr>
        <p:spPr>
          <a:xfrm>
            <a:off x="0" y="9452272"/>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115" name="Google Shape;17115;p1706"/>
          <p:cNvSpPr txBox="1">
            <a:spLocks noGrp="1"/>
          </p:cNvSpPr>
          <p:nvPr>
            <p:ph type="title"/>
          </p:nvPr>
        </p:nvSpPr>
        <p:spPr>
          <a:xfrm>
            <a:off x="1273484" y="1210285"/>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116" name="Google Shape;17116;p1706"/>
          <p:cNvSpPr txBox="1">
            <a:spLocks noGrp="1"/>
          </p:cNvSpPr>
          <p:nvPr>
            <p:ph type="body" idx="1"/>
          </p:nvPr>
        </p:nvSpPr>
        <p:spPr>
          <a:xfrm>
            <a:off x="1273484" y="2456780"/>
            <a:ext cx="15234269" cy="6175739"/>
          </a:xfrm>
          <a:prstGeom prst="rect">
            <a:avLst/>
          </a:prstGeom>
          <a:noFill/>
          <a:ln>
            <a:noFill/>
          </a:ln>
        </p:spPr>
        <p:txBody>
          <a:bodyPr spcFirstLastPara="1" wrap="square" lIns="91425" tIns="45700" rIns="91425" bIns="45700" anchor="t" anchorCtr="0">
            <a:noAutofit/>
          </a:bodyPr>
          <a:lstStyle>
            <a:lvl1pPr marL="685800" marR="0" lvl="0" indent="-342900" algn="l">
              <a:lnSpc>
                <a:spcPct val="90000"/>
              </a:lnSpc>
              <a:spcBef>
                <a:spcPts val="1500"/>
              </a:spcBef>
              <a:spcAft>
                <a:spcPts val="0"/>
              </a:spcAft>
              <a:buClr>
                <a:schemeClr val="dk1"/>
              </a:buClr>
              <a:buSzPts val="2133"/>
              <a:buFont typeface="Arial"/>
              <a:buNone/>
              <a:defRPr sz="3200">
                <a:latin typeface="Verdana"/>
                <a:ea typeface="Verdana"/>
                <a:cs typeface="Verdana"/>
                <a:sym typeface="Verdana"/>
              </a:defRPr>
            </a:lvl1pPr>
            <a:lvl2pPr marL="1371600" lvl="1" indent="-520733" algn="l">
              <a:lnSpc>
                <a:spcPct val="100000"/>
              </a:lnSpc>
              <a:spcBef>
                <a:spcPts val="750"/>
              </a:spcBef>
              <a:spcAft>
                <a:spcPts val="0"/>
              </a:spcAft>
              <a:buSzPts val="1867"/>
              <a:buChar char="•"/>
              <a:defRPr sz="2801">
                <a:latin typeface="Verdana"/>
                <a:ea typeface="Verdana"/>
                <a:cs typeface="Verdana"/>
                <a:sym typeface="Verdana"/>
              </a:defRPr>
            </a:lvl2pPr>
            <a:lvl3pPr marL="2057400" lvl="2" indent="-520733" algn="l">
              <a:lnSpc>
                <a:spcPct val="100000"/>
              </a:lnSpc>
              <a:spcBef>
                <a:spcPts val="1500"/>
              </a:spcBef>
              <a:spcAft>
                <a:spcPts val="0"/>
              </a:spcAft>
              <a:buSzPts val="1867"/>
              <a:buChar char="•"/>
              <a:defRPr sz="2801">
                <a:latin typeface="Verdana"/>
                <a:ea typeface="Verdana"/>
                <a:cs typeface="Verdana"/>
                <a:sym typeface="Verdana"/>
              </a:defRPr>
            </a:lvl3pPr>
            <a:lvl4pPr marL="2743200" lvl="3" indent="-520733" algn="l">
              <a:lnSpc>
                <a:spcPct val="100000"/>
              </a:lnSpc>
              <a:spcBef>
                <a:spcPts val="1500"/>
              </a:spcBef>
              <a:spcAft>
                <a:spcPts val="0"/>
              </a:spcAft>
              <a:buSzPts val="1867"/>
              <a:buChar char="•"/>
              <a:defRPr sz="2801">
                <a:latin typeface="Verdana"/>
                <a:ea typeface="Verdana"/>
                <a:cs typeface="Verdana"/>
                <a:sym typeface="Verdana"/>
              </a:defRPr>
            </a:lvl4pPr>
            <a:lvl5pPr marL="3429000" lvl="4" indent="-520733" algn="l">
              <a:lnSpc>
                <a:spcPct val="100000"/>
              </a:lnSpc>
              <a:spcBef>
                <a:spcPts val="1500"/>
              </a:spcBef>
              <a:spcAft>
                <a:spcPts val="0"/>
              </a:spcAft>
              <a:buSzPts val="1867"/>
              <a:buChar char="•"/>
              <a:defRPr sz="2801">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1374159685"/>
      </p:ext>
    </p:extLst>
  </p:cSld>
  <p:clrMapOvr>
    <a:masterClrMapping/>
  </p:clrMapOvr>
</p:sldLayout>
</file>

<file path=ppt/slideLayouts/slideLayout2467.xml><?xml version="1.0" encoding="utf-8"?>
<p:sldLayout xmlns:a="http://schemas.openxmlformats.org/drawingml/2006/main" xmlns:r="http://schemas.openxmlformats.org/officeDocument/2006/relationships" xmlns:p="http://schemas.openxmlformats.org/presentationml/2006/main" matchingName="9_Two Section | Picture and Copy Layout">
  <p:cSld name="9_Two Section | Picture and Copy Layout">
    <p:spTree>
      <p:nvGrpSpPr>
        <p:cNvPr id="1" name="Shape 17117"/>
        <p:cNvGrpSpPr/>
        <p:nvPr/>
      </p:nvGrpSpPr>
      <p:grpSpPr>
        <a:xfrm>
          <a:off x="0" y="0"/>
          <a:ext cx="0" cy="0"/>
          <a:chOff x="0" y="0"/>
          <a:chExt cx="0" cy="0"/>
        </a:xfrm>
      </p:grpSpPr>
      <p:sp>
        <p:nvSpPr>
          <p:cNvPr id="17118" name="Google Shape;17118;p1707"/>
          <p:cNvSpPr/>
          <p:nvPr/>
        </p:nvSpPr>
        <p:spPr>
          <a:xfrm>
            <a:off x="0" y="9469676"/>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119" name="Google Shape;17119;p1707"/>
          <p:cNvSpPr/>
          <p:nvPr/>
        </p:nvSpPr>
        <p:spPr>
          <a:xfrm>
            <a:off x="0" y="9452272"/>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120" name="Google Shape;17120;p1707"/>
          <p:cNvSpPr txBox="1">
            <a:spLocks noGrp="1"/>
          </p:cNvSpPr>
          <p:nvPr>
            <p:ph type="body" idx="1"/>
          </p:nvPr>
        </p:nvSpPr>
        <p:spPr>
          <a:xfrm>
            <a:off x="1780248" y="1941679"/>
            <a:ext cx="5975004" cy="5682134"/>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1200"/>
              <a:buNone/>
              <a:defRPr sz="1800" b="0" i="1">
                <a:solidFill>
                  <a:srgbClr val="003B5C"/>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121" name="Google Shape;17121;p1707"/>
          <p:cNvSpPr txBox="1">
            <a:spLocks noGrp="1"/>
          </p:cNvSpPr>
          <p:nvPr>
            <p:ph type="body" idx="2"/>
          </p:nvPr>
        </p:nvSpPr>
        <p:spPr>
          <a:xfrm>
            <a:off x="8324093" y="2995691"/>
            <a:ext cx="8199842" cy="4628120"/>
          </a:xfrm>
          <a:prstGeom prst="rect">
            <a:avLst/>
          </a:prstGeom>
          <a:noFill/>
          <a:ln>
            <a:noFill/>
          </a:ln>
        </p:spPr>
        <p:txBody>
          <a:bodyPr spcFirstLastPara="1" wrap="square" lIns="91425" tIns="45700" rIns="91425" bIns="45700" anchor="t" anchorCtr="0">
            <a:noAutofit/>
          </a:bodyPr>
          <a:lstStyle>
            <a:lvl1pPr marL="685800" marR="0" lvl="0" indent="-342900" algn="l">
              <a:lnSpc>
                <a:spcPct val="90000"/>
              </a:lnSpc>
              <a:spcBef>
                <a:spcPts val="1500"/>
              </a:spcBef>
              <a:spcAft>
                <a:spcPts val="0"/>
              </a:spcAft>
              <a:buClr>
                <a:schemeClr val="dk1"/>
              </a:buClr>
              <a:buSzPts val="2133"/>
              <a:buFont typeface="Arial"/>
              <a:buNone/>
              <a:defRPr sz="3200" b="0">
                <a:solidFill>
                  <a:schemeClr val="dk1"/>
                </a:solidFill>
                <a:latin typeface="Verdana"/>
                <a:ea typeface="Verdana"/>
                <a:cs typeface="Verdana"/>
                <a:sym typeface="Verdana"/>
              </a:defRPr>
            </a:lvl1pPr>
            <a:lvl2pPr marL="1371600" lvl="1" indent="-520733" algn="l">
              <a:lnSpc>
                <a:spcPct val="100000"/>
              </a:lnSpc>
              <a:spcBef>
                <a:spcPts val="750"/>
              </a:spcBef>
              <a:spcAft>
                <a:spcPts val="0"/>
              </a:spcAft>
              <a:buSzPts val="1867"/>
              <a:buChar char="•"/>
              <a:defRPr sz="2801" b="0">
                <a:solidFill>
                  <a:srgbClr val="003B5C"/>
                </a:solidFill>
                <a:latin typeface="Verdana"/>
                <a:ea typeface="Verdana"/>
                <a:cs typeface="Verdana"/>
                <a:sym typeface="Verdana"/>
              </a:defRPr>
            </a:lvl2pPr>
            <a:lvl3pPr marL="2057400" lvl="2"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3pPr>
            <a:lvl4pPr marL="2743200" lvl="3"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4pPr>
            <a:lvl5pPr marL="3429000" lvl="4"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122" name="Google Shape;17122;p1707"/>
          <p:cNvSpPr txBox="1">
            <a:spLocks noGrp="1"/>
          </p:cNvSpPr>
          <p:nvPr>
            <p:ph type="title"/>
          </p:nvPr>
        </p:nvSpPr>
        <p:spPr>
          <a:xfrm>
            <a:off x="8324093" y="1731790"/>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7123" name="Google Shape;17123;p1707"/>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extLst>
      <p:ext uri="{BB962C8B-B14F-4D97-AF65-F5344CB8AC3E}">
        <p14:creationId xmlns:p14="http://schemas.microsoft.com/office/powerpoint/2010/main" val="24745737"/>
      </p:ext>
    </p:extLst>
  </p:cSld>
  <p:clrMapOvr>
    <a:masterClrMapping/>
  </p:clrMapOvr>
</p:sldLayout>
</file>

<file path=ppt/slideLayouts/slideLayout2468.xml><?xml version="1.0" encoding="utf-8"?>
<p:sldLayout xmlns:a="http://schemas.openxmlformats.org/drawingml/2006/main" xmlns:r="http://schemas.openxmlformats.org/officeDocument/2006/relationships" xmlns:p="http://schemas.openxmlformats.org/presentationml/2006/main" matchingName="14_Title Slide_Yale Blue">
  <p:cSld name="14_Title Slide_Yale Blue">
    <p:spTree>
      <p:nvGrpSpPr>
        <p:cNvPr id="1" name="Shape 17124"/>
        <p:cNvGrpSpPr/>
        <p:nvPr/>
      </p:nvGrpSpPr>
      <p:grpSpPr>
        <a:xfrm>
          <a:off x="0" y="0"/>
          <a:ext cx="0" cy="0"/>
          <a:chOff x="0" y="0"/>
          <a:chExt cx="0" cy="0"/>
        </a:xfrm>
      </p:grpSpPr>
      <p:sp>
        <p:nvSpPr>
          <p:cNvPr id="17125" name="Google Shape;17125;p1708"/>
          <p:cNvSpPr txBox="1">
            <a:spLocks noGrp="1"/>
          </p:cNvSpPr>
          <p:nvPr>
            <p:ph type="body" idx="1"/>
          </p:nvPr>
        </p:nvSpPr>
        <p:spPr>
          <a:xfrm>
            <a:off x="4239833" y="8101286"/>
            <a:ext cx="12267920" cy="715668"/>
          </a:xfrm>
          <a:prstGeom prst="rect">
            <a:avLst/>
          </a:prstGeom>
          <a:noFill/>
          <a:ln>
            <a:noFill/>
          </a:ln>
        </p:spPr>
        <p:txBody>
          <a:bodyPr spcFirstLastPara="1" wrap="square" lIns="91425" tIns="45700" rIns="91425" bIns="45700" anchor="t" anchorCtr="0">
            <a:spAutoFit/>
          </a:bodyPr>
          <a:lstStyle>
            <a:lvl1pPr marL="685800" lvl="0" indent="-342900" algn="r">
              <a:lnSpc>
                <a:spcPct val="100000"/>
              </a:lnSpc>
              <a:spcBef>
                <a:spcPts val="1500"/>
              </a:spcBef>
              <a:spcAft>
                <a:spcPts val="0"/>
              </a:spcAft>
              <a:buSzPts val="1867"/>
              <a:buNone/>
              <a:defRPr sz="2801">
                <a:solidFill>
                  <a:srgbClr val="616364"/>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126" name="Google Shape;17126;p1708"/>
          <p:cNvSpPr txBox="1">
            <a:spLocks noGrp="1"/>
          </p:cNvSpPr>
          <p:nvPr>
            <p:ph type="ctrTitle"/>
          </p:nvPr>
        </p:nvSpPr>
        <p:spPr>
          <a:xfrm>
            <a:off x="4239833" y="2710727"/>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5333"/>
              <a:buFont typeface="Verdana"/>
              <a:buNone/>
              <a:defRPr sz="8000" b="1" i="0">
                <a:solidFill>
                  <a:srgbClr val="00314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127" name="Google Shape;17127;p1708"/>
          <p:cNvSpPr txBox="1">
            <a:spLocks noGrp="1"/>
          </p:cNvSpPr>
          <p:nvPr>
            <p:ph type="dt" idx="10"/>
          </p:nvPr>
        </p:nvSpPr>
        <p:spPr>
          <a:xfrm>
            <a:off x="0" y="0"/>
            <a:ext cx="4500000" cy="45000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2700">
                <a:solidFill>
                  <a:schemeClr val="dk1"/>
                </a:solidFill>
                <a:latin typeface="Calibri"/>
                <a:ea typeface="Calibri"/>
                <a:cs typeface="Calibri"/>
                <a:sym typeface="Calibri"/>
              </a:defRPr>
            </a:lvl1pPr>
            <a:lvl2pPr marR="0" lvl="1"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9pPr>
          </a:lstStyle>
          <a:p>
            <a:endParaRPr/>
          </a:p>
        </p:txBody>
      </p:sp>
      <p:sp>
        <p:nvSpPr>
          <p:cNvPr id="17128" name="Google Shape;17128;p170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129" name="Google Shape;17129;p1708"/>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sp>
        <p:nvSpPr>
          <p:cNvPr id="17130" name="Google Shape;17130;p1708"/>
          <p:cNvSpPr/>
          <p:nvPr/>
        </p:nvSpPr>
        <p:spPr>
          <a:xfrm rot="10800000">
            <a:off x="2" y="3000373"/>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3600">
              <a:solidFill>
                <a:schemeClr val="lt1"/>
              </a:solidFill>
              <a:latin typeface="Calibri"/>
              <a:ea typeface="Calibri"/>
              <a:cs typeface="Calibri"/>
              <a:sym typeface="Calibri"/>
            </a:endParaRPr>
          </a:p>
        </p:txBody>
      </p:sp>
      <p:sp>
        <p:nvSpPr>
          <p:cNvPr id="17131" name="Google Shape;17131;p1708"/>
          <p:cNvSpPr/>
          <p:nvPr/>
        </p:nvSpPr>
        <p:spPr>
          <a:xfrm>
            <a:off x="0" y="9172577"/>
            <a:ext cx="18288000" cy="1114424"/>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3600">
              <a:solidFill>
                <a:schemeClr val="lt1"/>
              </a:solidFill>
              <a:latin typeface="Calibri"/>
              <a:ea typeface="Calibri"/>
              <a:cs typeface="Calibri"/>
              <a:sym typeface="Calibri"/>
            </a:endParaRPr>
          </a:p>
        </p:txBody>
      </p:sp>
      <p:sp>
        <p:nvSpPr>
          <p:cNvPr id="17132" name="Google Shape;17132;p1708"/>
          <p:cNvSpPr txBox="1">
            <a:spLocks noGrp="1"/>
          </p:cNvSpPr>
          <p:nvPr>
            <p:ph type="body" idx="2"/>
          </p:nvPr>
        </p:nvSpPr>
        <p:spPr>
          <a:xfrm>
            <a:off x="4239833" y="5171099"/>
            <a:ext cx="12267920" cy="1069976"/>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3200"/>
              <a:buNone/>
              <a:defRPr sz="4800" b="0" i="0">
                <a:solidFill>
                  <a:srgbClr val="00314C"/>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pic>
        <p:nvPicPr>
          <p:cNvPr id="17133" name="Google Shape;17133;p1708"/>
          <p:cNvPicPr preferRelativeResize="0"/>
          <p:nvPr/>
        </p:nvPicPr>
        <p:blipFill rotWithShape="1">
          <a:blip r:embed="rId2">
            <a:alphaModFix/>
          </a:blip>
          <a:srcRect/>
          <a:stretch/>
        </p:blipFill>
        <p:spPr>
          <a:xfrm>
            <a:off x="4244752" y="6267494"/>
            <a:ext cx="6593939" cy="1710245"/>
          </a:xfrm>
          <a:prstGeom prst="rect">
            <a:avLst/>
          </a:prstGeom>
          <a:noFill/>
          <a:ln>
            <a:noFill/>
          </a:ln>
        </p:spPr>
      </p:pic>
    </p:spTree>
    <p:extLst>
      <p:ext uri="{BB962C8B-B14F-4D97-AF65-F5344CB8AC3E}">
        <p14:creationId xmlns:p14="http://schemas.microsoft.com/office/powerpoint/2010/main" val="3645753281"/>
      </p:ext>
    </p:extLst>
  </p:cSld>
  <p:clrMapOvr>
    <a:masterClrMapping/>
  </p:clrMapOvr>
</p:sldLayout>
</file>

<file path=ppt/slideLayouts/slideLayout2469.xml><?xml version="1.0" encoding="utf-8"?>
<p:sldLayout xmlns:a="http://schemas.openxmlformats.org/drawingml/2006/main" xmlns:r="http://schemas.openxmlformats.org/officeDocument/2006/relationships" xmlns:p="http://schemas.openxmlformats.org/presentationml/2006/main" matchingName="15_Title Slide_Yale Blue">
  <p:cSld name="15_Title Slide_Yale Blue">
    <p:spTree>
      <p:nvGrpSpPr>
        <p:cNvPr id="1" name="Shape 17134"/>
        <p:cNvGrpSpPr/>
        <p:nvPr/>
      </p:nvGrpSpPr>
      <p:grpSpPr>
        <a:xfrm>
          <a:off x="0" y="0"/>
          <a:ext cx="0" cy="0"/>
          <a:chOff x="0" y="0"/>
          <a:chExt cx="0" cy="0"/>
        </a:xfrm>
      </p:grpSpPr>
      <p:sp>
        <p:nvSpPr>
          <p:cNvPr id="17135" name="Google Shape;17135;p1709"/>
          <p:cNvSpPr txBox="1">
            <a:spLocks noGrp="1"/>
          </p:cNvSpPr>
          <p:nvPr>
            <p:ph type="body" idx="1"/>
          </p:nvPr>
        </p:nvSpPr>
        <p:spPr>
          <a:xfrm>
            <a:off x="4239833" y="8101286"/>
            <a:ext cx="12267920" cy="715668"/>
          </a:xfrm>
          <a:prstGeom prst="rect">
            <a:avLst/>
          </a:prstGeom>
          <a:noFill/>
          <a:ln>
            <a:noFill/>
          </a:ln>
        </p:spPr>
        <p:txBody>
          <a:bodyPr spcFirstLastPara="1" wrap="square" lIns="91425" tIns="45700" rIns="91425" bIns="45700" anchor="t" anchorCtr="0">
            <a:spAutoFit/>
          </a:bodyPr>
          <a:lstStyle>
            <a:lvl1pPr marL="685800" lvl="0" indent="-342900" algn="r">
              <a:lnSpc>
                <a:spcPct val="100000"/>
              </a:lnSpc>
              <a:spcBef>
                <a:spcPts val="1500"/>
              </a:spcBef>
              <a:spcAft>
                <a:spcPts val="0"/>
              </a:spcAft>
              <a:buSzPts val="1867"/>
              <a:buNone/>
              <a:defRPr sz="2801">
                <a:solidFill>
                  <a:srgbClr val="616364"/>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136" name="Google Shape;17136;p1709"/>
          <p:cNvSpPr txBox="1">
            <a:spLocks noGrp="1"/>
          </p:cNvSpPr>
          <p:nvPr>
            <p:ph type="ctrTitle"/>
          </p:nvPr>
        </p:nvSpPr>
        <p:spPr>
          <a:xfrm>
            <a:off x="4239833" y="2710727"/>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5333"/>
              <a:buFont typeface="Verdana"/>
              <a:buNone/>
              <a:defRPr sz="8000" b="1" i="0">
                <a:solidFill>
                  <a:srgbClr val="00314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137" name="Google Shape;17137;p1709"/>
          <p:cNvSpPr txBox="1">
            <a:spLocks noGrp="1"/>
          </p:cNvSpPr>
          <p:nvPr>
            <p:ph type="dt" idx="10"/>
          </p:nvPr>
        </p:nvSpPr>
        <p:spPr>
          <a:xfrm>
            <a:off x="0" y="0"/>
            <a:ext cx="4500000" cy="45000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2700">
                <a:solidFill>
                  <a:schemeClr val="dk1"/>
                </a:solidFill>
                <a:latin typeface="Calibri"/>
                <a:ea typeface="Calibri"/>
                <a:cs typeface="Calibri"/>
                <a:sym typeface="Calibri"/>
              </a:defRPr>
            </a:lvl1pPr>
            <a:lvl2pPr marR="0" lvl="1"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9pPr>
          </a:lstStyle>
          <a:p>
            <a:endParaRPr/>
          </a:p>
        </p:txBody>
      </p:sp>
      <p:sp>
        <p:nvSpPr>
          <p:cNvPr id="17138" name="Google Shape;17138;p170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139" name="Google Shape;17139;p1709"/>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sp>
        <p:nvSpPr>
          <p:cNvPr id="17140" name="Google Shape;17140;p1709"/>
          <p:cNvSpPr/>
          <p:nvPr/>
        </p:nvSpPr>
        <p:spPr>
          <a:xfrm rot="10800000">
            <a:off x="2" y="3000373"/>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3600">
              <a:solidFill>
                <a:schemeClr val="lt1"/>
              </a:solidFill>
              <a:latin typeface="Calibri"/>
              <a:ea typeface="Calibri"/>
              <a:cs typeface="Calibri"/>
              <a:sym typeface="Calibri"/>
            </a:endParaRPr>
          </a:p>
        </p:txBody>
      </p:sp>
      <p:sp>
        <p:nvSpPr>
          <p:cNvPr id="17141" name="Google Shape;17141;p1709"/>
          <p:cNvSpPr/>
          <p:nvPr/>
        </p:nvSpPr>
        <p:spPr>
          <a:xfrm>
            <a:off x="0" y="9172577"/>
            <a:ext cx="18288000" cy="1114424"/>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3600">
              <a:solidFill>
                <a:schemeClr val="lt1"/>
              </a:solidFill>
              <a:latin typeface="Calibri"/>
              <a:ea typeface="Calibri"/>
              <a:cs typeface="Calibri"/>
              <a:sym typeface="Calibri"/>
            </a:endParaRPr>
          </a:p>
        </p:txBody>
      </p:sp>
      <p:sp>
        <p:nvSpPr>
          <p:cNvPr id="17142" name="Google Shape;17142;p1709"/>
          <p:cNvSpPr txBox="1">
            <a:spLocks noGrp="1"/>
          </p:cNvSpPr>
          <p:nvPr>
            <p:ph type="body" idx="2"/>
          </p:nvPr>
        </p:nvSpPr>
        <p:spPr>
          <a:xfrm>
            <a:off x="4239833" y="5171099"/>
            <a:ext cx="12267920" cy="1069976"/>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3200"/>
              <a:buNone/>
              <a:defRPr sz="4800" b="0" i="0">
                <a:solidFill>
                  <a:srgbClr val="00314C"/>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pic>
        <p:nvPicPr>
          <p:cNvPr id="17143" name="Google Shape;17143;p1709"/>
          <p:cNvPicPr preferRelativeResize="0"/>
          <p:nvPr/>
        </p:nvPicPr>
        <p:blipFill rotWithShape="1">
          <a:blip r:embed="rId2">
            <a:alphaModFix/>
          </a:blip>
          <a:srcRect/>
          <a:stretch/>
        </p:blipFill>
        <p:spPr>
          <a:xfrm>
            <a:off x="4244752" y="6267494"/>
            <a:ext cx="6593939" cy="1710245"/>
          </a:xfrm>
          <a:prstGeom prst="rect">
            <a:avLst/>
          </a:prstGeom>
          <a:noFill/>
          <a:ln>
            <a:noFill/>
          </a:ln>
        </p:spPr>
      </p:pic>
    </p:spTree>
    <p:extLst>
      <p:ext uri="{BB962C8B-B14F-4D97-AF65-F5344CB8AC3E}">
        <p14:creationId xmlns:p14="http://schemas.microsoft.com/office/powerpoint/2010/main" val="3689977499"/>
      </p:ext>
    </p:extLst>
  </p:cSld>
  <p:clrMapOvr>
    <a:masterClrMapping/>
  </p:clrMapOvr>
</p:sldLayout>
</file>

<file path=ppt/slideLayouts/slideLayout2470.xml><?xml version="1.0" encoding="utf-8"?>
<p:sldLayout xmlns:a="http://schemas.openxmlformats.org/drawingml/2006/main" xmlns:r="http://schemas.openxmlformats.org/officeDocument/2006/relationships" xmlns:p="http://schemas.openxmlformats.org/presentationml/2006/main" matchingName="16_Title Slide_Yale Blue">
  <p:cSld name="16_Title Slide_Yale Blue">
    <p:spTree>
      <p:nvGrpSpPr>
        <p:cNvPr id="1" name="Shape 17144"/>
        <p:cNvGrpSpPr/>
        <p:nvPr/>
      </p:nvGrpSpPr>
      <p:grpSpPr>
        <a:xfrm>
          <a:off x="0" y="0"/>
          <a:ext cx="0" cy="0"/>
          <a:chOff x="0" y="0"/>
          <a:chExt cx="0" cy="0"/>
        </a:xfrm>
      </p:grpSpPr>
      <p:sp>
        <p:nvSpPr>
          <p:cNvPr id="17145" name="Google Shape;17145;p1710"/>
          <p:cNvSpPr txBox="1">
            <a:spLocks noGrp="1"/>
          </p:cNvSpPr>
          <p:nvPr>
            <p:ph type="body" idx="1"/>
          </p:nvPr>
        </p:nvSpPr>
        <p:spPr>
          <a:xfrm>
            <a:off x="4239833" y="8101286"/>
            <a:ext cx="12267920" cy="715668"/>
          </a:xfrm>
          <a:prstGeom prst="rect">
            <a:avLst/>
          </a:prstGeom>
          <a:noFill/>
          <a:ln>
            <a:noFill/>
          </a:ln>
        </p:spPr>
        <p:txBody>
          <a:bodyPr spcFirstLastPara="1" wrap="square" lIns="91425" tIns="45700" rIns="91425" bIns="45700" anchor="t" anchorCtr="0">
            <a:spAutoFit/>
          </a:bodyPr>
          <a:lstStyle>
            <a:lvl1pPr marL="685800" lvl="0" indent="-342900" algn="r">
              <a:lnSpc>
                <a:spcPct val="100000"/>
              </a:lnSpc>
              <a:spcBef>
                <a:spcPts val="1500"/>
              </a:spcBef>
              <a:spcAft>
                <a:spcPts val="0"/>
              </a:spcAft>
              <a:buSzPts val="1867"/>
              <a:buNone/>
              <a:defRPr sz="2801">
                <a:solidFill>
                  <a:srgbClr val="616364"/>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146" name="Google Shape;17146;p1710"/>
          <p:cNvSpPr txBox="1">
            <a:spLocks noGrp="1"/>
          </p:cNvSpPr>
          <p:nvPr>
            <p:ph type="ctrTitle"/>
          </p:nvPr>
        </p:nvSpPr>
        <p:spPr>
          <a:xfrm>
            <a:off x="4239833" y="2710727"/>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5333"/>
              <a:buFont typeface="Verdana"/>
              <a:buNone/>
              <a:defRPr sz="8000" b="1" i="0">
                <a:solidFill>
                  <a:srgbClr val="00314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147" name="Google Shape;17147;p1710"/>
          <p:cNvSpPr txBox="1">
            <a:spLocks noGrp="1"/>
          </p:cNvSpPr>
          <p:nvPr>
            <p:ph type="dt" idx="10"/>
          </p:nvPr>
        </p:nvSpPr>
        <p:spPr>
          <a:xfrm>
            <a:off x="0" y="0"/>
            <a:ext cx="4500000" cy="45000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2700">
                <a:solidFill>
                  <a:schemeClr val="dk1"/>
                </a:solidFill>
                <a:latin typeface="Calibri"/>
                <a:ea typeface="Calibri"/>
                <a:cs typeface="Calibri"/>
                <a:sym typeface="Calibri"/>
              </a:defRPr>
            </a:lvl1pPr>
            <a:lvl2pPr marR="0" lvl="1"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9pPr>
          </a:lstStyle>
          <a:p>
            <a:endParaRPr/>
          </a:p>
        </p:txBody>
      </p:sp>
      <p:sp>
        <p:nvSpPr>
          <p:cNvPr id="17148" name="Google Shape;17148;p171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149" name="Google Shape;17149;p1710"/>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sp>
        <p:nvSpPr>
          <p:cNvPr id="17150" name="Google Shape;17150;p1710"/>
          <p:cNvSpPr/>
          <p:nvPr/>
        </p:nvSpPr>
        <p:spPr>
          <a:xfrm rot="10800000">
            <a:off x="2" y="3000373"/>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3600">
              <a:solidFill>
                <a:schemeClr val="lt1"/>
              </a:solidFill>
              <a:latin typeface="Calibri"/>
              <a:ea typeface="Calibri"/>
              <a:cs typeface="Calibri"/>
              <a:sym typeface="Calibri"/>
            </a:endParaRPr>
          </a:p>
        </p:txBody>
      </p:sp>
      <p:sp>
        <p:nvSpPr>
          <p:cNvPr id="17151" name="Google Shape;17151;p1710"/>
          <p:cNvSpPr/>
          <p:nvPr/>
        </p:nvSpPr>
        <p:spPr>
          <a:xfrm>
            <a:off x="0" y="9172577"/>
            <a:ext cx="18288000" cy="1114424"/>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3600">
              <a:solidFill>
                <a:schemeClr val="lt1"/>
              </a:solidFill>
              <a:latin typeface="Calibri"/>
              <a:ea typeface="Calibri"/>
              <a:cs typeface="Calibri"/>
              <a:sym typeface="Calibri"/>
            </a:endParaRPr>
          </a:p>
        </p:txBody>
      </p:sp>
      <p:sp>
        <p:nvSpPr>
          <p:cNvPr id="17152" name="Google Shape;17152;p1710"/>
          <p:cNvSpPr txBox="1">
            <a:spLocks noGrp="1"/>
          </p:cNvSpPr>
          <p:nvPr>
            <p:ph type="body" idx="2"/>
          </p:nvPr>
        </p:nvSpPr>
        <p:spPr>
          <a:xfrm>
            <a:off x="4239833" y="5171099"/>
            <a:ext cx="12267920" cy="1069976"/>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3200"/>
              <a:buNone/>
              <a:defRPr sz="4800" b="0" i="0">
                <a:solidFill>
                  <a:srgbClr val="00314C"/>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pic>
        <p:nvPicPr>
          <p:cNvPr id="17153" name="Google Shape;17153;p1710"/>
          <p:cNvPicPr preferRelativeResize="0"/>
          <p:nvPr/>
        </p:nvPicPr>
        <p:blipFill rotWithShape="1">
          <a:blip r:embed="rId2">
            <a:alphaModFix/>
          </a:blip>
          <a:srcRect/>
          <a:stretch/>
        </p:blipFill>
        <p:spPr>
          <a:xfrm>
            <a:off x="4244752" y="6267494"/>
            <a:ext cx="6593939" cy="1710245"/>
          </a:xfrm>
          <a:prstGeom prst="rect">
            <a:avLst/>
          </a:prstGeom>
          <a:noFill/>
          <a:ln>
            <a:noFill/>
          </a:ln>
        </p:spPr>
      </p:pic>
    </p:spTree>
    <p:extLst>
      <p:ext uri="{BB962C8B-B14F-4D97-AF65-F5344CB8AC3E}">
        <p14:creationId xmlns:p14="http://schemas.microsoft.com/office/powerpoint/2010/main" val="724536148"/>
      </p:ext>
    </p:extLst>
  </p:cSld>
  <p:clrMapOvr>
    <a:masterClrMapping/>
  </p:clrMapOvr>
</p:sldLayout>
</file>

<file path=ppt/slideLayouts/slideLayout2471.xml><?xml version="1.0" encoding="utf-8"?>
<p:sldLayout xmlns:a="http://schemas.openxmlformats.org/drawingml/2006/main" xmlns:r="http://schemas.openxmlformats.org/officeDocument/2006/relationships" xmlns:p="http://schemas.openxmlformats.org/presentationml/2006/main" matchingName="10_Title and Bullets Layout">
  <p:cSld name="10_Title and Bullets Layout">
    <p:spTree>
      <p:nvGrpSpPr>
        <p:cNvPr id="1" name="Shape 17154"/>
        <p:cNvGrpSpPr/>
        <p:nvPr/>
      </p:nvGrpSpPr>
      <p:grpSpPr>
        <a:xfrm>
          <a:off x="0" y="0"/>
          <a:ext cx="0" cy="0"/>
          <a:chOff x="0" y="0"/>
          <a:chExt cx="0" cy="0"/>
        </a:xfrm>
      </p:grpSpPr>
      <p:sp>
        <p:nvSpPr>
          <p:cNvPr id="17155" name="Google Shape;17155;p1711"/>
          <p:cNvSpPr txBox="1">
            <a:spLocks noGrp="1"/>
          </p:cNvSpPr>
          <p:nvPr>
            <p:ph type="title"/>
          </p:nvPr>
        </p:nvSpPr>
        <p:spPr>
          <a:xfrm>
            <a:off x="1273486" y="1175768"/>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156" name="Google Shape;17156;p1711"/>
          <p:cNvSpPr/>
          <p:nvPr/>
        </p:nvSpPr>
        <p:spPr>
          <a:xfrm>
            <a:off x="0" y="9469676"/>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157" name="Google Shape;17157;p1711"/>
          <p:cNvSpPr/>
          <p:nvPr/>
        </p:nvSpPr>
        <p:spPr>
          <a:xfrm>
            <a:off x="0" y="9452272"/>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158" name="Google Shape;17158;p1711"/>
          <p:cNvSpPr txBox="1">
            <a:spLocks noGrp="1"/>
          </p:cNvSpPr>
          <p:nvPr>
            <p:ph type="body" idx="1"/>
          </p:nvPr>
        </p:nvSpPr>
        <p:spPr>
          <a:xfrm>
            <a:off x="1273177" y="2422527"/>
            <a:ext cx="15265400" cy="5718174"/>
          </a:xfrm>
          <a:prstGeom prst="rect">
            <a:avLst/>
          </a:prstGeom>
          <a:noFill/>
          <a:ln>
            <a:noFill/>
          </a:ln>
        </p:spPr>
        <p:txBody>
          <a:bodyPr spcFirstLastPara="1" wrap="square" lIns="91425" tIns="45700" rIns="91425" bIns="45700" anchor="t" anchorCtr="0">
            <a:noAutofit/>
          </a:bodyPr>
          <a:lstStyle>
            <a:lvl1pPr marL="685800" lvl="0" indent="-546069" algn="l">
              <a:lnSpc>
                <a:spcPct val="100000"/>
              </a:lnSpc>
              <a:spcBef>
                <a:spcPts val="1500"/>
              </a:spcBef>
              <a:spcAft>
                <a:spcPts val="0"/>
              </a:spcAft>
              <a:buSzPts val="2133"/>
              <a:buFont typeface="Arial"/>
              <a:buChar char="•"/>
              <a:defRPr sz="3200" b="0">
                <a:solidFill>
                  <a:schemeClr val="dk1"/>
                </a:solidFill>
                <a:latin typeface="Verdana"/>
                <a:ea typeface="Verdana"/>
                <a:cs typeface="Verdana"/>
                <a:sym typeface="Verdana"/>
              </a:defRPr>
            </a:lvl1pPr>
            <a:lvl2pPr marL="1371600" lvl="1" indent="-546069" algn="l">
              <a:lnSpc>
                <a:spcPct val="100000"/>
              </a:lnSpc>
              <a:spcBef>
                <a:spcPts val="1500"/>
              </a:spcBef>
              <a:spcAft>
                <a:spcPts val="0"/>
              </a:spcAft>
              <a:buSzPts val="2133"/>
              <a:buChar char="•"/>
              <a:defRPr sz="3200">
                <a:latin typeface="Verdana"/>
                <a:ea typeface="Verdana"/>
                <a:cs typeface="Verdana"/>
                <a:sym typeface="Verdana"/>
              </a:defRPr>
            </a:lvl2pPr>
            <a:lvl3pPr marL="2057400" lvl="2" indent="-546069" algn="l">
              <a:lnSpc>
                <a:spcPct val="100000"/>
              </a:lnSpc>
              <a:spcBef>
                <a:spcPts val="1500"/>
              </a:spcBef>
              <a:spcAft>
                <a:spcPts val="0"/>
              </a:spcAft>
              <a:buSzPts val="2133"/>
              <a:buChar char="•"/>
              <a:defRPr sz="3200">
                <a:latin typeface="Verdana"/>
                <a:ea typeface="Verdana"/>
                <a:cs typeface="Verdana"/>
                <a:sym typeface="Verdana"/>
              </a:defRPr>
            </a:lvl3pPr>
            <a:lvl4pPr marL="2743200" lvl="3" indent="-546069" algn="l">
              <a:lnSpc>
                <a:spcPct val="100000"/>
              </a:lnSpc>
              <a:spcBef>
                <a:spcPts val="1500"/>
              </a:spcBef>
              <a:spcAft>
                <a:spcPts val="0"/>
              </a:spcAft>
              <a:buSzPts val="2133"/>
              <a:buChar char="•"/>
              <a:defRPr sz="3200">
                <a:latin typeface="Verdana"/>
                <a:ea typeface="Verdana"/>
                <a:cs typeface="Verdana"/>
                <a:sym typeface="Verdana"/>
              </a:defRPr>
            </a:lvl4pPr>
            <a:lvl5pPr marL="3429000" lvl="4" indent="-546068" algn="l">
              <a:lnSpc>
                <a:spcPct val="100000"/>
              </a:lnSpc>
              <a:spcBef>
                <a:spcPts val="1500"/>
              </a:spcBef>
              <a:spcAft>
                <a:spcPts val="0"/>
              </a:spcAft>
              <a:buSzPts val="2133"/>
              <a:buChar char="•"/>
              <a:defRPr sz="3200">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pic>
        <p:nvPicPr>
          <p:cNvPr id="17159" name="Google Shape;17159;p1711"/>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extLst>
      <p:ext uri="{BB962C8B-B14F-4D97-AF65-F5344CB8AC3E}">
        <p14:creationId xmlns:p14="http://schemas.microsoft.com/office/powerpoint/2010/main" val="1099866912"/>
      </p:ext>
    </p:extLst>
  </p:cSld>
  <p:clrMapOvr>
    <a:masterClrMapping/>
  </p:clrMapOvr>
</p:sldLayout>
</file>

<file path=ppt/slideLayouts/slideLayout2472.xml><?xml version="1.0" encoding="utf-8"?>
<p:sldLayout xmlns:a="http://schemas.openxmlformats.org/drawingml/2006/main" xmlns:r="http://schemas.openxmlformats.org/officeDocument/2006/relationships" xmlns:p="http://schemas.openxmlformats.org/presentationml/2006/main" matchingName="42_Title and Content">
  <p:cSld name="42_Title and Content">
    <p:spTree>
      <p:nvGrpSpPr>
        <p:cNvPr id="1" name="Shape 17160"/>
        <p:cNvGrpSpPr/>
        <p:nvPr/>
      </p:nvGrpSpPr>
      <p:grpSpPr>
        <a:xfrm>
          <a:off x="0" y="0"/>
          <a:ext cx="0" cy="0"/>
          <a:chOff x="0" y="0"/>
          <a:chExt cx="0" cy="0"/>
        </a:xfrm>
      </p:grpSpPr>
      <p:sp>
        <p:nvSpPr>
          <p:cNvPr id="17161" name="Google Shape;17161;p1712"/>
          <p:cNvSpPr/>
          <p:nvPr/>
        </p:nvSpPr>
        <p:spPr>
          <a:xfrm>
            <a:off x="0" y="9469676"/>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pic>
        <p:nvPicPr>
          <p:cNvPr id="17162" name="Google Shape;17162;p1712"/>
          <p:cNvPicPr preferRelativeResize="0"/>
          <p:nvPr/>
        </p:nvPicPr>
        <p:blipFill rotWithShape="1">
          <a:blip r:embed="rId2">
            <a:alphaModFix/>
          </a:blip>
          <a:srcRect/>
          <a:stretch/>
        </p:blipFill>
        <p:spPr>
          <a:xfrm>
            <a:off x="10699008" y="9546612"/>
            <a:ext cx="7588992" cy="740388"/>
          </a:xfrm>
          <a:prstGeom prst="rect">
            <a:avLst/>
          </a:prstGeom>
          <a:noFill/>
          <a:ln>
            <a:noFill/>
          </a:ln>
        </p:spPr>
      </p:pic>
      <p:sp>
        <p:nvSpPr>
          <p:cNvPr id="17163" name="Google Shape;17163;p1712"/>
          <p:cNvSpPr/>
          <p:nvPr/>
        </p:nvSpPr>
        <p:spPr>
          <a:xfrm>
            <a:off x="0" y="9452272"/>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164" name="Google Shape;17164;p1712"/>
          <p:cNvSpPr txBox="1">
            <a:spLocks noGrp="1"/>
          </p:cNvSpPr>
          <p:nvPr>
            <p:ph type="title"/>
          </p:nvPr>
        </p:nvSpPr>
        <p:spPr>
          <a:xfrm>
            <a:off x="1273484" y="1210285"/>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165" name="Google Shape;17165;p1712"/>
          <p:cNvSpPr txBox="1">
            <a:spLocks noGrp="1"/>
          </p:cNvSpPr>
          <p:nvPr>
            <p:ph type="body" idx="1"/>
          </p:nvPr>
        </p:nvSpPr>
        <p:spPr>
          <a:xfrm>
            <a:off x="1273484" y="2456780"/>
            <a:ext cx="15234269" cy="6175739"/>
          </a:xfrm>
          <a:prstGeom prst="rect">
            <a:avLst/>
          </a:prstGeom>
          <a:noFill/>
          <a:ln>
            <a:noFill/>
          </a:ln>
        </p:spPr>
        <p:txBody>
          <a:bodyPr spcFirstLastPara="1" wrap="square" lIns="91425" tIns="45700" rIns="91425" bIns="45700" anchor="t" anchorCtr="0">
            <a:noAutofit/>
          </a:bodyPr>
          <a:lstStyle>
            <a:lvl1pPr marL="685800" marR="0" lvl="0" indent="-342900" algn="l">
              <a:lnSpc>
                <a:spcPct val="90000"/>
              </a:lnSpc>
              <a:spcBef>
                <a:spcPts val="1500"/>
              </a:spcBef>
              <a:spcAft>
                <a:spcPts val="0"/>
              </a:spcAft>
              <a:buClr>
                <a:schemeClr val="dk1"/>
              </a:buClr>
              <a:buSzPts val="2133"/>
              <a:buFont typeface="Arial"/>
              <a:buNone/>
              <a:defRPr sz="3200">
                <a:latin typeface="Verdana"/>
                <a:ea typeface="Verdana"/>
                <a:cs typeface="Verdana"/>
                <a:sym typeface="Verdana"/>
              </a:defRPr>
            </a:lvl1pPr>
            <a:lvl2pPr marL="1371600" lvl="1" indent="-520733" algn="l">
              <a:lnSpc>
                <a:spcPct val="100000"/>
              </a:lnSpc>
              <a:spcBef>
                <a:spcPts val="750"/>
              </a:spcBef>
              <a:spcAft>
                <a:spcPts val="0"/>
              </a:spcAft>
              <a:buSzPts val="1867"/>
              <a:buChar char="•"/>
              <a:defRPr sz="2801">
                <a:latin typeface="Verdana"/>
                <a:ea typeface="Verdana"/>
                <a:cs typeface="Verdana"/>
                <a:sym typeface="Verdana"/>
              </a:defRPr>
            </a:lvl2pPr>
            <a:lvl3pPr marL="2057400" lvl="2" indent="-520733" algn="l">
              <a:lnSpc>
                <a:spcPct val="100000"/>
              </a:lnSpc>
              <a:spcBef>
                <a:spcPts val="1500"/>
              </a:spcBef>
              <a:spcAft>
                <a:spcPts val="0"/>
              </a:spcAft>
              <a:buSzPts val="1867"/>
              <a:buChar char="•"/>
              <a:defRPr sz="2801">
                <a:latin typeface="Verdana"/>
                <a:ea typeface="Verdana"/>
                <a:cs typeface="Verdana"/>
                <a:sym typeface="Verdana"/>
              </a:defRPr>
            </a:lvl3pPr>
            <a:lvl4pPr marL="2743200" lvl="3" indent="-520733" algn="l">
              <a:lnSpc>
                <a:spcPct val="100000"/>
              </a:lnSpc>
              <a:spcBef>
                <a:spcPts val="1500"/>
              </a:spcBef>
              <a:spcAft>
                <a:spcPts val="0"/>
              </a:spcAft>
              <a:buSzPts val="1867"/>
              <a:buChar char="•"/>
              <a:defRPr sz="2801">
                <a:latin typeface="Verdana"/>
                <a:ea typeface="Verdana"/>
                <a:cs typeface="Verdana"/>
                <a:sym typeface="Verdana"/>
              </a:defRPr>
            </a:lvl4pPr>
            <a:lvl5pPr marL="3429000" lvl="4" indent="-520733" algn="l">
              <a:lnSpc>
                <a:spcPct val="100000"/>
              </a:lnSpc>
              <a:spcBef>
                <a:spcPts val="1500"/>
              </a:spcBef>
              <a:spcAft>
                <a:spcPts val="0"/>
              </a:spcAft>
              <a:buSzPts val="1867"/>
              <a:buChar char="•"/>
              <a:defRPr sz="2801">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2130688871"/>
      </p:ext>
    </p:extLst>
  </p:cSld>
  <p:clrMapOvr>
    <a:masterClrMapping/>
  </p:clrMapOvr>
</p:sldLayout>
</file>

<file path=ppt/slideLayouts/slideLayout2473.xml><?xml version="1.0" encoding="utf-8"?>
<p:sldLayout xmlns:a="http://schemas.openxmlformats.org/drawingml/2006/main" xmlns:r="http://schemas.openxmlformats.org/officeDocument/2006/relationships" xmlns:p="http://schemas.openxmlformats.org/presentationml/2006/main" matchingName="10_Two Section | Picture and Copy Layout">
  <p:cSld name="10_Two Section | Picture and Copy Layout">
    <p:spTree>
      <p:nvGrpSpPr>
        <p:cNvPr id="1" name="Shape 17166"/>
        <p:cNvGrpSpPr/>
        <p:nvPr/>
      </p:nvGrpSpPr>
      <p:grpSpPr>
        <a:xfrm>
          <a:off x="0" y="0"/>
          <a:ext cx="0" cy="0"/>
          <a:chOff x="0" y="0"/>
          <a:chExt cx="0" cy="0"/>
        </a:xfrm>
      </p:grpSpPr>
      <p:sp>
        <p:nvSpPr>
          <p:cNvPr id="17167" name="Google Shape;17167;p1713"/>
          <p:cNvSpPr/>
          <p:nvPr/>
        </p:nvSpPr>
        <p:spPr>
          <a:xfrm>
            <a:off x="0" y="9469676"/>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168" name="Google Shape;17168;p1713"/>
          <p:cNvSpPr/>
          <p:nvPr/>
        </p:nvSpPr>
        <p:spPr>
          <a:xfrm>
            <a:off x="0" y="9452272"/>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169" name="Google Shape;17169;p1713"/>
          <p:cNvSpPr txBox="1">
            <a:spLocks noGrp="1"/>
          </p:cNvSpPr>
          <p:nvPr>
            <p:ph type="body" idx="1"/>
          </p:nvPr>
        </p:nvSpPr>
        <p:spPr>
          <a:xfrm>
            <a:off x="1780248" y="1941679"/>
            <a:ext cx="5975004" cy="5682134"/>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1200"/>
              <a:buNone/>
              <a:defRPr sz="1800" b="0" i="1">
                <a:solidFill>
                  <a:srgbClr val="003B5C"/>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170" name="Google Shape;17170;p1713"/>
          <p:cNvSpPr txBox="1">
            <a:spLocks noGrp="1"/>
          </p:cNvSpPr>
          <p:nvPr>
            <p:ph type="body" idx="2"/>
          </p:nvPr>
        </p:nvSpPr>
        <p:spPr>
          <a:xfrm>
            <a:off x="8324093" y="2995691"/>
            <a:ext cx="8199842" cy="4628120"/>
          </a:xfrm>
          <a:prstGeom prst="rect">
            <a:avLst/>
          </a:prstGeom>
          <a:noFill/>
          <a:ln>
            <a:noFill/>
          </a:ln>
        </p:spPr>
        <p:txBody>
          <a:bodyPr spcFirstLastPara="1" wrap="square" lIns="91425" tIns="45700" rIns="91425" bIns="45700" anchor="t" anchorCtr="0">
            <a:noAutofit/>
          </a:bodyPr>
          <a:lstStyle>
            <a:lvl1pPr marL="685800" marR="0" lvl="0" indent="-342900" algn="l">
              <a:lnSpc>
                <a:spcPct val="90000"/>
              </a:lnSpc>
              <a:spcBef>
                <a:spcPts val="1500"/>
              </a:spcBef>
              <a:spcAft>
                <a:spcPts val="0"/>
              </a:spcAft>
              <a:buClr>
                <a:schemeClr val="dk1"/>
              </a:buClr>
              <a:buSzPts val="2133"/>
              <a:buFont typeface="Arial"/>
              <a:buNone/>
              <a:defRPr sz="3200" b="0">
                <a:solidFill>
                  <a:schemeClr val="dk1"/>
                </a:solidFill>
                <a:latin typeface="Verdana"/>
                <a:ea typeface="Verdana"/>
                <a:cs typeface="Verdana"/>
                <a:sym typeface="Verdana"/>
              </a:defRPr>
            </a:lvl1pPr>
            <a:lvl2pPr marL="1371600" lvl="1" indent="-520733" algn="l">
              <a:lnSpc>
                <a:spcPct val="100000"/>
              </a:lnSpc>
              <a:spcBef>
                <a:spcPts val="750"/>
              </a:spcBef>
              <a:spcAft>
                <a:spcPts val="0"/>
              </a:spcAft>
              <a:buSzPts val="1867"/>
              <a:buChar char="•"/>
              <a:defRPr sz="2801" b="0">
                <a:solidFill>
                  <a:srgbClr val="003B5C"/>
                </a:solidFill>
                <a:latin typeface="Verdana"/>
                <a:ea typeface="Verdana"/>
                <a:cs typeface="Verdana"/>
                <a:sym typeface="Verdana"/>
              </a:defRPr>
            </a:lvl2pPr>
            <a:lvl3pPr marL="2057400" lvl="2"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3pPr>
            <a:lvl4pPr marL="2743200" lvl="3"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4pPr>
            <a:lvl5pPr marL="3429000" lvl="4"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171" name="Google Shape;17171;p1713"/>
          <p:cNvSpPr txBox="1">
            <a:spLocks noGrp="1"/>
          </p:cNvSpPr>
          <p:nvPr>
            <p:ph type="title"/>
          </p:nvPr>
        </p:nvSpPr>
        <p:spPr>
          <a:xfrm>
            <a:off x="8324093" y="1731790"/>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7172" name="Google Shape;17172;p1713"/>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extLst>
      <p:ext uri="{BB962C8B-B14F-4D97-AF65-F5344CB8AC3E}">
        <p14:creationId xmlns:p14="http://schemas.microsoft.com/office/powerpoint/2010/main" val="481987572"/>
      </p:ext>
    </p:extLst>
  </p:cSld>
  <p:clrMapOvr>
    <a:masterClrMapping/>
  </p:clrMapOvr>
</p:sldLayout>
</file>

<file path=ppt/slideLayouts/slideLayout2474.xml><?xml version="1.0" encoding="utf-8"?>
<p:sldLayout xmlns:a="http://schemas.openxmlformats.org/drawingml/2006/main" xmlns:r="http://schemas.openxmlformats.org/officeDocument/2006/relationships" xmlns:p="http://schemas.openxmlformats.org/presentationml/2006/main" matchingName="17_Title Slide_Yale Blue">
  <p:cSld name="17_Title Slide_Yale Blue">
    <p:spTree>
      <p:nvGrpSpPr>
        <p:cNvPr id="1" name="Shape 17173"/>
        <p:cNvGrpSpPr/>
        <p:nvPr/>
      </p:nvGrpSpPr>
      <p:grpSpPr>
        <a:xfrm>
          <a:off x="0" y="0"/>
          <a:ext cx="0" cy="0"/>
          <a:chOff x="0" y="0"/>
          <a:chExt cx="0" cy="0"/>
        </a:xfrm>
      </p:grpSpPr>
      <p:sp>
        <p:nvSpPr>
          <p:cNvPr id="17174" name="Google Shape;17174;p1714"/>
          <p:cNvSpPr txBox="1">
            <a:spLocks noGrp="1"/>
          </p:cNvSpPr>
          <p:nvPr>
            <p:ph type="body" idx="1"/>
          </p:nvPr>
        </p:nvSpPr>
        <p:spPr>
          <a:xfrm>
            <a:off x="4239833" y="8101286"/>
            <a:ext cx="12267920" cy="715668"/>
          </a:xfrm>
          <a:prstGeom prst="rect">
            <a:avLst/>
          </a:prstGeom>
          <a:noFill/>
          <a:ln>
            <a:noFill/>
          </a:ln>
        </p:spPr>
        <p:txBody>
          <a:bodyPr spcFirstLastPara="1" wrap="square" lIns="91425" tIns="45700" rIns="91425" bIns="45700" anchor="t" anchorCtr="0">
            <a:spAutoFit/>
          </a:bodyPr>
          <a:lstStyle>
            <a:lvl1pPr marL="685800" lvl="0" indent="-342900" algn="r">
              <a:lnSpc>
                <a:spcPct val="100000"/>
              </a:lnSpc>
              <a:spcBef>
                <a:spcPts val="1500"/>
              </a:spcBef>
              <a:spcAft>
                <a:spcPts val="0"/>
              </a:spcAft>
              <a:buSzPts val="1867"/>
              <a:buNone/>
              <a:defRPr sz="2801">
                <a:solidFill>
                  <a:srgbClr val="616364"/>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175" name="Google Shape;17175;p1714"/>
          <p:cNvSpPr txBox="1">
            <a:spLocks noGrp="1"/>
          </p:cNvSpPr>
          <p:nvPr>
            <p:ph type="ctrTitle"/>
          </p:nvPr>
        </p:nvSpPr>
        <p:spPr>
          <a:xfrm>
            <a:off x="4239833" y="2710727"/>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5333"/>
              <a:buFont typeface="Verdana"/>
              <a:buNone/>
              <a:defRPr sz="8000" b="1" i="0">
                <a:solidFill>
                  <a:srgbClr val="00314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176" name="Google Shape;17176;p1714"/>
          <p:cNvSpPr txBox="1">
            <a:spLocks noGrp="1"/>
          </p:cNvSpPr>
          <p:nvPr>
            <p:ph type="dt" idx="10"/>
          </p:nvPr>
        </p:nvSpPr>
        <p:spPr>
          <a:xfrm>
            <a:off x="0" y="0"/>
            <a:ext cx="4500000" cy="45000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2700">
                <a:solidFill>
                  <a:schemeClr val="dk1"/>
                </a:solidFill>
                <a:latin typeface="Calibri"/>
                <a:ea typeface="Calibri"/>
                <a:cs typeface="Calibri"/>
                <a:sym typeface="Calibri"/>
              </a:defRPr>
            </a:lvl1pPr>
            <a:lvl2pPr marR="0" lvl="1"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9pPr>
          </a:lstStyle>
          <a:p>
            <a:endParaRPr/>
          </a:p>
        </p:txBody>
      </p:sp>
      <p:sp>
        <p:nvSpPr>
          <p:cNvPr id="17177" name="Google Shape;17177;p171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178" name="Google Shape;17178;p1714"/>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sp>
        <p:nvSpPr>
          <p:cNvPr id="17179" name="Google Shape;17179;p1714"/>
          <p:cNvSpPr/>
          <p:nvPr/>
        </p:nvSpPr>
        <p:spPr>
          <a:xfrm rot="10800000">
            <a:off x="2" y="3000373"/>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3600">
              <a:solidFill>
                <a:schemeClr val="lt1"/>
              </a:solidFill>
              <a:latin typeface="Calibri"/>
              <a:ea typeface="Calibri"/>
              <a:cs typeface="Calibri"/>
              <a:sym typeface="Calibri"/>
            </a:endParaRPr>
          </a:p>
        </p:txBody>
      </p:sp>
      <p:sp>
        <p:nvSpPr>
          <p:cNvPr id="17180" name="Google Shape;17180;p1714"/>
          <p:cNvSpPr/>
          <p:nvPr/>
        </p:nvSpPr>
        <p:spPr>
          <a:xfrm>
            <a:off x="0" y="9172577"/>
            <a:ext cx="18288000" cy="1114424"/>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3600">
              <a:solidFill>
                <a:schemeClr val="lt1"/>
              </a:solidFill>
              <a:latin typeface="Calibri"/>
              <a:ea typeface="Calibri"/>
              <a:cs typeface="Calibri"/>
              <a:sym typeface="Calibri"/>
            </a:endParaRPr>
          </a:p>
        </p:txBody>
      </p:sp>
      <p:sp>
        <p:nvSpPr>
          <p:cNvPr id="17181" name="Google Shape;17181;p1714"/>
          <p:cNvSpPr txBox="1">
            <a:spLocks noGrp="1"/>
          </p:cNvSpPr>
          <p:nvPr>
            <p:ph type="body" idx="2"/>
          </p:nvPr>
        </p:nvSpPr>
        <p:spPr>
          <a:xfrm>
            <a:off x="4239833" y="5171099"/>
            <a:ext cx="12267920" cy="1069976"/>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3200"/>
              <a:buNone/>
              <a:defRPr sz="4800" b="0" i="0">
                <a:solidFill>
                  <a:srgbClr val="00314C"/>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pic>
        <p:nvPicPr>
          <p:cNvPr id="17182" name="Google Shape;17182;p1714"/>
          <p:cNvPicPr preferRelativeResize="0"/>
          <p:nvPr/>
        </p:nvPicPr>
        <p:blipFill rotWithShape="1">
          <a:blip r:embed="rId2">
            <a:alphaModFix/>
          </a:blip>
          <a:srcRect/>
          <a:stretch/>
        </p:blipFill>
        <p:spPr>
          <a:xfrm>
            <a:off x="4244752" y="6267494"/>
            <a:ext cx="6593939" cy="1710245"/>
          </a:xfrm>
          <a:prstGeom prst="rect">
            <a:avLst/>
          </a:prstGeom>
          <a:noFill/>
          <a:ln>
            <a:noFill/>
          </a:ln>
        </p:spPr>
      </p:pic>
    </p:spTree>
    <p:extLst>
      <p:ext uri="{BB962C8B-B14F-4D97-AF65-F5344CB8AC3E}">
        <p14:creationId xmlns:p14="http://schemas.microsoft.com/office/powerpoint/2010/main" val="3145957708"/>
      </p:ext>
    </p:extLst>
  </p:cSld>
  <p:clrMapOvr>
    <a:masterClrMapping/>
  </p:clrMapOvr>
</p:sldLayout>
</file>

<file path=ppt/slideLayouts/slideLayout2475.xml><?xml version="1.0" encoding="utf-8"?>
<p:sldLayout xmlns:a="http://schemas.openxmlformats.org/drawingml/2006/main" xmlns:r="http://schemas.openxmlformats.org/officeDocument/2006/relationships" xmlns:p="http://schemas.openxmlformats.org/presentationml/2006/main" matchingName="11_Title and Bullets Layout">
  <p:cSld name="11_Title and Bullets Layout">
    <p:spTree>
      <p:nvGrpSpPr>
        <p:cNvPr id="1" name="Shape 17183"/>
        <p:cNvGrpSpPr/>
        <p:nvPr/>
      </p:nvGrpSpPr>
      <p:grpSpPr>
        <a:xfrm>
          <a:off x="0" y="0"/>
          <a:ext cx="0" cy="0"/>
          <a:chOff x="0" y="0"/>
          <a:chExt cx="0" cy="0"/>
        </a:xfrm>
      </p:grpSpPr>
      <p:sp>
        <p:nvSpPr>
          <p:cNvPr id="17184" name="Google Shape;17184;p1715"/>
          <p:cNvSpPr txBox="1">
            <a:spLocks noGrp="1"/>
          </p:cNvSpPr>
          <p:nvPr>
            <p:ph type="title"/>
          </p:nvPr>
        </p:nvSpPr>
        <p:spPr>
          <a:xfrm>
            <a:off x="1273486" y="1175768"/>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185" name="Google Shape;17185;p1715"/>
          <p:cNvSpPr/>
          <p:nvPr/>
        </p:nvSpPr>
        <p:spPr>
          <a:xfrm>
            <a:off x="0" y="9469676"/>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186" name="Google Shape;17186;p1715"/>
          <p:cNvSpPr/>
          <p:nvPr/>
        </p:nvSpPr>
        <p:spPr>
          <a:xfrm>
            <a:off x="0" y="9452272"/>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187" name="Google Shape;17187;p1715"/>
          <p:cNvSpPr txBox="1">
            <a:spLocks noGrp="1"/>
          </p:cNvSpPr>
          <p:nvPr>
            <p:ph type="body" idx="1"/>
          </p:nvPr>
        </p:nvSpPr>
        <p:spPr>
          <a:xfrm>
            <a:off x="1273177" y="2422527"/>
            <a:ext cx="15265400" cy="5718174"/>
          </a:xfrm>
          <a:prstGeom prst="rect">
            <a:avLst/>
          </a:prstGeom>
          <a:noFill/>
          <a:ln>
            <a:noFill/>
          </a:ln>
        </p:spPr>
        <p:txBody>
          <a:bodyPr spcFirstLastPara="1" wrap="square" lIns="91425" tIns="45700" rIns="91425" bIns="45700" anchor="t" anchorCtr="0">
            <a:noAutofit/>
          </a:bodyPr>
          <a:lstStyle>
            <a:lvl1pPr marL="685800" lvl="0" indent="-546069" algn="l">
              <a:lnSpc>
                <a:spcPct val="100000"/>
              </a:lnSpc>
              <a:spcBef>
                <a:spcPts val="1500"/>
              </a:spcBef>
              <a:spcAft>
                <a:spcPts val="0"/>
              </a:spcAft>
              <a:buSzPts val="2133"/>
              <a:buFont typeface="Arial"/>
              <a:buChar char="•"/>
              <a:defRPr sz="3200" b="0">
                <a:solidFill>
                  <a:schemeClr val="dk1"/>
                </a:solidFill>
                <a:latin typeface="Verdana"/>
                <a:ea typeface="Verdana"/>
                <a:cs typeface="Verdana"/>
                <a:sym typeface="Verdana"/>
              </a:defRPr>
            </a:lvl1pPr>
            <a:lvl2pPr marL="1371600" lvl="1" indent="-546069" algn="l">
              <a:lnSpc>
                <a:spcPct val="100000"/>
              </a:lnSpc>
              <a:spcBef>
                <a:spcPts val="1500"/>
              </a:spcBef>
              <a:spcAft>
                <a:spcPts val="0"/>
              </a:spcAft>
              <a:buSzPts val="2133"/>
              <a:buChar char="•"/>
              <a:defRPr sz="3200">
                <a:latin typeface="Verdana"/>
                <a:ea typeface="Verdana"/>
                <a:cs typeface="Verdana"/>
                <a:sym typeface="Verdana"/>
              </a:defRPr>
            </a:lvl2pPr>
            <a:lvl3pPr marL="2057400" lvl="2" indent="-546069" algn="l">
              <a:lnSpc>
                <a:spcPct val="100000"/>
              </a:lnSpc>
              <a:spcBef>
                <a:spcPts val="1500"/>
              </a:spcBef>
              <a:spcAft>
                <a:spcPts val="0"/>
              </a:spcAft>
              <a:buSzPts val="2133"/>
              <a:buChar char="•"/>
              <a:defRPr sz="3200">
                <a:latin typeface="Verdana"/>
                <a:ea typeface="Verdana"/>
                <a:cs typeface="Verdana"/>
                <a:sym typeface="Verdana"/>
              </a:defRPr>
            </a:lvl3pPr>
            <a:lvl4pPr marL="2743200" lvl="3" indent="-546069" algn="l">
              <a:lnSpc>
                <a:spcPct val="100000"/>
              </a:lnSpc>
              <a:spcBef>
                <a:spcPts val="1500"/>
              </a:spcBef>
              <a:spcAft>
                <a:spcPts val="0"/>
              </a:spcAft>
              <a:buSzPts val="2133"/>
              <a:buChar char="•"/>
              <a:defRPr sz="3200">
                <a:latin typeface="Verdana"/>
                <a:ea typeface="Verdana"/>
                <a:cs typeface="Verdana"/>
                <a:sym typeface="Verdana"/>
              </a:defRPr>
            </a:lvl4pPr>
            <a:lvl5pPr marL="3429000" lvl="4" indent="-546068" algn="l">
              <a:lnSpc>
                <a:spcPct val="100000"/>
              </a:lnSpc>
              <a:spcBef>
                <a:spcPts val="1500"/>
              </a:spcBef>
              <a:spcAft>
                <a:spcPts val="0"/>
              </a:spcAft>
              <a:buSzPts val="2133"/>
              <a:buChar char="•"/>
              <a:defRPr sz="3200">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pic>
        <p:nvPicPr>
          <p:cNvPr id="17188" name="Google Shape;17188;p1715"/>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extLst>
      <p:ext uri="{BB962C8B-B14F-4D97-AF65-F5344CB8AC3E}">
        <p14:creationId xmlns:p14="http://schemas.microsoft.com/office/powerpoint/2010/main" val="2433506202"/>
      </p:ext>
    </p:extLst>
  </p:cSld>
  <p:clrMapOvr>
    <a:masterClrMapping/>
  </p:clrMapOvr>
</p:sldLayout>
</file>

<file path=ppt/slideLayouts/slideLayout2476.xml><?xml version="1.0" encoding="utf-8"?>
<p:sldLayout xmlns:a="http://schemas.openxmlformats.org/drawingml/2006/main" xmlns:r="http://schemas.openxmlformats.org/officeDocument/2006/relationships" xmlns:p="http://schemas.openxmlformats.org/presentationml/2006/main" matchingName="43_Title and Content">
  <p:cSld name="43_Title and Content">
    <p:spTree>
      <p:nvGrpSpPr>
        <p:cNvPr id="1" name="Shape 17189"/>
        <p:cNvGrpSpPr/>
        <p:nvPr/>
      </p:nvGrpSpPr>
      <p:grpSpPr>
        <a:xfrm>
          <a:off x="0" y="0"/>
          <a:ext cx="0" cy="0"/>
          <a:chOff x="0" y="0"/>
          <a:chExt cx="0" cy="0"/>
        </a:xfrm>
      </p:grpSpPr>
      <p:sp>
        <p:nvSpPr>
          <p:cNvPr id="17190" name="Google Shape;17190;p1716"/>
          <p:cNvSpPr/>
          <p:nvPr/>
        </p:nvSpPr>
        <p:spPr>
          <a:xfrm>
            <a:off x="0" y="9469676"/>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pic>
        <p:nvPicPr>
          <p:cNvPr id="17191" name="Google Shape;17191;p1716"/>
          <p:cNvPicPr preferRelativeResize="0"/>
          <p:nvPr/>
        </p:nvPicPr>
        <p:blipFill rotWithShape="1">
          <a:blip r:embed="rId2">
            <a:alphaModFix/>
          </a:blip>
          <a:srcRect/>
          <a:stretch/>
        </p:blipFill>
        <p:spPr>
          <a:xfrm>
            <a:off x="10699008" y="9546612"/>
            <a:ext cx="7588992" cy="740388"/>
          </a:xfrm>
          <a:prstGeom prst="rect">
            <a:avLst/>
          </a:prstGeom>
          <a:noFill/>
          <a:ln>
            <a:noFill/>
          </a:ln>
        </p:spPr>
      </p:pic>
      <p:sp>
        <p:nvSpPr>
          <p:cNvPr id="17192" name="Google Shape;17192;p1716"/>
          <p:cNvSpPr/>
          <p:nvPr/>
        </p:nvSpPr>
        <p:spPr>
          <a:xfrm>
            <a:off x="0" y="9452272"/>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193" name="Google Shape;17193;p1716"/>
          <p:cNvSpPr txBox="1">
            <a:spLocks noGrp="1"/>
          </p:cNvSpPr>
          <p:nvPr>
            <p:ph type="title"/>
          </p:nvPr>
        </p:nvSpPr>
        <p:spPr>
          <a:xfrm>
            <a:off x="1273484" y="1210285"/>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194" name="Google Shape;17194;p1716"/>
          <p:cNvSpPr txBox="1">
            <a:spLocks noGrp="1"/>
          </p:cNvSpPr>
          <p:nvPr>
            <p:ph type="body" idx="1"/>
          </p:nvPr>
        </p:nvSpPr>
        <p:spPr>
          <a:xfrm>
            <a:off x="1273484" y="2456780"/>
            <a:ext cx="15234269" cy="6175739"/>
          </a:xfrm>
          <a:prstGeom prst="rect">
            <a:avLst/>
          </a:prstGeom>
          <a:noFill/>
          <a:ln>
            <a:noFill/>
          </a:ln>
        </p:spPr>
        <p:txBody>
          <a:bodyPr spcFirstLastPara="1" wrap="square" lIns="91425" tIns="45700" rIns="91425" bIns="45700" anchor="t" anchorCtr="0">
            <a:noAutofit/>
          </a:bodyPr>
          <a:lstStyle>
            <a:lvl1pPr marL="685800" marR="0" lvl="0" indent="-342900" algn="l">
              <a:lnSpc>
                <a:spcPct val="90000"/>
              </a:lnSpc>
              <a:spcBef>
                <a:spcPts val="1500"/>
              </a:spcBef>
              <a:spcAft>
                <a:spcPts val="0"/>
              </a:spcAft>
              <a:buClr>
                <a:schemeClr val="dk1"/>
              </a:buClr>
              <a:buSzPts val="2133"/>
              <a:buFont typeface="Arial"/>
              <a:buNone/>
              <a:defRPr sz="3200">
                <a:latin typeface="Verdana"/>
                <a:ea typeface="Verdana"/>
                <a:cs typeface="Verdana"/>
                <a:sym typeface="Verdana"/>
              </a:defRPr>
            </a:lvl1pPr>
            <a:lvl2pPr marL="1371600" lvl="1" indent="-520733" algn="l">
              <a:lnSpc>
                <a:spcPct val="100000"/>
              </a:lnSpc>
              <a:spcBef>
                <a:spcPts val="750"/>
              </a:spcBef>
              <a:spcAft>
                <a:spcPts val="0"/>
              </a:spcAft>
              <a:buSzPts val="1867"/>
              <a:buChar char="•"/>
              <a:defRPr sz="2801">
                <a:latin typeface="Verdana"/>
                <a:ea typeface="Verdana"/>
                <a:cs typeface="Verdana"/>
                <a:sym typeface="Verdana"/>
              </a:defRPr>
            </a:lvl2pPr>
            <a:lvl3pPr marL="2057400" lvl="2" indent="-520733" algn="l">
              <a:lnSpc>
                <a:spcPct val="100000"/>
              </a:lnSpc>
              <a:spcBef>
                <a:spcPts val="1500"/>
              </a:spcBef>
              <a:spcAft>
                <a:spcPts val="0"/>
              </a:spcAft>
              <a:buSzPts val="1867"/>
              <a:buChar char="•"/>
              <a:defRPr sz="2801">
                <a:latin typeface="Verdana"/>
                <a:ea typeface="Verdana"/>
                <a:cs typeface="Verdana"/>
                <a:sym typeface="Verdana"/>
              </a:defRPr>
            </a:lvl3pPr>
            <a:lvl4pPr marL="2743200" lvl="3" indent="-520733" algn="l">
              <a:lnSpc>
                <a:spcPct val="100000"/>
              </a:lnSpc>
              <a:spcBef>
                <a:spcPts val="1500"/>
              </a:spcBef>
              <a:spcAft>
                <a:spcPts val="0"/>
              </a:spcAft>
              <a:buSzPts val="1867"/>
              <a:buChar char="•"/>
              <a:defRPr sz="2801">
                <a:latin typeface="Verdana"/>
                <a:ea typeface="Verdana"/>
                <a:cs typeface="Verdana"/>
                <a:sym typeface="Verdana"/>
              </a:defRPr>
            </a:lvl4pPr>
            <a:lvl5pPr marL="3429000" lvl="4" indent="-520733" algn="l">
              <a:lnSpc>
                <a:spcPct val="100000"/>
              </a:lnSpc>
              <a:spcBef>
                <a:spcPts val="1500"/>
              </a:spcBef>
              <a:spcAft>
                <a:spcPts val="0"/>
              </a:spcAft>
              <a:buSzPts val="1867"/>
              <a:buChar char="•"/>
              <a:defRPr sz="2801">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1553738343"/>
      </p:ext>
    </p:extLst>
  </p:cSld>
  <p:clrMapOvr>
    <a:masterClrMapping/>
  </p:clrMapOvr>
</p:sldLayout>
</file>

<file path=ppt/slideLayouts/slideLayout2477.xml><?xml version="1.0" encoding="utf-8"?>
<p:sldLayout xmlns:a="http://schemas.openxmlformats.org/drawingml/2006/main" xmlns:r="http://schemas.openxmlformats.org/officeDocument/2006/relationships" xmlns:p="http://schemas.openxmlformats.org/presentationml/2006/main" matchingName="11_Two Section | Picture and Copy Layout">
  <p:cSld name="11_Two Section | Picture and Copy Layout">
    <p:spTree>
      <p:nvGrpSpPr>
        <p:cNvPr id="1" name="Shape 17195"/>
        <p:cNvGrpSpPr/>
        <p:nvPr/>
      </p:nvGrpSpPr>
      <p:grpSpPr>
        <a:xfrm>
          <a:off x="0" y="0"/>
          <a:ext cx="0" cy="0"/>
          <a:chOff x="0" y="0"/>
          <a:chExt cx="0" cy="0"/>
        </a:xfrm>
      </p:grpSpPr>
      <p:sp>
        <p:nvSpPr>
          <p:cNvPr id="17196" name="Google Shape;17196;p1717"/>
          <p:cNvSpPr/>
          <p:nvPr/>
        </p:nvSpPr>
        <p:spPr>
          <a:xfrm>
            <a:off x="0" y="9469676"/>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197" name="Google Shape;17197;p1717"/>
          <p:cNvSpPr/>
          <p:nvPr/>
        </p:nvSpPr>
        <p:spPr>
          <a:xfrm>
            <a:off x="0" y="9452272"/>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198" name="Google Shape;17198;p1717"/>
          <p:cNvSpPr txBox="1">
            <a:spLocks noGrp="1"/>
          </p:cNvSpPr>
          <p:nvPr>
            <p:ph type="body" idx="1"/>
          </p:nvPr>
        </p:nvSpPr>
        <p:spPr>
          <a:xfrm>
            <a:off x="1780248" y="1941679"/>
            <a:ext cx="5975004" cy="5682134"/>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1200"/>
              <a:buNone/>
              <a:defRPr sz="1800" b="0" i="1">
                <a:solidFill>
                  <a:srgbClr val="003B5C"/>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199" name="Google Shape;17199;p1717"/>
          <p:cNvSpPr txBox="1">
            <a:spLocks noGrp="1"/>
          </p:cNvSpPr>
          <p:nvPr>
            <p:ph type="body" idx="2"/>
          </p:nvPr>
        </p:nvSpPr>
        <p:spPr>
          <a:xfrm>
            <a:off x="8324093" y="2995691"/>
            <a:ext cx="8199842" cy="4628120"/>
          </a:xfrm>
          <a:prstGeom prst="rect">
            <a:avLst/>
          </a:prstGeom>
          <a:noFill/>
          <a:ln>
            <a:noFill/>
          </a:ln>
        </p:spPr>
        <p:txBody>
          <a:bodyPr spcFirstLastPara="1" wrap="square" lIns="91425" tIns="45700" rIns="91425" bIns="45700" anchor="t" anchorCtr="0">
            <a:noAutofit/>
          </a:bodyPr>
          <a:lstStyle>
            <a:lvl1pPr marL="685800" marR="0" lvl="0" indent="-342900" algn="l">
              <a:lnSpc>
                <a:spcPct val="90000"/>
              </a:lnSpc>
              <a:spcBef>
                <a:spcPts val="1500"/>
              </a:spcBef>
              <a:spcAft>
                <a:spcPts val="0"/>
              </a:spcAft>
              <a:buClr>
                <a:schemeClr val="dk1"/>
              </a:buClr>
              <a:buSzPts val="2133"/>
              <a:buFont typeface="Arial"/>
              <a:buNone/>
              <a:defRPr sz="3200" b="0">
                <a:solidFill>
                  <a:schemeClr val="dk1"/>
                </a:solidFill>
                <a:latin typeface="Verdana"/>
                <a:ea typeface="Verdana"/>
                <a:cs typeface="Verdana"/>
                <a:sym typeface="Verdana"/>
              </a:defRPr>
            </a:lvl1pPr>
            <a:lvl2pPr marL="1371600" lvl="1" indent="-520733" algn="l">
              <a:lnSpc>
                <a:spcPct val="100000"/>
              </a:lnSpc>
              <a:spcBef>
                <a:spcPts val="750"/>
              </a:spcBef>
              <a:spcAft>
                <a:spcPts val="0"/>
              </a:spcAft>
              <a:buSzPts val="1867"/>
              <a:buChar char="•"/>
              <a:defRPr sz="2801" b="0">
                <a:solidFill>
                  <a:srgbClr val="003B5C"/>
                </a:solidFill>
                <a:latin typeface="Verdana"/>
                <a:ea typeface="Verdana"/>
                <a:cs typeface="Verdana"/>
                <a:sym typeface="Verdana"/>
              </a:defRPr>
            </a:lvl2pPr>
            <a:lvl3pPr marL="2057400" lvl="2"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3pPr>
            <a:lvl4pPr marL="2743200" lvl="3"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4pPr>
            <a:lvl5pPr marL="3429000" lvl="4"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200" name="Google Shape;17200;p1717"/>
          <p:cNvSpPr txBox="1">
            <a:spLocks noGrp="1"/>
          </p:cNvSpPr>
          <p:nvPr>
            <p:ph type="title"/>
          </p:nvPr>
        </p:nvSpPr>
        <p:spPr>
          <a:xfrm>
            <a:off x="8324093" y="1731790"/>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7201" name="Google Shape;17201;p1717"/>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extLst>
      <p:ext uri="{BB962C8B-B14F-4D97-AF65-F5344CB8AC3E}">
        <p14:creationId xmlns:p14="http://schemas.microsoft.com/office/powerpoint/2010/main" val="1765873932"/>
      </p:ext>
    </p:extLst>
  </p:cSld>
  <p:clrMapOvr>
    <a:masterClrMapping/>
  </p:clrMapOvr>
</p:sldLayout>
</file>

<file path=ppt/slideLayouts/slideLayout2478.xml><?xml version="1.0" encoding="utf-8"?>
<p:sldLayout xmlns:a="http://schemas.openxmlformats.org/drawingml/2006/main" xmlns:r="http://schemas.openxmlformats.org/officeDocument/2006/relationships" xmlns:p="http://schemas.openxmlformats.org/presentationml/2006/main" matchingName="12_Title and Bullets Layout">
  <p:cSld name="12_Title and Bullets Layout">
    <p:spTree>
      <p:nvGrpSpPr>
        <p:cNvPr id="1" name="Shape 17202"/>
        <p:cNvGrpSpPr/>
        <p:nvPr/>
      </p:nvGrpSpPr>
      <p:grpSpPr>
        <a:xfrm>
          <a:off x="0" y="0"/>
          <a:ext cx="0" cy="0"/>
          <a:chOff x="0" y="0"/>
          <a:chExt cx="0" cy="0"/>
        </a:xfrm>
      </p:grpSpPr>
      <p:sp>
        <p:nvSpPr>
          <p:cNvPr id="17203" name="Google Shape;17203;p1718"/>
          <p:cNvSpPr txBox="1">
            <a:spLocks noGrp="1"/>
          </p:cNvSpPr>
          <p:nvPr>
            <p:ph type="title"/>
          </p:nvPr>
        </p:nvSpPr>
        <p:spPr>
          <a:xfrm>
            <a:off x="1273486" y="1175768"/>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204" name="Google Shape;17204;p1718"/>
          <p:cNvSpPr/>
          <p:nvPr/>
        </p:nvSpPr>
        <p:spPr>
          <a:xfrm>
            <a:off x="0" y="9469676"/>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205" name="Google Shape;17205;p1718"/>
          <p:cNvSpPr/>
          <p:nvPr/>
        </p:nvSpPr>
        <p:spPr>
          <a:xfrm>
            <a:off x="0" y="9452272"/>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206" name="Google Shape;17206;p1718"/>
          <p:cNvSpPr txBox="1">
            <a:spLocks noGrp="1"/>
          </p:cNvSpPr>
          <p:nvPr>
            <p:ph type="body" idx="1"/>
          </p:nvPr>
        </p:nvSpPr>
        <p:spPr>
          <a:xfrm>
            <a:off x="1273177" y="2422527"/>
            <a:ext cx="15265400" cy="5718174"/>
          </a:xfrm>
          <a:prstGeom prst="rect">
            <a:avLst/>
          </a:prstGeom>
          <a:noFill/>
          <a:ln>
            <a:noFill/>
          </a:ln>
        </p:spPr>
        <p:txBody>
          <a:bodyPr spcFirstLastPara="1" wrap="square" lIns="91425" tIns="45700" rIns="91425" bIns="45700" anchor="t" anchorCtr="0">
            <a:noAutofit/>
          </a:bodyPr>
          <a:lstStyle>
            <a:lvl1pPr marL="685800" lvl="0" indent="-546069" algn="l">
              <a:lnSpc>
                <a:spcPct val="100000"/>
              </a:lnSpc>
              <a:spcBef>
                <a:spcPts val="1500"/>
              </a:spcBef>
              <a:spcAft>
                <a:spcPts val="0"/>
              </a:spcAft>
              <a:buSzPts val="2133"/>
              <a:buFont typeface="Arial"/>
              <a:buChar char="•"/>
              <a:defRPr sz="3200" b="0">
                <a:solidFill>
                  <a:schemeClr val="dk1"/>
                </a:solidFill>
                <a:latin typeface="Verdana"/>
                <a:ea typeface="Verdana"/>
                <a:cs typeface="Verdana"/>
                <a:sym typeface="Verdana"/>
              </a:defRPr>
            </a:lvl1pPr>
            <a:lvl2pPr marL="1371600" lvl="1" indent="-546069" algn="l">
              <a:lnSpc>
                <a:spcPct val="100000"/>
              </a:lnSpc>
              <a:spcBef>
                <a:spcPts val="1500"/>
              </a:spcBef>
              <a:spcAft>
                <a:spcPts val="0"/>
              </a:spcAft>
              <a:buSzPts val="2133"/>
              <a:buChar char="•"/>
              <a:defRPr sz="3200">
                <a:latin typeface="Verdana"/>
                <a:ea typeface="Verdana"/>
                <a:cs typeface="Verdana"/>
                <a:sym typeface="Verdana"/>
              </a:defRPr>
            </a:lvl2pPr>
            <a:lvl3pPr marL="2057400" lvl="2" indent="-546069" algn="l">
              <a:lnSpc>
                <a:spcPct val="100000"/>
              </a:lnSpc>
              <a:spcBef>
                <a:spcPts val="1500"/>
              </a:spcBef>
              <a:spcAft>
                <a:spcPts val="0"/>
              </a:spcAft>
              <a:buSzPts val="2133"/>
              <a:buChar char="•"/>
              <a:defRPr sz="3200">
                <a:latin typeface="Verdana"/>
                <a:ea typeface="Verdana"/>
                <a:cs typeface="Verdana"/>
                <a:sym typeface="Verdana"/>
              </a:defRPr>
            </a:lvl3pPr>
            <a:lvl4pPr marL="2743200" lvl="3" indent="-546069" algn="l">
              <a:lnSpc>
                <a:spcPct val="100000"/>
              </a:lnSpc>
              <a:spcBef>
                <a:spcPts val="1500"/>
              </a:spcBef>
              <a:spcAft>
                <a:spcPts val="0"/>
              </a:spcAft>
              <a:buSzPts val="2133"/>
              <a:buChar char="•"/>
              <a:defRPr sz="3200">
                <a:latin typeface="Verdana"/>
                <a:ea typeface="Verdana"/>
                <a:cs typeface="Verdana"/>
                <a:sym typeface="Verdana"/>
              </a:defRPr>
            </a:lvl4pPr>
            <a:lvl5pPr marL="3429000" lvl="4" indent="-546068" algn="l">
              <a:lnSpc>
                <a:spcPct val="100000"/>
              </a:lnSpc>
              <a:spcBef>
                <a:spcPts val="1500"/>
              </a:spcBef>
              <a:spcAft>
                <a:spcPts val="0"/>
              </a:spcAft>
              <a:buSzPts val="2133"/>
              <a:buChar char="•"/>
              <a:defRPr sz="3200">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pic>
        <p:nvPicPr>
          <p:cNvPr id="17207" name="Google Shape;17207;p1718"/>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extLst>
      <p:ext uri="{BB962C8B-B14F-4D97-AF65-F5344CB8AC3E}">
        <p14:creationId xmlns:p14="http://schemas.microsoft.com/office/powerpoint/2010/main" val="3235184256"/>
      </p:ext>
    </p:extLst>
  </p:cSld>
  <p:clrMapOvr>
    <a:masterClrMapping/>
  </p:clrMapOvr>
</p:sldLayout>
</file>

<file path=ppt/slideLayouts/slideLayout2479.xml><?xml version="1.0" encoding="utf-8"?>
<p:sldLayout xmlns:a="http://schemas.openxmlformats.org/drawingml/2006/main" xmlns:r="http://schemas.openxmlformats.org/officeDocument/2006/relationships" xmlns:p="http://schemas.openxmlformats.org/presentationml/2006/main" matchingName="44_Title and Content">
  <p:cSld name="44_Title and Content">
    <p:spTree>
      <p:nvGrpSpPr>
        <p:cNvPr id="1" name="Shape 17208"/>
        <p:cNvGrpSpPr/>
        <p:nvPr/>
      </p:nvGrpSpPr>
      <p:grpSpPr>
        <a:xfrm>
          <a:off x="0" y="0"/>
          <a:ext cx="0" cy="0"/>
          <a:chOff x="0" y="0"/>
          <a:chExt cx="0" cy="0"/>
        </a:xfrm>
      </p:grpSpPr>
      <p:sp>
        <p:nvSpPr>
          <p:cNvPr id="17209" name="Google Shape;17209;p1719"/>
          <p:cNvSpPr/>
          <p:nvPr/>
        </p:nvSpPr>
        <p:spPr>
          <a:xfrm>
            <a:off x="0" y="9469676"/>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pic>
        <p:nvPicPr>
          <p:cNvPr id="17210" name="Google Shape;17210;p1719"/>
          <p:cNvPicPr preferRelativeResize="0"/>
          <p:nvPr/>
        </p:nvPicPr>
        <p:blipFill rotWithShape="1">
          <a:blip r:embed="rId2">
            <a:alphaModFix/>
          </a:blip>
          <a:srcRect/>
          <a:stretch/>
        </p:blipFill>
        <p:spPr>
          <a:xfrm>
            <a:off x="10699008" y="9546612"/>
            <a:ext cx="7588992" cy="740388"/>
          </a:xfrm>
          <a:prstGeom prst="rect">
            <a:avLst/>
          </a:prstGeom>
          <a:noFill/>
          <a:ln>
            <a:noFill/>
          </a:ln>
        </p:spPr>
      </p:pic>
      <p:sp>
        <p:nvSpPr>
          <p:cNvPr id="17211" name="Google Shape;17211;p1719"/>
          <p:cNvSpPr/>
          <p:nvPr/>
        </p:nvSpPr>
        <p:spPr>
          <a:xfrm>
            <a:off x="0" y="9452272"/>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212" name="Google Shape;17212;p1719"/>
          <p:cNvSpPr txBox="1">
            <a:spLocks noGrp="1"/>
          </p:cNvSpPr>
          <p:nvPr>
            <p:ph type="title"/>
          </p:nvPr>
        </p:nvSpPr>
        <p:spPr>
          <a:xfrm>
            <a:off x="1273484" y="1210285"/>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213" name="Google Shape;17213;p1719"/>
          <p:cNvSpPr txBox="1">
            <a:spLocks noGrp="1"/>
          </p:cNvSpPr>
          <p:nvPr>
            <p:ph type="body" idx="1"/>
          </p:nvPr>
        </p:nvSpPr>
        <p:spPr>
          <a:xfrm>
            <a:off x="1273484" y="2456780"/>
            <a:ext cx="15234269" cy="6175739"/>
          </a:xfrm>
          <a:prstGeom prst="rect">
            <a:avLst/>
          </a:prstGeom>
          <a:noFill/>
          <a:ln>
            <a:noFill/>
          </a:ln>
        </p:spPr>
        <p:txBody>
          <a:bodyPr spcFirstLastPara="1" wrap="square" lIns="91425" tIns="45700" rIns="91425" bIns="45700" anchor="t" anchorCtr="0">
            <a:noAutofit/>
          </a:bodyPr>
          <a:lstStyle>
            <a:lvl1pPr marL="685800" marR="0" lvl="0" indent="-342900" algn="l">
              <a:lnSpc>
                <a:spcPct val="90000"/>
              </a:lnSpc>
              <a:spcBef>
                <a:spcPts val="1500"/>
              </a:spcBef>
              <a:spcAft>
                <a:spcPts val="0"/>
              </a:spcAft>
              <a:buClr>
                <a:schemeClr val="dk1"/>
              </a:buClr>
              <a:buSzPts val="2133"/>
              <a:buFont typeface="Arial"/>
              <a:buNone/>
              <a:defRPr sz="3200">
                <a:latin typeface="Verdana"/>
                <a:ea typeface="Verdana"/>
                <a:cs typeface="Verdana"/>
                <a:sym typeface="Verdana"/>
              </a:defRPr>
            </a:lvl1pPr>
            <a:lvl2pPr marL="1371600" lvl="1" indent="-520733" algn="l">
              <a:lnSpc>
                <a:spcPct val="100000"/>
              </a:lnSpc>
              <a:spcBef>
                <a:spcPts val="750"/>
              </a:spcBef>
              <a:spcAft>
                <a:spcPts val="0"/>
              </a:spcAft>
              <a:buSzPts val="1867"/>
              <a:buChar char="•"/>
              <a:defRPr sz="2801">
                <a:latin typeface="Verdana"/>
                <a:ea typeface="Verdana"/>
                <a:cs typeface="Verdana"/>
                <a:sym typeface="Verdana"/>
              </a:defRPr>
            </a:lvl2pPr>
            <a:lvl3pPr marL="2057400" lvl="2" indent="-520733" algn="l">
              <a:lnSpc>
                <a:spcPct val="100000"/>
              </a:lnSpc>
              <a:spcBef>
                <a:spcPts val="1500"/>
              </a:spcBef>
              <a:spcAft>
                <a:spcPts val="0"/>
              </a:spcAft>
              <a:buSzPts val="1867"/>
              <a:buChar char="•"/>
              <a:defRPr sz="2801">
                <a:latin typeface="Verdana"/>
                <a:ea typeface="Verdana"/>
                <a:cs typeface="Verdana"/>
                <a:sym typeface="Verdana"/>
              </a:defRPr>
            </a:lvl3pPr>
            <a:lvl4pPr marL="2743200" lvl="3" indent="-520733" algn="l">
              <a:lnSpc>
                <a:spcPct val="100000"/>
              </a:lnSpc>
              <a:spcBef>
                <a:spcPts val="1500"/>
              </a:spcBef>
              <a:spcAft>
                <a:spcPts val="0"/>
              </a:spcAft>
              <a:buSzPts val="1867"/>
              <a:buChar char="•"/>
              <a:defRPr sz="2801">
                <a:latin typeface="Verdana"/>
                <a:ea typeface="Verdana"/>
                <a:cs typeface="Verdana"/>
                <a:sym typeface="Verdana"/>
              </a:defRPr>
            </a:lvl4pPr>
            <a:lvl5pPr marL="3429000" lvl="4" indent="-520733" algn="l">
              <a:lnSpc>
                <a:spcPct val="100000"/>
              </a:lnSpc>
              <a:spcBef>
                <a:spcPts val="1500"/>
              </a:spcBef>
              <a:spcAft>
                <a:spcPts val="0"/>
              </a:spcAft>
              <a:buSzPts val="1867"/>
              <a:buChar char="•"/>
              <a:defRPr sz="2801">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613618692"/>
      </p:ext>
    </p:extLst>
  </p:cSld>
  <p:clrMapOvr>
    <a:masterClrMapping/>
  </p:clrMapOvr>
</p:sldLayout>
</file>

<file path=ppt/slideLayouts/slideLayout2480.xml><?xml version="1.0" encoding="utf-8"?>
<p:sldLayout xmlns:a="http://schemas.openxmlformats.org/drawingml/2006/main" xmlns:r="http://schemas.openxmlformats.org/officeDocument/2006/relationships" xmlns:p="http://schemas.openxmlformats.org/presentationml/2006/main" matchingName="12_Two Section | Picture and Copy Layout">
  <p:cSld name="12_Two Section | Picture and Copy Layout">
    <p:spTree>
      <p:nvGrpSpPr>
        <p:cNvPr id="1" name="Shape 17214"/>
        <p:cNvGrpSpPr/>
        <p:nvPr/>
      </p:nvGrpSpPr>
      <p:grpSpPr>
        <a:xfrm>
          <a:off x="0" y="0"/>
          <a:ext cx="0" cy="0"/>
          <a:chOff x="0" y="0"/>
          <a:chExt cx="0" cy="0"/>
        </a:xfrm>
      </p:grpSpPr>
      <p:sp>
        <p:nvSpPr>
          <p:cNvPr id="17215" name="Google Shape;17215;p1720"/>
          <p:cNvSpPr/>
          <p:nvPr/>
        </p:nvSpPr>
        <p:spPr>
          <a:xfrm>
            <a:off x="0" y="9469676"/>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216" name="Google Shape;17216;p1720"/>
          <p:cNvSpPr/>
          <p:nvPr/>
        </p:nvSpPr>
        <p:spPr>
          <a:xfrm>
            <a:off x="0" y="9452272"/>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217" name="Google Shape;17217;p1720"/>
          <p:cNvSpPr txBox="1">
            <a:spLocks noGrp="1"/>
          </p:cNvSpPr>
          <p:nvPr>
            <p:ph type="body" idx="1"/>
          </p:nvPr>
        </p:nvSpPr>
        <p:spPr>
          <a:xfrm>
            <a:off x="1780248" y="1941679"/>
            <a:ext cx="5975004" cy="5682134"/>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1200"/>
              <a:buNone/>
              <a:defRPr sz="1800" b="0" i="1">
                <a:solidFill>
                  <a:srgbClr val="003B5C"/>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218" name="Google Shape;17218;p1720"/>
          <p:cNvSpPr txBox="1">
            <a:spLocks noGrp="1"/>
          </p:cNvSpPr>
          <p:nvPr>
            <p:ph type="body" idx="2"/>
          </p:nvPr>
        </p:nvSpPr>
        <p:spPr>
          <a:xfrm>
            <a:off x="8324093" y="2995691"/>
            <a:ext cx="8199842" cy="4628120"/>
          </a:xfrm>
          <a:prstGeom prst="rect">
            <a:avLst/>
          </a:prstGeom>
          <a:noFill/>
          <a:ln>
            <a:noFill/>
          </a:ln>
        </p:spPr>
        <p:txBody>
          <a:bodyPr spcFirstLastPara="1" wrap="square" lIns="91425" tIns="45700" rIns="91425" bIns="45700" anchor="t" anchorCtr="0">
            <a:noAutofit/>
          </a:bodyPr>
          <a:lstStyle>
            <a:lvl1pPr marL="685800" marR="0" lvl="0" indent="-342900" algn="l">
              <a:lnSpc>
                <a:spcPct val="90000"/>
              </a:lnSpc>
              <a:spcBef>
                <a:spcPts val="1500"/>
              </a:spcBef>
              <a:spcAft>
                <a:spcPts val="0"/>
              </a:spcAft>
              <a:buClr>
                <a:schemeClr val="dk1"/>
              </a:buClr>
              <a:buSzPts val="2133"/>
              <a:buFont typeface="Arial"/>
              <a:buNone/>
              <a:defRPr sz="3200" b="0">
                <a:solidFill>
                  <a:schemeClr val="dk1"/>
                </a:solidFill>
                <a:latin typeface="Verdana"/>
                <a:ea typeface="Verdana"/>
                <a:cs typeface="Verdana"/>
                <a:sym typeface="Verdana"/>
              </a:defRPr>
            </a:lvl1pPr>
            <a:lvl2pPr marL="1371600" lvl="1" indent="-520733" algn="l">
              <a:lnSpc>
                <a:spcPct val="100000"/>
              </a:lnSpc>
              <a:spcBef>
                <a:spcPts val="750"/>
              </a:spcBef>
              <a:spcAft>
                <a:spcPts val="0"/>
              </a:spcAft>
              <a:buSzPts val="1867"/>
              <a:buChar char="•"/>
              <a:defRPr sz="2801" b="0">
                <a:solidFill>
                  <a:srgbClr val="003B5C"/>
                </a:solidFill>
                <a:latin typeface="Verdana"/>
                <a:ea typeface="Verdana"/>
                <a:cs typeface="Verdana"/>
                <a:sym typeface="Verdana"/>
              </a:defRPr>
            </a:lvl2pPr>
            <a:lvl3pPr marL="2057400" lvl="2"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3pPr>
            <a:lvl4pPr marL="2743200" lvl="3"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4pPr>
            <a:lvl5pPr marL="3429000" lvl="4"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219" name="Google Shape;17219;p1720"/>
          <p:cNvSpPr txBox="1">
            <a:spLocks noGrp="1"/>
          </p:cNvSpPr>
          <p:nvPr>
            <p:ph type="title"/>
          </p:nvPr>
        </p:nvSpPr>
        <p:spPr>
          <a:xfrm>
            <a:off x="8324093" y="1731790"/>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7220" name="Google Shape;17220;p1720"/>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extLst>
      <p:ext uri="{BB962C8B-B14F-4D97-AF65-F5344CB8AC3E}">
        <p14:creationId xmlns:p14="http://schemas.microsoft.com/office/powerpoint/2010/main" val="1670840805"/>
      </p:ext>
    </p:extLst>
  </p:cSld>
  <p:clrMapOvr>
    <a:masterClrMapping/>
  </p:clrMapOvr>
</p:sldLayout>
</file>

<file path=ppt/slideLayouts/slideLayout2481.xml><?xml version="1.0" encoding="utf-8"?>
<p:sldLayout xmlns:a="http://schemas.openxmlformats.org/drawingml/2006/main" xmlns:r="http://schemas.openxmlformats.org/officeDocument/2006/relationships" xmlns:p="http://schemas.openxmlformats.org/presentationml/2006/main" matchingName="18_Title Slide_Yale Blue">
  <p:cSld name="18_Title Slide_Yale Blue">
    <p:spTree>
      <p:nvGrpSpPr>
        <p:cNvPr id="1" name="Shape 17221"/>
        <p:cNvGrpSpPr/>
        <p:nvPr/>
      </p:nvGrpSpPr>
      <p:grpSpPr>
        <a:xfrm>
          <a:off x="0" y="0"/>
          <a:ext cx="0" cy="0"/>
          <a:chOff x="0" y="0"/>
          <a:chExt cx="0" cy="0"/>
        </a:xfrm>
      </p:grpSpPr>
      <p:sp>
        <p:nvSpPr>
          <p:cNvPr id="17222" name="Google Shape;17222;p1721"/>
          <p:cNvSpPr txBox="1">
            <a:spLocks noGrp="1"/>
          </p:cNvSpPr>
          <p:nvPr>
            <p:ph type="body" idx="1"/>
          </p:nvPr>
        </p:nvSpPr>
        <p:spPr>
          <a:xfrm>
            <a:off x="4239833" y="8101286"/>
            <a:ext cx="12267920" cy="715668"/>
          </a:xfrm>
          <a:prstGeom prst="rect">
            <a:avLst/>
          </a:prstGeom>
          <a:noFill/>
          <a:ln>
            <a:noFill/>
          </a:ln>
        </p:spPr>
        <p:txBody>
          <a:bodyPr spcFirstLastPara="1" wrap="square" lIns="91425" tIns="45700" rIns="91425" bIns="45700" anchor="t" anchorCtr="0">
            <a:spAutoFit/>
          </a:bodyPr>
          <a:lstStyle>
            <a:lvl1pPr marL="685800" lvl="0" indent="-342900" algn="r">
              <a:lnSpc>
                <a:spcPct val="100000"/>
              </a:lnSpc>
              <a:spcBef>
                <a:spcPts val="1500"/>
              </a:spcBef>
              <a:spcAft>
                <a:spcPts val="0"/>
              </a:spcAft>
              <a:buSzPts val="1867"/>
              <a:buNone/>
              <a:defRPr sz="2801">
                <a:solidFill>
                  <a:srgbClr val="616364"/>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223" name="Google Shape;17223;p1721"/>
          <p:cNvSpPr txBox="1">
            <a:spLocks noGrp="1"/>
          </p:cNvSpPr>
          <p:nvPr>
            <p:ph type="ctrTitle"/>
          </p:nvPr>
        </p:nvSpPr>
        <p:spPr>
          <a:xfrm>
            <a:off x="4239833" y="2710727"/>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5333"/>
              <a:buFont typeface="Verdana"/>
              <a:buNone/>
              <a:defRPr sz="8000" b="1" i="0">
                <a:solidFill>
                  <a:srgbClr val="00314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224" name="Google Shape;17224;p1721"/>
          <p:cNvSpPr txBox="1">
            <a:spLocks noGrp="1"/>
          </p:cNvSpPr>
          <p:nvPr>
            <p:ph type="dt" idx="10"/>
          </p:nvPr>
        </p:nvSpPr>
        <p:spPr>
          <a:xfrm>
            <a:off x="0" y="0"/>
            <a:ext cx="4500000" cy="45000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2700">
                <a:solidFill>
                  <a:schemeClr val="dk1"/>
                </a:solidFill>
                <a:latin typeface="Calibri"/>
                <a:ea typeface="Calibri"/>
                <a:cs typeface="Calibri"/>
                <a:sym typeface="Calibri"/>
              </a:defRPr>
            </a:lvl1pPr>
            <a:lvl2pPr marR="0" lvl="1"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9pPr>
          </a:lstStyle>
          <a:p>
            <a:endParaRPr/>
          </a:p>
        </p:txBody>
      </p:sp>
      <p:sp>
        <p:nvSpPr>
          <p:cNvPr id="17225" name="Google Shape;17225;p172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226" name="Google Shape;17226;p1721"/>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sp>
        <p:nvSpPr>
          <p:cNvPr id="17227" name="Google Shape;17227;p1721"/>
          <p:cNvSpPr/>
          <p:nvPr/>
        </p:nvSpPr>
        <p:spPr>
          <a:xfrm rot="10800000">
            <a:off x="2" y="3000373"/>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3600">
              <a:solidFill>
                <a:schemeClr val="lt1"/>
              </a:solidFill>
              <a:latin typeface="Calibri"/>
              <a:ea typeface="Calibri"/>
              <a:cs typeface="Calibri"/>
              <a:sym typeface="Calibri"/>
            </a:endParaRPr>
          </a:p>
        </p:txBody>
      </p:sp>
      <p:sp>
        <p:nvSpPr>
          <p:cNvPr id="17228" name="Google Shape;17228;p1721"/>
          <p:cNvSpPr/>
          <p:nvPr/>
        </p:nvSpPr>
        <p:spPr>
          <a:xfrm>
            <a:off x="0" y="9172577"/>
            <a:ext cx="18288000" cy="1114424"/>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3600">
              <a:solidFill>
                <a:schemeClr val="lt1"/>
              </a:solidFill>
              <a:latin typeface="Calibri"/>
              <a:ea typeface="Calibri"/>
              <a:cs typeface="Calibri"/>
              <a:sym typeface="Calibri"/>
            </a:endParaRPr>
          </a:p>
        </p:txBody>
      </p:sp>
      <p:sp>
        <p:nvSpPr>
          <p:cNvPr id="17229" name="Google Shape;17229;p1721"/>
          <p:cNvSpPr txBox="1">
            <a:spLocks noGrp="1"/>
          </p:cNvSpPr>
          <p:nvPr>
            <p:ph type="body" idx="2"/>
          </p:nvPr>
        </p:nvSpPr>
        <p:spPr>
          <a:xfrm>
            <a:off x="4239833" y="5171099"/>
            <a:ext cx="12267920" cy="1069976"/>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3200"/>
              <a:buNone/>
              <a:defRPr sz="4800" b="0" i="0">
                <a:solidFill>
                  <a:srgbClr val="00314C"/>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pic>
        <p:nvPicPr>
          <p:cNvPr id="17230" name="Google Shape;17230;p1721"/>
          <p:cNvPicPr preferRelativeResize="0"/>
          <p:nvPr/>
        </p:nvPicPr>
        <p:blipFill rotWithShape="1">
          <a:blip r:embed="rId2">
            <a:alphaModFix/>
          </a:blip>
          <a:srcRect/>
          <a:stretch/>
        </p:blipFill>
        <p:spPr>
          <a:xfrm>
            <a:off x="4244752" y="6267494"/>
            <a:ext cx="6593939" cy="1710245"/>
          </a:xfrm>
          <a:prstGeom prst="rect">
            <a:avLst/>
          </a:prstGeom>
          <a:noFill/>
          <a:ln>
            <a:noFill/>
          </a:ln>
        </p:spPr>
      </p:pic>
    </p:spTree>
    <p:extLst>
      <p:ext uri="{BB962C8B-B14F-4D97-AF65-F5344CB8AC3E}">
        <p14:creationId xmlns:p14="http://schemas.microsoft.com/office/powerpoint/2010/main" val="1756969188"/>
      </p:ext>
    </p:extLst>
  </p:cSld>
  <p:clrMapOvr>
    <a:masterClrMapping/>
  </p:clrMapOvr>
</p:sldLayout>
</file>

<file path=ppt/slideLayouts/slideLayout2482.xml><?xml version="1.0" encoding="utf-8"?>
<p:sldLayout xmlns:a="http://schemas.openxmlformats.org/drawingml/2006/main" xmlns:r="http://schemas.openxmlformats.org/officeDocument/2006/relationships" xmlns:p="http://schemas.openxmlformats.org/presentationml/2006/main" matchingName="13_Title and Bullets Layout">
  <p:cSld name="13_Title and Bullets Layout">
    <p:spTree>
      <p:nvGrpSpPr>
        <p:cNvPr id="1" name="Shape 17231"/>
        <p:cNvGrpSpPr/>
        <p:nvPr/>
      </p:nvGrpSpPr>
      <p:grpSpPr>
        <a:xfrm>
          <a:off x="0" y="0"/>
          <a:ext cx="0" cy="0"/>
          <a:chOff x="0" y="0"/>
          <a:chExt cx="0" cy="0"/>
        </a:xfrm>
      </p:grpSpPr>
      <p:sp>
        <p:nvSpPr>
          <p:cNvPr id="17232" name="Google Shape;17232;p1722"/>
          <p:cNvSpPr txBox="1">
            <a:spLocks noGrp="1"/>
          </p:cNvSpPr>
          <p:nvPr>
            <p:ph type="title"/>
          </p:nvPr>
        </p:nvSpPr>
        <p:spPr>
          <a:xfrm>
            <a:off x="1273486" y="1175768"/>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233" name="Google Shape;17233;p1722"/>
          <p:cNvSpPr/>
          <p:nvPr/>
        </p:nvSpPr>
        <p:spPr>
          <a:xfrm>
            <a:off x="0" y="9469676"/>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234" name="Google Shape;17234;p1722"/>
          <p:cNvSpPr/>
          <p:nvPr/>
        </p:nvSpPr>
        <p:spPr>
          <a:xfrm>
            <a:off x="0" y="9452272"/>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235" name="Google Shape;17235;p1722"/>
          <p:cNvSpPr txBox="1">
            <a:spLocks noGrp="1"/>
          </p:cNvSpPr>
          <p:nvPr>
            <p:ph type="body" idx="1"/>
          </p:nvPr>
        </p:nvSpPr>
        <p:spPr>
          <a:xfrm>
            <a:off x="1273177" y="2422527"/>
            <a:ext cx="15265400" cy="5718174"/>
          </a:xfrm>
          <a:prstGeom prst="rect">
            <a:avLst/>
          </a:prstGeom>
          <a:noFill/>
          <a:ln>
            <a:noFill/>
          </a:ln>
        </p:spPr>
        <p:txBody>
          <a:bodyPr spcFirstLastPara="1" wrap="square" lIns="91425" tIns="45700" rIns="91425" bIns="45700" anchor="t" anchorCtr="0">
            <a:noAutofit/>
          </a:bodyPr>
          <a:lstStyle>
            <a:lvl1pPr marL="685800" lvl="0" indent="-546069" algn="l">
              <a:lnSpc>
                <a:spcPct val="100000"/>
              </a:lnSpc>
              <a:spcBef>
                <a:spcPts val="1500"/>
              </a:spcBef>
              <a:spcAft>
                <a:spcPts val="0"/>
              </a:spcAft>
              <a:buSzPts val="2133"/>
              <a:buFont typeface="Arial"/>
              <a:buChar char="•"/>
              <a:defRPr sz="3200" b="0">
                <a:solidFill>
                  <a:schemeClr val="dk1"/>
                </a:solidFill>
                <a:latin typeface="Verdana"/>
                <a:ea typeface="Verdana"/>
                <a:cs typeface="Verdana"/>
                <a:sym typeface="Verdana"/>
              </a:defRPr>
            </a:lvl1pPr>
            <a:lvl2pPr marL="1371600" lvl="1" indent="-546069" algn="l">
              <a:lnSpc>
                <a:spcPct val="100000"/>
              </a:lnSpc>
              <a:spcBef>
                <a:spcPts val="1500"/>
              </a:spcBef>
              <a:spcAft>
                <a:spcPts val="0"/>
              </a:spcAft>
              <a:buSzPts val="2133"/>
              <a:buChar char="•"/>
              <a:defRPr sz="3200">
                <a:latin typeface="Verdana"/>
                <a:ea typeface="Verdana"/>
                <a:cs typeface="Verdana"/>
                <a:sym typeface="Verdana"/>
              </a:defRPr>
            </a:lvl2pPr>
            <a:lvl3pPr marL="2057400" lvl="2" indent="-546069" algn="l">
              <a:lnSpc>
                <a:spcPct val="100000"/>
              </a:lnSpc>
              <a:spcBef>
                <a:spcPts val="1500"/>
              </a:spcBef>
              <a:spcAft>
                <a:spcPts val="0"/>
              </a:spcAft>
              <a:buSzPts val="2133"/>
              <a:buChar char="•"/>
              <a:defRPr sz="3200">
                <a:latin typeface="Verdana"/>
                <a:ea typeface="Verdana"/>
                <a:cs typeface="Verdana"/>
                <a:sym typeface="Verdana"/>
              </a:defRPr>
            </a:lvl3pPr>
            <a:lvl4pPr marL="2743200" lvl="3" indent="-546069" algn="l">
              <a:lnSpc>
                <a:spcPct val="100000"/>
              </a:lnSpc>
              <a:spcBef>
                <a:spcPts val="1500"/>
              </a:spcBef>
              <a:spcAft>
                <a:spcPts val="0"/>
              </a:spcAft>
              <a:buSzPts val="2133"/>
              <a:buChar char="•"/>
              <a:defRPr sz="3200">
                <a:latin typeface="Verdana"/>
                <a:ea typeface="Verdana"/>
                <a:cs typeface="Verdana"/>
                <a:sym typeface="Verdana"/>
              </a:defRPr>
            </a:lvl4pPr>
            <a:lvl5pPr marL="3429000" lvl="4" indent="-546068" algn="l">
              <a:lnSpc>
                <a:spcPct val="100000"/>
              </a:lnSpc>
              <a:spcBef>
                <a:spcPts val="1500"/>
              </a:spcBef>
              <a:spcAft>
                <a:spcPts val="0"/>
              </a:spcAft>
              <a:buSzPts val="2133"/>
              <a:buChar char="•"/>
              <a:defRPr sz="3200">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pic>
        <p:nvPicPr>
          <p:cNvPr id="17236" name="Google Shape;17236;p1722"/>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extLst>
      <p:ext uri="{BB962C8B-B14F-4D97-AF65-F5344CB8AC3E}">
        <p14:creationId xmlns:p14="http://schemas.microsoft.com/office/powerpoint/2010/main" val="3106878168"/>
      </p:ext>
    </p:extLst>
  </p:cSld>
  <p:clrMapOvr>
    <a:masterClrMapping/>
  </p:clrMapOvr>
</p:sldLayout>
</file>

<file path=ppt/slideLayouts/slideLayout2483.xml><?xml version="1.0" encoding="utf-8"?>
<p:sldLayout xmlns:a="http://schemas.openxmlformats.org/drawingml/2006/main" xmlns:r="http://schemas.openxmlformats.org/officeDocument/2006/relationships" xmlns:p="http://schemas.openxmlformats.org/presentationml/2006/main" matchingName="45_Title and Content">
  <p:cSld name="45_Title and Content">
    <p:spTree>
      <p:nvGrpSpPr>
        <p:cNvPr id="1" name="Shape 17237"/>
        <p:cNvGrpSpPr/>
        <p:nvPr/>
      </p:nvGrpSpPr>
      <p:grpSpPr>
        <a:xfrm>
          <a:off x="0" y="0"/>
          <a:ext cx="0" cy="0"/>
          <a:chOff x="0" y="0"/>
          <a:chExt cx="0" cy="0"/>
        </a:xfrm>
      </p:grpSpPr>
      <p:sp>
        <p:nvSpPr>
          <p:cNvPr id="17238" name="Google Shape;17238;p1723"/>
          <p:cNvSpPr/>
          <p:nvPr/>
        </p:nvSpPr>
        <p:spPr>
          <a:xfrm>
            <a:off x="0" y="9469676"/>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pic>
        <p:nvPicPr>
          <p:cNvPr id="17239" name="Google Shape;17239;p1723"/>
          <p:cNvPicPr preferRelativeResize="0"/>
          <p:nvPr/>
        </p:nvPicPr>
        <p:blipFill rotWithShape="1">
          <a:blip r:embed="rId2">
            <a:alphaModFix/>
          </a:blip>
          <a:srcRect/>
          <a:stretch/>
        </p:blipFill>
        <p:spPr>
          <a:xfrm>
            <a:off x="10699008" y="9546612"/>
            <a:ext cx="7588992" cy="740388"/>
          </a:xfrm>
          <a:prstGeom prst="rect">
            <a:avLst/>
          </a:prstGeom>
          <a:noFill/>
          <a:ln>
            <a:noFill/>
          </a:ln>
        </p:spPr>
      </p:pic>
      <p:sp>
        <p:nvSpPr>
          <p:cNvPr id="17240" name="Google Shape;17240;p1723"/>
          <p:cNvSpPr/>
          <p:nvPr/>
        </p:nvSpPr>
        <p:spPr>
          <a:xfrm>
            <a:off x="0" y="9452272"/>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241" name="Google Shape;17241;p1723"/>
          <p:cNvSpPr txBox="1">
            <a:spLocks noGrp="1"/>
          </p:cNvSpPr>
          <p:nvPr>
            <p:ph type="title"/>
          </p:nvPr>
        </p:nvSpPr>
        <p:spPr>
          <a:xfrm>
            <a:off x="1273484" y="1210285"/>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242" name="Google Shape;17242;p1723"/>
          <p:cNvSpPr txBox="1">
            <a:spLocks noGrp="1"/>
          </p:cNvSpPr>
          <p:nvPr>
            <p:ph type="body" idx="1"/>
          </p:nvPr>
        </p:nvSpPr>
        <p:spPr>
          <a:xfrm>
            <a:off x="1273484" y="2456780"/>
            <a:ext cx="15234269" cy="6175739"/>
          </a:xfrm>
          <a:prstGeom prst="rect">
            <a:avLst/>
          </a:prstGeom>
          <a:noFill/>
          <a:ln>
            <a:noFill/>
          </a:ln>
        </p:spPr>
        <p:txBody>
          <a:bodyPr spcFirstLastPara="1" wrap="square" lIns="91425" tIns="45700" rIns="91425" bIns="45700" anchor="t" anchorCtr="0">
            <a:noAutofit/>
          </a:bodyPr>
          <a:lstStyle>
            <a:lvl1pPr marL="685800" marR="0" lvl="0" indent="-342900" algn="l">
              <a:lnSpc>
                <a:spcPct val="90000"/>
              </a:lnSpc>
              <a:spcBef>
                <a:spcPts val="1500"/>
              </a:spcBef>
              <a:spcAft>
                <a:spcPts val="0"/>
              </a:spcAft>
              <a:buClr>
                <a:schemeClr val="dk1"/>
              </a:buClr>
              <a:buSzPts val="2133"/>
              <a:buFont typeface="Arial"/>
              <a:buNone/>
              <a:defRPr sz="3200">
                <a:latin typeface="Verdana"/>
                <a:ea typeface="Verdana"/>
                <a:cs typeface="Verdana"/>
                <a:sym typeface="Verdana"/>
              </a:defRPr>
            </a:lvl1pPr>
            <a:lvl2pPr marL="1371600" lvl="1" indent="-520733" algn="l">
              <a:lnSpc>
                <a:spcPct val="100000"/>
              </a:lnSpc>
              <a:spcBef>
                <a:spcPts val="750"/>
              </a:spcBef>
              <a:spcAft>
                <a:spcPts val="0"/>
              </a:spcAft>
              <a:buSzPts val="1867"/>
              <a:buChar char="•"/>
              <a:defRPr sz="2801">
                <a:latin typeface="Verdana"/>
                <a:ea typeface="Verdana"/>
                <a:cs typeface="Verdana"/>
                <a:sym typeface="Verdana"/>
              </a:defRPr>
            </a:lvl2pPr>
            <a:lvl3pPr marL="2057400" lvl="2" indent="-520733" algn="l">
              <a:lnSpc>
                <a:spcPct val="100000"/>
              </a:lnSpc>
              <a:spcBef>
                <a:spcPts val="1500"/>
              </a:spcBef>
              <a:spcAft>
                <a:spcPts val="0"/>
              </a:spcAft>
              <a:buSzPts val="1867"/>
              <a:buChar char="•"/>
              <a:defRPr sz="2801">
                <a:latin typeface="Verdana"/>
                <a:ea typeface="Verdana"/>
                <a:cs typeface="Verdana"/>
                <a:sym typeface="Verdana"/>
              </a:defRPr>
            </a:lvl3pPr>
            <a:lvl4pPr marL="2743200" lvl="3" indent="-520733" algn="l">
              <a:lnSpc>
                <a:spcPct val="100000"/>
              </a:lnSpc>
              <a:spcBef>
                <a:spcPts val="1500"/>
              </a:spcBef>
              <a:spcAft>
                <a:spcPts val="0"/>
              </a:spcAft>
              <a:buSzPts val="1867"/>
              <a:buChar char="•"/>
              <a:defRPr sz="2801">
                <a:latin typeface="Verdana"/>
                <a:ea typeface="Verdana"/>
                <a:cs typeface="Verdana"/>
                <a:sym typeface="Verdana"/>
              </a:defRPr>
            </a:lvl4pPr>
            <a:lvl5pPr marL="3429000" lvl="4" indent="-520733" algn="l">
              <a:lnSpc>
                <a:spcPct val="100000"/>
              </a:lnSpc>
              <a:spcBef>
                <a:spcPts val="1500"/>
              </a:spcBef>
              <a:spcAft>
                <a:spcPts val="0"/>
              </a:spcAft>
              <a:buSzPts val="1867"/>
              <a:buChar char="•"/>
              <a:defRPr sz="2801">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499897825"/>
      </p:ext>
    </p:extLst>
  </p:cSld>
  <p:clrMapOvr>
    <a:masterClrMapping/>
  </p:clrMapOvr>
</p:sldLayout>
</file>

<file path=ppt/slideLayouts/slideLayout2484.xml><?xml version="1.0" encoding="utf-8"?>
<p:sldLayout xmlns:a="http://schemas.openxmlformats.org/drawingml/2006/main" xmlns:r="http://schemas.openxmlformats.org/officeDocument/2006/relationships" xmlns:p="http://schemas.openxmlformats.org/presentationml/2006/main" matchingName="13_Two Section | Picture and Copy Layout">
  <p:cSld name="13_Two Section | Picture and Copy Layout">
    <p:spTree>
      <p:nvGrpSpPr>
        <p:cNvPr id="1" name="Shape 17243"/>
        <p:cNvGrpSpPr/>
        <p:nvPr/>
      </p:nvGrpSpPr>
      <p:grpSpPr>
        <a:xfrm>
          <a:off x="0" y="0"/>
          <a:ext cx="0" cy="0"/>
          <a:chOff x="0" y="0"/>
          <a:chExt cx="0" cy="0"/>
        </a:xfrm>
      </p:grpSpPr>
      <p:sp>
        <p:nvSpPr>
          <p:cNvPr id="17244" name="Google Shape;17244;p1724"/>
          <p:cNvSpPr/>
          <p:nvPr/>
        </p:nvSpPr>
        <p:spPr>
          <a:xfrm>
            <a:off x="0" y="9469676"/>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245" name="Google Shape;17245;p1724"/>
          <p:cNvSpPr/>
          <p:nvPr/>
        </p:nvSpPr>
        <p:spPr>
          <a:xfrm>
            <a:off x="0" y="9452272"/>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246" name="Google Shape;17246;p1724"/>
          <p:cNvSpPr txBox="1">
            <a:spLocks noGrp="1"/>
          </p:cNvSpPr>
          <p:nvPr>
            <p:ph type="body" idx="1"/>
          </p:nvPr>
        </p:nvSpPr>
        <p:spPr>
          <a:xfrm>
            <a:off x="1780248" y="1941679"/>
            <a:ext cx="5975004" cy="5682134"/>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1200"/>
              <a:buNone/>
              <a:defRPr sz="1800" b="0" i="1">
                <a:solidFill>
                  <a:srgbClr val="003B5C"/>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247" name="Google Shape;17247;p1724"/>
          <p:cNvSpPr txBox="1">
            <a:spLocks noGrp="1"/>
          </p:cNvSpPr>
          <p:nvPr>
            <p:ph type="body" idx="2"/>
          </p:nvPr>
        </p:nvSpPr>
        <p:spPr>
          <a:xfrm>
            <a:off x="8324093" y="2995691"/>
            <a:ext cx="8199842" cy="4628120"/>
          </a:xfrm>
          <a:prstGeom prst="rect">
            <a:avLst/>
          </a:prstGeom>
          <a:noFill/>
          <a:ln>
            <a:noFill/>
          </a:ln>
        </p:spPr>
        <p:txBody>
          <a:bodyPr spcFirstLastPara="1" wrap="square" lIns="91425" tIns="45700" rIns="91425" bIns="45700" anchor="t" anchorCtr="0">
            <a:noAutofit/>
          </a:bodyPr>
          <a:lstStyle>
            <a:lvl1pPr marL="685800" marR="0" lvl="0" indent="-342900" algn="l">
              <a:lnSpc>
                <a:spcPct val="90000"/>
              </a:lnSpc>
              <a:spcBef>
                <a:spcPts val="1500"/>
              </a:spcBef>
              <a:spcAft>
                <a:spcPts val="0"/>
              </a:spcAft>
              <a:buClr>
                <a:schemeClr val="dk1"/>
              </a:buClr>
              <a:buSzPts val="2133"/>
              <a:buFont typeface="Arial"/>
              <a:buNone/>
              <a:defRPr sz="3200" b="0">
                <a:solidFill>
                  <a:schemeClr val="dk1"/>
                </a:solidFill>
                <a:latin typeface="Verdana"/>
                <a:ea typeface="Verdana"/>
                <a:cs typeface="Verdana"/>
                <a:sym typeface="Verdana"/>
              </a:defRPr>
            </a:lvl1pPr>
            <a:lvl2pPr marL="1371600" lvl="1" indent="-520733" algn="l">
              <a:lnSpc>
                <a:spcPct val="100000"/>
              </a:lnSpc>
              <a:spcBef>
                <a:spcPts val="750"/>
              </a:spcBef>
              <a:spcAft>
                <a:spcPts val="0"/>
              </a:spcAft>
              <a:buSzPts val="1867"/>
              <a:buChar char="•"/>
              <a:defRPr sz="2801" b="0">
                <a:solidFill>
                  <a:srgbClr val="003B5C"/>
                </a:solidFill>
                <a:latin typeface="Verdana"/>
                <a:ea typeface="Verdana"/>
                <a:cs typeface="Verdana"/>
                <a:sym typeface="Verdana"/>
              </a:defRPr>
            </a:lvl2pPr>
            <a:lvl3pPr marL="2057400" lvl="2"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3pPr>
            <a:lvl4pPr marL="2743200" lvl="3"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4pPr>
            <a:lvl5pPr marL="3429000" lvl="4"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248" name="Google Shape;17248;p1724"/>
          <p:cNvSpPr txBox="1">
            <a:spLocks noGrp="1"/>
          </p:cNvSpPr>
          <p:nvPr>
            <p:ph type="title"/>
          </p:nvPr>
        </p:nvSpPr>
        <p:spPr>
          <a:xfrm>
            <a:off x="8324093" y="1731790"/>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7249" name="Google Shape;17249;p1724"/>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extLst>
      <p:ext uri="{BB962C8B-B14F-4D97-AF65-F5344CB8AC3E}">
        <p14:creationId xmlns:p14="http://schemas.microsoft.com/office/powerpoint/2010/main" val="591765076"/>
      </p:ext>
    </p:extLst>
  </p:cSld>
  <p:clrMapOvr>
    <a:masterClrMapping/>
  </p:clrMapOvr>
</p:sldLayout>
</file>

<file path=ppt/slideLayouts/slideLayout2485.xml><?xml version="1.0" encoding="utf-8"?>
<p:sldLayout xmlns:a="http://schemas.openxmlformats.org/drawingml/2006/main" xmlns:r="http://schemas.openxmlformats.org/officeDocument/2006/relationships" xmlns:p="http://schemas.openxmlformats.org/presentationml/2006/main" matchingName="14_Title and Bullets Layout">
  <p:cSld name="14_Title and Bullets Layout">
    <p:spTree>
      <p:nvGrpSpPr>
        <p:cNvPr id="1" name="Shape 17250"/>
        <p:cNvGrpSpPr/>
        <p:nvPr/>
      </p:nvGrpSpPr>
      <p:grpSpPr>
        <a:xfrm>
          <a:off x="0" y="0"/>
          <a:ext cx="0" cy="0"/>
          <a:chOff x="0" y="0"/>
          <a:chExt cx="0" cy="0"/>
        </a:xfrm>
      </p:grpSpPr>
      <p:sp>
        <p:nvSpPr>
          <p:cNvPr id="17251" name="Google Shape;17251;p1725"/>
          <p:cNvSpPr txBox="1">
            <a:spLocks noGrp="1"/>
          </p:cNvSpPr>
          <p:nvPr>
            <p:ph type="title"/>
          </p:nvPr>
        </p:nvSpPr>
        <p:spPr>
          <a:xfrm>
            <a:off x="1273486" y="1175768"/>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252" name="Google Shape;17252;p1725"/>
          <p:cNvSpPr/>
          <p:nvPr/>
        </p:nvSpPr>
        <p:spPr>
          <a:xfrm>
            <a:off x="0" y="9469676"/>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253" name="Google Shape;17253;p1725"/>
          <p:cNvSpPr/>
          <p:nvPr/>
        </p:nvSpPr>
        <p:spPr>
          <a:xfrm>
            <a:off x="0" y="9452272"/>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254" name="Google Shape;17254;p1725"/>
          <p:cNvSpPr txBox="1">
            <a:spLocks noGrp="1"/>
          </p:cNvSpPr>
          <p:nvPr>
            <p:ph type="body" idx="1"/>
          </p:nvPr>
        </p:nvSpPr>
        <p:spPr>
          <a:xfrm>
            <a:off x="1273177" y="2422527"/>
            <a:ext cx="15265400" cy="5718174"/>
          </a:xfrm>
          <a:prstGeom prst="rect">
            <a:avLst/>
          </a:prstGeom>
          <a:noFill/>
          <a:ln>
            <a:noFill/>
          </a:ln>
        </p:spPr>
        <p:txBody>
          <a:bodyPr spcFirstLastPara="1" wrap="square" lIns="91425" tIns="45700" rIns="91425" bIns="45700" anchor="t" anchorCtr="0">
            <a:noAutofit/>
          </a:bodyPr>
          <a:lstStyle>
            <a:lvl1pPr marL="685800" lvl="0" indent="-546069" algn="l">
              <a:lnSpc>
                <a:spcPct val="100000"/>
              </a:lnSpc>
              <a:spcBef>
                <a:spcPts val="1500"/>
              </a:spcBef>
              <a:spcAft>
                <a:spcPts val="0"/>
              </a:spcAft>
              <a:buSzPts val="2133"/>
              <a:buFont typeface="Arial"/>
              <a:buChar char="•"/>
              <a:defRPr sz="3200" b="0">
                <a:solidFill>
                  <a:schemeClr val="dk1"/>
                </a:solidFill>
                <a:latin typeface="Verdana"/>
                <a:ea typeface="Verdana"/>
                <a:cs typeface="Verdana"/>
                <a:sym typeface="Verdana"/>
              </a:defRPr>
            </a:lvl1pPr>
            <a:lvl2pPr marL="1371600" lvl="1" indent="-546069" algn="l">
              <a:lnSpc>
                <a:spcPct val="100000"/>
              </a:lnSpc>
              <a:spcBef>
                <a:spcPts val="1500"/>
              </a:spcBef>
              <a:spcAft>
                <a:spcPts val="0"/>
              </a:spcAft>
              <a:buSzPts val="2133"/>
              <a:buChar char="•"/>
              <a:defRPr sz="3200">
                <a:latin typeface="Verdana"/>
                <a:ea typeface="Verdana"/>
                <a:cs typeface="Verdana"/>
                <a:sym typeface="Verdana"/>
              </a:defRPr>
            </a:lvl2pPr>
            <a:lvl3pPr marL="2057400" lvl="2" indent="-546069" algn="l">
              <a:lnSpc>
                <a:spcPct val="100000"/>
              </a:lnSpc>
              <a:spcBef>
                <a:spcPts val="1500"/>
              </a:spcBef>
              <a:spcAft>
                <a:spcPts val="0"/>
              </a:spcAft>
              <a:buSzPts val="2133"/>
              <a:buChar char="•"/>
              <a:defRPr sz="3200">
                <a:latin typeface="Verdana"/>
                <a:ea typeface="Verdana"/>
                <a:cs typeface="Verdana"/>
                <a:sym typeface="Verdana"/>
              </a:defRPr>
            </a:lvl3pPr>
            <a:lvl4pPr marL="2743200" lvl="3" indent="-546069" algn="l">
              <a:lnSpc>
                <a:spcPct val="100000"/>
              </a:lnSpc>
              <a:spcBef>
                <a:spcPts val="1500"/>
              </a:spcBef>
              <a:spcAft>
                <a:spcPts val="0"/>
              </a:spcAft>
              <a:buSzPts val="2133"/>
              <a:buChar char="•"/>
              <a:defRPr sz="3200">
                <a:latin typeface="Verdana"/>
                <a:ea typeface="Verdana"/>
                <a:cs typeface="Verdana"/>
                <a:sym typeface="Verdana"/>
              </a:defRPr>
            </a:lvl4pPr>
            <a:lvl5pPr marL="3429000" lvl="4" indent="-546068" algn="l">
              <a:lnSpc>
                <a:spcPct val="100000"/>
              </a:lnSpc>
              <a:spcBef>
                <a:spcPts val="1500"/>
              </a:spcBef>
              <a:spcAft>
                <a:spcPts val="0"/>
              </a:spcAft>
              <a:buSzPts val="2133"/>
              <a:buChar char="•"/>
              <a:defRPr sz="3200">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pic>
        <p:nvPicPr>
          <p:cNvPr id="17255" name="Google Shape;17255;p1725"/>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extLst>
      <p:ext uri="{BB962C8B-B14F-4D97-AF65-F5344CB8AC3E}">
        <p14:creationId xmlns:p14="http://schemas.microsoft.com/office/powerpoint/2010/main" val="924008311"/>
      </p:ext>
    </p:extLst>
  </p:cSld>
  <p:clrMapOvr>
    <a:masterClrMapping/>
  </p:clrMapOvr>
</p:sldLayout>
</file>

<file path=ppt/slideLayouts/slideLayout2486.xml><?xml version="1.0" encoding="utf-8"?>
<p:sldLayout xmlns:a="http://schemas.openxmlformats.org/drawingml/2006/main" xmlns:r="http://schemas.openxmlformats.org/officeDocument/2006/relationships" xmlns:p="http://schemas.openxmlformats.org/presentationml/2006/main" matchingName="46_Title and Content">
  <p:cSld name="46_Title and Content">
    <p:spTree>
      <p:nvGrpSpPr>
        <p:cNvPr id="1" name="Shape 17256"/>
        <p:cNvGrpSpPr/>
        <p:nvPr/>
      </p:nvGrpSpPr>
      <p:grpSpPr>
        <a:xfrm>
          <a:off x="0" y="0"/>
          <a:ext cx="0" cy="0"/>
          <a:chOff x="0" y="0"/>
          <a:chExt cx="0" cy="0"/>
        </a:xfrm>
      </p:grpSpPr>
      <p:sp>
        <p:nvSpPr>
          <p:cNvPr id="17257" name="Google Shape;17257;p1726"/>
          <p:cNvSpPr/>
          <p:nvPr/>
        </p:nvSpPr>
        <p:spPr>
          <a:xfrm>
            <a:off x="0" y="9469676"/>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pic>
        <p:nvPicPr>
          <p:cNvPr id="17258" name="Google Shape;17258;p1726"/>
          <p:cNvPicPr preferRelativeResize="0"/>
          <p:nvPr/>
        </p:nvPicPr>
        <p:blipFill rotWithShape="1">
          <a:blip r:embed="rId2">
            <a:alphaModFix/>
          </a:blip>
          <a:srcRect/>
          <a:stretch/>
        </p:blipFill>
        <p:spPr>
          <a:xfrm>
            <a:off x="10699008" y="9546612"/>
            <a:ext cx="7588992" cy="740388"/>
          </a:xfrm>
          <a:prstGeom prst="rect">
            <a:avLst/>
          </a:prstGeom>
          <a:noFill/>
          <a:ln>
            <a:noFill/>
          </a:ln>
        </p:spPr>
      </p:pic>
      <p:sp>
        <p:nvSpPr>
          <p:cNvPr id="17259" name="Google Shape;17259;p1726"/>
          <p:cNvSpPr/>
          <p:nvPr/>
        </p:nvSpPr>
        <p:spPr>
          <a:xfrm>
            <a:off x="0" y="9452272"/>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260" name="Google Shape;17260;p1726"/>
          <p:cNvSpPr txBox="1">
            <a:spLocks noGrp="1"/>
          </p:cNvSpPr>
          <p:nvPr>
            <p:ph type="title"/>
          </p:nvPr>
        </p:nvSpPr>
        <p:spPr>
          <a:xfrm>
            <a:off x="1273484" y="1210285"/>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261" name="Google Shape;17261;p1726"/>
          <p:cNvSpPr txBox="1">
            <a:spLocks noGrp="1"/>
          </p:cNvSpPr>
          <p:nvPr>
            <p:ph type="body" idx="1"/>
          </p:nvPr>
        </p:nvSpPr>
        <p:spPr>
          <a:xfrm>
            <a:off x="1273484" y="2456780"/>
            <a:ext cx="15234269" cy="6175739"/>
          </a:xfrm>
          <a:prstGeom prst="rect">
            <a:avLst/>
          </a:prstGeom>
          <a:noFill/>
          <a:ln>
            <a:noFill/>
          </a:ln>
        </p:spPr>
        <p:txBody>
          <a:bodyPr spcFirstLastPara="1" wrap="square" lIns="91425" tIns="45700" rIns="91425" bIns="45700" anchor="t" anchorCtr="0">
            <a:noAutofit/>
          </a:bodyPr>
          <a:lstStyle>
            <a:lvl1pPr marL="685800" marR="0" lvl="0" indent="-342900" algn="l">
              <a:lnSpc>
                <a:spcPct val="90000"/>
              </a:lnSpc>
              <a:spcBef>
                <a:spcPts val="1500"/>
              </a:spcBef>
              <a:spcAft>
                <a:spcPts val="0"/>
              </a:spcAft>
              <a:buClr>
                <a:schemeClr val="dk1"/>
              </a:buClr>
              <a:buSzPts val="2133"/>
              <a:buFont typeface="Arial"/>
              <a:buNone/>
              <a:defRPr sz="3200">
                <a:latin typeface="Verdana"/>
                <a:ea typeface="Verdana"/>
                <a:cs typeface="Verdana"/>
                <a:sym typeface="Verdana"/>
              </a:defRPr>
            </a:lvl1pPr>
            <a:lvl2pPr marL="1371600" lvl="1" indent="-520733" algn="l">
              <a:lnSpc>
                <a:spcPct val="100000"/>
              </a:lnSpc>
              <a:spcBef>
                <a:spcPts val="750"/>
              </a:spcBef>
              <a:spcAft>
                <a:spcPts val="0"/>
              </a:spcAft>
              <a:buSzPts val="1867"/>
              <a:buChar char="•"/>
              <a:defRPr sz="2801">
                <a:latin typeface="Verdana"/>
                <a:ea typeface="Verdana"/>
                <a:cs typeface="Verdana"/>
                <a:sym typeface="Verdana"/>
              </a:defRPr>
            </a:lvl2pPr>
            <a:lvl3pPr marL="2057400" lvl="2" indent="-520733" algn="l">
              <a:lnSpc>
                <a:spcPct val="100000"/>
              </a:lnSpc>
              <a:spcBef>
                <a:spcPts val="1500"/>
              </a:spcBef>
              <a:spcAft>
                <a:spcPts val="0"/>
              </a:spcAft>
              <a:buSzPts val="1867"/>
              <a:buChar char="•"/>
              <a:defRPr sz="2801">
                <a:latin typeface="Verdana"/>
                <a:ea typeface="Verdana"/>
                <a:cs typeface="Verdana"/>
                <a:sym typeface="Verdana"/>
              </a:defRPr>
            </a:lvl3pPr>
            <a:lvl4pPr marL="2743200" lvl="3" indent="-520733" algn="l">
              <a:lnSpc>
                <a:spcPct val="100000"/>
              </a:lnSpc>
              <a:spcBef>
                <a:spcPts val="1500"/>
              </a:spcBef>
              <a:spcAft>
                <a:spcPts val="0"/>
              </a:spcAft>
              <a:buSzPts val="1867"/>
              <a:buChar char="•"/>
              <a:defRPr sz="2801">
                <a:latin typeface="Verdana"/>
                <a:ea typeface="Verdana"/>
                <a:cs typeface="Verdana"/>
                <a:sym typeface="Verdana"/>
              </a:defRPr>
            </a:lvl4pPr>
            <a:lvl5pPr marL="3429000" lvl="4" indent="-520733" algn="l">
              <a:lnSpc>
                <a:spcPct val="100000"/>
              </a:lnSpc>
              <a:spcBef>
                <a:spcPts val="1500"/>
              </a:spcBef>
              <a:spcAft>
                <a:spcPts val="0"/>
              </a:spcAft>
              <a:buSzPts val="1867"/>
              <a:buChar char="•"/>
              <a:defRPr sz="2801">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1390768251"/>
      </p:ext>
    </p:extLst>
  </p:cSld>
  <p:clrMapOvr>
    <a:masterClrMapping/>
  </p:clrMapOvr>
</p:sldLayout>
</file>

<file path=ppt/slideLayouts/slideLayout2487.xml><?xml version="1.0" encoding="utf-8"?>
<p:sldLayout xmlns:a="http://schemas.openxmlformats.org/drawingml/2006/main" xmlns:r="http://schemas.openxmlformats.org/officeDocument/2006/relationships" xmlns:p="http://schemas.openxmlformats.org/presentationml/2006/main" matchingName="14_Two Section | Picture and Copy Layout">
  <p:cSld name="14_Two Section | Picture and Copy Layout">
    <p:spTree>
      <p:nvGrpSpPr>
        <p:cNvPr id="1" name="Shape 17262"/>
        <p:cNvGrpSpPr/>
        <p:nvPr/>
      </p:nvGrpSpPr>
      <p:grpSpPr>
        <a:xfrm>
          <a:off x="0" y="0"/>
          <a:ext cx="0" cy="0"/>
          <a:chOff x="0" y="0"/>
          <a:chExt cx="0" cy="0"/>
        </a:xfrm>
      </p:grpSpPr>
      <p:sp>
        <p:nvSpPr>
          <p:cNvPr id="17263" name="Google Shape;17263;p1727"/>
          <p:cNvSpPr/>
          <p:nvPr/>
        </p:nvSpPr>
        <p:spPr>
          <a:xfrm>
            <a:off x="0" y="9469676"/>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264" name="Google Shape;17264;p1727"/>
          <p:cNvSpPr/>
          <p:nvPr/>
        </p:nvSpPr>
        <p:spPr>
          <a:xfrm>
            <a:off x="0" y="9452272"/>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265" name="Google Shape;17265;p1727"/>
          <p:cNvSpPr txBox="1">
            <a:spLocks noGrp="1"/>
          </p:cNvSpPr>
          <p:nvPr>
            <p:ph type="body" idx="1"/>
          </p:nvPr>
        </p:nvSpPr>
        <p:spPr>
          <a:xfrm>
            <a:off x="1780248" y="1941679"/>
            <a:ext cx="5975004" cy="5682134"/>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1200"/>
              <a:buNone/>
              <a:defRPr sz="1800" b="0" i="1">
                <a:solidFill>
                  <a:srgbClr val="003B5C"/>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266" name="Google Shape;17266;p1727"/>
          <p:cNvSpPr txBox="1">
            <a:spLocks noGrp="1"/>
          </p:cNvSpPr>
          <p:nvPr>
            <p:ph type="body" idx="2"/>
          </p:nvPr>
        </p:nvSpPr>
        <p:spPr>
          <a:xfrm>
            <a:off x="8324093" y="2995691"/>
            <a:ext cx="8199842" cy="4628120"/>
          </a:xfrm>
          <a:prstGeom prst="rect">
            <a:avLst/>
          </a:prstGeom>
          <a:noFill/>
          <a:ln>
            <a:noFill/>
          </a:ln>
        </p:spPr>
        <p:txBody>
          <a:bodyPr spcFirstLastPara="1" wrap="square" lIns="91425" tIns="45700" rIns="91425" bIns="45700" anchor="t" anchorCtr="0">
            <a:noAutofit/>
          </a:bodyPr>
          <a:lstStyle>
            <a:lvl1pPr marL="685800" marR="0" lvl="0" indent="-342900" algn="l">
              <a:lnSpc>
                <a:spcPct val="90000"/>
              </a:lnSpc>
              <a:spcBef>
                <a:spcPts val="1500"/>
              </a:spcBef>
              <a:spcAft>
                <a:spcPts val="0"/>
              </a:spcAft>
              <a:buClr>
                <a:schemeClr val="dk1"/>
              </a:buClr>
              <a:buSzPts val="2133"/>
              <a:buFont typeface="Arial"/>
              <a:buNone/>
              <a:defRPr sz="3200" b="0">
                <a:solidFill>
                  <a:schemeClr val="dk1"/>
                </a:solidFill>
                <a:latin typeface="Verdana"/>
                <a:ea typeface="Verdana"/>
                <a:cs typeface="Verdana"/>
                <a:sym typeface="Verdana"/>
              </a:defRPr>
            </a:lvl1pPr>
            <a:lvl2pPr marL="1371600" lvl="1" indent="-520733" algn="l">
              <a:lnSpc>
                <a:spcPct val="100000"/>
              </a:lnSpc>
              <a:spcBef>
                <a:spcPts val="750"/>
              </a:spcBef>
              <a:spcAft>
                <a:spcPts val="0"/>
              </a:spcAft>
              <a:buSzPts val="1867"/>
              <a:buChar char="•"/>
              <a:defRPr sz="2801" b="0">
                <a:solidFill>
                  <a:srgbClr val="003B5C"/>
                </a:solidFill>
                <a:latin typeface="Verdana"/>
                <a:ea typeface="Verdana"/>
                <a:cs typeface="Verdana"/>
                <a:sym typeface="Verdana"/>
              </a:defRPr>
            </a:lvl2pPr>
            <a:lvl3pPr marL="2057400" lvl="2"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3pPr>
            <a:lvl4pPr marL="2743200" lvl="3"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4pPr>
            <a:lvl5pPr marL="3429000" lvl="4"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267" name="Google Shape;17267;p1727"/>
          <p:cNvSpPr txBox="1">
            <a:spLocks noGrp="1"/>
          </p:cNvSpPr>
          <p:nvPr>
            <p:ph type="title"/>
          </p:nvPr>
        </p:nvSpPr>
        <p:spPr>
          <a:xfrm>
            <a:off x="8324093" y="1731790"/>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7268" name="Google Shape;17268;p1727"/>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extLst>
      <p:ext uri="{BB962C8B-B14F-4D97-AF65-F5344CB8AC3E}">
        <p14:creationId xmlns:p14="http://schemas.microsoft.com/office/powerpoint/2010/main" val="3403439574"/>
      </p:ext>
    </p:extLst>
  </p:cSld>
  <p:clrMapOvr>
    <a:masterClrMapping/>
  </p:clrMapOvr>
</p:sldLayout>
</file>

<file path=ppt/slideLayouts/slideLayout2488.xml><?xml version="1.0" encoding="utf-8"?>
<p:sldLayout xmlns:a="http://schemas.openxmlformats.org/drawingml/2006/main" xmlns:r="http://schemas.openxmlformats.org/officeDocument/2006/relationships" xmlns:p="http://schemas.openxmlformats.org/presentationml/2006/main" matchingName="15_Title and Bullets Layout">
  <p:cSld name="15_Title and Bullets Layout">
    <p:spTree>
      <p:nvGrpSpPr>
        <p:cNvPr id="1" name="Shape 17269"/>
        <p:cNvGrpSpPr/>
        <p:nvPr/>
      </p:nvGrpSpPr>
      <p:grpSpPr>
        <a:xfrm>
          <a:off x="0" y="0"/>
          <a:ext cx="0" cy="0"/>
          <a:chOff x="0" y="0"/>
          <a:chExt cx="0" cy="0"/>
        </a:xfrm>
      </p:grpSpPr>
      <p:sp>
        <p:nvSpPr>
          <p:cNvPr id="17270" name="Google Shape;17270;p1728"/>
          <p:cNvSpPr txBox="1">
            <a:spLocks noGrp="1"/>
          </p:cNvSpPr>
          <p:nvPr>
            <p:ph type="title"/>
          </p:nvPr>
        </p:nvSpPr>
        <p:spPr>
          <a:xfrm>
            <a:off x="1273486" y="1175768"/>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271" name="Google Shape;17271;p1728"/>
          <p:cNvSpPr/>
          <p:nvPr/>
        </p:nvSpPr>
        <p:spPr>
          <a:xfrm>
            <a:off x="0" y="9469676"/>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272" name="Google Shape;17272;p1728"/>
          <p:cNvSpPr/>
          <p:nvPr/>
        </p:nvSpPr>
        <p:spPr>
          <a:xfrm>
            <a:off x="0" y="9452272"/>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273" name="Google Shape;17273;p1728"/>
          <p:cNvSpPr txBox="1">
            <a:spLocks noGrp="1"/>
          </p:cNvSpPr>
          <p:nvPr>
            <p:ph type="body" idx="1"/>
          </p:nvPr>
        </p:nvSpPr>
        <p:spPr>
          <a:xfrm>
            <a:off x="1273177" y="2422527"/>
            <a:ext cx="15265400" cy="5718174"/>
          </a:xfrm>
          <a:prstGeom prst="rect">
            <a:avLst/>
          </a:prstGeom>
          <a:noFill/>
          <a:ln>
            <a:noFill/>
          </a:ln>
        </p:spPr>
        <p:txBody>
          <a:bodyPr spcFirstLastPara="1" wrap="square" lIns="91425" tIns="45700" rIns="91425" bIns="45700" anchor="t" anchorCtr="0">
            <a:noAutofit/>
          </a:bodyPr>
          <a:lstStyle>
            <a:lvl1pPr marL="685800" lvl="0" indent="-546069" algn="l">
              <a:lnSpc>
                <a:spcPct val="100000"/>
              </a:lnSpc>
              <a:spcBef>
                <a:spcPts val="1500"/>
              </a:spcBef>
              <a:spcAft>
                <a:spcPts val="0"/>
              </a:spcAft>
              <a:buSzPts val="2133"/>
              <a:buFont typeface="Arial"/>
              <a:buChar char="•"/>
              <a:defRPr sz="3200" b="0">
                <a:solidFill>
                  <a:schemeClr val="dk1"/>
                </a:solidFill>
                <a:latin typeface="Verdana"/>
                <a:ea typeface="Verdana"/>
                <a:cs typeface="Verdana"/>
                <a:sym typeface="Verdana"/>
              </a:defRPr>
            </a:lvl1pPr>
            <a:lvl2pPr marL="1371600" lvl="1" indent="-546069" algn="l">
              <a:lnSpc>
                <a:spcPct val="100000"/>
              </a:lnSpc>
              <a:spcBef>
                <a:spcPts val="1500"/>
              </a:spcBef>
              <a:spcAft>
                <a:spcPts val="0"/>
              </a:spcAft>
              <a:buSzPts val="2133"/>
              <a:buChar char="•"/>
              <a:defRPr sz="3200">
                <a:latin typeface="Verdana"/>
                <a:ea typeface="Verdana"/>
                <a:cs typeface="Verdana"/>
                <a:sym typeface="Verdana"/>
              </a:defRPr>
            </a:lvl2pPr>
            <a:lvl3pPr marL="2057400" lvl="2" indent="-546069" algn="l">
              <a:lnSpc>
                <a:spcPct val="100000"/>
              </a:lnSpc>
              <a:spcBef>
                <a:spcPts val="1500"/>
              </a:spcBef>
              <a:spcAft>
                <a:spcPts val="0"/>
              </a:spcAft>
              <a:buSzPts val="2133"/>
              <a:buChar char="•"/>
              <a:defRPr sz="3200">
                <a:latin typeface="Verdana"/>
                <a:ea typeface="Verdana"/>
                <a:cs typeface="Verdana"/>
                <a:sym typeface="Verdana"/>
              </a:defRPr>
            </a:lvl3pPr>
            <a:lvl4pPr marL="2743200" lvl="3" indent="-546069" algn="l">
              <a:lnSpc>
                <a:spcPct val="100000"/>
              </a:lnSpc>
              <a:spcBef>
                <a:spcPts val="1500"/>
              </a:spcBef>
              <a:spcAft>
                <a:spcPts val="0"/>
              </a:spcAft>
              <a:buSzPts val="2133"/>
              <a:buChar char="•"/>
              <a:defRPr sz="3200">
                <a:latin typeface="Verdana"/>
                <a:ea typeface="Verdana"/>
                <a:cs typeface="Verdana"/>
                <a:sym typeface="Verdana"/>
              </a:defRPr>
            </a:lvl4pPr>
            <a:lvl5pPr marL="3429000" lvl="4" indent="-546068" algn="l">
              <a:lnSpc>
                <a:spcPct val="100000"/>
              </a:lnSpc>
              <a:spcBef>
                <a:spcPts val="1500"/>
              </a:spcBef>
              <a:spcAft>
                <a:spcPts val="0"/>
              </a:spcAft>
              <a:buSzPts val="2133"/>
              <a:buChar char="•"/>
              <a:defRPr sz="3200">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pic>
        <p:nvPicPr>
          <p:cNvPr id="17274" name="Google Shape;17274;p1728"/>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extLst>
      <p:ext uri="{BB962C8B-B14F-4D97-AF65-F5344CB8AC3E}">
        <p14:creationId xmlns:p14="http://schemas.microsoft.com/office/powerpoint/2010/main" val="1452080432"/>
      </p:ext>
    </p:extLst>
  </p:cSld>
  <p:clrMapOvr>
    <a:masterClrMapping/>
  </p:clrMapOvr>
</p:sldLayout>
</file>

<file path=ppt/slideLayouts/slideLayout2489.xml><?xml version="1.0" encoding="utf-8"?>
<p:sldLayout xmlns:a="http://schemas.openxmlformats.org/drawingml/2006/main" xmlns:r="http://schemas.openxmlformats.org/officeDocument/2006/relationships" xmlns:p="http://schemas.openxmlformats.org/presentationml/2006/main" matchingName="47_Title and Content">
  <p:cSld name="47_Title and Content">
    <p:spTree>
      <p:nvGrpSpPr>
        <p:cNvPr id="1" name="Shape 17275"/>
        <p:cNvGrpSpPr/>
        <p:nvPr/>
      </p:nvGrpSpPr>
      <p:grpSpPr>
        <a:xfrm>
          <a:off x="0" y="0"/>
          <a:ext cx="0" cy="0"/>
          <a:chOff x="0" y="0"/>
          <a:chExt cx="0" cy="0"/>
        </a:xfrm>
      </p:grpSpPr>
      <p:sp>
        <p:nvSpPr>
          <p:cNvPr id="17276" name="Google Shape;17276;p1729"/>
          <p:cNvSpPr/>
          <p:nvPr/>
        </p:nvSpPr>
        <p:spPr>
          <a:xfrm>
            <a:off x="0" y="9469676"/>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pic>
        <p:nvPicPr>
          <p:cNvPr id="17277" name="Google Shape;17277;p1729"/>
          <p:cNvPicPr preferRelativeResize="0"/>
          <p:nvPr/>
        </p:nvPicPr>
        <p:blipFill rotWithShape="1">
          <a:blip r:embed="rId2">
            <a:alphaModFix/>
          </a:blip>
          <a:srcRect/>
          <a:stretch/>
        </p:blipFill>
        <p:spPr>
          <a:xfrm>
            <a:off x="10699008" y="9546612"/>
            <a:ext cx="7588992" cy="740388"/>
          </a:xfrm>
          <a:prstGeom prst="rect">
            <a:avLst/>
          </a:prstGeom>
          <a:noFill/>
          <a:ln>
            <a:noFill/>
          </a:ln>
        </p:spPr>
      </p:pic>
      <p:sp>
        <p:nvSpPr>
          <p:cNvPr id="17278" name="Google Shape;17278;p1729"/>
          <p:cNvSpPr/>
          <p:nvPr/>
        </p:nvSpPr>
        <p:spPr>
          <a:xfrm>
            <a:off x="0" y="9452272"/>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279" name="Google Shape;17279;p1729"/>
          <p:cNvSpPr txBox="1">
            <a:spLocks noGrp="1"/>
          </p:cNvSpPr>
          <p:nvPr>
            <p:ph type="title"/>
          </p:nvPr>
        </p:nvSpPr>
        <p:spPr>
          <a:xfrm>
            <a:off x="1273484" y="1210285"/>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280" name="Google Shape;17280;p1729"/>
          <p:cNvSpPr txBox="1">
            <a:spLocks noGrp="1"/>
          </p:cNvSpPr>
          <p:nvPr>
            <p:ph type="body" idx="1"/>
          </p:nvPr>
        </p:nvSpPr>
        <p:spPr>
          <a:xfrm>
            <a:off x="1273484" y="2456780"/>
            <a:ext cx="15234269" cy="6175739"/>
          </a:xfrm>
          <a:prstGeom prst="rect">
            <a:avLst/>
          </a:prstGeom>
          <a:noFill/>
          <a:ln>
            <a:noFill/>
          </a:ln>
        </p:spPr>
        <p:txBody>
          <a:bodyPr spcFirstLastPara="1" wrap="square" lIns="91425" tIns="45700" rIns="91425" bIns="45700" anchor="t" anchorCtr="0">
            <a:noAutofit/>
          </a:bodyPr>
          <a:lstStyle>
            <a:lvl1pPr marL="685800" marR="0" lvl="0" indent="-342900" algn="l">
              <a:lnSpc>
                <a:spcPct val="90000"/>
              </a:lnSpc>
              <a:spcBef>
                <a:spcPts val="1500"/>
              </a:spcBef>
              <a:spcAft>
                <a:spcPts val="0"/>
              </a:spcAft>
              <a:buClr>
                <a:schemeClr val="dk1"/>
              </a:buClr>
              <a:buSzPts val="2133"/>
              <a:buFont typeface="Arial"/>
              <a:buNone/>
              <a:defRPr sz="3200">
                <a:latin typeface="Verdana"/>
                <a:ea typeface="Verdana"/>
                <a:cs typeface="Verdana"/>
                <a:sym typeface="Verdana"/>
              </a:defRPr>
            </a:lvl1pPr>
            <a:lvl2pPr marL="1371600" lvl="1" indent="-520733" algn="l">
              <a:lnSpc>
                <a:spcPct val="100000"/>
              </a:lnSpc>
              <a:spcBef>
                <a:spcPts val="750"/>
              </a:spcBef>
              <a:spcAft>
                <a:spcPts val="0"/>
              </a:spcAft>
              <a:buSzPts val="1867"/>
              <a:buChar char="•"/>
              <a:defRPr sz="2801">
                <a:latin typeface="Verdana"/>
                <a:ea typeface="Verdana"/>
                <a:cs typeface="Verdana"/>
                <a:sym typeface="Verdana"/>
              </a:defRPr>
            </a:lvl2pPr>
            <a:lvl3pPr marL="2057400" lvl="2" indent="-520733" algn="l">
              <a:lnSpc>
                <a:spcPct val="100000"/>
              </a:lnSpc>
              <a:spcBef>
                <a:spcPts val="1500"/>
              </a:spcBef>
              <a:spcAft>
                <a:spcPts val="0"/>
              </a:spcAft>
              <a:buSzPts val="1867"/>
              <a:buChar char="•"/>
              <a:defRPr sz="2801">
                <a:latin typeface="Verdana"/>
                <a:ea typeface="Verdana"/>
                <a:cs typeface="Verdana"/>
                <a:sym typeface="Verdana"/>
              </a:defRPr>
            </a:lvl3pPr>
            <a:lvl4pPr marL="2743200" lvl="3" indent="-520733" algn="l">
              <a:lnSpc>
                <a:spcPct val="100000"/>
              </a:lnSpc>
              <a:spcBef>
                <a:spcPts val="1500"/>
              </a:spcBef>
              <a:spcAft>
                <a:spcPts val="0"/>
              </a:spcAft>
              <a:buSzPts val="1867"/>
              <a:buChar char="•"/>
              <a:defRPr sz="2801">
                <a:latin typeface="Verdana"/>
                <a:ea typeface="Verdana"/>
                <a:cs typeface="Verdana"/>
                <a:sym typeface="Verdana"/>
              </a:defRPr>
            </a:lvl4pPr>
            <a:lvl5pPr marL="3429000" lvl="4" indent="-520733" algn="l">
              <a:lnSpc>
                <a:spcPct val="100000"/>
              </a:lnSpc>
              <a:spcBef>
                <a:spcPts val="1500"/>
              </a:spcBef>
              <a:spcAft>
                <a:spcPts val="0"/>
              </a:spcAft>
              <a:buSzPts val="1867"/>
              <a:buChar char="•"/>
              <a:defRPr sz="2801">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2816951422"/>
      </p:ext>
    </p:extLst>
  </p:cSld>
  <p:clrMapOvr>
    <a:masterClrMapping/>
  </p:clrMapOvr>
</p:sldLayout>
</file>

<file path=ppt/slideLayouts/slideLayout2490.xml><?xml version="1.0" encoding="utf-8"?>
<p:sldLayout xmlns:a="http://schemas.openxmlformats.org/drawingml/2006/main" xmlns:r="http://schemas.openxmlformats.org/officeDocument/2006/relationships" xmlns:p="http://schemas.openxmlformats.org/presentationml/2006/main" matchingName="15_Two Section | Picture and Copy Layout">
  <p:cSld name="15_Two Section | Picture and Copy Layout">
    <p:spTree>
      <p:nvGrpSpPr>
        <p:cNvPr id="1" name="Shape 17281"/>
        <p:cNvGrpSpPr/>
        <p:nvPr/>
      </p:nvGrpSpPr>
      <p:grpSpPr>
        <a:xfrm>
          <a:off x="0" y="0"/>
          <a:ext cx="0" cy="0"/>
          <a:chOff x="0" y="0"/>
          <a:chExt cx="0" cy="0"/>
        </a:xfrm>
      </p:grpSpPr>
      <p:sp>
        <p:nvSpPr>
          <p:cNvPr id="17282" name="Google Shape;17282;p1730"/>
          <p:cNvSpPr/>
          <p:nvPr/>
        </p:nvSpPr>
        <p:spPr>
          <a:xfrm>
            <a:off x="0" y="9469676"/>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283" name="Google Shape;17283;p1730"/>
          <p:cNvSpPr/>
          <p:nvPr/>
        </p:nvSpPr>
        <p:spPr>
          <a:xfrm>
            <a:off x="0" y="9452272"/>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284" name="Google Shape;17284;p1730"/>
          <p:cNvSpPr txBox="1">
            <a:spLocks noGrp="1"/>
          </p:cNvSpPr>
          <p:nvPr>
            <p:ph type="body" idx="1"/>
          </p:nvPr>
        </p:nvSpPr>
        <p:spPr>
          <a:xfrm>
            <a:off x="1780248" y="1941679"/>
            <a:ext cx="5975004" cy="5682134"/>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1200"/>
              <a:buNone/>
              <a:defRPr sz="1800" b="0" i="1">
                <a:solidFill>
                  <a:srgbClr val="003B5C"/>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285" name="Google Shape;17285;p1730"/>
          <p:cNvSpPr txBox="1">
            <a:spLocks noGrp="1"/>
          </p:cNvSpPr>
          <p:nvPr>
            <p:ph type="body" idx="2"/>
          </p:nvPr>
        </p:nvSpPr>
        <p:spPr>
          <a:xfrm>
            <a:off x="8324093" y="2995691"/>
            <a:ext cx="8199842" cy="4628120"/>
          </a:xfrm>
          <a:prstGeom prst="rect">
            <a:avLst/>
          </a:prstGeom>
          <a:noFill/>
          <a:ln>
            <a:noFill/>
          </a:ln>
        </p:spPr>
        <p:txBody>
          <a:bodyPr spcFirstLastPara="1" wrap="square" lIns="91425" tIns="45700" rIns="91425" bIns="45700" anchor="t" anchorCtr="0">
            <a:noAutofit/>
          </a:bodyPr>
          <a:lstStyle>
            <a:lvl1pPr marL="685800" marR="0" lvl="0" indent="-342900" algn="l">
              <a:lnSpc>
                <a:spcPct val="90000"/>
              </a:lnSpc>
              <a:spcBef>
                <a:spcPts val="1500"/>
              </a:spcBef>
              <a:spcAft>
                <a:spcPts val="0"/>
              </a:spcAft>
              <a:buClr>
                <a:schemeClr val="dk1"/>
              </a:buClr>
              <a:buSzPts val="2133"/>
              <a:buFont typeface="Arial"/>
              <a:buNone/>
              <a:defRPr sz="3200" b="0">
                <a:solidFill>
                  <a:schemeClr val="dk1"/>
                </a:solidFill>
                <a:latin typeface="Verdana"/>
                <a:ea typeface="Verdana"/>
                <a:cs typeface="Verdana"/>
                <a:sym typeface="Verdana"/>
              </a:defRPr>
            </a:lvl1pPr>
            <a:lvl2pPr marL="1371600" lvl="1" indent="-520733" algn="l">
              <a:lnSpc>
                <a:spcPct val="100000"/>
              </a:lnSpc>
              <a:spcBef>
                <a:spcPts val="750"/>
              </a:spcBef>
              <a:spcAft>
                <a:spcPts val="0"/>
              </a:spcAft>
              <a:buSzPts val="1867"/>
              <a:buChar char="•"/>
              <a:defRPr sz="2801" b="0">
                <a:solidFill>
                  <a:srgbClr val="003B5C"/>
                </a:solidFill>
                <a:latin typeface="Verdana"/>
                <a:ea typeface="Verdana"/>
                <a:cs typeface="Verdana"/>
                <a:sym typeface="Verdana"/>
              </a:defRPr>
            </a:lvl2pPr>
            <a:lvl3pPr marL="2057400" lvl="2"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3pPr>
            <a:lvl4pPr marL="2743200" lvl="3"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4pPr>
            <a:lvl5pPr marL="3429000" lvl="4"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286" name="Google Shape;17286;p1730"/>
          <p:cNvSpPr txBox="1">
            <a:spLocks noGrp="1"/>
          </p:cNvSpPr>
          <p:nvPr>
            <p:ph type="title"/>
          </p:nvPr>
        </p:nvSpPr>
        <p:spPr>
          <a:xfrm>
            <a:off x="8324093" y="1731790"/>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7287" name="Google Shape;17287;p1730"/>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extLst>
      <p:ext uri="{BB962C8B-B14F-4D97-AF65-F5344CB8AC3E}">
        <p14:creationId xmlns:p14="http://schemas.microsoft.com/office/powerpoint/2010/main" val="3607367351"/>
      </p:ext>
    </p:extLst>
  </p:cSld>
  <p:clrMapOvr>
    <a:masterClrMapping/>
  </p:clrMapOvr>
</p:sldLayout>
</file>

<file path=ppt/slideLayouts/slideLayout2491.xml><?xml version="1.0" encoding="utf-8"?>
<p:sldLayout xmlns:a="http://schemas.openxmlformats.org/drawingml/2006/main" xmlns:r="http://schemas.openxmlformats.org/officeDocument/2006/relationships" xmlns:p="http://schemas.openxmlformats.org/presentationml/2006/main" matchingName="28_Cover">
  <p:cSld name="28_Cover">
    <p:spTree>
      <p:nvGrpSpPr>
        <p:cNvPr id="1" name="Shape 17288"/>
        <p:cNvGrpSpPr/>
        <p:nvPr/>
      </p:nvGrpSpPr>
      <p:grpSpPr>
        <a:xfrm>
          <a:off x="0" y="0"/>
          <a:ext cx="0" cy="0"/>
          <a:chOff x="0" y="0"/>
          <a:chExt cx="0" cy="0"/>
        </a:xfrm>
      </p:grpSpPr>
      <p:sp>
        <p:nvSpPr>
          <p:cNvPr id="17289" name="Google Shape;17289;p1731"/>
          <p:cNvSpPr/>
          <p:nvPr/>
        </p:nvSpPr>
        <p:spPr>
          <a:xfrm>
            <a:off x="1353552" y="1941620"/>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7290" name="Google Shape;17290;p1731"/>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291" name="Google Shape;17291;p1731"/>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17292" name="Google Shape;17292;p1731"/>
          <p:cNvSpPr>
            <a:spLocks noGrp="1"/>
          </p:cNvSpPr>
          <p:nvPr>
            <p:ph type="pic" idx="2"/>
          </p:nvPr>
        </p:nvSpPr>
        <p:spPr>
          <a:xfrm>
            <a:off x="10678026" y="350873"/>
            <a:ext cx="7609974" cy="8915400"/>
          </a:xfrm>
          <a:prstGeom prst="rect">
            <a:avLst/>
          </a:prstGeom>
          <a:noFill/>
          <a:ln>
            <a:noFill/>
          </a:ln>
        </p:spPr>
      </p:sp>
      <p:grpSp>
        <p:nvGrpSpPr>
          <p:cNvPr id="17293" name="Google Shape;17293;p1731"/>
          <p:cNvGrpSpPr/>
          <p:nvPr/>
        </p:nvGrpSpPr>
        <p:grpSpPr>
          <a:xfrm>
            <a:off x="0" y="7530523"/>
            <a:ext cx="18288000" cy="2756480"/>
            <a:chOff x="0" y="5020348"/>
            <a:chExt cx="12192000" cy="1837653"/>
          </a:xfrm>
        </p:grpSpPr>
        <p:sp>
          <p:nvSpPr>
            <p:cNvPr id="17294" name="Google Shape;17294;p1731"/>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7295" name="Google Shape;17295;p1731"/>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7296" name="Google Shape;17296;p1731"/>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4201145502"/>
      </p:ext>
    </p:extLst>
  </p:cSld>
  <p:clrMapOvr>
    <a:masterClrMapping/>
  </p:clrMapOvr>
</p:sldLayout>
</file>

<file path=ppt/slideLayouts/slideLayout2492.xml><?xml version="1.0" encoding="utf-8"?>
<p:sldLayout xmlns:a="http://schemas.openxmlformats.org/drawingml/2006/main" xmlns:r="http://schemas.openxmlformats.org/officeDocument/2006/relationships" xmlns:p="http://schemas.openxmlformats.org/presentationml/2006/main" matchingName="28_Divider">
  <p:cSld name="28_Divider">
    <p:bg>
      <p:bgPr>
        <a:solidFill>
          <a:schemeClr val="lt2"/>
        </a:solidFill>
        <a:effectLst/>
      </p:bgPr>
    </p:bg>
    <p:spTree>
      <p:nvGrpSpPr>
        <p:cNvPr id="1" name="Shape 17297"/>
        <p:cNvGrpSpPr/>
        <p:nvPr/>
      </p:nvGrpSpPr>
      <p:grpSpPr>
        <a:xfrm>
          <a:off x="0" y="0"/>
          <a:ext cx="0" cy="0"/>
          <a:chOff x="0" y="0"/>
          <a:chExt cx="0" cy="0"/>
        </a:xfrm>
      </p:grpSpPr>
      <p:grpSp>
        <p:nvGrpSpPr>
          <p:cNvPr id="17298" name="Google Shape;17298;p1732"/>
          <p:cNvGrpSpPr/>
          <p:nvPr/>
        </p:nvGrpSpPr>
        <p:grpSpPr>
          <a:xfrm>
            <a:off x="0" y="7530521"/>
            <a:ext cx="18288000" cy="2756480"/>
            <a:chOff x="0" y="5020347"/>
            <a:chExt cx="12192000" cy="1837653"/>
          </a:xfrm>
        </p:grpSpPr>
        <p:sp>
          <p:nvSpPr>
            <p:cNvPr id="17299" name="Google Shape;17299;p1732"/>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7300" name="Google Shape;17300;p1732"/>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7301" name="Google Shape;17301;p1732"/>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7302" name="Google Shape;17302;p1732"/>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7303" name="Google Shape;17303;p1732"/>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304" name="Google Shape;17304;p1732"/>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2300929699"/>
      </p:ext>
    </p:extLst>
  </p:cSld>
  <p:clrMapOvr>
    <a:masterClrMapping/>
  </p:clrMapOvr>
</p:sldLayout>
</file>

<file path=ppt/slideLayouts/slideLayout2493.xml><?xml version="1.0" encoding="utf-8"?>
<p:sldLayout xmlns:a="http://schemas.openxmlformats.org/drawingml/2006/main" xmlns:r="http://schemas.openxmlformats.org/officeDocument/2006/relationships" xmlns:p="http://schemas.openxmlformats.org/presentationml/2006/main" matchingName="29_Photo Slide">
  <p:cSld name="29_Photo Slide">
    <p:spTree>
      <p:nvGrpSpPr>
        <p:cNvPr id="1" name="Shape 17305"/>
        <p:cNvGrpSpPr/>
        <p:nvPr/>
      </p:nvGrpSpPr>
      <p:grpSpPr>
        <a:xfrm>
          <a:off x="0" y="0"/>
          <a:ext cx="0" cy="0"/>
          <a:chOff x="0" y="0"/>
          <a:chExt cx="0" cy="0"/>
        </a:xfrm>
      </p:grpSpPr>
      <p:sp>
        <p:nvSpPr>
          <p:cNvPr id="17306" name="Google Shape;17306;p1733"/>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b="0">
                <a:solidFill>
                  <a:schemeClr val="dk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7307" name="Google Shape;17307;p1733"/>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7308" name="Google Shape;17308;p1733"/>
          <p:cNvGrpSpPr/>
          <p:nvPr/>
        </p:nvGrpSpPr>
        <p:grpSpPr>
          <a:xfrm>
            <a:off x="0" y="8069140"/>
            <a:ext cx="4211052" cy="1130837"/>
            <a:chOff x="0" y="5379426"/>
            <a:chExt cx="2807368" cy="753891"/>
          </a:xfrm>
        </p:grpSpPr>
        <p:sp>
          <p:nvSpPr>
            <p:cNvPr id="17309" name="Google Shape;17309;p1733"/>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7310" name="Google Shape;17310;p1733"/>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grpSp>
      <p:sp>
        <p:nvSpPr>
          <p:cNvPr id="17311" name="Google Shape;17311;p1733"/>
          <p:cNvSpPr>
            <a:spLocks noGrp="1"/>
          </p:cNvSpPr>
          <p:nvPr>
            <p:ph type="pic" idx="2"/>
          </p:nvPr>
        </p:nvSpPr>
        <p:spPr>
          <a:xfrm>
            <a:off x="4211052" y="685803"/>
            <a:ext cx="13373100" cy="8915397"/>
          </a:xfrm>
          <a:prstGeom prst="rect">
            <a:avLst/>
          </a:prstGeom>
          <a:noFill/>
          <a:ln>
            <a:noFill/>
          </a:ln>
        </p:spPr>
      </p:sp>
      <p:pic>
        <p:nvPicPr>
          <p:cNvPr id="17312" name="Google Shape;17312;p1733"/>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extLst>
      <p:ext uri="{BB962C8B-B14F-4D97-AF65-F5344CB8AC3E}">
        <p14:creationId xmlns:p14="http://schemas.microsoft.com/office/powerpoint/2010/main" val="2295829602"/>
      </p:ext>
    </p:extLst>
  </p:cSld>
  <p:clrMapOvr>
    <a:masterClrMapping/>
  </p:clrMapOvr>
</p:sldLayout>
</file>

<file path=ppt/slideLayouts/slideLayout2494.xml><?xml version="1.0" encoding="utf-8"?>
<p:sldLayout xmlns:a="http://schemas.openxmlformats.org/drawingml/2006/main" xmlns:r="http://schemas.openxmlformats.org/officeDocument/2006/relationships" xmlns:p="http://schemas.openxmlformats.org/presentationml/2006/main" matchingName="16_Title and Bullets Layout">
  <p:cSld name="16_Title and Bullets Layout">
    <p:spTree>
      <p:nvGrpSpPr>
        <p:cNvPr id="1" name="Shape 17313"/>
        <p:cNvGrpSpPr/>
        <p:nvPr/>
      </p:nvGrpSpPr>
      <p:grpSpPr>
        <a:xfrm>
          <a:off x="0" y="0"/>
          <a:ext cx="0" cy="0"/>
          <a:chOff x="0" y="0"/>
          <a:chExt cx="0" cy="0"/>
        </a:xfrm>
      </p:grpSpPr>
      <p:sp>
        <p:nvSpPr>
          <p:cNvPr id="17314" name="Google Shape;17314;p1734"/>
          <p:cNvSpPr txBox="1">
            <a:spLocks noGrp="1"/>
          </p:cNvSpPr>
          <p:nvPr>
            <p:ph type="title"/>
          </p:nvPr>
        </p:nvSpPr>
        <p:spPr>
          <a:xfrm>
            <a:off x="1273486" y="1175768"/>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315" name="Google Shape;17315;p1734"/>
          <p:cNvSpPr/>
          <p:nvPr/>
        </p:nvSpPr>
        <p:spPr>
          <a:xfrm>
            <a:off x="0" y="9469676"/>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316" name="Google Shape;17316;p1734"/>
          <p:cNvSpPr/>
          <p:nvPr/>
        </p:nvSpPr>
        <p:spPr>
          <a:xfrm>
            <a:off x="0" y="9452272"/>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317" name="Google Shape;17317;p1734"/>
          <p:cNvSpPr txBox="1">
            <a:spLocks noGrp="1"/>
          </p:cNvSpPr>
          <p:nvPr>
            <p:ph type="body" idx="1"/>
          </p:nvPr>
        </p:nvSpPr>
        <p:spPr>
          <a:xfrm>
            <a:off x="1273177" y="2422527"/>
            <a:ext cx="15265400" cy="5718174"/>
          </a:xfrm>
          <a:prstGeom prst="rect">
            <a:avLst/>
          </a:prstGeom>
          <a:noFill/>
          <a:ln>
            <a:noFill/>
          </a:ln>
        </p:spPr>
        <p:txBody>
          <a:bodyPr spcFirstLastPara="1" wrap="square" lIns="91425" tIns="45700" rIns="91425" bIns="45700" anchor="t" anchorCtr="0">
            <a:noAutofit/>
          </a:bodyPr>
          <a:lstStyle>
            <a:lvl1pPr marL="685800" lvl="0" indent="-546069" algn="l">
              <a:lnSpc>
                <a:spcPct val="100000"/>
              </a:lnSpc>
              <a:spcBef>
                <a:spcPts val="1500"/>
              </a:spcBef>
              <a:spcAft>
                <a:spcPts val="0"/>
              </a:spcAft>
              <a:buSzPts val="2133"/>
              <a:buFont typeface="Arial"/>
              <a:buChar char="•"/>
              <a:defRPr sz="3200" b="0">
                <a:solidFill>
                  <a:schemeClr val="dk1"/>
                </a:solidFill>
                <a:latin typeface="Verdana"/>
                <a:ea typeface="Verdana"/>
                <a:cs typeface="Verdana"/>
                <a:sym typeface="Verdana"/>
              </a:defRPr>
            </a:lvl1pPr>
            <a:lvl2pPr marL="1371600" lvl="1" indent="-546069" algn="l">
              <a:lnSpc>
                <a:spcPct val="100000"/>
              </a:lnSpc>
              <a:spcBef>
                <a:spcPts val="1500"/>
              </a:spcBef>
              <a:spcAft>
                <a:spcPts val="0"/>
              </a:spcAft>
              <a:buSzPts val="2133"/>
              <a:buChar char="•"/>
              <a:defRPr sz="3200">
                <a:latin typeface="Verdana"/>
                <a:ea typeface="Verdana"/>
                <a:cs typeface="Verdana"/>
                <a:sym typeface="Verdana"/>
              </a:defRPr>
            </a:lvl2pPr>
            <a:lvl3pPr marL="2057400" lvl="2" indent="-546069" algn="l">
              <a:lnSpc>
                <a:spcPct val="100000"/>
              </a:lnSpc>
              <a:spcBef>
                <a:spcPts val="1500"/>
              </a:spcBef>
              <a:spcAft>
                <a:spcPts val="0"/>
              </a:spcAft>
              <a:buSzPts val="2133"/>
              <a:buChar char="•"/>
              <a:defRPr sz="3200">
                <a:latin typeface="Verdana"/>
                <a:ea typeface="Verdana"/>
                <a:cs typeface="Verdana"/>
                <a:sym typeface="Verdana"/>
              </a:defRPr>
            </a:lvl3pPr>
            <a:lvl4pPr marL="2743200" lvl="3" indent="-546069" algn="l">
              <a:lnSpc>
                <a:spcPct val="100000"/>
              </a:lnSpc>
              <a:spcBef>
                <a:spcPts val="1500"/>
              </a:spcBef>
              <a:spcAft>
                <a:spcPts val="0"/>
              </a:spcAft>
              <a:buSzPts val="2133"/>
              <a:buChar char="•"/>
              <a:defRPr sz="3200">
                <a:latin typeface="Verdana"/>
                <a:ea typeface="Verdana"/>
                <a:cs typeface="Verdana"/>
                <a:sym typeface="Verdana"/>
              </a:defRPr>
            </a:lvl4pPr>
            <a:lvl5pPr marL="3429000" lvl="4" indent="-546068" algn="l">
              <a:lnSpc>
                <a:spcPct val="100000"/>
              </a:lnSpc>
              <a:spcBef>
                <a:spcPts val="1500"/>
              </a:spcBef>
              <a:spcAft>
                <a:spcPts val="0"/>
              </a:spcAft>
              <a:buSzPts val="2133"/>
              <a:buChar char="•"/>
              <a:defRPr sz="3200">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pic>
        <p:nvPicPr>
          <p:cNvPr id="17318" name="Google Shape;17318;p1734"/>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extLst>
      <p:ext uri="{BB962C8B-B14F-4D97-AF65-F5344CB8AC3E}">
        <p14:creationId xmlns:p14="http://schemas.microsoft.com/office/powerpoint/2010/main" val="3338836959"/>
      </p:ext>
    </p:extLst>
  </p:cSld>
  <p:clrMapOvr>
    <a:masterClrMapping/>
  </p:clrMapOvr>
</p:sldLayout>
</file>

<file path=ppt/slideLayouts/slideLayout2495.xml><?xml version="1.0" encoding="utf-8"?>
<p:sldLayout xmlns:a="http://schemas.openxmlformats.org/drawingml/2006/main" xmlns:r="http://schemas.openxmlformats.org/officeDocument/2006/relationships" xmlns:p="http://schemas.openxmlformats.org/presentationml/2006/main" matchingName="35_Title and Content">
  <p:cSld name="35_Title and Content">
    <p:spTree>
      <p:nvGrpSpPr>
        <p:cNvPr id="1" name="Shape 17319"/>
        <p:cNvGrpSpPr/>
        <p:nvPr/>
      </p:nvGrpSpPr>
      <p:grpSpPr>
        <a:xfrm>
          <a:off x="0" y="0"/>
          <a:ext cx="0" cy="0"/>
          <a:chOff x="0" y="0"/>
          <a:chExt cx="0" cy="0"/>
        </a:xfrm>
      </p:grpSpPr>
      <p:sp>
        <p:nvSpPr>
          <p:cNvPr id="17320" name="Google Shape;17320;p1735"/>
          <p:cNvSpPr/>
          <p:nvPr/>
        </p:nvSpPr>
        <p:spPr>
          <a:xfrm>
            <a:off x="0" y="9469676"/>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pic>
        <p:nvPicPr>
          <p:cNvPr id="17321" name="Google Shape;17321;p1735"/>
          <p:cNvPicPr preferRelativeResize="0"/>
          <p:nvPr/>
        </p:nvPicPr>
        <p:blipFill rotWithShape="1">
          <a:blip r:embed="rId2">
            <a:alphaModFix/>
          </a:blip>
          <a:srcRect/>
          <a:stretch/>
        </p:blipFill>
        <p:spPr>
          <a:xfrm>
            <a:off x="10699008" y="9546612"/>
            <a:ext cx="7588992" cy="740388"/>
          </a:xfrm>
          <a:prstGeom prst="rect">
            <a:avLst/>
          </a:prstGeom>
          <a:noFill/>
          <a:ln>
            <a:noFill/>
          </a:ln>
        </p:spPr>
      </p:pic>
      <p:sp>
        <p:nvSpPr>
          <p:cNvPr id="17322" name="Google Shape;17322;p1735"/>
          <p:cNvSpPr/>
          <p:nvPr/>
        </p:nvSpPr>
        <p:spPr>
          <a:xfrm>
            <a:off x="0" y="9452272"/>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323" name="Google Shape;17323;p1735"/>
          <p:cNvSpPr txBox="1">
            <a:spLocks noGrp="1"/>
          </p:cNvSpPr>
          <p:nvPr>
            <p:ph type="title"/>
          </p:nvPr>
        </p:nvSpPr>
        <p:spPr>
          <a:xfrm>
            <a:off x="1273484" y="1210285"/>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324" name="Google Shape;17324;p1735"/>
          <p:cNvSpPr txBox="1">
            <a:spLocks noGrp="1"/>
          </p:cNvSpPr>
          <p:nvPr>
            <p:ph type="body" idx="1"/>
          </p:nvPr>
        </p:nvSpPr>
        <p:spPr>
          <a:xfrm>
            <a:off x="1273484" y="2456780"/>
            <a:ext cx="15234269" cy="6175739"/>
          </a:xfrm>
          <a:prstGeom prst="rect">
            <a:avLst/>
          </a:prstGeom>
          <a:noFill/>
          <a:ln>
            <a:noFill/>
          </a:ln>
        </p:spPr>
        <p:txBody>
          <a:bodyPr spcFirstLastPara="1" wrap="square" lIns="91425" tIns="45700" rIns="91425" bIns="45700" anchor="t" anchorCtr="0">
            <a:noAutofit/>
          </a:bodyPr>
          <a:lstStyle>
            <a:lvl1pPr marL="685800" marR="0" lvl="0" indent="-342900" algn="l">
              <a:lnSpc>
                <a:spcPct val="90000"/>
              </a:lnSpc>
              <a:spcBef>
                <a:spcPts val="1500"/>
              </a:spcBef>
              <a:spcAft>
                <a:spcPts val="0"/>
              </a:spcAft>
              <a:buClr>
                <a:schemeClr val="dk1"/>
              </a:buClr>
              <a:buSzPts val="2133"/>
              <a:buFont typeface="Arial"/>
              <a:buNone/>
              <a:defRPr sz="3200">
                <a:latin typeface="Verdana"/>
                <a:ea typeface="Verdana"/>
                <a:cs typeface="Verdana"/>
                <a:sym typeface="Verdana"/>
              </a:defRPr>
            </a:lvl1pPr>
            <a:lvl2pPr marL="1371600" lvl="1" indent="-520733" algn="l">
              <a:lnSpc>
                <a:spcPct val="100000"/>
              </a:lnSpc>
              <a:spcBef>
                <a:spcPts val="750"/>
              </a:spcBef>
              <a:spcAft>
                <a:spcPts val="0"/>
              </a:spcAft>
              <a:buSzPts val="1867"/>
              <a:buChar char="•"/>
              <a:defRPr sz="2801">
                <a:latin typeface="Verdana"/>
                <a:ea typeface="Verdana"/>
                <a:cs typeface="Verdana"/>
                <a:sym typeface="Verdana"/>
              </a:defRPr>
            </a:lvl2pPr>
            <a:lvl3pPr marL="2057400" lvl="2" indent="-520733" algn="l">
              <a:lnSpc>
                <a:spcPct val="100000"/>
              </a:lnSpc>
              <a:spcBef>
                <a:spcPts val="1500"/>
              </a:spcBef>
              <a:spcAft>
                <a:spcPts val="0"/>
              </a:spcAft>
              <a:buSzPts val="1867"/>
              <a:buChar char="•"/>
              <a:defRPr sz="2801">
                <a:latin typeface="Verdana"/>
                <a:ea typeface="Verdana"/>
                <a:cs typeface="Verdana"/>
                <a:sym typeface="Verdana"/>
              </a:defRPr>
            </a:lvl3pPr>
            <a:lvl4pPr marL="2743200" lvl="3" indent="-520733" algn="l">
              <a:lnSpc>
                <a:spcPct val="100000"/>
              </a:lnSpc>
              <a:spcBef>
                <a:spcPts val="1500"/>
              </a:spcBef>
              <a:spcAft>
                <a:spcPts val="0"/>
              </a:spcAft>
              <a:buSzPts val="1867"/>
              <a:buChar char="•"/>
              <a:defRPr sz="2801">
                <a:latin typeface="Verdana"/>
                <a:ea typeface="Verdana"/>
                <a:cs typeface="Verdana"/>
                <a:sym typeface="Verdana"/>
              </a:defRPr>
            </a:lvl4pPr>
            <a:lvl5pPr marL="3429000" lvl="4" indent="-520733" algn="l">
              <a:lnSpc>
                <a:spcPct val="100000"/>
              </a:lnSpc>
              <a:spcBef>
                <a:spcPts val="1500"/>
              </a:spcBef>
              <a:spcAft>
                <a:spcPts val="0"/>
              </a:spcAft>
              <a:buSzPts val="1867"/>
              <a:buChar char="•"/>
              <a:defRPr sz="2801">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2659787140"/>
      </p:ext>
    </p:extLst>
  </p:cSld>
  <p:clrMapOvr>
    <a:masterClrMapping/>
  </p:clrMapOvr>
</p:sldLayout>
</file>

<file path=ppt/slideLayouts/slideLayout2496.xml><?xml version="1.0" encoding="utf-8"?>
<p:sldLayout xmlns:a="http://schemas.openxmlformats.org/drawingml/2006/main" xmlns:r="http://schemas.openxmlformats.org/officeDocument/2006/relationships" xmlns:p="http://schemas.openxmlformats.org/presentationml/2006/main" matchingName="16_Two Section | Picture and Copy Layout">
  <p:cSld name="16_Two Section | Picture and Copy Layout">
    <p:spTree>
      <p:nvGrpSpPr>
        <p:cNvPr id="1" name="Shape 17325"/>
        <p:cNvGrpSpPr/>
        <p:nvPr/>
      </p:nvGrpSpPr>
      <p:grpSpPr>
        <a:xfrm>
          <a:off x="0" y="0"/>
          <a:ext cx="0" cy="0"/>
          <a:chOff x="0" y="0"/>
          <a:chExt cx="0" cy="0"/>
        </a:xfrm>
      </p:grpSpPr>
      <p:sp>
        <p:nvSpPr>
          <p:cNvPr id="17326" name="Google Shape;17326;p1736"/>
          <p:cNvSpPr/>
          <p:nvPr/>
        </p:nvSpPr>
        <p:spPr>
          <a:xfrm>
            <a:off x="0" y="9469676"/>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327" name="Google Shape;17327;p1736"/>
          <p:cNvSpPr/>
          <p:nvPr/>
        </p:nvSpPr>
        <p:spPr>
          <a:xfrm>
            <a:off x="0" y="9452272"/>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328" name="Google Shape;17328;p1736"/>
          <p:cNvSpPr txBox="1">
            <a:spLocks noGrp="1"/>
          </p:cNvSpPr>
          <p:nvPr>
            <p:ph type="body" idx="1"/>
          </p:nvPr>
        </p:nvSpPr>
        <p:spPr>
          <a:xfrm>
            <a:off x="1780248" y="1941679"/>
            <a:ext cx="5975004" cy="5682134"/>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1200"/>
              <a:buNone/>
              <a:defRPr sz="1800" b="0" i="1">
                <a:solidFill>
                  <a:srgbClr val="003B5C"/>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329" name="Google Shape;17329;p1736"/>
          <p:cNvSpPr txBox="1">
            <a:spLocks noGrp="1"/>
          </p:cNvSpPr>
          <p:nvPr>
            <p:ph type="body" idx="2"/>
          </p:nvPr>
        </p:nvSpPr>
        <p:spPr>
          <a:xfrm>
            <a:off x="8324093" y="2995691"/>
            <a:ext cx="8199842" cy="4628120"/>
          </a:xfrm>
          <a:prstGeom prst="rect">
            <a:avLst/>
          </a:prstGeom>
          <a:noFill/>
          <a:ln>
            <a:noFill/>
          </a:ln>
        </p:spPr>
        <p:txBody>
          <a:bodyPr spcFirstLastPara="1" wrap="square" lIns="91425" tIns="45700" rIns="91425" bIns="45700" anchor="t" anchorCtr="0">
            <a:noAutofit/>
          </a:bodyPr>
          <a:lstStyle>
            <a:lvl1pPr marL="685800" marR="0" lvl="0" indent="-342900" algn="l">
              <a:lnSpc>
                <a:spcPct val="90000"/>
              </a:lnSpc>
              <a:spcBef>
                <a:spcPts val="1500"/>
              </a:spcBef>
              <a:spcAft>
                <a:spcPts val="0"/>
              </a:spcAft>
              <a:buClr>
                <a:schemeClr val="dk1"/>
              </a:buClr>
              <a:buSzPts val="2133"/>
              <a:buFont typeface="Arial"/>
              <a:buNone/>
              <a:defRPr sz="3200" b="0">
                <a:solidFill>
                  <a:schemeClr val="dk1"/>
                </a:solidFill>
                <a:latin typeface="Verdana"/>
                <a:ea typeface="Verdana"/>
                <a:cs typeface="Verdana"/>
                <a:sym typeface="Verdana"/>
              </a:defRPr>
            </a:lvl1pPr>
            <a:lvl2pPr marL="1371600" lvl="1" indent="-520733" algn="l">
              <a:lnSpc>
                <a:spcPct val="100000"/>
              </a:lnSpc>
              <a:spcBef>
                <a:spcPts val="750"/>
              </a:spcBef>
              <a:spcAft>
                <a:spcPts val="0"/>
              </a:spcAft>
              <a:buSzPts val="1867"/>
              <a:buChar char="•"/>
              <a:defRPr sz="2801" b="0">
                <a:solidFill>
                  <a:srgbClr val="003B5C"/>
                </a:solidFill>
                <a:latin typeface="Verdana"/>
                <a:ea typeface="Verdana"/>
                <a:cs typeface="Verdana"/>
                <a:sym typeface="Verdana"/>
              </a:defRPr>
            </a:lvl2pPr>
            <a:lvl3pPr marL="2057400" lvl="2"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3pPr>
            <a:lvl4pPr marL="2743200" lvl="3"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4pPr>
            <a:lvl5pPr marL="3429000" lvl="4"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330" name="Google Shape;17330;p1736"/>
          <p:cNvSpPr txBox="1">
            <a:spLocks noGrp="1"/>
          </p:cNvSpPr>
          <p:nvPr>
            <p:ph type="title"/>
          </p:nvPr>
        </p:nvSpPr>
        <p:spPr>
          <a:xfrm>
            <a:off x="8324093" y="1731790"/>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7331" name="Google Shape;17331;p1736"/>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extLst>
      <p:ext uri="{BB962C8B-B14F-4D97-AF65-F5344CB8AC3E}">
        <p14:creationId xmlns:p14="http://schemas.microsoft.com/office/powerpoint/2010/main" val="1930710163"/>
      </p:ext>
    </p:extLst>
  </p:cSld>
  <p:clrMapOvr>
    <a:masterClrMapping/>
  </p:clrMapOvr>
</p:sldLayout>
</file>

<file path=ppt/slideLayouts/slideLayout2497.xml><?xml version="1.0" encoding="utf-8"?>
<p:sldLayout xmlns:a="http://schemas.openxmlformats.org/drawingml/2006/main" xmlns:r="http://schemas.openxmlformats.org/officeDocument/2006/relationships" xmlns:p="http://schemas.openxmlformats.org/presentationml/2006/main" matchingName="19_Title Slide_Yale Blue">
  <p:cSld name="19_Title Slide_Yale Blue">
    <p:spTree>
      <p:nvGrpSpPr>
        <p:cNvPr id="1" name="Shape 17332"/>
        <p:cNvGrpSpPr/>
        <p:nvPr/>
      </p:nvGrpSpPr>
      <p:grpSpPr>
        <a:xfrm>
          <a:off x="0" y="0"/>
          <a:ext cx="0" cy="0"/>
          <a:chOff x="0" y="0"/>
          <a:chExt cx="0" cy="0"/>
        </a:xfrm>
      </p:grpSpPr>
      <p:sp>
        <p:nvSpPr>
          <p:cNvPr id="17333" name="Google Shape;17333;p1737"/>
          <p:cNvSpPr txBox="1">
            <a:spLocks noGrp="1"/>
          </p:cNvSpPr>
          <p:nvPr>
            <p:ph type="body" idx="1"/>
          </p:nvPr>
        </p:nvSpPr>
        <p:spPr>
          <a:xfrm>
            <a:off x="4239833" y="8101286"/>
            <a:ext cx="12267920" cy="715668"/>
          </a:xfrm>
          <a:prstGeom prst="rect">
            <a:avLst/>
          </a:prstGeom>
          <a:noFill/>
          <a:ln>
            <a:noFill/>
          </a:ln>
        </p:spPr>
        <p:txBody>
          <a:bodyPr spcFirstLastPara="1" wrap="square" lIns="91425" tIns="45700" rIns="91425" bIns="45700" anchor="t" anchorCtr="0">
            <a:spAutoFit/>
          </a:bodyPr>
          <a:lstStyle>
            <a:lvl1pPr marL="685800" lvl="0" indent="-342900" algn="r">
              <a:lnSpc>
                <a:spcPct val="100000"/>
              </a:lnSpc>
              <a:spcBef>
                <a:spcPts val="1500"/>
              </a:spcBef>
              <a:spcAft>
                <a:spcPts val="0"/>
              </a:spcAft>
              <a:buSzPts val="1867"/>
              <a:buNone/>
              <a:defRPr sz="2801">
                <a:solidFill>
                  <a:srgbClr val="616364"/>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334" name="Google Shape;17334;p1737"/>
          <p:cNvSpPr txBox="1">
            <a:spLocks noGrp="1"/>
          </p:cNvSpPr>
          <p:nvPr>
            <p:ph type="ctrTitle"/>
          </p:nvPr>
        </p:nvSpPr>
        <p:spPr>
          <a:xfrm>
            <a:off x="4239833" y="2710727"/>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5333"/>
              <a:buFont typeface="Verdana"/>
              <a:buNone/>
              <a:defRPr sz="8000" b="1" i="0">
                <a:solidFill>
                  <a:srgbClr val="00314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335" name="Google Shape;17335;p1737"/>
          <p:cNvSpPr txBox="1">
            <a:spLocks noGrp="1"/>
          </p:cNvSpPr>
          <p:nvPr>
            <p:ph type="dt" idx="10"/>
          </p:nvPr>
        </p:nvSpPr>
        <p:spPr>
          <a:xfrm>
            <a:off x="0" y="0"/>
            <a:ext cx="4500000" cy="45000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2700">
                <a:solidFill>
                  <a:schemeClr val="dk1"/>
                </a:solidFill>
                <a:latin typeface="Calibri"/>
                <a:ea typeface="Calibri"/>
                <a:cs typeface="Calibri"/>
                <a:sym typeface="Calibri"/>
              </a:defRPr>
            </a:lvl1pPr>
            <a:lvl2pPr marR="0" lvl="1"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9pPr>
          </a:lstStyle>
          <a:p>
            <a:endParaRPr/>
          </a:p>
        </p:txBody>
      </p:sp>
      <p:sp>
        <p:nvSpPr>
          <p:cNvPr id="17336" name="Google Shape;17336;p173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337" name="Google Shape;17337;p1737"/>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sp>
        <p:nvSpPr>
          <p:cNvPr id="17338" name="Google Shape;17338;p1737"/>
          <p:cNvSpPr/>
          <p:nvPr/>
        </p:nvSpPr>
        <p:spPr>
          <a:xfrm rot="10800000">
            <a:off x="2" y="3000373"/>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3600">
              <a:solidFill>
                <a:schemeClr val="lt1"/>
              </a:solidFill>
              <a:latin typeface="Calibri"/>
              <a:ea typeface="Calibri"/>
              <a:cs typeface="Calibri"/>
              <a:sym typeface="Calibri"/>
            </a:endParaRPr>
          </a:p>
        </p:txBody>
      </p:sp>
      <p:sp>
        <p:nvSpPr>
          <p:cNvPr id="17339" name="Google Shape;17339;p1737"/>
          <p:cNvSpPr/>
          <p:nvPr/>
        </p:nvSpPr>
        <p:spPr>
          <a:xfrm>
            <a:off x="0" y="9172577"/>
            <a:ext cx="18288000" cy="1114424"/>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3600">
              <a:solidFill>
                <a:schemeClr val="lt1"/>
              </a:solidFill>
              <a:latin typeface="Calibri"/>
              <a:ea typeface="Calibri"/>
              <a:cs typeface="Calibri"/>
              <a:sym typeface="Calibri"/>
            </a:endParaRPr>
          </a:p>
        </p:txBody>
      </p:sp>
      <p:sp>
        <p:nvSpPr>
          <p:cNvPr id="17340" name="Google Shape;17340;p1737"/>
          <p:cNvSpPr txBox="1">
            <a:spLocks noGrp="1"/>
          </p:cNvSpPr>
          <p:nvPr>
            <p:ph type="body" idx="2"/>
          </p:nvPr>
        </p:nvSpPr>
        <p:spPr>
          <a:xfrm>
            <a:off x="4239833" y="5171099"/>
            <a:ext cx="12267920" cy="1069976"/>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3200"/>
              <a:buNone/>
              <a:defRPr sz="4800" b="0" i="0">
                <a:solidFill>
                  <a:srgbClr val="00314C"/>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pic>
        <p:nvPicPr>
          <p:cNvPr id="17341" name="Google Shape;17341;p1737"/>
          <p:cNvPicPr preferRelativeResize="0"/>
          <p:nvPr/>
        </p:nvPicPr>
        <p:blipFill rotWithShape="1">
          <a:blip r:embed="rId2">
            <a:alphaModFix/>
          </a:blip>
          <a:srcRect/>
          <a:stretch/>
        </p:blipFill>
        <p:spPr>
          <a:xfrm>
            <a:off x="4244752" y="6267494"/>
            <a:ext cx="6593939" cy="1710245"/>
          </a:xfrm>
          <a:prstGeom prst="rect">
            <a:avLst/>
          </a:prstGeom>
          <a:noFill/>
          <a:ln>
            <a:noFill/>
          </a:ln>
        </p:spPr>
      </p:pic>
    </p:spTree>
    <p:extLst>
      <p:ext uri="{BB962C8B-B14F-4D97-AF65-F5344CB8AC3E}">
        <p14:creationId xmlns:p14="http://schemas.microsoft.com/office/powerpoint/2010/main" val="2621782793"/>
      </p:ext>
    </p:extLst>
  </p:cSld>
  <p:clrMapOvr>
    <a:masterClrMapping/>
  </p:clrMapOvr>
</p:sldLayout>
</file>

<file path=ppt/slideLayouts/slideLayout2498.xml><?xml version="1.0" encoding="utf-8"?>
<p:sldLayout xmlns:a="http://schemas.openxmlformats.org/drawingml/2006/main" xmlns:r="http://schemas.openxmlformats.org/officeDocument/2006/relationships" xmlns:p="http://schemas.openxmlformats.org/presentationml/2006/main" matchingName="20_Title Slide_Yale Blue">
  <p:cSld name="20_Title Slide_Yale Blue">
    <p:spTree>
      <p:nvGrpSpPr>
        <p:cNvPr id="1" name="Shape 17342"/>
        <p:cNvGrpSpPr/>
        <p:nvPr/>
      </p:nvGrpSpPr>
      <p:grpSpPr>
        <a:xfrm>
          <a:off x="0" y="0"/>
          <a:ext cx="0" cy="0"/>
          <a:chOff x="0" y="0"/>
          <a:chExt cx="0" cy="0"/>
        </a:xfrm>
      </p:grpSpPr>
      <p:sp>
        <p:nvSpPr>
          <p:cNvPr id="17343" name="Google Shape;17343;p1738"/>
          <p:cNvSpPr txBox="1">
            <a:spLocks noGrp="1"/>
          </p:cNvSpPr>
          <p:nvPr>
            <p:ph type="body" idx="1"/>
          </p:nvPr>
        </p:nvSpPr>
        <p:spPr>
          <a:xfrm>
            <a:off x="4239833" y="8101286"/>
            <a:ext cx="12267920" cy="715668"/>
          </a:xfrm>
          <a:prstGeom prst="rect">
            <a:avLst/>
          </a:prstGeom>
          <a:noFill/>
          <a:ln>
            <a:noFill/>
          </a:ln>
        </p:spPr>
        <p:txBody>
          <a:bodyPr spcFirstLastPara="1" wrap="square" lIns="91425" tIns="45700" rIns="91425" bIns="45700" anchor="t" anchorCtr="0">
            <a:spAutoFit/>
          </a:bodyPr>
          <a:lstStyle>
            <a:lvl1pPr marL="685800" lvl="0" indent="-342900" algn="r">
              <a:lnSpc>
                <a:spcPct val="100000"/>
              </a:lnSpc>
              <a:spcBef>
                <a:spcPts val="1500"/>
              </a:spcBef>
              <a:spcAft>
                <a:spcPts val="0"/>
              </a:spcAft>
              <a:buSzPts val="1867"/>
              <a:buNone/>
              <a:defRPr sz="2801">
                <a:solidFill>
                  <a:srgbClr val="616364"/>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344" name="Google Shape;17344;p1738"/>
          <p:cNvSpPr txBox="1">
            <a:spLocks noGrp="1"/>
          </p:cNvSpPr>
          <p:nvPr>
            <p:ph type="ctrTitle"/>
          </p:nvPr>
        </p:nvSpPr>
        <p:spPr>
          <a:xfrm>
            <a:off x="4239833" y="2710727"/>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5333"/>
              <a:buFont typeface="Verdana"/>
              <a:buNone/>
              <a:defRPr sz="8000" b="1" i="0">
                <a:solidFill>
                  <a:srgbClr val="00314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345" name="Google Shape;17345;p1738"/>
          <p:cNvSpPr txBox="1">
            <a:spLocks noGrp="1"/>
          </p:cNvSpPr>
          <p:nvPr>
            <p:ph type="dt" idx="10"/>
          </p:nvPr>
        </p:nvSpPr>
        <p:spPr>
          <a:xfrm>
            <a:off x="0" y="0"/>
            <a:ext cx="4500000" cy="45000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2700">
                <a:solidFill>
                  <a:schemeClr val="dk1"/>
                </a:solidFill>
                <a:latin typeface="Calibri"/>
                <a:ea typeface="Calibri"/>
                <a:cs typeface="Calibri"/>
                <a:sym typeface="Calibri"/>
              </a:defRPr>
            </a:lvl1pPr>
            <a:lvl2pPr marR="0" lvl="1"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9pPr>
          </a:lstStyle>
          <a:p>
            <a:endParaRPr/>
          </a:p>
        </p:txBody>
      </p:sp>
      <p:sp>
        <p:nvSpPr>
          <p:cNvPr id="17346" name="Google Shape;17346;p173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347" name="Google Shape;17347;p1738"/>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sp>
        <p:nvSpPr>
          <p:cNvPr id="17348" name="Google Shape;17348;p1738"/>
          <p:cNvSpPr/>
          <p:nvPr/>
        </p:nvSpPr>
        <p:spPr>
          <a:xfrm rot="10800000">
            <a:off x="2" y="3000373"/>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3600">
              <a:solidFill>
                <a:schemeClr val="lt1"/>
              </a:solidFill>
              <a:latin typeface="Calibri"/>
              <a:ea typeface="Calibri"/>
              <a:cs typeface="Calibri"/>
              <a:sym typeface="Calibri"/>
            </a:endParaRPr>
          </a:p>
        </p:txBody>
      </p:sp>
      <p:sp>
        <p:nvSpPr>
          <p:cNvPr id="17349" name="Google Shape;17349;p1738"/>
          <p:cNvSpPr/>
          <p:nvPr/>
        </p:nvSpPr>
        <p:spPr>
          <a:xfrm>
            <a:off x="0" y="9172577"/>
            <a:ext cx="18288000" cy="1114424"/>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3600">
              <a:solidFill>
                <a:schemeClr val="lt1"/>
              </a:solidFill>
              <a:latin typeface="Calibri"/>
              <a:ea typeface="Calibri"/>
              <a:cs typeface="Calibri"/>
              <a:sym typeface="Calibri"/>
            </a:endParaRPr>
          </a:p>
        </p:txBody>
      </p:sp>
      <p:sp>
        <p:nvSpPr>
          <p:cNvPr id="17350" name="Google Shape;17350;p1738"/>
          <p:cNvSpPr txBox="1">
            <a:spLocks noGrp="1"/>
          </p:cNvSpPr>
          <p:nvPr>
            <p:ph type="body" idx="2"/>
          </p:nvPr>
        </p:nvSpPr>
        <p:spPr>
          <a:xfrm>
            <a:off x="4239833" y="5171099"/>
            <a:ext cx="12267920" cy="1069976"/>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3200"/>
              <a:buNone/>
              <a:defRPr sz="4800" b="0" i="0">
                <a:solidFill>
                  <a:srgbClr val="00314C"/>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pic>
        <p:nvPicPr>
          <p:cNvPr id="17351" name="Google Shape;17351;p1738"/>
          <p:cNvPicPr preferRelativeResize="0"/>
          <p:nvPr/>
        </p:nvPicPr>
        <p:blipFill rotWithShape="1">
          <a:blip r:embed="rId2">
            <a:alphaModFix/>
          </a:blip>
          <a:srcRect/>
          <a:stretch/>
        </p:blipFill>
        <p:spPr>
          <a:xfrm>
            <a:off x="4244752" y="6267494"/>
            <a:ext cx="6593939" cy="1710245"/>
          </a:xfrm>
          <a:prstGeom prst="rect">
            <a:avLst/>
          </a:prstGeom>
          <a:noFill/>
          <a:ln>
            <a:noFill/>
          </a:ln>
        </p:spPr>
      </p:pic>
    </p:spTree>
    <p:extLst>
      <p:ext uri="{BB962C8B-B14F-4D97-AF65-F5344CB8AC3E}">
        <p14:creationId xmlns:p14="http://schemas.microsoft.com/office/powerpoint/2010/main" val="2368559770"/>
      </p:ext>
    </p:extLst>
  </p:cSld>
  <p:clrMapOvr>
    <a:masterClrMapping/>
  </p:clrMapOvr>
</p:sldLayout>
</file>

<file path=ppt/slideLayouts/slideLayout2499.xml><?xml version="1.0" encoding="utf-8"?>
<p:sldLayout xmlns:a="http://schemas.openxmlformats.org/drawingml/2006/main" xmlns:r="http://schemas.openxmlformats.org/officeDocument/2006/relationships" xmlns:p="http://schemas.openxmlformats.org/presentationml/2006/main" matchingName="17_Title and Bullets Layout">
  <p:cSld name="17_Title and Bullets Layout">
    <p:spTree>
      <p:nvGrpSpPr>
        <p:cNvPr id="1" name="Shape 17352"/>
        <p:cNvGrpSpPr/>
        <p:nvPr/>
      </p:nvGrpSpPr>
      <p:grpSpPr>
        <a:xfrm>
          <a:off x="0" y="0"/>
          <a:ext cx="0" cy="0"/>
          <a:chOff x="0" y="0"/>
          <a:chExt cx="0" cy="0"/>
        </a:xfrm>
      </p:grpSpPr>
      <p:sp>
        <p:nvSpPr>
          <p:cNvPr id="17353" name="Google Shape;17353;p1739"/>
          <p:cNvSpPr txBox="1">
            <a:spLocks noGrp="1"/>
          </p:cNvSpPr>
          <p:nvPr>
            <p:ph type="title"/>
          </p:nvPr>
        </p:nvSpPr>
        <p:spPr>
          <a:xfrm>
            <a:off x="1273486" y="1175768"/>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354" name="Google Shape;17354;p1739"/>
          <p:cNvSpPr/>
          <p:nvPr/>
        </p:nvSpPr>
        <p:spPr>
          <a:xfrm>
            <a:off x="0" y="9469676"/>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355" name="Google Shape;17355;p1739"/>
          <p:cNvSpPr/>
          <p:nvPr/>
        </p:nvSpPr>
        <p:spPr>
          <a:xfrm>
            <a:off x="0" y="9452272"/>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356" name="Google Shape;17356;p1739"/>
          <p:cNvSpPr txBox="1">
            <a:spLocks noGrp="1"/>
          </p:cNvSpPr>
          <p:nvPr>
            <p:ph type="body" idx="1"/>
          </p:nvPr>
        </p:nvSpPr>
        <p:spPr>
          <a:xfrm>
            <a:off x="1273177" y="2422527"/>
            <a:ext cx="15265400" cy="5718174"/>
          </a:xfrm>
          <a:prstGeom prst="rect">
            <a:avLst/>
          </a:prstGeom>
          <a:noFill/>
          <a:ln>
            <a:noFill/>
          </a:ln>
        </p:spPr>
        <p:txBody>
          <a:bodyPr spcFirstLastPara="1" wrap="square" lIns="91425" tIns="45700" rIns="91425" bIns="45700" anchor="t" anchorCtr="0">
            <a:noAutofit/>
          </a:bodyPr>
          <a:lstStyle>
            <a:lvl1pPr marL="685800" lvl="0" indent="-546069" algn="l">
              <a:lnSpc>
                <a:spcPct val="100000"/>
              </a:lnSpc>
              <a:spcBef>
                <a:spcPts val="1500"/>
              </a:spcBef>
              <a:spcAft>
                <a:spcPts val="0"/>
              </a:spcAft>
              <a:buSzPts val="2133"/>
              <a:buFont typeface="Arial"/>
              <a:buChar char="•"/>
              <a:defRPr sz="3200" b="0">
                <a:solidFill>
                  <a:schemeClr val="dk1"/>
                </a:solidFill>
                <a:latin typeface="Verdana"/>
                <a:ea typeface="Verdana"/>
                <a:cs typeface="Verdana"/>
                <a:sym typeface="Verdana"/>
              </a:defRPr>
            </a:lvl1pPr>
            <a:lvl2pPr marL="1371600" lvl="1" indent="-546069" algn="l">
              <a:lnSpc>
                <a:spcPct val="100000"/>
              </a:lnSpc>
              <a:spcBef>
                <a:spcPts val="1500"/>
              </a:spcBef>
              <a:spcAft>
                <a:spcPts val="0"/>
              </a:spcAft>
              <a:buSzPts val="2133"/>
              <a:buChar char="•"/>
              <a:defRPr sz="3200">
                <a:latin typeface="Verdana"/>
                <a:ea typeface="Verdana"/>
                <a:cs typeface="Verdana"/>
                <a:sym typeface="Verdana"/>
              </a:defRPr>
            </a:lvl2pPr>
            <a:lvl3pPr marL="2057400" lvl="2" indent="-546069" algn="l">
              <a:lnSpc>
                <a:spcPct val="100000"/>
              </a:lnSpc>
              <a:spcBef>
                <a:spcPts val="1500"/>
              </a:spcBef>
              <a:spcAft>
                <a:spcPts val="0"/>
              </a:spcAft>
              <a:buSzPts val="2133"/>
              <a:buChar char="•"/>
              <a:defRPr sz="3200">
                <a:latin typeface="Verdana"/>
                <a:ea typeface="Verdana"/>
                <a:cs typeface="Verdana"/>
                <a:sym typeface="Verdana"/>
              </a:defRPr>
            </a:lvl3pPr>
            <a:lvl4pPr marL="2743200" lvl="3" indent="-546069" algn="l">
              <a:lnSpc>
                <a:spcPct val="100000"/>
              </a:lnSpc>
              <a:spcBef>
                <a:spcPts val="1500"/>
              </a:spcBef>
              <a:spcAft>
                <a:spcPts val="0"/>
              </a:spcAft>
              <a:buSzPts val="2133"/>
              <a:buChar char="•"/>
              <a:defRPr sz="3200">
                <a:latin typeface="Verdana"/>
                <a:ea typeface="Verdana"/>
                <a:cs typeface="Verdana"/>
                <a:sym typeface="Verdana"/>
              </a:defRPr>
            </a:lvl4pPr>
            <a:lvl5pPr marL="3429000" lvl="4" indent="-546068" algn="l">
              <a:lnSpc>
                <a:spcPct val="100000"/>
              </a:lnSpc>
              <a:spcBef>
                <a:spcPts val="1500"/>
              </a:spcBef>
              <a:spcAft>
                <a:spcPts val="0"/>
              </a:spcAft>
              <a:buSzPts val="2133"/>
              <a:buChar char="•"/>
              <a:defRPr sz="3200">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pic>
        <p:nvPicPr>
          <p:cNvPr id="17357" name="Google Shape;17357;p1739"/>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extLst>
      <p:ext uri="{BB962C8B-B14F-4D97-AF65-F5344CB8AC3E}">
        <p14:creationId xmlns:p14="http://schemas.microsoft.com/office/powerpoint/2010/main" val="994549655"/>
      </p:ext>
    </p:extLst>
  </p:cSld>
  <p:clrMapOvr>
    <a:masterClrMapping/>
  </p:clrMapOvr>
</p:sldLayout>
</file>

<file path=ppt/slideLayouts/slideLayout2500.xml><?xml version="1.0" encoding="utf-8"?>
<p:sldLayout xmlns:a="http://schemas.openxmlformats.org/drawingml/2006/main" xmlns:r="http://schemas.openxmlformats.org/officeDocument/2006/relationships" xmlns:p="http://schemas.openxmlformats.org/presentationml/2006/main" matchingName="36_Title and Content">
  <p:cSld name="36_Title and Content">
    <p:spTree>
      <p:nvGrpSpPr>
        <p:cNvPr id="1" name="Shape 17358"/>
        <p:cNvGrpSpPr/>
        <p:nvPr/>
      </p:nvGrpSpPr>
      <p:grpSpPr>
        <a:xfrm>
          <a:off x="0" y="0"/>
          <a:ext cx="0" cy="0"/>
          <a:chOff x="0" y="0"/>
          <a:chExt cx="0" cy="0"/>
        </a:xfrm>
      </p:grpSpPr>
      <p:sp>
        <p:nvSpPr>
          <p:cNvPr id="17359" name="Google Shape;17359;p1740"/>
          <p:cNvSpPr/>
          <p:nvPr/>
        </p:nvSpPr>
        <p:spPr>
          <a:xfrm>
            <a:off x="0" y="9469676"/>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pic>
        <p:nvPicPr>
          <p:cNvPr id="17360" name="Google Shape;17360;p1740"/>
          <p:cNvPicPr preferRelativeResize="0"/>
          <p:nvPr/>
        </p:nvPicPr>
        <p:blipFill rotWithShape="1">
          <a:blip r:embed="rId2">
            <a:alphaModFix/>
          </a:blip>
          <a:srcRect/>
          <a:stretch/>
        </p:blipFill>
        <p:spPr>
          <a:xfrm>
            <a:off x="10699008" y="9546612"/>
            <a:ext cx="7588992" cy="740388"/>
          </a:xfrm>
          <a:prstGeom prst="rect">
            <a:avLst/>
          </a:prstGeom>
          <a:noFill/>
          <a:ln>
            <a:noFill/>
          </a:ln>
        </p:spPr>
      </p:pic>
      <p:sp>
        <p:nvSpPr>
          <p:cNvPr id="17361" name="Google Shape;17361;p1740"/>
          <p:cNvSpPr/>
          <p:nvPr/>
        </p:nvSpPr>
        <p:spPr>
          <a:xfrm>
            <a:off x="0" y="9452272"/>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362" name="Google Shape;17362;p1740"/>
          <p:cNvSpPr txBox="1">
            <a:spLocks noGrp="1"/>
          </p:cNvSpPr>
          <p:nvPr>
            <p:ph type="title"/>
          </p:nvPr>
        </p:nvSpPr>
        <p:spPr>
          <a:xfrm>
            <a:off x="1273484" y="1210285"/>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363" name="Google Shape;17363;p1740"/>
          <p:cNvSpPr txBox="1">
            <a:spLocks noGrp="1"/>
          </p:cNvSpPr>
          <p:nvPr>
            <p:ph type="body" idx="1"/>
          </p:nvPr>
        </p:nvSpPr>
        <p:spPr>
          <a:xfrm>
            <a:off x="1273484" y="2456780"/>
            <a:ext cx="15234269" cy="6175739"/>
          </a:xfrm>
          <a:prstGeom prst="rect">
            <a:avLst/>
          </a:prstGeom>
          <a:noFill/>
          <a:ln>
            <a:noFill/>
          </a:ln>
        </p:spPr>
        <p:txBody>
          <a:bodyPr spcFirstLastPara="1" wrap="square" lIns="91425" tIns="45700" rIns="91425" bIns="45700" anchor="t" anchorCtr="0">
            <a:noAutofit/>
          </a:bodyPr>
          <a:lstStyle>
            <a:lvl1pPr marL="685800" marR="0" lvl="0" indent="-342900" algn="l">
              <a:lnSpc>
                <a:spcPct val="90000"/>
              </a:lnSpc>
              <a:spcBef>
                <a:spcPts val="1500"/>
              </a:spcBef>
              <a:spcAft>
                <a:spcPts val="0"/>
              </a:spcAft>
              <a:buClr>
                <a:schemeClr val="dk1"/>
              </a:buClr>
              <a:buSzPts val="2133"/>
              <a:buFont typeface="Arial"/>
              <a:buNone/>
              <a:defRPr sz="3200">
                <a:latin typeface="Verdana"/>
                <a:ea typeface="Verdana"/>
                <a:cs typeface="Verdana"/>
                <a:sym typeface="Verdana"/>
              </a:defRPr>
            </a:lvl1pPr>
            <a:lvl2pPr marL="1371600" lvl="1" indent="-520733" algn="l">
              <a:lnSpc>
                <a:spcPct val="100000"/>
              </a:lnSpc>
              <a:spcBef>
                <a:spcPts val="750"/>
              </a:spcBef>
              <a:spcAft>
                <a:spcPts val="0"/>
              </a:spcAft>
              <a:buSzPts val="1867"/>
              <a:buChar char="•"/>
              <a:defRPr sz="2801">
                <a:latin typeface="Verdana"/>
                <a:ea typeface="Verdana"/>
                <a:cs typeface="Verdana"/>
                <a:sym typeface="Verdana"/>
              </a:defRPr>
            </a:lvl2pPr>
            <a:lvl3pPr marL="2057400" lvl="2" indent="-520733" algn="l">
              <a:lnSpc>
                <a:spcPct val="100000"/>
              </a:lnSpc>
              <a:spcBef>
                <a:spcPts val="1500"/>
              </a:spcBef>
              <a:spcAft>
                <a:spcPts val="0"/>
              </a:spcAft>
              <a:buSzPts val="1867"/>
              <a:buChar char="•"/>
              <a:defRPr sz="2801">
                <a:latin typeface="Verdana"/>
                <a:ea typeface="Verdana"/>
                <a:cs typeface="Verdana"/>
                <a:sym typeface="Verdana"/>
              </a:defRPr>
            </a:lvl3pPr>
            <a:lvl4pPr marL="2743200" lvl="3" indent="-520733" algn="l">
              <a:lnSpc>
                <a:spcPct val="100000"/>
              </a:lnSpc>
              <a:spcBef>
                <a:spcPts val="1500"/>
              </a:spcBef>
              <a:spcAft>
                <a:spcPts val="0"/>
              </a:spcAft>
              <a:buSzPts val="1867"/>
              <a:buChar char="•"/>
              <a:defRPr sz="2801">
                <a:latin typeface="Verdana"/>
                <a:ea typeface="Verdana"/>
                <a:cs typeface="Verdana"/>
                <a:sym typeface="Verdana"/>
              </a:defRPr>
            </a:lvl4pPr>
            <a:lvl5pPr marL="3429000" lvl="4" indent="-520733" algn="l">
              <a:lnSpc>
                <a:spcPct val="100000"/>
              </a:lnSpc>
              <a:spcBef>
                <a:spcPts val="1500"/>
              </a:spcBef>
              <a:spcAft>
                <a:spcPts val="0"/>
              </a:spcAft>
              <a:buSzPts val="1867"/>
              <a:buChar char="•"/>
              <a:defRPr sz="2801">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2387115838"/>
      </p:ext>
    </p:extLst>
  </p:cSld>
  <p:clrMapOvr>
    <a:masterClrMapping/>
  </p:clrMapOvr>
</p:sldLayout>
</file>

<file path=ppt/slideLayouts/slideLayout2501.xml><?xml version="1.0" encoding="utf-8"?>
<p:sldLayout xmlns:a="http://schemas.openxmlformats.org/drawingml/2006/main" xmlns:r="http://schemas.openxmlformats.org/officeDocument/2006/relationships" xmlns:p="http://schemas.openxmlformats.org/presentationml/2006/main" matchingName="17_Two Section | Picture and Copy Layout">
  <p:cSld name="17_Two Section | Picture and Copy Layout">
    <p:spTree>
      <p:nvGrpSpPr>
        <p:cNvPr id="1" name="Shape 17364"/>
        <p:cNvGrpSpPr/>
        <p:nvPr/>
      </p:nvGrpSpPr>
      <p:grpSpPr>
        <a:xfrm>
          <a:off x="0" y="0"/>
          <a:ext cx="0" cy="0"/>
          <a:chOff x="0" y="0"/>
          <a:chExt cx="0" cy="0"/>
        </a:xfrm>
      </p:grpSpPr>
      <p:sp>
        <p:nvSpPr>
          <p:cNvPr id="17365" name="Google Shape;17365;p1741"/>
          <p:cNvSpPr/>
          <p:nvPr/>
        </p:nvSpPr>
        <p:spPr>
          <a:xfrm>
            <a:off x="0" y="9469676"/>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366" name="Google Shape;17366;p1741"/>
          <p:cNvSpPr/>
          <p:nvPr/>
        </p:nvSpPr>
        <p:spPr>
          <a:xfrm>
            <a:off x="0" y="9452272"/>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367" name="Google Shape;17367;p1741"/>
          <p:cNvSpPr txBox="1">
            <a:spLocks noGrp="1"/>
          </p:cNvSpPr>
          <p:nvPr>
            <p:ph type="body" idx="1"/>
          </p:nvPr>
        </p:nvSpPr>
        <p:spPr>
          <a:xfrm>
            <a:off x="1780248" y="1941679"/>
            <a:ext cx="5975004" cy="5682134"/>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1200"/>
              <a:buNone/>
              <a:defRPr sz="1800" b="0" i="1">
                <a:solidFill>
                  <a:srgbClr val="003B5C"/>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368" name="Google Shape;17368;p1741"/>
          <p:cNvSpPr txBox="1">
            <a:spLocks noGrp="1"/>
          </p:cNvSpPr>
          <p:nvPr>
            <p:ph type="body" idx="2"/>
          </p:nvPr>
        </p:nvSpPr>
        <p:spPr>
          <a:xfrm>
            <a:off x="8324093" y="2995691"/>
            <a:ext cx="8199842" cy="4628120"/>
          </a:xfrm>
          <a:prstGeom prst="rect">
            <a:avLst/>
          </a:prstGeom>
          <a:noFill/>
          <a:ln>
            <a:noFill/>
          </a:ln>
        </p:spPr>
        <p:txBody>
          <a:bodyPr spcFirstLastPara="1" wrap="square" lIns="91425" tIns="45700" rIns="91425" bIns="45700" anchor="t" anchorCtr="0">
            <a:noAutofit/>
          </a:bodyPr>
          <a:lstStyle>
            <a:lvl1pPr marL="685800" marR="0" lvl="0" indent="-342900" algn="l">
              <a:lnSpc>
                <a:spcPct val="90000"/>
              </a:lnSpc>
              <a:spcBef>
                <a:spcPts val="1500"/>
              </a:spcBef>
              <a:spcAft>
                <a:spcPts val="0"/>
              </a:spcAft>
              <a:buClr>
                <a:schemeClr val="dk1"/>
              </a:buClr>
              <a:buSzPts val="2133"/>
              <a:buFont typeface="Arial"/>
              <a:buNone/>
              <a:defRPr sz="3200" b="0">
                <a:solidFill>
                  <a:schemeClr val="dk1"/>
                </a:solidFill>
                <a:latin typeface="Verdana"/>
                <a:ea typeface="Verdana"/>
                <a:cs typeface="Verdana"/>
                <a:sym typeface="Verdana"/>
              </a:defRPr>
            </a:lvl1pPr>
            <a:lvl2pPr marL="1371600" lvl="1" indent="-520733" algn="l">
              <a:lnSpc>
                <a:spcPct val="100000"/>
              </a:lnSpc>
              <a:spcBef>
                <a:spcPts val="750"/>
              </a:spcBef>
              <a:spcAft>
                <a:spcPts val="0"/>
              </a:spcAft>
              <a:buSzPts val="1867"/>
              <a:buChar char="•"/>
              <a:defRPr sz="2801" b="0">
                <a:solidFill>
                  <a:srgbClr val="003B5C"/>
                </a:solidFill>
                <a:latin typeface="Verdana"/>
                <a:ea typeface="Verdana"/>
                <a:cs typeface="Verdana"/>
                <a:sym typeface="Verdana"/>
              </a:defRPr>
            </a:lvl2pPr>
            <a:lvl3pPr marL="2057400" lvl="2"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3pPr>
            <a:lvl4pPr marL="2743200" lvl="3"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4pPr>
            <a:lvl5pPr marL="3429000" lvl="4"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369" name="Google Shape;17369;p1741"/>
          <p:cNvSpPr txBox="1">
            <a:spLocks noGrp="1"/>
          </p:cNvSpPr>
          <p:nvPr>
            <p:ph type="title"/>
          </p:nvPr>
        </p:nvSpPr>
        <p:spPr>
          <a:xfrm>
            <a:off x="8324093" y="1731790"/>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7370" name="Google Shape;17370;p1741"/>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extLst>
      <p:ext uri="{BB962C8B-B14F-4D97-AF65-F5344CB8AC3E}">
        <p14:creationId xmlns:p14="http://schemas.microsoft.com/office/powerpoint/2010/main" val="734863004"/>
      </p:ext>
    </p:extLst>
  </p:cSld>
  <p:clrMapOvr>
    <a:masterClrMapping/>
  </p:clrMapOvr>
</p:sldLayout>
</file>

<file path=ppt/slideLayouts/slideLayout2502.xml><?xml version="1.0" encoding="utf-8"?>
<p:sldLayout xmlns:a="http://schemas.openxmlformats.org/drawingml/2006/main" xmlns:r="http://schemas.openxmlformats.org/officeDocument/2006/relationships" xmlns:p="http://schemas.openxmlformats.org/presentationml/2006/main" matchingName="21_Title Slide_Yale Blue">
  <p:cSld name="21_Title Slide_Yale Blue">
    <p:spTree>
      <p:nvGrpSpPr>
        <p:cNvPr id="1" name="Shape 17371"/>
        <p:cNvGrpSpPr/>
        <p:nvPr/>
      </p:nvGrpSpPr>
      <p:grpSpPr>
        <a:xfrm>
          <a:off x="0" y="0"/>
          <a:ext cx="0" cy="0"/>
          <a:chOff x="0" y="0"/>
          <a:chExt cx="0" cy="0"/>
        </a:xfrm>
      </p:grpSpPr>
      <p:sp>
        <p:nvSpPr>
          <p:cNvPr id="17372" name="Google Shape;17372;p1742"/>
          <p:cNvSpPr txBox="1">
            <a:spLocks noGrp="1"/>
          </p:cNvSpPr>
          <p:nvPr>
            <p:ph type="body" idx="1"/>
          </p:nvPr>
        </p:nvSpPr>
        <p:spPr>
          <a:xfrm>
            <a:off x="4239833" y="8101286"/>
            <a:ext cx="12267920" cy="715668"/>
          </a:xfrm>
          <a:prstGeom prst="rect">
            <a:avLst/>
          </a:prstGeom>
          <a:noFill/>
          <a:ln>
            <a:noFill/>
          </a:ln>
        </p:spPr>
        <p:txBody>
          <a:bodyPr spcFirstLastPara="1" wrap="square" lIns="91425" tIns="45700" rIns="91425" bIns="45700" anchor="t" anchorCtr="0">
            <a:spAutoFit/>
          </a:bodyPr>
          <a:lstStyle>
            <a:lvl1pPr marL="685800" lvl="0" indent="-342900" algn="r">
              <a:lnSpc>
                <a:spcPct val="100000"/>
              </a:lnSpc>
              <a:spcBef>
                <a:spcPts val="1500"/>
              </a:spcBef>
              <a:spcAft>
                <a:spcPts val="0"/>
              </a:spcAft>
              <a:buSzPts val="1867"/>
              <a:buNone/>
              <a:defRPr sz="2801">
                <a:solidFill>
                  <a:srgbClr val="616364"/>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373" name="Google Shape;17373;p1742"/>
          <p:cNvSpPr txBox="1">
            <a:spLocks noGrp="1"/>
          </p:cNvSpPr>
          <p:nvPr>
            <p:ph type="ctrTitle"/>
          </p:nvPr>
        </p:nvSpPr>
        <p:spPr>
          <a:xfrm>
            <a:off x="4239833" y="2710727"/>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5333"/>
              <a:buFont typeface="Verdana"/>
              <a:buNone/>
              <a:defRPr sz="8000" b="1" i="0">
                <a:solidFill>
                  <a:srgbClr val="00314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374" name="Google Shape;17374;p1742"/>
          <p:cNvSpPr txBox="1">
            <a:spLocks noGrp="1"/>
          </p:cNvSpPr>
          <p:nvPr>
            <p:ph type="dt" idx="10"/>
          </p:nvPr>
        </p:nvSpPr>
        <p:spPr>
          <a:xfrm>
            <a:off x="0" y="0"/>
            <a:ext cx="4500000" cy="45000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2700">
                <a:solidFill>
                  <a:schemeClr val="dk1"/>
                </a:solidFill>
                <a:latin typeface="Calibri"/>
                <a:ea typeface="Calibri"/>
                <a:cs typeface="Calibri"/>
                <a:sym typeface="Calibri"/>
              </a:defRPr>
            </a:lvl1pPr>
            <a:lvl2pPr marR="0" lvl="1"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9pPr>
          </a:lstStyle>
          <a:p>
            <a:endParaRPr/>
          </a:p>
        </p:txBody>
      </p:sp>
      <p:sp>
        <p:nvSpPr>
          <p:cNvPr id="17375" name="Google Shape;17375;p174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376" name="Google Shape;17376;p174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sp>
        <p:nvSpPr>
          <p:cNvPr id="17377" name="Google Shape;17377;p1742"/>
          <p:cNvSpPr/>
          <p:nvPr/>
        </p:nvSpPr>
        <p:spPr>
          <a:xfrm rot="10800000">
            <a:off x="2" y="3000373"/>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3600">
              <a:solidFill>
                <a:schemeClr val="lt1"/>
              </a:solidFill>
              <a:latin typeface="Calibri"/>
              <a:ea typeface="Calibri"/>
              <a:cs typeface="Calibri"/>
              <a:sym typeface="Calibri"/>
            </a:endParaRPr>
          </a:p>
        </p:txBody>
      </p:sp>
      <p:sp>
        <p:nvSpPr>
          <p:cNvPr id="17378" name="Google Shape;17378;p1742"/>
          <p:cNvSpPr/>
          <p:nvPr/>
        </p:nvSpPr>
        <p:spPr>
          <a:xfrm>
            <a:off x="0" y="9172577"/>
            <a:ext cx="18288000" cy="1114424"/>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3600">
              <a:solidFill>
                <a:schemeClr val="lt1"/>
              </a:solidFill>
              <a:latin typeface="Calibri"/>
              <a:ea typeface="Calibri"/>
              <a:cs typeface="Calibri"/>
              <a:sym typeface="Calibri"/>
            </a:endParaRPr>
          </a:p>
        </p:txBody>
      </p:sp>
      <p:sp>
        <p:nvSpPr>
          <p:cNvPr id="17379" name="Google Shape;17379;p1742"/>
          <p:cNvSpPr txBox="1">
            <a:spLocks noGrp="1"/>
          </p:cNvSpPr>
          <p:nvPr>
            <p:ph type="body" idx="2"/>
          </p:nvPr>
        </p:nvSpPr>
        <p:spPr>
          <a:xfrm>
            <a:off x="4239833" y="5171099"/>
            <a:ext cx="12267920" cy="1069976"/>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3200"/>
              <a:buNone/>
              <a:defRPr sz="4800" b="0" i="0">
                <a:solidFill>
                  <a:srgbClr val="00314C"/>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pic>
        <p:nvPicPr>
          <p:cNvPr id="17380" name="Google Shape;17380;p1742"/>
          <p:cNvPicPr preferRelativeResize="0"/>
          <p:nvPr/>
        </p:nvPicPr>
        <p:blipFill rotWithShape="1">
          <a:blip r:embed="rId2">
            <a:alphaModFix/>
          </a:blip>
          <a:srcRect/>
          <a:stretch/>
        </p:blipFill>
        <p:spPr>
          <a:xfrm>
            <a:off x="4244752" y="6267494"/>
            <a:ext cx="6593939" cy="1710245"/>
          </a:xfrm>
          <a:prstGeom prst="rect">
            <a:avLst/>
          </a:prstGeom>
          <a:noFill/>
          <a:ln>
            <a:noFill/>
          </a:ln>
        </p:spPr>
      </p:pic>
    </p:spTree>
    <p:extLst>
      <p:ext uri="{BB962C8B-B14F-4D97-AF65-F5344CB8AC3E}">
        <p14:creationId xmlns:p14="http://schemas.microsoft.com/office/powerpoint/2010/main" val="3297555445"/>
      </p:ext>
    </p:extLst>
  </p:cSld>
  <p:clrMapOvr>
    <a:masterClrMapping/>
  </p:clrMapOvr>
</p:sldLayout>
</file>

<file path=ppt/slideLayouts/slideLayout2503.xml><?xml version="1.0" encoding="utf-8"?>
<p:sldLayout xmlns:a="http://schemas.openxmlformats.org/drawingml/2006/main" xmlns:r="http://schemas.openxmlformats.org/officeDocument/2006/relationships" xmlns:p="http://schemas.openxmlformats.org/presentationml/2006/main" matchingName="18_Title and Bullets Layout">
  <p:cSld name="18_Title and Bullets Layout">
    <p:spTree>
      <p:nvGrpSpPr>
        <p:cNvPr id="1" name="Shape 17381"/>
        <p:cNvGrpSpPr/>
        <p:nvPr/>
      </p:nvGrpSpPr>
      <p:grpSpPr>
        <a:xfrm>
          <a:off x="0" y="0"/>
          <a:ext cx="0" cy="0"/>
          <a:chOff x="0" y="0"/>
          <a:chExt cx="0" cy="0"/>
        </a:xfrm>
      </p:grpSpPr>
      <p:sp>
        <p:nvSpPr>
          <p:cNvPr id="17382" name="Google Shape;17382;p1743"/>
          <p:cNvSpPr txBox="1">
            <a:spLocks noGrp="1"/>
          </p:cNvSpPr>
          <p:nvPr>
            <p:ph type="title"/>
          </p:nvPr>
        </p:nvSpPr>
        <p:spPr>
          <a:xfrm>
            <a:off x="1273486" y="1175768"/>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383" name="Google Shape;17383;p1743"/>
          <p:cNvSpPr/>
          <p:nvPr/>
        </p:nvSpPr>
        <p:spPr>
          <a:xfrm>
            <a:off x="0" y="9469676"/>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384" name="Google Shape;17384;p1743"/>
          <p:cNvSpPr/>
          <p:nvPr/>
        </p:nvSpPr>
        <p:spPr>
          <a:xfrm>
            <a:off x="0" y="9452272"/>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385" name="Google Shape;17385;p1743"/>
          <p:cNvSpPr txBox="1">
            <a:spLocks noGrp="1"/>
          </p:cNvSpPr>
          <p:nvPr>
            <p:ph type="body" idx="1"/>
          </p:nvPr>
        </p:nvSpPr>
        <p:spPr>
          <a:xfrm>
            <a:off x="1273177" y="2422527"/>
            <a:ext cx="15265400" cy="5718174"/>
          </a:xfrm>
          <a:prstGeom prst="rect">
            <a:avLst/>
          </a:prstGeom>
          <a:noFill/>
          <a:ln>
            <a:noFill/>
          </a:ln>
        </p:spPr>
        <p:txBody>
          <a:bodyPr spcFirstLastPara="1" wrap="square" lIns="91425" tIns="45700" rIns="91425" bIns="45700" anchor="t" anchorCtr="0">
            <a:noAutofit/>
          </a:bodyPr>
          <a:lstStyle>
            <a:lvl1pPr marL="685800" lvl="0" indent="-546069" algn="l">
              <a:lnSpc>
                <a:spcPct val="100000"/>
              </a:lnSpc>
              <a:spcBef>
                <a:spcPts val="1500"/>
              </a:spcBef>
              <a:spcAft>
                <a:spcPts val="0"/>
              </a:spcAft>
              <a:buSzPts val="2133"/>
              <a:buFont typeface="Arial"/>
              <a:buChar char="•"/>
              <a:defRPr sz="3200" b="0">
                <a:solidFill>
                  <a:schemeClr val="dk1"/>
                </a:solidFill>
                <a:latin typeface="Verdana"/>
                <a:ea typeface="Verdana"/>
                <a:cs typeface="Verdana"/>
                <a:sym typeface="Verdana"/>
              </a:defRPr>
            </a:lvl1pPr>
            <a:lvl2pPr marL="1371600" lvl="1" indent="-546069" algn="l">
              <a:lnSpc>
                <a:spcPct val="100000"/>
              </a:lnSpc>
              <a:spcBef>
                <a:spcPts val="1500"/>
              </a:spcBef>
              <a:spcAft>
                <a:spcPts val="0"/>
              </a:spcAft>
              <a:buSzPts val="2133"/>
              <a:buChar char="•"/>
              <a:defRPr sz="3200">
                <a:latin typeface="Verdana"/>
                <a:ea typeface="Verdana"/>
                <a:cs typeface="Verdana"/>
                <a:sym typeface="Verdana"/>
              </a:defRPr>
            </a:lvl2pPr>
            <a:lvl3pPr marL="2057400" lvl="2" indent="-546069" algn="l">
              <a:lnSpc>
                <a:spcPct val="100000"/>
              </a:lnSpc>
              <a:spcBef>
                <a:spcPts val="1500"/>
              </a:spcBef>
              <a:spcAft>
                <a:spcPts val="0"/>
              </a:spcAft>
              <a:buSzPts val="2133"/>
              <a:buChar char="•"/>
              <a:defRPr sz="3200">
                <a:latin typeface="Verdana"/>
                <a:ea typeface="Verdana"/>
                <a:cs typeface="Verdana"/>
                <a:sym typeface="Verdana"/>
              </a:defRPr>
            </a:lvl3pPr>
            <a:lvl4pPr marL="2743200" lvl="3" indent="-546069" algn="l">
              <a:lnSpc>
                <a:spcPct val="100000"/>
              </a:lnSpc>
              <a:spcBef>
                <a:spcPts val="1500"/>
              </a:spcBef>
              <a:spcAft>
                <a:spcPts val="0"/>
              </a:spcAft>
              <a:buSzPts val="2133"/>
              <a:buChar char="•"/>
              <a:defRPr sz="3200">
                <a:latin typeface="Verdana"/>
                <a:ea typeface="Verdana"/>
                <a:cs typeface="Verdana"/>
                <a:sym typeface="Verdana"/>
              </a:defRPr>
            </a:lvl4pPr>
            <a:lvl5pPr marL="3429000" lvl="4" indent="-546068" algn="l">
              <a:lnSpc>
                <a:spcPct val="100000"/>
              </a:lnSpc>
              <a:spcBef>
                <a:spcPts val="1500"/>
              </a:spcBef>
              <a:spcAft>
                <a:spcPts val="0"/>
              </a:spcAft>
              <a:buSzPts val="2133"/>
              <a:buChar char="•"/>
              <a:defRPr sz="3200">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pic>
        <p:nvPicPr>
          <p:cNvPr id="17386" name="Google Shape;17386;p1743"/>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extLst>
      <p:ext uri="{BB962C8B-B14F-4D97-AF65-F5344CB8AC3E}">
        <p14:creationId xmlns:p14="http://schemas.microsoft.com/office/powerpoint/2010/main" val="1412417852"/>
      </p:ext>
    </p:extLst>
  </p:cSld>
  <p:clrMapOvr>
    <a:masterClrMapping/>
  </p:clrMapOvr>
</p:sldLayout>
</file>

<file path=ppt/slideLayouts/slideLayout2504.xml><?xml version="1.0" encoding="utf-8"?>
<p:sldLayout xmlns:a="http://schemas.openxmlformats.org/drawingml/2006/main" xmlns:r="http://schemas.openxmlformats.org/officeDocument/2006/relationships" xmlns:p="http://schemas.openxmlformats.org/presentationml/2006/main" matchingName="38_Title and Content">
  <p:cSld name="38_Title and Content">
    <p:spTree>
      <p:nvGrpSpPr>
        <p:cNvPr id="1" name="Shape 17387"/>
        <p:cNvGrpSpPr/>
        <p:nvPr/>
      </p:nvGrpSpPr>
      <p:grpSpPr>
        <a:xfrm>
          <a:off x="0" y="0"/>
          <a:ext cx="0" cy="0"/>
          <a:chOff x="0" y="0"/>
          <a:chExt cx="0" cy="0"/>
        </a:xfrm>
      </p:grpSpPr>
      <p:sp>
        <p:nvSpPr>
          <p:cNvPr id="17388" name="Google Shape;17388;p1744"/>
          <p:cNvSpPr/>
          <p:nvPr/>
        </p:nvSpPr>
        <p:spPr>
          <a:xfrm>
            <a:off x="0" y="9469676"/>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pic>
        <p:nvPicPr>
          <p:cNvPr id="17389" name="Google Shape;17389;p1744"/>
          <p:cNvPicPr preferRelativeResize="0"/>
          <p:nvPr/>
        </p:nvPicPr>
        <p:blipFill rotWithShape="1">
          <a:blip r:embed="rId2">
            <a:alphaModFix/>
          </a:blip>
          <a:srcRect/>
          <a:stretch/>
        </p:blipFill>
        <p:spPr>
          <a:xfrm>
            <a:off x="10699008" y="9546612"/>
            <a:ext cx="7588992" cy="740388"/>
          </a:xfrm>
          <a:prstGeom prst="rect">
            <a:avLst/>
          </a:prstGeom>
          <a:noFill/>
          <a:ln>
            <a:noFill/>
          </a:ln>
        </p:spPr>
      </p:pic>
      <p:sp>
        <p:nvSpPr>
          <p:cNvPr id="17390" name="Google Shape;17390;p1744"/>
          <p:cNvSpPr/>
          <p:nvPr/>
        </p:nvSpPr>
        <p:spPr>
          <a:xfrm>
            <a:off x="0" y="9452272"/>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391" name="Google Shape;17391;p1744"/>
          <p:cNvSpPr txBox="1">
            <a:spLocks noGrp="1"/>
          </p:cNvSpPr>
          <p:nvPr>
            <p:ph type="title"/>
          </p:nvPr>
        </p:nvSpPr>
        <p:spPr>
          <a:xfrm>
            <a:off x="1273484" y="1210285"/>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392" name="Google Shape;17392;p1744"/>
          <p:cNvSpPr txBox="1">
            <a:spLocks noGrp="1"/>
          </p:cNvSpPr>
          <p:nvPr>
            <p:ph type="body" idx="1"/>
          </p:nvPr>
        </p:nvSpPr>
        <p:spPr>
          <a:xfrm>
            <a:off x="1273484" y="2456780"/>
            <a:ext cx="15234269" cy="6175739"/>
          </a:xfrm>
          <a:prstGeom prst="rect">
            <a:avLst/>
          </a:prstGeom>
          <a:noFill/>
          <a:ln>
            <a:noFill/>
          </a:ln>
        </p:spPr>
        <p:txBody>
          <a:bodyPr spcFirstLastPara="1" wrap="square" lIns="91425" tIns="45700" rIns="91425" bIns="45700" anchor="t" anchorCtr="0">
            <a:noAutofit/>
          </a:bodyPr>
          <a:lstStyle>
            <a:lvl1pPr marL="685800" marR="0" lvl="0" indent="-342900" algn="l">
              <a:lnSpc>
                <a:spcPct val="90000"/>
              </a:lnSpc>
              <a:spcBef>
                <a:spcPts val="1500"/>
              </a:spcBef>
              <a:spcAft>
                <a:spcPts val="0"/>
              </a:spcAft>
              <a:buClr>
                <a:schemeClr val="dk1"/>
              </a:buClr>
              <a:buSzPts val="2133"/>
              <a:buFont typeface="Arial"/>
              <a:buNone/>
              <a:defRPr sz="3200">
                <a:latin typeface="Verdana"/>
                <a:ea typeface="Verdana"/>
                <a:cs typeface="Verdana"/>
                <a:sym typeface="Verdana"/>
              </a:defRPr>
            </a:lvl1pPr>
            <a:lvl2pPr marL="1371600" lvl="1" indent="-520733" algn="l">
              <a:lnSpc>
                <a:spcPct val="100000"/>
              </a:lnSpc>
              <a:spcBef>
                <a:spcPts val="750"/>
              </a:spcBef>
              <a:spcAft>
                <a:spcPts val="0"/>
              </a:spcAft>
              <a:buSzPts val="1867"/>
              <a:buChar char="•"/>
              <a:defRPr sz="2801">
                <a:latin typeface="Verdana"/>
                <a:ea typeface="Verdana"/>
                <a:cs typeface="Verdana"/>
                <a:sym typeface="Verdana"/>
              </a:defRPr>
            </a:lvl2pPr>
            <a:lvl3pPr marL="2057400" lvl="2" indent="-520733" algn="l">
              <a:lnSpc>
                <a:spcPct val="100000"/>
              </a:lnSpc>
              <a:spcBef>
                <a:spcPts val="1500"/>
              </a:spcBef>
              <a:spcAft>
                <a:spcPts val="0"/>
              </a:spcAft>
              <a:buSzPts val="1867"/>
              <a:buChar char="•"/>
              <a:defRPr sz="2801">
                <a:latin typeface="Verdana"/>
                <a:ea typeface="Verdana"/>
                <a:cs typeface="Verdana"/>
                <a:sym typeface="Verdana"/>
              </a:defRPr>
            </a:lvl3pPr>
            <a:lvl4pPr marL="2743200" lvl="3" indent="-520733" algn="l">
              <a:lnSpc>
                <a:spcPct val="100000"/>
              </a:lnSpc>
              <a:spcBef>
                <a:spcPts val="1500"/>
              </a:spcBef>
              <a:spcAft>
                <a:spcPts val="0"/>
              </a:spcAft>
              <a:buSzPts val="1867"/>
              <a:buChar char="•"/>
              <a:defRPr sz="2801">
                <a:latin typeface="Verdana"/>
                <a:ea typeface="Verdana"/>
                <a:cs typeface="Verdana"/>
                <a:sym typeface="Verdana"/>
              </a:defRPr>
            </a:lvl4pPr>
            <a:lvl5pPr marL="3429000" lvl="4" indent="-520733" algn="l">
              <a:lnSpc>
                <a:spcPct val="100000"/>
              </a:lnSpc>
              <a:spcBef>
                <a:spcPts val="1500"/>
              </a:spcBef>
              <a:spcAft>
                <a:spcPts val="0"/>
              </a:spcAft>
              <a:buSzPts val="1867"/>
              <a:buChar char="•"/>
              <a:defRPr sz="2801">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3143812002"/>
      </p:ext>
    </p:extLst>
  </p:cSld>
  <p:clrMapOvr>
    <a:masterClrMapping/>
  </p:clrMapOvr>
</p:sldLayout>
</file>

<file path=ppt/slideLayouts/slideLayout2505.xml><?xml version="1.0" encoding="utf-8"?>
<p:sldLayout xmlns:a="http://schemas.openxmlformats.org/drawingml/2006/main" xmlns:r="http://schemas.openxmlformats.org/officeDocument/2006/relationships" xmlns:p="http://schemas.openxmlformats.org/presentationml/2006/main" matchingName="18_Two Section | Picture and Copy Layout">
  <p:cSld name="18_Two Section | Picture and Copy Layout">
    <p:spTree>
      <p:nvGrpSpPr>
        <p:cNvPr id="1" name="Shape 17393"/>
        <p:cNvGrpSpPr/>
        <p:nvPr/>
      </p:nvGrpSpPr>
      <p:grpSpPr>
        <a:xfrm>
          <a:off x="0" y="0"/>
          <a:ext cx="0" cy="0"/>
          <a:chOff x="0" y="0"/>
          <a:chExt cx="0" cy="0"/>
        </a:xfrm>
      </p:grpSpPr>
      <p:sp>
        <p:nvSpPr>
          <p:cNvPr id="17394" name="Google Shape;17394;p1745"/>
          <p:cNvSpPr/>
          <p:nvPr/>
        </p:nvSpPr>
        <p:spPr>
          <a:xfrm>
            <a:off x="0" y="9469676"/>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395" name="Google Shape;17395;p1745"/>
          <p:cNvSpPr/>
          <p:nvPr/>
        </p:nvSpPr>
        <p:spPr>
          <a:xfrm>
            <a:off x="0" y="9452272"/>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396" name="Google Shape;17396;p1745"/>
          <p:cNvSpPr txBox="1">
            <a:spLocks noGrp="1"/>
          </p:cNvSpPr>
          <p:nvPr>
            <p:ph type="body" idx="1"/>
          </p:nvPr>
        </p:nvSpPr>
        <p:spPr>
          <a:xfrm>
            <a:off x="1780248" y="1941679"/>
            <a:ext cx="5975004" cy="5682134"/>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1200"/>
              <a:buNone/>
              <a:defRPr sz="1800" b="0" i="1">
                <a:solidFill>
                  <a:srgbClr val="003B5C"/>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397" name="Google Shape;17397;p1745"/>
          <p:cNvSpPr txBox="1">
            <a:spLocks noGrp="1"/>
          </p:cNvSpPr>
          <p:nvPr>
            <p:ph type="body" idx="2"/>
          </p:nvPr>
        </p:nvSpPr>
        <p:spPr>
          <a:xfrm>
            <a:off x="8324093" y="2995691"/>
            <a:ext cx="8199842" cy="4628120"/>
          </a:xfrm>
          <a:prstGeom prst="rect">
            <a:avLst/>
          </a:prstGeom>
          <a:noFill/>
          <a:ln>
            <a:noFill/>
          </a:ln>
        </p:spPr>
        <p:txBody>
          <a:bodyPr spcFirstLastPara="1" wrap="square" lIns="91425" tIns="45700" rIns="91425" bIns="45700" anchor="t" anchorCtr="0">
            <a:noAutofit/>
          </a:bodyPr>
          <a:lstStyle>
            <a:lvl1pPr marL="685800" marR="0" lvl="0" indent="-342900" algn="l">
              <a:lnSpc>
                <a:spcPct val="90000"/>
              </a:lnSpc>
              <a:spcBef>
                <a:spcPts val="1500"/>
              </a:spcBef>
              <a:spcAft>
                <a:spcPts val="0"/>
              </a:spcAft>
              <a:buClr>
                <a:schemeClr val="dk1"/>
              </a:buClr>
              <a:buSzPts val="2133"/>
              <a:buFont typeface="Arial"/>
              <a:buNone/>
              <a:defRPr sz="3200" b="0">
                <a:solidFill>
                  <a:schemeClr val="dk1"/>
                </a:solidFill>
                <a:latin typeface="Verdana"/>
                <a:ea typeface="Verdana"/>
                <a:cs typeface="Verdana"/>
                <a:sym typeface="Verdana"/>
              </a:defRPr>
            </a:lvl1pPr>
            <a:lvl2pPr marL="1371600" lvl="1" indent="-520733" algn="l">
              <a:lnSpc>
                <a:spcPct val="100000"/>
              </a:lnSpc>
              <a:spcBef>
                <a:spcPts val="750"/>
              </a:spcBef>
              <a:spcAft>
                <a:spcPts val="0"/>
              </a:spcAft>
              <a:buSzPts val="1867"/>
              <a:buChar char="•"/>
              <a:defRPr sz="2801" b="0">
                <a:solidFill>
                  <a:srgbClr val="003B5C"/>
                </a:solidFill>
                <a:latin typeface="Verdana"/>
                <a:ea typeface="Verdana"/>
                <a:cs typeface="Verdana"/>
                <a:sym typeface="Verdana"/>
              </a:defRPr>
            </a:lvl2pPr>
            <a:lvl3pPr marL="2057400" lvl="2"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3pPr>
            <a:lvl4pPr marL="2743200" lvl="3"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4pPr>
            <a:lvl5pPr marL="3429000" lvl="4"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398" name="Google Shape;17398;p1745"/>
          <p:cNvSpPr txBox="1">
            <a:spLocks noGrp="1"/>
          </p:cNvSpPr>
          <p:nvPr>
            <p:ph type="title"/>
          </p:nvPr>
        </p:nvSpPr>
        <p:spPr>
          <a:xfrm>
            <a:off x="8324093" y="1731790"/>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7399" name="Google Shape;17399;p1745"/>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extLst>
      <p:ext uri="{BB962C8B-B14F-4D97-AF65-F5344CB8AC3E}">
        <p14:creationId xmlns:p14="http://schemas.microsoft.com/office/powerpoint/2010/main" val="2353720090"/>
      </p:ext>
    </p:extLst>
  </p:cSld>
  <p:clrMapOvr>
    <a:masterClrMapping/>
  </p:clrMapOvr>
</p:sldLayout>
</file>

<file path=ppt/slideLayouts/slideLayout2506.xml><?xml version="1.0" encoding="utf-8"?>
<p:sldLayout xmlns:a="http://schemas.openxmlformats.org/drawingml/2006/main" xmlns:r="http://schemas.openxmlformats.org/officeDocument/2006/relationships" xmlns:p="http://schemas.openxmlformats.org/presentationml/2006/main" matchingName="63_Quotation">
  <p:cSld name="63_Quotation">
    <p:spTree>
      <p:nvGrpSpPr>
        <p:cNvPr id="1" name="Shape 17400"/>
        <p:cNvGrpSpPr/>
        <p:nvPr/>
      </p:nvGrpSpPr>
      <p:grpSpPr>
        <a:xfrm>
          <a:off x="0" y="0"/>
          <a:ext cx="0" cy="0"/>
          <a:chOff x="0" y="0"/>
          <a:chExt cx="0" cy="0"/>
        </a:xfrm>
      </p:grpSpPr>
      <p:sp>
        <p:nvSpPr>
          <p:cNvPr id="17401" name="Google Shape;17401;p1746"/>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7402" name="Google Shape;17402;p1746"/>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403" name="Google Shape;17403;p1746"/>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404" name="Google Shape;17404;p174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7405" name="Google Shape;17405;p174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7406" name="Google Shape;17406;p174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7407" name="Google Shape;17407;p1746"/>
          <p:cNvGrpSpPr/>
          <p:nvPr/>
        </p:nvGrpSpPr>
        <p:grpSpPr>
          <a:xfrm>
            <a:off x="10787314" y="2"/>
            <a:ext cx="7500689" cy="2138988"/>
            <a:chOff x="7191542" y="1"/>
            <a:chExt cx="5000459" cy="1425992"/>
          </a:xfrm>
        </p:grpSpPr>
        <p:pic>
          <p:nvPicPr>
            <p:cNvPr id="17408" name="Google Shape;17408;p174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7409" name="Google Shape;17409;p1746"/>
            <p:cNvGrpSpPr/>
            <p:nvPr/>
          </p:nvGrpSpPr>
          <p:grpSpPr>
            <a:xfrm>
              <a:off x="7191542" y="1"/>
              <a:ext cx="5000459" cy="1425992"/>
              <a:chOff x="7186272" y="0"/>
              <a:chExt cx="5005729" cy="1427495"/>
            </a:xfrm>
          </p:grpSpPr>
          <p:sp>
            <p:nvSpPr>
              <p:cNvPr id="17410" name="Google Shape;17410;p174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7411" name="Google Shape;17411;p174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7412" name="Google Shape;17412;p1746"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2584818021"/>
      </p:ext>
    </p:extLst>
  </p:cSld>
  <p:clrMapOvr>
    <a:masterClrMapping/>
  </p:clrMapOvr>
</p:sldLayout>
</file>

<file path=ppt/slideLayouts/slideLayout2507.xml><?xml version="1.0" encoding="utf-8"?>
<p:sldLayout xmlns:a="http://schemas.openxmlformats.org/drawingml/2006/main" xmlns:r="http://schemas.openxmlformats.org/officeDocument/2006/relationships" xmlns:p="http://schemas.openxmlformats.org/presentationml/2006/main" matchingName="48_Title and Content">
  <p:cSld name="48_Title and Content">
    <p:spTree>
      <p:nvGrpSpPr>
        <p:cNvPr id="1" name="Shape 17413"/>
        <p:cNvGrpSpPr/>
        <p:nvPr/>
      </p:nvGrpSpPr>
      <p:grpSpPr>
        <a:xfrm>
          <a:off x="0" y="0"/>
          <a:ext cx="0" cy="0"/>
          <a:chOff x="0" y="0"/>
          <a:chExt cx="0" cy="0"/>
        </a:xfrm>
      </p:grpSpPr>
      <p:grpSp>
        <p:nvGrpSpPr>
          <p:cNvPr id="17414" name="Google Shape;17414;p1747"/>
          <p:cNvGrpSpPr/>
          <p:nvPr/>
        </p:nvGrpSpPr>
        <p:grpSpPr>
          <a:xfrm>
            <a:off x="10787314" y="2"/>
            <a:ext cx="7500689" cy="2138988"/>
            <a:chOff x="7191542" y="1"/>
            <a:chExt cx="5000459" cy="1425992"/>
          </a:xfrm>
        </p:grpSpPr>
        <p:pic>
          <p:nvPicPr>
            <p:cNvPr id="17415" name="Google Shape;17415;p174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7416" name="Google Shape;17416;p1747"/>
            <p:cNvGrpSpPr/>
            <p:nvPr/>
          </p:nvGrpSpPr>
          <p:grpSpPr>
            <a:xfrm>
              <a:off x="7191542" y="1"/>
              <a:ext cx="5000459" cy="1425992"/>
              <a:chOff x="7186272" y="0"/>
              <a:chExt cx="5005729" cy="1427495"/>
            </a:xfrm>
          </p:grpSpPr>
          <p:sp>
            <p:nvSpPr>
              <p:cNvPr id="17417" name="Google Shape;17417;p174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7418" name="Google Shape;17418;p174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7419" name="Google Shape;17419;p1747"/>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420" name="Google Shape;17420;p1747"/>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421" name="Google Shape;17421;p1747"/>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7422" name="Google Shape;17422;p174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7423" name="Google Shape;17423;p174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2338942567"/>
      </p:ext>
    </p:extLst>
  </p:cSld>
  <p:clrMapOvr>
    <a:masterClrMapping/>
  </p:clrMapOvr>
</p:sldLayout>
</file>

<file path=ppt/slideLayouts/slideLayout2508.xml><?xml version="1.0" encoding="utf-8"?>
<p:sldLayout xmlns:a="http://schemas.openxmlformats.org/drawingml/2006/main" xmlns:r="http://schemas.openxmlformats.org/officeDocument/2006/relationships" xmlns:p="http://schemas.openxmlformats.org/presentationml/2006/main" matchingName="28_Two Content">
  <p:cSld name="28_Two Content">
    <p:spTree>
      <p:nvGrpSpPr>
        <p:cNvPr id="1" name="Shape 17424"/>
        <p:cNvGrpSpPr/>
        <p:nvPr/>
      </p:nvGrpSpPr>
      <p:grpSpPr>
        <a:xfrm>
          <a:off x="0" y="0"/>
          <a:ext cx="0" cy="0"/>
          <a:chOff x="0" y="0"/>
          <a:chExt cx="0" cy="0"/>
        </a:xfrm>
      </p:grpSpPr>
      <p:sp>
        <p:nvSpPr>
          <p:cNvPr id="17425" name="Google Shape;17425;p1748"/>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426" name="Google Shape;17426;p1748"/>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grpSp>
        <p:nvGrpSpPr>
          <p:cNvPr id="17427" name="Google Shape;17427;p1748"/>
          <p:cNvGrpSpPr/>
          <p:nvPr/>
        </p:nvGrpSpPr>
        <p:grpSpPr>
          <a:xfrm>
            <a:off x="10787314" y="2"/>
            <a:ext cx="7500689" cy="2138988"/>
            <a:chOff x="7191542" y="1"/>
            <a:chExt cx="5000459" cy="1425992"/>
          </a:xfrm>
        </p:grpSpPr>
        <p:pic>
          <p:nvPicPr>
            <p:cNvPr id="17428" name="Google Shape;17428;p174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7429" name="Google Shape;17429;p1748"/>
            <p:cNvGrpSpPr/>
            <p:nvPr/>
          </p:nvGrpSpPr>
          <p:grpSpPr>
            <a:xfrm>
              <a:off x="7191542" y="1"/>
              <a:ext cx="5000459" cy="1425992"/>
              <a:chOff x="7186272" y="0"/>
              <a:chExt cx="5005729" cy="1427495"/>
            </a:xfrm>
          </p:grpSpPr>
          <p:sp>
            <p:nvSpPr>
              <p:cNvPr id="17430" name="Google Shape;17430;p174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7431" name="Google Shape;17431;p174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7432" name="Google Shape;17432;p1748"/>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433" name="Google Shape;17433;p1748"/>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7434" name="Google Shape;17434;p174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7435" name="Google Shape;17435;p174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1785447343"/>
      </p:ext>
    </p:extLst>
  </p:cSld>
  <p:clrMapOvr>
    <a:masterClrMapping/>
  </p:clrMapOvr>
</p:sldLayout>
</file>

<file path=ppt/slideLayouts/slideLayout2509.xml><?xml version="1.0" encoding="utf-8"?>
<p:sldLayout xmlns:a="http://schemas.openxmlformats.org/drawingml/2006/main" xmlns:r="http://schemas.openxmlformats.org/officeDocument/2006/relationships" xmlns:p="http://schemas.openxmlformats.org/presentationml/2006/main" matchingName="28_Comparison">
  <p:cSld name="28_Comparison">
    <p:spTree>
      <p:nvGrpSpPr>
        <p:cNvPr id="1" name="Shape 17436"/>
        <p:cNvGrpSpPr/>
        <p:nvPr/>
      </p:nvGrpSpPr>
      <p:grpSpPr>
        <a:xfrm>
          <a:off x="0" y="0"/>
          <a:ext cx="0" cy="0"/>
          <a:chOff x="0" y="0"/>
          <a:chExt cx="0" cy="0"/>
        </a:xfrm>
      </p:grpSpPr>
      <p:grpSp>
        <p:nvGrpSpPr>
          <p:cNvPr id="17437" name="Google Shape;17437;p1749"/>
          <p:cNvGrpSpPr/>
          <p:nvPr/>
        </p:nvGrpSpPr>
        <p:grpSpPr>
          <a:xfrm>
            <a:off x="10787314" y="2"/>
            <a:ext cx="7500689" cy="2138988"/>
            <a:chOff x="7191542" y="1"/>
            <a:chExt cx="5000459" cy="1425992"/>
          </a:xfrm>
        </p:grpSpPr>
        <p:pic>
          <p:nvPicPr>
            <p:cNvPr id="17438" name="Google Shape;17438;p174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7439" name="Google Shape;17439;p1749"/>
            <p:cNvGrpSpPr/>
            <p:nvPr/>
          </p:nvGrpSpPr>
          <p:grpSpPr>
            <a:xfrm>
              <a:off x="7191542" y="1"/>
              <a:ext cx="5000459" cy="1425992"/>
              <a:chOff x="7186272" y="0"/>
              <a:chExt cx="5005729" cy="1427495"/>
            </a:xfrm>
          </p:grpSpPr>
          <p:sp>
            <p:nvSpPr>
              <p:cNvPr id="17440" name="Google Shape;17440;p174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7441" name="Google Shape;17441;p174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7442" name="Google Shape;17442;p1749"/>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443" name="Google Shape;17443;p1749"/>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7444" name="Google Shape;17444;p1749"/>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445" name="Google Shape;17445;p1749"/>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7446" name="Google Shape;17446;p1749"/>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447" name="Google Shape;17447;p1749"/>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7448" name="Google Shape;17448;p174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7449" name="Google Shape;17449;p174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2677816468"/>
      </p:ext>
    </p:extLst>
  </p:cSld>
  <p:clrMapOvr>
    <a:masterClrMapping/>
  </p:clrMapOvr>
</p:sldLayout>
</file>

<file path=ppt/slideLayouts/slideLayout2510.xml><?xml version="1.0" encoding="utf-8"?>
<p:sldLayout xmlns:a="http://schemas.openxmlformats.org/drawingml/2006/main" xmlns:r="http://schemas.openxmlformats.org/officeDocument/2006/relationships" xmlns:p="http://schemas.openxmlformats.org/presentationml/2006/main" matchingName="28_Title Only">
  <p:cSld name="28_Title Only">
    <p:spTree>
      <p:nvGrpSpPr>
        <p:cNvPr id="1" name="Shape 17450"/>
        <p:cNvGrpSpPr/>
        <p:nvPr/>
      </p:nvGrpSpPr>
      <p:grpSpPr>
        <a:xfrm>
          <a:off x="0" y="0"/>
          <a:ext cx="0" cy="0"/>
          <a:chOff x="0" y="0"/>
          <a:chExt cx="0" cy="0"/>
        </a:xfrm>
      </p:grpSpPr>
      <p:grpSp>
        <p:nvGrpSpPr>
          <p:cNvPr id="17451" name="Google Shape;17451;p1750"/>
          <p:cNvGrpSpPr/>
          <p:nvPr/>
        </p:nvGrpSpPr>
        <p:grpSpPr>
          <a:xfrm>
            <a:off x="10787314" y="2"/>
            <a:ext cx="7500689" cy="2138988"/>
            <a:chOff x="7191542" y="1"/>
            <a:chExt cx="5000459" cy="1425992"/>
          </a:xfrm>
        </p:grpSpPr>
        <p:pic>
          <p:nvPicPr>
            <p:cNvPr id="17452" name="Google Shape;17452;p175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7453" name="Google Shape;17453;p1750"/>
            <p:cNvGrpSpPr/>
            <p:nvPr/>
          </p:nvGrpSpPr>
          <p:grpSpPr>
            <a:xfrm>
              <a:off x="7191542" y="1"/>
              <a:ext cx="5000459" cy="1425992"/>
              <a:chOff x="7186272" y="0"/>
              <a:chExt cx="5005729" cy="1427495"/>
            </a:xfrm>
          </p:grpSpPr>
          <p:sp>
            <p:nvSpPr>
              <p:cNvPr id="17454" name="Google Shape;17454;p175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7455" name="Google Shape;17455;p175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7456" name="Google Shape;17456;p1750"/>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457" name="Google Shape;17457;p1750"/>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7458" name="Google Shape;17458;p175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7459" name="Google Shape;17459;p175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2052369853"/>
      </p:ext>
    </p:extLst>
  </p:cSld>
  <p:clrMapOvr>
    <a:masterClrMapping/>
  </p:clrMapOvr>
</p:sldLayout>
</file>

<file path=ppt/slideLayouts/slideLayout2511.xml><?xml version="1.0" encoding="utf-8"?>
<p:sldLayout xmlns:a="http://schemas.openxmlformats.org/drawingml/2006/main" xmlns:r="http://schemas.openxmlformats.org/officeDocument/2006/relationships" xmlns:p="http://schemas.openxmlformats.org/presentationml/2006/main" matchingName="28_End">
  <p:cSld name="28_End">
    <p:spTree>
      <p:nvGrpSpPr>
        <p:cNvPr id="1" name="Shape 17460"/>
        <p:cNvGrpSpPr/>
        <p:nvPr/>
      </p:nvGrpSpPr>
      <p:grpSpPr>
        <a:xfrm>
          <a:off x="0" y="0"/>
          <a:ext cx="0" cy="0"/>
          <a:chOff x="0" y="0"/>
          <a:chExt cx="0" cy="0"/>
        </a:xfrm>
      </p:grpSpPr>
      <p:grpSp>
        <p:nvGrpSpPr>
          <p:cNvPr id="17461" name="Google Shape;17461;p1751"/>
          <p:cNvGrpSpPr/>
          <p:nvPr/>
        </p:nvGrpSpPr>
        <p:grpSpPr>
          <a:xfrm>
            <a:off x="0" y="0"/>
            <a:ext cx="18288000" cy="3223245"/>
            <a:chOff x="0" y="0"/>
            <a:chExt cx="12192000" cy="2148830"/>
          </a:xfrm>
        </p:grpSpPr>
        <p:sp>
          <p:nvSpPr>
            <p:cNvPr id="17462" name="Google Shape;17462;p1751"/>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7463" name="Google Shape;17463;p1751"/>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sp>
        <p:nvSpPr>
          <p:cNvPr id="17464" name="Google Shape;17464;p1751"/>
          <p:cNvSpPr/>
          <p:nvPr/>
        </p:nvSpPr>
        <p:spPr>
          <a:xfrm>
            <a:off x="1353552" y="2276546"/>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7465" name="Google Shape;17465;p1751"/>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000"/>
              <a:buNone/>
              <a:defRPr sz="3000"/>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466" name="Google Shape;17466;p1751"/>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9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7467" name="Google Shape;17467;p1751"/>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17468" name="Google Shape;17468;p1751"/>
          <p:cNvSpPr>
            <a:spLocks noGrp="1"/>
          </p:cNvSpPr>
          <p:nvPr>
            <p:ph type="pic" idx="2"/>
          </p:nvPr>
        </p:nvSpPr>
        <p:spPr>
          <a:xfrm>
            <a:off x="10678026" y="350873"/>
            <a:ext cx="7609974" cy="8915400"/>
          </a:xfrm>
          <a:prstGeom prst="rect">
            <a:avLst/>
          </a:prstGeom>
          <a:noFill/>
          <a:ln>
            <a:noFill/>
          </a:ln>
        </p:spPr>
      </p:sp>
    </p:spTree>
    <p:extLst>
      <p:ext uri="{BB962C8B-B14F-4D97-AF65-F5344CB8AC3E}">
        <p14:creationId xmlns:p14="http://schemas.microsoft.com/office/powerpoint/2010/main" val="3375449079"/>
      </p:ext>
    </p:extLst>
  </p:cSld>
  <p:clrMapOvr>
    <a:masterClrMapping/>
  </p:clrMapOvr>
</p:sldLayout>
</file>

<file path=ppt/slideLayouts/slideLayout2512.xml><?xml version="1.0" encoding="utf-8"?>
<p:sldLayout xmlns:a="http://schemas.openxmlformats.org/drawingml/2006/main" xmlns:r="http://schemas.openxmlformats.org/officeDocument/2006/relationships" xmlns:p="http://schemas.openxmlformats.org/presentationml/2006/main" matchingName="26_Blank">
  <p:cSld name="26_Blank">
    <p:spTree>
      <p:nvGrpSpPr>
        <p:cNvPr id="1" name="Shape 17469"/>
        <p:cNvGrpSpPr/>
        <p:nvPr/>
      </p:nvGrpSpPr>
      <p:grpSpPr>
        <a:xfrm>
          <a:off x="0" y="0"/>
          <a:ext cx="0" cy="0"/>
          <a:chOff x="0" y="0"/>
          <a:chExt cx="0" cy="0"/>
        </a:xfrm>
      </p:grpSpPr>
      <p:sp>
        <p:nvSpPr>
          <p:cNvPr id="17470" name="Google Shape;17470;p175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7471" name="Google Shape;17471;p175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7472" name="Google Shape;17472;p175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7473" name="Google Shape;17473;p1752"/>
          <p:cNvGrpSpPr/>
          <p:nvPr/>
        </p:nvGrpSpPr>
        <p:grpSpPr>
          <a:xfrm>
            <a:off x="10787314" y="2"/>
            <a:ext cx="7500689" cy="2138988"/>
            <a:chOff x="7191542" y="1"/>
            <a:chExt cx="5000459" cy="1425992"/>
          </a:xfrm>
        </p:grpSpPr>
        <p:pic>
          <p:nvPicPr>
            <p:cNvPr id="17474" name="Google Shape;17474;p175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7475" name="Google Shape;17475;p1752"/>
            <p:cNvGrpSpPr/>
            <p:nvPr/>
          </p:nvGrpSpPr>
          <p:grpSpPr>
            <a:xfrm>
              <a:off x="7191542" y="1"/>
              <a:ext cx="5000459" cy="1425992"/>
              <a:chOff x="7186272" y="0"/>
              <a:chExt cx="5005729" cy="1427495"/>
            </a:xfrm>
          </p:grpSpPr>
          <p:sp>
            <p:nvSpPr>
              <p:cNvPr id="17476" name="Google Shape;17476;p175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7477" name="Google Shape;17477;p175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Tree>
    <p:extLst>
      <p:ext uri="{BB962C8B-B14F-4D97-AF65-F5344CB8AC3E}">
        <p14:creationId xmlns:p14="http://schemas.microsoft.com/office/powerpoint/2010/main" val="2168198927"/>
      </p:ext>
    </p:extLst>
  </p:cSld>
  <p:clrMapOvr>
    <a:masterClrMapping/>
  </p:clrMapOvr>
</p:sldLayout>
</file>

<file path=ppt/slideLayouts/slideLayout2513.xml><?xml version="1.0" encoding="utf-8"?>
<p:sldLayout xmlns:a="http://schemas.openxmlformats.org/drawingml/2006/main" xmlns:r="http://schemas.openxmlformats.org/officeDocument/2006/relationships" xmlns:p="http://schemas.openxmlformats.org/presentationml/2006/main" showMasterSp="0" matchingName="7_Title Slide">
  <p:cSld name="7_Title Slide">
    <p:spTree>
      <p:nvGrpSpPr>
        <p:cNvPr id="1" name="Shape 17478"/>
        <p:cNvGrpSpPr/>
        <p:nvPr/>
      </p:nvGrpSpPr>
      <p:grpSpPr>
        <a:xfrm>
          <a:off x="0" y="0"/>
          <a:ext cx="0" cy="0"/>
          <a:chOff x="0" y="0"/>
          <a:chExt cx="0" cy="0"/>
        </a:xfrm>
      </p:grpSpPr>
      <p:sp>
        <p:nvSpPr>
          <p:cNvPr id="17479" name="Google Shape;17479;p1753"/>
          <p:cNvSpPr/>
          <p:nvPr/>
        </p:nvSpPr>
        <p:spPr>
          <a:xfrm>
            <a:off x="-31749" y="9944100"/>
            <a:ext cx="18319751" cy="342900"/>
          </a:xfrm>
          <a:prstGeom prst="rect">
            <a:avLst/>
          </a:prstGeom>
          <a:solidFill>
            <a:srgbClr val="767676"/>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3600">
              <a:solidFill>
                <a:schemeClr val="lt1"/>
              </a:solidFill>
              <a:latin typeface="Calibri"/>
              <a:ea typeface="Calibri"/>
              <a:cs typeface="Calibri"/>
              <a:sym typeface="Calibri"/>
            </a:endParaRPr>
          </a:p>
        </p:txBody>
      </p:sp>
      <p:pic>
        <p:nvPicPr>
          <p:cNvPr id="17480" name="Google Shape;17480;p1753"/>
          <p:cNvPicPr preferRelativeResize="0"/>
          <p:nvPr/>
        </p:nvPicPr>
        <p:blipFill rotWithShape="1">
          <a:blip r:embed="rId2">
            <a:alphaModFix/>
          </a:blip>
          <a:srcRect/>
          <a:stretch/>
        </p:blipFill>
        <p:spPr>
          <a:xfrm>
            <a:off x="11918951" y="612777"/>
            <a:ext cx="5559426" cy="2720975"/>
          </a:xfrm>
          <a:prstGeom prst="rect">
            <a:avLst/>
          </a:prstGeom>
          <a:noFill/>
          <a:ln>
            <a:noFill/>
          </a:ln>
        </p:spPr>
      </p:pic>
      <p:grpSp>
        <p:nvGrpSpPr>
          <p:cNvPr id="17481" name="Google Shape;17481;p1753"/>
          <p:cNvGrpSpPr/>
          <p:nvPr/>
        </p:nvGrpSpPr>
        <p:grpSpPr>
          <a:xfrm>
            <a:off x="1" y="0"/>
            <a:ext cx="2794001" cy="9944100"/>
            <a:chOff x="-15876" y="0"/>
            <a:chExt cx="1927803" cy="6858000"/>
          </a:xfrm>
        </p:grpSpPr>
        <p:sp>
          <p:nvSpPr>
            <p:cNvPr id="17482" name="Google Shape;17482;p1753"/>
            <p:cNvSpPr/>
            <p:nvPr/>
          </p:nvSpPr>
          <p:spPr>
            <a:xfrm>
              <a:off x="-15876" y="0"/>
              <a:ext cx="1844557" cy="6858000"/>
            </a:xfrm>
            <a:prstGeom prst="rect">
              <a:avLst/>
            </a:prstGeom>
            <a:solidFill>
              <a:srgbClr val="800000"/>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3600">
                <a:solidFill>
                  <a:schemeClr val="lt1"/>
                </a:solidFill>
                <a:latin typeface="Calibri"/>
                <a:ea typeface="Calibri"/>
                <a:cs typeface="Calibri"/>
                <a:sym typeface="Calibri"/>
              </a:endParaRPr>
            </a:p>
          </p:txBody>
        </p:sp>
        <p:pic>
          <p:nvPicPr>
            <p:cNvPr id="17483" name="Google Shape;17483;p1753"/>
            <p:cNvPicPr preferRelativeResize="0"/>
            <p:nvPr/>
          </p:nvPicPr>
          <p:blipFill rotWithShape="1">
            <a:blip r:embed="rId3">
              <a:alphaModFix/>
            </a:blip>
            <a:srcRect l="7219" t="16937" r="72250" b="20589"/>
            <a:stretch/>
          </p:blipFill>
          <p:spPr>
            <a:xfrm>
              <a:off x="-15876" y="0"/>
              <a:ext cx="1927803" cy="6858000"/>
            </a:xfrm>
            <a:prstGeom prst="rect">
              <a:avLst/>
            </a:prstGeom>
            <a:solidFill>
              <a:schemeClr val="dk2"/>
            </a:solidFill>
            <a:ln>
              <a:noFill/>
            </a:ln>
          </p:spPr>
        </p:pic>
      </p:grpSp>
      <p:sp>
        <p:nvSpPr>
          <p:cNvPr id="17484" name="Google Shape;17484;p1753"/>
          <p:cNvSpPr txBox="1">
            <a:spLocks noGrp="1"/>
          </p:cNvSpPr>
          <p:nvPr>
            <p:ph type="subTitle" idx="1"/>
          </p:nvPr>
        </p:nvSpPr>
        <p:spPr>
          <a:xfrm>
            <a:off x="4721234" y="6293645"/>
            <a:ext cx="8232774" cy="548640"/>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1867"/>
              <a:buChar char="•"/>
              <a:defRPr sz="2801"/>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17485" name="Google Shape;17485;p1753"/>
          <p:cNvSpPr txBox="1">
            <a:spLocks noGrp="1"/>
          </p:cNvSpPr>
          <p:nvPr>
            <p:ph type="ctrTitle"/>
          </p:nvPr>
        </p:nvSpPr>
        <p:spPr>
          <a:xfrm>
            <a:off x="2432809" y="2709644"/>
            <a:ext cx="15284741" cy="3417317"/>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2"/>
              </a:buClr>
              <a:buSzPts val="5333"/>
              <a:buFont typeface="Calibri"/>
              <a:buNone/>
              <a:defRPr sz="8000">
                <a:solidFill>
                  <a:schemeClr val="dk2"/>
                </a:solidFill>
                <a:latin typeface="Calibri"/>
                <a:ea typeface="Calibri"/>
                <a:cs typeface="Calibri"/>
                <a:sym typeface="Calibri"/>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486" name="Google Shape;17486;p1753"/>
          <p:cNvSpPr txBox="1">
            <a:spLocks noGrp="1"/>
          </p:cNvSpPr>
          <p:nvPr>
            <p:ph type="body" idx="2"/>
          </p:nvPr>
        </p:nvSpPr>
        <p:spPr>
          <a:xfrm>
            <a:off x="4721226" y="6900863"/>
            <a:ext cx="8229600" cy="548640"/>
          </a:xfrm>
          <a:prstGeom prst="rect">
            <a:avLst/>
          </a:prstGeom>
          <a:noFill/>
          <a:ln>
            <a:noFill/>
          </a:ln>
        </p:spPr>
        <p:txBody>
          <a:bodyPr spcFirstLastPara="1" wrap="square" lIns="91425" tIns="45700" rIns="91425" bIns="45700" anchor="t" anchorCtr="0">
            <a:noAutofit/>
          </a:bodyPr>
          <a:lstStyle>
            <a:lvl1pPr marL="685800" lvl="0" indent="-520733" algn="l">
              <a:lnSpc>
                <a:spcPct val="100000"/>
              </a:lnSpc>
              <a:spcBef>
                <a:spcPts val="1500"/>
              </a:spcBef>
              <a:spcAft>
                <a:spcPts val="0"/>
              </a:spcAft>
              <a:buSzPts val="1867"/>
              <a:buChar char="•"/>
              <a:defRPr sz="2801"/>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487" name="Google Shape;17487;p1753"/>
          <p:cNvSpPr txBox="1">
            <a:spLocks noGrp="1"/>
          </p:cNvSpPr>
          <p:nvPr>
            <p:ph type="body" idx="3"/>
          </p:nvPr>
        </p:nvSpPr>
        <p:spPr>
          <a:xfrm>
            <a:off x="4721226" y="7508081"/>
            <a:ext cx="8229600" cy="548640"/>
          </a:xfrm>
          <a:prstGeom prst="rect">
            <a:avLst/>
          </a:prstGeom>
          <a:noFill/>
          <a:ln>
            <a:noFill/>
          </a:ln>
        </p:spPr>
        <p:txBody>
          <a:bodyPr spcFirstLastPara="1" wrap="square" lIns="91425" tIns="45700" rIns="91425" bIns="45700" anchor="t" anchorCtr="0">
            <a:noAutofit/>
          </a:bodyPr>
          <a:lstStyle>
            <a:lvl1pPr marL="685800" lvl="0" indent="-520733" algn="l">
              <a:lnSpc>
                <a:spcPct val="100000"/>
              </a:lnSpc>
              <a:spcBef>
                <a:spcPts val="1500"/>
              </a:spcBef>
              <a:spcAft>
                <a:spcPts val="0"/>
              </a:spcAft>
              <a:buSzPts val="1867"/>
              <a:buChar char="•"/>
              <a:defRPr sz="2801"/>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3727847739"/>
      </p:ext>
    </p:extLst>
  </p:cSld>
  <p:clrMapOvr>
    <a:masterClrMapping/>
  </p:clrMapOvr>
</p:sldLayout>
</file>

<file path=ppt/slideLayouts/slideLayout2514.xml><?xml version="1.0" encoding="utf-8"?>
<p:sldLayout xmlns:a="http://schemas.openxmlformats.org/drawingml/2006/main" xmlns:r="http://schemas.openxmlformats.org/officeDocument/2006/relationships" xmlns:p="http://schemas.openxmlformats.org/presentationml/2006/main" showMasterSp="0" matchingName="1_Table of Content">
  <p:cSld name="1_Table of Content">
    <p:spTree>
      <p:nvGrpSpPr>
        <p:cNvPr id="1" name="Shape 17488"/>
        <p:cNvGrpSpPr/>
        <p:nvPr/>
      </p:nvGrpSpPr>
      <p:grpSpPr>
        <a:xfrm>
          <a:off x="0" y="0"/>
          <a:ext cx="0" cy="0"/>
          <a:chOff x="0" y="0"/>
          <a:chExt cx="0" cy="0"/>
        </a:xfrm>
      </p:grpSpPr>
      <p:sp>
        <p:nvSpPr>
          <p:cNvPr id="17489" name="Google Shape;17489;p1754"/>
          <p:cNvSpPr/>
          <p:nvPr/>
        </p:nvSpPr>
        <p:spPr>
          <a:xfrm>
            <a:off x="-15876" y="9931400"/>
            <a:ext cx="18319752" cy="355601"/>
          </a:xfrm>
          <a:prstGeom prst="rect">
            <a:avLst/>
          </a:prstGeom>
          <a:solidFill>
            <a:srgbClr val="767676"/>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3600">
              <a:solidFill>
                <a:schemeClr val="lt1"/>
              </a:solidFill>
              <a:latin typeface="Calibri"/>
              <a:ea typeface="Calibri"/>
              <a:cs typeface="Calibri"/>
              <a:sym typeface="Calibri"/>
            </a:endParaRPr>
          </a:p>
        </p:txBody>
      </p:sp>
      <p:sp>
        <p:nvSpPr>
          <p:cNvPr id="17490" name="Google Shape;17490;p1754"/>
          <p:cNvSpPr txBox="1">
            <a:spLocks noGrp="1"/>
          </p:cNvSpPr>
          <p:nvPr>
            <p:ph type="title"/>
          </p:nvPr>
        </p:nvSpPr>
        <p:spPr>
          <a:xfrm>
            <a:off x="327172" y="337261"/>
            <a:ext cx="17573588" cy="8539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dk2"/>
              </a:buClr>
              <a:buSzPts val="2933"/>
              <a:buFont typeface="Calibri"/>
              <a:buNone/>
              <a:defRPr sz="4400">
                <a:solidFill>
                  <a:schemeClr val="dk2"/>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491" name="Google Shape;17491;p1754"/>
          <p:cNvSpPr txBox="1">
            <a:spLocks noGrp="1"/>
          </p:cNvSpPr>
          <p:nvPr>
            <p:ph type="body" idx="1"/>
          </p:nvPr>
        </p:nvSpPr>
        <p:spPr>
          <a:xfrm>
            <a:off x="327172" y="1375796"/>
            <a:ext cx="17573588" cy="7438007"/>
          </a:xfrm>
          <a:prstGeom prst="rect">
            <a:avLst/>
          </a:prstGeom>
          <a:noFill/>
          <a:ln>
            <a:noFill/>
          </a:ln>
        </p:spPr>
        <p:txBody>
          <a:bodyPr spcFirstLastPara="1" wrap="square" lIns="91425" tIns="45700" rIns="91425" bIns="45700" anchor="t" anchorCtr="0">
            <a:noAutofit/>
          </a:bodyPr>
          <a:lstStyle>
            <a:lvl1pPr marL="685800" lvl="0" indent="-520733" algn="l">
              <a:lnSpc>
                <a:spcPct val="100000"/>
              </a:lnSpc>
              <a:spcBef>
                <a:spcPts val="1500"/>
              </a:spcBef>
              <a:spcAft>
                <a:spcPts val="0"/>
              </a:spcAft>
              <a:buSzPts val="1867"/>
              <a:buFont typeface="Noto Sans Symbols"/>
              <a:buChar char="▪"/>
              <a:defRPr sz="2801" b="1"/>
            </a:lvl1pPr>
            <a:lvl2pPr marL="1371600" lvl="1" indent="-520733" algn="l">
              <a:lnSpc>
                <a:spcPct val="100000"/>
              </a:lnSpc>
              <a:spcBef>
                <a:spcPts val="1500"/>
              </a:spcBef>
              <a:spcAft>
                <a:spcPts val="0"/>
              </a:spcAft>
              <a:buSzPts val="1867"/>
              <a:buFont typeface="Arial"/>
              <a:buChar char="̶"/>
              <a:defRPr sz="2801"/>
            </a:lvl2pPr>
            <a:lvl3pPr marL="2057400" lvl="2" indent="-520733" algn="l">
              <a:lnSpc>
                <a:spcPct val="100000"/>
              </a:lnSpc>
              <a:spcBef>
                <a:spcPts val="1500"/>
              </a:spcBef>
              <a:spcAft>
                <a:spcPts val="0"/>
              </a:spcAft>
              <a:buSzPts val="1867"/>
              <a:buFont typeface="Arial"/>
              <a:buChar char="•"/>
              <a:defRPr sz="2801"/>
            </a:lvl3pPr>
            <a:lvl4pPr marL="2743200" lvl="3" indent="-520733" algn="l">
              <a:lnSpc>
                <a:spcPct val="100000"/>
              </a:lnSpc>
              <a:spcBef>
                <a:spcPts val="1500"/>
              </a:spcBef>
              <a:spcAft>
                <a:spcPts val="0"/>
              </a:spcAft>
              <a:buSzPts val="1867"/>
              <a:buFont typeface="Noto Sans Symbols"/>
              <a:buChar char="✔"/>
              <a:defRPr sz="2801"/>
            </a:lvl4pPr>
            <a:lvl5pPr marL="3429000" lvl="4" indent="-520733" algn="l">
              <a:lnSpc>
                <a:spcPct val="100000"/>
              </a:lnSpc>
              <a:spcBef>
                <a:spcPts val="1500"/>
              </a:spcBef>
              <a:spcAft>
                <a:spcPts val="0"/>
              </a:spcAft>
              <a:buSzPts val="1867"/>
              <a:buChar char="•"/>
              <a:defRPr sz="2801"/>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492" name="Google Shape;17492;p1754"/>
          <p:cNvSpPr txBox="1">
            <a:spLocks noGrp="1"/>
          </p:cNvSpPr>
          <p:nvPr>
            <p:ph type="body" idx="2"/>
          </p:nvPr>
        </p:nvSpPr>
        <p:spPr>
          <a:xfrm>
            <a:off x="5788406" y="8953502"/>
            <a:ext cx="12112355" cy="974726"/>
          </a:xfrm>
          <a:prstGeom prst="rect">
            <a:avLst/>
          </a:prstGeom>
          <a:noFill/>
          <a:ln>
            <a:noFill/>
          </a:ln>
        </p:spPr>
        <p:txBody>
          <a:bodyPr spcFirstLastPara="1" wrap="square" lIns="91425" tIns="45700" rIns="91425" bIns="45700" anchor="b" anchorCtr="0">
            <a:noAutofit/>
          </a:bodyPr>
          <a:lstStyle>
            <a:lvl1pPr marL="685800" lvl="0" indent="-469869" algn="l">
              <a:lnSpc>
                <a:spcPct val="100000"/>
              </a:lnSpc>
              <a:spcBef>
                <a:spcPts val="1500"/>
              </a:spcBef>
              <a:spcAft>
                <a:spcPts val="0"/>
              </a:spcAft>
              <a:buSzPts val="1333"/>
              <a:buChar char="•"/>
              <a:defRPr sz="2000" b="0"/>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493" name="Google Shape;17493;p1754"/>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spcBef>
                <a:spcPts val="0"/>
              </a:spcBef>
              <a:buNone/>
              <a:defRPr sz="2201">
                <a:solidFill>
                  <a:schemeClr val="lt1"/>
                </a:solidFill>
                <a:latin typeface="Calibri"/>
                <a:ea typeface="Calibri"/>
                <a:cs typeface="Calibri"/>
                <a:sym typeface="Calibri"/>
              </a:defRPr>
            </a:lvl1pPr>
            <a:lvl2pPr marL="0" marR="0" lvl="1" indent="0" algn="r">
              <a:spcBef>
                <a:spcPts val="0"/>
              </a:spcBef>
              <a:buNone/>
              <a:defRPr sz="2201">
                <a:solidFill>
                  <a:schemeClr val="lt1"/>
                </a:solidFill>
                <a:latin typeface="Calibri"/>
                <a:ea typeface="Calibri"/>
                <a:cs typeface="Calibri"/>
                <a:sym typeface="Calibri"/>
              </a:defRPr>
            </a:lvl2pPr>
            <a:lvl3pPr marL="0" marR="0" lvl="2" indent="0" algn="r">
              <a:spcBef>
                <a:spcPts val="0"/>
              </a:spcBef>
              <a:buNone/>
              <a:defRPr sz="2201">
                <a:solidFill>
                  <a:schemeClr val="lt1"/>
                </a:solidFill>
                <a:latin typeface="Calibri"/>
                <a:ea typeface="Calibri"/>
                <a:cs typeface="Calibri"/>
                <a:sym typeface="Calibri"/>
              </a:defRPr>
            </a:lvl3pPr>
            <a:lvl4pPr marL="0" marR="0" lvl="3" indent="0" algn="r">
              <a:spcBef>
                <a:spcPts val="0"/>
              </a:spcBef>
              <a:buNone/>
              <a:defRPr sz="2201">
                <a:solidFill>
                  <a:schemeClr val="lt1"/>
                </a:solidFill>
                <a:latin typeface="Calibri"/>
                <a:ea typeface="Calibri"/>
                <a:cs typeface="Calibri"/>
                <a:sym typeface="Calibri"/>
              </a:defRPr>
            </a:lvl4pPr>
            <a:lvl5pPr marL="0" marR="0" lvl="4" indent="0" algn="r">
              <a:spcBef>
                <a:spcPts val="0"/>
              </a:spcBef>
              <a:buNone/>
              <a:defRPr sz="2201">
                <a:solidFill>
                  <a:schemeClr val="lt1"/>
                </a:solidFill>
                <a:latin typeface="Calibri"/>
                <a:ea typeface="Calibri"/>
                <a:cs typeface="Calibri"/>
                <a:sym typeface="Calibri"/>
              </a:defRPr>
            </a:lvl5pPr>
            <a:lvl6pPr marL="0" marR="0" lvl="5" indent="0" algn="r">
              <a:spcBef>
                <a:spcPts val="0"/>
              </a:spcBef>
              <a:buNone/>
              <a:defRPr sz="2201">
                <a:solidFill>
                  <a:schemeClr val="lt1"/>
                </a:solidFill>
                <a:latin typeface="Calibri"/>
                <a:ea typeface="Calibri"/>
                <a:cs typeface="Calibri"/>
                <a:sym typeface="Calibri"/>
              </a:defRPr>
            </a:lvl6pPr>
            <a:lvl7pPr marL="0" marR="0" lvl="6" indent="0" algn="r">
              <a:spcBef>
                <a:spcPts val="0"/>
              </a:spcBef>
              <a:buNone/>
              <a:defRPr sz="2201">
                <a:solidFill>
                  <a:schemeClr val="lt1"/>
                </a:solidFill>
                <a:latin typeface="Calibri"/>
                <a:ea typeface="Calibri"/>
                <a:cs typeface="Calibri"/>
                <a:sym typeface="Calibri"/>
              </a:defRPr>
            </a:lvl7pPr>
            <a:lvl8pPr marL="0" marR="0" lvl="7" indent="0" algn="r">
              <a:spcBef>
                <a:spcPts val="0"/>
              </a:spcBef>
              <a:buNone/>
              <a:defRPr sz="2201">
                <a:solidFill>
                  <a:schemeClr val="lt1"/>
                </a:solidFill>
                <a:latin typeface="Calibri"/>
                <a:ea typeface="Calibri"/>
                <a:cs typeface="Calibri"/>
                <a:sym typeface="Calibri"/>
              </a:defRPr>
            </a:lvl8pPr>
            <a:lvl9pPr marL="0" marR="0" lvl="8" indent="0" algn="r">
              <a:spcBef>
                <a:spcPts val="0"/>
              </a:spcBef>
              <a:buNone/>
              <a:defRPr sz="2201">
                <a:solidFill>
                  <a:schemeClr val="lt1"/>
                </a:solidFill>
                <a:latin typeface="Calibri"/>
                <a:ea typeface="Calibri"/>
                <a:cs typeface="Calibri"/>
                <a:sym typeface="Calibri"/>
              </a:defRPr>
            </a:lvl9pPr>
          </a:lstStyle>
          <a:p>
            <a:fld id="{00000000-1234-1234-1234-123412341234}" type="slidenum">
              <a:rPr lang="en-US" smtClean="0"/>
              <a:pPr/>
              <a:t>‹#›</a:t>
            </a:fld>
            <a:endParaRPr lang="en-US"/>
          </a:p>
        </p:txBody>
      </p:sp>
      <p:pic>
        <p:nvPicPr>
          <p:cNvPr id="17494" name="Google Shape;17494;p1754" descr="M:\Marketing Communication and Referral Access\Luis\newbrand\UCM_logo\master\horizontal\UCM_Logo_Master_Brand_Horizontal_Tagline_rgb.jpg"/>
          <p:cNvPicPr preferRelativeResize="0"/>
          <p:nvPr/>
        </p:nvPicPr>
        <p:blipFill rotWithShape="1">
          <a:blip r:embed="rId2">
            <a:alphaModFix/>
          </a:blip>
          <a:srcRect/>
          <a:stretch/>
        </p:blipFill>
        <p:spPr>
          <a:xfrm>
            <a:off x="152402" y="8953501"/>
            <a:ext cx="5556515" cy="977900"/>
          </a:xfrm>
          <a:prstGeom prst="rect">
            <a:avLst/>
          </a:prstGeom>
          <a:noFill/>
          <a:ln>
            <a:noFill/>
          </a:ln>
        </p:spPr>
      </p:pic>
    </p:spTree>
    <p:extLst>
      <p:ext uri="{BB962C8B-B14F-4D97-AF65-F5344CB8AC3E}">
        <p14:creationId xmlns:p14="http://schemas.microsoft.com/office/powerpoint/2010/main" val="2444841119"/>
      </p:ext>
    </p:extLst>
  </p:cSld>
  <p:clrMapOvr>
    <a:masterClrMapping/>
  </p:clrMapOvr>
</p:sldLayout>
</file>

<file path=ppt/slideLayouts/slideLayout2515.xml><?xml version="1.0" encoding="utf-8"?>
<p:sldLayout xmlns:a="http://schemas.openxmlformats.org/drawingml/2006/main" xmlns:r="http://schemas.openxmlformats.org/officeDocument/2006/relationships" xmlns:p="http://schemas.openxmlformats.org/presentationml/2006/main" matchingName="Title and Content">
  <p:cSld name="49_Title and Content">
    <p:spTree>
      <p:nvGrpSpPr>
        <p:cNvPr id="1" name="Shape 17495"/>
        <p:cNvGrpSpPr/>
        <p:nvPr/>
      </p:nvGrpSpPr>
      <p:grpSpPr>
        <a:xfrm>
          <a:off x="0" y="0"/>
          <a:ext cx="0" cy="0"/>
          <a:chOff x="0" y="0"/>
          <a:chExt cx="0" cy="0"/>
        </a:xfrm>
      </p:grpSpPr>
      <p:grpSp>
        <p:nvGrpSpPr>
          <p:cNvPr id="17496" name="Google Shape;17496;p1755"/>
          <p:cNvGrpSpPr/>
          <p:nvPr/>
        </p:nvGrpSpPr>
        <p:grpSpPr>
          <a:xfrm>
            <a:off x="10787314" y="2"/>
            <a:ext cx="7500689" cy="2138988"/>
            <a:chOff x="7191542" y="1"/>
            <a:chExt cx="5000459" cy="1425992"/>
          </a:xfrm>
        </p:grpSpPr>
        <p:pic>
          <p:nvPicPr>
            <p:cNvPr id="17497" name="Google Shape;17497;p175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7498" name="Google Shape;17498;p1755"/>
            <p:cNvGrpSpPr/>
            <p:nvPr/>
          </p:nvGrpSpPr>
          <p:grpSpPr>
            <a:xfrm>
              <a:off x="7191542" y="1"/>
              <a:ext cx="5000459" cy="1425992"/>
              <a:chOff x="7186272" y="0"/>
              <a:chExt cx="5005729" cy="1427495"/>
            </a:xfrm>
          </p:grpSpPr>
          <p:sp>
            <p:nvSpPr>
              <p:cNvPr id="17499" name="Google Shape;17499;p175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1800"/>
                  <a:buFont typeface="Calibri"/>
                  <a:buNone/>
                </a:pPr>
                <a:endParaRPr sz="2700">
                  <a:solidFill>
                    <a:schemeClr val="dk1"/>
                  </a:solidFill>
                  <a:latin typeface="Calibri"/>
                  <a:ea typeface="Calibri"/>
                  <a:cs typeface="Calibri"/>
                  <a:sym typeface="Calibri"/>
                </a:endParaRPr>
              </a:p>
            </p:txBody>
          </p:sp>
          <p:sp>
            <p:nvSpPr>
              <p:cNvPr id="17500" name="Google Shape;17500;p175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1800"/>
                  <a:buFont typeface="Calibri"/>
                  <a:buNone/>
                </a:pPr>
                <a:endParaRPr sz="2700">
                  <a:solidFill>
                    <a:schemeClr val="dk1"/>
                  </a:solidFill>
                  <a:latin typeface="Calibri"/>
                  <a:ea typeface="Calibri"/>
                  <a:cs typeface="Calibri"/>
                  <a:sym typeface="Calibri"/>
                </a:endParaRPr>
              </a:p>
            </p:txBody>
          </p:sp>
        </p:grpSp>
      </p:grpSp>
      <p:sp>
        <p:nvSpPr>
          <p:cNvPr id="17501" name="Google Shape;17501;p1755"/>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502" name="Google Shape;17502;p1755"/>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503" name="Google Shape;17503;p1755"/>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Clr>
                <a:srgbClr val="AEB3B7"/>
              </a:buClr>
              <a:buSzPts val="1200"/>
              <a:buFont typeface="Calibri"/>
              <a:buNone/>
              <a:defRPr sz="1800">
                <a:solidFill>
                  <a:srgbClr val="AEB3B7"/>
                </a:solidFill>
                <a:latin typeface="Calibri"/>
                <a:ea typeface="Calibri"/>
                <a:cs typeface="Calibri"/>
                <a:sym typeface="Calibri"/>
              </a:defRPr>
            </a:lvl1pPr>
            <a:lvl2pPr marL="0" marR="0" lvl="1" indent="0" algn="r">
              <a:spcBef>
                <a:spcPts val="0"/>
              </a:spcBef>
              <a:spcAft>
                <a:spcPts val="0"/>
              </a:spcAft>
              <a:buClr>
                <a:srgbClr val="AEB3B7"/>
              </a:buClr>
              <a:buSzPts val="1200"/>
              <a:buFont typeface="Calibri"/>
              <a:buNone/>
              <a:defRPr sz="1800">
                <a:solidFill>
                  <a:srgbClr val="AEB3B7"/>
                </a:solidFill>
                <a:latin typeface="Calibri"/>
                <a:ea typeface="Calibri"/>
                <a:cs typeface="Calibri"/>
                <a:sym typeface="Calibri"/>
              </a:defRPr>
            </a:lvl2pPr>
            <a:lvl3pPr marL="0" marR="0" lvl="2" indent="0" algn="r">
              <a:spcBef>
                <a:spcPts val="0"/>
              </a:spcBef>
              <a:spcAft>
                <a:spcPts val="0"/>
              </a:spcAft>
              <a:buClr>
                <a:srgbClr val="AEB3B7"/>
              </a:buClr>
              <a:buSzPts val="1200"/>
              <a:buFont typeface="Calibri"/>
              <a:buNone/>
              <a:defRPr sz="1800">
                <a:solidFill>
                  <a:srgbClr val="AEB3B7"/>
                </a:solidFill>
                <a:latin typeface="Calibri"/>
                <a:ea typeface="Calibri"/>
                <a:cs typeface="Calibri"/>
                <a:sym typeface="Calibri"/>
              </a:defRPr>
            </a:lvl3pPr>
            <a:lvl4pPr marL="0" marR="0" lvl="3" indent="0" algn="r">
              <a:spcBef>
                <a:spcPts val="0"/>
              </a:spcBef>
              <a:spcAft>
                <a:spcPts val="0"/>
              </a:spcAft>
              <a:buClr>
                <a:srgbClr val="AEB3B7"/>
              </a:buClr>
              <a:buSzPts val="1200"/>
              <a:buFont typeface="Calibri"/>
              <a:buNone/>
              <a:defRPr sz="1800">
                <a:solidFill>
                  <a:srgbClr val="AEB3B7"/>
                </a:solidFill>
                <a:latin typeface="Calibri"/>
                <a:ea typeface="Calibri"/>
                <a:cs typeface="Calibri"/>
                <a:sym typeface="Calibri"/>
              </a:defRPr>
            </a:lvl4pPr>
            <a:lvl5pPr marL="0" marR="0" lvl="4" indent="0" algn="r">
              <a:spcBef>
                <a:spcPts val="0"/>
              </a:spcBef>
              <a:spcAft>
                <a:spcPts val="0"/>
              </a:spcAft>
              <a:buClr>
                <a:srgbClr val="AEB3B7"/>
              </a:buClr>
              <a:buSzPts val="1200"/>
              <a:buFont typeface="Calibri"/>
              <a:buNone/>
              <a:defRPr sz="1800">
                <a:solidFill>
                  <a:srgbClr val="AEB3B7"/>
                </a:solidFill>
                <a:latin typeface="Calibri"/>
                <a:ea typeface="Calibri"/>
                <a:cs typeface="Calibri"/>
                <a:sym typeface="Calibri"/>
              </a:defRPr>
            </a:lvl5pPr>
            <a:lvl6pPr marL="0" marR="0" lvl="5" indent="0" algn="r">
              <a:spcBef>
                <a:spcPts val="0"/>
              </a:spcBef>
              <a:spcAft>
                <a:spcPts val="0"/>
              </a:spcAft>
              <a:buClr>
                <a:srgbClr val="AEB3B7"/>
              </a:buClr>
              <a:buSzPts val="1200"/>
              <a:buFont typeface="Calibri"/>
              <a:buNone/>
              <a:defRPr sz="1800">
                <a:solidFill>
                  <a:srgbClr val="AEB3B7"/>
                </a:solidFill>
                <a:latin typeface="Calibri"/>
                <a:ea typeface="Calibri"/>
                <a:cs typeface="Calibri"/>
                <a:sym typeface="Calibri"/>
              </a:defRPr>
            </a:lvl6pPr>
            <a:lvl7pPr marL="0" marR="0" lvl="6" indent="0" algn="r">
              <a:spcBef>
                <a:spcPts val="0"/>
              </a:spcBef>
              <a:spcAft>
                <a:spcPts val="0"/>
              </a:spcAft>
              <a:buClr>
                <a:srgbClr val="AEB3B7"/>
              </a:buClr>
              <a:buSzPts val="1200"/>
              <a:buFont typeface="Calibri"/>
              <a:buNone/>
              <a:defRPr sz="1800">
                <a:solidFill>
                  <a:srgbClr val="AEB3B7"/>
                </a:solidFill>
                <a:latin typeface="Calibri"/>
                <a:ea typeface="Calibri"/>
                <a:cs typeface="Calibri"/>
                <a:sym typeface="Calibri"/>
              </a:defRPr>
            </a:lvl7pPr>
            <a:lvl8pPr marL="0" marR="0" lvl="7" indent="0" algn="r">
              <a:spcBef>
                <a:spcPts val="0"/>
              </a:spcBef>
              <a:spcAft>
                <a:spcPts val="0"/>
              </a:spcAft>
              <a:buClr>
                <a:srgbClr val="AEB3B7"/>
              </a:buClr>
              <a:buSzPts val="1200"/>
              <a:buFont typeface="Calibri"/>
              <a:buNone/>
              <a:defRPr sz="1800">
                <a:solidFill>
                  <a:srgbClr val="AEB3B7"/>
                </a:solidFill>
                <a:latin typeface="Calibri"/>
                <a:ea typeface="Calibri"/>
                <a:cs typeface="Calibri"/>
                <a:sym typeface="Calibri"/>
              </a:defRPr>
            </a:lvl8pPr>
            <a:lvl9pPr marL="0" marR="0" lvl="8" indent="0" algn="r">
              <a:spcBef>
                <a:spcPts val="0"/>
              </a:spcBef>
              <a:spcAft>
                <a:spcPts val="0"/>
              </a:spcAft>
              <a:buClr>
                <a:srgbClr val="AEB3B7"/>
              </a:buClr>
              <a:buSzPts val="1200"/>
              <a:buFont typeface="Calibri"/>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7504" name="Google Shape;17504;p175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7505" name="Google Shape;17505;p175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Tree>
    <p:extLst>
      <p:ext uri="{BB962C8B-B14F-4D97-AF65-F5344CB8AC3E}">
        <p14:creationId xmlns:p14="http://schemas.microsoft.com/office/powerpoint/2010/main" val="611928271"/>
      </p:ext>
    </p:extLst>
  </p:cSld>
  <p:clrMapOvr>
    <a:masterClrMapping/>
  </p:clrMapOvr>
</p:sldLayout>
</file>

<file path=ppt/slideLayouts/slideLayout2516.xml><?xml version="1.0" encoding="utf-8"?>
<p:sldLayout xmlns:a="http://schemas.openxmlformats.org/drawingml/2006/main" xmlns:r="http://schemas.openxmlformats.org/officeDocument/2006/relationships" xmlns:p="http://schemas.openxmlformats.org/presentationml/2006/main" matchingName="Photo Slide">
  <p:cSld name="30_Photo Slide">
    <p:spTree>
      <p:nvGrpSpPr>
        <p:cNvPr id="1" name="Shape 17506"/>
        <p:cNvGrpSpPr/>
        <p:nvPr/>
      </p:nvGrpSpPr>
      <p:grpSpPr>
        <a:xfrm>
          <a:off x="0" y="0"/>
          <a:ext cx="0" cy="0"/>
          <a:chOff x="0" y="0"/>
          <a:chExt cx="0" cy="0"/>
        </a:xfrm>
      </p:grpSpPr>
      <p:sp>
        <p:nvSpPr>
          <p:cNvPr id="17507" name="Google Shape;17507;p1756"/>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b="0">
                <a:solidFill>
                  <a:schemeClr val="dk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7508" name="Google Shape;17508;p1756"/>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7509" name="Google Shape;17509;p1756"/>
          <p:cNvGrpSpPr/>
          <p:nvPr/>
        </p:nvGrpSpPr>
        <p:grpSpPr>
          <a:xfrm>
            <a:off x="0" y="8069140"/>
            <a:ext cx="4211052" cy="1130837"/>
            <a:chOff x="0" y="5379426"/>
            <a:chExt cx="2807368" cy="753891"/>
          </a:xfrm>
        </p:grpSpPr>
        <p:sp>
          <p:nvSpPr>
            <p:cNvPr id="17510" name="Google Shape;17510;p1756"/>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Calibri"/>
                <a:buNone/>
              </a:pPr>
              <a:endParaRPr sz="2700">
                <a:solidFill>
                  <a:schemeClr val="lt1"/>
                </a:solidFill>
                <a:latin typeface="Calibri"/>
                <a:ea typeface="Calibri"/>
                <a:cs typeface="Calibri"/>
                <a:sym typeface="Calibri"/>
              </a:endParaRPr>
            </a:p>
          </p:txBody>
        </p:sp>
        <p:sp>
          <p:nvSpPr>
            <p:cNvPr id="17511" name="Google Shape;17511;p1756"/>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Calibri"/>
                <a:buNone/>
              </a:pPr>
              <a:endParaRPr sz="2700">
                <a:solidFill>
                  <a:schemeClr val="lt1"/>
                </a:solidFill>
                <a:latin typeface="Calibri"/>
                <a:ea typeface="Calibri"/>
                <a:cs typeface="Calibri"/>
                <a:sym typeface="Calibri"/>
              </a:endParaRPr>
            </a:p>
          </p:txBody>
        </p:sp>
      </p:grpSp>
      <p:sp>
        <p:nvSpPr>
          <p:cNvPr id="17512" name="Google Shape;17512;p1756"/>
          <p:cNvSpPr>
            <a:spLocks noGrp="1"/>
          </p:cNvSpPr>
          <p:nvPr>
            <p:ph type="pic" idx="2"/>
          </p:nvPr>
        </p:nvSpPr>
        <p:spPr>
          <a:xfrm>
            <a:off x="4211052" y="685803"/>
            <a:ext cx="13373100" cy="8915397"/>
          </a:xfrm>
          <a:prstGeom prst="rect">
            <a:avLst/>
          </a:prstGeom>
          <a:noFill/>
          <a:ln>
            <a:noFill/>
          </a:ln>
        </p:spPr>
      </p:sp>
      <p:pic>
        <p:nvPicPr>
          <p:cNvPr id="17513" name="Google Shape;17513;p1756"/>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extLst>
      <p:ext uri="{BB962C8B-B14F-4D97-AF65-F5344CB8AC3E}">
        <p14:creationId xmlns:p14="http://schemas.microsoft.com/office/powerpoint/2010/main" val="1807601716"/>
      </p:ext>
    </p:extLst>
  </p:cSld>
  <p:clrMapOvr>
    <a:masterClrMapping/>
  </p:clrMapOvr>
</p:sldLayout>
</file>

<file path=ppt/slideLayouts/slideLayout2517.xml><?xml version="1.0" encoding="utf-8"?>
<p:sldLayout xmlns:a="http://schemas.openxmlformats.org/drawingml/2006/main" xmlns:r="http://schemas.openxmlformats.org/officeDocument/2006/relationships" xmlns:p="http://schemas.openxmlformats.org/presentationml/2006/main" matchingName="8_Title Slide">
  <p:cSld name="8_Title Slide">
    <p:spTree>
      <p:nvGrpSpPr>
        <p:cNvPr id="1" name="Shape 17514"/>
        <p:cNvGrpSpPr/>
        <p:nvPr/>
      </p:nvGrpSpPr>
      <p:grpSpPr>
        <a:xfrm>
          <a:off x="0" y="0"/>
          <a:ext cx="0" cy="0"/>
          <a:chOff x="0" y="0"/>
          <a:chExt cx="0" cy="0"/>
        </a:xfrm>
      </p:grpSpPr>
      <p:pic>
        <p:nvPicPr>
          <p:cNvPr id="17515" name="Google Shape;17515;p1757"/>
          <p:cNvPicPr preferRelativeResize="0"/>
          <p:nvPr/>
        </p:nvPicPr>
        <p:blipFill rotWithShape="1">
          <a:blip r:embed="rId2">
            <a:alphaModFix/>
          </a:blip>
          <a:srcRect/>
          <a:stretch/>
        </p:blipFill>
        <p:spPr>
          <a:xfrm>
            <a:off x="2286" y="1286"/>
            <a:ext cx="18283428" cy="10284428"/>
          </a:xfrm>
          <a:prstGeom prst="rect">
            <a:avLst/>
          </a:prstGeom>
          <a:noFill/>
          <a:ln>
            <a:noFill/>
          </a:ln>
        </p:spPr>
      </p:pic>
      <p:pic>
        <p:nvPicPr>
          <p:cNvPr id="17516" name="Google Shape;17516;p1757"/>
          <p:cNvPicPr preferRelativeResize="0"/>
          <p:nvPr/>
        </p:nvPicPr>
        <p:blipFill rotWithShape="1">
          <a:blip r:embed="rId3">
            <a:alphaModFix/>
          </a:blip>
          <a:srcRect/>
          <a:stretch/>
        </p:blipFill>
        <p:spPr>
          <a:xfrm>
            <a:off x="16203774" y="8872505"/>
            <a:ext cx="1408179" cy="740666"/>
          </a:xfrm>
          <a:prstGeom prst="rect">
            <a:avLst/>
          </a:prstGeom>
          <a:noFill/>
          <a:ln>
            <a:noFill/>
          </a:ln>
        </p:spPr>
      </p:pic>
      <p:sp>
        <p:nvSpPr>
          <p:cNvPr id="17517" name="Google Shape;17517;p1757"/>
          <p:cNvSpPr txBox="1">
            <a:spLocks noGrp="1"/>
          </p:cNvSpPr>
          <p:nvPr>
            <p:ph type="body" idx="1"/>
          </p:nvPr>
        </p:nvSpPr>
        <p:spPr>
          <a:xfrm>
            <a:off x="11189494" y="5143500"/>
            <a:ext cx="6271193" cy="165428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0"/>
              </a:spcBef>
              <a:spcAft>
                <a:spcPts val="0"/>
              </a:spcAft>
              <a:buSzPts val="4000"/>
              <a:buNone/>
              <a:defRPr sz="6000">
                <a:solidFill>
                  <a:schemeClr val="dk2"/>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518" name="Google Shape;17518;p1757"/>
          <p:cNvSpPr txBox="1">
            <a:spLocks noGrp="1"/>
          </p:cNvSpPr>
          <p:nvPr>
            <p:ph type="body" idx="2"/>
          </p:nvPr>
        </p:nvSpPr>
        <p:spPr>
          <a:xfrm>
            <a:off x="11189492" y="7163481"/>
            <a:ext cx="6271193" cy="1174977"/>
          </a:xfrm>
          <a:prstGeom prst="rect">
            <a:avLst/>
          </a:prstGeom>
          <a:noFill/>
          <a:ln>
            <a:noFill/>
          </a:ln>
        </p:spPr>
        <p:txBody>
          <a:bodyPr spcFirstLastPara="1" wrap="square" lIns="91425" tIns="45700" rIns="91425" bIns="45700" anchor="t" anchorCtr="0">
            <a:normAutofit/>
          </a:bodyPr>
          <a:lstStyle>
            <a:lvl1pPr marL="685800" lvl="0" indent="-342900" algn="l">
              <a:lnSpc>
                <a:spcPct val="100000"/>
              </a:lnSpc>
              <a:spcBef>
                <a:spcPts val="1500"/>
              </a:spcBef>
              <a:spcAft>
                <a:spcPts val="0"/>
              </a:spcAft>
              <a:buSzPts val="2000"/>
              <a:buNone/>
              <a:defRPr sz="3000">
                <a:solidFill>
                  <a:schemeClr val="lt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1859250667"/>
      </p:ext>
    </p:extLst>
  </p:cSld>
  <p:clrMapOvr>
    <a:masterClrMapping/>
  </p:clrMapOvr>
</p:sldLayout>
</file>

<file path=ppt/slideLayouts/slideLayout2518.xml><?xml version="1.0" encoding="utf-8"?>
<p:sldLayout xmlns:a="http://schemas.openxmlformats.org/drawingml/2006/main" xmlns:r="http://schemas.openxmlformats.org/officeDocument/2006/relationships" xmlns:p="http://schemas.openxmlformats.org/presentationml/2006/main" matchingName="49_Title and Content">
  <p:cSld name="49_Title and Content">
    <p:spTree>
      <p:nvGrpSpPr>
        <p:cNvPr id="1" name="Shape 17519"/>
        <p:cNvGrpSpPr/>
        <p:nvPr/>
      </p:nvGrpSpPr>
      <p:grpSpPr>
        <a:xfrm>
          <a:off x="0" y="0"/>
          <a:ext cx="0" cy="0"/>
          <a:chOff x="0" y="0"/>
          <a:chExt cx="0" cy="0"/>
        </a:xfrm>
      </p:grpSpPr>
      <p:pic>
        <p:nvPicPr>
          <p:cNvPr id="17520" name="Google Shape;17520;p1758"/>
          <p:cNvPicPr preferRelativeResize="0"/>
          <p:nvPr/>
        </p:nvPicPr>
        <p:blipFill rotWithShape="1">
          <a:blip r:embed="rId2">
            <a:alphaModFix/>
          </a:blip>
          <a:srcRect/>
          <a:stretch/>
        </p:blipFill>
        <p:spPr>
          <a:xfrm>
            <a:off x="3179" y="1143"/>
            <a:ext cx="18283938" cy="10284714"/>
          </a:xfrm>
          <a:prstGeom prst="rect">
            <a:avLst/>
          </a:prstGeom>
          <a:noFill/>
          <a:ln>
            <a:noFill/>
          </a:ln>
        </p:spPr>
      </p:pic>
      <p:sp>
        <p:nvSpPr>
          <p:cNvPr id="17521" name="Google Shape;17521;p1758"/>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36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522" name="Google Shape;17522;p1758"/>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solidFill>
                  <a:srgbClr val="59CBE8"/>
                </a:solidFill>
              </a:defRPr>
            </a:lvl1pPr>
            <a:lvl2pPr marL="0" lvl="1" indent="0" algn="r">
              <a:spcBef>
                <a:spcPts val="0"/>
              </a:spcBef>
              <a:buNone/>
              <a:defRPr>
                <a:solidFill>
                  <a:srgbClr val="59CBE8"/>
                </a:solidFill>
              </a:defRPr>
            </a:lvl2pPr>
            <a:lvl3pPr marL="0" lvl="2" indent="0" algn="r">
              <a:spcBef>
                <a:spcPts val="0"/>
              </a:spcBef>
              <a:buNone/>
              <a:defRPr>
                <a:solidFill>
                  <a:srgbClr val="59CBE8"/>
                </a:solidFill>
              </a:defRPr>
            </a:lvl3pPr>
            <a:lvl4pPr marL="0" lvl="3" indent="0" algn="r">
              <a:spcBef>
                <a:spcPts val="0"/>
              </a:spcBef>
              <a:buNone/>
              <a:defRPr>
                <a:solidFill>
                  <a:srgbClr val="59CBE8"/>
                </a:solidFill>
              </a:defRPr>
            </a:lvl4pPr>
            <a:lvl5pPr marL="0" lvl="4" indent="0" algn="r">
              <a:spcBef>
                <a:spcPts val="0"/>
              </a:spcBef>
              <a:buNone/>
              <a:defRPr>
                <a:solidFill>
                  <a:srgbClr val="59CBE8"/>
                </a:solidFill>
              </a:defRPr>
            </a:lvl5pPr>
            <a:lvl6pPr marL="0" lvl="5" indent="0" algn="r">
              <a:spcBef>
                <a:spcPts val="0"/>
              </a:spcBef>
              <a:buNone/>
              <a:defRPr>
                <a:solidFill>
                  <a:srgbClr val="59CBE8"/>
                </a:solidFill>
              </a:defRPr>
            </a:lvl6pPr>
            <a:lvl7pPr marL="0" lvl="6" indent="0" algn="r">
              <a:spcBef>
                <a:spcPts val="0"/>
              </a:spcBef>
              <a:buNone/>
              <a:defRPr>
                <a:solidFill>
                  <a:srgbClr val="59CBE8"/>
                </a:solidFill>
              </a:defRPr>
            </a:lvl7pPr>
            <a:lvl8pPr marL="0" lvl="7" indent="0" algn="r">
              <a:spcBef>
                <a:spcPts val="0"/>
              </a:spcBef>
              <a:buNone/>
              <a:defRPr>
                <a:solidFill>
                  <a:srgbClr val="59CBE8"/>
                </a:solidFill>
              </a:defRPr>
            </a:lvl8pPr>
            <a:lvl9pPr marL="0" lvl="8" indent="0" algn="r">
              <a:spcBef>
                <a:spcPts val="0"/>
              </a:spcBef>
              <a:buNone/>
              <a:defRPr>
                <a:solidFill>
                  <a:srgbClr val="59CBE8"/>
                </a:solidFill>
              </a:defRPr>
            </a:lvl9pPr>
          </a:lstStyle>
          <a:p>
            <a:fld id="{00000000-1234-1234-1234-123412341234}" type="slidenum">
              <a:rPr lang="en-US" smtClean="0"/>
              <a:pPr/>
              <a:t>‹#›</a:t>
            </a:fld>
            <a:endParaRPr lang="en-US"/>
          </a:p>
        </p:txBody>
      </p:sp>
      <p:sp>
        <p:nvSpPr>
          <p:cNvPr id="17523" name="Google Shape;17523;p1758"/>
          <p:cNvSpPr txBox="1">
            <a:spLocks noGrp="1"/>
          </p:cNvSpPr>
          <p:nvPr>
            <p:ph type="body" idx="1"/>
          </p:nvPr>
        </p:nvSpPr>
        <p:spPr>
          <a:xfrm>
            <a:off x="1257300" y="2738444"/>
            <a:ext cx="15773400" cy="6024563"/>
          </a:xfrm>
          <a:prstGeom prst="rect">
            <a:avLst/>
          </a:prstGeom>
          <a:noFill/>
          <a:ln>
            <a:noFill/>
          </a:ln>
        </p:spPr>
        <p:txBody>
          <a:bodyPr spcFirstLastPara="1" wrap="square" lIns="91425" tIns="45700" rIns="91425" bIns="45700" anchor="t" anchorCtr="0">
            <a:noAutofit/>
          </a:bodyPr>
          <a:lstStyle>
            <a:lvl1pPr marL="685800" lvl="0" indent="-571500" algn="l">
              <a:lnSpc>
                <a:spcPct val="100000"/>
              </a:lnSpc>
              <a:spcBef>
                <a:spcPts val="1500"/>
              </a:spcBef>
              <a:spcAft>
                <a:spcPts val="0"/>
              </a:spcAft>
              <a:buSzPts val="2400"/>
              <a:buChar char="•"/>
              <a:defRPr/>
            </a:lvl1pPr>
            <a:lvl2pPr marL="1371600" lvl="1" indent="-533400" algn="l">
              <a:lnSpc>
                <a:spcPct val="100000"/>
              </a:lnSpc>
              <a:spcBef>
                <a:spcPts val="1500"/>
              </a:spcBef>
              <a:spcAft>
                <a:spcPts val="0"/>
              </a:spcAft>
              <a:buSzPts val="20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2118470239"/>
      </p:ext>
    </p:extLst>
  </p:cSld>
  <p:clrMapOvr>
    <a:masterClrMapping/>
  </p:clrMapOvr>
</p:sldLayout>
</file>

<file path=ppt/slideLayouts/slideLayout2519.xml><?xml version="1.0" encoding="utf-8"?>
<p:sldLayout xmlns:a="http://schemas.openxmlformats.org/drawingml/2006/main" xmlns:r="http://schemas.openxmlformats.org/officeDocument/2006/relationships" xmlns:p="http://schemas.openxmlformats.org/presentationml/2006/main" matchingName="Image Left">
  <p:cSld name="Image Left">
    <p:spTree>
      <p:nvGrpSpPr>
        <p:cNvPr id="1" name="Shape 17524"/>
        <p:cNvGrpSpPr/>
        <p:nvPr/>
      </p:nvGrpSpPr>
      <p:grpSpPr>
        <a:xfrm>
          <a:off x="0" y="0"/>
          <a:ext cx="0" cy="0"/>
          <a:chOff x="0" y="0"/>
          <a:chExt cx="0" cy="0"/>
        </a:xfrm>
      </p:grpSpPr>
      <p:pic>
        <p:nvPicPr>
          <p:cNvPr id="17525" name="Google Shape;17525;p1759"/>
          <p:cNvPicPr preferRelativeResize="0"/>
          <p:nvPr/>
        </p:nvPicPr>
        <p:blipFill rotWithShape="1">
          <a:blip r:embed="rId2">
            <a:alphaModFix/>
          </a:blip>
          <a:srcRect/>
          <a:stretch/>
        </p:blipFill>
        <p:spPr>
          <a:xfrm>
            <a:off x="2286" y="1287"/>
            <a:ext cx="18283428" cy="10284426"/>
          </a:xfrm>
          <a:prstGeom prst="rect">
            <a:avLst/>
          </a:prstGeom>
          <a:noFill/>
          <a:ln>
            <a:noFill/>
          </a:ln>
        </p:spPr>
      </p:pic>
      <p:sp>
        <p:nvSpPr>
          <p:cNvPr id="17526" name="Google Shape;17526;p1759"/>
          <p:cNvSpPr txBox="1">
            <a:spLocks noGrp="1"/>
          </p:cNvSpPr>
          <p:nvPr>
            <p:ph type="title"/>
          </p:nvPr>
        </p:nvSpPr>
        <p:spPr>
          <a:xfrm>
            <a:off x="10357760" y="547694"/>
            <a:ext cx="7390889"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36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527" name="Google Shape;17527;p1759"/>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solidFill>
                  <a:srgbClr val="59CBE8"/>
                </a:solidFill>
              </a:defRPr>
            </a:lvl1pPr>
            <a:lvl2pPr marL="0" lvl="1" indent="0" algn="r">
              <a:spcBef>
                <a:spcPts val="0"/>
              </a:spcBef>
              <a:buNone/>
              <a:defRPr>
                <a:solidFill>
                  <a:srgbClr val="59CBE8"/>
                </a:solidFill>
              </a:defRPr>
            </a:lvl2pPr>
            <a:lvl3pPr marL="0" lvl="2" indent="0" algn="r">
              <a:spcBef>
                <a:spcPts val="0"/>
              </a:spcBef>
              <a:buNone/>
              <a:defRPr>
                <a:solidFill>
                  <a:srgbClr val="59CBE8"/>
                </a:solidFill>
              </a:defRPr>
            </a:lvl3pPr>
            <a:lvl4pPr marL="0" lvl="3" indent="0" algn="r">
              <a:spcBef>
                <a:spcPts val="0"/>
              </a:spcBef>
              <a:buNone/>
              <a:defRPr>
                <a:solidFill>
                  <a:srgbClr val="59CBE8"/>
                </a:solidFill>
              </a:defRPr>
            </a:lvl4pPr>
            <a:lvl5pPr marL="0" lvl="4" indent="0" algn="r">
              <a:spcBef>
                <a:spcPts val="0"/>
              </a:spcBef>
              <a:buNone/>
              <a:defRPr>
                <a:solidFill>
                  <a:srgbClr val="59CBE8"/>
                </a:solidFill>
              </a:defRPr>
            </a:lvl5pPr>
            <a:lvl6pPr marL="0" lvl="5" indent="0" algn="r">
              <a:spcBef>
                <a:spcPts val="0"/>
              </a:spcBef>
              <a:buNone/>
              <a:defRPr>
                <a:solidFill>
                  <a:srgbClr val="59CBE8"/>
                </a:solidFill>
              </a:defRPr>
            </a:lvl6pPr>
            <a:lvl7pPr marL="0" lvl="6" indent="0" algn="r">
              <a:spcBef>
                <a:spcPts val="0"/>
              </a:spcBef>
              <a:buNone/>
              <a:defRPr>
                <a:solidFill>
                  <a:srgbClr val="59CBE8"/>
                </a:solidFill>
              </a:defRPr>
            </a:lvl7pPr>
            <a:lvl8pPr marL="0" lvl="7" indent="0" algn="r">
              <a:spcBef>
                <a:spcPts val="0"/>
              </a:spcBef>
              <a:buNone/>
              <a:defRPr>
                <a:solidFill>
                  <a:srgbClr val="59CBE8"/>
                </a:solidFill>
              </a:defRPr>
            </a:lvl8pPr>
            <a:lvl9pPr marL="0" lvl="8" indent="0" algn="r">
              <a:spcBef>
                <a:spcPts val="0"/>
              </a:spcBef>
              <a:buNone/>
              <a:defRPr>
                <a:solidFill>
                  <a:srgbClr val="59CBE8"/>
                </a:solidFill>
              </a:defRPr>
            </a:lvl9pPr>
          </a:lstStyle>
          <a:p>
            <a:fld id="{00000000-1234-1234-1234-123412341234}" type="slidenum">
              <a:rPr lang="en-US" smtClean="0"/>
              <a:pPr/>
              <a:t>‹#›</a:t>
            </a:fld>
            <a:endParaRPr lang="en-US"/>
          </a:p>
        </p:txBody>
      </p:sp>
      <p:sp>
        <p:nvSpPr>
          <p:cNvPr id="17528" name="Google Shape;17528;p1759"/>
          <p:cNvSpPr txBox="1">
            <a:spLocks noGrp="1"/>
          </p:cNvSpPr>
          <p:nvPr>
            <p:ph type="body" idx="1"/>
          </p:nvPr>
        </p:nvSpPr>
        <p:spPr>
          <a:xfrm>
            <a:off x="10357760" y="2738444"/>
            <a:ext cx="7390889" cy="6024563"/>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3491342069"/>
      </p:ext>
    </p:extLst>
  </p:cSld>
  <p:clrMapOvr>
    <a:masterClrMapping/>
  </p:clrMapOvr>
</p:sldLayout>
</file>

<file path=ppt/slideLayouts/slideLayout2520.xml><?xml version="1.0" encoding="utf-8"?>
<p:sldLayout xmlns:a="http://schemas.openxmlformats.org/drawingml/2006/main" xmlns:r="http://schemas.openxmlformats.org/officeDocument/2006/relationships" xmlns:p="http://schemas.openxmlformats.org/presentationml/2006/main" matchingName="Breaker-4">
  <p:cSld name="Breaker-4">
    <p:spTree>
      <p:nvGrpSpPr>
        <p:cNvPr id="1" name="Shape 17529"/>
        <p:cNvGrpSpPr/>
        <p:nvPr/>
      </p:nvGrpSpPr>
      <p:grpSpPr>
        <a:xfrm>
          <a:off x="0" y="0"/>
          <a:ext cx="0" cy="0"/>
          <a:chOff x="0" y="0"/>
          <a:chExt cx="0" cy="0"/>
        </a:xfrm>
      </p:grpSpPr>
      <p:pic>
        <p:nvPicPr>
          <p:cNvPr id="17530" name="Google Shape;17530;p1760"/>
          <p:cNvPicPr preferRelativeResize="0"/>
          <p:nvPr/>
        </p:nvPicPr>
        <p:blipFill rotWithShape="1">
          <a:blip r:embed="rId2">
            <a:alphaModFix/>
          </a:blip>
          <a:srcRect/>
          <a:stretch/>
        </p:blipFill>
        <p:spPr>
          <a:xfrm>
            <a:off x="2286" y="144"/>
            <a:ext cx="18283428" cy="10286712"/>
          </a:xfrm>
          <a:prstGeom prst="rect">
            <a:avLst/>
          </a:prstGeom>
          <a:noFill/>
          <a:ln>
            <a:noFill/>
          </a:ln>
        </p:spPr>
      </p:pic>
      <p:pic>
        <p:nvPicPr>
          <p:cNvPr id="17531" name="Google Shape;17531;p1760"/>
          <p:cNvPicPr preferRelativeResize="0"/>
          <p:nvPr/>
        </p:nvPicPr>
        <p:blipFill rotWithShape="1">
          <a:blip r:embed="rId3">
            <a:alphaModFix/>
          </a:blip>
          <a:srcRect/>
          <a:stretch/>
        </p:blipFill>
        <p:spPr>
          <a:xfrm>
            <a:off x="15637729" y="8841954"/>
            <a:ext cx="1969172" cy="843405"/>
          </a:xfrm>
          <a:prstGeom prst="rect">
            <a:avLst/>
          </a:prstGeom>
          <a:noFill/>
          <a:ln>
            <a:noFill/>
          </a:ln>
        </p:spPr>
      </p:pic>
      <p:sp>
        <p:nvSpPr>
          <p:cNvPr id="17532" name="Google Shape;17532;p1760"/>
          <p:cNvSpPr txBox="1">
            <a:spLocks noGrp="1"/>
          </p:cNvSpPr>
          <p:nvPr>
            <p:ph type="body" idx="1"/>
          </p:nvPr>
        </p:nvSpPr>
        <p:spPr>
          <a:xfrm>
            <a:off x="11189498" y="5143500"/>
            <a:ext cx="6271193" cy="165428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0"/>
              </a:spcBef>
              <a:spcAft>
                <a:spcPts val="0"/>
              </a:spcAft>
              <a:buSzPts val="3600"/>
              <a:buNone/>
              <a:defRPr sz="5400">
                <a:solidFill>
                  <a:schemeClr val="dk2"/>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533" name="Google Shape;17533;p1760"/>
          <p:cNvSpPr txBox="1">
            <a:spLocks noGrp="1"/>
          </p:cNvSpPr>
          <p:nvPr>
            <p:ph type="body" idx="2"/>
          </p:nvPr>
        </p:nvSpPr>
        <p:spPr>
          <a:xfrm>
            <a:off x="11189492" y="7163481"/>
            <a:ext cx="6271193" cy="1174977"/>
          </a:xfrm>
          <a:prstGeom prst="rect">
            <a:avLst/>
          </a:prstGeom>
          <a:noFill/>
          <a:ln>
            <a:noFill/>
          </a:ln>
        </p:spPr>
        <p:txBody>
          <a:bodyPr spcFirstLastPara="1" wrap="square" lIns="91425" tIns="45700" rIns="91425" bIns="45700" anchor="t" anchorCtr="0">
            <a:normAutofit/>
          </a:bodyPr>
          <a:lstStyle>
            <a:lvl1pPr marL="685800" lvl="0" indent="-342900" algn="l">
              <a:lnSpc>
                <a:spcPct val="100000"/>
              </a:lnSpc>
              <a:spcBef>
                <a:spcPts val="1500"/>
              </a:spcBef>
              <a:spcAft>
                <a:spcPts val="0"/>
              </a:spcAft>
              <a:buSzPts val="1800"/>
              <a:buNone/>
              <a:defRPr sz="2700">
                <a:solidFill>
                  <a:schemeClr val="lt2"/>
                </a:solidFill>
                <a:latin typeface="Calibri"/>
                <a:ea typeface="Calibri"/>
                <a:cs typeface="Calibri"/>
                <a:sym typeface="Calibri"/>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2978249870"/>
      </p:ext>
    </p:extLst>
  </p:cSld>
  <p:clrMapOvr>
    <a:masterClrMapping/>
  </p:clrMapOvr>
</p:sldLayout>
</file>

<file path=ppt/slideLayouts/slideLayout2521.xml><?xml version="1.0" encoding="utf-8"?>
<p:sldLayout xmlns:a="http://schemas.openxmlformats.org/drawingml/2006/main" xmlns:r="http://schemas.openxmlformats.org/officeDocument/2006/relationships" xmlns:p="http://schemas.openxmlformats.org/presentationml/2006/main" matchingName="1_Breaker-4">
  <p:cSld name="1_Breaker-4">
    <p:spTree>
      <p:nvGrpSpPr>
        <p:cNvPr id="1" name="Shape 17534"/>
        <p:cNvGrpSpPr/>
        <p:nvPr/>
      </p:nvGrpSpPr>
      <p:grpSpPr>
        <a:xfrm>
          <a:off x="0" y="0"/>
          <a:ext cx="0" cy="0"/>
          <a:chOff x="0" y="0"/>
          <a:chExt cx="0" cy="0"/>
        </a:xfrm>
      </p:grpSpPr>
      <p:pic>
        <p:nvPicPr>
          <p:cNvPr id="17535" name="Google Shape;17535;p1761"/>
          <p:cNvPicPr preferRelativeResize="0"/>
          <p:nvPr/>
        </p:nvPicPr>
        <p:blipFill rotWithShape="1">
          <a:blip r:embed="rId2">
            <a:alphaModFix/>
          </a:blip>
          <a:srcRect/>
          <a:stretch/>
        </p:blipFill>
        <p:spPr>
          <a:xfrm>
            <a:off x="2286" y="144"/>
            <a:ext cx="18283428" cy="10286712"/>
          </a:xfrm>
          <a:prstGeom prst="rect">
            <a:avLst/>
          </a:prstGeom>
          <a:noFill/>
          <a:ln>
            <a:noFill/>
          </a:ln>
        </p:spPr>
      </p:pic>
      <p:pic>
        <p:nvPicPr>
          <p:cNvPr id="17536" name="Google Shape;17536;p1761"/>
          <p:cNvPicPr preferRelativeResize="0"/>
          <p:nvPr/>
        </p:nvPicPr>
        <p:blipFill rotWithShape="1">
          <a:blip r:embed="rId3">
            <a:alphaModFix/>
          </a:blip>
          <a:srcRect/>
          <a:stretch/>
        </p:blipFill>
        <p:spPr>
          <a:xfrm>
            <a:off x="15637730" y="8841954"/>
            <a:ext cx="1969172" cy="843405"/>
          </a:xfrm>
          <a:prstGeom prst="rect">
            <a:avLst/>
          </a:prstGeom>
          <a:noFill/>
          <a:ln>
            <a:noFill/>
          </a:ln>
        </p:spPr>
      </p:pic>
      <p:sp>
        <p:nvSpPr>
          <p:cNvPr id="17537" name="Google Shape;17537;p1761"/>
          <p:cNvSpPr txBox="1">
            <a:spLocks noGrp="1"/>
          </p:cNvSpPr>
          <p:nvPr>
            <p:ph type="body" idx="1"/>
          </p:nvPr>
        </p:nvSpPr>
        <p:spPr>
          <a:xfrm>
            <a:off x="11189500" y="5143500"/>
            <a:ext cx="6271193" cy="165428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0"/>
              </a:spcBef>
              <a:spcAft>
                <a:spcPts val="0"/>
              </a:spcAft>
              <a:buSzPts val="3600"/>
              <a:buNone/>
              <a:defRPr sz="5400">
                <a:solidFill>
                  <a:schemeClr val="dk2"/>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538" name="Google Shape;17538;p1761"/>
          <p:cNvSpPr txBox="1">
            <a:spLocks noGrp="1"/>
          </p:cNvSpPr>
          <p:nvPr>
            <p:ph type="body" idx="2"/>
          </p:nvPr>
        </p:nvSpPr>
        <p:spPr>
          <a:xfrm>
            <a:off x="11189494" y="7163481"/>
            <a:ext cx="6271193" cy="1174977"/>
          </a:xfrm>
          <a:prstGeom prst="rect">
            <a:avLst/>
          </a:prstGeom>
          <a:noFill/>
          <a:ln>
            <a:noFill/>
          </a:ln>
        </p:spPr>
        <p:txBody>
          <a:bodyPr spcFirstLastPara="1" wrap="square" lIns="91425" tIns="45700" rIns="91425" bIns="45700" anchor="t" anchorCtr="0">
            <a:normAutofit/>
          </a:bodyPr>
          <a:lstStyle>
            <a:lvl1pPr marL="685800" lvl="0" indent="-342900" algn="l">
              <a:lnSpc>
                <a:spcPct val="100000"/>
              </a:lnSpc>
              <a:spcBef>
                <a:spcPts val="1500"/>
              </a:spcBef>
              <a:spcAft>
                <a:spcPts val="0"/>
              </a:spcAft>
              <a:buSzPts val="1800"/>
              <a:buNone/>
              <a:defRPr sz="2700">
                <a:solidFill>
                  <a:schemeClr val="lt2"/>
                </a:solidFill>
                <a:latin typeface="Calibri"/>
                <a:ea typeface="Calibri"/>
                <a:cs typeface="Calibri"/>
                <a:sym typeface="Calibri"/>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3968106651"/>
      </p:ext>
    </p:extLst>
  </p:cSld>
  <p:clrMapOvr>
    <a:masterClrMapping/>
  </p:clrMapOvr>
</p:sldLayout>
</file>

<file path=ppt/slideLayouts/slideLayout2522.xml><?xml version="1.0" encoding="utf-8"?>
<p:sldLayout xmlns:a="http://schemas.openxmlformats.org/drawingml/2006/main" xmlns:r="http://schemas.openxmlformats.org/officeDocument/2006/relationships" xmlns:p="http://schemas.openxmlformats.org/presentationml/2006/main" matchingName="51_Title and Content">
  <p:cSld name="51_Title and Content">
    <p:spTree>
      <p:nvGrpSpPr>
        <p:cNvPr id="1" name="Shape 17539"/>
        <p:cNvGrpSpPr/>
        <p:nvPr/>
      </p:nvGrpSpPr>
      <p:grpSpPr>
        <a:xfrm>
          <a:off x="0" y="0"/>
          <a:ext cx="0" cy="0"/>
          <a:chOff x="0" y="0"/>
          <a:chExt cx="0" cy="0"/>
        </a:xfrm>
      </p:grpSpPr>
      <p:pic>
        <p:nvPicPr>
          <p:cNvPr id="17540" name="Google Shape;17540;p1762"/>
          <p:cNvPicPr preferRelativeResize="0"/>
          <p:nvPr/>
        </p:nvPicPr>
        <p:blipFill rotWithShape="1">
          <a:blip r:embed="rId2">
            <a:alphaModFix/>
          </a:blip>
          <a:srcRect/>
          <a:stretch/>
        </p:blipFill>
        <p:spPr>
          <a:xfrm>
            <a:off x="2286" y="0"/>
            <a:ext cx="18285714" cy="10287000"/>
          </a:xfrm>
          <a:prstGeom prst="rect">
            <a:avLst/>
          </a:prstGeom>
          <a:noFill/>
          <a:ln>
            <a:noFill/>
          </a:ln>
        </p:spPr>
      </p:pic>
      <p:sp>
        <p:nvSpPr>
          <p:cNvPr id="17541" name="Google Shape;17541;p1762"/>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542" name="Google Shape;17542;p176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sp>
        <p:nvSpPr>
          <p:cNvPr id="17543" name="Google Shape;17543;p1762"/>
          <p:cNvSpPr txBox="1">
            <a:spLocks noGrp="1"/>
          </p:cNvSpPr>
          <p:nvPr>
            <p:ph type="body" idx="1"/>
          </p:nvPr>
        </p:nvSpPr>
        <p:spPr>
          <a:xfrm>
            <a:off x="1257300" y="2738438"/>
            <a:ext cx="15773400" cy="6024563"/>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665359952"/>
      </p:ext>
    </p:extLst>
  </p:cSld>
  <p:clrMapOvr>
    <a:masterClrMapping/>
  </p:clrMapOvr>
</p:sldLayout>
</file>

<file path=ppt/slideLayouts/slideLayout2523.xml><?xml version="1.0" encoding="utf-8"?>
<p:sldLayout xmlns:a="http://schemas.openxmlformats.org/drawingml/2006/main" xmlns:r="http://schemas.openxmlformats.org/officeDocument/2006/relationships" xmlns:p="http://schemas.openxmlformats.org/presentationml/2006/main" matchingName="Blue Graphic Right">
  <p:cSld name="Blue Graphic Right">
    <p:spTree>
      <p:nvGrpSpPr>
        <p:cNvPr id="1" name="Shape 17544"/>
        <p:cNvGrpSpPr/>
        <p:nvPr/>
      </p:nvGrpSpPr>
      <p:grpSpPr>
        <a:xfrm>
          <a:off x="0" y="0"/>
          <a:ext cx="0" cy="0"/>
          <a:chOff x="0" y="0"/>
          <a:chExt cx="0" cy="0"/>
        </a:xfrm>
      </p:grpSpPr>
      <p:pic>
        <p:nvPicPr>
          <p:cNvPr id="17545" name="Google Shape;17545;p1763"/>
          <p:cNvPicPr preferRelativeResize="0"/>
          <p:nvPr/>
        </p:nvPicPr>
        <p:blipFill rotWithShape="1">
          <a:blip r:embed="rId2">
            <a:alphaModFix/>
          </a:blip>
          <a:srcRect/>
          <a:stretch/>
        </p:blipFill>
        <p:spPr>
          <a:xfrm>
            <a:off x="0" y="0"/>
            <a:ext cx="18283428" cy="10287000"/>
          </a:xfrm>
          <a:prstGeom prst="rect">
            <a:avLst/>
          </a:prstGeom>
          <a:noFill/>
          <a:ln>
            <a:noFill/>
          </a:ln>
        </p:spPr>
      </p:pic>
      <p:sp>
        <p:nvSpPr>
          <p:cNvPr id="17546" name="Google Shape;17546;p1763"/>
          <p:cNvSpPr txBox="1">
            <a:spLocks noGrp="1"/>
          </p:cNvSpPr>
          <p:nvPr>
            <p:ph type="title"/>
          </p:nvPr>
        </p:nvSpPr>
        <p:spPr>
          <a:xfrm>
            <a:off x="1257300" y="547688"/>
            <a:ext cx="9127671"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547" name="Google Shape;17547;p1763"/>
          <p:cNvSpPr txBox="1">
            <a:spLocks noGrp="1"/>
          </p:cNvSpPr>
          <p:nvPr>
            <p:ph type="body" idx="1"/>
          </p:nvPr>
        </p:nvSpPr>
        <p:spPr>
          <a:xfrm>
            <a:off x="1257300" y="2738438"/>
            <a:ext cx="9127671" cy="6024563"/>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548" name="Google Shape;17548;p1763"/>
          <p:cNvSpPr txBox="1">
            <a:spLocks noGrp="1"/>
          </p:cNvSpPr>
          <p:nvPr>
            <p:ph type="sldNum" idx="12"/>
          </p:nvPr>
        </p:nvSpPr>
        <p:spPr>
          <a:xfrm>
            <a:off x="13939157" y="9696450"/>
            <a:ext cx="3809490" cy="27270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chemeClr val="dk2"/>
                </a:solidFill>
                <a:latin typeface="Calibri"/>
                <a:ea typeface="Calibri"/>
                <a:cs typeface="Calibri"/>
                <a:sym typeface="Calibri"/>
              </a:defRPr>
            </a:lvl1pPr>
            <a:lvl2pPr marL="0" lvl="1" indent="0" algn="r">
              <a:spcBef>
                <a:spcPts val="0"/>
              </a:spcBef>
              <a:buNone/>
              <a:defRPr sz="1800">
                <a:solidFill>
                  <a:schemeClr val="dk2"/>
                </a:solidFill>
                <a:latin typeface="Calibri"/>
                <a:ea typeface="Calibri"/>
                <a:cs typeface="Calibri"/>
                <a:sym typeface="Calibri"/>
              </a:defRPr>
            </a:lvl2pPr>
            <a:lvl3pPr marL="0" lvl="2" indent="0" algn="r">
              <a:spcBef>
                <a:spcPts val="0"/>
              </a:spcBef>
              <a:buNone/>
              <a:defRPr sz="1800">
                <a:solidFill>
                  <a:schemeClr val="dk2"/>
                </a:solidFill>
                <a:latin typeface="Calibri"/>
                <a:ea typeface="Calibri"/>
                <a:cs typeface="Calibri"/>
                <a:sym typeface="Calibri"/>
              </a:defRPr>
            </a:lvl3pPr>
            <a:lvl4pPr marL="0" lvl="3" indent="0" algn="r">
              <a:spcBef>
                <a:spcPts val="0"/>
              </a:spcBef>
              <a:buNone/>
              <a:defRPr sz="1800">
                <a:solidFill>
                  <a:schemeClr val="dk2"/>
                </a:solidFill>
                <a:latin typeface="Calibri"/>
                <a:ea typeface="Calibri"/>
                <a:cs typeface="Calibri"/>
                <a:sym typeface="Calibri"/>
              </a:defRPr>
            </a:lvl4pPr>
            <a:lvl5pPr marL="0" lvl="4" indent="0" algn="r">
              <a:spcBef>
                <a:spcPts val="0"/>
              </a:spcBef>
              <a:buNone/>
              <a:defRPr sz="1800">
                <a:solidFill>
                  <a:schemeClr val="dk2"/>
                </a:solidFill>
                <a:latin typeface="Calibri"/>
                <a:ea typeface="Calibri"/>
                <a:cs typeface="Calibri"/>
                <a:sym typeface="Calibri"/>
              </a:defRPr>
            </a:lvl5pPr>
            <a:lvl6pPr marL="0" lvl="5" indent="0" algn="r">
              <a:spcBef>
                <a:spcPts val="0"/>
              </a:spcBef>
              <a:buNone/>
              <a:defRPr sz="1800">
                <a:solidFill>
                  <a:schemeClr val="dk2"/>
                </a:solidFill>
                <a:latin typeface="Calibri"/>
                <a:ea typeface="Calibri"/>
                <a:cs typeface="Calibri"/>
                <a:sym typeface="Calibri"/>
              </a:defRPr>
            </a:lvl6pPr>
            <a:lvl7pPr marL="0" lvl="6" indent="0" algn="r">
              <a:spcBef>
                <a:spcPts val="0"/>
              </a:spcBef>
              <a:buNone/>
              <a:defRPr sz="1800">
                <a:solidFill>
                  <a:schemeClr val="dk2"/>
                </a:solidFill>
                <a:latin typeface="Calibri"/>
                <a:ea typeface="Calibri"/>
                <a:cs typeface="Calibri"/>
                <a:sym typeface="Calibri"/>
              </a:defRPr>
            </a:lvl7pPr>
            <a:lvl8pPr marL="0" lvl="7" indent="0" algn="r">
              <a:spcBef>
                <a:spcPts val="0"/>
              </a:spcBef>
              <a:buNone/>
              <a:defRPr sz="1800">
                <a:solidFill>
                  <a:schemeClr val="dk2"/>
                </a:solidFill>
                <a:latin typeface="Calibri"/>
                <a:ea typeface="Calibri"/>
                <a:cs typeface="Calibri"/>
                <a:sym typeface="Calibri"/>
              </a:defRPr>
            </a:lvl8pPr>
            <a:lvl9pPr marL="0" lvl="8" indent="0" algn="r">
              <a:spcBef>
                <a:spcPts val="0"/>
              </a:spcBef>
              <a:buNone/>
              <a:defRPr sz="1800">
                <a:solidFill>
                  <a:schemeClr val="dk2"/>
                </a:solidFill>
                <a:latin typeface="Calibri"/>
                <a:ea typeface="Calibri"/>
                <a:cs typeface="Calibri"/>
                <a:sym typeface="Calibri"/>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975405521"/>
      </p:ext>
    </p:extLst>
  </p:cSld>
  <p:clrMapOvr>
    <a:masterClrMapping/>
  </p:clrMapOvr>
</p:sldLayout>
</file>

<file path=ppt/slideLayouts/slideLayout2524.xml><?xml version="1.0" encoding="utf-8"?>
<p:sldLayout xmlns:a="http://schemas.openxmlformats.org/drawingml/2006/main" xmlns:r="http://schemas.openxmlformats.org/officeDocument/2006/relationships" xmlns:p="http://schemas.openxmlformats.org/presentationml/2006/main" matchingName="3-Closing Slide">
  <p:cSld name="3-Closing Slide">
    <p:spTree>
      <p:nvGrpSpPr>
        <p:cNvPr id="1" name="Shape 17549"/>
        <p:cNvGrpSpPr/>
        <p:nvPr/>
      </p:nvGrpSpPr>
      <p:grpSpPr>
        <a:xfrm>
          <a:off x="0" y="0"/>
          <a:ext cx="0" cy="0"/>
          <a:chOff x="0" y="0"/>
          <a:chExt cx="0" cy="0"/>
        </a:xfrm>
      </p:grpSpPr>
      <p:pic>
        <p:nvPicPr>
          <p:cNvPr id="17550" name="Google Shape;17550;p1764"/>
          <p:cNvPicPr preferRelativeResize="0"/>
          <p:nvPr/>
        </p:nvPicPr>
        <p:blipFill rotWithShape="1">
          <a:blip r:embed="rId2">
            <a:alphaModFix/>
          </a:blip>
          <a:srcRect/>
          <a:stretch/>
        </p:blipFill>
        <p:spPr>
          <a:xfrm>
            <a:off x="2286" y="0"/>
            <a:ext cx="18283428" cy="10287000"/>
          </a:xfrm>
          <a:prstGeom prst="rect">
            <a:avLst/>
          </a:prstGeom>
          <a:noFill/>
          <a:ln>
            <a:noFill/>
          </a:ln>
        </p:spPr>
      </p:pic>
      <p:pic>
        <p:nvPicPr>
          <p:cNvPr id="17551" name="Google Shape;17551;p1764"/>
          <p:cNvPicPr preferRelativeResize="0"/>
          <p:nvPr/>
        </p:nvPicPr>
        <p:blipFill rotWithShape="1">
          <a:blip r:embed="rId3">
            <a:alphaModFix/>
          </a:blip>
          <a:srcRect/>
          <a:stretch/>
        </p:blipFill>
        <p:spPr>
          <a:xfrm>
            <a:off x="7777836" y="4424935"/>
            <a:ext cx="2732328" cy="1437134"/>
          </a:xfrm>
          <a:prstGeom prst="rect">
            <a:avLst/>
          </a:prstGeom>
          <a:noFill/>
          <a:ln>
            <a:noFill/>
          </a:ln>
        </p:spPr>
      </p:pic>
    </p:spTree>
    <p:extLst>
      <p:ext uri="{BB962C8B-B14F-4D97-AF65-F5344CB8AC3E}">
        <p14:creationId xmlns:p14="http://schemas.microsoft.com/office/powerpoint/2010/main" val="3729817572"/>
      </p:ext>
    </p:extLst>
  </p:cSld>
  <p:clrMapOvr>
    <a:masterClrMapping/>
  </p:clrMapOvr>
</p:sldLayout>
</file>

<file path=ppt/slideLayouts/slideLayout2525.xml><?xml version="1.0" encoding="utf-8"?>
<p:sldLayout xmlns:a="http://schemas.openxmlformats.org/drawingml/2006/main" xmlns:r="http://schemas.openxmlformats.org/officeDocument/2006/relationships" xmlns:p="http://schemas.openxmlformats.org/presentationml/2006/main" matchingName="Title and Content">
  <p:cSld name="50_Title and Content">
    <p:spTree>
      <p:nvGrpSpPr>
        <p:cNvPr id="1" name="Shape 17552"/>
        <p:cNvGrpSpPr/>
        <p:nvPr/>
      </p:nvGrpSpPr>
      <p:grpSpPr>
        <a:xfrm>
          <a:off x="0" y="0"/>
          <a:ext cx="0" cy="0"/>
          <a:chOff x="0" y="0"/>
          <a:chExt cx="0" cy="0"/>
        </a:xfrm>
      </p:grpSpPr>
      <p:grpSp>
        <p:nvGrpSpPr>
          <p:cNvPr id="17553" name="Google Shape;17553;p1765"/>
          <p:cNvGrpSpPr/>
          <p:nvPr/>
        </p:nvGrpSpPr>
        <p:grpSpPr>
          <a:xfrm>
            <a:off x="10787315" y="2"/>
            <a:ext cx="7500689" cy="2138988"/>
            <a:chOff x="7191542" y="1"/>
            <a:chExt cx="5000459" cy="1425992"/>
          </a:xfrm>
        </p:grpSpPr>
        <p:pic>
          <p:nvPicPr>
            <p:cNvPr id="17554" name="Google Shape;17554;p176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7555" name="Google Shape;17555;p1765"/>
            <p:cNvGrpSpPr/>
            <p:nvPr/>
          </p:nvGrpSpPr>
          <p:grpSpPr>
            <a:xfrm>
              <a:off x="7191542" y="1"/>
              <a:ext cx="5000459" cy="1425992"/>
              <a:chOff x="7186272" y="0"/>
              <a:chExt cx="5005729" cy="1427495"/>
            </a:xfrm>
          </p:grpSpPr>
          <p:sp>
            <p:nvSpPr>
              <p:cNvPr id="17556" name="Google Shape;17556;p176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1800"/>
                  <a:buFont typeface="Calibri"/>
                  <a:buNone/>
                </a:pPr>
                <a:endParaRPr sz="2700">
                  <a:solidFill>
                    <a:schemeClr val="dk1"/>
                  </a:solidFill>
                  <a:latin typeface="Calibri"/>
                  <a:ea typeface="Calibri"/>
                  <a:cs typeface="Calibri"/>
                  <a:sym typeface="Calibri"/>
                </a:endParaRPr>
              </a:p>
            </p:txBody>
          </p:sp>
          <p:sp>
            <p:nvSpPr>
              <p:cNvPr id="17557" name="Google Shape;17557;p176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1800"/>
                  <a:buFont typeface="Calibri"/>
                  <a:buNone/>
                </a:pPr>
                <a:endParaRPr sz="2700">
                  <a:solidFill>
                    <a:schemeClr val="dk1"/>
                  </a:solidFill>
                  <a:latin typeface="Calibri"/>
                  <a:ea typeface="Calibri"/>
                  <a:cs typeface="Calibri"/>
                  <a:sym typeface="Calibri"/>
                </a:endParaRPr>
              </a:p>
            </p:txBody>
          </p:sp>
        </p:grpSp>
      </p:grpSp>
      <p:sp>
        <p:nvSpPr>
          <p:cNvPr id="17558" name="Google Shape;17558;p1765"/>
          <p:cNvSpPr txBox="1">
            <a:spLocks noGrp="1"/>
          </p:cNvSpPr>
          <p:nvPr>
            <p:ph type="title"/>
          </p:nvPr>
        </p:nvSpPr>
        <p:spPr>
          <a:xfrm>
            <a:off x="914400" y="547690"/>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559" name="Google Shape;17559;p1765"/>
          <p:cNvSpPr txBox="1">
            <a:spLocks noGrp="1"/>
          </p:cNvSpPr>
          <p:nvPr>
            <p:ph type="body" idx="1"/>
          </p:nvPr>
        </p:nvSpPr>
        <p:spPr>
          <a:xfrm>
            <a:off x="914400" y="2738439"/>
            <a:ext cx="164592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560" name="Google Shape;17560;p1765"/>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Clr>
                <a:srgbClr val="AEB3B7"/>
              </a:buClr>
              <a:buSzPts val="1200"/>
              <a:buFont typeface="Calibri"/>
              <a:buNone/>
              <a:defRPr sz="1800">
                <a:solidFill>
                  <a:srgbClr val="AEB3B7"/>
                </a:solidFill>
                <a:latin typeface="Calibri"/>
                <a:ea typeface="Calibri"/>
                <a:cs typeface="Calibri"/>
                <a:sym typeface="Calibri"/>
              </a:defRPr>
            </a:lvl1pPr>
            <a:lvl2pPr marL="0" lvl="1" indent="0" algn="r">
              <a:spcBef>
                <a:spcPts val="0"/>
              </a:spcBef>
              <a:buClr>
                <a:srgbClr val="AEB3B7"/>
              </a:buClr>
              <a:buSzPts val="1200"/>
              <a:buFont typeface="Calibri"/>
              <a:buNone/>
              <a:defRPr sz="1800">
                <a:solidFill>
                  <a:srgbClr val="AEB3B7"/>
                </a:solidFill>
                <a:latin typeface="Calibri"/>
                <a:ea typeface="Calibri"/>
                <a:cs typeface="Calibri"/>
                <a:sym typeface="Calibri"/>
              </a:defRPr>
            </a:lvl2pPr>
            <a:lvl3pPr marL="0" lvl="2" indent="0" algn="r">
              <a:spcBef>
                <a:spcPts val="0"/>
              </a:spcBef>
              <a:buClr>
                <a:srgbClr val="AEB3B7"/>
              </a:buClr>
              <a:buSzPts val="1200"/>
              <a:buFont typeface="Calibri"/>
              <a:buNone/>
              <a:defRPr sz="1800">
                <a:solidFill>
                  <a:srgbClr val="AEB3B7"/>
                </a:solidFill>
                <a:latin typeface="Calibri"/>
                <a:ea typeface="Calibri"/>
                <a:cs typeface="Calibri"/>
                <a:sym typeface="Calibri"/>
              </a:defRPr>
            </a:lvl3pPr>
            <a:lvl4pPr marL="0" lvl="3" indent="0" algn="r">
              <a:spcBef>
                <a:spcPts val="0"/>
              </a:spcBef>
              <a:buClr>
                <a:srgbClr val="AEB3B7"/>
              </a:buClr>
              <a:buSzPts val="1200"/>
              <a:buFont typeface="Calibri"/>
              <a:buNone/>
              <a:defRPr sz="1800">
                <a:solidFill>
                  <a:srgbClr val="AEB3B7"/>
                </a:solidFill>
                <a:latin typeface="Calibri"/>
                <a:ea typeface="Calibri"/>
                <a:cs typeface="Calibri"/>
                <a:sym typeface="Calibri"/>
              </a:defRPr>
            </a:lvl4pPr>
            <a:lvl5pPr marL="0" lvl="4" indent="0" algn="r">
              <a:spcBef>
                <a:spcPts val="0"/>
              </a:spcBef>
              <a:buClr>
                <a:srgbClr val="AEB3B7"/>
              </a:buClr>
              <a:buSzPts val="1200"/>
              <a:buFont typeface="Calibri"/>
              <a:buNone/>
              <a:defRPr sz="1800">
                <a:solidFill>
                  <a:srgbClr val="AEB3B7"/>
                </a:solidFill>
                <a:latin typeface="Calibri"/>
                <a:ea typeface="Calibri"/>
                <a:cs typeface="Calibri"/>
                <a:sym typeface="Calibri"/>
              </a:defRPr>
            </a:lvl5pPr>
            <a:lvl6pPr marL="0" lvl="5" indent="0" algn="r">
              <a:spcBef>
                <a:spcPts val="0"/>
              </a:spcBef>
              <a:buClr>
                <a:srgbClr val="AEB3B7"/>
              </a:buClr>
              <a:buSzPts val="1200"/>
              <a:buFont typeface="Calibri"/>
              <a:buNone/>
              <a:defRPr sz="1800">
                <a:solidFill>
                  <a:srgbClr val="AEB3B7"/>
                </a:solidFill>
                <a:latin typeface="Calibri"/>
                <a:ea typeface="Calibri"/>
                <a:cs typeface="Calibri"/>
                <a:sym typeface="Calibri"/>
              </a:defRPr>
            </a:lvl6pPr>
            <a:lvl7pPr marL="0" lvl="6" indent="0" algn="r">
              <a:spcBef>
                <a:spcPts val="0"/>
              </a:spcBef>
              <a:buClr>
                <a:srgbClr val="AEB3B7"/>
              </a:buClr>
              <a:buSzPts val="1200"/>
              <a:buFont typeface="Calibri"/>
              <a:buNone/>
              <a:defRPr sz="1800">
                <a:solidFill>
                  <a:srgbClr val="AEB3B7"/>
                </a:solidFill>
                <a:latin typeface="Calibri"/>
                <a:ea typeface="Calibri"/>
                <a:cs typeface="Calibri"/>
                <a:sym typeface="Calibri"/>
              </a:defRPr>
            </a:lvl7pPr>
            <a:lvl8pPr marL="0" lvl="7" indent="0" algn="r">
              <a:spcBef>
                <a:spcPts val="0"/>
              </a:spcBef>
              <a:buClr>
                <a:srgbClr val="AEB3B7"/>
              </a:buClr>
              <a:buSzPts val="1200"/>
              <a:buFont typeface="Calibri"/>
              <a:buNone/>
              <a:defRPr sz="1800">
                <a:solidFill>
                  <a:srgbClr val="AEB3B7"/>
                </a:solidFill>
                <a:latin typeface="Calibri"/>
                <a:ea typeface="Calibri"/>
                <a:cs typeface="Calibri"/>
                <a:sym typeface="Calibri"/>
              </a:defRPr>
            </a:lvl8pPr>
            <a:lvl9pPr marL="0" lvl="8" indent="0" algn="r">
              <a:spcBef>
                <a:spcPts val="0"/>
              </a:spcBef>
              <a:buClr>
                <a:srgbClr val="AEB3B7"/>
              </a:buClr>
              <a:buSzPts val="1200"/>
              <a:buFont typeface="Calibri"/>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7561" name="Google Shape;17561;p176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7562" name="Google Shape;17562;p1765"/>
          <p:cNvSpPr txBox="1">
            <a:spLocks noGrp="1"/>
          </p:cNvSpPr>
          <p:nvPr>
            <p:ph type="ftr" idx="11"/>
          </p:nvPr>
        </p:nvSpPr>
        <p:spPr>
          <a:xfrm>
            <a:off x="914400" y="9534527"/>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Tree>
    <p:extLst>
      <p:ext uri="{BB962C8B-B14F-4D97-AF65-F5344CB8AC3E}">
        <p14:creationId xmlns:p14="http://schemas.microsoft.com/office/powerpoint/2010/main" val="3772369278"/>
      </p:ext>
    </p:extLst>
  </p:cSld>
  <p:clrMapOvr>
    <a:masterClrMapping/>
  </p:clrMapOvr>
</p:sldLayout>
</file>

<file path=ppt/slideLayouts/slideLayout2526.xml><?xml version="1.0" encoding="utf-8"?>
<p:sldLayout xmlns:a="http://schemas.openxmlformats.org/drawingml/2006/main" xmlns:r="http://schemas.openxmlformats.org/officeDocument/2006/relationships" xmlns:p="http://schemas.openxmlformats.org/presentationml/2006/main" matchingName="Photo Slide">
  <p:cSld name="30_Photo Slide">
    <p:spTree>
      <p:nvGrpSpPr>
        <p:cNvPr id="1" name="Shape 17563"/>
        <p:cNvGrpSpPr/>
        <p:nvPr/>
      </p:nvGrpSpPr>
      <p:grpSpPr>
        <a:xfrm>
          <a:off x="0" y="0"/>
          <a:ext cx="0" cy="0"/>
          <a:chOff x="0" y="0"/>
          <a:chExt cx="0" cy="0"/>
        </a:xfrm>
      </p:grpSpPr>
      <p:sp>
        <p:nvSpPr>
          <p:cNvPr id="17564" name="Google Shape;17564;p1766"/>
          <p:cNvSpPr txBox="1">
            <a:spLocks noGrp="1"/>
          </p:cNvSpPr>
          <p:nvPr>
            <p:ph type="body" idx="1"/>
          </p:nvPr>
        </p:nvSpPr>
        <p:spPr>
          <a:xfrm>
            <a:off x="685801" y="1719387"/>
            <a:ext cx="3525254" cy="445769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b="0">
                <a:solidFill>
                  <a:schemeClr val="dk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7565" name="Google Shape;17565;p1766"/>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7566" name="Google Shape;17566;p1766"/>
          <p:cNvGrpSpPr/>
          <p:nvPr/>
        </p:nvGrpSpPr>
        <p:grpSpPr>
          <a:xfrm>
            <a:off x="0" y="8069141"/>
            <a:ext cx="4211052" cy="1130837"/>
            <a:chOff x="0" y="5379426"/>
            <a:chExt cx="2807368" cy="753891"/>
          </a:xfrm>
        </p:grpSpPr>
        <p:sp>
          <p:nvSpPr>
            <p:cNvPr id="17567" name="Google Shape;17567;p1766"/>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Calibri"/>
                <a:buNone/>
              </a:pPr>
              <a:endParaRPr sz="2700">
                <a:solidFill>
                  <a:schemeClr val="lt1"/>
                </a:solidFill>
                <a:latin typeface="Calibri"/>
                <a:ea typeface="Calibri"/>
                <a:cs typeface="Calibri"/>
                <a:sym typeface="Calibri"/>
              </a:endParaRPr>
            </a:p>
          </p:txBody>
        </p:sp>
        <p:sp>
          <p:nvSpPr>
            <p:cNvPr id="17568" name="Google Shape;17568;p1766"/>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Calibri"/>
                <a:buNone/>
              </a:pPr>
              <a:endParaRPr sz="2700">
                <a:solidFill>
                  <a:schemeClr val="lt1"/>
                </a:solidFill>
                <a:latin typeface="Calibri"/>
                <a:ea typeface="Calibri"/>
                <a:cs typeface="Calibri"/>
                <a:sym typeface="Calibri"/>
              </a:endParaRPr>
            </a:p>
          </p:txBody>
        </p:sp>
      </p:grpSp>
      <p:sp>
        <p:nvSpPr>
          <p:cNvPr id="17569" name="Google Shape;17569;p1766"/>
          <p:cNvSpPr>
            <a:spLocks noGrp="1"/>
          </p:cNvSpPr>
          <p:nvPr>
            <p:ph type="pic" idx="2"/>
          </p:nvPr>
        </p:nvSpPr>
        <p:spPr>
          <a:xfrm>
            <a:off x="4211052" y="685803"/>
            <a:ext cx="13373100" cy="8915397"/>
          </a:xfrm>
          <a:prstGeom prst="rect">
            <a:avLst/>
          </a:prstGeom>
          <a:noFill/>
          <a:ln>
            <a:noFill/>
          </a:ln>
        </p:spPr>
      </p:sp>
      <p:pic>
        <p:nvPicPr>
          <p:cNvPr id="17570" name="Google Shape;17570;p1766"/>
          <p:cNvPicPr preferRelativeResize="0"/>
          <p:nvPr/>
        </p:nvPicPr>
        <p:blipFill rotWithShape="1">
          <a:blip r:embed="rId2">
            <a:alphaModFix/>
          </a:blip>
          <a:srcRect/>
          <a:stretch/>
        </p:blipFill>
        <p:spPr>
          <a:xfrm>
            <a:off x="770024" y="6578307"/>
            <a:ext cx="3037973" cy="1367910"/>
          </a:xfrm>
          <a:prstGeom prst="rect">
            <a:avLst/>
          </a:prstGeom>
          <a:noFill/>
          <a:ln>
            <a:noFill/>
          </a:ln>
        </p:spPr>
      </p:pic>
    </p:spTree>
    <p:extLst>
      <p:ext uri="{BB962C8B-B14F-4D97-AF65-F5344CB8AC3E}">
        <p14:creationId xmlns:p14="http://schemas.microsoft.com/office/powerpoint/2010/main" val="3884140472"/>
      </p:ext>
    </p:extLst>
  </p:cSld>
  <p:clrMapOvr>
    <a:masterClrMapping/>
  </p:clrMapOvr>
</p:sldLayout>
</file>

<file path=ppt/slideLayouts/slideLayout2527.xml><?xml version="1.0" encoding="utf-8"?>
<p:sldLayout xmlns:a="http://schemas.openxmlformats.org/drawingml/2006/main" xmlns:r="http://schemas.openxmlformats.org/officeDocument/2006/relationships" xmlns:p="http://schemas.openxmlformats.org/presentationml/2006/main" matchingName="22_Title Slide_Yale Blue">
  <p:cSld name="22_Title Slide_Yale Blue">
    <p:spTree>
      <p:nvGrpSpPr>
        <p:cNvPr id="1" name="Shape 17571"/>
        <p:cNvGrpSpPr/>
        <p:nvPr/>
      </p:nvGrpSpPr>
      <p:grpSpPr>
        <a:xfrm>
          <a:off x="0" y="0"/>
          <a:ext cx="0" cy="0"/>
          <a:chOff x="0" y="0"/>
          <a:chExt cx="0" cy="0"/>
        </a:xfrm>
      </p:grpSpPr>
      <p:sp>
        <p:nvSpPr>
          <p:cNvPr id="17572" name="Google Shape;17572;p1767"/>
          <p:cNvSpPr txBox="1">
            <a:spLocks noGrp="1"/>
          </p:cNvSpPr>
          <p:nvPr>
            <p:ph type="body" idx="1"/>
          </p:nvPr>
        </p:nvSpPr>
        <p:spPr>
          <a:xfrm>
            <a:off x="4239835" y="8101286"/>
            <a:ext cx="12267920" cy="715668"/>
          </a:xfrm>
          <a:prstGeom prst="rect">
            <a:avLst/>
          </a:prstGeom>
          <a:noFill/>
          <a:ln>
            <a:noFill/>
          </a:ln>
        </p:spPr>
        <p:txBody>
          <a:bodyPr spcFirstLastPara="1" wrap="square" lIns="91425" tIns="45700" rIns="91425" bIns="45700" anchor="t" anchorCtr="0">
            <a:spAutoFit/>
          </a:bodyPr>
          <a:lstStyle>
            <a:lvl1pPr marL="685800" lvl="0" indent="-342900" algn="r">
              <a:lnSpc>
                <a:spcPct val="100000"/>
              </a:lnSpc>
              <a:spcBef>
                <a:spcPts val="1500"/>
              </a:spcBef>
              <a:spcAft>
                <a:spcPts val="0"/>
              </a:spcAft>
              <a:buSzPts val="1867"/>
              <a:buNone/>
              <a:defRPr sz="2801">
                <a:solidFill>
                  <a:srgbClr val="616364"/>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573" name="Google Shape;17573;p1767"/>
          <p:cNvSpPr txBox="1">
            <a:spLocks noGrp="1"/>
          </p:cNvSpPr>
          <p:nvPr>
            <p:ph type="ctrTitle"/>
          </p:nvPr>
        </p:nvSpPr>
        <p:spPr>
          <a:xfrm>
            <a:off x="4239835" y="2710729"/>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5334"/>
              <a:buFont typeface="Verdana"/>
              <a:buNone/>
              <a:defRPr sz="8001" b="1" i="0">
                <a:solidFill>
                  <a:srgbClr val="00314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574" name="Google Shape;17574;p1767"/>
          <p:cNvSpPr txBox="1">
            <a:spLocks noGrp="1"/>
          </p:cNvSpPr>
          <p:nvPr>
            <p:ph type="dt" idx="10"/>
          </p:nvPr>
        </p:nvSpPr>
        <p:spPr>
          <a:xfrm>
            <a:off x="0" y="0"/>
            <a:ext cx="4500000" cy="45000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2700">
                <a:solidFill>
                  <a:schemeClr val="dk1"/>
                </a:solidFill>
                <a:latin typeface="Calibri"/>
                <a:ea typeface="Calibri"/>
                <a:cs typeface="Calibri"/>
                <a:sym typeface="Calibri"/>
              </a:defRPr>
            </a:lvl1pPr>
            <a:lvl2pPr marR="0" lvl="1"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9pPr>
          </a:lstStyle>
          <a:p>
            <a:endParaRPr/>
          </a:p>
        </p:txBody>
      </p:sp>
      <p:sp>
        <p:nvSpPr>
          <p:cNvPr id="17575" name="Google Shape;17575;p176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576" name="Google Shape;17576;p1767"/>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sp>
        <p:nvSpPr>
          <p:cNvPr id="17577" name="Google Shape;17577;p1767"/>
          <p:cNvSpPr/>
          <p:nvPr/>
        </p:nvSpPr>
        <p:spPr>
          <a:xfrm rot="10800000">
            <a:off x="2" y="3000374"/>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3600">
              <a:solidFill>
                <a:schemeClr val="lt1"/>
              </a:solidFill>
              <a:latin typeface="Calibri"/>
              <a:ea typeface="Calibri"/>
              <a:cs typeface="Calibri"/>
              <a:sym typeface="Calibri"/>
            </a:endParaRPr>
          </a:p>
        </p:txBody>
      </p:sp>
      <p:sp>
        <p:nvSpPr>
          <p:cNvPr id="17578" name="Google Shape;17578;p1767"/>
          <p:cNvSpPr/>
          <p:nvPr/>
        </p:nvSpPr>
        <p:spPr>
          <a:xfrm>
            <a:off x="0" y="9172579"/>
            <a:ext cx="18288000" cy="1114424"/>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3600">
              <a:solidFill>
                <a:schemeClr val="lt1"/>
              </a:solidFill>
              <a:latin typeface="Calibri"/>
              <a:ea typeface="Calibri"/>
              <a:cs typeface="Calibri"/>
              <a:sym typeface="Calibri"/>
            </a:endParaRPr>
          </a:p>
        </p:txBody>
      </p:sp>
      <p:sp>
        <p:nvSpPr>
          <p:cNvPr id="17579" name="Google Shape;17579;p1767"/>
          <p:cNvSpPr txBox="1">
            <a:spLocks noGrp="1"/>
          </p:cNvSpPr>
          <p:nvPr>
            <p:ph type="body" idx="2"/>
          </p:nvPr>
        </p:nvSpPr>
        <p:spPr>
          <a:xfrm>
            <a:off x="4239835" y="5171101"/>
            <a:ext cx="12267920" cy="1069976"/>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3200"/>
              <a:buNone/>
              <a:defRPr sz="4800" b="0" i="0">
                <a:solidFill>
                  <a:srgbClr val="00314C"/>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pic>
        <p:nvPicPr>
          <p:cNvPr id="17580" name="Google Shape;17580;p1767"/>
          <p:cNvPicPr preferRelativeResize="0"/>
          <p:nvPr/>
        </p:nvPicPr>
        <p:blipFill rotWithShape="1">
          <a:blip r:embed="rId2">
            <a:alphaModFix/>
          </a:blip>
          <a:srcRect/>
          <a:stretch/>
        </p:blipFill>
        <p:spPr>
          <a:xfrm>
            <a:off x="4244753" y="6267495"/>
            <a:ext cx="6593939" cy="1710245"/>
          </a:xfrm>
          <a:prstGeom prst="rect">
            <a:avLst/>
          </a:prstGeom>
          <a:noFill/>
          <a:ln>
            <a:noFill/>
          </a:ln>
        </p:spPr>
      </p:pic>
    </p:spTree>
    <p:extLst>
      <p:ext uri="{BB962C8B-B14F-4D97-AF65-F5344CB8AC3E}">
        <p14:creationId xmlns:p14="http://schemas.microsoft.com/office/powerpoint/2010/main" val="2804274219"/>
      </p:ext>
    </p:extLst>
  </p:cSld>
  <p:clrMapOvr>
    <a:masterClrMapping/>
  </p:clrMapOvr>
</p:sldLayout>
</file>

<file path=ppt/slideLayouts/slideLayout2528.xml><?xml version="1.0" encoding="utf-8"?>
<p:sldLayout xmlns:a="http://schemas.openxmlformats.org/drawingml/2006/main" xmlns:r="http://schemas.openxmlformats.org/officeDocument/2006/relationships" xmlns:p="http://schemas.openxmlformats.org/presentationml/2006/main" matchingName="19_Title and Bullets Layout">
  <p:cSld name="19_Title and Bullets Layout">
    <p:spTree>
      <p:nvGrpSpPr>
        <p:cNvPr id="1" name="Shape 17581"/>
        <p:cNvGrpSpPr/>
        <p:nvPr/>
      </p:nvGrpSpPr>
      <p:grpSpPr>
        <a:xfrm>
          <a:off x="0" y="0"/>
          <a:ext cx="0" cy="0"/>
          <a:chOff x="0" y="0"/>
          <a:chExt cx="0" cy="0"/>
        </a:xfrm>
      </p:grpSpPr>
      <p:sp>
        <p:nvSpPr>
          <p:cNvPr id="17582" name="Google Shape;17582;p1768"/>
          <p:cNvSpPr txBox="1">
            <a:spLocks noGrp="1"/>
          </p:cNvSpPr>
          <p:nvPr>
            <p:ph type="title"/>
          </p:nvPr>
        </p:nvSpPr>
        <p:spPr>
          <a:xfrm>
            <a:off x="1273487" y="1175770"/>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583" name="Google Shape;17583;p1768"/>
          <p:cNvSpPr/>
          <p:nvPr/>
        </p:nvSpPr>
        <p:spPr>
          <a:xfrm>
            <a:off x="0" y="9469678"/>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584" name="Google Shape;17584;p1768"/>
          <p:cNvSpPr/>
          <p:nvPr/>
        </p:nvSpPr>
        <p:spPr>
          <a:xfrm>
            <a:off x="0" y="9452273"/>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585" name="Google Shape;17585;p1768"/>
          <p:cNvSpPr txBox="1">
            <a:spLocks noGrp="1"/>
          </p:cNvSpPr>
          <p:nvPr>
            <p:ph type="body" idx="1"/>
          </p:nvPr>
        </p:nvSpPr>
        <p:spPr>
          <a:xfrm>
            <a:off x="1273178" y="2422527"/>
            <a:ext cx="15265400" cy="5718174"/>
          </a:xfrm>
          <a:prstGeom prst="rect">
            <a:avLst/>
          </a:prstGeom>
          <a:noFill/>
          <a:ln>
            <a:noFill/>
          </a:ln>
        </p:spPr>
        <p:txBody>
          <a:bodyPr spcFirstLastPara="1" wrap="square" lIns="91425" tIns="45700" rIns="91425" bIns="45700" anchor="t" anchorCtr="0">
            <a:noAutofit/>
          </a:bodyPr>
          <a:lstStyle>
            <a:lvl1pPr marL="685800" lvl="0" indent="-546069" algn="l">
              <a:lnSpc>
                <a:spcPct val="100000"/>
              </a:lnSpc>
              <a:spcBef>
                <a:spcPts val="1500"/>
              </a:spcBef>
              <a:spcAft>
                <a:spcPts val="0"/>
              </a:spcAft>
              <a:buSzPts val="2133"/>
              <a:buFont typeface="Arial"/>
              <a:buChar char="•"/>
              <a:defRPr sz="3200" b="0">
                <a:solidFill>
                  <a:schemeClr val="dk1"/>
                </a:solidFill>
                <a:latin typeface="Verdana"/>
                <a:ea typeface="Verdana"/>
                <a:cs typeface="Verdana"/>
                <a:sym typeface="Verdana"/>
              </a:defRPr>
            </a:lvl1pPr>
            <a:lvl2pPr marL="1371600" lvl="1" indent="-546069" algn="l">
              <a:lnSpc>
                <a:spcPct val="100000"/>
              </a:lnSpc>
              <a:spcBef>
                <a:spcPts val="1500"/>
              </a:spcBef>
              <a:spcAft>
                <a:spcPts val="0"/>
              </a:spcAft>
              <a:buSzPts val="2133"/>
              <a:buChar char="•"/>
              <a:defRPr sz="3200">
                <a:latin typeface="Verdana"/>
                <a:ea typeface="Verdana"/>
                <a:cs typeface="Verdana"/>
                <a:sym typeface="Verdana"/>
              </a:defRPr>
            </a:lvl2pPr>
            <a:lvl3pPr marL="2057400" lvl="2" indent="-546069" algn="l">
              <a:lnSpc>
                <a:spcPct val="100000"/>
              </a:lnSpc>
              <a:spcBef>
                <a:spcPts val="1500"/>
              </a:spcBef>
              <a:spcAft>
                <a:spcPts val="0"/>
              </a:spcAft>
              <a:buSzPts val="2133"/>
              <a:buChar char="•"/>
              <a:defRPr sz="3200">
                <a:latin typeface="Verdana"/>
                <a:ea typeface="Verdana"/>
                <a:cs typeface="Verdana"/>
                <a:sym typeface="Verdana"/>
              </a:defRPr>
            </a:lvl3pPr>
            <a:lvl4pPr marL="2743200" lvl="3" indent="-546069" algn="l">
              <a:lnSpc>
                <a:spcPct val="100000"/>
              </a:lnSpc>
              <a:spcBef>
                <a:spcPts val="1500"/>
              </a:spcBef>
              <a:spcAft>
                <a:spcPts val="0"/>
              </a:spcAft>
              <a:buSzPts val="2133"/>
              <a:buChar char="•"/>
              <a:defRPr sz="3200">
                <a:latin typeface="Verdana"/>
                <a:ea typeface="Verdana"/>
                <a:cs typeface="Verdana"/>
                <a:sym typeface="Verdana"/>
              </a:defRPr>
            </a:lvl4pPr>
            <a:lvl5pPr marL="3429000" lvl="4" indent="-546068" algn="l">
              <a:lnSpc>
                <a:spcPct val="100000"/>
              </a:lnSpc>
              <a:spcBef>
                <a:spcPts val="1500"/>
              </a:spcBef>
              <a:spcAft>
                <a:spcPts val="0"/>
              </a:spcAft>
              <a:buSzPts val="2133"/>
              <a:buChar char="•"/>
              <a:defRPr sz="3200">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pic>
        <p:nvPicPr>
          <p:cNvPr id="17586" name="Google Shape;17586;p1768"/>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extLst>
      <p:ext uri="{BB962C8B-B14F-4D97-AF65-F5344CB8AC3E}">
        <p14:creationId xmlns:p14="http://schemas.microsoft.com/office/powerpoint/2010/main" val="735543257"/>
      </p:ext>
    </p:extLst>
  </p:cSld>
  <p:clrMapOvr>
    <a:masterClrMapping/>
  </p:clrMapOvr>
</p:sldLayout>
</file>

<file path=ppt/slideLayouts/slideLayout2529.xml><?xml version="1.0" encoding="utf-8"?>
<p:sldLayout xmlns:a="http://schemas.openxmlformats.org/drawingml/2006/main" xmlns:r="http://schemas.openxmlformats.org/officeDocument/2006/relationships" xmlns:p="http://schemas.openxmlformats.org/presentationml/2006/main" matchingName="52_Title and Content">
  <p:cSld name="52_Title and Content">
    <p:spTree>
      <p:nvGrpSpPr>
        <p:cNvPr id="1" name="Shape 17587"/>
        <p:cNvGrpSpPr/>
        <p:nvPr/>
      </p:nvGrpSpPr>
      <p:grpSpPr>
        <a:xfrm>
          <a:off x="0" y="0"/>
          <a:ext cx="0" cy="0"/>
          <a:chOff x="0" y="0"/>
          <a:chExt cx="0" cy="0"/>
        </a:xfrm>
      </p:grpSpPr>
      <p:sp>
        <p:nvSpPr>
          <p:cNvPr id="17588" name="Google Shape;17588;p1769"/>
          <p:cNvSpPr/>
          <p:nvPr/>
        </p:nvSpPr>
        <p:spPr>
          <a:xfrm>
            <a:off x="0" y="9469678"/>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pic>
        <p:nvPicPr>
          <p:cNvPr id="17589" name="Google Shape;17589;p1769"/>
          <p:cNvPicPr preferRelativeResize="0"/>
          <p:nvPr/>
        </p:nvPicPr>
        <p:blipFill rotWithShape="1">
          <a:blip r:embed="rId2">
            <a:alphaModFix/>
          </a:blip>
          <a:srcRect/>
          <a:stretch/>
        </p:blipFill>
        <p:spPr>
          <a:xfrm>
            <a:off x="10699008" y="9546612"/>
            <a:ext cx="7588992" cy="740388"/>
          </a:xfrm>
          <a:prstGeom prst="rect">
            <a:avLst/>
          </a:prstGeom>
          <a:noFill/>
          <a:ln>
            <a:noFill/>
          </a:ln>
        </p:spPr>
      </p:pic>
      <p:sp>
        <p:nvSpPr>
          <p:cNvPr id="17590" name="Google Shape;17590;p1769"/>
          <p:cNvSpPr/>
          <p:nvPr/>
        </p:nvSpPr>
        <p:spPr>
          <a:xfrm>
            <a:off x="0" y="9452273"/>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591" name="Google Shape;17591;p1769"/>
          <p:cNvSpPr txBox="1">
            <a:spLocks noGrp="1"/>
          </p:cNvSpPr>
          <p:nvPr>
            <p:ph type="title"/>
          </p:nvPr>
        </p:nvSpPr>
        <p:spPr>
          <a:xfrm>
            <a:off x="1273486" y="1210286"/>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592" name="Google Shape;17592;p1769"/>
          <p:cNvSpPr txBox="1">
            <a:spLocks noGrp="1"/>
          </p:cNvSpPr>
          <p:nvPr>
            <p:ph type="body" idx="1"/>
          </p:nvPr>
        </p:nvSpPr>
        <p:spPr>
          <a:xfrm>
            <a:off x="1273486" y="2456782"/>
            <a:ext cx="15234269" cy="6175739"/>
          </a:xfrm>
          <a:prstGeom prst="rect">
            <a:avLst/>
          </a:prstGeom>
          <a:noFill/>
          <a:ln>
            <a:noFill/>
          </a:ln>
        </p:spPr>
        <p:txBody>
          <a:bodyPr spcFirstLastPara="1" wrap="square" lIns="91425" tIns="45700" rIns="91425" bIns="45700" anchor="t" anchorCtr="0">
            <a:noAutofit/>
          </a:bodyPr>
          <a:lstStyle>
            <a:lvl1pPr marL="685800" marR="0" lvl="0" indent="-342900" algn="l">
              <a:lnSpc>
                <a:spcPct val="90000"/>
              </a:lnSpc>
              <a:spcBef>
                <a:spcPts val="1500"/>
              </a:spcBef>
              <a:spcAft>
                <a:spcPts val="0"/>
              </a:spcAft>
              <a:buClr>
                <a:schemeClr val="dk1"/>
              </a:buClr>
              <a:buSzPts val="2133"/>
              <a:buFont typeface="Arial"/>
              <a:buNone/>
              <a:defRPr sz="3200">
                <a:latin typeface="Verdana"/>
                <a:ea typeface="Verdana"/>
                <a:cs typeface="Verdana"/>
                <a:sym typeface="Verdana"/>
              </a:defRPr>
            </a:lvl1pPr>
            <a:lvl2pPr marL="1371600" lvl="1" indent="-520733" algn="l">
              <a:lnSpc>
                <a:spcPct val="100000"/>
              </a:lnSpc>
              <a:spcBef>
                <a:spcPts val="750"/>
              </a:spcBef>
              <a:spcAft>
                <a:spcPts val="0"/>
              </a:spcAft>
              <a:buSzPts val="1867"/>
              <a:buChar char="•"/>
              <a:defRPr sz="2801">
                <a:latin typeface="Verdana"/>
                <a:ea typeface="Verdana"/>
                <a:cs typeface="Verdana"/>
                <a:sym typeface="Verdana"/>
              </a:defRPr>
            </a:lvl2pPr>
            <a:lvl3pPr marL="2057400" lvl="2" indent="-520733" algn="l">
              <a:lnSpc>
                <a:spcPct val="100000"/>
              </a:lnSpc>
              <a:spcBef>
                <a:spcPts val="1500"/>
              </a:spcBef>
              <a:spcAft>
                <a:spcPts val="0"/>
              </a:spcAft>
              <a:buSzPts val="1867"/>
              <a:buChar char="•"/>
              <a:defRPr sz="2801">
                <a:latin typeface="Verdana"/>
                <a:ea typeface="Verdana"/>
                <a:cs typeface="Verdana"/>
                <a:sym typeface="Verdana"/>
              </a:defRPr>
            </a:lvl3pPr>
            <a:lvl4pPr marL="2743200" lvl="3" indent="-520733" algn="l">
              <a:lnSpc>
                <a:spcPct val="100000"/>
              </a:lnSpc>
              <a:spcBef>
                <a:spcPts val="1500"/>
              </a:spcBef>
              <a:spcAft>
                <a:spcPts val="0"/>
              </a:spcAft>
              <a:buSzPts val="1867"/>
              <a:buChar char="•"/>
              <a:defRPr sz="2801">
                <a:latin typeface="Verdana"/>
                <a:ea typeface="Verdana"/>
                <a:cs typeface="Verdana"/>
                <a:sym typeface="Verdana"/>
              </a:defRPr>
            </a:lvl4pPr>
            <a:lvl5pPr marL="3429000" lvl="4" indent="-520733" algn="l">
              <a:lnSpc>
                <a:spcPct val="100000"/>
              </a:lnSpc>
              <a:spcBef>
                <a:spcPts val="1500"/>
              </a:spcBef>
              <a:spcAft>
                <a:spcPts val="0"/>
              </a:spcAft>
              <a:buSzPts val="1867"/>
              <a:buChar char="•"/>
              <a:defRPr sz="2801">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2888669780"/>
      </p:ext>
    </p:extLst>
  </p:cSld>
  <p:clrMapOvr>
    <a:masterClrMapping/>
  </p:clrMapOvr>
</p:sldLayout>
</file>

<file path=ppt/slideLayouts/slideLayout2530.xml><?xml version="1.0" encoding="utf-8"?>
<p:sldLayout xmlns:a="http://schemas.openxmlformats.org/drawingml/2006/main" xmlns:r="http://schemas.openxmlformats.org/officeDocument/2006/relationships" xmlns:p="http://schemas.openxmlformats.org/presentationml/2006/main" matchingName="19_Two Section | Picture and Copy Layout">
  <p:cSld name="19_Two Section | Picture and Copy Layout">
    <p:spTree>
      <p:nvGrpSpPr>
        <p:cNvPr id="1" name="Shape 17593"/>
        <p:cNvGrpSpPr/>
        <p:nvPr/>
      </p:nvGrpSpPr>
      <p:grpSpPr>
        <a:xfrm>
          <a:off x="0" y="0"/>
          <a:ext cx="0" cy="0"/>
          <a:chOff x="0" y="0"/>
          <a:chExt cx="0" cy="0"/>
        </a:xfrm>
      </p:grpSpPr>
      <p:sp>
        <p:nvSpPr>
          <p:cNvPr id="17594" name="Google Shape;17594;p1770"/>
          <p:cNvSpPr/>
          <p:nvPr/>
        </p:nvSpPr>
        <p:spPr>
          <a:xfrm>
            <a:off x="0" y="9469678"/>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595" name="Google Shape;17595;p1770"/>
          <p:cNvSpPr/>
          <p:nvPr/>
        </p:nvSpPr>
        <p:spPr>
          <a:xfrm>
            <a:off x="0" y="9452273"/>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7596" name="Google Shape;17596;p1770"/>
          <p:cNvSpPr txBox="1">
            <a:spLocks noGrp="1"/>
          </p:cNvSpPr>
          <p:nvPr>
            <p:ph type="body" idx="1"/>
          </p:nvPr>
        </p:nvSpPr>
        <p:spPr>
          <a:xfrm>
            <a:off x="1780248" y="1941680"/>
            <a:ext cx="5975004" cy="5682134"/>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1200"/>
              <a:buNone/>
              <a:defRPr sz="1800" b="0" i="1">
                <a:solidFill>
                  <a:srgbClr val="003B5C"/>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597" name="Google Shape;17597;p1770"/>
          <p:cNvSpPr txBox="1">
            <a:spLocks noGrp="1"/>
          </p:cNvSpPr>
          <p:nvPr>
            <p:ph type="body" idx="2"/>
          </p:nvPr>
        </p:nvSpPr>
        <p:spPr>
          <a:xfrm>
            <a:off x="8324093" y="2995693"/>
            <a:ext cx="8199842" cy="4628120"/>
          </a:xfrm>
          <a:prstGeom prst="rect">
            <a:avLst/>
          </a:prstGeom>
          <a:noFill/>
          <a:ln>
            <a:noFill/>
          </a:ln>
        </p:spPr>
        <p:txBody>
          <a:bodyPr spcFirstLastPara="1" wrap="square" lIns="91425" tIns="45700" rIns="91425" bIns="45700" anchor="t" anchorCtr="0">
            <a:noAutofit/>
          </a:bodyPr>
          <a:lstStyle>
            <a:lvl1pPr marL="685800" marR="0" lvl="0" indent="-342900" algn="l">
              <a:lnSpc>
                <a:spcPct val="90000"/>
              </a:lnSpc>
              <a:spcBef>
                <a:spcPts val="1500"/>
              </a:spcBef>
              <a:spcAft>
                <a:spcPts val="0"/>
              </a:spcAft>
              <a:buClr>
                <a:schemeClr val="dk1"/>
              </a:buClr>
              <a:buSzPts val="2133"/>
              <a:buFont typeface="Arial"/>
              <a:buNone/>
              <a:defRPr sz="3200" b="0">
                <a:solidFill>
                  <a:schemeClr val="dk1"/>
                </a:solidFill>
                <a:latin typeface="Verdana"/>
                <a:ea typeface="Verdana"/>
                <a:cs typeface="Verdana"/>
                <a:sym typeface="Verdana"/>
              </a:defRPr>
            </a:lvl1pPr>
            <a:lvl2pPr marL="1371600" lvl="1" indent="-520733" algn="l">
              <a:lnSpc>
                <a:spcPct val="100000"/>
              </a:lnSpc>
              <a:spcBef>
                <a:spcPts val="750"/>
              </a:spcBef>
              <a:spcAft>
                <a:spcPts val="0"/>
              </a:spcAft>
              <a:buSzPts val="1867"/>
              <a:buChar char="•"/>
              <a:defRPr sz="2801" b="0">
                <a:solidFill>
                  <a:srgbClr val="003B5C"/>
                </a:solidFill>
                <a:latin typeface="Verdana"/>
                <a:ea typeface="Verdana"/>
                <a:cs typeface="Verdana"/>
                <a:sym typeface="Verdana"/>
              </a:defRPr>
            </a:lvl2pPr>
            <a:lvl3pPr marL="2057400" lvl="2"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3pPr>
            <a:lvl4pPr marL="2743200" lvl="3"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4pPr>
            <a:lvl5pPr marL="3429000" lvl="4"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598" name="Google Shape;17598;p1770"/>
          <p:cNvSpPr txBox="1">
            <a:spLocks noGrp="1"/>
          </p:cNvSpPr>
          <p:nvPr>
            <p:ph type="title"/>
          </p:nvPr>
        </p:nvSpPr>
        <p:spPr>
          <a:xfrm>
            <a:off x="8324093" y="1731791"/>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7599" name="Google Shape;17599;p1770"/>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extLst>
      <p:ext uri="{BB962C8B-B14F-4D97-AF65-F5344CB8AC3E}">
        <p14:creationId xmlns:p14="http://schemas.microsoft.com/office/powerpoint/2010/main" val="88737514"/>
      </p:ext>
    </p:extLst>
  </p:cSld>
  <p:clrMapOvr>
    <a:masterClrMapping/>
  </p:clrMapOvr>
</p:sldLayout>
</file>

<file path=ppt/slideLayouts/slideLayout2531.xml><?xml version="1.0" encoding="utf-8"?>
<p:sldLayout xmlns:a="http://schemas.openxmlformats.org/drawingml/2006/main" xmlns:r="http://schemas.openxmlformats.org/officeDocument/2006/relationships" xmlns:p="http://schemas.openxmlformats.org/presentationml/2006/main" showMasterSp="0" matchingName="2_Table of Content">
  <p:cSld name="2_Table of Content">
    <p:spTree>
      <p:nvGrpSpPr>
        <p:cNvPr id="1" name="Shape 17600"/>
        <p:cNvGrpSpPr/>
        <p:nvPr/>
      </p:nvGrpSpPr>
      <p:grpSpPr>
        <a:xfrm>
          <a:off x="0" y="0"/>
          <a:ext cx="0" cy="0"/>
          <a:chOff x="0" y="0"/>
          <a:chExt cx="0" cy="0"/>
        </a:xfrm>
      </p:grpSpPr>
      <p:sp>
        <p:nvSpPr>
          <p:cNvPr id="17601" name="Google Shape;17601;p1771"/>
          <p:cNvSpPr/>
          <p:nvPr/>
        </p:nvSpPr>
        <p:spPr>
          <a:xfrm>
            <a:off x="-15876" y="9931402"/>
            <a:ext cx="18319752" cy="355601"/>
          </a:xfrm>
          <a:prstGeom prst="rect">
            <a:avLst/>
          </a:prstGeom>
          <a:solidFill>
            <a:srgbClr val="767676"/>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3600">
              <a:solidFill>
                <a:schemeClr val="lt1"/>
              </a:solidFill>
              <a:latin typeface="Calibri"/>
              <a:ea typeface="Calibri"/>
              <a:cs typeface="Calibri"/>
              <a:sym typeface="Calibri"/>
            </a:endParaRPr>
          </a:p>
        </p:txBody>
      </p:sp>
      <p:sp>
        <p:nvSpPr>
          <p:cNvPr id="17602" name="Google Shape;17602;p1771"/>
          <p:cNvSpPr txBox="1">
            <a:spLocks noGrp="1"/>
          </p:cNvSpPr>
          <p:nvPr>
            <p:ph type="title"/>
          </p:nvPr>
        </p:nvSpPr>
        <p:spPr>
          <a:xfrm>
            <a:off x="327173" y="337262"/>
            <a:ext cx="17573588" cy="8539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dk2"/>
              </a:buClr>
              <a:buSzPts val="2933"/>
              <a:buFont typeface="Calibri"/>
              <a:buNone/>
              <a:defRPr sz="4400">
                <a:solidFill>
                  <a:schemeClr val="dk2"/>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603" name="Google Shape;17603;p1771"/>
          <p:cNvSpPr txBox="1">
            <a:spLocks noGrp="1"/>
          </p:cNvSpPr>
          <p:nvPr>
            <p:ph type="body" idx="1"/>
          </p:nvPr>
        </p:nvSpPr>
        <p:spPr>
          <a:xfrm>
            <a:off x="327173" y="1375798"/>
            <a:ext cx="17573588" cy="7438007"/>
          </a:xfrm>
          <a:prstGeom prst="rect">
            <a:avLst/>
          </a:prstGeom>
          <a:noFill/>
          <a:ln>
            <a:noFill/>
          </a:ln>
        </p:spPr>
        <p:txBody>
          <a:bodyPr spcFirstLastPara="1" wrap="square" lIns="91425" tIns="45700" rIns="91425" bIns="45700" anchor="t" anchorCtr="0">
            <a:noAutofit/>
          </a:bodyPr>
          <a:lstStyle>
            <a:lvl1pPr marL="685800" lvl="0" indent="-520733" algn="l">
              <a:lnSpc>
                <a:spcPct val="100000"/>
              </a:lnSpc>
              <a:spcBef>
                <a:spcPts val="1500"/>
              </a:spcBef>
              <a:spcAft>
                <a:spcPts val="0"/>
              </a:spcAft>
              <a:buSzPts val="1867"/>
              <a:buFont typeface="Noto Sans Symbols"/>
              <a:buChar char="▪"/>
              <a:defRPr sz="2801" b="1"/>
            </a:lvl1pPr>
            <a:lvl2pPr marL="1371600" lvl="1" indent="-520733" algn="l">
              <a:lnSpc>
                <a:spcPct val="100000"/>
              </a:lnSpc>
              <a:spcBef>
                <a:spcPts val="1500"/>
              </a:spcBef>
              <a:spcAft>
                <a:spcPts val="0"/>
              </a:spcAft>
              <a:buSzPts val="1867"/>
              <a:buFont typeface="Arial"/>
              <a:buChar char="̶"/>
              <a:defRPr sz="2801"/>
            </a:lvl2pPr>
            <a:lvl3pPr marL="2057400" lvl="2" indent="-520733" algn="l">
              <a:lnSpc>
                <a:spcPct val="100000"/>
              </a:lnSpc>
              <a:spcBef>
                <a:spcPts val="1500"/>
              </a:spcBef>
              <a:spcAft>
                <a:spcPts val="0"/>
              </a:spcAft>
              <a:buSzPts val="1867"/>
              <a:buFont typeface="Arial"/>
              <a:buChar char="•"/>
              <a:defRPr sz="2801"/>
            </a:lvl3pPr>
            <a:lvl4pPr marL="2743200" lvl="3" indent="-520733" algn="l">
              <a:lnSpc>
                <a:spcPct val="100000"/>
              </a:lnSpc>
              <a:spcBef>
                <a:spcPts val="1500"/>
              </a:spcBef>
              <a:spcAft>
                <a:spcPts val="0"/>
              </a:spcAft>
              <a:buSzPts val="1867"/>
              <a:buFont typeface="Noto Sans Symbols"/>
              <a:buChar char="✔"/>
              <a:defRPr sz="2801"/>
            </a:lvl4pPr>
            <a:lvl5pPr marL="3429000" lvl="4" indent="-520733" algn="l">
              <a:lnSpc>
                <a:spcPct val="100000"/>
              </a:lnSpc>
              <a:spcBef>
                <a:spcPts val="1500"/>
              </a:spcBef>
              <a:spcAft>
                <a:spcPts val="0"/>
              </a:spcAft>
              <a:buSzPts val="1867"/>
              <a:buChar char="•"/>
              <a:defRPr sz="2801"/>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604" name="Google Shape;17604;p1771"/>
          <p:cNvSpPr txBox="1">
            <a:spLocks noGrp="1"/>
          </p:cNvSpPr>
          <p:nvPr>
            <p:ph type="body" idx="2"/>
          </p:nvPr>
        </p:nvSpPr>
        <p:spPr>
          <a:xfrm>
            <a:off x="5788408" y="8953504"/>
            <a:ext cx="12112355" cy="974726"/>
          </a:xfrm>
          <a:prstGeom prst="rect">
            <a:avLst/>
          </a:prstGeom>
          <a:noFill/>
          <a:ln>
            <a:noFill/>
          </a:ln>
        </p:spPr>
        <p:txBody>
          <a:bodyPr spcFirstLastPara="1" wrap="square" lIns="91425" tIns="45700" rIns="91425" bIns="45700" anchor="b" anchorCtr="0">
            <a:noAutofit/>
          </a:bodyPr>
          <a:lstStyle>
            <a:lvl1pPr marL="685800" lvl="0" indent="-469869" algn="l">
              <a:lnSpc>
                <a:spcPct val="100000"/>
              </a:lnSpc>
              <a:spcBef>
                <a:spcPts val="1500"/>
              </a:spcBef>
              <a:spcAft>
                <a:spcPts val="0"/>
              </a:spcAft>
              <a:buSzPts val="1333"/>
              <a:buChar char="•"/>
              <a:defRPr sz="2000" b="0"/>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605" name="Google Shape;17605;p1771"/>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spcBef>
                <a:spcPts val="0"/>
              </a:spcBef>
              <a:buNone/>
              <a:defRPr sz="2201">
                <a:solidFill>
                  <a:schemeClr val="lt1"/>
                </a:solidFill>
                <a:latin typeface="Calibri"/>
                <a:ea typeface="Calibri"/>
                <a:cs typeface="Calibri"/>
                <a:sym typeface="Calibri"/>
              </a:defRPr>
            </a:lvl1pPr>
            <a:lvl2pPr marL="0" marR="0" lvl="1" indent="0" algn="r">
              <a:spcBef>
                <a:spcPts val="0"/>
              </a:spcBef>
              <a:buNone/>
              <a:defRPr sz="2201">
                <a:solidFill>
                  <a:schemeClr val="lt1"/>
                </a:solidFill>
                <a:latin typeface="Calibri"/>
                <a:ea typeface="Calibri"/>
                <a:cs typeface="Calibri"/>
                <a:sym typeface="Calibri"/>
              </a:defRPr>
            </a:lvl2pPr>
            <a:lvl3pPr marL="0" marR="0" lvl="2" indent="0" algn="r">
              <a:spcBef>
                <a:spcPts val="0"/>
              </a:spcBef>
              <a:buNone/>
              <a:defRPr sz="2201">
                <a:solidFill>
                  <a:schemeClr val="lt1"/>
                </a:solidFill>
                <a:latin typeface="Calibri"/>
                <a:ea typeface="Calibri"/>
                <a:cs typeface="Calibri"/>
                <a:sym typeface="Calibri"/>
              </a:defRPr>
            </a:lvl3pPr>
            <a:lvl4pPr marL="0" marR="0" lvl="3" indent="0" algn="r">
              <a:spcBef>
                <a:spcPts val="0"/>
              </a:spcBef>
              <a:buNone/>
              <a:defRPr sz="2201">
                <a:solidFill>
                  <a:schemeClr val="lt1"/>
                </a:solidFill>
                <a:latin typeface="Calibri"/>
                <a:ea typeface="Calibri"/>
                <a:cs typeface="Calibri"/>
                <a:sym typeface="Calibri"/>
              </a:defRPr>
            </a:lvl4pPr>
            <a:lvl5pPr marL="0" marR="0" lvl="4" indent="0" algn="r">
              <a:spcBef>
                <a:spcPts val="0"/>
              </a:spcBef>
              <a:buNone/>
              <a:defRPr sz="2201">
                <a:solidFill>
                  <a:schemeClr val="lt1"/>
                </a:solidFill>
                <a:latin typeface="Calibri"/>
                <a:ea typeface="Calibri"/>
                <a:cs typeface="Calibri"/>
                <a:sym typeface="Calibri"/>
              </a:defRPr>
            </a:lvl5pPr>
            <a:lvl6pPr marL="0" marR="0" lvl="5" indent="0" algn="r">
              <a:spcBef>
                <a:spcPts val="0"/>
              </a:spcBef>
              <a:buNone/>
              <a:defRPr sz="2201">
                <a:solidFill>
                  <a:schemeClr val="lt1"/>
                </a:solidFill>
                <a:latin typeface="Calibri"/>
                <a:ea typeface="Calibri"/>
                <a:cs typeface="Calibri"/>
                <a:sym typeface="Calibri"/>
              </a:defRPr>
            </a:lvl6pPr>
            <a:lvl7pPr marL="0" marR="0" lvl="6" indent="0" algn="r">
              <a:spcBef>
                <a:spcPts val="0"/>
              </a:spcBef>
              <a:buNone/>
              <a:defRPr sz="2201">
                <a:solidFill>
                  <a:schemeClr val="lt1"/>
                </a:solidFill>
                <a:latin typeface="Calibri"/>
                <a:ea typeface="Calibri"/>
                <a:cs typeface="Calibri"/>
                <a:sym typeface="Calibri"/>
              </a:defRPr>
            </a:lvl7pPr>
            <a:lvl8pPr marL="0" marR="0" lvl="7" indent="0" algn="r">
              <a:spcBef>
                <a:spcPts val="0"/>
              </a:spcBef>
              <a:buNone/>
              <a:defRPr sz="2201">
                <a:solidFill>
                  <a:schemeClr val="lt1"/>
                </a:solidFill>
                <a:latin typeface="Calibri"/>
                <a:ea typeface="Calibri"/>
                <a:cs typeface="Calibri"/>
                <a:sym typeface="Calibri"/>
              </a:defRPr>
            </a:lvl8pPr>
            <a:lvl9pPr marL="0" marR="0" lvl="8" indent="0" algn="r">
              <a:spcBef>
                <a:spcPts val="0"/>
              </a:spcBef>
              <a:buNone/>
              <a:defRPr sz="2201">
                <a:solidFill>
                  <a:schemeClr val="lt1"/>
                </a:solidFill>
                <a:latin typeface="Calibri"/>
                <a:ea typeface="Calibri"/>
                <a:cs typeface="Calibri"/>
                <a:sym typeface="Calibri"/>
              </a:defRPr>
            </a:lvl9pPr>
          </a:lstStyle>
          <a:p>
            <a:fld id="{00000000-1234-1234-1234-123412341234}" type="slidenum">
              <a:rPr lang="en-US" smtClean="0"/>
              <a:pPr/>
              <a:t>‹#›</a:t>
            </a:fld>
            <a:endParaRPr lang="en-US"/>
          </a:p>
        </p:txBody>
      </p:sp>
      <p:pic>
        <p:nvPicPr>
          <p:cNvPr id="17606" name="Google Shape;17606;p1771" descr="M:\Marketing Communication and Referral Access\Luis\newbrand\UCM_logo\master\horizontal\UCM_Logo_Master_Brand_Horizontal_Tagline_rgb.jpg"/>
          <p:cNvPicPr preferRelativeResize="0"/>
          <p:nvPr/>
        </p:nvPicPr>
        <p:blipFill rotWithShape="1">
          <a:blip r:embed="rId2">
            <a:alphaModFix/>
          </a:blip>
          <a:srcRect/>
          <a:stretch/>
        </p:blipFill>
        <p:spPr>
          <a:xfrm>
            <a:off x="152404" y="8953502"/>
            <a:ext cx="5556515" cy="977900"/>
          </a:xfrm>
          <a:prstGeom prst="rect">
            <a:avLst/>
          </a:prstGeom>
          <a:noFill/>
          <a:ln>
            <a:noFill/>
          </a:ln>
        </p:spPr>
      </p:pic>
    </p:spTree>
    <p:extLst>
      <p:ext uri="{BB962C8B-B14F-4D97-AF65-F5344CB8AC3E}">
        <p14:creationId xmlns:p14="http://schemas.microsoft.com/office/powerpoint/2010/main" val="982860704"/>
      </p:ext>
    </p:extLst>
  </p:cSld>
  <p:clrMapOvr>
    <a:masterClrMapping/>
  </p:clrMapOvr>
</p:sldLayout>
</file>

<file path=ppt/slideLayouts/slideLayout2532.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7607"/>
        <p:cNvGrpSpPr/>
        <p:nvPr/>
      </p:nvGrpSpPr>
      <p:grpSpPr>
        <a:xfrm>
          <a:off x="0" y="0"/>
          <a:ext cx="0" cy="0"/>
          <a:chOff x="0" y="0"/>
          <a:chExt cx="0" cy="0"/>
        </a:xfrm>
      </p:grpSpPr>
      <p:sp>
        <p:nvSpPr>
          <p:cNvPr id="17608" name="Google Shape;17608;p1772"/>
          <p:cNvSpPr txBox="1">
            <a:spLocks noGrp="1"/>
          </p:cNvSpPr>
          <p:nvPr>
            <p:ph type="title"/>
          </p:nvPr>
        </p:nvSpPr>
        <p:spPr>
          <a:xfrm>
            <a:off x="1444626" y="6610357"/>
            <a:ext cx="15544800" cy="2043113"/>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Clr>
                <a:schemeClr val="accent1"/>
              </a:buClr>
              <a:buSzPts val="4000"/>
              <a:buFont typeface="Calibri"/>
              <a:buNone/>
              <a:defRPr sz="6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609" name="Google Shape;17609;p1772"/>
          <p:cNvSpPr txBox="1">
            <a:spLocks noGrp="1"/>
          </p:cNvSpPr>
          <p:nvPr>
            <p:ph type="body" idx="1"/>
          </p:nvPr>
        </p:nvSpPr>
        <p:spPr>
          <a:xfrm>
            <a:off x="1444626" y="4360072"/>
            <a:ext cx="15544800" cy="2250281"/>
          </a:xfrm>
          <a:prstGeom prst="rect">
            <a:avLst/>
          </a:prstGeom>
          <a:noFill/>
          <a:ln>
            <a:noFill/>
          </a:ln>
        </p:spPr>
        <p:txBody>
          <a:bodyPr spcFirstLastPara="1" wrap="square" lIns="91425" tIns="45700" rIns="91425" bIns="45700" anchor="b" anchorCtr="0">
            <a:noAutofit/>
          </a:bodyPr>
          <a:lstStyle>
            <a:lvl1pPr marL="685800" lvl="0" indent="-342900" algn="l">
              <a:lnSpc>
                <a:spcPct val="100000"/>
              </a:lnSpc>
              <a:spcBef>
                <a:spcPts val="1500"/>
              </a:spcBef>
              <a:spcAft>
                <a:spcPts val="0"/>
              </a:spcAft>
              <a:buSzPts val="2000"/>
              <a:buNone/>
              <a:defRPr sz="3000">
                <a:solidFill>
                  <a:srgbClr val="919497"/>
                </a:solidFill>
              </a:defRPr>
            </a:lvl1pPr>
            <a:lvl2pPr marL="1371600" lvl="1" indent="-342900" algn="l">
              <a:lnSpc>
                <a:spcPct val="100000"/>
              </a:lnSpc>
              <a:spcBef>
                <a:spcPts val="1500"/>
              </a:spcBef>
              <a:spcAft>
                <a:spcPts val="0"/>
              </a:spcAft>
              <a:buSzPts val="1800"/>
              <a:buNone/>
              <a:defRPr sz="2700">
                <a:solidFill>
                  <a:srgbClr val="919497"/>
                </a:solidFill>
              </a:defRPr>
            </a:lvl2pPr>
            <a:lvl3pPr marL="2057400" lvl="2" indent="-342900" algn="l">
              <a:lnSpc>
                <a:spcPct val="100000"/>
              </a:lnSpc>
              <a:spcBef>
                <a:spcPts val="1500"/>
              </a:spcBef>
              <a:spcAft>
                <a:spcPts val="0"/>
              </a:spcAft>
              <a:buSzPts val="1600"/>
              <a:buNone/>
              <a:defRPr sz="2400">
                <a:solidFill>
                  <a:srgbClr val="919497"/>
                </a:solidFill>
              </a:defRPr>
            </a:lvl3pPr>
            <a:lvl4pPr marL="2743200" lvl="3" indent="-342900" algn="l">
              <a:lnSpc>
                <a:spcPct val="100000"/>
              </a:lnSpc>
              <a:spcBef>
                <a:spcPts val="1500"/>
              </a:spcBef>
              <a:spcAft>
                <a:spcPts val="0"/>
              </a:spcAft>
              <a:buSzPts val="1400"/>
              <a:buNone/>
              <a:defRPr sz="2100">
                <a:solidFill>
                  <a:srgbClr val="919497"/>
                </a:solidFill>
              </a:defRPr>
            </a:lvl4pPr>
            <a:lvl5pPr marL="3429000" lvl="4" indent="-342900" algn="l">
              <a:lnSpc>
                <a:spcPct val="100000"/>
              </a:lnSpc>
              <a:spcBef>
                <a:spcPts val="1500"/>
              </a:spcBef>
              <a:spcAft>
                <a:spcPts val="0"/>
              </a:spcAft>
              <a:buSzPts val="1400"/>
              <a:buNone/>
              <a:defRPr sz="2100">
                <a:solidFill>
                  <a:srgbClr val="919497"/>
                </a:solidFill>
              </a:defRPr>
            </a:lvl5pPr>
            <a:lvl6pPr marL="4114800" lvl="5" indent="-342900" algn="l">
              <a:lnSpc>
                <a:spcPct val="90000"/>
              </a:lnSpc>
              <a:spcBef>
                <a:spcPts val="1500"/>
              </a:spcBef>
              <a:spcAft>
                <a:spcPts val="0"/>
              </a:spcAft>
              <a:buClr>
                <a:srgbClr val="919497"/>
              </a:buClr>
              <a:buSzPts val="1400"/>
              <a:buNone/>
              <a:defRPr sz="2100">
                <a:solidFill>
                  <a:srgbClr val="919497"/>
                </a:solidFill>
              </a:defRPr>
            </a:lvl6pPr>
            <a:lvl7pPr marL="4800600" lvl="6" indent="-342900" algn="l">
              <a:lnSpc>
                <a:spcPct val="90000"/>
              </a:lnSpc>
              <a:spcBef>
                <a:spcPts val="750"/>
              </a:spcBef>
              <a:spcAft>
                <a:spcPts val="0"/>
              </a:spcAft>
              <a:buClr>
                <a:srgbClr val="919497"/>
              </a:buClr>
              <a:buSzPts val="1400"/>
              <a:buNone/>
              <a:defRPr sz="2100">
                <a:solidFill>
                  <a:srgbClr val="919497"/>
                </a:solidFill>
              </a:defRPr>
            </a:lvl7pPr>
            <a:lvl8pPr marL="5486400" lvl="7" indent="-342900" algn="l">
              <a:lnSpc>
                <a:spcPct val="90000"/>
              </a:lnSpc>
              <a:spcBef>
                <a:spcPts val="750"/>
              </a:spcBef>
              <a:spcAft>
                <a:spcPts val="0"/>
              </a:spcAft>
              <a:buClr>
                <a:srgbClr val="919497"/>
              </a:buClr>
              <a:buSzPts val="1400"/>
              <a:buNone/>
              <a:defRPr sz="2100">
                <a:solidFill>
                  <a:srgbClr val="919497"/>
                </a:solidFill>
              </a:defRPr>
            </a:lvl8pPr>
            <a:lvl9pPr marL="6172200" lvl="8" indent="-342900" algn="l">
              <a:lnSpc>
                <a:spcPct val="90000"/>
              </a:lnSpc>
              <a:spcBef>
                <a:spcPts val="750"/>
              </a:spcBef>
              <a:spcAft>
                <a:spcPts val="0"/>
              </a:spcAft>
              <a:buClr>
                <a:srgbClr val="919497"/>
              </a:buClr>
              <a:buSzPts val="1400"/>
              <a:buNone/>
              <a:defRPr sz="2100">
                <a:solidFill>
                  <a:srgbClr val="919497"/>
                </a:solidFill>
              </a:defRPr>
            </a:lvl9pPr>
          </a:lstStyle>
          <a:p>
            <a:endParaRPr/>
          </a:p>
        </p:txBody>
      </p:sp>
      <p:sp>
        <p:nvSpPr>
          <p:cNvPr id="17610" name="Google Shape;17610;p1772"/>
          <p:cNvSpPr txBox="1">
            <a:spLocks noGrp="1"/>
          </p:cNvSpPr>
          <p:nvPr>
            <p:ph type="dt" idx="10"/>
          </p:nvPr>
        </p:nvSpPr>
        <p:spPr>
          <a:xfrm>
            <a:off x="0" y="0"/>
            <a:ext cx="4500000" cy="45000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2700">
                <a:solidFill>
                  <a:schemeClr val="dk1"/>
                </a:solidFill>
                <a:latin typeface="Calibri"/>
                <a:ea typeface="Calibri"/>
                <a:cs typeface="Calibri"/>
                <a:sym typeface="Calibri"/>
              </a:defRPr>
            </a:lvl1pPr>
            <a:lvl2pPr marR="0" lvl="1"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9pPr>
          </a:lstStyle>
          <a:p>
            <a:endParaRPr/>
          </a:p>
        </p:txBody>
      </p:sp>
      <p:sp>
        <p:nvSpPr>
          <p:cNvPr id="17611" name="Google Shape;17611;p177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612" name="Google Shape;17612;p177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spcBef>
                <a:spcPts val="0"/>
              </a:spcBef>
              <a:buNone/>
              <a:defRPr sz="1800">
                <a:solidFill>
                  <a:srgbClr val="919497"/>
                </a:solidFill>
                <a:latin typeface="Calibri"/>
                <a:ea typeface="Calibri"/>
                <a:cs typeface="Calibri"/>
                <a:sym typeface="Calibri"/>
              </a:defRPr>
            </a:lvl1pPr>
            <a:lvl2pPr marL="0" marR="0" lvl="1" indent="0" algn="r">
              <a:spcBef>
                <a:spcPts val="0"/>
              </a:spcBef>
              <a:buNone/>
              <a:defRPr sz="1800">
                <a:solidFill>
                  <a:srgbClr val="919497"/>
                </a:solidFill>
                <a:latin typeface="Calibri"/>
                <a:ea typeface="Calibri"/>
                <a:cs typeface="Calibri"/>
                <a:sym typeface="Calibri"/>
              </a:defRPr>
            </a:lvl2pPr>
            <a:lvl3pPr marL="0" marR="0" lvl="2" indent="0" algn="r">
              <a:spcBef>
                <a:spcPts val="0"/>
              </a:spcBef>
              <a:buNone/>
              <a:defRPr sz="1800">
                <a:solidFill>
                  <a:srgbClr val="919497"/>
                </a:solidFill>
                <a:latin typeface="Calibri"/>
                <a:ea typeface="Calibri"/>
                <a:cs typeface="Calibri"/>
                <a:sym typeface="Calibri"/>
              </a:defRPr>
            </a:lvl3pPr>
            <a:lvl4pPr marL="0" marR="0" lvl="3" indent="0" algn="r">
              <a:spcBef>
                <a:spcPts val="0"/>
              </a:spcBef>
              <a:buNone/>
              <a:defRPr sz="1800">
                <a:solidFill>
                  <a:srgbClr val="919497"/>
                </a:solidFill>
                <a:latin typeface="Calibri"/>
                <a:ea typeface="Calibri"/>
                <a:cs typeface="Calibri"/>
                <a:sym typeface="Calibri"/>
              </a:defRPr>
            </a:lvl4pPr>
            <a:lvl5pPr marL="0" marR="0" lvl="4" indent="0" algn="r">
              <a:spcBef>
                <a:spcPts val="0"/>
              </a:spcBef>
              <a:buNone/>
              <a:defRPr sz="1800">
                <a:solidFill>
                  <a:srgbClr val="919497"/>
                </a:solidFill>
                <a:latin typeface="Calibri"/>
                <a:ea typeface="Calibri"/>
                <a:cs typeface="Calibri"/>
                <a:sym typeface="Calibri"/>
              </a:defRPr>
            </a:lvl5pPr>
            <a:lvl6pPr marL="0" marR="0" lvl="5" indent="0" algn="r">
              <a:spcBef>
                <a:spcPts val="0"/>
              </a:spcBef>
              <a:buNone/>
              <a:defRPr sz="1800">
                <a:solidFill>
                  <a:srgbClr val="919497"/>
                </a:solidFill>
                <a:latin typeface="Calibri"/>
                <a:ea typeface="Calibri"/>
                <a:cs typeface="Calibri"/>
                <a:sym typeface="Calibri"/>
              </a:defRPr>
            </a:lvl6pPr>
            <a:lvl7pPr marL="0" marR="0" lvl="6" indent="0" algn="r">
              <a:spcBef>
                <a:spcPts val="0"/>
              </a:spcBef>
              <a:buNone/>
              <a:defRPr sz="1800">
                <a:solidFill>
                  <a:srgbClr val="919497"/>
                </a:solidFill>
                <a:latin typeface="Calibri"/>
                <a:ea typeface="Calibri"/>
                <a:cs typeface="Calibri"/>
                <a:sym typeface="Calibri"/>
              </a:defRPr>
            </a:lvl7pPr>
            <a:lvl8pPr marL="0" marR="0" lvl="7" indent="0" algn="r">
              <a:spcBef>
                <a:spcPts val="0"/>
              </a:spcBef>
              <a:buNone/>
              <a:defRPr sz="1800">
                <a:solidFill>
                  <a:srgbClr val="919497"/>
                </a:solidFill>
                <a:latin typeface="Calibri"/>
                <a:ea typeface="Calibri"/>
                <a:cs typeface="Calibri"/>
                <a:sym typeface="Calibri"/>
              </a:defRPr>
            </a:lvl8pPr>
            <a:lvl9pPr marL="0" marR="0" lvl="8" indent="0" algn="r">
              <a:spcBef>
                <a:spcPts val="0"/>
              </a:spcBef>
              <a:buNone/>
              <a:defRPr sz="1800">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1060695737"/>
      </p:ext>
    </p:extLst>
  </p:cSld>
  <p:clrMapOvr>
    <a:masterClrMapping/>
  </p:clrMapOvr>
</p:sldLayout>
</file>

<file path=ppt/slideLayouts/slideLayout2533.xml><?xml version="1.0" encoding="utf-8"?>
<p:sldLayout xmlns:a="http://schemas.openxmlformats.org/drawingml/2006/main" xmlns:r="http://schemas.openxmlformats.org/officeDocument/2006/relationships" xmlns:p="http://schemas.openxmlformats.org/presentationml/2006/main" matchingName="Content with Caption" type="objTx">
  <p:cSld name="Content with Caption">
    <p:spTree>
      <p:nvGrpSpPr>
        <p:cNvPr id="1" name="Shape 17613"/>
        <p:cNvGrpSpPr/>
        <p:nvPr/>
      </p:nvGrpSpPr>
      <p:grpSpPr>
        <a:xfrm>
          <a:off x="0" y="0"/>
          <a:ext cx="0" cy="0"/>
          <a:chOff x="0" y="0"/>
          <a:chExt cx="0" cy="0"/>
        </a:xfrm>
      </p:grpSpPr>
      <p:sp>
        <p:nvSpPr>
          <p:cNvPr id="17614" name="Google Shape;17614;p1773"/>
          <p:cNvSpPr txBox="1">
            <a:spLocks noGrp="1"/>
          </p:cNvSpPr>
          <p:nvPr>
            <p:ph type="title"/>
          </p:nvPr>
        </p:nvSpPr>
        <p:spPr>
          <a:xfrm>
            <a:off x="914408" y="409579"/>
            <a:ext cx="6016626" cy="1743077"/>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2000"/>
              <a:buFont typeface="Calibri"/>
              <a:buNone/>
              <a:defRPr sz="3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615" name="Google Shape;17615;p1773"/>
          <p:cNvSpPr txBox="1">
            <a:spLocks noGrp="1"/>
          </p:cNvSpPr>
          <p:nvPr>
            <p:ph type="body" idx="1"/>
          </p:nvPr>
        </p:nvSpPr>
        <p:spPr>
          <a:xfrm>
            <a:off x="7150102" y="409583"/>
            <a:ext cx="10223501" cy="8779670"/>
          </a:xfrm>
          <a:prstGeom prst="rect">
            <a:avLst/>
          </a:prstGeom>
          <a:noFill/>
          <a:ln>
            <a:noFill/>
          </a:ln>
        </p:spPr>
        <p:txBody>
          <a:bodyPr spcFirstLastPara="1" wrap="square" lIns="91425" tIns="45700" rIns="91425" bIns="45700" anchor="t" anchorCtr="0">
            <a:noAutofit/>
          </a:bodyPr>
          <a:lstStyle>
            <a:lvl1pPr marL="685800" lvl="0" indent="-647700" algn="l">
              <a:lnSpc>
                <a:spcPct val="100000"/>
              </a:lnSpc>
              <a:spcBef>
                <a:spcPts val="1500"/>
              </a:spcBef>
              <a:spcAft>
                <a:spcPts val="0"/>
              </a:spcAft>
              <a:buSzPts val="3200"/>
              <a:buChar char="•"/>
              <a:defRPr sz="4800"/>
            </a:lvl1pPr>
            <a:lvl2pPr marL="1371600" lvl="1" indent="-609600" algn="l">
              <a:lnSpc>
                <a:spcPct val="100000"/>
              </a:lnSpc>
              <a:spcBef>
                <a:spcPts val="1500"/>
              </a:spcBef>
              <a:spcAft>
                <a:spcPts val="0"/>
              </a:spcAft>
              <a:buSzPts val="2800"/>
              <a:buChar char="•"/>
              <a:defRPr sz="4200"/>
            </a:lvl2pPr>
            <a:lvl3pPr marL="2057400" lvl="2" indent="-571500" algn="l">
              <a:lnSpc>
                <a:spcPct val="100000"/>
              </a:lnSpc>
              <a:spcBef>
                <a:spcPts val="1500"/>
              </a:spcBef>
              <a:spcAft>
                <a:spcPts val="0"/>
              </a:spcAft>
              <a:buSzPts val="2400"/>
              <a:buChar char="•"/>
              <a:defRPr sz="3600"/>
            </a:lvl3pPr>
            <a:lvl4pPr marL="2743200" lvl="3" indent="-533400" algn="l">
              <a:lnSpc>
                <a:spcPct val="100000"/>
              </a:lnSpc>
              <a:spcBef>
                <a:spcPts val="1500"/>
              </a:spcBef>
              <a:spcAft>
                <a:spcPts val="0"/>
              </a:spcAft>
              <a:buSzPts val="2000"/>
              <a:buChar char="•"/>
              <a:defRPr sz="3000"/>
            </a:lvl4pPr>
            <a:lvl5pPr marL="3429000" lvl="4" indent="-533400" algn="l">
              <a:lnSpc>
                <a:spcPct val="100000"/>
              </a:lnSpc>
              <a:spcBef>
                <a:spcPts val="1500"/>
              </a:spcBef>
              <a:spcAft>
                <a:spcPts val="0"/>
              </a:spcAft>
              <a:buSzPts val="2000"/>
              <a:buChar char="•"/>
              <a:defRPr sz="3000"/>
            </a:lvl5pPr>
            <a:lvl6pPr marL="4114800" lvl="5" indent="-533400" algn="l">
              <a:lnSpc>
                <a:spcPct val="90000"/>
              </a:lnSpc>
              <a:spcBef>
                <a:spcPts val="1500"/>
              </a:spcBef>
              <a:spcAft>
                <a:spcPts val="0"/>
              </a:spcAft>
              <a:buClr>
                <a:schemeClr val="dk1"/>
              </a:buClr>
              <a:buSzPts val="2000"/>
              <a:buChar char="•"/>
              <a:defRPr sz="3000"/>
            </a:lvl6pPr>
            <a:lvl7pPr marL="4800600" lvl="6" indent="-533400" algn="l">
              <a:lnSpc>
                <a:spcPct val="90000"/>
              </a:lnSpc>
              <a:spcBef>
                <a:spcPts val="750"/>
              </a:spcBef>
              <a:spcAft>
                <a:spcPts val="0"/>
              </a:spcAft>
              <a:buClr>
                <a:schemeClr val="dk1"/>
              </a:buClr>
              <a:buSzPts val="2000"/>
              <a:buChar char="•"/>
              <a:defRPr sz="3000"/>
            </a:lvl7pPr>
            <a:lvl8pPr marL="5486400" lvl="7" indent="-533400" algn="l">
              <a:lnSpc>
                <a:spcPct val="90000"/>
              </a:lnSpc>
              <a:spcBef>
                <a:spcPts val="750"/>
              </a:spcBef>
              <a:spcAft>
                <a:spcPts val="0"/>
              </a:spcAft>
              <a:buClr>
                <a:schemeClr val="dk1"/>
              </a:buClr>
              <a:buSzPts val="2000"/>
              <a:buChar char="•"/>
              <a:defRPr sz="3000"/>
            </a:lvl8pPr>
            <a:lvl9pPr marL="6172200" lvl="8" indent="-533400" algn="l">
              <a:lnSpc>
                <a:spcPct val="90000"/>
              </a:lnSpc>
              <a:spcBef>
                <a:spcPts val="750"/>
              </a:spcBef>
              <a:spcAft>
                <a:spcPts val="0"/>
              </a:spcAft>
              <a:buClr>
                <a:schemeClr val="dk1"/>
              </a:buClr>
              <a:buSzPts val="2000"/>
              <a:buChar char="•"/>
              <a:defRPr sz="3000"/>
            </a:lvl9pPr>
          </a:lstStyle>
          <a:p>
            <a:endParaRPr/>
          </a:p>
        </p:txBody>
      </p:sp>
      <p:sp>
        <p:nvSpPr>
          <p:cNvPr id="17616" name="Google Shape;17616;p1773"/>
          <p:cNvSpPr txBox="1">
            <a:spLocks noGrp="1"/>
          </p:cNvSpPr>
          <p:nvPr>
            <p:ph type="body" idx="2"/>
          </p:nvPr>
        </p:nvSpPr>
        <p:spPr>
          <a:xfrm>
            <a:off x="914408" y="2152656"/>
            <a:ext cx="6016626" cy="7036595"/>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1400"/>
              <a:buNone/>
              <a:defRPr sz="2100"/>
            </a:lvl1pPr>
            <a:lvl2pPr marL="1371600" lvl="1" indent="-342900" algn="l">
              <a:lnSpc>
                <a:spcPct val="100000"/>
              </a:lnSpc>
              <a:spcBef>
                <a:spcPts val="1500"/>
              </a:spcBef>
              <a:spcAft>
                <a:spcPts val="0"/>
              </a:spcAft>
              <a:buSzPts val="1200"/>
              <a:buNone/>
              <a:defRPr sz="1800"/>
            </a:lvl2pPr>
            <a:lvl3pPr marL="2057400" lvl="2" indent="-342900" algn="l">
              <a:lnSpc>
                <a:spcPct val="100000"/>
              </a:lnSpc>
              <a:spcBef>
                <a:spcPts val="1500"/>
              </a:spcBef>
              <a:spcAft>
                <a:spcPts val="0"/>
              </a:spcAft>
              <a:buSzPts val="1000"/>
              <a:buNone/>
              <a:defRPr sz="1500"/>
            </a:lvl3pPr>
            <a:lvl4pPr marL="2743200" lvl="3" indent="-342900" algn="l">
              <a:lnSpc>
                <a:spcPct val="100000"/>
              </a:lnSpc>
              <a:spcBef>
                <a:spcPts val="1500"/>
              </a:spcBef>
              <a:spcAft>
                <a:spcPts val="0"/>
              </a:spcAft>
              <a:buSzPts val="900"/>
              <a:buNone/>
              <a:defRPr sz="1350"/>
            </a:lvl4pPr>
            <a:lvl5pPr marL="3429000" lvl="4" indent="-342900" algn="l">
              <a:lnSpc>
                <a:spcPct val="100000"/>
              </a:lnSpc>
              <a:spcBef>
                <a:spcPts val="1500"/>
              </a:spcBef>
              <a:spcAft>
                <a:spcPts val="0"/>
              </a:spcAft>
              <a:buSzPts val="900"/>
              <a:buNone/>
              <a:defRPr sz="1350"/>
            </a:lvl5pPr>
            <a:lvl6pPr marL="4114800" lvl="5" indent="-342900" algn="l">
              <a:lnSpc>
                <a:spcPct val="90000"/>
              </a:lnSpc>
              <a:spcBef>
                <a:spcPts val="1500"/>
              </a:spcBef>
              <a:spcAft>
                <a:spcPts val="0"/>
              </a:spcAft>
              <a:buClr>
                <a:schemeClr val="dk1"/>
              </a:buClr>
              <a:buSzPts val="900"/>
              <a:buNone/>
              <a:defRPr sz="1350"/>
            </a:lvl6pPr>
            <a:lvl7pPr marL="4800600" lvl="6" indent="-342900" algn="l">
              <a:lnSpc>
                <a:spcPct val="90000"/>
              </a:lnSpc>
              <a:spcBef>
                <a:spcPts val="750"/>
              </a:spcBef>
              <a:spcAft>
                <a:spcPts val="0"/>
              </a:spcAft>
              <a:buClr>
                <a:schemeClr val="dk1"/>
              </a:buClr>
              <a:buSzPts val="900"/>
              <a:buNone/>
              <a:defRPr sz="1350"/>
            </a:lvl7pPr>
            <a:lvl8pPr marL="5486400" lvl="7" indent="-342900" algn="l">
              <a:lnSpc>
                <a:spcPct val="90000"/>
              </a:lnSpc>
              <a:spcBef>
                <a:spcPts val="750"/>
              </a:spcBef>
              <a:spcAft>
                <a:spcPts val="0"/>
              </a:spcAft>
              <a:buClr>
                <a:schemeClr val="dk1"/>
              </a:buClr>
              <a:buSzPts val="900"/>
              <a:buNone/>
              <a:defRPr sz="1350"/>
            </a:lvl8pPr>
            <a:lvl9pPr marL="6172200" lvl="8" indent="-342900" algn="l">
              <a:lnSpc>
                <a:spcPct val="90000"/>
              </a:lnSpc>
              <a:spcBef>
                <a:spcPts val="750"/>
              </a:spcBef>
              <a:spcAft>
                <a:spcPts val="0"/>
              </a:spcAft>
              <a:buClr>
                <a:schemeClr val="dk1"/>
              </a:buClr>
              <a:buSzPts val="900"/>
              <a:buNone/>
              <a:defRPr sz="1350"/>
            </a:lvl9pPr>
          </a:lstStyle>
          <a:p>
            <a:endParaRPr/>
          </a:p>
        </p:txBody>
      </p:sp>
      <p:sp>
        <p:nvSpPr>
          <p:cNvPr id="17617" name="Google Shape;17617;p1773"/>
          <p:cNvSpPr txBox="1">
            <a:spLocks noGrp="1"/>
          </p:cNvSpPr>
          <p:nvPr>
            <p:ph type="dt" idx="10"/>
          </p:nvPr>
        </p:nvSpPr>
        <p:spPr>
          <a:xfrm>
            <a:off x="0" y="0"/>
            <a:ext cx="4500000" cy="45000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2700">
                <a:solidFill>
                  <a:schemeClr val="dk1"/>
                </a:solidFill>
                <a:latin typeface="Calibri"/>
                <a:ea typeface="Calibri"/>
                <a:cs typeface="Calibri"/>
                <a:sym typeface="Calibri"/>
              </a:defRPr>
            </a:lvl1pPr>
            <a:lvl2pPr marR="0" lvl="1"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9pPr>
          </a:lstStyle>
          <a:p>
            <a:endParaRPr/>
          </a:p>
        </p:txBody>
      </p:sp>
      <p:sp>
        <p:nvSpPr>
          <p:cNvPr id="17618" name="Google Shape;17618;p177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619" name="Google Shape;17619;p1773"/>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spcBef>
                <a:spcPts val="0"/>
              </a:spcBef>
              <a:buNone/>
              <a:defRPr sz="1800">
                <a:solidFill>
                  <a:srgbClr val="919497"/>
                </a:solidFill>
                <a:latin typeface="Calibri"/>
                <a:ea typeface="Calibri"/>
                <a:cs typeface="Calibri"/>
                <a:sym typeface="Calibri"/>
              </a:defRPr>
            </a:lvl1pPr>
            <a:lvl2pPr marL="0" marR="0" lvl="1" indent="0" algn="r">
              <a:spcBef>
                <a:spcPts val="0"/>
              </a:spcBef>
              <a:buNone/>
              <a:defRPr sz="1800">
                <a:solidFill>
                  <a:srgbClr val="919497"/>
                </a:solidFill>
                <a:latin typeface="Calibri"/>
                <a:ea typeface="Calibri"/>
                <a:cs typeface="Calibri"/>
                <a:sym typeface="Calibri"/>
              </a:defRPr>
            </a:lvl2pPr>
            <a:lvl3pPr marL="0" marR="0" lvl="2" indent="0" algn="r">
              <a:spcBef>
                <a:spcPts val="0"/>
              </a:spcBef>
              <a:buNone/>
              <a:defRPr sz="1800">
                <a:solidFill>
                  <a:srgbClr val="919497"/>
                </a:solidFill>
                <a:latin typeface="Calibri"/>
                <a:ea typeface="Calibri"/>
                <a:cs typeface="Calibri"/>
                <a:sym typeface="Calibri"/>
              </a:defRPr>
            </a:lvl3pPr>
            <a:lvl4pPr marL="0" marR="0" lvl="3" indent="0" algn="r">
              <a:spcBef>
                <a:spcPts val="0"/>
              </a:spcBef>
              <a:buNone/>
              <a:defRPr sz="1800">
                <a:solidFill>
                  <a:srgbClr val="919497"/>
                </a:solidFill>
                <a:latin typeface="Calibri"/>
                <a:ea typeface="Calibri"/>
                <a:cs typeface="Calibri"/>
                <a:sym typeface="Calibri"/>
              </a:defRPr>
            </a:lvl4pPr>
            <a:lvl5pPr marL="0" marR="0" lvl="4" indent="0" algn="r">
              <a:spcBef>
                <a:spcPts val="0"/>
              </a:spcBef>
              <a:buNone/>
              <a:defRPr sz="1800">
                <a:solidFill>
                  <a:srgbClr val="919497"/>
                </a:solidFill>
                <a:latin typeface="Calibri"/>
                <a:ea typeface="Calibri"/>
                <a:cs typeface="Calibri"/>
                <a:sym typeface="Calibri"/>
              </a:defRPr>
            </a:lvl5pPr>
            <a:lvl6pPr marL="0" marR="0" lvl="5" indent="0" algn="r">
              <a:spcBef>
                <a:spcPts val="0"/>
              </a:spcBef>
              <a:buNone/>
              <a:defRPr sz="1800">
                <a:solidFill>
                  <a:srgbClr val="919497"/>
                </a:solidFill>
                <a:latin typeface="Calibri"/>
                <a:ea typeface="Calibri"/>
                <a:cs typeface="Calibri"/>
                <a:sym typeface="Calibri"/>
              </a:defRPr>
            </a:lvl6pPr>
            <a:lvl7pPr marL="0" marR="0" lvl="6" indent="0" algn="r">
              <a:spcBef>
                <a:spcPts val="0"/>
              </a:spcBef>
              <a:buNone/>
              <a:defRPr sz="1800">
                <a:solidFill>
                  <a:srgbClr val="919497"/>
                </a:solidFill>
                <a:latin typeface="Calibri"/>
                <a:ea typeface="Calibri"/>
                <a:cs typeface="Calibri"/>
                <a:sym typeface="Calibri"/>
              </a:defRPr>
            </a:lvl7pPr>
            <a:lvl8pPr marL="0" marR="0" lvl="7" indent="0" algn="r">
              <a:spcBef>
                <a:spcPts val="0"/>
              </a:spcBef>
              <a:buNone/>
              <a:defRPr sz="1800">
                <a:solidFill>
                  <a:srgbClr val="919497"/>
                </a:solidFill>
                <a:latin typeface="Calibri"/>
                <a:ea typeface="Calibri"/>
                <a:cs typeface="Calibri"/>
                <a:sym typeface="Calibri"/>
              </a:defRPr>
            </a:lvl8pPr>
            <a:lvl9pPr marL="0" marR="0" lvl="8" indent="0" algn="r">
              <a:spcBef>
                <a:spcPts val="0"/>
              </a:spcBef>
              <a:buNone/>
              <a:defRPr sz="1800">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2793170100"/>
      </p:ext>
    </p:extLst>
  </p:cSld>
  <p:clrMapOvr>
    <a:masterClrMapping/>
  </p:clrMapOvr>
</p:sldLayout>
</file>

<file path=ppt/slideLayouts/slideLayout2534.xml><?xml version="1.0" encoding="utf-8"?>
<p:sldLayout xmlns:a="http://schemas.openxmlformats.org/drawingml/2006/main" xmlns:r="http://schemas.openxmlformats.org/officeDocument/2006/relationships" xmlns:p="http://schemas.openxmlformats.org/presentationml/2006/main" showMasterSp="0" matchingName="1_EVERYDAY - CONTENT ONLY">
  <p:cSld name="1_EVERYDAY - CONTENT ONLY">
    <p:spTree>
      <p:nvGrpSpPr>
        <p:cNvPr id="1" name="Shape 17620"/>
        <p:cNvGrpSpPr/>
        <p:nvPr/>
      </p:nvGrpSpPr>
      <p:grpSpPr>
        <a:xfrm>
          <a:off x="0" y="0"/>
          <a:ext cx="0" cy="0"/>
          <a:chOff x="0" y="0"/>
          <a:chExt cx="0" cy="0"/>
        </a:xfrm>
      </p:grpSpPr>
      <p:sp>
        <p:nvSpPr>
          <p:cNvPr id="17621" name="Google Shape;17621;p1774"/>
          <p:cNvSpPr/>
          <p:nvPr/>
        </p:nvSpPr>
        <p:spPr>
          <a:xfrm>
            <a:off x="0" y="0"/>
            <a:ext cx="18288000" cy="1969584"/>
          </a:xfrm>
          <a:prstGeom prst="rect">
            <a:avLst/>
          </a:prstGeom>
          <a:gradFill>
            <a:gsLst>
              <a:gs pos="0">
                <a:schemeClr val="accent1"/>
              </a:gs>
              <a:gs pos="100000">
                <a:schemeClr val="dk2"/>
              </a:gs>
            </a:gsLst>
            <a:lin ang="0" scaled="0"/>
          </a:gra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7622" name="Google Shape;17622;p1774"/>
          <p:cNvSpPr/>
          <p:nvPr/>
        </p:nvSpPr>
        <p:spPr>
          <a:xfrm>
            <a:off x="10295465" y="24401"/>
            <a:ext cx="7992534" cy="1218408"/>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spcBef>
                <a:spcPts val="0"/>
              </a:spcBef>
              <a:spcAft>
                <a:spcPts val="0"/>
              </a:spcAft>
              <a:buNone/>
            </a:pPr>
            <a:endParaRPr sz="2288">
              <a:solidFill>
                <a:srgbClr val="FFFFFF"/>
              </a:solidFill>
              <a:latin typeface="Helvetica Neue"/>
              <a:ea typeface="Helvetica Neue"/>
              <a:cs typeface="Helvetica Neue"/>
              <a:sym typeface="Helvetica Neue"/>
            </a:endParaRPr>
          </a:p>
        </p:txBody>
      </p:sp>
      <p:sp>
        <p:nvSpPr>
          <p:cNvPr id="17623" name="Google Shape;17623;p1774"/>
          <p:cNvSpPr txBox="1">
            <a:spLocks noGrp="1"/>
          </p:cNvSpPr>
          <p:nvPr>
            <p:ph type="body" idx="1"/>
          </p:nvPr>
        </p:nvSpPr>
        <p:spPr>
          <a:xfrm>
            <a:off x="762810" y="2561679"/>
            <a:ext cx="16805496" cy="6972852"/>
          </a:xfrm>
          <a:prstGeom prst="rect">
            <a:avLst/>
          </a:prstGeom>
          <a:noFill/>
          <a:ln>
            <a:noFill/>
          </a:ln>
        </p:spPr>
        <p:txBody>
          <a:bodyPr spcFirstLastPara="1" wrap="square" lIns="91425" tIns="45700" rIns="91425" bIns="45700" anchor="t" anchorCtr="0">
            <a:noAutofit/>
          </a:bodyPr>
          <a:lstStyle>
            <a:lvl1pPr marL="685800" lvl="0" indent="-571500" algn="l">
              <a:lnSpc>
                <a:spcPct val="100000"/>
              </a:lnSpc>
              <a:spcBef>
                <a:spcPts val="1500"/>
              </a:spcBef>
              <a:spcAft>
                <a:spcPts val="0"/>
              </a:spcAft>
              <a:buSzPts val="2400"/>
              <a:buChar char="•"/>
              <a:defRPr>
                <a:solidFill>
                  <a:srgbClr val="4B545E"/>
                </a:solidFill>
              </a:defRPr>
            </a:lvl1pPr>
            <a:lvl2pPr marL="1371600" lvl="1" indent="-533400" algn="l">
              <a:lnSpc>
                <a:spcPct val="100000"/>
              </a:lnSpc>
              <a:spcBef>
                <a:spcPts val="1500"/>
              </a:spcBef>
              <a:spcAft>
                <a:spcPts val="0"/>
              </a:spcAft>
              <a:buSzPts val="2000"/>
              <a:buChar char="•"/>
              <a:defRPr>
                <a:solidFill>
                  <a:srgbClr val="4B545E"/>
                </a:solidFill>
              </a:defRPr>
            </a:lvl2pPr>
            <a:lvl3pPr marL="2057400" lvl="2" indent="-514350" algn="l">
              <a:lnSpc>
                <a:spcPct val="100000"/>
              </a:lnSpc>
              <a:spcBef>
                <a:spcPts val="1500"/>
              </a:spcBef>
              <a:spcAft>
                <a:spcPts val="0"/>
              </a:spcAft>
              <a:buSzPts val="1800"/>
              <a:buChar char="•"/>
              <a:defRPr>
                <a:solidFill>
                  <a:srgbClr val="4B545E"/>
                </a:solidFill>
              </a:defRPr>
            </a:lvl3pPr>
            <a:lvl4pPr marL="2743200" lvl="3" indent="-495300" algn="l">
              <a:lnSpc>
                <a:spcPct val="100000"/>
              </a:lnSpc>
              <a:spcBef>
                <a:spcPts val="1500"/>
              </a:spcBef>
              <a:spcAft>
                <a:spcPts val="0"/>
              </a:spcAft>
              <a:buSzPts val="1600"/>
              <a:buChar char="•"/>
              <a:defRPr>
                <a:solidFill>
                  <a:srgbClr val="4B545E"/>
                </a:solidFill>
              </a:defRPr>
            </a:lvl4pPr>
            <a:lvl5pPr marL="3429000" lvl="4" indent="-495300" algn="l">
              <a:lnSpc>
                <a:spcPct val="100000"/>
              </a:lnSpc>
              <a:spcBef>
                <a:spcPts val="1500"/>
              </a:spcBef>
              <a:spcAft>
                <a:spcPts val="0"/>
              </a:spcAft>
              <a:buSzPts val="1600"/>
              <a:buChar char="•"/>
              <a:defRPr>
                <a:solidFill>
                  <a:srgbClr val="4B545E"/>
                </a:solidFill>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624" name="Google Shape;17624;p1774"/>
          <p:cNvSpPr/>
          <p:nvPr/>
        </p:nvSpPr>
        <p:spPr>
          <a:xfrm>
            <a:off x="10295465" y="779472"/>
            <a:ext cx="7992534" cy="1218408"/>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spcBef>
                <a:spcPts val="0"/>
              </a:spcBef>
              <a:spcAft>
                <a:spcPts val="0"/>
              </a:spcAft>
              <a:buNone/>
            </a:pPr>
            <a:endParaRPr sz="2288">
              <a:solidFill>
                <a:srgbClr val="FFFFFF"/>
              </a:solidFill>
              <a:latin typeface="Helvetica Neue"/>
              <a:ea typeface="Helvetica Neue"/>
              <a:cs typeface="Helvetica Neue"/>
              <a:sym typeface="Helvetica Neue"/>
            </a:endParaRPr>
          </a:p>
        </p:txBody>
      </p:sp>
      <p:sp>
        <p:nvSpPr>
          <p:cNvPr id="17625" name="Google Shape;17625;p1774"/>
          <p:cNvSpPr txBox="1">
            <a:spLocks noGrp="1"/>
          </p:cNvSpPr>
          <p:nvPr>
            <p:ph type="title"/>
          </p:nvPr>
        </p:nvSpPr>
        <p:spPr>
          <a:xfrm>
            <a:off x="457200" y="255084"/>
            <a:ext cx="17145000" cy="17145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lt1"/>
              </a:buClr>
              <a:buSzPts val="3200"/>
              <a:buFont typeface="Calibri"/>
              <a:buNone/>
              <a:defRPr sz="4800" b="1">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626" name="Google Shape;17626;p1774"/>
          <p:cNvSpPr txBox="1">
            <a:spLocks noGrp="1"/>
          </p:cNvSpPr>
          <p:nvPr>
            <p:ph type="body" idx="2"/>
          </p:nvPr>
        </p:nvSpPr>
        <p:spPr>
          <a:xfrm>
            <a:off x="498281" y="1430019"/>
            <a:ext cx="17145168" cy="623888"/>
          </a:xfrm>
          <a:prstGeom prst="rect">
            <a:avLst/>
          </a:prstGeom>
          <a:noFill/>
          <a:ln>
            <a:noFill/>
          </a:ln>
        </p:spPr>
        <p:txBody>
          <a:bodyPr spcFirstLastPara="1" wrap="square" lIns="91425" tIns="45700" rIns="91425" bIns="45700" anchor="t" anchorCtr="0">
            <a:normAutofit/>
          </a:bodyPr>
          <a:lstStyle>
            <a:lvl1pPr marL="685800" lvl="0" indent="-342900" algn="l">
              <a:lnSpc>
                <a:spcPct val="100000"/>
              </a:lnSpc>
              <a:spcBef>
                <a:spcPts val="1500"/>
              </a:spcBef>
              <a:spcAft>
                <a:spcPts val="0"/>
              </a:spcAft>
              <a:buSzPts val="1400"/>
              <a:buNone/>
              <a:defRPr sz="2100">
                <a:solidFill>
                  <a:schemeClr val="lt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7627" name="Google Shape;17627;p1774"/>
          <p:cNvCxnSpPr/>
          <p:nvPr/>
        </p:nvCxnSpPr>
        <p:spPr>
          <a:xfrm>
            <a:off x="16967588" y="9670910"/>
            <a:ext cx="0" cy="401825"/>
          </a:xfrm>
          <a:prstGeom prst="straightConnector1">
            <a:avLst/>
          </a:prstGeom>
          <a:noFill/>
          <a:ln w="9525" cap="flat" cmpd="sng">
            <a:solidFill>
              <a:srgbClr val="7F7F7F"/>
            </a:solidFill>
            <a:prstDash val="solid"/>
            <a:miter lim="800000"/>
            <a:headEnd type="none" w="sm" len="sm"/>
            <a:tailEnd type="none" w="sm" len="sm"/>
          </a:ln>
        </p:spPr>
      </p:cxnSp>
      <p:sp>
        <p:nvSpPr>
          <p:cNvPr id="17628" name="Google Shape;17628;p1774"/>
          <p:cNvSpPr txBox="1">
            <a:spLocks noGrp="1"/>
          </p:cNvSpPr>
          <p:nvPr>
            <p:ph type="sldNum" idx="12"/>
          </p:nvPr>
        </p:nvSpPr>
        <p:spPr>
          <a:xfrm>
            <a:off x="16803893" y="9681802"/>
            <a:ext cx="839556" cy="47876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500">
                <a:solidFill>
                  <a:srgbClr val="7F7F7F"/>
                </a:solidFill>
                <a:latin typeface="Calibri"/>
                <a:ea typeface="Calibri"/>
                <a:cs typeface="Calibri"/>
                <a:sym typeface="Calibri"/>
              </a:defRPr>
            </a:lvl1pPr>
            <a:lvl2pPr marL="0" lvl="1" indent="0" algn="r">
              <a:spcBef>
                <a:spcPts val="0"/>
              </a:spcBef>
              <a:buNone/>
              <a:defRPr sz="1500">
                <a:solidFill>
                  <a:srgbClr val="7F7F7F"/>
                </a:solidFill>
                <a:latin typeface="Calibri"/>
                <a:ea typeface="Calibri"/>
                <a:cs typeface="Calibri"/>
                <a:sym typeface="Calibri"/>
              </a:defRPr>
            </a:lvl2pPr>
            <a:lvl3pPr marL="0" lvl="2" indent="0" algn="r">
              <a:spcBef>
                <a:spcPts val="0"/>
              </a:spcBef>
              <a:buNone/>
              <a:defRPr sz="1500">
                <a:solidFill>
                  <a:srgbClr val="7F7F7F"/>
                </a:solidFill>
                <a:latin typeface="Calibri"/>
                <a:ea typeface="Calibri"/>
                <a:cs typeface="Calibri"/>
                <a:sym typeface="Calibri"/>
              </a:defRPr>
            </a:lvl3pPr>
            <a:lvl4pPr marL="0" lvl="3" indent="0" algn="r">
              <a:spcBef>
                <a:spcPts val="0"/>
              </a:spcBef>
              <a:buNone/>
              <a:defRPr sz="1500">
                <a:solidFill>
                  <a:srgbClr val="7F7F7F"/>
                </a:solidFill>
                <a:latin typeface="Calibri"/>
                <a:ea typeface="Calibri"/>
                <a:cs typeface="Calibri"/>
                <a:sym typeface="Calibri"/>
              </a:defRPr>
            </a:lvl4pPr>
            <a:lvl5pPr marL="0" lvl="4" indent="0" algn="r">
              <a:spcBef>
                <a:spcPts val="0"/>
              </a:spcBef>
              <a:buNone/>
              <a:defRPr sz="1500">
                <a:solidFill>
                  <a:srgbClr val="7F7F7F"/>
                </a:solidFill>
                <a:latin typeface="Calibri"/>
                <a:ea typeface="Calibri"/>
                <a:cs typeface="Calibri"/>
                <a:sym typeface="Calibri"/>
              </a:defRPr>
            </a:lvl5pPr>
            <a:lvl6pPr marL="0" lvl="5" indent="0" algn="r">
              <a:spcBef>
                <a:spcPts val="0"/>
              </a:spcBef>
              <a:buNone/>
              <a:defRPr sz="1500">
                <a:solidFill>
                  <a:srgbClr val="7F7F7F"/>
                </a:solidFill>
                <a:latin typeface="Calibri"/>
                <a:ea typeface="Calibri"/>
                <a:cs typeface="Calibri"/>
                <a:sym typeface="Calibri"/>
              </a:defRPr>
            </a:lvl6pPr>
            <a:lvl7pPr marL="0" lvl="6" indent="0" algn="r">
              <a:spcBef>
                <a:spcPts val="0"/>
              </a:spcBef>
              <a:buNone/>
              <a:defRPr sz="1500">
                <a:solidFill>
                  <a:srgbClr val="7F7F7F"/>
                </a:solidFill>
                <a:latin typeface="Calibri"/>
                <a:ea typeface="Calibri"/>
                <a:cs typeface="Calibri"/>
                <a:sym typeface="Calibri"/>
              </a:defRPr>
            </a:lvl7pPr>
            <a:lvl8pPr marL="0" lvl="7" indent="0" algn="r">
              <a:spcBef>
                <a:spcPts val="0"/>
              </a:spcBef>
              <a:buNone/>
              <a:defRPr sz="1500">
                <a:solidFill>
                  <a:srgbClr val="7F7F7F"/>
                </a:solidFill>
                <a:latin typeface="Calibri"/>
                <a:ea typeface="Calibri"/>
                <a:cs typeface="Calibri"/>
                <a:sym typeface="Calibri"/>
              </a:defRPr>
            </a:lvl8pPr>
            <a:lvl9pPr marL="0" lvl="8" indent="0" algn="r">
              <a:spcBef>
                <a:spcPts val="0"/>
              </a:spcBef>
              <a:buNone/>
              <a:defRPr sz="1500">
                <a:solidFill>
                  <a:srgbClr val="7F7F7F"/>
                </a:solidFill>
                <a:latin typeface="Calibri"/>
                <a:ea typeface="Calibri"/>
                <a:cs typeface="Calibri"/>
                <a:sym typeface="Calibri"/>
              </a:defRPr>
            </a:lvl9pPr>
          </a:lstStyle>
          <a:p>
            <a:fld id="{00000000-1234-1234-1234-123412341234}" type="slidenum">
              <a:rPr lang="en-US" smtClean="0"/>
              <a:pPr/>
              <a:t>‹#›</a:t>
            </a:fld>
            <a:endParaRPr lang="en-US"/>
          </a:p>
        </p:txBody>
      </p:sp>
      <p:pic>
        <p:nvPicPr>
          <p:cNvPr id="17629" name="Google Shape;17629;p1774"/>
          <p:cNvPicPr preferRelativeResize="0"/>
          <p:nvPr/>
        </p:nvPicPr>
        <p:blipFill rotWithShape="1">
          <a:blip r:embed="rId2">
            <a:alphaModFix/>
          </a:blip>
          <a:srcRect/>
          <a:stretch/>
        </p:blipFill>
        <p:spPr>
          <a:xfrm>
            <a:off x="14394694" y="9738360"/>
            <a:ext cx="2409203" cy="343857"/>
          </a:xfrm>
          <a:prstGeom prst="rect">
            <a:avLst/>
          </a:prstGeom>
          <a:noFill/>
          <a:ln>
            <a:noFill/>
          </a:ln>
        </p:spPr>
      </p:pic>
    </p:spTree>
    <p:extLst>
      <p:ext uri="{BB962C8B-B14F-4D97-AF65-F5344CB8AC3E}">
        <p14:creationId xmlns:p14="http://schemas.microsoft.com/office/powerpoint/2010/main" val="1577162021"/>
      </p:ext>
    </p:extLst>
  </p:cSld>
  <p:clrMapOvr>
    <a:masterClrMapping/>
  </p:clrMapOvr>
</p:sldLayout>
</file>

<file path=ppt/slideLayouts/slideLayout2535.xml><?xml version="1.0" encoding="utf-8"?>
<p:sldLayout xmlns:a="http://schemas.openxmlformats.org/drawingml/2006/main" xmlns:r="http://schemas.openxmlformats.org/officeDocument/2006/relationships" xmlns:p="http://schemas.openxmlformats.org/presentationml/2006/main" matchingName="Title and Content">
  <p:cSld name="50_Title and Content">
    <p:spTree>
      <p:nvGrpSpPr>
        <p:cNvPr id="1" name="Shape 17630"/>
        <p:cNvGrpSpPr/>
        <p:nvPr/>
      </p:nvGrpSpPr>
      <p:grpSpPr>
        <a:xfrm>
          <a:off x="0" y="0"/>
          <a:ext cx="0" cy="0"/>
          <a:chOff x="0" y="0"/>
          <a:chExt cx="0" cy="0"/>
        </a:xfrm>
      </p:grpSpPr>
      <p:grpSp>
        <p:nvGrpSpPr>
          <p:cNvPr id="17631" name="Google Shape;17631;p1775"/>
          <p:cNvGrpSpPr/>
          <p:nvPr/>
        </p:nvGrpSpPr>
        <p:grpSpPr>
          <a:xfrm>
            <a:off x="10787315" y="2"/>
            <a:ext cx="7500689" cy="2138988"/>
            <a:chOff x="7191542" y="1"/>
            <a:chExt cx="5000459" cy="1425992"/>
          </a:xfrm>
        </p:grpSpPr>
        <p:pic>
          <p:nvPicPr>
            <p:cNvPr id="17632" name="Google Shape;17632;p177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7633" name="Google Shape;17633;p1775"/>
            <p:cNvGrpSpPr/>
            <p:nvPr/>
          </p:nvGrpSpPr>
          <p:grpSpPr>
            <a:xfrm>
              <a:off x="7191542" y="1"/>
              <a:ext cx="5000459" cy="1425992"/>
              <a:chOff x="7186272" y="0"/>
              <a:chExt cx="5005729" cy="1427495"/>
            </a:xfrm>
          </p:grpSpPr>
          <p:sp>
            <p:nvSpPr>
              <p:cNvPr id="17634" name="Google Shape;17634;p177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7635" name="Google Shape;17635;p177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17636" name="Google Shape;17636;p1775"/>
          <p:cNvSpPr txBox="1">
            <a:spLocks noGrp="1"/>
          </p:cNvSpPr>
          <p:nvPr>
            <p:ph type="title"/>
          </p:nvPr>
        </p:nvSpPr>
        <p:spPr>
          <a:xfrm>
            <a:off x="914400" y="547690"/>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637" name="Google Shape;17637;p1775"/>
          <p:cNvSpPr txBox="1">
            <a:spLocks noGrp="1"/>
          </p:cNvSpPr>
          <p:nvPr>
            <p:ph type="body" idx="1"/>
          </p:nvPr>
        </p:nvSpPr>
        <p:spPr>
          <a:xfrm>
            <a:off x="914400" y="2738439"/>
            <a:ext cx="164592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638" name="Google Shape;17638;p1775"/>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7639" name="Google Shape;17639;p177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7640" name="Google Shape;17640;p1775"/>
          <p:cNvSpPr txBox="1">
            <a:spLocks noGrp="1"/>
          </p:cNvSpPr>
          <p:nvPr>
            <p:ph type="ftr" idx="11"/>
          </p:nvPr>
        </p:nvSpPr>
        <p:spPr>
          <a:xfrm>
            <a:off x="914400" y="9534527"/>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extLst>
      <p:ext uri="{BB962C8B-B14F-4D97-AF65-F5344CB8AC3E}">
        <p14:creationId xmlns:p14="http://schemas.microsoft.com/office/powerpoint/2010/main" val="667990094"/>
      </p:ext>
    </p:extLst>
  </p:cSld>
  <p:clrMapOvr>
    <a:masterClrMapping/>
  </p:clrMapOvr>
</p:sldLayout>
</file>

<file path=ppt/slideLayouts/slideLayout2536.xml><?xml version="1.0" encoding="utf-8"?>
<p:sldLayout xmlns:a="http://schemas.openxmlformats.org/drawingml/2006/main" xmlns:r="http://schemas.openxmlformats.org/officeDocument/2006/relationships" xmlns:p="http://schemas.openxmlformats.org/presentationml/2006/main" matchingName="Photo Slide">
  <p:cSld name="30_Photo Slide">
    <p:spTree>
      <p:nvGrpSpPr>
        <p:cNvPr id="1" name="Shape 17641"/>
        <p:cNvGrpSpPr/>
        <p:nvPr/>
      </p:nvGrpSpPr>
      <p:grpSpPr>
        <a:xfrm>
          <a:off x="0" y="0"/>
          <a:ext cx="0" cy="0"/>
          <a:chOff x="0" y="0"/>
          <a:chExt cx="0" cy="0"/>
        </a:xfrm>
      </p:grpSpPr>
      <p:sp>
        <p:nvSpPr>
          <p:cNvPr id="17642" name="Google Shape;17642;p1776"/>
          <p:cNvSpPr txBox="1">
            <a:spLocks noGrp="1"/>
          </p:cNvSpPr>
          <p:nvPr>
            <p:ph type="body" idx="1"/>
          </p:nvPr>
        </p:nvSpPr>
        <p:spPr>
          <a:xfrm>
            <a:off x="685801" y="1719387"/>
            <a:ext cx="3525254" cy="445769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b="0">
                <a:solidFill>
                  <a:schemeClr val="dk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7643" name="Google Shape;17643;p1776"/>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7644" name="Google Shape;17644;p1776"/>
          <p:cNvGrpSpPr/>
          <p:nvPr/>
        </p:nvGrpSpPr>
        <p:grpSpPr>
          <a:xfrm>
            <a:off x="0" y="8069141"/>
            <a:ext cx="4211052" cy="1130837"/>
            <a:chOff x="0" y="5379426"/>
            <a:chExt cx="2807368" cy="753891"/>
          </a:xfrm>
        </p:grpSpPr>
        <p:sp>
          <p:nvSpPr>
            <p:cNvPr id="17645" name="Google Shape;17645;p1776"/>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7646" name="Google Shape;17646;p1776"/>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grpSp>
      <p:sp>
        <p:nvSpPr>
          <p:cNvPr id="17647" name="Google Shape;17647;p1776"/>
          <p:cNvSpPr>
            <a:spLocks noGrp="1"/>
          </p:cNvSpPr>
          <p:nvPr>
            <p:ph type="pic" idx="2"/>
          </p:nvPr>
        </p:nvSpPr>
        <p:spPr>
          <a:xfrm>
            <a:off x="4211052" y="685803"/>
            <a:ext cx="13373100" cy="8915397"/>
          </a:xfrm>
          <a:prstGeom prst="rect">
            <a:avLst/>
          </a:prstGeom>
          <a:noFill/>
          <a:ln>
            <a:noFill/>
          </a:ln>
        </p:spPr>
      </p:sp>
      <p:pic>
        <p:nvPicPr>
          <p:cNvPr id="17648" name="Google Shape;17648;p1776"/>
          <p:cNvPicPr preferRelativeResize="0"/>
          <p:nvPr/>
        </p:nvPicPr>
        <p:blipFill rotWithShape="1">
          <a:blip r:embed="rId2">
            <a:alphaModFix/>
          </a:blip>
          <a:srcRect/>
          <a:stretch/>
        </p:blipFill>
        <p:spPr>
          <a:xfrm>
            <a:off x="770024" y="6578307"/>
            <a:ext cx="3037973" cy="1367910"/>
          </a:xfrm>
          <a:prstGeom prst="rect">
            <a:avLst/>
          </a:prstGeom>
          <a:noFill/>
          <a:ln>
            <a:noFill/>
          </a:ln>
        </p:spPr>
      </p:pic>
    </p:spTree>
    <p:extLst>
      <p:ext uri="{BB962C8B-B14F-4D97-AF65-F5344CB8AC3E}">
        <p14:creationId xmlns:p14="http://schemas.microsoft.com/office/powerpoint/2010/main" val="1573293829"/>
      </p:ext>
    </p:extLst>
  </p:cSld>
  <p:clrMapOvr>
    <a:masterClrMapping/>
  </p:clrMapOvr>
</p:sldLayout>
</file>

<file path=ppt/slideLayouts/slideLayout2537.xml><?xml version="1.0" encoding="utf-8"?>
<p:sldLayout xmlns:a="http://schemas.openxmlformats.org/drawingml/2006/main" xmlns:r="http://schemas.openxmlformats.org/officeDocument/2006/relationships" xmlns:p="http://schemas.openxmlformats.org/presentationml/2006/main" matchingName="Photo Slide">
  <p:cSld name="30_Photo Slide">
    <p:spTree>
      <p:nvGrpSpPr>
        <p:cNvPr id="1" name="Shape 17649"/>
        <p:cNvGrpSpPr/>
        <p:nvPr/>
      </p:nvGrpSpPr>
      <p:grpSpPr>
        <a:xfrm>
          <a:off x="0" y="0"/>
          <a:ext cx="0" cy="0"/>
          <a:chOff x="0" y="0"/>
          <a:chExt cx="0" cy="0"/>
        </a:xfrm>
      </p:grpSpPr>
      <p:sp>
        <p:nvSpPr>
          <p:cNvPr id="17650" name="Google Shape;17650;p1777"/>
          <p:cNvSpPr txBox="1">
            <a:spLocks noGrp="1"/>
          </p:cNvSpPr>
          <p:nvPr>
            <p:ph type="body" idx="1"/>
          </p:nvPr>
        </p:nvSpPr>
        <p:spPr>
          <a:xfrm>
            <a:off x="685801" y="1719387"/>
            <a:ext cx="3525254" cy="445769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b="0">
                <a:solidFill>
                  <a:schemeClr val="dk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7651" name="Google Shape;17651;p1777"/>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7652" name="Google Shape;17652;p1777"/>
          <p:cNvGrpSpPr/>
          <p:nvPr/>
        </p:nvGrpSpPr>
        <p:grpSpPr>
          <a:xfrm>
            <a:off x="0" y="8069141"/>
            <a:ext cx="4211052" cy="1130837"/>
            <a:chOff x="0" y="5379426"/>
            <a:chExt cx="2807368" cy="753891"/>
          </a:xfrm>
        </p:grpSpPr>
        <p:sp>
          <p:nvSpPr>
            <p:cNvPr id="17653" name="Google Shape;17653;p1777"/>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7654" name="Google Shape;17654;p1777"/>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grpSp>
      <p:sp>
        <p:nvSpPr>
          <p:cNvPr id="17655" name="Google Shape;17655;p1777"/>
          <p:cNvSpPr>
            <a:spLocks noGrp="1"/>
          </p:cNvSpPr>
          <p:nvPr>
            <p:ph type="pic" idx="2"/>
          </p:nvPr>
        </p:nvSpPr>
        <p:spPr>
          <a:xfrm>
            <a:off x="4211052" y="685803"/>
            <a:ext cx="13373100" cy="8915397"/>
          </a:xfrm>
          <a:prstGeom prst="rect">
            <a:avLst/>
          </a:prstGeom>
          <a:noFill/>
          <a:ln>
            <a:noFill/>
          </a:ln>
        </p:spPr>
      </p:sp>
      <p:pic>
        <p:nvPicPr>
          <p:cNvPr id="17656" name="Google Shape;17656;p1777"/>
          <p:cNvPicPr preferRelativeResize="0"/>
          <p:nvPr/>
        </p:nvPicPr>
        <p:blipFill rotWithShape="1">
          <a:blip r:embed="rId2">
            <a:alphaModFix/>
          </a:blip>
          <a:srcRect/>
          <a:stretch/>
        </p:blipFill>
        <p:spPr>
          <a:xfrm>
            <a:off x="770024" y="6578307"/>
            <a:ext cx="3037973" cy="1367910"/>
          </a:xfrm>
          <a:prstGeom prst="rect">
            <a:avLst/>
          </a:prstGeom>
          <a:noFill/>
          <a:ln>
            <a:noFill/>
          </a:ln>
        </p:spPr>
      </p:pic>
    </p:spTree>
    <p:extLst>
      <p:ext uri="{BB962C8B-B14F-4D97-AF65-F5344CB8AC3E}">
        <p14:creationId xmlns:p14="http://schemas.microsoft.com/office/powerpoint/2010/main" val="2588138896"/>
      </p:ext>
    </p:extLst>
  </p:cSld>
  <p:clrMapOvr>
    <a:masterClrMapping/>
  </p:clrMapOvr>
</p:sldLayout>
</file>

<file path=ppt/slideLayouts/slideLayout2538.xml><?xml version="1.0" encoding="utf-8"?>
<p:sldLayout xmlns:a="http://schemas.openxmlformats.org/drawingml/2006/main" xmlns:r="http://schemas.openxmlformats.org/officeDocument/2006/relationships" xmlns:p="http://schemas.openxmlformats.org/presentationml/2006/main" showMasterSp="0" matchingName="2_EVERYDAY - CONTENT ONLY">
  <p:cSld name="2_EVERYDAY - CONTENT ONLY">
    <p:spTree>
      <p:nvGrpSpPr>
        <p:cNvPr id="1" name="Shape 17657"/>
        <p:cNvGrpSpPr/>
        <p:nvPr/>
      </p:nvGrpSpPr>
      <p:grpSpPr>
        <a:xfrm>
          <a:off x="0" y="0"/>
          <a:ext cx="0" cy="0"/>
          <a:chOff x="0" y="0"/>
          <a:chExt cx="0" cy="0"/>
        </a:xfrm>
      </p:grpSpPr>
      <p:sp>
        <p:nvSpPr>
          <p:cNvPr id="17658" name="Google Shape;17658;p1778"/>
          <p:cNvSpPr/>
          <p:nvPr/>
        </p:nvSpPr>
        <p:spPr>
          <a:xfrm>
            <a:off x="0" y="0"/>
            <a:ext cx="18288000" cy="1969584"/>
          </a:xfrm>
          <a:prstGeom prst="rect">
            <a:avLst/>
          </a:prstGeom>
          <a:gradFill>
            <a:gsLst>
              <a:gs pos="0">
                <a:schemeClr val="accent1"/>
              </a:gs>
              <a:gs pos="100000">
                <a:schemeClr val="dk2"/>
              </a:gs>
            </a:gsLst>
            <a:lin ang="0" scaled="0"/>
          </a:gra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7659" name="Google Shape;17659;p1778"/>
          <p:cNvSpPr/>
          <p:nvPr/>
        </p:nvSpPr>
        <p:spPr>
          <a:xfrm>
            <a:off x="10295465" y="24401"/>
            <a:ext cx="7992534" cy="1218408"/>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spcBef>
                <a:spcPts val="0"/>
              </a:spcBef>
              <a:spcAft>
                <a:spcPts val="0"/>
              </a:spcAft>
              <a:buNone/>
            </a:pPr>
            <a:endParaRPr sz="2288">
              <a:solidFill>
                <a:srgbClr val="FFFFFF"/>
              </a:solidFill>
              <a:latin typeface="Helvetica Neue"/>
              <a:ea typeface="Helvetica Neue"/>
              <a:cs typeface="Helvetica Neue"/>
              <a:sym typeface="Helvetica Neue"/>
            </a:endParaRPr>
          </a:p>
        </p:txBody>
      </p:sp>
      <p:sp>
        <p:nvSpPr>
          <p:cNvPr id="17660" name="Google Shape;17660;p1778"/>
          <p:cNvSpPr txBox="1">
            <a:spLocks noGrp="1"/>
          </p:cNvSpPr>
          <p:nvPr>
            <p:ph type="body" idx="1"/>
          </p:nvPr>
        </p:nvSpPr>
        <p:spPr>
          <a:xfrm>
            <a:off x="762810" y="2561679"/>
            <a:ext cx="16805496" cy="6972852"/>
          </a:xfrm>
          <a:prstGeom prst="rect">
            <a:avLst/>
          </a:prstGeom>
          <a:noFill/>
          <a:ln>
            <a:noFill/>
          </a:ln>
        </p:spPr>
        <p:txBody>
          <a:bodyPr spcFirstLastPara="1" wrap="square" lIns="91425" tIns="45700" rIns="91425" bIns="45700" anchor="t" anchorCtr="0">
            <a:noAutofit/>
          </a:bodyPr>
          <a:lstStyle>
            <a:lvl1pPr marL="685800" lvl="0" indent="-571500" algn="l">
              <a:lnSpc>
                <a:spcPct val="100000"/>
              </a:lnSpc>
              <a:spcBef>
                <a:spcPts val="1500"/>
              </a:spcBef>
              <a:spcAft>
                <a:spcPts val="0"/>
              </a:spcAft>
              <a:buSzPts val="2400"/>
              <a:buChar char="•"/>
              <a:defRPr>
                <a:solidFill>
                  <a:srgbClr val="4B545E"/>
                </a:solidFill>
              </a:defRPr>
            </a:lvl1pPr>
            <a:lvl2pPr marL="1371600" lvl="1" indent="-533400" algn="l">
              <a:lnSpc>
                <a:spcPct val="100000"/>
              </a:lnSpc>
              <a:spcBef>
                <a:spcPts val="1500"/>
              </a:spcBef>
              <a:spcAft>
                <a:spcPts val="0"/>
              </a:spcAft>
              <a:buSzPts val="2000"/>
              <a:buChar char="•"/>
              <a:defRPr>
                <a:solidFill>
                  <a:srgbClr val="4B545E"/>
                </a:solidFill>
              </a:defRPr>
            </a:lvl2pPr>
            <a:lvl3pPr marL="2057400" lvl="2" indent="-514350" algn="l">
              <a:lnSpc>
                <a:spcPct val="100000"/>
              </a:lnSpc>
              <a:spcBef>
                <a:spcPts val="1500"/>
              </a:spcBef>
              <a:spcAft>
                <a:spcPts val="0"/>
              </a:spcAft>
              <a:buSzPts val="1800"/>
              <a:buChar char="•"/>
              <a:defRPr>
                <a:solidFill>
                  <a:srgbClr val="4B545E"/>
                </a:solidFill>
              </a:defRPr>
            </a:lvl3pPr>
            <a:lvl4pPr marL="2743200" lvl="3" indent="-495300" algn="l">
              <a:lnSpc>
                <a:spcPct val="100000"/>
              </a:lnSpc>
              <a:spcBef>
                <a:spcPts val="1500"/>
              </a:spcBef>
              <a:spcAft>
                <a:spcPts val="0"/>
              </a:spcAft>
              <a:buSzPts val="1600"/>
              <a:buChar char="•"/>
              <a:defRPr>
                <a:solidFill>
                  <a:srgbClr val="4B545E"/>
                </a:solidFill>
              </a:defRPr>
            </a:lvl4pPr>
            <a:lvl5pPr marL="3429000" lvl="4" indent="-495300" algn="l">
              <a:lnSpc>
                <a:spcPct val="100000"/>
              </a:lnSpc>
              <a:spcBef>
                <a:spcPts val="1500"/>
              </a:spcBef>
              <a:spcAft>
                <a:spcPts val="0"/>
              </a:spcAft>
              <a:buSzPts val="1600"/>
              <a:buChar char="•"/>
              <a:defRPr>
                <a:solidFill>
                  <a:srgbClr val="4B545E"/>
                </a:solidFill>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661" name="Google Shape;17661;p1778"/>
          <p:cNvSpPr/>
          <p:nvPr/>
        </p:nvSpPr>
        <p:spPr>
          <a:xfrm>
            <a:off x="10295465" y="779472"/>
            <a:ext cx="7992534" cy="1218408"/>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spcBef>
                <a:spcPts val="0"/>
              </a:spcBef>
              <a:spcAft>
                <a:spcPts val="0"/>
              </a:spcAft>
              <a:buNone/>
            </a:pPr>
            <a:endParaRPr sz="2288">
              <a:solidFill>
                <a:srgbClr val="FFFFFF"/>
              </a:solidFill>
              <a:latin typeface="Helvetica Neue"/>
              <a:ea typeface="Helvetica Neue"/>
              <a:cs typeface="Helvetica Neue"/>
              <a:sym typeface="Helvetica Neue"/>
            </a:endParaRPr>
          </a:p>
        </p:txBody>
      </p:sp>
      <p:sp>
        <p:nvSpPr>
          <p:cNvPr id="17662" name="Google Shape;17662;p1778"/>
          <p:cNvSpPr txBox="1">
            <a:spLocks noGrp="1"/>
          </p:cNvSpPr>
          <p:nvPr>
            <p:ph type="title"/>
          </p:nvPr>
        </p:nvSpPr>
        <p:spPr>
          <a:xfrm>
            <a:off x="457200" y="255084"/>
            <a:ext cx="17145000" cy="17145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lt1"/>
              </a:buClr>
              <a:buSzPts val="3200"/>
              <a:buFont typeface="Calibri"/>
              <a:buNone/>
              <a:defRPr sz="4800" b="1">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663" name="Google Shape;17663;p1778"/>
          <p:cNvSpPr txBox="1">
            <a:spLocks noGrp="1"/>
          </p:cNvSpPr>
          <p:nvPr>
            <p:ph type="body" idx="2"/>
          </p:nvPr>
        </p:nvSpPr>
        <p:spPr>
          <a:xfrm>
            <a:off x="498281" y="1430019"/>
            <a:ext cx="17145168" cy="623888"/>
          </a:xfrm>
          <a:prstGeom prst="rect">
            <a:avLst/>
          </a:prstGeom>
          <a:noFill/>
          <a:ln>
            <a:noFill/>
          </a:ln>
        </p:spPr>
        <p:txBody>
          <a:bodyPr spcFirstLastPara="1" wrap="square" lIns="91425" tIns="45700" rIns="91425" bIns="45700" anchor="t" anchorCtr="0">
            <a:normAutofit/>
          </a:bodyPr>
          <a:lstStyle>
            <a:lvl1pPr marL="685800" lvl="0" indent="-342900" algn="l">
              <a:lnSpc>
                <a:spcPct val="100000"/>
              </a:lnSpc>
              <a:spcBef>
                <a:spcPts val="1500"/>
              </a:spcBef>
              <a:spcAft>
                <a:spcPts val="0"/>
              </a:spcAft>
              <a:buSzPts val="1400"/>
              <a:buNone/>
              <a:defRPr sz="2100">
                <a:solidFill>
                  <a:schemeClr val="lt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7664" name="Google Shape;17664;p1778"/>
          <p:cNvCxnSpPr/>
          <p:nvPr/>
        </p:nvCxnSpPr>
        <p:spPr>
          <a:xfrm>
            <a:off x="16967588" y="9670910"/>
            <a:ext cx="0" cy="401825"/>
          </a:xfrm>
          <a:prstGeom prst="straightConnector1">
            <a:avLst/>
          </a:prstGeom>
          <a:noFill/>
          <a:ln w="9525" cap="flat" cmpd="sng">
            <a:solidFill>
              <a:srgbClr val="7F7F7F"/>
            </a:solidFill>
            <a:prstDash val="solid"/>
            <a:miter lim="800000"/>
            <a:headEnd type="none" w="sm" len="sm"/>
            <a:tailEnd type="none" w="sm" len="sm"/>
          </a:ln>
        </p:spPr>
      </p:cxnSp>
      <p:sp>
        <p:nvSpPr>
          <p:cNvPr id="17665" name="Google Shape;17665;p1778"/>
          <p:cNvSpPr txBox="1">
            <a:spLocks noGrp="1"/>
          </p:cNvSpPr>
          <p:nvPr>
            <p:ph type="sldNum" idx="12"/>
          </p:nvPr>
        </p:nvSpPr>
        <p:spPr>
          <a:xfrm>
            <a:off x="16803893" y="9681802"/>
            <a:ext cx="839556" cy="47876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500">
                <a:solidFill>
                  <a:srgbClr val="7F7F7F"/>
                </a:solidFill>
                <a:latin typeface="Calibri"/>
                <a:ea typeface="Calibri"/>
                <a:cs typeface="Calibri"/>
                <a:sym typeface="Calibri"/>
              </a:defRPr>
            </a:lvl1pPr>
            <a:lvl2pPr marL="0" lvl="1" indent="0" algn="r">
              <a:spcBef>
                <a:spcPts val="0"/>
              </a:spcBef>
              <a:buNone/>
              <a:defRPr sz="1500">
                <a:solidFill>
                  <a:srgbClr val="7F7F7F"/>
                </a:solidFill>
                <a:latin typeface="Calibri"/>
                <a:ea typeface="Calibri"/>
                <a:cs typeface="Calibri"/>
                <a:sym typeface="Calibri"/>
              </a:defRPr>
            </a:lvl2pPr>
            <a:lvl3pPr marL="0" lvl="2" indent="0" algn="r">
              <a:spcBef>
                <a:spcPts val="0"/>
              </a:spcBef>
              <a:buNone/>
              <a:defRPr sz="1500">
                <a:solidFill>
                  <a:srgbClr val="7F7F7F"/>
                </a:solidFill>
                <a:latin typeface="Calibri"/>
                <a:ea typeface="Calibri"/>
                <a:cs typeface="Calibri"/>
                <a:sym typeface="Calibri"/>
              </a:defRPr>
            </a:lvl3pPr>
            <a:lvl4pPr marL="0" lvl="3" indent="0" algn="r">
              <a:spcBef>
                <a:spcPts val="0"/>
              </a:spcBef>
              <a:buNone/>
              <a:defRPr sz="1500">
                <a:solidFill>
                  <a:srgbClr val="7F7F7F"/>
                </a:solidFill>
                <a:latin typeface="Calibri"/>
                <a:ea typeface="Calibri"/>
                <a:cs typeface="Calibri"/>
                <a:sym typeface="Calibri"/>
              </a:defRPr>
            </a:lvl4pPr>
            <a:lvl5pPr marL="0" lvl="4" indent="0" algn="r">
              <a:spcBef>
                <a:spcPts val="0"/>
              </a:spcBef>
              <a:buNone/>
              <a:defRPr sz="1500">
                <a:solidFill>
                  <a:srgbClr val="7F7F7F"/>
                </a:solidFill>
                <a:latin typeface="Calibri"/>
                <a:ea typeface="Calibri"/>
                <a:cs typeface="Calibri"/>
                <a:sym typeface="Calibri"/>
              </a:defRPr>
            </a:lvl5pPr>
            <a:lvl6pPr marL="0" lvl="5" indent="0" algn="r">
              <a:spcBef>
                <a:spcPts val="0"/>
              </a:spcBef>
              <a:buNone/>
              <a:defRPr sz="1500">
                <a:solidFill>
                  <a:srgbClr val="7F7F7F"/>
                </a:solidFill>
                <a:latin typeface="Calibri"/>
                <a:ea typeface="Calibri"/>
                <a:cs typeface="Calibri"/>
                <a:sym typeface="Calibri"/>
              </a:defRPr>
            </a:lvl6pPr>
            <a:lvl7pPr marL="0" lvl="6" indent="0" algn="r">
              <a:spcBef>
                <a:spcPts val="0"/>
              </a:spcBef>
              <a:buNone/>
              <a:defRPr sz="1500">
                <a:solidFill>
                  <a:srgbClr val="7F7F7F"/>
                </a:solidFill>
                <a:latin typeface="Calibri"/>
                <a:ea typeface="Calibri"/>
                <a:cs typeface="Calibri"/>
                <a:sym typeface="Calibri"/>
              </a:defRPr>
            </a:lvl7pPr>
            <a:lvl8pPr marL="0" lvl="7" indent="0" algn="r">
              <a:spcBef>
                <a:spcPts val="0"/>
              </a:spcBef>
              <a:buNone/>
              <a:defRPr sz="1500">
                <a:solidFill>
                  <a:srgbClr val="7F7F7F"/>
                </a:solidFill>
                <a:latin typeface="Calibri"/>
                <a:ea typeface="Calibri"/>
                <a:cs typeface="Calibri"/>
                <a:sym typeface="Calibri"/>
              </a:defRPr>
            </a:lvl8pPr>
            <a:lvl9pPr marL="0" lvl="8" indent="0" algn="r">
              <a:spcBef>
                <a:spcPts val="0"/>
              </a:spcBef>
              <a:buNone/>
              <a:defRPr sz="1500">
                <a:solidFill>
                  <a:srgbClr val="7F7F7F"/>
                </a:solidFill>
                <a:latin typeface="Calibri"/>
                <a:ea typeface="Calibri"/>
                <a:cs typeface="Calibri"/>
                <a:sym typeface="Calibri"/>
              </a:defRPr>
            </a:lvl9pPr>
          </a:lstStyle>
          <a:p>
            <a:fld id="{00000000-1234-1234-1234-123412341234}" type="slidenum">
              <a:rPr lang="en-US" smtClean="0"/>
              <a:pPr/>
              <a:t>‹#›</a:t>
            </a:fld>
            <a:endParaRPr lang="en-US"/>
          </a:p>
        </p:txBody>
      </p:sp>
      <p:pic>
        <p:nvPicPr>
          <p:cNvPr id="17666" name="Google Shape;17666;p1778"/>
          <p:cNvPicPr preferRelativeResize="0"/>
          <p:nvPr/>
        </p:nvPicPr>
        <p:blipFill rotWithShape="1">
          <a:blip r:embed="rId2">
            <a:alphaModFix/>
          </a:blip>
          <a:srcRect/>
          <a:stretch/>
        </p:blipFill>
        <p:spPr>
          <a:xfrm>
            <a:off x="14394694" y="9738360"/>
            <a:ext cx="2409203" cy="343857"/>
          </a:xfrm>
          <a:prstGeom prst="rect">
            <a:avLst/>
          </a:prstGeom>
          <a:noFill/>
          <a:ln>
            <a:noFill/>
          </a:ln>
        </p:spPr>
      </p:pic>
    </p:spTree>
    <p:extLst>
      <p:ext uri="{BB962C8B-B14F-4D97-AF65-F5344CB8AC3E}">
        <p14:creationId xmlns:p14="http://schemas.microsoft.com/office/powerpoint/2010/main" val="3484525803"/>
      </p:ext>
    </p:extLst>
  </p:cSld>
  <p:clrMapOvr>
    <a:masterClrMapping/>
  </p:clrMapOvr>
</p:sldLayout>
</file>

<file path=ppt/slideLayouts/slideLayout2539.xml><?xml version="1.0" encoding="utf-8"?>
<p:sldLayout xmlns:a="http://schemas.openxmlformats.org/drawingml/2006/main" xmlns:r="http://schemas.openxmlformats.org/officeDocument/2006/relationships" xmlns:p="http://schemas.openxmlformats.org/presentationml/2006/main" showMasterSp="0" matchingName="3_EVERYDAY - CONTENT ONLY">
  <p:cSld name="3_EVERYDAY - CONTENT ONLY">
    <p:spTree>
      <p:nvGrpSpPr>
        <p:cNvPr id="1" name="Shape 17667"/>
        <p:cNvGrpSpPr/>
        <p:nvPr/>
      </p:nvGrpSpPr>
      <p:grpSpPr>
        <a:xfrm>
          <a:off x="0" y="0"/>
          <a:ext cx="0" cy="0"/>
          <a:chOff x="0" y="0"/>
          <a:chExt cx="0" cy="0"/>
        </a:xfrm>
      </p:grpSpPr>
      <p:sp>
        <p:nvSpPr>
          <p:cNvPr id="17668" name="Google Shape;17668;p1779"/>
          <p:cNvSpPr/>
          <p:nvPr/>
        </p:nvSpPr>
        <p:spPr>
          <a:xfrm>
            <a:off x="0" y="0"/>
            <a:ext cx="18288000" cy="1969584"/>
          </a:xfrm>
          <a:prstGeom prst="rect">
            <a:avLst/>
          </a:prstGeom>
          <a:gradFill>
            <a:gsLst>
              <a:gs pos="0">
                <a:schemeClr val="accent1"/>
              </a:gs>
              <a:gs pos="100000">
                <a:schemeClr val="dk2"/>
              </a:gs>
            </a:gsLst>
            <a:lin ang="0" scaled="0"/>
          </a:gra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7669" name="Google Shape;17669;p1779"/>
          <p:cNvSpPr/>
          <p:nvPr/>
        </p:nvSpPr>
        <p:spPr>
          <a:xfrm>
            <a:off x="10295465" y="24401"/>
            <a:ext cx="7992534" cy="1218408"/>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spcBef>
                <a:spcPts val="0"/>
              </a:spcBef>
              <a:spcAft>
                <a:spcPts val="0"/>
              </a:spcAft>
              <a:buNone/>
            </a:pPr>
            <a:endParaRPr sz="2288">
              <a:solidFill>
                <a:srgbClr val="FFFFFF"/>
              </a:solidFill>
              <a:latin typeface="Helvetica Neue"/>
              <a:ea typeface="Helvetica Neue"/>
              <a:cs typeface="Helvetica Neue"/>
              <a:sym typeface="Helvetica Neue"/>
            </a:endParaRPr>
          </a:p>
        </p:txBody>
      </p:sp>
      <p:sp>
        <p:nvSpPr>
          <p:cNvPr id="17670" name="Google Shape;17670;p1779"/>
          <p:cNvSpPr txBox="1">
            <a:spLocks noGrp="1"/>
          </p:cNvSpPr>
          <p:nvPr>
            <p:ph type="body" idx="1"/>
          </p:nvPr>
        </p:nvSpPr>
        <p:spPr>
          <a:xfrm>
            <a:off x="762810" y="2561679"/>
            <a:ext cx="16805496" cy="6972852"/>
          </a:xfrm>
          <a:prstGeom prst="rect">
            <a:avLst/>
          </a:prstGeom>
          <a:noFill/>
          <a:ln>
            <a:noFill/>
          </a:ln>
        </p:spPr>
        <p:txBody>
          <a:bodyPr spcFirstLastPara="1" wrap="square" lIns="91425" tIns="45700" rIns="91425" bIns="45700" anchor="t" anchorCtr="0">
            <a:noAutofit/>
          </a:bodyPr>
          <a:lstStyle>
            <a:lvl1pPr marL="685800" lvl="0" indent="-571500" algn="l">
              <a:lnSpc>
                <a:spcPct val="100000"/>
              </a:lnSpc>
              <a:spcBef>
                <a:spcPts val="1500"/>
              </a:spcBef>
              <a:spcAft>
                <a:spcPts val="0"/>
              </a:spcAft>
              <a:buSzPts val="2400"/>
              <a:buChar char="•"/>
              <a:defRPr>
                <a:solidFill>
                  <a:srgbClr val="4B545E"/>
                </a:solidFill>
              </a:defRPr>
            </a:lvl1pPr>
            <a:lvl2pPr marL="1371600" lvl="1" indent="-533400" algn="l">
              <a:lnSpc>
                <a:spcPct val="100000"/>
              </a:lnSpc>
              <a:spcBef>
                <a:spcPts val="1500"/>
              </a:spcBef>
              <a:spcAft>
                <a:spcPts val="0"/>
              </a:spcAft>
              <a:buSzPts val="2000"/>
              <a:buChar char="•"/>
              <a:defRPr>
                <a:solidFill>
                  <a:srgbClr val="4B545E"/>
                </a:solidFill>
              </a:defRPr>
            </a:lvl2pPr>
            <a:lvl3pPr marL="2057400" lvl="2" indent="-514350" algn="l">
              <a:lnSpc>
                <a:spcPct val="100000"/>
              </a:lnSpc>
              <a:spcBef>
                <a:spcPts val="1500"/>
              </a:spcBef>
              <a:spcAft>
                <a:spcPts val="0"/>
              </a:spcAft>
              <a:buSzPts val="1800"/>
              <a:buChar char="•"/>
              <a:defRPr>
                <a:solidFill>
                  <a:srgbClr val="4B545E"/>
                </a:solidFill>
              </a:defRPr>
            </a:lvl3pPr>
            <a:lvl4pPr marL="2743200" lvl="3" indent="-495300" algn="l">
              <a:lnSpc>
                <a:spcPct val="100000"/>
              </a:lnSpc>
              <a:spcBef>
                <a:spcPts val="1500"/>
              </a:spcBef>
              <a:spcAft>
                <a:spcPts val="0"/>
              </a:spcAft>
              <a:buSzPts val="1600"/>
              <a:buChar char="•"/>
              <a:defRPr>
                <a:solidFill>
                  <a:srgbClr val="4B545E"/>
                </a:solidFill>
              </a:defRPr>
            </a:lvl4pPr>
            <a:lvl5pPr marL="3429000" lvl="4" indent="-495300" algn="l">
              <a:lnSpc>
                <a:spcPct val="100000"/>
              </a:lnSpc>
              <a:spcBef>
                <a:spcPts val="1500"/>
              </a:spcBef>
              <a:spcAft>
                <a:spcPts val="0"/>
              </a:spcAft>
              <a:buSzPts val="1600"/>
              <a:buChar char="•"/>
              <a:defRPr>
                <a:solidFill>
                  <a:srgbClr val="4B545E"/>
                </a:solidFill>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671" name="Google Shape;17671;p1779"/>
          <p:cNvSpPr/>
          <p:nvPr/>
        </p:nvSpPr>
        <p:spPr>
          <a:xfrm>
            <a:off x="10295465" y="779472"/>
            <a:ext cx="7992534" cy="1218408"/>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spcBef>
                <a:spcPts val="0"/>
              </a:spcBef>
              <a:spcAft>
                <a:spcPts val="0"/>
              </a:spcAft>
              <a:buNone/>
            </a:pPr>
            <a:endParaRPr sz="2288">
              <a:solidFill>
                <a:srgbClr val="FFFFFF"/>
              </a:solidFill>
              <a:latin typeface="Helvetica Neue"/>
              <a:ea typeface="Helvetica Neue"/>
              <a:cs typeface="Helvetica Neue"/>
              <a:sym typeface="Helvetica Neue"/>
            </a:endParaRPr>
          </a:p>
        </p:txBody>
      </p:sp>
      <p:sp>
        <p:nvSpPr>
          <p:cNvPr id="17672" name="Google Shape;17672;p1779"/>
          <p:cNvSpPr txBox="1">
            <a:spLocks noGrp="1"/>
          </p:cNvSpPr>
          <p:nvPr>
            <p:ph type="title"/>
          </p:nvPr>
        </p:nvSpPr>
        <p:spPr>
          <a:xfrm>
            <a:off x="457200" y="255084"/>
            <a:ext cx="17145000" cy="17145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lt1"/>
              </a:buClr>
              <a:buSzPts val="3200"/>
              <a:buFont typeface="Calibri"/>
              <a:buNone/>
              <a:defRPr sz="4800" b="1">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673" name="Google Shape;17673;p1779"/>
          <p:cNvSpPr txBox="1">
            <a:spLocks noGrp="1"/>
          </p:cNvSpPr>
          <p:nvPr>
            <p:ph type="body" idx="2"/>
          </p:nvPr>
        </p:nvSpPr>
        <p:spPr>
          <a:xfrm>
            <a:off x="498281" y="1430019"/>
            <a:ext cx="17145168" cy="623888"/>
          </a:xfrm>
          <a:prstGeom prst="rect">
            <a:avLst/>
          </a:prstGeom>
          <a:noFill/>
          <a:ln>
            <a:noFill/>
          </a:ln>
        </p:spPr>
        <p:txBody>
          <a:bodyPr spcFirstLastPara="1" wrap="square" lIns="91425" tIns="45700" rIns="91425" bIns="45700" anchor="t" anchorCtr="0">
            <a:normAutofit/>
          </a:bodyPr>
          <a:lstStyle>
            <a:lvl1pPr marL="685800" lvl="0" indent="-342900" algn="l">
              <a:lnSpc>
                <a:spcPct val="100000"/>
              </a:lnSpc>
              <a:spcBef>
                <a:spcPts val="1500"/>
              </a:spcBef>
              <a:spcAft>
                <a:spcPts val="0"/>
              </a:spcAft>
              <a:buSzPts val="1400"/>
              <a:buNone/>
              <a:defRPr sz="2100">
                <a:solidFill>
                  <a:schemeClr val="lt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7674" name="Google Shape;17674;p1779"/>
          <p:cNvCxnSpPr/>
          <p:nvPr/>
        </p:nvCxnSpPr>
        <p:spPr>
          <a:xfrm>
            <a:off x="16967588" y="9670910"/>
            <a:ext cx="0" cy="401825"/>
          </a:xfrm>
          <a:prstGeom prst="straightConnector1">
            <a:avLst/>
          </a:prstGeom>
          <a:noFill/>
          <a:ln w="9525" cap="flat" cmpd="sng">
            <a:solidFill>
              <a:srgbClr val="7F7F7F"/>
            </a:solidFill>
            <a:prstDash val="solid"/>
            <a:miter lim="800000"/>
            <a:headEnd type="none" w="sm" len="sm"/>
            <a:tailEnd type="none" w="sm" len="sm"/>
          </a:ln>
        </p:spPr>
      </p:cxnSp>
      <p:sp>
        <p:nvSpPr>
          <p:cNvPr id="17675" name="Google Shape;17675;p1779"/>
          <p:cNvSpPr txBox="1">
            <a:spLocks noGrp="1"/>
          </p:cNvSpPr>
          <p:nvPr>
            <p:ph type="sldNum" idx="12"/>
          </p:nvPr>
        </p:nvSpPr>
        <p:spPr>
          <a:xfrm>
            <a:off x="16803893" y="9681802"/>
            <a:ext cx="839556" cy="47876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500">
                <a:solidFill>
                  <a:srgbClr val="7F7F7F"/>
                </a:solidFill>
                <a:latin typeface="Calibri"/>
                <a:ea typeface="Calibri"/>
                <a:cs typeface="Calibri"/>
                <a:sym typeface="Calibri"/>
              </a:defRPr>
            </a:lvl1pPr>
            <a:lvl2pPr marL="0" lvl="1" indent="0" algn="r">
              <a:spcBef>
                <a:spcPts val="0"/>
              </a:spcBef>
              <a:buNone/>
              <a:defRPr sz="1500">
                <a:solidFill>
                  <a:srgbClr val="7F7F7F"/>
                </a:solidFill>
                <a:latin typeface="Calibri"/>
                <a:ea typeface="Calibri"/>
                <a:cs typeface="Calibri"/>
                <a:sym typeface="Calibri"/>
              </a:defRPr>
            </a:lvl2pPr>
            <a:lvl3pPr marL="0" lvl="2" indent="0" algn="r">
              <a:spcBef>
                <a:spcPts val="0"/>
              </a:spcBef>
              <a:buNone/>
              <a:defRPr sz="1500">
                <a:solidFill>
                  <a:srgbClr val="7F7F7F"/>
                </a:solidFill>
                <a:latin typeface="Calibri"/>
                <a:ea typeface="Calibri"/>
                <a:cs typeface="Calibri"/>
                <a:sym typeface="Calibri"/>
              </a:defRPr>
            </a:lvl3pPr>
            <a:lvl4pPr marL="0" lvl="3" indent="0" algn="r">
              <a:spcBef>
                <a:spcPts val="0"/>
              </a:spcBef>
              <a:buNone/>
              <a:defRPr sz="1500">
                <a:solidFill>
                  <a:srgbClr val="7F7F7F"/>
                </a:solidFill>
                <a:latin typeface="Calibri"/>
                <a:ea typeface="Calibri"/>
                <a:cs typeface="Calibri"/>
                <a:sym typeface="Calibri"/>
              </a:defRPr>
            </a:lvl4pPr>
            <a:lvl5pPr marL="0" lvl="4" indent="0" algn="r">
              <a:spcBef>
                <a:spcPts val="0"/>
              </a:spcBef>
              <a:buNone/>
              <a:defRPr sz="1500">
                <a:solidFill>
                  <a:srgbClr val="7F7F7F"/>
                </a:solidFill>
                <a:latin typeface="Calibri"/>
                <a:ea typeface="Calibri"/>
                <a:cs typeface="Calibri"/>
                <a:sym typeface="Calibri"/>
              </a:defRPr>
            </a:lvl5pPr>
            <a:lvl6pPr marL="0" lvl="5" indent="0" algn="r">
              <a:spcBef>
                <a:spcPts val="0"/>
              </a:spcBef>
              <a:buNone/>
              <a:defRPr sz="1500">
                <a:solidFill>
                  <a:srgbClr val="7F7F7F"/>
                </a:solidFill>
                <a:latin typeface="Calibri"/>
                <a:ea typeface="Calibri"/>
                <a:cs typeface="Calibri"/>
                <a:sym typeface="Calibri"/>
              </a:defRPr>
            </a:lvl6pPr>
            <a:lvl7pPr marL="0" lvl="6" indent="0" algn="r">
              <a:spcBef>
                <a:spcPts val="0"/>
              </a:spcBef>
              <a:buNone/>
              <a:defRPr sz="1500">
                <a:solidFill>
                  <a:srgbClr val="7F7F7F"/>
                </a:solidFill>
                <a:latin typeface="Calibri"/>
                <a:ea typeface="Calibri"/>
                <a:cs typeface="Calibri"/>
                <a:sym typeface="Calibri"/>
              </a:defRPr>
            </a:lvl7pPr>
            <a:lvl8pPr marL="0" lvl="7" indent="0" algn="r">
              <a:spcBef>
                <a:spcPts val="0"/>
              </a:spcBef>
              <a:buNone/>
              <a:defRPr sz="1500">
                <a:solidFill>
                  <a:srgbClr val="7F7F7F"/>
                </a:solidFill>
                <a:latin typeface="Calibri"/>
                <a:ea typeface="Calibri"/>
                <a:cs typeface="Calibri"/>
                <a:sym typeface="Calibri"/>
              </a:defRPr>
            </a:lvl8pPr>
            <a:lvl9pPr marL="0" lvl="8" indent="0" algn="r">
              <a:spcBef>
                <a:spcPts val="0"/>
              </a:spcBef>
              <a:buNone/>
              <a:defRPr sz="1500">
                <a:solidFill>
                  <a:srgbClr val="7F7F7F"/>
                </a:solidFill>
                <a:latin typeface="Calibri"/>
                <a:ea typeface="Calibri"/>
                <a:cs typeface="Calibri"/>
                <a:sym typeface="Calibri"/>
              </a:defRPr>
            </a:lvl9pPr>
          </a:lstStyle>
          <a:p>
            <a:fld id="{00000000-1234-1234-1234-123412341234}" type="slidenum">
              <a:rPr lang="en-US" smtClean="0"/>
              <a:pPr/>
              <a:t>‹#›</a:t>
            </a:fld>
            <a:endParaRPr lang="en-US"/>
          </a:p>
        </p:txBody>
      </p:sp>
      <p:pic>
        <p:nvPicPr>
          <p:cNvPr id="17676" name="Google Shape;17676;p1779"/>
          <p:cNvPicPr preferRelativeResize="0"/>
          <p:nvPr/>
        </p:nvPicPr>
        <p:blipFill rotWithShape="1">
          <a:blip r:embed="rId2">
            <a:alphaModFix/>
          </a:blip>
          <a:srcRect/>
          <a:stretch/>
        </p:blipFill>
        <p:spPr>
          <a:xfrm>
            <a:off x="14394694" y="9738360"/>
            <a:ext cx="2409203" cy="343857"/>
          </a:xfrm>
          <a:prstGeom prst="rect">
            <a:avLst/>
          </a:prstGeom>
          <a:noFill/>
          <a:ln>
            <a:noFill/>
          </a:ln>
        </p:spPr>
      </p:pic>
    </p:spTree>
    <p:extLst>
      <p:ext uri="{BB962C8B-B14F-4D97-AF65-F5344CB8AC3E}">
        <p14:creationId xmlns:p14="http://schemas.microsoft.com/office/powerpoint/2010/main" val="2720537941"/>
      </p:ext>
    </p:extLst>
  </p:cSld>
  <p:clrMapOvr>
    <a:masterClrMapping/>
  </p:clrMapOvr>
</p:sldLayout>
</file>

<file path=ppt/slideLayouts/slideLayout2540.xml><?xml version="1.0" encoding="utf-8"?>
<p:sldLayout xmlns:a="http://schemas.openxmlformats.org/drawingml/2006/main" xmlns:r="http://schemas.openxmlformats.org/officeDocument/2006/relationships" xmlns:p="http://schemas.openxmlformats.org/presentationml/2006/main" matchingName="64_Quotation">
  <p:cSld name="64_Quotation">
    <p:spTree>
      <p:nvGrpSpPr>
        <p:cNvPr id="1" name="Shape 17677"/>
        <p:cNvGrpSpPr/>
        <p:nvPr/>
      </p:nvGrpSpPr>
      <p:grpSpPr>
        <a:xfrm>
          <a:off x="0" y="0"/>
          <a:ext cx="0" cy="0"/>
          <a:chOff x="0" y="0"/>
          <a:chExt cx="0" cy="0"/>
        </a:xfrm>
      </p:grpSpPr>
      <p:sp>
        <p:nvSpPr>
          <p:cNvPr id="17678" name="Google Shape;17678;p1780"/>
          <p:cNvSpPr/>
          <p:nvPr/>
        </p:nvSpPr>
        <p:spPr>
          <a:xfrm>
            <a:off x="2141036"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7679" name="Google Shape;17679;p1780"/>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680" name="Google Shape;17680;p1780"/>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681" name="Google Shape;17681;p1780"/>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7682" name="Google Shape;17682;p178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7683" name="Google Shape;17683;p178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7684" name="Google Shape;17684;p1780"/>
          <p:cNvGrpSpPr/>
          <p:nvPr/>
        </p:nvGrpSpPr>
        <p:grpSpPr>
          <a:xfrm>
            <a:off x="10787315" y="2"/>
            <a:ext cx="7500689" cy="2138988"/>
            <a:chOff x="7191542" y="1"/>
            <a:chExt cx="5000459" cy="1425992"/>
          </a:xfrm>
        </p:grpSpPr>
        <p:pic>
          <p:nvPicPr>
            <p:cNvPr id="17685" name="Google Shape;17685;p178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7686" name="Google Shape;17686;p1780"/>
            <p:cNvGrpSpPr/>
            <p:nvPr/>
          </p:nvGrpSpPr>
          <p:grpSpPr>
            <a:xfrm>
              <a:off x="7191542" y="1"/>
              <a:ext cx="5000459" cy="1425992"/>
              <a:chOff x="7186272" y="0"/>
              <a:chExt cx="5005729" cy="1427495"/>
            </a:xfrm>
          </p:grpSpPr>
          <p:sp>
            <p:nvSpPr>
              <p:cNvPr id="17687" name="Google Shape;17687;p178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7688" name="Google Shape;17688;p178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7689" name="Google Shape;17689;p1780"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663057063"/>
      </p:ext>
    </p:extLst>
  </p:cSld>
  <p:clrMapOvr>
    <a:masterClrMapping/>
  </p:clrMapOvr>
</p:sldLayout>
</file>

<file path=ppt/slideLayouts/slideLayout2541.xml><?xml version="1.0" encoding="utf-8"?>
<p:sldLayout xmlns:a="http://schemas.openxmlformats.org/drawingml/2006/main" xmlns:r="http://schemas.openxmlformats.org/officeDocument/2006/relationships" xmlns:p="http://schemas.openxmlformats.org/presentationml/2006/main" matchingName="65_Quotation">
  <p:cSld name="65_Quotation">
    <p:spTree>
      <p:nvGrpSpPr>
        <p:cNvPr id="1" name="Shape 17690"/>
        <p:cNvGrpSpPr/>
        <p:nvPr/>
      </p:nvGrpSpPr>
      <p:grpSpPr>
        <a:xfrm>
          <a:off x="0" y="0"/>
          <a:ext cx="0" cy="0"/>
          <a:chOff x="0" y="0"/>
          <a:chExt cx="0" cy="0"/>
        </a:xfrm>
      </p:grpSpPr>
      <p:sp>
        <p:nvSpPr>
          <p:cNvPr id="17691" name="Google Shape;17691;p1781"/>
          <p:cNvSpPr/>
          <p:nvPr/>
        </p:nvSpPr>
        <p:spPr>
          <a:xfrm>
            <a:off x="2141036"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7692" name="Google Shape;17692;p1781"/>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693" name="Google Shape;17693;p1781"/>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694" name="Google Shape;17694;p1781"/>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7695" name="Google Shape;17695;p178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7696" name="Google Shape;17696;p178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7697" name="Google Shape;17697;p1781"/>
          <p:cNvGrpSpPr/>
          <p:nvPr/>
        </p:nvGrpSpPr>
        <p:grpSpPr>
          <a:xfrm>
            <a:off x="10787315" y="2"/>
            <a:ext cx="7500689" cy="2138988"/>
            <a:chOff x="7191542" y="1"/>
            <a:chExt cx="5000459" cy="1425992"/>
          </a:xfrm>
        </p:grpSpPr>
        <p:pic>
          <p:nvPicPr>
            <p:cNvPr id="17698" name="Google Shape;17698;p178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7699" name="Google Shape;17699;p1781"/>
            <p:cNvGrpSpPr/>
            <p:nvPr/>
          </p:nvGrpSpPr>
          <p:grpSpPr>
            <a:xfrm>
              <a:off x="7191542" y="1"/>
              <a:ext cx="5000459" cy="1425992"/>
              <a:chOff x="7186272" y="0"/>
              <a:chExt cx="5005729" cy="1427495"/>
            </a:xfrm>
          </p:grpSpPr>
          <p:sp>
            <p:nvSpPr>
              <p:cNvPr id="17700" name="Google Shape;17700;p178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7701" name="Google Shape;17701;p178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7702" name="Google Shape;17702;p1781"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14417045"/>
      </p:ext>
    </p:extLst>
  </p:cSld>
  <p:clrMapOvr>
    <a:masterClrMapping/>
  </p:clrMapOvr>
</p:sldLayout>
</file>

<file path=ppt/slideLayouts/slideLayout2542.xml><?xml version="1.0" encoding="utf-8"?>
<p:sldLayout xmlns:a="http://schemas.openxmlformats.org/drawingml/2006/main" xmlns:r="http://schemas.openxmlformats.org/officeDocument/2006/relationships" xmlns:p="http://schemas.openxmlformats.org/presentationml/2006/main" matchingName="29_Cover">
  <p:cSld name="29_Cover">
    <p:spTree>
      <p:nvGrpSpPr>
        <p:cNvPr id="1" name="Shape 17703"/>
        <p:cNvGrpSpPr/>
        <p:nvPr/>
      </p:nvGrpSpPr>
      <p:grpSpPr>
        <a:xfrm>
          <a:off x="0" y="0"/>
          <a:ext cx="0" cy="0"/>
          <a:chOff x="0" y="0"/>
          <a:chExt cx="0" cy="0"/>
        </a:xfrm>
      </p:grpSpPr>
      <p:sp>
        <p:nvSpPr>
          <p:cNvPr id="17704" name="Google Shape;17704;p1782"/>
          <p:cNvSpPr/>
          <p:nvPr/>
        </p:nvSpPr>
        <p:spPr>
          <a:xfrm>
            <a:off x="1353552" y="1941622"/>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7705" name="Google Shape;17705;p1782"/>
          <p:cNvSpPr txBox="1">
            <a:spLocks noGrp="1"/>
          </p:cNvSpPr>
          <p:nvPr>
            <p:ph type="ctrTitle"/>
          </p:nvPr>
        </p:nvSpPr>
        <p:spPr>
          <a:xfrm>
            <a:off x="2119967" y="2341999"/>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706" name="Google Shape;17706;p1782"/>
          <p:cNvSpPr txBox="1">
            <a:spLocks noGrp="1"/>
          </p:cNvSpPr>
          <p:nvPr>
            <p:ph type="subTitle" idx="1"/>
          </p:nvPr>
        </p:nvSpPr>
        <p:spPr>
          <a:xfrm>
            <a:off x="2119967" y="5650295"/>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17707" name="Google Shape;17707;p1782"/>
          <p:cNvSpPr>
            <a:spLocks noGrp="1"/>
          </p:cNvSpPr>
          <p:nvPr>
            <p:ph type="pic" idx="2"/>
          </p:nvPr>
        </p:nvSpPr>
        <p:spPr>
          <a:xfrm>
            <a:off x="10678026" y="350873"/>
            <a:ext cx="7609974" cy="8915400"/>
          </a:xfrm>
          <a:prstGeom prst="rect">
            <a:avLst/>
          </a:prstGeom>
          <a:noFill/>
          <a:ln>
            <a:noFill/>
          </a:ln>
        </p:spPr>
      </p:sp>
      <p:grpSp>
        <p:nvGrpSpPr>
          <p:cNvPr id="17708" name="Google Shape;17708;p1782"/>
          <p:cNvGrpSpPr/>
          <p:nvPr/>
        </p:nvGrpSpPr>
        <p:grpSpPr>
          <a:xfrm>
            <a:off x="0" y="7530524"/>
            <a:ext cx="18288000" cy="2756480"/>
            <a:chOff x="0" y="5020348"/>
            <a:chExt cx="12192000" cy="1837653"/>
          </a:xfrm>
        </p:grpSpPr>
        <p:sp>
          <p:nvSpPr>
            <p:cNvPr id="17709" name="Google Shape;17709;p1782"/>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7710" name="Google Shape;17710;p1782"/>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7711" name="Google Shape;17711;p1782"/>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2061936870"/>
      </p:ext>
    </p:extLst>
  </p:cSld>
  <p:clrMapOvr>
    <a:masterClrMapping/>
  </p:clrMapOvr>
</p:sldLayout>
</file>

<file path=ppt/slideLayouts/slideLayout2543.xml><?xml version="1.0" encoding="utf-8"?>
<p:sldLayout xmlns:a="http://schemas.openxmlformats.org/drawingml/2006/main" xmlns:r="http://schemas.openxmlformats.org/officeDocument/2006/relationships" xmlns:p="http://schemas.openxmlformats.org/presentationml/2006/main" matchingName="29_Divider">
  <p:cSld name="29_Divider">
    <p:bg>
      <p:bgPr>
        <a:solidFill>
          <a:schemeClr val="lt2"/>
        </a:solidFill>
        <a:effectLst/>
      </p:bgPr>
    </p:bg>
    <p:spTree>
      <p:nvGrpSpPr>
        <p:cNvPr id="1" name="Shape 17712"/>
        <p:cNvGrpSpPr/>
        <p:nvPr/>
      </p:nvGrpSpPr>
      <p:grpSpPr>
        <a:xfrm>
          <a:off x="0" y="0"/>
          <a:ext cx="0" cy="0"/>
          <a:chOff x="0" y="0"/>
          <a:chExt cx="0" cy="0"/>
        </a:xfrm>
      </p:grpSpPr>
      <p:grpSp>
        <p:nvGrpSpPr>
          <p:cNvPr id="17713" name="Google Shape;17713;p1783"/>
          <p:cNvGrpSpPr/>
          <p:nvPr/>
        </p:nvGrpSpPr>
        <p:grpSpPr>
          <a:xfrm>
            <a:off x="0" y="7530523"/>
            <a:ext cx="18288000" cy="2756480"/>
            <a:chOff x="0" y="5020347"/>
            <a:chExt cx="12192000" cy="1837653"/>
          </a:xfrm>
        </p:grpSpPr>
        <p:sp>
          <p:nvSpPr>
            <p:cNvPr id="17714" name="Google Shape;17714;p1783"/>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7715" name="Google Shape;17715;p1783"/>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7716" name="Google Shape;17716;p1783"/>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7717" name="Google Shape;17717;p1783"/>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7718" name="Google Shape;17718;p1783"/>
          <p:cNvSpPr txBox="1">
            <a:spLocks noGrp="1"/>
          </p:cNvSpPr>
          <p:nvPr>
            <p:ph type="title"/>
          </p:nvPr>
        </p:nvSpPr>
        <p:spPr>
          <a:xfrm>
            <a:off x="2119965" y="1052624"/>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719" name="Google Shape;17719;p1783"/>
          <p:cNvSpPr txBox="1">
            <a:spLocks noGrp="1"/>
          </p:cNvSpPr>
          <p:nvPr>
            <p:ph type="subTitle" idx="1"/>
          </p:nvPr>
        </p:nvSpPr>
        <p:spPr>
          <a:xfrm>
            <a:off x="2119965" y="4622461"/>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3151367364"/>
      </p:ext>
    </p:extLst>
  </p:cSld>
  <p:clrMapOvr>
    <a:masterClrMapping/>
  </p:clrMapOvr>
</p:sldLayout>
</file>

<file path=ppt/slideLayouts/slideLayout2544.xml><?xml version="1.0" encoding="utf-8"?>
<p:sldLayout xmlns:a="http://schemas.openxmlformats.org/drawingml/2006/main" xmlns:r="http://schemas.openxmlformats.org/officeDocument/2006/relationships" xmlns:p="http://schemas.openxmlformats.org/presentationml/2006/main" matchingName="30_Photo Slide">
  <p:cSld name="30_Photo Slide">
    <p:spTree>
      <p:nvGrpSpPr>
        <p:cNvPr id="1" name="Shape 17720"/>
        <p:cNvGrpSpPr/>
        <p:nvPr/>
      </p:nvGrpSpPr>
      <p:grpSpPr>
        <a:xfrm>
          <a:off x="0" y="0"/>
          <a:ext cx="0" cy="0"/>
          <a:chOff x="0" y="0"/>
          <a:chExt cx="0" cy="0"/>
        </a:xfrm>
      </p:grpSpPr>
      <p:sp>
        <p:nvSpPr>
          <p:cNvPr id="17721" name="Google Shape;17721;p1784"/>
          <p:cNvSpPr txBox="1">
            <a:spLocks noGrp="1"/>
          </p:cNvSpPr>
          <p:nvPr>
            <p:ph type="body" idx="1"/>
          </p:nvPr>
        </p:nvSpPr>
        <p:spPr>
          <a:xfrm>
            <a:off x="685801" y="1719387"/>
            <a:ext cx="3525254" cy="445769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b="0">
                <a:solidFill>
                  <a:schemeClr val="dk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7722" name="Google Shape;17722;p1784"/>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7723" name="Google Shape;17723;p1784"/>
          <p:cNvGrpSpPr/>
          <p:nvPr/>
        </p:nvGrpSpPr>
        <p:grpSpPr>
          <a:xfrm>
            <a:off x="0" y="8069141"/>
            <a:ext cx="4211052" cy="1130837"/>
            <a:chOff x="0" y="5379426"/>
            <a:chExt cx="2807368" cy="753891"/>
          </a:xfrm>
        </p:grpSpPr>
        <p:sp>
          <p:nvSpPr>
            <p:cNvPr id="17724" name="Google Shape;17724;p1784"/>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7725" name="Google Shape;17725;p1784"/>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grpSp>
      <p:sp>
        <p:nvSpPr>
          <p:cNvPr id="17726" name="Google Shape;17726;p1784"/>
          <p:cNvSpPr>
            <a:spLocks noGrp="1"/>
          </p:cNvSpPr>
          <p:nvPr>
            <p:ph type="pic" idx="2"/>
          </p:nvPr>
        </p:nvSpPr>
        <p:spPr>
          <a:xfrm>
            <a:off x="4211052" y="685803"/>
            <a:ext cx="13373100" cy="8915397"/>
          </a:xfrm>
          <a:prstGeom prst="rect">
            <a:avLst/>
          </a:prstGeom>
          <a:noFill/>
          <a:ln>
            <a:noFill/>
          </a:ln>
        </p:spPr>
      </p:sp>
      <p:pic>
        <p:nvPicPr>
          <p:cNvPr id="17727" name="Google Shape;17727;p1784"/>
          <p:cNvPicPr preferRelativeResize="0"/>
          <p:nvPr/>
        </p:nvPicPr>
        <p:blipFill rotWithShape="1">
          <a:blip r:embed="rId2">
            <a:alphaModFix/>
          </a:blip>
          <a:srcRect/>
          <a:stretch/>
        </p:blipFill>
        <p:spPr>
          <a:xfrm>
            <a:off x="770024" y="6578307"/>
            <a:ext cx="3037973" cy="1367910"/>
          </a:xfrm>
          <a:prstGeom prst="rect">
            <a:avLst/>
          </a:prstGeom>
          <a:noFill/>
          <a:ln>
            <a:noFill/>
          </a:ln>
        </p:spPr>
      </p:pic>
    </p:spTree>
    <p:extLst>
      <p:ext uri="{BB962C8B-B14F-4D97-AF65-F5344CB8AC3E}">
        <p14:creationId xmlns:p14="http://schemas.microsoft.com/office/powerpoint/2010/main" val="3432059331"/>
      </p:ext>
    </p:extLst>
  </p:cSld>
  <p:clrMapOvr>
    <a:masterClrMapping/>
  </p:clrMapOvr>
</p:sldLayout>
</file>

<file path=ppt/slideLayouts/slideLayout2545.xml><?xml version="1.0" encoding="utf-8"?>
<p:sldLayout xmlns:a="http://schemas.openxmlformats.org/drawingml/2006/main" xmlns:r="http://schemas.openxmlformats.org/officeDocument/2006/relationships" xmlns:p="http://schemas.openxmlformats.org/presentationml/2006/main" matchingName="66_Quotation">
  <p:cSld name="66_Quotation">
    <p:spTree>
      <p:nvGrpSpPr>
        <p:cNvPr id="1" name="Shape 17728"/>
        <p:cNvGrpSpPr/>
        <p:nvPr/>
      </p:nvGrpSpPr>
      <p:grpSpPr>
        <a:xfrm>
          <a:off x="0" y="0"/>
          <a:ext cx="0" cy="0"/>
          <a:chOff x="0" y="0"/>
          <a:chExt cx="0" cy="0"/>
        </a:xfrm>
      </p:grpSpPr>
      <p:sp>
        <p:nvSpPr>
          <p:cNvPr id="17729" name="Google Shape;17729;p1785"/>
          <p:cNvSpPr/>
          <p:nvPr/>
        </p:nvSpPr>
        <p:spPr>
          <a:xfrm>
            <a:off x="2141036"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7730" name="Google Shape;17730;p1785"/>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731" name="Google Shape;17731;p1785"/>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732" name="Google Shape;17732;p1785"/>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7733" name="Google Shape;17733;p178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7734" name="Google Shape;17734;p178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7735" name="Google Shape;17735;p1785"/>
          <p:cNvGrpSpPr/>
          <p:nvPr/>
        </p:nvGrpSpPr>
        <p:grpSpPr>
          <a:xfrm>
            <a:off x="10787315" y="2"/>
            <a:ext cx="7500689" cy="2138988"/>
            <a:chOff x="7191542" y="1"/>
            <a:chExt cx="5000459" cy="1425992"/>
          </a:xfrm>
        </p:grpSpPr>
        <p:pic>
          <p:nvPicPr>
            <p:cNvPr id="17736" name="Google Shape;17736;p178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7737" name="Google Shape;17737;p1785"/>
            <p:cNvGrpSpPr/>
            <p:nvPr/>
          </p:nvGrpSpPr>
          <p:grpSpPr>
            <a:xfrm>
              <a:off x="7191542" y="1"/>
              <a:ext cx="5000459" cy="1425992"/>
              <a:chOff x="7186272" y="0"/>
              <a:chExt cx="5005729" cy="1427495"/>
            </a:xfrm>
          </p:grpSpPr>
          <p:sp>
            <p:nvSpPr>
              <p:cNvPr id="17738" name="Google Shape;17738;p178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7739" name="Google Shape;17739;p178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7740" name="Google Shape;17740;p1785"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3899395473"/>
      </p:ext>
    </p:extLst>
  </p:cSld>
  <p:clrMapOvr>
    <a:masterClrMapping/>
  </p:clrMapOvr>
</p:sldLayout>
</file>

<file path=ppt/slideLayouts/slideLayout2546.xml><?xml version="1.0" encoding="utf-8"?>
<p:sldLayout xmlns:a="http://schemas.openxmlformats.org/drawingml/2006/main" xmlns:r="http://schemas.openxmlformats.org/officeDocument/2006/relationships" xmlns:p="http://schemas.openxmlformats.org/presentationml/2006/main" matchingName="67_Quotation">
  <p:cSld name="67_Quotation">
    <p:spTree>
      <p:nvGrpSpPr>
        <p:cNvPr id="1" name="Shape 17741"/>
        <p:cNvGrpSpPr/>
        <p:nvPr/>
      </p:nvGrpSpPr>
      <p:grpSpPr>
        <a:xfrm>
          <a:off x="0" y="0"/>
          <a:ext cx="0" cy="0"/>
          <a:chOff x="0" y="0"/>
          <a:chExt cx="0" cy="0"/>
        </a:xfrm>
      </p:grpSpPr>
      <p:sp>
        <p:nvSpPr>
          <p:cNvPr id="17742" name="Google Shape;17742;p1786"/>
          <p:cNvSpPr/>
          <p:nvPr/>
        </p:nvSpPr>
        <p:spPr>
          <a:xfrm>
            <a:off x="2141036"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7743" name="Google Shape;17743;p1786"/>
          <p:cNvSpPr txBox="1">
            <a:spLocks noGrp="1"/>
          </p:cNvSpPr>
          <p:nvPr>
            <p:ph type="title"/>
          </p:nvPr>
        </p:nvSpPr>
        <p:spPr>
          <a:xfrm>
            <a:off x="2141036"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744" name="Google Shape;17744;p1786"/>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745" name="Google Shape;17745;p1786"/>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7746" name="Google Shape;17746;p178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7747" name="Google Shape;17747;p178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7748" name="Google Shape;17748;p1786"/>
          <p:cNvGrpSpPr/>
          <p:nvPr/>
        </p:nvGrpSpPr>
        <p:grpSpPr>
          <a:xfrm>
            <a:off x="10787315" y="2"/>
            <a:ext cx="7500689" cy="2138988"/>
            <a:chOff x="7191542" y="1"/>
            <a:chExt cx="5000459" cy="1425992"/>
          </a:xfrm>
        </p:grpSpPr>
        <p:pic>
          <p:nvPicPr>
            <p:cNvPr id="17749" name="Google Shape;17749;p178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7750" name="Google Shape;17750;p1786"/>
            <p:cNvGrpSpPr/>
            <p:nvPr/>
          </p:nvGrpSpPr>
          <p:grpSpPr>
            <a:xfrm>
              <a:off x="7191542" y="1"/>
              <a:ext cx="5000459" cy="1425992"/>
              <a:chOff x="7186272" y="0"/>
              <a:chExt cx="5005729" cy="1427495"/>
            </a:xfrm>
          </p:grpSpPr>
          <p:sp>
            <p:nvSpPr>
              <p:cNvPr id="17751" name="Google Shape;17751;p178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7752" name="Google Shape;17752;p178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7753" name="Google Shape;17753;p1786"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2459502042"/>
      </p:ext>
    </p:extLst>
  </p:cSld>
  <p:clrMapOvr>
    <a:masterClrMapping/>
  </p:clrMapOvr>
</p:sldLayout>
</file>

<file path=ppt/slideLayouts/slideLayout2547.xml><?xml version="1.0" encoding="utf-8"?>
<p:sldLayout xmlns:a="http://schemas.openxmlformats.org/drawingml/2006/main" xmlns:r="http://schemas.openxmlformats.org/officeDocument/2006/relationships" xmlns:p="http://schemas.openxmlformats.org/presentationml/2006/main" matchingName="53_Title and Content">
  <p:cSld name="53_Title and Content">
    <p:spTree>
      <p:nvGrpSpPr>
        <p:cNvPr id="1" name="Shape 17754"/>
        <p:cNvGrpSpPr/>
        <p:nvPr/>
      </p:nvGrpSpPr>
      <p:grpSpPr>
        <a:xfrm>
          <a:off x="0" y="0"/>
          <a:ext cx="0" cy="0"/>
          <a:chOff x="0" y="0"/>
          <a:chExt cx="0" cy="0"/>
        </a:xfrm>
      </p:grpSpPr>
      <p:grpSp>
        <p:nvGrpSpPr>
          <p:cNvPr id="17755" name="Google Shape;17755;p1787"/>
          <p:cNvGrpSpPr/>
          <p:nvPr/>
        </p:nvGrpSpPr>
        <p:grpSpPr>
          <a:xfrm>
            <a:off x="10787315" y="2"/>
            <a:ext cx="7500689" cy="2138988"/>
            <a:chOff x="7191542" y="1"/>
            <a:chExt cx="5000459" cy="1425992"/>
          </a:xfrm>
        </p:grpSpPr>
        <p:pic>
          <p:nvPicPr>
            <p:cNvPr id="17756" name="Google Shape;17756;p178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7757" name="Google Shape;17757;p1787"/>
            <p:cNvGrpSpPr/>
            <p:nvPr/>
          </p:nvGrpSpPr>
          <p:grpSpPr>
            <a:xfrm>
              <a:off x="7191542" y="1"/>
              <a:ext cx="5000459" cy="1425992"/>
              <a:chOff x="7186272" y="0"/>
              <a:chExt cx="5005729" cy="1427495"/>
            </a:xfrm>
          </p:grpSpPr>
          <p:sp>
            <p:nvSpPr>
              <p:cNvPr id="17758" name="Google Shape;17758;p178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7759" name="Google Shape;17759;p178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7760" name="Google Shape;17760;p1787"/>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761" name="Google Shape;17761;p1787"/>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762" name="Google Shape;17762;p1787"/>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7763" name="Google Shape;17763;p178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7764" name="Google Shape;17764;p178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123426360"/>
      </p:ext>
    </p:extLst>
  </p:cSld>
  <p:clrMapOvr>
    <a:masterClrMapping/>
  </p:clrMapOvr>
</p:sldLayout>
</file>

<file path=ppt/slideLayouts/slideLayout2548.xml><?xml version="1.0" encoding="utf-8"?>
<p:sldLayout xmlns:a="http://schemas.openxmlformats.org/drawingml/2006/main" xmlns:r="http://schemas.openxmlformats.org/officeDocument/2006/relationships" xmlns:p="http://schemas.openxmlformats.org/presentationml/2006/main" matchingName="29_Two Content">
  <p:cSld name="29_Two Content">
    <p:spTree>
      <p:nvGrpSpPr>
        <p:cNvPr id="1" name="Shape 17765"/>
        <p:cNvGrpSpPr/>
        <p:nvPr/>
      </p:nvGrpSpPr>
      <p:grpSpPr>
        <a:xfrm>
          <a:off x="0" y="0"/>
          <a:ext cx="0" cy="0"/>
          <a:chOff x="0" y="0"/>
          <a:chExt cx="0" cy="0"/>
        </a:xfrm>
      </p:grpSpPr>
      <p:sp>
        <p:nvSpPr>
          <p:cNvPr id="17766" name="Google Shape;17766;p1788"/>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767" name="Google Shape;17767;p1788"/>
          <p:cNvSpPr txBox="1">
            <a:spLocks noGrp="1"/>
          </p:cNvSpPr>
          <p:nvPr>
            <p:ph type="body" idx="1"/>
          </p:nvPr>
        </p:nvSpPr>
        <p:spPr>
          <a:xfrm>
            <a:off x="914400" y="2738439"/>
            <a:ext cx="81153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grpSp>
        <p:nvGrpSpPr>
          <p:cNvPr id="17768" name="Google Shape;17768;p1788"/>
          <p:cNvGrpSpPr/>
          <p:nvPr/>
        </p:nvGrpSpPr>
        <p:grpSpPr>
          <a:xfrm>
            <a:off x="10787315" y="2"/>
            <a:ext cx="7500689" cy="2138988"/>
            <a:chOff x="7191542" y="1"/>
            <a:chExt cx="5000459" cy="1425992"/>
          </a:xfrm>
        </p:grpSpPr>
        <p:pic>
          <p:nvPicPr>
            <p:cNvPr id="17769" name="Google Shape;17769;p178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7770" name="Google Shape;17770;p1788"/>
            <p:cNvGrpSpPr/>
            <p:nvPr/>
          </p:nvGrpSpPr>
          <p:grpSpPr>
            <a:xfrm>
              <a:off x="7191542" y="1"/>
              <a:ext cx="5000459" cy="1425992"/>
              <a:chOff x="7186272" y="0"/>
              <a:chExt cx="5005729" cy="1427495"/>
            </a:xfrm>
          </p:grpSpPr>
          <p:sp>
            <p:nvSpPr>
              <p:cNvPr id="17771" name="Google Shape;17771;p178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7772" name="Google Shape;17772;p178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7773" name="Google Shape;17773;p1788"/>
          <p:cNvSpPr txBox="1">
            <a:spLocks noGrp="1"/>
          </p:cNvSpPr>
          <p:nvPr>
            <p:ph type="body" idx="2"/>
          </p:nvPr>
        </p:nvSpPr>
        <p:spPr>
          <a:xfrm>
            <a:off x="9258301" y="2738439"/>
            <a:ext cx="8115299"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774" name="Google Shape;17774;p1788"/>
          <p:cNvSpPr txBox="1">
            <a:spLocks noGrp="1"/>
          </p:cNvSpPr>
          <p:nvPr>
            <p:ph type="sldNum" idx="12"/>
          </p:nvPr>
        </p:nvSpPr>
        <p:spPr>
          <a:xfrm>
            <a:off x="13258797"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7775" name="Google Shape;17775;p178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7776" name="Google Shape;17776;p178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2507493858"/>
      </p:ext>
    </p:extLst>
  </p:cSld>
  <p:clrMapOvr>
    <a:masterClrMapping/>
  </p:clrMapOvr>
</p:sldLayout>
</file>

<file path=ppt/slideLayouts/slideLayout2549.xml><?xml version="1.0" encoding="utf-8"?>
<p:sldLayout xmlns:a="http://schemas.openxmlformats.org/drawingml/2006/main" xmlns:r="http://schemas.openxmlformats.org/officeDocument/2006/relationships" xmlns:p="http://schemas.openxmlformats.org/presentationml/2006/main" matchingName="29_Comparison">
  <p:cSld name="29_Comparison">
    <p:spTree>
      <p:nvGrpSpPr>
        <p:cNvPr id="1" name="Shape 17777"/>
        <p:cNvGrpSpPr/>
        <p:nvPr/>
      </p:nvGrpSpPr>
      <p:grpSpPr>
        <a:xfrm>
          <a:off x="0" y="0"/>
          <a:ext cx="0" cy="0"/>
          <a:chOff x="0" y="0"/>
          <a:chExt cx="0" cy="0"/>
        </a:xfrm>
      </p:grpSpPr>
      <p:grpSp>
        <p:nvGrpSpPr>
          <p:cNvPr id="17778" name="Google Shape;17778;p1789"/>
          <p:cNvGrpSpPr/>
          <p:nvPr/>
        </p:nvGrpSpPr>
        <p:grpSpPr>
          <a:xfrm>
            <a:off x="10787315" y="2"/>
            <a:ext cx="7500689" cy="2138988"/>
            <a:chOff x="7191542" y="1"/>
            <a:chExt cx="5000459" cy="1425992"/>
          </a:xfrm>
        </p:grpSpPr>
        <p:pic>
          <p:nvPicPr>
            <p:cNvPr id="17779" name="Google Shape;17779;p178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7780" name="Google Shape;17780;p1789"/>
            <p:cNvGrpSpPr/>
            <p:nvPr/>
          </p:nvGrpSpPr>
          <p:grpSpPr>
            <a:xfrm>
              <a:off x="7191542" y="1"/>
              <a:ext cx="5000459" cy="1425992"/>
              <a:chOff x="7186272" y="0"/>
              <a:chExt cx="5005729" cy="1427495"/>
            </a:xfrm>
          </p:grpSpPr>
          <p:sp>
            <p:nvSpPr>
              <p:cNvPr id="17781" name="Google Shape;17781;p178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7782" name="Google Shape;17782;p178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7783" name="Google Shape;17783;p1789"/>
          <p:cNvSpPr txBox="1">
            <a:spLocks noGrp="1"/>
          </p:cNvSpPr>
          <p:nvPr>
            <p:ph type="title"/>
          </p:nvPr>
        </p:nvSpPr>
        <p:spPr>
          <a:xfrm>
            <a:off x="914400" y="547690"/>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784" name="Google Shape;17784;p1789"/>
          <p:cNvSpPr txBox="1">
            <a:spLocks noGrp="1"/>
          </p:cNvSpPr>
          <p:nvPr>
            <p:ph type="body" idx="1"/>
          </p:nvPr>
        </p:nvSpPr>
        <p:spPr>
          <a:xfrm>
            <a:off x="914402"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7785" name="Google Shape;17785;p1789"/>
          <p:cNvSpPr txBox="1">
            <a:spLocks noGrp="1"/>
          </p:cNvSpPr>
          <p:nvPr>
            <p:ph type="body" idx="2"/>
          </p:nvPr>
        </p:nvSpPr>
        <p:spPr>
          <a:xfrm>
            <a:off x="914402"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786" name="Google Shape;17786;p1789"/>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7787" name="Google Shape;17787;p1789"/>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788" name="Google Shape;17788;p1789"/>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7789" name="Google Shape;17789;p178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7790" name="Google Shape;17790;p178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3687333344"/>
      </p:ext>
    </p:extLst>
  </p:cSld>
  <p:clrMapOvr>
    <a:masterClrMapping/>
  </p:clrMapOvr>
</p:sldLayout>
</file>

<file path=ppt/slideLayouts/slideLayout2550.xml><?xml version="1.0" encoding="utf-8"?>
<p:sldLayout xmlns:a="http://schemas.openxmlformats.org/drawingml/2006/main" xmlns:r="http://schemas.openxmlformats.org/officeDocument/2006/relationships" xmlns:p="http://schemas.openxmlformats.org/presentationml/2006/main" matchingName="29_Title Only">
  <p:cSld name="29_Title Only">
    <p:spTree>
      <p:nvGrpSpPr>
        <p:cNvPr id="1" name="Shape 17791"/>
        <p:cNvGrpSpPr/>
        <p:nvPr/>
      </p:nvGrpSpPr>
      <p:grpSpPr>
        <a:xfrm>
          <a:off x="0" y="0"/>
          <a:ext cx="0" cy="0"/>
          <a:chOff x="0" y="0"/>
          <a:chExt cx="0" cy="0"/>
        </a:xfrm>
      </p:grpSpPr>
      <p:grpSp>
        <p:nvGrpSpPr>
          <p:cNvPr id="17792" name="Google Shape;17792;p1790"/>
          <p:cNvGrpSpPr/>
          <p:nvPr/>
        </p:nvGrpSpPr>
        <p:grpSpPr>
          <a:xfrm>
            <a:off x="10787315" y="2"/>
            <a:ext cx="7500689" cy="2138988"/>
            <a:chOff x="7191542" y="1"/>
            <a:chExt cx="5000459" cy="1425992"/>
          </a:xfrm>
        </p:grpSpPr>
        <p:pic>
          <p:nvPicPr>
            <p:cNvPr id="17793" name="Google Shape;17793;p179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7794" name="Google Shape;17794;p1790"/>
            <p:cNvGrpSpPr/>
            <p:nvPr/>
          </p:nvGrpSpPr>
          <p:grpSpPr>
            <a:xfrm>
              <a:off x="7191542" y="1"/>
              <a:ext cx="5000459" cy="1425992"/>
              <a:chOff x="7186272" y="0"/>
              <a:chExt cx="5005729" cy="1427495"/>
            </a:xfrm>
          </p:grpSpPr>
          <p:sp>
            <p:nvSpPr>
              <p:cNvPr id="17795" name="Google Shape;17795;p179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7796" name="Google Shape;17796;p179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7797" name="Google Shape;17797;p1790"/>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798" name="Google Shape;17798;p1790"/>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7799" name="Google Shape;17799;p179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7800" name="Google Shape;17800;p179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4070022716"/>
      </p:ext>
    </p:extLst>
  </p:cSld>
  <p:clrMapOvr>
    <a:masterClrMapping/>
  </p:clrMapOvr>
</p:sldLayout>
</file>

<file path=ppt/slideLayouts/slideLayout2551.xml><?xml version="1.0" encoding="utf-8"?>
<p:sldLayout xmlns:a="http://schemas.openxmlformats.org/drawingml/2006/main" xmlns:r="http://schemas.openxmlformats.org/officeDocument/2006/relationships" xmlns:p="http://schemas.openxmlformats.org/presentationml/2006/main" matchingName="29_End">
  <p:cSld name="29_End">
    <p:spTree>
      <p:nvGrpSpPr>
        <p:cNvPr id="1" name="Shape 17801"/>
        <p:cNvGrpSpPr/>
        <p:nvPr/>
      </p:nvGrpSpPr>
      <p:grpSpPr>
        <a:xfrm>
          <a:off x="0" y="0"/>
          <a:ext cx="0" cy="0"/>
          <a:chOff x="0" y="0"/>
          <a:chExt cx="0" cy="0"/>
        </a:xfrm>
      </p:grpSpPr>
      <p:grpSp>
        <p:nvGrpSpPr>
          <p:cNvPr id="17802" name="Google Shape;17802;p1791"/>
          <p:cNvGrpSpPr/>
          <p:nvPr/>
        </p:nvGrpSpPr>
        <p:grpSpPr>
          <a:xfrm>
            <a:off x="0" y="0"/>
            <a:ext cx="18288000" cy="3223245"/>
            <a:chOff x="0" y="0"/>
            <a:chExt cx="12192000" cy="2148830"/>
          </a:xfrm>
        </p:grpSpPr>
        <p:sp>
          <p:nvSpPr>
            <p:cNvPr id="17803" name="Google Shape;17803;p1791"/>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7804" name="Google Shape;17804;p1791"/>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sp>
        <p:nvSpPr>
          <p:cNvPr id="17805" name="Google Shape;17805;p1791"/>
          <p:cNvSpPr/>
          <p:nvPr/>
        </p:nvSpPr>
        <p:spPr>
          <a:xfrm>
            <a:off x="1353552" y="2276548"/>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7806" name="Google Shape;17806;p1791"/>
          <p:cNvSpPr txBox="1">
            <a:spLocks noGrp="1"/>
          </p:cNvSpPr>
          <p:nvPr>
            <p:ph type="body" idx="1"/>
          </p:nvPr>
        </p:nvSpPr>
        <p:spPr>
          <a:xfrm>
            <a:off x="1828802" y="5143502"/>
            <a:ext cx="8373978" cy="2120345"/>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000"/>
              <a:buNone/>
              <a:defRPr sz="3000"/>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807" name="Google Shape;17807;p1791"/>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9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7808" name="Google Shape;17808;p1791"/>
          <p:cNvPicPr preferRelativeResize="0"/>
          <p:nvPr/>
        </p:nvPicPr>
        <p:blipFill rotWithShape="1">
          <a:blip r:embed="rId2">
            <a:alphaModFix/>
          </a:blip>
          <a:srcRect/>
          <a:stretch/>
        </p:blipFill>
        <p:spPr>
          <a:xfrm>
            <a:off x="1353554" y="342557"/>
            <a:ext cx="3037973" cy="1367910"/>
          </a:xfrm>
          <a:prstGeom prst="rect">
            <a:avLst/>
          </a:prstGeom>
          <a:noFill/>
          <a:ln>
            <a:noFill/>
          </a:ln>
        </p:spPr>
      </p:pic>
      <p:sp>
        <p:nvSpPr>
          <p:cNvPr id="17809" name="Google Shape;17809;p1791"/>
          <p:cNvSpPr>
            <a:spLocks noGrp="1"/>
          </p:cNvSpPr>
          <p:nvPr>
            <p:ph type="pic" idx="2"/>
          </p:nvPr>
        </p:nvSpPr>
        <p:spPr>
          <a:xfrm>
            <a:off x="10678026" y="350873"/>
            <a:ext cx="7609974" cy="8915400"/>
          </a:xfrm>
          <a:prstGeom prst="rect">
            <a:avLst/>
          </a:prstGeom>
          <a:noFill/>
          <a:ln>
            <a:noFill/>
          </a:ln>
        </p:spPr>
      </p:sp>
    </p:spTree>
    <p:extLst>
      <p:ext uri="{BB962C8B-B14F-4D97-AF65-F5344CB8AC3E}">
        <p14:creationId xmlns:p14="http://schemas.microsoft.com/office/powerpoint/2010/main" val="2847120662"/>
      </p:ext>
    </p:extLst>
  </p:cSld>
  <p:clrMapOvr>
    <a:masterClrMapping/>
  </p:clrMapOvr>
</p:sldLayout>
</file>

<file path=ppt/slideLayouts/slideLayout2552.xml><?xml version="1.0" encoding="utf-8"?>
<p:sldLayout xmlns:a="http://schemas.openxmlformats.org/drawingml/2006/main" xmlns:r="http://schemas.openxmlformats.org/officeDocument/2006/relationships" xmlns:p="http://schemas.openxmlformats.org/presentationml/2006/main" matchingName="29_Blank">
  <p:cSld name="29_Blank">
    <p:spTree>
      <p:nvGrpSpPr>
        <p:cNvPr id="1" name="Shape 17810"/>
        <p:cNvGrpSpPr/>
        <p:nvPr/>
      </p:nvGrpSpPr>
      <p:grpSpPr>
        <a:xfrm>
          <a:off x="0" y="0"/>
          <a:ext cx="0" cy="0"/>
          <a:chOff x="0" y="0"/>
          <a:chExt cx="0" cy="0"/>
        </a:xfrm>
      </p:grpSpPr>
      <p:sp>
        <p:nvSpPr>
          <p:cNvPr id="17811" name="Google Shape;17811;p1792"/>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7812" name="Google Shape;17812;p179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7813" name="Google Shape;17813;p179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7814" name="Google Shape;17814;p1792"/>
          <p:cNvGrpSpPr/>
          <p:nvPr/>
        </p:nvGrpSpPr>
        <p:grpSpPr>
          <a:xfrm>
            <a:off x="10787315" y="2"/>
            <a:ext cx="7500689" cy="2138988"/>
            <a:chOff x="7191542" y="1"/>
            <a:chExt cx="5000459" cy="1425992"/>
          </a:xfrm>
        </p:grpSpPr>
        <p:pic>
          <p:nvPicPr>
            <p:cNvPr id="17815" name="Google Shape;17815;p179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7816" name="Google Shape;17816;p1792"/>
            <p:cNvGrpSpPr/>
            <p:nvPr/>
          </p:nvGrpSpPr>
          <p:grpSpPr>
            <a:xfrm>
              <a:off x="7191542" y="1"/>
              <a:ext cx="5000459" cy="1425992"/>
              <a:chOff x="7186272" y="0"/>
              <a:chExt cx="5005729" cy="1427495"/>
            </a:xfrm>
          </p:grpSpPr>
          <p:sp>
            <p:nvSpPr>
              <p:cNvPr id="17817" name="Google Shape;17817;p179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7818" name="Google Shape;17818;p179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Tree>
    <p:extLst>
      <p:ext uri="{BB962C8B-B14F-4D97-AF65-F5344CB8AC3E}">
        <p14:creationId xmlns:p14="http://schemas.microsoft.com/office/powerpoint/2010/main" val="2996189495"/>
      </p:ext>
    </p:extLst>
  </p:cSld>
  <p:clrMapOvr>
    <a:masterClrMapping/>
  </p:clrMapOvr>
</p:sldLayout>
</file>

<file path=ppt/slideLayouts/slideLayout2553.xml><?xml version="1.0" encoding="utf-8"?>
<p:sldLayout xmlns:a="http://schemas.openxmlformats.org/drawingml/2006/main" xmlns:r="http://schemas.openxmlformats.org/officeDocument/2006/relationships" xmlns:p="http://schemas.openxmlformats.org/presentationml/2006/main" matchingName="Title and Content">
  <p:cSld name="50_Title and Content">
    <p:spTree>
      <p:nvGrpSpPr>
        <p:cNvPr id="1" name="Shape 17819"/>
        <p:cNvGrpSpPr/>
        <p:nvPr/>
      </p:nvGrpSpPr>
      <p:grpSpPr>
        <a:xfrm>
          <a:off x="0" y="0"/>
          <a:ext cx="0" cy="0"/>
          <a:chOff x="0" y="0"/>
          <a:chExt cx="0" cy="0"/>
        </a:xfrm>
      </p:grpSpPr>
      <p:grpSp>
        <p:nvGrpSpPr>
          <p:cNvPr id="17820" name="Google Shape;17820;p1793"/>
          <p:cNvGrpSpPr/>
          <p:nvPr/>
        </p:nvGrpSpPr>
        <p:grpSpPr>
          <a:xfrm>
            <a:off x="10787314" y="2"/>
            <a:ext cx="7500689" cy="2138988"/>
            <a:chOff x="7191542" y="1"/>
            <a:chExt cx="5000459" cy="1425992"/>
          </a:xfrm>
        </p:grpSpPr>
        <p:pic>
          <p:nvPicPr>
            <p:cNvPr id="17821" name="Google Shape;17821;p179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7822" name="Google Shape;17822;p1793"/>
            <p:cNvGrpSpPr/>
            <p:nvPr/>
          </p:nvGrpSpPr>
          <p:grpSpPr>
            <a:xfrm>
              <a:off x="7191542" y="1"/>
              <a:ext cx="5000459" cy="1425992"/>
              <a:chOff x="7186272" y="0"/>
              <a:chExt cx="5005729" cy="1427495"/>
            </a:xfrm>
          </p:grpSpPr>
          <p:sp>
            <p:nvSpPr>
              <p:cNvPr id="17823" name="Google Shape;17823;p179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1800"/>
                  <a:buFont typeface="Calibri"/>
                  <a:buNone/>
                </a:pPr>
                <a:endParaRPr sz="2700">
                  <a:solidFill>
                    <a:schemeClr val="dk1"/>
                  </a:solidFill>
                  <a:latin typeface="Calibri"/>
                  <a:ea typeface="Calibri"/>
                  <a:cs typeface="Calibri"/>
                  <a:sym typeface="Calibri"/>
                </a:endParaRPr>
              </a:p>
            </p:txBody>
          </p:sp>
          <p:sp>
            <p:nvSpPr>
              <p:cNvPr id="17824" name="Google Shape;17824;p179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1800"/>
                  <a:buFont typeface="Calibri"/>
                  <a:buNone/>
                </a:pPr>
                <a:endParaRPr sz="2700">
                  <a:solidFill>
                    <a:schemeClr val="dk1"/>
                  </a:solidFill>
                  <a:latin typeface="Calibri"/>
                  <a:ea typeface="Calibri"/>
                  <a:cs typeface="Calibri"/>
                  <a:sym typeface="Calibri"/>
                </a:endParaRPr>
              </a:p>
            </p:txBody>
          </p:sp>
        </p:grpSp>
      </p:grpSp>
      <p:sp>
        <p:nvSpPr>
          <p:cNvPr id="17825" name="Google Shape;17825;p1793"/>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826" name="Google Shape;17826;p1793"/>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827" name="Google Shape;17827;p1793"/>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Clr>
                <a:srgbClr val="AEB3B7"/>
              </a:buClr>
              <a:buSzPts val="1200"/>
              <a:buFont typeface="Calibri"/>
              <a:buNone/>
              <a:defRPr sz="1800">
                <a:solidFill>
                  <a:srgbClr val="AEB3B7"/>
                </a:solidFill>
                <a:latin typeface="Calibri"/>
                <a:ea typeface="Calibri"/>
                <a:cs typeface="Calibri"/>
                <a:sym typeface="Calibri"/>
              </a:defRPr>
            </a:lvl1pPr>
            <a:lvl2pPr marL="0" marR="0" lvl="1" indent="0" algn="r">
              <a:spcBef>
                <a:spcPts val="0"/>
              </a:spcBef>
              <a:spcAft>
                <a:spcPts val="0"/>
              </a:spcAft>
              <a:buClr>
                <a:srgbClr val="AEB3B7"/>
              </a:buClr>
              <a:buSzPts val="1200"/>
              <a:buFont typeface="Calibri"/>
              <a:buNone/>
              <a:defRPr sz="1800">
                <a:solidFill>
                  <a:srgbClr val="AEB3B7"/>
                </a:solidFill>
                <a:latin typeface="Calibri"/>
                <a:ea typeface="Calibri"/>
                <a:cs typeface="Calibri"/>
                <a:sym typeface="Calibri"/>
              </a:defRPr>
            </a:lvl2pPr>
            <a:lvl3pPr marL="0" marR="0" lvl="2" indent="0" algn="r">
              <a:spcBef>
                <a:spcPts val="0"/>
              </a:spcBef>
              <a:spcAft>
                <a:spcPts val="0"/>
              </a:spcAft>
              <a:buClr>
                <a:srgbClr val="AEB3B7"/>
              </a:buClr>
              <a:buSzPts val="1200"/>
              <a:buFont typeface="Calibri"/>
              <a:buNone/>
              <a:defRPr sz="1800">
                <a:solidFill>
                  <a:srgbClr val="AEB3B7"/>
                </a:solidFill>
                <a:latin typeface="Calibri"/>
                <a:ea typeface="Calibri"/>
                <a:cs typeface="Calibri"/>
                <a:sym typeface="Calibri"/>
              </a:defRPr>
            </a:lvl3pPr>
            <a:lvl4pPr marL="0" marR="0" lvl="3" indent="0" algn="r">
              <a:spcBef>
                <a:spcPts val="0"/>
              </a:spcBef>
              <a:spcAft>
                <a:spcPts val="0"/>
              </a:spcAft>
              <a:buClr>
                <a:srgbClr val="AEB3B7"/>
              </a:buClr>
              <a:buSzPts val="1200"/>
              <a:buFont typeface="Calibri"/>
              <a:buNone/>
              <a:defRPr sz="1800">
                <a:solidFill>
                  <a:srgbClr val="AEB3B7"/>
                </a:solidFill>
                <a:latin typeface="Calibri"/>
                <a:ea typeface="Calibri"/>
                <a:cs typeface="Calibri"/>
                <a:sym typeface="Calibri"/>
              </a:defRPr>
            </a:lvl4pPr>
            <a:lvl5pPr marL="0" marR="0" lvl="4" indent="0" algn="r">
              <a:spcBef>
                <a:spcPts val="0"/>
              </a:spcBef>
              <a:spcAft>
                <a:spcPts val="0"/>
              </a:spcAft>
              <a:buClr>
                <a:srgbClr val="AEB3B7"/>
              </a:buClr>
              <a:buSzPts val="1200"/>
              <a:buFont typeface="Calibri"/>
              <a:buNone/>
              <a:defRPr sz="1800">
                <a:solidFill>
                  <a:srgbClr val="AEB3B7"/>
                </a:solidFill>
                <a:latin typeface="Calibri"/>
                <a:ea typeface="Calibri"/>
                <a:cs typeface="Calibri"/>
                <a:sym typeface="Calibri"/>
              </a:defRPr>
            </a:lvl5pPr>
            <a:lvl6pPr marL="0" marR="0" lvl="5" indent="0" algn="r">
              <a:spcBef>
                <a:spcPts val="0"/>
              </a:spcBef>
              <a:spcAft>
                <a:spcPts val="0"/>
              </a:spcAft>
              <a:buClr>
                <a:srgbClr val="AEB3B7"/>
              </a:buClr>
              <a:buSzPts val="1200"/>
              <a:buFont typeface="Calibri"/>
              <a:buNone/>
              <a:defRPr sz="1800">
                <a:solidFill>
                  <a:srgbClr val="AEB3B7"/>
                </a:solidFill>
                <a:latin typeface="Calibri"/>
                <a:ea typeface="Calibri"/>
                <a:cs typeface="Calibri"/>
                <a:sym typeface="Calibri"/>
              </a:defRPr>
            </a:lvl6pPr>
            <a:lvl7pPr marL="0" marR="0" lvl="6" indent="0" algn="r">
              <a:spcBef>
                <a:spcPts val="0"/>
              </a:spcBef>
              <a:spcAft>
                <a:spcPts val="0"/>
              </a:spcAft>
              <a:buClr>
                <a:srgbClr val="AEB3B7"/>
              </a:buClr>
              <a:buSzPts val="1200"/>
              <a:buFont typeface="Calibri"/>
              <a:buNone/>
              <a:defRPr sz="1800">
                <a:solidFill>
                  <a:srgbClr val="AEB3B7"/>
                </a:solidFill>
                <a:latin typeface="Calibri"/>
                <a:ea typeface="Calibri"/>
                <a:cs typeface="Calibri"/>
                <a:sym typeface="Calibri"/>
              </a:defRPr>
            </a:lvl7pPr>
            <a:lvl8pPr marL="0" marR="0" lvl="7" indent="0" algn="r">
              <a:spcBef>
                <a:spcPts val="0"/>
              </a:spcBef>
              <a:spcAft>
                <a:spcPts val="0"/>
              </a:spcAft>
              <a:buClr>
                <a:srgbClr val="AEB3B7"/>
              </a:buClr>
              <a:buSzPts val="1200"/>
              <a:buFont typeface="Calibri"/>
              <a:buNone/>
              <a:defRPr sz="1800">
                <a:solidFill>
                  <a:srgbClr val="AEB3B7"/>
                </a:solidFill>
                <a:latin typeface="Calibri"/>
                <a:ea typeface="Calibri"/>
                <a:cs typeface="Calibri"/>
                <a:sym typeface="Calibri"/>
              </a:defRPr>
            </a:lvl8pPr>
            <a:lvl9pPr marL="0" marR="0" lvl="8" indent="0" algn="r">
              <a:spcBef>
                <a:spcPts val="0"/>
              </a:spcBef>
              <a:spcAft>
                <a:spcPts val="0"/>
              </a:spcAft>
              <a:buClr>
                <a:srgbClr val="AEB3B7"/>
              </a:buClr>
              <a:buSzPts val="1200"/>
              <a:buFont typeface="Calibri"/>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7828" name="Google Shape;17828;p179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7829" name="Google Shape;17829;p179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Clr>
                <a:srgbClr val="919497"/>
              </a:buClr>
              <a:buSzPts val="1400"/>
              <a:buFont typeface="Calibri"/>
              <a:buNone/>
              <a:defRPr/>
            </a:lvl1pPr>
            <a:lvl2pPr lvl="1" algn="l">
              <a:spcBef>
                <a:spcPts val="0"/>
              </a:spcBef>
              <a:spcAft>
                <a:spcPts val="0"/>
              </a:spcAft>
              <a:buClr>
                <a:schemeClr val="dk1"/>
              </a:buClr>
              <a:buSzPts val="1400"/>
              <a:buFont typeface="Calibri"/>
              <a:buNone/>
              <a:defRPr/>
            </a:lvl2pPr>
            <a:lvl3pPr lvl="2" algn="l">
              <a:spcBef>
                <a:spcPts val="0"/>
              </a:spcBef>
              <a:spcAft>
                <a:spcPts val="0"/>
              </a:spcAft>
              <a:buClr>
                <a:schemeClr val="dk1"/>
              </a:buClr>
              <a:buSzPts val="1400"/>
              <a:buFont typeface="Calibri"/>
              <a:buNone/>
              <a:defRPr/>
            </a:lvl3pPr>
            <a:lvl4pPr lvl="3" algn="l">
              <a:spcBef>
                <a:spcPts val="0"/>
              </a:spcBef>
              <a:spcAft>
                <a:spcPts val="0"/>
              </a:spcAft>
              <a:buClr>
                <a:schemeClr val="dk1"/>
              </a:buClr>
              <a:buSzPts val="1400"/>
              <a:buFont typeface="Calibri"/>
              <a:buNone/>
              <a:defRPr/>
            </a:lvl4pPr>
            <a:lvl5pPr lvl="4" algn="l">
              <a:spcBef>
                <a:spcPts val="0"/>
              </a:spcBef>
              <a:spcAft>
                <a:spcPts val="0"/>
              </a:spcAft>
              <a:buClr>
                <a:schemeClr val="dk1"/>
              </a:buClr>
              <a:buSzPts val="1400"/>
              <a:buFont typeface="Calibri"/>
              <a:buNone/>
              <a:defRPr/>
            </a:lvl5pPr>
            <a:lvl6pPr lvl="5" algn="l">
              <a:spcBef>
                <a:spcPts val="0"/>
              </a:spcBef>
              <a:spcAft>
                <a:spcPts val="0"/>
              </a:spcAft>
              <a:buClr>
                <a:schemeClr val="dk1"/>
              </a:buClr>
              <a:buSzPts val="1400"/>
              <a:buFont typeface="Calibri"/>
              <a:buNone/>
              <a:defRPr/>
            </a:lvl6pPr>
            <a:lvl7pPr lvl="6" algn="l">
              <a:spcBef>
                <a:spcPts val="0"/>
              </a:spcBef>
              <a:spcAft>
                <a:spcPts val="0"/>
              </a:spcAft>
              <a:buClr>
                <a:schemeClr val="dk1"/>
              </a:buClr>
              <a:buSzPts val="1400"/>
              <a:buFont typeface="Calibri"/>
              <a:buNone/>
              <a:defRPr/>
            </a:lvl7pPr>
            <a:lvl8pPr lvl="7" algn="l">
              <a:spcBef>
                <a:spcPts val="0"/>
              </a:spcBef>
              <a:spcAft>
                <a:spcPts val="0"/>
              </a:spcAft>
              <a:buClr>
                <a:schemeClr val="dk1"/>
              </a:buClr>
              <a:buSzPts val="1400"/>
              <a:buFont typeface="Calibri"/>
              <a:buNone/>
              <a:defRPr/>
            </a:lvl8pPr>
            <a:lvl9pPr lvl="8" algn="l">
              <a:spcBef>
                <a:spcPts val="0"/>
              </a:spcBef>
              <a:spcAft>
                <a:spcPts val="0"/>
              </a:spcAft>
              <a:buClr>
                <a:schemeClr val="dk1"/>
              </a:buClr>
              <a:buSzPts val="1400"/>
              <a:buFont typeface="Calibri"/>
              <a:buNone/>
              <a:defRPr/>
            </a:lvl9pPr>
          </a:lstStyle>
          <a:p>
            <a:endParaRPr/>
          </a:p>
        </p:txBody>
      </p:sp>
    </p:spTree>
    <p:extLst>
      <p:ext uri="{BB962C8B-B14F-4D97-AF65-F5344CB8AC3E}">
        <p14:creationId xmlns:p14="http://schemas.microsoft.com/office/powerpoint/2010/main" val="180801682"/>
      </p:ext>
    </p:extLst>
  </p:cSld>
  <p:clrMapOvr>
    <a:masterClrMapping/>
  </p:clrMapOvr>
</p:sldLayout>
</file>

<file path=ppt/slideLayouts/slideLayout2554.xml><?xml version="1.0" encoding="utf-8"?>
<p:sldLayout xmlns:a="http://schemas.openxmlformats.org/drawingml/2006/main" xmlns:r="http://schemas.openxmlformats.org/officeDocument/2006/relationships" xmlns:p="http://schemas.openxmlformats.org/presentationml/2006/main" matchingName="Photo Slide">
  <p:cSld name="31_Photo Slide">
    <p:spTree>
      <p:nvGrpSpPr>
        <p:cNvPr id="1" name="Shape 17830"/>
        <p:cNvGrpSpPr/>
        <p:nvPr/>
      </p:nvGrpSpPr>
      <p:grpSpPr>
        <a:xfrm>
          <a:off x="0" y="0"/>
          <a:ext cx="0" cy="0"/>
          <a:chOff x="0" y="0"/>
          <a:chExt cx="0" cy="0"/>
        </a:xfrm>
      </p:grpSpPr>
      <p:sp>
        <p:nvSpPr>
          <p:cNvPr id="17831" name="Google Shape;17831;p1794"/>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b="0">
                <a:solidFill>
                  <a:schemeClr val="dk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7832" name="Google Shape;17832;p1794"/>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7833" name="Google Shape;17833;p1794"/>
          <p:cNvGrpSpPr/>
          <p:nvPr/>
        </p:nvGrpSpPr>
        <p:grpSpPr>
          <a:xfrm>
            <a:off x="0" y="8069140"/>
            <a:ext cx="4211052" cy="1130837"/>
            <a:chOff x="0" y="5379426"/>
            <a:chExt cx="2807368" cy="753891"/>
          </a:xfrm>
        </p:grpSpPr>
        <p:sp>
          <p:nvSpPr>
            <p:cNvPr id="17834" name="Google Shape;17834;p1794"/>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Calibri"/>
                <a:buNone/>
              </a:pPr>
              <a:endParaRPr sz="2700">
                <a:solidFill>
                  <a:schemeClr val="lt1"/>
                </a:solidFill>
                <a:latin typeface="Calibri"/>
                <a:ea typeface="Calibri"/>
                <a:cs typeface="Calibri"/>
                <a:sym typeface="Calibri"/>
              </a:endParaRPr>
            </a:p>
          </p:txBody>
        </p:sp>
        <p:sp>
          <p:nvSpPr>
            <p:cNvPr id="17835" name="Google Shape;17835;p1794"/>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Calibri"/>
                <a:buNone/>
              </a:pPr>
              <a:endParaRPr sz="2700">
                <a:solidFill>
                  <a:schemeClr val="lt1"/>
                </a:solidFill>
                <a:latin typeface="Calibri"/>
                <a:ea typeface="Calibri"/>
                <a:cs typeface="Calibri"/>
                <a:sym typeface="Calibri"/>
              </a:endParaRPr>
            </a:p>
          </p:txBody>
        </p:sp>
      </p:grpSp>
      <p:sp>
        <p:nvSpPr>
          <p:cNvPr id="17836" name="Google Shape;17836;p1794"/>
          <p:cNvSpPr>
            <a:spLocks noGrp="1"/>
          </p:cNvSpPr>
          <p:nvPr>
            <p:ph type="pic" idx="2"/>
          </p:nvPr>
        </p:nvSpPr>
        <p:spPr>
          <a:xfrm>
            <a:off x="4211052" y="685803"/>
            <a:ext cx="13373100" cy="8915397"/>
          </a:xfrm>
          <a:prstGeom prst="rect">
            <a:avLst/>
          </a:prstGeom>
          <a:noFill/>
          <a:ln>
            <a:noFill/>
          </a:ln>
        </p:spPr>
      </p:sp>
      <p:pic>
        <p:nvPicPr>
          <p:cNvPr id="17837" name="Google Shape;17837;p1794"/>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extLst>
      <p:ext uri="{BB962C8B-B14F-4D97-AF65-F5344CB8AC3E}">
        <p14:creationId xmlns:p14="http://schemas.microsoft.com/office/powerpoint/2010/main" val="607325260"/>
      </p:ext>
    </p:extLst>
  </p:cSld>
  <p:clrMapOvr>
    <a:masterClrMapping/>
  </p:clrMapOvr>
</p:sldLayout>
</file>

<file path=ppt/slideLayouts/slideLayout2555.xml><?xml version="1.0" encoding="utf-8"?>
<p:sldLayout xmlns:a="http://schemas.openxmlformats.org/drawingml/2006/main" xmlns:r="http://schemas.openxmlformats.org/officeDocument/2006/relationships" xmlns:p="http://schemas.openxmlformats.org/presentationml/2006/main" matchingName="9_Title Slide">
  <p:cSld name="9_Title Slide">
    <p:spTree>
      <p:nvGrpSpPr>
        <p:cNvPr id="1" name="Shape 17838"/>
        <p:cNvGrpSpPr/>
        <p:nvPr/>
      </p:nvGrpSpPr>
      <p:grpSpPr>
        <a:xfrm>
          <a:off x="0" y="0"/>
          <a:ext cx="0" cy="0"/>
          <a:chOff x="0" y="0"/>
          <a:chExt cx="0" cy="0"/>
        </a:xfrm>
      </p:grpSpPr>
      <p:pic>
        <p:nvPicPr>
          <p:cNvPr id="17839" name="Google Shape;17839;p1795"/>
          <p:cNvPicPr preferRelativeResize="0"/>
          <p:nvPr/>
        </p:nvPicPr>
        <p:blipFill rotWithShape="1">
          <a:blip r:embed="rId2">
            <a:alphaModFix/>
          </a:blip>
          <a:srcRect/>
          <a:stretch/>
        </p:blipFill>
        <p:spPr>
          <a:xfrm>
            <a:off x="2286" y="1286"/>
            <a:ext cx="18283428" cy="10284428"/>
          </a:xfrm>
          <a:prstGeom prst="rect">
            <a:avLst/>
          </a:prstGeom>
          <a:noFill/>
          <a:ln>
            <a:noFill/>
          </a:ln>
        </p:spPr>
      </p:pic>
      <p:pic>
        <p:nvPicPr>
          <p:cNvPr id="17840" name="Google Shape;17840;p1795"/>
          <p:cNvPicPr preferRelativeResize="0"/>
          <p:nvPr/>
        </p:nvPicPr>
        <p:blipFill rotWithShape="1">
          <a:blip r:embed="rId3">
            <a:alphaModFix/>
          </a:blip>
          <a:srcRect/>
          <a:stretch/>
        </p:blipFill>
        <p:spPr>
          <a:xfrm>
            <a:off x="16203774" y="8872505"/>
            <a:ext cx="1408179" cy="740666"/>
          </a:xfrm>
          <a:prstGeom prst="rect">
            <a:avLst/>
          </a:prstGeom>
          <a:noFill/>
          <a:ln>
            <a:noFill/>
          </a:ln>
        </p:spPr>
      </p:pic>
      <p:sp>
        <p:nvSpPr>
          <p:cNvPr id="17841" name="Google Shape;17841;p1795"/>
          <p:cNvSpPr txBox="1">
            <a:spLocks noGrp="1"/>
          </p:cNvSpPr>
          <p:nvPr>
            <p:ph type="body" idx="1"/>
          </p:nvPr>
        </p:nvSpPr>
        <p:spPr>
          <a:xfrm>
            <a:off x="11189494" y="5143500"/>
            <a:ext cx="6271193" cy="165428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0"/>
              </a:spcBef>
              <a:spcAft>
                <a:spcPts val="0"/>
              </a:spcAft>
              <a:buSzPts val="4000"/>
              <a:buNone/>
              <a:defRPr sz="6000">
                <a:solidFill>
                  <a:schemeClr val="dk2"/>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842" name="Google Shape;17842;p1795"/>
          <p:cNvSpPr txBox="1">
            <a:spLocks noGrp="1"/>
          </p:cNvSpPr>
          <p:nvPr>
            <p:ph type="body" idx="2"/>
          </p:nvPr>
        </p:nvSpPr>
        <p:spPr>
          <a:xfrm>
            <a:off x="11189492" y="7163481"/>
            <a:ext cx="6271193" cy="1174977"/>
          </a:xfrm>
          <a:prstGeom prst="rect">
            <a:avLst/>
          </a:prstGeom>
          <a:noFill/>
          <a:ln>
            <a:noFill/>
          </a:ln>
        </p:spPr>
        <p:txBody>
          <a:bodyPr spcFirstLastPara="1" wrap="square" lIns="91425" tIns="45700" rIns="91425" bIns="45700" anchor="t" anchorCtr="0">
            <a:normAutofit/>
          </a:bodyPr>
          <a:lstStyle>
            <a:lvl1pPr marL="685800" lvl="0" indent="-342900" algn="l">
              <a:lnSpc>
                <a:spcPct val="100000"/>
              </a:lnSpc>
              <a:spcBef>
                <a:spcPts val="1500"/>
              </a:spcBef>
              <a:spcAft>
                <a:spcPts val="0"/>
              </a:spcAft>
              <a:buSzPts val="2000"/>
              <a:buNone/>
              <a:defRPr sz="3000">
                <a:solidFill>
                  <a:schemeClr val="lt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1647093622"/>
      </p:ext>
    </p:extLst>
  </p:cSld>
  <p:clrMapOvr>
    <a:masterClrMapping/>
  </p:clrMapOvr>
</p:sldLayout>
</file>

<file path=ppt/slideLayouts/slideLayout2556.xml><?xml version="1.0" encoding="utf-8"?>
<p:sldLayout xmlns:a="http://schemas.openxmlformats.org/drawingml/2006/main" xmlns:r="http://schemas.openxmlformats.org/officeDocument/2006/relationships" xmlns:p="http://schemas.openxmlformats.org/presentationml/2006/main" matchingName="1_Image Left">
  <p:cSld name="1_Image Left">
    <p:spTree>
      <p:nvGrpSpPr>
        <p:cNvPr id="1" name="Shape 17843"/>
        <p:cNvGrpSpPr/>
        <p:nvPr/>
      </p:nvGrpSpPr>
      <p:grpSpPr>
        <a:xfrm>
          <a:off x="0" y="0"/>
          <a:ext cx="0" cy="0"/>
          <a:chOff x="0" y="0"/>
          <a:chExt cx="0" cy="0"/>
        </a:xfrm>
      </p:grpSpPr>
      <p:pic>
        <p:nvPicPr>
          <p:cNvPr id="17844" name="Google Shape;17844;p1796"/>
          <p:cNvPicPr preferRelativeResize="0"/>
          <p:nvPr/>
        </p:nvPicPr>
        <p:blipFill rotWithShape="1">
          <a:blip r:embed="rId2">
            <a:alphaModFix/>
          </a:blip>
          <a:srcRect/>
          <a:stretch/>
        </p:blipFill>
        <p:spPr>
          <a:xfrm>
            <a:off x="2286" y="1287"/>
            <a:ext cx="18283428" cy="10284426"/>
          </a:xfrm>
          <a:prstGeom prst="rect">
            <a:avLst/>
          </a:prstGeom>
          <a:noFill/>
          <a:ln>
            <a:noFill/>
          </a:ln>
        </p:spPr>
      </p:pic>
      <p:sp>
        <p:nvSpPr>
          <p:cNvPr id="17845" name="Google Shape;17845;p1796"/>
          <p:cNvSpPr txBox="1">
            <a:spLocks noGrp="1"/>
          </p:cNvSpPr>
          <p:nvPr>
            <p:ph type="title"/>
          </p:nvPr>
        </p:nvSpPr>
        <p:spPr>
          <a:xfrm>
            <a:off x="10357760" y="547694"/>
            <a:ext cx="7390889"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36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846" name="Google Shape;17846;p179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solidFill>
                  <a:srgbClr val="59CBE8"/>
                </a:solidFill>
              </a:defRPr>
            </a:lvl1pPr>
            <a:lvl2pPr marL="0" lvl="1" indent="0" algn="r">
              <a:spcBef>
                <a:spcPts val="0"/>
              </a:spcBef>
              <a:buNone/>
              <a:defRPr>
                <a:solidFill>
                  <a:srgbClr val="59CBE8"/>
                </a:solidFill>
              </a:defRPr>
            </a:lvl2pPr>
            <a:lvl3pPr marL="0" lvl="2" indent="0" algn="r">
              <a:spcBef>
                <a:spcPts val="0"/>
              </a:spcBef>
              <a:buNone/>
              <a:defRPr>
                <a:solidFill>
                  <a:srgbClr val="59CBE8"/>
                </a:solidFill>
              </a:defRPr>
            </a:lvl3pPr>
            <a:lvl4pPr marL="0" lvl="3" indent="0" algn="r">
              <a:spcBef>
                <a:spcPts val="0"/>
              </a:spcBef>
              <a:buNone/>
              <a:defRPr>
                <a:solidFill>
                  <a:srgbClr val="59CBE8"/>
                </a:solidFill>
              </a:defRPr>
            </a:lvl4pPr>
            <a:lvl5pPr marL="0" lvl="4" indent="0" algn="r">
              <a:spcBef>
                <a:spcPts val="0"/>
              </a:spcBef>
              <a:buNone/>
              <a:defRPr>
                <a:solidFill>
                  <a:srgbClr val="59CBE8"/>
                </a:solidFill>
              </a:defRPr>
            </a:lvl5pPr>
            <a:lvl6pPr marL="0" lvl="5" indent="0" algn="r">
              <a:spcBef>
                <a:spcPts val="0"/>
              </a:spcBef>
              <a:buNone/>
              <a:defRPr>
                <a:solidFill>
                  <a:srgbClr val="59CBE8"/>
                </a:solidFill>
              </a:defRPr>
            </a:lvl6pPr>
            <a:lvl7pPr marL="0" lvl="6" indent="0" algn="r">
              <a:spcBef>
                <a:spcPts val="0"/>
              </a:spcBef>
              <a:buNone/>
              <a:defRPr>
                <a:solidFill>
                  <a:srgbClr val="59CBE8"/>
                </a:solidFill>
              </a:defRPr>
            </a:lvl7pPr>
            <a:lvl8pPr marL="0" lvl="7" indent="0" algn="r">
              <a:spcBef>
                <a:spcPts val="0"/>
              </a:spcBef>
              <a:buNone/>
              <a:defRPr>
                <a:solidFill>
                  <a:srgbClr val="59CBE8"/>
                </a:solidFill>
              </a:defRPr>
            </a:lvl8pPr>
            <a:lvl9pPr marL="0" lvl="8" indent="0" algn="r">
              <a:spcBef>
                <a:spcPts val="0"/>
              </a:spcBef>
              <a:buNone/>
              <a:defRPr>
                <a:solidFill>
                  <a:srgbClr val="59CBE8"/>
                </a:solidFill>
              </a:defRPr>
            </a:lvl9pPr>
          </a:lstStyle>
          <a:p>
            <a:fld id="{00000000-1234-1234-1234-123412341234}" type="slidenum">
              <a:rPr lang="en-US" smtClean="0"/>
              <a:pPr/>
              <a:t>‹#›</a:t>
            </a:fld>
            <a:endParaRPr lang="en-US"/>
          </a:p>
        </p:txBody>
      </p:sp>
      <p:sp>
        <p:nvSpPr>
          <p:cNvPr id="17847" name="Google Shape;17847;p1796"/>
          <p:cNvSpPr txBox="1">
            <a:spLocks noGrp="1"/>
          </p:cNvSpPr>
          <p:nvPr>
            <p:ph type="body" idx="1"/>
          </p:nvPr>
        </p:nvSpPr>
        <p:spPr>
          <a:xfrm>
            <a:off x="10357760" y="2738444"/>
            <a:ext cx="7390889" cy="6024563"/>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853108241"/>
      </p:ext>
    </p:extLst>
  </p:cSld>
  <p:clrMapOvr>
    <a:masterClrMapping/>
  </p:clrMapOvr>
</p:sldLayout>
</file>

<file path=ppt/slideLayouts/slideLayout2557.xml><?xml version="1.0" encoding="utf-8"?>
<p:sldLayout xmlns:a="http://schemas.openxmlformats.org/drawingml/2006/main" xmlns:r="http://schemas.openxmlformats.org/officeDocument/2006/relationships" xmlns:p="http://schemas.openxmlformats.org/presentationml/2006/main" matchingName="3_Breaker-4">
  <p:cSld name="3_Breaker-4">
    <p:spTree>
      <p:nvGrpSpPr>
        <p:cNvPr id="1" name="Shape 17848"/>
        <p:cNvGrpSpPr/>
        <p:nvPr/>
      </p:nvGrpSpPr>
      <p:grpSpPr>
        <a:xfrm>
          <a:off x="0" y="0"/>
          <a:ext cx="0" cy="0"/>
          <a:chOff x="0" y="0"/>
          <a:chExt cx="0" cy="0"/>
        </a:xfrm>
      </p:grpSpPr>
      <p:pic>
        <p:nvPicPr>
          <p:cNvPr id="17849" name="Google Shape;17849;p1797"/>
          <p:cNvPicPr preferRelativeResize="0"/>
          <p:nvPr/>
        </p:nvPicPr>
        <p:blipFill rotWithShape="1">
          <a:blip r:embed="rId2">
            <a:alphaModFix/>
          </a:blip>
          <a:srcRect/>
          <a:stretch/>
        </p:blipFill>
        <p:spPr>
          <a:xfrm>
            <a:off x="2286" y="144"/>
            <a:ext cx="18283428" cy="10286712"/>
          </a:xfrm>
          <a:prstGeom prst="rect">
            <a:avLst/>
          </a:prstGeom>
          <a:noFill/>
          <a:ln>
            <a:noFill/>
          </a:ln>
        </p:spPr>
      </p:pic>
      <p:pic>
        <p:nvPicPr>
          <p:cNvPr id="17850" name="Google Shape;17850;p1797"/>
          <p:cNvPicPr preferRelativeResize="0"/>
          <p:nvPr/>
        </p:nvPicPr>
        <p:blipFill rotWithShape="1">
          <a:blip r:embed="rId3">
            <a:alphaModFix/>
          </a:blip>
          <a:srcRect/>
          <a:stretch/>
        </p:blipFill>
        <p:spPr>
          <a:xfrm>
            <a:off x="15637729" y="8841954"/>
            <a:ext cx="1969172" cy="843405"/>
          </a:xfrm>
          <a:prstGeom prst="rect">
            <a:avLst/>
          </a:prstGeom>
          <a:noFill/>
          <a:ln>
            <a:noFill/>
          </a:ln>
        </p:spPr>
      </p:pic>
      <p:sp>
        <p:nvSpPr>
          <p:cNvPr id="17851" name="Google Shape;17851;p1797"/>
          <p:cNvSpPr txBox="1">
            <a:spLocks noGrp="1"/>
          </p:cNvSpPr>
          <p:nvPr>
            <p:ph type="body" idx="1"/>
          </p:nvPr>
        </p:nvSpPr>
        <p:spPr>
          <a:xfrm>
            <a:off x="11189498" y="5143500"/>
            <a:ext cx="6271193" cy="165428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0"/>
              </a:spcBef>
              <a:spcAft>
                <a:spcPts val="0"/>
              </a:spcAft>
              <a:buSzPts val="3600"/>
              <a:buNone/>
              <a:defRPr sz="5400">
                <a:solidFill>
                  <a:schemeClr val="dk2"/>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852" name="Google Shape;17852;p1797"/>
          <p:cNvSpPr txBox="1">
            <a:spLocks noGrp="1"/>
          </p:cNvSpPr>
          <p:nvPr>
            <p:ph type="body" idx="2"/>
          </p:nvPr>
        </p:nvSpPr>
        <p:spPr>
          <a:xfrm>
            <a:off x="11189492" y="7163481"/>
            <a:ext cx="6271193" cy="1174977"/>
          </a:xfrm>
          <a:prstGeom prst="rect">
            <a:avLst/>
          </a:prstGeom>
          <a:noFill/>
          <a:ln>
            <a:noFill/>
          </a:ln>
        </p:spPr>
        <p:txBody>
          <a:bodyPr spcFirstLastPara="1" wrap="square" lIns="91425" tIns="45700" rIns="91425" bIns="45700" anchor="t" anchorCtr="0">
            <a:normAutofit/>
          </a:bodyPr>
          <a:lstStyle>
            <a:lvl1pPr marL="685800" lvl="0" indent="-342900" algn="l">
              <a:lnSpc>
                <a:spcPct val="100000"/>
              </a:lnSpc>
              <a:spcBef>
                <a:spcPts val="1500"/>
              </a:spcBef>
              <a:spcAft>
                <a:spcPts val="0"/>
              </a:spcAft>
              <a:buSzPts val="1800"/>
              <a:buNone/>
              <a:defRPr sz="2700">
                <a:solidFill>
                  <a:schemeClr val="lt2"/>
                </a:solidFill>
                <a:latin typeface="Calibri"/>
                <a:ea typeface="Calibri"/>
                <a:cs typeface="Calibri"/>
                <a:sym typeface="Calibri"/>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1812161098"/>
      </p:ext>
    </p:extLst>
  </p:cSld>
  <p:clrMapOvr>
    <a:masterClrMapping/>
  </p:clrMapOvr>
</p:sldLayout>
</file>

<file path=ppt/slideLayouts/slideLayout2558.xml><?xml version="1.0" encoding="utf-8"?>
<p:sldLayout xmlns:a="http://schemas.openxmlformats.org/drawingml/2006/main" xmlns:r="http://schemas.openxmlformats.org/officeDocument/2006/relationships" xmlns:p="http://schemas.openxmlformats.org/presentationml/2006/main" matchingName="54_Title and Content">
  <p:cSld name="54_Title and Content">
    <p:spTree>
      <p:nvGrpSpPr>
        <p:cNvPr id="1" name="Shape 17853"/>
        <p:cNvGrpSpPr/>
        <p:nvPr/>
      </p:nvGrpSpPr>
      <p:grpSpPr>
        <a:xfrm>
          <a:off x="0" y="0"/>
          <a:ext cx="0" cy="0"/>
          <a:chOff x="0" y="0"/>
          <a:chExt cx="0" cy="0"/>
        </a:xfrm>
      </p:grpSpPr>
      <p:pic>
        <p:nvPicPr>
          <p:cNvPr id="17854" name="Google Shape;17854;p1798"/>
          <p:cNvPicPr preferRelativeResize="0"/>
          <p:nvPr/>
        </p:nvPicPr>
        <p:blipFill rotWithShape="1">
          <a:blip r:embed="rId2">
            <a:alphaModFix/>
          </a:blip>
          <a:srcRect/>
          <a:stretch/>
        </p:blipFill>
        <p:spPr>
          <a:xfrm>
            <a:off x="2286" y="0"/>
            <a:ext cx="18285714" cy="10287000"/>
          </a:xfrm>
          <a:prstGeom prst="rect">
            <a:avLst/>
          </a:prstGeom>
          <a:noFill/>
          <a:ln>
            <a:noFill/>
          </a:ln>
        </p:spPr>
      </p:pic>
      <p:sp>
        <p:nvSpPr>
          <p:cNvPr id="17855" name="Google Shape;17855;p1798"/>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856" name="Google Shape;17856;p1798"/>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sp>
        <p:nvSpPr>
          <p:cNvPr id="17857" name="Google Shape;17857;p1798"/>
          <p:cNvSpPr txBox="1">
            <a:spLocks noGrp="1"/>
          </p:cNvSpPr>
          <p:nvPr>
            <p:ph type="body" idx="1"/>
          </p:nvPr>
        </p:nvSpPr>
        <p:spPr>
          <a:xfrm>
            <a:off x="1257300" y="2738438"/>
            <a:ext cx="15773400" cy="6024563"/>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641608705"/>
      </p:ext>
    </p:extLst>
  </p:cSld>
  <p:clrMapOvr>
    <a:masterClrMapping/>
  </p:clrMapOvr>
</p:sldLayout>
</file>

<file path=ppt/slideLayouts/slideLayout2559.xml><?xml version="1.0" encoding="utf-8"?>
<p:sldLayout xmlns:a="http://schemas.openxmlformats.org/drawingml/2006/main" xmlns:r="http://schemas.openxmlformats.org/officeDocument/2006/relationships" xmlns:p="http://schemas.openxmlformats.org/presentationml/2006/main" matchingName="1_Blue Graphic Right">
  <p:cSld name="1_Blue Graphic Right">
    <p:spTree>
      <p:nvGrpSpPr>
        <p:cNvPr id="1" name="Shape 17858"/>
        <p:cNvGrpSpPr/>
        <p:nvPr/>
      </p:nvGrpSpPr>
      <p:grpSpPr>
        <a:xfrm>
          <a:off x="0" y="0"/>
          <a:ext cx="0" cy="0"/>
          <a:chOff x="0" y="0"/>
          <a:chExt cx="0" cy="0"/>
        </a:xfrm>
      </p:grpSpPr>
      <p:pic>
        <p:nvPicPr>
          <p:cNvPr id="17859" name="Google Shape;17859;p1799"/>
          <p:cNvPicPr preferRelativeResize="0"/>
          <p:nvPr/>
        </p:nvPicPr>
        <p:blipFill rotWithShape="1">
          <a:blip r:embed="rId2">
            <a:alphaModFix/>
          </a:blip>
          <a:srcRect/>
          <a:stretch/>
        </p:blipFill>
        <p:spPr>
          <a:xfrm>
            <a:off x="0" y="0"/>
            <a:ext cx="18283428" cy="10287000"/>
          </a:xfrm>
          <a:prstGeom prst="rect">
            <a:avLst/>
          </a:prstGeom>
          <a:noFill/>
          <a:ln>
            <a:noFill/>
          </a:ln>
        </p:spPr>
      </p:pic>
      <p:sp>
        <p:nvSpPr>
          <p:cNvPr id="17860" name="Google Shape;17860;p1799"/>
          <p:cNvSpPr txBox="1">
            <a:spLocks noGrp="1"/>
          </p:cNvSpPr>
          <p:nvPr>
            <p:ph type="title"/>
          </p:nvPr>
        </p:nvSpPr>
        <p:spPr>
          <a:xfrm>
            <a:off x="1257300" y="547688"/>
            <a:ext cx="9127671"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861" name="Google Shape;17861;p1799"/>
          <p:cNvSpPr txBox="1">
            <a:spLocks noGrp="1"/>
          </p:cNvSpPr>
          <p:nvPr>
            <p:ph type="body" idx="1"/>
          </p:nvPr>
        </p:nvSpPr>
        <p:spPr>
          <a:xfrm>
            <a:off x="1257300" y="2738438"/>
            <a:ext cx="9127671" cy="6024563"/>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862" name="Google Shape;17862;p1799"/>
          <p:cNvSpPr txBox="1">
            <a:spLocks noGrp="1"/>
          </p:cNvSpPr>
          <p:nvPr>
            <p:ph type="sldNum" idx="12"/>
          </p:nvPr>
        </p:nvSpPr>
        <p:spPr>
          <a:xfrm>
            <a:off x="13939157" y="9696450"/>
            <a:ext cx="3809490" cy="27270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chemeClr val="dk2"/>
                </a:solidFill>
                <a:latin typeface="Calibri"/>
                <a:ea typeface="Calibri"/>
                <a:cs typeface="Calibri"/>
                <a:sym typeface="Calibri"/>
              </a:defRPr>
            </a:lvl1pPr>
            <a:lvl2pPr marL="0" lvl="1" indent="0" algn="r">
              <a:spcBef>
                <a:spcPts val="0"/>
              </a:spcBef>
              <a:buNone/>
              <a:defRPr sz="1800">
                <a:solidFill>
                  <a:schemeClr val="dk2"/>
                </a:solidFill>
                <a:latin typeface="Calibri"/>
                <a:ea typeface="Calibri"/>
                <a:cs typeface="Calibri"/>
                <a:sym typeface="Calibri"/>
              </a:defRPr>
            </a:lvl2pPr>
            <a:lvl3pPr marL="0" lvl="2" indent="0" algn="r">
              <a:spcBef>
                <a:spcPts val="0"/>
              </a:spcBef>
              <a:buNone/>
              <a:defRPr sz="1800">
                <a:solidFill>
                  <a:schemeClr val="dk2"/>
                </a:solidFill>
                <a:latin typeface="Calibri"/>
                <a:ea typeface="Calibri"/>
                <a:cs typeface="Calibri"/>
                <a:sym typeface="Calibri"/>
              </a:defRPr>
            </a:lvl3pPr>
            <a:lvl4pPr marL="0" lvl="3" indent="0" algn="r">
              <a:spcBef>
                <a:spcPts val="0"/>
              </a:spcBef>
              <a:buNone/>
              <a:defRPr sz="1800">
                <a:solidFill>
                  <a:schemeClr val="dk2"/>
                </a:solidFill>
                <a:latin typeface="Calibri"/>
                <a:ea typeface="Calibri"/>
                <a:cs typeface="Calibri"/>
                <a:sym typeface="Calibri"/>
              </a:defRPr>
            </a:lvl4pPr>
            <a:lvl5pPr marL="0" lvl="4" indent="0" algn="r">
              <a:spcBef>
                <a:spcPts val="0"/>
              </a:spcBef>
              <a:buNone/>
              <a:defRPr sz="1800">
                <a:solidFill>
                  <a:schemeClr val="dk2"/>
                </a:solidFill>
                <a:latin typeface="Calibri"/>
                <a:ea typeface="Calibri"/>
                <a:cs typeface="Calibri"/>
                <a:sym typeface="Calibri"/>
              </a:defRPr>
            </a:lvl5pPr>
            <a:lvl6pPr marL="0" lvl="5" indent="0" algn="r">
              <a:spcBef>
                <a:spcPts val="0"/>
              </a:spcBef>
              <a:buNone/>
              <a:defRPr sz="1800">
                <a:solidFill>
                  <a:schemeClr val="dk2"/>
                </a:solidFill>
                <a:latin typeface="Calibri"/>
                <a:ea typeface="Calibri"/>
                <a:cs typeface="Calibri"/>
                <a:sym typeface="Calibri"/>
              </a:defRPr>
            </a:lvl6pPr>
            <a:lvl7pPr marL="0" lvl="6" indent="0" algn="r">
              <a:spcBef>
                <a:spcPts val="0"/>
              </a:spcBef>
              <a:buNone/>
              <a:defRPr sz="1800">
                <a:solidFill>
                  <a:schemeClr val="dk2"/>
                </a:solidFill>
                <a:latin typeface="Calibri"/>
                <a:ea typeface="Calibri"/>
                <a:cs typeface="Calibri"/>
                <a:sym typeface="Calibri"/>
              </a:defRPr>
            </a:lvl7pPr>
            <a:lvl8pPr marL="0" lvl="7" indent="0" algn="r">
              <a:spcBef>
                <a:spcPts val="0"/>
              </a:spcBef>
              <a:buNone/>
              <a:defRPr sz="1800">
                <a:solidFill>
                  <a:schemeClr val="dk2"/>
                </a:solidFill>
                <a:latin typeface="Calibri"/>
                <a:ea typeface="Calibri"/>
                <a:cs typeface="Calibri"/>
                <a:sym typeface="Calibri"/>
              </a:defRPr>
            </a:lvl8pPr>
            <a:lvl9pPr marL="0" lvl="8" indent="0" algn="r">
              <a:spcBef>
                <a:spcPts val="0"/>
              </a:spcBef>
              <a:buNone/>
              <a:defRPr sz="1800">
                <a:solidFill>
                  <a:schemeClr val="dk2"/>
                </a:solidFill>
                <a:latin typeface="Calibri"/>
                <a:ea typeface="Calibri"/>
                <a:cs typeface="Calibri"/>
                <a:sym typeface="Calibri"/>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3023135509"/>
      </p:ext>
    </p:extLst>
  </p:cSld>
  <p:clrMapOvr>
    <a:masterClrMapping/>
  </p:clrMapOvr>
</p:sldLayout>
</file>

<file path=ppt/slideLayouts/slideLayout2560.xml><?xml version="1.0" encoding="utf-8"?>
<p:sldLayout xmlns:a="http://schemas.openxmlformats.org/drawingml/2006/main" xmlns:r="http://schemas.openxmlformats.org/officeDocument/2006/relationships" xmlns:p="http://schemas.openxmlformats.org/presentationml/2006/main" matchingName="1_3-Closing Slide">
  <p:cSld name="1_3-Closing Slide">
    <p:spTree>
      <p:nvGrpSpPr>
        <p:cNvPr id="1" name="Shape 17863"/>
        <p:cNvGrpSpPr/>
        <p:nvPr/>
      </p:nvGrpSpPr>
      <p:grpSpPr>
        <a:xfrm>
          <a:off x="0" y="0"/>
          <a:ext cx="0" cy="0"/>
          <a:chOff x="0" y="0"/>
          <a:chExt cx="0" cy="0"/>
        </a:xfrm>
      </p:grpSpPr>
      <p:pic>
        <p:nvPicPr>
          <p:cNvPr id="17864" name="Google Shape;17864;p1800"/>
          <p:cNvPicPr preferRelativeResize="0"/>
          <p:nvPr/>
        </p:nvPicPr>
        <p:blipFill rotWithShape="1">
          <a:blip r:embed="rId2">
            <a:alphaModFix/>
          </a:blip>
          <a:srcRect/>
          <a:stretch/>
        </p:blipFill>
        <p:spPr>
          <a:xfrm>
            <a:off x="2286" y="0"/>
            <a:ext cx="18283428" cy="10287000"/>
          </a:xfrm>
          <a:prstGeom prst="rect">
            <a:avLst/>
          </a:prstGeom>
          <a:noFill/>
          <a:ln>
            <a:noFill/>
          </a:ln>
        </p:spPr>
      </p:pic>
      <p:pic>
        <p:nvPicPr>
          <p:cNvPr id="17865" name="Google Shape;17865;p1800"/>
          <p:cNvPicPr preferRelativeResize="0"/>
          <p:nvPr/>
        </p:nvPicPr>
        <p:blipFill rotWithShape="1">
          <a:blip r:embed="rId3">
            <a:alphaModFix/>
          </a:blip>
          <a:srcRect/>
          <a:stretch/>
        </p:blipFill>
        <p:spPr>
          <a:xfrm>
            <a:off x="7777836" y="4424935"/>
            <a:ext cx="2732328" cy="1437134"/>
          </a:xfrm>
          <a:prstGeom prst="rect">
            <a:avLst/>
          </a:prstGeom>
          <a:noFill/>
          <a:ln>
            <a:noFill/>
          </a:ln>
        </p:spPr>
      </p:pic>
    </p:spTree>
    <p:extLst>
      <p:ext uri="{BB962C8B-B14F-4D97-AF65-F5344CB8AC3E}">
        <p14:creationId xmlns:p14="http://schemas.microsoft.com/office/powerpoint/2010/main" val="2529639777"/>
      </p:ext>
    </p:extLst>
  </p:cSld>
  <p:clrMapOvr>
    <a:masterClrMapping/>
  </p:clrMapOvr>
</p:sldLayout>
</file>

<file path=ppt/slideLayouts/slideLayout2561.xml><?xml version="1.0" encoding="utf-8"?>
<p:sldLayout xmlns:a="http://schemas.openxmlformats.org/drawingml/2006/main" xmlns:r="http://schemas.openxmlformats.org/officeDocument/2006/relationships" xmlns:p="http://schemas.openxmlformats.org/presentationml/2006/main" matchingName="10_Title Slide">
  <p:cSld name="10_Title Slide">
    <p:spTree>
      <p:nvGrpSpPr>
        <p:cNvPr id="1" name="Shape 17866"/>
        <p:cNvGrpSpPr/>
        <p:nvPr/>
      </p:nvGrpSpPr>
      <p:grpSpPr>
        <a:xfrm>
          <a:off x="0" y="0"/>
          <a:ext cx="0" cy="0"/>
          <a:chOff x="0" y="0"/>
          <a:chExt cx="0" cy="0"/>
        </a:xfrm>
      </p:grpSpPr>
      <p:pic>
        <p:nvPicPr>
          <p:cNvPr id="17867" name="Google Shape;17867;p1801"/>
          <p:cNvPicPr preferRelativeResize="0"/>
          <p:nvPr/>
        </p:nvPicPr>
        <p:blipFill rotWithShape="1">
          <a:blip r:embed="rId2">
            <a:alphaModFix/>
          </a:blip>
          <a:srcRect/>
          <a:stretch/>
        </p:blipFill>
        <p:spPr>
          <a:xfrm>
            <a:off x="2286" y="1286"/>
            <a:ext cx="18283428" cy="10284428"/>
          </a:xfrm>
          <a:prstGeom prst="rect">
            <a:avLst/>
          </a:prstGeom>
          <a:noFill/>
          <a:ln>
            <a:noFill/>
          </a:ln>
        </p:spPr>
      </p:pic>
      <p:pic>
        <p:nvPicPr>
          <p:cNvPr id="17868" name="Google Shape;17868;p1801"/>
          <p:cNvPicPr preferRelativeResize="0"/>
          <p:nvPr/>
        </p:nvPicPr>
        <p:blipFill rotWithShape="1">
          <a:blip r:embed="rId3">
            <a:alphaModFix/>
          </a:blip>
          <a:srcRect/>
          <a:stretch/>
        </p:blipFill>
        <p:spPr>
          <a:xfrm>
            <a:off x="16203774" y="8872505"/>
            <a:ext cx="1408179" cy="740666"/>
          </a:xfrm>
          <a:prstGeom prst="rect">
            <a:avLst/>
          </a:prstGeom>
          <a:noFill/>
          <a:ln>
            <a:noFill/>
          </a:ln>
        </p:spPr>
      </p:pic>
      <p:sp>
        <p:nvSpPr>
          <p:cNvPr id="17869" name="Google Shape;17869;p1801"/>
          <p:cNvSpPr txBox="1">
            <a:spLocks noGrp="1"/>
          </p:cNvSpPr>
          <p:nvPr>
            <p:ph type="body" idx="1"/>
          </p:nvPr>
        </p:nvSpPr>
        <p:spPr>
          <a:xfrm>
            <a:off x="11189494" y="5143500"/>
            <a:ext cx="6271193" cy="165428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0"/>
              </a:spcBef>
              <a:spcAft>
                <a:spcPts val="0"/>
              </a:spcAft>
              <a:buSzPts val="4000"/>
              <a:buNone/>
              <a:defRPr sz="6000">
                <a:solidFill>
                  <a:schemeClr val="dk2"/>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870" name="Google Shape;17870;p1801"/>
          <p:cNvSpPr txBox="1">
            <a:spLocks noGrp="1"/>
          </p:cNvSpPr>
          <p:nvPr>
            <p:ph type="body" idx="2"/>
          </p:nvPr>
        </p:nvSpPr>
        <p:spPr>
          <a:xfrm>
            <a:off x="11189492" y="7163481"/>
            <a:ext cx="6271193" cy="1174977"/>
          </a:xfrm>
          <a:prstGeom prst="rect">
            <a:avLst/>
          </a:prstGeom>
          <a:noFill/>
          <a:ln>
            <a:noFill/>
          </a:ln>
        </p:spPr>
        <p:txBody>
          <a:bodyPr spcFirstLastPara="1" wrap="square" lIns="91425" tIns="45700" rIns="91425" bIns="45700" anchor="t" anchorCtr="0">
            <a:normAutofit/>
          </a:bodyPr>
          <a:lstStyle>
            <a:lvl1pPr marL="685800" lvl="0" indent="-342900" algn="l">
              <a:lnSpc>
                <a:spcPct val="100000"/>
              </a:lnSpc>
              <a:spcBef>
                <a:spcPts val="1500"/>
              </a:spcBef>
              <a:spcAft>
                <a:spcPts val="0"/>
              </a:spcAft>
              <a:buSzPts val="2000"/>
              <a:buNone/>
              <a:defRPr sz="3000">
                <a:solidFill>
                  <a:schemeClr val="lt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2941231981"/>
      </p:ext>
    </p:extLst>
  </p:cSld>
  <p:clrMapOvr>
    <a:masterClrMapping/>
  </p:clrMapOvr>
</p:sldLayout>
</file>

<file path=ppt/slideLayouts/slideLayout2562.xml><?xml version="1.0" encoding="utf-8"?>
<p:sldLayout xmlns:a="http://schemas.openxmlformats.org/drawingml/2006/main" xmlns:r="http://schemas.openxmlformats.org/officeDocument/2006/relationships" xmlns:p="http://schemas.openxmlformats.org/presentationml/2006/main" matchingName="23_Title Slide_Yale Blue">
  <p:cSld name="23_Title Slide_Yale Blue">
    <p:spTree>
      <p:nvGrpSpPr>
        <p:cNvPr id="1" name="Shape 17871"/>
        <p:cNvGrpSpPr/>
        <p:nvPr/>
      </p:nvGrpSpPr>
      <p:grpSpPr>
        <a:xfrm>
          <a:off x="0" y="0"/>
          <a:ext cx="0" cy="0"/>
          <a:chOff x="0" y="0"/>
          <a:chExt cx="0" cy="0"/>
        </a:xfrm>
      </p:grpSpPr>
      <p:sp>
        <p:nvSpPr>
          <p:cNvPr id="17872" name="Google Shape;17872;p1802"/>
          <p:cNvSpPr txBox="1">
            <a:spLocks noGrp="1"/>
          </p:cNvSpPr>
          <p:nvPr>
            <p:ph type="body" idx="1"/>
          </p:nvPr>
        </p:nvSpPr>
        <p:spPr>
          <a:xfrm>
            <a:off x="4239833" y="8101286"/>
            <a:ext cx="12267920" cy="715668"/>
          </a:xfrm>
          <a:prstGeom prst="rect">
            <a:avLst/>
          </a:prstGeom>
          <a:noFill/>
          <a:ln>
            <a:noFill/>
          </a:ln>
        </p:spPr>
        <p:txBody>
          <a:bodyPr spcFirstLastPara="1" wrap="square" lIns="91425" tIns="45700" rIns="91425" bIns="45700" anchor="t" anchorCtr="0">
            <a:spAutoFit/>
          </a:bodyPr>
          <a:lstStyle>
            <a:lvl1pPr marL="685800" lvl="0" indent="-342900" algn="r">
              <a:lnSpc>
                <a:spcPct val="100000"/>
              </a:lnSpc>
              <a:spcBef>
                <a:spcPts val="1500"/>
              </a:spcBef>
              <a:spcAft>
                <a:spcPts val="0"/>
              </a:spcAft>
              <a:buSzPts val="1867"/>
              <a:buNone/>
              <a:defRPr sz="2801">
                <a:solidFill>
                  <a:srgbClr val="616364"/>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873" name="Google Shape;17873;p1802"/>
          <p:cNvSpPr txBox="1">
            <a:spLocks noGrp="1"/>
          </p:cNvSpPr>
          <p:nvPr>
            <p:ph type="ctrTitle"/>
          </p:nvPr>
        </p:nvSpPr>
        <p:spPr>
          <a:xfrm>
            <a:off x="4239833" y="2710727"/>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5333"/>
              <a:buFont typeface="Verdana"/>
              <a:buNone/>
              <a:defRPr sz="8000" b="1" i="0">
                <a:solidFill>
                  <a:srgbClr val="00314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874" name="Google Shape;17874;p1802"/>
          <p:cNvSpPr txBox="1">
            <a:spLocks noGrp="1"/>
          </p:cNvSpPr>
          <p:nvPr>
            <p:ph type="dt" idx="10"/>
          </p:nvPr>
        </p:nvSpPr>
        <p:spPr>
          <a:xfrm>
            <a:off x="0" y="0"/>
            <a:ext cx="4500000" cy="45000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2700">
                <a:solidFill>
                  <a:schemeClr val="dk1"/>
                </a:solidFill>
                <a:latin typeface="Calibri"/>
                <a:ea typeface="Calibri"/>
                <a:cs typeface="Calibri"/>
                <a:sym typeface="Calibri"/>
              </a:defRPr>
            </a:lvl1pPr>
            <a:lvl2pPr marR="0" lvl="1"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9pPr>
          </a:lstStyle>
          <a:p>
            <a:endParaRPr/>
          </a:p>
        </p:txBody>
      </p:sp>
      <p:sp>
        <p:nvSpPr>
          <p:cNvPr id="17875" name="Google Shape;17875;p180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876" name="Google Shape;17876;p180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sp>
        <p:nvSpPr>
          <p:cNvPr id="17877" name="Google Shape;17877;p1802"/>
          <p:cNvSpPr/>
          <p:nvPr/>
        </p:nvSpPr>
        <p:spPr>
          <a:xfrm rot="10800000">
            <a:off x="2" y="3000373"/>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3600">
              <a:solidFill>
                <a:schemeClr val="lt1"/>
              </a:solidFill>
              <a:latin typeface="Calibri"/>
              <a:ea typeface="Calibri"/>
              <a:cs typeface="Calibri"/>
              <a:sym typeface="Calibri"/>
            </a:endParaRPr>
          </a:p>
        </p:txBody>
      </p:sp>
      <p:sp>
        <p:nvSpPr>
          <p:cNvPr id="17878" name="Google Shape;17878;p1802"/>
          <p:cNvSpPr/>
          <p:nvPr/>
        </p:nvSpPr>
        <p:spPr>
          <a:xfrm>
            <a:off x="0" y="9172577"/>
            <a:ext cx="18288000" cy="1114424"/>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3600">
              <a:solidFill>
                <a:schemeClr val="lt1"/>
              </a:solidFill>
              <a:latin typeface="Calibri"/>
              <a:ea typeface="Calibri"/>
              <a:cs typeface="Calibri"/>
              <a:sym typeface="Calibri"/>
            </a:endParaRPr>
          </a:p>
        </p:txBody>
      </p:sp>
      <p:sp>
        <p:nvSpPr>
          <p:cNvPr id="17879" name="Google Shape;17879;p1802"/>
          <p:cNvSpPr txBox="1">
            <a:spLocks noGrp="1"/>
          </p:cNvSpPr>
          <p:nvPr>
            <p:ph type="body" idx="2"/>
          </p:nvPr>
        </p:nvSpPr>
        <p:spPr>
          <a:xfrm>
            <a:off x="4239833" y="5171099"/>
            <a:ext cx="12267920" cy="1069976"/>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3200"/>
              <a:buNone/>
              <a:defRPr sz="4800" b="0" i="0">
                <a:solidFill>
                  <a:srgbClr val="00314C"/>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pic>
        <p:nvPicPr>
          <p:cNvPr id="17880" name="Google Shape;17880;p1802"/>
          <p:cNvPicPr preferRelativeResize="0"/>
          <p:nvPr/>
        </p:nvPicPr>
        <p:blipFill rotWithShape="1">
          <a:blip r:embed="rId2">
            <a:alphaModFix/>
          </a:blip>
          <a:srcRect/>
          <a:stretch/>
        </p:blipFill>
        <p:spPr>
          <a:xfrm>
            <a:off x="4244752" y="6267494"/>
            <a:ext cx="6593939" cy="1710245"/>
          </a:xfrm>
          <a:prstGeom prst="rect">
            <a:avLst/>
          </a:prstGeom>
          <a:noFill/>
          <a:ln>
            <a:noFill/>
          </a:ln>
        </p:spPr>
      </p:pic>
    </p:spTree>
    <p:extLst>
      <p:ext uri="{BB962C8B-B14F-4D97-AF65-F5344CB8AC3E}">
        <p14:creationId xmlns:p14="http://schemas.microsoft.com/office/powerpoint/2010/main" val="512535335"/>
      </p:ext>
    </p:extLst>
  </p:cSld>
  <p:clrMapOvr>
    <a:masterClrMapping/>
  </p:clrMapOvr>
</p:sldLayout>
</file>

<file path=ppt/slideLayouts/slideLayout2563.xml><?xml version="1.0" encoding="utf-8"?>
<p:sldLayout xmlns:a="http://schemas.openxmlformats.org/drawingml/2006/main" xmlns:r="http://schemas.openxmlformats.org/officeDocument/2006/relationships" xmlns:p="http://schemas.openxmlformats.org/presentationml/2006/main" showMasterSp="0" matchingName="3_Table of Content">
  <p:cSld name="3_Table of Content">
    <p:spTree>
      <p:nvGrpSpPr>
        <p:cNvPr id="1" name="Shape 17881"/>
        <p:cNvGrpSpPr/>
        <p:nvPr/>
      </p:nvGrpSpPr>
      <p:grpSpPr>
        <a:xfrm>
          <a:off x="0" y="0"/>
          <a:ext cx="0" cy="0"/>
          <a:chOff x="0" y="0"/>
          <a:chExt cx="0" cy="0"/>
        </a:xfrm>
      </p:grpSpPr>
      <p:sp>
        <p:nvSpPr>
          <p:cNvPr id="17882" name="Google Shape;17882;p1803"/>
          <p:cNvSpPr/>
          <p:nvPr/>
        </p:nvSpPr>
        <p:spPr>
          <a:xfrm>
            <a:off x="-15876" y="9931400"/>
            <a:ext cx="18319752" cy="355601"/>
          </a:xfrm>
          <a:prstGeom prst="rect">
            <a:avLst/>
          </a:prstGeom>
          <a:solidFill>
            <a:srgbClr val="767676"/>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3600">
              <a:solidFill>
                <a:schemeClr val="lt1"/>
              </a:solidFill>
              <a:latin typeface="Calibri"/>
              <a:ea typeface="Calibri"/>
              <a:cs typeface="Calibri"/>
              <a:sym typeface="Calibri"/>
            </a:endParaRPr>
          </a:p>
        </p:txBody>
      </p:sp>
      <p:sp>
        <p:nvSpPr>
          <p:cNvPr id="17883" name="Google Shape;17883;p1803"/>
          <p:cNvSpPr txBox="1">
            <a:spLocks noGrp="1"/>
          </p:cNvSpPr>
          <p:nvPr>
            <p:ph type="title"/>
          </p:nvPr>
        </p:nvSpPr>
        <p:spPr>
          <a:xfrm>
            <a:off x="327172" y="337261"/>
            <a:ext cx="17573588" cy="8539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dk2"/>
              </a:buClr>
              <a:buSzPts val="2933"/>
              <a:buFont typeface="Calibri"/>
              <a:buNone/>
              <a:defRPr sz="4400">
                <a:solidFill>
                  <a:schemeClr val="dk2"/>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884" name="Google Shape;17884;p1803"/>
          <p:cNvSpPr txBox="1">
            <a:spLocks noGrp="1"/>
          </p:cNvSpPr>
          <p:nvPr>
            <p:ph type="body" idx="1"/>
          </p:nvPr>
        </p:nvSpPr>
        <p:spPr>
          <a:xfrm>
            <a:off x="327172" y="1375796"/>
            <a:ext cx="17573588" cy="7438007"/>
          </a:xfrm>
          <a:prstGeom prst="rect">
            <a:avLst/>
          </a:prstGeom>
          <a:noFill/>
          <a:ln>
            <a:noFill/>
          </a:ln>
        </p:spPr>
        <p:txBody>
          <a:bodyPr spcFirstLastPara="1" wrap="square" lIns="91425" tIns="45700" rIns="91425" bIns="45700" anchor="t" anchorCtr="0">
            <a:noAutofit/>
          </a:bodyPr>
          <a:lstStyle>
            <a:lvl1pPr marL="685800" lvl="0" indent="-520733" algn="l">
              <a:lnSpc>
                <a:spcPct val="100000"/>
              </a:lnSpc>
              <a:spcBef>
                <a:spcPts val="1500"/>
              </a:spcBef>
              <a:spcAft>
                <a:spcPts val="0"/>
              </a:spcAft>
              <a:buSzPts val="1867"/>
              <a:buFont typeface="Noto Sans Symbols"/>
              <a:buChar char="▪"/>
              <a:defRPr sz="2801" b="1"/>
            </a:lvl1pPr>
            <a:lvl2pPr marL="1371600" lvl="1" indent="-520733" algn="l">
              <a:lnSpc>
                <a:spcPct val="100000"/>
              </a:lnSpc>
              <a:spcBef>
                <a:spcPts val="1500"/>
              </a:spcBef>
              <a:spcAft>
                <a:spcPts val="0"/>
              </a:spcAft>
              <a:buSzPts val="1867"/>
              <a:buFont typeface="Arial"/>
              <a:buChar char="̶"/>
              <a:defRPr sz="2801"/>
            </a:lvl2pPr>
            <a:lvl3pPr marL="2057400" lvl="2" indent="-520733" algn="l">
              <a:lnSpc>
                <a:spcPct val="100000"/>
              </a:lnSpc>
              <a:spcBef>
                <a:spcPts val="1500"/>
              </a:spcBef>
              <a:spcAft>
                <a:spcPts val="0"/>
              </a:spcAft>
              <a:buSzPts val="1867"/>
              <a:buFont typeface="Arial"/>
              <a:buChar char="•"/>
              <a:defRPr sz="2801"/>
            </a:lvl3pPr>
            <a:lvl4pPr marL="2743200" lvl="3" indent="-520733" algn="l">
              <a:lnSpc>
                <a:spcPct val="100000"/>
              </a:lnSpc>
              <a:spcBef>
                <a:spcPts val="1500"/>
              </a:spcBef>
              <a:spcAft>
                <a:spcPts val="0"/>
              </a:spcAft>
              <a:buSzPts val="1867"/>
              <a:buFont typeface="Noto Sans Symbols"/>
              <a:buChar char="✔"/>
              <a:defRPr sz="2801"/>
            </a:lvl4pPr>
            <a:lvl5pPr marL="3429000" lvl="4" indent="-520733" algn="l">
              <a:lnSpc>
                <a:spcPct val="100000"/>
              </a:lnSpc>
              <a:spcBef>
                <a:spcPts val="1500"/>
              </a:spcBef>
              <a:spcAft>
                <a:spcPts val="0"/>
              </a:spcAft>
              <a:buSzPts val="1867"/>
              <a:buChar char="•"/>
              <a:defRPr sz="2801"/>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885" name="Google Shape;17885;p1803"/>
          <p:cNvSpPr txBox="1">
            <a:spLocks noGrp="1"/>
          </p:cNvSpPr>
          <p:nvPr>
            <p:ph type="body" idx="2"/>
          </p:nvPr>
        </p:nvSpPr>
        <p:spPr>
          <a:xfrm>
            <a:off x="5788406" y="8953502"/>
            <a:ext cx="12112355" cy="974726"/>
          </a:xfrm>
          <a:prstGeom prst="rect">
            <a:avLst/>
          </a:prstGeom>
          <a:noFill/>
          <a:ln>
            <a:noFill/>
          </a:ln>
        </p:spPr>
        <p:txBody>
          <a:bodyPr spcFirstLastPara="1" wrap="square" lIns="91425" tIns="45700" rIns="91425" bIns="45700" anchor="b" anchorCtr="0">
            <a:noAutofit/>
          </a:bodyPr>
          <a:lstStyle>
            <a:lvl1pPr marL="685800" lvl="0" indent="-469869" algn="l">
              <a:lnSpc>
                <a:spcPct val="100000"/>
              </a:lnSpc>
              <a:spcBef>
                <a:spcPts val="1500"/>
              </a:spcBef>
              <a:spcAft>
                <a:spcPts val="0"/>
              </a:spcAft>
              <a:buSzPts val="1333"/>
              <a:buChar char="•"/>
              <a:defRPr sz="2000" b="0"/>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886" name="Google Shape;17886;p1803"/>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spcBef>
                <a:spcPts val="0"/>
              </a:spcBef>
              <a:buNone/>
              <a:defRPr sz="2201">
                <a:solidFill>
                  <a:schemeClr val="lt1"/>
                </a:solidFill>
                <a:latin typeface="Calibri"/>
                <a:ea typeface="Calibri"/>
                <a:cs typeface="Calibri"/>
                <a:sym typeface="Calibri"/>
              </a:defRPr>
            </a:lvl1pPr>
            <a:lvl2pPr marL="0" marR="0" lvl="1" indent="0" algn="r">
              <a:spcBef>
                <a:spcPts val="0"/>
              </a:spcBef>
              <a:buNone/>
              <a:defRPr sz="2201">
                <a:solidFill>
                  <a:schemeClr val="lt1"/>
                </a:solidFill>
                <a:latin typeface="Calibri"/>
                <a:ea typeface="Calibri"/>
                <a:cs typeface="Calibri"/>
                <a:sym typeface="Calibri"/>
              </a:defRPr>
            </a:lvl2pPr>
            <a:lvl3pPr marL="0" marR="0" lvl="2" indent="0" algn="r">
              <a:spcBef>
                <a:spcPts val="0"/>
              </a:spcBef>
              <a:buNone/>
              <a:defRPr sz="2201">
                <a:solidFill>
                  <a:schemeClr val="lt1"/>
                </a:solidFill>
                <a:latin typeface="Calibri"/>
                <a:ea typeface="Calibri"/>
                <a:cs typeface="Calibri"/>
                <a:sym typeface="Calibri"/>
              </a:defRPr>
            </a:lvl3pPr>
            <a:lvl4pPr marL="0" marR="0" lvl="3" indent="0" algn="r">
              <a:spcBef>
                <a:spcPts val="0"/>
              </a:spcBef>
              <a:buNone/>
              <a:defRPr sz="2201">
                <a:solidFill>
                  <a:schemeClr val="lt1"/>
                </a:solidFill>
                <a:latin typeface="Calibri"/>
                <a:ea typeface="Calibri"/>
                <a:cs typeface="Calibri"/>
                <a:sym typeface="Calibri"/>
              </a:defRPr>
            </a:lvl4pPr>
            <a:lvl5pPr marL="0" marR="0" lvl="4" indent="0" algn="r">
              <a:spcBef>
                <a:spcPts val="0"/>
              </a:spcBef>
              <a:buNone/>
              <a:defRPr sz="2201">
                <a:solidFill>
                  <a:schemeClr val="lt1"/>
                </a:solidFill>
                <a:latin typeface="Calibri"/>
                <a:ea typeface="Calibri"/>
                <a:cs typeface="Calibri"/>
                <a:sym typeface="Calibri"/>
              </a:defRPr>
            </a:lvl5pPr>
            <a:lvl6pPr marL="0" marR="0" lvl="5" indent="0" algn="r">
              <a:spcBef>
                <a:spcPts val="0"/>
              </a:spcBef>
              <a:buNone/>
              <a:defRPr sz="2201">
                <a:solidFill>
                  <a:schemeClr val="lt1"/>
                </a:solidFill>
                <a:latin typeface="Calibri"/>
                <a:ea typeface="Calibri"/>
                <a:cs typeface="Calibri"/>
                <a:sym typeface="Calibri"/>
              </a:defRPr>
            </a:lvl6pPr>
            <a:lvl7pPr marL="0" marR="0" lvl="6" indent="0" algn="r">
              <a:spcBef>
                <a:spcPts val="0"/>
              </a:spcBef>
              <a:buNone/>
              <a:defRPr sz="2201">
                <a:solidFill>
                  <a:schemeClr val="lt1"/>
                </a:solidFill>
                <a:latin typeface="Calibri"/>
                <a:ea typeface="Calibri"/>
                <a:cs typeface="Calibri"/>
                <a:sym typeface="Calibri"/>
              </a:defRPr>
            </a:lvl7pPr>
            <a:lvl8pPr marL="0" marR="0" lvl="7" indent="0" algn="r">
              <a:spcBef>
                <a:spcPts val="0"/>
              </a:spcBef>
              <a:buNone/>
              <a:defRPr sz="2201">
                <a:solidFill>
                  <a:schemeClr val="lt1"/>
                </a:solidFill>
                <a:latin typeface="Calibri"/>
                <a:ea typeface="Calibri"/>
                <a:cs typeface="Calibri"/>
                <a:sym typeface="Calibri"/>
              </a:defRPr>
            </a:lvl8pPr>
            <a:lvl9pPr marL="0" marR="0" lvl="8" indent="0" algn="r">
              <a:spcBef>
                <a:spcPts val="0"/>
              </a:spcBef>
              <a:buNone/>
              <a:defRPr sz="2201">
                <a:solidFill>
                  <a:schemeClr val="lt1"/>
                </a:solidFill>
                <a:latin typeface="Calibri"/>
                <a:ea typeface="Calibri"/>
                <a:cs typeface="Calibri"/>
                <a:sym typeface="Calibri"/>
              </a:defRPr>
            </a:lvl9pPr>
          </a:lstStyle>
          <a:p>
            <a:fld id="{00000000-1234-1234-1234-123412341234}" type="slidenum">
              <a:rPr lang="en-US" smtClean="0"/>
              <a:pPr/>
              <a:t>‹#›</a:t>
            </a:fld>
            <a:endParaRPr lang="en-US"/>
          </a:p>
        </p:txBody>
      </p:sp>
      <p:pic>
        <p:nvPicPr>
          <p:cNvPr id="17887" name="Google Shape;17887;p1803" descr="M:\Marketing Communication and Referral Access\Luis\newbrand\UCM_logo\master\horizontal\UCM_Logo_Master_Brand_Horizontal_Tagline_rgb.jpg"/>
          <p:cNvPicPr preferRelativeResize="0"/>
          <p:nvPr/>
        </p:nvPicPr>
        <p:blipFill rotWithShape="1">
          <a:blip r:embed="rId2">
            <a:alphaModFix/>
          </a:blip>
          <a:srcRect/>
          <a:stretch/>
        </p:blipFill>
        <p:spPr>
          <a:xfrm>
            <a:off x="152402" y="8953501"/>
            <a:ext cx="5556515" cy="977900"/>
          </a:xfrm>
          <a:prstGeom prst="rect">
            <a:avLst/>
          </a:prstGeom>
          <a:noFill/>
          <a:ln>
            <a:noFill/>
          </a:ln>
        </p:spPr>
      </p:pic>
    </p:spTree>
    <p:extLst>
      <p:ext uri="{BB962C8B-B14F-4D97-AF65-F5344CB8AC3E}">
        <p14:creationId xmlns:p14="http://schemas.microsoft.com/office/powerpoint/2010/main" val="4130644519"/>
      </p:ext>
    </p:extLst>
  </p:cSld>
  <p:clrMapOvr>
    <a:masterClrMapping/>
  </p:clrMapOvr>
</p:sldLayout>
</file>

<file path=ppt/slideLayouts/slideLayout2564.xml><?xml version="1.0" encoding="utf-8"?>
<p:sldLayout xmlns:a="http://schemas.openxmlformats.org/drawingml/2006/main" xmlns:r="http://schemas.openxmlformats.org/officeDocument/2006/relationships" xmlns:p="http://schemas.openxmlformats.org/presentationml/2006/main" matchingName="30_Cover">
  <p:cSld name="30_Cover">
    <p:spTree>
      <p:nvGrpSpPr>
        <p:cNvPr id="1" name="Shape 17888"/>
        <p:cNvGrpSpPr/>
        <p:nvPr/>
      </p:nvGrpSpPr>
      <p:grpSpPr>
        <a:xfrm>
          <a:off x="0" y="0"/>
          <a:ext cx="0" cy="0"/>
          <a:chOff x="0" y="0"/>
          <a:chExt cx="0" cy="0"/>
        </a:xfrm>
      </p:grpSpPr>
      <p:sp>
        <p:nvSpPr>
          <p:cNvPr id="17889" name="Google Shape;17889;p1804"/>
          <p:cNvSpPr/>
          <p:nvPr/>
        </p:nvSpPr>
        <p:spPr>
          <a:xfrm>
            <a:off x="1353552" y="1941620"/>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7890" name="Google Shape;17890;p1804"/>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891" name="Google Shape;17891;p1804"/>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17892" name="Google Shape;17892;p1804"/>
          <p:cNvSpPr>
            <a:spLocks noGrp="1"/>
          </p:cNvSpPr>
          <p:nvPr>
            <p:ph type="pic" idx="2"/>
          </p:nvPr>
        </p:nvSpPr>
        <p:spPr>
          <a:xfrm>
            <a:off x="10678026" y="350873"/>
            <a:ext cx="7609974" cy="8915400"/>
          </a:xfrm>
          <a:prstGeom prst="rect">
            <a:avLst/>
          </a:prstGeom>
          <a:noFill/>
          <a:ln>
            <a:noFill/>
          </a:ln>
        </p:spPr>
      </p:sp>
      <p:grpSp>
        <p:nvGrpSpPr>
          <p:cNvPr id="17893" name="Google Shape;17893;p1804"/>
          <p:cNvGrpSpPr/>
          <p:nvPr/>
        </p:nvGrpSpPr>
        <p:grpSpPr>
          <a:xfrm>
            <a:off x="0" y="7530523"/>
            <a:ext cx="18288000" cy="2756480"/>
            <a:chOff x="0" y="5020348"/>
            <a:chExt cx="12192000" cy="1837653"/>
          </a:xfrm>
        </p:grpSpPr>
        <p:sp>
          <p:nvSpPr>
            <p:cNvPr id="17894" name="Google Shape;17894;p1804"/>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7895" name="Google Shape;17895;p1804"/>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7896" name="Google Shape;17896;p1804"/>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1300693135"/>
      </p:ext>
    </p:extLst>
  </p:cSld>
  <p:clrMapOvr>
    <a:masterClrMapping/>
  </p:clrMapOvr>
</p:sldLayout>
</file>

<file path=ppt/slideLayouts/slideLayout2565.xml><?xml version="1.0" encoding="utf-8"?>
<p:sldLayout xmlns:a="http://schemas.openxmlformats.org/drawingml/2006/main" xmlns:r="http://schemas.openxmlformats.org/officeDocument/2006/relationships" xmlns:p="http://schemas.openxmlformats.org/presentationml/2006/main" matchingName="30_Divider">
  <p:cSld name="30_Divider">
    <p:bg>
      <p:bgPr>
        <a:solidFill>
          <a:schemeClr val="lt2"/>
        </a:solidFill>
        <a:effectLst/>
      </p:bgPr>
    </p:bg>
    <p:spTree>
      <p:nvGrpSpPr>
        <p:cNvPr id="1" name="Shape 17897"/>
        <p:cNvGrpSpPr/>
        <p:nvPr/>
      </p:nvGrpSpPr>
      <p:grpSpPr>
        <a:xfrm>
          <a:off x="0" y="0"/>
          <a:ext cx="0" cy="0"/>
          <a:chOff x="0" y="0"/>
          <a:chExt cx="0" cy="0"/>
        </a:xfrm>
      </p:grpSpPr>
      <p:grpSp>
        <p:nvGrpSpPr>
          <p:cNvPr id="17898" name="Google Shape;17898;p1805"/>
          <p:cNvGrpSpPr/>
          <p:nvPr/>
        </p:nvGrpSpPr>
        <p:grpSpPr>
          <a:xfrm>
            <a:off x="0" y="7530521"/>
            <a:ext cx="18288000" cy="2756480"/>
            <a:chOff x="0" y="5020347"/>
            <a:chExt cx="12192000" cy="1837653"/>
          </a:xfrm>
        </p:grpSpPr>
        <p:sp>
          <p:nvSpPr>
            <p:cNvPr id="17899" name="Google Shape;17899;p1805"/>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7900" name="Google Shape;17900;p1805"/>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7901" name="Google Shape;17901;p1805"/>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7902" name="Google Shape;17902;p1805"/>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7903" name="Google Shape;17903;p1805"/>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904" name="Google Shape;17904;p1805"/>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2482901396"/>
      </p:ext>
    </p:extLst>
  </p:cSld>
  <p:clrMapOvr>
    <a:masterClrMapping/>
  </p:clrMapOvr>
</p:sldLayout>
</file>

<file path=ppt/slideLayouts/slideLayout2566.xml><?xml version="1.0" encoding="utf-8"?>
<p:sldLayout xmlns:a="http://schemas.openxmlformats.org/drawingml/2006/main" xmlns:r="http://schemas.openxmlformats.org/officeDocument/2006/relationships" xmlns:p="http://schemas.openxmlformats.org/presentationml/2006/main" matchingName="31_Photo Slide">
  <p:cSld name="31_Photo Slide">
    <p:spTree>
      <p:nvGrpSpPr>
        <p:cNvPr id="1" name="Shape 17905"/>
        <p:cNvGrpSpPr/>
        <p:nvPr/>
      </p:nvGrpSpPr>
      <p:grpSpPr>
        <a:xfrm>
          <a:off x="0" y="0"/>
          <a:ext cx="0" cy="0"/>
          <a:chOff x="0" y="0"/>
          <a:chExt cx="0" cy="0"/>
        </a:xfrm>
      </p:grpSpPr>
      <p:sp>
        <p:nvSpPr>
          <p:cNvPr id="17906" name="Google Shape;17906;p1806"/>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b="0">
                <a:solidFill>
                  <a:schemeClr val="dk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7907" name="Google Shape;17907;p1806"/>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7908" name="Google Shape;17908;p1806"/>
          <p:cNvGrpSpPr/>
          <p:nvPr/>
        </p:nvGrpSpPr>
        <p:grpSpPr>
          <a:xfrm>
            <a:off x="0" y="8069140"/>
            <a:ext cx="4211052" cy="1130837"/>
            <a:chOff x="0" y="5379426"/>
            <a:chExt cx="2807368" cy="753891"/>
          </a:xfrm>
        </p:grpSpPr>
        <p:sp>
          <p:nvSpPr>
            <p:cNvPr id="17909" name="Google Shape;17909;p1806"/>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7910" name="Google Shape;17910;p1806"/>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grpSp>
      <p:sp>
        <p:nvSpPr>
          <p:cNvPr id="17911" name="Google Shape;17911;p1806"/>
          <p:cNvSpPr>
            <a:spLocks noGrp="1"/>
          </p:cNvSpPr>
          <p:nvPr>
            <p:ph type="pic" idx="2"/>
          </p:nvPr>
        </p:nvSpPr>
        <p:spPr>
          <a:xfrm>
            <a:off x="4211052" y="685803"/>
            <a:ext cx="13373100" cy="8915397"/>
          </a:xfrm>
          <a:prstGeom prst="rect">
            <a:avLst/>
          </a:prstGeom>
          <a:noFill/>
          <a:ln>
            <a:noFill/>
          </a:ln>
        </p:spPr>
      </p:sp>
      <p:pic>
        <p:nvPicPr>
          <p:cNvPr id="17912" name="Google Shape;17912;p1806"/>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extLst>
      <p:ext uri="{BB962C8B-B14F-4D97-AF65-F5344CB8AC3E}">
        <p14:creationId xmlns:p14="http://schemas.microsoft.com/office/powerpoint/2010/main" val="2020804200"/>
      </p:ext>
    </p:extLst>
  </p:cSld>
  <p:clrMapOvr>
    <a:masterClrMapping/>
  </p:clrMapOvr>
</p:sldLayout>
</file>

<file path=ppt/slideLayouts/slideLayout2567.xml><?xml version="1.0" encoding="utf-8"?>
<p:sldLayout xmlns:a="http://schemas.openxmlformats.org/drawingml/2006/main" xmlns:r="http://schemas.openxmlformats.org/officeDocument/2006/relationships" xmlns:p="http://schemas.openxmlformats.org/presentationml/2006/main" matchingName="68_Quotation">
  <p:cSld name="68_Quotation">
    <p:spTree>
      <p:nvGrpSpPr>
        <p:cNvPr id="1" name="Shape 17913"/>
        <p:cNvGrpSpPr/>
        <p:nvPr/>
      </p:nvGrpSpPr>
      <p:grpSpPr>
        <a:xfrm>
          <a:off x="0" y="0"/>
          <a:ext cx="0" cy="0"/>
          <a:chOff x="0" y="0"/>
          <a:chExt cx="0" cy="0"/>
        </a:xfrm>
      </p:grpSpPr>
      <p:sp>
        <p:nvSpPr>
          <p:cNvPr id="17914" name="Google Shape;17914;p1807"/>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7915" name="Google Shape;17915;p1807"/>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916" name="Google Shape;17916;p1807"/>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917" name="Google Shape;17917;p1807"/>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7918" name="Google Shape;17918;p180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7919" name="Google Shape;17919;p180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7920" name="Google Shape;17920;p1807"/>
          <p:cNvGrpSpPr/>
          <p:nvPr/>
        </p:nvGrpSpPr>
        <p:grpSpPr>
          <a:xfrm>
            <a:off x="10787314" y="2"/>
            <a:ext cx="7500689" cy="2138988"/>
            <a:chOff x="7191542" y="1"/>
            <a:chExt cx="5000459" cy="1425992"/>
          </a:xfrm>
        </p:grpSpPr>
        <p:pic>
          <p:nvPicPr>
            <p:cNvPr id="17921" name="Google Shape;17921;p180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7922" name="Google Shape;17922;p1807"/>
            <p:cNvGrpSpPr/>
            <p:nvPr/>
          </p:nvGrpSpPr>
          <p:grpSpPr>
            <a:xfrm>
              <a:off x="7191542" y="1"/>
              <a:ext cx="5000459" cy="1425992"/>
              <a:chOff x="7186272" y="0"/>
              <a:chExt cx="5005729" cy="1427495"/>
            </a:xfrm>
          </p:grpSpPr>
          <p:sp>
            <p:nvSpPr>
              <p:cNvPr id="17923" name="Google Shape;17923;p180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7924" name="Google Shape;17924;p180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7925" name="Google Shape;17925;p1807"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2089142994"/>
      </p:ext>
    </p:extLst>
  </p:cSld>
  <p:clrMapOvr>
    <a:masterClrMapping/>
  </p:clrMapOvr>
</p:sldLayout>
</file>

<file path=ppt/slideLayouts/slideLayout2568.xml><?xml version="1.0" encoding="utf-8"?>
<p:sldLayout xmlns:a="http://schemas.openxmlformats.org/drawingml/2006/main" xmlns:r="http://schemas.openxmlformats.org/officeDocument/2006/relationships" xmlns:p="http://schemas.openxmlformats.org/presentationml/2006/main" matchingName="50_Title and Content">
  <p:cSld name="50_Title and Content">
    <p:spTree>
      <p:nvGrpSpPr>
        <p:cNvPr id="1" name="Shape 17926"/>
        <p:cNvGrpSpPr/>
        <p:nvPr/>
      </p:nvGrpSpPr>
      <p:grpSpPr>
        <a:xfrm>
          <a:off x="0" y="0"/>
          <a:ext cx="0" cy="0"/>
          <a:chOff x="0" y="0"/>
          <a:chExt cx="0" cy="0"/>
        </a:xfrm>
      </p:grpSpPr>
      <p:grpSp>
        <p:nvGrpSpPr>
          <p:cNvPr id="17927" name="Google Shape;17927;p1808"/>
          <p:cNvGrpSpPr/>
          <p:nvPr/>
        </p:nvGrpSpPr>
        <p:grpSpPr>
          <a:xfrm>
            <a:off x="10787314" y="2"/>
            <a:ext cx="7500689" cy="2138988"/>
            <a:chOff x="7191542" y="1"/>
            <a:chExt cx="5000459" cy="1425992"/>
          </a:xfrm>
        </p:grpSpPr>
        <p:pic>
          <p:nvPicPr>
            <p:cNvPr id="17928" name="Google Shape;17928;p180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7929" name="Google Shape;17929;p1808"/>
            <p:cNvGrpSpPr/>
            <p:nvPr/>
          </p:nvGrpSpPr>
          <p:grpSpPr>
            <a:xfrm>
              <a:off x="7191542" y="1"/>
              <a:ext cx="5000459" cy="1425992"/>
              <a:chOff x="7186272" y="0"/>
              <a:chExt cx="5005729" cy="1427495"/>
            </a:xfrm>
          </p:grpSpPr>
          <p:sp>
            <p:nvSpPr>
              <p:cNvPr id="17930" name="Google Shape;17930;p180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7931" name="Google Shape;17931;p180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7932" name="Google Shape;17932;p1808"/>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933" name="Google Shape;17933;p1808"/>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934" name="Google Shape;17934;p1808"/>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7935" name="Google Shape;17935;p180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7936" name="Google Shape;17936;p180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2372221782"/>
      </p:ext>
    </p:extLst>
  </p:cSld>
  <p:clrMapOvr>
    <a:masterClrMapping/>
  </p:clrMapOvr>
</p:sldLayout>
</file>

<file path=ppt/slideLayouts/slideLayout2569.xml><?xml version="1.0" encoding="utf-8"?>
<p:sldLayout xmlns:a="http://schemas.openxmlformats.org/drawingml/2006/main" xmlns:r="http://schemas.openxmlformats.org/officeDocument/2006/relationships" xmlns:p="http://schemas.openxmlformats.org/presentationml/2006/main" matchingName="30_Two Content">
  <p:cSld name="30_Two Content">
    <p:spTree>
      <p:nvGrpSpPr>
        <p:cNvPr id="1" name="Shape 17937"/>
        <p:cNvGrpSpPr/>
        <p:nvPr/>
      </p:nvGrpSpPr>
      <p:grpSpPr>
        <a:xfrm>
          <a:off x="0" y="0"/>
          <a:ext cx="0" cy="0"/>
          <a:chOff x="0" y="0"/>
          <a:chExt cx="0" cy="0"/>
        </a:xfrm>
      </p:grpSpPr>
      <p:sp>
        <p:nvSpPr>
          <p:cNvPr id="17938" name="Google Shape;17938;p1809"/>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939" name="Google Shape;17939;p1809"/>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grpSp>
        <p:nvGrpSpPr>
          <p:cNvPr id="17940" name="Google Shape;17940;p1809"/>
          <p:cNvGrpSpPr/>
          <p:nvPr/>
        </p:nvGrpSpPr>
        <p:grpSpPr>
          <a:xfrm>
            <a:off x="10787314" y="2"/>
            <a:ext cx="7500689" cy="2138988"/>
            <a:chOff x="7191542" y="1"/>
            <a:chExt cx="5000459" cy="1425992"/>
          </a:xfrm>
        </p:grpSpPr>
        <p:pic>
          <p:nvPicPr>
            <p:cNvPr id="17941" name="Google Shape;17941;p180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7942" name="Google Shape;17942;p1809"/>
            <p:cNvGrpSpPr/>
            <p:nvPr/>
          </p:nvGrpSpPr>
          <p:grpSpPr>
            <a:xfrm>
              <a:off x="7191542" y="1"/>
              <a:ext cx="5000459" cy="1425992"/>
              <a:chOff x="7186272" y="0"/>
              <a:chExt cx="5005729" cy="1427495"/>
            </a:xfrm>
          </p:grpSpPr>
          <p:sp>
            <p:nvSpPr>
              <p:cNvPr id="17943" name="Google Shape;17943;p180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7944" name="Google Shape;17944;p180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7945" name="Google Shape;17945;p1809"/>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946" name="Google Shape;17946;p1809"/>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7947" name="Google Shape;17947;p180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7948" name="Google Shape;17948;p180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195805310"/>
      </p:ext>
    </p:extLst>
  </p:cSld>
  <p:clrMapOvr>
    <a:masterClrMapping/>
  </p:clrMapOvr>
</p:sldLayout>
</file>

<file path=ppt/slideLayouts/slideLayout2570.xml><?xml version="1.0" encoding="utf-8"?>
<p:sldLayout xmlns:a="http://schemas.openxmlformats.org/drawingml/2006/main" xmlns:r="http://schemas.openxmlformats.org/officeDocument/2006/relationships" xmlns:p="http://schemas.openxmlformats.org/presentationml/2006/main" matchingName="30_Comparison">
  <p:cSld name="30_Comparison">
    <p:spTree>
      <p:nvGrpSpPr>
        <p:cNvPr id="1" name="Shape 17949"/>
        <p:cNvGrpSpPr/>
        <p:nvPr/>
      </p:nvGrpSpPr>
      <p:grpSpPr>
        <a:xfrm>
          <a:off x="0" y="0"/>
          <a:ext cx="0" cy="0"/>
          <a:chOff x="0" y="0"/>
          <a:chExt cx="0" cy="0"/>
        </a:xfrm>
      </p:grpSpPr>
      <p:grpSp>
        <p:nvGrpSpPr>
          <p:cNvPr id="17950" name="Google Shape;17950;p1810"/>
          <p:cNvGrpSpPr/>
          <p:nvPr/>
        </p:nvGrpSpPr>
        <p:grpSpPr>
          <a:xfrm>
            <a:off x="10787314" y="2"/>
            <a:ext cx="7500689" cy="2138988"/>
            <a:chOff x="7191542" y="1"/>
            <a:chExt cx="5000459" cy="1425992"/>
          </a:xfrm>
        </p:grpSpPr>
        <p:pic>
          <p:nvPicPr>
            <p:cNvPr id="17951" name="Google Shape;17951;p181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7952" name="Google Shape;17952;p1810"/>
            <p:cNvGrpSpPr/>
            <p:nvPr/>
          </p:nvGrpSpPr>
          <p:grpSpPr>
            <a:xfrm>
              <a:off x="7191542" y="1"/>
              <a:ext cx="5000459" cy="1425992"/>
              <a:chOff x="7186272" y="0"/>
              <a:chExt cx="5005729" cy="1427495"/>
            </a:xfrm>
          </p:grpSpPr>
          <p:sp>
            <p:nvSpPr>
              <p:cNvPr id="17953" name="Google Shape;17953;p181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7954" name="Google Shape;17954;p181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7955" name="Google Shape;17955;p1810"/>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956" name="Google Shape;17956;p1810"/>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7957" name="Google Shape;17957;p1810"/>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958" name="Google Shape;17958;p1810"/>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7959" name="Google Shape;17959;p1810"/>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960" name="Google Shape;17960;p1810"/>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7961" name="Google Shape;17961;p181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7962" name="Google Shape;17962;p181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1229051038"/>
      </p:ext>
    </p:extLst>
  </p:cSld>
  <p:clrMapOvr>
    <a:masterClrMapping/>
  </p:clrMapOvr>
</p:sldLayout>
</file>

<file path=ppt/slideLayouts/slideLayout2571.xml><?xml version="1.0" encoding="utf-8"?>
<p:sldLayout xmlns:a="http://schemas.openxmlformats.org/drawingml/2006/main" xmlns:r="http://schemas.openxmlformats.org/officeDocument/2006/relationships" xmlns:p="http://schemas.openxmlformats.org/presentationml/2006/main" matchingName="30_Title Only">
  <p:cSld name="30_Title Only">
    <p:spTree>
      <p:nvGrpSpPr>
        <p:cNvPr id="1" name="Shape 17963"/>
        <p:cNvGrpSpPr/>
        <p:nvPr/>
      </p:nvGrpSpPr>
      <p:grpSpPr>
        <a:xfrm>
          <a:off x="0" y="0"/>
          <a:ext cx="0" cy="0"/>
          <a:chOff x="0" y="0"/>
          <a:chExt cx="0" cy="0"/>
        </a:xfrm>
      </p:grpSpPr>
      <p:grpSp>
        <p:nvGrpSpPr>
          <p:cNvPr id="17964" name="Google Shape;17964;p1811"/>
          <p:cNvGrpSpPr/>
          <p:nvPr/>
        </p:nvGrpSpPr>
        <p:grpSpPr>
          <a:xfrm>
            <a:off x="10787314" y="2"/>
            <a:ext cx="7500689" cy="2138988"/>
            <a:chOff x="7191542" y="1"/>
            <a:chExt cx="5000459" cy="1425992"/>
          </a:xfrm>
        </p:grpSpPr>
        <p:pic>
          <p:nvPicPr>
            <p:cNvPr id="17965" name="Google Shape;17965;p181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7966" name="Google Shape;17966;p1811"/>
            <p:cNvGrpSpPr/>
            <p:nvPr/>
          </p:nvGrpSpPr>
          <p:grpSpPr>
            <a:xfrm>
              <a:off x="7191542" y="1"/>
              <a:ext cx="5000459" cy="1425992"/>
              <a:chOff x="7186272" y="0"/>
              <a:chExt cx="5005729" cy="1427495"/>
            </a:xfrm>
          </p:grpSpPr>
          <p:sp>
            <p:nvSpPr>
              <p:cNvPr id="17967" name="Google Shape;17967;p181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7968" name="Google Shape;17968;p181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7969" name="Google Shape;17969;p1811"/>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970" name="Google Shape;17970;p1811"/>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7971" name="Google Shape;17971;p181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7972" name="Google Shape;17972;p181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3408258029"/>
      </p:ext>
    </p:extLst>
  </p:cSld>
  <p:clrMapOvr>
    <a:masterClrMapping/>
  </p:clrMapOvr>
</p:sldLayout>
</file>

<file path=ppt/slideLayouts/slideLayout2572.xml><?xml version="1.0" encoding="utf-8"?>
<p:sldLayout xmlns:a="http://schemas.openxmlformats.org/drawingml/2006/main" xmlns:r="http://schemas.openxmlformats.org/officeDocument/2006/relationships" xmlns:p="http://schemas.openxmlformats.org/presentationml/2006/main" matchingName="30_End">
  <p:cSld name="30_End">
    <p:spTree>
      <p:nvGrpSpPr>
        <p:cNvPr id="1" name="Shape 17973"/>
        <p:cNvGrpSpPr/>
        <p:nvPr/>
      </p:nvGrpSpPr>
      <p:grpSpPr>
        <a:xfrm>
          <a:off x="0" y="0"/>
          <a:ext cx="0" cy="0"/>
          <a:chOff x="0" y="0"/>
          <a:chExt cx="0" cy="0"/>
        </a:xfrm>
      </p:grpSpPr>
      <p:grpSp>
        <p:nvGrpSpPr>
          <p:cNvPr id="17974" name="Google Shape;17974;p1812"/>
          <p:cNvGrpSpPr/>
          <p:nvPr/>
        </p:nvGrpSpPr>
        <p:grpSpPr>
          <a:xfrm>
            <a:off x="0" y="0"/>
            <a:ext cx="18288000" cy="3223245"/>
            <a:chOff x="0" y="0"/>
            <a:chExt cx="12192000" cy="2148830"/>
          </a:xfrm>
        </p:grpSpPr>
        <p:sp>
          <p:nvSpPr>
            <p:cNvPr id="17975" name="Google Shape;17975;p1812"/>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7976" name="Google Shape;17976;p1812"/>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sp>
        <p:nvSpPr>
          <p:cNvPr id="17977" name="Google Shape;17977;p1812"/>
          <p:cNvSpPr/>
          <p:nvPr/>
        </p:nvSpPr>
        <p:spPr>
          <a:xfrm>
            <a:off x="1353552" y="2276546"/>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7978" name="Google Shape;17978;p1812"/>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000"/>
              <a:buNone/>
              <a:defRPr sz="3000"/>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7979" name="Google Shape;17979;p1812"/>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9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7980" name="Google Shape;17980;p1812"/>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17981" name="Google Shape;17981;p1812"/>
          <p:cNvSpPr>
            <a:spLocks noGrp="1"/>
          </p:cNvSpPr>
          <p:nvPr>
            <p:ph type="pic" idx="2"/>
          </p:nvPr>
        </p:nvSpPr>
        <p:spPr>
          <a:xfrm>
            <a:off x="10678026" y="350873"/>
            <a:ext cx="7609974" cy="8915400"/>
          </a:xfrm>
          <a:prstGeom prst="rect">
            <a:avLst/>
          </a:prstGeom>
          <a:noFill/>
          <a:ln>
            <a:noFill/>
          </a:ln>
        </p:spPr>
      </p:sp>
    </p:spTree>
    <p:extLst>
      <p:ext uri="{BB962C8B-B14F-4D97-AF65-F5344CB8AC3E}">
        <p14:creationId xmlns:p14="http://schemas.microsoft.com/office/powerpoint/2010/main" val="3890098025"/>
      </p:ext>
    </p:extLst>
  </p:cSld>
  <p:clrMapOvr>
    <a:masterClrMapping/>
  </p:clrMapOvr>
</p:sldLayout>
</file>

<file path=ppt/slideLayouts/slideLayout2573.xml><?xml version="1.0" encoding="utf-8"?>
<p:sldLayout xmlns:a="http://schemas.openxmlformats.org/drawingml/2006/main" xmlns:r="http://schemas.openxmlformats.org/officeDocument/2006/relationships" xmlns:p="http://schemas.openxmlformats.org/presentationml/2006/main" matchingName="28_Blank">
  <p:cSld name="28_Blank">
    <p:spTree>
      <p:nvGrpSpPr>
        <p:cNvPr id="1" name="Shape 17982"/>
        <p:cNvGrpSpPr/>
        <p:nvPr/>
      </p:nvGrpSpPr>
      <p:grpSpPr>
        <a:xfrm>
          <a:off x="0" y="0"/>
          <a:ext cx="0" cy="0"/>
          <a:chOff x="0" y="0"/>
          <a:chExt cx="0" cy="0"/>
        </a:xfrm>
      </p:grpSpPr>
      <p:sp>
        <p:nvSpPr>
          <p:cNvPr id="17983" name="Google Shape;17983;p1813"/>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7984" name="Google Shape;17984;p181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7985" name="Google Shape;17985;p181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7986" name="Google Shape;17986;p1813"/>
          <p:cNvGrpSpPr/>
          <p:nvPr/>
        </p:nvGrpSpPr>
        <p:grpSpPr>
          <a:xfrm>
            <a:off x="10787314" y="2"/>
            <a:ext cx="7500689" cy="2138988"/>
            <a:chOff x="7191542" y="1"/>
            <a:chExt cx="5000459" cy="1425992"/>
          </a:xfrm>
        </p:grpSpPr>
        <p:pic>
          <p:nvPicPr>
            <p:cNvPr id="17987" name="Google Shape;17987;p181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7988" name="Google Shape;17988;p1813"/>
            <p:cNvGrpSpPr/>
            <p:nvPr/>
          </p:nvGrpSpPr>
          <p:grpSpPr>
            <a:xfrm>
              <a:off x="7191542" y="1"/>
              <a:ext cx="5000459" cy="1425992"/>
              <a:chOff x="7186272" y="0"/>
              <a:chExt cx="5005729" cy="1427495"/>
            </a:xfrm>
          </p:grpSpPr>
          <p:sp>
            <p:nvSpPr>
              <p:cNvPr id="17989" name="Google Shape;17989;p181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7990" name="Google Shape;17990;p181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Tree>
    <p:extLst>
      <p:ext uri="{BB962C8B-B14F-4D97-AF65-F5344CB8AC3E}">
        <p14:creationId xmlns:p14="http://schemas.microsoft.com/office/powerpoint/2010/main" val="3080114416"/>
      </p:ext>
    </p:extLst>
  </p:cSld>
  <p:clrMapOvr>
    <a:masterClrMapping/>
  </p:clrMapOvr>
</p:sldLayout>
</file>

<file path=ppt/slideLayouts/slideLayout2574.xml><?xml version="1.0" encoding="utf-8"?>
<p:sldLayout xmlns:a="http://schemas.openxmlformats.org/drawingml/2006/main" xmlns:r="http://schemas.openxmlformats.org/officeDocument/2006/relationships" xmlns:p="http://schemas.openxmlformats.org/presentationml/2006/main" matchingName="31_Cover">
  <p:cSld name="31_Cover">
    <p:spTree>
      <p:nvGrpSpPr>
        <p:cNvPr id="1" name="Shape 17991"/>
        <p:cNvGrpSpPr/>
        <p:nvPr/>
      </p:nvGrpSpPr>
      <p:grpSpPr>
        <a:xfrm>
          <a:off x="0" y="0"/>
          <a:ext cx="0" cy="0"/>
          <a:chOff x="0" y="0"/>
          <a:chExt cx="0" cy="0"/>
        </a:xfrm>
      </p:grpSpPr>
      <p:sp>
        <p:nvSpPr>
          <p:cNvPr id="17992" name="Google Shape;17992;p1814"/>
          <p:cNvSpPr/>
          <p:nvPr/>
        </p:nvSpPr>
        <p:spPr>
          <a:xfrm>
            <a:off x="1353552" y="1941620"/>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7993" name="Google Shape;17993;p1814"/>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994" name="Google Shape;17994;p1814"/>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17995" name="Google Shape;17995;p1814"/>
          <p:cNvSpPr>
            <a:spLocks noGrp="1"/>
          </p:cNvSpPr>
          <p:nvPr>
            <p:ph type="pic" idx="2"/>
          </p:nvPr>
        </p:nvSpPr>
        <p:spPr>
          <a:xfrm>
            <a:off x="10678026" y="350873"/>
            <a:ext cx="7609974" cy="8915400"/>
          </a:xfrm>
          <a:prstGeom prst="rect">
            <a:avLst/>
          </a:prstGeom>
          <a:noFill/>
          <a:ln>
            <a:noFill/>
          </a:ln>
        </p:spPr>
      </p:sp>
      <p:grpSp>
        <p:nvGrpSpPr>
          <p:cNvPr id="17996" name="Google Shape;17996;p1814"/>
          <p:cNvGrpSpPr/>
          <p:nvPr/>
        </p:nvGrpSpPr>
        <p:grpSpPr>
          <a:xfrm>
            <a:off x="0" y="7530523"/>
            <a:ext cx="18288000" cy="2756480"/>
            <a:chOff x="0" y="5020348"/>
            <a:chExt cx="12192000" cy="1837653"/>
          </a:xfrm>
        </p:grpSpPr>
        <p:sp>
          <p:nvSpPr>
            <p:cNvPr id="17997" name="Google Shape;17997;p1814"/>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7998" name="Google Shape;17998;p1814"/>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7999" name="Google Shape;17999;p1814"/>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1671428348"/>
      </p:ext>
    </p:extLst>
  </p:cSld>
  <p:clrMapOvr>
    <a:masterClrMapping/>
  </p:clrMapOvr>
</p:sldLayout>
</file>

<file path=ppt/slideLayouts/slideLayout2575.xml><?xml version="1.0" encoding="utf-8"?>
<p:sldLayout xmlns:a="http://schemas.openxmlformats.org/drawingml/2006/main" xmlns:r="http://schemas.openxmlformats.org/officeDocument/2006/relationships" xmlns:p="http://schemas.openxmlformats.org/presentationml/2006/main" matchingName="31_Divider">
  <p:cSld name="31_Divider">
    <p:bg>
      <p:bgPr>
        <a:solidFill>
          <a:schemeClr val="lt2"/>
        </a:solidFill>
        <a:effectLst/>
      </p:bgPr>
    </p:bg>
    <p:spTree>
      <p:nvGrpSpPr>
        <p:cNvPr id="1" name="Shape 18000"/>
        <p:cNvGrpSpPr/>
        <p:nvPr/>
      </p:nvGrpSpPr>
      <p:grpSpPr>
        <a:xfrm>
          <a:off x="0" y="0"/>
          <a:ext cx="0" cy="0"/>
          <a:chOff x="0" y="0"/>
          <a:chExt cx="0" cy="0"/>
        </a:xfrm>
      </p:grpSpPr>
      <p:grpSp>
        <p:nvGrpSpPr>
          <p:cNvPr id="18001" name="Google Shape;18001;p1815"/>
          <p:cNvGrpSpPr/>
          <p:nvPr/>
        </p:nvGrpSpPr>
        <p:grpSpPr>
          <a:xfrm>
            <a:off x="0" y="7530521"/>
            <a:ext cx="18288000" cy="2756480"/>
            <a:chOff x="0" y="5020347"/>
            <a:chExt cx="12192000" cy="1837653"/>
          </a:xfrm>
        </p:grpSpPr>
        <p:sp>
          <p:nvSpPr>
            <p:cNvPr id="18002" name="Google Shape;18002;p1815"/>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003" name="Google Shape;18003;p1815"/>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004" name="Google Shape;18004;p1815"/>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8005" name="Google Shape;18005;p1815"/>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8006" name="Google Shape;18006;p1815"/>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007" name="Google Shape;18007;p1815"/>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466946756"/>
      </p:ext>
    </p:extLst>
  </p:cSld>
  <p:clrMapOvr>
    <a:masterClrMapping/>
  </p:clrMapOvr>
</p:sldLayout>
</file>

<file path=ppt/slideLayouts/slideLayout2576.xml><?xml version="1.0" encoding="utf-8"?>
<p:sldLayout xmlns:a="http://schemas.openxmlformats.org/drawingml/2006/main" xmlns:r="http://schemas.openxmlformats.org/officeDocument/2006/relationships" xmlns:p="http://schemas.openxmlformats.org/presentationml/2006/main" matchingName="32_Photo Slide">
  <p:cSld name="32_Photo Slide">
    <p:spTree>
      <p:nvGrpSpPr>
        <p:cNvPr id="1" name="Shape 18008"/>
        <p:cNvGrpSpPr/>
        <p:nvPr/>
      </p:nvGrpSpPr>
      <p:grpSpPr>
        <a:xfrm>
          <a:off x="0" y="0"/>
          <a:ext cx="0" cy="0"/>
          <a:chOff x="0" y="0"/>
          <a:chExt cx="0" cy="0"/>
        </a:xfrm>
      </p:grpSpPr>
      <p:sp>
        <p:nvSpPr>
          <p:cNvPr id="18009" name="Google Shape;18009;p1816"/>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b="0">
                <a:solidFill>
                  <a:schemeClr val="dk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8010" name="Google Shape;18010;p1816"/>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8011" name="Google Shape;18011;p1816"/>
          <p:cNvGrpSpPr/>
          <p:nvPr/>
        </p:nvGrpSpPr>
        <p:grpSpPr>
          <a:xfrm>
            <a:off x="0" y="8069140"/>
            <a:ext cx="4211052" cy="1130837"/>
            <a:chOff x="0" y="5379426"/>
            <a:chExt cx="2807368" cy="753891"/>
          </a:xfrm>
        </p:grpSpPr>
        <p:sp>
          <p:nvSpPr>
            <p:cNvPr id="18012" name="Google Shape;18012;p1816"/>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013" name="Google Shape;18013;p1816"/>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grpSp>
      <p:sp>
        <p:nvSpPr>
          <p:cNvPr id="18014" name="Google Shape;18014;p1816"/>
          <p:cNvSpPr>
            <a:spLocks noGrp="1"/>
          </p:cNvSpPr>
          <p:nvPr>
            <p:ph type="pic" idx="2"/>
          </p:nvPr>
        </p:nvSpPr>
        <p:spPr>
          <a:xfrm>
            <a:off x="4211052" y="685803"/>
            <a:ext cx="13373100" cy="8915397"/>
          </a:xfrm>
          <a:prstGeom prst="rect">
            <a:avLst/>
          </a:prstGeom>
          <a:noFill/>
          <a:ln>
            <a:noFill/>
          </a:ln>
        </p:spPr>
      </p:sp>
      <p:pic>
        <p:nvPicPr>
          <p:cNvPr id="18015" name="Google Shape;18015;p1816"/>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extLst>
      <p:ext uri="{BB962C8B-B14F-4D97-AF65-F5344CB8AC3E}">
        <p14:creationId xmlns:p14="http://schemas.microsoft.com/office/powerpoint/2010/main" val="2622814052"/>
      </p:ext>
    </p:extLst>
  </p:cSld>
  <p:clrMapOvr>
    <a:masterClrMapping/>
  </p:clrMapOvr>
</p:sldLayout>
</file>

<file path=ppt/slideLayouts/slideLayout2577.xml><?xml version="1.0" encoding="utf-8"?>
<p:sldLayout xmlns:a="http://schemas.openxmlformats.org/drawingml/2006/main" xmlns:r="http://schemas.openxmlformats.org/officeDocument/2006/relationships" xmlns:p="http://schemas.openxmlformats.org/presentationml/2006/main" matchingName="69_Quotation">
  <p:cSld name="69_Quotation">
    <p:spTree>
      <p:nvGrpSpPr>
        <p:cNvPr id="1" name="Shape 18016"/>
        <p:cNvGrpSpPr/>
        <p:nvPr/>
      </p:nvGrpSpPr>
      <p:grpSpPr>
        <a:xfrm>
          <a:off x="0" y="0"/>
          <a:ext cx="0" cy="0"/>
          <a:chOff x="0" y="0"/>
          <a:chExt cx="0" cy="0"/>
        </a:xfrm>
      </p:grpSpPr>
      <p:sp>
        <p:nvSpPr>
          <p:cNvPr id="18017" name="Google Shape;18017;p1817"/>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018" name="Google Shape;18018;p1817"/>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019" name="Google Shape;18019;p1817"/>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020" name="Google Shape;18020;p1817"/>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8021" name="Google Shape;18021;p181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022" name="Google Shape;18022;p181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8023" name="Google Shape;18023;p1817"/>
          <p:cNvGrpSpPr/>
          <p:nvPr/>
        </p:nvGrpSpPr>
        <p:grpSpPr>
          <a:xfrm>
            <a:off x="10787314" y="2"/>
            <a:ext cx="7500689" cy="2138988"/>
            <a:chOff x="7191542" y="1"/>
            <a:chExt cx="5000459" cy="1425992"/>
          </a:xfrm>
        </p:grpSpPr>
        <p:pic>
          <p:nvPicPr>
            <p:cNvPr id="18024" name="Google Shape;18024;p181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025" name="Google Shape;18025;p1817"/>
            <p:cNvGrpSpPr/>
            <p:nvPr/>
          </p:nvGrpSpPr>
          <p:grpSpPr>
            <a:xfrm>
              <a:off x="7191542" y="1"/>
              <a:ext cx="5000459" cy="1425992"/>
              <a:chOff x="7186272" y="0"/>
              <a:chExt cx="5005729" cy="1427495"/>
            </a:xfrm>
          </p:grpSpPr>
          <p:sp>
            <p:nvSpPr>
              <p:cNvPr id="18026" name="Google Shape;18026;p181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8027" name="Google Shape;18027;p181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8028" name="Google Shape;18028;p1817"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393834406"/>
      </p:ext>
    </p:extLst>
  </p:cSld>
  <p:clrMapOvr>
    <a:masterClrMapping/>
  </p:clrMapOvr>
</p:sldLayout>
</file>

<file path=ppt/slideLayouts/slideLayout2578.xml><?xml version="1.0" encoding="utf-8"?>
<p:sldLayout xmlns:a="http://schemas.openxmlformats.org/drawingml/2006/main" xmlns:r="http://schemas.openxmlformats.org/officeDocument/2006/relationships" xmlns:p="http://schemas.openxmlformats.org/presentationml/2006/main" matchingName="55_Title and Content">
  <p:cSld name="55_Title and Content">
    <p:spTree>
      <p:nvGrpSpPr>
        <p:cNvPr id="1" name="Shape 18029"/>
        <p:cNvGrpSpPr/>
        <p:nvPr/>
      </p:nvGrpSpPr>
      <p:grpSpPr>
        <a:xfrm>
          <a:off x="0" y="0"/>
          <a:ext cx="0" cy="0"/>
          <a:chOff x="0" y="0"/>
          <a:chExt cx="0" cy="0"/>
        </a:xfrm>
      </p:grpSpPr>
      <p:grpSp>
        <p:nvGrpSpPr>
          <p:cNvPr id="18030" name="Google Shape;18030;p1818"/>
          <p:cNvGrpSpPr/>
          <p:nvPr/>
        </p:nvGrpSpPr>
        <p:grpSpPr>
          <a:xfrm>
            <a:off x="10787314" y="2"/>
            <a:ext cx="7500689" cy="2138988"/>
            <a:chOff x="7191542" y="1"/>
            <a:chExt cx="5000459" cy="1425992"/>
          </a:xfrm>
        </p:grpSpPr>
        <p:pic>
          <p:nvPicPr>
            <p:cNvPr id="18031" name="Google Shape;18031;p181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032" name="Google Shape;18032;p1818"/>
            <p:cNvGrpSpPr/>
            <p:nvPr/>
          </p:nvGrpSpPr>
          <p:grpSpPr>
            <a:xfrm>
              <a:off x="7191542" y="1"/>
              <a:ext cx="5000459" cy="1425992"/>
              <a:chOff x="7186272" y="0"/>
              <a:chExt cx="5005729" cy="1427495"/>
            </a:xfrm>
          </p:grpSpPr>
          <p:sp>
            <p:nvSpPr>
              <p:cNvPr id="18033" name="Google Shape;18033;p181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8034" name="Google Shape;18034;p181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8035" name="Google Shape;18035;p1818"/>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036" name="Google Shape;18036;p1818"/>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037" name="Google Shape;18037;p1818"/>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8038" name="Google Shape;18038;p181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039" name="Google Shape;18039;p181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3113584293"/>
      </p:ext>
    </p:extLst>
  </p:cSld>
  <p:clrMapOvr>
    <a:masterClrMapping/>
  </p:clrMapOvr>
</p:sldLayout>
</file>

<file path=ppt/slideLayouts/slideLayout2579.xml><?xml version="1.0" encoding="utf-8"?>
<p:sldLayout xmlns:a="http://schemas.openxmlformats.org/drawingml/2006/main" xmlns:r="http://schemas.openxmlformats.org/officeDocument/2006/relationships" xmlns:p="http://schemas.openxmlformats.org/presentationml/2006/main" matchingName="31_Two Content">
  <p:cSld name="31_Two Content">
    <p:spTree>
      <p:nvGrpSpPr>
        <p:cNvPr id="1" name="Shape 18040"/>
        <p:cNvGrpSpPr/>
        <p:nvPr/>
      </p:nvGrpSpPr>
      <p:grpSpPr>
        <a:xfrm>
          <a:off x="0" y="0"/>
          <a:ext cx="0" cy="0"/>
          <a:chOff x="0" y="0"/>
          <a:chExt cx="0" cy="0"/>
        </a:xfrm>
      </p:grpSpPr>
      <p:sp>
        <p:nvSpPr>
          <p:cNvPr id="18041" name="Google Shape;18041;p1819"/>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042" name="Google Shape;18042;p1819"/>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grpSp>
        <p:nvGrpSpPr>
          <p:cNvPr id="18043" name="Google Shape;18043;p1819"/>
          <p:cNvGrpSpPr/>
          <p:nvPr/>
        </p:nvGrpSpPr>
        <p:grpSpPr>
          <a:xfrm>
            <a:off x="10787314" y="2"/>
            <a:ext cx="7500689" cy="2138988"/>
            <a:chOff x="7191542" y="1"/>
            <a:chExt cx="5000459" cy="1425992"/>
          </a:xfrm>
        </p:grpSpPr>
        <p:pic>
          <p:nvPicPr>
            <p:cNvPr id="18044" name="Google Shape;18044;p181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045" name="Google Shape;18045;p1819"/>
            <p:cNvGrpSpPr/>
            <p:nvPr/>
          </p:nvGrpSpPr>
          <p:grpSpPr>
            <a:xfrm>
              <a:off x="7191542" y="1"/>
              <a:ext cx="5000459" cy="1425992"/>
              <a:chOff x="7186272" y="0"/>
              <a:chExt cx="5005729" cy="1427495"/>
            </a:xfrm>
          </p:grpSpPr>
          <p:sp>
            <p:nvSpPr>
              <p:cNvPr id="18046" name="Google Shape;18046;p181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8047" name="Google Shape;18047;p181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8048" name="Google Shape;18048;p1819"/>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049" name="Google Shape;18049;p1819"/>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8050" name="Google Shape;18050;p181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051" name="Google Shape;18051;p181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4255738181"/>
      </p:ext>
    </p:extLst>
  </p:cSld>
  <p:clrMapOvr>
    <a:masterClrMapping/>
  </p:clrMapOvr>
</p:sldLayout>
</file>

<file path=ppt/slideLayouts/slideLayout2580.xml><?xml version="1.0" encoding="utf-8"?>
<p:sldLayout xmlns:a="http://schemas.openxmlformats.org/drawingml/2006/main" xmlns:r="http://schemas.openxmlformats.org/officeDocument/2006/relationships" xmlns:p="http://schemas.openxmlformats.org/presentationml/2006/main" matchingName="31_Comparison">
  <p:cSld name="31_Comparison">
    <p:spTree>
      <p:nvGrpSpPr>
        <p:cNvPr id="1" name="Shape 18052"/>
        <p:cNvGrpSpPr/>
        <p:nvPr/>
      </p:nvGrpSpPr>
      <p:grpSpPr>
        <a:xfrm>
          <a:off x="0" y="0"/>
          <a:ext cx="0" cy="0"/>
          <a:chOff x="0" y="0"/>
          <a:chExt cx="0" cy="0"/>
        </a:xfrm>
      </p:grpSpPr>
      <p:grpSp>
        <p:nvGrpSpPr>
          <p:cNvPr id="18053" name="Google Shape;18053;p1820"/>
          <p:cNvGrpSpPr/>
          <p:nvPr/>
        </p:nvGrpSpPr>
        <p:grpSpPr>
          <a:xfrm>
            <a:off x="10787314" y="2"/>
            <a:ext cx="7500689" cy="2138988"/>
            <a:chOff x="7191542" y="1"/>
            <a:chExt cx="5000459" cy="1425992"/>
          </a:xfrm>
        </p:grpSpPr>
        <p:pic>
          <p:nvPicPr>
            <p:cNvPr id="18054" name="Google Shape;18054;p182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055" name="Google Shape;18055;p1820"/>
            <p:cNvGrpSpPr/>
            <p:nvPr/>
          </p:nvGrpSpPr>
          <p:grpSpPr>
            <a:xfrm>
              <a:off x="7191542" y="1"/>
              <a:ext cx="5000459" cy="1425992"/>
              <a:chOff x="7186272" y="0"/>
              <a:chExt cx="5005729" cy="1427495"/>
            </a:xfrm>
          </p:grpSpPr>
          <p:sp>
            <p:nvSpPr>
              <p:cNvPr id="18056" name="Google Shape;18056;p182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8057" name="Google Shape;18057;p182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8058" name="Google Shape;18058;p1820"/>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059" name="Google Shape;18059;p1820"/>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8060" name="Google Shape;18060;p1820"/>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061" name="Google Shape;18061;p1820"/>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8062" name="Google Shape;18062;p1820"/>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063" name="Google Shape;18063;p1820"/>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8064" name="Google Shape;18064;p182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065" name="Google Shape;18065;p182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430133968"/>
      </p:ext>
    </p:extLst>
  </p:cSld>
  <p:clrMapOvr>
    <a:masterClrMapping/>
  </p:clrMapOvr>
</p:sldLayout>
</file>

<file path=ppt/slideLayouts/slideLayout2581.xml><?xml version="1.0" encoding="utf-8"?>
<p:sldLayout xmlns:a="http://schemas.openxmlformats.org/drawingml/2006/main" xmlns:r="http://schemas.openxmlformats.org/officeDocument/2006/relationships" xmlns:p="http://schemas.openxmlformats.org/presentationml/2006/main" matchingName="31_Title Only">
  <p:cSld name="31_Title Only">
    <p:spTree>
      <p:nvGrpSpPr>
        <p:cNvPr id="1" name="Shape 18066"/>
        <p:cNvGrpSpPr/>
        <p:nvPr/>
      </p:nvGrpSpPr>
      <p:grpSpPr>
        <a:xfrm>
          <a:off x="0" y="0"/>
          <a:ext cx="0" cy="0"/>
          <a:chOff x="0" y="0"/>
          <a:chExt cx="0" cy="0"/>
        </a:xfrm>
      </p:grpSpPr>
      <p:grpSp>
        <p:nvGrpSpPr>
          <p:cNvPr id="18067" name="Google Shape;18067;p1821"/>
          <p:cNvGrpSpPr/>
          <p:nvPr/>
        </p:nvGrpSpPr>
        <p:grpSpPr>
          <a:xfrm>
            <a:off x="10787314" y="2"/>
            <a:ext cx="7500689" cy="2138988"/>
            <a:chOff x="7191542" y="1"/>
            <a:chExt cx="5000459" cy="1425992"/>
          </a:xfrm>
        </p:grpSpPr>
        <p:pic>
          <p:nvPicPr>
            <p:cNvPr id="18068" name="Google Shape;18068;p182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069" name="Google Shape;18069;p1821"/>
            <p:cNvGrpSpPr/>
            <p:nvPr/>
          </p:nvGrpSpPr>
          <p:grpSpPr>
            <a:xfrm>
              <a:off x="7191542" y="1"/>
              <a:ext cx="5000459" cy="1425992"/>
              <a:chOff x="7186272" y="0"/>
              <a:chExt cx="5005729" cy="1427495"/>
            </a:xfrm>
          </p:grpSpPr>
          <p:sp>
            <p:nvSpPr>
              <p:cNvPr id="18070" name="Google Shape;18070;p182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8071" name="Google Shape;18071;p182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8072" name="Google Shape;18072;p1821"/>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073" name="Google Shape;18073;p1821"/>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8074" name="Google Shape;18074;p182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075" name="Google Shape;18075;p182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3575772241"/>
      </p:ext>
    </p:extLst>
  </p:cSld>
  <p:clrMapOvr>
    <a:masterClrMapping/>
  </p:clrMapOvr>
</p:sldLayout>
</file>

<file path=ppt/slideLayouts/slideLayout2582.xml><?xml version="1.0" encoding="utf-8"?>
<p:sldLayout xmlns:a="http://schemas.openxmlformats.org/drawingml/2006/main" xmlns:r="http://schemas.openxmlformats.org/officeDocument/2006/relationships" xmlns:p="http://schemas.openxmlformats.org/presentationml/2006/main" matchingName="31_End">
  <p:cSld name="31_End">
    <p:spTree>
      <p:nvGrpSpPr>
        <p:cNvPr id="1" name="Shape 18076"/>
        <p:cNvGrpSpPr/>
        <p:nvPr/>
      </p:nvGrpSpPr>
      <p:grpSpPr>
        <a:xfrm>
          <a:off x="0" y="0"/>
          <a:ext cx="0" cy="0"/>
          <a:chOff x="0" y="0"/>
          <a:chExt cx="0" cy="0"/>
        </a:xfrm>
      </p:grpSpPr>
      <p:grpSp>
        <p:nvGrpSpPr>
          <p:cNvPr id="18077" name="Google Shape;18077;p1822"/>
          <p:cNvGrpSpPr/>
          <p:nvPr/>
        </p:nvGrpSpPr>
        <p:grpSpPr>
          <a:xfrm>
            <a:off x="0" y="0"/>
            <a:ext cx="18288000" cy="3223245"/>
            <a:chOff x="0" y="0"/>
            <a:chExt cx="12192000" cy="2148830"/>
          </a:xfrm>
        </p:grpSpPr>
        <p:sp>
          <p:nvSpPr>
            <p:cNvPr id="18078" name="Google Shape;18078;p1822"/>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8079" name="Google Shape;18079;p1822"/>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sp>
        <p:nvSpPr>
          <p:cNvPr id="18080" name="Google Shape;18080;p1822"/>
          <p:cNvSpPr/>
          <p:nvPr/>
        </p:nvSpPr>
        <p:spPr>
          <a:xfrm>
            <a:off x="1353552" y="2276546"/>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081" name="Google Shape;18081;p1822"/>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000"/>
              <a:buNone/>
              <a:defRPr sz="3000"/>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082" name="Google Shape;18082;p1822"/>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9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8083" name="Google Shape;18083;p1822"/>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18084" name="Google Shape;18084;p1822"/>
          <p:cNvSpPr>
            <a:spLocks noGrp="1"/>
          </p:cNvSpPr>
          <p:nvPr>
            <p:ph type="pic" idx="2"/>
          </p:nvPr>
        </p:nvSpPr>
        <p:spPr>
          <a:xfrm>
            <a:off x="10678026" y="350873"/>
            <a:ext cx="7609974" cy="8915400"/>
          </a:xfrm>
          <a:prstGeom prst="rect">
            <a:avLst/>
          </a:prstGeom>
          <a:noFill/>
          <a:ln>
            <a:noFill/>
          </a:ln>
        </p:spPr>
      </p:sp>
    </p:spTree>
    <p:extLst>
      <p:ext uri="{BB962C8B-B14F-4D97-AF65-F5344CB8AC3E}">
        <p14:creationId xmlns:p14="http://schemas.microsoft.com/office/powerpoint/2010/main" val="1391743981"/>
      </p:ext>
    </p:extLst>
  </p:cSld>
  <p:clrMapOvr>
    <a:masterClrMapping/>
  </p:clrMapOvr>
</p:sldLayout>
</file>

<file path=ppt/slideLayouts/slideLayout2583.xml><?xml version="1.0" encoding="utf-8"?>
<p:sldLayout xmlns:a="http://schemas.openxmlformats.org/drawingml/2006/main" xmlns:r="http://schemas.openxmlformats.org/officeDocument/2006/relationships" xmlns:p="http://schemas.openxmlformats.org/presentationml/2006/main" matchingName="30_Blank">
  <p:cSld name="30_Blank">
    <p:spTree>
      <p:nvGrpSpPr>
        <p:cNvPr id="1" name="Shape 18085"/>
        <p:cNvGrpSpPr/>
        <p:nvPr/>
      </p:nvGrpSpPr>
      <p:grpSpPr>
        <a:xfrm>
          <a:off x="0" y="0"/>
          <a:ext cx="0" cy="0"/>
          <a:chOff x="0" y="0"/>
          <a:chExt cx="0" cy="0"/>
        </a:xfrm>
      </p:grpSpPr>
      <p:sp>
        <p:nvSpPr>
          <p:cNvPr id="18086" name="Google Shape;18086;p1823"/>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8087" name="Google Shape;18087;p182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088" name="Google Shape;18088;p182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8089" name="Google Shape;18089;p1823"/>
          <p:cNvGrpSpPr/>
          <p:nvPr/>
        </p:nvGrpSpPr>
        <p:grpSpPr>
          <a:xfrm>
            <a:off x="10787314" y="2"/>
            <a:ext cx="7500689" cy="2138988"/>
            <a:chOff x="7191542" y="1"/>
            <a:chExt cx="5000459" cy="1425992"/>
          </a:xfrm>
        </p:grpSpPr>
        <p:pic>
          <p:nvPicPr>
            <p:cNvPr id="18090" name="Google Shape;18090;p182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091" name="Google Shape;18091;p1823"/>
            <p:cNvGrpSpPr/>
            <p:nvPr/>
          </p:nvGrpSpPr>
          <p:grpSpPr>
            <a:xfrm>
              <a:off x="7191542" y="1"/>
              <a:ext cx="5000459" cy="1425992"/>
              <a:chOff x="7186272" y="0"/>
              <a:chExt cx="5005729" cy="1427495"/>
            </a:xfrm>
          </p:grpSpPr>
          <p:sp>
            <p:nvSpPr>
              <p:cNvPr id="18092" name="Google Shape;18092;p182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8093" name="Google Shape;18093;p182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Tree>
    <p:extLst>
      <p:ext uri="{BB962C8B-B14F-4D97-AF65-F5344CB8AC3E}">
        <p14:creationId xmlns:p14="http://schemas.microsoft.com/office/powerpoint/2010/main" val="170719153"/>
      </p:ext>
    </p:extLst>
  </p:cSld>
  <p:clrMapOvr>
    <a:masterClrMapping/>
  </p:clrMapOvr>
</p:sldLayout>
</file>

<file path=ppt/slideLayouts/slideLayout2584.xml><?xml version="1.0" encoding="utf-8"?>
<p:sldLayout xmlns:a="http://schemas.openxmlformats.org/drawingml/2006/main" xmlns:r="http://schemas.openxmlformats.org/officeDocument/2006/relationships" xmlns:p="http://schemas.openxmlformats.org/presentationml/2006/main" showMasterSp="0" matchingName="6_Title Slide">
  <p:cSld name="6_Title Slide">
    <p:spTree>
      <p:nvGrpSpPr>
        <p:cNvPr id="1" name="Shape 18094"/>
        <p:cNvGrpSpPr/>
        <p:nvPr/>
      </p:nvGrpSpPr>
      <p:grpSpPr>
        <a:xfrm>
          <a:off x="0" y="0"/>
          <a:ext cx="0" cy="0"/>
          <a:chOff x="0" y="0"/>
          <a:chExt cx="0" cy="0"/>
        </a:xfrm>
      </p:grpSpPr>
      <p:sp>
        <p:nvSpPr>
          <p:cNvPr id="18095" name="Google Shape;18095;p1824"/>
          <p:cNvSpPr/>
          <p:nvPr/>
        </p:nvSpPr>
        <p:spPr>
          <a:xfrm>
            <a:off x="-31749" y="9944100"/>
            <a:ext cx="18319751" cy="342900"/>
          </a:xfrm>
          <a:prstGeom prst="rect">
            <a:avLst/>
          </a:prstGeom>
          <a:solidFill>
            <a:srgbClr val="767676"/>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3600">
              <a:solidFill>
                <a:schemeClr val="lt1"/>
              </a:solidFill>
              <a:latin typeface="Calibri"/>
              <a:ea typeface="Calibri"/>
              <a:cs typeface="Calibri"/>
              <a:sym typeface="Calibri"/>
            </a:endParaRPr>
          </a:p>
        </p:txBody>
      </p:sp>
      <p:pic>
        <p:nvPicPr>
          <p:cNvPr id="18096" name="Google Shape;18096;p1824"/>
          <p:cNvPicPr preferRelativeResize="0"/>
          <p:nvPr/>
        </p:nvPicPr>
        <p:blipFill rotWithShape="1">
          <a:blip r:embed="rId2">
            <a:alphaModFix/>
          </a:blip>
          <a:srcRect/>
          <a:stretch/>
        </p:blipFill>
        <p:spPr>
          <a:xfrm>
            <a:off x="11918951" y="612777"/>
            <a:ext cx="5559426" cy="2720975"/>
          </a:xfrm>
          <a:prstGeom prst="rect">
            <a:avLst/>
          </a:prstGeom>
          <a:noFill/>
          <a:ln>
            <a:noFill/>
          </a:ln>
        </p:spPr>
      </p:pic>
      <p:grpSp>
        <p:nvGrpSpPr>
          <p:cNvPr id="18097" name="Google Shape;18097;p1824"/>
          <p:cNvGrpSpPr/>
          <p:nvPr/>
        </p:nvGrpSpPr>
        <p:grpSpPr>
          <a:xfrm>
            <a:off x="1" y="0"/>
            <a:ext cx="2794001" cy="9944100"/>
            <a:chOff x="-15876" y="0"/>
            <a:chExt cx="1927803" cy="6858000"/>
          </a:xfrm>
        </p:grpSpPr>
        <p:sp>
          <p:nvSpPr>
            <p:cNvPr id="18098" name="Google Shape;18098;p1824"/>
            <p:cNvSpPr/>
            <p:nvPr/>
          </p:nvSpPr>
          <p:spPr>
            <a:xfrm>
              <a:off x="-15876" y="0"/>
              <a:ext cx="1844557" cy="6858000"/>
            </a:xfrm>
            <a:prstGeom prst="rect">
              <a:avLst/>
            </a:prstGeom>
            <a:solidFill>
              <a:srgbClr val="800000"/>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3600">
                <a:solidFill>
                  <a:schemeClr val="lt1"/>
                </a:solidFill>
                <a:latin typeface="Calibri"/>
                <a:ea typeface="Calibri"/>
                <a:cs typeface="Calibri"/>
                <a:sym typeface="Calibri"/>
              </a:endParaRPr>
            </a:p>
          </p:txBody>
        </p:sp>
        <p:pic>
          <p:nvPicPr>
            <p:cNvPr id="18099" name="Google Shape;18099;p1824"/>
            <p:cNvPicPr preferRelativeResize="0"/>
            <p:nvPr/>
          </p:nvPicPr>
          <p:blipFill rotWithShape="1">
            <a:blip r:embed="rId3">
              <a:alphaModFix/>
            </a:blip>
            <a:srcRect l="7219" t="16937" r="72250" b="20589"/>
            <a:stretch/>
          </p:blipFill>
          <p:spPr>
            <a:xfrm>
              <a:off x="-15876" y="0"/>
              <a:ext cx="1927803" cy="6858000"/>
            </a:xfrm>
            <a:prstGeom prst="rect">
              <a:avLst/>
            </a:prstGeom>
            <a:solidFill>
              <a:schemeClr val="dk2"/>
            </a:solidFill>
            <a:ln>
              <a:noFill/>
            </a:ln>
          </p:spPr>
        </p:pic>
      </p:grpSp>
      <p:sp>
        <p:nvSpPr>
          <p:cNvPr id="18100" name="Google Shape;18100;p1824"/>
          <p:cNvSpPr txBox="1">
            <a:spLocks noGrp="1"/>
          </p:cNvSpPr>
          <p:nvPr>
            <p:ph type="subTitle" idx="1"/>
          </p:nvPr>
        </p:nvSpPr>
        <p:spPr>
          <a:xfrm>
            <a:off x="4721234" y="6293645"/>
            <a:ext cx="8232774" cy="548640"/>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1867"/>
              <a:buChar char="•"/>
              <a:defRPr sz="2801"/>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18101" name="Google Shape;18101;p1824"/>
          <p:cNvSpPr txBox="1">
            <a:spLocks noGrp="1"/>
          </p:cNvSpPr>
          <p:nvPr>
            <p:ph type="ctrTitle"/>
          </p:nvPr>
        </p:nvSpPr>
        <p:spPr>
          <a:xfrm>
            <a:off x="2432809" y="2709644"/>
            <a:ext cx="15284741" cy="3417317"/>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2"/>
              </a:buClr>
              <a:buSzPts val="5333"/>
              <a:buFont typeface="Calibri"/>
              <a:buNone/>
              <a:defRPr sz="8000">
                <a:solidFill>
                  <a:schemeClr val="dk2"/>
                </a:solidFill>
                <a:latin typeface="Calibri"/>
                <a:ea typeface="Calibri"/>
                <a:cs typeface="Calibri"/>
                <a:sym typeface="Calibri"/>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102" name="Google Shape;18102;p1824"/>
          <p:cNvSpPr txBox="1">
            <a:spLocks noGrp="1"/>
          </p:cNvSpPr>
          <p:nvPr>
            <p:ph type="body" idx="2"/>
          </p:nvPr>
        </p:nvSpPr>
        <p:spPr>
          <a:xfrm>
            <a:off x="4721226" y="6900863"/>
            <a:ext cx="8229600" cy="548640"/>
          </a:xfrm>
          <a:prstGeom prst="rect">
            <a:avLst/>
          </a:prstGeom>
          <a:noFill/>
          <a:ln>
            <a:noFill/>
          </a:ln>
        </p:spPr>
        <p:txBody>
          <a:bodyPr spcFirstLastPara="1" wrap="square" lIns="91425" tIns="45700" rIns="91425" bIns="45700" anchor="t" anchorCtr="0">
            <a:noAutofit/>
          </a:bodyPr>
          <a:lstStyle>
            <a:lvl1pPr marL="685800" lvl="0" indent="-520733" algn="l">
              <a:lnSpc>
                <a:spcPct val="100000"/>
              </a:lnSpc>
              <a:spcBef>
                <a:spcPts val="1500"/>
              </a:spcBef>
              <a:spcAft>
                <a:spcPts val="0"/>
              </a:spcAft>
              <a:buSzPts val="1867"/>
              <a:buChar char="•"/>
              <a:defRPr sz="2801"/>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103" name="Google Shape;18103;p1824"/>
          <p:cNvSpPr txBox="1">
            <a:spLocks noGrp="1"/>
          </p:cNvSpPr>
          <p:nvPr>
            <p:ph type="body" idx="3"/>
          </p:nvPr>
        </p:nvSpPr>
        <p:spPr>
          <a:xfrm>
            <a:off x="4721226" y="7508081"/>
            <a:ext cx="8229600" cy="548640"/>
          </a:xfrm>
          <a:prstGeom prst="rect">
            <a:avLst/>
          </a:prstGeom>
          <a:noFill/>
          <a:ln>
            <a:noFill/>
          </a:ln>
        </p:spPr>
        <p:txBody>
          <a:bodyPr spcFirstLastPara="1" wrap="square" lIns="91425" tIns="45700" rIns="91425" bIns="45700" anchor="t" anchorCtr="0">
            <a:noAutofit/>
          </a:bodyPr>
          <a:lstStyle>
            <a:lvl1pPr marL="685800" lvl="0" indent="-520733" algn="l">
              <a:lnSpc>
                <a:spcPct val="100000"/>
              </a:lnSpc>
              <a:spcBef>
                <a:spcPts val="1500"/>
              </a:spcBef>
              <a:spcAft>
                <a:spcPts val="0"/>
              </a:spcAft>
              <a:buSzPts val="1867"/>
              <a:buChar char="•"/>
              <a:defRPr sz="2801"/>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2463741975"/>
      </p:ext>
    </p:extLst>
  </p:cSld>
  <p:clrMapOvr>
    <a:masterClrMapping/>
  </p:clrMapOvr>
</p:sldLayout>
</file>

<file path=ppt/slideLayouts/slideLayout2585.xml><?xml version="1.0" encoding="utf-8"?>
<p:sldLayout xmlns:a="http://schemas.openxmlformats.org/drawingml/2006/main" xmlns:r="http://schemas.openxmlformats.org/officeDocument/2006/relationships" xmlns:p="http://schemas.openxmlformats.org/presentationml/2006/main" showMasterSp="0" matchingName="4_Table of Content">
  <p:cSld name="4_Table of Content">
    <p:spTree>
      <p:nvGrpSpPr>
        <p:cNvPr id="1" name="Shape 18104"/>
        <p:cNvGrpSpPr/>
        <p:nvPr/>
      </p:nvGrpSpPr>
      <p:grpSpPr>
        <a:xfrm>
          <a:off x="0" y="0"/>
          <a:ext cx="0" cy="0"/>
          <a:chOff x="0" y="0"/>
          <a:chExt cx="0" cy="0"/>
        </a:xfrm>
      </p:grpSpPr>
      <p:sp>
        <p:nvSpPr>
          <p:cNvPr id="18105" name="Google Shape;18105;p1825"/>
          <p:cNvSpPr/>
          <p:nvPr/>
        </p:nvSpPr>
        <p:spPr>
          <a:xfrm>
            <a:off x="-15876" y="9931400"/>
            <a:ext cx="18319752" cy="355601"/>
          </a:xfrm>
          <a:prstGeom prst="rect">
            <a:avLst/>
          </a:prstGeom>
          <a:solidFill>
            <a:srgbClr val="767676"/>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3600">
              <a:solidFill>
                <a:schemeClr val="lt1"/>
              </a:solidFill>
              <a:latin typeface="Calibri"/>
              <a:ea typeface="Calibri"/>
              <a:cs typeface="Calibri"/>
              <a:sym typeface="Calibri"/>
            </a:endParaRPr>
          </a:p>
        </p:txBody>
      </p:sp>
      <p:sp>
        <p:nvSpPr>
          <p:cNvPr id="18106" name="Google Shape;18106;p1825"/>
          <p:cNvSpPr txBox="1">
            <a:spLocks noGrp="1"/>
          </p:cNvSpPr>
          <p:nvPr>
            <p:ph type="title"/>
          </p:nvPr>
        </p:nvSpPr>
        <p:spPr>
          <a:xfrm>
            <a:off x="327172" y="337261"/>
            <a:ext cx="17573588" cy="8539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dk2"/>
              </a:buClr>
              <a:buSzPts val="2933"/>
              <a:buFont typeface="Calibri"/>
              <a:buNone/>
              <a:defRPr sz="4400">
                <a:solidFill>
                  <a:schemeClr val="dk2"/>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107" name="Google Shape;18107;p1825"/>
          <p:cNvSpPr txBox="1">
            <a:spLocks noGrp="1"/>
          </p:cNvSpPr>
          <p:nvPr>
            <p:ph type="body" idx="1"/>
          </p:nvPr>
        </p:nvSpPr>
        <p:spPr>
          <a:xfrm>
            <a:off x="327172" y="1375796"/>
            <a:ext cx="17573588" cy="7438007"/>
          </a:xfrm>
          <a:prstGeom prst="rect">
            <a:avLst/>
          </a:prstGeom>
          <a:noFill/>
          <a:ln>
            <a:noFill/>
          </a:ln>
        </p:spPr>
        <p:txBody>
          <a:bodyPr spcFirstLastPara="1" wrap="square" lIns="91425" tIns="45700" rIns="91425" bIns="45700" anchor="t" anchorCtr="0">
            <a:noAutofit/>
          </a:bodyPr>
          <a:lstStyle>
            <a:lvl1pPr marL="685800" lvl="0" indent="-520733" algn="l">
              <a:lnSpc>
                <a:spcPct val="100000"/>
              </a:lnSpc>
              <a:spcBef>
                <a:spcPts val="1500"/>
              </a:spcBef>
              <a:spcAft>
                <a:spcPts val="0"/>
              </a:spcAft>
              <a:buSzPts val="1867"/>
              <a:buFont typeface="Noto Sans Symbols"/>
              <a:buChar char="▪"/>
              <a:defRPr sz="2801" b="1"/>
            </a:lvl1pPr>
            <a:lvl2pPr marL="1371600" lvl="1" indent="-520733" algn="l">
              <a:lnSpc>
                <a:spcPct val="100000"/>
              </a:lnSpc>
              <a:spcBef>
                <a:spcPts val="1500"/>
              </a:spcBef>
              <a:spcAft>
                <a:spcPts val="0"/>
              </a:spcAft>
              <a:buSzPts val="1867"/>
              <a:buFont typeface="Arial"/>
              <a:buChar char="̶"/>
              <a:defRPr sz="2801"/>
            </a:lvl2pPr>
            <a:lvl3pPr marL="2057400" lvl="2" indent="-520733" algn="l">
              <a:lnSpc>
                <a:spcPct val="100000"/>
              </a:lnSpc>
              <a:spcBef>
                <a:spcPts val="1500"/>
              </a:spcBef>
              <a:spcAft>
                <a:spcPts val="0"/>
              </a:spcAft>
              <a:buSzPts val="1867"/>
              <a:buFont typeface="Arial"/>
              <a:buChar char="•"/>
              <a:defRPr sz="2801"/>
            </a:lvl3pPr>
            <a:lvl4pPr marL="2743200" lvl="3" indent="-520733" algn="l">
              <a:lnSpc>
                <a:spcPct val="100000"/>
              </a:lnSpc>
              <a:spcBef>
                <a:spcPts val="1500"/>
              </a:spcBef>
              <a:spcAft>
                <a:spcPts val="0"/>
              </a:spcAft>
              <a:buSzPts val="1867"/>
              <a:buFont typeface="Noto Sans Symbols"/>
              <a:buChar char="✔"/>
              <a:defRPr sz="2801"/>
            </a:lvl4pPr>
            <a:lvl5pPr marL="3429000" lvl="4" indent="-520733" algn="l">
              <a:lnSpc>
                <a:spcPct val="100000"/>
              </a:lnSpc>
              <a:spcBef>
                <a:spcPts val="1500"/>
              </a:spcBef>
              <a:spcAft>
                <a:spcPts val="0"/>
              </a:spcAft>
              <a:buSzPts val="1867"/>
              <a:buChar char="•"/>
              <a:defRPr sz="2801"/>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108" name="Google Shape;18108;p1825"/>
          <p:cNvSpPr txBox="1">
            <a:spLocks noGrp="1"/>
          </p:cNvSpPr>
          <p:nvPr>
            <p:ph type="body" idx="2"/>
          </p:nvPr>
        </p:nvSpPr>
        <p:spPr>
          <a:xfrm>
            <a:off x="5788406" y="8953502"/>
            <a:ext cx="12112355" cy="974726"/>
          </a:xfrm>
          <a:prstGeom prst="rect">
            <a:avLst/>
          </a:prstGeom>
          <a:noFill/>
          <a:ln>
            <a:noFill/>
          </a:ln>
        </p:spPr>
        <p:txBody>
          <a:bodyPr spcFirstLastPara="1" wrap="square" lIns="91425" tIns="45700" rIns="91425" bIns="45700" anchor="b" anchorCtr="0">
            <a:noAutofit/>
          </a:bodyPr>
          <a:lstStyle>
            <a:lvl1pPr marL="685800" lvl="0" indent="-469869" algn="l">
              <a:lnSpc>
                <a:spcPct val="100000"/>
              </a:lnSpc>
              <a:spcBef>
                <a:spcPts val="1500"/>
              </a:spcBef>
              <a:spcAft>
                <a:spcPts val="0"/>
              </a:spcAft>
              <a:buSzPts val="1333"/>
              <a:buChar char="•"/>
              <a:defRPr sz="2000" b="0"/>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109" name="Google Shape;18109;p1825"/>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spcBef>
                <a:spcPts val="0"/>
              </a:spcBef>
              <a:buNone/>
              <a:defRPr sz="2201">
                <a:solidFill>
                  <a:schemeClr val="lt1"/>
                </a:solidFill>
                <a:latin typeface="Calibri"/>
                <a:ea typeface="Calibri"/>
                <a:cs typeface="Calibri"/>
                <a:sym typeface="Calibri"/>
              </a:defRPr>
            </a:lvl1pPr>
            <a:lvl2pPr marL="0" marR="0" lvl="1" indent="0" algn="r">
              <a:spcBef>
                <a:spcPts val="0"/>
              </a:spcBef>
              <a:buNone/>
              <a:defRPr sz="2201">
                <a:solidFill>
                  <a:schemeClr val="lt1"/>
                </a:solidFill>
                <a:latin typeface="Calibri"/>
                <a:ea typeface="Calibri"/>
                <a:cs typeface="Calibri"/>
                <a:sym typeface="Calibri"/>
              </a:defRPr>
            </a:lvl2pPr>
            <a:lvl3pPr marL="0" marR="0" lvl="2" indent="0" algn="r">
              <a:spcBef>
                <a:spcPts val="0"/>
              </a:spcBef>
              <a:buNone/>
              <a:defRPr sz="2201">
                <a:solidFill>
                  <a:schemeClr val="lt1"/>
                </a:solidFill>
                <a:latin typeface="Calibri"/>
                <a:ea typeface="Calibri"/>
                <a:cs typeface="Calibri"/>
                <a:sym typeface="Calibri"/>
              </a:defRPr>
            </a:lvl3pPr>
            <a:lvl4pPr marL="0" marR="0" lvl="3" indent="0" algn="r">
              <a:spcBef>
                <a:spcPts val="0"/>
              </a:spcBef>
              <a:buNone/>
              <a:defRPr sz="2201">
                <a:solidFill>
                  <a:schemeClr val="lt1"/>
                </a:solidFill>
                <a:latin typeface="Calibri"/>
                <a:ea typeface="Calibri"/>
                <a:cs typeface="Calibri"/>
                <a:sym typeface="Calibri"/>
              </a:defRPr>
            </a:lvl4pPr>
            <a:lvl5pPr marL="0" marR="0" lvl="4" indent="0" algn="r">
              <a:spcBef>
                <a:spcPts val="0"/>
              </a:spcBef>
              <a:buNone/>
              <a:defRPr sz="2201">
                <a:solidFill>
                  <a:schemeClr val="lt1"/>
                </a:solidFill>
                <a:latin typeface="Calibri"/>
                <a:ea typeface="Calibri"/>
                <a:cs typeface="Calibri"/>
                <a:sym typeface="Calibri"/>
              </a:defRPr>
            </a:lvl5pPr>
            <a:lvl6pPr marL="0" marR="0" lvl="5" indent="0" algn="r">
              <a:spcBef>
                <a:spcPts val="0"/>
              </a:spcBef>
              <a:buNone/>
              <a:defRPr sz="2201">
                <a:solidFill>
                  <a:schemeClr val="lt1"/>
                </a:solidFill>
                <a:latin typeface="Calibri"/>
                <a:ea typeface="Calibri"/>
                <a:cs typeface="Calibri"/>
                <a:sym typeface="Calibri"/>
              </a:defRPr>
            </a:lvl6pPr>
            <a:lvl7pPr marL="0" marR="0" lvl="6" indent="0" algn="r">
              <a:spcBef>
                <a:spcPts val="0"/>
              </a:spcBef>
              <a:buNone/>
              <a:defRPr sz="2201">
                <a:solidFill>
                  <a:schemeClr val="lt1"/>
                </a:solidFill>
                <a:latin typeface="Calibri"/>
                <a:ea typeface="Calibri"/>
                <a:cs typeface="Calibri"/>
                <a:sym typeface="Calibri"/>
              </a:defRPr>
            </a:lvl7pPr>
            <a:lvl8pPr marL="0" marR="0" lvl="7" indent="0" algn="r">
              <a:spcBef>
                <a:spcPts val="0"/>
              </a:spcBef>
              <a:buNone/>
              <a:defRPr sz="2201">
                <a:solidFill>
                  <a:schemeClr val="lt1"/>
                </a:solidFill>
                <a:latin typeface="Calibri"/>
                <a:ea typeface="Calibri"/>
                <a:cs typeface="Calibri"/>
                <a:sym typeface="Calibri"/>
              </a:defRPr>
            </a:lvl8pPr>
            <a:lvl9pPr marL="0" marR="0" lvl="8" indent="0" algn="r">
              <a:spcBef>
                <a:spcPts val="0"/>
              </a:spcBef>
              <a:buNone/>
              <a:defRPr sz="2201">
                <a:solidFill>
                  <a:schemeClr val="lt1"/>
                </a:solidFill>
                <a:latin typeface="Calibri"/>
                <a:ea typeface="Calibri"/>
                <a:cs typeface="Calibri"/>
                <a:sym typeface="Calibri"/>
              </a:defRPr>
            </a:lvl9pPr>
          </a:lstStyle>
          <a:p>
            <a:fld id="{00000000-1234-1234-1234-123412341234}" type="slidenum">
              <a:rPr lang="en-US" smtClean="0"/>
              <a:pPr/>
              <a:t>‹#›</a:t>
            </a:fld>
            <a:endParaRPr lang="en-US"/>
          </a:p>
        </p:txBody>
      </p:sp>
      <p:pic>
        <p:nvPicPr>
          <p:cNvPr id="18110" name="Google Shape;18110;p1825" descr="M:\Marketing Communication and Referral Access\Luis\newbrand\UCM_logo\master\horizontal\UCM_Logo_Master_Brand_Horizontal_Tagline_rgb.jpg"/>
          <p:cNvPicPr preferRelativeResize="0"/>
          <p:nvPr/>
        </p:nvPicPr>
        <p:blipFill rotWithShape="1">
          <a:blip r:embed="rId2">
            <a:alphaModFix/>
          </a:blip>
          <a:srcRect/>
          <a:stretch/>
        </p:blipFill>
        <p:spPr>
          <a:xfrm>
            <a:off x="152402" y="8953501"/>
            <a:ext cx="5556515" cy="977900"/>
          </a:xfrm>
          <a:prstGeom prst="rect">
            <a:avLst/>
          </a:prstGeom>
          <a:noFill/>
          <a:ln>
            <a:noFill/>
          </a:ln>
        </p:spPr>
      </p:pic>
    </p:spTree>
    <p:extLst>
      <p:ext uri="{BB962C8B-B14F-4D97-AF65-F5344CB8AC3E}">
        <p14:creationId xmlns:p14="http://schemas.microsoft.com/office/powerpoint/2010/main" val="2329429739"/>
      </p:ext>
    </p:extLst>
  </p:cSld>
  <p:clrMapOvr>
    <a:masterClrMapping/>
  </p:clrMapOvr>
</p:sldLayout>
</file>

<file path=ppt/slideLayouts/slideLayout2586.xml><?xml version="1.0" encoding="utf-8"?>
<p:sldLayout xmlns:a="http://schemas.openxmlformats.org/drawingml/2006/main" xmlns:r="http://schemas.openxmlformats.org/officeDocument/2006/relationships" xmlns:p="http://schemas.openxmlformats.org/presentationml/2006/main" matchingName="24_Title Slide_Yale Blue">
  <p:cSld name="24_Title Slide_Yale Blue">
    <p:spTree>
      <p:nvGrpSpPr>
        <p:cNvPr id="1" name="Shape 18111"/>
        <p:cNvGrpSpPr/>
        <p:nvPr/>
      </p:nvGrpSpPr>
      <p:grpSpPr>
        <a:xfrm>
          <a:off x="0" y="0"/>
          <a:ext cx="0" cy="0"/>
          <a:chOff x="0" y="0"/>
          <a:chExt cx="0" cy="0"/>
        </a:xfrm>
      </p:grpSpPr>
      <p:sp>
        <p:nvSpPr>
          <p:cNvPr id="18112" name="Google Shape;18112;p1826"/>
          <p:cNvSpPr txBox="1">
            <a:spLocks noGrp="1"/>
          </p:cNvSpPr>
          <p:nvPr>
            <p:ph type="body" idx="1"/>
          </p:nvPr>
        </p:nvSpPr>
        <p:spPr>
          <a:xfrm>
            <a:off x="4239833" y="8101286"/>
            <a:ext cx="12267920" cy="715668"/>
          </a:xfrm>
          <a:prstGeom prst="rect">
            <a:avLst/>
          </a:prstGeom>
          <a:noFill/>
          <a:ln>
            <a:noFill/>
          </a:ln>
        </p:spPr>
        <p:txBody>
          <a:bodyPr spcFirstLastPara="1" wrap="square" lIns="91425" tIns="45700" rIns="91425" bIns="45700" anchor="t" anchorCtr="0">
            <a:spAutoFit/>
          </a:bodyPr>
          <a:lstStyle>
            <a:lvl1pPr marL="685800" lvl="0" indent="-342900" algn="r">
              <a:lnSpc>
                <a:spcPct val="100000"/>
              </a:lnSpc>
              <a:spcBef>
                <a:spcPts val="1500"/>
              </a:spcBef>
              <a:spcAft>
                <a:spcPts val="0"/>
              </a:spcAft>
              <a:buSzPts val="1867"/>
              <a:buNone/>
              <a:defRPr sz="2801">
                <a:solidFill>
                  <a:srgbClr val="616364"/>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113" name="Google Shape;18113;p1826"/>
          <p:cNvSpPr txBox="1">
            <a:spLocks noGrp="1"/>
          </p:cNvSpPr>
          <p:nvPr>
            <p:ph type="ctrTitle"/>
          </p:nvPr>
        </p:nvSpPr>
        <p:spPr>
          <a:xfrm>
            <a:off x="4239833" y="2710727"/>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5333"/>
              <a:buFont typeface="Verdana"/>
              <a:buNone/>
              <a:defRPr sz="8000" b="1" i="0">
                <a:solidFill>
                  <a:srgbClr val="00314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114" name="Google Shape;18114;p1826"/>
          <p:cNvSpPr txBox="1">
            <a:spLocks noGrp="1"/>
          </p:cNvSpPr>
          <p:nvPr>
            <p:ph type="dt" idx="10"/>
          </p:nvPr>
        </p:nvSpPr>
        <p:spPr>
          <a:xfrm>
            <a:off x="0" y="0"/>
            <a:ext cx="4500000" cy="45000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2700">
                <a:solidFill>
                  <a:schemeClr val="dk1"/>
                </a:solidFill>
                <a:latin typeface="Calibri"/>
                <a:ea typeface="Calibri"/>
                <a:cs typeface="Calibri"/>
                <a:sym typeface="Calibri"/>
              </a:defRPr>
            </a:lvl1pPr>
            <a:lvl2pPr marR="0" lvl="1"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9pPr>
          </a:lstStyle>
          <a:p>
            <a:endParaRPr/>
          </a:p>
        </p:txBody>
      </p:sp>
      <p:sp>
        <p:nvSpPr>
          <p:cNvPr id="18115" name="Google Shape;18115;p182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116" name="Google Shape;18116;p182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sp>
        <p:nvSpPr>
          <p:cNvPr id="18117" name="Google Shape;18117;p1826"/>
          <p:cNvSpPr/>
          <p:nvPr/>
        </p:nvSpPr>
        <p:spPr>
          <a:xfrm rot="10800000">
            <a:off x="2" y="3000373"/>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3600">
              <a:solidFill>
                <a:schemeClr val="lt1"/>
              </a:solidFill>
              <a:latin typeface="Calibri"/>
              <a:ea typeface="Calibri"/>
              <a:cs typeface="Calibri"/>
              <a:sym typeface="Calibri"/>
            </a:endParaRPr>
          </a:p>
        </p:txBody>
      </p:sp>
      <p:sp>
        <p:nvSpPr>
          <p:cNvPr id="18118" name="Google Shape;18118;p1826"/>
          <p:cNvSpPr/>
          <p:nvPr/>
        </p:nvSpPr>
        <p:spPr>
          <a:xfrm>
            <a:off x="0" y="9172577"/>
            <a:ext cx="18288000" cy="1114424"/>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3600">
              <a:solidFill>
                <a:schemeClr val="lt1"/>
              </a:solidFill>
              <a:latin typeface="Calibri"/>
              <a:ea typeface="Calibri"/>
              <a:cs typeface="Calibri"/>
              <a:sym typeface="Calibri"/>
            </a:endParaRPr>
          </a:p>
        </p:txBody>
      </p:sp>
      <p:sp>
        <p:nvSpPr>
          <p:cNvPr id="18119" name="Google Shape;18119;p1826"/>
          <p:cNvSpPr txBox="1">
            <a:spLocks noGrp="1"/>
          </p:cNvSpPr>
          <p:nvPr>
            <p:ph type="body" idx="2"/>
          </p:nvPr>
        </p:nvSpPr>
        <p:spPr>
          <a:xfrm>
            <a:off x="4239833" y="5171099"/>
            <a:ext cx="12267920" cy="1069976"/>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3200"/>
              <a:buNone/>
              <a:defRPr sz="4800" b="0" i="0">
                <a:solidFill>
                  <a:srgbClr val="00314C"/>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pic>
        <p:nvPicPr>
          <p:cNvPr id="18120" name="Google Shape;18120;p1826"/>
          <p:cNvPicPr preferRelativeResize="0"/>
          <p:nvPr/>
        </p:nvPicPr>
        <p:blipFill rotWithShape="1">
          <a:blip r:embed="rId2">
            <a:alphaModFix/>
          </a:blip>
          <a:srcRect/>
          <a:stretch/>
        </p:blipFill>
        <p:spPr>
          <a:xfrm>
            <a:off x="4244752" y="6267494"/>
            <a:ext cx="6593939" cy="1710245"/>
          </a:xfrm>
          <a:prstGeom prst="rect">
            <a:avLst/>
          </a:prstGeom>
          <a:noFill/>
          <a:ln>
            <a:noFill/>
          </a:ln>
        </p:spPr>
      </p:pic>
    </p:spTree>
    <p:extLst>
      <p:ext uri="{BB962C8B-B14F-4D97-AF65-F5344CB8AC3E}">
        <p14:creationId xmlns:p14="http://schemas.microsoft.com/office/powerpoint/2010/main" val="4277126786"/>
      </p:ext>
    </p:extLst>
  </p:cSld>
  <p:clrMapOvr>
    <a:masterClrMapping/>
  </p:clrMapOvr>
</p:sldLayout>
</file>

<file path=ppt/slideLayouts/slideLayout2587.xml><?xml version="1.0" encoding="utf-8"?>
<p:sldLayout xmlns:a="http://schemas.openxmlformats.org/drawingml/2006/main" xmlns:r="http://schemas.openxmlformats.org/officeDocument/2006/relationships" xmlns:p="http://schemas.openxmlformats.org/presentationml/2006/main" matchingName="20_Title and Bullets Layout">
  <p:cSld name="20_Title and Bullets Layout">
    <p:spTree>
      <p:nvGrpSpPr>
        <p:cNvPr id="1" name="Shape 18121"/>
        <p:cNvGrpSpPr/>
        <p:nvPr/>
      </p:nvGrpSpPr>
      <p:grpSpPr>
        <a:xfrm>
          <a:off x="0" y="0"/>
          <a:ext cx="0" cy="0"/>
          <a:chOff x="0" y="0"/>
          <a:chExt cx="0" cy="0"/>
        </a:xfrm>
      </p:grpSpPr>
      <p:sp>
        <p:nvSpPr>
          <p:cNvPr id="18122" name="Google Shape;18122;p1827"/>
          <p:cNvSpPr txBox="1">
            <a:spLocks noGrp="1"/>
          </p:cNvSpPr>
          <p:nvPr>
            <p:ph type="title"/>
          </p:nvPr>
        </p:nvSpPr>
        <p:spPr>
          <a:xfrm>
            <a:off x="1273486" y="1175768"/>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123" name="Google Shape;18123;p1827"/>
          <p:cNvSpPr/>
          <p:nvPr/>
        </p:nvSpPr>
        <p:spPr>
          <a:xfrm>
            <a:off x="0" y="9469676"/>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8124" name="Google Shape;18124;p1827"/>
          <p:cNvSpPr/>
          <p:nvPr/>
        </p:nvSpPr>
        <p:spPr>
          <a:xfrm>
            <a:off x="0" y="9452272"/>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8125" name="Google Shape;18125;p1827"/>
          <p:cNvSpPr txBox="1">
            <a:spLocks noGrp="1"/>
          </p:cNvSpPr>
          <p:nvPr>
            <p:ph type="body" idx="1"/>
          </p:nvPr>
        </p:nvSpPr>
        <p:spPr>
          <a:xfrm>
            <a:off x="1273177" y="2422527"/>
            <a:ext cx="15265400" cy="5718174"/>
          </a:xfrm>
          <a:prstGeom prst="rect">
            <a:avLst/>
          </a:prstGeom>
          <a:noFill/>
          <a:ln>
            <a:noFill/>
          </a:ln>
        </p:spPr>
        <p:txBody>
          <a:bodyPr spcFirstLastPara="1" wrap="square" lIns="91425" tIns="45700" rIns="91425" bIns="45700" anchor="t" anchorCtr="0">
            <a:noAutofit/>
          </a:bodyPr>
          <a:lstStyle>
            <a:lvl1pPr marL="685800" lvl="0" indent="-546069" algn="l">
              <a:lnSpc>
                <a:spcPct val="100000"/>
              </a:lnSpc>
              <a:spcBef>
                <a:spcPts val="1500"/>
              </a:spcBef>
              <a:spcAft>
                <a:spcPts val="0"/>
              </a:spcAft>
              <a:buSzPts val="2133"/>
              <a:buFont typeface="Arial"/>
              <a:buChar char="•"/>
              <a:defRPr sz="3200" b="0">
                <a:solidFill>
                  <a:schemeClr val="dk1"/>
                </a:solidFill>
                <a:latin typeface="Verdana"/>
                <a:ea typeface="Verdana"/>
                <a:cs typeface="Verdana"/>
                <a:sym typeface="Verdana"/>
              </a:defRPr>
            </a:lvl1pPr>
            <a:lvl2pPr marL="1371600" lvl="1" indent="-546069" algn="l">
              <a:lnSpc>
                <a:spcPct val="100000"/>
              </a:lnSpc>
              <a:spcBef>
                <a:spcPts val="1500"/>
              </a:spcBef>
              <a:spcAft>
                <a:spcPts val="0"/>
              </a:spcAft>
              <a:buSzPts val="2133"/>
              <a:buChar char="•"/>
              <a:defRPr sz="3200">
                <a:latin typeface="Verdana"/>
                <a:ea typeface="Verdana"/>
                <a:cs typeface="Verdana"/>
                <a:sym typeface="Verdana"/>
              </a:defRPr>
            </a:lvl2pPr>
            <a:lvl3pPr marL="2057400" lvl="2" indent="-546069" algn="l">
              <a:lnSpc>
                <a:spcPct val="100000"/>
              </a:lnSpc>
              <a:spcBef>
                <a:spcPts val="1500"/>
              </a:spcBef>
              <a:spcAft>
                <a:spcPts val="0"/>
              </a:spcAft>
              <a:buSzPts val="2133"/>
              <a:buChar char="•"/>
              <a:defRPr sz="3200">
                <a:latin typeface="Verdana"/>
                <a:ea typeface="Verdana"/>
                <a:cs typeface="Verdana"/>
                <a:sym typeface="Verdana"/>
              </a:defRPr>
            </a:lvl3pPr>
            <a:lvl4pPr marL="2743200" lvl="3" indent="-546069" algn="l">
              <a:lnSpc>
                <a:spcPct val="100000"/>
              </a:lnSpc>
              <a:spcBef>
                <a:spcPts val="1500"/>
              </a:spcBef>
              <a:spcAft>
                <a:spcPts val="0"/>
              </a:spcAft>
              <a:buSzPts val="2133"/>
              <a:buChar char="•"/>
              <a:defRPr sz="3200">
                <a:latin typeface="Verdana"/>
                <a:ea typeface="Verdana"/>
                <a:cs typeface="Verdana"/>
                <a:sym typeface="Verdana"/>
              </a:defRPr>
            </a:lvl4pPr>
            <a:lvl5pPr marL="3429000" lvl="4" indent="-546068" algn="l">
              <a:lnSpc>
                <a:spcPct val="100000"/>
              </a:lnSpc>
              <a:spcBef>
                <a:spcPts val="1500"/>
              </a:spcBef>
              <a:spcAft>
                <a:spcPts val="0"/>
              </a:spcAft>
              <a:buSzPts val="2133"/>
              <a:buChar char="•"/>
              <a:defRPr sz="3200">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pic>
        <p:nvPicPr>
          <p:cNvPr id="18126" name="Google Shape;18126;p1827"/>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extLst>
      <p:ext uri="{BB962C8B-B14F-4D97-AF65-F5344CB8AC3E}">
        <p14:creationId xmlns:p14="http://schemas.microsoft.com/office/powerpoint/2010/main" val="3526739727"/>
      </p:ext>
    </p:extLst>
  </p:cSld>
  <p:clrMapOvr>
    <a:masterClrMapping/>
  </p:clrMapOvr>
</p:sldLayout>
</file>

<file path=ppt/slideLayouts/slideLayout2588.xml><?xml version="1.0" encoding="utf-8"?>
<p:sldLayout xmlns:a="http://schemas.openxmlformats.org/drawingml/2006/main" xmlns:r="http://schemas.openxmlformats.org/officeDocument/2006/relationships" xmlns:p="http://schemas.openxmlformats.org/presentationml/2006/main" matchingName="56_Title and Content">
  <p:cSld name="56_Title and Content">
    <p:spTree>
      <p:nvGrpSpPr>
        <p:cNvPr id="1" name="Shape 18127"/>
        <p:cNvGrpSpPr/>
        <p:nvPr/>
      </p:nvGrpSpPr>
      <p:grpSpPr>
        <a:xfrm>
          <a:off x="0" y="0"/>
          <a:ext cx="0" cy="0"/>
          <a:chOff x="0" y="0"/>
          <a:chExt cx="0" cy="0"/>
        </a:xfrm>
      </p:grpSpPr>
      <p:sp>
        <p:nvSpPr>
          <p:cNvPr id="18128" name="Google Shape;18128;p1828"/>
          <p:cNvSpPr/>
          <p:nvPr/>
        </p:nvSpPr>
        <p:spPr>
          <a:xfrm>
            <a:off x="0" y="9469676"/>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pic>
        <p:nvPicPr>
          <p:cNvPr id="18129" name="Google Shape;18129;p1828"/>
          <p:cNvPicPr preferRelativeResize="0"/>
          <p:nvPr/>
        </p:nvPicPr>
        <p:blipFill rotWithShape="1">
          <a:blip r:embed="rId2">
            <a:alphaModFix/>
          </a:blip>
          <a:srcRect/>
          <a:stretch/>
        </p:blipFill>
        <p:spPr>
          <a:xfrm>
            <a:off x="10699008" y="9546612"/>
            <a:ext cx="7588992" cy="740388"/>
          </a:xfrm>
          <a:prstGeom prst="rect">
            <a:avLst/>
          </a:prstGeom>
          <a:noFill/>
          <a:ln>
            <a:noFill/>
          </a:ln>
        </p:spPr>
      </p:pic>
      <p:sp>
        <p:nvSpPr>
          <p:cNvPr id="18130" name="Google Shape;18130;p1828"/>
          <p:cNvSpPr/>
          <p:nvPr/>
        </p:nvSpPr>
        <p:spPr>
          <a:xfrm>
            <a:off x="0" y="9452272"/>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8131" name="Google Shape;18131;p1828"/>
          <p:cNvSpPr txBox="1">
            <a:spLocks noGrp="1"/>
          </p:cNvSpPr>
          <p:nvPr>
            <p:ph type="title"/>
          </p:nvPr>
        </p:nvSpPr>
        <p:spPr>
          <a:xfrm>
            <a:off x="1273484" y="1210285"/>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132" name="Google Shape;18132;p1828"/>
          <p:cNvSpPr txBox="1">
            <a:spLocks noGrp="1"/>
          </p:cNvSpPr>
          <p:nvPr>
            <p:ph type="body" idx="1"/>
          </p:nvPr>
        </p:nvSpPr>
        <p:spPr>
          <a:xfrm>
            <a:off x="1273484" y="2456780"/>
            <a:ext cx="15234269" cy="6175739"/>
          </a:xfrm>
          <a:prstGeom prst="rect">
            <a:avLst/>
          </a:prstGeom>
          <a:noFill/>
          <a:ln>
            <a:noFill/>
          </a:ln>
        </p:spPr>
        <p:txBody>
          <a:bodyPr spcFirstLastPara="1" wrap="square" lIns="91425" tIns="45700" rIns="91425" bIns="45700" anchor="t" anchorCtr="0">
            <a:noAutofit/>
          </a:bodyPr>
          <a:lstStyle>
            <a:lvl1pPr marL="685800" marR="0" lvl="0" indent="-342900" algn="l">
              <a:lnSpc>
                <a:spcPct val="90000"/>
              </a:lnSpc>
              <a:spcBef>
                <a:spcPts val="1500"/>
              </a:spcBef>
              <a:spcAft>
                <a:spcPts val="0"/>
              </a:spcAft>
              <a:buClr>
                <a:schemeClr val="dk1"/>
              </a:buClr>
              <a:buSzPts val="2133"/>
              <a:buFont typeface="Arial"/>
              <a:buNone/>
              <a:defRPr sz="3200">
                <a:latin typeface="Verdana"/>
                <a:ea typeface="Verdana"/>
                <a:cs typeface="Verdana"/>
                <a:sym typeface="Verdana"/>
              </a:defRPr>
            </a:lvl1pPr>
            <a:lvl2pPr marL="1371600" lvl="1" indent="-520733" algn="l">
              <a:lnSpc>
                <a:spcPct val="100000"/>
              </a:lnSpc>
              <a:spcBef>
                <a:spcPts val="750"/>
              </a:spcBef>
              <a:spcAft>
                <a:spcPts val="0"/>
              </a:spcAft>
              <a:buSzPts val="1867"/>
              <a:buChar char="•"/>
              <a:defRPr sz="2801">
                <a:latin typeface="Verdana"/>
                <a:ea typeface="Verdana"/>
                <a:cs typeface="Verdana"/>
                <a:sym typeface="Verdana"/>
              </a:defRPr>
            </a:lvl2pPr>
            <a:lvl3pPr marL="2057400" lvl="2" indent="-520733" algn="l">
              <a:lnSpc>
                <a:spcPct val="100000"/>
              </a:lnSpc>
              <a:spcBef>
                <a:spcPts val="1500"/>
              </a:spcBef>
              <a:spcAft>
                <a:spcPts val="0"/>
              </a:spcAft>
              <a:buSzPts val="1867"/>
              <a:buChar char="•"/>
              <a:defRPr sz="2801">
                <a:latin typeface="Verdana"/>
                <a:ea typeface="Verdana"/>
                <a:cs typeface="Verdana"/>
                <a:sym typeface="Verdana"/>
              </a:defRPr>
            </a:lvl3pPr>
            <a:lvl4pPr marL="2743200" lvl="3" indent="-520733" algn="l">
              <a:lnSpc>
                <a:spcPct val="100000"/>
              </a:lnSpc>
              <a:spcBef>
                <a:spcPts val="1500"/>
              </a:spcBef>
              <a:spcAft>
                <a:spcPts val="0"/>
              </a:spcAft>
              <a:buSzPts val="1867"/>
              <a:buChar char="•"/>
              <a:defRPr sz="2801">
                <a:latin typeface="Verdana"/>
                <a:ea typeface="Verdana"/>
                <a:cs typeface="Verdana"/>
                <a:sym typeface="Verdana"/>
              </a:defRPr>
            </a:lvl4pPr>
            <a:lvl5pPr marL="3429000" lvl="4" indent="-520733" algn="l">
              <a:lnSpc>
                <a:spcPct val="100000"/>
              </a:lnSpc>
              <a:spcBef>
                <a:spcPts val="1500"/>
              </a:spcBef>
              <a:spcAft>
                <a:spcPts val="0"/>
              </a:spcAft>
              <a:buSzPts val="1867"/>
              <a:buChar char="•"/>
              <a:defRPr sz="2801">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266632150"/>
      </p:ext>
    </p:extLst>
  </p:cSld>
  <p:clrMapOvr>
    <a:masterClrMapping/>
  </p:clrMapOvr>
</p:sldLayout>
</file>

<file path=ppt/slideLayouts/slideLayout2589.xml><?xml version="1.0" encoding="utf-8"?>
<p:sldLayout xmlns:a="http://schemas.openxmlformats.org/drawingml/2006/main" xmlns:r="http://schemas.openxmlformats.org/officeDocument/2006/relationships" xmlns:p="http://schemas.openxmlformats.org/presentationml/2006/main" matchingName="20_Two Section | Picture and Copy Layout">
  <p:cSld name="20_Two Section | Picture and Copy Layout">
    <p:spTree>
      <p:nvGrpSpPr>
        <p:cNvPr id="1" name="Shape 18133"/>
        <p:cNvGrpSpPr/>
        <p:nvPr/>
      </p:nvGrpSpPr>
      <p:grpSpPr>
        <a:xfrm>
          <a:off x="0" y="0"/>
          <a:ext cx="0" cy="0"/>
          <a:chOff x="0" y="0"/>
          <a:chExt cx="0" cy="0"/>
        </a:xfrm>
      </p:grpSpPr>
      <p:sp>
        <p:nvSpPr>
          <p:cNvPr id="18134" name="Google Shape;18134;p1829"/>
          <p:cNvSpPr/>
          <p:nvPr/>
        </p:nvSpPr>
        <p:spPr>
          <a:xfrm>
            <a:off x="0" y="9469676"/>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8135" name="Google Shape;18135;p1829"/>
          <p:cNvSpPr/>
          <p:nvPr/>
        </p:nvSpPr>
        <p:spPr>
          <a:xfrm>
            <a:off x="0" y="9452272"/>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027">
              <a:solidFill>
                <a:schemeClr val="lt1"/>
              </a:solidFill>
              <a:latin typeface="Calibri"/>
              <a:ea typeface="Calibri"/>
              <a:cs typeface="Calibri"/>
              <a:sym typeface="Calibri"/>
            </a:endParaRPr>
          </a:p>
        </p:txBody>
      </p:sp>
      <p:sp>
        <p:nvSpPr>
          <p:cNvPr id="18136" name="Google Shape;18136;p1829"/>
          <p:cNvSpPr txBox="1">
            <a:spLocks noGrp="1"/>
          </p:cNvSpPr>
          <p:nvPr>
            <p:ph type="body" idx="1"/>
          </p:nvPr>
        </p:nvSpPr>
        <p:spPr>
          <a:xfrm>
            <a:off x="1780248" y="1941679"/>
            <a:ext cx="5975004" cy="5682134"/>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1200"/>
              <a:buNone/>
              <a:defRPr sz="1800" b="0" i="1">
                <a:solidFill>
                  <a:srgbClr val="003B5C"/>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137" name="Google Shape;18137;p1829"/>
          <p:cNvSpPr txBox="1">
            <a:spLocks noGrp="1"/>
          </p:cNvSpPr>
          <p:nvPr>
            <p:ph type="body" idx="2"/>
          </p:nvPr>
        </p:nvSpPr>
        <p:spPr>
          <a:xfrm>
            <a:off x="8324093" y="2995691"/>
            <a:ext cx="8199842" cy="4628120"/>
          </a:xfrm>
          <a:prstGeom prst="rect">
            <a:avLst/>
          </a:prstGeom>
          <a:noFill/>
          <a:ln>
            <a:noFill/>
          </a:ln>
        </p:spPr>
        <p:txBody>
          <a:bodyPr spcFirstLastPara="1" wrap="square" lIns="91425" tIns="45700" rIns="91425" bIns="45700" anchor="t" anchorCtr="0">
            <a:noAutofit/>
          </a:bodyPr>
          <a:lstStyle>
            <a:lvl1pPr marL="685800" marR="0" lvl="0" indent="-342900" algn="l">
              <a:lnSpc>
                <a:spcPct val="90000"/>
              </a:lnSpc>
              <a:spcBef>
                <a:spcPts val="1500"/>
              </a:spcBef>
              <a:spcAft>
                <a:spcPts val="0"/>
              </a:spcAft>
              <a:buClr>
                <a:schemeClr val="dk1"/>
              </a:buClr>
              <a:buSzPts val="2133"/>
              <a:buFont typeface="Arial"/>
              <a:buNone/>
              <a:defRPr sz="3200" b="0">
                <a:solidFill>
                  <a:schemeClr val="dk1"/>
                </a:solidFill>
                <a:latin typeface="Verdana"/>
                <a:ea typeface="Verdana"/>
                <a:cs typeface="Verdana"/>
                <a:sym typeface="Verdana"/>
              </a:defRPr>
            </a:lvl1pPr>
            <a:lvl2pPr marL="1371600" lvl="1" indent="-520733" algn="l">
              <a:lnSpc>
                <a:spcPct val="100000"/>
              </a:lnSpc>
              <a:spcBef>
                <a:spcPts val="750"/>
              </a:spcBef>
              <a:spcAft>
                <a:spcPts val="0"/>
              </a:spcAft>
              <a:buSzPts val="1867"/>
              <a:buChar char="•"/>
              <a:defRPr sz="2801" b="0">
                <a:solidFill>
                  <a:srgbClr val="003B5C"/>
                </a:solidFill>
                <a:latin typeface="Verdana"/>
                <a:ea typeface="Verdana"/>
                <a:cs typeface="Verdana"/>
                <a:sym typeface="Verdana"/>
              </a:defRPr>
            </a:lvl2pPr>
            <a:lvl3pPr marL="2057400" lvl="2"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3pPr>
            <a:lvl4pPr marL="2743200" lvl="3"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4pPr>
            <a:lvl5pPr marL="3429000" lvl="4"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138" name="Google Shape;18138;p1829"/>
          <p:cNvSpPr txBox="1">
            <a:spLocks noGrp="1"/>
          </p:cNvSpPr>
          <p:nvPr>
            <p:ph type="title"/>
          </p:nvPr>
        </p:nvSpPr>
        <p:spPr>
          <a:xfrm>
            <a:off x="8324093" y="1731790"/>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8139" name="Google Shape;18139;p1829"/>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extLst>
      <p:ext uri="{BB962C8B-B14F-4D97-AF65-F5344CB8AC3E}">
        <p14:creationId xmlns:p14="http://schemas.microsoft.com/office/powerpoint/2010/main" val="87290291"/>
      </p:ext>
    </p:extLst>
  </p:cSld>
  <p:clrMapOvr>
    <a:masterClrMapping/>
  </p:clrMapOvr>
</p:sldLayout>
</file>

<file path=ppt/slideLayouts/slideLayout2590.xml><?xml version="1.0" encoding="utf-8"?>
<p:sldLayout xmlns:a="http://schemas.openxmlformats.org/drawingml/2006/main" xmlns:r="http://schemas.openxmlformats.org/officeDocument/2006/relationships" xmlns:p="http://schemas.openxmlformats.org/presentationml/2006/main" matchingName="1_Section Header">
  <p:cSld name="1_Section Header">
    <p:spTree>
      <p:nvGrpSpPr>
        <p:cNvPr id="1" name="Shape 18140"/>
        <p:cNvGrpSpPr/>
        <p:nvPr/>
      </p:nvGrpSpPr>
      <p:grpSpPr>
        <a:xfrm>
          <a:off x="0" y="0"/>
          <a:ext cx="0" cy="0"/>
          <a:chOff x="0" y="0"/>
          <a:chExt cx="0" cy="0"/>
        </a:xfrm>
      </p:grpSpPr>
      <p:sp>
        <p:nvSpPr>
          <p:cNvPr id="18141" name="Google Shape;18141;p1830"/>
          <p:cNvSpPr txBox="1">
            <a:spLocks noGrp="1"/>
          </p:cNvSpPr>
          <p:nvPr>
            <p:ph type="title"/>
          </p:nvPr>
        </p:nvSpPr>
        <p:spPr>
          <a:xfrm>
            <a:off x="1444626" y="6610355"/>
            <a:ext cx="15544800" cy="2043113"/>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Clr>
                <a:schemeClr val="accent1"/>
              </a:buClr>
              <a:buSzPts val="4000"/>
              <a:buFont typeface="Calibri"/>
              <a:buNone/>
              <a:defRPr sz="6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142" name="Google Shape;18142;p1830"/>
          <p:cNvSpPr txBox="1">
            <a:spLocks noGrp="1"/>
          </p:cNvSpPr>
          <p:nvPr>
            <p:ph type="body" idx="1"/>
          </p:nvPr>
        </p:nvSpPr>
        <p:spPr>
          <a:xfrm>
            <a:off x="1444626" y="4360070"/>
            <a:ext cx="15544800" cy="2250281"/>
          </a:xfrm>
          <a:prstGeom prst="rect">
            <a:avLst/>
          </a:prstGeom>
          <a:noFill/>
          <a:ln>
            <a:noFill/>
          </a:ln>
        </p:spPr>
        <p:txBody>
          <a:bodyPr spcFirstLastPara="1" wrap="square" lIns="91425" tIns="45700" rIns="91425" bIns="45700" anchor="b" anchorCtr="0">
            <a:noAutofit/>
          </a:bodyPr>
          <a:lstStyle>
            <a:lvl1pPr marL="685800" lvl="0" indent="-342900" algn="l">
              <a:lnSpc>
                <a:spcPct val="100000"/>
              </a:lnSpc>
              <a:spcBef>
                <a:spcPts val="1500"/>
              </a:spcBef>
              <a:spcAft>
                <a:spcPts val="0"/>
              </a:spcAft>
              <a:buSzPts val="2000"/>
              <a:buNone/>
              <a:defRPr sz="3000">
                <a:solidFill>
                  <a:srgbClr val="919497"/>
                </a:solidFill>
              </a:defRPr>
            </a:lvl1pPr>
            <a:lvl2pPr marL="1371600" lvl="1" indent="-342900" algn="l">
              <a:lnSpc>
                <a:spcPct val="100000"/>
              </a:lnSpc>
              <a:spcBef>
                <a:spcPts val="1500"/>
              </a:spcBef>
              <a:spcAft>
                <a:spcPts val="0"/>
              </a:spcAft>
              <a:buSzPts val="1800"/>
              <a:buNone/>
              <a:defRPr sz="2700">
                <a:solidFill>
                  <a:srgbClr val="919497"/>
                </a:solidFill>
              </a:defRPr>
            </a:lvl2pPr>
            <a:lvl3pPr marL="2057400" lvl="2" indent="-342900" algn="l">
              <a:lnSpc>
                <a:spcPct val="100000"/>
              </a:lnSpc>
              <a:spcBef>
                <a:spcPts val="1500"/>
              </a:spcBef>
              <a:spcAft>
                <a:spcPts val="0"/>
              </a:spcAft>
              <a:buSzPts val="1600"/>
              <a:buNone/>
              <a:defRPr sz="2400">
                <a:solidFill>
                  <a:srgbClr val="919497"/>
                </a:solidFill>
              </a:defRPr>
            </a:lvl3pPr>
            <a:lvl4pPr marL="2743200" lvl="3" indent="-342900" algn="l">
              <a:lnSpc>
                <a:spcPct val="100000"/>
              </a:lnSpc>
              <a:spcBef>
                <a:spcPts val="1500"/>
              </a:spcBef>
              <a:spcAft>
                <a:spcPts val="0"/>
              </a:spcAft>
              <a:buSzPts val="1400"/>
              <a:buNone/>
              <a:defRPr sz="2100">
                <a:solidFill>
                  <a:srgbClr val="919497"/>
                </a:solidFill>
              </a:defRPr>
            </a:lvl4pPr>
            <a:lvl5pPr marL="3429000" lvl="4" indent="-342900" algn="l">
              <a:lnSpc>
                <a:spcPct val="100000"/>
              </a:lnSpc>
              <a:spcBef>
                <a:spcPts val="1500"/>
              </a:spcBef>
              <a:spcAft>
                <a:spcPts val="0"/>
              </a:spcAft>
              <a:buSzPts val="1400"/>
              <a:buNone/>
              <a:defRPr sz="2100">
                <a:solidFill>
                  <a:srgbClr val="919497"/>
                </a:solidFill>
              </a:defRPr>
            </a:lvl5pPr>
            <a:lvl6pPr marL="4114800" lvl="5" indent="-342900" algn="l">
              <a:lnSpc>
                <a:spcPct val="90000"/>
              </a:lnSpc>
              <a:spcBef>
                <a:spcPts val="1500"/>
              </a:spcBef>
              <a:spcAft>
                <a:spcPts val="0"/>
              </a:spcAft>
              <a:buClr>
                <a:srgbClr val="919497"/>
              </a:buClr>
              <a:buSzPts val="1400"/>
              <a:buNone/>
              <a:defRPr sz="2100">
                <a:solidFill>
                  <a:srgbClr val="919497"/>
                </a:solidFill>
              </a:defRPr>
            </a:lvl6pPr>
            <a:lvl7pPr marL="4800600" lvl="6" indent="-342900" algn="l">
              <a:lnSpc>
                <a:spcPct val="90000"/>
              </a:lnSpc>
              <a:spcBef>
                <a:spcPts val="750"/>
              </a:spcBef>
              <a:spcAft>
                <a:spcPts val="0"/>
              </a:spcAft>
              <a:buClr>
                <a:srgbClr val="919497"/>
              </a:buClr>
              <a:buSzPts val="1400"/>
              <a:buNone/>
              <a:defRPr sz="2100">
                <a:solidFill>
                  <a:srgbClr val="919497"/>
                </a:solidFill>
              </a:defRPr>
            </a:lvl7pPr>
            <a:lvl8pPr marL="5486400" lvl="7" indent="-342900" algn="l">
              <a:lnSpc>
                <a:spcPct val="90000"/>
              </a:lnSpc>
              <a:spcBef>
                <a:spcPts val="750"/>
              </a:spcBef>
              <a:spcAft>
                <a:spcPts val="0"/>
              </a:spcAft>
              <a:buClr>
                <a:srgbClr val="919497"/>
              </a:buClr>
              <a:buSzPts val="1400"/>
              <a:buNone/>
              <a:defRPr sz="2100">
                <a:solidFill>
                  <a:srgbClr val="919497"/>
                </a:solidFill>
              </a:defRPr>
            </a:lvl8pPr>
            <a:lvl9pPr marL="6172200" lvl="8" indent="-342900" algn="l">
              <a:lnSpc>
                <a:spcPct val="90000"/>
              </a:lnSpc>
              <a:spcBef>
                <a:spcPts val="750"/>
              </a:spcBef>
              <a:spcAft>
                <a:spcPts val="0"/>
              </a:spcAft>
              <a:buClr>
                <a:srgbClr val="919497"/>
              </a:buClr>
              <a:buSzPts val="1400"/>
              <a:buNone/>
              <a:defRPr sz="2100">
                <a:solidFill>
                  <a:srgbClr val="919497"/>
                </a:solidFill>
              </a:defRPr>
            </a:lvl9pPr>
          </a:lstStyle>
          <a:p>
            <a:endParaRPr/>
          </a:p>
        </p:txBody>
      </p:sp>
      <p:sp>
        <p:nvSpPr>
          <p:cNvPr id="18143" name="Google Shape;18143;p1830"/>
          <p:cNvSpPr txBox="1">
            <a:spLocks noGrp="1"/>
          </p:cNvSpPr>
          <p:nvPr>
            <p:ph type="dt" idx="10"/>
          </p:nvPr>
        </p:nvSpPr>
        <p:spPr>
          <a:xfrm>
            <a:off x="0" y="0"/>
            <a:ext cx="4500000" cy="45000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2700">
                <a:solidFill>
                  <a:schemeClr val="dk1"/>
                </a:solidFill>
                <a:latin typeface="Calibri"/>
                <a:ea typeface="Calibri"/>
                <a:cs typeface="Calibri"/>
                <a:sym typeface="Calibri"/>
              </a:defRPr>
            </a:lvl1pPr>
            <a:lvl2pPr marR="0" lvl="1"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9pPr>
          </a:lstStyle>
          <a:p>
            <a:endParaRPr/>
          </a:p>
        </p:txBody>
      </p:sp>
      <p:sp>
        <p:nvSpPr>
          <p:cNvPr id="18144" name="Google Shape;18144;p183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145" name="Google Shape;18145;p1830"/>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spcBef>
                <a:spcPts val="0"/>
              </a:spcBef>
              <a:buNone/>
              <a:defRPr sz="1800">
                <a:solidFill>
                  <a:srgbClr val="919497"/>
                </a:solidFill>
                <a:latin typeface="Calibri"/>
                <a:ea typeface="Calibri"/>
                <a:cs typeface="Calibri"/>
                <a:sym typeface="Calibri"/>
              </a:defRPr>
            </a:lvl1pPr>
            <a:lvl2pPr marL="0" marR="0" lvl="1" indent="0" algn="r">
              <a:spcBef>
                <a:spcPts val="0"/>
              </a:spcBef>
              <a:buNone/>
              <a:defRPr sz="1800">
                <a:solidFill>
                  <a:srgbClr val="919497"/>
                </a:solidFill>
                <a:latin typeface="Calibri"/>
                <a:ea typeface="Calibri"/>
                <a:cs typeface="Calibri"/>
                <a:sym typeface="Calibri"/>
              </a:defRPr>
            </a:lvl2pPr>
            <a:lvl3pPr marL="0" marR="0" lvl="2" indent="0" algn="r">
              <a:spcBef>
                <a:spcPts val="0"/>
              </a:spcBef>
              <a:buNone/>
              <a:defRPr sz="1800">
                <a:solidFill>
                  <a:srgbClr val="919497"/>
                </a:solidFill>
                <a:latin typeface="Calibri"/>
                <a:ea typeface="Calibri"/>
                <a:cs typeface="Calibri"/>
                <a:sym typeface="Calibri"/>
              </a:defRPr>
            </a:lvl3pPr>
            <a:lvl4pPr marL="0" marR="0" lvl="3" indent="0" algn="r">
              <a:spcBef>
                <a:spcPts val="0"/>
              </a:spcBef>
              <a:buNone/>
              <a:defRPr sz="1800">
                <a:solidFill>
                  <a:srgbClr val="919497"/>
                </a:solidFill>
                <a:latin typeface="Calibri"/>
                <a:ea typeface="Calibri"/>
                <a:cs typeface="Calibri"/>
                <a:sym typeface="Calibri"/>
              </a:defRPr>
            </a:lvl4pPr>
            <a:lvl5pPr marL="0" marR="0" lvl="4" indent="0" algn="r">
              <a:spcBef>
                <a:spcPts val="0"/>
              </a:spcBef>
              <a:buNone/>
              <a:defRPr sz="1800">
                <a:solidFill>
                  <a:srgbClr val="919497"/>
                </a:solidFill>
                <a:latin typeface="Calibri"/>
                <a:ea typeface="Calibri"/>
                <a:cs typeface="Calibri"/>
                <a:sym typeface="Calibri"/>
              </a:defRPr>
            </a:lvl5pPr>
            <a:lvl6pPr marL="0" marR="0" lvl="5" indent="0" algn="r">
              <a:spcBef>
                <a:spcPts val="0"/>
              </a:spcBef>
              <a:buNone/>
              <a:defRPr sz="1800">
                <a:solidFill>
                  <a:srgbClr val="919497"/>
                </a:solidFill>
                <a:latin typeface="Calibri"/>
                <a:ea typeface="Calibri"/>
                <a:cs typeface="Calibri"/>
                <a:sym typeface="Calibri"/>
              </a:defRPr>
            </a:lvl6pPr>
            <a:lvl7pPr marL="0" marR="0" lvl="6" indent="0" algn="r">
              <a:spcBef>
                <a:spcPts val="0"/>
              </a:spcBef>
              <a:buNone/>
              <a:defRPr sz="1800">
                <a:solidFill>
                  <a:srgbClr val="919497"/>
                </a:solidFill>
                <a:latin typeface="Calibri"/>
                <a:ea typeface="Calibri"/>
                <a:cs typeface="Calibri"/>
                <a:sym typeface="Calibri"/>
              </a:defRPr>
            </a:lvl7pPr>
            <a:lvl8pPr marL="0" marR="0" lvl="7" indent="0" algn="r">
              <a:spcBef>
                <a:spcPts val="0"/>
              </a:spcBef>
              <a:buNone/>
              <a:defRPr sz="1800">
                <a:solidFill>
                  <a:srgbClr val="919497"/>
                </a:solidFill>
                <a:latin typeface="Calibri"/>
                <a:ea typeface="Calibri"/>
                <a:cs typeface="Calibri"/>
                <a:sym typeface="Calibri"/>
              </a:defRPr>
            </a:lvl8pPr>
            <a:lvl9pPr marL="0" marR="0" lvl="8" indent="0" algn="r">
              <a:spcBef>
                <a:spcPts val="0"/>
              </a:spcBef>
              <a:buNone/>
              <a:defRPr sz="1800">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2041257836"/>
      </p:ext>
    </p:extLst>
  </p:cSld>
  <p:clrMapOvr>
    <a:masterClrMapping/>
  </p:clrMapOvr>
</p:sldLayout>
</file>

<file path=ppt/slideLayouts/slideLayout2591.xml><?xml version="1.0" encoding="utf-8"?>
<p:sldLayout xmlns:a="http://schemas.openxmlformats.org/drawingml/2006/main" xmlns:r="http://schemas.openxmlformats.org/officeDocument/2006/relationships" xmlns:p="http://schemas.openxmlformats.org/presentationml/2006/main" matchingName="1_Content with Caption">
  <p:cSld name="1_Content with Caption">
    <p:spTree>
      <p:nvGrpSpPr>
        <p:cNvPr id="1" name="Shape 18146"/>
        <p:cNvGrpSpPr/>
        <p:nvPr/>
      </p:nvGrpSpPr>
      <p:grpSpPr>
        <a:xfrm>
          <a:off x="0" y="0"/>
          <a:ext cx="0" cy="0"/>
          <a:chOff x="0" y="0"/>
          <a:chExt cx="0" cy="0"/>
        </a:xfrm>
      </p:grpSpPr>
      <p:sp>
        <p:nvSpPr>
          <p:cNvPr id="18147" name="Google Shape;18147;p1831"/>
          <p:cNvSpPr txBox="1">
            <a:spLocks noGrp="1"/>
          </p:cNvSpPr>
          <p:nvPr>
            <p:ph type="title"/>
          </p:nvPr>
        </p:nvSpPr>
        <p:spPr>
          <a:xfrm>
            <a:off x="914408" y="409577"/>
            <a:ext cx="6016626" cy="1743077"/>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2000"/>
              <a:buFont typeface="Calibri"/>
              <a:buNone/>
              <a:defRPr sz="3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148" name="Google Shape;18148;p1831"/>
          <p:cNvSpPr txBox="1">
            <a:spLocks noGrp="1"/>
          </p:cNvSpPr>
          <p:nvPr>
            <p:ph type="body" idx="1"/>
          </p:nvPr>
        </p:nvSpPr>
        <p:spPr>
          <a:xfrm>
            <a:off x="7150100" y="409582"/>
            <a:ext cx="10223501" cy="8779670"/>
          </a:xfrm>
          <a:prstGeom prst="rect">
            <a:avLst/>
          </a:prstGeom>
          <a:noFill/>
          <a:ln>
            <a:noFill/>
          </a:ln>
        </p:spPr>
        <p:txBody>
          <a:bodyPr spcFirstLastPara="1" wrap="square" lIns="91425" tIns="45700" rIns="91425" bIns="45700" anchor="t" anchorCtr="0">
            <a:noAutofit/>
          </a:bodyPr>
          <a:lstStyle>
            <a:lvl1pPr marL="685800" lvl="0" indent="-647700" algn="l">
              <a:lnSpc>
                <a:spcPct val="100000"/>
              </a:lnSpc>
              <a:spcBef>
                <a:spcPts val="1500"/>
              </a:spcBef>
              <a:spcAft>
                <a:spcPts val="0"/>
              </a:spcAft>
              <a:buSzPts val="3200"/>
              <a:buChar char="•"/>
              <a:defRPr sz="4800"/>
            </a:lvl1pPr>
            <a:lvl2pPr marL="1371600" lvl="1" indent="-609600" algn="l">
              <a:lnSpc>
                <a:spcPct val="100000"/>
              </a:lnSpc>
              <a:spcBef>
                <a:spcPts val="1500"/>
              </a:spcBef>
              <a:spcAft>
                <a:spcPts val="0"/>
              </a:spcAft>
              <a:buSzPts val="2800"/>
              <a:buChar char="•"/>
              <a:defRPr sz="4200"/>
            </a:lvl2pPr>
            <a:lvl3pPr marL="2057400" lvl="2" indent="-571500" algn="l">
              <a:lnSpc>
                <a:spcPct val="100000"/>
              </a:lnSpc>
              <a:spcBef>
                <a:spcPts val="1500"/>
              </a:spcBef>
              <a:spcAft>
                <a:spcPts val="0"/>
              </a:spcAft>
              <a:buSzPts val="2400"/>
              <a:buChar char="•"/>
              <a:defRPr sz="3600"/>
            </a:lvl3pPr>
            <a:lvl4pPr marL="2743200" lvl="3" indent="-533400" algn="l">
              <a:lnSpc>
                <a:spcPct val="100000"/>
              </a:lnSpc>
              <a:spcBef>
                <a:spcPts val="1500"/>
              </a:spcBef>
              <a:spcAft>
                <a:spcPts val="0"/>
              </a:spcAft>
              <a:buSzPts val="2000"/>
              <a:buChar char="•"/>
              <a:defRPr sz="3000"/>
            </a:lvl4pPr>
            <a:lvl5pPr marL="3429000" lvl="4" indent="-533400" algn="l">
              <a:lnSpc>
                <a:spcPct val="100000"/>
              </a:lnSpc>
              <a:spcBef>
                <a:spcPts val="1500"/>
              </a:spcBef>
              <a:spcAft>
                <a:spcPts val="0"/>
              </a:spcAft>
              <a:buSzPts val="2000"/>
              <a:buChar char="•"/>
              <a:defRPr sz="3000"/>
            </a:lvl5pPr>
            <a:lvl6pPr marL="4114800" lvl="5" indent="-533400" algn="l">
              <a:lnSpc>
                <a:spcPct val="90000"/>
              </a:lnSpc>
              <a:spcBef>
                <a:spcPts val="1500"/>
              </a:spcBef>
              <a:spcAft>
                <a:spcPts val="0"/>
              </a:spcAft>
              <a:buClr>
                <a:schemeClr val="dk1"/>
              </a:buClr>
              <a:buSzPts val="2000"/>
              <a:buChar char="•"/>
              <a:defRPr sz="3000"/>
            </a:lvl6pPr>
            <a:lvl7pPr marL="4800600" lvl="6" indent="-533400" algn="l">
              <a:lnSpc>
                <a:spcPct val="90000"/>
              </a:lnSpc>
              <a:spcBef>
                <a:spcPts val="750"/>
              </a:spcBef>
              <a:spcAft>
                <a:spcPts val="0"/>
              </a:spcAft>
              <a:buClr>
                <a:schemeClr val="dk1"/>
              </a:buClr>
              <a:buSzPts val="2000"/>
              <a:buChar char="•"/>
              <a:defRPr sz="3000"/>
            </a:lvl7pPr>
            <a:lvl8pPr marL="5486400" lvl="7" indent="-533400" algn="l">
              <a:lnSpc>
                <a:spcPct val="90000"/>
              </a:lnSpc>
              <a:spcBef>
                <a:spcPts val="750"/>
              </a:spcBef>
              <a:spcAft>
                <a:spcPts val="0"/>
              </a:spcAft>
              <a:buClr>
                <a:schemeClr val="dk1"/>
              </a:buClr>
              <a:buSzPts val="2000"/>
              <a:buChar char="•"/>
              <a:defRPr sz="3000"/>
            </a:lvl8pPr>
            <a:lvl9pPr marL="6172200" lvl="8" indent="-533400" algn="l">
              <a:lnSpc>
                <a:spcPct val="90000"/>
              </a:lnSpc>
              <a:spcBef>
                <a:spcPts val="750"/>
              </a:spcBef>
              <a:spcAft>
                <a:spcPts val="0"/>
              </a:spcAft>
              <a:buClr>
                <a:schemeClr val="dk1"/>
              </a:buClr>
              <a:buSzPts val="2000"/>
              <a:buChar char="•"/>
              <a:defRPr sz="3000"/>
            </a:lvl9pPr>
          </a:lstStyle>
          <a:p>
            <a:endParaRPr/>
          </a:p>
        </p:txBody>
      </p:sp>
      <p:sp>
        <p:nvSpPr>
          <p:cNvPr id="18149" name="Google Shape;18149;p1831"/>
          <p:cNvSpPr txBox="1">
            <a:spLocks noGrp="1"/>
          </p:cNvSpPr>
          <p:nvPr>
            <p:ph type="body" idx="2"/>
          </p:nvPr>
        </p:nvSpPr>
        <p:spPr>
          <a:xfrm>
            <a:off x="914408" y="2152655"/>
            <a:ext cx="6016626" cy="7036595"/>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1400"/>
              <a:buNone/>
              <a:defRPr sz="2100"/>
            </a:lvl1pPr>
            <a:lvl2pPr marL="1371600" lvl="1" indent="-342900" algn="l">
              <a:lnSpc>
                <a:spcPct val="100000"/>
              </a:lnSpc>
              <a:spcBef>
                <a:spcPts val="1500"/>
              </a:spcBef>
              <a:spcAft>
                <a:spcPts val="0"/>
              </a:spcAft>
              <a:buSzPts val="1200"/>
              <a:buNone/>
              <a:defRPr sz="1800"/>
            </a:lvl2pPr>
            <a:lvl3pPr marL="2057400" lvl="2" indent="-342900" algn="l">
              <a:lnSpc>
                <a:spcPct val="100000"/>
              </a:lnSpc>
              <a:spcBef>
                <a:spcPts val="1500"/>
              </a:spcBef>
              <a:spcAft>
                <a:spcPts val="0"/>
              </a:spcAft>
              <a:buSzPts val="1000"/>
              <a:buNone/>
              <a:defRPr sz="1500"/>
            </a:lvl3pPr>
            <a:lvl4pPr marL="2743200" lvl="3" indent="-342900" algn="l">
              <a:lnSpc>
                <a:spcPct val="100000"/>
              </a:lnSpc>
              <a:spcBef>
                <a:spcPts val="1500"/>
              </a:spcBef>
              <a:spcAft>
                <a:spcPts val="0"/>
              </a:spcAft>
              <a:buSzPts val="900"/>
              <a:buNone/>
              <a:defRPr sz="1350"/>
            </a:lvl4pPr>
            <a:lvl5pPr marL="3429000" lvl="4" indent="-342900" algn="l">
              <a:lnSpc>
                <a:spcPct val="100000"/>
              </a:lnSpc>
              <a:spcBef>
                <a:spcPts val="1500"/>
              </a:spcBef>
              <a:spcAft>
                <a:spcPts val="0"/>
              </a:spcAft>
              <a:buSzPts val="900"/>
              <a:buNone/>
              <a:defRPr sz="1350"/>
            </a:lvl5pPr>
            <a:lvl6pPr marL="4114800" lvl="5" indent="-342900" algn="l">
              <a:lnSpc>
                <a:spcPct val="90000"/>
              </a:lnSpc>
              <a:spcBef>
                <a:spcPts val="1500"/>
              </a:spcBef>
              <a:spcAft>
                <a:spcPts val="0"/>
              </a:spcAft>
              <a:buClr>
                <a:schemeClr val="dk1"/>
              </a:buClr>
              <a:buSzPts val="900"/>
              <a:buNone/>
              <a:defRPr sz="1350"/>
            </a:lvl6pPr>
            <a:lvl7pPr marL="4800600" lvl="6" indent="-342900" algn="l">
              <a:lnSpc>
                <a:spcPct val="90000"/>
              </a:lnSpc>
              <a:spcBef>
                <a:spcPts val="750"/>
              </a:spcBef>
              <a:spcAft>
                <a:spcPts val="0"/>
              </a:spcAft>
              <a:buClr>
                <a:schemeClr val="dk1"/>
              </a:buClr>
              <a:buSzPts val="900"/>
              <a:buNone/>
              <a:defRPr sz="1350"/>
            </a:lvl7pPr>
            <a:lvl8pPr marL="5486400" lvl="7" indent="-342900" algn="l">
              <a:lnSpc>
                <a:spcPct val="90000"/>
              </a:lnSpc>
              <a:spcBef>
                <a:spcPts val="750"/>
              </a:spcBef>
              <a:spcAft>
                <a:spcPts val="0"/>
              </a:spcAft>
              <a:buClr>
                <a:schemeClr val="dk1"/>
              </a:buClr>
              <a:buSzPts val="900"/>
              <a:buNone/>
              <a:defRPr sz="1350"/>
            </a:lvl8pPr>
            <a:lvl9pPr marL="6172200" lvl="8" indent="-342900" algn="l">
              <a:lnSpc>
                <a:spcPct val="90000"/>
              </a:lnSpc>
              <a:spcBef>
                <a:spcPts val="750"/>
              </a:spcBef>
              <a:spcAft>
                <a:spcPts val="0"/>
              </a:spcAft>
              <a:buClr>
                <a:schemeClr val="dk1"/>
              </a:buClr>
              <a:buSzPts val="900"/>
              <a:buNone/>
              <a:defRPr sz="1350"/>
            </a:lvl9pPr>
          </a:lstStyle>
          <a:p>
            <a:endParaRPr/>
          </a:p>
        </p:txBody>
      </p:sp>
      <p:sp>
        <p:nvSpPr>
          <p:cNvPr id="18150" name="Google Shape;18150;p1831"/>
          <p:cNvSpPr txBox="1">
            <a:spLocks noGrp="1"/>
          </p:cNvSpPr>
          <p:nvPr>
            <p:ph type="dt" idx="10"/>
          </p:nvPr>
        </p:nvSpPr>
        <p:spPr>
          <a:xfrm>
            <a:off x="0" y="0"/>
            <a:ext cx="4500000" cy="45000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2700">
                <a:solidFill>
                  <a:schemeClr val="dk1"/>
                </a:solidFill>
                <a:latin typeface="Calibri"/>
                <a:ea typeface="Calibri"/>
                <a:cs typeface="Calibri"/>
                <a:sym typeface="Calibri"/>
              </a:defRPr>
            </a:lvl1pPr>
            <a:lvl2pPr marR="0" lvl="1"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9pPr>
          </a:lstStyle>
          <a:p>
            <a:endParaRPr/>
          </a:p>
        </p:txBody>
      </p:sp>
      <p:sp>
        <p:nvSpPr>
          <p:cNvPr id="18151" name="Google Shape;18151;p183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152" name="Google Shape;18152;p1831"/>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spcBef>
                <a:spcPts val="0"/>
              </a:spcBef>
              <a:buNone/>
              <a:defRPr sz="1800">
                <a:solidFill>
                  <a:srgbClr val="919497"/>
                </a:solidFill>
                <a:latin typeface="Calibri"/>
                <a:ea typeface="Calibri"/>
                <a:cs typeface="Calibri"/>
                <a:sym typeface="Calibri"/>
              </a:defRPr>
            </a:lvl1pPr>
            <a:lvl2pPr marL="0" marR="0" lvl="1" indent="0" algn="r">
              <a:spcBef>
                <a:spcPts val="0"/>
              </a:spcBef>
              <a:buNone/>
              <a:defRPr sz="1800">
                <a:solidFill>
                  <a:srgbClr val="919497"/>
                </a:solidFill>
                <a:latin typeface="Calibri"/>
                <a:ea typeface="Calibri"/>
                <a:cs typeface="Calibri"/>
                <a:sym typeface="Calibri"/>
              </a:defRPr>
            </a:lvl2pPr>
            <a:lvl3pPr marL="0" marR="0" lvl="2" indent="0" algn="r">
              <a:spcBef>
                <a:spcPts val="0"/>
              </a:spcBef>
              <a:buNone/>
              <a:defRPr sz="1800">
                <a:solidFill>
                  <a:srgbClr val="919497"/>
                </a:solidFill>
                <a:latin typeface="Calibri"/>
                <a:ea typeface="Calibri"/>
                <a:cs typeface="Calibri"/>
                <a:sym typeface="Calibri"/>
              </a:defRPr>
            </a:lvl3pPr>
            <a:lvl4pPr marL="0" marR="0" lvl="3" indent="0" algn="r">
              <a:spcBef>
                <a:spcPts val="0"/>
              </a:spcBef>
              <a:buNone/>
              <a:defRPr sz="1800">
                <a:solidFill>
                  <a:srgbClr val="919497"/>
                </a:solidFill>
                <a:latin typeface="Calibri"/>
                <a:ea typeface="Calibri"/>
                <a:cs typeface="Calibri"/>
                <a:sym typeface="Calibri"/>
              </a:defRPr>
            </a:lvl4pPr>
            <a:lvl5pPr marL="0" marR="0" lvl="4" indent="0" algn="r">
              <a:spcBef>
                <a:spcPts val="0"/>
              </a:spcBef>
              <a:buNone/>
              <a:defRPr sz="1800">
                <a:solidFill>
                  <a:srgbClr val="919497"/>
                </a:solidFill>
                <a:latin typeface="Calibri"/>
                <a:ea typeface="Calibri"/>
                <a:cs typeface="Calibri"/>
                <a:sym typeface="Calibri"/>
              </a:defRPr>
            </a:lvl5pPr>
            <a:lvl6pPr marL="0" marR="0" lvl="5" indent="0" algn="r">
              <a:spcBef>
                <a:spcPts val="0"/>
              </a:spcBef>
              <a:buNone/>
              <a:defRPr sz="1800">
                <a:solidFill>
                  <a:srgbClr val="919497"/>
                </a:solidFill>
                <a:latin typeface="Calibri"/>
                <a:ea typeface="Calibri"/>
                <a:cs typeface="Calibri"/>
                <a:sym typeface="Calibri"/>
              </a:defRPr>
            </a:lvl6pPr>
            <a:lvl7pPr marL="0" marR="0" lvl="6" indent="0" algn="r">
              <a:spcBef>
                <a:spcPts val="0"/>
              </a:spcBef>
              <a:buNone/>
              <a:defRPr sz="1800">
                <a:solidFill>
                  <a:srgbClr val="919497"/>
                </a:solidFill>
                <a:latin typeface="Calibri"/>
                <a:ea typeface="Calibri"/>
                <a:cs typeface="Calibri"/>
                <a:sym typeface="Calibri"/>
              </a:defRPr>
            </a:lvl7pPr>
            <a:lvl8pPr marL="0" marR="0" lvl="7" indent="0" algn="r">
              <a:spcBef>
                <a:spcPts val="0"/>
              </a:spcBef>
              <a:buNone/>
              <a:defRPr sz="1800">
                <a:solidFill>
                  <a:srgbClr val="919497"/>
                </a:solidFill>
                <a:latin typeface="Calibri"/>
                <a:ea typeface="Calibri"/>
                <a:cs typeface="Calibri"/>
                <a:sym typeface="Calibri"/>
              </a:defRPr>
            </a:lvl8pPr>
            <a:lvl9pPr marL="0" marR="0" lvl="8" indent="0" algn="r">
              <a:spcBef>
                <a:spcPts val="0"/>
              </a:spcBef>
              <a:buNone/>
              <a:defRPr sz="1800">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3221921741"/>
      </p:ext>
    </p:extLst>
  </p:cSld>
  <p:clrMapOvr>
    <a:masterClrMapping/>
  </p:clrMapOvr>
</p:sldLayout>
</file>

<file path=ppt/slideLayouts/slideLayout2592.xml><?xml version="1.0" encoding="utf-8"?>
<p:sldLayout xmlns:a="http://schemas.openxmlformats.org/drawingml/2006/main" xmlns:r="http://schemas.openxmlformats.org/officeDocument/2006/relationships" xmlns:p="http://schemas.openxmlformats.org/presentationml/2006/main" matchingName="Title and Content">
  <p:cSld name="57_Title and Content">
    <p:spTree>
      <p:nvGrpSpPr>
        <p:cNvPr id="1" name="Shape 18153"/>
        <p:cNvGrpSpPr/>
        <p:nvPr/>
      </p:nvGrpSpPr>
      <p:grpSpPr>
        <a:xfrm>
          <a:off x="0" y="0"/>
          <a:ext cx="0" cy="0"/>
          <a:chOff x="0" y="0"/>
          <a:chExt cx="0" cy="0"/>
        </a:xfrm>
      </p:grpSpPr>
      <p:grpSp>
        <p:nvGrpSpPr>
          <p:cNvPr id="18154" name="Google Shape;18154;p1832"/>
          <p:cNvGrpSpPr/>
          <p:nvPr/>
        </p:nvGrpSpPr>
        <p:grpSpPr>
          <a:xfrm>
            <a:off x="10787314" y="2"/>
            <a:ext cx="7500689" cy="2138988"/>
            <a:chOff x="7191542" y="1"/>
            <a:chExt cx="5000459" cy="1425992"/>
          </a:xfrm>
        </p:grpSpPr>
        <p:pic>
          <p:nvPicPr>
            <p:cNvPr id="18155" name="Google Shape;18155;p183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156" name="Google Shape;18156;p1832"/>
            <p:cNvGrpSpPr/>
            <p:nvPr/>
          </p:nvGrpSpPr>
          <p:grpSpPr>
            <a:xfrm>
              <a:off x="7191542" y="1"/>
              <a:ext cx="5000459" cy="1425992"/>
              <a:chOff x="7186272" y="0"/>
              <a:chExt cx="5005729" cy="1427495"/>
            </a:xfrm>
          </p:grpSpPr>
          <p:sp>
            <p:nvSpPr>
              <p:cNvPr id="18157" name="Google Shape;18157;p183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8158" name="Google Shape;18158;p183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18159" name="Google Shape;18159;p1832"/>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160" name="Google Shape;18160;p1832"/>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161" name="Google Shape;18161;p183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8162" name="Google Shape;18162;p183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163" name="Google Shape;18163;p183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Clr>
                <a:srgbClr val="919497"/>
              </a:buClr>
              <a:buSzPts val="1400"/>
              <a:buFont typeface="Calibri"/>
              <a:buNone/>
              <a:defRPr/>
            </a:lvl1pPr>
            <a:lvl2pPr lvl="1" algn="l">
              <a:lnSpc>
                <a:spcPct val="100000"/>
              </a:lnSpc>
              <a:spcBef>
                <a:spcPts val="0"/>
              </a:spcBef>
              <a:spcAft>
                <a:spcPts val="0"/>
              </a:spcAft>
              <a:buClr>
                <a:schemeClr val="dk1"/>
              </a:buClr>
              <a:buSzPts val="1400"/>
              <a:buFont typeface="Calibri"/>
              <a:buNone/>
              <a:defRPr/>
            </a:lvl2pPr>
            <a:lvl3pPr lvl="2" algn="l">
              <a:lnSpc>
                <a:spcPct val="100000"/>
              </a:lnSpc>
              <a:spcBef>
                <a:spcPts val="0"/>
              </a:spcBef>
              <a:spcAft>
                <a:spcPts val="0"/>
              </a:spcAft>
              <a:buClr>
                <a:schemeClr val="dk1"/>
              </a:buClr>
              <a:buSzPts val="1400"/>
              <a:buFont typeface="Calibri"/>
              <a:buNone/>
              <a:defRPr/>
            </a:lvl3pPr>
            <a:lvl4pPr lvl="3" algn="l">
              <a:lnSpc>
                <a:spcPct val="100000"/>
              </a:lnSpc>
              <a:spcBef>
                <a:spcPts val="0"/>
              </a:spcBef>
              <a:spcAft>
                <a:spcPts val="0"/>
              </a:spcAft>
              <a:buClr>
                <a:schemeClr val="dk1"/>
              </a:buClr>
              <a:buSzPts val="1400"/>
              <a:buFont typeface="Calibri"/>
              <a:buNone/>
              <a:defRPr/>
            </a:lvl4pPr>
            <a:lvl5pPr lvl="4" algn="l">
              <a:lnSpc>
                <a:spcPct val="100000"/>
              </a:lnSpc>
              <a:spcBef>
                <a:spcPts val="0"/>
              </a:spcBef>
              <a:spcAft>
                <a:spcPts val="0"/>
              </a:spcAft>
              <a:buClr>
                <a:schemeClr val="dk1"/>
              </a:buClr>
              <a:buSzPts val="1400"/>
              <a:buFont typeface="Calibri"/>
              <a:buNone/>
              <a:defRPr/>
            </a:lvl5pPr>
            <a:lvl6pPr lvl="5" algn="l">
              <a:lnSpc>
                <a:spcPct val="100000"/>
              </a:lnSpc>
              <a:spcBef>
                <a:spcPts val="0"/>
              </a:spcBef>
              <a:spcAft>
                <a:spcPts val="0"/>
              </a:spcAft>
              <a:buClr>
                <a:schemeClr val="dk1"/>
              </a:buClr>
              <a:buSzPts val="1400"/>
              <a:buFont typeface="Calibri"/>
              <a:buNone/>
              <a:defRPr/>
            </a:lvl6pPr>
            <a:lvl7pPr lvl="6" algn="l">
              <a:lnSpc>
                <a:spcPct val="100000"/>
              </a:lnSpc>
              <a:spcBef>
                <a:spcPts val="0"/>
              </a:spcBef>
              <a:spcAft>
                <a:spcPts val="0"/>
              </a:spcAft>
              <a:buClr>
                <a:schemeClr val="dk1"/>
              </a:buClr>
              <a:buSzPts val="1400"/>
              <a:buFont typeface="Calibri"/>
              <a:buNone/>
              <a:defRPr/>
            </a:lvl7pPr>
            <a:lvl8pPr lvl="7" algn="l">
              <a:lnSpc>
                <a:spcPct val="100000"/>
              </a:lnSpc>
              <a:spcBef>
                <a:spcPts val="0"/>
              </a:spcBef>
              <a:spcAft>
                <a:spcPts val="0"/>
              </a:spcAft>
              <a:buClr>
                <a:schemeClr val="dk1"/>
              </a:buClr>
              <a:buSzPts val="1400"/>
              <a:buFont typeface="Calibri"/>
              <a:buNone/>
              <a:defRPr/>
            </a:lvl8pPr>
            <a:lvl9pPr lvl="8" algn="l">
              <a:lnSpc>
                <a:spcPct val="100000"/>
              </a:lnSpc>
              <a:spcBef>
                <a:spcPts val="0"/>
              </a:spcBef>
              <a:spcAft>
                <a:spcPts val="0"/>
              </a:spcAft>
              <a:buClr>
                <a:schemeClr val="dk1"/>
              </a:buClr>
              <a:buSzPts val="1400"/>
              <a:buFont typeface="Calibri"/>
              <a:buNone/>
              <a:defRPr/>
            </a:lvl9pPr>
          </a:lstStyle>
          <a:p>
            <a:endParaRPr/>
          </a:p>
        </p:txBody>
      </p:sp>
    </p:spTree>
    <p:extLst>
      <p:ext uri="{BB962C8B-B14F-4D97-AF65-F5344CB8AC3E}">
        <p14:creationId xmlns:p14="http://schemas.microsoft.com/office/powerpoint/2010/main" val="2714091797"/>
      </p:ext>
    </p:extLst>
  </p:cSld>
  <p:clrMapOvr>
    <a:masterClrMapping/>
  </p:clrMapOvr>
</p:sldLayout>
</file>

<file path=ppt/slideLayouts/slideLayout2593.xml><?xml version="1.0" encoding="utf-8"?>
<p:sldLayout xmlns:a="http://schemas.openxmlformats.org/drawingml/2006/main" xmlns:r="http://schemas.openxmlformats.org/officeDocument/2006/relationships" xmlns:p="http://schemas.openxmlformats.org/presentationml/2006/main" matchingName="Photo Slide">
  <p:cSld name="33_Photo Slide">
    <p:spTree>
      <p:nvGrpSpPr>
        <p:cNvPr id="1" name="Shape 18164"/>
        <p:cNvGrpSpPr/>
        <p:nvPr/>
      </p:nvGrpSpPr>
      <p:grpSpPr>
        <a:xfrm>
          <a:off x="0" y="0"/>
          <a:ext cx="0" cy="0"/>
          <a:chOff x="0" y="0"/>
          <a:chExt cx="0" cy="0"/>
        </a:xfrm>
      </p:grpSpPr>
      <p:sp>
        <p:nvSpPr>
          <p:cNvPr id="18165" name="Google Shape;18165;p1833"/>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b="0">
                <a:solidFill>
                  <a:schemeClr val="dk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8166" name="Google Shape;18166;p1833"/>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8167" name="Google Shape;18167;p1833"/>
          <p:cNvGrpSpPr/>
          <p:nvPr/>
        </p:nvGrpSpPr>
        <p:grpSpPr>
          <a:xfrm>
            <a:off x="0" y="8069140"/>
            <a:ext cx="4211052" cy="1130837"/>
            <a:chOff x="0" y="5379426"/>
            <a:chExt cx="2807368" cy="753891"/>
          </a:xfrm>
        </p:grpSpPr>
        <p:sp>
          <p:nvSpPr>
            <p:cNvPr id="18168" name="Google Shape;18168;p1833"/>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8169" name="Google Shape;18169;p1833"/>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grpSp>
      <p:sp>
        <p:nvSpPr>
          <p:cNvPr id="18170" name="Google Shape;18170;p1833"/>
          <p:cNvSpPr>
            <a:spLocks noGrp="1"/>
          </p:cNvSpPr>
          <p:nvPr>
            <p:ph type="pic" idx="2"/>
          </p:nvPr>
        </p:nvSpPr>
        <p:spPr>
          <a:xfrm>
            <a:off x="4211052" y="685803"/>
            <a:ext cx="13373100" cy="8915397"/>
          </a:xfrm>
          <a:prstGeom prst="rect">
            <a:avLst/>
          </a:prstGeom>
          <a:noFill/>
          <a:ln>
            <a:noFill/>
          </a:ln>
        </p:spPr>
      </p:sp>
      <p:pic>
        <p:nvPicPr>
          <p:cNvPr id="18171" name="Google Shape;18171;p1833"/>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extLst>
      <p:ext uri="{BB962C8B-B14F-4D97-AF65-F5344CB8AC3E}">
        <p14:creationId xmlns:p14="http://schemas.microsoft.com/office/powerpoint/2010/main" val="3591074425"/>
      </p:ext>
    </p:extLst>
  </p:cSld>
  <p:clrMapOvr>
    <a:masterClrMapping/>
  </p:clrMapOvr>
</p:sldLayout>
</file>

<file path=ppt/slideLayouts/slideLayout2594.xml><?xml version="1.0" encoding="utf-8"?>
<p:sldLayout xmlns:a="http://schemas.openxmlformats.org/drawingml/2006/main" xmlns:r="http://schemas.openxmlformats.org/officeDocument/2006/relationships" xmlns:p="http://schemas.openxmlformats.org/presentationml/2006/main" matchingName="Photo Slide">
  <p:cSld name="33_Photo Slide">
    <p:spTree>
      <p:nvGrpSpPr>
        <p:cNvPr id="1" name="Shape 18172"/>
        <p:cNvGrpSpPr/>
        <p:nvPr/>
      </p:nvGrpSpPr>
      <p:grpSpPr>
        <a:xfrm>
          <a:off x="0" y="0"/>
          <a:ext cx="0" cy="0"/>
          <a:chOff x="0" y="0"/>
          <a:chExt cx="0" cy="0"/>
        </a:xfrm>
      </p:grpSpPr>
      <p:sp>
        <p:nvSpPr>
          <p:cNvPr id="18173" name="Google Shape;18173;p1834"/>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b="0">
                <a:solidFill>
                  <a:schemeClr val="dk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8174" name="Google Shape;18174;p1834"/>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8175" name="Google Shape;18175;p1834"/>
          <p:cNvGrpSpPr/>
          <p:nvPr/>
        </p:nvGrpSpPr>
        <p:grpSpPr>
          <a:xfrm>
            <a:off x="0" y="8069140"/>
            <a:ext cx="4211052" cy="1130837"/>
            <a:chOff x="0" y="5379426"/>
            <a:chExt cx="2807368" cy="753891"/>
          </a:xfrm>
        </p:grpSpPr>
        <p:sp>
          <p:nvSpPr>
            <p:cNvPr id="18176" name="Google Shape;18176;p1834"/>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8177" name="Google Shape;18177;p1834"/>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grpSp>
      <p:sp>
        <p:nvSpPr>
          <p:cNvPr id="18178" name="Google Shape;18178;p1834"/>
          <p:cNvSpPr>
            <a:spLocks noGrp="1"/>
          </p:cNvSpPr>
          <p:nvPr>
            <p:ph type="pic" idx="2"/>
          </p:nvPr>
        </p:nvSpPr>
        <p:spPr>
          <a:xfrm>
            <a:off x="4211052" y="685803"/>
            <a:ext cx="13373100" cy="8915397"/>
          </a:xfrm>
          <a:prstGeom prst="rect">
            <a:avLst/>
          </a:prstGeom>
          <a:noFill/>
          <a:ln>
            <a:noFill/>
          </a:ln>
        </p:spPr>
      </p:sp>
      <p:pic>
        <p:nvPicPr>
          <p:cNvPr id="18179" name="Google Shape;18179;p1834"/>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extLst>
      <p:ext uri="{BB962C8B-B14F-4D97-AF65-F5344CB8AC3E}">
        <p14:creationId xmlns:p14="http://schemas.microsoft.com/office/powerpoint/2010/main" val="396477425"/>
      </p:ext>
    </p:extLst>
  </p:cSld>
  <p:clrMapOvr>
    <a:masterClrMapping/>
  </p:clrMapOvr>
</p:sldLayout>
</file>

<file path=ppt/slideLayouts/slideLayout2595.xml><?xml version="1.0" encoding="utf-8"?>
<p:sldLayout xmlns:a="http://schemas.openxmlformats.org/drawingml/2006/main" xmlns:r="http://schemas.openxmlformats.org/officeDocument/2006/relationships" xmlns:p="http://schemas.openxmlformats.org/presentationml/2006/main" showMasterSp="0" matchingName="4_EVERYDAY - CONTENT ONLY">
  <p:cSld name="4_EVERYDAY - CONTENT ONLY">
    <p:spTree>
      <p:nvGrpSpPr>
        <p:cNvPr id="1" name="Shape 18180"/>
        <p:cNvGrpSpPr/>
        <p:nvPr/>
      </p:nvGrpSpPr>
      <p:grpSpPr>
        <a:xfrm>
          <a:off x="0" y="0"/>
          <a:ext cx="0" cy="0"/>
          <a:chOff x="0" y="0"/>
          <a:chExt cx="0" cy="0"/>
        </a:xfrm>
      </p:grpSpPr>
      <p:sp>
        <p:nvSpPr>
          <p:cNvPr id="18181" name="Google Shape;18181;p1835"/>
          <p:cNvSpPr/>
          <p:nvPr/>
        </p:nvSpPr>
        <p:spPr>
          <a:xfrm>
            <a:off x="0" y="0"/>
            <a:ext cx="18288000" cy="1969584"/>
          </a:xfrm>
          <a:prstGeom prst="rect">
            <a:avLst/>
          </a:prstGeom>
          <a:gradFill>
            <a:gsLst>
              <a:gs pos="0">
                <a:schemeClr val="accent1"/>
              </a:gs>
              <a:gs pos="100000">
                <a:schemeClr val="dk2"/>
              </a:gs>
            </a:gsLst>
            <a:lin ang="0" scaled="0"/>
          </a:gra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182" name="Google Shape;18182;p1835"/>
          <p:cNvSpPr/>
          <p:nvPr/>
        </p:nvSpPr>
        <p:spPr>
          <a:xfrm>
            <a:off x="10295465" y="24401"/>
            <a:ext cx="7992534" cy="1218408"/>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spcBef>
                <a:spcPts val="0"/>
              </a:spcBef>
              <a:spcAft>
                <a:spcPts val="0"/>
              </a:spcAft>
              <a:buNone/>
            </a:pPr>
            <a:endParaRPr sz="2288">
              <a:solidFill>
                <a:srgbClr val="FFFFFF"/>
              </a:solidFill>
              <a:latin typeface="Helvetica Neue"/>
              <a:ea typeface="Helvetica Neue"/>
              <a:cs typeface="Helvetica Neue"/>
              <a:sym typeface="Helvetica Neue"/>
            </a:endParaRPr>
          </a:p>
        </p:txBody>
      </p:sp>
      <p:sp>
        <p:nvSpPr>
          <p:cNvPr id="18183" name="Google Shape;18183;p1835"/>
          <p:cNvSpPr txBox="1">
            <a:spLocks noGrp="1"/>
          </p:cNvSpPr>
          <p:nvPr>
            <p:ph type="body" idx="1"/>
          </p:nvPr>
        </p:nvSpPr>
        <p:spPr>
          <a:xfrm>
            <a:off x="762810" y="2561679"/>
            <a:ext cx="16805496" cy="6972852"/>
          </a:xfrm>
          <a:prstGeom prst="rect">
            <a:avLst/>
          </a:prstGeom>
          <a:noFill/>
          <a:ln>
            <a:noFill/>
          </a:ln>
        </p:spPr>
        <p:txBody>
          <a:bodyPr spcFirstLastPara="1" wrap="square" lIns="91425" tIns="45700" rIns="91425" bIns="45700" anchor="t" anchorCtr="0">
            <a:noAutofit/>
          </a:bodyPr>
          <a:lstStyle>
            <a:lvl1pPr marL="685800" lvl="0" indent="-571500" algn="l">
              <a:lnSpc>
                <a:spcPct val="100000"/>
              </a:lnSpc>
              <a:spcBef>
                <a:spcPts val="1500"/>
              </a:spcBef>
              <a:spcAft>
                <a:spcPts val="0"/>
              </a:spcAft>
              <a:buSzPts val="2400"/>
              <a:buChar char="•"/>
              <a:defRPr>
                <a:solidFill>
                  <a:srgbClr val="4B545E"/>
                </a:solidFill>
              </a:defRPr>
            </a:lvl1pPr>
            <a:lvl2pPr marL="1371600" lvl="1" indent="-533400" algn="l">
              <a:lnSpc>
                <a:spcPct val="100000"/>
              </a:lnSpc>
              <a:spcBef>
                <a:spcPts val="1500"/>
              </a:spcBef>
              <a:spcAft>
                <a:spcPts val="0"/>
              </a:spcAft>
              <a:buSzPts val="2000"/>
              <a:buChar char="•"/>
              <a:defRPr>
                <a:solidFill>
                  <a:srgbClr val="4B545E"/>
                </a:solidFill>
              </a:defRPr>
            </a:lvl2pPr>
            <a:lvl3pPr marL="2057400" lvl="2" indent="-514350" algn="l">
              <a:lnSpc>
                <a:spcPct val="100000"/>
              </a:lnSpc>
              <a:spcBef>
                <a:spcPts val="1500"/>
              </a:spcBef>
              <a:spcAft>
                <a:spcPts val="0"/>
              </a:spcAft>
              <a:buSzPts val="1800"/>
              <a:buChar char="•"/>
              <a:defRPr>
                <a:solidFill>
                  <a:srgbClr val="4B545E"/>
                </a:solidFill>
              </a:defRPr>
            </a:lvl3pPr>
            <a:lvl4pPr marL="2743200" lvl="3" indent="-495300" algn="l">
              <a:lnSpc>
                <a:spcPct val="100000"/>
              </a:lnSpc>
              <a:spcBef>
                <a:spcPts val="1500"/>
              </a:spcBef>
              <a:spcAft>
                <a:spcPts val="0"/>
              </a:spcAft>
              <a:buSzPts val="1600"/>
              <a:buChar char="•"/>
              <a:defRPr>
                <a:solidFill>
                  <a:srgbClr val="4B545E"/>
                </a:solidFill>
              </a:defRPr>
            </a:lvl4pPr>
            <a:lvl5pPr marL="3429000" lvl="4" indent="-495300" algn="l">
              <a:lnSpc>
                <a:spcPct val="100000"/>
              </a:lnSpc>
              <a:spcBef>
                <a:spcPts val="1500"/>
              </a:spcBef>
              <a:spcAft>
                <a:spcPts val="0"/>
              </a:spcAft>
              <a:buSzPts val="1600"/>
              <a:buChar char="•"/>
              <a:defRPr>
                <a:solidFill>
                  <a:srgbClr val="4B545E"/>
                </a:solidFill>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184" name="Google Shape;18184;p1835"/>
          <p:cNvSpPr/>
          <p:nvPr/>
        </p:nvSpPr>
        <p:spPr>
          <a:xfrm>
            <a:off x="10295465" y="779472"/>
            <a:ext cx="7992534" cy="1218408"/>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spcBef>
                <a:spcPts val="0"/>
              </a:spcBef>
              <a:spcAft>
                <a:spcPts val="0"/>
              </a:spcAft>
              <a:buNone/>
            </a:pPr>
            <a:endParaRPr sz="2288">
              <a:solidFill>
                <a:srgbClr val="FFFFFF"/>
              </a:solidFill>
              <a:latin typeface="Helvetica Neue"/>
              <a:ea typeface="Helvetica Neue"/>
              <a:cs typeface="Helvetica Neue"/>
              <a:sym typeface="Helvetica Neue"/>
            </a:endParaRPr>
          </a:p>
        </p:txBody>
      </p:sp>
      <p:sp>
        <p:nvSpPr>
          <p:cNvPr id="18185" name="Google Shape;18185;p1835"/>
          <p:cNvSpPr txBox="1">
            <a:spLocks noGrp="1"/>
          </p:cNvSpPr>
          <p:nvPr>
            <p:ph type="title"/>
          </p:nvPr>
        </p:nvSpPr>
        <p:spPr>
          <a:xfrm>
            <a:off x="457200" y="255084"/>
            <a:ext cx="17145000" cy="17145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lt1"/>
              </a:buClr>
              <a:buSzPts val="3200"/>
              <a:buFont typeface="Calibri"/>
              <a:buNone/>
              <a:defRPr sz="4800" b="1">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186" name="Google Shape;18186;p1835"/>
          <p:cNvSpPr txBox="1">
            <a:spLocks noGrp="1"/>
          </p:cNvSpPr>
          <p:nvPr>
            <p:ph type="body" idx="2"/>
          </p:nvPr>
        </p:nvSpPr>
        <p:spPr>
          <a:xfrm>
            <a:off x="498281" y="1430019"/>
            <a:ext cx="17145168" cy="623888"/>
          </a:xfrm>
          <a:prstGeom prst="rect">
            <a:avLst/>
          </a:prstGeom>
          <a:noFill/>
          <a:ln>
            <a:noFill/>
          </a:ln>
        </p:spPr>
        <p:txBody>
          <a:bodyPr spcFirstLastPara="1" wrap="square" lIns="91425" tIns="45700" rIns="91425" bIns="45700" anchor="t" anchorCtr="0">
            <a:normAutofit/>
          </a:bodyPr>
          <a:lstStyle>
            <a:lvl1pPr marL="685800" lvl="0" indent="-342900" algn="l">
              <a:lnSpc>
                <a:spcPct val="100000"/>
              </a:lnSpc>
              <a:spcBef>
                <a:spcPts val="1500"/>
              </a:spcBef>
              <a:spcAft>
                <a:spcPts val="0"/>
              </a:spcAft>
              <a:buSzPts val="1400"/>
              <a:buNone/>
              <a:defRPr sz="2100">
                <a:solidFill>
                  <a:schemeClr val="lt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8187" name="Google Shape;18187;p1835"/>
          <p:cNvCxnSpPr/>
          <p:nvPr/>
        </p:nvCxnSpPr>
        <p:spPr>
          <a:xfrm>
            <a:off x="16967588" y="9670909"/>
            <a:ext cx="0" cy="401825"/>
          </a:xfrm>
          <a:prstGeom prst="straightConnector1">
            <a:avLst/>
          </a:prstGeom>
          <a:noFill/>
          <a:ln w="9525" cap="flat" cmpd="sng">
            <a:solidFill>
              <a:srgbClr val="7F7F7F"/>
            </a:solidFill>
            <a:prstDash val="solid"/>
            <a:miter lim="800000"/>
            <a:headEnd type="none" w="sm" len="sm"/>
            <a:tailEnd type="none" w="sm" len="sm"/>
          </a:ln>
        </p:spPr>
      </p:cxnSp>
      <p:sp>
        <p:nvSpPr>
          <p:cNvPr id="18188" name="Google Shape;18188;p1835"/>
          <p:cNvSpPr txBox="1">
            <a:spLocks noGrp="1"/>
          </p:cNvSpPr>
          <p:nvPr>
            <p:ph type="sldNum" idx="12"/>
          </p:nvPr>
        </p:nvSpPr>
        <p:spPr>
          <a:xfrm>
            <a:off x="16803893" y="9681800"/>
            <a:ext cx="839556" cy="47876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500">
                <a:solidFill>
                  <a:srgbClr val="7F7F7F"/>
                </a:solidFill>
                <a:latin typeface="Calibri"/>
                <a:ea typeface="Calibri"/>
                <a:cs typeface="Calibri"/>
                <a:sym typeface="Calibri"/>
              </a:defRPr>
            </a:lvl1pPr>
            <a:lvl2pPr marL="0" lvl="1" indent="0" algn="r">
              <a:spcBef>
                <a:spcPts val="0"/>
              </a:spcBef>
              <a:buNone/>
              <a:defRPr sz="1500">
                <a:solidFill>
                  <a:srgbClr val="7F7F7F"/>
                </a:solidFill>
                <a:latin typeface="Calibri"/>
                <a:ea typeface="Calibri"/>
                <a:cs typeface="Calibri"/>
                <a:sym typeface="Calibri"/>
              </a:defRPr>
            </a:lvl2pPr>
            <a:lvl3pPr marL="0" lvl="2" indent="0" algn="r">
              <a:spcBef>
                <a:spcPts val="0"/>
              </a:spcBef>
              <a:buNone/>
              <a:defRPr sz="1500">
                <a:solidFill>
                  <a:srgbClr val="7F7F7F"/>
                </a:solidFill>
                <a:latin typeface="Calibri"/>
                <a:ea typeface="Calibri"/>
                <a:cs typeface="Calibri"/>
                <a:sym typeface="Calibri"/>
              </a:defRPr>
            </a:lvl3pPr>
            <a:lvl4pPr marL="0" lvl="3" indent="0" algn="r">
              <a:spcBef>
                <a:spcPts val="0"/>
              </a:spcBef>
              <a:buNone/>
              <a:defRPr sz="1500">
                <a:solidFill>
                  <a:srgbClr val="7F7F7F"/>
                </a:solidFill>
                <a:latin typeface="Calibri"/>
                <a:ea typeface="Calibri"/>
                <a:cs typeface="Calibri"/>
                <a:sym typeface="Calibri"/>
              </a:defRPr>
            </a:lvl4pPr>
            <a:lvl5pPr marL="0" lvl="4" indent="0" algn="r">
              <a:spcBef>
                <a:spcPts val="0"/>
              </a:spcBef>
              <a:buNone/>
              <a:defRPr sz="1500">
                <a:solidFill>
                  <a:srgbClr val="7F7F7F"/>
                </a:solidFill>
                <a:latin typeface="Calibri"/>
                <a:ea typeface="Calibri"/>
                <a:cs typeface="Calibri"/>
                <a:sym typeface="Calibri"/>
              </a:defRPr>
            </a:lvl5pPr>
            <a:lvl6pPr marL="0" lvl="5" indent="0" algn="r">
              <a:spcBef>
                <a:spcPts val="0"/>
              </a:spcBef>
              <a:buNone/>
              <a:defRPr sz="1500">
                <a:solidFill>
                  <a:srgbClr val="7F7F7F"/>
                </a:solidFill>
                <a:latin typeface="Calibri"/>
                <a:ea typeface="Calibri"/>
                <a:cs typeface="Calibri"/>
                <a:sym typeface="Calibri"/>
              </a:defRPr>
            </a:lvl6pPr>
            <a:lvl7pPr marL="0" lvl="6" indent="0" algn="r">
              <a:spcBef>
                <a:spcPts val="0"/>
              </a:spcBef>
              <a:buNone/>
              <a:defRPr sz="1500">
                <a:solidFill>
                  <a:srgbClr val="7F7F7F"/>
                </a:solidFill>
                <a:latin typeface="Calibri"/>
                <a:ea typeface="Calibri"/>
                <a:cs typeface="Calibri"/>
                <a:sym typeface="Calibri"/>
              </a:defRPr>
            </a:lvl7pPr>
            <a:lvl8pPr marL="0" lvl="7" indent="0" algn="r">
              <a:spcBef>
                <a:spcPts val="0"/>
              </a:spcBef>
              <a:buNone/>
              <a:defRPr sz="1500">
                <a:solidFill>
                  <a:srgbClr val="7F7F7F"/>
                </a:solidFill>
                <a:latin typeface="Calibri"/>
                <a:ea typeface="Calibri"/>
                <a:cs typeface="Calibri"/>
                <a:sym typeface="Calibri"/>
              </a:defRPr>
            </a:lvl8pPr>
            <a:lvl9pPr marL="0" lvl="8" indent="0" algn="r">
              <a:spcBef>
                <a:spcPts val="0"/>
              </a:spcBef>
              <a:buNone/>
              <a:defRPr sz="1500">
                <a:solidFill>
                  <a:srgbClr val="7F7F7F"/>
                </a:solidFill>
                <a:latin typeface="Calibri"/>
                <a:ea typeface="Calibri"/>
                <a:cs typeface="Calibri"/>
                <a:sym typeface="Calibri"/>
              </a:defRPr>
            </a:lvl9pPr>
          </a:lstStyle>
          <a:p>
            <a:fld id="{00000000-1234-1234-1234-123412341234}" type="slidenum">
              <a:rPr lang="en-US" smtClean="0"/>
              <a:pPr/>
              <a:t>‹#›</a:t>
            </a:fld>
            <a:endParaRPr lang="en-US"/>
          </a:p>
        </p:txBody>
      </p:sp>
      <p:pic>
        <p:nvPicPr>
          <p:cNvPr id="18189" name="Google Shape;18189;p1835"/>
          <p:cNvPicPr preferRelativeResize="0"/>
          <p:nvPr/>
        </p:nvPicPr>
        <p:blipFill rotWithShape="1">
          <a:blip r:embed="rId2">
            <a:alphaModFix/>
          </a:blip>
          <a:srcRect/>
          <a:stretch/>
        </p:blipFill>
        <p:spPr>
          <a:xfrm>
            <a:off x="14394692" y="9738360"/>
            <a:ext cx="2409203" cy="343857"/>
          </a:xfrm>
          <a:prstGeom prst="rect">
            <a:avLst/>
          </a:prstGeom>
          <a:noFill/>
          <a:ln>
            <a:noFill/>
          </a:ln>
        </p:spPr>
      </p:pic>
    </p:spTree>
    <p:extLst>
      <p:ext uri="{BB962C8B-B14F-4D97-AF65-F5344CB8AC3E}">
        <p14:creationId xmlns:p14="http://schemas.microsoft.com/office/powerpoint/2010/main" val="3440270103"/>
      </p:ext>
    </p:extLst>
  </p:cSld>
  <p:clrMapOvr>
    <a:masterClrMapping/>
  </p:clrMapOvr>
</p:sldLayout>
</file>

<file path=ppt/slideLayouts/slideLayout2596.xml><?xml version="1.0" encoding="utf-8"?>
<p:sldLayout xmlns:a="http://schemas.openxmlformats.org/drawingml/2006/main" xmlns:r="http://schemas.openxmlformats.org/officeDocument/2006/relationships" xmlns:p="http://schemas.openxmlformats.org/presentationml/2006/main" showMasterSp="0" matchingName="5_EVERYDAY - CONTENT ONLY">
  <p:cSld name="5_EVERYDAY - CONTENT ONLY">
    <p:spTree>
      <p:nvGrpSpPr>
        <p:cNvPr id="1" name="Shape 18190"/>
        <p:cNvGrpSpPr/>
        <p:nvPr/>
      </p:nvGrpSpPr>
      <p:grpSpPr>
        <a:xfrm>
          <a:off x="0" y="0"/>
          <a:ext cx="0" cy="0"/>
          <a:chOff x="0" y="0"/>
          <a:chExt cx="0" cy="0"/>
        </a:xfrm>
      </p:grpSpPr>
      <p:sp>
        <p:nvSpPr>
          <p:cNvPr id="18191" name="Google Shape;18191;p1836"/>
          <p:cNvSpPr/>
          <p:nvPr/>
        </p:nvSpPr>
        <p:spPr>
          <a:xfrm>
            <a:off x="0" y="0"/>
            <a:ext cx="18288000" cy="1969584"/>
          </a:xfrm>
          <a:prstGeom prst="rect">
            <a:avLst/>
          </a:prstGeom>
          <a:gradFill>
            <a:gsLst>
              <a:gs pos="0">
                <a:schemeClr val="accent1"/>
              </a:gs>
              <a:gs pos="100000">
                <a:schemeClr val="dk2"/>
              </a:gs>
            </a:gsLst>
            <a:lin ang="0" scaled="0"/>
          </a:gra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192" name="Google Shape;18192;p1836"/>
          <p:cNvSpPr/>
          <p:nvPr/>
        </p:nvSpPr>
        <p:spPr>
          <a:xfrm>
            <a:off x="10295465" y="24401"/>
            <a:ext cx="7992534" cy="1218408"/>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spcBef>
                <a:spcPts val="0"/>
              </a:spcBef>
              <a:spcAft>
                <a:spcPts val="0"/>
              </a:spcAft>
              <a:buNone/>
            </a:pPr>
            <a:endParaRPr sz="2288">
              <a:solidFill>
                <a:srgbClr val="FFFFFF"/>
              </a:solidFill>
              <a:latin typeface="Helvetica Neue"/>
              <a:ea typeface="Helvetica Neue"/>
              <a:cs typeface="Helvetica Neue"/>
              <a:sym typeface="Helvetica Neue"/>
            </a:endParaRPr>
          </a:p>
        </p:txBody>
      </p:sp>
      <p:sp>
        <p:nvSpPr>
          <p:cNvPr id="18193" name="Google Shape;18193;p1836"/>
          <p:cNvSpPr txBox="1">
            <a:spLocks noGrp="1"/>
          </p:cNvSpPr>
          <p:nvPr>
            <p:ph type="body" idx="1"/>
          </p:nvPr>
        </p:nvSpPr>
        <p:spPr>
          <a:xfrm>
            <a:off x="762810" y="2561679"/>
            <a:ext cx="16805496" cy="6972852"/>
          </a:xfrm>
          <a:prstGeom prst="rect">
            <a:avLst/>
          </a:prstGeom>
          <a:noFill/>
          <a:ln>
            <a:noFill/>
          </a:ln>
        </p:spPr>
        <p:txBody>
          <a:bodyPr spcFirstLastPara="1" wrap="square" lIns="91425" tIns="45700" rIns="91425" bIns="45700" anchor="t" anchorCtr="0">
            <a:noAutofit/>
          </a:bodyPr>
          <a:lstStyle>
            <a:lvl1pPr marL="685800" lvl="0" indent="-571500" algn="l">
              <a:lnSpc>
                <a:spcPct val="100000"/>
              </a:lnSpc>
              <a:spcBef>
                <a:spcPts val="1500"/>
              </a:spcBef>
              <a:spcAft>
                <a:spcPts val="0"/>
              </a:spcAft>
              <a:buSzPts val="2400"/>
              <a:buChar char="•"/>
              <a:defRPr>
                <a:solidFill>
                  <a:srgbClr val="4B545E"/>
                </a:solidFill>
              </a:defRPr>
            </a:lvl1pPr>
            <a:lvl2pPr marL="1371600" lvl="1" indent="-533400" algn="l">
              <a:lnSpc>
                <a:spcPct val="100000"/>
              </a:lnSpc>
              <a:spcBef>
                <a:spcPts val="1500"/>
              </a:spcBef>
              <a:spcAft>
                <a:spcPts val="0"/>
              </a:spcAft>
              <a:buSzPts val="2000"/>
              <a:buChar char="•"/>
              <a:defRPr>
                <a:solidFill>
                  <a:srgbClr val="4B545E"/>
                </a:solidFill>
              </a:defRPr>
            </a:lvl2pPr>
            <a:lvl3pPr marL="2057400" lvl="2" indent="-514350" algn="l">
              <a:lnSpc>
                <a:spcPct val="100000"/>
              </a:lnSpc>
              <a:spcBef>
                <a:spcPts val="1500"/>
              </a:spcBef>
              <a:spcAft>
                <a:spcPts val="0"/>
              </a:spcAft>
              <a:buSzPts val="1800"/>
              <a:buChar char="•"/>
              <a:defRPr>
                <a:solidFill>
                  <a:srgbClr val="4B545E"/>
                </a:solidFill>
              </a:defRPr>
            </a:lvl3pPr>
            <a:lvl4pPr marL="2743200" lvl="3" indent="-495300" algn="l">
              <a:lnSpc>
                <a:spcPct val="100000"/>
              </a:lnSpc>
              <a:spcBef>
                <a:spcPts val="1500"/>
              </a:spcBef>
              <a:spcAft>
                <a:spcPts val="0"/>
              </a:spcAft>
              <a:buSzPts val="1600"/>
              <a:buChar char="•"/>
              <a:defRPr>
                <a:solidFill>
                  <a:srgbClr val="4B545E"/>
                </a:solidFill>
              </a:defRPr>
            </a:lvl4pPr>
            <a:lvl5pPr marL="3429000" lvl="4" indent="-495300" algn="l">
              <a:lnSpc>
                <a:spcPct val="100000"/>
              </a:lnSpc>
              <a:spcBef>
                <a:spcPts val="1500"/>
              </a:spcBef>
              <a:spcAft>
                <a:spcPts val="0"/>
              </a:spcAft>
              <a:buSzPts val="1600"/>
              <a:buChar char="•"/>
              <a:defRPr>
                <a:solidFill>
                  <a:srgbClr val="4B545E"/>
                </a:solidFill>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194" name="Google Shape;18194;p1836"/>
          <p:cNvSpPr/>
          <p:nvPr/>
        </p:nvSpPr>
        <p:spPr>
          <a:xfrm>
            <a:off x="10295465" y="779472"/>
            <a:ext cx="7992534" cy="1218408"/>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spcBef>
                <a:spcPts val="0"/>
              </a:spcBef>
              <a:spcAft>
                <a:spcPts val="0"/>
              </a:spcAft>
              <a:buNone/>
            </a:pPr>
            <a:endParaRPr sz="2288">
              <a:solidFill>
                <a:srgbClr val="FFFFFF"/>
              </a:solidFill>
              <a:latin typeface="Helvetica Neue"/>
              <a:ea typeface="Helvetica Neue"/>
              <a:cs typeface="Helvetica Neue"/>
              <a:sym typeface="Helvetica Neue"/>
            </a:endParaRPr>
          </a:p>
        </p:txBody>
      </p:sp>
      <p:sp>
        <p:nvSpPr>
          <p:cNvPr id="18195" name="Google Shape;18195;p1836"/>
          <p:cNvSpPr txBox="1">
            <a:spLocks noGrp="1"/>
          </p:cNvSpPr>
          <p:nvPr>
            <p:ph type="title"/>
          </p:nvPr>
        </p:nvSpPr>
        <p:spPr>
          <a:xfrm>
            <a:off x="457200" y="255084"/>
            <a:ext cx="17145000" cy="17145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lt1"/>
              </a:buClr>
              <a:buSzPts val="3200"/>
              <a:buFont typeface="Calibri"/>
              <a:buNone/>
              <a:defRPr sz="4800" b="1">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196" name="Google Shape;18196;p1836"/>
          <p:cNvSpPr txBox="1">
            <a:spLocks noGrp="1"/>
          </p:cNvSpPr>
          <p:nvPr>
            <p:ph type="body" idx="2"/>
          </p:nvPr>
        </p:nvSpPr>
        <p:spPr>
          <a:xfrm>
            <a:off x="498281" y="1430019"/>
            <a:ext cx="17145168" cy="623888"/>
          </a:xfrm>
          <a:prstGeom prst="rect">
            <a:avLst/>
          </a:prstGeom>
          <a:noFill/>
          <a:ln>
            <a:noFill/>
          </a:ln>
        </p:spPr>
        <p:txBody>
          <a:bodyPr spcFirstLastPara="1" wrap="square" lIns="91425" tIns="45700" rIns="91425" bIns="45700" anchor="t" anchorCtr="0">
            <a:normAutofit/>
          </a:bodyPr>
          <a:lstStyle>
            <a:lvl1pPr marL="685800" lvl="0" indent="-342900" algn="l">
              <a:lnSpc>
                <a:spcPct val="100000"/>
              </a:lnSpc>
              <a:spcBef>
                <a:spcPts val="1500"/>
              </a:spcBef>
              <a:spcAft>
                <a:spcPts val="0"/>
              </a:spcAft>
              <a:buSzPts val="1400"/>
              <a:buNone/>
              <a:defRPr sz="2100">
                <a:solidFill>
                  <a:schemeClr val="lt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8197" name="Google Shape;18197;p1836"/>
          <p:cNvCxnSpPr/>
          <p:nvPr/>
        </p:nvCxnSpPr>
        <p:spPr>
          <a:xfrm>
            <a:off x="16967588" y="9670909"/>
            <a:ext cx="0" cy="401825"/>
          </a:xfrm>
          <a:prstGeom prst="straightConnector1">
            <a:avLst/>
          </a:prstGeom>
          <a:noFill/>
          <a:ln w="9525" cap="flat" cmpd="sng">
            <a:solidFill>
              <a:srgbClr val="7F7F7F"/>
            </a:solidFill>
            <a:prstDash val="solid"/>
            <a:miter lim="800000"/>
            <a:headEnd type="none" w="sm" len="sm"/>
            <a:tailEnd type="none" w="sm" len="sm"/>
          </a:ln>
        </p:spPr>
      </p:cxnSp>
      <p:sp>
        <p:nvSpPr>
          <p:cNvPr id="18198" name="Google Shape;18198;p1836"/>
          <p:cNvSpPr txBox="1">
            <a:spLocks noGrp="1"/>
          </p:cNvSpPr>
          <p:nvPr>
            <p:ph type="sldNum" idx="12"/>
          </p:nvPr>
        </p:nvSpPr>
        <p:spPr>
          <a:xfrm>
            <a:off x="16803893" y="9681800"/>
            <a:ext cx="839556" cy="47876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500">
                <a:solidFill>
                  <a:srgbClr val="7F7F7F"/>
                </a:solidFill>
                <a:latin typeface="Calibri"/>
                <a:ea typeface="Calibri"/>
                <a:cs typeface="Calibri"/>
                <a:sym typeface="Calibri"/>
              </a:defRPr>
            </a:lvl1pPr>
            <a:lvl2pPr marL="0" lvl="1" indent="0" algn="r">
              <a:spcBef>
                <a:spcPts val="0"/>
              </a:spcBef>
              <a:buNone/>
              <a:defRPr sz="1500">
                <a:solidFill>
                  <a:srgbClr val="7F7F7F"/>
                </a:solidFill>
                <a:latin typeface="Calibri"/>
                <a:ea typeface="Calibri"/>
                <a:cs typeface="Calibri"/>
                <a:sym typeface="Calibri"/>
              </a:defRPr>
            </a:lvl2pPr>
            <a:lvl3pPr marL="0" lvl="2" indent="0" algn="r">
              <a:spcBef>
                <a:spcPts val="0"/>
              </a:spcBef>
              <a:buNone/>
              <a:defRPr sz="1500">
                <a:solidFill>
                  <a:srgbClr val="7F7F7F"/>
                </a:solidFill>
                <a:latin typeface="Calibri"/>
                <a:ea typeface="Calibri"/>
                <a:cs typeface="Calibri"/>
                <a:sym typeface="Calibri"/>
              </a:defRPr>
            </a:lvl3pPr>
            <a:lvl4pPr marL="0" lvl="3" indent="0" algn="r">
              <a:spcBef>
                <a:spcPts val="0"/>
              </a:spcBef>
              <a:buNone/>
              <a:defRPr sz="1500">
                <a:solidFill>
                  <a:srgbClr val="7F7F7F"/>
                </a:solidFill>
                <a:latin typeface="Calibri"/>
                <a:ea typeface="Calibri"/>
                <a:cs typeface="Calibri"/>
                <a:sym typeface="Calibri"/>
              </a:defRPr>
            </a:lvl4pPr>
            <a:lvl5pPr marL="0" lvl="4" indent="0" algn="r">
              <a:spcBef>
                <a:spcPts val="0"/>
              </a:spcBef>
              <a:buNone/>
              <a:defRPr sz="1500">
                <a:solidFill>
                  <a:srgbClr val="7F7F7F"/>
                </a:solidFill>
                <a:latin typeface="Calibri"/>
                <a:ea typeface="Calibri"/>
                <a:cs typeface="Calibri"/>
                <a:sym typeface="Calibri"/>
              </a:defRPr>
            </a:lvl5pPr>
            <a:lvl6pPr marL="0" lvl="5" indent="0" algn="r">
              <a:spcBef>
                <a:spcPts val="0"/>
              </a:spcBef>
              <a:buNone/>
              <a:defRPr sz="1500">
                <a:solidFill>
                  <a:srgbClr val="7F7F7F"/>
                </a:solidFill>
                <a:latin typeface="Calibri"/>
                <a:ea typeface="Calibri"/>
                <a:cs typeface="Calibri"/>
                <a:sym typeface="Calibri"/>
              </a:defRPr>
            </a:lvl6pPr>
            <a:lvl7pPr marL="0" lvl="6" indent="0" algn="r">
              <a:spcBef>
                <a:spcPts val="0"/>
              </a:spcBef>
              <a:buNone/>
              <a:defRPr sz="1500">
                <a:solidFill>
                  <a:srgbClr val="7F7F7F"/>
                </a:solidFill>
                <a:latin typeface="Calibri"/>
                <a:ea typeface="Calibri"/>
                <a:cs typeface="Calibri"/>
                <a:sym typeface="Calibri"/>
              </a:defRPr>
            </a:lvl7pPr>
            <a:lvl8pPr marL="0" lvl="7" indent="0" algn="r">
              <a:spcBef>
                <a:spcPts val="0"/>
              </a:spcBef>
              <a:buNone/>
              <a:defRPr sz="1500">
                <a:solidFill>
                  <a:srgbClr val="7F7F7F"/>
                </a:solidFill>
                <a:latin typeface="Calibri"/>
                <a:ea typeface="Calibri"/>
                <a:cs typeface="Calibri"/>
                <a:sym typeface="Calibri"/>
              </a:defRPr>
            </a:lvl8pPr>
            <a:lvl9pPr marL="0" lvl="8" indent="0" algn="r">
              <a:spcBef>
                <a:spcPts val="0"/>
              </a:spcBef>
              <a:buNone/>
              <a:defRPr sz="1500">
                <a:solidFill>
                  <a:srgbClr val="7F7F7F"/>
                </a:solidFill>
                <a:latin typeface="Calibri"/>
                <a:ea typeface="Calibri"/>
                <a:cs typeface="Calibri"/>
                <a:sym typeface="Calibri"/>
              </a:defRPr>
            </a:lvl9pPr>
          </a:lstStyle>
          <a:p>
            <a:fld id="{00000000-1234-1234-1234-123412341234}" type="slidenum">
              <a:rPr lang="en-US" smtClean="0"/>
              <a:pPr/>
              <a:t>‹#›</a:t>
            </a:fld>
            <a:endParaRPr lang="en-US"/>
          </a:p>
        </p:txBody>
      </p:sp>
      <p:pic>
        <p:nvPicPr>
          <p:cNvPr id="18199" name="Google Shape;18199;p1836"/>
          <p:cNvPicPr preferRelativeResize="0"/>
          <p:nvPr/>
        </p:nvPicPr>
        <p:blipFill rotWithShape="1">
          <a:blip r:embed="rId2">
            <a:alphaModFix/>
          </a:blip>
          <a:srcRect/>
          <a:stretch/>
        </p:blipFill>
        <p:spPr>
          <a:xfrm>
            <a:off x="14394692" y="9738360"/>
            <a:ext cx="2409203" cy="343857"/>
          </a:xfrm>
          <a:prstGeom prst="rect">
            <a:avLst/>
          </a:prstGeom>
          <a:noFill/>
          <a:ln>
            <a:noFill/>
          </a:ln>
        </p:spPr>
      </p:pic>
    </p:spTree>
    <p:extLst>
      <p:ext uri="{BB962C8B-B14F-4D97-AF65-F5344CB8AC3E}">
        <p14:creationId xmlns:p14="http://schemas.microsoft.com/office/powerpoint/2010/main" val="858980589"/>
      </p:ext>
    </p:extLst>
  </p:cSld>
  <p:clrMapOvr>
    <a:masterClrMapping/>
  </p:clrMapOvr>
</p:sldLayout>
</file>

<file path=ppt/slideLayouts/slideLayout2597.xml><?xml version="1.0" encoding="utf-8"?>
<p:sldLayout xmlns:a="http://schemas.openxmlformats.org/drawingml/2006/main" xmlns:r="http://schemas.openxmlformats.org/officeDocument/2006/relationships" xmlns:p="http://schemas.openxmlformats.org/presentationml/2006/main" matchingName="70_Quotation">
  <p:cSld name="70_Quotation">
    <p:spTree>
      <p:nvGrpSpPr>
        <p:cNvPr id="1" name="Shape 18200"/>
        <p:cNvGrpSpPr/>
        <p:nvPr/>
      </p:nvGrpSpPr>
      <p:grpSpPr>
        <a:xfrm>
          <a:off x="0" y="0"/>
          <a:ext cx="0" cy="0"/>
          <a:chOff x="0" y="0"/>
          <a:chExt cx="0" cy="0"/>
        </a:xfrm>
      </p:grpSpPr>
      <p:sp>
        <p:nvSpPr>
          <p:cNvPr id="18201" name="Google Shape;18201;p1837"/>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202" name="Google Shape;18202;p1837"/>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203" name="Google Shape;18203;p1837"/>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204" name="Google Shape;18204;p1837"/>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8205" name="Google Shape;18205;p183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206" name="Google Shape;18206;p183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8207" name="Google Shape;18207;p1837"/>
          <p:cNvGrpSpPr/>
          <p:nvPr/>
        </p:nvGrpSpPr>
        <p:grpSpPr>
          <a:xfrm>
            <a:off x="10787314" y="2"/>
            <a:ext cx="7500689" cy="2138988"/>
            <a:chOff x="7191542" y="1"/>
            <a:chExt cx="5000459" cy="1425992"/>
          </a:xfrm>
        </p:grpSpPr>
        <p:pic>
          <p:nvPicPr>
            <p:cNvPr id="18208" name="Google Shape;18208;p183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209" name="Google Shape;18209;p1837"/>
            <p:cNvGrpSpPr/>
            <p:nvPr/>
          </p:nvGrpSpPr>
          <p:grpSpPr>
            <a:xfrm>
              <a:off x="7191542" y="1"/>
              <a:ext cx="5000459" cy="1425992"/>
              <a:chOff x="7186272" y="0"/>
              <a:chExt cx="5005729" cy="1427495"/>
            </a:xfrm>
          </p:grpSpPr>
          <p:sp>
            <p:nvSpPr>
              <p:cNvPr id="18210" name="Google Shape;18210;p183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8211" name="Google Shape;18211;p183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8212" name="Google Shape;18212;p1837"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201813864"/>
      </p:ext>
    </p:extLst>
  </p:cSld>
  <p:clrMapOvr>
    <a:masterClrMapping/>
  </p:clrMapOvr>
</p:sldLayout>
</file>

<file path=ppt/slideLayouts/slideLayout2598.xml><?xml version="1.0" encoding="utf-8"?>
<p:sldLayout xmlns:a="http://schemas.openxmlformats.org/drawingml/2006/main" xmlns:r="http://schemas.openxmlformats.org/officeDocument/2006/relationships" xmlns:p="http://schemas.openxmlformats.org/presentationml/2006/main" matchingName="71_Quotation">
  <p:cSld name="71_Quotation">
    <p:spTree>
      <p:nvGrpSpPr>
        <p:cNvPr id="1" name="Shape 18213"/>
        <p:cNvGrpSpPr/>
        <p:nvPr/>
      </p:nvGrpSpPr>
      <p:grpSpPr>
        <a:xfrm>
          <a:off x="0" y="0"/>
          <a:ext cx="0" cy="0"/>
          <a:chOff x="0" y="0"/>
          <a:chExt cx="0" cy="0"/>
        </a:xfrm>
      </p:grpSpPr>
      <p:sp>
        <p:nvSpPr>
          <p:cNvPr id="18214" name="Google Shape;18214;p1838"/>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215" name="Google Shape;18215;p1838"/>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216" name="Google Shape;18216;p1838"/>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217" name="Google Shape;18217;p1838"/>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8218" name="Google Shape;18218;p183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219" name="Google Shape;18219;p183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8220" name="Google Shape;18220;p1838"/>
          <p:cNvGrpSpPr/>
          <p:nvPr/>
        </p:nvGrpSpPr>
        <p:grpSpPr>
          <a:xfrm>
            <a:off x="10787314" y="2"/>
            <a:ext cx="7500689" cy="2138988"/>
            <a:chOff x="7191542" y="1"/>
            <a:chExt cx="5000459" cy="1425992"/>
          </a:xfrm>
        </p:grpSpPr>
        <p:pic>
          <p:nvPicPr>
            <p:cNvPr id="18221" name="Google Shape;18221;p183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222" name="Google Shape;18222;p1838"/>
            <p:cNvGrpSpPr/>
            <p:nvPr/>
          </p:nvGrpSpPr>
          <p:grpSpPr>
            <a:xfrm>
              <a:off x="7191542" y="1"/>
              <a:ext cx="5000459" cy="1425992"/>
              <a:chOff x="7186272" y="0"/>
              <a:chExt cx="5005729" cy="1427495"/>
            </a:xfrm>
          </p:grpSpPr>
          <p:sp>
            <p:nvSpPr>
              <p:cNvPr id="18223" name="Google Shape;18223;p183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8224" name="Google Shape;18224;p183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8225" name="Google Shape;18225;p1838"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486953825"/>
      </p:ext>
    </p:extLst>
  </p:cSld>
  <p:clrMapOvr>
    <a:masterClrMapping/>
  </p:clrMapOvr>
</p:sldLayout>
</file>

<file path=ppt/slideLayouts/slideLayout2599.xml><?xml version="1.0" encoding="utf-8"?>
<p:sldLayout xmlns:a="http://schemas.openxmlformats.org/drawingml/2006/main" xmlns:r="http://schemas.openxmlformats.org/officeDocument/2006/relationships" xmlns:p="http://schemas.openxmlformats.org/presentationml/2006/main" matchingName="32_Cover">
  <p:cSld name="32_Cover">
    <p:spTree>
      <p:nvGrpSpPr>
        <p:cNvPr id="1" name="Shape 18226"/>
        <p:cNvGrpSpPr/>
        <p:nvPr/>
      </p:nvGrpSpPr>
      <p:grpSpPr>
        <a:xfrm>
          <a:off x="0" y="0"/>
          <a:ext cx="0" cy="0"/>
          <a:chOff x="0" y="0"/>
          <a:chExt cx="0" cy="0"/>
        </a:xfrm>
      </p:grpSpPr>
      <p:sp>
        <p:nvSpPr>
          <p:cNvPr id="18227" name="Google Shape;18227;p1839"/>
          <p:cNvSpPr/>
          <p:nvPr/>
        </p:nvSpPr>
        <p:spPr>
          <a:xfrm>
            <a:off x="1353552" y="1941620"/>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228" name="Google Shape;18228;p1839"/>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229" name="Google Shape;18229;p1839"/>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18230" name="Google Shape;18230;p1839"/>
          <p:cNvSpPr>
            <a:spLocks noGrp="1"/>
          </p:cNvSpPr>
          <p:nvPr>
            <p:ph type="pic" idx="2"/>
          </p:nvPr>
        </p:nvSpPr>
        <p:spPr>
          <a:xfrm>
            <a:off x="10678026" y="350873"/>
            <a:ext cx="7609974" cy="8915400"/>
          </a:xfrm>
          <a:prstGeom prst="rect">
            <a:avLst/>
          </a:prstGeom>
          <a:noFill/>
          <a:ln>
            <a:noFill/>
          </a:ln>
        </p:spPr>
      </p:sp>
      <p:grpSp>
        <p:nvGrpSpPr>
          <p:cNvPr id="18231" name="Google Shape;18231;p1839"/>
          <p:cNvGrpSpPr/>
          <p:nvPr/>
        </p:nvGrpSpPr>
        <p:grpSpPr>
          <a:xfrm>
            <a:off x="0" y="7530523"/>
            <a:ext cx="18288000" cy="2756480"/>
            <a:chOff x="0" y="5020348"/>
            <a:chExt cx="12192000" cy="1837653"/>
          </a:xfrm>
        </p:grpSpPr>
        <p:sp>
          <p:nvSpPr>
            <p:cNvPr id="18232" name="Google Shape;18232;p1839"/>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233" name="Google Shape;18233;p1839"/>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8234" name="Google Shape;18234;p1839"/>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1035319929"/>
      </p:ext>
    </p:extLst>
  </p:cSld>
  <p:clrMapOvr>
    <a:masterClrMapping/>
  </p:clrMapOvr>
</p:sldLayout>
</file>

<file path=ppt/slideLayouts/slideLayout2600.xml><?xml version="1.0" encoding="utf-8"?>
<p:sldLayout xmlns:a="http://schemas.openxmlformats.org/drawingml/2006/main" xmlns:r="http://schemas.openxmlformats.org/officeDocument/2006/relationships" xmlns:p="http://schemas.openxmlformats.org/presentationml/2006/main" matchingName="32_Divider">
  <p:cSld name="32_Divider">
    <p:bg>
      <p:bgPr>
        <a:solidFill>
          <a:schemeClr val="lt2"/>
        </a:solidFill>
        <a:effectLst/>
      </p:bgPr>
    </p:bg>
    <p:spTree>
      <p:nvGrpSpPr>
        <p:cNvPr id="1" name="Shape 18235"/>
        <p:cNvGrpSpPr/>
        <p:nvPr/>
      </p:nvGrpSpPr>
      <p:grpSpPr>
        <a:xfrm>
          <a:off x="0" y="0"/>
          <a:ext cx="0" cy="0"/>
          <a:chOff x="0" y="0"/>
          <a:chExt cx="0" cy="0"/>
        </a:xfrm>
      </p:grpSpPr>
      <p:grpSp>
        <p:nvGrpSpPr>
          <p:cNvPr id="18236" name="Google Shape;18236;p1840"/>
          <p:cNvGrpSpPr/>
          <p:nvPr/>
        </p:nvGrpSpPr>
        <p:grpSpPr>
          <a:xfrm>
            <a:off x="0" y="7530521"/>
            <a:ext cx="18288000" cy="2756480"/>
            <a:chOff x="0" y="5020347"/>
            <a:chExt cx="12192000" cy="1837653"/>
          </a:xfrm>
        </p:grpSpPr>
        <p:sp>
          <p:nvSpPr>
            <p:cNvPr id="18237" name="Google Shape;18237;p1840"/>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238" name="Google Shape;18238;p1840"/>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239" name="Google Shape;18239;p1840"/>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8240" name="Google Shape;18240;p1840"/>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8241" name="Google Shape;18241;p1840"/>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242" name="Google Shape;18242;p1840"/>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950921229"/>
      </p:ext>
    </p:extLst>
  </p:cSld>
  <p:clrMapOvr>
    <a:masterClrMapping/>
  </p:clrMapOvr>
</p:sldLayout>
</file>

<file path=ppt/slideLayouts/slideLayout2601.xml><?xml version="1.0" encoding="utf-8"?>
<p:sldLayout xmlns:a="http://schemas.openxmlformats.org/drawingml/2006/main" xmlns:r="http://schemas.openxmlformats.org/officeDocument/2006/relationships" xmlns:p="http://schemas.openxmlformats.org/presentationml/2006/main" matchingName="33_Photo Slide">
  <p:cSld name="33_Photo Slide">
    <p:spTree>
      <p:nvGrpSpPr>
        <p:cNvPr id="1" name="Shape 18243"/>
        <p:cNvGrpSpPr/>
        <p:nvPr/>
      </p:nvGrpSpPr>
      <p:grpSpPr>
        <a:xfrm>
          <a:off x="0" y="0"/>
          <a:ext cx="0" cy="0"/>
          <a:chOff x="0" y="0"/>
          <a:chExt cx="0" cy="0"/>
        </a:xfrm>
      </p:grpSpPr>
      <p:sp>
        <p:nvSpPr>
          <p:cNvPr id="18244" name="Google Shape;18244;p1841"/>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b="0">
                <a:solidFill>
                  <a:schemeClr val="dk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8245" name="Google Shape;18245;p1841"/>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8246" name="Google Shape;18246;p1841"/>
          <p:cNvGrpSpPr/>
          <p:nvPr/>
        </p:nvGrpSpPr>
        <p:grpSpPr>
          <a:xfrm>
            <a:off x="0" y="8069140"/>
            <a:ext cx="4211052" cy="1130837"/>
            <a:chOff x="0" y="5379426"/>
            <a:chExt cx="2807368" cy="753891"/>
          </a:xfrm>
        </p:grpSpPr>
        <p:sp>
          <p:nvSpPr>
            <p:cNvPr id="18247" name="Google Shape;18247;p1841"/>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248" name="Google Shape;18248;p1841"/>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grpSp>
      <p:sp>
        <p:nvSpPr>
          <p:cNvPr id="18249" name="Google Shape;18249;p1841"/>
          <p:cNvSpPr>
            <a:spLocks noGrp="1"/>
          </p:cNvSpPr>
          <p:nvPr>
            <p:ph type="pic" idx="2"/>
          </p:nvPr>
        </p:nvSpPr>
        <p:spPr>
          <a:xfrm>
            <a:off x="4211052" y="685803"/>
            <a:ext cx="13373100" cy="8915397"/>
          </a:xfrm>
          <a:prstGeom prst="rect">
            <a:avLst/>
          </a:prstGeom>
          <a:noFill/>
          <a:ln>
            <a:noFill/>
          </a:ln>
        </p:spPr>
      </p:sp>
      <p:pic>
        <p:nvPicPr>
          <p:cNvPr id="18250" name="Google Shape;18250;p1841"/>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extLst>
      <p:ext uri="{BB962C8B-B14F-4D97-AF65-F5344CB8AC3E}">
        <p14:creationId xmlns:p14="http://schemas.microsoft.com/office/powerpoint/2010/main" val="1132285755"/>
      </p:ext>
    </p:extLst>
  </p:cSld>
  <p:clrMapOvr>
    <a:masterClrMapping/>
  </p:clrMapOvr>
</p:sldLayout>
</file>

<file path=ppt/slideLayouts/slideLayout2602.xml><?xml version="1.0" encoding="utf-8"?>
<p:sldLayout xmlns:a="http://schemas.openxmlformats.org/drawingml/2006/main" xmlns:r="http://schemas.openxmlformats.org/officeDocument/2006/relationships" xmlns:p="http://schemas.openxmlformats.org/presentationml/2006/main" matchingName="72_Quotation">
  <p:cSld name="72_Quotation">
    <p:spTree>
      <p:nvGrpSpPr>
        <p:cNvPr id="1" name="Shape 18251"/>
        <p:cNvGrpSpPr/>
        <p:nvPr/>
      </p:nvGrpSpPr>
      <p:grpSpPr>
        <a:xfrm>
          <a:off x="0" y="0"/>
          <a:ext cx="0" cy="0"/>
          <a:chOff x="0" y="0"/>
          <a:chExt cx="0" cy="0"/>
        </a:xfrm>
      </p:grpSpPr>
      <p:sp>
        <p:nvSpPr>
          <p:cNvPr id="18252" name="Google Shape;18252;p1842"/>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253" name="Google Shape;18253;p1842"/>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254" name="Google Shape;18254;p1842"/>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255" name="Google Shape;18255;p184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8256" name="Google Shape;18256;p184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257" name="Google Shape;18257;p184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8258" name="Google Shape;18258;p1842"/>
          <p:cNvGrpSpPr/>
          <p:nvPr/>
        </p:nvGrpSpPr>
        <p:grpSpPr>
          <a:xfrm>
            <a:off x="10787314" y="2"/>
            <a:ext cx="7500689" cy="2138988"/>
            <a:chOff x="7191542" y="1"/>
            <a:chExt cx="5000459" cy="1425992"/>
          </a:xfrm>
        </p:grpSpPr>
        <p:pic>
          <p:nvPicPr>
            <p:cNvPr id="18259" name="Google Shape;18259;p184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260" name="Google Shape;18260;p1842"/>
            <p:cNvGrpSpPr/>
            <p:nvPr/>
          </p:nvGrpSpPr>
          <p:grpSpPr>
            <a:xfrm>
              <a:off x="7191542" y="1"/>
              <a:ext cx="5000459" cy="1425992"/>
              <a:chOff x="7186272" y="0"/>
              <a:chExt cx="5005729" cy="1427495"/>
            </a:xfrm>
          </p:grpSpPr>
          <p:sp>
            <p:nvSpPr>
              <p:cNvPr id="18261" name="Google Shape;18261;p184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8262" name="Google Shape;18262;p184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8263" name="Google Shape;18263;p1842"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407163789"/>
      </p:ext>
    </p:extLst>
  </p:cSld>
  <p:clrMapOvr>
    <a:masterClrMapping/>
  </p:clrMapOvr>
</p:sldLayout>
</file>

<file path=ppt/slideLayouts/slideLayout2603.xml><?xml version="1.0" encoding="utf-8"?>
<p:sldLayout xmlns:a="http://schemas.openxmlformats.org/drawingml/2006/main" xmlns:r="http://schemas.openxmlformats.org/officeDocument/2006/relationships" xmlns:p="http://schemas.openxmlformats.org/presentationml/2006/main" matchingName="73_Quotation">
  <p:cSld name="73_Quotation">
    <p:spTree>
      <p:nvGrpSpPr>
        <p:cNvPr id="1" name="Shape 18264"/>
        <p:cNvGrpSpPr/>
        <p:nvPr/>
      </p:nvGrpSpPr>
      <p:grpSpPr>
        <a:xfrm>
          <a:off x="0" y="0"/>
          <a:ext cx="0" cy="0"/>
          <a:chOff x="0" y="0"/>
          <a:chExt cx="0" cy="0"/>
        </a:xfrm>
      </p:grpSpPr>
      <p:sp>
        <p:nvSpPr>
          <p:cNvPr id="18265" name="Google Shape;18265;p1843"/>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266" name="Google Shape;18266;p1843"/>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267" name="Google Shape;18267;p1843"/>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268" name="Google Shape;18268;p1843"/>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8269" name="Google Shape;18269;p184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270" name="Google Shape;18270;p184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8271" name="Google Shape;18271;p1843"/>
          <p:cNvGrpSpPr/>
          <p:nvPr/>
        </p:nvGrpSpPr>
        <p:grpSpPr>
          <a:xfrm>
            <a:off x="10787314" y="2"/>
            <a:ext cx="7500689" cy="2138988"/>
            <a:chOff x="7191542" y="1"/>
            <a:chExt cx="5000459" cy="1425992"/>
          </a:xfrm>
        </p:grpSpPr>
        <p:pic>
          <p:nvPicPr>
            <p:cNvPr id="18272" name="Google Shape;18272;p184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273" name="Google Shape;18273;p1843"/>
            <p:cNvGrpSpPr/>
            <p:nvPr/>
          </p:nvGrpSpPr>
          <p:grpSpPr>
            <a:xfrm>
              <a:off x="7191542" y="1"/>
              <a:ext cx="5000459" cy="1425992"/>
              <a:chOff x="7186272" y="0"/>
              <a:chExt cx="5005729" cy="1427495"/>
            </a:xfrm>
          </p:grpSpPr>
          <p:sp>
            <p:nvSpPr>
              <p:cNvPr id="18274" name="Google Shape;18274;p184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8275" name="Google Shape;18275;p184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8276" name="Google Shape;18276;p1843"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3952472011"/>
      </p:ext>
    </p:extLst>
  </p:cSld>
  <p:clrMapOvr>
    <a:masterClrMapping/>
  </p:clrMapOvr>
</p:sldLayout>
</file>

<file path=ppt/slideLayouts/slideLayout2604.xml><?xml version="1.0" encoding="utf-8"?>
<p:sldLayout xmlns:a="http://schemas.openxmlformats.org/drawingml/2006/main" xmlns:r="http://schemas.openxmlformats.org/officeDocument/2006/relationships" xmlns:p="http://schemas.openxmlformats.org/presentationml/2006/main" matchingName="57_Title and Content">
  <p:cSld name="57_Title and Content">
    <p:spTree>
      <p:nvGrpSpPr>
        <p:cNvPr id="1" name="Shape 18277"/>
        <p:cNvGrpSpPr/>
        <p:nvPr/>
      </p:nvGrpSpPr>
      <p:grpSpPr>
        <a:xfrm>
          <a:off x="0" y="0"/>
          <a:ext cx="0" cy="0"/>
          <a:chOff x="0" y="0"/>
          <a:chExt cx="0" cy="0"/>
        </a:xfrm>
      </p:grpSpPr>
      <p:grpSp>
        <p:nvGrpSpPr>
          <p:cNvPr id="18278" name="Google Shape;18278;p1844"/>
          <p:cNvGrpSpPr/>
          <p:nvPr/>
        </p:nvGrpSpPr>
        <p:grpSpPr>
          <a:xfrm>
            <a:off x="10787314" y="2"/>
            <a:ext cx="7500689" cy="2138988"/>
            <a:chOff x="7191542" y="1"/>
            <a:chExt cx="5000459" cy="1425992"/>
          </a:xfrm>
        </p:grpSpPr>
        <p:pic>
          <p:nvPicPr>
            <p:cNvPr id="18279" name="Google Shape;18279;p184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280" name="Google Shape;18280;p1844"/>
            <p:cNvGrpSpPr/>
            <p:nvPr/>
          </p:nvGrpSpPr>
          <p:grpSpPr>
            <a:xfrm>
              <a:off x="7191542" y="1"/>
              <a:ext cx="5000459" cy="1425992"/>
              <a:chOff x="7186272" y="0"/>
              <a:chExt cx="5005729" cy="1427495"/>
            </a:xfrm>
          </p:grpSpPr>
          <p:sp>
            <p:nvSpPr>
              <p:cNvPr id="18281" name="Google Shape;18281;p184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8282" name="Google Shape;18282;p184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8283" name="Google Shape;18283;p1844"/>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284" name="Google Shape;18284;p1844"/>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285" name="Google Shape;18285;p1844"/>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8286" name="Google Shape;18286;p184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287" name="Google Shape;18287;p184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2170490763"/>
      </p:ext>
    </p:extLst>
  </p:cSld>
  <p:clrMapOvr>
    <a:masterClrMapping/>
  </p:clrMapOvr>
</p:sldLayout>
</file>

<file path=ppt/slideLayouts/slideLayout2605.xml><?xml version="1.0" encoding="utf-8"?>
<p:sldLayout xmlns:a="http://schemas.openxmlformats.org/drawingml/2006/main" xmlns:r="http://schemas.openxmlformats.org/officeDocument/2006/relationships" xmlns:p="http://schemas.openxmlformats.org/presentationml/2006/main" matchingName="32_Two Content">
  <p:cSld name="32_Two Content">
    <p:spTree>
      <p:nvGrpSpPr>
        <p:cNvPr id="1" name="Shape 18288"/>
        <p:cNvGrpSpPr/>
        <p:nvPr/>
      </p:nvGrpSpPr>
      <p:grpSpPr>
        <a:xfrm>
          <a:off x="0" y="0"/>
          <a:ext cx="0" cy="0"/>
          <a:chOff x="0" y="0"/>
          <a:chExt cx="0" cy="0"/>
        </a:xfrm>
      </p:grpSpPr>
      <p:sp>
        <p:nvSpPr>
          <p:cNvPr id="18289" name="Google Shape;18289;p1845"/>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290" name="Google Shape;18290;p1845"/>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grpSp>
        <p:nvGrpSpPr>
          <p:cNvPr id="18291" name="Google Shape;18291;p1845"/>
          <p:cNvGrpSpPr/>
          <p:nvPr/>
        </p:nvGrpSpPr>
        <p:grpSpPr>
          <a:xfrm>
            <a:off x="10787314" y="2"/>
            <a:ext cx="7500689" cy="2138988"/>
            <a:chOff x="7191542" y="1"/>
            <a:chExt cx="5000459" cy="1425992"/>
          </a:xfrm>
        </p:grpSpPr>
        <p:pic>
          <p:nvPicPr>
            <p:cNvPr id="18292" name="Google Shape;18292;p184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293" name="Google Shape;18293;p1845"/>
            <p:cNvGrpSpPr/>
            <p:nvPr/>
          </p:nvGrpSpPr>
          <p:grpSpPr>
            <a:xfrm>
              <a:off x="7191542" y="1"/>
              <a:ext cx="5000459" cy="1425992"/>
              <a:chOff x="7186272" y="0"/>
              <a:chExt cx="5005729" cy="1427495"/>
            </a:xfrm>
          </p:grpSpPr>
          <p:sp>
            <p:nvSpPr>
              <p:cNvPr id="18294" name="Google Shape;18294;p184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8295" name="Google Shape;18295;p184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8296" name="Google Shape;18296;p1845"/>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297" name="Google Shape;18297;p1845"/>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8298" name="Google Shape;18298;p184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299" name="Google Shape;18299;p184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965214348"/>
      </p:ext>
    </p:extLst>
  </p:cSld>
  <p:clrMapOvr>
    <a:masterClrMapping/>
  </p:clrMapOvr>
</p:sldLayout>
</file>

<file path=ppt/slideLayouts/slideLayout2606.xml><?xml version="1.0" encoding="utf-8"?>
<p:sldLayout xmlns:a="http://schemas.openxmlformats.org/drawingml/2006/main" xmlns:r="http://schemas.openxmlformats.org/officeDocument/2006/relationships" xmlns:p="http://schemas.openxmlformats.org/presentationml/2006/main" matchingName="32_Comparison">
  <p:cSld name="32_Comparison">
    <p:spTree>
      <p:nvGrpSpPr>
        <p:cNvPr id="1" name="Shape 18300"/>
        <p:cNvGrpSpPr/>
        <p:nvPr/>
      </p:nvGrpSpPr>
      <p:grpSpPr>
        <a:xfrm>
          <a:off x="0" y="0"/>
          <a:ext cx="0" cy="0"/>
          <a:chOff x="0" y="0"/>
          <a:chExt cx="0" cy="0"/>
        </a:xfrm>
      </p:grpSpPr>
      <p:grpSp>
        <p:nvGrpSpPr>
          <p:cNvPr id="18301" name="Google Shape;18301;p1846"/>
          <p:cNvGrpSpPr/>
          <p:nvPr/>
        </p:nvGrpSpPr>
        <p:grpSpPr>
          <a:xfrm>
            <a:off x="10787314" y="2"/>
            <a:ext cx="7500689" cy="2138988"/>
            <a:chOff x="7191542" y="1"/>
            <a:chExt cx="5000459" cy="1425992"/>
          </a:xfrm>
        </p:grpSpPr>
        <p:pic>
          <p:nvPicPr>
            <p:cNvPr id="18302" name="Google Shape;18302;p184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303" name="Google Shape;18303;p1846"/>
            <p:cNvGrpSpPr/>
            <p:nvPr/>
          </p:nvGrpSpPr>
          <p:grpSpPr>
            <a:xfrm>
              <a:off x="7191542" y="1"/>
              <a:ext cx="5000459" cy="1425992"/>
              <a:chOff x="7186272" y="0"/>
              <a:chExt cx="5005729" cy="1427495"/>
            </a:xfrm>
          </p:grpSpPr>
          <p:sp>
            <p:nvSpPr>
              <p:cNvPr id="18304" name="Google Shape;18304;p184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8305" name="Google Shape;18305;p184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8306" name="Google Shape;18306;p1846"/>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307" name="Google Shape;18307;p1846"/>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8308" name="Google Shape;18308;p1846"/>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309" name="Google Shape;18309;p1846"/>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8310" name="Google Shape;18310;p1846"/>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311" name="Google Shape;18311;p184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8312" name="Google Shape;18312;p184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313" name="Google Shape;18313;p184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391610398"/>
      </p:ext>
    </p:extLst>
  </p:cSld>
  <p:clrMapOvr>
    <a:masterClrMapping/>
  </p:clrMapOvr>
</p:sldLayout>
</file>

<file path=ppt/slideLayouts/slideLayout2607.xml><?xml version="1.0" encoding="utf-8"?>
<p:sldLayout xmlns:a="http://schemas.openxmlformats.org/drawingml/2006/main" xmlns:r="http://schemas.openxmlformats.org/officeDocument/2006/relationships" xmlns:p="http://schemas.openxmlformats.org/presentationml/2006/main" matchingName="32_Title Only">
  <p:cSld name="32_Title Only">
    <p:spTree>
      <p:nvGrpSpPr>
        <p:cNvPr id="1" name="Shape 18314"/>
        <p:cNvGrpSpPr/>
        <p:nvPr/>
      </p:nvGrpSpPr>
      <p:grpSpPr>
        <a:xfrm>
          <a:off x="0" y="0"/>
          <a:ext cx="0" cy="0"/>
          <a:chOff x="0" y="0"/>
          <a:chExt cx="0" cy="0"/>
        </a:xfrm>
      </p:grpSpPr>
      <p:grpSp>
        <p:nvGrpSpPr>
          <p:cNvPr id="18315" name="Google Shape;18315;p1847"/>
          <p:cNvGrpSpPr/>
          <p:nvPr/>
        </p:nvGrpSpPr>
        <p:grpSpPr>
          <a:xfrm>
            <a:off x="10787314" y="2"/>
            <a:ext cx="7500689" cy="2138988"/>
            <a:chOff x="7191542" y="1"/>
            <a:chExt cx="5000459" cy="1425992"/>
          </a:xfrm>
        </p:grpSpPr>
        <p:pic>
          <p:nvPicPr>
            <p:cNvPr id="18316" name="Google Shape;18316;p184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317" name="Google Shape;18317;p1847"/>
            <p:cNvGrpSpPr/>
            <p:nvPr/>
          </p:nvGrpSpPr>
          <p:grpSpPr>
            <a:xfrm>
              <a:off x="7191542" y="1"/>
              <a:ext cx="5000459" cy="1425992"/>
              <a:chOff x="7186272" y="0"/>
              <a:chExt cx="5005729" cy="1427495"/>
            </a:xfrm>
          </p:grpSpPr>
          <p:sp>
            <p:nvSpPr>
              <p:cNvPr id="18318" name="Google Shape;18318;p184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8319" name="Google Shape;18319;p184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8320" name="Google Shape;18320;p1847"/>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321" name="Google Shape;18321;p1847"/>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8322" name="Google Shape;18322;p184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323" name="Google Shape;18323;p184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1973742408"/>
      </p:ext>
    </p:extLst>
  </p:cSld>
  <p:clrMapOvr>
    <a:masterClrMapping/>
  </p:clrMapOvr>
</p:sldLayout>
</file>

<file path=ppt/slideLayouts/slideLayout2608.xml><?xml version="1.0" encoding="utf-8"?>
<p:sldLayout xmlns:a="http://schemas.openxmlformats.org/drawingml/2006/main" xmlns:r="http://schemas.openxmlformats.org/officeDocument/2006/relationships" xmlns:p="http://schemas.openxmlformats.org/presentationml/2006/main" matchingName="32_End">
  <p:cSld name="32_End">
    <p:spTree>
      <p:nvGrpSpPr>
        <p:cNvPr id="1" name="Shape 18324"/>
        <p:cNvGrpSpPr/>
        <p:nvPr/>
      </p:nvGrpSpPr>
      <p:grpSpPr>
        <a:xfrm>
          <a:off x="0" y="0"/>
          <a:ext cx="0" cy="0"/>
          <a:chOff x="0" y="0"/>
          <a:chExt cx="0" cy="0"/>
        </a:xfrm>
      </p:grpSpPr>
      <p:grpSp>
        <p:nvGrpSpPr>
          <p:cNvPr id="18325" name="Google Shape;18325;p1848"/>
          <p:cNvGrpSpPr/>
          <p:nvPr/>
        </p:nvGrpSpPr>
        <p:grpSpPr>
          <a:xfrm>
            <a:off x="0" y="0"/>
            <a:ext cx="18288000" cy="3223245"/>
            <a:chOff x="0" y="0"/>
            <a:chExt cx="12192000" cy="2148830"/>
          </a:xfrm>
        </p:grpSpPr>
        <p:sp>
          <p:nvSpPr>
            <p:cNvPr id="18326" name="Google Shape;18326;p1848"/>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8327" name="Google Shape;18327;p1848"/>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sp>
        <p:nvSpPr>
          <p:cNvPr id="18328" name="Google Shape;18328;p1848"/>
          <p:cNvSpPr/>
          <p:nvPr/>
        </p:nvSpPr>
        <p:spPr>
          <a:xfrm>
            <a:off x="1353552" y="2276546"/>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329" name="Google Shape;18329;p1848"/>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000"/>
              <a:buNone/>
              <a:defRPr sz="3000"/>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330" name="Google Shape;18330;p1848"/>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9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8331" name="Google Shape;18331;p1848"/>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18332" name="Google Shape;18332;p1848"/>
          <p:cNvSpPr>
            <a:spLocks noGrp="1"/>
          </p:cNvSpPr>
          <p:nvPr>
            <p:ph type="pic" idx="2"/>
          </p:nvPr>
        </p:nvSpPr>
        <p:spPr>
          <a:xfrm>
            <a:off x="10678026" y="350873"/>
            <a:ext cx="7609974" cy="8915400"/>
          </a:xfrm>
          <a:prstGeom prst="rect">
            <a:avLst/>
          </a:prstGeom>
          <a:noFill/>
          <a:ln>
            <a:noFill/>
          </a:ln>
        </p:spPr>
      </p:sp>
    </p:spTree>
    <p:extLst>
      <p:ext uri="{BB962C8B-B14F-4D97-AF65-F5344CB8AC3E}">
        <p14:creationId xmlns:p14="http://schemas.microsoft.com/office/powerpoint/2010/main" val="3133397562"/>
      </p:ext>
    </p:extLst>
  </p:cSld>
  <p:clrMapOvr>
    <a:masterClrMapping/>
  </p:clrMapOvr>
</p:sldLayout>
</file>

<file path=ppt/slideLayouts/slideLayout2609.xml><?xml version="1.0" encoding="utf-8"?>
<p:sldLayout xmlns:a="http://schemas.openxmlformats.org/drawingml/2006/main" xmlns:r="http://schemas.openxmlformats.org/officeDocument/2006/relationships" xmlns:p="http://schemas.openxmlformats.org/presentationml/2006/main" matchingName="31_Blank">
  <p:cSld name="31_Blank">
    <p:spTree>
      <p:nvGrpSpPr>
        <p:cNvPr id="1" name="Shape 18333"/>
        <p:cNvGrpSpPr/>
        <p:nvPr/>
      </p:nvGrpSpPr>
      <p:grpSpPr>
        <a:xfrm>
          <a:off x="0" y="0"/>
          <a:ext cx="0" cy="0"/>
          <a:chOff x="0" y="0"/>
          <a:chExt cx="0" cy="0"/>
        </a:xfrm>
      </p:grpSpPr>
      <p:sp>
        <p:nvSpPr>
          <p:cNvPr id="18334" name="Google Shape;18334;p1849"/>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8335" name="Google Shape;18335;p184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336" name="Google Shape;18336;p184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8337" name="Google Shape;18337;p1849"/>
          <p:cNvGrpSpPr/>
          <p:nvPr/>
        </p:nvGrpSpPr>
        <p:grpSpPr>
          <a:xfrm>
            <a:off x="10787314" y="2"/>
            <a:ext cx="7500689" cy="2138988"/>
            <a:chOff x="7191542" y="1"/>
            <a:chExt cx="5000459" cy="1425992"/>
          </a:xfrm>
        </p:grpSpPr>
        <p:pic>
          <p:nvPicPr>
            <p:cNvPr id="18338" name="Google Shape;18338;p184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339" name="Google Shape;18339;p1849"/>
            <p:cNvGrpSpPr/>
            <p:nvPr/>
          </p:nvGrpSpPr>
          <p:grpSpPr>
            <a:xfrm>
              <a:off x="7191542" y="1"/>
              <a:ext cx="5000459" cy="1425992"/>
              <a:chOff x="7186272" y="0"/>
              <a:chExt cx="5005729" cy="1427495"/>
            </a:xfrm>
          </p:grpSpPr>
          <p:sp>
            <p:nvSpPr>
              <p:cNvPr id="18340" name="Google Shape;18340;p184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8341" name="Google Shape;18341;p184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Tree>
    <p:extLst>
      <p:ext uri="{BB962C8B-B14F-4D97-AF65-F5344CB8AC3E}">
        <p14:creationId xmlns:p14="http://schemas.microsoft.com/office/powerpoint/2010/main" val="2140848349"/>
      </p:ext>
    </p:extLst>
  </p:cSld>
  <p:clrMapOvr>
    <a:masterClrMapping/>
  </p:clrMapOvr>
</p:sldLayout>
</file>

<file path=ppt/slideLayouts/slideLayout2610.xml><?xml version="1.0" encoding="utf-8"?>
<p:sldLayout xmlns:a="http://schemas.openxmlformats.org/drawingml/2006/main" xmlns:r="http://schemas.openxmlformats.org/officeDocument/2006/relationships" xmlns:p="http://schemas.openxmlformats.org/presentationml/2006/main" matchingName="74_Quotation">
  <p:cSld name="74_Quotation">
    <p:spTree>
      <p:nvGrpSpPr>
        <p:cNvPr id="1" name="Shape 18342"/>
        <p:cNvGrpSpPr/>
        <p:nvPr/>
      </p:nvGrpSpPr>
      <p:grpSpPr>
        <a:xfrm>
          <a:off x="0" y="0"/>
          <a:ext cx="0" cy="0"/>
          <a:chOff x="0" y="0"/>
          <a:chExt cx="0" cy="0"/>
        </a:xfrm>
      </p:grpSpPr>
      <p:sp>
        <p:nvSpPr>
          <p:cNvPr id="18343" name="Google Shape;18343;p1850"/>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344" name="Google Shape;18344;p1850"/>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345" name="Google Shape;18345;p1850"/>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346" name="Google Shape;18346;p1850"/>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8347" name="Google Shape;18347;p185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348" name="Google Shape;18348;p185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8349" name="Google Shape;18349;p1850"/>
          <p:cNvGrpSpPr/>
          <p:nvPr/>
        </p:nvGrpSpPr>
        <p:grpSpPr>
          <a:xfrm>
            <a:off x="10787314" y="2"/>
            <a:ext cx="7500689" cy="2138988"/>
            <a:chOff x="7191542" y="1"/>
            <a:chExt cx="5000459" cy="1425992"/>
          </a:xfrm>
        </p:grpSpPr>
        <p:pic>
          <p:nvPicPr>
            <p:cNvPr id="18350" name="Google Shape;18350;p185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351" name="Google Shape;18351;p1850"/>
            <p:cNvGrpSpPr/>
            <p:nvPr/>
          </p:nvGrpSpPr>
          <p:grpSpPr>
            <a:xfrm>
              <a:off x="7191542" y="1"/>
              <a:ext cx="5000459" cy="1425992"/>
              <a:chOff x="7186272" y="0"/>
              <a:chExt cx="5005729" cy="1427495"/>
            </a:xfrm>
          </p:grpSpPr>
          <p:sp>
            <p:nvSpPr>
              <p:cNvPr id="18352" name="Google Shape;18352;p185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8353" name="Google Shape;18353;p185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8354" name="Google Shape;18354;p1850"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3548427919"/>
      </p:ext>
    </p:extLst>
  </p:cSld>
  <p:clrMapOvr>
    <a:masterClrMapping/>
  </p:clrMapOvr>
</p:sldLayout>
</file>

<file path=ppt/slideLayouts/slideLayout2611.xml><?xml version="1.0" encoding="utf-8"?>
<p:sldLayout xmlns:a="http://schemas.openxmlformats.org/drawingml/2006/main" xmlns:r="http://schemas.openxmlformats.org/officeDocument/2006/relationships" xmlns:p="http://schemas.openxmlformats.org/presentationml/2006/main" matchingName="75_Quotation">
  <p:cSld name="75_Quotation">
    <p:spTree>
      <p:nvGrpSpPr>
        <p:cNvPr id="1" name="Shape 18355"/>
        <p:cNvGrpSpPr/>
        <p:nvPr/>
      </p:nvGrpSpPr>
      <p:grpSpPr>
        <a:xfrm>
          <a:off x="0" y="0"/>
          <a:ext cx="0" cy="0"/>
          <a:chOff x="0" y="0"/>
          <a:chExt cx="0" cy="0"/>
        </a:xfrm>
      </p:grpSpPr>
      <p:sp>
        <p:nvSpPr>
          <p:cNvPr id="18356" name="Google Shape;18356;p1851"/>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357" name="Google Shape;18357;p1851"/>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358" name="Google Shape;18358;p1851"/>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359" name="Google Shape;18359;p1851"/>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8360" name="Google Shape;18360;p185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361" name="Google Shape;18361;p185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8362" name="Google Shape;18362;p1851"/>
          <p:cNvGrpSpPr/>
          <p:nvPr/>
        </p:nvGrpSpPr>
        <p:grpSpPr>
          <a:xfrm>
            <a:off x="10787314" y="2"/>
            <a:ext cx="7500689" cy="2138988"/>
            <a:chOff x="7191542" y="1"/>
            <a:chExt cx="5000459" cy="1425992"/>
          </a:xfrm>
        </p:grpSpPr>
        <p:pic>
          <p:nvPicPr>
            <p:cNvPr id="18363" name="Google Shape;18363;p185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364" name="Google Shape;18364;p1851"/>
            <p:cNvGrpSpPr/>
            <p:nvPr/>
          </p:nvGrpSpPr>
          <p:grpSpPr>
            <a:xfrm>
              <a:off x="7191542" y="1"/>
              <a:ext cx="5000459" cy="1425992"/>
              <a:chOff x="7186272" y="0"/>
              <a:chExt cx="5005729" cy="1427495"/>
            </a:xfrm>
          </p:grpSpPr>
          <p:sp>
            <p:nvSpPr>
              <p:cNvPr id="18365" name="Google Shape;18365;p185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8366" name="Google Shape;18366;p185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8367" name="Google Shape;18367;p1851"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3031459747"/>
      </p:ext>
    </p:extLst>
  </p:cSld>
  <p:clrMapOvr>
    <a:masterClrMapping/>
  </p:clrMapOvr>
</p:sldLayout>
</file>

<file path=ppt/slideLayouts/slideLayout2612.xml><?xml version="1.0" encoding="utf-8"?>
<p:sldLayout xmlns:a="http://schemas.openxmlformats.org/drawingml/2006/main" xmlns:r="http://schemas.openxmlformats.org/officeDocument/2006/relationships" xmlns:p="http://schemas.openxmlformats.org/presentationml/2006/main" matchingName="107_Quotation">
  <p:cSld name="107_Quotation">
    <p:spTree>
      <p:nvGrpSpPr>
        <p:cNvPr id="1" name="Shape 18368"/>
        <p:cNvGrpSpPr/>
        <p:nvPr/>
      </p:nvGrpSpPr>
      <p:grpSpPr>
        <a:xfrm>
          <a:off x="0" y="0"/>
          <a:ext cx="0" cy="0"/>
          <a:chOff x="0" y="0"/>
          <a:chExt cx="0" cy="0"/>
        </a:xfrm>
      </p:grpSpPr>
      <p:sp>
        <p:nvSpPr>
          <p:cNvPr id="18369" name="Google Shape;18369;p1852"/>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370" name="Google Shape;18370;p1852"/>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371" name="Google Shape;18371;p1852"/>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372" name="Google Shape;18372;p185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8373" name="Google Shape;18373;p185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374" name="Google Shape;18374;p185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8375" name="Google Shape;18375;p1852"/>
          <p:cNvGrpSpPr/>
          <p:nvPr/>
        </p:nvGrpSpPr>
        <p:grpSpPr>
          <a:xfrm>
            <a:off x="10787314" y="2"/>
            <a:ext cx="7500689" cy="2138988"/>
            <a:chOff x="7191542" y="1"/>
            <a:chExt cx="5000459" cy="1425992"/>
          </a:xfrm>
        </p:grpSpPr>
        <p:pic>
          <p:nvPicPr>
            <p:cNvPr id="18376" name="Google Shape;18376;p185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377" name="Google Shape;18377;p1852"/>
            <p:cNvGrpSpPr/>
            <p:nvPr/>
          </p:nvGrpSpPr>
          <p:grpSpPr>
            <a:xfrm>
              <a:off x="7191542" y="1"/>
              <a:ext cx="5000459" cy="1425992"/>
              <a:chOff x="7186272" y="0"/>
              <a:chExt cx="5005729" cy="1427495"/>
            </a:xfrm>
          </p:grpSpPr>
          <p:sp>
            <p:nvSpPr>
              <p:cNvPr id="18378" name="Google Shape;18378;p185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8379" name="Google Shape;18379;p185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8380" name="Google Shape;18380;p1852"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313937789"/>
      </p:ext>
    </p:extLst>
  </p:cSld>
  <p:clrMapOvr>
    <a:masterClrMapping/>
  </p:clrMapOvr>
</p:sldLayout>
</file>

<file path=ppt/slideLayouts/slideLayout2613.xml><?xml version="1.0" encoding="utf-8"?>
<p:sldLayout xmlns:a="http://schemas.openxmlformats.org/drawingml/2006/main" xmlns:r="http://schemas.openxmlformats.org/officeDocument/2006/relationships" xmlns:p="http://schemas.openxmlformats.org/presentationml/2006/main" matchingName="106_Quotation">
  <p:cSld name="106_Quotation">
    <p:spTree>
      <p:nvGrpSpPr>
        <p:cNvPr id="1" name="Shape 18381"/>
        <p:cNvGrpSpPr/>
        <p:nvPr/>
      </p:nvGrpSpPr>
      <p:grpSpPr>
        <a:xfrm>
          <a:off x="0" y="0"/>
          <a:ext cx="0" cy="0"/>
          <a:chOff x="0" y="0"/>
          <a:chExt cx="0" cy="0"/>
        </a:xfrm>
      </p:grpSpPr>
      <p:sp>
        <p:nvSpPr>
          <p:cNvPr id="18382" name="Google Shape;18382;p1853"/>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383" name="Google Shape;18383;p1853"/>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384" name="Google Shape;18384;p1853"/>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385" name="Google Shape;18385;p1853"/>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8386" name="Google Shape;18386;p185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387" name="Google Shape;18387;p185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8388" name="Google Shape;18388;p1853"/>
          <p:cNvGrpSpPr/>
          <p:nvPr/>
        </p:nvGrpSpPr>
        <p:grpSpPr>
          <a:xfrm>
            <a:off x="10787314" y="2"/>
            <a:ext cx="7500689" cy="2138988"/>
            <a:chOff x="7191542" y="1"/>
            <a:chExt cx="5000459" cy="1425992"/>
          </a:xfrm>
        </p:grpSpPr>
        <p:pic>
          <p:nvPicPr>
            <p:cNvPr id="18389" name="Google Shape;18389;p185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390" name="Google Shape;18390;p1853"/>
            <p:cNvGrpSpPr/>
            <p:nvPr/>
          </p:nvGrpSpPr>
          <p:grpSpPr>
            <a:xfrm>
              <a:off x="7191542" y="1"/>
              <a:ext cx="5000459" cy="1425992"/>
              <a:chOff x="7186272" y="0"/>
              <a:chExt cx="5005729" cy="1427495"/>
            </a:xfrm>
          </p:grpSpPr>
          <p:sp>
            <p:nvSpPr>
              <p:cNvPr id="18391" name="Google Shape;18391;p185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8392" name="Google Shape;18392;p185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8393" name="Google Shape;18393;p1853"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1958297787"/>
      </p:ext>
    </p:extLst>
  </p:cSld>
  <p:clrMapOvr>
    <a:masterClrMapping/>
  </p:clrMapOvr>
</p:sldLayout>
</file>

<file path=ppt/slideLayouts/slideLayout2614.xml><?xml version="1.0" encoding="utf-8"?>
<p:sldLayout xmlns:a="http://schemas.openxmlformats.org/drawingml/2006/main" xmlns:r="http://schemas.openxmlformats.org/officeDocument/2006/relationships" xmlns:p="http://schemas.openxmlformats.org/presentationml/2006/main" matchingName="100_Quotation">
  <p:cSld name="100_Quotation">
    <p:spTree>
      <p:nvGrpSpPr>
        <p:cNvPr id="1" name="Shape 18394"/>
        <p:cNvGrpSpPr/>
        <p:nvPr/>
      </p:nvGrpSpPr>
      <p:grpSpPr>
        <a:xfrm>
          <a:off x="0" y="0"/>
          <a:ext cx="0" cy="0"/>
          <a:chOff x="0" y="0"/>
          <a:chExt cx="0" cy="0"/>
        </a:xfrm>
      </p:grpSpPr>
      <p:sp>
        <p:nvSpPr>
          <p:cNvPr id="18395" name="Google Shape;18395;p1854"/>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396" name="Google Shape;18396;p1854"/>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397" name="Google Shape;18397;p1854"/>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398" name="Google Shape;18398;p1854"/>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8399" name="Google Shape;18399;p185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400" name="Google Shape;18400;p185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8401" name="Google Shape;18401;p1854"/>
          <p:cNvGrpSpPr/>
          <p:nvPr/>
        </p:nvGrpSpPr>
        <p:grpSpPr>
          <a:xfrm>
            <a:off x="10787314" y="2"/>
            <a:ext cx="7500689" cy="2138988"/>
            <a:chOff x="7191542" y="1"/>
            <a:chExt cx="5000459" cy="1425992"/>
          </a:xfrm>
        </p:grpSpPr>
        <p:pic>
          <p:nvPicPr>
            <p:cNvPr id="18402" name="Google Shape;18402;p185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403" name="Google Shape;18403;p1854"/>
            <p:cNvGrpSpPr/>
            <p:nvPr/>
          </p:nvGrpSpPr>
          <p:grpSpPr>
            <a:xfrm>
              <a:off x="7191542" y="1"/>
              <a:ext cx="5000459" cy="1425992"/>
              <a:chOff x="7186272" y="0"/>
              <a:chExt cx="5005729" cy="1427495"/>
            </a:xfrm>
          </p:grpSpPr>
          <p:sp>
            <p:nvSpPr>
              <p:cNvPr id="18404" name="Google Shape;18404;p185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8405" name="Google Shape;18405;p185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8406" name="Google Shape;18406;p1854"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258187840"/>
      </p:ext>
    </p:extLst>
  </p:cSld>
  <p:clrMapOvr>
    <a:masterClrMapping/>
  </p:clrMapOvr>
</p:sldLayout>
</file>

<file path=ppt/slideLayouts/slideLayout2615.xml><?xml version="1.0" encoding="utf-8"?>
<p:sldLayout xmlns:a="http://schemas.openxmlformats.org/drawingml/2006/main" xmlns:r="http://schemas.openxmlformats.org/officeDocument/2006/relationships" xmlns:p="http://schemas.openxmlformats.org/presentationml/2006/main" matchingName="88_Quotation">
  <p:cSld name="88_Quotation">
    <p:spTree>
      <p:nvGrpSpPr>
        <p:cNvPr id="1" name="Shape 18407"/>
        <p:cNvGrpSpPr/>
        <p:nvPr/>
      </p:nvGrpSpPr>
      <p:grpSpPr>
        <a:xfrm>
          <a:off x="0" y="0"/>
          <a:ext cx="0" cy="0"/>
          <a:chOff x="0" y="0"/>
          <a:chExt cx="0" cy="0"/>
        </a:xfrm>
      </p:grpSpPr>
      <p:sp>
        <p:nvSpPr>
          <p:cNvPr id="18408" name="Google Shape;18408;p1855"/>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409" name="Google Shape;18409;p1855"/>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410" name="Google Shape;18410;p1855"/>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411" name="Google Shape;18411;p1855"/>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8412" name="Google Shape;18412;p185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413" name="Google Shape;18413;p185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8414" name="Google Shape;18414;p1855"/>
          <p:cNvGrpSpPr/>
          <p:nvPr/>
        </p:nvGrpSpPr>
        <p:grpSpPr>
          <a:xfrm>
            <a:off x="10787314" y="2"/>
            <a:ext cx="7500689" cy="2138988"/>
            <a:chOff x="7191542" y="1"/>
            <a:chExt cx="5000459" cy="1425992"/>
          </a:xfrm>
        </p:grpSpPr>
        <p:pic>
          <p:nvPicPr>
            <p:cNvPr id="18415" name="Google Shape;18415;p185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416" name="Google Shape;18416;p1855"/>
            <p:cNvGrpSpPr/>
            <p:nvPr/>
          </p:nvGrpSpPr>
          <p:grpSpPr>
            <a:xfrm>
              <a:off x="7191542" y="1"/>
              <a:ext cx="5000459" cy="1425992"/>
              <a:chOff x="7186272" y="0"/>
              <a:chExt cx="5005729" cy="1427495"/>
            </a:xfrm>
          </p:grpSpPr>
          <p:sp>
            <p:nvSpPr>
              <p:cNvPr id="18417" name="Google Shape;18417;p185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8418" name="Google Shape;18418;p185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8419" name="Google Shape;18419;p1855"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2857187823"/>
      </p:ext>
    </p:extLst>
  </p:cSld>
  <p:clrMapOvr>
    <a:masterClrMapping/>
  </p:clrMapOvr>
</p:sldLayout>
</file>

<file path=ppt/slideLayouts/slideLayout2616.xml><?xml version="1.0" encoding="utf-8"?>
<p:sldLayout xmlns:a="http://schemas.openxmlformats.org/drawingml/2006/main" xmlns:r="http://schemas.openxmlformats.org/officeDocument/2006/relationships" xmlns:p="http://schemas.openxmlformats.org/presentationml/2006/main" matchingName="86_Quotation">
  <p:cSld name="86_Quotation">
    <p:spTree>
      <p:nvGrpSpPr>
        <p:cNvPr id="1" name="Shape 18420"/>
        <p:cNvGrpSpPr/>
        <p:nvPr/>
      </p:nvGrpSpPr>
      <p:grpSpPr>
        <a:xfrm>
          <a:off x="0" y="0"/>
          <a:ext cx="0" cy="0"/>
          <a:chOff x="0" y="0"/>
          <a:chExt cx="0" cy="0"/>
        </a:xfrm>
      </p:grpSpPr>
      <p:sp>
        <p:nvSpPr>
          <p:cNvPr id="18421" name="Google Shape;18421;p1856"/>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422" name="Google Shape;18422;p1856"/>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423" name="Google Shape;18423;p1856"/>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424" name="Google Shape;18424;p185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8425" name="Google Shape;18425;p185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426" name="Google Shape;18426;p185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8427" name="Google Shape;18427;p1856"/>
          <p:cNvGrpSpPr/>
          <p:nvPr/>
        </p:nvGrpSpPr>
        <p:grpSpPr>
          <a:xfrm>
            <a:off x="10787314" y="2"/>
            <a:ext cx="7500689" cy="2138988"/>
            <a:chOff x="7191542" y="1"/>
            <a:chExt cx="5000459" cy="1425992"/>
          </a:xfrm>
        </p:grpSpPr>
        <p:pic>
          <p:nvPicPr>
            <p:cNvPr id="18428" name="Google Shape;18428;p185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429" name="Google Shape;18429;p1856"/>
            <p:cNvGrpSpPr/>
            <p:nvPr/>
          </p:nvGrpSpPr>
          <p:grpSpPr>
            <a:xfrm>
              <a:off x="7191542" y="1"/>
              <a:ext cx="5000459" cy="1425992"/>
              <a:chOff x="7186272" y="0"/>
              <a:chExt cx="5005729" cy="1427495"/>
            </a:xfrm>
          </p:grpSpPr>
          <p:sp>
            <p:nvSpPr>
              <p:cNvPr id="18430" name="Google Shape;18430;p185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8431" name="Google Shape;18431;p185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8432" name="Google Shape;18432;p1856"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2261189541"/>
      </p:ext>
    </p:extLst>
  </p:cSld>
  <p:clrMapOvr>
    <a:masterClrMapping/>
  </p:clrMapOvr>
</p:sldLayout>
</file>

<file path=ppt/slideLayouts/slideLayout2617.xml><?xml version="1.0" encoding="utf-8"?>
<p:sldLayout xmlns:a="http://schemas.openxmlformats.org/drawingml/2006/main" xmlns:r="http://schemas.openxmlformats.org/officeDocument/2006/relationships" xmlns:p="http://schemas.openxmlformats.org/presentationml/2006/main" matchingName="85_Quotation">
  <p:cSld name="85_Quotation">
    <p:spTree>
      <p:nvGrpSpPr>
        <p:cNvPr id="1" name="Shape 18433"/>
        <p:cNvGrpSpPr/>
        <p:nvPr/>
      </p:nvGrpSpPr>
      <p:grpSpPr>
        <a:xfrm>
          <a:off x="0" y="0"/>
          <a:ext cx="0" cy="0"/>
          <a:chOff x="0" y="0"/>
          <a:chExt cx="0" cy="0"/>
        </a:xfrm>
      </p:grpSpPr>
      <p:sp>
        <p:nvSpPr>
          <p:cNvPr id="18434" name="Google Shape;18434;p1857"/>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435" name="Google Shape;18435;p1857"/>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436" name="Google Shape;18436;p1857"/>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437" name="Google Shape;18437;p1857"/>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8438" name="Google Shape;18438;p185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439" name="Google Shape;18439;p185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8440" name="Google Shape;18440;p1857"/>
          <p:cNvGrpSpPr/>
          <p:nvPr/>
        </p:nvGrpSpPr>
        <p:grpSpPr>
          <a:xfrm>
            <a:off x="10787314" y="2"/>
            <a:ext cx="7500689" cy="2138988"/>
            <a:chOff x="7191542" y="1"/>
            <a:chExt cx="5000459" cy="1425992"/>
          </a:xfrm>
        </p:grpSpPr>
        <p:pic>
          <p:nvPicPr>
            <p:cNvPr id="18441" name="Google Shape;18441;p185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442" name="Google Shape;18442;p1857"/>
            <p:cNvGrpSpPr/>
            <p:nvPr/>
          </p:nvGrpSpPr>
          <p:grpSpPr>
            <a:xfrm>
              <a:off x="7191542" y="1"/>
              <a:ext cx="5000459" cy="1425992"/>
              <a:chOff x="7186272" y="0"/>
              <a:chExt cx="5005729" cy="1427495"/>
            </a:xfrm>
          </p:grpSpPr>
          <p:sp>
            <p:nvSpPr>
              <p:cNvPr id="18443" name="Google Shape;18443;p185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8444" name="Google Shape;18444;p185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8445" name="Google Shape;18445;p1857"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3786178993"/>
      </p:ext>
    </p:extLst>
  </p:cSld>
  <p:clrMapOvr>
    <a:masterClrMapping/>
  </p:clrMapOvr>
</p:sldLayout>
</file>

<file path=ppt/slideLayouts/slideLayout2618.xml><?xml version="1.0" encoding="utf-8"?>
<p:sldLayout xmlns:a="http://schemas.openxmlformats.org/drawingml/2006/main" xmlns:r="http://schemas.openxmlformats.org/officeDocument/2006/relationships" xmlns:p="http://schemas.openxmlformats.org/presentationml/2006/main" matchingName="41_Divider">
  <p:cSld name="41_Divider">
    <p:spTree>
      <p:nvGrpSpPr>
        <p:cNvPr id="1" name="Shape 18446"/>
        <p:cNvGrpSpPr/>
        <p:nvPr/>
      </p:nvGrpSpPr>
      <p:grpSpPr>
        <a:xfrm>
          <a:off x="0" y="0"/>
          <a:ext cx="0" cy="0"/>
          <a:chOff x="0" y="0"/>
          <a:chExt cx="0" cy="0"/>
        </a:xfrm>
      </p:grpSpPr>
      <p:grpSp>
        <p:nvGrpSpPr>
          <p:cNvPr id="18447" name="Google Shape;18447;p1858"/>
          <p:cNvGrpSpPr/>
          <p:nvPr/>
        </p:nvGrpSpPr>
        <p:grpSpPr>
          <a:xfrm>
            <a:off x="0" y="7530521"/>
            <a:ext cx="18288000" cy="2756480"/>
            <a:chOff x="0" y="5020347"/>
            <a:chExt cx="12192000" cy="1837653"/>
          </a:xfrm>
        </p:grpSpPr>
        <p:sp>
          <p:nvSpPr>
            <p:cNvPr id="18448" name="Google Shape;18448;p1858"/>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449" name="Google Shape;18449;p1858"/>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450" name="Google Shape;18450;p1858"/>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8451" name="Google Shape;18451;p1858"/>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8452" name="Google Shape;18452;p1858"/>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453" name="Google Shape;18453;p1858"/>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2050773344"/>
      </p:ext>
    </p:extLst>
  </p:cSld>
  <p:clrMapOvr>
    <a:masterClrMapping/>
  </p:clrMapOvr>
</p:sldLayout>
</file>

<file path=ppt/slideLayouts/slideLayout2619.xml><?xml version="1.0" encoding="utf-8"?>
<p:sldLayout xmlns:a="http://schemas.openxmlformats.org/drawingml/2006/main" xmlns:r="http://schemas.openxmlformats.org/officeDocument/2006/relationships" xmlns:p="http://schemas.openxmlformats.org/presentationml/2006/main" matchingName="40_Divider">
  <p:cSld name="40_Divider">
    <p:spTree>
      <p:nvGrpSpPr>
        <p:cNvPr id="1" name="Shape 18454"/>
        <p:cNvGrpSpPr/>
        <p:nvPr/>
      </p:nvGrpSpPr>
      <p:grpSpPr>
        <a:xfrm>
          <a:off x="0" y="0"/>
          <a:ext cx="0" cy="0"/>
          <a:chOff x="0" y="0"/>
          <a:chExt cx="0" cy="0"/>
        </a:xfrm>
      </p:grpSpPr>
      <p:grpSp>
        <p:nvGrpSpPr>
          <p:cNvPr id="18455" name="Google Shape;18455;p1859"/>
          <p:cNvGrpSpPr/>
          <p:nvPr/>
        </p:nvGrpSpPr>
        <p:grpSpPr>
          <a:xfrm>
            <a:off x="0" y="7530521"/>
            <a:ext cx="18288000" cy="2756480"/>
            <a:chOff x="0" y="5020347"/>
            <a:chExt cx="12192000" cy="1837653"/>
          </a:xfrm>
        </p:grpSpPr>
        <p:sp>
          <p:nvSpPr>
            <p:cNvPr id="18456" name="Google Shape;18456;p1859"/>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457" name="Google Shape;18457;p1859"/>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458" name="Google Shape;18458;p1859"/>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8459" name="Google Shape;18459;p1859"/>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8460" name="Google Shape;18460;p1859"/>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461" name="Google Shape;18461;p1859"/>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1487423217"/>
      </p:ext>
    </p:extLst>
  </p:cSld>
  <p:clrMapOvr>
    <a:masterClrMapping/>
  </p:clrMapOvr>
</p:sldLayout>
</file>

<file path=ppt/slideLayouts/slideLayout2620.xml><?xml version="1.0" encoding="utf-8"?>
<p:sldLayout xmlns:a="http://schemas.openxmlformats.org/drawingml/2006/main" xmlns:r="http://schemas.openxmlformats.org/officeDocument/2006/relationships" xmlns:p="http://schemas.openxmlformats.org/presentationml/2006/main" matchingName="39_Divider">
  <p:cSld name="39_Divider">
    <p:spTree>
      <p:nvGrpSpPr>
        <p:cNvPr id="1" name="Shape 18462"/>
        <p:cNvGrpSpPr/>
        <p:nvPr/>
      </p:nvGrpSpPr>
      <p:grpSpPr>
        <a:xfrm>
          <a:off x="0" y="0"/>
          <a:ext cx="0" cy="0"/>
          <a:chOff x="0" y="0"/>
          <a:chExt cx="0" cy="0"/>
        </a:xfrm>
      </p:grpSpPr>
      <p:grpSp>
        <p:nvGrpSpPr>
          <p:cNvPr id="18463" name="Google Shape;18463;p1860"/>
          <p:cNvGrpSpPr/>
          <p:nvPr/>
        </p:nvGrpSpPr>
        <p:grpSpPr>
          <a:xfrm>
            <a:off x="0" y="7530521"/>
            <a:ext cx="18288000" cy="2756480"/>
            <a:chOff x="0" y="5020347"/>
            <a:chExt cx="12192000" cy="1837653"/>
          </a:xfrm>
        </p:grpSpPr>
        <p:sp>
          <p:nvSpPr>
            <p:cNvPr id="18464" name="Google Shape;18464;p1860"/>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465" name="Google Shape;18465;p1860"/>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466" name="Google Shape;18466;p1860"/>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8467" name="Google Shape;18467;p1860"/>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8468" name="Google Shape;18468;p1860"/>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469" name="Google Shape;18469;p1860"/>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496523419"/>
      </p:ext>
    </p:extLst>
  </p:cSld>
  <p:clrMapOvr>
    <a:masterClrMapping/>
  </p:clrMapOvr>
</p:sldLayout>
</file>

<file path=ppt/slideLayouts/slideLayout2621.xml><?xml version="1.0" encoding="utf-8"?>
<p:sldLayout xmlns:a="http://schemas.openxmlformats.org/drawingml/2006/main" xmlns:r="http://schemas.openxmlformats.org/officeDocument/2006/relationships" xmlns:p="http://schemas.openxmlformats.org/presentationml/2006/main" matchingName="38_Divider">
  <p:cSld name="38_Divider">
    <p:spTree>
      <p:nvGrpSpPr>
        <p:cNvPr id="1" name="Shape 18470"/>
        <p:cNvGrpSpPr/>
        <p:nvPr/>
      </p:nvGrpSpPr>
      <p:grpSpPr>
        <a:xfrm>
          <a:off x="0" y="0"/>
          <a:ext cx="0" cy="0"/>
          <a:chOff x="0" y="0"/>
          <a:chExt cx="0" cy="0"/>
        </a:xfrm>
      </p:grpSpPr>
      <p:grpSp>
        <p:nvGrpSpPr>
          <p:cNvPr id="18471" name="Google Shape;18471;p1861"/>
          <p:cNvGrpSpPr/>
          <p:nvPr/>
        </p:nvGrpSpPr>
        <p:grpSpPr>
          <a:xfrm>
            <a:off x="0" y="7530521"/>
            <a:ext cx="18288000" cy="2756480"/>
            <a:chOff x="0" y="5020347"/>
            <a:chExt cx="12192000" cy="1837653"/>
          </a:xfrm>
        </p:grpSpPr>
        <p:sp>
          <p:nvSpPr>
            <p:cNvPr id="18472" name="Google Shape;18472;p1861"/>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473" name="Google Shape;18473;p1861"/>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474" name="Google Shape;18474;p1861"/>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8475" name="Google Shape;18475;p1861"/>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8476" name="Google Shape;18476;p1861"/>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477" name="Google Shape;18477;p1861"/>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1493906012"/>
      </p:ext>
    </p:extLst>
  </p:cSld>
  <p:clrMapOvr>
    <a:masterClrMapping/>
  </p:clrMapOvr>
</p:sldLayout>
</file>

<file path=ppt/slideLayouts/slideLayout2622.xml><?xml version="1.0" encoding="utf-8"?>
<p:sldLayout xmlns:a="http://schemas.openxmlformats.org/drawingml/2006/main" xmlns:r="http://schemas.openxmlformats.org/officeDocument/2006/relationships" xmlns:p="http://schemas.openxmlformats.org/presentationml/2006/main" matchingName="37_Divider">
  <p:cSld name="37_Divider">
    <p:spTree>
      <p:nvGrpSpPr>
        <p:cNvPr id="1" name="Shape 18478"/>
        <p:cNvGrpSpPr/>
        <p:nvPr/>
      </p:nvGrpSpPr>
      <p:grpSpPr>
        <a:xfrm>
          <a:off x="0" y="0"/>
          <a:ext cx="0" cy="0"/>
          <a:chOff x="0" y="0"/>
          <a:chExt cx="0" cy="0"/>
        </a:xfrm>
      </p:grpSpPr>
      <p:grpSp>
        <p:nvGrpSpPr>
          <p:cNvPr id="18479" name="Google Shape;18479;p1862"/>
          <p:cNvGrpSpPr/>
          <p:nvPr/>
        </p:nvGrpSpPr>
        <p:grpSpPr>
          <a:xfrm>
            <a:off x="0" y="7530521"/>
            <a:ext cx="18288000" cy="2756480"/>
            <a:chOff x="0" y="5020347"/>
            <a:chExt cx="12192000" cy="1837653"/>
          </a:xfrm>
        </p:grpSpPr>
        <p:sp>
          <p:nvSpPr>
            <p:cNvPr id="18480" name="Google Shape;18480;p1862"/>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481" name="Google Shape;18481;p1862"/>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482" name="Google Shape;18482;p1862"/>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8483" name="Google Shape;18483;p1862"/>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8484" name="Google Shape;18484;p1862"/>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485" name="Google Shape;18485;p1862"/>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4097554260"/>
      </p:ext>
    </p:extLst>
  </p:cSld>
  <p:clrMapOvr>
    <a:masterClrMapping/>
  </p:clrMapOvr>
</p:sldLayout>
</file>

<file path=ppt/slideLayouts/slideLayout2623.xml><?xml version="1.0" encoding="utf-8"?>
<p:sldLayout xmlns:a="http://schemas.openxmlformats.org/drawingml/2006/main" xmlns:r="http://schemas.openxmlformats.org/officeDocument/2006/relationships" xmlns:p="http://schemas.openxmlformats.org/presentationml/2006/main" matchingName="36_Divider">
  <p:cSld name="36_Divider">
    <p:spTree>
      <p:nvGrpSpPr>
        <p:cNvPr id="1" name="Shape 18486"/>
        <p:cNvGrpSpPr/>
        <p:nvPr/>
      </p:nvGrpSpPr>
      <p:grpSpPr>
        <a:xfrm>
          <a:off x="0" y="0"/>
          <a:ext cx="0" cy="0"/>
          <a:chOff x="0" y="0"/>
          <a:chExt cx="0" cy="0"/>
        </a:xfrm>
      </p:grpSpPr>
      <p:grpSp>
        <p:nvGrpSpPr>
          <p:cNvPr id="18487" name="Google Shape;18487;p1863"/>
          <p:cNvGrpSpPr/>
          <p:nvPr/>
        </p:nvGrpSpPr>
        <p:grpSpPr>
          <a:xfrm>
            <a:off x="0" y="7530521"/>
            <a:ext cx="18288000" cy="2756480"/>
            <a:chOff x="0" y="5020347"/>
            <a:chExt cx="12192000" cy="1837653"/>
          </a:xfrm>
        </p:grpSpPr>
        <p:sp>
          <p:nvSpPr>
            <p:cNvPr id="18488" name="Google Shape;18488;p1863"/>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489" name="Google Shape;18489;p1863"/>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490" name="Google Shape;18490;p1863"/>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8491" name="Google Shape;18491;p1863"/>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8492" name="Google Shape;18492;p1863"/>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493" name="Google Shape;18493;p1863"/>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3750540374"/>
      </p:ext>
    </p:extLst>
  </p:cSld>
  <p:clrMapOvr>
    <a:masterClrMapping/>
  </p:clrMapOvr>
</p:sldLayout>
</file>

<file path=ppt/slideLayouts/slideLayout2624.xml><?xml version="1.0" encoding="utf-8"?>
<p:sldLayout xmlns:a="http://schemas.openxmlformats.org/drawingml/2006/main" xmlns:r="http://schemas.openxmlformats.org/officeDocument/2006/relationships" xmlns:p="http://schemas.openxmlformats.org/presentationml/2006/main" matchingName="35_Divider">
  <p:cSld name="35_Divider">
    <p:spTree>
      <p:nvGrpSpPr>
        <p:cNvPr id="1" name="Shape 18494"/>
        <p:cNvGrpSpPr/>
        <p:nvPr/>
      </p:nvGrpSpPr>
      <p:grpSpPr>
        <a:xfrm>
          <a:off x="0" y="0"/>
          <a:ext cx="0" cy="0"/>
          <a:chOff x="0" y="0"/>
          <a:chExt cx="0" cy="0"/>
        </a:xfrm>
      </p:grpSpPr>
      <p:grpSp>
        <p:nvGrpSpPr>
          <p:cNvPr id="18495" name="Google Shape;18495;p1864"/>
          <p:cNvGrpSpPr/>
          <p:nvPr/>
        </p:nvGrpSpPr>
        <p:grpSpPr>
          <a:xfrm>
            <a:off x="0" y="7530521"/>
            <a:ext cx="18288000" cy="2756480"/>
            <a:chOff x="0" y="5020347"/>
            <a:chExt cx="12192000" cy="1837653"/>
          </a:xfrm>
        </p:grpSpPr>
        <p:sp>
          <p:nvSpPr>
            <p:cNvPr id="18496" name="Google Shape;18496;p1864"/>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497" name="Google Shape;18497;p1864"/>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498" name="Google Shape;18498;p1864"/>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8499" name="Google Shape;18499;p1864"/>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8500" name="Google Shape;18500;p1864"/>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501" name="Google Shape;18501;p1864"/>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164449334"/>
      </p:ext>
    </p:extLst>
  </p:cSld>
  <p:clrMapOvr>
    <a:masterClrMapping/>
  </p:clrMapOvr>
</p:sldLayout>
</file>

<file path=ppt/slideLayouts/slideLayout2625.xml><?xml version="1.0" encoding="utf-8"?>
<p:sldLayout xmlns:a="http://schemas.openxmlformats.org/drawingml/2006/main" xmlns:r="http://schemas.openxmlformats.org/officeDocument/2006/relationships" xmlns:p="http://schemas.openxmlformats.org/presentationml/2006/main" matchingName="34_Divider">
  <p:cSld name="34_Divider">
    <p:spTree>
      <p:nvGrpSpPr>
        <p:cNvPr id="1" name="Shape 18502"/>
        <p:cNvGrpSpPr/>
        <p:nvPr/>
      </p:nvGrpSpPr>
      <p:grpSpPr>
        <a:xfrm>
          <a:off x="0" y="0"/>
          <a:ext cx="0" cy="0"/>
          <a:chOff x="0" y="0"/>
          <a:chExt cx="0" cy="0"/>
        </a:xfrm>
      </p:grpSpPr>
      <p:grpSp>
        <p:nvGrpSpPr>
          <p:cNvPr id="18503" name="Google Shape;18503;p1865"/>
          <p:cNvGrpSpPr/>
          <p:nvPr/>
        </p:nvGrpSpPr>
        <p:grpSpPr>
          <a:xfrm>
            <a:off x="0" y="7530521"/>
            <a:ext cx="18288000" cy="2756480"/>
            <a:chOff x="0" y="5020347"/>
            <a:chExt cx="12192000" cy="1837653"/>
          </a:xfrm>
        </p:grpSpPr>
        <p:sp>
          <p:nvSpPr>
            <p:cNvPr id="18504" name="Google Shape;18504;p1865"/>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505" name="Google Shape;18505;p1865"/>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506" name="Google Shape;18506;p1865"/>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8507" name="Google Shape;18507;p1865"/>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8508" name="Google Shape;18508;p1865"/>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509" name="Google Shape;18509;p1865"/>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2561333662"/>
      </p:ext>
    </p:extLst>
  </p:cSld>
  <p:clrMapOvr>
    <a:masterClrMapping/>
  </p:clrMapOvr>
</p:sldLayout>
</file>

<file path=ppt/slideLayouts/slideLayout2626.xml><?xml version="1.0" encoding="utf-8"?>
<p:sldLayout xmlns:a="http://schemas.openxmlformats.org/drawingml/2006/main" xmlns:r="http://schemas.openxmlformats.org/officeDocument/2006/relationships" xmlns:p="http://schemas.openxmlformats.org/presentationml/2006/main" matchingName="33_Divider">
  <p:cSld name="33_Divider">
    <p:spTree>
      <p:nvGrpSpPr>
        <p:cNvPr id="1" name="Shape 18510"/>
        <p:cNvGrpSpPr/>
        <p:nvPr/>
      </p:nvGrpSpPr>
      <p:grpSpPr>
        <a:xfrm>
          <a:off x="0" y="0"/>
          <a:ext cx="0" cy="0"/>
          <a:chOff x="0" y="0"/>
          <a:chExt cx="0" cy="0"/>
        </a:xfrm>
      </p:grpSpPr>
      <p:grpSp>
        <p:nvGrpSpPr>
          <p:cNvPr id="18511" name="Google Shape;18511;p1866"/>
          <p:cNvGrpSpPr/>
          <p:nvPr/>
        </p:nvGrpSpPr>
        <p:grpSpPr>
          <a:xfrm>
            <a:off x="0" y="7530521"/>
            <a:ext cx="18288000" cy="2756480"/>
            <a:chOff x="0" y="5020347"/>
            <a:chExt cx="12192000" cy="1837653"/>
          </a:xfrm>
        </p:grpSpPr>
        <p:sp>
          <p:nvSpPr>
            <p:cNvPr id="18512" name="Google Shape;18512;p1866"/>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513" name="Google Shape;18513;p1866"/>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514" name="Google Shape;18514;p1866"/>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8515" name="Google Shape;18515;p1866"/>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8516" name="Google Shape;18516;p1866"/>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517" name="Google Shape;18517;p1866"/>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2658752319"/>
      </p:ext>
    </p:extLst>
  </p:cSld>
  <p:clrMapOvr>
    <a:masterClrMapping/>
  </p:clrMapOvr>
</p:sldLayout>
</file>

<file path=ppt/slideLayouts/slideLayout2627.xml><?xml version="1.0" encoding="utf-8"?>
<p:sldLayout xmlns:a="http://schemas.openxmlformats.org/drawingml/2006/main" xmlns:r="http://schemas.openxmlformats.org/officeDocument/2006/relationships" xmlns:p="http://schemas.openxmlformats.org/presentationml/2006/main" matchingName="14_Title Slide">
  <p:cSld name="14_Title Slide">
    <p:spTree>
      <p:nvGrpSpPr>
        <p:cNvPr id="1" name="Shape 18518"/>
        <p:cNvGrpSpPr/>
        <p:nvPr/>
      </p:nvGrpSpPr>
      <p:grpSpPr>
        <a:xfrm>
          <a:off x="0" y="0"/>
          <a:ext cx="0" cy="0"/>
          <a:chOff x="0" y="0"/>
          <a:chExt cx="0" cy="0"/>
        </a:xfrm>
      </p:grpSpPr>
      <p:sp>
        <p:nvSpPr>
          <p:cNvPr id="18519" name="Google Shape;18519;p1867"/>
          <p:cNvSpPr/>
          <p:nvPr/>
        </p:nvSpPr>
        <p:spPr>
          <a:xfrm>
            <a:off x="0" y="0"/>
            <a:ext cx="18288000" cy="10287000"/>
          </a:xfrm>
          <a:custGeom>
            <a:avLst/>
            <a:gdLst/>
            <a:ahLst/>
            <a:cxnLst/>
            <a:rect l="l" t="t" r="r" b="b"/>
            <a:pathLst>
              <a:path w="12192000" h="6858000" extrusionOk="0">
                <a:moveTo>
                  <a:pt x="12192000" y="0"/>
                </a:moveTo>
                <a:lnTo>
                  <a:pt x="0" y="0"/>
                </a:lnTo>
                <a:lnTo>
                  <a:pt x="0" y="6858000"/>
                </a:lnTo>
                <a:lnTo>
                  <a:pt x="12192000" y="6858000"/>
                </a:lnTo>
                <a:lnTo>
                  <a:pt x="12192000" y="0"/>
                </a:lnTo>
                <a:close/>
              </a:path>
            </a:pathLst>
          </a:custGeom>
          <a:solidFill>
            <a:srgbClr val="F3F6FA"/>
          </a:solidFill>
          <a:ln>
            <a:noFill/>
          </a:ln>
        </p:spPr>
        <p:txBody>
          <a:bodyPr spcFirstLastPara="1" wrap="square" lIns="0" tIns="0" rIns="0" bIns="0" anchor="t"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8520" name="Google Shape;18520;p1867"/>
          <p:cNvSpPr/>
          <p:nvPr/>
        </p:nvSpPr>
        <p:spPr>
          <a:xfrm>
            <a:off x="4" y="7651274"/>
            <a:ext cx="10667048" cy="2636520"/>
          </a:xfrm>
          <a:custGeom>
            <a:avLst/>
            <a:gdLst/>
            <a:ahLst/>
            <a:cxnLst/>
            <a:rect l="l" t="t" r="r" b="b"/>
            <a:pathLst>
              <a:path w="7111365" h="1757679" extrusionOk="0">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a:ln>
            <a:noFill/>
          </a:ln>
        </p:spPr>
        <p:txBody>
          <a:bodyPr spcFirstLastPara="1" wrap="square" lIns="0" tIns="0" rIns="0" bIns="0" anchor="t"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pic>
        <p:nvPicPr>
          <p:cNvPr id="18521" name="Google Shape;18521;p1867"/>
          <p:cNvPicPr preferRelativeResize="0"/>
          <p:nvPr/>
        </p:nvPicPr>
        <p:blipFill rotWithShape="1">
          <a:blip r:embed="rId2">
            <a:alphaModFix/>
          </a:blip>
          <a:srcRect/>
          <a:stretch/>
        </p:blipFill>
        <p:spPr>
          <a:xfrm>
            <a:off x="0" y="7562849"/>
            <a:ext cx="18288000" cy="2724150"/>
          </a:xfrm>
          <a:prstGeom prst="rect">
            <a:avLst/>
          </a:prstGeom>
          <a:noFill/>
          <a:ln>
            <a:noFill/>
          </a:ln>
        </p:spPr>
      </p:pic>
      <p:sp>
        <p:nvSpPr>
          <p:cNvPr id="18522" name="Google Shape;18522;p1867"/>
          <p:cNvSpPr/>
          <p:nvPr/>
        </p:nvSpPr>
        <p:spPr>
          <a:xfrm>
            <a:off x="2" y="7530083"/>
            <a:ext cx="18288000" cy="2757488"/>
          </a:xfrm>
          <a:custGeom>
            <a:avLst/>
            <a:gdLst/>
            <a:ahLst/>
            <a:cxnLst/>
            <a:rect l="l" t="t" r="r" b="b"/>
            <a:pathLst>
              <a:path w="12192000" h="1838325" extrusionOk="0">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a:ln>
            <a:noFill/>
          </a:ln>
        </p:spPr>
        <p:txBody>
          <a:bodyPr spcFirstLastPara="1" wrap="square" lIns="0" tIns="0" rIns="0" bIns="0" anchor="t"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pic>
        <p:nvPicPr>
          <p:cNvPr id="18523" name="Google Shape;18523;p1867"/>
          <p:cNvPicPr preferRelativeResize="0"/>
          <p:nvPr/>
        </p:nvPicPr>
        <p:blipFill rotWithShape="1">
          <a:blip r:embed="rId3">
            <a:alphaModFix/>
          </a:blip>
          <a:srcRect/>
          <a:stretch/>
        </p:blipFill>
        <p:spPr>
          <a:xfrm>
            <a:off x="470935" y="8346185"/>
            <a:ext cx="3038075" cy="1367027"/>
          </a:xfrm>
          <a:prstGeom prst="rect">
            <a:avLst/>
          </a:prstGeom>
          <a:noFill/>
          <a:ln>
            <a:noFill/>
          </a:ln>
        </p:spPr>
      </p:pic>
      <p:sp>
        <p:nvSpPr>
          <p:cNvPr id="18524" name="Google Shape;18524;p1867"/>
          <p:cNvSpPr/>
          <p:nvPr/>
        </p:nvSpPr>
        <p:spPr>
          <a:xfrm>
            <a:off x="2280284" y="4218813"/>
            <a:ext cx="3429000" cy="0"/>
          </a:xfrm>
          <a:custGeom>
            <a:avLst/>
            <a:gdLst/>
            <a:ahLst/>
            <a:cxnLst/>
            <a:rect l="l" t="t" r="r" b="b"/>
            <a:pathLst>
              <a:path w="2286000" h="120000" extrusionOk="0">
                <a:moveTo>
                  <a:pt x="0" y="0"/>
                </a:moveTo>
                <a:lnTo>
                  <a:pt x="2286000" y="0"/>
                </a:lnTo>
              </a:path>
            </a:pathLst>
          </a:custGeom>
          <a:noFill/>
          <a:ln w="32000" cap="flat" cmpd="sng">
            <a:solidFill>
              <a:srgbClr val="F58366"/>
            </a:solidFill>
            <a:prstDash val="solid"/>
            <a:round/>
            <a:headEnd type="none" w="sm" len="sm"/>
            <a:tailEnd type="none" w="sm" len="sm"/>
          </a:ln>
        </p:spPr>
        <p:txBody>
          <a:bodyPr spcFirstLastPara="1" wrap="square" lIns="0" tIns="0" rIns="0" bIns="0" anchor="t"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8525" name="Google Shape;18525;p1867"/>
          <p:cNvSpPr txBox="1">
            <a:spLocks noGrp="1"/>
          </p:cNvSpPr>
          <p:nvPr>
            <p:ph type="ctrTitle"/>
          </p:nvPr>
        </p:nvSpPr>
        <p:spPr>
          <a:xfrm>
            <a:off x="707535" y="894411"/>
            <a:ext cx="16872927" cy="553998"/>
          </a:xfrm>
          <a:prstGeom prst="rect">
            <a:avLst/>
          </a:prstGeom>
          <a:noFill/>
          <a:ln>
            <a:noFill/>
          </a:ln>
        </p:spPr>
        <p:txBody>
          <a:bodyPr spcFirstLastPara="1" wrap="square" lIns="0" tIns="0" rIns="0" bIns="0" anchor="ctr" anchorCtr="0">
            <a:spAutoFit/>
          </a:bodyPr>
          <a:lstStyle>
            <a:lvl1pPr lvl="0" algn="l">
              <a:lnSpc>
                <a:spcPct val="100000"/>
              </a:lnSpc>
              <a:spcBef>
                <a:spcPts val="0"/>
              </a:spcBef>
              <a:spcAft>
                <a:spcPts val="0"/>
              </a:spcAft>
              <a:buClr>
                <a:schemeClr val="dk1"/>
              </a:buClr>
              <a:buSzPts val="3600"/>
              <a:buFont typeface="Calibri"/>
              <a:buNone/>
              <a:defRPr b="0" i="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526" name="Google Shape;18526;p1867"/>
          <p:cNvSpPr txBox="1">
            <a:spLocks noGrp="1"/>
          </p:cNvSpPr>
          <p:nvPr>
            <p:ph type="subTitle" idx="1"/>
          </p:nvPr>
        </p:nvSpPr>
        <p:spPr>
          <a:xfrm>
            <a:off x="2743200" y="5760720"/>
            <a:ext cx="12801600" cy="561692"/>
          </a:xfrm>
          <a:prstGeom prst="rect">
            <a:avLst/>
          </a:prstGeom>
          <a:noFill/>
          <a:ln>
            <a:noFill/>
          </a:ln>
        </p:spPr>
        <p:txBody>
          <a:bodyPr spcFirstLastPara="1" wrap="square" lIns="0" tIns="0" rIns="0" bIns="0" anchor="t" anchorCtr="0">
            <a:spAutoFit/>
          </a:bodyPr>
          <a:lstStyle>
            <a:lvl1pPr lvl="0" algn="l">
              <a:lnSpc>
                <a:spcPct val="100000"/>
              </a:lnSpc>
              <a:spcBef>
                <a:spcPts val="1500"/>
              </a:spcBef>
              <a:spcAft>
                <a:spcPts val="0"/>
              </a:spcAft>
              <a:buSzPts val="2400"/>
              <a:buChar char="•"/>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18527" name="Google Shape;18527;p1867"/>
          <p:cNvSpPr txBox="1">
            <a:spLocks noGrp="1"/>
          </p:cNvSpPr>
          <p:nvPr>
            <p:ph type="ftr" idx="11"/>
          </p:nvPr>
        </p:nvSpPr>
        <p:spPr>
          <a:xfrm>
            <a:off x="914400" y="9534526"/>
            <a:ext cx="6172200" cy="547688"/>
          </a:xfrm>
          <a:prstGeom prst="rect">
            <a:avLst/>
          </a:prstGeom>
          <a:noFill/>
          <a:ln>
            <a:noFill/>
          </a:ln>
        </p:spPr>
        <p:txBody>
          <a:bodyPr spcFirstLastPara="1" wrap="square" lIns="0" tIns="0" rIns="0" bIns="0" anchor="ctr" anchorCtr="0">
            <a:noAutofit/>
          </a:bodyPr>
          <a:lstStyle>
            <a:lvl1pPr lvl="0" algn="ctr">
              <a:spcBef>
                <a:spcPts val="0"/>
              </a:spcBef>
              <a:spcAft>
                <a:spcPts val="0"/>
              </a:spcAft>
              <a:buSzPts val="1400"/>
              <a:buNone/>
              <a:defRPr>
                <a:solidFill>
                  <a:srgbClr val="919497"/>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528" name="Google Shape;18528;p1867"/>
          <p:cNvSpPr txBox="1">
            <a:spLocks noGrp="1"/>
          </p:cNvSpPr>
          <p:nvPr>
            <p:ph type="dt" idx="10"/>
          </p:nvPr>
        </p:nvSpPr>
        <p:spPr>
          <a:xfrm>
            <a:off x="0" y="0"/>
            <a:ext cx="4500000" cy="4500000"/>
          </a:xfrm>
          <a:prstGeom prst="rect">
            <a:avLst/>
          </a:prstGeom>
          <a:noFill/>
          <a:ln>
            <a:noFill/>
          </a:ln>
        </p:spPr>
        <p:txBody>
          <a:bodyPr spcFirstLastPara="1" wrap="square" lIns="0" tIns="0" rIns="0" bIns="0" anchor="t" anchorCtr="0">
            <a:noAutofit/>
          </a:bodyPr>
          <a:lstStyle>
            <a:lvl1pPr marR="0" lvl="0" algn="l" rtl="0">
              <a:spcBef>
                <a:spcPts val="0"/>
              </a:spcBef>
              <a:spcAft>
                <a:spcPts val="0"/>
              </a:spcAft>
              <a:buSzPts val="1400"/>
              <a:buNone/>
              <a:defRPr sz="2700">
                <a:solidFill>
                  <a:srgbClr val="919497"/>
                </a:solidFill>
                <a:latin typeface="Calibri"/>
                <a:ea typeface="Calibri"/>
                <a:cs typeface="Calibri"/>
                <a:sym typeface="Calibri"/>
              </a:defRPr>
            </a:lvl1pPr>
            <a:lvl2pPr marR="0" lvl="1"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9pPr>
          </a:lstStyle>
          <a:p>
            <a:endParaRPr/>
          </a:p>
        </p:txBody>
      </p:sp>
      <p:sp>
        <p:nvSpPr>
          <p:cNvPr id="18529" name="Google Shape;18529;p1867"/>
          <p:cNvSpPr txBox="1">
            <a:spLocks noGrp="1"/>
          </p:cNvSpPr>
          <p:nvPr>
            <p:ph type="sldNum" idx="12"/>
          </p:nvPr>
        </p:nvSpPr>
        <p:spPr>
          <a:xfrm>
            <a:off x="13258800" y="9534526"/>
            <a:ext cx="4114800" cy="547688"/>
          </a:xfrm>
          <a:prstGeom prst="rect">
            <a:avLst/>
          </a:prstGeom>
          <a:noFill/>
          <a:ln>
            <a:noFill/>
          </a:ln>
        </p:spPr>
        <p:txBody>
          <a:bodyPr spcFirstLastPara="1" wrap="square" lIns="0" tIns="0" rIns="0" bIns="0" anchor="ctr" anchorCtr="0">
            <a:noAutofit/>
          </a:bodyPr>
          <a:lstStyle>
            <a:lvl1pPr marL="57150" marR="0" lvl="0" indent="0" algn="r">
              <a:lnSpc>
                <a:spcPct val="118750"/>
              </a:lnSpc>
              <a:spcBef>
                <a:spcPts val="0"/>
              </a:spcBef>
              <a:buNone/>
              <a:defRPr sz="1800" b="0" i="0">
                <a:solidFill>
                  <a:srgbClr val="929599"/>
                </a:solidFill>
                <a:latin typeface="Arial"/>
                <a:ea typeface="Arial"/>
                <a:cs typeface="Arial"/>
                <a:sym typeface="Arial"/>
              </a:defRPr>
            </a:lvl1pPr>
            <a:lvl2pPr marL="57150" marR="0" lvl="1" indent="0" algn="r">
              <a:lnSpc>
                <a:spcPct val="118750"/>
              </a:lnSpc>
              <a:spcBef>
                <a:spcPts val="0"/>
              </a:spcBef>
              <a:buNone/>
              <a:defRPr sz="1800" b="0" i="0">
                <a:solidFill>
                  <a:srgbClr val="929599"/>
                </a:solidFill>
                <a:latin typeface="Arial"/>
                <a:ea typeface="Arial"/>
                <a:cs typeface="Arial"/>
                <a:sym typeface="Arial"/>
              </a:defRPr>
            </a:lvl2pPr>
            <a:lvl3pPr marL="57150" marR="0" lvl="2" indent="0" algn="r">
              <a:lnSpc>
                <a:spcPct val="118750"/>
              </a:lnSpc>
              <a:spcBef>
                <a:spcPts val="0"/>
              </a:spcBef>
              <a:buNone/>
              <a:defRPr sz="1800" b="0" i="0">
                <a:solidFill>
                  <a:srgbClr val="929599"/>
                </a:solidFill>
                <a:latin typeface="Arial"/>
                <a:ea typeface="Arial"/>
                <a:cs typeface="Arial"/>
                <a:sym typeface="Arial"/>
              </a:defRPr>
            </a:lvl3pPr>
            <a:lvl4pPr marL="57150" marR="0" lvl="3" indent="0" algn="r">
              <a:lnSpc>
                <a:spcPct val="118750"/>
              </a:lnSpc>
              <a:spcBef>
                <a:spcPts val="0"/>
              </a:spcBef>
              <a:buNone/>
              <a:defRPr sz="1800" b="0" i="0">
                <a:solidFill>
                  <a:srgbClr val="929599"/>
                </a:solidFill>
                <a:latin typeface="Arial"/>
                <a:ea typeface="Arial"/>
                <a:cs typeface="Arial"/>
                <a:sym typeface="Arial"/>
              </a:defRPr>
            </a:lvl4pPr>
            <a:lvl5pPr marL="57150" marR="0" lvl="4" indent="0" algn="r">
              <a:lnSpc>
                <a:spcPct val="118750"/>
              </a:lnSpc>
              <a:spcBef>
                <a:spcPts val="0"/>
              </a:spcBef>
              <a:buNone/>
              <a:defRPr sz="1800" b="0" i="0">
                <a:solidFill>
                  <a:srgbClr val="929599"/>
                </a:solidFill>
                <a:latin typeface="Arial"/>
                <a:ea typeface="Arial"/>
                <a:cs typeface="Arial"/>
                <a:sym typeface="Arial"/>
              </a:defRPr>
            </a:lvl5pPr>
            <a:lvl6pPr marL="57150" marR="0" lvl="5" indent="0" algn="r">
              <a:lnSpc>
                <a:spcPct val="118750"/>
              </a:lnSpc>
              <a:spcBef>
                <a:spcPts val="0"/>
              </a:spcBef>
              <a:buNone/>
              <a:defRPr sz="1800" b="0" i="0">
                <a:solidFill>
                  <a:srgbClr val="929599"/>
                </a:solidFill>
                <a:latin typeface="Arial"/>
                <a:ea typeface="Arial"/>
                <a:cs typeface="Arial"/>
                <a:sym typeface="Arial"/>
              </a:defRPr>
            </a:lvl6pPr>
            <a:lvl7pPr marL="57150" marR="0" lvl="6" indent="0" algn="r">
              <a:lnSpc>
                <a:spcPct val="118750"/>
              </a:lnSpc>
              <a:spcBef>
                <a:spcPts val="0"/>
              </a:spcBef>
              <a:buNone/>
              <a:defRPr sz="1800" b="0" i="0">
                <a:solidFill>
                  <a:srgbClr val="929599"/>
                </a:solidFill>
                <a:latin typeface="Arial"/>
                <a:ea typeface="Arial"/>
                <a:cs typeface="Arial"/>
                <a:sym typeface="Arial"/>
              </a:defRPr>
            </a:lvl7pPr>
            <a:lvl8pPr marL="57150" marR="0" lvl="7" indent="0" algn="r">
              <a:lnSpc>
                <a:spcPct val="118750"/>
              </a:lnSpc>
              <a:spcBef>
                <a:spcPts val="0"/>
              </a:spcBef>
              <a:buNone/>
              <a:defRPr sz="1800" b="0" i="0">
                <a:solidFill>
                  <a:srgbClr val="929599"/>
                </a:solidFill>
                <a:latin typeface="Arial"/>
                <a:ea typeface="Arial"/>
                <a:cs typeface="Arial"/>
                <a:sym typeface="Arial"/>
              </a:defRPr>
            </a:lvl8pPr>
            <a:lvl9pPr marL="57150" marR="0" lvl="8" indent="0" algn="r">
              <a:lnSpc>
                <a:spcPct val="118750"/>
              </a:lnSpc>
              <a:spcBef>
                <a:spcPts val="0"/>
              </a:spcBef>
              <a:buNone/>
              <a:defRPr sz="1800" b="0" i="0">
                <a:solidFill>
                  <a:srgbClr val="929599"/>
                </a:solidFill>
                <a:latin typeface="Arial"/>
                <a:ea typeface="Arial"/>
                <a:cs typeface="Arial"/>
                <a:sym typeface="Arial"/>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1292499031"/>
      </p:ext>
    </p:extLst>
  </p:cSld>
  <p:clrMapOvr>
    <a:masterClrMapping/>
  </p:clrMapOvr>
</p:sldLayout>
</file>

<file path=ppt/slideLayouts/slideLayout2628.xml><?xml version="1.0" encoding="utf-8"?>
<p:sldLayout xmlns:a="http://schemas.openxmlformats.org/drawingml/2006/main" xmlns:r="http://schemas.openxmlformats.org/officeDocument/2006/relationships" xmlns:p="http://schemas.openxmlformats.org/presentationml/2006/main" matchingName="13_Title Slide">
  <p:cSld name="13_Title Slide">
    <p:spTree>
      <p:nvGrpSpPr>
        <p:cNvPr id="1" name="Shape 18530"/>
        <p:cNvGrpSpPr/>
        <p:nvPr/>
      </p:nvGrpSpPr>
      <p:grpSpPr>
        <a:xfrm>
          <a:off x="0" y="0"/>
          <a:ext cx="0" cy="0"/>
          <a:chOff x="0" y="0"/>
          <a:chExt cx="0" cy="0"/>
        </a:xfrm>
      </p:grpSpPr>
      <p:sp>
        <p:nvSpPr>
          <p:cNvPr id="18531" name="Google Shape;18531;p1868"/>
          <p:cNvSpPr/>
          <p:nvPr/>
        </p:nvSpPr>
        <p:spPr>
          <a:xfrm>
            <a:off x="-31749" y="9944100"/>
            <a:ext cx="18319751" cy="342900"/>
          </a:xfrm>
          <a:prstGeom prst="rect">
            <a:avLst/>
          </a:prstGeom>
          <a:solidFill>
            <a:srgbClr val="767676"/>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3600">
              <a:solidFill>
                <a:schemeClr val="lt1"/>
              </a:solidFill>
              <a:latin typeface="Calibri"/>
              <a:ea typeface="Calibri"/>
              <a:cs typeface="Calibri"/>
              <a:sym typeface="Calibri"/>
            </a:endParaRPr>
          </a:p>
        </p:txBody>
      </p:sp>
      <p:pic>
        <p:nvPicPr>
          <p:cNvPr id="18532" name="Google Shape;18532;p1868"/>
          <p:cNvPicPr preferRelativeResize="0"/>
          <p:nvPr/>
        </p:nvPicPr>
        <p:blipFill rotWithShape="1">
          <a:blip r:embed="rId2">
            <a:alphaModFix/>
          </a:blip>
          <a:srcRect/>
          <a:stretch/>
        </p:blipFill>
        <p:spPr>
          <a:xfrm>
            <a:off x="11918951" y="612777"/>
            <a:ext cx="5559426" cy="2720975"/>
          </a:xfrm>
          <a:prstGeom prst="rect">
            <a:avLst/>
          </a:prstGeom>
          <a:noFill/>
          <a:ln>
            <a:noFill/>
          </a:ln>
        </p:spPr>
      </p:pic>
      <p:grpSp>
        <p:nvGrpSpPr>
          <p:cNvPr id="18533" name="Google Shape;18533;p1868"/>
          <p:cNvGrpSpPr/>
          <p:nvPr/>
        </p:nvGrpSpPr>
        <p:grpSpPr>
          <a:xfrm>
            <a:off x="1" y="0"/>
            <a:ext cx="2794001" cy="9944100"/>
            <a:chOff x="-15876" y="0"/>
            <a:chExt cx="1927803" cy="6858000"/>
          </a:xfrm>
        </p:grpSpPr>
        <p:sp>
          <p:nvSpPr>
            <p:cNvPr id="18534" name="Google Shape;18534;p1868"/>
            <p:cNvSpPr/>
            <p:nvPr/>
          </p:nvSpPr>
          <p:spPr>
            <a:xfrm>
              <a:off x="-15876" y="0"/>
              <a:ext cx="1844557" cy="6858000"/>
            </a:xfrm>
            <a:prstGeom prst="rect">
              <a:avLst/>
            </a:prstGeom>
            <a:solidFill>
              <a:srgbClr val="800000"/>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3600">
                <a:solidFill>
                  <a:schemeClr val="lt1"/>
                </a:solidFill>
                <a:latin typeface="Calibri"/>
                <a:ea typeface="Calibri"/>
                <a:cs typeface="Calibri"/>
                <a:sym typeface="Calibri"/>
              </a:endParaRPr>
            </a:p>
          </p:txBody>
        </p:sp>
        <p:pic>
          <p:nvPicPr>
            <p:cNvPr id="18535" name="Google Shape;18535;p1868"/>
            <p:cNvPicPr preferRelativeResize="0"/>
            <p:nvPr/>
          </p:nvPicPr>
          <p:blipFill rotWithShape="1">
            <a:blip r:embed="rId3">
              <a:alphaModFix/>
            </a:blip>
            <a:srcRect l="7219" t="16937" r="72250" b="20589"/>
            <a:stretch/>
          </p:blipFill>
          <p:spPr>
            <a:xfrm>
              <a:off x="-15876" y="0"/>
              <a:ext cx="1927803" cy="6858000"/>
            </a:xfrm>
            <a:prstGeom prst="rect">
              <a:avLst/>
            </a:prstGeom>
            <a:solidFill>
              <a:schemeClr val="dk2"/>
            </a:solidFill>
            <a:ln>
              <a:noFill/>
            </a:ln>
          </p:spPr>
        </p:pic>
      </p:grpSp>
      <p:sp>
        <p:nvSpPr>
          <p:cNvPr id="18536" name="Google Shape;18536;p1868"/>
          <p:cNvSpPr txBox="1">
            <a:spLocks noGrp="1"/>
          </p:cNvSpPr>
          <p:nvPr>
            <p:ph type="subTitle" idx="1"/>
          </p:nvPr>
        </p:nvSpPr>
        <p:spPr>
          <a:xfrm>
            <a:off x="4721234" y="6293645"/>
            <a:ext cx="8232774" cy="548640"/>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1867"/>
              <a:buChar char="•"/>
              <a:defRPr sz="2801"/>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18537" name="Google Shape;18537;p1868"/>
          <p:cNvSpPr txBox="1">
            <a:spLocks noGrp="1"/>
          </p:cNvSpPr>
          <p:nvPr>
            <p:ph type="ctrTitle"/>
          </p:nvPr>
        </p:nvSpPr>
        <p:spPr>
          <a:xfrm>
            <a:off x="2432809" y="2709644"/>
            <a:ext cx="15284741" cy="3417317"/>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2"/>
              </a:buClr>
              <a:buSzPts val="5333"/>
              <a:buFont typeface="Calibri"/>
              <a:buNone/>
              <a:defRPr sz="8000">
                <a:solidFill>
                  <a:schemeClr val="dk2"/>
                </a:solidFill>
                <a:latin typeface="Calibri"/>
                <a:ea typeface="Calibri"/>
                <a:cs typeface="Calibri"/>
                <a:sym typeface="Calibri"/>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538" name="Google Shape;18538;p1868"/>
          <p:cNvSpPr txBox="1">
            <a:spLocks noGrp="1"/>
          </p:cNvSpPr>
          <p:nvPr>
            <p:ph type="body" idx="2"/>
          </p:nvPr>
        </p:nvSpPr>
        <p:spPr>
          <a:xfrm>
            <a:off x="4721226" y="6900863"/>
            <a:ext cx="8229600" cy="548640"/>
          </a:xfrm>
          <a:prstGeom prst="rect">
            <a:avLst/>
          </a:prstGeom>
          <a:noFill/>
          <a:ln>
            <a:noFill/>
          </a:ln>
        </p:spPr>
        <p:txBody>
          <a:bodyPr spcFirstLastPara="1" wrap="square" lIns="91425" tIns="45700" rIns="91425" bIns="45700" anchor="t" anchorCtr="0">
            <a:noAutofit/>
          </a:bodyPr>
          <a:lstStyle>
            <a:lvl1pPr marL="685800" lvl="0" indent="-520733" algn="l">
              <a:lnSpc>
                <a:spcPct val="100000"/>
              </a:lnSpc>
              <a:spcBef>
                <a:spcPts val="1500"/>
              </a:spcBef>
              <a:spcAft>
                <a:spcPts val="0"/>
              </a:spcAft>
              <a:buSzPts val="1867"/>
              <a:buChar char="•"/>
              <a:defRPr sz="2801"/>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539" name="Google Shape;18539;p1868"/>
          <p:cNvSpPr txBox="1">
            <a:spLocks noGrp="1"/>
          </p:cNvSpPr>
          <p:nvPr>
            <p:ph type="body" idx="3"/>
          </p:nvPr>
        </p:nvSpPr>
        <p:spPr>
          <a:xfrm>
            <a:off x="4721226" y="7508081"/>
            <a:ext cx="8229600" cy="548640"/>
          </a:xfrm>
          <a:prstGeom prst="rect">
            <a:avLst/>
          </a:prstGeom>
          <a:noFill/>
          <a:ln>
            <a:noFill/>
          </a:ln>
        </p:spPr>
        <p:txBody>
          <a:bodyPr spcFirstLastPara="1" wrap="square" lIns="91425" tIns="45700" rIns="91425" bIns="45700" anchor="t" anchorCtr="0">
            <a:noAutofit/>
          </a:bodyPr>
          <a:lstStyle>
            <a:lvl1pPr marL="685800" lvl="0" indent="-520733" algn="l">
              <a:lnSpc>
                <a:spcPct val="100000"/>
              </a:lnSpc>
              <a:spcBef>
                <a:spcPts val="1500"/>
              </a:spcBef>
              <a:spcAft>
                <a:spcPts val="0"/>
              </a:spcAft>
              <a:buSzPts val="1867"/>
              <a:buChar char="•"/>
              <a:defRPr sz="2801"/>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43182841"/>
      </p:ext>
    </p:extLst>
  </p:cSld>
  <p:clrMapOvr>
    <a:masterClrMapping/>
  </p:clrMapOvr>
</p:sldLayout>
</file>

<file path=ppt/slideLayouts/slideLayout2629.xml><?xml version="1.0" encoding="utf-8"?>
<p:sldLayout xmlns:a="http://schemas.openxmlformats.org/drawingml/2006/main" xmlns:r="http://schemas.openxmlformats.org/officeDocument/2006/relationships" xmlns:p="http://schemas.openxmlformats.org/presentationml/2006/main" matchingName="5_Table of Content">
  <p:cSld name="5_Table of Content">
    <p:spTree>
      <p:nvGrpSpPr>
        <p:cNvPr id="1" name="Shape 18540"/>
        <p:cNvGrpSpPr/>
        <p:nvPr/>
      </p:nvGrpSpPr>
      <p:grpSpPr>
        <a:xfrm>
          <a:off x="0" y="0"/>
          <a:ext cx="0" cy="0"/>
          <a:chOff x="0" y="0"/>
          <a:chExt cx="0" cy="0"/>
        </a:xfrm>
      </p:grpSpPr>
      <p:sp>
        <p:nvSpPr>
          <p:cNvPr id="18541" name="Google Shape;18541;p1869"/>
          <p:cNvSpPr/>
          <p:nvPr/>
        </p:nvSpPr>
        <p:spPr>
          <a:xfrm>
            <a:off x="-15876" y="9931400"/>
            <a:ext cx="18319752" cy="355601"/>
          </a:xfrm>
          <a:prstGeom prst="rect">
            <a:avLst/>
          </a:prstGeom>
          <a:solidFill>
            <a:srgbClr val="767676"/>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3600">
              <a:solidFill>
                <a:schemeClr val="lt1"/>
              </a:solidFill>
              <a:latin typeface="Calibri"/>
              <a:ea typeface="Calibri"/>
              <a:cs typeface="Calibri"/>
              <a:sym typeface="Calibri"/>
            </a:endParaRPr>
          </a:p>
        </p:txBody>
      </p:sp>
      <p:sp>
        <p:nvSpPr>
          <p:cNvPr id="18542" name="Google Shape;18542;p1869"/>
          <p:cNvSpPr txBox="1">
            <a:spLocks noGrp="1"/>
          </p:cNvSpPr>
          <p:nvPr>
            <p:ph type="title"/>
          </p:nvPr>
        </p:nvSpPr>
        <p:spPr>
          <a:xfrm>
            <a:off x="327172" y="337261"/>
            <a:ext cx="17573588" cy="8539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dk2"/>
              </a:buClr>
              <a:buSzPts val="2933"/>
              <a:buFont typeface="Calibri"/>
              <a:buNone/>
              <a:defRPr sz="4400">
                <a:solidFill>
                  <a:schemeClr val="dk2"/>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543" name="Google Shape;18543;p1869"/>
          <p:cNvSpPr txBox="1">
            <a:spLocks noGrp="1"/>
          </p:cNvSpPr>
          <p:nvPr>
            <p:ph type="body" idx="1"/>
          </p:nvPr>
        </p:nvSpPr>
        <p:spPr>
          <a:xfrm>
            <a:off x="327172" y="1375796"/>
            <a:ext cx="17573588" cy="7438007"/>
          </a:xfrm>
          <a:prstGeom prst="rect">
            <a:avLst/>
          </a:prstGeom>
          <a:noFill/>
          <a:ln>
            <a:noFill/>
          </a:ln>
        </p:spPr>
        <p:txBody>
          <a:bodyPr spcFirstLastPara="1" wrap="square" lIns="91425" tIns="45700" rIns="91425" bIns="45700" anchor="t" anchorCtr="0">
            <a:noAutofit/>
          </a:bodyPr>
          <a:lstStyle>
            <a:lvl1pPr marL="685800" lvl="0" indent="-520733" algn="l">
              <a:lnSpc>
                <a:spcPct val="100000"/>
              </a:lnSpc>
              <a:spcBef>
                <a:spcPts val="1500"/>
              </a:spcBef>
              <a:spcAft>
                <a:spcPts val="0"/>
              </a:spcAft>
              <a:buSzPts val="1867"/>
              <a:buFont typeface="Noto Sans Symbols"/>
              <a:buChar char="▪"/>
              <a:defRPr sz="2801" b="1"/>
            </a:lvl1pPr>
            <a:lvl2pPr marL="1371600" lvl="1" indent="-520733" algn="l">
              <a:lnSpc>
                <a:spcPct val="100000"/>
              </a:lnSpc>
              <a:spcBef>
                <a:spcPts val="1500"/>
              </a:spcBef>
              <a:spcAft>
                <a:spcPts val="0"/>
              </a:spcAft>
              <a:buSzPts val="1867"/>
              <a:buFont typeface="Arial"/>
              <a:buChar char="̶"/>
              <a:defRPr sz="2801"/>
            </a:lvl2pPr>
            <a:lvl3pPr marL="2057400" lvl="2" indent="-520733" algn="l">
              <a:lnSpc>
                <a:spcPct val="100000"/>
              </a:lnSpc>
              <a:spcBef>
                <a:spcPts val="1500"/>
              </a:spcBef>
              <a:spcAft>
                <a:spcPts val="0"/>
              </a:spcAft>
              <a:buSzPts val="1867"/>
              <a:buFont typeface="Arial"/>
              <a:buChar char="•"/>
              <a:defRPr sz="2801"/>
            </a:lvl3pPr>
            <a:lvl4pPr marL="2743200" lvl="3" indent="-520733" algn="l">
              <a:lnSpc>
                <a:spcPct val="100000"/>
              </a:lnSpc>
              <a:spcBef>
                <a:spcPts val="1500"/>
              </a:spcBef>
              <a:spcAft>
                <a:spcPts val="0"/>
              </a:spcAft>
              <a:buSzPts val="1867"/>
              <a:buFont typeface="Noto Sans Symbols"/>
              <a:buChar char="✔"/>
              <a:defRPr sz="2801"/>
            </a:lvl4pPr>
            <a:lvl5pPr marL="3429000" lvl="4" indent="-520733" algn="l">
              <a:lnSpc>
                <a:spcPct val="100000"/>
              </a:lnSpc>
              <a:spcBef>
                <a:spcPts val="1500"/>
              </a:spcBef>
              <a:spcAft>
                <a:spcPts val="0"/>
              </a:spcAft>
              <a:buSzPts val="1867"/>
              <a:buChar char="•"/>
              <a:defRPr sz="2801"/>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544" name="Google Shape;18544;p1869"/>
          <p:cNvSpPr txBox="1">
            <a:spLocks noGrp="1"/>
          </p:cNvSpPr>
          <p:nvPr>
            <p:ph type="body" idx="2"/>
          </p:nvPr>
        </p:nvSpPr>
        <p:spPr>
          <a:xfrm>
            <a:off x="5788406" y="8953502"/>
            <a:ext cx="12112355" cy="974726"/>
          </a:xfrm>
          <a:prstGeom prst="rect">
            <a:avLst/>
          </a:prstGeom>
          <a:noFill/>
          <a:ln>
            <a:noFill/>
          </a:ln>
        </p:spPr>
        <p:txBody>
          <a:bodyPr spcFirstLastPara="1" wrap="square" lIns="91425" tIns="45700" rIns="91425" bIns="45700" anchor="b" anchorCtr="0">
            <a:noAutofit/>
          </a:bodyPr>
          <a:lstStyle>
            <a:lvl1pPr marL="685800" lvl="0" indent="-469869" algn="l">
              <a:lnSpc>
                <a:spcPct val="100000"/>
              </a:lnSpc>
              <a:spcBef>
                <a:spcPts val="1500"/>
              </a:spcBef>
              <a:spcAft>
                <a:spcPts val="0"/>
              </a:spcAft>
              <a:buSzPts val="1333"/>
              <a:buChar char="•"/>
              <a:defRPr sz="2000" b="0"/>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545" name="Google Shape;18545;p1869"/>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spcBef>
                <a:spcPts val="0"/>
              </a:spcBef>
              <a:buNone/>
              <a:defRPr sz="2201">
                <a:solidFill>
                  <a:schemeClr val="lt1"/>
                </a:solidFill>
                <a:latin typeface="Calibri"/>
                <a:ea typeface="Calibri"/>
                <a:cs typeface="Calibri"/>
                <a:sym typeface="Calibri"/>
              </a:defRPr>
            </a:lvl1pPr>
            <a:lvl2pPr marL="0" marR="0" lvl="1" indent="0" algn="r">
              <a:spcBef>
                <a:spcPts val="0"/>
              </a:spcBef>
              <a:buNone/>
              <a:defRPr sz="2201">
                <a:solidFill>
                  <a:schemeClr val="lt1"/>
                </a:solidFill>
                <a:latin typeface="Calibri"/>
                <a:ea typeface="Calibri"/>
                <a:cs typeface="Calibri"/>
                <a:sym typeface="Calibri"/>
              </a:defRPr>
            </a:lvl2pPr>
            <a:lvl3pPr marL="0" marR="0" lvl="2" indent="0" algn="r">
              <a:spcBef>
                <a:spcPts val="0"/>
              </a:spcBef>
              <a:buNone/>
              <a:defRPr sz="2201">
                <a:solidFill>
                  <a:schemeClr val="lt1"/>
                </a:solidFill>
                <a:latin typeface="Calibri"/>
                <a:ea typeface="Calibri"/>
                <a:cs typeface="Calibri"/>
                <a:sym typeface="Calibri"/>
              </a:defRPr>
            </a:lvl3pPr>
            <a:lvl4pPr marL="0" marR="0" lvl="3" indent="0" algn="r">
              <a:spcBef>
                <a:spcPts val="0"/>
              </a:spcBef>
              <a:buNone/>
              <a:defRPr sz="2201">
                <a:solidFill>
                  <a:schemeClr val="lt1"/>
                </a:solidFill>
                <a:latin typeface="Calibri"/>
                <a:ea typeface="Calibri"/>
                <a:cs typeface="Calibri"/>
                <a:sym typeface="Calibri"/>
              </a:defRPr>
            </a:lvl4pPr>
            <a:lvl5pPr marL="0" marR="0" lvl="4" indent="0" algn="r">
              <a:spcBef>
                <a:spcPts val="0"/>
              </a:spcBef>
              <a:buNone/>
              <a:defRPr sz="2201">
                <a:solidFill>
                  <a:schemeClr val="lt1"/>
                </a:solidFill>
                <a:latin typeface="Calibri"/>
                <a:ea typeface="Calibri"/>
                <a:cs typeface="Calibri"/>
                <a:sym typeface="Calibri"/>
              </a:defRPr>
            </a:lvl5pPr>
            <a:lvl6pPr marL="0" marR="0" lvl="5" indent="0" algn="r">
              <a:spcBef>
                <a:spcPts val="0"/>
              </a:spcBef>
              <a:buNone/>
              <a:defRPr sz="2201">
                <a:solidFill>
                  <a:schemeClr val="lt1"/>
                </a:solidFill>
                <a:latin typeface="Calibri"/>
                <a:ea typeface="Calibri"/>
                <a:cs typeface="Calibri"/>
                <a:sym typeface="Calibri"/>
              </a:defRPr>
            </a:lvl6pPr>
            <a:lvl7pPr marL="0" marR="0" lvl="6" indent="0" algn="r">
              <a:spcBef>
                <a:spcPts val="0"/>
              </a:spcBef>
              <a:buNone/>
              <a:defRPr sz="2201">
                <a:solidFill>
                  <a:schemeClr val="lt1"/>
                </a:solidFill>
                <a:latin typeface="Calibri"/>
                <a:ea typeface="Calibri"/>
                <a:cs typeface="Calibri"/>
                <a:sym typeface="Calibri"/>
              </a:defRPr>
            </a:lvl7pPr>
            <a:lvl8pPr marL="0" marR="0" lvl="7" indent="0" algn="r">
              <a:spcBef>
                <a:spcPts val="0"/>
              </a:spcBef>
              <a:buNone/>
              <a:defRPr sz="2201">
                <a:solidFill>
                  <a:schemeClr val="lt1"/>
                </a:solidFill>
                <a:latin typeface="Calibri"/>
                <a:ea typeface="Calibri"/>
                <a:cs typeface="Calibri"/>
                <a:sym typeface="Calibri"/>
              </a:defRPr>
            </a:lvl8pPr>
            <a:lvl9pPr marL="0" marR="0" lvl="8" indent="0" algn="r">
              <a:spcBef>
                <a:spcPts val="0"/>
              </a:spcBef>
              <a:buNone/>
              <a:defRPr sz="2201">
                <a:solidFill>
                  <a:schemeClr val="lt1"/>
                </a:solidFill>
                <a:latin typeface="Calibri"/>
                <a:ea typeface="Calibri"/>
                <a:cs typeface="Calibri"/>
                <a:sym typeface="Calibri"/>
              </a:defRPr>
            </a:lvl9pPr>
          </a:lstStyle>
          <a:p>
            <a:fld id="{00000000-1234-1234-1234-123412341234}" type="slidenum">
              <a:rPr lang="en-US" smtClean="0"/>
              <a:pPr/>
              <a:t>‹#›</a:t>
            </a:fld>
            <a:endParaRPr lang="en-US"/>
          </a:p>
        </p:txBody>
      </p:sp>
      <p:pic>
        <p:nvPicPr>
          <p:cNvPr id="18546" name="Google Shape;18546;p1869" descr="M:\Marketing Communication and Referral Access\Luis\newbrand\UCM_logo\master\horizontal\UCM_Logo_Master_Brand_Horizontal_Tagline_rgb.jpg"/>
          <p:cNvPicPr preferRelativeResize="0"/>
          <p:nvPr/>
        </p:nvPicPr>
        <p:blipFill rotWithShape="1">
          <a:blip r:embed="rId2">
            <a:alphaModFix/>
          </a:blip>
          <a:srcRect/>
          <a:stretch/>
        </p:blipFill>
        <p:spPr>
          <a:xfrm>
            <a:off x="152402" y="8953501"/>
            <a:ext cx="5556515" cy="977900"/>
          </a:xfrm>
          <a:prstGeom prst="rect">
            <a:avLst/>
          </a:prstGeom>
          <a:noFill/>
          <a:ln>
            <a:noFill/>
          </a:ln>
        </p:spPr>
      </p:pic>
    </p:spTree>
    <p:extLst>
      <p:ext uri="{BB962C8B-B14F-4D97-AF65-F5344CB8AC3E}">
        <p14:creationId xmlns:p14="http://schemas.microsoft.com/office/powerpoint/2010/main" val="4182245464"/>
      </p:ext>
    </p:extLst>
  </p:cSld>
  <p:clrMapOvr>
    <a:masterClrMapping/>
  </p:clrMapOvr>
</p:sldLayout>
</file>

<file path=ppt/slideLayouts/slideLayout2630.xml><?xml version="1.0" encoding="utf-8"?>
<p:sldLayout xmlns:a="http://schemas.openxmlformats.org/drawingml/2006/main" xmlns:r="http://schemas.openxmlformats.org/officeDocument/2006/relationships" xmlns:p="http://schemas.openxmlformats.org/presentationml/2006/main" matchingName="12_Title Slide">
  <p:cSld name="12_Title Slide">
    <p:spTree>
      <p:nvGrpSpPr>
        <p:cNvPr id="1" name="Shape 18547"/>
        <p:cNvGrpSpPr/>
        <p:nvPr/>
      </p:nvGrpSpPr>
      <p:grpSpPr>
        <a:xfrm>
          <a:off x="0" y="0"/>
          <a:ext cx="0" cy="0"/>
          <a:chOff x="0" y="0"/>
          <a:chExt cx="0" cy="0"/>
        </a:xfrm>
      </p:grpSpPr>
      <p:sp>
        <p:nvSpPr>
          <p:cNvPr id="18548" name="Google Shape;18548;p1870"/>
          <p:cNvSpPr/>
          <p:nvPr/>
        </p:nvSpPr>
        <p:spPr>
          <a:xfrm>
            <a:off x="0" y="0"/>
            <a:ext cx="18288000" cy="10287000"/>
          </a:xfrm>
          <a:custGeom>
            <a:avLst/>
            <a:gdLst/>
            <a:ahLst/>
            <a:cxnLst/>
            <a:rect l="l" t="t" r="r" b="b"/>
            <a:pathLst>
              <a:path w="12192000" h="6858000" extrusionOk="0">
                <a:moveTo>
                  <a:pt x="12192000" y="0"/>
                </a:moveTo>
                <a:lnTo>
                  <a:pt x="0" y="0"/>
                </a:lnTo>
                <a:lnTo>
                  <a:pt x="0" y="6858000"/>
                </a:lnTo>
                <a:lnTo>
                  <a:pt x="12192000" y="6858000"/>
                </a:lnTo>
                <a:lnTo>
                  <a:pt x="12192000" y="0"/>
                </a:lnTo>
                <a:close/>
              </a:path>
            </a:pathLst>
          </a:custGeom>
          <a:solidFill>
            <a:srgbClr val="F3F6FA"/>
          </a:solidFill>
          <a:ln>
            <a:noFill/>
          </a:ln>
        </p:spPr>
        <p:txBody>
          <a:bodyPr spcFirstLastPara="1" wrap="square" lIns="0" tIns="0" rIns="0" bIns="0" anchor="t"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8549" name="Google Shape;18549;p1870"/>
          <p:cNvSpPr/>
          <p:nvPr/>
        </p:nvSpPr>
        <p:spPr>
          <a:xfrm>
            <a:off x="4" y="7651274"/>
            <a:ext cx="10667048" cy="2636520"/>
          </a:xfrm>
          <a:custGeom>
            <a:avLst/>
            <a:gdLst/>
            <a:ahLst/>
            <a:cxnLst/>
            <a:rect l="l" t="t" r="r" b="b"/>
            <a:pathLst>
              <a:path w="7111365" h="1757679" extrusionOk="0">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a:ln>
            <a:noFill/>
          </a:ln>
        </p:spPr>
        <p:txBody>
          <a:bodyPr spcFirstLastPara="1" wrap="square" lIns="0" tIns="0" rIns="0" bIns="0" anchor="t"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pic>
        <p:nvPicPr>
          <p:cNvPr id="18550" name="Google Shape;18550;p1870"/>
          <p:cNvPicPr preferRelativeResize="0"/>
          <p:nvPr/>
        </p:nvPicPr>
        <p:blipFill rotWithShape="1">
          <a:blip r:embed="rId2">
            <a:alphaModFix/>
          </a:blip>
          <a:srcRect/>
          <a:stretch/>
        </p:blipFill>
        <p:spPr>
          <a:xfrm>
            <a:off x="0" y="7562849"/>
            <a:ext cx="18288000" cy="2724150"/>
          </a:xfrm>
          <a:prstGeom prst="rect">
            <a:avLst/>
          </a:prstGeom>
          <a:noFill/>
          <a:ln>
            <a:noFill/>
          </a:ln>
        </p:spPr>
      </p:pic>
      <p:sp>
        <p:nvSpPr>
          <p:cNvPr id="18551" name="Google Shape;18551;p1870"/>
          <p:cNvSpPr/>
          <p:nvPr/>
        </p:nvSpPr>
        <p:spPr>
          <a:xfrm>
            <a:off x="2" y="7530083"/>
            <a:ext cx="18288000" cy="2757488"/>
          </a:xfrm>
          <a:custGeom>
            <a:avLst/>
            <a:gdLst/>
            <a:ahLst/>
            <a:cxnLst/>
            <a:rect l="l" t="t" r="r" b="b"/>
            <a:pathLst>
              <a:path w="12192000" h="1838325" extrusionOk="0">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a:ln>
            <a:noFill/>
          </a:ln>
        </p:spPr>
        <p:txBody>
          <a:bodyPr spcFirstLastPara="1" wrap="square" lIns="0" tIns="0" rIns="0" bIns="0" anchor="t"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pic>
        <p:nvPicPr>
          <p:cNvPr id="18552" name="Google Shape;18552;p1870"/>
          <p:cNvPicPr preferRelativeResize="0"/>
          <p:nvPr/>
        </p:nvPicPr>
        <p:blipFill rotWithShape="1">
          <a:blip r:embed="rId3">
            <a:alphaModFix/>
          </a:blip>
          <a:srcRect/>
          <a:stretch/>
        </p:blipFill>
        <p:spPr>
          <a:xfrm>
            <a:off x="470935" y="8346185"/>
            <a:ext cx="3038075" cy="1367027"/>
          </a:xfrm>
          <a:prstGeom prst="rect">
            <a:avLst/>
          </a:prstGeom>
          <a:noFill/>
          <a:ln>
            <a:noFill/>
          </a:ln>
        </p:spPr>
      </p:pic>
      <p:sp>
        <p:nvSpPr>
          <p:cNvPr id="18553" name="Google Shape;18553;p1870"/>
          <p:cNvSpPr/>
          <p:nvPr/>
        </p:nvSpPr>
        <p:spPr>
          <a:xfrm>
            <a:off x="2280284" y="4218813"/>
            <a:ext cx="3429000" cy="0"/>
          </a:xfrm>
          <a:custGeom>
            <a:avLst/>
            <a:gdLst/>
            <a:ahLst/>
            <a:cxnLst/>
            <a:rect l="l" t="t" r="r" b="b"/>
            <a:pathLst>
              <a:path w="2286000" h="120000" extrusionOk="0">
                <a:moveTo>
                  <a:pt x="0" y="0"/>
                </a:moveTo>
                <a:lnTo>
                  <a:pt x="2286000" y="0"/>
                </a:lnTo>
              </a:path>
            </a:pathLst>
          </a:custGeom>
          <a:noFill/>
          <a:ln w="32000" cap="flat" cmpd="sng">
            <a:solidFill>
              <a:srgbClr val="F58366"/>
            </a:solidFill>
            <a:prstDash val="solid"/>
            <a:round/>
            <a:headEnd type="none" w="sm" len="sm"/>
            <a:tailEnd type="none" w="sm" len="sm"/>
          </a:ln>
        </p:spPr>
        <p:txBody>
          <a:bodyPr spcFirstLastPara="1" wrap="square" lIns="0" tIns="0" rIns="0" bIns="0" anchor="t"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8554" name="Google Shape;18554;p1870"/>
          <p:cNvSpPr txBox="1">
            <a:spLocks noGrp="1"/>
          </p:cNvSpPr>
          <p:nvPr>
            <p:ph type="ctrTitle"/>
          </p:nvPr>
        </p:nvSpPr>
        <p:spPr>
          <a:xfrm>
            <a:off x="707535" y="894411"/>
            <a:ext cx="16872927" cy="553998"/>
          </a:xfrm>
          <a:prstGeom prst="rect">
            <a:avLst/>
          </a:prstGeom>
          <a:noFill/>
          <a:ln>
            <a:noFill/>
          </a:ln>
        </p:spPr>
        <p:txBody>
          <a:bodyPr spcFirstLastPara="1" wrap="square" lIns="0" tIns="0" rIns="0" bIns="0" anchor="ctr" anchorCtr="0">
            <a:spAutoFit/>
          </a:bodyPr>
          <a:lstStyle>
            <a:lvl1pPr lvl="0" algn="l">
              <a:lnSpc>
                <a:spcPct val="100000"/>
              </a:lnSpc>
              <a:spcBef>
                <a:spcPts val="0"/>
              </a:spcBef>
              <a:spcAft>
                <a:spcPts val="0"/>
              </a:spcAft>
              <a:buClr>
                <a:schemeClr val="dk1"/>
              </a:buClr>
              <a:buSzPts val="3600"/>
              <a:buFont typeface="Calibri"/>
              <a:buNone/>
              <a:defRPr b="0" i="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555" name="Google Shape;18555;p1870"/>
          <p:cNvSpPr txBox="1">
            <a:spLocks noGrp="1"/>
          </p:cNvSpPr>
          <p:nvPr>
            <p:ph type="subTitle" idx="1"/>
          </p:nvPr>
        </p:nvSpPr>
        <p:spPr>
          <a:xfrm>
            <a:off x="2743200" y="5760720"/>
            <a:ext cx="12801600" cy="561692"/>
          </a:xfrm>
          <a:prstGeom prst="rect">
            <a:avLst/>
          </a:prstGeom>
          <a:noFill/>
          <a:ln>
            <a:noFill/>
          </a:ln>
        </p:spPr>
        <p:txBody>
          <a:bodyPr spcFirstLastPara="1" wrap="square" lIns="0" tIns="0" rIns="0" bIns="0" anchor="t" anchorCtr="0">
            <a:spAutoFit/>
          </a:bodyPr>
          <a:lstStyle>
            <a:lvl1pPr lvl="0" algn="l">
              <a:lnSpc>
                <a:spcPct val="100000"/>
              </a:lnSpc>
              <a:spcBef>
                <a:spcPts val="1500"/>
              </a:spcBef>
              <a:spcAft>
                <a:spcPts val="0"/>
              </a:spcAft>
              <a:buSzPts val="2400"/>
              <a:buChar char="•"/>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18556" name="Google Shape;18556;p1870"/>
          <p:cNvSpPr txBox="1">
            <a:spLocks noGrp="1"/>
          </p:cNvSpPr>
          <p:nvPr>
            <p:ph type="ftr" idx="11"/>
          </p:nvPr>
        </p:nvSpPr>
        <p:spPr>
          <a:xfrm>
            <a:off x="914400" y="9534526"/>
            <a:ext cx="6172200" cy="547688"/>
          </a:xfrm>
          <a:prstGeom prst="rect">
            <a:avLst/>
          </a:prstGeom>
          <a:noFill/>
          <a:ln>
            <a:noFill/>
          </a:ln>
        </p:spPr>
        <p:txBody>
          <a:bodyPr spcFirstLastPara="1" wrap="square" lIns="0" tIns="0" rIns="0" bIns="0" anchor="ctr" anchorCtr="0">
            <a:noAutofit/>
          </a:bodyPr>
          <a:lstStyle>
            <a:lvl1pPr lvl="0" algn="ctr">
              <a:spcBef>
                <a:spcPts val="0"/>
              </a:spcBef>
              <a:spcAft>
                <a:spcPts val="0"/>
              </a:spcAft>
              <a:buSzPts val="1400"/>
              <a:buNone/>
              <a:defRPr>
                <a:solidFill>
                  <a:srgbClr val="919497"/>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557" name="Google Shape;18557;p1870"/>
          <p:cNvSpPr txBox="1">
            <a:spLocks noGrp="1"/>
          </p:cNvSpPr>
          <p:nvPr>
            <p:ph type="dt" idx="10"/>
          </p:nvPr>
        </p:nvSpPr>
        <p:spPr>
          <a:xfrm>
            <a:off x="0" y="0"/>
            <a:ext cx="4500000" cy="4500000"/>
          </a:xfrm>
          <a:prstGeom prst="rect">
            <a:avLst/>
          </a:prstGeom>
          <a:noFill/>
          <a:ln>
            <a:noFill/>
          </a:ln>
        </p:spPr>
        <p:txBody>
          <a:bodyPr spcFirstLastPara="1" wrap="square" lIns="0" tIns="0" rIns="0" bIns="0" anchor="t" anchorCtr="0">
            <a:noAutofit/>
          </a:bodyPr>
          <a:lstStyle>
            <a:lvl1pPr marR="0" lvl="0" algn="l" rtl="0">
              <a:spcBef>
                <a:spcPts val="0"/>
              </a:spcBef>
              <a:spcAft>
                <a:spcPts val="0"/>
              </a:spcAft>
              <a:buSzPts val="1400"/>
              <a:buNone/>
              <a:defRPr sz="2700">
                <a:solidFill>
                  <a:srgbClr val="919497"/>
                </a:solidFill>
                <a:latin typeface="Calibri"/>
                <a:ea typeface="Calibri"/>
                <a:cs typeface="Calibri"/>
                <a:sym typeface="Calibri"/>
              </a:defRPr>
            </a:lvl1pPr>
            <a:lvl2pPr marR="0" lvl="1"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9pPr>
          </a:lstStyle>
          <a:p>
            <a:endParaRPr/>
          </a:p>
        </p:txBody>
      </p:sp>
      <p:sp>
        <p:nvSpPr>
          <p:cNvPr id="18558" name="Google Shape;18558;p1870"/>
          <p:cNvSpPr txBox="1">
            <a:spLocks noGrp="1"/>
          </p:cNvSpPr>
          <p:nvPr>
            <p:ph type="sldNum" idx="12"/>
          </p:nvPr>
        </p:nvSpPr>
        <p:spPr>
          <a:xfrm>
            <a:off x="13258800" y="9534526"/>
            <a:ext cx="4114800" cy="547688"/>
          </a:xfrm>
          <a:prstGeom prst="rect">
            <a:avLst/>
          </a:prstGeom>
          <a:noFill/>
          <a:ln>
            <a:noFill/>
          </a:ln>
        </p:spPr>
        <p:txBody>
          <a:bodyPr spcFirstLastPara="1" wrap="square" lIns="0" tIns="0" rIns="0" bIns="0" anchor="ctr" anchorCtr="0">
            <a:noAutofit/>
          </a:bodyPr>
          <a:lstStyle>
            <a:lvl1pPr marL="57150" marR="0" lvl="0" indent="0" algn="r">
              <a:lnSpc>
                <a:spcPct val="118750"/>
              </a:lnSpc>
              <a:spcBef>
                <a:spcPts val="0"/>
              </a:spcBef>
              <a:buNone/>
              <a:defRPr sz="1800" b="0" i="0">
                <a:solidFill>
                  <a:srgbClr val="929599"/>
                </a:solidFill>
                <a:latin typeface="Arial"/>
                <a:ea typeface="Arial"/>
                <a:cs typeface="Arial"/>
                <a:sym typeface="Arial"/>
              </a:defRPr>
            </a:lvl1pPr>
            <a:lvl2pPr marL="57150" marR="0" lvl="1" indent="0" algn="r">
              <a:lnSpc>
                <a:spcPct val="118750"/>
              </a:lnSpc>
              <a:spcBef>
                <a:spcPts val="0"/>
              </a:spcBef>
              <a:buNone/>
              <a:defRPr sz="1800" b="0" i="0">
                <a:solidFill>
                  <a:srgbClr val="929599"/>
                </a:solidFill>
                <a:latin typeface="Arial"/>
                <a:ea typeface="Arial"/>
                <a:cs typeface="Arial"/>
                <a:sym typeface="Arial"/>
              </a:defRPr>
            </a:lvl2pPr>
            <a:lvl3pPr marL="57150" marR="0" lvl="2" indent="0" algn="r">
              <a:lnSpc>
                <a:spcPct val="118750"/>
              </a:lnSpc>
              <a:spcBef>
                <a:spcPts val="0"/>
              </a:spcBef>
              <a:buNone/>
              <a:defRPr sz="1800" b="0" i="0">
                <a:solidFill>
                  <a:srgbClr val="929599"/>
                </a:solidFill>
                <a:latin typeface="Arial"/>
                <a:ea typeface="Arial"/>
                <a:cs typeface="Arial"/>
                <a:sym typeface="Arial"/>
              </a:defRPr>
            </a:lvl3pPr>
            <a:lvl4pPr marL="57150" marR="0" lvl="3" indent="0" algn="r">
              <a:lnSpc>
                <a:spcPct val="118750"/>
              </a:lnSpc>
              <a:spcBef>
                <a:spcPts val="0"/>
              </a:spcBef>
              <a:buNone/>
              <a:defRPr sz="1800" b="0" i="0">
                <a:solidFill>
                  <a:srgbClr val="929599"/>
                </a:solidFill>
                <a:latin typeface="Arial"/>
                <a:ea typeface="Arial"/>
                <a:cs typeface="Arial"/>
                <a:sym typeface="Arial"/>
              </a:defRPr>
            </a:lvl4pPr>
            <a:lvl5pPr marL="57150" marR="0" lvl="4" indent="0" algn="r">
              <a:lnSpc>
                <a:spcPct val="118750"/>
              </a:lnSpc>
              <a:spcBef>
                <a:spcPts val="0"/>
              </a:spcBef>
              <a:buNone/>
              <a:defRPr sz="1800" b="0" i="0">
                <a:solidFill>
                  <a:srgbClr val="929599"/>
                </a:solidFill>
                <a:latin typeface="Arial"/>
                <a:ea typeface="Arial"/>
                <a:cs typeface="Arial"/>
                <a:sym typeface="Arial"/>
              </a:defRPr>
            </a:lvl5pPr>
            <a:lvl6pPr marL="57150" marR="0" lvl="5" indent="0" algn="r">
              <a:lnSpc>
                <a:spcPct val="118750"/>
              </a:lnSpc>
              <a:spcBef>
                <a:spcPts val="0"/>
              </a:spcBef>
              <a:buNone/>
              <a:defRPr sz="1800" b="0" i="0">
                <a:solidFill>
                  <a:srgbClr val="929599"/>
                </a:solidFill>
                <a:latin typeface="Arial"/>
                <a:ea typeface="Arial"/>
                <a:cs typeface="Arial"/>
                <a:sym typeface="Arial"/>
              </a:defRPr>
            </a:lvl6pPr>
            <a:lvl7pPr marL="57150" marR="0" lvl="6" indent="0" algn="r">
              <a:lnSpc>
                <a:spcPct val="118750"/>
              </a:lnSpc>
              <a:spcBef>
                <a:spcPts val="0"/>
              </a:spcBef>
              <a:buNone/>
              <a:defRPr sz="1800" b="0" i="0">
                <a:solidFill>
                  <a:srgbClr val="929599"/>
                </a:solidFill>
                <a:latin typeface="Arial"/>
                <a:ea typeface="Arial"/>
                <a:cs typeface="Arial"/>
                <a:sym typeface="Arial"/>
              </a:defRPr>
            </a:lvl7pPr>
            <a:lvl8pPr marL="57150" marR="0" lvl="7" indent="0" algn="r">
              <a:lnSpc>
                <a:spcPct val="118750"/>
              </a:lnSpc>
              <a:spcBef>
                <a:spcPts val="0"/>
              </a:spcBef>
              <a:buNone/>
              <a:defRPr sz="1800" b="0" i="0">
                <a:solidFill>
                  <a:srgbClr val="929599"/>
                </a:solidFill>
                <a:latin typeface="Arial"/>
                <a:ea typeface="Arial"/>
                <a:cs typeface="Arial"/>
                <a:sym typeface="Arial"/>
              </a:defRPr>
            </a:lvl8pPr>
            <a:lvl9pPr marL="57150" marR="0" lvl="8" indent="0" algn="r">
              <a:lnSpc>
                <a:spcPct val="118750"/>
              </a:lnSpc>
              <a:spcBef>
                <a:spcPts val="0"/>
              </a:spcBef>
              <a:buNone/>
              <a:defRPr sz="1800" b="0" i="0">
                <a:solidFill>
                  <a:srgbClr val="929599"/>
                </a:solidFill>
                <a:latin typeface="Arial"/>
                <a:ea typeface="Arial"/>
                <a:cs typeface="Arial"/>
                <a:sym typeface="Arial"/>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1165322830"/>
      </p:ext>
    </p:extLst>
  </p:cSld>
  <p:clrMapOvr>
    <a:masterClrMapping/>
  </p:clrMapOvr>
</p:sldLayout>
</file>

<file path=ppt/slideLayouts/slideLayout2631.xml><?xml version="1.0" encoding="utf-8"?>
<p:sldLayout xmlns:a="http://schemas.openxmlformats.org/drawingml/2006/main" xmlns:r="http://schemas.openxmlformats.org/officeDocument/2006/relationships" xmlns:p="http://schemas.openxmlformats.org/presentationml/2006/main" matchingName="42_Divider">
  <p:cSld name="42_Divider">
    <p:spTree>
      <p:nvGrpSpPr>
        <p:cNvPr id="1" name="Shape 18559"/>
        <p:cNvGrpSpPr/>
        <p:nvPr/>
      </p:nvGrpSpPr>
      <p:grpSpPr>
        <a:xfrm>
          <a:off x="0" y="0"/>
          <a:ext cx="0" cy="0"/>
          <a:chOff x="0" y="0"/>
          <a:chExt cx="0" cy="0"/>
        </a:xfrm>
      </p:grpSpPr>
      <p:grpSp>
        <p:nvGrpSpPr>
          <p:cNvPr id="18560" name="Google Shape;18560;p1871"/>
          <p:cNvGrpSpPr/>
          <p:nvPr/>
        </p:nvGrpSpPr>
        <p:grpSpPr>
          <a:xfrm>
            <a:off x="0" y="7530521"/>
            <a:ext cx="18288000" cy="2756480"/>
            <a:chOff x="0" y="5020347"/>
            <a:chExt cx="12192000" cy="1837653"/>
          </a:xfrm>
        </p:grpSpPr>
        <p:sp>
          <p:nvSpPr>
            <p:cNvPr id="18561" name="Google Shape;18561;p1871"/>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562" name="Google Shape;18562;p1871"/>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563" name="Google Shape;18563;p1871"/>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8564" name="Google Shape;18564;p1871"/>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8565" name="Google Shape;18565;p1871"/>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566" name="Google Shape;18566;p1871"/>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3367100221"/>
      </p:ext>
    </p:extLst>
  </p:cSld>
  <p:clrMapOvr>
    <a:masterClrMapping/>
  </p:clrMapOvr>
</p:sldLayout>
</file>

<file path=ppt/slideLayouts/slideLayout2632.xml><?xml version="1.0" encoding="utf-8"?>
<p:sldLayout xmlns:a="http://schemas.openxmlformats.org/drawingml/2006/main" xmlns:r="http://schemas.openxmlformats.org/officeDocument/2006/relationships" xmlns:p="http://schemas.openxmlformats.org/presentationml/2006/main" matchingName="43_Divider">
  <p:cSld name="43_Divider">
    <p:spTree>
      <p:nvGrpSpPr>
        <p:cNvPr id="1" name="Shape 18567"/>
        <p:cNvGrpSpPr/>
        <p:nvPr/>
      </p:nvGrpSpPr>
      <p:grpSpPr>
        <a:xfrm>
          <a:off x="0" y="0"/>
          <a:ext cx="0" cy="0"/>
          <a:chOff x="0" y="0"/>
          <a:chExt cx="0" cy="0"/>
        </a:xfrm>
      </p:grpSpPr>
      <p:grpSp>
        <p:nvGrpSpPr>
          <p:cNvPr id="18568" name="Google Shape;18568;p1872"/>
          <p:cNvGrpSpPr/>
          <p:nvPr/>
        </p:nvGrpSpPr>
        <p:grpSpPr>
          <a:xfrm>
            <a:off x="0" y="7530521"/>
            <a:ext cx="18288000" cy="2756480"/>
            <a:chOff x="0" y="5020347"/>
            <a:chExt cx="12192000" cy="1837653"/>
          </a:xfrm>
        </p:grpSpPr>
        <p:sp>
          <p:nvSpPr>
            <p:cNvPr id="18569" name="Google Shape;18569;p1872"/>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570" name="Google Shape;18570;p1872"/>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571" name="Google Shape;18571;p1872"/>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8572" name="Google Shape;18572;p1872"/>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8573" name="Google Shape;18573;p1872"/>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574" name="Google Shape;18574;p1872"/>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4028949973"/>
      </p:ext>
    </p:extLst>
  </p:cSld>
  <p:clrMapOvr>
    <a:masterClrMapping/>
  </p:clrMapOvr>
</p:sldLayout>
</file>

<file path=ppt/slideLayouts/slideLayout2633.xml><?xml version="1.0" encoding="utf-8"?>
<p:sldLayout xmlns:a="http://schemas.openxmlformats.org/drawingml/2006/main" xmlns:r="http://schemas.openxmlformats.org/officeDocument/2006/relationships" xmlns:p="http://schemas.openxmlformats.org/presentationml/2006/main" matchingName="44_Divider">
  <p:cSld name="44_Divider">
    <p:spTree>
      <p:nvGrpSpPr>
        <p:cNvPr id="1" name="Shape 18575"/>
        <p:cNvGrpSpPr/>
        <p:nvPr/>
      </p:nvGrpSpPr>
      <p:grpSpPr>
        <a:xfrm>
          <a:off x="0" y="0"/>
          <a:ext cx="0" cy="0"/>
          <a:chOff x="0" y="0"/>
          <a:chExt cx="0" cy="0"/>
        </a:xfrm>
      </p:grpSpPr>
      <p:grpSp>
        <p:nvGrpSpPr>
          <p:cNvPr id="18576" name="Google Shape;18576;p1873"/>
          <p:cNvGrpSpPr/>
          <p:nvPr/>
        </p:nvGrpSpPr>
        <p:grpSpPr>
          <a:xfrm>
            <a:off x="0" y="7530521"/>
            <a:ext cx="18288000" cy="2756480"/>
            <a:chOff x="0" y="5020347"/>
            <a:chExt cx="12192000" cy="1837653"/>
          </a:xfrm>
        </p:grpSpPr>
        <p:sp>
          <p:nvSpPr>
            <p:cNvPr id="18577" name="Google Shape;18577;p1873"/>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578" name="Google Shape;18578;p1873"/>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579" name="Google Shape;18579;p1873"/>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8580" name="Google Shape;18580;p1873"/>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8581" name="Google Shape;18581;p1873"/>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582" name="Google Shape;18582;p1873"/>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4260084293"/>
      </p:ext>
    </p:extLst>
  </p:cSld>
  <p:clrMapOvr>
    <a:masterClrMapping/>
  </p:clrMapOvr>
</p:sldLayout>
</file>

<file path=ppt/slideLayouts/slideLayout2634.xml><?xml version="1.0" encoding="utf-8"?>
<p:sldLayout xmlns:a="http://schemas.openxmlformats.org/drawingml/2006/main" xmlns:r="http://schemas.openxmlformats.org/officeDocument/2006/relationships" xmlns:p="http://schemas.openxmlformats.org/presentationml/2006/main" matchingName="7_EVERYDAY - CONTENT ONLY">
  <p:cSld name="7_EVERYDAY - CONTENT ONLY">
    <p:spTree>
      <p:nvGrpSpPr>
        <p:cNvPr id="1" name="Shape 18583"/>
        <p:cNvGrpSpPr/>
        <p:nvPr/>
      </p:nvGrpSpPr>
      <p:grpSpPr>
        <a:xfrm>
          <a:off x="0" y="0"/>
          <a:ext cx="0" cy="0"/>
          <a:chOff x="0" y="0"/>
          <a:chExt cx="0" cy="0"/>
        </a:xfrm>
      </p:grpSpPr>
      <p:sp>
        <p:nvSpPr>
          <p:cNvPr id="18584" name="Google Shape;18584;p1874"/>
          <p:cNvSpPr/>
          <p:nvPr/>
        </p:nvSpPr>
        <p:spPr>
          <a:xfrm>
            <a:off x="0" y="0"/>
            <a:ext cx="18288000" cy="1969584"/>
          </a:xfrm>
          <a:prstGeom prst="rect">
            <a:avLst/>
          </a:prstGeom>
          <a:gradFill>
            <a:gsLst>
              <a:gs pos="0">
                <a:schemeClr val="accent1"/>
              </a:gs>
              <a:gs pos="100000">
                <a:schemeClr val="dk2"/>
              </a:gs>
            </a:gsLst>
            <a:lin ang="0" scaled="0"/>
          </a:gra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585" name="Google Shape;18585;p1874"/>
          <p:cNvSpPr/>
          <p:nvPr/>
        </p:nvSpPr>
        <p:spPr>
          <a:xfrm>
            <a:off x="10295465" y="24401"/>
            <a:ext cx="7992534" cy="1218408"/>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spcBef>
                <a:spcPts val="0"/>
              </a:spcBef>
              <a:spcAft>
                <a:spcPts val="0"/>
              </a:spcAft>
              <a:buNone/>
            </a:pPr>
            <a:endParaRPr sz="2288">
              <a:solidFill>
                <a:srgbClr val="FFFFFF"/>
              </a:solidFill>
              <a:latin typeface="Helvetica Neue"/>
              <a:ea typeface="Helvetica Neue"/>
              <a:cs typeface="Helvetica Neue"/>
              <a:sym typeface="Helvetica Neue"/>
            </a:endParaRPr>
          </a:p>
        </p:txBody>
      </p:sp>
      <p:sp>
        <p:nvSpPr>
          <p:cNvPr id="18586" name="Google Shape;18586;p1874"/>
          <p:cNvSpPr txBox="1">
            <a:spLocks noGrp="1"/>
          </p:cNvSpPr>
          <p:nvPr>
            <p:ph type="body" idx="1"/>
          </p:nvPr>
        </p:nvSpPr>
        <p:spPr>
          <a:xfrm>
            <a:off x="762810" y="2561679"/>
            <a:ext cx="16805496" cy="6972852"/>
          </a:xfrm>
          <a:prstGeom prst="rect">
            <a:avLst/>
          </a:prstGeom>
          <a:noFill/>
          <a:ln>
            <a:noFill/>
          </a:ln>
        </p:spPr>
        <p:txBody>
          <a:bodyPr spcFirstLastPara="1" wrap="square" lIns="91425" tIns="45700" rIns="91425" bIns="45700" anchor="t" anchorCtr="0">
            <a:noAutofit/>
          </a:bodyPr>
          <a:lstStyle>
            <a:lvl1pPr marL="685800" lvl="0" indent="-571500" algn="l">
              <a:lnSpc>
                <a:spcPct val="100000"/>
              </a:lnSpc>
              <a:spcBef>
                <a:spcPts val="1500"/>
              </a:spcBef>
              <a:spcAft>
                <a:spcPts val="0"/>
              </a:spcAft>
              <a:buSzPts val="2400"/>
              <a:buChar char="•"/>
              <a:defRPr>
                <a:solidFill>
                  <a:srgbClr val="4B545E"/>
                </a:solidFill>
              </a:defRPr>
            </a:lvl1pPr>
            <a:lvl2pPr marL="1371600" lvl="1" indent="-533400" algn="l">
              <a:lnSpc>
                <a:spcPct val="100000"/>
              </a:lnSpc>
              <a:spcBef>
                <a:spcPts val="1500"/>
              </a:spcBef>
              <a:spcAft>
                <a:spcPts val="0"/>
              </a:spcAft>
              <a:buSzPts val="2000"/>
              <a:buChar char="•"/>
              <a:defRPr>
                <a:solidFill>
                  <a:srgbClr val="4B545E"/>
                </a:solidFill>
              </a:defRPr>
            </a:lvl2pPr>
            <a:lvl3pPr marL="2057400" lvl="2" indent="-514350" algn="l">
              <a:lnSpc>
                <a:spcPct val="100000"/>
              </a:lnSpc>
              <a:spcBef>
                <a:spcPts val="1500"/>
              </a:spcBef>
              <a:spcAft>
                <a:spcPts val="0"/>
              </a:spcAft>
              <a:buSzPts val="1800"/>
              <a:buChar char="•"/>
              <a:defRPr>
                <a:solidFill>
                  <a:srgbClr val="4B545E"/>
                </a:solidFill>
              </a:defRPr>
            </a:lvl3pPr>
            <a:lvl4pPr marL="2743200" lvl="3" indent="-495300" algn="l">
              <a:lnSpc>
                <a:spcPct val="100000"/>
              </a:lnSpc>
              <a:spcBef>
                <a:spcPts val="1500"/>
              </a:spcBef>
              <a:spcAft>
                <a:spcPts val="0"/>
              </a:spcAft>
              <a:buSzPts val="1600"/>
              <a:buChar char="•"/>
              <a:defRPr>
                <a:solidFill>
                  <a:srgbClr val="4B545E"/>
                </a:solidFill>
              </a:defRPr>
            </a:lvl4pPr>
            <a:lvl5pPr marL="3429000" lvl="4" indent="-495300" algn="l">
              <a:lnSpc>
                <a:spcPct val="100000"/>
              </a:lnSpc>
              <a:spcBef>
                <a:spcPts val="1500"/>
              </a:spcBef>
              <a:spcAft>
                <a:spcPts val="0"/>
              </a:spcAft>
              <a:buSzPts val="1600"/>
              <a:buChar char="•"/>
              <a:defRPr>
                <a:solidFill>
                  <a:srgbClr val="4B545E"/>
                </a:solidFill>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587" name="Google Shape;18587;p1874"/>
          <p:cNvSpPr/>
          <p:nvPr/>
        </p:nvSpPr>
        <p:spPr>
          <a:xfrm>
            <a:off x="10295465" y="779472"/>
            <a:ext cx="7992534" cy="1218408"/>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spcBef>
                <a:spcPts val="0"/>
              </a:spcBef>
              <a:spcAft>
                <a:spcPts val="0"/>
              </a:spcAft>
              <a:buNone/>
            </a:pPr>
            <a:endParaRPr sz="2288">
              <a:solidFill>
                <a:srgbClr val="FFFFFF"/>
              </a:solidFill>
              <a:latin typeface="Helvetica Neue"/>
              <a:ea typeface="Helvetica Neue"/>
              <a:cs typeface="Helvetica Neue"/>
              <a:sym typeface="Helvetica Neue"/>
            </a:endParaRPr>
          </a:p>
        </p:txBody>
      </p:sp>
      <p:sp>
        <p:nvSpPr>
          <p:cNvPr id="18588" name="Google Shape;18588;p1874"/>
          <p:cNvSpPr txBox="1">
            <a:spLocks noGrp="1"/>
          </p:cNvSpPr>
          <p:nvPr>
            <p:ph type="title"/>
          </p:nvPr>
        </p:nvSpPr>
        <p:spPr>
          <a:xfrm>
            <a:off x="457200" y="255084"/>
            <a:ext cx="17145000" cy="17145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lt1"/>
              </a:buClr>
              <a:buSzPts val="3200"/>
              <a:buFont typeface="Calibri"/>
              <a:buNone/>
              <a:defRPr sz="4800" b="1">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589" name="Google Shape;18589;p1874"/>
          <p:cNvSpPr txBox="1">
            <a:spLocks noGrp="1"/>
          </p:cNvSpPr>
          <p:nvPr>
            <p:ph type="body" idx="2"/>
          </p:nvPr>
        </p:nvSpPr>
        <p:spPr>
          <a:xfrm>
            <a:off x="498281" y="1430019"/>
            <a:ext cx="17145168" cy="623888"/>
          </a:xfrm>
          <a:prstGeom prst="rect">
            <a:avLst/>
          </a:prstGeom>
          <a:noFill/>
          <a:ln>
            <a:noFill/>
          </a:ln>
        </p:spPr>
        <p:txBody>
          <a:bodyPr spcFirstLastPara="1" wrap="square" lIns="91425" tIns="45700" rIns="91425" bIns="45700" anchor="t" anchorCtr="0">
            <a:normAutofit/>
          </a:bodyPr>
          <a:lstStyle>
            <a:lvl1pPr marL="685800" lvl="0" indent="-342900" algn="l">
              <a:lnSpc>
                <a:spcPct val="100000"/>
              </a:lnSpc>
              <a:spcBef>
                <a:spcPts val="1500"/>
              </a:spcBef>
              <a:spcAft>
                <a:spcPts val="0"/>
              </a:spcAft>
              <a:buSzPts val="1400"/>
              <a:buNone/>
              <a:defRPr sz="2100">
                <a:solidFill>
                  <a:schemeClr val="lt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8590" name="Google Shape;18590;p1874"/>
          <p:cNvCxnSpPr/>
          <p:nvPr/>
        </p:nvCxnSpPr>
        <p:spPr>
          <a:xfrm>
            <a:off x="16967588" y="9670909"/>
            <a:ext cx="0" cy="401825"/>
          </a:xfrm>
          <a:prstGeom prst="straightConnector1">
            <a:avLst/>
          </a:prstGeom>
          <a:noFill/>
          <a:ln w="9525" cap="flat" cmpd="sng">
            <a:solidFill>
              <a:srgbClr val="7F7F7F"/>
            </a:solidFill>
            <a:prstDash val="solid"/>
            <a:miter lim="800000"/>
            <a:headEnd type="none" w="sm" len="sm"/>
            <a:tailEnd type="none" w="sm" len="sm"/>
          </a:ln>
        </p:spPr>
      </p:cxnSp>
      <p:sp>
        <p:nvSpPr>
          <p:cNvPr id="18591" name="Google Shape;18591;p1874"/>
          <p:cNvSpPr txBox="1">
            <a:spLocks noGrp="1"/>
          </p:cNvSpPr>
          <p:nvPr>
            <p:ph type="sldNum" idx="12"/>
          </p:nvPr>
        </p:nvSpPr>
        <p:spPr>
          <a:xfrm>
            <a:off x="16803893" y="9681800"/>
            <a:ext cx="839556" cy="47876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500">
                <a:solidFill>
                  <a:srgbClr val="7F7F7F"/>
                </a:solidFill>
                <a:latin typeface="Calibri"/>
                <a:ea typeface="Calibri"/>
                <a:cs typeface="Calibri"/>
                <a:sym typeface="Calibri"/>
              </a:defRPr>
            </a:lvl1pPr>
            <a:lvl2pPr marL="0" lvl="1" indent="0" algn="r">
              <a:spcBef>
                <a:spcPts val="0"/>
              </a:spcBef>
              <a:buNone/>
              <a:defRPr sz="1500">
                <a:solidFill>
                  <a:srgbClr val="7F7F7F"/>
                </a:solidFill>
                <a:latin typeface="Calibri"/>
                <a:ea typeface="Calibri"/>
                <a:cs typeface="Calibri"/>
                <a:sym typeface="Calibri"/>
              </a:defRPr>
            </a:lvl2pPr>
            <a:lvl3pPr marL="0" lvl="2" indent="0" algn="r">
              <a:spcBef>
                <a:spcPts val="0"/>
              </a:spcBef>
              <a:buNone/>
              <a:defRPr sz="1500">
                <a:solidFill>
                  <a:srgbClr val="7F7F7F"/>
                </a:solidFill>
                <a:latin typeface="Calibri"/>
                <a:ea typeface="Calibri"/>
                <a:cs typeface="Calibri"/>
                <a:sym typeface="Calibri"/>
              </a:defRPr>
            </a:lvl3pPr>
            <a:lvl4pPr marL="0" lvl="3" indent="0" algn="r">
              <a:spcBef>
                <a:spcPts val="0"/>
              </a:spcBef>
              <a:buNone/>
              <a:defRPr sz="1500">
                <a:solidFill>
                  <a:srgbClr val="7F7F7F"/>
                </a:solidFill>
                <a:latin typeface="Calibri"/>
                <a:ea typeface="Calibri"/>
                <a:cs typeface="Calibri"/>
                <a:sym typeface="Calibri"/>
              </a:defRPr>
            </a:lvl4pPr>
            <a:lvl5pPr marL="0" lvl="4" indent="0" algn="r">
              <a:spcBef>
                <a:spcPts val="0"/>
              </a:spcBef>
              <a:buNone/>
              <a:defRPr sz="1500">
                <a:solidFill>
                  <a:srgbClr val="7F7F7F"/>
                </a:solidFill>
                <a:latin typeface="Calibri"/>
                <a:ea typeface="Calibri"/>
                <a:cs typeface="Calibri"/>
                <a:sym typeface="Calibri"/>
              </a:defRPr>
            </a:lvl5pPr>
            <a:lvl6pPr marL="0" lvl="5" indent="0" algn="r">
              <a:spcBef>
                <a:spcPts val="0"/>
              </a:spcBef>
              <a:buNone/>
              <a:defRPr sz="1500">
                <a:solidFill>
                  <a:srgbClr val="7F7F7F"/>
                </a:solidFill>
                <a:latin typeface="Calibri"/>
                <a:ea typeface="Calibri"/>
                <a:cs typeface="Calibri"/>
                <a:sym typeface="Calibri"/>
              </a:defRPr>
            </a:lvl6pPr>
            <a:lvl7pPr marL="0" lvl="6" indent="0" algn="r">
              <a:spcBef>
                <a:spcPts val="0"/>
              </a:spcBef>
              <a:buNone/>
              <a:defRPr sz="1500">
                <a:solidFill>
                  <a:srgbClr val="7F7F7F"/>
                </a:solidFill>
                <a:latin typeface="Calibri"/>
                <a:ea typeface="Calibri"/>
                <a:cs typeface="Calibri"/>
                <a:sym typeface="Calibri"/>
              </a:defRPr>
            </a:lvl7pPr>
            <a:lvl8pPr marL="0" lvl="7" indent="0" algn="r">
              <a:spcBef>
                <a:spcPts val="0"/>
              </a:spcBef>
              <a:buNone/>
              <a:defRPr sz="1500">
                <a:solidFill>
                  <a:srgbClr val="7F7F7F"/>
                </a:solidFill>
                <a:latin typeface="Calibri"/>
                <a:ea typeface="Calibri"/>
                <a:cs typeface="Calibri"/>
                <a:sym typeface="Calibri"/>
              </a:defRPr>
            </a:lvl8pPr>
            <a:lvl9pPr marL="0" lvl="8" indent="0" algn="r">
              <a:spcBef>
                <a:spcPts val="0"/>
              </a:spcBef>
              <a:buNone/>
              <a:defRPr sz="1500">
                <a:solidFill>
                  <a:srgbClr val="7F7F7F"/>
                </a:solidFill>
                <a:latin typeface="Calibri"/>
                <a:ea typeface="Calibri"/>
                <a:cs typeface="Calibri"/>
                <a:sym typeface="Calibri"/>
              </a:defRPr>
            </a:lvl9pPr>
          </a:lstStyle>
          <a:p>
            <a:fld id="{00000000-1234-1234-1234-123412341234}" type="slidenum">
              <a:rPr lang="en-US" smtClean="0"/>
              <a:pPr/>
              <a:t>‹#›</a:t>
            </a:fld>
            <a:endParaRPr lang="en-US"/>
          </a:p>
        </p:txBody>
      </p:sp>
      <p:pic>
        <p:nvPicPr>
          <p:cNvPr id="18592" name="Google Shape;18592;p1874"/>
          <p:cNvPicPr preferRelativeResize="0"/>
          <p:nvPr/>
        </p:nvPicPr>
        <p:blipFill rotWithShape="1">
          <a:blip r:embed="rId2">
            <a:alphaModFix/>
          </a:blip>
          <a:srcRect/>
          <a:stretch/>
        </p:blipFill>
        <p:spPr>
          <a:xfrm>
            <a:off x="14394692" y="9738360"/>
            <a:ext cx="2409203" cy="343857"/>
          </a:xfrm>
          <a:prstGeom prst="rect">
            <a:avLst/>
          </a:prstGeom>
          <a:noFill/>
          <a:ln>
            <a:noFill/>
          </a:ln>
        </p:spPr>
      </p:pic>
    </p:spTree>
    <p:extLst>
      <p:ext uri="{BB962C8B-B14F-4D97-AF65-F5344CB8AC3E}">
        <p14:creationId xmlns:p14="http://schemas.microsoft.com/office/powerpoint/2010/main" val="1879984028"/>
      </p:ext>
    </p:extLst>
  </p:cSld>
  <p:clrMapOvr>
    <a:masterClrMapping/>
  </p:clrMapOvr>
</p:sldLayout>
</file>

<file path=ppt/slideLayouts/slideLayout2635.xml><?xml version="1.0" encoding="utf-8"?>
<p:sldLayout xmlns:a="http://schemas.openxmlformats.org/drawingml/2006/main" xmlns:r="http://schemas.openxmlformats.org/officeDocument/2006/relationships" xmlns:p="http://schemas.openxmlformats.org/presentationml/2006/main" matchingName="6_EVERYDAY - CONTENT ONLY">
  <p:cSld name="6_EVERYDAY - CONTENT ONLY">
    <p:spTree>
      <p:nvGrpSpPr>
        <p:cNvPr id="1" name="Shape 18593"/>
        <p:cNvGrpSpPr/>
        <p:nvPr/>
      </p:nvGrpSpPr>
      <p:grpSpPr>
        <a:xfrm>
          <a:off x="0" y="0"/>
          <a:ext cx="0" cy="0"/>
          <a:chOff x="0" y="0"/>
          <a:chExt cx="0" cy="0"/>
        </a:xfrm>
      </p:grpSpPr>
      <p:sp>
        <p:nvSpPr>
          <p:cNvPr id="18594" name="Google Shape;18594;p1875"/>
          <p:cNvSpPr/>
          <p:nvPr/>
        </p:nvSpPr>
        <p:spPr>
          <a:xfrm>
            <a:off x="0" y="0"/>
            <a:ext cx="18288000" cy="1969584"/>
          </a:xfrm>
          <a:prstGeom prst="rect">
            <a:avLst/>
          </a:prstGeom>
          <a:gradFill>
            <a:gsLst>
              <a:gs pos="0">
                <a:schemeClr val="accent1"/>
              </a:gs>
              <a:gs pos="100000">
                <a:schemeClr val="dk2"/>
              </a:gs>
            </a:gsLst>
            <a:lin ang="0" scaled="0"/>
          </a:gra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595" name="Google Shape;18595;p1875"/>
          <p:cNvSpPr/>
          <p:nvPr/>
        </p:nvSpPr>
        <p:spPr>
          <a:xfrm>
            <a:off x="10295465" y="24401"/>
            <a:ext cx="7992534" cy="1218408"/>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spcBef>
                <a:spcPts val="0"/>
              </a:spcBef>
              <a:spcAft>
                <a:spcPts val="0"/>
              </a:spcAft>
              <a:buNone/>
            </a:pPr>
            <a:endParaRPr sz="2288">
              <a:solidFill>
                <a:srgbClr val="FFFFFF"/>
              </a:solidFill>
              <a:latin typeface="Helvetica Neue"/>
              <a:ea typeface="Helvetica Neue"/>
              <a:cs typeface="Helvetica Neue"/>
              <a:sym typeface="Helvetica Neue"/>
            </a:endParaRPr>
          </a:p>
        </p:txBody>
      </p:sp>
      <p:sp>
        <p:nvSpPr>
          <p:cNvPr id="18596" name="Google Shape;18596;p1875"/>
          <p:cNvSpPr txBox="1">
            <a:spLocks noGrp="1"/>
          </p:cNvSpPr>
          <p:nvPr>
            <p:ph type="body" idx="1"/>
          </p:nvPr>
        </p:nvSpPr>
        <p:spPr>
          <a:xfrm>
            <a:off x="762810" y="2561679"/>
            <a:ext cx="16805496" cy="6972852"/>
          </a:xfrm>
          <a:prstGeom prst="rect">
            <a:avLst/>
          </a:prstGeom>
          <a:noFill/>
          <a:ln>
            <a:noFill/>
          </a:ln>
        </p:spPr>
        <p:txBody>
          <a:bodyPr spcFirstLastPara="1" wrap="square" lIns="91425" tIns="45700" rIns="91425" bIns="45700" anchor="t" anchorCtr="0">
            <a:noAutofit/>
          </a:bodyPr>
          <a:lstStyle>
            <a:lvl1pPr marL="685800" lvl="0" indent="-571500" algn="l">
              <a:lnSpc>
                <a:spcPct val="100000"/>
              </a:lnSpc>
              <a:spcBef>
                <a:spcPts val="1500"/>
              </a:spcBef>
              <a:spcAft>
                <a:spcPts val="0"/>
              </a:spcAft>
              <a:buSzPts val="2400"/>
              <a:buChar char="•"/>
              <a:defRPr>
                <a:solidFill>
                  <a:srgbClr val="4B545E"/>
                </a:solidFill>
              </a:defRPr>
            </a:lvl1pPr>
            <a:lvl2pPr marL="1371600" lvl="1" indent="-533400" algn="l">
              <a:lnSpc>
                <a:spcPct val="100000"/>
              </a:lnSpc>
              <a:spcBef>
                <a:spcPts val="1500"/>
              </a:spcBef>
              <a:spcAft>
                <a:spcPts val="0"/>
              </a:spcAft>
              <a:buSzPts val="2000"/>
              <a:buChar char="•"/>
              <a:defRPr>
                <a:solidFill>
                  <a:srgbClr val="4B545E"/>
                </a:solidFill>
              </a:defRPr>
            </a:lvl2pPr>
            <a:lvl3pPr marL="2057400" lvl="2" indent="-514350" algn="l">
              <a:lnSpc>
                <a:spcPct val="100000"/>
              </a:lnSpc>
              <a:spcBef>
                <a:spcPts val="1500"/>
              </a:spcBef>
              <a:spcAft>
                <a:spcPts val="0"/>
              </a:spcAft>
              <a:buSzPts val="1800"/>
              <a:buChar char="•"/>
              <a:defRPr>
                <a:solidFill>
                  <a:srgbClr val="4B545E"/>
                </a:solidFill>
              </a:defRPr>
            </a:lvl3pPr>
            <a:lvl4pPr marL="2743200" lvl="3" indent="-495300" algn="l">
              <a:lnSpc>
                <a:spcPct val="100000"/>
              </a:lnSpc>
              <a:spcBef>
                <a:spcPts val="1500"/>
              </a:spcBef>
              <a:spcAft>
                <a:spcPts val="0"/>
              </a:spcAft>
              <a:buSzPts val="1600"/>
              <a:buChar char="•"/>
              <a:defRPr>
                <a:solidFill>
                  <a:srgbClr val="4B545E"/>
                </a:solidFill>
              </a:defRPr>
            </a:lvl4pPr>
            <a:lvl5pPr marL="3429000" lvl="4" indent="-495300" algn="l">
              <a:lnSpc>
                <a:spcPct val="100000"/>
              </a:lnSpc>
              <a:spcBef>
                <a:spcPts val="1500"/>
              </a:spcBef>
              <a:spcAft>
                <a:spcPts val="0"/>
              </a:spcAft>
              <a:buSzPts val="1600"/>
              <a:buChar char="•"/>
              <a:defRPr>
                <a:solidFill>
                  <a:srgbClr val="4B545E"/>
                </a:solidFill>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597" name="Google Shape;18597;p1875"/>
          <p:cNvSpPr/>
          <p:nvPr/>
        </p:nvSpPr>
        <p:spPr>
          <a:xfrm>
            <a:off x="10295465" y="779472"/>
            <a:ext cx="7992534" cy="1218408"/>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spcBef>
                <a:spcPts val="0"/>
              </a:spcBef>
              <a:spcAft>
                <a:spcPts val="0"/>
              </a:spcAft>
              <a:buNone/>
            </a:pPr>
            <a:endParaRPr sz="2288">
              <a:solidFill>
                <a:srgbClr val="FFFFFF"/>
              </a:solidFill>
              <a:latin typeface="Helvetica Neue"/>
              <a:ea typeface="Helvetica Neue"/>
              <a:cs typeface="Helvetica Neue"/>
              <a:sym typeface="Helvetica Neue"/>
            </a:endParaRPr>
          </a:p>
        </p:txBody>
      </p:sp>
      <p:sp>
        <p:nvSpPr>
          <p:cNvPr id="18598" name="Google Shape;18598;p1875"/>
          <p:cNvSpPr txBox="1">
            <a:spLocks noGrp="1"/>
          </p:cNvSpPr>
          <p:nvPr>
            <p:ph type="title"/>
          </p:nvPr>
        </p:nvSpPr>
        <p:spPr>
          <a:xfrm>
            <a:off x="457200" y="255084"/>
            <a:ext cx="17145000" cy="17145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lt1"/>
              </a:buClr>
              <a:buSzPts val="3200"/>
              <a:buFont typeface="Calibri"/>
              <a:buNone/>
              <a:defRPr sz="4800" b="1">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599" name="Google Shape;18599;p1875"/>
          <p:cNvSpPr txBox="1">
            <a:spLocks noGrp="1"/>
          </p:cNvSpPr>
          <p:nvPr>
            <p:ph type="body" idx="2"/>
          </p:nvPr>
        </p:nvSpPr>
        <p:spPr>
          <a:xfrm>
            <a:off x="498281" y="1430019"/>
            <a:ext cx="17145168" cy="623888"/>
          </a:xfrm>
          <a:prstGeom prst="rect">
            <a:avLst/>
          </a:prstGeom>
          <a:noFill/>
          <a:ln>
            <a:noFill/>
          </a:ln>
        </p:spPr>
        <p:txBody>
          <a:bodyPr spcFirstLastPara="1" wrap="square" lIns="91425" tIns="45700" rIns="91425" bIns="45700" anchor="t" anchorCtr="0">
            <a:normAutofit/>
          </a:bodyPr>
          <a:lstStyle>
            <a:lvl1pPr marL="685800" lvl="0" indent="-342900" algn="l">
              <a:lnSpc>
                <a:spcPct val="100000"/>
              </a:lnSpc>
              <a:spcBef>
                <a:spcPts val="1500"/>
              </a:spcBef>
              <a:spcAft>
                <a:spcPts val="0"/>
              </a:spcAft>
              <a:buSzPts val="1400"/>
              <a:buNone/>
              <a:defRPr sz="2100">
                <a:solidFill>
                  <a:schemeClr val="lt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8600" name="Google Shape;18600;p1875"/>
          <p:cNvCxnSpPr/>
          <p:nvPr/>
        </p:nvCxnSpPr>
        <p:spPr>
          <a:xfrm>
            <a:off x="16967588" y="9670909"/>
            <a:ext cx="0" cy="401825"/>
          </a:xfrm>
          <a:prstGeom prst="straightConnector1">
            <a:avLst/>
          </a:prstGeom>
          <a:noFill/>
          <a:ln w="9525" cap="flat" cmpd="sng">
            <a:solidFill>
              <a:srgbClr val="7F7F7F"/>
            </a:solidFill>
            <a:prstDash val="solid"/>
            <a:miter lim="800000"/>
            <a:headEnd type="none" w="sm" len="sm"/>
            <a:tailEnd type="none" w="sm" len="sm"/>
          </a:ln>
        </p:spPr>
      </p:cxnSp>
      <p:sp>
        <p:nvSpPr>
          <p:cNvPr id="18601" name="Google Shape;18601;p1875"/>
          <p:cNvSpPr txBox="1">
            <a:spLocks noGrp="1"/>
          </p:cNvSpPr>
          <p:nvPr>
            <p:ph type="sldNum" idx="12"/>
          </p:nvPr>
        </p:nvSpPr>
        <p:spPr>
          <a:xfrm>
            <a:off x="16803893" y="9681800"/>
            <a:ext cx="839556" cy="47876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500">
                <a:solidFill>
                  <a:srgbClr val="7F7F7F"/>
                </a:solidFill>
                <a:latin typeface="Calibri"/>
                <a:ea typeface="Calibri"/>
                <a:cs typeface="Calibri"/>
                <a:sym typeface="Calibri"/>
              </a:defRPr>
            </a:lvl1pPr>
            <a:lvl2pPr marL="0" lvl="1" indent="0" algn="r">
              <a:spcBef>
                <a:spcPts val="0"/>
              </a:spcBef>
              <a:buNone/>
              <a:defRPr sz="1500">
                <a:solidFill>
                  <a:srgbClr val="7F7F7F"/>
                </a:solidFill>
                <a:latin typeface="Calibri"/>
                <a:ea typeface="Calibri"/>
                <a:cs typeface="Calibri"/>
                <a:sym typeface="Calibri"/>
              </a:defRPr>
            </a:lvl2pPr>
            <a:lvl3pPr marL="0" lvl="2" indent="0" algn="r">
              <a:spcBef>
                <a:spcPts val="0"/>
              </a:spcBef>
              <a:buNone/>
              <a:defRPr sz="1500">
                <a:solidFill>
                  <a:srgbClr val="7F7F7F"/>
                </a:solidFill>
                <a:latin typeface="Calibri"/>
                <a:ea typeface="Calibri"/>
                <a:cs typeface="Calibri"/>
                <a:sym typeface="Calibri"/>
              </a:defRPr>
            </a:lvl3pPr>
            <a:lvl4pPr marL="0" lvl="3" indent="0" algn="r">
              <a:spcBef>
                <a:spcPts val="0"/>
              </a:spcBef>
              <a:buNone/>
              <a:defRPr sz="1500">
                <a:solidFill>
                  <a:srgbClr val="7F7F7F"/>
                </a:solidFill>
                <a:latin typeface="Calibri"/>
                <a:ea typeface="Calibri"/>
                <a:cs typeface="Calibri"/>
                <a:sym typeface="Calibri"/>
              </a:defRPr>
            </a:lvl4pPr>
            <a:lvl5pPr marL="0" lvl="4" indent="0" algn="r">
              <a:spcBef>
                <a:spcPts val="0"/>
              </a:spcBef>
              <a:buNone/>
              <a:defRPr sz="1500">
                <a:solidFill>
                  <a:srgbClr val="7F7F7F"/>
                </a:solidFill>
                <a:latin typeface="Calibri"/>
                <a:ea typeface="Calibri"/>
                <a:cs typeface="Calibri"/>
                <a:sym typeface="Calibri"/>
              </a:defRPr>
            </a:lvl5pPr>
            <a:lvl6pPr marL="0" lvl="5" indent="0" algn="r">
              <a:spcBef>
                <a:spcPts val="0"/>
              </a:spcBef>
              <a:buNone/>
              <a:defRPr sz="1500">
                <a:solidFill>
                  <a:srgbClr val="7F7F7F"/>
                </a:solidFill>
                <a:latin typeface="Calibri"/>
                <a:ea typeface="Calibri"/>
                <a:cs typeface="Calibri"/>
                <a:sym typeface="Calibri"/>
              </a:defRPr>
            </a:lvl6pPr>
            <a:lvl7pPr marL="0" lvl="6" indent="0" algn="r">
              <a:spcBef>
                <a:spcPts val="0"/>
              </a:spcBef>
              <a:buNone/>
              <a:defRPr sz="1500">
                <a:solidFill>
                  <a:srgbClr val="7F7F7F"/>
                </a:solidFill>
                <a:latin typeface="Calibri"/>
                <a:ea typeface="Calibri"/>
                <a:cs typeface="Calibri"/>
                <a:sym typeface="Calibri"/>
              </a:defRPr>
            </a:lvl7pPr>
            <a:lvl8pPr marL="0" lvl="7" indent="0" algn="r">
              <a:spcBef>
                <a:spcPts val="0"/>
              </a:spcBef>
              <a:buNone/>
              <a:defRPr sz="1500">
                <a:solidFill>
                  <a:srgbClr val="7F7F7F"/>
                </a:solidFill>
                <a:latin typeface="Calibri"/>
                <a:ea typeface="Calibri"/>
                <a:cs typeface="Calibri"/>
                <a:sym typeface="Calibri"/>
              </a:defRPr>
            </a:lvl8pPr>
            <a:lvl9pPr marL="0" lvl="8" indent="0" algn="r">
              <a:spcBef>
                <a:spcPts val="0"/>
              </a:spcBef>
              <a:buNone/>
              <a:defRPr sz="1500">
                <a:solidFill>
                  <a:srgbClr val="7F7F7F"/>
                </a:solidFill>
                <a:latin typeface="Calibri"/>
                <a:ea typeface="Calibri"/>
                <a:cs typeface="Calibri"/>
                <a:sym typeface="Calibri"/>
              </a:defRPr>
            </a:lvl9pPr>
          </a:lstStyle>
          <a:p>
            <a:fld id="{00000000-1234-1234-1234-123412341234}" type="slidenum">
              <a:rPr lang="en-US" smtClean="0"/>
              <a:pPr/>
              <a:t>‹#›</a:t>
            </a:fld>
            <a:endParaRPr lang="en-US"/>
          </a:p>
        </p:txBody>
      </p:sp>
      <p:pic>
        <p:nvPicPr>
          <p:cNvPr id="18602" name="Google Shape;18602;p1875"/>
          <p:cNvPicPr preferRelativeResize="0"/>
          <p:nvPr/>
        </p:nvPicPr>
        <p:blipFill rotWithShape="1">
          <a:blip r:embed="rId2">
            <a:alphaModFix/>
          </a:blip>
          <a:srcRect/>
          <a:stretch/>
        </p:blipFill>
        <p:spPr>
          <a:xfrm>
            <a:off x="14394692" y="9738360"/>
            <a:ext cx="2409203" cy="343857"/>
          </a:xfrm>
          <a:prstGeom prst="rect">
            <a:avLst/>
          </a:prstGeom>
          <a:noFill/>
          <a:ln>
            <a:noFill/>
          </a:ln>
        </p:spPr>
      </p:pic>
    </p:spTree>
    <p:extLst>
      <p:ext uri="{BB962C8B-B14F-4D97-AF65-F5344CB8AC3E}">
        <p14:creationId xmlns:p14="http://schemas.microsoft.com/office/powerpoint/2010/main" val="686234889"/>
      </p:ext>
    </p:extLst>
  </p:cSld>
  <p:clrMapOvr>
    <a:masterClrMapping/>
  </p:clrMapOvr>
</p:sldLayout>
</file>

<file path=ppt/slideLayouts/slideLayout2636.xml><?xml version="1.0" encoding="utf-8"?>
<p:sldLayout xmlns:a="http://schemas.openxmlformats.org/drawingml/2006/main" xmlns:r="http://schemas.openxmlformats.org/officeDocument/2006/relationships" xmlns:p="http://schemas.openxmlformats.org/presentationml/2006/main" showMasterSp="0" matchingName="EVERYDAY - CONTENT ONLY">
  <p:cSld name="EVERYDAY - CONTENT ONLY">
    <p:spTree>
      <p:nvGrpSpPr>
        <p:cNvPr id="1" name="Shape 18603"/>
        <p:cNvGrpSpPr/>
        <p:nvPr/>
      </p:nvGrpSpPr>
      <p:grpSpPr>
        <a:xfrm>
          <a:off x="0" y="0"/>
          <a:ext cx="0" cy="0"/>
          <a:chOff x="0" y="0"/>
          <a:chExt cx="0" cy="0"/>
        </a:xfrm>
      </p:grpSpPr>
      <p:sp>
        <p:nvSpPr>
          <p:cNvPr id="18604" name="Google Shape;18604;p1876"/>
          <p:cNvSpPr/>
          <p:nvPr/>
        </p:nvSpPr>
        <p:spPr>
          <a:xfrm>
            <a:off x="0" y="0"/>
            <a:ext cx="18288000" cy="1969584"/>
          </a:xfrm>
          <a:prstGeom prst="rect">
            <a:avLst/>
          </a:prstGeom>
          <a:gradFill>
            <a:gsLst>
              <a:gs pos="0">
                <a:schemeClr val="accent1"/>
              </a:gs>
              <a:gs pos="100000">
                <a:schemeClr val="dk2"/>
              </a:gs>
            </a:gsLst>
            <a:lin ang="0" scaled="0"/>
          </a:gra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605" name="Google Shape;18605;p1876"/>
          <p:cNvSpPr/>
          <p:nvPr/>
        </p:nvSpPr>
        <p:spPr>
          <a:xfrm>
            <a:off x="10295465" y="24401"/>
            <a:ext cx="7992534" cy="1218408"/>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spcBef>
                <a:spcPts val="0"/>
              </a:spcBef>
              <a:spcAft>
                <a:spcPts val="0"/>
              </a:spcAft>
              <a:buNone/>
            </a:pPr>
            <a:endParaRPr sz="2288">
              <a:solidFill>
                <a:srgbClr val="FFFFFF"/>
              </a:solidFill>
              <a:latin typeface="Helvetica Neue"/>
              <a:ea typeface="Helvetica Neue"/>
              <a:cs typeface="Helvetica Neue"/>
              <a:sym typeface="Helvetica Neue"/>
            </a:endParaRPr>
          </a:p>
        </p:txBody>
      </p:sp>
      <p:sp>
        <p:nvSpPr>
          <p:cNvPr id="18606" name="Google Shape;18606;p1876"/>
          <p:cNvSpPr txBox="1">
            <a:spLocks noGrp="1"/>
          </p:cNvSpPr>
          <p:nvPr>
            <p:ph type="body" idx="1"/>
          </p:nvPr>
        </p:nvSpPr>
        <p:spPr>
          <a:xfrm>
            <a:off x="762810" y="2561679"/>
            <a:ext cx="16805496" cy="6972852"/>
          </a:xfrm>
          <a:prstGeom prst="rect">
            <a:avLst/>
          </a:prstGeom>
          <a:noFill/>
          <a:ln>
            <a:noFill/>
          </a:ln>
        </p:spPr>
        <p:txBody>
          <a:bodyPr spcFirstLastPara="1" wrap="square" lIns="91425" tIns="45700" rIns="91425" bIns="45700" anchor="t" anchorCtr="0">
            <a:noAutofit/>
          </a:bodyPr>
          <a:lstStyle>
            <a:lvl1pPr marL="685800" lvl="0" indent="-571500" algn="l">
              <a:lnSpc>
                <a:spcPct val="100000"/>
              </a:lnSpc>
              <a:spcBef>
                <a:spcPts val="1500"/>
              </a:spcBef>
              <a:spcAft>
                <a:spcPts val="0"/>
              </a:spcAft>
              <a:buSzPts val="2400"/>
              <a:buChar char="•"/>
              <a:defRPr>
                <a:solidFill>
                  <a:srgbClr val="4B545E"/>
                </a:solidFill>
              </a:defRPr>
            </a:lvl1pPr>
            <a:lvl2pPr marL="1371600" lvl="1" indent="-533400" algn="l">
              <a:lnSpc>
                <a:spcPct val="100000"/>
              </a:lnSpc>
              <a:spcBef>
                <a:spcPts val="1500"/>
              </a:spcBef>
              <a:spcAft>
                <a:spcPts val="0"/>
              </a:spcAft>
              <a:buSzPts val="2000"/>
              <a:buChar char="•"/>
              <a:defRPr>
                <a:solidFill>
                  <a:srgbClr val="4B545E"/>
                </a:solidFill>
              </a:defRPr>
            </a:lvl2pPr>
            <a:lvl3pPr marL="2057400" lvl="2" indent="-514350" algn="l">
              <a:lnSpc>
                <a:spcPct val="100000"/>
              </a:lnSpc>
              <a:spcBef>
                <a:spcPts val="1500"/>
              </a:spcBef>
              <a:spcAft>
                <a:spcPts val="0"/>
              </a:spcAft>
              <a:buSzPts val="1800"/>
              <a:buChar char="•"/>
              <a:defRPr>
                <a:solidFill>
                  <a:srgbClr val="4B545E"/>
                </a:solidFill>
              </a:defRPr>
            </a:lvl3pPr>
            <a:lvl4pPr marL="2743200" lvl="3" indent="-495300" algn="l">
              <a:lnSpc>
                <a:spcPct val="100000"/>
              </a:lnSpc>
              <a:spcBef>
                <a:spcPts val="1500"/>
              </a:spcBef>
              <a:spcAft>
                <a:spcPts val="0"/>
              </a:spcAft>
              <a:buSzPts val="1600"/>
              <a:buChar char="•"/>
              <a:defRPr>
                <a:solidFill>
                  <a:srgbClr val="4B545E"/>
                </a:solidFill>
              </a:defRPr>
            </a:lvl4pPr>
            <a:lvl5pPr marL="3429000" lvl="4" indent="-495300" algn="l">
              <a:lnSpc>
                <a:spcPct val="100000"/>
              </a:lnSpc>
              <a:spcBef>
                <a:spcPts val="1500"/>
              </a:spcBef>
              <a:spcAft>
                <a:spcPts val="0"/>
              </a:spcAft>
              <a:buSzPts val="1600"/>
              <a:buChar char="•"/>
              <a:defRPr>
                <a:solidFill>
                  <a:srgbClr val="4B545E"/>
                </a:solidFill>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607" name="Google Shape;18607;p1876"/>
          <p:cNvSpPr/>
          <p:nvPr/>
        </p:nvSpPr>
        <p:spPr>
          <a:xfrm>
            <a:off x="10295465" y="779472"/>
            <a:ext cx="7992534" cy="1218408"/>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spcBef>
                <a:spcPts val="0"/>
              </a:spcBef>
              <a:spcAft>
                <a:spcPts val="0"/>
              </a:spcAft>
              <a:buNone/>
            </a:pPr>
            <a:endParaRPr sz="2288">
              <a:solidFill>
                <a:srgbClr val="FFFFFF"/>
              </a:solidFill>
              <a:latin typeface="Helvetica Neue"/>
              <a:ea typeface="Helvetica Neue"/>
              <a:cs typeface="Helvetica Neue"/>
              <a:sym typeface="Helvetica Neue"/>
            </a:endParaRPr>
          </a:p>
        </p:txBody>
      </p:sp>
      <p:sp>
        <p:nvSpPr>
          <p:cNvPr id="18608" name="Google Shape;18608;p1876"/>
          <p:cNvSpPr txBox="1">
            <a:spLocks noGrp="1"/>
          </p:cNvSpPr>
          <p:nvPr>
            <p:ph type="title"/>
          </p:nvPr>
        </p:nvSpPr>
        <p:spPr>
          <a:xfrm>
            <a:off x="457200" y="255084"/>
            <a:ext cx="17145000" cy="17145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lt1"/>
              </a:buClr>
              <a:buSzPts val="3200"/>
              <a:buFont typeface="Calibri"/>
              <a:buNone/>
              <a:defRPr sz="4800" b="1">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609" name="Google Shape;18609;p1876"/>
          <p:cNvSpPr txBox="1">
            <a:spLocks noGrp="1"/>
          </p:cNvSpPr>
          <p:nvPr>
            <p:ph type="body" idx="2"/>
          </p:nvPr>
        </p:nvSpPr>
        <p:spPr>
          <a:xfrm>
            <a:off x="498281" y="1430019"/>
            <a:ext cx="17145168" cy="623888"/>
          </a:xfrm>
          <a:prstGeom prst="rect">
            <a:avLst/>
          </a:prstGeom>
          <a:noFill/>
          <a:ln>
            <a:noFill/>
          </a:ln>
        </p:spPr>
        <p:txBody>
          <a:bodyPr spcFirstLastPara="1" wrap="square" lIns="91425" tIns="45700" rIns="91425" bIns="45700" anchor="t" anchorCtr="0">
            <a:normAutofit/>
          </a:bodyPr>
          <a:lstStyle>
            <a:lvl1pPr marL="685800" lvl="0" indent="-342900" algn="l">
              <a:lnSpc>
                <a:spcPct val="100000"/>
              </a:lnSpc>
              <a:spcBef>
                <a:spcPts val="1500"/>
              </a:spcBef>
              <a:spcAft>
                <a:spcPts val="0"/>
              </a:spcAft>
              <a:buSzPts val="1400"/>
              <a:buNone/>
              <a:defRPr sz="2100">
                <a:solidFill>
                  <a:schemeClr val="lt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8610" name="Google Shape;18610;p1876"/>
          <p:cNvCxnSpPr/>
          <p:nvPr/>
        </p:nvCxnSpPr>
        <p:spPr>
          <a:xfrm>
            <a:off x="16967588" y="9670909"/>
            <a:ext cx="0" cy="401825"/>
          </a:xfrm>
          <a:prstGeom prst="straightConnector1">
            <a:avLst/>
          </a:prstGeom>
          <a:noFill/>
          <a:ln w="9525" cap="flat" cmpd="sng">
            <a:solidFill>
              <a:srgbClr val="7F7F7F"/>
            </a:solidFill>
            <a:prstDash val="solid"/>
            <a:miter lim="800000"/>
            <a:headEnd type="none" w="sm" len="sm"/>
            <a:tailEnd type="none" w="sm" len="sm"/>
          </a:ln>
        </p:spPr>
      </p:cxnSp>
      <p:sp>
        <p:nvSpPr>
          <p:cNvPr id="18611" name="Google Shape;18611;p1876"/>
          <p:cNvSpPr txBox="1">
            <a:spLocks noGrp="1"/>
          </p:cNvSpPr>
          <p:nvPr>
            <p:ph type="sldNum" idx="12"/>
          </p:nvPr>
        </p:nvSpPr>
        <p:spPr>
          <a:xfrm>
            <a:off x="16803893" y="9681800"/>
            <a:ext cx="839556" cy="47876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500">
                <a:solidFill>
                  <a:srgbClr val="7F7F7F"/>
                </a:solidFill>
                <a:latin typeface="Calibri"/>
                <a:ea typeface="Calibri"/>
                <a:cs typeface="Calibri"/>
                <a:sym typeface="Calibri"/>
              </a:defRPr>
            </a:lvl1pPr>
            <a:lvl2pPr marL="0" lvl="1" indent="0" algn="r">
              <a:spcBef>
                <a:spcPts val="0"/>
              </a:spcBef>
              <a:buNone/>
              <a:defRPr sz="1500">
                <a:solidFill>
                  <a:srgbClr val="7F7F7F"/>
                </a:solidFill>
                <a:latin typeface="Calibri"/>
                <a:ea typeface="Calibri"/>
                <a:cs typeface="Calibri"/>
                <a:sym typeface="Calibri"/>
              </a:defRPr>
            </a:lvl2pPr>
            <a:lvl3pPr marL="0" lvl="2" indent="0" algn="r">
              <a:spcBef>
                <a:spcPts val="0"/>
              </a:spcBef>
              <a:buNone/>
              <a:defRPr sz="1500">
                <a:solidFill>
                  <a:srgbClr val="7F7F7F"/>
                </a:solidFill>
                <a:latin typeface="Calibri"/>
                <a:ea typeface="Calibri"/>
                <a:cs typeface="Calibri"/>
                <a:sym typeface="Calibri"/>
              </a:defRPr>
            </a:lvl3pPr>
            <a:lvl4pPr marL="0" lvl="3" indent="0" algn="r">
              <a:spcBef>
                <a:spcPts val="0"/>
              </a:spcBef>
              <a:buNone/>
              <a:defRPr sz="1500">
                <a:solidFill>
                  <a:srgbClr val="7F7F7F"/>
                </a:solidFill>
                <a:latin typeface="Calibri"/>
                <a:ea typeface="Calibri"/>
                <a:cs typeface="Calibri"/>
                <a:sym typeface="Calibri"/>
              </a:defRPr>
            </a:lvl4pPr>
            <a:lvl5pPr marL="0" lvl="4" indent="0" algn="r">
              <a:spcBef>
                <a:spcPts val="0"/>
              </a:spcBef>
              <a:buNone/>
              <a:defRPr sz="1500">
                <a:solidFill>
                  <a:srgbClr val="7F7F7F"/>
                </a:solidFill>
                <a:latin typeface="Calibri"/>
                <a:ea typeface="Calibri"/>
                <a:cs typeface="Calibri"/>
                <a:sym typeface="Calibri"/>
              </a:defRPr>
            </a:lvl5pPr>
            <a:lvl6pPr marL="0" lvl="5" indent="0" algn="r">
              <a:spcBef>
                <a:spcPts val="0"/>
              </a:spcBef>
              <a:buNone/>
              <a:defRPr sz="1500">
                <a:solidFill>
                  <a:srgbClr val="7F7F7F"/>
                </a:solidFill>
                <a:latin typeface="Calibri"/>
                <a:ea typeface="Calibri"/>
                <a:cs typeface="Calibri"/>
                <a:sym typeface="Calibri"/>
              </a:defRPr>
            </a:lvl6pPr>
            <a:lvl7pPr marL="0" lvl="6" indent="0" algn="r">
              <a:spcBef>
                <a:spcPts val="0"/>
              </a:spcBef>
              <a:buNone/>
              <a:defRPr sz="1500">
                <a:solidFill>
                  <a:srgbClr val="7F7F7F"/>
                </a:solidFill>
                <a:latin typeface="Calibri"/>
                <a:ea typeface="Calibri"/>
                <a:cs typeface="Calibri"/>
                <a:sym typeface="Calibri"/>
              </a:defRPr>
            </a:lvl7pPr>
            <a:lvl8pPr marL="0" lvl="7" indent="0" algn="r">
              <a:spcBef>
                <a:spcPts val="0"/>
              </a:spcBef>
              <a:buNone/>
              <a:defRPr sz="1500">
                <a:solidFill>
                  <a:srgbClr val="7F7F7F"/>
                </a:solidFill>
                <a:latin typeface="Calibri"/>
                <a:ea typeface="Calibri"/>
                <a:cs typeface="Calibri"/>
                <a:sym typeface="Calibri"/>
              </a:defRPr>
            </a:lvl8pPr>
            <a:lvl9pPr marL="0" lvl="8" indent="0" algn="r">
              <a:spcBef>
                <a:spcPts val="0"/>
              </a:spcBef>
              <a:buNone/>
              <a:defRPr sz="1500">
                <a:solidFill>
                  <a:srgbClr val="7F7F7F"/>
                </a:solidFill>
                <a:latin typeface="Calibri"/>
                <a:ea typeface="Calibri"/>
                <a:cs typeface="Calibri"/>
                <a:sym typeface="Calibri"/>
              </a:defRPr>
            </a:lvl9pPr>
          </a:lstStyle>
          <a:p>
            <a:fld id="{00000000-1234-1234-1234-123412341234}" type="slidenum">
              <a:rPr lang="en-US" smtClean="0"/>
              <a:pPr/>
              <a:t>‹#›</a:t>
            </a:fld>
            <a:endParaRPr lang="en-US"/>
          </a:p>
        </p:txBody>
      </p:sp>
      <p:pic>
        <p:nvPicPr>
          <p:cNvPr id="18612" name="Google Shape;18612;p1876"/>
          <p:cNvPicPr preferRelativeResize="0"/>
          <p:nvPr/>
        </p:nvPicPr>
        <p:blipFill rotWithShape="1">
          <a:blip r:embed="rId2">
            <a:alphaModFix/>
          </a:blip>
          <a:srcRect/>
          <a:stretch/>
        </p:blipFill>
        <p:spPr>
          <a:xfrm>
            <a:off x="14394692" y="9738360"/>
            <a:ext cx="2409203" cy="343857"/>
          </a:xfrm>
          <a:prstGeom prst="rect">
            <a:avLst/>
          </a:prstGeom>
          <a:noFill/>
          <a:ln>
            <a:noFill/>
          </a:ln>
        </p:spPr>
      </p:pic>
    </p:spTree>
    <p:extLst>
      <p:ext uri="{BB962C8B-B14F-4D97-AF65-F5344CB8AC3E}">
        <p14:creationId xmlns:p14="http://schemas.microsoft.com/office/powerpoint/2010/main" val="1780046503"/>
      </p:ext>
    </p:extLst>
  </p:cSld>
  <p:clrMapOvr>
    <a:masterClrMapping/>
  </p:clrMapOvr>
</p:sldLayout>
</file>

<file path=ppt/slideLayouts/slideLayout2637.xml><?xml version="1.0" encoding="utf-8"?>
<p:sldLayout xmlns:a="http://schemas.openxmlformats.org/drawingml/2006/main" xmlns:r="http://schemas.openxmlformats.org/officeDocument/2006/relationships" xmlns:p="http://schemas.openxmlformats.org/presentationml/2006/main" matchingName="76_Quotation">
  <p:cSld name="76_Quotation">
    <p:spTree>
      <p:nvGrpSpPr>
        <p:cNvPr id="1" name="Shape 18613"/>
        <p:cNvGrpSpPr/>
        <p:nvPr/>
      </p:nvGrpSpPr>
      <p:grpSpPr>
        <a:xfrm>
          <a:off x="0" y="0"/>
          <a:ext cx="0" cy="0"/>
          <a:chOff x="0" y="0"/>
          <a:chExt cx="0" cy="0"/>
        </a:xfrm>
      </p:grpSpPr>
      <p:sp>
        <p:nvSpPr>
          <p:cNvPr id="18614" name="Google Shape;18614;p1877"/>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615" name="Google Shape;18615;p1877"/>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616" name="Google Shape;18616;p1877"/>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617" name="Google Shape;18617;p1877"/>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8618" name="Google Shape;18618;p187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619" name="Google Shape;18619;p187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8620" name="Google Shape;18620;p1877"/>
          <p:cNvGrpSpPr/>
          <p:nvPr/>
        </p:nvGrpSpPr>
        <p:grpSpPr>
          <a:xfrm>
            <a:off x="10787314" y="2"/>
            <a:ext cx="7500689" cy="2138988"/>
            <a:chOff x="7191542" y="1"/>
            <a:chExt cx="5000459" cy="1425992"/>
          </a:xfrm>
        </p:grpSpPr>
        <p:pic>
          <p:nvPicPr>
            <p:cNvPr id="18621" name="Google Shape;18621;p187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622" name="Google Shape;18622;p1877"/>
            <p:cNvGrpSpPr/>
            <p:nvPr/>
          </p:nvGrpSpPr>
          <p:grpSpPr>
            <a:xfrm>
              <a:off x="7191542" y="1"/>
              <a:ext cx="5000459" cy="1425992"/>
              <a:chOff x="7186272" y="0"/>
              <a:chExt cx="5005729" cy="1427495"/>
            </a:xfrm>
          </p:grpSpPr>
          <p:sp>
            <p:nvSpPr>
              <p:cNvPr id="18623" name="Google Shape;18623;p187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8624" name="Google Shape;18624;p187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8625" name="Google Shape;18625;p1877"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342837086"/>
      </p:ext>
    </p:extLst>
  </p:cSld>
  <p:clrMapOvr>
    <a:masterClrMapping/>
  </p:clrMapOvr>
</p:sldLayout>
</file>

<file path=ppt/slideLayouts/slideLayout2638.xml><?xml version="1.0" encoding="utf-8"?>
<p:sldLayout xmlns:a="http://schemas.openxmlformats.org/drawingml/2006/main" xmlns:r="http://schemas.openxmlformats.org/officeDocument/2006/relationships" xmlns:p="http://schemas.openxmlformats.org/presentationml/2006/main" showMasterSp="0" matchingName="8_EVERYDAY - CONTENT ONLY">
  <p:cSld name="8_EVERYDAY - CONTENT ONLY">
    <p:spTree>
      <p:nvGrpSpPr>
        <p:cNvPr id="1" name="Shape 18626"/>
        <p:cNvGrpSpPr/>
        <p:nvPr/>
      </p:nvGrpSpPr>
      <p:grpSpPr>
        <a:xfrm>
          <a:off x="0" y="0"/>
          <a:ext cx="0" cy="0"/>
          <a:chOff x="0" y="0"/>
          <a:chExt cx="0" cy="0"/>
        </a:xfrm>
      </p:grpSpPr>
      <p:sp>
        <p:nvSpPr>
          <p:cNvPr id="18627" name="Google Shape;18627;p1878"/>
          <p:cNvSpPr/>
          <p:nvPr/>
        </p:nvSpPr>
        <p:spPr>
          <a:xfrm>
            <a:off x="0" y="0"/>
            <a:ext cx="18288000" cy="1969584"/>
          </a:xfrm>
          <a:prstGeom prst="rect">
            <a:avLst/>
          </a:prstGeom>
          <a:gradFill>
            <a:gsLst>
              <a:gs pos="0">
                <a:schemeClr val="accent1"/>
              </a:gs>
              <a:gs pos="100000">
                <a:schemeClr val="dk2"/>
              </a:gs>
            </a:gsLst>
            <a:lin ang="0" scaled="0"/>
          </a:gra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628" name="Google Shape;18628;p1878"/>
          <p:cNvSpPr/>
          <p:nvPr/>
        </p:nvSpPr>
        <p:spPr>
          <a:xfrm>
            <a:off x="10295465" y="24401"/>
            <a:ext cx="7992534" cy="1218408"/>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spcBef>
                <a:spcPts val="0"/>
              </a:spcBef>
              <a:spcAft>
                <a:spcPts val="0"/>
              </a:spcAft>
              <a:buNone/>
            </a:pPr>
            <a:endParaRPr sz="2288">
              <a:solidFill>
                <a:srgbClr val="FFFFFF"/>
              </a:solidFill>
              <a:latin typeface="Helvetica Neue"/>
              <a:ea typeface="Helvetica Neue"/>
              <a:cs typeface="Helvetica Neue"/>
              <a:sym typeface="Helvetica Neue"/>
            </a:endParaRPr>
          </a:p>
        </p:txBody>
      </p:sp>
      <p:sp>
        <p:nvSpPr>
          <p:cNvPr id="18629" name="Google Shape;18629;p1878"/>
          <p:cNvSpPr txBox="1">
            <a:spLocks noGrp="1"/>
          </p:cNvSpPr>
          <p:nvPr>
            <p:ph type="body" idx="1"/>
          </p:nvPr>
        </p:nvSpPr>
        <p:spPr>
          <a:xfrm>
            <a:off x="762810" y="2561679"/>
            <a:ext cx="16805496" cy="6972852"/>
          </a:xfrm>
          <a:prstGeom prst="rect">
            <a:avLst/>
          </a:prstGeom>
          <a:noFill/>
          <a:ln>
            <a:noFill/>
          </a:ln>
        </p:spPr>
        <p:txBody>
          <a:bodyPr spcFirstLastPara="1" wrap="square" lIns="91425" tIns="45700" rIns="91425" bIns="45700" anchor="t" anchorCtr="0">
            <a:noAutofit/>
          </a:bodyPr>
          <a:lstStyle>
            <a:lvl1pPr marL="685800" lvl="0" indent="-571500" algn="l">
              <a:lnSpc>
                <a:spcPct val="100000"/>
              </a:lnSpc>
              <a:spcBef>
                <a:spcPts val="1500"/>
              </a:spcBef>
              <a:spcAft>
                <a:spcPts val="0"/>
              </a:spcAft>
              <a:buSzPts val="2400"/>
              <a:buChar char="•"/>
              <a:defRPr>
                <a:solidFill>
                  <a:srgbClr val="4B545E"/>
                </a:solidFill>
              </a:defRPr>
            </a:lvl1pPr>
            <a:lvl2pPr marL="1371600" lvl="1" indent="-533400" algn="l">
              <a:lnSpc>
                <a:spcPct val="100000"/>
              </a:lnSpc>
              <a:spcBef>
                <a:spcPts val="1500"/>
              </a:spcBef>
              <a:spcAft>
                <a:spcPts val="0"/>
              </a:spcAft>
              <a:buSzPts val="2000"/>
              <a:buChar char="•"/>
              <a:defRPr>
                <a:solidFill>
                  <a:srgbClr val="4B545E"/>
                </a:solidFill>
              </a:defRPr>
            </a:lvl2pPr>
            <a:lvl3pPr marL="2057400" lvl="2" indent="-514350" algn="l">
              <a:lnSpc>
                <a:spcPct val="100000"/>
              </a:lnSpc>
              <a:spcBef>
                <a:spcPts val="1500"/>
              </a:spcBef>
              <a:spcAft>
                <a:spcPts val="0"/>
              </a:spcAft>
              <a:buSzPts val="1800"/>
              <a:buChar char="•"/>
              <a:defRPr>
                <a:solidFill>
                  <a:srgbClr val="4B545E"/>
                </a:solidFill>
              </a:defRPr>
            </a:lvl3pPr>
            <a:lvl4pPr marL="2743200" lvl="3" indent="-495300" algn="l">
              <a:lnSpc>
                <a:spcPct val="100000"/>
              </a:lnSpc>
              <a:spcBef>
                <a:spcPts val="1500"/>
              </a:spcBef>
              <a:spcAft>
                <a:spcPts val="0"/>
              </a:spcAft>
              <a:buSzPts val="1600"/>
              <a:buChar char="•"/>
              <a:defRPr>
                <a:solidFill>
                  <a:srgbClr val="4B545E"/>
                </a:solidFill>
              </a:defRPr>
            </a:lvl4pPr>
            <a:lvl5pPr marL="3429000" lvl="4" indent="-495300" algn="l">
              <a:lnSpc>
                <a:spcPct val="100000"/>
              </a:lnSpc>
              <a:spcBef>
                <a:spcPts val="1500"/>
              </a:spcBef>
              <a:spcAft>
                <a:spcPts val="0"/>
              </a:spcAft>
              <a:buSzPts val="1600"/>
              <a:buChar char="•"/>
              <a:defRPr>
                <a:solidFill>
                  <a:srgbClr val="4B545E"/>
                </a:solidFill>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630" name="Google Shape;18630;p1878"/>
          <p:cNvSpPr/>
          <p:nvPr/>
        </p:nvSpPr>
        <p:spPr>
          <a:xfrm>
            <a:off x="10295465" y="779472"/>
            <a:ext cx="7992534" cy="1218408"/>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3137"/>
                </a:srgbClr>
              </a:gs>
            </a:gsLst>
            <a:lin ang="0" scaled="0"/>
          </a:gradFill>
          <a:ln>
            <a:noFill/>
          </a:ln>
        </p:spPr>
        <p:txBody>
          <a:bodyPr spcFirstLastPara="1" wrap="square" lIns="0" tIns="0" rIns="0" bIns="0" anchor="ctr" anchorCtr="0">
            <a:noAutofit/>
          </a:bodyPr>
          <a:lstStyle/>
          <a:p>
            <a:pPr marL="0" marR="0" lvl="0" indent="0" algn="ctr" rtl="0">
              <a:spcBef>
                <a:spcPts val="0"/>
              </a:spcBef>
              <a:spcAft>
                <a:spcPts val="0"/>
              </a:spcAft>
              <a:buNone/>
            </a:pPr>
            <a:endParaRPr sz="2288">
              <a:solidFill>
                <a:srgbClr val="FFFFFF"/>
              </a:solidFill>
              <a:latin typeface="Helvetica Neue"/>
              <a:ea typeface="Helvetica Neue"/>
              <a:cs typeface="Helvetica Neue"/>
              <a:sym typeface="Helvetica Neue"/>
            </a:endParaRPr>
          </a:p>
        </p:txBody>
      </p:sp>
      <p:sp>
        <p:nvSpPr>
          <p:cNvPr id="18631" name="Google Shape;18631;p1878"/>
          <p:cNvSpPr txBox="1">
            <a:spLocks noGrp="1"/>
          </p:cNvSpPr>
          <p:nvPr>
            <p:ph type="title"/>
          </p:nvPr>
        </p:nvSpPr>
        <p:spPr>
          <a:xfrm>
            <a:off x="457200" y="255084"/>
            <a:ext cx="17145000" cy="17145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lt1"/>
              </a:buClr>
              <a:buSzPts val="3200"/>
              <a:buFont typeface="Calibri"/>
              <a:buNone/>
              <a:defRPr sz="4800" b="1">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632" name="Google Shape;18632;p1878"/>
          <p:cNvSpPr txBox="1">
            <a:spLocks noGrp="1"/>
          </p:cNvSpPr>
          <p:nvPr>
            <p:ph type="body" idx="2"/>
          </p:nvPr>
        </p:nvSpPr>
        <p:spPr>
          <a:xfrm>
            <a:off x="498281" y="1430019"/>
            <a:ext cx="17145168" cy="623888"/>
          </a:xfrm>
          <a:prstGeom prst="rect">
            <a:avLst/>
          </a:prstGeom>
          <a:noFill/>
          <a:ln>
            <a:noFill/>
          </a:ln>
        </p:spPr>
        <p:txBody>
          <a:bodyPr spcFirstLastPara="1" wrap="square" lIns="91425" tIns="45700" rIns="91425" bIns="45700" anchor="t" anchorCtr="0">
            <a:normAutofit/>
          </a:bodyPr>
          <a:lstStyle>
            <a:lvl1pPr marL="685800" lvl="0" indent="-342900" algn="l">
              <a:lnSpc>
                <a:spcPct val="100000"/>
              </a:lnSpc>
              <a:spcBef>
                <a:spcPts val="1500"/>
              </a:spcBef>
              <a:spcAft>
                <a:spcPts val="0"/>
              </a:spcAft>
              <a:buSzPts val="1400"/>
              <a:buNone/>
              <a:defRPr sz="2100">
                <a:solidFill>
                  <a:schemeClr val="lt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8633" name="Google Shape;18633;p1878"/>
          <p:cNvCxnSpPr/>
          <p:nvPr/>
        </p:nvCxnSpPr>
        <p:spPr>
          <a:xfrm>
            <a:off x="16967588" y="9670909"/>
            <a:ext cx="0" cy="401825"/>
          </a:xfrm>
          <a:prstGeom prst="straightConnector1">
            <a:avLst/>
          </a:prstGeom>
          <a:noFill/>
          <a:ln w="9525" cap="flat" cmpd="sng">
            <a:solidFill>
              <a:srgbClr val="7F7F7F"/>
            </a:solidFill>
            <a:prstDash val="solid"/>
            <a:miter lim="800000"/>
            <a:headEnd type="none" w="sm" len="sm"/>
            <a:tailEnd type="none" w="sm" len="sm"/>
          </a:ln>
        </p:spPr>
      </p:cxnSp>
      <p:sp>
        <p:nvSpPr>
          <p:cNvPr id="18634" name="Google Shape;18634;p1878"/>
          <p:cNvSpPr txBox="1">
            <a:spLocks noGrp="1"/>
          </p:cNvSpPr>
          <p:nvPr>
            <p:ph type="sldNum" idx="12"/>
          </p:nvPr>
        </p:nvSpPr>
        <p:spPr>
          <a:xfrm>
            <a:off x="16803893" y="9681800"/>
            <a:ext cx="839556" cy="47876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500">
                <a:solidFill>
                  <a:srgbClr val="7F7F7F"/>
                </a:solidFill>
                <a:latin typeface="Calibri"/>
                <a:ea typeface="Calibri"/>
                <a:cs typeface="Calibri"/>
                <a:sym typeface="Calibri"/>
              </a:defRPr>
            </a:lvl1pPr>
            <a:lvl2pPr marL="0" lvl="1" indent="0" algn="r">
              <a:spcBef>
                <a:spcPts val="0"/>
              </a:spcBef>
              <a:buNone/>
              <a:defRPr sz="1500">
                <a:solidFill>
                  <a:srgbClr val="7F7F7F"/>
                </a:solidFill>
                <a:latin typeface="Calibri"/>
                <a:ea typeface="Calibri"/>
                <a:cs typeface="Calibri"/>
                <a:sym typeface="Calibri"/>
              </a:defRPr>
            </a:lvl2pPr>
            <a:lvl3pPr marL="0" lvl="2" indent="0" algn="r">
              <a:spcBef>
                <a:spcPts val="0"/>
              </a:spcBef>
              <a:buNone/>
              <a:defRPr sz="1500">
                <a:solidFill>
                  <a:srgbClr val="7F7F7F"/>
                </a:solidFill>
                <a:latin typeface="Calibri"/>
                <a:ea typeface="Calibri"/>
                <a:cs typeface="Calibri"/>
                <a:sym typeface="Calibri"/>
              </a:defRPr>
            </a:lvl3pPr>
            <a:lvl4pPr marL="0" lvl="3" indent="0" algn="r">
              <a:spcBef>
                <a:spcPts val="0"/>
              </a:spcBef>
              <a:buNone/>
              <a:defRPr sz="1500">
                <a:solidFill>
                  <a:srgbClr val="7F7F7F"/>
                </a:solidFill>
                <a:latin typeface="Calibri"/>
                <a:ea typeface="Calibri"/>
                <a:cs typeface="Calibri"/>
                <a:sym typeface="Calibri"/>
              </a:defRPr>
            </a:lvl4pPr>
            <a:lvl5pPr marL="0" lvl="4" indent="0" algn="r">
              <a:spcBef>
                <a:spcPts val="0"/>
              </a:spcBef>
              <a:buNone/>
              <a:defRPr sz="1500">
                <a:solidFill>
                  <a:srgbClr val="7F7F7F"/>
                </a:solidFill>
                <a:latin typeface="Calibri"/>
                <a:ea typeface="Calibri"/>
                <a:cs typeface="Calibri"/>
                <a:sym typeface="Calibri"/>
              </a:defRPr>
            </a:lvl5pPr>
            <a:lvl6pPr marL="0" lvl="5" indent="0" algn="r">
              <a:spcBef>
                <a:spcPts val="0"/>
              </a:spcBef>
              <a:buNone/>
              <a:defRPr sz="1500">
                <a:solidFill>
                  <a:srgbClr val="7F7F7F"/>
                </a:solidFill>
                <a:latin typeface="Calibri"/>
                <a:ea typeface="Calibri"/>
                <a:cs typeface="Calibri"/>
                <a:sym typeface="Calibri"/>
              </a:defRPr>
            </a:lvl6pPr>
            <a:lvl7pPr marL="0" lvl="6" indent="0" algn="r">
              <a:spcBef>
                <a:spcPts val="0"/>
              </a:spcBef>
              <a:buNone/>
              <a:defRPr sz="1500">
                <a:solidFill>
                  <a:srgbClr val="7F7F7F"/>
                </a:solidFill>
                <a:latin typeface="Calibri"/>
                <a:ea typeface="Calibri"/>
                <a:cs typeface="Calibri"/>
                <a:sym typeface="Calibri"/>
              </a:defRPr>
            </a:lvl7pPr>
            <a:lvl8pPr marL="0" lvl="7" indent="0" algn="r">
              <a:spcBef>
                <a:spcPts val="0"/>
              </a:spcBef>
              <a:buNone/>
              <a:defRPr sz="1500">
                <a:solidFill>
                  <a:srgbClr val="7F7F7F"/>
                </a:solidFill>
                <a:latin typeface="Calibri"/>
                <a:ea typeface="Calibri"/>
                <a:cs typeface="Calibri"/>
                <a:sym typeface="Calibri"/>
              </a:defRPr>
            </a:lvl8pPr>
            <a:lvl9pPr marL="0" lvl="8" indent="0" algn="r">
              <a:spcBef>
                <a:spcPts val="0"/>
              </a:spcBef>
              <a:buNone/>
              <a:defRPr sz="1500">
                <a:solidFill>
                  <a:srgbClr val="7F7F7F"/>
                </a:solidFill>
                <a:latin typeface="Calibri"/>
                <a:ea typeface="Calibri"/>
                <a:cs typeface="Calibri"/>
                <a:sym typeface="Calibri"/>
              </a:defRPr>
            </a:lvl9pPr>
          </a:lstStyle>
          <a:p>
            <a:fld id="{00000000-1234-1234-1234-123412341234}" type="slidenum">
              <a:rPr lang="en-US" smtClean="0"/>
              <a:pPr/>
              <a:t>‹#›</a:t>
            </a:fld>
            <a:endParaRPr lang="en-US"/>
          </a:p>
        </p:txBody>
      </p:sp>
      <p:pic>
        <p:nvPicPr>
          <p:cNvPr id="18635" name="Google Shape;18635;p1878"/>
          <p:cNvPicPr preferRelativeResize="0"/>
          <p:nvPr/>
        </p:nvPicPr>
        <p:blipFill rotWithShape="1">
          <a:blip r:embed="rId2">
            <a:alphaModFix/>
          </a:blip>
          <a:srcRect/>
          <a:stretch/>
        </p:blipFill>
        <p:spPr>
          <a:xfrm>
            <a:off x="14394692" y="9738360"/>
            <a:ext cx="2409203" cy="343857"/>
          </a:xfrm>
          <a:prstGeom prst="rect">
            <a:avLst/>
          </a:prstGeom>
          <a:noFill/>
          <a:ln>
            <a:noFill/>
          </a:ln>
        </p:spPr>
      </p:pic>
    </p:spTree>
    <p:extLst>
      <p:ext uri="{BB962C8B-B14F-4D97-AF65-F5344CB8AC3E}">
        <p14:creationId xmlns:p14="http://schemas.microsoft.com/office/powerpoint/2010/main" val="2987563296"/>
      </p:ext>
    </p:extLst>
  </p:cSld>
  <p:clrMapOvr>
    <a:masterClrMapping/>
  </p:clrMapOvr>
</p:sldLayout>
</file>

<file path=ppt/slideLayouts/slideLayout2639.xml><?xml version="1.0" encoding="utf-8"?>
<p:sldLayout xmlns:a="http://schemas.openxmlformats.org/drawingml/2006/main" xmlns:r="http://schemas.openxmlformats.org/officeDocument/2006/relationships" xmlns:p="http://schemas.openxmlformats.org/presentationml/2006/main" matchingName="33_Cover">
  <p:cSld name="33_Cover">
    <p:spTree>
      <p:nvGrpSpPr>
        <p:cNvPr id="1" name="Shape 18636"/>
        <p:cNvGrpSpPr/>
        <p:nvPr/>
      </p:nvGrpSpPr>
      <p:grpSpPr>
        <a:xfrm>
          <a:off x="0" y="0"/>
          <a:ext cx="0" cy="0"/>
          <a:chOff x="0" y="0"/>
          <a:chExt cx="0" cy="0"/>
        </a:xfrm>
      </p:grpSpPr>
      <p:sp>
        <p:nvSpPr>
          <p:cNvPr id="18637" name="Google Shape;18637;p1879"/>
          <p:cNvSpPr/>
          <p:nvPr/>
        </p:nvSpPr>
        <p:spPr>
          <a:xfrm>
            <a:off x="1353552" y="1941620"/>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638" name="Google Shape;18638;p1879"/>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639" name="Google Shape;18639;p1879"/>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18640" name="Google Shape;18640;p1879"/>
          <p:cNvSpPr>
            <a:spLocks noGrp="1"/>
          </p:cNvSpPr>
          <p:nvPr>
            <p:ph type="pic" idx="2"/>
          </p:nvPr>
        </p:nvSpPr>
        <p:spPr>
          <a:xfrm>
            <a:off x="10678026" y="350873"/>
            <a:ext cx="7609974" cy="8915400"/>
          </a:xfrm>
          <a:prstGeom prst="rect">
            <a:avLst/>
          </a:prstGeom>
          <a:noFill/>
          <a:ln>
            <a:noFill/>
          </a:ln>
        </p:spPr>
      </p:sp>
      <p:grpSp>
        <p:nvGrpSpPr>
          <p:cNvPr id="18641" name="Google Shape;18641;p1879"/>
          <p:cNvGrpSpPr/>
          <p:nvPr/>
        </p:nvGrpSpPr>
        <p:grpSpPr>
          <a:xfrm>
            <a:off x="0" y="7530523"/>
            <a:ext cx="18288000" cy="2756480"/>
            <a:chOff x="0" y="5020348"/>
            <a:chExt cx="12192000" cy="1837653"/>
          </a:xfrm>
        </p:grpSpPr>
        <p:sp>
          <p:nvSpPr>
            <p:cNvPr id="18642" name="Google Shape;18642;p1879"/>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643" name="Google Shape;18643;p1879"/>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8644" name="Google Shape;18644;p1879"/>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1195485"/>
      </p:ext>
    </p:extLst>
  </p:cSld>
  <p:clrMapOvr>
    <a:masterClrMapping/>
  </p:clrMapOvr>
</p:sldLayout>
</file>

<file path=ppt/slideLayouts/slideLayout2640.xml><?xml version="1.0" encoding="utf-8"?>
<p:sldLayout xmlns:a="http://schemas.openxmlformats.org/drawingml/2006/main" xmlns:r="http://schemas.openxmlformats.org/officeDocument/2006/relationships" xmlns:p="http://schemas.openxmlformats.org/presentationml/2006/main" matchingName="45_Divider">
  <p:cSld name="45_Divider">
    <p:bg>
      <p:bgPr>
        <a:solidFill>
          <a:schemeClr val="lt2"/>
        </a:solidFill>
        <a:effectLst/>
      </p:bgPr>
    </p:bg>
    <p:spTree>
      <p:nvGrpSpPr>
        <p:cNvPr id="1" name="Shape 18645"/>
        <p:cNvGrpSpPr/>
        <p:nvPr/>
      </p:nvGrpSpPr>
      <p:grpSpPr>
        <a:xfrm>
          <a:off x="0" y="0"/>
          <a:ext cx="0" cy="0"/>
          <a:chOff x="0" y="0"/>
          <a:chExt cx="0" cy="0"/>
        </a:xfrm>
      </p:grpSpPr>
      <p:grpSp>
        <p:nvGrpSpPr>
          <p:cNvPr id="18646" name="Google Shape;18646;p1880"/>
          <p:cNvGrpSpPr/>
          <p:nvPr/>
        </p:nvGrpSpPr>
        <p:grpSpPr>
          <a:xfrm>
            <a:off x="0" y="7530521"/>
            <a:ext cx="18288000" cy="2756480"/>
            <a:chOff x="0" y="5020347"/>
            <a:chExt cx="12192000" cy="1837653"/>
          </a:xfrm>
        </p:grpSpPr>
        <p:sp>
          <p:nvSpPr>
            <p:cNvPr id="18647" name="Google Shape;18647;p1880"/>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648" name="Google Shape;18648;p1880"/>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649" name="Google Shape;18649;p1880"/>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8650" name="Google Shape;18650;p1880"/>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8651" name="Google Shape;18651;p1880"/>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652" name="Google Shape;18652;p1880"/>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2038509360"/>
      </p:ext>
    </p:extLst>
  </p:cSld>
  <p:clrMapOvr>
    <a:masterClrMapping/>
  </p:clrMapOvr>
</p:sldLayout>
</file>

<file path=ppt/slideLayouts/slideLayout2641.xml><?xml version="1.0" encoding="utf-8"?>
<p:sldLayout xmlns:a="http://schemas.openxmlformats.org/drawingml/2006/main" xmlns:r="http://schemas.openxmlformats.org/officeDocument/2006/relationships" xmlns:p="http://schemas.openxmlformats.org/presentationml/2006/main" matchingName="34_Photo Slide">
  <p:cSld name="34_Photo Slide">
    <p:spTree>
      <p:nvGrpSpPr>
        <p:cNvPr id="1" name="Shape 18653"/>
        <p:cNvGrpSpPr/>
        <p:nvPr/>
      </p:nvGrpSpPr>
      <p:grpSpPr>
        <a:xfrm>
          <a:off x="0" y="0"/>
          <a:ext cx="0" cy="0"/>
          <a:chOff x="0" y="0"/>
          <a:chExt cx="0" cy="0"/>
        </a:xfrm>
      </p:grpSpPr>
      <p:sp>
        <p:nvSpPr>
          <p:cNvPr id="18654" name="Google Shape;18654;p1881"/>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b="0">
                <a:solidFill>
                  <a:schemeClr val="dk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8655" name="Google Shape;18655;p1881"/>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8656" name="Google Shape;18656;p1881"/>
          <p:cNvGrpSpPr/>
          <p:nvPr/>
        </p:nvGrpSpPr>
        <p:grpSpPr>
          <a:xfrm>
            <a:off x="0" y="8069140"/>
            <a:ext cx="4211052" cy="1130837"/>
            <a:chOff x="0" y="5379426"/>
            <a:chExt cx="2807368" cy="753891"/>
          </a:xfrm>
        </p:grpSpPr>
        <p:sp>
          <p:nvSpPr>
            <p:cNvPr id="18657" name="Google Shape;18657;p1881"/>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658" name="Google Shape;18658;p1881"/>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grpSp>
      <p:sp>
        <p:nvSpPr>
          <p:cNvPr id="18659" name="Google Shape;18659;p1881"/>
          <p:cNvSpPr>
            <a:spLocks noGrp="1"/>
          </p:cNvSpPr>
          <p:nvPr>
            <p:ph type="pic" idx="2"/>
          </p:nvPr>
        </p:nvSpPr>
        <p:spPr>
          <a:xfrm>
            <a:off x="4211052" y="685803"/>
            <a:ext cx="13373100" cy="8915397"/>
          </a:xfrm>
          <a:prstGeom prst="rect">
            <a:avLst/>
          </a:prstGeom>
          <a:noFill/>
          <a:ln>
            <a:noFill/>
          </a:ln>
        </p:spPr>
      </p:sp>
      <p:pic>
        <p:nvPicPr>
          <p:cNvPr id="18660" name="Google Shape;18660;p1881"/>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extLst>
      <p:ext uri="{BB962C8B-B14F-4D97-AF65-F5344CB8AC3E}">
        <p14:creationId xmlns:p14="http://schemas.microsoft.com/office/powerpoint/2010/main" val="1072708880"/>
      </p:ext>
    </p:extLst>
  </p:cSld>
  <p:clrMapOvr>
    <a:masterClrMapping/>
  </p:clrMapOvr>
</p:sldLayout>
</file>

<file path=ppt/slideLayouts/slideLayout2642.xml><?xml version="1.0" encoding="utf-8"?>
<p:sldLayout xmlns:a="http://schemas.openxmlformats.org/drawingml/2006/main" xmlns:r="http://schemas.openxmlformats.org/officeDocument/2006/relationships" xmlns:p="http://schemas.openxmlformats.org/presentationml/2006/main" matchingName="32_Blank">
  <p:cSld name="32_Blank">
    <p:spTree>
      <p:nvGrpSpPr>
        <p:cNvPr id="1" name="Shape 18661"/>
        <p:cNvGrpSpPr/>
        <p:nvPr/>
      </p:nvGrpSpPr>
      <p:grpSpPr>
        <a:xfrm>
          <a:off x="0" y="0"/>
          <a:ext cx="0" cy="0"/>
          <a:chOff x="0" y="0"/>
          <a:chExt cx="0" cy="0"/>
        </a:xfrm>
      </p:grpSpPr>
      <p:sp>
        <p:nvSpPr>
          <p:cNvPr id="18662" name="Google Shape;18662;p188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8663" name="Google Shape;18663;p188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664" name="Google Shape;18664;p188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8665" name="Google Shape;18665;p1882"/>
          <p:cNvGrpSpPr/>
          <p:nvPr/>
        </p:nvGrpSpPr>
        <p:grpSpPr>
          <a:xfrm>
            <a:off x="10787314" y="2"/>
            <a:ext cx="7500689" cy="2138988"/>
            <a:chOff x="7191542" y="1"/>
            <a:chExt cx="5000459" cy="1425992"/>
          </a:xfrm>
        </p:grpSpPr>
        <p:pic>
          <p:nvPicPr>
            <p:cNvPr id="18666" name="Google Shape;18666;p188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667" name="Google Shape;18667;p1882"/>
            <p:cNvGrpSpPr/>
            <p:nvPr/>
          </p:nvGrpSpPr>
          <p:grpSpPr>
            <a:xfrm>
              <a:off x="7191542" y="1"/>
              <a:ext cx="5000459" cy="1425992"/>
              <a:chOff x="7186272" y="0"/>
              <a:chExt cx="5005729" cy="1427495"/>
            </a:xfrm>
          </p:grpSpPr>
          <p:sp>
            <p:nvSpPr>
              <p:cNvPr id="18668" name="Google Shape;18668;p188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8669" name="Google Shape;18669;p188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Tree>
    <p:extLst>
      <p:ext uri="{BB962C8B-B14F-4D97-AF65-F5344CB8AC3E}">
        <p14:creationId xmlns:p14="http://schemas.microsoft.com/office/powerpoint/2010/main" val="8499493"/>
      </p:ext>
    </p:extLst>
  </p:cSld>
  <p:clrMapOvr>
    <a:masterClrMapping/>
  </p:clrMapOvr>
</p:sldLayout>
</file>

<file path=ppt/slideLayouts/slideLayout2643.xml><?xml version="1.0" encoding="utf-8"?>
<p:sldLayout xmlns:a="http://schemas.openxmlformats.org/drawingml/2006/main" xmlns:r="http://schemas.openxmlformats.org/officeDocument/2006/relationships" xmlns:p="http://schemas.openxmlformats.org/presentationml/2006/main" matchingName="77_Quotation">
  <p:cSld name="77_Quotation">
    <p:spTree>
      <p:nvGrpSpPr>
        <p:cNvPr id="1" name="Shape 18670"/>
        <p:cNvGrpSpPr/>
        <p:nvPr/>
      </p:nvGrpSpPr>
      <p:grpSpPr>
        <a:xfrm>
          <a:off x="0" y="0"/>
          <a:ext cx="0" cy="0"/>
          <a:chOff x="0" y="0"/>
          <a:chExt cx="0" cy="0"/>
        </a:xfrm>
      </p:grpSpPr>
      <p:sp>
        <p:nvSpPr>
          <p:cNvPr id="18671" name="Google Shape;18671;p1883"/>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672" name="Google Shape;18672;p1883"/>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673" name="Google Shape;18673;p1883"/>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674" name="Google Shape;18674;p1883"/>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8675" name="Google Shape;18675;p188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676" name="Google Shape;18676;p188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8677" name="Google Shape;18677;p1883"/>
          <p:cNvGrpSpPr/>
          <p:nvPr/>
        </p:nvGrpSpPr>
        <p:grpSpPr>
          <a:xfrm>
            <a:off x="10787314" y="2"/>
            <a:ext cx="7500689" cy="2138988"/>
            <a:chOff x="7191542" y="1"/>
            <a:chExt cx="5000459" cy="1425992"/>
          </a:xfrm>
        </p:grpSpPr>
        <p:pic>
          <p:nvPicPr>
            <p:cNvPr id="18678" name="Google Shape;18678;p188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679" name="Google Shape;18679;p1883"/>
            <p:cNvGrpSpPr/>
            <p:nvPr/>
          </p:nvGrpSpPr>
          <p:grpSpPr>
            <a:xfrm>
              <a:off x="7191542" y="1"/>
              <a:ext cx="5000459" cy="1425992"/>
              <a:chOff x="7186272" y="0"/>
              <a:chExt cx="5005729" cy="1427495"/>
            </a:xfrm>
          </p:grpSpPr>
          <p:sp>
            <p:nvSpPr>
              <p:cNvPr id="18680" name="Google Shape;18680;p188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8681" name="Google Shape;18681;p188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8682" name="Google Shape;18682;p1883"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2993402302"/>
      </p:ext>
    </p:extLst>
  </p:cSld>
  <p:clrMapOvr>
    <a:masterClrMapping/>
  </p:clrMapOvr>
</p:sldLayout>
</file>

<file path=ppt/slideLayouts/slideLayout2644.xml><?xml version="1.0" encoding="utf-8"?>
<p:sldLayout xmlns:a="http://schemas.openxmlformats.org/drawingml/2006/main" xmlns:r="http://schemas.openxmlformats.org/officeDocument/2006/relationships" xmlns:p="http://schemas.openxmlformats.org/presentationml/2006/main" matchingName="58_Title and Content">
  <p:cSld name="58_Title and Content">
    <p:spTree>
      <p:nvGrpSpPr>
        <p:cNvPr id="1" name="Shape 18683"/>
        <p:cNvGrpSpPr/>
        <p:nvPr/>
      </p:nvGrpSpPr>
      <p:grpSpPr>
        <a:xfrm>
          <a:off x="0" y="0"/>
          <a:ext cx="0" cy="0"/>
          <a:chOff x="0" y="0"/>
          <a:chExt cx="0" cy="0"/>
        </a:xfrm>
      </p:grpSpPr>
      <p:grpSp>
        <p:nvGrpSpPr>
          <p:cNvPr id="18684" name="Google Shape;18684;p1884"/>
          <p:cNvGrpSpPr/>
          <p:nvPr/>
        </p:nvGrpSpPr>
        <p:grpSpPr>
          <a:xfrm>
            <a:off x="10787314" y="2"/>
            <a:ext cx="7500689" cy="2138988"/>
            <a:chOff x="7191542" y="1"/>
            <a:chExt cx="5000459" cy="1425992"/>
          </a:xfrm>
        </p:grpSpPr>
        <p:pic>
          <p:nvPicPr>
            <p:cNvPr id="18685" name="Google Shape;18685;p188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686" name="Google Shape;18686;p1884"/>
            <p:cNvGrpSpPr/>
            <p:nvPr/>
          </p:nvGrpSpPr>
          <p:grpSpPr>
            <a:xfrm>
              <a:off x="7191542" y="1"/>
              <a:ext cx="5000459" cy="1425992"/>
              <a:chOff x="7186272" y="0"/>
              <a:chExt cx="5005729" cy="1427495"/>
            </a:xfrm>
          </p:grpSpPr>
          <p:sp>
            <p:nvSpPr>
              <p:cNvPr id="18687" name="Google Shape;18687;p188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8688" name="Google Shape;18688;p188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8689" name="Google Shape;18689;p1884"/>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690" name="Google Shape;18690;p1884"/>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691" name="Google Shape;18691;p1884"/>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8692" name="Google Shape;18692;p188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693" name="Google Shape;18693;p188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3201969856"/>
      </p:ext>
    </p:extLst>
  </p:cSld>
  <p:clrMapOvr>
    <a:masterClrMapping/>
  </p:clrMapOvr>
</p:sldLayout>
</file>

<file path=ppt/slideLayouts/slideLayout2645.xml><?xml version="1.0" encoding="utf-8"?>
<p:sldLayout xmlns:a="http://schemas.openxmlformats.org/drawingml/2006/main" xmlns:r="http://schemas.openxmlformats.org/officeDocument/2006/relationships" xmlns:p="http://schemas.openxmlformats.org/presentationml/2006/main" matchingName="33_Two Content">
  <p:cSld name="33_Two Content">
    <p:spTree>
      <p:nvGrpSpPr>
        <p:cNvPr id="1" name="Shape 18694"/>
        <p:cNvGrpSpPr/>
        <p:nvPr/>
      </p:nvGrpSpPr>
      <p:grpSpPr>
        <a:xfrm>
          <a:off x="0" y="0"/>
          <a:ext cx="0" cy="0"/>
          <a:chOff x="0" y="0"/>
          <a:chExt cx="0" cy="0"/>
        </a:xfrm>
      </p:grpSpPr>
      <p:sp>
        <p:nvSpPr>
          <p:cNvPr id="18695" name="Google Shape;18695;p1885"/>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696" name="Google Shape;18696;p1885"/>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grpSp>
        <p:nvGrpSpPr>
          <p:cNvPr id="18697" name="Google Shape;18697;p1885"/>
          <p:cNvGrpSpPr/>
          <p:nvPr/>
        </p:nvGrpSpPr>
        <p:grpSpPr>
          <a:xfrm>
            <a:off x="10787314" y="2"/>
            <a:ext cx="7500689" cy="2138988"/>
            <a:chOff x="7191542" y="1"/>
            <a:chExt cx="5000459" cy="1425992"/>
          </a:xfrm>
        </p:grpSpPr>
        <p:pic>
          <p:nvPicPr>
            <p:cNvPr id="18698" name="Google Shape;18698;p188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699" name="Google Shape;18699;p1885"/>
            <p:cNvGrpSpPr/>
            <p:nvPr/>
          </p:nvGrpSpPr>
          <p:grpSpPr>
            <a:xfrm>
              <a:off x="7191542" y="1"/>
              <a:ext cx="5000459" cy="1425992"/>
              <a:chOff x="7186272" y="0"/>
              <a:chExt cx="5005729" cy="1427495"/>
            </a:xfrm>
          </p:grpSpPr>
          <p:sp>
            <p:nvSpPr>
              <p:cNvPr id="18700" name="Google Shape;18700;p188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8701" name="Google Shape;18701;p188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8702" name="Google Shape;18702;p1885"/>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703" name="Google Shape;18703;p1885"/>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8704" name="Google Shape;18704;p188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705" name="Google Shape;18705;p188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3844563537"/>
      </p:ext>
    </p:extLst>
  </p:cSld>
  <p:clrMapOvr>
    <a:masterClrMapping/>
  </p:clrMapOvr>
</p:sldLayout>
</file>

<file path=ppt/slideLayouts/slideLayout2646.xml><?xml version="1.0" encoding="utf-8"?>
<p:sldLayout xmlns:a="http://schemas.openxmlformats.org/drawingml/2006/main" xmlns:r="http://schemas.openxmlformats.org/officeDocument/2006/relationships" xmlns:p="http://schemas.openxmlformats.org/presentationml/2006/main" matchingName="33_Comparison">
  <p:cSld name="33_Comparison">
    <p:spTree>
      <p:nvGrpSpPr>
        <p:cNvPr id="1" name="Shape 18706"/>
        <p:cNvGrpSpPr/>
        <p:nvPr/>
      </p:nvGrpSpPr>
      <p:grpSpPr>
        <a:xfrm>
          <a:off x="0" y="0"/>
          <a:ext cx="0" cy="0"/>
          <a:chOff x="0" y="0"/>
          <a:chExt cx="0" cy="0"/>
        </a:xfrm>
      </p:grpSpPr>
      <p:grpSp>
        <p:nvGrpSpPr>
          <p:cNvPr id="18707" name="Google Shape;18707;p1886"/>
          <p:cNvGrpSpPr/>
          <p:nvPr/>
        </p:nvGrpSpPr>
        <p:grpSpPr>
          <a:xfrm>
            <a:off x="10787314" y="2"/>
            <a:ext cx="7500689" cy="2138988"/>
            <a:chOff x="7191542" y="1"/>
            <a:chExt cx="5000459" cy="1425992"/>
          </a:xfrm>
        </p:grpSpPr>
        <p:pic>
          <p:nvPicPr>
            <p:cNvPr id="18708" name="Google Shape;18708;p188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709" name="Google Shape;18709;p1886"/>
            <p:cNvGrpSpPr/>
            <p:nvPr/>
          </p:nvGrpSpPr>
          <p:grpSpPr>
            <a:xfrm>
              <a:off x="7191542" y="1"/>
              <a:ext cx="5000459" cy="1425992"/>
              <a:chOff x="7186272" y="0"/>
              <a:chExt cx="5005729" cy="1427495"/>
            </a:xfrm>
          </p:grpSpPr>
          <p:sp>
            <p:nvSpPr>
              <p:cNvPr id="18710" name="Google Shape;18710;p188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8711" name="Google Shape;18711;p188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8712" name="Google Shape;18712;p1886"/>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713" name="Google Shape;18713;p1886"/>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8714" name="Google Shape;18714;p1886"/>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715" name="Google Shape;18715;p1886"/>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8716" name="Google Shape;18716;p1886"/>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717" name="Google Shape;18717;p188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8718" name="Google Shape;18718;p188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719" name="Google Shape;18719;p188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1170131018"/>
      </p:ext>
    </p:extLst>
  </p:cSld>
  <p:clrMapOvr>
    <a:masterClrMapping/>
  </p:clrMapOvr>
</p:sldLayout>
</file>

<file path=ppt/slideLayouts/slideLayout2647.xml><?xml version="1.0" encoding="utf-8"?>
<p:sldLayout xmlns:a="http://schemas.openxmlformats.org/drawingml/2006/main" xmlns:r="http://schemas.openxmlformats.org/officeDocument/2006/relationships" xmlns:p="http://schemas.openxmlformats.org/presentationml/2006/main" matchingName="33_Title Only">
  <p:cSld name="33_Title Only">
    <p:spTree>
      <p:nvGrpSpPr>
        <p:cNvPr id="1" name="Shape 18720"/>
        <p:cNvGrpSpPr/>
        <p:nvPr/>
      </p:nvGrpSpPr>
      <p:grpSpPr>
        <a:xfrm>
          <a:off x="0" y="0"/>
          <a:ext cx="0" cy="0"/>
          <a:chOff x="0" y="0"/>
          <a:chExt cx="0" cy="0"/>
        </a:xfrm>
      </p:grpSpPr>
      <p:grpSp>
        <p:nvGrpSpPr>
          <p:cNvPr id="18721" name="Google Shape;18721;p1887"/>
          <p:cNvGrpSpPr/>
          <p:nvPr/>
        </p:nvGrpSpPr>
        <p:grpSpPr>
          <a:xfrm>
            <a:off x="10787314" y="2"/>
            <a:ext cx="7500689" cy="2138988"/>
            <a:chOff x="7191542" y="1"/>
            <a:chExt cx="5000459" cy="1425992"/>
          </a:xfrm>
        </p:grpSpPr>
        <p:pic>
          <p:nvPicPr>
            <p:cNvPr id="18722" name="Google Shape;18722;p188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723" name="Google Shape;18723;p1887"/>
            <p:cNvGrpSpPr/>
            <p:nvPr/>
          </p:nvGrpSpPr>
          <p:grpSpPr>
            <a:xfrm>
              <a:off x="7191542" y="1"/>
              <a:ext cx="5000459" cy="1425992"/>
              <a:chOff x="7186272" y="0"/>
              <a:chExt cx="5005729" cy="1427495"/>
            </a:xfrm>
          </p:grpSpPr>
          <p:sp>
            <p:nvSpPr>
              <p:cNvPr id="18724" name="Google Shape;18724;p188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8725" name="Google Shape;18725;p188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8726" name="Google Shape;18726;p1887"/>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727" name="Google Shape;18727;p1887"/>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8728" name="Google Shape;18728;p188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729" name="Google Shape;18729;p188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2590230965"/>
      </p:ext>
    </p:extLst>
  </p:cSld>
  <p:clrMapOvr>
    <a:masterClrMapping/>
  </p:clrMapOvr>
</p:sldLayout>
</file>

<file path=ppt/slideLayouts/slideLayout2648.xml><?xml version="1.0" encoding="utf-8"?>
<p:sldLayout xmlns:a="http://schemas.openxmlformats.org/drawingml/2006/main" xmlns:r="http://schemas.openxmlformats.org/officeDocument/2006/relationships" xmlns:p="http://schemas.openxmlformats.org/presentationml/2006/main" matchingName="33_End">
  <p:cSld name="33_End">
    <p:spTree>
      <p:nvGrpSpPr>
        <p:cNvPr id="1" name="Shape 18730"/>
        <p:cNvGrpSpPr/>
        <p:nvPr/>
      </p:nvGrpSpPr>
      <p:grpSpPr>
        <a:xfrm>
          <a:off x="0" y="0"/>
          <a:ext cx="0" cy="0"/>
          <a:chOff x="0" y="0"/>
          <a:chExt cx="0" cy="0"/>
        </a:xfrm>
      </p:grpSpPr>
      <p:grpSp>
        <p:nvGrpSpPr>
          <p:cNvPr id="18731" name="Google Shape;18731;p1888"/>
          <p:cNvGrpSpPr/>
          <p:nvPr/>
        </p:nvGrpSpPr>
        <p:grpSpPr>
          <a:xfrm>
            <a:off x="0" y="0"/>
            <a:ext cx="18288000" cy="3223245"/>
            <a:chOff x="0" y="0"/>
            <a:chExt cx="12192000" cy="2148830"/>
          </a:xfrm>
        </p:grpSpPr>
        <p:sp>
          <p:nvSpPr>
            <p:cNvPr id="18732" name="Google Shape;18732;p1888"/>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8733" name="Google Shape;18733;p1888"/>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sp>
        <p:nvSpPr>
          <p:cNvPr id="18734" name="Google Shape;18734;p1888"/>
          <p:cNvSpPr/>
          <p:nvPr/>
        </p:nvSpPr>
        <p:spPr>
          <a:xfrm>
            <a:off x="1353552" y="2276546"/>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735" name="Google Shape;18735;p1888"/>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000"/>
              <a:buNone/>
              <a:defRPr sz="3000"/>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736" name="Google Shape;18736;p1888"/>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9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8737" name="Google Shape;18737;p1888"/>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18738" name="Google Shape;18738;p1888"/>
          <p:cNvSpPr>
            <a:spLocks noGrp="1"/>
          </p:cNvSpPr>
          <p:nvPr>
            <p:ph type="pic" idx="2"/>
          </p:nvPr>
        </p:nvSpPr>
        <p:spPr>
          <a:xfrm>
            <a:off x="10678026" y="350873"/>
            <a:ext cx="7609974" cy="8915400"/>
          </a:xfrm>
          <a:prstGeom prst="rect">
            <a:avLst/>
          </a:prstGeom>
          <a:noFill/>
          <a:ln>
            <a:noFill/>
          </a:ln>
        </p:spPr>
      </p:sp>
    </p:spTree>
    <p:extLst>
      <p:ext uri="{BB962C8B-B14F-4D97-AF65-F5344CB8AC3E}">
        <p14:creationId xmlns:p14="http://schemas.microsoft.com/office/powerpoint/2010/main" val="1621651606"/>
      </p:ext>
    </p:extLst>
  </p:cSld>
  <p:clrMapOvr>
    <a:masterClrMapping/>
  </p:clrMapOvr>
</p:sldLayout>
</file>

<file path=ppt/slideLayouts/slideLayout2649.xml><?xml version="1.0" encoding="utf-8"?>
<p:sldLayout xmlns:a="http://schemas.openxmlformats.org/drawingml/2006/main" xmlns:r="http://schemas.openxmlformats.org/officeDocument/2006/relationships" xmlns:p="http://schemas.openxmlformats.org/presentationml/2006/main" matchingName="33_Blank">
  <p:cSld name="33_Blank">
    <p:spTree>
      <p:nvGrpSpPr>
        <p:cNvPr id="1" name="Shape 18739"/>
        <p:cNvGrpSpPr/>
        <p:nvPr/>
      </p:nvGrpSpPr>
      <p:grpSpPr>
        <a:xfrm>
          <a:off x="0" y="0"/>
          <a:ext cx="0" cy="0"/>
          <a:chOff x="0" y="0"/>
          <a:chExt cx="0" cy="0"/>
        </a:xfrm>
      </p:grpSpPr>
      <p:sp>
        <p:nvSpPr>
          <p:cNvPr id="18740" name="Google Shape;18740;p1889"/>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8741" name="Google Shape;18741;p188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742" name="Google Shape;18742;p188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8743" name="Google Shape;18743;p1889"/>
          <p:cNvGrpSpPr/>
          <p:nvPr/>
        </p:nvGrpSpPr>
        <p:grpSpPr>
          <a:xfrm>
            <a:off x="10787314" y="2"/>
            <a:ext cx="7500689" cy="2138988"/>
            <a:chOff x="7191542" y="1"/>
            <a:chExt cx="5000459" cy="1425992"/>
          </a:xfrm>
        </p:grpSpPr>
        <p:pic>
          <p:nvPicPr>
            <p:cNvPr id="18744" name="Google Shape;18744;p188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745" name="Google Shape;18745;p1889"/>
            <p:cNvGrpSpPr/>
            <p:nvPr/>
          </p:nvGrpSpPr>
          <p:grpSpPr>
            <a:xfrm>
              <a:off x="7191542" y="1"/>
              <a:ext cx="5000459" cy="1425992"/>
              <a:chOff x="7186272" y="0"/>
              <a:chExt cx="5005729" cy="1427495"/>
            </a:xfrm>
          </p:grpSpPr>
          <p:sp>
            <p:nvSpPr>
              <p:cNvPr id="18746" name="Google Shape;18746;p188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8747" name="Google Shape;18747;p188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Tree>
    <p:extLst>
      <p:ext uri="{BB962C8B-B14F-4D97-AF65-F5344CB8AC3E}">
        <p14:creationId xmlns:p14="http://schemas.microsoft.com/office/powerpoint/2010/main" val="3970462791"/>
      </p:ext>
    </p:extLst>
  </p:cSld>
  <p:clrMapOvr>
    <a:masterClrMapping/>
  </p:clrMapOvr>
</p:sldLayout>
</file>

<file path=ppt/slideLayouts/slideLayout2650.xml><?xml version="1.0" encoding="utf-8"?>
<p:sldLayout xmlns:a="http://schemas.openxmlformats.org/drawingml/2006/main" xmlns:r="http://schemas.openxmlformats.org/officeDocument/2006/relationships" xmlns:p="http://schemas.openxmlformats.org/presentationml/2006/main" matchingName="78_Quotation">
  <p:cSld name="78_Quotation">
    <p:spTree>
      <p:nvGrpSpPr>
        <p:cNvPr id="1" name="Shape 18748"/>
        <p:cNvGrpSpPr/>
        <p:nvPr/>
      </p:nvGrpSpPr>
      <p:grpSpPr>
        <a:xfrm>
          <a:off x="0" y="0"/>
          <a:ext cx="0" cy="0"/>
          <a:chOff x="0" y="0"/>
          <a:chExt cx="0" cy="0"/>
        </a:xfrm>
      </p:grpSpPr>
      <p:sp>
        <p:nvSpPr>
          <p:cNvPr id="18749" name="Google Shape;18749;p1890"/>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750" name="Google Shape;18750;p1890"/>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751" name="Google Shape;18751;p1890"/>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752" name="Google Shape;18752;p1890"/>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8753" name="Google Shape;18753;p189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754" name="Google Shape;18754;p189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8755" name="Google Shape;18755;p1890"/>
          <p:cNvGrpSpPr/>
          <p:nvPr/>
        </p:nvGrpSpPr>
        <p:grpSpPr>
          <a:xfrm>
            <a:off x="10787314" y="2"/>
            <a:ext cx="7500689" cy="2138988"/>
            <a:chOff x="7191542" y="1"/>
            <a:chExt cx="5000459" cy="1425992"/>
          </a:xfrm>
        </p:grpSpPr>
        <p:pic>
          <p:nvPicPr>
            <p:cNvPr id="18756" name="Google Shape;18756;p189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757" name="Google Shape;18757;p1890"/>
            <p:cNvGrpSpPr/>
            <p:nvPr/>
          </p:nvGrpSpPr>
          <p:grpSpPr>
            <a:xfrm>
              <a:off x="7191542" y="1"/>
              <a:ext cx="5000459" cy="1425992"/>
              <a:chOff x="7186272" y="0"/>
              <a:chExt cx="5005729" cy="1427495"/>
            </a:xfrm>
          </p:grpSpPr>
          <p:sp>
            <p:nvSpPr>
              <p:cNvPr id="18758" name="Google Shape;18758;p189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8759" name="Google Shape;18759;p189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8760" name="Google Shape;18760;p1890"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2889204306"/>
      </p:ext>
    </p:extLst>
  </p:cSld>
  <p:clrMapOvr>
    <a:masterClrMapping/>
  </p:clrMapOvr>
</p:sldLayout>
</file>

<file path=ppt/slideLayouts/slideLayout2651.xml><?xml version="1.0" encoding="utf-8"?>
<p:sldLayout xmlns:a="http://schemas.openxmlformats.org/drawingml/2006/main" xmlns:r="http://schemas.openxmlformats.org/officeDocument/2006/relationships" xmlns:p="http://schemas.openxmlformats.org/presentationml/2006/main" matchingName="3_Cover B">
  <p:cSld name="3_Cover B">
    <p:spTree>
      <p:nvGrpSpPr>
        <p:cNvPr id="1" name="Shape 18761"/>
        <p:cNvGrpSpPr/>
        <p:nvPr/>
      </p:nvGrpSpPr>
      <p:grpSpPr>
        <a:xfrm>
          <a:off x="0" y="0"/>
          <a:ext cx="0" cy="0"/>
          <a:chOff x="0" y="0"/>
          <a:chExt cx="0" cy="0"/>
        </a:xfrm>
      </p:grpSpPr>
      <p:sp>
        <p:nvSpPr>
          <p:cNvPr id="18762" name="Google Shape;18762;p1891"/>
          <p:cNvSpPr txBox="1">
            <a:spLocks noGrp="1"/>
          </p:cNvSpPr>
          <p:nvPr>
            <p:ph type="ctrTitle"/>
          </p:nvPr>
        </p:nvSpPr>
        <p:spPr>
          <a:xfrm>
            <a:off x="770023" y="3950301"/>
            <a:ext cx="7791650" cy="358140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763" name="Google Shape;18763;p1891"/>
          <p:cNvSpPr txBox="1">
            <a:spLocks noGrp="1"/>
          </p:cNvSpPr>
          <p:nvPr>
            <p:ph type="subTitle" idx="1"/>
          </p:nvPr>
        </p:nvSpPr>
        <p:spPr>
          <a:xfrm>
            <a:off x="770023" y="8100488"/>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grpSp>
        <p:nvGrpSpPr>
          <p:cNvPr id="18764" name="Google Shape;18764;p1891"/>
          <p:cNvGrpSpPr/>
          <p:nvPr/>
        </p:nvGrpSpPr>
        <p:grpSpPr>
          <a:xfrm flipH="1">
            <a:off x="-1" y="2"/>
            <a:ext cx="9628088" cy="2264733"/>
            <a:chOff x="7522541" y="1"/>
            <a:chExt cx="4669459" cy="1098357"/>
          </a:xfrm>
        </p:grpSpPr>
        <p:sp>
          <p:nvSpPr>
            <p:cNvPr id="18765" name="Google Shape;18765;p1891"/>
            <p:cNvSpPr/>
            <p:nvPr/>
          </p:nvSpPr>
          <p:spPr>
            <a:xfrm>
              <a:off x="7522541" y="1"/>
              <a:ext cx="4669459" cy="1098357"/>
            </a:xfrm>
            <a:custGeom>
              <a:avLst/>
              <a:gdLst/>
              <a:ahLst/>
              <a:cxnLst/>
              <a:rect l="l" t="t" r="r" b="b"/>
              <a:pathLst>
                <a:path w="4669459" h="1098357" extrusionOk="0">
                  <a:moveTo>
                    <a:pt x="0" y="0"/>
                  </a:moveTo>
                  <a:lnTo>
                    <a:pt x="393099" y="0"/>
                  </a:lnTo>
                  <a:lnTo>
                    <a:pt x="485580" y="28411"/>
                  </a:lnTo>
                  <a:cubicBezTo>
                    <a:pt x="1068094" y="214503"/>
                    <a:pt x="1643165" y="412971"/>
                    <a:pt x="2241464" y="572540"/>
                  </a:cubicBezTo>
                  <a:cubicBezTo>
                    <a:pt x="3009808" y="777487"/>
                    <a:pt x="3848273" y="856360"/>
                    <a:pt x="4645823" y="731027"/>
                  </a:cubicBezTo>
                  <a:lnTo>
                    <a:pt x="4669459" y="726784"/>
                  </a:lnTo>
                  <a:lnTo>
                    <a:pt x="4669459" y="1079503"/>
                  </a:lnTo>
                  <a:lnTo>
                    <a:pt x="4627787" y="1083679"/>
                  </a:lnTo>
                  <a:cubicBezTo>
                    <a:pt x="3105555" y="1189027"/>
                    <a:pt x="1909512" y="709765"/>
                    <a:pt x="568062" y="207626"/>
                  </a:cubicBezTo>
                  <a:close/>
                </a:path>
              </a:pathLst>
            </a:custGeom>
            <a:gradFill>
              <a:gsLst>
                <a:gs pos="0">
                  <a:srgbClr val="EF4114"/>
                </a:gs>
                <a:gs pos="4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8766" name="Google Shape;18766;p1891"/>
            <p:cNvSpPr/>
            <p:nvPr/>
          </p:nvSpPr>
          <p:spPr>
            <a:xfrm>
              <a:off x="7649481" y="1"/>
              <a:ext cx="4542519" cy="983565"/>
            </a:xfrm>
            <a:custGeom>
              <a:avLst/>
              <a:gdLst/>
              <a:ahLst/>
              <a:cxnLst/>
              <a:rect l="l" t="t" r="r" b="b"/>
              <a:pathLst>
                <a:path w="4542519" h="983565" extrusionOk="0">
                  <a:moveTo>
                    <a:pt x="0" y="0"/>
                  </a:moveTo>
                  <a:lnTo>
                    <a:pt x="4542519" y="0"/>
                  </a:lnTo>
                  <a:lnTo>
                    <a:pt x="4542519" y="957397"/>
                  </a:lnTo>
                  <a:lnTo>
                    <a:pt x="4542518" y="957403"/>
                  </a:lnTo>
                  <a:lnTo>
                    <a:pt x="4510552" y="961138"/>
                  </a:lnTo>
                  <a:cubicBezTo>
                    <a:pt x="2991282" y="1091409"/>
                    <a:pt x="1788278" y="632191"/>
                    <a:pt x="439600" y="15251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pic>
        <p:nvPicPr>
          <p:cNvPr id="18767" name="Google Shape;18767;p1891"/>
          <p:cNvPicPr preferRelativeResize="0"/>
          <p:nvPr/>
        </p:nvPicPr>
        <p:blipFill rotWithShape="1">
          <a:blip r:embed="rId2">
            <a:alphaModFix/>
          </a:blip>
          <a:srcRect/>
          <a:stretch/>
        </p:blipFill>
        <p:spPr>
          <a:xfrm>
            <a:off x="770022" y="204788"/>
            <a:ext cx="2917809" cy="1319961"/>
          </a:xfrm>
          <a:prstGeom prst="rect">
            <a:avLst/>
          </a:prstGeom>
          <a:noFill/>
          <a:ln>
            <a:noFill/>
          </a:ln>
        </p:spPr>
      </p:pic>
    </p:spTree>
    <p:extLst>
      <p:ext uri="{BB962C8B-B14F-4D97-AF65-F5344CB8AC3E}">
        <p14:creationId xmlns:p14="http://schemas.microsoft.com/office/powerpoint/2010/main" val="1957396246"/>
      </p:ext>
    </p:extLst>
  </p:cSld>
  <p:clrMapOvr>
    <a:masterClrMapping/>
  </p:clrMapOvr>
</p:sldLayout>
</file>

<file path=ppt/slideLayouts/slideLayout2652.xml><?xml version="1.0" encoding="utf-8"?>
<p:sldLayout xmlns:a="http://schemas.openxmlformats.org/drawingml/2006/main" xmlns:r="http://schemas.openxmlformats.org/officeDocument/2006/relationships" xmlns:p="http://schemas.openxmlformats.org/presentationml/2006/main" matchingName="34_Cover">
  <p:cSld name="34_Cover">
    <p:spTree>
      <p:nvGrpSpPr>
        <p:cNvPr id="1" name="Shape 18768"/>
        <p:cNvGrpSpPr/>
        <p:nvPr/>
      </p:nvGrpSpPr>
      <p:grpSpPr>
        <a:xfrm>
          <a:off x="0" y="0"/>
          <a:ext cx="0" cy="0"/>
          <a:chOff x="0" y="0"/>
          <a:chExt cx="0" cy="0"/>
        </a:xfrm>
      </p:grpSpPr>
      <p:sp>
        <p:nvSpPr>
          <p:cNvPr id="18769" name="Google Shape;18769;p1892"/>
          <p:cNvSpPr/>
          <p:nvPr/>
        </p:nvSpPr>
        <p:spPr>
          <a:xfrm>
            <a:off x="1353552" y="1941620"/>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770" name="Google Shape;18770;p1892"/>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771" name="Google Shape;18771;p1892"/>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18772" name="Google Shape;18772;p1892"/>
          <p:cNvSpPr>
            <a:spLocks noGrp="1"/>
          </p:cNvSpPr>
          <p:nvPr>
            <p:ph type="pic" idx="2"/>
          </p:nvPr>
        </p:nvSpPr>
        <p:spPr>
          <a:xfrm>
            <a:off x="10678026" y="350873"/>
            <a:ext cx="7609974" cy="8915400"/>
          </a:xfrm>
          <a:prstGeom prst="rect">
            <a:avLst/>
          </a:prstGeom>
          <a:noFill/>
          <a:ln>
            <a:noFill/>
          </a:ln>
        </p:spPr>
      </p:sp>
      <p:grpSp>
        <p:nvGrpSpPr>
          <p:cNvPr id="18773" name="Google Shape;18773;p1892"/>
          <p:cNvGrpSpPr/>
          <p:nvPr/>
        </p:nvGrpSpPr>
        <p:grpSpPr>
          <a:xfrm>
            <a:off x="0" y="7530523"/>
            <a:ext cx="18288000" cy="2756480"/>
            <a:chOff x="0" y="5020348"/>
            <a:chExt cx="12192000" cy="1837653"/>
          </a:xfrm>
        </p:grpSpPr>
        <p:sp>
          <p:nvSpPr>
            <p:cNvPr id="18774" name="Google Shape;18774;p1892"/>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775" name="Google Shape;18775;p1892"/>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8776" name="Google Shape;18776;p1892"/>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3257938035"/>
      </p:ext>
    </p:extLst>
  </p:cSld>
  <p:clrMapOvr>
    <a:masterClrMapping/>
  </p:clrMapOvr>
</p:sldLayout>
</file>

<file path=ppt/slideLayouts/slideLayout2653.xml><?xml version="1.0" encoding="utf-8"?>
<p:sldLayout xmlns:a="http://schemas.openxmlformats.org/drawingml/2006/main" xmlns:r="http://schemas.openxmlformats.org/officeDocument/2006/relationships" xmlns:p="http://schemas.openxmlformats.org/presentationml/2006/main" matchingName="46_Divider">
  <p:cSld name="46_Divider">
    <p:bg>
      <p:bgPr>
        <a:solidFill>
          <a:schemeClr val="lt2"/>
        </a:solidFill>
        <a:effectLst/>
      </p:bgPr>
    </p:bg>
    <p:spTree>
      <p:nvGrpSpPr>
        <p:cNvPr id="1" name="Shape 18777"/>
        <p:cNvGrpSpPr/>
        <p:nvPr/>
      </p:nvGrpSpPr>
      <p:grpSpPr>
        <a:xfrm>
          <a:off x="0" y="0"/>
          <a:ext cx="0" cy="0"/>
          <a:chOff x="0" y="0"/>
          <a:chExt cx="0" cy="0"/>
        </a:xfrm>
      </p:grpSpPr>
      <p:grpSp>
        <p:nvGrpSpPr>
          <p:cNvPr id="18778" name="Google Shape;18778;p1893"/>
          <p:cNvGrpSpPr/>
          <p:nvPr/>
        </p:nvGrpSpPr>
        <p:grpSpPr>
          <a:xfrm>
            <a:off x="0" y="7530521"/>
            <a:ext cx="18288000" cy="2756480"/>
            <a:chOff x="0" y="5020347"/>
            <a:chExt cx="12192000" cy="1837653"/>
          </a:xfrm>
        </p:grpSpPr>
        <p:sp>
          <p:nvSpPr>
            <p:cNvPr id="18779" name="Google Shape;18779;p1893"/>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780" name="Google Shape;18780;p1893"/>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781" name="Google Shape;18781;p1893"/>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8782" name="Google Shape;18782;p1893"/>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8783" name="Google Shape;18783;p1893"/>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784" name="Google Shape;18784;p1893"/>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1694904898"/>
      </p:ext>
    </p:extLst>
  </p:cSld>
  <p:clrMapOvr>
    <a:masterClrMapping/>
  </p:clrMapOvr>
</p:sldLayout>
</file>

<file path=ppt/slideLayouts/slideLayout2654.xml><?xml version="1.0" encoding="utf-8"?>
<p:sldLayout xmlns:a="http://schemas.openxmlformats.org/drawingml/2006/main" xmlns:r="http://schemas.openxmlformats.org/officeDocument/2006/relationships" xmlns:p="http://schemas.openxmlformats.org/presentationml/2006/main" matchingName="35_Photo Slide">
  <p:cSld name="35_Photo Slide">
    <p:spTree>
      <p:nvGrpSpPr>
        <p:cNvPr id="1" name="Shape 18785"/>
        <p:cNvGrpSpPr/>
        <p:nvPr/>
      </p:nvGrpSpPr>
      <p:grpSpPr>
        <a:xfrm>
          <a:off x="0" y="0"/>
          <a:ext cx="0" cy="0"/>
          <a:chOff x="0" y="0"/>
          <a:chExt cx="0" cy="0"/>
        </a:xfrm>
      </p:grpSpPr>
      <p:sp>
        <p:nvSpPr>
          <p:cNvPr id="18786" name="Google Shape;18786;p1894"/>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b="0">
                <a:solidFill>
                  <a:schemeClr val="dk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8787" name="Google Shape;18787;p1894"/>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8788" name="Google Shape;18788;p1894"/>
          <p:cNvGrpSpPr/>
          <p:nvPr/>
        </p:nvGrpSpPr>
        <p:grpSpPr>
          <a:xfrm>
            <a:off x="0" y="8069140"/>
            <a:ext cx="4211052" cy="1130837"/>
            <a:chOff x="0" y="5379426"/>
            <a:chExt cx="2807368" cy="753891"/>
          </a:xfrm>
        </p:grpSpPr>
        <p:sp>
          <p:nvSpPr>
            <p:cNvPr id="18789" name="Google Shape;18789;p1894"/>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790" name="Google Shape;18790;p1894"/>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grpSp>
      <p:sp>
        <p:nvSpPr>
          <p:cNvPr id="18791" name="Google Shape;18791;p1894"/>
          <p:cNvSpPr>
            <a:spLocks noGrp="1"/>
          </p:cNvSpPr>
          <p:nvPr>
            <p:ph type="pic" idx="2"/>
          </p:nvPr>
        </p:nvSpPr>
        <p:spPr>
          <a:xfrm>
            <a:off x="4211052" y="685803"/>
            <a:ext cx="13373100" cy="8915397"/>
          </a:xfrm>
          <a:prstGeom prst="rect">
            <a:avLst/>
          </a:prstGeom>
          <a:noFill/>
          <a:ln>
            <a:noFill/>
          </a:ln>
        </p:spPr>
      </p:sp>
      <p:pic>
        <p:nvPicPr>
          <p:cNvPr id="18792" name="Google Shape;18792;p1894"/>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extLst>
      <p:ext uri="{BB962C8B-B14F-4D97-AF65-F5344CB8AC3E}">
        <p14:creationId xmlns:p14="http://schemas.microsoft.com/office/powerpoint/2010/main" val="3354855393"/>
      </p:ext>
    </p:extLst>
  </p:cSld>
  <p:clrMapOvr>
    <a:masterClrMapping/>
  </p:clrMapOvr>
</p:sldLayout>
</file>

<file path=ppt/slideLayouts/slideLayout2655.xml><?xml version="1.0" encoding="utf-8"?>
<p:sldLayout xmlns:a="http://schemas.openxmlformats.org/drawingml/2006/main" xmlns:r="http://schemas.openxmlformats.org/officeDocument/2006/relationships" xmlns:p="http://schemas.openxmlformats.org/presentationml/2006/main" matchingName="79_Quotation">
  <p:cSld name="79_Quotation">
    <p:spTree>
      <p:nvGrpSpPr>
        <p:cNvPr id="1" name="Shape 18793"/>
        <p:cNvGrpSpPr/>
        <p:nvPr/>
      </p:nvGrpSpPr>
      <p:grpSpPr>
        <a:xfrm>
          <a:off x="0" y="0"/>
          <a:ext cx="0" cy="0"/>
          <a:chOff x="0" y="0"/>
          <a:chExt cx="0" cy="0"/>
        </a:xfrm>
      </p:grpSpPr>
      <p:sp>
        <p:nvSpPr>
          <p:cNvPr id="18794" name="Google Shape;18794;p1895"/>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795" name="Google Shape;18795;p1895"/>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796" name="Google Shape;18796;p1895"/>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797" name="Google Shape;18797;p1895"/>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8798" name="Google Shape;18798;p189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799" name="Google Shape;18799;p189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8800" name="Google Shape;18800;p1895"/>
          <p:cNvGrpSpPr/>
          <p:nvPr/>
        </p:nvGrpSpPr>
        <p:grpSpPr>
          <a:xfrm>
            <a:off x="10787314" y="2"/>
            <a:ext cx="7500689" cy="2138988"/>
            <a:chOff x="7191542" y="1"/>
            <a:chExt cx="5000459" cy="1425992"/>
          </a:xfrm>
        </p:grpSpPr>
        <p:pic>
          <p:nvPicPr>
            <p:cNvPr id="18801" name="Google Shape;18801;p189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802" name="Google Shape;18802;p1895"/>
            <p:cNvGrpSpPr/>
            <p:nvPr/>
          </p:nvGrpSpPr>
          <p:grpSpPr>
            <a:xfrm>
              <a:off x="7191542" y="1"/>
              <a:ext cx="5000459" cy="1425992"/>
              <a:chOff x="7186272" y="0"/>
              <a:chExt cx="5005729" cy="1427495"/>
            </a:xfrm>
          </p:grpSpPr>
          <p:sp>
            <p:nvSpPr>
              <p:cNvPr id="18803" name="Google Shape;18803;p189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8804" name="Google Shape;18804;p189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8805" name="Google Shape;18805;p1895"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943100114"/>
      </p:ext>
    </p:extLst>
  </p:cSld>
  <p:clrMapOvr>
    <a:masterClrMapping/>
  </p:clrMapOvr>
</p:sldLayout>
</file>

<file path=ppt/slideLayouts/slideLayout2656.xml><?xml version="1.0" encoding="utf-8"?>
<p:sldLayout xmlns:a="http://schemas.openxmlformats.org/drawingml/2006/main" xmlns:r="http://schemas.openxmlformats.org/officeDocument/2006/relationships" xmlns:p="http://schemas.openxmlformats.org/presentationml/2006/main" matchingName="80_Quotation">
  <p:cSld name="80_Quotation">
    <p:spTree>
      <p:nvGrpSpPr>
        <p:cNvPr id="1" name="Shape 18806"/>
        <p:cNvGrpSpPr/>
        <p:nvPr/>
      </p:nvGrpSpPr>
      <p:grpSpPr>
        <a:xfrm>
          <a:off x="0" y="0"/>
          <a:ext cx="0" cy="0"/>
          <a:chOff x="0" y="0"/>
          <a:chExt cx="0" cy="0"/>
        </a:xfrm>
      </p:grpSpPr>
      <p:sp>
        <p:nvSpPr>
          <p:cNvPr id="18807" name="Google Shape;18807;p1896"/>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808" name="Google Shape;18808;p1896"/>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809" name="Google Shape;18809;p1896"/>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810" name="Google Shape;18810;p189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8811" name="Google Shape;18811;p189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812" name="Google Shape;18812;p189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8813" name="Google Shape;18813;p1896"/>
          <p:cNvGrpSpPr/>
          <p:nvPr/>
        </p:nvGrpSpPr>
        <p:grpSpPr>
          <a:xfrm>
            <a:off x="10787314" y="2"/>
            <a:ext cx="7500689" cy="2138988"/>
            <a:chOff x="7191542" y="1"/>
            <a:chExt cx="5000459" cy="1425992"/>
          </a:xfrm>
        </p:grpSpPr>
        <p:pic>
          <p:nvPicPr>
            <p:cNvPr id="18814" name="Google Shape;18814;p189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815" name="Google Shape;18815;p1896"/>
            <p:cNvGrpSpPr/>
            <p:nvPr/>
          </p:nvGrpSpPr>
          <p:grpSpPr>
            <a:xfrm>
              <a:off x="7191542" y="1"/>
              <a:ext cx="5000459" cy="1425992"/>
              <a:chOff x="7186272" y="0"/>
              <a:chExt cx="5005729" cy="1427495"/>
            </a:xfrm>
          </p:grpSpPr>
          <p:sp>
            <p:nvSpPr>
              <p:cNvPr id="18816" name="Google Shape;18816;p189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8817" name="Google Shape;18817;p189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8818" name="Google Shape;18818;p1896"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3599262172"/>
      </p:ext>
    </p:extLst>
  </p:cSld>
  <p:clrMapOvr>
    <a:masterClrMapping/>
  </p:clrMapOvr>
</p:sldLayout>
</file>

<file path=ppt/slideLayouts/slideLayout2657.xml><?xml version="1.0" encoding="utf-8"?>
<p:sldLayout xmlns:a="http://schemas.openxmlformats.org/drawingml/2006/main" xmlns:r="http://schemas.openxmlformats.org/officeDocument/2006/relationships" xmlns:p="http://schemas.openxmlformats.org/presentationml/2006/main" matchingName="59_Title and Content">
  <p:cSld name="59_Title and Content">
    <p:spTree>
      <p:nvGrpSpPr>
        <p:cNvPr id="1" name="Shape 18819"/>
        <p:cNvGrpSpPr/>
        <p:nvPr/>
      </p:nvGrpSpPr>
      <p:grpSpPr>
        <a:xfrm>
          <a:off x="0" y="0"/>
          <a:ext cx="0" cy="0"/>
          <a:chOff x="0" y="0"/>
          <a:chExt cx="0" cy="0"/>
        </a:xfrm>
      </p:grpSpPr>
      <p:grpSp>
        <p:nvGrpSpPr>
          <p:cNvPr id="18820" name="Google Shape;18820;p1897"/>
          <p:cNvGrpSpPr/>
          <p:nvPr/>
        </p:nvGrpSpPr>
        <p:grpSpPr>
          <a:xfrm>
            <a:off x="10787314" y="2"/>
            <a:ext cx="7500689" cy="2138988"/>
            <a:chOff x="7191542" y="1"/>
            <a:chExt cx="5000459" cy="1425992"/>
          </a:xfrm>
        </p:grpSpPr>
        <p:pic>
          <p:nvPicPr>
            <p:cNvPr id="18821" name="Google Shape;18821;p189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822" name="Google Shape;18822;p1897"/>
            <p:cNvGrpSpPr/>
            <p:nvPr/>
          </p:nvGrpSpPr>
          <p:grpSpPr>
            <a:xfrm>
              <a:off x="7191542" y="1"/>
              <a:ext cx="5000459" cy="1425992"/>
              <a:chOff x="7186272" y="0"/>
              <a:chExt cx="5005729" cy="1427495"/>
            </a:xfrm>
          </p:grpSpPr>
          <p:sp>
            <p:nvSpPr>
              <p:cNvPr id="18823" name="Google Shape;18823;p189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8824" name="Google Shape;18824;p189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8825" name="Google Shape;18825;p1897"/>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826" name="Google Shape;18826;p1897"/>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827" name="Google Shape;18827;p1897"/>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8828" name="Google Shape;18828;p189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829" name="Google Shape;18829;p189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4266089703"/>
      </p:ext>
    </p:extLst>
  </p:cSld>
  <p:clrMapOvr>
    <a:masterClrMapping/>
  </p:clrMapOvr>
</p:sldLayout>
</file>

<file path=ppt/slideLayouts/slideLayout2658.xml><?xml version="1.0" encoding="utf-8"?>
<p:sldLayout xmlns:a="http://schemas.openxmlformats.org/drawingml/2006/main" xmlns:r="http://schemas.openxmlformats.org/officeDocument/2006/relationships" xmlns:p="http://schemas.openxmlformats.org/presentationml/2006/main" matchingName="34_Two Content">
  <p:cSld name="34_Two Content">
    <p:spTree>
      <p:nvGrpSpPr>
        <p:cNvPr id="1" name="Shape 18830"/>
        <p:cNvGrpSpPr/>
        <p:nvPr/>
      </p:nvGrpSpPr>
      <p:grpSpPr>
        <a:xfrm>
          <a:off x="0" y="0"/>
          <a:ext cx="0" cy="0"/>
          <a:chOff x="0" y="0"/>
          <a:chExt cx="0" cy="0"/>
        </a:xfrm>
      </p:grpSpPr>
      <p:sp>
        <p:nvSpPr>
          <p:cNvPr id="18831" name="Google Shape;18831;p1898"/>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832" name="Google Shape;18832;p1898"/>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grpSp>
        <p:nvGrpSpPr>
          <p:cNvPr id="18833" name="Google Shape;18833;p1898"/>
          <p:cNvGrpSpPr/>
          <p:nvPr/>
        </p:nvGrpSpPr>
        <p:grpSpPr>
          <a:xfrm>
            <a:off x="10787314" y="2"/>
            <a:ext cx="7500689" cy="2138988"/>
            <a:chOff x="7191542" y="1"/>
            <a:chExt cx="5000459" cy="1425992"/>
          </a:xfrm>
        </p:grpSpPr>
        <p:pic>
          <p:nvPicPr>
            <p:cNvPr id="18834" name="Google Shape;18834;p189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835" name="Google Shape;18835;p1898"/>
            <p:cNvGrpSpPr/>
            <p:nvPr/>
          </p:nvGrpSpPr>
          <p:grpSpPr>
            <a:xfrm>
              <a:off x="7191542" y="1"/>
              <a:ext cx="5000459" cy="1425992"/>
              <a:chOff x="7186272" y="0"/>
              <a:chExt cx="5005729" cy="1427495"/>
            </a:xfrm>
          </p:grpSpPr>
          <p:sp>
            <p:nvSpPr>
              <p:cNvPr id="18836" name="Google Shape;18836;p189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8837" name="Google Shape;18837;p189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8838" name="Google Shape;18838;p1898"/>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839" name="Google Shape;18839;p1898"/>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8840" name="Google Shape;18840;p189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841" name="Google Shape;18841;p189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1152541640"/>
      </p:ext>
    </p:extLst>
  </p:cSld>
  <p:clrMapOvr>
    <a:masterClrMapping/>
  </p:clrMapOvr>
</p:sldLayout>
</file>

<file path=ppt/slideLayouts/slideLayout2659.xml><?xml version="1.0" encoding="utf-8"?>
<p:sldLayout xmlns:a="http://schemas.openxmlformats.org/drawingml/2006/main" xmlns:r="http://schemas.openxmlformats.org/officeDocument/2006/relationships" xmlns:p="http://schemas.openxmlformats.org/presentationml/2006/main" matchingName="34_Comparison">
  <p:cSld name="34_Comparison">
    <p:spTree>
      <p:nvGrpSpPr>
        <p:cNvPr id="1" name="Shape 18842"/>
        <p:cNvGrpSpPr/>
        <p:nvPr/>
      </p:nvGrpSpPr>
      <p:grpSpPr>
        <a:xfrm>
          <a:off x="0" y="0"/>
          <a:ext cx="0" cy="0"/>
          <a:chOff x="0" y="0"/>
          <a:chExt cx="0" cy="0"/>
        </a:xfrm>
      </p:grpSpPr>
      <p:grpSp>
        <p:nvGrpSpPr>
          <p:cNvPr id="18843" name="Google Shape;18843;p1899"/>
          <p:cNvGrpSpPr/>
          <p:nvPr/>
        </p:nvGrpSpPr>
        <p:grpSpPr>
          <a:xfrm>
            <a:off x="10787314" y="2"/>
            <a:ext cx="7500689" cy="2138988"/>
            <a:chOff x="7191542" y="1"/>
            <a:chExt cx="5000459" cy="1425992"/>
          </a:xfrm>
        </p:grpSpPr>
        <p:pic>
          <p:nvPicPr>
            <p:cNvPr id="18844" name="Google Shape;18844;p189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845" name="Google Shape;18845;p1899"/>
            <p:cNvGrpSpPr/>
            <p:nvPr/>
          </p:nvGrpSpPr>
          <p:grpSpPr>
            <a:xfrm>
              <a:off x="7191542" y="1"/>
              <a:ext cx="5000459" cy="1425992"/>
              <a:chOff x="7186272" y="0"/>
              <a:chExt cx="5005729" cy="1427495"/>
            </a:xfrm>
          </p:grpSpPr>
          <p:sp>
            <p:nvSpPr>
              <p:cNvPr id="18846" name="Google Shape;18846;p189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8847" name="Google Shape;18847;p189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8848" name="Google Shape;18848;p1899"/>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849" name="Google Shape;18849;p1899"/>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8850" name="Google Shape;18850;p1899"/>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851" name="Google Shape;18851;p1899"/>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8852" name="Google Shape;18852;p1899"/>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853" name="Google Shape;18853;p1899"/>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8854" name="Google Shape;18854;p189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855" name="Google Shape;18855;p189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2848030161"/>
      </p:ext>
    </p:extLst>
  </p:cSld>
  <p:clrMapOvr>
    <a:masterClrMapping/>
  </p:clrMapOvr>
</p:sldLayout>
</file>

<file path=ppt/slideLayouts/slideLayout2660.xml><?xml version="1.0" encoding="utf-8"?>
<p:sldLayout xmlns:a="http://schemas.openxmlformats.org/drawingml/2006/main" xmlns:r="http://schemas.openxmlformats.org/officeDocument/2006/relationships" xmlns:p="http://schemas.openxmlformats.org/presentationml/2006/main" matchingName="34_Title Only">
  <p:cSld name="34_Title Only">
    <p:spTree>
      <p:nvGrpSpPr>
        <p:cNvPr id="1" name="Shape 18856"/>
        <p:cNvGrpSpPr/>
        <p:nvPr/>
      </p:nvGrpSpPr>
      <p:grpSpPr>
        <a:xfrm>
          <a:off x="0" y="0"/>
          <a:ext cx="0" cy="0"/>
          <a:chOff x="0" y="0"/>
          <a:chExt cx="0" cy="0"/>
        </a:xfrm>
      </p:grpSpPr>
      <p:grpSp>
        <p:nvGrpSpPr>
          <p:cNvPr id="18857" name="Google Shape;18857;p1900"/>
          <p:cNvGrpSpPr/>
          <p:nvPr/>
        </p:nvGrpSpPr>
        <p:grpSpPr>
          <a:xfrm>
            <a:off x="10787314" y="2"/>
            <a:ext cx="7500689" cy="2138988"/>
            <a:chOff x="7191542" y="1"/>
            <a:chExt cx="5000459" cy="1425992"/>
          </a:xfrm>
        </p:grpSpPr>
        <p:pic>
          <p:nvPicPr>
            <p:cNvPr id="18858" name="Google Shape;18858;p190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859" name="Google Shape;18859;p1900"/>
            <p:cNvGrpSpPr/>
            <p:nvPr/>
          </p:nvGrpSpPr>
          <p:grpSpPr>
            <a:xfrm>
              <a:off x="7191542" y="1"/>
              <a:ext cx="5000459" cy="1425992"/>
              <a:chOff x="7186272" y="0"/>
              <a:chExt cx="5005729" cy="1427495"/>
            </a:xfrm>
          </p:grpSpPr>
          <p:sp>
            <p:nvSpPr>
              <p:cNvPr id="18860" name="Google Shape;18860;p190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8861" name="Google Shape;18861;p190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8862" name="Google Shape;18862;p1900"/>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863" name="Google Shape;18863;p1900"/>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8864" name="Google Shape;18864;p190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865" name="Google Shape;18865;p190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4236745319"/>
      </p:ext>
    </p:extLst>
  </p:cSld>
  <p:clrMapOvr>
    <a:masterClrMapping/>
  </p:clrMapOvr>
</p:sldLayout>
</file>

<file path=ppt/slideLayouts/slideLayout2661.xml><?xml version="1.0" encoding="utf-8"?>
<p:sldLayout xmlns:a="http://schemas.openxmlformats.org/drawingml/2006/main" xmlns:r="http://schemas.openxmlformats.org/officeDocument/2006/relationships" xmlns:p="http://schemas.openxmlformats.org/presentationml/2006/main" matchingName="34_End">
  <p:cSld name="34_End">
    <p:spTree>
      <p:nvGrpSpPr>
        <p:cNvPr id="1" name="Shape 18866"/>
        <p:cNvGrpSpPr/>
        <p:nvPr/>
      </p:nvGrpSpPr>
      <p:grpSpPr>
        <a:xfrm>
          <a:off x="0" y="0"/>
          <a:ext cx="0" cy="0"/>
          <a:chOff x="0" y="0"/>
          <a:chExt cx="0" cy="0"/>
        </a:xfrm>
      </p:grpSpPr>
      <p:grpSp>
        <p:nvGrpSpPr>
          <p:cNvPr id="18867" name="Google Shape;18867;p1901"/>
          <p:cNvGrpSpPr/>
          <p:nvPr/>
        </p:nvGrpSpPr>
        <p:grpSpPr>
          <a:xfrm>
            <a:off x="0" y="0"/>
            <a:ext cx="18288000" cy="3223245"/>
            <a:chOff x="0" y="0"/>
            <a:chExt cx="12192000" cy="2148830"/>
          </a:xfrm>
        </p:grpSpPr>
        <p:sp>
          <p:nvSpPr>
            <p:cNvPr id="18868" name="Google Shape;18868;p1901"/>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8869" name="Google Shape;18869;p1901"/>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sp>
        <p:nvSpPr>
          <p:cNvPr id="18870" name="Google Shape;18870;p1901"/>
          <p:cNvSpPr/>
          <p:nvPr/>
        </p:nvSpPr>
        <p:spPr>
          <a:xfrm>
            <a:off x="1353552" y="2276546"/>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871" name="Google Shape;18871;p1901"/>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000"/>
              <a:buNone/>
              <a:defRPr sz="3000"/>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872" name="Google Shape;18872;p1901"/>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9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8873" name="Google Shape;18873;p1901"/>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18874" name="Google Shape;18874;p1901"/>
          <p:cNvSpPr>
            <a:spLocks noGrp="1"/>
          </p:cNvSpPr>
          <p:nvPr>
            <p:ph type="pic" idx="2"/>
          </p:nvPr>
        </p:nvSpPr>
        <p:spPr>
          <a:xfrm>
            <a:off x="10678026" y="350873"/>
            <a:ext cx="7609974" cy="8915400"/>
          </a:xfrm>
          <a:prstGeom prst="rect">
            <a:avLst/>
          </a:prstGeom>
          <a:noFill/>
          <a:ln>
            <a:noFill/>
          </a:ln>
        </p:spPr>
      </p:sp>
    </p:spTree>
    <p:extLst>
      <p:ext uri="{BB962C8B-B14F-4D97-AF65-F5344CB8AC3E}">
        <p14:creationId xmlns:p14="http://schemas.microsoft.com/office/powerpoint/2010/main" val="2967653533"/>
      </p:ext>
    </p:extLst>
  </p:cSld>
  <p:clrMapOvr>
    <a:masterClrMapping/>
  </p:clrMapOvr>
</p:sldLayout>
</file>

<file path=ppt/slideLayouts/slideLayout2662.xml><?xml version="1.0" encoding="utf-8"?>
<p:sldLayout xmlns:a="http://schemas.openxmlformats.org/drawingml/2006/main" xmlns:r="http://schemas.openxmlformats.org/officeDocument/2006/relationships" xmlns:p="http://schemas.openxmlformats.org/presentationml/2006/main" matchingName="34_Blank">
  <p:cSld name="34_Blank">
    <p:spTree>
      <p:nvGrpSpPr>
        <p:cNvPr id="1" name="Shape 18875"/>
        <p:cNvGrpSpPr/>
        <p:nvPr/>
      </p:nvGrpSpPr>
      <p:grpSpPr>
        <a:xfrm>
          <a:off x="0" y="0"/>
          <a:ext cx="0" cy="0"/>
          <a:chOff x="0" y="0"/>
          <a:chExt cx="0" cy="0"/>
        </a:xfrm>
      </p:grpSpPr>
      <p:sp>
        <p:nvSpPr>
          <p:cNvPr id="18876" name="Google Shape;18876;p190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8877" name="Google Shape;18877;p190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878" name="Google Shape;18878;p190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8879" name="Google Shape;18879;p1902"/>
          <p:cNvGrpSpPr/>
          <p:nvPr/>
        </p:nvGrpSpPr>
        <p:grpSpPr>
          <a:xfrm>
            <a:off x="10787314" y="2"/>
            <a:ext cx="7500689" cy="2138988"/>
            <a:chOff x="7191542" y="1"/>
            <a:chExt cx="5000459" cy="1425992"/>
          </a:xfrm>
        </p:grpSpPr>
        <p:pic>
          <p:nvPicPr>
            <p:cNvPr id="18880" name="Google Shape;18880;p190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881" name="Google Shape;18881;p1902"/>
            <p:cNvGrpSpPr/>
            <p:nvPr/>
          </p:nvGrpSpPr>
          <p:grpSpPr>
            <a:xfrm>
              <a:off x="7191542" y="1"/>
              <a:ext cx="5000459" cy="1425992"/>
              <a:chOff x="7186272" y="0"/>
              <a:chExt cx="5005729" cy="1427495"/>
            </a:xfrm>
          </p:grpSpPr>
          <p:sp>
            <p:nvSpPr>
              <p:cNvPr id="18882" name="Google Shape;18882;p190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8883" name="Google Shape;18883;p190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Tree>
    <p:extLst>
      <p:ext uri="{BB962C8B-B14F-4D97-AF65-F5344CB8AC3E}">
        <p14:creationId xmlns:p14="http://schemas.microsoft.com/office/powerpoint/2010/main" val="2837796557"/>
      </p:ext>
    </p:extLst>
  </p:cSld>
  <p:clrMapOvr>
    <a:masterClrMapping/>
  </p:clrMapOvr>
</p:sldLayout>
</file>

<file path=ppt/slideLayouts/slideLayout2663.xml><?xml version="1.0" encoding="utf-8"?>
<p:sldLayout xmlns:a="http://schemas.openxmlformats.org/drawingml/2006/main" xmlns:r="http://schemas.openxmlformats.org/officeDocument/2006/relationships" xmlns:p="http://schemas.openxmlformats.org/presentationml/2006/main" showMasterSp="0" matchingName="11_Title Slide">
  <p:cSld name="11_Title Slide">
    <p:bg>
      <p:bgPr>
        <a:solidFill>
          <a:schemeClr val="lt1"/>
        </a:solidFill>
        <a:effectLst/>
      </p:bgPr>
    </p:bg>
    <p:spTree>
      <p:nvGrpSpPr>
        <p:cNvPr id="1" name="Shape 18884"/>
        <p:cNvGrpSpPr/>
        <p:nvPr/>
      </p:nvGrpSpPr>
      <p:grpSpPr>
        <a:xfrm>
          <a:off x="0" y="0"/>
          <a:ext cx="0" cy="0"/>
          <a:chOff x="0" y="0"/>
          <a:chExt cx="0" cy="0"/>
        </a:xfrm>
      </p:grpSpPr>
      <p:sp>
        <p:nvSpPr>
          <p:cNvPr id="18885" name="Google Shape;18885;p1903"/>
          <p:cNvSpPr/>
          <p:nvPr/>
        </p:nvSpPr>
        <p:spPr>
          <a:xfrm>
            <a:off x="0" y="0"/>
            <a:ext cx="18288000" cy="10287000"/>
          </a:xfrm>
          <a:custGeom>
            <a:avLst/>
            <a:gdLst/>
            <a:ahLst/>
            <a:cxnLst/>
            <a:rect l="l" t="t" r="r" b="b"/>
            <a:pathLst>
              <a:path w="12192000" h="6858000" extrusionOk="0">
                <a:moveTo>
                  <a:pt x="12192000" y="0"/>
                </a:moveTo>
                <a:lnTo>
                  <a:pt x="0" y="0"/>
                </a:lnTo>
                <a:lnTo>
                  <a:pt x="0" y="6858000"/>
                </a:lnTo>
                <a:lnTo>
                  <a:pt x="12192000" y="6858000"/>
                </a:lnTo>
                <a:lnTo>
                  <a:pt x="12192000" y="0"/>
                </a:lnTo>
                <a:close/>
              </a:path>
            </a:pathLst>
          </a:custGeom>
          <a:solidFill>
            <a:srgbClr val="F3F6FA"/>
          </a:solidFill>
          <a:ln>
            <a:noFill/>
          </a:ln>
        </p:spPr>
        <p:txBody>
          <a:bodyPr spcFirstLastPara="1" wrap="square" lIns="0" tIns="0" rIns="0" bIns="0" anchor="t"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8886" name="Google Shape;18886;p1903"/>
          <p:cNvSpPr/>
          <p:nvPr/>
        </p:nvSpPr>
        <p:spPr>
          <a:xfrm>
            <a:off x="4" y="7651274"/>
            <a:ext cx="10667048" cy="2636520"/>
          </a:xfrm>
          <a:custGeom>
            <a:avLst/>
            <a:gdLst/>
            <a:ahLst/>
            <a:cxnLst/>
            <a:rect l="l" t="t" r="r" b="b"/>
            <a:pathLst>
              <a:path w="7111365" h="1757679" extrusionOk="0">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a:ln>
            <a:noFill/>
          </a:ln>
        </p:spPr>
        <p:txBody>
          <a:bodyPr spcFirstLastPara="1" wrap="square" lIns="0" tIns="0" rIns="0" bIns="0" anchor="t"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pic>
        <p:nvPicPr>
          <p:cNvPr id="18887" name="Google Shape;18887;p1903"/>
          <p:cNvPicPr preferRelativeResize="0"/>
          <p:nvPr/>
        </p:nvPicPr>
        <p:blipFill rotWithShape="1">
          <a:blip r:embed="rId2">
            <a:alphaModFix/>
          </a:blip>
          <a:srcRect/>
          <a:stretch/>
        </p:blipFill>
        <p:spPr>
          <a:xfrm>
            <a:off x="0" y="7562849"/>
            <a:ext cx="18288000" cy="2724150"/>
          </a:xfrm>
          <a:prstGeom prst="rect">
            <a:avLst/>
          </a:prstGeom>
          <a:noFill/>
          <a:ln>
            <a:noFill/>
          </a:ln>
        </p:spPr>
      </p:pic>
      <p:sp>
        <p:nvSpPr>
          <p:cNvPr id="18888" name="Google Shape;18888;p1903"/>
          <p:cNvSpPr/>
          <p:nvPr/>
        </p:nvSpPr>
        <p:spPr>
          <a:xfrm>
            <a:off x="2" y="7530083"/>
            <a:ext cx="18288000" cy="2757488"/>
          </a:xfrm>
          <a:custGeom>
            <a:avLst/>
            <a:gdLst/>
            <a:ahLst/>
            <a:cxnLst/>
            <a:rect l="l" t="t" r="r" b="b"/>
            <a:pathLst>
              <a:path w="12192000" h="1838325" extrusionOk="0">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a:ln>
            <a:noFill/>
          </a:ln>
        </p:spPr>
        <p:txBody>
          <a:bodyPr spcFirstLastPara="1" wrap="square" lIns="0" tIns="0" rIns="0" bIns="0" anchor="t"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pic>
        <p:nvPicPr>
          <p:cNvPr id="18889" name="Google Shape;18889;p1903"/>
          <p:cNvPicPr preferRelativeResize="0"/>
          <p:nvPr/>
        </p:nvPicPr>
        <p:blipFill rotWithShape="1">
          <a:blip r:embed="rId3">
            <a:alphaModFix/>
          </a:blip>
          <a:srcRect/>
          <a:stretch/>
        </p:blipFill>
        <p:spPr>
          <a:xfrm>
            <a:off x="470935" y="8346185"/>
            <a:ext cx="3038075" cy="1367027"/>
          </a:xfrm>
          <a:prstGeom prst="rect">
            <a:avLst/>
          </a:prstGeom>
          <a:noFill/>
          <a:ln>
            <a:noFill/>
          </a:ln>
        </p:spPr>
      </p:pic>
      <p:sp>
        <p:nvSpPr>
          <p:cNvPr id="18890" name="Google Shape;18890;p1903"/>
          <p:cNvSpPr/>
          <p:nvPr/>
        </p:nvSpPr>
        <p:spPr>
          <a:xfrm>
            <a:off x="2280284" y="4218813"/>
            <a:ext cx="3429000" cy="0"/>
          </a:xfrm>
          <a:custGeom>
            <a:avLst/>
            <a:gdLst/>
            <a:ahLst/>
            <a:cxnLst/>
            <a:rect l="l" t="t" r="r" b="b"/>
            <a:pathLst>
              <a:path w="2286000" h="120000" extrusionOk="0">
                <a:moveTo>
                  <a:pt x="0" y="0"/>
                </a:moveTo>
                <a:lnTo>
                  <a:pt x="2286000" y="0"/>
                </a:lnTo>
              </a:path>
            </a:pathLst>
          </a:custGeom>
          <a:noFill/>
          <a:ln w="32000" cap="flat" cmpd="sng">
            <a:solidFill>
              <a:srgbClr val="F58366"/>
            </a:solidFill>
            <a:prstDash val="solid"/>
            <a:round/>
            <a:headEnd type="none" w="sm" len="sm"/>
            <a:tailEnd type="none" w="sm" len="sm"/>
          </a:ln>
        </p:spPr>
        <p:txBody>
          <a:bodyPr spcFirstLastPara="1" wrap="square" lIns="0" tIns="0" rIns="0" bIns="0" anchor="t"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8891" name="Google Shape;18891;p1903"/>
          <p:cNvSpPr txBox="1">
            <a:spLocks noGrp="1"/>
          </p:cNvSpPr>
          <p:nvPr>
            <p:ph type="ctrTitle"/>
          </p:nvPr>
        </p:nvSpPr>
        <p:spPr>
          <a:xfrm>
            <a:off x="707535" y="894411"/>
            <a:ext cx="16872927" cy="553998"/>
          </a:xfrm>
          <a:prstGeom prst="rect">
            <a:avLst/>
          </a:prstGeom>
          <a:noFill/>
          <a:ln>
            <a:noFill/>
          </a:ln>
        </p:spPr>
        <p:txBody>
          <a:bodyPr spcFirstLastPara="1" wrap="square" lIns="0" tIns="0" rIns="0" bIns="0" anchor="ctr" anchorCtr="0">
            <a:spAutoFit/>
          </a:bodyPr>
          <a:lstStyle>
            <a:lvl1pPr lvl="0" algn="l">
              <a:lnSpc>
                <a:spcPct val="100000"/>
              </a:lnSpc>
              <a:spcBef>
                <a:spcPts val="0"/>
              </a:spcBef>
              <a:spcAft>
                <a:spcPts val="0"/>
              </a:spcAft>
              <a:buClr>
                <a:schemeClr val="dk1"/>
              </a:buClr>
              <a:buSzPts val="3600"/>
              <a:buFont typeface="Calibri"/>
              <a:buNone/>
              <a:defRPr b="0" i="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892" name="Google Shape;18892;p1903"/>
          <p:cNvSpPr txBox="1">
            <a:spLocks noGrp="1"/>
          </p:cNvSpPr>
          <p:nvPr>
            <p:ph type="subTitle" idx="1"/>
          </p:nvPr>
        </p:nvSpPr>
        <p:spPr>
          <a:xfrm>
            <a:off x="2743200" y="5760720"/>
            <a:ext cx="12801600" cy="561692"/>
          </a:xfrm>
          <a:prstGeom prst="rect">
            <a:avLst/>
          </a:prstGeom>
          <a:noFill/>
          <a:ln>
            <a:noFill/>
          </a:ln>
        </p:spPr>
        <p:txBody>
          <a:bodyPr spcFirstLastPara="1" wrap="square" lIns="0" tIns="0" rIns="0" bIns="0" anchor="t" anchorCtr="0">
            <a:spAutoFit/>
          </a:bodyPr>
          <a:lstStyle>
            <a:lvl1pPr lvl="0" algn="l">
              <a:lnSpc>
                <a:spcPct val="100000"/>
              </a:lnSpc>
              <a:spcBef>
                <a:spcPts val="1500"/>
              </a:spcBef>
              <a:spcAft>
                <a:spcPts val="0"/>
              </a:spcAft>
              <a:buSzPts val="2400"/>
              <a:buChar char="•"/>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18893" name="Google Shape;18893;p1903"/>
          <p:cNvSpPr txBox="1">
            <a:spLocks noGrp="1"/>
          </p:cNvSpPr>
          <p:nvPr>
            <p:ph type="ftr" idx="11"/>
          </p:nvPr>
        </p:nvSpPr>
        <p:spPr>
          <a:xfrm>
            <a:off x="914400" y="9534526"/>
            <a:ext cx="6172200" cy="547688"/>
          </a:xfrm>
          <a:prstGeom prst="rect">
            <a:avLst/>
          </a:prstGeom>
          <a:noFill/>
          <a:ln>
            <a:noFill/>
          </a:ln>
        </p:spPr>
        <p:txBody>
          <a:bodyPr spcFirstLastPara="1" wrap="square" lIns="0" tIns="0" rIns="0" bIns="0" anchor="ctr" anchorCtr="0">
            <a:noAutofit/>
          </a:bodyPr>
          <a:lstStyle>
            <a:lvl1pPr lvl="0" algn="ctr">
              <a:spcBef>
                <a:spcPts val="0"/>
              </a:spcBef>
              <a:spcAft>
                <a:spcPts val="0"/>
              </a:spcAft>
              <a:buSzPts val="1400"/>
              <a:buNone/>
              <a:defRPr>
                <a:solidFill>
                  <a:srgbClr val="919497"/>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894" name="Google Shape;18894;p1903"/>
          <p:cNvSpPr txBox="1">
            <a:spLocks noGrp="1"/>
          </p:cNvSpPr>
          <p:nvPr>
            <p:ph type="dt" idx="10"/>
          </p:nvPr>
        </p:nvSpPr>
        <p:spPr>
          <a:xfrm>
            <a:off x="0" y="0"/>
            <a:ext cx="4500000" cy="4500000"/>
          </a:xfrm>
          <a:prstGeom prst="rect">
            <a:avLst/>
          </a:prstGeom>
          <a:noFill/>
          <a:ln>
            <a:noFill/>
          </a:ln>
        </p:spPr>
        <p:txBody>
          <a:bodyPr spcFirstLastPara="1" wrap="square" lIns="0" tIns="0" rIns="0" bIns="0" anchor="t" anchorCtr="0">
            <a:noAutofit/>
          </a:bodyPr>
          <a:lstStyle>
            <a:lvl1pPr marR="0" lvl="0" algn="l" rtl="0">
              <a:spcBef>
                <a:spcPts val="0"/>
              </a:spcBef>
              <a:spcAft>
                <a:spcPts val="0"/>
              </a:spcAft>
              <a:buSzPts val="1400"/>
              <a:buNone/>
              <a:defRPr sz="2700">
                <a:solidFill>
                  <a:srgbClr val="919497"/>
                </a:solidFill>
                <a:latin typeface="Calibri"/>
                <a:ea typeface="Calibri"/>
                <a:cs typeface="Calibri"/>
                <a:sym typeface="Calibri"/>
              </a:defRPr>
            </a:lvl1pPr>
            <a:lvl2pPr marR="0" lvl="1"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9pPr>
          </a:lstStyle>
          <a:p>
            <a:endParaRPr/>
          </a:p>
        </p:txBody>
      </p:sp>
      <p:sp>
        <p:nvSpPr>
          <p:cNvPr id="18895" name="Google Shape;18895;p1903"/>
          <p:cNvSpPr txBox="1">
            <a:spLocks noGrp="1"/>
          </p:cNvSpPr>
          <p:nvPr>
            <p:ph type="sldNum" idx="12"/>
          </p:nvPr>
        </p:nvSpPr>
        <p:spPr>
          <a:xfrm>
            <a:off x="13258800" y="9534526"/>
            <a:ext cx="4114800" cy="547688"/>
          </a:xfrm>
          <a:prstGeom prst="rect">
            <a:avLst/>
          </a:prstGeom>
          <a:noFill/>
          <a:ln>
            <a:noFill/>
          </a:ln>
        </p:spPr>
        <p:txBody>
          <a:bodyPr spcFirstLastPara="1" wrap="square" lIns="0" tIns="0" rIns="0" bIns="0" anchor="ctr" anchorCtr="0">
            <a:noAutofit/>
          </a:bodyPr>
          <a:lstStyle>
            <a:lvl1pPr marL="57150" marR="0" lvl="0" indent="0" algn="r">
              <a:lnSpc>
                <a:spcPct val="118750"/>
              </a:lnSpc>
              <a:spcBef>
                <a:spcPts val="0"/>
              </a:spcBef>
              <a:buNone/>
              <a:defRPr sz="1800" b="0" i="0">
                <a:solidFill>
                  <a:srgbClr val="929599"/>
                </a:solidFill>
                <a:latin typeface="Arial"/>
                <a:ea typeface="Arial"/>
                <a:cs typeface="Arial"/>
                <a:sym typeface="Arial"/>
              </a:defRPr>
            </a:lvl1pPr>
            <a:lvl2pPr marL="57150" marR="0" lvl="1" indent="0" algn="r">
              <a:lnSpc>
                <a:spcPct val="118750"/>
              </a:lnSpc>
              <a:spcBef>
                <a:spcPts val="0"/>
              </a:spcBef>
              <a:buNone/>
              <a:defRPr sz="1800" b="0" i="0">
                <a:solidFill>
                  <a:srgbClr val="929599"/>
                </a:solidFill>
                <a:latin typeface="Arial"/>
                <a:ea typeface="Arial"/>
                <a:cs typeface="Arial"/>
                <a:sym typeface="Arial"/>
              </a:defRPr>
            </a:lvl2pPr>
            <a:lvl3pPr marL="57150" marR="0" lvl="2" indent="0" algn="r">
              <a:lnSpc>
                <a:spcPct val="118750"/>
              </a:lnSpc>
              <a:spcBef>
                <a:spcPts val="0"/>
              </a:spcBef>
              <a:buNone/>
              <a:defRPr sz="1800" b="0" i="0">
                <a:solidFill>
                  <a:srgbClr val="929599"/>
                </a:solidFill>
                <a:latin typeface="Arial"/>
                <a:ea typeface="Arial"/>
                <a:cs typeface="Arial"/>
                <a:sym typeface="Arial"/>
              </a:defRPr>
            </a:lvl3pPr>
            <a:lvl4pPr marL="57150" marR="0" lvl="3" indent="0" algn="r">
              <a:lnSpc>
                <a:spcPct val="118750"/>
              </a:lnSpc>
              <a:spcBef>
                <a:spcPts val="0"/>
              </a:spcBef>
              <a:buNone/>
              <a:defRPr sz="1800" b="0" i="0">
                <a:solidFill>
                  <a:srgbClr val="929599"/>
                </a:solidFill>
                <a:latin typeface="Arial"/>
                <a:ea typeface="Arial"/>
                <a:cs typeface="Arial"/>
                <a:sym typeface="Arial"/>
              </a:defRPr>
            </a:lvl4pPr>
            <a:lvl5pPr marL="57150" marR="0" lvl="4" indent="0" algn="r">
              <a:lnSpc>
                <a:spcPct val="118750"/>
              </a:lnSpc>
              <a:spcBef>
                <a:spcPts val="0"/>
              </a:spcBef>
              <a:buNone/>
              <a:defRPr sz="1800" b="0" i="0">
                <a:solidFill>
                  <a:srgbClr val="929599"/>
                </a:solidFill>
                <a:latin typeface="Arial"/>
                <a:ea typeface="Arial"/>
                <a:cs typeface="Arial"/>
                <a:sym typeface="Arial"/>
              </a:defRPr>
            </a:lvl5pPr>
            <a:lvl6pPr marL="57150" marR="0" lvl="5" indent="0" algn="r">
              <a:lnSpc>
                <a:spcPct val="118750"/>
              </a:lnSpc>
              <a:spcBef>
                <a:spcPts val="0"/>
              </a:spcBef>
              <a:buNone/>
              <a:defRPr sz="1800" b="0" i="0">
                <a:solidFill>
                  <a:srgbClr val="929599"/>
                </a:solidFill>
                <a:latin typeface="Arial"/>
                <a:ea typeface="Arial"/>
                <a:cs typeface="Arial"/>
                <a:sym typeface="Arial"/>
              </a:defRPr>
            </a:lvl6pPr>
            <a:lvl7pPr marL="57150" marR="0" lvl="6" indent="0" algn="r">
              <a:lnSpc>
                <a:spcPct val="118750"/>
              </a:lnSpc>
              <a:spcBef>
                <a:spcPts val="0"/>
              </a:spcBef>
              <a:buNone/>
              <a:defRPr sz="1800" b="0" i="0">
                <a:solidFill>
                  <a:srgbClr val="929599"/>
                </a:solidFill>
                <a:latin typeface="Arial"/>
                <a:ea typeface="Arial"/>
                <a:cs typeface="Arial"/>
                <a:sym typeface="Arial"/>
              </a:defRPr>
            </a:lvl7pPr>
            <a:lvl8pPr marL="57150" marR="0" lvl="7" indent="0" algn="r">
              <a:lnSpc>
                <a:spcPct val="118750"/>
              </a:lnSpc>
              <a:spcBef>
                <a:spcPts val="0"/>
              </a:spcBef>
              <a:buNone/>
              <a:defRPr sz="1800" b="0" i="0">
                <a:solidFill>
                  <a:srgbClr val="929599"/>
                </a:solidFill>
                <a:latin typeface="Arial"/>
                <a:ea typeface="Arial"/>
                <a:cs typeface="Arial"/>
                <a:sym typeface="Arial"/>
              </a:defRPr>
            </a:lvl8pPr>
            <a:lvl9pPr marL="57150" marR="0" lvl="8" indent="0" algn="r">
              <a:lnSpc>
                <a:spcPct val="118750"/>
              </a:lnSpc>
              <a:spcBef>
                <a:spcPts val="0"/>
              </a:spcBef>
              <a:buNone/>
              <a:defRPr sz="1800" b="0" i="0">
                <a:solidFill>
                  <a:srgbClr val="929599"/>
                </a:solidFill>
                <a:latin typeface="Arial"/>
                <a:ea typeface="Arial"/>
                <a:cs typeface="Arial"/>
                <a:sym typeface="Arial"/>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120151975"/>
      </p:ext>
    </p:extLst>
  </p:cSld>
  <p:clrMapOvr>
    <a:masterClrMapping/>
  </p:clrMapOvr>
</p:sldLayout>
</file>

<file path=ppt/slideLayouts/slideLayout2664.xml><?xml version="1.0" encoding="utf-8"?>
<p:sldLayout xmlns:a="http://schemas.openxmlformats.org/drawingml/2006/main" xmlns:r="http://schemas.openxmlformats.org/officeDocument/2006/relationships" xmlns:p="http://schemas.openxmlformats.org/presentationml/2006/main" matchingName="81_Quotation">
  <p:cSld name="81_Quotation">
    <p:spTree>
      <p:nvGrpSpPr>
        <p:cNvPr id="1" name="Shape 18896"/>
        <p:cNvGrpSpPr/>
        <p:nvPr/>
      </p:nvGrpSpPr>
      <p:grpSpPr>
        <a:xfrm>
          <a:off x="0" y="0"/>
          <a:ext cx="0" cy="0"/>
          <a:chOff x="0" y="0"/>
          <a:chExt cx="0" cy="0"/>
        </a:xfrm>
      </p:grpSpPr>
      <p:sp>
        <p:nvSpPr>
          <p:cNvPr id="18897" name="Google Shape;18897;p1904"/>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898" name="Google Shape;18898;p1904"/>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899" name="Google Shape;18899;p1904"/>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900" name="Google Shape;18900;p1904"/>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8901" name="Google Shape;18901;p190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902" name="Google Shape;18902;p190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8903" name="Google Shape;18903;p1904"/>
          <p:cNvGrpSpPr/>
          <p:nvPr/>
        </p:nvGrpSpPr>
        <p:grpSpPr>
          <a:xfrm>
            <a:off x="10787314" y="2"/>
            <a:ext cx="7500689" cy="2138988"/>
            <a:chOff x="7191542" y="1"/>
            <a:chExt cx="5000459" cy="1425992"/>
          </a:xfrm>
        </p:grpSpPr>
        <p:pic>
          <p:nvPicPr>
            <p:cNvPr id="18904" name="Google Shape;18904;p190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905" name="Google Shape;18905;p1904"/>
            <p:cNvGrpSpPr/>
            <p:nvPr/>
          </p:nvGrpSpPr>
          <p:grpSpPr>
            <a:xfrm>
              <a:off x="7191542" y="1"/>
              <a:ext cx="5000459" cy="1425992"/>
              <a:chOff x="7186272" y="0"/>
              <a:chExt cx="5005729" cy="1427495"/>
            </a:xfrm>
          </p:grpSpPr>
          <p:sp>
            <p:nvSpPr>
              <p:cNvPr id="18906" name="Google Shape;18906;p190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8907" name="Google Shape;18907;p190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8908" name="Google Shape;18908;p1904"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480984974"/>
      </p:ext>
    </p:extLst>
  </p:cSld>
  <p:clrMapOvr>
    <a:masterClrMapping/>
  </p:clrMapOvr>
</p:sldLayout>
</file>

<file path=ppt/slideLayouts/slideLayout2665.xml><?xml version="1.0" encoding="utf-8"?>
<p:sldLayout xmlns:a="http://schemas.openxmlformats.org/drawingml/2006/main" xmlns:r="http://schemas.openxmlformats.org/officeDocument/2006/relationships" xmlns:p="http://schemas.openxmlformats.org/presentationml/2006/main" matchingName="35_Two Content">
  <p:cSld name="35_Two Content">
    <p:spTree>
      <p:nvGrpSpPr>
        <p:cNvPr id="1" name="Shape 18909"/>
        <p:cNvGrpSpPr/>
        <p:nvPr/>
      </p:nvGrpSpPr>
      <p:grpSpPr>
        <a:xfrm>
          <a:off x="0" y="0"/>
          <a:ext cx="0" cy="0"/>
          <a:chOff x="0" y="0"/>
          <a:chExt cx="0" cy="0"/>
        </a:xfrm>
      </p:grpSpPr>
      <p:sp>
        <p:nvSpPr>
          <p:cNvPr id="18910" name="Google Shape;18910;p1905"/>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911" name="Google Shape;18911;p1905"/>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grpSp>
        <p:nvGrpSpPr>
          <p:cNvPr id="18912" name="Google Shape;18912;p1905"/>
          <p:cNvGrpSpPr/>
          <p:nvPr/>
        </p:nvGrpSpPr>
        <p:grpSpPr>
          <a:xfrm>
            <a:off x="10787314" y="2"/>
            <a:ext cx="7500689" cy="2138988"/>
            <a:chOff x="7191542" y="1"/>
            <a:chExt cx="5000459" cy="1425992"/>
          </a:xfrm>
        </p:grpSpPr>
        <p:pic>
          <p:nvPicPr>
            <p:cNvPr id="18913" name="Google Shape;18913;p190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914" name="Google Shape;18914;p1905"/>
            <p:cNvGrpSpPr/>
            <p:nvPr/>
          </p:nvGrpSpPr>
          <p:grpSpPr>
            <a:xfrm>
              <a:off x="7191542" y="1"/>
              <a:ext cx="5000459" cy="1425992"/>
              <a:chOff x="7186272" y="0"/>
              <a:chExt cx="5005729" cy="1427495"/>
            </a:xfrm>
          </p:grpSpPr>
          <p:sp>
            <p:nvSpPr>
              <p:cNvPr id="18915" name="Google Shape;18915;p190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8916" name="Google Shape;18916;p190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8917" name="Google Shape;18917;p1905"/>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918" name="Google Shape;18918;p1905"/>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8919" name="Google Shape;18919;p190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920" name="Google Shape;18920;p190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1118062416"/>
      </p:ext>
    </p:extLst>
  </p:cSld>
  <p:clrMapOvr>
    <a:masterClrMapping/>
  </p:clrMapOvr>
</p:sldLayout>
</file>

<file path=ppt/slideLayouts/slideLayout2666.xml><?xml version="1.0" encoding="utf-8"?>
<p:sldLayout xmlns:a="http://schemas.openxmlformats.org/drawingml/2006/main" xmlns:r="http://schemas.openxmlformats.org/officeDocument/2006/relationships" xmlns:p="http://schemas.openxmlformats.org/presentationml/2006/main" matchingName="35_Comparison">
  <p:cSld name="35_Comparison">
    <p:spTree>
      <p:nvGrpSpPr>
        <p:cNvPr id="1" name="Shape 18921"/>
        <p:cNvGrpSpPr/>
        <p:nvPr/>
      </p:nvGrpSpPr>
      <p:grpSpPr>
        <a:xfrm>
          <a:off x="0" y="0"/>
          <a:ext cx="0" cy="0"/>
          <a:chOff x="0" y="0"/>
          <a:chExt cx="0" cy="0"/>
        </a:xfrm>
      </p:grpSpPr>
      <p:grpSp>
        <p:nvGrpSpPr>
          <p:cNvPr id="18922" name="Google Shape;18922;p1906"/>
          <p:cNvGrpSpPr/>
          <p:nvPr/>
        </p:nvGrpSpPr>
        <p:grpSpPr>
          <a:xfrm>
            <a:off x="10787314" y="2"/>
            <a:ext cx="7500689" cy="2138988"/>
            <a:chOff x="7191542" y="1"/>
            <a:chExt cx="5000459" cy="1425992"/>
          </a:xfrm>
        </p:grpSpPr>
        <p:pic>
          <p:nvPicPr>
            <p:cNvPr id="18923" name="Google Shape;18923;p190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924" name="Google Shape;18924;p1906"/>
            <p:cNvGrpSpPr/>
            <p:nvPr/>
          </p:nvGrpSpPr>
          <p:grpSpPr>
            <a:xfrm>
              <a:off x="7191542" y="1"/>
              <a:ext cx="5000459" cy="1425992"/>
              <a:chOff x="7186272" y="0"/>
              <a:chExt cx="5005729" cy="1427495"/>
            </a:xfrm>
          </p:grpSpPr>
          <p:sp>
            <p:nvSpPr>
              <p:cNvPr id="18925" name="Google Shape;18925;p190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8926" name="Google Shape;18926;p190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8927" name="Google Shape;18927;p1906"/>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928" name="Google Shape;18928;p1906"/>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8929" name="Google Shape;18929;p1906"/>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930" name="Google Shape;18930;p1906"/>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8931" name="Google Shape;18931;p1906"/>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932" name="Google Shape;18932;p190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8933" name="Google Shape;18933;p190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934" name="Google Shape;18934;p190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2539160740"/>
      </p:ext>
    </p:extLst>
  </p:cSld>
  <p:clrMapOvr>
    <a:masterClrMapping/>
  </p:clrMapOvr>
</p:sldLayout>
</file>

<file path=ppt/slideLayouts/slideLayout2667.xml><?xml version="1.0" encoding="utf-8"?>
<p:sldLayout xmlns:a="http://schemas.openxmlformats.org/drawingml/2006/main" xmlns:r="http://schemas.openxmlformats.org/officeDocument/2006/relationships" xmlns:p="http://schemas.openxmlformats.org/presentationml/2006/main" matchingName="35_Title Only">
  <p:cSld name="35_Title Only">
    <p:spTree>
      <p:nvGrpSpPr>
        <p:cNvPr id="1" name="Shape 18935"/>
        <p:cNvGrpSpPr/>
        <p:nvPr/>
      </p:nvGrpSpPr>
      <p:grpSpPr>
        <a:xfrm>
          <a:off x="0" y="0"/>
          <a:ext cx="0" cy="0"/>
          <a:chOff x="0" y="0"/>
          <a:chExt cx="0" cy="0"/>
        </a:xfrm>
      </p:grpSpPr>
      <p:grpSp>
        <p:nvGrpSpPr>
          <p:cNvPr id="18936" name="Google Shape;18936;p1907"/>
          <p:cNvGrpSpPr/>
          <p:nvPr/>
        </p:nvGrpSpPr>
        <p:grpSpPr>
          <a:xfrm>
            <a:off x="10787314" y="2"/>
            <a:ext cx="7500689" cy="2138988"/>
            <a:chOff x="7191542" y="1"/>
            <a:chExt cx="5000459" cy="1425992"/>
          </a:xfrm>
        </p:grpSpPr>
        <p:pic>
          <p:nvPicPr>
            <p:cNvPr id="18937" name="Google Shape;18937;p190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938" name="Google Shape;18938;p1907"/>
            <p:cNvGrpSpPr/>
            <p:nvPr/>
          </p:nvGrpSpPr>
          <p:grpSpPr>
            <a:xfrm>
              <a:off x="7191542" y="1"/>
              <a:ext cx="5000459" cy="1425992"/>
              <a:chOff x="7186272" y="0"/>
              <a:chExt cx="5005729" cy="1427495"/>
            </a:xfrm>
          </p:grpSpPr>
          <p:sp>
            <p:nvSpPr>
              <p:cNvPr id="18939" name="Google Shape;18939;p190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8940" name="Google Shape;18940;p190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8941" name="Google Shape;18941;p1907"/>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942" name="Google Shape;18942;p1907"/>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8943" name="Google Shape;18943;p190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944" name="Google Shape;18944;p190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4113053617"/>
      </p:ext>
    </p:extLst>
  </p:cSld>
  <p:clrMapOvr>
    <a:masterClrMapping/>
  </p:clrMapOvr>
</p:sldLayout>
</file>

<file path=ppt/slideLayouts/slideLayout2668.xml><?xml version="1.0" encoding="utf-8"?>
<p:sldLayout xmlns:a="http://schemas.openxmlformats.org/drawingml/2006/main" xmlns:r="http://schemas.openxmlformats.org/officeDocument/2006/relationships" xmlns:p="http://schemas.openxmlformats.org/presentationml/2006/main" matchingName="35_End">
  <p:cSld name="35_End">
    <p:spTree>
      <p:nvGrpSpPr>
        <p:cNvPr id="1" name="Shape 18945"/>
        <p:cNvGrpSpPr/>
        <p:nvPr/>
      </p:nvGrpSpPr>
      <p:grpSpPr>
        <a:xfrm>
          <a:off x="0" y="0"/>
          <a:ext cx="0" cy="0"/>
          <a:chOff x="0" y="0"/>
          <a:chExt cx="0" cy="0"/>
        </a:xfrm>
      </p:grpSpPr>
      <p:grpSp>
        <p:nvGrpSpPr>
          <p:cNvPr id="18946" name="Google Shape;18946;p1908"/>
          <p:cNvGrpSpPr/>
          <p:nvPr/>
        </p:nvGrpSpPr>
        <p:grpSpPr>
          <a:xfrm>
            <a:off x="0" y="0"/>
            <a:ext cx="18288000" cy="3223245"/>
            <a:chOff x="0" y="0"/>
            <a:chExt cx="12192000" cy="2148830"/>
          </a:xfrm>
        </p:grpSpPr>
        <p:sp>
          <p:nvSpPr>
            <p:cNvPr id="18947" name="Google Shape;18947;p1908"/>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8948" name="Google Shape;18948;p1908"/>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sp>
        <p:nvSpPr>
          <p:cNvPr id="18949" name="Google Shape;18949;p1908"/>
          <p:cNvSpPr/>
          <p:nvPr/>
        </p:nvSpPr>
        <p:spPr>
          <a:xfrm>
            <a:off x="1353552" y="2276546"/>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950" name="Google Shape;18950;p1908"/>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000"/>
              <a:buNone/>
              <a:defRPr sz="3000"/>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951" name="Google Shape;18951;p1908"/>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9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8952" name="Google Shape;18952;p1908"/>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18953" name="Google Shape;18953;p1908"/>
          <p:cNvSpPr>
            <a:spLocks noGrp="1"/>
          </p:cNvSpPr>
          <p:nvPr>
            <p:ph type="pic" idx="2"/>
          </p:nvPr>
        </p:nvSpPr>
        <p:spPr>
          <a:xfrm>
            <a:off x="10678026" y="350873"/>
            <a:ext cx="7609974" cy="8915400"/>
          </a:xfrm>
          <a:prstGeom prst="rect">
            <a:avLst/>
          </a:prstGeom>
          <a:noFill/>
          <a:ln>
            <a:noFill/>
          </a:ln>
        </p:spPr>
      </p:sp>
    </p:spTree>
    <p:extLst>
      <p:ext uri="{BB962C8B-B14F-4D97-AF65-F5344CB8AC3E}">
        <p14:creationId xmlns:p14="http://schemas.microsoft.com/office/powerpoint/2010/main" val="3310924503"/>
      </p:ext>
    </p:extLst>
  </p:cSld>
  <p:clrMapOvr>
    <a:masterClrMapping/>
  </p:clrMapOvr>
</p:sldLayout>
</file>

<file path=ppt/slideLayouts/slideLayout2669.xml><?xml version="1.0" encoding="utf-8"?>
<p:sldLayout xmlns:a="http://schemas.openxmlformats.org/drawingml/2006/main" xmlns:r="http://schemas.openxmlformats.org/officeDocument/2006/relationships" xmlns:p="http://schemas.openxmlformats.org/presentationml/2006/main" matchingName="35_Blank">
  <p:cSld name="35_Blank">
    <p:spTree>
      <p:nvGrpSpPr>
        <p:cNvPr id="1" name="Shape 18954"/>
        <p:cNvGrpSpPr/>
        <p:nvPr/>
      </p:nvGrpSpPr>
      <p:grpSpPr>
        <a:xfrm>
          <a:off x="0" y="0"/>
          <a:ext cx="0" cy="0"/>
          <a:chOff x="0" y="0"/>
          <a:chExt cx="0" cy="0"/>
        </a:xfrm>
      </p:grpSpPr>
      <p:sp>
        <p:nvSpPr>
          <p:cNvPr id="18955" name="Google Shape;18955;p1909"/>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cxnSp>
        <p:nvCxnSpPr>
          <p:cNvPr id="18956" name="Google Shape;18956;p190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957" name="Google Shape;18957;p190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8958" name="Google Shape;18958;p1909"/>
          <p:cNvGrpSpPr/>
          <p:nvPr/>
        </p:nvGrpSpPr>
        <p:grpSpPr>
          <a:xfrm>
            <a:off x="10787314" y="2"/>
            <a:ext cx="7500689" cy="2138988"/>
            <a:chOff x="7191542" y="1"/>
            <a:chExt cx="5000459" cy="1425992"/>
          </a:xfrm>
        </p:grpSpPr>
        <p:pic>
          <p:nvPicPr>
            <p:cNvPr id="18959" name="Google Shape;18959;p190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960" name="Google Shape;18960;p1909"/>
            <p:cNvGrpSpPr/>
            <p:nvPr/>
          </p:nvGrpSpPr>
          <p:grpSpPr>
            <a:xfrm>
              <a:off x="7191542" y="1"/>
              <a:ext cx="5000459" cy="1425992"/>
              <a:chOff x="7186272" y="0"/>
              <a:chExt cx="5005729" cy="1427495"/>
            </a:xfrm>
          </p:grpSpPr>
          <p:sp>
            <p:nvSpPr>
              <p:cNvPr id="18961" name="Google Shape;18961;p190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8962" name="Google Shape;18962;p190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Tree>
    <p:extLst>
      <p:ext uri="{BB962C8B-B14F-4D97-AF65-F5344CB8AC3E}">
        <p14:creationId xmlns:p14="http://schemas.microsoft.com/office/powerpoint/2010/main" val="2099602528"/>
      </p:ext>
    </p:extLst>
  </p:cSld>
  <p:clrMapOvr>
    <a:masterClrMapping/>
  </p:clrMapOvr>
</p:sldLayout>
</file>

<file path=ppt/slideLayouts/slideLayout2670.xml><?xml version="1.0" encoding="utf-8"?>
<p:sldLayout xmlns:a="http://schemas.openxmlformats.org/drawingml/2006/main" xmlns:r="http://schemas.openxmlformats.org/officeDocument/2006/relationships" xmlns:p="http://schemas.openxmlformats.org/presentationml/2006/main" matchingName="35_Cover">
  <p:cSld name="35_Cover">
    <p:spTree>
      <p:nvGrpSpPr>
        <p:cNvPr id="1" name="Shape 18963"/>
        <p:cNvGrpSpPr/>
        <p:nvPr/>
      </p:nvGrpSpPr>
      <p:grpSpPr>
        <a:xfrm>
          <a:off x="0" y="0"/>
          <a:ext cx="0" cy="0"/>
          <a:chOff x="0" y="0"/>
          <a:chExt cx="0" cy="0"/>
        </a:xfrm>
      </p:grpSpPr>
      <p:sp>
        <p:nvSpPr>
          <p:cNvPr id="18964" name="Google Shape;18964;p1910"/>
          <p:cNvSpPr/>
          <p:nvPr/>
        </p:nvSpPr>
        <p:spPr>
          <a:xfrm>
            <a:off x="1353552" y="1941620"/>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965" name="Google Shape;18965;p1910"/>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966" name="Google Shape;18966;p1910"/>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18967" name="Google Shape;18967;p1910"/>
          <p:cNvSpPr>
            <a:spLocks noGrp="1"/>
          </p:cNvSpPr>
          <p:nvPr>
            <p:ph type="pic" idx="2"/>
          </p:nvPr>
        </p:nvSpPr>
        <p:spPr>
          <a:xfrm>
            <a:off x="10678026" y="350873"/>
            <a:ext cx="7609974" cy="8915400"/>
          </a:xfrm>
          <a:prstGeom prst="rect">
            <a:avLst/>
          </a:prstGeom>
          <a:noFill/>
          <a:ln>
            <a:noFill/>
          </a:ln>
        </p:spPr>
      </p:sp>
      <p:grpSp>
        <p:nvGrpSpPr>
          <p:cNvPr id="18968" name="Google Shape;18968;p1910"/>
          <p:cNvGrpSpPr/>
          <p:nvPr/>
        </p:nvGrpSpPr>
        <p:grpSpPr>
          <a:xfrm>
            <a:off x="0" y="7530523"/>
            <a:ext cx="18288000" cy="2756480"/>
            <a:chOff x="0" y="5020348"/>
            <a:chExt cx="12192000" cy="1837653"/>
          </a:xfrm>
        </p:grpSpPr>
        <p:sp>
          <p:nvSpPr>
            <p:cNvPr id="18969" name="Google Shape;18969;p1910"/>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970" name="Google Shape;18970;p1910"/>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8971" name="Google Shape;18971;p1910"/>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1902708915"/>
      </p:ext>
    </p:extLst>
  </p:cSld>
  <p:clrMapOvr>
    <a:masterClrMapping/>
  </p:clrMapOvr>
</p:sldLayout>
</file>

<file path=ppt/slideLayouts/slideLayout2671.xml><?xml version="1.0" encoding="utf-8"?>
<p:sldLayout xmlns:a="http://schemas.openxmlformats.org/drawingml/2006/main" xmlns:r="http://schemas.openxmlformats.org/officeDocument/2006/relationships" xmlns:p="http://schemas.openxmlformats.org/presentationml/2006/main" matchingName="47_Divider">
  <p:cSld name="47_Divider">
    <p:bg>
      <p:bgPr>
        <a:solidFill>
          <a:schemeClr val="lt2"/>
        </a:solidFill>
        <a:effectLst/>
      </p:bgPr>
    </p:bg>
    <p:spTree>
      <p:nvGrpSpPr>
        <p:cNvPr id="1" name="Shape 18972"/>
        <p:cNvGrpSpPr/>
        <p:nvPr/>
      </p:nvGrpSpPr>
      <p:grpSpPr>
        <a:xfrm>
          <a:off x="0" y="0"/>
          <a:ext cx="0" cy="0"/>
          <a:chOff x="0" y="0"/>
          <a:chExt cx="0" cy="0"/>
        </a:xfrm>
      </p:grpSpPr>
      <p:grpSp>
        <p:nvGrpSpPr>
          <p:cNvPr id="18973" name="Google Shape;18973;p1911"/>
          <p:cNvGrpSpPr/>
          <p:nvPr/>
        </p:nvGrpSpPr>
        <p:grpSpPr>
          <a:xfrm>
            <a:off x="0" y="7530521"/>
            <a:ext cx="18288000" cy="2756480"/>
            <a:chOff x="0" y="5020347"/>
            <a:chExt cx="12192000" cy="1837653"/>
          </a:xfrm>
        </p:grpSpPr>
        <p:sp>
          <p:nvSpPr>
            <p:cNvPr id="18974" name="Google Shape;18974;p1911"/>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975" name="Google Shape;18975;p1911"/>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976" name="Google Shape;18976;p1911"/>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pic>
          <p:nvPicPr>
            <p:cNvPr id="18977" name="Google Shape;18977;p1911"/>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8978" name="Google Shape;18978;p1911"/>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979" name="Google Shape;18979;p1911"/>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1229541465"/>
      </p:ext>
    </p:extLst>
  </p:cSld>
  <p:clrMapOvr>
    <a:masterClrMapping/>
  </p:clrMapOvr>
</p:sldLayout>
</file>

<file path=ppt/slideLayouts/slideLayout2672.xml><?xml version="1.0" encoding="utf-8"?>
<p:sldLayout xmlns:a="http://schemas.openxmlformats.org/drawingml/2006/main" xmlns:r="http://schemas.openxmlformats.org/officeDocument/2006/relationships" xmlns:p="http://schemas.openxmlformats.org/presentationml/2006/main" matchingName="82_Quotation">
  <p:cSld name="82_Quotation">
    <p:spTree>
      <p:nvGrpSpPr>
        <p:cNvPr id="1" name="Shape 18980"/>
        <p:cNvGrpSpPr/>
        <p:nvPr/>
      </p:nvGrpSpPr>
      <p:grpSpPr>
        <a:xfrm>
          <a:off x="0" y="0"/>
          <a:ext cx="0" cy="0"/>
          <a:chOff x="0" y="0"/>
          <a:chExt cx="0" cy="0"/>
        </a:xfrm>
      </p:grpSpPr>
      <p:sp>
        <p:nvSpPr>
          <p:cNvPr id="18981" name="Google Shape;18981;p1912"/>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spcBef>
                <a:spcPts val="0"/>
              </a:spcBef>
              <a:spcAft>
                <a:spcPts val="0"/>
              </a:spcAft>
              <a:buNone/>
            </a:pPr>
            <a:endParaRPr sz="2700">
              <a:solidFill>
                <a:schemeClr val="lt1"/>
              </a:solidFill>
              <a:latin typeface="Calibri"/>
              <a:ea typeface="Calibri"/>
              <a:cs typeface="Calibri"/>
              <a:sym typeface="Calibri"/>
            </a:endParaRPr>
          </a:p>
        </p:txBody>
      </p:sp>
      <p:sp>
        <p:nvSpPr>
          <p:cNvPr id="18982" name="Google Shape;18982;p1912"/>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983" name="Google Shape;18983;p1912"/>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8984" name="Google Shape;18984;p191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800">
                <a:solidFill>
                  <a:srgbClr val="AEB3B7"/>
                </a:solidFill>
                <a:latin typeface="Calibri"/>
                <a:ea typeface="Calibri"/>
                <a:cs typeface="Calibri"/>
                <a:sym typeface="Calibri"/>
              </a:defRPr>
            </a:lvl1pPr>
            <a:lvl2pPr marL="0" lvl="1" indent="0" algn="r">
              <a:spcBef>
                <a:spcPts val="0"/>
              </a:spcBef>
              <a:buNone/>
              <a:defRPr sz="1800">
                <a:solidFill>
                  <a:srgbClr val="AEB3B7"/>
                </a:solidFill>
                <a:latin typeface="Calibri"/>
                <a:ea typeface="Calibri"/>
                <a:cs typeface="Calibri"/>
                <a:sym typeface="Calibri"/>
              </a:defRPr>
            </a:lvl2pPr>
            <a:lvl3pPr marL="0" lvl="2" indent="0" algn="r">
              <a:spcBef>
                <a:spcPts val="0"/>
              </a:spcBef>
              <a:buNone/>
              <a:defRPr sz="1800">
                <a:solidFill>
                  <a:srgbClr val="AEB3B7"/>
                </a:solidFill>
                <a:latin typeface="Calibri"/>
                <a:ea typeface="Calibri"/>
                <a:cs typeface="Calibri"/>
                <a:sym typeface="Calibri"/>
              </a:defRPr>
            </a:lvl3pPr>
            <a:lvl4pPr marL="0" lvl="3" indent="0" algn="r">
              <a:spcBef>
                <a:spcPts val="0"/>
              </a:spcBef>
              <a:buNone/>
              <a:defRPr sz="1800">
                <a:solidFill>
                  <a:srgbClr val="AEB3B7"/>
                </a:solidFill>
                <a:latin typeface="Calibri"/>
                <a:ea typeface="Calibri"/>
                <a:cs typeface="Calibri"/>
                <a:sym typeface="Calibri"/>
              </a:defRPr>
            </a:lvl4pPr>
            <a:lvl5pPr marL="0" lvl="4" indent="0" algn="r">
              <a:spcBef>
                <a:spcPts val="0"/>
              </a:spcBef>
              <a:buNone/>
              <a:defRPr sz="1800">
                <a:solidFill>
                  <a:srgbClr val="AEB3B7"/>
                </a:solidFill>
                <a:latin typeface="Calibri"/>
                <a:ea typeface="Calibri"/>
                <a:cs typeface="Calibri"/>
                <a:sym typeface="Calibri"/>
              </a:defRPr>
            </a:lvl5pPr>
            <a:lvl6pPr marL="0" lvl="5" indent="0" algn="r">
              <a:spcBef>
                <a:spcPts val="0"/>
              </a:spcBef>
              <a:buNone/>
              <a:defRPr sz="1800">
                <a:solidFill>
                  <a:srgbClr val="AEB3B7"/>
                </a:solidFill>
                <a:latin typeface="Calibri"/>
                <a:ea typeface="Calibri"/>
                <a:cs typeface="Calibri"/>
                <a:sym typeface="Calibri"/>
              </a:defRPr>
            </a:lvl6pPr>
            <a:lvl7pPr marL="0" lvl="6" indent="0" algn="r">
              <a:spcBef>
                <a:spcPts val="0"/>
              </a:spcBef>
              <a:buNone/>
              <a:defRPr sz="1800">
                <a:solidFill>
                  <a:srgbClr val="AEB3B7"/>
                </a:solidFill>
                <a:latin typeface="Calibri"/>
                <a:ea typeface="Calibri"/>
                <a:cs typeface="Calibri"/>
                <a:sym typeface="Calibri"/>
              </a:defRPr>
            </a:lvl7pPr>
            <a:lvl8pPr marL="0" lvl="7" indent="0" algn="r">
              <a:spcBef>
                <a:spcPts val="0"/>
              </a:spcBef>
              <a:buNone/>
              <a:defRPr sz="1800">
                <a:solidFill>
                  <a:srgbClr val="AEB3B7"/>
                </a:solidFill>
                <a:latin typeface="Calibri"/>
                <a:ea typeface="Calibri"/>
                <a:cs typeface="Calibri"/>
                <a:sym typeface="Calibri"/>
              </a:defRPr>
            </a:lvl8pPr>
            <a:lvl9pPr marL="0" lvl="8" indent="0" algn="r">
              <a:spcBef>
                <a:spcPts val="0"/>
              </a:spcBef>
              <a:buNone/>
              <a:defRPr sz="1800">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8985" name="Google Shape;18985;p191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8986" name="Google Shape;18986;p191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8987" name="Google Shape;18987;p1912"/>
          <p:cNvGrpSpPr/>
          <p:nvPr/>
        </p:nvGrpSpPr>
        <p:grpSpPr>
          <a:xfrm>
            <a:off x="10787314" y="2"/>
            <a:ext cx="7500689" cy="2138988"/>
            <a:chOff x="7191542" y="1"/>
            <a:chExt cx="5000459" cy="1425992"/>
          </a:xfrm>
        </p:grpSpPr>
        <p:pic>
          <p:nvPicPr>
            <p:cNvPr id="18988" name="Google Shape;18988;p191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8989" name="Google Shape;18989;p1912"/>
            <p:cNvGrpSpPr/>
            <p:nvPr/>
          </p:nvGrpSpPr>
          <p:grpSpPr>
            <a:xfrm>
              <a:off x="7191542" y="1"/>
              <a:ext cx="5000459" cy="1425992"/>
              <a:chOff x="7186272" y="0"/>
              <a:chExt cx="5005729" cy="1427495"/>
            </a:xfrm>
          </p:grpSpPr>
          <p:sp>
            <p:nvSpPr>
              <p:cNvPr id="18990" name="Google Shape;18990;p191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18991" name="Google Shape;18991;p191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grpSp>
      <p:sp>
        <p:nvSpPr>
          <p:cNvPr id="18992" name="Google Shape;18992;p1912" descr="Open quotation mark with solid fill"/>
          <p:cNvSpPr/>
          <p:nvPr/>
        </p:nvSpPr>
        <p:spPr>
          <a:xfrm>
            <a:off x="167268" y="204787"/>
            <a:ext cx="3055143" cy="3055143"/>
          </a:xfrm>
          <a:prstGeom prst="rect">
            <a:avLst/>
          </a:prstGeom>
          <a:noFill/>
          <a:ln>
            <a:noFill/>
          </a:ln>
        </p:spPr>
      </p:sp>
    </p:spTree>
    <p:extLst>
      <p:ext uri="{BB962C8B-B14F-4D97-AF65-F5344CB8AC3E}">
        <p14:creationId xmlns:p14="http://schemas.microsoft.com/office/powerpoint/2010/main" val="2502504533"/>
      </p:ext>
    </p:extLst>
  </p:cSld>
  <p:clrMapOvr>
    <a:masterClrMapping/>
  </p:clrMapOvr>
</p:sldLayout>
</file>

<file path=ppt/slideLayouts/slideLayout2673.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FFFFFF"/>
        </a:solidFill>
        <a:effectLst/>
      </p:bgPr>
    </p:bg>
    <p:spTree>
      <p:nvGrpSpPr>
        <p:cNvPr id="1" name="Shape 11947"/>
        <p:cNvGrpSpPr/>
        <p:nvPr/>
      </p:nvGrpSpPr>
      <p:grpSpPr>
        <a:xfrm>
          <a:off x="0" y="0"/>
          <a:ext cx="0" cy="0"/>
          <a:chOff x="0" y="0"/>
          <a:chExt cx="0" cy="0"/>
        </a:xfrm>
      </p:grpSpPr>
    </p:spTree>
    <p:extLst>
      <p:ext uri="{BB962C8B-B14F-4D97-AF65-F5344CB8AC3E}">
        <p14:creationId xmlns:p14="http://schemas.microsoft.com/office/powerpoint/2010/main" val="1619744208"/>
      </p:ext>
    </p:extLst>
  </p:cSld>
  <p:clrMapOvr>
    <a:masterClrMapping/>
  </p:clrMapOvr>
</p:sldLayout>
</file>

<file path=ppt/slideLayouts/slideLayout2674.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11948"/>
        <p:cNvGrpSpPr/>
        <p:nvPr/>
      </p:nvGrpSpPr>
      <p:grpSpPr>
        <a:xfrm>
          <a:off x="0" y="0"/>
          <a:ext cx="0" cy="0"/>
          <a:chOff x="0" y="0"/>
          <a:chExt cx="0" cy="0"/>
        </a:xfrm>
      </p:grpSpPr>
      <p:sp>
        <p:nvSpPr>
          <p:cNvPr id="11949" name="Google Shape;11949;p62"/>
          <p:cNvSpPr txBox="1">
            <a:spLocks noGrp="1"/>
          </p:cNvSpPr>
          <p:nvPr>
            <p:ph type="ctrTitle"/>
          </p:nvPr>
        </p:nvSpPr>
        <p:spPr>
          <a:xfrm>
            <a:off x="1600650" y="2937750"/>
            <a:ext cx="15087600" cy="34602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Clr>
                <a:srgbClr val="191919"/>
              </a:buClr>
              <a:buSzPts val="5200"/>
              <a:buNone/>
              <a:defRPr sz="8201"/>
            </a:lvl1pPr>
            <a:lvl2pPr lvl="1" algn="ctr">
              <a:lnSpc>
                <a:spcPct val="100000"/>
              </a:lnSpc>
              <a:spcBef>
                <a:spcPts val="0"/>
              </a:spcBef>
              <a:spcAft>
                <a:spcPts val="0"/>
              </a:spcAft>
              <a:buClr>
                <a:srgbClr val="191919"/>
              </a:buClr>
              <a:buSzPts val="5200"/>
              <a:buNone/>
              <a:defRPr sz="10400">
                <a:solidFill>
                  <a:srgbClr val="191919"/>
                </a:solidFill>
              </a:defRPr>
            </a:lvl2pPr>
            <a:lvl3pPr lvl="2" algn="ctr">
              <a:lnSpc>
                <a:spcPct val="100000"/>
              </a:lnSpc>
              <a:spcBef>
                <a:spcPts val="0"/>
              </a:spcBef>
              <a:spcAft>
                <a:spcPts val="0"/>
              </a:spcAft>
              <a:buClr>
                <a:srgbClr val="191919"/>
              </a:buClr>
              <a:buSzPts val="5200"/>
              <a:buNone/>
              <a:defRPr sz="10400">
                <a:solidFill>
                  <a:srgbClr val="191919"/>
                </a:solidFill>
              </a:defRPr>
            </a:lvl3pPr>
            <a:lvl4pPr lvl="3" algn="ctr">
              <a:lnSpc>
                <a:spcPct val="100000"/>
              </a:lnSpc>
              <a:spcBef>
                <a:spcPts val="0"/>
              </a:spcBef>
              <a:spcAft>
                <a:spcPts val="0"/>
              </a:spcAft>
              <a:buClr>
                <a:srgbClr val="191919"/>
              </a:buClr>
              <a:buSzPts val="5200"/>
              <a:buNone/>
              <a:defRPr sz="10400">
                <a:solidFill>
                  <a:srgbClr val="191919"/>
                </a:solidFill>
              </a:defRPr>
            </a:lvl4pPr>
            <a:lvl5pPr lvl="4" algn="ctr">
              <a:lnSpc>
                <a:spcPct val="100000"/>
              </a:lnSpc>
              <a:spcBef>
                <a:spcPts val="0"/>
              </a:spcBef>
              <a:spcAft>
                <a:spcPts val="0"/>
              </a:spcAft>
              <a:buClr>
                <a:srgbClr val="191919"/>
              </a:buClr>
              <a:buSzPts val="5200"/>
              <a:buNone/>
              <a:defRPr sz="10400">
                <a:solidFill>
                  <a:srgbClr val="191919"/>
                </a:solidFill>
              </a:defRPr>
            </a:lvl5pPr>
            <a:lvl6pPr lvl="5" algn="ctr">
              <a:lnSpc>
                <a:spcPct val="100000"/>
              </a:lnSpc>
              <a:spcBef>
                <a:spcPts val="0"/>
              </a:spcBef>
              <a:spcAft>
                <a:spcPts val="0"/>
              </a:spcAft>
              <a:buClr>
                <a:srgbClr val="191919"/>
              </a:buClr>
              <a:buSzPts val="5200"/>
              <a:buNone/>
              <a:defRPr sz="10400">
                <a:solidFill>
                  <a:srgbClr val="191919"/>
                </a:solidFill>
              </a:defRPr>
            </a:lvl6pPr>
            <a:lvl7pPr lvl="6" algn="ctr">
              <a:lnSpc>
                <a:spcPct val="100000"/>
              </a:lnSpc>
              <a:spcBef>
                <a:spcPts val="0"/>
              </a:spcBef>
              <a:spcAft>
                <a:spcPts val="0"/>
              </a:spcAft>
              <a:buClr>
                <a:srgbClr val="191919"/>
              </a:buClr>
              <a:buSzPts val="5200"/>
              <a:buNone/>
              <a:defRPr sz="10400">
                <a:solidFill>
                  <a:srgbClr val="191919"/>
                </a:solidFill>
              </a:defRPr>
            </a:lvl7pPr>
            <a:lvl8pPr lvl="7" algn="ctr">
              <a:lnSpc>
                <a:spcPct val="100000"/>
              </a:lnSpc>
              <a:spcBef>
                <a:spcPts val="0"/>
              </a:spcBef>
              <a:spcAft>
                <a:spcPts val="0"/>
              </a:spcAft>
              <a:buClr>
                <a:srgbClr val="191919"/>
              </a:buClr>
              <a:buSzPts val="5200"/>
              <a:buNone/>
              <a:defRPr sz="10400">
                <a:solidFill>
                  <a:srgbClr val="191919"/>
                </a:solidFill>
              </a:defRPr>
            </a:lvl8pPr>
            <a:lvl9pPr lvl="8" algn="ctr">
              <a:lnSpc>
                <a:spcPct val="100000"/>
              </a:lnSpc>
              <a:spcBef>
                <a:spcPts val="0"/>
              </a:spcBef>
              <a:spcAft>
                <a:spcPts val="0"/>
              </a:spcAft>
              <a:buClr>
                <a:srgbClr val="191919"/>
              </a:buClr>
              <a:buSzPts val="5200"/>
              <a:buNone/>
              <a:defRPr sz="10400">
                <a:solidFill>
                  <a:srgbClr val="191919"/>
                </a:solidFill>
              </a:defRPr>
            </a:lvl9pPr>
          </a:lstStyle>
          <a:p>
            <a:endParaRPr/>
          </a:p>
        </p:txBody>
      </p:sp>
      <p:sp>
        <p:nvSpPr>
          <p:cNvPr id="11950" name="Google Shape;11950;p62"/>
          <p:cNvSpPr txBox="1">
            <a:spLocks noGrp="1"/>
          </p:cNvSpPr>
          <p:nvPr>
            <p:ph type="subTitle" idx="1"/>
          </p:nvPr>
        </p:nvSpPr>
        <p:spPr>
          <a:xfrm>
            <a:off x="4551750" y="6397650"/>
            <a:ext cx="9184800" cy="951600"/>
          </a:xfrm>
          <a:prstGeom prst="rect">
            <a:avLst/>
          </a:prstGeom>
          <a:noFill/>
          <a:ln>
            <a:noFill/>
          </a:ln>
        </p:spPr>
        <p:txBody>
          <a:bodyPr spcFirstLastPara="1" wrap="square" lIns="91425" tIns="91425" rIns="91425" bIns="91425" anchor="t" anchorCtr="0">
            <a:noAutofit/>
          </a:bodyPr>
          <a:lstStyle>
            <a:lvl1pPr lvl="0" algn="ctr">
              <a:lnSpc>
                <a:spcPct val="115000"/>
              </a:lnSpc>
              <a:spcBef>
                <a:spcPts val="0"/>
              </a:spcBef>
              <a:spcAft>
                <a:spcPts val="0"/>
              </a:spcAft>
              <a:buSzPts val="1400"/>
              <a:buNone/>
              <a:defRPr sz="3200"/>
            </a:lvl1pPr>
            <a:lvl2pPr lvl="1" algn="ctr">
              <a:lnSpc>
                <a:spcPct val="100000"/>
              </a:lnSpc>
              <a:spcBef>
                <a:spcPts val="0"/>
              </a:spcBef>
              <a:spcAft>
                <a:spcPts val="0"/>
              </a:spcAft>
              <a:buSzPts val="1800"/>
              <a:buNone/>
              <a:defRPr sz="3600"/>
            </a:lvl2pPr>
            <a:lvl3pPr lvl="2" algn="ctr">
              <a:lnSpc>
                <a:spcPct val="100000"/>
              </a:lnSpc>
              <a:spcBef>
                <a:spcPts val="0"/>
              </a:spcBef>
              <a:spcAft>
                <a:spcPts val="0"/>
              </a:spcAft>
              <a:buSzPts val="1800"/>
              <a:buNone/>
              <a:defRPr sz="3600"/>
            </a:lvl3pPr>
            <a:lvl4pPr lvl="3" algn="ctr">
              <a:lnSpc>
                <a:spcPct val="100000"/>
              </a:lnSpc>
              <a:spcBef>
                <a:spcPts val="0"/>
              </a:spcBef>
              <a:spcAft>
                <a:spcPts val="0"/>
              </a:spcAft>
              <a:buSzPts val="1800"/>
              <a:buNone/>
              <a:defRPr sz="3600"/>
            </a:lvl4pPr>
            <a:lvl5pPr lvl="4" algn="ctr">
              <a:lnSpc>
                <a:spcPct val="100000"/>
              </a:lnSpc>
              <a:spcBef>
                <a:spcPts val="0"/>
              </a:spcBef>
              <a:spcAft>
                <a:spcPts val="0"/>
              </a:spcAft>
              <a:buSzPts val="1800"/>
              <a:buNone/>
              <a:defRPr sz="3600"/>
            </a:lvl5pPr>
            <a:lvl6pPr lvl="5" algn="ctr">
              <a:lnSpc>
                <a:spcPct val="100000"/>
              </a:lnSpc>
              <a:spcBef>
                <a:spcPts val="0"/>
              </a:spcBef>
              <a:spcAft>
                <a:spcPts val="0"/>
              </a:spcAft>
              <a:buSzPts val="1800"/>
              <a:buNone/>
              <a:defRPr sz="3600"/>
            </a:lvl6pPr>
            <a:lvl7pPr lvl="6" algn="ctr">
              <a:lnSpc>
                <a:spcPct val="100000"/>
              </a:lnSpc>
              <a:spcBef>
                <a:spcPts val="0"/>
              </a:spcBef>
              <a:spcAft>
                <a:spcPts val="0"/>
              </a:spcAft>
              <a:buSzPts val="1800"/>
              <a:buNone/>
              <a:defRPr sz="3600"/>
            </a:lvl7pPr>
            <a:lvl8pPr lvl="7" algn="ctr">
              <a:lnSpc>
                <a:spcPct val="100000"/>
              </a:lnSpc>
              <a:spcBef>
                <a:spcPts val="0"/>
              </a:spcBef>
              <a:spcAft>
                <a:spcPts val="0"/>
              </a:spcAft>
              <a:buSzPts val="1800"/>
              <a:buNone/>
              <a:defRPr sz="3600"/>
            </a:lvl8pPr>
            <a:lvl9pPr lvl="8" algn="ctr">
              <a:lnSpc>
                <a:spcPct val="100000"/>
              </a:lnSpc>
              <a:spcBef>
                <a:spcPts val="0"/>
              </a:spcBef>
              <a:spcAft>
                <a:spcPts val="0"/>
              </a:spcAft>
              <a:buSzPts val="1800"/>
              <a:buNone/>
              <a:defRPr sz="3600"/>
            </a:lvl9pPr>
          </a:lstStyle>
          <a:p>
            <a:endParaRPr/>
          </a:p>
        </p:txBody>
      </p:sp>
      <p:grpSp>
        <p:nvGrpSpPr>
          <p:cNvPr id="11951" name="Google Shape;11951;p62"/>
          <p:cNvGrpSpPr/>
          <p:nvPr/>
        </p:nvGrpSpPr>
        <p:grpSpPr>
          <a:xfrm>
            <a:off x="-1634680" y="-1744136"/>
            <a:ext cx="21162278" cy="15011076"/>
            <a:chOff x="-817341" y="-872068"/>
            <a:chExt cx="10581139" cy="7505538"/>
          </a:xfrm>
        </p:grpSpPr>
        <p:grpSp>
          <p:nvGrpSpPr>
            <p:cNvPr id="11952" name="Google Shape;11952;p62"/>
            <p:cNvGrpSpPr/>
            <p:nvPr/>
          </p:nvGrpSpPr>
          <p:grpSpPr>
            <a:xfrm>
              <a:off x="4353534" y="3189744"/>
              <a:ext cx="5410264" cy="3443726"/>
              <a:chOff x="4353534" y="3189744"/>
              <a:chExt cx="5410264" cy="3443726"/>
            </a:xfrm>
          </p:grpSpPr>
          <p:sp>
            <p:nvSpPr>
              <p:cNvPr id="11953" name="Google Shape;11953;p62"/>
              <p:cNvSpPr/>
              <p:nvPr/>
            </p:nvSpPr>
            <p:spPr>
              <a:xfrm rot="10800000">
                <a:off x="9569398" y="5312996"/>
                <a:ext cx="194400" cy="194400"/>
              </a:xfrm>
              <a:prstGeom prst="ellipse">
                <a:avLst/>
              </a:prstGeom>
              <a:solidFill>
                <a:schemeClr val="accent1"/>
              </a:solidFill>
              <a:ln w="9525" cap="flat" cmpd="sng">
                <a:solidFill>
                  <a:srgbClr val="434343"/>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1954" name="Google Shape;11954;p62"/>
              <p:cNvSpPr/>
              <p:nvPr/>
            </p:nvSpPr>
            <p:spPr>
              <a:xfrm rot="10800000">
                <a:off x="7135026" y="6232348"/>
                <a:ext cx="194400" cy="1944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1955" name="Google Shape;11955;p62"/>
              <p:cNvSpPr/>
              <p:nvPr/>
            </p:nvSpPr>
            <p:spPr>
              <a:xfrm rot="10800000">
                <a:off x="7563119" y="3751240"/>
                <a:ext cx="401400" cy="4014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1956" name="Google Shape;11956;p62"/>
              <p:cNvSpPr/>
              <p:nvPr/>
            </p:nvSpPr>
            <p:spPr>
              <a:xfrm rot="10800000">
                <a:off x="8060378" y="5344924"/>
                <a:ext cx="130500" cy="1305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1957" name="Google Shape;11957;p62"/>
              <p:cNvSpPr/>
              <p:nvPr/>
            </p:nvSpPr>
            <p:spPr>
              <a:xfrm rot="10800000">
                <a:off x="9245065" y="6281371"/>
                <a:ext cx="96300" cy="96300"/>
              </a:xfrm>
              <a:prstGeom prst="ellipse">
                <a:avLst/>
              </a:prstGeom>
              <a:solidFill>
                <a:schemeClr val="dk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1958" name="Google Shape;11958;p62"/>
              <p:cNvSpPr/>
              <p:nvPr/>
            </p:nvSpPr>
            <p:spPr>
              <a:xfrm rot="10800000">
                <a:off x="8060378" y="6502970"/>
                <a:ext cx="130500" cy="1305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1959" name="Google Shape;11959;p62"/>
              <p:cNvSpPr/>
              <p:nvPr/>
            </p:nvSpPr>
            <p:spPr>
              <a:xfrm rot="10800000">
                <a:off x="8948809" y="4403302"/>
                <a:ext cx="130500" cy="1305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1960" name="Google Shape;11960;p62"/>
              <p:cNvSpPr/>
              <p:nvPr/>
            </p:nvSpPr>
            <p:spPr>
              <a:xfrm rot="10800000">
                <a:off x="4353534" y="4683377"/>
                <a:ext cx="96300" cy="963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1961" name="Google Shape;11961;p62"/>
              <p:cNvCxnSpPr>
                <a:stCxn id="11957" idx="5"/>
                <a:endCxn id="11956" idx="1"/>
              </p:cNvCxnSpPr>
              <p:nvPr/>
            </p:nvCxnSpPr>
            <p:spPr>
              <a:xfrm rot="10800000">
                <a:off x="8171668" y="5456374"/>
                <a:ext cx="1087500" cy="839100"/>
              </a:xfrm>
              <a:prstGeom prst="straightConnector1">
                <a:avLst/>
              </a:prstGeom>
              <a:noFill/>
              <a:ln w="9525" cap="flat" cmpd="sng">
                <a:solidFill>
                  <a:schemeClr val="dk2"/>
                </a:solidFill>
                <a:prstDash val="solid"/>
                <a:round/>
                <a:headEnd type="none" w="sm" len="sm"/>
                <a:tailEnd type="none" w="sm" len="sm"/>
              </a:ln>
            </p:spPr>
          </p:cxnSp>
          <p:cxnSp>
            <p:nvCxnSpPr>
              <p:cNvPr id="11962" name="Google Shape;11962;p62"/>
              <p:cNvCxnSpPr>
                <a:stCxn id="11958" idx="4"/>
                <a:endCxn id="11956" idx="0"/>
              </p:cNvCxnSpPr>
              <p:nvPr/>
            </p:nvCxnSpPr>
            <p:spPr>
              <a:xfrm rot="10800000">
                <a:off x="8125628" y="5475470"/>
                <a:ext cx="0" cy="1027500"/>
              </a:xfrm>
              <a:prstGeom prst="straightConnector1">
                <a:avLst/>
              </a:prstGeom>
              <a:noFill/>
              <a:ln w="9525" cap="flat" cmpd="sng">
                <a:solidFill>
                  <a:schemeClr val="dk2"/>
                </a:solidFill>
                <a:prstDash val="solid"/>
                <a:round/>
                <a:headEnd type="none" w="sm" len="sm"/>
                <a:tailEnd type="none" w="sm" len="sm"/>
              </a:ln>
            </p:spPr>
          </p:cxnSp>
          <p:cxnSp>
            <p:nvCxnSpPr>
              <p:cNvPr id="11963" name="Google Shape;11963;p62"/>
              <p:cNvCxnSpPr>
                <a:stCxn id="11953" idx="6"/>
                <a:endCxn id="11956" idx="2"/>
              </p:cNvCxnSpPr>
              <p:nvPr/>
            </p:nvCxnSpPr>
            <p:spPr>
              <a:xfrm rot="10800000">
                <a:off x="8190898" y="5410196"/>
                <a:ext cx="1378500" cy="0"/>
              </a:xfrm>
              <a:prstGeom prst="straightConnector1">
                <a:avLst/>
              </a:prstGeom>
              <a:noFill/>
              <a:ln w="9525" cap="flat" cmpd="sng">
                <a:solidFill>
                  <a:schemeClr val="dk2"/>
                </a:solidFill>
                <a:prstDash val="solid"/>
                <a:round/>
                <a:headEnd type="none" w="sm" len="sm"/>
                <a:tailEnd type="none" w="sm" len="sm"/>
              </a:ln>
            </p:spPr>
          </p:cxnSp>
          <p:cxnSp>
            <p:nvCxnSpPr>
              <p:cNvPr id="11964" name="Google Shape;11964;p62"/>
              <p:cNvCxnSpPr>
                <a:stCxn id="11953" idx="0"/>
                <a:endCxn id="11957" idx="3"/>
              </p:cNvCxnSpPr>
              <p:nvPr/>
            </p:nvCxnSpPr>
            <p:spPr>
              <a:xfrm flipH="1">
                <a:off x="9327298" y="5507396"/>
                <a:ext cx="339300" cy="788100"/>
              </a:xfrm>
              <a:prstGeom prst="straightConnector1">
                <a:avLst/>
              </a:prstGeom>
              <a:noFill/>
              <a:ln w="9525" cap="flat" cmpd="sng">
                <a:solidFill>
                  <a:schemeClr val="dk2"/>
                </a:solidFill>
                <a:prstDash val="solid"/>
                <a:round/>
                <a:headEnd type="none" w="sm" len="sm"/>
                <a:tailEnd type="none" w="sm" len="sm"/>
              </a:ln>
            </p:spPr>
          </p:cxnSp>
          <p:cxnSp>
            <p:nvCxnSpPr>
              <p:cNvPr id="11965" name="Google Shape;11965;p62"/>
              <p:cNvCxnSpPr>
                <a:stCxn id="11957" idx="7"/>
                <a:endCxn id="11958" idx="2"/>
              </p:cNvCxnSpPr>
              <p:nvPr/>
            </p:nvCxnSpPr>
            <p:spPr>
              <a:xfrm flipH="1">
                <a:off x="8190868" y="6363568"/>
                <a:ext cx="1068300" cy="204600"/>
              </a:xfrm>
              <a:prstGeom prst="straightConnector1">
                <a:avLst/>
              </a:prstGeom>
              <a:noFill/>
              <a:ln w="9525" cap="flat" cmpd="sng">
                <a:solidFill>
                  <a:schemeClr val="dk2"/>
                </a:solidFill>
                <a:prstDash val="solid"/>
                <a:round/>
                <a:headEnd type="none" w="sm" len="sm"/>
                <a:tailEnd type="none" w="sm" len="sm"/>
              </a:ln>
            </p:spPr>
          </p:cxnSp>
          <p:cxnSp>
            <p:nvCxnSpPr>
              <p:cNvPr id="11966" name="Google Shape;11966;p62"/>
              <p:cNvCxnSpPr>
                <a:stCxn id="11958" idx="6"/>
                <a:endCxn id="11954" idx="2"/>
              </p:cNvCxnSpPr>
              <p:nvPr/>
            </p:nvCxnSpPr>
            <p:spPr>
              <a:xfrm rot="10800000">
                <a:off x="7329278" y="6329420"/>
                <a:ext cx="731100" cy="238800"/>
              </a:xfrm>
              <a:prstGeom prst="straightConnector1">
                <a:avLst/>
              </a:prstGeom>
              <a:noFill/>
              <a:ln w="9525" cap="flat" cmpd="sng">
                <a:solidFill>
                  <a:schemeClr val="dk2"/>
                </a:solidFill>
                <a:prstDash val="solid"/>
                <a:round/>
                <a:headEnd type="none" w="sm" len="sm"/>
                <a:tailEnd type="none" w="sm" len="sm"/>
              </a:ln>
            </p:spPr>
          </p:cxnSp>
          <p:cxnSp>
            <p:nvCxnSpPr>
              <p:cNvPr id="11967" name="Google Shape;11967;p62"/>
              <p:cNvCxnSpPr>
                <a:stCxn id="11956" idx="7"/>
                <a:endCxn id="11954" idx="3"/>
              </p:cNvCxnSpPr>
              <p:nvPr/>
            </p:nvCxnSpPr>
            <p:spPr>
              <a:xfrm flipH="1">
                <a:off x="7300989" y="5456313"/>
                <a:ext cx="778500" cy="804600"/>
              </a:xfrm>
              <a:prstGeom prst="straightConnector1">
                <a:avLst/>
              </a:prstGeom>
              <a:noFill/>
              <a:ln w="9525" cap="flat" cmpd="sng">
                <a:solidFill>
                  <a:schemeClr val="dk2"/>
                </a:solidFill>
                <a:prstDash val="solid"/>
                <a:round/>
                <a:headEnd type="none" w="sm" len="sm"/>
                <a:tailEnd type="none" w="sm" len="sm"/>
              </a:ln>
            </p:spPr>
          </p:cxnSp>
          <p:cxnSp>
            <p:nvCxnSpPr>
              <p:cNvPr id="11968" name="Google Shape;11968;p62"/>
              <p:cNvCxnSpPr>
                <a:stCxn id="11953" idx="5"/>
                <a:endCxn id="11959" idx="1"/>
              </p:cNvCxnSpPr>
              <p:nvPr/>
            </p:nvCxnSpPr>
            <p:spPr>
              <a:xfrm rot="10800000">
                <a:off x="9060267" y="4514665"/>
                <a:ext cx="537600" cy="826800"/>
              </a:xfrm>
              <a:prstGeom prst="straightConnector1">
                <a:avLst/>
              </a:prstGeom>
              <a:noFill/>
              <a:ln w="9525" cap="flat" cmpd="sng">
                <a:solidFill>
                  <a:schemeClr val="dk2"/>
                </a:solidFill>
                <a:prstDash val="solid"/>
                <a:round/>
                <a:headEnd type="none" w="sm" len="sm"/>
                <a:tailEnd type="none" w="sm" len="sm"/>
              </a:ln>
            </p:spPr>
          </p:cxnSp>
          <p:cxnSp>
            <p:nvCxnSpPr>
              <p:cNvPr id="11969" name="Google Shape;11969;p62"/>
              <p:cNvCxnSpPr>
                <a:stCxn id="11959" idx="7"/>
                <a:endCxn id="11956" idx="3"/>
              </p:cNvCxnSpPr>
              <p:nvPr/>
            </p:nvCxnSpPr>
            <p:spPr>
              <a:xfrm flipH="1">
                <a:off x="8171720" y="4514691"/>
                <a:ext cx="796200" cy="849300"/>
              </a:xfrm>
              <a:prstGeom prst="straightConnector1">
                <a:avLst/>
              </a:prstGeom>
              <a:noFill/>
              <a:ln w="9525" cap="flat" cmpd="sng">
                <a:solidFill>
                  <a:schemeClr val="dk2"/>
                </a:solidFill>
                <a:prstDash val="solid"/>
                <a:round/>
                <a:headEnd type="none" w="sm" len="sm"/>
                <a:tailEnd type="none" w="sm" len="sm"/>
              </a:ln>
            </p:spPr>
          </p:cxnSp>
          <p:cxnSp>
            <p:nvCxnSpPr>
              <p:cNvPr id="11970" name="Google Shape;11970;p62"/>
              <p:cNvCxnSpPr>
                <a:stCxn id="11959" idx="7"/>
                <a:endCxn id="11955" idx="1"/>
              </p:cNvCxnSpPr>
              <p:nvPr/>
            </p:nvCxnSpPr>
            <p:spPr>
              <a:xfrm rot="10800000">
                <a:off x="7905620" y="4093791"/>
                <a:ext cx="1062300" cy="420900"/>
              </a:xfrm>
              <a:prstGeom prst="straightConnector1">
                <a:avLst/>
              </a:prstGeom>
              <a:noFill/>
              <a:ln w="9525" cap="flat" cmpd="sng">
                <a:solidFill>
                  <a:schemeClr val="dk2"/>
                </a:solidFill>
                <a:prstDash val="solid"/>
                <a:round/>
                <a:headEnd type="none" w="sm" len="sm"/>
                <a:tailEnd type="none" w="sm" len="sm"/>
              </a:ln>
            </p:spPr>
          </p:cxnSp>
          <p:cxnSp>
            <p:nvCxnSpPr>
              <p:cNvPr id="11971" name="Google Shape;11971;p62"/>
              <p:cNvCxnSpPr>
                <a:stCxn id="11955" idx="0"/>
                <a:endCxn id="11956" idx="5"/>
              </p:cNvCxnSpPr>
              <p:nvPr/>
            </p:nvCxnSpPr>
            <p:spPr>
              <a:xfrm>
                <a:off x="7763819" y="4152640"/>
                <a:ext cx="315600" cy="1211400"/>
              </a:xfrm>
              <a:prstGeom prst="straightConnector1">
                <a:avLst/>
              </a:prstGeom>
              <a:noFill/>
              <a:ln w="9525" cap="flat" cmpd="sng">
                <a:solidFill>
                  <a:schemeClr val="dk2"/>
                </a:solidFill>
                <a:prstDash val="solid"/>
                <a:round/>
                <a:headEnd type="none" w="sm" len="sm"/>
                <a:tailEnd type="none" w="sm" len="sm"/>
              </a:ln>
            </p:spPr>
          </p:cxnSp>
          <p:cxnSp>
            <p:nvCxnSpPr>
              <p:cNvPr id="11972" name="Google Shape;11972;p62"/>
              <p:cNvCxnSpPr>
                <a:stCxn id="11955" idx="7"/>
                <a:endCxn id="11960" idx="2"/>
              </p:cNvCxnSpPr>
              <p:nvPr/>
            </p:nvCxnSpPr>
            <p:spPr>
              <a:xfrm flipH="1">
                <a:off x="4449703" y="4093856"/>
                <a:ext cx="3172200" cy="637800"/>
              </a:xfrm>
              <a:prstGeom prst="straightConnector1">
                <a:avLst/>
              </a:prstGeom>
              <a:noFill/>
              <a:ln w="9525" cap="flat" cmpd="sng">
                <a:solidFill>
                  <a:schemeClr val="dk2"/>
                </a:solidFill>
                <a:prstDash val="solid"/>
                <a:round/>
                <a:headEnd type="none" w="sm" len="sm"/>
                <a:tailEnd type="none" w="sm" len="sm"/>
              </a:ln>
            </p:spPr>
          </p:cxnSp>
          <p:cxnSp>
            <p:nvCxnSpPr>
              <p:cNvPr id="11973" name="Google Shape;11973;p62"/>
              <p:cNvCxnSpPr>
                <a:stCxn id="11960" idx="1"/>
                <a:endCxn id="11954" idx="5"/>
              </p:cNvCxnSpPr>
              <p:nvPr/>
            </p:nvCxnSpPr>
            <p:spPr>
              <a:xfrm>
                <a:off x="4435731" y="4765574"/>
                <a:ext cx="2727900" cy="1495200"/>
              </a:xfrm>
              <a:prstGeom prst="straightConnector1">
                <a:avLst/>
              </a:prstGeom>
              <a:noFill/>
              <a:ln w="9525" cap="flat" cmpd="sng">
                <a:solidFill>
                  <a:schemeClr val="dk2"/>
                </a:solidFill>
                <a:prstDash val="solid"/>
                <a:round/>
                <a:headEnd type="none" w="sm" len="sm"/>
                <a:tailEnd type="none" w="sm" len="sm"/>
              </a:ln>
            </p:spPr>
          </p:cxnSp>
          <p:cxnSp>
            <p:nvCxnSpPr>
              <p:cNvPr id="11974" name="Google Shape;11974;p62"/>
              <p:cNvCxnSpPr>
                <a:stCxn id="11957" idx="6"/>
                <a:endCxn id="11960" idx="1"/>
              </p:cNvCxnSpPr>
              <p:nvPr/>
            </p:nvCxnSpPr>
            <p:spPr>
              <a:xfrm rot="10800000">
                <a:off x="4435765" y="4765621"/>
                <a:ext cx="4809300" cy="1563900"/>
              </a:xfrm>
              <a:prstGeom prst="straightConnector1">
                <a:avLst/>
              </a:prstGeom>
              <a:noFill/>
              <a:ln w="9525" cap="flat" cmpd="sng">
                <a:solidFill>
                  <a:schemeClr val="dk2"/>
                </a:solidFill>
                <a:prstDash val="solid"/>
                <a:round/>
                <a:headEnd type="none" w="sm" len="sm"/>
                <a:tailEnd type="none" w="sm" len="sm"/>
              </a:ln>
            </p:spPr>
          </p:cxnSp>
          <p:cxnSp>
            <p:nvCxnSpPr>
              <p:cNvPr id="11975" name="Google Shape;11975;p62"/>
              <p:cNvCxnSpPr>
                <a:stCxn id="11954" idx="4"/>
                <a:endCxn id="11955" idx="0"/>
              </p:cNvCxnSpPr>
              <p:nvPr/>
            </p:nvCxnSpPr>
            <p:spPr>
              <a:xfrm rot="10800000" flipH="1">
                <a:off x="7232226" y="4152748"/>
                <a:ext cx="531600" cy="2079600"/>
              </a:xfrm>
              <a:prstGeom prst="straightConnector1">
                <a:avLst/>
              </a:prstGeom>
              <a:noFill/>
              <a:ln w="9525" cap="flat" cmpd="sng">
                <a:solidFill>
                  <a:schemeClr val="dk2"/>
                </a:solidFill>
                <a:prstDash val="solid"/>
                <a:round/>
                <a:headEnd type="none" w="sm" len="sm"/>
                <a:tailEnd type="none" w="sm" len="sm"/>
              </a:ln>
            </p:spPr>
          </p:cxnSp>
          <p:cxnSp>
            <p:nvCxnSpPr>
              <p:cNvPr id="11976" name="Google Shape;11976;p62"/>
              <p:cNvCxnSpPr>
                <a:stCxn id="11953" idx="5"/>
                <a:endCxn id="11955" idx="0"/>
              </p:cNvCxnSpPr>
              <p:nvPr/>
            </p:nvCxnSpPr>
            <p:spPr>
              <a:xfrm rot="10800000">
                <a:off x="7763967" y="4152565"/>
                <a:ext cx="1833900" cy="1188900"/>
              </a:xfrm>
              <a:prstGeom prst="straightConnector1">
                <a:avLst/>
              </a:prstGeom>
              <a:noFill/>
              <a:ln w="9525" cap="flat" cmpd="sng">
                <a:solidFill>
                  <a:schemeClr val="dk2"/>
                </a:solidFill>
                <a:prstDash val="solid"/>
                <a:round/>
                <a:headEnd type="none" w="sm" len="sm"/>
                <a:tailEnd type="none" w="sm" len="sm"/>
              </a:ln>
            </p:spPr>
          </p:cxnSp>
          <p:sp>
            <p:nvSpPr>
              <p:cNvPr id="11977" name="Google Shape;11977;p62"/>
              <p:cNvSpPr/>
              <p:nvPr/>
            </p:nvSpPr>
            <p:spPr>
              <a:xfrm rot="10800000">
                <a:off x="5902359" y="4069463"/>
                <a:ext cx="130500" cy="1305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1978" name="Google Shape;11978;p62"/>
              <p:cNvCxnSpPr>
                <a:stCxn id="11960" idx="2"/>
                <a:endCxn id="11977" idx="7"/>
              </p:cNvCxnSpPr>
              <p:nvPr/>
            </p:nvCxnSpPr>
            <p:spPr>
              <a:xfrm rot="10800000" flipH="1">
                <a:off x="4449834" y="4180727"/>
                <a:ext cx="1471500" cy="550800"/>
              </a:xfrm>
              <a:prstGeom prst="straightConnector1">
                <a:avLst/>
              </a:prstGeom>
              <a:noFill/>
              <a:ln w="9525" cap="flat" cmpd="sng">
                <a:solidFill>
                  <a:schemeClr val="dk2"/>
                </a:solidFill>
                <a:prstDash val="solid"/>
                <a:round/>
                <a:headEnd type="none" w="sm" len="sm"/>
                <a:tailEnd type="none" w="sm" len="sm"/>
              </a:ln>
            </p:spPr>
          </p:cxnSp>
          <p:cxnSp>
            <p:nvCxnSpPr>
              <p:cNvPr id="11979" name="Google Shape;11979;p62"/>
              <p:cNvCxnSpPr>
                <a:stCxn id="11977" idx="2"/>
                <a:endCxn id="11955" idx="6"/>
              </p:cNvCxnSpPr>
              <p:nvPr/>
            </p:nvCxnSpPr>
            <p:spPr>
              <a:xfrm rot="10800000" flipH="1">
                <a:off x="6032859" y="3952013"/>
                <a:ext cx="1530300" cy="182700"/>
              </a:xfrm>
              <a:prstGeom prst="straightConnector1">
                <a:avLst/>
              </a:prstGeom>
              <a:noFill/>
              <a:ln w="9525" cap="flat" cmpd="sng">
                <a:solidFill>
                  <a:schemeClr val="dk2"/>
                </a:solidFill>
                <a:prstDash val="solid"/>
                <a:round/>
                <a:headEnd type="none" w="sm" len="sm"/>
                <a:tailEnd type="none" w="sm" len="sm"/>
              </a:ln>
            </p:spPr>
          </p:cxnSp>
          <p:cxnSp>
            <p:nvCxnSpPr>
              <p:cNvPr id="11980" name="Google Shape;11980;p62"/>
              <p:cNvCxnSpPr>
                <a:stCxn id="11977" idx="0"/>
                <a:endCxn id="11954" idx="4"/>
              </p:cNvCxnSpPr>
              <p:nvPr/>
            </p:nvCxnSpPr>
            <p:spPr>
              <a:xfrm>
                <a:off x="5967609" y="4199963"/>
                <a:ext cx="1264500" cy="2032500"/>
              </a:xfrm>
              <a:prstGeom prst="straightConnector1">
                <a:avLst/>
              </a:prstGeom>
              <a:noFill/>
              <a:ln w="9525" cap="flat" cmpd="sng">
                <a:solidFill>
                  <a:schemeClr val="dk2"/>
                </a:solidFill>
                <a:prstDash val="solid"/>
                <a:round/>
                <a:headEnd type="none" w="sm" len="sm"/>
                <a:tailEnd type="none" w="sm" len="sm"/>
              </a:ln>
            </p:spPr>
          </p:cxnSp>
          <p:cxnSp>
            <p:nvCxnSpPr>
              <p:cNvPr id="11981" name="Google Shape;11981;p62"/>
              <p:cNvCxnSpPr>
                <a:stCxn id="11977" idx="1"/>
                <a:endCxn id="11956" idx="5"/>
              </p:cNvCxnSpPr>
              <p:nvPr/>
            </p:nvCxnSpPr>
            <p:spPr>
              <a:xfrm>
                <a:off x="6013748" y="4180852"/>
                <a:ext cx="2065800" cy="1183200"/>
              </a:xfrm>
              <a:prstGeom prst="straightConnector1">
                <a:avLst/>
              </a:prstGeom>
              <a:noFill/>
              <a:ln w="9525" cap="flat" cmpd="sng">
                <a:solidFill>
                  <a:schemeClr val="dk2"/>
                </a:solidFill>
                <a:prstDash val="solid"/>
                <a:round/>
                <a:headEnd type="none" w="sm" len="sm"/>
                <a:tailEnd type="none" w="sm" len="sm"/>
              </a:ln>
            </p:spPr>
          </p:cxnSp>
          <p:sp>
            <p:nvSpPr>
              <p:cNvPr id="11982" name="Google Shape;11982;p62"/>
              <p:cNvSpPr/>
              <p:nvPr/>
            </p:nvSpPr>
            <p:spPr>
              <a:xfrm rot="10800000">
                <a:off x="8782916" y="3189744"/>
                <a:ext cx="194400" cy="1944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1983" name="Google Shape;11983;p62"/>
              <p:cNvCxnSpPr>
                <a:stCxn id="11955" idx="2"/>
                <a:endCxn id="11982" idx="6"/>
              </p:cNvCxnSpPr>
              <p:nvPr/>
            </p:nvCxnSpPr>
            <p:spPr>
              <a:xfrm rot="10800000" flipH="1">
                <a:off x="7964519" y="3286840"/>
                <a:ext cx="818400" cy="665100"/>
              </a:xfrm>
              <a:prstGeom prst="straightConnector1">
                <a:avLst/>
              </a:prstGeom>
              <a:noFill/>
              <a:ln w="9525" cap="flat" cmpd="sng">
                <a:solidFill>
                  <a:schemeClr val="dk2"/>
                </a:solidFill>
                <a:prstDash val="solid"/>
                <a:round/>
                <a:headEnd type="none" w="sm" len="sm"/>
                <a:tailEnd type="none" w="sm" len="sm"/>
              </a:ln>
            </p:spPr>
          </p:cxnSp>
          <p:cxnSp>
            <p:nvCxnSpPr>
              <p:cNvPr id="11984" name="Google Shape;11984;p62"/>
              <p:cNvCxnSpPr>
                <a:stCxn id="11982" idx="1"/>
                <a:endCxn id="11959" idx="5"/>
              </p:cNvCxnSpPr>
              <p:nvPr/>
            </p:nvCxnSpPr>
            <p:spPr>
              <a:xfrm>
                <a:off x="8948847" y="3355675"/>
                <a:ext cx="19200" cy="1066800"/>
              </a:xfrm>
              <a:prstGeom prst="straightConnector1">
                <a:avLst/>
              </a:prstGeom>
              <a:noFill/>
              <a:ln w="9525" cap="flat" cmpd="sng">
                <a:solidFill>
                  <a:schemeClr val="dk2"/>
                </a:solidFill>
                <a:prstDash val="solid"/>
                <a:round/>
                <a:headEnd type="none" w="sm" len="sm"/>
                <a:tailEnd type="none" w="sm" len="sm"/>
              </a:ln>
            </p:spPr>
          </p:cxnSp>
        </p:grpSp>
        <p:grpSp>
          <p:nvGrpSpPr>
            <p:cNvPr id="11985" name="Google Shape;11985;p62"/>
            <p:cNvGrpSpPr/>
            <p:nvPr/>
          </p:nvGrpSpPr>
          <p:grpSpPr>
            <a:xfrm>
              <a:off x="-817341" y="-872068"/>
              <a:ext cx="4052739" cy="3509076"/>
              <a:chOff x="-817341" y="-872068"/>
              <a:chExt cx="4052739" cy="3509076"/>
            </a:xfrm>
          </p:grpSpPr>
          <p:sp>
            <p:nvSpPr>
              <p:cNvPr id="11986" name="Google Shape;11986;p62"/>
              <p:cNvSpPr/>
              <p:nvPr/>
            </p:nvSpPr>
            <p:spPr>
              <a:xfrm rot="10800000">
                <a:off x="3040998" y="322921"/>
                <a:ext cx="194400" cy="1944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1987" name="Google Shape;11987;p62"/>
              <p:cNvSpPr/>
              <p:nvPr/>
            </p:nvSpPr>
            <p:spPr>
              <a:xfrm rot="10800000">
                <a:off x="-550449" y="1549860"/>
                <a:ext cx="194400" cy="1944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1988" name="Google Shape;11988;p62"/>
              <p:cNvSpPr/>
              <p:nvPr/>
            </p:nvSpPr>
            <p:spPr>
              <a:xfrm rot="10800000">
                <a:off x="-58406" y="-586660"/>
                <a:ext cx="401400" cy="4014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1989" name="Google Shape;11989;p62"/>
              <p:cNvSpPr/>
              <p:nvPr/>
            </p:nvSpPr>
            <p:spPr>
              <a:xfrm rot="10800000">
                <a:off x="374903" y="662437"/>
                <a:ext cx="130500" cy="1305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1990" name="Google Shape;11990;p62"/>
              <p:cNvSpPr/>
              <p:nvPr/>
            </p:nvSpPr>
            <p:spPr>
              <a:xfrm rot="10800000">
                <a:off x="1102390" y="1217883"/>
                <a:ext cx="96300" cy="963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1991" name="Google Shape;11991;p62"/>
              <p:cNvSpPr/>
              <p:nvPr/>
            </p:nvSpPr>
            <p:spPr>
              <a:xfrm rot="10800000">
                <a:off x="288828" y="2506508"/>
                <a:ext cx="130500" cy="1305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1992" name="Google Shape;11992;p62"/>
              <p:cNvSpPr/>
              <p:nvPr/>
            </p:nvSpPr>
            <p:spPr>
              <a:xfrm rot="10800000">
                <a:off x="1455496" y="369115"/>
                <a:ext cx="130500" cy="1305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1993" name="Google Shape;11993;p62"/>
              <p:cNvSpPr/>
              <p:nvPr/>
            </p:nvSpPr>
            <p:spPr>
              <a:xfrm rot="10800000">
                <a:off x="-817341" y="534290"/>
                <a:ext cx="96300" cy="963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1994" name="Google Shape;11994;p62"/>
              <p:cNvCxnSpPr>
                <a:stCxn id="11990" idx="5"/>
                <a:endCxn id="11989" idx="1"/>
              </p:cNvCxnSpPr>
              <p:nvPr/>
            </p:nvCxnSpPr>
            <p:spPr>
              <a:xfrm rot="10800000">
                <a:off x="486193" y="773886"/>
                <a:ext cx="630300" cy="458100"/>
              </a:xfrm>
              <a:prstGeom prst="straightConnector1">
                <a:avLst/>
              </a:prstGeom>
              <a:noFill/>
              <a:ln w="9525" cap="flat" cmpd="sng">
                <a:solidFill>
                  <a:schemeClr val="dk2"/>
                </a:solidFill>
                <a:prstDash val="solid"/>
                <a:round/>
                <a:headEnd type="none" w="sm" len="sm"/>
                <a:tailEnd type="none" w="sm" len="sm"/>
              </a:ln>
            </p:spPr>
          </p:cxnSp>
          <p:cxnSp>
            <p:nvCxnSpPr>
              <p:cNvPr id="11995" name="Google Shape;11995;p62"/>
              <p:cNvCxnSpPr>
                <a:stCxn id="11991" idx="4"/>
                <a:endCxn id="11989" idx="0"/>
              </p:cNvCxnSpPr>
              <p:nvPr/>
            </p:nvCxnSpPr>
            <p:spPr>
              <a:xfrm rot="10800000" flipH="1">
                <a:off x="354078" y="792908"/>
                <a:ext cx="86100" cy="1713600"/>
              </a:xfrm>
              <a:prstGeom prst="straightConnector1">
                <a:avLst/>
              </a:prstGeom>
              <a:noFill/>
              <a:ln w="9525" cap="flat" cmpd="sng">
                <a:solidFill>
                  <a:schemeClr val="dk2"/>
                </a:solidFill>
                <a:prstDash val="solid"/>
                <a:round/>
                <a:headEnd type="none" w="sm" len="sm"/>
                <a:tailEnd type="none" w="sm" len="sm"/>
              </a:ln>
            </p:spPr>
          </p:cxnSp>
          <p:cxnSp>
            <p:nvCxnSpPr>
              <p:cNvPr id="11996" name="Google Shape;11996;p62"/>
              <p:cNvCxnSpPr>
                <a:stCxn id="11986" idx="6"/>
                <a:endCxn id="11990" idx="3"/>
              </p:cNvCxnSpPr>
              <p:nvPr/>
            </p:nvCxnSpPr>
            <p:spPr>
              <a:xfrm flipH="1">
                <a:off x="1184598" y="420121"/>
                <a:ext cx="1856400" cy="811800"/>
              </a:xfrm>
              <a:prstGeom prst="straightConnector1">
                <a:avLst/>
              </a:prstGeom>
              <a:noFill/>
              <a:ln w="9525" cap="flat" cmpd="sng">
                <a:solidFill>
                  <a:schemeClr val="dk2"/>
                </a:solidFill>
                <a:prstDash val="solid"/>
                <a:round/>
                <a:headEnd type="none" w="sm" len="sm"/>
                <a:tailEnd type="none" w="sm" len="sm"/>
              </a:ln>
            </p:spPr>
          </p:cxnSp>
          <p:cxnSp>
            <p:nvCxnSpPr>
              <p:cNvPr id="11997" name="Google Shape;11997;p62"/>
              <p:cNvCxnSpPr>
                <a:stCxn id="11990" idx="7"/>
                <a:endCxn id="11991" idx="2"/>
              </p:cNvCxnSpPr>
              <p:nvPr/>
            </p:nvCxnSpPr>
            <p:spPr>
              <a:xfrm flipH="1">
                <a:off x="419293" y="1300080"/>
                <a:ext cx="697200" cy="1271700"/>
              </a:xfrm>
              <a:prstGeom prst="straightConnector1">
                <a:avLst/>
              </a:prstGeom>
              <a:noFill/>
              <a:ln w="9525" cap="flat" cmpd="sng">
                <a:solidFill>
                  <a:schemeClr val="dk2"/>
                </a:solidFill>
                <a:prstDash val="solid"/>
                <a:round/>
                <a:headEnd type="none" w="sm" len="sm"/>
                <a:tailEnd type="none" w="sm" len="sm"/>
              </a:ln>
            </p:spPr>
          </p:cxnSp>
          <p:cxnSp>
            <p:nvCxnSpPr>
              <p:cNvPr id="11998" name="Google Shape;11998;p62"/>
              <p:cNvCxnSpPr>
                <a:stCxn id="11991" idx="6"/>
                <a:endCxn id="11987" idx="1"/>
              </p:cNvCxnSpPr>
              <p:nvPr/>
            </p:nvCxnSpPr>
            <p:spPr>
              <a:xfrm rot="10800000">
                <a:off x="-384372" y="1715858"/>
                <a:ext cx="673200" cy="855900"/>
              </a:xfrm>
              <a:prstGeom prst="straightConnector1">
                <a:avLst/>
              </a:prstGeom>
              <a:noFill/>
              <a:ln w="9525" cap="flat" cmpd="sng">
                <a:solidFill>
                  <a:schemeClr val="dk2"/>
                </a:solidFill>
                <a:prstDash val="solid"/>
                <a:round/>
                <a:headEnd type="none" w="sm" len="sm"/>
                <a:tailEnd type="none" w="sm" len="sm"/>
              </a:ln>
            </p:spPr>
          </p:cxnSp>
          <p:cxnSp>
            <p:nvCxnSpPr>
              <p:cNvPr id="11999" name="Google Shape;11999;p62"/>
              <p:cNvCxnSpPr>
                <a:stCxn id="11989" idx="7"/>
                <a:endCxn id="11987" idx="3"/>
              </p:cNvCxnSpPr>
              <p:nvPr/>
            </p:nvCxnSpPr>
            <p:spPr>
              <a:xfrm flipH="1">
                <a:off x="-384486" y="773826"/>
                <a:ext cx="778500" cy="804600"/>
              </a:xfrm>
              <a:prstGeom prst="straightConnector1">
                <a:avLst/>
              </a:prstGeom>
              <a:noFill/>
              <a:ln w="9525" cap="flat" cmpd="sng">
                <a:solidFill>
                  <a:schemeClr val="dk2"/>
                </a:solidFill>
                <a:prstDash val="solid"/>
                <a:round/>
                <a:headEnd type="none" w="sm" len="sm"/>
                <a:tailEnd type="none" w="sm" len="sm"/>
              </a:ln>
            </p:spPr>
          </p:cxnSp>
          <p:cxnSp>
            <p:nvCxnSpPr>
              <p:cNvPr id="12000" name="Google Shape;12000;p62"/>
              <p:cNvCxnSpPr>
                <a:stCxn id="11986" idx="6"/>
                <a:endCxn id="11992" idx="1"/>
              </p:cNvCxnSpPr>
              <p:nvPr/>
            </p:nvCxnSpPr>
            <p:spPr>
              <a:xfrm flipH="1">
                <a:off x="1566798" y="420121"/>
                <a:ext cx="1474200" cy="60300"/>
              </a:xfrm>
              <a:prstGeom prst="straightConnector1">
                <a:avLst/>
              </a:prstGeom>
              <a:noFill/>
              <a:ln w="9525" cap="flat" cmpd="sng">
                <a:solidFill>
                  <a:schemeClr val="dk2"/>
                </a:solidFill>
                <a:prstDash val="solid"/>
                <a:round/>
                <a:headEnd type="none" w="sm" len="sm"/>
                <a:tailEnd type="none" w="sm" len="sm"/>
              </a:ln>
            </p:spPr>
          </p:cxnSp>
          <p:cxnSp>
            <p:nvCxnSpPr>
              <p:cNvPr id="12001" name="Google Shape;12001;p62"/>
              <p:cNvCxnSpPr>
                <a:stCxn id="11992" idx="7"/>
                <a:endCxn id="11989" idx="2"/>
              </p:cNvCxnSpPr>
              <p:nvPr/>
            </p:nvCxnSpPr>
            <p:spPr>
              <a:xfrm flipH="1">
                <a:off x="505307" y="480504"/>
                <a:ext cx="969300" cy="247200"/>
              </a:xfrm>
              <a:prstGeom prst="straightConnector1">
                <a:avLst/>
              </a:prstGeom>
              <a:noFill/>
              <a:ln w="9525" cap="flat" cmpd="sng">
                <a:solidFill>
                  <a:schemeClr val="dk2"/>
                </a:solidFill>
                <a:prstDash val="solid"/>
                <a:round/>
                <a:headEnd type="none" w="sm" len="sm"/>
                <a:tailEnd type="none" w="sm" len="sm"/>
              </a:ln>
            </p:spPr>
          </p:cxnSp>
          <p:cxnSp>
            <p:nvCxnSpPr>
              <p:cNvPr id="12002" name="Google Shape;12002;p62"/>
              <p:cNvCxnSpPr>
                <a:stCxn id="11992" idx="5"/>
                <a:endCxn id="11988" idx="2"/>
              </p:cNvCxnSpPr>
              <p:nvPr/>
            </p:nvCxnSpPr>
            <p:spPr>
              <a:xfrm rot="10800000">
                <a:off x="343007" y="-386074"/>
                <a:ext cx="1131600" cy="774300"/>
              </a:xfrm>
              <a:prstGeom prst="straightConnector1">
                <a:avLst/>
              </a:prstGeom>
              <a:noFill/>
              <a:ln w="9525" cap="flat" cmpd="sng">
                <a:solidFill>
                  <a:schemeClr val="dk2"/>
                </a:solidFill>
                <a:prstDash val="solid"/>
                <a:round/>
                <a:headEnd type="none" w="sm" len="sm"/>
                <a:tailEnd type="none" w="sm" len="sm"/>
              </a:ln>
            </p:spPr>
          </p:cxnSp>
          <p:cxnSp>
            <p:nvCxnSpPr>
              <p:cNvPr id="12003" name="Google Shape;12003;p62"/>
              <p:cNvCxnSpPr>
                <a:stCxn id="11988" idx="0"/>
                <a:endCxn id="11989" idx="5"/>
              </p:cNvCxnSpPr>
              <p:nvPr/>
            </p:nvCxnSpPr>
            <p:spPr>
              <a:xfrm>
                <a:off x="142294" y="-185260"/>
                <a:ext cx="251700" cy="866700"/>
              </a:xfrm>
              <a:prstGeom prst="straightConnector1">
                <a:avLst/>
              </a:prstGeom>
              <a:noFill/>
              <a:ln w="9525" cap="flat" cmpd="sng">
                <a:solidFill>
                  <a:schemeClr val="dk2"/>
                </a:solidFill>
                <a:prstDash val="solid"/>
                <a:round/>
                <a:headEnd type="none" w="sm" len="sm"/>
                <a:tailEnd type="none" w="sm" len="sm"/>
              </a:ln>
            </p:spPr>
          </p:cxnSp>
          <p:cxnSp>
            <p:nvCxnSpPr>
              <p:cNvPr id="12004" name="Google Shape;12004;p62"/>
              <p:cNvCxnSpPr>
                <a:stCxn id="11988" idx="7"/>
                <a:endCxn id="11993" idx="3"/>
              </p:cNvCxnSpPr>
              <p:nvPr/>
            </p:nvCxnSpPr>
            <p:spPr>
              <a:xfrm flipH="1">
                <a:off x="-735222" y="-244044"/>
                <a:ext cx="735600" cy="792300"/>
              </a:xfrm>
              <a:prstGeom prst="straightConnector1">
                <a:avLst/>
              </a:prstGeom>
              <a:noFill/>
              <a:ln w="9525" cap="flat" cmpd="sng">
                <a:solidFill>
                  <a:schemeClr val="dk2"/>
                </a:solidFill>
                <a:prstDash val="solid"/>
                <a:round/>
                <a:headEnd type="none" w="sm" len="sm"/>
                <a:tailEnd type="none" w="sm" len="sm"/>
              </a:ln>
            </p:spPr>
          </p:cxnSp>
          <p:cxnSp>
            <p:nvCxnSpPr>
              <p:cNvPr id="12005" name="Google Shape;12005;p62"/>
              <p:cNvCxnSpPr>
                <a:stCxn id="11989" idx="6"/>
                <a:endCxn id="11993" idx="2"/>
              </p:cNvCxnSpPr>
              <p:nvPr/>
            </p:nvCxnSpPr>
            <p:spPr>
              <a:xfrm rot="10800000">
                <a:off x="-720997" y="582487"/>
                <a:ext cx="1095900" cy="145200"/>
              </a:xfrm>
              <a:prstGeom prst="straightConnector1">
                <a:avLst/>
              </a:prstGeom>
              <a:noFill/>
              <a:ln w="9525" cap="flat" cmpd="sng">
                <a:solidFill>
                  <a:schemeClr val="dk2"/>
                </a:solidFill>
                <a:prstDash val="solid"/>
                <a:round/>
                <a:headEnd type="none" w="sm" len="sm"/>
                <a:tailEnd type="none" w="sm" len="sm"/>
              </a:ln>
            </p:spPr>
          </p:cxnSp>
          <p:cxnSp>
            <p:nvCxnSpPr>
              <p:cNvPr id="12006" name="Google Shape;12006;p62"/>
              <p:cNvCxnSpPr>
                <a:stCxn id="11993" idx="0"/>
                <a:endCxn id="11987" idx="5"/>
              </p:cNvCxnSpPr>
              <p:nvPr/>
            </p:nvCxnSpPr>
            <p:spPr>
              <a:xfrm>
                <a:off x="-769191" y="630590"/>
                <a:ext cx="247200" cy="947700"/>
              </a:xfrm>
              <a:prstGeom prst="straightConnector1">
                <a:avLst/>
              </a:prstGeom>
              <a:noFill/>
              <a:ln w="9525" cap="flat" cmpd="sng">
                <a:solidFill>
                  <a:schemeClr val="dk2"/>
                </a:solidFill>
                <a:prstDash val="solid"/>
                <a:round/>
                <a:headEnd type="none" w="sm" len="sm"/>
                <a:tailEnd type="none" w="sm" len="sm"/>
              </a:ln>
            </p:spPr>
          </p:cxnSp>
          <p:cxnSp>
            <p:nvCxnSpPr>
              <p:cNvPr id="12007" name="Google Shape;12007;p62"/>
              <p:cNvCxnSpPr>
                <a:stCxn id="11991" idx="5"/>
                <a:endCxn id="11993" idx="1"/>
              </p:cNvCxnSpPr>
              <p:nvPr/>
            </p:nvCxnSpPr>
            <p:spPr>
              <a:xfrm rot="10800000">
                <a:off x="-735161" y="616419"/>
                <a:ext cx="1043100" cy="1909200"/>
              </a:xfrm>
              <a:prstGeom prst="straightConnector1">
                <a:avLst/>
              </a:prstGeom>
              <a:noFill/>
              <a:ln w="9525" cap="flat" cmpd="sng">
                <a:solidFill>
                  <a:schemeClr val="dk2"/>
                </a:solidFill>
                <a:prstDash val="solid"/>
                <a:round/>
                <a:headEnd type="none" w="sm" len="sm"/>
                <a:tailEnd type="none" w="sm" len="sm"/>
              </a:ln>
            </p:spPr>
          </p:cxnSp>
          <p:cxnSp>
            <p:nvCxnSpPr>
              <p:cNvPr id="12008" name="Google Shape;12008;p62"/>
              <p:cNvCxnSpPr>
                <a:stCxn id="11990" idx="6"/>
                <a:endCxn id="11993" idx="1"/>
              </p:cNvCxnSpPr>
              <p:nvPr/>
            </p:nvCxnSpPr>
            <p:spPr>
              <a:xfrm rot="10800000">
                <a:off x="-735110" y="616533"/>
                <a:ext cx="1837500" cy="649500"/>
              </a:xfrm>
              <a:prstGeom prst="straightConnector1">
                <a:avLst/>
              </a:prstGeom>
              <a:noFill/>
              <a:ln w="9525" cap="flat" cmpd="sng">
                <a:solidFill>
                  <a:schemeClr val="dk2"/>
                </a:solidFill>
                <a:prstDash val="solid"/>
                <a:round/>
                <a:headEnd type="none" w="sm" len="sm"/>
                <a:tailEnd type="none" w="sm" len="sm"/>
              </a:ln>
            </p:spPr>
          </p:cxnSp>
          <p:cxnSp>
            <p:nvCxnSpPr>
              <p:cNvPr id="12009" name="Google Shape;12009;p62"/>
              <p:cNvCxnSpPr>
                <a:stCxn id="11990" idx="4"/>
                <a:endCxn id="11988" idx="1"/>
              </p:cNvCxnSpPr>
              <p:nvPr/>
            </p:nvCxnSpPr>
            <p:spPr>
              <a:xfrm rot="10800000">
                <a:off x="284140" y="-244017"/>
                <a:ext cx="866400" cy="1461900"/>
              </a:xfrm>
              <a:prstGeom prst="straightConnector1">
                <a:avLst/>
              </a:prstGeom>
              <a:noFill/>
              <a:ln w="9525" cap="flat" cmpd="sng">
                <a:solidFill>
                  <a:schemeClr val="dk2"/>
                </a:solidFill>
                <a:prstDash val="solid"/>
                <a:round/>
                <a:headEnd type="none" w="sm" len="sm"/>
                <a:tailEnd type="none" w="sm" len="sm"/>
              </a:ln>
            </p:spPr>
          </p:cxnSp>
          <p:cxnSp>
            <p:nvCxnSpPr>
              <p:cNvPr id="12010" name="Google Shape;12010;p62"/>
              <p:cNvCxnSpPr>
                <a:stCxn id="11987" idx="4"/>
                <a:endCxn id="11988" idx="7"/>
              </p:cNvCxnSpPr>
              <p:nvPr/>
            </p:nvCxnSpPr>
            <p:spPr>
              <a:xfrm rot="10800000" flipH="1">
                <a:off x="-453249" y="-244140"/>
                <a:ext cx="453600" cy="1794000"/>
              </a:xfrm>
              <a:prstGeom prst="straightConnector1">
                <a:avLst/>
              </a:prstGeom>
              <a:noFill/>
              <a:ln w="9525" cap="flat" cmpd="sng">
                <a:solidFill>
                  <a:schemeClr val="dk2"/>
                </a:solidFill>
                <a:prstDash val="solid"/>
                <a:round/>
                <a:headEnd type="none" w="sm" len="sm"/>
                <a:tailEnd type="none" w="sm" len="sm"/>
              </a:ln>
            </p:spPr>
          </p:cxnSp>
          <p:cxnSp>
            <p:nvCxnSpPr>
              <p:cNvPr id="12011" name="Google Shape;12011;p62"/>
              <p:cNvCxnSpPr>
                <a:stCxn id="11986" idx="6"/>
                <a:endCxn id="11988" idx="1"/>
              </p:cNvCxnSpPr>
              <p:nvPr/>
            </p:nvCxnSpPr>
            <p:spPr>
              <a:xfrm rot="10800000">
                <a:off x="284298" y="-244079"/>
                <a:ext cx="2756700" cy="664200"/>
              </a:xfrm>
              <a:prstGeom prst="straightConnector1">
                <a:avLst/>
              </a:prstGeom>
              <a:noFill/>
              <a:ln w="9525" cap="flat" cmpd="sng">
                <a:solidFill>
                  <a:schemeClr val="dk2"/>
                </a:solidFill>
                <a:prstDash val="solid"/>
                <a:round/>
                <a:headEnd type="none" w="sm" len="sm"/>
                <a:tailEnd type="none" w="sm" len="sm"/>
              </a:ln>
            </p:spPr>
          </p:cxnSp>
          <p:sp>
            <p:nvSpPr>
              <p:cNvPr id="12012" name="Google Shape;12012;p62"/>
              <p:cNvSpPr/>
              <p:nvPr/>
            </p:nvSpPr>
            <p:spPr>
              <a:xfrm rot="10800000">
                <a:off x="-769166" y="-840100"/>
                <a:ext cx="130500" cy="1305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013" name="Google Shape;12013;p62"/>
              <p:cNvCxnSpPr>
                <a:stCxn id="11993" idx="4"/>
                <a:endCxn id="12012" idx="7"/>
              </p:cNvCxnSpPr>
              <p:nvPr/>
            </p:nvCxnSpPr>
            <p:spPr>
              <a:xfrm rot="10800000" flipH="1">
                <a:off x="-769191" y="-728710"/>
                <a:ext cx="19200" cy="1263000"/>
              </a:xfrm>
              <a:prstGeom prst="straightConnector1">
                <a:avLst/>
              </a:prstGeom>
              <a:noFill/>
              <a:ln w="9525" cap="flat" cmpd="sng">
                <a:solidFill>
                  <a:schemeClr val="dk2"/>
                </a:solidFill>
                <a:prstDash val="solid"/>
                <a:round/>
                <a:headEnd type="none" w="sm" len="sm"/>
                <a:tailEnd type="none" w="sm" len="sm"/>
              </a:ln>
            </p:spPr>
          </p:cxnSp>
          <p:cxnSp>
            <p:nvCxnSpPr>
              <p:cNvPr id="12014" name="Google Shape;12014;p62"/>
              <p:cNvCxnSpPr>
                <a:stCxn id="12012" idx="2"/>
                <a:endCxn id="11988" idx="5"/>
              </p:cNvCxnSpPr>
              <p:nvPr/>
            </p:nvCxnSpPr>
            <p:spPr>
              <a:xfrm>
                <a:off x="-638666" y="-774850"/>
                <a:ext cx="639000" cy="246900"/>
              </a:xfrm>
              <a:prstGeom prst="straightConnector1">
                <a:avLst/>
              </a:prstGeom>
              <a:noFill/>
              <a:ln w="9525" cap="flat" cmpd="sng">
                <a:solidFill>
                  <a:schemeClr val="dk2"/>
                </a:solidFill>
                <a:prstDash val="solid"/>
                <a:round/>
                <a:headEnd type="none" w="sm" len="sm"/>
                <a:tailEnd type="none" w="sm" len="sm"/>
              </a:ln>
            </p:spPr>
          </p:cxnSp>
          <p:cxnSp>
            <p:nvCxnSpPr>
              <p:cNvPr id="12015" name="Google Shape;12015;p62"/>
              <p:cNvCxnSpPr>
                <a:stCxn id="12012" idx="0"/>
                <a:endCxn id="11987" idx="4"/>
              </p:cNvCxnSpPr>
              <p:nvPr/>
            </p:nvCxnSpPr>
            <p:spPr>
              <a:xfrm>
                <a:off x="-703916" y="-709600"/>
                <a:ext cx="250800" cy="2259600"/>
              </a:xfrm>
              <a:prstGeom prst="straightConnector1">
                <a:avLst/>
              </a:prstGeom>
              <a:noFill/>
              <a:ln w="9525" cap="flat" cmpd="sng">
                <a:solidFill>
                  <a:schemeClr val="dk2"/>
                </a:solidFill>
                <a:prstDash val="solid"/>
                <a:round/>
                <a:headEnd type="none" w="sm" len="sm"/>
                <a:tailEnd type="none" w="sm" len="sm"/>
              </a:ln>
            </p:spPr>
          </p:cxnSp>
          <p:cxnSp>
            <p:nvCxnSpPr>
              <p:cNvPr id="12016" name="Google Shape;12016;p62"/>
              <p:cNvCxnSpPr>
                <a:stCxn id="12012" idx="1"/>
                <a:endCxn id="11989" idx="5"/>
              </p:cNvCxnSpPr>
              <p:nvPr/>
            </p:nvCxnSpPr>
            <p:spPr>
              <a:xfrm>
                <a:off x="-657777" y="-728711"/>
                <a:ext cx="1051800" cy="1410300"/>
              </a:xfrm>
              <a:prstGeom prst="straightConnector1">
                <a:avLst/>
              </a:prstGeom>
              <a:noFill/>
              <a:ln w="9525" cap="flat" cmpd="sng">
                <a:solidFill>
                  <a:schemeClr val="dk2"/>
                </a:solidFill>
                <a:prstDash val="solid"/>
                <a:round/>
                <a:headEnd type="none" w="sm" len="sm"/>
                <a:tailEnd type="none" w="sm" len="sm"/>
              </a:ln>
            </p:spPr>
          </p:cxnSp>
          <p:sp>
            <p:nvSpPr>
              <p:cNvPr id="12017" name="Google Shape;12017;p62"/>
              <p:cNvSpPr/>
              <p:nvPr/>
            </p:nvSpPr>
            <p:spPr>
              <a:xfrm rot="10800000">
                <a:off x="374866" y="-872068"/>
                <a:ext cx="194400" cy="1944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018" name="Google Shape;12018;p62"/>
              <p:cNvCxnSpPr>
                <a:stCxn id="12012" idx="2"/>
                <a:endCxn id="12017" idx="6"/>
              </p:cNvCxnSpPr>
              <p:nvPr/>
            </p:nvCxnSpPr>
            <p:spPr>
              <a:xfrm>
                <a:off x="-638666" y="-774850"/>
                <a:ext cx="1013400" cy="0"/>
              </a:xfrm>
              <a:prstGeom prst="straightConnector1">
                <a:avLst/>
              </a:prstGeom>
              <a:noFill/>
              <a:ln w="9525" cap="flat" cmpd="sng">
                <a:solidFill>
                  <a:schemeClr val="dk2"/>
                </a:solidFill>
                <a:prstDash val="solid"/>
                <a:round/>
                <a:headEnd type="none" w="sm" len="sm"/>
                <a:tailEnd type="none" w="sm" len="sm"/>
              </a:ln>
            </p:spPr>
          </p:cxnSp>
          <p:cxnSp>
            <p:nvCxnSpPr>
              <p:cNvPr id="12019" name="Google Shape;12019;p62"/>
              <p:cNvCxnSpPr>
                <a:stCxn id="12017" idx="1"/>
                <a:endCxn id="11992" idx="5"/>
              </p:cNvCxnSpPr>
              <p:nvPr/>
            </p:nvCxnSpPr>
            <p:spPr>
              <a:xfrm>
                <a:off x="540797" y="-706137"/>
                <a:ext cx="933900" cy="1094400"/>
              </a:xfrm>
              <a:prstGeom prst="straightConnector1">
                <a:avLst/>
              </a:prstGeom>
              <a:noFill/>
              <a:ln w="9525" cap="flat" cmpd="sng">
                <a:solidFill>
                  <a:schemeClr val="dk2"/>
                </a:solidFill>
                <a:prstDash val="solid"/>
                <a:round/>
                <a:headEnd type="none" w="sm" len="sm"/>
                <a:tailEnd type="none" w="sm" len="sm"/>
              </a:ln>
            </p:spPr>
          </p:cxnSp>
        </p:grpSp>
      </p:grpSp>
    </p:spTree>
    <p:extLst>
      <p:ext uri="{BB962C8B-B14F-4D97-AF65-F5344CB8AC3E}">
        <p14:creationId xmlns:p14="http://schemas.microsoft.com/office/powerpoint/2010/main" val="3195723811"/>
      </p:ext>
    </p:extLst>
  </p:cSld>
  <p:clrMapOvr>
    <a:masterClrMapping/>
  </p:clrMapOvr>
</p:sldLayout>
</file>

<file path=ppt/slideLayouts/slideLayout2675.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2020"/>
        <p:cNvGrpSpPr/>
        <p:nvPr/>
      </p:nvGrpSpPr>
      <p:grpSpPr>
        <a:xfrm>
          <a:off x="0" y="0"/>
          <a:ext cx="0" cy="0"/>
          <a:chOff x="0" y="0"/>
          <a:chExt cx="0" cy="0"/>
        </a:xfrm>
      </p:grpSpPr>
      <p:sp>
        <p:nvSpPr>
          <p:cNvPr id="12021" name="Google Shape;12021;p63"/>
          <p:cNvSpPr txBox="1">
            <a:spLocks noGrp="1"/>
          </p:cNvSpPr>
          <p:nvPr>
            <p:ph type="title"/>
          </p:nvPr>
        </p:nvSpPr>
        <p:spPr>
          <a:xfrm>
            <a:off x="2926200" y="4092500"/>
            <a:ext cx="12435600" cy="33528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3600"/>
              <a:buNone/>
              <a:defRPr sz="10001"/>
            </a:lvl1pPr>
            <a:lvl2pPr lvl="1" algn="ctr">
              <a:lnSpc>
                <a:spcPct val="100000"/>
              </a:lnSpc>
              <a:spcBef>
                <a:spcPts val="0"/>
              </a:spcBef>
              <a:spcAft>
                <a:spcPts val="0"/>
              </a:spcAft>
              <a:buSzPts val="3600"/>
              <a:buNone/>
              <a:defRPr sz="7200"/>
            </a:lvl2pPr>
            <a:lvl3pPr lvl="2" algn="ctr">
              <a:lnSpc>
                <a:spcPct val="100000"/>
              </a:lnSpc>
              <a:spcBef>
                <a:spcPts val="0"/>
              </a:spcBef>
              <a:spcAft>
                <a:spcPts val="0"/>
              </a:spcAft>
              <a:buSzPts val="3600"/>
              <a:buNone/>
              <a:defRPr sz="7200"/>
            </a:lvl3pPr>
            <a:lvl4pPr lvl="3" algn="ctr">
              <a:lnSpc>
                <a:spcPct val="100000"/>
              </a:lnSpc>
              <a:spcBef>
                <a:spcPts val="0"/>
              </a:spcBef>
              <a:spcAft>
                <a:spcPts val="0"/>
              </a:spcAft>
              <a:buSzPts val="3600"/>
              <a:buNone/>
              <a:defRPr sz="7200"/>
            </a:lvl4pPr>
            <a:lvl5pPr lvl="4" algn="ctr">
              <a:lnSpc>
                <a:spcPct val="100000"/>
              </a:lnSpc>
              <a:spcBef>
                <a:spcPts val="0"/>
              </a:spcBef>
              <a:spcAft>
                <a:spcPts val="0"/>
              </a:spcAft>
              <a:buSzPts val="3600"/>
              <a:buNone/>
              <a:defRPr sz="7200"/>
            </a:lvl5pPr>
            <a:lvl6pPr lvl="5" algn="ctr">
              <a:lnSpc>
                <a:spcPct val="100000"/>
              </a:lnSpc>
              <a:spcBef>
                <a:spcPts val="0"/>
              </a:spcBef>
              <a:spcAft>
                <a:spcPts val="0"/>
              </a:spcAft>
              <a:buSzPts val="3600"/>
              <a:buNone/>
              <a:defRPr sz="7200"/>
            </a:lvl6pPr>
            <a:lvl7pPr lvl="6" algn="ctr">
              <a:lnSpc>
                <a:spcPct val="100000"/>
              </a:lnSpc>
              <a:spcBef>
                <a:spcPts val="0"/>
              </a:spcBef>
              <a:spcAft>
                <a:spcPts val="0"/>
              </a:spcAft>
              <a:buSzPts val="3600"/>
              <a:buNone/>
              <a:defRPr sz="7200"/>
            </a:lvl7pPr>
            <a:lvl8pPr lvl="7" algn="ctr">
              <a:lnSpc>
                <a:spcPct val="100000"/>
              </a:lnSpc>
              <a:spcBef>
                <a:spcPts val="0"/>
              </a:spcBef>
              <a:spcAft>
                <a:spcPts val="0"/>
              </a:spcAft>
              <a:buSzPts val="3600"/>
              <a:buNone/>
              <a:defRPr sz="7200"/>
            </a:lvl8pPr>
            <a:lvl9pPr lvl="8" algn="ctr">
              <a:lnSpc>
                <a:spcPct val="100000"/>
              </a:lnSpc>
              <a:spcBef>
                <a:spcPts val="0"/>
              </a:spcBef>
              <a:spcAft>
                <a:spcPts val="0"/>
              </a:spcAft>
              <a:buSzPts val="3600"/>
              <a:buNone/>
              <a:defRPr sz="7200"/>
            </a:lvl9pPr>
          </a:lstStyle>
          <a:p>
            <a:endParaRPr/>
          </a:p>
        </p:txBody>
      </p:sp>
      <p:sp>
        <p:nvSpPr>
          <p:cNvPr id="12022" name="Google Shape;12022;p63"/>
          <p:cNvSpPr txBox="1">
            <a:spLocks noGrp="1"/>
          </p:cNvSpPr>
          <p:nvPr>
            <p:ph type="title" idx="2"/>
          </p:nvPr>
        </p:nvSpPr>
        <p:spPr>
          <a:xfrm>
            <a:off x="7491900" y="1619250"/>
            <a:ext cx="3304200" cy="22578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Clr>
                <a:schemeClr val="lt1"/>
              </a:buClr>
              <a:buSzPts val="6000"/>
              <a:buNone/>
              <a:defRPr sz="15999"/>
            </a:lvl1pPr>
            <a:lvl2pPr lvl="1" algn="ctr">
              <a:lnSpc>
                <a:spcPct val="100000"/>
              </a:lnSpc>
              <a:spcBef>
                <a:spcPts val="0"/>
              </a:spcBef>
              <a:spcAft>
                <a:spcPts val="0"/>
              </a:spcAft>
              <a:buClr>
                <a:schemeClr val="lt1"/>
              </a:buClr>
              <a:buSzPts val="6000"/>
              <a:buNone/>
              <a:defRPr sz="12000">
                <a:solidFill>
                  <a:schemeClr val="lt1"/>
                </a:solidFill>
              </a:defRPr>
            </a:lvl2pPr>
            <a:lvl3pPr lvl="2" algn="ctr">
              <a:lnSpc>
                <a:spcPct val="100000"/>
              </a:lnSpc>
              <a:spcBef>
                <a:spcPts val="0"/>
              </a:spcBef>
              <a:spcAft>
                <a:spcPts val="0"/>
              </a:spcAft>
              <a:buClr>
                <a:schemeClr val="lt1"/>
              </a:buClr>
              <a:buSzPts val="6000"/>
              <a:buNone/>
              <a:defRPr sz="12000">
                <a:solidFill>
                  <a:schemeClr val="lt1"/>
                </a:solidFill>
              </a:defRPr>
            </a:lvl3pPr>
            <a:lvl4pPr lvl="3" algn="ctr">
              <a:lnSpc>
                <a:spcPct val="100000"/>
              </a:lnSpc>
              <a:spcBef>
                <a:spcPts val="0"/>
              </a:spcBef>
              <a:spcAft>
                <a:spcPts val="0"/>
              </a:spcAft>
              <a:buClr>
                <a:schemeClr val="lt1"/>
              </a:buClr>
              <a:buSzPts val="6000"/>
              <a:buNone/>
              <a:defRPr sz="12000">
                <a:solidFill>
                  <a:schemeClr val="lt1"/>
                </a:solidFill>
              </a:defRPr>
            </a:lvl4pPr>
            <a:lvl5pPr lvl="4" algn="ctr">
              <a:lnSpc>
                <a:spcPct val="100000"/>
              </a:lnSpc>
              <a:spcBef>
                <a:spcPts val="0"/>
              </a:spcBef>
              <a:spcAft>
                <a:spcPts val="0"/>
              </a:spcAft>
              <a:buClr>
                <a:schemeClr val="lt1"/>
              </a:buClr>
              <a:buSzPts val="6000"/>
              <a:buNone/>
              <a:defRPr sz="12000">
                <a:solidFill>
                  <a:schemeClr val="lt1"/>
                </a:solidFill>
              </a:defRPr>
            </a:lvl5pPr>
            <a:lvl6pPr lvl="5" algn="ctr">
              <a:lnSpc>
                <a:spcPct val="100000"/>
              </a:lnSpc>
              <a:spcBef>
                <a:spcPts val="0"/>
              </a:spcBef>
              <a:spcAft>
                <a:spcPts val="0"/>
              </a:spcAft>
              <a:buClr>
                <a:schemeClr val="lt1"/>
              </a:buClr>
              <a:buSzPts val="6000"/>
              <a:buNone/>
              <a:defRPr sz="12000">
                <a:solidFill>
                  <a:schemeClr val="lt1"/>
                </a:solidFill>
              </a:defRPr>
            </a:lvl6pPr>
            <a:lvl7pPr lvl="6" algn="ctr">
              <a:lnSpc>
                <a:spcPct val="100000"/>
              </a:lnSpc>
              <a:spcBef>
                <a:spcPts val="0"/>
              </a:spcBef>
              <a:spcAft>
                <a:spcPts val="0"/>
              </a:spcAft>
              <a:buClr>
                <a:schemeClr val="lt1"/>
              </a:buClr>
              <a:buSzPts val="6000"/>
              <a:buNone/>
              <a:defRPr sz="12000">
                <a:solidFill>
                  <a:schemeClr val="lt1"/>
                </a:solidFill>
              </a:defRPr>
            </a:lvl7pPr>
            <a:lvl8pPr lvl="7" algn="ctr">
              <a:lnSpc>
                <a:spcPct val="100000"/>
              </a:lnSpc>
              <a:spcBef>
                <a:spcPts val="0"/>
              </a:spcBef>
              <a:spcAft>
                <a:spcPts val="0"/>
              </a:spcAft>
              <a:buClr>
                <a:schemeClr val="lt1"/>
              </a:buClr>
              <a:buSzPts val="6000"/>
              <a:buNone/>
              <a:defRPr sz="12000">
                <a:solidFill>
                  <a:schemeClr val="lt1"/>
                </a:solidFill>
              </a:defRPr>
            </a:lvl8pPr>
            <a:lvl9pPr lvl="8" algn="ctr">
              <a:lnSpc>
                <a:spcPct val="100000"/>
              </a:lnSpc>
              <a:spcBef>
                <a:spcPts val="0"/>
              </a:spcBef>
              <a:spcAft>
                <a:spcPts val="0"/>
              </a:spcAft>
              <a:buClr>
                <a:schemeClr val="lt1"/>
              </a:buClr>
              <a:buSzPts val="6000"/>
              <a:buNone/>
              <a:defRPr sz="12000">
                <a:solidFill>
                  <a:schemeClr val="lt1"/>
                </a:solidFill>
              </a:defRPr>
            </a:lvl9pPr>
          </a:lstStyle>
          <a:p>
            <a:endParaRPr/>
          </a:p>
        </p:txBody>
      </p:sp>
      <p:sp>
        <p:nvSpPr>
          <p:cNvPr id="12023" name="Google Shape;12023;p63"/>
          <p:cNvSpPr txBox="1">
            <a:spLocks noGrp="1"/>
          </p:cNvSpPr>
          <p:nvPr>
            <p:ph type="subTitle" idx="1"/>
          </p:nvPr>
        </p:nvSpPr>
        <p:spPr>
          <a:xfrm>
            <a:off x="2926200" y="7594500"/>
            <a:ext cx="12435600" cy="860400"/>
          </a:xfrm>
          <a:prstGeom prst="rect">
            <a:avLst/>
          </a:prstGeom>
          <a:noFill/>
          <a:ln>
            <a:noFill/>
          </a:ln>
        </p:spPr>
        <p:txBody>
          <a:bodyPr spcFirstLastPara="1" wrap="square" lIns="91425" tIns="91425" rIns="91425" bIns="91425" anchor="t" anchorCtr="0">
            <a:noAutofit/>
          </a:bodyPr>
          <a:lstStyle>
            <a:lvl1pPr lvl="0" algn="ctr">
              <a:lnSpc>
                <a:spcPct val="115000"/>
              </a:lnSpc>
              <a:spcBef>
                <a:spcPts val="0"/>
              </a:spcBef>
              <a:spcAft>
                <a:spcPts val="0"/>
              </a:spcAft>
              <a:buSzPts val="1400"/>
              <a:buNone/>
              <a:defRPr sz="32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grpSp>
        <p:nvGrpSpPr>
          <p:cNvPr id="12024" name="Google Shape;12024;p63"/>
          <p:cNvGrpSpPr/>
          <p:nvPr/>
        </p:nvGrpSpPr>
        <p:grpSpPr>
          <a:xfrm>
            <a:off x="-2392293" y="-1097685"/>
            <a:ext cx="27761838" cy="13749402"/>
            <a:chOff x="-1196147" y="-548843"/>
            <a:chExt cx="13880920" cy="6874701"/>
          </a:xfrm>
        </p:grpSpPr>
        <p:grpSp>
          <p:nvGrpSpPr>
            <p:cNvPr id="12025" name="Google Shape;12025;p63"/>
            <p:cNvGrpSpPr/>
            <p:nvPr/>
          </p:nvGrpSpPr>
          <p:grpSpPr>
            <a:xfrm>
              <a:off x="-1196147" y="-548843"/>
              <a:ext cx="3657841" cy="4417629"/>
              <a:chOff x="-1196147" y="-548843"/>
              <a:chExt cx="3657841" cy="4417629"/>
            </a:xfrm>
          </p:grpSpPr>
          <p:sp>
            <p:nvSpPr>
              <p:cNvPr id="12026" name="Google Shape;12026;p63"/>
              <p:cNvSpPr/>
              <p:nvPr/>
            </p:nvSpPr>
            <p:spPr>
              <a:xfrm rot="10359365">
                <a:off x="2255245" y="146021"/>
                <a:ext cx="194798" cy="194798"/>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027" name="Google Shape;12027;p63"/>
              <p:cNvSpPr/>
              <p:nvPr/>
            </p:nvSpPr>
            <p:spPr>
              <a:xfrm rot="10359365">
                <a:off x="-841304" y="2200605"/>
                <a:ext cx="194798" cy="194798"/>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028" name="Google Shape;12028;p63"/>
              <p:cNvSpPr/>
              <p:nvPr/>
            </p:nvSpPr>
            <p:spPr>
              <a:xfrm rot="10361981">
                <a:off x="352993" y="-214656"/>
                <a:ext cx="401353" cy="401353"/>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029" name="Google Shape;12029;p63"/>
              <p:cNvSpPr/>
              <p:nvPr/>
            </p:nvSpPr>
            <p:spPr>
              <a:xfrm rot="10355821">
                <a:off x="274120" y="560515"/>
                <a:ext cx="130387" cy="130387"/>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030" name="Google Shape;12030;p63"/>
              <p:cNvSpPr/>
              <p:nvPr/>
            </p:nvSpPr>
            <p:spPr>
              <a:xfrm rot="10360416">
                <a:off x="1106270" y="873580"/>
                <a:ext cx="254074" cy="254074"/>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031" name="Google Shape;12031;p63"/>
              <p:cNvSpPr/>
              <p:nvPr/>
            </p:nvSpPr>
            <p:spPr>
              <a:xfrm rot="10355821">
                <a:off x="424057" y="2400495"/>
                <a:ext cx="130387" cy="130387"/>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032" name="Google Shape;12032;p63"/>
              <p:cNvSpPr/>
              <p:nvPr/>
            </p:nvSpPr>
            <p:spPr>
              <a:xfrm rot="9969336">
                <a:off x="1746927" y="9840"/>
                <a:ext cx="130388" cy="130388"/>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033" name="Google Shape;12033;p63"/>
              <p:cNvSpPr/>
              <p:nvPr/>
            </p:nvSpPr>
            <p:spPr>
              <a:xfrm rot="10360567">
                <a:off x="-737089" y="906043"/>
                <a:ext cx="96487" cy="96487"/>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034" name="Google Shape;12034;p63"/>
              <p:cNvCxnSpPr>
                <a:stCxn id="12030" idx="5"/>
                <a:endCxn id="12029" idx="1"/>
              </p:cNvCxnSpPr>
              <p:nvPr/>
            </p:nvCxnSpPr>
            <p:spPr>
              <a:xfrm rot="10800000">
                <a:off x="390857" y="665577"/>
                <a:ext cx="741900" cy="257400"/>
              </a:xfrm>
              <a:prstGeom prst="straightConnector1">
                <a:avLst/>
              </a:prstGeom>
              <a:noFill/>
              <a:ln w="9525" cap="flat" cmpd="sng">
                <a:solidFill>
                  <a:schemeClr val="dk2"/>
                </a:solidFill>
                <a:prstDash val="solid"/>
                <a:round/>
                <a:headEnd type="none" w="sm" len="sm"/>
                <a:tailEnd type="none" w="sm" len="sm"/>
              </a:ln>
            </p:spPr>
          </p:cxnSp>
          <p:cxnSp>
            <p:nvCxnSpPr>
              <p:cNvPr id="12035" name="Google Shape;12035;p63"/>
              <p:cNvCxnSpPr>
                <a:stCxn id="12031" idx="4"/>
                <a:endCxn id="12029" idx="0"/>
              </p:cNvCxnSpPr>
              <p:nvPr/>
            </p:nvCxnSpPr>
            <p:spPr>
              <a:xfrm rot="10800000">
                <a:off x="347650" y="690438"/>
                <a:ext cx="133200" cy="1710600"/>
              </a:xfrm>
              <a:prstGeom prst="straightConnector1">
                <a:avLst/>
              </a:prstGeom>
              <a:noFill/>
              <a:ln w="9525" cap="flat" cmpd="sng">
                <a:solidFill>
                  <a:schemeClr val="dk2"/>
                </a:solidFill>
                <a:prstDash val="solid"/>
                <a:round/>
                <a:headEnd type="none" w="sm" len="sm"/>
                <a:tailEnd type="none" w="sm" len="sm"/>
              </a:ln>
            </p:spPr>
          </p:cxnSp>
          <p:cxnSp>
            <p:nvCxnSpPr>
              <p:cNvPr id="12036" name="Google Shape;12036;p63"/>
              <p:cNvCxnSpPr>
                <a:stCxn id="12026" idx="6"/>
                <a:endCxn id="12030" idx="3"/>
              </p:cNvCxnSpPr>
              <p:nvPr/>
            </p:nvCxnSpPr>
            <p:spPr>
              <a:xfrm flipH="1">
                <a:off x="1311044" y="255870"/>
                <a:ext cx="945000" cy="644100"/>
              </a:xfrm>
              <a:prstGeom prst="straightConnector1">
                <a:avLst/>
              </a:prstGeom>
              <a:noFill/>
              <a:ln w="9525" cap="flat" cmpd="sng">
                <a:solidFill>
                  <a:schemeClr val="dk2"/>
                </a:solidFill>
                <a:prstDash val="solid"/>
                <a:round/>
                <a:headEnd type="none" w="sm" len="sm"/>
                <a:tailEnd type="none" w="sm" len="sm"/>
              </a:ln>
            </p:spPr>
          </p:cxnSp>
          <p:cxnSp>
            <p:nvCxnSpPr>
              <p:cNvPr id="12037" name="Google Shape;12037;p63"/>
              <p:cNvCxnSpPr>
                <a:stCxn id="12030" idx="7"/>
                <a:endCxn id="12031" idx="2"/>
              </p:cNvCxnSpPr>
              <p:nvPr/>
            </p:nvCxnSpPr>
            <p:spPr>
              <a:xfrm flipH="1">
                <a:off x="553867" y="1101167"/>
                <a:ext cx="601800" cy="1356000"/>
              </a:xfrm>
              <a:prstGeom prst="straightConnector1">
                <a:avLst/>
              </a:prstGeom>
              <a:noFill/>
              <a:ln w="9525" cap="flat" cmpd="sng">
                <a:solidFill>
                  <a:schemeClr val="dk2"/>
                </a:solidFill>
                <a:prstDash val="solid"/>
                <a:round/>
                <a:headEnd type="none" w="sm" len="sm"/>
                <a:tailEnd type="none" w="sm" len="sm"/>
              </a:ln>
            </p:spPr>
          </p:cxnSp>
          <p:cxnSp>
            <p:nvCxnSpPr>
              <p:cNvPr id="12038" name="Google Shape;12038;p63"/>
              <p:cNvCxnSpPr>
                <a:stCxn id="12031" idx="6"/>
                <a:endCxn id="12027" idx="1"/>
              </p:cNvCxnSpPr>
              <p:nvPr/>
            </p:nvCxnSpPr>
            <p:spPr>
              <a:xfrm rot="10800000">
                <a:off x="-666800" y="2357389"/>
                <a:ext cx="1091400" cy="116700"/>
              </a:xfrm>
              <a:prstGeom prst="straightConnector1">
                <a:avLst/>
              </a:prstGeom>
              <a:noFill/>
              <a:ln w="9525" cap="flat" cmpd="sng">
                <a:solidFill>
                  <a:schemeClr val="dk2"/>
                </a:solidFill>
                <a:prstDash val="solid"/>
                <a:round/>
                <a:headEnd type="none" w="sm" len="sm"/>
                <a:tailEnd type="none" w="sm" len="sm"/>
              </a:ln>
            </p:spPr>
          </p:cxnSp>
          <p:cxnSp>
            <p:nvCxnSpPr>
              <p:cNvPr id="12039" name="Google Shape;12039;p63"/>
              <p:cNvCxnSpPr>
                <a:stCxn id="12029" idx="7"/>
                <a:endCxn id="12027" idx="3"/>
              </p:cNvCxnSpPr>
              <p:nvPr/>
            </p:nvCxnSpPr>
            <p:spPr>
              <a:xfrm flipH="1">
                <a:off x="-684461" y="677363"/>
                <a:ext cx="984000" cy="1543500"/>
              </a:xfrm>
              <a:prstGeom prst="straightConnector1">
                <a:avLst/>
              </a:prstGeom>
              <a:noFill/>
              <a:ln w="9525" cap="flat" cmpd="sng">
                <a:solidFill>
                  <a:schemeClr val="dk2"/>
                </a:solidFill>
                <a:prstDash val="solid"/>
                <a:round/>
                <a:headEnd type="none" w="sm" len="sm"/>
                <a:tailEnd type="none" w="sm" len="sm"/>
              </a:ln>
            </p:spPr>
          </p:cxnSp>
          <p:cxnSp>
            <p:nvCxnSpPr>
              <p:cNvPr id="12040" name="Google Shape;12040;p63"/>
              <p:cNvCxnSpPr>
                <a:stCxn id="12026" idx="6"/>
                <a:endCxn id="12032" idx="1"/>
              </p:cNvCxnSpPr>
              <p:nvPr/>
            </p:nvCxnSpPr>
            <p:spPr>
              <a:xfrm rot="10800000">
                <a:off x="1867844" y="108870"/>
                <a:ext cx="388200" cy="147000"/>
              </a:xfrm>
              <a:prstGeom prst="straightConnector1">
                <a:avLst/>
              </a:prstGeom>
              <a:noFill/>
              <a:ln w="9525" cap="flat" cmpd="sng">
                <a:solidFill>
                  <a:schemeClr val="dk2"/>
                </a:solidFill>
                <a:prstDash val="solid"/>
                <a:round/>
                <a:headEnd type="none" w="sm" len="sm"/>
                <a:tailEnd type="none" w="sm" len="sm"/>
              </a:ln>
            </p:spPr>
          </p:cxnSp>
          <p:cxnSp>
            <p:nvCxnSpPr>
              <p:cNvPr id="12041" name="Google Shape;12041;p63"/>
              <p:cNvCxnSpPr>
                <a:stCxn id="12032" idx="6"/>
                <a:endCxn id="12029" idx="2"/>
              </p:cNvCxnSpPr>
              <p:nvPr/>
            </p:nvCxnSpPr>
            <p:spPr>
              <a:xfrm flipH="1">
                <a:off x="403921" y="90634"/>
                <a:ext cx="1344900" cy="526800"/>
              </a:xfrm>
              <a:prstGeom prst="straightConnector1">
                <a:avLst/>
              </a:prstGeom>
              <a:noFill/>
              <a:ln w="9525" cap="flat" cmpd="sng">
                <a:solidFill>
                  <a:schemeClr val="dk2"/>
                </a:solidFill>
                <a:prstDash val="solid"/>
                <a:round/>
                <a:headEnd type="none" w="sm" len="sm"/>
                <a:tailEnd type="none" w="sm" len="sm"/>
              </a:ln>
            </p:spPr>
          </p:cxnSp>
          <p:cxnSp>
            <p:nvCxnSpPr>
              <p:cNvPr id="12042" name="Google Shape;12042;p63"/>
              <p:cNvCxnSpPr>
                <a:stCxn id="12032" idx="6"/>
                <a:endCxn id="12028" idx="1"/>
              </p:cNvCxnSpPr>
              <p:nvPr/>
            </p:nvCxnSpPr>
            <p:spPr>
              <a:xfrm flipH="1">
                <a:off x="712321" y="90634"/>
                <a:ext cx="1036500" cy="18000"/>
              </a:xfrm>
              <a:prstGeom prst="straightConnector1">
                <a:avLst/>
              </a:prstGeom>
              <a:noFill/>
              <a:ln w="9525" cap="flat" cmpd="sng">
                <a:solidFill>
                  <a:schemeClr val="dk2"/>
                </a:solidFill>
                <a:prstDash val="solid"/>
                <a:round/>
                <a:headEnd type="none" w="sm" len="sm"/>
                <a:tailEnd type="none" w="sm" len="sm"/>
              </a:ln>
            </p:spPr>
          </p:cxnSp>
          <p:cxnSp>
            <p:nvCxnSpPr>
              <p:cNvPr id="12043" name="Google Shape;12043;p63"/>
              <p:cNvCxnSpPr>
                <a:stCxn id="12028" idx="7"/>
                <a:endCxn id="12033" idx="3"/>
              </p:cNvCxnSpPr>
              <p:nvPr/>
            </p:nvCxnSpPr>
            <p:spPr>
              <a:xfrm flipH="1">
                <a:off x="-659249" y="144801"/>
                <a:ext cx="1090200" cy="771300"/>
              </a:xfrm>
              <a:prstGeom prst="straightConnector1">
                <a:avLst/>
              </a:prstGeom>
              <a:noFill/>
              <a:ln w="9525" cap="flat" cmpd="sng">
                <a:solidFill>
                  <a:schemeClr val="dk2"/>
                </a:solidFill>
                <a:prstDash val="solid"/>
                <a:round/>
                <a:headEnd type="none" w="sm" len="sm"/>
                <a:tailEnd type="none" w="sm" len="sm"/>
              </a:ln>
            </p:spPr>
          </p:cxnSp>
          <p:cxnSp>
            <p:nvCxnSpPr>
              <p:cNvPr id="12044" name="Google Shape;12044;p63"/>
              <p:cNvCxnSpPr>
                <a:stCxn id="12029" idx="6"/>
                <a:endCxn id="12033" idx="2"/>
              </p:cNvCxnSpPr>
              <p:nvPr/>
            </p:nvCxnSpPr>
            <p:spPr>
              <a:xfrm flipH="1">
                <a:off x="-640937" y="634109"/>
                <a:ext cx="915600" cy="314100"/>
              </a:xfrm>
              <a:prstGeom prst="straightConnector1">
                <a:avLst/>
              </a:prstGeom>
              <a:noFill/>
              <a:ln w="9525" cap="flat" cmpd="sng">
                <a:solidFill>
                  <a:schemeClr val="dk2"/>
                </a:solidFill>
                <a:prstDash val="solid"/>
                <a:round/>
                <a:headEnd type="none" w="sm" len="sm"/>
                <a:tailEnd type="none" w="sm" len="sm"/>
              </a:ln>
            </p:spPr>
          </p:cxnSp>
          <p:cxnSp>
            <p:nvCxnSpPr>
              <p:cNvPr id="12045" name="Google Shape;12045;p63"/>
              <p:cNvCxnSpPr>
                <a:stCxn id="12033" idx="0"/>
                <a:endCxn id="12027" idx="5"/>
              </p:cNvCxnSpPr>
              <p:nvPr/>
            </p:nvCxnSpPr>
            <p:spPr>
              <a:xfrm flipH="1">
                <a:off x="-820996" y="1002136"/>
                <a:ext cx="138300" cy="1236300"/>
              </a:xfrm>
              <a:prstGeom prst="straightConnector1">
                <a:avLst/>
              </a:prstGeom>
              <a:noFill/>
              <a:ln w="9525" cap="flat" cmpd="sng">
                <a:solidFill>
                  <a:schemeClr val="dk2"/>
                </a:solidFill>
                <a:prstDash val="solid"/>
                <a:round/>
                <a:headEnd type="none" w="sm" len="sm"/>
                <a:tailEnd type="none" w="sm" len="sm"/>
              </a:ln>
            </p:spPr>
          </p:cxnSp>
          <p:cxnSp>
            <p:nvCxnSpPr>
              <p:cNvPr id="12046" name="Google Shape;12046;p63"/>
              <p:cNvCxnSpPr>
                <a:stCxn id="12031" idx="5"/>
                <a:endCxn id="12033" idx="1"/>
              </p:cNvCxnSpPr>
              <p:nvPr/>
            </p:nvCxnSpPr>
            <p:spPr>
              <a:xfrm rot="10800000">
                <a:off x="-650804" y="983814"/>
                <a:ext cx="1088400" cy="1442100"/>
              </a:xfrm>
              <a:prstGeom prst="straightConnector1">
                <a:avLst/>
              </a:prstGeom>
              <a:noFill/>
              <a:ln w="9525" cap="flat" cmpd="sng">
                <a:solidFill>
                  <a:schemeClr val="dk2"/>
                </a:solidFill>
                <a:prstDash val="solid"/>
                <a:round/>
                <a:headEnd type="none" w="sm" len="sm"/>
                <a:tailEnd type="none" w="sm" len="sm"/>
              </a:ln>
            </p:spPr>
          </p:cxnSp>
          <p:cxnSp>
            <p:nvCxnSpPr>
              <p:cNvPr id="12047" name="Google Shape;12047;p63"/>
              <p:cNvCxnSpPr>
                <a:stCxn id="12030" idx="6"/>
                <a:endCxn id="12033" idx="1"/>
              </p:cNvCxnSpPr>
              <p:nvPr/>
            </p:nvCxnSpPr>
            <p:spPr>
              <a:xfrm rot="10800000">
                <a:off x="-650693" y="983817"/>
                <a:ext cx="1758000" cy="33000"/>
              </a:xfrm>
              <a:prstGeom prst="straightConnector1">
                <a:avLst/>
              </a:prstGeom>
              <a:noFill/>
              <a:ln w="9525" cap="flat" cmpd="sng">
                <a:solidFill>
                  <a:schemeClr val="dk2"/>
                </a:solidFill>
                <a:prstDash val="solid"/>
                <a:round/>
                <a:headEnd type="none" w="sm" len="sm"/>
                <a:tailEnd type="none" w="sm" len="sm"/>
              </a:ln>
            </p:spPr>
          </p:cxnSp>
          <p:cxnSp>
            <p:nvCxnSpPr>
              <p:cNvPr id="12048" name="Google Shape;12048;p63"/>
              <p:cNvCxnSpPr>
                <a:stCxn id="12030" idx="4"/>
                <a:endCxn id="12028" idx="1"/>
              </p:cNvCxnSpPr>
              <p:nvPr/>
            </p:nvCxnSpPr>
            <p:spPr>
              <a:xfrm rot="10800000">
                <a:off x="712507" y="108717"/>
                <a:ext cx="504600" cy="765900"/>
              </a:xfrm>
              <a:prstGeom prst="straightConnector1">
                <a:avLst/>
              </a:prstGeom>
              <a:noFill/>
              <a:ln w="9525" cap="flat" cmpd="sng">
                <a:solidFill>
                  <a:schemeClr val="dk2"/>
                </a:solidFill>
                <a:prstDash val="solid"/>
                <a:round/>
                <a:headEnd type="none" w="sm" len="sm"/>
                <a:tailEnd type="none" w="sm" len="sm"/>
              </a:ln>
            </p:spPr>
          </p:cxnSp>
          <p:sp>
            <p:nvSpPr>
              <p:cNvPr id="12049" name="Google Shape;12049;p63"/>
              <p:cNvSpPr/>
              <p:nvPr/>
            </p:nvSpPr>
            <p:spPr>
              <a:xfrm rot="10355821">
                <a:off x="-1188290" y="-540986"/>
                <a:ext cx="130387" cy="130387"/>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050" name="Google Shape;12050;p63"/>
              <p:cNvCxnSpPr>
                <a:stCxn id="12033" idx="4"/>
                <a:endCxn id="12049" idx="1"/>
              </p:cNvCxnSpPr>
              <p:nvPr/>
            </p:nvCxnSpPr>
            <p:spPr>
              <a:xfrm rot="10800000">
                <a:off x="-1071495" y="-436063"/>
                <a:ext cx="376500" cy="1342500"/>
              </a:xfrm>
              <a:prstGeom prst="straightConnector1">
                <a:avLst/>
              </a:prstGeom>
              <a:noFill/>
              <a:ln w="9525" cap="flat" cmpd="sng">
                <a:solidFill>
                  <a:schemeClr val="dk2"/>
                </a:solidFill>
                <a:prstDash val="solid"/>
                <a:round/>
                <a:headEnd type="none" w="sm" len="sm"/>
                <a:tailEnd type="none" w="sm" len="sm"/>
              </a:ln>
            </p:spPr>
          </p:cxnSp>
          <p:cxnSp>
            <p:nvCxnSpPr>
              <p:cNvPr id="12051" name="Google Shape;12051;p63"/>
              <p:cNvCxnSpPr>
                <a:stCxn id="12049" idx="1"/>
                <a:endCxn id="12028" idx="5"/>
              </p:cNvCxnSpPr>
              <p:nvPr/>
            </p:nvCxnSpPr>
            <p:spPr>
              <a:xfrm>
                <a:off x="-1071442" y="-436018"/>
                <a:ext cx="1466400" cy="299400"/>
              </a:xfrm>
              <a:prstGeom prst="straightConnector1">
                <a:avLst/>
              </a:prstGeom>
              <a:noFill/>
              <a:ln w="9525" cap="flat" cmpd="sng">
                <a:solidFill>
                  <a:schemeClr val="dk2"/>
                </a:solidFill>
                <a:prstDash val="solid"/>
                <a:round/>
                <a:headEnd type="none" w="sm" len="sm"/>
                <a:tailEnd type="none" w="sm" len="sm"/>
              </a:ln>
            </p:spPr>
          </p:cxnSp>
          <p:cxnSp>
            <p:nvCxnSpPr>
              <p:cNvPr id="12052" name="Google Shape;12052;p63"/>
              <p:cNvCxnSpPr>
                <a:stCxn id="12049" idx="1"/>
                <a:endCxn id="12029" idx="5"/>
              </p:cNvCxnSpPr>
              <p:nvPr/>
            </p:nvCxnSpPr>
            <p:spPr>
              <a:xfrm>
                <a:off x="-1071442" y="-436018"/>
                <a:ext cx="1359000" cy="1022100"/>
              </a:xfrm>
              <a:prstGeom prst="straightConnector1">
                <a:avLst/>
              </a:prstGeom>
              <a:noFill/>
              <a:ln w="9525" cap="flat" cmpd="sng">
                <a:solidFill>
                  <a:schemeClr val="dk2"/>
                </a:solidFill>
                <a:prstDash val="solid"/>
                <a:round/>
                <a:headEnd type="none" w="sm" len="sm"/>
                <a:tailEnd type="none" w="sm" len="sm"/>
              </a:ln>
            </p:spPr>
          </p:cxnSp>
          <p:sp>
            <p:nvSpPr>
              <p:cNvPr id="12053" name="Google Shape;12053;p63"/>
              <p:cNvSpPr/>
              <p:nvPr/>
            </p:nvSpPr>
            <p:spPr>
              <a:xfrm rot="10361165">
                <a:off x="-233691" y="3414341"/>
                <a:ext cx="428890" cy="42889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054" name="Google Shape;12054;p63"/>
              <p:cNvCxnSpPr>
                <a:stCxn id="12031" idx="0"/>
                <a:endCxn id="12053" idx="3"/>
              </p:cNvCxnSpPr>
              <p:nvPr/>
            </p:nvCxnSpPr>
            <p:spPr>
              <a:xfrm flipH="1">
                <a:off x="111851" y="2530339"/>
                <a:ext cx="385800" cy="928800"/>
              </a:xfrm>
              <a:prstGeom prst="straightConnector1">
                <a:avLst/>
              </a:prstGeom>
              <a:noFill/>
              <a:ln w="9525" cap="flat" cmpd="sng">
                <a:solidFill>
                  <a:schemeClr val="dk2"/>
                </a:solidFill>
                <a:prstDash val="solid"/>
                <a:round/>
                <a:headEnd type="none" w="sm" len="sm"/>
                <a:tailEnd type="none" w="sm" len="sm"/>
              </a:ln>
            </p:spPr>
          </p:cxnSp>
          <p:cxnSp>
            <p:nvCxnSpPr>
              <p:cNvPr id="12055" name="Google Shape;12055;p63"/>
              <p:cNvCxnSpPr>
                <a:stCxn id="12027" idx="0"/>
                <a:endCxn id="12053" idx="5"/>
              </p:cNvCxnSpPr>
              <p:nvPr/>
            </p:nvCxnSpPr>
            <p:spPr>
              <a:xfrm>
                <a:off x="-731455" y="2394604"/>
                <a:ext cx="542400" cy="1103100"/>
              </a:xfrm>
              <a:prstGeom prst="straightConnector1">
                <a:avLst/>
              </a:prstGeom>
              <a:noFill/>
              <a:ln w="9525" cap="flat" cmpd="sng">
                <a:solidFill>
                  <a:schemeClr val="dk2"/>
                </a:solidFill>
                <a:prstDash val="solid"/>
                <a:round/>
                <a:headEnd type="none" w="sm" len="sm"/>
                <a:tailEnd type="none" w="sm" len="sm"/>
              </a:ln>
            </p:spPr>
          </p:cxnSp>
        </p:grpSp>
        <p:grpSp>
          <p:nvGrpSpPr>
            <p:cNvPr id="12056" name="Google Shape;12056;p63"/>
            <p:cNvGrpSpPr/>
            <p:nvPr/>
          </p:nvGrpSpPr>
          <p:grpSpPr>
            <a:xfrm>
              <a:off x="6988759" y="2308882"/>
              <a:ext cx="5696014" cy="4016976"/>
              <a:chOff x="6988759" y="2308882"/>
              <a:chExt cx="5696014" cy="4016976"/>
            </a:xfrm>
          </p:grpSpPr>
          <p:sp>
            <p:nvSpPr>
              <p:cNvPr id="12057" name="Google Shape;12057;p63"/>
              <p:cNvSpPr/>
              <p:nvPr/>
            </p:nvSpPr>
            <p:spPr>
              <a:xfrm rot="10800000" flipH="1">
                <a:off x="6988759" y="4811408"/>
                <a:ext cx="194400" cy="1944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058" name="Google Shape;12058;p63"/>
              <p:cNvSpPr/>
              <p:nvPr/>
            </p:nvSpPr>
            <p:spPr>
              <a:xfrm rot="10800000" flipH="1">
                <a:off x="9708881" y="5924735"/>
                <a:ext cx="194400" cy="1944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059" name="Google Shape;12059;p63"/>
              <p:cNvSpPr/>
              <p:nvPr/>
            </p:nvSpPr>
            <p:spPr>
              <a:xfrm rot="10800000" flipH="1">
                <a:off x="9274463" y="3379603"/>
                <a:ext cx="401400" cy="4014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060" name="Google Shape;12060;p63"/>
              <p:cNvSpPr/>
              <p:nvPr/>
            </p:nvSpPr>
            <p:spPr>
              <a:xfrm rot="10800000" flipH="1">
                <a:off x="8847429" y="5037312"/>
                <a:ext cx="130500" cy="1305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061" name="Google Shape;12061;p63"/>
              <p:cNvSpPr/>
              <p:nvPr/>
            </p:nvSpPr>
            <p:spPr>
              <a:xfrm rot="10800000" flipH="1">
                <a:off x="7696942" y="5973758"/>
                <a:ext cx="96300" cy="963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062" name="Google Shape;12062;p63"/>
              <p:cNvSpPr/>
              <p:nvPr/>
            </p:nvSpPr>
            <p:spPr>
              <a:xfrm rot="10800000" flipH="1">
                <a:off x="8847429" y="6195358"/>
                <a:ext cx="130500" cy="130500"/>
              </a:xfrm>
              <a:prstGeom prst="ellipse">
                <a:avLst/>
              </a:prstGeom>
              <a:solidFill>
                <a:srgbClr val="FF0000"/>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063" name="Google Shape;12063;p63"/>
              <p:cNvSpPr/>
              <p:nvPr/>
            </p:nvSpPr>
            <p:spPr>
              <a:xfrm rot="10800000" flipH="1">
                <a:off x="7958998" y="4095690"/>
                <a:ext cx="130500" cy="1305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064" name="Google Shape;12064;p63"/>
              <p:cNvSpPr/>
              <p:nvPr/>
            </p:nvSpPr>
            <p:spPr>
              <a:xfrm rot="10800000" flipH="1">
                <a:off x="12588473" y="4375765"/>
                <a:ext cx="96300" cy="96300"/>
              </a:xfrm>
              <a:prstGeom prst="ellipse">
                <a:avLst/>
              </a:prstGeom>
              <a:solidFill>
                <a:srgbClr val="86CF64"/>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065" name="Google Shape;12065;p63"/>
              <p:cNvCxnSpPr>
                <a:stCxn id="12061" idx="5"/>
                <a:endCxn id="12060" idx="1"/>
              </p:cNvCxnSpPr>
              <p:nvPr/>
            </p:nvCxnSpPr>
            <p:spPr>
              <a:xfrm rot="10800000" flipH="1">
                <a:off x="7779139" y="5148761"/>
                <a:ext cx="1087500" cy="839100"/>
              </a:xfrm>
              <a:prstGeom prst="straightConnector1">
                <a:avLst/>
              </a:prstGeom>
              <a:noFill/>
              <a:ln w="9525" cap="flat" cmpd="sng">
                <a:solidFill>
                  <a:schemeClr val="dk2"/>
                </a:solidFill>
                <a:prstDash val="solid"/>
                <a:round/>
                <a:headEnd type="none" w="sm" len="sm"/>
                <a:tailEnd type="none" w="sm" len="sm"/>
              </a:ln>
            </p:spPr>
          </p:cxnSp>
          <p:cxnSp>
            <p:nvCxnSpPr>
              <p:cNvPr id="12066" name="Google Shape;12066;p63"/>
              <p:cNvCxnSpPr>
                <a:stCxn id="12062" idx="4"/>
                <a:endCxn id="12060" idx="0"/>
              </p:cNvCxnSpPr>
              <p:nvPr/>
            </p:nvCxnSpPr>
            <p:spPr>
              <a:xfrm rot="10800000">
                <a:off x="8912679" y="5167858"/>
                <a:ext cx="0" cy="1027500"/>
              </a:xfrm>
              <a:prstGeom prst="straightConnector1">
                <a:avLst/>
              </a:prstGeom>
              <a:noFill/>
              <a:ln w="9525" cap="flat" cmpd="sng">
                <a:solidFill>
                  <a:schemeClr val="dk2"/>
                </a:solidFill>
                <a:prstDash val="solid"/>
                <a:round/>
                <a:headEnd type="none" w="sm" len="sm"/>
                <a:tailEnd type="none" w="sm" len="sm"/>
              </a:ln>
            </p:spPr>
          </p:cxnSp>
          <p:cxnSp>
            <p:nvCxnSpPr>
              <p:cNvPr id="12067" name="Google Shape;12067;p63"/>
              <p:cNvCxnSpPr>
                <a:stCxn id="12057" idx="6"/>
                <a:endCxn id="12060" idx="2"/>
              </p:cNvCxnSpPr>
              <p:nvPr/>
            </p:nvCxnSpPr>
            <p:spPr>
              <a:xfrm>
                <a:off x="7183159" y="4908608"/>
                <a:ext cx="1664400" cy="194100"/>
              </a:xfrm>
              <a:prstGeom prst="straightConnector1">
                <a:avLst/>
              </a:prstGeom>
              <a:noFill/>
              <a:ln w="9525" cap="flat" cmpd="sng">
                <a:solidFill>
                  <a:schemeClr val="dk2"/>
                </a:solidFill>
                <a:prstDash val="solid"/>
                <a:round/>
                <a:headEnd type="none" w="sm" len="sm"/>
                <a:tailEnd type="none" w="sm" len="sm"/>
              </a:ln>
            </p:spPr>
          </p:cxnSp>
          <p:cxnSp>
            <p:nvCxnSpPr>
              <p:cNvPr id="12068" name="Google Shape;12068;p63"/>
              <p:cNvCxnSpPr>
                <a:stCxn id="12057" idx="0"/>
                <a:endCxn id="12061" idx="3"/>
              </p:cNvCxnSpPr>
              <p:nvPr/>
            </p:nvCxnSpPr>
            <p:spPr>
              <a:xfrm>
                <a:off x="7085959" y="5005808"/>
                <a:ext cx="625200" cy="982200"/>
              </a:xfrm>
              <a:prstGeom prst="straightConnector1">
                <a:avLst/>
              </a:prstGeom>
              <a:noFill/>
              <a:ln w="9525" cap="flat" cmpd="sng">
                <a:solidFill>
                  <a:schemeClr val="dk2"/>
                </a:solidFill>
                <a:prstDash val="solid"/>
                <a:round/>
                <a:headEnd type="none" w="sm" len="sm"/>
                <a:tailEnd type="none" w="sm" len="sm"/>
              </a:ln>
            </p:spPr>
          </p:cxnSp>
          <p:cxnSp>
            <p:nvCxnSpPr>
              <p:cNvPr id="12069" name="Google Shape;12069;p63"/>
              <p:cNvCxnSpPr>
                <a:stCxn id="12061" idx="7"/>
                <a:endCxn id="12062" idx="2"/>
              </p:cNvCxnSpPr>
              <p:nvPr/>
            </p:nvCxnSpPr>
            <p:spPr>
              <a:xfrm>
                <a:off x="7779139" y="6055955"/>
                <a:ext cx="1068300" cy="204600"/>
              </a:xfrm>
              <a:prstGeom prst="straightConnector1">
                <a:avLst/>
              </a:prstGeom>
              <a:noFill/>
              <a:ln w="9525" cap="flat" cmpd="sng">
                <a:solidFill>
                  <a:schemeClr val="dk2"/>
                </a:solidFill>
                <a:prstDash val="solid"/>
                <a:round/>
                <a:headEnd type="none" w="sm" len="sm"/>
                <a:tailEnd type="none" w="sm" len="sm"/>
              </a:ln>
            </p:spPr>
          </p:cxnSp>
          <p:cxnSp>
            <p:nvCxnSpPr>
              <p:cNvPr id="12070" name="Google Shape;12070;p63"/>
              <p:cNvCxnSpPr>
                <a:stCxn id="12062" idx="6"/>
                <a:endCxn id="12058" idx="2"/>
              </p:cNvCxnSpPr>
              <p:nvPr/>
            </p:nvCxnSpPr>
            <p:spPr>
              <a:xfrm rot="10800000" flipH="1">
                <a:off x="8977929" y="6021808"/>
                <a:ext cx="731100" cy="238800"/>
              </a:xfrm>
              <a:prstGeom prst="straightConnector1">
                <a:avLst/>
              </a:prstGeom>
              <a:noFill/>
              <a:ln w="9525" cap="flat" cmpd="sng">
                <a:solidFill>
                  <a:schemeClr val="dk2"/>
                </a:solidFill>
                <a:prstDash val="solid"/>
                <a:round/>
                <a:headEnd type="none" w="sm" len="sm"/>
                <a:tailEnd type="none" w="sm" len="sm"/>
              </a:ln>
            </p:spPr>
          </p:cxnSp>
          <p:cxnSp>
            <p:nvCxnSpPr>
              <p:cNvPr id="12071" name="Google Shape;12071;p63"/>
              <p:cNvCxnSpPr>
                <a:stCxn id="12060" idx="7"/>
                <a:endCxn id="12058" idx="3"/>
              </p:cNvCxnSpPr>
              <p:nvPr/>
            </p:nvCxnSpPr>
            <p:spPr>
              <a:xfrm>
                <a:off x="8958818" y="5148701"/>
                <a:ext cx="778500" cy="804600"/>
              </a:xfrm>
              <a:prstGeom prst="straightConnector1">
                <a:avLst/>
              </a:prstGeom>
              <a:noFill/>
              <a:ln w="9525" cap="flat" cmpd="sng">
                <a:solidFill>
                  <a:schemeClr val="dk2"/>
                </a:solidFill>
                <a:prstDash val="solid"/>
                <a:round/>
                <a:headEnd type="none" w="sm" len="sm"/>
                <a:tailEnd type="none" w="sm" len="sm"/>
              </a:ln>
            </p:spPr>
          </p:cxnSp>
          <p:cxnSp>
            <p:nvCxnSpPr>
              <p:cNvPr id="12072" name="Google Shape;12072;p63"/>
              <p:cNvCxnSpPr>
                <a:stCxn id="12057" idx="5"/>
                <a:endCxn id="12063" idx="1"/>
              </p:cNvCxnSpPr>
              <p:nvPr/>
            </p:nvCxnSpPr>
            <p:spPr>
              <a:xfrm rot="10800000" flipH="1">
                <a:off x="7154690" y="4207177"/>
                <a:ext cx="823500" cy="632700"/>
              </a:xfrm>
              <a:prstGeom prst="straightConnector1">
                <a:avLst/>
              </a:prstGeom>
              <a:noFill/>
              <a:ln w="9525" cap="flat" cmpd="sng">
                <a:solidFill>
                  <a:schemeClr val="dk2"/>
                </a:solidFill>
                <a:prstDash val="solid"/>
                <a:round/>
                <a:headEnd type="none" w="sm" len="sm"/>
                <a:tailEnd type="none" w="sm" len="sm"/>
              </a:ln>
            </p:spPr>
          </p:cxnSp>
          <p:cxnSp>
            <p:nvCxnSpPr>
              <p:cNvPr id="12073" name="Google Shape;12073;p63"/>
              <p:cNvCxnSpPr>
                <a:stCxn id="12063" idx="7"/>
                <a:endCxn id="12060" idx="3"/>
              </p:cNvCxnSpPr>
              <p:nvPr/>
            </p:nvCxnSpPr>
            <p:spPr>
              <a:xfrm>
                <a:off x="8070387" y="4207079"/>
                <a:ext cx="796200" cy="849300"/>
              </a:xfrm>
              <a:prstGeom prst="straightConnector1">
                <a:avLst/>
              </a:prstGeom>
              <a:noFill/>
              <a:ln w="9525" cap="flat" cmpd="sng">
                <a:solidFill>
                  <a:schemeClr val="dk2"/>
                </a:solidFill>
                <a:prstDash val="solid"/>
                <a:round/>
                <a:headEnd type="none" w="sm" len="sm"/>
                <a:tailEnd type="none" w="sm" len="sm"/>
              </a:ln>
            </p:spPr>
          </p:cxnSp>
          <p:cxnSp>
            <p:nvCxnSpPr>
              <p:cNvPr id="12074" name="Google Shape;12074;p63"/>
              <p:cNvCxnSpPr>
                <a:stCxn id="12063" idx="7"/>
                <a:endCxn id="12059" idx="1"/>
              </p:cNvCxnSpPr>
              <p:nvPr/>
            </p:nvCxnSpPr>
            <p:spPr>
              <a:xfrm rot="10800000" flipH="1">
                <a:off x="8070387" y="3722279"/>
                <a:ext cx="1263000" cy="484800"/>
              </a:xfrm>
              <a:prstGeom prst="straightConnector1">
                <a:avLst/>
              </a:prstGeom>
              <a:noFill/>
              <a:ln w="9525" cap="flat" cmpd="sng">
                <a:solidFill>
                  <a:schemeClr val="dk2"/>
                </a:solidFill>
                <a:prstDash val="solid"/>
                <a:round/>
                <a:headEnd type="none" w="sm" len="sm"/>
                <a:tailEnd type="none" w="sm" len="sm"/>
              </a:ln>
            </p:spPr>
          </p:cxnSp>
          <p:cxnSp>
            <p:nvCxnSpPr>
              <p:cNvPr id="12075" name="Google Shape;12075;p63"/>
              <p:cNvCxnSpPr>
                <a:stCxn id="12059" idx="0"/>
                <a:endCxn id="12060" idx="5"/>
              </p:cNvCxnSpPr>
              <p:nvPr/>
            </p:nvCxnSpPr>
            <p:spPr>
              <a:xfrm flipH="1">
                <a:off x="8958863" y="3781003"/>
                <a:ext cx="516300" cy="1275300"/>
              </a:xfrm>
              <a:prstGeom prst="straightConnector1">
                <a:avLst/>
              </a:prstGeom>
              <a:noFill/>
              <a:ln w="9525" cap="flat" cmpd="sng">
                <a:solidFill>
                  <a:schemeClr val="dk2"/>
                </a:solidFill>
                <a:prstDash val="solid"/>
                <a:round/>
                <a:headEnd type="none" w="sm" len="sm"/>
                <a:tailEnd type="none" w="sm" len="sm"/>
              </a:ln>
            </p:spPr>
          </p:cxnSp>
          <p:cxnSp>
            <p:nvCxnSpPr>
              <p:cNvPr id="12076" name="Google Shape;12076;p63"/>
              <p:cNvCxnSpPr>
                <a:stCxn id="12064" idx="1"/>
                <a:endCxn id="12058" idx="5"/>
              </p:cNvCxnSpPr>
              <p:nvPr/>
            </p:nvCxnSpPr>
            <p:spPr>
              <a:xfrm flipH="1">
                <a:off x="9874676" y="4457962"/>
                <a:ext cx="2727900" cy="1495200"/>
              </a:xfrm>
              <a:prstGeom prst="straightConnector1">
                <a:avLst/>
              </a:prstGeom>
              <a:noFill/>
              <a:ln w="9525" cap="flat" cmpd="sng">
                <a:solidFill>
                  <a:schemeClr val="dk2"/>
                </a:solidFill>
                <a:prstDash val="solid"/>
                <a:round/>
                <a:headEnd type="none" w="sm" len="sm"/>
                <a:tailEnd type="none" w="sm" len="sm"/>
              </a:ln>
            </p:spPr>
          </p:cxnSp>
          <p:cxnSp>
            <p:nvCxnSpPr>
              <p:cNvPr id="12077" name="Google Shape;12077;p63"/>
              <p:cNvCxnSpPr>
                <a:stCxn id="12061" idx="6"/>
                <a:endCxn id="12064" idx="1"/>
              </p:cNvCxnSpPr>
              <p:nvPr/>
            </p:nvCxnSpPr>
            <p:spPr>
              <a:xfrm rot="10800000" flipH="1">
                <a:off x="7793242" y="4458008"/>
                <a:ext cx="4809300" cy="1563900"/>
              </a:xfrm>
              <a:prstGeom prst="straightConnector1">
                <a:avLst/>
              </a:prstGeom>
              <a:noFill/>
              <a:ln w="9525" cap="flat" cmpd="sng">
                <a:solidFill>
                  <a:schemeClr val="dk2"/>
                </a:solidFill>
                <a:prstDash val="solid"/>
                <a:round/>
                <a:headEnd type="none" w="sm" len="sm"/>
                <a:tailEnd type="none" w="sm" len="sm"/>
              </a:ln>
            </p:spPr>
          </p:cxnSp>
          <p:cxnSp>
            <p:nvCxnSpPr>
              <p:cNvPr id="12078" name="Google Shape;12078;p63"/>
              <p:cNvCxnSpPr>
                <a:stCxn id="12058" idx="4"/>
                <a:endCxn id="12059" idx="0"/>
              </p:cNvCxnSpPr>
              <p:nvPr/>
            </p:nvCxnSpPr>
            <p:spPr>
              <a:xfrm rot="10800000">
                <a:off x="9475181" y="3780935"/>
                <a:ext cx="330900" cy="2143800"/>
              </a:xfrm>
              <a:prstGeom prst="straightConnector1">
                <a:avLst/>
              </a:prstGeom>
              <a:noFill/>
              <a:ln w="9525" cap="flat" cmpd="sng">
                <a:solidFill>
                  <a:schemeClr val="dk2"/>
                </a:solidFill>
                <a:prstDash val="solid"/>
                <a:round/>
                <a:headEnd type="none" w="sm" len="sm"/>
                <a:tailEnd type="none" w="sm" len="sm"/>
              </a:ln>
            </p:spPr>
          </p:cxnSp>
          <p:sp>
            <p:nvSpPr>
              <p:cNvPr id="12079" name="Google Shape;12079;p63"/>
              <p:cNvSpPr/>
              <p:nvPr/>
            </p:nvSpPr>
            <p:spPr>
              <a:xfrm rot="10800000" flipH="1">
                <a:off x="11005448" y="3761850"/>
                <a:ext cx="130500" cy="1305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080" name="Google Shape;12080;p63"/>
              <p:cNvCxnSpPr>
                <a:stCxn id="12064" idx="2"/>
                <a:endCxn id="12079" idx="7"/>
              </p:cNvCxnSpPr>
              <p:nvPr/>
            </p:nvCxnSpPr>
            <p:spPr>
              <a:xfrm rot="10800000">
                <a:off x="11116973" y="3873115"/>
                <a:ext cx="1471500" cy="550800"/>
              </a:xfrm>
              <a:prstGeom prst="straightConnector1">
                <a:avLst/>
              </a:prstGeom>
              <a:noFill/>
              <a:ln w="9525" cap="flat" cmpd="sng">
                <a:solidFill>
                  <a:srgbClr val="434343"/>
                </a:solidFill>
                <a:prstDash val="solid"/>
                <a:round/>
                <a:headEnd type="none" w="sm" len="sm"/>
                <a:tailEnd type="none" w="sm" len="sm"/>
              </a:ln>
            </p:spPr>
          </p:cxnSp>
          <p:cxnSp>
            <p:nvCxnSpPr>
              <p:cNvPr id="12081" name="Google Shape;12081;p63"/>
              <p:cNvCxnSpPr>
                <a:stCxn id="12079" idx="2"/>
                <a:endCxn id="12059" idx="6"/>
              </p:cNvCxnSpPr>
              <p:nvPr/>
            </p:nvCxnSpPr>
            <p:spPr>
              <a:xfrm rot="10800000">
                <a:off x="9675848" y="3580200"/>
                <a:ext cx="1329600" cy="246900"/>
              </a:xfrm>
              <a:prstGeom prst="straightConnector1">
                <a:avLst/>
              </a:prstGeom>
              <a:noFill/>
              <a:ln w="9525" cap="flat" cmpd="sng">
                <a:solidFill>
                  <a:schemeClr val="dk2"/>
                </a:solidFill>
                <a:prstDash val="solid"/>
                <a:round/>
                <a:headEnd type="none" w="sm" len="sm"/>
                <a:tailEnd type="none" w="sm" len="sm"/>
              </a:ln>
            </p:spPr>
          </p:cxnSp>
          <p:cxnSp>
            <p:nvCxnSpPr>
              <p:cNvPr id="12082" name="Google Shape;12082;p63"/>
              <p:cNvCxnSpPr>
                <a:stCxn id="12079" idx="0"/>
                <a:endCxn id="12058" idx="4"/>
              </p:cNvCxnSpPr>
              <p:nvPr/>
            </p:nvCxnSpPr>
            <p:spPr>
              <a:xfrm flipH="1">
                <a:off x="9806198" y="3892350"/>
                <a:ext cx="1264500" cy="2032500"/>
              </a:xfrm>
              <a:prstGeom prst="straightConnector1">
                <a:avLst/>
              </a:prstGeom>
              <a:noFill/>
              <a:ln w="9525" cap="flat" cmpd="sng">
                <a:solidFill>
                  <a:schemeClr val="dk2"/>
                </a:solidFill>
                <a:prstDash val="solid"/>
                <a:round/>
                <a:headEnd type="none" w="sm" len="sm"/>
                <a:tailEnd type="none" w="sm" len="sm"/>
              </a:ln>
            </p:spPr>
          </p:cxnSp>
          <p:cxnSp>
            <p:nvCxnSpPr>
              <p:cNvPr id="12083" name="Google Shape;12083;p63"/>
              <p:cNvCxnSpPr>
                <a:stCxn id="12079" idx="1"/>
                <a:endCxn id="12060" idx="5"/>
              </p:cNvCxnSpPr>
              <p:nvPr/>
            </p:nvCxnSpPr>
            <p:spPr>
              <a:xfrm flipH="1">
                <a:off x="8958759" y="3873239"/>
                <a:ext cx="2065800" cy="1183200"/>
              </a:xfrm>
              <a:prstGeom prst="straightConnector1">
                <a:avLst/>
              </a:prstGeom>
              <a:noFill/>
              <a:ln w="9525" cap="flat" cmpd="sng">
                <a:solidFill>
                  <a:schemeClr val="dk2"/>
                </a:solidFill>
                <a:prstDash val="solid"/>
                <a:round/>
                <a:headEnd type="none" w="sm" len="sm"/>
                <a:tailEnd type="none" w="sm" len="sm"/>
              </a:ln>
            </p:spPr>
          </p:cxnSp>
          <p:sp>
            <p:nvSpPr>
              <p:cNvPr id="12084" name="Google Shape;12084;p63"/>
              <p:cNvSpPr/>
              <p:nvPr/>
            </p:nvSpPr>
            <p:spPr>
              <a:xfrm rot="10800000" flipH="1">
                <a:off x="8260191" y="2787257"/>
                <a:ext cx="194400" cy="1944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085" name="Google Shape;12085;p63"/>
              <p:cNvCxnSpPr>
                <a:stCxn id="12059" idx="3"/>
                <a:endCxn id="12084" idx="7"/>
              </p:cNvCxnSpPr>
              <p:nvPr/>
            </p:nvCxnSpPr>
            <p:spPr>
              <a:xfrm rot="10800000">
                <a:off x="8426047" y="2953287"/>
                <a:ext cx="907200" cy="485100"/>
              </a:xfrm>
              <a:prstGeom prst="straightConnector1">
                <a:avLst/>
              </a:prstGeom>
              <a:noFill/>
              <a:ln w="9525" cap="flat" cmpd="sng">
                <a:solidFill>
                  <a:schemeClr val="dk2"/>
                </a:solidFill>
                <a:prstDash val="solid"/>
                <a:round/>
                <a:headEnd type="none" w="sm" len="sm"/>
                <a:tailEnd type="none" w="sm" len="sm"/>
              </a:ln>
            </p:spPr>
          </p:cxnSp>
          <p:cxnSp>
            <p:nvCxnSpPr>
              <p:cNvPr id="12086" name="Google Shape;12086;p63"/>
              <p:cNvCxnSpPr>
                <a:stCxn id="12084" idx="0"/>
                <a:endCxn id="12063" idx="4"/>
              </p:cNvCxnSpPr>
              <p:nvPr/>
            </p:nvCxnSpPr>
            <p:spPr>
              <a:xfrm flipH="1">
                <a:off x="8024391" y="2981657"/>
                <a:ext cx="333000" cy="1113900"/>
              </a:xfrm>
              <a:prstGeom prst="straightConnector1">
                <a:avLst/>
              </a:prstGeom>
              <a:noFill/>
              <a:ln w="9525" cap="flat" cmpd="sng">
                <a:solidFill>
                  <a:schemeClr val="dk2"/>
                </a:solidFill>
                <a:prstDash val="solid"/>
                <a:round/>
                <a:headEnd type="none" w="sm" len="sm"/>
                <a:tailEnd type="none" w="sm" len="sm"/>
              </a:ln>
            </p:spPr>
          </p:cxnSp>
          <p:sp>
            <p:nvSpPr>
              <p:cNvPr id="12087" name="Google Shape;12087;p63"/>
              <p:cNvSpPr/>
              <p:nvPr/>
            </p:nvSpPr>
            <p:spPr>
              <a:xfrm rot="10800000" flipH="1">
                <a:off x="7973826" y="4652423"/>
                <a:ext cx="249300" cy="2493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088" name="Google Shape;12088;p63"/>
              <p:cNvCxnSpPr>
                <a:stCxn id="12057" idx="6"/>
                <a:endCxn id="12087" idx="2"/>
              </p:cNvCxnSpPr>
              <p:nvPr/>
            </p:nvCxnSpPr>
            <p:spPr>
              <a:xfrm rot="10800000" flipH="1">
                <a:off x="7183159" y="4777208"/>
                <a:ext cx="790800" cy="131400"/>
              </a:xfrm>
              <a:prstGeom prst="straightConnector1">
                <a:avLst/>
              </a:prstGeom>
              <a:noFill/>
              <a:ln w="9525" cap="flat" cmpd="sng">
                <a:solidFill>
                  <a:schemeClr val="dk2"/>
                </a:solidFill>
                <a:prstDash val="solid"/>
                <a:round/>
                <a:headEnd type="none" w="sm" len="sm"/>
                <a:tailEnd type="none" w="sm" len="sm"/>
              </a:ln>
            </p:spPr>
          </p:cxnSp>
          <p:cxnSp>
            <p:nvCxnSpPr>
              <p:cNvPr id="12089" name="Google Shape;12089;p63"/>
              <p:cNvCxnSpPr>
                <a:stCxn id="12063" idx="0"/>
                <a:endCxn id="12087" idx="4"/>
              </p:cNvCxnSpPr>
              <p:nvPr/>
            </p:nvCxnSpPr>
            <p:spPr>
              <a:xfrm>
                <a:off x="8024248" y="4226190"/>
                <a:ext cx="74100" cy="426300"/>
              </a:xfrm>
              <a:prstGeom prst="straightConnector1">
                <a:avLst/>
              </a:prstGeom>
              <a:noFill/>
              <a:ln w="9525" cap="flat" cmpd="sng">
                <a:solidFill>
                  <a:schemeClr val="dk2"/>
                </a:solidFill>
                <a:prstDash val="solid"/>
                <a:round/>
                <a:headEnd type="none" w="sm" len="sm"/>
                <a:tailEnd type="none" w="sm" len="sm"/>
              </a:ln>
            </p:spPr>
          </p:cxnSp>
          <p:cxnSp>
            <p:nvCxnSpPr>
              <p:cNvPr id="12090" name="Google Shape;12090;p63"/>
              <p:cNvCxnSpPr>
                <a:stCxn id="12087" idx="6"/>
                <a:endCxn id="12060" idx="3"/>
              </p:cNvCxnSpPr>
              <p:nvPr/>
            </p:nvCxnSpPr>
            <p:spPr>
              <a:xfrm>
                <a:off x="8223126" y="4777073"/>
                <a:ext cx="643500" cy="279300"/>
              </a:xfrm>
              <a:prstGeom prst="straightConnector1">
                <a:avLst/>
              </a:prstGeom>
              <a:noFill/>
              <a:ln w="9525" cap="flat" cmpd="sng">
                <a:solidFill>
                  <a:schemeClr val="dk2"/>
                </a:solidFill>
                <a:prstDash val="solid"/>
                <a:round/>
                <a:headEnd type="none" w="sm" len="sm"/>
                <a:tailEnd type="none" w="sm" len="sm"/>
              </a:ln>
            </p:spPr>
          </p:cxnSp>
          <p:sp>
            <p:nvSpPr>
              <p:cNvPr id="12091" name="Google Shape;12091;p63"/>
              <p:cNvSpPr/>
              <p:nvPr/>
            </p:nvSpPr>
            <p:spPr>
              <a:xfrm rot="10800000" flipH="1">
                <a:off x="8782441" y="2308882"/>
                <a:ext cx="194400" cy="1944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092" name="Google Shape;12092;p63"/>
              <p:cNvCxnSpPr>
                <a:stCxn id="12084" idx="5"/>
                <a:endCxn id="12091" idx="1"/>
              </p:cNvCxnSpPr>
              <p:nvPr/>
            </p:nvCxnSpPr>
            <p:spPr>
              <a:xfrm rot="10800000" flipH="1">
                <a:off x="8426122" y="2474926"/>
                <a:ext cx="384900" cy="340800"/>
              </a:xfrm>
              <a:prstGeom prst="straightConnector1">
                <a:avLst/>
              </a:prstGeom>
              <a:noFill/>
              <a:ln w="9525" cap="flat" cmpd="sng">
                <a:solidFill>
                  <a:schemeClr val="dk2"/>
                </a:solidFill>
                <a:prstDash val="solid"/>
                <a:round/>
                <a:headEnd type="none" w="sm" len="sm"/>
                <a:tailEnd type="none" w="sm" len="sm"/>
              </a:ln>
            </p:spPr>
          </p:cxnSp>
          <p:cxnSp>
            <p:nvCxnSpPr>
              <p:cNvPr id="12093" name="Google Shape;12093;p63"/>
              <p:cNvCxnSpPr>
                <a:stCxn id="12091" idx="7"/>
                <a:endCxn id="12059" idx="3"/>
              </p:cNvCxnSpPr>
              <p:nvPr/>
            </p:nvCxnSpPr>
            <p:spPr>
              <a:xfrm>
                <a:off x="8948372" y="2474813"/>
                <a:ext cx="384900" cy="963600"/>
              </a:xfrm>
              <a:prstGeom prst="straightConnector1">
                <a:avLst/>
              </a:prstGeom>
              <a:noFill/>
              <a:ln w="9525" cap="flat" cmpd="sng">
                <a:solidFill>
                  <a:schemeClr val="dk2"/>
                </a:solidFill>
                <a:prstDash val="solid"/>
                <a:round/>
                <a:headEnd type="none" w="sm" len="sm"/>
                <a:tailEnd type="none" w="sm" len="sm"/>
              </a:ln>
            </p:spPr>
          </p:cxnSp>
          <p:sp>
            <p:nvSpPr>
              <p:cNvPr id="12094" name="Google Shape;12094;p63"/>
              <p:cNvSpPr/>
              <p:nvPr/>
            </p:nvSpPr>
            <p:spPr>
              <a:xfrm rot="10800000" flipH="1">
                <a:off x="8521366" y="3414207"/>
                <a:ext cx="194400" cy="1944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095" name="Google Shape;12095;p63"/>
              <p:cNvCxnSpPr>
                <a:stCxn id="12084" idx="0"/>
                <a:endCxn id="12094" idx="3"/>
              </p:cNvCxnSpPr>
              <p:nvPr/>
            </p:nvCxnSpPr>
            <p:spPr>
              <a:xfrm>
                <a:off x="8357391" y="2981657"/>
                <a:ext cx="192300" cy="461100"/>
              </a:xfrm>
              <a:prstGeom prst="straightConnector1">
                <a:avLst/>
              </a:prstGeom>
              <a:noFill/>
              <a:ln w="9525" cap="flat" cmpd="sng">
                <a:solidFill>
                  <a:schemeClr val="dk2"/>
                </a:solidFill>
                <a:prstDash val="solid"/>
                <a:round/>
                <a:headEnd type="none" w="sm" len="sm"/>
                <a:tailEnd type="none" w="sm" len="sm"/>
              </a:ln>
            </p:spPr>
          </p:cxnSp>
          <p:cxnSp>
            <p:nvCxnSpPr>
              <p:cNvPr id="12096" name="Google Shape;12096;p63"/>
              <p:cNvCxnSpPr>
                <a:stCxn id="12094" idx="1"/>
                <a:endCxn id="12063" idx="5"/>
              </p:cNvCxnSpPr>
              <p:nvPr/>
            </p:nvCxnSpPr>
            <p:spPr>
              <a:xfrm flipH="1">
                <a:off x="8070435" y="3580138"/>
                <a:ext cx="479400" cy="534600"/>
              </a:xfrm>
              <a:prstGeom prst="straightConnector1">
                <a:avLst/>
              </a:prstGeom>
              <a:noFill/>
              <a:ln w="9525" cap="flat" cmpd="sng">
                <a:solidFill>
                  <a:schemeClr val="dk2"/>
                </a:solidFill>
                <a:prstDash val="solid"/>
                <a:round/>
                <a:headEnd type="none" w="sm" len="sm"/>
                <a:tailEnd type="none" w="sm" len="sm"/>
              </a:ln>
            </p:spPr>
          </p:cxnSp>
          <p:cxnSp>
            <p:nvCxnSpPr>
              <p:cNvPr id="12097" name="Google Shape;12097;p63"/>
              <p:cNvCxnSpPr>
                <a:stCxn id="12094" idx="6"/>
                <a:endCxn id="12059" idx="2"/>
              </p:cNvCxnSpPr>
              <p:nvPr/>
            </p:nvCxnSpPr>
            <p:spPr>
              <a:xfrm>
                <a:off x="8715766" y="3511407"/>
                <a:ext cx="558600" cy="69000"/>
              </a:xfrm>
              <a:prstGeom prst="straightConnector1">
                <a:avLst/>
              </a:prstGeom>
              <a:noFill/>
              <a:ln w="9525" cap="flat" cmpd="sng">
                <a:solidFill>
                  <a:schemeClr val="dk2"/>
                </a:solidFill>
                <a:prstDash val="solid"/>
                <a:round/>
                <a:headEnd type="none" w="sm" len="sm"/>
                <a:tailEnd type="none" w="sm" len="sm"/>
              </a:ln>
            </p:spPr>
          </p:cxnSp>
        </p:grpSp>
      </p:grpSp>
    </p:spTree>
    <p:extLst>
      <p:ext uri="{BB962C8B-B14F-4D97-AF65-F5344CB8AC3E}">
        <p14:creationId xmlns:p14="http://schemas.microsoft.com/office/powerpoint/2010/main" val="1929933929"/>
      </p:ext>
    </p:extLst>
  </p:cSld>
  <p:clrMapOvr>
    <a:masterClrMapping/>
  </p:clrMapOvr>
</p:sldLayout>
</file>

<file path=ppt/slideLayouts/slideLayout2676.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2098"/>
        <p:cNvGrpSpPr/>
        <p:nvPr/>
      </p:nvGrpSpPr>
      <p:grpSpPr>
        <a:xfrm>
          <a:off x="0" y="0"/>
          <a:ext cx="0" cy="0"/>
          <a:chOff x="0" y="0"/>
          <a:chExt cx="0" cy="0"/>
        </a:xfrm>
      </p:grpSpPr>
      <p:sp>
        <p:nvSpPr>
          <p:cNvPr id="12099" name="Google Shape;12099;p64"/>
          <p:cNvSpPr txBox="1">
            <a:spLocks noGrp="1"/>
          </p:cNvSpPr>
          <p:nvPr>
            <p:ph type="title"/>
          </p:nvPr>
        </p:nvSpPr>
        <p:spPr>
          <a:xfrm>
            <a:off x="1440000" y="890051"/>
            <a:ext cx="15408000" cy="11454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12100" name="Google Shape;12100;p64"/>
          <p:cNvSpPr txBox="1">
            <a:spLocks noGrp="1"/>
          </p:cNvSpPr>
          <p:nvPr>
            <p:ph type="body" idx="1"/>
          </p:nvPr>
        </p:nvSpPr>
        <p:spPr>
          <a:xfrm>
            <a:off x="1440000" y="2431502"/>
            <a:ext cx="15408000" cy="3418800"/>
          </a:xfrm>
          <a:prstGeom prst="rect">
            <a:avLst/>
          </a:prstGeom>
          <a:noFill/>
          <a:ln>
            <a:noFill/>
          </a:ln>
        </p:spPr>
        <p:txBody>
          <a:bodyPr spcFirstLastPara="1" wrap="square" lIns="91425" tIns="91425" rIns="91425" bIns="91425" anchor="t" anchorCtr="0">
            <a:noAutofit/>
          </a:bodyPr>
          <a:lstStyle>
            <a:lvl1pPr marL="685800" lvl="0" indent="-476250" algn="l">
              <a:lnSpc>
                <a:spcPct val="115000"/>
              </a:lnSpc>
              <a:spcBef>
                <a:spcPts val="0"/>
              </a:spcBef>
              <a:spcAft>
                <a:spcPts val="0"/>
              </a:spcAft>
              <a:buSzPts val="1400"/>
              <a:buFont typeface="Nunito Light"/>
              <a:buChar char="●"/>
              <a:defRPr/>
            </a:lvl1pPr>
            <a:lvl2pPr marL="1371600" lvl="1" indent="-476250" algn="l">
              <a:lnSpc>
                <a:spcPct val="100000"/>
              </a:lnSpc>
              <a:spcBef>
                <a:spcPts val="0"/>
              </a:spcBef>
              <a:spcAft>
                <a:spcPts val="0"/>
              </a:spcAft>
              <a:buSzPts val="1400"/>
              <a:buFont typeface="Nunito Light"/>
              <a:buChar char="○"/>
              <a:defRPr/>
            </a:lvl2pPr>
            <a:lvl3pPr marL="2057400" lvl="2" indent="-476250" algn="l">
              <a:lnSpc>
                <a:spcPct val="100000"/>
              </a:lnSpc>
              <a:spcBef>
                <a:spcPts val="0"/>
              </a:spcBef>
              <a:spcAft>
                <a:spcPts val="0"/>
              </a:spcAft>
              <a:buSzPts val="1400"/>
              <a:buFont typeface="Nunito Light"/>
              <a:buChar char="■"/>
              <a:defRPr/>
            </a:lvl3pPr>
            <a:lvl4pPr marL="2743200" lvl="3" indent="-476250" algn="l">
              <a:lnSpc>
                <a:spcPct val="100000"/>
              </a:lnSpc>
              <a:spcBef>
                <a:spcPts val="0"/>
              </a:spcBef>
              <a:spcAft>
                <a:spcPts val="0"/>
              </a:spcAft>
              <a:buSzPts val="1400"/>
              <a:buFont typeface="Nunito Light"/>
              <a:buChar char="●"/>
              <a:defRPr/>
            </a:lvl4pPr>
            <a:lvl5pPr marL="3429000" lvl="4" indent="-476250" algn="l">
              <a:lnSpc>
                <a:spcPct val="100000"/>
              </a:lnSpc>
              <a:spcBef>
                <a:spcPts val="0"/>
              </a:spcBef>
              <a:spcAft>
                <a:spcPts val="0"/>
              </a:spcAft>
              <a:buSzPts val="1400"/>
              <a:buFont typeface="Nunito Light"/>
              <a:buChar char="○"/>
              <a:defRPr/>
            </a:lvl5pPr>
            <a:lvl6pPr marL="4114800" lvl="5" indent="-476250" algn="l">
              <a:lnSpc>
                <a:spcPct val="100000"/>
              </a:lnSpc>
              <a:spcBef>
                <a:spcPts val="0"/>
              </a:spcBef>
              <a:spcAft>
                <a:spcPts val="0"/>
              </a:spcAft>
              <a:buSzPts val="1400"/>
              <a:buFont typeface="Nunito Light"/>
              <a:buChar char="■"/>
              <a:defRPr/>
            </a:lvl6pPr>
            <a:lvl7pPr marL="4800600" lvl="6" indent="-476250" algn="l">
              <a:lnSpc>
                <a:spcPct val="100000"/>
              </a:lnSpc>
              <a:spcBef>
                <a:spcPts val="0"/>
              </a:spcBef>
              <a:spcAft>
                <a:spcPts val="0"/>
              </a:spcAft>
              <a:buSzPts val="1400"/>
              <a:buFont typeface="Nunito Light"/>
              <a:buChar char="●"/>
              <a:defRPr/>
            </a:lvl7pPr>
            <a:lvl8pPr marL="5486400" lvl="7" indent="-476250" algn="l">
              <a:lnSpc>
                <a:spcPct val="100000"/>
              </a:lnSpc>
              <a:spcBef>
                <a:spcPts val="0"/>
              </a:spcBef>
              <a:spcAft>
                <a:spcPts val="0"/>
              </a:spcAft>
              <a:buSzPts val="1400"/>
              <a:buFont typeface="Nunito Light"/>
              <a:buChar char="○"/>
              <a:defRPr/>
            </a:lvl8pPr>
            <a:lvl9pPr marL="6172200" lvl="8" indent="-476250" algn="l">
              <a:lnSpc>
                <a:spcPct val="100000"/>
              </a:lnSpc>
              <a:spcBef>
                <a:spcPts val="0"/>
              </a:spcBef>
              <a:spcAft>
                <a:spcPts val="0"/>
              </a:spcAft>
              <a:buSzPts val="1400"/>
              <a:buFont typeface="Nunito Light"/>
              <a:buChar char="■"/>
              <a:defRPr/>
            </a:lvl9pPr>
          </a:lstStyle>
          <a:p>
            <a:endParaRPr/>
          </a:p>
        </p:txBody>
      </p:sp>
      <p:grpSp>
        <p:nvGrpSpPr>
          <p:cNvPr id="12101" name="Google Shape;12101;p64"/>
          <p:cNvGrpSpPr/>
          <p:nvPr/>
        </p:nvGrpSpPr>
        <p:grpSpPr>
          <a:xfrm>
            <a:off x="-995924" y="-4805064"/>
            <a:ext cx="18884850" cy="16420553"/>
            <a:chOff x="-497962" y="-2402532"/>
            <a:chExt cx="9442425" cy="8210276"/>
          </a:xfrm>
        </p:grpSpPr>
        <p:grpSp>
          <p:nvGrpSpPr>
            <p:cNvPr id="12102" name="Google Shape;12102;p64"/>
            <p:cNvGrpSpPr/>
            <p:nvPr/>
          </p:nvGrpSpPr>
          <p:grpSpPr>
            <a:xfrm>
              <a:off x="4589284" y="-2402532"/>
              <a:ext cx="4355179" cy="2890037"/>
              <a:chOff x="4589284" y="-2402532"/>
              <a:chExt cx="4355179" cy="2890037"/>
            </a:xfrm>
          </p:grpSpPr>
          <p:sp>
            <p:nvSpPr>
              <p:cNvPr id="12103" name="Google Shape;12103;p64"/>
              <p:cNvSpPr/>
              <p:nvPr/>
            </p:nvSpPr>
            <p:spPr>
              <a:xfrm rot="-2040502">
                <a:off x="4627083" y="192930"/>
                <a:ext cx="194703" cy="194703"/>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104" name="Google Shape;12104;p64"/>
              <p:cNvSpPr/>
              <p:nvPr/>
            </p:nvSpPr>
            <p:spPr>
              <a:xfrm rot="-2040502">
                <a:off x="7193806" y="-2094369"/>
                <a:ext cx="194703" cy="194703"/>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105" name="Google Shape;12105;p64"/>
              <p:cNvSpPr/>
              <p:nvPr/>
            </p:nvSpPr>
            <p:spPr>
              <a:xfrm rot="-2039936">
                <a:off x="7657969" y="-331832"/>
                <a:ext cx="401304" cy="401304"/>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106" name="Google Shape;12106;p64"/>
              <p:cNvSpPr/>
              <p:nvPr/>
            </p:nvSpPr>
            <p:spPr>
              <a:xfrm rot="-2047713">
                <a:off x="6999695" y="-800627"/>
                <a:ext cx="130469" cy="130469"/>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107" name="Google Shape;12107;p64"/>
              <p:cNvSpPr/>
              <p:nvPr/>
            </p:nvSpPr>
            <p:spPr>
              <a:xfrm rot="-2045153">
                <a:off x="6126796" y="-832163"/>
                <a:ext cx="96354" cy="96354"/>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108" name="Google Shape;12108;p64"/>
              <p:cNvSpPr/>
              <p:nvPr/>
            </p:nvSpPr>
            <p:spPr>
              <a:xfrm rot="-2047713">
                <a:off x="6039211" y="-2377167"/>
                <a:ext cx="130469" cy="130469"/>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109" name="Google Shape;12109;p64"/>
              <p:cNvSpPr/>
              <p:nvPr/>
            </p:nvSpPr>
            <p:spPr>
              <a:xfrm rot="-2047713">
                <a:off x="6268216" y="-105290"/>
                <a:ext cx="130469" cy="130469"/>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110" name="Google Shape;12110;p64"/>
              <p:cNvSpPr/>
              <p:nvPr/>
            </p:nvSpPr>
            <p:spPr>
              <a:xfrm rot="-2045153">
                <a:off x="8100376" y="-1339754"/>
                <a:ext cx="96354" cy="96354"/>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111" name="Google Shape;12111;p64"/>
              <p:cNvCxnSpPr>
                <a:stCxn id="12107" idx="5"/>
                <a:endCxn id="12106" idx="1"/>
              </p:cNvCxnSpPr>
              <p:nvPr/>
            </p:nvCxnSpPr>
            <p:spPr>
              <a:xfrm>
                <a:off x="6222279" y="-774864"/>
                <a:ext cx="778500" cy="27300"/>
              </a:xfrm>
              <a:prstGeom prst="straightConnector1">
                <a:avLst/>
              </a:prstGeom>
              <a:noFill/>
              <a:ln w="9525" cap="flat" cmpd="sng">
                <a:solidFill>
                  <a:schemeClr val="dk2"/>
                </a:solidFill>
                <a:prstDash val="solid"/>
                <a:round/>
                <a:headEnd type="none" w="sm" len="sm"/>
                <a:tailEnd type="none" w="sm" len="sm"/>
              </a:ln>
            </p:spPr>
          </p:cxnSp>
          <p:cxnSp>
            <p:nvCxnSpPr>
              <p:cNvPr id="12112" name="Google Shape;12112;p64"/>
              <p:cNvCxnSpPr>
                <a:stCxn id="12108" idx="4"/>
                <a:endCxn id="12106" idx="0"/>
              </p:cNvCxnSpPr>
              <p:nvPr/>
            </p:nvCxnSpPr>
            <p:spPr>
              <a:xfrm>
                <a:off x="6141045" y="-2257933"/>
                <a:ext cx="887400" cy="1468500"/>
              </a:xfrm>
              <a:prstGeom prst="straightConnector1">
                <a:avLst/>
              </a:prstGeom>
              <a:noFill/>
              <a:ln w="9525" cap="flat" cmpd="sng">
                <a:solidFill>
                  <a:schemeClr val="dk2"/>
                </a:solidFill>
                <a:prstDash val="solid"/>
                <a:round/>
                <a:headEnd type="none" w="sm" len="sm"/>
                <a:tailEnd type="none" w="sm" len="sm"/>
              </a:ln>
            </p:spPr>
          </p:cxnSp>
          <p:cxnSp>
            <p:nvCxnSpPr>
              <p:cNvPr id="12113" name="Google Shape;12113;p64"/>
              <p:cNvCxnSpPr>
                <a:stCxn id="12103" idx="6"/>
                <a:endCxn id="12107" idx="3"/>
              </p:cNvCxnSpPr>
              <p:nvPr/>
            </p:nvCxnSpPr>
            <p:spPr>
              <a:xfrm rot="10800000" flipH="1">
                <a:off x="4805135" y="-736769"/>
                <a:ext cx="1360800" cy="972600"/>
              </a:xfrm>
              <a:prstGeom prst="straightConnector1">
                <a:avLst/>
              </a:prstGeom>
              <a:noFill/>
              <a:ln w="9525" cap="flat" cmpd="sng">
                <a:solidFill>
                  <a:schemeClr val="dk2"/>
                </a:solidFill>
                <a:prstDash val="solid"/>
                <a:round/>
                <a:headEnd type="none" w="sm" len="sm"/>
                <a:tailEnd type="none" w="sm" len="sm"/>
              </a:ln>
            </p:spPr>
          </p:cxnSp>
          <p:cxnSp>
            <p:nvCxnSpPr>
              <p:cNvPr id="12114" name="Google Shape;12114;p64"/>
              <p:cNvCxnSpPr>
                <a:stCxn id="12107" idx="7"/>
                <a:endCxn id="12108" idx="2"/>
              </p:cNvCxnSpPr>
              <p:nvPr/>
            </p:nvCxnSpPr>
            <p:spPr>
              <a:xfrm rot="10800000">
                <a:off x="6050595" y="-2275192"/>
                <a:ext cx="133500" cy="1443900"/>
              </a:xfrm>
              <a:prstGeom prst="straightConnector1">
                <a:avLst/>
              </a:prstGeom>
              <a:noFill/>
              <a:ln w="9525" cap="flat" cmpd="sng">
                <a:solidFill>
                  <a:schemeClr val="dk2"/>
                </a:solidFill>
                <a:prstDash val="solid"/>
                <a:round/>
                <a:headEnd type="none" w="sm" len="sm"/>
                <a:tailEnd type="none" w="sm" len="sm"/>
              </a:ln>
            </p:spPr>
          </p:cxnSp>
          <p:cxnSp>
            <p:nvCxnSpPr>
              <p:cNvPr id="12115" name="Google Shape;12115;p64"/>
              <p:cNvCxnSpPr>
                <a:stCxn id="12108" idx="6"/>
                <a:endCxn id="12104" idx="1"/>
              </p:cNvCxnSpPr>
              <p:nvPr/>
            </p:nvCxnSpPr>
            <p:spPr>
              <a:xfrm>
                <a:off x="6158445" y="-2348532"/>
                <a:ext cx="1037100" cy="333000"/>
              </a:xfrm>
              <a:prstGeom prst="straightConnector1">
                <a:avLst/>
              </a:prstGeom>
              <a:noFill/>
              <a:ln w="9525" cap="flat" cmpd="sng">
                <a:solidFill>
                  <a:schemeClr val="dk2"/>
                </a:solidFill>
                <a:prstDash val="solid"/>
                <a:round/>
                <a:headEnd type="none" w="sm" len="sm"/>
                <a:tailEnd type="none" w="sm" len="sm"/>
              </a:ln>
            </p:spPr>
          </p:cxnSp>
          <p:cxnSp>
            <p:nvCxnSpPr>
              <p:cNvPr id="12116" name="Google Shape;12116;p64"/>
              <p:cNvCxnSpPr>
                <a:stCxn id="12106" idx="7"/>
                <a:endCxn id="12104" idx="3"/>
              </p:cNvCxnSpPr>
              <p:nvPr/>
            </p:nvCxnSpPr>
            <p:spPr>
              <a:xfrm rot="10800000" flipH="1">
                <a:off x="7077233" y="-1901356"/>
                <a:ext cx="195300" cy="1101900"/>
              </a:xfrm>
              <a:prstGeom prst="straightConnector1">
                <a:avLst/>
              </a:prstGeom>
              <a:noFill/>
              <a:ln w="9525" cap="flat" cmpd="sng">
                <a:solidFill>
                  <a:schemeClr val="dk2"/>
                </a:solidFill>
                <a:prstDash val="solid"/>
                <a:round/>
                <a:headEnd type="none" w="sm" len="sm"/>
                <a:tailEnd type="none" w="sm" len="sm"/>
              </a:ln>
            </p:spPr>
          </p:cxnSp>
          <p:cxnSp>
            <p:nvCxnSpPr>
              <p:cNvPr id="12117" name="Google Shape;12117;p64"/>
              <p:cNvCxnSpPr>
                <a:stCxn id="12103" idx="6"/>
                <a:endCxn id="12109" idx="1"/>
              </p:cNvCxnSpPr>
              <p:nvPr/>
            </p:nvCxnSpPr>
            <p:spPr>
              <a:xfrm rot="10800000" flipH="1">
                <a:off x="4805135" y="-52469"/>
                <a:ext cx="1464300" cy="288300"/>
              </a:xfrm>
              <a:prstGeom prst="straightConnector1">
                <a:avLst/>
              </a:prstGeom>
              <a:noFill/>
              <a:ln w="9525" cap="flat" cmpd="sng">
                <a:solidFill>
                  <a:schemeClr val="dk2"/>
                </a:solidFill>
                <a:prstDash val="solid"/>
                <a:round/>
                <a:headEnd type="none" w="sm" len="sm"/>
                <a:tailEnd type="none" w="sm" len="sm"/>
              </a:ln>
            </p:spPr>
          </p:cxnSp>
          <p:cxnSp>
            <p:nvCxnSpPr>
              <p:cNvPr id="12118" name="Google Shape;12118;p64"/>
              <p:cNvCxnSpPr>
                <a:stCxn id="12109" idx="6"/>
                <a:endCxn id="12106" idx="2"/>
              </p:cNvCxnSpPr>
              <p:nvPr/>
            </p:nvCxnSpPr>
            <p:spPr>
              <a:xfrm rot="10800000" flipH="1">
                <a:off x="6387450" y="-698855"/>
                <a:ext cx="623400" cy="622200"/>
              </a:xfrm>
              <a:prstGeom prst="straightConnector1">
                <a:avLst/>
              </a:prstGeom>
              <a:noFill/>
              <a:ln w="9525" cap="flat" cmpd="sng">
                <a:solidFill>
                  <a:schemeClr val="dk2"/>
                </a:solidFill>
                <a:prstDash val="solid"/>
                <a:round/>
                <a:headEnd type="none" w="sm" len="sm"/>
                <a:tailEnd type="none" w="sm" len="sm"/>
              </a:ln>
            </p:spPr>
          </p:cxnSp>
          <p:cxnSp>
            <p:nvCxnSpPr>
              <p:cNvPr id="12119" name="Google Shape;12119;p64"/>
              <p:cNvCxnSpPr>
                <a:stCxn id="12109" idx="5"/>
                <a:endCxn id="12105" idx="1"/>
              </p:cNvCxnSpPr>
              <p:nvPr/>
            </p:nvCxnSpPr>
            <p:spPr>
              <a:xfrm rot="10800000" flipH="1">
                <a:off x="6397514" y="-169352"/>
                <a:ext cx="1264200" cy="141600"/>
              </a:xfrm>
              <a:prstGeom prst="straightConnector1">
                <a:avLst/>
              </a:prstGeom>
              <a:noFill/>
              <a:ln w="9525" cap="flat" cmpd="sng">
                <a:solidFill>
                  <a:schemeClr val="dk2"/>
                </a:solidFill>
                <a:prstDash val="solid"/>
                <a:round/>
                <a:headEnd type="none" w="sm" len="sm"/>
                <a:tailEnd type="none" w="sm" len="sm"/>
              </a:ln>
            </p:spPr>
          </p:cxnSp>
          <p:cxnSp>
            <p:nvCxnSpPr>
              <p:cNvPr id="12120" name="Google Shape;12120;p64"/>
              <p:cNvCxnSpPr>
                <a:stCxn id="12105" idx="0"/>
                <a:endCxn id="12106" idx="5"/>
              </p:cNvCxnSpPr>
              <p:nvPr/>
            </p:nvCxnSpPr>
            <p:spPr>
              <a:xfrm rot="10800000">
                <a:off x="7129021" y="-723230"/>
                <a:ext cx="617400" cy="425700"/>
              </a:xfrm>
              <a:prstGeom prst="straightConnector1">
                <a:avLst/>
              </a:prstGeom>
              <a:noFill/>
              <a:ln w="9525" cap="flat" cmpd="sng">
                <a:solidFill>
                  <a:schemeClr val="dk2"/>
                </a:solidFill>
                <a:prstDash val="solid"/>
                <a:round/>
                <a:headEnd type="none" w="sm" len="sm"/>
                <a:tailEnd type="none" w="sm" len="sm"/>
              </a:ln>
            </p:spPr>
          </p:cxnSp>
          <p:cxnSp>
            <p:nvCxnSpPr>
              <p:cNvPr id="12121" name="Google Shape;12121;p64"/>
              <p:cNvCxnSpPr>
                <a:stCxn id="12105" idx="7"/>
                <a:endCxn id="12110" idx="3"/>
              </p:cNvCxnSpPr>
              <p:nvPr/>
            </p:nvCxnSpPr>
            <p:spPr>
              <a:xfrm rot="10800000" flipH="1">
                <a:off x="7896911" y="-1244345"/>
                <a:ext cx="242400" cy="916200"/>
              </a:xfrm>
              <a:prstGeom prst="straightConnector1">
                <a:avLst/>
              </a:prstGeom>
              <a:noFill/>
              <a:ln w="9525" cap="flat" cmpd="sng">
                <a:solidFill>
                  <a:schemeClr val="dk2"/>
                </a:solidFill>
                <a:prstDash val="solid"/>
                <a:round/>
                <a:headEnd type="none" w="sm" len="sm"/>
                <a:tailEnd type="none" w="sm" len="sm"/>
              </a:ln>
            </p:spPr>
          </p:cxnSp>
          <p:cxnSp>
            <p:nvCxnSpPr>
              <p:cNvPr id="12122" name="Google Shape;12122;p64"/>
              <p:cNvCxnSpPr>
                <a:stCxn id="12106" idx="6"/>
                <a:endCxn id="12110" idx="2"/>
              </p:cNvCxnSpPr>
              <p:nvPr/>
            </p:nvCxnSpPr>
            <p:spPr>
              <a:xfrm rot="10800000" flipH="1">
                <a:off x="7118929" y="-1264592"/>
                <a:ext cx="989700" cy="492600"/>
              </a:xfrm>
              <a:prstGeom prst="straightConnector1">
                <a:avLst/>
              </a:prstGeom>
              <a:noFill/>
              <a:ln w="9525" cap="flat" cmpd="sng">
                <a:solidFill>
                  <a:schemeClr val="dk2"/>
                </a:solidFill>
                <a:prstDash val="solid"/>
                <a:round/>
                <a:headEnd type="none" w="sm" len="sm"/>
                <a:tailEnd type="none" w="sm" len="sm"/>
              </a:ln>
            </p:spPr>
          </p:cxnSp>
          <p:cxnSp>
            <p:nvCxnSpPr>
              <p:cNvPr id="12123" name="Google Shape;12123;p64"/>
              <p:cNvCxnSpPr>
                <a:stCxn id="12110" idx="0"/>
                <a:endCxn id="12104" idx="5"/>
              </p:cNvCxnSpPr>
              <p:nvPr/>
            </p:nvCxnSpPr>
            <p:spPr>
              <a:xfrm rot="10800000">
                <a:off x="7386853" y="-1978577"/>
                <a:ext cx="734700" cy="647100"/>
              </a:xfrm>
              <a:prstGeom prst="straightConnector1">
                <a:avLst/>
              </a:prstGeom>
              <a:noFill/>
              <a:ln w="9525" cap="flat" cmpd="sng">
                <a:solidFill>
                  <a:schemeClr val="dk2"/>
                </a:solidFill>
                <a:prstDash val="solid"/>
                <a:round/>
                <a:headEnd type="none" w="sm" len="sm"/>
                <a:tailEnd type="none" w="sm" len="sm"/>
              </a:ln>
            </p:spPr>
          </p:cxnSp>
          <p:cxnSp>
            <p:nvCxnSpPr>
              <p:cNvPr id="12124" name="Google Shape;12124;p64"/>
              <p:cNvCxnSpPr>
                <a:stCxn id="12108" idx="5"/>
                <a:endCxn id="12110" idx="1"/>
              </p:cNvCxnSpPr>
              <p:nvPr/>
            </p:nvCxnSpPr>
            <p:spPr>
              <a:xfrm>
                <a:off x="6168509" y="-2299629"/>
                <a:ext cx="1932600" cy="999000"/>
              </a:xfrm>
              <a:prstGeom prst="straightConnector1">
                <a:avLst/>
              </a:prstGeom>
              <a:noFill/>
              <a:ln w="9525" cap="flat" cmpd="sng">
                <a:solidFill>
                  <a:schemeClr val="dk2"/>
                </a:solidFill>
                <a:prstDash val="solid"/>
                <a:round/>
                <a:headEnd type="none" w="sm" len="sm"/>
                <a:tailEnd type="none" w="sm" len="sm"/>
              </a:ln>
            </p:spPr>
          </p:cxnSp>
          <p:cxnSp>
            <p:nvCxnSpPr>
              <p:cNvPr id="12125" name="Google Shape;12125;p64"/>
              <p:cNvCxnSpPr>
                <a:stCxn id="12107" idx="6"/>
                <a:endCxn id="12110" idx="1"/>
              </p:cNvCxnSpPr>
              <p:nvPr/>
            </p:nvCxnSpPr>
            <p:spPr>
              <a:xfrm rot="10800000" flipH="1">
                <a:off x="6214873" y="-1300586"/>
                <a:ext cx="1886400" cy="489600"/>
              </a:xfrm>
              <a:prstGeom prst="straightConnector1">
                <a:avLst/>
              </a:prstGeom>
              <a:noFill/>
              <a:ln w="9525" cap="flat" cmpd="sng">
                <a:solidFill>
                  <a:schemeClr val="dk2"/>
                </a:solidFill>
                <a:prstDash val="solid"/>
                <a:round/>
                <a:headEnd type="none" w="sm" len="sm"/>
                <a:tailEnd type="none" w="sm" len="sm"/>
              </a:ln>
            </p:spPr>
          </p:cxnSp>
          <p:cxnSp>
            <p:nvCxnSpPr>
              <p:cNvPr id="12126" name="Google Shape;12126;p64"/>
              <p:cNvCxnSpPr>
                <a:stCxn id="12107" idx="4"/>
                <a:endCxn id="12105" idx="1"/>
              </p:cNvCxnSpPr>
              <p:nvPr/>
            </p:nvCxnSpPr>
            <p:spPr>
              <a:xfrm>
                <a:off x="6201973" y="-744086"/>
                <a:ext cx="1459800" cy="574500"/>
              </a:xfrm>
              <a:prstGeom prst="straightConnector1">
                <a:avLst/>
              </a:prstGeom>
              <a:noFill/>
              <a:ln w="9525" cap="flat" cmpd="sng">
                <a:solidFill>
                  <a:schemeClr val="dk2"/>
                </a:solidFill>
                <a:prstDash val="solid"/>
                <a:round/>
                <a:headEnd type="none" w="sm" len="sm"/>
                <a:tailEnd type="none" w="sm" len="sm"/>
              </a:ln>
            </p:spPr>
          </p:cxnSp>
          <p:cxnSp>
            <p:nvCxnSpPr>
              <p:cNvPr id="12127" name="Google Shape;12127;p64"/>
              <p:cNvCxnSpPr>
                <a:stCxn id="12104" idx="4"/>
                <a:endCxn id="12105" idx="7"/>
              </p:cNvCxnSpPr>
              <p:nvPr/>
            </p:nvCxnSpPr>
            <p:spPr>
              <a:xfrm>
                <a:off x="7345608" y="-1916317"/>
                <a:ext cx="551400" cy="1588200"/>
              </a:xfrm>
              <a:prstGeom prst="straightConnector1">
                <a:avLst/>
              </a:prstGeom>
              <a:noFill/>
              <a:ln w="9525" cap="flat" cmpd="sng">
                <a:solidFill>
                  <a:schemeClr val="dk2"/>
                </a:solidFill>
                <a:prstDash val="solid"/>
                <a:round/>
                <a:headEnd type="none" w="sm" len="sm"/>
                <a:tailEnd type="none" w="sm" len="sm"/>
              </a:ln>
            </p:spPr>
          </p:cxnSp>
          <p:sp>
            <p:nvSpPr>
              <p:cNvPr id="12128" name="Google Shape;12128;p64"/>
              <p:cNvSpPr/>
              <p:nvPr/>
            </p:nvSpPr>
            <p:spPr>
              <a:xfrm rot="-2047713">
                <a:off x="8788629" y="-43062"/>
                <a:ext cx="130469" cy="130469"/>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129" name="Google Shape;12129;p64"/>
              <p:cNvCxnSpPr>
                <a:stCxn id="12110" idx="4"/>
                <a:endCxn id="12128" idx="7"/>
              </p:cNvCxnSpPr>
              <p:nvPr/>
            </p:nvCxnSpPr>
            <p:spPr>
              <a:xfrm>
                <a:off x="8175553" y="-1251677"/>
                <a:ext cx="690600" cy="1209900"/>
              </a:xfrm>
              <a:prstGeom prst="straightConnector1">
                <a:avLst/>
              </a:prstGeom>
              <a:noFill/>
              <a:ln w="9525" cap="flat" cmpd="sng">
                <a:solidFill>
                  <a:schemeClr val="dk2"/>
                </a:solidFill>
                <a:prstDash val="solid"/>
                <a:round/>
                <a:headEnd type="none" w="sm" len="sm"/>
                <a:tailEnd type="none" w="sm" len="sm"/>
              </a:ln>
            </p:spPr>
          </p:cxnSp>
          <p:cxnSp>
            <p:nvCxnSpPr>
              <p:cNvPr id="12130" name="Google Shape;12130;p64"/>
              <p:cNvCxnSpPr>
                <a:stCxn id="12128" idx="1"/>
                <a:endCxn id="12105" idx="5"/>
              </p:cNvCxnSpPr>
              <p:nvPr/>
            </p:nvCxnSpPr>
            <p:spPr>
              <a:xfrm rot="10800000">
                <a:off x="8055700" y="-93031"/>
                <a:ext cx="734100" cy="102900"/>
              </a:xfrm>
              <a:prstGeom prst="straightConnector1">
                <a:avLst/>
              </a:prstGeom>
              <a:noFill/>
              <a:ln w="9525" cap="flat" cmpd="sng">
                <a:solidFill>
                  <a:schemeClr val="dk2"/>
                </a:solidFill>
                <a:prstDash val="solid"/>
                <a:round/>
                <a:headEnd type="none" w="sm" len="sm"/>
                <a:tailEnd type="none" w="sm" len="sm"/>
              </a:ln>
            </p:spPr>
          </p:cxnSp>
          <p:cxnSp>
            <p:nvCxnSpPr>
              <p:cNvPr id="12131" name="Google Shape;12131;p64"/>
              <p:cNvCxnSpPr>
                <a:stCxn id="12128" idx="0"/>
                <a:endCxn id="12104" idx="4"/>
              </p:cNvCxnSpPr>
              <p:nvPr/>
            </p:nvCxnSpPr>
            <p:spPr>
              <a:xfrm rot="10800000">
                <a:off x="7345464" y="-1916427"/>
                <a:ext cx="1471800" cy="1884600"/>
              </a:xfrm>
              <a:prstGeom prst="straightConnector1">
                <a:avLst/>
              </a:prstGeom>
              <a:noFill/>
              <a:ln w="9525" cap="flat" cmpd="sng">
                <a:solidFill>
                  <a:schemeClr val="dk2"/>
                </a:solidFill>
                <a:prstDash val="solid"/>
                <a:round/>
                <a:headEnd type="none" w="sm" len="sm"/>
                <a:tailEnd type="none" w="sm" len="sm"/>
              </a:ln>
            </p:spPr>
          </p:cxnSp>
          <p:cxnSp>
            <p:nvCxnSpPr>
              <p:cNvPr id="12132" name="Google Shape;12132;p64"/>
              <p:cNvCxnSpPr>
                <a:stCxn id="12128" idx="1"/>
                <a:endCxn id="12106" idx="5"/>
              </p:cNvCxnSpPr>
              <p:nvPr/>
            </p:nvCxnSpPr>
            <p:spPr>
              <a:xfrm rot="10800000">
                <a:off x="7129000" y="-723031"/>
                <a:ext cx="1660800" cy="732900"/>
              </a:xfrm>
              <a:prstGeom prst="straightConnector1">
                <a:avLst/>
              </a:prstGeom>
              <a:noFill/>
              <a:ln w="9525" cap="flat" cmpd="sng">
                <a:solidFill>
                  <a:schemeClr val="dk2"/>
                </a:solidFill>
                <a:prstDash val="solid"/>
                <a:round/>
                <a:headEnd type="none" w="sm" len="sm"/>
                <a:tailEnd type="none" w="sm" len="sm"/>
              </a:ln>
            </p:spPr>
          </p:cxnSp>
          <p:sp>
            <p:nvSpPr>
              <p:cNvPr id="12133" name="Google Shape;12133;p64"/>
              <p:cNvSpPr/>
              <p:nvPr/>
            </p:nvSpPr>
            <p:spPr>
              <a:xfrm rot="-2040502">
                <a:off x="7684687" y="255003"/>
                <a:ext cx="194703" cy="194703"/>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134" name="Google Shape;12134;p64"/>
              <p:cNvCxnSpPr>
                <a:stCxn id="12128" idx="2"/>
                <a:endCxn id="12133" idx="5"/>
              </p:cNvCxnSpPr>
              <p:nvPr/>
            </p:nvCxnSpPr>
            <p:spPr>
              <a:xfrm flipH="1">
                <a:off x="7877664" y="58772"/>
                <a:ext cx="922200" cy="312000"/>
              </a:xfrm>
              <a:prstGeom prst="straightConnector1">
                <a:avLst/>
              </a:prstGeom>
              <a:noFill/>
              <a:ln w="9525" cap="flat" cmpd="sng">
                <a:solidFill>
                  <a:schemeClr val="dk2"/>
                </a:solidFill>
                <a:prstDash val="solid"/>
                <a:round/>
                <a:headEnd type="none" w="sm" len="sm"/>
                <a:tailEnd type="none" w="sm" len="sm"/>
              </a:ln>
            </p:spPr>
          </p:cxnSp>
          <p:cxnSp>
            <p:nvCxnSpPr>
              <p:cNvPr id="12135" name="Google Shape;12135;p64"/>
              <p:cNvCxnSpPr>
                <a:stCxn id="12133" idx="1"/>
                <a:endCxn id="12109" idx="5"/>
              </p:cNvCxnSpPr>
              <p:nvPr/>
            </p:nvCxnSpPr>
            <p:spPr>
              <a:xfrm rot="10800000">
                <a:off x="6397373" y="-27707"/>
                <a:ext cx="1289100" cy="361500"/>
              </a:xfrm>
              <a:prstGeom prst="straightConnector1">
                <a:avLst/>
              </a:prstGeom>
              <a:noFill/>
              <a:ln w="9525" cap="flat" cmpd="sng">
                <a:solidFill>
                  <a:schemeClr val="dk2"/>
                </a:solidFill>
                <a:prstDash val="solid"/>
                <a:round/>
                <a:headEnd type="none" w="sm" len="sm"/>
                <a:tailEnd type="none" w="sm" len="sm"/>
              </a:ln>
            </p:spPr>
          </p:cxnSp>
          <p:cxnSp>
            <p:nvCxnSpPr>
              <p:cNvPr id="12136" name="Google Shape;12136;p64"/>
              <p:cNvCxnSpPr>
                <a:stCxn id="12133" idx="7"/>
                <a:endCxn id="12105" idx="3"/>
              </p:cNvCxnSpPr>
              <p:nvPr/>
            </p:nvCxnSpPr>
            <p:spPr>
              <a:xfrm rot="10800000" flipH="1">
                <a:off x="7800600" y="65689"/>
                <a:ext cx="19800" cy="191100"/>
              </a:xfrm>
              <a:prstGeom prst="straightConnector1">
                <a:avLst/>
              </a:prstGeom>
              <a:noFill/>
              <a:ln w="9525" cap="flat" cmpd="sng">
                <a:solidFill>
                  <a:schemeClr val="dk2"/>
                </a:solidFill>
                <a:prstDash val="solid"/>
                <a:round/>
                <a:headEnd type="none" w="sm" len="sm"/>
                <a:tailEnd type="none" w="sm" len="sm"/>
              </a:ln>
            </p:spPr>
          </p:cxnSp>
        </p:grpSp>
        <p:grpSp>
          <p:nvGrpSpPr>
            <p:cNvPr id="12137" name="Google Shape;12137;p64"/>
            <p:cNvGrpSpPr/>
            <p:nvPr/>
          </p:nvGrpSpPr>
          <p:grpSpPr>
            <a:xfrm rot="10800000" flipH="1">
              <a:off x="-497962" y="2486033"/>
              <a:ext cx="3063625" cy="3321711"/>
              <a:chOff x="-460575" y="-671217"/>
              <a:chExt cx="3063625" cy="3321711"/>
            </a:xfrm>
          </p:grpSpPr>
          <p:cxnSp>
            <p:nvCxnSpPr>
              <p:cNvPr id="12138" name="Google Shape;12138;p64"/>
              <p:cNvCxnSpPr>
                <a:stCxn id="12139" idx="6"/>
                <a:endCxn id="12140" idx="2"/>
              </p:cNvCxnSpPr>
              <p:nvPr/>
            </p:nvCxnSpPr>
            <p:spPr>
              <a:xfrm rot="10800000" flipH="1">
                <a:off x="421801" y="-63292"/>
                <a:ext cx="2023800" cy="476400"/>
              </a:xfrm>
              <a:prstGeom prst="straightConnector1">
                <a:avLst/>
              </a:prstGeom>
              <a:noFill/>
              <a:ln w="9525" cap="flat" cmpd="sng">
                <a:solidFill>
                  <a:schemeClr val="dk2"/>
                </a:solidFill>
                <a:prstDash val="solid"/>
                <a:round/>
                <a:headEnd type="none" w="sm" len="sm"/>
                <a:tailEnd type="none" w="sm" len="sm"/>
              </a:ln>
            </p:spPr>
          </p:cxnSp>
          <p:sp>
            <p:nvSpPr>
              <p:cNvPr id="12140" name="Google Shape;12140;p64"/>
              <p:cNvSpPr/>
              <p:nvPr/>
            </p:nvSpPr>
            <p:spPr>
              <a:xfrm>
                <a:off x="2445550" y="-142081"/>
                <a:ext cx="157500" cy="1575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141" name="Google Shape;12141;p64"/>
              <p:cNvSpPr/>
              <p:nvPr/>
            </p:nvSpPr>
            <p:spPr>
              <a:xfrm>
                <a:off x="61646" y="-671217"/>
                <a:ext cx="157500" cy="1575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142" name="Google Shape;12142;p64"/>
              <p:cNvSpPr/>
              <p:nvPr/>
            </p:nvSpPr>
            <p:spPr>
              <a:xfrm>
                <a:off x="90425" y="2492994"/>
                <a:ext cx="157500" cy="1575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143" name="Google Shape;12143;p64"/>
              <p:cNvSpPr/>
              <p:nvPr/>
            </p:nvSpPr>
            <p:spPr>
              <a:xfrm>
                <a:off x="125826" y="886737"/>
                <a:ext cx="86700" cy="867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144" name="Google Shape;12144;p64"/>
              <p:cNvSpPr/>
              <p:nvPr/>
            </p:nvSpPr>
            <p:spPr>
              <a:xfrm>
                <a:off x="382949" y="1317288"/>
                <a:ext cx="143400" cy="1575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145" name="Google Shape;12145;p64"/>
              <p:cNvCxnSpPr>
                <a:stCxn id="12144" idx="4"/>
                <a:endCxn id="12142" idx="0"/>
              </p:cNvCxnSpPr>
              <p:nvPr/>
            </p:nvCxnSpPr>
            <p:spPr>
              <a:xfrm flipH="1">
                <a:off x="169049" y="1474788"/>
                <a:ext cx="285600" cy="1018200"/>
              </a:xfrm>
              <a:prstGeom prst="straightConnector1">
                <a:avLst/>
              </a:prstGeom>
              <a:noFill/>
              <a:ln w="9525" cap="flat" cmpd="sng">
                <a:solidFill>
                  <a:schemeClr val="dk2"/>
                </a:solidFill>
                <a:prstDash val="solid"/>
                <a:round/>
                <a:headEnd type="none" w="sm" len="sm"/>
                <a:tailEnd type="none" w="sm" len="sm"/>
              </a:ln>
            </p:spPr>
          </p:cxnSp>
          <p:cxnSp>
            <p:nvCxnSpPr>
              <p:cNvPr id="12146" name="Google Shape;12146;p64"/>
              <p:cNvCxnSpPr>
                <a:stCxn id="12143" idx="4"/>
                <a:endCxn id="12142" idx="0"/>
              </p:cNvCxnSpPr>
              <p:nvPr/>
            </p:nvCxnSpPr>
            <p:spPr>
              <a:xfrm>
                <a:off x="169176" y="973437"/>
                <a:ext cx="0" cy="1519500"/>
              </a:xfrm>
              <a:prstGeom prst="straightConnector1">
                <a:avLst/>
              </a:prstGeom>
              <a:noFill/>
              <a:ln w="9525" cap="flat" cmpd="sng">
                <a:solidFill>
                  <a:schemeClr val="dk2"/>
                </a:solidFill>
                <a:prstDash val="solid"/>
                <a:round/>
                <a:headEnd type="none" w="sm" len="sm"/>
                <a:tailEnd type="none" w="sm" len="sm"/>
              </a:ln>
            </p:spPr>
          </p:cxnSp>
          <p:cxnSp>
            <p:nvCxnSpPr>
              <p:cNvPr id="12147" name="Google Shape;12147;p64"/>
              <p:cNvCxnSpPr>
                <a:stCxn id="12143" idx="5"/>
                <a:endCxn id="12144" idx="1"/>
              </p:cNvCxnSpPr>
              <p:nvPr/>
            </p:nvCxnSpPr>
            <p:spPr>
              <a:xfrm>
                <a:off x="199829" y="960740"/>
                <a:ext cx="204000" cy="379500"/>
              </a:xfrm>
              <a:prstGeom prst="straightConnector1">
                <a:avLst/>
              </a:prstGeom>
              <a:noFill/>
              <a:ln w="9525" cap="flat" cmpd="sng">
                <a:solidFill>
                  <a:schemeClr val="dk2"/>
                </a:solidFill>
                <a:prstDash val="solid"/>
                <a:round/>
                <a:headEnd type="none" w="sm" len="sm"/>
                <a:tailEnd type="none" w="sm" len="sm"/>
              </a:ln>
            </p:spPr>
          </p:cxnSp>
          <p:cxnSp>
            <p:nvCxnSpPr>
              <p:cNvPr id="12148" name="Google Shape;12148;p64"/>
              <p:cNvCxnSpPr>
                <a:stCxn id="12143" idx="0"/>
                <a:endCxn id="12141" idx="4"/>
              </p:cNvCxnSpPr>
              <p:nvPr/>
            </p:nvCxnSpPr>
            <p:spPr>
              <a:xfrm rot="10800000">
                <a:off x="140376" y="-513663"/>
                <a:ext cx="28800" cy="1400400"/>
              </a:xfrm>
              <a:prstGeom prst="straightConnector1">
                <a:avLst/>
              </a:prstGeom>
              <a:noFill/>
              <a:ln w="9525" cap="flat" cmpd="sng">
                <a:solidFill>
                  <a:schemeClr val="dk2"/>
                </a:solidFill>
                <a:prstDash val="solid"/>
                <a:round/>
                <a:headEnd type="none" w="sm" len="sm"/>
                <a:tailEnd type="none" w="sm" len="sm"/>
              </a:ln>
            </p:spPr>
          </p:cxnSp>
          <p:cxnSp>
            <p:nvCxnSpPr>
              <p:cNvPr id="12149" name="Google Shape;12149;p64"/>
              <p:cNvCxnSpPr>
                <a:stCxn id="12143" idx="7"/>
                <a:endCxn id="12139" idx="3"/>
              </p:cNvCxnSpPr>
              <p:nvPr/>
            </p:nvCxnSpPr>
            <p:spPr>
              <a:xfrm rot="10800000" flipH="1">
                <a:off x="199829" y="443734"/>
                <a:ext cx="147900" cy="455700"/>
              </a:xfrm>
              <a:prstGeom prst="straightConnector1">
                <a:avLst/>
              </a:prstGeom>
              <a:noFill/>
              <a:ln w="9525" cap="flat" cmpd="sng">
                <a:solidFill>
                  <a:schemeClr val="dk2"/>
                </a:solidFill>
                <a:prstDash val="solid"/>
                <a:round/>
                <a:headEnd type="none" w="sm" len="sm"/>
                <a:tailEnd type="none" w="sm" len="sm"/>
              </a:ln>
            </p:spPr>
          </p:cxnSp>
          <p:cxnSp>
            <p:nvCxnSpPr>
              <p:cNvPr id="12150" name="Google Shape;12150;p64"/>
              <p:cNvCxnSpPr>
                <a:stCxn id="12141" idx="5"/>
                <a:endCxn id="12139" idx="0"/>
              </p:cNvCxnSpPr>
              <p:nvPr/>
            </p:nvCxnSpPr>
            <p:spPr>
              <a:xfrm>
                <a:off x="196081" y="-536782"/>
                <a:ext cx="182400" cy="906600"/>
              </a:xfrm>
              <a:prstGeom prst="straightConnector1">
                <a:avLst/>
              </a:prstGeom>
              <a:noFill/>
              <a:ln w="9525" cap="flat" cmpd="sng">
                <a:solidFill>
                  <a:schemeClr val="dk2"/>
                </a:solidFill>
                <a:prstDash val="solid"/>
                <a:round/>
                <a:headEnd type="none" w="sm" len="sm"/>
                <a:tailEnd type="none" w="sm" len="sm"/>
              </a:ln>
            </p:spPr>
          </p:cxnSp>
          <p:cxnSp>
            <p:nvCxnSpPr>
              <p:cNvPr id="12151" name="Google Shape;12151;p64"/>
              <p:cNvCxnSpPr>
                <a:stCxn id="12141" idx="6"/>
                <a:endCxn id="12140" idx="2"/>
              </p:cNvCxnSpPr>
              <p:nvPr/>
            </p:nvCxnSpPr>
            <p:spPr>
              <a:xfrm>
                <a:off x="219146" y="-592467"/>
                <a:ext cx="2226300" cy="529200"/>
              </a:xfrm>
              <a:prstGeom prst="straightConnector1">
                <a:avLst/>
              </a:prstGeom>
              <a:noFill/>
              <a:ln w="9525" cap="flat" cmpd="sng">
                <a:solidFill>
                  <a:schemeClr val="dk2"/>
                </a:solidFill>
                <a:prstDash val="solid"/>
                <a:round/>
                <a:headEnd type="none" w="sm" len="sm"/>
                <a:tailEnd type="none" w="sm" len="sm"/>
              </a:ln>
            </p:spPr>
          </p:cxnSp>
          <p:cxnSp>
            <p:nvCxnSpPr>
              <p:cNvPr id="12152" name="Google Shape;12152;p64"/>
              <p:cNvCxnSpPr>
                <a:stCxn id="12153" idx="1"/>
                <a:endCxn id="12141" idx="5"/>
              </p:cNvCxnSpPr>
              <p:nvPr/>
            </p:nvCxnSpPr>
            <p:spPr>
              <a:xfrm rot="10800000">
                <a:off x="195958" y="-536779"/>
                <a:ext cx="600600" cy="723900"/>
              </a:xfrm>
              <a:prstGeom prst="straightConnector1">
                <a:avLst/>
              </a:prstGeom>
              <a:noFill/>
              <a:ln w="9525" cap="flat" cmpd="sng">
                <a:solidFill>
                  <a:schemeClr val="dk2"/>
                </a:solidFill>
                <a:prstDash val="solid"/>
                <a:round/>
                <a:headEnd type="none" w="sm" len="sm"/>
                <a:tailEnd type="none" w="sm" len="sm"/>
              </a:ln>
            </p:spPr>
          </p:cxnSp>
          <p:cxnSp>
            <p:nvCxnSpPr>
              <p:cNvPr id="12154" name="Google Shape;12154;p64"/>
              <p:cNvCxnSpPr>
                <a:stCxn id="12144" idx="0"/>
                <a:endCxn id="12139" idx="4"/>
              </p:cNvCxnSpPr>
              <p:nvPr/>
            </p:nvCxnSpPr>
            <p:spPr>
              <a:xfrm rot="10800000">
                <a:off x="378449" y="456588"/>
                <a:ext cx="76200" cy="860700"/>
              </a:xfrm>
              <a:prstGeom prst="straightConnector1">
                <a:avLst/>
              </a:prstGeom>
              <a:noFill/>
              <a:ln w="9525" cap="flat" cmpd="sng">
                <a:solidFill>
                  <a:schemeClr val="dk2"/>
                </a:solidFill>
                <a:prstDash val="solid"/>
                <a:round/>
                <a:headEnd type="none" w="sm" len="sm"/>
                <a:tailEnd type="none" w="sm" len="sm"/>
              </a:ln>
            </p:spPr>
          </p:cxnSp>
          <p:cxnSp>
            <p:nvCxnSpPr>
              <p:cNvPr id="12155" name="Google Shape;12155;p64"/>
              <p:cNvCxnSpPr>
                <a:stCxn id="12144" idx="0"/>
                <a:endCxn id="12153" idx="3"/>
              </p:cNvCxnSpPr>
              <p:nvPr/>
            </p:nvCxnSpPr>
            <p:spPr>
              <a:xfrm rot="10800000" flipH="1">
                <a:off x="454649" y="268188"/>
                <a:ext cx="342000" cy="1049100"/>
              </a:xfrm>
              <a:prstGeom prst="straightConnector1">
                <a:avLst/>
              </a:prstGeom>
              <a:noFill/>
              <a:ln w="9525" cap="flat" cmpd="sng">
                <a:solidFill>
                  <a:schemeClr val="dk2"/>
                </a:solidFill>
                <a:prstDash val="solid"/>
                <a:round/>
                <a:headEnd type="none" w="sm" len="sm"/>
                <a:tailEnd type="none" w="sm" len="sm"/>
              </a:ln>
            </p:spPr>
          </p:cxnSp>
          <p:sp>
            <p:nvSpPr>
              <p:cNvPr id="12156" name="Google Shape;12156;p64"/>
              <p:cNvSpPr/>
              <p:nvPr/>
            </p:nvSpPr>
            <p:spPr>
              <a:xfrm>
                <a:off x="987225" y="-92131"/>
                <a:ext cx="157500" cy="1575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157" name="Google Shape;12157;p64"/>
              <p:cNvCxnSpPr>
                <a:stCxn id="12141" idx="5"/>
                <a:endCxn id="12156" idx="1"/>
              </p:cNvCxnSpPr>
              <p:nvPr/>
            </p:nvCxnSpPr>
            <p:spPr>
              <a:xfrm>
                <a:off x="196081" y="-536782"/>
                <a:ext cx="814200" cy="467700"/>
              </a:xfrm>
              <a:prstGeom prst="straightConnector1">
                <a:avLst/>
              </a:prstGeom>
              <a:noFill/>
              <a:ln w="9525" cap="flat" cmpd="sng">
                <a:solidFill>
                  <a:schemeClr val="dk2"/>
                </a:solidFill>
                <a:prstDash val="solid"/>
                <a:round/>
                <a:headEnd type="none" w="sm" len="sm"/>
                <a:tailEnd type="none" w="sm" len="sm"/>
              </a:ln>
            </p:spPr>
          </p:cxnSp>
          <p:cxnSp>
            <p:nvCxnSpPr>
              <p:cNvPr id="12158" name="Google Shape;12158;p64"/>
              <p:cNvCxnSpPr>
                <a:stCxn id="12153" idx="7"/>
                <a:endCxn id="12156" idx="3"/>
              </p:cNvCxnSpPr>
              <p:nvPr/>
            </p:nvCxnSpPr>
            <p:spPr>
              <a:xfrm rot="10800000" flipH="1">
                <a:off x="877592" y="42221"/>
                <a:ext cx="132600" cy="144900"/>
              </a:xfrm>
              <a:prstGeom prst="straightConnector1">
                <a:avLst/>
              </a:prstGeom>
              <a:noFill/>
              <a:ln w="9525" cap="flat" cmpd="sng">
                <a:solidFill>
                  <a:schemeClr val="dk2"/>
                </a:solidFill>
                <a:prstDash val="solid"/>
                <a:round/>
                <a:headEnd type="none" w="sm" len="sm"/>
                <a:tailEnd type="none" w="sm" len="sm"/>
              </a:ln>
            </p:spPr>
          </p:cxnSp>
          <p:cxnSp>
            <p:nvCxnSpPr>
              <p:cNvPr id="12159" name="Google Shape;12159;p64"/>
              <p:cNvCxnSpPr>
                <a:stCxn id="12156" idx="6"/>
                <a:endCxn id="12140" idx="2"/>
              </p:cNvCxnSpPr>
              <p:nvPr/>
            </p:nvCxnSpPr>
            <p:spPr>
              <a:xfrm rot="10800000" flipH="1">
                <a:off x="1144725" y="-63181"/>
                <a:ext cx="1300800" cy="49800"/>
              </a:xfrm>
              <a:prstGeom prst="straightConnector1">
                <a:avLst/>
              </a:prstGeom>
              <a:noFill/>
              <a:ln w="9525" cap="flat" cmpd="sng">
                <a:solidFill>
                  <a:schemeClr val="dk2"/>
                </a:solidFill>
                <a:prstDash val="solid"/>
                <a:round/>
                <a:headEnd type="none" w="sm" len="sm"/>
                <a:tailEnd type="none" w="sm" len="sm"/>
              </a:ln>
            </p:spPr>
          </p:cxnSp>
          <p:sp>
            <p:nvSpPr>
              <p:cNvPr id="12160" name="Google Shape;12160;p64"/>
              <p:cNvSpPr/>
              <p:nvPr/>
            </p:nvSpPr>
            <p:spPr>
              <a:xfrm>
                <a:off x="-460575" y="540519"/>
                <a:ext cx="157500" cy="1575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161" name="Google Shape;12161;p64"/>
              <p:cNvCxnSpPr>
                <a:stCxn id="12160" idx="0"/>
                <a:endCxn id="12141" idx="3"/>
              </p:cNvCxnSpPr>
              <p:nvPr/>
            </p:nvCxnSpPr>
            <p:spPr>
              <a:xfrm rot="10800000" flipH="1">
                <a:off x="-381825" y="-536781"/>
                <a:ext cx="466500" cy="1077300"/>
              </a:xfrm>
              <a:prstGeom prst="straightConnector1">
                <a:avLst/>
              </a:prstGeom>
              <a:noFill/>
              <a:ln w="9525" cap="flat" cmpd="sng">
                <a:solidFill>
                  <a:schemeClr val="dk2"/>
                </a:solidFill>
                <a:prstDash val="solid"/>
                <a:round/>
                <a:headEnd type="none" w="sm" len="sm"/>
                <a:tailEnd type="none" w="sm" len="sm"/>
              </a:ln>
            </p:spPr>
          </p:cxnSp>
          <p:cxnSp>
            <p:nvCxnSpPr>
              <p:cNvPr id="12162" name="Google Shape;12162;p64"/>
              <p:cNvCxnSpPr>
                <a:stCxn id="12160" idx="6"/>
                <a:endCxn id="12139" idx="3"/>
              </p:cNvCxnSpPr>
              <p:nvPr/>
            </p:nvCxnSpPr>
            <p:spPr>
              <a:xfrm rot="10800000" flipH="1">
                <a:off x="-303075" y="443769"/>
                <a:ext cx="651000" cy="175500"/>
              </a:xfrm>
              <a:prstGeom prst="straightConnector1">
                <a:avLst/>
              </a:prstGeom>
              <a:noFill/>
              <a:ln w="9525" cap="flat" cmpd="sng">
                <a:solidFill>
                  <a:schemeClr val="dk2"/>
                </a:solidFill>
                <a:prstDash val="solid"/>
                <a:round/>
                <a:headEnd type="none" w="sm" len="sm"/>
                <a:tailEnd type="none" w="sm" len="sm"/>
              </a:ln>
            </p:spPr>
          </p:cxnSp>
          <p:cxnSp>
            <p:nvCxnSpPr>
              <p:cNvPr id="12163" name="Google Shape;12163;p64"/>
              <p:cNvCxnSpPr>
                <a:stCxn id="12160" idx="5"/>
                <a:endCxn id="12143" idx="1"/>
              </p:cNvCxnSpPr>
              <p:nvPr/>
            </p:nvCxnSpPr>
            <p:spPr>
              <a:xfrm>
                <a:off x="-326140" y="674954"/>
                <a:ext cx="464700" cy="224400"/>
              </a:xfrm>
              <a:prstGeom prst="straightConnector1">
                <a:avLst/>
              </a:prstGeom>
              <a:noFill/>
              <a:ln w="9525" cap="flat" cmpd="sng">
                <a:solidFill>
                  <a:schemeClr val="dk2"/>
                </a:solidFill>
                <a:prstDash val="solid"/>
                <a:round/>
                <a:headEnd type="none" w="sm" len="sm"/>
                <a:tailEnd type="none" w="sm" len="sm"/>
              </a:ln>
            </p:spPr>
          </p:cxnSp>
          <p:cxnSp>
            <p:nvCxnSpPr>
              <p:cNvPr id="12164" name="Google Shape;12164;p64"/>
              <p:cNvCxnSpPr>
                <a:stCxn id="12160" idx="5"/>
                <a:endCxn id="12142" idx="1"/>
              </p:cNvCxnSpPr>
              <p:nvPr/>
            </p:nvCxnSpPr>
            <p:spPr>
              <a:xfrm>
                <a:off x="-326140" y="674954"/>
                <a:ext cx="439500" cy="1841100"/>
              </a:xfrm>
              <a:prstGeom prst="straightConnector1">
                <a:avLst/>
              </a:prstGeom>
              <a:noFill/>
              <a:ln w="9525" cap="flat" cmpd="sng">
                <a:solidFill>
                  <a:schemeClr val="dk2"/>
                </a:solidFill>
                <a:prstDash val="solid"/>
                <a:round/>
                <a:headEnd type="none" w="sm" len="sm"/>
                <a:tailEnd type="none" w="sm" len="sm"/>
              </a:ln>
            </p:spPr>
          </p:cxnSp>
          <p:sp>
            <p:nvSpPr>
              <p:cNvPr id="12153" name="Google Shape;12153;p64"/>
              <p:cNvSpPr/>
              <p:nvPr/>
            </p:nvSpPr>
            <p:spPr>
              <a:xfrm>
                <a:off x="779775" y="170338"/>
                <a:ext cx="114600" cy="1146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139" name="Google Shape;12139;p64"/>
              <p:cNvSpPr/>
              <p:nvPr/>
            </p:nvSpPr>
            <p:spPr>
              <a:xfrm>
                <a:off x="335101" y="369758"/>
                <a:ext cx="86700" cy="867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grpSp>
      </p:grpSp>
      <p:grpSp>
        <p:nvGrpSpPr>
          <p:cNvPr id="12165" name="Google Shape;12165;p64"/>
          <p:cNvGrpSpPr/>
          <p:nvPr/>
        </p:nvGrpSpPr>
        <p:grpSpPr>
          <a:xfrm rot="10800000" flipH="1">
            <a:off x="288027" y="426979"/>
            <a:ext cx="812550" cy="1127150"/>
            <a:chOff x="140150" y="4340075"/>
            <a:chExt cx="406275" cy="563575"/>
          </a:xfrm>
        </p:grpSpPr>
        <p:sp>
          <p:nvSpPr>
            <p:cNvPr id="12166" name="Google Shape;12166;p64"/>
            <p:cNvSpPr/>
            <p:nvPr/>
          </p:nvSpPr>
          <p:spPr>
            <a:xfrm rot="10800000">
              <a:off x="140150" y="4340075"/>
              <a:ext cx="86700" cy="867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167" name="Google Shape;12167;p64"/>
            <p:cNvSpPr/>
            <p:nvPr/>
          </p:nvSpPr>
          <p:spPr>
            <a:xfrm rot="10800000">
              <a:off x="298325" y="4657175"/>
              <a:ext cx="140100" cy="1401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168" name="Google Shape;12168;p64"/>
            <p:cNvSpPr/>
            <p:nvPr/>
          </p:nvSpPr>
          <p:spPr>
            <a:xfrm rot="10800000">
              <a:off x="495125" y="4852350"/>
              <a:ext cx="51300" cy="513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169" name="Google Shape;12169;p64"/>
            <p:cNvSpPr/>
            <p:nvPr/>
          </p:nvSpPr>
          <p:spPr>
            <a:xfrm rot="10800000">
              <a:off x="165050" y="4657175"/>
              <a:ext cx="51300" cy="513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grpSp>
    </p:spTree>
    <p:extLst>
      <p:ext uri="{BB962C8B-B14F-4D97-AF65-F5344CB8AC3E}">
        <p14:creationId xmlns:p14="http://schemas.microsoft.com/office/powerpoint/2010/main" val="2621987065"/>
      </p:ext>
    </p:extLst>
  </p:cSld>
  <p:clrMapOvr>
    <a:masterClrMapping/>
  </p:clrMapOvr>
</p:sldLayout>
</file>

<file path=ppt/slideLayouts/slideLayout2677.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12170"/>
        <p:cNvGrpSpPr/>
        <p:nvPr/>
      </p:nvGrpSpPr>
      <p:grpSpPr>
        <a:xfrm>
          <a:off x="0" y="0"/>
          <a:ext cx="0" cy="0"/>
          <a:chOff x="0" y="0"/>
          <a:chExt cx="0" cy="0"/>
        </a:xfrm>
      </p:grpSpPr>
      <p:sp>
        <p:nvSpPr>
          <p:cNvPr id="12171" name="Google Shape;12171;p65"/>
          <p:cNvSpPr txBox="1">
            <a:spLocks noGrp="1"/>
          </p:cNvSpPr>
          <p:nvPr>
            <p:ph type="title"/>
          </p:nvPr>
        </p:nvSpPr>
        <p:spPr>
          <a:xfrm>
            <a:off x="1440000" y="890051"/>
            <a:ext cx="15408000" cy="11454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12172" name="Google Shape;12172;p65"/>
          <p:cNvSpPr txBox="1">
            <a:spLocks noGrp="1"/>
          </p:cNvSpPr>
          <p:nvPr>
            <p:ph type="subTitle" idx="1"/>
          </p:nvPr>
        </p:nvSpPr>
        <p:spPr>
          <a:xfrm>
            <a:off x="9903404" y="5219954"/>
            <a:ext cx="6283800" cy="22698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1400"/>
              <a:buNone/>
              <a:defRPr b="0"/>
            </a:lvl1pPr>
            <a:lvl2pPr lvl="1" algn="ctr">
              <a:lnSpc>
                <a:spcPct val="115000"/>
              </a:lnSpc>
              <a:spcBef>
                <a:spcPts val="0"/>
              </a:spcBef>
              <a:spcAft>
                <a:spcPts val="0"/>
              </a:spcAft>
              <a:buSzPts val="1400"/>
              <a:buNone/>
              <a:defRPr/>
            </a:lvl2pPr>
            <a:lvl3pPr lvl="2" algn="ctr">
              <a:lnSpc>
                <a:spcPct val="115000"/>
              </a:lnSpc>
              <a:spcBef>
                <a:spcPts val="0"/>
              </a:spcBef>
              <a:spcAft>
                <a:spcPts val="0"/>
              </a:spcAft>
              <a:buSzPts val="1400"/>
              <a:buNone/>
              <a:defRPr/>
            </a:lvl3pPr>
            <a:lvl4pPr lvl="3" algn="ctr">
              <a:lnSpc>
                <a:spcPct val="115000"/>
              </a:lnSpc>
              <a:spcBef>
                <a:spcPts val="0"/>
              </a:spcBef>
              <a:spcAft>
                <a:spcPts val="0"/>
              </a:spcAft>
              <a:buSzPts val="1400"/>
              <a:buNone/>
              <a:defRPr/>
            </a:lvl4pPr>
            <a:lvl5pPr lvl="4" algn="ctr">
              <a:lnSpc>
                <a:spcPct val="115000"/>
              </a:lnSpc>
              <a:spcBef>
                <a:spcPts val="0"/>
              </a:spcBef>
              <a:spcAft>
                <a:spcPts val="0"/>
              </a:spcAft>
              <a:buSzPts val="1400"/>
              <a:buNone/>
              <a:defRPr/>
            </a:lvl5pPr>
            <a:lvl6pPr lvl="5" algn="ctr">
              <a:lnSpc>
                <a:spcPct val="115000"/>
              </a:lnSpc>
              <a:spcBef>
                <a:spcPts val="0"/>
              </a:spcBef>
              <a:spcAft>
                <a:spcPts val="0"/>
              </a:spcAft>
              <a:buSzPts val="1400"/>
              <a:buNone/>
              <a:defRPr/>
            </a:lvl6pPr>
            <a:lvl7pPr lvl="6" algn="ctr">
              <a:lnSpc>
                <a:spcPct val="115000"/>
              </a:lnSpc>
              <a:spcBef>
                <a:spcPts val="0"/>
              </a:spcBef>
              <a:spcAft>
                <a:spcPts val="0"/>
              </a:spcAft>
              <a:buSzPts val="1400"/>
              <a:buNone/>
              <a:defRPr/>
            </a:lvl7pPr>
            <a:lvl8pPr lvl="7" algn="ctr">
              <a:lnSpc>
                <a:spcPct val="115000"/>
              </a:lnSpc>
              <a:spcBef>
                <a:spcPts val="0"/>
              </a:spcBef>
              <a:spcAft>
                <a:spcPts val="0"/>
              </a:spcAft>
              <a:buSzPts val="1400"/>
              <a:buNone/>
              <a:defRPr/>
            </a:lvl8pPr>
            <a:lvl9pPr lvl="8" algn="ctr">
              <a:lnSpc>
                <a:spcPct val="115000"/>
              </a:lnSpc>
              <a:spcBef>
                <a:spcPts val="0"/>
              </a:spcBef>
              <a:spcAft>
                <a:spcPts val="0"/>
              </a:spcAft>
              <a:buSzPts val="1400"/>
              <a:buNone/>
              <a:defRPr/>
            </a:lvl9pPr>
          </a:lstStyle>
          <a:p>
            <a:endParaRPr/>
          </a:p>
        </p:txBody>
      </p:sp>
      <p:sp>
        <p:nvSpPr>
          <p:cNvPr id="12173" name="Google Shape;12173;p65"/>
          <p:cNvSpPr txBox="1">
            <a:spLocks noGrp="1"/>
          </p:cNvSpPr>
          <p:nvPr>
            <p:ph type="subTitle" idx="2"/>
          </p:nvPr>
        </p:nvSpPr>
        <p:spPr>
          <a:xfrm>
            <a:off x="2100800" y="5219954"/>
            <a:ext cx="6283800" cy="22698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1400"/>
              <a:buNone/>
              <a:defRPr b="0"/>
            </a:lvl1pPr>
            <a:lvl2pPr lvl="1" algn="ctr">
              <a:lnSpc>
                <a:spcPct val="115000"/>
              </a:lnSpc>
              <a:spcBef>
                <a:spcPts val="0"/>
              </a:spcBef>
              <a:spcAft>
                <a:spcPts val="0"/>
              </a:spcAft>
              <a:buSzPts val="1400"/>
              <a:buNone/>
              <a:defRPr/>
            </a:lvl2pPr>
            <a:lvl3pPr lvl="2" algn="ctr">
              <a:lnSpc>
                <a:spcPct val="115000"/>
              </a:lnSpc>
              <a:spcBef>
                <a:spcPts val="0"/>
              </a:spcBef>
              <a:spcAft>
                <a:spcPts val="0"/>
              </a:spcAft>
              <a:buSzPts val="1400"/>
              <a:buNone/>
              <a:defRPr/>
            </a:lvl3pPr>
            <a:lvl4pPr lvl="3" algn="ctr">
              <a:lnSpc>
                <a:spcPct val="115000"/>
              </a:lnSpc>
              <a:spcBef>
                <a:spcPts val="0"/>
              </a:spcBef>
              <a:spcAft>
                <a:spcPts val="0"/>
              </a:spcAft>
              <a:buSzPts val="1400"/>
              <a:buNone/>
              <a:defRPr/>
            </a:lvl4pPr>
            <a:lvl5pPr lvl="4" algn="ctr">
              <a:lnSpc>
                <a:spcPct val="115000"/>
              </a:lnSpc>
              <a:spcBef>
                <a:spcPts val="0"/>
              </a:spcBef>
              <a:spcAft>
                <a:spcPts val="0"/>
              </a:spcAft>
              <a:buSzPts val="1400"/>
              <a:buNone/>
              <a:defRPr/>
            </a:lvl5pPr>
            <a:lvl6pPr lvl="5" algn="ctr">
              <a:lnSpc>
                <a:spcPct val="115000"/>
              </a:lnSpc>
              <a:spcBef>
                <a:spcPts val="0"/>
              </a:spcBef>
              <a:spcAft>
                <a:spcPts val="0"/>
              </a:spcAft>
              <a:buSzPts val="1400"/>
              <a:buNone/>
              <a:defRPr/>
            </a:lvl6pPr>
            <a:lvl7pPr lvl="6" algn="ctr">
              <a:lnSpc>
                <a:spcPct val="115000"/>
              </a:lnSpc>
              <a:spcBef>
                <a:spcPts val="0"/>
              </a:spcBef>
              <a:spcAft>
                <a:spcPts val="0"/>
              </a:spcAft>
              <a:buSzPts val="1400"/>
              <a:buNone/>
              <a:defRPr/>
            </a:lvl7pPr>
            <a:lvl8pPr lvl="7" algn="ctr">
              <a:lnSpc>
                <a:spcPct val="115000"/>
              </a:lnSpc>
              <a:spcBef>
                <a:spcPts val="0"/>
              </a:spcBef>
              <a:spcAft>
                <a:spcPts val="0"/>
              </a:spcAft>
              <a:buSzPts val="1400"/>
              <a:buNone/>
              <a:defRPr/>
            </a:lvl8pPr>
            <a:lvl9pPr lvl="8" algn="ctr">
              <a:lnSpc>
                <a:spcPct val="115000"/>
              </a:lnSpc>
              <a:spcBef>
                <a:spcPts val="0"/>
              </a:spcBef>
              <a:spcAft>
                <a:spcPts val="0"/>
              </a:spcAft>
              <a:buSzPts val="1400"/>
              <a:buNone/>
              <a:defRPr/>
            </a:lvl9pPr>
          </a:lstStyle>
          <a:p>
            <a:endParaRPr/>
          </a:p>
        </p:txBody>
      </p:sp>
      <p:sp>
        <p:nvSpPr>
          <p:cNvPr id="12174" name="Google Shape;12174;p65"/>
          <p:cNvSpPr txBox="1">
            <a:spLocks noGrp="1"/>
          </p:cNvSpPr>
          <p:nvPr>
            <p:ph type="subTitle" idx="3"/>
          </p:nvPr>
        </p:nvSpPr>
        <p:spPr>
          <a:xfrm>
            <a:off x="2100800" y="3642251"/>
            <a:ext cx="6283800" cy="1730400"/>
          </a:xfrm>
          <a:prstGeom prst="rect">
            <a:avLst/>
          </a:prstGeom>
          <a:noFill/>
          <a:ln>
            <a:noFill/>
          </a:ln>
        </p:spPr>
        <p:txBody>
          <a:bodyPr spcFirstLastPara="1" wrap="square" lIns="91425" tIns="91425" rIns="91425" bIns="91425" anchor="b" anchorCtr="0">
            <a:noAutofit/>
          </a:bodyPr>
          <a:lstStyle>
            <a:lvl1pPr lvl="0" algn="l">
              <a:lnSpc>
                <a:spcPct val="115000"/>
              </a:lnSpc>
              <a:spcBef>
                <a:spcPts val="0"/>
              </a:spcBef>
              <a:spcAft>
                <a:spcPts val="0"/>
              </a:spcAft>
              <a:buSzPts val="2400"/>
              <a:buFont typeface="DM Sans"/>
              <a:buNone/>
              <a:defRPr sz="4001" b="1">
                <a:solidFill>
                  <a:schemeClr val="dk1"/>
                </a:solidFill>
                <a:latin typeface="Albert Sans"/>
                <a:ea typeface="Albert Sans"/>
                <a:cs typeface="Albert Sans"/>
                <a:sym typeface="Albert Sans"/>
              </a:defRPr>
            </a:lvl1pPr>
            <a:lvl2pPr lvl="1" algn="ctr">
              <a:lnSpc>
                <a:spcPct val="115000"/>
              </a:lnSpc>
              <a:spcBef>
                <a:spcPts val="0"/>
              </a:spcBef>
              <a:spcAft>
                <a:spcPts val="0"/>
              </a:spcAft>
              <a:buSzPts val="2400"/>
              <a:buFont typeface="DM Sans"/>
              <a:buNone/>
              <a:defRPr sz="4800" b="1">
                <a:latin typeface="DM Sans"/>
                <a:ea typeface="DM Sans"/>
                <a:cs typeface="DM Sans"/>
                <a:sym typeface="DM Sans"/>
              </a:defRPr>
            </a:lvl2pPr>
            <a:lvl3pPr lvl="2" algn="ctr">
              <a:lnSpc>
                <a:spcPct val="115000"/>
              </a:lnSpc>
              <a:spcBef>
                <a:spcPts val="0"/>
              </a:spcBef>
              <a:spcAft>
                <a:spcPts val="0"/>
              </a:spcAft>
              <a:buSzPts val="2400"/>
              <a:buFont typeface="DM Sans"/>
              <a:buNone/>
              <a:defRPr sz="4800" b="1">
                <a:latin typeface="DM Sans"/>
                <a:ea typeface="DM Sans"/>
                <a:cs typeface="DM Sans"/>
                <a:sym typeface="DM Sans"/>
              </a:defRPr>
            </a:lvl3pPr>
            <a:lvl4pPr lvl="3" algn="ctr">
              <a:lnSpc>
                <a:spcPct val="115000"/>
              </a:lnSpc>
              <a:spcBef>
                <a:spcPts val="0"/>
              </a:spcBef>
              <a:spcAft>
                <a:spcPts val="0"/>
              </a:spcAft>
              <a:buSzPts val="2400"/>
              <a:buFont typeface="DM Sans"/>
              <a:buNone/>
              <a:defRPr sz="4800" b="1">
                <a:latin typeface="DM Sans"/>
                <a:ea typeface="DM Sans"/>
                <a:cs typeface="DM Sans"/>
                <a:sym typeface="DM Sans"/>
              </a:defRPr>
            </a:lvl4pPr>
            <a:lvl5pPr lvl="4" algn="ctr">
              <a:lnSpc>
                <a:spcPct val="115000"/>
              </a:lnSpc>
              <a:spcBef>
                <a:spcPts val="0"/>
              </a:spcBef>
              <a:spcAft>
                <a:spcPts val="0"/>
              </a:spcAft>
              <a:buSzPts val="2400"/>
              <a:buFont typeface="DM Sans"/>
              <a:buNone/>
              <a:defRPr sz="4800" b="1">
                <a:latin typeface="DM Sans"/>
                <a:ea typeface="DM Sans"/>
                <a:cs typeface="DM Sans"/>
                <a:sym typeface="DM Sans"/>
              </a:defRPr>
            </a:lvl5pPr>
            <a:lvl6pPr lvl="5" algn="ctr">
              <a:lnSpc>
                <a:spcPct val="115000"/>
              </a:lnSpc>
              <a:spcBef>
                <a:spcPts val="0"/>
              </a:spcBef>
              <a:spcAft>
                <a:spcPts val="0"/>
              </a:spcAft>
              <a:buSzPts val="2400"/>
              <a:buFont typeface="DM Sans"/>
              <a:buNone/>
              <a:defRPr sz="4800" b="1">
                <a:latin typeface="DM Sans"/>
                <a:ea typeface="DM Sans"/>
                <a:cs typeface="DM Sans"/>
                <a:sym typeface="DM Sans"/>
              </a:defRPr>
            </a:lvl6pPr>
            <a:lvl7pPr lvl="6" algn="ctr">
              <a:lnSpc>
                <a:spcPct val="115000"/>
              </a:lnSpc>
              <a:spcBef>
                <a:spcPts val="0"/>
              </a:spcBef>
              <a:spcAft>
                <a:spcPts val="0"/>
              </a:spcAft>
              <a:buSzPts val="2400"/>
              <a:buFont typeface="DM Sans"/>
              <a:buNone/>
              <a:defRPr sz="4800" b="1">
                <a:latin typeface="DM Sans"/>
                <a:ea typeface="DM Sans"/>
                <a:cs typeface="DM Sans"/>
                <a:sym typeface="DM Sans"/>
              </a:defRPr>
            </a:lvl7pPr>
            <a:lvl8pPr lvl="7" algn="ctr">
              <a:lnSpc>
                <a:spcPct val="115000"/>
              </a:lnSpc>
              <a:spcBef>
                <a:spcPts val="0"/>
              </a:spcBef>
              <a:spcAft>
                <a:spcPts val="0"/>
              </a:spcAft>
              <a:buSzPts val="2400"/>
              <a:buFont typeface="DM Sans"/>
              <a:buNone/>
              <a:defRPr sz="4800" b="1">
                <a:latin typeface="DM Sans"/>
                <a:ea typeface="DM Sans"/>
                <a:cs typeface="DM Sans"/>
                <a:sym typeface="DM Sans"/>
              </a:defRPr>
            </a:lvl8pPr>
            <a:lvl9pPr lvl="8" algn="ctr">
              <a:lnSpc>
                <a:spcPct val="115000"/>
              </a:lnSpc>
              <a:spcBef>
                <a:spcPts val="0"/>
              </a:spcBef>
              <a:spcAft>
                <a:spcPts val="0"/>
              </a:spcAft>
              <a:buSzPts val="2400"/>
              <a:buFont typeface="DM Sans"/>
              <a:buNone/>
              <a:defRPr sz="4800" b="1">
                <a:latin typeface="DM Sans"/>
                <a:ea typeface="DM Sans"/>
                <a:cs typeface="DM Sans"/>
                <a:sym typeface="DM Sans"/>
              </a:defRPr>
            </a:lvl9pPr>
          </a:lstStyle>
          <a:p>
            <a:endParaRPr/>
          </a:p>
        </p:txBody>
      </p:sp>
      <p:sp>
        <p:nvSpPr>
          <p:cNvPr id="12175" name="Google Shape;12175;p65"/>
          <p:cNvSpPr txBox="1">
            <a:spLocks noGrp="1"/>
          </p:cNvSpPr>
          <p:nvPr>
            <p:ph type="subTitle" idx="4"/>
          </p:nvPr>
        </p:nvSpPr>
        <p:spPr>
          <a:xfrm>
            <a:off x="9903414" y="3642251"/>
            <a:ext cx="6283800" cy="1730400"/>
          </a:xfrm>
          <a:prstGeom prst="rect">
            <a:avLst/>
          </a:prstGeom>
          <a:noFill/>
          <a:ln>
            <a:noFill/>
          </a:ln>
        </p:spPr>
        <p:txBody>
          <a:bodyPr spcFirstLastPara="1" wrap="square" lIns="91425" tIns="91425" rIns="91425" bIns="91425" anchor="b" anchorCtr="0">
            <a:noAutofit/>
          </a:bodyPr>
          <a:lstStyle>
            <a:lvl1pPr lvl="0" algn="l">
              <a:lnSpc>
                <a:spcPct val="115000"/>
              </a:lnSpc>
              <a:spcBef>
                <a:spcPts val="0"/>
              </a:spcBef>
              <a:spcAft>
                <a:spcPts val="0"/>
              </a:spcAft>
              <a:buSzPts val="2400"/>
              <a:buFont typeface="DM Sans"/>
              <a:buNone/>
              <a:defRPr sz="4001" b="1">
                <a:solidFill>
                  <a:schemeClr val="dk1"/>
                </a:solidFill>
                <a:latin typeface="Albert Sans"/>
                <a:ea typeface="Albert Sans"/>
                <a:cs typeface="Albert Sans"/>
                <a:sym typeface="Albert Sans"/>
              </a:defRPr>
            </a:lvl1pPr>
            <a:lvl2pPr lvl="1" algn="ctr">
              <a:lnSpc>
                <a:spcPct val="115000"/>
              </a:lnSpc>
              <a:spcBef>
                <a:spcPts val="0"/>
              </a:spcBef>
              <a:spcAft>
                <a:spcPts val="0"/>
              </a:spcAft>
              <a:buSzPts val="2400"/>
              <a:buFont typeface="DM Sans"/>
              <a:buNone/>
              <a:defRPr sz="4800" b="1">
                <a:latin typeface="DM Sans"/>
                <a:ea typeface="DM Sans"/>
                <a:cs typeface="DM Sans"/>
                <a:sym typeface="DM Sans"/>
              </a:defRPr>
            </a:lvl2pPr>
            <a:lvl3pPr lvl="2" algn="ctr">
              <a:lnSpc>
                <a:spcPct val="115000"/>
              </a:lnSpc>
              <a:spcBef>
                <a:spcPts val="0"/>
              </a:spcBef>
              <a:spcAft>
                <a:spcPts val="0"/>
              </a:spcAft>
              <a:buSzPts val="2400"/>
              <a:buFont typeface="DM Sans"/>
              <a:buNone/>
              <a:defRPr sz="4800" b="1">
                <a:latin typeface="DM Sans"/>
                <a:ea typeface="DM Sans"/>
                <a:cs typeface="DM Sans"/>
                <a:sym typeface="DM Sans"/>
              </a:defRPr>
            </a:lvl3pPr>
            <a:lvl4pPr lvl="3" algn="ctr">
              <a:lnSpc>
                <a:spcPct val="115000"/>
              </a:lnSpc>
              <a:spcBef>
                <a:spcPts val="0"/>
              </a:spcBef>
              <a:spcAft>
                <a:spcPts val="0"/>
              </a:spcAft>
              <a:buSzPts val="2400"/>
              <a:buFont typeface="DM Sans"/>
              <a:buNone/>
              <a:defRPr sz="4800" b="1">
                <a:latin typeface="DM Sans"/>
                <a:ea typeface="DM Sans"/>
                <a:cs typeface="DM Sans"/>
                <a:sym typeface="DM Sans"/>
              </a:defRPr>
            </a:lvl4pPr>
            <a:lvl5pPr lvl="4" algn="ctr">
              <a:lnSpc>
                <a:spcPct val="115000"/>
              </a:lnSpc>
              <a:spcBef>
                <a:spcPts val="0"/>
              </a:spcBef>
              <a:spcAft>
                <a:spcPts val="0"/>
              </a:spcAft>
              <a:buSzPts val="2400"/>
              <a:buFont typeface="DM Sans"/>
              <a:buNone/>
              <a:defRPr sz="4800" b="1">
                <a:latin typeface="DM Sans"/>
                <a:ea typeface="DM Sans"/>
                <a:cs typeface="DM Sans"/>
                <a:sym typeface="DM Sans"/>
              </a:defRPr>
            </a:lvl5pPr>
            <a:lvl6pPr lvl="5" algn="ctr">
              <a:lnSpc>
                <a:spcPct val="115000"/>
              </a:lnSpc>
              <a:spcBef>
                <a:spcPts val="0"/>
              </a:spcBef>
              <a:spcAft>
                <a:spcPts val="0"/>
              </a:spcAft>
              <a:buSzPts val="2400"/>
              <a:buFont typeface="DM Sans"/>
              <a:buNone/>
              <a:defRPr sz="4800" b="1">
                <a:latin typeface="DM Sans"/>
                <a:ea typeface="DM Sans"/>
                <a:cs typeface="DM Sans"/>
                <a:sym typeface="DM Sans"/>
              </a:defRPr>
            </a:lvl6pPr>
            <a:lvl7pPr lvl="6" algn="ctr">
              <a:lnSpc>
                <a:spcPct val="115000"/>
              </a:lnSpc>
              <a:spcBef>
                <a:spcPts val="0"/>
              </a:spcBef>
              <a:spcAft>
                <a:spcPts val="0"/>
              </a:spcAft>
              <a:buSzPts val="2400"/>
              <a:buFont typeface="DM Sans"/>
              <a:buNone/>
              <a:defRPr sz="4800" b="1">
                <a:latin typeface="DM Sans"/>
                <a:ea typeface="DM Sans"/>
                <a:cs typeface="DM Sans"/>
                <a:sym typeface="DM Sans"/>
              </a:defRPr>
            </a:lvl7pPr>
            <a:lvl8pPr lvl="7" algn="ctr">
              <a:lnSpc>
                <a:spcPct val="115000"/>
              </a:lnSpc>
              <a:spcBef>
                <a:spcPts val="0"/>
              </a:spcBef>
              <a:spcAft>
                <a:spcPts val="0"/>
              </a:spcAft>
              <a:buSzPts val="2400"/>
              <a:buFont typeface="DM Sans"/>
              <a:buNone/>
              <a:defRPr sz="4800" b="1">
                <a:latin typeface="DM Sans"/>
                <a:ea typeface="DM Sans"/>
                <a:cs typeface="DM Sans"/>
                <a:sym typeface="DM Sans"/>
              </a:defRPr>
            </a:lvl8pPr>
            <a:lvl9pPr lvl="8" algn="ctr">
              <a:lnSpc>
                <a:spcPct val="115000"/>
              </a:lnSpc>
              <a:spcBef>
                <a:spcPts val="0"/>
              </a:spcBef>
              <a:spcAft>
                <a:spcPts val="0"/>
              </a:spcAft>
              <a:buSzPts val="2400"/>
              <a:buFont typeface="DM Sans"/>
              <a:buNone/>
              <a:defRPr sz="4800" b="1">
                <a:latin typeface="DM Sans"/>
                <a:ea typeface="DM Sans"/>
                <a:cs typeface="DM Sans"/>
                <a:sym typeface="DM Sans"/>
              </a:defRPr>
            </a:lvl9pPr>
          </a:lstStyle>
          <a:p>
            <a:endParaRPr/>
          </a:p>
        </p:txBody>
      </p:sp>
      <p:grpSp>
        <p:nvGrpSpPr>
          <p:cNvPr id="12176" name="Google Shape;12176;p65"/>
          <p:cNvGrpSpPr/>
          <p:nvPr/>
        </p:nvGrpSpPr>
        <p:grpSpPr>
          <a:xfrm>
            <a:off x="-995924" y="-4805064"/>
            <a:ext cx="18884850" cy="15969252"/>
            <a:chOff x="-497962" y="-2402532"/>
            <a:chExt cx="9442425" cy="7984626"/>
          </a:xfrm>
        </p:grpSpPr>
        <p:grpSp>
          <p:nvGrpSpPr>
            <p:cNvPr id="12177" name="Google Shape;12177;p65"/>
            <p:cNvGrpSpPr/>
            <p:nvPr/>
          </p:nvGrpSpPr>
          <p:grpSpPr>
            <a:xfrm>
              <a:off x="4589284" y="-2402532"/>
              <a:ext cx="4355179" cy="2890037"/>
              <a:chOff x="4589284" y="-2402532"/>
              <a:chExt cx="4355179" cy="2890037"/>
            </a:xfrm>
          </p:grpSpPr>
          <p:sp>
            <p:nvSpPr>
              <p:cNvPr id="12178" name="Google Shape;12178;p65"/>
              <p:cNvSpPr/>
              <p:nvPr/>
            </p:nvSpPr>
            <p:spPr>
              <a:xfrm rot="-2040502">
                <a:off x="4627083" y="192930"/>
                <a:ext cx="194703" cy="194703"/>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179" name="Google Shape;12179;p65"/>
              <p:cNvSpPr/>
              <p:nvPr/>
            </p:nvSpPr>
            <p:spPr>
              <a:xfrm rot="-2040502">
                <a:off x="7193806" y="-2094369"/>
                <a:ext cx="194703" cy="194703"/>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180" name="Google Shape;12180;p65"/>
              <p:cNvSpPr/>
              <p:nvPr/>
            </p:nvSpPr>
            <p:spPr>
              <a:xfrm rot="-2039936">
                <a:off x="7657969" y="-331832"/>
                <a:ext cx="401304" cy="401304"/>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181" name="Google Shape;12181;p65"/>
              <p:cNvSpPr/>
              <p:nvPr/>
            </p:nvSpPr>
            <p:spPr>
              <a:xfrm rot="-2047713">
                <a:off x="6999695" y="-800627"/>
                <a:ext cx="130469" cy="130469"/>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182" name="Google Shape;12182;p65"/>
              <p:cNvSpPr/>
              <p:nvPr/>
            </p:nvSpPr>
            <p:spPr>
              <a:xfrm rot="-2045153">
                <a:off x="6126796" y="-832163"/>
                <a:ext cx="96354" cy="96354"/>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183" name="Google Shape;12183;p65"/>
              <p:cNvSpPr/>
              <p:nvPr/>
            </p:nvSpPr>
            <p:spPr>
              <a:xfrm rot="-2047713">
                <a:off x="6039211" y="-2377167"/>
                <a:ext cx="130469" cy="130469"/>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184" name="Google Shape;12184;p65"/>
              <p:cNvSpPr/>
              <p:nvPr/>
            </p:nvSpPr>
            <p:spPr>
              <a:xfrm rot="-2047713">
                <a:off x="6268216" y="-105290"/>
                <a:ext cx="130469" cy="130469"/>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185" name="Google Shape;12185;p65"/>
              <p:cNvSpPr/>
              <p:nvPr/>
            </p:nvSpPr>
            <p:spPr>
              <a:xfrm rot="-2045153">
                <a:off x="8100376" y="-1339754"/>
                <a:ext cx="96354" cy="96354"/>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186" name="Google Shape;12186;p65"/>
              <p:cNvCxnSpPr>
                <a:stCxn id="12182" idx="5"/>
                <a:endCxn id="12181" idx="1"/>
              </p:cNvCxnSpPr>
              <p:nvPr/>
            </p:nvCxnSpPr>
            <p:spPr>
              <a:xfrm>
                <a:off x="6222279" y="-774864"/>
                <a:ext cx="778500" cy="27300"/>
              </a:xfrm>
              <a:prstGeom prst="straightConnector1">
                <a:avLst/>
              </a:prstGeom>
              <a:noFill/>
              <a:ln w="9525" cap="flat" cmpd="sng">
                <a:solidFill>
                  <a:schemeClr val="dk2"/>
                </a:solidFill>
                <a:prstDash val="solid"/>
                <a:round/>
                <a:headEnd type="none" w="sm" len="sm"/>
                <a:tailEnd type="none" w="sm" len="sm"/>
              </a:ln>
            </p:spPr>
          </p:cxnSp>
          <p:cxnSp>
            <p:nvCxnSpPr>
              <p:cNvPr id="12187" name="Google Shape;12187;p65"/>
              <p:cNvCxnSpPr>
                <a:stCxn id="12183" idx="4"/>
                <a:endCxn id="12181" idx="0"/>
              </p:cNvCxnSpPr>
              <p:nvPr/>
            </p:nvCxnSpPr>
            <p:spPr>
              <a:xfrm>
                <a:off x="6141045" y="-2257933"/>
                <a:ext cx="887400" cy="1468500"/>
              </a:xfrm>
              <a:prstGeom prst="straightConnector1">
                <a:avLst/>
              </a:prstGeom>
              <a:noFill/>
              <a:ln w="9525" cap="flat" cmpd="sng">
                <a:solidFill>
                  <a:schemeClr val="dk2"/>
                </a:solidFill>
                <a:prstDash val="solid"/>
                <a:round/>
                <a:headEnd type="none" w="sm" len="sm"/>
                <a:tailEnd type="none" w="sm" len="sm"/>
              </a:ln>
            </p:spPr>
          </p:cxnSp>
          <p:cxnSp>
            <p:nvCxnSpPr>
              <p:cNvPr id="12188" name="Google Shape;12188;p65"/>
              <p:cNvCxnSpPr>
                <a:stCxn id="12178" idx="6"/>
                <a:endCxn id="12182" idx="3"/>
              </p:cNvCxnSpPr>
              <p:nvPr/>
            </p:nvCxnSpPr>
            <p:spPr>
              <a:xfrm rot="10800000" flipH="1">
                <a:off x="4805135" y="-736769"/>
                <a:ext cx="1360800" cy="972600"/>
              </a:xfrm>
              <a:prstGeom prst="straightConnector1">
                <a:avLst/>
              </a:prstGeom>
              <a:noFill/>
              <a:ln w="9525" cap="flat" cmpd="sng">
                <a:solidFill>
                  <a:schemeClr val="dk2"/>
                </a:solidFill>
                <a:prstDash val="solid"/>
                <a:round/>
                <a:headEnd type="none" w="sm" len="sm"/>
                <a:tailEnd type="none" w="sm" len="sm"/>
              </a:ln>
            </p:spPr>
          </p:cxnSp>
          <p:cxnSp>
            <p:nvCxnSpPr>
              <p:cNvPr id="12189" name="Google Shape;12189;p65"/>
              <p:cNvCxnSpPr>
                <a:stCxn id="12182" idx="7"/>
                <a:endCxn id="12183" idx="2"/>
              </p:cNvCxnSpPr>
              <p:nvPr/>
            </p:nvCxnSpPr>
            <p:spPr>
              <a:xfrm rot="10800000">
                <a:off x="6050595" y="-2275192"/>
                <a:ext cx="133500" cy="1443900"/>
              </a:xfrm>
              <a:prstGeom prst="straightConnector1">
                <a:avLst/>
              </a:prstGeom>
              <a:noFill/>
              <a:ln w="9525" cap="flat" cmpd="sng">
                <a:solidFill>
                  <a:schemeClr val="dk2"/>
                </a:solidFill>
                <a:prstDash val="solid"/>
                <a:round/>
                <a:headEnd type="none" w="sm" len="sm"/>
                <a:tailEnd type="none" w="sm" len="sm"/>
              </a:ln>
            </p:spPr>
          </p:cxnSp>
          <p:cxnSp>
            <p:nvCxnSpPr>
              <p:cNvPr id="12190" name="Google Shape;12190;p65"/>
              <p:cNvCxnSpPr>
                <a:stCxn id="12183" idx="6"/>
                <a:endCxn id="12179" idx="1"/>
              </p:cNvCxnSpPr>
              <p:nvPr/>
            </p:nvCxnSpPr>
            <p:spPr>
              <a:xfrm>
                <a:off x="6158445" y="-2348532"/>
                <a:ext cx="1037100" cy="333000"/>
              </a:xfrm>
              <a:prstGeom prst="straightConnector1">
                <a:avLst/>
              </a:prstGeom>
              <a:noFill/>
              <a:ln w="9525" cap="flat" cmpd="sng">
                <a:solidFill>
                  <a:schemeClr val="dk2"/>
                </a:solidFill>
                <a:prstDash val="solid"/>
                <a:round/>
                <a:headEnd type="none" w="sm" len="sm"/>
                <a:tailEnd type="none" w="sm" len="sm"/>
              </a:ln>
            </p:spPr>
          </p:cxnSp>
          <p:cxnSp>
            <p:nvCxnSpPr>
              <p:cNvPr id="12191" name="Google Shape;12191;p65"/>
              <p:cNvCxnSpPr>
                <a:stCxn id="12181" idx="7"/>
                <a:endCxn id="12179" idx="3"/>
              </p:cNvCxnSpPr>
              <p:nvPr/>
            </p:nvCxnSpPr>
            <p:spPr>
              <a:xfrm rot="10800000" flipH="1">
                <a:off x="7077233" y="-1901356"/>
                <a:ext cx="195300" cy="1101900"/>
              </a:xfrm>
              <a:prstGeom prst="straightConnector1">
                <a:avLst/>
              </a:prstGeom>
              <a:noFill/>
              <a:ln w="9525" cap="flat" cmpd="sng">
                <a:solidFill>
                  <a:schemeClr val="dk2"/>
                </a:solidFill>
                <a:prstDash val="solid"/>
                <a:round/>
                <a:headEnd type="none" w="sm" len="sm"/>
                <a:tailEnd type="none" w="sm" len="sm"/>
              </a:ln>
            </p:spPr>
          </p:cxnSp>
          <p:cxnSp>
            <p:nvCxnSpPr>
              <p:cNvPr id="12192" name="Google Shape;12192;p65"/>
              <p:cNvCxnSpPr>
                <a:stCxn id="12178" idx="6"/>
                <a:endCxn id="12184" idx="1"/>
              </p:cNvCxnSpPr>
              <p:nvPr/>
            </p:nvCxnSpPr>
            <p:spPr>
              <a:xfrm rot="10800000" flipH="1">
                <a:off x="4805135" y="-52469"/>
                <a:ext cx="1464300" cy="288300"/>
              </a:xfrm>
              <a:prstGeom prst="straightConnector1">
                <a:avLst/>
              </a:prstGeom>
              <a:noFill/>
              <a:ln w="9525" cap="flat" cmpd="sng">
                <a:solidFill>
                  <a:schemeClr val="dk2"/>
                </a:solidFill>
                <a:prstDash val="solid"/>
                <a:round/>
                <a:headEnd type="none" w="sm" len="sm"/>
                <a:tailEnd type="none" w="sm" len="sm"/>
              </a:ln>
            </p:spPr>
          </p:cxnSp>
          <p:cxnSp>
            <p:nvCxnSpPr>
              <p:cNvPr id="12193" name="Google Shape;12193;p65"/>
              <p:cNvCxnSpPr>
                <a:stCxn id="12184" idx="6"/>
                <a:endCxn id="12181" idx="2"/>
              </p:cNvCxnSpPr>
              <p:nvPr/>
            </p:nvCxnSpPr>
            <p:spPr>
              <a:xfrm rot="10800000" flipH="1">
                <a:off x="6387450" y="-698855"/>
                <a:ext cx="623400" cy="622200"/>
              </a:xfrm>
              <a:prstGeom prst="straightConnector1">
                <a:avLst/>
              </a:prstGeom>
              <a:noFill/>
              <a:ln w="9525" cap="flat" cmpd="sng">
                <a:solidFill>
                  <a:schemeClr val="dk2"/>
                </a:solidFill>
                <a:prstDash val="solid"/>
                <a:round/>
                <a:headEnd type="none" w="sm" len="sm"/>
                <a:tailEnd type="none" w="sm" len="sm"/>
              </a:ln>
            </p:spPr>
          </p:cxnSp>
          <p:cxnSp>
            <p:nvCxnSpPr>
              <p:cNvPr id="12194" name="Google Shape;12194;p65"/>
              <p:cNvCxnSpPr>
                <a:stCxn id="12184" idx="5"/>
                <a:endCxn id="12180" idx="1"/>
              </p:cNvCxnSpPr>
              <p:nvPr/>
            </p:nvCxnSpPr>
            <p:spPr>
              <a:xfrm rot="10800000" flipH="1">
                <a:off x="6397514" y="-169352"/>
                <a:ext cx="1264200" cy="141600"/>
              </a:xfrm>
              <a:prstGeom prst="straightConnector1">
                <a:avLst/>
              </a:prstGeom>
              <a:noFill/>
              <a:ln w="9525" cap="flat" cmpd="sng">
                <a:solidFill>
                  <a:schemeClr val="dk2"/>
                </a:solidFill>
                <a:prstDash val="solid"/>
                <a:round/>
                <a:headEnd type="none" w="sm" len="sm"/>
                <a:tailEnd type="none" w="sm" len="sm"/>
              </a:ln>
            </p:spPr>
          </p:cxnSp>
          <p:cxnSp>
            <p:nvCxnSpPr>
              <p:cNvPr id="12195" name="Google Shape;12195;p65"/>
              <p:cNvCxnSpPr>
                <a:stCxn id="12180" idx="0"/>
                <a:endCxn id="12181" idx="5"/>
              </p:cNvCxnSpPr>
              <p:nvPr/>
            </p:nvCxnSpPr>
            <p:spPr>
              <a:xfrm rot="10800000">
                <a:off x="7129021" y="-723230"/>
                <a:ext cx="617400" cy="425700"/>
              </a:xfrm>
              <a:prstGeom prst="straightConnector1">
                <a:avLst/>
              </a:prstGeom>
              <a:noFill/>
              <a:ln w="9525" cap="flat" cmpd="sng">
                <a:solidFill>
                  <a:schemeClr val="dk2"/>
                </a:solidFill>
                <a:prstDash val="solid"/>
                <a:round/>
                <a:headEnd type="none" w="sm" len="sm"/>
                <a:tailEnd type="none" w="sm" len="sm"/>
              </a:ln>
            </p:spPr>
          </p:cxnSp>
          <p:cxnSp>
            <p:nvCxnSpPr>
              <p:cNvPr id="12196" name="Google Shape;12196;p65"/>
              <p:cNvCxnSpPr>
                <a:stCxn id="12180" idx="7"/>
                <a:endCxn id="12185" idx="3"/>
              </p:cNvCxnSpPr>
              <p:nvPr/>
            </p:nvCxnSpPr>
            <p:spPr>
              <a:xfrm rot="10800000" flipH="1">
                <a:off x="7896911" y="-1244345"/>
                <a:ext cx="242400" cy="916200"/>
              </a:xfrm>
              <a:prstGeom prst="straightConnector1">
                <a:avLst/>
              </a:prstGeom>
              <a:noFill/>
              <a:ln w="9525" cap="flat" cmpd="sng">
                <a:solidFill>
                  <a:schemeClr val="dk2"/>
                </a:solidFill>
                <a:prstDash val="solid"/>
                <a:round/>
                <a:headEnd type="none" w="sm" len="sm"/>
                <a:tailEnd type="none" w="sm" len="sm"/>
              </a:ln>
            </p:spPr>
          </p:cxnSp>
          <p:cxnSp>
            <p:nvCxnSpPr>
              <p:cNvPr id="12197" name="Google Shape;12197;p65"/>
              <p:cNvCxnSpPr>
                <a:stCxn id="12181" idx="6"/>
                <a:endCxn id="12185" idx="2"/>
              </p:cNvCxnSpPr>
              <p:nvPr/>
            </p:nvCxnSpPr>
            <p:spPr>
              <a:xfrm rot="10800000" flipH="1">
                <a:off x="7118929" y="-1264592"/>
                <a:ext cx="989700" cy="492600"/>
              </a:xfrm>
              <a:prstGeom prst="straightConnector1">
                <a:avLst/>
              </a:prstGeom>
              <a:noFill/>
              <a:ln w="9525" cap="flat" cmpd="sng">
                <a:solidFill>
                  <a:schemeClr val="dk2"/>
                </a:solidFill>
                <a:prstDash val="solid"/>
                <a:round/>
                <a:headEnd type="none" w="sm" len="sm"/>
                <a:tailEnd type="none" w="sm" len="sm"/>
              </a:ln>
            </p:spPr>
          </p:cxnSp>
          <p:cxnSp>
            <p:nvCxnSpPr>
              <p:cNvPr id="12198" name="Google Shape;12198;p65"/>
              <p:cNvCxnSpPr>
                <a:stCxn id="12185" idx="0"/>
                <a:endCxn id="12179" idx="5"/>
              </p:cNvCxnSpPr>
              <p:nvPr/>
            </p:nvCxnSpPr>
            <p:spPr>
              <a:xfrm rot="10800000">
                <a:off x="7386853" y="-1978577"/>
                <a:ext cx="734700" cy="647100"/>
              </a:xfrm>
              <a:prstGeom prst="straightConnector1">
                <a:avLst/>
              </a:prstGeom>
              <a:noFill/>
              <a:ln w="9525" cap="flat" cmpd="sng">
                <a:solidFill>
                  <a:schemeClr val="dk2"/>
                </a:solidFill>
                <a:prstDash val="solid"/>
                <a:round/>
                <a:headEnd type="none" w="sm" len="sm"/>
                <a:tailEnd type="none" w="sm" len="sm"/>
              </a:ln>
            </p:spPr>
          </p:cxnSp>
          <p:cxnSp>
            <p:nvCxnSpPr>
              <p:cNvPr id="12199" name="Google Shape;12199;p65"/>
              <p:cNvCxnSpPr>
                <a:stCxn id="12183" idx="5"/>
                <a:endCxn id="12185" idx="1"/>
              </p:cNvCxnSpPr>
              <p:nvPr/>
            </p:nvCxnSpPr>
            <p:spPr>
              <a:xfrm>
                <a:off x="6168509" y="-2299629"/>
                <a:ext cx="1932600" cy="999000"/>
              </a:xfrm>
              <a:prstGeom prst="straightConnector1">
                <a:avLst/>
              </a:prstGeom>
              <a:noFill/>
              <a:ln w="9525" cap="flat" cmpd="sng">
                <a:solidFill>
                  <a:schemeClr val="dk2"/>
                </a:solidFill>
                <a:prstDash val="solid"/>
                <a:round/>
                <a:headEnd type="none" w="sm" len="sm"/>
                <a:tailEnd type="none" w="sm" len="sm"/>
              </a:ln>
            </p:spPr>
          </p:cxnSp>
          <p:cxnSp>
            <p:nvCxnSpPr>
              <p:cNvPr id="12200" name="Google Shape;12200;p65"/>
              <p:cNvCxnSpPr>
                <a:stCxn id="12182" idx="6"/>
                <a:endCxn id="12185" idx="1"/>
              </p:cNvCxnSpPr>
              <p:nvPr/>
            </p:nvCxnSpPr>
            <p:spPr>
              <a:xfrm rot="10800000" flipH="1">
                <a:off x="6214873" y="-1300586"/>
                <a:ext cx="1886400" cy="489600"/>
              </a:xfrm>
              <a:prstGeom prst="straightConnector1">
                <a:avLst/>
              </a:prstGeom>
              <a:noFill/>
              <a:ln w="9525" cap="flat" cmpd="sng">
                <a:solidFill>
                  <a:schemeClr val="dk2"/>
                </a:solidFill>
                <a:prstDash val="solid"/>
                <a:round/>
                <a:headEnd type="none" w="sm" len="sm"/>
                <a:tailEnd type="none" w="sm" len="sm"/>
              </a:ln>
            </p:spPr>
          </p:cxnSp>
          <p:cxnSp>
            <p:nvCxnSpPr>
              <p:cNvPr id="12201" name="Google Shape;12201;p65"/>
              <p:cNvCxnSpPr>
                <a:stCxn id="12182" idx="4"/>
                <a:endCxn id="12180" idx="1"/>
              </p:cNvCxnSpPr>
              <p:nvPr/>
            </p:nvCxnSpPr>
            <p:spPr>
              <a:xfrm>
                <a:off x="6201973" y="-744086"/>
                <a:ext cx="1459800" cy="574500"/>
              </a:xfrm>
              <a:prstGeom prst="straightConnector1">
                <a:avLst/>
              </a:prstGeom>
              <a:noFill/>
              <a:ln w="9525" cap="flat" cmpd="sng">
                <a:solidFill>
                  <a:schemeClr val="dk2"/>
                </a:solidFill>
                <a:prstDash val="solid"/>
                <a:round/>
                <a:headEnd type="none" w="sm" len="sm"/>
                <a:tailEnd type="none" w="sm" len="sm"/>
              </a:ln>
            </p:spPr>
          </p:cxnSp>
          <p:cxnSp>
            <p:nvCxnSpPr>
              <p:cNvPr id="12202" name="Google Shape;12202;p65"/>
              <p:cNvCxnSpPr>
                <a:stCxn id="12179" idx="4"/>
                <a:endCxn id="12180" idx="7"/>
              </p:cNvCxnSpPr>
              <p:nvPr/>
            </p:nvCxnSpPr>
            <p:spPr>
              <a:xfrm>
                <a:off x="7345608" y="-1916317"/>
                <a:ext cx="551400" cy="1588200"/>
              </a:xfrm>
              <a:prstGeom prst="straightConnector1">
                <a:avLst/>
              </a:prstGeom>
              <a:noFill/>
              <a:ln w="9525" cap="flat" cmpd="sng">
                <a:solidFill>
                  <a:schemeClr val="dk2"/>
                </a:solidFill>
                <a:prstDash val="solid"/>
                <a:round/>
                <a:headEnd type="none" w="sm" len="sm"/>
                <a:tailEnd type="none" w="sm" len="sm"/>
              </a:ln>
            </p:spPr>
          </p:cxnSp>
          <p:sp>
            <p:nvSpPr>
              <p:cNvPr id="12203" name="Google Shape;12203;p65"/>
              <p:cNvSpPr/>
              <p:nvPr/>
            </p:nvSpPr>
            <p:spPr>
              <a:xfrm rot="-2047713">
                <a:off x="8788629" y="-43062"/>
                <a:ext cx="130469" cy="130469"/>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204" name="Google Shape;12204;p65"/>
              <p:cNvCxnSpPr>
                <a:stCxn id="12185" idx="4"/>
                <a:endCxn id="12203" idx="7"/>
              </p:cNvCxnSpPr>
              <p:nvPr/>
            </p:nvCxnSpPr>
            <p:spPr>
              <a:xfrm>
                <a:off x="8175553" y="-1251677"/>
                <a:ext cx="690600" cy="1209900"/>
              </a:xfrm>
              <a:prstGeom prst="straightConnector1">
                <a:avLst/>
              </a:prstGeom>
              <a:noFill/>
              <a:ln w="9525" cap="flat" cmpd="sng">
                <a:solidFill>
                  <a:schemeClr val="dk2"/>
                </a:solidFill>
                <a:prstDash val="solid"/>
                <a:round/>
                <a:headEnd type="none" w="sm" len="sm"/>
                <a:tailEnd type="none" w="sm" len="sm"/>
              </a:ln>
            </p:spPr>
          </p:cxnSp>
          <p:cxnSp>
            <p:nvCxnSpPr>
              <p:cNvPr id="12205" name="Google Shape;12205;p65"/>
              <p:cNvCxnSpPr>
                <a:stCxn id="12203" idx="1"/>
                <a:endCxn id="12180" idx="5"/>
              </p:cNvCxnSpPr>
              <p:nvPr/>
            </p:nvCxnSpPr>
            <p:spPr>
              <a:xfrm rot="10800000">
                <a:off x="8055700" y="-93031"/>
                <a:ext cx="734100" cy="102900"/>
              </a:xfrm>
              <a:prstGeom prst="straightConnector1">
                <a:avLst/>
              </a:prstGeom>
              <a:noFill/>
              <a:ln w="9525" cap="flat" cmpd="sng">
                <a:solidFill>
                  <a:schemeClr val="dk2"/>
                </a:solidFill>
                <a:prstDash val="solid"/>
                <a:round/>
                <a:headEnd type="none" w="sm" len="sm"/>
                <a:tailEnd type="none" w="sm" len="sm"/>
              </a:ln>
            </p:spPr>
          </p:cxnSp>
          <p:cxnSp>
            <p:nvCxnSpPr>
              <p:cNvPr id="12206" name="Google Shape;12206;p65"/>
              <p:cNvCxnSpPr>
                <a:stCxn id="12203" idx="0"/>
                <a:endCxn id="12179" idx="4"/>
              </p:cNvCxnSpPr>
              <p:nvPr/>
            </p:nvCxnSpPr>
            <p:spPr>
              <a:xfrm rot="10800000">
                <a:off x="7345464" y="-1916427"/>
                <a:ext cx="1471800" cy="1884600"/>
              </a:xfrm>
              <a:prstGeom prst="straightConnector1">
                <a:avLst/>
              </a:prstGeom>
              <a:noFill/>
              <a:ln w="9525" cap="flat" cmpd="sng">
                <a:solidFill>
                  <a:schemeClr val="dk2"/>
                </a:solidFill>
                <a:prstDash val="solid"/>
                <a:round/>
                <a:headEnd type="none" w="sm" len="sm"/>
                <a:tailEnd type="none" w="sm" len="sm"/>
              </a:ln>
            </p:spPr>
          </p:cxnSp>
          <p:cxnSp>
            <p:nvCxnSpPr>
              <p:cNvPr id="12207" name="Google Shape;12207;p65"/>
              <p:cNvCxnSpPr>
                <a:stCxn id="12203" idx="1"/>
                <a:endCxn id="12181" idx="5"/>
              </p:cNvCxnSpPr>
              <p:nvPr/>
            </p:nvCxnSpPr>
            <p:spPr>
              <a:xfrm rot="10800000">
                <a:off x="7129000" y="-723031"/>
                <a:ext cx="1660800" cy="732900"/>
              </a:xfrm>
              <a:prstGeom prst="straightConnector1">
                <a:avLst/>
              </a:prstGeom>
              <a:noFill/>
              <a:ln w="9525" cap="flat" cmpd="sng">
                <a:solidFill>
                  <a:schemeClr val="dk2"/>
                </a:solidFill>
                <a:prstDash val="solid"/>
                <a:round/>
                <a:headEnd type="none" w="sm" len="sm"/>
                <a:tailEnd type="none" w="sm" len="sm"/>
              </a:ln>
            </p:spPr>
          </p:cxnSp>
          <p:sp>
            <p:nvSpPr>
              <p:cNvPr id="12208" name="Google Shape;12208;p65"/>
              <p:cNvSpPr/>
              <p:nvPr/>
            </p:nvSpPr>
            <p:spPr>
              <a:xfrm rot="-2040502">
                <a:off x="7684687" y="255003"/>
                <a:ext cx="194703" cy="194703"/>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209" name="Google Shape;12209;p65"/>
              <p:cNvCxnSpPr>
                <a:stCxn id="12203" idx="2"/>
                <a:endCxn id="12208" idx="5"/>
              </p:cNvCxnSpPr>
              <p:nvPr/>
            </p:nvCxnSpPr>
            <p:spPr>
              <a:xfrm flipH="1">
                <a:off x="7877664" y="58772"/>
                <a:ext cx="922200" cy="312000"/>
              </a:xfrm>
              <a:prstGeom prst="straightConnector1">
                <a:avLst/>
              </a:prstGeom>
              <a:noFill/>
              <a:ln w="9525" cap="flat" cmpd="sng">
                <a:solidFill>
                  <a:schemeClr val="dk2"/>
                </a:solidFill>
                <a:prstDash val="solid"/>
                <a:round/>
                <a:headEnd type="none" w="sm" len="sm"/>
                <a:tailEnd type="none" w="sm" len="sm"/>
              </a:ln>
            </p:spPr>
          </p:cxnSp>
          <p:cxnSp>
            <p:nvCxnSpPr>
              <p:cNvPr id="12210" name="Google Shape;12210;p65"/>
              <p:cNvCxnSpPr>
                <a:stCxn id="12208" idx="1"/>
                <a:endCxn id="12184" idx="5"/>
              </p:cNvCxnSpPr>
              <p:nvPr/>
            </p:nvCxnSpPr>
            <p:spPr>
              <a:xfrm rot="10800000">
                <a:off x="6397373" y="-27707"/>
                <a:ext cx="1289100" cy="361500"/>
              </a:xfrm>
              <a:prstGeom prst="straightConnector1">
                <a:avLst/>
              </a:prstGeom>
              <a:noFill/>
              <a:ln w="9525" cap="flat" cmpd="sng">
                <a:solidFill>
                  <a:schemeClr val="dk2"/>
                </a:solidFill>
                <a:prstDash val="solid"/>
                <a:round/>
                <a:headEnd type="none" w="sm" len="sm"/>
                <a:tailEnd type="none" w="sm" len="sm"/>
              </a:ln>
            </p:spPr>
          </p:cxnSp>
          <p:cxnSp>
            <p:nvCxnSpPr>
              <p:cNvPr id="12211" name="Google Shape;12211;p65"/>
              <p:cNvCxnSpPr>
                <a:stCxn id="12208" idx="7"/>
                <a:endCxn id="12180" idx="3"/>
              </p:cNvCxnSpPr>
              <p:nvPr/>
            </p:nvCxnSpPr>
            <p:spPr>
              <a:xfrm rot="10800000" flipH="1">
                <a:off x="7800600" y="65689"/>
                <a:ext cx="19800" cy="191100"/>
              </a:xfrm>
              <a:prstGeom prst="straightConnector1">
                <a:avLst/>
              </a:prstGeom>
              <a:noFill/>
              <a:ln w="9525" cap="flat" cmpd="sng">
                <a:solidFill>
                  <a:schemeClr val="dk2"/>
                </a:solidFill>
                <a:prstDash val="solid"/>
                <a:round/>
                <a:headEnd type="none" w="sm" len="sm"/>
                <a:tailEnd type="none" w="sm" len="sm"/>
              </a:ln>
            </p:spPr>
          </p:cxnSp>
        </p:grpSp>
        <p:grpSp>
          <p:nvGrpSpPr>
            <p:cNvPr id="12212" name="Google Shape;12212;p65"/>
            <p:cNvGrpSpPr/>
            <p:nvPr/>
          </p:nvGrpSpPr>
          <p:grpSpPr>
            <a:xfrm rot="10800000" flipH="1">
              <a:off x="-497962" y="2260383"/>
              <a:ext cx="3063625" cy="3321711"/>
              <a:chOff x="-460575" y="-671217"/>
              <a:chExt cx="3063625" cy="3321711"/>
            </a:xfrm>
          </p:grpSpPr>
          <p:cxnSp>
            <p:nvCxnSpPr>
              <p:cNvPr id="12213" name="Google Shape;12213;p65"/>
              <p:cNvCxnSpPr>
                <a:stCxn id="12214" idx="6"/>
                <a:endCxn id="12215" idx="2"/>
              </p:cNvCxnSpPr>
              <p:nvPr/>
            </p:nvCxnSpPr>
            <p:spPr>
              <a:xfrm rot="10800000" flipH="1">
                <a:off x="421801" y="-63292"/>
                <a:ext cx="2023800" cy="476400"/>
              </a:xfrm>
              <a:prstGeom prst="straightConnector1">
                <a:avLst/>
              </a:prstGeom>
              <a:noFill/>
              <a:ln w="9525" cap="flat" cmpd="sng">
                <a:solidFill>
                  <a:schemeClr val="dk2"/>
                </a:solidFill>
                <a:prstDash val="solid"/>
                <a:round/>
                <a:headEnd type="none" w="sm" len="sm"/>
                <a:tailEnd type="none" w="sm" len="sm"/>
              </a:ln>
            </p:spPr>
          </p:cxnSp>
          <p:sp>
            <p:nvSpPr>
              <p:cNvPr id="12215" name="Google Shape;12215;p65"/>
              <p:cNvSpPr/>
              <p:nvPr/>
            </p:nvSpPr>
            <p:spPr>
              <a:xfrm>
                <a:off x="2445550" y="-142081"/>
                <a:ext cx="157500" cy="1575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216" name="Google Shape;12216;p65"/>
              <p:cNvSpPr/>
              <p:nvPr/>
            </p:nvSpPr>
            <p:spPr>
              <a:xfrm>
                <a:off x="61646" y="-671217"/>
                <a:ext cx="157500" cy="1575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217" name="Google Shape;12217;p65"/>
              <p:cNvSpPr/>
              <p:nvPr/>
            </p:nvSpPr>
            <p:spPr>
              <a:xfrm>
                <a:off x="90425" y="2492994"/>
                <a:ext cx="157500" cy="1575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218" name="Google Shape;12218;p65"/>
              <p:cNvSpPr/>
              <p:nvPr/>
            </p:nvSpPr>
            <p:spPr>
              <a:xfrm>
                <a:off x="125826" y="886737"/>
                <a:ext cx="86700" cy="867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219" name="Google Shape;12219;p65"/>
              <p:cNvSpPr/>
              <p:nvPr/>
            </p:nvSpPr>
            <p:spPr>
              <a:xfrm>
                <a:off x="382937" y="1317277"/>
                <a:ext cx="156900" cy="1575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220" name="Google Shape;12220;p65"/>
              <p:cNvCxnSpPr>
                <a:stCxn id="12219" idx="4"/>
                <a:endCxn id="12217" idx="0"/>
              </p:cNvCxnSpPr>
              <p:nvPr/>
            </p:nvCxnSpPr>
            <p:spPr>
              <a:xfrm flipH="1">
                <a:off x="169187" y="1474777"/>
                <a:ext cx="292200" cy="1018200"/>
              </a:xfrm>
              <a:prstGeom prst="straightConnector1">
                <a:avLst/>
              </a:prstGeom>
              <a:noFill/>
              <a:ln w="9525" cap="flat" cmpd="sng">
                <a:solidFill>
                  <a:schemeClr val="dk2"/>
                </a:solidFill>
                <a:prstDash val="solid"/>
                <a:round/>
                <a:headEnd type="none" w="sm" len="sm"/>
                <a:tailEnd type="none" w="sm" len="sm"/>
              </a:ln>
            </p:spPr>
          </p:cxnSp>
          <p:cxnSp>
            <p:nvCxnSpPr>
              <p:cNvPr id="12221" name="Google Shape;12221;p65"/>
              <p:cNvCxnSpPr>
                <a:stCxn id="12218" idx="4"/>
                <a:endCxn id="12217" idx="0"/>
              </p:cNvCxnSpPr>
              <p:nvPr/>
            </p:nvCxnSpPr>
            <p:spPr>
              <a:xfrm>
                <a:off x="169176" y="973437"/>
                <a:ext cx="0" cy="1519500"/>
              </a:xfrm>
              <a:prstGeom prst="straightConnector1">
                <a:avLst/>
              </a:prstGeom>
              <a:noFill/>
              <a:ln w="9525" cap="flat" cmpd="sng">
                <a:solidFill>
                  <a:schemeClr val="dk2"/>
                </a:solidFill>
                <a:prstDash val="solid"/>
                <a:round/>
                <a:headEnd type="none" w="sm" len="sm"/>
                <a:tailEnd type="none" w="sm" len="sm"/>
              </a:ln>
            </p:spPr>
          </p:cxnSp>
          <p:cxnSp>
            <p:nvCxnSpPr>
              <p:cNvPr id="12222" name="Google Shape;12222;p65"/>
              <p:cNvCxnSpPr>
                <a:stCxn id="12218" idx="5"/>
                <a:endCxn id="12219" idx="1"/>
              </p:cNvCxnSpPr>
              <p:nvPr/>
            </p:nvCxnSpPr>
            <p:spPr>
              <a:xfrm>
                <a:off x="199829" y="960740"/>
                <a:ext cx="206100" cy="379500"/>
              </a:xfrm>
              <a:prstGeom prst="straightConnector1">
                <a:avLst/>
              </a:prstGeom>
              <a:noFill/>
              <a:ln w="9525" cap="flat" cmpd="sng">
                <a:solidFill>
                  <a:schemeClr val="dk2"/>
                </a:solidFill>
                <a:prstDash val="solid"/>
                <a:round/>
                <a:headEnd type="none" w="sm" len="sm"/>
                <a:tailEnd type="none" w="sm" len="sm"/>
              </a:ln>
            </p:spPr>
          </p:cxnSp>
          <p:cxnSp>
            <p:nvCxnSpPr>
              <p:cNvPr id="12223" name="Google Shape;12223;p65"/>
              <p:cNvCxnSpPr>
                <a:stCxn id="12218" idx="0"/>
                <a:endCxn id="12216" idx="4"/>
              </p:cNvCxnSpPr>
              <p:nvPr/>
            </p:nvCxnSpPr>
            <p:spPr>
              <a:xfrm rot="10800000">
                <a:off x="140376" y="-513663"/>
                <a:ext cx="28800" cy="1400400"/>
              </a:xfrm>
              <a:prstGeom prst="straightConnector1">
                <a:avLst/>
              </a:prstGeom>
              <a:noFill/>
              <a:ln w="9525" cap="flat" cmpd="sng">
                <a:solidFill>
                  <a:schemeClr val="dk2"/>
                </a:solidFill>
                <a:prstDash val="solid"/>
                <a:round/>
                <a:headEnd type="none" w="sm" len="sm"/>
                <a:tailEnd type="none" w="sm" len="sm"/>
              </a:ln>
            </p:spPr>
          </p:cxnSp>
          <p:cxnSp>
            <p:nvCxnSpPr>
              <p:cNvPr id="12224" name="Google Shape;12224;p65"/>
              <p:cNvCxnSpPr>
                <a:stCxn id="12218" idx="7"/>
                <a:endCxn id="12214" idx="3"/>
              </p:cNvCxnSpPr>
              <p:nvPr/>
            </p:nvCxnSpPr>
            <p:spPr>
              <a:xfrm rot="10800000" flipH="1">
                <a:off x="199829" y="443734"/>
                <a:ext cx="147900" cy="455700"/>
              </a:xfrm>
              <a:prstGeom prst="straightConnector1">
                <a:avLst/>
              </a:prstGeom>
              <a:noFill/>
              <a:ln w="9525" cap="flat" cmpd="sng">
                <a:solidFill>
                  <a:schemeClr val="dk2"/>
                </a:solidFill>
                <a:prstDash val="solid"/>
                <a:round/>
                <a:headEnd type="none" w="sm" len="sm"/>
                <a:tailEnd type="none" w="sm" len="sm"/>
              </a:ln>
            </p:spPr>
          </p:cxnSp>
          <p:cxnSp>
            <p:nvCxnSpPr>
              <p:cNvPr id="12225" name="Google Shape;12225;p65"/>
              <p:cNvCxnSpPr>
                <a:stCxn id="12216" idx="5"/>
                <a:endCxn id="12214" idx="0"/>
              </p:cNvCxnSpPr>
              <p:nvPr/>
            </p:nvCxnSpPr>
            <p:spPr>
              <a:xfrm>
                <a:off x="196081" y="-536782"/>
                <a:ext cx="182400" cy="906600"/>
              </a:xfrm>
              <a:prstGeom prst="straightConnector1">
                <a:avLst/>
              </a:prstGeom>
              <a:noFill/>
              <a:ln w="9525" cap="flat" cmpd="sng">
                <a:solidFill>
                  <a:schemeClr val="dk2"/>
                </a:solidFill>
                <a:prstDash val="solid"/>
                <a:round/>
                <a:headEnd type="none" w="sm" len="sm"/>
                <a:tailEnd type="none" w="sm" len="sm"/>
              </a:ln>
            </p:spPr>
          </p:cxnSp>
          <p:cxnSp>
            <p:nvCxnSpPr>
              <p:cNvPr id="12226" name="Google Shape;12226;p65"/>
              <p:cNvCxnSpPr>
                <a:stCxn id="12216" idx="6"/>
                <a:endCxn id="12215" idx="2"/>
              </p:cNvCxnSpPr>
              <p:nvPr/>
            </p:nvCxnSpPr>
            <p:spPr>
              <a:xfrm>
                <a:off x="219146" y="-592467"/>
                <a:ext cx="2226300" cy="529200"/>
              </a:xfrm>
              <a:prstGeom prst="straightConnector1">
                <a:avLst/>
              </a:prstGeom>
              <a:noFill/>
              <a:ln w="9525" cap="flat" cmpd="sng">
                <a:solidFill>
                  <a:schemeClr val="dk2"/>
                </a:solidFill>
                <a:prstDash val="solid"/>
                <a:round/>
                <a:headEnd type="none" w="sm" len="sm"/>
                <a:tailEnd type="none" w="sm" len="sm"/>
              </a:ln>
            </p:spPr>
          </p:cxnSp>
          <p:cxnSp>
            <p:nvCxnSpPr>
              <p:cNvPr id="12227" name="Google Shape;12227;p65"/>
              <p:cNvCxnSpPr>
                <a:stCxn id="12228" idx="1"/>
                <a:endCxn id="12216" idx="5"/>
              </p:cNvCxnSpPr>
              <p:nvPr/>
            </p:nvCxnSpPr>
            <p:spPr>
              <a:xfrm rot="10800000">
                <a:off x="195958" y="-536779"/>
                <a:ext cx="600600" cy="723900"/>
              </a:xfrm>
              <a:prstGeom prst="straightConnector1">
                <a:avLst/>
              </a:prstGeom>
              <a:noFill/>
              <a:ln w="9525" cap="flat" cmpd="sng">
                <a:solidFill>
                  <a:schemeClr val="dk2"/>
                </a:solidFill>
                <a:prstDash val="solid"/>
                <a:round/>
                <a:headEnd type="none" w="sm" len="sm"/>
                <a:tailEnd type="none" w="sm" len="sm"/>
              </a:ln>
            </p:spPr>
          </p:cxnSp>
          <p:cxnSp>
            <p:nvCxnSpPr>
              <p:cNvPr id="12229" name="Google Shape;12229;p65"/>
              <p:cNvCxnSpPr>
                <a:stCxn id="12219" idx="0"/>
                <a:endCxn id="12214" idx="4"/>
              </p:cNvCxnSpPr>
              <p:nvPr/>
            </p:nvCxnSpPr>
            <p:spPr>
              <a:xfrm rot="10800000">
                <a:off x="378587" y="456577"/>
                <a:ext cx="82800" cy="860700"/>
              </a:xfrm>
              <a:prstGeom prst="straightConnector1">
                <a:avLst/>
              </a:prstGeom>
              <a:noFill/>
              <a:ln w="9525" cap="flat" cmpd="sng">
                <a:solidFill>
                  <a:schemeClr val="dk2"/>
                </a:solidFill>
                <a:prstDash val="solid"/>
                <a:round/>
                <a:headEnd type="none" w="sm" len="sm"/>
                <a:tailEnd type="none" w="sm" len="sm"/>
              </a:ln>
            </p:spPr>
          </p:cxnSp>
          <p:cxnSp>
            <p:nvCxnSpPr>
              <p:cNvPr id="12230" name="Google Shape;12230;p65"/>
              <p:cNvCxnSpPr>
                <a:stCxn id="12219" idx="0"/>
                <a:endCxn id="12228" idx="3"/>
              </p:cNvCxnSpPr>
              <p:nvPr/>
            </p:nvCxnSpPr>
            <p:spPr>
              <a:xfrm rot="10800000" flipH="1">
                <a:off x="461387" y="268177"/>
                <a:ext cx="335100" cy="1049100"/>
              </a:xfrm>
              <a:prstGeom prst="straightConnector1">
                <a:avLst/>
              </a:prstGeom>
              <a:noFill/>
              <a:ln w="9525" cap="flat" cmpd="sng">
                <a:solidFill>
                  <a:schemeClr val="dk2"/>
                </a:solidFill>
                <a:prstDash val="solid"/>
                <a:round/>
                <a:headEnd type="none" w="sm" len="sm"/>
                <a:tailEnd type="none" w="sm" len="sm"/>
              </a:ln>
            </p:spPr>
          </p:cxnSp>
          <p:sp>
            <p:nvSpPr>
              <p:cNvPr id="12231" name="Google Shape;12231;p65"/>
              <p:cNvSpPr/>
              <p:nvPr/>
            </p:nvSpPr>
            <p:spPr>
              <a:xfrm>
                <a:off x="987225" y="-92131"/>
                <a:ext cx="157500" cy="1575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232" name="Google Shape;12232;p65"/>
              <p:cNvCxnSpPr>
                <a:stCxn id="12216" idx="5"/>
                <a:endCxn id="12231" idx="1"/>
              </p:cNvCxnSpPr>
              <p:nvPr/>
            </p:nvCxnSpPr>
            <p:spPr>
              <a:xfrm>
                <a:off x="196081" y="-536782"/>
                <a:ext cx="814200" cy="467700"/>
              </a:xfrm>
              <a:prstGeom prst="straightConnector1">
                <a:avLst/>
              </a:prstGeom>
              <a:noFill/>
              <a:ln w="9525" cap="flat" cmpd="sng">
                <a:solidFill>
                  <a:schemeClr val="dk2"/>
                </a:solidFill>
                <a:prstDash val="solid"/>
                <a:round/>
                <a:headEnd type="none" w="sm" len="sm"/>
                <a:tailEnd type="none" w="sm" len="sm"/>
              </a:ln>
            </p:spPr>
          </p:cxnSp>
          <p:cxnSp>
            <p:nvCxnSpPr>
              <p:cNvPr id="12233" name="Google Shape;12233;p65"/>
              <p:cNvCxnSpPr>
                <a:stCxn id="12228" idx="7"/>
                <a:endCxn id="12231" idx="3"/>
              </p:cNvCxnSpPr>
              <p:nvPr/>
            </p:nvCxnSpPr>
            <p:spPr>
              <a:xfrm rot="10800000" flipH="1">
                <a:off x="877592" y="42221"/>
                <a:ext cx="132600" cy="144900"/>
              </a:xfrm>
              <a:prstGeom prst="straightConnector1">
                <a:avLst/>
              </a:prstGeom>
              <a:noFill/>
              <a:ln w="9525" cap="flat" cmpd="sng">
                <a:solidFill>
                  <a:schemeClr val="dk2"/>
                </a:solidFill>
                <a:prstDash val="solid"/>
                <a:round/>
                <a:headEnd type="none" w="sm" len="sm"/>
                <a:tailEnd type="none" w="sm" len="sm"/>
              </a:ln>
            </p:spPr>
          </p:cxnSp>
          <p:cxnSp>
            <p:nvCxnSpPr>
              <p:cNvPr id="12234" name="Google Shape;12234;p65"/>
              <p:cNvCxnSpPr>
                <a:stCxn id="12231" idx="6"/>
                <a:endCxn id="12215" idx="2"/>
              </p:cNvCxnSpPr>
              <p:nvPr/>
            </p:nvCxnSpPr>
            <p:spPr>
              <a:xfrm rot="10800000" flipH="1">
                <a:off x="1144725" y="-63481"/>
                <a:ext cx="1300800" cy="50100"/>
              </a:xfrm>
              <a:prstGeom prst="straightConnector1">
                <a:avLst/>
              </a:prstGeom>
              <a:noFill/>
              <a:ln w="9525" cap="flat" cmpd="sng">
                <a:solidFill>
                  <a:schemeClr val="dk2"/>
                </a:solidFill>
                <a:prstDash val="solid"/>
                <a:round/>
                <a:headEnd type="none" w="sm" len="sm"/>
                <a:tailEnd type="none" w="sm" len="sm"/>
              </a:ln>
            </p:spPr>
          </p:cxnSp>
          <p:sp>
            <p:nvSpPr>
              <p:cNvPr id="12235" name="Google Shape;12235;p65"/>
              <p:cNvSpPr/>
              <p:nvPr/>
            </p:nvSpPr>
            <p:spPr>
              <a:xfrm>
                <a:off x="-460575" y="540519"/>
                <a:ext cx="157500" cy="1575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236" name="Google Shape;12236;p65"/>
              <p:cNvCxnSpPr>
                <a:stCxn id="12235" idx="0"/>
                <a:endCxn id="12216" idx="3"/>
              </p:cNvCxnSpPr>
              <p:nvPr/>
            </p:nvCxnSpPr>
            <p:spPr>
              <a:xfrm rot="10800000" flipH="1">
                <a:off x="-381825" y="-536781"/>
                <a:ext cx="466500" cy="1077300"/>
              </a:xfrm>
              <a:prstGeom prst="straightConnector1">
                <a:avLst/>
              </a:prstGeom>
              <a:noFill/>
              <a:ln w="9525" cap="flat" cmpd="sng">
                <a:solidFill>
                  <a:schemeClr val="dk2"/>
                </a:solidFill>
                <a:prstDash val="solid"/>
                <a:round/>
                <a:headEnd type="none" w="sm" len="sm"/>
                <a:tailEnd type="none" w="sm" len="sm"/>
              </a:ln>
            </p:spPr>
          </p:cxnSp>
          <p:cxnSp>
            <p:nvCxnSpPr>
              <p:cNvPr id="12237" name="Google Shape;12237;p65"/>
              <p:cNvCxnSpPr>
                <a:stCxn id="12235" idx="6"/>
                <a:endCxn id="12214" idx="3"/>
              </p:cNvCxnSpPr>
              <p:nvPr/>
            </p:nvCxnSpPr>
            <p:spPr>
              <a:xfrm rot="10800000" flipH="1">
                <a:off x="-303075" y="443769"/>
                <a:ext cx="651000" cy="175500"/>
              </a:xfrm>
              <a:prstGeom prst="straightConnector1">
                <a:avLst/>
              </a:prstGeom>
              <a:noFill/>
              <a:ln w="9525" cap="flat" cmpd="sng">
                <a:solidFill>
                  <a:schemeClr val="dk2"/>
                </a:solidFill>
                <a:prstDash val="solid"/>
                <a:round/>
                <a:headEnd type="none" w="sm" len="sm"/>
                <a:tailEnd type="none" w="sm" len="sm"/>
              </a:ln>
            </p:spPr>
          </p:cxnSp>
          <p:cxnSp>
            <p:nvCxnSpPr>
              <p:cNvPr id="12238" name="Google Shape;12238;p65"/>
              <p:cNvCxnSpPr>
                <a:stCxn id="12235" idx="5"/>
                <a:endCxn id="12218" idx="1"/>
              </p:cNvCxnSpPr>
              <p:nvPr/>
            </p:nvCxnSpPr>
            <p:spPr>
              <a:xfrm>
                <a:off x="-326140" y="674954"/>
                <a:ext cx="464700" cy="224400"/>
              </a:xfrm>
              <a:prstGeom prst="straightConnector1">
                <a:avLst/>
              </a:prstGeom>
              <a:noFill/>
              <a:ln w="9525" cap="flat" cmpd="sng">
                <a:solidFill>
                  <a:schemeClr val="dk2"/>
                </a:solidFill>
                <a:prstDash val="solid"/>
                <a:round/>
                <a:headEnd type="none" w="sm" len="sm"/>
                <a:tailEnd type="none" w="sm" len="sm"/>
              </a:ln>
            </p:spPr>
          </p:cxnSp>
          <p:cxnSp>
            <p:nvCxnSpPr>
              <p:cNvPr id="12239" name="Google Shape;12239;p65"/>
              <p:cNvCxnSpPr>
                <a:stCxn id="12235" idx="5"/>
                <a:endCxn id="12217" idx="1"/>
              </p:cNvCxnSpPr>
              <p:nvPr/>
            </p:nvCxnSpPr>
            <p:spPr>
              <a:xfrm>
                <a:off x="-326140" y="674954"/>
                <a:ext cx="439500" cy="1841100"/>
              </a:xfrm>
              <a:prstGeom prst="straightConnector1">
                <a:avLst/>
              </a:prstGeom>
              <a:noFill/>
              <a:ln w="9525" cap="flat" cmpd="sng">
                <a:solidFill>
                  <a:schemeClr val="dk2"/>
                </a:solidFill>
                <a:prstDash val="solid"/>
                <a:round/>
                <a:headEnd type="none" w="sm" len="sm"/>
                <a:tailEnd type="none" w="sm" len="sm"/>
              </a:ln>
            </p:spPr>
          </p:cxnSp>
          <p:sp>
            <p:nvSpPr>
              <p:cNvPr id="12228" name="Google Shape;12228;p65"/>
              <p:cNvSpPr/>
              <p:nvPr/>
            </p:nvSpPr>
            <p:spPr>
              <a:xfrm>
                <a:off x="779775" y="170338"/>
                <a:ext cx="114600" cy="1146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214" name="Google Shape;12214;p65"/>
              <p:cNvSpPr/>
              <p:nvPr/>
            </p:nvSpPr>
            <p:spPr>
              <a:xfrm>
                <a:off x="335101" y="369758"/>
                <a:ext cx="86700" cy="867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grpSp>
      </p:grpSp>
      <p:grpSp>
        <p:nvGrpSpPr>
          <p:cNvPr id="12240" name="Google Shape;12240;p65"/>
          <p:cNvGrpSpPr/>
          <p:nvPr/>
        </p:nvGrpSpPr>
        <p:grpSpPr>
          <a:xfrm>
            <a:off x="6264904" y="7278878"/>
            <a:ext cx="11624024" cy="2831975"/>
            <a:chOff x="3132451" y="3639438"/>
            <a:chExt cx="5812012" cy="1415987"/>
          </a:xfrm>
        </p:grpSpPr>
        <p:grpSp>
          <p:nvGrpSpPr>
            <p:cNvPr id="12241" name="Google Shape;12241;p65"/>
            <p:cNvGrpSpPr/>
            <p:nvPr/>
          </p:nvGrpSpPr>
          <p:grpSpPr>
            <a:xfrm rot="10800000" flipH="1">
              <a:off x="8538188" y="3639438"/>
              <a:ext cx="406275" cy="563575"/>
              <a:chOff x="140150" y="4340075"/>
              <a:chExt cx="406275" cy="563575"/>
            </a:xfrm>
          </p:grpSpPr>
          <p:sp>
            <p:nvSpPr>
              <p:cNvPr id="12242" name="Google Shape;12242;p65"/>
              <p:cNvSpPr/>
              <p:nvPr/>
            </p:nvSpPr>
            <p:spPr>
              <a:xfrm rot="10800000">
                <a:off x="140150" y="4340075"/>
                <a:ext cx="86700" cy="867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243" name="Google Shape;12243;p65"/>
              <p:cNvSpPr/>
              <p:nvPr/>
            </p:nvSpPr>
            <p:spPr>
              <a:xfrm rot="10800000">
                <a:off x="298325" y="4657175"/>
                <a:ext cx="140100" cy="1401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244" name="Google Shape;12244;p65"/>
              <p:cNvSpPr/>
              <p:nvPr/>
            </p:nvSpPr>
            <p:spPr>
              <a:xfrm rot="10800000">
                <a:off x="495125" y="4852350"/>
                <a:ext cx="51300" cy="513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245" name="Google Shape;12245;p65"/>
              <p:cNvSpPr/>
              <p:nvPr/>
            </p:nvSpPr>
            <p:spPr>
              <a:xfrm rot="10800000">
                <a:off x="165050" y="4657175"/>
                <a:ext cx="51300" cy="513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grpSp>
        <p:grpSp>
          <p:nvGrpSpPr>
            <p:cNvPr id="12246" name="Google Shape;12246;p65"/>
            <p:cNvGrpSpPr/>
            <p:nvPr/>
          </p:nvGrpSpPr>
          <p:grpSpPr>
            <a:xfrm rot="10800000">
              <a:off x="3132451" y="4732750"/>
              <a:ext cx="298275" cy="322675"/>
              <a:chOff x="8667225" y="681525"/>
              <a:chExt cx="298275" cy="322675"/>
            </a:xfrm>
          </p:grpSpPr>
          <p:sp>
            <p:nvSpPr>
              <p:cNvPr id="12247" name="Google Shape;12247;p65"/>
              <p:cNvSpPr/>
              <p:nvPr/>
            </p:nvSpPr>
            <p:spPr>
              <a:xfrm rot="10800000">
                <a:off x="8667225" y="821625"/>
                <a:ext cx="86700" cy="867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248" name="Google Shape;12248;p65"/>
              <p:cNvSpPr/>
              <p:nvPr/>
            </p:nvSpPr>
            <p:spPr>
              <a:xfrm rot="10800000">
                <a:off x="8825400" y="681525"/>
                <a:ext cx="140100" cy="1401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249" name="Google Shape;12249;p65"/>
              <p:cNvSpPr/>
              <p:nvPr/>
            </p:nvSpPr>
            <p:spPr>
              <a:xfrm rot="10800000">
                <a:off x="8869800" y="952900"/>
                <a:ext cx="51300" cy="513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grpSp>
      </p:grpSp>
    </p:spTree>
    <p:extLst>
      <p:ext uri="{BB962C8B-B14F-4D97-AF65-F5344CB8AC3E}">
        <p14:creationId xmlns:p14="http://schemas.microsoft.com/office/powerpoint/2010/main" val="1759237025"/>
      </p:ext>
    </p:extLst>
  </p:cSld>
  <p:clrMapOvr>
    <a:masterClrMapping/>
  </p:clrMapOvr>
</p:sldLayout>
</file>

<file path=ppt/slideLayouts/slideLayout2678.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12250"/>
        <p:cNvGrpSpPr/>
        <p:nvPr/>
      </p:nvGrpSpPr>
      <p:grpSpPr>
        <a:xfrm>
          <a:off x="0" y="0"/>
          <a:ext cx="0" cy="0"/>
          <a:chOff x="0" y="0"/>
          <a:chExt cx="0" cy="0"/>
        </a:xfrm>
      </p:grpSpPr>
      <p:sp>
        <p:nvSpPr>
          <p:cNvPr id="12251" name="Google Shape;12251;p66"/>
          <p:cNvSpPr txBox="1">
            <a:spLocks noGrp="1"/>
          </p:cNvSpPr>
          <p:nvPr>
            <p:ph type="title"/>
          </p:nvPr>
        </p:nvSpPr>
        <p:spPr>
          <a:xfrm>
            <a:off x="1440000" y="890051"/>
            <a:ext cx="15408000" cy="11454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cxnSp>
        <p:nvCxnSpPr>
          <p:cNvPr id="12252" name="Google Shape;12252;p66"/>
          <p:cNvCxnSpPr>
            <a:stCxn id="12253" idx="6"/>
            <a:endCxn id="12254" idx="2"/>
          </p:cNvCxnSpPr>
          <p:nvPr/>
        </p:nvCxnSpPr>
        <p:spPr>
          <a:xfrm rot="10800000" flipH="1">
            <a:off x="386403" y="561735"/>
            <a:ext cx="777600" cy="234000"/>
          </a:xfrm>
          <a:prstGeom prst="straightConnector1">
            <a:avLst/>
          </a:prstGeom>
          <a:noFill/>
          <a:ln w="9525" cap="flat" cmpd="sng">
            <a:solidFill>
              <a:schemeClr val="dk2"/>
            </a:solidFill>
            <a:prstDash val="solid"/>
            <a:round/>
            <a:headEnd type="none" w="sm" len="sm"/>
            <a:tailEnd type="none" w="sm" len="sm"/>
          </a:ln>
        </p:spPr>
      </p:cxnSp>
      <p:grpSp>
        <p:nvGrpSpPr>
          <p:cNvPr id="12255" name="Google Shape;12255;p66"/>
          <p:cNvGrpSpPr/>
          <p:nvPr/>
        </p:nvGrpSpPr>
        <p:grpSpPr>
          <a:xfrm>
            <a:off x="-756647" y="-414555"/>
            <a:ext cx="19939998" cy="11425455"/>
            <a:chOff x="-378324" y="-207277"/>
            <a:chExt cx="9969999" cy="5712727"/>
          </a:xfrm>
        </p:grpSpPr>
        <p:grpSp>
          <p:nvGrpSpPr>
            <p:cNvPr id="12256" name="Google Shape;12256;p66"/>
            <p:cNvGrpSpPr/>
            <p:nvPr/>
          </p:nvGrpSpPr>
          <p:grpSpPr>
            <a:xfrm>
              <a:off x="-378324" y="-207277"/>
              <a:ext cx="1762174" cy="2641456"/>
              <a:chOff x="-149724" y="-192037"/>
              <a:chExt cx="1762174" cy="2641456"/>
            </a:xfrm>
          </p:grpSpPr>
          <p:cxnSp>
            <p:nvCxnSpPr>
              <p:cNvPr id="12257" name="Google Shape;12257;p66"/>
              <p:cNvCxnSpPr>
                <a:stCxn id="12254" idx="7"/>
                <a:endCxn id="12258" idx="2"/>
              </p:cNvCxnSpPr>
              <p:nvPr/>
            </p:nvCxnSpPr>
            <p:spPr>
              <a:xfrm rot="10800000" flipH="1">
                <a:off x="936741" y="3228"/>
                <a:ext cx="518100" cy="240600"/>
              </a:xfrm>
              <a:prstGeom prst="straightConnector1">
                <a:avLst/>
              </a:prstGeom>
              <a:noFill/>
              <a:ln w="9525" cap="flat" cmpd="sng">
                <a:solidFill>
                  <a:schemeClr val="dk2"/>
                </a:solidFill>
                <a:prstDash val="solid"/>
                <a:round/>
                <a:headEnd type="none" w="sm" len="sm"/>
                <a:tailEnd type="none" w="sm" len="sm"/>
              </a:ln>
            </p:spPr>
          </p:cxnSp>
          <p:sp>
            <p:nvSpPr>
              <p:cNvPr id="12258" name="Google Shape;12258;p66"/>
              <p:cNvSpPr/>
              <p:nvPr/>
            </p:nvSpPr>
            <p:spPr>
              <a:xfrm>
                <a:off x="1454950" y="-75631"/>
                <a:ext cx="157500" cy="1575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259" name="Google Shape;12259;p66"/>
              <p:cNvSpPr/>
              <p:nvPr/>
            </p:nvSpPr>
            <p:spPr>
              <a:xfrm>
                <a:off x="-149724" y="-192037"/>
                <a:ext cx="99900" cy="999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260" name="Google Shape;12260;p66"/>
              <p:cNvSpPr/>
              <p:nvPr/>
            </p:nvSpPr>
            <p:spPr>
              <a:xfrm>
                <a:off x="253800" y="2291919"/>
                <a:ext cx="157500" cy="1575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254" name="Google Shape;12254;p66"/>
              <p:cNvSpPr/>
              <p:nvPr/>
            </p:nvSpPr>
            <p:spPr>
              <a:xfrm>
                <a:off x="810500" y="222169"/>
                <a:ext cx="147900" cy="1479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261" name="Google Shape;12261;p66"/>
              <p:cNvSpPr/>
              <p:nvPr/>
            </p:nvSpPr>
            <p:spPr>
              <a:xfrm>
                <a:off x="64625" y="886726"/>
                <a:ext cx="147900" cy="1479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262" name="Google Shape;12262;p66"/>
              <p:cNvSpPr/>
              <p:nvPr/>
            </p:nvSpPr>
            <p:spPr>
              <a:xfrm>
                <a:off x="368276" y="1058087"/>
                <a:ext cx="86700" cy="867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263" name="Google Shape;12263;p66"/>
              <p:cNvCxnSpPr>
                <a:stCxn id="12262" idx="4"/>
                <a:endCxn id="12260" idx="0"/>
              </p:cNvCxnSpPr>
              <p:nvPr/>
            </p:nvCxnSpPr>
            <p:spPr>
              <a:xfrm flipH="1">
                <a:off x="332426" y="1144787"/>
                <a:ext cx="79200" cy="1147200"/>
              </a:xfrm>
              <a:prstGeom prst="straightConnector1">
                <a:avLst/>
              </a:prstGeom>
              <a:noFill/>
              <a:ln w="9525" cap="flat" cmpd="sng">
                <a:solidFill>
                  <a:schemeClr val="dk2"/>
                </a:solidFill>
                <a:prstDash val="solid"/>
                <a:round/>
                <a:headEnd type="none" w="sm" len="sm"/>
                <a:tailEnd type="none" w="sm" len="sm"/>
              </a:ln>
            </p:spPr>
          </p:cxnSp>
          <p:cxnSp>
            <p:nvCxnSpPr>
              <p:cNvPr id="12264" name="Google Shape;12264;p66"/>
              <p:cNvCxnSpPr>
                <a:stCxn id="12261" idx="4"/>
                <a:endCxn id="12260" idx="0"/>
              </p:cNvCxnSpPr>
              <p:nvPr/>
            </p:nvCxnSpPr>
            <p:spPr>
              <a:xfrm>
                <a:off x="138575" y="1034626"/>
                <a:ext cx="194100" cy="1257300"/>
              </a:xfrm>
              <a:prstGeom prst="straightConnector1">
                <a:avLst/>
              </a:prstGeom>
              <a:noFill/>
              <a:ln w="9525" cap="flat" cmpd="sng">
                <a:solidFill>
                  <a:schemeClr val="dk2"/>
                </a:solidFill>
                <a:prstDash val="solid"/>
                <a:round/>
                <a:headEnd type="none" w="sm" len="sm"/>
                <a:tailEnd type="none" w="sm" len="sm"/>
              </a:ln>
            </p:spPr>
          </p:cxnSp>
          <p:cxnSp>
            <p:nvCxnSpPr>
              <p:cNvPr id="12265" name="Google Shape;12265;p66"/>
              <p:cNvCxnSpPr>
                <a:stCxn id="12261" idx="5"/>
                <a:endCxn id="12262" idx="1"/>
              </p:cNvCxnSpPr>
              <p:nvPr/>
            </p:nvCxnSpPr>
            <p:spPr>
              <a:xfrm>
                <a:off x="190866" y="1012967"/>
                <a:ext cx="190200" cy="57900"/>
              </a:xfrm>
              <a:prstGeom prst="straightConnector1">
                <a:avLst/>
              </a:prstGeom>
              <a:noFill/>
              <a:ln w="9525" cap="flat" cmpd="sng">
                <a:solidFill>
                  <a:schemeClr val="dk2"/>
                </a:solidFill>
                <a:prstDash val="solid"/>
                <a:round/>
                <a:headEnd type="none" w="sm" len="sm"/>
                <a:tailEnd type="none" w="sm" len="sm"/>
              </a:ln>
            </p:spPr>
          </p:cxnSp>
          <p:cxnSp>
            <p:nvCxnSpPr>
              <p:cNvPr id="12266" name="Google Shape;12266;p66"/>
              <p:cNvCxnSpPr>
                <a:stCxn id="12261" idx="0"/>
                <a:endCxn id="12259" idx="4"/>
              </p:cNvCxnSpPr>
              <p:nvPr/>
            </p:nvCxnSpPr>
            <p:spPr>
              <a:xfrm rot="10800000">
                <a:off x="-99625" y="-92174"/>
                <a:ext cx="238200" cy="978900"/>
              </a:xfrm>
              <a:prstGeom prst="straightConnector1">
                <a:avLst/>
              </a:prstGeom>
              <a:noFill/>
              <a:ln w="9525" cap="flat" cmpd="sng">
                <a:solidFill>
                  <a:schemeClr val="dk2"/>
                </a:solidFill>
                <a:prstDash val="solid"/>
                <a:round/>
                <a:headEnd type="none" w="sm" len="sm"/>
                <a:tailEnd type="none" w="sm" len="sm"/>
              </a:ln>
            </p:spPr>
          </p:cxnSp>
          <p:cxnSp>
            <p:nvCxnSpPr>
              <p:cNvPr id="12267" name="Google Shape;12267;p66"/>
              <p:cNvCxnSpPr>
                <a:stCxn id="12261" idx="0"/>
                <a:endCxn id="12253" idx="3"/>
              </p:cNvCxnSpPr>
              <p:nvPr/>
            </p:nvCxnSpPr>
            <p:spPr>
              <a:xfrm rot="10800000" flipH="1">
                <a:off x="138575" y="443626"/>
                <a:ext cx="209100" cy="443100"/>
              </a:xfrm>
              <a:prstGeom prst="straightConnector1">
                <a:avLst/>
              </a:prstGeom>
              <a:noFill/>
              <a:ln w="9525" cap="flat" cmpd="sng">
                <a:solidFill>
                  <a:schemeClr val="dk2"/>
                </a:solidFill>
                <a:prstDash val="solid"/>
                <a:round/>
                <a:headEnd type="none" w="sm" len="sm"/>
                <a:tailEnd type="none" w="sm" len="sm"/>
              </a:ln>
            </p:spPr>
          </p:cxnSp>
          <p:cxnSp>
            <p:nvCxnSpPr>
              <p:cNvPr id="12268" name="Google Shape;12268;p66"/>
              <p:cNvCxnSpPr>
                <a:stCxn id="12259" idx="5"/>
                <a:endCxn id="12253" idx="1"/>
              </p:cNvCxnSpPr>
              <p:nvPr/>
            </p:nvCxnSpPr>
            <p:spPr>
              <a:xfrm>
                <a:off x="-64454" y="-106767"/>
                <a:ext cx="412200" cy="489300"/>
              </a:xfrm>
              <a:prstGeom prst="straightConnector1">
                <a:avLst/>
              </a:prstGeom>
              <a:noFill/>
              <a:ln w="9525" cap="flat" cmpd="sng">
                <a:solidFill>
                  <a:schemeClr val="dk2"/>
                </a:solidFill>
                <a:prstDash val="solid"/>
                <a:round/>
                <a:headEnd type="none" w="sm" len="sm"/>
                <a:tailEnd type="none" w="sm" len="sm"/>
              </a:ln>
            </p:spPr>
          </p:cxnSp>
          <p:cxnSp>
            <p:nvCxnSpPr>
              <p:cNvPr id="12269" name="Google Shape;12269;p66"/>
              <p:cNvCxnSpPr>
                <a:stCxn id="12259" idx="6"/>
                <a:endCxn id="12258" idx="2"/>
              </p:cNvCxnSpPr>
              <p:nvPr/>
            </p:nvCxnSpPr>
            <p:spPr>
              <a:xfrm>
                <a:off x="-49824" y="-142087"/>
                <a:ext cx="1504800" cy="145200"/>
              </a:xfrm>
              <a:prstGeom prst="straightConnector1">
                <a:avLst/>
              </a:prstGeom>
              <a:noFill/>
              <a:ln w="9525" cap="flat" cmpd="sng">
                <a:solidFill>
                  <a:schemeClr val="dk2"/>
                </a:solidFill>
                <a:prstDash val="solid"/>
                <a:round/>
                <a:headEnd type="none" w="sm" len="sm"/>
                <a:tailEnd type="none" w="sm" len="sm"/>
              </a:ln>
            </p:spPr>
          </p:cxnSp>
          <p:cxnSp>
            <p:nvCxnSpPr>
              <p:cNvPr id="12270" name="Google Shape;12270;p66"/>
              <p:cNvCxnSpPr>
                <a:stCxn id="12254" idx="1"/>
                <a:endCxn id="12259" idx="5"/>
              </p:cNvCxnSpPr>
              <p:nvPr/>
            </p:nvCxnSpPr>
            <p:spPr>
              <a:xfrm rot="10800000">
                <a:off x="-64541" y="-106872"/>
                <a:ext cx="896700" cy="350700"/>
              </a:xfrm>
              <a:prstGeom prst="straightConnector1">
                <a:avLst/>
              </a:prstGeom>
              <a:noFill/>
              <a:ln w="9525" cap="flat" cmpd="sng">
                <a:solidFill>
                  <a:schemeClr val="dk2"/>
                </a:solidFill>
                <a:prstDash val="solid"/>
                <a:round/>
                <a:headEnd type="none" w="sm" len="sm"/>
                <a:tailEnd type="none" w="sm" len="sm"/>
              </a:ln>
            </p:spPr>
          </p:cxnSp>
          <p:cxnSp>
            <p:nvCxnSpPr>
              <p:cNvPr id="12271" name="Google Shape;12271;p66"/>
              <p:cNvCxnSpPr>
                <a:stCxn id="12262" idx="0"/>
                <a:endCxn id="12253" idx="4"/>
              </p:cNvCxnSpPr>
              <p:nvPr/>
            </p:nvCxnSpPr>
            <p:spPr>
              <a:xfrm rot="10800000">
                <a:off x="378326" y="456587"/>
                <a:ext cx="33300" cy="601500"/>
              </a:xfrm>
              <a:prstGeom prst="straightConnector1">
                <a:avLst/>
              </a:prstGeom>
              <a:noFill/>
              <a:ln w="9525" cap="flat" cmpd="sng">
                <a:solidFill>
                  <a:schemeClr val="dk2"/>
                </a:solidFill>
                <a:prstDash val="solid"/>
                <a:round/>
                <a:headEnd type="none" w="sm" len="sm"/>
                <a:tailEnd type="none" w="sm" len="sm"/>
              </a:ln>
            </p:spPr>
          </p:cxnSp>
          <p:cxnSp>
            <p:nvCxnSpPr>
              <p:cNvPr id="12272" name="Google Shape;12272;p66"/>
              <p:cNvCxnSpPr>
                <a:stCxn id="12262" idx="0"/>
                <a:endCxn id="12254" idx="3"/>
              </p:cNvCxnSpPr>
              <p:nvPr/>
            </p:nvCxnSpPr>
            <p:spPr>
              <a:xfrm rot="10800000" flipH="1">
                <a:off x="411626" y="348287"/>
                <a:ext cx="420600" cy="709800"/>
              </a:xfrm>
              <a:prstGeom prst="straightConnector1">
                <a:avLst/>
              </a:prstGeom>
              <a:noFill/>
              <a:ln w="9525" cap="flat" cmpd="sng">
                <a:solidFill>
                  <a:schemeClr val="dk2"/>
                </a:solidFill>
                <a:prstDash val="solid"/>
                <a:round/>
                <a:headEnd type="none" w="sm" len="sm"/>
                <a:tailEnd type="none" w="sm" len="sm"/>
              </a:ln>
            </p:spPr>
          </p:cxnSp>
          <p:sp>
            <p:nvSpPr>
              <p:cNvPr id="12253" name="Google Shape;12253;p66"/>
              <p:cNvSpPr/>
              <p:nvPr/>
            </p:nvSpPr>
            <p:spPr>
              <a:xfrm>
                <a:off x="335101" y="369758"/>
                <a:ext cx="86700" cy="867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grpSp>
        <p:grpSp>
          <p:nvGrpSpPr>
            <p:cNvPr id="12273" name="Google Shape;12273;p66"/>
            <p:cNvGrpSpPr/>
            <p:nvPr/>
          </p:nvGrpSpPr>
          <p:grpSpPr>
            <a:xfrm>
              <a:off x="7337626" y="2995575"/>
              <a:ext cx="2254049" cy="2509875"/>
              <a:chOff x="7261426" y="2919375"/>
              <a:chExt cx="2254049" cy="2509875"/>
            </a:xfrm>
          </p:grpSpPr>
          <p:sp>
            <p:nvSpPr>
              <p:cNvPr id="12274" name="Google Shape;12274;p66"/>
              <p:cNvSpPr/>
              <p:nvPr/>
            </p:nvSpPr>
            <p:spPr>
              <a:xfrm rot="10800000">
                <a:off x="7261426" y="4782419"/>
                <a:ext cx="157500" cy="1575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275" name="Google Shape;12275;p66"/>
              <p:cNvSpPr/>
              <p:nvPr/>
            </p:nvSpPr>
            <p:spPr>
              <a:xfrm rot="10800000">
                <a:off x="8680175" y="3577975"/>
                <a:ext cx="99900" cy="999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276" name="Google Shape;12276;p66"/>
              <p:cNvSpPr/>
              <p:nvPr/>
            </p:nvSpPr>
            <p:spPr>
              <a:xfrm rot="10800000">
                <a:off x="8751276" y="4850969"/>
                <a:ext cx="157500" cy="1575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277" name="Google Shape;12277;p66"/>
              <p:cNvSpPr/>
              <p:nvPr/>
            </p:nvSpPr>
            <p:spPr>
              <a:xfrm rot="10800000">
                <a:off x="7746475" y="5224950"/>
                <a:ext cx="86700" cy="867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278" name="Google Shape;12278;p66"/>
              <p:cNvSpPr/>
              <p:nvPr/>
            </p:nvSpPr>
            <p:spPr>
              <a:xfrm rot="10800000">
                <a:off x="8236400" y="4653675"/>
                <a:ext cx="137400" cy="1374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279" name="Google Shape;12279;p66"/>
              <p:cNvSpPr/>
              <p:nvPr/>
            </p:nvSpPr>
            <p:spPr>
              <a:xfrm rot="10800000">
                <a:off x="8814525" y="4221650"/>
                <a:ext cx="129900" cy="1302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280" name="Google Shape;12280;p66"/>
              <p:cNvSpPr/>
              <p:nvPr/>
            </p:nvSpPr>
            <p:spPr>
              <a:xfrm rot="10800000">
                <a:off x="8879025" y="2919375"/>
                <a:ext cx="141600" cy="1416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281" name="Google Shape;12281;p66"/>
              <p:cNvCxnSpPr>
                <a:stCxn id="12280" idx="7"/>
                <a:endCxn id="12275" idx="4"/>
              </p:cNvCxnSpPr>
              <p:nvPr/>
            </p:nvCxnSpPr>
            <p:spPr>
              <a:xfrm flipH="1">
                <a:off x="8730262" y="3040238"/>
                <a:ext cx="169500" cy="537600"/>
              </a:xfrm>
              <a:prstGeom prst="straightConnector1">
                <a:avLst/>
              </a:prstGeom>
              <a:noFill/>
              <a:ln w="9525" cap="flat" cmpd="sng">
                <a:solidFill>
                  <a:schemeClr val="dk2"/>
                </a:solidFill>
                <a:prstDash val="solid"/>
                <a:round/>
                <a:headEnd type="none" w="sm" len="sm"/>
                <a:tailEnd type="none" w="sm" len="sm"/>
              </a:ln>
            </p:spPr>
          </p:cxnSp>
          <p:cxnSp>
            <p:nvCxnSpPr>
              <p:cNvPr id="12282" name="Google Shape;12282;p66"/>
              <p:cNvCxnSpPr>
                <a:stCxn id="12275" idx="0"/>
                <a:endCxn id="12279" idx="5"/>
              </p:cNvCxnSpPr>
              <p:nvPr/>
            </p:nvCxnSpPr>
            <p:spPr>
              <a:xfrm>
                <a:off x="8730125" y="3677875"/>
                <a:ext cx="103500" cy="562800"/>
              </a:xfrm>
              <a:prstGeom prst="straightConnector1">
                <a:avLst/>
              </a:prstGeom>
              <a:noFill/>
              <a:ln w="9525" cap="flat" cmpd="sng">
                <a:solidFill>
                  <a:schemeClr val="dk2"/>
                </a:solidFill>
                <a:prstDash val="solid"/>
                <a:round/>
                <a:headEnd type="none" w="sm" len="sm"/>
                <a:tailEnd type="none" w="sm" len="sm"/>
              </a:ln>
            </p:spPr>
          </p:cxnSp>
          <p:cxnSp>
            <p:nvCxnSpPr>
              <p:cNvPr id="12283" name="Google Shape;12283;p66"/>
              <p:cNvCxnSpPr>
                <a:stCxn id="12280" idx="0"/>
                <a:endCxn id="12279" idx="4"/>
              </p:cNvCxnSpPr>
              <p:nvPr/>
            </p:nvCxnSpPr>
            <p:spPr>
              <a:xfrm flipH="1">
                <a:off x="8879625" y="3060975"/>
                <a:ext cx="70200" cy="1160700"/>
              </a:xfrm>
              <a:prstGeom prst="straightConnector1">
                <a:avLst/>
              </a:prstGeom>
              <a:noFill/>
              <a:ln w="9525" cap="flat" cmpd="sng">
                <a:solidFill>
                  <a:schemeClr val="dk2"/>
                </a:solidFill>
                <a:prstDash val="solid"/>
                <a:round/>
                <a:headEnd type="none" w="sm" len="sm"/>
                <a:tailEnd type="none" w="sm" len="sm"/>
              </a:ln>
            </p:spPr>
          </p:cxnSp>
          <p:cxnSp>
            <p:nvCxnSpPr>
              <p:cNvPr id="12284" name="Google Shape;12284;p66"/>
              <p:cNvCxnSpPr>
                <a:stCxn id="12276" idx="4"/>
                <a:endCxn id="12279" idx="0"/>
              </p:cNvCxnSpPr>
              <p:nvPr/>
            </p:nvCxnSpPr>
            <p:spPr>
              <a:xfrm rot="10800000" flipH="1">
                <a:off x="8830026" y="4351769"/>
                <a:ext cx="49500" cy="499200"/>
              </a:xfrm>
              <a:prstGeom prst="straightConnector1">
                <a:avLst/>
              </a:prstGeom>
              <a:noFill/>
              <a:ln w="9525" cap="flat" cmpd="sng">
                <a:solidFill>
                  <a:schemeClr val="dk2"/>
                </a:solidFill>
                <a:prstDash val="solid"/>
                <a:round/>
                <a:headEnd type="none" w="sm" len="sm"/>
                <a:tailEnd type="none" w="sm" len="sm"/>
              </a:ln>
            </p:spPr>
          </p:cxnSp>
          <p:cxnSp>
            <p:nvCxnSpPr>
              <p:cNvPr id="12285" name="Google Shape;12285;p66"/>
              <p:cNvCxnSpPr>
                <a:stCxn id="12278" idx="2"/>
                <a:endCxn id="12276" idx="6"/>
              </p:cNvCxnSpPr>
              <p:nvPr/>
            </p:nvCxnSpPr>
            <p:spPr>
              <a:xfrm>
                <a:off x="8373800" y="4722375"/>
                <a:ext cx="377400" cy="207300"/>
              </a:xfrm>
              <a:prstGeom prst="straightConnector1">
                <a:avLst/>
              </a:prstGeom>
              <a:noFill/>
              <a:ln w="9525" cap="flat" cmpd="sng">
                <a:solidFill>
                  <a:schemeClr val="dk2"/>
                </a:solidFill>
                <a:prstDash val="solid"/>
                <a:round/>
                <a:headEnd type="none" w="sm" len="sm"/>
                <a:tailEnd type="none" w="sm" len="sm"/>
              </a:ln>
            </p:spPr>
          </p:cxnSp>
          <p:cxnSp>
            <p:nvCxnSpPr>
              <p:cNvPr id="12286" name="Google Shape;12286;p66"/>
              <p:cNvCxnSpPr>
                <a:stCxn id="12277" idx="2"/>
                <a:endCxn id="12276" idx="6"/>
              </p:cNvCxnSpPr>
              <p:nvPr/>
            </p:nvCxnSpPr>
            <p:spPr>
              <a:xfrm rot="10800000" flipH="1">
                <a:off x="7833175" y="4929600"/>
                <a:ext cx="918000" cy="338700"/>
              </a:xfrm>
              <a:prstGeom prst="straightConnector1">
                <a:avLst/>
              </a:prstGeom>
              <a:noFill/>
              <a:ln w="9525" cap="flat" cmpd="sng">
                <a:solidFill>
                  <a:schemeClr val="dk2"/>
                </a:solidFill>
                <a:prstDash val="solid"/>
                <a:round/>
                <a:headEnd type="none" w="sm" len="sm"/>
                <a:tailEnd type="none" w="sm" len="sm"/>
              </a:ln>
            </p:spPr>
          </p:cxnSp>
          <p:cxnSp>
            <p:nvCxnSpPr>
              <p:cNvPr id="12287" name="Google Shape;12287;p66"/>
              <p:cNvCxnSpPr>
                <a:stCxn id="12274" idx="1"/>
                <a:endCxn id="12277" idx="5"/>
              </p:cNvCxnSpPr>
              <p:nvPr/>
            </p:nvCxnSpPr>
            <p:spPr>
              <a:xfrm>
                <a:off x="7395861" y="4916854"/>
                <a:ext cx="363300" cy="320700"/>
              </a:xfrm>
              <a:prstGeom prst="straightConnector1">
                <a:avLst/>
              </a:prstGeom>
              <a:noFill/>
              <a:ln w="9525" cap="flat" cmpd="sng">
                <a:solidFill>
                  <a:schemeClr val="dk2"/>
                </a:solidFill>
                <a:prstDash val="solid"/>
                <a:round/>
                <a:headEnd type="none" w="sm" len="sm"/>
                <a:tailEnd type="none" w="sm" len="sm"/>
              </a:ln>
            </p:spPr>
          </p:cxnSp>
          <p:cxnSp>
            <p:nvCxnSpPr>
              <p:cNvPr id="12288" name="Google Shape;12288;p66"/>
              <p:cNvCxnSpPr>
                <a:stCxn id="12274" idx="2"/>
                <a:endCxn id="12278" idx="6"/>
              </p:cNvCxnSpPr>
              <p:nvPr/>
            </p:nvCxnSpPr>
            <p:spPr>
              <a:xfrm rot="10800000" flipH="1">
                <a:off x="7418926" y="4722269"/>
                <a:ext cx="817500" cy="138900"/>
              </a:xfrm>
              <a:prstGeom prst="straightConnector1">
                <a:avLst/>
              </a:prstGeom>
              <a:noFill/>
              <a:ln w="9525" cap="flat" cmpd="sng">
                <a:solidFill>
                  <a:schemeClr val="dk2"/>
                </a:solidFill>
                <a:prstDash val="solid"/>
                <a:round/>
                <a:headEnd type="none" w="sm" len="sm"/>
                <a:tailEnd type="none" w="sm" len="sm"/>
              </a:ln>
            </p:spPr>
          </p:cxnSp>
          <p:cxnSp>
            <p:nvCxnSpPr>
              <p:cNvPr id="12289" name="Google Shape;12289;p66"/>
              <p:cNvCxnSpPr>
                <a:stCxn id="12277" idx="3"/>
                <a:endCxn id="12278" idx="7"/>
              </p:cNvCxnSpPr>
              <p:nvPr/>
            </p:nvCxnSpPr>
            <p:spPr>
              <a:xfrm rot="10800000" flipH="1">
                <a:off x="7820478" y="4770847"/>
                <a:ext cx="435900" cy="466800"/>
              </a:xfrm>
              <a:prstGeom prst="straightConnector1">
                <a:avLst/>
              </a:prstGeom>
              <a:noFill/>
              <a:ln w="9525" cap="flat" cmpd="sng">
                <a:solidFill>
                  <a:schemeClr val="dk2"/>
                </a:solidFill>
                <a:prstDash val="solid"/>
                <a:round/>
                <a:headEnd type="none" w="sm" len="sm"/>
                <a:tailEnd type="none" w="sm" len="sm"/>
              </a:ln>
            </p:spPr>
          </p:cxnSp>
          <p:cxnSp>
            <p:nvCxnSpPr>
              <p:cNvPr id="12290" name="Google Shape;12290;p66"/>
              <p:cNvCxnSpPr>
                <a:stCxn id="12278" idx="3"/>
                <a:endCxn id="12275" idx="7"/>
              </p:cNvCxnSpPr>
              <p:nvPr/>
            </p:nvCxnSpPr>
            <p:spPr>
              <a:xfrm rot="10800000" flipH="1">
                <a:off x="8353678" y="3663097"/>
                <a:ext cx="341100" cy="1010700"/>
              </a:xfrm>
              <a:prstGeom prst="straightConnector1">
                <a:avLst/>
              </a:prstGeom>
              <a:noFill/>
              <a:ln w="9525" cap="flat" cmpd="sng">
                <a:solidFill>
                  <a:schemeClr val="dk2"/>
                </a:solidFill>
                <a:prstDash val="solid"/>
                <a:round/>
                <a:headEnd type="none" w="sm" len="sm"/>
                <a:tailEnd type="none" w="sm" len="sm"/>
              </a:ln>
            </p:spPr>
          </p:cxnSp>
          <p:sp>
            <p:nvSpPr>
              <p:cNvPr id="12291" name="Google Shape;12291;p66"/>
              <p:cNvSpPr/>
              <p:nvPr/>
            </p:nvSpPr>
            <p:spPr>
              <a:xfrm rot="10800000">
                <a:off x="9220200" y="3517875"/>
                <a:ext cx="99900" cy="999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292" name="Google Shape;12292;p66"/>
              <p:cNvCxnSpPr>
                <a:endCxn id="12291" idx="5"/>
              </p:cNvCxnSpPr>
              <p:nvPr/>
            </p:nvCxnSpPr>
            <p:spPr>
              <a:xfrm>
                <a:off x="9001130" y="3057605"/>
                <a:ext cx="233700" cy="474900"/>
              </a:xfrm>
              <a:prstGeom prst="straightConnector1">
                <a:avLst/>
              </a:prstGeom>
              <a:noFill/>
              <a:ln w="9525" cap="flat" cmpd="sng">
                <a:solidFill>
                  <a:schemeClr val="dk2"/>
                </a:solidFill>
                <a:prstDash val="solid"/>
                <a:round/>
                <a:headEnd type="none" w="sm" len="sm"/>
                <a:tailEnd type="none" w="sm" len="sm"/>
              </a:ln>
            </p:spPr>
          </p:cxnSp>
          <p:cxnSp>
            <p:nvCxnSpPr>
              <p:cNvPr id="12293" name="Google Shape;12293;p66"/>
              <p:cNvCxnSpPr>
                <a:stCxn id="12279" idx="3"/>
                <a:endCxn id="12291" idx="7"/>
              </p:cNvCxnSpPr>
              <p:nvPr/>
            </p:nvCxnSpPr>
            <p:spPr>
              <a:xfrm rot="10800000" flipH="1">
                <a:off x="8925402" y="3603217"/>
                <a:ext cx="309300" cy="637500"/>
              </a:xfrm>
              <a:prstGeom prst="straightConnector1">
                <a:avLst/>
              </a:prstGeom>
              <a:noFill/>
              <a:ln w="9525" cap="flat" cmpd="sng">
                <a:solidFill>
                  <a:schemeClr val="dk2"/>
                </a:solidFill>
                <a:prstDash val="solid"/>
                <a:round/>
                <a:headEnd type="none" w="sm" len="sm"/>
                <a:tailEnd type="none" w="sm" len="sm"/>
              </a:ln>
            </p:spPr>
          </p:cxnSp>
          <p:sp>
            <p:nvSpPr>
              <p:cNvPr id="12294" name="Google Shape;12294;p66"/>
              <p:cNvSpPr/>
              <p:nvPr/>
            </p:nvSpPr>
            <p:spPr>
              <a:xfrm rot="10800000">
                <a:off x="9334875" y="5218350"/>
                <a:ext cx="180600" cy="2109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295" name="Google Shape;12295;p66"/>
              <p:cNvCxnSpPr>
                <a:stCxn id="12279" idx="1"/>
                <a:endCxn id="12294" idx="5"/>
              </p:cNvCxnSpPr>
              <p:nvPr/>
            </p:nvCxnSpPr>
            <p:spPr>
              <a:xfrm>
                <a:off x="8925402" y="4332783"/>
                <a:ext cx="435900" cy="916500"/>
              </a:xfrm>
              <a:prstGeom prst="straightConnector1">
                <a:avLst/>
              </a:prstGeom>
              <a:noFill/>
              <a:ln w="9525" cap="flat" cmpd="sng">
                <a:solidFill>
                  <a:schemeClr val="dk2"/>
                </a:solidFill>
                <a:prstDash val="solid"/>
                <a:round/>
                <a:headEnd type="none" w="sm" len="sm"/>
                <a:tailEnd type="none" w="sm" len="sm"/>
              </a:ln>
            </p:spPr>
          </p:cxnSp>
          <p:cxnSp>
            <p:nvCxnSpPr>
              <p:cNvPr id="12296" name="Google Shape;12296;p66"/>
              <p:cNvCxnSpPr>
                <a:stCxn id="12291" idx="0"/>
                <a:endCxn id="12294" idx="4"/>
              </p:cNvCxnSpPr>
              <p:nvPr/>
            </p:nvCxnSpPr>
            <p:spPr>
              <a:xfrm>
                <a:off x="9270150" y="3617775"/>
                <a:ext cx="155100" cy="1600500"/>
              </a:xfrm>
              <a:prstGeom prst="straightConnector1">
                <a:avLst/>
              </a:prstGeom>
              <a:noFill/>
              <a:ln w="9525" cap="flat" cmpd="sng">
                <a:solidFill>
                  <a:schemeClr val="dk2"/>
                </a:solidFill>
                <a:prstDash val="solid"/>
                <a:round/>
                <a:headEnd type="none" w="sm" len="sm"/>
                <a:tailEnd type="none" w="sm" len="sm"/>
              </a:ln>
            </p:spPr>
          </p:cxnSp>
          <p:cxnSp>
            <p:nvCxnSpPr>
              <p:cNvPr id="12297" name="Google Shape;12297;p66"/>
              <p:cNvCxnSpPr>
                <a:stCxn id="12276" idx="2"/>
                <a:endCxn id="12294" idx="6"/>
              </p:cNvCxnSpPr>
              <p:nvPr/>
            </p:nvCxnSpPr>
            <p:spPr>
              <a:xfrm>
                <a:off x="8908776" y="4929719"/>
                <a:ext cx="426000" cy="394200"/>
              </a:xfrm>
              <a:prstGeom prst="straightConnector1">
                <a:avLst/>
              </a:prstGeom>
              <a:noFill/>
              <a:ln w="9525" cap="flat" cmpd="sng">
                <a:solidFill>
                  <a:schemeClr val="dk2"/>
                </a:solidFill>
                <a:prstDash val="solid"/>
                <a:round/>
                <a:headEnd type="none" w="sm" len="sm"/>
                <a:tailEnd type="none" w="sm" len="sm"/>
              </a:ln>
            </p:spPr>
          </p:cxnSp>
          <p:cxnSp>
            <p:nvCxnSpPr>
              <p:cNvPr id="12298" name="Google Shape;12298;p66"/>
              <p:cNvCxnSpPr>
                <a:stCxn id="12277" idx="2"/>
                <a:endCxn id="12294" idx="6"/>
              </p:cNvCxnSpPr>
              <p:nvPr/>
            </p:nvCxnSpPr>
            <p:spPr>
              <a:xfrm>
                <a:off x="7833175" y="5268300"/>
                <a:ext cx="1501800" cy="55500"/>
              </a:xfrm>
              <a:prstGeom prst="straightConnector1">
                <a:avLst/>
              </a:prstGeom>
              <a:noFill/>
              <a:ln w="9525" cap="flat" cmpd="sng">
                <a:solidFill>
                  <a:schemeClr val="dk2"/>
                </a:solidFill>
                <a:prstDash val="solid"/>
                <a:round/>
                <a:headEnd type="none" w="sm" len="sm"/>
                <a:tailEnd type="none" w="sm" len="sm"/>
              </a:ln>
            </p:spPr>
          </p:cxnSp>
          <p:cxnSp>
            <p:nvCxnSpPr>
              <p:cNvPr id="12299" name="Google Shape;12299;p66"/>
              <p:cNvCxnSpPr>
                <a:stCxn id="12274" idx="2"/>
                <a:endCxn id="12276" idx="6"/>
              </p:cNvCxnSpPr>
              <p:nvPr/>
            </p:nvCxnSpPr>
            <p:spPr>
              <a:xfrm>
                <a:off x="7418926" y="4861169"/>
                <a:ext cx="1332300" cy="68400"/>
              </a:xfrm>
              <a:prstGeom prst="straightConnector1">
                <a:avLst/>
              </a:prstGeom>
              <a:noFill/>
              <a:ln w="9525" cap="flat" cmpd="sng">
                <a:solidFill>
                  <a:schemeClr val="dk2"/>
                </a:solidFill>
                <a:prstDash val="solid"/>
                <a:round/>
                <a:headEnd type="none" w="sm" len="sm"/>
                <a:tailEnd type="none" w="sm" len="sm"/>
              </a:ln>
            </p:spPr>
          </p:cxnSp>
        </p:grpSp>
      </p:grpSp>
      <p:grpSp>
        <p:nvGrpSpPr>
          <p:cNvPr id="12300" name="Google Shape;12300;p66"/>
          <p:cNvGrpSpPr/>
          <p:nvPr/>
        </p:nvGrpSpPr>
        <p:grpSpPr>
          <a:xfrm>
            <a:off x="389953" y="1363051"/>
            <a:ext cx="17541050" cy="8636201"/>
            <a:chOff x="194975" y="681525"/>
            <a:chExt cx="8770525" cy="4318100"/>
          </a:xfrm>
        </p:grpSpPr>
        <p:grpSp>
          <p:nvGrpSpPr>
            <p:cNvPr id="12301" name="Google Shape;12301;p66"/>
            <p:cNvGrpSpPr/>
            <p:nvPr/>
          </p:nvGrpSpPr>
          <p:grpSpPr>
            <a:xfrm>
              <a:off x="194975" y="4436050"/>
              <a:ext cx="462250" cy="563575"/>
              <a:chOff x="140150" y="4340075"/>
              <a:chExt cx="462250" cy="563575"/>
            </a:xfrm>
          </p:grpSpPr>
          <p:sp>
            <p:nvSpPr>
              <p:cNvPr id="12302" name="Google Shape;12302;p66"/>
              <p:cNvSpPr/>
              <p:nvPr/>
            </p:nvSpPr>
            <p:spPr>
              <a:xfrm rot="10800000">
                <a:off x="140150" y="4340075"/>
                <a:ext cx="86700" cy="867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303" name="Google Shape;12303;p66"/>
              <p:cNvSpPr/>
              <p:nvPr/>
            </p:nvSpPr>
            <p:spPr>
              <a:xfrm rot="10800000">
                <a:off x="298325" y="4657175"/>
                <a:ext cx="140100" cy="1401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304" name="Google Shape;12304;p66"/>
              <p:cNvSpPr/>
              <p:nvPr/>
            </p:nvSpPr>
            <p:spPr>
              <a:xfrm rot="10800000">
                <a:off x="495000" y="4796250"/>
                <a:ext cx="107400" cy="1074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305" name="Google Shape;12305;p66"/>
              <p:cNvSpPr/>
              <p:nvPr/>
            </p:nvSpPr>
            <p:spPr>
              <a:xfrm rot="10800000">
                <a:off x="165050" y="4657175"/>
                <a:ext cx="51300" cy="513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grpSp>
        <p:grpSp>
          <p:nvGrpSpPr>
            <p:cNvPr id="12306" name="Google Shape;12306;p66"/>
            <p:cNvGrpSpPr/>
            <p:nvPr/>
          </p:nvGrpSpPr>
          <p:grpSpPr>
            <a:xfrm>
              <a:off x="8667225" y="681525"/>
              <a:ext cx="298275" cy="322675"/>
              <a:chOff x="8667225" y="681525"/>
              <a:chExt cx="298275" cy="322675"/>
            </a:xfrm>
          </p:grpSpPr>
          <p:sp>
            <p:nvSpPr>
              <p:cNvPr id="12307" name="Google Shape;12307;p66"/>
              <p:cNvSpPr/>
              <p:nvPr/>
            </p:nvSpPr>
            <p:spPr>
              <a:xfrm rot="10800000">
                <a:off x="8667225" y="821625"/>
                <a:ext cx="86700" cy="867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308" name="Google Shape;12308;p66"/>
              <p:cNvSpPr/>
              <p:nvPr/>
            </p:nvSpPr>
            <p:spPr>
              <a:xfrm rot="10800000">
                <a:off x="8825400" y="681525"/>
                <a:ext cx="140100" cy="1401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309" name="Google Shape;12309;p66"/>
              <p:cNvSpPr/>
              <p:nvPr/>
            </p:nvSpPr>
            <p:spPr>
              <a:xfrm rot="10800000">
                <a:off x="8869800" y="952900"/>
                <a:ext cx="51300" cy="513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grpSp>
      </p:grpSp>
    </p:spTree>
    <p:extLst>
      <p:ext uri="{BB962C8B-B14F-4D97-AF65-F5344CB8AC3E}">
        <p14:creationId xmlns:p14="http://schemas.microsoft.com/office/powerpoint/2010/main" val="4049568359"/>
      </p:ext>
    </p:extLst>
  </p:cSld>
  <p:clrMapOvr>
    <a:masterClrMapping/>
  </p:clrMapOvr>
</p:sldLayout>
</file>

<file path=ppt/slideLayouts/slideLayout2679.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12310"/>
        <p:cNvGrpSpPr/>
        <p:nvPr/>
      </p:nvGrpSpPr>
      <p:grpSpPr>
        <a:xfrm>
          <a:off x="0" y="0"/>
          <a:ext cx="0" cy="0"/>
          <a:chOff x="0" y="0"/>
          <a:chExt cx="0" cy="0"/>
        </a:xfrm>
      </p:grpSpPr>
      <p:sp>
        <p:nvSpPr>
          <p:cNvPr id="12311" name="Google Shape;12311;p67"/>
          <p:cNvSpPr txBox="1">
            <a:spLocks noGrp="1"/>
          </p:cNvSpPr>
          <p:nvPr>
            <p:ph type="title"/>
          </p:nvPr>
        </p:nvSpPr>
        <p:spPr>
          <a:xfrm>
            <a:off x="1731251" y="1079000"/>
            <a:ext cx="7336800" cy="2195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12312" name="Google Shape;12312;p67"/>
          <p:cNvSpPr txBox="1">
            <a:spLocks noGrp="1"/>
          </p:cNvSpPr>
          <p:nvPr>
            <p:ph type="subTitle" idx="1"/>
          </p:nvPr>
        </p:nvSpPr>
        <p:spPr>
          <a:xfrm>
            <a:off x="1731251" y="3243685"/>
            <a:ext cx="7336800" cy="59646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1600"/>
              <a:buFont typeface="Nunito Light"/>
              <a:buChar char="●"/>
              <a:defRPr/>
            </a:lvl1pPr>
            <a:lvl2pPr lvl="1" algn="ctr">
              <a:lnSpc>
                <a:spcPct val="100000"/>
              </a:lnSpc>
              <a:spcBef>
                <a:spcPts val="0"/>
              </a:spcBef>
              <a:spcAft>
                <a:spcPts val="0"/>
              </a:spcAft>
              <a:buClr>
                <a:srgbClr val="E76A28"/>
              </a:buClr>
              <a:buSzPts val="1600"/>
              <a:buFont typeface="Nunito Light"/>
              <a:buChar char="○"/>
              <a:defRPr/>
            </a:lvl2pPr>
            <a:lvl3pPr lvl="2" algn="ctr">
              <a:lnSpc>
                <a:spcPct val="100000"/>
              </a:lnSpc>
              <a:spcBef>
                <a:spcPts val="0"/>
              </a:spcBef>
              <a:spcAft>
                <a:spcPts val="0"/>
              </a:spcAft>
              <a:buClr>
                <a:srgbClr val="E76A28"/>
              </a:buClr>
              <a:buSzPts val="1500"/>
              <a:buFont typeface="Nunito Light"/>
              <a:buChar char="■"/>
              <a:defRPr/>
            </a:lvl3pPr>
            <a:lvl4pPr lvl="3" algn="ctr">
              <a:lnSpc>
                <a:spcPct val="100000"/>
              </a:lnSpc>
              <a:spcBef>
                <a:spcPts val="0"/>
              </a:spcBef>
              <a:spcAft>
                <a:spcPts val="0"/>
              </a:spcAft>
              <a:buClr>
                <a:srgbClr val="E76A28"/>
              </a:buClr>
              <a:buSzPts val="1500"/>
              <a:buFont typeface="Nunito Light"/>
              <a:buChar char="●"/>
              <a:defRPr/>
            </a:lvl4pPr>
            <a:lvl5pPr lvl="4" algn="ctr">
              <a:lnSpc>
                <a:spcPct val="100000"/>
              </a:lnSpc>
              <a:spcBef>
                <a:spcPts val="0"/>
              </a:spcBef>
              <a:spcAft>
                <a:spcPts val="0"/>
              </a:spcAft>
              <a:buClr>
                <a:srgbClr val="E76A28"/>
              </a:buClr>
              <a:buSzPts val="1400"/>
              <a:buFont typeface="Nunito Light"/>
              <a:buChar char="○"/>
              <a:defRPr/>
            </a:lvl5pPr>
            <a:lvl6pPr lvl="5" algn="ctr">
              <a:lnSpc>
                <a:spcPct val="100000"/>
              </a:lnSpc>
              <a:spcBef>
                <a:spcPts val="0"/>
              </a:spcBef>
              <a:spcAft>
                <a:spcPts val="0"/>
              </a:spcAft>
              <a:buClr>
                <a:srgbClr val="999999"/>
              </a:buClr>
              <a:buSzPts val="1400"/>
              <a:buFont typeface="Nunito Light"/>
              <a:buChar char="■"/>
              <a:defRPr/>
            </a:lvl6pPr>
            <a:lvl7pPr lvl="6" algn="ctr">
              <a:lnSpc>
                <a:spcPct val="100000"/>
              </a:lnSpc>
              <a:spcBef>
                <a:spcPts val="0"/>
              </a:spcBef>
              <a:spcAft>
                <a:spcPts val="0"/>
              </a:spcAft>
              <a:buClr>
                <a:srgbClr val="999999"/>
              </a:buClr>
              <a:buSzPts val="1300"/>
              <a:buFont typeface="Nunito Light"/>
              <a:buChar char="●"/>
              <a:defRPr/>
            </a:lvl7pPr>
            <a:lvl8pPr lvl="7" algn="ctr">
              <a:lnSpc>
                <a:spcPct val="100000"/>
              </a:lnSpc>
              <a:spcBef>
                <a:spcPts val="0"/>
              </a:spcBef>
              <a:spcAft>
                <a:spcPts val="0"/>
              </a:spcAft>
              <a:buClr>
                <a:srgbClr val="999999"/>
              </a:buClr>
              <a:buSzPts val="1300"/>
              <a:buFont typeface="Nunito Light"/>
              <a:buChar char="○"/>
              <a:defRPr/>
            </a:lvl8pPr>
            <a:lvl9pPr lvl="8" algn="ctr">
              <a:lnSpc>
                <a:spcPct val="100000"/>
              </a:lnSpc>
              <a:spcBef>
                <a:spcPts val="0"/>
              </a:spcBef>
              <a:spcAft>
                <a:spcPts val="0"/>
              </a:spcAft>
              <a:buClr>
                <a:srgbClr val="999999"/>
              </a:buClr>
              <a:buSzPts val="1400"/>
              <a:buFont typeface="Nunito Light"/>
              <a:buChar char="■"/>
              <a:defRPr/>
            </a:lvl9pPr>
          </a:lstStyle>
          <a:p>
            <a:endParaRPr/>
          </a:p>
        </p:txBody>
      </p:sp>
      <p:sp>
        <p:nvSpPr>
          <p:cNvPr id="12313" name="Google Shape;12313;p67"/>
          <p:cNvSpPr>
            <a:spLocks noGrp="1"/>
          </p:cNvSpPr>
          <p:nvPr>
            <p:ph type="pic" idx="2"/>
          </p:nvPr>
        </p:nvSpPr>
        <p:spPr>
          <a:xfrm>
            <a:off x="10058651" y="1667000"/>
            <a:ext cx="6952800" cy="6952800"/>
          </a:xfrm>
          <a:prstGeom prst="ellipse">
            <a:avLst/>
          </a:prstGeom>
          <a:noFill/>
          <a:ln>
            <a:noFill/>
          </a:ln>
        </p:spPr>
      </p:sp>
      <p:grpSp>
        <p:nvGrpSpPr>
          <p:cNvPr id="12314" name="Google Shape;12314;p67"/>
          <p:cNvGrpSpPr/>
          <p:nvPr/>
        </p:nvGrpSpPr>
        <p:grpSpPr>
          <a:xfrm>
            <a:off x="-451848" y="-384073"/>
            <a:ext cx="3219548" cy="5282912"/>
            <a:chOff x="-225924" y="-192037"/>
            <a:chExt cx="1609774" cy="2641456"/>
          </a:xfrm>
        </p:grpSpPr>
        <p:cxnSp>
          <p:nvCxnSpPr>
            <p:cNvPr id="12315" name="Google Shape;12315;p67"/>
            <p:cNvCxnSpPr>
              <a:stCxn id="12316" idx="7"/>
              <a:endCxn id="12317" idx="2"/>
            </p:cNvCxnSpPr>
            <p:nvPr/>
          </p:nvCxnSpPr>
          <p:spPr>
            <a:xfrm rot="10800000" flipH="1">
              <a:off x="332904" y="155655"/>
              <a:ext cx="893400" cy="226800"/>
            </a:xfrm>
            <a:prstGeom prst="straightConnector1">
              <a:avLst/>
            </a:prstGeom>
            <a:noFill/>
            <a:ln w="9525" cap="flat" cmpd="sng">
              <a:solidFill>
                <a:schemeClr val="dk2"/>
              </a:solidFill>
              <a:prstDash val="solid"/>
              <a:round/>
              <a:headEnd type="none" w="sm" len="sm"/>
              <a:tailEnd type="none" w="sm" len="sm"/>
            </a:ln>
          </p:spPr>
        </p:cxnSp>
        <p:sp>
          <p:nvSpPr>
            <p:cNvPr id="12317" name="Google Shape;12317;p67"/>
            <p:cNvSpPr/>
            <p:nvPr/>
          </p:nvSpPr>
          <p:spPr>
            <a:xfrm>
              <a:off x="1226350" y="76769"/>
              <a:ext cx="157500" cy="1575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318" name="Google Shape;12318;p67"/>
            <p:cNvSpPr/>
            <p:nvPr/>
          </p:nvSpPr>
          <p:spPr>
            <a:xfrm>
              <a:off x="-225924" y="-192037"/>
              <a:ext cx="99900" cy="999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319" name="Google Shape;12319;p67"/>
            <p:cNvSpPr/>
            <p:nvPr/>
          </p:nvSpPr>
          <p:spPr>
            <a:xfrm>
              <a:off x="177600" y="2291919"/>
              <a:ext cx="157500" cy="1575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320" name="Google Shape;12320;p67"/>
            <p:cNvSpPr/>
            <p:nvPr/>
          </p:nvSpPr>
          <p:spPr>
            <a:xfrm>
              <a:off x="734301" y="222187"/>
              <a:ext cx="86700" cy="867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321" name="Google Shape;12321;p67"/>
            <p:cNvSpPr/>
            <p:nvPr/>
          </p:nvSpPr>
          <p:spPr>
            <a:xfrm>
              <a:off x="49626" y="886737"/>
              <a:ext cx="86700" cy="867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322" name="Google Shape;12322;p67"/>
            <p:cNvSpPr/>
            <p:nvPr/>
          </p:nvSpPr>
          <p:spPr>
            <a:xfrm>
              <a:off x="292075" y="1058069"/>
              <a:ext cx="147900" cy="1479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323" name="Google Shape;12323;p67"/>
            <p:cNvCxnSpPr>
              <a:stCxn id="12322" idx="4"/>
              <a:endCxn id="12319" idx="0"/>
            </p:cNvCxnSpPr>
            <p:nvPr/>
          </p:nvCxnSpPr>
          <p:spPr>
            <a:xfrm flipH="1">
              <a:off x="256225" y="1205969"/>
              <a:ext cx="109800" cy="1086000"/>
            </a:xfrm>
            <a:prstGeom prst="straightConnector1">
              <a:avLst/>
            </a:prstGeom>
            <a:noFill/>
            <a:ln w="9525" cap="flat" cmpd="sng">
              <a:solidFill>
                <a:schemeClr val="dk2"/>
              </a:solidFill>
              <a:prstDash val="solid"/>
              <a:round/>
              <a:headEnd type="none" w="sm" len="sm"/>
              <a:tailEnd type="none" w="sm" len="sm"/>
            </a:ln>
          </p:spPr>
        </p:cxnSp>
        <p:cxnSp>
          <p:nvCxnSpPr>
            <p:cNvPr id="12324" name="Google Shape;12324;p67"/>
            <p:cNvCxnSpPr>
              <a:stCxn id="12321" idx="4"/>
              <a:endCxn id="12319" idx="0"/>
            </p:cNvCxnSpPr>
            <p:nvPr/>
          </p:nvCxnSpPr>
          <p:spPr>
            <a:xfrm>
              <a:off x="92976" y="973437"/>
              <a:ext cx="163500" cy="1318500"/>
            </a:xfrm>
            <a:prstGeom prst="straightConnector1">
              <a:avLst/>
            </a:prstGeom>
            <a:noFill/>
            <a:ln w="9525" cap="flat" cmpd="sng">
              <a:solidFill>
                <a:schemeClr val="dk2"/>
              </a:solidFill>
              <a:prstDash val="solid"/>
              <a:round/>
              <a:headEnd type="none" w="sm" len="sm"/>
              <a:tailEnd type="none" w="sm" len="sm"/>
            </a:ln>
          </p:spPr>
        </p:cxnSp>
        <p:cxnSp>
          <p:nvCxnSpPr>
            <p:cNvPr id="12325" name="Google Shape;12325;p67"/>
            <p:cNvCxnSpPr>
              <a:stCxn id="12321" idx="5"/>
              <a:endCxn id="12322" idx="1"/>
            </p:cNvCxnSpPr>
            <p:nvPr/>
          </p:nvCxnSpPr>
          <p:spPr>
            <a:xfrm>
              <a:off x="123629" y="960740"/>
              <a:ext cx="190200" cy="119100"/>
            </a:xfrm>
            <a:prstGeom prst="straightConnector1">
              <a:avLst/>
            </a:prstGeom>
            <a:noFill/>
            <a:ln w="9525" cap="flat" cmpd="sng">
              <a:solidFill>
                <a:schemeClr val="dk2"/>
              </a:solidFill>
              <a:prstDash val="solid"/>
              <a:round/>
              <a:headEnd type="none" w="sm" len="sm"/>
              <a:tailEnd type="none" w="sm" len="sm"/>
            </a:ln>
          </p:spPr>
        </p:cxnSp>
        <p:cxnSp>
          <p:nvCxnSpPr>
            <p:cNvPr id="12326" name="Google Shape;12326;p67"/>
            <p:cNvCxnSpPr>
              <a:stCxn id="12321" idx="0"/>
              <a:endCxn id="12318" idx="4"/>
            </p:cNvCxnSpPr>
            <p:nvPr/>
          </p:nvCxnSpPr>
          <p:spPr>
            <a:xfrm rot="10800000">
              <a:off x="-175824" y="-92163"/>
              <a:ext cx="268800" cy="978900"/>
            </a:xfrm>
            <a:prstGeom prst="straightConnector1">
              <a:avLst/>
            </a:prstGeom>
            <a:noFill/>
            <a:ln w="9525" cap="flat" cmpd="sng">
              <a:solidFill>
                <a:schemeClr val="dk2"/>
              </a:solidFill>
              <a:prstDash val="solid"/>
              <a:round/>
              <a:headEnd type="none" w="sm" len="sm"/>
              <a:tailEnd type="none" w="sm" len="sm"/>
            </a:ln>
          </p:spPr>
        </p:cxnSp>
        <p:cxnSp>
          <p:nvCxnSpPr>
            <p:cNvPr id="12327" name="Google Shape;12327;p67"/>
            <p:cNvCxnSpPr>
              <a:stCxn id="12321" idx="7"/>
              <a:endCxn id="12316" idx="3"/>
            </p:cNvCxnSpPr>
            <p:nvPr/>
          </p:nvCxnSpPr>
          <p:spPr>
            <a:xfrm rot="10800000" flipH="1">
              <a:off x="123629" y="443734"/>
              <a:ext cx="147900" cy="455700"/>
            </a:xfrm>
            <a:prstGeom prst="straightConnector1">
              <a:avLst/>
            </a:prstGeom>
            <a:noFill/>
            <a:ln w="9525" cap="flat" cmpd="sng">
              <a:solidFill>
                <a:schemeClr val="dk2"/>
              </a:solidFill>
              <a:prstDash val="solid"/>
              <a:round/>
              <a:headEnd type="none" w="sm" len="sm"/>
              <a:tailEnd type="none" w="sm" len="sm"/>
            </a:ln>
          </p:spPr>
        </p:cxnSp>
        <p:cxnSp>
          <p:nvCxnSpPr>
            <p:cNvPr id="12328" name="Google Shape;12328;p67"/>
            <p:cNvCxnSpPr>
              <a:stCxn id="12318" idx="5"/>
              <a:endCxn id="12316" idx="1"/>
            </p:cNvCxnSpPr>
            <p:nvPr/>
          </p:nvCxnSpPr>
          <p:spPr>
            <a:xfrm>
              <a:off x="-140654" y="-106767"/>
              <a:ext cx="412200" cy="489300"/>
            </a:xfrm>
            <a:prstGeom prst="straightConnector1">
              <a:avLst/>
            </a:prstGeom>
            <a:noFill/>
            <a:ln w="9525" cap="flat" cmpd="sng">
              <a:solidFill>
                <a:schemeClr val="dk2"/>
              </a:solidFill>
              <a:prstDash val="solid"/>
              <a:round/>
              <a:headEnd type="none" w="sm" len="sm"/>
              <a:tailEnd type="none" w="sm" len="sm"/>
            </a:ln>
          </p:spPr>
        </p:cxnSp>
        <p:cxnSp>
          <p:nvCxnSpPr>
            <p:cNvPr id="12329" name="Google Shape;12329;p67"/>
            <p:cNvCxnSpPr>
              <a:stCxn id="12318" idx="6"/>
              <a:endCxn id="12317" idx="2"/>
            </p:cNvCxnSpPr>
            <p:nvPr/>
          </p:nvCxnSpPr>
          <p:spPr>
            <a:xfrm>
              <a:off x="-126024" y="-142087"/>
              <a:ext cx="1352400" cy="297600"/>
            </a:xfrm>
            <a:prstGeom prst="straightConnector1">
              <a:avLst/>
            </a:prstGeom>
            <a:noFill/>
            <a:ln w="9525" cap="flat" cmpd="sng">
              <a:solidFill>
                <a:schemeClr val="dk2"/>
              </a:solidFill>
              <a:prstDash val="solid"/>
              <a:round/>
              <a:headEnd type="none" w="sm" len="sm"/>
              <a:tailEnd type="none" w="sm" len="sm"/>
            </a:ln>
          </p:spPr>
        </p:cxnSp>
        <p:cxnSp>
          <p:nvCxnSpPr>
            <p:cNvPr id="12330" name="Google Shape;12330;p67"/>
            <p:cNvCxnSpPr>
              <a:stCxn id="12320" idx="2"/>
              <a:endCxn id="12318" idx="5"/>
            </p:cNvCxnSpPr>
            <p:nvPr/>
          </p:nvCxnSpPr>
          <p:spPr>
            <a:xfrm rot="10800000">
              <a:off x="-140799" y="-106763"/>
              <a:ext cx="875100" cy="372300"/>
            </a:xfrm>
            <a:prstGeom prst="straightConnector1">
              <a:avLst/>
            </a:prstGeom>
            <a:noFill/>
            <a:ln w="9525" cap="flat" cmpd="sng">
              <a:solidFill>
                <a:schemeClr val="dk2"/>
              </a:solidFill>
              <a:prstDash val="solid"/>
              <a:round/>
              <a:headEnd type="none" w="sm" len="sm"/>
              <a:tailEnd type="none" w="sm" len="sm"/>
            </a:ln>
          </p:spPr>
        </p:cxnSp>
        <p:cxnSp>
          <p:nvCxnSpPr>
            <p:cNvPr id="12331" name="Google Shape;12331;p67"/>
            <p:cNvCxnSpPr>
              <a:stCxn id="12322" idx="0"/>
              <a:endCxn id="12316" idx="4"/>
            </p:cNvCxnSpPr>
            <p:nvPr/>
          </p:nvCxnSpPr>
          <p:spPr>
            <a:xfrm rot="10800000">
              <a:off x="302125" y="456569"/>
              <a:ext cx="63900" cy="601500"/>
            </a:xfrm>
            <a:prstGeom prst="straightConnector1">
              <a:avLst/>
            </a:prstGeom>
            <a:noFill/>
            <a:ln w="9525" cap="flat" cmpd="sng">
              <a:solidFill>
                <a:schemeClr val="dk2"/>
              </a:solidFill>
              <a:prstDash val="solid"/>
              <a:round/>
              <a:headEnd type="none" w="sm" len="sm"/>
              <a:tailEnd type="none" w="sm" len="sm"/>
            </a:ln>
          </p:spPr>
        </p:cxnSp>
        <p:cxnSp>
          <p:nvCxnSpPr>
            <p:cNvPr id="12332" name="Google Shape;12332;p67"/>
            <p:cNvCxnSpPr>
              <a:stCxn id="12322" idx="0"/>
              <a:endCxn id="12320" idx="3"/>
            </p:cNvCxnSpPr>
            <p:nvPr/>
          </p:nvCxnSpPr>
          <p:spPr>
            <a:xfrm rot="10800000" flipH="1">
              <a:off x="366025" y="296069"/>
              <a:ext cx="381000" cy="762000"/>
            </a:xfrm>
            <a:prstGeom prst="straightConnector1">
              <a:avLst/>
            </a:prstGeom>
            <a:noFill/>
            <a:ln w="9525" cap="flat" cmpd="sng">
              <a:solidFill>
                <a:schemeClr val="dk2"/>
              </a:solidFill>
              <a:prstDash val="solid"/>
              <a:round/>
              <a:headEnd type="none" w="sm" len="sm"/>
              <a:tailEnd type="none" w="sm" len="sm"/>
            </a:ln>
          </p:spPr>
        </p:cxnSp>
        <p:sp>
          <p:nvSpPr>
            <p:cNvPr id="12316" name="Google Shape;12316;p67"/>
            <p:cNvSpPr/>
            <p:nvPr/>
          </p:nvSpPr>
          <p:spPr>
            <a:xfrm>
              <a:off x="258901" y="369758"/>
              <a:ext cx="86700" cy="867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grpSp>
      <p:grpSp>
        <p:nvGrpSpPr>
          <p:cNvPr id="12333" name="Google Shape;12333;p67"/>
          <p:cNvGrpSpPr/>
          <p:nvPr/>
        </p:nvGrpSpPr>
        <p:grpSpPr>
          <a:xfrm>
            <a:off x="389951" y="8872102"/>
            <a:ext cx="812550" cy="1127150"/>
            <a:chOff x="140150" y="4340075"/>
            <a:chExt cx="406275" cy="563575"/>
          </a:xfrm>
        </p:grpSpPr>
        <p:sp>
          <p:nvSpPr>
            <p:cNvPr id="12334" name="Google Shape;12334;p67"/>
            <p:cNvSpPr/>
            <p:nvPr/>
          </p:nvSpPr>
          <p:spPr>
            <a:xfrm rot="10800000">
              <a:off x="140150" y="4340075"/>
              <a:ext cx="86700" cy="867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335" name="Google Shape;12335;p67"/>
            <p:cNvSpPr/>
            <p:nvPr/>
          </p:nvSpPr>
          <p:spPr>
            <a:xfrm rot="10800000">
              <a:off x="298325" y="4657175"/>
              <a:ext cx="140100" cy="1401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336" name="Google Shape;12336;p67"/>
            <p:cNvSpPr/>
            <p:nvPr/>
          </p:nvSpPr>
          <p:spPr>
            <a:xfrm rot="10800000">
              <a:off x="495125" y="4852350"/>
              <a:ext cx="51300" cy="513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337" name="Google Shape;12337;p67"/>
            <p:cNvSpPr/>
            <p:nvPr/>
          </p:nvSpPr>
          <p:spPr>
            <a:xfrm rot="10800000">
              <a:off x="165050" y="4657175"/>
              <a:ext cx="51300" cy="51300"/>
            </a:xfrm>
            <a:prstGeom prst="ellipse">
              <a:avLst/>
            </a:prstGeom>
            <a:solidFill>
              <a:schemeClr val="dk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grpSp>
    </p:spTree>
    <p:extLst>
      <p:ext uri="{BB962C8B-B14F-4D97-AF65-F5344CB8AC3E}">
        <p14:creationId xmlns:p14="http://schemas.microsoft.com/office/powerpoint/2010/main" val="2934518131"/>
      </p:ext>
    </p:extLst>
  </p:cSld>
  <p:clrMapOvr>
    <a:masterClrMapping/>
  </p:clrMapOvr>
</p:sldLayout>
</file>

<file path=ppt/slideLayouts/slideLayout2680.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12338"/>
        <p:cNvGrpSpPr/>
        <p:nvPr/>
      </p:nvGrpSpPr>
      <p:grpSpPr>
        <a:xfrm>
          <a:off x="0" y="0"/>
          <a:ext cx="0" cy="0"/>
          <a:chOff x="0" y="0"/>
          <a:chExt cx="0" cy="0"/>
        </a:xfrm>
      </p:grpSpPr>
      <p:sp>
        <p:nvSpPr>
          <p:cNvPr id="12339" name="Google Shape;12339;p68"/>
          <p:cNvSpPr txBox="1">
            <a:spLocks noGrp="1"/>
          </p:cNvSpPr>
          <p:nvPr>
            <p:ph type="title"/>
          </p:nvPr>
        </p:nvSpPr>
        <p:spPr>
          <a:xfrm>
            <a:off x="1426650" y="2971592"/>
            <a:ext cx="15435000" cy="43440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4800"/>
              <a:buNone/>
              <a:defRPr sz="9000"/>
            </a:lvl1pPr>
            <a:lvl2pPr lvl="1" algn="l">
              <a:lnSpc>
                <a:spcPct val="100000"/>
              </a:lnSpc>
              <a:spcBef>
                <a:spcPts val="0"/>
              </a:spcBef>
              <a:spcAft>
                <a:spcPts val="0"/>
              </a:spcAft>
              <a:buSzPts val="4800"/>
              <a:buNone/>
              <a:defRPr sz="9600"/>
            </a:lvl2pPr>
            <a:lvl3pPr lvl="2" algn="l">
              <a:lnSpc>
                <a:spcPct val="100000"/>
              </a:lnSpc>
              <a:spcBef>
                <a:spcPts val="0"/>
              </a:spcBef>
              <a:spcAft>
                <a:spcPts val="0"/>
              </a:spcAft>
              <a:buSzPts val="4800"/>
              <a:buNone/>
              <a:defRPr sz="9600"/>
            </a:lvl3pPr>
            <a:lvl4pPr lvl="3" algn="l">
              <a:lnSpc>
                <a:spcPct val="100000"/>
              </a:lnSpc>
              <a:spcBef>
                <a:spcPts val="0"/>
              </a:spcBef>
              <a:spcAft>
                <a:spcPts val="0"/>
              </a:spcAft>
              <a:buSzPts val="4800"/>
              <a:buNone/>
              <a:defRPr sz="9600"/>
            </a:lvl4pPr>
            <a:lvl5pPr lvl="4" algn="l">
              <a:lnSpc>
                <a:spcPct val="100000"/>
              </a:lnSpc>
              <a:spcBef>
                <a:spcPts val="0"/>
              </a:spcBef>
              <a:spcAft>
                <a:spcPts val="0"/>
              </a:spcAft>
              <a:buSzPts val="4800"/>
              <a:buNone/>
              <a:defRPr sz="9600"/>
            </a:lvl5pPr>
            <a:lvl6pPr lvl="5" algn="l">
              <a:lnSpc>
                <a:spcPct val="100000"/>
              </a:lnSpc>
              <a:spcBef>
                <a:spcPts val="0"/>
              </a:spcBef>
              <a:spcAft>
                <a:spcPts val="0"/>
              </a:spcAft>
              <a:buSzPts val="4800"/>
              <a:buNone/>
              <a:defRPr sz="9600"/>
            </a:lvl6pPr>
            <a:lvl7pPr lvl="6" algn="l">
              <a:lnSpc>
                <a:spcPct val="100000"/>
              </a:lnSpc>
              <a:spcBef>
                <a:spcPts val="0"/>
              </a:spcBef>
              <a:spcAft>
                <a:spcPts val="0"/>
              </a:spcAft>
              <a:buSzPts val="4800"/>
              <a:buNone/>
              <a:defRPr sz="9600"/>
            </a:lvl7pPr>
            <a:lvl8pPr lvl="7" algn="l">
              <a:lnSpc>
                <a:spcPct val="100000"/>
              </a:lnSpc>
              <a:spcBef>
                <a:spcPts val="0"/>
              </a:spcBef>
              <a:spcAft>
                <a:spcPts val="0"/>
              </a:spcAft>
              <a:buSzPts val="4800"/>
              <a:buNone/>
              <a:defRPr sz="9600"/>
            </a:lvl8pPr>
            <a:lvl9pPr lvl="8" algn="l">
              <a:lnSpc>
                <a:spcPct val="100000"/>
              </a:lnSpc>
              <a:spcBef>
                <a:spcPts val="0"/>
              </a:spcBef>
              <a:spcAft>
                <a:spcPts val="0"/>
              </a:spcAft>
              <a:buSzPts val="4800"/>
              <a:buNone/>
              <a:defRPr sz="9600"/>
            </a:lvl9pPr>
          </a:lstStyle>
          <a:p>
            <a:endParaRPr/>
          </a:p>
        </p:txBody>
      </p:sp>
      <p:grpSp>
        <p:nvGrpSpPr>
          <p:cNvPr id="12340" name="Google Shape;12340;p68"/>
          <p:cNvGrpSpPr/>
          <p:nvPr/>
        </p:nvGrpSpPr>
        <p:grpSpPr>
          <a:xfrm>
            <a:off x="-1253681" y="-3785245"/>
            <a:ext cx="19482822" cy="17610986"/>
            <a:chOff x="-626841" y="-1892623"/>
            <a:chExt cx="9741411" cy="8805493"/>
          </a:xfrm>
        </p:grpSpPr>
        <p:grpSp>
          <p:nvGrpSpPr>
            <p:cNvPr id="12341" name="Google Shape;12341;p68"/>
            <p:cNvGrpSpPr/>
            <p:nvPr/>
          </p:nvGrpSpPr>
          <p:grpSpPr>
            <a:xfrm>
              <a:off x="-626841" y="3469144"/>
              <a:ext cx="5410264" cy="3443726"/>
              <a:chOff x="-436341" y="3418344"/>
              <a:chExt cx="5410264" cy="3443726"/>
            </a:xfrm>
          </p:grpSpPr>
          <p:sp>
            <p:nvSpPr>
              <p:cNvPr id="12342" name="Google Shape;12342;p68"/>
              <p:cNvSpPr/>
              <p:nvPr/>
            </p:nvSpPr>
            <p:spPr>
              <a:xfrm rot="10800000" flipH="1">
                <a:off x="-436341" y="5541596"/>
                <a:ext cx="194400" cy="1944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343" name="Google Shape;12343;p68"/>
              <p:cNvSpPr/>
              <p:nvPr/>
            </p:nvSpPr>
            <p:spPr>
              <a:xfrm rot="10800000" flipH="1">
                <a:off x="1998031" y="6460948"/>
                <a:ext cx="194400" cy="1944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344" name="Google Shape;12344;p68"/>
              <p:cNvSpPr/>
              <p:nvPr/>
            </p:nvSpPr>
            <p:spPr>
              <a:xfrm rot="10800000" flipH="1">
                <a:off x="1331188" y="3979840"/>
                <a:ext cx="401400" cy="4014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345" name="Google Shape;12345;p68"/>
              <p:cNvSpPr/>
              <p:nvPr/>
            </p:nvSpPr>
            <p:spPr>
              <a:xfrm rot="10800000" flipH="1">
                <a:off x="1136579" y="5573524"/>
                <a:ext cx="130500" cy="1305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346" name="Google Shape;12346;p68"/>
              <p:cNvSpPr/>
              <p:nvPr/>
            </p:nvSpPr>
            <p:spPr>
              <a:xfrm rot="10800000" flipH="1">
                <a:off x="-13908" y="6509971"/>
                <a:ext cx="96300" cy="963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347" name="Google Shape;12347;p68"/>
              <p:cNvSpPr/>
              <p:nvPr/>
            </p:nvSpPr>
            <p:spPr>
              <a:xfrm rot="10800000" flipH="1">
                <a:off x="1136579" y="6731570"/>
                <a:ext cx="130500" cy="1305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348" name="Google Shape;12348;p68"/>
              <p:cNvSpPr/>
              <p:nvPr/>
            </p:nvSpPr>
            <p:spPr>
              <a:xfrm rot="10800000" flipH="1">
                <a:off x="248148" y="4631902"/>
                <a:ext cx="130500" cy="1305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349" name="Google Shape;12349;p68"/>
              <p:cNvSpPr/>
              <p:nvPr/>
            </p:nvSpPr>
            <p:spPr>
              <a:xfrm rot="10800000" flipH="1">
                <a:off x="4877623" y="4911977"/>
                <a:ext cx="96300" cy="963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350" name="Google Shape;12350;p68"/>
              <p:cNvCxnSpPr>
                <a:stCxn id="12346" idx="5"/>
                <a:endCxn id="12345" idx="1"/>
              </p:cNvCxnSpPr>
              <p:nvPr/>
            </p:nvCxnSpPr>
            <p:spPr>
              <a:xfrm rot="10800000" flipH="1">
                <a:off x="68289" y="5684974"/>
                <a:ext cx="1087500" cy="839100"/>
              </a:xfrm>
              <a:prstGeom prst="straightConnector1">
                <a:avLst/>
              </a:prstGeom>
              <a:noFill/>
              <a:ln w="9525" cap="flat" cmpd="sng">
                <a:solidFill>
                  <a:schemeClr val="dk2"/>
                </a:solidFill>
                <a:prstDash val="solid"/>
                <a:round/>
                <a:headEnd type="none" w="sm" len="sm"/>
                <a:tailEnd type="none" w="sm" len="sm"/>
              </a:ln>
            </p:spPr>
          </p:cxnSp>
          <p:cxnSp>
            <p:nvCxnSpPr>
              <p:cNvPr id="12351" name="Google Shape;12351;p68"/>
              <p:cNvCxnSpPr>
                <a:stCxn id="12347" idx="4"/>
                <a:endCxn id="12345" idx="0"/>
              </p:cNvCxnSpPr>
              <p:nvPr/>
            </p:nvCxnSpPr>
            <p:spPr>
              <a:xfrm rot="10800000">
                <a:off x="1201829" y="5704070"/>
                <a:ext cx="0" cy="1027500"/>
              </a:xfrm>
              <a:prstGeom prst="straightConnector1">
                <a:avLst/>
              </a:prstGeom>
              <a:noFill/>
              <a:ln w="9525" cap="flat" cmpd="sng">
                <a:solidFill>
                  <a:schemeClr val="dk2"/>
                </a:solidFill>
                <a:prstDash val="solid"/>
                <a:round/>
                <a:headEnd type="none" w="sm" len="sm"/>
                <a:tailEnd type="none" w="sm" len="sm"/>
              </a:ln>
            </p:spPr>
          </p:cxnSp>
          <p:cxnSp>
            <p:nvCxnSpPr>
              <p:cNvPr id="12352" name="Google Shape;12352;p68"/>
              <p:cNvCxnSpPr>
                <a:stCxn id="12342" idx="6"/>
                <a:endCxn id="12345" idx="2"/>
              </p:cNvCxnSpPr>
              <p:nvPr/>
            </p:nvCxnSpPr>
            <p:spPr>
              <a:xfrm>
                <a:off x="-241941" y="5638796"/>
                <a:ext cx="1378500" cy="0"/>
              </a:xfrm>
              <a:prstGeom prst="straightConnector1">
                <a:avLst/>
              </a:prstGeom>
              <a:noFill/>
              <a:ln w="9525" cap="flat" cmpd="sng">
                <a:solidFill>
                  <a:schemeClr val="dk2"/>
                </a:solidFill>
                <a:prstDash val="solid"/>
                <a:round/>
                <a:headEnd type="none" w="sm" len="sm"/>
                <a:tailEnd type="none" w="sm" len="sm"/>
              </a:ln>
            </p:spPr>
          </p:cxnSp>
          <p:cxnSp>
            <p:nvCxnSpPr>
              <p:cNvPr id="12353" name="Google Shape;12353;p68"/>
              <p:cNvCxnSpPr>
                <a:stCxn id="12342" idx="0"/>
                <a:endCxn id="12346" idx="3"/>
              </p:cNvCxnSpPr>
              <p:nvPr/>
            </p:nvCxnSpPr>
            <p:spPr>
              <a:xfrm>
                <a:off x="-339141" y="5735996"/>
                <a:ext cx="339300" cy="788100"/>
              </a:xfrm>
              <a:prstGeom prst="straightConnector1">
                <a:avLst/>
              </a:prstGeom>
              <a:noFill/>
              <a:ln w="9525" cap="flat" cmpd="sng">
                <a:solidFill>
                  <a:schemeClr val="dk2"/>
                </a:solidFill>
                <a:prstDash val="solid"/>
                <a:round/>
                <a:headEnd type="none" w="sm" len="sm"/>
                <a:tailEnd type="none" w="sm" len="sm"/>
              </a:ln>
            </p:spPr>
          </p:cxnSp>
          <p:cxnSp>
            <p:nvCxnSpPr>
              <p:cNvPr id="12354" name="Google Shape;12354;p68"/>
              <p:cNvCxnSpPr>
                <a:stCxn id="12346" idx="7"/>
                <a:endCxn id="12347" idx="2"/>
              </p:cNvCxnSpPr>
              <p:nvPr/>
            </p:nvCxnSpPr>
            <p:spPr>
              <a:xfrm>
                <a:off x="68289" y="6592168"/>
                <a:ext cx="1068300" cy="204600"/>
              </a:xfrm>
              <a:prstGeom prst="straightConnector1">
                <a:avLst/>
              </a:prstGeom>
              <a:noFill/>
              <a:ln w="9525" cap="flat" cmpd="sng">
                <a:solidFill>
                  <a:schemeClr val="dk2"/>
                </a:solidFill>
                <a:prstDash val="solid"/>
                <a:round/>
                <a:headEnd type="none" w="sm" len="sm"/>
                <a:tailEnd type="none" w="sm" len="sm"/>
              </a:ln>
            </p:spPr>
          </p:cxnSp>
          <p:cxnSp>
            <p:nvCxnSpPr>
              <p:cNvPr id="12355" name="Google Shape;12355;p68"/>
              <p:cNvCxnSpPr>
                <a:stCxn id="12347" idx="6"/>
                <a:endCxn id="12343" idx="2"/>
              </p:cNvCxnSpPr>
              <p:nvPr/>
            </p:nvCxnSpPr>
            <p:spPr>
              <a:xfrm rot="10800000" flipH="1">
                <a:off x="1267079" y="6558020"/>
                <a:ext cx="731100" cy="238800"/>
              </a:xfrm>
              <a:prstGeom prst="straightConnector1">
                <a:avLst/>
              </a:prstGeom>
              <a:noFill/>
              <a:ln w="9525" cap="flat" cmpd="sng">
                <a:solidFill>
                  <a:schemeClr val="dk2"/>
                </a:solidFill>
                <a:prstDash val="solid"/>
                <a:round/>
                <a:headEnd type="none" w="sm" len="sm"/>
                <a:tailEnd type="none" w="sm" len="sm"/>
              </a:ln>
            </p:spPr>
          </p:cxnSp>
          <p:cxnSp>
            <p:nvCxnSpPr>
              <p:cNvPr id="12356" name="Google Shape;12356;p68"/>
              <p:cNvCxnSpPr>
                <a:stCxn id="12345" idx="7"/>
                <a:endCxn id="12343" idx="3"/>
              </p:cNvCxnSpPr>
              <p:nvPr/>
            </p:nvCxnSpPr>
            <p:spPr>
              <a:xfrm>
                <a:off x="1247968" y="5684913"/>
                <a:ext cx="778500" cy="804600"/>
              </a:xfrm>
              <a:prstGeom prst="straightConnector1">
                <a:avLst/>
              </a:prstGeom>
              <a:noFill/>
              <a:ln w="9525" cap="flat" cmpd="sng">
                <a:solidFill>
                  <a:schemeClr val="dk2"/>
                </a:solidFill>
                <a:prstDash val="solid"/>
                <a:round/>
                <a:headEnd type="none" w="sm" len="sm"/>
                <a:tailEnd type="none" w="sm" len="sm"/>
              </a:ln>
            </p:spPr>
          </p:cxnSp>
          <p:cxnSp>
            <p:nvCxnSpPr>
              <p:cNvPr id="12357" name="Google Shape;12357;p68"/>
              <p:cNvCxnSpPr>
                <a:stCxn id="12342" idx="5"/>
                <a:endCxn id="12348" idx="1"/>
              </p:cNvCxnSpPr>
              <p:nvPr/>
            </p:nvCxnSpPr>
            <p:spPr>
              <a:xfrm rot="10800000" flipH="1">
                <a:off x="-270410" y="4743265"/>
                <a:ext cx="537600" cy="826800"/>
              </a:xfrm>
              <a:prstGeom prst="straightConnector1">
                <a:avLst/>
              </a:prstGeom>
              <a:noFill/>
              <a:ln w="9525" cap="flat" cmpd="sng">
                <a:solidFill>
                  <a:schemeClr val="dk2"/>
                </a:solidFill>
                <a:prstDash val="solid"/>
                <a:round/>
                <a:headEnd type="none" w="sm" len="sm"/>
                <a:tailEnd type="none" w="sm" len="sm"/>
              </a:ln>
            </p:spPr>
          </p:cxnSp>
          <p:cxnSp>
            <p:nvCxnSpPr>
              <p:cNvPr id="12358" name="Google Shape;12358;p68"/>
              <p:cNvCxnSpPr>
                <a:stCxn id="12348" idx="7"/>
                <a:endCxn id="12345" idx="3"/>
              </p:cNvCxnSpPr>
              <p:nvPr/>
            </p:nvCxnSpPr>
            <p:spPr>
              <a:xfrm>
                <a:off x="359537" y="4743291"/>
                <a:ext cx="796200" cy="849300"/>
              </a:xfrm>
              <a:prstGeom prst="straightConnector1">
                <a:avLst/>
              </a:prstGeom>
              <a:noFill/>
              <a:ln w="9525" cap="flat" cmpd="sng">
                <a:solidFill>
                  <a:schemeClr val="dk2"/>
                </a:solidFill>
                <a:prstDash val="solid"/>
                <a:round/>
                <a:headEnd type="none" w="sm" len="sm"/>
                <a:tailEnd type="none" w="sm" len="sm"/>
              </a:ln>
            </p:spPr>
          </p:cxnSp>
          <p:cxnSp>
            <p:nvCxnSpPr>
              <p:cNvPr id="12359" name="Google Shape;12359;p68"/>
              <p:cNvCxnSpPr>
                <a:stCxn id="12348" idx="6"/>
                <a:endCxn id="12344" idx="2"/>
              </p:cNvCxnSpPr>
              <p:nvPr/>
            </p:nvCxnSpPr>
            <p:spPr>
              <a:xfrm rot="10800000" flipH="1">
                <a:off x="378648" y="4180552"/>
                <a:ext cx="952500" cy="516600"/>
              </a:xfrm>
              <a:prstGeom prst="straightConnector1">
                <a:avLst/>
              </a:prstGeom>
              <a:noFill/>
              <a:ln w="9525" cap="flat" cmpd="sng">
                <a:solidFill>
                  <a:schemeClr val="dk2"/>
                </a:solidFill>
                <a:prstDash val="solid"/>
                <a:round/>
                <a:headEnd type="none" w="sm" len="sm"/>
                <a:tailEnd type="none" w="sm" len="sm"/>
              </a:ln>
            </p:spPr>
          </p:cxnSp>
          <p:cxnSp>
            <p:nvCxnSpPr>
              <p:cNvPr id="12360" name="Google Shape;12360;p68"/>
              <p:cNvCxnSpPr>
                <a:stCxn id="12344" idx="1"/>
                <a:endCxn id="12345" idx="4"/>
              </p:cNvCxnSpPr>
              <p:nvPr/>
            </p:nvCxnSpPr>
            <p:spPr>
              <a:xfrm flipH="1">
                <a:off x="1201872" y="4322456"/>
                <a:ext cx="188100" cy="1251000"/>
              </a:xfrm>
              <a:prstGeom prst="straightConnector1">
                <a:avLst/>
              </a:prstGeom>
              <a:noFill/>
              <a:ln w="9525" cap="flat" cmpd="sng">
                <a:solidFill>
                  <a:schemeClr val="dk2"/>
                </a:solidFill>
                <a:prstDash val="solid"/>
                <a:round/>
                <a:headEnd type="none" w="sm" len="sm"/>
                <a:tailEnd type="none" w="sm" len="sm"/>
              </a:ln>
            </p:spPr>
          </p:cxnSp>
          <p:cxnSp>
            <p:nvCxnSpPr>
              <p:cNvPr id="12361" name="Google Shape;12361;p68"/>
              <p:cNvCxnSpPr>
                <a:stCxn id="12349" idx="1"/>
                <a:endCxn id="12343" idx="5"/>
              </p:cNvCxnSpPr>
              <p:nvPr/>
            </p:nvCxnSpPr>
            <p:spPr>
              <a:xfrm flipH="1">
                <a:off x="2163826" y="4994174"/>
                <a:ext cx="2727900" cy="1495200"/>
              </a:xfrm>
              <a:prstGeom prst="straightConnector1">
                <a:avLst/>
              </a:prstGeom>
              <a:noFill/>
              <a:ln w="9525" cap="flat" cmpd="sng">
                <a:solidFill>
                  <a:schemeClr val="dk2"/>
                </a:solidFill>
                <a:prstDash val="solid"/>
                <a:round/>
                <a:headEnd type="none" w="sm" len="sm"/>
                <a:tailEnd type="none" w="sm" len="sm"/>
              </a:ln>
            </p:spPr>
          </p:cxnSp>
          <p:cxnSp>
            <p:nvCxnSpPr>
              <p:cNvPr id="12362" name="Google Shape;12362;p68"/>
              <p:cNvCxnSpPr>
                <a:stCxn id="12346" idx="6"/>
                <a:endCxn id="12349" idx="1"/>
              </p:cNvCxnSpPr>
              <p:nvPr/>
            </p:nvCxnSpPr>
            <p:spPr>
              <a:xfrm rot="10800000" flipH="1">
                <a:off x="82392" y="4994221"/>
                <a:ext cx="4809300" cy="1563900"/>
              </a:xfrm>
              <a:prstGeom prst="straightConnector1">
                <a:avLst/>
              </a:prstGeom>
              <a:noFill/>
              <a:ln w="9525" cap="flat" cmpd="sng">
                <a:solidFill>
                  <a:schemeClr val="dk2"/>
                </a:solidFill>
                <a:prstDash val="solid"/>
                <a:round/>
                <a:headEnd type="none" w="sm" len="sm"/>
                <a:tailEnd type="none" w="sm" len="sm"/>
              </a:ln>
            </p:spPr>
          </p:cxnSp>
          <p:cxnSp>
            <p:nvCxnSpPr>
              <p:cNvPr id="12363" name="Google Shape;12363;p68"/>
              <p:cNvCxnSpPr>
                <a:stCxn id="12343" idx="4"/>
                <a:endCxn id="12344" idx="0"/>
              </p:cNvCxnSpPr>
              <p:nvPr/>
            </p:nvCxnSpPr>
            <p:spPr>
              <a:xfrm rot="10800000">
                <a:off x="1531831" y="4381348"/>
                <a:ext cx="563400" cy="2079600"/>
              </a:xfrm>
              <a:prstGeom prst="straightConnector1">
                <a:avLst/>
              </a:prstGeom>
              <a:noFill/>
              <a:ln w="9525" cap="flat" cmpd="sng">
                <a:solidFill>
                  <a:schemeClr val="dk2"/>
                </a:solidFill>
                <a:prstDash val="solid"/>
                <a:round/>
                <a:headEnd type="none" w="sm" len="sm"/>
                <a:tailEnd type="none" w="sm" len="sm"/>
              </a:ln>
            </p:spPr>
          </p:cxnSp>
          <p:cxnSp>
            <p:nvCxnSpPr>
              <p:cNvPr id="12364" name="Google Shape;12364;p68"/>
              <p:cNvCxnSpPr>
                <a:stCxn id="12342" idx="5"/>
                <a:endCxn id="12344" idx="1"/>
              </p:cNvCxnSpPr>
              <p:nvPr/>
            </p:nvCxnSpPr>
            <p:spPr>
              <a:xfrm rot="10800000" flipH="1">
                <a:off x="-270410" y="4322365"/>
                <a:ext cx="1660500" cy="1247700"/>
              </a:xfrm>
              <a:prstGeom prst="straightConnector1">
                <a:avLst/>
              </a:prstGeom>
              <a:noFill/>
              <a:ln w="9525" cap="flat" cmpd="sng">
                <a:solidFill>
                  <a:schemeClr val="dk2"/>
                </a:solidFill>
                <a:prstDash val="solid"/>
                <a:round/>
                <a:headEnd type="none" w="sm" len="sm"/>
                <a:tailEnd type="none" w="sm" len="sm"/>
              </a:ln>
            </p:spPr>
          </p:cxnSp>
          <p:sp>
            <p:nvSpPr>
              <p:cNvPr id="12365" name="Google Shape;12365;p68"/>
              <p:cNvSpPr/>
              <p:nvPr/>
            </p:nvSpPr>
            <p:spPr>
              <a:xfrm rot="10800000" flipH="1">
                <a:off x="3294598" y="4298063"/>
                <a:ext cx="130500" cy="1305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366" name="Google Shape;12366;p68"/>
              <p:cNvCxnSpPr>
                <a:stCxn id="12349" idx="2"/>
                <a:endCxn id="12365" idx="7"/>
              </p:cNvCxnSpPr>
              <p:nvPr/>
            </p:nvCxnSpPr>
            <p:spPr>
              <a:xfrm rot="10800000">
                <a:off x="3406123" y="4409327"/>
                <a:ext cx="1471500" cy="550800"/>
              </a:xfrm>
              <a:prstGeom prst="straightConnector1">
                <a:avLst/>
              </a:prstGeom>
              <a:noFill/>
              <a:ln w="9525" cap="flat" cmpd="sng">
                <a:solidFill>
                  <a:schemeClr val="dk2"/>
                </a:solidFill>
                <a:prstDash val="solid"/>
                <a:round/>
                <a:headEnd type="none" w="sm" len="sm"/>
                <a:tailEnd type="none" w="sm" len="sm"/>
              </a:ln>
            </p:spPr>
          </p:cxnSp>
          <p:cxnSp>
            <p:nvCxnSpPr>
              <p:cNvPr id="12367" name="Google Shape;12367;p68"/>
              <p:cNvCxnSpPr>
                <a:stCxn id="12365" idx="2"/>
                <a:endCxn id="12344" idx="6"/>
              </p:cNvCxnSpPr>
              <p:nvPr/>
            </p:nvCxnSpPr>
            <p:spPr>
              <a:xfrm rot="10800000">
                <a:off x="1732498" y="4180613"/>
                <a:ext cx="1562100" cy="182700"/>
              </a:xfrm>
              <a:prstGeom prst="straightConnector1">
                <a:avLst/>
              </a:prstGeom>
              <a:noFill/>
              <a:ln w="9525" cap="flat" cmpd="sng">
                <a:solidFill>
                  <a:schemeClr val="dk2"/>
                </a:solidFill>
                <a:prstDash val="solid"/>
                <a:round/>
                <a:headEnd type="none" w="sm" len="sm"/>
                <a:tailEnd type="none" w="sm" len="sm"/>
              </a:ln>
            </p:spPr>
          </p:cxnSp>
          <p:cxnSp>
            <p:nvCxnSpPr>
              <p:cNvPr id="12368" name="Google Shape;12368;p68"/>
              <p:cNvCxnSpPr>
                <a:stCxn id="12365" idx="0"/>
                <a:endCxn id="12343" idx="4"/>
              </p:cNvCxnSpPr>
              <p:nvPr/>
            </p:nvCxnSpPr>
            <p:spPr>
              <a:xfrm flipH="1">
                <a:off x="2095348" y="4428563"/>
                <a:ext cx="1264500" cy="2032500"/>
              </a:xfrm>
              <a:prstGeom prst="straightConnector1">
                <a:avLst/>
              </a:prstGeom>
              <a:noFill/>
              <a:ln w="9525" cap="flat" cmpd="sng">
                <a:solidFill>
                  <a:schemeClr val="dk2"/>
                </a:solidFill>
                <a:prstDash val="solid"/>
                <a:round/>
                <a:headEnd type="none" w="sm" len="sm"/>
                <a:tailEnd type="none" w="sm" len="sm"/>
              </a:ln>
            </p:spPr>
          </p:cxnSp>
          <p:cxnSp>
            <p:nvCxnSpPr>
              <p:cNvPr id="12369" name="Google Shape;12369;p68"/>
              <p:cNvCxnSpPr>
                <a:stCxn id="12365" idx="1"/>
                <a:endCxn id="12345" idx="5"/>
              </p:cNvCxnSpPr>
              <p:nvPr/>
            </p:nvCxnSpPr>
            <p:spPr>
              <a:xfrm flipH="1">
                <a:off x="1247909" y="4409452"/>
                <a:ext cx="2065800" cy="1183200"/>
              </a:xfrm>
              <a:prstGeom prst="straightConnector1">
                <a:avLst/>
              </a:prstGeom>
              <a:noFill/>
              <a:ln w="9525" cap="flat" cmpd="sng">
                <a:solidFill>
                  <a:schemeClr val="dk2"/>
                </a:solidFill>
                <a:prstDash val="solid"/>
                <a:round/>
                <a:headEnd type="none" w="sm" len="sm"/>
                <a:tailEnd type="none" w="sm" len="sm"/>
              </a:ln>
            </p:spPr>
          </p:cxnSp>
          <p:sp>
            <p:nvSpPr>
              <p:cNvPr id="12370" name="Google Shape;12370;p68"/>
              <p:cNvSpPr/>
              <p:nvPr/>
            </p:nvSpPr>
            <p:spPr>
              <a:xfrm rot="10800000" flipH="1">
                <a:off x="350141" y="3418344"/>
                <a:ext cx="194400" cy="1944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371" name="Google Shape;12371;p68"/>
              <p:cNvCxnSpPr>
                <a:stCxn id="12344" idx="3"/>
                <a:endCxn id="12370" idx="6"/>
              </p:cNvCxnSpPr>
              <p:nvPr/>
            </p:nvCxnSpPr>
            <p:spPr>
              <a:xfrm rot="10800000">
                <a:off x="544572" y="3515424"/>
                <a:ext cx="845400" cy="523200"/>
              </a:xfrm>
              <a:prstGeom prst="straightConnector1">
                <a:avLst/>
              </a:prstGeom>
              <a:noFill/>
              <a:ln w="9525" cap="flat" cmpd="sng">
                <a:solidFill>
                  <a:schemeClr val="dk2"/>
                </a:solidFill>
                <a:prstDash val="solid"/>
                <a:round/>
                <a:headEnd type="none" w="sm" len="sm"/>
                <a:tailEnd type="none" w="sm" len="sm"/>
              </a:ln>
            </p:spPr>
          </p:cxnSp>
          <p:cxnSp>
            <p:nvCxnSpPr>
              <p:cNvPr id="12372" name="Google Shape;12372;p68"/>
              <p:cNvCxnSpPr>
                <a:stCxn id="12370" idx="1"/>
                <a:endCxn id="12348" idx="4"/>
              </p:cNvCxnSpPr>
              <p:nvPr/>
            </p:nvCxnSpPr>
            <p:spPr>
              <a:xfrm flipH="1">
                <a:off x="313510" y="3584275"/>
                <a:ext cx="65100" cy="1047600"/>
              </a:xfrm>
              <a:prstGeom prst="straightConnector1">
                <a:avLst/>
              </a:prstGeom>
              <a:noFill/>
              <a:ln w="9525" cap="flat" cmpd="sng">
                <a:solidFill>
                  <a:schemeClr val="dk2"/>
                </a:solidFill>
                <a:prstDash val="solid"/>
                <a:round/>
                <a:headEnd type="none" w="sm" len="sm"/>
                <a:tailEnd type="none" w="sm" len="sm"/>
              </a:ln>
            </p:spPr>
          </p:cxnSp>
        </p:grpSp>
        <p:grpSp>
          <p:nvGrpSpPr>
            <p:cNvPr id="12373" name="Google Shape;12373;p68"/>
            <p:cNvGrpSpPr/>
            <p:nvPr/>
          </p:nvGrpSpPr>
          <p:grpSpPr>
            <a:xfrm>
              <a:off x="5071007" y="-1892623"/>
              <a:ext cx="4043563" cy="3673594"/>
              <a:chOff x="5071007" y="-1892623"/>
              <a:chExt cx="4043563" cy="3673594"/>
            </a:xfrm>
          </p:grpSpPr>
          <p:sp>
            <p:nvSpPr>
              <p:cNvPr id="12374" name="Google Shape;12374;p68"/>
              <p:cNvSpPr/>
              <p:nvPr/>
            </p:nvSpPr>
            <p:spPr>
              <a:xfrm rot="9591490" flipH="1">
                <a:off x="5098516" y="540093"/>
                <a:ext cx="194282" cy="194282"/>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375" name="Google Shape;12375;p68"/>
              <p:cNvSpPr/>
              <p:nvPr/>
            </p:nvSpPr>
            <p:spPr>
              <a:xfrm rot="9591490" flipH="1">
                <a:off x="8892779" y="453876"/>
                <a:ext cx="194282" cy="194282"/>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376" name="Google Shape;12376;p68"/>
              <p:cNvSpPr/>
              <p:nvPr/>
            </p:nvSpPr>
            <p:spPr>
              <a:xfrm rot="9590696" flipH="1">
                <a:off x="7529429" y="-1352882"/>
                <a:ext cx="401379" cy="401379"/>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377" name="Google Shape;12377;p68"/>
              <p:cNvSpPr/>
              <p:nvPr/>
            </p:nvSpPr>
            <p:spPr>
              <a:xfrm rot="9588852" flipH="1">
                <a:off x="7769090" y="-69319"/>
                <a:ext cx="130410" cy="13041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378" name="Google Shape;12378;p68"/>
              <p:cNvSpPr/>
              <p:nvPr/>
            </p:nvSpPr>
            <p:spPr>
              <a:xfrm rot="9585450" flipH="1">
                <a:off x="7304847" y="697939"/>
                <a:ext cx="96244" cy="96244"/>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379" name="Google Shape;12379;p68"/>
              <p:cNvSpPr/>
              <p:nvPr/>
            </p:nvSpPr>
            <p:spPr>
              <a:xfrm rot="9588852" flipH="1">
                <a:off x="8485536" y="1632066"/>
                <a:ext cx="130410" cy="13041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380" name="Google Shape;12380;p68"/>
              <p:cNvSpPr/>
              <p:nvPr/>
            </p:nvSpPr>
            <p:spPr>
              <a:xfrm rot="9588852" flipH="1">
                <a:off x="6653615" y="27813"/>
                <a:ext cx="130410" cy="13041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381" name="Google Shape;12381;p68"/>
              <p:cNvSpPr/>
              <p:nvPr/>
            </p:nvSpPr>
            <p:spPr>
              <a:xfrm rot="9585450" flipH="1">
                <a:off x="8871292" y="-605485"/>
                <a:ext cx="96244" cy="96244"/>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382" name="Google Shape;12382;p68"/>
              <p:cNvCxnSpPr>
                <a:stCxn id="12378" idx="5"/>
                <a:endCxn id="12377" idx="1"/>
              </p:cNvCxnSpPr>
              <p:nvPr/>
            </p:nvCxnSpPr>
            <p:spPr>
              <a:xfrm rot="10800000" flipH="1">
                <a:off x="7373121" y="54962"/>
                <a:ext cx="433800" cy="647400"/>
              </a:xfrm>
              <a:prstGeom prst="straightConnector1">
                <a:avLst/>
              </a:prstGeom>
              <a:noFill/>
              <a:ln w="9525" cap="flat" cmpd="sng">
                <a:solidFill>
                  <a:schemeClr val="dk2"/>
                </a:solidFill>
                <a:prstDash val="solid"/>
                <a:round/>
                <a:headEnd type="none" w="sm" len="sm"/>
                <a:tailEnd type="none" w="sm" len="sm"/>
              </a:ln>
            </p:spPr>
          </p:cxnSp>
          <p:cxnSp>
            <p:nvCxnSpPr>
              <p:cNvPr id="12383" name="Google Shape;12383;p68"/>
              <p:cNvCxnSpPr>
                <a:stCxn id="12379" idx="4"/>
                <a:endCxn id="12377" idx="0"/>
              </p:cNvCxnSpPr>
              <p:nvPr/>
            </p:nvCxnSpPr>
            <p:spPr>
              <a:xfrm rot="10800000">
                <a:off x="7856841" y="57171"/>
                <a:ext cx="671400" cy="1578900"/>
              </a:xfrm>
              <a:prstGeom prst="straightConnector1">
                <a:avLst/>
              </a:prstGeom>
              <a:noFill/>
              <a:ln w="9525" cap="flat" cmpd="sng">
                <a:solidFill>
                  <a:schemeClr val="dk2"/>
                </a:solidFill>
                <a:prstDash val="solid"/>
                <a:round/>
                <a:headEnd type="none" w="sm" len="sm"/>
                <a:tailEnd type="none" w="sm" len="sm"/>
              </a:ln>
            </p:spPr>
          </p:cxnSp>
          <p:cxnSp>
            <p:nvCxnSpPr>
              <p:cNvPr id="12384" name="Google Shape;12384;p68"/>
              <p:cNvCxnSpPr>
                <a:stCxn id="12374" idx="6"/>
                <a:endCxn id="12378" idx="3"/>
              </p:cNvCxnSpPr>
              <p:nvPr/>
            </p:nvCxnSpPr>
            <p:spPr>
              <a:xfrm>
                <a:off x="5286857" y="603784"/>
                <a:ext cx="2022300" cy="122100"/>
              </a:xfrm>
              <a:prstGeom prst="straightConnector1">
                <a:avLst/>
              </a:prstGeom>
              <a:noFill/>
              <a:ln w="9525" cap="flat" cmpd="sng">
                <a:solidFill>
                  <a:schemeClr val="dk2"/>
                </a:solidFill>
                <a:prstDash val="solid"/>
                <a:round/>
                <a:headEnd type="none" w="sm" len="sm"/>
                <a:tailEnd type="none" w="sm" len="sm"/>
              </a:ln>
            </p:spPr>
          </p:cxnSp>
          <p:cxnSp>
            <p:nvCxnSpPr>
              <p:cNvPr id="12385" name="Google Shape;12385;p68"/>
              <p:cNvCxnSpPr>
                <a:stCxn id="12378" idx="7"/>
                <a:endCxn id="12379" idx="2"/>
              </p:cNvCxnSpPr>
              <p:nvPr/>
            </p:nvCxnSpPr>
            <p:spPr>
              <a:xfrm>
                <a:off x="7396668" y="766213"/>
                <a:ext cx="1092900" cy="953700"/>
              </a:xfrm>
              <a:prstGeom prst="straightConnector1">
                <a:avLst/>
              </a:prstGeom>
              <a:noFill/>
              <a:ln w="9525" cap="flat" cmpd="sng">
                <a:solidFill>
                  <a:schemeClr val="dk2"/>
                </a:solidFill>
                <a:prstDash val="solid"/>
                <a:round/>
                <a:headEnd type="none" w="sm" len="sm"/>
                <a:tailEnd type="none" w="sm" len="sm"/>
              </a:ln>
            </p:spPr>
          </p:cxnSp>
          <p:cxnSp>
            <p:nvCxnSpPr>
              <p:cNvPr id="12386" name="Google Shape;12386;p68"/>
              <p:cNvCxnSpPr>
                <a:stCxn id="12379" idx="6"/>
                <a:endCxn id="12375" idx="1"/>
              </p:cNvCxnSpPr>
              <p:nvPr/>
            </p:nvCxnSpPr>
            <p:spPr>
              <a:xfrm rot="10800000" flipH="1">
                <a:off x="8611941" y="639171"/>
                <a:ext cx="337200" cy="1035600"/>
              </a:xfrm>
              <a:prstGeom prst="straightConnector1">
                <a:avLst/>
              </a:prstGeom>
              <a:noFill/>
              <a:ln w="9525" cap="flat" cmpd="sng">
                <a:solidFill>
                  <a:schemeClr val="dk2"/>
                </a:solidFill>
                <a:prstDash val="solid"/>
                <a:round/>
                <a:headEnd type="none" w="sm" len="sm"/>
                <a:tailEnd type="none" w="sm" len="sm"/>
              </a:ln>
            </p:spPr>
          </p:cxnSp>
          <p:cxnSp>
            <p:nvCxnSpPr>
              <p:cNvPr id="12387" name="Google Shape;12387;p68"/>
              <p:cNvCxnSpPr>
                <a:stCxn id="12377" idx="7"/>
                <a:endCxn id="12375" idx="3"/>
              </p:cNvCxnSpPr>
              <p:nvPr/>
            </p:nvCxnSpPr>
            <p:spPr>
              <a:xfrm>
                <a:off x="7893480" y="23251"/>
                <a:ext cx="1008300" cy="486900"/>
              </a:xfrm>
              <a:prstGeom prst="straightConnector1">
                <a:avLst/>
              </a:prstGeom>
              <a:noFill/>
              <a:ln w="9525" cap="flat" cmpd="sng">
                <a:solidFill>
                  <a:schemeClr val="dk2"/>
                </a:solidFill>
                <a:prstDash val="solid"/>
                <a:round/>
                <a:headEnd type="none" w="sm" len="sm"/>
                <a:tailEnd type="none" w="sm" len="sm"/>
              </a:ln>
            </p:spPr>
          </p:cxnSp>
          <p:cxnSp>
            <p:nvCxnSpPr>
              <p:cNvPr id="12388" name="Google Shape;12388;p68"/>
              <p:cNvCxnSpPr>
                <a:stCxn id="12374" idx="6"/>
                <a:endCxn id="12380" idx="1"/>
              </p:cNvCxnSpPr>
              <p:nvPr/>
            </p:nvCxnSpPr>
            <p:spPr>
              <a:xfrm rot="10800000" flipH="1">
                <a:off x="5286857" y="152284"/>
                <a:ext cx="1404600" cy="451500"/>
              </a:xfrm>
              <a:prstGeom prst="straightConnector1">
                <a:avLst/>
              </a:prstGeom>
              <a:noFill/>
              <a:ln w="9525" cap="flat" cmpd="sng">
                <a:solidFill>
                  <a:schemeClr val="dk2"/>
                </a:solidFill>
                <a:prstDash val="solid"/>
                <a:round/>
                <a:headEnd type="none" w="sm" len="sm"/>
                <a:tailEnd type="none" w="sm" len="sm"/>
              </a:ln>
            </p:spPr>
          </p:cxnSp>
          <p:cxnSp>
            <p:nvCxnSpPr>
              <p:cNvPr id="12389" name="Google Shape;12389;p68"/>
              <p:cNvCxnSpPr>
                <a:stCxn id="12380" idx="7"/>
                <a:endCxn id="12377" idx="2"/>
              </p:cNvCxnSpPr>
              <p:nvPr/>
            </p:nvCxnSpPr>
            <p:spPr>
              <a:xfrm rot="10800000" flipH="1">
                <a:off x="6778005" y="18383"/>
                <a:ext cx="995100" cy="102000"/>
              </a:xfrm>
              <a:prstGeom prst="straightConnector1">
                <a:avLst/>
              </a:prstGeom>
              <a:noFill/>
              <a:ln w="9525" cap="flat" cmpd="sng">
                <a:solidFill>
                  <a:schemeClr val="dk2"/>
                </a:solidFill>
                <a:prstDash val="solid"/>
                <a:round/>
                <a:headEnd type="none" w="sm" len="sm"/>
                <a:tailEnd type="none" w="sm" len="sm"/>
              </a:ln>
            </p:spPr>
          </p:cxnSp>
          <p:cxnSp>
            <p:nvCxnSpPr>
              <p:cNvPr id="12390" name="Google Shape;12390;p68"/>
              <p:cNvCxnSpPr>
                <a:stCxn id="12380" idx="5"/>
                <a:endCxn id="12376" idx="2"/>
              </p:cNvCxnSpPr>
              <p:nvPr/>
            </p:nvCxnSpPr>
            <p:spPr>
              <a:xfrm rot="10800000" flipH="1">
                <a:off x="6746185" y="-1083067"/>
                <a:ext cx="795600" cy="1116900"/>
              </a:xfrm>
              <a:prstGeom prst="straightConnector1">
                <a:avLst/>
              </a:prstGeom>
              <a:noFill/>
              <a:ln w="9525" cap="flat" cmpd="sng">
                <a:solidFill>
                  <a:schemeClr val="dk2"/>
                </a:solidFill>
                <a:prstDash val="solid"/>
                <a:round/>
                <a:headEnd type="none" w="sm" len="sm"/>
                <a:tailEnd type="none" w="sm" len="sm"/>
              </a:ln>
            </p:spPr>
          </p:cxnSp>
          <p:cxnSp>
            <p:nvCxnSpPr>
              <p:cNvPr id="12391" name="Google Shape;12391;p68"/>
              <p:cNvCxnSpPr>
                <a:stCxn id="12376" idx="0"/>
                <a:endCxn id="12377" idx="5"/>
              </p:cNvCxnSpPr>
              <p:nvPr/>
            </p:nvCxnSpPr>
            <p:spPr>
              <a:xfrm>
                <a:off x="7799268" y="-963793"/>
                <a:ext cx="62400" cy="900600"/>
              </a:xfrm>
              <a:prstGeom prst="straightConnector1">
                <a:avLst/>
              </a:prstGeom>
              <a:noFill/>
              <a:ln w="9525" cap="flat" cmpd="sng">
                <a:solidFill>
                  <a:schemeClr val="dk2"/>
                </a:solidFill>
                <a:prstDash val="solid"/>
                <a:round/>
                <a:headEnd type="none" w="sm" len="sm"/>
                <a:tailEnd type="none" w="sm" len="sm"/>
              </a:ln>
            </p:spPr>
          </p:cxnSp>
          <p:cxnSp>
            <p:nvCxnSpPr>
              <p:cNvPr id="12392" name="Google Shape;12392;p68"/>
              <p:cNvCxnSpPr>
                <a:stCxn id="12376" idx="7"/>
                <a:endCxn id="12381" idx="3"/>
              </p:cNvCxnSpPr>
              <p:nvPr/>
            </p:nvCxnSpPr>
            <p:spPr>
              <a:xfrm>
                <a:off x="7912234" y="-1067870"/>
                <a:ext cx="963600" cy="490500"/>
              </a:xfrm>
              <a:prstGeom prst="straightConnector1">
                <a:avLst/>
              </a:prstGeom>
              <a:noFill/>
              <a:ln w="9525" cap="flat" cmpd="sng">
                <a:solidFill>
                  <a:schemeClr val="dk2"/>
                </a:solidFill>
                <a:prstDash val="solid"/>
                <a:round/>
                <a:headEnd type="none" w="sm" len="sm"/>
                <a:tailEnd type="none" w="sm" len="sm"/>
              </a:ln>
            </p:spPr>
          </p:cxnSp>
          <p:cxnSp>
            <p:nvCxnSpPr>
              <p:cNvPr id="12393" name="Google Shape;12393;p68"/>
              <p:cNvCxnSpPr>
                <a:stCxn id="12377" idx="6"/>
                <a:endCxn id="12381" idx="2"/>
              </p:cNvCxnSpPr>
              <p:nvPr/>
            </p:nvCxnSpPr>
            <p:spPr>
              <a:xfrm rot="10800000" flipH="1">
                <a:off x="7895495" y="-540814"/>
                <a:ext cx="978900" cy="514200"/>
              </a:xfrm>
              <a:prstGeom prst="straightConnector1">
                <a:avLst/>
              </a:prstGeom>
              <a:noFill/>
              <a:ln w="9525" cap="flat" cmpd="sng">
                <a:solidFill>
                  <a:schemeClr val="dk2"/>
                </a:solidFill>
                <a:prstDash val="solid"/>
                <a:round/>
                <a:headEnd type="none" w="sm" len="sm"/>
                <a:tailEnd type="none" w="sm" len="sm"/>
              </a:ln>
            </p:spPr>
          </p:cxnSp>
          <p:cxnSp>
            <p:nvCxnSpPr>
              <p:cNvPr id="12394" name="Google Shape;12394;p68"/>
              <p:cNvCxnSpPr>
                <a:stCxn id="12381" idx="0"/>
                <a:endCxn id="12375" idx="5"/>
              </p:cNvCxnSpPr>
              <p:nvPr/>
            </p:nvCxnSpPr>
            <p:spPr>
              <a:xfrm>
                <a:off x="8936064" y="-512213"/>
                <a:ext cx="94800" cy="975000"/>
              </a:xfrm>
              <a:prstGeom prst="straightConnector1">
                <a:avLst/>
              </a:prstGeom>
              <a:noFill/>
              <a:ln w="9525" cap="flat" cmpd="sng">
                <a:solidFill>
                  <a:schemeClr val="dk2"/>
                </a:solidFill>
                <a:prstDash val="solid"/>
                <a:round/>
                <a:headEnd type="none" w="sm" len="sm"/>
                <a:tailEnd type="none" w="sm" len="sm"/>
              </a:ln>
            </p:spPr>
          </p:cxnSp>
          <p:cxnSp>
            <p:nvCxnSpPr>
              <p:cNvPr id="12395" name="Google Shape;12395;p68"/>
              <p:cNvCxnSpPr>
                <a:stCxn id="12379" idx="5"/>
                <a:endCxn id="12381" idx="1"/>
              </p:cNvCxnSpPr>
              <p:nvPr/>
            </p:nvCxnSpPr>
            <p:spPr>
              <a:xfrm rot="10800000" flipH="1">
                <a:off x="8578106" y="-513814"/>
                <a:ext cx="321300" cy="2151900"/>
              </a:xfrm>
              <a:prstGeom prst="straightConnector1">
                <a:avLst/>
              </a:prstGeom>
              <a:noFill/>
              <a:ln w="9525" cap="flat" cmpd="sng">
                <a:solidFill>
                  <a:schemeClr val="dk2"/>
                </a:solidFill>
                <a:prstDash val="solid"/>
                <a:round/>
                <a:headEnd type="none" w="sm" len="sm"/>
                <a:tailEnd type="none" w="sm" len="sm"/>
              </a:ln>
            </p:spPr>
          </p:cxnSp>
          <p:cxnSp>
            <p:nvCxnSpPr>
              <p:cNvPr id="12396" name="Google Shape;12396;p68"/>
              <p:cNvCxnSpPr>
                <a:stCxn id="12378" idx="6"/>
                <a:endCxn id="12381" idx="1"/>
              </p:cNvCxnSpPr>
              <p:nvPr/>
            </p:nvCxnSpPr>
            <p:spPr>
              <a:xfrm rot="10800000" flipH="1">
                <a:off x="7398119" y="-513789"/>
                <a:ext cx="1501200" cy="1243200"/>
              </a:xfrm>
              <a:prstGeom prst="straightConnector1">
                <a:avLst/>
              </a:prstGeom>
              <a:noFill/>
              <a:ln w="9525" cap="flat" cmpd="sng">
                <a:solidFill>
                  <a:schemeClr val="dk2"/>
                </a:solidFill>
                <a:prstDash val="solid"/>
                <a:round/>
                <a:headEnd type="none" w="sm" len="sm"/>
                <a:tailEnd type="none" w="sm" len="sm"/>
              </a:ln>
            </p:spPr>
          </p:cxnSp>
          <p:cxnSp>
            <p:nvCxnSpPr>
              <p:cNvPr id="12397" name="Google Shape;12397;p68"/>
              <p:cNvCxnSpPr>
                <a:stCxn id="12378" idx="4"/>
                <a:endCxn id="12376" idx="1"/>
              </p:cNvCxnSpPr>
              <p:nvPr/>
            </p:nvCxnSpPr>
            <p:spPr>
              <a:xfrm rot="10800000" flipH="1">
                <a:off x="7336319" y="-970089"/>
                <a:ext cx="309600" cy="1671000"/>
              </a:xfrm>
              <a:prstGeom prst="straightConnector1">
                <a:avLst/>
              </a:prstGeom>
              <a:noFill/>
              <a:ln w="9525" cap="flat" cmpd="sng">
                <a:solidFill>
                  <a:schemeClr val="dk2"/>
                </a:solidFill>
                <a:prstDash val="solid"/>
                <a:round/>
                <a:headEnd type="none" w="sm" len="sm"/>
                <a:tailEnd type="none" w="sm" len="sm"/>
              </a:ln>
            </p:spPr>
          </p:cxnSp>
          <p:cxnSp>
            <p:nvCxnSpPr>
              <p:cNvPr id="12398" name="Google Shape;12398;p68"/>
              <p:cNvCxnSpPr>
                <a:stCxn id="12375" idx="4"/>
                <a:endCxn id="12376" idx="7"/>
              </p:cNvCxnSpPr>
              <p:nvPr/>
            </p:nvCxnSpPr>
            <p:spPr>
              <a:xfrm rot="10800000">
                <a:off x="7912170" y="-1067783"/>
                <a:ext cx="1044300" cy="1527600"/>
              </a:xfrm>
              <a:prstGeom prst="straightConnector1">
                <a:avLst/>
              </a:prstGeom>
              <a:noFill/>
              <a:ln w="9525" cap="flat" cmpd="sng">
                <a:solidFill>
                  <a:schemeClr val="dk2"/>
                </a:solidFill>
                <a:prstDash val="solid"/>
                <a:round/>
                <a:headEnd type="none" w="sm" len="sm"/>
                <a:tailEnd type="none" w="sm" len="sm"/>
              </a:ln>
            </p:spPr>
          </p:cxnSp>
          <p:cxnSp>
            <p:nvCxnSpPr>
              <p:cNvPr id="12399" name="Google Shape;12399;p68"/>
              <p:cNvCxnSpPr>
                <a:stCxn id="12374" idx="6"/>
                <a:endCxn id="12376" idx="1"/>
              </p:cNvCxnSpPr>
              <p:nvPr/>
            </p:nvCxnSpPr>
            <p:spPr>
              <a:xfrm rot="10800000" flipH="1">
                <a:off x="5286857" y="-970016"/>
                <a:ext cx="2358900" cy="1573800"/>
              </a:xfrm>
              <a:prstGeom prst="straightConnector1">
                <a:avLst/>
              </a:prstGeom>
              <a:noFill/>
              <a:ln w="9525" cap="flat" cmpd="sng">
                <a:solidFill>
                  <a:schemeClr val="dk2"/>
                </a:solidFill>
                <a:prstDash val="solid"/>
                <a:round/>
                <a:headEnd type="none" w="sm" len="sm"/>
                <a:tailEnd type="none" w="sm" len="sm"/>
              </a:ln>
            </p:spPr>
          </p:cxnSp>
          <p:sp>
            <p:nvSpPr>
              <p:cNvPr id="12400" name="Google Shape;12400;p68"/>
              <p:cNvSpPr/>
              <p:nvPr/>
            </p:nvSpPr>
            <p:spPr>
              <a:xfrm rot="9588852" flipH="1">
                <a:off x="8325123" y="-1874128"/>
                <a:ext cx="130410" cy="13041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401" name="Google Shape;12401;p68"/>
              <p:cNvCxnSpPr>
                <a:stCxn id="12381" idx="4"/>
                <a:endCxn id="12400" idx="7"/>
              </p:cNvCxnSpPr>
              <p:nvPr/>
            </p:nvCxnSpPr>
            <p:spPr>
              <a:xfrm rot="10800000">
                <a:off x="8449464" y="-1781513"/>
                <a:ext cx="453300" cy="1179000"/>
              </a:xfrm>
              <a:prstGeom prst="straightConnector1">
                <a:avLst/>
              </a:prstGeom>
              <a:noFill/>
              <a:ln w="9525" cap="flat" cmpd="sng">
                <a:solidFill>
                  <a:schemeClr val="dk2"/>
                </a:solidFill>
                <a:prstDash val="solid"/>
                <a:round/>
                <a:headEnd type="none" w="sm" len="sm"/>
                <a:tailEnd type="none" w="sm" len="sm"/>
              </a:ln>
            </p:spPr>
          </p:cxnSp>
          <p:cxnSp>
            <p:nvCxnSpPr>
              <p:cNvPr id="12402" name="Google Shape;12402;p68"/>
              <p:cNvCxnSpPr>
                <a:stCxn id="12400" idx="2"/>
                <a:endCxn id="12376" idx="5"/>
              </p:cNvCxnSpPr>
              <p:nvPr/>
            </p:nvCxnSpPr>
            <p:spPr>
              <a:xfrm flipH="1">
                <a:off x="7814328" y="-1786423"/>
                <a:ext cx="514800" cy="452100"/>
              </a:xfrm>
              <a:prstGeom prst="straightConnector1">
                <a:avLst/>
              </a:prstGeom>
              <a:noFill/>
              <a:ln w="9525" cap="flat" cmpd="sng">
                <a:solidFill>
                  <a:schemeClr val="dk2"/>
                </a:solidFill>
                <a:prstDash val="solid"/>
                <a:round/>
                <a:headEnd type="none" w="sm" len="sm"/>
                <a:tailEnd type="none" w="sm" len="sm"/>
              </a:ln>
            </p:spPr>
          </p:cxnSp>
          <p:cxnSp>
            <p:nvCxnSpPr>
              <p:cNvPr id="12403" name="Google Shape;12403;p68"/>
              <p:cNvCxnSpPr>
                <a:stCxn id="12400" idx="0"/>
                <a:endCxn id="12375" idx="4"/>
              </p:cNvCxnSpPr>
              <p:nvPr/>
            </p:nvCxnSpPr>
            <p:spPr>
              <a:xfrm>
                <a:off x="8412828" y="-1747723"/>
                <a:ext cx="543600" cy="2207400"/>
              </a:xfrm>
              <a:prstGeom prst="straightConnector1">
                <a:avLst/>
              </a:prstGeom>
              <a:noFill/>
              <a:ln w="9525" cap="flat" cmpd="sng">
                <a:solidFill>
                  <a:schemeClr val="dk2"/>
                </a:solidFill>
                <a:prstDash val="solid"/>
                <a:round/>
                <a:headEnd type="none" w="sm" len="sm"/>
                <a:tailEnd type="none" w="sm" len="sm"/>
              </a:ln>
            </p:spPr>
          </p:cxnSp>
          <p:cxnSp>
            <p:nvCxnSpPr>
              <p:cNvPr id="12404" name="Google Shape;12404;p68"/>
              <p:cNvCxnSpPr>
                <a:stCxn id="12400" idx="1"/>
                <a:endCxn id="12377" idx="5"/>
              </p:cNvCxnSpPr>
              <p:nvPr/>
            </p:nvCxnSpPr>
            <p:spPr>
              <a:xfrm flipH="1">
                <a:off x="7861663" y="-1749738"/>
                <a:ext cx="501300" cy="1686300"/>
              </a:xfrm>
              <a:prstGeom prst="straightConnector1">
                <a:avLst/>
              </a:prstGeom>
              <a:noFill/>
              <a:ln w="9525" cap="flat" cmpd="sng">
                <a:solidFill>
                  <a:schemeClr val="dk2"/>
                </a:solidFill>
                <a:prstDash val="solid"/>
                <a:round/>
                <a:headEnd type="none" w="sm" len="sm"/>
                <a:tailEnd type="none" w="sm" len="sm"/>
              </a:ln>
            </p:spPr>
          </p:cxnSp>
          <p:sp>
            <p:nvSpPr>
              <p:cNvPr id="12405" name="Google Shape;12405;p68"/>
              <p:cNvSpPr/>
              <p:nvPr/>
            </p:nvSpPr>
            <p:spPr>
              <a:xfrm rot="9591490" flipH="1">
                <a:off x="7189341" y="-1500669"/>
                <a:ext cx="194282" cy="194282"/>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406" name="Google Shape;12406;p68"/>
              <p:cNvCxnSpPr>
                <a:stCxn id="12400" idx="2"/>
                <a:endCxn id="12405" idx="6"/>
              </p:cNvCxnSpPr>
              <p:nvPr/>
            </p:nvCxnSpPr>
            <p:spPr>
              <a:xfrm flipH="1">
                <a:off x="7377828" y="-1786423"/>
                <a:ext cx="951300" cy="349500"/>
              </a:xfrm>
              <a:prstGeom prst="straightConnector1">
                <a:avLst/>
              </a:prstGeom>
              <a:noFill/>
              <a:ln w="9525" cap="flat" cmpd="sng">
                <a:solidFill>
                  <a:schemeClr val="dk2"/>
                </a:solidFill>
                <a:prstDash val="solid"/>
                <a:round/>
                <a:headEnd type="none" w="sm" len="sm"/>
                <a:tailEnd type="none" w="sm" len="sm"/>
              </a:ln>
            </p:spPr>
          </p:cxnSp>
          <p:cxnSp>
            <p:nvCxnSpPr>
              <p:cNvPr id="12407" name="Google Shape;12407;p68"/>
              <p:cNvCxnSpPr>
                <a:stCxn id="12405" idx="1"/>
                <a:endCxn id="12380" idx="5"/>
              </p:cNvCxnSpPr>
              <p:nvPr/>
            </p:nvCxnSpPr>
            <p:spPr>
              <a:xfrm flipH="1">
                <a:off x="6746147" y="-1315387"/>
                <a:ext cx="499500" cy="1349100"/>
              </a:xfrm>
              <a:prstGeom prst="straightConnector1">
                <a:avLst/>
              </a:prstGeom>
              <a:noFill/>
              <a:ln w="9525" cap="flat" cmpd="sng">
                <a:solidFill>
                  <a:schemeClr val="dk2"/>
                </a:solidFill>
                <a:prstDash val="solid"/>
                <a:round/>
                <a:headEnd type="none" w="sm" len="sm"/>
                <a:tailEnd type="none" w="sm" len="sm"/>
              </a:ln>
            </p:spPr>
          </p:cxnSp>
        </p:grpSp>
      </p:grpSp>
    </p:spTree>
    <p:extLst>
      <p:ext uri="{BB962C8B-B14F-4D97-AF65-F5344CB8AC3E}">
        <p14:creationId xmlns:p14="http://schemas.microsoft.com/office/powerpoint/2010/main" val="1999753938"/>
      </p:ext>
    </p:extLst>
  </p:cSld>
  <p:clrMapOvr>
    <a:masterClrMapping/>
  </p:clrMapOvr>
</p:sldLayout>
</file>

<file path=ppt/slideLayouts/slideLayout2681.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12408"/>
        <p:cNvGrpSpPr/>
        <p:nvPr/>
      </p:nvGrpSpPr>
      <p:grpSpPr>
        <a:xfrm>
          <a:off x="0" y="0"/>
          <a:ext cx="0" cy="0"/>
          <a:chOff x="0" y="0"/>
          <a:chExt cx="0" cy="0"/>
        </a:xfrm>
      </p:grpSpPr>
      <p:sp>
        <p:nvSpPr>
          <p:cNvPr id="12409" name="Google Shape;12409;p69"/>
          <p:cNvSpPr txBox="1">
            <a:spLocks noGrp="1"/>
          </p:cNvSpPr>
          <p:nvPr>
            <p:ph type="title"/>
          </p:nvPr>
        </p:nvSpPr>
        <p:spPr>
          <a:xfrm>
            <a:off x="1440000" y="890051"/>
            <a:ext cx="15408000" cy="11454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12410" name="Google Shape;12410;p69"/>
          <p:cNvSpPr txBox="1">
            <a:spLocks noGrp="1"/>
          </p:cNvSpPr>
          <p:nvPr>
            <p:ph type="subTitle" idx="1"/>
          </p:nvPr>
        </p:nvSpPr>
        <p:spPr>
          <a:xfrm>
            <a:off x="9462950" y="2512650"/>
            <a:ext cx="7398600" cy="58506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1400"/>
              <a:buNone/>
              <a:defRPr b="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12411" name="Google Shape;12411;p69"/>
          <p:cNvSpPr txBox="1">
            <a:spLocks noGrp="1"/>
          </p:cNvSpPr>
          <p:nvPr>
            <p:ph type="subTitle" idx="2"/>
          </p:nvPr>
        </p:nvSpPr>
        <p:spPr>
          <a:xfrm>
            <a:off x="1440000" y="2512650"/>
            <a:ext cx="7398600" cy="58506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1400"/>
              <a:buNone/>
              <a:defRPr b="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grpSp>
        <p:nvGrpSpPr>
          <p:cNvPr id="12412" name="Google Shape;12412;p69"/>
          <p:cNvGrpSpPr/>
          <p:nvPr/>
        </p:nvGrpSpPr>
        <p:grpSpPr>
          <a:xfrm>
            <a:off x="380603" y="348008"/>
            <a:ext cx="17617949" cy="8015244"/>
            <a:chOff x="190301" y="174003"/>
            <a:chExt cx="8808974" cy="4007622"/>
          </a:xfrm>
        </p:grpSpPr>
        <p:grpSp>
          <p:nvGrpSpPr>
            <p:cNvPr id="12413" name="Google Shape;12413;p69"/>
            <p:cNvGrpSpPr/>
            <p:nvPr/>
          </p:nvGrpSpPr>
          <p:grpSpPr>
            <a:xfrm rot="10800000">
              <a:off x="190301" y="3858950"/>
              <a:ext cx="298275" cy="322675"/>
              <a:chOff x="8667225" y="681525"/>
              <a:chExt cx="298275" cy="322675"/>
            </a:xfrm>
          </p:grpSpPr>
          <p:sp>
            <p:nvSpPr>
              <p:cNvPr id="12414" name="Google Shape;12414;p69"/>
              <p:cNvSpPr/>
              <p:nvPr/>
            </p:nvSpPr>
            <p:spPr>
              <a:xfrm rot="10800000">
                <a:off x="8667225" y="821625"/>
                <a:ext cx="86700" cy="867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415" name="Google Shape;12415;p69"/>
              <p:cNvSpPr/>
              <p:nvPr/>
            </p:nvSpPr>
            <p:spPr>
              <a:xfrm rot="10800000">
                <a:off x="8825400" y="681525"/>
                <a:ext cx="140100" cy="1401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416" name="Google Shape;12416;p69"/>
              <p:cNvSpPr/>
              <p:nvPr/>
            </p:nvSpPr>
            <p:spPr>
              <a:xfrm rot="10800000">
                <a:off x="8869800" y="952900"/>
                <a:ext cx="51300" cy="513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grpSp>
        <p:grpSp>
          <p:nvGrpSpPr>
            <p:cNvPr id="12417" name="Google Shape;12417;p69"/>
            <p:cNvGrpSpPr/>
            <p:nvPr/>
          </p:nvGrpSpPr>
          <p:grpSpPr>
            <a:xfrm rot="-5139163">
              <a:off x="8591694" y="201328"/>
              <a:ext cx="406266" cy="379191"/>
              <a:chOff x="140150" y="4657175"/>
              <a:chExt cx="406275" cy="379200"/>
            </a:xfrm>
          </p:grpSpPr>
          <p:sp>
            <p:nvSpPr>
              <p:cNvPr id="12418" name="Google Shape;12418;p69"/>
              <p:cNvSpPr/>
              <p:nvPr/>
            </p:nvSpPr>
            <p:spPr>
              <a:xfrm rot="10800000">
                <a:off x="140150" y="4949675"/>
                <a:ext cx="86700" cy="867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419" name="Google Shape;12419;p69"/>
              <p:cNvSpPr/>
              <p:nvPr/>
            </p:nvSpPr>
            <p:spPr>
              <a:xfrm rot="10800000">
                <a:off x="298325" y="4657175"/>
                <a:ext cx="140100" cy="1401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420" name="Google Shape;12420;p69"/>
              <p:cNvSpPr/>
              <p:nvPr/>
            </p:nvSpPr>
            <p:spPr>
              <a:xfrm rot="10800000">
                <a:off x="495125" y="4852350"/>
                <a:ext cx="51300" cy="513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421" name="Google Shape;12421;p69"/>
              <p:cNvSpPr/>
              <p:nvPr/>
            </p:nvSpPr>
            <p:spPr>
              <a:xfrm rot="10800000">
                <a:off x="165050" y="4657175"/>
                <a:ext cx="51300" cy="513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grpSp>
      </p:grpSp>
      <p:grpSp>
        <p:nvGrpSpPr>
          <p:cNvPr id="12422" name="Google Shape;12422;p69"/>
          <p:cNvGrpSpPr/>
          <p:nvPr/>
        </p:nvGrpSpPr>
        <p:grpSpPr>
          <a:xfrm>
            <a:off x="230048" y="-4749670"/>
            <a:ext cx="17943281" cy="19483016"/>
            <a:chOff x="115023" y="-2374836"/>
            <a:chExt cx="8971640" cy="9741508"/>
          </a:xfrm>
        </p:grpSpPr>
        <p:grpSp>
          <p:nvGrpSpPr>
            <p:cNvPr id="12423" name="Google Shape;12423;p69"/>
            <p:cNvGrpSpPr/>
            <p:nvPr/>
          </p:nvGrpSpPr>
          <p:grpSpPr>
            <a:xfrm flipH="1">
              <a:off x="115023" y="-2374836"/>
              <a:ext cx="3687215" cy="3485542"/>
              <a:chOff x="5337386" y="-2374836"/>
              <a:chExt cx="3687215" cy="3485542"/>
            </a:xfrm>
          </p:grpSpPr>
          <p:sp>
            <p:nvSpPr>
              <p:cNvPr id="12424" name="Google Shape;12424;p69"/>
              <p:cNvSpPr/>
              <p:nvPr/>
            </p:nvSpPr>
            <p:spPr>
              <a:xfrm rot="9698973">
                <a:off x="8256504" y="-2357857"/>
                <a:ext cx="128642" cy="128642"/>
              </a:xfrm>
              <a:prstGeom prst="ellipse">
                <a:avLst/>
              </a:prstGeom>
              <a:solidFill>
                <a:srgbClr val="FFD966"/>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425" name="Google Shape;12425;p69"/>
              <p:cNvSpPr/>
              <p:nvPr/>
            </p:nvSpPr>
            <p:spPr>
              <a:xfrm rot="9699868">
                <a:off x="6325487" y="-94127"/>
                <a:ext cx="164028" cy="164028"/>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426" name="Google Shape;12426;p69"/>
              <p:cNvSpPr/>
              <p:nvPr/>
            </p:nvSpPr>
            <p:spPr>
              <a:xfrm rot="9695130">
                <a:off x="7230532" y="-1291785"/>
                <a:ext cx="265916" cy="265916"/>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427" name="Google Shape;12427;p69"/>
              <p:cNvSpPr/>
              <p:nvPr/>
            </p:nvSpPr>
            <p:spPr>
              <a:xfrm rot="9708981">
                <a:off x="8013809" y="-151576"/>
                <a:ext cx="86521" cy="86521"/>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428" name="Google Shape;12428;p69"/>
              <p:cNvSpPr/>
              <p:nvPr/>
            </p:nvSpPr>
            <p:spPr>
              <a:xfrm rot="9699377">
                <a:off x="8889724" y="131264"/>
                <a:ext cx="119155" cy="119155"/>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429" name="Google Shape;12429;p69"/>
              <p:cNvSpPr/>
              <p:nvPr/>
            </p:nvSpPr>
            <p:spPr>
              <a:xfrm rot="-9307649">
                <a:off x="7169475" y="191656"/>
                <a:ext cx="86305" cy="86305"/>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430" name="Google Shape;12430;p69"/>
              <p:cNvSpPr/>
              <p:nvPr/>
            </p:nvSpPr>
            <p:spPr>
              <a:xfrm rot="9708981">
                <a:off x="7609568" y="-1824766"/>
                <a:ext cx="86521" cy="86521"/>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431" name="Google Shape;12431;p69"/>
              <p:cNvSpPr/>
              <p:nvPr/>
            </p:nvSpPr>
            <p:spPr>
              <a:xfrm rot="9698900">
                <a:off x="5354617" y="277974"/>
                <a:ext cx="130539" cy="130539"/>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432" name="Google Shape;12432;p69"/>
              <p:cNvCxnSpPr>
                <a:stCxn id="12428" idx="5"/>
                <a:endCxn id="12427" idx="1"/>
              </p:cNvCxnSpPr>
              <p:nvPr/>
            </p:nvCxnSpPr>
            <p:spPr>
              <a:xfrm rot="10800000">
                <a:off x="8095656" y="-88787"/>
                <a:ext cx="800400" cy="252900"/>
              </a:xfrm>
              <a:prstGeom prst="straightConnector1">
                <a:avLst/>
              </a:prstGeom>
              <a:noFill/>
              <a:ln w="9525" cap="flat" cmpd="sng">
                <a:solidFill>
                  <a:schemeClr val="dk2"/>
                </a:solidFill>
                <a:prstDash val="solid"/>
                <a:round/>
                <a:headEnd type="none" w="sm" len="sm"/>
                <a:tailEnd type="none" w="sm" len="sm"/>
              </a:ln>
            </p:spPr>
          </p:cxnSp>
          <p:cxnSp>
            <p:nvCxnSpPr>
              <p:cNvPr id="12433" name="Google Shape;12433;p69"/>
              <p:cNvCxnSpPr>
                <a:stCxn id="12429" idx="4"/>
                <a:endCxn id="12427" idx="6"/>
              </p:cNvCxnSpPr>
              <p:nvPr/>
            </p:nvCxnSpPr>
            <p:spPr>
              <a:xfrm rot="10800000" flipH="1">
                <a:off x="7230777" y="-94741"/>
                <a:ext cx="785100" cy="290400"/>
              </a:xfrm>
              <a:prstGeom prst="straightConnector1">
                <a:avLst/>
              </a:prstGeom>
              <a:noFill/>
              <a:ln w="9525" cap="flat" cmpd="sng">
                <a:solidFill>
                  <a:schemeClr val="dk2"/>
                </a:solidFill>
                <a:prstDash val="solid"/>
                <a:round/>
                <a:headEnd type="none" w="sm" len="sm"/>
                <a:tailEnd type="none" w="sm" len="sm"/>
              </a:ln>
            </p:spPr>
          </p:cxnSp>
          <p:cxnSp>
            <p:nvCxnSpPr>
              <p:cNvPr id="12434" name="Google Shape;12434;p69"/>
              <p:cNvCxnSpPr>
                <a:stCxn id="12424" idx="0"/>
                <a:endCxn id="12428" idx="4"/>
              </p:cNvCxnSpPr>
              <p:nvPr/>
            </p:nvCxnSpPr>
            <p:spPr>
              <a:xfrm>
                <a:off x="8341075" y="-2232486"/>
                <a:ext cx="589500" cy="2366700"/>
              </a:xfrm>
              <a:prstGeom prst="straightConnector1">
                <a:avLst/>
              </a:prstGeom>
              <a:noFill/>
              <a:ln w="9525" cap="flat" cmpd="sng">
                <a:solidFill>
                  <a:schemeClr val="dk2"/>
                </a:solidFill>
                <a:prstDash val="solid"/>
                <a:round/>
                <a:headEnd type="none" w="sm" len="sm"/>
                <a:tailEnd type="none" w="sm" len="sm"/>
              </a:ln>
            </p:spPr>
          </p:cxnSp>
          <p:cxnSp>
            <p:nvCxnSpPr>
              <p:cNvPr id="12435" name="Google Shape;12435;p69"/>
              <p:cNvCxnSpPr>
                <a:stCxn id="12428" idx="6"/>
                <a:endCxn id="12429" idx="2"/>
              </p:cNvCxnSpPr>
              <p:nvPr/>
            </p:nvCxnSpPr>
            <p:spPr>
              <a:xfrm flipH="1">
                <a:off x="7251751" y="209592"/>
                <a:ext cx="1641000" cy="43500"/>
              </a:xfrm>
              <a:prstGeom prst="straightConnector1">
                <a:avLst/>
              </a:prstGeom>
              <a:noFill/>
              <a:ln w="9525" cap="flat" cmpd="sng">
                <a:solidFill>
                  <a:schemeClr val="dk2"/>
                </a:solidFill>
                <a:prstDash val="solid"/>
                <a:round/>
                <a:headEnd type="none" w="sm" len="sm"/>
                <a:tailEnd type="none" w="sm" len="sm"/>
              </a:ln>
            </p:spPr>
          </p:cxnSp>
          <p:cxnSp>
            <p:nvCxnSpPr>
              <p:cNvPr id="12436" name="Google Shape;12436;p69"/>
              <p:cNvCxnSpPr>
                <a:stCxn id="12429" idx="6"/>
                <a:endCxn id="12425" idx="1"/>
              </p:cNvCxnSpPr>
              <p:nvPr/>
            </p:nvCxnSpPr>
            <p:spPr>
              <a:xfrm rot="10800000">
                <a:off x="6480778" y="24659"/>
                <a:ext cx="692700" cy="192000"/>
              </a:xfrm>
              <a:prstGeom prst="straightConnector1">
                <a:avLst/>
              </a:prstGeom>
              <a:noFill/>
              <a:ln w="9525" cap="flat" cmpd="sng">
                <a:solidFill>
                  <a:schemeClr val="dk2"/>
                </a:solidFill>
                <a:prstDash val="solid"/>
                <a:round/>
                <a:headEnd type="none" w="sm" len="sm"/>
                <a:tailEnd type="none" w="sm" len="sm"/>
              </a:ln>
            </p:spPr>
          </p:cxnSp>
          <p:cxnSp>
            <p:nvCxnSpPr>
              <p:cNvPr id="12437" name="Google Shape;12437;p69"/>
              <p:cNvCxnSpPr>
                <a:stCxn id="12427" idx="6"/>
                <a:endCxn id="12425" idx="1"/>
              </p:cNvCxnSpPr>
              <p:nvPr/>
            </p:nvCxnSpPr>
            <p:spPr>
              <a:xfrm flipH="1">
                <a:off x="6480869" y="-94815"/>
                <a:ext cx="1535100" cy="119400"/>
              </a:xfrm>
              <a:prstGeom prst="straightConnector1">
                <a:avLst/>
              </a:prstGeom>
              <a:noFill/>
              <a:ln w="9525" cap="flat" cmpd="sng">
                <a:solidFill>
                  <a:schemeClr val="dk2"/>
                </a:solidFill>
                <a:prstDash val="solid"/>
                <a:round/>
                <a:headEnd type="none" w="sm" len="sm"/>
                <a:tailEnd type="none" w="sm" len="sm"/>
              </a:ln>
            </p:spPr>
          </p:cxnSp>
          <p:cxnSp>
            <p:nvCxnSpPr>
              <p:cNvPr id="12438" name="Google Shape;12438;p69"/>
              <p:cNvCxnSpPr>
                <a:stCxn id="12424" idx="6"/>
                <a:endCxn id="12430" idx="3"/>
              </p:cNvCxnSpPr>
              <p:nvPr/>
            </p:nvCxnSpPr>
            <p:spPr>
              <a:xfrm flipH="1">
                <a:off x="7672375" y="-2273286"/>
                <a:ext cx="587400" cy="453300"/>
              </a:xfrm>
              <a:prstGeom prst="straightConnector1">
                <a:avLst/>
              </a:prstGeom>
              <a:noFill/>
              <a:ln w="9525" cap="flat" cmpd="sng">
                <a:solidFill>
                  <a:schemeClr val="dk2"/>
                </a:solidFill>
                <a:prstDash val="solid"/>
                <a:round/>
                <a:headEnd type="none" w="sm" len="sm"/>
                <a:tailEnd type="none" w="sm" len="sm"/>
              </a:ln>
            </p:spPr>
          </p:cxnSp>
          <p:cxnSp>
            <p:nvCxnSpPr>
              <p:cNvPr id="12439" name="Google Shape;12439;p69"/>
              <p:cNvCxnSpPr>
                <a:stCxn id="12424" idx="7"/>
                <a:endCxn id="12427" idx="4"/>
              </p:cNvCxnSpPr>
              <p:nvPr/>
            </p:nvCxnSpPr>
            <p:spPr>
              <a:xfrm flipH="1">
                <a:off x="8043575" y="-2236048"/>
                <a:ext cx="248400" cy="2086500"/>
              </a:xfrm>
              <a:prstGeom prst="straightConnector1">
                <a:avLst/>
              </a:prstGeom>
              <a:noFill/>
              <a:ln w="9525" cap="flat" cmpd="sng">
                <a:solidFill>
                  <a:schemeClr val="dk2"/>
                </a:solidFill>
                <a:prstDash val="solid"/>
                <a:round/>
                <a:headEnd type="none" w="sm" len="sm"/>
                <a:tailEnd type="none" w="sm" len="sm"/>
              </a:ln>
            </p:spPr>
          </p:cxnSp>
          <p:cxnSp>
            <p:nvCxnSpPr>
              <p:cNvPr id="12440" name="Google Shape;12440;p69"/>
              <p:cNvCxnSpPr>
                <a:stCxn id="12430" idx="7"/>
                <a:endCxn id="12426" idx="3"/>
              </p:cNvCxnSpPr>
              <p:nvPr/>
            </p:nvCxnSpPr>
            <p:spPr>
              <a:xfrm flipH="1">
                <a:off x="7423012" y="-1742897"/>
                <a:ext cx="210300" cy="465300"/>
              </a:xfrm>
              <a:prstGeom prst="straightConnector1">
                <a:avLst/>
              </a:prstGeom>
              <a:noFill/>
              <a:ln w="9525" cap="flat" cmpd="sng">
                <a:solidFill>
                  <a:schemeClr val="dk2"/>
                </a:solidFill>
                <a:prstDash val="solid"/>
                <a:round/>
                <a:headEnd type="none" w="sm" len="sm"/>
                <a:tailEnd type="none" w="sm" len="sm"/>
              </a:ln>
            </p:spPr>
          </p:cxnSp>
          <p:cxnSp>
            <p:nvCxnSpPr>
              <p:cNvPr id="12441" name="Google Shape;12441;p69"/>
              <p:cNvCxnSpPr>
                <a:stCxn id="12426" idx="0"/>
                <a:endCxn id="12427" idx="4"/>
              </p:cNvCxnSpPr>
              <p:nvPr/>
            </p:nvCxnSpPr>
            <p:spPr>
              <a:xfrm>
                <a:off x="7405490" y="-1032677"/>
                <a:ext cx="638100" cy="883200"/>
              </a:xfrm>
              <a:prstGeom prst="straightConnector1">
                <a:avLst/>
              </a:prstGeom>
              <a:noFill/>
              <a:ln w="9525" cap="flat" cmpd="sng">
                <a:solidFill>
                  <a:schemeClr val="dk2"/>
                </a:solidFill>
                <a:prstDash val="solid"/>
                <a:round/>
                <a:headEnd type="none" w="sm" len="sm"/>
                <a:tailEnd type="none" w="sm" len="sm"/>
              </a:ln>
            </p:spPr>
          </p:cxnSp>
          <p:cxnSp>
            <p:nvCxnSpPr>
              <p:cNvPr id="12442" name="Google Shape;12442;p69"/>
              <p:cNvCxnSpPr>
                <a:stCxn id="12431" idx="2"/>
                <a:endCxn id="12425" idx="6"/>
              </p:cNvCxnSpPr>
              <p:nvPr/>
            </p:nvCxnSpPr>
            <p:spPr>
              <a:xfrm rot="10800000" flipH="1">
                <a:off x="5481837" y="13693"/>
                <a:ext cx="847800" cy="309000"/>
              </a:xfrm>
              <a:prstGeom prst="straightConnector1">
                <a:avLst/>
              </a:prstGeom>
              <a:noFill/>
              <a:ln w="9525" cap="flat" cmpd="sng">
                <a:solidFill>
                  <a:schemeClr val="dk2"/>
                </a:solidFill>
                <a:prstDash val="solid"/>
                <a:round/>
                <a:headEnd type="none" w="sm" len="sm"/>
                <a:tailEnd type="none" w="sm" len="sm"/>
              </a:ln>
            </p:spPr>
          </p:cxnSp>
          <p:cxnSp>
            <p:nvCxnSpPr>
              <p:cNvPr id="12443" name="Google Shape;12443;p69"/>
              <p:cNvCxnSpPr>
                <a:stCxn id="12429" idx="7"/>
                <a:endCxn id="12431" idx="1"/>
              </p:cNvCxnSpPr>
              <p:nvPr/>
            </p:nvCxnSpPr>
            <p:spPr>
              <a:xfrm flipH="1">
                <a:off x="5478310" y="249658"/>
                <a:ext cx="1693800" cy="123000"/>
              </a:xfrm>
              <a:prstGeom prst="straightConnector1">
                <a:avLst/>
              </a:prstGeom>
              <a:noFill/>
              <a:ln w="9525" cap="flat" cmpd="sng">
                <a:solidFill>
                  <a:schemeClr val="dk2"/>
                </a:solidFill>
                <a:prstDash val="solid"/>
                <a:round/>
                <a:headEnd type="none" w="sm" len="sm"/>
                <a:tailEnd type="none" w="sm" len="sm"/>
              </a:ln>
            </p:spPr>
          </p:cxnSp>
          <p:sp>
            <p:nvSpPr>
              <p:cNvPr id="12444" name="Google Shape;12444;p69"/>
              <p:cNvSpPr/>
              <p:nvPr/>
            </p:nvSpPr>
            <p:spPr>
              <a:xfrm rot="9708981">
                <a:off x="6280042" y="-655695"/>
                <a:ext cx="86521" cy="86521"/>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445" name="Google Shape;12445;p69"/>
              <p:cNvCxnSpPr>
                <a:stCxn id="12431" idx="3"/>
                <a:endCxn id="12444" idx="6"/>
              </p:cNvCxnSpPr>
              <p:nvPr/>
            </p:nvCxnSpPr>
            <p:spPr>
              <a:xfrm rot="10800000" flipH="1">
                <a:off x="5449161" y="-598893"/>
                <a:ext cx="833100" cy="883800"/>
              </a:xfrm>
              <a:prstGeom prst="straightConnector1">
                <a:avLst/>
              </a:prstGeom>
              <a:noFill/>
              <a:ln w="9525" cap="flat" cmpd="sng">
                <a:solidFill>
                  <a:schemeClr val="dk2"/>
                </a:solidFill>
                <a:prstDash val="solid"/>
                <a:round/>
                <a:headEnd type="none" w="sm" len="sm"/>
                <a:tailEnd type="none" w="sm" len="sm"/>
              </a:ln>
            </p:spPr>
          </p:cxnSp>
          <p:cxnSp>
            <p:nvCxnSpPr>
              <p:cNvPr id="12446" name="Google Shape;12446;p69"/>
              <p:cNvCxnSpPr>
                <a:stCxn id="12444" idx="2"/>
                <a:endCxn id="12426" idx="6"/>
              </p:cNvCxnSpPr>
              <p:nvPr/>
            </p:nvCxnSpPr>
            <p:spPr>
              <a:xfrm rot="10800000" flipH="1">
                <a:off x="6364403" y="-1116735"/>
                <a:ext cx="873000" cy="490800"/>
              </a:xfrm>
              <a:prstGeom prst="straightConnector1">
                <a:avLst/>
              </a:prstGeom>
              <a:noFill/>
              <a:ln w="9525" cap="flat" cmpd="sng">
                <a:solidFill>
                  <a:schemeClr val="dk2"/>
                </a:solidFill>
                <a:prstDash val="solid"/>
                <a:round/>
                <a:headEnd type="none" w="sm" len="sm"/>
                <a:tailEnd type="none" w="sm" len="sm"/>
              </a:ln>
            </p:spPr>
          </p:cxnSp>
          <p:cxnSp>
            <p:nvCxnSpPr>
              <p:cNvPr id="12447" name="Google Shape;12447;p69"/>
              <p:cNvCxnSpPr>
                <a:stCxn id="12444" idx="0"/>
                <a:endCxn id="12425" idx="4"/>
              </p:cNvCxnSpPr>
              <p:nvPr/>
            </p:nvCxnSpPr>
            <p:spPr>
              <a:xfrm>
                <a:off x="6336803" y="-571334"/>
                <a:ext cx="45000" cy="481500"/>
              </a:xfrm>
              <a:prstGeom prst="straightConnector1">
                <a:avLst/>
              </a:prstGeom>
              <a:noFill/>
              <a:ln w="9525" cap="flat" cmpd="sng">
                <a:solidFill>
                  <a:schemeClr val="dk2"/>
                </a:solidFill>
                <a:prstDash val="solid"/>
                <a:round/>
                <a:headEnd type="none" w="sm" len="sm"/>
                <a:tailEnd type="none" w="sm" len="sm"/>
              </a:ln>
            </p:spPr>
          </p:cxnSp>
          <p:cxnSp>
            <p:nvCxnSpPr>
              <p:cNvPr id="12448" name="Google Shape;12448;p69"/>
              <p:cNvCxnSpPr>
                <a:stCxn id="12444" idx="1"/>
                <a:endCxn id="12427" idx="5"/>
              </p:cNvCxnSpPr>
              <p:nvPr/>
            </p:nvCxnSpPr>
            <p:spPr>
              <a:xfrm>
                <a:off x="6361911" y="-592918"/>
                <a:ext cx="1656600" cy="465000"/>
              </a:xfrm>
              <a:prstGeom prst="straightConnector1">
                <a:avLst/>
              </a:prstGeom>
              <a:noFill/>
              <a:ln w="9525" cap="flat" cmpd="sng">
                <a:solidFill>
                  <a:schemeClr val="dk2"/>
                </a:solidFill>
                <a:prstDash val="solid"/>
                <a:round/>
                <a:headEnd type="none" w="sm" len="sm"/>
                <a:tailEnd type="none" w="sm" len="sm"/>
              </a:ln>
            </p:spPr>
          </p:cxnSp>
          <p:sp>
            <p:nvSpPr>
              <p:cNvPr id="12449" name="Google Shape;12449;p69"/>
              <p:cNvSpPr/>
              <p:nvPr/>
            </p:nvSpPr>
            <p:spPr>
              <a:xfrm rot="9698973">
                <a:off x="7912582" y="-1816833"/>
                <a:ext cx="128642" cy="128642"/>
              </a:xfrm>
              <a:prstGeom prst="ellipse">
                <a:avLst/>
              </a:prstGeom>
              <a:solidFill>
                <a:srgbClr val="86CF64"/>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450" name="Google Shape;12450;p69"/>
              <p:cNvCxnSpPr>
                <a:stCxn id="12426" idx="2"/>
                <a:endCxn id="12449" idx="7"/>
              </p:cNvCxnSpPr>
              <p:nvPr/>
            </p:nvCxnSpPr>
            <p:spPr>
              <a:xfrm rot="10800000" flipH="1">
                <a:off x="7489640" y="-1694927"/>
                <a:ext cx="458400" cy="494100"/>
              </a:xfrm>
              <a:prstGeom prst="straightConnector1">
                <a:avLst/>
              </a:prstGeom>
              <a:noFill/>
              <a:ln w="9525" cap="flat" cmpd="sng">
                <a:solidFill>
                  <a:schemeClr val="dk2"/>
                </a:solidFill>
                <a:prstDash val="solid"/>
                <a:round/>
                <a:headEnd type="none" w="sm" len="sm"/>
                <a:tailEnd type="none" w="sm" len="sm"/>
              </a:ln>
            </p:spPr>
          </p:cxnSp>
          <p:cxnSp>
            <p:nvCxnSpPr>
              <p:cNvPr id="12451" name="Google Shape;12451;p69"/>
              <p:cNvCxnSpPr>
                <a:stCxn id="12449" idx="3"/>
                <a:endCxn id="12424" idx="7"/>
              </p:cNvCxnSpPr>
              <p:nvPr/>
            </p:nvCxnSpPr>
            <p:spPr>
              <a:xfrm rot="10800000" flipH="1">
                <a:off x="8005753" y="-2236000"/>
                <a:ext cx="286200" cy="426000"/>
              </a:xfrm>
              <a:prstGeom prst="straightConnector1">
                <a:avLst/>
              </a:prstGeom>
              <a:noFill/>
              <a:ln w="9525" cap="flat" cmpd="sng">
                <a:solidFill>
                  <a:schemeClr val="dk2"/>
                </a:solidFill>
                <a:prstDash val="solid"/>
                <a:round/>
                <a:headEnd type="none" w="sm" len="sm"/>
                <a:tailEnd type="none" w="sm" len="sm"/>
              </a:ln>
            </p:spPr>
          </p:cxnSp>
          <p:cxnSp>
            <p:nvCxnSpPr>
              <p:cNvPr id="12452" name="Google Shape;12452;p69"/>
              <p:cNvCxnSpPr>
                <a:stCxn id="12427" idx="4"/>
                <a:endCxn id="12449" idx="0"/>
              </p:cNvCxnSpPr>
              <p:nvPr/>
            </p:nvCxnSpPr>
            <p:spPr>
              <a:xfrm rot="10800000">
                <a:off x="7997069" y="-1691416"/>
                <a:ext cx="46500" cy="1542000"/>
              </a:xfrm>
              <a:prstGeom prst="straightConnector1">
                <a:avLst/>
              </a:prstGeom>
              <a:noFill/>
              <a:ln w="9525" cap="flat" cmpd="sng">
                <a:solidFill>
                  <a:schemeClr val="dk2"/>
                </a:solidFill>
                <a:prstDash val="solid"/>
                <a:round/>
                <a:headEnd type="none" w="sm" len="sm"/>
                <a:tailEnd type="none" w="sm" len="sm"/>
              </a:ln>
            </p:spPr>
          </p:cxnSp>
          <p:sp>
            <p:nvSpPr>
              <p:cNvPr id="12453" name="Google Shape;12453;p69"/>
              <p:cNvSpPr/>
              <p:nvPr/>
            </p:nvSpPr>
            <p:spPr>
              <a:xfrm rot="9700738">
                <a:off x="8739027" y="840659"/>
                <a:ext cx="238594" cy="238594"/>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454" name="Google Shape;12454;p69"/>
              <p:cNvCxnSpPr>
                <a:stCxn id="12427" idx="0"/>
                <a:endCxn id="12453" idx="4"/>
              </p:cNvCxnSpPr>
              <p:nvPr/>
            </p:nvCxnSpPr>
            <p:spPr>
              <a:xfrm>
                <a:off x="8070570" y="-67215"/>
                <a:ext cx="750300" cy="913800"/>
              </a:xfrm>
              <a:prstGeom prst="straightConnector1">
                <a:avLst/>
              </a:prstGeom>
              <a:noFill/>
              <a:ln w="9525" cap="flat" cmpd="sng">
                <a:solidFill>
                  <a:schemeClr val="dk2"/>
                </a:solidFill>
                <a:prstDash val="solid"/>
                <a:round/>
                <a:headEnd type="none" w="sm" len="sm"/>
                <a:tailEnd type="none" w="sm" len="sm"/>
              </a:ln>
            </p:spPr>
          </p:cxnSp>
          <p:cxnSp>
            <p:nvCxnSpPr>
              <p:cNvPr id="12455" name="Google Shape;12455;p69"/>
              <p:cNvCxnSpPr>
                <a:stCxn id="12428" idx="7"/>
                <a:endCxn id="12453" idx="3"/>
              </p:cNvCxnSpPr>
              <p:nvPr/>
            </p:nvCxnSpPr>
            <p:spPr>
              <a:xfrm flipH="1">
                <a:off x="8911773" y="244087"/>
                <a:ext cx="10800" cy="609300"/>
              </a:xfrm>
              <a:prstGeom prst="straightConnector1">
                <a:avLst/>
              </a:prstGeom>
              <a:noFill/>
              <a:ln w="9525" cap="flat" cmpd="sng">
                <a:solidFill>
                  <a:schemeClr val="dk2"/>
                </a:solidFill>
                <a:prstDash val="solid"/>
                <a:round/>
                <a:headEnd type="none" w="sm" len="sm"/>
                <a:tailEnd type="none" w="sm" len="sm"/>
              </a:ln>
            </p:spPr>
          </p:cxnSp>
        </p:grpSp>
        <p:grpSp>
          <p:nvGrpSpPr>
            <p:cNvPr id="12456" name="Google Shape;12456;p69"/>
            <p:cNvGrpSpPr/>
            <p:nvPr/>
          </p:nvGrpSpPr>
          <p:grpSpPr>
            <a:xfrm>
              <a:off x="4731484" y="3852907"/>
              <a:ext cx="4355180" cy="3513764"/>
              <a:chOff x="720009" y="3852907"/>
              <a:chExt cx="4355180" cy="3513764"/>
            </a:xfrm>
          </p:grpSpPr>
          <p:sp>
            <p:nvSpPr>
              <p:cNvPr id="12457" name="Google Shape;12457;p69"/>
              <p:cNvSpPr/>
              <p:nvPr/>
            </p:nvSpPr>
            <p:spPr>
              <a:xfrm rot="8759498">
                <a:off x="4842687" y="3890706"/>
                <a:ext cx="194703" cy="194703"/>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458" name="Google Shape;12458;p69"/>
              <p:cNvSpPr/>
              <p:nvPr/>
            </p:nvSpPr>
            <p:spPr>
              <a:xfrm rot="8759498">
                <a:off x="2275964" y="6863806"/>
                <a:ext cx="194703" cy="194703"/>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459" name="Google Shape;12459;p69"/>
              <p:cNvSpPr/>
              <p:nvPr/>
            </p:nvSpPr>
            <p:spPr>
              <a:xfrm rot="8760064">
                <a:off x="1605200" y="4894668"/>
                <a:ext cx="401304" cy="401304"/>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460" name="Google Shape;12460;p69"/>
              <p:cNvSpPr/>
              <p:nvPr/>
            </p:nvSpPr>
            <p:spPr>
              <a:xfrm rot="8752287">
                <a:off x="3601108" y="6091497"/>
                <a:ext cx="130469" cy="130469"/>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461" name="Google Shape;12461;p69"/>
              <p:cNvSpPr/>
              <p:nvPr/>
            </p:nvSpPr>
            <p:spPr>
              <a:xfrm rot="8754177">
                <a:off x="4682827" y="4819876"/>
                <a:ext cx="210847" cy="210847"/>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462" name="Google Shape;12462;p69"/>
              <p:cNvSpPr/>
              <p:nvPr/>
            </p:nvSpPr>
            <p:spPr>
              <a:xfrm rot="8752287">
                <a:off x="3494792" y="7210837"/>
                <a:ext cx="130469" cy="130469"/>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463" name="Google Shape;12463;p69"/>
              <p:cNvSpPr/>
              <p:nvPr/>
            </p:nvSpPr>
            <p:spPr>
              <a:xfrm rot="8752287">
                <a:off x="3265787" y="4938959"/>
                <a:ext cx="130469" cy="130469"/>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464" name="Google Shape;12464;p69"/>
              <p:cNvSpPr/>
              <p:nvPr/>
            </p:nvSpPr>
            <p:spPr>
              <a:xfrm rot="8754847">
                <a:off x="1467743" y="6207539"/>
                <a:ext cx="96354" cy="96354"/>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465" name="Google Shape;12465;p69"/>
              <p:cNvCxnSpPr>
                <a:stCxn id="12462" idx="4"/>
                <a:endCxn id="12460" idx="0"/>
              </p:cNvCxnSpPr>
              <p:nvPr/>
            </p:nvCxnSpPr>
            <p:spPr>
              <a:xfrm rot="10800000" flipH="1">
                <a:off x="3523427" y="6210772"/>
                <a:ext cx="179400" cy="1011300"/>
              </a:xfrm>
              <a:prstGeom prst="straightConnector1">
                <a:avLst/>
              </a:prstGeom>
              <a:noFill/>
              <a:ln w="9525" cap="flat" cmpd="sng">
                <a:solidFill>
                  <a:schemeClr val="dk2"/>
                </a:solidFill>
                <a:prstDash val="solid"/>
                <a:round/>
                <a:headEnd type="none" w="sm" len="sm"/>
                <a:tailEnd type="none" w="sm" len="sm"/>
              </a:ln>
            </p:spPr>
          </p:cxnSp>
          <p:cxnSp>
            <p:nvCxnSpPr>
              <p:cNvPr id="12466" name="Google Shape;12466;p69"/>
              <p:cNvCxnSpPr>
                <a:stCxn id="12457" idx="7"/>
                <a:endCxn id="12461" idx="3"/>
              </p:cNvCxnSpPr>
              <p:nvPr/>
            </p:nvCxnSpPr>
            <p:spPr>
              <a:xfrm flipH="1">
                <a:off x="4808077" y="4083623"/>
                <a:ext cx="113400" cy="738300"/>
              </a:xfrm>
              <a:prstGeom prst="straightConnector1">
                <a:avLst/>
              </a:prstGeom>
              <a:noFill/>
              <a:ln w="9525" cap="flat" cmpd="sng">
                <a:solidFill>
                  <a:schemeClr val="dk2"/>
                </a:solidFill>
                <a:prstDash val="solid"/>
                <a:round/>
                <a:headEnd type="none" w="sm" len="sm"/>
                <a:tailEnd type="none" w="sm" len="sm"/>
              </a:ln>
            </p:spPr>
          </p:cxnSp>
          <p:cxnSp>
            <p:nvCxnSpPr>
              <p:cNvPr id="12467" name="Google Shape;12467;p69"/>
              <p:cNvCxnSpPr>
                <a:stCxn id="12461" idx="7"/>
                <a:endCxn id="12462" idx="2"/>
              </p:cNvCxnSpPr>
              <p:nvPr/>
            </p:nvCxnSpPr>
            <p:spPr>
              <a:xfrm flipH="1">
                <a:off x="3613910" y="5028820"/>
                <a:ext cx="1154400" cy="2210700"/>
              </a:xfrm>
              <a:prstGeom prst="straightConnector1">
                <a:avLst/>
              </a:prstGeom>
              <a:noFill/>
              <a:ln w="9525" cap="flat" cmpd="sng">
                <a:solidFill>
                  <a:schemeClr val="dk2"/>
                </a:solidFill>
                <a:prstDash val="solid"/>
                <a:round/>
                <a:headEnd type="none" w="sm" len="sm"/>
                <a:tailEnd type="none" w="sm" len="sm"/>
              </a:ln>
            </p:spPr>
          </p:cxnSp>
          <p:cxnSp>
            <p:nvCxnSpPr>
              <p:cNvPr id="12468" name="Google Shape;12468;p69"/>
              <p:cNvCxnSpPr>
                <a:stCxn id="12462" idx="6"/>
                <a:endCxn id="12458" idx="1"/>
              </p:cNvCxnSpPr>
              <p:nvPr/>
            </p:nvCxnSpPr>
            <p:spPr>
              <a:xfrm rot="10800000">
                <a:off x="2468927" y="6979671"/>
                <a:ext cx="1037100" cy="333000"/>
              </a:xfrm>
              <a:prstGeom prst="straightConnector1">
                <a:avLst/>
              </a:prstGeom>
              <a:noFill/>
              <a:ln w="9525" cap="flat" cmpd="sng">
                <a:solidFill>
                  <a:schemeClr val="dk2"/>
                </a:solidFill>
                <a:prstDash val="solid"/>
                <a:round/>
                <a:headEnd type="none" w="sm" len="sm"/>
                <a:tailEnd type="none" w="sm" len="sm"/>
              </a:ln>
            </p:spPr>
          </p:cxnSp>
          <p:cxnSp>
            <p:nvCxnSpPr>
              <p:cNvPr id="12469" name="Google Shape;12469;p69"/>
              <p:cNvCxnSpPr>
                <a:stCxn id="12460" idx="7"/>
                <a:endCxn id="12458" idx="3"/>
              </p:cNvCxnSpPr>
              <p:nvPr/>
            </p:nvCxnSpPr>
            <p:spPr>
              <a:xfrm flipH="1">
                <a:off x="2391939" y="6220795"/>
                <a:ext cx="1262100" cy="644700"/>
              </a:xfrm>
              <a:prstGeom prst="straightConnector1">
                <a:avLst/>
              </a:prstGeom>
              <a:noFill/>
              <a:ln w="9525" cap="flat" cmpd="sng">
                <a:solidFill>
                  <a:schemeClr val="dk2"/>
                </a:solidFill>
                <a:prstDash val="solid"/>
                <a:round/>
                <a:headEnd type="none" w="sm" len="sm"/>
                <a:tailEnd type="none" w="sm" len="sm"/>
              </a:ln>
            </p:spPr>
          </p:cxnSp>
          <p:cxnSp>
            <p:nvCxnSpPr>
              <p:cNvPr id="12470" name="Google Shape;12470;p69"/>
              <p:cNvCxnSpPr>
                <a:stCxn id="12457" idx="6"/>
                <a:endCxn id="12463" idx="2"/>
              </p:cNvCxnSpPr>
              <p:nvPr/>
            </p:nvCxnSpPr>
            <p:spPr>
              <a:xfrm flipH="1">
                <a:off x="3385138" y="4042508"/>
                <a:ext cx="1474200" cy="925200"/>
              </a:xfrm>
              <a:prstGeom prst="straightConnector1">
                <a:avLst/>
              </a:prstGeom>
              <a:noFill/>
              <a:ln w="9525" cap="flat" cmpd="sng">
                <a:solidFill>
                  <a:schemeClr val="dk2"/>
                </a:solidFill>
                <a:prstDash val="solid"/>
                <a:round/>
                <a:headEnd type="none" w="sm" len="sm"/>
                <a:tailEnd type="none" w="sm" len="sm"/>
              </a:ln>
            </p:spPr>
          </p:cxnSp>
          <p:cxnSp>
            <p:nvCxnSpPr>
              <p:cNvPr id="12471" name="Google Shape;12471;p69"/>
              <p:cNvCxnSpPr>
                <a:stCxn id="12463" idx="0"/>
                <a:endCxn id="12460" idx="2"/>
              </p:cNvCxnSpPr>
              <p:nvPr/>
            </p:nvCxnSpPr>
            <p:spPr>
              <a:xfrm>
                <a:off x="3367621" y="5058193"/>
                <a:ext cx="352800" cy="1062000"/>
              </a:xfrm>
              <a:prstGeom prst="straightConnector1">
                <a:avLst/>
              </a:prstGeom>
              <a:noFill/>
              <a:ln w="9525" cap="flat" cmpd="sng">
                <a:solidFill>
                  <a:schemeClr val="dk2"/>
                </a:solidFill>
                <a:prstDash val="solid"/>
                <a:round/>
                <a:headEnd type="none" w="sm" len="sm"/>
                <a:tailEnd type="none" w="sm" len="sm"/>
              </a:ln>
            </p:spPr>
          </p:cxnSp>
          <p:cxnSp>
            <p:nvCxnSpPr>
              <p:cNvPr id="12472" name="Google Shape;12472;p69"/>
              <p:cNvCxnSpPr>
                <a:stCxn id="12463" idx="5"/>
                <a:endCxn id="12459" idx="1"/>
              </p:cNvCxnSpPr>
              <p:nvPr/>
            </p:nvCxnSpPr>
            <p:spPr>
              <a:xfrm flipH="1">
                <a:off x="2002758" y="4991890"/>
                <a:ext cx="1264200" cy="141600"/>
              </a:xfrm>
              <a:prstGeom prst="straightConnector1">
                <a:avLst/>
              </a:prstGeom>
              <a:noFill/>
              <a:ln w="9525" cap="flat" cmpd="sng">
                <a:solidFill>
                  <a:schemeClr val="dk2"/>
                </a:solidFill>
                <a:prstDash val="solid"/>
                <a:round/>
                <a:headEnd type="none" w="sm" len="sm"/>
                <a:tailEnd type="none" w="sm" len="sm"/>
              </a:ln>
            </p:spPr>
          </p:cxnSp>
          <p:cxnSp>
            <p:nvCxnSpPr>
              <p:cNvPr id="12473" name="Google Shape;12473;p69"/>
              <p:cNvCxnSpPr>
                <a:stCxn id="12459" idx="0"/>
                <a:endCxn id="12460" idx="5"/>
              </p:cNvCxnSpPr>
              <p:nvPr/>
            </p:nvCxnSpPr>
            <p:spPr>
              <a:xfrm>
                <a:off x="1918052" y="5261670"/>
                <a:ext cx="1684200" cy="882900"/>
              </a:xfrm>
              <a:prstGeom prst="straightConnector1">
                <a:avLst/>
              </a:prstGeom>
              <a:noFill/>
              <a:ln w="9525" cap="flat" cmpd="sng">
                <a:solidFill>
                  <a:schemeClr val="dk2"/>
                </a:solidFill>
                <a:prstDash val="solid"/>
                <a:round/>
                <a:headEnd type="none" w="sm" len="sm"/>
                <a:tailEnd type="none" w="sm" len="sm"/>
              </a:ln>
            </p:spPr>
          </p:cxnSp>
          <p:cxnSp>
            <p:nvCxnSpPr>
              <p:cNvPr id="12474" name="Google Shape;12474;p69"/>
              <p:cNvCxnSpPr>
                <a:stCxn id="12459" idx="7"/>
                <a:endCxn id="12464" idx="3"/>
              </p:cNvCxnSpPr>
              <p:nvPr/>
            </p:nvCxnSpPr>
            <p:spPr>
              <a:xfrm flipH="1">
                <a:off x="1525162" y="5292285"/>
                <a:ext cx="242400" cy="916200"/>
              </a:xfrm>
              <a:prstGeom prst="straightConnector1">
                <a:avLst/>
              </a:prstGeom>
              <a:noFill/>
              <a:ln w="9525" cap="flat" cmpd="sng">
                <a:solidFill>
                  <a:schemeClr val="dk2"/>
                </a:solidFill>
                <a:prstDash val="solid"/>
                <a:round/>
                <a:headEnd type="none" w="sm" len="sm"/>
                <a:tailEnd type="none" w="sm" len="sm"/>
              </a:ln>
            </p:spPr>
          </p:cxnSp>
          <p:cxnSp>
            <p:nvCxnSpPr>
              <p:cNvPr id="12475" name="Google Shape;12475;p69"/>
              <p:cNvCxnSpPr>
                <a:stCxn id="12460" idx="6"/>
                <a:endCxn id="12464" idx="2"/>
              </p:cNvCxnSpPr>
              <p:nvPr/>
            </p:nvCxnSpPr>
            <p:spPr>
              <a:xfrm flipH="1">
                <a:off x="1555843" y="6193331"/>
                <a:ext cx="2056500" cy="35400"/>
              </a:xfrm>
              <a:prstGeom prst="straightConnector1">
                <a:avLst/>
              </a:prstGeom>
              <a:noFill/>
              <a:ln w="9525" cap="flat" cmpd="sng">
                <a:solidFill>
                  <a:schemeClr val="dk2"/>
                </a:solidFill>
                <a:prstDash val="solid"/>
                <a:round/>
                <a:headEnd type="none" w="sm" len="sm"/>
                <a:tailEnd type="none" w="sm" len="sm"/>
              </a:ln>
            </p:spPr>
          </p:cxnSp>
          <p:cxnSp>
            <p:nvCxnSpPr>
              <p:cNvPr id="12476" name="Google Shape;12476;p69"/>
              <p:cNvCxnSpPr>
                <a:stCxn id="12464" idx="0"/>
                <a:endCxn id="12458" idx="4"/>
              </p:cNvCxnSpPr>
              <p:nvPr/>
            </p:nvCxnSpPr>
            <p:spPr>
              <a:xfrm>
                <a:off x="1542920" y="6295616"/>
                <a:ext cx="775800" cy="584700"/>
              </a:xfrm>
              <a:prstGeom prst="straightConnector1">
                <a:avLst/>
              </a:prstGeom>
              <a:noFill/>
              <a:ln w="9525" cap="flat" cmpd="sng">
                <a:solidFill>
                  <a:schemeClr val="dk2"/>
                </a:solidFill>
                <a:prstDash val="solid"/>
                <a:round/>
                <a:headEnd type="none" w="sm" len="sm"/>
                <a:tailEnd type="none" w="sm" len="sm"/>
              </a:ln>
            </p:spPr>
          </p:cxnSp>
          <p:cxnSp>
            <p:nvCxnSpPr>
              <p:cNvPr id="12477" name="Google Shape;12477;p69"/>
              <p:cNvCxnSpPr>
                <a:stCxn id="12462" idx="5"/>
                <a:endCxn id="12464" idx="1"/>
              </p:cNvCxnSpPr>
              <p:nvPr/>
            </p:nvCxnSpPr>
            <p:spPr>
              <a:xfrm rot="10800000">
                <a:off x="1563363" y="6264768"/>
                <a:ext cx="1932600" cy="999000"/>
              </a:xfrm>
              <a:prstGeom prst="straightConnector1">
                <a:avLst/>
              </a:prstGeom>
              <a:noFill/>
              <a:ln w="9525" cap="flat" cmpd="sng">
                <a:solidFill>
                  <a:schemeClr val="dk2"/>
                </a:solidFill>
                <a:prstDash val="solid"/>
                <a:round/>
                <a:headEnd type="none" w="sm" len="sm"/>
                <a:tailEnd type="none" w="sm" len="sm"/>
              </a:ln>
            </p:spPr>
          </p:cxnSp>
          <p:cxnSp>
            <p:nvCxnSpPr>
              <p:cNvPr id="12478" name="Google Shape;12478;p69"/>
              <p:cNvCxnSpPr>
                <a:stCxn id="12461" idx="6"/>
                <a:endCxn id="12464" idx="1"/>
              </p:cNvCxnSpPr>
              <p:nvPr/>
            </p:nvCxnSpPr>
            <p:spPr>
              <a:xfrm flipH="1">
                <a:off x="1563250" y="4984400"/>
                <a:ext cx="3137700" cy="1280400"/>
              </a:xfrm>
              <a:prstGeom prst="straightConnector1">
                <a:avLst/>
              </a:prstGeom>
              <a:noFill/>
              <a:ln w="9525" cap="flat" cmpd="sng">
                <a:solidFill>
                  <a:schemeClr val="dk2"/>
                </a:solidFill>
                <a:prstDash val="solid"/>
                <a:round/>
                <a:headEnd type="none" w="sm" len="sm"/>
                <a:tailEnd type="none" w="sm" len="sm"/>
              </a:ln>
            </p:spPr>
          </p:cxnSp>
          <p:cxnSp>
            <p:nvCxnSpPr>
              <p:cNvPr id="12479" name="Google Shape;12479;p69"/>
              <p:cNvCxnSpPr>
                <a:stCxn id="12461" idx="5"/>
                <a:endCxn id="12463" idx="2"/>
              </p:cNvCxnSpPr>
              <p:nvPr/>
            </p:nvCxnSpPr>
            <p:spPr>
              <a:xfrm flipH="1">
                <a:off x="3385130" y="4905359"/>
                <a:ext cx="1299600" cy="62100"/>
              </a:xfrm>
              <a:prstGeom prst="straightConnector1">
                <a:avLst/>
              </a:prstGeom>
              <a:noFill/>
              <a:ln w="9525" cap="flat" cmpd="sng">
                <a:solidFill>
                  <a:schemeClr val="dk2"/>
                </a:solidFill>
                <a:prstDash val="solid"/>
                <a:round/>
                <a:headEnd type="none" w="sm" len="sm"/>
                <a:tailEnd type="none" w="sm" len="sm"/>
              </a:ln>
            </p:spPr>
          </p:cxnSp>
          <p:cxnSp>
            <p:nvCxnSpPr>
              <p:cNvPr id="12480" name="Google Shape;12480;p69"/>
              <p:cNvCxnSpPr>
                <a:stCxn id="12458" idx="4"/>
                <a:endCxn id="12459" idx="7"/>
              </p:cNvCxnSpPr>
              <p:nvPr/>
            </p:nvCxnSpPr>
            <p:spPr>
              <a:xfrm rot="10800000">
                <a:off x="1767465" y="5292257"/>
                <a:ext cx="551400" cy="1588200"/>
              </a:xfrm>
              <a:prstGeom prst="straightConnector1">
                <a:avLst/>
              </a:prstGeom>
              <a:noFill/>
              <a:ln w="9525" cap="flat" cmpd="sng">
                <a:solidFill>
                  <a:schemeClr val="dk2"/>
                </a:solidFill>
                <a:prstDash val="solid"/>
                <a:round/>
                <a:headEnd type="none" w="sm" len="sm"/>
                <a:tailEnd type="none" w="sm" len="sm"/>
              </a:ln>
            </p:spPr>
          </p:cxnSp>
          <p:sp>
            <p:nvSpPr>
              <p:cNvPr id="12481" name="Google Shape;12481;p69"/>
              <p:cNvSpPr/>
              <p:nvPr/>
            </p:nvSpPr>
            <p:spPr>
              <a:xfrm rot="8752287">
                <a:off x="745374" y="4876732"/>
                <a:ext cx="130469" cy="130469"/>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482" name="Google Shape;12482;p69"/>
              <p:cNvCxnSpPr>
                <a:stCxn id="12464" idx="4"/>
                <a:endCxn id="12481" idx="7"/>
              </p:cNvCxnSpPr>
              <p:nvPr/>
            </p:nvCxnSpPr>
            <p:spPr>
              <a:xfrm rot="10800000">
                <a:off x="798320" y="5005916"/>
                <a:ext cx="690600" cy="1209900"/>
              </a:xfrm>
              <a:prstGeom prst="straightConnector1">
                <a:avLst/>
              </a:prstGeom>
              <a:noFill/>
              <a:ln w="9525" cap="flat" cmpd="sng">
                <a:solidFill>
                  <a:schemeClr val="dk2"/>
                </a:solidFill>
                <a:prstDash val="solid"/>
                <a:round/>
                <a:headEnd type="none" w="sm" len="sm"/>
                <a:tailEnd type="none" w="sm" len="sm"/>
              </a:ln>
            </p:spPr>
          </p:cxnSp>
          <p:cxnSp>
            <p:nvCxnSpPr>
              <p:cNvPr id="12483" name="Google Shape;12483;p69"/>
              <p:cNvCxnSpPr>
                <a:stCxn id="12481" idx="1"/>
                <a:endCxn id="12459" idx="5"/>
              </p:cNvCxnSpPr>
              <p:nvPr/>
            </p:nvCxnSpPr>
            <p:spPr>
              <a:xfrm>
                <a:off x="874672" y="4954270"/>
                <a:ext cx="734100" cy="102900"/>
              </a:xfrm>
              <a:prstGeom prst="straightConnector1">
                <a:avLst/>
              </a:prstGeom>
              <a:noFill/>
              <a:ln w="9525" cap="flat" cmpd="sng">
                <a:solidFill>
                  <a:schemeClr val="dk2"/>
                </a:solidFill>
                <a:prstDash val="solid"/>
                <a:round/>
                <a:headEnd type="none" w="sm" len="sm"/>
                <a:tailEnd type="none" w="sm" len="sm"/>
              </a:ln>
            </p:spPr>
          </p:cxnSp>
          <p:sp>
            <p:nvSpPr>
              <p:cNvPr id="12484" name="Google Shape;12484;p69"/>
              <p:cNvSpPr/>
              <p:nvPr/>
            </p:nvSpPr>
            <p:spPr>
              <a:xfrm rot="8759498">
                <a:off x="1785083" y="4514433"/>
                <a:ext cx="194703" cy="194703"/>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485" name="Google Shape;12485;p69"/>
              <p:cNvCxnSpPr>
                <a:stCxn id="12481" idx="2"/>
                <a:endCxn id="12484" idx="5"/>
              </p:cNvCxnSpPr>
              <p:nvPr/>
            </p:nvCxnSpPr>
            <p:spPr>
              <a:xfrm rot="10800000" flipH="1">
                <a:off x="864608" y="4593367"/>
                <a:ext cx="922200" cy="312000"/>
              </a:xfrm>
              <a:prstGeom prst="straightConnector1">
                <a:avLst/>
              </a:prstGeom>
              <a:noFill/>
              <a:ln w="9525" cap="flat" cmpd="sng">
                <a:solidFill>
                  <a:schemeClr val="dk2"/>
                </a:solidFill>
                <a:prstDash val="solid"/>
                <a:round/>
                <a:headEnd type="none" w="sm" len="sm"/>
                <a:tailEnd type="none" w="sm" len="sm"/>
              </a:ln>
            </p:spPr>
          </p:cxnSp>
          <p:cxnSp>
            <p:nvCxnSpPr>
              <p:cNvPr id="12486" name="Google Shape;12486;p69"/>
              <p:cNvCxnSpPr>
                <a:stCxn id="12484" idx="1"/>
                <a:endCxn id="12463" idx="5"/>
              </p:cNvCxnSpPr>
              <p:nvPr/>
            </p:nvCxnSpPr>
            <p:spPr>
              <a:xfrm>
                <a:off x="1978000" y="4630346"/>
                <a:ext cx="1289100" cy="361500"/>
              </a:xfrm>
              <a:prstGeom prst="straightConnector1">
                <a:avLst/>
              </a:prstGeom>
              <a:noFill/>
              <a:ln w="9525" cap="flat" cmpd="sng">
                <a:solidFill>
                  <a:schemeClr val="dk2"/>
                </a:solidFill>
                <a:prstDash val="solid"/>
                <a:round/>
                <a:headEnd type="none" w="sm" len="sm"/>
                <a:tailEnd type="none" w="sm" len="sm"/>
              </a:ln>
            </p:spPr>
          </p:cxnSp>
          <p:cxnSp>
            <p:nvCxnSpPr>
              <p:cNvPr id="12487" name="Google Shape;12487;p69"/>
              <p:cNvCxnSpPr>
                <a:stCxn id="12484" idx="7"/>
                <a:endCxn id="12459" idx="3"/>
              </p:cNvCxnSpPr>
              <p:nvPr/>
            </p:nvCxnSpPr>
            <p:spPr>
              <a:xfrm flipH="1">
                <a:off x="1844073" y="4707350"/>
                <a:ext cx="19800" cy="191100"/>
              </a:xfrm>
              <a:prstGeom prst="straightConnector1">
                <a:avLst/>
              </a:prstGeom>
              <a:noFill/>
              <a:ln w="9525" cap="flat" cmpd="sng">
                <a:solidFill>
                  <a:schemeClr val="dk2"/>
                </a:solidFill>
                <a:prstDash val="solid"/>
                <a:round/>
                <a:headEnd type="none" w="sm" len="sm"/>
                <a:tailEnd type="none" w="sm" len="sm"/>
              </a:ln>
            </p:spPr>
          </p:cxnSp>
        </p:grpSp>
      </p:grpSp>
    </p:spTree>
    <p:extLst>
      <p:ext uri="{BB962C8B-B14F-4D97-AF65-F5344CB8AC3E}">
        <p14:creationId xmlns:p14="http://schemas.microsoft.com/office/powerpoint/2010/main" val="3999820093"/>
      </p:ext>
    </p:extLst>
  </p:cSld>
  <p:clrMapOvr>
    <a:masterClrMapping/>
  </p:clrMapOvr>
</p:sldLayout>
</file>

<file path=ppt/slideLayouts/slideLayout2682.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12488"/>
        <p:cNvGrpSpPr/>
        <p:nvPr/>
      </p:nvGrpSpPr>
      <p:grpSpPr>
        <a:xfrm>
          <a:off x="0" y="0"/>
          <a:ext cx="0" cy="0"/>
          <a:chOff x="0" y="0"/>
          <a:chExt cx="0" cy="0"/>
        </a:xfrm>
      </p:grpSpPr>
      <p:sp>
        <p:nvSpPr>
          <p:cNvPr id="12489" name="Google Shape;12489;p70"/>
          <p:cNvSpPr>
            <a:spLocks noGrp="1"/>
          </p:cNvSpPr>
          <p:nvPr>
            <p:ph type="pic" idx="2"/>
          </p:nvPr>
        </p:nvSpPr>
        <p:spPr>
          <a:xfrm>
            <a:off x="-50" y="-27450"/>
            <a:ext cx="18288000" cy="10314600"/>
          </a:xfrm>
          <a:prstGeom prst="rect">
            <a:avLst/>
          </a:prstGeom>
          <a:noFill/>
          <a:ln>
            <a:noFill/>
          </a:ln>
        </p:spPr>
      </p:sp>
      <p:sp>
        <p:nvSpPr>
          <p:cNvPr id="12490" name="Google Shape;12490;p70"/>
          <p:cNvSpPr txBox="1">
            <a:spLocks noGrp="1"/>
          </p:cNvSpPr>
          <p:nvPr>
            <p:ph type="title"/>
          </p:nvPr>
        </p:nvSpPr>
        <p:spPr>
          <a:xfrm>
            <a:off x="1440000" y="8028900"/>
            <a:ext cx="15408000" cy="1145400"/>
          </a:xfrm>
          <a:prstGeom prst="rect">
            <a:avLst/>
          </a:prstGeom>
          <a:solidFill>
            <a:schemeClr val="lt1"/>
          </a:solidFill>
          <a:ln>
            <a:noFill/>
          </a:ln>
        </p:spPr>
        <p:txBody>
          <a:bodyPr spcFirstLastPara="1" wrap="square" lIns="91425" tIns="91425" rIns="91425" bIns="91425" anchor="t" anchorCtr="0">
            <a:noAutofit/>
          </a:bodyPr>
          <a:lstStyle>
            <a:lvl1pPr lvl="0" algn="ctr">
              <a:lnSpc>
                <a:spcPct val="115000"/>
              </a:lnSpc>
              <a:spcBef>
                <a:spcPts val="0"/>
              </a:spcBef>
              <a:spcAft>
                <a:spcPts val="0"/>
              </a:spcAft>
              <a:buSzPts val="3000"/>
              <a:buNone/>
              <a:defRPr sz="4001"/>
            </a:lvl1pPr>
            <a:lvl2pPr lvl="1" algn="ctr">
              <a:lnSpc>
                <a:spcPct val="100000"/>
              </a:lnSpc>
              <a:spcBef>
                <a:spcPts val="0"/>
              </a:spcBef>
              <a:spcAft>
                <a:spcPts val="0"/>
              </a:spcAft>
              <a:buSzPts val="3000"/>
              <a:buNone/>
              <a:defRPr/>
            </a:lvl2pPr>
            <a:lvl3pPr lvl="2" algn="ctr">
              <a:lnSpc>
                <a:spcPct val="100000"/>
              </a:lnSpc>
              <a:spcBef>
                <a:spcPts val="0"/>
              </a:spcBef>
              <a:spcAft>
                <a:spcPts val="0"/>
              </a:spcAft>
              <a:buSzPts val="3000"/>
              <a:buNone/>
              <a:defRPr/>
            </a:lvl3pPr>
            <a:lvl4pPr lvl="3" algn="ctr">
              <a:lnSpc>
                <a:spcPct val="100000"/>
              </a:lnSpc>
              <a:spcBef>
                <a:spcPts val="0"/>
              </a:spcBef>
              <a:spcAft>
                <a:spcPts val="0"/>
              </a:spcAft>
              <a:buSzPts val="3000"/>
              <a:buNone/>
              <a:defRPr/>
            </a:lvl4pPr>
            <a:lvl5pPr lvl="4" algn="ctr">
              <a:lnSpc>
                <a:spcPct val="100000"/>
              </a:lnSpc>
              <a:spcBef>
                <a:spcPts val="0"/>
              </a:spcBef>
              <a:spcAft>
                <a:spcPts val="0"/>
              </a:spcAft>
              <a:buSzPts val="3000"/>
              <a:buNone/>
              <a:defRPr/>
            </a:lvl5pPr>
            <a:lvl6pPr lvl="5" algn="ctr">
              <a:lnSpc>
                <a:spcPct val="100000"/>
              </a:lnSpc>
              <a:spcBef>
                <a:spcPts val="0"/>
              </a:spcBef>
              <a:spcAft>
                <a:spcPts val="0"/>
              </a:spcAft>
              <a:buSzPts val="3000"/>
              <a:buNone/>
              <a:defRPr/>
            </a:lvl6pPr>
            <a:lvl7pPr lvl="6" algn="ctr">
              <a:lnSpc>
                <a:spcPct val="100000"/>
              </a:lnSpc>
              <a:spcBef>
                <a:spcPts val="0"/>
              </a:spcBef>
              <a:spcAft>
                <a:spcPts val="0"/>
              </a:spcAft>
              <a:buSzPts val="3000"/>
              <a:buNone/>
              <a:defRPr/>
            </a:lvl7pPr>
            <a:lvl8pPr lvl="7" algn="ctr">
              <a:lnSpc>
                <a:spcPct val="100000"/>
              </a:lnSpc>
              <a:spcBef>
                <a:spcPts val="0"/>
              </a:spcBef>
              <a:spcAft>
                <a:spcPts val="0"/>
              </a:spcAft>
              <a:buSzPts val="3000"/>
              <a:buNone/>
              <a:defRPr/>
            </a:lvl8pPr>
            <a:lvl9pPr lvl="8" algn="ctr">
              <a:lnSpc>
                <a:spcPct val="100000"/>
              </a:lnSpc>
              <a:spcBef>
                <a:spcPts val="0"/>
              </a:spcBef>
              <a:spcAft>
                <a:spcPts val="0"/>
              </a:spcAft>
              <a:buSzPts val="3000"/>
              <a:buNone/>
              <a:defRPr/>
            </a:lvl9pPr>
          </a:lstStyle>
          <a:p>
            <a:endParaRPr/>
          </a:p>
        </p:txBody>
      </p:sp>
    </p:spTree>
    <p:extLst>
      <p:ext uri="{BB962C8B-B14F-4D97-AF65-F5344CB8AC3E}">
        <p14:creationId xmlns:p14="http://schemas.microsoft.com/office/powerpoint/2010/main" val="122443610"/>
      </p:ext>
    </p:extLst>
  </p:cSld>
  <p:clrMapOvr>
    <a:masterClrMapping/>
  </p:clrMapOvr>
</p:sldLayout>
</file>

<file path=ppt/slideLayouts/slideLayout2683.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12491"/>
        <p:cNvGrpSpPr/>
        <p:nvPr/>
      </p:nvGrpSpPr>
      <p:grpSpPr>
        <a:xfrm>
          <a:off x="0" y="0"/>
          <a:ext cx="0" cy="0"/>
          <a:chOff x="0" y="0"/>
          <a:chExt cx="0" cy="0"/>
        </a:xfrm>
      </p:grpSpPr>
      <p:sp>
        <p:nvSpPr>
          <p:cNvPr id="12492" name="Google Shape;12492;p71"/>
          <p:cNvSpPr txBox="1">
            <a:spLocks noGrp="1"/>
          </p:cNvSpPr>
          <p:nvPr>
            <p:ph type="title"/>
          </p:nvPr>
        </p:nvSpPr>
        <p:spPr>
          <a:xfrm>
            <a:off x="2568000" y="3429024"/>
            <a:ext cx="13152000" cy="24150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9600"/>
              <a:buNone/>
              <a:defRPr sz="12000"/>
            </a:lvl1pPr>
            <a:lvl2pPr lvl="1" algn="ctr">
              <a:lnSpc>
                <a:spcPct val="100000"/>
              </a:lnSpc>
              <a:spcBef>
                <a:spcPts val="0"/>
              </a:spcBef>
              <a:spcAft>
                <a:spcPts val="0"/>
              </a:spcAft>
              <a:buSzPts val="9600"/>
              <a:buNone/>
              <a:defRPr sz="19200"/>
            </a:lvl2pPr>
            <a:lvl3pPr lvl="2" algn="ctr">
              <a:lnSpc>
                <a:spcPct val="100000"/>
              </a:lnSpc>
              <a:spcBef>
                <a:spcPts val="0"/>
              </a:spcBef>
              <a:spcAft>
                <a:spcPts val="0"/>
              </a:spcAft>
              <a:buSzPts val="9600"/>
              <a:buNone/>
              <a:defRPr sz="19200"/>
            </a:lvl3pPr>
            <a:lvl4pPr lvl="3" algn="ctr">
              <a:lnSpc>
                <a:spcPct val="100000"/>
              </a:lnSpc>
              <a:spcBef>
                <a:spcPts val="0"/>
              </a:spcBef>
              <a:spcAft>
                <a:spcPts val="0"/>
              </a:spcAft>
              <a:buSzPts val="9600"/>
              <a:buNone/>
              <a:defRPr sz="19200"/>
            </a:lvl4pPr>
            <a:lvl5pPr lvl="4" algn="ctr">
              <a:lnSpc>
                <a:spcPct val="100000"/>
              </a:lnSpc>
              <a:spcBef>
                <a:spcPts val="0"/>
              </a:spcBef>
              <a:spcAft>
                <a:spcPts val="0"/>
              </a:spcAft>
              <a:buSzPts val="9600"/>
              <a:buNone/>
              <a:defRPr sz="19200"/>
            </a:lvl5pPr>
            <a:lvl6pPr lvl="5" algn="ctr">
              <a:lnSpc>
                <a:spcPct val="100000"/>
              </a:lnSpc>
              <a:spcBef>
                <a:spcPts val="0"/>
              </a:spcBef>
              <a:spcAft>
                <a:spcPts val="0"/>
              </a:spcAft>
              <a:buSzPts val="9600"/>
              <a:buNone/>
              <a:defRPr sz="19200"/>
            </a:lvl6pPr>
            <a:lvl7pPr lvl="6" algn="ctr">
              <a:lnSpc>
                <a:spcPct val="100000"/>
              </a:lnSpc>
              <a:spcBef>
                <a:spcPts val="0"/>
              </a:spcBef>
              <a:spcAft>
                <a:spcPts val="0"/>
              </a:spcAft>
              <a:buSzPts val="9600"/>
              <a:buNone/>
              <a:defRPr sz="19200"/>
            </a:lvl7pPr>
            <a:lvl8pPr lvl="7" algn="ctr">
              <a:lnSpc>
                <a:spcPct val="100000"/>
              </a:lnSpc>
              <a:spcBef>
                <a:spcPts val="0"/>
              </a:spcBef>
              <a:spcAft>
                <a:spcPts val="0"/>
              </a:spcAft>
              <a:buSzPts val="9600"/>
              <a:buNone/>
              <a:defRPr sz="19200"/>
            </a:lvl8pPr>
            <a:lvl9pPr lvl="8" algn="ctr">
              <a:lnSpc>
                <a:spcPct val="100000"/>
              </a:lnSpc>
              <a:spcBef>
                <a:spcPts val="0"/>
              </a:spcBef>
              <a:spcAft>
                <a:spcPts val="0"/>
              </a:spcAft>
              <a:buSzPts val="9600"/>
              <a:buNone/>
              <a:defRPr sz="19200"/>
            </a:lvl9pPr>
          </a:lstStyle>
          <a:p>
            <a:endParaRPr/>
          </a:p>
        </p:txBody>
      </p:sp>
      <p:sp>
        <p:nvSpPr>
          <p:cNvPr id="12493" name="Google Shape;12493;p71"/>
          <p:cNvSpPr txBox="1">
            <a:spLocks noGrp="1"/>
          </p:cNvSpPr>
          <p:nvPr>
            <p:ph type="subTitle" idx="1"/>
          </p:nvPr>
        </p:nvSpPr>
        <p:spPr>
          <a:xfrm>
            <a:off x="2568000" y="5844576"/>
            <a:ext cx="13152000" cy="1013400"/>
          </a:xfrm>
          <a:prstGeom prst="rect">
            <a:avLst/>
          </a:prstGeom>
          <a:noFill/>
          <a:ln>
            <a:noFill/>
          </a:ln>
        </p:spPr>
        <p:txBody>
          <a:bodyPr spcFirstLastPara="1" wrap="square" lIns="91425" tIns="91425" rIns="91425" bIns="91425" anchor="t" anchorCtr="0">
            <a:noAutofit/>
          </a:bodyPr>
          <a:lstStyle>
            <a:lvl1pPr lvl="0" algn="ctr">
              <a:lnSpc>
                <a:spcPct val="115000"/>
              </a:lnSpc>
              <a:spcBef>
                <a:spcPts val="0"/>
              </a:spcBef>
              <a:spcAft>
                <a:spcPts val="0"/>
              </a:spcAft>
              <a:buSzPts val="1600"/>
              <a:buNone/>
              <a:defRPr sz="3200"/>
            </a:lvl1pPr>
            <a:lvl2pPr lvl="1" algn="ctr">
              <a:lnSpc>
                <a:spcPct val="100000"/>
              </a:lnSpc>
              <a:spcBef>
                <a:spcPts val="0"/>
              </a:spcBef>
              <a:spcAft>
                <a:spcPts val="0"/>
              </a:spcAft>
              <a:buSzPts val="1600"/>
              <a:buNone/>
              <a:defRPr sz="3200"/>
            </a:lvl2pPr>
            <a:lvl3pPr lvl="2" algn="ctr">
              <a:lnSpc>
                <a:spcPct val="100000"/>
              </a:lnSpc>
              <a:spcBef>
                <a:spcPts val="0"/>
              </a:spcBef>
              <a:spcAft>
                <a:spcPts val="0"/>
              </a:spcAft>
              <a:buSzPts val="1600"/>
              <a:buNone/>
              <a:defRPr sz="3200"/>
            </a:lvl3pPr>
            <a:lvl4pPr lvl="3" algn="ctr">
              <a:lnSpc>
                <a:spcPct val="100000"/>
              </a:lnSpc>
              <a:spcBef>
                <a:spcPts val="0"/>
              </a:spcBef>
              <a:spcAft>
                <a:spcPts val="0"/>
              </a:spcAft>
              <a:buSzPts val="1600"/>
              <a:buNone/>
              <a:defRPr sz="3200"/>
            </a:lvl4pPr>
            <a:lvl5pPr lvl="4" algn="ctr">
              <a:lnSpc>
                <a:spcPct val="100000"/>
              </a:lnSpc>
              <a:spcBef>
                <a:spcPts val="0"/>
              </a:spcBef>
              <a:spcAft>
                <a:spcPts val="0"/>
              </a:spcAft>
              <a:buSzPts val="1600"/>
              <a:buNone/>
              <a:defRPr sz="3200"/>
            </a:lvl5pPr>
            <a:lvl6pPr lvl="5" algn="ctr">
              <a:lnSpc>
                <a:spcPct val="100000"/>
              </a:lnSpc>
              <a:spcBef>
                <a:spcPts val="0"/>
              </a:spcBef>
              <a:spcAft>
                <a:spcPts val="0"/>
              </a:spcAft>
              <a:buSzPts val="1600"/>
              <a:buNone/>
              <a:defRPr sz="3200"/>
            </a:lvl6pPr>
            <a:lvl7pPr lvl="6" algn="ctr">
              <a:lnSpc>
                <a:spcPct val="100000"/>
              </a:lnSpc>
              <a:spcBef>
                <a:spcPts val="0"/>
              </a:spcBef>
              <a:spcAft>
                <a:spcPts val="0"/>
              </a:spcAft>
              <a:buSzPts val="1600"/>
              <a:buNone/>
              <a:defRPr sz="3200"/>
            </a:lvl7pPr>
            <a:lvl8pPr lvl="7" algn="ctr">
              <a:lnSpc>
                <a:spcPct val="100000"/>
              </a:lnSpc>
              <a:spcBef>
                <a:spcPts val="0"/>
              </a:spcBef>
              <a:spcAft>
                <a:spcPts val="0"/>
              </a:spcAft>
              <a:buSzPts val="1600"/>
              <a:buNone/>
              <a:defRPr sz="3200"/>
            </a:lvl8pPr>
            <a:lvl9pPr lvl="8" algn="ctr">
              <a:lnSpc>
                <a:spcPct val="100000"/>
              </a:lnSpc>
              <a:spcBef>
                <a:spcPts val="0"/>
              </a:spcBef>
              <a:spcAft>
                <a:spcPts val="0"/>
              </a:spcAft>
              <a:buSzPts val="1600"/>
              <a:buNone/>
              <a:defRPr sz="3200"/>
            </a:lvl9pPr>
          </a:lstStyle>
          <a:p>
            <a:endParaRPr/>
          </a:p>
        </p:txBody>
      </p:sp>
      <p:grpSp>
        <p:nvGrpSpPr>
          <p:cNvPr id="12494" name="Google Shape;12494;p71"/>
          <p:cNvGrpSpPr/>
          <p:nvPr/>
        </p:nvGrpSpPr>
        <p:grpSpPr>
          <a:xfrm>
            <a:off x="-2392293" y="-1097685"/>
            <a:ext cx="27761838" cy="13749402"/>
            <a:chOff x="-1196147" y="-548843"/>
            <a:chExt cx="13880920" cy="6874701"/>
          </a:xfrm>
        </p:grpSpPr>
        <p:grpSp>
          <p:nvGrpSpPr>
            <p:cNvPr id="12495" name="Google Shape;12495;p71"/>
            <p:cNvGrpSpPr/>
            <p:nvPr/>
          </p:nvGrpSpPr>
          <p:grpSpPr>
            <a:xfrm>
              <a:off x="-1196147" y="-548843"/>
              <a:ext cx="3657841" cy="4417629"/>
              <a:chOff x="-1196147" y="-548843"/>
              <a:chExt cx="3657841" cy="4417629"/>
            </a:xfrm>
          </p:grpSpPr>
          <p:sp>
            <p:nvSpPr>
              <p:cNvPr id="12496" name="Google Shape;12496;p71"/>
              <p:cNvSpPr/>
              <p:nvPr/>
            </p:nvSpPr>
            <p:spPr>
              <a:xfrm rot="10359365">
                <a:off x="2255245" y="146021"/>
                <a:ext cx="194798" cy="194798"/>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497" name="Google Shape;12497;p71"/>
              <p:cNvSpPr/>
              <p:nvPr/>
            </p:nvSpPr>
            <p:spPr>
              <a:xfrm rot="10359365">
                <a:off x="-841304" y="2200605"/>
                <a:ext cx="194798" cy="194798"/>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498" name="Google Shape;12498;p71"/>
              <p:cNvSpPr/>
              <p:nvPr/>
            </p:nvSpPr>
            <p:spPr>
              <a:xfrm rot="10361981">
                <a:off x="352993" y="-214656"/>
                <a:ext cx="401353" cy="401353"/>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499" name="Google Shape;12499;p71"/>
              <p:cNvSpPr/>
              <p:nvPr/>
            </p:nvSpPr>
            <p:spPr>
              <a:xfrm rot="10355821">
                <a:off x="274120" y="560515"/>
                <a:ext cx="130387" cy="130387"/>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500" name="Google Shape;12500;p71"/>
              <p:cNvSpPr/>
              <p:nvPr/>
            </p:nvSpPr>
            <p:spPr>
              <a:xfrm rot="10360416">
                <a:off x="1106270" y="873580"/>
                <a:ext cx="254074" cy="254074"/>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501" name="Google Shape;12501;p71"/>
              <p:cNvSpPr/>
              <p:nvPr/>
            </p:nvSpPr>
            <p:spPr>
              <a:xfrm rot="10355821">
                <a:off x="424057" y="2400495"/>
                <a:ext cx="130387" cy="130387"/>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502" name="Google Shape;12502;p71"/>
              <p:cNvSpPr/>
              <p:nvPr/>
            </p:nvSpPr>
            <p:spPr>
              <a:xfrm rot="9969336">
                <a:off x="1746927" y="9840"/>
                <a:ext cx="130388" cy="130388"/>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503" name="Google Shape;12503;p71"/>
              <p:cNvSpPr/>
              <p:nvPr/>
            </p:nvSpPr>
            <p:spPr>
              <a:xfrm rot="10360567">
                <a:off x="-737089" y="906043"/>
                <a:ext cx="96487" cy="96487"/>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504" name="Google Shape;12504;p71"/>
              <p:cNvCxnSpPr>
                <a:stCxn id="12500" idx="5"/>
                <a:endCxn id="12499" idx="1"/>
              </p:cNvCxnSpPr>
              <p:nvPr/>
            </p:nvCxnSpPr>
            <p:spPr>
              <a:xfrm rot="10800000">
                <a:off x="390857" y="665577"/>
                <a:ext cx="741900" cy="257400"/>
              </a:xfrm>
              <a:prstGeom prst="straightConnector1">
                <a:avLst/>
              </a:prstGeom>
              <a:noFill/>
              <a:ln w="9525" cap="flat" cmpd="sng">
                <a:solidFill>
                  <a:schemeClr val="dk2"/>
                </a:solidFill>
                <a:prstDash val="solid"/>
                <a:round/>
                <a:headEnd type="none" w="sm" len="sm"/>
                <a:tailEnd type="none" w="sm" len="sm"/>
              </a:ln>
            </p:spPr>
          </p:cxnSp>
          <p:cxnSp>
            <p:nvCxnSpPr>
              <p:cNvPr id="12505" name="Google Shape;12505;p71"/>
              <p:cNvCxnSpPr>
                <a:stCxn id="12501" idx="4"/>
                <a:endCxn id="12499" idx="0"/>
              </p:cNvCxnSpPr>
              <p:nvPr/>
            </p:nvCxnSpPr>
            <p:spPr>
              <a:xfrm rot="10800000">
                <a:off x="347650" y="690438"/>
                <a:ext cx="133200" cy="1710600"/>
              </a:xfrm>
              <a:prstGeom prst="straightConnector1">
                <a:avLst/>
              </a:prstGeom>
              <a:noFill/>
              <a:ln w="9525" cap="flat" cmpd="sng">
                <a:solidFill>
                  <a:schemeClr val="dk2"/>
                </a:solidFill>
                <a:prstDash val="solid"/>
                <a:round/>
                <a:headEnd type="none" w="sm" len="sm"/>
                <a:tailEnd type="none" w="sm" len="sm"/>
              </a:ln>
            </p:spPr>
          </p:cxnSp>
          <p:cxnSp>
            <p:nvCxnSpPr>
              <p:cNvPr id="12506" name="Google Shape;12506;p71"/>
              <p:cNvCxnSpPr>
                <a:stCxn id="12496" idx="6"/>
                <a:endCxn id="12500" idx="3"/>
              </p:cNvCxnSpPr>
              <p:nvPr/>
            </p:nvCxnSpPr>
            <p:spPr>
              <a:xfrm flipH="1">
                <a:off x="1311044" y="255870"/>
                <a:ext cx="945000" cy="644100"/>
              </a:xfrm>
              <a:prstGeom prst="straightConnector1">
                <a:avLst/>
              </a:prstGeom>
              <a:noFill/>
              <a:ln w="9525" cap="flat" cmpd="sng">
                <a:solidFill>
                  <a:schemeClr val="dk2"/>
                </a:solidFill>
                <a:prstDash val="solid"/>
                <a:round/>
                <a:headEnd type="none" w="sm" len="sm"/>
                <a:tailEnd type="none" w="sm" len="sm"/>
              </a:ln>
            </p:spPr>
          </p:cxnSp>
          <p:cxnSp>
            <p:nvCxnSpPr>
              <p:cNvPr id="12507" name="Google Shape;12507;p71"/>
              <p:cNvCxnSpPr>
                <a:stCxn id="12500" idx="7"/>
                <a:endCxn id="12501" idx="2"/>
              </p:cNvCxnSpPr>
              <p:nvPr/>
            </p:nvCxnSpPr>
            <p:spPr>
              <a:xfrm flipH="1">
                <a:off x="553867" y="1101167"/>
                <a:ext cx="601800" cy="1356000"/>
              </a:xfrm>
              <a:prstGeom prst="straightConnector1">
                <a:avLst/>
              </a:prstGeom>
              <a:noFill/>
              <a:ln w="9525" cap="flat" cmpd="sng">
                <a:solidFill>
                  <a:schemeClr val="dk2"/>
                </a:solidFill>
                <a:prstDash val="solid"/>
                <a:round/>
                <a:headEnd type="none" w="sm" len="sm"/>
                <a:tailEnd type="none" w="sm" len="sm"/>
              </a:ln>
            </p:spPr>
          </p:cxnSp>
          <p:cxnSp>
            <p:nvCxnSpPr>
              <p:cNvPr id="12508" name="Google Shape;12508;p71"/>
              <p:cNvCxnSpPr>
                <a:stCxn id="12501" idx="6"/>
                <a:endCxn id="12497" idx="1"/>
              </p:cNvCxnSpPr>
              <p:nvPr/>
            </p:nvCxnSpPr>
            <p:spPr>
              <a:xfrm rot="10800000">
                <a:off x="-666800" y="2357389"/>
                <a:ext cx="1091400" cy="116700"/>
              </a:xfrm>
              <a:prstGeom prst="straightConnector1">
                <a:avLst/>
              </a:prstGeom>
              <a:noFill/>
              <a:ln w="9525" cap="flat" cmpd="sng">
                <a:solidFill>
                  <a:schemeClr val="dk2"/>
                </a:solidFill>
                <a:prstDash val="solid"/>
                <a:round/>
                <a:headEnd type="none" w="sm" len="sm"/>
                <a:tailEnd type="none" w="sm" len="sm"/>
              </a:ln>
            </p:spPr>
          </p:cxnSp>
          <p:cxnSp>
            <p:nvCxnSpPr>
              <p:cNvPr id="12509" name="Google Shape;12509;p71"/>
              <p:cNvCxnSpPr>
                <a:stCxn id="12499" idx="7"/>
                <a:endCxn id="12497" idx="3"/>
              </p:cNvCxnSpPr>
              <p:nvPr/>
            </p:nvCxnSpPr>
            <p:spPr>
              <a:xfrm flipH="1">
                <a:off x="-684461" y="677363"/>
                <a:ext cx="984000" cy="1543500"/>
              </a:xfrm>
              <a:prstGeom prst="straightConnector1">
                <a:avLst/>
              </a:prstGeom>
              <a:noFill/>
              <a:ln w="9525" cap="flat" cmpd="sng">
                <a:solidFill>
                  <a:schemeClr val="dk2"/>
                </a:solidFill>
                <a:prstDash val="solid"/>
                <a:round/>
                <a:headEnd type="none" w="sm" len="sm"/>
                <a:tailEnd type="none" w="sm" len="sm"/>
              </a:ln>
            </p:spPr>
          </p:cxnSp>
          <p:cxnSp>
            <p:nvCxnSpPr>
              <p:cNvPr id="12510" name="Google Shape;12510;p71"/>
              <p:cNvCxnSpPr>
                <a:stCxn id="12496" idx="6"/>
                <a:endCxn id="12502" idx="1"/>
              </p:cNvCxnSpPr>
              <p:nvPr/>
            </p:nvCxnSpPr>
            <p:spPr>
              <a:xfrm rot="10800000">
                <a:off x="1867844" y="108870"/>
                <a:ext cx="388200" cy="147000"/>
              </a:xfrm>
              <a:prstGeom prst="straightConnector1">
                <a:avLst/>
              </a:prstGeom>
              <a:noFill/>
              <a:ln w="9525" cap="flat" cmpd="sng">
                <a:solidFill>
                  <a:schemeClr val="dk2"/>
                </a:solidFill>
                <a:prstDash val="solid"/>
                <a:round/>
                <a:headEnd type="none" w="sm" len="sm"/>
                <a:tailEnd type="none" w="sm" len="sm"/>
              </a:ln>
            </p:spPr>
          </p:cxnSp>
          <p:cxnSp>
            <p:nvCxnSpPr>
              <p:cNvPr id="12511" name="Google Shape;12511;p71"/>
              <p:cNvCxnSpPr>
                <a:stCxn id="12502" idx="6"/>
                <a:endCxn id="12499" idx="2"/>
              </p:cNvCxnSpPr>
              <p:nvPr/>
            </p:nvCxnSpPr>
            <p:spPr>
              <a:xfrm flipH="1">
                <a:off x="403921" y="90634"/>
                <a:ext cx="1344900" cy="526800"/>
              </a:xfrm>
              <a:prstGeom prst="straightConnector1">
                <a:avLst/>
              </a:prstGeom>
              <a:noFill/>
              <a:ln w="9525" cap="flat" cmpd="sng">
                <a:solidFill>
                  <a:schemeClr val="dk2"/>
                </a:solidFill>
                <a:prstDash val="solid"/>
                <a:round/>
                <a:headEnd type="none" w="sm" len="sm"/>
                <a:tailEnd type="none" w="sm" len="sm"/>
              </a:ln>
            </p:spPr>
          </p:cxnSp>
          <p:cxnSp>
            <p:nvCxnSpPr>
              <p:cNvPr id="12512" name="Google Shape;12512;p71"/>
              <p:cNvCxnSpPr>
                <a:stCxn id="12502" idx="6"/>
                <a:endCxn id="12498" idx="1"/>
              </p:cNvCxnSpPr>
              <p:nvPr/>
            </p:nvCxnSpPr>
            <p:spPr>
              <a:xfrm flipH="1">
                <a:off x="712321" y="90634"/>
                <a:ext cx="1036500" cy="18000"/>
              </a:xfrm>
              <a:prstGeom prst="straightConnector1">
                <a:avLst/>
              </a:prstGeom>
              <a:noFill/>
              <a:ln w="9525" cap="flat" cmpd="sng">
                <a:solidFill>
                  <a:schemeClr val="dk2"/>
                </a:solidFill>
                <a:prstDash val="solid"/>
                <a:round/>
                <a:headEnd type="none" w="sm" len="sm"/>
                <a:tailEnd type="none" w="sm" len="sm"/>
              </a:ln>
            </p:spPr>
          </p:cxnSp>
          <p:cxnSp>
            <p:nvCxnSpPr>
              <p:cNvPr id="12513" name="Google Shape;12513;p71"/>
              <p:cNvCxnSpPr>
                <a:stCxn id="12498" idx="7"/>
                <a:endCxn id="12503" idx="3"/>
              </p:cNvCxnSpPr>
              <p:nvPr/>
            </p:nvCxnSpPr>
            <p:spPr>
              <a:xfrm flipH="1">
                <a:off x="-659249" y="144801"/>
                <a:ext cx="1090200" cy="771300"/>
              </a:xfrm>
              <a:prstGeom prst="straightConnector1">
                <a:avLst/>
              </a:prstGeom>
              <a:noFill/>
              <a:ln w="9525" cap="flat" cmpd="sng">
                <a:solidFill>
                  <a:schemeClr val="dk2"/>
                </a:solidFill>
                <a:prstDash val="solid"/>
                <a:round/>
                <a:headEnd type="none" w="sm" len="sm"/>
                <a:tailEnd type="none" w="sm" len="sm"/>
              </a:ln>
            </p:spPr>
          </p:cxnSp>
          <p:cxnSp>
            <p:nvCxnSpPr>
              <p:cNvPr id="12514" name="Google Shape;12514;p71"/>
              <p:cNvCxnSpPr>
                <a:stCxn id="12499" idx="6"/>
                <a:endCxn id="12503" idx="2"/>
              </p:cNvCxnSpPr>
              <p:nvPr/>
            </p:nvCxnSpPr>
            <p:spPr>
              <a:xfrm flipH="1">
                <a:off x="-640937" y="634109"/>
                <a:ext cx="915600" cy="314100"/>
              </a:xfrm>
              <a:prstGeom prst="straightConnector1">
                <a:avLst/>
              </a:prstGeom>
              <a:noFill/>
              <a:ln w="9525" cap="flat" cmpd="sng">
                <a:solidFill>
                  <a:schemeClr val="dk2"/>
                </a:solidFill>
                <a:prstDash val="solid"/>
                <a:round/>
                <a:headEnd type="none" w="sm" len="sm"/>
                <a:tailEnd type="none" w="sm" len="sm"/>
              </a:ln>
            </p:spPr>
          </p:cxnSp>
          <p:cxnSp>
            <p:nvCxnSpPr>
              <p:cNvPr id="12515" name="Google Shape;12515;p71"/>
              <p:cNvCxnSpPr>
                <a:stCxn id="12503" idx="0"/>
                <a:endCxn id="12497" idx="5"/>
              </p:cNvCxnSpPr>
              <p:nvPr/>
            </p:nvCxnSpPr>
            <p:spPr>
              <a:xfrm flipH="1">
                <a:off x="-820996" y="1002136"/>
                <a:ext cx="138300" cy="1236300"/>
              </a:xfrm>
              <a:prstGeom prst="straightConnector1">
                <a:avLst/>
              </a:prstGeom>
              <a:noFill/>
              <a:ln w="9525" cap="flat" cmpd="sng">
                <a:solidFill>
                  <a:schemeClr val="dk2"/>
                </a:solidFill>
                <a:prstDash val="solid"/>
                <a:round/>
                <a:headEnd type="none" w="sm" len="sm"/>
                <a:tailEnd type="none" w="sm" len="sm"/>
              </a:ln>
            </p:spPr>
          </p:cxnSp>
          <p:cxnSp>
            <p:nvCxnSpPr>
              <p:cNvPr id="12516" name="Google Shape;12516;p71"/>
              <p:cNvCxnSpPr>
                <a:stCxn id="12501" idx="5"/>
                <a:endCxn id="12503" idx="1"/>
              </p:cNvCxnSpPr>
              <p:nvPr/>
            </p:nvCxnSpPr>
            <p:spPr>
              <a:xfrm rot="10800000">
                <a:off x="-650804" y="983814"/>
                <a:ext cx="1088400" cy="1442100"/>
              </a:xfrm>
              <a:prstGeom prst="straightConnector1">
                <a:avLst/>
              </a:prstGeom>
              <a:noFill/>
              <a:ln w="9525" cap="flat" cmpd="sng">
                <a:solidFill>
                  <a:schemeClr val="dk2"/>
                </a:solidFill>
                <a:prstDash val="solid"/>
                <a:round/>
                <a:headEnd type="none" w="sm" len="sm"/>
                <a:tailEnd type="none" w="sm" len="sm"/>
              </a:ln>
            </p:spPr>
          </p:cxnSp>
          <p:cxnSp>
            <p:nvCxnSpPr>
              <p:cNvPr id="12517" name="Google Shape;12517;p71"/>
              <p:cNvCxnSpPr>
                <a:stCxn id="12500" idx="6"/>
                <a:endCxn id="12503" idx="1"/>
              </p:cNvCxnSpPr>
              <p:nvPr/>
            </p:nvCxnSpPr>
            <p:spPr>
              <a:xfrm rot="10800000">
                <a:off x="-650693" y="983817"/>
                <a:ext cx="1758000" cy="33000"/>
              </a:xfrm>
              <a:prstGeom prst="straightConnector1">
                <a:avLst/>
              </a:prstGeom>
              <a:noFill/>
              <a:ln w="9525" cap="flat" cmpd="sng">
                <a:solidFill>
                  <a:schemeClr val="dk2"/>
                </a:solidFill>
                <a:prstDash val="solid"/>
                <a:round/>
                <a:headEnd type="none" w="sm" len="sm"/>
                <a:tailEnd type="none" w="sm" len="sm"/>
              </a:ln>
            </p:spPr>
          </p:cxnSp>
          <p:cxnSp>
            <p:nvCxnSpPr>
              <p:cNvPr id="12518" name="Google Shape;12518;p71"/>
              <p:cNvCxnSpPr>
                <a:stCxn id="12500" idx="4"/>
                <a:endCxn id="12498" idx="1"/>
              </p:cNvCxnSpPr>
              <p:nvPr/>
            </p:nvCxnSpPr>
            <p:spPr>
              <a:xfrm rot="10800000">
                <a:off x="712507" y="108717"/>
                <a:ext cx="504600" cy="765900"/>
              </a:xfrm>
              <a:prstGeom prst="straightConnector1">
                <a:avLst/>
              </a:prstGeom>
              <a:noFill/>
              <a:ln w="9525" cap="flat" cmpd="sng">
                <a:solidFill>
                  <a:schemeClr val="dk2"/>
                </a:solidFill>
                <a:prstDash val="solid"/>
                <a:round/>
                <a:headEnd type="none" w="sm" len="sm"/>
                <a:tailEnd type="none" w="sm" len="sm"/>
              </a:ln>
            </p:spPr>
          </p:cxnSp>
          <p:sp>
            <p:nvSpPr>
              <p:cNvPr id="12519" name="Google Shape;12519;p71"/>
              <p:cNvSpPr/>
              <p:nvPr/>
            </p:nvSpPr>
            <p:spPr>
              <a:xfrm rot="10355821">
                <a:off x="-1188290" y="-540986"/>
                <a:ext cx="130387" cy="130387"/>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520" name="Google Shape;12520;p71"/>
              <p:cNvCxnSpPr>
                <a:stCxn id="12503" idx="4"/>
                <a:endCxn id="12519" idx="1"/>
              </p:cNvCxnSpPr>
              <p:nvPr/>
            </p:nvCxnSpPr>
            <p:spPr>
              <a:xfrm rot="10800000">
                <a:off x="-1071495" y="-436063"/>
                <a:ext cx="376500" cy="1342500"/>
              </a:xfrm>
              <a:prstGeom prst="straightConnector1">
                <a:avLst/>
              </a:prstGeom>
              <a:noFill/>
              <a:ln w="9525" cap="flat" cmpd="sng">
                <a:solidFill>
                  <a:schemeClr val="dk2"/>
                </a:solidFill>
                <a:prstDash val="solid"/>
                <a:round/>
                <a:headEnd type="none" w="sm" len="sm"/>
                <a:tailEnd type="none" w="sm" len="sm"/>
              </a:ln>
            </p:spPr>
          </p:cxnSp>
          <p:cxnSp>
            <p:nvCxnSpPr>
              <p:cNvPr id="12521" name="Google Shape;12521;p71"/>
              <p:cNvCxnSpPr>
                <a:stCxn id="12519" idx="1"/>
                <a:endCxn id="12498" idx="5"/>
              </p:cNvCxnSpPr>
              <p:nvPr/>
            </p:nvCxnSpPr>
            <p:spPr>
              <a:xfrm>
                <a:off x="-1071442" y="-436018"/>
                <a:ext cx="1466400" cy="299400"/>
              </a:xfrm>
              <a:prstGeom prst="straightConnector1">
                <a:avLst/>
              </a:prstGeom>
              <a:noFill/>
              <a:ln w="9525" cap="flat" cmpd="sng">
                <a:solidFill>
                  <a:schemeClr val="dk2"/>
                </a:solidFill>
                <a:prstDash val="solid"/>
                <a:round/>
                <a:headEnd type="none" w="sm" len="sm"/>
                <a:tailEnd type="none" w="sm" len="sm"/>
              </a:ln>
            </p:spPr>
          </p:cxnSp>
          <p:cxnSp>
            <p:nvCxnSpPr>
              <p:cNvPr id="12522" name="Google Shape;12522;p71"/>
              <p:cNvCxnSpPr>
                <a:stCxn id="12519" idx="1"/>
                <a:endCxn id="12499" idx="5"/>
              </p:cNvCxnSpPr>
              <p:nvPr/>
            </p:nvCxnSpPr>
            <p:spPr>
              <a:xfrm>
                <a:off x="-1071442" y="-436018"/>
                <a:ext cx="1359000" cy="1022100"/>
              </a:xfrm>
              <a:prstGeom prst="straightConnector1">
                <a:avLst/>
              </a:prstGeom>
              <a:noFill/>
              <a:ln w="9525" cap="flat" cmpd="sng">
                <a:solidFill>
                  <a:schemeClr val="dk2"/>
                </a:solidFill>
                <a:prstDash val="solid"/>
                <a:round/>
                <a:headEnd type="none" w="sm" len="sm"/>
                <a:tailEnd type="none" w="sm" len="sm"/>
              </a:ln>
            </p:spPr>
          </p:cxnSp>
          <p:sp>
            <p:nvSpPr>
              <p:cNvPr id="12523" name="Google Shape;12523;p71"/>
              <p:cNvSpPr/>
              <p:nvPr/>
            </p:nvSpPr>
            <p:spPr>
              <a:xfrm rot="10361165">
                <a:off x="-233691" y="3414341"/>
                <a:ext cx="428890" cy="42889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524" name="Google Shape;12524;p71"/>
              <p:cNvCxnSpPr>
                <a:stCxn id="12501" idx="0"/>
                <a:endCxn id="12523" idx="3"/>
              </p:cNvCxnSpPr>
              <p:nvPr/>
            </p:nvCxnSpPr>
            <p:spPr>
              <a:xfrm flipH="1">
                <a:off x="111851" y="2530339"/>
                <a:ext cx="385800" cy="928800"/>
              </a:xfrm>
              <a:prstGeom prst="straightConnector1">
                <a:avLst/>
              </a:prstGeom>
              <a:noFill/>
              <a:ln w="9525" cap="flat" cmpd="sng">
                <a:solidFill>
                  <a:schemeClr val="dk2"/>
                </a:solidFill>
                <a:prstDash val="solid"/>
                <a:round/>
                <a:headEnd type="none" w="sm" len="sm"/>
                <a:tailEnd type="none" w="sm" len="sm"/>
              </a:ln>
            </p:spPr>
          </p:cxnSp>
          <p:cxnSp>
            <p:nvCxnSpPr>
              <p:cNvPr id="12525" name="Google Shape;12525;p71"/>
              <p:cNvCxnSpPr>
                <a:stCxn id="12497" idx="0"/>
                <a:endCxn id="12523" idx="5"/>
              </p:cNvCxnSpPr>
              <p:nvPr/>
            </p:nvCxnSpPr>
            <p:spPr>
              <a:xfrm>
                <a:off x="-731455" y="2394604"/>
                <a:ext cx="542400" cy="1103100"/>
              </a:xfrm>
              <a:prstGeom prst="straightConnector1">
                <a:avLst/>
              </a:prstGeom>
              <a:noFill/>
              <a:ln w="9525" cap="flat" cmpd="sng">
                <a:solidFill>
                  <a:schemeClr val="dk2"/>
                </a:solidFill>
                <a:prstDash val="solid"/>
                <a:round/>
                <a:headEnd type="none" w="sm" len="sm"/>
                <a:tailEnd type="none" w="sm" len="sm"/>
              </a:ln>
            </p:spPr>
          </p:cxnSp>
        </p:grpSp>
        <p:grpSp>
          <p:nvGrpSpPr>
            <p:cNvPr id="12526" name="Google Shape;12526;p71"/>
            <p:cNvGrpSpPr/>
            <p:nvPr/>
          </p:nvGrpSpPr>
          <p:grpSpPr>
            <a:xfrm>
              <a:off x="6988759" y="2308882"/>
              <a:ext cx="5696014" cy="4016976"/>
              <a:chOff x="6988759" y="2308882"/>
              <a:chExt cx="5696014" cy="4016976"/>
            </a:xfrm>
          </p:grpSpPr>
          <p:sp>
            <p:nvSpPr>
              <p:cNvPr id="12527" name="Google Shape;12527;p71"/>
              <p:cNvSpPr/>
              <p:nvPr/>
            </p:nvSpPr>
            <p:spPr>
              <a:xfrm rot="10800000" flipH="1">
                <a:off x="6988759" y="4811408"/>
                <a:ext cx="194400" cy="1944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528" name="Google Shape;12528;p71"/>
              <p:cNvSpPr/>
              <p:nvPr/>
            </p:nvSpPr>
            <p:spPr>
              <a:xfrm rot="10800000" flipH="1">
                <a:off x="9708881" y="5924735"/>
                <a:ext cx="194400" cy="1944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529" name="Google Shape;12529;p71"/>
              <p:cNvSpPr/>
              <p:nvPr/>
            </p:nvSpPr>
            <p:spPr>
              <a:xfrm rot="10800000" flipH="1">
                <a:off x="9274463" y="3379603"/>
                <a:ext cx="401400" cy="4014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530" name="Google Shape;12530;p71"/>
              <p:cNvSpPr/>
              <p:nvPr/>
            </p:nvSpPr>
            <p:spPr>
              <a:xfrm rot="10800000" flipH="1">
                <a:off x="8847429" y="5037312"/>
                <a:ext cx="130500" cy="1305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531" name="Google Shape;12531;p71"/>
              <p:cNvSpPr/>
              <p:nvPr/>
            </p:nvSpPr>
            <p:spPr>
              <a:xfrm rot="10800000" flipH="1">
                <a:off x="7696942" y="5973758"/>
                <a:ext cx="96300" cy="963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532" name="Google Shape;12532;p71"/>
              <p:cNvSpPr/>
              <p:nvPr/>
            </p:nvSpPr>
            <p:spPr>
              <a:xfrm rot="10800000" flipH="1">
                <a:off x="8847429" y="6195358"/>
                <a:ext cx="130500" cy="130500"/>
              </a:xfrm>
              <a:prstGeom prst="ellipse">
                <a:avLst/>
              </a:prstGeom>
              <a:solidFill>
                <a:srgbClr val="FF0000"/>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533" name="Google Shape;12533;p71"/>
              <p:cNvSpPr/>
              <p:nvPr/>
            </p:nvSpPr>
            <p:spPr>
              <a:xfrm rot="10800000" flipH="1">
                <a:off x="7958998" y="4095690"/>
                <a:ext cx="130500" cy="1305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534" name="Google Shape;12534;p71"/>
              <p:cNvSpPr/>
              <p:nvPr/>
            </p:nvSpPr>
            <p:spPr>
              <a:xfrm rot="10800000" flipH="1">
                <a:off x="12588473" y="4375765"/>
                <a:ext cx="96300" cy="96300"/>
              </a:xfrm>
              <a:prstGeom prst="ellipse">
                <a:avLst/>
              </a:prstGeom>
              <a:solidFill>
                <a:srgbClr val="86CF64"/>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535" name="Google Shape;12535;p71"/>
              <p:cNvCxnSpPr>
                <a:stCxn id="12531" idx="5"/>
                <a:endCxn id="12530" idx="1"/>
              </p:cNvCxnSpPr>
              <p:nvPr/>
            </p:nvCxnSpPr>
            <p:spPr>
              <a:xfrm rot="10800000" flipH="1">
                <a:off x="7779139" y="5148761"/>
                <a:ext cx="1087500" cy="839100"/>
              </a:xfrm>
              <a:prstGeom prst="straightConnector1">
                <a:avLst/>
              </a:prstGeom>
              <a:noFill/>
              <a:ln w="9525" cap="flat" cmpd="sng">
                <a:solidFill>
                  <a:schemeClr val="dk2"/>
                </a:solidFill>
                <a:prstDash val="solid"/>
                <a:round/>
                <a:headEnd type="none" w="sm" len="sm"/>
                <a:tailEnd type="none" w="sm" len="sm"/>
              </a:ln>
            </p:spPr>
          </p:cxnSp>
          <p:cxnSp>
            <p:nvCxnSpPr>
              <p:cNvPr id="12536" name="Google Shape;12536;p71"/>
              <p:cNvCxnSpPr>
                <a:stCxn id="12532" idx="4"/>
                <a:endCxn id="12530" idx="0"/>
              </p:cNvCxnSpPr>
              <p:nvPr/>
            </p:nvCxnSpPr>
            <p:spPr>
              <a:xfrm rot="10800000">
                <a:off x="8912679" y="5167858"/>
                <a:ext cx="0" cy="1027500"/>
              </a:xfrm>
              <a:prstGeom prst="straightConnector1">
                <a:avLst/>
              </a:prstGeom>
              <a:noFill/>
              <a:ln w="9525" cap="flat" cmpd="sng">
                <a:solidFill>
                  <a:schemeClr val="dk2"/>
                </a:solidFill>
                <a:prstDash val="solid"/>
                <a:round/>
                <a:headEnd type="none" w="sm" len="sm"/>
                <a:tailEnd type="none" w="sm" len="sm"/>
              </a:ln>
            </p:spPr>
          </p:cxnSp>
          <p:cxnSp>
            <p:nvCxnSpPr>
              <p:cNvPr id="12537" name="Google Shape;12537;p71"/>
              <p:cNvCxnSpPr>
                <a:stCxn id="12527" idx="6"/>
                <a:endCxn id="12530" idx="2"/>
              </p:cNvCxnSpPr>
              <p:nvPr/>
            </p:nvCxnSpPr>
            <p:spPr>
              <a:xfrm>
                <a:off x="7183159" y="4908608"/>
                <a:ext cx="1664400" cy="194100"/>
              </a:xfrm>
              <a:prstGeom prst="straightConnector1">
                <a:avLst/>
              </a:prstGeom>
              <a:noFill/>
              <a:ln w="9525" cap="flat" cmpd="sng">
                <a:solidFill>
                  <a:schemeClr val="dk2"/>
                </a:solidFill>
                <a:prstDash val="solid"/>
                <a:round/>
                <a:headEnd type="none" w="sm" len="sm"/>
                <a:tailEnd type="none" w="sm" len="sm"/>
              </a:ln>
            </p:spPr>
          </p:cxnSp>
          <p:cxnSp>
            <p:nvCxnSpPr>
              <p:cNvPr id="12538" name="Google Shape;12538;p71"/>
              <p:cNvCxnSpPr>
                <a:stCxn id="12527" idx="0"/>
                <a:endCxn id="12531" idx="3"/>
              </p:cNvCxnSpPr>
              <p:nvPr/>
            </p:nvCxnSpPr>
            <p:spPr>
              <a:xfrm>
                <a:off x="7085959" y="5005808"/>
                <a:ext cx="625200" cy="982200"/>
              </a:xfrm>
              <a:prstGeom prst="straightConnector1">
                <a:avLst/>
              </a:prstGeom>
              <a:noFill/>
              <a:ln w="9525" cap="flat" cmpd="sng">
                <a:solidFill>
                  <a:schemeClr val="dk2"/>
                </a:solidFill>
                <a:prstDash val="solid"/>
                <a:round/>
                <a:headEnd type="none" w="sm" len="sm"/>
                <a:tailEnd type="none" w="sm" len="sm"/>
              </a:ln>
            </p:spPr>
          </p:cxnSp>
          <p:cxnSp>
            <p:nvCxnSpPr>
              <p:cNvPr id="12539" name="Google Shape;12539;p71"/>
              <p:cNvCxnSpPr>
                <a:stCxn id="12531" idx="7"/>
                <a:endCxn id="12532" idx="2"/>
              </p:cNvCxnSpPr>
              <p:nvPr/>
            </p:nvCxnSpPr>
            <p:spPr>
              <a:xfrm>
                <a:off x="7779139" y="6055955"/>
                <a:ext cx="1068300" cy="204600"/>
              </a:xfrm>
              <a:prstGeom prst="straightConnector1">
                <a:avLst/>
              </a:prstGeom>
              <a:noFill/>
              <a:ln w="9525" cap="flat" cmpd="sng">
                <a:solidFill>
                  <a:schemeClr val="dk2"/>
                </a:solidFill>
                <a:prstDash val="solid"/>
                <a:round/>
                <a:headEnd type="none" w="sm" len="sm"/>
                <a:tailEnd type="none" w="sm" len="sm"/>
              </a:ln>
            </p:spPr>
          </p:cxnSp>
          <p:cxnSp>
            <p:nvCxnSpPr>
              <p:cNvPr id="12540" name="Google Shape;12540;p71"/>
              <p:cNvCxnSpPr>
                <a:stCxn id="12532" idx="6"/>
                <a:endCxn id="12528" idx="2"/>
              </p:cNvCxnSpPr>
              <p:nvPr/>
            </p:nvCxnSpPr>
            <p:spPr>
              <a:xfrm rot="10800000" flipH="1">
                <a:off x="8977929" y="6021808"/>
                <a:ext cx="731100" cy="238800"/>
              </a:xfrm>
              <a:prstGeom prst="straightConnector1">
                <a:avLst/>
              </a:prstGeom>
              <a:noFill/>
              <a:ln w="9525" cap="flat" cmpd="sng">
                <a:solidFill>
                  <a:schemeClr val="dk2"/>
                </a:solidFill>
                <a:prstDash val="solid"/>
                <a:round/>
                <a:headEnd type="none" w="sm" len="sm"/>
                <a:tailEnd type="none" w="sm" len="sm"/>
              </a:ln>
            </p:spPr>
          </p:cxnSp>
          <p:cxnSp>
            <p:nvCxnSpPr>
              <p:cNvPr id="12541" name="Google Shape;12541;p71"/>
              <p:cNvCxnSpPr>
                <a:stCxn id="12530" idx="7"/>
                <a:endCxn id="12528" idx="3"/>
              </p:cNvCxnSpPr>
              <p:nvPr/>
            </p:nvCxnSpPr>
            <p:spPr>
              <a:xfrm>
                <a:off x="8958818" y="5148701"/>
                <a:ext cx="778500" cy="804600"/>
              </a:xfrm>
              <a:prstGeom prst="straightConnector1">
                <a:avLst/>
              </a:prstGeom>
              <a:noFill/>
              <a:ln w="9525" cap="flat" cmpd="sng">
                <a:solidFill>
                  <a:schemeClr val="dk2"/>
                </a:solidFill>
                <a:prstDash val="solid"/>
                <a:round/>
                <a:headEnd type="none" w="sm" len="sm"/>
                <a:tailEnd type="none" w="sm" len="sm"/>
              </a:ln>
            </p:spPr>
          </p:cxnSp>
          <p:cxnSp>
            <p:nvCxnSpPr>
              <p:cNvPr id="12542" name="Google Shape;12542;p71"/>
              <p:cNvCxnSpPr>
                <a:stCxn id="12527" idx="5"/>
                <a:endCxn id="12533" idx="1"/>
              </p:cNvCxnSpPr>
              <p:nvPr/>
            </p:nvCxnSpPr>
            <p:spPr>
              <a:xfrm rot="10800000" flipH="1">
                <a:off x="7154690" y="4207177"/>
                <a:ext cx="823500" cy="632700"/>
              </a:xfrm>
              <a:prstGeom prst="straightConnector1">
                <a:avLst/>
              </a:prstGeom>
              <a:noFill/>
              <a:ln w="9525" cap="flat" cmpd="sng">
                <a:solidFill>
                  <a:schemeClr val="dk2"/>
                </a:solidFill>
                <a:prstDash val="solid"/>
                <a:round/>
                <a:headEnd type="none" w="sm" len="sm"/>
                <a:tailEnd type="none" w="sm" len="sm"/>
              </a:ln>
            </p:spPr>
          </p:cxnSp>
          <p:cxnSp>
            <p:nvCxnSpPr>
              <p:cNvPr id="12543" name="Google Shape;12543;p71"/>
              <p:cNvCxnSpPr>
                <a:stCxn id="12533" idx="7"/>
                <a:endCxn id="12530" idx="3"/>
              </p:cNvCxnSpPr>
              <p:nvPr/>
            </p:nvCxnSpPr>
            <p:spPr>
              <a:xfrm>
                <a:off x="8070387" y="4207079"/>
                <a:ext cx="796200" cy="849300"/>
              </a:xfrm>
              <a:prstGeom prst="straightConnector1">
                <a:avLst/>
              </a:prstGeom>
              <a:noFill/>
              <a:ln w="9525" cap="flat" cmpd="sng">
                <a:solidFill>
                  <a:schemeClr val="dk2"/>
                </a:solidFill>
                <a:prstDash val="solid"/>
                <a:round/>
                <a:headEnd type="none" w="sm" len="sm"/>
                <a:tailEnd type="none" w="sm" len="sm"/>
              </a:ln>
            </p:spPr>
          </p:cxnSp>
          <p:cxnSp>
            <p:nvCxnSpPr>
              <p:cNvPr id="12544" name="Google Shape;12544;p71"/>
              <p:cNvCxnSpPr>
                <a:stCxn id="12533" idx="7"/>
                <a:endCxn id="12529" idx="1"/>
              </p:cNvCxnSpPr>
              <p:nvPr/>
            </p:nvCxnSpPr>
            <p:spPr>
              <a:xfrm rot="10800000" flipH="1">
                <a:off x="8070387" y="3722279"/>
                <a:ext cx="1263000" cy="484800"/>
              </a:xfrm>
              <a:prstGeom prst="straightConnector1">
                <a:avLst/>
              </a:prstGeom>
              <a:noFill/>
              <a:ln w="9525" cap="flat" cmpd="sng">
                <a:solidFill>
                  <a:schemeClr val="dk2"/>
                </a:solidFill>
                <a:prstDash val="solid"/>
                <a:round/>
                <a:headEnd type="none" w="sm" len="sm"/>
                <a:tailEnd type="none" w="sm" len="sm"/>
              </a:ln>
            </p:spPr>
          </p:cxnSp>
          <p:cxnSp>
            <p:nvCxnSpPr>
              <p:cNvPr id="12545" name="Google Shape;12545;p71"/>
              <p:cNvCxnSpPr>
                <a:stCxn id="12529" idx="0"/>
                <a:endCxn id="12530" idx="5"/>
              </p:cNvCxnSpPr>
              <p:nvPr/>
            </p:nvCxnSpPr>
            <p:spPr>
              <a:xfrm flipH="1">
                <a:off x="8958863" y="3781003"/>
                <a:ext cx="516300" cy="1275300"/>
              </a:xfrm>
              <a:prstGeom prst="straightConnector1">
                <a:avLst/>
              </a:prstGeom>
              <a:noFill/>
              <a:ln w="9525" cap="flat" cmpd="sng">
                <a:solidFill>
                  <a:schemeClr val="dk2"/>
                </a:solidFill>
                <a:prstDash val="solid"/>
                <a:round/>
                <a:headEnd type="none" w="sm" len="sm"/>
                <a:tailEnd type="none" w="sm" len="sm"/>
              </a:ln>
            </p:spPr>
          </p:cxnSp>
          <p:cxnSp>
            <p:nvCxnSpPr>
              <p:cNvPr id="12546" name="Google Shape;12546;p71"/>
              <p:cNvCxnSpPr>
                <a:stCxn id="12534" idx="1"/>
                <a:endCxn id="12528" idx="5"/>
              </p:cNvCxnSpPr>
              <p:nvPr/>
            </p:nvCxnSpPr>
            <p:spPr>
              <a:xfrm flipH="1">
                <a:off x="9874676" y="4457962"/>
                <a:ext cx="2727900" cy="1495200"/>
              </a:xfrm>
              <a:prstGeom prst="straightConnector1">
                <a:avLst/>
              </a:prstGeom>
              <a:noFill/>
              <a:ln w="9525" cap="flat" cmpd="sng">
                <a:solidFill>
                  <a:schemeClr val="dk2"/>
                </a:solidFill>
                <a:prstDash val="solid"/>
                <a:round/>
                <a:headEnd type="none" w="sm" len="sm"/>
                <a:tailEnd type="none" w="sm" len="sm"/>
              </a:ln>
            </p:spPr>
          </p:cxnSp>
          <p:cxnSp>
            <p:nvCxnSpPr>
              <p:cNvPr id="12547" name="Google Shape;12547;p71"/>
              <p:cNvCxnSpPr>
                <a:stCxn id="12531" idx="6"/>
                <a:endCxn id="12534" idx="1"/>
              </p:cNvCxnSpPr>
              <p:nvPr/>
            </p:nvCxnSpPr>
            <p:spPr>
              <a:xfrm rot="10800000" flipH="1">
                <a:off x="7793242" y="4458008"/>
                <a:ext cx="4809300" cy="1563900"/>
              </a:xfrm>
              <a:prstGeom prst="straightConnector1">
                <a:avLst/>
              </a:prstGeom>
              <a:noFill/>
              <a:ln w="9525" cap="flat" cmpd="sng">
                <a:solidFill>
                  <a:schemeClr val="dk2"/>
                </a:solidFill>
                <a:prstDash val="solid"/>
                <a:round/>
                <a:headEnd type="none" w="sm" len="sm"/>
                <a:tailEnd type="none" w="sm" len="sm"/>
              </a:ln>
            </p:spPr>
          </p:cxnSp>
          <p:cxnSp>
            <p:nvCxnSpPr>
              <p:cNvPr id="12548" name="Google Shape;12548;p71"/>
              <p:cNvCxnSpPr>
                <a:stCxn id="12528" idx="4"/>
                <a:endCxn id="12529" idx="0"/>
              </p:cNvCxnSpPr>
              <p:nvPr/>
            </p:nvCxnSpPr>
            <p:spPr>
              <a:xfrm rot="10800000">
                <a:off x="9475181" y="3780935"/>
                <a:ext cx="330900" cy="2143800"/>
              </a:xfrm>
              <a:prstGeom prst="straightConnector1">
                <a:avLst/>
              </a:prstGeom>
              <a:noFill/>
              <a:ln w="9525" cap="flat" cmpd="sng">
                <a:solidFill>
                  <a:schemeClr val="dk2"/>
                </a:solidFill>
                <a:prstDash val="solid"/>
                <a:round/>
                <a:headEnd type="none" w="sm" len="sm"/>
                <a:tailEnd type="none" w="sm" len="sm"/>
              </a:ln>
            </p:spPr>
          </p:cxnSp>
          <p:sp>
            <p:nvSpPr>
              <p:cNvPr id="12549" name="Google Shape;12549;p71"/>
              <p:cNvSpPr/>
              <p:nvPr/>
            </p:nvSpPr>
            <p:spPr>
              <a:xfrm rot="10800000" flipH="1">
                <a:off x="11005448" y="3761850"/>
                <a:ext cx="130500" cy="1305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550" name="Google Shape;12550;p71"/>
              <p:cNvCxnSpPr>
                <a:stCxn id="12534" idx="2"/>
                <a:endCxn id="12549" idx="7"/>
              </p:cNvCxnSpPr>
              <p:nvPr/>
            </p:nvCxnSpPr>
            <p:spPr>
              <a:xfrm rot="10800000">
                <a:off x="11116973" y="3873115"/>
                <a:ext cx="1471500" cy="550800"/>
              </a:xfrm>
              <a:prstGeom prst="straightConnector1">
                <a:avLst/>
              </a:prstGeom>
              <a:noFill/>
              <a:ln w="9525" cap="flat" cmpd="sng">
                <a:solidFill>
                  <a:schemeClr val="dk2"/>
                </a:solidFill>
                <a:prstDash val="solid"/>
                <a:round/>
                <a:headEnd type="none" w="sm" len="sm"/>
                <a:tailEnd type="none" w="sm" len="sm"/>
              </a:ln>
            </p:spPr>
          </p:cxnSp>
          <p:cxnSp>
            <p:nvCxnSpPr>
              <p:cNvPr id="12551" name="Google Shape;12551;p71"/>
              <p:cNvCxnSpPr>
                <a:stCxn id="12549" idx="2"/>
                <a:endCxn id="12529" idx="6"/>
              </p:cNvCxnSpPr>
              <p:nvPr/>
            </p:nvCxnSpPr>
            <p:spPr>
              <a:xfrm rot="10800000">
                <a:off x="9675848" y="3580200"/>
                <a:ext cx="1329600" cy="246900"/>
              </a:xfrm>
              <a:prstGeom prst="straightConnector1">
                <a:avLst/>
              </a:prstGeom>
              <a:noFill/>
              <a:ln w="9525" cap="flat" cmpd="sng">
                <a:solidFill>
                  <a:schemeClr val="dk2"/>
                </a:solidFill>
                <a:prstDash val="solid"/>
                <a:round/>
                <a:headEnd type="none" w="sm" len="sm"/>
                <a:tailEnd type="none" w="sm" len="sm"/>
              </a:ln>
            </p:spPr>
          </p:cxnSp>
          <p:cxnSp>
            <p:nvCxnSpPr>
              <p:cNvPr id="12552" name="Google Shape;12552;p71"/>
              <p:cNvCxnSpPr>
                <a:stCxn id="12549" idx="0"/>
                <a:endCxn id="12528" idx="4"/>
              </p:cNvCxnSpPr>
              <p:nvPr/>
            </p:nvCxnSpPr>
            <p:spPr>
              <a:xfrm flipH="1">
                <a:off x="9806198" y="3892350"/>
                <a:ext cx="1264500" cy="2032500"/>
              </a:xfrm>
              <a:prstGeom prst="straightConnector1">
                <a:avLst/>
              </a:prstGeom>
              <a:noFill/>
              <a:ln w="9525" cap="flat" cmpd="sng">
                <a:solidFill>
                  <a:schemeClr val="dk2"/>
                </a:solidFill>
                <a:prstDash val="solid"/>
                <a:round/>
                <a:headEnd type="none" w="sm" len="sm"/>
                <a:tailEnd type="none" w="sm" len="sm"/>
              </a:ln>
            </p:spPr>
          </p:cxnSp>
          <p:cxnSp>
            <p:nvCxnSpPr>
              <p:cNvPr id="12553" name="Google Shape;12553;p71"/>
              <p:cNvCxnSpPr>
                <a:stCxn id="12549" idx="1"/>
                <a:endCxn id="12530" idx="5"/>
              </p:cNvCxnSpPr>
              <p:nvPr/>
            </p:nvCxnSpPr>
            <p:spPr>
              <a:xfrm flipH="1">
                <a:off x="8958759" y="3873239"/>
                <a:ext cx="2065800" cy="1183200"/>
              </a:xfrm>
              <a:prstGeom prst="straightConnector1">
                <a:avLst/>
              </a:prstGeom>
              <a:noFill/>
              <a:ln w="9525" cap="flat" cmpd="sng">
                <a:solidFill>
                  <a:schemeClr val="dk2"/>
                </a:solidFill>
                <a:prstDash val="solid"/>
                <a:round/>
                <a:headEnd type="none" w="sm" len="sm"/>
                <a:tailEnd type="none" w="sm" len="sm"/>
              </a:ln>
            </p:spPr>
          </p:cxnSp>
          <p:sp>
            <p:nvSpPr>
              <p:cNvPr id="12554" name="Google Shape;12554;p71"/>
              <p:cNvSpPr/>
              <p:nvPr/>
            </p:nvSpPr>
            <p:spPr>
              <a:xfrm rot="10800000" flipH="1">
                <a:off x="8260191" y="2787257"/>
                <a:ext cx="194400" cy="1944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555" name="Google Shape;12555;p71"/>
              <p:cNvCxnSpPr>
                <a:stCxn id="12529" idx="3"/>
                <a:endCxn id="12554" idx="7"/>
              </p:cNvCxnSpPr>
              <p:nvPr/>
            </p:nvCxnSpPr>
            <p:spPr>
              <a:xfrm rot="10800000">
                <a:off x="8426047" y="2953287"/>
                <a:ext cx="907200" cy="485100"/>
              </a:xfrm>
              <a:prstGeom prst="straightConnector1">
                <a:avLst/>
              </a:prstGeom>
              <a:noFill/>
              <a:ln w="9525" cap="flat" cmpd="sng">
                <a:solidFill>
                  <a:schemeClr val="dk2"/>
                </a:solidFill>
                <a:prstDash val="solid"/>
                <a:round/>
                <a:headEnd type="none" w="sm" len="sm"/>
                <a:tailEnd type="none" w="sm" len="sm"/>
              </a:ln>
            </p:spPr>
          </p:cxnSp>
          <p:cxnSp>
            <p:nvCxnSpPr>
              <p:cNvPr id="12556" name="Google Shape;12556;p71"/>
              <p:cNvCxnSpPr>
                <a:stCxn id="12554" idx="0"/>
                <a:endCxn id="12533" idx="4"/>
              </p:cNvCxnSpPr>
              <p:nvPr/>
            </p:nvCxnSpPr>
            <p:spPr>
              <a:xfrm flipH="1">
                <a:off x="8024391" y="2981657"/>
                <a:ext cx="333000" cy="1113900"/>
              </a:xfrm>
              <a:prstGeom prst="straightConnector1">
                <a:avLst/>
              </a:prstGeom>
              <a:noFill/>
              <a:ln w="9525" cap="flat" cmpd="sng">
                <a:solidFill>
                  <a:schemeClr val="dk2"/>
                </a:solidFill>
                <a:prstDash val="solid"/>
                <a:round/>
                <a:headEnd type="none" w="sm" len="sm"/>
                <a:tailEnd type="none" w="sm" len="sm"/>
              </a:ln>
            </p:spPr>
          </p:cxnSp>
          <p:sp>
            <p:nvSpPr>
              <p:cNvPr id="12557" name="Google Shape;12557;p71"/>
              <p:cNvSpPr/>
              <p:nvPr/>
            </p:nvSpPr>
            <p:spPr>
              <a:xfrm rot="10800000" flipH="1">
                <a:off x="7973826" y="4652423"/>
                <a:ext cx="249300" cy="2493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558" name="Google Shape;12558;p71"/>
              <p:cNvCxnSpPr>
                <a:stCxn id="12527" idx="6"/>
                <a:endCxn id="12557" idx="2"/>
              </p:cNvCxnSpPr>
              <p:nvPr/>
            </p:nvCxnSpPr>
            <p:spPr>
              <a:xfrm rot="10800000" flipH="1">
                <a:off x="7183159" y="4777208"/>
                <a:ext cx="790800" cy="131400"/>
              </a:xfrm>
              <a:prstGeom prst="straightConnector1">
                <a:avLst/>
              </a:prstGeom>
              <a:noFill/>
              <a:ln w="9525" cap="flat" cmpd="sng">
                <a:solidFill>
                  <a:schemeClr val="dk2"/>
                </a:solidFill>
                <a:prstDash val="solid"/>
                <a:round/>
                <a:headEnd type="none" w="sm" len="sm"/>
                <a:tailEnd type="none" w="sm" len="sm"/>
              </a:ln>
            </p:spPr>
          </p:cxnSp>
          <p:cxnSp>
            <p:nvCxnSpPr>
              <p:cNvPr id="12559" name="Google Shape;12559;p71"/>
              <p:cNvCxnSpPr>
                <a:stCxn id="12533" idx="0"/>
                <a:endCxn id="12557" idx="4"/>
              </p:cNvCxnSpPr>
              <p:nvPr/>
            </p:nvCxnSpPr>
            <p:spPr>
              <a:xfrm>
                <a:off x="8024248" y="4226190"/>
                <a:ext cx="74100" cy="426300"/>
              </a:xfrm>
              <a:prstGeom prst="straightConnector1">
                <a:avLst/>
              </a:prstGeom>
              <a:noFill/>
              <a:ln w="9525" cap="flat" cmpd="sng">
                <a:solidFill>
                  <a:schemeClr val="dk2"/>
                </a:solidFill>
                <a:prstDash val="solid"/>
                <a:round/>
                <a:headEnd type="none" w="sm" len="sm"/>
                <a:tailEnd type="none" w="sm" len="sm"/>
              </a:ln>
            </p:spPr>
          </p:cxnSp>
          <p:cxnSp>
            <p:nvCxnSpPr>
              <p:cNvPr id="12560" name="Google Shape;12560;p71"/>
              <p:cNvCxnSpPr>
                <a:stCxn id="12557" idx="6"/>
                <a:endCxn id="12530" idx="3"/>
              </p:cNvCxnSpPr>
              <p:nvPr/>
            </p:nvCxnSpPr>
            <p:spPr>
              <a:xfrm>
                <a:off x="8223126" y="4777073"/>
                <a:ext cx="643500" cy="279300"/>
              </a:xfrm>
              <a:prstGeom prst="straightConnector1">
                <a:avLst/>
              </a:prstGeom>
              <a:noFill/>
              <a:ln w="9525" cap="flat" cmpd="sng">
                <a:solidFill>
                  <a:schemeClr val="dk2"/>
                </a:solidFill>
                <a:prstDash val="solid"/>
                <a:round/>
                <a:headEnd type="none" w="sm" len="sm"/>
                <a:tailEnd type="none" w="sm" len="sm"/>
              </a:ln>
            </p:spPr>
          </p:cxnSp>
          <p:sp>
            <p:nvSpPr>
              <p:cNvPr id="12561" name="Google Shape;12561;p71"/>
              <p:cNvSpPr/>
              <p:nvPr/>
            </p:nvSpPr>
            <p:spPr>
              <a:xfrm rot="10800000" flipH="1">
                <a:off x="8782441" y="2308882"/>
                <a:ext cx="194400" cy="1944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562" name="Google Shape;12562;p71"/>
              <p:cNvCxnSpPr>
                <a:stCxn id="12554" idx="5"/>
                <a:endCxn id="12561" idx="1"/>
              </p:cNvCxnSpPr>
              <p:nvPr/>
            </p:nvCxnSpPr>
            <p:spPr>
              <a:xfrm rot="10800000" flipH="1">
                <a:off x="8426122" y="2474926"/>
                <a:ext cx="384900" cy="340800"/>
              </a:xfrm>
              <a:prstGeom prst="straightConnector1">
                <a:avLst/>
              </a:prstGeom>
              <a:noFill/>
              <a:ln w="9525" cap="flat" cmpd="sng">
                <a:solidFill>
                  <a:schemeClr val="dk2"/>
                </a:solidFill>
                <a:prstDash val="solid"/>
                <a:round/>
                <a:headEnd type="none" w="sm" len="sm"/>
                <a:tailEnd type="none" w="sm" len="sm"/>
              </a:ln>
            </p:spPr>
          </p:cxnSp>
          <p:cxnSp>
            <p:nvCxnSpPr>
              <p:cNvPr id="12563" name="Google Shape;12563;p71"/>
              <p:cNvCxnSpPr>
                <a:stCxn id="12561" idx="7"/>
                <a:endCxn id="12529" idx="3"/>
              </p:cNvCxnSpPr>
              <p:nvPr/>
            </p:nvCxnSpPr>
            <p:spPr>
              <a:xfrm>
                <a:off x="8948372" y="2474813"/>
                <a:ext cx="384900" cy="963600"/>
              </a:xfrm>
              <a:prstGeom prst="straightConnector1">
                <a:avLst/>
              </a:prstGeom>
              <a:noFill/>
              <a:ln w="9525" cap="flat" cmpd="sng">
                <a:solidFill>
                  <a:schemeClr val="dk2"/>
                </a:solidFill>
                <a:prstDash val="solid"/>
                <a:round/>
                <a:headEnd type="none" w="sm" len="sm"/>
                <a:tailEnd type="none" w="sm" len="sm"/>
              </a:ln>
            </p:spPr>
          </p:cxnSp>
          <p:sp>
            <p:nvSpPr>
              <p:cNvPr id="12564" name="Google Shape;12564;p71"/>
              <p:cNvSpPr/>
              <p:nvPr/>
            </p:nvSpPr>
            <p:spPr>
              <a:xfrm rot="10800000" flipH="1">
                <a:off x="8521366" y="3414207"/>
                <a:ext cx="194400" cy="1944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565" name="Google Shape;12565;p71"/>
              <p:cNvCxnSpPr>
                <a:stCxn id="12554" idx="0"/>
                <a:endCxn id="12564" idx="3"/>
              </p:cNvCxnSpPr>
              <p:nvPr/>
            </p:nvCxnSpPr>
            <p:spPr>
              <a:xfrm>
                <a:off x="8357391" y="2981657"/>
                <a:ext cx="192300" cy="461100"/>
              </a:xfrm>
              <a:prstGeom prst="straightConnector1">
                <a:avLst/>
              </a:prstGeom>
              <a:noFill/>
              <a:ln w="9525" cap="flat" cmpd="sng">
                <a:solidFill>
                  <a:schemeClr val="dk2"/>
                </a:solidFill>
                <a:prstDash val="solid"/>
                <a:round/>
                <a:headEnd type="none" w="sm" len="sm"/>
                <a:tailEnd type="none" w="sm" len="sm"/>
              </a:ln>
            </p:spPr>
          </p:cxnSp>
          <p:cxnSp>
            <p:nvCxnSpPr>
              <p:cNvPr id="12566" name="Google Shape;12566;p71"/>
              <p:cNvCxnSpPr>
                <a:stCxn id="12564" idx="1"/>
                <a:endCxn id="12533" idx="5"/>
              </p:cNvCxnSpPr>
              <p:nvPr/>
            </p:nvCxnSpPr>
            <p:spPr>
              <a:xfrm flipH="1">
                <a:off x="8070435" y="3580138"/>
                <a:ext cx="479400" cy="534600"/>
              </a:xfrm>
              <a:prstGeom prst="straightConnector1">
                <a:avLst/>
              </a:prstGeom>
              <a:noFill/>
              <a:ln w="9525" cap="flat" cmpd="sng">
                <a:solidFill>
                  <a:schemeClr val="dk2"/>
                </a:solidFill>
                <a:prstDash val="solid"/>
                <a:round/>
                <a:headEnd type="none" w="sm" len="sm"/>
                <a:tailEnd type="none" w="sm" len="sm"/>
              </a:ln>
            </p:spPr>
          </p:cxnSp>
          <p:cxnSp>
            <p:nvCxnSpPr>
              <p:cNvPr id="12567" name="Google Shape;12567;p71"/>
              <p:cNvCxnSpPr>
                <a:stCxn id="12564" idx="6"/>
                <a:endCxn id="12529" idx="2"/>
              </p:cNvCxnSpPr>
              <p:nvPr/>
            </p:nvCxnSpPr>
            <p:spPr>
              <a:xfrm>
                <a:off x="8715766" y="3511407"/>
                <a:ext cx="558600" cy="69000"/>
              </a:xfrm>
              <a:prstGeom prst="straightConnector1">
                <a:avLst/>
              </a:prstGeom>
              <a:noFill/>
              <a:ln w="9525" cap="flat" cmpd="sng">
                <a:solidFill>
                  <a:schemeClr val="dk2"/>
                </a:solidFill>
                <a:prstDash val="solid"/>
                <a:round/>
                <a:headEnd type="none" w="sm" len="sm"/>
                <a:tailEnd type="none" w="sm" len="sm"/>
              </a:ln>
            </p:spPr>
          </p:cxnSp>
        </p:grpSp>
      </p:grpSp>
    </p:spTree>
    <p:extLst>
      <p:ext uri="{BB962C8B-B14F-4D97-AF65-F5344CB8AC3E}">
        <p14:creationId xmlns:p14="http://schemas.microsoft.com/office/powerpoint/2010/main" val="2859383220"/>
      </p:ext>
    </p:extLst>
  </p:cSld>
  <p:clrMapOvr>
    <a:masterClrMapping/>
  </p:clrMapOvr>
</p:sldLayout>
</file>

<file path=ppt/slideLayouts/slideLayout2684.xml><?xml version="1.0" encoding="utf-8"?>
<p:sldLayout xmlns:a="http://schemas.openxmlformats.org/drawingml/2006/main" xmlns:r="http://schemas.openxmlformats.org/officeDocument/2006/relationships" xmlns:p="http://schemas.openxmlformats.org/presentationml/2006/main" matchingName="Title only 1">
  <p:cSld name="Title only 1">
    <p:spTree>
      <p:nvGrpSpPr>
        <p:cNvPr id="1" name="Shape 12568"/>
        <p:cNvGrpSpPr/>
        <p:nvPr/>
      </p:nvGrpSpPr>
      <p:grpSpPr>
        <a:xfrm>
          <a:off x="0" y="0"/>
          <a:ext cx="0" cy="0"/>
          <a:chOff x="0" y="0"/>
          <a:chExt cx="0" cy="0"/>
        </a:xfrm>
      </p:grpSpPr>
      <p:sp>
        <p:nvSpPr>
          <p:cNvPr id="12569" name="Google Shape;12569;p72"/>
          <p:cNvSpPr txBox="1">
            <a:spLocks noGrp="1"/>
          </p:cNvSpPr>
          <p:nvPr>
            <p:ph type="title"/>
          </p:nvPr>
        </p:nvSpPr>
        <p:spPr>
          <a:xfrm>
            <a:off x="1426451" y="890051"/>
            <a:ext cx="15435000" cy="11454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grpSp>
        <p:nvGrpSpPr>
          <p:cNvPr id="12570" name="Google Shape;12570;p72"/>
          <p:cNvGrpSpPr/>
          <p:nvPr/>
        </p:nvGrpSpPr>
        <p:grpSpPr>
          <a:xfrm>
            <a:off x="238577" y="326477"/>
            <a:ext cx="17674400" cy="8777424"/>
            <a:chOff x="119288" y="163238"/>
            <a:chExt cx="8837200" cy="4388712"/>
          </a:xfrm>
        </p:grpSpPr>
        <p:grpSp>
          <p:nvGrpSpPr>
            <p:cNvPr id="12571" name="Google Shape;12571;p72"/>
            <p:cNvGrpSpPr/>
            <p:nvPr/>
          </p:nvGrpSpPr>
          <p:grpSpPr>
            <a:xfrm rot="10800000" flipH="1">
              <a:off x="8658213" y="4229275"/>
              <a:ext cx="298275" cy="322675"/>
              <a:chOff x="8667225" y="681525"/>
              <a:chExt cx="298275" cy="322675"/>
            </a:xfrm>
          </p:grpSpPr>
          <p:sp>
            <p:nvSpPr>
              <p:cNvPr id="12572" name="Google Shape;12572;p72"/>
              <p:cNvSpPr/>
              <p:nvPr/>
            </p:nvSpPr>
            <p:spPr>
              <a:xfrm rot="10800000">
                <a:off x="8667225" y="821625"/>
                <a:ext cx="86700" cy="867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573" name="Google Shape;12573;p72"/>
              <p:cNvSpPr/>
              <p:nvPr/>
            </p:nvSpPr>
            <p:spPr>
              <a:xfrm rot="10800000">
                <a:off x="8825400" y="681525"/>
                <a:ext cx="140100" cy="1401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574" name="Google Shape;12574;p72"/>
              <p:cNvSpPr/>
              <p:nvPr/>
            </p:nvSpPr>
            <p:spPr>
              <a:xfrm rot="10800000">
                <a:off x="8869800" y="952900"/>
                <a:ext cx="51300" cy="513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grpSp>
        <p:grpSp>
          <p:nvGrpSpPr>
            <p:cNvPr id="12575" name="Google Shape;12575;p72"/>
            <p:cNvGrpSpPr/>
            <p:nvPr/>
          </p:nvGrpSpPr>
          <p:grpSpPr>
            <a:xfrm rot="10800000" flipH="1">
              <a:off x="119288" y="163238"/>
              <a:ext cx="406275" cy="563575"/>
              <a:chOff x="140150" y="4340075"/>
              <a:chExt cx="406275" cy="563575"/>
            </a:xfrm>
          </p:grpSpPr>
          <p:sp>
            <p:nvSpPr>
              <p:cNvPr id="12576" name="Google Shape;12576;p72"/>
              <p:cNvSpPr/>
              <p:nvPr/>
            </p:nvSpPr>
            <p:spPr>
              <a:xfrm rot="10800000">
                <a:off x="140150" y="4340075"/>
                <a:ext cx="86700" cy="867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577" name="Google Shape;12577;p72"/>
              <p:cNvSpPr/>
              <p:nvPr/>
            </p:nvSpPr>
            <p:spPr>
              <a:xfrm rot="10800000">
                <a:off x="298325" y="4657175"/>
                <a:ext cx="140100" cy="1401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578" name="Google Shape;12578;p72"/>
              <p:cNvSpPr/>
              <p:nvPr/>
            </p:nvSpPr>
            <p:spPr>
              <a:xfrm rot="10800000">
                <a:off x="495125" y="4852350"/>
                <a:ext cx="51300" cy="513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579" name="Google Shape;12579;p72"/>
              <p:cNvSpPr/>
              <p:nvPr/>
            </p:nvSpPr>
            <p:spPr>
              <a:xfrm rot="10800000">
                <a:off x="165050" y="4657175"/>
                <a:ext cx="51300" cy="513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grpSp>
      </p:grpSp>
      <p:grpSp>
        <p:nvGrpSpPr>
          <p:cNvPr id="12580" name="Google Shape;12580;p72"/>
          <p:cNvGrpSpPr/>
          <p:nvPr/>
        </p:nvGrpSpPr>
        <p:grpSpPr>
          <a:xfrm>
            <a:off x="-1979574" y="-1342433"/>
            <a:ext cx="21089351" cy="16211604"/>
            <a:chOff x="-989787" y="-671217"/>
            <a:chExt cx="10544675" cy="8105802"/>
          </a:xfrm>
        </p:grpSpPr>
        <p:grpSp>
          <p:nvGrpSpPr>
            <p:cNvPr id="12581" name="Google Shape;12581;p72"/>
            <p:cNvGrpSpPr/>
            <p:nvPr/>
          </p:nvGrpSpPr>
          <p:grpSpPr>
            <a:xfrm flipH="1">
              <a:off x="6491263" y="-671217"/>
              <a:ext cx="3063625" cy="3321711"/>
              <a:chOff x="-460575" y="-671217"/>
              <a:chExt cx="3063625" cy="3321711"/>
            </a:xfrm>
          </p:grpSpPr>
          <p:cxnSp>
            <p:nvCxnSpPr>
              <p:cNvPr id="12582" name="Google Shape;12582;p72"/>
              <p:cNvCxnSpPr>
                <a:stCxn id="12583" idx="6"/>
                <a:endCxn id="12584" idx="2"/>
              </p:cNvCxnSpPr>
              <p:nvPr/>
            </p:nvCxnSpPr>
            <p:spPr>
              <a:xfrm rot="10800000" flipH="1">
                <a:off x="421801" y="-63292"/>
                <a:ext cx="2023800" cy="476400"/>
              </a:xfrm>
              <a:prstGeom prst="straightConnector1">
                <a:avLst/>
              </a:prstGeom>
              <a:noFill/>
              <a:ln w="9525" cap="flat" cmpd="sng">
                <a:solidFill>
                  <a:schemeClr val="dk2"/>
                </a:solidFill>
                <a:prstDash val="solid"/>
                <a:round/>
                <a:headEnd type="none" w="sm" len="sm"/>
                <a:tailEnd type="none" w="sm" len="sm"/>
              </a:ln>
            </p:spPr>
          </p:cxnSp>
          <p:sp>
            <p:nvSpPr>
              <p:cNvPr id="12584" name="Google Shape;12584;p72"/>
              <p:cNvSpPr/>
              <p:nvPr/>
            </p:nvSpPr>
            <p:spPr>
              <a:xfrm>
                <a:off x="2445550" y="-142081"/>
                <a:ext cx="157500" cy="1575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585" name="Google Shape;12585;p72"/>
              <p:cNvSpPr/>
              <p:nvPr/>
            </p:nvSpPr>
            <p:spPr>
              <a:xfrm>
                <a:off x="61646" y="-671217"/>
                <a:ext cx="157500" cy="1575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586" name="Google Shape;12586;p72"/>
              <p:cNvSpPr/>
              <p:nvPr/>
            </p:nvSpPr>
            <p:spPr>
              <a:xfrm>
                <a:off x="90425" y="2492994"/>
                <a:ext cx="157500" cy="1575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587" name="Google Shape;12587;p72"/>
              <p:cNvSpPr/>
              <p:nvPr/>
            </p:nvSpPr>
            <p:spPr>
              <a:xfrm>
                <a:off x="125826" y="886737"/>
                <a:ext cx="86700" cy="867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588" name="Google Shape;12588;p72"/>
              <p:cNvSpPr/>
              <p:nvPr/>
            </p:nvSpPr>
            <p:spPr>
              <a:xfrm>
                <a:off x="382949" y="1317288"/>
                <a:ext cx="143400" cy="1575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589" name="Google Shape;12589;p72"/>
              <p:cNvCxnSpPr>
                <a:stCxn id="12588" idx="4"/>
                <a:endCxn id="12586" idx="0"/>
              </p:cNvCxnSpPr>
              <p:nvPr/>
            </p:nvCxnSpPr>
            <p:spPr>
              <a:xfrm flipH="1">
                <a:off x="169049" y="1474788"/>
                <a:ext cx="285600" cy="1018200"/>
              </a:xfrm>
              <a:prstGeom prst="straightConnector1">
                <a:avLst/>
              </a:prstGeom>
              <a:noFill/>
              <a:ln w="9525" cap="flat" cmpd="sng">
                <a:solidFill>
                  <a:schemeClr val="dk2"/>
                </a:solidFill>
                <a:prstDash val="solid"/>
                <a:round/>
                <a:headEnd type="none" w="sm" len="sm"/>
                <a:tailEnd type="none" w="sm" len="sm"/>
              </a:ln>
            </p:spPr>
          </p:cxnSp>
          <p:cxnSp>
            <p:nvCxnSpPr>
              <p:cNvPr id="12590" name="Google Shape;12590;p72"/>
              <p:cNvCxnSpPr>
                <a:stCxn id="12587" idx="4"/>
                <a:endCxn id="12586" idx="0"/>
              </p:cNvCxnSpPr>
              <p:nvPr/>
            </p:nvCxnSpPr>
            <p:spPr>
              <a:xfrm>
                <a:off x="169176" y="973437"/>
                <a:ext cx="0" cy="1519500"/>
              </a:xfrm>
              <a:prstGeom prst="straightConnector1">
                <a:avLst/>
              </a:prstGeom>
              <a:noFill/>
              <a:ln w="9525" cap="flat" cmpd="sng">
                <a:solidFill>
                  <a:schemeClr val="dk2"/>
                </a:solidFill>
                <a:prstDash val="solid"/>
                <a:round/>
                <a:headEnd type="none" w="sm" len="sm"/>
                <a:tailEnd type="none" w="sm" len="sm"/>
              </a:ln>
            </p:spPr>
          </p:cxnSp>
          <p:cxnSp>
            <p:nvCxnSpPr>
              <p:cNvPr id="12591" name="Google Shape;12591;p72"/>
              <p:cNvCxnSpPr>
                <a:stCxn id="12587" idx="5"/>
                <a:endCxn id="12588" idx="1"/>
              </p:cNvCxnSpPr>
              <p:nvPr/>
            </p:nvCxnSpPr>
            <p:spPr>
              <a:xfrm>
                <a:off x="199829" y="960740"/>
                <a:ext cx="204000" cy="379500"/>
              </a:xfrm>
              <a:prstGeom prst="straightConnector1">
                <a:avLst/>
              </a:prstGeom>
              <a:noFill/>
              <a:ln w="9525" cap="flat" cmpd="sng">
                <a:solidFill>
                  <a:schemeClr val="dk2"/>
                </a:solidFill>
                <a:prstDash val="solid"/>
                <a:round/>
                <a:headEnd type="none" w="sm" len="sm"/>
                <a:tailEnd type="none" w="sm" len="sm"/>
              </a:ln>
            </p:spPr>
          </p:cxnSp>
          <p:cxnSp>
            <p:nvCxnSpPr>
              <p:cNvPr id="12592" name="Google Shape;12592;p72"/>
              <p:cNvCxnSpPr>
                <a:stCxn id="12587" idx="0"/>
                <a:endCxn id="12585" idx="4"/>
              </p:cNvCxnSpPr>
              <p:nvPr/>
            </p:nvCxnSpPr>
            <p:spPr>
              <a:xfrm rot="10800000">
                <a:off x="140376" y="-513663"/>
                <a:ext cx="28800" cy="1400400"/>
              </a:xfrm>
              <a:prstGeom prst="straightConnector1">
                <a:avLst/>
              </a:prstGeom>
              <a:noFill/>
              <a:ln w="9525" cap="flat" cmpd="sng">
                <a:solidFill>
                  <a:schemeClr val="dk2"/>
                </a:solidFill>
                <a:prstDash val="solid"/>
                <a:round/>
                <a:headEnd type="none" w="sm" len="sm"/>
                <a:tailEnd type="none" w="sm" len="sm"/>
              </a:ln>
            </p:spPr>
          </p:cxnSp>
          <p:cxnSp>
            <p:nvCxnSpPr>
              <p:cNvPr id="12593" name="Google Shape;12593;p72"/>
              <p:cNvCxnSpPr>
                <a:stCxn id="12587" idx="7"/>
                <a:endCxn id="12583" idx="3"/>
              </p:cNvCxnSpPr>
              <p:nvPr/>
            </p:nvCxnSpPr>
            <p:spPr>
              <a:xfrm rot="10800000" flipH="1">
                <a:off x="199829" y="443734"/>
                <a:ext cx="147900" cy="455700"/>
              </a:xfrm>
              <a:prstGeom prst="straightConnector1">
                <a:avLst/>
              </a:prstGeom>
              <a:noFill/>
              <a:ln w="9525" cap="flat" cmpd="sng">
                <a:solidFill>
                  <a:schemeClr val="dk2"/>
                </a:solidFill>
                <a:prstDash val="solid"/>
                <a:round/>
                <a:headEnd type="none" w="sm" len="sm"/>
                <a:tailEnd type="none" w="sm" len="sm"/>
              </a:ln>
            </p:spPr>
          </p:cxnSp>
          <p:cxnSp>
            <p:nvCxnSpPr>
              <p:cNvPr id="12594" name="Google Shape;12594;p72"/>
              <p:cNvCxnSpPr>
                <a:stCxn id="12585" idx="5"/>
                <a:endCxn id="12583" idx="0"/>
              </p:cNvCxnSpPr>
              <p:nvPr/>
            </p:nvCxnSpPr>
            <p:spPr>
              <a:xfrm>
                <a:off x="196081" y="-536782"/>
                <a:ext cx="182400" cy="906600"/>
              </a:xfrm>
              <a:prstGeom prst="straightConnector1">
                <a:avLst/>
              </a:prstGeom>
              <a:noFill/>
              <a:ln w="9525" cap="flat" cmpd="sng">
                <a:solidFill>
                  <a:schemeClr val="dk2"/>
                </a:solidFill>
                <a:prstDash val="solid"/>
                <a:round/>
                <a:headEnd type="none" w="sm" len="sm"/>
                <a:tailEnd type="none" w="sm" len="sm"/>
              </a:ln>
            </p:spPr>
          </p:cxnSp>
          <p:cxnSp>
            <p:nvCxnSpPr>
              <p:cNvPr id="12595" name="Google Shape;12595;p72"/>
              <p:cNvCxnSpPr>
                <a:stCxn id="12585" idx="6"/>
                <a:endCxn id="12584" idx="2"/>
              </p:cNvCxnSpPr>
              <p:nvPr/>
            </p:nvCxnSpPr>
            <p:spPr>
              <a:xfrm>
                <a:off x="219146" y="-592467"/>
                <a:ext cx="2226300" cy="529200"/>
              </a:xfrm>
              <a:prstGeom prst="straightConnector1">
                <a:avLst/>
              </a:prstGeom>
              <a:noFill/>
              <a:ln w="9525" cap="flat" cmpd="sng">
                <a:solidFill>
                  <a:schemeClr val="dk2"/>
                </a:solidFill>
                <a:prstDash val="solid"/>
                <a:round/>
                <a:headEnd type="none" w="sm" len="sm"/>
                <a:tailEnd type="none" w="sm" len="sm"/>
              </a:ln>
            </p:spPr>
          </p:cxnSp>
          <p:cxnSp>
            <p:nvCxnSpPr>
              <p:cNvPr id="12596" name="Google Shape;12596;p72"/>
              <p:cNvCxnSpPr>
                <a:stCxn id="12597" idx="1"/>
                <a:endCxn id="12585" idx="5"/>
              </p:cNvCxnSpPr>
              <p:nvPr/>
            </p:nvCxnSpPr>
            <p:spPr>
              <a:xfrm rot="10800000">
                <a:off x="195958" y="-536779"/>
                <a:ext cx="600600" cy="723900"/>
              </a:xfrm>
              <a:prstGeom prst="straightConnector1">
                <a:avLst/>
              </a:prstGeom>
              <a:noFill/>
              <a:ln w="9525" cap="flat" cmpd="sng">
                <a:solidFill>
                  <a:schemeClr val="dk2"/>
                </a:solidFill>
                <a:prstDash val="solid"/>
                <a:round/>
                <a:headEnd type="none" w="sm" len="sm"/>
                <a:tailEnd type="none" w="sm" len="sm"/>
              </a:ln>
            </p:spPr>
          </p:cxnSp>
          <p:cxnSp>
            <p:nvCxnSpPr>
              <p:cNvPr id="12598" name="Google Shape;12598;p72"/>
              <p:cNvCxnSpPr>
                <a:stCxn id="12588" idx="0"/>
                <a:endCxn id="12583" idx="4"/>
              </p:cNvCxnSpPr>
              <p:nvPr/>
            </p:nvCxnSpPr>
            <p:spPr>
              <a:xfrm rot="10800000">
                <a:off x="378449" y="456588"/>
                <a:ext cx="76200" cy="860700"/>
              </a:xfrm>
              <a:prstGeom prst="straightConnector1">
                <a:avLst/>
              </a:prstGeom>
              <a:noFill/>
              <a:ln w="9525" cap="flat" cmpd="sng">
                <a:solidFill>
                  <a:schemeClr val="dk2"/>
                </a:solidFill>
                <a:prstDash val="solid"/>
                <a:round/>
                <a:headEnd type="none" w="sm" len="sm"/>
                <a:tailEnd type="none" w="sm" len="sm"/>
              </a:ln>
            </p:spPr>
          </p:cxnSp>
          <p:cxnSp>
            <p:nvCxnSpPr>
              <p:cNvPr id="12599" name="Google Shape;12599;p72"/>
              <p:cNvCxnSpPr>
                <a:stCxn id="12588" idx="0"/>
                <a:endCxn id="12597" idx="3"/>
              </p:cNvCxnSpPr>
              <p:nvPr/>
            </p:nvCxnSpPr>
            <p:spPr>
              <a:xfrm rot="10800000" flipH="1">
                <a:off x="454649" y="268188"/>
                <a:ext cx="342000" cy="1049100"/>
              </a:xfrm>
              <a:prstGeom prst="straightConnector1">
                <a:avLst/>
              </a:prstGeom>
              <a:noFill/>
              <a:ln w="9525" cap="flat" cmpd="sng">
                <a:solidFill>
                  <a:schemeClr val="dk2"/>
                </a:solidFill>
                <a:prstDash val="solid"/>
                <a:round/>
                <a:headEnd type="none" w="sm" len="sm"/>
                <a:tailEnd type="none" w="sm" len="sm"/>
              </a:ln>
            </p:spPr>
          </p:cxnSp>
          <p:sp>
            <p:nvSpPr>
              <p:cNvPr id="12600" name="Google Shape;12600;p72"/>
              <p:cNvSpPr/>
              <p:nvPr/>
            </p:nvSpPr>
            <p:spPr>
              <a:xfrm>
                <a:off x="987225" y="-92131"/>
                <a:ext cx="157500" cy="1575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601" name="Google Shape;12601;p72"/>
              <p:cNvCxnSpPr>
                <a:stCxn id="12585" idx="5"/>
                <a:endCxn id="12600" idx="1"/>
              </p:cNvCxnSpPr>
              <p:nvPr/>
            </p:nvCxnSpPr>
            <p:spPr>
              <a:xfrm>
                <a:off x="196081" y="-536782"/>
                <a:ext cx="814200" cy="467700"/>
              </a:xfrm>
              <a:prstGeom prst="straightConnector1">
                <a:avLst/>
              </a:prstGeom>
              <a:noFill/>
              <a:ln w="9525" cap="flat" cmpd="sng">
                <a:solidFill>
                  <a:schemeClr val="dk2"/>
                </a:solidFill>
                <a:prstDash val="solid"/>
                <a:round/>
                <a:headEnd type="none" w="sm" len="sm"/>
                <a:tailEnd type="none" w="sm" len="sm"/>
              </a:ln>
            </p:spPr>
          </p:cxnSp>
          <p:cxnSp>
            <p:nvCxnSpPr>
              <p:cNvPr id="12602" name="Google Shape;12602;p72"/>
              <p:cNvCxnSpPr>
                <a:stCxn id="12597" idx="7"/>
                <a:endCxn id="12600" idx="3"/>
              </p:cNvCxnSpPr>
              <p:nvPr/>
            </p:nvCxnSpPr>
            <p:spPr>
              <a:xfrm rot="10800000" flipH="1">
                <a:off x="877592" y="42221"/>
                <a:ext cx="132600" cy="144900"/>
              </a:xfrm>
              <a:prstGeom prst="straightConnector1">
                <a:avLst/>
              </a:prstGeom>
              <a:noFill/>
              <a:ln w="9525" cap="flat" cmpd="sng">
                <a:solidFill>
                  <a:schemeClr val="dk2"/>
                </a:solidFill>
                <a:prstDash val="solid"/>
                <a:round/>
                <a:headEnd type="none" w="sm" len="sm"/>
                <a:tailEnd type="none" w="sm" len="sm"/>
              </a:ln>
            </p:spPr>
          </p:cxnSp>
          <p:cxnSp>
            <p:nvCxnSpPr>
              <p:cNvPr id="12603" name="Google Shape;12603;p72"/>
              <p:cNvCxnSpPr>
                <a:stCxn id="12600" idx="6"/>
                <a:endCxn id="12584" idx="2"/>
              </p:cNvCxnSpPr>
              <p:nvPr/>
            </p:nvCxnSpPr>
            <p:spPr>
              <a:xfrm rot="10800000" flipH="1">
                <a:off x="1144725" y="-63481"/>
                <a:ext cx="1300800" cy="50100"/>
              </a:xfrm>
              <a:prstGeom prst="straightConnector1">
                <a:avLst/>
              </a:prstGeom>
              <a:noFill/>
              <a:ln w="9525" cap="flat" cmpd="sng">
                <a:solidFill>
                  <a:schemeClr val="dk2"/>
                </a:solidFill>
                <a:prstDash val="solid"/>
                <a:round/>
                <a:headEnd type="none" w="sm" len="sm"/>
                <a:tailEnd type="none" w="sm" len="sm"/>
              </a:ln>
            </p:spPr>
          </p:cxnSp>
          <p:sp>
            <p:nvSpPr>
              <p:cNvPr id="12604" name="Google Shape;12604;p72"/>
              <p:cNvSpPr/>
              <p:nvPr/>
            </p:nvSpPr>
            <p:spPr>
              <a:xfrm>
                <a:off x="-460575" y="540519"/>
                <a:ext cx="157500" cy="1575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605" name="Google Shape;12605;p72"/>
              <p:cNvCxnSpPr>
                <a:stCxn id="12604" idx="0"/>
                <a:endCxn id="12585" idx="3"/>
              </p:cNvCxnSpPr>
              <p:nvPr/>
            </p:nvCxnSpPr>
            <p:spPr>
              <a:xfrm rot="10800000" flipH="1">
                <a:off x="-381825" y="-536781"/>
                <a:ext cx="466500" cy="1077300"/>
              </a:xfrm>
              <a:prstGeom prst="straightConnector1">
                <a:avLst/>
              </a:prstGeom>
              <a:noFill/>
              <a:ln w="9525" cap="flat" cmpd="sng">
                <a:solidFill>
                  <a:schemeClr val="dk2"/>
                </a:solidFill>
                <a:prstDash val="solid"/>
                <a:round/>
                <a:headEnd type="none" w="sm" len="sm"/>
                <a:tailEnd type="none" w="sm" len="sm"/>
              </a:ln>
            </p:spPr>
          </p:cxnSp>
          <p:cxnSp>
            <p:nvCxnSpPr>
              <p:cNvPr id="12606" name="Google Shape;12606;p72"/>
              <p:cNvCxnSpPr>
                <a:stCxn id="12604" idx="6"/>
                <a:endCxn id="12583" idx="3"/>
              </p:cNvCxnSpPr>
              <p:nvPr/>
            </p:nvCxnSpPr>
            <p:spPr>
              <a:xfrm rot="10800000" flipH="1">
                <a:off x="-303075" y="443769"/>
                <a:ext cx="651000" cy="175500"/>
              </a:xfrm>
              <a:prstGeom prst="straightConnector1">
                <a:avLst/>
              </a:prstGeom>
              <a:noFill/>
              <a:ln w="9525" cap="flat" cmpd="sng">
                <a:solidFill>
                  <a:schemeClr val="dk2"/>
                </a:solidFill>
                <a:prstDash val="solid"/>
                <a:round/>
                <a:headEnd type="none" w="sm" len="sm"/>
                <a:tailEnd type="none" w="sm" len="sm"/>
              </a:ln>
            </p:spPr>
          </p:cxnSp>
          <p:cxnSp>
            <p:nvCxnSpPr>
              <p:cNvPr id="12607" name="Google Shape;12607;p72"/>
              <p:cNvCxnSpPr>
                <a:stCxn id="12604" idx="5"/>
                <a:endCxn id="12587" idx="1"/>
              </p:cNvCxnSpPr>
              <p:nvPr/>
            </p:nvCxnSpPr>
            <p:spPr>
              <a:xfrm>
                <a:off x="-326140" y="674954"/>
                <a:ext cx="464700" cy="224400"/>
              </a:xfrm>
              <a:prstGeom prst="straightConnector1">
                <a:avLst/>
              </a:prstGeom>
              <a:noFill/>
              <a:ln w="9525" cap="flat" cmpd="sng">
                <a:solidFill>
                  <a:schemeClr val="dk2"/>
                </a:solidFill>
                <a:prstDash val="solid"/>
                <a:round/>
                <a:headEnd type="none" w="sm" len="sm"/>
                <a:tailEnd type="none" w="sm" len="sm"/>
              </a:ln>
            </p:spPr>
          </p:cxnSp>
          <p:cxnSp>
            <p:nvCxnSpPr>
              <p:cNvPr id="12608" name="Google Shape;12608;p72"/>
              <p:cNvCxnSpPr>
                <a:stCxn id="12604" idx="5"/>
                <a:endCxn id="12586" idx="1"/>
              </p:cNvCxnSpPr>
              <p:nvPr/>
            </p:nvCxnSpPr>
            <p:spPr>
              <a:xfrm>
                <a:off x="-326140" y="674954"/>
                <a:ext cx="439500" cy="1841100"/>
              </a:xfrm>
              <a:prstGeom prst="straightConnector1">
                <a:avLst/>
              </a:prstGeom>
              <a:noFill/>
              <a:ln w="9525" cap="flat" cmpd="sng">
                <a:solidFill>
                  <a:schemeClr val="dk2"/>
                </a:solidFill>
                <a:prstDash val="solid"/>
                <a:round/>
                <a:headEnd type="none" w="sm" len="sm"/>
                <a:tailEnd type="none" w="sm" len="sm"/>
              </a:ln>
            </p:spPr>
          </p:cxnSp>
          <p:sp>
            <p:nvSpPr>
              <p:cNvPr id="12597" name="Google Shape;12597;p72"/>
              <p:cNvSpPr/>
              <p:nvPr/>
            </p:nvSpPr>
            <p:spPr>
              <a:xfrm>
                <a:off x="779775" y="170338"/>
                <a:ext cx="114600" cy="1146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583" name="Google Shape;12583;p72"/>
              <p:cNvSpPr/>
              <p:nvPr/>
            </p:nvSpPr>
            <p:spPr>
              <a:xfrm>
                <a:off x="335101" y="369758"/>
                <a:ext cx="86700" cy="867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grpSp>
        <p:grpSp>
          <p:nvGrpSpPr>
            <p:cNvPr id="12609" name="Google Shape;12609;p72"/>
            <p:cNvGrpSpPr/>
            <p:nvPr/>
          </p:nvGrpSpPr>
          <p:grpSpPr>
            <a:xfrm rot="459949">
              <a:off x="-831023" y="4514858"/>
              <a:ext cx="4123087" cy="2656599"/>
              <a:chOff x="720013" y="4544654"/>
              <a:chExt cx="4122933" cy="2656500"/>
            </a:xfrm>
          </p:grpSpPr>
          <p:sp>
            <p:nvSpPr>
              <p:cNvPr id="12610" name="Google Shape;12610;p72"/>
              <p:cNvSpPr/>
              <p:nvPr/>
            </p:nvSpPr>
            <p:spPr>
              <a:xfrm rot="-9417549">
                <a:off x="4549660" y="4701311"/>
                <a:ext cx="128773" cy="128773"/>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611" name="Google Shape;12611;p72"/>
              <p:cNvSpPr/>
              <p:nvPr/>
            </p:nvSpPr>
            <p:spPr>
              <a:xfrm rot="-9417549">
                <a:off x="1761182" y="4936441"/>
                <a:ext cx="128773" cy="128773"/>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612" name="Google Shape;12612;p72"/>
              <p:cNvSpPr/>
              <p:nvPr/>
            </p:nvSpPr>
            <p:spPr>
              <a:xfrm rot="-9421326">
                <a:off x="3012797" y="4851722"/>
                <a:ext cx="265897" cy="265897"/>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613" name="Google Shape;12613;p72"/>
              <p:cNvSpPr/>
              <p:nvPr/>
            </p:nvSpPr>
            <p:spPr>
              <a:xfrm rot="-9414352">
                <a:off x="2945862" y="6000076"/>
                <a:ext cx="86426" cy="86426"/>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614" name="Google Shape;12614;p72"/>
              <p:cNvSpPr/>
              <p:nvPr/>
            </p:nvSpPr>
            <p:spPr>
              <a:xfrm rot="-9422930">
                <a:off x="3430718" y="6873877"/>
                <a:ext cx="63855" cy="63855"/>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615" name="Google Shape;12615;p72"/>
              <p:cNvSpPr/>
              <p:nvPr/>
            </p:nvSpPr>
            <p:spPr>
              <a:xfrm rot="-9414352">
                <a:off x="1807960" y="6172505"/>
                <a:ext cx="86426" cy="86426"/>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616" name="Google Shape;12616;p72"/>
              <p:cNvSpPr/>
              <p:nvPr/>
            </p:nvSpPr>
            <p:spPr>
              <a:xfrm rot="-9414352">
                <a:off x="3731053" y="4665484"/>
                <a:ext cx="86426" cy="86426"/>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617" name="Google Shape;12617;p72"/>
              <p:cNvSpPr/>
              <p:nvPr/>
            </p:nvSpPr>
            <p:spPr>
              <a:xfrm rot="-9421558">
                <a:off x="740331" y="4726434"/>
                <a:ext cx="130664" cy="130664"/>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618" name="Google Shape;12618;p72"/>
              <p:cNvCxnSpPr>
                <a:stCxn id="12614" idx="5"/>
                <a:endCxn id="12613" idx="1"/>
              </p:cNvCxnSpPr>
              <p:nvPr/>
            </p:nvCxnSpPr>
            <p:spPr>
              <a:xfrm rot="10340870">
                <a:off x="3060065" y="6057181"/>
                <a:ext cx="335689" cy="845161"/>
              </a:xfrm>
              <a:prstGeom prst="straightConnector1">
                <a:avLst/>
              </a:prstGeom>
              <a:noFill/>
              <a:ln w="9525" cap="flat" cmpd="sng">
                <a:solidFill>
                  <a:schemeClr val="dk2"/>
                </a:solidFill>
                <a:prstDash val="solid"/>
                <a:round/>
                <a:headEnd type="none" w="sm" len="sm"/>
                <a:tailEnd type="none" w="sm" len="sm"/>
              </a:ln>
            </p:spPr>
          </p:cxnSp>
          <p:cxnSp>
            <p:nvCxnSpPr>
              <p:cNvPr id="12619" name="Google Shape;12619;p72"/>
              <p:cNvCxnSpPr>
                <a:stCxn id="12615" idx="4"/>
                <a:endCxn id="12613" idx="7"/>
              </p:cNvCxnSpPr>
              <p:nvPr/>
            </p:nvCxnSpPr>
            <p:spPr>
              <a:xfrm rot="-459755">
                <a:off x="1865221" y="6103385"/>
                <a:ext cx="1086704" cy="28766"/>
              </a:xfrm>
              <a:prstGeom prst="straightConnector1">
                <a:avLst/>
              </a:prstGeom>
              <a:noFill/>
              <a:ln w="9525" cap="flat" cmpd="sng">
                <a:solidFill>
                  <a:schemeClr val="dk2"/>
                </a:solidFill>
                <a:prstDash val="solid"/>
                <a:round/>
                <a:headEnd type="none" w="sm" len="sm"/>
                <a:tailEnd type="none" w="sm" len="sm"/>
              </a:ln>
            </p:spPr>
          </p:cxnSp>
          <p:cxnSp>
            <p:nvCxnSpPr>
              <p:cNvPr id="12620" name="Google Shape;12620;p72"/>
              <p:cNvCxnSpPr>
                <a:stCxn id="12610" idx="0"/>
                <a:endCxn id="12614" idx="3"/>
              </p:cNvCxnSpPr>
              <p:nvPr/>
            </p:nvCxnSpPr>
            <p:spPr>
              <a:xfrm rot="-459979" flipH="1">
                <a:off x="3359206" y="4907332"/>
                <a:ext cx="1362781" cy="1904031"/>
              </a:xfrm>
              <a:prstGeom prst="straightConnector1">
                <a:avLst/>
              </a:prstGeom>
              <a:noFill/>
              <a:ln w="9525" cap="flat" cmpd="sng">
                <a:solidFill>
                  <a:schemeClr val="dk2"/>
                </a:solidFill>
                <a:prstDash val="solid"/>
                <a:round/>
                <a:headEnd type="none" w="sm" len="sm"/>
                <a:tailEnd type="none" w="sm" len="sm"/>
              </a:ln>
            </p:spPr>
          </p:cxnSp>
          <p:cxnSp>
            <p:nvCxnSpPr>
              <p:cNvPr id="12621" name="Google Shape;12621;p72"/>
              <p:cNvCxnSpPr>
                <a:stCxn id="12614" idx="7"/>
                <a:endCxn id="12615" idx="2"/>
              </p:cNvCxnSpPr>
              <p:nvPr/>
            </p:nvCxnSpPr>
            <p:spPr>
              <a:xfrm rot="10340005">
                <a:off x="1943581" y="6132795"/>
                <a:ext cx="1436945" cy="884790"/>
              </a:xfrm>
              <a:prstGeom prst="straightConnector1">
                <a:avLst/>
              </a:prstGeom>
              <a:noFill/>
              <a:ln w="9525" cap="flat" cmpd="sng">
                <a:solidFill>
                  <a:schemeClr val="dk2"/>
                </a:solidFill>
                <a:prstDash val="solid"/>
                <a:round/>
                <a:headEnd type="none" w="sm" len="sm"/>
                <a:tailEnd type="none" w="sm" len="sm"/>
              </a:ln>
            </p:spPr>
          </p:cxnSp>
          <p:cxnSp>
            <p:nvCxnSpPr>
              <p:cNvPr id="12622" name="Google Shape;12622;p72"/>
              <p:cNvCxnSpPr>
                <a:stCxn id="12615" idx="6"/>
                <a:endCxn id="12611" idx="1"/>
              </p:cNvCxnSpPr>
              <p:nvPr/>
            </p:nvCxnSpPr>
            <p:spPr>
              <a:xfrm rot="10342167" flipH="1">
                <a:off x="1735733" y="5068157"/>
                <a:ext cx="189781" cy="1123022"/>
              </a:xfrm>
              <a:prstGeom prst="straightConnector1">
                <a:avLst/>
              </a:prstGeom>
              <a:noFill/>
              <a:ln w="9525" cap="flat" cmpd="sng">
                <a:solidFill>
                  <a:schemeClr val="dk2"/>
                </a:solidFill>
                <a:prstDash val="solid"/>
                <a:round/>
                <a:headEnd type="none" w="sm" len="sm"/>
                <a:tailEnd type="none" w="sm" len="sm"/>
              </a:ln>
            </p:spPr>
          </p:cxnSp>
          <p:cxnSp>
            <p:nvCxnSpPr>
              <p:cNvPr id="12623" name="Google Shape;12623;p72"/>
              <p:cNvCxnSpPr>
                <a:stCxn id="12613" idx="5"/>
                <a:endCxn id="12611" idx="1"/>
              </p:cNvCxnSpPr>
              <p:nvPr/>
            </p:nvCxnSpPr>
            <p:spPr>
              <a:xfrm rot="10340111">
                <a:off x="1917642" y="4989902"/>
                <a:ext cx="987422" cy="1083988"/>
              </a:xfrm>
              <a:prstGeom prst="straightConnector1">
                <a:avLst/>
              </a:prstGeom>
              <a:noFill/>
              <a:ln w="9525" cap="flat" cmpd="sng">
                <a:solidFill>
                  <a:schemeClr val="dk2"/>
                </a:solidFill>
                <a:prstDash val="solid"/>
                <a:round/>
                <a:headEnd type="none" w="sm" len="sm"/>
                <a:tailEnd type="none" w="sm" len="sm"/>
              </a:ln>
            </p:spPr>
          </p:cxnSp>
          <p:cxnSp>
            <p:nvCxnSpPr>
              <p:cNvPr id="12624" name="Google Shape;12624;p72"/>
              <p:cNvCxnSpPr>
                <a:stCxn id="12610" idx="6"/>
                <a:endCxn id="12616" idx="3"/>
              </p:cNvCxnSpPr>
              <p:nvPr/>
            </p:nvCxnSpPr>
            <p:spPr>
              <a:xfrm rot="10340667">
                <a:off x="3820905" y="4643394"/>
                <a:ext cx="727383" cy="146206"/>
              </a:xfrm>
              <a:prstGeom prst="straightConnector1">
                <a:avLst/>
              </a:prstGeom>
              <a:noFill/>
              <a:ln w="9525" cap="flat" cmpd="sng">
                <a:solidFill>
                  <a:schemeClr val="dk2"/>
                </a:solidFill>
                <a:prstDash val="solid"/>
                <a:round/>
                <a:headEnd type="none" w="sm" len="sm"/>
                <a:tailEnd type="none" w="sm" len="sm"/>
              </a:ln>
            </p:spPr>
          </p:cxnSp>
          <p:cxnSp>
            <p:nvCxnSpPr>
              <p:cNvPr id="12625" name="Google Shape;12625;p72"/>
              <p:cNvCxnSpPr>
                <a:stCxn id="12610" idx="7"/>
                <a:endCxn id="12613" idx="3"/>
              </p:cNvCxnSpPr>
              <p:nvPr/>
            </p:nvCxnSpPr>
            <p:spPr>
              <a:xfrm rot="-459621" flipH="1">
                <a:off x="2953400" y="4896950"/>
                <a:ext cx="1676663" cy="1022849"/>
              </a:xfrm>
              <a:prstGeom prst="straightConnector1">
                <a:avLst/>
              </a:prstGeom>
              <a:noFill/>
              <a:ln w="9525" cap="flat" cmpd="sng">
                <a:solidFill>
                  <a:schemeClr val="dk2"/>
                </a:solidFill>
                <a:prstDash val="solid"/>
                <a:round/>
                <a:headEnd type="none" w="sm" len="sm"/>
                <a:tailEnd type="none" w="sm" len="sm"/>
              </a:ln>
            </p:spPr>
          </p:cxnSp>
          <p:cxnSp>
            <p:nvCxnSpPr>
              <p:cNvPr id="12626" name="Google Shape;12626;p72"/>
              <p:cNvCxnSpPr>
                <a:stCxn id="12616" idx="7"/>
                <a:endCxn id="12612" idx="3"/>
              </p:cNvCxnSpPr>
              <p:nvPr/>
            </p:nvCxnSpPr>
            <p:spPr>
              <a:xfrm rot="-458883" flipH="1">
                <a:off x="3256947" y="4756716"/>
                <a:ext cx="489151" cy="146206"/>
              </a:xfrm>
              <a:prstGeom prst="straightConnector1">
                <a:avLst/>
              </a:prstGeom>
              <a:noFill/>
              <a:ln w="9525" cap="flat" cmpd="sng">
                <a:solidFill>
                  <a:schemeClr val="dk2"/>
                </a:solidFill>
                <a:prstDash val="solid"/>
                <a:round/>
                <a:headEnd type="none" w="sm" len="sm"/>
                <a:tailEnd type="none" w="sm" len="sm"/>
              </a:ln>
            </p:spPr>
          </p:cxnSp>
          <p:cxnSp>
            <p:nvCxnSpPr>
              <p:cNvPr id="12627" name="Google Shape;12627;p72"/>
              <p:cNvCxnSpPr>
                <a:stCxn id="12612" idx="0"/>
                <a:endCxn id="12613" idx="5"/>
              </p:cNvCxnSpPr>
              <p:nvPr/>
            </p:nvCxnSpPr>
            <p:spPr>
              <a:xfrm rot="-457956" flipH="1">
                <a:off x="2913685" y="5119069"/>
                <a:ext cx="239421" cy="872103"/>
              </a:xfrm>
              <a:prstGeom prst="straightConnector1">
                <a:avLst/>
              </a:prstGeom>
              <a:noFill/>
              <a:ln w="9525" cap="flat" cmpd="sng">
                <a:solidFill>
                  <a:schemeClr val="dk2"/>
                </a:solidFill>
                <a:prstDash val="solid"/>
                <a:round/>
                <a:headEnd type="none" w="sm" len="sm"/>
                <a:tailEnd type="none" w="sm" len="sm"/>
              </a:ln>
            </p:spPr>
          </p:cxnSp>
          <p:cxnSp>
            <p:nvCxnSpPr>
              <p:cNvPr id="12628" name="Google Shape;12628;p72"/>
              <p:cNvCxnSpPr>
                <a:stCxn id="12617" idx="2"/>
                <a:endCxn id="12611" idx="6"/>
              </p:cNvCxnSpPr>
              <p:nvPr/>
            </p:nvCxnSpPr>
            <p:spPr>
              <a:xfrm rot="-459512">
                <a:off x="880378" y="4757981"/>
                <a:ext cx="871171" cy="276969"/>
              </a:xfrm>
              <a:prstGeom prst="straightConnector1">
                <a:avLst/>
              </a:prstGeom>
              <a:noFill/>
              <a:ln w="9525" cap="flat" cmpd="sng">
                <a:solidFill>
                  <a:schemeClr val="dk2"/>
                </a:solidFill>
                <a:prstDash val="solid"/>
                <a:round/>
                <a:headEnd type="none" w="sm" len="sm"/>
                <a:tailEnd type="none" w="sm" len="sm"/>
              </a:ln>
            </p:spPr>
          </p:cxnSp>
          <p:cxnSp>
            <p:nvCxnSpPr>
              <p:cNvPr id="12629" name="Google Shape;12629;p72"/>
              <p:cNvCxnSpPr>
                <a:stCxn id="12614" idx="6"/>
                <a:endCxn id="12617" idx="1"/>
              </p:cNvCxnSpPr>
              <p:nvPr/>
            </p:nvCxnSpPr>
            <p:spPr>
              <a:xfrm rot="10340068">
                <a:off x="977935" y="4687960"/>
                <a:ext cx="2307521" cy="2369889"/>
              </a:xfrm>
              <a:prstGeom prst="straightConnector1">
                <a:avLst/>
              </a:prstGeom>
              <a:noFill/>
              <a:ln w="9525" cap="flat" cmpd="sng">
                <a:solidFill>
                  <a:schemeClr val="dk2"/>
                </a:solidFill>
                <a:prstDash val="solid"/>
                <a:round/>
                <a:headEnd type="none" w="sm" len="sm"/>
                <a:tailEnd type="none" w="sm" len="sm"/>
              </a:ln>
            </p:spPr>
          </p:cxnSp>
          <p:sp>
            <p:nvSpPr>
              <p:cNvPr id="12630" name="Google Shape;12630;p72"/>
              <p:cNvSpPr/>
              <p:nvPr/>
            </p:nvSpPr>
            <p:spPr>
              <a:xfrm rot="-9414352">
                <a:off x="1960639" y="4664187"/>
                <a:ext cx="86426" cy="86426"/>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631" name="Google Shape;12631;p72"/>
              <p:cNvCxnSpPr>
                <a:stCxn id="12617" idx="3"/>
                <a:endCxn id="12630" idx="7"/>
              </p:cNvCxnSpPr>
              <p:nvPr/>
            </p:nvCxnSpPr>
            <p:spPr>
              <a:xfrm rot="-459667">
                <a:off x="868246" y="4693900"/>
                <a:ext cx="1093662" cy="102929"/>
              </a:xfrm>
              <a:prstGeom prst="straightConnector1">
                <a:avLst/>
              </a:prstGeom>
              <a:noFill/>
              <a:ln w="9525" cap="flat" cmpd="sng">
                <a:solidFill>
                  <a:schemeClr val="dk2"/>
                </a:solidFill>
                <a:prstDash val="solid"/>
                <a:round/>
                <a:headEnd type="none" w="sm" len="sm"/>
                <a:tailEnd type="none" w="sm" len="sm"/>
              </a:ln>
            </p:spPr>
          </p:cxnSp>
          <p:cxnSp>
            <p:nvCxnSpPr>
              <p:cNvPr id="12632" name="Google Shape;12632;p72"/>
              <p:cNvCxnSpPr>
                <a:stCxn id="12630" idx="2"/>
                <a:endCxn id="12612" idx="6"/>
              </p:cNvCxnSpPr>
              <p:nvPr/>
            </p:nvCxnSpPr>
            <p:spPr>
              <a:xfrm rot="-459508">
                <a:off x="2061895" y="4659992"/>
                <a:ext cx="943213" cy="337216"/>
              </a:xfrm>
              <a:prstGeom prst="straightConnector1">
                <a:avLst/>
              </a:prstGeom>
              <a:noFill/>
              <a:ln w="9525" cap="flat" cmpd="sng">
                <a:solidFill>
                  <a:schemeClr val="dk2"/>
                </a:solidFill>
                <a:prstDash val="solid"/>
                <a:round/>
                <a:headEnd type="none" w="sm" len="sm"/>
                <a:tailEnd type="none" w="sm" len="sm"/>
              </a:ln>
            </p:spPr>
          </p:cxnSp>
          <p:cxnSp>
            <p:nvCxnSpPr>
              <p:cNvPr id="12633" name="Google Shape;12633;p72"/>
              <p:cNvCxnSpPr>
                <a:stCxn id="12630" idx="0"/>
                <a:endCxn id="12611" idx="4"/>
              </p:cNvCxnSpPr>
              <p:nvPr/>
            </p:nvCxnSpPr>
            <p:spPr>
              <a:xfrm rot="-463310" flipH="1">
                <a:off x="1838573" y="4757163"/>
                <a:ext cx="160758" cy="174674"/>
              </a:xfrm>
              <a:prstGeom prst="straightConnector1">
                <a:avLst/>
              </a:prstGeom>
              <a:noFill/>
              <a:ln w="9525" cap="flat" cmpd="sng">
                <a:solidFill>
                  <a:schemeClr val="dk2"/>
                </a:solidFill>
                <a:prstDash val="solid"/>
                <a:round/>
                <a:headEnd type="none" w="sm" len="sm"/>
                <a:tailEnd type="none" w="sm" len="sm"/>
              </a:ln>
            </p:spPr>
          </p:cxnSp>
          <p:cxnSp>
            <p:nvCxnSpPr>
              <p:cNvPr id="12634" name="Google Shape;12634;p72"/>
              <p:cNvCxnSpPr>
                <a:stCxn id="12630" idx="1"/>
                <a:endCxn id="12613" idx="5"/>
              </p:cNvCxnSpPr>
              <p:nvPr/>
            </p:nvCxnSpPr>
            <p:spPr>
              <a:xfrm rot="-459275">
                <a:off x="2108012" y="4689611"/>
                <a:ext cx="777024" cy="1371563"/>
              </a:xfrm>
              <a:prstGeom prst="straightConnector1">
                <a:avLst/>
              </a:prstGeom>
              <a:noFill/>
              <a:ln w="9525" cap="flat" cmpd="sng">
                <a:solidFill>
                  <a:schemeClr val="dk2"/>
                </a:solidFill>
                <a:prstDash val="solid"/>
                <a:round/>
                <a:headEnd type="none" w="sm" len="sm"/>
                <a:tailEnd type="none" w="sm" len="sm"/>
              </a:ln>
            </p:spPr>
          </p:cxnSp>
          <p:sp>
            <p:nvSpPr>
              <p:cNvPr id="12635" name="Google Shape;12635;p72"/>
              <p:cNvSpPr/>
              <p:nvPr/>
            </p:nvSpPr>
            <p:spPr>
              <a:xfrm rot="-9417549">
                <a:off x="3933996" y="4880048"/>
                <a:ext cx="128773" cy="128773"/>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636" name="Google Shape;12636;p72"/>
              <p:cNvCxnSpPr>
                <a:stCxn id="12612" idx="2"/>
                <a:endCxn id="12635" idx="7"/>
              </p:cNvCxnSpPr>
              <p:nvPr/>
            </p:nvCxnSpPr>
            <p:spPr>
              <a:xfrm rot="-460738">
                <a:off x="3266625" y="4991468"/>
                <a:ext cx="673540" cy="22105"/>
              </a:xfrm>
              <a:prstGeom prst="straightConnector1">
                <a:avLst/>
              </a:prstGeom>
              <a:noFill/>
              <a:ln w="9525" cap="flat" cmpd="sng">
                <a:solidFill>
                  <a:schemeClr val="dk2"/>
                </a:solidFill>
                <a:prstDash val="solid"/>
                <a:round/>
                <a:headEnd type="none" w="sm" len="sm"/>
                <a:tailEnd type="none" w="sm" len="sm"/>
              </a:ln>
            </p:spPr>
          </p:cxnSp>
          <p:cxnSp>
            <p:nvCxnSpPr>
              <p:cNvPr id="12637" name="Google Shape;12637;p72"/>
              <p:cNvCxnSpPr>
                <a:stCxn id="12635" idx="3"/>
                <a:endCxn id="12610" idx="7"/>
              </p:cNvCxnSpPr>
              <p:nvPr/>
            </p:nvCxnSpPr>
            <p:spPr>
              <a:xfrm rot="10340841" flipH="1">
                <a:off x="4051631" y="4823477"/>
                <a:ext cx="509135" cy="63260"/>
              </a:xfrm>
              <a:prstGeom prst="straightConnector1">
                <a:avLst/>
              </a:prstGeom>
              <a:noFill/>
              <a:ln w="9525" cap="flat" cmpd="sng">
                <a:solidFill>
                  <a:schemeClr val="dk2"/>
                </a:solidFill>
                <a:prstDash val="solid"/>
                <a:round/>
                <a:headEnd type="none" w="sm" len="sm"/>
                <a:tailEnd type="none" w="sm" len="sm"/>
              </a:ln>
            </p:spPr>
          </p:cxnSp>
          <p:cxnSp>
            <p:nvCxnSpPr>
              <p:cNvPr id="12638" name="Google Shape;12638;p72"/>
              <p:cNvCxnSpPr>
                <a:stCxn id="12613" idx="4"/>
                <a:endCxn id="12635" idx="0"/>
              </p:cNvCxnSpPr>
              <p:nvPr/>
            </p:nvCxnSpPr>
            <p:spPr>
              <a:xfrm rot="10339578" flipH="1">
                <a:off x="2943686" y="5072692"/>
                <a:ext cx="1091878" cy="861794"/>
              </a:xfrm>
              <a:prstGeom prst="straightConnector1">
                <a:avLst/>
              </a:prstGeom>
              <a:noFill/>
              <a:ln w="9525" cap="flat" cmpd="sng">
                <a:solidFill>
                  <a:schemeClr val="dk2"/>
                </a:solidFill>
                <a:prstDash val="solid"/>
                <a:round/>
                <a:headEnd type="none" w="sm" len="sm"/>
                <a:tailEnd type="none" w="sm" len="sm"/>
              </a:ln>
            </p:spPr>
          </p:cxnSp>
        </p:grpSp>
      </p:grpSp>
    </p:spTree>
    <p:extLst>
      <p:ext uri="{BB962C8B-B14F-4D97-AF65-F5344CB8AC3E}">
        <p14:creationId xmlns:p14="http://schemas.microsoft.com/office/powerpoint/2010/main" val="369061095"/>
      </p:ext>
    </p:extLst>
  </p:cSld>
  <p:clrMapOvr>
    <a:masterClrMapping/>
  </p:clrMapOvr>
</p:sldLayout>
</file>

<file path=ppt/slideLayouts/slideLayout2685.xml><?xml version="1.0" encoding="utf-8"?>
<p:sldLayout xmlns:a="http://schemas.openxmlformats.org/drawingml/2006/main" xmlns:r="http://schemas.openxmlformats.org/officeDocument/2006/relationships" xmlns:p="http://schemas.openxmlformats.org/presentationml/2006/main" matchingName="Title only 2">
  <p:cSld name="Title only 2">
    <p:spTree>
      <p:nvGrpSpPr>
        <p:cNvPr id="1" name="Shape 12639"/>
        <p:cNvGrpSpPr/>
        <p:nvPr/>
      </p:nvGrpSpPr>
      <p:grpSpPr>
        <a:xfrm>
          <a:off x="0" y="0"/>
          <a:ext cx="0" cy="0"/>
          <a:chOff x="0" y="0"/>
          <a:chExt cx="0" cy="0"/>
        </a:xfrm>
      </p:grpSpPr>
      <p:sp>
        <p:nvSpPr>
          <p:cNvPr id="12640" name="Google Shape;12640;p73"/>
          <p:cNvSpPr txBox="1">
            <a:spLocks noGrp="1"/>
          </p:cNvSpPr>
          <p:nvPr>
            <p:ph type="title"/>
          </p:nvPr>
        </p:nvSpPr>
        <p:spPr>
          <a:xfrm>
            <a:off x="1426451" y="890051"/>
            <a:ext cx="15435000" cy="11454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grpSp>
        <p:nvGrpSpPr>
          <p:cNvPr id="12641" name="Google Shape;12641;p73"/>
          <p:cNvGrpSpPr/>
          <p:nvPr/>
        </p:nvGrpSpPr>
        <p:grpSpPr>
          <a:xfrm>
            <a:off x="380603" y="348008"/>
            <a:ext cx="17617949" cy="8015244"/>
            <a:chOff x="190301" y="174003"/>
            <a:chExt cx="8808974" cy="4007622"/>
          </a:xfrm>
        </p:grpSpPr>
        <p:grpSp>
          <p:nvGrpSpPr>
            <p:cNvPr id="12642" name="Google Shape;12642;p73"/>
            <p:cNvGrpSpPr/>
            <p:nvPr/>
          </p:nvGrpSpPr>
          <p:grpSpPr>
            <a:xfrm rot="10800000">
              <a:off x="190301" y="3858950"/>
              <a:ext cx="298275" cy="322675"/>
              <a:chOff x="8667225" y="681525"/>
              <a:chExt cx="298275" cy="322675"/>
            </a:xfrm>
          </p:grpSpPr>
          <p:sp>
            <p:nvSpPr>
              <p:cNvPr id="12643" name="Google Shape;12643;p73"/>
              <p:cNvSpPr/>
              <p:nvPr/>
            </p:nvSpPr>
            <p:spPr>
              <a:xfrm rot="10800000">
                <a:off x="8667225" y="821625"/>
                <a:ext cx="86700" cy="867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644" name="Google Shape;12644;p73"/>
              <p:cNvSpPr/>
              <p:nvPr/>
            </p:nvSpPr>
            <p:spPr>
              <a:xfrm rot="10800000">
                <a:off x="8825400" y="681525"/>
                <a:ext cx="140100" cy="1401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645" name="Google Shape;12645;p73"/>
              <p:cNvSpPr/>
              <p:nvPr/>
            </p:nvSpPr>
            <p:spPr>
              <a:xfrm rot="10800000">
                <a:off x="8869800" y="952900"/>
                <a:ext cx="51300" cy="513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grpSp>
        <p:grpSp>
          <p:nvGrpSpPr>
            <p:cNvPr id="12646" name="Google Shape;12646;p73"/>
            <p:cNvGrpSpPr/>
            <p:nvPr/>
          </p:nvGrpSpPr>
          <p:grpSpPr>
            <a:xfrm rot="-5139163">
              <a:off x="8591694" y="201328"/>
              <a:ext cx="406266" cy="379191"/>
              <a:chOff x="140150" y="4657175"/>
              <a:chExt cx="406275" cy="379200"/>
            </a:xfrm>
          </p:grpSpPr>
          <p:sp>
            <p:nvSpPr>
              <p:cNvPr id="12647" name="Google Shape;12647;p73"/>
              <p:cNvSpPr/>
              <p:nvPr/>
            </p:nvSpPr>
            <p:spPr>
              <a:xfrm rot="10800000">
                <a:off x="140150" y="4949675"/>
                <a:ext cx="86700" cy="867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648" name="Google Shape;12648;p73"/>
              <p:cNvSpPr/>
              <p:nvPr/>
            </p:nvSpPr>
            <p:spPr>
              <a:xfrm rot="10800000">
                <a:off x="298325" y="4657175"/>
                <a:ext cx="140100" cy="1401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649" name="Google Shape;12649;p73"/>
              <p:cNvSpPr/>
              <p:nvPr/>
            </p:nvSpPr>
            <p:spPr>
              <a:xfrm rot="10800000">
                <a:off x="495125" y="4852350"/>
                <a:ext cx="51300" cy="513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650" name="Google Shape;12650;p73"/>
              <p:cNvSpPr/>
              <p:nvPr/>
            </p:nvSpPr>
            <p:spPr>
              <a:xfrm rot="10800000">
                <a:off x="165050" y="4657175"/>
                <a:ext cx="51300" cy="513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grpSp>
      </p:grpSp>
      <p:grpSp>
        <p:nvGrpSpPr>
          <p:cNvPr id="12651" name="Google Shape;12651;p73"/>
          <p:cNvGrpSpPr/>
          <p:nvPr/>
        </p:nvGrpSpPr>
        <p:grpSpPr>
          <a:xfrm>
            <a:off x="230048" y="-4749672"/>
            <a:ext cx="17943281" cy="19772370"/>
            <a:chOff x="115023" y="-2374836"/>
            <a:chExt cx="8971640" cy="9886185"/>
          </a:xfrm>
        </p:grpSpPr>
        <p:grpSp>
          <p:nvGrpSpPr>
            <p:cNvPr id="12652" name="Google Shape;12652;p73"/>
            <p:cNvGrpSpPr/>
            <p:nvPr/>
          </p:nvGrpSpPr>
          <p:grpSpPr>
            <a:xfrm flipH="1">
              <a:off x="115023" y="-2374836"/>
              <a:ext cx="3687215" cy="3485542"/>
              <a:chOff x="5337386" y="-2374836"/>
              <a:chExt cx="3687215" cy="3485542"/>
            </a:xfrm>
          </p:grpSpPr>
          <p:sp>
            <p:nvSpPr>
              <p:cNvPr id="12653" name="Google Shape;12653;p73"/>
              <p:cNvSpPr/>
              <p:nvPr/>
            </p:nvSpPr>
            <p:spPr>
              <a:xfrm rot="9698973">
                <a:off x="8256504" y="-2357857"/>
                <a:ext cx="128642" cy="128642"/>
              </a:xfrm>
              <a:prstGeom prst="ellipse">
                <a:avLst/>
              </a:prstGeom>
              <a:solidFill>
                <a:srgbClr val="FFD966"/>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654" name="Google Shape;12654;p73"/>
              <p:cNvSpPr/>
              <p:nvPr/>
            </p:nvSpPr>
            <p:spPr>
              <a:xfrm rot="9699868">
                <a:off x="6325487" y="-94127"/>
                <a:ext cx="164028" cy="164028"/>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655" name="Google Shape;12655;p73"/>
              <p:cNvSpPr/>
              <p:nvPr/>
            </p:nvSpPr>
            <p:spPr>
              <a:xfrm rot="9695130">
                <a:off x="7230532" y="-1291785"/>
                <a:ext cx="265916" cy="265916"/>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656" name="Google Shape;12656;p73"/>
              <p:cNvSpPr/>
              <p:nvPr/>
            </p:nvSpPr>
            <p:spPr>
              <a:xfrm rot="9708981">
                <a:off x="8013809" y="-151576"/>
                <a:ext cx="86521" cy="86521"/>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657" name="Google Shape;12657;p73"/>
              <p:cNvSpPr/>
              <p:nvPr/>
            </p:nvSpPr>
            <p:spPr>
              <a:xfrm rot="9699377">
                <a:off x="8889724" y="131264"/>
                <a:ext cx="119155" cy="119155"/>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658" name="Google Shape;12658;p73"/>
              <p:cNvSpPr/>
              <p:nvPr/>
            </p:nvSpPr>
            <p:spPr>
              <a:xfrm rot="-9307649">
                <a:off x="7169475" y="191656"/>
                <a:ext cx="86305" cy="86305"/>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659" name="Google Shape;12659;p73"/>
              <p:cNvSpPr/>
              <p:nvPr/>
            </p:nvSpPr>
            <p:spPr>
              <a:xfrm rot="9708981">
                <a:off x="7609568" y="-1824766"/>
                <a:ext cx="86521" cy="86521"/>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660" name="Google Shape;12660;p73"/>
              <p:cNvSpPr/>
              <p:nvPr/>
            </p:nvSpPr>
            <p:spPr>
              <a:xfrm rot="9698900">
                <a:off x="5354617" y="277974"/>
                <a:ext cx="130539" cy="130539"/>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661" name="Google Shape;12661;p73"/>
              <p:cNvCxnSpPr>
                <a:stCxn id="12657" idx="5"/>
                <a:endCxn id="12656" idx="1"/>
              </p:cNvCxnSpPr>
              <p:nvPr/>
            </p:nvCxnSpPr>
            <p:spPr>
              <a:xfrm rot="10800000">
                <a:off x="8095656" y="-88787"/>
                <a:ext cx="800400" cy="252900"/>
              </a:xfrm>
              <a:prstGeom prst="straightConnector1">
                <a:avLst/>
              </a:prstGeom>
              <a:noFill/>
              <a:ln w="9525" cap="flat" cmpd="sng">
                <a:solidFill>
                  <a:schemeClr val="dk2"/>
                </a:solidFill>
                <a:prstDash val="solid"/>
                <a:round/>
                <a:headEnd type="none" w="sm" len="sm"/>
                <a:tailEnd type="none" w="sm" len="sm"/>
              </a:ln>
            </p:spPr>
          </p:cxnSp>
          <p:cxnSp>
            <p:nvCxnSpPr>
              <p:cNvPr id="12662" name="Google Shape;12662;p73"/>
              <p:cNvCxnSpPr>
                <a:stCxn id="12658" idx="4"/>
                <a:endCxn id="12656" idx="6"/>
              </p:cNvCxnSpPr>
              <p:nvPr/>
            </p:nvCxnSpPr>
            <p:spPr>
              <a:xfrm rot="10800000" flipH="1">
                <a:off x="7230777" y="-94741"/>
                <a:ext cx="785100" cy="290400"/>
              </a:xfrm>
              <a:prstGeom prst="straightConnector1">
                <a:avLst/>
              </a:prstGeom>
              <a:noFill/>
              <a:ln w="9525" cap="flat" cmpd="sng">
                <a:solidFill>
                  <a:schemeClr val="dk2"/>
                </a:solidFill>
                <a:prstDash val="solid"/>
                <a:round/>
                <a:headEnd type="none" w="sm" len="sm"/>
                <a:tailEnd type="none" w="sm" len="sm"/>
              </a:ln>
            </p:spPr>
          </p:cxnSp>
          <p:cxnSp>
            <p:nvCxnSpPr>
              <p:cNvPr id="12663" name="Google Shape;12663;p73"/>
              <p:cNvCxnSpPr>
                <a:stCxn id="12653" idx="0"/>
                <a:endCxn id="12657" idx="4"/>
              </p:cNvCxnSpPr>
              <p:nvPr/>
            </p:nvCxnSpPr>
            <p:spPr>
              <a:xfrm>
                <a:off x="8341075" y="-2232486"/>
                <a:ext cx="589500" cy="2366700"/>
              </a:xfrm>
              <a:prstGeom prst="straightConnector1">
                <a:avLst/>
              </a:prstGeom>
              <a:noFill/>
              <a:ln w="9525" cap="flat" cmpd="sng">
                <a:solidFill>
                  <a:schemeClr val="dk2"/>
                </a:solidFill>
                <a:prstDash val="solid"/>
                <a:round/>
                <a:headEnd type="none" w="sm" len="sm"/>
                <a:tailEnd type="none" w="sm" len="sm"/>
              </a:ln>
            </p:spPr>
          </p:cxnSp>
          <p:cxnSp>
            <p:nvCxnSpPr>
              <p:cNvPr id="12664" name="Google Shape;12664;p73"/>
              <p:cNvCxnSpPr>
                <a:stCxn id="12657" idx="6"/>
                <a:endCxn id="12658" idx="2"/>
              </p:cNvCxnSpPr>
              <p:nvPr/>
            </p:nvCxnSpPr>
            <p:spPr>
              <a:xfrm flipH="1">
                <a:off x="7251751" y="209592"/>
                <a:ext cx="1641000" cy="43500"/>
              </a:xfrm>
              <a:prstGeom prst="straightConnector1">
                <a:avLst/>
              </a:prstGeom>
              <a:noFill/>
              <a:ln w="9525" cap="flat" cmpd="sng">
                <a:solidFill>
                  <a:schemeClr val="dk2"/>
                </a:solidFill>
                <a:prstDash val="solid"/>
                <a:round/>
                <a:headEnd type="none" w="sm" len="sm"/>
                <a:tailEnd type="none" w="sm" len="sm"/>
              </a:ln>
            </p:spPr>
          </p:cxnSp>
          <p:cxnSp>
            <p:nvCxnSpPr>
              <p:cNvPr id="12665" name="Google Shape;12665;p73"/>
              <p:cNvCxnSpPr>
                <a:stCxn id="12658" idx="6"/>
                <a:endCxn id="12654" idx="1"/>
              </p:cNvCxnSpPr>
              <p:nvPr/>
            </p:nvCxnSpPr>
            <p:spPr>
              <a:xfrm rot="10800000">
                <a:off x="6480778" y="24659"/>
                <a:ext cx="692700" cy="192000"/>
              </a:xfrm>
              <a:prstGeom prst="straightConnector1">
                <a:avLst/>
              </a:prstGeom>
              <a:noFill/>
              <a:ln w="9525" cap="flat" cmpd="sng">
                <a:solidFill>
                  <a:schemeClr val="dk2"/>
                </a:solidFill>
                <a:prstDash val="solid"/>
                <a:round/>
                <a:headEnd type="none" w="sm" len="sm"/>
                <a:tailEnd type="none" w="sm" len="sm"/>
              </a:ln>
            </p:spPr>
          </p:cxnSp>
          <p:cxnSp>
            <p:nvCxnSpPr>
              <p:cNvPr id="12666" name="Google Shape;12666;p73"/>
              <p:cNvCxnSpPr>
                <a:stCxn id="12656" idx="6"/>
                <a:endCxn id="12654" idx="1"/>
              </p:cNvCxnSpPr>
              <p:nvPr/>
            </p:nvCxnSpPr>
            <p:spPr>
              <a:xfrm flipH="1">
                <a:off x="6480869" y="-94815"/>
                <a:ext cx="1535100" cy="119400"/>
              </a:xfrm>
              <a:prstGeom prst="straightConnector1">
                <a:avLst/>
              </a:prstGeom>
              <a:noFill/>
              <a:ln w="9525" cap="flat" cmpd="sng">
                <a:solidFill>
                  <a:schemeClr val="dk2"/>
                </a:solidFill>
                <a:prstDash val="solid"/>
                <a:round/>
                <a:headEnd type="none" w="sm" len="sm"/>
                <a:tailEnd type="none" w="sm" len="sm"/>
              </a:ln>
            </p:spPr>
          </p:cxnSp>
          <p:cxnSp>
            <p:nvCxnSpPr>
              <p:cNvPr id="12667" name="Google Shape;12667;p73"/>
              <p:cNvCxnSpPr>
                <a:stCxn id="12653" idx="6"/>
                <a:endCxn id="12659" idx="3"/>
              </p:cNvCxnSpPr>
              <p:nvPr/>
            </p:nvCxnSpPr>
            <p:spPr>
              <a:xfrm flipH="1">
                <a:off x="7672375" y="-2273286"/>
                <a:ext cx="587400" cy="453300"/>
              </a:xfrm>
              <a:prstGeom prst="straightConnector1">
                <a:avLst/>
              </a:prstGeom>
              <a:noFill/>
              <a:ln w="9525" cap="flat" cmpd="sng">
                <a:solidFill>
                  <a:schemeClr val="dk2"/>
                </a:solidFill>
                <a:prstDash val="solid"/>
                <a:round/>
                <a:headEnd type="none" w="sm" len="sm"/>
                <a:tailEnd type="none" w="sm" len="sm"/>
              </a:ln>
            </p:spPr>
          </p:cxnSp>
          <p:cxnSp>
            <p:nvCxnSpPr>
              <p:cNvPr id="12668" name="Google Shape;12668;p73"/>
              <p:cNvCxnSpPr>
                <a:stCxn id="12653" idx="7"/>
                <a:endCxn id="12656" idx="4"/>
              </p:cNvCxnSpPr>
              <p:nvPr/>
            </p:nvCxnSpPr>
            <p:spPr>
              <a:xfrm flipH="1">
                <a:off x="8043575" y="-2236048"/>
                <a:ext cx="248400" cy="2086500"/>
              </a:xfrm>
              <a:prstGeom prst="straightConnector1">
                <a:avLst/>
              </a:prstGeom>
              <a:noFill/>
              <a:ln w="9525" cap="flat" cmpd="sng">
                <a:solidFill>
                  <a:schemeClr val="dk2"/>
                </a:solidFill>
                <a:prstDash val="solid"/>
                <a:round/>
                <a:headEnd type="none" w="sm" len="sm"/>
                <a:tailEnd type="none" w="sm" len="sm"/>
              </a:ln>
            </p:spPr>
          </p:cxnSp>
          <p:cxnSp>
            <p:nvCxnSpPr>
              <p:cNvPr id="12669" name="Google Shape;12669;p73"/>
              <p:cNvCxnSpPr>
                <a:stCxn id="12659" idx="7"/>
                <a:endCxn id="12655" idx="3"/>
              </p:cNvCxnSpPr>
              <p:nvPr/>
            </p:nvCxnSpPr>
            <p:spPr>
              <a:xfrm flipH="1">
                <a:off x="7423012" y="-1742897"/>
                <a:ext cx="210300" cy="465300"/>
              </a:xfrm>
              <a:prstGeom prst="straightConnector1">
                <a:avLst/>
              </a:prstGeom>
              <a:noFill/>
              <a:ln w="9525" cap="flat" cmpd="sng">
                <a:solidFill>
                  <a:schemeClr val="dk2"/>
                </a:solidFill>
                <a:prstDash val="solid"/>
                <a:round/>
                <a:headEnd type="none" w="sm" len="sm"/>
                <a:tailEnd type="none" w="sm" len="sm"/>
              </a:ln>
            </p:spPr>
          </p:cxnSp>
          <p:cxnSp>
            <p:nvCxnSpPr>
              <p:cNvPr id="12670" name="Google Shape;12670;p73"/>
              <p:cNvCxnSpPr>
                <a:stCxn id="12655" idx="0"/>
                <a:endCxn id="12656" idx="4"/>
              </p:cNvCxnSpPr>
              <p:nvPr/>
            </p:nvCxnSpPr>
            <p:spPr>
              <a:xfrm>
                <a:off x="7405490" y="-1032677"/>
                <a:ext cx="638100" cy="883200"/>
              </a:xfrm>
              <a:prstGeom prst="straightConnector1">
                <a:avLst/>
              </a:prstGeom>
              <a:noFill/>
              <a:ln w="9525" cap="flat" cmpd="sng">
                <a:solidFill>
                  <a:schemeClr val="dk2"/>
                </a:solidFill>
                <a:prstDash val="solid"/>
                <a:round/>
                <a:headEnd type="none" w="sm" len="sm"/>
                <a:tailEnd type="none" w="sm" len="sm"/>
              </a:ln>
            </p:spPr>
          </p:cxnSp>
          <p:cxnSp>
            <p:nvCxnSpPr>
              <p:cNvPr id="12671" name="Google Shape;12671;p73"/>
              <p:cNvCxnSpPr>
                <a:stCxn id="12660" idx="2"/>
                <a:endCxn id="12654" idx="6"/>
              </p:cNvCxnSpPr>
              <p:nvPr/>
            </p:nvCxnSpPr>
            <p:spPr>
              <a:xfrm rot="10800000" flipH="1">
                <a:off x="5481837" y="13693"/>
                <a:ext cx="847800" cy="309000"/>
              </a:xfrm>
              <a:prstGeom prst="straightConnector1">
                <a:avLst/>
              </a:prstGeom>
              <a:noFill/>
              <a:ln w="9525" cap="flat" cmpd="sng">
                <a:solidFill>
                  <a:schemeClr val="dk2"/>
                </a:solidFill>
                <a:prstDash val="solid"/>
                <a:round/>
                <a:headEnd type="none" w="sm" len="sm"/>
                <a:tailEnd type="none" w="sm" len="sm"/>
              </a:ln>
            </p:spPr>
          </p:cxnSp>
          <p:cxnSp>
            <p:nvCxnSpPr>
              <p:cNvPr id="12672" name="Google Shape;12672;p73"/>
              <p:cNvCxnSpPr>
                <a:stCxn id="12658" idx="7"/>
                <a:endCxn id="12660" idx="1"/>
              </p:cNvCxnSpPr>
              <p:nvPr/>
            </p:nvCxnSpPr>
            <p:spPr>
              <a:xfrm flipH="1">
                <a:off x="5478310" y="249658"/>
                <a:ext cx="1693800" cy="123000"/>
              </a:xfrm>
              <a:prstGeom prst="straightConnector1">
                <a:avLst/>
              </a:prstGeom>
              <a:noFill/>
              <a:ln w="9525" cap="flat" cmpd="sng">
                <a:solidFill>
                  <a:schemeClr val="dk2"/>
                </a:solidFill>
                <a:prstDash val="solid"/>
                <a:round/>
                <a:headEnd type="none" w="sm" len="sm"/>
                <a:tailEnd type="none" w="sm" len="sm"/>
              </a:ln>
            </p:spPr>
          </p:cxnSp>
          <p:sp>
            <p:nvSpPr>
              <p:cNvPr id="12673" name="Google Shape;12673;p73"/>
              <p:cNvSpPr/>
              <p:nvPr/>
            </p:nvSpPr>
            <p:spPr>
              <a:xfrm rot="9708981">
                <a:off x="6280042" y="-655695"/>
                <a:ext cx="86521" cy="86521"/>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674" name="Google Shape;12674;p73"/>
              <p:cNvCxnSpPr>
                <a:stCxn id="12660" idx="3"/>
                <a:endCxn id="12673" idx="6"/>
              </p:cNvCxnSpPr>
              <p:nvPr/>
            </p:nvCxnSpPr>
            <p:spPr>
              <a:xfrm rot="10800000" flipH="1">
                <a:off x="5449161" y="-598893"/>
                <a:ext cx="833100" cy="883800"/>
              </a:xfrm>
              <a:prstGeom prst="straightConnector1">
                <a:avLst/>
              </a:prstGeom>
              <a:noFill/>
              <a:ln w="9525" cap="flat" cmpd="sng">
                <a:solidFill>
                  <a:schemeClr val="dk2"/>
                </a:solidFill>
                <a:prstDash val="solid"/>
                <a:round/>
                <a:headEnd type="none" w="sm" len="sm"/>
                <a:tailEnd type="none" w="sm" len="sm"/>
              </a:ln>
            </p:spPr>
          </p:cxnSp>
          <p:cxnSp>
            <p:nvCxnSpPr>
              <p:cNvPr id="12675" name="Google Shape;12675;p73"/>
              <p:cNvCxnSpPr>
                <a:stCxn id="12673" idx="2"/>
                <a:endCxn id="12655" idx="6"/>
              </p:cNvCxnSpPr>
              <p:nvPr/>
            </p:nvCxnSpPr>
            <p:spPr>
              <a:xfrm rot="10800000" flipH="1">
                <a:off x="6364403" y="-1116735"/>
                <a:ext cx="873000" cy="490800"/>
              </a:xfrm>
              <a:prstGeom prst="straightConnector1">
                <a:avLst/>
              </a:prstGeom>
              <a:noFill/>
              <a:ln w="9525" cap="flat" cmpd="sng">
                <a:solidFill>
                  <a:schemeClr val="dk2"/>
                </a:solidFill>
                <a:prstDash val="solid"/>
                <a:round/>
                <a:headEnd type="none" w="sm" len="sm"/>
                <a:tailEnd type="none" w="sm" len="sm"/>
              </a:ln>
            </p:spPr>
          </p:cxnSp>
          <p:cxnSp>
            <p:nvCxnSpPr>
              <p:cNvPr id="12676" name="Google Shape;12676;p73"/>
              <p:cNvCxnSpPr>
                <a:stCxn id="12673" idx="0"/>
                <a:endCxn id="12654" idx="4"/>
              </p:cNvCxnSpPr>
              <p:nvPr/>
            </p:nvCxnSpPr>
            <p:spPr>
              <a:xfrm>
                <a:off x="6336803" y="-571334"/>
                <a:ext cx="45000" cy="481500"/>
              </a:xfrm>
              <a:prstGeom prst="straightConnector1">
                <a:avLst/>
              </a:prstGeom>
              <a:noFill/>
              <a:ln w="9525" cap="flat" cmpd="sng">
                <a:solidFill>
                  <a:schemeClr val="dk2"/>
                </a:solidFill>
                <a:prstDash val="solid"/>
                <a:round/>
                <a:headEnd type="none" w="sm" len="sm"/>
                <a:tailEnd type="none" w="sm" len="sm"/>
              </a:ln>
            </p:spPr>
          </p:cxnSp>
          <p:cxnSp>
            <p:nvCxnSpPr>
              <p:cNvPr id="12677" name="Google Shape;12677;p73"/>
              <p:cNvCxnSpPr>
                <a:stCxn id="12673" idx="1"/>
                <a:endCxn id="12656" idx="5"/>
              </p:cNvCxnSpPr>
              <p:nvPr/>
            </p:nvCxnSpPr>
            <p:spPr>
              <a:xfrm>
                <a:off x="6361911" y="-592918"/>
                <a:ext cx="1656600" cy="465000"/>
              </a:xfrm>
              <a:prstGeom prst="straightConnector1">
                <a:avLst/>
              </a:prstGeom>
              <a:noFill/>
              <a:ln w="9525" cap="flat" cmpd="sng">
                <a:solidFill>
                  <a:schemeClr val="dk2"/>
                </a:solidFill>
                <a:prstDash val="solid"/>
                <a:round/>
                <a:headEnd type="none" w="sm" len="sm"/>
                <a:tailEnd type="none" w="sm" len="sm"/>
              </a:ln>
            </p:spPr>
          </p:cxnSp>
          <p:sp>
            <p:nvSpPr>
              <p:cNvPr id="12678" name="Google Shape;12678;p73"/>
              <p:cNvSpPr/>
              <p:nvPr/>
            </p:nvSpPr>
            <p:spPr>
              <a:xfrm rot="9698973">
                <a:off x="7912582" y="-1816833"/>
                <a:ext cx="128642" cy="128642"/>
              </a:xfrm>
              <a:prstGeom prst="ellipse">
                <a:avLst/>
              </a:prstGeom>
              <a:solidFill>
                <a:srgbClr val="86CF64"/>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679" name="Google Shape;12679;p73"/>
              <p:cNvCxnSpPr>
                <a:stCxn id="12655" idx="2"/>
                <a:endCxn id="12678" idx="7"/>
              </p:cNvCxnSpPr>
              <p:nvPr/>
            </p:nvCxnSpPr>
            <p:spPr>
              <a:xfrm rot="10800000" flipH="1">
                <a:off x="7489640" y="-1694927"/>
                <a:ext cx="458400" cy="494100"/>
              </a:xfrm>
              <a:prstGeom prst="straightConnector1">
                <a:avLst/>
              </a:prstGeom>
              <a:noFill/>
              <a:ln w="9525" cap="flat" cmpd="sng">
                <a:solidFill>
                  <a:schemeClr val="dk2"/>
                </a:solidFill>
                <a:prstDash val="solid"/>
                <a:round/>
                <a:headEnd type="none" w="sm" len="sm"/>
                <a:tailEnd type="none" w="sm" len="sm"/>
              </a:ln>
            </p:spPr>
          </p:cxnSp>
          <p:cxnSp>
            <p:nvCxnSpPr>
              <p:cNvPr id="12680" name="Google Shape;12680;p73"/>
              <p:cNvCxnSpPr>
                <a:stCxn id="12678" idx="3"/>
                <a:endCxn id="12653" idx="7"/>
              </p:cNvCxnSpPr>
              <p:nvPr/>
            </p:nvCxnSpPr>
            <p:spPr>
              <a:xfrm rot="10800000" flipH="1">
                <a:off x="8005753" y="-2236000"/>
                <a:ext cx="286200" cy="426000"/>
              </a:xfrm>
              <a:prstGeom prst="straightConnector1">
                <a:avLst/>
              </a:prstGeom>
              <a:noFill/>
              <a:ln w="9525" cap="flat" cmpd="sng">
                <a:solidFill>
                  <a:schemeClr val="dk2"/>
                </a:solidFill>
                <a:prstDash val="solid"/>
                <a:round/>
                <a:headEnd type="none" w="sm" len="sm"/>
                <a:tailEnd type="none" w="sm" len="sm"/>
              </a:ln>
            </p:spPr>
          </p:cxnSp>
          <p:cxnSp>
            <p:nvCxnSpPr>
              <p:cNvPr id="12681" name="Google Shape;12681;p73"/>
              <p:cNvCxnSpPr>
                <a:stCxn id="12656" idx="4"/>
                <a:endCxn id="12678" idx="0"/>
              </p:cNvCxnSpPr>
              <p:nvPr/>
            </p:nvCxnSpPr>
            <p:spPr>
              <a:xfrm rot="10800000">
                <a:off x="7997069" y="-1691416"/>
                <a:ext cx="46500" cy="1542000"/>
              </a:xfrm>
              <a:prstGeom prst="straightConnector1">
                <a:avLst/>
              </a:prstGeom>
              <a:noFill/>
              <a:ln w="9525" cap="flat" cmpd="sng">
                <a:solidFill>
                  <a:schemeClr val="dk2"/>
                </a:solidFill>
                <a:prstDash val="solid"/>
                <a:round/>
                <a:headEnd type="none" w="sm" len="sm"/>
                <a:tailEnd type="none" w="sm" len="sm"/>
              </a:ln>
            </p:spPr>
          </p:cxnSp>
          <p:sp>
            <p:nvSpPr>
              <p:cNvPr id="12682" name="Google Shape;12682;p73"/>
              <p:cNvSpPr/>
              <p:nvPr/>
            </p:nvSpPr>
            <p:spPr>
              <a:xfrm rot="9700738">
                <a:off x="8739027" y="840659"/>
                <a:ext cx="238594" cy="238594"/>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683" name="Google Shape;12683;p73"/>
              <p:cNvCxnSpPr>
                <a:stCxn id="12656" idx="0"/>
                <a:endCxn id="12682" idx="4"/>
              </p:cNvCxnSpPr>
              <p:nvPr/>
            </p:nvCxnSpPr>
            <p:spPr>
              <a:xfrm>
                <a:off x="8070570" y="-67215"/>
                <a:ext cx="750300" cy="913800"/>
              </a:xfrm>
              <a:prstGeom prst="straightConnector1">
                <a:avLst/>
              </a:prstGeom>
              <a:noFill/>
              <a:ln w="9525" cap="flat" cmpd="sng">
                <a:solidFill>
                  <a:schemeClr val="dk2"/>
                </a:solidFill>
                <a:prstDash val="solid"/>
                <a:round/>
                <a:headEnd type="none" w="sm" len="sm"/>
                <a:tailEnd type="none" w="sm" len="sm"/>
              </a:ln>
            </p:spPr>
          </p:cxnSp>
          <p:cxnSp>
            <p:nvCxnSpPr>
              <p:cNvPr id="12684" name="Google Shape;12684;p73"/>
              <p:cNvCxnSpPr>
                <a:stCxn id="12657" idx="7"/>
                <a:endCxn id="12682" idx="3"/>
              </p:cNvCxnSpPr>
              <p:nvPr/>
            </p:nvCxnSpPr>
            <p:spPr>
              <a:xfrm flipH="1">
                <a:off x="8911773" y="244087"/>
                <a:ext cx="10800" cy="609300"/>
              </a:xfrm>
              <a:prstGeom prst="straightConnector1">
                <a:avLst/>
              </a:prstGeom>
              <a:noFill/>
              <a:ln w="9525" cap="flat" cmpd="sng">
                <a:solidFill>
                  <a:schemeClr val="dk2"/>
                </a:solidFill>
                <a:prstDash val="solid"/>
                <a:round/>
                <a:headEnd type="none" w="sm" len="sm"/>
                <a:tailEnd type="none" w="sm" len="sm"/>
              </a:ln>
            </p:spPr>
          </p:cxnSp>
        </p:grpSp>
        <p:grpSp>
          <p:nvGrpSpPr>
            <p:cNvPr id="12685" name="Google Shape;12685;p73"/>
            <p:cNvGrpSpPr/>
            <p:nvPr/>
          </p:nvGrpSpPr>
          <p:grpSpPr>
            <a:xfrm>
              <a:off x="4731484" y="3997584"/>
              <a:ext cx="4355180" cy="3513764"/>
              <a:chOff x="720009" y="3852907"/>
              <a:chExt cx="4355180" cy="3513764"/>
            </a:xfrm>
          </p:grpSpPr>
          <p:sp>
            <p:nvSpPr>
              <p:cNvPr id="12686" name="Google Shape;12686;p73"/>
              <p:cNvSpPr/>
              <p:nvPr/>
            </p:nvSpPr>
            <p:spPr>
              <a:xfrm rot="8759498">
                <a:off x="4842687" y="3890706"/>
                <a:ext cx="194703" cy="194703"/>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687" name="Google Shape;12687;p73"/>
              <p:cNvSpPr/>
              <p:nvPr/>
            </p:nvSpPr>
            <p:spPr>
              <a:xfrm rot="8759498">
                <a:off x="2275964" y="6863806"/>
                <a:ext cx="194703" cy="194703"/>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688" name="Google Shape;12688;p73"/>
              <p:cNvSpPr/>
              <p:nvPr/>
            </p:nvSpPr>
            <p:spPr>
              <a:xfrm rot="8760064">
                <a:off x="1605200" y="4894668"/>
                <a:ext cx="401304" cy="401304"/>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689" name="Google Shape;12689;p73"/>
              <p:cNvSpPr/>
              <p:nvPr/>
            </p:nvSpPr>
            <p:spPr>
              <a:xfrm rot="8752287">
                <a:off x="3601108" y="6091497"/>
                <a:ext cx="130469" cy="130469"/>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690" name="Google Shape;12690;p73"/>
              <p:cNvSpPr/>
              <p:nvPr/>
            </p:nvSpPr>
            <p:spPr>
              <a:xfrm rot="8754177">
                <a:off x="4682827" y="4819876"/>
                <a:ext cx="210847" cy="210847"/>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691" name="Google Shape;12691;p73"/>
              <p:cNvSpPr/>
              <p:nvPr/>
            </p:nvSpPr>
            <p:spPr>
              <a:xfrm rot="8752287">
                <a:off x="3494792" y="7210837"/>
                <a:ext cx="130469" cy="130469"/>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692" name="Google Shape;12692;p73"/>
              <p:cNvSpPr/>
              <p:nvPr/>
            </p:nvSpPr>
            <p:spPr>
              <a:xfrm rot="8752287">
                <a:off x="3265787" y="4938959"/>
                <a:ext cx="130469" cy="130469"/>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693" name="Google Shape;12693;p73"/>
              <p:cNvSpPr/>
              <p:nvPr/>
            </p:nvSpPr>
            <p:spPr>
              <a:xfrm rot="8754847">
                <a:off x="1467743" y="6207539"/>
                <a:ext cx="96354" cy="96354"/>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694" name="Google Shape;12694;p73"/>
              <p:cNvCxnSpPr>
                <a:stCxn id="12691" idx="4"/>
                <a:endCxn id="12689" idx="0"/>
              </p:cNvCxnSpPr>
              <p:nvPr/>
            </p:nvCxnSpPr>
            <p:spPr>
              <a:xfrm rot="10800000" flipH="1">
                <a:off x="3523427" y="6210772"/>
                <a:ext cx="179400" cy="1011300"/>
              </a:xfrm>
              <a:prstGeom prst="straightConnector1">
                <a:avLst/>
              </a:prstGeom>
              <a:noFill/>
              <a:ln w="9525" cap="flat" cmpd="sng">
                <a:solidFill>
                  <a:schemeClr val="dk2"/>
                </a:solidFill>
                <a:prstDash val="solid"/>
                <a:round/>
                <a:headEnd type="none" w="sm" len="sm"/>
                <a:tailEnd type="none" w="sm" len="sm"/>
              </a:ln>
            </p:spPr>
          </p:cxnSp>
          <p:cxnSp>
            <p:nvCxnSpPr>
              <p:cNvPr id="12695" name="Google Shape;12695;p73"/>
              <p:cNvCxnSpPr>
                <a:stCxn id="12686" idx="7"/>
                <a:endCxn id="12690" idx="3"/>
              </p:cNvCxnSpPr>
              <p:nvPr/>
            </p:nvCxnSpPr>
            <p:spPr>
              <a:xfrm flipH="1">
                <a:off x="4808077" y="4083623"/>
                <a:ext cx="113400" cy="738300"/>
              </a:xfrm>
              <a:prstGeom prst="straightConnector1">
                <a:avLst/>
              </a:prstGeom>
              <a:noFill/>
              <a:ln w="9525" cap="flat" cmpd="sng">
                <a:solidFill>
                  <a:schemeClr val="dk2"/>
                </a:solidFill>
                <a:prstDash val="solid"/>
                <a:round/>
                <a:headEnd type="none" w="sm" len="sm"/>
                <a:tailEnd type="none" w="sm" len="sm"/>
              </a:ln>
            </p:spPr>
          </p:cxnSp>
          <p:cxnSp>
            <p:nvCxnSpPr>
              <p:cNvPr id="12696" name="Google Shape;12696;p73"/>
              <p:cNvCxnSpPr>
                <a:stCxn id="12690" idx="7"/>
                <a:endCxn id="12691" idx="2"/>
              </p:cNvCxnSpPr>
              <p:nvPr/>
            </p:nvCxnSpPr>
            <p:spPr>
              <a:xfrm flipH="1">
                <a:off x="3613910" y="5028820"/>
                <a:ext cx="1154400" cy="2210700"/>
              </a:xfrm>
              <a:prstGeom prst="straightConnector1">
                <a:avLst/>
              </a:prstGeom>
              <a:noFill/>
              <a:ln w="9525" cap="flat" cmpd="sng">
                <a:solidFill>
                  <a:schemeClr val="dk2"/>
                </a:solidFill>
                <a:prstDash val="solid"/>
                <a:round/>
                <a:headEnd type="none" w="sm" len="sm"/>
                <a:tailEnd type="none" w="sm" len="sm"/>
              </a:ln>
            </p:spPr>
          </p:cxnSp>
          <p:cxnSp>
            <p:nvCxnSpPr>
              <p:cNvPr id="12697" name="Google Shape;12697;p73"/>
              <p:cNvCxnSpPr>
                <a:stCxn id="12691" idx="6"/>
                <a:endCxn id="12687" idx="1"/>
              </p:cNvCxnSpPr>
              <p:nvPr/>
            </p:nvCxnSpPr>
            <p:spPr>
              <a:xfrm rot="10800000">
                <a:off x="2468927" y="6979671"/>
                <a:ext cx="1037100" cy="333000"/>
              </a:xfrm>
              <a:prstGeom prst="straightConnector1">
                <a:avLst/>
              </a:prstGeom>
              <a:noFill/>
              <a:ln w="9525" cap="flat" cmpd="sng">
                <a:solidFill>
                  <a:schemeClr val="dk2"/>
                </a:solidFill>
                <a:prstDash val="solid"/>
                <a:round/>
                <a:headEnd type="none" w="sm" len="sm"/>
                <a:tailEnd type="none" w="sm" len="sm"/>
              </a:ln>
            </p:spPr>
          </p:cxnSp>
          <p:cxnSp>
            <p:nvCxnSpPr>
              <p:cNvPr id="12698" name="Google Shape;12698;p73"/>
              <p:cNvCxnSpPr>
                <a:stCxn id="12689" idx="7"/>
                <a:endCxn id="12687" idx="3"/>
              </p:cNvCxnSpPr>
              <p:nvPr/>
            </p:nvCxnSpPr>
            <p:spPr>
              <a:xfrm flipH="1">
                <a:off x="2391939" y="6220795"/>
                <a:ext cx="1262100" cy="644700"/>
              </a:xfrm>
              <a:prstGeom prst="straightConnector1">
                <a:avLst/>
              </a:prstGeom>
              <a:noFill/>
              <a:ln w="9525" cap="flat" cmpd="sng">
                <a:solidFill>
                  <a:schemeClr val="dk2"/>
                </a:solidFill>
                <a:prstDash val="solid"/>
                <a:round/>
                <a:headEnd type="none" w="sm" len="sm"/>
                <a:tailEnd type="none" w="sm" len="sm"/>
              </a:ln>
            </p:spPr>
          </p:cxnSp>
          <p:cxnSp>
            <p:nvCxnSpPr>
              <p:cNvPr id="12699" name="Google Shape;12699;p73"/>
              <p:cNvCxnSpPr>
                <a:stCxn id="12686" idx="6"/>
                <a:endCxn id="12692" idx="2"/>
              </p:cNvCxnSpPr>
              <p:nvPr/>
            </p:nvCxnSpPr>
            <p:spPr>
              <a:xfrm flipH="1">
                <a:off x="3385138" y="4042508"/>
                <a:ext cx="1474200" cy="925200"/>
              </a:xfrm>
              <a:prstGeom prst="straightConnector1">
                <a:avLst/>
              </a:prstGeom>
              <a:noFill/>
              <a:ln w="9525" cap="flat" cmpd="sng">
                <a:solidFill>
                  <a:schemeClr val="dk2"/>
                </a:solidFill>
                <a:prstDash val="solid"/>
                <a:round/>
                <a:headEnd type="none" w="sm" len="sm"/>
                <a:tailEnd type="none" w="sm" len="sm"/>
              </a:ln>
            </p:spPr>
          </p:cxnSp>
          <p:cxnSp>
            <p:nvCxnSpPr>
              <p:cNvPr id="12700" name="Google Shape;12700;p73"/>
              <p:cNvCxnSpPr>
                <a:stCxn id="12692" idx="0"/>
                <a:endCxn id="12689" idx="2"/>
              </p:cNvCxnSpPr>
              <p:nvPr/>
            </p:nvCxnSpPr>
            <p:spPr>
              <a:xfrm>
                <a:off x="3367621" y="5058193"/>
                <a:ext cx="352800" cy="1062000"/>
              </a:xfrm>
              <a:prstGeom prst="straightConnector1">
                <a:avLst/>
              </a:prstGeom>
              <a:noFill/>
              <a:ln w="9525" cap="flat" cmpd="sng">
                <a:solidFill>
                  <a:schemeClr val="dk2"/>
                </a:solidFill>
                <a:prstDash val="solid"/>
                <a:round/>
                <a:headEnd type="none" w="sm" len="sm"/>
                <a:tailEnd type="none" w="sm" len="sm"/>
              </a:ln>
            </p:spPr>
          </p:cxnSp>
          <p:cxnSp>
            <p:nvCxnSpPr>
              <p:cNvPr id="12701" name="Google Shape;12701;p73"/>
              <p:cNvCxnSpPr>
                <a:stCxn id="12692" idx="5"/>
                <a:endCxn id="12688" idx="1"/>
              </p:cNvCxnSpPr>
              <p:nvPr/>
            </p:nvCxnSpPr>
            <p:spPr>
              <a:xfrm flipH="1">
                <a:off x="2002758" y="4991890"/>
                <a:ext cx="1264200" cy="141600"/>
              </a:xfrm>
              <a:prstGeom prst="straightConnector1">
                <a:avLst/>
              </a:prstGeom>
              <a:noFill/>
              <a:ln w="9525" cap="flat" cmpd="sng">
                <a:solidFill>
                  <a:schemeClr val="dk2"/>
                </a:solidFill>
                <a:prstDash val="solid"/>
                <a:round/>
                <a:headEnd type="none" w="sm" len="sm"/>
                <a:tailEnd type="none" w="sm" len="sm"/>
              </a:ln>
            </p:spPr>
          </p:cxnSp>
          <p:cxnSp>
            <p:nvCxnSpPr>
              <p:cNvPr id="12702" name="Google Shape;12702;p73"/>
              <p:cNvCxnSpPr>
                <a:stCxn id="12688" idx="0"/>
                <a:endCxn id="12689" idx="5"/>
              </p:cNvCxnSpPr>
              <p:nvPr/>
            </p:nvCxnSpPr>
            <p:spPr>
              <a:xfrm>
                <a:off x="1918052" y="5261670"/>
                <a:ext cx="1684200" cy="882900"/>
              </a:xfrm>
              <a:prstGeom prst="straightConnector1">
                <a:avLst/>
              </a:prstGeom>
              <a:noFill/>
              <a:ln w="9525" cap="flat" cmpd="sng">
                <a:solidFill>
                  <a:schemeClr val="dk2"/>
                </a:solidFill>
                <a:prstDash val="solid"/>
                <a:round/>
                <a:headEnd type="none" w="sm" len="sm"/>
                <a:tailEnd type="none" w="sm" len="sm"/>
              </a:ln>
            </p:spPr>
          </p:cxnSp>
          <p:cxnSp>
            <p:nvCxnSpPr>
              <p:cNvPr id="12703" name="Google Shape;12703;p73"/>
              <p:cNvCxnSpPr>
                <a:stCxn id="12688" idx="7"/>
                <a:endCxn id="12693" idx="3"/>
              </p:cNvCxnSpPr>
              <p:nvPr/>
            </p:nvCxnSpPr>
            <p:spPr>
              <a:xfrm flipH="1">
                <a:off x="1525162" y="5292285"/>
                <a:ext cx="242400" cy="916200"/>
              </a:xfrm>
              <a:prstGeom prst="straightConnector1">
                <a:avLst/>
              </a:prstGeom>
              <a:noFill/>
              <a:ln w="9525" cap="flat" cmpd="sng">
                <a:solidFill>
                  <a:schemeClr val="dk2"/>
                </a:solidFill>
                <a:prstDash val="solid"/>
                <a:round/>
                <a:headEnd type="none" w="sm" len="sm"/>
                <a:tailEnd type="none" w="sm" len="sm"/>
              </a:ln>
            </p:spPr>
          </p:cxnSp>
          <p:cxnSp>
            <p:nvCxnSpPr>
              <p:cNvPr id="12704" name="Google Shape;12704;p73"/>
              <p:cNvCxnSpPr>
                <a:stCxn id="12689" idx="6"/>
                <a:endCxn id="12693" idx="2"/>
              </p:cNvCxnSpPr>
              <p:nvPr/>
            </p:nvCxnSpPr>
            <p:spPr>
              <a:xfrm flipH="1">
                <a:off x="1555843" y="6193331"/>
                <a:ext cx="2056500" cy="35400"/>
              </a:xfrm>
              <a:prstGeom prst="straightConnector1">
                <a:avLst/>
              </a:prstGeom>
              <a:noFill/>
              <a:ln w="9525" cap="flat" cmpd="sng">
                <a:solidFill>
                  <a:schemeClr val="dk2"/>
                </a:solidFill>
                <a:prstDash val="solid"/>
                <a:round/>
                <a:headEnd type="none" w="sm" len="sm"/>
                <a:tailEnd type="none" w="sm" len="sm"/>
              </a:ln>
            </p:spPr>
          </p:cxnSp>
          <p:cxnSp>
            <p:nvCxnSpPr>
              <p:cNvPr id="12705" name="Google Shape;12705;p73"/>
              <p:cNvCxnSpPr>
                <a:stCxn id="12693" idx="0"/>
                <a:endCxn id="12687" idx="4"/>
              </p:cNvCxnSpPr>
              <p:nvPr/>
            </p:nvCxnSpPr>
            <p:spPr>
              <a:xfrm>
                <a:off x="1542920" y="6295616"/>
                <a:ext cx="775800" cy="584700"/>
              </a:xfrm>
              <a:prstGeom prst="straightConnector1">
                <a:avLst/>
              </a:prstGeom>
              <a:noFill/>
              <a:ln w="9525" cap="flat" cmpd="sng">
                <a:solidFill>
                  <a:schemeClr val="dk2"/>
                </a:solidFill>
                <a:prstDash val="solid"/>
                <a:round/>
                <a:headEnd type="none" w="sm" len="sm"/>
                <a:tailEnd type="none" w="sm" len="sm"/>
              </a:ln>
            </p:spPr>
          </p:cxnSp>
          <p:cxnSp>
            <p:nvCxnSpPr>
              <p:cNvPr id="12706" name="Google Shape;12706;p73"/>
              <p:cNvCxnSpPr>
                <a:stCxn id="12691" idx="5"/>
                <a:endCxn id="12693" idx="1"/>
              </p:cNvCxnSpPr>
              <p:nvPr/>
            </p:nvCxnSpPr>
            <p:spPr>
              <a:xfrm rot="10800000">
                <a:off x="1563363" y="6264768"/>
                <a:ext cx="1932600" cy="999000"/>
              </a:xfrm>
              <a:prstGeom prst="straightConnector1">
                <a:avLst/>
              </a:prstGeom>
              <a:noFill/>
              <a:ln w="9525" cap="flat" cmpd="sng">
                <a:solidFill>
                  <a:schemeClr val="dk2"/>
                </a:solidFill>
                <a:prstDash val="solid"/>
                <a:round/>
                <a:headEnd type="none" w="sm" len="sm"/>
                <a:tailEnd type="none" w="sm" len="sm"/>
              </a:ln>
            </p:spPr>
          </p:cxnSp>
          <p:cxnSp>
            <p:nvCxnSpPr>
              <p:cNvPr id="12707" name="Google Shape;12707;p73"/>
              <p:cNvCxnSpPr>
                <a:stCxn id="12690" idx="6"/>
                <a:endCxn id="12693" idx="1"/>
              </p:cNvCxnSpPr>
              <p:nvPr/>
            </p:nvCxnSpPr>
            <p:spPr>
              <a:xfrm flipH="1">
                <a:off x="1563250" y="4984400"/>
                <a:ext cx="3137700" cy="1280400"/>
              </a:xfrm>
              <a:prstGeom prst="straightConnector1">
                <a:avLst/>
              </a:prstGeom>
              <a:noFill/>
              <a:ln w="9525" cap="flat" cmpd="sng">
                <a:solidFill>
                  <a:schemeClr val="dk2"/>
                </a:solidFill>
                <a:prstDash val="solid"/>
                <a:round/>
                <a:headEnd type="none" w="sm" len="sm"/>
                <a:tailEnd type="none" w="sm" len="sm"/>
              </a:ln>
            </p:spPr>
          </p:cxnSp>
          <p:cxnSp>
            <p:nvCxnSpPr>
              <p:cNvPr id="12708" name="Google Shape;12708;p73"/>
              <p:cNvCxnSpPr>
                <a:stCxn id="12690" idx="5"/>
                <a:endCxn id="12692" idx="2"/>
              </p:cNvCxnSpPr>
              <p:nvPr/>
            </p:nvCxnSpPr>
            <p:spPr>
              <a:xfrm flipH="1">
                <a:off x="3385130" y="4905359"/>
                <a:ext cx="1299600" cy="62100"/>
              </a:xfrm>
              <a:prstGeom prst="straightConnector1">
                <a:avLst/>
              </a:prstGeom>
              <a:noFill/>
              <a:ln w="9525" cap="flat" cmpd="sng">
                <a:solidFill>
                  <a:schemeClr val="dk2"/>
                </a:solidFill>
                <a:prstDash val="solid"/>
                <a:round/>
                <a:headEnd type="none" w="sm" len="sm"/>
                <a:tailEnd type="none" w="sm" len="sm"/>
              </a:ln>
            </p:spPr>
          </p:cxnSp>
          <p:cxnSp>
            <p:nvCxnSpPr>
              <p:cNvPr id="12709" name="Google Shape;12709;p73"/>
              <p:cNvCxnSpPr>
                <a:stCxn id="12687" idx="4"/>
                <a:endCxn id="12688" idx="7"/>
              </p:cNvCxnSpPr>
              <p:nvPr/>
            </p:nvCxnSpPr>
            <p:spPr>
              <a:xfrm rot="10800000">
                <a:off x="1767465" y="5292257"/>
                <a:ext cx="551400" cy="1588200"/>
              </a:xfrm>
              <a:prstGeom prst="straightConnector1">
                <a:avLst/>
              </a:prstGeom>
              <a:noFill/>
              <a:ln w="9525" cap="flat" cmpd="sng">
                <a:solidFill>
                  <a:schemeClr val="dk2"/>
                </a:solidFill>
                <a:prstDash val="solid"/>
                <a:round/>
                <a:headEnd type="none" w="sm" len="sm"/>
                <a:tailEnd type="none" w="sm" len="sm"/>
              </a:ln>
            </p:spPr>
          </p:cxnSp>
          <p:sp>
            <p:nvSpPr>
              <p:cNvPr id="12710" name="Google Shape;12710;p73"/>
              <p:cNvSpPr/>
              <p:nvPr/>
            </p:nvSpPr>
            <p:spPr>
              <a:xfrm rot="8752287">
                <a:off x="745374" y="4876732"/>
                <a:ext cx="130469" cy="130469"/>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711" name="Google Shape;12711;p73"/>
              <p:cNvCxnSpPr>
                <a:stCxn id="12693" idx="4"/>
                <a:endCxn id="12710" idx="7"/>
              </p:cNvCxnSpPr>
              <p:nvPr/>
            </p:nvCxnSpPr>
            <p:spPr>
              <a:xfrm rot="10800000">
                <a:off x="798320" y="5005916"/>
                <a:ext cx="690600" cy="1209900"/>
              </a:xfrm>
              <a:prstGeom prst="straightConnector1">
                <a:avLst/>
              </a:prstGeom>
              <a:noFill/>
              <a:ln w="9525" cap="flat" cmpd="sng">
                <a:solidFill>
                  <a:schemeClr val="dk2"/>
                </a:solidFill>
                <a:prstDash val="solid"/>
                <a:round/>
                <a:headEnd type="none" w="sm" len="sm"/>
                <a:tailEnd type="none" w="sm" len="sm"/>
              </a:ln>
            </p:spPr>
          </p:cxnSp>
          <p:cxnSp>
            <p:nvCxnSpPr>
              <p:cNvPr id="12712" name="Google Shape;12712;p73"/>
              <p:cNvCxnSpPr>
                <a:stCxn id="12710" idx="1"/>
                <a:endCxn id="12688" idx="5"/>
              </p:cNvCxnSpPr>
              <p:nvPr/>
            </p:nvCxnSpPr>
            <p:spPr>
              <a:xfrm>
                <a:off x="874672" y="4954270"/>
                <a:ext cx="734100" cy="102900"/>
              </a:xfrm>
              <a:prstGeom prst="straightConnector1">
                <a:avLst/>
              </a:prstGeom>
              <a:noFill/>
              <a:ln w="9525" cap="flat" cmpd="sng">
                <a:solidFill>
                  <a:schemeClr val="dk2"/>
                </a:solidFill>
                <a:prstDash val="solid"/>
                <a:round/>
                <a:headEnd type="none" w="sm" len="sm"/>
                <a:tailEnd type="none" w="sm" len="sm"/>
              </a:ln>
            </p:spPr>
          </p:cxnSp>
          <p:sp>
            <p:nvSpPr>
              <p:cNvPr id="12713" name="Google Shape;12713;p73"/>
              <p:cNvSpPr/>
              <p:nvPr/>
            </p:nvSpPr>
            <p:spPr>
              <a:xfrm rot="8759498">
                <a:off x="1785083" y="4514433"/>
                <a:ext cx="194703" cy="194703"/>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714" name="Google Shape;12714;p73"/>
              <p:cNvCxnSpPr>
                <a:stCxn id="12710" idx="2"/>
                <a:endCxn id="12713" idx="5"/>
              </p:cNvCxnSpPr>
              <p:nvPr/>
            </p:nvCxnSpPr>
            <p:spPr>
              <a:xfrm rot="10800000" flipH="1">
                <a:off x="864608" y="4593367"/>
                <a:ext cx="922200" cy="312000"/>
              </a:xfrm>
              <a:prstGeom prst="straightConnector1">
                <a:avLst/>
              </a:prstGeom>
              <a:noFill/>
              <a:ln w="9525" cap="flat" cmpd="sng">
                <a:solidFill>
                  <a:schemeClr val="dk2"/>
                </a:solidFill>
                <a:prstDash val="solid"/>
                <a:round/>
                <a:headEnd type="none" w="sm" len="sm"/>
                <a:tailEnd type="none" w="sm" len="sm"/>
              </a:ln>
            </p:spPr>
          </p:cxnSp>
          <p:cxnSp>
            <p:nvCxnSpPr>
              <p:cNvPr id="12715" name="Google Shape;12715;p73"/>
              <p:cNvCxnSpPr>
                <a:stCxn id="12713" idx="1"/>
                <a:endCxn id="12692" idx="5"/>
              </p:cNvCxnSpPr>
              <p:nvPr/>
            </p:nvCxnSpPr>
            <p:spPr>
              <a:xfrm>
                <a:off x="1978000" y="4630346"/>
                <a:ext cx="1289100" cy="361500"/>
              </a:xfrm>
              <a:prstGeom prst="straightConnector1">
                <a:avLst/>
              </a:prstGeom>
              <a:noFill/>
              <a:ln w="9525" cap="flat" cmpd="sng">
                <a:solidFill>
                  <a:schemeClr val="dk2"/>
                </a:solidFill>
                <a:prstDash val="solid"/>
                <a:round/>
                <a:headEnd type="none" w="sm" len="sm"/>
                <a:tailEnd type="none" w="sm" len="sm"/>
              </a:ln>
            </p:spPr>
          </p:cxnSp>
          <p:cxnSp>
            <p:nvCxnSpPr>
              <p:cNvPr id="12716" name="Google Shape;12716;p73"/>
              <p:cNvCxnSpPr>
                <a:stCxn id="12713" idx="7"/>
                <a:endCxn id="12688" idx="3"/>
              </p:cNvCxnSpPr>
              <p:nvPr/>
            </p:nvCxnSpPr>
            <p:spPr>
              <a:xfrm flipH="1">
                <a:off x="1844073" y="4707350"/>
                <a:ext cx="19800" cy="191100"/>
              </a:xfrm>
              <a:prstGeom prst="straightConnector1">
                <a:avLst/>
              </a:prstGeom>
              <a:noFill/>
              <a:ln w="9525" cap="flat" cmpd="sng">
                <a:solidFill>
                  <a:schemeClr val="dk2"/>
                </a:solidFill>
                <a:prstDash val="solid"/>
                <a:round/>
                <a:headEnd type="none" w="sm" len="sm"/>
                <a:tailEnd type="none" w="sm" len="sm"/>
              </a:ln>
            </p:spPr>
          </p:cxnSp>
        </p:grpSp>
      </p:grpSp>
    </p:spTree>
    <p:extLst>
      <p:ext uri="{BB962C8B-B14F-4D97-AF65-F5344CB8AC3E}">
        <p14:creationId xmlns:p14="http://schemas.microsoft.com/office/powerpoint/2010/main" val="3143879550"/>
      </p:ext>
    </p:extLst>
  </p:cSld>
  <p:clrMapOvr>
    <a:masterClrMapping/>
  </p:clrMapOvr>
</p:sldLayout>
</file>

<file path=ppt/slideLayouts/slideLayout2686.xml><?xml version="1.0" encoding="utf-8"?>
<p:sldLayout xmlns:a="http://schemas.openxmlformats.org/drawingml/2006/main" xmlns:r="http://schemas.openxmlformats.org/officeDocument/2006/relationships" xmlns:p="http://schemas.openxmlformats.org/presentationml/2006/main" matchingName="Title only 3">
  <p:cSld name="Title only 3">
    <p:spTree>
      <p:nvGrpSpPr>
        <p:cNvPr id="1" name="Shape 12717"/>
        <p:cNvGrpSpPr/>
        <p:nvPr/>
      </p:nvGrpSpPr>
      <p:grpSpPr>
        <a:xfrm>
          <a:off x="0" y="0"/>
          <a:ext cx="0" cy="0"/>
          <a:chOff x="0" y="0"/>
          <a:chExt cx="0" cy="0"/>
        </a:xfrm>
      </p:grpSpPr>
      <p:sp>
        <p:nvSpPr>
          <p:cNvPr id="12718" name="Google Shape;12718;p74"/>
          <p:cNvSpPr txBox="1">
            <a:spLocks noGrp="1"/>
          </p:cNvSpPr>
          <p:nvPr>
            <p:ph type="title"/>
          </p:nvPr>
        </p:nvSpPr>
        <p:spPr>
          <a:xfrm>
            <a:off x="1426451" y="890051"/>
            <a:ext cx="15435000" cy="11454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grpSp>
        <p:nvGrpSpPr>
          <p:cNvPr id="12719" name="Google Shape;12719;p74"/>
          <p:cNvGrpSpPr/>
          <p:nvPr/>
        </p:nvGrpSpPr>
        <p:grpSpPr>
          <a:xfrm>
            <a:off x="238952" y="2282299"/>
            <a:ext cx="14637761" cy="7725288"/>
            <a:chOff x="119476" y="1141150"/>
            <a:chExt cx="7318880" cy="3862644"/>
          </a:xfrm>
        </p:grpSpPr>
        <p:grpSp>
          <p:nvGrpSpPr>
            <p:cNvPr id="12720" name="Google Shape;12720;p74"/>
            <p:cNvGrpSpPr/>
            <p:nvPr/>
          </p:nvGrpSpPr>
          <p:grpSpPr>
            <a:xfrm rot="10800000">
              <a:off x="119476" y="1141150"/>
              <a:ext cx="298275" cy="322675"/>
              <a:chOff x="8667225" y="681525"/>
              <a:chExt cx="298275" cy="322675"/>
            </a:xfrm>
          </p:grpSpPr>
          <p:sp>
            <p:nvSpPr>
              <p:cNvPr id="12721" name="Google Shape;12721;p74"/>
              <p:cNvSpPr/>
              <p:nvPr/>
            </p:nvSpPr>
            <p:spPr>
              <a:xfrm rot="10800000">
                <a:off x="8667225" y="821625"/>
                <a:ext cx="86700" cy="867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722" name="Google Shape;12722;p74"/>
              <p:cNvSpPr/>
              <p:nvPr/>
            </p:nvSpPr>
            <p:spPr>
              <a:xfrm rot="10800000">
                <a:off x="8825400" y="681525"/>
                <a:ext cx="140100" cy="1401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723" name="Google Shape;12723;p74"/>
              <p:cNvSpPr/>
              <p:nvPr/>
            </p:nvSpPr>
            <p:spPr>
              <a:xfrm rot="10800000">
                <a:off x="8869800" y="952900"/>
                <a:ext cx="51300" cy="513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grpSp>
        <p:grpSp>
          <p:nvGrpSpPr>
            <p:cNvPr id="12724" name="Google Shape;12724;p74"/>
            <p:cNvGrpSpPr/>
            <p:nvPr/>
          </p:nvGrpSpPr>
          <p:grpSpPr>
            <a:xfrm rot="-5139163">
              <a:off x="6960991" y="4509560"/>
              <a:ext cx="254304" cy="683114"/>
              <a:chOff x="140150" y="4353245"/>
              <a:chExt cx="254310" cy="683130"/>
            </a:xfrm>
          </p:grpSpPr>
          <p:sp>
            <p:nvSpPr>
              <p:cNvPr id="12725" name="Google Shape;12725;p74"/>
              <p:cNvSpPr/>
              <p:nvPr/>
            </p:nvSpPr>
            <p:spPr>
              <a:xfrm rot="10800000">
                <a:off x="140150" y="4949675"/>
                <a:ext cx="86700" cy="867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726" name="Google Shape;12726;p74"/>
              <p:cNvSpPr/>
              <p:nvPr/>
            </p:nvSpPr>
            <p:spPr>
              <a:xfrm rot="10800000">
                <a:off x="146360" y="4668727"/>
                <a:ext cx="140100" cy="1401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727" name="Google Shape;12727;p74"/>
              <p:cNvSpPr/>
              <p:nvPr/>
            </p:nvSpPr>
            <p:spPr>
              <a:xfrm rot="10800000">
                <a:off x="343160" y="4863902"/>
                <a:ext cx="51300" cy="513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728" name="Google Shape;12728;p74"/>
              <p:cNvSpPr/>
              <p:nvPr/>
            </p:nvSpPr>
            <p:spPr>
              <a:xfrm rot="10800000">
                <a:off x="141945" y="4353245"/>
                <a:ext cx="51300" cy="513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grpSp>
      </p:grpSp>
      <p:grpSp>
        <p:nvGrpSpPr>
          <p:cNvPr id="12729" name="Google Shape;12729;p74"/>
          <p:cNvGrpSpPr/>
          <p:nvPr/>
        </p:nvGrpSpPr>
        <p:grpSpPr>
          <a:xfrm>
            <a:off x="-6528215" y="2125057"/>
            <a:ext cx="25399515" cy="10251830"/>
            <a:chOff x="-3264107" y="1062528"/>
            <a:chExt cx="12699757" cy="5125915"/>
          </a:xfrm>
        </p:grpSpPr>
        <p:grpSp>
          <p:nvGrpSpPr>
            <p:cNvPr id="12730" name="Google Shape;12730;p74"/>
            <p:cNvGrpSpPr/>
            <p:nvPr/>
          </p:nvGrpSpPr>
          <p:grpSpPr>
            <a:xfrm rot="10800000">
              <a:off x="7825876" y="2716263"/>
              <a:ext cx="1609774" cy="2641456"/>
              <a:chOff x="-225924" y="-192037"/>
              <a:chExt cx="1609774" cy="2641456"/>
            </a:xfrm>
          </p:grpSpPr>
          <p:cxnSp>
            <p:nvCxnSpPr>
              <p:cNvPr id="12731" name="Google Shape;12731;p74"/>
              <p:cNvCxnSpPr>
                <a:stCxn id="12732" idx="7"/>
                <a:endCxn id="12733" idx="2"/>
              </p:cNvCxnSpPr>
              <p:nvPr/>
            </p:nvCxnSpPr>
            <p:spPr>
              <a:xfrm rot="10800000" flipH="1">
                <a:off x="332904" y="155655"/>
                <a:ext cx="893400" cy="226800"/>
              </a:xfrm>
              <a:prstGeom prst="straightConnector1">
                <a:avLst/>
              </a:prstGeom>
              <a:noFill/>
              <a:ln w="9525" cap="flat" cmpd="sng">
                <a:solidFill>
                  <a:schemeClr val="dk2"/>
                </a:solidFill>
                <a:prstDash val="solid"/>
                <a:round/>
                <a:headEnd type="none" w="sm" len="sm"/>
                <a:tailEnd type="none" w="sm" len="sm"/>
              </a:ln>
            </p:spPr>
          </p:cxnSp>
          <p:sp>
            <p:nvSpPr>
              <p:cNvPr id="12733" name="Google Shape;12733;p74"/>
              <p:cNvSpPr/>
              <p:nvPr/>
            </p:nvSpPr>
            <p:spPr>
              <a:xfrm>
                <a:off x="1226350" y="76769"/>
                <a:ext cx="157500" cy="1575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734" name="Google Shape;12734;p74"/>
              <p:cNvSpPr/>
              <p:nvPr/>
            </p:nvSpPr>
            <p:spPr>
              <a:xfrm>
                <a:off x="-225924" y="-192037"/>
                <a:ext cx="99900" cy="999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735" name="Google Shape;12735;p74"/>
              <p:cNvSpPr/>
              <p:nvPr/>
            </p:nvSpPr>
            <p:spPr>
              <a:xfrm>
                <a:off x="177600" y="2291919"/>
                <a:ext cx="157500" cy="1575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736" name="Google Shape;12736;p74"/>
              <p:cNvSpPr/>
              <p:nvPr/>
            </p:nvSpPr>
            <p:spPr>
              <a:xfrm>
                <a:off x="734301" y="222187"/>
                <a:ext cx="86700" cy="867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737" name="Google Shape;12737;p74"/>
              <p:cNvSpPr/>
              <p:nvPr/>
            </p:nvSpPr>
            <p:spPr>
              <a:xfrm>
                <a:off x="49626" y="886737"/>
                <a:ext cx="86700" cy="867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738" name="Google Shape;12738;p74"/>
              <p:cNvSpPr/>
              <p:nvPr/>
            </p:nvSpPr>
            <p:spPr>
              <a:xfrm>
                <a:off x="292075" y="1058069"/>
                <a:ext cx="147900" cy="1479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739" name="Google Shape;12739;p74"/>
              <p:cNvCxnSpPr>
                <a:stCxn id="12738" idx="4"/>
                <a:endCxn id="12735" idx="0"/>
              </p:cNvCxnSpPr>
              <p:nvPr/>
            </p:nvCxnSpPr>
            <p:spPr>
              <a:xfrm flipH="1">
                <a:off x="256225" y="1205969"/>
                <a:ext cx="109800" cy="1086000"/>
              </a:xfrm>
              <a:prstGeom prst="straightConnector1">
                <a:avLst/>
              </a:prstGeom>
              <a:noFill/>
              <a:ln w="9525" cap="flat" cmpd="sng">
                <a:solidFill>
                  <a:schemeClr val="dk2"/>
                </a:solidFill>
                <a:prstDash val="solid"/>
                <a:round/>
                <a:headEnd type="none" w="sm" len="sm"/>
                <a:tailEnd type="none" w="sm" len="sm"/>
              </a:ln>
            </p:spPr>
          </p:cxnSp>
          <p:cxnSp>
            <p:nvCxnSpPr>
              <p:cNvPr id="12740" name="Google Shape;12740;p74"/>
              <p:cNvCxnSpPr>
                <a:stCxn id="12737" idx="4"/>
                <a:endCxn id="12735" idx="0"/>
              </p:cNvCxnSpPr>
              <p:nvPr/>
            </p:nvCxnSpPr>
            <p:spPr>
              <a:xfrm>
                <a:off x="92976" y="973437"/>
                <a:ext cx="163500" cy="1318500"/>
              </a:xfrm>
              <a:prstGeom prst="straightConnector1">
                <a:avLst/>
              </a:prstGeom>
              <a:noFill/>
              <a:ln w="9525" cap="flat" cmpd="sng">
                <a:solidFill>
                  <a:schemeClr val="dk2"/>
                </a:solidFill>
                <a:prstDash val="solid"/>
                <a:round/>
                <a:headEnd type="none" w="sm" len="sm"/>
                <a:tailEnd type="none" w="sm" len="sm"/>
              </a:ln>
            </p:spPr>
          </p:cxnSp>
          <p:cxnSp>
            <p:nvCxnSpPr>
              <p:cNvPr id="12741" name="Google Shape;12741;p74"/>
              <p:cNvCxnSpPr>
                <a:stCxn id="12737" idx="5"/>
                <a:endCxn id="12738" idx="1"/>
              </p:cNvCxnSpPr>
              <p:nvPr/>
            </p:nvCxnSpPr>
            <p:spPr>
              <a:xfrm>
                <a:off x="123629" y="960740"/>
                <a:ext cx="190200" cy="119100"/>
              </a:xfrm>
              <a:prstGeom prst="straightConnector1">
                <a:avLst/>
              </a:prstGeom>
              <a:noFill/>
              <a:ln w="9525" cap="flat" cmpd="sng">
                <a:solidFill>
                  <a:schemeClr val="dk2"/>
                </a:solidFill>
                <a:prstDash val="solid"/>
                <a:round/>
                <a:headEnd type="none" w="sm" len="sm"/>
                <a:tailEnd type="none" w="sm" len="sm"/>
              </a:ln>
            </p:spPr>
          </p:cxnSp>
          <p:cxnSp>
            <p:nvCxnSpPr>
              <p:cNvPr id="12742" name="Google Shape;12742;p74"/>
              <p:cNvCxnSpPr>
                <a:stCxn id="12737" idx="0"/>
                <a:endCxn id="12734" idx="4"/>
              </p:cNvCxnSpPr>
              <p:nvPr/>
            </p:nvCxnSpPr>
            <p:spPr>
              <a:xfrm rot="10800000">
                <a:off x="-175824" y="-92163"/>
                <a:ext cx="268800" cy="978900"/>
              </a:xfrm>
              <a:prstGeom prst="straightConnector1">
                <a:avLst/>
              </a:prstGeom>
              <a:noFill/>
              <a:ln w="9525" cap="flat" cmpd="sng">
                <a:solidFill>
                  <a:schemeClr val="dk2"/>
                </a:solidFill>
                <a:prstDash val="solid"/>
                <a:round/>
                <a:headEnd type="none" w="sm" len="sm"/>
                <a:tailEnd type="none" w="sm" len="sm"/>
              </a:ln>
            </p:spPr>
          </p:cxnSp>
          <p:cxnSp>
            <p:nvCxnSpPr>
              <p:cNvPr id="12743" name="Google Shape;12743;p74"/>
              <p:cNvCxnSpPr>
                <a:stCxn id="12737" idx="7"/>
                <a:endCxn id="12732" idx="3"/>
              </p:cNvCxnSpPr>
              <p:nvPr/>
            </p:nvCxnSpPr>
            <p:spPr>
              <a:xfrm rot="10800000" flipH="1">
                <a:off x="123629" y="443734"/>
                <a:ext cx="147900" cy="455700"/>
              </a:xfrm>
              <a:prstGeom prst="straightConnector1">
                <a:avLst/>
              </a:prstGeom>
              <a:noFill/>
              <a:ln w="9525" cap="flat" cmpd="sng">
                <a:solidFill>
                  <a:schemeClr val="dk2"/>
                </a:solidFill>
                <a:prstDash val="solid"/>
                <a:round/>
                <a:headEnd type="none" w="sm" len="sm"/>
                <a:tailEnd type="none" w="sm" len="sm"/>
              </a:ln>
            </p:spPr>
          </p:cxnSp>
          <p:cxnSp>
            <p:nvCxnSpPr>
              <p:cNvPr id="12744" name="Google Shape;12744;p74"/>
              <p:cNvCxnSpPr>
                <a:stCxn id="12734" idx="5"/>
                <a:endCxn id="12732" idx="1"/>
              </p:cNvCxnSpPr>
              <p:nvPr/>
            </p:nvCxnSpPr>
            <p:spPr>
              <a:xfrm>
                <a:off x="-140654" y="-106767"/>
                <a:ext cx="412200" cy="489300"/>
              </a:xfrm>
              <a:prstGeom prst="straightConnector1">
                <a:avLst/>
              </a:prstGeom>
              <a:noFill/>
              <a:ln w="9525" cap="flat" cmpd="sng">
                <a:solidFill>
                  <a:schemeClr val="dk2"/>
                </a:solidFill>
                <a:prstDash val="solid"/>
                <a:round/>
                <a:headEnd type="none" w="sm" len="sm"/>
                <a:tailEnd type="none" w="sm" len="sm"/>
              </a:ln>
            </p:spPr>
          </p:cxnSp>
          <p:cxnSp>
            <p:nvCxnSpPr>
              <p:cNvPr id="12745" name="Google Shape;12745;p74"/>
              <p:cNvCxnSpPr>
                <a:stCxn id="12734" idx="6"/>
                <a:endCxn id="12733" idx="2"/>
              </p:cNvCxnSpPr>
              <p:nvPr/>
            </p:nvCxnSpPr>
            <p:spPr>
              <a:xfrm>
                <a:off x="-126024" y="-142087"/>
                <a:ext cx="1352400" cy="297600"/>
              </a:xfrm>
              <a:prstGeom prst="straightConnector1">
                <a:avLst/>
              </a:prstGeom>
              <a:noFill/>
              <a:ln w="9525" cap="flat" cmpd="sng">
                <a:solidFill>
                  <a:schemeClr val="dk2"/>
                </a:solidFill>
                <a:prstDash val="solid"/>
                <a:round/>
                <a:headEnd type="none" w="sm" len="sm"/>
                <a:tailEnd type="none" w="sm" len="sm"/>
              </a:ln>
            </p:spPr>
          </p:cxnSp>
          <p:cxnSp>
            <p:nvCxnSpPr>
              <p:cNvPr id="12746" name="Google Shape;12746;p74"/>
              <p:cNvCxnSpPr>
                <a:stCxn id="12736" idx="2"/>
                <a:endCxn id="12734" idx="5"/>
              </p:cNvCxnSpPr>
              <p:nvPr/>
            </p:nvCxnSpPr>
            <p:spPr>
              <a:xfrm rot="10800000">
                <a:off x="-140799" y="-106763"/>
                <a:ext cx="875100" cy="372300"/>
              </a:xfrm>
              <a:prstGeom prst="straightConnector1">
                <a:avLst/>
              </a:prstGeom>
              <a:noFill/>
              <a:ln w="9525" cap="flat" cmpd="sng">
                <a:solidFill>
                  <a:schemeClr val="dk2"/>
                </a:solidFill>
                <a:prstDash val="solid"/>
                <a:round/>
                <a:headEnd type="none" w="sm" len="sm"/>
                <a:tailEnd type="none" w="sm" len="sm"/>
              </a:ln>
            </p:spPr>
          </p:cxnSp>
          <p:cxnSp>
            <p:nvCxnSpPr>
              <p:cNvPr id="12747" name="Google Shape;12747;p74"/>
              <p:cNvCxnSpPr>
                <a:stCxn id="12738" idx="0"/>
                <a:endCxn id="12732" idx="4"/>
              </p:cNvCxnSpPr>
              <p:nvPr/>
            </p:nvCxnSpPr>
            <p:spPr>
              <a:xfrm rot="10800000">
                <a:off x="302125" y="456569"/>
                <a:ext cx="63900" cy="601500"/>
              </a:xfrm>
              <a:prstGeom prst="straightConnector1">
                <a:avLst/>
              </a:prstGeom>
              <a:noFill/>
              <a:ln w="9525" cap="flat" cmpd="sng">
                <a:solidFill>
                  <a:schemeClr val="dk2"/>
                </a:solidFill>
                <a:prstDash val="solid"/>
                <a:round/>
                <a:headEnd type="none" w="sm" len="sm"/>
                <a:tailEnd type="none" w="sm" len="sm"/>
              </a:ln>
            </p:spPr>
          </p:cxnSp>
          <p:cxnSp>
            <p:nvCxnSpPr>
              <p:cNvPr id="12748" name="Google Shape;12748;p74"/>
              <p:cNvCxnSpPr>
                <a:stCxn id="12738" idx="0"/>
                <a:endCxn id="12736" idx="3"/>
              </p:cNvCxnSpPr>
              <p:nvPr/>
            </p:nvCxnSpPr>
            <p:spPr>
              <a:xfrm rot="10800000" flipH="1">
                <a:off x="366025" y="296069"/>
                <a:ext cx="381000" cy="762000"/>
              </a:xfrm>
              <a:prstGeom prst="straightConnector1">
                <a:avLst/>
              </a:prstGeom>
              <a:noFill/>
              <a:ln w="9525" cap="flat" cmpd="sng">
                <a:solidFill>
                  <a:schemeClr val="dk2"/>
                </a:solidFill>
                <a:prstDash val="solid"/>
                <a:round/>
                <a:headEnd type="none" w="sm" len="sm"/>
                <a:tailEnd type="none" w="sm" len="sm"/>
              </a:ln>
            </p:spPr>
          </p:cxnSp>
          <p:sp>
            <p:nvSpPr>
              <p:cNvPr id="12732" name="Google Shape;12732;p74"/>
              <p:cNvSpPr/>
              <p:nvPr/>
            </p:nvSpPr>
            <p:spPr>
              <a:xfrm>
                <a:off x="258901" y="369758"/>
                <a:ext cx="86700" cy="867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grpSp>
        <p:grpSp>
          <p:nvGrpSpPr>
            <p:cNvPr id="12749" name="Google Shape;12749;p74"/>
            <p:cNvGrpSpPr/>
            <p:nvPr/>
          </p:nvGrpSpPr>
          <p:grpSpPr>
            <a:xfrm rot="2030497">
              <a:off x="-2581586" y="1819329"/>
              <a:ext cx="3816850" cy="3612312"/>
              <a:chOff x="-100549" y="47919"/>
              <a:chExt cx="4607849" cy="4360923"/>
            </a:xfrm>
          </p:grpSpPr>
          <p:sp>
            <p:nvSpPr>
              <p:cNvPr id="12750" name="Google Shape;12750;p74"/>
              <p:cNvSpPr/>
              <p:nvPr/>
            </p:nvSpPr>
            <p:spPr>
              <a:xfrm rot="10800000">
                <a:off x="4076800" y="2467368"/>
                <a:ext cx="234600" cy="2346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751" name="Google Shape;12751;p74"/>
              <p:cNvSpPr/>
              <p:nvPr/>
            </p:nvSpPr>
            <p:spPr>
              <a:xfrm rot="10800000">
                <a:off x="1137802" y="3577294"/>
                <a:ext cx="234600" cy="2346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752" name="Google Shape;12752;p74"/>
              <p:cNvSpPr/>
              <p:nvPr/>
            </p:nvSpPr>
            <p:spPr>
              <a:xfrm rot="10800000">
                <a:off x="1731851" y="997900"/>
                <a:ext cx="484500" cy="4845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753" name="Google Shape;12753;p74"/>
              <p:cNvSpPr/>
              <p:nvPr/>
            </p:nvSpPr>
            <p:spPr>
              <a:xfrm rot="10800000">
                <a:off x="2254926" y="2505869"/>
                <a:ext cx="157500" cy="1575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754" name="Google Shape;12754;p74"/>
              <p:cNvSpPr/>
              <p:nvPr/>
            </p:nvSpPr>
            <p:spPr>
              <a:xfrm rot="10800000">
                <a:off x="3685300" y="3636544"/>
                <a:ext cx="116100" cy="1161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755" name="Google Shape;12755;p74"/>
              <p:cNvSpPr/>
              <p:nvPr/>
            </p:nvSpPr>
            <p:spPr>
              <a:xfrm rot="10800000">
                <a:off x="2254926" y="3903969"/>
                <a:ext cx="157500" cy="1575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756" name="Google Shape;12756;p74"/>
              <p:cNvSpPr/>
              <p:nvPr/>
            </p:nvSpPr>
            <p:spPr>
              <a:xfrm rot="10800000">
                <a:off x="3125451" y="1436544"/>
                <a:ext cx="157500" cy="1575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757" name="Google Shape;12757;p74"/>
              <p:cNvSpPr/>
              <p:nvPr/>
            </p:nvSpPr>
            <p:spPr>
              <a:xfrm rot="10800000">
                <a:off x="447667" y="2351269"/>
                <a:ext cx="116100" cy="1161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758" name="Google Shape;12758;p74"/>
              <p:cNvCxnSpPr>
                <a:stCxn id="12754" idx="5"/>
                <a:endCxn id="12753" idx="1"/>
              </p:cNvCxnSpPr>
              <p:nvPr/>
            </p:nvCxnSpPr>
            <p:spPr>
              <a:xfrm rot="8769356">
                <a:off x="2782616" y="2360623"/>
                <a:ext cx="526274" cy="1572747"/>
              </a:xfrm>
              <a:prstGeom prst="straightConnector1">
                <a:avLst/>
              </a:prstGeom>
              <a:noFill/>
              <a:ln w="9525" cap="flat" cmpd="sng">
                <a:solidFill>
                  <a:schemeClr val="dk2"/>
                </a:solidFill>
                <a:prstDash val="solid"/>
                <a:round/>
                <a:headEnd type="none" w="sm" len="sm"/>
                <a:tailEnd type="none" w="sm" len="sm"/>
              </a:ln>
            </p:spPr>
          </p:cxnSp>
          <p:cxnSp>
            <p:nvCxnSpPr>
              <p:cNvPr id="12759" name="Google Shape;12759;p74"/>
              <p:cNvCxnSpPr>
                <a:stCxn id="12755" idx="4"/>
                <a:endCxn id="12753" idx="0"/>
              </p:cNvCxnSpPr>
              <p:nvPr/>
            </p:nvCxnSpPr>
            <p:spPr>
              <a:xfrm rot="8769075" flipH="1">
                <a:off x="1988166" y="2768320"/>
                <a:ext cx="691020" cy="1030498"/>
              </a:xfrm>
              <a:prstGeom prst="straightConnector1">
                <a:avLst/>
              </a:prstGeom>
              <a:noFill/>
              <a:ln w="9525" cap="flat" cmpd="sng">
                <a:solidFill>
                  <a:schemeClr val="dk2"/>
                </a:solidFill>
                <a:prstDash val="solid"/>
                <a:round/>
                <a:headEnd type="none" w="sm" len="sm"/>
                <a:tailEnd type="none" w="sm" len="sm"/>
              </a:ln>
            </p:spPr>
          </p:cxnSp>
          <p:cxnSp>
            <p:nvCxnSpPr>
              <p:cNvPr id="12760" name="Google Shape;12760;p74"/>
              <p:cNvCxnSpPr>
                <a:stCxn id="12750" idx="6"/>
                <a:endCxn id="12753" idx="2"/>
              </p:cNvCxnSpPr>
              <p:nvPr/>
            </p:nvCxnSpPr>
            <p:spPr>
              <a:xfrm rot="8769491">
                <a:off x="2553455" y="2121214"/>
                <a:ext cx="1382290" cy="926908"/>
              </a:xfrm>
              <a:prstGeom prst="straightConnector1">
                <a:avLst/>
              </a:prstGeom>
              <a:noFill/>
              <a:ln w="9525" cap="flat" cmpd="sng">
                <a:solidFill>
                  <a:schemeClr val="dk2"/>
                </a:solidFill>
                <a:prstDash val="solid"/>
                <a:round/>
                <a:headEnd type="none" w="sm" len="sm"/>
                <a:tailEnd type="none" w="sm" len="sm"/>
              </a:ln>
            </p:spPr>
          </p:cxnSp>
          <p:cxnSp>
            <p:nvCxnSpPr>
              <p:cNvPr id="12761" name="Google Shape;12761;p74"/>
              <p:cNvCxnSpPr>
                <a:stCxn id="12750" idx="0"/>
                <a:endCxn id="12754" idx="3"/>
              </p:cNvCxnSpPr>
              <p:nvPr/>
            </p:nvCxnSpPr>
            <p:spPr>
              <a:xfrm rot="-2030280" flipH="1">
                <a:off x="3554311" y="2896576"/>
                <a:ext cx="870078" cy="562385"/>
              </a:xfrm>
              <a:prstGeom prst="straightConnector1">
                <a:avLst/>
              </a:prstGeom>
              <a:noFill/>
              <a:ln w="9525" cap="flat" cmpd="sng">
                <a:solidFill>
                  <a:schemeClr val="dk2"/>
                </a:solidFill>
                <a:prstDash val="solid"/>
                <a:round/>
                <a:headEnd type="none" w="sm" len="sm"/>
                <a:tailEnd type="none" w="sm" len="sm"/>
              </a:ln>
            </p:spPr>
          </p:cxnSp>
          <p:cxnSp>
            <p:nvCxnSpPr>
              <p:cNvPr id="12762" name="Google Shape;12762;p74"/>
              <p:cNvCxnSpPr>
                <a:stCxn id="12754" idx="7"/>
                <a:endCxn id="12755" idx="2"/>
              </p:cNvCxnSpPr>
              <p:nvPr/>
            </p:nvCxnSpPr>
            <p:spPr>
              <a:xfrm rot="8769605">
                <a:off x="2452857" y="3602445"/>
                <a:ext cx="1208890" cy="513294"/>
              </a:xfrm>
              <a:prstGeom prst="straightConnector1">
                <a:avLst/>
              </a:prstGeom>
              <a:noFill/>
              <a:ln w="9525" cap="flat" cmpd="sng">
                <a:solidFill>
                  <a:schemeClr val="dk2"/>
                </a:solidFill>
                <a:prstDash val="solid"/>
                <a:round/>
                <a:headEnd type="none" w="sm" len="sm"/>
                <a:tailEnd type="none" w="sm" len="sm"/>
              </a:ln>
            </p:spPr>
          </p:cxnSp>
          <p:cxnSp>
            <p:nvCxnSpPr>
              <p:cNvPr id="12763" name="Google Shape;12763;p74"/>
              <p:cNvCxnSpPr>
                <a:stCxn id="12755" idx="6"/>
                <a:endCxn id="12751" idx="1"/>
              </p:cNvCxnSpPr>
              <p:nvPr/>
            </p:nvCxnSpPr>
            <p:spPr>
              <a:xfrm rot="8768875">
                <a:off x="1472857" y="3539834"/>
                <a:ext cx="647338" cy="680869"/>
              </a:xfrm>
              <a:prstGeom prst="straightConnector1">
                <a:avLst/>
              </a:prstGeom>
              <a:noFill/>
              <a:ln w="9525" cap="flat" cmpd="sng">
                <a:solidFill>
                  <a:schemeClr val="dk2"/>
                </a:solidFill>
                <a:prstDash val="solid"/>
                <a:round/>
                <a:headEnd type="none" w="sm" len="sm"/>
                <a:tailEnd type="none" w="sm" len="sm"/>
              </a:ln>
            </p:spPr>
          </p:cxnSp>
          <p:cxnSp>
            <p:nvCxnSpPr>
              <p:cNvPr id="12764" name="Google Shape;12764;p74"/>
              <p:cNvCxnSpPr>
                <a:stCxn id="12753" idx="7"/>
                <a:endCxn id="12751" idx="3"/>
              </p:cNvCxnSpPr>
              <p:nvPr/>
            </p:nvCxnSpPr>
            <p:spPr>
              <a:xfrm rot="-2030278" flipH="1">
                <a:off x="1147266" y="2984238"/>
                <a:ext cx="1321550" cy="283231"/>
              </a:xfrm>
              <a:prstGeom prst="straightConnector1">
                <a:avLst/>
              </a:prstGeom>
              <a:noFill/>
              <a:ln w="9525" cap="flat" cmpd="sng">
                <a:solidFill>
                  <a:schemeClr val="dk2"/>
                </a:solidFill>
                <a:prstDash val="solid"/>
                <a:round/>
                <a:headEnd type="none" w="sm" len="sm"/>
                <a:tailEnd type="none" w="sm" len="sm"/>
              </a:ln>
            </p:spPr>
          </p:cxnSp>
          <p:cxnSp>
            <p:nvCxnSpPr>
              <p:cNvPr id="12765" name="Google Shape;12765;p74"/>
              <p:cNvCxnSpPr>
                <a:stCxn id="12750" idx="5"/>
                <a:endCxn id="12756" idx="1"/>
              </p:cNvCxnSpPr>
              <p:nvPr/>
            </p:nvCxnSpPr>
            <p:spPr>
              <a:xfrm rot="8769493">
                <a:off x="3591335" y="1412692"/>
                <a:ext cx="188543" cy="1247164"/>
              </a:xfrm>
              <a:prstGeom prst="straightConnector1">
                <a:avLst/>
              </a:prstGeom>
              <a:noFill/>
              <a:ln w="9525" cap="flat" cmpd="sng">
                <a:solidFill>
                  <a:schemeClr val="dk2"/>
                </a:solidFill>
                <a:prstDash val="solid"/>
                <a:round/>
                <a:headEnd type="none" w="sm" len="sm"/>
                <a:tailEnd type="none" w="sm" len="sm"/>
              </a:ln>
            </p:spPr>
          </p:cxnSp>
          <p:cxnSp>
            <p:nvCxnSpPr>
              <p:cNvPr id="12766" name="Google Shape;12766;p74"/>
              <p:cNvCxnSpPr>
                <a:stCxn id="12756" idx="7"/>
                <a:endCxn id="12753" idx="3"/>
              </p:cNvCxnSpPr>
              <p:nvPr/>
            </p:nvCxnSpPr>
            <p:spPr>
              <a:xfrm rot="-2030495" flipH="1">
                <a:off x="2186804" y="1863549"/>
                <a:ext cx="1164126" cy="372760"/>
              </a:xfrm>
              <a:prstGeom prst="straightConnector1">
                <a:avLst/>
              </a:prstGeom>
              <a:noFill/>
              <a:ln w="9525" cap="flat" cmpd="sng">
                <a:solidFill>
                  <a:schemeClr val="dk2"/>
                </a:solidFill>
                <a:prstDash val="solid"/>
                <a:round/>
                <a:headEnd type="none" w="sm" len="sm"/>
                <a:tailEnd type="none" w="sm" len="sm"/>
              </a:ln>
            </p:spPr>
          </p:cxnSp>
          <p:cxnSp>
            <p:nvCxnSpPr>
              <p:cNvPr id="12767" name="Google Shape;12767;p74"/>
              <p:cNvCxnSpPr>
                <a:stCxn id="12756" idx="5"/>
                <a:endCxn id="12752" idx="2"/>
              </p:cNvCxnSpPr>
              <p:nvPr/>
            </p:nvCxnSpPr>
            <p:spPr>
              <a:xfrm rot="8769821">
                <a:off x="2356510" y="999099"/>
                <a:ext cx="651914" cy="701421"/>
              </a:xfrm>
              <a:prstGeom prst="straightConnector1">
                <a:avLst/>
              </a:prstGeom>
              <a:noFill/>
              <a:ln w="9525" cap="flat" cmpd="sng">
                <a:solidFill>
                  <a:schemeClr val="dk2"/>
                </a:solidFill>
                <a:prstDash val="solid"/>
                <a:round/>
                <a:headEnd type="none" w="sm" len="sm"/>
                <a:tailEnd type="none" w="sm" len="sm"/>
              </a:ln>
            </p:spPr>
          </p:cxnSp>
          <p:cxnSp>
            <p:nvCxnSpPr>
              <p:cNvPr id="12768" name="Google Shape;12768;p74"/>
              <p:cNvCxnSpPr>
                <a:stCxn id="12752" idx="0"/>
                <a:endCxn id="12753" idx="5"/>
              </p:cNvCxnSpPr>
              <p:nvPr/>
            </p:nvCxnSpPr>
            <p:spPr>
              <a:xfrm rot="-2029195" flipH="1">
                <a:off x="1960847" y="1486357"/>
                <a:ext cx="330408" cy="1038486"/>
              </a:xfrm>
              <a:prstGeom prst="straightConnector1">
                <a:avLst/>
              </a:prstGeom>
              <a:noFill/>
              <a:ln w="9525" cap="flat" cmpd="sng">
                <a:solidFill>
                  <a:schemeClr val="dk2"/>
                </a:solidFill>
                <a:prstDash val="solid"/>
                <a:round/>
                <a:headEnd type="none" w="sm" len="sm"/>
                <a:tailEnd type="none" w="sm" len="sm"/>
              </a:ln>
            </p:spPr>
          </p:cxnSp>
          <p:cxnSp>
            <p:nvCxnSpPr>
              <p:cNvPr id="12769" name="Google Shape;12769;p74"/>
              <p:cNvCxnSpPr>
                <a:stCxn id="12752" idx="7"/>
                <a:endCxn id="12757" idx="3"/>
              </p:cNvCxnSpPr>
              <p:nvPr/>
            </p:nvCxnSpPr>
            <p:spPr>
              <a:xfrm rot="-2030477" flipH="1">
                <a:off x="386634" y="1842270"/>
                <a:ext cx="1576242" cy="95353"/>
              </a:xfrm>
              <a:prstGeom prst="straightConnector1">
                <a:avLst/>
              </a:prstGeom>
              <a:noFill/>
              <a:ln w="9525" cap="flat" cmpd="sng">
                <a:solidFill>
                  <a:schemeClr val="dk2"/>
                </a:solidFill>
                <a:prstDash val="solid"/>
                <a:round/>
                <a:headEnd type="none" w="sm" len="sm"/>
                <a:tailEnd type="none" w="sm" len="sm"/>
              </a:ln>
            </p:spPr>
          </p:cxnSp>
          <p:cxnSp>
            <p:nvCxnSpPr>
              <p:cNvPr id="12770" name="Google Shape;12770;p74"/>
              <p:cNvCxnSpPr>
                <a:stCxn id="12753" idx="6"/>
                <a:endCxn id="12757" idx="2"/>
              </p:cNvCxnSpPr>
              <p:nvPr/>
            </p:nvCxnSpPr>
            <p:spPr>
              <a:xfrm rot="8769842">
                <a:off x="755690" y="1953081"/>
                <a:ext cx="1307072" cy="1087577"/>
              </a:xfrm>
              <a:prstGeom prst="straightConnector1">
                <a:avLst/>
              </a:prstGeom>
              <a:noFill/>
              <a:ln w="9525" cap="flat" cmpd="sng">
                <a:solidFill>
                  <a:schemeClr val="dk2"/>
                </a:solidFill>
                <a:prstDash val="solid"/>
                <a:round/>
                <a:headEnd type="none" w="sm" len="sm"/>
                <a:tailEnd type="none" w="sm" len="sm"/>
              </a:ln>
            </p:spPr>
          </p:cxnSp>
          <p:cxnSp>
            <p:nvCxnSpPr>
              <p:cNvPr id="12771" name="Google Shape;12771;p74"/>
              <p:cNvCxnSpPr>
                <a:stCxn id="12757" idx="0"/>
                <a:endCxn id="12751" idx="5"/>
              </p:cNvCxnSpPr>
              <p:nvPr/>
            </p:nvCxnSpPr>
            <p:spPr>
              <a:xfrm rot="-2024821" flipH="1">
                <a:off x="797015" y="2378694"/>
                <a:ext cx="83704" cy="1321550"/>
              </a:xfrm>
              <a:prstGeom prst="straightConnector1">
                <a:avLst/>
              </a:prstGeom>
              <a:noFill/>
              <a:ln w="9525" cap="flat" cmpd="sng">
                <a:solidFill>
                  <a:schemeClr val="dk2"/>
                </a:solidFill>
                <a:prstDash val="solid"/>
                <a:round/>
                <a:headEnd type="none" w="sm" len="sm"/>
                <a:tailEnd type="none" w="sm" len="sm"/>
              </a:ln>
            </p:spPr>
          </p:cxnSp>
          <p:cxnSp>
            <p:nvCxnSpPr>
              <p:cNvPr id="12772" name="Google Shape;12772;p74"/>
              <p:cNvCxnSpPr>
                <a:stCxn id="12754" idx="4"/>
                <a:endCxn id="12752" idx="1"/>
              </p:cNvCxnSpPr>
              <p:nvPr/>
            </p:nvCxnSpPr>
            <p:spPr>
              <a:xfrm rot="8775347">
                <a:off x="2900285" y="1155017"/>
                <a:ext cx="88031" cy="2737955"/>
              </a:xfrm>
              <a:prstGeom prst="straightConnector1">
                <a:avLst/>
              </a:prstGeom>
              <a:noFill/>
              <a:ln w="9525" cap="flat" cmpd="sng">
                <a:solidFill>
                  <a:schemeClr val="dk2"/>
                </a:solidFill>
                <a:prstDash val="solid"/>
                <a:round/>
                <a:headEnd type="none" w="sm" len="sm"/>
                <a:tailEnd type="none" w="sm" len="sm"/>
              </a:ln>
            </p:spPr>
          </p:cxnSp>
          <p:cxnSp>
            <p:nvCxnSpPr>
              <p:cNvPr id="12773" name="Google Shape;12773;p74"/>
              <p:cNvCxnSpPr>
                <a:stCxn id="12751" idx="4"/>
                <a:endCxn id="12752" idx="7"/>
              </p:cNvCxnSpPr>
              <p:nvPr/>
            </p:nvCxnSpPr>
            <p:spPr>
              <a:xfrm rot="8769813" flipH="1">
                <a:off x="698488" y="1747510"/>
                <a:ext cx="1661027" cy="1493868"/>
              </a:xfrm>
              <a:prstGeom prst="straightConnector1">
                <a:avLst/>
              </a:prstGeom>
              <a:noFill/>
              <a:ln w="9525" cap="flat" cmpd="sng">
                <a:solidFill>
                  <a:schemeClr val="dk2"/>
                </a:solidFill>
                <a:prstDash val="solid"/>
                <a:round/>
                <a:headEnd type="none" w="sm" len="sm"/>
                <a:tailEnd type="none" w="sm" len="sm"/>
              </a:ln>
            </p:spPr>
          </p:cxnSp>
          <p:cxnSp>
            <p:nvCxnSpPr>
              <p:cNvPr id="12774" name="Google Shape;12774;p74"/>
              <p:cNvCxnSpPr>
                <a:stCxn id="12750" idx="5"/>
                <a:endCxn id="12752" idx="1"/>
              </p:cNvCxnSpPr>
              <p:nvPr/>
            </p:nvCxnSpPr>
            <p:spPr>
              <a:xfrm rot="8769113">
                <a:off x="2615603" y="956496"/>
                <a:ext cx="1025506" cy="2000256"/>
              </a:xfrm>
              <a:prstGeom prst="straightConnector1">
                <a:avLst/>
              </a:prstGeom>
              <a:noFill/>
              <a:ln w="9525" cap="flat" cmpd="sng">
                <a:solidFill>
                  <a:schemeClr val="dk2"/>
                </a:solidFill>
                <a:prstDash val="solid"/>
                <a:round/>
                <a:headEnd type="none" w="sm" len="sm"/>
                <a:tailEnd type="none" w="sm" len="sm"/>
              </a:ln>
            </p:spPr>
          </p:cxnSp>
          <p:sp>
            <p:nvSpPr>
              <p:cNvPr id="12775" name="Google Shape;12775;p74"/>
              <p:cNvSpPr/>
              <p:nvPr/>
            </p:nvSpPr>
            <p:spPr>
              <a:xfrm rot="10800000">
                <a:off x="873701" y="691869"/>
                <a:ext cx="157500" cy="1575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776" name="Google Shape;12776;p74"/>
              <p:cNvCxnSpPr>
                <a:stCxn id="12757" idx="4"/>
                <a:endCxn id="12775" idx="7"/>
              </p:cNvCxnSpPr>
              <p:nvPr/>
            </p:nvCxnSpPr>
            <p:spPr>
              <a:xfrm rot="8769580" flipH="1">
                <a:off x="114237" y="1064376"/>
                <a:ext cx="1173861" cy="1048886"/>
              </a:xfrm>
              <a:prstGeom prst="straightConnector1">
                <a:avLst/>
              </a:prstGeom>
              <a:noFill/>
              <a:ln w="9525" cap="flat" cmpd="sng">
                <a:solidFill>
                  <a:schemeClr val="dk2"/>
                </a:solidFill>
                <a:prstDash val="solid"/>
                <a:round/>
                <a:headEnd type="none" w="sm" len="sm"/>
                <a:tailEnd type="none" w="sm" len="sm"/>
              </a:ln>
            </p:spPr>
          </p:cxnSp>
          <p:cxnSp>
            <p:nvCxnSpPr>
              <p:cNvPr id="12777" name="Google Shape;12777;p74"/>
              <p:cNvCxnSpPr>
                <a:stCxn id="12775" idx="2"/>
                <a:endCxn id="12752" idx="5"/>
              </p:cNvCxnSpPr>
              <p:nvPr/>
            </p:nvCxnSpPr>
            <p:spPr>
              <a:xfrm rot="-2029235">
                <a:off x="1179725" y="581031"/>
                <a:ext cx="474852" cy="677375"/>
              </a:xfrm>
              <a:prstGeom prst="straightConnector1">
                <a:avLst/>
              </a:prstGeom>
              <a:noFill/>
              <a:ln w="9525" cap="flat" cmpd="sng">
                <a:solidFill>
                  <a:schemeClr val="dk2"/>
                </a:solidFill>
                <a:prstDash val="solid"/>
                <a:round/>
                <a:headEnd type="none" w="sm" len="sm"/>
                <a:tailEnd type="none" w="sm" len="sm"/>
              </a:ln>
            </p:spPr>
          </p:cxnSp>
          <p:cxnSp>
            <p:nvCxnSpPr>
              <p:cNvPr id="12778" name="Google Shape;12778;p74"/>
              <p:cNvCxnSpPr>
                <a:stCxn id="12775" idx="0"/>
                <a:endCxn id="12751" idx="4"/>
              </p:cNvCxnSpPr>
              <p:nvPr/>
            </p:nvCxnSpPr>
            <p:spPr>
              <a:xfrm rot="-2030204" flipH="1">
                <a:off x="469943" y="996108"/>
                <a:ext cx="1267716" cy="2434421"/>
              </a:xfrm>
              <a:prstGeom prst="straightConnector1">
                <a:avLst/>
              </a:prstGeom>
              <a:noFill/>
              <a:ln w="9525" cap="flat" cmpd="sng">
                <a:solidFill>
                  <a:schemeClr val="dk2"/>
                </a:solidFill>
                <a:prstDash val="solid"/>
                <a:round/>
                <a:headEnd type="none" w="sm" len="sm"/>
                <a:tailEnd type="none" w="sm" len="sm"/>
              </a:ln>
            </p:spPr>
          </p:cxnSp>
          <p:cxnSp>
            <p:nvCxnSpPr>
              <p:cNvPr id="12779" name="Google Shape;12779;p74"/>
              <p:cNvCxnSpPr>
                <a:stCxn id="12775" idx="1"/>
                <a:endCxn id="12753" idx="5"/>
              </p:cNvCxnSpPr>
              <p:nvPr/>
            </p:nvCxnSpPr>
            <p:spPr>
              <a:xfrm rot="-2032139">
                <a:off x="1589793" y="616894"/>
                <a:ext cx="106586" cy="2121320"/>
              </a:xfrm>
              <a:prstGeom prst="straightConnector1">
                <a:avLst/>
              </a:prstGeom>
              <a:noFill/>
              <a:ln w="9525" cap="flat" cmpd="sng">
                <a:solidFill>
                  <a:schemeClr val="dk2"/>
                </a:solidFill>
                <a:prstDash val="solid"/>
                <a:round/>
                <a:headEnd type="none" w="sm" len="sm"/>
                <a:tailEnd type="none" w="sm" len="sm"/>
              </a:ln>
            </p:spPr>
          </p:cxnSp>
          <p:sp>
            <p:nvSpPr>
              <p:cNvPr id="12780" name="Google Shape;12780;p74"/>
              <p:cNvSpPr/>
              <p:nvPr/>
            </p:nvSpPr>
            <p:spPr>
              <a:xfrm rot="10800000">
                <a:off x="2346923" y="285337"/>
                <a:ext cx="234600" cy="2346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781" name="Google Shape;12781;p74"/>
              <p:cNvCxnSpPr>
                <a:stCxn id="12775" idx="2"/>
                <a:endCxn id="12780" idx="6"/>
              </p:cNvCxnSpPr>
              <p:nvPr/>
            </p:nvCxnSpPr>
            <p:spPr>
              <a:xfrm rot="-2030441">
                <a:off x="1040224" y="373064"/>
                <a:ext cx="1297753" cy="427010"/>
              </a:xfrm>
              <a:prstGeom prst="straightConnector1">
                <a:avLst/>
              </a:prstGeom>
              <a:noFill/>
              <a:ln w="9525" cap="flat" cmpd="sng">
                <a:solidFill>
                  <a:schemeClr val="dk2"/>
                </a:solidFill>
                <a:prstDash val="solid"/>
                <a:round/>
                <a:headEnd type="none" w="sm" len="sm"/>
                <a:tailEnd type="none" w="sm" len="sm"/>
              </a:ln>
            </p:spPr>
          </p:cxnSp>
          <p:cxnSp>
            <p:nvCxnSpPr>
              <p:cNvPr id="12782" name="Google Shape;12782;p74"/>
              <p:cNvCxnSpPr>
                <a:stCxn id="12780" idx="1"/>
                <a:endCxn id="12756" idx="5"/>
              </p:cNvCxnSpPr>
              <p:nvPr/>
            </p:nvCxnSpPr>
            <p:spPr>
              <a:xfrm rot="-2034703" flipH="1">
                <a:off x="2826258" y="400719"/>
                <a:ext cx="43017" cy="1143823"/>
              </a:xfrm>
              <a:prstGeom prst="straightConnector1">
                <a:avLst/>
              </a:prstGeom>
              <a:noFill/>
              <a:ln w="9525" cap="flat" cmpd="sng">
                <a:solidFill>
                  <a:schemeClr val="dk2"/>
                </a:solidFill>
                <a:prstDash val="solid"/>
                <a:round/>
                <a:headEnd type="none" w="sm" len="sm"/>
                <a:tailEnd type="none" w="sm" len="sm"/>
              </a:ln>
            </p:spPr>
          </p:cxnSp>
        </p:grpSp>
      </p:grpSp>
    </p:spTree>
    <p:extLst>
      <p:ext uri="{BB962C8B-B14F-4D97-AF65-F5344CB8AC3E}">
        <p14:creationId xmlns:p14="http://schemas.microsoft.com/office/powerpoint/2010/main" val="3636947740"/>
      </p:ext>
    </p:extLst>
  </p:cSld>
  <p:clrMapOvr>
    <a:masterClrMapping/>
  </p:clrMapOvr>
</p:sldLayout>
</file>

<file path=ppt/slideLayouts/slideLayout2687.xml><?xml version="1.0" encoding="utf-8"?>
<p:sldLayout xmlns:a="http://schemas.openxmlformats.org/drawingml/2006/main" xmlns:r="http://schemas.openxmlformats.org/officeDocument/2006/relationships" xmlns:p="http://schemas.openxmlformats.org/presentationml/2006/main" matchingName="Title only 4">
  <p:cSld name="Title only 4">
    <p:spTree>
      <p:nvGrpSpPr>
        <p:cNvPr id="1" name="Shape 12783"/>
        <p:cNvGrpSpPr/>
        <p:nvPr/>
      </p:nvGrpSpPr>
      <p:grpSpPr>
        <a:xfrm>
          <a:off x="0" y="0"/>
          <a:ext cx="0" cy="0"/>
          <a:chOff x="0" y="0"/>
          <a:chExt cx="0" cy="0"/>
        </a:xfrm>
      </p:grpSpPr>
      <p:sp>
        <p:nvSpPr>
          <p:cNvPr id="12784" name="Google Shape;12784;p75"/>
          <p:cNvSpPr txBox="1">
            <a:spLocks noGrp="1"/>
          </p:cNvSpPr>
          <p:nvPr>
            <p:ph type="title"/>
          </p:nvPr>
        </p:nvSpPr>
        <p:spPr>
          <a:xfrm>
            <a:off x="1426451" y="890051"/>
            <a:ext cx="15435000" cy="11454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grpSp>
        <p:nvGrpSpPr>
          <p:cNvPr id="12785" name="Google Shape;12785;p75"/>
          <p:cNvGrpSpPr/>
          <p:nvPr/>
        </p:nvGrpSpPr>
        <p:grpSpPr>
          <a:xfrm>
            <a:off x="6264904" y="7278878"/>
            <a:ext cx="11624024" cy="2831975"/>
            <a:chOff x="3132451" y="3639438"/>
            <a:chExt cx="5812012" cy="1415987"/>
          </a:xfrm>
        </p:grpSpPr>
        <p:grpSp>
          <p:nvGrpSpPr>
            <p:cNvPr id="12786" name="Google Shape;12786;p75"/>
            <p:cNvGrpSpPr/>
            <p:nvPr/>
          </p:nvGrpSpPr>
          <p:grpSpPr>
            <a:xfrm rot="10800000" flipH="1">
              <a:off x="8538188" y="3639438"/>
              <a:ext cx="406275" cy="563575"/>
              <a:chOff x="140150" y="4340075"/>
              <a:chExt cx="406275" cy="563575"/>
            </a:xfrm>
          </p:grpSpPr>
          <p:sp>
            <p:nvSpPr>
              <p:cNvPr id="12787" name="Google Shape;12787;p75"/>
              <p:cNvSpPr/>
              <p:nvPr/>
            </p:nvSpPr>
            <p:spPr>
              <a:xfrm rot="10800000">
                <a:off x="140150" y="4340075"/>
                <a:ext cx="86700" cy="867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788" name="Google Shape;12788;p75"/>
              <p:cNvSpPr/>
              <p:nvPr/>
            </p:nvSpPr>
            <p:spPr>
              <a:xfrm rot="10800000">
                <a:off x="298325" y="4657175"/>
                <a:ext cx="140100" cy="1401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789" name="Google Shape;12789;p75"/>
              <p:cNvSpPr/>
              <p:nvPr/>
            </p:nvSpPr>
            <p:spPr>
              <a:xfrm rot="10800000">
                <a:off x="495125" y="4852350"/>
                <a:ext cx="51300" cy="513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790" name="Google Shape;12790;p75"/>
              <p:cNvSpPr/>
              <p:nvPr/>
            </p:nvSpPr>
            <p:spPr>
              <a:xfrm rot="10800000">
                <a:off x="165050" y="4657175"/>
                <a:ext cx="51300" cy="513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grpSp>
        <p:grpSp>
          <p:nvGrpSpPr>
            <p:cNvPr id="12791" name="Google Shape;12791;p75"/>
            <p:cNvGrpSpPr/>
            <p:nvPr/>
          </p:nvGrpSpPr>
          <p:grpSpPr>
            <a:xfrm rot="10800000">
              <a:off x="3132451" y="4732750"/>
              <a:ext cx="298275" cy="322675"/>
              <a:chOff x="8667225" y="681525"/>
              <a:chExt cx="298275" cy="322675"/>
            </a:xfrm>
          </p:grpSpPr>
          <p:sp>
            <p:nvSpPr>
              <p:cNvPr id="12792" name="Google Shape;12792;p75"/>
              <p:cNvSpPr/>
              <p:nvPr/>
            </p:nvSpPr>
            <p:spPr>
              <a:xfrm rot="10800000">
                <a:off x="8667225" y="821625"/>
                <a:ext cx="86700" cy="867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793" name="Google Shape;12793;p75"/>
              <p:cNvSpPr/>
              <p:nvPr/>
            </p:nvSpPr>
            <p:spPr>
              <a:xfrm rot="10800000">
                <a:off x="8825400" y="681525"/>
                <a:ext cx="140100" cy="1401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794" name="Google Shape;12794;p75"/>
              <p:cNvSpPr/>
              <p:nvPr/>
            </p:nvSpPr>
            <p:spPr>
              <a:xfrm rot="10800000">
                <a:off x="8869800" y="952900"/>
                <a:ext cx="51300" cy="513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grpSp>
      </p:grpSp>
      <p:grpSp>
        <p:nvGrpSpPr>
          <p:cNvPr id="12795" name="Google Shape;12795;p75"/>
          <p:cNvGrpSpPr/>
          <p:nvPr/>
        </p:nvGrpSpPr>
        <p:grpSpPr>
          <a:xfrm>
            <a:off x="-995924" y="-4805064"/>
            <a:ext cx="18884850" cy="15969252"/>
            <a:chOff x="-497962" y="-2402532"/>
            <a:chExt cx="9442425" cy="7984626"/>
          </a:xfrm>
        </p:grpSpPr>
        <p:grpSp>
          <p:nvGrpSpPr>
            <p:cNvPr id="12796" name="Google Shape;12796;p75"/>
            <p:cNvGrpSpPr/>
            <p:nvPr/>
          </p:nvGrpSpPr>
          <p:grpSpPr>
            <a:xfrm>
              <a:off x="4589284" y="-2402532"/>
              <a:ext cx="4355179" cy="2890037"/>
              <a:chOff x="4589284" y="-2402532"/>
              <a:chExt cx="4355179" cy="2890037"/>
            </a:xfrm>
          </p:grpSpPr>
          <p:sp>
            <p:nvSpPr>
              <p:cNvPr id="12797" name="Google Shape;12797;p75"/>
              <p:cNvSpPr/>
              <p:nvPr/>
            </p:nvSpPr>
            <p:spPr>
              <a:xfrm rot="-2040502">
                <a:off x="4627083" y="192930"/>
                <a:ext cx="194703" cy="194703"/>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798" name="Google Shape;12798;p75"/>
              <p:cNvSpPr/>
              <p:nvPr/>
            </p:nvSpPr>
            <p:spPr>
              <a:xfrm rot="-2040502">
                <a:off x="7193806" y="-2094369"/>
                <a:ext cx="194703" cy="194703"/>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799" name="Google Shape;12799;p75"/>
              <p:cNvSpPr/>
              <p:nvPr/>
            </p:nvSpPr>
            <p:spPr>
              <a:xfrm rot="-2039936">
                <a:off x="7657969" y="-331832"/>
                <a:ext cx="401304" cy="401304"/>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800" name="Google Shape;12800;p75"/>
              <p:cNvSpPr/>
              <p:nvPr/>
            </p:nvSpPr>
            <p:spPr>
              <a:xfrm rot="-2047713">
                <a:off x="6999695" y="-800627"/>
                <a:ext cx="130469" cy="130469"/>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801" name="Google Shape;12801;p75"/>
              <p:cNvSpPr/>
              <p:nvPr/>
            </p:nvSpPr>
            <p:spPr>
              <a:xfrm rot="-2045153">
                <a:off x="6126796" y="-832163"/>
                <a:ext cx="96354" cy="96354"/>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802" name="Google Shape;12802;p75"/>
              <p:cNvSpPr/>
              <p:nvPr/>
            </p:nvSpPr>
            <p:spPr>
              <a:xfrm rot="-2047713">
                <a:off x="6039211" y="-2377167"/>
                <a:ext cx="130469" cy="130469"/>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803" name="Google Shape;12803;p75"/>
              <p:cNvSpPr/>
              <p:nvPr/>
            </p:nvSpPr>
            <p:spPr>
              <a:xfrm rot="-2047713">
                <a:off x="6268216" y="-105290"/>
                <a:ext cx="130469" cy="130469"/>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804" name="Google Shape;12804;p75"/>
              <p:cNvSpPr/>
              <p:nvPr/>
            </p:nvSpPr>
            <p:spPr>
              <a:xfrm rot="-2045153">
                <a:off x="8100376" y="-1339754"/>
                <a:ext cx="96354" cy="96354"/>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805" name="Google Shape;12805;p75"/>
              <p:cNvCxnSpPr>
                <a:stCxn id="12801" idx="5"/>
                <a:endCxn id="12800" idx="1"/>
              </p:cNvCxnSpPr>
              <p:nvPr/>
            </p:nvCxnSpPr>
            <p:spPr>
              <a:xfrm>
                <a:off x="6222279" y="-774864"/>
                <a:ext cx="778500" cy="27300"/>
              </a:xfrm>
              <a:prstGeom prst="straightConnector1">
                <a:avLst/>
              </a:prstGeom>
              <a:noFill/>
              <a:ln w="9525" cap="flat" cmpd="sng">
                <a:solidFill>
                  <a:schemeClr val="dk2"/>
                </a:solidFill>
                <a:prstDash val="solid"/>
                <a:round/>
                <a:headEnd type="none" w="sm" len="sm"/>
                <a:tailEnd type="none" w="sm" len="sm"/>
              </a:ln>
            </p:spPr>
          </p:cxnSp>
          <p:cxnSp>
            <p:nvCxnSpPr>
              <p:cNvPr id="12806" name="Google Shape;12806;p75"/>
              <p:cNvCxnSpPr>
                <a:stCxn id="12802" idx="4"/>
                <a:endCxn id="12800" idx="0"/>
              </p:cNvCxnSpPr>
              <p:nvPr/>
            </p:nvCxnSpPr>
            <p:spPr>
              <a:xfrm>
                <a:off x="6141045" y="-2257933"/>
                <a:ext cx="887400" cy="1468500"/>
              </a:xfrm>
              <a:prstGeom prst="straightConnector1">
                <a:avLst/>
              </a:prstGeom>
              <a:noFill/>
              <a:ln w="9525" cap="flat" cmpd="sng">
                <a:solidFill>
                  <a:schemeClr val="dk2"/>
                </a:solidFill>
                <a:prstDash val="solid"/>
                <a:round/>
                <a:headEnd type="none" w="sm" len="sm"/>
                <a:tailEnd type="none" w="sm" len="sm"/>
              </a:ln>
            </p:spPr>
          </p:cxnSp>
          <p:cxnSp>
            <p:nvCxnSpPr>
              <p:cNvPr id="12807" name="Google Shape;12807;p75"/>
              <p:cNvCxnSpPr>
                <a:stCxn id="12797" idx="6"/>
                <a:endCxn id="12801" idx="3"/>
              </p:cNvCxnSpPr>
              <p:nvPr/>
            </p:nvCxnSpPr>
            <p:spPr>
              <a:xfrm rot="10800000" flipH="1">
                <a:off x="4805135" y="-736769"/>
                <a:ext cx="1360800" cy="972600"/>
              </a:xfrm>
              <a:prstGeom prst="straightConnector1">
                <a:avLst/>
              </a:prstGeom>
              <a:noFill/>
              <a:ln w="9525" cap="flat" cmpd="sng">
                <a:solidFill>
                  <a:schemeClr val="dk2"/>
                </a:solidFill>
                <a:prstDash val="solid"/>
                <a:round/>
                <a:headEnd type="none" w="sm" len="sm"/>
                <a:tailEnd type="none" w="sm" len="sm"/>
              </a:ln>
            </p:spPr>
          </p:cxnSp>
          <p:cxnSp>
            <p:nvCxnSpPr>
              <p:cNvPr id="12808" name="Google Shape;12808;p75"/>
              <p:cNvCxnSpPr>
                <a:stCxn id="12801" idx="7"/>
                <a:endCxn id="12802" idx="2"/>
              </p:cNvCxnSpPr>
              <p:nvPr/>
            </p:nvCxnSpPr>
            <p:spPr>
              <a:xfrm rot="10800000">
                <a:off x="6050595" y="-2275192"/>
                <a:ext cx="133500" cy="1443900"/>
              </a:xfrm>
              <a:prstGeom prst="straightConnector1">
                <a:avLst/>
              </a:prstGeom>
              <a:noFill/>
              <a:ln w="9525" cap="flat" cmpd="sng">
                <a:solidFill>
                  <a:schemeClr val="dk2"/>
                </a:solidFill>
                <a:prstDash val="solid"/>
                <a:round/>
                <a:headEnd type="none" w="sm" len="sm"/>
                <a:tailEnd type="none" w="sm" len="sm"/>
              </a:ln>
            </p:spPr>
          </p:cxnSp>
          <p:cxnSp>
            <p:nvCxnSpPr>
              <p:cNvPr id="12809" name="Google Shape;12809;p75"/>
              <p:cNvCxnSpPr>
                <a:stCxn id="12802" idx="6"/>
                <a:endCxn id="12798" idx="1"/>
              </p:cNvCxnSpPr>
              <p:nvPr/>
            </p:nvCxnSpPr>
            <p:spPr>
              <a:xfrm>
                <a:off x="6158445" y="-2348532"/>
                <a:ext cx="1037100" cy="333000"/>
              </a:xfrm>
              <a:prstGeom prst="straightConnector1">
                <a:avLst/>
              </a:prstGeom>
              <a:noFill/>
              <a:ln w="9525" cap="flat" cmpd="sng">
                <a:solidFill>
                  <a:schemeClr val="dk2"/>
                </a:solidFill>
                <a:prstDash val="solid"/>
                <a:round/>
                <a:headEnd type="none" w="sm" len="sm"/>
                <a:tailEnd type="none" w="sm" len="sm"/>
              </a:ln>
            </p:spPr>
          </p:cxnSp>
          <p:cxnSp>
            <p:nvCxnSpPr>
              <p:cNvPr id="12810" name="Google Shape;12810;p75"/>
              <p:cNvCxnSpPr>
                <a:stCxn id="12800" idx="7"/>
                <a:endCxn id="12798" idx="3"/>
              </p:cNvCxnSpPr>
              <p:nvPr/>
            </p:nvCxnSpPr>
            <p:spPr>
              <a:xfrm rot="10800000" flipH="1">
                <a:off x="7077233" y="-1901356"/>
                <a:ext cx="195300" cy="1101900"/>
              </a:xfrm>
              <a:prstGeom prst="straightConnector1">
                <a:avLst/>
              </a:prstGeom>
              <a:noFill/>
              <a:ln w="9525" cap="flat" cmpd="sng">
                <a:solidFill>
                  <a:schemeClr val="dk2"/>
                </a:solidFill>
                <a:prstDash val="solid"/>
                <a:round/>
                <a:headEnd type="none" w="sm" len="sm"/>
                <a:tailEnd type="none" w="sm" len="sm"/>
              </a:ln>
            </p:spPr>
          </p:cxnSp>
          <p:cxnSp>
            <p:nvCxnSpPr>
              <p:cNvPr id="12811" name="Google Shape;12811;p75"/>
              <p:cNvCxnSpPr>
                <a:stCxn id="12797" idx="6"/>
                <a:endCxn id="12803" idx="1"/>
              </p:cNvCxnSpPr>
              <p:nvPr/>
            </p:nvCxnSpPr>
            <p:spPr>
              <a:xfrm rot="10800000" flipH="1">
                <a:off x="4805135" y="-52469"/>
                <a:ext cx="1464300" cy="288300"/>
              </a:xfrm>
              <a:prstGeom prst="straightConnector1">
                <a:avLst/>
              </a:prstGeom>
              <a:noFill/>
              <a:ln w="9525" cap="flat" cmpd="sng">
                <a:solidFill>
                  <a:schemeClr val="dk2"/>
                </a:solidFill>
                <a:prstDash val="solid"/>
                <a:round/>
                <a:headEnd type="none" w="sm" len="sm"/>
                <a:tailEnd type="none" w="sm" len="sm"/>
              </a:ln>
            </p:spPr>
          </p:cxnSp>
          <p:cxnSp>
            <p:nvCxnSpPr>
              <p:cNvPr id="12812" name="Google Shape;12812;p75"/>
              <p:cNvCxnSpPr>
                <a:stCxn id="12803" idx="6"/>
                <a:endCxn id="12800" idx="2"/>
              </p:cNvCxnSpPr>
              <p:nvPr/>
            </p:nvCxnSpPr>
            <p:spPr>
              <a:xfrm rot="10800000" flipH="1">
                <a:off x="6387450" y="-698855"/>
                <a:ext cx="623400" cy="622200"/>
              </a:xfrm>
              <a:prstGeom prst="straightConnector1">
                <a:avLst/>
              </a:prstGeom>
              <a:noFill/>
              <a:ln w="9525" cap="flat" cmpd="sng">
                <a:solidFill>
                  <a:schemeClr val="dk2"/>
                </a:solidFill>
                <a:prstDash val="solid"/>
                <a:round/>
                <a:headEnd type="none" w="sm" len="sm"/>
                <a:tailEnd type="none" w="sm" len="sm"/>
              </a:ln>
            </p:spPr>
          </p:cxnSp>
          <p:cxnSp>
            <p:nvCxnSpPr>
              <p:cNvPr id="12813" name="Google Shape;12813;p75"/>
              <p:cNvCxnSpPr>
                <a:stCxn id="12803" idx="5"/>
                <a:endCxn id="12799" idx="1"/>
              </p:cNvCxnSpPr>
              <p:nvPr/>
            </p:nvCxnSpPr>
            <p:spPr>
              <a:xfrm rot="10800000" flipH="1">
                <a:off x="6397514" y="-169352"/>
                <a:ext cx="1264200" cy="141600"/>
              </a:xfrm>
              <a:prstGeom prst="straightConnector1">
                <a:avLst/>
              </a:prstGeom>
              <a:noFill/>
              <a:ln w="9525" cap="flat" cmpd="sng">
                <a:solidFill>
                  <a:schemeClr val="dk2"/>
                </a:solidFill>
                <a:prstDash val="solid"/>
                <a:round/>
                <a:headEnd type="none" w="sm" len="sm"/>
                <a:tailEnd type="none" w="sm" len="sm"/>
              </a:ln>
            </p:spPr>
          </p:cxnSp>
          <p:cxnSp>
            <p:nvCxnSpPr>
              <p:cNvPr id="12814" name="Google Shape;12814;p75"/>
              <p:cNvCxnSpPr>
                <a:stCxn id="12799" idx="0"/>
                <a:endCxn id="12800" idx="5"/>
              </p:cNvCxnSpPr>
              <p:nvPr/>
            </p:nvCxnSpPr>
            <p:spPr>
              <a:xfrm rot="10800000">
                <a:off x="7129021" y="-723230"/>
                <a:ext cx="617400" cy="425700"/>
              </a:xfrm>
              <a:prstGeom prst="straightConnector1">
                <a:avLst/>
              </a:prstGeom>
              <a:noFill/>
              <a:ln w="9525" cap="flat" cmpd="sng">
                <a:solidFill>
                  <a:schemeClr val="dk2"/>
                </a:solidFill>
                <a:prstDash val="solid"/>
                <a:round/>
                <a:headEnd type="none" w="sm" len="sm"/>
                <a:tailEnd type="none" w="sm" len="sm"/>
              </a:ln>
            </p:spPr>
          </p:cxnSp>
          <p:cxnSp>
            <p:nvCxnSpPr>
              <p:cNvPr id="12815" name="Google Shape;12815;p75"/>
              <p:cNvCxnSpPr>
                <a:stCxn id="12799" idx="7"/>
                <a:endCxn id="12804" idx="3"/>
              </p:cNvCxnSpPr>
              <p:nvPr/>
            </p:nvCxnSpPr>
            <p:spPr>
              <a:xfrm rot="10800000" flipH="1">
                <a:off x="7896911" y="-1244345"/>
                <a:ext cx="242400" cy="916200"/>
              </a:xfrm>
              <a:prstGeom prst="straightConnector1">
                <a:avLst/>
              </a:prstGeom>
              <a:noFill/>
              <a:ln w="9525" cap="flat" cmpd="sng">
                <a:solidFill>
                  <a:schemeClr val="dk2"/>
                </a:solidFill>
                <a:prstDash val="solid"/>
                <a:round/>
                <a:headEnd type="none" w="sm" len="sm"/>
                <a:tailEnd type="none" w="sm" len="sm"/>
              </a:ln>
            </p:spPr>
          </p:cxnSp>
          <p:cxnSp>
            <p:nvCxnSpPr>
              <p:cNvPr id="12816" name="Google Shape;12816;p75"/>
              <p:cNvCxnSpPr>
                <a:stCxn id="12800" idx="6"/>
                <a:endCxn id="12804" idx="2"/>
              </p:cNvCxnSpPr>
              <p:nvPr/>
            </p:nvCxnSpPr>
            <p:spPr>
              <a:xfrm rot="10800000" flipH="1">
                <a:off x="7118929" y="-1264592"/>
                <a:ext cx="989700" cy="492600"/>
              </a:xfrm>
              <a:prstGeom prst="straightConnector1">
                <a:avLst/>
              </a:prstGeom>
              <a:noFill/>
              <a:ln w="9525" cap="flat" cmpd="sng">
                <a:solidFill>
                  <a:schemeClr val="dk2"/>
                </a:solidFill>
                <a:prstDash val="solid"/>
                <a:round/>
                <a:headEnd type="none" w="sm" len="sm"/>
                <a:tailEnd type="none" w="sm" len="sm"/>
              </a:ln>
            </p:spPr>
          </p:cxnSp>
          <p:cxnSp>
            <p:nvCxnSpPr>
              <p:cNvPr id="12817" name="Google Shape;12817;p75"/>
              <p:cNvCxnSpPr>
                <a:stCxn id="12804" idx="0"/>
                <a:endCxn id="12798" idx="5"/>
              </p:cNvCxnSpPr>
              <p:nvPr/>
            </p:nvCxnSpPr>
            <p:spPr>
              <a:xfrm rot="10800000">
                <a:off x="7386853" y="-1978577"/>
                <a:ext cx="734700" cy="647100"/>
              </a:xfrm>
              <a:prstGeom prst="straightConnector1">
                <a:avLst/>
              </a:prstGeom>
              <a:noFill/>
              <a:ln w="9525" cap="flat" cmpd="sng">
                <a:solidFill>
                  <a:schemeClr val="dk2"/>
                </a:solidFill>
                <a:prstDash val="solid"/>
                <a:round/>
                <a:headEnd type="none" w="sm" len="sm"/>
                <a:tailEnd type="none" w="sm" len="sm"/>
              </a:ln>
            </p:spPr>
          </p:cxnSp>
          <p:cxnSp>
            <p:nvCxnSpPr>
              <p:cNvPr id="12818" name="Google Shape;12818;p75"/>
              <p:cNvCxnSpPr>
                <a:stCxn id="12802" idx="5"/>
                <a:endCxn id="12804" idx="1"/>
              </p:cNvCxnSpPr>
              <p:nvPr/>
            </p:nvCxnSpPr>
            <p:spPr>
              <a:xfrm>
                <a:off x="6168509" y="-2299629"/>
                <a:ext cx="1932600" cy="999000"/>
              </a:xfrm>
              <a:prstGeom prst="straightConnector1">
                <a:avLst/>
              </a:prstGeom>
              <a:noFill/>
              <a:ln w="9525" cap="flat" cmpd="sng">
                <a:solidFill>
                  <a:schemeClr val="dk2"/>
                </a:solidFill>
                <a:prstDash val="solid"/>
                <a:round/>
                <a:headEnd type="none" w="sm" len="sm"/>
                <a:tailEnd type="none" w="sm" len="sm"/>
              </a:ln>
            </p:spPr>
          </p:cxnSp>
          <p:cxnSp>
            <p:nvCxnSpPr>
              <p:cNvPr id="12819" name="Google Shape;12819;p75"/>
              <p:cNvCxnSpPr>
                <a:stCxn id="12801" idx="6"/>
                <a:endCxn id="12804" idx="1"/>
              </p:cNvCxnSpPr>
              <p:nvPr/>
            </p:nvCxnSpPr>
            <p:spPr>
              <a:xfrm rot="10800000" flipH="1">
                <a:off x="6214873" y="-1300586"/>
                <a:ext cx="1886400" cy="489600"/>
              </a:xfrm>
              <a:prstGeom prst="straightConnector1">
                <a:avLst/>
              </a:prstGeom>
              <a:noFill/>
              <a:ln w="9525" cap="flat" cmpd="sng">
                <a:solidFill>
                  <a:schemeClr val="dk2"/>
                </a:solidFill>
                <a:prstDash val="solid"/>
                <a:round/>
                <a:headEnd type="none" w="sm" len="sm"/>
                <a:tailEnd type="none" w="sm" len="sm"/>
              </a:ln>
            </p:spPr>
          </p:cxnSp>
          <p:cxnSp>
            <p:nvCxnSpPr>
              <p:cNvPr id="12820" name="Google Shape;12820;p75"/>
              <p:cNvCxnSpPr>
                <a:stCxn id="12801" idx="4"/>
                <a:endCxn id="12799" idx="1"/>
              </p:cNvCxnSpPr>
              <p:nvPr/>
            </p:nvCxnSpPr>
            <p:spPr>
              <a:xfrm>
                <a:off x="6201973" y="-744086"/>
                <a:ext cx="1459800" cy="574500"/>
              </a:xfrm>
              <a:prstGeom prst="straightConnector1">
                <a:avLst/>
              </a:prstGeom>
              <a:noFill/>
              <a:ln w="9525" cap="flat" cmpd="sng">
                <a:solidFill>
                  <a:schemeClr val="dk2"/>
                </a:solidFill>
                <a:prstDash val="solid"/>
                <a:round/>
                <a:headEnd type="none" w="sm" len="sm"/>
                <a:tailEnd type="none" w="sm" len="sm"/>
              </a:ln>
            </p:spPr>
          </p:cxnSp>
          <p:cxnSp>
            <p:nvCxnSpPr>
              <p:cNvPr id="12821" name="Google Shape;12821;p75"/>
              <p:cNvCxnSpPr>
                <a:stCxn id="12798" idx="4"/>
                <a:endCxn id="12799" idx="7"/>
              </p:cNvCxnSpPr>
              <p:nvPr/>
            </p:nvCxnSpPr>
            <p:spPr>
              <a:xfrm>
                <a:off x="7345608" y="-1916317"/>
                <a:ext cx="551400" cy="1588200"/>
              </a:xfrm>
              <a:prstGeom prst="straightConnector1">
                <a:avLst/>
              </a:prstGeom>
              <a:noFill/>
              <a:ln w="9525" cap="flat" cmpd="sng">
                <a:solidFill>
                  <a:schemeClr val="dk2"/>
                </a:solidFill>
                <a:prstDash val="solid"/>
                <a:round/>
                <a:headEnd type="none" w="sm" len="sm"/>
                <a:tailEnd type="none" w="sm" len="sm"/>
              </a:ln>
            </p:spPr>
          </p:cxnSp>
          <p:sp>
            <p:nvSpPr>
              <p:cNvPr id="12822" name="Google Shape;12822;p75"/>
              <p:cNvSpPr/>
              <p:nvPr/>
            </p:nvSpPr>
            <p:spPr>
              <a:xfrm rot="-2047713">
                <a:off x="8788629" y="-43062"/>
                <a:ext cx="130469" cy="130469"/>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823" name="Google Shape;12823;p75"/>
              <p:cNvCxnSpPr>
                <a:stCxn id="12804" idx="4"/>
                <a:endCxn id="12822" idx="7"/>
              </p:cNvCxnSpPr>
              <p:nvPr/>
            </p:nvCxnSpPr>
            <p:spPr>
              <a:xfrm>
                <a:off x="8175553" y="-1251677"/>
                <a:ext cx="690600" cy="1209900"/>
              </a:xfrm>
              <a:prstGeom prst="straightConnector1">
                <a:avLst/>
              </a:prstGeom>
              <a:noFill/>
              <a:ln w="9525" cap="flat" cmpd="sng">
                <a:solidFill>
                  <a:schemeClr val="dk2"/>
                </a:solidFill>
                <a:prstDash val="solid"/>
                <a:round/>
                <a:headEnd type="none" w="sm" len="sm"/>
                <a:tailEnd type="none" w="sm" len="sm"/>
              </a:ln>
            </p:spPr>
          </p:cxnSp>
          <p:cxnSp>
            <p:nvCxnSpPr>
              <p:cNvPr id="12824" name="Google Shape;12824;p75"/>
              <p:cNvCxnSpPr>
                <a:stCxn id="12822" idx="1"/>
                <a:endCxn id="12799" idx="5"/>
              </p:cNvCxnSpPr>
              <p:nvPr/>
            </p:nvCxnSpPr>
            <p:spPr>
              <a:xfrm rot="10800000">
                <a:off x="8055700" y="-93031"/>
                <a:ext cx="734100" cy="102900"/>
              </a:xfrm>
              <a:prstGeom prst="straightConnector1">
                <a:avLst/>
              </a:prstGeom>
              <a:noFill/>
              <a:ln w="9525" cap="flat" cmpd="sng">
                <a:solidFill>
                  <a:schemeClr val="dk2"/>
                </a:solidFill>
                <a:prstDash val="solid"/>
                <a:round/>
                <a:headEnd type="none" w="sm" len="sm"/>
                <a:tailEnd type="none" w="sm" len="sm"/>
              </a:ln>
            </p:spPr>
          </p:cxnSp>
          <p:cxnSp>
            <p:nvCxnSpPr>
              <p:cNvPr id="12825" name="Google Shape;12825;p75"/>
              <p:cNvCxnSpPr>
                <a:stCxn id="12822" idx="0"/>
                <a:endCxn id="12798" idx="4"/>
              </p:cNvCxnSpPr>
              <p:nvPr/>
            </p:nvCxnSpPr>
            <p:spPr>
              <a:xfrm rot="10800000">
                <a:off x="7345464" y="-1916427"/>
                <a:ext cx="1471800" cy="1884600"/>
              </a:xfrm>
              <a:prstGeom prst="straightConnector1">
                <a:avLst/>
              </a:prstGeom>
              <a:noFill/>
              <a:ln w="9525" cap="flat" cmpd="sng">
                <a:solidFill>
                  <a:schemeClr val="dk2"/>
                </a:solidFill>
                <a:prstDash val="solid"/>
                <a:round/>
                <a:headEnd type="none" w="sm" len="sm"/>
                <a:tailEnd type="none" w="sm" len="sm"/>
              </a:ln>
            </p:spPr>
          </p:cxnSp>
          <p:cxnSp>
            <p:nvCxnSpPr>
              <p:cNvPr id="12826" name="Google Shape;12826;p75"/>
              <p:cNvCxnSpPr>
                <a:stCxn id="12822" idx="1"/>
                <a:endCxn id="12800" idx="5"/>
              </p:cNvCxnSpPr>
              <p:nvPr/>
            </p:nvCxnSpPr>
            <p:spPr>
              <a:xfrm rot="10800000">
                <a:off x="7129000" y="-723031"/>
                <a:ext cx="1660800" cy="732900"/>
              </a:xfrm>
              <a:prstGeom prst="straightConnector1">
                <a:avLst/>
              </a:prstGeom>
              <a:noFill/>
              <a:ln w="9525" cap="flat" cmpd="sng">
                <a:solidFill>
                  <a:schemeClr val="dk2"/>
                </a:solidFill>
                <a:prstDash val="solid"/>
                <a:round/>
                <a:headEnd type="none" w="sm" len="sm"/>
                <a:tailEnd type="none" w="sm" len="sm"/>
              </a:ln>
            </p:spPr>
          </p:cxnSp>
          <p:sp>
            <p:nvSpPr>
              <p:cNvPr id="12827" name="Google Shape;12827;p75"/>
              <p:cNvSpPr/>
              <p:nvPr/>
            </p:nvSpPr>
            <p:spPr>
              <a:xfrm rot="-2040502">
                <a:off x="7684687" y="255003"/>
                <a:ext cx="194703" cy="194703"/>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828" name="Google Shape;12828;p75"/>
              <p:cNvCxnSpPr>
                <a:stCxn id="12822" idx="2"/>
                <a:endCxn id="12827" idx="5"/>
              </p:cNvCxnSpPr>
              <p:nvPr/>
            </p:nvCxnSpPr>
            <p:spPr>
              <a:xfrm flipH="1">
                <a:off x="7877664" y="58772"/>
                <a:ext cx="922200" cy="312000"/>
              </a:xfrm>
              <a:prstGeom prst="straightConnector1">
                <a:avLst/>
              </a:prstGeom>
              <a:noFill/>
              <a:ln w="9525" cap="flat" cmpd="sng">
                <a:solidFill>
                  <a:schemeClr val="dk2"/>
                </a:solidFill>
                <a:prstDash val="solid"/>
                <a:round/>
                <a:headEnd type="none" w="sm" len="sm"/>
                <a:tailEnd type="none" w="sm" len="sm"/>
              </a:ln>
            </p:spPr>
          </p:cxnSp>
          <p:cxnSp>
            <p:nvCxnSpPr>
              <p:cNvPr id="12829" name="Google Shape;12829;p75"/>
              <p:cNvCxnSpPr>
                <a:stCxn id="12827" idx="1"/>
                <a:endCxn id="12803" idx="5"/>
              </p:cNvCxnSpPr>
              <p:nvPr/>
            </p:nvCxnSpPr>
            <p:spPr>
              <a:xfrm rot="10800000">
                <a:off x="6397373" y="-27707"/>
                <a:ext cx="1289100" cy="361500"/>
              </a:xfrm>
              <a:prstGeom prst="straightConnector1">
                <a:avLst/>
              </a:prstGeom>
              <a:noFill/>
              <a:ln w="9525" cap="flat" cmpd="sng">
                <a:solidFill>
                  <a:schemeClr val="dk2"/>
                </a:solidFill>
                <a:prstDash val="solid"/>
                <a:round/>
                <a:headEnd type="none" w="sm" len="sm"/>
                <a:tailEnd type="none" w="sm" len="sm"/>
              </a:ln>
            </p:spPr>
          </p:cxnSp>
          <p:cxnSp>
            <p:nvCxnSpPr>
              <p:cNvPr id="12830" name="Google Shape;12830;p75"/>
              <p:cNvCxnSpPr>
                <a:stCxn id="12827" idx="7"/>
                <a:endCxn id="12799" idx="3"/>
              </p:cNvCxnSpPr>
              <p:nvPr/>
            </p:nvCxnSpPr>
            <p:spPr>
              <a:xfrm rot="10800000" flipH="1">
                <a:off x="7800600" y="65689"/>
                <a:ext cx="19800" cy="191100"/>
              </a:xfrm>
              <a:prstGeom prst="straightConnector1">
                <a:avLst/>
              </a:prstGeom>
              <a:noFill/>
              <a:ln w="9525" cap="flat" cmpd="sng">
                <a:solidFill>
                  <a:schemeClr val="dk2"/>
                </a:solidFill>
                <a:prstDash val="solid"/>
                <a:round/>
                <a:headEnd type="none" w="sm" len="sm"/>
                <a:tailEnd type="none" w="sm" len="sm"/>
              </a:ln>
            </p:spPr>
          </p:cxnSp>
        </p:grpSp>
        <p:grpSp>
          <p:nvGrpSpPr>
            <p:cNvPr id="12831" name="Google Shape;12831;p75"/>
            <p:cNvGrpSpPr/>
            <p:nvPr/>
          </p:nvGrpSpPr>
          <p:grpSpPr>
            <a:xfrm rot="10800000" flipH="1">
              <a:off x="-497962" y="2260383"/>
              <a:ext cx="3063625" cy="3321711"/>
              <a:chOff x="-460575" y="-671217"/>
              <a:chExt cx="3063625" cy="3321711"/>
            </a:xfrm>
          </p:grpSpPr>
          <p:cxnSp>
            <p:nvCxnSpPr>
              <p:cNvPr id="12832" name="Google Shape;12832;p75"/>
              <p:cNvCxnSpPr>
                <a:stCxn id="12833" idx="6"/>
                <a:endCxn id="12834" idx="2"/>
              </p:cNvCxnSpPr>
              <p:nvPr/>
            </p:nvCxnSpPr>
            <p:spPr>
              <a:xfrm rot="10800000" flipH="1">
                <a:off x="421801" y="-63292"/>
                <a:ext cx="2023800" cy="476400"/>
              </a:xfrm>
              <a:prstGeom prst="straightConnector1">
                <a:avLst/>
              </a:prstGeom>
              <a:noFill/>
              <a:ln w="9525" cap="flat" cmpd="sng">
                <a:solidFill>
                  <a:schemeClr val="dk2"/>
                </a:solidFill>
                <a:prstDash val="solid"/>
                <a:round/>
                <a:headEnd type="none" w="sm" len="sm"/>
                <a:tailEnd type="none" w="sm" len="sm"/>
              </a:ln>
            </p:spPr>
          </p:cxnSp>
          <p:sp>
            <p:nvSpPr>
              <p:cNvPr id="12834" name="Google Shape;12834;p75"/>
              <p:cNvSpPr/>
              <p:nvPr/>
            </p:nvSpPr>
            <p:spPr>
              <a:xfrm>
                <a:off x="2445550" y="-142081"/>
                <a:ext cx="157500" cy="1575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835" name="Google Shape;12835;p75"/>
              <p:cNvSpPr/>
              <p:nvPr/>
            </p:nvSpPr>
            <p:spPr>
              <a:xfrm>
                <a:off x="61646" y="-671217"/>
                <a:ext cx="157500" cy="1575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836" name="Google Shape;12836;p75"/>
              <p:cNvSpPr/>
              <p:nvPr/>
            </p:nvSpPr>
            <p:spPr>
              <a:xfrm>
                <a:off x="90425" y="2492994"/>
                <a:ext cx="157500" cy="1575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837" name="Google Shape;12837;p75"/>
              <p:cNvSpPr/>
              <p:nvPr/>
            </p:nvSpPr>
            <p:spPr>
              <a:xfrm>
                <a:off x="125826" y="886737"/>
                <a:ext cx="86700" cy="867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838" name="Google Shape;12838;p75"/>
              <p:cNvSpPr/>
              <p:nvPr/>
            </p:nvSpPr>
            <p:spPr>
              <a:xfrm>
                <a:off x="382937" y="1317277"/>
                <a:ext cx="156900" cy="1575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839" name="Google Shape;12839;p75"/>
              <p:cNvCxnSpPr>
                <a:stCxn id="12838" idx="4"/>
                <a:endCxn id="12836" idx="0"/>
              </p:cNvCxnSpPr>
              <p:nvPr/>
            </p:nvCxnSpPr>
            <p:spPr>
              <a:xfrm flipH="1">
                <a:off x="169187" y="1474777"/>
                <a:ext cx="292200" cy="1018200"/>
              </a:xfrm>
              <a:prstGeom prst="straightConnector1">
                <a:avLst/>
              </a:prstGeom>
              <a:noFill/>
              <a:ln w="9525" cap="flat" cmpd="sng">
                <a:solidFill>
                  <a:schemeClr val="dk2"/>
                </a:solidFill>
                <a:prstDash val="solid"/>
                <a:round/>
                <a:headEnd type="none" w="sm" len="sm"/>
                <a:tailEnd type="none" w="sm" len="sm"/>
              </a:ln>
            </p:spPr>
          </p:cxnSp>
          <p:cxnSp>
            <p:nvCxnSpPr>
              <p:cNvPr id="12840" name="Google Shape;12840;p75"/>
              <p:cNvCxnSpPr>
                <a:stCxn id="12837" idx="4"/>
                <a:endCxn id="12836" idx="0"/>
              </p:cNvCxnSpPr>
              <p:nvPr/>
            </p:nvCxnSpPr>
            <p:spPr>
              <a:xfrm>
                <a:off x="169176" y="973437"/>
                <a:ext cx="0" cy="1519500"/>
              </a:xfrm>
              <a:prstGeom prst="straightConnector1">
                <a:avLst/>
              </a:prstGeom>
              <a:noFill/>
              <a:ln w="9525" cap="flat" cmpd="sng">
                <a:solidFill>
                  <a:schemeClr val="dk2"/>
                </a:solidFill>
                <a:prstDash val="solid"/>
                <a:round/>
                <a:headEnd type="none" w="sm" len="sm"/>
                <a:tailEnd type="none" w="sm" len="sm"/>
              </a:ln>
            </p:spPr>
          </p:cxnSp>
          <p:cxnSp>
            <p:nvCxnSpPr>
              <p:cNvPr id="12841" name="Google Shape;12841;p75"/>
              <p:cNvCxnSpPr>
                <a:stCxn id="12837" idx="5"/>
                <a:endCxn id="12838" idx="1"/>
              </p:cNvCxnSpPr>
              <p:nvPr/>
            </p:nvCxnSpPr>
            <p:spPr>
              <a:xfrm>
                <a:off x="199829" y="960740"/>
                <a:ext cx="206100" cy="379500"/>
              </a:xfrm>
              <a:prstGeom prst="straightConnector1">
                <a:avLst/>
              </a:prstGeom>
              <a:noFill/>
              <a:ln w="9525" cap="flat" cmpd="sng">
                <a:solidFill>
                  <a:schemeClr val="dk2"/>
                </a:solidFill>
                <a:prstDash val="solid"/>
                <a:round/>
                <a:headEnd type="none" w="sm" len="sm"/>
                <a:tailEnd type="none" w="sm" len="sm"/>
              </a:ln>
            </p:spPr>
          </p:cxnSp>
          <p:cxnSp>
            <p:nvCxnSpPr>
              <p:cNvPr id="12842" name="Google Shape;12842;p75"/>
              <p:cNvCxnSpPr>
                <a:stCxn id="12837" idx="0"/>
                <a:endCxn id="12835" idx="4"/>
              </p:cNvCxnSpPr>
              <p:nvPr/>
            </p:nvCxnSpPr>
            <p:spPr>
              <a:xfrm rot="10800000">
                <a:off x="140376" y="-513663"/>
                <a:ext cx="28800" cy="1400400"/>
              </a:xfrm>
              <a:prstGeom prst="straightConnector1">
                <a:avLst/>
              </a:prstGeom>
              <a:noFill/>
              <a:ln w="9525" cap="flat" cmpd="sng">
                <a:solidFill>
                  <a:schemeClr val="dk2"/>
                </a:solidFill>
                <a:prstDash val="solid"/>
                <a:round/>
                <a:headEnd type="none" w="sm" len="sm"/>
                <a:tailEnd type="none" w="sm" len="sm"/>
              </a:ln>
            </p:spPr>
          </p:cxnSp>
          <p:cxnSp>
            <p:nvCxnSpPr>
              <p:cNvPr id="12843" name="Google Shape;12843;p75"/>
              <p:cNvCxnSpPr>
                <a:stCxn id="12837" idx="7"/>
                <a:endCxn id="12833" idx="3"/>
              </p:cNvCxnSpPr>
              <p:nvPr/>
            </p:nvCxnSpPr>
            <p:spPr>
              <a:xfrm rot="10800000" flipH="1">
                <a:off x="199829" y="443734"/>
                <a:ext cx="147900" cy="455700"/>
              </a:xfrm>
              <a:prstGeom prst="straightConnector1">
                <a:avLst/>
              </a:prstGeom>
              <a:noFill/>
              <a:ln w="9525" cap="flat" cmpd="sng">
                <a:solidFill>
                  <a:schemeClr val="dk2"/>
                </a:solidFill>
                <a:prstDash val="solid"/>
                <a:round/>
                <a:headEnd type="none" w="sm" len="sm"/>
                <a:tailEnd type="none" w="sm" len="sm"/>
              </a:ln>
            </p:spPr>
          </p:cxnSp>
          <p:cxnSp>
            <p:nvCxnSpPr>
              <p:cNvPr id="12844" name="Google Shape;12844;p75"/>
              <p:cNvCxnSpPr>
                <a:stCxn id="12835" idx="5"/>
                <a:endCxn id="12833" idx="0"/>
              </p:cNvCxnSpPr>
              <p:nvPr/>
            </p:nvCxnSpPr>
            <p:spPr>
              <a:xfrm>
                <a:off x="196081" y="-536782"/>
                <a:ext cx="182400" cy="906600"/>
              </a:xfrm>
              <a:prstGeom prst="straightConnector1">
                <a:avLst/>
              </a:prstGeom>
              <a:noFill/>
              <a:ln w="9525" cap="flat" cmpd="sng">
                <a:solidFill>
                  <a:schemeClr val="dk2"/>
                </a:solidFill>
                <a:prstDash val="solid"/>
                <a:round/>
                <a:headEnd type="none" w="sm" len="sm"/>
                <a:tailEnd type="none" w="sm" len="sm"/>
              </a:ln>
            </p:spPr>
          </p:cxnSp>
          <p:cxnSp>
            <p:nvCxnSpPr>
              <p:cNvPr id="12845" name="Google Shape;12845;p75"/>
              <p:cNvCxnSpPr>
                <a:stCxn id="12835" idx="6"/>
                <a:endCxn id="12834" idx="2"/>
              </p:cNvCxnSpPr>
              <p:nvPr/>
            </p:nvCxnSpPr>
            <p:spPr>
              <a:xfrm>
                <a:off x="219146" y="-592467"/>
                <a:ext cx="2226300" cy="529200"/>
              </a:xfrm>
              <a:prstGeom prst="straightConnector1">
                <a:avLst/>
              </a:prstGeom>
              <a:noFill/>
              <a:ln w="9525" cap="flat" cmpd="sng">
                <a:solidFill>
                  <a:schemeClr val="dk2"/>
                </a:solidFill>
                <a:prstDash val="solid"/>
                <a:round/>
                <a:headEnd type="none" w="sm" len="sm"/>
                <a:tailEnd type="none" w="sm" len="sm"/>
              </a:ln>
            </p:spPr>
          </p:cxnSp>
          <p:cxnSp>
            <p:nvCxnSpPr>
              <p:cNvPr id="12846" name="Google Shape;12846;p75"/>
              <p:cNvCxnSpPr>
                <a:stCxn id="12847" idx="1"/>
                <a:endCxn id="12835" idx="5"/>
              </p:cNvCxnSpPr>
              <p:nvPr/>
            </p:nvCxnSpPr>
            <p:spPr>
              <a:xfrm rot="10800000">
                <a:off x="195958" y="-536779"/>
                <a:ext cx="600600" cy="723900"/>
              </a:xfrm>
              <a:prstGeom prst="straightConnector1">
                <a:avLst/>
              </a:prstGeom>
              <a:noFill/>
              <a:ln w="9525" cap="flat" cmpd="sng">
                <a:solidFill>
                  <a:schemeClr val="dk2"/>
                </a:solidFill>
                <a:prstDash val="solid"/>
                <a:round/>
                <a:headEnd type="none" w="sm" len="sm"/>
                <a:tailEnd type="none" w="sm" len="sm"/>
              </a:ln>
            </p:spPr>
          </p:cxnSp>
          <p:cxnSp>
            <p:nvCxnSpPr>
              <p:cNvPr id="12848" name="Google Shape;12848;p75"/>
              <p:cNvCxnSpPr>
                <a:stCxn id="12838" idx="0"/>
                <a:endCxn id="12833" idx="4"/>
              </p:cNvCxnSpPr>
              <p:nvPr/>
            </p:nvCxnSpPr>
            <p:spPr>
              <a:xfrm rot="10800000">
                <a:off x="378587" y="456577"/>
                <a:ext cx="82800" cy="860700"/>
              </a:xfrm>
              <a:prstGeom prst="straightConnector1">
                <a:avLst/>
              </a:prstGeom>
              <a:noFill/>
              <a:ln w="9525" cap="flat" cmpd="sng">
                <a:solidFill>
                  <a:schemeClr val="dk2"/>
                </a:solidFill>
                <a:prstDash val="solid"/>
                <a:round/>
                <a:headEnd type="none" w="sm" len="sm"/>
                <a:tailEnd type="none" w="sm" len="sm"/>
              </a:ln>
            </p:spPr>
          </p:cxnSp>
          <p:cxnSp>
            <p:nvCxnSpPr>
              <p:cNvPr id="12849" name="Google Shape;12849;p75"/>
              <p:cNvCxnSpPr>
                <a:stCxn id="12838" idx="0"/>
                <a:endCxn id="12847" idx="3"/>
              </p:cNvCxnSpPr>
              <p:nvPr/>
            </p:nvCxnSpPr>
            <p:spPr>
              <a:xfrm rot="10800000" flipH="1">
                <a:off x="461387" y="268177"/>
                <a:ext cx="335100" cy="1049100"/>
              </a:xfrm>
              <a:prstGeom prst="straightConnector1">
                <a:avLst/>
              </a:prstGeom>
              <a:noFill/>
              <a:ln w="9525" cap="flat" cmpd="sng">
                <a:solidFill>
                  <a:schemeClr val="dk2"/>
                </a:solidFill>
                <a:prstDash val="solid"/>
                <a:round/>
                <a:headEnd type="none" w="sm" len="sm"/>
                <a:tailEnd type="none" w="sm" len="sm"/>
              </a:ln>
            </p:spPr>
          </p:cxnSp>
          <p:sp>
            <p:nvSpPr>
              <p:cNvPr id="12850" name="Google Shape;12850;p75"/>
              <p:cNvSpPr/>
              <p:nvPr/>
            </p:nvSpPr>
            <p:spPr>
              <a:xfrm>
                <a:off x="987225" y="-92131"/>
                <a:ext cx="157500" cy="1575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851" name="Google Shape;12851;p75"/>
              <p:cNvCxnSpPr>
                <a:stCxn id="12835" idx="5"/>
                <a:endCxn id="12850" idx="1"/>
              </p:cNvCxnSpPr>
              <p:nvPr/>
            </p:nvCxnSpPr>
            <p:spPr>
              <a:xfrm>
                <a:off x="196081" y="-536782"/>
                <a:ext cx="814200" cy="467700"/>
              </a:xfrm>
              <a:prstGeom prst="straightConnector1">
                <a:avLst/>
              </a:prstGeom>
              <a:noFill/>
              <a:ln w="9525" cap="flat" cmpd="sng">
                <a:solidFill>
                  <a:schemeClr val="dk2"/>
                </a:solidFill>
                <a:prstDash val="solid"/>
                <a:round/>
                <a:headEnd type="none" w="sm" len="sm"/>
                <a:tailEnd type="none" w="sm" len="sm"/>
              </a:ln>
            </p:spPr>
          </p:cxnSp>
          <p:cxnSp>
            <p:nvCxnSpPr>
              <p:cNvPr id="12852" name="Google Shape;12852;p75"/>
              <p:cNvCxnSpPr>
                <a:stCxn id="12847" idx="7"/>
                <a:endCxn id="12850" idx="3"/>
              </p:cNvCxnSpPr>
              <p:nvPr/>
            </p:nvCxnSpPr>
            <p:spPr>
              <a:xfrm rot="10800000" flipH="1">
                <a:off x="877592" y="42221"/>
                <a:ext cx="132600" cy="144900"/>
              </a:xfrm>
              <a:prstGeom prst="straightConnector1">
                <a:avLst/>
              </a:prstGeom>
              <a:noFill/>
              <a:ln w="9525" cap="flat" cmpd="sng">
                <a:solidFill>
                  <a:schemeClr val="dk2"/>
                </a:solidFill>
                <a:prstDash val="solid"/>
                <a:round/>
                <a:headEnd type="none" w="sm" len="sm"/>
                <a:tailEnd type="none" w="sm" len="sm"/>
              </a:ln>
            </p:spPr>
          </p:cxnSp>
          <p:cxnSp>
            <p:nvCxnSpPr>
              <p:cNvPr id="12853" name="Google Shape;12853;p75"/>
              <p:cNvCxnSpPr>
                <a:stCxn id="12850" idx="6"/>
                <a:endCxn id="12834" idx="2"/>
              </p:cNvCxnSpPr>
              <p:nvPr/>
            </p:nvCxnSpPr>
            <p:spPr>
              <a:xfrm rot="10800000" flipH="1">
                <a:off x="1144725" y="-63481"/>
                <a:ext cx="1300800" cy="50100"/>
              </a:xfrm>
              <a:prstGeom prst="straightConnector1">
                <a:avLst/>
              </a:prstGeom>
              <a:noFill/>
              <a:ln w="9525" cap="flat" cmpd="sng">
                <a:solidFill>
                  <a:schemeClr val="dk2"/>
                </a:solidFill>
                <a:prstDash val="solid"/>
                <a:round/>
                <a:headEnd type="none" w="sm" len="sm"/>
                <a:tailEnd type="none" w="sm" len="sm"/>
              </a:ln>
            </p:spPr>
          </p:cxnSp>
          <p:sp>
            <p:nvSpPr>
              <p:cNvPr id="12854" name="Google Shape;12854;p75"/>
              <p:cNvSpPr/>
              <p:nvPr/>
            </p:nvSpPr>
            <p:spPr>
              <a:xfrm>
                <a:off x="-460575" y="540519"/>
                <a:ext cx="157500" cy="1575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855" name="Google Shape;12855;p75"/>
              <p:cNvCxnSpPr>
                <a:stCxn id="12854" idx="0"/>
                <a:endCxn id="12835" idx="3"/>
              </p:cNvCxnSpPr>
              <p:nvPr/>
            </p:nvCxnSpPr>
            <p:spPr>
              <a:xfrm rot="10800000" flipH="1">
                <a:off x="-381825" y="-536781"/>
                <a:ext cx="466500" cy="1077300"/>
              </a:xfrm>
              <a:prstGeom prst="straightConnector1">
                <a:avLst/>
              </a:prstGeom>
              <a:noFill/>
              <a:ln w="9525" cap="flat" cmpd="sng">
                <a:solidFill>
                  <a:schemeClr val="dk2"/>
                </a:solidFill>
                <a:prstDash val="solid"/>
                <a:round/>
                <a:headEnd type="none" w="sm" len="sm"/>
                <a:tailEnd type="none" w="sm" len="sm"/>
              </a:ln>
            </p:spPr>
          </p:cxnSp>
          <p:cxnSp>
            <p:nvCxnSpPr>
              <p:cNvPr id="12856" name="Google Shape;12856;p75"/>
              <p:cNvCxnSpPr>
                <a:stCxn id="12854" idx="6"/>
                <a:endCxn id="12833" idx="3"/>
              </p:cNvCxnSpPr>
              <p:nvPr/>
            </p:nvCxnSpPr>
            <p:spPr>
              <a:xfrm rot="10800000" flipH="1">
                <a:off x="-303075" y="443769"/>
                <a:ext cx="651000" cy="175500"/>
              </a:xfrm>
              <a:prstGeom prst="straightConnector1">
                <a:avLst/>
              </a:prstGeom>
              <a:noFill/>
              <a:ln w="9525" cap="flat" cmpd="sng">
                <a:solidFill>
                  <a:schemeClr val="dk2"/>
                </a:solidFill>
                <a:prstDash val="solid"/>
                <a:round/>
                <a:headEnd type="none" w="sm" len="sm"/>
                <a:tailEnd type="none" w="sm" len="sm"/>
              </a:ln>
            </p:spPr>
          </p:cxnSp>
          <p:cxnSp>
            <p:nvCxnSpPr>
              <p:cNvPr id="12857" name="Google Shape;12857;p75"/>
              <p:cNvCxnSpPr>
                <a:stCxn id="12854" idx="5"/>
                <a:endCxn id="12837" idx="1"/>
              </p:cNvCxnSpPr>
              <p:nvPr/>
            </p:nvCxnSpPr>
            <p:spPr>
              <a:xfrm>
                <a:off x="-326140" y="674954"/>
                <a:ext cx="464700" cy="224400"/>
              </a:xfrm>
              <a:prstGeom prst="straightConnector1">
                <a:avLst/>
              </a:prstGeom>
              <a:noFill/>
              <a:ln w="9525" cap="flat" cmpd="sng">
                <a:solidFill>
                  <a:schemeClr val="dk2"/>
                </a:solidFill>
                <a:prstDash val="solid"/>
                <a:round/>
                <a:headEnd type="none" w="sm" len="sm"/>
                <a:tailEnd type="none" w="sm" len="sm"/>
              </a:ln>
            </p:spPr>
          </p:cxnSp>
          <p:cxnSp>
            <p:nvCxnSpPr>
              <p:cNvPr id="12858" name="Google Shape;12858;p75"/>
              <p:cNvCxnSpPr>
                <a:stCxn id="12854" idx="5"/>
                <a:endCxn id="12836" idx="1"/>
              </p:cNvCxnSpPr>
              <p:nvPr/>
            </p:nvCxnSpPr>
            <p:spPr>
              <a:xfrm>
                <a:off x="-326140" y="674954"/>
                <a:ext cx="439500" cy="1841100"/>
              </a:xfrm>
              <a:prstGeom prst="straightConnector1">
                <a:avLst/>
              </a:prstGeom>
              <a:noFill/>
              <a:ln w="9525" cap="flat" cmpd="sng">
                <a:solidFill>
                  <a:schemeClr val="dk2"/>
                </a:solidFill>
                <a:prstDash val="solid"/>
                <a:round/>
                <a:headEnd type="none" w="sm" len="sm"/>
                <a:tailEnd type="none" w="sm" len="sm"/>
              </a:ln>
            </p:spPr>
          </p:cxnSp>
          <p:sp>
            <p:nvSpPr>
              <p:cNvPr id="12847" name="Google Shape;12847;p75"/>
              <p:cNvSpPr/>
              <p:nvPr/>
            </p:nvSpPr>
            <p:spPr>
              <a:xfrm>
                <a:off x="779775" y="170338"/>
                <a:ext cx="114600" cy="1146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833" name="Google Shape;12833;p75"/>
              <p:cNvSpPr/>
              <p:nvPr/>
            </p:nvSpPr>
            <p:spPr>
              <a:xfrm>
                <a:off x="335101" y="369758"/>
                <a:ext cx="86700" cy="867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grpSp>
      </p:grpSp>
    </p:spTree>
    <p:extLst>
      <p:ext uri="{BB962C8B-B14F-4D97-AF65-F5344CB8AC3E}">
        <p14:creationId xmlns:p14="http://schemas.microsoft.com/office/powerpoint/2010/main" val="278431910"/>
      </p:ext>
    </p:extLst>
  </p:cSld>
  <p:clrMapOvr>
    <a:masterClrMapping/>
  </p:clrMapOvr>
</p:sldLayout>
</file>

<file path=ppt/slideLayouts/slideLayout2688.xml><?xml version="1.0" encoding="utf-8"?>
<p:sldLayout xmlns:a="http://schemas.openxmlformats.org/drawingml/2006/main" xmlns:r="http://schemas.openxmlformats.org/officeDocument/2006/relationships" xmlns:p="http://schemas.openxmlformats.org/presentationml/2006/main" matchingName="Title and text">
  <p:cSld name="Title and text">
    <p:spTree>
      <p:nvGrpSpPr>
        <p:cNvPr id="1" name="Shape 12859"/>
        <p:cNvGrpSpPr/>
        <p:nvPr/>
      </p:nvGrpSpPr>
      <p:grpSpPr>
        <a:xfrm>
          <a:off x="0" y="0"/>
          <a:ext cx="0" cy="0"/>
          <a:chOff x="0" y="0"/>
          <a:chExt cx="0" cy="0"/>
        </a:xfrm>
      </p:grpSpPr>
      <p:sp>
        <p:nvSpPr>
          <p:cNvPr id="12860" name="Google Shape;12860;p76"/>
          <p:cNvSpPr txBox="1">
            <a:spLocks noGrp="1"/>
          </p:cNvSpPr>
          <p:nvPr>
            <p:ph type="title"/>
          </p:nvPr>
        </p:nvSpPr>
        <p:spPr>
          <a:xfrm>
            <a:off x="1440000" y="890051"/>
            <a:ext cx="15408000" cy="11454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12861" name="Google Shape;12861;p76"/>
          <p:cNvSpPr txBox="1">
            <a:spLocks noGrp="1"/>
          </p:cNvSpPr>
          <p:nvPr>
            <p:ph type="body" idx="1"/>
          </p:nvPr>
        </p:nvSpPr>
        <p:spPr>
          <a:xfrm>
            <a:off x="1440000" y="2431502"/>
            <a:ext cx="15408000" cy="901800"/>
          </a:xfrm>
          <a:prstGeom prst="rect">
            <a:avLst/>
          </a:prstGeom>
          <a:noFill/>
          <a:ln>
            <a:noFill/>
          </a:ln>
        </p:spPr>
        <p:txBody>
          <a:bodyPr spcFirstLastPara="1" wrap="square" lIns="91425" tIns="91425" rIns="91425" bIns="91425" anchor="t" anchorCtr="0">
            <a:noAutofit/>
          </a:bodyPr>
          <a:lstStyle>
            <a:lvl1pPr marL="685800" lvl="0" indent="-476250" algn="l">
              <a:lnSpc>
                <a:spcPct val="115000"/>
              </a:lnSpc>
              <a:spcBef>
                <a:spcPts val="0"/>
              </a:spcBef>
              <a:spcAft>
                <a:spcPts val="0"/>
              </a:spcAft>
              <a:buSzPts val="1400"/>
              <a:buFont typeface="Nunito Light"/>
              <a:buChar char="●"/>
              <a:defRPr/>
            </a:lvl1pPr>
            <a:lvl2pPr marL="1371600" lvl="1" indent="-476250" algn="l">
              <a:lnSpc>
                <a:spcPct val="100000"/>
              </a:lnSpc>
              <a:spcBef>
                <a:spcPts val="0"/>
              </a:spcBef>
              <a:spcAft>
                <a:spcPts val="0"/>
              </a:spcAft>
              <a:buSzPts val="1400"/>
              <a:buFont typeface="Nunito Light"/>
              <a:buChar char="○"/>
              <a:defRPr/>
            </a:lvl2pPr>
            <a:lvl3pPr marL="2057400" lvl="2" indent="-476250" algn="l">
              <a:lnSpc>
                <a:spcPct val="100000"/>
              </a:lnSpc>
              <a:spcBef>
                <a:spcPts val="0"/>
              </a:spcBef>
              <a:spcAft>
                <a:spcPts val="0"/>
              </a:spcAft>
              <a:buSzPts val="1400"/>
              <a:buFont typeface="Nunito Light"/>
              <a:buChar char="■"/>
              <a:defRPr/>
            </a:lvl3pPr>
            <a:lvl4pPr marL="2743200" lvl="3" indent="-476250" algn="l">
              <a:lnSpc>
                <a:spcPct val="100000"/>
              </a:lnSpc>
              <a:spcBef>
                <a:spcPts val="0"/>
              </a:spcBef>
              <a:spcAft>
                <a:spcPts val="0"/>
              </a:spcAft>
              <a:buSzPts val="1400"/>
              <a:buFont typeface="Nunito Light"/>
              <a:buChar char="●"/>
              <a:defRPr/>
            </a:lvl4pPr>
            <a:lvl5pPr marL="3429000" lvl="4" indent="-476250" algn="l">
              <a:lnSpc>
                <a:spcPct val="100000"/>
              </a:lnSpc>
              <a:spcBef>
                <a:spcPts val="0"/>
              </a:spcBef>
              <a:spcAft>
                <a:spcPts val="0"/>
              </a:spcAft>
              <a:buSzPts val="1400"/>
              <a:buFont typeface="Nunito Light"/>
              <a:buChar char="○"/>
              <a:defRPr/>
            </a:lvl5pPr>
            <a:lvl6pPr marL="4114800" lvl="5" indent="-476250" algn="l">
              <a:lnSpc>
                <a:spcPct val="100000"/>
              </a:lnSpc>
              <a:spcBef>
                <a:spcPts val="0"/>
              </a:spcBef>
              <a:spcAft>
                <a:spcPts val="0"/>
              </a:spcAft>
              <a:buSzPts val="1400"/>
              <a:buFont typeface="Nunito Light"/>
              <a:buChar char="■"/>
              <a:defRPr/>
            </a:lvl6pPr>
            <a:lvl7pPr marL="4800600" lvl="6" indent="-476250" algn="l">
              <a:lnSpc>
                <a:spcPct val="100000"/>
              </a:lnSpc>
              <a:spcBef>
                <a:spcPts val="0"/>
              </a:spcBef>
              <a:spcAft>
                <a:spcPts val="0"/>
              </a:spcAft>
              <a:buSzPts val="1400"/>
              <a:buFont typeface="Nunito Light"/>
              <a:buChar char="●"/>
              <a:defRPr/>
            </a:lvl7pPr>
            <a:lvl8pPr marL="5486400" lvl="7" indent="-476250" algn="l">
              <a:lnSpc>
                <a:spcPct val="100000"/>
              </a:lnSpc>
              <a:spcBef>
                <a:spcPts val="0"/>
              </a:spcBef>
              <a:spcAft>
                <a:spcPts val="0"/>
              </a:spcAft>
              <a:buSzPts val="1400"/>
              <a:buFont typeface="Nunito Light"/>
              <a:buChar char="○"/>
              <a:defRPr/>
            </a:lvl8pPr>
            <a:lvl9pPr marL="6172200" lvl="8" indent="-476250" algn="l">
              <a:lnSpc>
                <a:spcPct val="100000"/>
              </a:lnSpc>
              <a:spcBef>
                <a:spcPts val="0"/>
              </a:spcBef>
              <a:spcAft>
                <a:spcPts val="0"/>
              </a:spcAft>
              <a:buSzPts val="1400"/>
              <a:buFont typeface="Nunito Light"/>
              <a:buChar char="■"/>
              <a:defRPr/>
            </a:lvl9pPr>
          </a:lstStyle>
          <a:p>
            <a:endParaRPr/>
          </a:p>
        </p:txBody>
      </p:sp>
      <p:grpSp>
        <p:nvGrpSpPr>
          <p:cNvPr id="12862" name="Google Shape;12862;p76"/>
          <p:cNvGrpSpPr/>
          <p:nvPr/>
        </p:nvGrpSpPr>
        <p:grpSpPr>
          <a:xfrm>
            <a:off x="238952" y="2282299"/>
            <a:ext cx="14637761" cy="7725288"/>
            <a:chOff x="119476" y="1141150"/>
            <a:chExt cx="7318880" cy="3862644"/>
          </a:xfrm>
        </p:grpSpPr>
        <p:grpSp>
          <p:nvGrpSpPr>
            <p:cNvPr id="12863" name="Google Shape;12863;p76"/>
            <p:cNvGrpSpPr/>
            <p:nvPr/>
          </p:nvGrpSpPr>
          <p:grpSpPr>
            <a:xfrm rot="10800000">
              <a:off x="119476" y="1141150"/>
              <a:ext cx="298275" cy="322675"/>
              <a:chOff x="8667225" y="681525"/>
              <a:chExt cx="298275" cy="322675"/>
            </a:xfrm>
          </p:grpSpPr>
          <p:sp>
            <p:nvSpPr>
              <p:cNvPr id="12864" name="Google Shape;12864;p76"/>
              <p:cNvSpPr/>
              <p:nvPr/>
            </p:nvSpPr>
            <p:spPr>
              <a:xfrm rot="10800000">
                <a:off x="8667225" y="821625"/>
                <a:ext cx="86700" cy="867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865" name="Google Shape;12865;p76"/>
              <p:cNvSpPr/>
              <p:nvPr/>
            </p:nvSpPr>
            <p:spPr>
              <a:xfrm rot="10800000">
                <a:off x="8825400" y="681525"/>
                <a:ext cx="140100" cy="1401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866" name="Google Shape;12866;p76"/>
              <p:cNvSpPr/>
              <p:nvPr/>
            </p:nvSpPr>
            <p:spPr>
              <a:xfrm rot="10800000">
                <a:off x="8869800" y="952900"/>
                <a:ext cx="51300" cy="513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grpSp>
        <p:grpSp>
          <p:nvGrpSpPr>
            <p:cNvPr id="12867" name="Google Shape;12867;p76"/>
            <p:cNvGrpSpPr/>
            <p:nvPr/>
          </p:nvGrpSpPr>
          <p:grpSpPr>
            <a:xfrm rot="-5139163">
              <a:off x="6960991" y="4509560"/>
              <a:ext cx="254304" cy="683114"/>
              <a:chOff x="140150" y="4353245"/>
              <a:chExt cx="254310" cy="683130"/>
            </a:xfrm>
          </p:grpSpPr>
          <p:sp>
            <p:nvSpPr>
              <p:cNvPr id="12868" name="Google Shape;12868;p76"/>
              <p:cNvSpPr/>
              <p:nvPr/>
            </p:nvSpPr>
            <p:spPr>
              <a:xfrm rot="10800000">
                <a:off x="140150" y="4949675"/>
                <a:ext cx="86700" cy="867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869" name="Google Shape;12869;p76"/>
              <p:cNvSpPr/>
              <p:nvPr/>
            </p:nvSpPr>
            <p:spPr>
              <a:xfrm rot="10800000">
                <a:off x="146360" y="4668727"/>
                <a:ext cx="140100" cy="1401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870" name="Google Shape;12870;p76"/>
              <p:cNvSpPr/>
              <p:nvPr/>
            </p:nvSpPr>
            <p:spPr>
              <a:xfrm rot="10800000">
                <a:off x="343160" y="4863902"/>
                <a:ext cx="51300" cy="513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871" name="Google Shape;12871;p76"/>
              <p:cNvSpPr/>
              <p:nvPr/>
            </p:nvSpPr>
            <p:spPr>
              <a:xfrm rot="10800000">
                <a:off x="141945" y="4353245"/>
                <a:ext cx="51300" cy="513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grpSp>
      </p:grpSp>
      <p:grpSp>
        <p:nvGrpSpPr>
          <p:cNvPr id="12872" name="Google Shape;12872;p76"/>
          <p:cNvGrpSpPr/>
          <p:nvPr/>
        </p:nvGrpSpPr>
        <p:grpSpPr>
          <a:xfrm>
            <a:off x="-6528215" y="2125057"/>
            <a:ext cx="25399515" cy="10251830"/>
            <a:chOff x="-3264107" y="1062528"/>
            <a:chExt cx="12699757" cy="5125915"/>
          </a:xfrm>
        </p:grpSpPr>
        <p:grpSp>
          <p:nvGrpSpPr>
            <p:cNvPr id="12873" name="Google Shape;12873;p76"/>
            <p:cNvGrpSpPr/>
            <p:nvPr/>
          </p:nvGrpSpPr>
          <p:grpSpPr>
            <a:xfrm rot="10800000">
              <a:off x="7825876" y="2716263"/>
              <a:ext cx="1609774" cy="2641456"/>
              <a:chOff x="-225924" y="-192037"/>
              <a:chExt cx="1609774" cy="2641456"/>
            </a:xfrm>
          </p:grpSpPr>
          <p:cxnSp>
            <p:nvCxnSpPr>
              <p:cNvPr id="12874" name="Google Shape;12874;p76"/>
              <p:cNvCxnSpPr>
                <a:stCxn id="12875" idx="7"/>
                <a:endCxn id="12876" idx="2"/>
              </p:cNvCxnSpPr>
              <p:nvPr/>
            </p:nvCxnSpPr>
            <p:spPr>
              <a:xfrm rot="10800000" flipH="1">
                <a:off x="332904" y="155655"/>
                <a:ext cx="893400" cy="226800"/>
              </a:xfrm>
              <a:prstGeom prst="straightConnector1">
                <a:avLst/>
              </a:prstGeom>
              <a:noFill/>
              <a:ln w="9525" cap="flat" cmpd="sng">
                <a:solidFill>
                  <a:schemeClr val="dk2"/>
                </a:solidFill>
                <a:prstDash val="solid"/>
                <a:round/>
                <a:headEnd type="none" w="sm" len="sm"/>
                <a:tailEnd type="none" w="sm" len="sm"/>
              </a:ln>
            </p:spPr>
          </p:cxnSp>
          <p:sp>
            <p:nvSpPr>
              <p:cNvPr id="12876" name="Google Shape;12876;p76"/>
              <p:cNvSpPr/>
              <p:nvPr/>
            </p:nvSpPr>
            <p:spPr>
              <a:xfrm>
                <a:off x="1226350" y="76769"/>
                <a:ext cx="157500" cy="1575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877" name="Google Shape;12877;p76"/>
              <p:cNvSpPr/>
              <p:nvPr/>
            </p:nvSpPr>
            <p:spPr>
              <a:xfrm>
                <a:off x="-225924" y="-192037"/>
                <a:ext cx="99900" cy="999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878" name="Google Shape;12878;p76"/>
              <p:cNvSpPr/>
              <p:nvPr/>
            </p:nvSpPr>
            <p:spPr>
              <a:xfrm>
                <a:off x="177600" y="2291919"/>
                <a:ext cx="157500" cy="1575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879" name="Google Shape;12879;p76"/>
              <p:cNvSpPr/>
              <p:nvPr/>
            </p:nvSpPr>
            <p:spPr>
              <a:xfrm>
                <a:off x="734301" y="222187"/>
                <a:ext cx="86700" cy="867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880" name="Google Shape;12880;p76"/>
              <p:cNvSpPr/>
              <p:nvPr/>
            </p:nvSpPr>
            <p:spPr>
              <a:xfrm>
                <a:off x="49626" y="886737"/>
                <a:ext cx="86700" cy="867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881" name="Google Shape;12881;p76"/>
              <p:cNvSpPr/>
              <p:nvPr/>
            </p:nvSpPr>
            <p:spPr>
              <a:xfrm>
                <a:off x="292075" y="1058069"/>
                <a:ext cx="147900" cy="1479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882" name="Google Shape;12882;p76"/>
              <p:cNvCxnSpPr>
                <a:stCxn id="12881" idx="4"/>
                <a:endCxn id="12878" idx="0"/>
              </p:cNvCxnSpPr>
              <p:nvPr/>
            </p:nvCxnSpPr>
            <p:spPr>
              <a:xfrm flipH="1">
                <a:off x="256225" y="1205969"/>
                <a:ext cx="109800" cy="1086000"/>
              </a:xfrm>
              <a:prstGeom prst="straightConnector1">
                <a:avLst/>
              </a:prstGeom>
              <a:noFill/>
              <a:ln w="9525" cap="flat" cmpd="sng">
                <a:solidFill>
                  <a:schemeClr val="dk2"/>
                </a:solidFill>
                <a:prstDash val="solid"/>
                <a:round/>
                <a:headEnd type="none" w="sm" len="sm"/>
                <a:tailEnd type="none" w="sm" len="sm"/>
              </a:ln>
            </p:spPr>
          </p:cxnSp>
          <p:cxnSp>
            <p:nvCxnSpPr>
              <p:cNvPr id="12883" name="Google Shape;12883;p76"/>
              <p:cNvCxnSpPr>
                <a:stCxn id="12880" idx="4"/>
                <a:endCxn id="12878" idx="0"/>
              </p:cNvCxnSpPr>
              <p:nvPr/>
            </p:nvCxnSpPr>
            <p:spPr>
              <a:xfrm>
                <a:off x="92976" y="973437"/>
                <a:ext cx="163500" cy="1318500"/>
              </a:xfrm>
              <a:prstGeom prst="straightConnector1">
                <a:avLst/>
              </a:prstGeom>
              <a:noFill/>
              <a:ln w="9525" cap="flat" cmpd="sng">
                <a:solidFill>
                  <a:schemeClr val="dk2"/>
                </a:solidFill>
                <a:prstDash val="solid"/>
                <a:round/>
                <a:headEnd type="none" w="sm" len="sm"/>
                <a:tailEnd type="none" w="sm" len="sm"/>
              </a:ln>
            </p:spPr>
          </p:cxnSp>
          <p:cxnSp>
            <p:nvCxnSpPr>
              <p:cNvPr id="12884" name="Google Shape;12884;p76"/>
              <p:cNvCxnSpPr>
                <a:stCxn id="12880" idx="5"/>
                <a:endCxn id="12881" idx="1"/>
              </p:cNvCxnSpPr>
              <p:nvPr/>
            </p:nvCxnSpPr>
            <p:spPr>
              <a:xfrm>
                <a:off x="123629" y="960740"/>
                <a:ext cx="190200" cy="119100"/>
              </a:xfrm>
              <a:prstGeom prst="straightConnector1">
                <a:avLst/>
              </a:prstGeom>
              <a:noFill/>
              <a:ln w="9525" cap="flat" cmpd="sng">
                <a:solidFill>
                  <a:schemeClr val="dk2"/>
                </a:solidFill>
                <a:prstDash val="solid"/>
                <a:round/>
                <a:headEnd type="none" w="sm" len="sm"/>
                <a:tailEnd type="none" w="sm" len="sm"/>
              </a:ln>
            </p:spPr>
          </p:cxnSp>
          <p:cxnSp>
            <p:nvCxnSpPr>
              <p:cNvPr id="12885" name="Google Shape;12885;p76"/>
              <p:cNvCxnSpPr>
                <a:stCxn id="12880" idx="0"/>
                <a:endCxn id="12877" idx="4"/>
              </p:cNvCxnSpPr>
              <p:nvPr/>
            </p:nvCxnSpPr>
            <p:spPr>
              <a:xfrm rot="10800000">
                <a:off x="-175824" y="-92163"/>
                <a:ext cx="268800" cy="978900"/>
              </a:xfrm>
              <a:prstGeom prst="straightConnector1">
                <a:avLst/>
              </a:prstGeom>
              <a:noFill/>
              <a:ln w="9525" cap="flat" cmpd="sng">
                <a:solidFill>
                  <a:schemeClr val="dk2"/>
                </a:solidFill>
                <a:prstDash val="solid"/>
                <a:round/>
                <a:headEnd type="none" w="sm" len="sm"/>
                <a:tailEnd type="none" w="sm" len="sm"/>
              </a:ln>
            </p:spPr>
          </p:cxnSp>
          <p:cxnSp>
            <p:nvCxnSpPr>
              <p:cNvPr id="12886" name="Google Shape;12886;p76"/>
              <p:cNvCxnSpPr>
                <a:stCxn id="12880" idx="7"/>
                <a:endCxn id="12875" idx="3"/>
              </p:cNvCxnSpPr>
              <p:nvPr/>
            </p:nvCxnSpPr>
            <p:spPr>
              <a:xfrm rot="10800000" flipH="1">
                <a:off x="123629" y="443734"/>
                <a:ext cx="147900" cy="455700"/>
              </a:xfrm>
              <a:prstGeom prst="straightConnector1">
                <a:avLst/>
              </a:prstGeom>
              <a:noFill/>
              <a:ln w="9525" cap="flat" cmpd="sng">
                <a:solidFill>
                  <a:schemeClr val="dk2"/>
                </a:solidFill>
                <a:prstDash val="solid"/>
                <a:round/>
                <a:headEnd type="none" w="sm" len="sm"/>
                <a:tailEnd type="none" w="sm" len="sm"/>
              </a:ln>
            </p:spPr>
          </p:cxnSp>
          <p:cxnSp>
            <p:nvCxnSpPr>
              <p:cNvPr id="12887" name="Google Shape;12887;p76"/>
              <p:cNvCxnSpPr>
                <a:stCxn id="12877" idx="5"/>
                <a:endCxn id="12875" idx="1"/>
              </p:cNvCxnSpPr>
              <p:nvPr/>
            </p:nvCxnSpPr>
            <p:spPr>
              <a:xfrm>
                <a:off x="-140654" y="-106767"/>
                <a:ext cx="412200" cy="489300"/>
              </a:xfrm>
              <a:prstGeom prst="straightConnector1">
                <a:avLst/>
              </a:prstGeom>
              <a:noFill/>
              <a:ln w="9525" cap="flat" cmpd="sng">
                <a:solidFill>
                  <a:schemeClr val="dk2"/>
                </a:solidFill>
                <a:prstDash val="solid"/>
                <a:round/>
                <a:headEnd type="none" w="sm" len="sm"/>
                <a:tailEnd type="none" w="sm" len="sm"/>
              </a:ln>
            </p:spPr>
          </p:cxnSp>
          <p:cxnSp>
            <p:nvCxnSpPr>
              <p:cNvPr id="12888" name="Google Shape;12888;p76"/>
              <p:cNvCxnSpPr>
                <a:stCxn id="12877" idx="6"/>
                <a:endCxn id="12876" idx="2"/>
              </p:cNvCxnSpPr>
              <p:nvPr/>
            </p:nvCxnSpPr>
            <p:spPr>
              <a:xfrm>
                <a:off x="-126024" y="-142087"/>
                <a:ext cx="1352400" cy="297600"/>
              </a:xfrm>
              <a:prstGeom prst="straightConnector1">
                <a:avLst/>
              </a:prstGeom>
              <a:noFill/>
              <a:ln w="9525" cap="flat" cmpd="sng">
                <a:solidFill>
                  <a:schemeClr val="dk2"/>
                </a:solidFill>
                <a:prstDash val="solid"/>
                <a:round/>
                <a:headEnd type="none" w="sm" len="sm"/>
                <a:tailEnd type="none" w="sm" len="sm"/>
              </a:ln>
            </p:spPr>
          </p:cxnSp>
          <p:cxnSp>
            <p:nvCxnSpPr>
              <p:cNvPr id="12889" name="Google Shape;12889;p76"/>
              <p:cNvCxnSpPr>
                <a:stCxn id="12879" idx="2"/>
                <a:endCxn id="12877" idx="5"/>
              </p:cNvCxnSpPr>
              <p:nvPr/>
            </p:nvCxnSpPr>
            <p:spPr>
              <a:xfrm rot="10800000">
                <a:off x="-140799" y="-106763"/>
                <a:ext cx="875100" cy="372300"/>
              </a:xfrm>
              <a:prstGeom prst="straightConnector1">
                <a:avLst/>
              </a:prstGeom>
              <a:noFill/>
              <a:ln w="9525" cap="flat" cmpd="sng">
                <a:solidFill>
                  <a:schemeClr val="dk2"/>
                </a:solidFill>
                <a:prstDash val="solid"/>
                <a:round/>
                <a:headEnd type="none" w="sm" len="sm"/>
                <a:tailEnd type="none" w="sm" len="sm"/>
              </a:ln>
            </p:spPr>
          </p:cxnSp>
          <p:cxnSp>
            <p:nvCxnSpPr>
              <p:cNvPr id="12890" name="Google Shape;12890;p76"/>
              <p:cNvCxnSpPr>
                <a:stCxn id="12881" idx="0"/>
                <a:endCxn id="12875" idx="4"/>
              </p:cNvCxnSpPr>
              <p:nvPr/>
            </p:nvCxnSpPr>
            <p:spPr>
              <a:xfrm rot="10800000">
                <a:off x="302125" y="456569"/>
                <a:ext cx="63900" cy="601500"/>
              </a:xfrm>
              <a:prstGeom prst="straightConnector1">
                <a:avLst/>
              </a:prstGeom>
              <a:noFill/>
              <a:ln w="9525" cap="flat" cmpd="sng">
                <a:solidFill>
                  <a:schemeClr val="dk2"/>
                </a:solidFill>
                <a:prstDash val="solid"/>
                <a:round/>
                <a:headEnd type="none" w="sm" len="sm"/>
                <a:tailEnd type="none" w="sm" len="sm"/>
              </a:ln>
            </p:spPr>
          </p:cxnSp>
          <p:cxnSp>
            <p:nvCxnSpPr>
              <p:cNvPr id="12891" name="Google Shape;12891;p76"/>
              <p:cNvCxnSpPr>
                <a:stCxn id="12881" idx="0"/>
                <a:endCxn id="12879" idx="3"/>
              </p:cNvCxnSpPr>
              <p:nvPr/>
            </p:nvCxnSpPr>
            <p:spPr>
              <a:xfrm rot="10800000" flipH="1">
                <a:off x="366025" y="296069"/>
                <a:ext cx="381000" cy="762000"/>
              </a:xfrm>
              <a:prstGeom prst="straightConnector1">
                <a:avLst/>
              </a:prstGeom>
              <a:noFill/>
              <a:ln w="9525" cap="flat" cmpd="sng">
                <a:solidFill>
                  <a:schemeClr val="dk2"/>
                </a:solidFill>
                <a:prstDash val="solid"/>
                <a:round/>
                <a:headEnd type="none" w="sm" len="sm"/>
                <a:tailEnd type="none" w="sm" len="sm"/>
              </a:ln>
            </p:spPr>
          </p:cxnSp>
          <p:sp>
            <p:nvSpPr>
              <p:cNvPr id="12875" name="Google Shape;12875;p76"/>
              <p:cNvSpPr/>
              <p:nvPr/>
            </p:nvSpPr>
            <p:spPr>
              <a:xfrm>
                <a:off x="258901" y="369758"/>
                <a:ext cx="86700" cy="867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grpSp>
        <p:grpSp>
          <p:nvGrpSpPr>
            <p:cNvPr id="12892" name="Google Shape;12892;p76"/>
            <p:cNvGrpSpPr/>
            <p:nvPr/>
          </p:nvGrpSpPr>
          <p:grpSpPr>
            <a:xfrm rot="2030497">
              <a:off x="-2581586" y="1819329"/>
              <a:ext cx="3816850" cy="3612312"/>
              <a:chOff x="-100549" y="47919"/>
              <a:chExt cx="4607849" cy="4360923"/>
            </a:xfrm>
          </p:grpSpPr>
          <p:sp>
            <p:nvSpPr>
              <p:cNvPr id="12893" name="Google Shape;12893;p76"/>
              <p:cNvSpPr/>
              <p:nvPr/>
            </p:nvSpPr>
            <p:spPr>
              <a:xfrm rot="10800000">
                <a:off x="4076800" y="2467368"/>
                <a:ext cx="234600" cy="2346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894" name="Google Shape;12894;p76"/>
              <p:cNvSpPr/>
              <p:nvPr/>
            </p:nvSpPr>
            <p:spPr>
              <a:xfrm rot="10800000">
                <a:off x="1137802" y="3577294"/>
                <a:ext cx="234600" cy="2346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895" name="Google Shape;12895;p76"/>
              <p:cNvSpPr/>
              <p:nvPr/>
            </p:nvSpPr>
            <p:spPr>
              <a:xfrm rot="10800000">
                <a:off x="1731851" y="997900"/>
                <a:ext cx="484500" cy="4845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896" name="Google Shape;12896;p76"/>
              <p:cNvSpPr/>
              <p:nvPr/>
            </p:nvSpPr>
            <p:spPr>
              <a:xfrm rot="10800000">
                <a:off x="2254926" y="2505869"/>
                <a:ext cx="157500" cy="1575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897" name="Google Shape;12897;p76"/>
              <p:cNvSpPr/>
              <p:nvPr/>
            </p:nvSpPr>
            <p:spPr>
              <a:xfrm rot="10800000">
                <a:off x="3685300" y="3636544"/>
                <a:ext cx="116100" cy="1161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898" name="Google Shape;12898;p76"/>
              <p:cNvSpPr/>
              <p:nvPr/>
            </p:nvSpPr>
            <p:spPr>
              <a:xfrm rot="10800000">
                <a:off x="2254926" y="3903969"/>
                <a:ext cx="157500" cy="1575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899" name="Google Shape;12899;p76"/>
              <p:cNvSpPr/>
              <p:nvPr/>
            </p:nvSpPr>
            <p:spPr>
              <a:xfrm rot="10800000">
                <a:off x="3125451" y="1436544"/>
                <a:ext cx="157500" cy="1575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900" name="Google Shape;12900;p76"/>
              <p:cNvSpPr/>
              <p:nvPr/>
            </p:nvSpPr>
            <p:spPr>
              <a:xfrm rot="10800000">
                <a:off x="447667" y="2351269"/>
                <a:ext cx="116100" cy="1161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901" name="Google Shape;12901;p76"/>
              <p:cNvCxnSpPr>
                <a:stCxn id="12897" idx="5"/>
                <a:endCxn id="12896" idx="1"/>
              </p:cNvCxnSpPr>
              <p:nvPr/>
            </p:nvCxnSpPr>
            <p:spPr>
              <a:xfrm rot="8769356">
                <a:off x="2782616" y="2360623"/>
                <a:ext cx="526274" cy="1572747"/>
              </a:xfrm>
              <a:prstGeom prst="straightConnector1">
                <a:avLst/>
              </a:prstGeom>
              <a:noFill/>
              <a:ln w="9525" cap="flat" cmpd="sng">
                <a:solidFill>
                  <a:schemeClr val="dk2"/>
                </a:solidFill>
                <a:prstDash val="solid"/>
                <a:round/>
                <a:headEnd type="none" w="sm" len="sm"/>
                <a:tailEnd type="none" w="sm" len="sm"/>
              </a:ln>
            </p:spPr>
          </p:cxnSp>
          <p:cxnSp>
            <p:nvCxnSpPr>
              <p:cNvPr id="12902" name="Google Shape;12902;p76"/>
              <p:cNvCxnSpPr>
                <a:stCxn id="12898" idx="4"/>
                <a:endCxn id="12896" idx="0"/>
              </p:cNvCxnSpPr>
              <p:nvPr/>
            </p:nvCxnSpPr>
            <p:spPr>
              <a:xfrm rot="8769075" flipH="1">
                <a:off x="1988166" y="2768320"/>
                <a:ext cx="691020" cy="1030498"/>
              </a:xfrm>
              <a:prstGeom prst="straightConnector1">
                <a:avLst/>
              </a:prstGeom>
              <a:noFill/>
              <a:ln w="9525" cap="flat" cmpd="sng">
                <a:solidFill>
                  <a:schemeClr val="dk2"/>
                </a:solidFill>
                <a:prstDash val="solid"/>
                <a:round/>
                <a:headEnd type="none" w="sm" len="sm"/>
                <a:tailEnd type="none" w="sm" len="sm"/>
              </a:ln>
            </p:spPr>
          </p:cxnSp>
          <p:cxnSp>
            <p:nvCxnSpPr>
              <p:cNvPr id="12903" name="Google Shape;12903;p76"/>
              <p:cNvCxnSpPr>
                <a:stCxn id="12893" idx="6"/>
                <a:endCxn id="12896" idx="2"/>
              </p:cNvCxnSpPr>
              <p:nvPr/>
            </p:nvCxnSpPr>
            <p:spPr>
              <a:xfrm rot="8769491">
                <a:off x="2553455" y="2121214"/>
                <a:ext cx="1382290" cy="926908"/>
              </a:xfrm>
              <a:prstGeom prst="straightConnector1">
                <a:avLst/>
              </a:prstGeom>
              <a:noFill/>
              <a:ln w="9525" cap="flat" cmpd="sng">
                <a:solidFill>
                  <a:schemeClr val="dk2"/>
                </a:solidFill>
                <a:prstDash val="solid"/>
                <a:round/>
                <a:headEnd type="none" w="sm" len="sm"/>
                <a:tailEnd type="none" w="sm" len="sm"/>
              </a:ln>
            </p:spPr>
          </p:cxnSp>
          <p:cxnSp>
            <p:nvCxnSpPr>
              <p:cNvPr id="12904" name="Google Shape;12904;p76"/>
              <p:cNvCxnSpPr>
                <a:stCxn id="12893" idx="0"/>
                <a:endCxn id="12897" idx="3"/>
              </p:cNvCxnSpPr>
              <p:nvPr/>
            </p:nvCxnSpPr>
            <p:spPr>
              <a:xfrm rot="-2030280" flipH="1">
                <a:off x="3554311" y="2896576"/>
                <a:ext cx="870078" cy="562385"/>
              </a:xfrm>
              <a:prstGeom prst="straightConnector1">
                <a:avLst/>
              </a:prstGeom>
              <a:noFill/>
              <a:ln w="9525" cap="flat" cmpd="sng">
                <a:solidFill>
                  <a:schemeClr val="dk2"/>
                </a:solidFill>
                <a:prstDash val="solid"/>
                <a:round/>
                <a:headEnd type="none" w="sm" len="sm"/>
                <a:tailEnd type="none" w="sm" len="sm"/>
              </a:ln>
            </p:spPr>
          </p:cxnSp>
          <p:cxnSp>
            <p:nvCxnSpPr>
              <p:cNvPr id="12905" name="Google Shape;12905;p76"/>
              <p:cNvCxnSpPr>
                <a:stCxn id="12897" idx="7"/>
                <a:endCxn id="12898" idx="2"/>
              </p:cNvCxnSpPr>
              <p:nvPr/>
            </p:nvCxnSpPr>
            <p:spPr>
              <a:xfrm rot="8769605">
                <a:off x="2452857" y="3602445"/>
                <a:ext cx="1208890" cy="513294"/>
              </a:xfrm>
              <a:prstGeom prst="straightConnector1">
                <a:avLst/>
              </a:prstGeom>
              <a:noFill/>
              <a:ln w="9525" cap="flat" cmpd="sng">
                <a:solidFill>
                  <a:schemeClr val="dk2"/>
                </a:solidFill>
                <a:prstDash val="solid"/>
                <a:round/>
                <a:headEnd type="none" w="sm" len="sm"/>
                <a:tailEnd type="none" w="sm" len="sm"/>
              </a:ln>
            </p:spPr>
          </p:cxnSp>
          <p:cxnSp>
            <p:nvCxnSpPr>
              <p:cNvPr id="12906" name="Google Shape;12906;p76"/>
              <p:cNvCxnSpPr>
                <a:stCxn id="12898" idx="6"/>
                <a:endCxn id="12894" idx="1"/>
              </p:cNvCxnSpPr>
              <p:nvPr/>
            </p:nvCxnSpPr>
            <p:spPr>
              <a:xfrm rot="8768875">
                <a:off x="1472857" y="3539834"/>
                <a:ext cx="647338" cy="680869"/>
              </a:xfrm>
              <a:prstGeom prst="straightConnector1">
                <a:avLst/>
              </a:prstGeom>
              <a:noFill/>
              <a:ln w="9525" cap="flat" cmpd="sng">
                <a:solidFill>
                  <a:schemeClr val="dk2"/>
                </a:solidFill>
                <a:prstDash val="solid"/>
                <a:round/>
                <a:headEnd type="none" w="sm" len="sm"/>
                <a:tailEnd type="none" w="sm" len="sm"/>
              </a:ln>
            </p:spPr>
          </p:cxnSp>
          <p:cxnSp>
            <p:nvCxnSpPr>
              <p:cNvPr id="12907" name="Google Shape;12907;p76"/>
              <p:cNvCxnSpPr>
                <a:stCxn id="12896" idx="7"/>
                <a:endCxn id="12894" idx="3"/>
              </p:cNvCxnSpPr>
              <p:nvPr/>
            </p:nvCxnSpPr>
            <p:spPr>
              <a:xfrm rot="-2030278" flipH="1">
                <a:off x="1147266" y="2984238"/>
                <a:ext cx="1321550" cy="283231"/>
              </a:xfrm>
              <a:prstGeom prst="straightConnector1">
                <a:avLst/>
              </a:prstGeom>
              <a:noFill/>
              <a:ln w="9525" cap="flat" cmpd="sng">
                <a:solidFill>
                  <a:schemeClr val="dk2"/>
                </a:solidFill>
                <a:prstDash val="solid"/>
                <a:round/>
                <a:headEnd type="none" w="sm" len="sm"/>
                <a:tailEnd type="none" w="sm" len="sm"/>
              </a:ln>
            </p:spPr>
          </p:cxnSp>
          <p:cxnSp>
            <p:nvCxnSpPr>
              <p:cNvPr id="12908" name="Google Shape;12908;p76"/>
              <p:cNvCxnSpPr>
                <a:stCxn id="12893" idx="5"/>
                <a:endCxn id="12899" idx="1"/>
              </p:cNvCxnSpPr>
              <p:nvPr/>
            </p:nvCxnSpPr>
            <p:spPr>
              <a:xfrm rot="8769493">
                <a:off x="3591335" y="1412692"/>
                <a:ext cx="188543" cy="1247164"/>
              </a:xfrm>
              <a:prstGeom prst="straightConnector1">
                <a:avLst/>
              </a:prstGeom>
              <a:noFill/>
              <a:ln w="9525" cap="flat" cmpd="sng">
                <a:solidFill>
                  <a:schemeClr val="dk2"/>
                </a:solidFill>
                <a:prstDash val="solid"/>
                <a:round/>
                <a:headEnd type="none" w="sm" len="sm"/>
                <a:tailEnd type="none" w="sm" len="sm"/>
              </a:ln>
            </p:spPr>
          </p:cxnSp>
          <p:cxnSp>
            <p:nvCxnSpPr>
              <p:cNvPr id="12909" name="Google Shape;12909;p76"/>
              <p:cNvCxnSpPr>
                <a:stCxn id="12899" idx="7"/>
                <a:endCxn id="12896" idx="3"/>
              </p:cNvCxnSpPr>
              <p:nvPr/>
            </p:nvCxnSpPr>
            <p:spPr>
              <a:xfrm rot="-2030495" flipH="1">
                <a:off x="2186804" y="1863549"/>
                <a:ext cx="1164126" cy="372760"/>
              </a:xfrm>
              <a:prstGeom prst="straightConnector1">
                <a:avLst/>
              </a:prstGeom>
              <a:noFill/>
              <a:ln w="9525" cap="flat" cmpd="sng">
                <a:solidFill>
                  <a:schemeClr val="dk2"/>
                </a:solidFill>
                <a:prstDash val="solid"/>
                <a:round/>
                <a:headEnd type="none" w="sm" len="sm"/>
                <a:tailEnd type="none" w="sm" len="sm"/>
              </a:ln>
            </p:spPr>
          </p:cxnSp>
          <p:cxnSp>
            <p:nvCxnSpPr>
              <p:cNvPr id="12910" name="Google Shape;12910;p76"/>
              <p:cNvCxnSpPr>
                <a:stCxn id="12899" idx="5"/>
                <a:endCxn id="12895" idx="2"/>
              </p:cNvCxnSpPr>
              <p:nvPr/>
            </p:nvCxnSpPr>
            <p:spPr>
              <a:xfrm rot="8769821">
                <a:off x="2356510" y="999099"/>
                <a:ext cx="651914" cy="701421"/>
              </a:xfrm>
              <a:prstGeom prst="straightConnector1">
                <a:avLst/>
              </a:prstGeom>
              <a:noFill/>
              <a:ln w="9525" cap="flat" cmpd="sng">
                <a:solidFill>
                  <a:schemeClr val="dk2"/>
                </a:solidFill>
                <a:prstDash val="solid"/>
                <a:round/>
                <a:headEnd type="none" w="sm" len="sm"/>
                <a:tailEnd type="none" w="sm" len="sm"/>
              </a:ln>
            </p:spPr>
          </p:cxnSp>
          <p:cxnSp>
            <p:nvCxnSpPr>
              <p:cNvPr id="12911" name="Google Shape;12911;p76"/>
              <p:cNvCxnSpPr>
                <a:stCxn id="12895" idx="0"/>
                <a:endCxn id="12896" idx="5"/>
              </p:cNvCxnSpPr>
              <p:nvPr/>
            </p:nvCxnSpPr>
            <p:spPr>
              <a:xfrm rot="-2029195" flipH="1">
                <a:off x="1960847" y="1486357"/>
                <a:ext cx="330408" cy="1038486"/>
              </a:xfrm>
              <a:prstGeom prst="straightConnector1">
                <a:avLst/>
              </a:prstGeom>
              <a:noFill/>
              <a:ln w="9525" cap="flat" cmpd="sng">
                <a:solidFill>
                  <a:schemeClr val="dk2"/>
                </a:solidFill>
                <a:prstDash val="solid"/>
                <a:round/>
                <a:headEnd type="none" w="sm" len="sm"/>
                <a:tailEnd type="none" w="sm" len="sm"/>
              </a:ln>
            </p:spPr>
          </p:cxnSp>
          <p:cxnSp>
            <p:nvCxnSpPr>
              <p:cNvPr id="12912" name="Google Shape;12912;p76"/>
              <p:cNvCxnSpPr>
                <a:stCxn id="12895" idx="7"/>
                <a:endCxn id="12900" idx="3"/>
              </p:cNvCxnSpPr>
              <p:nvPr/>
            </p:nvCxnSpPr>
            <p:spPr>
              <a:xfrm rot="-2030477" flipH="1">
                <a:off x="386634" y="1842270"/>
                <a:ext cx="1576242" cy="95353"/>
              </a:xfrm>
              <a:prstGeom prst="straightConnector1">
                <a:avLst/>
              </a:prstGeom>
              <a:noFill/>
              <a:ln w="9525" cap="flat" cmpd="sng">
                <a:solidFill>
                  <a:schemeClr val="dk2"/>
                </a:solidFill>
                <a:prstDash val="solid"/>
                <a:round/>
                <a:headEnd type="none" w="sm" len="sm"/>
                <a:tailEnd type="none" w="sm" len="sm"/>
              </a:ln>
            </p:spPr>
          </p:cxnSp>
          <p:cxnSp>
            <p:nvCxnSpPr>
              <p:cNvPr id="12913" name="Google Shape;12913;p76"/>
              <p:cNvCxnSpPr>
                <a:stCxn id="12896" idx="6"/>
                <a:endCxn id="12900" idx="2"/>
              </p:cNvCxnSpPr>
              <p:nvPr/>
            </p:nvCxnSpPr>
            <p:spPr>
              <a:xfrm rot="8769842">
                <a:off x="755690" y="1953081"/>
                <a:ext cx="1307072" cy="1087577"/>
              </a:xfrm>
              <a:prstGeom prst="straightConnector1">
                <a:avLst/>
              </a:prstGeom>
              <a:noFill/>
              <a:ln w="9525" cap="flat" cmpd="sng">
                <a:solidFill>
                  <a:schemeClr val="dk2"/>
                </a:solidFill>
                <a:prstDash val="solid"/>
                <a:round/>
                <a:headEnd type="none" w="sm" len="sm"/>
                <a:tailEnd type="none" w="sm" len="sm"/>
              </a:ln>
            </p:spPr>
          </p:cxnSp>
          <p:cxnSp>
            <p:nvCxnSpPr>
              <p:cNvPr id="12914" name="Google Shape;12914;p76"/>
              <p:cNvCxnSpPr>
                <a:stCxn id="12900" idx="0"/>
                <a:endCxn id="12894" idx="5"/>
              </p:cNvCxnSpPr>
              <p:nvPr/>
            </p:nvCxnSpPr>
            <p:spPr>
              <a:xfrm rot="-2024821" flipH="1">
                <a:off x="797015" y="2378694"/>
                <a:ext cx="83704" cy="1321550"/>
              </a:xfrm>
              <a:prstGeom prst="straightConnector1">
                <a:avLst/>
              </a:prstGeom>
              <a:noFill/>
              <a:ln w="9525" cap="flat" cmpd="sng">
                <a:solidFill>
                  <a:schemeClr val="dk2"/>
                </a:solidFill>
                <a:prstDash val="solid"/>
                <a:round/>
                <a:headEnd type="none" w="sm" len="sm"/>
                <a:tailEnd type="none" w="sm" len="sm"/>
              </a:ln>
            </p:spPr>
          </p:cxnSp>
          <p:cxnSp>
            <p:nvCxnSpPr>
              <p:cNvPr id="12915" name="Google Shape;12915;p76"/>
              <p:cNvCxnSpPr>
                <a:stCxn id="12897" idx="4"/>
                <a:endCxn id="12895" idx="1"/>
              </p:cNvCxnSpPr>
              <p:nvPr/>
            </p:nvCxnSpPr>
            <p:spPr>
              <a:xfrm rot="8775347">
                <a:off x="2900285" y="1155017"/>
                <a:ext cx="88031" cy="2737955"/>
              </a:xfrm>
              <a:prstGeom prst="straightConnector1">
                <a:avLst/>
              </a:prstGeom>
              <a:noFill/>
              <a:ln w="9525" cap="flat" cmpd="sng">
                <a:solidFill>
                  <a:schemeClr val="dk2"/>
                </a:solidFill>
                <a:prstDash val="solid"/>
                <a:round/>
                <a:headEnd type="none" w="sm" len="sm"/>
                <a:tailEnd type="none" w="sm" len="sm"/>
              </a:ln>
            </p:spPr>
          </p:cxnSp>
          <p:cxnSp>
            <p:nvCxnSpPr>
              <p:cNvPr id="12916" name="Google Shape;12916;p76"/>
              <p:cNvCxnSpPr>
                <a:stCxn id="12894" idx="4"/>
                <a:endCxn id="12895" idx="7"/>
              </p:cNvCxnSpPr>
              <p:nvPr/>
            </p:nvCxnSpPr>
            <p:spPr>
              <a:xfrm rot="8769813" flipH="1">
                <a:off x="698488" y="1747510"/>
                <a:ext cx="1661027" cy="1493868"/>
              </a:xfrm>
              <a:prstGeom prst="straightConnector1">
                <a:avLst/>
              </a:prstGeom>
              <a:noFill/>
              <a:ln w="9525" cap="flat" cmpd="sng">
                <a:solidFill>
                  <a:schemeClr val="dk2"/>
                </a:solidFill>
                <a:prstDash val="solid"/>
                <a:round/>
                <a:headEnd type="none" w="sm" len="sm"/>
                <a:tailEnd type="none" w="sm" len="sm"/>
              </a:ln>
            </p:spPr>
          </p:cxnSp>
          <p:cxnSp>
            <p:nvCxnSpPr>
              <p:cNvPr id="12917" name="Google Shape;12917;p76"/>
              <p:cNvCxnSpPr>
                <a:stCxn id="12893" idx="5"/>
                <a:endCxn id="12895" idx="1"/>
              </p:cNvCxnSpPr>
              <p:nvPr/>
            </p:nvCxnSpPr>
            <p:spPr>
              <a:xfrm rot="8769113">
                <a:off x="2615603" y="956496"/>
                <a:ext cx="1025506" cy="2000256"/>
              </a:xfrm>
              <a:prstGeom prst="straightConnector1">
                <a:avLst/>
              </a:prstGeom>
              <a:noFill/>
              <a:ln w="9525" cap="flat" cmpd="sng">
                <a:solidFill>
                  <a:schemeClr val="dk2"/>
                </a:solidFill>
                <a:prstDash val="solid"/>
                <a:round/>
                <a:headEnd type="none" w="sm" len="sm"/>
                <a:tailEnd type="none" w="sm" len="sm"/>
              </a:ln>
            </p:spPr>
          </p:cxnSp>
          <p:sp>
            <p:nvSpPr>
              <p:cNvPr id="12918" name="Google Shape;12918;p76"/>
              <p:cNvSpPr/>
              <p:nvPr/>
            </p:nvSpPr>
            <p:spPr>
              <a:xfrm rot="10800000">
                <a:off x="873701" y="691869"/>
                <a:ext cx="157500" cy="1575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919" name="Google Shape;12919;p76"/>
              <p:cNvCxnSpPr>
                <a:stCxn id="12900" idx="4"/>
                <a:endCxn id="12918" idx="7"/>
              </p:cNvCxnSpPr>
              <p:nvPr/>
            </p:nvCxnSpPr>
            <p:spPr>
              <a:xfrm rot="8769580" flipH="1">
                <a:off x="114237" y="1064376"/>
                <a:ext cx="1173861" cy="1048886"/>
              </a:xfrm>
              <a:prstGeom prst="straightConnector1">
                <a:avLst/>
              </a:prstGeom>
              <a:noFill/>
              <a:ln w="9525" cap="flat" cmpd="sng">
                <a:solidFill>
                  <a:schemeClr val="dk2"/>
                </a:solidFill>
                <a:prstDash val="solid"/>
                <a:round/>
                <a:headEnd type="none" w="sm" len="sm"/>
                <a:tailEnd type="none" w="sm" len="sm"/>
              </a:ln>
            </p:spPr>
          </p:cxnSp>
          <p:cxnSp>
            <p:nvCxnSpPr>
              <p:cNvPr id="12920" name="Google Shape;12920;p76"/>
              <p:cNvCxnSpPr>
                <a:stCxn id="12918" idx="2"/>
                <a:endCxn id="12895" idx="5"/>
              </p:cNvCxnSpPr>
              <p:nvPr/>
            </p:nvCxnSpPr>
            <p:spPr>
              <a:xfrm rot="-2029235">
                <a:off x="1179725" y="581031"/>
                <a:ext cx="474852" cy="677375"/>
              </a:xfrm>
              <a:prstGeom prst="straightConnector1">
                <a:avLst/>
              </a:prstGeom>
              <a:noFill/>
              <a:ln w="9525" cap="flat" cmpd="sng">
                <a:solidFill>
                  <a:schemeClr val="dk2"/>
                </a:solidFill>
                <a:prstDash val="solid"/>
                <a:round/>
                <a:headEnd type="none" w="sm" len="sm"/>
                <a:tailEnd type="none" w="sm" len="sm"/>
              </a:ln>
            </p:spPr>
          </p:cxnSp>
          <p:cxnSp>
            <p:nvCxnSpPr>
              <p:cNvPr id="12921" name="Google Shape;12921;p76"/>
              <p:cNvCxnSpPr>
                <a:stCxn id="12918" idx="0"/>
                <a:endCxn id="12894" idx="4"/>
              </p:cNvCxnSpPr>
              <p:nvPr/>
            </p:nvCxnSpPr>
            <p:spPr>
              <a:xfrm rot="-2030204" flipH="1">
                <a:off x="469943" y="996108"/>
                <a:ext cx="1267716" cy="2434421"/>
              </a:xfrm>
              <a:prstGeom prst="straightConnector1">
                <a:avLst/>
              </a:prstGeom>
              <a:noFill/>
              <a:ln w="9525" cap="flat" cmpd="sng">
                <a:solidFill>
                  <a:schemeClr val="dk2"/>
                </a:solidFill>
                <a:prstDash val="solid"/>
                <a:round/>
                <a:headEnd type="none" w="sm" len="sm"/>
                <a:tailEnd type="none" w="sm" len="sm"/>
              </a:ln>
            </p:spPr>
          </p:cxnSp>
          <p:cxnSp>
            <p:nvCxnSpPr>
              <p:cNvPr id="12922" name="Google Shape;12922;p76"/>
              <p:cNvCxnSpPr>
                <a:stCxn id="12918" idx="1"/>
                <a:endCxn id="12896" idx="5"/>
              </p:cNvCxnSpPr>
              <p:nvPr/>
            </p:nvCxnSpPr>
            <p:spPr>
              <a:xfrm rot="-2032139">
                <a:off x="1589793" y="616894"/>
                <a:ext cx="106586" cy="2121320"/>
              </a:xfrm>
              <a:prstGeom prst="straightConnector1">
                <a:avLst/>
              </a:prstGeom>
              <a:noFill/>
              <a:ln w="9525" cap="flat" cmpd="sng">
                <a:solidFill>
                  <a:schemeClr val="dk2"/>
                </a:solidFill>
                <a:prstDash val="solid"/>
                <a:round/>
                <a:headEnd type="none" w="sm" len="sm"/>
                <a:tailEnd type="none" w="sm" len="sm"/>
              </a:ln>
            </p:spPr>
          </p:cxnSp>
          <p:sp>
            <p:nvSpPr>
              <p:cNvPr id="12923" name="Google Shape;12923;p76"/>
              <p:cNvSpPr/>
              <p:nvPr/>
            </p:nvSpPr>
            <p:spPr>
              <a:xfrm rot="10800000">
                <a:off x="2346923" y="285337"/>
                <a:ext cx="234600" cy="2346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924" name="Google Shape;12924;p76"/>
              <p:cNvCxnSpPr>
                <a:stCxn id="12918" idx="2"/>
                <a:endCxn id="12923" idx="6"/>
              </p:cNvCxnSpPr>
              <p:nvPr/>
            </p:nvCxnSpPr>
            <p:spPr>
              <a:xfrm rot="-2030441">
                <a:off x="1040224" y="373064"/>
                <a:ext cx="1297753" cy="427010"/>
              </a:xfrm>
              <a:prstGeom prst="straightConnector1">
                <a:avLst/>
              </a:prstGeom>
              <a:noFill/>
              <a:ln w="9525" cap="flat" cmpd="sng">
                <a:solidFill>
                  <a:schemeClr val="dk2"/>
                </a:solidFill>
                <a:prstDash val="solid"/>
                <a:round/>
                <a:headEnd type="none" w="sm" len="sm"/>
                <a:tailEnd type="none" w="sm" len="sm"/>
              </a:ln>
            </p:spPr>
          </p:cxnSp>
          <p:cxnSp>
            <p:nvCxnSpPr>
              <p:cNvPr id="12925" name="Google Shape;12925;p76"/>
              <p:cNvCxnSpPr>
                <a:stCxn id="12923" idx="1"/>
                <a:endCxn id="12899" idx="5"/>
              </p:cNvCxnSpPr>
              <p:nvPr/>
            </p:nvCxnSpPr>
            <p:spPr>
              <a:xfrm rot="-2034703" flipH="1">
                <a:off x="2826258" y="400719"/>
                <a:ext cx="43017" cy="1143823"/>
              </a:xfrm>
              <a:prstGeom prst="straightConnector1">
                <a:avLst/>
              </a:prstGeom>
              <a:noFill/>
              <a:ln w="9525" cap="flat" cmpd="sng">
                <a:solidFill>
                  <a:schemeClr val="dk2"/>
                </a:solidFill>
                <a:prstDash val="solid"/>
                <a:round/>
                <a:headEnd type="none" w="sm" len="sm"/>
                <a:tailEnd type="none" w="sm" len="sm"/>
              </a:ln>
            </p:spPr>
          </p:cxnSp>
        </p:grpSp>
      </p:grpSp>
    </p:spTree>
    <p:extLst>
      <p:ext uri="{BB962C8B-B14F-4D97-AF65-F5344CB8AC3E}">
        <p14:creationId xmlns:p14="http://schemas.microsoft.com/office/powerpoint/2010/main" val="3066712941"/>
      </p:ext>
    </p:extLst>
  </p:cSld>
  <p:clrMapOvr>
    <a:masterClrMapping/>
  </p:clrMapOvr>
</p:sldLayout>
</file>

<file path=ppt/slideLayouts/slideLayout2689.xml><?xml version="1.0" encoding="utf-8"?>
<p:sldLayout xmlns:a="http://schemas.openxmlformats.org/drawingml/2006/main" xmlns:r="http://schemas.openxmlformats.org/officeDocument/2006/relationships" xmlns:p="http://schemas.openxmlformats.org/presentationml/2006/main" matchingName="Title and three columns">
  <p:cSld name="Title and three columns">
    <p:spTree>
      <p:nvGrpSpPr>
        <p:cNvPr id="1" name="Shape 12926"/>
        <p:cNvGrpSpPr/>
        <p:nvPr/>
      </p:nvGrpSpPr>
      <p:grpSpPr>
        <a:xfrm>
          <a:off x="0" y="0"/>
          <a:ext cx="0" cy="0"/>
          <a:chOff x="0" y="0"/>
          <a:chExt cx="0" cy="0"/>
        </a:xfrm>
      </p:grpSpPr>
      <p:sp>
        <p:nvSpPr>
          <p:cNvPr id="12927" name="Google Shape;12927;p77"/>
          <p:cNvSpPr txBox="1">
            <a:spLocks noGrp="1"/>
          </p:cNvSpPr>
          <p:nvPr>
            <p:ph type="title"/>
          </p:nvPr>
        </p:nvSpPr>
        <p:spPr>
          <a:xfrm>
            <a:off x="1440000" y="890051"/>
            <a:ext cx="15408000" cy="11454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12928" name="Google Shape;12928;p77"/>
          <p:cNvSpPr txBox="1">
            <a:spLocks noGrp="1"/>
          </p:cNvSpPr>
          <p:nvPr>
            <p:ph type="subTitle" idx="1"/>
          </p:nvPr>
        </p:nvSpPr>
        <p:spPr>
          <a:xfrm>
            <a:off x="2401800" y="3413105"/>
            <a:ext cx="13484400" cy="8784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1400"/>
              <a:buNone/>
              <a:defRPr sz="2801"/>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12929" name="Google Shape;12929;p77"/>
          <p:cNvSpPr txBox="1">
            <a:spLocks noGrp="1"/>
          </p:cNvSpPr>
          <p:nvPr>
            <p:ph type="subTitle" idx="2"/>
          </p:nvPr>
        </p:nvSpPr>
        <p:spPr>
          <a:xfrm>
            <a:off x="2401800" y="5551604"/>
            <a:ext cx="13484400" cy="8784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1400"/>
              <a:buNone/>
              <a:defRPr sz="2801"/>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12930" name="Google Shape;12930;p77"/>
          <p:cNvSpPr txBox="1">
            <a:spLocks noGrp="1"/>
          </p:cNvSpPr>
          <p:nvPr>
            <p:ph type="subTitle" idx="3"/>
          </p:nvPr>
        </p:nvSpPr>
        <p:spPr>
          <a:xfrm>
            <a:off x="2401800" y="7690098"/>
            <a:ext cx="13484400" cy="8784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1400"/>
              <a:buNone/>
              <a:defRPr sz="2801"/>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12931" name="Google Shape;12931;p77"/>
          <p:cNvSpPr txBox="1">
            <a:spLocks noGrp="1"/>
          </p:cNvSpPr>
          <p:nvPr>
            <p:ph type="subTitle" idx="4"/>
          </p:nvPr>
        </p:nvSpPr>
        <p:spPr>
          <a:xfrm>
            <a:off x="2401800" y="2487800"/>
            <a:ext cx="13484400" cy="1145400"/>
          </a:xfrm>
          <a:prstGeom prst="rect">
            <a:avLst/>
          </a:prstGeom>
          <a:noFill/>
          <a:ln>
            <a:noFill/>
          </a:ln>
        </p:spPr>
        <p:txBody>
          <a:bodyPr spcFirstLastPara="1" wrap="square" lIns="91425" tIns="91425" rIns="91425" bIns="91425" anchor="b" anchorCtr="0">
            <a:noAutofit/>
          </a:bodyPr>
          <a:lstStyle>
            <a:lvl1pPr lvl="0" algn="l">
              <a:lnSpc>
                <a:spcPct val="115000"/>
              </a:lnSpc>
              <a:spcBef>
                <a:spcPts val="0"/>
              </a:spcBef>
              <a:spcAft>
                <a:spcPts val="0"/>
              </a:spcAft>
              <a:buSzPts val="2400"/>
              <a:buFont typeface="DM Sans"/>
              <a:buNone/>
              <a:defRPr sz="4001" b="1">
                <a:solidFill>
                  <a:schemeClr val="dk1"/>
                </a:solidFill>
                <a:latin typeface="Albert Sans"/>
                <a:ea typeface="Albert Sans"/>
                <a:cs typeface="Albert Sans"/>
                <a:sym typeface="Albert Sans"/>
              </a:defRPr>
            </a:lvl1pPr>
            <a:lvl2pPr lvl="1" algn="ctr">
              <a:lnSpc>
                <a:spcPct val="100000"/>
              </a:lnSpc>
              <a:spcBef>
                <a:spcPts val="0"/>
              </a:spcBef>
              <a:spcAft>
                <a:spcPts val="0"/>
              </a:spcAft>
              <a:buSzPts val="2400"/>
              <a:buFont typeface="DM Sans"/>
              <a:buNone/>
              <a:defRPr sz="4800" b="1">
                <a:latin typeface="DM Sans"/>
                <a:ea typeface="DM Sans"/>
                <a:cs typeface="DM Sans"/>
                <a:sym typeface="DM Sans"/>
              </a:defRPr>
            </a:lvl2pPr>
            <a:lvl3pPr lvl="2" algn="ctr">
              <a:lnSpc>
                <a:spcPct val="100000"/>
              </a:lnSpc>
              <a:spcBef>
                <a:spcPts val="0"/>
              </a:spcBef>
              <a:spcAft>
                <a:spcPts val="0"/>
              </a:spcAft>
              <a:buSzPts val="2400"/>
              <a:buFont typeface="DM Sans"/>
              <a:buNone/>
              <a:defRPr sz="4800" b="1">
                <a:latin typeface="DM Sans"/>
                <a:ea typeface="DM Sans"/>
                <a:cs typeface="DM Sans"/>
                <a:sym typeface="DM Sans"/>
              </a:defRPr>
            </a:lvl3pPr>
            <a:lvl4pPr lvl="3" algn="ctr">
              <a:lnSpc>
                <a:spcPct val="100000"/>
              </a:lnSpc>
              <a:spcBef>
                <a:spcPts val="0"/>
              </a:spcBef>
              <a:spcAft>
                <a:spcPts val="0"/>
              </a:spcAft>
              <a:buSzPts val="2400"/>
              <a:buFont typeface="DM Sans"/>
              <a:buNone/>
              <a:defRPr sz="4800" b="1">
                <a:latin typeface="DM Sans"/>
                <a:ea typeface="DM Sans"/>
                <a:cs typeface="DM Sans"/>
                <a:sym typeface="DM Sans"/>
              </a:defRPr>
            </a:lvl4pPr>
            <a:lvl5pPr lvl="4" algn="ctr">
              <a:lnSpc>
                <a:spcPct val="100000"/>
              </a:lnSpc>
              <a:spcBef>
                <a:spcPts val="0"/>
              </a:spcBef>
              <a:spcAft>
                <a:spcPts val="0"/>
              </a:spcAft>
              <a:buSzPts val="2400"/>
              <a:buFont typeface="DM Sans"/>
              <a:buNone/>
              <a:defRPr sz="4800" b="1">
                <a:latin typeface="DM Sans"/>
                <a:ea typeface="DM Sans"/>
                <a:cs typeface="DM Sans"/>
                <a:sym typeface="DM Sans"/>
              </a:defRPr>
            </a:lvl5pPr>
            <a:lvl6pPr lvl="5" algn="ctr">
              <a:lnSpc>
                <a:spcPct val="100000"/>
              </a:lnSpc>
              <a:spcBef>
                <a:spcPts val="0"/>
              </a:spcBef>
              <a:spcAft>
                <a:spcPts val="0"/>
              </a:spcAft>
              <a:buSzPts val="2400"/>
              <a:buFont typeface="DM Sans"/>
              <a:buNone/>
              <a:defRPr sz="4800" b="1">
                <a:latin typeface="DM Sans"/>
                <a:ea typeface="DM Sans"/>
                <a:cs typeface="DM Sans"/>
                <a:sym typeface="DM Sans"/>
              </a:defRPr>
            </a:lvl6pPr>
            <a:lvl7pPr lvl="6" algn="ctr">
              <a:lnSpc>
                <a:spcPct val="100000"/>
              </a:lnSpc>
              <a:spcBef>
                <a:spcPts val="0"/>
              </a:spcBef>
              <a:spcAft>
                <a:spcPts val="0"/>
              </a:spcAft>
              <a:buSzPts val="2400"/>
              <a:buFont typeface="DM Sans"/>
              <a:buNone/>
              <a:defRPr sz="4800" b="1">
                <a:latin typeface="DM Sans"/>
                <a:ea typeface="DM Sans"/>
                <a:cs typeface="DM Sans"/>
                <a:sym typeface="DM Sans"/>
              </a:defRPr>
            </a:lvl7pPr>
            <a:lvl8pPr lvl="7" algn="ctr">
              <a:lnSpc>
                <a:spcPct val="100000"/>
              </a:lnSpc>
              <a:spcBef>
                <a:spcPts val="0"/>
              </a:spcBef>
              <a:spcAft>
                <a:spcPts val="0"/>
              </a:spcAft>
              <a:buSzPts val="2400"/>
              <a:buFont typeface="DM Sans"/>
              <a:buNone/>
              <a:defRPr sz="4800" b="1">
                <a:latin typeface="DM Sans"/>
                <a:ea typeface="DM Sans"/>
                <a:cs typeface="DM Sans"/>
                <a:sym typeface="DM Sans"/>
              </a:defRPr>
            </a:lvl8pPr>
            <a:lvl9pPr lvl="8" algn="ctr">
              <a:lnSpc>
                <a:spcPct val="100000"/>
              </a:lnSpc>
              <a:spcBef>
                <a:spcPts val="0"/>
              </a:spcBef>
              <a:spcAft>
                <a:spcPts val="0"/>
              </a:spcAft>
              <a:buSzPts val="2400"/>
              <a:buFont typeface="DM Sans"/>
              <a:buNone/>
              <a:defRPr sz="4800" b="1">
                <a:latin typeface="DM Sans"/>
                <a:ea typeface="DM Sans"/>
                <a:cs typeface="DM Sans"/>
                <a:sym typeface="DM Sans"/>
              </a:defRPr>
            </a:lvl9pPr>
          </a:lstStyle>
          <a:p>
            <a:endParaRPr/>
          </a:p>
        </p:txBody>
      </p:sp>
      <p:sp>
        <p:nvSpPr>
          <p:cNvPr id="12932" name="Google Shape;12932;p77"/>
          <p:cNvSpPr txBox="1">
            <a:spLocks noGrp="1"/>
          </p:cNvSpPr>
          <p:nvPr>
            <p:ph type="subTitle" idx="5"/>
          </p:nvPr>
        </p:nvSpPr>
        <p:spPr>
          <a:xfrm>
            <a:off x="2401800" y="4626300"/>
            <a:ext cx="13484400" cy="1145400"/>
          </a:xfrm>
          <a:prstGeom prst="rect">
            <a:avLst/>
          </a:prstGeom>
          <a:noFill/>
          <a:ln>
            <a:noFill/>
          </a:ln>
        </p:spPr>
        <p:txBody>
          <a:bodyPr spcFirstLastPara="1" wrap="square" lIns="91425" tIns="91425" rIns="91425" bIns="91425" anchor="b" anchorCtr="0">
            <a:noAutofit/>
          </a:bodyPr>
          <a:lstStyle>
            <a:lvl1pPr lvl="0" algn="l">
              <a:lnSpc>
                <a:spcPct val="115000"/>
              </a:lnSpc>
              <a:spcBef>
                <a:spcPts val="0"/>
              </a:spcBef>
              <a:spcAft>
                <a:spcPts val="0"/>
              </a:spcAft>
              <a:buSzPts val="2400"/>
              <a:buFont typeface="DM Sans"/>
              <a:buNone/>
              <a:defRPr sz="4001" b="1">
                <a:solidFill>
                  <a:schemeClr val="dk1"/>
                </a:solidFill>
                <a:latin typeface="Albert Sans"/>
                <a:ea typeface="Albert Sans"/>
                <a:cs typeface="Albert Sans"/>
                <a:sym typeface="Albert Sans"/>
              </a:defRPr>
            </a:lvl1pPr>
            <a:lvl2pPr lvl="1" algn="ctr">
              <a:lnSpc>
                <a:spcPct val="100000"/>
              </a:lnSpc>
              <a:spcBef>
                <a:spcPts val="0"/>
              </a:spcBef>
              <a:spcAft>
                <a:spcPts val="0"/>
              </a:spcAft>
              <a:buSzPts val="2400"/>
              <a:buFont typeface="DM Sans"/>
              <a:buNone/>
              <a:defRPr sz="4800" b="1">
                <a:latin typeface="DM Sans"/>
                <a:ea typeface="DM Sans"/>
                <a:cs typeface="DM Sans"/>
                <a:sym typeface="DM Sans"/>
              </a:defRPr>
            </a:lvl2pPr>
            <a:lvl3pPr lvl="2" algn="ctr">
              <a:lnSpc>
                <a:spcPct val="100000"/>
              </a:lnSpc>
              <a:spcBef>
                <a:spcPts val="0"/>
              </a:spcBef>
              <a:spcAft>
                <a:spcPts val="0"/>
              </a:spcAft>
              <a:buSzPts val="2400"/>
              <a:buFont typeface="DM Sans"/>
              <a:buNone/>
              <a:defRPr sz="4800" b="1">
                <a:latin typeface="DM Sans"/>
                <a:ea typeface="DM Sans"/>
                <a:cs typeface="DM Sans"/>
                <a:sym typeface="DM Sans"/>
              </a:defRPr>
            </a:lvl3pPr>
            <a:lvl4pPr lvl="3" algn="ctr">
              <a:lnSpc>
                <a:spcPct val="100000"/>
              </a:lnSpc>
              <a:spcBef>
                <a:spcPts val="0"/>
              </a:spcBef>
              <a:spcAft>
                <a:spcPts val="0"/>
              </a:spcAft>
              <a:buSzPts val="2400"/>
              <a:buFont typeface="DM Sans"/>
              <a:buNone/>
              <a:defRPr sz="4800" b="1">
                <a:latin typeface="DM Sans"/>
                <a:ea typeface="DM Sans"/>
                <a:cs typeface="DM Sans"/>
                <a:sym typeface="DM Sans"/>
              </a:defRPr>
            </a:lvl4pPr>
            <a:lvl5pPr lvl="4" algn="ctr">
              <a:lnSpc>
                <a:spcPct val="100000"/>
              </a:lnSpc>
              <a:spcBef>
                <a:spcPts val="0"/>
              </a:spcBef>
              <a:spcAft>
                <a:spcPts val="0"/>
              </a:spcAft>
              <a:buSzPts val="2400"/>
              <a:buFont typeface="DM Sans"/>
              <a:buNone/>
              <a:defRPr sz="4800" b="1">
                <a:latin typeface="DM Sans"/>
                <a:ea typeface="DM Sans"/>
                <a:cs typeface="DM Sans"/>
                <a:sym typeface="DM Sans"/>
              </a:defRPr>
            </a:lvl5pPr>
            <a:lvl6pPr lvl="5" algn="ctr">
              <a:lnSpc>
                <a:spcPct val="100000"/>
              </a:lnSpc>
              <a:spcBef>
                <a:spcPts val="0"/>
              </a:spcBef>
              <a:spcAft>
                <a:spcPts val="0"/>
              </a:spcAft>
              <a:buSzPts val="2400"/>
              <a:buFont typeface="DM Sans"/>
              <a:buNone/>
              <a:defRPr sz="4800" b="1">
                <a:latin typeface="DM Sans"/>
                <a:ea typeface="DM Sans"/>
                <a:cs typeface="DM Sans"/>
                <a:sym typeface="DM Sans"/>
              </a:defRPr>
            </a:lvl6pPr>
            <a:lvl7pPr lvl="6" algn="ctr">
              <a:lnSpc>
                <a:spcPct val="100000"/>
              </a:lnSpc>
              <a:spcBef>
                <a:spcPts val="0"/>
              </a:spcBef>
              <a:spcAft>
                <a:spcPts val="0"/>
              </a:spcAft>
              <a:buSzPts val="2400"/>
              <a:buFont typeface="DM Sans"/>
              <a:buNone/>
              <a:defRPr sz="4800" b="1">
                <a:latin typeface="DM Sans"/>
                <a:ea typeface="DM Sans"/>
                <a:cs typeface="DM Sans"/>
                <a:sym typeface="DM Sans"/>
              </a:defRPr>
            </a:lvl7pPr>
            <a:lvl8pPr lvl="7" algn="ctr">
              <a:lnSpc>
                <a:spcPct val="100000"/>
              </a:lnSpc>
              <a:spcBef>
                <a:spcPts val="0"/>
              </a:spcBef>
              <a:spcAft>
                <a:spcPts val="0"/>
              </a:spcAft>
              <a:buSzPts val="2400"/>
              <a:buFont typeface="DM Sans"/>
              <a:buNone/>
              <a:defRPr sz="4800" b="1">
                <a:latin typeface="DM Sans"/>
                <a:ea typeface="DM Sans"/>
                <a:cs typeface="DM Sans"/>
                <a:sym typeface="DM Sans"/>
              </a:defRPr>
            </a:lvl8pPr>
            <a:lvl9pPr lvl="8" algn="ctr">
              <a:lnSpc>
                <a:spcPct val="100000"/>
              </a:lnSpc>
              <a:spcBef>
                <a:spcPts val="0"/>
              </a:spcBef>
              <a:spcAft>
                <a:spcPts val="0"/>
              </a:spcAft>
              <a:buSzPts val="2400"/>
              <a:buFont typeface="DM Sans"/>
              <a:buNone/>
              <a:defRPr sz="4800" b="1">
                <a:latin typeface="DM Sans"/>
                <a:ea typeface="DM Sans"/>
                <a:cs typeface="DM Sans"/>
                <a:sym typeface="DM Sans"/>
              </a:defRPr>
            </a:lvl9pPr>
          </a:lstStyle>
          <a:p>
            <a:endParaRPr/>
          </a:p>
        </p:txBody>
      </p:sp>
      <p:sp>
        <p:nvSpPr>
          <p:cNvPr id="12933" name="Google Shape;12933;p77"/>
          <p:cNvSpPr txBox="1">
            <a:spLocks noGrp="1"/>
          </p:cNvSpPr>
          <p:nvPr>
            <p:ph type="subTitle" idx="6"/>
          </p:nvPr>
        </p:nvSpPr>
        <p:spPr>
          <a:xfrm>
            <a:off x="2401800" y="6764777"/>
            <a:ext cx="13484400" cy="1145400"/>
          </a:xfrm>
          <a:prstGeom prst="rect">
            <a:avLst/>
          </a:prstGeom>
          <a:noFill/>
          <a:ln>
            <a:noFill/>
          </a:ln>
        </p:spPr>
        <p:txBody>
          <a:bodyPr spcFirstLastPara="1" wrap="square" lIns="91425" tIns="91425" rIns="91425" bIns="91425" anchor="b" anchorCtr="0">
            <a:noAutofit/>
          </a:bodyPr>
          <a:lstStyle>
            <a:lvl1pPr lvl="0" algn="l">
              <a:lnSpc>
                <a:spcPct val="115000"/>
              </a:lnSpc>
              <a:spcBef>
                <a:spcPts val="0"/>
              </a:spcBef>
              <a:spcAft>
                <a:spcPts val="0"/>
              </a:spcAft>
              <a:buSzPts val="2400"/>
              <a:buFont typeface="DM Sans"/>
              <a:buNone/>
              <a:defRPr sz="4001" b="1">
                <a:solidFill>
                  <a:schemeClr val="dk1"/>
                </a:solidFill>
                <a:latin typeface="Albert Sans"/>
                <a:ea typeface="Albert Sans"/>
                <a:cs typeface="Albert Sans"/>
                <a:sym typeface="Albert Sans"/>
              </a:defRPr>
            </a:lvl1pPr>
            <a:lvl2pPr lvl="1" algn="ctr">
              <a:lnSpc>
                <a:spcPct val="100000"/>
              </a:lnSpc>
              <a:spcBef>
                <a:spcPts val="0"/>
              </a:spcBef>
              <a:spcAft>
                <a:spcPts val="0"/>
              </a:spcAft>
              <a:buSzPts val="2400"/>
              <a:buFont typeface="DM Sans"/>
              <a:buNone/>
              <a:defRPr sz="4800" b="1">
                <a:latin typeface="DM Sans"/>
                <a:ea typeface="DM Sans"/>
                <a:cs typeface="DM Sans"/>
                <a:sym typeface="DM Sans"/>
              </a:defRPr>
            </a:lvl2pPr>
            <a:lvl3pPr lvl="2" algn="ctr">
              <a:lnSpc>
                <a:spcPct val="100000"/>
              </a:lnSpc>
              <a:spcBef>
                <a:spcPts val="0"/>
              </a:spcBef>
              <a:spcAft>
                <a:spcPts val="0"/>
              </a:spcAft>
              <a:buSzPts val="2400"/>
              <a:buFont typeface="DM Sans"/>
              <a:buNone/>
              <a:defRPr sz="4800" b="1">
                <a:latin typeface="DM Sans"/>
                <a:ea typeface="DM Sans"/>
                <a:cs typeface="DM Sans"/>
                <a:sym typeface="DM Sans"/>
              </a:defRPr>
            </a:lvl3pPr>
            <a:lvl4pPr lvl="3" algn="ctr">
              <a:lnSpc>
                <a:spcPct val="100000"/>
              </a:lnSpc>
              <a:spcBef>
                <a:spcPts val="0"/>
              </a:spcBef>
              <a:spcAft>
                <a:spcPts val="0"/>
              </a:spcAft>
              <a:buSzPts val="2400"/>
              <a:buFont typeface="DM Sans"/>
              <a:buNone/>
              <a:defRPr sz="4800" b="1">
                <a:latin typeface="DM Sans"/>
                <a:ea typeface="DM Sans"/>
                <a:cs typeface="DM Sans"/>
                <a:sym typeface="DM Sans"/>
              </a:defRPr>
            </a:lvl4pPr>
            <a:lvl5pPr lvl="4" algn="ctr">
              <a:lnSpc>
                <a:spcPct val="100000"/>
              </a:lnSpc>
              <a:spcBef>
                <a:spcPts val="0"/>
              </a:spcBef>
              <a:spcAft>
                <a:spcPts val="0"/>
              </a:spcAft>
              <a:buSzPts val="2400"/>
              <a:buFont typeface="DM Sans"/>
              <a:buNone/>
              <a:defRPr sz="4800" b="1">
                <a:latin typeface="DM Sans"/>
                <a:ea typeface="DM Sans"/>
                <a:cs typeface="DM Sans"/>
                <a:sym typeface="DM Sans"/>
              </a:defRPr>
            </a:lvl5pPr>
            <a:lvl6pPr lvl="5" algn="ctr">
              <a:lnSpc>
                <a:spcPct val="100000"/>
              </a:lnSpc>
              <a:spcBef>
                <a:spcPts val="0"/>
              </a:spcBef>
              <a:spcAft>
                <a:spcPts val="0"/>
              </a:spcAft>
              <a:buSzPts val="2400"/>
              <a:buFont typeface="DM Sans"/>
              <a:buNone/>
              <a:defRPr sz="4800" b="1">
                <a:latin typeface="DM Sans"/>
                <a:ea typeface="DM Sans"/>
                <a:cs typeface="DM Sans"/>
                <a:sym typeface="DM Sans"/>
              </a:defRPr>
            </a:lvl6pPr>
            <a:lvl7pPr lvl="6" algn="ctr">
              <a:lnSpc>
                <a:spcPct val="100000"/>
              </a:lnSpc>
              <a:spcBef>
                <a:spcPts val="0"/>
              </a:spcBef>
              <a:spcAft>
                <a:spcPts val="0"/>
              </a:spcAft>
              <a:buSzPts val="2400"/>
              <a:buFont typeface="DM Sans"/>
              <a:buNone/>
              <a:defRPr sz="4800" b="1">
                <a:latin typeface="DM Sans"/>
                <a:ea typeface="DM Sans"/>
                <a:cs typeface="DM Sans"/>
                <a:sym typeface="DM Sans"/>
              </a:defRPr>
            </a:lvl7pPr>
            <a:lvl8pPr lvl="7" algn="ctr">
              <a:lnSpc>
                <a:spcPct val="100000"/>
              </a:lnSpc>
              <a:spcBef>
                <a:spcPts val="0"/>
              </a:spcBef>
              <a:spcAft>
                <a:spcPts val="0"/>
              </a:spcAft>
              <a:buSzPts val="2400"/>
              <a:buFont typeface="DM Sans"/>
              <a:buNone/>
              <a:defRPr sz="4800" b="1">
                <a:latin typeface="DM Sans"/>
                <a:ea typeface="DM Sans"/>
                <a:cs typeface="DM Sans"/>
                <a:sym typeface="DM Sans"/>
              </a:defRPr>
            </a:lvl8pPr>
            <a:lvl9pPr lvl="8" algn="ctr">
              <a:lnSpc>
                <a:spcPct val="100000"/>
              </a:lnSpc>
              <a:spcBef>
                <a:spcPts val="0"/>
              </a:spcBef>
              <a:spcAft>
                <a:spcPts val="0"/>
              </a:spcAft>
              <a:buSzPts val="2400"/>
              <a:buFont typeface="DM Sans"/>
              <a:buNone/>
              <a:defRPr sz="4800" b="1">
                <a:latin typeface="DM Sans"/>
                <a:ea typeface="DM Sans"/>
                <a:cs typeface="DM Sans"/>
                <a:sym typeface="DM Sans"/>
              </a:defRPr>
            </a:lvl9pPr>
          </a:lstStyle>
          <a:p>
            <a:endParaRPr/>
          </a:p>
        </p:txBody>
      </p:sp>
      <p:grpSp>
        <p:nvGrpSpPr>
          <p:cNvPr id="12934" name="Google Shape;12934;p77"/>
          <p:cNvGrpSpPr/>
          <p:nvPr/>
        </p:nvGrpSpPr>
        <p:grpSpPr>
          <a:xfrm>
            <a:off x="380603" y="348008"/>
            <a:ext cx="17617949" cy="8015244"/>
            <a:chOff x="190301" y="174003"/>
            <a:chExt cx="8808974" cy="4007622"/>
          </a:xfrm>
        </p:grpSpPr>
        <p:grpSp>
          <p:nvGrpSpPr>
            <p:cNvPr id="12935" name="Google Shape;12935;p77"/>
            <p:cNvGrpSpPr/>
            <p:nvPr/>
          </p:nvGrpSpPr>
          <p:grpSpPr>
            <a:xfrm rot="10800000">
              <a:off x="190301" y="3858950"/>
              <a:ext cx="298275" cy="322675"/>
              <a:chOff x="8667225" y="681525"/>
              <a:chExt cx="298275" cy="322675"/>
            </a:xfrm>
          </p:grpSpPr>
          <p:sp>
            <p:nvSpPr>
              <p:cNvPr id="12936" name="Google Shape;12936;p77"/>
              <p:cNvSpPr/>
              <p:nvPr/>
            </p:nvSpPr>
            <p:spPr>
              <a:xfrm rot="10800000">
                <a:off x="8667225" y="821625"/>
                <a:ext cx="86700" cy="867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937" name="Google Shape;12937;p77"/>
              <p:cNvSpPr/>
              <p:nvPr/>
            </p:nvSpPr>
            <p:spPr>
              <a:xfrm rot="10800000">
                <a:off x="8825400" y="681525"/>
                <a:ext cx="140100" cy="1401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938" name="Google Shape;12938;p77"/>
              <p:cNvSpPr/>
              <p:nvPr/>
            </p:nvSpPr>
            <p:spPr>
              <a:xfrm rot="10800000">
                <a:off x="8869800" y="952900"/>
                <a:ext cx="51300" cy="513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grpSp>
        <p:grpSp>
          <p:nvGrpSpPr>
            <p:cNvPr id="12939" name="Google Shape;12939;p77"/>
            <p:cNvGrpSpPr/>
            <p:nvPr/>
          </p:nvGrpSpPr>
          <p:grpSpPr>
            <a:xfrm rot="-5139163">
              <a:off x="8591694" y="201328"/>
              <a:ext cx="406266" cy="379191"/>
              <a:chOff x="140150" y="4657175"/>
              <a:chExt cx="406275" cy="379200"/>
            </a:xfrm>
          </p:grpSpPr>
          <p:sp>
            <p:nvSpPr>
              <p:cNvPr id="12940" name="Google Shape;12940;p77"/>
              <p:cNvSpPr/>
              <p:nvPr/>
            </p:nvSpPr>
            <p:spPr>
              <a:xfrm rot="10800000">
                <a:off x="140150" y="4949675"/>
                <a:ext cx="86700" cy="867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941" name="Google Shape;12941;p77"/>
              <p:cNvSpPr/>
              <p:nvPr/>
            </p:nvSpPr>
            <p:spPr>
              <a:xfrm rot="10800000">
                <a:off x="298325" y="4657175"/>
                <a:ext cx="140100" cy="1401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942" name="Google Shape;12942;p77"/>
              <p:cNvSpPr/>
              <p:nvPr/>
            </p:nvSpPr>
            <p:spPr>
              <a:xfrm rot="10800000">
                <a:off x="495125" y="4852350"/>
                <a:ext cx="51300" cy="513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943" name="Google Shape;12943;p77"/>
              <p:cNvSpPr/>
              <p:nvPr/>
            </p:nvSpPr>
            <p:spPr>
              <a:xfrm rot="10800000">
                <a:off x="165050" y="4657175"/>
                <a:ext cx="51300" cy="513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grpSp>
      </p:grpSp>
      <p:grpSp>
        <p:nvGrpSpPr>
          <p:cNvPr id="12944" name="Google Shape;12944;p77"/>
          <p:cNvGrpSpPr/>
          <p:nvPr/>
        </p:nvGrpSpPr>
        <p:grpSpPr>
          <a:xfrm>
            <a:off x="230048" y="-4749672"/>
            <a:ext cx="17943281" cy="19772370"/>
            <a:chOff x="115023" y="-2374836"/>
            <a:chExt cx="8971640" cy="9886185"/>
          </a:xfrm>
        </p:grpSpPr>
        <p:grpSp>
          <p:nvGrpSpPr>
            <p:cNvPr id="12945" name="Google Shape;12945;p77"/>
            <p:cNvGrpSpPr/>
            <p:nvPr/>
          </p:nvGrpSpPr>
          <p:grpSpPr>
            <a:xfrm flipH="1">
              <a:off x="115023" y="-2374836"/>
              <a:ext cx="3687215" cy="3485542"/>
              <a:chOff x="5337386" y="-2374836"/>
              <a:chExt cx="3687215" cy="3485542"/>
            </a:xfrm>
          </p:grpSpPr>
          <p:sp>
            <p:nvSpPr>
              <p:cNvPr id="12946" name="Google Shape;12946;p77"/>
              <p:cNvSpPr/>
              <p:nvPr/>
            </p:nvSpPr>
            <p:spPr>
              <a:xfrm rot="9698973">
                <a:off x="8256504" y="-2357857"/>
                <a:ext cx="128642" cy="128642"/>
              </a:xfrm>
              <a:prstGeom prst="ellipse">
                <a:avLst/>
              </a:prstGeom>
              <a:solidFill>
                <a:srgbClr val="FFD966"/>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947" name="Google Shape;12947;p77"/>
              <p:cNvSpPr/>
              <p:nvPr/>
            </p:nvSpPr>
            <p:spPr>
              <a:xfrm rot="9699868">
                <a:off x="6325487" y="-94127"/>
                <a:ext cx="164028" cy="164028"/>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948" name="Google Shape;12948;p77"/>
              <p:cNvSpPr/>
              <p:nvPr/>
            </p:nvSpPr>
            <p:spPr>
              <a:xfrm rot="9695130">
                <a:off x="7230532" y="-1291785"/>
                <a:ext cx="265916" cy="265916"/>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949" name="Google Shape;12949;p77"/>
              <p:cNvSpPr/>
              <p:nvPr/>
            </p:nvSpPr>
            <p:spPr>
              <a:xfrm rot="9708981">
                <a:off x="8013809" y="-151576"/>
                <a:ext cx="86521" cy="86521"/>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950" name="Google Shape;12950;p77"/>
              <p:cNvSpPr/>
              <p:nvPr/>
            </p:nvSpPr>
            <p:spPr>
              <a:xfrm rot="9699377">
                <a:off x="8889724" y="131264"/>
                <a:ext cx="119155" cy="119155"/>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951" name="Google Shape;12951;p77"/>
              <p:cNvSpPr/>
              <p:nvPr/>
            </p:nvSpPr>
            <p:spPr>
              <a:xfrm rot="-9307649">
                <a:off x="7169475" y="191656"/>
                <a:ext cx="86305" cy="86305"/>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952" name="Google Shape;12952;p77"/>
              <p:cNvSpPr/>
              <p:nvPr/>
            </p:nvSpPr>
            <p:spPr>
              <a:xfrm rot="9708981">
                <a:off x="7609568" y="-1824766"/>
                <a:ext cx="86521" cy="86521"/>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953" name="Google Shape;12953;p77"/>
              <p:cNvSpPr/>
              <p:nvPr/>
            </p:nvSpPr>
            <p:spPr>
              <a:xfrm rot="9698900">
                <a:off x="5354617" y="277974"/>
                <a:ext cx="130539" cy="130539"/>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954" name="Google Shape;12954;p77"/>
              <p:cNvCxnSpPr>
                <a:stCxn id="12950" idx="5"/>
                <a:endCxn id="12949" idx="1"/>
              </p:cNvCxnSpPr>
              <p:nvPr/>
            </p:nvCxnSpPr>
            <p:spPr>
              <a:xfrm rot="10800000">
                <a:off x="8095656" y="-88787"/>
                <a:ext cx="800400" cy="252900"/>
              </a:xfrm>
              <a:prstGeom prst="straightConnector1">
                <a:avLst/>
              </a:prstGeom>
              <a:noFill/>
              <a:ln w="9525" cap="flat" cmpd="sng">
                <a:solidFill>
                  <a:schemeClr val="dk2"/>
                </a:solidFill>
                <a:prstDash val="solid"/>
                <a:round/>
                <a:headEnd type="none" w="sm" len="sm"/>
                <a:tailEnd type="none" w="sm" len="sm"/>
              </a:ln>
            </p:spPr>
          </p:cxnSp>
          <p:cxnSp>
            <p:nvCxnSpPr>
              <p:cNvPr id="12955" name="Google Shape;12955;p77"/>
              <p:cNvCxnSpPr>
                <a:stCxn id="12951" idx="4"/>
                <a:endCxn id="12949" idx="6"/>
              </p:cNvCxnSpPr>
              <p:nvPr/>
            </p:nvCxnSpPr>
            <p:spPr>
              <a:xfrm rot="10800000" flipH="1">
                <a:off x="7230777" y="-94741"/>
                <a:ext cx="785100" cy="290400"/>
              </a:xfrm>
              <a:prstGeom prst="straightConnector1">
                <a:avLst/>
              </a:prstGeom>
              <a:noFill/>
              <a:ln w="9525" cap="flat" cmpd="sng">
                <a:solidFill>
                  <a:schemeClr val="dk2"/>
                </a:solidFill>
                <a:prstDash val="solid"/>
                <a:round/>
                <a:headEnd type="none" w="sm" len="sm"/>
                <a:tailEnd type="none" w="sm" len="sm"/>
              </a:ln>
            </p:spPr>
          </p:cxnSp>
          <p:cxnSp>
            <p:nvCxnSpPr>
              <p:cNvPr id="12956" name="Google Shape;12956;p77"/>
              <p:cNvCxnSpPr>
                <a:stCxn id="12946" idx="0"/>
                <a:endCxn id="12950" idx="4"/>
              </p:cNvCxnSpPr>
              <p:nvPr/>
            </p:nvCxnSpPr>
            <p:spPr>
              <a:xfrm>
                <a:off x="8341075" y="-2232486"/>
                <a:ext cx="589500" cy="2366700"/>
              </a:xfrm>
              <a:prstGeom prst="straightConnector1">
                <a:avLst/>
              </a:prstGeom>
              <a:noFill/>
              <a:ln w="9525" cap="flat" cmpd="sng">
                <a:solidFill>
                  <a:schemeClr val="dk2"/>
                </a:solidFill>
                <a:prstDash val="solid"/>
                <a:round/>
                <a:headEnd type="none" w="sm" len="sm"/>
                <a:tailEnd type="none" w="sm" len="sm"/>
              </a:ln>
            </p:spPr>
          </p:cxnSp>
          <p:cxnSp>
            <p:nvCxnSpPr>
              <p:cNvPr id="12957" name="Google Shape;12957;p77"/>
              <p:cNvCxnSpPr>
                <a:stCxn id="12950" idx="6"/>
                <a:endCxn id="12951" idx="2"/>
              </p:cNvCxnSpPr>
              <p:nvPr/>
            </p:nvCxnSpPr>
            <p:spPr>
              <a:xfrm flipH="1">
                <a:off x="7251751" y="209592"/>
                <a:ext cx="1641000" cy="43500"/>
              </a:xfrm>
              <a:prstGeom prst="straightConnector1">
                <a:avLst/>
              </a:prstGeom>
              <a:noFill/>
              <a:ln w="9525" cap="flat" cmpd="sng">
                <a:solidFill>
                  <a:schemeClr val="dk2"/>
                </a:solidFill>
                <a:prstDash val="solid"/>
                <a:round/>
                <a:headEnd type="none" w="sm" len="sm"/>
                <a:tailEnd type="none" w="sm" len="sm"/>
              </a:ln>
            </p:spPr>
          </p:cxnSp>
          <p:cxnSp>
            <p:nvCxnSpPr>
              <p:cNvPr id="12958" name="Google Shape;12958;p77"/>
              <p:cNvCxnSpPr>
                <a:stCxn id="12951" idx="6"/>
                <a:endCxn id="12947" idx="1"/>
              </p:cNvCxnSpPr>
              <p:nvPr/>
            </p:nvCxnSpPr>
            <p:spPr>
              <a:xfrm rot="10800000">
                <a:off x="6480778" y="24659"/>
                <a:ext cx="692700" cy="192000"/>
              </a:xfrm>
              <a:prstGeom prst="straightConnector1">
                <a:avLst/>
              </a:prstGeom>
              <a:noFill/>
              <a:ln w="9525" cap="flat" cmpd="sng">
                <a:solidFill>
                  <a:schemeClr val="dk2"/>
                </a:solidFill>
                <a:prstDash val="solid"/>
                <a:round/>
                <a:headEnd type="none" w="sm" len="sm"/>
                <a:tailEnd type="none" w="sm" len="sm"/>
              </a:ln>
            </p:spPr>
          </p:cxnSp>
          <p:cxnSp>
            <p:nvCxnSpPr>
              <p:cNvPr id="12959" name="Google Shape;12959;p77"/>
              <p:cNvCxnSpPr>
                <a:stCxn id="12949" idx="6"/>
                <a:endCxn id="12947" idx="1"/>
              </p:cNvCxnSpPr>
              <p:nvPr/>
            </p:nvCxnSpPr>
            <p:spPr>
              <a:xfrm flipH="1">
                <a:off x="6480869" y="-94815"/>
                <a:ext cx="1535100" cy="119400"/>
              </a:xfrm>
              <a:prstGeom prst="straightConnector1">
                <a:avLst/>
              </a:prstGeom>
              <a:noFill/>
              <a:ln w="9525" cap="flat" cmpd="sng">
                <a:solidFill>
                  <a:schemeClr val="dk2"/>
                </a:solidFill>
                <a:prstDash val="solid"/>
                <a:round/>
                <a:headEnd type="none" w="sm" len="sm"/>
                <a:tailEnd type="none" w="sm" len="sm"/>
              </a:ln>
            </p:spPr>
          </p:cxnSp>
          <p:cxnSp>
            <p:nvCxnSpPr>
              <p:cNvPr id="12960" name="Google Shape;12960;p77"/>
              <p:cNvCxnSpPr>
                <a:stCxn id="12946" idx="6"/>
                <a:endCxn id="12952" idx="3"/>
              </p:cNvCxnSpPr>
              <p:nvPr/>
            </p:nvCxnSpPr>
            <p:spPr>
              <a:xfrm flipH="1">
                <a:off x="7672375" y="-2273286"/>
                <a:ext cx="587400" cy="453300"/>
              </a:xfrm>
              <a:prstGeom prst="straightConnector1">
                <a:avLst/>
              </a:prstGeom>
              <a:noFill/>
              <a:ln w="9525" cap="flat" cmpd="sng">
                <a:solidFill>
                  <a:schemeClr val="dk2"/>
                </a:solidFill>
                <a:prstDash val="solid"/>
                <a:round/>
                <a:headEnd type="none" w="sm" len="sm"/>
                <a:tailEnd type="none" w="sm" len="sm"/>
              </a:ln>
            </p:spPr>
          </p:cxnSp>
          <p:cxnSp>
            <p:nvCxnSpPr>
              <p:cNvPr id="12961" name="Google Shape;12961;p77"/>
              <p:cNvCxnSpPr>
                <a:stCxn id="12946" idx="7"/>
                <a:endCxn id="12949" idx="4"/>
              </p:cNvCxnSpPr>
              <p:nvPr/>
            </p:nvCxnSpPr>
            <p:spPr>
              <a:xfrm flipH="1">
                <a:off x="8043575" y="-2236048"/>
                <a:ext cx="248400" cy="2086500"/>
              </a:xfrm>
              <a:prstGeom prst="straightConnector1">
                <a:avLst/>
              </a:prstGeom>
              <a:noFill/>
              <a:ln w="9525" cap="flat" cmpd="sng">
                <a:solidFill>
                  <a:schemeClr val="dk2"/>
                </a:solidFill>
                <a:prstDash val="solid"/>
                <a:round/>
                <a:headEnd type="none" w="sm" len="sm"/>
                <a:tailEnd type="none" w="sm" len="sm"/>
              </a:ln>
            </p:spPr>
          </p:cxnSp>
          <p:cxnSp>
            <p:nvCxnSpPr>
              <p:cNvPr id="12962" name="Google Shape;12962;p77"/>
              <p:cNvCxnSpPr>
                <a:stCxn id="12952" idx="7"/>
                <a:endCxn id="12948" idx="3"/>
              </p:cNvCxnSpPr>
              <p:nvPr/>
            </p:nvCxnSpPr>
            <p:spPr>
              <a:xfrm flipH="1">
                <a:off x="7423012" y="-1742897"/>
                <a:ext cx="210300" cy="465300"/>
              </a:xfrm>
              <a:prstGeom prst="straightConnector1">
                <a:avLst/>
              </a:prstGeom>
              <a:noFill/>
              <a:ln w="9525" cap="flat" cmpd="sng">
                <a:solidFill>
                  <a:schemeClr val="dk2"/>
                </a:solidFill>
                <a:prstDash val="solid"/>
                <a:round/>
                <a:headEnd type="none" w="sm" len="sm"/>
                <a:tailEnd type="none" w="sm" len="sm"/>
              </a:ln>
            </p:spPr>
          </p:cxnSp>
          <p:cxnSp>
            <p:nvCxnSpPr>
              <p:cNvPr id="12963" name="Google Shape;12963;p77"/>
              <p:cNvCxnSpPr>
                <a:stCxn id="12948" idx="0"/>
                <a:endCxn id="12949" idx="4"/>
              </p:cNvCxnSpPr>
              <p:nvPr/>
            </p:nvCxnSpPr>
            <p:spPr>
              <a:xfrm>
                <a:off x="7405490" y="-1032677"/>
                <a:ext cx="638100" cy="883200"/>
              </a:xfrm>
              <a:prstGeom prst="straightConnector1">
                <a:avLst/>
              </a:prstGeom>
              <a:noFill/>
              <a:ln w="9525" cap="flat" cmpd="sng">
                <a:solidFill>
                  <a:schemeClr val="dk2"/>
                </a:solidFill>
                <a:prstDash val="solid"/>
                <a:round/>
                <a:headEnd type="none" w="sm" len="sm"/>
                <a:tailEnd type="none" w="sm" len="sm"/>
              </a:ln>
            </p:spPr>
          </p:cxnSp>
          <p:cxnSp>
            <p:nvCxnSpPr>
              <p:cNvPr id="12964" name="Google Shape;12964;p77"/>
              <p:cNvCxnSpPr>
                <a:stCxn id="12953" idx="2"/>
                <a:endCxn id="12947" idx="6"/>
              </p:cNvCxnSpPr>
              <p:nvPr/>
            </p:nvCxnSpPr>
            <p:spPr>
              <a:xfrm rot="10800000" flipH="1">
                <a:off x="5481837" y="13693"/>
                <a:ext cx="847800" cy="309000"/>
              </a:xfrm>
              <a:prstGeom prst="straightConnector1">
                <a:avLst/>
              </a:prstGeom>
              <a:noFill/>
              <a:ln w="9525" cap="flat" cmpd="sng">
                <a:solidFill>
                  <a:schemeClr val="dk2"/>
                </a:solidFill>
                <a:prstDash val="solid"/>
                <a:round/>
                <a:headEnd type="none" w="sm" len="sm"/>
                <a:tailEnd type="none" w="sm" len="sm"/>
              </a:ln>
            </p:spPr>
          </p:cxnSp>
          <p:cxnSp>
            <p:nvCxnSpPr>
              <p:cNvPr id="12965" name="Google Shape;12965;p77"/>
              <p:cNvCxnSpPr>
                <a:stCxn id="12951" idx="7"/>
                <a:endCxn id="12953" idx="1"/>
              </p:cNvCxnSpPr>
              <p:nvPr/>
            </p:nvCxnSpPr>
            <p:spPr>
              <a:xfrm flipH="1">
                <a:off x="5478310" y="249658"/>
                <a:ext cx="1693800" cy="123000"/>
              </a:xfrm>
              <a:prstGeom prst="straightConnector1">
                <a:avLst/>
              </a:prstGeom>
              <a:noFill/>
              <a:ln w="9525" cap="flat" cmpd="sng">
                <a:solidFill>
                  <a:schemeClr val="dk2"/>
                </a:solidFill>
                <a:prstDash val="solid"/>
                <a:round/>
                <a:headEnd type="none" w="sm" len="sm"/>
                <a:tailEnd type="none" w="sm" len="sm"/>
              </a:ln>
            </p:spPr>
          </p:cxnSp>
          <p:sp>
            <p:nvSpPr>
              <p:cNvPr id="12966" name="Google Shape;12966;p77"/>
              <p:cNvSpPr/>
              <p:nvPr/>
            </p:nvSpPr>
            <p:spPr>
              <a:xfrm rot="9708981">
                <a:off x="6280042" y="-655695"/>
                <a:ext cx="86521" cy="86521"/>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967" name="Google Shape;12967;p77"/>
              <p:cNvCxnSpPr>
                <a:stCxn id="12953" idx="3"/>
                <a:endCxn id="12966" idx="6"/>
              </p:cNvCxnSpPr>
              <p:nvPr/>
            </p:nvCxnSpPr>
            <p:spPr>
              <a:xfrm rot="10800000" flipH="1">
                <a:off x="5449161" y="-598893"/>
                <a:ext cx="833100" cy="883800"/>
              </a:xfrm>
              <a:prstGeom prst="straightConnector1">
                <a:avLst/>
              </a:prstGeom>
              <a:noFill/>
              <a:ln w="9525" cap="flat" cmpd="sng">
                <a:solidFill>
                  <a:schemeClr val="dk2"/>
                </a:solidFill>
                <a:prstDash val="solid"/>
                <a:round/>
                <a:headEnd type="none" w="sm" len="sm"/>
                <a:tailEnd type="none" w="sm" len="sm"/>
              </a:ln>
            </p:spPr>
          </p:cxnSp>
          <p:cxnSp>
            <p:nvCxnSpPr>
              <p:cNvPr id="12968" name="Google Shape;12968;p77"/>
              <p:cNvCxnSpPr>
                <a:stCxn id="12966" idx="2"/>
                <a:endCxn id="12948" idx="6"/>
              </p:cNvCxnSpPr>
              <p:nvPr/>
            </p:nvCxnSpPr>
            <p:spPr>
              <a:xfrm rot="10800000" flipH="1">
                <a:off x="6364403" y="-1116735"/>
                <a:ext cx="873000" cy="490800"/>
              </a:xfrm>
              <a:prstGeom prst="straightConnector1">
                <a:avLst/>
              </a:prstGeom>
              <a:noFill/>
              <a:ln w="9525" cap="flat" cmpd="sng">
                <a:solidFill>
                  <a:schemeClr val="dk2"/>
                </a:solidFill>
                <a:prstDash val="solid"/>
                <a:round/>
                <a:headEnd type="none" w="sm" len="sm"/>
                <a:tailEnd type="none" w="sm" len="sm"/>
              </a:ln>
            </p:spPr>
          </p:cxnSp>
          <p:cxnSp>
            <p:nvCxnSpPr>
              <p:cNvPr id="12969" name="Google Shape;12969;p77"/>
              <p:cNvCxnSpPr>
                <a:stCxn id="12966" idx="0"/>
                <a:endCxn id="12947" idx="4"/>
              </p:cNvCxnSpPr>
              <p:nvPr/>
            </p:nvCxnSpPr>
            <p:spPr>
              <a:xfrm>
                <a:off x="6336803" y="-571334"/>
                <a:ext cx="45000" cy="481500"/>
              </a:xfrm>
              <a:prstGeom prst="straightConnector1">
                <a:avLst/>
              </a:prstGeom>
              <a:noFill/>
              <a:ln w="9525" cap="flat" cmpd="sng">
                <a:solidFill>
                  <a:schemeClr val="dk2"/>
                </a:solidFill>
                <a:prstDash val="solid"/>
                <a:round/>
                <a:headEnd type="none" w="sm" len="sm"/>
                <a:tailEnd type="none" w="sm" len="sm"/>
              </a:ln>
            </p:spPr>
          </p:cxnSp>
          <p:cxnSp>
            <p:nvCxnSpPr>
              <p:cNvPr id="12970" name="Google Shape;12970;p77"/>
              <p:cNvCxnSpPr>
                <a:stCxn id="12966" idx="1"/>
                <a:endCxn id="12949" idx="5"/>
              </p:cNvCxnSpPr>
              <p:nvPr/>
            </p:nvCxnSpPr>
            <p:spPr>
              <a:xfrm>
                <a:off x="6361911" y="-592918"/>
                <a:ext cx="1656600" cy="465000"/>
              </a:xfrm>
              <a:prstGeom prst="straightConnector1">
                <a:avLst/>
              </a:prstGeom>
              <a:noFill/>
              <a:ln w="9525" cap="flat" cmpd="sng">
                <a:solidFill>
                  <a:schemeClr val="dk2"/>
                </a:solidFill>
                <a:prstDash val="solid"/>
                <a:round/>
                <a:headEnd type="none" w="sm" len="sm"/>
                <a:tailEnd type="none" w="sm" len="sm"/>
              </a:ln>
            </p:spPr>
          </p:cxnSp>
          <p:sp>
            <p:nvSpPr>
              <p:cNvPr id="12971" name="Google Shape;12971;p77"/>
              <p:cNvSpPr/>
              <p:nvPr/>
            </p:nvSpPr>
            <p:spPr>
              <a:xfrm rot="9698973">
                <a:off x="7912582" y="-1816833"/>
                <a:ext cx="128642" cy="128642"/>
              </a:xfrm>
              <a:prstGeom prst="ellipse">
                <a:avLst/>
              </a:prstGeom>
              <a:solidFill>
                <a:srgbClr val="86CF64"/>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972" name="Google Shape;12972;p77"/>
              <p:cNvCxnSpPr>
                <a:stCxn id="12948" idx="2"/>
                <a:endCxn id="12971" idx="7"/>
              </p:cNvCxnSpPr>
              <p:nvPr/>
            </p:nvCxnSpPr>
            <p:spPr>
              <a:xfrm rot="10800000" flipH="1">
                <a:off x="7489640" y="-1694927"/>
                <a:ext cx="458400" cy="494100"/>
              </a:xfrm>
              <a:prstGeom prst="straightConnector1">
                <a:avLst/>
              </a:prstGeom>
              <a:noFill/>
              <a:ln w="9525" cap="flat" cmpd="sng">
                <a:solidFill>
                  <a:schemeClr val="dk2"/>
                </a:solidFill>
                <a:prstDash val="solid"/>
                <a:round/>
                <a:headEnd type="none" w="sm" len="sm"/>
                <a:tailEnd type="none" w="sm" len="sm"/>
              </a:ln>
            </p:spPr>
          </p:cxnSp>
          <p:cxnSp>
            <p:nvCxnSpPr>
              <p:cNvPr id="12973" name="Google Shape;12973;p77"/>
              <p:cNvCxnSpPr>
                <a:stCxn id="12971" idx="3"/>
                <a:endCxn id="12946" idx="7"/>
              </p:cNvCxnSpPr>
              <p:nvPr/>
            </p:nvCxnSpPr>
            <p:spPr>
              <a:xfrm rot="10800000" flipH="1">
                <a:off x="8005753" y="-2236000"/>
                <a:ext cx="286200" cy="426000"/>
              </a:xfrm>
              <a:prstGeom prst="straightConnector1">
                <a:avLst/>
              </a:prstGeom>
              <a:noFill/>
              <a:ln w="9525" cap="flat" cmpd="sng">
                <a:solidFill>
                  <a:schemeClr val="dk2"/>
                </a:solidFill>
                <a:prstDash val="solid"/>
                <a:round/>
                <a:headEnd type="none" w="sm" len="sm"/>
                <a:tailEnd type="none" w="sm" len="sm"/>
              </a:ln>
            </p:spPr>
          </p:cxnSp>
          <p:cxnSp>
            <p:nvCxnSpPr>
              <p:cNvPr id="12974" name="Google Shape;12974;p77"/>
              <p:cNvCxnSpPr>
                <a:stCxn id="12949" idx="4"/>
                <a:endCxn id="12971" idx="0"/>
              </p:cNvCxnSpPr>
              <p:nvPr/>
            </p:nvCxnSpPr>
            <p:spPr>
              <a:xfrm rot="10800000">
                <a:off x="7997069" y="-1691416"/>
                <a:ext cx="46500" cy="1542000"/>
              </a:xfrm>
              <a:prstGeom prst="straightConnector1">
                <a:avLst/>
              </a:prstGeom>
              <a:noFill/>
              <a:ln w="9525" cap="flat" cmpd="sng">
                <a:solidFill>
                  <a:schemeClr val="dk2"/>
                </a:solidFill>
                <a:prstDash val="solid"/>
                <a:round/>
                <a:headEnd type="none" w="sm" len="sm"/>
                <a:tailEnd type="none" w="sm" len="sm"/>
              </a:ln>
            </p:spPr>
          </p:cxnSp>
          <p:sp>
            <p:nvSpPr>
              <p:cNvPr id="12975" name="Google Shape;12975;p77"/>
              <p:cNvSpPr/>
              <p:nvPr/>
            </p:nvSpPr>
            <p:spPr>
              <a:xfrm rot="9700738">
                <a:off x="8739027" y="840659"/>
                <a:ext cx="238594" cy="238594"/>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976" name="Google Shape;12976;p77"/>
              <p:cNvCxnSpPr>
                <a:stCxn id="12949" idx="0"/>
                <a:endCxn id="12975" idx="4"/>
              </p:cNvCxnSpPr>
              <p:nvPr/>
            </p:nvCxnSpPr>
            <p:spPr>
              <a:xfrm>
                <a:off x="8070570" y="-67215"/>
                <a:ext cx="750300" cy="913800"/>
              </a:xfrm>
              <a:prstGeom prst="straightConnector1">
                <a:avLst/>
              </a:prstGeom>
              <a:noFill/>
              <a:ln w="9525" cap="flat" cmpd="sng">
                <a:solidFill>
                  <a:schemeClr val="dk2"/>
                </a:solidFill>
                <a:prstDash val="solid"/>
                <a:round/>
                <a:headEnd type="none" w="sm" len="sm"/>
                <a:tailEnd type="none" w="sm" len="sm"/>
              </a:ln>
            </p:spPr>
          </p:cxnSp>
          <p:cxnSp>
            <p:nvCxnSpPr>
              <p:cNvPr id="12977" name="Google Shape;12977;p77"/>
              <p:cNvCxnSpPr>
                <a:stCxn id="12950" idx="7"/>
                <a:endCxn id="12975" idx="3"/>
              </p:cNvCxnSpPr>
              <p:nvPr/>
            </p:nvCxnSpPr>
            <p:spPr>
              <a:xfrm flipH="1">
                <a:off x="8911773" y="244087"/>
                <a:ext cx="10800" cy="609300"/>
              </a:xfrm>
              <a:prstGeom prst="straightConnector1">
                <a:avLst/>
              </a:prstGeom>
              <a:noFill/>
              <a:ln w="9525" cap="flat" cmpd="sng">
                <a:solidFill>
                  <a:schemeClr val="dk2"/>
                </a:solidFill>
                <a:prstDash val="solid"/>
                <a:round/>
                <a:headEnd type="none" w="sm" len="sm"/>
                <a:tailEnd type="none" w="sm" len="sm"/>
              </a:ln>
            </p:spPr>
          </p:cxnSp>
        </p:grpSp>
        <p:grpSp>
          <p:nvGrpSpPr>
            <p:cNvPr id="12978" name="Google Shape;12978;p77"/>
            <p:cNvGrpSpPr/>
            <p:nvPr/>
          </p:nvGrpSpPr>
          <p:grpSpPr>
            <a:xfrm>
              <a:off x="4731484" y="3997584"/>
              <a:ext cx="4355180" cy="3513764"/>
              <a:chOff x="720009" y="3852907"/>
              <a:chExt cx="4355180" cy="3513764"/>
            </a:xfrm>
          </p:grpSpPr>
          <p:sp>
            <p:nvSpPr>
              <p:cNvPr id="12979" name="Google Shape;12979;p77"/>
              <p:cNvSpPr/>
              <p:nvPr/>
            </p:nvSpPr>
            <p:spPr>
              <a:xfrm rot="8759498">
                <a:off x="4842687" y="3890706"/>
                <a:ext cx="194703" cy="194703"/>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980" name="Google Shape;12980;p77"/>
              <p:cNvSpPr/>
              <p:nvPr/>
            </p:nvSpPr>
            <p:spPr>
              <a:xfrm rot="8759498">
                <a:off x="2275964" y="6863806"/>
                <a:ext cx="194703" cy="194703"/>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981" name="Google Shape;12981;p77"/>
              <p:cNvSpPr/>
              <p:nvPr/>
            </p:nvSpPr>
            <p:spPr>
              <a:xfrm rot="8760064">
                <a:off x="1605200" y="4894668"/>
                <a:ext cx="401304" cy="401304"/>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982" name="Google Shape;12982;p77"/>
              <p:cNvSpPr/>
              <p:nvPr/>
            </p:nvSpPr>
            <p:spPr>
              <a:xfrm rot="8752287">
                <a:off x="3601108" y="6091497"/>
                <a:ext cx="130469" cy="130469"/>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983" name="Google Shape;12983;p77"/>
              <p:cNvSpPr/>
              <p:nvPr/>
            </p:nvSpPr>
            <p:spPr>
              <a:xfrm rot="8754177">
                <a:off x="4682827" y="4819876"/>
                <a:ext cx="210847" cy="210847"/>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984" name="Google Shape;12984;p77"/>
              <p:cNvSpPr/>
              <p:nvPr/>
            </p:nvSpPr>
            <p:spPr>
              <a:xfrm rot="8752287">
                <a:off x="3494792" y="7210837"/>
                <a:ext cx="130469" cy="130469"/>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985" name="Google Shape;12985;p77"/>
              <p:cNvSpPr/>
              <p:nvPr/>
            </p:nvSpPr>
            <p:spPr>
              <a:xfrm rot="8752287">
                <a:off x="3265787" y="4938959"/>
                <a:ext cx="130469" cy="130469"/>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2986" name="Google Shape;12986;p77"/>
              <p:cNvSpPr/>
              <p:nvPr/>
            </p:nvSpPr>
            <p:spPr>
              <a:xfrm rot="8754847">
                <a:off x="1467743" y="6207539"/>
                <a:ext cx="96354" cy="96354"/>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2987" name="Google Shape;12987;p77"/>
              <p:cNvCxnSpPr>
                <a:stCxn id="12984" idx="4"/>
                <a:endCxn id="12982" idx="0"/>
              </p:cNvCxnSpPr>
              <p:nvPr/>
            </p:nvCxnSpPr>
            <p:spPr>
              <a:xfrm rot="10800000" flipH="1">
                <a:off x="3523427" y="6210772"/>
                <a:ext cx="179400" cy="1011300"/>
              </a:xfrm>
              <a:prstGeom prst="straightConnector1">
                <a:avLst/>
              </a:prstGeom>
              <a:noFill/>
              <a:ln w="9525" cap="flat" cmpd="sng">
                <a:solidFill>
                  <a:schemeClr val="dk2"/>
                </a:solidFill>
                <a:prstDash val="solid"/>
                <a:round/>
                <a:headEnd type="none" w="sm" len="sm"/>
                <a:tailEnd type="none" w="sm" len="sm"/>
              </a:ln>
            </p:spPr>
          </p:cxnSp>
          <p:cxnSp>
            <p:nvCxnSpPr>
              <p:cNvPr id="12988" name="Google Shape;12988;p77"/>
              <p:cNvCxnSpPr>
                <a:stCxn id="12979" idx="7"/>
                <a:endCxn id="12983" idx="3"/>
              </p:cNvCxnSpPr>
              <p:nvPr/>
            </p:nvCxnSpPr>
            <p:spPr>
              <a:xfrm flipH="1">
                <a:off x="4808077" y="4083623"/>
                <a:ext cx="113400" cy="738300"/>
              </a:xfrm>
              <a:prstGeom prst="straightConnector1">
                <a:avLst/>
              </a:prstGeom>
              <a:noFill/>
              <a:ln w="9525" cap="flat" cmpd="sng">
                <a:solidFill>
                  <a:schemeClr val="dk2"/>
                </a:solidFill>
                <a:prstDash val="solid"/>
                <a:round/>
                <a:headEnd type="none" w="sm" len="sm"/>
                <a:tailEnd type="none" w="sm" len="sm"/>
              </a:ln>
            </p:spPr>
          </p:cxnSp>
          <p:cxnSp>
            <p:nvCxnSpPr>
              <p:cNvPr id="12989" name="Google Shape;12989;p77"/>
              <p:cNvCxnSpPr>
                <a:stCxn id="12983" idx="7"/>
                <a:endCxn id="12984" idx="2"/>
              </p:cNvCxnSpPr>
              <p:nvPr/>
            </p:nvCxnSpPr>
            <p:spPr>
              <a:xfrm flipH="1">
                <a:off x="3613910" y="5028820"/>
                <a:ext cx="1154400" cy="2210700"/>
              </a:xfrm>
              <a:prstGeom prst="straightConnector1">
                <a:avLst/>
              </a:prstGeom>
              <a:noFill/>
              <a:ln w="9525" cap="flat" cmpd="sng">
                <a:solidFill>
                  <a:schemeClr val="dk2"/>
                </a:solidFill>
                <a:prstDash val="solid"/>
                <a:round/>
                <a:headEnd type="none" w="sm" len="sm"/>
                <a:tailEnd type="none" w="sm" len="sm"/>
              </a:ln>
            </p:spPr>
          </p:cxnSp>
          <p:cxnSp>
            <p:nvCxnSpPr>
              <p:cNvPr id="12990" name="Google Shape;12990;p77"/>
              <p:cNvCxnSpPr>
                <a:stCxn id="12984" idx="6"/>
                <a:endCxn id="12980" idx="1"/>
              </p:cNvCxnSpPr>
              <p:nvPr/>
            </p:nvCxnSpPr>
            <p:spPr>
              <a:xfrm rot="10800000">
                <a:off x="2468927" y="6979671"/>
                <a:ext cx="1037100" cy="333000"/>
              </a:xfrm>
              <a:prstGeom prst="straightConnector1">
                <a:avLst/>
              </a:prstGeom>
              <a:noFill/>
              <a:ln w="9525" cap="flat" cmpd="sng">
                <a:solidFill>
                  <a:schemeClr val="dk2"/>
                </a:solidFill>
                <a:prstDash val="solid"/>
                <a:round/>
                <a:headEnd type="none" w="sm" len="sm"/>
                <a:tailEnd type="none" w="sm" len="sm"/>
              </a:ln>
            </p:spPr>
          </p:cxnSp>
          <p:cxnSp>
            <p:nvCxnSpPr>
              <p:cNvPr id="12991" name="Google Shape;12991;p77"/>
              <p:cNvCxnSpPr>
                <a:stCxn id="12982" idx="7"/>
                <a:endCxn id="12980" idx="3"/>
              </p:cNvCxnSpPr>
              <p:nvPr/>
            </p:nvCxnSpPr>
            <p:spPr>
              <a:xfrm flipH="1">
                <a:off x="2391939" y="6220795"/>
                <a:ext cx="1262100" cy="644700"/>
              </a:xfrm>
              <a:prstGeom prst="straightConnector1">
                <a:avLst/>
              </a:prstGeom>
              <a:noFill/>
              <a:ln w="9525" cap="flat" cmpd="sng">
                <a:solidFill>
                  <a:schemeClr val="dk2"/>
                </a:solidFill>
                <a:prstDash val="solid"/>
                <a:round/>
                <a:headEnd type="none" w="sm" len="sm"/>
                <a:tailEnd type="none" w="sm" len="sm"/>
              </a:ln>
            </p:spPr>
          </p:cxnSp>
          <p:cxnSp>
            <p:nvCxnSpPr>
              <p:cNvPr id="12992" name="Google Shape;12992;p77"/>
              <p:cNvCxnSpPr>
                <a:stCxn id="12979" idx="6"/>
                <a:endCxn id="12985" idx="2"/>
              </p:cNvCxnSpPr>
              <p:nvPr/>
            </p:nvCxnSpPr>
            <p:spPr>
              <a:xfrm flipH="1">
                <a:off x="3385138" y="4042508"/>
                <a:ext cx="1474200" cy="925200"/>
              </a:xfrm>
              <a:prstGeom prst="straightConnector1">
                <a:avLst/>
              </a:prstGeom>
              <a:noFill/>
              <a:ln w="9525" cap="flat" cmpd="sng">
                <a:solidFill>
                  <a:schemeClr val="dk2"/>
                </a:solidFill>
                <a:prstDash val="solid"/>
                <a:round/>
                <a:headEnd type="none" w="sm" len="sm"/>
                <a:tailEnd type="none" w="sm" len="sm"/>
              </a:ln>
            </p:spPr>
          </p:cxnSp>
          <p:cxnSp>
            <p:nvCxnSpPr>
              <p:cNvPr id="12993" name="Google Shape;12993;p77"/>
              <p:cNvCxnSpPr>
                <a:stCxn id="12985" idx="0"/>
                <a:endCxn id="12982" idx="2"/>
              </p:cNvCxnSpPr>
              <p:nvPr/>
            </p:nvCxnSpPr>
            <p:spPr>
              <a:xfrm>
                <a:off x="3367621" y="5058193"/>
                <a:ext cx="352800" cy="1062000"/>
              </a:xfrm>
              <a:prstGeom prst="straightConnector1">
                <a:avLst/>
              </a:prstGeom>
              <a:noFill/>
              <a:ln w="9525" cap="flat" cmpd="sng">
                <a:solidFill>
                  <a:schemeClr val="dk2"/>
                </a:solidFill>
                <a:prstDash val="solid"/>
                <a:round/>
                <a:headEnd type="none" w="sm" len="sm"/>
                <a:tailEnd type="none" w="sm" len="sm"/>
              </a:ln>
            </p:spPr>
          </p:cxnSp>
          <p:cxnSp>
            <p:nvCxnSpPr>
              <p:cNvPr id="12994" name="Google Shape;12994;p77"/>
              <p:cNvCxnSpPr>
                <a:stCxn id="12985" idx="5"/>
                <a:endCxn id="12981" idx="1"/>
              </p:cNvCxnSpPr>
              <p:nvPr/>
            </p:nvCxnSpPr>
            <p:spPr>
              <a:xfrm flipH="1">
                <a:off x="2002758" y="4991890"/>
                <a:ext cx="1264200" cy="141600"/>
              </a:xfrm>
              <a:prstGeom prst="straightConnector1">
                <a:avLst/>
              </a:prstGeom>
              <a:noFill/>
              <a:ln w="9525" cap="flat" cmpd="sng">
                <a:solidFill>
                  <a:schemeClr val="dk2"/>
                </a:solidFill>
                <a:prstDash val="solid"/>
                <a:round/>
                <a:headEnd type="none" w="sm" len="sm"/>
                <a:tailEnd type="none" w="sm" len="sm"/>
              </a:ln>
            </p:spPr>
          </p:cxnSp>
          <p:cxnSp>
            <p:nvCxnSpPr>
              <p:cNvPr id="12995" name="Google Shape;12995;p77"/>
              <p:cNvCxnSpPr>
                <a:stCxn id="12981" idx="0"/>
                <a:endCxn id="12982" idx="5"/>
              </p:cNvCxnSpPr>
              <p:nvPr/>
            </p:nvCxnSpPr>
            <p:spPr>
              <a:xfrm>
                <a:off x="1918052" y="5261670"/>
                <a:ext cx="1684200" cy="882900"/>
              </a:xfrm>
              <a:prstGeom prst="straightConnector1">
                <a:avLst/>
              </a:prstGeom>
              <a:noFill/>
              <a:ln w="9525" cap="flat" cmpd="sng">
                <a:solidFill>
                  <a:schemeClr val="dk2"/>
                </a:solidFill>
                <a:prstDash val="solid"/>
                <a:round/>
                <a:headEnd type="none" w="sm" len="sm"/>
                <a:tailEnd type="none" w="sm" len="sm"/>
              </a:ln>
            </p:spPr>
          </p:cxnSp>
          <p:cxnSp>
            <p:nvCxnSpPr>
              <p:cNvPr id="12996" name="Google Shape;12996;p77"/>
              <p:cNvCxnSpPr>
                <a:stCxn id="12981" idx="7"/>
                <a:endCxn id="12986" idx="3"/>
              </p:cNvCxnSpPr>
              <p:nvPr/>
            </p:nvCxnSpPr>
            <p:spPr>
              <a:xfrm flipH="1">
                <a:off x="1525162" y="5292285"/>
                <a:ext cx="242400" cy="916200"/>
              </a:xfrm>
              <a:prstGeom prst="straightConnector1">
                <a:avLst/>
              </a:prstGeom>
              <a:noFill/>
              <a:ln w="9525" cap="flat" cmpd="sng">
                <a:solidFill>
                  <a:schemeClr val="dk2"/>
                </a:solidFill>
                <a:prstDash val="solid"/>
                <a:round/>
                <a:headEnd type="none" w="sm" len="sm"/>
                <a:tailEnd type="none" w="sm" len="sm"/>
              </a:ln>
            </p:spPr>
          </p:cxnSp>
          <p:cxnSp>
            <p:nvCxnSpPr>
              <p:cNvPr id="12997" name="Google Shape;12997;p77"/>
              <p:cNvCxnSpPr>
                <a:stCxn id="12982" idx="6"/>
                <a:endCxn id="12986" idx="2"/>
              </p:cNvCxnSpPr>
              <p:nvPr/>
            </p:nvCxnSpPr>
            <p:spPr>
              <a:xfrm flipH="1">
                <a:off x="1555843" y="6193331"/>
                <a:ext cx="2056500" cy="35400"/>
              </a:xfrm>
              <a:prstGeom prst="straightConnector1">
                <a:avLst/>
              </a:prstGeom>
              <a:noFill/>
              <a:ln w="9525" cap="flat" cmpd="sng">
                <a:solidFill>
                  <a:schemeClr val="dk2"/>
                </a:solidFill>
                <a:prstDash val="solid"/>
                <a:round/>
                <a:headEnd type="none" w="sm" len="sm"/>
                <a:tailEnd type="none" w="sm" len="sm"/>
              </a:ln>
            </p:spPr>
          </p:cxnSp>
          <p:cxnSp>
            <p:nvCxnSpPr>
              <p:cNvPr id="12998" name="Google Shape;12998;p77"/>
              <p:cNvCxnSpPr>
                <a:stCxn id="12986" idx="0"/>
                <a:endCxn id="12980" idx="4"/>
              </p:cNvCxnSpPr>
              <p:nvPr/>
            </p:nvCxnSpPr>
            <p:spPr>
              <a:xfrm>
                <a:off x="1542920" y="6295616"/>
                <a:ext cx="775800" cy="584700"/>
              </a:xfrm>
              <a:prstGeom prst="straightConnector1">
                <a:avLst/>
              </a:prstGeom>
              <a:noFill/>
              <a:ln w="9525" cap="flat" cmpd="sng">
                <a:solidFill>
                  <a:schemeClr val="dk2"/>
                </a:solidFill>
                <a:prstDash val="solid"/>
                <a:round/>
                <a:headEnd type="none" w="sm" len="sm"/>
                <a:tailEnd type="none" w="sm" len="sm"/>
              </a:ln>
            </p:spPr>
          </p:cxnSp>
          <p:cxnSp>
            <p:nvCxnSpPr>
              <p:cNvPr id="12999" name="Google Shape;12999;p77"/>
              <p:cNvCxnSpPr>
                <a:stCxn id="12984" idx="5"/>
                <a:endCxn id="12986" idx="1"/>
              </p:cNvCxnSpPr>
              <p:nvPr/>
            </p:nvCxnSpPr>
            <p:spPr>
              <a:xfrm rot="10800000">
                <a:off x="1563363" y="6264768"/>
                <a:ext cx="1932600" cy="999000"/>
              </a:xfrm>
              <a:prstGeom prst="straightConnector1">
                <a:avLst/>
              </a:prstGeom>
              <a:noFill/>
              <a:ln w="9525" cap="flat" cmpd="sng">
                <a:solidFill>
                  <a:schemeClr val="dk2"/>
                </a:solidFill>
                <a:prstDash val="solid"/>
                <a:round/>
                <a:headEnd type="none" w="sm" len="sm"/>
                <a:tailEnd type="none" w="sm" len="sm"/>
              </a:ln>
            </p:spPr>
          </p:cxnSp>
          <p:cxnSp>
            <p:nvCxnSpPr>
              <p:cNvPr id="13000" name="Google Shape;13000;p77"/>
              <p:cNvCxnSpPr>
                <a:stCxn id="12983" idx="6"/>
                <a:endCxn id="12986" idx="1"/>
              </p:cNvCxnSpPr>
              <p:nvPr/>
            </p:nvCxnSpPr>
            <p:spPr>
              <a:xfrm flipH="1">
                <a:off x="1563250" y="4984400"/>
                <a:ext cx="3137700" cy="1280400"/>
              </a:xfrm>
              <a:prstGeom prst="straightConnector1">
                <a:avLst/>
              </a:prstGeom>
              <a:noFill/>
              <a:ln w="9525" cap="flat" cmpd="sng">
                <a:solidFill>
                  <a:schemeClr val="dk2"/>
                </a:solidFill>
                <a:prstDash val="solid"/>
                <a:round/>
                <a:headEnd type="none" w="sm" len="sm"/>
                <a:tailEnd type="none" w="sm" len="sm"/>
              </a:ln>
            </p:spPr>
          </p:cxnSp>
          <p:cxnSp>
            <p:nvCxnSpPr>
              <p:cNvPr id="13001" name="Google Shape;13001;p77"/>
              <p:cNvCxnSpPr>
                <a:stCxn id="12983" idx="5"/>
                <a:endCxn id="12985" idx="2"/>
              </p:cNvCxnSpPr>
              <p:nvPr/>
            </p:nvCxnSpPr>
            <p:spPr>
              <a:xfrm flipH="1">
                <a:off x="3385130" y="4905359"/>
                <a:ext cx="1299600" cy="62100"/>
              </a:xfrm>
              <a:prstGeom prst="straightConnector1">
                <a:avLst/>
              </a:prstGeom>
              <a:noFill/>
              <a:ln w="9525" cap="flat" cmpd="sng">
                <a:solidFill>
                  <a:schemeClr val="dk2"/>
                </a:solidFill>
                <a:prstDash val="solid"/>
                <a:round/>
                <a:headEnd type="none" w="sm" len="sm"/>
                <a:tailEnd type="none" w="sm" len="sm"/>
              </a:ln>
            </p:spPr>
          </p:cxnSp>
          <p:cxnSp>
            <p:nvCxnSpPr>
              <p:cNvPr id="13002" name="Google Shape;13002;p77"/>
              <p:cNvCxnSpPr>
                <a:stCxn id="12980" idx="4"/>
                <a:endCxn id="12981" idx="7"/>
              </p:cNvCxnSpPr>
              <p:nvPr/>
            </p:nvCxnSpPr>
            <p:spPr>
              <a:xfrm rot="10800000">
                <a:off x="1767465" y="5292257"/>
                <a:ext cx="551400" cy="1588200"/>
              </a:xfrm>
              <a:prstGeom prst="straightConnector1">
                <a:avLst/>
              </a:prstGeom>
              <a:noFill/>
              <a:ln w="9525" cap="flat" cmpd="sng">
                <a:solidFill>
                  <a:schemeClr val="dk2"/>
                </a:solidFill>
                <a:prstDash val="solid"/>
                <a:round/>
                <a:headEnd type="none" w="sm" len="sm"/>
                <a:tailEnd type="none" w="sm" len="sm"/>
              </a:ln>
            </p:spPr>
          </p:cxnSp>
          <p:sp>
            <p:nvSpPr>
              <p:cNvPr id="13003" name="Google Shape;13003;p77"/>
              <p:cNvSpPr/>
              <p:nvPr/>
            </p:nvSpPr>
            <p:spPr>
              <a:xfrm rot="8752287">
                <a:off x="745374" y="4876732"/>
                <a:ext cx="130469" cy="130469"/>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3004" name="Google Shape;13004;p77"/>
              <p:cNvCxnSpPr>
                <a:stCxn id="12986" idx="4"/>
                <a:endCxn id="13003" idx="7"/>
              </p:cNvCxnSpPr>
              <p:nvPr/>
            </p:nvCxnSpPr>
            <p:spPr>
              <a:xfrm rot="10800000">
                <a:off x="798320" y="5005916"/>
                <a:ext cx="690600" cy="1209900"/>
              </a:xfrm>
              <a:prstGeom prst="straightConnector1">
                <a:avLst/>
              </a:prstGeom>
              <a:noFill/>
              <a:ln w="9525" cap="flat" cmpd="sng">
                <a:solidFill>
                  <a:schemeClr val="dk2"/>
                </a:solidFill>
                <a:prstDash val="solid"/>
                <a:round/>
                <a:headEnd type="none" w="sm" len="sm"/>
                <a:tailEnd type="none" w="sm" len="sm"/>
              </a:ln>
            </p:spPr>
          </p:cxnSp>
          <p:cxnSp>
            <p:nvCxnSpPr>
              <p:cNvPr id="13005" name="Google Shape;13005;p77"/>
              <p:cNvCxnSpPr>
                <a:stCxn id="13003" idx="1"/>
                <a:endCxn id="12981" idx="5"/>
              </p:cNvCxnSpPr>
              <p:nvPr/>
            </p:nvCxnSpPr>
            <p:spPr>
              <a:xfrm>
                <a:off x="874672" y="4954270"/>
                <a:ext cx="734100" cy="102900"/>
              </a:xfrm>
              <a:prstGeom prst="straightConnector1">
                <a:avLst/>
              </a:prstGeom>
              <a:noFill/>
              <a:ln w="9525" cap="flat" cmpd="sng">
                <a:solidFill>
                  <a:schemeClr val="dk2"/>
                </a:solidFill>
                <a:prstDash val="solid"/>
                <a:round/>
                <a:headEnd type="none" w="sm" len="sm"/>
                <a:tailEnd type="none" w="sm" len="sm"/>
              </a:ln>
            </p:spPr>
          </p:cxnSp>
          <p:sp>
            <p:nvSpPr>
              <p:cNvPr id="13006" name="Google Shape;13006;p77"/>
              <p:cNvSpPr/>
              <p:nvPr/>
            </p:nvSpPr>
            <p:spPr>
              <a:xfrm rot="8759498">
                <a:off x="1785083" y="4514433"/>
                <a:ext cx="194703" cy="194703"/>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3007" name="Google Shape;13007;p77"/>
              <p:cNvCxnSpPr>
                <a:stCxn id="13003" idx="2"/>
                <a:endCxn id="13006" idx="5"/>
              </p:cNvCxnSpPr>
              <p:nvPr/>
            </p:nvCxnSpPr>
            <p:spPr>
              <a:xfrm rot="10800000" flipH="1">
                <a:off x="864608" y="4593367"/>
                <a:ext cx="922200" cy="312000"/>
              </a:xfrm>
              <a:prstGeom prst="straightConnector1">
                <a:avLst/>
              </a:prstGeom>
              <a:noFill/>
              <a:ln w="9525" cap="flat" cmpd="sng">
                <a:solidFill>
                  <a:schemeClr val="dk2"/>
                </a:solidFill>
                <a:prstDash val="solid"/>
                <a:round/>
                <a:headEnd type="none" w="sm" len="sm"/>
                <a:tailEnd type="none" w="sm" len="sm"/>
              </a:ln>
            </p:spPr>
          </p:cxnSp>
          <p:cxnSp>
            <p:nvCxnSpPr>
              <p:cNvPr id="13008" name="Google Shape;13008;p77"/>
              <p:cNvCxnSpPr>
                <a:stCxn id="13006" idx="1"/>
                <a:endCxn id="12985" idx="5"/>
              </p:cNvCxnSpPr>
              <p:nvPr/>
            </p:nvCxnSpPr>
            <p:spPr>
              <a:xfrm>
                <a:off x="1978000" y="4630346"/>
                <a:ext cx="1289100" cy="361500"/>
              </a:xfrm>
              <a:prstGeom prst="straightConnector1">
                <a:avLst/>
              </a:prstGeom>
              <a:noFill/>
              <a:ln w="9525" cap="flat" cmpd="sng">
                <a:solidFill>
                  <a:schemeClr val="dk2"/>
                </a:solidFill>
                <a:prstDash val="solid"/>
                <a:round/>
                <a:headEnd type="none" w="sm" len="sm"/>
                <a:tailEnd type="none" w="sm" len="sm"/>
              </a:ln>
            </p:spPr>
          </p:cxnSp>
          <p:cxnSp>
            <p:nvCxnSpPr>
              <p:cNvPr id="13009" name="Google Shape;13009;p77"/>
              <p:cNvCxnSpPr>
                <a:stCxn id="13006" idx="7"/>
                <a:endCxn id="12981" idx="3"/>
              </p:cNvCxnSpPr>
              <p:nvPr/>
            </p:nvCxnSpPr>
            <p:spPr>
              <a:xfrm flipH="1">
                <a:off x="1844073" y="4707350"/>
                <a:ext cx="19800" cy="191100"/>
              </a:xfrm>
              <a:prstGeom prst="straightConnector1">
                <a:avLst/>
              </a:prstGeom>
              <a:noFill/>
              <a:ln w="9525" cap="flat" cmpd="sng">
                <a:solidFill>
                  <a:schemeClr val="dk2"/>
                </a:solidFill>
                <a:prstDash val="solid"/>
                <a:round/>
                <a:headEnd type="none" w="sm" len="sm"/>
                <a:tailEnd type="none" w="sm" len="sm"/>
              </a:ln>
            </p:spPr>
          </p:cxnSp>
        </p:grpSp>
      </p:grpSp>
    </p:spTree>
    <p:extLst>
      <p:ext uri="{BB962C8B-B14F-4D97-AF65-F5344CB8AC3E}">
        <p14:creationId xmlns:p14="http://schemas.microsoft.com/office/powerpoint/2010/main" val="2719329333"/>
      </p:ext>
    </p:extLst>
  </p:cSld>
  <p:clrMapOvr>
    <a:masterClrMapping/>
  </p:clrMapOvr>
</p:sldLayout>
</file>

<file path=ppt/slideLayouts/slideLayout2690.xml><?xml version="1.0" encoding="utf-8"?>
<p:sldLayout xmlns:a="http://schemas.openxmlformats.org/drawingml/2006/main" xmlns:r="http://schemas.openxmlformats.org/officeDocument/2006/relationships" xmlns:p="http://schemas.openxmlformats.org/presentationml/2006/main" matchingName="Title and four columns">
  <p:cSld name="Title and four columns">
    <p:spTree>
      <p:nvGrpSpPr>
        <p:cNvPr id="1" name="Shape 13010"/>
        <p:cNvGrpSpPr/>
        <p:nvPr/>
      </p:nvGrpSpPr>
      <p:grpSpPr>
        <a:xfrm>
          <a:off x="0" y="0"/>
          <a:ext cx="0" cy="0"/>
          <a:chOff x="0" y="0"/>
          <a:chExt cx="0" cy="0"/>
        </a:xfrm>
      </p:grpSpPr>
      <p:sp>
        <p:nvSpPr>
          <p:cNvPr id="13011" name="Google Shape;13011;p78"/>
          <p:cNvSpPr txBox="1">
            <a:spLocks noGrp="1"/>
          </p:cNvSpPr>
          <p:nvPr>
            <p:ph type="title"/>
          </p:nvPr>
        </p:nvSpPr>
        <p:spPr>
          <a:xfrm>
            <a:off x="1440000" y="890051"/>
            <a:ext cx="15408000" cy="11454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13012" name="Google Shape;13012;p78"/>
          <p:cNvSpPr txBox="1">
            <a:spLocks noGrp="1"/>
          </p:cNvSpPr>
          <p:nvPr>
            <p:ph type="subTitle" idx="1"/>
          </p:nvPr>
        </p:nvSpPr>
        <p:spPr>
          <a:xfrm>
            <a:off x="3148751" y="4113587"/>
            <a:ext cx="5769600" cy="11454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1400"/>
              <a:buNone/>
              <a:defRPr sz="2801"/>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13013" name="Google Shape;13013;p78"/>
          <p:cNvSpPr txBox="1">
            <a:spLocks noGrp="1"/>
          </p:cNvSpPr>
          <p:nvPr>
            <p:ph type="subTitle" idx="2"/>
          </p:nvPr>
        </p:nvSpPr>
        <p:spPr>
          <a:xfrm>
            <a:off x="11001953" y="4113587"/>
            <a:ext cx="5769600" cy="11454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1400"/>
              <a:buNone/>
              <a:defRPr sz="2801"/>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13014" name="Google Shape;13014;p78"/>
          <p:cNvSpPr txBox="1">
            <a:spLocks noGrp="1"/>
          </p:cNvSpPr>
          <p:nvPr>
            <p:ph type="subTitle" idx="3"/>
          </p:nvPr>
        </p:nvSpPr>
        <p:spPr>
          <a:xfrm>
            <a:off x="3148751" y="7427550"/>
            <a:ext cx="5769600" cy="11454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1400"/>
              <a:buNone/>
              <a:defRPr sz="2801"/>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13015" name="Google Shape;13015;p78"/>
          <p:cNvSpPr txBox="1">
            <a:spLocks noGrp="1"/>
          </p:cNvSpPr>
          <p:nvPr>
            <p:ph type="subTitle" idx="4"/>
          </p:nvPr>
        </p:nvSpPr>
        <p:spPr>
          <a:xfrm>
            <a:off x="11001953" y="7427550"/>
            <a:ext cx="5769600" cy="11454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1400"/>
              <a:buNone/>
              <a:defRPr sz="2801"/>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13016" name="Google Shape;13016;p78"/>
          <p:cNvSpPr txBox="1">
            <a:spLocks noGrp="1"/>
          </p:cNvSpPr>
          <p:nvPr>
            <p:ph type="title" idx="5"/>
          </p:nvPr>
        </p:nvSpPr>
        <p:spPr>
          <a:xfrm>
            <a:off x="1516451" y="2554451"/>
            <a:ext cx="1633200" cy="1560000"/>
          </a:xfrm>
          <a:prstGeom prst="rect">
            <a:avLst/>
          </a:prstGeom>
          <a:noFill/>
          <a:ln>
            <a:noFill/>
          </a:ln>
        </p:spPr>
        <p:txBody>
          <a:bodyPr spcFirstLastPara="1" wrap="square" lIns="91425" tIns="91425" rIns="91425" bIns="91425" anchor="ctr" anchorCtr="0">
            <a:noAutofit/>
          </a:bodyPr>
          <a:lstStyle>
            <a:lvl1pPr lvl="0" algn="r">
              <a:lnSpc>
                <a:spcPct val="100000"/>
              </a:lnSpc>
              <a:spcBef>
                <a:spcPts val="0"/>
              </a:spcBef>
              <a:spcAft>
                <a:spcPts val="0"/>
              </a:spcAft>
              <a:buSzPts val="3000"/>
              <a:buNone/>
              <a:defRPr sz="6000"/>
            </a:lvl1pPr>
            <a:lvl2pPr lvl="1" algn="l">
              <a:lnSpc>
                <a:spcPct val="100000"/>
              </a:lnSpc>
              <a:spcBef>
                <a:spcPts val="0"/>
              </a:spcBef>
              <a:spcAft>
                <a:spcPts val="0"/>
              </a:spcAft>
              <a:buSzPts val="3000"/>
              <a:buNone/>
              <a:defRPr sz="6000"/>
            </a:lvl2pPr>
            <a:lvl3pPr lvl="2" algn="l">
              <a:lnSpc>
                <a:spcPct val="100000"/>
              </a:lnSpc>
              <a:spcBef>
                <a:spcPts val="0"/>
              </a:spcBef>
              <a:spcAft>
                <a:spcPts val="0"/>
              </a:spcAft>
              <a:buSzPts val="3000"/>
              <a:buNone/>
              <a:defRPr sz="6000"/>
            </a:lvl3pPr>
            <a:lvl4pPr lvl="3" algn="l">
              <a:lnSpc>
                <a:spcPct val="100000"/>
              </a:lnSpc>
              <a:spcBef>
                <a:spcPts val="0"/>
              </a:spcBef>
              <a:spcAft>
                <a:spcPts val="0"/>
              </a:spcAft>
              <a:buSzPts val="3000"/>
              <a:buNone/>
              <a:defRPr sz="6000"/>
            </a:lvl4pPr>
            <a:lvl5pPr lvl="4" algn="l">
              <a:lnSpc>
                <a:spcPct val="100000"/>
              </a:lnSpc>
              <a:spcBef>
                <a:spcPts val="0"/>
              </a:spcBef>
              <a:spcAft>
                <a:spcPts val="0"/>
              </a:spcAft>
              <a:buSzPts val="3000"/>
              <a:buNone/>
              <a:defRPr sz="6000"/>
            </a:lvl5pPr>
            <a:lvl6pPr lvl="5" algn="l">
              <a:lnSpc>
                <a:spcPct val="100000"/>
              </a:lnSpc>
              <a:spcBef>
                <a:spcPts val="0"/>
              </a:spcBef>
              <a:spcAft>
                <a:spcPts val="0"/>
              </a:spcAft>
              <a:buSzPts val="3000"/>
              <a:buNone/>
              <a:defRPr sz="6000"/>
            </a:lvl6pPr>
            <a:lvl7pPr lvl="6" algn="l">
              <a:lnSpc>
                <a:spcPct val="100000"/>
              </a:lnSpc>
              <a:spcBef>
                <a:spcPts val="0"/>
              </a:spcBef>
              <a:spcAft>
                <a:spcPts val="0"/>
              </a:spcAft>
              <a:buSzPts val="3000"/>
              <a:buNone/>
              <a:defRPr sz="6000"/>
            </a:lvl7pPr>
            <a:lvl8pPr lvl="7" algn="l">
              <a:lnSpc>
                <a:spcPct val="100000"/>
              </a:lnSpc>
              <a:spcBef>
                <a:spcPts val="0"/>
              </a:spcBef>
              <a:spcAft>
                <a:spcPts val="0"/>
              </a:spcAft>
              <a:buSzPts val="3000"/>
              <a:buNone/>
              <a:defRPr sz="6000"/>
            </a:lvl8pPr>
            <a:lvl9pPr lvl="8" algn="l">
              <a:lnSpc>
                <a:spcPct val="100000"/>
              </a:lnSpc>
              <a:spcBef>
                <a:spcPts val="0"/>
              </a:spcBef>
              <a:spcAft>
                <a:spcPts val="0"/>
              </a:spcAft>
              <a:buSzPts val="3000"/>
              <a:buNone/>
              <a:defRPr sz="6000"/>
            </a:lvl9pPr>
          </a:lstStyle>
          <a:p>
            <a:endParaRPr/>
          </a:p>
        </p:txBody>
      </p:sp>
      <p:sp>
        <p:nvSpPr>
          <p:cNvPr id="13017" name="Google Shape;13017;p78"/>
          <p:cNvSpPr txBox="1">
            <a:spLocks noGrp="1"/>
          </p:cNvSpPr>
          <p:nvPr>
            <p:ph type="title" idx="6"/>
          </p:nvPr>
        </p:nvSpPr>
        <p:spPr>
          <a:xfrm>
            <a:off x="1516451" y="5867400"/>
            <a:ext cx="1633200" cy="1560000"/>
          </a:xfrm>
          <a:prstGeom prst="rect">
            <a:avLst/>
          </a:prstGeom>
          <a:noFill/>
          <a:ln>
            <a:noFill/>
          </a:ln>
        </p:spPr>
        <p:txBody>
          <a:bodyPr spcFirstLastPara="1" wrap="square" lIns="91425" tIns="91425" rIns="91425" bIns="91425" anchor="ctr" anchorCtr="0">
            <a:noAutofit/>
          </a:bodyPr>
          <a:lstStyle>
            <a:lvl1pPr lvl="0" algn="r">
              <a:lnSpc>
                <a:spcPct val="100000"/>
              </a:lnSpc>
              <a:spcBef>
                <a:spcPts val="0"/>
              </a:spcBef>
              <a:spcAft>
                <a:spcPts val="0"/>
              </a:spcAft>
              <a:buSzPts val="3000"/>
              <a:buNone/>
              <a:defRPr sz="6000"/>
            </a:lvl1pPr>
            <a:lvl2pPr lvl="1" algn="l">
              <a:lnSpc>
                <a:spcPct val="100000"/>
              </a:lnSpc>
              <a:spcBef>
                <a:spcPts val="0"/>
              </a:spcBef>
              <a:spcAft>
                <a:spcPts val="0"/>
              </a:spcAft>
              <a:buSzPts val="3000"/>
              <a:buNone/>
              <a:defRPr sz="6000"/>
            </a:lvl2pPr>
            <a:lvl3pPr lvl="2" algn="l">
              <a:lnSpc>
                <a:spcPct val="100000"/>
              </a:lnSpc>
              <a:spcBef>
                <a:spcPts val="0"/>
              </a:spcBef>
              <a:spcAft>
                <a:spcPts val="0"/>
              </a:spcAft>
              <a:buSzPts val="3000"/>
              <a:buNone/>
              <a:defRPr sz="6000"/>
            </a:lvl3pPr>
            <a:lvl4pPr lvl="3" algn="l">
              <a:lnSpc>
                <a:spcPct val="100000"/>
              </a:lnSpc>
              <a:spcBef>
                <a:spcPts val="0"/>
              </a:spcBef>
              <a:spcAft>
                <a:spcPts val="0"/>
              </a:spcAft>
              <a:buSzPts val="3000"/>
              <a:buNone/>
              <a:defRPr sz="6000"/>
            </a:lvl4pPr>
            <a:lvl5pPr lvl="4" algn="l">
              <a:lnSpc>
                <a:spcPct val="100000"/>
              </a:lnSpc>
              <a:spcBef>
                <a:spcPts val="0"/>
              </a:spcBef>
              <a:spcAft>
                <a:spcPts val="0"/>
              </a:spcAft>
              <a:buSzPts val="3000"/>
              <a:buNone/>
              <a:defRPr sz="6000"/>
            </a:lvl5pPr>
            <a:lvl6pPr lvl="5" algn="l">
              <a:lnSpc>
                <a:spcPct val="100000"/>
              </a:lnSpc>
              <a:spcBef>
                <a:spcPts val="0"/>
              </a:spcBef>
              <a:spcAft>
                <a:spcPts val="0"/>
              </a:spcAft>
              <a:buSzPts val="3000"/>
              <a:buNone/>
              <a:defRPr sz="6000"/>
            </a:lvl6pPr>
            <a:lvl7pPr lvl="6" algn="l">
              <a:lnSpc>
                <a:spcPct val="100000"/>
              </a:lnSpc>
              <a:spcBef>
                <a:spcPts val="0"/>
              </a:spcBef>
              <a:spcAft>
                <a:spcPts val="0"/>
              </a:spcAft>
              <a:buSzPts val="3000"/>
              <a:buNone/>
              <a:defRPr sz="6000"/>
            </a:lvl7pPr>
            <a:lvl8pPr lvl="7" algn="l">
              <a:lnSpc>
                <a:spcPct val="100000"/>
              </a:lnSpc>
              <a:spcBef>
                <a:spcPts val="0"/>
              </a:spcBef>
              <a:spcAft>
                <a:spcPts val="0"/>
              </a:spcAft>
              <a:buSzPts val="3000"/>
              <a:buNone/>
              <a:defRPr sz="6000"/>
            </a:lvl8pPr>
            <a:lvl9pPr lvl="8" algn="l">
              <a:lnSpc>
                <a:spcPct val="100000"/>
              </a:lnSpc>
              <a:spcBef>
                <a:spcPts val="0"/>
              </a:spcBef>
              <a:spcAft>
                <a:spcPts val="0"/>
              </a:spcAft>
              <a:buSzPts val="3000"/>
              <a:buNone/>
              <a:defRPr sz="6000"/>
            </a:lvl9pPr>
          </a:lstStyle>
          <a:p>
            <a:endParaRPr/>
          </a:p>
        </p:txBody>
      </p:sp>
      <p:sp>
        <p:nvSpPr>
          <p:cNvPr id="13018" name="Google Shape;13018;p78"/>
          <p:cNvSpPr txBox="1">
            <a:spLocks noGrp="1"/>
          </p:cNvSpPr>
          <p:nvPr>
            <p:ph type="title" idx="7"/>
          </p:nvPr>
        </p:nvSpPr>
        <p:spPr>
          <a:xfrm>
            <a:off x="9370050" y="2554451"/>
            <a:ext cx="1633200" cy="1560000"/>
          </a:xfrm>
          <a:prstGeom prst="rect">
            <a:avLst/>
          </a:prstGeom>
          <a:noFill/>
          <a:ln>
            <a:noFill/>
          </a:ln>
        </p:spPr>
        <p:txBody>
          <a:bodyPr spcFirstLastPara="1" wrap="square" lIns="91425" tIns="91425" rIns="91425" bIns="91425" anchor="ctr" anchorCtr="0">
            <a:noAutofit/>
          </a:bodyPr>
          <a:lstStyle>
            <a:lvl1pPr lvl="0" algn="r">
              <a:lnSpc>
                <a:spcPct val="100000"/>
              </a:lnSpc>
              <a:spcBef>
                <a:spcPts val="0"/>
              </a:spcBef>
              <a:spcAft>
                <a:spcPts val="0"/>
              </a:spcAft>
              <a:buSzPts val="3000"/>
              <a:buNone/>
              <a:defRPr sz="6000"/>
            </a:lvl1pPr>
            <a:lvl2pPr lvl="1" algn="l">
              <a:lnSpc>
                <a:spcPct val="100000"/>
              </a:lnSpc>
              <a:spcBef>
                <a:spcPts val="0"/>
              </a:spcBef>
              <a:spcAft>
                <a:spcPts val="0"/>
              </a:spcAft>
              <a:buSzPts val="3000"/>
              <a:buNone/>
              <a:defRPr sz="6000"/>
            </a:lvl2pPr>
            <a:lvl3pPr lvl="2" algn="l">
              <a:lnSpc>
                <a:spcPct val="100000"/>
              </a:lnSpc>
              <a:spcBef>
                <a:spcPts val="0"/>
              </a:spcBef>
              <a:spcAft>
                <a:spcPts val="0"/>
              </a:spcAft>
              <a:buSzPts val="3000"/>
              <a:buNone/>
              <a:defRPr sz="6000"/>
            </a:lvl3pPr>
            <a:lvl4pPr lvl="3" algn="l">
              <a:lnSpc>
                <a:spcPct val="100000"/>
              </a:lnSpc>
              <a:spcBef>
                <a:spcPts val="0"/>
              </a:spcBef>
              <a:spcAft>
                <a:spcPts val="0"/>
              </a:spcAft>
              <a:buSzPts val="3000"/>
              <a:buNone/>
              <a:defRPr sz="6000"/>
            </a:lvl4pPr>
            <a:lvl5pPr lvl="4" algn="l">
              <a:lnSpc>
                <a:spcPct val="100000"/>
              </a:lnSpc>
              <a:spcBef>
                <a:spcPts val="0"/>
              </a:spcBef>
              <a:spcAft>
                <a:spcPts val="0"/>
              </a:spcAft>
              <a:buSzPts val="3000"/>
              <a:buNone/>
              <a:defRPr sz="6000"/>
            </a:lvl5pPr>
            <a:lvl6pPr lvl="5" algn="l">
              <a:lnSpc>
                <a:spcPct val="100000"/>
              </a:lnSpc>
              <a:spcBef>
                <a:spcPts val="0"/>
              </a:spcBef>
              <a:spcAft>
                <a:spcPts val="0"/>
              </a:spcAft>
              <a:buSzPts val="3000"/>
              <a:buNone/>
              <a:defRPr sz="6000"/>
            </a:lvl6pPr>
            <a:lvl7pPr lvl="6" algn="l">
              <a:lnSpc>
                <a:spcPct val="100000"/>
              </a:lnSpc>
              <a:spcBef>
                <a:spcPts val="0"/>
              </a:spcBef>
              <a:spcAft>
                <a:spcPts val="0"/>
              </a:spcAft>
              <a:buSzPts val="3000"/>
              <a:buNone/>
              <a:defRPr sz="6000"/>
            </a:lvl7pPr>
            <a:lvl8pPr lvl="7" algn="l">
              <a:lnSpc>
                <a:spcPct val="100000"/>
              </a:lnSpc>
              <a:spcBef>
                <a:spcPts val="0"/>
              </a:spcBef>
              <a:spcAft>
                <a:spcPts val="0"/>
              </a:spcAft>
              <a:buSzPts val="3000"/>
              <a:buNone/>
              <a:defRPr sz="6000"/>
            </a:lvl8pPr>
            <a:lvl9pPr lvl="8" algn="l">
              <a:lnSpc>
                <a:spcPct val="100000"/>
              </a:lnSpc>
              <a:spcBef>
                <a:spcPts val="0"/>
              </a:spcBef>
              <a:spcAft>
                <a:spcPts val="0"/>
              </a:spcAft>
              <a:buSzPts val="3000"/>
              <a:buNone/>
              <a:defRPr sz="6000"/>
            </a:lvl9pPr>
          </a:lstStyle>
          <a:p>
            <a:endParaRPr/>
          </a:p>
        </p:txBody>
      </p:sp>
      <p:sp>
        <p:nvSpPr>
          <p:cNvPr id="13019" name="Google Shape;13019;p78"/>
          <p:cNvSpPr txBox="1">
            <a:spLocks noGrp="1"/>
          </p:cNvSpPr>
          <p:nvPr>
            <p:ph type="title" idx="8"/>
          </p:nvPr>
        </p:nvSpPr>
        <p:spPr>
          <a:xfrm>
            <a:off x="9370050" y="5867400"/>
            <a:ext cx="1633200" cy="1560000"/>
          </a:xfrm>
          <a:prstGeom prst="rect">
            <a:avLst/>
          </a:prstGeom>
          <a:noFill/>
          <a:ln>
            <a:noFill/>
          </a:ln>
        </p:spPr>
        <p:txBody>
          <a:bodyPr spcFirstLastPara="1" wrap="square" lIns="91425" tIns="91425" rIns="91425" bIns="91425" anchor="ctr" anchorCtr="0">
            <a:noAutofit/>
          </a:bodyPr>
          <a:lstStyle>
            <a:lvl1pPr lvl="0" algn="r">
              <a:lnSpc>
                <a:spcPct val="100000"/>
              </a:lnSpc>
              <a:spcBef>
                <a:spcPts val="0"/>
              </a:spcBef>
              <a:spcAft>
                <a:spcPts val="0"/>
              </a:spcAft>
              <a:buSzPts val="3000"/>
              <a:buNone/>
              <a:defRPr sz="6000"/>
            </a:lvl1pPr>
            <a:lvl2pPr lvl="1" algn="l">
              <a:lnSpc>
                <a:spcPct val="100000"/>
              </a:lnSpc>
              <a:spcBef>
                <a:spcPts val="0"/>
              </a:spcBef>
              <a:spcAft>
                <a:spcPts val="0"/>
              </a:spcAft>
              <a:buSzPts val="3000"/>
              <a:buNone/>
              <a:defRPr sz="6000"/>
            </a:lvl2pPr>
            <a:lvl3pPr lvl="2" algn="l">
              <a:lnSpc>
                <a:spcPct val="100000"/>
              </a:lnSpc>
              <a:spcBef>
                <a:spcPts val="0"/>
              </a:spcBef>
              <a:spcAft>
                <a:spcPts val="0"/>
              </a:spcAft>
              <a:buSzPts val="3000"/>
              <a:buNone/>
              <a:defRPr sz="6000"/>
            </a:lvl3pPr>
            <a:lvl4pPr lvl="3" algn="l">
              <a:lnSpc>
                <a:spcPct val="100000"/>
              </a:lnSpc>
              <a:spcBef>
                <a:spcPts val="0"/>
              </a:spcBef>
              <a:spcAft>
                <a:spcPts val="0"/>
              </a:spcAft>
              <a:buSzPts val="3000"/>
              <a:buNone/>
              <a:defRPr sz="6000"/>
            </a:lvl4pPr>
            <a:lvl5pPr lvl="4" algn="l">
              <a:lnSpc>
                <a:spcPct val="100000"/>
              </a:lnSpc>
              <a:spcBef>
                <a:spcPts val="0"/>
              </a:spcBef>
              <a:spcAft>
                <a:spcPts val="0"/>
              </a:spcAft>
              <a:buSzPts val="3000"/>
              <a:buNone/>
              <a:defRPr sz="6000"/>
            </a:lvl5pPr>
            <a:lvl6pPr lvl="5" algn="l">
              <a:lnSpc>
                <a:spcPct val="100000"/>
              </a:lnSpc>
              <a:spcBef>
                <a:spcPts val="0"/>
              </a:spcBef>
              <a:spcAft>
                <a:spcPts val="0"/>
              </a:spcAft>
              <a:buSzPts val="3000"/>
              <a:buNone/>
              <a:defRPr sz="6000"/>
            </a:lvl6pPr>
            <a:lvl7pPr lvl="6" algn="l">
              <a:lnSpc>
                <a:spcPct val="100000"/>
              </a:lnSpc>
              <a:spcBef>
                <a:spcPts val="0"/>
              </a:spcBef>
              <a:spcAft>
                <a:spcPts val="0"/>
              </a:spcAft>
              <a:buSzPts val="3000"/>
              <a:buNone/>
              <a:defRPr sz="6000"/>
            </a:lvl7pPr>
            <a:lvl8pPr lvl="7" algn="l">
              <a:lnSpc>
                <a:spcPct val="100000"/>
              </a:lnSpc>
              <a:spcBef>
                <a:spcPts val="0"/>
              </a:spcBef>
              <a:spcAft>
                <a:spcPts val="0"/>
              </a:spcAft>
              <a:buSzPts val="3000"/>
              <a:buNone/>
              <a:defRPr sz="6000"/>
            </a:lvl8pPr>
            <a:lvl9pPr lvl="8" algn="l">
              <a:lnSpc>
                <a:spcPct val="100000"/>
              </a:lnSpc>
              <a:spcBef>
                <a:spcPts val="0"/>
              </a:spcBef>
              <a:spcAft>
                <a:spcPts val="0"/>
              </a:spcAft>
              <a:buSzPts val="3000"/>
              <a:buNone/>
              <a:defRPr sz="6000"/>
            </a:lvl9pPr>
          </a:lstStyle>
          <a:p>
            <a:endParaRPr/>
          </a:p>
        </p:txBody>
      </p:sp>
      <p:sp>
        <p:nvSpPr>
          <p:cNvPr id="13020" name="Google Shape;13020;p78"/>
          <p:cNvSpPr txBox="1">
            <a:spLocks noGrp="1"/>
          </p:cNvSpPr>
          <p:nvPr>
            <p:ph type="subTitle" idx="9"/>
          </p:nvPr>
        </p:nvSpPr>
        <p:spPr>
          <a:xfrm>
            <a:off x="3148751" y="2554451"/>
            <a:ext cx="5769600" cy="1807800"/>
          </a:xfrm>
          <a:prstGeom prst="rect">
            <a:avLst/>
          </a:prstGeom>
          <a:noFill/>
          <a:ln>
            <a:noFill/>
          </a:ln>
        </p:spPr>
        <p:txBody>
          <a:bodyPr spcFirstLastPara="1" wrap="square" lIns="91425" tIns="91425" rIns="91425" bIns="91425" anchor="b" anchorCtr="0">
            <a:noAutofit/>
          </a:bodyPr>
          <a:lstStyle>
            <a:lvl1pPr lvl="0" algn="l">
              <a:lnSpc>
                <a:spcPct val="115000"/>
              </a:lnSpc>
              <a:spcBef>
                <a:spcPts val="0"/>
              </a:spcBef>
              <a:spcAft>
                <a:spcPts val="0"/>
              </a:spcAft>
              <a:buSzPts val="2400"/>
              <a:buFont typeface="DM Sans"/>
              <a:buNone/>
              <a:defRPr sz="4001" b="1">
                <a:solidFill>
                  <a:schemeClr val="dk1"/>
                </a:solidFill>
                <a:latin typeface="Albert Sans"/>
                <a:ea typeface="Albert Sans"/>
                <a:cs typeface="Albert Sans"/>
                <a:sym typeface="Albert Sans"/>
              </a:defRPr>
            </a:lvl1pPr>
            <a:lvl2pPr lvl="1" algn="l">
              <a:lnSpc>
                <a:spcPct val="100000"/>
              </a:lnSpc>
              <a:spcBef>
                <a:spcPts val="0"/>
              </a:spcBef>
              <a:spcAft>
                <a:spcPts val="0"/>
              </a:spcAft>
              <a:buSzPts val="2400"/>
              <a:buFont typeface="DM Sans"/>
              <a:buNone/>
              <a:defRPr sz="4800" b="1">
                <a:latin typeface="DM Sans"/>
                <a:ea typeface="DM Sans"/>
                <a:cs typeface="DM Sans"/>
                <a:sym typeface="DM Sans"/>
              </a:defRPr>
            </a:lvl2pPr>
            <a:lvl3pPr lvl="2" algn="l">
              <a:lnSpc>
                <a:spcPct val="100000"/>
              </a:lnSpc>
              <a:spcBef>
                <a:spcPts val="0"/>
              </a:spcBef>
              <a:spcAft>
                <a:spcPts val="0"/>
              </a:spcAft>
              <a:buSzPts val="2400"/>
              <a:buFont typeface="DM Sans"/>
              <a:buNone/>
              <a:defRPr sz="4800" b="1">
                <a:latin typeface="DM Sans"/>
                <a:ea typeface="DM Sans"/>
                <a:cs typeface="DM Sans"/>
                <a:sym typeface="DM Sans"/>
              </a:defRPr>
            </a:lvl3pPr>
            <a:lvl4pPr lvl="3" algn="l">
              <a:lnSpc>
                <a:spcPct val="100000"/>
              </a:lnSpc>
              <a:spcBef>
                <a:spcPts val="0"/>
              </a:spcBef>
              <a:spcAft>
                <a:spcPts val="0"/>
              </a:spcAft>
              <a:buSzPts val="2400"/>
              <a:buFont typeface="DM Sans"/>
              <a:buNone/>
              <a:defRPr sz="4800" b="1">
                <a:latin typeface="DM Sans"/>
                <a:ea typeface="DM Sans"/>
                <a:cs typeface="DM Sans"/>
                <a:sym typeface="DM Sans"/>
              </a:defRPr>
            </a:lvl4pPr>
            <a:lvl5pPr lvl="4" algn="l">
              <a:lnSpc>
                <a:spcPct val="100000"/>
              </a:lnSpc>
              <a:spcBef>
                <a:spcPts val="0"/>
              </a:spcBef>
              <a:spcAft>
                <a:spcPts val="0"/>
              </a:spcAft>
              <a:buSzPts val="2400"/>
              <a:buFont typeface="DM Sans"/>
              <a:buNone/>
              <a:defRPr sz="4800" b="1">
                <a:latin typeface="DM Sans"/>
                <a:ea typeface="DM Sans"/>
                <a:cs typeface="DM Sans"/>
                <a:sym typeface="DM Sans"/>
              </a:defRPr>
            </a:lvl5pPr>
            <a:lvl6pPr lvl="5" algn="l">
              <a:lnSpc>
                <a:spcPct val="100000"/>
              </a:lnSpc>
              <a:spcBef>
                <a:spcPts val="0"/>
              </a:spcBef>
              <a:spcAft>
                <a:spcPts val="0"/>
              </a:spcAft>
              <a:buSzPts val="2400"/>
              <a:buFont typeface="DM Sans"/>
              <a:buNone/>
              <a:defRPr sz="4800" b="1">
                <a:latin typeface="DM Sans"/>
                <a:ea typeface="DM Sans"/>
                <a:cs typeface="DM Sans"/>
                <a:sym typeface="DM Sans"/>
              </a:defRPr>
            </a:lvl6pPr>
            <a:lvl7pPr lvl="6" algn="l">
              <a:lnSpc>
                <a:spcPct val="100000"/>
              </a:lnSpc>
              <a:spcBef>
                <a:spcPts val="0"/>
              </a:spcBef>
              <a:spcAft>
                <a:spcPts val="0"/>
              </a:spcAft>
              <a:buSzPts val="2400"/>
              <a:buFont typeface="DM Sans"/>
              <a:buNone/>
              <a:defRPr sz="4800" b="1">
                <a:latin typeface="DM Sans"/>
                <a:ea typeface="DM Sans"/>
                <a:cs typeface="DM Sans"/>
                <a:sym typeface="DM Sans"/>
              </a:defRPr>
            </a:lvl7pPr>
            <a:lvl8pPr lvl="7" algn="l">
              <a:lnSpc>
                <a:spcPct val="100000"/>
              </a:lnSpc>
              <a:spcBef>
                <a:spcPts val="0"/>
              </a:spcBef>
              <a:spcAft>
                <a:spcPts val="0"/>
              </a:spcAft>
              <a:buSzPts val="2400"/>
              <a:buFont typeface="DM Sans"/>
              <a:buNone/>
              <a:defRPr sz="4800" b="1">
                <a:latin typeface="DM Sans"/>
                <a:ea typeface="DM Sans"/>
                <a:cs typeface="DM Sans"/>
                <a:sym typeface="DM Sans"/>
              </a:defRPr>
            </a:lvl8pPr>
            <a:lvl9pPr lvl="8" algn="l">
              <a:lnSpc>
                <a:spcPct val="100000"/>
              </a:lnSpc>
              <a:spcBef>
                <a:spcPts val="0"/>
              </a:spcBef>
              <a:spcAft>
                <a:spcPts val="0"/>
              </a:spcAft>
              <a:buSzPts val="2400"/>
              <a:buFont typeface="DM Sans"/>
              <a:buNone/>
              <a:defRPr sz="4800" b="1">
                <a:latin typeface="DM Sans"/>
                <a:ea typeface="DM Sans"/>
                <a:cs typeface="DM Sans"/>
                <a:sym typeface="DM Sans"/>
              </a:defRPr>
            </a:lvl9pPr>
          </a:lstStyle>
          <a:p>
            <a:endParaRPr/>
          </a:p>
        </p:txBody>
      </p:sp>
      <p:sp>
        <p:nvSpPr>
          <p:cNvPr id="13021" name="Google Shape;13021;p78"/>
          <p:cNvSpPr txBox="1">
            <a:spLocks noGrp="1"/>
          </p:cNvSpPr>
          <p:nvPr>
            <p:ph type="subTitle" idx="13"/>
          </p:nvPr>
        </p:nvSpPr>
        <p:spPr>
          <a:xfrm>
            <a:off x="11001950" y="2554451"/>
            <a:ext cx="5769600" cy="1807800"/>
          </a:xfrm>
          <a:prstGeom prst="rect">
            <a:avLst/>
          </a:prstGeom>
          <a:noFill/>
          <a:ln>
            <a:noFill/>
          </a:ln>
        </p:spPr>
        <p:txBody>
          <a:bodyPr spcFirstLastPara="1" wrap="square" lIns="91425" tIns="91425" rIns="91425" bIns="91425" anchor="b" anchorCtr="0">
            <a:noAutofit/>
          </a:bodyPr>
          <a:lstStyle>
            <a:lvl1pPr lvl="0" algn="l">
              <a:lnSpc>
                <a:spcPct val="115000"/>
              </a:lnSpc>
              <a:spcBef>
                <a:spcPts val="0"/>
              </a:spcBef>
              <a:spcAft>
                <a:spcPts val="0"/>
              </a:spcAft>
              <a:buSzPts val="2400"/>
              <a:buFont typeface="DM Sans"/>
              <a:buNone/>
              <a:defRPr sz="4001" b="1">
                <a:solidFill>
                  <a:schemeClr val="dk1"/>
                </a:solidFill>
                <a:latin typeface="Albert Sans"/>
                <a:ea typeface="Albert Sans"/>
                <a:cs typeface="Albert Sans"/>
                <a:sym typeface="Albert Sans"/>
              </a:defRPr>
            </a:lvl1pPr>
            <a:lvl2pPr lvl="1" algn="l">
              <a:lnSpc>
                <a:spcPct val="100000"/>
              </a:lnSpc>
              <a:spcBef>
                <a:spcPts val="0"/>
              </a:spcBef>
              <a:spcAft>
                <a:spcPts val="0"/>
              </a:spcAft>
              <a:buSzPts val="2400"/>
              <a:buFont typeface="DM Sans"/>
              <a:buNone/>
              <a:defRPr sz="4800" b="1">
                <a:latin typeface="DM Sans"/>
                <a:ea typeface="DM Sans"/>
                <a:cs typeface="DM Sans"/>
                <a:sym typeface="DM Sans"/>
              </a:defRPr>
            </a:lvl2pPr>
            <a:lvl3pPr lvl="2" algn="l">
              <a:lnSpc>
                <a:spcPct val="100000"/>
              </a:lnSpc>
              <a:spcBef>
                <a:spcPts val="0"/>
              </a:spcBef>
              <a:spcAft>
                <a:spcPts val="0"/>
              </a:spcAft>
              <a:buSzPts val="2400"/>
              <a:buFont typeface="DM Sans"/>
              <a:buNone/>
              <a:defRPr sz="4800" b="1">
                <a:latin typeface="DM Sans"/>
                <a:ea typeface="DM Sans"/>
                <a:cs typeface="DM Sans"/>
                <a:sym typeface="DM Sans"/>
              </a:defRPr>
            </a:lvl3pPr>
            <a:lvl4pPr lvl="3" algn="l">
              <a:lnSpc>
                <a:spcPct val="100000"/>
              </a:lnSpc>
              <a:spcBef>
                <a:spcPts val="0"/>
              </a:spcBef>
              <a:spcAft>
                <a:spcPts val="0"/>
              </a:spcAft>
              <a:buSzPts val="2400"/>
              <a:buFont typeface="DM Sans"/>
              <a:buNone/>
              <a:defRPr sz="4800" b="1">
                <a:latin typeface="DM Sans"/>
                <a:ea typeface="DM Sans"/>
                <a:cs typeface="DM Sans"/>
                <a:sym typeface="DM Sans"/>
              </a:defRPr>
            </a:lvl4pPr>
            <a:lvl5pPr lvl="4" algn="l">
              <a:lnSpc>
                <a:spcPct val="100000"/>
              </a:lnSpc>
              <a:spcBef>
                <a:spcPts val="0"/>
              </a:spcBef>
              <a:spcAft>
                <a:spcPts val="0"/>
              </a:spcAft>
              <a:buSzPts val="2400"/>
              <a:buFont typeface="DM Sans"/>
              <a:buNone/>
              <a:defRPr sz="4800" b="1">
                <a:latin typeface="DM Sans"/>
                <a:ea typeface="DM Sans"/>
                <a:cs typeface="DM Sans"/>
                <a:sym typeface="DM Sans"/>
              </a:defRPr>
            </a:lvl5pPr>
            <a:lvl6pPr lvl="5" algn="l">
              <a:lnSpc>
                <a:spcPct val="100000"/>
              </a:lnSpc>
              <a:spcBef>
                <a:spcPts val="0"/>
              </a:spcBef>
              <a:spcAft>
                <a:spcPts val="0"/>
              </a:spcAft>
              <a:buSzPts val="2400"/>
              <a:buFont typeface="DM Sans"/>
              <a:buNone/>
              <a:defRPr sz="4800" b="1">
                <a:latin typeface="DM Sans"/>
                <a:ea typeface="DM Sans"/>
                <a:cs typeface="DM Sans"/>
                <a:sym typeface="DM Sans"/>
              </a:defRPr>
            </a:lvl6pPr>
            <a:lvl7pPr lvl="6" algn="l">
              <a:lnSpc>
                <a:spcPct val="100000"/>
              </a:lnSpc>
              <a:spcBef>
                <a:spcPts val="0"/>
              </a:spcBef>
              <a:spcAft>
                <a:spcPts val="0"/>
              </a:spcAft>
              <a:buSzPts val="2400"/>
              <a:buFont typeface="DM Sans"/>
              <a:buNone/>
              <a:defRPr sz="4800" b="1">
                <a:latin typeface="DM Sans"/>
                <a:ea typeface="DM Sans"/>
                <a:cs typeface="DM Sans"/>
                <a:sym typeface="DM Sans"/>
              </a:defRPr>
            </a:lvl7pPr>
            <a:lvl8pPr lvl="7" algn="l">
              <a:lnSpc>
                <a:spcPct val="100000"/>
              </a:lnSpc>
              <a:spcBef>
                <a:spcPts val="0"/>
              </a:spcBef>
              <a:spcAft>
                <a:spcPts val="0"/>
              </a:spcAft>
              <a:buSzPts val="2400"/>
              <a:buFont typeface="DM Sans"/>
              <a:buNone/>
              <a:defRPr sz="4800" b="1">
                <a:latin typeface="DM Sans"/>
                <a:ea typeface="DM Sans"/>
                <a:cs typeface="DM Sans"/>
                <a:sym typeface="DM Sans"/>
              </a:defRPr>
            </a:lvl8pPr>
            <a:lvl9pPr lvl="8" algn="l">
              <a:lnSpc>
                <a:spcPct val="100000"/>
              </a:lnSpc>
              <a:spcBef>
                <a:spcPts val="0"/>
              </a:spcBef>
              <a:spcAft>
                <a:spcPts val="0"/>
              </a:spcAft>
              <a:buSzPts val="2400"/>
              <a:buFont typeface="DM Sans"/>
              <a:buNone/>
              <a:defRPr sz="4800" b="1">
                <a:latin typeface="DM Sans"/>
                <a:ea typeface="DM Sans"/>
                <a:cs typeface="DM Sans"/>
                <a:sym typeface="DM Sans"/>
              </a:defRPr>
            </a:lvl9pPr>
          </a:lstStyle>
          <a:p>
            <a:endParaRPr/>
          </a:p>
        </p:txBody>
      </p:sp>
      <p:sp>
        <p:nvSpPr>
          <p:cNvPr id="13022" name="Google Shape;13022;p78"/>
          <p:cNvSpPr txBox="1">
            <a:spLocks noGrp="1"/>
          </p:cNvSpPr>
          <p:nvPr>
            <p:ph type="subTitle" idx="14"/>
          </p:nvPr>
        </p:nvSpPr>
        <p:spPr>
          <a:xfrm>
            <a:off x="3148751" y="5867402"/>
            <a:ext cx="5769600" cy="1807800"/>
          </a:xfrm>
          <a:prstGeom prst="rect">
            <a:avLst/>
          </a:prstGeom>
          <a:noFill/>
          <a:ln>
            <a:noFill/>
          </a:ln>
        </p:spPr>
        <p:txBody>
          <a:bodyPr spcFirstLastPara="1" wrap="square" lIns="91425" tIns="91425" rIns="91425" bIns="91425" anchor="b" anchorCtr="0">
            <a:noAutofit/>
          </a:bodyPr>
          <a:lstStyle>
            <a:lvl1pPr lvl="0" algn="l">
              <a:lnSpc>
                <a:spcPct val="115000"/>
              </a:lnSpc>
              <a:spcBef>
                <a:spcPts val="0"/>
              </a:spcBef>
              <a:spcAft>
                <a:spcPts val="0"/>
              </a:spcAft>
              <a:buSzPts val="2400"/>
              <a:buFont typeface="DM Sans"/>
              <a:buNone/>
              <a:defRPr sz="4001" b="1">
                <a:solidFill>
                  <a:schemeClr val="dk1"/>
                </a:solidFill>
                <a:latin typeface="Albert Sans"/>
                <a:ea typeface="Albert Sans"/>
                <a:cs typeface="Albert Sans"/>
                <a:sym typeface="Albert Sans"/>
              </a:defRPr>
            </a:lvl1pPr>
            <a:lvl2pPr lvl="1" algn="l">
              <a:lnSpc>
                <a:spcPct val="100000"/>
              </a:lnSpc>
              <a:spcBef>
                <a:spcPts val="0"/>
              </a:spcBef>
              <a:spcAft>
                <a:spcPts val="0"/>
              </a:spcAft>
              <a:buSzPts val="2400"/>
              <a:buFont typeface="DM Sans"/>
              <a:buNone/>
              <a:defRPr sz="4800" b="1">
                <a:latin typeface="DM Sans"/>
                <a:ea typeface="DM Sans"/>
                <a:cs typeface="DM Sans"/>
                <a:sym typeface="DM Sans"/>
              </a:defRPr>
            </a:lvl2pPr>
            <a:lvl3pPr lvl="2" algn="l">
              <a:lnSpc>
                <a:spcPct val="100000"/>
              </a:lnSpc>
              <a:spcBef>
                <a:spcPts val="0"/>
              </a:spcBef>
              <a:spcAft>
                <a:spcPts val="0"/>
              </a:spcAft>
              <a:buSzPts val="2400"/>
              <a:buFont typeface="DM Sans"/>
              <a:buNone/>
              <a:defRPr sz="4800" b="1">
                <a:latin typeface="DM Sans"/>
                <a:ea typeface="DM Sans"/>
                <a:cs typeface="DM Sans"/>
                <a:sym typeface="DM Sans"/>
              </a:defRPr>
            </a:lvl3pPr>
            <a:lvl4pPr lvl="3" algn="l">
              <a:lnSpc>
                <a:spcPct val="100000"/>
              </a:lnSpc>
              <a:spcBef>
                <a:spcPts val="0"/>
              </a:spcBef>
              <a:spcAft>
                <a:spcPts val="0"/>
              </a:spcAft>
              <a:buSzPts val="2400"/>
              <a:buFont typeface="DM Sans"/>
              <a:buNone/>
              <a:defRPr sz="4800" b="1">
                <a:latin typeface="DM Sans"/>
                <a:ea typeface="DM Sans"/>
                <a:cs typeface="DM Sans"/>
                <a:sym typeface="DM Sans"/>
              </a:defRPr>
            </a:lvl4pPr>
            <a:lvl5pPr lvl="4" algn="l">
              <a:lnSpc>
                <a:spcPct val="100000"/>
              </a:lnSpc>
              <a:spcBef>
                <a:spcPts val="0"/>
              </a:spcBef>
              <a:spcAft>
                <a:spcPts val="0"/>
              </a:spcAft>
              <a:buSzPts val="2400"/>
              <a:buFont typeface="DM Sans"/>
              <a:buNone/>
              <a:defRPr sz="4800" b="1">
                <a:latin typeface="DM Sans"/>
                <a:ea typeface="DM Sans"/>
                <a:cs typeface="DM Sans"/>
                <a:sym typeface="DM Sans"/>
              </a:defRPr>
            </a:lvl5pPr>
            <a:lvl6pPr lvl="5" algn="l">
              <a:lnSpc>
                <a:spcPct val="100000"/>
              </a:lnSpc>
              <a:spcBef>
                <a:spcPts val="0"/>
              </a:spcBef>
              <a:spcAft>
                <a:spcPts val="0"/>
              </a:spcAft>
              <a:buSzPts val="2400"/>
              <a:buFont typeface="DM Sans"/>
              <a:buNone/>
              <a:defRPr sz="4800" b="1">
                <a:latin typeface="DM Sans"/>
                <a:ea typeface="DM Sans"/>
                <a:cs typeface="DM Sans"/>
                <a:sym typeface="DM Sans"/>
              </a:defRPr>
            </a:lvl6pPr>
            <a:lvl7pPr lvl="6" algn="l">
              <a:lnSpc>
                <a:spcPct val="100000"/>
              </a:lnSpc>
              <a:spcBef>
                <a:spcPts val="0"/>
              </a:spcBef>
              <a:spcAft>
                <a:spcPts val="0"/>
              </a:spcAft>
              <a:buSzPts val="2400"/>
              <a:buFont typeface="DM Sans"/>
              <a:buNone/>
              <a:defRPr sz="4800" b="1">
                <a:latin typeface="DM Sans"/>
                <a:ea typeface="DM Sans"/>
                <a:cs typeface="DM Sans"/>
                <a:sym typeface="DM Sans"/>
              </a:defRPr>
            </a:lvl7pPr>
            <a:lvl8pPr lvl="7" algn="l">
              <a:lnSpc>
                <a:spcPct val="100000"/>
              </a:lnSpc>
              <a:spcBef>
                <a:spcPts val="0"/>
              </a:spcBef>
              <a:spcAft>
                <a:spcPts val="0"/>
              </a:spcAft>
              <a:buSzPts val="2400"/>
              <a:buFont typeface="DM Sans"/>
              <a:buNone/>
              <a:defRPr sz="4800" b="1">
                <a:latin typeface="DM Sans"/>
                <a:ea typeface="DM Sans"/>
                <a:cs typeface="DM Sans"/>
                <a:sym typeface="DM Sans"/>
              </a:defRPr>
            </a:lvl8pPr>
            <a:lvl9pPr lvl="8" algn="l">
              <a:lnSpc>
                <a:spcPct val="100000"/>
              </a:lnSpc>
              <a:spcBef>
                <a:spcPts val="0"/>
              </a:spcBef>
              <a:spcAft>
                <a:spcPts val="0"/>
              </a:spcAft>
              <a:buSzPts val="2400"/>
              <a:buFont typeface="DM Sans"/>
              <a:buNone/>
              <a:defRPr sz="4800" b="1">
                <a:latin typeface="DM Sans"/>
                <a:ea typeface="DM Sans"/>
                <a:cs typeface="DM Sans"/>
                <a:sym typeface="DM Sans"/>
              </a:defRPr>
            </a:lvl9pPr>
          </a:lstStyle>
          <a:p>
            <a:endParaRPr/>
          </a:p>
        </p:txBody>
      </p:sp>
      <p:sp>
        <p:nvSpPr>
          <p:cNvPr id="13023" name="Google Shape;13023;p78"/>
          <p:cNvSpPr txBox="1">
            <a:spLocks noGrp="1"/>
          </p:cNvSpPr>
          <p:nvPr>
            <p:ph type="subTitle" idx="15"/>
          </p:nvPr>
        </p:nvSpPr>
        <p:spPr>
          <a:xfrm>
            <a:off x="11001950" y="5867402"/>
            <a:ext cx="5769600" cy="1807800"/>
          </a:xfrm>
          <a:prstGeom prst="rect">
            <a:avLst/>
          </a:prstGeom>
          <a:noFill/>
          <a:ln>
            <a:noFill/>
          </a:ln>
        </p:spPr>
        <p:txBody>
          <a:bodyPr spcFirstLastPara="1" wrap="square" lIns="91425" tIns="91425" rIns="91425" bIns="91425" anchor="b" anchorCtr="0">
            <a:noAutofit/>
          </a:bodyPr>
          <a:lstStyle>
            <a:lvl1pPr lvl="0" algn="l">
              <a:lnSpc>
                <a:spcPct val="115000"/>
              </a:lnSpc>
              <a:spcBef>
                <a:spcPts val="0"/>
              </a:spcBef>
              <a:spcAft>
                <a:spcPts val="0"/>
              </a:spcAft>
              <a:buSzPts val="2400"/>
              <a:buFont typeface="DM Sans"/>
              <a:buNone/>
              <a:defRPr sz="4001" b="1">
                <a:solidFill>
                  <a:schemeClr val="dk1"/>
                </a:solidFill>
                <a:latin typeface="Albert Sans"/>
                <a:ea typeface="Albert Sans"/>
                <a:cs typeface="Albert Sans"/>
                <a:sym typeface="Albert Sans"/>
              </a:defRPr>
            </a:lvl1pPr>
            <a:lvl2pPr lvl="1" algn="l">
              <a:lnSpc>
                <a:spcPct val="100000"/>
              </a:lnSpc>
              <a:spcBef>
                <a:spcPts val="0"/>
              </a:spcBef>
              <a:spcAft>
                <a:spcPts val="0"/>
              </a:spcAft>
              <a:buSzPts val="2400"/>
              <a:buFont typeface="DM Sans"/>
              <a:buNone/>
              <a:defRPr sz="4800" b="1">
                <a:latin typeface="DM Sans"/>
                <a:ea typeface="DM Sans"/>
                <a:cs typeface="DM Sans"/>
                <a:sym typeface="DM Sans"/>
              </a:defRPr>
            </a:lvl2pPr>
            <a:lvl3pPr lvl="2" algn="l">
              <a:lnSpc>
                <a:spcPct val="100000"/>
              </a:lnSpc>
              <a:spcBef>
                <a:spcPts val="0"/>
              </a:spcBef>
              <a:spcAft>
                <a:spcPts val="0"/>
              </a:spcAft>
              <a:buSzPts val="2400"/>
              <a:buFont typeface="DM Sans"/>
              <a:buNone/>
              <a:defRPr sz="4800" b="1">
                <a:latin typeface="DM Sans"/>
                <a:ea typeface="DM Sans"/>
                <a:cs typeface="DM Sans"/>
                <a:sym typeface="DM Sans"/>
              </a:defRPr>
            </a:lvl3pPr>
            <a:lvl4pPr lvl="3" algn="l">
              <a:lnSpc>
                <a:spcPct val="100000"/>
              </a:lnSpc>
              <a:spcBef>
                <a:spcPts val="0"/>
              </a:spcBef>
              <a:spcAft>
                <a:spcPts val="0"/>
              </a:spcAft>
              <a:buSzPts val="2400"/>
              <a:buFont typeface="DM Sans"/>
              <a:buNone/>
              <a:defRPr sz="4800" b="1">
                <a:latin typeface="DM Sans"/>
                <a:ea typeface="DM Sans"/>
                <a:cs typeface="DM Sans"/>
                <a:sym typeface="DM Sans"/>
              </a:defRPr>
            </a:lvl4pPr>
            <a:lvl5pPr lvl="4" algn="l">
              <a:lnSpc>
                <a:spcPct val="100000"/>
              </a:lnSpc>
              <a:spcBef>
                <a:spcPts val="0"/>
              </a:spcBef>
              <a:spcAft>
                <a:spcPts val="0"/>
              </a:spcAft>
              <a:buSzPts val="2400"/>
              <a:buFont typeface="DM Sans"/>
              <a:buNone/>
              <a:defRPr sz="4800" b="1">
                <a:latin typeface="DM Sans"/>
                <a:ea typeface="DM Sans"/>
                <a:cs typeface="DM Sans"/>
                <a:sym typeface="DM Sans"/>
              </a:defRPr>
            </a:lvl5pPr>
            <a:lvl6pPr lvl="5" algn="l">
              <a:lnSpc>
                <a:spcPct val="100000"/>
              </a:lnSpc>
              <a:spcBef>
                <a:spcPts val="0"/>
              </a:spcBef>
              <a:spcAft>
                <a:spcPts val="0"/>
              </a:spcAft>
              <a:buSzPts val="2400"/>
              <a:buFont typeface="DM Sans"/>
              <a:buNone/>
              <a:defRPr sz="4800" b="1">
                <a:latin typeface="DM Sans"/>
                <a:ea typeface="DM Sans"/>
                <a:cs typeface="DM Sans"/>
                <a:sym typeface="DM Sans"/>
              </a:defRPr>
            </a:lvl6pPr>
            <a:lvl7pPr lvl="6" algn="l">
              <a:lnSpc>
                <a:spcPct val="100000"/>
              </a:lnSpc>
              <a:spcBef>
                <a:spcPts val="0"/>
              </a:spcBef>
              <a:spcAft>
                <a:spcPts val="0"/>
              </a:spcAft>
              <a:buSzPts val="2400"/>
              <a:buFont typeface="DM Sans"/>
              <a:buNone/>
              <a:defRPr sz="4800" b="1">
                <a:latin typeface="DM Sans"/>
                <a:ea typeface="DM Sans"/>
                <a:cs typeface="DM Sans"/>
                <a:sym typeface="DM Sans"/>
              </a:defRPr>
            </a:lvl7pPr>
            <a:lvl8pPr lvl="7" algn="l">
              <a:lnSpc>
                <a:spcPct val="100000"/>
              </a:lnSpc>
              <a:spcBef>
                <a:spcPts val="0"/>
              </a:spcBef>
              <a:spcAft>
                <a:spcPts val="0"/>
              </a:spcAft>
              <a:buSzPts val="2400"/>
              <a:buFont typeface="DM Sans"/>
              <a:buNone/>
              <a:defRPr sz="4800" b="1">
                <a:latin typeface="DM Sans"/>
                <a:ea typeface="DM Sans"/>
                <a:cs typeface="DM Sans"/>
                <a:sym typeface="DM Sans"/>
              </a:defRPr>
            </a:lvl8pPr>
            <a:lvl9pPr lvl="8" algn="l">
              <a:lnSpc>
                <a:spcPct val="100000"/>
              </a:lnSpc>
              <a:spcBef>
                <a:spcPts val="0"/>
              </a:spcBef>
              <a:spcAft>
                <a:spcPts val="0"/>
              </a:spcAft>
              <a:buSzPts val="2400"/>
              <a:buFont typeface="DM Sans"/>
              <a:buNone/>
              <a:defRPr sz="4800" b="1">
                <a:latin typeface="DM Sans"/>
                <a:ea typeface="DM Sans"/>
                <a:cs typeface="DM Sans"/>
                <a:sym typeface="DM Sans"/>
              </a:defRPr>
            </a:lvl9pPr>
          </a:lstStyle>
          <a:p>
            <a:endParaRPr/>
          </a:p>
        </p:txBody>
      </p:sp>
      <p:grpSp>
        <p:nvGrpSpPr>
          <p:cNvPr id="13024" name="Google Shape;13024;p78"/>
          <p:cNvGrpSpPr/>
          <p:nvPr/>
        </p:nvGrpSpPr>
        <p:grpSpPr>
          <a:xfrm>
            <a:off x="238577" y="326477"/>
            <a:ext cx="17674400" cy="8777424"/>
            <a:chOff x="119288" y="163238"/>
            <a:chExt cx="8837200" cy="4388712"/>
          </a:xfrm>
        </p:grpSpPr>
        <p:grpSp>
          <p:nvGrpSpPr>
            <p:cNvPr id="13025" name="Google Shape;13025;p78"/>
            <p:cNvGrpSpPr/>
            <p:nvPr/>
          </p:nvGrpSpPr>
          <p:grpSpPr>
            <a:xfrm rot="10800000" flipH="1">
              <a:off x="8658213" y="4229275"/>
              <a:ext cx="298275" cy="322675"/>
              <a:chOff x="8667225" y="681525"/>
              <a:chExt cx="298275" cy="322675"/>
            </a:xfrm>
          </p:grpSpPr>
          <p:sp>
            <p:nvSpPr>
              <p:cNvPr id="13026" name="Google Shape;13026;p78"/>
              <p:cNvSpPr/>
              <p:nvPr/>
            </p:nvSpPr>
            <p:spPr>
              <a:xfrm rot="10800000">
                <a:off x="8667225" y="821625"/>
                <a:ext cx="86700" cy="867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027" name="Google Shape;13027;p78"/>
              <p:cNvSpPr/>
              <p:nvPr/>
            </p:nvSpPr>
            <p:spPr>
              <a:xfrm rot="10800000">
                <a:off x="8825400" y="681525"/>
                <a:ext cx="140100" cy="1401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028" name="Google Shape;13028;p78"/>
              <p:cNvSpPr/>
              <p:nvPr/>
            </p:nvSpPr>
            <p:spPr>
              <a:xfrm rot="10800000">
                <a:off x="8869800" y="952900"/>
                <a:ext cx="51300" cy="513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grpSp>
        <p:grpSp>
          <p:nvGrpSpPr>
            <p:cNvPr id="13029" name="Google Shape;13029;p78"/>
            <p:cNvGrpSpPr/>
            <p:nvPr/>
          </p:nvGrpSpPr>
          <p:grpSpPr>
            <a:xfrm rot="10800000" flipH="1">
              <a:off x="119288" y="163238"/>
              <a:ext cx="406275" cy="563575"/>
              <a:chOff x="140150" y="4340075"/>
              <a:chExt cx="406275" cy="563575"/>
            </a:xfrm>
          </p:grpSpPr>
          <p:sp>
            <p:nvSpPr>
              <p:cNvPr id="13030" name="Google Shape;13030;p78"/>
              <p:cNvSpPr/>
              <p:nvPr/>
            </p:nvSpPr>
            <p:spPr>
              <a:xfrm rot="10800000">
                <a:off x="140150" y="4340075"/>
                <a:ext cx="86700" cy="867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031" name="Google Shape;13031;p78"/>
              <p:cNvSpPr/>
              <p:nvPr/>
            </p:nvSpPr>
            <p:spPr>
              <a:xfrm rot="10800000">
                <a:off x="298325" y="4657175"/>
                <a:ext cx="140100" cy="1401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032" name="Google Shape;13032;p78"/>
              <p:cNvSpPr/>
              <p:nvPr/>
            </p:nvSpPr>
            <p:spPr>
              <a:xfrm rot="10800000">
                <a:off x="495125" y="4852350"/>
                <a:ext cx="51300" cy="513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033" name="Google Shape;13033;p78"/>
              <p:cNvSpPr/>
              <p:nvPr/>
            </p:nvSpPr>
            <p:spPr>
              <a:xfrm rot="10800000">
                <a:off x="165050" y="4657175"/>
                <a:ext cx="51300" cy="513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grpSp>
      </p:grpSp>
      <p:grpSp>
        <p:nvGrpSpPr>
          <p:cNvPr id="13034" name="Google Shape;13034;p78"/>
          <p:cNvGrpSpPr/>
          <p:nvPr/>
        </p:nvGrpSpPr>
        <p:grpSpPr>
          <a:xfrm>
            <a:off x="-1955895" y="-1342434"/>
            <a:ext cx="21065672" cy="15893418"/>
            <a:chOff x="-977948" y="-671217"/>
            <a:chExt cx="10532836" cy="7946710"/>
          </a:xfrm>
        </p:grpSpPr>
        <p:grpSp>
          <p:nvGrpSpPr>
            <p:cNvPr id="13035" name="Google Shape;13035;p78"/>
            <p:cNvGrpSpPr/>
            <p:nvPr/>
          </p:nvGrpSpPr>
          <p:grpSpPr>
            <a:xfrm flipH="1">
              <a:off x="6491263" y="-671217"/>
              <a:ext cx="3063625" cy="3321711"/>
              <a:chOff x="-460575" y="-671217"/>
              <a:chExt cx="3063625" cy="3321711"/>
            </a:xfrm>
          </p:grpSpPr>
          <p:cxnSp>
            <p:nvCxnSpPr>
              <p:cNvPr id="13036" name="Google Shape;13036;p78"/>
              <p:cNvCxnSpPr>
                <a:stCxn id="13037" idx="6"/>
                <a:endCxn id="13038" idx="2"/>
              </p:cNvCxnSpPr>
              <p:nvPr/>
            </p:nvCxnSpPr>
            <p:spPr>
              <a:xfrm rot="10800000" flipH="1">
                <a:off x="421801" y="-63292"/>
                <a:ext cx="2023800" cy="476400"/>
              </a:xfrm>
              <a:prstGeom prst="straightConnector1">
                <a:avLst/>
              </a:prstGeom>
              <a:noFill/>
              <a:ln w="9525" cap="flat" cmpd="sng">
                <a:solidFill>
                  <a:schemeClr val="dk2"/>
                </a:solidFill>
                <a:prstDash val="solid"/>
                <a:round/>
                <a:headEnd type="none" w="sm" len="sm"/>
                <a:tailEnd type="none" w="sm" len="sm"/>
              </a:ln>
            </p:spPr>
          </p:cxnSp>
          <p:sp>
            <p:nvSpPr>
              <p:cNvPr id="13038" name="Google Shape;13038;p78"/>
              <p:cNvSpPr/>
              <p:nvPr/>
            </p:nvSpPr>
            <p:spPr>
              <a:xfrm>
                <a:off x="2445550" y="-142081"/>
                <a:ext cx="157500" cy="1575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039" name="Google Shape;13039;p78"/>
              <p:cNvSpPr/>
              <p:nvPr/>
            </p:nvSpPr>
            <p:spPr>
              <a:xfrm>
                <a:off x="61646" y="-671217"/>
                <a:ext cx="157500" cy="1575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040" name="Google Shape;13040;p78"/>
              <p:cNvSpPr/>
              <p:nvPr/>
            </p:nvSpPr>
            <p:spPr>
              <a:xfrm>
                <a:off x="90425" y="2492994"/>
                <a:ext cx="157500" cy="1575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041" name="Google Shape;13041;p78"/>
              <p:cNvSpPr/>
              <p:nvPr/>
            </p:nvSpPr>
            <p:spPr>
              <a:xfrm>
                <a:off x="125826" y="886737"/>
                <a:ext cx="86700" cy="867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042" name="Google Shape;13042;p78"/>
              <p:cNvSpPr/>
              <p:nvPr/>
            </p:nvSpPr>
            <p:spPr>
              <a:xfrm>
                <a:off x="382949" y="1317288"/>
                <a:ext cx="143400" cy="1575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3043" name="Google Shape;13043;p78"/>
              <p:cNvCxnSpPr>
                <a:stCxn id="13042" idx="4"/>
                <a:endCxn id="13040" idx="0"/>
              </p:cNvCxnSpPr>
              <p:nvPr/>
            </p:nvCxnSpPr>
            <p:spPr>
              <a:xfrm flipH="1">
                <a:off x="169049" y="1474788"/>
                <a:ext cx="285600" cy="1018200"/>
              </a:xfrm>
              <a:prstGeom prst="straightConnector1">
                <a:avLst/>
              </a:prstGeom>
              <a:noFill/>
              <a:ln w="9525" cap="flat" cmpd="sng">
                <a:solidFill>
                  <a:schemeClr val="dk2"/>
                </a:solidFill>
                <a:prstDash val="solid"/>
                <a:round/>
                <a:headEnd type="none" w="sm" len="sm"/>
                <a:tailEnd type="none" w="sm" len="sm"/>
              </a:ln>
            </p:spPr>
          </p:cxnSp>
          <p:cxnSp>
            <p:nvCxnSpPr>
              <p:cNvPr id="13044" name="Google Shape;13044;p78"/>
              <p:cNvCxnSpPr>
                <a:stCxn id="13041" idx="4"/>
                <a:endCxn id="13040" idx="0"/>
              </p:cNvCxnSpPr>
              <p:nvPr/>
            </p:nvCxnSpPr>
            <p:spPr>
              <a:xfrm>
                <a:off x="169176" y="973437"/>
                <a:ext cx="0" cy="1519500"/>
              </a:xfrm>
              <a:prstGeom prst="straightConnector1">
                <a:avLst/>
              </a:prstGeom>
              <a:noFill/>
              <a:ln w="9525" cap="flat" cmpd="sng">
                <a:solidFill>
                  <a:schemeClr val="dk2"/>
                </a:solidFill>
                <a:prstDash val="solid"/>
                <a:round/>
                <a:headEnd type="none" w="sm" len="sm"/>
                <a:tailEnd type="none" w="sm" len="sm"/>
              </a:ln>
            </p:spPr>
          </p:cxnSp>
          <p:cxnSp>
            <p:nvCxnSpPr>
              <p:cNvPr id="13045" name="Google Shape;13045;p78"/>
              <p:cNvCxnSpPr>
                <a:stCxn id="13041" idx="5"/>
                <a:endCxn id="13042" idx="1"/>
              </p:cNvCxnSpPr>
              <p:nvPr/>
            </p:nvCxnSpPr>
            <p:spPr>
              <a:xfrm>
                <a:off x="199829" y="960740"/>
                <a:ext cx="204000" cy="379500"/>
              </a:xfrm>
              <a:prstGeom prst="straightConnector1">
                <a:avLst/>
              </a:prstGeom>
              <a:noFill/>
              <a:ln w="9525" cap="flat" cmpd="sng">
                <a:solidFill>
                  <a:schemeClr val="dk2"/>
                </a:solidFill>
                <a:prstDash val="solid"/>
                <a:round/>
                <a:headEnd type="none" w="sm" len="sm"/>
                <a:tailEnd type="none" w="sm" len="sm"/>
              </a:ln>
            </p:spPr>
          </p:cxnSp>
          <p:cxnSp>
            <p:nvCxnSpPr>
              <p:cNvPr id="13046" name="Google Shape;13046;p78"/>
              <p:cNvCxnSpPr>
                <a:stCxn id="13041" idx="0"/>
                <a:endCxn id="13039" idx="4"/>
              </p:cNvCxnSpPr>
              <p:nvPr/>
            </p:nvCxnSpPr>
            <p:spPr>
              <a:xfrm rot="10800000">
                <a:off x="140376" y="-513663"/>
                <a:ext cx="28800" cy="1400400"/>
              </a:xfrm>
              <a:prstGeom prst="straightConnector1">
                <a:avLst/>
              </a:prstGeom>
              <a:noFill/>
              <a:ln w="9525" cap="flat" cmpd="sng">
                <a:solidFill>
                  <a:schemeClr val="dk2"/>
                </a:solidFill>
                <a:prstDash val="solid"/>
                <a:round/>
                <a:headEnd type="none" w="sm" len="sm"/>
                <a:tailEnd type="none" w="sm" len="sm"/>
              </a:ln>
            </p:spPr>
          </p:cxnSp>
          <p:cxnSp>
            <p:nvCxnSpPr>
              <p:cNvPr id="13047" name="Google Shape;13047;p78"/>
              <p:cNvCxnSpPr>
                <a:stCxn id="13041" idx="7"/>
                <a:endCxn id="13037" idx="3"/>
              </p:cNvCxnSpPr>
              <p:nvPr/>
            </p:nvCxnSpPr>
            <p:spPr>
              <a:xfrm rot="10800000" flipH="1">
                <a:off x="199829" y="443734"/>
                <a:ext cx="147900" cy="455700"/>
              </a:xfrm>
              <a:prstGeom prst="straightConnector1">
                <a:avLst/>
              </a:prstGeom>
              <a:noFill/>
              <a:ln w="9525" cap="flat" cmpd="sng">
                <a:solidFill>
                  <a:schemeClr val="dk2"/>
                </a:solidFill>
                <a:prstDash val="solid"/>
                <a:round/>
                <a:headEnd type="none" w="sm" len="sm"/>
                <a:tailEnd type="none" w="sm" len="sm"/>
              </a:ln>
            </p:spPr>
          </p:cxnSp>
          <p:cxnSp>
            <p:nvCxnSpPr>
              <p:cNvPr id="13048" name="Google Shape;13048;p78"/>
              <p:cNvCxnSpPr>
                <a:stCxn id="13039" idx="5"/>
                <a:endCxn id="13037" idx="0"/>
              </p:cNvCxnSpPr>
              <p:nvPr/>
            </p:nvCxnSpPr>
            <p:spPr>
              <a:xfrm>
                <a:off x="196081" y="-536782"/>
                <a:ext cx="182400" cy="906600"/>
              </a:xfrm>
              <a:prstGeom prst="straightConnector1">
                <a:avLst/>
              </a:prstGeom>
              <a:noFill/>
              <a:ln w="9525" cap="flat" cmpd="sng">
                <a:solidFill>
                  <a:schemeClr val="dk2"/>
                </a:solidFill>
                <a:prstDash val="solid"/>
                <a:round/>
                <a:headEnd type="none" w="sm" len="sm"/>
                <a:tailEnd type="none" w="sm" len="sm"/>
              </a:ln>
            </p:spPr>
          </p:cxnSp>
          <p:cxnSp>
            <p:nvCxnSpPr>
              <p:cNvPr id="13049" name="Google Shape;13049;p78"/>
              <p:cNvCxnSpPr>
                <a:stCxn id="13039" idx="6"/>
                <a:endCxn id="13038" idx="2"/>
              </p:cNvCxnSpPr>
              <p:nvPr/>
            </p:nvCxnSpPr>
            <p:spPr>
              <a:xfrm>
                <a:off x="219146" y="-592467"/>
                <a:ext cx="2226300" cy="529200"/>
              </a:xfrm>
              <a:prstGeom prst="straightConnector1">
                <a:avLst/>
              </a:prstGeom>
              <a:noFill/>
              <a:ln w="9525" cap="flat" cmpd="sng">
                <a:solidFill>
                  <a:schemeClr val="dk2"/>
                </a:solidFill>
                <a:prstDash val="solid"/>
                <a:round/>
                <a:headEnd type="none" w="sm" len="sm"/>
                <a:tailEnd type="none" w="sm" len="sm"/>
              </a:ln>
            </p:spPr>
          </p:cxnSp>
          <p:cxnSp>
            <p:nvCxnSpPr>
              <p:cNvPr id="13050" name="Google Shape;13050;p78"/>
              <p:cNvCxnSpPr>
                <a:stCxn id="13051" idx="1"/>
                <a:endCxn id="13039" idx="5"/>
              </p:cNvCxnSpPr>
              <p:nvPr/>
            </p:nvCxnSpPr>
            <p:spPr>
              <a:xfrm rot="10800000">
                <a:off x="195958" y="-536779"/>
                <a:ext cx="600600" cy="723900"/>
              </a:xfrm>
              <a:prstGeom prst="straightConnector1">
                <a:avLst/>
              </a:prstGeom>
              <a:noFill/>
              <a:ln w="9525" cap="flat" cmpd="sng">
                <a:solidFill>
                  <a:schemeClr val="dk2"/>
                </a:solidFill>
                <a:prstDash val="solid"/>
                <a:round/>
                <a:headEnd type="none" w="sm" len="sm"/>
                <a:tailEnd type="none" w="sm" len="sm"/>
              </a:ln>
            </p:spPr>
          </p:cxnSp>
          <p:cxnSp>
            <p:nvCxnSpPr>
              <p:cNvPr id="13052" name="Google Shape;13052;p78"/>
              <p:cNvCxnSpPr>
                <a:stCxn id="13042" idx="0"/>
                <a:endCxn id="13037" idx="4"/>
              </p:cNvCxnSpPr>
              <p:nvPr/>
            </p:nvCxnSpPr>
            <p:spPr>
              <a:xfrm rot="10800000">
                <a:off x="378449" y="456588"/>
                <a:ext cx="76200" cy="860700"/>
              </a:xfrm>
              <a:prstGeom prst="straightConnector1">
                <a:avLst/>
              </a:prstGeom>
              <a:noFill/>
              <a:ln w="9525" cap="flat" cmpd="sng">
                <a:solidFill>
                  <a:schemeClr val="dk2"/>
                </a:solidFill>
                <a:prstDash val="solid"/>
                <a:round/>
                <a:headEnd type="none" w="sm" len="sm"/>
                <a:tailEnd type="none" w="sm" len="sm"/>
              </a:ln>
            </p:spPr>
          </p:cxnSp>
          <p:cxnSp>
            <p:nvCxnSpPr>
              <p:cNvPr id="13053" name="Google Shape;13053;p78"/>
              <p:cNvCxnSpPr>
                <a:stCxn id="13042" idx="0"/>
                <a:endCxn id="13051" idx="3"/>
              </p:cNvCxnSpPr>
              <p:nvPr/>
            </p:nvCxnSpPr>
            <p:spPr>
              <a:xfrm rot="10800000" flipH="1">
                <a:off x="454649" y="268188"/>
                <a:ext cx="342000" cy="1049100"/>
              </a:xfrm>
              <a:prstGeom prst="straightConnector1">
                <a:avLst/>
              </a:prstGeom>
              <a:noFill/>
              <a:ln w="9525" cap="flat" cmpd="sng">
                <a:solidFill>
                  <a:schemeClr val="dk2"/>
                </a:solidFill>
                <a:prstDash val="solid"/>
                <a:round/>
                <a:headEnd type="none" w="sm" len="sm"/>
                <a:tailEnd type="none" w="sm" len="sm"/>
              </a:ln>
            </p:spPr>
          </p:cxnSp>
          <p:sp>
            <p:nvSpPr>
              <p:cNvPr id="13054" name="Google Shape;13054;p78"/>
              <p:cNvSpPr/>
              <p:nvPr/>
            </p:nvSpPr>
            <p:spPr>
              <a:xfrm>
                <a:off x="987225" y="-92131"/>
                <a:ext cx="157500" cy="1575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3055" name="Google Shape;13055;p78"/>
              <p:cNvCxnSpPr>
                <a:stCxn id="13039" idx="5"/>
                <a:endCxn id="13054" idx="1"/>
              </p:cNvCxnSpPr>
              <p:nvPr/>
            </p:nvCxnSpPr>
            <p:spPr>
              <a:xfrm>
                <a:off x="196081" y="-536782"/>
                <a:ext cx="814200" cy="467700"/>
              </a:xfrm>
              <a:prstGeom prst="straightConnector1">
                <a:avLst/>
              </a:prstGeom>
              <a:noFill/>
              <a:ln w="9525" cap="flat" cmpd="sng">
                <a:solidFill>
                  <a:schemeClr val="dk2"/>
                </a:solidFill>
                <a:prstDash val="solid"/>
                <a:round/>
                <a:headEnd type="none" w="sm" len="sm"/>
                <a:tailEnd type="none" w="sm" len="sm"/>
              </a:ln>
            </p:spPr>
          </p:cxnSp>
          <p:cxnSp>
            <p:nvCxnSpPr>
              <p:cNvPr id="13056" name="Google Shape;13056;p78"/>
              <p:cNvCxnSpPr>
                <a:stCxn id="13051" idx="7"/>
                <a:endCxn id="13054" idx="3"/>
              </p:cNvCxnSpPr>
              <p:nvPr/>
            </p:nvCxnSpPr>
            <p:spPr>
              <a:xfrm rot="10800000" flipH="1">
                <a:off x="877592" y="42221"/>
                <a:ext cx="132600" cy="144900"/>
              </a:xfrm>
              <a:prstGeom prst="straightConnector1">
                <a:avLst/>
              </a:prstGeom>
              <a:noFill/>
              <a:ln w="9525" cap="flat" cmpd="sng">
                <a:solidFill>
                  <a:schemeClr val="dk2"/>
                </a:solidFill>
                <a:prstDash val="solid"/>
                <a:round/>
                <a:headEnd type="none" w="sm" len="sm"/>
                <a:tailEnd type="none" w="sm" len="sm"/>
              </a:ln>
            </p:spPr>
          </p:cxnSp>
          <p:cxnSp>
            <p:nvCxnSpPr>
              <p:cNvPr id="13057" name="Google Shape;13057;p78"/>
              <p:cNvCxnSpPr>
                <a:stCxn id="13054" idx="6"/>
                <a:endCxn id="13038" idx="2"/>
              </p:cNvCxnSpPr>
              <p:nvPr/>
            </p:nvCxnSpPr>
            <p:spPr>
              <a:xfrm rot="10800000" flipH="1">
                <a:off x="1144725" y="-63181"/>
                <a:ext cx="1300800" cy="49800"/>
              </a:xfrm>
              <a:prstGeom prst="straightConnector1">
                <a:avLst/>
              </a:prstGeom>
              <a:noFill/>
              <a:ln w="9525" cap="flat" cmpd="sng">
                <a:solidFill>
                  <a:schemeClr val="dk2"/>
                </a:solidFill>
                <a:prstDash val="solid"/>
                <a:round/>
                <a:headEnd type="none" w="sm" len="sm"/>
                <a:tailEnd type="none" w="sm" len="sm"/>
              </a:ln>
            </p:spPr>
          </p:cxnSp>
          <p:sp>
            <p:nvSpPr>
              <p:cNvPr id="13058" name="Google Shape;13058;p78"/>
              <p:cNvSpPr/>
              <p:nvPr/>
            </p:nvSpPr>
            <p:spPr>
              <a:xfrm>
                <a:off x="-460575" y="540519"/>
                <a:ext cx="157500" cy="1575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3059" name="Google Shape;13059;p78"/>
              <p:cNvCxnSpPr>
                <a:stCxn id="13058" idx="0"/>
                <a:endCxn id="13039" idx="3"/>
              </p:cNvCxnSpPr>
              <p:nvPr/>
            </p:nvCxnSpPr>
            <p:spPr>
              <a:xfrm rot="10800000" flipH="1">
                <a:off x="-381825" y="-536781"/>
                <a:ext cx="466500" cy="1077300"/>
              </a:xfrm>
              <a:prstGeom prst="straightConnector1">
                <a:avLst/>
              </a:prstGeom>
              <a:noFill/>
              <a:ln w="9525" cap="flat" cmpd="sng">
                <a:solidFill>
                  <a:schemeClr val="dk2"/>
                </a:solidFill>
                <a:prstDash val="solid"/>
                <a:round/>
                <a:headEnd type="none" w="sm" len="sm"/>
                <a:tailEnd type="none" w="sm" len="sm"/>
              </a:ln>
            </p:spPr>
          </p:cxnSp>
          <p:cxnSp>
            <p:nvCxnSpPr>
              <p:cNvPr id="13060" name="Google Shape;13060;p78"/>
              <p:cNvCxnSpPr>
                <a:stCxn id="13058" idx="6"/>
                <a:endCxn id="13037" idx="3"/>
              </p:cNvCxnSpPr>
              <p:nvPr/>
            </p:nvCxnSpPr>
            <p:spPr>
              <a:xfrm rot="10800000" flipH="1">
                <a:off x="-303075" y="443769"/>
                <a:ext cx="651000" cy="175500"/>
              </a:xfrm>
              <a:prstGeom prst="straightConnector1">
                <a:avLst/>
              </a:prstGeom>
              <a:noFill/>
              <a:ln w="9525" cap="flat" cmpd="sng">
                <a:solidFill>
                  <a:schemeClr val="dk2"/>
                </a:solidFill>
                <a:prstDash val="solid"/>
                <a:round/>
                <a:headEnd type="none" w="sm" len="sm"/>
                <a:tailEnd type="none" w="sm" len="sm"/>
              </a:ln>
            </p:spPr>
          </p:cxnSp>
          <p:cxnSp>
            <p:nvCxnSpPr>
              <p:cNvPr id="13061" name="Google Shape;13061;p78"/>
              <p:cNvCxnSpPr>
                <a:stCxn id="13058" idx="5"/>
                <a:endCxn id="13041" idx="1"/>
              </p:cNvCxnSpPr>
              <p:nvPr/>
            </p:nvCxnSpPr>
            <p:spPr>
              <a:xfrm>
                <a:off x="-326140" y="674954"/>
                <a:ext cx="464700" cy="224400"/>
              </a:xfrm>
              <a:prstGeom prst="straightConnector1">
                <a:avLst/>
              </a:prstGeom>
              <a:noFill/>
              <a:ln w="9525" cap="flat" cmpd="sng">
                <a:solidFill>
                  <a:schemeClr val="dk2"/>
                </a:solidFill>
                <a:prstDash val="solid"/>
                <a:round/>
                <a:headEnd type="none" w="sm" len="sm"/>
                <a:tailEnd type="none" w="sm" len="sm"/>
              </a:ln>
            </p:spPr>
          </p:cxnSp>
          <p:cxnSp>
            <p:nvCxnSpPr>
              <p:cNvPr id="13062" name="Google Shape;13062;p78"/>
              <p:cNvCxnSpPr>
                <a:stCxn id="13058" idx="5"/>
                <a:endCxn id="13040" idx="1"/>
              </p:cNvCxnSpPr>
              <p:nvPr/>
            </p:nvCxnSpPr>
            <p:spPr>
              <a:xfrm>
                <a:off x="-326140" y="674954"/>
                <a:ext cx="439500" cy="1841100"/>
              </a:xfrm>
              <a:prstGeom prst="straightConnector1">
                <a:avLst/>
              </a:prstGeom>
              <a:noFill/>
              <a:ln w="9525" cap="flat" cmpd="sng">
                <a:solidFill>
                  <a:schemeClr val="dk2"/>
                </a:solidFill>
                <a:prstDash val="solid"/>
                <a:round/>
                <a:headEnd type="none" w="sm" len="sm"/>
                <a:tailEnd type="none" w="sm" len="sm"/>
              </a:ln>
            </p:spPr>
          </p:cxnSp>
          <p:sp>
            <p:nvSpPr>
              <p:cNvPr id="13051" name="Google Shape;13051;p78"/>
              <p:cNvSpPr/>
              <p:nvPr/>
            </p:nvSpPr>
            <p:spPr>
              <a:xfrm>
                <a:off x="779775" y="170338"/>
                <a:ext cx="114600" cy="1146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037" name="Google Shape;13037;p78"/>
              <p:cNvSpPr/>
              <p:nvPr/>
            </p:nvSpPr>
            <p:spPr>
              <a:xfrm>
                <a:off x="335101" y="369758"/>
                <a:ext cx="86700" cy="867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grpSp>
        <p:grpSp>
          <p:nvGrpSpPr>
            <p:cNvPr id="13063" name="Google Shape;13063;p78"/>
            <p:cNvGrpSpPr/>
            <p:nvPr/>
          </p:nvGrpSpPr>
          <p:grpSpPr>
            <a:xfrm rot="339523">
              <a:off x="-863991" y="4569268"/>
              <a:ext cx="4061023" cy="2512132"/>
              <a:chOff x="720013" y="4616654"/>
              <a:chExt cx="4061133" cy="2512200"/>
            </a:xfrm>
          </p:grpSpPr>
          <p:sp>
            <p:nvSpPr>
              <p:cNvPr id="13064" name="Google Shape;13064;p78"/>
              <p:cNvSpPr/>
              <p:nvPr/>
            </p:nvSpPr>
            <p:spPr>
              <a:xfrm rot="-9417549">
                <a:off x="4549660" y="4701311"/>
                <a:ext cx="128773" cy="128773"/>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065" name="Google Shape;13065;p78"/>
              <p:cNvSpPr/>
              <p:nvPr/>
            </p:nvSpPr>
            <p:spPr>
              <a:xfrm rot="-9417549">
                <a:off x="1761182" y="4936441"/>
                <a:ext cx="128773" cy="128773"/>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066" name="Google Shape;13066;p78"/>
              <p:cNvSpPr/>
              <p:nvPr/>
            </p:nvSpPr>
            <p:spPr>
              <a:xfrm rot="-9421326">
                <a:off x="3012797" y="4851722"/>
                <a:ext cx="265897" cy="265897"/>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067" name="Google Shape;13067;p78"/>
              <p:cNvSpPr/>
              <p:nvPr/>
            </p:nvSpPr>
            <p:spPr>
              <a:xfrm rot="-9414352">
                <a:off x="2945862" y="6000076"/>
                <a:ext cx="86426" cy="86426"/>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068" name="Google Shape;13068;p78"/>
              <p:cNvSpPr/>
              <p:nvPr/>
            </p:nvSpPr>
            <p:spPr>
              <a:xfrm rot="-9422930">
                <a:off x="3430718" y="6873877"/>
                <a:ext cx="63855" cy="63855"/>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069" name="Google Shape;13069;p78"/>
              <p:cNvSpPr/>
              <p:nvPr/>
            </p:nvSpPr>
            <p:spPr>
              <a:xfrm rot="-9414352">
                <a:off x="1807960" y="6172505"/>
                <a:ext cx="86426" cy="86426"/>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070" name="Google Shape;13070;p78"/>
              <p:cNvSpPr/>
              <p:nvPr/>
            </p:nvSpPr>
            <p:spPr>
              <a:xfrm rot="-9414352">
                <a:off x="3731053" y="4665484"/>
                <a:ext cx="86426" cy="86426"/>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071" name="Google Shape;13071;p78"/>
              <p:cNvSpPr/>
              <p:nvPr/>
            </p:nvSpPr>
            <p:spPr>
              <a:xfrm rot="-9421558">
                <a:off x="740331" y="4726434"/>
                <a:ext cx="130664" cy="130664"/>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3072" name="Google Shape;13072;p78"/>
              <p:cNvCxnSpPr>
                <a:stCxn id="13068" idx="5"/>
                <a:endCxn id="13067" idx="1"/>
              </p:cNvCxnSpPr>
              <p:nvPr/>
            </p:nvCxnSpPr>
            <p:spPr>
              <a:xfrm rot="10460456">
                <a:off x="3045370" y="6063279"/>
                <a:ext cx="365079" cy="832966"/>
              </a:xfrm>
              <a:prstGeom prst="straightConnector1">
                <a:avLst/>
              </a:prstGeom>
              <a:noFill/>
              <a:ln w="9525" cap="flat" cmpd="sng">
                <a:solidFill>
                  <a:schemeClr val="dk2"/>
                </a:solidFill>
                <a:prstDash val="solid"/>
                <a:round/>
                <a:headEnd type="none" w="sm" len="sm"/>
                <a:tailEnd type="none" w="sm" len="sm"/>
              </a:ln>
            </p:spPr>
          </p:cxnSp>
          <p:cxnSp>
            <p:nvCxnSpPr>
              <p:cNvPr id="13073" name="Google Shape;13073;p78"/>
              <p:cNvCxnSpPr>
                <a:stCxn id="13069" idx="4"/>
                <a:endCxn id="13067" idx="7"/>
              </p:cNvCxnSpPr>
              <p:nvPr/>
            </p:nvCxnSpPr>
            <p:spPr>
              <a:xfrm rot="10460763" flipH="1">
                <a:off x="1865029" y="6113096"/>
                <a:ext cx="1087089" cy="9343"/>
              </a:xfrm>
              <a:prstGeom prst="straightConnector1">
                <a:avLst/>
              </a:prstGeom>
              <a:noFill/>
              <a:ln w="9525" cap="flat" cmpd="sng">
                <a:solidFill>
                  <a:schemeClr val="dk2"/>
                </a:solidFill>
                <a:prstDash val="solid"/>
                <a:round/>
                <a:headEnd type="none" w="sm" len="sm"/>
                <a:tailEnd type="none" w="sm" len="sm"/>
              </a:ln>
            </p:spPr>
          </p:cxnSp>
          <p:cxnSp>
            <p:nvCxnSpPr>
              <p:cNvPr id="13074" name="Google Shape;13074;p78"/>
              <p:cNvCxnSpPr>
                <a:stCxn id="13064" idx="0"/>
                <a:endCxn id="13068" idx="3"/>
              </p:cNvCxnSpPr>
              <p:nvPr/>
            </p:nvCxnSpPr>
            <p:spPr>
              <a:xfrm rot="-339783" flipH="1">
                <a:off x="3393036" y="4884097"/>
                <a:ext cx="1295121" cy="1950801"/>
              </a:xfrm>
              <a:prstGeom prst="straightConnector1">
                <a:avLst/>
              </a:prstGeom>
              <a:noFill/>
              <a:ln w="9525" cap="flat" cmpd="sng">
                <a:solidFill>
                  <a:schemeClr val="dk2"/>
                </a:solidFill>
                <a:prstDash val="solid"/>
                <a:round/>
                <a:headEnd type="none" w="sm" len="sm"/>
                <a:tailEnd type="none" w="sm" len="sm"/>
              </a:ln>
            </p:spPr>
          </p:cxnSp>
          <p:cxnSp>
            <p:nvCxnSpPr>
              <p:cNvPr id="13075" name="Google Shape;13075;p78"/>
              <p:cNvCxnSpPr>
                <a:stCxn id="13068" idx="7"/>
                <a:endCxn id="13069" idx="2"/>
              </p:cNvCxnSpPr>
              <p:nvPr/>
            </p:nvCxnSpPr>
            <p:spPr>
              <a:xfrm rot="10460582">
                <a:off x="1928581" y="6158259"/>
                <a:ext cx="1466944" cy="833861"/>
              </a:xfrm>
              <a:prstGeom prst="straightConnector1">
                <a:avLst/>
              </a:prstGeom>
              <a:noFill/>
              <a:ln w="9525" cap="flat" cmpd="sng">
                <a:solidFill>
                  <a:schemeClr val="dk2"/>
                </a:solidFill>
                <a:prstDash val="solid"/>
                <a:round/>
                <a:headEnd type="none" w="sm" len="sm"/>
                <a:tailEnd type="none" w="sm" len="sm"/>
              </a:ln>
            </p:spPr>
          </p:cxnSp>
          <p:cxnSp>
            <p:nvCxnSpPr>
              <p:cNvPr id="13076" name="Google Shape;13076;p78"/>
              <p:cNvCxnSpPr>
                <a:stCxn id="13069" idx="6"/>
                <a:endCxn id="13065" idx="1"/>
              </p:cNvCxnSpPr>
              <p:nvPr/>
            </p:nvCxnSpPr>
            <p:spPr>
              <a:xfrm rot="10462833" flipH="1">
                <a:off x="1755412" y="5065168"/>
                <a:ext cx="150121" cy="1129000"/>
              </a:xfrm>
              <a:prstGeom prst="straightConnector1">
                <a:avLst/>
              </a:prstGeom>
              <a:noFill/>
              <a:ln w="9525" cap="flat" cmpd="sng">
                <a:solidFill>
                  <a:schemeClr val="dk2"/>
                </a:solidFill>
                <a:prstDash val="solid"/>
                <a:round/>
                <a:headEnd type="none" w="sm" len="sm"/>
                <a:tailEnd type="none" w="sm" len="sm"/>
              </a:ln>
            </p:spPr>
          </p:cxnSp>
          <p:cxnSp>
            <p:nvCxnSpPr>
              <p:cNvPr id="13077" name="Google Shape;13077;p78"/>
              <p:cNvCxnSpPr>
                <a:stCxn id="13067" idx="5"/>
                <a:endCxn id="13065" idx="1"/>
              </p:cNvCxnSpPr>
              <p:nvPr/>
            </p:nvCxnSpPr>
            <p:spPr>
              <a:xfrm rot="10460368">
                <a:off x="1898704" y="5007486"/>
                <a:ext cx="1024998" cy="1048819"/>
              </a:xfrm>
              <a:prstGeom prst="straightConnector1">
                <a:avLst/>
              </a:prstGeom>
              <a:noFill/>
              <a:ln w="9525" cap="flat" cmpd="sng">
                <a:solidFill>
                  <a:schemeClr val="dk2"/>
                </a:solidFill>
                <a:prstDash val="solid"/>
                <a:round/>
                <a:headEnd type="none" w="sm" len="sm"/>
                <a:tailEnd type="none" w="sm" len="sm"/>
              </a:ln>
            </p:spPr>
          </p:cxnSp>
          <p:cxnSp>
            <p:nvCxnSpPr>
              <p:cNvPr id="13078" name="Google Shape;13078;p78"/>
              <p:cNvCxnSpPr>
                <a:stCxn id="13064" idx="6"/>
                <a:endCxn id="13070" idx="3"/>
              </p:cNvCxnSpPr>
              <p:nvPr/>
            </p:nvCxnSpPr>
            <p:spPr>
              <a:xfrm rot="10459888">
                <a:off x="3818607" y="4656348"/>
                <a:ext cx="731979" cy="120599"/>
              </a:xfrm>
              <a:prstGeom prst="straightConnector1">
                <a:avLst/>
              </a:prstGeom>
              <a:noFill/>
              <a:ln w="9525" cap="flat" cmpd="sng">
                <a:solidFill>
                  <a:schemeClr val="dk2"/>
                </a:solidFill>
                <a:prstDash val="solid"/>
                <a:round/>
                <a:headEnd type="none" w="sm" len="sm"/>
                <a:tailEnd type="none" w="sm" len="sm"/>
              </a:ln>
            </p:spPr>
          </p:cxnSp>
          <p:cxnSp>
            <p:nvCxnSpPr>
              <p:cNvPr id="13079" name="Google Shape;13079;p78"/>
              <p:cNvCxnSpPr>
                <a:stCxn id="13064" idx="7"/>
                <a:endCxn id="13067" idx="3"/>
              </p:cNvCxnSpPr>
              <p:nvPr/>
            </p:nvCxnSpPr>
            <p:spPr>
              <a:xfrm rot="-339569" flipH="1">
                <a:off x="2971885" y="4867995"/>
                <a:ext cx="1639693" cy="1081059"/>
              </a:xfrm>
              <a:prstGeom prst="straightConnector1">
                <a:avLst/>
              </a:prstGeom>
              <a:noFill/>
              <a:ln w="9525" cap="flat" cmpd="sng">
                <a:solidFill>
                  <a:schemeClr val="dk2"/>
                </a:solidFill>
                <a:prstDash val="solid"/>
                <a:round/>
                <a:headEnd type="none" w="sm" len="sm"/>
                <a:tailEnd type="none" w="sm" len="sm"/>
              </a:ln>
            </p:spPr>
          </p:cxnSp>
          <p:cxnSp>
            <p:nvCxnSpPr>
              <p:cNvPr id="13080" name="Google Shape;13080;p78"/>
              <p:cNvCxnSpPr>
                <a:stCxn id="13070" idx="7"/>
                <a:endCxn id="13066" idx="3"/>
              </p:cNvCxnSpPr>
              <p:nvPr/>
            </p:nvCxnSpPr>
            <p:spPr>
              <a:xfrm rot="-339665" flipH="1">
                <a:off x="3259894" y="4748266"/>
                <a:ext cx="483558" cy="163106"/>
              </a:xfrm>
              <a:prstGeom prst="straightConnector1">
                <a:avLst/>
              </a:prstGeom>
              <a:noFill/>
              <a:ln w="9525" cap="flat" cmpd="sng">
                <a:solidFill>
                  <a:schemeClr val="dk2"/>
                </a:solidFill>
                <a:prstDash val="solid"/>
                <a:round/>
                <a:headEnd type="none" w="sm" len="sm"/>
                <a:tailEnd type="none" w="sm" len="sm"/>
              </a:ln>
            </p:spPr>
          </p:cxnSp>
          <p:cxnSp>
            <p:nvCxnSpPr>
              <p:cNvPr id="13081" name="Google Shape;13081;p78"/>
              <p:cNvCxnSpPr>
                <a:stCxn id="13066" idx="0"/>
                <a:endCxn id="13067" idx="5"/>
              </p:cNvCxnSpPr>
              <p:nvPr/>
            </p:nvCxnSpPr>
            <p:spPr>
              <a:xfrm rot="-341652" flipH="1">
                <a:off x="2929081" y="5115280"/>
                <a:ext cx="208629" cy="879981"/>
              </a:xfrm>
              <a:prstGeom prst="straightConnector1">
                <a:avLst/>
              </a:prstGeom>
              <a:noFill/>
              <a:ln w="9525" cap="flat" cmpd="sng">
                <a:solidFill>
                  <a:schemeClr val="dk2"/>
                </a:solidFill>
                <a:prstDash val="solid"/>
                <a:round/>
                <a:headEnd type="none" w="sm" len="sm"/>
                <a:tailEnd type="none" w="sm" len="sm"/>
              </a:ln>
            </p:spPr>
          </p:cxnSp>
          <p:cxnSp>
            <p:nvCxnSpPr>
              <p:cNvPr id="13082" name="Google Shape;13082;p78"/>
              <p:cNvCxnSpPr>
                <a:stCxn id="13071" idx="2"/>
                <a:endCxn id="13065" idx="6"/>
              </p:cNvCxnSpPr>
              <p:nvPr/>
            </p:nvCxnSpPr>
            <p:spPr>
              <a:xfrm rot="-339023">
                <a:off x="875824" y="4773315"/>
                <a:ext cx="880579" cy="246302"/>
              </a:xfrm>
              <a:prstGeom prst="straightConnector1">
                <a:avLst/>
              </a:prstGeom>
              <a:noFill/>
              <a:ln w="9525" cap="flat" cmpd="sng">
                <a:solidFill>
                  <a:schemeClr val="dk2"/>
                </a:solidFill>
                <a:prstDash val="solid"/>
                <a:round/>
                <a:headEnd type="none" w="sm" len="sm"/>
                <a:tailEnd type="none" w="sm" len="sm"/>
              </a:ln>
            </p:spPr>
          </p:cxnSp>
          <p:cxnSp>
            <p:nvCxnSpPr>
              <p:cNvPr id="13083" name="Google Shape;13083;p78"/>
              <p:cNvCxnSpPr>
                <a:stCxn id="13068" idx="6"/>
                <a:endCxn id="13071" idx="1"/>
              </p:cNvCxnSpPr>
              <p:nvPr/>
            </p:nvCxnSpPr>
            <p:spPr>
              <a:xfrm rot="10460586">
                <a:off x="937128" y="4728829"/>
                <a:ext cx="2389135" cy="2287850"/>
              </a:xfrm>
              <a:prstGeom prst="straightConnector1">
                <a:avLst/>
              </a:prstGeom>
              <a:noFill/>
              <a:ln w="9525" cap="flat" cmpd="sng">
                <a:solidFill>
                  <a:schemeClr val="dk2"/>
                </a:solidFill>
                <a:prstDash val="solid"/>
                <a:round/>
                <a:headEnd type="none" w="sm" len="sm"/>
                <a:tailEnd type="none" w="sm" len="sm"/>
              </a:ln>
            </p:spPr>
          </p:cxnSp>
          <p:sp>
            <p:nvSpPr>
              <p:cNvPr id="13084" name="Google Shape;13084;p78"/>
              <p:cNvSpPr/>
              <p:nvPr/>
            </p:nvSpPr>
            <p:spPr>
              <a:xfrm rot="-9414352">
                <a:off x="1960639" y="4664187"/>
                <a:ext cx="86426" cy="86426"/>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3085" name="Google Shape;13085;p78"/>
              <p:cNvCxnSpPr>
                <a:stCxn id="13071" idx="3"/>
                <a:endCxn id="13084" idx="7"/>
              </p:cNvCxnSpPr>
              <p:nvPr/>
            </p:nvCxnSpPr>
            <p:spPr>
              <a:xfrm rot="-339173">
                <a:off x="866711" y="4713111"/>
                <a:ext cx="1096432" cy="64807"/>
              </a:xfrm>
              <a:prstGeom prst="straightConnector1">
                <a:avLst/>
              </a:prstGeom>
              <a:noFill/>
              <a:ln w="9525" cap="flat" cmpd="sng">
                <a:solidFill>
                  <a:schemeClr val="dk2"/>
                </a:solidFill>
                <a:prstDash val="solid"/>
                <a:round/>
                <a:headEnd type="none" w="sm" len="sm"/>
                <a:tailEnd type="none" w="sm" len="sm"/>
              </a:ln>
            </p:spPr>
          </p:cxnSp>
          <p:cxnSp>
            <p:nvCxnSpPr>
              <p:cNvPr id="13086" name="Google Shape;13086;p78"/>
              <p:cNvCxnSpPr>
                <a:stCxn id="13084" idx="2"/>
                <a:endCxn id="13066" idx="6"/>
              </p:cNvCxnSpPr>
              <p:nvPr/>
            </p:nvCxnSpPr>
            <p:spPr>
              <a:xfrm rot="-339840">
                <a:off x="2056272" y="4676508"/>
                <a:ext cx="954460" cy="303884"/>
              </a:xfrm>
              <a:prstGeom prst="straightConnector1">
                <a:avLst/>
              </a:prstGeom>
              <a:noFill/>
              <a:ln w="9525" cap="flat" cmpd="sng">
                <a:solidFill>
                  <a:schemeClr val="dk2"/>
                </a:solidFill>
                <a:prstDash val="solid"/>
                <a:round/>
                <a:headEnd type="none" w="sm" len="sm"/>
                <a:tailEnd type="none" w="sm" len="sm"/>
              </a:ln>
            </p:spPr>
          </p:cxnSp>
          <p:cxnSp>
            <p:nvCxnSpPr>
              <p:cNvPr id="13087" name="Google Shape;13087;p78"/>
              <p:cNvCxnSpPr>
                <a:stCxn id="13084" idx="0"/>
                <a:endCxn id="13065" idx="4"/>
              </p:cNvCxnSpPr>
              <p:nvPr/>
            </p:nvCxnSpPr>
            <p:spPr>
              <a:xfrm rot="-340645" flipH="1">
                <a:off x="1841473" y="4754364"/>
                <a:ext cx="154659" cy="179972"/>
              </a:xfrm>
              <a:prstGeom prst="straightConnector1">
                <a:avLst/>
              </a:prstGeom>
              <a:noFill/>
              <a:ln w="9525" cap="flat" cmpd="sng">
                <a:solidFill>
                  <a:schemeClr val="dk2"/>
                </a:solidFill>
                <a:prstDash val="solid"/>
                <a:round/>
                <a:headEnd type="none" w="sm" len="sm"/>
                <a:tailEnd type="none" w="sm" len="sm"/>
              </a:ln>
            </p:spPr>
          </p:cxnSp>
          <p:cxnSp>
            <p:nvCxnSpPr>
              <p:cNvPr id="13088" name="Google Shape;13088;p78"/>
              <p:cNvCxnSpPr>
                <a:stCxn id="13084" idx="1"/>
                <a:endCxn id="13067" idx="5"/>
              </p:cNvCxnSpPr>
              <p:nvPr/>
            </p:nvCxnSpPr>
            <p:spPr>
              <a:xfrm rot="-339524">
                <a:off x="2084265" y="4703564"/>
                <a:ext cx="824518" cy="1343659"/>
              </a:xfrm>
              <a:prstGeom prst="straightConnector1">
                <a:avLst/>
              </a:prstGeom>
              <a:noFill/>
              <a:ln w="9525" cap="flat" cmpd="sng">
                <a:solidFill>
                  <a:schemeClr val="dk2"/>
                </a:solidFill>
                <a:prstDash val="solid"/>
                <a:round/>
                <a:headEnd type="none" w="sm" len="sm"/>
                <a:tailEnd type="none" w="sm" len="sm"/>
              </a:ln>
            </p:spPr>
          </p:cxnSp>
          <p:sp>
            <p:nvSpPr>
              <p:cNvPr id="13089" name="Google Shape;13089;p78"/>
              <p:cNvSpPr/>
              <p:nvPr/>
            </p:nvSpPr>
            <p:spPr>
              <a:xfrm rot="-9417549">
                <a:off x="3933996" y="4880048"/>
                <a:ext cx="128773" cy="128773"/>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3090" name="Google Shape;13090;p78"/>
              <p:cNvCxnSpPr>
                <a:stCxn id="13066" idx="2"/>
                <a:endCxn id="13089" idx="7"/>
              </p:cNvCxnSpPr>
              <p:nvPr/>
            </p:nvCxnSpPr>
            <p:spPr>
              <a:xfrm rot="10459800" flipH="1">
                <a:off x="3266346" y="5001756"/>
                <a:ext cx="674098" cy="1530"/>
              </a:xfrm>
              <a:prstGeom prst="straightConnector1">
                <a:avLst/>
              </a:prstGeom>
              <a:noFill/>
              <a:ln w="9525" cap="flat" cmpd="sng">
                <a:solidFill>
                  <a:schemeClr val="dk2"/>
                </a:solidFill>
                <a:prstDash val="solid"/>
                <a:round/>
                <a:headEnd type="none" w="sm" len="sm"/>
                <a:tailEnd type="none" w="sm" len="sm"/>
              </a:ln>
            </p:spPr>
          </p:cxnSp>
          <p:cxnSp>
            <p:nvCxnSpPr>
              <p:cNvPr id="13091" name="Google Shape;13091;p78"/>
              <p:cNvCxnSpPr>
                <a:stCxn id="13089" idx="3"/>
                <a:endCxn id="13064" idx="7"/>
              </p:cNvCxnSpPr>
              <p:nvPr/>
            </p:nvCxnSpPr>
            <p:spPr>
              <a:xfrm rot="10459592" flipH="1">
                <a:off x="4052807" y="4814405"/>
                <a:ext cx="506782" cy="81105"/>
              </a:xfrm>
              <a:prstGeom prst="straightConnector1">
                <a:avLst/>
              </a:prstGeom>
              <a:noFill/>
              <a:ln w="9525" cap="flat" cmpd="sng">
                <a:solidFill>
                  <a:schemeClr val="dk2"/>
                </a:solidFill>
                <a:prstDash val="solid"/>
                <a:round/>
                <a:headEnd type="none" w="sm" len="sm"/>
                <a:tailEnd type="none" w="sm" len="sm"/>
              </a:ln>
            </p:spPr>
          </p:cxnSp>
          <p:cxnSp>
            <p:nvCxnSpPr>
              <p:cNvPr id="13092" name="Google Shape;13092;p78"/>
              <p:cNvCxnSpPr>
                <a:stCxn id="13067" idx="4"/>
                <a:endCxn id="13089" idx="0"/>
              </p:cNvCxnSpPr>
              <p:nvPr/>
            </p:nvCxnSpPr>
            <p:spPr>
              <a:xfrm rot="10460266" flipH="1">
                <a:off x="2959036" y="5053792"/>
                <a:ext cx="1061178" cy="899594"/>
              </a:xfrm>
              <a:prstGeom prst="straightConnector1">
                <a:avLst/>
              </a:prstGeom>
              <a:noFill/>
              <a:ln w="9525" cap="flat" cmpd="sng">
                <a:solidFill>
                  <a:schemeClr val="dk2"/>
                </a:solidFill>
                <a:prstDash val="solid"/>
                <a:round/>
                <a:headEnd type="none" w="sm" len="sm"/>
                <a:tailEnd type="none" w="sm" len="sm"/>
              </a:ln>
            </p:spPr>
          </p:cxnSp>
        </p:grpSp>
      </p:grpSp>
    </p:spTree>
    <p:extLst>
      <p:ext uri="{BB962C8B-B14F-4D97-AF65-F5344CB8AC3E}">
        <p14:creationId xmlns:p14="http://schemas.microsoft.com/office/powerpoint/2010/main" val="957860043"/>
      </p:ext>
    </p:extLst>
  </p:cSld>
  <p:clrMapOvr>
    <a:masterClrMapping/>
  </p:clrMapOvr>
</p:sldLayout>
</file>

<file path=ppt/slideLayouts/slideLayout2691.xml><?xml version="1.0" encoding="utf-8"?>
<p:sldLayout xmlns:a="http://schemas.openxmlformats.org/drawingml/2006/main" xmlns:r="http://schemas.openxmlformats.org/officeDocument/2006/relationships" xmlns:p="http://schemas.openxmlformats.org/presentationml/2006/main" matchingName="Title and six columns">
  <p:cSld name="Title and six columns">
    <p:spTree>
      <p:nvGrpSpPr>
        <p:cNvPr id="1" name="Shape 13093"/>
        <p:cNvGrpSpPr/>
        <p:nvPr/>
      </p:nvGrpSpPr>
      <p:grpSpPr>
        <a:xfrm>
          <a:off x="0" y="0"/>
          <a:ext cx="0" cy="0"/>
          <a:chOff x="0" y="0"/>
          <a:chExt cx="0" cy="0"/>
        </a:xfrm>
      </p:grpSpPr>
      <p:sp>
        <p:nvSpPr>
          <p:cNvPr id="13094" name="Google Shape;13094;p79"/>
          <p:cNvSpPr txBox="1">
            <a:spLocks noGrp="1"/>
          </p:cNvSpPr>
          <p:nvPr>
            <p:ph type="title"/>
          </p:nvPr>
        </p:nvSpPr>
        <p:spPr>
          <a:xfrm>
            <a:off x="1440000" y="888900"/>
            <a:ext cx="15408000" cy="11454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13095" name="Google Shape;13095;p79"/>
          <p:cNvSpPr txBox="1">
            <a:spLocks noGrp="1"/>
          </p:cNvSpPr>
          <p:nvPr>
            <p:ph type="subTitle" idx="1"/>
          </p:nvPr>
        </p:nvSpPr>
        <p:spPr>
          <a:xfrm>
            <a:off x="1440000" y="3482834"/>
            <a:ext cx="4775400" cy="20772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1400"/>
              <a:buNone/>
              <a:defRPr sz="2801"/>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13096" name="Google Shape;13096;p79"/>
          <p:cNvSpPr txBox="1">
            <a:spLocks noGrp="1"/>
          </p:cNvSpPr>
          <p:nvPr>
            <p:ph type="subTitle" idx="2"/>
          </p:nvPr>
        </p:nvSpPr>
        <p:spPr>
          <a:xfrm>
            <a:off x="6756450" y="3482834"/>
            <a:ext cx="4775400" cy="20772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1400"/>
              <a:buNone/>
              <a:defRPr sz="2801"/>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13097" name="Google Shape;13097;p79"/>
          <p:cNvSpPr txBox="1">
            <a:spLocks noGrp="1"/>
          </p:cNvSpPr>
          <p:nvPr>
            <p:ph type="subTitle" idx="3"/>
          </p:nvPr>
        </p:nvSpPr>
        <p:spPr>
          <a:xfrm>
            <a:off x="1440000" y="7130801"/>
            <a:ext cx="4775400" cy="20772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1400"/>
              <a:buNone/>
              <a:defRPr sz="2801"/>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13098" name="Google Shape;13098;p79"/>
          <p:cNvSpPr txBox="1">
            <a:spLocks noGrp="1"/>
          </p:cNvSpPr>
          <p:nvPr>
            <p:ph type="subTitle" idx="4"/>
          </p:nvPr>
        </p:nvSpPr>
        <p:spPr>
          <a:xfrm>
            <a:off x="6756450" y="7130801"/>
            <a:ext cx="4775400" cy="20772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1400"/>
              <a:buNone/>
              <a:defRPr sz="2801"/>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13099" name="Google Shape;13099;p79"/>
          <p:cNvSpPr txBox="1">
            <a:spLocks noGrp="1"/>
          </p:cNvSpPr>
          <p:nvPr>
            <p:ph type="subTitle" idx="5"/>
          </p:nvPr>
        </p:nvSpPr>
        <p:spPr>
          <a:xfrm>
            <a:off x="12072900" y="3482834"/>
            <a:ext cx="4775400" cy="20772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1400"/>
              <a:buNone/>
              <a:defRPr sz="2801"/>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13100" name="Google Shape;13100;p79"/>
          <p:cNvSpPr txBox="1">
            <a:spLocks noGrp="1"/>
          </p:cNvSpPr>
          <p:nvPr>
            <p:ph type="subTitle" idx="6"/>
          </p:nvPr>
        </p:nvSpPr>
        <p:spPr>
          <a:xfrm>
            <a:off x="12072900" y="7130801"/>
            <a:ext cx="4775400" cy="20772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1400"/>
              <a:buNone/>
              <a:defRPr sz="2801"/>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13101" name="Google Shape;13101;p79"/>
          <p:cNvSpPr txBox="1">
            <a:spLocks noGrp="1"/>
          </p:cNvSpPr>
          <p:nvPr>
            <p:ph type="subTitle" idx="7"/>
          </p:nvPr>
        </p:nvSpPr>
        <p:spPr>
          <a:xfrm>
            <a:off x="1442150" y="2167535"/>
            <a:ext cx="4770600" cy="1620000"/>
          </a:xfrm>
          <a:prstGeom prst="rect">
            <a:avLst/>
          </a:prstGeom>
          <a:noFill/>
          <a:ln>
            <a:noFill/>
          </a:ln>
        </p:spPr>
        <p:txBody>
          <a:bodyPr spcFirstLastPara="1" wrap="square" lIns="91425" tIns="91425" rIns="91425" bIns="91425" anchor="b" anchorCtr="0">
            <a:noAutofit/>
          </a:bodyPr>
          <a:lstStyle>
            <a:lvl1pPr lvl="0" algn="l">
              <a:lnSpc>
                <a:spcPct val="115000"/>
              </a:lnSpc>
              <a:spcBef>
                <a:spcPts val="0"/>
              </a:spcBef>
              <a:spcAft>
                <a:spcPts val="0"/>
              </a:spcAft>
              <a:buSzPts val="2400"/>
              <a:buFont typeface="DM Sans"/>
              <a:buNone/>
              <a:defRPr sz="4001" b="1">
                <a:solidFill>
                  <a:schemeClr val="dk1"/>
                </a:solidFill>
                <a:latin typeface="Albert Sans"/>
                <a:ea typeface="Albert Sans"/>
                <a:cs typeface="Albert Sans"/>
                <a:sym typeface="Albert Sans"/>
              </a:defRPr>
            </a:lvl1pPr>
            <a:lvl2pPr lvl="1" algn="ctr">
              <a:lnSpc>
                <a:spcPct val="100000"/>
              </a:lnSpc>
              <a:spcBef>
                <a:spcPts val="0"/>
              </a:spcBef>
              <a:spcAft>
                <a:spcPts val="0"/>
              </a:spcAft>
              <a:buSzPts val="2400"/>
              <a:buFont typeface="DM Sans"/>
              <a:buNone/>
              <a:defRPr sz="4800" b="1">
                <a:latin typeface="DM Sans"/>
                <a:ea typeface="DM Sans"/>
                <a:cs typeface="DM Sans"/>
                <a:sym typeface="DM Sans"/>
              </a:defRPr>
            </a:lvl2pPr>
            <a:lvl3pPr lvl="2" algn="ctr">
              <a:lnSpc>
                <a:spcPct val="100000"/>
              </a:lnSpc>
              <a:spcBef>
                <a:spcPts val="0"/>
              </a:spcBef>
              <a:spcAft>
                <a:spcPts val="0"/>
              </a:spcAft>
              <a:buSzPts val="2400"/>
              <a:buFont typeface="DM Sans"/>
              <a:buNone/>
              <a:defRPr sz="4800" b="1">
                <a:latin typeface="DM Sans"/>
                <a:ea typeface="DM Sans"/>
                <a:cs typeface="DM Sans"/>
                <a:sym typeface="DM Sans"/>
              </a:defRPr>
            </a:lvl3pPr>
            <a:lvl4pPr lvl="3" algn="ctr">
              <a:lnSpc>
                <a:spcPct val="100000"/>
              </a:lnSpc>
              <a:spcBef>
                <a:spcPts val="0"/>
              </a:spcBef>
              <a:spcAft>
                <a:spcPts val="0"/>
              </a:spcAft>
              <a:buSzPts val="2400"/>
              <a:buFont typeface="DM Sans"/>
              <a:buNone/>
              <a:defRPr sz="4800" b="1">
                <a:latin typeface="DM Sans"/>
                <a:ea typeface="DM Sans"/>
                <a:cs typeface="DM Sans"/>
                <a:sym typeface="DM Sans"/>
              </a:defRPr>
            </a:lvl4pPr>
            <a:lvl5pPr lvl="4" algn="ctr">
              <a:lnSpc>
                <a:spcPct val="100000"/>
              </a:lnSpc>
              <a:spcBef>
                <a:spcPts val="0"/>
              </a:spcBef>
              <a:spcAft>
                <a:spcPts val="0"/>
              </a:spcAft>
              <a:buSzPts val="2400"/>
              <a:buFont typeface="DM Sans"/>
              <a:buNone/>
              <a:defRPr sz="4800" b="1">
                <a:latin typeface="DM Sans"/>
                <a:ea typeface="DM Sans"/>
                <a:cs typeface="DM Sans"/>
                <a:sym typeface="DM Sans"/>
              </a:defRPr>
            </a:lvl5pPr>
            <a:lvl6pPr lvl="5" algn="ctr">
              <a:lnSpc>
                <a:spcPct val="100000"/>
              </a:lnSpc>
              <a:spcBef>
                <a:spcPts val="0"/>
              </a:spcBef>
              <a:spcAft>
                <a:spcPts val="0"/>
              </a:spcAft>
              <a:buSzPts val="2400"/>
              <a:buFont typeface="DM Sans"/>
              <a:buNone/>
              <a:defRPr sz="4800" b="1">
                <a:latin typeface="DM Sans"/>
                <a:ea typeface="DM Sans"/>
                <a:cs typeface="DM Sans"/>
                <a:sym typeface="DM Sans"/>
              </a:defRPr>
            </a:lvl6pPr>
            <a:lvl7pPr lvl="6" algn="ctr">
              <a:lnSpc>
                <a:spcPct val="100000"/>
              </a:lnSpc>
              <a:spcBef>
                <a:spcPts val="0"/>
              </a:spcBef>
              <a:spcAft>
                <a:spcPts val="0"/>
              </a:spcAft>
              <a:buSzPts val="2400"/>
              <a:buFont typeface="DM Sans"/>
              <a:buNone/>
              <a:defRPr sz="4800" b="1">
                <a:latin typeface="DM Sans"/>
                <a:ea typeface="DM Sans"/>
                <a:cs typeface="DM Sans"/>
                <a:sym typeface="DM Sans"/>
              </a:defRPr>
            </a:lvl7pPr>
            <a:lvl8pPr lvl="7" algn="ctr">
              <a:lnSpc>
                <a:spcPct val="100000"/>
              </a:lnSpc>
              <a:spcBef>
                <a:spcPts val="0"/>
              </a:spcBef>
              <a:spcAft>
                <a:spcPts val="0"/>
              </a:spcAft>
              <a:buSzPts val="2400"/>
              <a:buFont typeface="DM Sans"/>
              <a:buNone/>
              <a:defRPr sz="4800" b="1">
                <a:latin typeface="DM Sans"/>
                <a:ea typeface="DM Sans"/>
                <a:cs typeface="DM Sans"/>
                <a:sym typeface="DM Sans"/>
              </a:defRPr>
            </a:lvl8pPr>
            <a:lvl9pPr lvl="8" algn="ctr">
              <a:lnSpc>
                <a:spcPct val="100000"/>
              </a:lnSpc>
              <a:spcBef>
                <a:spcPts val="0"/>
              </a:spcBef>
              <a:spcAft>
                <a:spcPts val="0"/>
              </a:spcAft>
              <a:buSzPts val="2400"/>
              <a:buFont typeface="DM Sans"/>
              <a:buNone/>
              <a:defRPr sz="4800" b="1">
                <a:latin typeface="DM Sans"/>
                <a:ea typeface="DM Sans"/>
                <a:cs typeface="DM Sans"/>
                <a:sym typeface="DM Sans"/>
              </a:defRPr>
            </a:lvl9pPr>
          </a:lstStyle>
          <a:p>
            <a:endParaRPr/>
          </a:p>
        </p:txBody>
      </p:sp>
      <p:sp>
        <p:nvSpPr>
          <p:cNvPr id="13102" name="Google Shape;13102;p79"/>
          <p:cNvSpPr txBox="1">
            <a:spLocks noGrp="1"/>
          </p:cNvSpPr>
          <p:nvPr>
            <p:ph type="subTitle" idx="8"/>
          </p:nvPr>
        </p:nvSpPr>
        <p:spPr>
          <a:xfrm>
            <a:off x="6758600" y="2167535"/>
            <a:ext cx="4770600" cy="1620000"/>
          </a:xfrm>
          <a:prstGeom prst="rect">
            <a:avLst/>
          </a:prstGeom>
          <a:noFill/>
          <a:ln>
            <a:noFill/>
          </a:ln>
        </p:spPr>
        <p:txBody>
          <a:bodyPr spcFirstLastPara="1" wrap="square" lIns="91425" tIns="91425" rIns="91425" bIns="91425" anchor="b" anchorCtr="0">
            <a:noAutofit/>
          </a:bodyPr>
          <a:lstStyle>
            <a:lvl1pPr lvl="0" algn="l">
              <a:lnSpc>
                <a:spcPct val="115000"/>
              </a:lnSpc>
              <a:spcBef>
                <a:spcPts val="0"/>
              </a:spcBef>
              <a:spcAft>
                <a:spcPts val="0"/>
              </a:spcAft>
              <a:buSzPts val="2400"/>
              <a:buFont typeface="DM Sans"/>
              <a:buNone/>
              <a:defRPr sz="4001" b="1">
                <a:solidFill>
                  <a:schemeClr val="dk1"/>
                </a:solidFill>
                <a:latin typeface="Albert Sans"/>
                <a:ea typeface="Albert Sans"/>
                <a:cs typeface="Albert Sans"/>
                <a:sym typeface="Albert Sans"/>
              </a:defRPr>
            </a:lvl1pPr>
            <a:lvl2pPr lvl="1" algn="ctr">
              <a:lnSpc>
                <a:spcPct val="100000"/>
              </a:lnSpc>
              <a:spcBef>
                <a:spcPts val="0"/>
              </a:spcBef>
              <a:spcAft>
                <a:spcPts val="0"/>
              </a:spcAft>
              <a:buSzPts val="2400"/>
              <a:buFont typeface="DM Sans"/>
              <a:buNone/>
              <a:defRPr sz="4800" b="1">
                <a:latin typeface="DM Sans"/>
                <a:ea typeface="DM Sans"/>
                <a:cs typeface="DM Sans"/>
                <a:sym typeface="DM Sans"/>
              </a:defRPr>
            </a:lvl2pPr>
            <a:lvl3pPr lvl="2" algn="ctr">
              <a:lnSpc>
                <a:spcPct val="100000"/>
              </a:lnSpc>
              <a:spcBef>
                <a:spcPts val="0"/>
              </a:spcBef>
              <a:spcAft>
                <a:spcPts val="0"/>
              </a:spcAft>
              <a:buSzPts val="2400"/>
              <a:buFont typeface="DM Sans"/>
              <a:buNone/>
              <a:defRPr sz="4800" b="1">
                <a:latin typeface="DM Sans"/>
                <a:ea typeface="DM Sans"/>
                <a:cs typeface="DM Sans"/>
                <a:sym typeface="DM Sans"/>
              </a:defRPr>
            </a:lvl3pPr>
            <a:lvl4pPr lvl="3" algn="ctr">
              <a:lnSpc>
                <a:spcPct val="100000"/>
              </a:lnSpc>
              <a:spcBef>
                <a:spcPts val="0"/>
              </a:spcBef>
              <a:spcAft>
                <a:spcPts val="0"/>
              </a:spcAft>
              <a:buSzPts val="2400"/>
              <a:buFont typeface="DM Sans"/>
              <a:buNone/>
              <a:defRPr sz="4800" b="1">
                <a:latin typeface="DM Sans"/>
                <a:ea typeface="DM Sans"/>
                <a:cs typeface="DM Sans"/>
                <a:sym typeface="DM Sans"/>
              </a:defRPr>
            </a:lvl4pPr>
            <a:lvl5pPr lvl="4" algn="ctr">
              <a:lnSpc>
                <a:spcPct val="100000"/>
              </a:lnSpc>
              <a:spcBef>
                <a:spcPts val="0"/>
              </a:spcBef>
              <a:spcAft>
                <a:spcPts val="0"/>
              </a:spcAft>
              <a:buSzPts val="2400"/>
              <a:buFont typeface="DM Sans"/>
              <a:buNone/>
              <a:defRPr sz="4800" b="1">
                <a:latin typeface="DM Sans"/>
                <a:ea typeface="DM Sans"/>
                <a:cs typeface="DM Sans"/>
                <a:sym typeface="DM Sans"/>
              </a:defRPr>
            </a:lvl5pPr>
            <a:lvl6pPr lvl="5" algn="ctr">
              <a:lnSpc>
                <a:spcPct val="100000"/>
              </a:lnSpc>
              <a:spcBef>
                <a:spcPts val="0"/>
              </a:spcBef>
              <a:spcAft>
                <a:spcPts val="0"/>
              </a:spcAft>
              <a:buSzPts val="2400"/>
              <a:buFont typeface="DM Sans"/>
              <a:buNone/>
              <a:defRPr sz="4800" b="1">
                <a:latin typeface="DM Sans"/>
                <a:ea typeface="DM Sans"/>
                <a:cs typeface="DM Sans"/>
                <a:sym typeface="DM Sans"/>
              </a:defRPr>
            </a:lvl6pPr>
            <a:lvl7pPr lvl="6" algn="ctr">
              <a:lnSpc>
                <a:spcPct val="100000"/>
              </a:lnSpc>
              <a:spcBef>
                <a:spcPts val="0"/>
              </a:spcBef>
              <a:spcAft>
                <a:spcPts val="0"/>
              </a:spcAft>
              <a:buSzPts val="2400"/>
              <a:buFont typeface="DM Sans"/>
              <a:buNone/>
              <a:defRPr sz="4800" b="1">
                <a:latin typeface="DM Sans"/>
                <a:ea typeface="DM Sans"/>
                <a:cs typeface="DM Sans"/>
                <a:sym typeface="DM Sans"/>
              </a:defRPr>
            </a:lvl7pPr>
            <a:lvl8pPr lvl="7" algn="ctr">
              <a:lnSpc>
                <a:spcPct val="100000"/>
              </a:lnSpc>
              <a:spcBef>
                <a:spcPts val="0"/>
              </a:spcBef>
              <a:spcAft>
                <a:spcPts val="0"/>
              </a:spcAft>
              <a:buSzPts val="2400"/>
              <a:buFont typeface="DM Sans"/>
              <a:buNone/>
              <a:defRPr sz="4800" b="1">
                <a:latin typeface="DM Sans"/>
                <a:ea typeface="DM Sans"/>
                <a:cs typeface="DM Sans"/>
                <a:sym typeface="DM Sans"/>
              </a:defRPr>
            </a:lvl8pPr>
            <a:lvl9pPr lvl="8" algn="ctr">
              <a:lnSpc>
                <a:spcPct val="100000"/>
              </a:lnSpc>
              <a:spcBef>
                <a:spcPts val="0"/>
              </a:spcBef>
              <a:spcAft>
                <a:spcPts val="0"/>
              </a:spcAft>
              <a:buSzPts val="2400"/>
              <a:buFont typeface="DM Sans"/>
              <a:buNone/>
              <a:defRPr sz="4800" b="1">
                <a:latin typeface="DM Sans"/>
                <a:ea typeface="DM Sans"/>
                <a:cs typeface="DM Sans"/>
                <a:sym typeface="DM Sans"/>
              </a:defRPr>
            </a:lvl9pPr>
          </a:lstStyle>
          <a:p>
            <a:endParaRPr/>
          </a:p>
        </p:txBody>
      </p:sp>
      <p:sp>
        <p:nvSpPr>
          <p:cNvPr id="13103" name="Google Shape;13103;p79"/>
          <p:cNvSpPr txBox="1">
            <a:spLocks noGrp="1"/>
          </p:cNvSpPr>
          <p:nvPr>
            <p:ph type="subTitle" idx="9"/>
          </p:nvPr>
        </p:nvSpPr>
        <p:spPr>
          <a:xfrm>
            <a:off x="12075050" y="2167535"/>
            <a:ext cx="4770600" cy="1620000"/>
          </a:xfrm>
          <a:prstGeom prst="rect">
            <a:avLst/>
          </a:prstGeom>
          <a:noFill/>
          <a:ln>
            <a:noFill/>
          </a:ln>
        </p:spPr>
        <p:txBody>
          <a:bodyPr spcFirstLastPara="1" wrap="square" lIns="91425" tIns="91425" rIns="91425" bIns="91425" anchor="b" anchorCtr="0">
            <a:noAutofit/>
          </a:bodyPr>
          <a:lstStyle>
            <a:lvl1pPr lvl="0" algn="l">
              <a:lnSpc>
                <a:spcPct val="115000"/>
              </a:lnSpc>
              <a:spcBef>
                <a:spcPts val="0"/>
              </a:spcBef>
              <a:spcAft>
                <a:spcPts val="0"/>
              </a:spcAft>
              <a:buSzPts val="2400"/>
              <a:buFont typeface="DM Sans"/>
              <a:buNone/>
              <a:defRPr sz="4001" b="1">
                <a:solidFill>
                  <a:schemeClr val="dk1"/>
                </a:solidFill>
                <a:latin typeface="Albert Sans"/>
                <a:ea typeface="Albert Sans"/>
                <a:cs typeface="Albert Sans"/>
                <a:sym typeface="Albert Sans"/>
              </a:defRPr>
            </a:lvl1pPr>
            <a:lvl2pPr lvl="1" algn="ctr">
              <a:lnSpc>
                <a:spcPct val="100000"/>
              </a:lnSpc>
              <a:spcBef>
                <a:spcPts val="0"/>
              </a:spcBef>
              <a:spcAft>
                <a:spcPts val="0"/>
              </a:spcAft>
              <a:buSzPts val="2400"/>
              <a:buFont typeface="DM Sans"/>
              <a:buNone/>
              <a:defRPr sz="4800" b="1">
                <a:latin typeface="DM Sans"/>
                <a:ea typeface="DM Sans"/>
                <a:cs typeface="DM Sans"/>
                <a:sym typeface="DM Sans"/>
              </a:defRPr>
            </a:lvl2pPr>
            <a:lvl3pPr lvl="2" algn="ctr">
              <a:lnSpc>
                <a:spcPct val="100000"/>
              </a:lnSpc>
              <a:spcBef>
                <a:spcPts val="0"/>
              </a:spcBef>
              <a:spcAft>
                <a:spcPts val="0"/>
              </a:spcAft>
              <a:buSzPts val="2400"/>
              <a:buFont typeface="DM Sans"/>
              <a:buNone/>
              <a:defRPr sz="4800" b="1">
                <a:latin typeface="DM Sans"/>
                <a:ea typeface="DM Sans"/>
                <a:cs typeface="DM Sans"/>
                <a:sym typeface="DM Sans"/>
              </a:defRPr>
            </a:lvl3pPr>
            <a:lvl4pPr lvl="3" algn="ctr">
              <a:lnSpc>
                <a:spcPct val="100000"/>
              </a:lnSpc>
              <a:spcBef>
                <a:spcPts val="0"/>
              </a:spcBef>
              <a:spcAft>
                <a:spcPts val="0"/>
              </a:spcAft>
              <a:buSzPts val="2400"/>
              <a:buFont typeface="DM Sans"/>
              <a:buNone/>
              <a:defRPr sz="4800" b="1">
                <a:latin typeface="DM Sans"/>
                <a:ea typeface="DM Sans"/>
                <a:cs typeface="DM Sans"/>
                <a:sym typeface="DM Sans"/>
              </a:defRPr>
            </a:lvl4pPr>
            <a:lvl5pPr lvl="4" algn="ctr">
              <a:lnSpc>
                <a:spcPct val="100000"/>
              </a:lnSpc>
              <a:spcBef>
                <a:spcPts val="0"/>
              </a:spcBef>
              <a:spcAft>
                <a:spcPts val="0"/>
              </a:spcAft>
              <a:buSzPts val="2400"/>
              <a:buFont typeface="DM Sans"/>
              <a:buNone/>
              <a:defRPr sz="4800" b="1">
                <a:latin typeface="DM Sans"/>
                <a:ea typeface="DM Sans"/>
                <a:cs typeface="DM Sans"/>
                <a:sym typeface="DM Sans"/>
              </a:defRPr>
            </a:lvl5pPr>
            <a:lvl6pPr lvl="5" algn="ctr">
              <a:lnSpc>
                <a:spcPct val="100000"/>
              </a:lnSpc>
              <a:spcBef>
                <a:spcPts val="0"/>
              </a:spcBef>
              <a:spcAft>
                <a:spcPts val="0"/>
              </a:spcAft>
              <a:buSzPts val="2400"/>
              <a:buFont typeface="DM Sans"/>
              <a:buNone/>
              <a:defRPr sz="4800" b="1">
                <a:latin typeface="DM Sans"/>
                <a:ea typeface="DM Sans"/>
                <a:cs typeface="DM Sans"/>
                <a:sym typeface="DM Sans"/>
              </a:defRPr>
            </a:lvl6pPr>
            <a:lvl7pPr lvl="6" algn="ctr">
              <a:lnSpc>
                <a:spcPct val="100000"/>
              </a:lnSpc>
              <a:spcBef>
                <a:spcPts val="0"/>
              </a:spcBef>
              <a:spcAft>
                <a:spcPts val="0"/>
              </a:spcAft>
              <a:buSzPts val="2400"/>
              <a:buFont typeface="DM Sans"/>
              <a:buNone/>
              <a:defRPr sz="4800" b="1">
                <a:latin typeface="DM Sans"/>
                <a:ea typeface="DM Sans"/>
                <a:cs typeface="DM Sans"/>
                <a:sym typeface="DM Sans"/>
              </a:defRPr>
            </a:lvl7pPr>
            <a:lvl8pPr lvl="7" algn="ctr">
              <a:lnSpc>
                <a:spcPct val="100000"/>
              </a:lnSpc>
              <a:spcBef>
                <a:spcPts val="0"/>
              </a:spcBef>
              <a:spcAft>
                <a:spcPts val="0"/>
              </a:spcAft>
              <a:buSzPts val="2400"/>
              <a:buFont typeface="DM Sans"/>
              <a:buNone/>
              <a:defRPr sz="4800" b="1">
                <a:latin typeface="DM Sans"/>
                <a:ea typeface="DM Sans"/>
                <a:cs typeface="DM Sans"/>
                <a:sym typeface="DM Sans"/>
              </a:defRPr>
            </a:lvl8pPr>
            <a:lvl9pPr lvl="8" algn="ctr">
              <a:lnSpc>
                <a:spcPct val="100000"/>
              </a:lnSpc>
              <a:spcBef>
                <a:spcPts val="0"/>
              </a:spcBef>
              <a:spcAft>
                <a:spcPts val="0"/>
              </a:spcAft>
              <a:buSzPts val="2400"/>
              <a:buFont typeface="DM Sans"/>
              <a:buNone/>
              <a:defRPr sz="4800" b="1">
                <a:latin typeface="DM Sans"/>
                <a:ea typeface="DM Sans"/>
                <a:cs typeface="DM Sans"/>
                <a:sym typeface="DM Sans"/>
              </a:defRPr>
            </a:lvl9pPr>
          </a:lstStyle>
          <a:p>
            <a:endParaRPr/>
          </a:p>
        </p:txBody>
      </p:sp>
      <p:sp>
        <p:nvSpPr>
          <p:cNvPr id="13104" name="Google Shape;13104;p79"/>
          <p:cNvSpPr txBox="1">
            <a:spLocks noGrp="1"/>
          </p:cNvSpPr>
          <p:nvPr>
            <p:ph type="subTitle" idx="13"/>
          </p:nvPr>
        </p:nvSpPr>
        <p:spPr>
          <a:xfrm>
            <a:off x="1442150" y="5815700"/>
            <a:ext cx="4770600" cy="1620000"/>
          </a:xfrm>
          <a:prstGeom prst="rect">
            <a:avLst/>
          </a:prstGeom>
          <a:noFill/>
          <a:ln>
            <a:noFill/>
          </a:ln>
        </p:spPr>
        <p:txBody>
          <a:bodyPr spcFirstLastPara="1" wrap="square" lIns="91425" tIns="91425" rIns="91425" bIns="91425" anchor="b" anchorCtr="0">
            <a:noAutofit/>
          </a:bodyPr>
          <a:lstStyle>
            <a:lvl1pPr lvl="0" algn="l">
              <a:lnSpc>
                <a:spcPct val="115000"/>
              </a:lnSpc>
              <a:spcBef>
                <a:spcPts val="0"/>
              </a:spcBef>
              <a:spcAft>
                <a:spcPts val="0"/>
              </a:spcAft>
              <a:buSzPts val="2400"/>
              <a:buFont typeface="DM Sans"/>
              <a:buNone/>
              <a:defRPr sz="4001" b="1">
                <a:solidFill>
                  <a:schemeClr val="dk1"/>
                </a:solidFill>
                <a:latin typeface="Albert Sans"/>
                <a:ea typeface="Albert Sans"/>
                <a:cs typeface="Albert Sans"/>
                <a:sym typeface="Albert Sans"/>
              </a:defRPr>
            </a:lvl1pPr>
            <a:lvl2pPr lvl="1" algn="ctr">
              <a:lnSpc>
                <a:spcPct val="100000"/>
              </a:lnSpc>
              <a:spcBef>
                <a:spcPts val="0"/>
              </a:spcBef>
              <a:spcAft>
                <a:spcPts val="0"/>
              </a:spcAft>
              <a:buSzPts val="2400"/>
              <a:buFont typeface="DM Sans"/>
              <a:buNone/>
              <a:defRPr sz="4800" b="1">
                <a:latin typeface="DM Sans"/>
                <a:ea typeface="DM Sans"/>
                <a:cs typeface="DM Sans"/>
                <a:sym typeface="DM Sans"/>
              </a:defRPr>
            </a:lvl2pPr>
            <a:lvl3pPr lvl="2" algn="ctr">
              <a:lnSpc>
                <a:spcPct val="100000"/>
              </a:lnSpc>
              <a:spcBef>
                <a:spcPts val="0"/>
              </a:spcBef>
              <a:spcAft>
                <a:spcPts val="0"/>
              </a:spcAft>
              <a:buSzPts val="2400"/>
              <a:buFont typeface="DM Sans"/>
              <a:buNone/>
              <a:defRPr sz="4800" b="1">
                <a:latin typeface="DM Sans"/>
                <a:ea typeface="DM Sans"/>
                <a:cs typeface="DM Sans"/>
                <a:sym typeface="DM Sans"/>
              </a:defRPr>
            </a:lvl3pPr>
            <a:lvl4pPr lvl="3" algn="ctr">
              <a:lnSpc>
                <a:spcPct val="100000"/>
              </a:lnSpc>
              <a:spcBef>
                <a:spcPts val="0"/>
              </a:spcBef>
              <a:spcAft>
                <a:spcPts val="0"/>
              </a:spcAft>
              <a:buSzPts val="2400"/>
              <a:buFont typeface="DM Sans"/>
              <a:buNone/>
              <a:defRPr sz="4800" b="1">
                <a:latin typeface="DM Sans"/>
                <a:ea typeface="DM Sans"/>
                <a:cs typeface="DM Sans"/>
                <a:sym typeface="DM Sans"/>
              </a:defRPr>
            </a:lvl4pPr>
            <a:lvl5pPr lvl="4" algn="ctr">
              <a:lnSpc>
                <a:spcPct val="100000"/>
              </a:lnSpc>
              <a:spcBef>
                <a:spcPts val="0"/>
              </a:spcBef>
              <a:spcAft>
                <a:spcPts val="0"/>
              </a:spcAft>
              <a:buSzPts val="2400"/>
              <a:buFont typeface="DM Sans"/>
              <a:buNone/>
              <a:defRPr sz="4800" b="1">
                <a:latin typeface="DM Sans"/>
                <a:ea typeface="DM Sans"/>
                <a:cs typeface="DM Sans"/>
                <a:sym typeface="DM Sans"/>
              </a:defRPr>
            </a:lvl5pPr>
            <a:lvl6pPr lvl="5" algn="ctr">
              <a:lnSpc>
                <a:spcPct val="100000"/>
              </a:lnSpc>
              <a:spcBef>
                <a:spcPts val="0"/>
              </a:spcBef>
              <a:spcAft>
                <a:spcPts val="0"/>
              </a:spcAft>
              <a:buSzPts val="2400"/>
              <a:buFont typeface="DM Sans"/>
              <a:buNone/>
              <a:defRPr sz="4800" b="1">
                <a:latin typeface="DM Sans"/>
                <a:ea typeface="DM Sans"/>
                <a:cs typeface="DM Sans"/>
                <a:sym typeface="DM Sans"/>
              </a:defRPr>
            </a:lvl6pPr>
            <a:lvl7pPr lvl="6" algn="ctr">
              <a:lnSpc>
                <a:spcPct val="100000"/>
              </a:lnSpc>
              <a:spcBef>
                <a:spcPts val="0"/>
              </a:spcBef>
              <a:spcAft>
                <a:spcPts val="0"/>
              </a:spcAft>
              <a:buSzPts val="2400"/>
              <a:buFont typeface="DM Sans"/>
              <a:buNone/>
              <a:defRPr sz="4800" b="1">
                <a:latin typeface="DM Sans"/>
                <a:ea typeface="DM Sans"/>
                <a:cs typeface="DM Sans"/>
                <a:sym typeface="DM Sans"/>
              </a:defRPr>
            </a:lvl7pPr>
            <a:lvl8pPr lvl="7" algn="ctr">
              <a:lnSpc>
                <a:spcPct val="100000"/>
              </a:lnSpc>
              <a:spcBef>
                <a:spcPts val="0"/>
              </a:spcBef>
              <a:spcAft>
                <a:spcPts val="0"/>
              </a:spcAft>
              <a:buSzPts val="2400"/>
              <a:buFont typeface="DM Sans"/>
              <a:buNone/>
              <a:defRPr sz="4800" b="1">
                <a:latin typeface="DM Sans"/>
                <a:ea typeface="DM Sans"/>
                <a:cs typeface="DM Sans"/>
                <a:sym typeface="DM Sans"/>
              </a:defRPr>
            </a:lvl8pPr>
            <a:lvl9pPr lvl="8" algn="ctr">
              <a:lnSpc>
                <a:spcPct val="100000"/>
              </a:lnSpc>
              <a:spcBef>
                <a:spcPts val="0"/>
              </a:spcBef>
              <a:spcAft>
                <a:spcPts val="0"/>
              </a:spcAft>
              <a:buSzPts val="2400"/>
              <a:buFont typeface="DM Sans"/>
              <a:buNone/>
              <a:defRPr sz="4800" b="1">
                <a:latin typeface="DM Sans"/>
                <a:ea typeface="DM Sans"/>
                <a:cs typeface="DM Sans"/>
                <a:sym typeface="DM Sans"/>
              </a:defRPr>
            </a:lvl9pPr>
          </a:lstStyle>
          <a:p>
            <a:endParaRPr/>
          </a:p>
        </p:txBody>
      </p:sp>
      <p:sp>
        <p:nvSpPr>
          <p:cNvPr id="13105" name="Google Shape;13105;p79"/>
          <p:cNvSpPr txBox="1">
            <a:spLocks noGrp="1"/>
          </p:cNvSpPr>
          <p:nvPr>
            <p:ph type="subTitle" idx="14"/>
          </p:nvPr>
        </p:nvSpPr>
        <p:spPr>
          <a:xfrm>
            <a:off x="6758600" y="5815700"/>
            <a:ext cx="4770600" cy="1620000"/>
          </a:xfrm>
          <a:prstGeom prst="rect">
            <a:avLst/>
          </a:prstGeom>
          <a:noFill/>
          <a:ln>
            <a:noFill/>
          </a:ln>
        </p:spPr>
        <p:txBody>
          <a:bodyPr spcFirstLastPara="1" wrap="square" lIns="91425" tIns="91425" rIns="91425" bIns="91425" anchor="b" anchorCtr="0">
            <a:noAutofit/>
          </a:bodyPr>
          <a:lstStyle>
            <a:lvl1pPr lvl="0" algn="l">
              <a:lnSpc>
                <a:spcPct val="115000"/>
              </a:lnSpc>
              <a:spcBef>
                <a:spcPts val="0"/>
              </a:spcBef>
              <a:spcAft>
                <a:spcPts val="0"/>
              </a:spcAft>
              <a:buSzPts val="2400"/>
              <a:buFont typeface="DM Sans"/>
              <a:buNone/>
              <a:defRPr sz="4001" b="1">
                <a:solidFill>
                  <a:schemeClr val="dk1"/>
                </a:solidFill>
                <a:latin typeface="Albert Sans"/>
                <a:ea typeface="Albert Sans"/>
                <a:cs typeface="Albert Sans"/>
                <a:sym typeface="Albert Sans"/>
              </a:defRPr>
            </a:lvl1pPr>
            <a:lvl2pPr lvl="1" algn="ctr">
              <a:lnSpc>
                <a:spcPct val="100000"/>
              </a:lnSpc>
              <a:spcBef>
                <a:spcPts val="0"/>
              </a:spcBef>
              <a:spcAft>
                <a:spcPts val="0"/>
              </a:spcAft>
              <a:buSzPts val="2400"/>
              <a:buFont typeface="DM Sans"/>
              <a:buNone/>
              <a:defRPr sz="4800" b="1">
                <a:latin typeface="DM Sans"/>
                <a:ea typeface="DM Sans"/>
                <a:cs typeface="DM Sans"/>
                <a:sym typeface="DM Sans"/>
              </a:defRPr>
            </a:lvl2pPr>
            <a:lvl3pPr lvl="2" algn="ctr">
              <a:lnSpc>
                <a:spcPct val="100000"/>
              </a:lnSpc>
              <a:spcBef>
                <a:spcPts val="0"/>
              </a:spcBef>
              <a:spcAft>
                <a:spcPts val="0"/>
              </a:spcAft>
              <a:buSzPts val="2400"/>
              <a:buFont typeface="DM Sans"/>
              <a:buNone/>
              <a:defRPr sz="4800" b="1">
                <a:latin typeface="DM Sans"/>
                <a:ea typeface="DM Sans"/>
                <a:cs typeface="DM Sans"/>
                <a:sym typeface="DM Sans"/>
              </a:defRPr>
            </a:lvl3pPr>
            <a:lvl4pPr lvl="3" algn="ctr">
              <a:lnSpc>
                <a:spcPct val="100000"/>
              </a:lnSpc>
              <a:spcBef>
                <a:spcPts val="0"/>
              </a:spcBef>
              <a:spcAft>
                <a:spcPts val="0"/>
              </a:spcAft>
              <a:buSzPts val="2400"/>
              <a:buFont typeface="DM Sans"/>
              <a:buNone/>
              <a:defRPr sz="4800" b="1">
                <a:latin typeface="DM Sans"/>
                <a:ea typeface="DM Sans"/>
                <a:cs typeface="DM Sans"/>
                <a:sym typeface="DM Sans"/>
              </a:defRPr>
            </a:lvl4pPr>
            <a:lvl5pPr lvl="4" algn="ctr">
              <a:lnSpc>
                <a:spcPct val="100000"/>
              </a:lnSpc>
              <a:spcBef>
                <a:spcPts val="0"/>
              </a:spcBef>
              <a:spcAft>
                <a:spcPts val="0"/>
              </a:spcAft>
              <a:buSzPts val="2400"/>
              <a:buFont typeface="DM Sans"/>
              <a:buNone/>
              <a:defRPr sz="4800" b="1">
                <a:latin typeface="DM Sans"/>
                <a:ea typeface="DM Sans"/>
                <a:cs typeface="DM Sans"/>
                <a:sym typeface="DM Sans"/>
              </a:defRPr>
            </a:lvl5pPr>
            <a:lvl6pPr lvl="5" algn="ctr">
              <a:lnSpc>
                <a:spcPct val="100000"/>
              </a:lnSpc>
              <a:spcBef>
                <a:spcPts val="0"/>
              </a:spcBef>
              <a:spcAft>
                <a:spcPts val="0"/>
              </a:spcAft>
              <a:buSzPts val="2400"/>
              <a:buFont typeface="DM Sans"/>
              <a:buNone/>
              <a:defRPr sz="4800" b="1">
                <a:latin typeface="DM Sans"/>
                <a:ea typeface="DM Sans"/>
                <a:cs typeface="DM Sans"/>
                <a:sym typeface="DM Sans"/>
              </a:defRPr>
            </a:lvl6pPr>
            <a:lvl7pPr lvl="6" algn="ctr">
              <a:lnSpc>
                <a:spcPct val="100000"/>
              </a:lnSpc>
              <a:spcBef>
                <a:spcPts val="0"/>
              </a:spcBef>
              <a:spcAft>
                <a:spcPts val="0"/>
              </a:spcAft>
              <a:buSzPts val="2400"/>
              <a:buFont typeface="DM Sans"/>
              <a:buNone/>
              <a:defRPr sz="4800" b="1">
                <a:latin typeface="DM Sans"/>
                <a:ea typeface="DM Sans"/>
                <a:cs typeface="DM Sans"/>
                <a:sym typeface="DM Sans"/>
              </a:defRPr>
            </a:lvl7pPr>
            <a:lvl8pPr lvl="7" algn="ctr">
              <a:lnSpc>
                <a:spcPct val="100000"/>
              </a:lnSpc>
              <a:spcBef>
                <a:spcPts val="0"/>
              </a:spcBef>
              <a:spcAft>
                <a:spcPts val="0"/>
              </a:spcAft>
              <a:buSzPts val="2400"/>
              <a:buFont typeface="DM Sans"/>
              <a:buNone/>
              <a:defRPr sz="4800" b="1">
                <a:latin typeface="DM Sans"/>
                <a:ea typeface="DM Sans"/>
                <a:cs typeface="DM Sans"/>
                <a:sym typeface="DM Sans"/>
              </a:defRPr>
            </a:lvl8pPr>
            <a:lvl9pPr lvl="8" algn="ctr">
              <a:lnSpc>
                <a:spcPct val="100000"/>
              </a:lnSpc>
              <a:spcBef>
                <a:spcPts val="0"/>
              </a:spcBef>
              <a:spcAft>
                <a:spcPts val="0"/>
              </a:spcAft>
              <a:buSzPts val="2400"/>
              <a:buFont typeface="DM Sans"/>
              <a:buNone/>
              <a:defRPr sz="4800" b="1">
                <a:latin typeface="DM Sans"/>
                <a:ea typeface="DM Sans"/>
                <a:cs typeface="DM Sans"/>
                <a:sym typeface="DM Sans"/>
              </a:defRPr>
            </a:lvl9pPr>
          </a:lstStyle>
          <a:p>
            <a:endParaRPr/>
          </a:p>
        </p:txBody>
      </p:sp>
      <p:sp>
        <p:nvSpPr>
          <p:cNvPr id="13106" name="Google Shape;13106;p79"/>
          <p:cNvSpPr txBox="1">
            <a:spLocks noGrp="1"/>
          </p:cNvSpPr>
          <p:nvPr>
            <p:ph type="subTitle" idx="15"/>
          </p:nvPr>
        </p:nvSpPr>
        <p:spPr>
          <a:xfrm>
            <a:off x="12075050" y="5815700"/>
            <a:ext cx="4770600" cy="1620000"/>
          </a:xfrm>
          <a:prstGeom prst="rect">
            <a:avLst/>
          </a:prstGeom>
          <a:noFill/>
          <a:ln>
            <a:noFill/>
          </a:ln>
        </p:spPr>
        <p:txBody>
          <a:bodyPr spcFirstLastPara="1" wrap="square" lIns="91425" tIns="91425" rIns="91425" bIns="91425" anchor="b" anchorCtr="0">
            <a:noAutofit/>
          </a:bodyPr>
          <a:lstStyle>
            <a:lvl1pPr lvl="0" algn="l">
              <a:lnSpc>
                <a:spcPct val="115000"/>
              </a:lnSpc>
              <a:spcBef>
                <a:spcPts val="0"/>
              </a:spcBef>
              <a:spcAft>
                <a:spcPts val="0"/>
              </a:spcAft>
              <a:buSzPts val="2400"/>
              <a:buFont typeface="DM Sans"/>
              <a:buNone/>
              <a:defRPr sz="4001" b="1">
                <a:solidFill>
                  <a:schemeClr val="dk1"/>
                </a:solidFill>
                <a:latin typeface="Albert Sans"/>
                <a:ea typeface="Albert Sans"/>
                <a:cs typeface="Albert Sans"/>
                <a:sym typeface="Albert Sans"/>
              </a:defRPr>
            </a:lvl1pPr>
            <a:lvl2pPr lvl="1" algn="ctr">
              <a:lnSpc>
                <a:spcPct val="100000"/>
              </a:lnSpc>
              <a:spcBef>
                <a:spcPts val="0"/>
              </a:spcBef>
              <a:spcAft>
                <a:spcPts val="0"/>
              </a:spcAft>
              <a:buSzPts val="2400"/>
              <a:buFont typeface="DM Sans"/>
              <a:buNone/>
              <a:defRPr sz="4800" b="1">
                <a:latin typeface="DM Sans"/>
                <a:ea typeface="DM Sans"/>
                <a:cs typeface="DM Sans"/>
                <a:sym typeface="DM Sans"/>
              </a:defRPr>
            </a:lvl2pPr>
            <a:lvl3pPr lvl="2" algn="ctr">
              <a:lnSpc>
                <a:spcPct val="100000"/>
              </a:lnSpc>
              <a:spcBef>
                <a:spcPts val="0"/>
              </a:spcBef>
              <a:spcAft>
                <a:spcPts val="0"/>
              </a:spcAft>
              <a:buSzPts val="2400"/>
              <a:buFont typeface="DM Sans"/>
              <a:buNone/>
              <a:defRPr sz="4800" b="1">
                <a:latin typeface="DM Sans"/>
                <a:ea typeface="DM Sans"/>
                <a:cs typeface="DM Sans"/>
                <a:sym typeface="DM Sans"/>
              </a:defRPr>
            </a:lvl3pPr>
            <a:lvl4pPr lvl="3" algn="ctr">
              <a:lnSpc>
                <a:spcPct val="100000"/>
              </a:lnSpc>
              <a:spcBef>
                <a:spcPts val="0"/>
              </a:spcBef>
              <a:spcAft>
                <a:spcPts val="0"/>
              </a:spcAft>
              <a:buSzPts val="2400"/>
              <a:buFont typeface="DM Sans"/>
              <a:buNone/>
              <a:defRPr sz="4800" b="1">
                <a:latin typeface="DM Sans"/>
                <a:ea typeface="DM Sans"/>
                <a:cs typeface="DM Sans"/>
                <a:sym typeface="DM Sans"/>
              </a:defRPr>
            </a:lvl4pPr>
            <a:lvl5pPr lvl="4" algn="ctr">
              <a:lnSpc>
                <a:spcPct val="100000"/>
              </a:lnSpc>
              <a:spcBef>
                <a:spcPts val="0"/>
              </a:spcBef>
              <a:spcAft>
                <a:spcPts val="0"/>
              </a:spcAft>
              <a:buSzPts val="2400"/>
              <a:buFont typeface="DM Sans"/>
              <a:buNone/>
              <a:defRPr sz="4800" b="1">
                <a:latin typeface="DM Sans"/>
                <a:ea typeface="DM Sans"/>
                <a:cs typeface="DM Sans"/>
                <a:sym typeface="DM Sans"/>
              </a:defRPr>
            </a:lvl5pPr>
            <a:lvl6pPr lvl="5" algn="ctr">
              <a:lnSpc>
                <a:spcPct val="100000"/>
              </a:lnSpc>
              <a:spcBef>
                <a:spcPts val="0"/>
              </a:spcBef>
              <a:spcAft>
                <a:spcPts val="0"/>
              </a:spcAft>
              <a:buSzPts val="2400"/>
              <a:buFont typeface="DM Sans"/>
              <a:buNone/>
              <a:defRPr sz="4800" b="1">
                <a:latin typeface="DM Sans"/>
                <a:ea typeface="DM Sans"/>
                <a:cs typeface="DM Sans"/>
                <a:sym typeface="DM Sans"/>
              </a:defRPr>
            </a:lvl6pPr>
            <a:lvl7pPr lvl="6" algn="ctr">
              <a:lnSpc>
                <a:spcPct val="100000"/>
              </a:lnSpc>
              <a:spcBef>
                <a:spcPts val="0"/>
              </a:spcBef>
              <a:spcAft>
                <a:spcPts val="0"/>
              </a:spcAft>
              <a:buSzPts val="2400"/>
              <a:buFont typeface="DM Sans"/>
              <a:buNone/>
              <a:defRPr sz="4800" b="1">
                <a:latin typeface="DM Sans"/>
                <a:ea typeface="DM Sans"/>
                <a:cs typeface="DM Sans"/>
                <a:sym typeface="DM Sans"/>
              </a:defRPr>
            </a:lvl7pPr>
            <a:lvl8pPr lvl="7" algn="ctr">
              <a:lnSpc>
                <a:spcPct val="100000"/>
              </a:lnSpc>
              <a:spcBef>
                <a:spcPts val="0"/>
              </a:spcBef>
              <a:spcAft>
                <a:spcPts val="0"/>
              </a:spcAft>
              <a:buSzPts val="2400"/>
              <a:buFont typeface="DM Sans"/>
              <a:buNone/>
              <a:defRPr sz="4800" b="1">
                <a:latin typeface="DM Sans"/>
                <a:ea typeface="DM Sans"/>
                <a:cs typeface="DM Sans"/>
                <a:sym typeface="DM Sans"/>
              </a:defRPr>
            </a:lvl8pPr>
            <a:lvl9pPr lvl="8" algn="ctr">
              <a:lnSpc>
                <a:spcPct val="100000"/>
              </a:lnSpc>
              <a:spcBef>
                <a:spcPts val="0"/>
              </a:spcBef>
              <a:spcAft>
                <a:spcPts val="0"/>
              </a:spcAft>
              <a:buSzPts val="2400"/>
              <a:buFont typeface="DM Sans"/>
              <a:buNone/>
              <a:defRPr sz="4800" b="1">
                <a:latin typeface="DM Sans"/>
                <a:ea typeface="DM Sans"/>
                <a:cs typeface="DM Sans"/>
                <a:sym typeface="DM Sans"/>
              </a:defRPr>
            </a:lvl9pPr>
          </a:lstStyle>
          <a:p>
            <a:endParaRPr/>
          </a:p>
        </p:txBody>
      </p:sp>
      <p:grpSp>
        <p:nvGrpSpPr>
          <p:cNvPr id="13107" name="Google Shape;13107;p79"/>
          <p:cNvGrpSpPr/>
          <p:nvPr/>
        </p:nvGrpSpPr>
        <p:grpSpPr>
          <a:xfrm>
            <a:off x="-409726" y="-4898371"/>
            <a:ext cx="21001268" cy="16005260"/>
            <a:chOff x="-204864" y="-2449186"/>
            <a:chExt cx="10500634" cy="8002630"/>
          </a:xfrm>
        </p:grpSpPr>
        <p:grpSp>
          <p:nvGrpSpPr>
            <p:cNvPr id="13108" name="Google Shape;13108;p79"/>
            <p:cNvGrpSpPr/>
            <p:nvPr/>
          </p:nvGrpSpPr>
          <p:grpSpPr>
            <a:xfrm rot="10800000" flipH="1">
              <a:off x="-204864" y="-2449186"/>
              <a:ext cx="3687215" cy="3485542"/>
              <a:chOff x="80886" y="4084964"/>
              <a:chExt cx="3687215" cy="3485542"/>
            </a:xfrm>
          </p:grpSpPr>
          <p:sp>
            <p:nvSpPr>
              <p:cNvPr id="13109" name="Google Shape;13109;p79"/>
              <p:cNvSpPr/>
              <p:nvPr/>
            </p:nvSpPr>
            <p:spPr>
              <a:xfrm rot="-1101027">
                <a:off x="720342" y="7424885"/>
                <a:ext cx="128642" cy="128642"/>
              </a:xfrm>
              <a:prstGeom prst="ellipse">
                <a:avLst/>
              </a:prstGeom>
              <a:solidFill>
                <a:srgbClr val="FFD966"/>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110" name="Google Shape;13110;p79"/>
              <p:cNvSpPr/>
              <p:nvPr/>
            </p:nvSpPr>
            <p:spPr>
              <a:xfrm rot="-1100132">
                <a:off x="2615973" y="5125770"/>
                <a:ext cx="164028" cy="164028"/>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111" name="Google Shape;13111;p79"/>
              <p:cNvSpPr/>
              <p:nvPr/>
            </p:nvSpPr>
            <p:spPr>
              <a:xfrm rot="-1104870">
                <a:off x="1609040" y="6221539"/>
                <a:ext cx="265916" cy="265916"/>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112" name="Google Shape;13112;p79"/>
              <p:cNvSpPr/>
              <p:nvPr/>
            </p:nvSpPr>
            <p:spPr>
              <a:xfrm rot="-1091019">
                <a:off x="1005158" y="5260726"/>
                <a:ext cx="86521" cy="86521"/>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113" name="Google Shape;13113;p79"/>
              <p:cNvSpPr/>
              <p:nvPr/>
            </p:nvSpPr>
            <p:spPr>
              <a:xfrm rot="-1100623">
                <a:off x="96609" y="4792852"/>
                <a:ext cx="119155" cy="119155"/>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114" name="Google Shape;13114;p79"/>
              <p:cNvSpPr/>
              <p:nvPr/>
            </p:nvSpPr>
            <p:spPr>
              <a:xfrm rot="1492351">
                <a:off x="1849708" y="4917709"/>
                <a:ext cx="86305" cy="86305"/>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115" name="Google Shape;13115;p79"/>
              <p:cNvSpPr/>
              <p:nvPr/>
            </p:nvSpPr>
            <p:spPr>
              <a:xfrm rot="-1091019">
                <a:off x="1409399" y="6933915"/>
                <a:ext cx="86521" cy="86521"/>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116" name="Google Shape;13116;p79"/>
              <p:cNvSpPr/>
              <p:nvPr/>
            </p:nvSpPr>
            <p:spPr>
              <a:xfrm rot="-1101100">
                <a:off x="3620332" y="4787157"/>
                <a:ext cx="130539" cy="130539"/>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3117" name="Google Shape;13117;p79"/>
              <p:cNvCxnSpPr>
                <a:stCxn id="13113" idx="5"/>
                <a:endCxn id="13112" idx="1"/>
              </p:cNvCxnSpPr>
              <p:nvPr/>
            </p:nvCxnSpPr>
            <p:spPr>
              <a:xfrm>
                <a:off x="209432" y="4879158"/>
                <a:ext cx="800400" cy="405300"/>
              </a:xfrm>
              <a:prstGeom prst="straightConnector1">
                <a:avLst/>
              </a:prstGeom>
              <a:noFill/>
              <a:ln w="9525" cap="flat" cmpd="sng">
                <a:solidFill>
                  <a:schemeClr val="dk2"/>
                </a:solidFill>
                <a:prstDash val="solid"/>
                <a:round/>
                <a:headEnd type="none" w="sm" len="sm"/>
                <a:tailEnd type="none" w="sm" len="sm"/>
              </a:ln>
            </p:spPr>
          </p:cxnSp>
          <p:cxnSp>
            <p:nvCxnSpPr>
              <p:cNvPr id="13118" name="Google Shape;13118;p79"/>
              <p:cNvCxnSpPr>
                <a:stCxn id="13114" idx="4"/>
                <a:endCxn id="13112" idx="6"/>
              </p:cNvCxnSpPr>
              <p:nvPr/>
            </p:nvCxnSpPr>
            <p:spPr>
              <a:xfrm flipH="1">
                <a:off x="1089611" y="5000011"/>
                <a:ext cx="785100" cy="290400"/>
              </a:xfrm>
              <a:prstGeom prst="straightConnector1">
                <a:avLst/>
              </a:prstGeom>
              <a:noFill/>
              <a:ln w="9525" cap="flat" cmpd="sng">
                <a:solidFill>
                  <a:schemeClr val="dk2"/>
                </a:solidFill>
                <a:prstDash val="solid"/>
                <a:round/>
                <a:headEnd type="none" w="sm" len="sm"/>
                <a:tailEnd type="none" w="sm" len="sm"/>
              </a:ln>
            </p:spPr>
          </p:cxnSp>
          <p:cxnSp>
            <p:nvCxnSpPr>
              <p:cNvPr id="13119" name="Google Shape;13119;p79"/>
              <p:cNvCxnSpPr>
                <a:stCxn id="13109" idx="0"/>
                <a:endCxn id="13113" idx="4"/>
              </p:cNvCxnSpPr>
              <p:nvPr/>
            </p:nvCxnSpPr>
            <p:spPr>
              <a:xfrm rot="10800000">
                <a:off x="174913" y="4909056"/>
                <a:ext cx="589500" cy="2519100"/>
              </a:xfrm>
              <a:prstGeom prst="straightConnector1">
                <a:avLst/>
              </a:prstGeom>
              <a:noFill/>
              <a:ln w="9525" cap="flat" cmpd="sng">
                <a:solidFill>
                  <a:schemeClr val="dk2"/>
                </a:solidFill>
                <a:prstDash val="solid"/>
                <a:round/>
                <a:headEnd type="none" w="sm" len="sm"/>
                <a:tailEnd type="none" w="sm" len="sm"/>
              </a:ln>
            </p:spPr>
          </p:cxnSp>
          <p:cxnSp>
            <p:nvCxnSpPr>
              <p:cNvPr id="13120" name="Google Shape;13120;p79"/>
              <p:cNvCxnSpPr>
                <a:stCxn id="13113" idx="6"/>
                <a:endCxn id="13114" idx="2"/>
              </p:cNvCxnSpPr>
              <p:nvPr/>
            </p:nvCxnSpPr>
            <p:spPr>
              <a:xfrm>
                <a:off x="212737" y="4833679"/>
                <a:ext cx="1641000" cy="108900"/>
              </a:xfrm>
              <a:prstGeom prst="straightConnector1">
                <a:avLst/>
              </a:prstGeom>
              <a:noFill/>
              <a:ln w="9525" cap="flat" cmpd="sng">
                <a:solidFill>
                  <a:schemeClr val="dk2"/>
                </a:solidFill>
                <a:prstDash val="solid"/>
                <a:round/>
                <a:headEnd type="none" w="sm" len="sm"/>
                <a:tailEnd type="none" w="sm" len="sm"/>
              </a:ln>
            </p:spPr>
          </p:cxnSp>
          <p:cxnSp>
            <p:nvCxnSpPr>
              <p:cNvPr id="13121" name="Google Shape;13121;p79"/>
              <p:cNvCxnSpPr>
                <a:stCxn id="13114" idx="6"/>
                <a:endCxn id="13110" idx="1"/>
              </p:cNvCxnSpPr>
              <p:nvPr/>
            </p:nvCxnSpPr>
            <p:spPr>
              <a:xfrm>
                <a:off x="1932010" y="4979011"/>
                <a:ext cx="692700" cy="192000"/>
              </a:xfrm>
              <a:prstGeom prst="straightConnector1">
                <a:avLst/>
              </a:prstGeom>
              <a:noFill/>
              <a:ln w="9525" cap="flat" cmpd="sng">
                <a:solidFill>
                  <a:schemeClr val="dk2"/>
                </a:solidFill>
                <a:prstDash val="solid"/>
                <a:round/>
                <a:headEnd type="none" w="sm" len="sm"/>
                <a:tailEnd type="none" w="sm" len="sm"/>
              </a:ln>
            </p:spPr>
          </p:cxnSp>
          <p:cxnSp>
            <p:nvCxnSpPr>
              <p:cNvPr id="13122" name="Google Shape;13122;p79"/>
              <p:cNvCxnSpPr>
                <a:stCxn id="13112" idx="6"/>
                <a:endCxn id="13110" idx="1"/>
              </p:cNvCxnSpPr>
              <p:nvPr/>
            </p:nvCxnSpPr>
            <p:spPr>
              <a:xfrm rot="10800000" flipH="1">
                <a:off x="1089519" y="5171086"/>
                <a:ext cx="1535100" cy="119400"/>
              </a:xfrm>
              <a:prstGeom prst="straightConnector1">
                <a:avLst/>
              </a:prstGeom>
              <a:noFill/>
              <a:ln w="9525" cap="flat" cmpd="sng">
                <a:solidFill>
                  <a:srgbClr val="434343"/>
                </a:solidFill>
                <a:prstDash val="solid"/>
                <a:round/>
                <a:headEnd type="none" w="sm" len="sm"/>
                <a:tailEnd type="none" w="sm" len="sm"/>
              </a:ln>
            </p:spPr>
          </p:cxnSp>
          <p:cxnSp>
            <p:nvCxnSpPr>
              <p:cNvPr id="13123" name="Google Shape;13123;p79"/>
              <p:cNvCxnSpPr>
                <a:stCxn id="13109" idx="6"/>
                <a:endCxn id="13115" idx="3"/>
              </p:cNvCxnSpPr>
              <p:nvPr/>
            </p:nvCxnSpPr>
            <p:spPr>
              <a:xfrm rot="10800000" flipH="1">
                <a:off x="845713" y="7015656"/>
                <a:ext cx="587400" cy="453300"/>
              </a:xfrm>
              <a:prstGeom prst="straightConnector1">
                <a:avLst/>
              </a:prstGeom>
              <a:noFill/>
              <a:ln w="9525" cap="flat" cmpd="sng">
                <a:solidFill>
                  <a:schemeClr val="dk2"/>
                </a:solidFill>
                <a:prstDash val="solid"/>
                <a:round/>
                <a:headEnd type="none" w="sm" len="sm"/>
                <a:tailEnd type="none" w="sm" len="sm"/>
              </a:ln>
            </p:spPr>
          </p:cxnSp>
          <p:cxnSp>
            <p:nvCxnSpPr>
              <p:cNvPr id="13124" name="Google Shape;13124;p79"/>
              <p:cNvCxnSpPr>
                <a:stCxn id="13109" idx="7"/>
                <a:endCxn id="13112" idx="4"/>
              </p:cNvCxnSpPr>
              <p:nvPr/>
            </p:nvCxnSpPr>
            <p:spPr>
              <a:xfrm rot="10800000" flipH="1">
                <a:off x="813513" y="5345218"/>
                <a:ext cx="248400" cy="2086500"/>
              </a:xfrm>
              <a:prstGeom prst="straightConnector1">
                <a:avLst/>
              </a:prstGeom>
              <a:noFill/>
              <a:ln w="9525" cap="flat" cmpd="sng">
                <a:solidFill>
                  <a:schemeClr val="dk2"/>
                </a:solidFill>
                <a:prstDash val="solid"/>
                <a:round/>
                <a:headEnd type="none" w="sm" len="sm"/>
                <a:tailEnd type="none" w="sm" len="sm"/>
              </a:ln>
            </p:spPr>
          </p:cxnSp>
          <p:cxnSp>
            <p:nvCxnSpPr>
              <p:cNvPr id="13125" name="Google Shape;13125;p79"/>
              <p:cNvCxnSpPr>
                <a:stCxn id="13115" idx="7"/>
                <a:endCxn id="13111" idx="3"/>
              </p:cNvCxnSpPr>
              <p:nvPr/>
            </p:nvCxnSpPr>
            <p:spPr>
              <a:xfrm rot="10800000" flipH="1">
                <a:off x="1472176" y="6473267"/>
                <a:ext cx="210300" cy="465300"/>
              </a:xfrm>
              <a:prstGeom prst="straightConnector1">
                <a:avLst/>
              </a:prstGeom>
              <a:noFill/>
              <a:ln w="9525" cap="flat" cmpd="sng">
                <a:solidFill>
                  <a:schemeClr val="dk2"/>
                </a:solidFill>
                <a:prstDash val="solid"/>
                <a:round/>
                <a:headEnd type="none" w="sm" len="sm"/>
                <a:tailEnd type="none" w="sm" len="sm"/>
              </a:ln>
            </p:spPr>
          </p:cxnSp>
          <p:cxnSp>
            <p:nvCxnSpPr>
              <p:cNvPr id="13126" name="Google Shape;13126;p79"/>
              <p:cNvCxnSpPr>
                <a:stCxn id="13111" idx="0"/>
                <a:endCxn id="13112" idx="4"/>
              </p:cNvCxnSpPr>
              <p:nvPr/>
            </p:nvCxnSpPr>
            <p:spPr>
              <a:xfrm rot="10800000">
                <a:off x="1061898" y="5345147"/>
                <a:ext cx="638100" cy="883200"/>
              </a:xfrm>
              <a:prstGeom prst="straightConnector1">
                <a:avLst/>
              </a:prstGeom>
              <a:noFill/>
              <a:ln w="9525" cap="flat" cmpd="sng">
                <a:solidFill>
                  <a:schemeClr val="dk2"/>
                </a:solidFill>
                <a:prstDash val="solid"/>
                <a:round/>
                <a:headEnd type="none" w="sm" len="sm"/>
                <a:tailEnd type="none" w="sm" len="sm"/>
              </a:ln>
            </p:spPr>
          </p:cxnSp>
          <p:cxnSp>
            <p:nvCxnSpPr>
              <p:cNvPr id="13127" name="Google Shape;13127;p79"/>
              <p:cNvCxnSpPr>
                <a:stCxn id="13116" idx="2"/>
                <a:endCxn id="13110" idx="6"/>
              </p:cNvCxnSpPr>
              <p:nvPr/>
            </p:nvCxnSpPr>
            <p:spPr>
              <a:xfrm flipH="1">
                <a:off x="2775851" y="4872977"/>
                <a:ext cx="847800" cy="309000"/>
              </a:xfrm>
              <a:prstGeom prst="straightConnector1">
                <a:avLst/>
              </a:prstGeom>
              <a:noFill/>
              <a:ln w="9525" cap="flat" cmpd="sng">
                <a:solidFill>
                  <a:schemeClr val="dk2"/>
                </a:solidFill>
                <a:prstDash val="solid"/>
                <a:round/>
                <a:headEnd type="none" w="sm" len="sm"/>
                <a:tailEnd type="none" w="sm" len="sm"/>
              </a:ln>
            </p:spPr>
          </p:cxnSp>
          <p:cxnSp>
            <p:nvCxnSpPr>
              <p:cNvPr id="13128" name="Google Shape;13128;p79"/>
              <p:cNvCxnSpPr>
                <a:stCxn id="13114" idx="7"/>
                <a:endCxn id="13116" idx="1"/>
              </p:cNvCxnSpPr>
              <p:nvPr/>
            </p:nvCxnSpPr>
            <p:spPr>
              <a:xfrm rot="10800000" flipH="1">
                <a:off x="1933378" y="4823012"/>
                <a:ext cx="1693800" cy="123000"/>
              </a:xfrm>
              <a:prstGeom prst="straightConnector1">
                <a:avLst/>
              </a:prstGeom>
              <a:noFill/>
              <a:ln w="9525" cap="flat" cmpd="sng">
                <a:solidFill>
                  <a:schemeClr val="dk2"/>
                </a:solidFill>
                <a:prstDash val="solid"/>
                <a:round/>
                <a:headEnd type="none" w="sm" len="sm"/>
                <a:tailEnd type="none" w="sm" len="sm"/>
              </a:ln>
            </p:spPr>
          </p:cxnSp>
          <p:sp>
            <p:nvSpPr>
              <p:cNvPr id="13129" name="Google Shape;13129;p79"/>
              <p:cNvSpPr/>
              <p:nvPr/>
            </p:nvSpPr>
            <p:spPr>
              <a:xfrm rot="-1091019">
                <a:off x="2738925" y="5764844"/>
                <a:ext cx="86521" cy="86521"/>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3130" name="Google Shape;13130;p79"/>
              <p:cNvCxnSpPr>
                <a:stCxn id="13116" idx="3"/>
                <a:endCxn id="13129" idx="6"/>
              </p:cNvCxnSpPr>
              <p:nvPr/>
            </p:nvCxnSpPr>
            <p:spPr>
              <a:xfrm flipH="1">
                <a:off x="2823227" y="4910763"/>
                <a:ext cx="833100" cy="883800"/>
              </a:xfrm>
              <a:prstGeom prst="straightConnector1">
                <a:avLst/>
              </a:prstGeom>
              <a:noFill/>
              <a:ln w="9525" cap="flat" cmpd="sng">
                <a:solidFill>
                  <a:schemeClr val="dk2"/>
                </a:solidFill>
                <a:prstDash val="solid"/>
                <a:round/>
                <a:headEnd type="none" w="sm" len="sm"/>
                <a:tailEnd type="none" w="sm" len="sm"/>
              </a:ln>
            </p:spPr>
          </p:cxnSp>
          <p:cxnSp>
            <p:nvCxnSpPr>
              <p:cNvPr id="13131" name="Google Shape;13131;p79"/>
              <p:cNvCxnSpPr>
                <a:stCxn id="13129" idx="2"/>
                <a:endCxn id="13111" idx="6"/>
              </p:cNvCxnSpPr>
              <p:nvPr/>
            </p:nvCxnSpPr>
            <p:spPr>
              <a:xfrm flipH="1">
                <a:off x="1868085" y="5821605"/>
                <a:ext cx="873000" cy="490800"/>
              </a:xfrm>
              <a:prstGeom prst="straightConnector1">
                <a:avLst/>
              </a:prstGeom>
              <a:noFill/>
              <a:ln w="9525" cap="flat" cmpd="sng">
                <a:solidFill>
                  <a:schemeClr val="dk2"/>
                </a:solidFill>
                <a:prstDash val="solid"/>
                <a:round/>
                <a:headEnd type="none" w="sm" len="sm"/>
                <a:tailEnd type="none" w="sm" len="sm"/>
              </a:ln>
            </p:spPr>
          </p:cxnSp>
          <p:cxnSp>
            <p:nvCxnSpPr>
              <p:cNvPr id="13132" name="Google Shape;13132;p79"/>
              <p:cNvCxnSpPr>
                <a:stCxn id="13129" idx="0"/>
                <a:endCxn id="13110" idx="4"/>
              </p:cNvCxnSpPr>
              <p:nvPr/>
            </p:nvCxnSpPr>
            <p:spPr>
              <a:xfrm rot="10800000">
                <a:off x="2723685" y="5285504"/>
                <a:ext cx="45000" cy="481500"/>
              </a:xfrm>
              <a:prstGeom prst="straightConnector1">
                <a:avLst/>
              </a:prstGeom>
              <a:noFill/>
              <a:ln w="9525" cap="flat" cmpd="sng">
                <a:solidFill>
                  <a:schemeClr val="dk2"/>
                </a:solidFill>
                <a:prstDash val="solid"/>
                <a:round/>
                <a:headEnd type="none" w="sm" len="sm"/>
                <a:tailEnd type="none" w="sm" len="sm"/>
              </a:ln>
            </p:spPr>
          </p:cxnSp>
          <p:cxnSp>
            <p:nvCxnSpPr>
              <p:cNvPr id="13133" name="Google Shape;13133;p79"/>
              <p:cNvCxnSpPr>
                <a:stCxn id="13129" idx="1"/>
                <a:endCxn id="13112" idx="5"/>
              </p:cNvCxnSpPr>
              <p:nvPr/>
            </p:nvCxnSpPr>
            <p:spPr>
              <a:xfrm rot="10800000">
                <a:off x="1086977" y="5323588"/>
                <a:ext cx="1656600" cy="465000"/>
              </a:xfrm>
              <a:prstGeom prst="straightConnector1">
                <a:avLst/>
              </a:prstGeom>
              <a:noFill/>
              <a:ln w="9525" cap="flat" cmpd="sng">
                <a:solidFill>
                  <a:schemeClr val="dk2"/>
                </a:solidFill>
                <a:prstDash val="solid"/>
                <a:round/>
                <a:headEnd type="none" w="sm" len="sm"/>
                <a:tailEnd type="none" w="sm" len="sm"/>
              </a:ln>
            </p:spPr>
          </p:cxnSp>
          <p:sp>
            <p:nvSpPr>
              <p:cNvPr id="13134" name="Google Shape;13134;p79"/>
              <p:cNvSpPr/>
              <p:nvPr/>
            </p:nvSpPr>
            <p:spPr>
              <a:xfrm rot="-1101027">
                <a:off x="1064264" y="6883862"/>
                <a:ext cx="128642" cy="128642"/>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3135" name="Google Shape;13135;p79"/>
              <p:cNvCxnSpPr>
                <a:stCxn id="13111" idx="2"/>
                <a:endCxn id="13134" idx="7"/>
              </p:cNvCxnSpPr>
              <p:nvPr/>
            </p:nvCxnSpPr>
            <p:spPr>
              <a:xfrm flipH="1">
                <a:off x="1157448" y="6396497"/>
                <a:ext cx="458400" cy="494100"/>
              </a:xfrm>
              <a:prstGeom prst="straightConnector1">
                <a:avLst/>
              </a:prstGeom>
              <a:noFill/>
              <a:ln w="9525" cap="flat" cmpd="sng">
                <a:solidFill>
                  <a:schemeClr val="dk2"/>
                </a:solidFill>
                <a:prstDash val="solid"/>
                <a:round/>
                <a:headEnd type="none" w="sm" len="sm"/>
                <a:tailEnd type="none" w="sm" len="sm"/>
              </a:ln>
            </p:spPr>
          </p:cxnSp>
          <p:cxnSp>
            <p:nvCxnSpPr>
              <p:cNvPr id="13136" name="Google Shape;13136;p79"/>
              <p:cNvCxnSpPr>
                <a:stCxn id="13134" idx="3"/>
                <a:endCxn id="13109" idx="7"/>
              </p:cNvCxnSpPr>
              <p:nvPr/>
            </p:nvCxnSpPr>
            <p:spPr>
              <a:xfrm flipH="1">
                <a:off x="813535" y="7005671"/>
                <a:ext cx="286200" cy="426000"/>
              </a:xfrm>
              <a:prstGeom prst="straightConnector1">
                <a:avLst/>
              </a:prstGeom>
              <a:noFill/>
              <a:ln w="9525" cap="flat" cmpd="sng">
                <a:solidFill>
                  <a:schemeClr val="dk2"/>
                </a:solidFill>
                <a:prstDash val="solid"/>
                <a:round/>
                <a:headEnd type="none" w="sm" len="sm"/>
                <a:tailEnd type="none" w="sm" len="sm"/>
              </a:ln>
            </p:spPr>
          </p:cxnSp>
          <p:cxnSp>
            <p:nvCxnSpPr>
              <p:cNvPr id="13137" name="Google Shape;13137;p79"/>
              <p:cNvCxnSpPr>
                <a:stCxn id="13112" idx="4"/>
                <a:endCxn id="13134" idx="0"/>
              </p:cNvCxnSpPr>
              <p:nvPr/>
            </p:nvCxnSpPr>
            <p:spPr>
              <a:xfrm>
                <a:off x="1061919" y="5345087"/>
                <a:ext cx="46500" cy="1542000"/>
              </a:xfrm>
              <a:prstGeom prst="straightConnector1">
                <a:avLst/>
              </a:prstGeom>
              <a:noFill/>
              <a:ln w="9525" cap="flat" cmpd="sng">
                <a:solidFill>
                  <a:schemeClr val="dk2"/>
                </a:solidFill>
                <a:prstDash val="solid"/>
                <a:round/>
                <a:headEnd type="none" w="sm" len="sm"/>
                <a:tailEnd type="none" w="sm" len="sm"/>
              </a:ln>
            </p:spPr>
          </p:cxnSp>
          <p:sp>
            <p:nvSpPr>
              <p:cNvPr id="13138" name="Google Shape;13138;p79"/>
              <p:cNvSpPr/>
              <p:nvPr/>
            </p:nvSpPr>
            <p:spPr>
              <a:xfrm rot="-1099262">
                <a:off x="127866" y="4116417"/>
                <a:ext cx="238594" cy="238594"/>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3139" name="Google Shape;13139;p79"/>
              <p:cNvCxnSpPr>
                <a:stCxn id="13112" idx="0"/>
                <a:endCxn id="13138" idx="5"/>
              </p:cNvCxnSpPr>
              <p:nvPr/>
            </p:nvCxnSpPr>
            <p:spPr>
              <a:xfrm rot="10800000">
                <a:off x="353618" y="4289386"/>
                <a:ext cx="681300" cy="973500"/>
              </a:xfrm>
              <a:prstGeom prst="straightConnector1">
                <a:avLst/>
              </a:prstGeom>
              <a:noFill/>
              <a:ln w="9525" cap="flat" cmpd="sng">
                <a:solidFill>
                  <a:schemeClr val="dk2"/>
                </a:solidFill>
                <a:prstDash val="solid"/>
                <a:round/>
                <a:headEnd type="none" w="sm" len="sm"/>
                <a:tailEnd type="none" w="sm" len="sm"/>
              </a:ln>
            </p:spPr>
          </p:cxnSp>
          <p:cxnSp>
            <p:nvCxnSpPr>
              <p:cNvPr id="13140" name="Google Shape;13140;p79"/>
              <p:cNvCxnSpPr>
                <a:stCxn id="13138" idx="3"/>
                <a:endCxn id="13113" idx="7"/>
              </p:cNvCxnSpPr>
              <p:nvPr/>
            </p:nvCxnSpPr>
            <p:spPr>
              <a:xfrm flipH="1">
                <a:off x="182800" y="4342310"/>
                <a:ext cx="10800" cy="456900"/>
              </a:xfrm>
              <a:prstGeom prst="straightConnector1">
                <a:avLst/>
              </a:prstGeom>
              <a:noFill/>
              <a:ln w="9525" cap="flat" cmpd="sng">
                <a:solidFill>
                  <a:schemeClr val="dk2"/>
                </a:solidFill>
                <a:prstDash val="solid"/>
                <a:round/>
                <a:headEnd type="none" w="sm" len="sm"/>
                <a:tailEnd type="none" w="sm" len="sm"/>
              </a:ln>
            </p:spPr>
          </p:cxnSp>
        </p:grpSp>
        <p:grpSp>
          <p:nvGrpSpPr>
            <p:cNvPr id="13141" name="Google Shape;13141;p79"/>
            <p:cNvGrpSpPr/>
            <p:nvPr/>
          </p:nvGrpSpPr>
          <p:grpSpPr>
            <a:xfrm rot="-421830">
              <a:off x="8598623" y="3360541"/>
              <a:ext cx="1574274" cy="2104470"/>
              <a:chOff x="9029677" y="1522075"/>
              <a:chExt cx="1574244" cy="2104430"/>
            </a:xfrm>
          </p:grpSpPr>
          <p:sp>
            <p:nvSpPr>
              <p:cNvPr id="13142" name="Google Shape;13142;p79"/>
              <p:cNvSpPr/>
              <p:nvPr/>
            </p:nvSpPr>
            <p:spPr>
              <a:xfrm rot="-7641847">
                <a:off x="10370037" y="3392622"/>
                <a:ext cx="194767" cy="194767"/>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143" name="Google Shape;13143;p79"/>
              <p:cNvSpPr/>
              <p:nvPr/>
            </p:nvSpPr>
            <p:spPr>
              <a:xfrm rot="-7638918">
                <a:off x="9590149" y="1602649"/>
                <a:ext cx="401352" cy="401352"/>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144" name="Google Shape;13144;p79"/>
              <p:cNvSpPr/>
              <p:nvPr/>
            </p:nvSpPr>
            <p:spPr>
              <a:xfrm rot="-7645431">
                <a:off x="9064532" y="1872415"/>
                <a:ext cx="130326" cy="130326"/>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145" name="Google Shape;13145;p79"/>
              <p:cNvSpPr/>
              <p:nvPr/>
            </p:nvSpPr>
            <p:spPr>
              <a:xfrm rot="-7642235">
                <a:off x="9124887" y="2772190"/>
                <a:ext cx="254050" cy="25405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146" name="Google Shape;13146;p79"/>
              <p:cNvSpPr/>
              <p:nvPr/>
            </p:nvSpPr>
            <p:spPr>
              <a:xfrm rot="-8032821">
                <a:off x="10277840" y="2872634"/>
                <a:ext cx="130274" cy="130274"/>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3147" name="Google Shape;13147;p79"/>
              <p:cNvCxnSpPr>
                <a:stCxn id="13145" idx="5"/>
                <a:endCxn id="13144" idx="1"/>
              </p:cNvCxnSpPr>
              <p:nvPr/>
            </p:nvCxnSpPr>
            <p:spPr>
              <a:xfrm rot="-10379402">
                <a:off x="9074526" y="2014203"/>
                <a:ext cx="240901" cy="747223"/>
              </a:xfrm>
              <a:prstGeom prst="straightConnector1">
                <a:avLst/>
              </a:prstGeom>
              <a:noFill/>
              <a:ln w="9525" cap="flat" cmpd="sng">
                <a:solidFill>
                  <a:schemeClr val="dk2"/>
                </a:solidFill>
                <a:prstDash val="solid"/>
                <a:round/>
                <a:headEnd type="none" w="sm" len="sm"/>
                <a:tailEnd type="none" w="sm" len="sm"/>
              </a:ln>
            </p:spPr>
          </p:cxnSp>
          <p:cxnSp>
            <p:nvCxnSpPr>
              <p:cNvPr id="13148" name="Google Shape;13148;p79"/>
              <p:cNvCxnSpPr>
                <a:stCxn id="13142" idx="6"/>
                <a:endCxn id="13145" idx="3"/>
              </p:cNvCxnSpPr>
              <p:nvPr/>
            </p:nvCxnSpPr>
            <p:spPr>
              <a:xfrm rot="-10378283">
                <a:off x="9351249" y="2981020"/>
                <a:ext cx="1083643" cy="366672"/>
              </a:xfrm>
              <a:prstGeom prst="straightConnector1">
                <a:avLst/>
              </a:prstGeom>
              <a:noFill/>
              <a:ln w="9525" cap="flat" cmpd="sng">
                <a:solidFill>
                  <a:schemeClr val="dk2"/>
                </a:solidFill>
                <a:prstDash val="solid"/>
                <a:round/>
                <a:headEnd type="none" w="sm" len="sm"/>
                <a:tailEnd type="none" w="sm" len="sm"/>
              </a:ln>
            </p:spPr>
          </p:cxnSp>
          <p:cxnSp>
            <p:nvCxnSpPr>
              <p:cNvPr id="13149" name="Google Shape;13149;p79"/>
              <p:cNvCxnSpPr>
                <a:stCxn id="13142" idx="6"/>
                <a:endCxn id="13146" idx="1"/>
              </p:cNvCxnSpPr>
              <p:nvPr/>
            </p:nvCxnSpPr>
            <p:spPr>
              <a:xfrm rot="-10382393">
                <a:off x="10316842" y="3008649"/>
                <a:ext cx="116357" cy="398412"/>
              </a:xfrm>
              <a:prstGeom prst="straightConnector1">
                <a:avLst/>
              </a:prstGeom>
              <a:noFill/>
              <a:ln w="9525" cap="flat" cmpd="sng">
                <a:solidFill>
                  <a:schemeClr val="dk2"/>
                </a:solidFill>
                <a:prstDash val="solid"/>
                <a:round/>
                <a:headEnd type="none" w="sm" len="sm"/>
                <a:tailEnd type="none" w="sm" len="sm"/>
              </a:ln>
            </p:spPr>
          </p:cxnSp>
          <p:cxnSp>
            <p:nvCxnSpPr>
              <p:cNvPr id="13150" name="Google Shape;13150;p79"/>
              <p:cNvCxnSpPr>
                <a:stCxn id="13146" idx="6"/>
                <a:endCxn id="13144" idx="2"/>
              </p:cNvCxnSpPr>
              <p:nvPr/>
            </p:nvCxnSpPr>
            <p:spPr>
              <a:xfrm rot="-10378114">
                <a:off x="9118551" y="2061771"/>
                <a:ext cx="1230253" cy="756600"/>
              </a:xfrm>
              <a:prstGeom prst="straightConnector1">
                <a:avLst/>
              </a:prstGeom>
              <a:noFill/>
              <a:ln w="9525" cap="flat" cmpd="sng">
                <a:solidFill>
                  <a:schemeClr val="dk2"/>
                </a:solidFill>
                <a:prstDash val="solid"/>
                <a:round/>
                <a:headEnd type="none" w="sm" len="sm"/>
                <a:tailEnd type="none" w="sm" len="sm"/>
              </a:ln>
            </p:spPr>
          </p:cxnSp>
          <p:cxnSp>
            <p:nvCxnSpPr>
              <p:cNvPr id="13151" name="Google Shape;13151;p79"/>
              <p:cNvCxnSpPr>
                <a:stCxn id="13146" idx="6"/>
                <a:endCxn id="13143" idx="2"/>
              </p:cNvCxnSpPr>
              <p:nvPr/>
            </p:nvCxnSpPr>
            <p:spPr>
              <a:xfrm rot="-10378946">
                <a:off x="9857069" y="1989945"/>
                <a:ext cx="496016" cy="873851"/>
              </a:xfrm>
              <a:prstGeom prst="straightConnector1">
                <a:avLst/>
              </a:prstGeom>
              <a:noFill/>
              <a:ln w="9525" cap="flat" cmpd="sng">
                <a:solidFill>
                  <a:schemeClr val="dk2"/>
                </a:solidFill>
                <a:prstDash val="solid"/>
                <a:round/>
                <a:headEnd type="none" w="sm" len="sm"/>
                <a:tailEnd type="none" w="sm" len="sm"/>
              </a:ln>
            </p:spPr>
          </p:cxnSp>
          <p:cxnSp>
            <p:nvCxnSpPr>
              <p:cNvPr id="13152" name="Google Shape;13152;p79"/>
              <p:cNvCxnSpPr>
                <a:stCxn id="13145" idx="4"/>
                <a:endCxn id="13143" idx="1"/>
              </p:cNvCxnSpPr>
              <p:nvPr/>
            </p:nvCxnSpPr>
            <p:spPr>
              <a:xfrm rot="-10376656" flipH="1">
                <a:off x="9404647" y="1980058"/>
                <a:ext cx="307730" cy="864213"/>
              </a:xfrm>
              <a:prstGeom prst="straightConnector1">
                <a:avLst/>
              </a:prstGeom>
              <a:noFill/>
              <a:ln w="9525" cap="flat" cmpd="sng">
                <a:solidFill>
                  <a:schemeClr val="dk2"/>
                </a:solidFill>
                <a:prstDash val="solid"/>
                <a:round/>
                <a:headEnd type="none" w="sm" len="sm"/>
                <a:tailEnd type="none" w="sm" len="sm"/>
              </a:ln>
            </p:spPr>
          </p:cxnSp>
          <p:cxnSp>
            <p:nvCxnSpPr>
              <p:cNvPr id="13153" name="Google Shape;13153;p79"/>
              <p:cNvCxnSpPr>
                <a:stCxn id="13143" idx="7"/>
                <a:endCxn id="13144" idx="4"/>
              </p:cNvCxnSpPr>
              <p:nvPr/>
            </p:nvCxnSpPr>
            <p:spPr>
              <a:xfrm rot="421311" flipH="1">
                <a:off x="9190279" y="1751842"/>
                <a:ext cx="392645" cy="170796"/>
              </a:xfrm>
              <a:prstGeom prst="straightConnector1">
                <a:avLst/>
              </a:prstGeom>
              <a:noFill/>
              <a:ln w="9525" cap="flat" cmpd="sng">
                <a:solidFill>
                  <a:schemeClr val="dk2"/>
                </a:solidFill>
                <a:prstDash val="solid"/>
                <a:round/>
                <a:headEnd type="none" w="sm" len="sm"/>
                <a:tailEnd type="none" w="sm" len="sm"/>
              </a:ln>
            </p:spPr>
          </p:cxnSp>
        </p:grpSp>
      </p:grpSp>
      <p:grpSp>
        <p:nvGrpSpPr>
          <p:cNvPr id="13154" name="Google Shape;13154;p79"/>
          <p:cNvGrpSpPr/>
          <p:nvPr/>
        </p:nvGrpSpPr>
        <p:grpSpPr>
          <a:xfrm>
            <a:off x="2110427" y="4495679"/>
            <a:ext cx="15932783" cy="5838057"/>
            <a:chOff x="1055213" y="2247839"/>
            <a:chExt cx="7966392" cy="2919029"/>
          </a:xfrm>
        </p:grpSpPr>
        <p:grpSp>
          <p:nvGrpSpPr>
            <p:cNvPr id="13155" name="Google Shape;13155;p79"/>
            <p:cNvGrpSpPr/>
            <p:nvPr/>
          </p:nvGrpSpPr>
          <p:grpSpPr>
            <a:xfrm rot="6922716">
              <a:off x="8564424" y="2352598"/>
              <a:ext cx="435969" cy="322677"/>
              <a:chOff x="8529533" y="681525"/>
              <a:chExt cx="435967" cy="322675"/>
            </a:xfrm>
          </p:grpSpPr>
          <p:sp>
            <p:nvSpPr>
              <p:cNvPr id="13156" name="Google Shape;13156;p79"/>
              <p:cNvSpPr/>
              <p:nvPr/>
            </p:nvSpPr>
            <p:spPr>
              <a:xfrm rot="10800000">
                <a:off x="8529533" y="886943"/>
                <a:ext cx="86700" cy="867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157" name="Google Shape;13157;p79"/>
              <p:cNvSpPr/>
              <p:nvPr/>
            </p:nvSpPr>
            <p:spPr>
              <a:xfrm rot="10800000">
                <a:off x="8825400" y="681525"/>
                <a:ext cx="140100" cy="1401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158" name="Google Shape;13158;p79"/>
              <p:cNvSpPr/>
              <p:nvPr/>
            </p:nvSpPr>
            <p:spPr>
              <a:xfrm rot="10800000">
                <a:off x="8869800" y="952900"/>
                <a:ext cx="51300" cy="513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grpSp>
        <p:grpSp>
          <p:nvGrpSpPr>
            <p:cNvPr id="13159" name="Google Shape;13159;p79"/>
            <p:cNvGrpSpPr/>
            <p:nvPr/>
          </p:nvGrpSpPr>
          <p:grpSpPr>
            <a:xfrm rot="-4339891">
              <a:off x="1182221" y="4606017"/>
              <a:ext cx="406263" cy="563558"/>
              <a:chOff x="-4893474" y="4104039"/>
              <a:chExt cx="406275" cy="563575"/>
            </a:xfrm>
          </p:grpSpPr>
          <p:sp>
            <p:nvSpPr>
              <p:cNvPr id="13160" name="Google Shape;13160;p79"/>
              <p:cNvSpPr/>
              <p:nvPr/>
            </p:nvSpPr>
            <p:spPr>
              <a:xfrm rot="10800000">
                <a:off x="-4893474" y="4104039"/>
                <a:ext cx="86700" cy="867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161" name="Google Shape;13161;p79"/>
              <p:cNvSpPr/>
              <p:nvPr/>
            </p:nvSpPr>
            <p:spPr>
              <a:xfrm rot="10800000">
                <a:off x="-4735299" y="4421139"/>
                <a:ext cx="140100" cy="1401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162" name="Google Shape;13162;p79"/>
              <p:cNvSpPr/>
              <p:nvPr/>
            </p:nvSpPr>
            <p:spPr>
              <a:xfrm rot="10800000">
                <a:off x="-4538499" y="4616314"/>
                <a:ext cx="51300" cy="513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163" name="Google Shape;13163;p79"/>
              <p:cNvSpPr/>
              <p:nvPr/>
            </p:nvSpPr>
            <p:spPr>
              <a:xfrm rot="10800000">
                <a:off x="-4868574" y="4421139"/>
                <a:ext cx="51300" cy="513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grpSp>
      </p:grpSp>
    </p:spTree>
    <p:extLst>
      <p:ext uri="{BB962C8B-B14F-4D97-AF65-F5344CB8AC3E}">
        <p14:creationId xmlns:p14="http://schemas.microsoft.com/office/powerpoint/2010/main" val="3804823926"/>
      </p:ext>
    </p:extLst>
  </p:cSld>
  <p:clrMapOvr>
    <a:masterClrMapping/>
  </p:clrMapOvr>
</p:sldLayout>
</file>

<file path=ppt/slideLayouts/slideLayout2692.xml><?xml version="1.0" encoding="utf-8"?>
<p:sldLayout xmlns:a="http://schemas.openxmlformats.org/drawingml/2006/main" xmlns:r="http://schemas.openxmlformats.org/officeDocument/2006/relationships" xmlns:p="http://schemas.openxmlformats.org/presentationml/2006/main" matchingName="Thanks">
  <p:cSld name="Thanks">
    <p:spTree>
      <p:nvGrpSpPr>
        <p:cNvPr id="1" name="Shape 13164"/>
        <p:cNvGrpSpPr/>
        <p:nvPr/>
      </p:nvGrpSpPr>
      <p:grpSpPr>
        <a:xfrm>
          <a:off x="0" y="0"/>
          <a:ext cx="0" cy="0"/>
          <a:chOff x="0" y="0"/>
          <a:chExt cx="0" cy="0"/>
        </a:xfrm>
      </p:grpSpPr>
      <p:sp>
        <p:nvSpPr>
          <p:cNvPr id="13165" name="Google Shape;13165;p80"/>
          <p:cNvSpPr txBox="1">
            <a:spLocks noGrp="1"/>
          </p:cNvSpPr>
          <p:nvPr>
            <p:ph type="title"/>
          </p:nvPr>
        </p:nvSpPr>
        <p:spPr>
          <a:xfrm>
            <a:off x="4695876" y="1129250"/>
            <a:ext cx="8896200" cy="21174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000"/>
              <a:buNone/>
              <a:defRPr sz="12000"/>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13166" name="Google Shape;13166;p80"/>
          <p:cNvSpPr txBox="1">
            <a:spLocks noGrp="1"/>
          </p:cNvSpPr>
          <p:nvPr>
            <p:ph type="subTitle" idx="1"/>
          </p:nvPr>
        </p:nvSpPr>
        <p:spPr>
          <a:xfrm>
            <a:off x="4695800" y="3304700"/>
            <a:ext cx="8896200" cy="2117400"/>
          </a:xfrm>
          <a:prstGeom prst="rect">
            <a:avLst/>
          </a:prstGeom>
          <a:noFill/>
          <a:ln>
            <a:noFill/>
          </a:ln>
        </p:spPr>
        <p:txBody>
          <a:bodyPr spcFirstLastPara="1" wrap="square" lIns="91425" tIns="91425" rIns="91425" bIns="91425" anchor="ctr" anchorCtr="0">
            <a:noAutofit/>
          </a:bodyPr>
          <a:lstStyle>
            <a:lvl1pPr lvl="0" algn="ctr">
              <a:lnSpc>
                <a:spcPct val="115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13167" name="Google Shape;13167;p80"/>
          <p:cNvSpPr txBox="1"/>
          <p:nvPr/>
        </p:nvSpPr>
        <p:spPr>
          <a:xfrm>
            <a:off x="5482100" y="6826260"/>
            <a:ext cx="7323600" cy="1578000"/>
          </a:xfrm>
          <a:prstGeom prst="rect">
            <a:avLst/>
          </a:prstGeom>
          <a:noFill/>
          <a:ln>
            <a:noFill/>
          </a:ln>
        </p:spPr>
        <p:txBody>
          <a:bodyPr spcFirstLastPara="1" wrap="square" lIns="182850" tIns="182850" rIns="182850" bIns="182850" anchor="t" anchorCtr="0">
            <a:noAutofit/>
          </a:bodyPr>
          <a:lstStyle/>
          <a:p>
            <a:pPr marL="0" marR="0" lvl="0" indent="0" algn="ctr" rtl="0">
              <a:spcBef>
                <a:spcPts val="600"/>
              </a:spcBef>
              <a:spcAft>
                <a:spcPts val="0"/>
              </a:spcAft>
              <a:buClr>
                <a:schemeClr val="dk1"/>
              </a:buClr>
              <a:buSzPts val="1600"/>
              <a:buFont typeface="Mulish"/>
              <a:buNone/>
            </a:pPr>
            <a:r>
              <a:rPr lang="en-US" sz="2400" b="1">
                <a:solidFill>
                  <a:schemeClr val="dk1"/>
                </a:solidFill>
                <a:latin typeface="Mulish"/>
                <a:ea typeface="Mulish"/>
                <a:cs typeface="Mulish"/>
                <a:sym typeface="Mulish"/>
              </a:rPr>
              <a:t>CREDITS:</a:t>
            </a:r>
            <a:r>
              <a:rPr lang="en-US" sz="2400">
                <a:solidFill>
                  <a:schemeClr val="dk1"/>
                </a:solidFill>
                <a:latin typeface="Mulish"/>
                <a:ea typeface="Mulish"/>
                <a:cs typeface="Mulish"/>
                <a:sym typeface="Mulish"/>
              </a:rPr>
              <a:t> This presentation template was created by </a:t>
            </a:r>
            <a:r>
              <a:rPr lang="en-US" sz="2400" b="1" u="sng">
                <a:solidFill>
                  <a:schemeClr val="dk1"/>
                </a:solidFill>
                <a:latin typeface="Mulish"/>
                <a:ea typeface="Mulish"/>
                <a:cs typeface="Mulish"/>
                <a:sym typeface="Mulish"/>
                <a:hlinkClick r:id="rId2">
                  <a:extLst>
                    <a:ext uri="{A12FA001-AC4F-418D-AE19-62706E023703}">
                      <ahyp:hlinkClr xmlns:ahyp="http://schemas.microsoft.com/office/drawing/2018/hyperlinkcolor" val="tx"/>
                    </a:ext>
                  </a:extLst>
                </a:hlinkClick>
              </a:rPr>
              <a:t>Slidesgo</a:t>
            </a:r>
            <a:r>
              <a:rPr lang="en-US" sz="2400">
                <a:solidFill>
                  <a:schemeClr val="dk1"/>
                </a:solidFill>
                <a:latin typeface="Mulish"/>
                <a:ea typeface="Mulish"/>
                <a:cs typeface="Mulish"/>
                <a:sym typeface="Mulish"/>
              </a:rPr>
              <a:t>, and includes icons by </a:t>
            </a:r>
            <a:r>
              <a:rPr lang="en-US" sz="2400" b="1" u="sng">
                <a:solidFill>
                  <a:schemeClr val="dk1"/>
                </a:solidFill>
                <a:latin typeface="Mulish"/>
                <a:ea typeface="Mulish"/>
                <a:cs typeface="Mulish"/>
                <a:sym typeface="Mulish"/>
                <a:hlinkClick r:id="rId3">
                  <a:extLst>
                    <a:ext uri="{A12FA001-AC4F-418D-AE19-62706E023703}">
                      <ahyp:hlinkClr xmlns:ahyp="http://schemas.microsoft.com/office/drawing/2018/hyperlinkcolor" val="tx"/>
                    </a:ext>
                  </a:extLst>
                </a:hlinkClick>
              </a:rPr>
              <a:t>Flaticon</a:t>
            </a:r>
            <a:r>
              <a:rPr lang="en-US" sz="2400">
                <a:solidFill>
                  <a:schemeClr val="dk1"/>
                </a:solidFill>
                <a:latin typeface="Mulish"/>
                <a:ea typeface="Mulish"/>
                <a:cs typeface="Mulish"/>
                <a:sym typeface="Mulish"/>
              </a:rPr>
              <a:t>, and infographics &amp; images by </a:t>
            </a:r>
            <a:r>
              <a:rPr lang="en-US" sz="2400" b="1" u="sng">
                <a:solidFill>
                  <a:schemeClr val="dk1"/>
                </a:solidFill>
                <a:latin typeface="Mulish"/>
                <a:ea typeface="Mulish"/>
                <a:cs typeface="Mulish"/>
                <a:sym typeface="Mulish"/>
                <a:hlinkClick r:id="rId4">
                  <a:extLst>
                    <a:ext uri="{A12FA001-AC4F-418D-AE19-62706E023703}">
                      <ahyp:hlinkClr xmlns:ahyp="http://schemas.microsoft.com/office/drawing/2018/hyperlinkcolor" val="tx"/>
                    </a:ext>
                  </a:extLst>
                </a:hlinkClick>
              </a:rPr>
              <a:t>Freepik</a:t>
            </a:r>
            <a:r>
              <a:rPr lang="en-US" sz="2400" u="sng">
                <a:solidFill>
                  <a:schemeClr val="dk1"/>
                </a:solidFill>
                <a:latin typeface="Mulish"/>
                <a:ea typeface="Mulish"/>
                <a:cs typeface="Mulish"/>
                <a:sym typeface="Mulish"/>
              </a:rPr>
              <a:t> </a:t>
            </a:r>
            <a:endParaRPr sz="2400" b="1" u="sng">
              <a:solidFill>
                <a:schemeClr val="dk1"/>
              </a:solidFill>
              <a:latin typeface="Mulish"/>
              <a:ea typeface="Mulish"/>
              <a:cs typeface="Mulish"/>
              <a:sym typeface="Mulish"/>
            </a:endParaRPr>
          </a:p>
        </p:txBody>
      </p:sp>
      <p:grpSp>
        <p:nvGrpSpPr>
          <p:cNvPr id="13168" name="Google Shape;13168;p80"/>
          <p:cNvGrpSpPr/>
          <p:nvPr/>
        </p:nvGrpSpPr>
        <p:grpSpPr>
          <a:xfrm>
            <a:off x="-2392293" y="-1097685"/>
            <a:ext cx="27761838" cy="13749402"/>
            <a:chOff x="-1196147" y="-548843"/>
            <a:chExt cx="13880920" cy="6874701"/>
          </a:xfrm>
        </p:grpSpPr>
        <p:grpSp>
          <p:nvGrpSpPr>
            <p:cNvPr id="13169" name="Google Shape;13169;p80"/>
            <p:cNvGrpSpPr/>
            <p:nvPr/>
          </p:nvGrpSpPr>
          <p:grpSpPr>
            <a:xfrm>
              <a:off x="-1196147" y="-548843"/>
              <a:ext cx="3657841" cy="4417629"/>
              <a:chOff x="-1196147" y="-548843"/>
              <a:chExt cx="3657841" cy="4417629"/>
            </a:xfrm>
          </p:grpSpPr>
          <p:sp>
            <p:nvSpPr>
              <p:cNvPr id="13170" name="Google Shape;13170;p80"/>
              <p:cNvSpPr/>
              <p:nvPr/>
            </p:nvSpPr>
            <p:spPr>
              <a:xfrm rot="10359365">
                <a:off x="2255245" y="146021"/>
                <a:ext cx="194798" cy="194798"/>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171" name="Google Shape;13171;p80"/>
              <p:cNvSpPr/>
              <p:nvPr/>
            </p:nvSpPr>
            <p:spPr>
              <a:xfrm rot="10359365">
                <a:off x="-841304" y="2200605"/>
                <a:ext cx="194798" cy="194798"/>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172" name="Google Shape;13172;p80"/>
              <p:cNvSpPr/>
              <p:nvPr/>
            </p:nvSpPr>
            <p:spPr>
              <a:xfrm rot="10361981">
                <a:off x="352993" y="-214656"/>
                <a:ext cx="401353" cy="401353"/>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173" name="Google Shape;13173;p80"/>
              <p:cNvSpPr/>
              <p:nvPr/>
            </p:nvSpPr>
            <p:spPr>
              <a:xfrm rot="10355821">
                <a:off x="274120" y="560515"/>
                <a:ext cx="130387" cy="130387"/>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174" name="Google Shape;13174;p80"/>
              <p:cNvSpPr/>
              <p:nvPr/>
            </p:nvSpPr>
            <p:spPr>
              <a:xfrm rot="10360416">
                <a:off x="1106270" y="873580"/>
                <a:ext cx="254074" cy="254074"/>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175" name="Google Shape;13175;p80"/>
              <p:cNvSpPr/>
              <p:nvPr/>
            </p:nvSpPr>
            <p:spPr>
              <a:xfrm rot="10355821">
                <a:off x="424057" y="2400495"/>
                <a:ext cx="130387" cy="130387"/>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176" name="Google Shape;13176;p80"/>
              <p:cNvSpPr/>
              <p:nvPr/>
            </p:nvSpPr>
            <p:spPr>
              <a:xfrm rot="9969336">
                <a:off x="1746927" y="9840"/>
                <a:ext cx="130388" cy="130388"/>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177" name="Google Shape;13177;p80"/>
              <p:cNvSpPr/>
              <p:nvPr/>
            </p:nvSpPr>
            <p:spPr>
              <a:xfrm rot="10360567">
                <a:off x="-737089" y="906043"/>
                <a:ext cx="96487" cy="96487"/>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3178" name="Google Shape;13178;p80"/>
              <p:cNvCxnSpPr>
                <a:stCxn id="13174" idx="5"/>
                <a:endCxn id="13173" idx="1"/>
              </p:cNvCxnSpPr>
              <p:nvPr/>
            </p:nvCxnSpPr>
            <p:spPr>
              <a:xfrm rot="10800000">
                <a:off x="390857" y="665577"/>
                <a:ext cx="741900" cy="257400"/>
              </a:xfrm>
              <a:prstGeom prst="straightConnector1">
                <a:avLst/>
              </a:prstGeom>
              <a:noFill/>
              <a:ln w="9525" cap="flat" cmpd="sng">
                <a:solidFill>
                  <a:schemeClr val="dk2"/>
                </a:solidFill>
                <a:prstDash val="solid"/>
                <a:round/>
                <a:headEnd type="none" w="sm" len="sm"/>
                <a:tailEnd type="none" w="sm" len="sm"/>
              </a:ln>
            </p:spPr>
          </p:cxnSp>
          <p:cxnSp>
            <p:nvCxnSpPr>
              <p:cNvPr id="13179" name="Google Shape;13179;p80"/>
              <p:cNvCxnSpPr>
                <a:stCxn id="13175" idx="4"/>
                <a:endCxn id="13173" idx="0"/>
              </p:cNvCxnSpPr>
              <p:nvPr/>
            </p:nvCxnSpPr>
            <p:spPr>
              <a:xfrm rot="10800000">
                <a:off x="347650" y="690438"/>
                <a:ext cx="133200" cy="1710600"/>
              </a:xfrm>
              <a:prstGeom prst="straightConnector1">
                <a:avLst/>
              </a:prstGeom>
              <a:noFill/>
              <a:ln w="9525" cap="flat" cmpd="sng">
                <a:solidFill>
                  <a:schemeClr val="dk2"/>
                </a:solidFill>
                <a:prstDash val="solid"/>
                <a:round/>
                <a:headEnd type="none" w="sm" len="sm"/>
                <a:tailEnd type="none" w="sm" len="sm"/>
              </a:ln>
            </p:spPr>
          </p:cxnSp>
          <p:cxnSp>
            <p:nvCxnSpPr>
              <p:cNvPr id="13180" name="Google Shape;13180;p80"/>
              <p:cNvCxnSpPr>
                <a:stCxn id="13170" idx="6"/>
                <a:endCxn id="13174" idx="3"/>
              </p:cNvCxnSpPr>
              <p:nvPr/>
            </p:nvCxnSpPr>
            <p:spPr>
              <a:xfrm flipH="1">
                <a:off x="1311044" y="255870"/>
                <a:ext cx="945000" cy="644100"/>
              </a:xfrm>
              <a:prstGeom prst="straightConnector1">
                <a:avLst/>
              </a:prstGeom>
              <a:noFill/>
              <a:ln w="9525" cap="flat" cmpd="sng">
                <a:solidFill>
                  <a:schemeClr val="dk2"/>
                </a:solidFill>
                <a:prstDash val="solid"/>
                <a:round/>
                <a:headEnd type="none" w="sm" len="sm"/>
                <a:tailEnd type="none" w="sm" len="sm"/>
              </a:ln>
            </p:spPr>
          </p:cxnSp>
          <p:cxnSp>
            <p:nvCxnSpPr>
              <p:cNvPr id="13181" name="Google Shape;13181;p80"/>
              <p:cNvCxnSpPr>
                <a:stCxn id="13174" idx="7"/>
                <a:endCxn id="13175" idx="2"/>
              </p:cNvCxnSpPr>
              <p:nvPr/>
            </p:nvCxnSpPr>
            <p:spPr>
              <a:xfrm flipH="1">
                <a:off x="553867" y="1101167"/>
                <a:ext cx="601800" cy="1356000"/>
              </a:xfrm>
              <a:prstGeom prst="straightConnector1">
                <a:avLst/>
              </a:prstGeom>
              <a:noFill/>
              <a:ln w="9525" cap="flat" cmpd="sng">
                <a:solidFill>
                  <a:schemeClr val="dk2"/>
                </a:solidFill>
                <a:prstDash val="solid"/>
                <a:round/>
                <a:headEnd type="none" w="sm" len="sm"/>
                <a:tailEnd type="none" w="sm" len="sm"/>
              </a:ln>
            </p:spPr>
          </p:cxnSp>
          <p:cxnSp>
            <p:nvCxnSpPr>
              <p:cNvPr id="13182" name="Google Shape;13182;p80"/>
              <p:cNvCxnSpPr>
                <a:stCxn id="13175" idx="6"/>
                <a:endCxn id="13171" idx="1"/>
              </p:cNvCxnSpPr>
              <p:nvPr/>
            </p:nvCxnSpPr>
            <p:spPr>
              <a:xfrm rot="10800000">
                <a:off x="-666800" y="2357389"/>
                <a:ext cx="1091400" cy="116700"/>
              </a:xfrm>
              <a:prstGeom prst="straightConnector1">
                <a:avLst/>
              </a:prstGeom>
              <a:noFill/>
              <a:ln w="9525" cap="flat" cmpd="sng">
                <a:solidFill>
                  <a:schemeClr val="dk2"/>
                </a:solidFill>
                <a:prstDash val="solid"/>
                <a:round/>
                <a:headEnd type="none" w="sm" len="sm"/>
                <a:tailEnd type="none" w="sm" len="sm"/>
              </a:ln>
            </p:spPr>
          </p:cxnSp>
          <p:cxnSp>
            <p:nvCxnSpPr>
              <p:cNvPr id="13183" name="Google Shape;13183;p80"/>
              <p:cNvCxnSpPr>
                <a:stCxn id="13173" idx="7"/>
                <a:endCxn id="13171" idx="3"/>
              </p:cNvCxnSpPr>
              <p:nvPr/>
            </p:nvCxnSpPr>
            <p:spPr>
              <a:xfrm flipH="1">
                <a:off x="-684461" y="677363"/>
                <a:ext cx="984000" cy="1543500"/>
              </a:xfrm>
              <a:prstGeom prst="straightConnector1">
                <a:avLst/>
              </a:prstGeom>
              <a:noFill/>
              <a:ln w="9525" cap="flat" cmpd="sng">
                <a:solidFill>
                  <a:schemeClr val="dk2"/>
                </a:solidFill>
                <a:prstDash val="solid"/>
                <a:round/>
                <a:headEnd type="none" w="sm" len="sm"/>
                <a:tailEnd type="none" w="sm" len="sm"/>
              </a:ln>
            </p:spPr>
          </p:cxnSp>
          <p:cxnSp>
            <p:nvCxnSpPr>
              <p:cNvPr id="13184" name="Google Shape;13184;p80"/>
              <p:cNvCxnSpPr>
                <a:stCxn id="13170" idx="6"/>
                <a:endCxn id="13176" idx="1"/>
              </p:cNvCxnSpPr>
              <p:nvPr/>
            </p:nvCxnSpPr>
            <p:spPr>
              <a:xfrm rot="10800000">
                <a:off x="1867844" y="108870"/>
                <a:ext cx="388200" cy="147000"/>
              </a:xfrm>
              <a:prstGeom prst="straightConnector1">
                <a:avLst/>
              </a:prstGeom>
              <a:noFill/>
              <a:ln w="9525" cap="flat" cmpd="sng">
                <a:solidFill>
                  <a:schemeClr val="dk2"/>
                </a:solidFill>
                <a:prstDash val="solid"/>
                <a:round/>
                <a:headEnd type="none" w="sm" len="sm"/>
                <a:tailEnd type="none" w="sm" len="sm"/>
              </a:ln>
            </p:spPr>
          </p:cxnSp>
          <p:cxnSp>
            <p:nvCxnSpPr>
              <p:cNvPr id="13185" name="Google Shape;13185;p80"/>
              <p:cNvCxnSpPr>
                <a:stCxn id="13176" idx="6"/>
                <a:endCxn id="13173" idx="2"/>
              </p:cNvCxnSpPr>
              <p:nvPr/>
            </p:nvCxnSpPr>
            <p:spPr>
              <a:xfrm flipH="1">
                <a:off x="403921" y="90634"/>
                <a:ext cx="1344900" cy="526800"/>
              </a:xfrm>
              <a:prstGeom prst="straightConnector1">
                <a:avLst/>
              </a:prstGeom>
              <a:noFill/>
              <a:ln w="9525" cap="flat" cmpd="sng">
                <a:solidFill>
                  <a:schemeClr val="dk2"/>
                </a:solidFill>
                <a:prstDash val="solid"/>
                <a:round/>
                <a:headEnd type="none" w="sm" len="sm"/>
                <a:tailEnd type="none" w="sm" len="sm"/>
              </a:ln>
            </p:spPr>
          </p:cxnSp>
          <p:cxnSp>
            <p:nvCxnSpPr>
              <p:cNvPr id="13186" name="Google Shape;13186;p80"/>
              <p:cNvCxnSpPr>
                <a:stCxn id="13176" idx="6"/>
                <a:endCxn id="13172" idx="1"/>
              </p:cNvCxnSpPr>
              <p:nvPr/>
            </p:nvCxnSpPr>
            <p:spPr>
              <a:xfrm flipH="1">
                <a:off x="712321" y="90634"/>
                <a:ext cx="1036500" cy="18000"/>
              </a:xfrm>
              <a:prstGeom prst="straightConnector1">
                <a:avLst/>
              </a:prstGeom>
              <a:noFill/>
              <a:ln w="9525" cap="flat" cmpd="sng">
                <a:solidFill>
                  <a:schemeClr val="dk2"/>
                </a:solidFill>
                <a:prstDash val="solid"/>
                <a:round/>
                <a:headEnd type="none" w="sm" len="sm"/>
                <a:tailEnd type="none" w="sm" len="sm"/>
              </a:ln>
            </p:spPr>
          </p:cxnSp>
          <p:cxnSp>
            <p:nvCxnSpPr>
              <p:cNvPr id="13187" name="Google Shape;13187;p80"/>
              <p:cNvCxnSpPr>
                <a:stCxn id="13172" idx="7"/>
                <a:endCxn id="13177" idx="3"/>
              </p:cNvCxnSpPr>
              <p:nvPr/>
            </p:nvCxnSpPr>
            <p:spPr>
              <a:xfrm flipH="1">
                <a:off x="-659249" y="144801"/>
                <a:ext cx="1090200" cy="771300"/>
              </a:xfrm>
              <a:prstGeom prst="straightConnector1">
                <a:avLst/>
              </a:prstGeom>
              <a:noFill/>
              <a:ln w="9525" cap="flat" cmpd="sng">
                <a:solidFill>
                  <a:schemeClr val="dk2"/>
                </a:solidFill>
                <a:prstDash val="solid"/>
                <a:round/>
                <a:headEnd type="none" w="sm" len="sm"/>
                <a:tailEnd type="none" w="sm" len="sm"/>
              </a:ln>
            </p:spPr>
          </p:cxnSp>
          <p:cxnSp>
            <p:nvCxnSpPr>
              <p:cNvPr id="13188" name="Google Shape;13188;p80"/>
              <p:cNvCxnSpPr>
                <a:stCxn id="13173" idx="6"/>
                <a:endCxn id="13177" idx="2"/>
              </p:cNvCxnSpPr>
              <p:nvPr/>
            </p:nvCxnSpPr>
            <p:spPr>
              <a:xfrm flipH="1">
                <a:off x="-640937" y="634109"/>
                <a:ext cx="915600" cy="314100"/>
              </a:xfrm>
              <a:prstGeom prst="straightConnector1">
                <a:avLst/>
              </a:prstGeom>
              <a:noFill/>
              <a:ln w="9525" cap="flat" cmpd="sng">
                <a:solidFill>
                  <a:schemeClr val="dk2"/>
                </a:solidFill>
                <a:prstDash val="solid"/>
                <a:round/>
                <a:headEnd type="none" w="sm" len="sm"/>
                <a:tailEnd type="none" w="sm" len="sm"/>
              </a:ln>
            </p:spPr>
          </p:cxnSp>
          <p:cxnSp>
            <p:nvCxnSpPr>
              <p:cNvPr id="13189" name="Google Shape;13189;p80"/>
              <p:cNvCxnSpPr>
                <a:stCxn id="13177" idx="0"/>
                <a:endCxn id="13171" idx="5"/>
              </p:cNvCxnSpPr>
              <p:nvPr/>
            </p:nvCxnSpPr>
            <p:spPr>
              <a:xfrm flipH="1">
                <a:off x="-820996" y="1002136"/>
                <a:ext cx="138300" cy="1236300"/>
              </a:xfrm>
              <a:prstGeom prst="straightConnector1">
                <a:avLst/>
              </a:prstGeom>
              <a:noFill/>
              <a:ln w="9525" cap="flat" cmpd="sng">
                <a:solidFill>
                  <a:schemeClr val="dk2"/>
                </a:solidFill>
                <a:prstDash val="solid"/>
                <a:round/>
                <a:headEnd type="none" w="sm" len="sm"/>
                <a:tailEnd type="none" w="sm" len="sm"/>
              </a:ln>
            </p:spPr>
          </p:cxnSp>
          <p:cxnSp>
            <p:nvCxnSpPr>
              <p:cNvPr id="13190" name="Google Shape;13190;p80"/>
              <p:cNvCxnSpPr>
                <a:stCxn id="13175" idx="5"/>
                <a:endCxn id="13177" idx="1"/>
              </p:cNvCxnSpPr>
              <p:nvPr/>
            </p:nvCxnSpPr>
            <p:spPr>
              <a:xfrm rot="10800000">
                <a:off x="-650804" y="983814"/>
                <a:ext cx="1088400" cy="1442100"/>
              </a:xfrm>
              <a:prstGeom prst="straightConnector1">
                <a:avLst/>
              </a:prstGeom>
              <a:noFill/>
              <a:ln w="9525" cap="flat" cmpd="sng">
                <a:solidFill>
                  <a:schemeClr val="dk2"/>
                </a:solidFill>
                <a:prstDash val="solid"/>
                <a:round/>
                <a:headEnd type="none" w="sm" len="sm"/>
                <a:tailEnd type="none" w="sm" len="sm"/>
              </a:ln>
            </p:spPr>
          </p:cxnSp>
          <p:cxnSp>
            <p:nvCxnSpPr>
              <p:cNvPr id="13191" name="Google Shape;13191;p80"/>
              <p:cNvCxnSpPr>
                <a:stCxn id="13174" idx="6"/>
                <a:endCxn id="13177" idx="1"/>
              </p:cNvCxnSpPr>
              <p:nvPr/>
            </p:nvCxnSpPr>
            <p:spPr>
              <a:xfrm rot="10800000">
                <a:off x="-650693" y="983817"/>
                <a:ext cx="1758000" cy="33000"/>
              </a:xfrm>
              <a:prstGeom prst="straightConnector1">
                <a:avLst/>
              </a:prstGeom>
              <a:noFill/>
              <a:ln w="9525" cap="flat" cmpd="sng">
                <a:solidFill>
                  <a:schemeClr val="dk2"/>
                </a:solidFill>
                <a:prstDash val="solid"/>
                <a:round/>
                <a:headEnd type="none" w="sm" len="sm"/>
                <a:tailEnd type="none" w="sm" len="sm"/>
              </a:ln>
            </p:spPr>
          </p:cxnSp>
          <p:cxnSp>
            <p:nvCxnSpPr>
              <p:cNvPr id="13192" name="Google Shape;13192;p80"/>
              <p:cNvCxnSpPr>
                <a:stCxn id="13174" idx="4"/>
                <a:endCxn id="13172" idx="1"/>
              </p:cNvCxnSpPr>
              <p:nvPr/>
            </p:nvCxnSpPr>
            <p:spPr>
              <a:xfrm rot="10800000">
                <a:off x="712507" y="108717"/>
                <a:ext cx="504600" cy="765900"/>
              </a:xfrm>
              <a:prstGeom prst="straightConnector1">
                <a:avLst/>
              </a:prstGeom>
              <a:noFill/>
              <a:ln w="9525" cap="flat" cmpd="sng">
                <a:solidFill>
                  <a:schemeClr val="dk2"/>
                </a:solidFill>
                <a:prstDash val="solid"/>
                <a:round/>
                <a:headEnd type="none" w="sm" len="sm"/>
                <a:tailEnd type="none" w="sm" len="sm"/>
              </a:ln>
            </p:spPr>
          </p:cxnSp>
          <p:sp>
            <p:nvSpPr>
              <p:cNvPr id="13193" name="Google Shape;13193;p80"/>
              <p:cNvSpPr/>
              <p:nvPr/>
            </p:nvSpPr>
            <p:spPr>
              <a:xfrm rot="10355821">
                <a:off x="-1188290" y="-540986"/>
                <a:ext cx="130387" cy="130387"/>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3194" name="Google Shape;13194;p80"/>
              <p:cNvCxnSpPr>
                <a:stCxn id="13177" idx="4"/>
                <a:endCxn id="13193" idx="1"/>
              </p:cNvCxnSpPr>
              <p:nvPr/>
            </p:nvCxnSpPr>
            <p:spPr>
              <a:xfrm rot="10800000">
                <a:off x="-1071495" y="-436063"/>
                <a:ext cx="376500" cy="1342500"/>
              </a:xfrm>
              <a:prstGeom prst="straightConnector1">
                <a:avLst/>
              </a:prstGeom>
              <a:noFill/>
              <a:ln w="9525" cap="flat" cmpd="sng">
                <a:solidFill>
                  <a:schemeClr val="dk2"/>
                </a:solidFill>
                <a:prstDash val="solid"/>
                <a:round/>
                <a:headEnd type="none" w="sm" len="sm"/>
                <a:tailEnd type="none" w="sm" len="sm"/>
              </a:ln>
            </p:spPr>
          </p:cxnSp>
          <p:cxnSp>
            <p:nvCxnSpPr>
              <p:cNvPr id="13195" name="Google Shape;13195;p80"/>
              <p:cNvCxnSpPr>
                <a:stCxn id="13193" idx="1"/>
                <a:endCxn id="13172" idx="5"/>
              </p:cNvCxnSpPr>
              <p:nvPr/>
            </p:nvCxnSpPr>
            <p:spPr>
              <a:xfrm>
                <a:off x="-1071442" y="-436018"/>
                <a:ext cx="1466400" cy="299400"/>
              </a:xfrm>
              <a:prstGeom prst="straightConnector1">
                <a:avLst/>
              </a:prstGeom>
              <a:noFill/>
              <a:ln w="9525" cap="flat" cmpd="sng">
                <a:solidFill>
                  <a:schemeClr val="dk2"/>
                </a:solidFill>
                <a:prstDash val="solid"/>
                <a:round/>
                <a:headEnd type="none" w="sm" len="sm"/>
                <a:tailEnd type="none" w="sm" len="sm"/>
              </a:ln>
            </p:spPr>
          </p:cxnSp>
          <p:cxnSp>
            <p:nvCxnSpPr>
              <p:cNvPr id="13196" name="Google Shape;13196;p80"/>
              <p:cNvCxnSpPr>
                <a:stCxn id="13193" idx="1"/>
                <a:endCxn id="13173" idx="5"/>
              </p:cNvCxnSpPr>
              <p:nvPr/>
            </p:nvCxnSpPr>
            <p:spPr>
              <a:xfrm>
                <a:off x="-1071442" y="-436018"/>
                <a:ext cx="1359000" cy="1022100"/>
              </a:xfrm>
              <a:prstGeom prst="straightConnector1">
                <a:avLst/>
              </a:prstGeom>
              <a:noFill/>
              <a:ln w="9525" cap="flat" cmpd="sng">
                <a:solidFill>
                  <a:schemeClr val="dk2"/>
                </a:solidFill>
                <a:prstDash val="solid"/>
                <a:round/>
                <a:headEnd type="none" w="sm" len="sm"/>
                <a:tailEnd type="none" w="sm" len="sm"/>
              </a:ln>
            </p:spPr>
          </p:cxnSp>
          <p:sp>
            <p:nvSpPr>
              <p:cNvPr id="13197" name="Google Shape;13197;p80"/>
              <p:cNvSpPr/>
              <p:nvPr/>
            </p:nvSpPr>
            <p:spPr>
              <a:xfrm rot="10361165">
                <a:off x="-233691" y="3414341"/>
                <a:ext cx="428890" cy="42889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3198" name="Google Shape;13198;p80"/>
              <p:cNvCxnSpPr>
                <a:stCxn id="13175" idx="0"/>
                <a:endCxn id="13197" idx="3"/>
              </p:cNvCxnSpPr>
              <p:nvPr/>
            </p:nvCxnSpPr>
            <p:spPr>
              <a:xfrm flipH="1">
                <a:off x="111851" y="2530339"/>
                <a:ext cx="385800" cy="928800"/>
              </a:xfrm>
              <a:prstGeom prst="straightConnector1">
                <a:avLst/>
              </a:prstGeom>
              <a:noFill/>
              <a:ln w="9525" cap="flat" cmpd="sng">
                <a:solidFill>
                  <a:schemeClr val="dk2"/>
                </a:solidFill>
                <a:prstDash val="solid"/>
                <a:round/>
                <a:headEnd type="none" w="sm" len="sm"/>
                <a:tailEnd type="none" w="sm" len="sm"/>
              </a:ln>
            </p:spPr>
          </p:cxnSp>
          <p:cxnSp>
            <p:nvCxnSpPr>
              <p:cNvPr id="13199" name="Google Shape;13199;p80"/>
              <p:cNvCxnSpPr>
                <a:stCxn id="13171" idx="0"/>
                <a:endCxn id="13197" idx="5"/>
              </p:cNvCxnSpPr>
              <p:nvPr/>
            </p:nvCxnSpPr>
            <p:spPr>
              <a:xfrm>
                <a:off x="-731455" y="2394604"/>
                <a:ext cx="542400" cy="1103100"/>
              </a:xfrm>
              <a:prstGeom prst="straightConnector1">
                <a:avLst/>
              </a:prstGeom>
              <a:noFill/>
              <a:ln w="9525" cap="flat" cmpd="sng">
                <a:solidFill>
                  <a:schemeClr val="dk2"/>
                </a:solidFill>
                <a:prstDash val="solid"/>
                <a:round/>
                <a:headEnd type="none" w="sm" len="sm"/>
                <a:tailEnd type="none" w="sm" len="sm"/>
              </a:ln>
            </p:spPr>
          </p:cxnSp>
        </p:grpSp>
        <p:grpSp>
          <p:nvGrpSpPr>
            <p:cNvPr id="13200" name="Google Shape;13200;p80"/>
            <p:cNvGrpSpPr/>
            <p:nvPr/>
          </p:nvGrpSpPr>
          <p:grpSpPr>
            <a:xfrm>
              <a:off x="6988759" y="2308882"/>
              <a:ext cx="5696014" cy="4016976"/>
              <a:chOff x="6988759" y="2308882"/>
              <a:chExt cx="5696014" cy="4016976"/>
            </a:xfrm>
          </p:grpSpPr>
          <p:sp>
            <p:nvSpPr>
              <p:cNvPr id="13201" name="Google Shape;13201;p80"/>
              <p:cNvSpPr/>
              <p:nvPr/>
            </p:nvSpPr>
            <p:spPr>
              <a:xfrm rot="10800000" flipH="1">
                <a:off x="6988759" y="4811408"/>
                <a:ext cx="194400" cy="1944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202" name="Google Shape;13202;p80"/>
              <p:cNvSpPr/>
              <p:nvPr/>
            </p:nvSpPr>
            <p:spPr>
              <a:xfrm rot="10800000" flipH="1">
                <a:off x="9708881" y="5924735"/>
                <a:ext cx="194400" cy="1944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203" name="Google Shape;13203;p80"/>
              <p:cNvSpPr/>
              <p:nvPr/>
            </p:nvSpPr>
            <p:spPr>
              <a:xfrm rot="10800000" flipH="1">
                <a:off x="9274463" y="3379603"/>
                <a:ext cx="401400" cy="4014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204" name="Google Shape;13204;p80"/>
              <p:cNvSpPr/>
              <p:nvPr/>
            </p:nvSpPr>
            <p:spPr>
              <a:xfrm rot="10800000" flipH="1">
                <a:off x="8847429" y="5037312"/>
                <a:ext cx="130500" cy="1305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205" name="Google Shape;13205;p80"/>
              <p:cNvSpPr/>
              <p:nvPr/>
            </p:nvSpPr>
            <p:spPr>
              <a:xfrm rot="10800000" flipH="1">
                <a:off x="7696942" y="5973758"/>
                <a:ext cx="96300" cy="963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206" name="Google Shape;13206;p80"/>
              <p:cNvSpPr/>
              <p:nvPr/>
            </p:nvSpPr>
            <p:spPr>
              <a:xfrm rot="10800000" flipH="1">
                <a:off x="8847429" y="6195358"/>
                <a:ext cx="130500" cy="1305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207" name="Google Shape;13207;p80"/>
              <p:cNvSpPr/>
              <p:nvPr/>
            </p:nvSpPr>
            <p:spPr>
              <a:xfrm rot="10800000" flipH="1">
                <a:off x="7958998" y="4095690"/>
                <a:ext cx="130500" cy="1305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208" name="Google Shape;13208;p80"/>
              <p:cNvSpPr/>
              <p:nvPr/>
            </p:nvSpPr>
            <p:spPr>
              <a:xfrm rot="10800000" flipH="1">
                <a:off x="12588473" y="4375765"/>
                <a:ext cx="96300" cy="96300"/>
              </a:xfrm>
              <a:prstGeom prst="ellipse">
                <a:avLst/>
              </a:prstGeom>
              <a:solidFill>
                <a:srgbClr val="86CF64"/>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3209" name="Google Shape;13209;p80"/>
              <p:cNvCxnSpPr>
                <a:stCxn id="13205" idx="5"/>
                <a:endCxn id="13204" idx="1"/>
              </p:cNvCxnSpPr>
              <p:nvPr/>
            </p:nvCxnSpPr>
            <p:spPr>
              <a:xfrm rot="10800000" flipH="1">
                <a:off x="7779139" y="5148761"/>
                <a:ext cx="1087500" cy="839100"/>
              </a:xfrm>
              <a:prstGeom prst="straightConnector1">
                <a:avLst/>
              </a:prstGeom>
              <a:noFill/>
              <a:ln w="9525" cap="flat" cmpd="sng">
                <a:solidFill>
                  <a:schemeClr val="dk2"/>
                </a:solidFill>
                <a:prstDash val="solid"/>
                <a:round/>
                <a:headEnd type="none" w="sm" len="sm"/>
                <a:tailEnd type="none" w="sm" len="sm"/>
              </a:ln>
            </p:spPr>
          </p:cxnSp>
          <p:cxnSp>
            <p:nvCxnSpPr>
              <p:cNvPr id="13210" name="Google Shape;13210;p80"/>
              <p:cNvCxnSpPr>
                <a:stCxn id="13206" idx="4"/>
                <a:endCxn id="13204" idx="0"/>
              </p:cNvCxnSpPr>
              <p:nvPr/>
            </p:nvCxnSpPr>
            <p:spPr>
              <a:xfrm rot="10800000">
                <a:off x="8912679" y="5167858"/>
                <a:ext cx="0" cy="1027500"/>
              </a:xfrm>
              <a:prstGeom prst="straightConnector1">
                <a:avLst/>
              </a:prstGeom>
              <a:noFill/>
              <a:ln w="9525" cap="flat" cmpd="sng">
                <a:solidFill>
                  <a:schemeClr val="dk2"/>
                </a:solidFill>
                <a:prstDash val="solid"/>
                <a:round/>
                <a:headEnd type="none" w="sm" len="sm"/>
                <a:tailEnd type="none" w="sm" len="sm"/>
              </a:ln>
            </p:spPr>
          </p:cxnSp>
          <p:cxnSp>
            <p:nvCxnSpPr>
              <p:cNvPr id="13211" name="Google Shape;13211;p80"/>
              <p:cNvCxnSpPr>
                <a:stCxn id="13201" idx="6"/>
                <a:endCxn id="13204" idx="2"/>
              </p:cNvCxnSpPr>
              <p:nvPr/>
            </p:nvCxnSpPr>
            <p:spPr>
              <a:xfrm>
                <a:off x="7183159" y="4908608"/>
                <a:ext cx="1664400" cy="194100"/>
              </a:xfrm>
              <a:prstGeom prst="straightConnector1">
                <a:avLst/>
              </a:prstGeom>
              <a:noFill/>
              <a:ln w="9525" cap="flat" cmpd="sng">
                <a:solidFill>
                  <a:schemeClr val="dk2"/>
                </a:solidFill>
                <a:prstDash val="solid"/>
                <a:round/>
                <a:headEnd type="none" w="sm" len="sm"/>
                <a:tailEnd type="none" w="sm" len="sm"/>
              </a:ln>
            </p:spPr>
          </p:cxnSp>
          <p:cxnSp>
            <p:nvCxnSpPr>
              <p:cNvPr id="13212" name="Google Shape;13212;p80"/>
              <p:cNvCxnSpPr>
                <a:stCxn id="13201" idx="0"/>
                <a:endCxn id="13205" idx="3"/>
              </p:cNvCxnSpPr>
              <p:nvPr/>
            </p:nvCxnSpPr>
            <p:spPr>
              <a:xfrm>
                <a:off x="7085959" y="5005808"/>
                <a:ext cx="625200" cy="982200"/>
              </a:xfrm>
              <a:prstGeom prst="straightConnector1">
                <a:avLst/>
              </a:prstGeom>
              <a:noFill/>
              <a:ln w="9525" cap="flat" cmpd="sng">
                <a:solidFill>
                  <a:schemeClr val="dk2"/>
                </a:solidFill>
                <a:prstDash val="solid"/>
                <a:round/>
                <a:headEnd type="none" w="sm" len="sm"/>
                <a:tailEnd type="none" w="sm" len="sm"/>
              </a:ln>
            </p:spPr>
          </p:cxnSp>
          <p:cxnSp>
            <p:nvCxnSpPr>
              <p:cNvPr id="13213" name="Google Shape;13213;p80"/>
              <p:cNvCxnSpPr>
                <a:stCxn id="13205" idx="7"/>
                <a:endCxn id="13206" idx="2"/>
              </p:cNvCxnSpPr>
              <p:nvPr/>
            </p:nvCxnSpPr>
            <p:spPr>
              <a:xfrm>
                <a:off x="7779139" y="6055955"/>
                <a:ext cx="1068300" cy="204600"/>
              </a:xfrm>
              <a:prstGeom prst="straightConnector1">
                <a:avLst/>
              </a:prstGeom>
              <a:noFill/>
              <a:ln w="9525" cap="flat" cmpd="sng">
                <a:solidFill>
                  <a:schemeClr val="dk2"/>
                </a:solidFill>
                <a:prstDash val="solid"/>
                <a:round/>
                <a:headEnd type="none" w="sm" len="sm"/>
                <a:tailEnd type="none" w="sm" len="sm"/>
              </a:ln>
            </p:spPr>
          </p:cxnSp>
          <p:cxnSp>
            <p:nvCxnSpPr>
              <p:cNvPr id="13214" name="Google Shape;13214;p80"/>
              <p:cNvCxnSpPr>
                <a:stCxn id="13206" idx="6"/>
                <a:endCxn id="13202" idx="2"/>
              </p:cNvCxnSpPr>
              <p:nvPr/>
            </p:nvCxnSpPr>
            <p:spPr>
              <a:xfrm rot="10800000" flipH="1">
                <a:off x="8977929" y="6021808"/>
                <a:ext cx="731100" cy="238800"/>
              </a:xfrm>
              <a:prstGeom prst="straightConnector1">
                <a:avLst/>
              </a:prstGeom>
              <a:noFill/>
              <a:ln w="9525" cap="flat" cmpd="sng">
                <a:solidFill>
                  <a:schemeClr val="dk2"/>
                </a:solidFill>
                <a:prstDash val="solid"/>
                <a:round/>
                <a:headEnd type="none" w="sm" len="sm"/>
                <a:tailEnd type="none" w="sm" len="sm"/>
              </a:ln>
            </p:spPr>
          </p:cxnSp>
          <p:cxnSp>
            <p:nvCxnSpPr>
              <p:cNvPr id="13215" name="Google Shape;13215;p80"/>
              <p:cNvCxnSpPr>
                <a:stCxn id="13204" idx="7"/>
                <a:endCxn id="13202" idx="3"/>
              </p:cNvCxnSpPr>
              <p:nvPr/>
            </p:nvCxnSpPr>
            <p:spPr>
              <a:xfrm>
                <a:off x="8958818" y="5148701"/>
                <a:ext cx="778500" cy="804600"/>
              </a:xfrm>
              <a:prstGeom prst="straightConnector1">
                <a:avLst/>
              </a:prstGeom>
              <a:noFill/>
              <a:ln w="9525" cap="flat" cmpd="sng">
                <a:solidFill>
                  <a:schemeClr val="dk2"/>
                </a:solidFill>
                <a:prstDash val="solid"/>
                <a:round/>
                <a:headEnd type="none" w="sm" len="sm"/>
                <a:tailEnd type="none" w="sm" len="sm"/>
              </a:ln>
            </p:spPr>
          </p:cxnSp>
          <p:cxnSp>
            <p:nvCxnSpPr>
              <p:cNvPr id="13216" name="Google Shape;13216;p80"/>
              <p:cNvCxnSpPr>
                <a:stCxn id="13201" idx="5"/>
                <a:endCxn id="13207" idx="1"/>
              </p:cNvCxnSpPr>
              <p:nvPr/>
            </p:nvCxnSpPr>
            <p:spPr>
              <a:xfrm rot="10800000" flipH="1">
                <a:off x="7154690" y="4207177"/>
                <a:ext cx="823500" cy="632700"/>
              </a:xfrm>
              <a:prstGeom prst="straightConnector1">
                <a:avLst/>
              </a:prstGeom>
              <a:noFill/>
              <a:ln w="9525" cap="flat" cmpd="sng">
                <a:solidFill>
                  <a:schemeClr val="dk2"/>
                </a:solidFill>
                <a:prstDash val="solid"/>
                <a:round/>
                <a:headEnd type="none" w="sm" len="sm"/>
                <a:tailEnd type="none" w="sm" len="sm"/>
              </a:ln>
            </p:spPr>
          </p:cxnSp>
          <p:cxnSp>
            <p:nvCxnSpPr>
              <p:cNvPr id="13217" name="Google Shape;13217;p80"/>
              <p:cNvCxnSpPr>
                <a:stCxn id="13207" idx="7"/>
                <a:endCxn id="13204" idx="3"/>
              </p:cNvCxnSpPr>
              <p:nvPr/>
            </p:nvCxnSpPr>
            <p:spPr>
              <a:xfrm>
                <a:off x="8070387" y="4207079"/>
                <a:ext cx="796200" cy="849300"/>
              </a:xfrm>
              <a:prstGeom prst="straightConnector1">
                <a:avLst/>
              </a:prstGeom>
              <a:noFill/>
              <a:ln w="9525" cap="flat" cmpd="sng">
                <a:solidFill>
                  <a:schemeClr val="dk2"/>
                </a:solidFill>
                <a:prstDash val="solid"/>
                <a:round/>
                <a:headEnd type="none" w="sm" len="sm"/>
                <a:tailEnd type="none" w="sm" len="sm"/>
              </a:ln>
            </p:spPr>
          </p:cxnSp>
          <p:cxnSp>
            <p:nvCxnSpPr>
              <p:cNvPr id="13218" name="Google Shape;13218;p80"/>
              <p:cNvCxnSpPr>
                <a:stCxn id="13207" idx="7"/>
                <a:endCxn id="13203" idx="1"/>
              </p:cNvCxnSpPr>
              <p:nvPr/>
            </p:nvCxnSpPr>
            <p:spPr>
              <a:xfrm rot="10800000" flipH="1">
                <a:off x="8070387" y="3722279"/>
                <a:ext cx="1263000" cy="484800"/>
              </a:xfrm>
              <a:prstGeom prst="straightConnector1">
                <a:avLst/>
              </a:prstGeom>
              <a:noFill/>
              <a:ln w="9525" cap="flat" cmpd="sng">
                <a:solidFill>
                  <a:schemeClr val="dk2"/>
                </a:solidFill>
                <a:prstDash val="solid"/>
                <a:round/>
                <a:headEnd type="none" w="sm" len="sm"/>
                <a:tailEnd type="none" w="sm" len="sm"/>
              </a:ln>
            </p:spPr>
          </p:cxnSp>
          <p:cxnSp>
            <p:nvCxnSpPr>
              <p:cNvPr id="13219" name="Google Shape;13219;p80"/>
              <p:cNvCxnSpPr>
                <a:stCxn id="13203" idx="0"/>
                <a:endCxn id="13204" idx="5"/>
              </p:cNvCxnSpPr>
              <p:nvPr/>
            </p:nvCxnSpPr>
            <p:spPr>
              <a:xfrm flipH="1">
                <a:off x="8958863" y="3781003"/>
                <a:ext cx="516300" cy="1275300"/>
              </a:xfrm>
              <a:prstGeom prst="straightConnector1">
                <a:avLst/>
              </a:prstGeom>
              <a:noFill/>
              <a:ln w="9525" cap="flat" cmpd="sng">
                <a:solidFill>
                  <a:schemeClr val="dk2"/>
                </a:solidFill>
                <a:prstDash val="solid"/>
                <a:round/>
                <a:headEnd type="none" w="sm" len="sm"/>
                <a:tailEnd type="none" w="sm" len="sm"/>
              </a:ln>
            </p:spPr>
          </p:cxnSp>
          <p:cxnSp>
            <p:nvCxnSpPr>
              <p:cNvPr id="13220" name="Google Shape;13220;p80"/>
              <p:cNvCxnSpPr>
                <a:stCxn id="13208" idx="1"/>
                <a:endCxn id="13202" idx="5"/>
              </p:cNvCxnSpPr>
              <p:nvPr/>
            </p:nvCxnSpPr>
            <p:spPr>
              <a:xfrm flipH="1">
                <a:off x="9874676" y="4457962"/>
                <a:ext cx="2727900" cy="1495200"/>
              </a:xfrm>
              <a:prstGeom prst="straightConnector1">
                <a:avLst/>
              </a:prstGeom>
              <a:noFill/>
              <a:ln w="9525" cap="flat" cmpd="sng">
                <a:solidFill>
                  <a:schemeClr val="dk2"/>
                </a:solidFill>
                <a:prstDash val="solid"/>
                <a:round/>
                <a:headEnd type="none" w="sm" len="sm"/>
                <a:tailEnd type="none" w="sm" len="sm"/>
              </a:ln>
            </p:spPr>
          </p:cxnSp>
          <p:cxnSp>
            <p:nvCxnSpPr>
              <p:cNvPr id="13221" name="Google Shape;13221;p80"/>
              <p:cNvCxnSpPr>
                <a:stCxn id="13205" idx="6"/>
                <a:endCxn id="13208" idx="1"/>
              </p:cNvCxnSpPr>
              <p:nvPr/>
            </p:nvCxnSpPr>
            <p:spPr>
              <a:xfrm rot="10800000" flipH="1">
                <a:off x="7793242" y="4458008"/>
                <a:ext cx="4809300" cy="1563900"/>
              </a:xfrm>
              <a:prstGeom prst="straightConnector1">
                <a:avLst/>
              </a:prstGeom>
              <a:noFill/>
              <a:ln w="9525" cap="flat" cmpd="sng">
                <a:solidFill>
                  <a:schemeClr val="dk2"/>
                </a:solidFill>
                <a:prstDash val="solid"/>
                <a:round/>
                <a:headEnd type="none" w="sm" len="sm"/>
                <a:tailEnd type="none" w="sm" len="sm"/>
              </a:ln>
            </p:spPr>
          </p:cxnSp>
          <p:cxnSp>
            <p:nvCxnSpPr>
              <p:cNvPr id="13222" name="Google Shape;13222;p80"/>
              <p:cNvCxnSpPr>
                <a:stCxn id="13202" idx="4"/>
                <a:endCxn id="13203" idx="0"/>
              </p:cNvCxnSpPr>
              <p:nvPr/>
            </p:nvCxnSpPr>
            <p:spPr>
              <a:xfrm rot="10800000">
                <a:off x="9475181" y="3780935"/>
                <a:ext cx="330900" cy="2143800"/>
              </a:xfrm>
              <a:prstGeom prst="straightConnector1">
                <a:avLst/>
              </a:prstGeom>
              <a:noFill/>
              <a:ln w="9525" cap="flat" cmpd="sng">
                <a:solidFill>
                  <a:schemeClr val="dk2"/>
                </a:solidFill>
                <a:prstDash val="solid"/>
                <a:round/>
                <a:headEnd type="none" w="sm" len="sm"/>
                <a:tailEnd type="none" w="sm" len="sm"/>
              </a:ln>
            </p:spPr>
          </p:cxnSp>
          <p:sp>
            <p:nvSpPr>
              <p:cNvPr id="13223" name="Google Shape;13223;p80"/>
              <p:cNvSpPr/>
              <p:nvPr/>
            </p:nvSpPr>
            <p:spPr>
              <a:xfrm rot="10800000" flipH="1">
                <a:off x="11005448" y="3761850"/>
                <a:ext cx="130500" cy="1305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3224" name="Google Shape;13224;p80"/>
              <p:cNvCxnSpPr>
                <a:stCxn id="13208" idx="2"/>
                <a:endCxn id="13223" idx="7"/>
              </p:cNvCxnSpPr>
              <p:nvPr/>
            </p:nvCxnSpPr>
            <p:spPr>
              <a:xfrm rot="10800000">
                <a:off x="11116973" y="3873115"/>
                <a:ext cx="1471500" cy="550800"/>
              </a:xfrm>
              <a:prstGeom prst="straightConnector1">
                <a:avLst/>
              </a:prstGeom>
              <a:noFill/>
              <a:ln w="9525" cap="flat" cmpd="sng">
                <a:solidFill>
                  <a:schemeClr val="dk2"/>
                </a:solidFill>
                <a:prstDash val="solid"/>
                <a:round/>
                <a:headEnd type="none" w="sm" len="sm"/>
                <a:tailEnd type="none" w="sm" len="sm"/>
              </a:ln>
            </p:spPr>
          </p:cxnSp>
          <p:cxnSp>
            <p:nvCxnSpPr>
              <p:cNvPr id="13225" name="Google Shape;13225;p80"/>
              <p:cNvCxnSpPr>
                <a:stCxn id="13223" idx="2"/>
                <a:endCxn id="13203" idx="6"/>
              </p:cNvCxnSpPr>
              <p:nvPr/>
            </p:nvCxnSpPr>
            <p:spPr>
              <a:xfrm rot="10800000">
                <a:off x="9675848" y="3580200"/>
                <a:ext cx="1329600" cy="246900"/>
              </a:xfrm>
              <a:prstGeom prst="straightConnector1">
                <a:avLst/>
              </a:prstGeom>
              <a:noFill/>
              <a:ln w="9525" cap="flat" cmpd="sng">
                <a:solidFill>
                  <a:schemeClr val="dk2"/>
                </a:solidFill>
                <a:prstDash val="solid"/>
                <a:round/>
                <a:headEnd type="none" w="sm" len="sm"/>
                <a:tailEnd type="none" w="sm" len="sm"/>
              </a:ln>
            </p:spPr>
          </p:cxnSp>
          <p:cxnSp>
            <p:nvCxnSpPr>
              <p:cNvPr id="13226" name="Google Shape;13226;p80"/>
              <p:cNvCxnSpPr>
                <a:stCxn id="13223" idx="0"/>
                <a:endCxn id="13202" idx="4"/>
              </p:cNvCxnSpPr>
              <p:nvPr/>
            </p:nvCxnSpPr>
            <p:spPr>
              <a:xfrm flipH="1">
                <a:off x="9806198" y="3892350"/>
                <a:ext cx="1264500" cy="2032500"/>
              </a:xfrm>
              <a:prstGeom prst="straightConnector1">
                <a:avLst/>
              </a:prstGeom>
              <a:noFill/>
              <a:ln w="9525" cap="flat" cmpd="sng">
                <a:solidFill>
                  <a:schemeClr val="dk2"/>
                </a:solidFill>
                <a:prstDash val="solid"/>
                <a:round/>
                <a:headEnd type="none" w="sm" len="sm"/>
                <a:tailEnd type="none" w="sm" len="sm"/>
              </a:ln>
            </p:spPr>
          </p:cxnSp>
          <p:cxnSp>
            <p:nvCxnSpPr>
              <p:cNvPr id="13227" name="Google Shape;13227;p80"/>
              <p:cNvCxnSpPr>
                <a:stCxn id="13223" idx="1"/>
                <a:endCxn id="13204" idx="5"/>
              </p:cNvCxnSpPr>
              <p:nvPr/>
            </p:nvCxnSpPr>
            <p:spPr>
              <a:xfrm flipH="1">
                <a:off x="8958759" y="3873239"/>
                <a:ext cx="2065800" cy="1183200"/>
              </a:xfrm>
              <a:prstGeom prst="straightConnector1">
                <a:avLst/>
              </a:prstGeom>
              <a:noFill/>
              <a:ln w="9525" cap="flat" cmpd="sng">
                <a:solidFill>
                  <a:schemeClr val="dk2"/>
                </a:solidFill>
                <a:prstDash val="solid"/>
                <a:round/>
                <a:headEnd type="none" w="sm" len="sm"/>
                <a:tailEnd type="none" w="sm" len="sm"/>
              </a:ln>
            </p:spPr>
          </p:cxnSp>
          <p:sp>
            <p:nvSpPr>
              <p:cNvPr id="13228" name="Google Shape;13228;p80"/>
              <p:cNvSpPr/>
              <p:nvPr/>
            </p:nvSpPr>
            <p:spPr>
              <a:xfrm rot="10800000" flipH="1">
                <a:off x="8260191" y="2787257"/>
                <a:ext cx="194400" cy="1944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3229" name="Google Shape;13229;p80"/>
              <p:cNvCxnSpPr>
                <a:stCxn id="13203" idx="3"/>
                <a:endCxn id="13228" idx="7"/>
              </p:cNvCxnSpPr>
              <p:nvPr/>
            </p:nvCxnSpPr>
            <p:spPr>
              <a:xfrm rot="10800000">
                <a:off x="8426047" y="2953287"/>
                <a:ext cx="907200" cy="485100"/>
              </a:xfrm>
              <a:prstGeom prst="straightConnector1">
                <a:avLst/>
              </a:prstGeom>
              <a:noFill/>
              <a:ln w="9525" cap="flat" cmpd="sng">
                <a:solidFill>
                  <a:schemeClr val="dk2"/>
                </a:solidFill>
                <a:prstDash val="solid"/>
                <a:round/>
                <a:headEnd type="none" w="sm" len="sm"/>
                <a:tailEnd type="none" w="sm" len="sm"/>
              </a:ln>
            </p:spPr>
          </p:cxnSp>
          <p:cxnSp>
            <p:nvCxnSpPr>
              <p:cNvPr id="13230" name="Google Shape;13230;p80"/>
              <p:cNvCxnSpPr>
                <a:stCxn id="13228" idx="0"/>
                <a:endCxn id="13207" idx="4"/>
              </p:cNvCxnSpPr>
              <p:nvPr/>
            </p:nvCxnSpPr>
            <p:spPr>
              <a:xfrm flipH="1">
                <a:off x="8024391" y="2981657"/>
                <a:ext cx="333000" cy="1113900"/>
              </a:xfrm>
              <a:prstGeom prst="straightConnector1">
                <a:avLst/>
              </a:prstGeom>
              <a:noFill/>
              <a:ln w="9525" cap="flat" cmpd="sng">
                <a:solidFill>
                  <a:schemeClr val="dk2"/>
                </a:solidFill>
                <a:prstDash val="solid"/>
                <a:round/>
                <a:headEnd type="none" w="sm" len="sm"/>
                <a:tailEnd type="none" w="sm" len="sm"/>
              </a:ln>
            </p:spPr>
          </p:cxnSp>
          <p:sp>
            <p:nvSpPr>
              <p:cNvPr id="13231" name="Google Shape;13231;p80"/>
              <p:cNvSpPr/>
              <p:nvPr/>
            </p:nvSpPr>
            <p:spPr>
              <a:xfrm rot="10800000" flipH="1">
                <a:off x="7973826" y="4652423"/>
                <a:ext cx="249300" cy="2493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3232" name="Google Shape;13232;p80"/>
              <p:cNvCxnSpPr>
                <a:stCxn id="13201" idx="6"/>
                <a:endCxn id="13231" idx="2"/>
              </p:cNvCxnSpPr>
              <p:nvPr/>
            </p:nvCxnSpPr>
            <p:spPr>
              <a:xfrm rot="10800000" flipH="1">
                <a:off x="7183159" y="4777208"/>
                <a:ext cx="790800" cy="131400"/>
              </a:xfrm>
              <a:prstGeom prst="straightConnector1">
                <a:avLst/>
              </a:prstGeom>
              <a:noFill/>
              <a:ln w="9525" cap="flat" cmpd="sng">
                <a:solidFill>
                  <a:schemeClr val="dk2"/>
                </a:solidFill>
                <a:prstDash val="solid"/>
                <a:round/>
                <a:headEnd type="none" w="sm" len="sm"/>
                <a:tailEnd type="none" w="sm" len="sm"/>
              </a:ln>
            </p:spPr>
          </p:cxnSp>
          <p:cxnSp>
            <p:nvCxnSpPr>
              <p:cNvPr id="13233" name="Google Shape;13233;p80"/>
              <p:cNvCxnSpPr>
                <a:stCxn id="13207" idx="0"/>
                <a:endCxn id="13231" idx="4"/>
              </p:cNvCxnSpPr>
              <p:nvPr/>
            </p:nvCxnSpPr>
            <p:spPr>
              <a:xfrm>
                <a:off x="8024248" y="4226190"/>
                <a:ext cx="74100" cy="426300"/>
              </a:xfrm>
              <a:prstGeom prst="straightConnector1">
                <a:avLst/>
              </a:prstGeom>
              <a:noFill/>
              <a:ln w="9525" cap="flat" cmpd="sng">
                <a:solidFill>
                  <a:schemeClr val="dk2"/>
                </a:solidFill>
                <a:prstDash val="solid"/>
                <a:round/>
                <a:headEnd type="none" w="sm" len="sm"/>
                <a:tailEnd type="none" w="sm" len="sm"/>
              </a:ln>
            </p:spPr>
          </p:cxnSp>
          <p:cxnSp>
            <p:nvCxnSpPr>
              <p:cNvPr id="13234" name="Google Shape;13234;p80"/>
              <p:cNvCxnSpPr>
                <a:stCxn id="13231" idx="6"/>
                <a:endCxn id="13204" idx="3"/>
              </p:cNvCxnSpPr>
              <p:nvPr/>
            </p:nvCxnSpPr>
            <p:spPr>
              <a:xfrm>
                <a:off x="8223126" y="4777073"/>
                <a:ext cx="643500" cy="279300"/>
              </a:xfrm>
              <a:prstGeom prst="straightConnector1">
                <a:avLst/>
              </a:prstGeom>
              <a:noFill/>
              <a:ln w="9525" cap="flat" cmpd="sng">
                <a:solidFill>
                  <a:schemeClr val="dk2"/>
                </a:solidFill>
                <a:prstDash val="solid"/>
                <a:round/>
                <a:headEnd type="none" w="sm" len="sm"/>
                <a:tailEnd type="none" w="sm" len="sm"/>
              </a:ln>
            </p:spPr>
          </p:cxnSp>
          <p:sp>
            <p:nvSpPr>
              <p:cNvPr id="13235" name="Google Shape;13235;p80"/>
              <p:cNvSpPr/>
              <p:nvPr/>
            </p:nvSpPr>
            <p:spPr>
              <a:xfrm rot="10800000" flipH="1">
                <a:off x="8782441" y="2308882"/>
                <a:ext cx="194400" cy="1944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3236" name="Google Shape;13236;p80"/>
              <p:cNvCxnSpPr>
                <a:stCxn id="13228" idx="5"/>
                <a:endCxn id="13235" idx="1"/>
              </p:cNvCxnSpPr>
              <p:nvPr/>
            </p:nvCxnSpPr>
            <p:spPr>
              <a:xfrm rot="10800000" flipH="1">
                <a:off x="8426122" y="2474926"/>
                <a:ext cx="384900" cy="340800"/>
              </a:xfrm>
              <a:prstGeom prst="straightConnector1">
                <a:avLst/>
              </a:prstGeom>
              <a:noFill/>
              <a:ln w="9525" cap="flat" cmpd="sng">
                <a:solidFill>
                  <a:schemeClr val="dk2"/>
                </a:solidFill>
                <a:prstDash val="solid"/>
                <a:round/>
                <a:headEnd type="none" w="sm" len="sm"/>
                <a:tailEnd type="none" w="sm" len="sm"/>
              </a:ln>
            </p:spPr>
          </p:cxnSp>
          <p:cxnSp>
            <p:nvCxnSpPr>
              <p:cNvPr id="13237" name="Google Shape;13237;p80"/>
              <p:cNvCxnSpPr>
                <a:stCxn id="13235" idx="7"/>
                <a:endCxn id="13203" idx="3"/>
              </p:cNvCxnSpPr>
              <p:nvPr/>
            </p:nvCxnSpPr>
            <p:spPr>
              <a:xfrm>
                <a:off x="8948372" y="2474813"/>
                <a:ext cx="384900" cy="963600"/>
              </a:xfrm>
              <a:prstGeom prst="straightConnector1">
                <a:avLst/>
              </a:prstGeom>
              <a:noFill/>
              <a:ln w="9525" cap="flat" cmpd="sng">
                <a:solidFill>
                  <a:schemeClr val="dk2"/>
                </a:solidFill>
                <a:prstDash val="solid"/>
                <a:round/>
                <a:headEnd type="none" w="sm" len="sm"/>
                <a:tailEnd type="none" w="sm" len="sm"/>
              </a:ln>
            </p:spPr>
          </p:cxnSp>
          <p:sp>
            <p:nvSpPr>
              <p:cNvPr id="13238" name="Google Shape;13238;p80"/>
              <p:cNvSpPr/>
              <p:nvPr/>
            </p:nvSpPr>
            <p:spPr>
              <a:xfrm rot="10800000" flipH="1">
                <a:off x="8521366" y="3414207"/>
                <a:ext cx="194400" cy="1944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3239" name="Google Shape;13239;p80"/>
              <p:cNvCxnSpPr>
                <a:stCxn id="13228" idx="0"/>
                <a:endCxn id="13238" idx="3"/>
              </p:cNvCxnSpPr>
              <p:nvPr/>
            </p:nvCxnSpPr>
            <p:spPr>
              <a:xfrm>
                <a:off x="8357391" y="2981657"/>
                <a:ext cx="192300" cy="461100"/>
              </a:xfrm>
              <a:prstGeom prst="straightConnector1">
                <a:avLst/>
              </a:prstGeom>
              <a:noFill/>
              <a:ln w="9525" cap="flat" cmpd="sng">
                <a:solidFill>
                  <a:schemeClr val="dk2"/>
                </a:solidFill>
                <a:prstDash val="solid"/>
                <a:round/>
                <a:headEnd type="none" w="sm" len="sm"/>
                <a:tailEnd type="none" w="sm" len="sm"/>
              </a:ln>
            </p:spPr>
          </p:cxnSp>
          <p:cxnSp>
            <p:nvCxnSpPr>
              <p:cNvPr id="13240" name="Google Shape;13240;p80"/>
              <p:cNvCxnSpPr>
                <a:stCxn id="13238" idx="1"/>
                <a:endCxn id="13207" idx="5"/>
              </p:cNvCxnSpPr>
              <p:nvPr/>
            </p:nvCxnSpPr>
            <p:spPr>
              <a:xfrm flipH="1">
                <a:off x="8070435" y="3580138"/>
                <a:ext cx="479400" cy="534600"/>
              </a:xfrm>
              <a:prstGeom prst="straightConnector1">
                <a:avLst/>
              </a:prstGeom>
              <a:noFill/>
              <a:ln w="9525" cap="flat" cmpd="sng">
                <a:solidFill>
                  <a:schemeClr val="dk2"/>
                </a:solidFill>
                <a:prstDash val="solid"/>
                <a:round/>
                <a:headEnd type="none" w="sm" len="sm"/>
                <a:tailEnd type="none" w="sm" len="sm"/>
              </a:ln>
            </p:spPr>
          </p:cxnSp>
          <p:cxnSp>
            <p:nvCxnSpPr>
              <p:cNvPr id="13241" name="Google Shape;13241;p80"/>
              <p:cNvCxnSpPr>
                <a:stCxn id="13238" idx="6"/>
                <a:endCxn id="13203" idx="2"/>
              </p:cNvCxnSpPr>
              <p:nvPr/>
            </p:nvCxnSpPr>
            <p:spPr>
              <a:xfrm>
                <a:off x="8715766" y="3511407"/>
                <a:ext cx="558600" cy="69000"/>
              </a:xfrm>
              <a:prstGeom prst="straightConnector1">
                <a:avLst/>
              </a:prstGeom>
              <a:noFill/>
              <a:ln w="9525" cap="flat" cmpd="sng">
                <a:solidFill>
                  <a:schemeClr val="dk2"/>
                </a:solidFill>
                <a:prstDash val="solid"/>
                <a:round/>
                <a:headEnd type="none" w="sm" len="sm"/>
                <a:tailEnd type="none" w="sm" len="sm"/>
              </a:ln>
            </p:spPr>
          </p:cxnSp>
        </p:grpSp>
      </p:grpSp>
    </p:spTree>
    <p:extLst>
      <p:ext uri="{BB962C8B-B14F-4D97-AF65-F5344CB8AC3E}">
        <p14:creationId xmlns:p14="http://schemas.microsoft.com/office/powerpoint/2010/main" val="3253920279"/>
      </p:ext>
    </p:extLst>
  </p:cSld>
  <p:clrMapOvr>
    <a:masterClrMapping/>
  </p:clrMapOvr>
</p:sldLayout>
</file>

<file path=ppt/slideLayouts/slideLayout2693.xml><?xml version="1.0" encoding="utf-8"?>
<p:sldLayout xmlns:a="http://schemas.openxmlformats.org/drawingml/2006/main" xmlns:r="http://schemas.openxmlformats.org/officeDocument/2006/relationships" xmlns:p="http://schemas.openxmlformats.org/presentationml/2006/main" matchingName="Background">
  <p:cSld name="Background">
    <p:spTree>
      <p:nvGrpSpPr>
        <p:cNvPr id="1" name="Shape 13242"/>
        <p:cNvGrpSpPr/>
        <p:nvPr/>
      </p:nvGrpSpPr>
      <p:grpSpPr>
        <a:xfrm>
          <a:off x="0" y="0"/>
          <a:ext cx="0" cy="0"/>
          <a:chOff x="0" y="0"/>
          <a:chExt cx="0" cy="0"/>
        </a:xfrm>
      </p:grpSpPr>
      <p:grpSp>
        <p:nvGrpSpPr>
          <p:cNvPr id="13243" name="Google Shape;13243;p81"/>
          <p:cNvGrpSpPr/>
          <p:nvPr/>
        </p:nvGrpSpPr>
        <p:grpSpPr>
          <a:xfrm>
            <a:off x="238952" y="2282299"/>
            <a:ext cx="14637761" cy="7725288"/>
            <a:chOff x="119476" y="1141150"/>
            <a:chExt cx="7318880" cy="3862644"/>
          </a:xfrm>
        </p:grpSpPr>
        <p:grpSp>
          <p:nvGrpSpPr>
            <p:cNvPr id="13244" name="Google Shape;13244;p81"/>
            <p:cNvGrpSpPr/>
            <p:nvPr/>
          </p:nvGrpSpPr>
          <p:grpSpPr>
            <a:xfrm rot="10800000">
              <a:off x="119476" y="1141150"/>
              <a:ext cx="298275" cy="322675"/>
              <a:chOff x="8667225" y="681525"/>
              <a:chExt cx="298275" cy="322675"/>
            </a:xfrm>
          </p:grpSpPr>
          <p:sp>
            <p:nvSpPr>
              <p:cNvPr id="13245" name="Google Shape;13245;p81"/>
              <p:cNvSpPr/>
              <p:nvPr/>
            </p:nvSpPr>
            <p:spPr>
              <a:xfrm rot="10800000">
                <a:off x="8667225" y="821625"/>
                <a:ext cx="86700" cy="867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246" name="Google Shape;13246;p81"/>
              <p:cNvSpPr/>
              <p:nvPr/>
            </p:nvSpPr>
            <p:spPr>
              <a:xfrm rot="10800000">
                <a:off x="8825400" y="681525"/>
                <a:ext cx="140100" cy="1401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247" name="Google Shape;13247;p81"/>
              <p:cNvSpPr/>
              <p:nvPr/>
            </p:nvSpPr>
            <p:spPr>
              <a:xfrm rot="10800000">
                <a:off x="8869800" y="952900"/>
                <a:ext cx="51300" cy="513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grpSp>
        <p:grpSp>
          <p:nvGrpSpPr>
            <p:cNvPr id="13248" name="Google Shape;13248;p81"/>
            <p:cNvGrpSpPr/>
            <p:nvPr/>
          </p:nvGrpSpPr>
          <p:grpSpPr>
            <a:xfrm rot="-5139163">
              <a:off x="6960991" y="4509560"/>
              <a:ext cx="254304" cy="683114"/>
              <a:chOff x="140150" y="4353245"/>
              <a:chExt cx="254310" cy="683130"/>
            </a:xfrm>
          </p:grpSpPr>
          <p:sp>
            <p:nvSpPr>
              <p:cNvPr id="13249" name="Google Shape;13249;p81"/>
              <p:cNvSpPr/>
              <p:nvPr/>
            </p:nvSpPr>
            <p:spPr>
              <a:xfrm rot="10800000">
                <a:off x="140150" y="4949675"/>
                <a:ext cx="86700" cy="867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250" name="Google Shape;13250;p81"/>
              <p:cNvSpPr/>
              <p:nvPr/>
            </p:nvSpPr>
            <p:spPr>
              <a:xfrm rot="10800000">
                <a:off x="146360" y="4668727"/>
                <a:ext cx="140100" cy="1401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251" name="Google Shape;13251;p81"/>
              <p:cNvSpPr/>
              <p:nvPr/>
            </p:nvSpPr>
            <p:spPr>
              <a:xfrm rot="10800000">
                <a:off x="343160" y="4863902"/>
                <a:ext cx="51300" cy="513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252" name="Google Shape;13252;p81"/>
              <p:cNvSpPr/>
              <p:nvPr/>
            </p:nvSpPr>
            <p:spPr>
              <a:xfrm rot="10800000">
                <a:off x="141945" y="4353245"/>
                <a:ext cx="51300" cy="513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grpSp>
      </p:grpSp>
      <p:grpSp>
        <p:nvGrpSpPr>
          <p:cNvPr id="13253" name="Google Shape;13253;p81"/>
          <p:cNvGrpSpPr/>
          <p:nvPr/>
        </p:nvGrpSpPr>
        <p:grpSpPr>
          <a:xfrm>
            <a:off x="-6528215" y="2125057"/>
            <a:ext cx="25399515" cy="10251830"/>
            <a:chOff x="-3264107" y="1062528"/>
            <a:chExt cx="12699757" cy="5125915"/>
          </a:xfrm>
        </p:grpSpPr>
        <p:grpSp>
          <p:nvGrpSpPr>
            <p:cNvPr id="13254" name="Google Shape;13254;p81"/>
            <p:cNvGrpSpPr/>
            <p:nvPr/>
          </p:nvGrpSpPr>
          <p:grpSpPr>
            <a:xfrm rot="10800000">
              <a:off x="7825876" y="2716263"/>
              <a:ext cx="1609774" cy="2641456"/>
              <a:chOff x="-225924" y="-192037"/>
              <a:chExt cx="1609774" cy="2641456"/>
            </a:xfrm>
          </p:grpSpPr>
          <p:cxnSp>
            <p:nvCxnSpPr>
              <p:cNvPr id="13255" name="Google Shape;13255;p81"/>
              <p:cNvCxnSpPr>
                <a:stCxn id="13256" idx="7"/>
                <a:endCxn id="13257" idx="2"/>
              </p:cNvCxnSpPr>
              <p:nvPr/>
            </p:nvCxnSpPr>
            <p:spPr>
              <a:xfrm rot="10800000" flipH="1">
                <a:off x="332904" y="155655"/>
                <a:ext cx="893400" cy="226800"/>
              </a:xfrm>
              <a:prstGeom prst="straightConnector1">
                <a:avLst/>
              </a:prstGeom>
              <a:noFill/>
              <a:ln w="9525" cap="flat" cmpd="sng">
                <a:solidFill>
                  <a:schemeClr val="dk2"/>
                </a:solidFill>
                <a:prstDash val="solid"/>
                <a:round/>
                <a:headEnd type="none" w="sm" len="sm"/>
                <a:tailEnd type="none" w="sm" len="sm"/>
              </a:ln>
            </p:spPr>
          </p:cxnSp>
          <p:sp>
            <p:nvSpPr>
              <p:cNvPr id="13257" name="Google Shape;13257;p81"/>
              <p:cNvSpPr/>
              <p:nvPr/>
            </p:nvSpPr>
            <p:spPr>
              <a:xfrm>
                <a:off x="1226350" y="76769"/>
                <a:ext cx="157500" cy="1575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258" name="Google Shape;13258;p81"/>
              <p:cNvSpPr/>
              <p:nvPr/>
            </p:nvSpPr>
            <p:spPr>
              <a:xfrm>
                <a:off x="-225924" y="-192037"/>
                <a:ext cx="99900" cy="999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259" name="Google Shape;13259;p81"/>
              <p:cNvSpPr/>
              <p:nvPr/>
            </p:nvSpPr>
            <p:spPr>
              <a:xfrm>
                <a:off x="177600" y="2291919"/>
                <a:ext cx="157500" cy="1575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260" name="Google Shape;13260;p81"/>
              <p:cNvSpPr/>
              <p:nvPr/>
            </p:nvSpPr>
            <p:spPr>
              <a:xfrm>
                <a:off x="734301" y="222187"/>
                <a:ext cx="86700" cy="867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261" name="Google Shape;13261;p81"/>
              <p:cNvSpPr/>
              <p:nvPr/>
            </p:nvSpPr>
            <p:spPr>
              <a:xfrm>
                <a:off x="49626" y="886737"/>
                <a:ext cx="86700" cy="867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262" name="Google Shape;13262;p81"/>
              <p:cNvSpPr/>
              <p:nvPr/>
            </p:nvSpPr>
            <p:spPr>
              <a:xfrm>
                <a:off x="292075" y="1058069"/>
                <a:ext cx="147900" cy="1479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3263" name="Google Shape;13263;p81"/>
              <p:cNvCxnSpPr>
                <a:stCxn id="13262" idx="4"/>
                <a:endCxn id="13259" idx="0"/>
              </p:cNvCxnSpPr>
              <p:nvPr/>
            </p:nvCxnSpPr>
            <p:spPr>
              <a:xfrm flipH="1">
                <a:off x="256225" y="1205969"/>
                <a:ext cx="109800" cy="1086000"/>
              </a:xfrm>
              <a:prstGeom prst="straightConnector1">
                <a:avLst/>
              </a:prstGeom>
              <a:noFill/>
              <a:ln w="9525" cap="flat" cmpd="sng">
                <a:solidFill>
                  <a:schemeClr val="dk2"/>
                </a:solidFill>
                <a:prstDash val="solid"/>
                <a:round/>
                <a:headEnd type="none" w="sm" len="sm"/>
                <a:tailEnd type="none" w="sm" len="sm"/>
              </a:ln>
            </p:spPr>
          </p:cxnSp>
          <p:cxnSp>
            <p:nvCxnSpPr>
              <p:cNvPr id="13264" name="Google Shape;13264;p81"/>
              <p:cNvCxnSpPr>
                <a:stCxn id="13261" idx="4"/>
                <a:endCxn id="13259" idx="0"/>
              </p:cNvCxnSpPr>
              <p:nvPr/>
            </p:nvCxnSpPr>
            <p:spPr>
              <a:xfrm>
                <a:off x="92976" y="973437"/>
                <a:ext cx="163500" cy="1318500"/>
              </a:xfrm>
              <a:prstGeom prst="straightConnector1">
                <a:avLst/>
              </a:prstGeom>
              <a:noFill/>
              <a:ln w="9525" cap="flat" cmpd="sng">
                <a:solidFill>
                  <a:schemeClr val="dk2"/>
                </a:solidFill>
                <a:prstDash val="solid"/>
                <a:round/>
                <a:headEnd type="none" w="sm" len="sm"/>
                <a:tailEnd type="none" w="sm" len="sm"/>
              </a:ln>
            </p:spPr>
          </p:cxnSp>
          <p:cxnSp>
            <p:nvCxnSpPr>
              <p:cNvPr id="13265" name="Google Shape;13265;p81"/>
              <p:cNvCxnSpPr>
                <a:stCxn id="13261" idx="5"/>
                <a:endCxn id="13262" idx="1"/>
              </p:cNvCxnSpPr>
              <p:nvPr/>
            </p:nvCxnSpPr>
            <p:spPr>
              <a:xfrm>
                <a:off x="123629" y="960740"/>
                <a:ext cx="190200" cy="119100"/>
              </a:xfrm>
              <a:prstGeom prst="straightConnector1">
                <a:avLst/>
              </a:prstGeom>
              <a:noFill/>
              <a:ln w="9525" cap="flat" cmpd="sng">
                <a:solidFill>
                  <a:schemeClr val="dk2"/>
                </a:solidFill>
                <a:prstDash val="solid"/>
                <a:round/>
                <a:headEnd type="none" w="sm" len="sm"/>
                <a:tailEnd type="none" w="sm" len="sm"/>
              </a:ln>
            </p:spPr>
          </p:cxnSp>
          <p:cxnSp>
            <p:nvCxnSpPr>
              <p:cNvPr id="13266" name="Google Shape;13266;p81"/>
              <p:cNvCxnSpPr>
                <a:stCxn id="13261" idx="0"/>
                <a:endCxn id="13258" idx="4"/>
              </p:cNvCxnSpPr>
              <p:nvPr/>
            </p:nvCxnSpPr>
            <p:spPr>
              <a:xfrm rot="10800000">
                <a:off x="-175824" y="-92163"/>
                <a:ext cx="268800" cy="978900"/>
              </a:xfrm>
              <a:prstGeom prst="straightConnector1">
                <a:avLst/>
              </a:prstGeom>
              <a:noFill/>
              <a:ln w="9525" cap="flat" cmpd="sng">
                <a:solidFill>
                  <a:schemeClr val="dk2"/>
                </a:solidFill>
                <a:prstDash val="solid"/>
                <a:round/>
                <a:headEnd type="none" w="sm" len="sm"/>
                <a:tailEnd type="none" w="sm" len="sm"/>
              </a:ln>
            </p:spPr>
          </p:cxnSp>
          <p:cxnSp>
            <p:nvCxnSpPr>
              <p:cNvPr id="13267" name="Google Shape;13267;p81"/>
              <p:cNvCxnSpPr>
                <a:stCxn id="13261" idx="7"/>
                <a:endCxn id="13256" idx="3"/>
              </p:cNvCxnSpPr>
              <p:nvPr/>
            </p:nvCxnSpPr>
            <p:spPr>
              <a:xfrm rot="10800000" flipH="1">
                <a:off x="123629" y="443734"/>
                <a:ext cx="147900" cy="455700"/>
              </a:xfrm>
              <a:prstGeom prst="straightConnector1">
                <a:avLst/>
              </a:prstGeom>
              <a:noFill/>
              <a:ln w="9525" cap="flat" cmpd="sng">
                <a:solidFill>
                  <a:schemeClr val="dk2"/>
                </a:solidFill>
                <a:prstDash val="solid"/>
                <a:round/>
                <a:headEnd type="none" w="sm" len="sm"/>
                <a:tailEnd type="none" w="sm" len="sm"/>
              </a:ln>
            </p:spPr>
          </p:cxnSp>
          <p:cxnSp>
            <p:nvCxnSpPr>
              <p:cNvPr id="13268" name="Google Shape;13268;p81"/>
              <p:cNvCxnSpPr>
                <a:stCxn id="13258" idx="5"/>
                <a:endCxn id="13256" idx="1"/>
              </p:cNvCxnSpPr>
              <p:nvPr/>
            </p:nvCxnSpPr>
            <p:spPr>
              <a:xfrm>
                <a:off x="-140654" y="-106767"/>
                <a:ext cx="412200" cy="489300"/>
              </a:xfrm>
              <a:prstGeom prst="straightConnector1">
                <a:avLst/>
              </a:prstGeom>
              <a:noFill/>
              <a:ln w="9525" cap="flat" cmpd="sng">
                <a:solidFill>
                  <a:schemeClr val="dk2"/>
                </a:solidFill>
                <a:prstDash val="solid"/>
                <a:round/>
                <a:headEnd type="none" w="sm" len="sm"/>
                <a:tailEnd type="none" w="sm" len="sm"/>
              </a:ln>
            </p:spPr>
          </p:cxnSp>
          <p:cxnSp>
            <p:nvCxnSpPr>
              <p:cNvPr id="13269" name="Google Shape;13269;p81"/>
              <p:cNvCxnSpPr>
                <a:stCxn id="13258" idx="6"/>
                <a:endCxn id="13257" idx="2"/>
              </p:cNvCxnSpPr>
              <p:nvPr/>
            </p:nvCxnSpPr>
            <p:spPr>
              <a:xfrm>
                <a:off x="-126024" y="-142087"/>
                <a:ext cx="1352400" cy="297600"/>
              </a:xfrm>
              <a:prstGeom prst="straightConnector1">
                <a:avLst/>
              </a:prstGeom>
              <a:noFill/>
              <a:ln w="9525" cap="flat" cmpd="sng">
                <a:solidFill>
                  <a:schemeClr val="dk2"/>
                </a:solidFill>
                <a:prstDash val="solid"/>
                <a:round/>
                <a:headEnd type="none" w="sm" len="sm"/>
                <a:tailEnd type="none" w="sm" len="sm"/>
              </a:ln>
            </p:spPr>
          </p:cxnSp>
          <p:cxnSp>
            <p:nvCxnSpPr>
              <p:cNvPr id="13270" name="Google Shape;13270;p81"/>
              <p:cNvCxnSpPr>
                <a:stCxn id="13260" idx="2"/>
                <a:endCxn id="13258" idx="5"/>
              </p:cNvCxnSpPr>
              <p:nvPr/>
            </p:nvCxnSpPr>
            <p:spPr>
              <a:xfrm rot="10800000">
                <a:off x="-140799" y="-106763"/>
                <a:ext cx="875100" cy="372300"/>
              </a:xfrm>
              <a:prstGeom prst="straightConnector1">
                <a:avLst/>
              </a:prstGeom>
              <a:noFill/>
              <a:ln w="9525" cap="flat" cmpd="sng">
                <a:solidFill>
                  <a:schemeClr val="dk2"/>
                </a:solidFill>
                <a:prstDash val="solid"/>
                <a:round/>
                <a:headEnd type="none" w="sm" len="sm"/>
                <a:tailEnd type="none" w="sm" len="sm"/>
              </a:ln>
            </p:spPr>
          </p:cxnSp>
          <p:cxnSp>
            <p:nvCxnSpPr>
              <p:cNvPr id="13271" name="Google Shape;13271;p81"/>
              <p:cNvCxnSpPr>
                <a:stCxn id="13262" idx="0"/>
                <a:endCxn id="13256" idx="4"/>
              </p:cNvCxnSpPr>
              <p:nvPr/>
            </p:nvCxnSpPr>
            <p:spPr>
              <a:xfrm rot="10800000">
                <a:off x="302125" y="456569"/>
                <a:ext cx="63900" cy="601500"/>
              </a:xfrm>
              <a:prstGeom prst="straightConnector1">
                <a:avLst/>
              </a:prstGeom>
              <a:noFill/>
              <a:ln w="9525" cap="flat" cmpd="sng">
                <a:solidFill>
                  <a:schemeClr val="dk2"/>
                </a:solidFill>
                <a:prstDash val="solid"/>
                <a:round/>
                <a:headEnd type="none" w="sm" len="sm"/>
                <a:tailEnd type="none" w="sm" len="sm"/>
              </a:ln>
            </p:spPr>
          </p:cxnSp>
          <p:cxnSp>
            <p:nvCxnSpPr>
              <p:cNvPr id="13272" name="Google Shape;13272;p81"/>
              <p:cNvCxnSpPr>
                <a:stCxn id="13262" idx="0"/>
                <a:endCxn id="13260" idx="3"/>
              </p:cNvCxnSpPr>
              <p:nvPr/>
            </p:nvCxnSpPr>
            <p:spPr>
              <a:xfrm rot="10800000" flipH="1">
                <a:off x="366025" y="296069"/>
                <a:ext cx="381000" cy="762000"/>
              </a:xfrm>
              <a:prstGeom prst="straightConnector1">
                <a:avLst/>
              </a:prstGeom>
              <a:noFill/>
              <a:ln w="9525" cap="flat" cmpd="sng">
                <a:solidFill>
                  <a:schemeClr val="dk2"/>
                </a:solidFill>
                <a:prstDash val="solid"/>
                <a:round/>
                <a:headEnd type="none" w="sm" len="sm"/>
                <a:tailEnd type="none" w="sm" len="sm"/>
              </a:ln>
            </p:spPr>
          </p:cxnSp>
          <p:sp>
            <p:nvSpPr>
              <p:cNvPr id="13256" name="Google Shape;13256;p81"/>
              <p:cNvSpPr/>
              <p:nvPr/>
            </p:nvSpPr>
            <p:spPr>
              <a:xfrm>
                <a:off x="258901" y="369758"/>
                <a:ext cx="86700" cy="867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grpSp>
        <p:grpSp>
          <p:nvGrpSpPr>
            <p:cNvPr id="13273" name="Google Shape;13273;p81"/>
            <p:cNvGrpSpPr/>
            <p:nvPr/>
          </p:nvGrpSpPr>
          <p:grpSpPr>
            <a:xfrm rot="2030497">
              <a:off x="-2581586" y="1819329"/>
              <a:ext cx="3816850" cy="3612312"/>
              <a:chOff x="-100549" y="47919"/>
              <a:chExt cx="4607849" cy="4360923"/>
            </a:xfrm>
          </p:grpSpPr>
          <p:sp>
            <p:nvSpPr>
              <p:cNvPr id="13274" name="Google Shape;13274;p81"/>
              <p:cNvSpPr/>
              <p:nvPr/>
            </p:nvSpPr>
            <p:spPr>
              <a:xfrm rot="10800000">
                <a:off x="4076800" y="2467368"/>
                <a:ext cx="234600" cy="2346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275" name="Google Shape;13275;p81"/>
              <p:cNvSpPr/>
              <p:nvPr/>
            </p:nvSpPr>
            <p:spPr>
              <a:xfrm rot="10800000">
                <a:off x="1137802" y="3577294"/>
                <a:ext cx="234600" cy="2346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276" name="Google Shape;13276;p81"/>
              <p:cNvSpPr/>
              <p:nvPr/>
            </p:nvSpPr>
            <p:spPr>
              <a:xfrm rot="10800000">
                <a:off x="1731851" y="997900"/>
                <a:ext cx="484500" cy="4845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277" name="Google Shape;13277;p81"/>
              <p:cNvSpPr/>
              <p:nvPr/>
            </p:nvSpPr>
            <p:spPr>
              <a:xfrm rot="10800000">
                <a:off x="2254926" y="2505869"/>
                <a:ext cx="157500" cy="1575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278" name="Google Shape;13278;p81"/>
              <p:cNvSpPr/>
              <p:nvPr/>
            </p:nvSpPr>
            <p:spPr>
              <a:xfrm rot="10800000">
                <a:off x="3685300" y="3636544"/>
                <a:ext cx="116100" cy="1161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279" name="Google Shape;13279;p81"/>
              <p:cNvSpPr/>
              <p:nvPr/>
            </p:nvSpPr>
            <p:spPr>
              <a:xfrm rot="10800000">
                <a:off x="2254926" y="3903969"/>
                <a:ext cx="157500" cy="1575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280" name="Google Shape;13280;p81"/>
              <p:cNvSpPr/>
              <p:nvPr/>
            </p:nvSpPr>
            <p:spPr>
              <a:xfrm rot="10800000">
                <a:off x="3125451" y="1436544"/>
                <a:ext cx="157500" cy="1575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281" name="Google Shape;13281;p81"/>
              <p:cNvSpPr/>
              <p:nvPr/>
            </p:nvSpPr>
            <p:spPr>
              <a:xfrm rot="10800000">
                <a:off x="447667" y="2351269"/>
                <a:ext cx="116100" cy="1161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3282" name="Google Shape;13282;p81"/>
              <p:cNvCxnSpPr>
                <a:stCxn id="13278" idx="5"/>
                <a:endCxn id="13277" idx="1"/>
              </p:cNvCxnSpPr>
              <p:nvPr/>
            </p:nvCxnSpPr>
            <p:spPr>
              <a:xfrm rot="8769356">
                <a:off x="2782616" y="2360623"/>
                <a:ext cx="526274" cy="1572747"/>
              </a:xfrm>
              <a:prstGeom prst="straightConnector1">
                <a:avLst/>
              </a:prstGeom>
              <a:noFill/>
              <a:ln w="9525" cap="flat" cmpd="sng">
                <a:solidFill>
                  <a:schemeClr val="dk2"/>
                </a:solidFill>
                <a:prstDash val="solid"/>
                <a:round/>
                <a:headEnd type="none" w="sm" len="sm"/>
                <a:tailEnd type="none" w="sm" len="sm"/>
              </a:ln>
            </p:spPr>
          </p:cxnSp>
          <p:cxnSp>
            <p:nvCxnSpPr>
              <p:cNvPr id="13283" name="Google Shape;13283;p81"/>
              <p:cNvCxnSpPr>
                <a:stCxn id="13279" idx="4"/>
                <a:endCxn id="13277" idx="0"/>
              </p:cNvCxnSpPr>
              <p:nvPr/>
            </p:nvCxnSpPr>
            <p:spPr>
              <a:xfrm rot="8769075" flipH="1">
                <a:off x="1988166" y="2768320"/>
                <a:ext cx="691020" cy="1030498"/>
              </a:xfrm>
              <a:prstGeom prst="straightConnector1">
                <a:avLst/>
              </a:prstGeom>
              <a:noFill/>
              <a:ln w="9525" cap="flat" cmpd="sng">
                <a:solidFill>
                  <a:schemeClr val="dk2"/>
                </a:solidFill>
                <a:prstDash val="solid"/>
                <a:round/>
                <a:headEnd type="none" w="sm" len="sm"/>
                <a:tailEnd type="none" w="sm" len="sm"/>
              </a:ln>
            </p:spPr>
          </p:cxnSp>
          <p:cxnSp>
            <p:nvCxnSpPr>
              <p:cNvPr id="13284" name="Google Shape;13284;p81"/>
              <p:cNvCxnSpPr>
                <a:stCxn id="13274" idx="6"/>
                <a:endCxn id="13277" idx="2"/>
              </p:cNvCxnSpPr>
              <p:nvPr/>
            </p:nvCxnSpPr>
            <p:spPr>
              <a:xfrm rot="8769491">
                <a:off x="2553455" y="2121214"/>
                <a:ext cx="1382290" cy="926908"/>
              </a:xfrm>
              <a:prstGeom prst="straightConnector1">
                <a:avLst/>
              </a:prstGeom>
              <a:noFill/>
              <a:ln w="9525" cap="flat" cmpd="sng">
                <a:solidFill>
                  <a:schemeClr val="dk2"/>
                </a:solidFill>
                <a:prstDash val="solid"/>
                <a:round/>
                <a:headEnd type="none" w="sm" len="sm"/>
                <a:tailEnd type="none" w="sm" len="sm"/>
              </a:ln>
            </p:spPr>
          </p:cxnSp>
          <p:cxnSp>
            <p:nvCxnSpPr>
              <p:cNvPr id="13285" name="Google Shape;13285;p81"/>
              <p:cNvCxnSpPr>
                <a:stCxn id="13274" idx="0"/>
                <a:endCxn id="13278" idx="3"/>
              </p:cNvCxnSpPr>
              <p:nvPr/>
            </p:nvCxnSpPr>
            <p:spPr>
              <a:xfrm rot="-2030280" flipH="1">
                <a:off x="3554311" y="2896576"/>
                <a:ext cx="870078" cy="562385"/>
              </a:xfrm>
              <a:prstGeom prst="straightConnector1">
                <a:avLst/>
              </a:prstGeom>
              <a:noFill/>
              <a:ln w="9525" cap="flat" cmpd="sng">
                <a:solidFill>
                  <a:schemeClr val="dk2"/>
                </a:solidFill>
                <a:prstDash val="solid"/>
                <a:round/>
                <a:headEnd type="none" w="sm" len="sm"/>
                <a:tailEnd type="none" w="sm" len="sm"/>
              </a:ln>
            </p:spPr>
          </p:cxnSp>
          <p:cxnSp>
            <p:nvCxnSpPr>
              <p:cNvPr id="13286" name="Google Shape;13286;p81"/>
              <p:cNvCxnSpPr>
                <a:stCxn id="13278" idx="7"/>
                <a:endCxn id="13279" idx="2"/>
              </p:cNvCxnSpPr>
              <p:nvPr/>
            </p:nvCxnSpPr>
            <p:spPr>
              <a:xfrm rot="8769605">
                <a:off x="2452857" y="3602445"/>
                <a:ext cx="1208890" cy="513294"/>
              </a:xfrm>
              <a:prstGeom prst="straightConnector1">
                <a:avLst/>
              </a:prstGeom>
              <a:noFill/>
              <a:ln w="9525" cap="flat" cmpd="sng">
                <a:solidFill>
                  <a:schemeClr val="dk2"/>
                </a:solidFill>
                <a:prstDash val="solid"/>
                <a:round/>
                <a:headEnd type="none" w="sm" len="sm"/>
                <a:tailEnd type="none" w="sm" len="sm"/>
              </a:ln>
            </p:spPr>
          </p:cxnSp>
          <p:cxnSp>
            <p:nvCxnSpPr>
              <p:cNvPr id="13287" name="Google Shape;13287;p81"/>
              <p:cNvCxnSpPr>
                <a:stCxn id="13279" idx="6"/>
                <a:endCxn id="13275" idx="1"/>
              </p:cNvCxnSpPr>
              <p:nvPr/>
            </p:nvCxnSpPr>
            <p:spPr>
              <a:xfrm rot="8768875">
                <a:off x="1472857" y="3539834"/>
                <a:ext cx="647338" cy="680869"/>
              </a:xfrm>
              <a:prstGeom prst="straightConnector1">
                <a:avLst/>
              </a:prstGeom>
              <a:noFill/>
              <a:ln w="9525" cap="flat" cmpd="sng">
                <a:solidFill>
                  <a:schemeClr val="dk2"/>
                </a:solidFill>
                <a:prstDash val="solid"/>
                <a:round/>
                <a:headEnd type="none" w="sm" len="sm"/>
                <a:tailEnd type="none" w="sm" len="sm"/>
              </a:ln>
            </p:spPr>
          </p:cxnSp>
          <p:cxnSp>
            <p:nvCxnSpPr>
              <p:cNvPr id="13288" name="Google Shape;13288;p81"/>
              <p:cNvCxnSpPr>
                <a:stCxn id="13277" idx="7"/>
                <a:endCxn id="13275" idx="3"/>
              </p:cNvCxnSpPr>
              <p:nvPr/>
            </p:nvCxnSpPr>
            <p:spPr>
              <a:xfrm rot="-2030278" flipH="1">
                <a:off x="1147266" y="2984238"/>
                <a:ext cx="1321550" cy="283231"/>
              </a:xfrm>
              <a:prstGeom prst="straightConnector1">
                <a:avLst/>
              </a:prstGeom>
              <a:noFill/>
              <a:ln w="9525" cap="flat" cmpd="sng">
                <a:solidFill>
                  <a:schemeClr val="dk2"/>
                </a:solidFill>
                <a:prstDash val="solid"/>
                <a:round/>
                <a:headEnd type="none" w="sm" len="sm"/>
                <a:tailEnd type="none" w="sm" len="sm"/>
              </a:ln>
            </p:spPr>
          </p:cxnSp>
          <p:cxnSp>
            <p:nvCxnSpPr>
              <p:cNvPr id="13289" name="Google Shape;13289;p81"/>
              <p:cNvCxnSpPr>
                <a:stCxn id="13274" idx="5"/>
                <a:endCxn id="13280" idx="1"/>
              </p:cNvCxnSpPr>
              <p:nvPr/>
            </p:nvCxnSpPr>
            <p:spPr>
              <a:xfrm rot="8769493">
                <a:off x="3591335" y="1412692"/>
                <a:ext cx="188543" cy="1247164"/>
              </a:xfrm>
              <a:prstGeom prst="straightConnector1">
                <a:avLst/>
              </a:prstGeom>
              <a:noFill/>
              <a:ln w="9525" cap="flat" cmpd="sng">
                <a:solidFill>
                  <a:schemeClr val="dk2"/>
                </a:solidFill>
                <a:prstDash val="solid"/>
                <a:round/>
                <a:headEnd type="none" w="sm" len="sm"/>
                <a:tailEnd type="none" w="sm" len="sm"/>
              </a:ln>
            </p:spPr>
          </p:cxnSp>
          <p:cxnSp>
            <p:nvCxnSpPr>
              <p:cNvPr id="13290" name="Google Shape;13290;p81"/>
              <p:cNvCxnSpPr>
                <a:stCxn id="13280" idx="7"/>
                <a:endCxn id="13277" idx="3"/>
              </p:cNvCxnSpPr>
              <p:nvPr/>
            </p:nvCxnSpPr>
            <p:spPr>
              <a:xfrm rot="-2030495" flipH="1">
                <a:off x="2186804" y="1863549"/>
                <a:ext cx="1164126" cy="372760"/>
              </a:xfrm>
              <a:prstGeom prst="straightConnector1">
                <a:avLst/>
              </a:prstGeom>
              <a:noFill/>
              <a:ln w="9525" cap="flat" cmpd="sng">
                <a:solidFill>
                  <a:schemeClr val="dk2"/>
                </a:solidFill>
                <a:prstDash val="solid"/>
                <a:round/>
                <a:headEnd type="none" w="sm" len="sm"/>
                <a:tailEnd type="none" w="sm" len="sm"/>
              </a:ln>
            </p:spPr>
          </p:cxnSp>
          <p:cxnSp>
            <p:nvCxnSpPr>
              <p:cNvPr id="13291" name="Google Shape;13291;p81"/>
              <p:cNvCxnSpPr>
                <a:stCxn id="13280" idx="5"/>
                <a:endCxn id="13276" idx="2"/>
              </p:cNvCxnSpPr>
              <p:nvPr/>
            </p:nvCxnSpPr>
            <p:spPr>
              <a:xfrm rot="8769821">
                <a:off x="2356510" y="999099"/>
                <a:ext cx="651914" cy="701421"/>
              </a:xfrm>
              <a:prstGeom prst="straightConnector1">
                <a:avLst/>
              </a:prstGeom>
              <a:noFill/>
              <a:ln w="9525" cap="flat" cmpd="sng">
                <a:solidFill>
                  <a:schemeClr val="dk2"/>
                </a:solidFill>
                <a:prstDash val="solid"/>
                <a:round/>
                <a:headEnd type="none" w="sm" len="sm"/>
                <a:tailEnd type="none" w="sm" len="sm"/>
              </a:ln>
            </p:spPr>
          </p:cxnSp>
          <p:cxnSp>
            <p:nvCxnSpPr>
              <p:cNvPr id="13292" name="Google Shape;13292;p81"/>
              <p:cNvCxnSpPr>
                <a:stCxn id="13276" idx="0"/>
                <a:endCxn id="13277" idx="5"/>
              </p:cNvCxnSpPr>
              <p:nvPr/>
            </p:nvCxnSpPr>
            <p:spPr>
              <a:xfrm rot="-2029195" flipH="1">
                <a:off x="1960847" y="1486357"/>
                <a:ext cx="330408" cy="1038486"/>
              </a:xfrm>
              <a:prstGeom prst="straightConnector1">
                <a:avLst/>
              </a:prstGeom>
              <a:noFill/>
              <a:ln w="9525" cap="flat" cmpd="sng">
                <a:solidFill>
                  <a:schemeClr val="dk2"/>
                </a:solidFill>
                <a:prstDash val="solid"/>
                <a:round/>
                <a:headEnd type="none" w="sm" len="sm"/>
                <a:tailEnd type="none" w="sm" len="sm"/>
              </a:ln>
            </p:spPr>
          </p:cxnSp>
          <p:cxnSp>
            <p:nvCxnSpPr>
              <p:cNvPr id="13293" name="Google Shape;13293;p81"/>
              <p:cNvCxnSpPr>
                <a:stCxn id="13276" idx="7"/>
                <a:endCxn id="13281" idx="3"/>
              </p:cNvCxnSpPr>
              <p:nvPr/>
            </p:nvCxnSpPr>
            <p:spPr>
              <a:xfrm rot="-2030477" flipH="1">
                <a:off x="386634" y="1842270"/>
                <a:ext cx="1576242" cy="95353"/>
              </a:xfrm>
              <a:prstGeom prst="straightConnector1">
                <a:avLst/>
              </a:prstGeom>
              <a:noFill/>
              <a:ln w="9525" cap="flat" cmpd="sng">
                <a:solidFill>
                  <a:schemeClr val="dk2"/>
                </a:solidFill>
                <a:prstDash val="solid"/>
                <a:round/>
                <a:headEnd type="none" w="sm" len="sm"/>
                <a:tailEnd type="none" w="sm" len="sm"/>
              </a:ln>
            </p:spPr>
          </p:cxnSp>
          <p:cxnSp>
            <p:nvCxnSpPr>
              <p:cNvPr id="13294" name="Google Shape;13294;p81"/>
              <p:cNvCxnSpPr>
                <a:stCxn id="13277" idx="6"/>
                <a:endCxn id="13281" idx="2"/>
              </p:cNvCxnSpPr>
              <p:nvPr/>
            </p:nvCxnSpPr>
            <p:spPr>
              <a:xfrm rot="8769842">
                <a:off x="755690" y="1953081"/>
                <a:ext cx="1307072" cy="1087577"/>
              </a:xfrm>
              <a:prstGeom prst="straightConnector1">
                <a:avLst/>
              </a:prstGeom>
              <a:noFill/>
              <a:ln w="9525" cap="flat" cmpd="sng">
                <a:solidFill>
                  <a:schemeClr val="dk2"/>
                </a:solidFill>
                <a:prstDash val="solid"/>
                <a:round/>
                <a:headEnd type="none" w="sm" len="sm"/>
                <a:tailEnd type="none" w="sm" len="sm"/>
              </a:ln>
            </p:spPr>
          </p:cxnSp>
          <p:cxnSp>
            <p:nvCxnSpPr>
              <p:cNvPr id="13295" name="Google Shape;13295;p81"/>
              <p:cNvCxnSpPr>
                <a:stCxn id="13281" idx="0"/>
                <a:endCxn id="13275" idx="5"/>
              </p:cNvCxnSpPr>
              <p:nvPr/>
            </p:nvCxnSpPr>
            <p:spPr>
              <a:xfrm rot="-2024821" flipH="1">
                <a:off x="797015" y="2378694"/>
                <a:ext cx="83704" cy="1321550"/>
              </a:xfrm>
              <a:prstGeom prst="straightConnector1">
                <a:avLst/>
              </a:prstGeom>
              <a:noFill/>
              <a:ln w="9525" cap="flat" cmpd="sng">
                <a:solidFill>
                  <a:schemeClr val="dk2"/>
                </a:solidFill>
                <a:prstDash val="solid"/>
                <a:round/>
                <a:headEnd type="none" w="sm" len="sm"/>
                <a:tailEnd type="none" w="sm" len="sm"/>
              </a:ln>
            </p:spPr>
          </p:cxnSp>
          <p:cxnSp>
            <p:nvCxnSpPr>
              <p:cNvPr id="13296" name="Google Shape;13296;p81"/>
              <p:cNvCxnSpPr>
                <a:stCxn id="13278" idx="4"/>
                <a:endCxn id="13276" idx="1"/>
              </p:cNvCxnSpPr>
              <p:nvPr/>
            </p:nvCxnSpPr>
            <p:spPr>
              <a:xfrm rot="8775347">
                <a:off x="2900285" y="1155017"/>
                <a:ext cx="88031" cy="2737955"/>
              </a:xfrm>
              <a:prstGeom prst="straightConnector1">
                <a:avLst/>
              </a:prstGeom>
              <a:noFill/>
              <a:ln w="9525" cap="flat" cmpd="sng">
                <a:solidFill>
                  <a:schemeClr val="dk2"/>
                </a:solidFill>
                <a:prstDash val="solid"/>
                <a:round/>
                <a:headEnd type="none" w="sm" len="sm"/>
                <a:tailEnd type="none" w="sm" len="sm"/>
              </a:ln>
            </p:spPr>
          </p:cxnSp>
          <p:cxnSp>
            <p:nvCxnSpPr>
              <p:cNvPr id="13297" name="Google Shape;13297;p81"/>
              <p:cNvCxnSpPr>
                <a:stCxn id="13275" idx="4"/>
                <a:endCxn id="13276" idx="7"/>
              </p:cNvCxnSpPr>
              <p:nvPr/>
            </p:nvCxnSpPr>
            <p:spPr>
              <a:xfrm rot="8769813" flipH="1">
                <a:off x="698488" y="1747510"/>
                <a:ext cx="1661027" cy="1493868"/>
              </a:xfrm>
              <a:prstGeom prst="straightConnector1">
                <a:avLst/>
              </a:prstGeom>
              <a:noFill/>
              <a:ln w="9525" cap="flat" cmpd="sng">
                <a:solidFill>
                  <a:schemeClr val="dk2"/>
                </a:solidFill>
                <a:prstDash val="solid"/>
                <a:round/>
                <a:headEnd type="none" w="sm" len="sm"/>
                <a:tailEnd type="none" w="sm" len="sm"/>
              </a:ln>
            </p:spPr>
          </p:cxnSp>
          <p:cxnSp>
            <p:nvCxnSpPr>
              <p:cNvPr id="13298" name="Google Shape;13298;p81"/>
              <p:cNvCxnSpPr>
                <a:stCxn id="13274" idx="5"/>
                <a:endCxn id="13276" idx="1"/>
              </p:cNvCxnSpPr>
              <p:nvPr/>
            </p:nvCxnSpPr>
            <p:spPr>
              <a:xfrm rot="8769113">
                <a:off x="2615603" y="956496"/>
                <a:ext cx="1025506" cy="2000256"/>
              </a:xfrm>
              <a:prstGeom prst="straightConnector1">
                <a:avLst/>
              </a:prstGeom>
              <a:noFill/>
              <a:ln w="9525" cap="flat" cmpd="sng">
                <a:solidFill>
                  <a:schemeClr val="dk2"/>
                </a:solidFill>
                <a:prstDash val="solid"/>
                <a:round/>
                <a:headEnd type="none" w="sm" len="sm"/>
                <a:tailEnd type="none" w="sm" len="sm"/>
              </a:ln>
            </p:spPr>
          </p:cxnSp>
          <p:sp>
            <p:nvSpPr>
              <p:cNvPr id="13299" name="Google Shape;13299;p81"/>
              <p:cNvSpPr/>
              <p:nvPr/>
            </p:nvSpPr>
            <p:spPr>
              <a:xfrm rot="10800000">
                <a:off x="873701" y="691869"/>
                <a:ext cx="157500" cy="1575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3300" name="Google Shape;13300;p81"/>
              <p:cNvCxnSpPr>
                <a:stCxn id="13281" idx="4"/>
                <a:endCxn id="13299" idx="7"/>
              </p:cNvCxnSpPr>
              <p:nvPr/>
            </p:nvCxnSpPr>
            <p:spPr>
              <a:xfrm rot="8769580" flipH="1">
                <a:off x="114237" y="1064376"/>
                <a:ext cx="1173861" cy="1048886"/>
              </a:xfrm>
              <a:prstGeom prst="straightConnector1">
                <a:avLst/>
              </a:prstGeom>
              <a:noFill/>
              <a:ln w="9525" cap="flat" cmpd="sng">
                <a:solidFill>
                  <a:schemeClr val="dk2"/>
                </a:solidFill>
                <a:prstDash val="solid"/>
                <a:round/>
                <a:headEnd type="none" w="sm" len="sm"/>
                <a:tailEnd type="none" w="sm" len="sm"/>
              </a:ln>
            </p:spPr>
          </p:cxnSp>
          <p:cxnSp>
            <p:nvCxnSpPr>
              <p:cNvPr id="13301" name="Google Shape;13301;p81"/>
              <p:cNvCxnSpPr>
                <a:stCxn id="13299" idx="2"/>
                <a:endCxn id="13276" idx="5"/>
              </p:cNvCxnSpPr>
              <p:nvPr/>
            </p:nvCxnSpPr>
            <p:spPr>
              <a:xfrm rot="-2029235">
                <a:off x="1179725" y="581031"/>
                <a:ext cx="474852" cy="677375"/>
              </a:xfrm>
              <a:prstGeom prst="straightConnector1">
                <a:avLst/>
              </a:prstGeom>
              <a:noFill/>
              <a:ln w="9525" cap="flat" cmpd="sng">
                <a:solidFill>
                  <a:schemeClr val="dk2"/>
                </a:solidFill>
                <a:prstDash val="solid"/>
                <a:round/>
                <a:headEnd type="none" w="sm" len="sm"/>
                <a:tailEnd type="none" w="sm" len="sm"/>
              </a:ln>
            </p:spPr>
          </p:cxnSp>
          <p:cxnSp>
            <p:nvCxnSpPr>
              <p:cNvPr id="13302" name="Google Shape;13302;p81"/>
              <p:cNvCxnSpPr>
                <a:stCxn id="13299" idx="0"/>
                <a:endCxn id="13275" idx="4"/>
              </p:cNvCxnSpPr>
              <p:nvPr/>
            </p:nvCxnSpPr>
            <p:spPr>
              <a:xfrm rot="-2030204" flipH="1">
                <a:off x="469943" y="996108"/>
                <a:ext cx="1267716" cy="2434421"/>
              </a:xfrm>
              <a:prstGeom prst="straightConnector1">
                <a:avLst/>
              </a:prstGeom>
              <a:noFill/>
              <a:ln w="9525" cap="flat" cmpd="sng">
                <a:solidFill>
                  <a:schemeClr val="dk2"/>
                </a:solidFill>
                <a:prstDash val="solid"/>
                <a:round/>
                <a:headEnd type="none" w="sm" len="sm"/>
                <a:tailEnd type="none" w="sm" len="sm"/>
              </a:ln>
            </p:spPr>
          </p:cxnSp>
          <p:cxnSp>
            <p:nvCxnSpPr>
              <p:cNvPr id="13303" name="Google Shape;13303;p81"/>
              <p:cNvCxnSpPr>
                <a:stCxn id="13299" idx="1"/>
                <a:endCxn id="13277" idx="5"/>
              </p:cNvCxnSpPr>
              <p:nvPr/>
            </p:nvCxnSpPr>
            <p:spPr>
              <a:xfrm rot="-2032139">
                <a:off x="1589793" y="616894"/>
                <a:ext cx="106586" cy="2121320"/>
              </a:xfrm>
              <a:prstGeom prst="straightConnector1">
                <a:avLst/>
              </a:prstGeom>
              <a:noFill/>
              <a:ln w="9525" cap="flat" cmpd="sng">
                <a:solidFill>
                  <a:schemeClr val="dk2"/>
                </a:solidFill>
                <a:prstDash val="solid"/>
                <a:round/>
                <a:headEnd type="none" w="sm" len="sm"/>
                <a:tailEnd type="none" w="sm" len="sm"/>
              </a:ln>
            </p:spPr>
          </p:cxnSp>
          <p:sp>
            <p:nvSpPr>
              <p:cNvPr id="13304" name="Google Shape;13304;p81"/>
              <p:cNvSpPr/>
              <p:nvPr/>
            </p:nvSpPr>
            <p:spPr>
              <a:xfrm rot="10800000">
                <a:off x="2346923" y="285337"/>
                <a:ext cx="234600" cy="2346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3305" name="Google Shape;13305;p81"/>
              <p:cNvCxnSpPr>
                <a:stCxn id="13299" idx="2"/>
                <a:endCxn id="13304" idx="6"/>
              </p:cNvCxnSpPr>
              <p:nvPr/>
            </p:nvCxnSpPr>
            <p:spPr>
              <a:xfrm rot="-2030441">
                <a:off x="1040224" y="373064"/>
                <a:ext cx="1297753" cy="427010"/>
              </a:xfrm>
              <a:prstGeom prst="straightConnector1">
                <a:avLst/>
              </a:prstGeom>
              <a:noFill/>
              <a:ln w="9525" cap="flat" cmpd="sng">
                <a:solidFill>
                  <a:schemeClr val="dk2"/>
                </a:solidFill>
                <a:prstDash val="solid"/>
                <a:round/>
                <a:headEnd type="none" w="sm" len="sm"/>
                <a:tailEnd type="none" w="sm" len="sm"/>
              </a:ln>
            </p:spPr>
          </p:cxnSp>
          <p:cxnSp>
            <p:nvCxnSpPr>
              <p:cNvPr id="13306" name="Google Shape;13306;p81"/>
              <p:cNvCxnSpPr>
                <a:stCxn id="13304" idx="1"/>
                <a:endCxn id="13280" idx="5"/>
              </p:cNvCxnSpPr>
              <p:nvPr/>
            </p:nvCxnSpPr>
            <p:spPr>
              <a:xfrm rot="-2034703" flipH="1">
                <a:off x="2826258" y="400719"/>
                <a:ext cx="43017" cy="1143823"/>
              </a:xfrm>
              <a:prstGeom prst="straightConnector1">
                <a:avLst/>
              </a:prstGeom>
              <a:noFill/>
              <a:ln w="9525" cap="flat" cmpd="sng">
                <a:solidFill>
                  <a:schemeClr val="dk2"/>
                </a:solidFill>
                <a:prstDash val="solid"/>
                <a:round/>
                <a:headEnd type="none" w="sm" len="sm"/>
                <a:tailEnd type="none" w="sm" len="sm"/>
              </a:ln>
            </p:spPr>
          </p:cxnSp>
        </p:grpSp>
      </p:grpSp>
    </p:spTree>
    <p:extLst>
      <p:ext uri="{BB962C8B-B14F-4D97-AF65-F5344CB8AC3E}">
        <p14:creationId xmlns:p14="http://schemas.microsoft.com/office/powerpoint/2010/main" val="3854353283"/>
      </p:ext>
    </p:extLst>
  </p:cSld>
  <p:clrMapOvr>
    <a:masterClrMapping/>
  </p:clrMapOvr>
</p:sldLayout>
</file>

<file path=ppt/slideLayouts/slideLayout2694.xml><?xml version="1.0" encoding="utf-8"?>
<p:sldLayout xmlns:a="http://schemas.openxmlformats.org/drawingml/2006/main" xmlns:r="http://schemas.openxmlformats.org/officeDocument/2006/relationships" xmlns:p="http://schemas.openxmlformats.org/presentationml/2006/main" matchingName="Background 1">
  <p:cSld name="Background 1">
    <p:spTree>
      <p:nvGrpSpPr>
        <p:cNvPr id="1" name="Shape 13307"/>
        <p:cNvGrpSpPr/>
        <p:nvPr/>
      </p:nvGrpSpPr>
      <p:grpSpPr>
        <a:xfrm>
          <a:off x="0" y="0"/>
          <a:ext cx="0" cy="0"/>
          <a:chOff x="0" y="0"/>
          <a:chExt cx="0" cy="0"/>
        </a:xfrm>
      </p:grpSpPr>
      <p:grpSp>
        <p:nvGrpSpPr>
          <p:cNvPr id="13308" name="Google Shape;13308;p82"/>
          <p:cNvGrpSpPr/>
          <p:nvPr/>
        </p:nvGrpSpPr>
        <p:grpSpPr>
          <a:xfrm>
            <a:off x="380603" y="348008"/>
            <a:ext cx="17617949" cy="8015244"/>
            <a:chOff x="190301" y="174003"/>
            <a:chExt cx="8808974" cy="4007622"/>
          </a:xfrm>
        </p:grpSpPr>
        <p:grpSp>
          <p:nvGrpSpPr>
            <p:cNvPr id="13309" name="Google Shape;13309;p82"/>
            <p:cNvGrpSpPr/>
            <p:nvPr/>
          </p:nvGrpSpPr>
          <p:grpSpPr>
            <a:xfrm rot="10800000">
              <a:off x="190301" y="3858950"/>
              <a:ext cx="298275" cy="322675"/>
              <a:chOff x="8667225" y="681525"/>
              <a:chExt cx="298275" cy="322675"/>
            </a:xfrm>
          </p:grpSpPr>
          <p:sp>
            <p:nvSpPr>
              <p:cNvPr id="13310" name="Google Shape;13310;p82"/>
              <p:cNvSpPr/>
              <p:nvPr/>
            </p:nvSpPr>
            <p:spPr>
              <a:xfrm rot="10800000">
                <a:off x="8667225" y="821625"/>
                <a:ext cx="86700" cy="867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311" name="Google Shape;13311;p82"/>
              <p:cNvSpPr/>
              <p:nvPr/>
            </p:nvSpPr>
            <p:spPr>
              <a:xfrm rot="10800000">
                <a:off x="8825400" y="681525"/>
                <a:ext cx="140100" cy="1401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312" name="Google Shape;13312;p82"/>
              <p:cNvSpPr/>
              <p:nvPr/>
            </p:nvSpPr>
            <p:spPr>
              <a:xfrm rot="10800000">
                <a:off x="8869800" y="952900"/>
                <a:ext cx="51300" cy="513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grpSp>
        <p:grpSp>
          <p:nvGrpSpPr>
            <p:cNvPr id="13313" name="Google Shape;13313;p82"/>
            <p:cNvGrpSpPr/>
            <p:nvPr/>
          </p:nvGrpSpPr>
          <p:grpSpPr>
            <a:xfrm rot="-5139163">
              <a:off x="8591694" y="201328"/>
              <a:ext cx="406266" cy="379191"/>
              <a:chOff x="140150" y="4657175"/>
              <a:chExt cx="406275" cy="379200"/>
            </a:xfrm>
          </p:grpSpPr>
          <p:sp>
            <p:nvSpPr>
              <p:cNvPr id="13314" name="Google Shape;13314;p82"/>
              <p:cNvSpPr/>
              <p:nvPr/>
            </p:nvSpPr>
            <p:spPr>
              <a:xfrm rot="10800000">
                <a:off x="140150" y="4949675"/>
                <a:ext cx="86700" cy="867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315" name="Google Shape;13315;p82"/>
              <p:cNvSpPr/>
              <p:nvPr/>
            </p:nvSpPr>
            <p:spPr>
              <a:xfrm rot="10800000">
                <a:off x="298325" y="4657175"/>
                <a:ext cx="140100" cy="1401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316" name="Google Shape;13316;p82"/>
              <p:cNvSpPr/>
              <p:nvPr/>
            </p:nvSpPr>
            <p:spPr>
              <a:xfrm rot="10800000">
                <a:off x="495125" y="4852350"/>
                <a:ext cx="51300" cy="513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317" name="Google Shape;13317;p82"/>
              <p:cNvSpPr/>
              <p:nvPr/>
            </p:nvSpPr>
            <p:spPr>
              <a:xfrm rot="10800000">
                <a:off x="165050" y="4657175"/>
                <a:ext cx="51300" cy="513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grpSp>
      </p:grpSp>
      <p:grpSp>
        <p:nvGrpSpPr>
          <p:cNvPr id="13318" name="Google Shape;13318;p82"/>
          <p:cNvGrpSpPr/>
          <p:nvPr/>
        </p:nvGrpSpPr>
        <p:grpSpPr>
          <a:xfrm>
            <a:off x="230048" y="-4749672"/>
            <a:ext cx="17943281" cy="19772370"/>
            <a:chOff x="115023" y="-2374836"/>
            <a:chExt cx="8971640" cy="9886185"/>
          </a:xfrm>
        </p:grpSpPr>
        <p:grpSp>
          <p:nvGrpSpPr>
            <p:cNvPr id="13319" name="Google Shape;13319;p82"/>
            <p:cNvGrpSpPr/>
            <p:nvPr/>
          </p:nvGrpSpPr>
          <p:grpSpPr>
            <a:xfrm flipH="1">
              <a:off x="115023" y="-2374836"/>
              <a:ext cx="3687215" cy="3485542"/>
              <a:chOff x="5337386" y="-2374836"/>
              <a:chExt cx="3687215" cy="3485542"/>
            </a:xfrm>
          </p:grpSpPr>
          <p:sp>
            <p:nvSpPr>
              <p:cNvPr id="13320" name="Google Shape;13320;p82"/>
              <p:cNvSpPr/>
              <p:nvPr/>
            </p:nvSpPr>
            <p:spPr>
              <a:xfrm rot="9698973">
                <a:off x="8256504" y="-2357857"/>
                <a:ext cx="128642" cy="128642"/>
              </a:xfrm>
              <a:prstGeom prst="ellipse">
                <a:avLst/>
              </a:prstGeom>
              <a:solidFill>
                <a:srgbClr val="FFD966"/>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321" name="Google Shape;13321;p82"/>
              <p:cNvSpPr/>
              <p:nvPr/>
            </p:nvSpPr>
            <p:spPr>
              <a:xfrm rot="9699868">
                <a:off x="6325487" y="-94127"/>
                <a:ext cx="164028" cy="164028"/>
              </a:xfrm>
              <a:prstGeom prst="ellipse">
                <a:avLst/>
              </a:prstGeom>
              <a:solidFill>
                <a:srgbClr val="FFD966"/>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322" name="Google Shape;13322;p82"/>
              <p:cNvSpPr/>
              <p:nvPr/>
            </p:nvSpPr>
            <p:spPr>
              <a:xfrm rot="9695130">
                <a:off x="7230532" y="-1291785"/>
                <a:ext cx="265916" cy="265916"/>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323" name="Google Shape;13323;p82"/>
              <p:cNvSpPr/>
              <p:nvPr/>
            </p:nvSpPr>
            <p:spPr>
              <a:xfrm rot="9708981">
                <a:off x="8013809" y="-151576"/>
                <a:ext cx="86521" cy="86521"/>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324" name="Google Shape;13324;p82"/>
              <p:cNvSpPr/>
              <p:nvPr/>
            </p:nvSpPr>
            <p:spPr>
              <a:xfrm rot="9699377">
                <a:off x="8889724" y="131264"/>
                <a:ext cx="119155" cy="119155"/>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325" name="Google Shape;13325;p82"/>
              <p:cNvSpPr/>
              <p:nvPr/>
            </p:nvSpPr>
            <p:spPr>
              <a:xfrm rot="-9307649">
                <a:off x="7169475" y="191656"/>
                <a:ext cx="86305" cy="86305"/>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326" name="Google Shape;13326;p82"/>
              <p:cNvSpPr/>
              <p:nvPr/>
            </p:nvSpPr>
            <p:spPr>
              <a:xfrm rot="9708981">
                <a:off x="7609568" y="-1824766"/>
                <a:ext cx="86521" cy="86521"/>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327" name="Google Shape;13327;p82"/>
              <p:cNvSpPr/>
              <p:nvPr/>
            </p:nvSpPr>
            <p:spPr>
              <a:xfrm rot="9698900">
                <a:off x="5354617" y="277974"/>
                <a:ext cx="130539" cy="130539"/>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3328" name="Google Shape;13328;p82"/>
              <p:cNvCxnSpPr>
                <a:stCxn id="13324" idx="5"/>
                <a:endCxn id="13323" idx="1"/>
              </p:cNvCxnSpPr>
              <p:nvPr/>
            </p:nvCxnSpPr>
            <p:spPr>
              <a:xfrm rot="10800000">
                <a:off x="8095656" y="-88787"/>
                <a:ext cx="800400" cy="252900"/>
              </a:xfrm>
              <a:prstGeom prst="straightConnector1">
                <a:avLst/>
              </a:prstGeom>
              <a:noFill/>
              <a:ln w="9525" cap="flat" cmpd="sng">
                <a:solidFill>
                  <a:schemeClr val="dk2"/>
                </a:solidFill>
                <a:prstDash val="solid"/>
                <a:round/>
                <a:headEnd type="none" w="sm" len="sm"/>
                <a:tailEnd type="none" w="sm" len="sm"/>
              </a:ln>
            </p:spPr>
          </p:cxnSp>
          <p:cxnSp>
            <p:nvCxnSpPr>
              <p:cNvPr id="13329" name="Google Shape;13329;p82"/>
              <p:cNvCxnSpPr>
                <a:stCxn id="13325" idx="4"/>
                <a:endCxn id="13323" idx="6"/>
              </p:cNvCxnSpPr>
              <p:nvPr/>
            </p:nvCxnSpPr>
            <p:spPr>
              <a:xfrm rot="10800000" flipH="1">
                <a:off x="7230777" y="-94741"/>
                <a:ext cx="785100" cy="290400"/>
              </a:xfrm>
              <a:prstGeom prst="straightConnector1">
                <a:avLst/>
              </a:prstGeom>
              <a:noFill/>
              <a:ln w="9525" cap="flat" cmpd="sng">
                <a:solidFill>
                  <a:schemeClr val="dk2"/>
                </a:solidFill>
                <a:prstDash val="solid"/>
                <a:round/>
                <a:headEnd type="none" w="sm" len="sm"/>
                <a:tailEnd type="none" w="sm" len="sm"/>
              </a:ln>
            </p:spPr>
          </p:cxnSp>
          <p:cxnSp>
            <p:nvCxnSpPr>
              <p:cNvPr id="13330" name="Google Shape;13330;p82"/>
              <p:cNvCxnSpPr>
                <a:stCxn id="13320" idx="0"/>
                <a:endCxn id="13324" idx="4"/>
              </p:cNvCxnSpPr>
              <p:nvPr/>
            </p:nvCxnSpPr>
            <p:spPr>
              <a:xfrm>
                <a:off x="8341075" y="-2232486"/>
                <a:ext cx="589500" cy="2366700"/>
              </a:xfrm>
              <a:prstGeom prst="straightConnector1">
                <a:avLst/>
              </a:prstGeom>
              <a:noFill/>
              <a:ln w="9525" cap="flat" cmpd="sng">
                <a:solidFill>
                  <a:schemeClr val="dk2"/>
                </a:solidFill>
                <a:prstDash val="solid"/>
                <a:round/>
                <a:headEnd type="none" w="sm" len="sm"/>
                <a:tailEnd type="none" w="sm" len="sm"/>
              </a:ln>
            </p:spPr>
          </p:cxnSp>
          <p:cxnSp>
            <p:nvCxnSpPr>
              <p:cNvPr id="13331" name="Google Shape;13331;p82"/>
              <p:cNvCxnSpPr>
                <a:stCxn id="13324" idx="6"/>
                <a:endCxn id="13325" idx="2"/>
              </p:cNvCxnSpPr>
              <p:nvPr/>
            </p:nvCxnSpPr>
            <p:spPr>
              <a:xfrm flipH="1">
                <a:off x="7251751" y="209592"/>
                <a:ext cx="1641000" cy="43500"/>
              </a:xfrm>
              <a:prstGeom prst="straightConnector1">
                <a:avLst/>
              </a:prstGeom>
              <a:noFill/>
              <a:ln w="9525" cap="flat" cmpd="sng">
                <a:solidFill>
                  <a:schemeClr val="dk2"/>
                </a:solidFill>
                <a:prstDash val="solid"/>
                <a:round/>
                <a:headEnd type="none" w="sm" len="sm"/>
                <a:tailEnd type="none" w="sm" len="sm"/>
              </a:ln>
            </p:spPr>
          </p:cxnSp>
          <p:cxnSp>
            <p:nvCxnSpPr>
              <p:cNvPr id="13332" name="Google Shape;13332;p82"/>
              <p:cNvCxnSpPr>
                <a:stCxn id="13325" idx="6"/>
                <a:endCxn id="13321" idx="1"/>
              </p:cNvCxnSpPr>
              <p:nvPr/>
            </p:nvCxnSpPr>
            <p:spPr>
              <a:xfrm rot="10800000">
                <a:off x="6480778" y="24659"/>
                <a:ext cx="692700" cy="192000"/>
              </a:xfrm>
              <a:prstGeom prst="straightConnector1">
                <a:avLst/>
              </a:prstGeom>
              <a:noFill/>
              <a:ln w="9525" cap="flat" cmpd="sng">
                <a:solidFill>
                  <a:schemeClr val="dk2"/>
                </a:solidFill>
                <a:prstDash val="solid"/>
                <a:round/>
                <a:headEnd type="none" w="sm" len="sm"/>
                <a:tailEnd type="none" w="sm" len="sm"/>
              </a:ln>
            </p:spPr>
          </p:cxnSp>
          <p:cxnSp>
            <p:nvCxnSpPr>
              <p:cNvPr id="13333" name="Google Shape;13333;p82"/>
              <p:cNvCxnSpPr>
                <a:stCxn id="13323" idx="6"/>
                <a:endCxn id="13321" idx="1"/>
              </p:cNvCxnSpPr>
              <p:nvPr/>
            </p:nvCxnSpPr>
            <p:spPr>
              <a:xfrm flipH="1">
                <a:off x="6480869" y="-94815"/>
                <a:ext cx="1535100" cy="119400"/>
              </a:xfrm>
              <a:prstGeom prst="straightConnector1">
                <a:avLst/>
              </a:prstGeom>
              <a:noFill/>
              <a:ln w="9525" cap="flat" cmpd="sng">
                <a:solidFill>
                  <a:schemeClr val="dk2"/>
                </a:solidFill>
                <a:prstDash val="solid"/>
                <a:round/>
                <a:headEnd type="none" w="sm" len="sm"/>
                <a:tailEnd type="none" w="sm" len="sm"/>
              </a:ln>
            </p:spPr>
          </p:cxnSp>
          <p:cxnSp>
            <p:nvCxnSpPr>
              <p:cNvPr id="13334" name="Google Shape;13334;p82"/>
              <p:cNvCxnSpPr>
                <a:stCxn id="13320" idx="6"/>
                <a:endCxn id="13326" idx="3"/>
              </p:cNvCxnSpPr>
              <p:nvPr/>
            </p:nvCxnSpPr>
            <p:spPr>
              <a:xfrm flipH="1">
                <a:off x="7672375" y="-2273286"/>
                <a:ext cx="587400" cy="453300"/>
              </a:xfrm>
              <a:prstGeom prst="straightConnector1">
                <a:avLst/>
              </a:prstGeom>
              <a:noFill/>
              <a:ln w="9525" cap="flat" cmpd="sng">
                <a:solidFill>
                  <a:schemeClr val="dk2"/>
                </a:solidFill>
                <a:prstDash val="solid"/>
                <a:round/>
                <a:headEnd type="none" w="sm" len="sm"/>
                <a:tailEnd type="none" w="sm" len="sm"/>
              </a:ln>
            </p:spPr>
          </p:cxnSp>
          <p:cxnSp>
            <p:nvCxnSpPr>
              <p:cNvPr id="13335" name="Google Shape;13335;p82"/>
              <p:cNvCxnSpPr>
                <a:stCxn id="13320" idx="7"/>
                <a:endCxn id="13323" idx="4"/>
              </p:cNvCxnSpPr>
              <p:nvPr/>
            </p:nvCxnSpPr>
            <p:spPr>
              <a:xfrm flipH="1">
                <a:off x="8043575" y="-2236048"/>
                <a:ext cx="248400" cy="2086500"/>
              </a:xfrm>
              <a:prstGeom prst="straightConnector1">
                <a:avLst/>
              </a:prstGeom>
              <a:noFill/>
              <a:ln w="9525" cap="flat" cmpd="sng">
                <a:solidFill>
                  <a:schemeClr val="dk2"/>
                </a:solidFill>
                <a:prstDash val="solid"/>
                <a:round/>
                <a:headEnd type="none" w="sm" len="sm"/>
                <a:tailEnd type="none" w="sm" len="sm"/>
              </a:ln>
            </p:spPr>
          </p:cxnSp>
          <p:cxnSp>
            <p:nvCxnSpPr>
              <p:cNvPr id="13336" name="Google Shape;13336;p82"/>
              <p:cNvCxnSpPr>
                <a:stCxn id="13326" idx="7"/>
                <a:endCxn id="13322" idx="3"/>
              </p:cNvCxnSpPr>
              <p:nvPr/>
            </p:nvCxnSpPr>
            <p:spPr>
              <a:xfrm flipH="1">
                <a:off x="7423012" y="-1742897"/>
                <a:ext cx="210300" cy="465300"/>
              </a:xfrm>
              <a:prstGeom prst="straightConnector1">
                <a:avLst/>
              </a:prstGeom>
              <a:noFill/>
              <a:ln w="9525" cap="flat" cmpd="sng">
                <a:solidFill>
                  <a:schemeClr val="dk2"/>
                </a:solidFill>
                <a:prstDash val="solid"/>
                <a:round/>
                <a:headEnd type="none" w="sm" len="sm"/>
                <a:tailEnd type="none" w="sm" len="sm"/>
              </a:ln>
            </p:spPr>
          </p:cxnSp>
          <p:cxnSp>
            <p:nvCxnSpPr>
              <p:cNvPr id="13337" name="Google Shape;13337;p82"/>
              <p:cNvCxnSpPr>
                <a:stCxn id="13322" idx="0"/>
                <a:endCxn id="13323" idx="4"/>
              </p:cNvCxnSpPr>
              <p:nvPr/>
            </p:nvCxnSpPr>
            <p:spPr>
              <a:xfrm>
                <a:off x="7405490" y="-1032677"/>
                <a:ext cx="638100" cy="883200"/>
              </a:xfrm>
              <a:prstGeom prst="straightConnector1">
                <a:avLst/>
              </a:prstGeom>
              <a:noFill/>
              <a:ln w="9525" cap="flat" cmpd="sng">
                <a:solidFill>
                  <a:schemeClr val="dk2"/>
                </a:solidFill>
                <a:prstDash val="solid"/>
                <a:round/>
                <a:headEnd type="none" w="sm" len="sm"/>
                <a:tailEnd type="none" w="sm" len="sm"/>
              </a:ln>
            </p:spPr>
          </p:cxnSp>
          <p:cxnSp>
            <p:nvCxnSpPr>
              <p:cNvPr id="13338" name="Google Shape;13338;p82"/>
              <p:cNvCxnSpPr>
                <a:stCxn id="13327" idx="2"/>
                <a:endCxn id="13321" idx="6"/>
              </p:cNvCxnSpPr>
              <p:nvPr/>
            </p:nvCxnSpPr>
            <p:spPr>
              <a:xfrm rot="10800000" flipH="1">
                <a:off x="5481837" y="13693"/>
                <a:ext cx="847800" cy="309000"/>
              </a:xfrm>
              <a:prstGeom prst="straightConnector1">
                <a:avLst/>
              </a:prstGeom>
              <a:noFill/>
              <a:ln w="9525" cap="flat" cmpd="sng">
                <a:solidFill>
                  <a:schemeClr val="dk2"/>
                </a:solidFill>
                <a:prstDash val="solid"/>
                <a:round/>
                <a:headEnd type="none" w="sm" len="sm"/>
                <a:tailEnd type="none" w="sm" len="sm"/>
              </a:ln>
            </p:spPr>
          </p:cxnSp>
          <p:cxnSp>
            <p:nvCxnSpPr>
              <p:cNvPr id="13339" name="Google Shape;13339;p82"/>
              <p:cNvCxnSpPr>
                <a:stCxn id="13325" idx="7"/>
                <a:endCxn id="13327" idx="1"/>
              </p:cNvCxnSpPr>
              <p:nvPr/>
            </p:nvCxnSpPr>
            <p:spPr>
              <a:xfrm flipH="1">
                <a:off x="5478310" y="249658"/>
                <a:ext cx="1693800" cy="123000"/>
              </a:xfrm>
              <a:prstGeom prst="straightConnector1">
                <a:avLst/>
              </a:prstGeom>
              <a:noFill/>
              <a:ln w="9525" cap="flat" cmpd="sng">
                <a:solidFill>
                  <a:schemeClr val="dk2"/>
                </a:solidFill>
                <a:prstDash val="solid"/>
                <a:round/>
                <a:headEnd type="none" w="sm" len="sm"/>
                <a:tailEnd type="none" w="sm" len="sm"/>
              </a:ln>
            </p:spPr>
          </p:cxnSp>
          <p:sp>
            <p:nvSpPr>
              <p:cNvPr id="13340" name="Google Shape;13340;p82"/>
              <p:cNvSpPr/>
              <p:nvPr/>
            </p:nvSpPr>
            <p:spPr>
              <a:xfrm rot="9708981">
                <a:off x="6280042" y="-655695"/>
                <a:ext cx="86521" cy="86521"/>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3341" name="Google Shape;13341;p82"/>
              <p:cNvCxnSpPr>
                <a:stCxn id="13327" idx="3"/>
                <a:endCxn id="13340" idx="6"/>
              </p:cNvCxnSpPr>
              <p:nvPr/>
            </p:nvCxnSpPr>
            <p:spPr>
              <a:xfrm rot="10800000" flipH="1">
                <a:off x="5449161" y="-598893"/>
                <a:ext cx="833100" cy="883800"/>
              </a:xfrm>
              <a:prstGeom prst="straightConnector1">
                <a:avLst/>
              </a:prstGeom>
              <a:noFill/>
              <a:ln w="9525" cap="flat" cmpd="sng">
                <a:solidFill>
                  <a:schemeClr val="dk2"/>
                </a:solidFill>
                <a:prstDash val="solid"/>
                <a:round/>
                <a:headEnd type="none" w="sm" len="sm"/>
                <a:tailEnd type="none" w="sm" len="sm"/>
              </a:ln>
            </p:spPr>
          </p:cxnSp>
          <p:cxnSp>
            <p:nvCxnSpPr>
              <p:cNvPr id="13342" name="Google Shape;13342;p82"/>
              <p:cNvCxnSpPr>
                <a:stCxn id="13340" idx="2"/>
                <a:endCxn id="13322" idx="6"/>
              </p:cNvCxnSpPr>
              <p:nvPr/>
            </p:nvCxnSpPr>
            <p:spPr>
              <a:xfrm rot="10800000" flipH="1">
                <a:off x="6364403" y="-1116735"/>
                <a:ext cx="873000" cy="490800"/>
              </a:xfrm>
              <a:prstGeom prst="straightConnector1">
                <a:avLst/>
              </a:prstGeom>
              <a:noFill/>
              <a:ln w="9525" cap="flat" cmpd="sng">
                <a:solidFill>
                  <a:schemeClr val="dk2"/>
                </a:solidFill>
                <a:prstDash val="solid"/>
                <a:round/>
                <a:headEnd type="none" w="sm" len="sm"/>
                <a:tailEnd type="none" w="sm" len="sm"/>
              </a:ln>
            </p:spPr>
          </p:cxnSp>
          <p:cxnSp>
            <p:nvCxnSpPr>
              <p:cNvPr id="13343" name="Google Shape;13343;p82"/>
              <p:cNvCxnSpPr>
                <a:stCxn id="13340" idx="0"/>
                <a:endCxn id="13321" idx="4"/>
              </p:cNvCxnSpPr>
              <p:nvPr/>
            </p:nvCxnSpPr>
            <p:spPr>
              <a:xfrm>
                <a:off x="6336803" y="-571334"/>
                <a:ext cx="45000" cy="481500"/>
              </a:xfrm>
              <a:prstGeom prst="straightConnector1">
                <a:avLst/>
              </a:prstGeom>
              <a:noFill/>
              <a:ln w="9525" cap="flat" cmpd="sng">
                <a:solidFill>
                  <a:schemeClr val="dk2"/>
                </a:solidFill>
                <a:prstDash val="solid"/>
                <a:round/>
                <a:headEnd type="none" w="sm" len="sm"/>
                <a:tailEnd type="none" w="sm" len="sm"/>
              </a:ln>
            </p:spPr>
          </p:cxnSp>
          <p:cxnSp>
            <p:nvCxnSpPr>
              <p:cNvPr id="13344" name="Google Shape;13344;p82"/>
              <p:cNvCxnSpPr>
                <a:stCxn id="13340" idx="1"/>
                <a:endCxn id="13323" idx="5"/>
              </p:cNvCxnSpPr>
              <p:nvPr/>
            </p:nvCxnSpPr>
            <p:spPr>
              <a:xfrm>
                <a:off x="6361911" y="-592918"/>
                <a:ext cx="1656600" cy="465000"/>
              </a:xfrm>
              <a:prstGeom prst="straightConnector1">
                <a:avLst/>
              </a:prstGeom>
              <a:noFill/>
              <a:ln w="9525" cap="flat" cmpd="sng">
                <a:solidFill>
                  <a:schemeClr val="dk2"/>
                </a:solidFill>
                <a:prstDash val="solid"/>
                <a:round/>
                <a:headEnd type="none" w="sm" len="sm"/>
                <a:tailEnd type="none" w="sm" len="sm"/>
              </a:ln>
            </p:spPr>
          </p:cxnSp>
          <p:sp>
            <p:nvSpPr>
              <p:cNvPr id="13345" name="Google Shape;13345;p82"/>
              <p:cNvSpPr/>
              <p:nvPr/>
            </p:nvSpPr>
            <p:spPr>
              <a:xfrm rot="9698973">
                <a:off x="7912582" y="-1816833"/>
                <a:ext cx="128642" cy="128642"/>
              </a:xfrm>
              <a:prstGeom prst="ellipse">
                <a:avLst/>
              </a:prstGeom>
              <a:solidFill>
                <a:srgbClr val="86CF64"/>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3346" name="Google Shape;13346;p82"/>
              <p:cNvCxnSpPr>
                <a:stCxn id="13322" idx="2"/>
                <a:endCxn id="13345" idx="7"/>
              </p:cNvCxnSpPr>
              <p:nvPr/>
            </p:nvCxnSpPr>
            <p:spPr>
              <a:xfrm rot="10800000" flipH="1">
                <a:off x="7489640" y="-1694927"/>
                <a:ext cx="458400" cy="494100"/>
              </a:xfrm>
              <a:prstGeom prst="straightConnector1">
                <a:avLst/>
              </a:prstGeom>
              <a:noFill/>
              <a:ln w="9525" cap="flat" cmpd="sng">
                <a:solidFill>
                  <a:schemeClr val="dk2"/>
                </a:solidFill>
                <a:prstDash val="solid"/>
                <a:round/>
                <a:headEnd type="none" w="sm" len="sm"/>
                <a:tailEnd type="none" w="sm" len="sm"/>
              </a:ln>
            </p:spPr>
          </p:cxnSp>
          <p:cxnSp>
            <p:nvCxnSpPr>
              <p:cNvPr id="13347" name="Google Shape;13347;p82"/>
              <p:cNvCxnSpPr>
                <a:stCxn id="13345" idx="3"/>
                <a:endCxn id="13320" idx="7"/>
              </p:cNvCxnSpPr>
              <p:nvPr/>
            </p:nvCxnSpPr>
            <p:spPr>
              <a:xfrm rot="10800000" flipH="1">
                <a:off x="8005753" y="-2236000"/>
                <a:ext cx="286200" cy="426000"/>
              </a:xfrm>
              <a:prstGeom prst="straightConnector1">
                <a:avLst/>
              </a:prstGeom>
              <a:noFill/>
              <a:ln w="9525" cap="flat" cmpd="sng">
                <a:solidFill>
                  <a:schemeClr val="dk2"/>
                </a:solidFill>
                <a:prstDash val="solid"/>
                <a:round/>
                <a:headEnd type="none" w="sm" len="sm"/>
                <a:tailEnd type="none" w="sm" len="sm"/>
              </a:ln>
            </p:spPr>
          </p:cxnSp>
          <p:cxnSp>
            <p:nvCxnSpPr>
              <p:cNvPr id="13348" name="Google Shape;13348;p82"/>
              <p:cNvCxnSpPr>
                <a:stCxn id="13323" idx="4"/>
                <a:endCxn id="13345" idx="0"/>
              </p:cNvCxnSpPr>
              <p:nvPr/>
            </p:nvCxnSpPr>
            <p:spPr>
              <a:xfrm rot="10800000">
                <a:off x="7997069" y="-1691416"/>
                <a:ext cx="46500" cy="1542000"/>
              </a:xfrm>
              <a:prstGeom prst="straightConnector1">
                <a:avLst/>
              </a:prstGeom>
              <a:noFill/>
              <a:ln w="9525" cap="flat" cmpd="sng">
                <a:solidFill>
                  <a:schemeClr val="dk2"/>
                </a:solidFill>
                <a:prstDash val="solid"/>
                <a:round/>
                <a:headEnd type="none" w="sm" len="sm"/>
                <a:tailEnd type="none" w="sm" len="sm"/>
              </a:ln>
            </p:spPr>
          </p:cxnSp>
          <p:sp>
            <p:nvSpPr>
              <p:cNvPr id="13349" name="Google Shape;13349;p82"/>
              <p:cNvSpPr/>
              <p:nvPr/>
            </p:nvSpPr>
            <p:spPr>
              <a:xfrm rot="9700738">
                <a:off x="8739027" y="840659"/>
                <a:ext cx="238594" cy="238594"/>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3350" name="Google Shape;13350;p82"/>
              <p:cNvCxnSpPr>
                <a:stCxn id="13323" idx="0"/>
                <a:endCxn id="13349" idx="4"/>
              </p:cNvCxnSpPr>
              <p:nvPr/>
            </p:nvCxnSpPr>
            <p:spPr>
              <a:xfrm>
                <a:off x="8070570" y="-67215"/>
                <a:ext cx="750300" cy="913800"/>
              </a:xfrm>
              <a:prstGeom prst="straightConnector1">
                <a:avLst/>
              </a:prstGeom>
              <a:noFill/>
              <a:ln w="9525" cap="flat" cmpd="sng">
                <a:solidFill>
                  <a:schemeClr val="dk2"/>
                </a:solidFill>
                <a:prstDash val="solid"/>
                <a:round/>
                <a:headEnd type="none" w="sm" len="sm"/>
                <a:tailEnd type="none" w="sm" len="sm"/>
              </a:ln>
            </p:spPr>
          </p:cxnSp>
          <p:cxnSp>
            <p:nvCxnSpPr>
              <p:cNvPr id="13351" name="Google Shape;13351;p82"/>
              <p:cNvCxnSpPr>
                <a:stCxn id="13324" idx="7"/>
                <a:endCxn id="13349" idx="3"/>
              </p:cNvCxnSpPr>
              <p:nvPr/>
            </p:nvCxnSpPr>
            <p:spPr>
              <a:xfrm flipH="1">
                <a:off x="8911773" y="244087"/>
                <a:ext cx="10800" cy="609300"/>
              </a:xfrm>
              <a:prstGeom prst="straightConnector1">
                <a:avLst/>
              </a:prstGeom>
              <a:noFill/>
              <a:ln w="9525" cap="flat" cmpd="sng">
                <a:solidFill>
                  <a:schemeClr val="dk2"/>
                </a:solidFill>
                <a:prstDash val="solid"/>
                <a:round/>
                <a:headEnd type="none" w="sm" len="sm"/>
                <a:tailEnd type="none" w="sm" len="sm"/>
              </a:ln>
            </p:spPr>
          </p:cxnSp>
        </p:grpSp>
        <p:grpSp>
          <p:nvGrpSpPr>
            <p:cNvPr id="13352" name="Google Shape;13352;p82"/>
            <p:cNvGrpSpPr/>
            <p:nvPr/>
          </p:nvGrpSpPr>
          <p:grpSpPr>
            <a:xfrm>
              <a:off x="4731484" y="3997584"/>
              <a:ext cx="4355180" cy="3513764"/>
              <a:chOff x="720009" y="3852907"/>
              <a:chExt cx="4355180" cy="3513764"/>
            </a:xfrm>
          </p:grpSpPr>
          <p:sp>
            <p:nvSpPr>
              <p:cNvPr id="13353" name="Google Shape;13353;p82"/>
              <p:cNvSpPr/>
              <p:nvPr/>
            </p:nvSpPr>
            <p:spPr>
              <a:xfrm rot="8759498">
                <a:off x="4842687" y="3890706"/>
                <a:ext cx="194703" cy="194703"/>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354" name="Google Shape;13354;p82"/>
              <p:cNvSpPr/>
              <p:nvPr/>
            </p:nvSpPr>
            <p:spPr>
              <a:xfrm rot="8759498">
                <a:off x="2275964" y="6863806"/>
                <a:ext cx="194703" cy="194703"/>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355" name="Google Shape;13355;p82"/>
              <p:cNvSpPr/>
              <p:nvPr/>
            </p:nvSpPr>
            <p:spPr>
              <a:xfrm rot="8760064">
                <a:off x="1605200" y="4894668"/>
                <a:ext cx="401304" cy="401304"/>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356" name="Google Shape;13356;p82"/>
              <p:cNvSpPr/>
              <p:nvPr/>
            </p:nvSpPr>
            <p:spPr>
              <a:xfrm rot="8752287">
                <a:off x="3601108" y="6091497"/>
                <a:ext cx="130469" cy="130469"/>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357" name="Google Shape;13357;p82"/>
              <p:cNvSpPr/>
              <p:nvPr/>
            </p:nvSpPr>
            <p:spPr>
              <a:xfrm rot="8754177">
                <a:off x="4682827" y="4819876"/>
                <a:ext cx="210847" cy="210847"/>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358" name="Google Shape;13358;p82"/>
              <p:cNvSpPr/>
              <p:nvPr/>
            </p:nvSpPr>
            <p:spPr>
              <a:xfrm rot="8752287">
                <a:off x="3494792" y="7210837"/>
                <a:ext cx="130469" cy="130469"/>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359" name="Google Shape;13359;p82"/>
              <p:cNvSpPr/>
              <p:nvPr/>
            </p:nvSpPr>
            <p:spPr>
              <a:xfrm rot="8752287">
                <a:off x="3265787" y="4938959"/>
                <a:ext cx="130469" cy="130469"/>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sp>
            <p:nvSpPr>
              <p:cNvPr id="13360" name="Google Shape;13360;p82"/>
              <p:cNvSpPr/>
              <p:nvPr/>
            </p:nvSpPr>
            <p:spPr>
              <a:xfrm rot="8754847">
                <a:off x="1467743" y="6207539"/>
                <a:ext cx="96354" cy="96354"/>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3361" name="Google Shape;13361;p82"/>
              <p:cNvCxnSpPr>
                <a:stCxn id="13358" idx="4"/>
                <a:endCxn id="13356" idx="0"/>
              </p:cNvCxnSpPr>
              <p:nvPr/>
            </p:nvCxnSpPr>
            <p:spPr>
              <a:xfrm rot="10800000" flipH="1">
                <a:off x="3523427" y="6210772"/>
                <a:ext cx="179400" cy="1011300"/>
              </a:xfrm>
              <a:prstGeom prst="straightConnector1">
                <a:avLst/>
              </a:prstGeom>
              <a:noFill/>
              <a:ln w="9525" cap="flat" cmpd="sng">
                <a:solidFill>
                  <a:schemeClr val="dk2"/>
                </a:solidFill>
                <a:prstDash val="solid"/>
                <a:round/>
                <a:headEnd type="none" w="sm" len="sm"/>
                <a:tailEnd type="none" w="sm" len="sm"/>
              </a:ln>
            </p:spPr>
          </p:cxnSp>
          <p:cxnSp>
            <p:nvCxnSpPr>
              <p:cNvPr id="13362" name="Google Shape;13362;p82"/>
              <p:cNvCxnSpPr>
                <a:stCxn id="13353" idx="7"/>
                <a:endCxn id="13357" idx="3"/>
              </p:cNvCxnSpPr>
              <p:nvPr/>
            </p:nvCxnSpPr>
            <p:spPr>
              <a:xfrm flipH="1">
                <a:off x="4808077" y="4083623"/>
                <a:ext cx="113400" cy="738300"/>
              </a:xfrm>
              <a:prstGeom prst="straightConnector1">
                <a:avLst/>
              </a:prstGeom>
              <a:noFill/>
              <a:ln w="9525" cap="flat" cmpd="sng">
                <a:solidFill>
                  <a:schemeClr val="dk2"/>
                </a:solidFill>
                <a:prstDash val="solid"/>
                <a:round/>
                <a:headEnd type="none" w="sm" len="sm"/>
                <a:tailEnd type="none" w="sm" len="sm"/>
              </a:ln>
            </p:spPr>
          </p:cxnSp>
          <p:cxnSp>
            <p:nvCxnSpPr>
              <p:cNvPr id="13363" name="Google Shape;13363;p82"/>
              <p:cNvCxnSpPr>
                <a:stCxn id="13357" idx="7"/>
                <a:endCxn id="13358" idx="2"/>
              </p:cNvCxnSpPr>
              <p:nvPr/>
            </p:nvCxnSpPr>
            <p:spPr>
              <a:xfrm flipH="1">
                <a:off x="3613910" y="5028820"/>
                <a:ext cx="1154400" cy="2210700"/>
              </a:xfrm>
              <a:prstGeom prst="straightConnector1">
                <a:avLst/>
              </a:prstGeom>
              <a:noFill/>
              <a:ln w="9525" cap="flat" cmpd="sng">
                <a:solidFill>
                  <a:schemeClr val="dk2"/>
                </a:solidFill>
                <a:prstDash val="solid"/>
                <a:round/>
                <a:headEnd type="none" w="sm" len="sm"/>
                <a:tailEnd type="none" w="sm" len="sm"/>
              </a:ln>
            </p:spPr>
          </p:cxnSp>
          <p:cxnSp>
            <p:nvCxnSpPr>
              <p:cNvPr id="13364" name="Google Shape;13364;p82"/>
              <p:cNvCxnSpPr>
                <a:stCxn id="13358" idx="6"/>
                <a:endCxn id="13354" idx="1"/>
              </p:cNvCxnSpPr>
              <p:nvPr/>
            </p:nvCxnSpPr>
            <p:spPr>
              <a:xfrm rot="10800000">
                <a:off x="2468927" y="6979671"/>
                <a:ext cx="1037100" cy="333000"/>
              </a:xfrm>
              <a:prstGeom prst="straightConnector1">
                <a:avLst/>
              </a:prstGeom>
              <a:noFill/>
              <a:ln w="9525" cap="flat" cmpd="sng">
                <a:solidFill>
                  <a:schemeClr val="dk2"/>
                </a:solidFill>
                <a:prstDash val="solid"/>
                <a:round/>
                <a:headEnd type="none" w="sm" len="sm"/>
                <a:tailEnd type="none" w="sm" len="sm"/>
              </a:ln>
            </p:spPr>
          </p:cxnSp>
          <p:cxnSp>
            <p:nvCxnSpPr>
              <p:cNvPr id="13365" name="Google Shape;13365;p82"/>
              <p:cNvCxnSpPr>
                <a:stCxn id="13356" idx="7"/>
                <a:endCxn id="13354" idx="3"/>
              </p:cNvCxnSpPr>
              <p:nvPr/>
            </p:nvCxnSpPr>
            <p:spPr>
              <a:xfrm flipH="1">
                <a:off x="2391939" y="6220795"/>
                <a:ext cx="1262100" cy="644700"/>
              </a:xfrm>
              <a:prstGeom prst="straightConnector1">
                <a:avLst/>
              </a:prstGeom>
              <a:noFill/>
              <a:ln w="9525" cap="flat" cmpd="sng">
                <a:solidFill>
                  <a:schemeClr val="dk2"/>
                </a:solidFill>
                <a:prstDash val="solid"/>
                <a:round/>
                <a:headEnd type="none" w="sm" len="sm"/>
                <a:tailEnd type="none" w="sm" len="sm"/>
              </a:ln>
            </p:spPr>
          </p:cxnSp>
          <p:cxnSp>
            <p:nvCxnSpPr>
              <p:cNvPr id="13366" name="Google Shape;13366;p82"/>
              <p:cNvCxnSpPr>
                <a:stCxn id="13353" idx="6"/>
                <a:endCxn id="13359" idx="2"/>
              </p:cNvCxnSpPr>
              <p:nvPr/>
            </p:nvCxnSpPr>
            <p:spPr>
              <a:xfrm flipH="1">
                <a:off x="3385138" y="4042508"/>
                <a:ext cx="1474200" cy="925200"/>
              </a:xfrm>
              <a:prstGeom prst="straightConnector1">
                <a:avLst/>
              </a:prstGeom>
              <a:noFill/>
              <a:ln w="9525" cap="flat" cmpd="sng">
                <a:solidFill>
                  <a:schemeClr val="dk2"/>
                </a:solidFill>
                <a:prstDash val="solid"/>
                <a:round/>
                <a:headEnd type="none" w="sm" len="sm"/>
                <a:tailEnd type="none" w="sm" len="sm"/>
              </a:ln>
            </p:spPr>
          </p:cxnSp>
          <p:cxnSp>
            <p:nvCxnSpPr>
              <p:cNvPr id="13367" name="Google Shape;13367;p82"/>
              <p:cNvCxnSpPr>
                <a:stCxn id="13359" idx="0"/>
                <a:endCxn id="13356" idx="2"/>
              </p:cNvCxnSpPr>
              <p:nvPr/>
            </p:nvCxnSpPr>
            <p:spPr>
              <a:xfrm>
                <a:off x="3367621" y="5058193"/>
                <a:ext cx="352800" cy="1062000"/>
              </a:xfrm>
              <a:prstGeom prst="straightConnector1">
                <a:avLst/>
              </a:prstGeom>
              <a:noFill/>
              <a:ln w="9525" cap="flat" cmpd="sng">
                <a:solidFill>
                  <a:schemeClr val="dk2"/>
                </a:solidFill>
                <a:prstDash val="solid"/>
                <a:round/>
                <a:headEnd type="none" w="sm" len="sm"/>
                <a:tailEnd type="none" w="sm" len="sm"/>
              </a:ln>
            </p:spPr>
          </p:cxnSp>
          <p:cxnSp>
            <p:nvCxnSpPr>
              <p:cNvPr id="13368" name="Google Shape;13368;p82"/>
              <p:cNvCxnSpPr>
                <a:stCxn id="13359" idx="5"/>
                <a:endCxn id="13355" idx="1"/>
              </p:cNvCxnSpPr>
              <p:nvPr/>
            </p:nvCxnSpPr>
            <p:spPr>
              <a:xfrm flipH="1">
                <a:off x="2002758" y="4991890"/>
                <a:ext cx="1264200" cy="141600"/>
              </a:xfrm>
              <a:prstGeom prst="straightConnector1">
                <a:avLst/>
              </a:prstGeom>
              <a:noFill/>
              <a:ln w="9525" cap="flat" cmpd="sng">
                <a:solidFill>
                  <a:schemeClr val="dk2"/>
                </a:solidFill>
                <a:prstDash val="solid"/>
                <a:round/>
                <a:headEnd type="none" w="sm" len="sm"/>
                <a:tailEnd type="none" w="sm" len="sm"/>
              </a:ln>
            </p:spPr>
          </p:cxnSp>
          <p:cxnSp>
            <p:nvCxnSpPr>
              <p:cNvPr id="13369" name="Google Shape;13369;p82"/>
              <p:cNvCxnSpPr>
                <a:stCxn id="13355" idx="0"/>
                <a:endCxn id="13356" idx="5"/>
              </p:cNvCxnSpPr>
              <p:nvPr/>
            </p:nvCxnSpPr>
            <p:spPr>
              <a:xfrm>
                <a:off x="1918052" y="5261670"/>
                <a:ext cx="1684200" cy="882900"/>
              </a:xfrm>
              <a:prstGeom prst="straightConnector1">
                <a:avLst/>
              </a:prstGeom>
              <a:noFill/>
              <a:ln w="9525" cap="flat" cmpd="sng">
                <a:solidFill>
                  <a:schemeClr val="dk2"/>
                </a:solidFill>
                <a:prstDash val="solid"/>
                <a:round/>
                <a:headEnd type="none" w="sm" len="sm"/>
                <a:tailEnd type="none" w="sm" len="sm"/>
              </a:ln>
            </p:spPr>
          </p:cxnSp>
          <p:cxnSp>
            <p:nvCxnSpPr>
              <p:cNvPr id="13370" name="Google Shape;13370;p82"/>
              <p:cNvCxnSpPr>
                <a:stCxn id="13355" idx="7"/>
                <a:endCxn id="13360" idx="3"/>
              </p:cNvCxnSpPr>
              <p:nvPr/>
            </p:nvCxnSpPr>
            <p:spPr>
              <a:xfrm flipH="1">
                <a:off x="1525162" y="5292285"/>
                <a:ext cx="242400" cy="916200"/>
              </a:xfrm>
              <a:prstGeom prst="straightConnector1">
                <a:avLst/>
              </a:prstGeom>
              <a:noFill/>
              <a:ln w="9525" cap="flat" cmpd="sng">
                <a:solidFill>
                  <a:schemeClr val="dk2"/>
                </a:solidFill>
                <a:prstDash val="solid"/>
                <a:round/>
                <a:headEnd type="none" w="sm" len="sm"/>
                <a:tailEnd type="none" w="sm" len="sm"/>
              </a:ln>
            </p:spPr>
          </p:cxnSp>
          <p:cxnSp>
            <p:nvCxnSpPr>
              <p:cNvPr id="13371" name="Google Shape;13371;p82"/>
              <p:cNvCxnSpPr>
                <a:stCxn id="13356" idx="6"/>
                <a:endCxn id="13360" idx="2"/>
              </p:cNvCxnSpPr>
              <p:nvPr/>
            </p:nvCxnSpPr>
            <p:spPr>
              <a:xfrm flipH="1">
                <a:off x="1555843" y="6193331"/>
                <a:ext cx="2056500" cy="35400"/>
              </a:xfrm>
              <a:prstGeom prst="straightConnector1">
                <a:avLst/>
              </a:prstGeom>
              <a:noFill/>
              <a:ln w="9525" cap="flat" cmpd="sng">
                <a:solidFill>
                  <a:schemeClr val="dk2"/>
                </a:solidFill>
                <a:prstDash val="solid"/>
                <a:round/>
                <a:headEnd type="none" w="sm" len="sm"/>
                <a:tailEnd type="none" w="sm" len="sm"/>
              </a:ln>
            </p:spPr>
          </p:cxnSp>
          <p:cxnSp>
            <p:nvCxnSpPr>
              <p:cNvPr id="13372" name="Google Shape;13372;p82"/>
              <p:cNvCxnSpPr>
                <a:stCxn id="13360" idx="0"/>
                <a:endCxn id="13354" idx="4"/>
              </p:cNvCxnSpPr>
              <p:nvPr/>
            </p:nvCxnSpPr>
            <p:spPr>
              <a:xfrm>
                <a:off x="1542920" y="6295616"/>
                <a:ext cx="775800" cy="584700"/>
              </a:xfrm>
              <a:prstGeom prst="straightConnector1">
                <a:avLst/>
              </a:prstGeom>
              <a:noFill/>
              <a:ln w="9525" cap="flat" cmpd="sng">
                <a:solidFill>
                  <a:schemeClr val="dk2"/>
                </a:solidFill>
                <a:prstDash val="solid"/>
                <a:round/>
                <a:headEnd type="none" w="sm" len="sm"/>
                <a:tailEnd type="none" w="sm" len="sm"/>
              </a:ln>
            </p:spPr>
          </p:cxnSp>
          <p:cxnSp>
            <p:nvCxnSpPr>
              <p:cNvPr id="13373" name="Google Shape;13373;p82"/>
              <p:cNvCxnSpPr>
                <a:stCxn id="13358" idx="5"/>
                <a:endCxn id="13360" idx="1"/>
              </p:cNvCxnSpPr>
              <p:nvPr/>
            </p:nvCxnSpPr>
            <p:spPr>
              <a:xfrm rot="10800000">
                <a:off x="1563363" y="6264768"/>
                <a:ext cx="1932600" cy="999000"/>
              </a:xfrm>
              <a:prstGeom prst="straightConnector1">
                <a:avLst/>
              </a:prstGeom>
              <a:noFill/>
              <a:ln w="9525" cap="flat" cmpd="sng">
                <a:solidFill>
                  <a:schemeClr val="dk2"/>
                </a:solidFill>
                <a:prstDash val="solid"/>
                <a:round/>
                <a:headEnd type="none" w="sm" len="sm"/>
                <a:tailEnd type="none" w="sm" len="sm"/>
              </a:ln>
            </p:spPr>
          </p:cxnSp>
          <p:cxnSp>
            <p:nvCxnSpPr>
              <p:cNvPr id="13374" name="Google Shape;13374;p82"/>
              <p:cNvCxnSpPr>
                <a:stCxn id="13357" idx="6"/>
                <a:endCxn id="13360" idx="1"/>
              </p:cNvCxnSpPr>
              <p:nvPr/>
            </p:nvCxnSpPr>
            <p:spPr>
              <a:xfrm flipH="1">
                <a:off x="1563250" y="4984400"/>
                <a:ext cx="3137700" cy="1280400"/>
              </a:xfrm>
              <a:prstGeom prst="straightConnector1">
                <a:avLst/>
              </a:prstGeom>
              <a:noFill/>
              <a:ln w="9525" cap="flat" cmpd="sng">
                <a:solidFill>
                  <a:schemeClr val="dk2"/>
                </a:solidFill>
                <a:prstDash val="solid"/>
                <a:round/>
                <a:headEnd type="none" w="sm" len="sm"/>
                <a:tailEnd type="none" w="sm" len="sm"/>
              </a:ln>
            </p:spPr>
          </p:cxnSp>
          <p:cxnSp>
            <p:nvCxnSpPr>
              <p:cNvPr id="13375" name="Google Shape;13375;p82"/>
              <p:cNvCxnSpPr>
                <a:stCxn id="13357" idx="5"/>
                <a:endCxn id="13359" idx="2"/>
              </p:cNvCxnSpPr>
              <p:nvPr/>
            </p:nvCxnSpPr>
            <p:spPr>
              <a:xfrm flipH="1">
                <a:off x="3385130" y="4905359"/>
                <a:ext cx="1299600" cy="62100"/>
              </a:xfrm>
              <a:prstGeom prst="straightConnector1">
                <a:avLst/>
              </a:prstGeom>
              <a:noFill/>
              <a:ln w="9525" cap="flat" cmpd="sng">
                <a:solidFill>
                  <a:schemeClr val="dk2"/>
                </a:solidFill>
                <a:prstDash val="solid"/>
                <a:round/>
                <a:headEnd type="none" w="sm" len="sm"/>
                <a:tailEnd type="none" w="sm" len="sm"/>
              </a:ln>
            </p:spPr>
          </p:cxnSp>
          <p:cxnSp>
            <p:nvCxnSpPr>
              <p:cNvPr id="13376" name="Google Shape;13376;p82"/>
              <p:cNvCxnSpPr>
                <a:stCxn id="13354" idx="4"/>
                <a:endCxn id="13355" idx="7"/>
              </p:cNvCxnSpPr>
              <p:nvPr/>
            </p:nvCxnSpPr>
            <p:spPr>
              <a:xfrm rot="10800000">
                <a:off x="1767465" y="5292257"/>
                <a:ext cx="551400" cy="1588200"/>
              </a:xfrm>
              <a:prstGeom prst="straightConnector1">
                <a:avLst/>
              </a:prstGeom>
              <a:noFill/>
              <a:ln w="9525" cap="flat" cmpd="sng">
                <a:solidFill>
                  <a:schemeClr val="dk2"/>
                </a:solidFill>
                <a:prstDash val="solid"/>
                <a:round/>
                <a:headEnd type="none" w="sm" len="sm"/>
                <a:tailEnd type="none" w="sm" len="sm"/>
              </a:ln>
            </p:spPr>
          </p:cxnSp>
          <p:sp>
            <p:nvSpPr>
              <p:cNvPr id="13377" name="Google Shape;13377;p82"/>
              <p:cNvSpPr/>
              <p:nvPr/>
            </p:nvSpPr>
            <p:spPr>
              <a:xfrm rot="8752287">
                <a:off x="745374" y="4876732"/>
                <a:ext cx="130469" cy="130469"/>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3378" name="Google Shape;13378;p82"/>
              <p:cNvCxnSpPr>
                <a:stCxn id="13360" idx="4"/>
                <a:endCxn id="13377" idx="7"/>
              </p:cNvCxnSpPr>
              <p:nvPr/>
            </p:nvCxnSpPr>
            <p:spPr>
              <a:xfrm rot="10800000">
                <a:off x="798320" y="5005916"/>
                <a:ext cx="690600" cy="1209900"/>
              </a:xfrm>
              <a:prstGeom prst="straightConnector1">
                <a:avLst/>
              </a:prstGeom>
              <a:noFill/>
              <a:ln w="9525" cap="flat" cmpd="sng">
                <a:solidFill>
                  <a:schemeClr val="dk2"/>
                </a:solidFill>
                <a:prstDash val="solid"/>
                <a:round/>
                <a:headEnd type="none" w="sm" len="sm"/>
                <a:tailEnd type="none" w="sm" len="sm"/>
              </a:ln>
            </p:spPr>
          </p:cxnSp>
          <p:cxnSp>
            <p:nvCxnSpPr>
              <p:cNvPr id="13379" name="Google Shape;13379;p82"/>
              <p:cNvCxnSpPr>
                <a:stCxn id="13377" idx="1"/>
                <a:endCxn id="13355" idx="5"/>
              </p:cNvCxnSpPr>
              <p:nvPr/>
            </p:nvCxnSpPr>
            <p:spPr>
              <a:xfrm>
                <a:off x="874672" y="4954270"/>
                <a:ext cx="734100" cy="102900"/>
              </a:xfrm>
              <a:prstGeom prst="straightConnector1">
                <a:avLst/>
              </a:prstGeom>
              <a:noFill/>
              <a:ln w="9525" cap="flat" cmpd="sng">
                <a:solidFill>
                  <a:schemeClr val="dk2"/>
                </a:solidFill>
                <a:prstDash val="solid"/>
                <a:round/>
                <a:headEnd type="none" w="sm" len="sm"/>
                <a:tailEnd type="none" w="sm" len="sm"/>
              </a:ln>
            </p:spPr>
          </p:cxnSp>
          <p:sp>
            <p:nvSpPr>
              <p:cNvPr id="13380" name="Google Shape;13380;p82"/>
              <p:cNvSpPr/>
              <p:nvPr/>
            </p:nvSpPr>
            <p:spPr>
              <a:xfrm rot="8759498">
                <a:off x="1785083" y="4514433"/>
                <a:ext cx="194703" cy="194703"/>
              </a:xfrm>
              <a:prstGeom prst="ellipse">
                <a:avLst/>
              </a:prstGeom>
              <a:solidFill>
                <a:srgbClr val="FFD966"/>
              </a:solidFill>
              <a:ln>
                <a:noFill/>
              </a:ln>
            </p:spPr>
            <p:txBody>
              <a:bodyPr spcFirstLastPara="1" wrap="square" lIns="91425" tIns="91425" rIns="91425" bIns="91425" anchor="ctr" anchorCtr="0">
                <a:noAutofit/>
              </a:bodyPr>
              <a:lstStyle/>
              <a:p>
                <a:pPr marL="0" marR="0" lvl="0" indent="0" algn="ctr" rtl="0">
                  <a:spcBef>
                    <a:spcPts val="0"/>
                  </a:spcBef>
                  <a:spcAft>
                    <a:spcPts val="0"/>
                  </a:spcAft>
                  <a:buClr>
                    <a:schemeClr val="dk1"/>
                  </a:buClr>
                  <a:buSzPts val="1867"/>
                  <a:buFont typeface="Arial"/>
                  <a:buNone/>
                </a:pPr>
                <a:endParaRPr sz="2801">
                  <a:solidFill>
                    <a:schemeClr val="dk1"/>
                  </a:solidFill>
                  <a:latin typeface="Lato"/>
                  <a:ea typeface="Lato"/>
                  <a:cs typeface="Lato"/>
                  <a:sym typeface="Lato"/>
                </a:endParaRPr>
              </a:p>
            </p:txBody>
          </p:sp>
          <p:cxnSp>
            <p:nvCxnSpPr>
              <p:cNvPr id="13381" name="Google Shape;13381;p82"/>
              <p:cNvCxnSpPr>
                <a:stCxn id="13377" idx="2"/>
                <a:endCxn id="13380" idx="5"/>
              </p:cNvCxnSpPr>
              <p:nvPr/>
            </p:nvCxnSpPr>
            <p:spPr>
              <a:xfrm rot="10800000" flipH="1">
                <a:off x="864608" y="4593367"/>
                <a:ext cx="922200" cy="312000"/>
              </a:xfrm>
              <a:prstGeom prst="straightConnector1">
                <a:avLst/>
              </a:prstGeom>
              <a:noFill/>
              <a:ln w="9525" cap="flat" cmpd="sng">
                <a:solidFill>
                  <a:schemeClr val="dk2"/>
                </a:solidFill>
                <a:prstDash val="solid"/>
                <a:round/>
                <a:headEnd type="none" w="sm" len="sm"/>
                <a:tailEnd type="none" w="sm" len="sm"/>
              </a:ln>
            </p:spPr>
          </p:cxnSp>
          <p:cxnSp>
            <p:nvCxnSpPr>
              <p:cNvPr id="13382" name="Google Shape;13382;p82"/>
              <p:cNvCxnSpPr>
                <a:stCxn id="13380" idx="1"/>
                <a:endCxn id="13359" idx="5"/>
              </p:cNvCxnSpPr>
              <p:nvPr/>
            </p:nvCxnSpPr>
            <p:spPr>
              <a:xfrm>
                <a:off x="1978000" y="4630346"/>
                <a:ext cx="1289100" cy="361500"/>
              </a:xfrm>
              <a:prstGeom prst="straightConnector1">
                <a:avLst/>
              </a:prstGeom>
              <a:noFill/>
              <a:ln w="9525" cap="flat" cmpd="sng">
                <a:solidFill>
                  <a:schemeClr val="dk2"/>
                </a:solidFill>
                <a:prstDash val="solid"/>
                <a:round/>
                <a:headEnd type="none" w="sm" len="sm"/>
                <a:tailEnd type="none" w="sm" len="sm"/>
              </a:ln>
            </p:spPr>
          </p:cxnSp>
          <p:cxnSp>
            <p:nvCxnSpPr>
              <p:cNvPr id="13383" name="Google Shape;13383;p82"/>
              <p:cNvCxnSpPr>
                <a:stCxn id="13380" idx="7"/>
                <a:endCxn id="13355" idx="3"/>
              </p:cNvCxnSpPr>
              <p:nvPr/>
            </p:nvCxnSpPr>
            <p:spPr>
              <a:xfrm flipH="1">
                <a:off x="1844073" y="4707350"/>
                <a:ext cx="19800" cy="191100"/>
              </a:xfrm>
              <a:prstGeom prst="straightConnector1">
                <a:avLst/>
              </a:prstGeom>
              <a:noFill/>
              <a:ln w="9525" cap="flat" cmpd="sng">
                <a:solidFill>
                  <a:schemeClr val="dk2"/>
                </a:solidFill>
                <a:prstDash val="solid"/>
                <a:round/>
                <a:headEnd type="none" w="sm" len="sm"/>
                <a:tailEnd type="none" w="sm" len="sm"/>
              </a:ln>
            </p:spPr>
          </p:cxnSp>
        </p:grpSp>
      </p:grpSp>
    </p:spTree>
    <p:extLst>
      <p:ext uri="{BB962C8B-B14F-4D97-AF65-F5344CB8AC3E}">
        <p14:creationId xmlns:p14="http://schemas.microsoft.com/office/powerpoint/2010/main" val="980700591"/>
      </p:ext>
    </p:extLst>
  </p:cSld>
  <p:clrMapOvr>
    <a:masterClrMapping/>
  </p:clrMapOvr>
</p:sldLayout>
</file>

<file path=ppt/slideLayouts/slideLayout269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86000" y="1683545"/>
            <a:ext cx="13716000" cy="3581400"/>
          </a:xfrm>
        </p:spPr>
        <p:txBody>
          <a:bodyPr anchor="b"/>
          <a:lstStyle>
            <a:lvl1pPr algn="ctr">
              <a:defRPr sz="9000"/>
            </a:lvl1pPr>
          </a:lstStyle>
          <a:p>
            <a:r>
              <a:rPr lang="en-US"/>
              <a:t>Click to edit Master title style</a:t>
            </a:r>
          </a:p>
        </p:txBody>
      </p:sp>
      <p:sp>
        <p:nvSpPr>
          <p:cNvPr id="3" name="Subtitle 2"/>
          <p:cNvSpPr>
            <a:spLocks noGrp="1"/>
          </p:cNvSpPr>
          <p:nvPr>
            <p:ph type="subTitle" idx="1"/>
          </p:nvPr>
        </p:nvSpPr>
        <p:spPr>
          <a:xfrm>
            <a:off x="2286000" y="5403057"/>
            <a:ext cx="13716000" cy="2483643"/>
          </a:xfrm>
        </p:spPr>
        <p:txBody>
          <a:bodyPr/>
          <a:lstStyle>
            <a:lvl1pPr marL="0" indent="0" algn="ctr">
              <a:buNone/>
              <a:defRPr sz="3600"/>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5/28/2026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391847008"/>
      </p:ext>
    </p:extLst>
  </p:cSld>
  <p:clrMapOvr>
    <a:masterClrMapping/>
  </p:clrMapOvr>
</p:sldLayout>
</file>

<file path=ppt/slideLayouts/slideLayout269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92222229"/>
      </p:ext>
    </p:extLst>
  </p:cSld>
  <p:clrMapOvr>
    <a:masterClrMapping/>
  </p:clrMapOvr>
</p:sldLayout>
</file>

<file path=ppt/slideLayouts/slideLayout269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47775" y="2564608"/>
            <a:ext cx="15773400" cy="4279106"/>
          </a:xfrm>
        </p:spPr>
        <p:txBody>
          <a:bodyPr anchor="b"/>
          <a:lstStyle>
            <a:lvl1pPr>
              <a:defRPr sz="9000"/>
            </a:lvl1pPr>
          </a:lstStyle>
          <a:p>
            <a:r>
              <a:rPr lang="en-US"/>
              <a:t>Click to edit Master title style</a:t>
            </a:r>
          </a:p>
        </p:txBody>
      </p:sp>
      <p:sp>
        <p:nvSpPr>
          <p:cNvPr id="3" name="Text Placeholder 2"/>
          <p:cNvSpPr>
            <a:spLocks noGrp="1"/>
          </p:cNvSpPr>
          <p:nvPr>
            <p:ph type="body" idx="1"/>
          </p:nvPr>
        </p:nvSpPr>
        <p:spPr>
          <a:xfrm>
            <a:off x="1247775" y="6884195"/>
            <a:ext cx="15773400" cy="2250281"/>
          </a:xfrm>
        </p:spPr>
        <p:txBody>
          <a:bodyPr/>
          <a:lstStyle>
            <a:lvl1pPr marL="0" indent="0">
              <a:buNone/>
              <a:defRPr sz="3600">
                <a:solidFill>
                  <a:schemeClr val="tx1">
                    <a:tint val="82000"/>
                  </a:schemeClr>
                </a:solidFill>
              </a:defRPr>
            </a:lvl1pPr>
            <a:lvl2pPr marL="685800" indent="0">
              <a:buNone/>
              <a:defRPr sz="3000">
                <a:solidFill>
                  <a:schemeClr val="tx1">
                    <a:tint val="82000"/>
                  </a:schemeClr>
                </a:solidFill>
              </a:defRPr>
            </a:lvl2pPr>
            <a:lvl3pPr marL="1371600" indent="0">
              <a:buNone/>
              <a:defRPr sz="2700">
                <a:solidFill>
                  <a:schemeClr val="tx1">
                    <a:tint val="82000"/>
                  </a:schemeClr>
                </a:solidFill>
              </a:defRPr>
            </a:lvl3pPr>
            <a:lvl4pPr marL="2057400" indent="0">
              <a:buNone/>
              <a:defRPr sz="2400">
                <a:solidFill>
                  <a:schemeClr val="tx1">
                    <a:tint val="82000"/>
                  </a:schemeClr>
                </a:solidFill>
              </a:defRPr>
            </a:lvl4pPr>
            <a:lvl5pPr marL="2743200" indent="0">
              <a:buNone/>
              <a:defRPr sz="2400">
                <a:solidFill>
                  <a:schemeClr val="tx1">
                    <a:tint val="82000"/>
                  </a:schemeClr>
                </a:solidFill>
              </a:defRPr>
            </a:lvl5pPr>
            <a:lvl6pPr marL="3429000" indent="0">
              <a:buNone/>
              <a:defRPr sz="2400">
                <a:solidFill>
                  <a:schemeClr val="tx1">
                    <a:tint val="82000"/>
                  </a:schemeClr>
                </a:solidFill>
              </a:defRPr>
            </a:lvl6pPr>
            <a:lvl7pPr marL="4114800" indent="0">
              <a:buNone/>
              <a:defRPr sz="2400">
                <a:solidFill>
                  <a:schemeClr val="tx1">
                    <a:tint val="82000"/>
                  </a:schemeClr>
                </a:solidFill>
              </a:defRPr>
            </a:lvl7pPr>
            <a:lvl8pPr marL="4800600" indent="0">
              <a:buNone/>
              <a:defRPr sz="2400">
                <a:solidFill>
                  <a:schemeClr val="tx1">
                    <a:tint val="82000"/>
                  </a:schemeClr>
                </a:solidFill>
              </a:defRPr>
            </a:lvl8pPr>
            <a:lvl9pPr marL="5486400" indent="0">
              <a:buNone/>
              <a:defRPr sz="24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682795446"/>
      </p:ext>
    </p:extLst>
  </p:cSld>
  <p:clrMapOvr>
    <a:masterClrMapping/>
  </p:clrMapOvr>
</p:sldLayout>
</file>

<file path=ppt/slideLayouts/slideLayout269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57300" y="2738438"/>
            <a:ext cx="7772400" cy="65270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9258300" y="2738438"/>
            <a:ext cx="7772400" cy="65270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5/28/2026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717249091"/>
      </p:ext>
    </p:extLst>
  </p:cSld>
  <p:clrMapOvr>
    <a:masterClrMapping/>
  </p:clrMapOvr>
</p:sldLayout>
</file>

<file path=ppt/slideLayouts/slideLayout269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9682" y="547688"/>
            <a:ext cx="15773400" cy="1988345"/>
          </a:xfrm>
        </p:spPr>
        <p:txBody>
          <a:bodyPr/>
          <a:lstStyle/>
          <a:p>
            <a:r>
              <a:rPr lang="en-US"/>
              <a:t>Click to edit Master title style</a:t>
            </a:r>
          </a:p>
        </p:txBody>
      </p:sp>
      <p:sp>
        <p:nvSpPr>
          <p:cNvPr id="3" name="Text Placeholder 2"/>
          <p:cNvSpPr>
            <a:spLocks noGrp="1"/>
          </p:cNvSpPr>
          <p:nvPr>
            <p:ph type="body" idx="1"/>
          </p:nvPr>
        </p:nvSpPr>
        <p:spPr>
          <a:xfrm>
            <a:off x="1259683" y="2521745"/>
            <a:ext cx="7736681" cy="1235868"/>
          </a:xfrm>
        </p:spPr>
        <p:txBody>
          <a:bodyPr anchor="b"/>
          <a:lstStyle>
            <a:lvl1pPr marL="0" indent="0">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4" name="Content Placeholder 3"/>
          <p:cNvSpPr>
            <a:spLocks noGrp="1"/>
          </p:cNvSpPr>
          <p:nvPr>
            <p:ph sz="half" idx="2"/>
          </p:nvPr>
        </p:nvSpPr>
        <p:spPr>
          <a:xfrm>
            <a:off x="1259683" y="3757613"/>
            <a:ext cx="7736681" cy="55268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9258300" y="2521745"/>
            <a:ext cx="7774782" cy="1235868"/>
          </a:xfrm>
        </p:spPr>
        <p:txBody>
          <a:bodyPr anchor="b"/>
          <a:lstStyle>
            <a:lvl1pPr marL="0" indent="0">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6" name="Content Placeholder 5"/>
          <p:cNvSpPr>
            <a:spLocks noGrp="1"/>
          </p:cNvSpPr>
          <p:nvPr>
            <p:ph sz="quarter" idx="4"/>
          </p:nvPr>
        </p:nvSpPr>
        <p:spPr>
          <a:xfrm>
            <a:off x="9258300" y="3757613"/>
            <a:ext cx="7774782" cy="55268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5/28/2026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036787018"/>
      </p:ext>
    </p:extLst>
  </p:cSld>
  <p:clrMapOvr>
    <a:masterClrMapping/>
  </p:clrMapOvr>
</p:sldLayout>
</file>

<file path=ppt/slideLayouts/slideLayout270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5/28/2026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00495658"/>
      </p:ext>
    </p:extLst>
  </p:cSld>
  <p:clrMapOvr>
    <a:masterClrMapping/>
  </p:clrMapOvr>
</p:sldLayout>
</file>

<file path=ppt/slideLayouts/slideLayout270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5/28/2026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854890246"/>
      </p:ext>
    </p:extLst>
  </p:cSld>
  <p:clrMapOvr>
    <a:masterClrMapping/>
  </p:clrMapOvr>
</p:sldLayout>
</file>

<file path=ppt/slideLayouts/slideLayout270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59683" y="685800"/>
            <a:ext cx="5898356" cy="2400300"/>
          </a:xfrm>
        </p:spPr>
        <p:txBody>
          <a:bodyPr anchor="b"/>
          <a:lstStyle>
            <a:lvl1pPr>
              <a:defRPr sz="4800"/>
            </a:lvl1pPr>
          </a:lstStyle>
          <a:p>
            <a:r>
              <a:rPr lang="en-US"/>
              <a:t>Click to edit Master title style</a:t>
            </a:r>
          </a:p>
        </p:txBody>
      </p:sp>
      <p:sp>
        <p:nvSpPr>
          <p:cNvPr id="3" name="Content Placeholder 2"/>
          <p:cNvSpPr>
            <a:spLocks noGrp="1"/>
          </p:cNvSpPr>
          <p:nvPr>
            <p:ph idx="1"/>
          </p:nvPr>
        </p:nvSpPr>
        <p:spPr>
          <a:xfrm>
            <a:off x="7774782" y="1481138"/>
            <a:ext cx="9258300" cy="7310438"/>
          </a:xfrm>
        </p:spPr>
        <p:txBody>
          <a:bodyPr/>
          <a:lstStyle>
            <a:lvl1pPr>
              <a:defRPr sz="4800"/>
            </a:lvl1pPr>
            <a:lvl2pPr>
              <a:defRPr sz="4200"/>
            </a:lvl2pPr>
            <a:lvl3pPr>
              <a:defRPr sz="3600"/>
            </a:lvl3pPr>
            <a:lvl4pPr>
              <a:defRPr sz="3000"/>
            </a:lvl4pPr>
            <a:lvl5pPr>
              <a:defRPr sz="3000"/>
            </a:lvl5pPr>
            <a:lvl6pPr>
              <a:defRPr sz="3000"/>
            </a:lvl6pPr>
            <a:lvl7pPr>
              <a:defRPr sz="3000"/>
            </a:lvl7pPr>
            <a:lvl8pPr>
              <a:defRPr sz="3000"/>
            </a:lvl8pPr>
            <a:lvl9pPr>
              <a:defRPr sz="3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59683" y="3086100"/>
            <a:ext cx="5898356" cy="5717382"/>
          </a:xfrm>
        </p:spPr>
        <p:txBody>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60244013"/>
      </p:ext>
    </p:extLst>
  </p:cSld>
  <p:clrMapOvr>
    <a:masterClrMapping/>
  </p:clrMapOvr>
</p:sldLayout>
</file>

<file path=ppt/slideLayouts/slideLayout270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59683" y="685800"/>
            <a:ext cx="5898356" cy="2400300"/>
          </a:xfrm>
        </p:spPr>
        <p:txBody>
          <a:bodyPr anchor="b"/>
          <a:lstStyle>
            <a:lvl1pPr>
              <a:defRPr sz="4800"/>
            </a:lvl1pPr>
          </a:lstStyle>
          <a:p>
            <a:r>
              <a:rPr lang="en-US"/>
              <a:t>Click to edit Master title style</a:t>
            </a:r>
          </a:p>
        </p:txBody>
      </p:sp>
      <p:sp>
        <p:nvSpPr>
          <p:cNvPr id="3" name="Picture Placeholder 2"/>
          <p:cNvSpPr>
            <a:spLocks noGrp="1" noChangeAspect="1"/>
          </p:cNvSpPr>
          <p:nvPr>
            <p:ph type="pic" idx="1"/>
          </p:nvPr>
        </p:nvSpPr>
        <p:spPr>
          <a:xfrm>
            <a:off x="7774782" y="1481138"/>
            <a:ext cx="9258300" cy="7310438"/>
          </a:xfrm>
        </p:spPr>
        <p:txBody>
          <a:bodyPr anchor="t"/>
          <a:lstStyle>
            <a:lvl1pPr marL="0" indent="0">
              <a:buNone/>
              <a:defRPr sz="4800"/>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r>
              <a:rPr lang="en-US"/>
              <a:t>Click icon to add picture</a:t>
            </a:r>
          </a:p>
        </p:txBody>
      </p:sp>
      <p:sp>
        <p:nvSpPr>
          <p:cNvPr id="4" name="Text Placeholder 3"/>
          <p:cNvSpPr>
            <a:spLocks noGrp="1"/>
          </p:cNvSpPr>
          <p:nvPr>
            <p:ph type="body" sz="half" idx="2"/>
          </p:nvPr>
        </p:nvSpPr>
        <p:spPr>
          <a:xfrm>
            <a:off x="1259683" y="3086100"/>
            <a:ext cx="5898356" cy="5717382"/>
          </a:xfrm>
        </p:spPr>
        <p:txBody>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9519510"/>
      </p:ext>
    </p:extLst>
  </p:cSld>
  <p:clrMapOvr>
    <a:masterClrMapping/>
  </p:clrMapOvr>
</p:sldLayout>
</file>

<file path=ppt/slideLayouts/slideLayout270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62852084"/>
      </p:ext>
    </p:extLst>
  </p:cSld>
  <p:clrMapOvr>
    <a:masterClrMapping/>
  </p:clrMapOvr>
</p:sldLayout>
</file>

<file path=ppt/slideLayouts/slideLayout270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087350" y="547688"/>
            <a:ext cx="3943350" cy="871775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57300" y="547688"/>
            <a:ext cx="11601450" cy="871775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634958416"/>
      </p:ext>
    </p:extLst>
  </p:cSld>
  <p:clrMapOvr>
    <a:masterClrMapping/>
  </p:clrMapOvr>
</p:sldLayout>
</file>

<file path=ppt/slideLayouts/slideLayout2706.xml><?xml version="1.0" encoding="utf-8"?>
<p:sldLayout xmlns:a="http://schemas.openxmlformats.org/drawingml/2006/main" xmlns:r="http://schemas.openxmlformats.org/officeDocument/2006/relationships" xmlns:p="http://schemas.openxmlformats.org/presentationml/2006/main" matchingName="Title and Content" type="obj">
  <p:cSld name="Title and Content">
    <p:spTree>
      <p:nvGrpSpPr>
        <p:cNvPr id="1" name="Shape 19003"/>
        <p:cNvGrpSpPr/>
        <p:nvPr/>
      </p:nvGrpSpPr>
      <p:grpSpPr>
        <a:xfrm>
          <a:off x="0" y="0"/>
          <a:ext cx="0" cy="0"/>
          <a:chOff x="0" y="0"/>
          <a:chExt cx="0" cy="0"/>
        </a:xfrm>
      </p:grpSpPr>
      <p:sp>
        <p:nvSpPr>
          <p:cNvPr id="19004" name="Google Shape;19004;p32"/>
          <p:cNvSpPr txBox="1">
            <a:spLocks noGrp="1"/>
          </p:cNvSpPr>
          <p:nvPr>
            <p:ph type="title"/>
          </p:nvPr>
        </p:nvSpPr>
        <p:spPr>
          <a:xfrm>
            <a:off x="1257300" y="547688"/>
            <a:ext cx="15773400" cy="1988345"/>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005" name="Google Shape;19005;p32"/>
          <p:cNvSpPr txBox="1">
            <a:spLocks noGrp="1"/>
          </p:cNvSpPr>
          <p:nvPr>
            <p:ph type="body" idx="1"/>
          </p:nvPr>
        </p:nvSpPr>
        <p:spPr>
          <a:xfrm>
            <a:off x="1257300" y="2738438"/>
            <a:ext cx="15773400" cy="6527007"/>
          </a:xfrm>
          <a:prstGeom prst="rect">
            <a:avLst/>
          </a:prstGeom>
          <a:noFill/>
          <a:ln>
            <a:noFill/>
          </a:ln>
        </p:spPr>
        <p:txBody>
          <a:bodyPr spcFirstLastPara="1" wrap="square" lIns="91425" tIns="45700" rIns="91425" bIns="45700" anchor="t" anchorCtr="0">
            <a:normAutofit/>
          </a:bodyPr>
          <a:lstStyle>
            <a:lvl1pPr marL="685800" lvl="0" indent="-514350" algn="l">
              <a:lnSpc>
                <a:spcPct val="90000"/>
              </a:lnSpc>
              <a:spcBef>
                <a:spcPts val="1500"/>
              </a:spcBef>
              <a:spcAft>
                <a:spcPts val="0"/>
              </a:spcAft>
              <a:buClr>
                <a:schemeClr val="dk1"/>
              </a:buClr>
              <a:buSzPts val="1800"/>
              <a:buChar char="•"/>
              <a:defRPr/>
            </a:lvl1pPr>
            <a:lvl2pPr marL="1371600" lvl="1" indent="-514350" algn="l">
              <a:lnSpc>
                <a:spcPct val="90000"/>
              </a:lnSpc>
              <a:spcBef>
                <a:spcPts val="750"/>
              </a:spcBef>
              <a:spcAft>
                <a:spcPts val="0"/>
              </a:spcAft>
              <a:buClr>
                <a:schemeClr val="dk1"/>
              </a:buClr>
              <a:buSzPts val="1800"/>
              <a:buChar char="•"/>
              <a:defRPr/>
            </a:lvl2pPr>
            <a:lvl3pPr marL="2057400" lvl="2" indent="-514350" algn="l">
              <a:lnSpc>
                <a:spcPct val="90000"/>
              </a:lnSpc>
              <a:spcBef>
                <a:spcPts val="750"/>
              </a:spcBef>
              <a:spcAft>
                <a:spcPts val="0"/>
              </a:spcAft>
              <a:buClr>
                <a:schemeClr val="dk1"/>
              </a:buClr>
              <a:buSzPts val="1800"/>
              <a:buChar char="•"/>
              <a:defRPr/>
            </a:lvl3pPr>
            <a:lvl4pPr marL="2743200" lvl="3" indent="-514350" algn="l">
              <a:lnSpc>
                <a:spcPct val="90000"/>
              </a:lnSpc>
              <a:spcBef>
                <a:spcPts val="750"/>
              </a:spcBef>
              <a:spcAft>
                <a:spcPts val="0"/>
              </a:spcAft>
              <a:buClr>
                <a:schemeClr val="dk1"/>
              </a:buClr>
              <a:buSzPts val="1800"/>
              <a:buChar char="•"/>
              <a:defRPr/>
            </a:lvl4pPr>
            <a:lvl5pPr marL="3429000" lvl="4" indent="-514350" algn="l">
              <a:lnSpc>
                <a:spcPct val="90000"/>
              </a:lnSpc>
              <a:spcBef>
                <a:spcPts val="750"/>
              </a:spcBef>
              <a:spcAft>
                <a:spcPts val="0"/>
              </a:spcAft>
              <a:buClr>
                <a:schemeClr val="dk1"/>
              </a:buClr>
              <a:buSzPts val="1800"/>
              <a:buChar char="•"/>
              <a:defRPr/>
            </a:lvl5pPr>
            <a:lvl6pPr marL="4114800" lvl="5" indent="-514350" algn="l">
              <a:lnSpc>
                <a:spcPct val="90000"/>
              </a:lnSpc>
              <a:spcBef>
                <a:spcPts val="75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006" name="Google Shape;19006;p32"/>
          <p:cNvSpPr txBox="1">
            <a:spLocks noGrp="1"/>
          </p:cNvSpPr>
          <p:nvPr>
            <p:ph type="dt" idx="10"/>
          </p:nvPr>
        </p:nvSpPr>
        <p:spPr>
          <a:xfrm>
            <a:off x="1257300" y="9534526"/>
            <a:ext cx="4114800"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007" name="Google Shape;19007;p32"/>
          <p:cNvSpPr txBox="1">
            <a:spLocks noGrp="1"/>
          </p:cNvSpPr>
          <p:nvPr>
            <p:ph type="ftr" idx="11"/>
          </p:nvPr>
        </p:nvSpPr>
        <p:spPr>
          <a:xfrm>
            <a:off x="60579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008" name="Google Shape;19008;p32"/>
          <p:cNvSpPr txBox="1">
            <a:spLocks noGrp="1"/>
          </p:cNvSpPr>
          <p:nvPr>
            <p:ph type="sldNum" idx="12"/>
          </p:nvPr>
        </p:nvSpPr>
        <p:spPr>
          <a:xfrm>
            <a:off x="129159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671197817"/>
      </p:ext>
    </p:extLst>
  </p:cSld>
  <p:clrMapOvr>
    <a:masterClrMapping/>
  </p:clrMapOvr>
</p:sldLayout>
</file>

<file path=ppt/slideLayouts/slideLayout2707.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19009"/>
        <p:cNvGrpSpPr/>
        <p:nvPr/>
      </p:nvGrpSpPr>
      <p:grpSpPr>
        <a:xfrm>
          <a:off x="0" y="0"/>
          <a:ext cx="0" cy="0"/>
          <a:chOff x="0" y="0"/>
          <a:chExt cx="0" cy="0"/>
        </a:xfrm>
      </p:grpSpPr>
      <p:sp>
        <p:nvSpPr>
          <p:cNvPr id="19010" name="Google Shape;19010;p1913"/>
          <p:cNvSpPr txBox="1">
            <a:spLocks noGrp="1"/>
          </p:cNvSpPr>
          <p:nvPr>
            <p:ph type="ctrTitle"/>
          </p:nvPr>
        </p:nvSpPr>
        <p:spPr>
          <a:xfrm>
            <a:off x="2286000" y="1683545"/>
            <a:ext cx="13716000" cy="35814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Play"/>
              <a:buNone/>
              <a:defRPr sz="9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011" name="Google Shape;19011;p1913"/>
          <p:cNvSpPr txBox="1">
            <a:spLocks noGrp="1"/>
          </p:cNvSpPr>
          <p:nvPr>
            <p:ph type="subTitle" idx="1"/>
          </p:nvPr>
        </p:nvSpPr>
        <p:spPr>
          <a:xfrm>
            <a:off x="2286000" y="5403057"/>
            <a:ext cx="13716000" cy="2483643"/>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500"/>
              </a:spcBef>
              <a:spcAft>
                <a:spcPts val="0"/>
              </a:spcAft>
              <a:buClr>
                <a:schemeClr val="dk1"/>
              </a:buClr>
              <a:buSzPts val="2400"/>
              <a:buNone/>
              <a:defRPr sz="3600"/>
            </a:lvl1pPr>
            <a:lvl2pPr lvl="1" algn="ctr">
              <a:lnSpc>
                <a:spcPct val="90000"/>
              </a:lnSpc>
              <a:spcBef>
                <a:spcPts val="750"/>
              </a:spcBef>
              <a:spcAft>
                <a:spcPts val="0"/>
              </a:spcAft>
              <a:buClr>
                <a:schemeClr val="dk1"/>
              </a:buClr>
              <a:buSzPts val="2000"/>
              <a:buNone/>
              <a:defRPr sz="3000"/>
            </a:lvl2pPr>
            <a:lvl3pPr lvl="2" algn="ctr">
              <a:lnSpc>
                <a:spcPct val="90000"/>
              </a:lnSpc>
              <a:spcBef>
                <a:spcPts val="750"/>
              </a:spcBef>
              <a:spcAft>
                <a:spcPts val="0"/>
              </a:spcAft>
              <a:buClr>
                <a:schemeClr val="dk1"/>
              </a:buClr>
              <a:buSzPts val="1800"/>
              <a:buNone/>
              <a:defRPr sz="2700"/>
            </a:lvl3pPr>
            <a:lvl4pPr lvl="3" algn="ctr">
              <a:lnSpc>
                <a:spcPct val="90000"/>
              </a:lnSpc>
              <a:spcBef>
                <a:spcPts val="750"/>
              </a:spcBef>
              <a:spcAft>
                <a:spcPts val="0"/>
              </a:spcAft>
              <a:buClr>
                <a:schemeClr val="dk1"/>
              </a:buClr>
              <a:buSzPts val="1600"/>
              <a:buNone/>
              <a:defRPr sz="2400"/>
            </a:lvl4pPr>
            <a:lvl5pPr lvl="4" algn="ctr">
              <a:lnSpc>
                <a:spcPct val="90000"/>
              </a:lnSpc>
              <a:spcBef>
                <a:spcPts val="750"/>
              </a:spcBef>
              <a:spcAft>
                <a:spcPts val="0"/>
              </a:spcAft>
              <a:buClr>
                <a:schemeClr val="dk1"/>
              </a:buClr>
              <a:buSzPts val="1600"/>
              <a:buNone/>
              <a:defRPr sz="2400"/>
            </a:lvl5pPr>
            <a:lvl6pPr lvl="5" algn="ctr">
              <a:lnSpc>
                <a:spcPct val="90000"/>
              </a:lnSpc>
              <a:spcBef>
                <a:spcPts val="75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19012" name="Google Shape;19012;p1913"/>
          <p:cNvSpPr txBox="1">
            <a:spLocks noGrp="1"/>
          </p:cNvSpPr>
          <p:nvPr>
            <p:ph type="dt" idx="10"/>
          </p:nvPr>
        </p:nvSpPr>
        <p:spPr>
          <a:xfrm>
            <a:off x="1257300" y="9534526"/>
            <a:ext cx="4114800"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013" name="Google Shape;19013;p1913"/>
          <p:cNvSpPr txBox="1">
            <a:spLocks noGrp="1"/>
          </p:cNvSpPr>
          <p:nvPr>
            <p:ph type="ftr" idx="11"/>
          </p:nvPr>
        </p:nvSpPr>
        <p:spPr>
          <a:xfrm>
            <a:off x="60579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014" name="Google Shape;19014;p1913"/>
          <p:cNvSpPr txBox="1">
            <a:spLocks noGrp="1"/>
          </p:cNvSpPr>
          <p:nvPr>
            <p:ph type="sldNum" idx="12"/>
          </p:nvPr>
        </p:nvSpPr>
        <p:spPr>
          <a:xfrm>
            <a:off x="129159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1956174844"/>
      </p:ext>
    </p:extLst>
  </p:cSld>
  <p:clrMapOvr>
    <a:masterClrMapping/>
  </p:clrMapOvr>
</p:sldLayout>
</file>

<file path=ppt/slideLayouts/slideLayout2708.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9015"/>
        <p:cNvGrpSpPr/>
        <p:nvPr/>
      </p:nvGrpSpPr>
      <p:grpSpPr>
        <a:xfrm>
          <a:off x="0" y="0"/>
          <a:ext cx="0" cy="0"/>
          <a:chOff x="0" y="0"/>
          <a:chExt cx="0" cy="0"/>
        </a:xfrm>
      </p:grpSpPr>
      <p:sp>
        <p:nvSpPr>
          <p:cNvPr id="19016" name="Google Shape;19016;p1914"/>
          <p:cNvSpPr txBox="1">
            <a:spLocks noGrp="1"/>
          </p:cNvSpPr>
          <p:nvPr>
            <p:ph type="title"/>
          </p:nvPr>
        </p:nvSpPr>
        <p:spPr>
          <a:xfrm>
            <a:off x="1247775" y="2564608"/>
            <a:ext cx="15773400" cy="4279106"/>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Play"/>
              <a:buNone/>
              <a:defRPr sz="9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017" name="Google Shape;19017;p1914"/>
          <p:cNvSpPr txBox="1">
            <a:spLocks noGrp="1"/>
          </p:cNvSpPr>
          <p:nvPr>
            <p:ph type="body" idx="1"/>
          </p:nvPr>
        </p:nvSpPr>
        <p:spPr>
          <a:xfrm>
            <a:off x="1247775" y="6884195"/>
            <a:ext cx="15773400" cy="2250281"/>
          </a:xfrm>
          <a:prstGeom prst="rect">
            <a:avLst/>
          </a:prstGeom>
          <a:noFill/>
          <a:ln>
            <a:noFill/>
          </a:ln>
        </p:spPr>
        <p:txBody>
          <a:bodyPr spcFirstLastPara="1" wrap="square" lIns="91425" tIns="45700" rIns="91425" bIns="45700" anchor="t" anchorCtr="0">
            <a:normAutofit/>
          </a:bodyPr>
          <a:lstStyle>
            <a:lvl1pPr marL="685800" lvl="0" indent="-342900" algn="l">
              <a:lnSpc>
                <a:spcPct val="90000"/>
              </a:lnSpc>
              <a:spcBef>
                <a:spcPts val="1500"/>
              </a:spcBef>
              <a:spcAft>
                <a:spcPts val="0"/>
              </a:spcAft>
              <a:buClr>
                <a:srgbClr val="757575"/>
              </a:buClr>
              <a:buSzPts val="2400"/>
              <a:buNone/>
              <a:defRPr sz="3600">
                <a:solidFill>
                  <a:srgbClr val="757575"/>
                </a:solidFill>
              </a:defRPr>
            </a:lvl1pPr>
            <a:lvl2pPr marL="1371600" lvl="1" indent="-342900" algn="l">
              <a:lnSpc>
                <a:spcPct val="90000"/>
              </a:lnSpc>
              <a:spcBef>
                <a:spcPts val="750"/>
              </a:spcBef>
              <a:spcAft>
                <a:spcPts val="0"/>
              </a:spcAft>
              <a:buClr>
                <a:srgbClr val="757575"/>
              </a:buClr>
              <a:buSzPts val="2000"/>
              <a:buNone/>
              <a:defRPr sz="3000">
                <a:solidFill>
                  <a:srgbClr val="757575"/>
                </a:solidFill>
              </a:defRPr>
            </a:lvl2pPr>
            <a:lvl3pPr marL="2057400" lvl="2" indent="-342900" algn="l">
              <a:lnSpc>
                <a:spcPct val="90000"/>
              </a:lnSpc>
              <a:spcBef>
                <a:spcPts val="750"/>
              </a:spcBef>
              <a:spcAft>
                <a:spcPts val="0"/>
              </a:spcAft>
              <a:buClr>
                <a:srgbClr val="757575"/>
              </a:buClr>
              <a:buSzPts val="1800"/>
              <a:buNone/>
              <a:defRPr sz="2700">
                <a:solidFill>
                  <a:srgbClr val="757575"/>
                </a:solidFill>
              </a:defRPr>
            </a:lvl3pPr>
            <a:lvl4pPr marL="2743200" lvl="3" indent="-342900" algn="l">
              <a:lnSpc>
                <a:spcPct val="90000"/>
              </a:lnSpc>
              <a:spcBef>
                <a:spcPts val="750"/>
              </a:spcBef>
              <a:spcAft>
                <a:spcPts val="0"/>
              </a:spcAft>
              <a:buClr>
                <a:srgbClr val="757575"/>
              </a:buClr>
              <a:buSzPts val="1600"/>
              <a:buNone/>
              <a:defRPr sz="2400">
                <a:solidFill>
                  <a:srgbClr val="757575"/>
                </a:solidFill>
              </a:defRPr>
            </a:lvl4pPr>
            <a:lvl5pPr marL="3429000" lvl="4" indent="-342900" algn="l">
              <a:lnSpc>
                <a:spcPct val="90000"/>
              </a:lnSpc>
              <a:spcBef>
                <a:spcPts val="750"/>
              </a:spcBef>
              <a:spcAft>
                <a:spcPts val="0"/>
              </a:spcAft>
              <a:buClr>
                <a:srgbClr val="757575"/>
              </a:buClr>
              <a:buSzPts val="1600"/>
              <a:buNone/>
              <a:defRPr sz="2400">
                <a:solidFill>
                  <a:srgbClr val="757575"/>
                </a:solidFill>
              </a:defRPr>
            </a:lvl5pPr>
            <a:lvl6pPr marL="4114800" lvl="5" indent="-342900" algn="l">
              <a:lnSpc>
                <a:spcPct val="90000"/>
              </a:lnSpc>
              <a:spcBef>
                <a:spcPts val="750"/>
              </a:spcBef>
              <a:spcAft>
                <a:spcPts val="0"/>
              </a:spcAft>
              <a:buClr>
                <a:srgbClr val="757575"/>
              </a:buClr>
              <a:buSzPts val="1600"/>
              <a:buNone/>
              <a:defRPr sz="2400">
                <a:solidFill>
                  <a:srgbClr val="757575"/>
                </a:solidFill>
              </a:defRPr>
            </a:lvl6pPr>
            <a:lvl7pPr marL="4800600" lvl="6" indent="-342900" algn="l">
              <a:lnSpc>
                <a:spcPct val="90000"/>
              </a:lnSpc>
              <a:spcBef>
                <a:spcPts val="750"/>
              </a:spcBef>
              <a:spcAft>
                <a:spcPts val="0"/>
              </a:spcAft>
              <a:buClr>
                <a:srgbClr val="757575"/>
              </a:buClr>
              <a:buSzPts val="1600"/>
              <a:buNone/>
              <a:defRPr sz="2400">
                <a:solidFill>
                  <a:srgbClr val="757575"/>
                </a:solidFill>
              </a:defRPr>
            </a:lvl7pPr>
            <a:lvl8pPr marL="5486400" lvl="7" indent="-342900" algn="l">
              <a:lnSpc>
                <a:spcPct val="90000"/>
              </a:lnSpc>
              <a:spcBef>
                <a:spcPts val="750"/>
              </a:spcBef>
              <a:spcAft>
                <a:spcPts val="0"/>
              </a:spcAft>
              <a:buClr>
                <a:srgbClr val="757575"/>
              </a:buClr>
              <a:buSzPts val="1600"/>
              <a:buNone/>
              <a:defRPr sz="2400">
                <a:solidFill>
                  <a:srgbClr val="757575"/>
                </a:solidFill>
              </a:defRPr>
            </a:lvl8pPr>
            <a:lvl9pPr marL="6172200" lvl="8" indent="-342900" algn="l">
              <a:lnSpc>
                <a:spcPct val="90000"/>
              </a:lnSpc>
              <a:spcBef>
                <a:spcPts val="750"/>
              </a:spcBef>
              <a:spcAft>
                <a:spcPts val="0"/>
              </a:spcAft>
              <a:buClr>
                <a:srgbClr val="757575"/>
              </a:buClr>
              <a:buSzPts val="1600"/>
              <a:buNone/>
              <a:defRPr sz="2400">
                <a:solidFill>
                  <a:srgbClr val="757575"/>
                </a:solidFill>
              </a:defRPr>
            </a:lvl9pPr>
          </a:lstStyle>
          <a:p>
            <a:endParaRPr/>
          </a:p>
        </p:txBody>
      </p:sp>
      <p:sp>
        <p:nvSpPr>
          <p:cNvPr id="19018" name="Google Shape;19018;p1914"/>
          <p:cNvSpPr txBox="1">
            <a:spLocks noGrp="1"/>
          </p:cNvSpPr>
          <p:nvPr>
            <p:ph type="dt" idx="10"/>
          </p:nvPr>
        </p:nvSpPr>
        <p:spPr>
          <a:xfrm>
            <a:off x="1257300" y="9534526"/>
            <a:ext cx="4114800"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019" name="Google Shape;19019;p1914"/>
          <p:cNvSpPr txBox="1">
            <a:spLocks noGrp="1"/>
          </p:cNvSpPr>
          <p:nvPr>
            <p:ph type="ftr" idx="11"/>
          </p:nvPr>
        </p:nvSpPr>
        <p:spPr>
          <a:xfrm>
            <a:off x="60579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020" name="Google Shape;19020;p1914"/>
          <p:cNvSpPr txBox="1">
            <a:spLocks noGrp="1"/>
          </p:cNvSpPr>
          <p:nvPr>
            <p:ph type="sldNum" idx="12"/>
          </p:nvPr>
        </p:nvSpPr>
        <p:spPr>
          <a:xfrm>
            <a:off x="129159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1359657541"/>
      </p:ext>
    </p:extLst>
  </p:cSld>
  <p:clrMapOvr>
    <a:masterClrMapping/>
  </p:clrMapOvr>
</p:sldLayout>
</file>

<file path=ppt/slideLayouts/slideLayout2709.xml><?xml version="1.0" encoding="utf-8"?>
<p:sldLayout xmlns:a="http://schemas.openxmlformats.org/drawingml/2006/main" xmlns:r="http://schemas.openxmlformats.org/officeDocument/2006/relationships" xmlns:p="http://schemas.openxmlformats.org/presentationml/2006/main" matchingName="Two Content" type="twoObj">
  <p:cSld name="Two Content">
    <p:spTree>
      <p:nvGrpSpPr>
        <p:cNvPr id="1" name="Shape 19021"/>
        <p:cNvGrpSpPr/>
        <p:nvPr/>
      </p:nvGrpSpPr>
      <p:grpSpPr>
        <a:xfrm>
          <a:off x="0" y="0"/>
          <a:ext cx="0" cy="0"/>
          <a:chOff x="0" y="0"/>
          <a:chExt cx="0" cy="0"/>
        </a:xfrm>
      </p:grpSpPr>
      <p:sp>
        <p:nvSpPr>
          <p:cNvPr id="19022" name="Google Shape;19022;p1915"/>
          <p:cNvSpPr txBox="1">
            <a:spLocks noGrp="1"/>
          </p:cNvSpPr>
          <p:nvPr>
            <p:ph type="title"/>
          </p:nvPr>
        </p:nvSpPr>
        <p:spPr>
          <a:xfrm>
            <a:off x="1257300" y="547688"/>
            <a:ext cx="15773400" cy="1988345"/>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023" name="Google Shape;19023;p1915"/>
          <p:cNvSpPr txBox="1">
            <a:spLocks noGrp="1"/>
          </p:cNvSpPr>
          <p:nvPr>
            <p:ph type="body" idx="1"/>
          </p:nvPr>
        </p:nvSpPr>
        <p:spPr>
          <a:xfrm>
            <a:off x="1257300" y="2738438"/>
            <a:ext cx="7772400" cy="6527007"/>
          </a:xfrm>
          <a:prstGeom prst="rect">
            <a:avLst/>
          </a:prstGeom>
          <a:noFill/>
          <a:ln>
            <a:noFill/>
          </a:ln>
        </p:spPr>
        <p:txBody>
          <a:bodyPr spcFirstLastPara="1" wrap="square" lIns="91425" tIns="45700" rIns="91425" bIns="45700" anchor="t" anchorCtr="0">
            <a:normAutofit/>
          </a:bodyPr>
          <a:lstStyle>
            <a:lvl1pPr marL="685800" lvl="0" indent="-514350" algn="l">
              <a:lnSpc>
                <a:spcPct val="90000"/>
              </a:lnSpc>
              <a:spcBef>
                <a:spcPts val="1500"/>
              </a:spcBef>
              <a:spcAft>
                <a:spcPts val="0"/>
              </a:spcAft>
              <a:buClr>
                <a:schemeClr val="dk1"/>
              </a:buClr>
              <a:buSzPts val="1800"/>
              <a:buChar char="•"/>
              <a:defRPr/>
            </a:lvl1pPr>
            <a:lvl2pPr marL="1371600" lvl="1" indent="-514350" algn="l">
              <a:lnSpc>
                <a:spcPct val="90000"/>
              </a:lnSpc>
              <a:spcBef>
                <a:spcPts val="750"/>
              </a:spcBef>
              <a:spcAft>
                <a:spcPts val="0"/>
              </a:spcAft>
              <a:buClr>
                <a:schemeClr val="dk1"/>
              </a:buClr>
              <a:buSzPts val="1800"/>
              <a:buChar char="•"/>
              <a:defRPr/>
            </a:lvl2pPr>
            <a:lvl3pPr marL="2057400" lvl="2" indent="-514350" algn="l">
              <a:lnSpc>
                <a:spcPct val="90000"/>
              </a:lnSpc>
              <a:spcBef>
                <a:spcPts val="750"/>
              </a:spcBef>
              <a:spcAft>
                <a:spcPts val="0"/>
              </a:spcAft>
              <a:buClr>
                <a:schemeClr val="dk1"/>
              </a:buClr>
              <a:buSzPts val="1800"/>
              <a:buChar char="•"/>
              <a:defRPr/>
            </a:lvl3pPr>
            <a:lvl4pPr marL="2743200" lvl="3" indent="-514350" algn="l">
              <a:lnSpc>
                <a:spcPct val="90000"/>
              </a:lnSpc>
              <a:spcBef>
                <a:spcPts val="750"/>
              </a:spcBef>
              <a:spcAft>
                <a:spcPts val="0"/>
              </a:spcAft>
              <a:buClr>
                <a:schemeClr val="dk1"/>
              </a:buClr>
              <a:buSzPts val="1800"/>
              <a:buChar char="•"/>
              <a:defRPr/>
            </a:lvl4pPr>
            <a:lvl5pPr marL="3429000" lvl="4" indent="-514350" algn="l">
              <a:lnSpc>
                <a:spcPct val="90000"/>
              </a:lnSpc>
              <a:spcBef>
                <a:spcPts val="750"/>
              </a:spcBef>
              <a:spcAft>
                <a:spcPts val="0"/>
              </a:spcAft>
              <a:buClr>
                <a:schemeClr val="dk1"/>
              </a:buClr>
              <a:buSzPts val="1800"/>
              <a:buChar char="•"/>
              <a:defRPr/>
            </a:lvl5pPr>
            <a:lvl6pPr marL="4114800" lvl="5" indent="-514350" algn="l">
              <a:lnSpc>
                <a:spcPct val="90000"/>
              </a:lnSpc>
              <a:spcBef>
                <a:spcPts val="75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024" name="Google Shape;19024;p1915"/>
          <p:cNvSpPr txBox="1">
            <a:spLocks noGrp="1"/>
          </p:cNvSpPr>
          <p:nvPr>
            <p:ph type="body" idx="2"/>
          </p:nvPr>
        </p:nvSpPr>
        <p:spPr>
          <a:xfrm>
            <a:off x="9258300" y="2738438"/>
            <a:ext cx="7772400" cy="6527007"/>
          </a:xfrm>
          <a:prstGeom prst="rect">
            <a:avLst/>
          </a:prstGeom>
          <a:noFill/>
          <a:ln>
            <a:noFill/>
          </a:ln>
        </p:spPr>
        <p:txBody>
          <a:bodyPr spcFirstLastPara="1" wrap="square" lIns="91425" tIns="45700" rIns="91425" bIns="45700" anchor="t" anchorCtr="0">
            <a:normAutofit/>
          </a:bodyPr>
          <a:lstStyle>
            <a:lvl1pPr marL="685800" lvl="0" indent="-514350" algn="l">
              <a:lnSpc>
                <a:spcPct val="90000"/>
              </a:lnSpc>
              <a:spcBef>
                <a:spcPts val="1500"/>
              </a:spcBef>
              <a:spcAft>
                <a:spcPts val="0"/>
              </a:spcAft>
              <a:buClr>
                <a:schemeClr val="dk1"/>
              </a:buClr>
              <a:buSzPts val="1800"/>
              <a:buChar char="•"/>
              <a:defRPr/>
            </a:lvl1pPr>
            <a:lvl2pPr marL="1371600" lvl="1" indent="-514350" algn="l">
              <a:lnSpc>
                <a:spcPct val="90000"/>
              </a:lnSpc>
              <a:spcBef>
                <a:spcPts val="750"/>
              </a:spcBef>
              <a:spcAft>
                <a:spcPts val="0"/>
              </a:spcAft>
              <a:buClr>
                <a:schemeClr val="dk1"/>
              </a:buClr>
              <a:buSzPts val="1800"/>
              <a:buChar char="•"/>
              <a:defRPr/>
            </a:lvl2pPr>
            <a:lvl3pPr marL="2057400" lvl="2" indent="-514350" algn="l">
              <a:lnSpc>
                <a:spcPct val="90000"/>
              </a:lnSpc>
              <a:spcBef>
                <a:spcPts val="750"/>
              </a:spcBef>
              <a:spcAft>
                <a:spcPts val="0"/>
              </a:spcAft>
              <a:buClr>
                <a:schemeClr val="dk1"/>
              </a:buClr>
              <a:buSzPts val="1800"/>
              <a:buChar char="•"/>
              <a:defRPr/>
            </a:lvl3pPr>
            <a:lvl4pPr marL="2743200" lvl="3" indent="-514350" algn="l">
              <a:lnSpc>
                <a:spcPct val="90000"/>
              </a:lnSpc>
              <a:spcBef>
                <a:spcPts val="750"/>
              </a:spcBef>
              <a:spcAft>
                <a:spcPts val="0"/>
              </a:spcAft>
              <a:buClr>
                <a:schemeClr val="dk1"/>
              </a:buClr>
              <a:buSzPts val="1800"/>
              <a:buChar char="•"/>
              <a:defRPr/>
            </a:lvl4pPr>
            <a:lvl5pPr marL="3429000" lvl="4" indent="-514350" algn="l">
              <a:lnSpc>
                <a:spcPct val="90000"/>
              </a:lnSpc>
              <a:spcBef>
                <a:spcPts val="750"/>
              </a:spcBef>
              <a:spcAft>
                <a:spcPts val="0"/>
              </a:spcAft>
              <a:buClr>
                <a:schemeClr val="dk1"/>
              </a:buClr>
              <a:buSzPts val="1800"/>
              <a:buChar char="•"/>
              <a:defRPr/>
            </a:lvl5pPr>
            <a:lvl6pPr marL="4114800" lvl="5" indent="-514350" algn="l">
              <a:lnSpc>
                <a:spcPct val="90000"/>
              </a:lnSpc>
              <a:spcBef>
                <a:spcPts val="75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025" name="Google Shape;19025;p1915"/>
          <p:cNvSpPr txBox="1">
            <a:spLocks noGrp="1"/>
          </p:cNvSpPr>
          <p:nvPr>
            <p:ph type="dt" idx="10"/>
          </p:nvPr>
        </p:nvSpPr>
        <p:spPr>
          <a:xfrm>
            <a:off x="1257300" y="9534526"/>
            <a:ext cx="4114800"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026" name="Google Shape;19026;p1915"/>
          <p:cNvSpPr txBox="1">
            <a:spLocks noGrp="1"/>
          </p:cNvSpPr>
          <p:nvPr>
            <p:ph type="ftr" idx="11"/>
          </p:nvPr>
        </p:nvSpPr>
        <p:spPr>
          <a:xfrm>
            <a:off x="60579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027" name="Google Shape;19027;p1915"/>
          <p:cNvSpPr txBox="1">
            <a:spLocks noGrp="1"/>
          </p:cNvSpPr>
          <p:nvPr>
            <p:ph type="sldNum" idx="12"/>
          </p:nvPr>
        </p:nvSpPr>
        <p:spPr>
          <a:xfrm>
            <a:off x="129159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2986872279"/>
      </p:ext>
    </p:extLst>
  </p:cSld>
  <p:clrMapOvr>
    <a:masterClrMapping/>
  </p:clrMapOvr>
</p:sldLayout>
</file>

<file path=ppt/slideLayouts/slideLayout2710.xml><?xml version="1.0" encoding="utf-8"?>
<p:sldLayout xmlns:a="http://schemas.openxmlformats.org/drawingml/2006/main" xmlns:r="http://schemas.openxmlformats.org/officeDocument/2006/relationships" xmlns:p="http://schemas.openxmlformats.org/presentationml/2006/main" matchingName="Comparison" type="twoTxTwoObj">
  <p:cSld name="Comparison">
    <p:spTree>
      <p:nvGrpSpPr>
        <p:cNvPr id="1" name="Shape 19028"/>
        <p:cNvGrpSpPr/>
        <p:nvPr/>
      </p:nvGrpSpPr>
      <p:grpSpPr>
        <a:xfrm>
          <a:off x="0" y="0"/>
          <a:ext cx="0" cy="0"/>
          <a:chOff x="0" y="0"/>
          <a:chExt cx="0" cy="0"/>
        </a:xfrm>
      </p:grpSpPr>
      <p:sp>
        <p:nvSpPr>
          <p:cNvPr id="19029" name="Google Shape;19029;p1916"/>
          <p:cNvSpPr txBox="1">
            <a:spLocks noGrp="1"/>
          </p:cNvSpPr>
          <p:nvPr>
            <p:ph type="title"/>
          </p:nvPr>
        </p:nvSpPr>
        <p:spPr>
          <a:xfrm>
            <a:off x="1259682" y="547688"/>
            <a:ext cx="15773400" cy="1988345"/>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030" name="Google Shape;19030;p1916"/>
          <p:cNvSpPr txBox="1">
            <a:spLocks noGrp="1"/>
          </p:cNvSpPr>
          <p:nvPr>
            <p:ph type="body" idx="1"/>
          </p:nvPr>
        </p:nvSpPr>
        <p:spPr>
          <a:xfrm>
            <a:off x="1259683" y="2521745"/>
            <a:ext cx="7736681" cy="1235868"/>
          </a:xfrm>
          <a:prstGeom prst="rect">
            <a:avLst/>
          </a:prstGeom>
          <a:noFill/>
          <a:ln>
            <a:noFill/>
          </a:ln>
        </p:spPr>
        <p:txBody>
          <a:bodyPr spcFirstLastPara="1" wrap="square" lIns="91425" tIns="45700" rIns="91425" bIns="45700" anchor="b" anchorCtr="0">
            <a:normAutofit/>
          </a:bodyPr>
          <a:lstStyle>
            <a:lvl1pPr marL="685800" lvl="0" indent="-342900" algn="l">
              <a:lnSpc>
                <a:spcPct val="90000"/>
              </a:lnSpc>
              <a:spcBef>
                <a:spcPts val="1500"/>
              </a:spcBef>
              <a:spcAft>
                <a:spcPts val="0"/>
              </a:spcAft>
              <a:buClr>
                <a:schemeClr val="dk1"/>
              </a:buClr>
              <a:buSzPts val="2400"/>
              <a:buNone/>
              <a:defRPr sz="3600" b="1"/>
            </a:lvl1pPr>
            <a:lvl2pPr marL="1371600" lvl="1" indent="-342900" algn="l">
              <a:lnSpc>
                <a:spcPct val="90000"/>
              </a:lnSpc>
              <a:spcBef>
                <a:spcPts val="750"/>
              </a:spcBef>
              <a:spcAft>
                <a:spcPts val="0"/>
              </a:spcAft>
              <a:buClr>
                <a:schemeClr val="dk1"/>
              </a:buClr>
              <a:buSzPts val="2000"/>
              <a:buNone/>
              <a:defRPr sz="3000" b="1"/>
            </a:lvl2pPr>
            <a:lvl3pPr marL="2057400" lvl="2" indent="-342900" algn="l">
              <a:lnSpc>
                <a:spcPct val="90000"/>
              </a:lnSpc>
              <a:spcBef>
                <a:spcPts val="750"/>
              </a:spcBef>
              <a:spcAft>
                <a:spcPts val="0"/>
              </a:spcAft>
              <a:buClr>
                <a:schemeClr val="dk1"/>
              </a:buClr>
              <a:buSzPts val="1800"/>
              <a:buNone/>
              <a:defRPr sz="2700" b="1"/>
            </a:lvl3pPr>
            <a:lvl4pPr marL="2743200" lvl="3" indent="-342900" algn="l">
              <a:lnSpc>
                <a:spcPct val="90000"/>
              </a:lnSpc>
              <a:spcBef>
                <a:spcPts val="750"/>
              </a:spcBef>
              <a:spcAft>
                <a:spcPts val="0"/>
              </a:spcAft>
              <a:buClr>
                <a:schemeClr val="dk1"/>
              </a:buClr>
              <a:buSzPts val="1600"/>
              <a:buNone/>
              <a:defRPr sz="2400" b="1"/>
            </a:lvl4pPr>
            <a:lvl5pPr marL="3429000" lvl="4" indent="-342900" algn="l">
              <a:lnSpc>
                <a:spcPct val="90000"/>
              </a:lnSpc>
              <a:spcBef>
                <a:spcPts val="750"/>
              </a:spcBef>
              <a:spcAft>
                <a:spcPts val="0"/>
              </a:spcAft>
              <a:buClr>
                <a:schemeClr val="dk1"/>
              </a:buClr>
              <a:buSzPts val="1600"/>
              <a:buNone/>
              <a:defRPr sz="2400" b="1"/>
            </a:lvl5pPr>
            <a:lvl6pPr marL="4114800" lvl="5" indent="-342900" algn="l">
              <a:lnSpc>
                <a:spcPct val="90000"/>
              </a:lnSpc>
              <a:spcBef>
                <a:spcPts val="75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9031" name="Google Shape;19031;p1916"/>
          <p:cNvSpPr txBox="1">
            <a:spLocks noGrp="1"/>
          </p:cNvSpPr>
          <p:nvPr>
            <p:ph type="body" idx="2"/>
          </p:nvPr>
        </p:nvSpPr>
        <p:spPr>
          <a:xfrm>
            <a:off x="1259683" y="3757613"/>
            <a:ext cx="7736681" cy="5526882"/>
          </a:xfrm>
          <a:prstGeom prst="rect">
            <a:avLst/>
          </a:prstGeom>
          <a:noFill/>
          <a:ln>
            <a:noFill/>
          </a:ln>
        </p:spPr>
        <p:txBody>
          <a:bodyPr spcFirstLastPara="1" wrap="square" lIns="91425" tIns="45700" rIns="91425" bIns="45700" anchor="t" anchorCtr="0">
            <a:normAutofit/>
          </a:bodyPr>
          <a:lstStyle>
            <a:lvl1pPr marL="685800" lvl="0" indent="-514350" algn="l">
              <a:lnSpc>
                <a:spcPct val="90000"/>
              </a:lnSpc>
              <a:spcBef>
                <a:spcPts val="1500"/>
              </a:spcBef>
              <a:spcAft>
                <a:spcPts val="0"/>
              </a:spcAft>
              <a:buClr>
                <a:schemeClr val="dk1"/>
              </a:buClr>
              <a:buSzPts val="1800"/>
              <a:buChar char="•"/>
              <a:defRPr/>
            </a:lvl1pPr>
            <a:lvl2pPr marL="1371600" lvl="1" indent="-514350" algn="l">
              <a:lnSpc>
                <a:spcPct val="90000"/>
              </a:lnSpc>
              <a:spcBef>
                <a:spcPts val="750"/>
              </a:spcBef>
              <a:spcAft>
                <a:spcPts val="0"/>
              </a:spcAft>
              <a:buClr>
                <a:schemeClr val="dk1"/>
              </a:buClr>
              <a:buSzPts val="1800"/>
              <a:buChar char="•"/>
              <a:defRPr/>
            </a:lvl2pPr>
            <a:lvl3pPr marL="2057400" lvl="2" indent="-514350" algn="l">
              <a:lnSpc>
                <a:spcPct val="90000"/>
              </a:lnSpc>
              <a:spcBef>
                <a:spcPts val="750"/>
              </a:spcBef>
              <a:spcAft>
                <a:spcPts val="0"/>
              </a:spcAft>
              <a:buClr>
                <a:schemeClr val="dk1"/>
              </a:buClr>
              <a:buSzPts val="1800"/>
              <a:buChar char="•"/>
              <a:defRPr/>
            </a:lvl3pPr>
            <a:lvl4pPr marL="2743200" lvl="3" indent="-514350" algn="l">
              <a:lnSpc>
                <a:spcPct val="90000"/>
              </a:lnSpc>
              <a:spcBef>
                <a:spcPts val="750"/>
              </a:spcBef>
              <a:spcAft>
                <a:spcPts val="0"/>
              </a:spcAft>
              <a:buClr>
                <a:schemeClr val="dk1"/>
              </a:buClr>
              <a:buSzPts val="1800"/>
              <a:buChar char="•"/>
              <a:defRPr/>
            </a:lvl4pPr>
            <a:lvl5pPr marL="3429000" lvl="4" indent="-514350" algn="l">
              <a:lnSpc>
                <a:spcPct val="90000"/>
              </a:lnSpc>
              <a:spcBef>
                <a:spcPts val="750"/>
              </a:spcBef>
              <a:spcAft>
                <a:spcPts val="0"/>
              </a:spcAft>
              <a:buClr>
                <a:schemeClr val="dk1"/>
              </a:buClr>
              <a:buSzPts val="1800"/>
              <a:buChar char="•"/>
              <a:defRPr/>
            </a:lvl5pPr>
            <a:lvl6pPr marL="4114800" lvl="5" indent="-514350" algn="l">
              <a:lnSpc>
                <a:spcPct val="90000"/>
              </a:lnSpc>
              <a:spcBef>
                <a:spcPts val="75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032" name="Google Shape;19032;p1916"/>
          <p:cNvSpPr txBox="1">
            <a:spLocks noGrp="1"/>
          </p:cNvSpPr>
          <p:nvPr>
            <p:ph type="body" idx="3"/>
          </p:nvPr>
        </p:nvSpPr>
        <p:spPr>
          <a:xfrm>
            <a:off x="9258300" y="2521745"/>
            <a:ext cx="7774782" cy="1235868"/>
          </a:xfrm>
          <a:prstGeom prst="rect">
            <a:avLst/>
          </a:prstGeom>
          <a:noFill/>
          <a:ln>
            <a:noFill/>
          </a:ln>
        </p:spPr>
        <p:txBody>
          <a:bodyPr spcFirstLastPara="1" wrap="square" lIns="91425" tIns="45700" rIns="91425" bIns="45700" anchor="b" anchorCtr="0">
            <a:normAutofit/>
          </a:bodyPr>
          <a:lstStyle>
            <a:lvl1pPr marL="685800" lvl="0" indent="-342900" algn="l">
              <a:lnSpc>
                <a:spcPct val="90000"/>
              </a:lnSpc>
              <a:spcBef>
                <a:spcPts val="1500"/>
              </a:spcBef>
              <a:spcAft>
                <a:spcPts val="0"/>
              </a:spcAft>
              <a:buClr>
                <a:schemeClr val="dk1"/>
              </a:buClr>
              <a:buSzPts val="2400"/>
              <a:buNone/>
              <a:defRPr sz="3600" b="1"/>
            </a:lvl1pPr>
            <a:lvl2pPr marL="1371600" lvl="1" indent="-342900" algn="l">
              <a:lnSpc>
                <a:spcPct val="90000"/>
              </a:lnSpc>
              <a:spcBef>
                <a:spcPts val="750"/>
              </a:spcBef>
              <a:spcAft>
                <a:spcPts val="0"/>
              </a:spcAft>
              <a:buClr>
                <a:schemeClr val="dk1"/>
              </a:buClr>
              <a:buSzPts val="2000"/>
              <a:buNone/>
              <a:defRPr sz="3000" b="1"/>
            </a:lvl2pPr>
            <a:lvl3pPr marL="2057400" lvl="2" indent="-342900" algn="l">
              <a:lnSpc>
                <a:spcPct val="90000"/>
              </a:lnSpc>
              <a:spcBef>
                <a:spcPts val="750"/>
              </a:spcBef>
              <a:spcAft>
                <a:spcPts val="0"/>
              </a:spcAft>
              <a:buClr>
                <a:schemeClr val="dk1"/>
              </a:buClr>
              <a:buSzPts val="1800"/>
              <a:buNone/>
              <a:defRPr sz="2700" b="1"/>
            </a:lvl3pPr>
            <a:lvl4pPr marL="2743200" lvl="3" indent="-342900" algn="l">
              <a:lnSpc>
                <a:spcPct val="90000"/>
              </a:lnSpc>
              <a:spcBef>
                <a:spcPts val="750"/>
              </a:spcBef>
              <a:spcAft>
                <a:spcPts val="0"/>
              </a:spcAft>
              <a:buClr>
                <a:schemeClr val="dk1"/>
              </a:buClr>
              <a:buSzPts val="1600"/>
              <a:buNone/>
              <a:defRPr sz="2400" b="1"/>
            </a:lvl4pPr>
            <a:lvl5pPr marL="3429000" lvl="4" indent="-342900" algn="l">
              <a:lnSpc>
                <a:spcPct val="90000"/>
              </a:lnSpc>
              <a:spcBef>
                <a:spcPts val="750"/>
              </a:spcBef>
              <a:spcAft>
                <a:spcPts val="0"/>
              </a:spcAft>
              <a:buClr>
                <a:schemeClr val="dk1"/>
              </a:buClr>
              <a:buSzPts val="1600"/>
              <a:buNone/>
              <a:defRPr sz="2400" b="1"/>
            </a:lvl5pPr>
            <a:lvl6pPr marL="4114800" lvl="5" indent="-342900" algn="l">
              <a:lnSpc>
                <a:spcPct val="90000"/>
              </a:lnSpc>
              <a:spcBef>
                <a:spcPts val="75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9033" name="Google Shape;19033;p1916"/>
          <p:cNvSpPr txBox="1">
            <a:spLocks noGrp="1"/>
          </p:cNvSpPr>
          <p:nvPr>
            <p:ph type="body" idx="4"/>
          </p:nvPr>
        </p:nvSpPr>
        <p:spPr>
          <a:xfrm>
            <a:off x="9258300" y="3757613"/>
            <a:ext cx="7774782" cy="5526882"/>
          </a:xfrm>
          <a:prstGeom prst="rect">
            <a:avLst/>
          </a:prstGeom>
          <a:noFill/>
          <a:ln>
            <a:noFill/>
          </a:ln>
        </p:spPr>
        <p:txBody>
          <a:bodyPr spcFirstLastPara="1" wrap="square" lIns="91425" tIns="45700" rIns="91425" bIns="45700" anchor="t" anchorCtr="0">
            <a:normAutofit/>
          </a:bodyPr>
          <a:lstStyle>
            <a:lvl1pPr marL="685800" lvl="0" indent="-514350" algn="l">
              <a:lnSpc>
                <a:spcPct val="90000"/>
              </a:lnSpc>
              <a:spcBef>
                <a:spcPts val="1500"/>
              </a:spcBef>
              <a:spcAft>
                <a:spcPts val="0"/>
              </a:spcAft>
              <a:buClr>
                <a:schemeClr val="dk1"/>
              </a:buClr>
              <a:buSzPts val="1800"/>
              <a:buChar char="•"/>
              <a:defRPr/>
            </a:lvl1pPr>
            <a:lvl2pPr marL="1371600" lvl="1" indent="-514350" algn="l">
              <a:lnSpc>
                <a:spcPct val="90000"/>
              </a:lnSpc>
              <a:spcBef>
                <a:spcPts val="750"/>
              </a:spcBef>
              <a:spcAft>
                <a:spcPts val="0"/>
              </a:spcAft>
              <a:buClr>
                <a:schemeClr val="dk1"/>
              </a:buClr>
              <a:buSzPts val="1800"/>
              <a:buChar char="•"/>
              <a:defRPr/>
            </a:lvl2pPr>
            <a:lvl3pPr marL="2057400" lvl="2" indent="-514350" algn="l">
              <a:lnSpc>
                <a:spcPct val="90000"/>
              </a:lnSpc>
              <a:spcBef>
                <a:spcPts val="750"/>
              </a:spcBef>
              <a:spcAft>
                <a:spcPts val="0"/>
              </a:spcAft>
              <a:buClr>
                <a:schemeClr val="dk1"/>
              </a:buClr>
              <a:buSzPts val="1800"/>
              <a:buChar char="•"/>
              <a:defRPr/>
            </a:lvl3pPr>
            <a:lvl4pPr marL="2743200" lvl="3" indent="-514350" algn="l">
              <a:lnSpc>
                <a:spcPct val="90000"/>
              </a:lnSpc>
              <a:spcBef>
                <a:spcPts val="750"/>
              </a:spcBef>
              <a:spcAft>
                <a:spcPts val="0"/>
              </a:spcAft>
              <a:buClr>
                <a:schemeClr val="dk1"/>
              </a:buClr>
              <a:buSzPts val="1800"/>
              <a:buChar char="•"/>
              <a:defRPr/>
            </a:lvl4pPr>
            <a:lvl5pPr marL="3429000" lvl="4" indent="-514350" algn="l">
              <a:lnSpc>
                <a:spcPct val="90000"/>
              </a:lnSpc>
              <a:spcBef>
                <a:spcPts val="750"/>
              </a:spcBef>
              <a:spcAft>
                <a:spcPts val="0"/>
              </a:spcAft>
              <a:buClr>
                <a:schemeClr val="dk1"/>
              </a:buClr>
              <a:buSzPts val="1800"/>
              <a:buChar char="•"/>
              <a:defRPr/>
            </a:lvl5pPr>
            <a:lvl6pPr marL="4114800" lvl="5" indent="-514350" algn="l">
              <a:lnSpc>
                <a:spcPct val="90000"/>
              </a:lnSpc>
              <a:spcBef>
                <a:spcPts val="75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034" name="Google Shape;19034;p1916"/>
          <p:cNvSpPr txBox="1">
            <a:spLocks noGrp="1"/>
          </p:cNvSpPr>
          <p:nvPr>
            <p:ph type="dt" idx="10"/>
          </p:nvPr>
        </p:nvSpPr>
        <p:spPr>
          <a:xfrm>
            <a:off x="1257300" y="9534526"/>
            <a:ext cx="4114800"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035" name="Google Shape;19035;p1916"/>
          <p:cNvSpPr txBox="1">
            <a:spLocks noGrp="1"/>
          </p:cNvSpPr>
          <p:nvPr>
            <p:ph type="ftr" idx="11"/>
          </p:nvPr>
        </p:nvSpPr>
        <p:spPr>
          <a:xfrm>
            <a:off x="60579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036" name="Google Shape;19036;p1916"/>
          <p:cNvSpPr txBox="1">
            <a:spLocks noGrp="1"/>
          </p:cNvSpPr>
          <p:nvPr>
            <p:ph type="sldNum" idx="12"/>
          </p:nvPr>
        </p:nvSpPr>
        <p:spPr>
          <a:xfrm>
            <a:off x="129159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3216093545"/>
      </p:ext>
    </p:extLst>
  </p:cSld>
  <p:clrMapOvr>
    <a:masterClrMapping/>
  </p:clrMapOvr>
</p:sldLayout>
</file>

<file path=ppt/slideLayouts/slideLayout2711.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19037"/>
        <p:cNvGrpSpPr/>
        <p:nvPr/>
      </p:nvGrpSpPr>
      <p:grpSpPr>
        <a:xfrm>
          <a:off x="0" y="0"/>
          <a:ext cx="0" cy="0"/>
          <a:chOff x="0" y="0"/>
          <a:chExt cx="0" cy="0"/>
        </a:xfrm>
      </p:grpSpPr>
      <p:sp>
        <p:nvSpPr>
          <p:cNvPr id="19038" name="Google Shape;19038;p1917"/>
          <p:cNvSpPr txBox="1">
            <a:spLocks noGrp="1"/>
          </p:cNvSpPr>
          <p:nvPr>
            <p:ph type="title"/>
          </p:nvPr>
        </p:nvSpPr>
        <p:spPr>
          <a:xfrm>
            <a:off x="1257300" y="547688"/>
            <a:ext cx="15773400" cy="1988345"/>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039" name="Google Shape;19039;p1917"/>
          <p:cNvSpPr txBox="1">
            <a:spLocks noGrp="1"/>
          </p:cNvSpPr>
          <p:nvPr>
            <p:ph type="dt" idx="10"/>
          </p:nvPr>
        </p:nvSpPr>
        <p:spPr>
          <a:xfrm>
            <a:off x="1257300" y="9534526"/>
            <a:ext cx="4114800"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040" name="Google Shape;19040;p1917"/>
          <p:cNvSpPr txBox="1">
            <a:spLocks noGrp="1"/>
          </p:cNvSpPr>
          <p:nvPr>
            <p:ph type="ftr" idx="11"/>
          </p:nvPr>
        </p:nvSpPr>
        <p:spPr>
          <a:xfrm>
            <a:off x="60579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041" name="Google Shape;19041;p1917"/>
          <p:cNvSpPr txBox="1">
            <a:spLocks noGrp="1"/>
          </p:cNvSpPr>
          <p:nvPr>
            <p:ph type="sldNum" idx="12"/>
          </p:nvPr>
        </p:nvSpPr>
        <p:spPr>
          <a:xfrm>
            <a:off x="129159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4013154442"/>
      </p:ext>
    </p:extLst>
  </p:cSld>
  <p:clrMapOvr>
    <a:masterClrMapping/>
  </p:clrMapOvr>
</p:sldLayout>
</file>

<file path=ppt/slideLayouts/slideLayout2712.xml><?xml version="1.0" encoding="utf-8"?>
<p:sldLayout xmlns:a="http://schemas.openxmlformats.org/drawingml/2006/main" xmlns:r="http://schemas.openxmlformats.org/officeDocument/2006/relationships" xmlns:p="http://schemas.openxmlformats.org/presentationml/2006/main" matchingName="Content with Caption" type="objTx">
  <p:cSld name="Content with Caption">
    <p:spTree>
      <p:nvGrpSpPr>
        <p:cNvPr id="1" name="Shape 19042"/>
        <p:cNvGrpSpPr/>
        <p:nvPr/>
      </p:nvGrpSpPr>
      <p:grpSpPr>
        <a:xfrm>
          <a:off x="0" y="0"/>
          <a:ext cx="0" cy="0"/>
          <a:chOff x="0" y="0"/>
          <a:chExt cx="0" cy="0"/>
        </a:xfrm>
      </p:grpSpPr>
      <p:sp>
        <p:nvSpPr>
          <p:cNvPr id="19043" name="Google Shape;19043;p1918"/>
          <p:cNvSpPr txBox="1">
            <a:spLocks noGrp="1"/>
          </p:cNvSpPr>
          <p:nvPr>
            <p:ph type="title"/>
          </p:nvPr>
        </p:nvSpPr>
        <p:spPr>
          <a:xfrm>
            <a:off x="1259683" y="685800"/>
            <a:ext cx="5898356" cy="24003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Play"/>
              <a:buNone/>
              <a:defRPr sz="48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044" name="Google Shape;19044;p1918"/>
          <p:cNvSpPr txBox="1">
            <a:spLocks noGrp="1"/>
          </p:cNvSpPr>
          <p:nvPr>
            <p:ph type="body" idx="1"/>
          </p:nvPr>
        </p:nvSpPr>
        <p:spPr>
          <a:xfrm>
            <a:off x="7774782" y="1481138"/>
            <a:ext cx="9258300" cy="7310438"/>
          </a:xfrm>
          <a:prstGeom prst="rect">
            <a:avLst/>
          </a:prstGeom>
          <a:noFill/>
          <a:ln>
            <a:noFill/>
          </a:ln>
        </p:spPr>
        <p:txBody>
          <a:bodyPr spcFirstLastPara="1" wrap="square" lIns="91425" tIns="45700" rIns="91425" bIns="45700" anchor="t" anchorCtr="0">
            <a:normAutofit/>
          </a:bodyPr>
          <a:lstStyle>
            <a:lvl1pPr marL="685800" lvl="0" indent="-647700" algn="l">
              <a:lnSpc>
                <a:spcPct val="90000"/>
              </a:lnSpc>
              <a:spcBef>
                <a:spcPts val="1500"/>
              </a:spcBef>
              <a:spcAft>
                <a:spcPts val="0"/>
              </a:spcAft>
              <a:buClr>
                <a:schemeClr val="dk1"/>
              </a:buClr>
              <a:buSzPts val="3200"/>
              <a:buChar char="•"/>
              <a:defRPr sz="4800"/>
            </a:lvl1pPr>
            <a:lvl2pPr marL="1371600" lvl="1" indent="-609600" algn="l">
              <a:lnSpc>
                <a:spcPct val="90000"/>
              </a:lnSpc>
              <a:spcBef>
                <a:spcPts val="750"/>
              </a:spcBef>
              <a:spcAft>
                <a:spcPts val="0"/>
              </a:spcAft>
              <a:buClr>
                <a:schemeClr val="dk1"/>
              </a:buClr>
              <a:buSzPts val="2800"/>
              <a:buChar char="•"/>
              <a:defRPr sz="4200"/>
            </a:lvl2pPr>
            <a:lvl3pPr marL="2057400" lvl="2" indent="-571500" algn="l">
              <a:lnSpc>
                <a:spcPct val="90000"/>
              </a:lnSpc>
              <a:spcBef>
                <a:spcPts val="750"/>
              </a:spcBef>
              <a:spcAft>
                <a:spcPts val="0"/>
              </a:spcAft>
              <a:buClr>
                <a:schemeClr val="dk1"/>
              </a:buClr>
              <a:buSzPts val="2400"/>
              <a:buChar char="•"/>
              <a:defRPr sz="3600"/>
            </a:lvl3pPr>
            <a:lvl4pPr marL="2743200" lvl="3" indent="-533400" algn="l">
              <a:lnSpc>
                <a:spcPct val="90000"/>
              </a:lnSpc>
              <a:spcBef>
                <a:spcPts val="750"/>
              </a:spcBef>
              <a:spcAft>
                <a:spcPts val="0"/>
              </a:spcAft>
              <a:buClr>
                <a:schemeClr val="dk1"/>
              </a:buClr>
              <a:buSzPts val="2000"/>
              <a:buChar char="•"/>
              <a:defRPr sz="3000"/>
            </a:lvl4pPr>
            <a:lvl5pPr marL="3429000" lvl="4" indent="-533400" algn="l">
              <a:lnSpc>
                <a:spcPct val="90000"/>
              </a:lnSpc>
              <a:spcBef>
                <a:spcPts val="750"/>
              </a:spcBef>
              <a:spcAft>
                <a:spcPts val="0"/>
              </a:spcAft>
              <a:buClr>
                <a:schemeClr val="dk1"/>
              </a:buClr>
              <a:buSzPts val="2000"/>
              <a:buChar char="•"/>
              <a:defRPr sz="3000"/>
            </a:lvl5pPr>
            <a:lvl6pPr marL="4114800" lvl="5" indent="-533400" algn="l">
              <a:lnSpc>
                <a:spcPct val="90000"/>
              </a:lnSpc>
              <a:spcBef>
                <a:spcPts val="750"/>
              </a:spcBef>
              <a:spcAft>
                <a:spcPts val="0"/>
              </a:spcAft>
              <a:buClr>
                <a:schemeClr val="dk1"/>
              </a:buClr>
              <a:buSzPts val="2000"/>
              <a:buChar char="•"/>
              <a:defRPr sz="3000"/>
            </a:lvl6pPr>
            <a:lvl7pPr marL="4800600" lvl="6" indent="-533400" algn="l">
              <a:lnSpc>
                <a:spcPct val="90000"/>
              </a:lnSpc>
              <a:spcBef>
                <a:spcPts val="750"/>
              </a:spcBef>
              <a:spcAft>
                <a:spcPts val="0"/>
              </a:spcAft>
              <a:buClr>
                <a:schemeClr val="dk1"/>
              </a:buClr>
              <a:buSzPts val="2000"/>
              <a:buChar char="•"/>
              <a:defRPr sz="3000"/>
            </a:lvl7pPr>
            <a:lvl8pPr marL="5486400" lvl="7" indent="-533400" algn="l">
              <a:lnSpc>
                <a:spcPct val="90000"/>
              </a:lnSpc>
              <a:spcBef>
                <a:spcPts val="750"/>
              </a:spcBef>
              <a:spcAft>
                <a:spcPts val="0"/>
              </a:spcAft>
              <a:buClr>
                <a:schemeClr val="dk1"/>
              </a:buClr>
              <a:buSzPts val="2000"/>
              <a:buChar char="•"/>
              <a:defRPr sz="3000"/>
            </a:lvl8pPr>
            <a:lvl9pPr marL="6172200" lvl="8" indent="-533400" algn="l">
              <a:lnSpc>
                <a:spcPct val="90000"/>
              </a:lnSpc>
              <a:spcBef>
                <a:spcPts val="750"/>
              </a:spcBef>
              <a:spcAft>
                <a:spcPts val="0"/>
              </a:spcAft>
              <a:buClr>
                <a:schemeClr val="dk1"/>
              </a:buClr>
              <a:buSzPts val="2000"/>
              <a:buChar char="•"/>
              <a:defRPr sz="3000"/>
            </a:lvl9pPr>
          </a:lstStyle>
          <a:p>
            <a:endParaRPr/>
          </a:p>
        </p:txBody>
      </p:sp>
      <p:sp>
        <p:nvSpPr>
          <p:cNvPr id="19045" name="Google Shape;19045;p1918"/>
          <p:cNvSpPr txBox="1">
            <a:spLocks noGrp="1"/>
          </p:cNvSpPr>
          <p:nvPr>
            <p:ph type="body" idx="2"/>
          </p:nvPr>
        </p:nvSpPr>
        <p:spPr>
          <a:xfrm>
            <a:off x="1259683" y="3086100"/>
            <a:ext cx="5898356" cy="5717382"/>
          </a:xfrm>
          <a:prstGeom prst="rect">
            <a:avLst/>
          </a:prstGeom>
          <a:noFill/>
          <a:ln>
            <a:noFill/>
          </a:ln>
        </p:spPr>
        <p:txBody>
          <a:bodyPr spcFirstLastPara="1" wrap="square" lIns="91425" tIns="45700" rIns="91425" bIns="45700" anchor="t" anchorCtr="0">
            <a:normAutofit/>
          </a:bodyPr>
          <a:lstStyle>
            <a:lvl1pPr marL="685800" lvl="0" indent="-342900" algn="l">
              <a:lnSpc>
                <a:spcPct val="90000"/>
              </a:lnSpc>
              <a:spcBef>
                <a:spcPts val="1500"/>
              </a:spcBef>
              <a:spcAft>
                <a:spcPts val="0"/>
              </a:spcAft>
              <a:buClr>
                <a:schemeClr val="dk1"/>
              </a:buClr>
              <a:buSzPts val="1600"/>
              <a:buNone/>
              <a:defRPr sz="2400"/>
            </a:lvl1pPr>
            <a:lvl2pPr marL="1371600" lvl="1" indent="-342900" algn="l">
              <a:lnSpc>
                <a:spcPct val="90000"/>
              </a:lnSpc>
              <a:spcBef>
                <a:spcPts val="750"/>
              </a:spcBef>
              <a:spcAft>
                <a:spcPts val="0"/>
              </a:spcAft>
              <a:buClr>
                <a:schemeClr val="dk1"/>
              </a:buClr>
              <a:buSzPts val="1400"/>
              <a:buNone/>
              <a:defRPr sz="2100"/>
            </a:lvl2pPr>
            <a:lvl3pPr marL="2057400" lvl="2" indent="-342900" algn="l">
              <a:lnSpc>
                <a:spcPct val="90000"/>
              </a:lnSpc>
              <a:spcBef>
                <a:spcPts val="750"/>
              </a:spcBef>
              <a:spcAft>
                <a:spcPts val="0"/>
              </a:spcAft>
              <a:buClr>
                <a:schemeClr val="dk1"/>
              </a:buClr>
              <a:buSzPts val="1200"/>
              <a:buNone/>
              <a:defRPr sz="1800"/>
            </a:lvl3pPr>
            <a:lvl4pPr marL="2743200" lvl="3" indent="-342900" algn="l">
              <a:lnSpc>
                <a:spcPct val="90000"/>
              </a:lnSpc>
              <a:spcBef>
                <a:spcPts val="750"/>
              </a:spcBef>
              <a:spcAft>
                <a:spcPts val="0"/>
              </a:spcAft>
              <a:buClr>
                <a:schemeClr val="dk1"/>
              </a:buClr>
              <a:buSzPts val="1000"/>
              <a:buNone/>
              <a:defRPr sz="1500"/>
            </a:lvl4pPr>
            <a:lvl5pPr marL="3429000" lvl="4" indent="-342900" algn="l">
              <a:lnSpc>
                <a:spcPct val="90000"/>
              </a:lnSpc>
              <a:spcBef>
                <a:spcPts val="750"/>
              </a:spcBef>
              <a:spcAft>
                <a:spcPts val="0"/>
              </a:spcAft>
              <a:buClr>
                <a:schemeClr val="dk1"/>
              </a:buClr>
              <a:buSzPts val="1000"/>
              <a:buNone/>
              <a:defRPr sz="1500"/>
            </a:lvl5pPr>
            <a:lvl6pPr marL="4114800" lvl="5" indent="-342900" algn="l">
              <a:lnSpc>
                <a:spcPct val="90000"/>
              </a:lnSpc>
              <a:spcBef>
                <a:spcPts val="750"/>
              </a:spcBef>
              <a:spcAft>
                <a:spcPts val="0"/>
              </a:spcAft>
              <a:buClr>
                <a:schemeClr val="dk1"/>
              </a:buClr>
              <a:buSzPts val="1000"/>
              <a:buNone/>
              <a:defRPr sz="1500"/>
            </a:lvl6pPr>
            <a:lvl7pPr marL="4800600" lvl="6" indent="-342900" algn="l">
              <a:lnSpc>
                <a:spcPct val="90000"/>
              </a:lnSpc>
              <a:spcBef>
                <a:spcPts val="750"/>
              </a:spcBef>
              <a:spcAft>
                <a:spcPts val="0"/>
              </a:spcAft>
              <a:buClr>
                <a:schemeClr val="dk1"/>
              </a:buClr>
              <a:buSzPts val="1000"/>
              <a:buNone/>
              <a:defRPr sz="1500"/>
            </a:lvl7pPr>
            <a:lvl8pPr marL="5486400" lvl="7" indent="-342900" algn="l">
              <a:lnSpc>
                <a:spcPct val="90000"/>
              </a:lnSpc>
              <a:spcBef>
                <a:spcPts val="750"/>
              </a:spcBef>
              <a:spcAft>
                <a:spcPts val="0"/>
              </a:spcAft>
              <a:buClr>
                <a:schemeClr val="dk1"/>
              </a:buClr>
              <a:buSzPts val="1000"/>
              <a:buNone/>
              <a:defRPr sz="1500"/>
            </a:lvl8pPr>
            <a:lvl9pPr marL="6172200" lvl="8" indent="-342900" algn="l">
              <a:lnSpc>
                <a:spcPct val="90000"/>
              </a:lnSpc>
              <a:spcBef>
                <a:spcPts val="750"/>
              </a:spcBef>
              <a:spcAft>
                <a:spcPts val="0"/>
              </a:spcAft>
              <a:buClr>
                <a:schemeClr val="dk1"/>
              </a:buClr>
              <a:buSzPts val="1000"/>
              <a:buNone/>
              <a:defRPr sz="1500"/>
            </a:lvl9pPr>
          </a:lstStyle>
          <a:p>
            <a:endParaRPr/>
          </a:p>
        </p:txBody>
      </p:sp>
      <p:sp>
        <p:nvSpPr>
          <p:cNvPr id="19046" name="Google Shape;19046;p1918"/>
          <p:cNvSpPr txBox="1">
            <a:spLocks noGrp="1"/>
          </p:cNvSpPr>
          <p:nvPr>
            <p:ph type="dt" idx="10"/>
          </p:nvPr>
        </p:nvSpPr>
        <p:spPr>
          <a:xfrm>
            <a:off x="1257300" y="9534526"/>
            <a:ext cx="4114800"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047" name="Google Shape;19047;p1918"/>
          <p:cNvSpPr txBox="1">
            <a:spLocks noGrp="1"/>
          </p:cNvSpPr>
          <p:nvPr>
            <p:ph type="ftr" idx="11"/>
          </p:nvPr>
        </p:nvSpPr>
        <p:spPr>
          <a:xfrm>
            <a:off x="60579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048" name="Google Shape;19048;p1918"/>
          <p:cNvSpPr txBox="1">
            <a:spLocks noGrp="1"/>
          </p:cNvSpPr>
          <p:nvPr>
            <p:ph type="sldNum" idx="12"/>
          </p:nvPr>
        </p:nvSpPr>
        <p:spPr>
          <a:xfrm>
            <a:off x="129159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224997751"/>
      </p:ext>
    </p:extLst>
  </p:cSld>
  <p:clrMapOvr>
    <a:masterClrMapping/>
  </p:clrMapOvr>
</p:sldLayout>
</file>

<file path=ppt/slideLayouts/slideLayout2713.xml><?xml version="1.0" encoding="utf-8"?>
<p:sldLayout xmlns:a="http://schemas.openxmlformats.org/drawingml/2006/main" xmlns:r="http://schemas.openxmlformats.org/officeDocument/2006/relationships" xmlns:p="http://schemas.openxmlformats.org/presentationml/2006/main" matchingName="Picture with Caption" type="picTx">
  <p:cSld name="Picture with Caption">
    <p:spTree>
      <p:nvGrpSpPr>
        <p:cNvPr id="1" name="Shape 19049"/>
        <p:cNvGrpSpPr/>
        <p:nvPr/>
      </p:nvGrpSpPr>
      <p:grpSpPr>
        <a:xfrm>
          <a:off x="0" y="0"/>
          <a:ext cx="0" cy="0"/>
          <a:chOff x="0" y="0"/>
          <a:chExt cx="0" cy="0"/>
        </a:xfrm>
      </p:grpSpPr>
      <p:sp>
        <p:nvSpPr>
          <p:cNvPr id="19050" name="Google Shape;19050;p1919"/>
          <p:cNvSpPr txBox="1">
            <a:spLocks noGrp="1"/>
          </p:cNvSpPr>
          <p:nvPr>
            <p:ph type="title"/>
          </p:nvPr>
        </p:nvSpPr>
        <p:spPr>
          <a:xfrm>
            <a:off x="1259683" y="685800"/>
            <a:ext cx="5898356" cy="24003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Play"/>
              <a:buNone/>
              <a:defRPr sz="48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051" name="Google Shape;19051;p1919"/>
          <p:cNvSpPr>
            <a:spLocks noGrp="1"/>
          </p:cNvSpPr>
          <p:nvPr>
            <p:ph type="pic" idx="2"/>
          </p:nvPr>
        </p:nvSpPr>
        <p:spPr>
          <a:xfrm>
            <a:off x="7774782" y="1481138"/>
            <a:ext cx="9258300" cy="7310438"/>
          </a:xfrm>
          <a:prstGeom prst="rect">
            <a:avLst/>
          </a:prstGeom>
          <a:noFill/>
          <a:ln>
            <a:noFill/>
          </a:ln>
        </p:spPr>
      </p:sp>
      <p:sp>
        <p:nvSpPr>
          <p:cNvPr id="19052" name="Google Shape;19052;p1919"/>
          <p:cNvSpPr txBox="1">
            <a:spLocks noGrp="1"/>
          </p:cNvSpPr>
          <p:nvPr>
            <p:ph type="body" idx="1"/>
          </p:nvPr>
        </p:nvSpPr>
        <p:spPr>
          <a:xfrm>
            <a:off x="1259683" y="3086100"/>
            <a:ext cx="5898356" cy="5717382"/>
          </a:xfrm>
          <a:prstGeom prst="rect">
            <a:avLst/>
          </a:prstGeom>
          <a:noFill/>
          <a:ln>
            <a:noFill/>
          </a:ln>
        </p:spPr>
        <p:txBody>
          <a:bodyPr spcFirstLastPara="1" wrap="square" lIns="91425" tIns="45700" rIns="91425" bIns="45700" anchor="t" anchorCtr="0">
            <a:normAutofit/>
          </a:bodyPr>
          <a:lstStyle>
            <a:lvl1pPr marL="685800" lvl="0" indent="-342900" algn="l">
              <a:lnSpc>
                <a:spcPct val="90000"/>
              </a:lnSpc>
              <a:spcBef>
                <a:spcPts val="1500"/>
              </a:spcBef>
              <a:spcAft>
                <a:spcPts val="0"/>
              </a:spcAft>
              <a:buClr>
                <a:schemeClr val="dk1"/>
              </a:buClr>
              <a:buSzPts val="1600"/>
              <a:buNone/>
              <a:defRPr sz="2400"/>
            </a:lvl1pPr>
            <a:lvl2pPr marL="1371600" lvl="1" indent="-342900" algn="l">
              <a:lnSpc>
                <a:spcPct val="90000"/>
              </a:lnSpc>
              <a:spcBef>
                <a:spcPts val="750"/>
              </a:spcBef>
              <a:spcAft>
                <a:spcPts val="0"/>
              </a:spcAft>
              <a:buClr>
                <a:schemeClr val="dk1"/>
              </a:buClr>
              <a:buSzPts val="1400"/>
              <a:buNone/>
              <a:defRPr sz="2100"/>
            </a:lvl2pPr>
            <a:lvl3pPr marL="2057400" lvl="2" indent="-342900" algn="l">
              <a:lnSpc>
                <a:spcPct val="90000"/>
              </a:lnSpc>
              <a:spcBef>
                <a:spcPts val="750"/>
              </a:spcBef>
              <a:spcAft>
                <a:spcPts val="0"/>
              </a:spcAft>
              <a:buClr>
                <a:schemeClr val="dk1"/>
              </a:buClr>
              <a:buSzPts val="1200"/>
              <a:buNone/>
              <a:defRPr sz="1800"/>
            </a:lvl3pPr>
            <a:lvl4pPr marL="2743200" lvl="3" indent="-342900" algn="l">
              <a:lnSpc>
                <a:spcPct val="90000"/>
              </a:lnSpc>
              <a:spcBef>
                <a:spcPts val="750"/>
              </a:spcBef>
              <a:spcAft>
                <a:spcPts val="0"/>
              </a:spcAft>
              <a:buClr>
                <a:schemeClr val="dk1"/>
              </a:buClr>
              <a:buSzPts val="1000"/>
              <a:buNone/>
              <a:defRPr sz="1500"/>
            </a:lvl4pPr>
            <a:lvl5pPr marL="3429000" lvl="4" indent="-342900" algn="l">
              <a:lnSpc>
                <a:spcPct val="90000"/>
              </a:lnSpc>
              <a:spcBef>
                <a:spcPts val="750"/>
              </a:spcBef>
              <a:spcAft>
                <a:spcPts val="0"/>
              </a:spcAft>
              <a:buClr>
                <a:schemeClr val="dk1"/>
              </a:buClr>
              <a:buSzPts val="1000"/>
              <a:buNone/>
              <a:defRPr sz="1500"/>
            </a:lvl5pPr>
            <a:lvl6pPr marL="4114800" lvl="5" indent="-342900" algn="l">
              <a:lnSpc>
                <a:spcPct val="90000"/>
              </a:lnSpc>
              <a:spcBef>
                <a:spcPts val="750"/>
              </a:spcBef>
              <a:spcAft>
                <a:spcPts val="0"/>
              </a:spcAft>
              <a:buClr>
                <a:schemeClr val="dk1"/>
              </a:buClr>
              <a:buSzPts val="1000"/>
              <a:buNone/>
              <a:defRPr sz="1500"/>
            </a:lvl6pPr>
            <a:lvl7pPr marL="4800600" lvl="6" indent="-342900" algn="l">
              <a:lnSpc>
                <a:spcPct val="90000"/>
              </a:lnSpc>
              <a:spcBef>
                <a:spcPts val="750"/>
              </a:spcBef>
              <a:spcAft>
                <a:spcPts val="0"/>
              </a:spcAft>
              <a:buClr>
                <a:schemeClr val="dk1"/>
              </a:buClr>
              <a:buSzPts val="1000"/>
              <a:buNone/>
              <a:defRPr sz="1500"/>
            </a:lvl7pPr>
            <a:lvl8pPr marL="5486400" lvl="7" indent="-342900" algn="l">
              <a:lnSpc>
                <a:spcPct val="90000"/>
              </a:lnSpc>
              <a:spcBef>
                <a:spcPts val="750"/>
              </a:spcBef>
              <a:spcAft>
                <a:spcPts val="0"/>
              </a:spcAft>
              <a:buClr>
                <a:schemeClr val="dk1"/>
              </a:buClr>
              <a:buSzPts val="1000"/>
              <a:buNone/>
              <a:defRPr sz="1500"/>
            </a:lvl8pPr>
            <a:lvl9pPr marL="6172200" lvl="8" indent="-342900" algn="l">
              <a:lnSpc>
                <a:spcPct val="90000"/>
              </a:lnSpc>
              <a:spcBef>
                <a:spcPts val="750"/>
              </a:spcBef>
              <a:spcAft>
                <a:spcPts val="0"/>
              </a:spcAft>
              <a:buClr>
                <a:schemeClr val="dk1"/>
              </a:buClr>
              <a:buSzPts val="1000"/>
              <a:buNone/>
              <a:defRPr sz="1500"/>
            </a:lvl9pPr>
          </a:lstStyle>
          <a:p>
            <a:endParaRPr/>
          </a:p>
        </p:txBody>
      </p:sp>
      <p:sp>
        <p:nvSpPr>
          <p:cNvPr id="19053" name="Google Shape;19053;p1919"/>
          <p:cNvSpPr txBox="1">
            <a:spLocks noGrp="1"/>
          </p:cNvSpPr>
          <p:nvPr>
            <p:ph type="dt" idx="10"/>
          </p:nvPr>
        </p:nvSpPr>
        <p:spPr>
          <a:xfrm>
            <a:off x="1257300" y="9534526"/>
            <a:ext cx="4114800"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054" name="Google Shape;19054;p1919"/>
          <p:cNvSpPr txBox="1">
            <a:spLocks noGrp="1"/>
          </p:cNvSpPr>
          <p:nvPr>
            <p:ph type="ftr" idx="11"/>
          </p:nvPr>
        </p:nvSpPr>
        <p:spPr>
          <a:xfrm>
            <a:off x="60579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055" name="Google Shape;19055;p1919"/>
          <p:cNvSpPr txBox="1">
            <a:spLocks noGrp="1"/>
          </p:cNvSpPr>
          <p:nvPr>
            <p:ph type="sldNum" idx="12"/>
          </p:nvPr>
        </p:nvSpPr>
        <p:spPr>
          <a:xfrm>
            <a:off x="129159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4209269677"/>
      </p:ext>
    </p:extLst>
  </p:cSld>
  <p:clrMapOvr>
    <a:masterClrMapping/>
  </p:clrMapOvr>
</p:sldLayout>
</file>

<file path=ppt/slideLayouts/slideLayout2714.xml><?xml version="1.0" encoding="utf-8"?>
<p:sldLayout xmlns:a="http://schemas.openxmlformats.org/drawingml/2006/main" xmlns:r="http://schemas.openxmlformats.org/officeDocument/2006/relationships" xmlns:p="http://schemas.openxmlformats.org/presentationml/2006/main" matchingName="Title and Vertical Text" type="vertTx">
  <p:cSld name="Title and Vertical Text">
    <p:spTree>
      <p:nvGrpSpPr>
        <p:cNvPr id="1" name="Shape 19056"/>
        <p:cNvGrpSpPr/>
        <p:nvPr/>
      </p:nvGrpSpPr>
      <p:grpSpPr>
        <a:xfrm>
          <a:off x="0" y="0"/>
          <a:ext cx="0" cy="0"/>
          <a:chOff x="0" y="0"/>
          <a:chExt cx="0" cy="0"/>
        </a:xfrm>
      </p:grpSpPr>
      <p:sp>
        <p:nvSpPr>
          <p:cNvPr id="19057" name="Google Shape;19057;p1920"/>
          <p:cNvSpPr txBox="1">
            <a:spLocks noGrp="1"/>
          </p:cNvSpPr>
          <p:nvPr>
            <p:ph type="title"/>
          </p:nvPr>
        </p:nvSpPr>
        <p:spPr>
          <a:xfrm>
            <a:off x="1257300" y="547688"/>
            <a:ext cx="15773400" cy="1988345"/>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058" name="Google Shape;19058;p1920"/>
          <p:cNvSpPr txBox="1">
            <a:spLocks noGrp="1"/>
          </p:cNvSpPr>
          <p:nvPr>
            <p:ph type="body" idx="1"/>
          </p:nvPr>
        </p:nvSpPr>
        <p:spPr>
          <a:xfrm rot="5400000">
            <a:off x="5880497" y="-1884759"/>
            <a:ext cx="6527007" cy="15773400"/>
          </a:xfrm>
          <a:prstGeom prst="rect">
            <a:avLst/>
          </a:prstGeom>
          <a:noFill/>
          <a:ln>
            <a:noFill/>
          </a:ln>
        </p:spPr>
        <p:txBody>
          <a:bodyPr spcFirstLastPara="1" wrap="square" lIns="91425" tIns="45700" rIns="91425" bIns="45700" anchor="t" anchorCtr="0">
            <a:normAutofit/>
          </a:bodyPr>
          <a:lstStyle>
            <a:lvl1pPr marL="685800" lvl="0" indent="-514350" algn="l">
              <a:lnSpc>
                <a:spcPct val="90000"/>
              </a:lnSpc>
              <a:spcBef>
                <a:spcPts val="1500"/>
              </a:spcBef>
              <a:spcAft>
                <a:spcPts val="0"/>
              </a:spcAft>
              <a:buClr>
                <a:schemeClr val="dk1"/>
              </a:buClr>
              <a:buSzPts val="1800"/>
              <a:buChar char="•"/>
              <a:defRPr/>
            </a:lvl1pPr>
            <a:lvl2pPr marL="1371600" lvl="1" indent="-514350" algn="l">
              <a:lnSpc>
                <a:spcPct val="90000"/>
              </a:lnSpc>
              <a:spcBef>
                <a:spcPts val="750"/>
              </a:spcBef>
              <a:spcAft>
                <a:spcPts val="0"/>
              </a:spcAft>
              <a:buClr>
                <a:schemeClr val="dk1"/>
              </a:buClr>
              <a:buSzPts val="1800"/>
              <a:buChar char="•"/>
              <a:defRPr/>
            </a:lvl2pPr>
            <a:lvl3pPr marL="2057400" lvl="2" indent="-514350" algn="l">
              <a:lnSpc>
                <a:spcPct val="90000"/>
              </a:lnSpc>
              <a:spcBef>
                <a:spcPts val="750"/>
              </a:spcBef>
              <a:spcAft>
                <a:spcPts val="0"/>
              </a:spcAft>
              <a:buClr>
                <a:schemeClr val="dk1"/>
              </a:buClr>
              <a:buSzPts val="1800"/>
              <a:buChar char="•"/>
              <a:defRPr/>
            </a:lvl3pPr>
            <a:lvl4pPr marL="2743200" lvl="3" indent="-514350" algn="l">
              <a:lnSpc>
                <a:spcPct val="90000"/>
              </a:lnSpc>
              <a:spcBef>
                <a:spcPts val="750"/>
              </a:spcBef>
              <a:spcAft>
                <a:spcPts val="0"/>
              </a:spcAft>
              <a:buClr>
                <a:schemeClr val="dk1"/>
              </a:buClr>
              <a:buSzPts val="1800"/>
              <a:buChar char="•"/>
              <a:defRPr/>
            </a:lvl4pPr>
            <a:lvl5pPr marL="3429000" lvl="4" indent="-514350" algn="l">
              <a:lnSpc>
                <a:spcPct val="90000"/>
              </a:lnSpc>
              <a:spcBef>
                <a:spcPts val="750"/>
              </a:spcBef>
              <a:spcAft>
                <a:spcPts val="0"/>
              </a:spcAft>
              <a:buClr>
                <a:schemeClr val="dk1"/>
              </a:buClr>
              <a:buSzPts val="1800"/>
              <a:buChar char="•"/>
              <a:defRPr/>
            </a:lvl5pPr>
            <a:lvl6pPr marL="4114800" lvl="5" indent="-514350" algn="l">
              <a:lnSpc>
                <a:spcPct val="90000"/>
              </a:lnSpc>
              <a:spcBef>
                <a:spcPts val="75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059" name="Google Shape;19059;p1920"/>
          <p:cNvSpPr txBox="1">
            <a:spLocks noGrp="1"/>
          </p:cNvSpPr>
          <p:nvPr>
            <p:ph type="dt" idx="10"/>
          </p:nvPr>
        </p:nvSpPr>
        <p:spPr>
          <a:xfrm>
            <a:off x="1257300" y="9534526"/>
            <a:ext cx="4114800"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060" name="Google Shape;19060;p1920"/>
          <p:cNvSpPr txBox="1">
            <a:spLocks noGrp="1"/>
          </p:cNvSpPr>
          <p:nvPr>
            <p:ph type="ftr" idx="11"/>
          </p:nvPr>
        </p:nvSpPr>
        <p:spPr>
          <a:xfrm>
            <a:off x="60579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061" name="Google Shape;19061;p1920"/>
          <p:cNvSpPr txBox="1">
            <a:spLocks noGrp="1"/>
          </p:cNvSpPr>
          <p:nvPr>
            <p:ph type="sldNum" idx="12"/>
          </p:nvPr>
        </p:nvSpPr>
        <p:spPr>
          <a:xfrm>
            <a:off x="129159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2627612880"/>
      </p:ext>
    </p:extLst>
  </p:cSld>
  <p:clrMapOvr>
    <a:masterClrMapping/>
  </p:clrMapOvr>
</p:sldLayout>
</file>

<file path=ppt/slideLayouts/slideLayout2715.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 Title and Text">
    <p:spTree>
      <p:nvGrpSpPr>
        <p:cNvPr id="1" name="Shape 19062"/>
        <p:cNvGrpSpPr/>
        <p:nvPr/>
      </p:nvGrpSpPr>
      <p:grpSpPr>
        <a:xfrm>
          <a:off x="0" y="0"/>
          <a:ext cx="0" cy="0"/>
          <a:chOff x="0" y="0"/>
          <a:chExt cx="0" cy="0"/>
        </a:xfrm>
      </p:grpSpPr>
      <p:sp>
        <p:nvSpPr>
          <p:cNvPr id="19063" name="Google Shape;19063;p1921"/>
          <p:cNvSpPr txBox="1">
            <a:spLocks noGrp="1"/>
          </p:cNvSpPr>
          <p:nvPr>
            <p:ph type="title"/>
          </p:nvPr>
        </p:nvSpPr>
        <p:spPr>
          <a:xfrm rot="5400000">
            <a:off x="10700147" y="2934891"/>
            <a:ext cx="8717757" cy="394335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064" name="Google Shape;19064;p1921"/>
          <p:cNvSpPr txBox="1">
            <a:spLocks noGrp="1"/>
          </p:cNvSpPr>
          <p:nvPr>
            <p:ph type="body" idx="1"/>
          </p:nvPr>
        </p:nvSpPr>
        <p:spPr>
          <a:xfrm rot="5400000">
            <a:off x="2699147" y="-894159"/>
            <a:ext cx="8717757" cy="11601450"/>
          </a:xfrm>
          <a:prstGeom prst="rect">
            <a:avLst/>
          </a:prstGeom>
          <a:noFill/>
          <a:ln>
            <a:noFill/>
          </a:ln>
        </p:spPr>
        <p:txBody>
          <a:bodyPr spcFirstLastPara="1" wrap="square" lIns="91425" tIns="45700" rIns="91425" bIns="45700" anchor="t" anchorCtr="0">
            <a:normAutofit/>
          </a:bodyPr>
          <a:lstStyle>
            <a:lvl1pPr marL="685800" lvl="0" indent="-514350" algn="l">
              <a:lnSpc>
                <a:spcPct val="90000"/>
              </a:lnSpc>
              <a:spcBef>
                <a:spcPts val="1500"/>
              </a:spcBef>
              <a:spcAft>
                <a:spcPts val="0"/>
              </a:spcAft>
              <a:buClr>
                <a:schemeClr val="dk1"/>
              </a:buClr>
              <a:buSzPts val="1800"/>
              <a:buChar char="•"/>
              <a:defRPr/>
            </a:lvl1pPr>
            <a:lvl2pPr marL="1371600" lvl="1" indent="-514350" algn="l">
              <a:lnSpc>
                <a:spcPct val="90000"/>
              </a:lnSpc>
              <a:spcBef>
                <a:spcPts val="750"/>
              </a:spcBef>
              <a:spcAft>
                <a:spcPts val="0"/>
              </a:spcAft>
              <a:buClr>
                <a:schemeClr val="dk1"/>
              </a:buClr>
              <a:buSzPts val="1800"/>
              <a:buChar char="•"/>
              <a:defRPr/>
            </a:lvl2pPr>
            <a:lvl3pPr marL="2057400" lvl="2" indent="-514350" algn="l">
              <a:lnSpc>
                <a:spcPct val="90000"/>
              </a:lnSpc>
              <a:spcBef>
                <a:spcPts val="750"/>
              </a:spcBef>
              <a:spcAft>
                <a:spcPts val="0"/>
              </a:spcAft>
              <a:buClr>
                <a:schemeClr val="dk1"/>
              </a:buClr>
              <a:buSzPts val="1800"/>
              <a:buChar char="•"/>
              <a:defRPr/>
            </a:lvl3pPr>
            <a:lvl4pPr marL="2743200" lvl="3" indent="-514350" algn="l">
              <a:lnSpc>
                <a:spcPct val="90000"/>
              </a:lnSpc>
              <a:spcBef>
                <a:spcPts val="750"/>
              </a:spcBef>
              <a:spcAft>
                <a:spcPts val="0"/>
              </a:spcAft>
              <a:buClr>
                <a:schemeClr val="dk1"/>
              </a:buClr>
              <a:buSzPts val="1800"/>
              <a:buChar char="•"/>
              <a:defRPr/>
            </a:lvl4pPr>
            <a:lvl5pPr marL="3429000" lvl="4" indent="-514350" algn="l">
              <a:lnSpc>
                <a:spcPct val="90000"/>
              </a:lnSpc>
              <a:spcBef>
                <a:spcPts val="750"/>
              </a:spcBef>
              <a:spcAft>
                <a:spcPts val="0"/>
              </a:spcAft>
              <a:buClr>
                <a:schemeClr val="dk1"/>
              </a:buClr>
              <a:buSzPts val="1800"/>
              <a:buChar char="•"/>
              <a:defRPr/>
            </a:lvl5pPr>
            <a:lvl6pPr marL="4114800" lvl="5" indent="-514350" algn="l">
              <a:lnSpc>
                <a:spcPct val="90000"/>
              </a:lnSpc>
              <a:spcBef>
                <a:spcPts val="75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065" name="Google Shape;19065;p1921"/>
          <p:cNvSpPr txBox="1">
            <a:spLocks noGrp="1"/>
          </p:cNvSpPr>
          <p:nvPr>
            <p:ph type="dt" idx="10"/>
          </p:nvPr>
        </p:nvSpPr>
        <p:spPr>
          <a:xfrm>
            <a:off x="1257300" y="9534526"/>
            <a:ext cx="4114800"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066" name="Google Shape;19066;p1921"/>
          <p:cNvSpPr txBox="1">
            <a:spLocks noGrp="1"/>
          </p:cNvSpPr>
          <p:nvPr>
            <p:ph type="ftr" idx="11"/>
          </p:nvPr>
        </p:nvSpPr>
        <p:spPr>
          <a:xfrm>
            <a:off x="60579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067" name="Google Shape;19067;p1921"/>
          <p:cNvSpPr txBox="1">
            <a:spLocks noGrp="1"/>
          </p:cNvSpPr>
          <p:nvPr>
            <p:ph type="sldNum" idx="12"/>
          </p:nvPr>
        </p:nvSpPr>
        <p:spPr>
          <a:xfrm>
            <a:off x="129159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3170177686"/>
      </p:ext>
    </p:extLst>
  </p:cSld>
  <p:clrMapOvr>
    <a:masterClrMapping/>
  </p:clrMapOvr>
</p:sldLayout>
</file>

<file path=ppt/slideLayouts/slideLayout2716.xml><?xml version="1.0" encoding="utf-8"?>
<p:sldLayout xmlns:a="http://schemas.openxmlformats.org/drawingml/2006/main" xmlns:r="http://schemas.openxmlformats.org/officeDocument/2006/relationships" xmlns:p="http://schemas.openxmlformats.org/presentationml/2006/main" matchingName="Blank">
  <p:cSld name="Blank">
    <p:spTree>
      <p:nvGrpSpPr>
        <p:cNvPr id="1" name="Shape 19073"/>
        <p:cNvGrpSpPr/>
        <p:nvPr/>
      </p:nvGrpSpPr>
      <p:grpSpPr>
        <a:xfrm>
          <a:off x="0" y="0"/>
          <a:ext cx="0" cy="0"/>
          <a:chOff x="0" y="0"/>
          <a:chExt cx="0" cy="0"/>
        </a:xfrm>
      </p:grpSpPr>
      <p:sp>
        <p:nvSpPr>
          <p:cNvPr id="19074" name="Google Shape;19074;p34"/>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9075" name="Google Shape;19075;p3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076" name="Google Shape;19076;p3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9077" name="Google Shape;19077;p34"/>
          <p:cNvGrpSpPr/>
          <p:nvPr/>
        </p:nvGrpSpPr>
        <p:grpSpPr>
          <a:xfrm>
            <a:off x="10787314" y="2"/>
            <a:ext cx="7500689" cy="2138988"/>
            <a:chOff x="7191542" y="1"/>
            <a:chExt cx="5000459" cy="1425992"/>
          </a:xfrm>
        </p:grpSpPr>
        <p:pic>
          <p:nvPicPr>
            <p:cNvPr id="19078" name="Google Shape;19078;p3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079" name="Google Shape;19079;p34"/>
            <p:cNvGrpSpPr/>
            <p:nvPr/>
          </p:nvGrpSpPr>
          <p:grpSpPr>
            <a:xfrm>
              <a:off x="7191542" y="1"/>
              <a:ext cx="5000459" cy="1425992"/>
              <a:chOff x="7186272" y="0"/>
              <a:chExt cx="5005729" cy="1427495"/>
            </a:xfrm>
          </p:grpSpPr>
          <p:sp>
            <p:nvSpPr>
              <p:cNvPr id="19080" name="Google Shape;19080;p3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081" name="Google Shape;19081;p3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Tree>
    <p:extLst>
      <p:ext uri="{BB962C8B-B14F-4D97-AF65-F5344CB8AC3E}">
        <p14:creationId xmlns:p14="http://schemas.microsoft.com/office/powerpoint/2010/main" val="3198411689"/>
      </p:ext>
    </p:extLst>
  </p:cSld>
  <p:clrMapOvr>
    <a:masterClrMapping/>
  </p:clrMapOvr>
</p:sldLayout>
</file>

<file path=ppt/slideLayouts/slideLayout2717.xml><?xml version="1.0" encoding="utf-8"?>
<p:sldLayout xmlns:a="http://schemas.openxmlformats.org/drawingml/2006/main" xmlns:r="http://schemas.openxmlformats.org/officeDocument/2006/relationships" xmlns:p="http://schemas.openxmlformats.org/presentationml/2006/main" matchingName="Title and Content" type="obj">
  <p:cSld name="Title and Content">
    <p:spTree>
      <p:nvGrpSpPr>
        <p:cNvPr id="1" name="Shape 19082"/>
        <p:cNvGrpSpPr/>
        <p:nvPr/>
      </p:nvGrpSpPr>
      <p:grpSpPr>
        <a:xfrm>
          <a:off x="0" y="0"/>
          <a:ext cx="0" cy="0"/>
          <a:chOff x="0" y="0"/>
          <a:chExt cx="0" cy="0"/>
        </a:xfrm>
      </p:grpSpPr>
      <p:grpSp>
        <p:nvGrpSpPr>
          <p:cNvPr id="19083" name="Google Shape;19083;p1922"/>
          <p:cNvGrpSpPr/>
          <p:nvPr/>
        </p:nvGrpSpPr>
        <p:grpSpPr>
          <a:xfrm>
            <a:off x="10787314" y="2"/>
            <a:ext cx="7500689" cy="2138988"/>
            <a:chOff x="7191542" y="1"/>
            <a:chExt cx="5000459" cy="1425992"/>
          </a:xfrm>
        </p:grpSpPr>
        <p:pic>
          <p:nvPicPr>
            <p:cNvPr id="19084" name="Google Shape;19084;p192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085" name="Google Shape;19085;p1922"/>
            <p:cNvGrpSpPr/>
            <p:nvPr/>
          </p:nvGrpSpPr>
          <p:grpSpPr>
            <a:xfrm>
              <a:off x="7191542" y="1"/>
              <a:ext cx="5000459" cy="1425992"/>
              <a:chOff x="7186272" y="0"/>
              <a:chExt cx="5005729" cy="1427495"/>
            </a:xfrm>
          </p:grpSpPr>
          <p:sp>
            <p:nvSpPr>
              <p:cNvPr id="19086" name="Google Shape;19086;p192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087" name="Google Shape;19087;p192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19088" name="Google Shape;19088;p1922"/>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089" name="Google Shape;19089;p1922"/>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090" name="Google Shape;19090;p192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9091" name="Google Shape;19091;p192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092" name="Google Shape;19092;p192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784338706"/>
      </p:ext>
    </p:extLst>
  </p:cSld>
  <p:clrMapOvr>
    <a:masterClrMapping/>
  </p:clrMapOvr>
</p:sldLayout>
</file>

<file path=ppt/slideLayouts/slideLayout2718.xml><?xml version="1.0" encoding="utf-8"?>
<p:sldLayout xmlns:a="http://schemas.openxmlformats.org/drawingml/2006/main" xmlns:r="http://schemas.openxmlformats.org/officeDocument/2006/relationships" xmlns:p="http://schemas.openxmlformats.org/presentationml/2006/main" matchingName="Title and Content">
  <p:cSld name="1_Title and Content">
    <p:spTree>
      <p:nvGrpSpPr>
        <p:cNvPr id="1" name="Shape 19093"/>
        <p:cNvGrpSpPr/>
        <p:nvPr/>
      </p:nvGrpSpPr>
      <p:grpSpPr>
        <a:xfrm>
          <a:off x="0" y="0"/>
          <a:ext cx="0" cy="0"/>
          <a:chOff x="0" y="0"/>
          <a:chExt cx="0" cy="0"/>
        </a:xfrm>
      </p:grpSpPr>
      <p:grpSp>
        <p:nvGrpSpPr>
          <p:cNvPr id="19094" name="Google Shape;19094;p1923"/>
          <p:cNvGrpSpPr/>
          <p:nvPr/>
        </p:nvGrpSpPr>
        <p:grpSpPr>
          <a:xfrm>
            <a:off x="10787314" y="2"/>
            <a:ext cx="7500689" cy="2138988"/>
            <a:chOff x="7191542" y="1"/>
            <a:chExt cx="5000459" cy="1425992"/>
          </a:xfrm>
        </p:grpSpPr>
        <p:pic>
          <p:nvPicPr>
            <p:cNvPr id="19095" name="Google Shape;19095;p192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096" name="Google Shape;19096;p1923"/>
            <p:cNvGrpSpPr/>
            <p:nvPr/>
          </p:nvGrpSpPr>
          <p:grpSpPr>
            <a:xfrm>
              <a:off x="7191542" y="1"/>
              <a:ext cx="5000459" cy="1425992"/>
              <a:chOff x="7186272" y="0"/>
              <a:chExt cx="5005729" cy="1427495"/>
            </a:xfrm>
          </p:grpSpPr>
          <p:sp>
            <p:nvSpPr>
              <p:cNvPr id="19097" name="Google Shape;19097;p192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098" name="Google Shape;19098;p192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19099" name="Google Shape;19099;p1923"/>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100" name="Google Shape;19100;p1923"/>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101" name="Google Shape;19101;p1923"/>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9102" name="Google Shape;19102;p192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103" name="Google Shape;19103;p192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106096425"/>
      </p:ext>
    </p:extLst>
  </p:cSld>
  <p:clrMapOvr>
    <a:masterClrMapping/>
  </p:clrMapOvr>
</p:sldLayout>
</file>

<file path=ppt/slideLayouts/slideLayout2719.xml><?xml version="1.0" encoding="utf-8"?>
<p:sldLayout xmlns:a="http://schemas.openxmlformats.org/drawingml/2006/main" xmlns:r="http://schemas.openxmlformats.org/officeDocument/2006/relationships" xmlns:p="http://schemas.openxmlformats.org/presentationml/2006/main" matchingName="Cover">
  <p:cSld name="Cover">
    <p:spTree>
      <p:nvGrpSpPr>
        <p:cNvPr id="1" name="Shape 19104"/>
        <p:cNvGrpSpPr/>
        <p:nvPr/>
      </p:nvGrpSpPr>
      <p:grpSpPr>
        <a:xfrm>
          <a:off x="0" y="0"/>
          <a:ext cx="0" cy="0"/>
          <a:chOff x="0" y="0"/>
          <a:chExt cx="0" cy="0"/>
        </a:xfrm>
      </p:grpSpPr>
      <p:sp>
        <p:nvSpPr>
          <p:cNvPr id="19105" name="Google Shape;19105;p1924"/>
          <p:cNvSpPr/>
          <p:nvPr/>
        </p:nvSpPr>
        <p:spPr>
          <a:xfrm>
            <a:off x="1353552" y="1941620"/>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106" name="Google Shape;19106;p1924"/>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107" name="Google Shape;19107;p1924"/>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19108" name="Google Shape;19108;p1924"/>
          <p:cNvSpPr>
            <a:spLocks noGrp="1"/>
          </p:cNvSpPr>
          <p:nvPr>
            <p:ph type="pic" idx="2"/>
          </p:nvPr>
        </p:nvSpPr>
        <p:spPr>
          <a:xfrm>
            <a:off x="10678026" y="350873"/>
            <a:ext cx="7609974" cy="8915400"/>
          </a:xfrm>
          <a:prstGeom prst="rect">
            <a:avLst/>
          </a:prstGeom>
          <a:noFill/>
          <a:ln>
            <a:noFill/>
          </a:ln>
        </p:spPr>
      </p:sp>
      <p:grpSp>
        <p:nvGrpSpPr>
          <p:cNvPr id="19109" name="Google Shape;19109;p1924"/>
          <p:cNvGrpSpPr/>
          <p:nvPr/>
        </p:nvGrpSpPr>
        <p:grpSpPr>
          <a:xfrm>
            <a:off x="0" y="7530523"/>
            <a:ext cx="18288000" cy="2756480"/>
            <a:chOff x="0" y="5020348"/>
            <a:chExt cx="12192000" cy="1837653"/>
          </a:xfrm>
        </p:grpSpPr>
        <p:sp>
          <p:nvSpPr>
            <p:cNvPr id="19110" name="Google Shape;19110;p1924"/>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111" name="Google Shape;19111;p1924"/>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pic>
          <p:nvPicPr>
            <p:cNvPr id="19112" name="Google Shape;19112;p1924"/>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1662275608"/>
      </p:ext>
    </p:extLst>
  </p:cSld>
  <p:clrMapOvr>
    <a:masterClrMapping/>
  </p:clrMapOvr>
</p:sldLayout>
</file>

<file path=ppt/slideLayouts/slideLayout2720.xml><?xml version="1.0" encoding="utf-8"?>
<p:sldLayout xmlns:a="http://schemas.openxmlformats.org/drawingml/2006/main" xmlns:r="http://schemas.openxmlformats.org/officeDocument/2006/relationships" xmlns:p="http://schemas.openxmlformats.org/presentationml/2006/main" matchingName="Title and Content">
  <p:cSld name="1_Title and Content">
    <p:spTree>
      <p:nvGrpSpPr>
        <p:cNvPr id="1" name="Shape 19113"/>
        <p:cNvGrpSpPr/>
        <p:nvPr/>
      </p:nvGrpSpPr>
      <p:grpSpPr>
        <a:xfrm>
          <a:off x="0" y="0"/>
          <a:ext cx="0" cy="0"/>
          <a:chOff x="0" y="0"/>
          <a:chExt cx="0" cy="0"/>
        </a:xfrm>
      </p:grpSpPr>
      <p:grpSp>
        <p:nvGrpSpPr>
          <p:cNvPr id="19114" name="Google Shape;19114;p1925"/>
          <p:cNvGrpSpPr/>
          <p:nvPr/>
        </p:nvGrpSpPr>
        <p:grpSpPr>
          <a:xfrm>
            <a:off x="10787314" y="2"/>
            <a:ext cx="7500689" cy="2138988"/>
            <a:chOff x="7191542" y="1"/>
            <a:chExt cx="5000459" cy="1425992"/>
          </a:xfrm>
        </p:grpSpPr>
        <p:pic>
          <p:nvPicPr>
            <p:cNvPr id="19115" name="Google Shape;19115;p192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116" name="Google Shape;19116;p1925"/>
            <p:cNvGrpSpPr/>
            <p:nvPr/>
          </p:nvGrpSpPr>
          <p:grpSpPr>
            <a:xfrm>
              <a:off x="7191542" y="1"/>
              <a:ext cx="5000459" cy="1425992"/>
              <a:chOff x="7186272" y="0"/>
              <a:chExt cx="5005729" cy="1427495"/>
            </a:xfrm>
          </p:grpSpPr>
          <p:sp>
            <p:nvSpPr>
              <p:cNvPr id="19117" name="Google Shape;19117;p192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118" name="Google Shape;19118;p192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19119" name="Google Shape;19119;p1925"/>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120" name="Google Shape;19120;p1925"/>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121" name="Google Shape;19121;p1925"/>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9122" name="Google Shape;19122;p192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123" name="Google Shape;19123;p192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388712271"/>
      </p:ext>
    </p:extLst>
  </p:cSld>
  <p:clrMapOvr>
    <a:masterClrMapping/>
  </p:clrMapOvr>
</p:sldLayout>
</file>

<file path=ppt/slideLayouts/slideLayout2721.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19124"/>
        <p:cNvGrpSpPr/>
        <p:nvPr/>
      </p:nvGrpSpPr>
      <p:grpSpPr>
        <a:xfrm>
          <a:off x="0" y="0"/>
          <a:ext cx="0" cy="0"/>
          <a:chOff x="0" y="0"/>
          <a:chExt cx="0" cy="0"/>
        </a:xfrm>
      </p:grpSpPr>
      <p:sp>
        <p:nvSpPr>
          <p:cNvPr id="19125" name="Google Shape;19125;p1926"/>
          <p:cNvSpPr txBox="1">
            <a:spLocks noGrp="1"/>
          </p:cNvSpPr>
          <p:nvPr>
            <p:ph type="ctrTitle"/>
          </p:nvPr>
        </p:nvSpPr>
        <p:spPr>
          <a:xfrm>
            <a:off x="2286000" y="1683545"/>
            <a:ext cx="13716000" cy="3581400"/>
          </a:xfrm>
          <a:prstGeom prst="rect">
            <a:avLst/>
          </a:prstGeom>
          <a:noFill/>
          <a:ln>
            <a:noFill/>
          </a:ln>
        </p:spPr>
        <p:txBody>
          <a:bodyPr spcFirstLastPara="1" wrap="square" lIns="91425" tIns="45700" rIns="91425" bIns="45700" anchor="b" anchorCtr="0">
            <a:noAutofit/>
          </a:bodyPr>
          <a:lstStyle>
            <a:lvl1pPr lvl="0" algn="ctr">
              <a:lnSpc>
                <a:spcPct val="100000"/>
              </a:lnSpc>
              <a:spcBef>
                <a:spcPts val="0"/>
              </a:spcBef>
              <a:spcAft>
                <a:spcPts val="0"/>
              </a:spcAft>
              <a:buClr>
                <a:schemeClr val="accent1"/>
              </a:buClr>
              <a:buSzPts val="6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126" name="Google Shape;19126;p1926"/>
          <p:cNvSpPr txBox="1">
            <a:spLocks noGrp="1"/>
          </p:cNvSpPr>
          <p:nvPr>
            <p:ph type="subTitle" idx="1"/>
          </p:nvPr>
        </p:nvSpPr>
        <p:spPr>
          <a:xfrm>
            <a:off x="2286000" y="5403057"/>
            <a:ext cx="13716000" cy="2483643"/>
          </a:xfrm>
          <a:prstGeom prst="rect">
            <a:avLst/>
          </a:prstGeom>
          <a:noFill/>
          <a:ln>
            <a:noFill/>
          </a:ln>
        </p:spPr>
        <p:txBody>
          <a:bodyPr spcFirstLastPara="1" wrap="square" lIns="91425" tIns="45700" rIns="91425" bIns="45700" anchor="t" anchorCtr="0">
            <a:noAutofit/>
          </a:bodyPr>
          <a:lstStyle>
            <a:lvl1pPr lvl="0" algn="ctr">
              <a:lnSpc>
                <a:spcPct val="100000"/>
              </a:lnSpc>
              <a:spcBef>
                <a:spcPts val="1500"/>
              </a:spcBef>
              <a:spcAft>
                <a:spcPts val="0"/>
              </a:spcAft>
              <a:buSzPts val="2400"/>
              <a:buNone/>
              <a:defRPr sz="3600"/>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19127" name="Google Shape;19127;p1926"/>
          <p:cNvSpPr txBox="1">
            <a:spLocks noGrp="1"/>
          </p:cNvSpPr>
          <p:nvPr>
            <p:ph type="dt" idx="10"/>
          </p:nvPr>
        </p:nvSpPr>
        <p:spPr>
          <a:xfrm>
            <a:off x="0" y="0"/>
            <a:ext cx="4500000" cy="45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9pPr>
          </a:lstStyle>
          <a:p>
            <a:endParaRPr/>
          </a:p>
        </p:txBody>
      </p:sp>
      <p:sp>
        <p:nvSpPr>
          <p:cNvPr id="19128" name="Google Shape;19128;p192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129" name="Google Shape;19129;p192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1675454126"/>
      </p:ext>
    </p:extLst>
  </p:cSld>
  <p:clrMapOvr>
    <a:masterClrMapping/>
  </p:clrMapOvr>
</p:sldLayout>
</file>

<file path=ppt/slideLayouts/slideLayout2722.xml><?xml version="1.0" encoding="utf-8"?>
<p:sldLayout xmlns:a="http://schemas.openxmlformats.org/drawingml/2006/main" xmlns:r="http://schemas.openxmlformats.org/officeDocument/2006/relationships" xmlns:p="http://schemas.openxmlformats.org/presentationml/2006/main" matchingName="Two Content">
  <p:cSld name="Two Content">
    <p:spTree>
      <p:nvGrpSpPr>
        <p:cNvPr id="1" name="Shape 19130"/>
        <p:cNvGrpSpPr/>
        <p:nvPr/>
      </p:nvGrpSpPr>
      <p:grpSpPr>
        <a:xfrm>
          <a:off x="0" y="0"/>
          <a:ext cx="0" cy="0"/>
          <a:chOff x="0" y="0"/>
          <a:chExt cx="0" cy="0"/>
        </a:xfrm>
      </p:grpSpPr>
      <p:sp>
        <p:nvSpPr>
          <p:cNvPr id="19131" name="Google Shape;19131;p1927"/>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132" name="Google Shape;19132;p1927"/>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grpSp>
        <p:nvGrpSpPr>
          <p:cNvPr id="19133" name="Google Shape;19133;p1927"/>
          <p:cNvGrpSpPr/>
          <p:nvPr/>
        </p:nvGrpSpPr>
        <p:grpSpPr>
          <a:xfrm>
            <a:off x="10787314" y="2"/>
            <a:ext cx="7500689" cy="2138988"/>
            <a:chOff x="7191542" y="1"/>
            <a:chExt cx="5000459" cy="1425992"/>
          </a:xfrm>
        </p:grpSpPr>
        <p:pic>
          <p:nvPicPr>
            <p:cNvPr id="19134" name="Google Shape;19134;p192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135" name="Google Shape;19135;p1927"/>
            <p:cNvGrpSpPr/>
            <p:nvPr/>
          </p:nvGrpSpPr>
          <p:grpSpPr>
            <a:xfrm>
              <a:off x="7191542" y="1"/>
              <a:ext cx="5000459" cy="1425992"/>
              <a:chOff x="7186272" y="0"/>
              <a:chExt cx="5005729" cy="1427495"/>
            </a:xfrm>
          </p:grpSpPr>
          <p:sp>
            <p:nvSpPr>
              <p:cNvPr id="19136" name="Google Shape;19136;p192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137" name="Google Shape;19137;p192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19138" name="Google Shape;19138;p1927"/>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139" name="Google Shape;19139;p1927"/>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9140" name="Google Shape;19140;p192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141" name="Google Shape;19141;p192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869181409"/>
      </p:ext>
    </p:extLst>
  </p:cSld>
  <p:clrMapOvr>
    <a:masterClrMapping/>
  </p:clrMapOvr>
</p:sldLayout>
</file>

<file path=ppt/slideLayouts/slideLayout2723.xml><?xml version="1.0" encoding="utf-8"?>
<p:sldLayout xmlns:a="http://schemas.openxmlformats.org/drawingml/2006/main" xmlns:r="http://schemas.openxmlformats.org/officeDocument/2006/relationships" xmlns:p="http://schemas.openxmlformats.org/presentationml/2006/main" matchingName="Title and Content">
  <p:cSld name="1_Title and Content">
    <p:spTree>
      <p:nvGrpSpPr>
        <p:cNvPr id="1" name="Shape 19142"/>
        <p:cNvGrpSpPr/>
        <p:nvPr/>
      </p:nvGrpSpPr>
      <p:grpSpPr>
        <a:xfrm>
          <a:off x="0" y="0"/>
          <a:ext cx="0" cy="0"/>
          <a:chOff x="0" y="0"/>
          <a:chExt cx="0" cy="0"/>
        </a:xfrm>
      </p:grpSpPr>
      <p:grpSp>
        <p:nvGrpSpPr>
          <p:cNvPr id="19143" name="Google Shape;19143;p1928"/>
          <p:cNvGrpSpPr/>
          <p:nvPr/>
        </p:nvGrpSpPr>
        <p:grpSpPr>
          <a:xfrm>
            <a:off x="10787314" y="2"/>
            <a:ext cx="7500689" cy="2138988"/>
            <a:chOff x="7191542" y="1"/>
            <a:chExt cx="5000459" cy="1425992"/>
          </a:xfrm>
        </p:grpSpPr>
        <p:pic>
          <p:nvPicPr>
            <p:cNvPr id="19144" name="Google Shape;19144;p192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145" name="Google Shape;19145;p1928"/>
            <p:cNvGrpSpPr/>
            <p:nvPr/>
          </p:nvGrpSpPr>
          <p:grpSpPr>
            <a:xfrm>
              <a:off x="7191542" y="1"/>
              <a:ext cx="5000459" cy="1425992"/>
              <a:chOff x="7186272" y="0"/>
              <a:chExt cx="5005729" cy="1427495"/>
            </a:xfrm>
          </p:grpSpPr>
          <p:sp>
            <p:nvSpPr>
              <p:cNvPr id="19146" name="Google Shape;19146;p192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147" name="Google Shape;19147;p192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19148" name="Google Shape;19148;p1928"/>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149" name="Google Shape;19149;p1928"/>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150" name="Google Shape;19150;p1928"/>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9151" name="Google Shape;19151;p192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152" name="Google Shape;19152;p192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945898310"/>
      </p:ext>
    </p:extLst>
  </p:cSld>
  <p:clrMapOvr>
    <a:masterClrMapping/>
  </p:clrMapOvr>
</p:sldLayout>
</file>

<file path=ppt/slideLayouts/slideLayout2724.xml><?xml version="1.0" encoding="utf-8"?>
<p:sldLayout xmlns:a="http://schemas.openxmlformats.org/drawingml/2006/main" xmlns:r="http://schemas.openxmlformats.org/officeDocument/2006/relationships" xmlns:p="http://schemas.openxmlformats.org/presentationml/2006/main" matchingName="Two Content">
  <p:cSld name="1_Two Content">
    <p:spTree>
      <p:nvGrpSpPr>
        <p:cNvPr id="1" name="Shape 19153"/>
        <p:cNvGrpSpPr/>
        <p:nvPr/>
      </p:nvGrpSpPr>
      <p:grpSpPr>
        <a:xfrm>
          <a:off x="0" y="0"/>
          <a:ext cx="0" cy="0"/>
          <a:chOff x="0" y="0"/>
          <a:chExt cx="0" cy="0"/>
        </a:xfrm>
      </p:grpSpPr>
      <p:sp>
        <p:nvSpPr>
          <p:cNvPr id="19154" name="Google Shape;19154;p1929"/>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155" name="Google Shape;19155;p1929"/>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grpSp>
        <p:nvGrpSpPr>
          <p:cNvPr id="19156" name="Google Shape;19156;p1929"/>
          <p:cNvGrpSpPr/>
          <p:nvPr/>
        </p:nvGrpSpPr>
        <p:grpSpPr>
          <a:xfrm>
            <a:off x="10787314" y="2"/>
            <a:ext cx="7500689" cy="2138988"/>
            <a:chOff x="7191542" y="1"/>
            <a:chExt cx="5000459" cy="1425992"/>
          </a:xfrm>
        </p:grpSpPr>
        <p:pic>
          <p:nvPicPr>
            <p:cNvPr id="19157" name="Google Shape;19157;p192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158" name="Google Shape;19158;p1929"/>
            <p:cNvGrpSpPr/>
            <p:nvPr/>
          </p:nvGrpSpPr>
          <p:grpSpPr>
            <a:xfrm>
              <a:off x="7191542" y="1"/>
              <a:ext cx="5000459" cy="1425992"/>
              <a:chOff x="7186272" y="0"/>
              <a:chExt cx="5005729" cy="1427495"/>
            </a:xfrm>
          </p:grpSpPr>
          <p:sp>
            <p:nvSpPr>
              <p:cNvPr id="19159" name="Google Shape;19159;p192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160" name="Google Shape;19160;p192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19161" name="Google Shape;19161;p1929"/>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162" name="Google Shape;19162;p1929"/>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9163" name="Google Shape;19163;p192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164" name="Google Shape;19164;p192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115437734"/>
      </p:ext>
    </p:extLst>
  </p:cSld>
  <p:clrMapOvr>
    <a:masterClrMapping/>
  </p:clrMapOvr>
</p:sldLayout>
</file>

<file path=ppt/slideLayouts/slideLayout2725.xml><?xml version="1.0" encoding="utf-8"?>
<p:sldLayout xmlns:a="http://schemas.openxmlformats.org/drawingml/2006/main" xmlns:r="http://schemas.openxmlformats.org/officeDocument/2006/relationships" xmlns:p="http://schemas.openxmlformats.org/presentationml/2006/main" matchingName="Two Content" type="twoObj">
  <p:cSld name="1_Two Content">
    <p:spTree>
      <p:nvGrpSpPr>
        <p:cNvPr id="1" name="Shape 19165"/>
        <p:cNvGrpSpPr/>
        <p:nvPr/>
      </p:nvGrpSpPr>
      <p:grpSpPr>
        <a:xfrm>
          <a:off x="0" y="0"/>
          <a:ext cx="0" cy="0"/>
          <a:chOff x="0" y="0"/>
          <a:chExt cx="0" cy="0"/>
        </a:xfrm>
      </p:grpSpPr>
      <p:sp>
        <p:nvSpPr>
          <p:cNvPr id="19166" name="Google Shape;19166;p1930"/>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167" name="Google Shape;19167;p1930"/>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grpSp>
        <p:nvGrpSpPr>
          <p:cNvPr id="19168" name="Google Shape;19168;p1930"/>
          <p:cNvGrpSpPr/>
          <p:nvPr/>
        </p:nvGrpSpPr>
        <p:grpSpPr>
          <a:xfrm>
            <a:off x="10787314" y="2"/>
            <a:ext cx="7500689" cy="2138988"/>
            <a:chOff x="7191542" y="1"/>
            <a:chExt cx="5000459" cy="1425992"/>
          </a:xfrm>
        </p:grpSpPr>
        <p:pic>
          <p:nvPicPr>
            <p:cNvPr id="19169" name="Google Shape;19169;p193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170" name="Google Shape;19170;p1930"/>
            <p:cNvGrpSpPr/>
            <p:nvPr/>
          </p:nvGrpSpPr>
          <p:grpSpPr>
            <a:xfrm>
              <a:off x="7191542" y="1"/>
              <a:ext cx="5000459" cy="1425992"/>
              <a:chOff x="7186272" y="0"/>
              <a:chExt cx="5005729" cy="1427495"/>
            </a:xfrm>
          </p:grpSpPr>
          <p:sp>
            <p:nvSpPr>
              <p:cNvPr id="19171" name="Google Shape;19171;p193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172" name="Google Shape;19172;p193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19173" name="Google Shape;19173;p1930"/>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174" name="Google Shape;19174;p1930"/>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9175" name="Google Shape;19175;p193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176" name="Google Shape;19176;p193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775522602"/>
      </p:ext>
    </p:extLst>
  </p:cSld>
  <p:clrMapOvr>
    <a:masterClrMapping/>
  </p:clrMapOvr>
</p:sldLayout>
</file>

<file path=ppt/slideLayouts/slideLayout2726.xml><?xml version="1.0" encoding="utf-8"?>
<p:sldLayout xmlns:a="http://schemas.openxmlformats.org/drawingml/2006/main" xmlns:r="http://schemas.openxmlformats.org/officeDocument/2006/relationships" xmlns:p="http://schemas.openxmlformats.org/presentationml/2006/main" matchingName="Cover">
  <p:cSld name="1_Cover">
    <p:spTree>
      <p:nvGrpSpPr>
        <p:cNvPr id="1" name="Shape 19177"/>
        <p:cNvGrpSpPr/>
        <p:nvPr/>
      </p:nvGrpSpPr>
      <p:grpSpPr>
        <a:xfrm>
          <a:off x="0" y="0"/>
          <a:ext cx="0" cy="0"/>
          <a:chOff x="0" y="0"/>
          <a:chExt cx="0" cy="0"/>
        </a:xfrm>
      </p:grpSpPr>
      <p:sp>
        <p:nvSpPr>
          <p:cNvPr id="19178" name="Google Shape;19178;p1931"/>
          <p:cNvSpPr/>
          <p:nvPr/>
        </p:nvSpPr>
        <p:spPr>
          <a:xfrm>
            <a:off x="1353552" y="1941620"/>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179" name="Google Shape;19179;p1931"/>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180" name="Google Shape;19180;p1931"/>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19181" name="Google Shape;19181;p1931"/>
          <p:cNvSpPr>
            <a:spLocks noGrp="1"/>
          </p:cNvSpPr>
          <p:nvPr>
            <p:ph type="pic" idx="2"/>
          </p:nvPr>
        </p:nvSpPr>
        <p:spPr>
          <a:xfrm>
            <a:off x="10678026" y="350873"/>
            <a:ext cx="7609974" cy="8915400"/>
          </a:xfrm>
          <a:prstGeom prst="rect">
            <a:avLst/>
          </a:prstGeom>
          <a:noFill/>
          <a:ln>
            <a:noFill/>
          </a:ln>
        </p:spPr>
      </p:sp>
      <p:grpSp>
        <p:nvGrpSpPr>
          <p:cNvPr id="19182" name="Google Shape;19182;p1931"/>
          <p:cNvGrpSpPr/>
          <p:nvPr/>
        </p:nvGrpSpPr>
        <p:grpSpPr>
          <a:xfrm>
            <a:off x="0" y="7530523"/>
            <a:ext cx="18288000" cy="2756480"/>
            <a:chOff x="0" y="5020348"/>
            <a:chExt cx="12192000" cy="1837653"/>
          </a:xfrm>
        </p:grpSpPr>
        <p:sp>
          <p:nvSpPr>
            <p:cNvPr id="19183" name="Google Shape;19183;p1931"/>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184" name="Google Shape;19184;p1931"/>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pic>
          <p:nvPicPr>
            <p:cNvPr id="19185" name="Google Shape;19185;p1931"/>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2385123106"/>
      </p:ext>
    </p:extLst>
  </p:cSld>
  <p:clrMapOvr>
    <a:masterClrMapping/>
  </p:clrMapOvr>
</p:sldLayout>
</file>

<file path=ppt/slideLayouts/slideLayout2727.xml><?xml version="1.0" encoding="utf-8"?>
<p:sldLayout xmlns:a="http://schemas.openxmlformats.org/drawingml/2006/main" xmlns:r="http://schemas.openxmlformats.org/officeDocument/2006/relationships" xmlns:p="http://schemas.openxmlformats.org/presentationml/2006/main" matchingName="Divider">
  <p:cSld name="Divider">
    <p:bg>
      <p:bgPr>
        <a:solidFill>
          <a:schemeClr val="lt2"/>
        </a:solidFill>
        <a:effectLst/>
      </p:bgPr>
    </p:bg>
    <p:spTree>
      <p:nvGrpSpPr>
        <p:cNvPr id="1" name="Shape 19186"/>
        <p:cNvGrpSpPr/>
        <p:nvPr/>
      </p:nvGrpSpPr>
      <p:grpSpPr>
        <a:xfrm>
          <a:off x="0" y="0"/>
          <a:ext cx="0" cy="0"/>
          <a:chOff x="0" y="0"/>
          <a:chExt cx="0" cy="0"/>
        </a:xfrm>
      </p:grpSpPr>
      <p:grpSp>
        <p:nvGrpSpPr>
          <p:cNvPr id="19187" name="Google Shape;19187;p1932"/>
          <p:cNvGrpSpPr/>
          <p:nvPr/>
        </p:nvGrpSpPr>
        <p:grpSpPr>
          <a:xfrm>
            <a:off x="0" y="7530521"/>
            <a:ext cx="18288000" cy="2756480"/>
            <a:chOff x="0" y="5020347"/>
            <a:chExt cx="12192000" cy="1837653"/>
          </a:xfrm>
        </p:grpSpPr>
        <p:sp>
          <p:nvSpPr>
            <p:cNvPr id="19188" name="Google Shape;19188;p1932"/>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189" name="Google Shape;19189;p1932"/>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190" name="Google Shape;19190;p1932"/>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pic>
          <p:nvPicPr>
            <p:cNvPr id="19191" name="Google Shape;19191;p1932"/>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9192" name="Google Shape;19192;p1932"/>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193" name="Google Shape;19193;p1932"/>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2709280160"/>
      </p:ext>
    </p:extLst>
  </p:cSld>
  <p:clrMapOvr>
    <a:masterClrMapping/>
  </p:clrMapOvr>
</p:sldLayout>
</file>

<file path=ppt/slideLayouts/slideLayout2728.xml><?xml version="1.0" encoding="utf-8"?>
<p:sldLayout xmlns:a="http://schemas.openxmlformats.org/drawingml/2006/main" xmlns:r="http://schemas.openxmlformats.org/officeDocument/2006/relationships" xmlns:p="http://schemas.openxmlformats.org/presentationml/2006/main" matchingName="Photo Slide">
  <p:cSld name="Photo Slide">
    <p:spTree>
      <p:nvGrpSpPr>
        <p:cNvPr id="1" name="Shape 19194"/>
        <p:cNvGrpSpPr/>
        <p:nvPr/>
      </p:nvGrpSpPr>
      <p:grpSpPr>
        <a:xfrm>
          <a:off x="0" y="0"/>
          <a:ext cx="0" cy="0"/>
          <a:chOff x="0" y="0"/>
          <a:chExt cx="0" cy="0"/>
        </a:xfrm>
      </p:grpSpPr>
      <p:sp>
        <p:nvSpPr>
          <p:cNvPr id="19195" name="Google Shape;19195;p1933"/>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b="0">
                <a:solidFill>
                  <a:schemeClr val="dk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9196" name="Google Shape;19196;p1933"/>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9197" name="Google Shape;19197;p1933"/>
          <p:cNvGrpSpPr/>
          <p:nvPr/>
        </p:nvGrpSpPr>
        <p:grpSpPr>
          <a:xfrm>
            <a:off x="0" y="8069140"/>
            <a:ext cx="4211052" cy="1130837"/>
            <a:chOff x="0" y="5379426"/>
            <a:chExt cx="2807368" cy="753891"/>
          </a:xfrm>
        </p:grpSpPr>
        <p:sp>
          <p:nvSpPr>
            <p:cNvPr id="19198" name="Google Shape;19198;p1933"/>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199" name="Google Shape;19199;p1933"/>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grpSp>
      <p:sp>
        <p:nvSpPr>
          <p:cNvPr id="19200" name="Google Shape;19200;p1933"/>
          <p:cNvSpPr>
            <a:spLocks noGrp="1"/>
          </p:cNvSpPr>
          <p:nvPr>
            <p:ph type="pic" idx="2"/>
          </p:nvPr>
        </p:nvSpPr>
        <p:spPr>
          <a:xfrm>
            <a:off x="4211052" y="685803"/>
            <a:ext cx="13373100" cy="8915397"/>
          </a:xfrm>
          <a:prstGeom prst="rect">
            <a:avLst/>
          </a:prstGeom>
          <a:noFill/>
          <a:ln>
            <a:noFill/>
          </a:ln>
        </p:spPr>
      </p:sp>
      <p:pic>
        <p:nvPicPr>
          <p:cNvPr id="19201" name="Google Shape;19201;p1933"/>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extLst>
      <p:ext uri="{BB962C8B-B14F-4D97-AF65-F5344CB8AC3E}">
        <p14:creationId xmlns:p14="http://schemas.microsoft.com/office/powerpoint/2010/main" val="2171169345"/>
      </p:ext>
    </p:extLst>
  </p:cSld>
  <p:clrMapOvr>
    <a:masterClrMapping/>
  </p:clrMapOvr>
</p:sldLayout>
</file>

<file path=ppt/slideLayouts/slideLayout2729.xml><?xml version="1.0" encoding="utf-8"?>
<p:sldLayout xmlns:a="http://schemas.openxmlformats.org/drawingml/2006/main" xmlns:r="http://schemas.openxmlformats.org/officeDocument/2006/relationships" xmlns:p="http://schemas.openxmlformats.org/presentationml/2006/main" matchingName="Quotation">
  <p:cSld name="Quotation">
    <p:spTree>
      <p:nvGrpSpPr>
        <p:cNvPr id="1" name="Shape 19202"/>
        <p:cNvGrpSpPr/>
        <p:nvPr/>
      </p:nvGrpSpPr>
      <p:grpSpPr>
        <a:xfrm>
          <a:off x="0" y="0"/>
          <a:ext cx="0" cy="0"/>
          <a:chOff x="0" y="0"/>
          <a:chExt cx="0" cy="0"/>
        </a:xfrm>
      </p:grpSpPr>
      <p:sp>
        <p:nvSpPr>
          <p:cNvPr id="19203" name="Google Shape;19203;p1934"/>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204" name="Google Shape;19204;p1934"/>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205" name="Google Shape;19205;p1934"/>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206" name="Google Shape;19206;p1934"/>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9207" name="Google Shape;19207;p193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208" name="Google Shape;19208;p193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9209" name="Google Shape;19209;p1934"/>
          <p:cNvGrpSpPr/>
          <p:nvPr/>
        </p:nvGrpSpPr>
        <p:grpSpPr>
          <a:xfrm>
            <a:off x="10787314" y="2"/>
            <a:ext cx="7500689" cy="2138988"/>
            <a:chOff x="7191542" y="1"/>
            <a:chExt cx="5000459" cy="1425992"/>
          </a:xfrm>
        </p:grpSpPr>
        <p:pic>
          <p:nvPicPr>
            <p:cNvPr id="19210" name="Google Shape;19210;p193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211" name="Google Shape;19211;p1934"/>
            <p:cNvGrpSpPr/>
            <p:nvPr/>
          </p:nvGrpSpPr>
          <p:grpSpPr>
            <a:xfrm>
              <a:off x="7191542" y="1"/>
              <a:ext cx="5000459" cy="1425992"/>
              <a:chOff x="7186272" y="0"/>
              <a:chExt cx="5005729" cy="1427495"/>
            </a:xfrm>
          </p:grpSpPr>
          <p:sp>
            <p:nvSpPr>
              <p:cNvPr id="19212" name="Google Shape;19212;p193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213" name="Google Shape;19213;p193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pic>
        <p:nvPicPr>
          <p:cNvPr id="19214" name="Google Shape;19214;p1934" descr="Open quotation mark with solid fill"/>
          <p:cNvPicPr preferRelativeResize="0"/>
          <p:nvPr/>
        </p:nvPicPr>
        <p:blipFill rotWithShape="1">
          <a:blip r:embed="rId3">
            <a:alphaModFix/>
          </a:blip>
          <a:srcRect/>
          <a:stretch/>
        </p:blipFill>
        <p:spPr>
          <a:xfrm>
            <a:off x="167268" y="204787"/>
            <a:ext cx="3055143" cy="3055143"/>
          </a:xfrm>
          <a:prstGeom prst="rect">
            <a:avLst/>
          </a:prstGeom>
          <a:noFill/>
          <a:ln>
            <a:noFill/>
          </a:ln>
        </p:spPr>
      </p:pic>
    </p:spTree>
    <p:extLst>
      <p:ext uri="{BB962C8B-B14F-4D97-AF65-F5344CB8AC3E}">
        <p14:creationId xmlns:p14="http://schemas.microsoft.com/office/powerpoint/2010/main" val="857653122"/>
      </p:ext>
    </p:extLst>
  </p:cSld>
  <p:clrMapOvr>
    <a:masterClrMapping/>
  </p:clrMapOvr>
</p:sldLayout>
</file>

<file path=ppt/slideLayouts/slideLayout2730.xml><?xml version="1.0" encoding="utf-8"?>
<p:sldLayout xmlns:a="http://schemas.openxmlformats.org/drawingml/2006/main" xmlns:r="http://schemas.openxmlformats.org/officeDocument/2006/relationships" xmlns:p="http://schemas.openxmlformats.org/presentationml/2006/main" matchingName="Title and Content">
  <p:cSld name="1_Title and Content">
    <p:spTree>
      <p:nvGrpSpPr>
        <p:cNvPr id="1" name="Shape 19215"/>
        <p:cNvGrpSpPr/>
        <p:nvPr/>
      </p:nvGrpSpPr>
      <p:grpSpPr>
        <a:xfrm>
          <a:off x="0" y="0"/>
          <a:ext cx="0" cy="0"/>
          <a:chOff x="0" y="0"/>
          <a:chExt cx="0" cy="0"/>
        </a:xfrm>
      </p:grpSpPr>
      <p:grpSp>
        <p:nvGrpSpPr>
          <p:cNvPr id="19216" name="Google Shape;19216;p1935"/>
          <p:cNvGrpSpPr/>
          <p:nvPr/>
        </p:nvGrpSpPr>
        <p:grpSpPr>
          <a:xfrm>
            <a:off x="10787314" y="2"/>
            <a:ext cx="7500689" cy="2138988"/>
            <a:chOff x="7191542" y="1"/>
            <a:chExt cx="5000459" cy="1425992"/>
          </a:xfrm>
        </p:grpSpPr>
        <p:pic>
          <p:nvPicPr>
            <p:cNvPr id="19217" name="Google Shape;19217;p193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218" name="Google Shape;19218;p1935"/>
            <p:cNvGrpSpPr/>
            <p:nvPr/>
          </p:nvGrpSpPr>
          <p:grpSpPr>
            <a:xfrm>
              <a:off x="7191542" y="1"/>
              <a:ext cx="5000459" cy="1425992"/>
              <a:chOff x="7186272" y="0"/>
              <a:chExt cx="5005729" cy="1427495"/>
            </a:xfrm>
          </p:grpSpPr>
          <p:sp>
            <p:nvSpPr>
              <p:cNvPr id="19219" name="Google Shape;19219;p193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220" name="Google Shape;19220;p193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19221" name="Google Shape;19221;p1935"/>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222" name="Google Shape;19222;p1935"/>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223" name="Google Shape;19223;p1935"/>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9224" name="Google Shape;19224;p193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225" name="Google Shape;19225;p193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120022628"/>
      </p:ext>
    </p:extLst>
  </p:cSld>
  <p:clrMapOvr>
    <a:masterClrMapping/>
  </p:clrMapOvr>
</p:sldLayout>
</file>

<file path=ppt/slideLayouts/slideLayout2731.xml><?xml version="1.0" encoding="utf-8"?>
<p:sldLayout xmlns:a="http://schemas.openxmlformats.org/drawingml/2006/main" xmlns:r="http://schemas.openxmlformats.org/officeDocument/2006/relationships" xmlns:p="http://schemas.openxmlformats.org/presentationml/2006/main" matchingName="Two Content">
  <p:cSld name="1_Two Content">
    <p:spTree>
      <p:nvGrpSpPr>
        <p:cNvPr id="1" name="Shape 19226"/>
        <p:cNvGrpSpPr/>
        <p:nvPr/>
      </p:nvGrpSpPr>
      <p:grpSpPr>
        <a:xfrm>
          <a:off x="0" y="0"/>
          <a:ext cx="0" cy="0"/>
          <a:chOff x="0" y="0"/>
          <a:chExt cx="0" cy="0"/>
        </a:xfrm>
      </p:grpSpPr>
      <p:sp>
        <p:nvSpPr>
          <p:cNvPr id="19227" name="Google Shape;19227;p1936"/>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228" name="Google Shape;19228;p1936"/>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grpSp>
        <p:nvGrpSpPr>
          <p:cNvPr id="19229" name="Google Shape;19229;p1936"/>
          <p:cNvGrpSpPr/>
          <p:nvPr/>
        </p:nvGrpSpPr>
        <p:grpSpPr>
          <a:xfrm>
            <a:off x="10787314" y="2"/>
            <a:ext cx="7500689" cy="2138988"/>
            <a:chOff x="7191542" y="1"/>
            <a:chExt cx="5000459" cy="1425992"/>
          </a:xfrm>
        </p:grpSpPr>
        <p:pic>
          <p:nvPicPr>
            <p:cNvPr id="19230" name="Google Shape;19230;p193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231" name="Google Shape;19231;p1936"/>
            <p:cNvGrpSpPr/>
            <p:nvPr/>
          </p:nvGrpSpPr>
          <p:grpSpPr>
            <a:xfrm>
              <a:off x="7191542" y="1"/>
              <a:ext cx="5000459" cy="1425992"/>
              <a:chOff x="7186272" y="0"/>
              <a:chExt cx="5005729" cy="1427495"/>
            </a:xfrm>
          </p:grpSpPr>
          <p:sp>
            <p:nvSpPr>
              <p:cNvPr id="19232" name="Google Shape;19232;p193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233" name="Google Shape;19233;p193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19234" name="Google Shape;19234;p1936"/>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235" name="Google Shape;19235;p1936"/>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9236" name="Google Shape;19236;p193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237" name="Google Shape;19237;p193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437578313"/>
      </p:ext>
    </p:extLst>
  </p:cSld>
  <p:clrMapOvr>
    <a:masterClrMapping/>
  </p:clrMapOvr>
</p:sldLayout>
</file>

<file path=ppt/slideLayouts/slideLayout2732.xml><?xml version="1.0" encoding="utf-8"?>
<p:sldLayout xmlns:a="http://schemas.openxmlformats.org/drawingml/2006/main" xmlns:r="http://schemas.openxmlformats.org/officeDocument/2006/relationships" xmlns:p="http://schemas.openxmlformats.org/presentationml/2006/main" matchingName="Comparison" type="twoTxTwoObj">
  <p:cSld name="Comparison">
    <p:spTree>
      <p:nvGrpSpPr>
        <p:cNvPr id="1" name="Shape 19238"/>
        <p:cNvGrpSpPr/>
        <p:nvPr/>
      </p:nvGrpSpPr>
      <p:grpSpPr>
        <a:xfrm>
          <a:off x="0" y="0"/>
          <a:ext cx="0" cy="0"/>
          <a:chOff x="0" y="0"/>
          <a:chExt cx="0" cy="0"/>
        </a:xfrm>
      </p:grpSpPr>
      <p:grpSp>
        <p:nvGrpSpPr>
          <p:cNvPr id="19239" name="Google Shape;19239;p1937"/>
          <p:cNvGrpSpPr/>
          <p:nvPr/>
        </p:nvGrpSpPr>
        <p:grpSpPr>
          <a:xfrm>
            <a:off x="10787314" y="2"/>
            <a:ext cx="7500689" cy="2138988"/>
            <a:chOff x="7191542" y="1"/>
            <a:chExt cx="5000459" cy="1425992"/>
          </a:xfrm>
        </p:grpSpPr>
        <p:pic>
          <p:nvPicPr>
            <p:cNvPr id="19240" name="Google Shape;19240;p193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241" name="Google Shape;19241;p1937"/>
            <p:cNvGrpSpPr/>
            <p:nvPr/>
          </p:nvGrpSpPr>
          <p:grpSpPr>
            <a:xfrm>
              <a:off x="7191542" y="1"/>
              <a:ext cx="5000459" cy="1425992"/>
              <a:chOff x="7186272" y="0"/>
              <a:chExt cx="5005729" cy="1427495"/>
            </a:xfrm>
          </p:grpSpPr>
          <p:sp>
            <p:nvSpPr>
              <p:cNvPr id="19242" name="Google Shape;19242;p193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243" name="Google Shape;19243;p193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19244" name="Google Shape;19244;p1937"/>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245" name="Google Shape;19245;p1937"/>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9246" name="Google Shape;19246;p1937"/>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247" name="Google Shape;19247;p1937"/>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9248" name="Google Shape;19248;p1937"/>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249" name="Google Shape;19249;p1937"/>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9250" name="Google Shape;19250;p193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251" name="Google Shape;19251;p193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520755415"/>
      </p:ext>
    </p:extLst>
  </p:cSld>
  <p:clrMapOvr>
    <a:masterClrMapping/>
  </p:clrMapOvr>
</p:sldLayout>
</file>

<file path=ppt/slideLayouts/slideLayout2733.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19252"/>
        <p:cNvGrpSpPr/>
        <p:nvPr/>
      </p:nvGrpSpPr>
      <p:grpSpPr>
        <a:xfrm>
          <a:off x="0" y="0"/>
          <a:ext cx="0" cy="0"/>
          <a:chOff x="0" y="0"/>
          <a:chExt cx="0" cy="0"/>
        </a:xfrm>
      </p:grpSpPr>
      <p:grpSp>
        <p:nvGrpSpPr>
          <p:cNvPr id="19253" name="Google Shape;19253;p1938"/>
          <p:cNvGrpSpPr/>
          <p:nvPr/>
        </p:nvGrpSpPr>
        <p:grpSpPr>
          <a:xfrm>
            <a:off x="10787314" y="2"/>
            <a:ext cx="7500689" cy="2138988"/>
            <a:chOff x="7191542" y="1"/>
            <a:chExt cx="5000459" cy="1425992"/>
          </a:xfrm>
        </p:grpSpPr>
        <p:pic>
          <p:nvPicPr>
            <p:cNvPr id="19254" name="Google Shape;19254;p193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255" name="Google Shape;19255;p1938"/>
            <p:cNvGrpSpPr/>
            <p:nvPr/>
          </p:nvGrpSpPr>
          <p:grpSpPr>
            <a:xfrm>
              <a:off x="7191542" y="1"/>
              <a:ext cx="5000459" cy="1425992"/>
              <a:chOff x="7186272" y="0"/>
              <a:chExt cx="5005729" cy="1427495"/>
            </a:xfrm>
          </p:grpSpPr>
          <p:sp>
            <p:nvSpPr>
              <p:cNvPr id="19256" name="Google Shape;19256;p193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257" name="Google Shape;19257;p193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19258" name="Google Shape;19258;p1938"/>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259" name="Google Shape;19259;p1938"/>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9260" name="Google Shape;19260;p193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261" name="Google Shape;19261;p193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391841177"/>
      </p:ext>
    </p:extLst>
  </p:cSld>
  <p:clrMapOvr>
    <a:masterClrMapping/>
  </p:clrMapOvr>
</p:sldLayout>
</file>

<file path=ppt/slideLayouts/slideLayout2734.xml><?xml version="1.0" encoding="utf-8"?>
<p:sldLayout xmlns:a="http://schemas.openxmlformats.org/drawingml/2006/main" xmlns:r="http://schemas.openxmlformats.org/officeDocument/2006/relationships" xmlns:p="http://schemas.openxmlformats.org/presentationml/2006/main" matchingName="End">
  <p:cSld name="End">
    <p:spTree>
      <p:nvGrpSpPr>
        <p:cNvPr id="1" name="Shape 19262"/>
        <p:cNvGrpSpPr/>
        <p:nvPr/>
      </p:nvGrpSpPr>
      <p:grpSpPr>
        <a:xfrm>
          <a:off x="0" y="0"/>
          <a:ext cx="0" cy="0"/>
          <a:chOff x="0" y="0"/>
          <a:chExt cx="0" cy="0"/>
        </a:xfrm>
      </p:grpSpPr>
      <p:grpSp>
        <p:nvGrpSpPr>
          <p:cNvPr id="19263" name="Google Shape;19263;p1939"/>
          <p:cNvGrpSpPr/>
          <p:nvPr/>
        </p:nvGrpSpPr>
        <p:grpSpPr>
          <a:xfrm>
            <a:off x="0" y="0"/>
            <a:ext cx="18288000" cy="3223245"/>
            <a:chOff x="0" y="0"/>
            <a:chExt cx="12192000" cy="2148830"/>
          </a:xfrm>
        </p:grpSpPr>
        <p:sp>
          <p:nvSpPr>
            <p:cNvPr id="19264" name="Google Shape;19264;p1939"/>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265" name="Google Shape;19265;p1939"/>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sp>
        <p:nvSpPr>
          <p:cNvPr id="19266" name="Google Shape;19266;p1939"/>
          <p:cNvSpPr/>
          <p:nvPr/>
        </p:nvSpPr>
        <p:spPr>
          <a:xfrm>
            <a:off x="1353552" y="2276546"/>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267" name="Google Shape;19267;p1939"/>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000"/>
              <a:buNone/>
              <a:defRPr sz="3000"/>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268" name="Google Shape;19268;p1939"/>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9269" name="Google Shape;19269;p1939"/>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19270" name="Google Shape;19270;p1939"/>
          <p:cNvSpPr>
            <a:spLocks noGrp="1"/>
          </p:cNvSpPr>
          <p:nvPr>
            <p:ph type="pic" idx="2"/>
          </p:nvPr>
        </p:nvSpPr>
        <p:spPr>
          <a:xfrm>
            <a:off x="10678026" y="350873"/>
            <a:ext cx="7609974" cy="8915400"/>
          </a:xfrm>
          <a:prstGeom prst="rect">
            <a:avLst/>
          </a:prstGeom>
          <a:noFill/>
          <a:ln>
            <a:noFill/>
          </a:ln>
        </p:spPr>
      </p:sp>
    </p:spTree>
    <p:extLst>
      <p:ext uri="{BB962C8B-B14F-4D97-AF65-F5344CB8AC3E}">
        <p14:creationId xmlns:p14="http://schemas.microsoft.com/office/powerpoint/2010/main" val="2857088742"/>
      </p:ext>
    </p:extLst>
  </p:cSld>
  <p:clrMapOvr>
    <a:masterClrMapping/>
  </p:clrMapOvr>
</p:sldLayout>
</file>

<file path=ppt/slideLayouts/slideLayout2735.xml><?xml version="1.0" encoding="utf-8"?>
<p:sldLayout xmlns:a="http://schemas.openxmlformats.org/drawingml/2006/main" xmlns:r="http://schemas.openxmlformats.org/officeDocument/2006/relationships" xmlns:p="http://schemas.openxmlformats.org/presentationml/2006/main" matchingName="Blank" type="blank">
  <p:cSld name="1_Blank">
    <p:spTree>
      <p:nvGrpSpPr>
        <p:cNvPr id="1" name="Shape 19271"/>
        <p:cNvGrpSpPr/>
        <p:nvPr/>
      </p:nvGrpSpPr>
      <p:grpSpPr>
        <a:xfrm>
          <a:off x="0" y="0"/>
          <a:ext cx="0" cy="0"/>
          <a:chOff x="0" y="0"/>
          <a:chExt cx="0" cy="0"/>
        </a:xfrm>
      </p:grpSpPr>
      <p:sp>
        <p:nvSpPr>
          <p:cNvPr id="19272" name="Google Shape;19272;p1940"/>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9273" name="Google Shape;19273;p194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274" name="Google Shape;19274;p194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9275" name="Google Shape;19275;p1940"/>
          <p:cNvGrpSpPr/>
          <p:nvPr/>
        </p:nvGrpSpPr>
        <p:grpSpPr>
          <a:xfrm>
            <a:off x="10787314" y="2"/>
            <a:ext cx="7500689" cy="2138988"/>
            <a:chOff x="7191542" y="1"/>
            <a:chExt cx="5000459" cy="1425992"/>
          </a:xfrm>
        </p:grpSpPr>
        <p:pic>
          <p:nvPicPr>
            <p:cNvPr id="19276" name="Google Shape;19276;p194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277" name="Google Shape;19277;p1940"/>
            <p:cNvGrpSpPr/>
            <p:nvPr/>
          </p:nvGrpSpPr>
          <p:grpSpPr>
            <a:xfrm>
              <a:off x="7191542" y="1"/>
              <a:ext cx="5000459" cy="1425992"/>
              <a:chOff x="7186272" y="0"/>
              <a:chExt cx="5005729" cy="1427495"/>
            </a:xfrm>
          </p:grpSpPr>
          <p:sp>
            <p:nvSpPr>
              <p:cNvPr id="19278" name="Google Shape;19278;p194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279" name="Google Shape;19279;p194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Tree>
    <p:extLst>
      <p:ext uri="{BB962C8B-B14F-4D97-AF65-F5344CB8AC3E}">
        <p14:creationId xmlns:p14="http://schemas.microsoft.com/office/powerpoint/2010/main" val="3545816079"/>
      </p:ext>
    </p:extLst>
  </p:cSld>
  <p:clrMapOvr>
    <a:masterClrMapping/>
  </p:clrMapOvr>
</p:sldLayout>
</file>

<file path=ppt/slideLayouts/slideLayout2736.xml><?xml version="1.0" encoding="utf-8"?>
<p:sldLayout xmlns:a="http://schemas.openxmlformats.org/drawingml/2006/main" xmlns:r="http://schemas.openxmlformats.org/officeDocument/2006/relationships" xmlns:p="http://schemas.openxmlformats.org/presentationml/2006/main" matchingName="Cover">
  <p:cSld name="1_Cover">
    <p:spTree>
      <p:nvGrpSpPr>
        <p:cNvPr id="1" name="Shape 19280"/>
        <p:cNvGrpSpPr/>
        <p:nvPr/>
      </p:nvGrpSpPr>
      <p:grpSpPr>
        <a:xfrm>
          <a:off x="0" y="0"/>
          <a:ext cx="0" cy="0"/>
          <a:chOff x="0" y="0"/>
          <a:chExt cx="0" cy="0"/>
        </a:xfrm>
      </p:grpSpPr>
      <p:sp>
        <p:nvSpPr>
          <p:cNvPr id="19281" name="Google Shape;19281;p1941"/>
          <p:cNvSpPr/>
          <p:nvPr/>
        </p:nvSpPr>
        <p:spPr>
          <a:xfrm>
            <a:off x="1353552" y="1941620"/>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282" name="Google Shape;19282;p1941"/>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283" name="Google Shape;19283;p1941"/>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19284" name="Google Shape;19284;p1941"/>
          <p:cNvSpPr>
            <a:spLocks noGrp="1"/>
          </p:cNvSpPr>
          <p:nvPr>
            <p:ph type="pic" idx="2"/>
          </p:nvPr>
        </p:nvSpPr>
        <p:spPr>
          <a:xfrm>
            <a:off x="10678026" y="350873"/>
            <a:ext cx="7609974" cy="8915400"/>
          </a:xfrm>
          <a:prstGeom prst="rect">
            <a:avLst/>
          </a:prstGeom>
          <a:noFill/>
          <a:ln>
            <a:noFill/>
          </a:ln>
        </p:spPr>
      </p:sp>
      <p:grpSp>
        <p:nvGrpSpPr>
          <p:cNvPr id="19285" name="Google Shape;19285;p1941"/>
          <p:cNvGrpSpPr/>
          <p:nvPr/>
        </p:nvGrpSpPr>
        <p:grpSpPr>
          <a:xfrm>
            <a:off x="0" y="7530523"/>
            <a:ext cx="18288000" cy="2756480"/>
            <a:chOff x="0" y="5020348"/>
            <a:chExt cx="12192000" cy="1837653"/>
          </a:xfrm>
        </p:grpSpPr>
        <p:sp>
          <p:nvSpPr>
            <p:cNvPr id="19286" name="Google Shape;19286;p1941"/>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287" name="Google Shape;19287;p1941"/>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pic>
          <p:nvPicPr>
            <p:cNvPr id="19288" name="Google Shape;19288;p1941"/>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3085718339"/>
      </p:ext>
    </p:extLst>
  </p:cSld>
  <p:clrMapOvr>
    <a:masterClrMapping/>
  </p:clrMapOvr>
</p:sldLayout>
</file>

<file path=ppt/slideLayouts/slideLayout2737.xml><?xml version="1.0" encoding="utf-8"?>
<p:sldLayout xmlns:a="http://schemas.openxmlformats.org/drawingml/2006/main" xmlns:r="http://schemas.openxmlformats.org/officeDocument/2006/relationships" xmlns:p="http://schemas.openxmlformats.org/presentationml/2006/main" matchingName="Divider">
  <p:cSld name="1_Divider">
    <p:bg>
      <p:bgPr>
        <a:solidFill>
          <a:schemeClr val="lt2"/>
        </a:solidFill>
        <a:effectLst/>
      </p:bgPr>
    </p:bg>
    <p:spTree>
      <p:nvGrpSpPr>
        <p:cNvPr id="1" name="Shape 19289"/>
        <p:cNvGrpSpPr/>
        <p:nvPr/>
      </p:nvGrpSpPr>
      <p:grpSpPr>
        <a:xfrm>
          <a:off x="0" y="0"/>
          <a:ext cx="0" cy="0"/>
          <a:chOff x="0" y="0"/>
          <a:chExt cx="0" cy="0"/>
        </a:xfrm>
      </p:grpSpPr>
      <p:grpSp>
        <p:nvGrpSpPr>
          <p:cNvPr id="19290" name="Google Shape;19290;p1942"/>
          <p:cNvGrpSpPr/>
          <p:nvPr/>
        </p:nvGrpSpPr>
        <p:grpSpPr>
          <a:xfrm>
            <a:off x="0" y="7530521"/>
            <a:ext cx="18288000" cy="2756480"/>
            <a:chOff x="0" y="5020347"/>
            <a:chExt cx="12192000" cy="1837653"/>
          </a:xfrm>
        </p:grpSpPr>
        <p:sp>
          <p:nvSpPr>
            <p:cNvPr id="19291" name="Google Shape;19291;p1942"/>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292" name="Google Shape;19292;p1942"/>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293" name="Google Shape;19293;p1942"/>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pic>
          <p:nvPicPr>
            <p:cNvPr id="19294" name="Google Shape;19294;p1942"/>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9295" name="Google Shape;19295;p1942"/>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296" name="Google Shape;19296;p1942"/>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2811877330"/>
      </p:ext>
    </p:extLst>
  </p:cSld>
  <p:clrMapOvr>
    <a:masterClrMapping/>
  </p:clrMapOvr>
</p:sldLayout>
</file>

<file path=ppt/slideLayouts/slideLayout2738.xml><?xml version="1.0" encoding="utf-8"?>
<p:sldLayout xmlns:a="http://schemas.openxmlformats.org/drawingml/2006/main" xmlns:r="http://schemas.openxmlformats.org/officeDocument/2006/relationships" xmlns:p="http://schemas.openxmlformats.org/presentationml/2006/main" matchingName="Photo Slide">
  <p:cSld name="1_Photo Slide">
    <p:spTree>
      <p:nvGrpSpPr>
        <p:cNvPr id="1" name="Shape 19297"/>
        <p:cNvGrpSpPr/>
        <p:nvPr/>
      </p:nvGrpSpPr>
      <p:grpSpPr>
        <a:xfrm>
          <a:off x="0" y="0"/>
          <a:ext cx="0" cy="0"/>
          <a:chOff x="0" y="0"/>
          <a:chExt cx="0" cy="0"/>
        </a:xfrm>
      </p:grpSpPr>
      <p:sp>
        <p:nvSpPr>
          <p:cNvPr id="19298" name="Google Shape;19298;p1943"/>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b="0">
                <a:solidFill>
                  <a:schemeClr val="dk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9299" name="Google Shape;19299;p1943"/>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9300" name="Google Shape;19300;p1943"/>
          <p:cNvGrpSpPr/>
          <p:nvPr/>
        </p:nvGrpSpPr>
        <p:grpSpPr>
          <a:xfrm>
            <a:off x="0" y="8069140"/>
            <a:ext cx="4211052" cy="1130837"/>
            <a:chOff x="0" y="5379426"/>
            <a:chExt cx="2807368" cy="753891"/>
          </a:xfrm>
        </p:grpSpPr>
        <p:sp>
          <p:nvSpPr>
            <p:cNvPr id="19301" name="Google Shape;19301;p1943"/>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302" name="Google Shape;19302;p1943"/>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grpSp>
      <p:sp>
        <p:nvSpPr>
          <p:cNvPr id="19303" name="Google Shape;19303;p1943"/>
          <p:cNvSpPr>
            <a:spLocks noGrp="1"/>
          </p:cNvSpPr>
          <p:nvPr>
            <p:ph type="pic" idx="2"/>
          </p:nvPr>
        </p:nvSpPr>
        <p:spPr>
          <a:xfrm>
            <a:off x="4211052" y="685803"/>
            <a:ext cx="13373100" cy="8915397"/>
          </a:xfrm>
          <a:prstGeom prst="rect">
            <a:avLst/>
          </a:prstGeom>
          <a:noFill/>
          <a:ln>
            <a:noFill/>
          </a:ln>
        </p:spPr>
      </p:sp>
      <p:pic>
        <p:nvPicPr>
          <p:cNvPr id="19304" name="Google Shape;19304;p1943"/>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extLst>
      <p:ext uri="{BB962C8B-B14F-4D97-AF65-F5344CB8AC3E}">
        <p14:creationId xmlns:p14="http://schemas.microsoft.com/office/powerpoint/2010/main" val="1200428146"/>
      </p:ext>
    </p:extLst>
  </p:cSld>
  <p:clrMapOvr>
    <a:masterClrMapping/>
  </p:clrMapOvr>
</p:sldLayout>
</file>

<file path=ppt/slideLayouts/slideLayout2739.xml><?xml version="1.0" encoding="utf-8"?>
<p:sldLayout xmlns:a="http://schemas.openxmlformats.org/drawingml/2006/main" xmlns:r="http://schemas.openxmlformats.org/officeDocument/2006/relationships" xmlns:p="http://schemas.openxmlformats.org/presentationml/2006/main" matchingName="Quotation">
  <p:cSld name="1_Quotation">
    <p:spTree>
      <p:nvGrpSpPr>
        <p:cNvPr id="1" name="Shape 19305"/>
        <p:cNvGrpSpPr/>
        <p:nvPr/>
      </p:nvGrpSpPr>
      <p:grpSpPr>
        <a:xfrm>
          <a:off x="0" y="0"/>
          <a:ext cx="0" cy="0"/>
          <a:chOff x="0" y="0"/>
          <a:chExt cx="0" cy="0"/>
        </a:xfrm>
      </p:grpSpPr>
      <p:sp>
        <p:nvSpPr>
          <p:cNvPr id="19306" name="Google Shape;19306;p1944"/>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307" name="Google Shape;19307;p1944"/>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308" name="Google Shape;19308;p1944"/>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309" name="Google Shape;19309;p1944"/>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9310" name="Google Shape;19310;p194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311" name="Google Shape;19311;p194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9312" name="Google Shape;19312;p1944"/>
          <p:cNvGrpSpPr/>
          <p:nvPr/>
        </p:nvGrpSpPr>
        <p:grpSpPr>
          <a:xfrm>
            <a:off x="10787314" y="2"/>
            <a:ext cx="7500689" cy="2138988"/>
            <a:chOff x="7191542" y="1"/>
            <a:chExt cx="5000459" cy="1425992"/>
          </a:xfrm>
        </p:grpSpPr>
        <p:pic>
          <p:nvPicPr>
            <p:cNvPr id="19313" name="Google Shape;19313;p194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314" name="Google Shape;19314;p1944"/>
            <p:cNvGrpSpPr/>
            <p:nvPr/>
          </p:nvGrpSpPr>
          <p:grpSpPr>
            <a:xfrm>
              <a:off x="7191542" y="1"/>
              <a:ext cx="5000459" cy="1425992"/>
              <a:chOff x="7186272" y="0"/>
              <a:chExt cx="5005729" cy="1427495"/>
            </a:xfrm>
          </p:grpSpPr>
          <p:sp>
            <p:nvSpPr>
              <p:cNvPr id="19315" name="Google Shape;19315;p194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316" name="Google Shape;19316;p194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pic>
        <p:nvPicPr>
          <p:cNvPr id="19317" name="Google Shape;19317;p1944" descr="Open quotation mark with solid fill"/>
          <p:cNvPicPr preferRelativeResize="0"/>
          <p:nvPr/>
        </p:nvPicPr>
        <p:blipFill rotWithShape="1">
          <a:blip r:embed="rId3">
            <a:alphaModFix/>
          </a:blip>
          <a:srcRect/>
          <a:stretch/>
        </p:blipFill>
        <p:spPr>
          <a:xfrm>
            <a:off x="167268" y="204787"/>
            <a:ext cx="3055143" cy="3055143"/>
          </a:xfrm>
          <a:prstGeom prst="rect">
            <a:avLst/>
          </a:prstGeom>
          <a:noFill/>
          <a:ln>
            <a:noFill/>
          </a:ln>
        </p:spPr>
      </p:pic>
    </p:spTree>
    <p:extLst>
      <p:ext uri="{BB962C8B-B14F-4D97-AF65-F5344CB8AC3E}">
        <p14:creationId xmlns:p14="http://schemas.microsoft.com/office/powerpoint/2010/main" val="144378203"/>
      </p:ext>
    </p:extLst>
  </p:cSld>
  <p:clrMapOvr>
    <a:masterClrMapping/>
  </p:clrMapOvr>
</p:sldLayout>
</file>

<file path=ppt/slideLayouts/slideLayout2740.xml><?xml version="1.0" encoding="utf-8"?>
<p:sldLayout xmlns:a="http://schemas.openxmlformats.org/drawingml/2006/main" xmlns:r="http://schemas.openxmlformats.org/officeDocument/2006/relationships" xmlns:p="http://schemas.openxmlformats.org/presentationml/2006/main" matchingName="Title and Content">
  <p:cSld name="1_Title and Content">
    <p:spTree>
      <p:nvGrpSpPr>
        <p:cNvPr id="1" name="Shape 19318"/>
        <p:cNvGrpSpPr/>
        <p:nvPr/>
      </p:nvGrpSpPr>
      <p:grpSpPr>
        <a:xfrm>
          <a:off x="0" y="0"/>
          <a:ext cx="0" cy="0"/>
          <a:chOff x="0" y="0"/>
          <a:chExt cx="0" cy="0"/>
        </a:xfrm>
      </p:grpSpPr>
      <p:grpSp>
        <p:nvGrpSpPr>
          <p:cNvPr id="19319" name="Google Shape;19319;p1945"/>
          <p:cNvGrpSpPr/>
          <p:nvPr/>
        </p:nvGrpSpPr>
        <p:grpSpPr>
          <a:xfrm>
            <a:off x="10787314" y="2"/>
            <a:ext cx="7500689" cy="2138988"/>
            <a:chOff x="7191542" y="1"/>
            <a:chExt cx="5000459" cy="1425992"/>
          </a:xfrm>
        </p:grpSpPr>
        <p:pic>
          <p:nvPicPr>
            <p:cNvPr id="19320" name="Google Shape;19320;p194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321" name="Google Shape;19321;p1945"/>
            <p:cNvGrpSpPr/>
            <p:nvPr/>
          </p:nvGrpSpPr>
          <p:grpSpPr>
            <a:xfrm>
              <a:off x="7191542" y="1"/>
              <a:ext cx="5000459" cy="1425992"/>
              <a:chOff x="7186272" y="0"/>
              <a:chExt cx="5005729" cy="1427495"/>
            </a:xfrm>
          </p:grpSpPr>
          <p:sp>
            <p:nvSpPr>
              <p:cNvPr id="19322" name="Google Shape;19322;p194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323" name="Google Shape;19323;p194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19324" name="Google Shape;19324;p1945"/>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325" name="Google Shape;19325;p1945"/>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326" name="Google Shape;19326;p1945"/>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9327" name="Google Shape;19327;p194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328" name="Google Shape;19328;p194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639831196"/>
      </p:ext>
    </p:extLst>
  </p:cSld>
  <p:clrMapOvr>
    <a:masterClrMapping/>
  </p:clrMapOvr>
</p:sldLayout>
</file>

<file path=ppt/slideLayouts/slideLayout2741.xml><?xml version="1.0" encoding="utf-8"?>
<p:sldLayout xmlns:a="http://schemas.openxmlformats.org/drawingml/2006/main" xmlns:r="http://schemas.openxmlformats.org/officeDocument/2006/relationships" xmlns:p="http://schemas.openxmlformats.org/presentationml/2006/main" matchingName="Comparison">
  <p:cSld name="1_Comparison">
    <p:spTree>
      <p:nvGrpSpPr>
        <p:cNvPr id="1" name="Shape 19329"/>
        <p:cNvGrpSpPr/>
        <p:nvPr/>
      </p:nvGrpSpPr>
      <p:grpSpPr>
        <a:xfrm>
          <a:off x="0" y="0"/>
          <a:ext cx="0" cy="0"/>
          <a:chOff x="0" y="0"/>
          <a:chExt cx="0" cy="0"/>
        </a:xfrm>
      </p:grpSpPr>
      <p:grpSp>
        <p:nvGrpSpPr>
          <p:cNvPr id="19330" name="Google Shape;19330;p1946"/>
          <p:cNvGrpSpPr/>
          <p:nvPr/>
        </p:nvGrpSpPr>
        <p:grpSpPr>
          <a:xfrm>
            <a:off x="10787314" y="2"/>
            <a:ext cx="7500689" cy="2138988"/>
            <a:chOff x="7191542" y="1"/>
            <a:chExt cx="5000459" cy="1425992"/>
          </a:xfrm>
        </p:grpSpPr>
        <p:pic>
          <p:nvPicPr>
            <p:cNvPr id="19331" name="Google Shape;19331;p194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332" name="Google Shape;19332;p1946"/>
            <p:cNvGrpSpPr/>
            <p:nvPr/>
          </p:nvGrpSpPr>
          <p:grpSpPr>
            <a:xfrm>
              <a:off x="7191542" y="1"/>
              <a:ext cx="5000459" cy="1425992"/>
              <a:chOff x="7186272" y="0"/>
              <a:chExt cx="5005729" cy="1427495"/>
            </a:xfrm>
          </p:grpSpPr>
          <p:sp>
            <p:nvSpPr>
              <p:cNvPr id="19333" name="Google Shape;19333;p194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334" name="Google Shape;19334;p194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19335" name="Google Shape;19335;p1946"/>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336" name="Google Shape;19336;p1946"/>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9337" name="Google Shape;19337;p1946"/>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338" name="Google Shape;19338;p1946"/>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9339" name="Google Shape;19339;p1946"/>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340" name="Google Shape;19340;p194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9341" name="Google Shape;19341;p194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342" name="Google Shape;19342;p194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429258895"/>
      </p:ext>
    </p:extLst>
  </p:cSld>
  <p:clrMapOvr>
    <a:masterClrMapping/>
  </p:clrMapOvr>
</p:sldLayout>
</file>

<file path=ppt/slideLayouts/slideLayout2742.xml><?xml version="1.0" encoding="utf-8"?>
<p:sldLayout xmlns:a="http://schemas.openxmlformats.org/drawingml/2006/main" xmlns:r="http://schemas.openxmlformats.org/officeDocument/2006/relationships" xmlns:p="http://schemas.openxmlformats.org/presentationml/2006/main" matchingName="Title Only">
  <p:cSld name="1_Title Only">
    <p:spTree>
      <p:nvGrpSpPr>
        <p:cNvPr id="1" name="Shape 19343"/>
        <p:cNvGrpSpPr/>
        <p:nvPr/>
      </p:nvGrpSpPr>
      <p:grpSpPr>
        <a:xfrm>
          <a:off x="0" y="0"/>
          <a:ext cx="0" cy="0"/>
          <a:chOff x="0" y="0"/>
          <a:chExt cx="0" cy="0"/>
        </a:xfrm>
      </p:grpSpPr>
      <p:grpSp>
        <p:nvGrpSpPr>
          <p:cNvPr id="19344" name="Google Shape;19344;p1947"/>
          <p:cNvGrpSpPr/>
          <p:nvPr/>
        </p:nvGrpSpPr>
        <p:grpSpPr>
          <a:xfrm>
            <a:off x="10787314" y="2"/>
            <a:ext cx="7500689" cy="2138988"/>
            <a:chOff x="7191542" y="1"/>
            <a:chExt cx="5000459" cy="1425992"/>
          </a:xfrm>
        </p:grpSpPr>
        <p:pic>
          <p:nvPicPr>
            <p:cNvPr id="19345" name="Google Shape;19345;p194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346" name="Google Shape;19346;p1947"/>
            <p:cNvGrpSpPr/>
            <p:nvPr/>
          </p:nvGrpSpPr>
          <p:grpSpPr>
            <a:xfrm>
              <a:off x="7191542" y="1"/>
              <a:ext cx="5000459" cy="1425992"/>
              <a:chOff x="7186272" y="0"/>
              <a:chExt cx="5005729" cy="1427495"/>
            </a:xfrm>
          </p:grpSpPr>
          <p:sp>
            <p:nvSpPr>
              <p:cNvPr id="19347" name="Google Shape;19347;p194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348" name="Google Shape;19348;p194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19349" name="Google Shape;19349;p1947"/>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350" name="Google Shape;19350;p1947"/>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9351" name="Google Shape;19351;p194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352" name="Google Shape;19352;p194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513812959"/>
      </p:ext>
    </p:extLst>
  </p:cSld>
  <p:clrMapOvr>
    <a:masterClrMapping/>
  </p:clrMapOvr>
</p:sldLayout>
</file>

<file path=ppt/slideLayouts/slideLayout2743.xml><?xml version="1.0" encoding="utf-8"?>
<p:sldLayout xmlns:a="http://schemas.openxmlformats.org/drawingml/2006/main" xmlns:r="http://schemas.openxmlformats.org/officeDocument/2006/relationships" xmlns:p="http://schemas.openxmlformats.org/presentationml/2006/main" matchingName="End">
  <p:cSld name="1_End">
    <p:spTree>
      <p:nvGrpSpPr>
        <p:cNvPr id="1" name="Shape 19353"/>
        <p:cNvGrpSpPr/>
        <p:nvPr/>
      </p:nvGrpSpPr>
      <p:grpSpPr>
        <a:xfrm>
          <a:off x="0" y="0"/>
          <a:ext cx="0" cy="0"/>
          <a:chOff x="0" y="0"/>
          <a:chExt cx="0" cy="0"/>
        </a:xfrm>
      </p:grpSpPr>
      <p:grpSp>
        <p:nvGrpSpPr>
          <p:cNvPr id="19354" name="Google Shape;19354;p1948"/>
          <p:cNvGrpSpPr/>
          <p:nvPr/>
        </p:nvGrpSpPr>
        <p:grpSpPr>
          <a:xfrm>
            <a:off x="0" y="0"/>
            <a:ext cx="18288000" cy="3223245"/>
            <a:chOff x="0" y="0"/>
            <a:chExt cx="12192000" cy="2148830"/>
          </a:xfrm>
        </p:grpSpPr>
        <p:sp>
          <p:nvSpPr>
            <p:cNvPr id="19355" name="Google Shape;19355;p1948"/>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356" name="Google Shape;19356;p1948"/>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sp>
        <p:nvSpPr>
          <p:cNvPr id="19357" name="Google Shape;19357;p1948"/>
          <p:cNvSpPr/>
          <p:nvPr/>
        </p:nvSpPr>
        <p:spPr>
          <a:xfrm>
            <a:off x="1353552" y="2276546"/>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358" name="Google Shape;19358;p1948"/>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000"/>
              <a:buNone/>
              <a:defRPr sz="3000"/>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359" name="Google Shape;19359;p1948"/>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9360" name="Google Shape;19360;p1948"/>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19361" name="Google Shape;19361;p1948"/>
          <p:cNvSpPr>
            <a:spLocks noGrp="1"/>
          </p:cNvSpPr>
          <p:nvPr>
            <p:ph type="pic" idx="2"/>
          </p:nvPr>
        </p:nvSpPr>
        <p:spPr>
          <a:xfrm>
            <a:off x="10678026" y="350873"/>
            <a:ext cx="7609974" cy="8915400"/>
          </a:xfrm>
          <a:prstGeom prst="rect">
            <a:avLst/>
          </a:prstGeom>
          <a:noFill/>
          <a:ln>
            <a:noFill/>
          </a:ln>
        </p:spPr>
      </p:sp>
    </p:spTree>
    <p:extLst>
      <p:ext uri="{BB962C8B-B14F-4D97-AF65-F5344CB8AC3E}">
        <p14:creationId xmlns:p14="http://schemas.microsoft.com/office/powerpoint/2010/main" val="1216101124"/>
      </p:ext>
    </p:extLst>
  </p:cSld>
  <p:clrMapOvr>
    <a:masterClrMapping/>
  </p:clrMapOvr>
</p:sldLayout>
</file>

<file path=ppt/slideLayouts/slideLayout2744.xml><?xml version="1.0" encoding="utf-8"?>
<p:sldLayout xmlns:a="http://schemas.openxmlformats.org/drawingml/2006/main" xmlns:r="http://schemas.openxmlformats.org/officeDocument/2006/relationships" xmlns:p="http://schemas.openxmlformats.org/presentationml/2006/main" matchingName="Quotation">
  <p:cSld name="1_Quotation">
    <p:spTree>
      <p:nvGrpSpPr>
        <p:cNvPr id="1" name="Shape 19362"/>
        <p:cNvGrpSpPr/>
        <p:nvPr/>
      </p:nvGrpSpPr>
      <p:grpSpPr>
        <a:xfrm>
          <a:off x="0" y="0"/>
          <a:ext cx="0" cy="0"/>
          <a:chOff x="0" y="0"/>
          <a:chExt cx="0" cy="0"/>
        </a:xfrm>
      </p:grpSpPr>
      <p:sp>
        <p:nvSpPr>
          <p:cNvPr id="19363" name="Google Shape;19363;p1949"/>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364" name="Google Shape;19364;p1949"/>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365" name="Google Shape;19365;p1949"/>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366" name="Google Shape;19366;p1949"/>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9367" name="Google Shape;19367;p194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368" name="Google Shape;19368;p194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9369" name="Google Shape;19369;p1949"/>
          <p:cNvGrpSpPr/>
          <p:nvPr/>
        </p:nvGrpSpPr>
        <p:grpSpPr>
          <a:xfrm>
            <a:off x="10787314" y="2"/>
            <a:ext cx="7500689" cy="2138988"/>
            <a:chOff x="7191542" y="1"/>
            <a:chExt cx="5000459" cy="1425992"/>
          </a:xfrm>
        </p:grpSpPr>
        <p:pic>
          <p:nvPicPr>
            <p:cNvPr id="19370" name="Google Shape;19370;p194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371" name="Google Shape;19371;p1949"/>
            <p:cNvGrpSpPr/>
            <p:nvPr/>
          </p:nvGrpSpPr>
          <p:grpSpPr>
            <a:xfrm>
              <a:off x="7191542" y="1"/>
              <a:ext cx="5000459" cy="1425992"/>
              <a:chOff x="7186272" y="0"/>
              <a:chExt cx="5005729" cy="1427495"/>
            </a:xfrm>
          </p:grpSpPr>
          <p:sp>
            <p:nvSpPr>
              <p:cNvPr id="19372" name="Google Shape;19372;p194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373" name="Google Shape;19373;p194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pic>
        <p:nvPicPr>
          <p:cNvPr id="19374" name="Google Shape;19374;p1949" descr="Open quotation mark with solid fill"/>
          <p:cNvPicPr preferRelativeResize="0"/>
          <p:nvPr/>
        </p:nvPicPr>
        <p:blipFill rotWithShape="1">
          <a:blip r:embed="rId3">
            <a:alphaModFix/>
          </a:blip>
          <a:srcRect/>
          <a:stretch/>
        </p:blipFill>
        <p:spPr>
          <a:xfrm>
            <a:off x="167268" y="204787"/>
            <a:ext cx="3055143" cy="3055143"/>
          </a:xfrm>
          <a:prstGeom prst="rect">
            <a:avLst/>
          </a:prstGeom>
          <a:noFill/>
          <a:ln>
            <a:noFill/>
          </a:ln>
        </p:spPr>
      </p:pic>
    </p:spTree>
    <p:extLst>
      <p:ext uri="{BB962C8B-B14F-4D97-AF65-F5344CB8AC3E}">
        <p14:creationId xmlns:p14="http://schemas.microsoft.com/office/powerpoint/2010/main" val="3015556641"/>
      </p:ext>
    </p:extLst>
  </p:cSld>
  <p:clrMapOvr>
    <a:masterClrMapping/>
  </p:clrMapOvr>
</p:sldLayout>
</file>

<file path=ppt/slideLayouts/slideLayout2745.xml><?xml version="1.0" encoding="utf-8"?>
<p:sldLayout xmlns:a="http://schemas.openxmlformats.org/drawingml/2006/main" xmlns:r="http://schemas.openxmlformats.org/officeDocument/2006/relationships" xmlns:p="http://schemas.openxmlformats.org/presentationml/2006/main" matchingName="Cover">
  <p:cSld name="1_Cover">
    <p:spTree>
      <p:nvGrpSpPr>
        <p:cNvPr id="1" name="Shape 19375"/>
        <p:cNvGrpSpPr/>
        <p:nvPr/>
      </p:nvGrpSpPr>
      <p:grpSpPr>
        <a:xfrm>
          <a:off x="0" y="0"/>
          <a:ext cx="0" cy="0"/>
          <a:chOff x="0" y="0"/>
          <a:chExt cx="0" cy="0"/>
        </a:xfrm>
      </p:grpSpPr>
      <p:sp>
        <p:nvSpPr>
          <p:cNvPr id="19376" name="Google Shape;19376;p1950"/>
          <p:cNvSpPr/>
          <p:nvPr/>
        </p:nvSpPr>
        <p:spPr>
          <a:xfrm>
            <a:off x="1353552" y="1941620"/>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377" name="Google Shape;19377;p1950"/>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378" name="Google Shape;19378;p1950"/>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19379" name="Google Shape;19379;p1950"/>
          <p:cNvSpPr>
            <a:spLocks noGrp="1"/>
          </p:cNvSpPr>
          <p:nvPr>
            <p:ph type="pic" idx="2"/>
          </p:nvPr>
        </p:nvSpPr>
        <p:spPr>
          <a:xfrm>
            <a:off x="10678026" y="350873"/>
            <a:ext cx="7609974" cy="8915400"/>
          </a:xfrm>
          <a:prstGeom prst="rect">
            <a:avLst/>
          </a:prstGeom>
          <a:noFill/>
          <a:ln>
            <a:noFill/>
          </a:ln>
        </p:spPr>
      </p:sp>
      <p:grpSp>
        <p:nvGrpSpPr>
          <p:cNvPr id="19380" name="Google Shape;19380;p1950"/>
          <p:cNvGrpSpPr/>
          <p:nvPr/>
        </p:nvGrpSpPr>
        <p:grpSpPr>
          <a:xfrm>
            <a:off x="0" y="7530523"/>
            <a:ext cx="18288000" cy="2756480"/>
            <a:chOff x="0" y="5020348"/>
            <a:chExt cx="12192000" cy="1837653"/>
          </a:xfrm>
        </p:grpSpPr>
        <p:sp>
          <p:nvSpPr>
            <p:cNvPr id="19381" name="Google Shape;19381;p1950"/>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382" name="Google Shape;19382;p1950"/>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pic>
          <p:nvPicPr>
            <p:cNvPr id="19383" name="Google Shape;19383;p1950"/>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4057645085"/>
      </p:ext>
    </p:extLst>
  </p:cSld>
  <p:clrMapOvr>
    <a:masterClrMapping/>
  </p:clrMapOvr>
</p:sldLayout>
</file>

<file path=ppt/slideLayouts/slideLayout2746.xml><?xml version="1.0" encoding="utf-8"?>
<p:sldLayout xmlns:a="http://schemas.openxmlformats.org/drawingml/2006/main" xmlns:r="http://schemas.openxmlformats.org/officeDocument/2006/relationships" xmlns:p="http://schemas.openxmlformats.org/presentationml/2006/main" matchingName="Divider">
  <p:cSld name="1_Divider">
    <p:bg>
      <p:bgPr>
        <a:solidFill>
          <a:schemeClr val="lt2"/>
        </a:solidFill>
        <a:effectLst/>
      </p:bgPr>
    </p:bg>
    <p:spTree>
      <p:nvGrpSpPr>
        <p:cNvPr id="1" name="Shape 19384"/>
        <p:cNvGrpSpPr/>
        <p:nvPr/>
      </p:nvGrpSpPr>
      <p:grpSpPr>
        <a:xfrm>
          <a:off x="0" y="0"/>
          <a:ext cx="0" cy="0"/>
          <a:chOff x="0" y="0"/>
          <a:chExt cx="0" cy="0"/>
        </a:xfrm>
      </p:grpSpPr>
      <p:grpSp>
        <p:nvGrpSpPr>
          <p:cNvPr id="19385" name="Google Shape;19385;p1951"/>
          <p:cNvGrpSpPr/>
          <p:nvPr/>
        </p:nvGrpSpPr>
        <p:grpSpPr>
          <a:xfrm>
            <a:off x="0" y="7530521"/>
            <a:ext cx="18288000" cy="2756480"/>
            <a:chOff x="0" y="5020347"/>
            <a:chExt cx="12192000" cy="1837653"/>
          </a:xfrm>
        </p:grpSpPr>
        <p:sp>
          <p:nvSpPr>
            <p:cNvPr id="19386" name="Google Shape;19386;p1951"/>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387" name="Google Shape;19387;p1951"/>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388" name="Google Shape;19388;p1951"/>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pic>
          <p:nvPicPr>
            <p:cNvPr id="19389" name="Google Shape;19389;p1951"/>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9390" name="Google Shape;19390;p1951"/>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391" name="Google Shape;19391;p1951"/>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3245761834"/>
      </p:ext>
    </p:extLst>
  </p:cSld>
  <p:clrMapOvr>
    <a:masterClrMapping/>
  </p:clrMapOvr>
</p:sldLayout>
</file>

<file path=ppt/slideLayouts/slideLayout2747.xml><?xml version="1.0" encoding="utf-8"?>
<p:sldLayout xmlns:a="http://schemas.openxmlformats.org/drawingml/2006/main" xmlns:r="http://schemas.openxmlformats.org/officeDocument/2006/relationships" xmlns:p="http://schemas.openxmlformats.org/presentationml/2006/main" matchingName="Photo Slide">
  <p:cSld name="1_Photo Slide">
    <p:spTree>
      <p:nvGrpSpPr>
        <p:cNvPr id="1" name="Shape 19392"/>
        <p:cNvGrpSpPr/>
        <p:nvPr/>
      </p:nvGrpSpPr>
      <p:grpSpPr>
        <a:xfrm>
          <a:off x="0" y="0"/>
          <a:ext cx="0" cy="0"/>
          <a:chOff x="0" y="0"/>
          <a:chExt cx="0" cy="0"/>
        </a:xfrm>
      </p:grpSpPr>
      <p:sp>
        <p:nvSpPr>
          <p:cNvPr id="19393" name="Google Shape;19393;p1952"/>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b="0">
                <a:solidFill>
                  <a:schemeClr val="dk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9394" name="Google Shape;19394;p1952"/>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9395" name="Google Shape;19395;p1952"/>
          <p:cNvGrpSpPr/>
          <p:nvPr/>
        </p:nvGrpSpPr>
        <p:grpSpPr>
          <a:xfrm>
            <a:off x="0" y="8069140"/>
            <a:ext cx="4211052" cy="1130837"/>
            <a:chOff x="0" y="5379426"/>
            <a:chExt cx="2807368" cy="753891"/>
          </a:xfrm>
        </p:grpSpPr>
        <p:sp>
          <p:nvSpPr>
            <p:cNvPr id="19396" name="Google Shape;19396;p1952"/>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397" name="Google Shape;19397;p1952"/>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grpSp>
      <p:sp>
        <p:nvSpPr>
          <p:cNvPr id="19398" name="Google Shape;19398;p1952"/>
          <p:cNvSpPr>
            <a:spLocks noGrp="1"/>
          </p:cNvSpPr>
          <p:nvPr>
            <p:ph type="pic" idx="2"/>
          </p:nvPr>
        </p:nvSpPr>
        <p:spPr>
          <a:xfrm>
            <a:off x="4211052" y="685803"/>
            <a:ext cx="13373100" cy="8915397"/>
          </a:xfrm>
          <a:prstGeom prst="rect">
            <a:avLst/>
          </a:prstGeom>
          <a:noFill/>
          <a:ln>
            <a:noFill/>
          </a:ln>
        </p:spPr>
      </p:sp>
      <p:pic>
        <p:nvPicPr>
          <p:cNvPr id="19399" name="Google Shape;19399;p1952"/>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extLst>
      <p:ext uri="{BB962C8B-B14F-4D97-AF65-F5344CB8AC3E}">
        <p14:creationId xmlns:p14="http://schemas.microsoft.com/office/powerpoint/2010/main" val="2844825983"/>
      </p:ext>
    </p:extLst>
  </p:cSld>
  <p:clrMapOvr>
    <a:masterClrMapping/>
  </p:clrMapOvr>
</p:sldLayout>
</file>

<file path=ppt/slideLayouts/slideLayout2748.xml><?xml version="1.0" encoding="utf-8"?>
<p:sldLayout xmlns:a="http://schemas.openxmlformats.org/drawingml/2006/main" xmlns:r="http://schemas.openxmlformats.org/officeDocument/2006/relationships" xmlns:p="http://schemas.openxmlformats.org/presentationml/2006/main" matchingName="Quotation">
  <p:cSld name="1_Quotation">
    <p:spTree>
      <p:nvGrpSpPr>
        <p:cNvPr id="1" name="Shape 19400"/>
        <p:cNvGrpSpPr/>
        <p:nvPr/>
      </p:nvGrpSpPr>
      <p:grpSpPr>
        <a:xfrm>
          <a:off x="0" y="0"/>
          <a:ext cx="0" cy="0"/>
          <a:chOff x="0" y="0"/>
          <a:chExt cx="0" cy="0"/>
        </a:xfrm>
      </p:grpSpPr>
      <p:sp>
        <p:nvSpPr>
          <p:cNvPr id="19401" name="Google Shape;19401;p1953"/>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402" name="Google Shape;19402;p1953"/>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403" name="Google Shape;19403;p1953"/>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404" name="Google Shape;19404;p1953"/>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9405" name="Google Shape;19405;p195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406" name="Google Shape;19406;p195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9407" name="Google Shape;19407;p1953"/>
          <p:cNvGrpSpPr/>
          <p:nvPr/>
        </p:nvGrpSpPr>
        <p:grpSpPr>
          <a:xfrm>
            <a:off x="10787314" y="2"/>
            <a:ext cx="7500689" cy="2138988"/>
            <a:chOff x="7191542" y="1"/>
            <a:chExt cx="5000459" cy="1425992"/>
          </a:xfrm>
        </p:grpSpPr>
        <p:pic>
          <p:nvPicPr>
            <p:cNvPr id="19408" name="Google Shape;19408;p195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409" name="Google Shape;19409;p1953"/>
            <p:cNvGrpSpPr/>
            <p:nvPr/>
          </p:nvGrpSpPr>
          <p:grpSpPr>
            <a:xfrm>
              <a:off x="7191542" y="1"/>
              <a:ext cx="5000459" cy="1425992"/>
              <a:chOff x="7186272" y="0"/>
              <a:chExt cx="5005729" cy="1427495"/>
            </a:xfrm>
          </p:grpSpPr>
          <p:sp>
            <p:nvSpPr>
              <p:cNvPr id="19410" name="Google Shape;19410;p195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411" name="Google Shape;19411;p195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pic>
        <p:nvPicPr>
          <p:cNvPr id="19412" name="Google Shape;19412;p1953" descr="Open quotation mark with solid fill"/>
          <p:cNvPicPr preferRelativeResize="0"/>
          <p:nvPr/>
        </p:nvPicPr>
        <p:blipFill rotWithShape="1">
          <a:blip r:embed="rId3">
            <a:alphaModFix/>
          </a:blip>
          <a:srcRect/>
          <a:stretch/>
        </p:blipFill>
        <p:spPr>
          <a:xfrm>
            <a:off x="167268" y="204787"/>
            <a:ext cx="3055143" cy="3055143"/>
          </a:xfrm>
          <a:prstGeom prst="rect">
            <a:avLst/>
          </a:prstGeom>
          <a:noFill/>
          <a:ln>
            <a:noFill/>
          </a:ln>
        </p:spPr>
      </p:pic>
    </p:spTree>
    <p:extLst>
      <p:ext uri="{BB962C8B-B14F-4D97-AF65-F5344CB8AC3E}">
        <p14:creationId xmlns:p14="http://schemas.microsoft.com/office/powerpoint/2010/main" val="3660527128"/>
      </p:ext>
    </p:extLst>
  </p:cSld>
  <p:clrMapOvr>
    <a:masterClrMapping/>
  </p:clrMapOvr>
</p:sldLayout>
</file>

<file path=ppt/slideLayouts/slideLayout2749.xml><?xml version="1.0" encoding="utf-8"?>
<p:sldLayout xmlns:a="http://schemas.openxmlformats.org/drawingml/2006/main" xmlns:r="http://schemas.openxmlformats.org/officeDocument/2006/relationships" xmlns:p="http://schemas.openxmlformats.org/presentationml/2006/main" matchingName="Quotation">
  <p:cSld name="1_Quotation">
    <p:spTree>
      <p:nvGrpSpPr>
        <p:cNvPr id="1" name="Shape 19413"/>
        <p:cNvGrpSpPr/>
        <p:nvPr/>
      </p:nvGrpSpPr>
      <p:grpSpPr>
        <a:xfrm>
          <a:off x="0" y="0"/>
          <a:ext cx="0" cy="0"/>
          <a:chOff x="0" y="0"/>
          <a:chExt cx="0" cy="0"/>
        </a:xfrm>
      </p:grpSpPr>
      <p:sp>
        <p:nvSpPr>
          <p:cNvPr id="19414" name="Google Shape;19414;p1954"/>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415" name="Google Shape;19415;p1954"/>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416" name="Google Shape;19416;p1954"/>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417" name="Google Shape;19417;p1954"/>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9418" name="Google Shape;19418;p195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419" name="Google Shape;19419;p195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9420" name="Google Shape;19420;p1954"/>
          <p:cNvGrpSpPr/>
          <p:nvPr/>
        </p:nvGrpSpPr>
        <p:grpSpPr>
          <a:xfrm>
            <a:off x="10787314" y="2"/>
            <a:ext cx="7500689" cy="2138988"/>
            <a:chOff x="7191542" y="1"/>
            <a:chExt cx="5000459" cy="1425992"/>
          </a:xfrm>
        </p:grpSpPr>
        <p:pic>
          <p:nvPicPr>
            <p:cNvPr id="19421" name="Google Shape;19421;p195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422" name="Google Shape;19422;p1954"/>
            <p:cNvGrpSpPr/>
            <p:nvPr/>
          </p:nvGrpSpPr>
          <p:grpSpPr>
            <a:xfrm>
              <a:off x="7191542" y="1"/>
              <a:ext cx="5000459" cy="1425992"/>
              <a:chOff x="7186272" y="0"/>
              <a:chExt cx="5005729" cy="1427495"/>
            </a:xfrm>
          </p:grpSpPr>
          <p:sp>
            <p:nvSpPr>
              <p:cNvPr id="19423" name="Google Shape;19423;p195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424" name="Google Shape;19424;p195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pic>
        <p:nvPicPr>
          <p:cNvPr id="19425" name="Google Shape;19425;p1954" descr="Open quotation mark with solid fill"/>
          <p:cNvPicPr preferRelativeResize="0"/>
          <p:nvPr/>
        </p:nvPicPr>
        <p:blipFill rotWithShape="1">
          <a:blip r:embed="rId3">
            <a:alphaModFix/>
          </a:blip>
          <a:srcRect/>
          <a:stretch/>
        </p:blipFill>
        <p:spPr>
          <a:xfrm>
            <a:off x="167268" y="204787"/>
            <a:ext cx="3055143" cy="3055143"/>
          </a:xfrm>
          <a:prstGeom prst="rect">
            <a:avLst/>
          </a:prstGeom>
          <a:noFill/>
          <a:ln>
            <a:noFill/>
          </a:ln>
        </p:spPr>
      </p:pic>
    </p:spTree>
    <p:extLst>
      <p:ext uri="{BB962C8B-B14F-4D97-AF65-F5344CB8AC3E}">
        <p14:creationId xmlns:p14="http://schemas.microsoft.com/office/powerpoint/2010/main" val="2113441487"/>
      </p:ext>
    </p:extLst>
  </p:cSld>
  <p:clrMapOvr>
    <a:masterClrMapping/>
  </p:clrMapOvr>
</p:sldLayout>
</file>

<file path=ppt/slideLayouts/slideLayout2750.xml><?xml version="1.0" encoding="utf-8"?>
<p:sldLayout xmlns:a="http://schemas.openxmlformats.org/drawingml/2006/main" xmlns:r="http://schemas.openxmlformats.org/officeDocument/2006/relationships" xmlns:p="http://schemas.openxmlformats.org/presentationml/2006/main" matchingName="Two Content">
  <p:cSld name="1_Two Content">
    <p:spTree>
      <p:nvGrpSpPr>
        <p:cNvPr id="1" name="Shape 19426"/>
        <p:cNvGrpSpPr/>
        <p:nvPr/>
      </p:nvGrpSpPr>
      <p:grpSpPr>
        <a:xfrm>
          <a:off x="0" y="0"/>
          <a:ext cx="0" cy="0"/>
          <a:chOff x="0" y="0"/>
          <a:chExt cx="0" cy="0"/>
        </a:xfrm>
      </p:grpSpPr>
      <p:sp>
        <p:nvSpPr>
          <p:cNvPr id="19427" name="Google Shape;19427;p1955"/>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428" name="Google Shape;19428;p1955"/>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grpSp>
        <p:nvGrpSpPr>
          <p:cNvPr id="19429" name="Google Shape;19429;p1955"/>
          <p:cNvGrpSpPr/>
          <p:nvPr/>
        </p:nvGrpSpPr>
        <p:grpSpPr>
          <a:xfrm>
            <a:off x="10787314" y="2"/>
            <a:ext cx="7500689" cy="2138988"/>
            <a:chOff x="7191542" y="1"/>
            <a:chExt cx="5000459" cy="1425992"/>
          </a:xfrm>
        </p:grpSpPr>
        <p:pic>
          <p:nvPicPr>
            <p:cNvPr id="19430" name="Google Shape;19430;p195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431" name="Google Shape;19431;p1955"/>
            <p:cNvGrpSpPr/>
            <p:nvPr/>
          </p:nvGrpSpPr>
          <p:grpSpPr>
            <a:xfrm>
              <a:off x="7191542" y="1"/>
              <a:ext cx="5000459" cy="1425992"/>
              <a:chOff x="7186272" y="0"/>
              <a:chExt cx="5005729" cy="1427495"/>
            </a:xfrm>
          </p:grpSpPr>
          <p:sp>
            <p:nvSpPr>
              <p:cNvPr id="19432" name="Google Shape;19432;p195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433" name="Google Shape;19433;p195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19434" name="Google Shape;19434;p1955"/>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435" name="Google Shape;19435;p1955"/>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9436" name="Google Shape;19436;p195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437" name="Google Shape;19437;p195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074434364"/>
      </p:ext>
    </p:extLst>
  </p:cSld>
  <p:clrMapOvr>
    <a:masterClrMapping/>
  </p:clrMapOvr>
</p:sldLayout>
</file>

<file path=ppt/slideLayouts/slideLayout2751.xml><?xml version="1.0" encoding="utf-8"?>
<p:sldLayout xmlns:a="http://schemas.openxmlformats.org/drawingml/2006/main" xmlns:r="http://schemas.openxmlformats.org/officeDocument/2006/relationships" xmlns:p="http://schemas.openxmlformats.org/presentationml/2006/main" matchingName="Comparison">
  <p:cSld name="1_Comparison">
    <p:spTree>
      <p:nvGrpSpPr>
        <p:cNvPr id="1" name="Shape 19438"/>
        <p:cNvGrpSpPr/>
        <p:nvPr/>
      </p:nvGrpSpPr>
      <p:grpSpPr>
        <a:xfrm>
          <a:off x="0" y="0"/>
          <a:ext cx="0" cy="0"/>
          <a:chOff x="0" y="0"/>
          <a:chExt cx="0" cy="0"/>
        </a:xfrm>
      </p:grpSpPr>
      <p:grpSp>
        <p:nvGrpSpPr>
          <p:cNvPr id="19439" name="Google Shape;19439;p1956"/>
          <p:cNvGrpSpPr/>
          <p:nvPr/>
        </p:nvGrpSpPr>
        <p:grpSpPr>
          <a:xfrm>
            <a:off x="10787314" y="2"/>
            <a:ext cx="7500689" cy="2138988"/>
            <a:chOff x="7191542" y="1"/>
            <a:chExt cx="5000459" cy="1425992"/>
          </a:xfrm>
        </p:grpSpPr>
        <p:pic>
          <p:nvPicPr>
            <p:cNvPr id="19440" name="Google Shape;19440;p195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441" name="Google Shape;19441;p1956"/>
            <p:cNvGrpSpPr/>
            <p:nvPr/>
          </p:nvGrpSpPr>
          <p:grpSpPr>
            <a:xfrm>
              <a:off x="7191542" y="1"/>
              <a:ext cx="5000459" cy="1425992"/>
              <a:chOff x="7186272" y="0"/>
              <a:chExt cx="5005729" cy="1427495"/>
            </a:xfrm>
          </p:grpSpPr>
          <p:sp>
            <p:nvSpPr>
              <p:cNvPr id="19442" name="Google Shape;19442;p195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443" name="Google Shape;19443;p195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19444" name="Google Shape;19444;p1956"/>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445" name="Google Shape;19445;p1956"/>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9446" name="Google Shape;19446;p1956"/>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447" name="Google Shape;19447;p1956"/>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9448" name="Google Shape;19448;p1956"/>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449" name="Google Shape;19449;p195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9450" name="Google Shape;19450;p195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451" name="Google Shape;19451;p195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678182381"/>
      </p:ext>
    </p:extLst>
  </p:cSld>
  <p:clrMapOvr>
    <a:masterClrMapping/>
  </p:clrMapOvr>
</p:sldLayout>
</file>

<file path=ppt/slideLayouts/slideLayout2752.xml><?xml version="1.0" encoding="utf-8"?>
<p:sldLayout xmlns:a="http://schemas.openxmlformats.org/drawingml/2006/main" xmlns:r="http://schemas.openxmlformats.org/officeDocument/2006/relationships" xmlns:p="http://schemas.openxmlformats.org/presentationml/2006/main" matchingName="Title Only">
  <p:cSld name="1_Title Only">
    <p:spTree>
      <p:nvGrpSpPr>
        <p:cNvPr id="1" name="Shape 19452"/>
        <p:cNvGrpSpPr/>
        <p:nvPr/>
      </p:nvGrpSpPr>
      <p:grpSpPr>
        <a:xfrm>
          <a:off x="0" y="0"/>
          <a:ext cx="0" cy="0"/>
          <a:chOff x="0" y="0"/>
          <a:chExt cx="0" cy="0"/>
        </a:xfrm>
      </p:grpSpPr>
      <p:grpSp>
        <p:nvGrpSpPr>
          <p:cNvPr id="19453" name="Google Shape;19453;p1957"/>
          <p:cNvGrpSpPr/>
          <p:nvPr/>
        </p:nvGrpSpPr>
        <p:grpSpPr>
          <a:xfrm>
            <a:off x="10787314" y="2"/>
            <a:ext cx="7500689" cy="2138988"/>
            <a:chOff x="7191542" y="1"/>
            <a:chExt cx="5000459" cy="1425992"/>
          </a:xfrm>
        </p:grpSpPr>
        <p:pic>
          <p:nvPicPr>
            <p:cNvPr id="19454" name="Google Shape;19454;p195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455" name="Google Shape;19455;p1957"/>
            <p:cNvGrpSpPr/>
            <p:nvPr/>
          </p:nvGrpSpPr>
          <p:grpSpPr>
            <a:xfrm>
              <a:off x="7191542" y="1"/>
              <a:ext cx="5000459" cy="1425992"/>
              <a:chOff x="7186272" y="0"/>
              <a:chExt cx="5005729" cy="1427495"/>
            </a:xfrm>
          </p:grpSpPr>
          <p:sp>
            <p:nvSpPr>
              <p:cNvPr id="19456" name="Google Shape;19456;p195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457" name="Google Shape;19457;p195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19458" name="Google Shape;19458;p1957"/>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459" name="Google Shape;19459;p1957"/>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9460" name="Google Shape;19460;p195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461" name="Google Shape;19461;p195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710650863"/>
      </p:ext>
    </p:extLst>
  </p:cSld>
  <p:clrMapOvr>
    <a:masterClrMapping/>
  </p:clrMapOvr>
</p:sldLayout>
</file>

<file path=ppt/slideLayouts/slideLayout2753.xml><?xml version="1.0" encoding="utf-8"?>
<p:sldLayout xmlns:a="http://schemas.openxmlformats.org/drawingml/2006/main" xmlns:r="http://schemas.openxmlformats.org/officeDocument/2006/relationships" xmlns:p="http://schemas.openxmlformats.org/presentationml/2006/main" matchingName="End">
  <p:cSld name="1_End">
    <p:spTree>
      <p:nvGrpSpPr>
        <p:cNvPr id="1" name="Shape 19462"/>
        <p:cNvGrpSpPr/>
        <p:nvPr/>
      </p:nvGrpSpPr>
      <p:grpSpPr>
        <a:xfrm>
          <a:off x="0" y="0"/>
          <a:ext cx="0" cy="0"/>
          <a:chOff x="0" y="0"/>
          <a:chExt cx="0" cy="0"/>
        </a:xfrm>
      </p:grpSpPr>
      <p:grpSp>
        <p:nvGrpSpPr>
          <p:cNvPr id="19463" name="Google Shape;19463;p1958"/>
          <p:cNvGrpSpPr/>
          <p:nvPr/>
        </p:nvGrpSpPr>
        <p:grpSpPr>
          <a:xfrm>
            <a:off x="0" y="0"/>
            <a:ext cx="18288000" cy="3223245"/>
            <a:chOff x="0" y="0"/>
            <a:chExt cx="12192000" cy="2148830"/>
          </a:xfrm>
        </p:grpSpPr>
        <p:sp>
          <p:nvSpPr>
            <p:cNvPr id="19464" name="Google Shape;19464;p1958"/>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465" name="Google Shape;19465;p1958"/>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sp>
        <p:nvSpPr>
          <p:cNvPr id="19466" name="Google Shape;19466;p1958"/>
          <p:cNvSpPr/>
          <p:nvPr/>
        </p:nvSpPr>
        <p:spPr>
          <a:xfrm>
            <a:off x="1353552" y="2276546"/>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467" name="Google Shape;19467;p1958"/>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000"/>
              <a:buNone/>
              <a:defRPr sz="3000"/>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468" name="Google Shape;19468;p1958"/>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9469" name="Google Shape;19469;p1958"/>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19470" name="Google Shape;19470;p1958"/>
          <p:cNvSpPr>
            <a:spLocks noGrp="1"/>
          </p:cNvSpPr>
          <p:nvPr>
            <p:ph type="pic" idx="2"/>
          </p:nvPr>
        </p:nvSpPr>
        <p:spPr>
          <a:xfrm>
            <a:off x="10678026" y="350873"/>
            <a:ext cx="7609974" cy="8915400"/>
          </a:xfrm>
          <a:prstGeom prst="rect">
            <a:avLst/>
          </a:prstGeom>
          <a:noFill/>
          <a:ln>
            <a:noFill/>
          </a:ln>
        </p:spPr>
      </p:sp>
    </p:spTree>
    <p:extLst>
      <p:ext uri="{BB962C8B-B14F-4D97-AF65-F5344CB8AC3E}">
        <p14:creationId xmlns:p14="http://schemas.microsoft.com/office/powerpoint/2010/main" val="264544964"/>
      </p:ext>
    </p:extLst>
  </p:cSld>
  <p:clrMapOvr>
    <a:masterClrMapping/>
  </p:clrMapOvr>
</p:sldLayout>
</file>

<file path=ppt/slideLayouts/slideLayout2754.xml><?xml version="1.0" encoding="utf-8"?>
<p:sldLayout xmlns:a="http://schemas.openxmlformats.org/drawingml/2006/main" xmlns:r="http://schemas.openxmlformats.org/officeDocument/2006/relationships" xmlns:p="http://schemas.openxmlformats.org/presentationml/2006/main" matchingName="Blank">
  <p:cSld name="1_Blank">
    <p:spTree>
      <p:nvGrpSpPr>
        <p:cNvPr id="1" name="Shape 19471"/>
        <p:cNvGrpSpPr/>
        <p:nvPr/>
      </p:nvGrpSpPr>
      <p:grpSpPr>
        <a:xfrm>
          <a:off x="0" y="0"/>
          <a:ext cx="0" cy="0"/>
          <a:chOff x="0" y="0"/>
          <a:chExt cx="0" cy="0"/>
        </a:xfrm>
      </p:grpSpPr>
      <p:sp>
        <p:nvSpPr>
          <p:cNvPr id="19472" name="Google Shape;19472;p1959"/>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9473" name="Google Shape;19473;p195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474" name="Google Shape;19474;p195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9475" name="Google Shape;19475;p1959"/>
          <p:cNvGrpSpPr/>
          <p:nvPr/>
        </p:nvGrpSpPr>
        <p:grpSpPr>
          <a:xfrm>
            <a:off x="10787314" y="2"/>
            <a:ext cx="7500689" cy="2138988"/>
            <a:chOff x="7191542" y="1"/>
            <a:chExt cx="5000459" cy="1425992"/>
          </a:xfrm>
        </p:grpSpPr>
        <p:pic>
          <p:nvPicPr>
            <p:cNvPr id="19476" name="Google Shape;19476;p195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477" name="Google Shape;19477;p1959"/>
            <p:cNvGrpSpPr/>
            <p:nvPr/>
          </p:nvGrpSpPr>
          <p:grpSpPr>
            <a:xfrm>
              <a:off x="7191542" y="1"/>
              <a:ext cx="5000459" cy="1425992"/>
              <a:chOff x="7186272" y="0"/>
              <a:chExt cx="5005729" cy="1427495"/>
            </a:xfrm>
          </p:grpSpPr>
          <p:sp>
            <p:nvSpPr>
              <p:cNvPr id="19478" name="Google Shape;19478;p195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479" name="Google Shape;19479;p195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Tree>
    <p:extLst>
      <p:ext uri="{BB962C8B-B14F-4D97-AF65-F5344CB8AC3E}">
        <p14:creationId xmlns:p14="http://schemas.microsoft.com/office/powerpoint/2010/main" val="1244154197"/>
      </p:ext>
    </p:extLst>
  </p:cSld>
  <p:clrMapOvr>
    <a:masterClrMapping/>
  </p:clrMapOvr>
</p:sldLayout>
</file>

<file path=ppt/slideLayouts/slideLayout2755.xml><?xml version="1.0" encoding="utf-8"?>
<p:sldLayout xmlns:a="http://schemas.openxmlformats.org/drawingml/2006/main" xmlns:r="http://schemas.openxmlformats.org/officeDocument/2006/relationships" xmlns:p="http://schemas.openxmlformats.org/presentationml/2006/main" matchingName="Cover">
  <p:cSld name="1_Cover">
    <p:spTree>
      <p:nvGrpSpPr>
        <p:cNvPr id="1" name="Shape 19480"/>
        <p:cNvGrpSpPr/>
        <p:nvPr/>
      </p:nvGrpSpPr>
      <p:grpSpPr>
        <a:xfrm>
          <a:off x="0" y="0"/>
          <a:ext cx="0" cy="0"/>
          <a:chOff x="0" y="0"/>
          <a:chExt cx="0" cy="0"/>
        </a:xfrm>
      </p:grpSpPr>
      <p:sp>
        <p:nvSpPr>
          <p:cNvPr id="19481" name="Google Shape;19481;p1960"/>
          <p:cNvSpPr/>
          <p:nvPr/>
        </p:nvSpPr>
        <p:spPr>
          <a:xfrm>
            <a:off x="1353552" y="1941620"/>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482" name="Google Shape;19482;p1960"/>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483" name="Google Shape;19483;p1960"/>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19484" name="Google Shape;19484;p1960"/>
          <p:cNvSpPr>
            <a:spLocks noGrp="1"/>
          </p:cNvSpPr>
          <p:nvPr>
            <p:ph type="pic" idx="2"/>
          </p:nvPr>
        </p:nvSpPr>
        <p:spPr>
          <a:xfrm>
            <a:off x="10678026" y="350873"/>
            <a:ext cx="7609974" cy="8915400"/>
          </a:xfrm>
          <a:prstGeom prst="rect">
            <a:avLst/>
          </a:prstGeom>
          <a:noFill/>
          <a:ln>
            <a:noFill/>
          </a:ln>
        </p:spPr>
      </p:sp>
      <p:grpSp>
        <p:nvGrpSpPr>
          <p:cNvPr id="19485" name="Google Shape;19485;p1960"/>
          <p:cNvGrpSpPr/>
          <p:nvPr/>
        </p:nvGrpSpPr>
        <p:grpSpPr>
          <a:xfrm>
            <a:off x="0" y="7530523"/>
            <a:ext cx="18288000" cy="2756480"/>
            <a:chOff x="0" y="5020348"/>
            <a:chExt cx="12192000" cy="1837653"/>
          </a:xfrm>
        </p:grpSpPr>
        <p:sp>
          <p:nvSpPr>
            <p:cNvPr id="19486" name="Google Shape;19486;p1960"/>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487" name="Google Shape;19487;p1960"/>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pic>
          <p:nvPicPr>
            <p:cNvPr id="19488" name="Google Shape;19488;p1960"/>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2099274645"/>
      </p:ext>
    </p:extLst>
  </p:cSld>
  <p:clrMapOvr>
    <a:masterClrMapping/>
  </p:clrMapOvr>
</p:sldLayout>
</file>

<file path=ppt/slideLayouts/slideLayout2756.xml><?xml version="1.0" encoding="utf-8"?>
<p:sldLayout xmlns:a="http://schemas.openxmlformats.org/drawingml/2006/main" xmlns:r="http://schemas.openxmlformats.org/officeDocument/2006/relationships" xmlns:p="http://schemas.openxmlformats.org/presentationml/2006/main" matchingName="Divider">
  <p:cSld name="1_Divider">
    <p:bg>
      <p:bgPr>
        <a:solidFill>
          <a:schemeClr val="lt2"/>
        </a:solidFill>
        <a:effectLst/>
      </p:bgPr>
    </p:bg>
    <p:spTree>
      <p:nvGrpSpPr>
        <p:cNvPr id="1" name="Shape 19489"/>
        <p:cNvGrpSpPr/>
        <p:nvPr/>
      </p:nvGrpSpPr>
      <p:grpSpPr>
        <a:xfrm>
          <a:off x="0" y="0"/>
          <a:ext cx="0" cy="0"/>
          <a:chOff x="0" y="0"/>
          <a:chExt cx="0" cy="0"/>
        </a:xfrm>
      </p:grpSpPr>
      <p:grpSp>
        <p:nvGrpSpPr>
          <p:cNvPr id="19490" name="Google Shape;19490;p1961"/>
          <p:cNvGrpSpPr/>
          <p:nvPr/>
        </p:nvGrpSpPr>
        <p:grpSpPr>
          <a:xfrm>
            <a:off x="0" y="7530521"/>
            <a:ext cx="18288000" cy="2756480"/>
            <a:chOff x="0" y="5020347"/>
            <a:chExt cx="12192000" cy="1837653"/>
          </a:xfrm>
        </p:grpSpPr>
        <p:sp>
          <p:nvSpPr>
            <p:cNvPr id="19491" name="Google Shape;19491;p1961"/>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492" name="Google Shape;19492;p1961"/>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493" name="Google Shape;19493;p1961"/>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pic>
          <p:nvPicPr>
            <p:cNvPr id="19494" name="Google Shape;19494;p1961"/>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9495" name="Google Shape;19495;p1961"/>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496" name="Google Shape;19496;p1961"/>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652408820"/>
      </p:ext>
    </p:extLst>
  </p:cSld>
  <p:clrMapOvr>
    <a:masterClrMapping/>
  </p:clrMapOvr>
</p:sldLayout>
</file>

<file path=ppt/slideLayouts/slideLayout2757.xml><?xml version="1.0" encoding="utf-8"?>
<p:sldLayout xmlns:a="http://schemas.openxmlformats.org/drawingml/2006/main" xmlns:r="http://schemas.openxmlformats.org/officeDocument/2006/relationships" xmlns:p="http://schemas.openxmlformats.org/presentationml/2006/main" matchingName="Quotation">
  <p:cSld name="1_Quotation">
    <p:spTree>
      <p:nvGrpSpPr>
        <p:cNvPr id="1" name="Shape 19497"/>
        <p:cNvGrpSpPr/>
        <p:nvPr/>
      </p:nvGrpSpPr>
      <p:grpSpPr>
        <a:xfrm>
          <a:off x="0" y="0"/>
          <a:ext cx="0" cy="0"/>
          <a:chOff x="0" y="0"/>
          <a:chExt cx="0" cy="0"/>
        </a:xfrm>
      </p:grpSpPr>
      <p:sp>
        <p:nvSpPr>
          <p:cNvPr id="19498" name="Google Shape;19498;p1962"/>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499" name="Google Shape;19499;p1962"/>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500" name="Google Shape;19500;p1962"/>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501" name="Google Shape;19501;p196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9502" name="Google Shape;19502;p196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503" name="Google Shape;19503;p196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9504" name="Google Shape;19504;p1962"/>
          <p:cNvGrpSpPr/>
          <p:nvPr/>
        </p:nvGrpSpPr>
        <p:grpSpPr>
          <a:xfrm>
            <a:off x="10787314" y="2"/>
            <a:ext cx="7500689" cy="2138988"/>
            <a:chOff x="7191542" y="1"/>
            <a:chExt cx="5000459" cy="1425992"/>
          </a:xfrm>
        </p:grpSpPr>
        <p:pic>
          <p:nvPicPr>
            <p:cNvPr id="19505" name="Google Shape;19505;p196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506" name="Google Shape;19506;p1962"/>
            <p:cNvGrpSpPr/>
            <p:nvPr/>
          </p:nvGrpSpPr>
          <p:grpSpPr>
            <a:xfrm>
              <a:off x="7191542" y="1"/>
              <a:ext cx="5000459" cy="1425992"/>
              <a:chOff x="7186272" y="0"/>
              <a:chExt cx="5005729" cy="1427495"/>
            </a:xfrm>
          </p:grpSpPr>
          <p:sp>
            <p:nvSpPr>
              <p:cNvPr id="19507" name="Google Shape;19507;p196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508" name="Google Shape;19508;p196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pic>
        <p:nvPicPr>
          <p:cNvPr id="19509" name="Google Shape;19509;p1962" descr="Open quotation mark with solid fill"/>
          <p:cNvPicPr preferRelativeResize="0"/>
          <p:nvPr/>
        </p:nvPicPr>
        <p:blipFill rotWithShape="1">
          <a:blip r:embed="rId3">
            <a:alphaModFix/>
          </a:blip>
          <a:srcRect/>
          <a:stretch/>
        </p:blipFill>
        <p:spPr>
          <a:xfrm>
            <a:off x="167268" y="204787"/>
            <a:ext cx="3055143" cy="3055143"/>
          </a:xfrm>
          <a:prstGeom prst="rect">
            <a:avLst/>
          </a:prstGeom>
          <a:noFill/>
          <a:ln>
            <a:noFill/>
          </a:ln>
        </p:spPr>
      </p:pic>
    </p:spTree>
    <p:extLst>
      <p:ext uri="{BB962C8B-B14F-4D97-AF65-F5344CB8AC3E}">
        <p14:creationId xmlns:p14="http://schemas.microsoft.com/office/powerpoint/2010/main" val="3348580312"/>
      </p:ext>
    </p:extLst>
  </p:cSld>
  <p:clrMapOvr>
    <a:masterClrMapping/>
  </p:clrMapOvr>
</p:sldLayout>
</file>

<file path=ppt/slideLayouts/slideLayout2758.xml><?xml version="1.0" encoding="utf-8"?>
<p:sldLayout xmlns:a="http://schemas.openxmlformats.org/drawingml/2006/main" xmlns:r="http://schemas.openxmlformats.org/officeDocument/2006/relationships" xmlns:p="http://schemas.openxmlformats.org/presentationml/2006/main" matchingName="Title and Content">
  <p:cSld name="1_Title and Content">
    <p:spTree>
      <p:nvGrpSpPr>
        <p:cNvPr id="1" name="Shape 19510"/>
        <p:cNvGrpSpPr/>
        <p:nvPr/>
      </p:nvGrpSpPr>
      <p:grpSpPr>
        <a:xfrm>
          <a:off x="0" y="0"/>
          <a:ext cx="0" cy="0"/>
          <a:chOff x="0" y="0"/>
          <a:chExt cx="0" cy="0"/>
        </a:xfrm>
      </p:grpSpPr>
      <p:grpSp>
        <p:nvGrpSpPr>
          <p:cNvPr id="19511" name="Google Shape;19511;p1963"/>
          <p:cNvGrpSpPr/>
          <p:nvPr/>
        </p:nvGrpSpPr>
        <p:grpSpPr>
          <a:xfrm>
            <a:off x="10787314" y="2"/>
            <a:ext cx="7500689" cy="2138988"/>
            <a:chOff x="7191542" y="1"/>
            <a:chExt cx="5000459" cy="1425992"/>
          </a:xfrm>
        </p:grpSpPr>
        <p:pic>
          <p:nvPicPr>
            <p:cNvPr id="19512" name="Google Shape;19512;p196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513" name="Google Shape;19513;p1963"/>
            <p:cNvGrpSpPr/>
            <p:nvPr/>
          </p:nvGrpSpPr>
          <p:grpSpPr>
            <a:xfrm>
              <a:off x="7191542" y="1"/>
              <a:ext cx="5000459" cy="1425992"/>
              <a:chOff x="7186272" y="0"/>
              <a:chExt cx="5005729" cy="1427495"/>
            </a:xfrm>
          </p:grpSpPr>
          <p:sp>
            <p:nvSpPr>
              <p:cNvPr id="19514" name="Google Shape;19514;p196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515" name="Google Shape;19515;p196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19516" name="Google Shape;19516;p1963"/>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517" name="Google Shape;19517;p1963"/>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518" name="Google Shape;19518;p1963"/>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9519" name="Google Shape;19519;p196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520" name="Google Shape;19520;p196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212074750"/>
      </p:ext>
    </p:extLst>
  </p:cSld>
  <p:clrMapOvr>
    <a:masterClrMapping/>
  </p:clrMapOvr>
</p:sldLayout>
</file>

<file path=ppt/slideLayouts/slideLayout2759.xml><?xml version="1.0" encoding="utf-8"?>
<p:sldLayout xmlns:a="http://schemas.openxmlformats.org/drawingml/2006/main" xmlns:r="http://schemas.openxmlformats.org/officeDocument/2006/relationships" xmlns:p="http://schemas.openxmlformats.org/presentationml/2006/main" matchingName="Two Content">
  <p:cSld name="1_Two Content">
    <p:spTree>
      <p:nvGrpSpPr>
        <p:cNvPr id="1" name="Shape 19521"/>
        <p:cNvGrpSpPr/>
        <p:nvPr/>
      </p:nvGrpSpPr>
      <p:grpSpPr>
        <a:xfrm>
          <a:off x="0" y="0"/>
          <a:ext cx="0" cy="0"/>
          <a:chOff x="0" y="0"/>
          <a:chExt cx="0" cy="0"/>
        </a:xfrm>
      </p:grpSpPr>
      <p:sp>
        <p:nvSpPr>
          <p:cNvPr id="19522" name="Google Shape;19522;p1964"/>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523" name="Google Shape;19523;p1964"/>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grpSp>
        <p:nvGrpSpPr>
          <p:cNvPr id="19524" name="Google Shape;19524;p1964"/>
          <p:cNvGrpSpPr/>
          <p:nvPr/>
        </p:nvGrpSpPr>
        <p:grpSpPr>
          <a:xfrm>
            <a:off x="10787314" y="2"/>
            <a:ext cx="7500689" cy="2138988"/>
            <a:chOff x="7191542" y="1"/>
            <a:chExt cx="5000459" cy="1425992"/>
          </a:xfrm>
        </p:grpSpPr>
        <p:pic>
          <p:nvPicPr>
            <p:cNvPr id="19525" name="Google Shape;19525;p196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526" name="Google Shape;19526;p1964"/>
            <p:cNvGrpSpPr/>
            <p:nvPr/>
          </p:nvGrpSpPr>
          <p:grpSpPr>
            <a:xfrm>
              <a:off x="7191542" y="1"/>
              <a:ext cx="5000459" cy="1425992"/>
              <a:chOff x="7186272" y="0"/>
              <a:chExt cx="5005729" cy="1427495"/>
            </a:xfrm>
          </p:grpSpPr>
          <p:sp>
            <p:nvSpPr>
              <p:cNvPr id="19527" name="Google Shape;19527;p196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528" name="Google Shape;19528;p196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19529" name="Google Shape;19529;p1964"/>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530" name="Google Shape;19530;p1964"/>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9531" name="Google Shape;19531;p196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532" name="Google Shape;19532;p196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483834810"/>
      </p:ext>
    </p:extLst>
  </p:cSld>
  <p:clrMapOvr>
    <a:masterClrMapping/>
  </p:clrMapOvr>
</p:sldLayout>
</file>

<file path=ppt/slideLayouts/slideLayout2760.xml><?xml version="1.0" encoding="utf-8"?>
<p:sldLayout xmlns:a="http://schemas.openxmlformats.org/drawingml/2006/main" xmlns:r="http://schemas.openxmlformats.org/officeDocument/2006/relationships" xmlns:p="http://schemas.openxmlformats.org/presentationml/2006/main" matchingName="Comparison">
  <p:cSld name="1_Comparison">
    <p:spTree>
      <p:nvGrpSpPr>
        <p:cNvPr id="1" name="Shape 19533"/>
        <p:cNvGrpSpPr/>
        <p:nvPr/>
      </p:nvGrpSpPr>
      <p:grpSpPr>
        <a:xfrm>
          <a:off x="0" y="0"/>
          <a:ext cx="0" cy="0"/>
          <a:chOff x="0" y="0"/>
          <a:chExt cx="0" cy="0"/>
        </a:xfrm>
      </p:grpSpPr>
      <p:grpSp>
        <p:nvGrpSpPr>
          <p:cNvPr id="19534" name="Google Shape;19534;p1965"/>
          <p:cNvGrpSpPr/>
          <p:nvPr/>
        </p:nvGrpSpPr>
        <p:grpSpPr>
          <a:xfrm>
            <a:off x="10787314" y="2"/>
            <a:ext cx="7500689" cy="2138988"/>
            <a:chOff x="7191542" y="1"/>
            <a:chExt cx="5000459" cy="1425992"/>
          </a:xfrm>
        </p:grpSpPr>
        <p:pic>
          <p:nvPicPr>
            <p:cNvPr id="19535" name="Google Shape;19535;p196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536" name="Google Shape;19536;p1965"/>
            <p:cNvGrpSpPr/>
            <p:nvPr/>
          </p:nvGrpSpPr>
          <p:grpSpPr>
            <a:xfrm>
              <a:off x="7191542" y="1"/>
              <a:ext cx="5000459" cy="1425992"/>
              <a:chOff x="7186272" y="0"/>
              <a:chExt cx="5005729" cy="1427495"/>
            </a:xfrm>
          </p:grpSpPr>
          <p:sp>
            <p:nvSpPr>
              <p:cNvPr id="19537" name="Google Shape;19537;p196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538" name="Google Shape;19538;p196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19539" name="Google Shape;19539;p1965"/>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540" name="Google Shape;19540;p1965"/>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9541" name="Google Shape;19541;p1965"/>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542" name="Google Shape;19542;p1965"/>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9543" name="Google Shape;19543;p1965"/>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544" name="Google Shape;19544;p1965"/>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9545" name="Google Shape;19545;p196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546" name="Google Shape;19546;p196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169905517"/>
      </p:ext>
    </p:extLst>
  </p:cSld>
  <p:clrMapOvr>
    <a:masterClrMapping/>
  </p:clrMapOvr>
</p:sldLayout>
</file>

<file path=ppt/slideLayouts/slideLayout2761.xml><?xml version="1.0" encoding="utf-8"?>
<p:sldLayout xmlns:a="http://schemas.openxmlformats.org/drawingml/2006/main" xmlns:r="http://schemas.openxmlformats.org/officeDocument/2006/relationships" xmlns:p="http://schemas.openxmlformats.org/presentationml/2006/main" matchingName="Photo Slide">
  <p:cSld name="1_Photo Slide">
    <p:spTree>
      <p:nvGrpSpPr>
        <p:cNvPr id="1" name="Shape 19547"/>
        <p:cNvGrpSpPr/>
        <p:nvPr/>
      </p:nvGrpSpPr>
      <p:grpSpPr>
        <a:xfrm>
          <a:off x="0" y="0"/>
          <a:ext cx="0" cy="0"/>
          <a:chOff x="0" y="0"/>
          <a:chExt cx="0" cy="0"/>
        </a:xfrm>
      </p:grpSpPr>
      <p:sp>
        <p:nvSpPr>
          <p:cNvPr id="19548" name="Google Shape;19548;p1966"/>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b="0">
                <a:solidFill>
                  <a:schemeClr val="dk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9549" name="Google Shape;19549;p1966"/>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9550" name="Google Shape;19550;p1966"/>
          <p:cNvGrpSpPr/>
          <p:nvPr/>
        </p:nvGrpSpPr>
        <p:grpSpPr>
          <a:xfrm>
            <a:off x="0" y="8069140"/>
            <a:ext cx="4211052" cy="1130837"/>
            <a:chOff x="0" y="5379426"/>
            <a:chExt cx="2807368" cy="753891"/>
          </a:xfrm>
        </p:grpSpPr>
        <p:sp>
          <p:nvSpPr>
            <p:cNvPr id="19551" name="Google Shape;19551;p1966"/>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552" name="Google Shape;19552;p1966"/>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grpSp>
      <p:sp>
        <p:nvSpPr>
          <p:cNvPr id="19553" name="Google Shape;19553;p1966"/>
          <p:cNvSpPr>
            <a:spLocks noGrp="1"/>
          </p:cNvSpPr>
          <p:nvPr>
            <p:ph type="pic" idx="2"/>
          </p:nvPr>
        </p:nvSpPr>
        <p:spPr>
          <a:xfrm>
            <a:off x="4211052" y="685803"/>
            <a:ext cx="13373100" cy="8915397"/>
          </a:xfrm>
          <a:prstGeom prst="rect">
            <a:avLst/>
          </a:prstGeom>
          <a:noFill/>
          <a:ln>
            <a:noFill/>
          </a:ln>
        </p:spPr>
      </p:sp>
      <p:pic>
        <p:nvPicPr>
          <p:cNvPr id="19554" name="Google Shape;19554;p1966"/>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extLst>
      <p:ext uri="{BB962C8B-B14F-4D97-AF65-F5344CB8AC3E}">
        <p14:creationId xmlns:p14="http://schemas.microsoft.com/office/powerpoint/2010/main" val="3857717212"/>
      </p:ext>
    </p:extLst>
  </p:cSld>
  <p:clrMapOvr>
    <a:masterClrMapping/>
  </p:clrMapOvr>
</p:sldLayout>
</file>

<file path=ppt/slideLayouts/slideLayout2762.xml><?xml version="1.0" encoding="utf-8"?>
<p:sldLayout xmlns:a="http://schemas.openxmlformats.org/drawingml/2006/main" xmlns:r="http://schemas.openxmlformats.org/officeDocument/2006/relationships" xmlns:p="http://schemas.openxmlformats.org/presentationml/2006/main" matchingName="End">
  <p:cSld name="1_End">
    <p:spTree>
      <p:nvGrpSpPr>
        <p:cNvPr id="1" name="Shape 19555"/>
        <p:cNvGrpSpPr/>
        <p:nvPr/>
      </p:nvGrpSpPr>
      <p:grpSpPr>
        <a:xfrm>
          <a:off x="0" y="0"/>
          <a:ext cx="0" cy="0"/>
          <a:chOff x="0" y="0"/>
          <a:chExt cx="0" cy="0"/>
        </a:xfrm>
      </p:grpSpPr>
      <p:grpSp>
        <p:nvGrpSpPr>
          <p:cNvPr id="19556" name="Google Shape;19556;p1967"/>
          <p:cNvGrpSpPr/>
          <p:nvPr/>
        </p:nvGrpSpPr>
        <p:grpSpPr>
          <a:xfrm>
            <a:off x="0" y="0"/>
            <a:ext cx="18288000" cy="3223245"/>
            <a:chOff x="0" y="0"/>
            <a:chExt cx="12192000" cy="2148830"/>
          </a:xfrm>
        </p:grpSpPr>
        <p:sp>
          <p:nvSpPr>
            <p:cNvPr id="19557" name="Google Shape;19557;p1967"/>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558" name="Google Shape;19558;p1967"/>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sp>
        <p:nvSpPr>
          <p:cNvPr id="19559" name="Google Shape;19559;p1967"/>
          <p:cNvSpPr/>
          <p:nvPr/>
        </p:nvSpPr>
        <p:spPr>
          <a:xfrm>
            <a:off x="1353552" y="2276546"/>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560" name="Google Shape;19560;p1967"/>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000"/>
              <a:buNone/>
              <a:defRPr sz="3000"/>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561" name="Google Shape;19561;p1967"/>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9562" name="Google Shape;19562;p1967"/>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19563" name="Google Shape;19563;p1967"/>
          <p:cNvSpPr>
            <a:spLocks noGrp="1"/>
          </p:cNvSpPr>
          <p:nvPr>
            <p:ph type="pic" idx="2"/>
          </p:nvPr>
        </p:nvSpPr>
        <p:spPr>
          <a:xfrm>
            <a:off x="10678026" y="350873"/>
            <a:ext cx="7609974" cy="8915400"/>
          </a:xfrm>
          <a:prstGeom prst="rect">
            <a:avLst/>
          </a:prstGeom>
          <a:noFill/>
          <a:ln>
            <a:noFill/>
          </a:ln>
        </p:spPr>
      </p:sp>
    </p:spTree>
    <p:extLst>
      <p:ext uri="{BB962C8B-B14F-4D97-AF65-F5344CB8AC3E}">
        <p14:creationId xmlns:p14="http://schemas.microsoft.com/office/powerpoint/2010/main" val="1850376035"/>
      </p:ext>
    </p:extLst>
  </p:cSld>
  <p:clrMapOvr>
    <a:masterClrMapping/>
  </p:clrMapOvr>
</p:sldLayout>
</file>

<file path=ppt/slideLayouts/slideLayout2763.xml><?xml version="1.0" encoding="utf-8"?>
<p:sldLayout xmlns:a="http://schemas.openxmlformats.org/drawingml/2006/main" xmlns:r="http://schemas.openxmlformats.org/officeDocument/2006/relationships" xmlns:p="http://schemas.openxmlformats.org/presentationml/2006/main" matchingName="Blank">
  <p:cSld name="1_Blank">
    <p:spTree>
      <p:nvGrpSpPr>
        <p:cNvPr id="1" name="Shape 19564"/>
        <p:cNvGrpSpPr/>
        <p:nvPr/>
      </p:nvGrpSpPr>
      <p:grpSpPr>
        <a:xfrm>
          <a:off x="0" y="0"/>
          <a:ext cx="0" cy="0"/>
          <a:chOff x="0" y="0"/>
          <a:chExt cx="0" cy="0"/>
        </a:xfrm>
      </p:grpSpPr>
      <p:sp>
        <p:nvSpPr>
          <p:cNvPr id="19565" name="Google Shape;19565;p1968"/>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9566" name="Google Shape;19566;p196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567" name="Google Shape;19567;p196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9568" name="Google Shape;19568;p1968"/>
          <p:cNvGrpSpPr/>
          <p:nvPr/>
        </p:nvGrpSpPr>
        <p:grpSpPr>
          <a:xfrm>
            <a:off x="10787314" y="2"/>
            <a:ext cx="7500689" cy="2138988"/>
            <a:chOff x="7191542" y="1"/>
            <a:chExt cx="5000459" cy="1425992"/>
          </a:xfrm>
        </p:grpSpPr>
        <p:pic>
          <p:nvPicPr>
            <p:cNvPr id="19569" name="Google Shape;19569;p196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570" name="Google Shape;19570;p1968"/>
            <p:cNvGrpSpPr/>
            <p:nvPr/>
          </p:nvGrpSpPr>
          <p:grpSpPr>
            <a:xfrm>
              <a:off x="7191542" y="1"/>
              <a:ext cx="5000459" cy="1425992"/>
              <a:chOff x="7186272" y="0"/>
              <a:chExt cx="5005729" cy="1427495"/>
            </a:xfrm>
          </p:grpSpPr>
          <p:sp>
            <p:nvSpPr>
              <p:cNvPr id="19571" name="Google Shape;19571;p196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572" name="Google Shape;19572;p196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Tree>
    <p:extLst>
      <p:ext uri="{BB962C8B-B14F-4D97-AF65-F5344CB8AC3E}">
        <p14:creationId xmlns:p14="http://schemas.microsoft.com/office/powerpoint/2010/main" val="1583298172"/>
      </p:ext>
    </p:extLst>
  </p:cSld>
  <p:clrMapOvr>
    <a:masterClrMapping/>
  </p:clrMapOvr>
</p:sldLayout>
</file>

<file path=ppt/slideLayouts/slideLayout2764.xml><?xml version="1.0" encoding="utf-8"?>
<p:sldLayout xmlns:a="http://schemas.openxmlformats.org/drawingml/2006/main" xmlns:r="http://schemas.openxmlformats.org/officeDocument/2006/relationships" xmlns:p="http://schemas.openxmlformats.org/presentationml/2006/main" matchingName="Title Only">
  <p:cSld name="1_Title Only">
    <p:spTree>
      <p:nvGrpSpPr>
        <p:cNvPr id="1" name="Shape 19573"/>
        <p:cNvGrpSpPr/>
        <p:nvPr/>
      </p:nvGrpSpPr>
      <p:grpSpPr>
        <a:xfrm>
          <a:off x="0" y="0"/>
          <a:ext cx="0" cy="0"/>
          <a:chOff x="0" y="0"/>
          <a:chExt cx="0" cy="0"/>
        </a:xfrm>
      </p:grpSpPr>
      <p:grpSp>
        <p:nvGrpSpPr>
          <p:cNvPr id="19574" name="Google Shape;19574;p1969"/>
          <p:cNvGrpSpPr/>
          <p:nvPr/>
        </p:nvGrpSpPr>
        <p:grpSpPr>
          <a:xfrm>
            <a:off x="10787314" y="2"/>
            <a:ext cx="7500689" cy="2138988"/>
            <a:chOff x="7191542" y="1"/>
            <a:chExt cx="5000459" cy="1425992"/>
          </a:xfrm>
        </p:grpSpPr>
        <p:pic>
          <p:nvPicPr>
            <p:cNvPr id="19575" name="Google Shape;19575;p196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576" name="Google Shape;19576;p1969"/>
            <p:cNvGrpSpPr/>
            <p:nvPr/>
          </p:nvGrpSpPr>
          <p:grpSpPr>
            <a:xfrm>
              <a:off x="7191542" y="1"/>
              <a:ext cx="5000459" cy="1425992"/>
              <a:chOff x="7186272" y="0"/>
              <a:chExt cx="5005729" cy="1427495"/>
            </a:xfrm>
          </p:grpSpPr>
          <p:sp>
            <p:nvSpPr>
              <p:cNvPr id="19577" name="Google Shape;19577;p196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578" name="Google Shape;19578;p196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19579" name="Google Shape;19579;p1969"/>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580" name="Google Shape;19580;p1969"/>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9581" name="Google Shape;19581;p196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582" name="Google Shape;19582;p196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4225129090"/>
      </p:ext>
    </p:extLst>
  </p:cSld>
  <p:clrMapOvr>
    <a:masterClrMapping/>
  </p:clrMapOvr>
</p:sldLayout>
</file>

<file path=ppt/slideLayouts/slideLayout2765.xml><?xml version="1.0" encoding="utf-8"?>
<p:sldLayout xmlns:a="http://schemas.openxmlformats.org/drawingml/2006/main" xmlns:r="http://schemas.openxmlformats.org/officeDocument/2006/relationships" xmlns:p="http://schemas.openxmlformats.org/presentationml/2006/main" matchingName="Cover">
  <p:cSld name="1_Cover">
    <p:spTree>
      <p:nvGrpSpPr>
        <p:cNvPr id="1" name="Shape 19583"/>
        <p:cNvGrpSpPr/>
        <p:nvPr/>
      </p:nvGrpSpPr>
      <p:grpSpPr>
        <a:xfrm>
          <a:off x="0" y="0"/>
          <a:ext cx="0" cy="0"/>
          <a:chOff x="0" y="0"/>
          <a:chExt cx="0" cy="0"/>
        </a:xfrm>
      </p:grpSpPr>
      <p:sp>
        <p:nvSpPr>
          <p:cNvPr id="19584" name="Google Shape;19584;p1970"/>
          <p:cNvSpPr/>
          <p:nvPr/>
        </p:nvSpPr>
        <p:spPr>
          <a:xfrm>
            <a:off x="1353552" y="1941620"/>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585" name="Google Shape;19585;p1970"/>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586" name="Google Shape;19586;p1970"/>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19587" name="Google Shape;19587;p1970"/>
          <p:cNvSpPr>
            <a:spLocks noGrp="1"/>
          </p:cNvSpPr>
          <p:nvPr>
            <p:ph type="pic" idx="2"/>
          </p:nvPr>
        </p:nvSpPr>
        <p:spPr>
          <a:xfrm>
            <a:off x="10678026" y="350873"/>
            <a:ext cx="7609974" cy="8915400"/>
          </a:xfrm>
          <a:prstGeom prst="rect">
            <a:avLst/>
          </a:prstGeom>
          <a:noFill/>
          <a:ln>
            <a:noFill/>
          </a:ln>
        </p:spPr>
      </p:sp>
      <p:grpSp>
        <p:nvGrpSpPr>
          <p:cNvPr id="19588" name="Google Shape;19588;p1970"/>
          <p:cNvGrpSpPr/>
          <p:nvPr/>
        </p:nvGrpSpPr>
        <p:grpSpPr>
          <a:xfrm>
            <a:off x="0" y="7530523"/>
            <a:ext cx="18288000" cy="2756480"/>
            <a:chOff x="0" y="5020348"/>
            <a:chExt cx="12192000" cy="1837653"/>
          </a:xfrm>
        </p:grpSpPr>
        <p:sp>
          <p:nvSpPr>
            <p:cNvPr id="19589" name="Google Shape;19589;p1970"/>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590" name="Google Shape;19590;p1970"/>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pic>
          <p:nvPicPr>
            <p:cNvPr id="19591" name="Google Shape;19591;p1970"/>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4201339932"/>
      </p:ext>
    </p:extLst>
  </p:cSld>
  <p:clrMapOvr>
    <a:masterClrMapping/>
  </p:clrMapOvr>
</p:sldLayout>
</file>

<file path=ppt/slideLayouts/slideLayout2766.xml><?xml version="1.0" encoding="utf-8"?>
<p:sldLayout xmlns:a="http://schemas.openxmlformats.org/drawingml/2006/main" xmlns:r="http://schemas.openxmlformats.org/officeDocument/2006/relationships" xmlns:p="http://schemas.openxmlformats.org/presentationml/2006/main" matchingName="Divider">
  <p:cSld name="1_Divider">
    <p:bg>
      <p:bgPr>
        <a:solidFill>
          <a:schemeClr val="lt2"/>
        </a:solidFill>
        <a:effectLst/>
      </p:bgPr>
    </p:bg>
    <p:spTree>
      <p:nvGrpSpPr>
        <p:cNvPr id="1" name="Shape 19592"/>
        <p:cNvGrpSpPr/>
        <p:nvPr/>
      </p:nvGrpSpPr>
      <p:grpSpPr>
        <a:xfrm>
          <a:off x="0" y="0"/>
          <a:ext cx="0" cy="0"/>
          <a:chOff x="0" y="0"/>
          <a:chExt cx="0" cy="0"/>
        </a:xfrm>
      </p:grpSpPr>
      <p:grpSp>
        <p:nvGrpSpPr>
          <p:cNvPr id="19593" name="Google Shape;19593;p1971"/>
          <p:cNvGrpSpPr/>
          <p:nvPr/>
        </p:nvGrpSpPr>
        <p:grpSpPr>
          <a:xfrm>
            <a:off x="0" y="7530521"/>
            <a:ext cx="18288000" cy="2756480"/>
            <a:chOff x="0" y="5020347"/>
            <a:chExt cx="12192000" cy="1837653"/>
          </a:xfrm>
        </p:grpSpPr>
        <p:sp>
          <p:nvSpPr>
            <p:cNvPr id="19594" name="Google Shape;19594;p1971"/>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595" name="Google Shape;19595;p1971"/>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596" name="Google Shape;19596;p1971"/>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pic>
          <p:nvPicPr>
            <p:cNvPr id="19597" name="Google Shape;19597;p1971"/>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9598" name="Google Shape;19598;p1971"/>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599" name="Google Shape;19599;p1971"/>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2215926286"/>
      </p:ext>
    </p:extLst>
  </p:cSld>
  <p:clrMapOvr>
    <a:masterClrMapping/>
  </p:clrMapOvr>
</p:sldLayout>
</file>

<file path=ppt/slideLayouts/slideLayout2767.xml><?xml version="1.0" encoding="utf-8"?>
<p:sldLayout xmlns:a="http://schemas.openxmlformats.org/drawingml/2006/main" xmlns:r="http://schemas.openxmlformats.org/officeDocument/2006/relationships" xmlns:p="http://schemas.openxmlformats.org/presentationml/2006/main" matchingName="Quotation">
  <p:cSld name="1_Quotation">
    <p:spTree>
      <p:nvGrpSpPr>
        <p:cNvPr id="1" name="Shape 19600"/>
        <p:cNvGrpSpPr/>
        <p:nvPr/>
      </p:nvGrpSpPr>
      <p:grpSpPr>
        <a:xfrm>
          <a:off x="0" y="0"/>
          <a:ext cx="0" cy="0"/>
          <a:chOff x="0" y="0"/>
          <a:chExt cx="0" cy="0"/>
        </a:xfrm>
      </p:grpSpPr>
      <p:sp>
        <p:nvSpPr>
          <p:cNvPr id="19601" name="Google Shape;19601;p1972"/>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602" name="Google Shape;19602;p1972"/>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603" name="Google Shape;19603;p1972"/>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604" name="Google Shape;19604;p197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9605" name="Google Shape;19605;p197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606" name="Google Shape;19606;p197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9607" name="Google Shape;19607;p1972"/>
          <p:cNvGrpSpPr/>
          <p:nvPr/>
        </p:nvGrpSpPr>
        <p:grpSpPr>
          <a:xfrm>
            <a:off x="10787314" y="2"/>
            <a:ext cx="7500689" cy="2138988"/>
            <a:chOff x="7191542" y="1"/>
            <a:chExt cx="5000459" cy="1425992"/>
          </a:xfrm>
        </p:grpSpPr>
        <p:pic>
          <p:nvPicPr>
            <p:cNvPr id="19608" name="Google Shape;19608;p197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609" name="Google Shape;19609;p1972"/>
            <p:cNvGrpSpPr/>
            <p:nvPr/>
          </p:nvGrpSpPr>
          <p:grpSpPr>
            <a:xfrm>
              <a:off x="7191542" y="1"/>
              <a:ext cx="5000459" cy="1425992"/>
              <a:chOff x="7186272" y="0"/>
              <a:chExt cx="5005729" cy="1427495"/>
            </a:xfrm>
          </p:grpSpPr>
          <p:sp>
            <p:nvSpPr>
              <p:cNvPr id="19610" name="Google Shape;19610;p197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611" name="Google Shape;19611;p197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pic>
        <p:nvPicPr>
          <p:cNvPr id="19612" name="Google Shape;19612;p1972" descr="Open quotation mark with solid fill"/>
          <p:cNvPicPr preferRelativeResize="0"/>
          <p:nvPr/>
        </p:nvPicPr>
        <p:blipFill rotWithShape="1">
          <a:blip r:embed="rId3">
            <a:alphaModFix/>
          </a:blip>
          <a:srcRect/>
          <a:stretch/>
        </p:blipFill>
        <p:spPr>
          <a:xfrm>
            <a:off x="167268" y="204787"/>
            <a:ext cx="3055143" cy="3055143"/>
          </a:xfrm>
          <a:prstGeom prst="rect">
            <a:avLst/>
          </a:prstGeom>
          <a:noFill/>
          <a:ln>
            <a:noFill/>
          </a:ln>
        </p:spPr>
      </p:pic>
    </p:spTree>
    <p:extLst>
      <p:ext uri="{BB962C8B-B14F-4D97-AF65-F5344CB8AC3E}">
        <p14:creationId xmlns:p14="http://schemas.microsoft.com/office/powerpoint/2010/main" val="1664545734"/>
      </p:ext>
    </p:extLst>
  </p:cSld>
  <p:clrMapOvr>
    <a:masterClrMapping/>
  </p:clrMapOvr>
</p:sldLayout>
</file>

<file path=ppt/slideLayouts/slideLayout2768.xml><?xml version="1.0" encoding="utf-8"?>
<p:sldLayout xmlns:a="http://schemas.openxmlformats.org/drawingml/2006/main" xmlns:r="http://schemas.openxmlformats.org/officeDocument/2006/relationships" xmlns:p="http://schemas.openxmlformats.org/presentationml/2006/main" matchingName="Comparison">
  <p:cSld name="1_Comparison">
    <p:spTree>
      <p:nvGrpSpPr>
        <p:cNvPr id="1" name="Shape 19613"/>
        <p:cNvGrpSpPr/>
        <p:nvPr/>
      </p:nvGrpSpPr>
      <p:grpSpPr>
        <a:xfrm>
          <a:off x="0" y="0"/>
          <a:ext cx="0" cy="0"/>
          <a:chOff x="0" y="0"/>
          <a:chExt cx="0" cy="0"/>
        </a:xfrm>
      </p:grpSpPr>
      <p:grpSp>
        <p:nvGrpSpPr>
          <p:cNvPr id="19614" name="Google Shape;19614;p1973"/>
          <p:cNvGrpSpPr/>
          <p:nvPr/>
        </p:nvGrpSpPr>
        <p:grpSpPr>
          <a:xfrm>
            <a:off x="10787314" y="2"/>
            <a:ext cx="7500689" cy="2138988"/>
            <a:chOff x="7191542" y="1"/>
            <a:chExt cx="5000459" cy="1425992"/>
          </a:xfrm>
        </p:grpSpPr>
        <p:pic>
          <p:nvPicPr>
            <p:cNvPr id="19615" name="Google Shape;19615;p197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616" name="Google Shape;19616;p1973"/>
            <p:cNvGrpSpPr/>
            <p:nvPr/>
          </p:nvGrpSpPr>
          <p:grpSpPr>
            <a:xfrm>
              <a:off x="7191542" y="1"/>
              <a:ext cx="5000459" cy="1425992"/>
              <a:chOff x="7186272" y="0"/>
              <a:chExt cx="5005729" cy="1427495"/>
            </a:xfrm>
          </p:grpSpPr>
          <p:sp>
            <p:nvSpPr>
              <p:cNvPr id="19617" name="Google Shape;19617;p197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618" name="Google Shape;19618;p197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19619" name="Google Shape;19619;p1973"/>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620" name="Google Shape;19620;p1973"/>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9621" name="Google Shape;19621;p1973"/>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622" name="Google Shape;19622;p1973"/>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9623" name="Google Shape;19623;p1973"/>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624" name="Google Shape;19624;p1973"/>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9625" name="Google Shape;19625;p197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626" name="Google Shape;19626;p197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36132102"/>
      </p:ext>
    </p:extLst>
  </p:cSld>
  <p:clrMapOvr>
    <a:masterClrMapping/>
  </p:clrMapOvr>
</p:sldLayout>
</file>

<file path=ppt/slideLayouts/slideLayout2769.xml><?xml version="1.0" encoding="utf-8"?>
<p:sldLayout xmlns:a="http://schemas.openxmlformats.org/drawingml/2006/main" xmlns:r="http://schemas.openxmlformats.org/officeDocument/2006/relationships" xmlns:p="http://schemas.openxmlformats.org/presentationml/2006/main" matchingName="Photo Slide">
  <p:cSld name="1_Photo Slide">
    <p:spTree>
      <p:nvGrpSpPr>
        <p:cNvPr id="1" name="Shape 19627"/>
        <p:cNvGrpSpPr/>
        <p:nvPr/>
      </p:nvGrpSpPr>
      <p:grpSpPr>
        <a:xfrm>
          <a:off x="0" y="0"/>
          <a:ext cx="0" cy="0"/>
          <a:chOff x="0" y="0"/>
          <a:chExt cx="0" cy="0"/>
        </a:xfrm>
      </p:grpSpPr>
      <p:sp>
        <p:nvSpPr>
          <p:cNvPr id="19628" name="Google Shape;19628;p1974"/>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b="0">
                <a:solidFill>
                  <a:schemeClr val="dk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9629" name="Google Shape;19629;p1974"/>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9630" name="Google Shape;19630;p1974"/>
          <p:cNvGrpSpPr/>
          <p:nvPr/>
        </p:nvGrpSpPr>
        <p:grpSpPr>
          <a:xfrm>
            <a:off x="0" y="8069140"/>
            <a:ext cx="4211052" cy="1130837"/>
            <a:chOff x="0" y="5379426"/>
            <a:chExt cx="2807368" cy="753891"/>
          </a:xfrm>
        </p:grpSpPr>
        <p:sp>
          <p:nvSpPr>
            <p:cNvPr id="19631" name="Google Shape;19631;p1974"/>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632" name="Google Shape;19632;p1974"/>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grpSp>
      <p:sp>
        <p:nvSpPr>
          <p:cNvPr id="19633" name="Google Shape;19633;p1974"/>
          <p:cNvSpPr>
            <a:spLocks noGrp="1"/>
          </p:cNvSpPr>
          <p:nvPr>
            <p:ph type="pic" idx="2"/>
          </p:nvPr>
        </p:nvSpPr>
        <p:spPr>
          <a:xfrm>
            <a:off x="4211052" y="685803"/>
            <a:ext cx="13373100" cy="8915397"/>
          </a:xfrm>
          <a:prstGeom prst="rect">
            <a:avLst/>
          </a:prstGeom>
          <a:noFill/>
          <a:ln>
            <a:noFill/>
          </a:ln>
        </p:spPr>
      </p:sp>
      <p:pic>
        <p:nvPicPr>
          <p:cNvPr id="19634" name="Google Shape;19634;p1974"/>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extLst>
      <p:ext uri="{BB962C8B-B14F-4D97-AF65-F5344CB8AC3E}">
        <p14:creationId xmlns:p14="http://schemas.microsoft.com/office/powerpoint/2010/main" val="2205342815"/>
      </p:ext>
    </p:extLst>
  </p:cSld>
  <p:clrMapOvr>
    <a:masterClrMapping/>
  </p:clrMapOvr>
</p:sldLayout>
</file>

<file path=ppt/slideLayouts/slideLayout2770.xml><?xml version="1.0" encoding="utf-8"?>
<p:sldLayout xmlns:a="http://schemas.openxmlformats.org/drawingml/2006/main" xmlns:r="http://schemas.openxmlformats.org/officeDocument/2006/relationships" xmlns:p="http://schemas.openxmlformats.org/presentationml/2006/main" matchingName="Quotation">
  <p:cSld name="1_Quotation">
    <p:spTree>
      <p:nvGrpSpPr>
        <p:cNvPr id="1" name="Shape 19635"/>
        <p:cNvGrpSpPr/>
        <p:nvPr/>
      </p:nvGrpSpPr>
      <p:grpSpPr>
        <a:xfrm>
          <a:off x="0" y="0"/>
          <a:ext cx="0" cy="0"/>
          <a:chOff x="0" y="0"/>
          <a:chExt cx="0" cy="0"/>
        </a:xfrm>
      </p:grpSpPr>
      <p:sp>
        <p:nvSpPr>
          <p:cNvPr id="19636" name="Google Shape;19636;p1975"/>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637" name="Google Shape;19637;p1975"/>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638" name="Google Shape;19638;p1975"/>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639" name="Google Shape;19639;p1975"/>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9640" name="Google Shape;19640;p197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641" name="Google Shape;19641;p197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9642" name="Google Shape;19642;p1975"/>
          <p:cNvGrpSpPr/>
          <p:nvPr/>
        </p:nvGrpSpPr>
        <p:grpSpPr>
          <a:xfrm>
            <a:off x="10787314" y="2"/>
            <a:ext cx="7500689" cy="2138988"/>
            <a:chOff x="7191542" y="1"/>
            <a:chExt cx="5000459" cy="1425992"/>
          </a:xfrm>
        </p:grpSpPr>
        <p:pic>
          <p:nvPicPr>
            <p:cNvPr id="19643" name="Google Shape;19643;p197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644" name="Google Shape;19644;p1975"/>
            <p:cNvGrpSpPr/>
            <p:nvPr/>
          </p:nvGrpSpPr>
          <p:grpSpPr>
            <a:xfrm>
              <a:off x="7191542" y="1"/>
              <a:ext cx="5000459" cy="1425992"/>
              <a:chOff x="7186272" y="0"/>
              <a:chExt cx="5005729" cy="1427495"/>
            </a:xfrm>
          </p:grpSpPr>
          <p:sp>
            <p:nvSpPr>
              <p:cNvPr id="19645" name="Google Shape;19645;p197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646" name="Google Shape;19646;p197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pic>
        <p:nvPicPr>
          <p:cNvPr id="19647" name="Google Shape;19647;p1975" descr="Open quotation mark with solid fill"/>
          <p:cNvPicPr preferRelativeResize="0"/>
          <p:nvPr/>
        </p:nvPicPr>
        <p:blipFill rotWithShape="1">
          <a:blip r:embed="rId3">
            <a:alphaModFix/>
          </a:blip>
          <a:srcRect/>
          <a:stretch/>
        </p:blipFill>
        <p:spPr>
          <a:xfrm>
            <a:off x="167268" y="204787"/>
            <a:ext cx="3055143" cy="3055143"/>
          </a:xfrm>
          <a:prstGeom prst="rect">
            <a:avLst/>
          </a:prstGeom>
          <a:noFill/>
          <a:ln>
            <a:noFill/>
          </a:ln>
        </p:spPr>
      </p:pic>
    </p:spTree>
    <p:extLst>
      <p:ext uri="{BB962C8B-B14F-4D97-AF65-F5344CB8AC3E}">
        <p14:creationId xmlns:p14="http://schemas.microsoft.com/office/powerpoint/2010/main" val="35242181"/>
      </p:ext>
    </p:extLst>
  </p:cSld>
  <p:clrMapOvr>
    <a:masterClrMapping/>
  </p:clrMapOvr>
</p:sldLayout>
</file>

<file path=ppt/slideLayouts/slideLayout2771.xml><?xml version="1.0" encoding="utf-8"?>
<p:sldLayout xmlns:a="http://schemas.openxmlformats.org/drawingml/2006/main" xmlns:r="http://schemas.openxmlformats.org/officeDocument/2006/relationships" xmlns:p="http://schemas.openxmlformats.org/presentationml/2006/main" matchingName="End">
  <p:cSld name="1_End">
    <p:spTree>
      <p:nvGrpSpPr>
        <p:cNvPr id="1" name="Shape 19648"/>
        <p:cNvGrpSpPr/>
        <p:nvPr/>
      </p:nvGrpSpPr>
      <p:grpSpPr>
        <a:xfrm>
          <a:off x="0" y="0"/>
          <a:ext cx="0" cy="0"/>
          <a:chOff x="0" y="0"/>
          <a:chExt cx="0" cy="0"/>
        </a:xfrm>
      </p:grpSpPr>
      <p:grpSp>
        <p:nvGrpSpPr>
          <p:cNvPr id="19649" name="Google Shape;19649;p1976"/>
          <p:cNvGrpSpPr/>
          <p:nvPr/>
        </p:nvGrpSpPr>
        <p:grpSpPr>
          <a:xfrm>
            <a:off x="0" y="0"/>
            <a:ext cx="18288000" cy="3223245"/>
            <a:chOff x="0" y="0"/>
            <a:chExt cx="12192000" cy="2148830"/>
          </a:xfrm>
        </p:grpSpPr>
        <p:sp>
          <p:nvSpPr>
            <p:cNvPr id="19650" name="Google Shape;19650;p1976"/>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651" name="Google Shape;19651;p1976"/>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sp>
        <p:nvSpPr>
          <p:cNvPr id="19652" name="Google Shape;19652;p1976"/>
          <p:cNvSpPr/>
          <p:nvPr/>
        </p:nvSpPr>
        <p:spPr>
          <a:xfrm>
            <a:off x="1353552" y="2276546"/>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653" name="Google Shape;19653;p1976"/>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000"/>
              <a:buNone/>
              <a:defRPr sz="3000"/>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654" name="Google Shape;19654;p1976"/>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9655" name="Google Shape;19655;p1976"/>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19656" name="Google Shape;19656;p1976"/>
          <p:cNvSpPr>
            <a:spLocks noGrp="1"/>
          </p:cNvSpPr>
          <p:nvPr>
            <p:ph type="pic" idx="2"/>
          </p:nvPr>
        </p:nvSpPr>
        <p:spPr>
          <a:xfrm>
            <a:off x="10678026" y="350873"/>
            <a:ext cx="7609974" cy="8915400"/>
          </a:xfrm>
          <a:prstGeom prst="rect">
            <a:avLst/>
          </a:prstGeom>
          <a:noFill/>
          <a:ln>
            <a:noFill/>
          </a:ln>
        </p:spPr>
      </p:sp>
    </p:spTree>
    <p:extLst>
      <p:ext uri="{BB962C8B-B14F-4D97-AF65-F5344CB8AC3E}">
        <p14:creationId xmlns:p14="http://schemas.microsoft.com/office/powerpoint/2010/main" val="4261730054"/>
      </p:ext>
    </p:extLst>
  </p:cSld>
  <p:clrMapOvr>
    <a:masterClrMapping/>
  </p:clrMapOvr>
</p:sldLayout>
</file>

<file path=ppt/slideLayouts/slideLayout2772.xml><?xml version="1.0" encoding="utf-8"?>
<p:sldLayout xmlns:a="http://schemas.openxmlformats.org/drawingml/2006/main" xmlns:r="http://schemas.openxmlformats.org/officeDocument/2006/relationships" xmlns:p="http://schemas.openxmlformats.org/presentationml/2006/main" matchingName="Blank">
  <p:cSld name="1_Blank">
    <p:spTree>
      <p:nvGrpSpPr>
        <p:cNvPr id="1" name="Shape 19657"/>
        <p:cNvGrpSpPr/>
        <p:nvPr/>
      </p:nvGrpSpPr>
      <p:grpSpPr>
        <a:xfrm>
          <a:off x="0" y="0"/>
          <a:ext cx="0" cy="0"/>
          <a:chOff x="0" y="0"/>
          <a:chExt cx="0" cy="0"/>
        </a:xfrm>
      </p:grpSpPr>
      <p:sp>
        <p:nvSpPr>
          <p:cNvPr id="19658" name="Google Shape;19658;p1977"/>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9659" name="Google Shape;19659;p197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660" name="Google Shape;19660;p197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9661" name="Google Shape;19661;p1977"/>
          <p:cNvGrpSpPr/>
          <p:nvPr/>
        </p:nvGrpSpPr>
        <p:grpSpPr>
          <a:xfrm>
            <a:off x="10787314" y="2"/>
            <a:ext cx="7500689" cy="2138988"/>
            <a:chOff x="7191542" y="1"/>
            <a:chExt cx="5000459" cy="1425992"/>
          </a:xfrm>
        </p:grpSpPr>
        <p:pic>
          <p:nvPicPr>
            <p:cNvPr id="19662" name="Google Shape;19662;p197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663" name="Google Shape;19663;p1977"/>
            <p:cNvGrpSpPr/>
            <p:nvPr/>
          </p:nvGrpSpPr>
          <p:grpSpPr>
            <a:xfrm>
              <a:off x="7191542" y="1"/>
              <a:ext cx="5000459" cy="1425992"/>
              <a:chOff x="7186272" y="0"/>
              <a:chExt cx="5005729" cy="1427495"/>
            </a:xfrm>
          </p:grpSpPr>
          <p:sp>
            <p:nvSpPr>
              <p:cNvPr id="19664" name="Google Shape;19664;p197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665" name="Google Shape;19665;p197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Tree>
    <p:extLst>
      <p:ext uri="{BB962C8B-B14F-4D97-AF65-F5344CB8AC3E}">
        <p14:creationId xmlns:p14="http://schemas.microsoft.com/office/powerpoint/2010/main" val="1016256401"/>
      </p:ext>
    </p:extLst>
  </p:cSld>
  <p:clrMapOvr>
    <a:masterClrMapping/>
  </p:clrMapOvr>
</p:sldLayout>
</file>

<file path=ppt/slideLayouts/slideLayout2773.xml><?xml version="1.0" encoding="utf-8"?>
<p:sldLayout xmlns:a="http://schemas.openxmlformats.org/drawingml/2006/main" xmlns:r="http://schemas.openxmlformats.org/officeDocument/2006/relationships" xmlns:p="http://schemas.openxmlformats.org/presentationml/2006/main" matchingName="Title Only">
  <p:cSld name="1_Title Only">
    <p:spTree>
      <p:nvGrpSpPr>
        <p:cNvPr id="1" name="Shape 19666"/>
        <p:cNvGrpSpPr/>
        <p:nvPr/>
      </p:nvGrpSpPr>
      <p:grpSpPr>
        <a:xfrm>
          <a:off x="0" y="0"/>
          <a:ext cx="0" cy="0"/>
          <a:chOff x="0" y="0"/>
          <a:chExt cx="0" cy="0"/>
        </a:xfrm>
      </p:grpSpPr>
      <p:grpSp>
        <p:nvGrpSpPr>
          <p:cNvPr id="19667" name="Google Shape;19667;p1978"/>
          <p:cNvGrpSpPr/>
          <p:nvPr/>
        </p:nvGrpSpPr>
        <p:grpSpPr>
          <a:xfrm>
            <a:off x="10787314" y="2"/>
            <a:ext cx="7500689" cy="2138988"/>
            <a:chOff x="7191542" y="1"/>
            <a:chExt cx="5000459" cy="1425992"/>
          </a:xfrm>
        </p:grpSpPr>
        <p:pic>
          <p:nvPicPr>
            <p:cNvPr id="19668" name="Google Shape;19668;p197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669" name="Google Shape;19669;p1978"/>
            <p:cNvGrpSpPr/>
            <p:nvPr/>
          </p:nvGrpSpPr>
          <p:grpSpPr>
            <a:xfrm>
              <a:off x="7191542" y="1"/>
              <a:ext cx="5000459" cy="1425992"/>
              <a:chOff x="7186272" y="0"/>
              <a:chExt cx="5005729" cy="1427495"/>
            </a:xfrm>
          </p:grpSpPr>
          <p:sp>
            <p:nvSpPr>
              <p:cNvPr id="19670" name="Google Shape;19670;p197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671" name="Google Shape;19671;p197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19672" name="Google Shape;19672;p1978"/>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673" name="Google Shape;19673;p1978"/>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9674" name="Google Shape;19674;p197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675" name="Google Shape;19675;p197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941620412"/>
      </p:ext>
    </p:extLst>
  </p:cSld>
  <p:clrMapOvr>
    <a:masterClrMapping/>
  </p:clrMapOvr>
</p:sldLayout>
</file>

<file path=ppt/slideLayouts/slideLayout2774.xml><?xml version="1.0" encoding="utf-8"?>
<p:sldLayout xmlns:a="http://schemas.openxmlformats.org/drawingml/2006/main" xmlns:r="http://schemas.openxmlformats.org/officeDocument/2006/relationships" xmlns:p="http://schemas.openxmlformats.org/presentationml/2006/main" matchingName="Cover">
  <p:cSld name="1_Cover">
    <p:spTree>
      <p:nvGrpSpPr>
        <p:cNvPr id="1" name="Shape 19676"/>
        <p:cNvGrpSpPr/>
        <p:nvPr/>
      </p:nvGrpSpPr>
      <p:grpSpPr>
        <a:xfrm>
          <a:off x="0" y="0"/>
          <a:ext cx="0" cy="0"/>
          <a:chOff x="0" y="0"/>
          <a:chExt cx="0" cy="0"/>
        </a:xfrm>
      </p:grpSpPr>
      <p:sp>
        <p:nvSpPr>
          <p:cNvPr id="19677" name="Google Shape;19677;p1979"/>
          <p:cNvSpPr/>
          <p:nvPr/>
        </p:nvSpPr>
        <p:spPr>
          <a:xfrm>
            <a:off x="1353552" y="1941620"/>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678" name="Google Shape;19678;p1979"/>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679" name="Google Shape;19679;p1979"/>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19680" name="Google Shape;19680;p1979"/>
          <p:cNvSpPr>
            <a:spLocks noGrp="1"/>
          </p:cNvSpPr>
          <p:nvPr>
            <p:ph type="pic" idx="2"/>
          </p:nvPr>
        </p:nvSpPr>
        <p:spPr>
          <a:xfrm>
            <a:off x="10678026" y="350873"/>
            <a:ext cx="7609974" cy="8915400"/>
          </a:xfrm>
          <a:prstGeom prst="rect">
            <a:avLst/>
          </a:prstGeom>
          <a:noFill/>
          <a:ln>
            <a:noFill/>
          </a:ln>
        </p:spPr>
      </p:sp>
      <p:grpSp>
        <p:nvGrpSpPr>
          <p:cNvPr id="19681" name="Google Shape;19681;p1979"/>
          <p:cNvGrpSpPr/>
          <p:nvPr/>
        </p:nvGrpSpPr>
        <p:grpSpPr>
          <a:xfrm>
            <a:off x="0" y="7530523"/>
            <a:ext cx="18288000" cy="2756480"/>
            <a:chOff x="0" y="5020348"/>
            <a:chExt cx="12192000" cy="1837653"/>
          </a:xfrm>
        </p:grpSpPr>
        <p:sp>
          <p:nvSpPr>
            <p:cNvPr id="19682" name="Google Shape;19682;p1979"/>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683" name="Google Shape;19683;p1979"/>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pic>
          <p:nvPicPr>
            <p:cNvPr id="19684" name="Google Shape;19684;p1979"/>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4031272673"/>
      </p:ext>
    </p:extLst>
  </p:cSld>
  <p:clrMapOvr>
    <a:masterClrMapping/>
  </p:clrMapOvr>
</p:sldLayout>
</file>

<file path=ppt/slideLayouts/slideLayout2775.xml><?xml version="1.0" encoding="utf-8"?>
<p:sldLayout xmlns:a="http://schemas.openxmlformats.org/drawingml/2006/main" xmlns:r="http://schemas.openxmlformats.org/officeDocument/2006/relationships" xmlns:p="http://schemas.openxmlformats.org/presentationml/2006/main" matchingName="Divider">
  <p:cSld name="1_Divider">
    <p:bg>
      <p:bgPr>
        <a:solidFill>
          <a:schemeClr val="lt2"/>
        </a:solidFill>
        <a:effectLst/>
      </p:bgPr>
    </p:bg>
    <p:spTree>
      <p:nvGrpSpPr>
        <p:cNvPr id="1" name="Shape 19685"/>
        <p:cNvGrpSpPr/>
        <p:nvPr/>
      </p:nvGrpSpPr>
      <p:grpSpPr>
        <a:xfrm>
          <a:off x="0" y="0"/>
          <a:ext cx="0" cy="0"/>
          <a:chOff x="0" y="0"/>
          <a:chExt cx="0" cy="0"/>
        </a:xfrm>
      </p:grpSpPr>
      <p:grpSp>
        <p:nvGrpSpPr>
          <p:cNvPr id="19686" name="Google Shape;19686;p1980"/>
          <p:cNvGrpSpPr/>
          <p:nvPr/>
        </p:nvGrpSpPr>
        <p:grpSpPr>
          <a:xfrm>
            <a:off x="0" y="7530521"/>
            <a:ext cx="18288000" cy="2756480"/>
            <a:chOff x="0" y="5020347"/>
            <a:chExt cx="12192000" cy="1837653"/>
          </a:xfrm>
        </p:grpSpPr>
        <p:sp>
          <p:nvSpPr>
            <p:cNvPr id="19687" name="Google Shape;19687;p1980"/>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688" name="Google Shape;19688;p1980"/>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689" name="Google Shape;19689;p1980"/>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pic>
          <p:nvPicPr>
            <p:cNvPr id="19690" name="Google Shape;19690;p1980"/>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9691" name="Google Shape;19691;p1980"/>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692" name="Google Shape;19692;p1980"/>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627977341"/>
      </p:ext>
    </p:extLst>
  </p:cSld>
  <p:clrMapOvr>
    <a:masterClrMapping/>
  </p:clrMapOvr>
</p:sldLayout>
</file>

<file path=ppt/slideLayouts/slideLayout2776.xml><?xml version="1.0" encoding="utf-8"?>
<p:sldLayout xmlns:a="http://schemas.openxmlformats.org/drawingml/2006/main" xmlns:r="http://schemas.openxmlformats.org/officeDocument/2006/relationships" xmlns:p="http://schemas.openxmlformats.org/presentationml/2006/main" matchingName="Photo Slide">
  <p:cSld name="1_Photo Slide">
    <p:spTree>
      <p:nvGrpSpPr>
        <p:cNvPr id="1" name="Shape 19693"/>
        <p:cNvGrpSpPr/>
        <p:nvPr/>
      </p:nvGrpSpPr>
      <p:grpSpPr>
        <a:xfrm>
          <a:off x="0" y="0"/>
          <a:ext cx="0" cy="0"/>
          <a:chOff x="0" y="0"/>
          <a:chExt cx="0" cy="0"/>
        </a:xfrm>
      </p:grpSpPr>
      <p:sp>
        <p:nvSpPr>
          <p:cNvPr id="19694" name="Google Shape;19694;p1981"/>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b="0">
                <a:solidFill>
                  <a:schemeClr val="dk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9695" name="Google Shape;19695;p1981"/>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9696" name="Google Shape;19696;p1981"/>
          <p:cNvGrpSpPr/>
          <p:nvPr/>
        </p:nvGrpSpPr>
        <p:grpSpPr>
          <a:xfrm>
            <a:off x="0" y="8069140"/>
            <a:ext cx="4211052" cy="1130837"/>
            <a:chOff x="0" y="5379426"/>
            <a:chExt cx="2807368" cy="753891"/>
          </a:xfrm>
        </p:grpSpPr>
        <p:sp>
          <p:nvSpPr>
            <p:cNvPr id="19697" name="Google Shape;19697;p1981"/>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698" name="Google Shape;19698;p1981"/>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grpSp>
      <p:sp>
        <p:nvSpPr>
          <p:cNvPr id="19699" name="Google Shape;19699;p1981"/>
          <p:cNvSpPr>
            <a:spLocks noGrp="1"/>
          </p:cNvSpPr>
          <p:nvPr>
            <p:ph type="pic" idx="2"/>
          </p:nvPr>
        </p:nvSpPr>
        <p:spPr>
          <a:xfrm>
            <a:off x="4211052" y="685803"/>
            <a:ext cx="13373100" cy="8915397"/>
          </a:xfrm>
          <a:prstGeom prst="rect">
            <a:avLst/>
          </a:prstGeom>
          <a:noFill/>
          <a:ln>
            <a:noFill/>
          </a:ln>
        </p:spPr>
      </p:sp>
      <p:pic>
        <p:nvPicPr>
          <p:cNvPr id="19700" name="Google Shape;19700;p1981"/>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extLst>
      <p:ext uri="{BB962C8B-B14F-4D97-AF65-F5344CB8AC3E}">
        <p14:creationId xmlns:p14="http://schemas.microsoft.com/office/powerpoint/2010/main" val="218047152"/>
      </p:ext>
    </p:extLst>
  </p:cSld>
  <p:clrMapOvr>
    <a:masterClrMapping/>
  </p:clrMapOvr>
</p:sldLayout>
</file>

<file path=ppt/slideLayouts/slideLayout2777.xml><?xml version="1.0" encoding="utf-8"?>
<p:sldLayout xmlns:a="http://schemas.openxmlformats.org/drawingml/2006/main" xmlns:r="http://schemas.openxmlformats.org/officeDocument/2006/relationships" xmlns:p="http://schemas.openxmlformats.org/presentationml/2006/main" matchingName="Quotation">
  <p:cSld name="1_Quotation">
    <p:spTree>
      <p:nvGrpSpPr>
        <p:cNvPr id="1" name="Shape 19701"/>
        <p:cNvGrpSpPr/>
        <p:nvPr/>
      </p:nvGrpSpPr>
      <p:grpSpPr>
        <a:xfrm>
          <a:off x="0" y="0"/>
          <a:ext cx="0" cy="0"/>
          <a:chOff x="0" y="0"/>
          <a:chExt cx="0" cy="0"/>
        </a:xfrm>
      </p:grpSpPr>
      <p:sp>
        <p:nvSpPr>
          <p:cNvPr id="19702" name="Google Shape;19702;p1982"/>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703" name="Google Shape;19703;p1982"/>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704" name="Google Shape;19704;p1982"/>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705" name="Google Shape;19705;p198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9706" name="Google Shape;19706;p198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707" name="Google Shape;19707;p198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9708" name="Google Shape;19708;p1982"/>
          <p:cNvGrpSpPr/>
          <p:nvPr/>
        </p:nvGrpSpPr>
        <p:grpSpPr>
          <a:xfrm>
            <a:off x="10787314" y="2"/>
            <a:ext cx="7500689" cy="2138988"/>
            <a:chOff x="7191542" y="1"/>
            <a:chExt cx="5000459" cy="1425992"/>
          </a:xfrm>
        </p:grpSpPr>
        <p:pic>
          <p:nvPicPr>
            <p:cNvPr id="19709" name="Google Shape;19709;p198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710" name="Google Shape;19710;p1982"/>
            <p:cNvGrpSpPr/>
            <p:nvPr/>
          </p:nvGrpSpPr>
          <p:grpSpPr>
            <a:xfrm>
              <a:off x="7191542" y="1"/>
              <a:ext cx="5000459" cy="1425992"/>
              <a:chOff x="7186272" y="0"/>
              <a:chExt cx="5005729" cy="1427495"/>
            </a:xfrm>
          </p:grpSpPr>
          <p:sp>
            <p:nvSpPr>
              <p:cNvPr id="19711" name="Google Shape;19711;p198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712" name="Google Shape;19712;p198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pic>
        <p:nvPicPr>
          <p:cNvPr id="19713" name="Google Shape;19713;p1982" descr="Open quotation mark with solid fill"/>
          <p:cNvPicPr preferRelativeResize="0"/>
          <p:nvPr/>
        </p:nvPicPr>
        <p:blipFill rotWithShape="1">
          <a:blip r:embed="rId3">
            <a:alphaModFix/>
          </a:blip>
          <a:srcRect/>
          <a:stretch/>
        </p:blipFill>
        <p:spPr>
          <a:xfrm>
            <a:off x="167268" y="204787"/>
            <a:ext cx="3055143" cy="3055143"/>
          </a:xfrm>
          <a:prstGeom prst="rect">
            <a:avLst/>
          </a:prstGeom>
          <a:noFill/>
          <a:ln>
            <a:noFill/>
          </a:ln>
        </p:spPr>
      </p:pic>
    </p:spTree>
    <p:extLst>
      <p:ext uri="{BB962C8B-B14F-4D97-AF65-F5344CB8AC3E}">
        <p14:creationId xmlns:p14="http://schemas.microsoft.com/office/powerpoint/2010/main" val="175388805"/>
      </p:ext>
    </p:extLst>
  </p:cSld>
  <p:clrMapOvr>
    <a:masterClrMapping/>
  </p:clrMapOvr>
</p:sldLayout>
</file>

<file path=ppt/slideLayouts/slideLayout2778.xml><?xml version="1.0" encoding="utf-8"?>
<p:sldLayout xmlns:a="http://schemas.openxmlformats.org/drawingml/2006/main" xmlns:r="http://schemas.openxmlformats.org/officeDocument/2006/relationships" xmlns:p="http://schemas.openxmlformats.org/presentationml/2006/main" matchingName="Quotation">
  <p:cSld name="1_Quotation">
    <p:spTree>
      <p:nvGrpSpPr>
        <p:cNvPr id="1" name="Shape 19714"/>
        <p:cNvGrpSpPr/>
        <p:nvPr/>
      </p:nvGrpSpPr>
      <p:grpSpPr>
        <a:xfrm>
          <a:off x="0" y="0"/>
          <a:ext cx="0" cy="0"/>
          <a:chOff x="0" y="0"/>
          <a:chExt cx="0" cy="0"/>
        </a:xfrm>
      </p:grpSpPr>
      <p:sp>
        <p:nvSpPr>
          <p:cNvPr id="19715" name="Google Shape;19715;p1983"/>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716" name="Google Shape;19716;p1983"/>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717" name="Google Shape;19717;p1983"/>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718" name="Google Shape;19718;p1983"/>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9719" name="Google Shape;19719;p198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720" name="Google Shape;19720;p198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9721" name="Google Shape;19721;p1983"/>
          <p:cNvGrpSpPr/>
          <p:nvPr/>
        </p:nvGrpSpPr>
        <p:grpSpPr>
          <a:xfrm>
            <a:off x="10787314" y="2"/>
            <a:ext cx="7500689" cy="2138988"/>
            <a:chOff x="7191542" y="1"/>
            <a:chExt cx="5000459" cy="1425992"/>
          </a:xfrm>
        </p:grpSpPr>
        <p:pic>
          <p:nvPicPr>
            <p:cNvPr id="19722" name="Google Shape;19722;p198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723" name="Google Shape;19723;p1983"/>
            <p:cNvGrpSpPr/>
            <p:nvPr/>
          </p:nvGrpSpPr>
          <p:grpSpPr>
            <a:xfrm>
              <a:off x="7191542" y="1"/>
              <a:ext cx="5000459" cy="1425992"/>
              <a:chOff x="7186272" y="0"/>
              <a:chExt cx="5005729" cy="1427495"/>
            </a:xfrm>
          </p:grpSpPr>
          <p:sp>
            <p:nvSpPr>
              <p:cNvPr id="19724" name="Google Shape;19724;p198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725" name="Google Shape;19725;p198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pic>
        <p:nvPicPr>
          <p:cNvPr id="19726" name="Google Shape;19726;p1983" descr="Open quotation mark with solid fill"/>
          <p:cNvPicPr preferRelativeResize="0"/>
          <p:nvPr/>
        </p:nvPicPr>
        <p:blipFill rotWithShape="1">
          <a:blip r:embed="rId3">
            <a:alphaModFix/>
          </a:blip>
          <a:srcRect/>
          <a:stretch/>
        </p:blipFill>
        <p:spPr>
          <a:xfrm>
            <a:off x="167268" y="204787"/>
            <a:ext cx="3055143" cy="3055143"/>
          </a:xfrm>
          <a:prstGeom prst="rect">
            <a:avLst/>
          </a:prstGeom>
          <a:noFill/>
          <a:ln>
            <a:noFill/>
          </a:ln>
        </p:spPr>
      </p:pic>
    </p:spTree>
    <p:extLst>
      <p:ext uri="{BB962C8B-B14F-4D97-AF65-F5344CB8AC3E}">
        <p14:creationId xmlns:p14="http://schemas.microsoft.com/office/powerpoint/2010/main" val="1592982708"/>
      </p:ext>
    </p:extLst>
  </p:cSld>
  <p:clrMapOvr>
    <a:masterClrMapping/>
  </p:clrMapOvr>
</p:sldLayout>
</file>

<file path=ppt/slideLayouts/slideLayout2779.xml><?xml version="1.0" encoding="utf-8"?>
<p:sldLayout xmlns:a="http://schemas.openxmlformats.org/drawingml/2006/main" xmlns:r="http://schemas.openxmlformats.org/officeDocument/2006/relationships" xmlns:p="http://schemas.openxmlformats.org/presentationml/2006/main" matchingName="Two Content">
  <p:cSld name="1_Two Content">
    <p:spTree>
      <p:nvGrpSpPr>
        <p:cNvPr id="1" name="Shape 19727"/>
        <p:cNvGrpSpPr/>
        <p:nvPr/>
      </p:nvGrpSpPr>
      <p:grpSpPr>
        <a:xfrm>
          <a:off x="0" y="0"/>
          <a:ext cx="0" cy="0"/>
          <a:chOff x="0" y="0"/>
          <a:chExt cx="0" cy="0"/>
        </a:xfrm>
      </p:grpSpPr>
      <p:sp>
        <p:nvSpPr>
          <p:cNvPr id="19728" name="Google Shape;19728;p1984"/>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729" name="Google Shape;19729;p1984"/>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grpSp>
        <p:nvGrpSpPr>
          <p:cNvPr id="19730" name="Google Shape;19730;p1984"/>
          <p:cNvGrpSpPr/>
          <p:nvPr/>
        </p:nvGrpSpPr>
        <p:grpSpPr>
          <a:xfrm>
            <a:off x="10787314" y="2"/>
            <a:ext cx="7500689" cy="2138988"/>
            <a:chOff x="7191542" y="1"/>
            <a:chExt cx="5000459" cy="1425992"/>
          </a:xfrm>
        </p:grpSpPr>
        <p:pic>
          <p:nvPicPr>
            <p:cNvPr id="19731" name="Google Shape;19731;p198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732" name="Google Shape;19732;p1984"/>
            <p:cNvGrpSpPr/>
            <p:nvPr/>
          </p:nvGrpSpPr>
          <p:grpSpPr>
            <a:xfrm>
              <a:off x="7191542" y="1"/>
              <a:ext cx="5000459" cy="1425992"/>
              <a:chOff x="7186272" y="0"/>
              <a:chExt cx="5005729" cy="1427495"/>
            </a:xfrm>
          </p:grpSpPr>
          <p:sp>
            <p:nvSpPr>
              <p:cNvPr id="19733" name="Google Shape;19733;p198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734" name="Google Shape;19734;p198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19735" name="Google Shape;19735;p1984"/>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736" name="Google Shape;19736;p1984"/>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9737" name="Google Shape;19737;p198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738" name="Google Shape;19738;p198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881314532"/>
      </p:ext>
    </p:extLst>
  </p:cSld>
  <p:clrMapOvr>
    <a:masterClrMapping/>
  </p:clrMapOvr>
</p:sldLayout>
</file>

<file path=ppt/slideLayouts/slideLayout2780.xml><?xml version="1.0" encoding="utf-8"?>
<p:sldLayout xmlns:a="http://schemas.openxmlformats.org/drawingml/2006/main" xmlns:r="http://schemas.openxmlformats.org/officeDocument/2006/relationships" xmlns:p="http://schemas.openxmlformats.org/presentationml/2006/main" matchingName="Comparison">
  <p:cSld name="1_Comparison">
    <p:spTree>
      <p:nvGrpSpPr>
        <p:cNvPr id="1" name="Shape 19739"/>
        <p:cNvGrpSpPr/>
        <p:nvPr/>
      </p:nvGrpSpPr>
      <p:grpSpPr>
        <a:xfrm>
          <a:off x="0" y="0"/>
          <a:ext cx="0" cy="0"/>
          <a:chOff x="0" y="0"/>
          <a:chExt cx="0" cy="0"/>
        </a:xfrm>
      </p:grpSpPr>
      <p:grpSp>
        <p:nvGrpSpPr>
          <p:cNvPr id="19740" name="Google Shape;19740;p1985"/>
          <p:cNvGrpSpPr/>
          <p:nvPr/>
        </p:nvGrpSpPr>
        <p:grpSpPr>
          <a:xfrm>
            <a:off x="10787314" y="2"/>
            <a:ext cx="7500689" cy="2138988"/>
            <a:chOff x="7191542" y="1"/>
            <a:chExt cx="5000459" cy="1425992"/>
          </a:xfrm>
        </p:grpSpPr>
        <p:pic>
          <p:nvPicPr>
            <p:cNvPr id="19741" name="Google Shape;19741;p198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742" name="Google Shape;19742;p1985"/>
            <p:cNvGrpSpPr/>
            <p:nvPr/>
          </p:nvGrpSpPr>
          <p:grpSpPr>
            <a:xfrm>
              <a:off x="7191542" y="1"/>
              <a:ext cx="5000459" cy="1425992"/>
              <a:chOff x="7186272" y="0"/>
              <a:chExt cx="5005729" cy="1427495"/>
            </a:xfrm>
          </p:grpSpPr>
          <p:sp>
            <p:nvSpPr>
              <p:cNvPr id="19743" name="Google Shape;19743;p198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744" name="Google Shape;19744;p198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19745" name="Google Shape;19745;p1985"/>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746" name="Google Shape;19746;p1985"/>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9747" name="Google Shape;19747;p1985"/>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748" name="Google Shape;19748;p1985"/>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9749" name="Google Shape;19749;p1985"/>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750" name="Google Shape;19750;p1985"/>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9751" name="Google Shape;19751;p198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752" name="Google Shape;19752;p198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34561439"/>
      </p:ext>
    </p:extLst>
  </p:cSld>
  <p:clrMapOvr>
    <a:masterClrMapping/>
  </p:clrMapOvr>
</p:sldLayout>
</file>

<file path=ppt/slideLayouts/slideLayout2781.xml><?xml version="1.0" encoding="utf-8"?>
<p:sldLayout xmlns:a="http://schemas.openxmlformats.org/drawingml/2006/main" xmlns:r="http://schemas.openxmlformats.org/officeDocument/2006/relationships" xmlns:p="http://schemas.openxmlformats.org/presentationml/2006/main" matchingName="Title Only">
  <p:cSld name="1_Title Only">
    <p:spTree>
      <p:nvGrpSpPr>
        <p:cNvPr id="1" name="Shape 19753"/>
        <p:cNvGrpSpPr/>
        <p:nvPr/>
      </p:nvGrpSpPr>
      <p:grpSpPr>
        <a:xfrm>
          <a:off x="0" y="0"/>
          <a:ext cx="0" cy="0"/>
          <a:chOff x="0" y="0"/>
          <a:chExt cx="0" cy="0"/>
        </a:xfrm>
      </p:grpSpPr>
      <p:grpSp>
        <p:nvGrpSpPr>
          <p:cNvPr id="19754" name="Google Shape;19754;p1986"/>
          <p:cNvGrpSpPr/>
          <p:nvPr/>
        </p:nvGrpSpPr>
        <p:grpSpPr>
          <a:xfrm>
            <a:off x="10787314" y="2"/>
            <a:ext cx="7500689" cy="2138988"/>
            <a:chOff x="7191542" y="1"/>
            <a:chExt cx="5000459" cy="1425992"/>
          </a:xfrm>
        </p:grpSpPr>
        <p:pic>
          <p:nvPicPr>
            <p:cNvPr id="19755" name="Google Shape;19755;p198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756" name="Google Shape;19756;p1986"/>
            <p:cNvGrpSpPr/>
            <p:nvPr/>
          </p:nvGrpSpPr>
          <p:grpSpPr>
            <a:xfrm>
              <a:off x="7191542" y="1"/>
              <a:ext cx="5000459" cy="1425992"/>
              <a:chOff x="7186272" y="0"/>
              <a:chExt cx="5005729" cy="1427495"/>
            </a:xfrm>
          </p:grpSpPr>
          <p:sp>
            <p:nvSpPr>
              <p:cNvPr id="19757" name="Google Shape;19757;p198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758" name="Google Shape;19758;p198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19759" name="Google Shape;19759;p1986"/>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760" name="Google Shape;19760;p198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9761" name="Google Shape;19761;p198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762" name="Google Shape;19762;p198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4162204784"/>
      </p:ext>
    </p:extLst>
  </p:cSld>
  <p:clrMapOvr>
    <a:masterClrMapping/>
  </p:clrMapOvr>
</p:sldLayout>
</file>

<file path=ppt/slideLayouts/slideLayout2782.xml><?xml version="1.0" encoding="utf-8"?>
<p:sldLayout xmlns:a="http://schemas.openxmlformats.org/drawingml/2006/main" xmlns:r="http://schemas.openxmlformats.org/officeDocument/2006/relationships" xmlns:p="http://schemas.openxmlformats.org/presentationml/2006/main" matchingName="End">
  <p:cSld name="1_End">
    <p:spTree>
      <p:nvGrpSpPr>
        <p:cNvPr id="1" name="Shape 19763"/>
        <p:cNvGrpSpPr/>
        <p:nvPr/>
      </p:nvGrpSpPr>
      <p:grpSpPr>
        <a:xfrm>
          <a:off x="0" y="0"/>
          <a:ext cx="0" cy="0"/>
          <a:chOff x="0" y="0"/>
          <a:chExt cx="0" cy="0"/>
        </a:xfrm>
      </p:grpSpPr>
      <p:grpSp>
        <p:nvGrpSpPr>
          <p:cNvPr id="19764" name="Google Shape;19764;p1987"/>
          <p:cNvGrpSpPr/>
          <p:nvPr/>
        </p:nvGrpSpPr>
        <p:grpSpPr>
          <a:xfrm>
            <a:off x="0" y="0"/>
            <a:ext cx="18288000" cy="3223245"/>
            <a:chOff x="0" y="0"/>
            <a:chExt cx="12192000" cy="2148830"/>
          </a:xfrm>
        </p:grpSpPr>
        <p:sp>
          <p:nvSpPr>
            <p:cNvPr id="19765" name="Google Shape;19765;p1987"/>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766" name="Google Shape;19766;p1987"/>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sp>
        <p:nvSpPr>
          <p:cNvPr id="19767" name="Google Shape;19767;p1987"/>
          <p:cNvSpPr/>
          <p:nvPr/>
        </p:nvSpPr>
        <p:spPr>
          <a:xfrm>
            <a:off x="1353552" y="2276546"/>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768" name="Google Shape;19768;p1987"/>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000"/>
              <a:buNone/>
              <a:defRPr sz="3000"/>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769" name="Google Shape;19769;p1987"/>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9770" name="Google Shape;19770;p1987"/>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19771" name="Google Shape;19771;p1987"/>
          <p:cNvSpPr>
            <a:spLocks noGrp="1"/>
          </p:cNvSpPr>
          <p:nvPr>
            <p:ph type="pic" idx="2"/>
          </p:nvPr>
        </p:nvSpPr>
        <p:spPr>
          <a:xfrm>
            <a:off x="10678026" y="350873"/>
            <a:ext cx="7609974" cy="8915400"/>
          </a:xfrm>
          <a:prstGeom prst="rect">
            <a:avLst/>
          </a:prstGeom>
          <a:noFill/>
          <a:ln>
            <a:noFill/>
          </a:ln>
        </p:spPr>
      </p:sp>
    </p:spTree>
    <p:extLst>
      <p:ext uri="{BB962C8B-B14F-4D97-AF65-F5344CB8AC3E}">
        <p14:creationId xmlns:p14="http://schemas.microsoft.com/office/powerpoint/2010/main" val="2679986678"/>
      </p:ext>
    </p:extLst>
  </p:cSld>
  <p:clrMapOvr>
    <a:masterClrMapping/>
  </p:clrMapOvr>
</p:sldLayout>
</file>

<file path=ppt/slideLayouts/slideLayout2783.xml><?xml version="1.0" encoding="utf-8"?>
<p:sldLayout xmlns:a="http://schemas.openxmlformats.org/drawingml/2006/main" xmlns:r="http://schemas.openxmlformats.org/officeDocument/2006/relationships" xmlns:p="http://schemas.openxmlformats.org/presentationml/2006/main" matchingName="Blank">
  <p:cSld name="1_Blank">
    <p:spTree>
      <p:nvGrpSpPr>
        <p:cNvPr id="1" name="Shape 19772"/>
        <p:cNvGrpSpPr/>
        <p:nvPr/>
      </p:nvGrpSpPr>
      <p:grpSpPr>
        <a:xfrm>
          <a:off x="0" y="0"/>
          <a:ext cx="0" cy="0"/>
          <a:chOff x="0" y="0"/>
          <a:chExt cx="0" cy="0"/>
        </a:xfrm>
      </p:grpSpPr>
      <p:sp>
        <p:nvSpPr>
          <p:cNvPr id="19773" name="Google Shape;19773;p1988"/>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9774" name="Google Shape;19774;p198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775" name="Google Shape;19775;p198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9776" name="Google Shape;19776;p1988"/>
          <p:cNvGrpSpPr/>
          <p:nvPr/>
        </p:nvGrpSpPr>
        <p:grpSpPr>
          <a:xfrm>
            <a:off x="10787314" y="2"/>
            <a:ext cx="7500689" cy="2138988"/>
            <a:chOff x="7191542" y="1"/>
            <a:chExt cx="5000459" cy="1425992"/>
          </a:xfrm>
        </p:grpSpPr>
        <p:pic>
          <p:nvPicPr>
            <p:cNvPr id="19777" name="Google Shape;19777;p198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778" name="Google Shape;19778;p1988"/>
            <p:cNvGrpSpPr/>
            <p:nvPr/>
          </p:nvGrpSpPr>
          <p:grpSpPr>
            <a:xfrm>
              <a:off x="7191542" y="1"/>
              <a:ext cx="5000459" cy="1425992"/>
              <a:chOff x="7186272" y="0"/>
              <a:chExt cx="5005729" cy="1427495"/>
            </a:xfrm>
          </p:grpSpPr>
          <p:sp>
            <p:nvSpPr>
              <p:cNvPr id="19779" name="Google Shape;19779;p198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780" name="Google Shape;19780;p198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Tree>
    <p:extLst>
      <p:ext uri="{BB962C8B-B14F-4D97-AF65-F5344CB8AC3E}">
        <p14:creationId xmlns:p14="http://schemas.microsoft.com/office/powerpoint/2010/main" val="3885227702"/>
      </p:ext>
    </p:extLst>
  </p:cSld>
  <p:clrMapOvr>
    <a:masterClrMapping/>
  </p:clrMapOvr>
</p:sldLayout>
</file>

<file path=ppt/slideLayouts/slideLayout2784.xml><?xml version="1.0" encoding="utf-8"?>
<p:sldLayout xmlns:a="http://schemas.openxmlformats.org/drawingml/2006/main" xmlns:r="http://schemas.openxmlformats.org/officeDocument/2006/relationships" xmlns:p="http://schemas.openxmlformats.org/presentationml/2006/main" matchingName="Cover B">
  <p:cSld name="Cover B">
    <p:spTree>
      <p:nvGrpSpPr>
        <p:cNvPr id="1" name="Shape 19781"/>
        <p:cNvGrpSpPr/>
        <p:nvPr/>
      </p:nvGrpSpPr>
      <p:grpSpPr>
        <a:xfrm>
          <a:off x="0" y="0"/>
          <a:ext cx="0" cy="0"/>
          <a:chOff x="0" y="0"/>
          <a:chExt cx="0" cy="0"/>
        </a:xfrm>
      </p:grpSpPr>
      <p:sp>
        <p:nvSpPr>
          <p:cNvPr id="19782" name="Google Shape;19782;p1989"/>
          <p:cNvSpPr txBox="1">
            <a:spLocks noGrp="1"/>
          </p:cNvSpPr>
          <p:nvPr>
            <p:ph type="ctrTitle"/>
          </p:nvPr>
        </p:nvSpPr>
        <p:spPr>
          <a:xfrm>
            <a:off x="770023" y="3950301"/>
            <a:ext cx="7791650" cy="358140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783" name="Google Shape;19783;p1989"/>
          <p:cNvSpPr txBox="1">
            <a:spLocks noGrp="1"/>
          </p:cNvSpPr>
          <p:nvPr>
            <p:ph type="subTitle" idx="1"/>
          </p:nvPr>
        </p:nvSpPr>
        <p:spPr>
          <a:xfrm>
            <a:off x="770023" y="8100488"/>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grpSp>
        <p:nvGrpSpPr>
          <p:cNvPr id="19784" name="Google Shape;19784;p1989"/>
          <p:cNvGrpSpPr/>
          <p:nvPr/>
        </p:nvGrpSpPr>
        <p:grpSpPr>
          <a:xfrm flipH="1">
            <a:off x="-1" y="2"/>
            <a:ext cx="9628088" cy="2264733"/>
            <a:chOff x="7522541" y="1"/>
            <a:chExt cx="4669459" cy="1098357"/>
          </a:xfrm>
        </p:grpSpPr>
        <p:sp>
          <p:nvSpPr>
            <p:cNvPr id="19785" name="Google Shape;19785;p1989"/>
            <p:cNvSpPr/>
            <p:nvPr/>
          </p:nvSpPr>
          <p:spPr>
            <a:xfrm>
              <a:off x="7522541" y="1"/>
              <a:ext cx="4669459" cy="1098357"/>
            </a:xfrm>
            <a:custGeom>
              <a:avLst/>
              <a:gdLst/>
              <a:ahLst/>
              <a:cxnLst/>
              <a:rect l="l" t="t" r="r" b="b"/>
              <a:pathLst>
                <a:path w="4669459" h="1098357" extrusionOk="0">
                  <a:moveTo>
                    <a:pt x="0" y="0"/>
                  </a:moveTo>
                  <a:lnTo>
                    <a:pt x="393099" y="0"/>
                  </a:lnTo>
                  <a:lnTo>
                    <a:pt x="485580" y="28411"/>
                  </a:lnTo>
                  <a:cubicBezTo>
                    <a:pt x="1068094" y="214503"/>
                    <a:pt x="1643165" y="412971"/>
                    <a:pt x="2241464" y="572540"/>
                  </a:cubicBezTo>
                  <a:cubicBezTo>
                    <a:pt x="3009808" y="777487"/>
                    <a:pt x="3848273" y="856360"/>
                    <a:pt x="4645823" y="731027"/>
                  </a:cubicBezTo>
                  <a:lnTo>
                    <a:pt x="4669459" y="726784"/>
                  </a:lnTo>
                  <a:lnTo>
                    <a:pt x="4669459" y="1079503"/>
                  </a:lnTo>
                  <a:lnTo>
                    <a:pt x="4627787" y="1083679"/>
                  </a:lnTo>
                  <a:cubicBezTo>
                    <a:pt x="3105555" y="1189027"/>
                    <a:pt x="1909512" y="709765"/>
                    <a:pt x="568062" y="207626"/>
                  </a:cubicBezTo>
                  <a:close/>
                </a:path>
              </a:pathLst>
            </a:custGeom>
            <a:gradFill>
              <a:gsLst>
                <a:gs pos="0">
                  <a:srgbClr val="EF4114"/>
                </a:gs>
                <a:gs pos="4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786" name="Google Shape;19786;p1989"/>
            <p:cNvSpPr/>
            <p:nvPr/>
          </p:nvSpPr>
          <p:spPr>
            <a:xfrm>
              <a:off x="7649481" y="1"/>
              <a:ext cx="4542519" cy="983565"/>
            </a:xfrm>
            <a:custGeom>
              <a:avLst/>
              <a:gdLst/>
              <a:ahLst/>
              <a:cxnLst/>
              <a:rect l="l" t="t" r="r" b="b"/>
              <a:pathLst>
                <a:path w="4542519" h="983565" extrusionOk="0">
                  <a:moveTo>
                    <a:pt x="0" y="0"/>
                  </a:moveTo>
                  <a:lnTo>
                    <a:pt x="4542519" y="0"/>
                  </a:lnTo>
                  <a:lnTo>
                    <a:pt x="4542519" y="957397"/>
                  </a:lnTo>
                  <a:lnTo>
                    <a:pt x="4542518" y="957403"/>
                  </a:lnTo>
                  <a:lnTo>
                    <a:pt x="4510552" y="961138"/>
                  </a:lnTo>
                  <a:cubicBezTo>
                    <a:pt x="2991282" y="1091409"/>
                    <a:pt x="1788278" y="632191"/>
                    <a:pt x="439600" y="15251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pic>
        <p:nvPicPr>
          <p:cNvPr id="19787" name="Google Shape;19787;p1989"/>
          <p:cNvPicPr preferRelativeResize="0"/>
          <p:nvPr/>
        </p:nvPicPr>
        <p:blipFill rotWithShape="1">
          <a:blip r:embed="rId2">
            <a:alphaModFix/>
          </a:blip>
          <a:srcRect/>
          <a:stretch/>
        </p:blipFill>
        <p:spPr>
          <a:xfrm>
            <a:off x="770022" y="204788"/>
            <a:ext cx="2917809" cy="1319961"/>
          </a:xfrm>
          <a:prstGeom prst="rect">
            <a:avLst/>
          </a:prstGeom>
          <a:noFill/>
          <a:ln>
            <a:noFill/>
          </a:ln>
        </p:spPr>
      </p:pic>
    </p:spTree>
    <p:extLst>
      <p:ext uri="{BB962C8B-B14F-4D97-AF65-F5344CB8AC3E}">
        <p14:creationId xmlns:p14="http://schemas.microsoft.com/office/powerpoint/2010/main" val="3530853030"/>
      </p:ext>
    </p:extLst>
  </p:cSld>
  <p:clrMapOvr>
    <a:masterClrMapping/>
  </p:clrMapOvr>
</p:sldLayout>
</file>

<file path=ppt/slideLayouts/slideLayout2785.xml><?xml version="1.0" encoding="utf-8"?>
<p:sldLayout xmlns:a="http://schemas.openxmlformats.org/drawingml/2006/main" xmlns:r="http://schemas.openxmlformats.org/officeDocument/2006/relationships" xmlns:p="http://schemas.openxmlformats.org/presentationml/2006/main" matchingName="Divider">
  <p:cSld name="1_Divider">
    <p:bg>
      <p:bgPr>
        <a:solidFill>
          <a:schemeClr val="lt2"/>
        </a:solidFill>
        <a:effectLst/>
      </p:bgPr>
    </p:bg>
    <p:spTree>
      <p:nvGrpSpPr>
        <p:cNvPr id="1" name="Shape 19788"/>
        <p:cNvGrpSpPr/>
        <p:nvPr/>
      </p:nvGrpSpPr>
      <p:grpSpPr>
        <a:xfrm>
          <a:off x="0" y="0"/>
          <a:ext cx="0" cy="0"/>
          <a:chOff x="0" y="0"/>
          <a:chExt cx="0" cy="0"/>
        </a:xfrm>
      </p:grpSpPr>
      <p:grpSp>
        <p:nvGrpSpPr>
          <p:cNvPr id="19789" name="Google Shape;19789;p1990"/>
          <p:cNvGrpSpPr/>
          <p:nvPr/>
        </p:nvGrpSpPr>
        <p:grpSpPr>
          <a:xfrm>
            <a:off x="0" y="7530521"/>
            <a:ext cx="18288000" cy="2756480"/>
            <a:chOff x="0" y="5020347"/>
            <a:chExt cx="12192000" cy="1837653"/>
          </a:xfrm>
        </p:grpSpPr>
        <p:sp>
          <p:nvSpPr>
            <p:cNvPr id="19790" name="Google Shape;19790;p1990"/>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791" name="Google Shape;19791;p1990"/>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792" name="Google Shape;19792;p1990"/>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pic>
          <p:nvPicPr>
            <p:cNvPr id="19793" name="Google Shape;19793;p1990"/>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9794" name="Google Shape;19794;p1990"/>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795" name="Google Shape;19795;p1990"/>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1939839185"/>
      </p:ext>
    </p:extLst>
  </p:cSld>
  <p:clrMapOvr>
    <a:masterClrMapping/>
  </p:clrMapOvr>
</p:sldLayout>
</file>

<file path=ppt/slideLayouts/slideLayout2786.xml><?xml version="1.0" encoding="utf-8"?>
<p:sldLayout xmlns:a="http://schemas.openxmlformats.org/drawingml/2006/main" xmlns:r="http://schemas.openxmlformats.org/officeDocument/2006/relationships" xmlns:p="http://schemas.openxmlformats.org/presentationml/2006/main" matchingName="Photo Slide">
  <p:cSld name="1_Photo Slide">
    <p:spTree>
      <p:nvGrpSpPr>
        <p:cNvPr id="1" name="Shape 19796"/>
        <p:cNvGrpSpPr/>
        <p:nvPr/>
      </p:nvGrpSpPr>
      <p:grpSpPr>
        <a:xfrm>
          <a:off x="0" y="0"/>
          <a:ext cx="0" cy="0"/>
          <a:chOff x="0" y="0"/>
          <a:chExt cx="0" cy="0"/>
        </a:xfrm>
      </p:grpSpPr>
      <p:sp>
        <p:nvSpPr>
          <p:cNvPr id="19797" name="Google Shape;19797;p1991"/>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b="0">
                <a:solidFill>
                  <a:schemeClr val="dk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9798" name="Google Shape;19798;p1991"/>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9799" name="Google Shape;19799;p1991"/>
          <p:cNvGrpSpPr/>
          <p:nvPr/>
        </p:nvGrpSpPr>
        <p:grpSpPr>
          <a:xfrm>
            <a:off x="0" y="8069140"/>
            <a:ext cx="4211052" cy="1130837"/>
            <a:chOff x="0" y="5379426"/>
            <a:chExt cx="2807368" cy="753891"/>
          </a:xfrm>
        </p:grpSpPr>
        <p:sp>
          <p:nvSpPr>
            <p:cNvPr id="19800" name="Google Shape;19800;p1991"/>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801" name="Google Shape;19801;p1991"/>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grpSp>
      <p:sp>
        <p:nvSpPr>
          <p:cNvPr id="19802" name="Google Shape;19802;p1991"/>
          <p:cNvSpPr>
            <a:spLocks noGrp="1"/>
          </p:cNvSpPr>
          <p:nvPr>
            <p:ph type="pic" idx="2"/>
          </p:nvPr>
        </p:nvSpPr>
        <p:spPr>
          <a:xfrm>
            <a:off x="4211052" y="685803"/>
            <a:ext cx="13373100" cy="8915397"/>
          </a:xfrm>
          <a:prstGeom prst="rect">
            <a:avLst/>
          </a:prstGeom>
          <a:noFill/>
          <a:ln>
            <a:noFill/>
          </a:ln>
        </p:spPr>
      </p:sp>
      <p:pic>
        <p:nvPicPr>
          <p:cNvPr id="19803" name="Google Shape;19803;p1991"/>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extLst>
      <p:ext uri="{BB962C8B-B14F-4D97-AF65-F5344CB8AC3E}">
        <p14:creationId xmlns:p14="http://schemas.microsoft.com/office/powerpoint/2010/main" val="2624460227"/>
      </p:ext>
    </p:extLst>
  </p:cSld>
  <p:clrMapOvr>
    <a:masterClrMapping/>
  </p:clrMapOvr>
</p:sldLayout>
</file>

<file path=ppt/slideLayouts/slideLayout2787.xml><?xml version="1.0" encoding="utf-8"?>
<p:sldLayout xmlns:a="http://schemas.openxmlformats.org/drawingml/2006/main" xmlns:r="http://schemas.openxmlformats.org/officeDocument/2006/relationships" xmlns:p="http://schemas.openxmlformats.org/presentationml/2006/main" matchingName="Cover">
  <p:cSld name="1_Cover">
    <p:spTree>
      <p:nvGrpSpPr>
        <p:cNvPr id="1" name="Shape 19804"/>
        <p:cNvGrpSpPr/>
        <p:nvPr/>
      </p:nvGrpSpPr>
      <p:grpSpPr>
        <a:xfrm>
          <a:off x="0" y="0"/>
          <a:ext cx="0" cy="0"/>
          <a:chOff x="0" y="0"/>
          <a:chExt cx="0" cy="0"/>
        </a:xfrm>
      </p:grpSpPr>
      <p:sp>
        <p:nvSpPr>
          <p:cNvPr id="19805" name="Google Shape;19805;p1992"/>
          <p:cNvSpPr/>
          <p:nvPr/>
        </p:nvSpPr>
        <p:spPr>
          <a:xfrm>
            <a:off x="1353552" y="1941620"/>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806" name="Google Shape;19806;p1992"/>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807" name="Google Shape;19807;p1992"/>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19808" name="Google Shape;19808;p1992"/>
          <p:cNvSpPr>
            <a:spLocks noGrp="1"/>
          </p:cNvSpPr>
          <p:nvPr>
            <p:ph type="pic" idx="2"/>
          </p:nvPr>
        </p:nvSpPr>
        <p:spPr>
          <a:xfrm>
            <a:off x="10678026" y="350873"/>
            <a:ext cx="7609974" cy="8915400"/>
          </a:xfrm>
          <a:prstGeom prst="rect">
            <a:avLst/>
          </a:prstGeom>
          <a:noFill/>
          <a:ln>
            <a:noFill/>
          </a:ln>
        </p:spPr>
      </p:sp>
      <p:grpSp>
        <p:nvGrpSpPr>
          <p:cNvPr id="19809" name="Google Shape;19809;p1992"/>
          <p:cNvGrpSpPr/>
          <p:nvPr/>
        </p:nvGrpSpPr>
        <p:grpSpPr>
          <a:xfrm>
            <a:off x="0" y="7530523"/>
            <a:ext cx="18288000" cy="2756480"/>
            <a:chOff x="0" y="5020348"/>
            <a:chExt cx="12192000" cy="1837653"/>
          </a:xfrm>
        </p:grpSpPr>
        <p:sp>
          <p:nvSpPr>
            <p:cNvPr id="19810" name="Google Shape;19810;p1992"/>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811" name="Google Shape;19811;p1992"/>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pic>
          <p:nvPicPr>
            <p:cNvPr id="19812" name="Google Shape;19812;p1992"/>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880009981"/>
      </p:ext>
    </p:extLst>
  </p:cSld>
  <p:clrMapOvr>
    <a:masterClrMapping/>
  </p:clrMapOvr>
</p:sldLayout>
</file>

<file path=ppt/slideLayouts/slideLayout2788.xml><?xml version="1.0" encoding="utf-8"?>
<p:sldLayout xmlns:a="http://schemas.openxmlformats.org/drawingml/2006/main" xmlns:r="http://schemas.openxmlformats.org/officeDocument/2006/relationships" xmlns:p="http://schemas.openxmlformats.org/presentationml/2006/main" matchingName="Title and Content">
  <p:cSld name="1_Title and Content">
    <p:spTree>
      <p:nvGrpSpPr>
        <p:cNvPr id="1" name="Shape 19813"/>
        <p:cNvGrpSpPr/>
        <p:nvPr/>
      </p:nvGrpSpPr>
      <p:grpSpPr>
        <a:xfrm>
          <a:off x="0" y="0"/>
          <a:ext cx="0" cy="0"/>
          <a:chOff x="0" y="0"/>
          <a:chExt cx="0" cy="0"/>
        </a:xfrm>
      </p:grpSpPr>
      <p:grpSp>
        <p:nvGrpSpPr>
          <p:cNvPr id="19814" name="Google Shape;19814;p1993"/>
          <p:cNvGrpSpPr/>
          <p:nvPr/>
        </p:nvGrpSpPr>
        <p:grpSpPr>
          <a:xfrm>
            <a:off x="10787314" y="2"/>
            <a:ext cx="7500689" cy="2138988"/>
            <a:chOff x="7191542" y="1"/>
            <a:chExt cx="5000459" cy="1425992"/>
          </a:xfrm>
        </p:grpSpPr>
        <p:pic>
          <p:nvPicPr>
            <p:cNvPr id="19815" name="Google Shape;19815;p199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816" name="Google Shape;19816;p1993"/>
            <p:cNvGrpSpPr/>
            <p:nvPr/>
          </p:nvGrpSpPr>
          <p:grpSpPr>
            <a:xfrm>
              <a:off x="7191542" y="1"/>
              <a:ext cx="5000459" cy="1425992"/>
              <a:chOff x="7186272" y="0"/>
              <a:chExt cx="5005729" cy="1427495"/>
            </a:xfrm>
          </p:grpSpPr>
          <p:sp>
            <p:nvSpPr>
              <p:cNvPr id="19817" name="Google Shape;19817;p199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818" name="Google Shape;19818;p199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19819" name="Google Shape;19819;p1993"/>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820" name="Google Shape;19820;p1993"/>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821" name="Google Shape;19821;p1993"/>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9822" name="Google Shape;19822;p199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823" name="Google Shape;19823;p199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166914291"/>
      </p:ext>
    </p:extLst>
  </p:cSld>
  <p:clrMapOvr>
    <a:masterClrMapping/>
  </p:clrMapOvr>
</p:sldLayout>
</file>

<file path=ppt/slideLayouts/slideLayout2789.xml><?xml version="1.0" encoding="utf-8"?>
<p:sldLayout xmlns:a="http://schemas.openxmlformats.org/drawingml/2006/main" xmlns:r="http://schemas.openxmlformats.org/officeDocument/2006/relationships" xmlns:p="http://schemas.openxmlformats.org/presentationml/2006/main" matchingName="Two Content">
  <p:cSld name="1_Two Content">
    <p:spTree>
      <p:nvGrpSpPr>
        <p:cNvPr id="1" name="Shape 19824"/>
        <p:cNvGrpSpPr/>
        <p:nvPr/>
      </p:nvGrpSpPr>
      <p:grpSpPr>
        <a:xfrm>
          <a:off x="0" y="0"/>
          <a:ext cx="0" cy="0"/>
          <a:chOff x="0" y="0"/>
          <a:chExt cx="0" cy="0"/>
        </a:xfrm>
      </p:grpSpPr>
      <p:sp>
        <p:nvSpPr>
          <p:cNvPr id="19825" name="Google Shape;19825;p1994"/>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826" name="Google Shape;19826;p1994"/>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grpSp>
        <p:nvGrpSpPr>
          <p:cNvPr id="19827" name="Google Shape;19827;p1994"/>
          <p:cNvGrpSpPr/>
          <p:nvPr/>
        </p:nvGrpSpPr>
        <p:grpSpPr>
          <a:xfrm>
            <a:off x="10787314" y="2"/>
            <a:ext cx="7500689" cy="2138988"/>
            <a:chOff x="7191542" y="1"/>
            <a:chExt cx="5000459" cy="1425992"/>
          </a:xfrm>
        </p:grpSpPr>
        <p:pic>
          <p:nvPicPr>
            <p:cNvPr id="19828" name="Google Shape;19828;p199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829" name="Google Shape;19829;p1994"/>
            <p:cNvGrpSpPr/>
            <p:nvPr/>
          </p:nvGrpSpPr>
          <p:grpSpPr>
            <a:xfrm>
              <a:off x="7191542" y="1"/>
              <a:ext cx="5000459" cy="1425992"/>
              <a:chOff x="7186272" y="0"/>
              <a:chExt cx="5005729" cy="1427495"/>
            </a:xfrm>
          </p:grpSpPr>
          <p:sp>
            <p:nvSpPr>
              <p:cNvPr id="19830" name="Google Shape;19830;p199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831" name="Google Shape;19831;p199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19832" name="Google Shape;19832;p1994"/>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833" name="Google Shape;19833;p1994"/>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9834" name="Google Shape;19834;p199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835" name="Google Shape;19835;p199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870734084"/>
      </p:ext>
    </p:extLst>
  </p:cSld>
  <p:clrMapOvr>
    <a:masterClrMapping/>
  </p:clrMapOvr>
</p:sldLayout>
</file>

<file path=ppt/slideLayouts/slideLayout2790.xml><?xml version="1.0" encoding="utf-8"?>
<p:sldLayout xmlns:a="http://schemas.openxmlformats.org/drawingml/2006/main" xmlns:r="http://schemas.openxmlformats.org/officeDocument/2006/relationships" xmlns:p="http://schemas.openxmlformats.org/presentationml/2006/main" matchingName="Comparison">
  <p:cSld name="1_Comparison">
    <p:spTree>
      <p:nvGrpSpPr>
        <p:cNvPr id="1" name="Shape 19836"/>
        <p:cNvGrpSpPr/>
        <p:nvPr/>
      </p:nvGrpSpPr>
      <p:grpSpPr>
        <a:xfrm>
          <a:off x="0" y="0"/>
          <a:ext cx="0" cy="0"/>
          <a:chOff x="0" y="0"/>
          <a:chExt cx="0" cy="0"/>
        </a:xfrm>
      </p:grpSpPr>
      <p:grpSp>
        <p:nvGrpSpPr>
          <p:cNvPr id="19837" name="Google Shape;19837;p1995"/>
          <p:cNvGrpSpPr/>
          <p:nvPr/>
        </p:nvGrpSpPr>
        <p:grpSpPr>
          <a:xfrm>
            <a:off x="10787314" y="2"/>
            <a:ext cx="7500689" cy="2138988"/>
            <a:chOff x="7191542" y="1"/>
            <a:chExt cx="5000459" cy="1425992"/>
          </a:xfrm>
        </p:grpSpPr>
        <p:pic>
          <p:nvPicPr>
            <p:cNvPr id="19838" name="Google Shape;19838;p199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839" name="Google Shape;19839;p1995"/>
            <p:cNvGrpSpPr/>
            <p:nvPr/>
          </p:nvGrpSpPr>
          <p:grpSpPr>
            <a:xfrm>
              <a:off x="7191542" y="1"/>
              <a:ext cx="5000459" cy="1425992"/>
              <a:chOff x="7186272" y="0"/>
              <a:chExt cx="5005729" cy="1427495"/>
            </a:xfrm>
          </p:grpSpPr>
          <p:sp>
            <p:nvSpPr>
              <p:cNvPr id="19840" name="Google Shape;19840;p199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841" name="Google Shape;19841;p199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19842" name="Google Shape;19842;p1995"/>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843" name="Google Shape;19843;p1995"/>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9844" name="Google Shape;19844;p1995"/>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845" name="Google Shape;19845;p1995"/>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19846" name="Google Shape;19846;p1995"/>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847" name="Google Shape;19847;p1995"/>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9848" name="Google Shape;19848;p199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849" name="Google Shape;19849;p199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936345588"/>
      </p:ext>
    </p:extLst>
  </p:cSld>
  <p:clrMapOvr>
    <a:masterClrMapping/>
  </p:clrMapOvr>
</p:sldLayout>
</file>

<file path=ppt/slideLayouts/slideLayout2791.xml><?xml version="1.0" encoding="utf-8"?>
<p:sldLayout xmlns:a="http://schemas.openxmlformats.org/drawingml/2006/main" xmlns:r="http://schemas.openxmlformats.org/officeDocument/2006/relationships" xmlns:p="http://schemas.openxmlformats.org/presentationml/2006/main" matchingName="Quotation">
  <p:cSld name="1_Quotation">
    <p:spTree>
      <p:nvGrpSpPr>
        <p:cNvPr id="1" name="Shape 19850"/>
        <p:cNvGrpSpPr/>
        <p:nvPr/>
      </p:nvGrpSpPr>
      <p:grpSpPr>
        <a:xfrm>
          <a:off x="0" y="0"/>
          <a:ext cx="0" cy="0"/>
          <a:chOff x="0" y="0"/>
          <a:chExt cx="0" cy="0"/>
        </a:xfrm>
      </p:grpSpPr>
      <p:sp>
        <p:nvSpPr>
          <p:cNvPr id="19851" name="Google Shape;19851;p1996"/>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852" name="Google Shape;19852;p1996"/>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853" name="Google Shape;19853;p1996"/>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854" name="Google Shape;19854;p199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9855" name="Google Shape;19855;p199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856" name="Google Shape;19856;p199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9857" name="Google Shape;19857;p1996"/>
          <p:cNvGrpSpPr/>
          <p:nvPr/>
        </p:nvGrpSpPr>
        <p:grpSpPr>
          <a:xfrm>
            <a:off x="10787314" y="2"/>
            <a:ext cx="7500689" cy="2138988"/>
            <a:chOff x="7191542" y="1"/>
            <a:chExt cx="5000459" cy="1425992"/>
          </a:xfrm>
        </p:grpSpPr>
        <p:pic>
          <p:nvPicPr>
            <p:cNvPr id="19858" name="Google Shape;19858;p199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859" name="Google Shape;19859;p1996"/>
            <p:cNvGrpSpPr/>
            <p:nvPr/>
          </p:nvGrpSpPr>
          <p:grpSpPr>
            <a:xfrm>
              <a:off x="7191542" y="1"/>
              <a:ext cx="5000459" cy="1425992"/>
              <a:chOff x="7186272" y="0"/>
              <a:chExt cx="5005729" cy="1427495"/>
            </a:xfrm>
          </p:grpSpPr>
          <p:sp>
            <p:nvSpPr>
              <p:cNvPr id="19860" name="Google Shape;19860;p199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861" name="Google Shape;19861;p199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pic>
        <p:nvPicPr>
          <p:cNvPr id="19862" name="Google Shape;19862;p1996" descr="Open quotation mark with solid fill"/>
          <p:cNvPicPr preferRelativeResize="0"/>
          <p:nvPr/>
        </p:nvPicPr>
        <p:blipFill rotWithShape="1">
          <a:blip r:embed="rId3">
            <a:alphaModFix/>
          </a:blip>
          <a:srcRect/>
          <a:stretch/>
        </p:blipFill>
        <p:spPr>
          <a:xfrm>
            <a:off x="167268" y="204787"/>
            <a:ext cx="3055143" cy="3055143"/>
          </a:xfrm>
          <a:prstGeom prst="rect">
            <a:avLst/>
          </a:prstGeom>
          <a:noFill/>
          <a:ln>
            <a:noFill/>
          </a:ln>
        </p:spPr>
      </p:pic>
    </p:spTree>
    <p:extLst>
      <p:ext uri="{BB962C8B-B14F-4D97-AF65-F5344CB8AC3E}">
        <p14:creationId xmlns:p14="http://schemas.microsoft.com/office/powerpoint/2010/main" val="459684852"/>
      </p:ext>
    </p:extLst>
  </p:cSld>
  <p:clrMapOvr>
    <a:masterClrMapping/>
  </p:clrMapOvr>
</p:sldLayout>
</file>

<file path=ppt/slideLayouts/slideLayout2792.xml><?xml version="1.0" encoding="utf-8"?>
<p:sldLayout xmlns:a="http://schemas.openxmlformats.org/drawingml/2006/main" xmlns:r="http://schemas.openxmlformats.org/officeDocument/2006/relationships" xmlns:p="http://schemas.openxmlformats.org/presentationml/2006/main" matchingName="End">
  <p:cSld name="1_End">
    <p:spTree>
      <p:nvGrpSpPr>
        <p:cNvPr id="1" name="Shape 19863"/>
        <p:cNvGrpSpPr/>
        <p:nvPr/>
      </p:nvGrpSpPr>
      <p:grpSpPr>
        <a:xfrm>
          <a:off x="0" y="0"/>
          <a:ext cx="0" cy="0"/>
          <a:chOff x="0" y="0"/>
          <a:chExt cx="0" cy="0"/>
        </a:xfrm>
      </p:grpSpPr>
      <p:grpSp>
        <p:nvGrpSpPr>
          <p:cNvPr id="19864" name="Google Shape;19864;p1997"/>
          <p:cNvGrpSpPr/>
          <p:nvPr/>
        </p:nvGrpSpPr>
        <p:grpSpPr>
          <a:xfrm>
            <a:off x="0" y="0"/>
            <a:ext cx="18288000" cy="3223245"/>
            <a:chOff x="0" y="0"/>
            <a:chExt cx="12192000" cy="2148830"/>
          </a:xfrm>
        </p:grpSpPr>
        <p:sp>
          <p:nvSpPr>
            <p:cNvPr id="19865" name="Google Shape;19865;p1997"/>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866" name="Google Shape;19866;p1997"/>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sp>
        <p:nvSpPr>
          <p:cNvPr id="19867" name="Google Shape;19867;p1997"/>
          <p:cNvSpPr/>
          <p:nvPr/>
        </p:nvSpPr>
        <p:spPr>
          <a:xfrm>
            <a:off x="1353552" y="2276546"/>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868" name="Google Shape;19868;p1997"/>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000"/>
              <a:buNone/>
              <a:defRPr sz="3000"/>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869" name="Google Shape;19869;p1997"/>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9870" name="Google Shape;19870;p1997"/>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19871" name="Google Shape;19871;p1997"/>
          <p:cNvSpPr>
            <a:spLocks noGrp="1"/>
          </p:cNvSpPr>
          <p:nvPr>
            <p:ph type="pic" idx="2"/>
          </p:nvPr>
        </p:nvSpPr>
        <p:spPr>
          <a:xfrm>
            <a:off x="10678026" y="350873"/>
            <a:ext cx="7609974" cy="8915400"/>
          </a:xfrm>
          <a:prstGeom prst="rect">
            <a:avLst/>
          </a:prstGeom>
          <a:noFill/>
          <a:ln>
            <a:noFill/>
          </a:ln>
        </p:spPr>
      </p:sp>
    </p:spTree>
    <p:extLst>
      <p:ext uri="{BB962C8B-B14F-4D97-AF65-F5344CB8AC3E}">
        <p14:creationId xmlns:p14="http://schemas.microsoft.com/office/powerpoint/2010/main" val="1802020822"/>
      </p:ext>
    </p:extLst>
  </p:cSld>
  <p:clrMapOvr>
    <a:masterClrMapping/>
  </p:clrMapOvr>
</p:sldLayout>
</file>

<file path=ppt/slideLayouts/slideLayout2793.xml><?xml version="1.0" encoding="utf-8"?>
<p:sldLayout xmlns:a="http://schemas.openxmlformats.org/drawingml/2006/main" xmlns:r="http://schemas.openxmlformats.org/officeDocument/2006/relationships" xmlns:p="http://schemas.openxmlformats.org/presentationml/2006/main" matchingName="Title Only">
  <p:cSld name="1_Title Only">
    <p:spTree>
      <p:nvGrpSpPr>
        <p:cNvPr id="1" name="Shape 19872"/>
        <p:cNvGrpSpPr/>
        <p:nvPr/>
      </p:nvGrpSpPr>
      <p:grpSpPr>
        <a:xfrm>
          <a:off x="0" y="0"/>
          <a:ext cx="0" cy="0"/>
          <a:chOff x="0" y="0"/>
          <a:chExt cx="0" cy="0"/>
        </a:xfrm>
      </p:grpSpPr>
      <p:grpSp>
        <p:nvGrpSpPr>
          <p:cNvPr id="19873" name="Google Shape;19873;p1998"/>
          <p:cNvGrpSpPr/>
          <p:nvPr/>
        </p:nvGrpSpPr>
        <p:grpSpPr>
          <a:xfrm>
            <a:off x="10787314" y="2"/>
            <a:ext cx="7500689" cy="2138988"/>
            <a:chOff x="7191542" y="1"/>
            <a:chExt cx="5000459" cy="1425992"/>
          </a:xfrm>
        </p:grpSpPr>
        <p:pic>
          <p:nvPicPr>
            <p:cNvPr id="19874" name="Google Shape;19874;p199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875" name="Google Shape;19875;p1998"/>
            <p:cNvGrpSpPr/>
            <p:nvPr/>
          </p:nvGrpSpPr>
          <p:grpSpPr>
            <a:xfrm>
              <a:off x="7191542" y="1"/>
              <a:ext cx="5000459" cy="1425992"/>
              <a:chOff x="7186272" y="0"/>
              <a:chExt cx="5005729" cy="1427495"/>
            </a:xfrm>
          </p:grpSpPr>
          <p:sp>
            <p:nvSpPr>
              <p:cNvPr id="19876" name="Google Shape;19876;p199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877" name="Google Shape;19877;p199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19878" name="Google Shape;19878;p1998"/>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879" name="Google Shape;19879;p1998"/>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9880" name="Google Shape;19880;p199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881" name="Google Shape;19881;p199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77988836"/>
      </p:ext>
    </p:extLst>
  </p:cSld>
  <p:clrMapOvr>
    <a:masterClrMapping/>
  </p:clrMapOvr>
</p:sldLayout>
</file>

<file path=ppt/slideLayouts/slideLayout2794.xml><?xml version="1.0" encoding="utf-8"?>
<p:sldLayout xmlns:a="http://schemas.openxmlformats.org/drawingml/2006/main" xmlns:r="http://schemas.openxmlformats.org/officeDocument/2006/relationships" xmlns:p="http://schemas.openxmlformats.org/presentationml/2006/main" matchingName="Cover B">
  <p:cSld name="1_Cover B">
    <p:spTree>
      <p:nvGrpSpPr>
        <p:cNvPr id="1" name="Shape 19882"/>
        <p:cNvGrpSpPr/>
        <p:nvPr/>
      </p:nvGrpSpPr>
      <p:grpSpPr>
        <a:xfrm>
          <a:off x="0" y="0"/>
          <a:ext cx="0" cy="0"/>
          <a:chOff x="0" y="0"/>
          <a:chExt cx="0" cy="0"/>
        </a:xfrm>
      </p:grpSpPr>
      <p:sp>
        <p:nvSpPr>
          <p:cNvPr id="19883" name="Google Shape;19883;p1999"/>
          <p:cNvSpPr txBox="1">
            <a:spLocks noGrp="1"/>
          </p:cNvSpPr>
          <p:nvPr>
            <p:ph type="ctrTitle"/>
          </p:nvPr>
        </p:nvSpPr>
        <p:spPr>
          <a:xfrm>
            <a:off x="770023" y="3950301"/>
            <a:ext cx="7791650" cy="358140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884" name="Google Shape;19884;p1999"/>
          <p:cNvSpPr txBox="1">
            <a:spLocks noGrp="1"/>
          </p:cNvSpPr>
          <p:nvPr>
            <p:ph type="subTitle" idx="1"/>
          </p:nvPr>
        </p:nvSpPr>
        <p:spPr>
          <a:xfrm>
            <a:off x="770023" y="8100488"/>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grpSp>
        <p:nvGrpSpPr>
          <p:cNvPr id="19885" name="Google Shape;19885;p1999"/>
          <p:cNvGrpSpPr/>
          <p:nvPr/>
        </p:nvGrpSpPr>
        <p:grpSpPr>
          <a:xfrm flipH="1">
            <a:off x="-1" y="2"/>
            <a:ext cx="9628088" cy="2264733"/>
            <a:chOff x="7522541" y="1"/>
            <a:chExt cx="4669459" cy="1098357"/>
          </a:xfrm>
        </p:grpSpPr>
        <p:sp>
          <p:nvSpPr>
            <p:cNvPr id="19886" name="Google Shape;19886;p1999"/>
            <p:cNvSpPr/>
            <p:nvPr/>
          </p:nvSpPr>
          <p:spPr>
            <a:xfrm>
              <a:off x="7522541" y="1"/>
              <a:ext cx="4669459" cy="1098357"/>
            </a:xfrm>
            <a:custGeom>
              <a:avLst/>
              <a:gdLst/>
              <a:ahLst/>
              <a:cxnLst/>
              <a:rect l="l" t="t" r="r" b="b"/>
              <a:pathLst>
                <a:path w="4669459" h="1098357" extrusionOk="0">
                  <a:moveTo>
                    <a:pt x="0" y="0"/>
                  </a:moveTo>
                  <a:lnTo>
                    <a:pt x="393099" y="0"/>
                  </a:lnTo>
                  <a:lnTo>
                    <a:pt x="485580" y="28411"/>
                  </a:lnTo>
                  <a:cubicBezTo>
                    <a:pt x="1068094" y="214503"/>
                    <a:pt x="1643165" y="412971"/>
                    <a:pt x="2241464" y="572540"/>
                  </a:cubicBezTo>
                  <a:cubicBezTo>
                    <a:pt x="3009808" y="777487"/>
                    <a:pt x="3848273" y="856360"/>
                    <a:pt x="4645823" y="731027"/>
                  </a:cubicBezTo>
                  <a:lnTo>
                    <a:pt x="4669459" y="726784"/>
                  </a:lnTo>
                  <a:lnTo>
                    <a:pt x="4669459" y="1079503"/>
                  </a:lnTo>
                  <a:lnTo>
                    <a:pt x="4627787" y="1083679"/>
                  </a:lnTo>
                  <a:cubicBezTo>
                    <a:pt x="3105555" y="1189027"/>
                    <a:pt x="1909512" y="709765"/>
                    <a:pt x="568062" y="207626"/>
                  </a:cubicBezTo>
                  <a:close/>
                </a:path>
              </a:pathLst>
            </a:custGeom>
            <a:gradFill>
              <a:gsLst>
                <a:gs pos="0">
                  <a:srgbClr val="EF4114"/>
                </a:gs>
                <a:gs pos="4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887" name="Google Shape;19887;p1999"/>
            <p:cNvSpPr/>
            <p:nvPr/>
          </p:nvSpPr>
          <p:spPr>
            <a:xfrm>
              <a:off x="7649481" y="1"/>
              <a:ext cx="4542519" cy="983565"/>
            </a:xfrm>
            <a:custGeom>
              <a:avLst/>
              <a:gdLst/>
              <a:ahLst/>
              <a:cxnLst/>
              <a:rect l="l" t="t" r="r" b="b"/>
              <a:pathLst>
                <a:path w="4542519" h="983565" extrusionOk="0">
                  <a:moveTo>
                    <a:pt x="0" y="0"/>
                  </a:moveTo>
                  <a:lnTo>
                    <a:pt x="4542519" y="0"/>
                  </a:lnTo>
                  <a:lnTo>
                    <a:pt x="4542519" y="957397"/>
                  </a:lnTo>
                  <a:lnTo>
                    <a:pt x="4542518" y="957403"/>
                  </a:lnTo>
                  <a:lnTo>
                    <a:pt x="4510552" y="961138"/>
                  </a:lnTo>
                  <a:cubicBezTo>
                    <a:pt x="2991282" y="1091409"/>
                    <a:pt x="1788278" y="632191"/>
                    <a:pt x="439600" y="15251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pic>
        <p:nvPicPr>
          <p:cNvPr id="19888" name="Google Shape;19888;p1999"/>
          <p:cNvPicPr preferRelativeResize="0"/>
          <p:nvPr/>
        </p:nvPicPr>
        <p:blipFill rotWithShape="1">
          <a:blip r:embed="rId2">
            <a:alphaModFix/>
          </a:blip>
          <a:srcRect/>
          <a:stretch/>
        </p:blipFill>
        <p:spPr>
          <a:xfrm>
            <a:off x="770022" y="204788"/>
            <a:ext cx="2917809" cy="1319961"/>
          </a:xfrm>
          <a:prstGeom prst="rect">
            <a:avLst/>
          </a:prstGeom>
          <a:noFill/>
          <a:ln>
            <a:noFill/>
          </a:ln>
        </p:spPr>
      </p:pic>
    </p:spTree>
    <p:extLst>
      <p:ext uri="{BB962C8B-B14F-4D97-AF65-F5344CB8AC3E}">
        <p14:creationId xmlns:p14="http://schemas.microsoft.com/office/powerpoint/2010/main" val="1165886845"/>
      </p:ext>
    </p:extLst>
  </p:cSld>
  <p:clrMapOvr>
    <a:masterClrMapping/>
  </p:clrMapOvr>
</p:sldLayout>
</file>

<file path=ppt/slideLayouts/slideLayout2795.xml><?xml version="1.0" encoding="utf-8"?>
<p:sldLayout xmlns:a="http://schemas.openxmlformats.org/drawingml/2006/main" xmlns:r="http://schemas.openxmlformats.org/officeDocument/2006/relationships" xmlns:p="http://schemas.openxmlformats.org/presentationml/2006/main" matchingName="Cover">
  <p:cSld name="1_Cover">
    <p:spTree>
      <p:nvGrpSpPr>
        <p:cNvPr id="1" name="Shape 19889"/>
        <p:cNvGrpSpPr/>
        <p:nvPr/>
      </p:nvGrpSpPr>
      <p:grpSpPr>
        <a:xfrm>
          <a:off x="0" y="0"/>
          <a:ext cx="0" cy="0"/>
          <a:chOff x="0" y="0"/>
          <a:chExt cx="0" cy="0"/>
        </a:xfrm>
      </p:grpSpPr>
      <p:sp>
        <p:nvSpPr>
          <p:cNvPr id="19890" name="Google Shape;19890;p2000"/>
          <p:cNvSpPr/>
          <p:nvPr/>
        </p:nvSpPr>
        <p:spPr>
          <a:xfrm>
            <a:off x="1353552" y="1941620"/>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891" name="Google Shape;19891;p2000"/>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892" name="Google Shape;19892;p2000"/>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19893" name="Google Shape;19893;p2000"/>
          <p:cNvSpPr>
            <a:spLocks noGrp="1"/>
          </p:cNvSpPr>
          <p:nvPr>
            <p:ph type="pic" idx="2"/>
          </p:nvPr>
        </p:nvSpPr>
        <p:spPr>
          <a:xfrm>
            <a:off x="10678026" y="350873"/>
            <a:ext cx="7609974" cy="8915400"/>
          </a:xfrm>
          <a:prstGeom prst="rect">
            <a:avLst/>
          </a:prstGeom>
          <a:noFill/>
          <a:ln>
            <a:noFill/>
          </a:ln>
        </p:spPr>
      </p:sp>
      <p:grpSp>
        <p:nvGrpSpPr>
          <p:cNvPr id="19894" name="Google Shape;19894;p2000"/>
          <p:cNvGrpSpPr/>
          <p:nvPr/>
        </p:nvGrpSpPr>
        <p:grpSpPr>
          <a:xfrm>
            <a:off x="0" y="7530523"/>
            <a:ext cx="18288000" cy="2756480"/>
            <a:chOff x="0" y="5020348"/>
            <a:chExt cx="12192000" cy="1837653"/>
          </a:xfrm>
        </p:grpSpPr>
        <p:sp>
          <p:nvSpPr>
            <p:cNvPr id="19895" name="Google Shape;19895;p2000"/>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896" name="Google Shape;19896;p2000"/>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pic>
          <p:nvPicPr>
            <p:cNvPr id="19897" name="Google Shape;19897;p2000"/>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1371411614"/>
      </p:ext>
    </p:extLst>
  </p:cSld>
  <p:clrMapOvr>
    <a:masterClrMapping/>
  </p:clrMapOvr>
</p:sldLayout>
</file>

<file path=ppt/slideLayouts/slideLayout2796.xml><?xml version="1.0" encoding="utf-8"?>
<p:sldLayout xmlns:a="http://schemas.openxmlformats.org/drawingml/2006/main" xmlns:r="http://schemas.openxmlformats.org/officeDocument/2006/relationships" xmlns:p="http://schemas.openxmlformats.org/presentationml/2006/main" matchingName="3_Quotation">
  <p:cSld name="3_Quotation">
    <p:spTree>
      <p:nvGrpSpPr>
        <p:cNvPr id="1" name="Shape 19898"/>
        <p:cNvGrpSpPr/>
        <p:nvPr/>
      </p:nvGrpSpPr>
      <p:grpSpPr>
        <a:xfrm>
          <a:off x="0" y="0"/>
          <a:ext cx="0" cy="0"/>
          <a:chOff x="0" y="0"/>
          <a:chExt cx="0" cy="0"/>
        </a:xfrm>
      </p:grpSpPr>
      <p:sp>
        <p:nvSpPr>
          <p:cNvPr id="19899" name="Google Shape;19899;p2001"/>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900" name="Google Shape;19900;p2001"/>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901" name="Google Shape;19901;p2001"/>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902" name="Google Shape;19902;p2001"/>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9903" name="Google Shape;19903;p200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904" name="Google Shape;19904;p200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9905" name="Google Shape;19905;p2001"/>
          <p:cNvGrpSpPr/>
          <p:nvPr/>
        </p:nvGrpSpPr>
        <p:grpSpPr>
          <a:xfrm>
            <a:off x="10787314" y="2"/>
            <a:ext cx="7500689" cy="2138988"/>
            <a:chOff x="7191542" y="1"/>
            <a:chExt cx="5000459" cy="1425992"/>
          </a:xfrm>
        </p:grpSpPr>
        <p:pic>
          <p:nvPicPr>
            <p:cNvPr id="19906" name="Google Shape;19906;p200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907" name="Google Shape;19907;p2001"/>
            <p:cNvGrpSpPr/>
            <p:nvPr/>
          </p:nvGrpSpPr>
          <p:grpSpPr>
            <a:xfrm>
              <a:off x="7191542" y="1"/>
              <a:ext cx="5000459" cy="1425992"/>
              <a:chOff x="7186272" y="0"/>
              <a:chExt cx="5005729" cy="1427495"/>
            </a:xfrm>
          </p:grpSpPr>
          <p:sp>
            <p:nvSpPr>
              <p:cNvPr id="19908" name="Google Shape;19908;p200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909" name="Google Shape;19909;p200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pic>
        <p:nvPicPr>
          <p:cNvPr id="19910" name="Google Shape;19910;p2001" descr="Open quotation mark with solid fill"/>
          <p:cNvPicPr preferRelativeResize="0"/>
          <p:nvPr/>
        </p:nvPicPr>
        <p:blipFill rotWithShape="1">
          <a:blip r:embed="rId3">
            <a:alphaModFix/>
          </a:blip>
          <a:srcRect/>
          <a:stretch/>
        </p:blipFill>
        <p:spPr>
          <a:xfrm>
            <a:off x="167268" y="204787"/>
            <a:ext cx="3055143" cy="3055143"/>
          </a:xfrm>
          <a:prstGeom prst="rect">
            <a:avLst/>
          </a:prstGeom>
          <a:noFill/>
          <a:ln>
            <a:noFill/>
          </a:ln>
        </p:spPr>
      </p:pic>
    </p:spTree>
    <p:extLst>
      <p:ext uri="{BB962C8B-B14F-4D97-AF65-F5344CB8AC3E}">
        <p14:creationId xmlns:p14="http://schemas.microsoft.com/office/powerpoint/2010/main" val="4166181222"/>
      </p:ext>
    </p:extLst>
  </p:cSld>
  <p:clrMapOvr>
    <a:masterClrMapping/>
  </p:clrMapOvr>
</p:sldLayout>
</file>

<file path=ppt/slideLayouts/slideLayout2797.xml><?xml version="1.0" encoding="utf-8"?>
<p:sldLayout xmlns:a="http://schemas.openxmlformats.org/drawingml/2006/main" xmlns:r="http://schemas.openxmlformats.org/officeDocument/2006/relationships" xmlns:p="http://schemas.openxmlformats.org/presentationml/2006/main" matchingName="Divider">
  <p:cSld name="1_Divider">
    <p:bg>
      <p:bgPr>
        <a:solidFill>
          <a:schemeClr val="lt2"/>
        </a:solidFill>
        <a:effectLst/>
      </p:bgPr>
    </p:bg>
    <p:spTree>
      <p:nvGrpSpPr>
        <p:cNvPr id="1" name="Shape 19911"/>
        <p:cNvGrpSpPr/>
        <p:nvPr/>
      </p:nvGrpSpPr>
      <p:grpSpPr>
        <a:xfrm>
          <a:off x="0" y="0"/>
          <a:ext cx="0" cy="0"/>
          <a:chOff x="0" y="0"/>
          <a:chExt cx="0" cy="0"/>
        </a:xfrm>
      </p:grpSpPr>
      <p:grpSp>
        <p:nvGrpSpPr>
          <p:cNvPr id="19912" name="Google Shape;19912;p2002"/>
          <p:cNvGrpSpPr/>
          <p:nvPr/>
        </p:nvGrpSpPr>
        <p:grpSpPr>
          <a:xfrm>
            <a:off x="0" y="7530521"/>
            <a:ext cx="18288000" cy="2756480"/>
            <a:chOff x="0" y="5020347"/>
            <a:chExt cx="12192000" cy="1837653"/>
          </a:xfrm>
        </p:grpSpPr>
        <p:sp>
          <p:nvSpPr>
            <p:cNvPr id="19913" name="Google Shape;19913;p2002"/>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914" name="Google Shape;19914;p2002"/>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915" name="Google Shape;19915;p2002"/>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pic>
          <p:nvPicPr>
            <p:cNvPr id="19916" name="Google Shape;19916;p2002"/>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19917" name="Google Shape;19917;p2002"/>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918" name="Google Shape;19918;p2002"/>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2967221380"/>
      </p:ext>
    </p:extLst>
  </p:cSld>
  <p:clrMapOvr>
    <a:masterClrMapping/>
  </p:clrMapOvr>
</p:sldLayout>
</file>

<file path=ppt/slideLayouts/slideLayout2798.xml><?xml version="1.0" encoding="utf-8"?>
<p:sldLayout xmlns:a="http://schemas.openxmlformats.org/drawingml/2006/main" xmlns:r="http://schemas.openxmlformats.org/officeDocument/2006/relationships" xmlns:p="http://schemas.openxmlformats.org/presentationml/2006/main" matchingName="Photo Slide">
  <p:cSld name="1_Photo Slide">
    <p:spTree>
      <p:nvGrpSpPr>
        <p:cNvPr id="1" name="Shape 19919"/>
        <p:cNvGrpSpPr/>
        <p:nvPr/>
      </p:nvGrpSpPr>
      <p:grpSpPr>
        <a:xfrm>
          <a:off x="0" y="0"/>
          <a:ext cx="0" cy="0"/>
          <a:chOff x="0" y="0"/>
          <a:chExt cx="0" cy="0"/>
        </a:xfrm>
      </p:grpSpPr>
      <p:sp>
        <p:nvSpPr>
          <p:cNvPr id="19920" name="Google Shape;19920;p2003"/>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b="0">
                <a:solidFill>
                  <a:schemeClr val="dk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19921" name="Google Shape;19921;p2003"/>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19922" name="Google Shape;19922;p2003"/>
          <p:cNvGrpSpPr/>
          <p:nvPr/>
        </p:nvGrpSpPr>
        <p:grpSpPr>
          <a:xfrm>
            <a:off x="0" y="8069140"/>
            <a:ext cx="4211052" cy="1130837"/>
            <a:chOff x="0" y="5379426"/>
            <a:chExt cx="2807368" cy="753891"/>
          </a:xfrm>
        </p:grpSpPr>
        <p:sp>
          <p:nvSpPr>
            <p:cNvPr id="19923" name="Google Shape;19923;p2003"/>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924" name="Google Shape;19924;p2003"/>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grpSp>
      <p:sp>
        <p:nvSpPr>
          <p:cNvPr id="19925" name="Google Shape;19925;p2003"/>
          <p:cNvSpPr>
            <a:spLocks noGrp="1"/>
          </p:cNvSpPr>
          <p:nvPr>
            <p:ph type="pic" idx="2"/>
          </p:nvPr>
        </p:nvSpPr>
        <p:spPr>
          <a:xfrm>
            <a:off x="4211052" y="685803"/>
            <a:ext cx="13373100" cy="8915397"/>
          </a:xfrm>
          <a:prstGeom prst="rect">
            <a:avLst/>
          </a:prstGeom>
          <a:noFill/>
          <a:ln>
            <a:noFill/>
          </a:ln>
        </p:spPr>
      </p:sp>
      <p:pic>
        <p:nvPicPr>
          <p:cNvPr id="19926" name="Google Shape;19926;p2003"/>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extLst>
      <p:ext uri="{BB962C8B-B14F-4D97-AF65-F5344CB8AC3E}">
        <p14:creationId xmlns:p14="http://schemas.microsoft.com/office/powerpoint/2010/main" val="2905516855"/>
      </p:ext>
    </p:extLst>
  </p:cSld>
  <p:clrMapOvr>
    <a:masterClrMapping/>
  </p:clrMapOvr>
</p:sldLayout>
</file>

<file path=ppt/slideLayouts/slideLayout2799.xml><?xml version="1.0" encoding="utf-8"?>
<p:sldLayout xmlns:a="http://schemas.openxmlformats.org/drawingml/2006/main" xmlns:r="http://schemas.openxmlformats.org/officeDocument/2006/relationships" xmlns:p="http://schemas.openxmlformats.org/presentationml/2006/main" matchingName="Quotation">
  <p:cSld name="1_Quotation">
    <p:spTree>
      <p:nvGrpSpPr>
        <p:cNvPr id="1" name="Shape 19927"/>
        <p:cNvGrpSpPr/>
        <p:nvPr/>
      </p:nvGrpSpPr>
      <p:grpSpPr>
        <a:xfrm>
          <a:off x="0" y="0"/>
          <a:ext cx="0" cy="0"/>
          <a:chOff x="0" y="0"/>
          <a:chExt cx="0" cy="0"/>
        </a:xfrm>
      </p:grpSpPr>
      <p:sp>
        <p:nvSpPr>
          <p:cNvPr id="19928" name="Google Shape;19928;p2004"/>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929" name="Google Shape;19929;p2004"/>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930" name="Google Shape;19930;p2004"/>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931" name="Google Shape;19931;p2004"/>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9932" name="Google Shape;19932;p200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933" name="Google Shape;19933;p200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9934" name="Google Shape;19934;p2004"/>
          <p:cNvGrpSpPr/>
          <p:nvPr/>
        </p:nvGrpSpPr>
        <p:grpSpPr>
          <a:xfrm>
            <a:off x="10787314" y="2"/>
            <a:ext cx="7500689" cy="2138988"/>
            <a:chOff x="7191542" y="1"/>
            <a:chExt cx="5000459" cy="1425992"/>
          </a:xfrm>
        </p:grpSpPr>
        <p:pic>
          <p:nvPicPr>
            <p:cNvPr id="19935" name="Google Shape;19935;p200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936" name="Google Shape;19936;p2004"/>
            <p:cNvGrpSpPr/>
            <p:nvPr/>
          </p:nvGrpSpPr>
          <p:grpSpPr>
            <a:xfrm>
              <a:off x="7191542" y="1"/>
              <a:ext cx="5000459" cy="1425992"/>
              <a:chOff x="7186272" y="0"/>
              <a:chExt cx="5005729" cy="1427495"/>
            </a:xfrm>
          </p:grpSpPr>
          <p:sp>
            <p:nvSpPr>
              <p:cNvPr id="19937" name="Google Shape;19937;p200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938" name="Google Shape;19938;p200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pic>
        <p:nvPicPr>
          <p:cNvPr id="19939" name="Google Shape;19939;p2004" descr="Open quotation mark with solid fill"/>
          <p:cNvPicPr preferRelativeResize="0"/>
          <p:nvPr/>
        </p:nvPicPr>
        <p:blipFill rotWithShape="1">
          <a:blip r:embed="rId3">
            <a:alphaModFix/>
          </a:blip>
          <a:srcRect/>
          <a:stretch/>
        </p:blipFill>
        <p:spPr>
          <a:xfrm>
            <a:off x="167268" y="204787"/>
            <a:ext cx="3055143" cy="3055143"/>
          </a:xfrm>
          <a:prstGeom prst="rect">
            <a:avLst/>
          </a:prstGeom>
          <a:noFill/>
          <a:ln>
            <a:noFill/>
          </a:ln>
        </p:spPr>
      </p:pic>
    </p:spTree>
    <p:extLst>
      <p:ext uri="{BB962C8B-B14F-4D97-AF65-F5344CB8AC3E}">
        <p14:creationId xmlns:p14="http://schemas.microsoft.com/office/powerpoint/2010/main" val="571835364"/>
      </p:ext>
    </p:extLst>
  </p:cSld>
  <p:clrMapOvr>
    <a:masterClrMapping/>
  </p:clrMapOvr>
</p:sldLayout>
</file>

<file path=ppt/slideLayouts/slideLayout2800.xml><?xml version="1.0" encoding="utf-8"?>
<p:sldLayout xmlns:a="http://schemas.openxmlformats.org/drawingml/2006/main" xmlns:r="http://schemas.openxmlformats.org/officeDocument/2006/relationships" xmlns:p="http://schemas.openxmlformats.org/presentationml/2006/main" matchingName="Title and Content">
  <p:cSld name="1_Title and Content">
    <p:spTree>
      <p:nvGrpSpPr>
        <p:cNvPr id="1" name="Shape 19940"/>
        <p:cNvGrpSpPr/>
        <p:nvPr/>
      </p:nvGrpSpPr>
      <p:grpSpPr>
        <a:xfrm>
          <a:off x="0" y="0"/>
          <a:ext cx="0" cy="0"/>
          <a:chOff x="0" y="0"/>
          <a:chExt cx="0" cy="0"/>
        </a:xfrm>
      </p:grpSpPr>
      <p:grpSp>
        <p:nvGrpSpPr>
          <p:cNvPr id="19941" name="Google Shape;19941;p2005"/>
          <p:cNvGrpSpPr/>
          <p:nvPr/>
        </p:nvGrpSpPr>
        <p:grpSpPr>
          <a:xfrm>
            <a:off x="10787314" y="2"/>
            <a:ext cx="7500689" cy="2138988"/>
            <a:chOff x="7191542" y="1"/>
            <a:chExt cx="5000459" cy="1425992"/>
          </a:xfrm>
        </p:grpSpPr>
        <p:pic>
          <p:nvPicPr>
            <p:cNvPr id="19942" name="Google Shape;19942;p200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943" name="Google Shape;19943;p2005"/>
            <p:cNvGrpSpPr/>
            <p:nvPr/>
          </p:nvGrpSpPr>
          <p:grpSpPr>
            <a:xfrm>
              <a:off x="7191542" y="1"/>
              <a:ext cx="5000459" cy="1425992"/>
              <a:chOff x="7186272" y="0"/>
              <a:chExt cx="5005729" cy="1427495"/>
            </a:xfrm>
          </p:grpSpPr>
          <p:sp>
            <p:nvSpPr>
              <p:cNvPr id="19944" name="Google Shape;19944;p200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945" name="Google Shape;19945;p200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19946" name="Google Shape;19946;p2005"/>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947" name="Google Shape;19947;p2005"/>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948" name="Google Shape;19948;p2005"/>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9949" name="Google Shape;19949;p200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950" name="Google Shape;19950;p200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527277266"/>
      </p:ext>
    </p:extLst>
  </p:cSld>
  <p:clrMapOvr>
    <a:masterClrMapping/>
  </p:clrMapOvr>
</p:sldLayout>
</file>

<file path=ppt/slideLayouts/slideLayout2801.xml><?xml version="1.0" encoding="utf-8"?>
<p:sldLayout xmlns:a="http://schemas.openxmlformats.org/drawingml/2006/main" xmlns:r="http://schemas.openxmlformats.org/officeDocument/2006/relationships" xmlns:p="http://schemas.openxmlformats.org/presentationml/2006/main" matchingName="Quotation">
  <p:cSld name="1_Quotation">
    <p:spTree>
      <p:nvGrpSpPr>
        <p:cNvPr id="1" name="Shape 19951"/>
        <p:cNvGrpSpPr/>
        <p:nvPr/>
      </p:nvGrpSpPr>
      <p:grpSpPr>
        <a:xfrm>
          <a:off x="0" y="0"/>
          <a:ext cx="0" cy="0"/>
          <a:chOff x="0" y="0"/>
          <a:chExt cx="0" cy="0"/>
        </a:xfrm>
      </p:grpSpPr>
      <p:sp>
        <p:nvSpPr>
          <p:cNvPr id="19952" name="Google Shape;19952;p2006"/>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953" name="Google Shape;19953;p2006"/>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954" name="Google Shape;19954;p2006"/>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955" name="Google Shape;19955;p200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9956" name="Google Shape;19956;p200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957" name="Google Shape;19957;p200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9958" name="Google Shape;19958;p2006"/>
          <p:cNvGrpSpPr/>
          <p:nvPr/>
        </p:nvGrpSpPr>
        <p:grpSpPr>
          <a:xfrm>
            <a:off x="10787314" y="2"/>
            <a:ext cx="7500689" cy="2138988"/>
            <a:chOff x="7191542" y="1"/>
            <a:chExt cx="5000459" cy="1425992"/>
          </a:xfrm>
        </p:grpSpPr>
        <p:pic>
          <p:nvPicPr>
            <p:cNvPr id="19959" name="Google Shape;19959;p200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960" name="Google Shape;19960;p2006"/>
            <p:cNvGrpSpPr/>
            <p:nvPr/>
          </p:nvGrpSpPr>
          <p:grpSpPr>
            <a:xfrm>
              <a:off x="7191542" y="1"/>
              <a:ext cx="5000459" cy="1425992"/>
              <a:chOff x="7186272" y="0"/>
              <a:chExt cx="5005729" cy="1427495"/>
            </a:xfrm>
          </p:grpSpPr>
          <p:sp>
            <p:nvSpPr>
              <p:cNvPr id="19961" name="Google Shape;19961;p200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962" name="Google Shape;19962;p200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pic>
        <p:nvPicPr>
          <p:cNvPr id="19963" name="Google Shape;19963;p2006" descr="Open quotation mark with solid fill"/>
          <p:cNvPicPr preferRelativeResize="0"/>
          <p:nvPr/>
        </p:nvPicPr>
        <p:blipFill rotWithShape="1">
          <a:blip r:embed="rId3">
            <a:alphaModFix/>
          </a:blip>
          <a:srcRect/>
          <a:stretch/>
        </p:blipFill>
        <p:spPr>
          <a:xfrm>
            <a:off x="167268" y="204787"/>
            <a:ext cx="3055143" cy="3055143"/>
          </a:xfrm>
          <a:prstGeom prst="rect">
            <a:avLst/>
          </a:prstGeom>
          <a:noFill/>
          <a:ln>
            <a:noFill/>
          </a:ln>
        </p:spPr>
      </p:pic>
    </p:spTree>
    <p:extLst>
      <p:ext uri="{BB962C8B-B14F-4D97-AF65-F5344CB8AC3E}">
        <p14:creationId xmlns:p14="http://schemas.microsoft.com/office/powerpoint/2010/main" val="1383007573"/>
      </p:ext>
    </p:extLst>
  </p:cSld>
  <p:clrMapOvr>
    <a:masterClrMapping/>
  </p:clrMapOvr>
</p:sldLayout>
</file>

<file path=ppt/slideLayouts/slideLayout2802.xml><?xml version="1.0" encoding="utf-8"?>
<p:sldLayout xmlns:a="http://schemas.openxmlformats.org/drawingml/2006/main" xmlns:r="http://schemas.openxmlformats.org/officeDocument/2006/relationships" xmlns:p="http://schemas.openxmlformats.org/presentationml/2006/main" showMasterSp="0" matchingName="Title Slide">
  <p:cSld name="1_Title Slide">
    <p:bg>
      <p:bgPr>
        <a:solidFill>
          <a:schemeClr val="lt1"/>
        </a:solidFill>
        <a:effectLst/>
      </p:bgPr>
    </p:bg>
    <p:spTree>
      <p:nvGrpSpPr>
        <p:cNvPr id="1" name="Shape 19964"/>
        <p:cNvGrpSpPr/>
        <p:nvPr/>
      </p:nvGrpSpPr>
      <p:grpSpPr>
        <a:xfrm>
          <a:off x="0" y="0"/>
          <a:ext cx="0" cy="0"/>
          <a:chOff x="0" y="0"/>
          <a:chExt cx="0" cy="0"/>
        </a:xfrm>
      </p:grpSpPr>
      <p:sp>
        <p:nvSpPr>
          <p:cNvPr id="19965" name="Google Shape;19965;p2007"/>
          <p:cNvSpPr/>
          <p:nvPr/>
        </p:nvSpPr>
        <p:spPr>
          <a:xfrm>
            <a:off x="0" y="0"/>
            <a:ext cx="18288000" cy="10287000"/>
          </a:xfrm>
          <a:custGeom>
            <a:avLst/>
            <a:gdLst/>
            <a:ahLst/>
            <a:cxnLst/>
            <a:rect l="l" t="t" r="r" b="b"/>
            <a:pathLst>
              <a:path w="12192000" h="6858000" extrusionOk="0">
                <a:moveTo>
                  <a:pt x="12192000" y="0"/>
                </a:moveTo>
                <a:lnTo>
                  <a:pt x="0" y="0"/>
                </a:lnTo>
                <a:lnTo>
                  <a:pt x="0" y="6858000"/>
                </a:lnTo>
                <a:lnTo>
                  <a:pt x="12192000" y="6858000"/>
                </a:lnTo>
                <a:lnTo>
                  <a:pt x="12192000" y="0"/>
                </a:lnTo>
                <a:close/>
              </a:path>
            </a:pathLst>
          </a:custGeom>
          <a:solidFill>
            <a:srgbClr val="F3F6F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966" name="Google Shape;19966;p2007"/>
          <p:cNvSpPr/>
          <p:nvPr/>
        </p:nvSpPr>
        <p:spPr>
          <a:xfrm>
            <a:off x="4" y="7651274"/>
            <a:ext cx="10667048" cy="2636520"/>
          </a:xfrm>
          <a:custGeom>
            <a:avLst/>
            <a:gdLst/>
            <a:ahLst/>
            <a:cxnLst/>
            <a:rect l="l" t="t" r="r" b="b"/>
            <a:pathLst>
              <a:path w="7111365" h="1757679" extrusionOk="0">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pic>
        <p:nvPicPr>
          <p:cNvPr id="19967" name="Google Shape;19967;p2007"/>
          <p:cNvPicPr preferRelativeResize="0"/>
          <p:nvPr/>
        </p:nvPicPr>
        <p:blipFill rotWithShape="1">
          <a:blip r:embed="rId2">
            <a:alphaModFix/>
          </a:blip>
          <a:srcRect/>
          <a:stretch/>
        </p:blipFill>
        <p:spPr>
          <a:xfrm>
            <a:off x="0" y="7562849"/>
            <a:ext cx="18288000" cy="2724150"/>
          </a:xfrm>
          <a:prstGeom prst="rect">
            <a:avLst/>
          </a:prstGeom>
          <a:noFill/>
          <a:ln>
            <a:noFill/>
          </a:ln>
        </p:spPr>
      </p:pic>
      <p:sp>
        <p:nvSpPr>
          <p:cNvPr id="19968" name="Google Shape;19968;p2007"/>
          <p:cNvSpPr/>
          <p:nvPr/>
        </p:nvSpPr>
        <p:spPr>
          <a:xfrm>
            <a:off x="2" y="7530083"/>
            <a:ext cx="18288000" cy="2757488"/>
          </a:xfrm>
          <a:custGeom>
            <a:avLst/>
            <a:gdLst/>
            <a:ahLst/>
            <a:cxnLst/>
            <a:rect l="l" t="t" r="r" b="b"/>
            <a:pathLst>
              <a:path w="12192000" h="1838325" extrusionOk="0">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pic>
        <p:nvPicPr>
          <p:cNvPr id="19969" name="Google Shape;19969;p2007"/>
          <p:cNvPicPr preferRelativeResize="0"/>
          <p:nvPr/>
        </p:nvPicPr>
        <p:blipFill rotWithShape="1">
          <a:blip r:embed="rId3">
            <a:alphaModFix/>
          </a:blip>
          <a:srcRect/>
          <a:stretch/>
        </p:blipFill>
        <p:spPr>
          <a:xfrm>
            <a:off x="470935" y="8346185"/>
            <a:ext cx="3038075" cy="1367027"/>
          </a:xfrm>
          <a:prstGeom prst="rect">
            <a:avLst/>
          </a:prstGeom>
          <a:noFill/>
          <a:ln>
            <a:noFill/>
          </a:ln>
        </p:spPr>
      </p:pic>
      <p:sp>
        <p:nvSpPr>
          <p:cNvPr id="19970" name="Google Shape;19970;p2007"/>
          <p:cNvSpPr/>
          <p:nvPr/>
        </p:nvSpPr>
        <p:spPr>
          <a:xfrm>
            <a:off x="2280284" y="4218813"/>
            <a:ext cx="3429000" cy="0"/>
          </a:xfrm>
          <a:custGeom>
            <a:avLst/>
            <a:gdLst/>
            <a:ahLst/>
            <a:cxnLst/>
            <a:rect l="l" t="t" r="r" b="b"/>
            <a:pathLst>
              <a:path w="2286000" h="120000" extrusionOk="0">
                <a:moveTo>
                  <a:pt x="0" y="0"/>
                </a:moveTo>
                <a:lnTo>
                  <a:pt x="2286000" y="0"/>
                </a:lnTo>
              </a:path>
            </a:pathLst>
          </a:custGeom>
          <a:noFill/>
          <a:ln w="32000" cap="flat" cmpd="sng">
            <a:solidFill>
              <a:srgbClr val="F58366"/>
            </a:solidFill>
            <a:prstDash val="solid"/>
            <a:round/>
            <a:headEnd type="none" w="sm" len="sm"/>
            <a:tailEnd type="none" w="sm" len="sm"/>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971" name="Google Shape;19971;p2007"/>
          <p:cNvSpPr txBox="1">
            <a:spLocks noGrp="1"/>
          </p:cNvSpPr>
          <p:nvPr>
            <p:ph type="ctrTitle"/>
          </p:nvPr>
        </p:nvSpPr>
        <p:spPr>
          <a:xfrm>
            <a:off x="707535" y="894411"/>
            <a:ext cx="16872927" cy="553998"/>
          </a:xfrm>
          <a:prstGeom prst="rect">
            <a:avLst/>
          </a:prstGeom>
          <a:noFill/>
          <a:ln>
            <a:noFill/>
          </a:ln>
        </p:spPr>
        <p:txBody>
          <a:bodyPr spcFirstLastPara="1" wrap="square" lIns="0" tIns="0" rIns="0" bIns="0" anchor="ctr" anchorCtr="0">
            <a:spAutoFit/>
          </a:bodyPr>
          <a:lstStyle>
            <a:lvl1pPr lvl="0" algn="l">
              <a:lnSpc>
                <a:spcPct val="100000"/>
              </a:lnSpc>
              <a:spcBef>
                <a:spcPts val="0"/>
              </a:spcBef>
              <a:spcAft>
                <a:spcPts val="0"/>
              </a:spcAft>
              <a:buClr>
                <a:schemeClr val="dk1"/>
              </a:buClr>
              <a:buSzPts val="3600"/>
              <a:buFont typeface="Calibri"/>
              <a:buNone/>
              <a:defRPr b="0" i="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972" name="Google Shape;19972;p2007"/>
          <p:cNvSpPr txBox="1">
            <a:spLocks noGrp="1"/>
          </p:cNvSpPr>
          <p:nvPr>
            <p:ph type="subTitle" idx="1"/>
          </p:nvPr>
        </p:nvSpPr>
        <p:spPr>
          <a:xfrm>
            <a:off x="2743200" y="5760720"/>
            <a:ext cx="12801600" cy="561692"/>
          </a:xfrm>
          <a:prstGeom prst="rect">
            <a:avLst/>
          </a:prstGeom>
          <a:noFill/>
          <a:ln>
            <a:noFill/>
          </a:ln>
        </p:spPr>
        <p:txBody>
          <a:bodyPr spcFirstLastPara="1" wrap="square" lIns="0" tIns="0" rIns="0" bIns="0" anchor="t" anchorCtr="0">
            <a:spAutoFit/>
          </a:bodyPr>
          <a:lstStyle>
            <a:lvl1pPr lvl="0" algn="l">
              <a:lnSpc>
                <a:spcPct val="100000"/>
              </a:lnSpc>
              <a:spcBef>
                <a:spcPts val="1500"/>
              </a:spcBef>
              <a:spcAft>
                <a:spcPts val="0"/>
              </a:spcAft>
              <a:buSzPts val="2400"/>
              <a:buChar char="•"/>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19973" name="Google Shape;19973;p2007"/>
          <p:cNvSpPr txBox="1">
            <a:spLocks noGrp="1"/>
          </p:cNvSpPr>
          <p:nvPr>
            <p:ph type="ftr" idx="11"/>
          </p:nvPr>
        </p:nvSpPr>
        <p:spPr>
          <a:xfrm>
            <a:off x="914400" y="9534526"/>
            <a:ext cx="6172200" cy="547688"/>
          </a:xfrm>
          <a:prstGeom prst="rect">
            <a:avLst/>
          </a:prstGeom>
          <a:noFill/>
          <a:ln>
            <a:noFill/>
          </a:ln>
        </p:spPr>
        <p:txBody>
          <a:bodyPr spcFirstLastPara="1" wrap="square" lIns="0" tIns="0" rIns="0" bIns="0" anchor="ctr" anchorCtr="0">
            <a:noAutofit/>
          </a:bodyPr>
          <a:lstStyle>
            <a:lvl1pPr lvl="0" algn="ctr">
              <a:lnSpc>
                <a:spcPct val="100000"/>
              </a:lnSpc>
              <a:spcBef>
                <a:spcPts val="0"/>
              </a:spcBef>
              <a:spcAft>
                <a:spcPts val="0"/>
              </a:spcAft>
              <a:buSzPts val="1400"/>
              <a:buNone/>
              <a:defRPr>
                <a:solidFill>
                  <a:srgbClr val="919497"/>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974" name="Google Shape;19974;p2007"/>
          <p:cNvSpPr txBox="1">
            <a:spLocks noGrp="1"/>
          </p:cNvSpPr>
          <p:nvPr>
            <p:ph type="dt" idx="10"/>
          </p:nvPr>
        </p:nvSpPr>
        <p:spPr>
          <a:xfrm>
            <a:off x="0" y="0"/>
            <a:ext cx="4500000" cy="4500000"/>
          </a:xfrm>
          <a:prstGeom prst="rect">
            <a:avLst/>
          </a:prstGeom>
          <a:noFill/>
          <a:ln>
            <a:noFill/>
          </a:ln>
        </p:spPr>
        <p:txBody>
          <a:bodyPr spcFirstLastPara="1" wrap="square" lIns="0" tIns="0" rIns="0" bIns="0" anchor="t" anchorCtr="0">
            <a:noAutofit/>
          </a:bodyPr>
          <a:lstStyle>
            <a:lvl1pPr marR="0" lvl="0" algn="l" rtl="0">
              <a:lnSpc>
                <a:spcPct val="100000"/>
              </a:lnSpc>
              <a:spcBef>
                <a:spcPts val="0"/>
              </a:spcBef>
              <a:spcAft>
                <a:spcPts val="0"/>
              </a:spcAft>
              <a:buClr>
                <a:srgbClr val="000000"/>
              </a:buClr>
              <a:buSzPts val="1400"/>
              <a:buFont typeface="Arial"/>
              <a:buNone/>
              <a:defRPr sz="2700" b="0" i="0" u="none" strike="noStrike" cap="none">
                <a:solidFill>
                  <a:srgbClr val="919497"/>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9pPr>
          </a:lstStyle>
          <a:p>
            <a:endParaRPr/>
          </a:p>
        </p:txBody>
      </p:sp>
      <p:sp>
        <p:nvSpPr>
          <p:cNvPr id="19975" name="Google Shape;19975;p2007"/>
          <p:cNvSpPr txBox="1">
            <a:spLocks noGrp="1"/>
          </p:cNvSpPr>
          <p:nvPr>
            <p:ph type="sldNum" idx="12"/>
          </p:nvPr>
        </p:nvSpPr>
        <p:spPr>
          <a:xfrm>
            <a:off x="13258800" y="9534526"/>
            <a:ext cx="4114800" cy="547688"/>
          </a:xfrm>
          <a:prstGeom prst="rect">
            <a:avLst/>
          </a:prstGeom>
          <a:noFill/>
          <a:ln>
            <a:noFill/>
          </a:ln>
        </p:spPr>
        <p:txBody>
          <a:bodyPr spcFirstLastPara="1" wrap="square" lIns="0" tIns="0" rIns="0" bIns="0" anchor="ctr" anchorCtr="0">
            <a:noAutofit/>
          </a:bodyPr>
          <a:lstStyle>
            <a:lvl1pPr marL="57150" marR="0" lvl="0" indent="0" algn="r">
              <a:lnSpc>
                <a:spcPct val="118750"/>
              </a:lnSpc>
              <a:spcBef>
                <a:spcPts val="0"/>
              </a:spcBef>
              <a:spcAft>
                <a:spcPts val="0"/>
              </a:spcAft>
              <a:buClr>
                <a:srgbClr val="000000"/>
              </a:buClr>
              <a:buSzPts val="1200"/>
              <a:buFont typeface="Arial"/>
              <a:buNone/>
              <a:defRPr sz="1800" b="0" i="0" u="none" strike="noStrike" cap="none">
                <a:solidFill>
                  <a:srgbClr val="929599"/>
                </a:solidFill>
                <a:latin typeface="Arial"/>
                <a:ea typeface="Arial"/>
                <a:cs typeface="Arial"/>
                <a:sym typeface="Arial"/>
              </a:defRPr>
            </a:lvl1pPr>
            <a:lvl2pPr marL="57150" marR="0" lvl="1" indent="0" algn="r">
              <a:lnSpc>
                <a:spcPct val="118750"/>
              </a:lnSpc>
              <a:spcBef>
                <a:spcPts val="0"/>
              </a:spcBef>
              <a:spcAft>
                <a:spcPts val="0"/>
              </a:spcAft>
              <a:buClr>
                <a:srgbClr val="000000"/>
              </a:buClr>
              <a:buSzPts val="1200"/>
              <a:buFont typeface="Arial"/>
              <a:buNone/>
              <a:defRPr sz="1800" b="0" i="0" u="none" strike="noStrike" cap="none">
                <a:solidFill>
                  <a:srgbClr val="929599"/>
                </a:solidFill>
                <a:latin typeface="Arial"/>
                <a:ea typeface="Arial"/>
                <a:cs typeface="Arial"/>
                <a:sym typeface="Arial"/>
              </a:defRPr>
            </a:lvl2pPr>
            <a:lvl3pPr marL="57150" marR="0" lvl="2" indent="0" algn="r">
              <a:lnSpc>
                <a:spcPct val="118750"/>
              </a:lnSpc>
              <a:spcBef>
                <a:spcPts val="0"/>
              </a:spcBef>
              <a:spcAft>
                <a:spcPts val="0"/>
              </a:spcAft>
              <a:buClr>
                <a:srgbClr val="000000"/>
              </a:buClr>
              <a:buSzPts val="1200"/>
              <a:buFont typeface="Arial"/>
              <a:buNone/>
              <a:defRPr sz="1800" b="0" i="0" u="none" strike="noStrike" cap="none">
                <a:solidFill>
                  <a:srgbClr val="929599"/>
                </a:solidFill>
                <a:latin typeface="Arial"/>
                <a:ea typeface="Arial"/>
                <a:cs typeface="Arial"/>
                <a:sym typeface="Arial"/>
              </a:defRPr>
            </a:lvl3pPr>
            <a:lvl4pPr marL="57150" marR="0" lvl="3" indent="0" algn="r">
              <a:lnSpc>
                <a:spcPct val="118750"/>
              </a:lnSpc>
              <a:spcBef>
                <a:spcPts val="0"/>
              </a:spcBef>
              <a:spcAft>
                <a:spcPts val="0"/>
              </a:spcAft>
              <a:buClr>
                <a:srgbClr val="000000"/>
              </a:buClr>
              <a:buSzPts val="1200"/>
              <a:buFont typeface="Arial"/>
              <a:buNone/>
              <a:defRPr sz="1800" b="0" i="0" u="none" strike="noStrike" cap="none">
                <a:solidFill>
                  <a:srgbClr val="929599"/>
                </a:solidFill>
                <a:latin typeface="Arial"/>
                <a:ea typeface="Arial"/>
                <a:cs typeface="Arial"/>
                <a:sym typeface="Arial"/>
              </a:defRPr>
            </a:lvl4pPr>
            <a:lvl5pPr marL="57150" marR="0" lvl="4" indent="0" algn="r">
              <a:lnSpc>
                <a:spcPct val="118750"/>
              </a:lnSpc>
              <a:spcBef>
                <a:spcPts val="0"/>
              </a:spcBef>
              <a:spcAft>
                <a:spcPts val="0"/>
              </a:spcAft>
              <a:buClr>
                <a:srgbClr val="000000"/>
              </a:buClr>
              <a:buSzPts val="1200"/>
              <a:buFont typeface="Arial"/>
              <a:buNone/>
              <a:defRPr sz="1800" b="0" i="0" u="none" strike="noStrike" cap="none">
                <a:solidFill>
                  <a:srgbClr val="929599"/>
                </a:solidFill>
                <a:latin typeface="Arial"/>
                <a:ea typeface="Arial"/>
                <a:cs typeface="Arial"/>
                <a:sym typeface="Arial"/>
              </a:defRPr>
            </a:lvl5pPr>
            <a:lvl6pPr marL="57150" marR="0" lvl="5" indent="0" algn="r">
              <a:lnSpc>
                <a:spcPct val="118750"/>
              </a:lnSpc>
              <a:spcBef>
                <a:spcPts val="0"/>
              </a:spcBef>
              <a:spcAft>
                <a:spcPts val="0"/>
              </a:spcAft>
              <a:buClr>
                <a:srgbClr val="000000"/>
              </a:buClr>
              <a:buSzPts val="1200"/>
              <a:buFont typeface="Arial"/>
              <a:buNone/>
              <a:defRPr sz="1800" b="0" i="0" u="none" strike="noStrike" cap="none">
                <a:solidFill>
                  <a:srgbClr val="929599"/>
                </a:solidFill>
                <a:latin typeface="Arial"/>
                <a:ea typeface="Arial"/>
                <a:cs typeface="Arial"/>
                <a:sym typeface="Arial"/>
              </a:defRPr>
            </a:lvl6pPr>
            <a:lvl7pPr marL="57150" marR="0" lvl="6" indent="0" algn="r">
              <a:lnSpc>
                <a:spcPct val="118750"/>
              </a:lnSpc>
              <a:spcBef>
                <a:spcPts val="0"/>
              </a:spcBef>
              <a:spcAft>
                <a:spcPts val="0"/>
              </a:spcAft>
              <a:buClr>
                <a:srgbClr val="000000"/>
              </a:buClr>
              <a:buSzPts val="1200"/>
              <a:buFont typeface="Arial"/>
              <a:buNone/>
              <a:defRPr sz="1800" b="0" i="0" u="none" strike="noStrike" cap="none">
                <a:solidFill>
                  <a:srgbClr val="929599"/>
                </a:solidFill>
                <a:latin typeface="Arial"/>
                <a:ea typeface="Arial"/>
                <a:cs typeface="Arial"/>
                <a:sym typeface="Arial"/>
              </a:defRPr>
            </a:lvl7pPr>
            <a:lvl8pPr marL="57150" marR="0" lvl="7" indent="0" algn="r">
              <a:lnSpc>
                <a:spcPct val="118750"/>
              </a:lnSpc>
              <a:spcBef>
                <a:spcPts val="0"/>
              </a:spcBef>
              <a:spcAft>
                <a:spcPts val="0"/>
              </a:spcAft>
              <a:buClr>
                <a:srgbClr val="000000"/>
              </a:buClr>
              <a:buSzPts val="1200"/>
              <a:buFont typeface="Arial"/>
              <a:buNone/>
              <a:defRPr sz="1800" b="0" i="0" u="none" strike="noStrike" cap="none">
                <a:solidFill>
                  <a:srgbClr val="929599"/>
                </a:solidFill>
                <a:latin typeface="Arial"/>
                <a:ea typeface="Arial"/>
                <a:cs typeface="Arial"/>
                <a:sym typeface="Arial"/>
              </a:defRPr>
            </a:lvl8pPr>
            <a:lvl9pPr marL="57150" marR="0" lvl="8" indent="0" algn="r">
              <a:lnSpc>
                <a:spcPct val="118750"/>
              </a:lnSpc>
              <a:spcBef>
                <a:spcPts val="0"/>
              </a:spcBef>
              <a:spcAft>
                <a:spcPts val="0"/>
              </a:spcAft>
              <a:buClr>
                <a:srgbClr val="000000"/>
              </a:buClr>
              <a:buSzPts val="1200"/>
              <a:buFont typeface="Arial"/>
              <a:buNone/>
              <a:defRPr sz="1800" b="0" i="0" u="none" strike="noStrike" cap="none">
                <a:solidFill>
                  <a:srgbClr val="929599"/>
                </a:solidFill>
                <a:latin typeface="Arial"/>
                <a:ea typeface="Arial"/>
                <a:cs typeface="Arial"/>
                <a:sym typeface="Arial"/>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747640739"/>
      </p:ext>
    </p:extLst>
  </p:cSld>
  <p:clrMapOvr>
    <a:masterClrMapping/>
  </p:clrMapOvr>
</p:sldLayout>
</file>

<file path=ppt/slideLayouts/slideLayout2803.xml><?xml version="1.0" encoding="utf-8"?>
<p:sldLayout xmlns:a="http://schemas.openxmlformats.org/drawingml/2006/main" xmlns:r="http://schemas.openxmlformats.org/officeDocument/2006/relationships" xmlns:p="http://schemas.openxmlformats.org/presentationml/2006/main" matchingName="2_Quotation">
  <p:cSld name="2_Quotation">
    <p:spTree>
      <p:nvGrpSpPr>
        <p:cNvPr id="1" name="Shape 19976"/>
        <p:cNvGrpSpPr/>
        <p:nvPr/>
      </p:nvGrpSpPr>
      <p:grpSpPr>
        <a:xfrm>
          <a:off x="0" y="0"/>
          <a:ext cx="0" cy="0"/>
          <a:chOff x="0" y="0"/>
          <a:chExt cx="0" cy="0"/>
        </a:xfrm>
      </p:grpSpPr>
      <p:sp>
        <p:nvSpPr>
          <p:cNvPr id="19977" name="Google Shape;19977;p2008"/>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19978" name="Google Shape;19978;p2008"/>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979" name="Google Shape;19979;p2008"/>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980" name="Google Shape;19980;p2008"/>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9981" name="Google Shape;19981;p200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19982" name="Google Shape;19982;p200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9983" name="Google Shape;19983;p2008"/>
          <p:cNvGrpSpPr/>
          <p:nvPr/>
        </p:nvGrpSpPr>
        <p:grpSpPr>
          <a:xfrm>
            <a:off x="10787314" y="2"/>
            <a:ext cx="7500689" cy="2138988"/>
            <a:chOff x="7191542" y="1"/>
            <a:chExt cx="5000459" cy="1425992"/>
          </a:xfrm>
        </p:grpSpPr>
        <p:pic>
          <p:nvPicPr>
            <p:cNvPr id="19984" name="Google Shape;19984;p200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985" name="Google Shape;19985;p2008"/>
            <p:cNvGrpSpPr/>
            <p:nvPr/>
          </p:nvGrpSpPr>
          <p:grpSpPr>
            <a:xfrm>
              <a:off x="7191542" y="1"/>
              <a:ext cx="5000459" cy="1425992"/>
              <a:chOff x="7186272" y="0"/>
              <a:chExt cx="5005729" cy="1427495"/>
            </a:xfrm>
          </p:grpSpPr>
          <p:sp>
            <p:nvSpPr>
              <p:cNvPr id="19986" name="Google Shape;19986;p200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987" name="Google Shape;19987;p200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pic>
        <p:nvPicPr>
          <p:cNvPr id="19988" name="Google Shape;19988;p2008" descr="Open quotation mark with solid fill"/>
          <p:cNvPicPr preferRelativeResize="0"/>
          <p:nvPr/>
        </p:nvPicPr>
        <p:blipFill rotWithShape="1">
          <a:blip r:embed="rId3">
            <a:alphaModFix/>
          </a:blip>
          <a:srcRect/>
          <a:stretch/>
        </p:blipFill>
        <p:spPr>
          <a:xfrm>
            <a:off x="167268" y="204787"/>
            <a:ext cx="3055143" cy="3055143"/>
          </a:xfrm>
          <a:prstGeom prst="rect">
            <a:avLst/>
          </a:prstGeom>
          <a:noFill/>
          <a:ln>
            <a:noFill/>
          </a:ln>
        </p:spPr>
      </p:pic>
    </p:spTree>
    <p:extLst>
      <p:ext uri="{BB962C8B-B14F-4D97-AF65-F5344CB8AC3E}">
        <p14:creationId xmlns:p14="http://schemas.microsoft.com/office/powerpoint/2010/main" val="3991650172"/>
      </p:ext>
    </p:extLst>
  </p:cSld>
  <p:clrMapOvr>
    <a:masterClrMapping/>
  </p:clrMapOvr>
</p:sldLayout>
</file>

<file path=ppt/slideLayouts/slideLayout2804.xml><?xml version="1.0" encoding="utf-8"?>
<p:sldLayout xmlns:a="http://schemas.openxmlformats.org/drawingml/2006/main" xmlns:r="http://schemas.openxmlformats.org/officeDocument/2006/relationships" xmlns:p="http://schemas.openxmlformats.org/presentationml/2006/main" matchingName="Two Content">
  <p:cSld name="1_Two Content">
    <p:spTree>
      <p:nvGrpSpPr>
        <p:cNvPr id="1" name="Shape 19989"/>
        <p:cNvGrpSpPr/>
        <p:nvPr/>
      </p:nvGrpSpPr>
      <p:grpSpPr>
        <a:xfrm>
          <a:off x="0" y="0"/>
          <a:ext cx="0" cy="0"/>
          <a:chOff x="0" y="0"/>
          <a:chExt cx="0" cy="0"/>
        </a:xfrm>
      </p:grpSpPr>
      <p:sp>
        <p:nvSpPr>
          <p:cNvPr id="19990" name="Google Shape;19990;p2009"/>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991" name="Google Shape;19991;p2009"/>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grpSp>
        <p:nvGrpSpPr>
          <p:cNvPr id="19992" name="Google Shape;19992;p2009"/>
          <p:cNvGrpSpPr/>
          <p:nvPr/>
        </p:nvGrpSpPr>
        <p:grpSpPr>
          <a:xfrm>
            <a:off x="10787314" y="2"/>
            <a:ext cx="7500689" cy="2138988"/>
            <a:chOff x="7191542" y="1"/>
            <a:chExt cx="5000459" cy="1425992"/>
          </a:xfrm>
        </p:grpSpPr>
        <p:pic>
          <p:nvPicPr>
            <p:cNvPr id="19993" name="Google Shape;19993;p200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19994" name="Google Shape;19994;p2009"/>
            <p:cNvGrpSpPr/>
            <p:nvPr/>
          </p:nvGrpSpPr>
          <p:grpSpPr>
            <a:xfrm>
              <a:off x="7191542" y="1"/>
              <a:ext cx="5000459" cy="1425992"/>
              <a:chOff x="7186272" y="0"/>
              <a:chExt cx="5005729" cy="1427495"/>
            </a:xfrm>
          </p:grpSpPr>
          <p:sp>
            <p:nvSpPr>
              <p:cNvPr id="19995" name="Google Shape;19995;p200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19996" name="Google Shape;19996;p200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19997" name="Google Shape;19997;p2009"/>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19998" name="Google Shape;19998;p2009"/>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9999" name="Google Shape;19999;p200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20000" name="Google Shape;20000;p200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549959004"/>
      </p:ext>
    </p:extLst>
  </p:cSld>
  <p:clrMapOvr>
    <a:masterClrMapping/>
  </p:clrMapOvr>
</p:sldLayout>
</file>

<file path=ppt/slideLayouts/slideLayout2805.xml><?xml version="1.0" encoding="utf-8"?>
<p:sldLayout xmlns:a="http://schemas.openxmlformats.org/drawingml/2006/main" xmlns:r="http://schemas.openxmlformats.org/officeDocument/2006/relationships" xmlns:p="http://schemas.openxmlformats.org/presentationml/2006/main" matchingName="Comparison">
  <p:cSld name="1_Comparison">
    <p:spTree>
      <p:nvGrpSpPr>
        <p:cNvPr id="1" name="Shape 20001"/>
        <p:cNvGrpSpPr/>
        <p:nvPr/>
      </p:nvGrpSpPr>
      <p:grpSpPr>
        <a:xfrm>
          <a:off x="0" y="0"/>
          <a:ext cx="0" cy="0"/>
          <a:chOff x="0" y="0"/>
          <a:chExt cx="0" cy="0"/>
        </a:xfrm>
      </p:grpSpPr>
      <p:grpSp>
        <p:nvGrpSpPr>
          <p:cNvPr id="20002" name="Google Shape;20002;p2010"/>
          <p:cNvGrpSpPr/>
          <p:nvPr/>
        </p:nvGrpSpPr>
        <p:grpSpPr>
          <a:xfrm>
            <a:off x="10787314" y="2"/>
            <a:ext cx="7500689" cy="2138988"/>
            <a:chOff x="7191542" y="1"/>
            <a:chExt cx="5000459" cy="1425992"/>
          </a:xfrm>
        </p:grpSpPr>
        <p:pic>
          <p:nvPicPr>
            <p:cNvPr id="20003" name="Google Shape;20003;p201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20004" name="Google Shape;20004;p2010"/>
            <p:cNvGrpSpPr/>
            <p:nvPr/>
          </p:nvGrpSpPr>
          <p:grpSpPr>
            <a:xfrm>
              <a:off x="7191542" y="1"/>
              <a:ext cx="5000459" cy="1425992"/>
              <a:chOff x="7186272" y="0"/>
              <a:chExt cx="5005729" cy="1427495"/>
            </a:xfrm>
          </p:grpSpPr>
          <p:sp>
            <p:nvSpPr>
              <p:cNvPr id="20005" name="Google Shape;20005;p201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20006" name="Google Shape;20006;p201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20007" name="Google Shape;20007;p2010"/>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008" name="Google Shape;20008;p2010"/>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20009" name="Google Shape;20009;p2010"/>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010" name="Google Shape;20010;p2010"/>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20011" name="Google Shape;20011;p2010"/>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012" name="Google Shape;20012;p2010"/>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20013" name="Google Shape;20013;p201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20014" name="Google Shape;20014;p201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791989220"/>
      </p:ext>
    </p:extLst>
  </p:cSld>
  <p:clrMapOvr>
    <a:masterClrMapping/>
  </p:clrMapOvr>
</p:sldLayout>
</file>

<file path=ppt/slideLayouts/slideLayout2806.xml><?xml version="1.0" encoding="utf-8"?>
<p:sldLayout xmlns:a="http://schemas.openxmlformats.org/drawingml/2006/main" xmlns:r="http://schemas.openxmlformats.org/officeDocument/2006/relationships" xmlns:p="http://schemas.openxmlformats.org/presentationml/2006/main" matchingName="Title Only">
  <p:cSld name="1_Title Only">
    <p:spTree>
      <p:nvGrpSpPr>
        <p:cNvPr id="1" name="Shape 20015"/>
        <p:cNvGrpSpPr/>
        <p:nvPr/>
      </p:nvGrpSpPr>
      <p:grpSpPr>
        <a:xfrm>
          <a:off x="0" y="0"/>
          <a:ext cx="0" cy="0"/>
          <a:chOff x="0" y="0"/>
          <a:chExt cx="0" cy="0"/>
        </a:xfrm>
      </p:grpSpPr>
      <p:grpSp>
        <p:nvGrpSpPr>
          <p:cNvPr id="20016" name="Google Shape;20016;p2011"/>
          <p:cNvGrpSpPr/>
          <p:nvPr/>
        </p:nvGrpSpPr>
        <p:grpSpPr>
          <a:xfrm>
            <a:off x="10787314" y="2"/>
            <a:ext cx="7500689" cy="2138988"/>
            <a:chOff x="7191542" y="1"/>
            <a:chExt cx="5000459" cy="1425992"/>
          </a:xfrm>
        </p:grpSpPr>
        <p:pic>
          <p:nvPicPr>
            <p:cNvPr id="20017" name="Google Shape;20017;p201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20018" name="Google Shape;20018;p2011"/>
            <p:cNvGrpSpPr/>
            <p:nvPr/>
          </p:nvGrpSpPr>
          <p:grpSpPr>
            <a:xfrm>
              <a:off x="7191542" y="1"/>
              <a:ext cx="5000459" cy="1425992"/>
              <a:chOff x="7186272" y="0"/>
              <a:chExt cx="5005729" cy="1427495"/>
            </a:xfrm>
          </p:grpSpPr>
          <p:sp>
            <p:nvSpPr>
              <p:cNvPr id="20019" name="Google Shape;20019;p201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20020" name="Google Shape;20020;p201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20021" name="Google Shape;20021;p2011"/>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022" name="Google Shape;20022;p2011"/>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20023" name="Google Shape;20023;p201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20024" name="Google Shape;20024;p201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4203083112"/>
      </p:ext>
    </p:extLst>
  </p:cSld>
  <p:clrMapOvr>
    <a:masterClrMapping/>
  </p:clrMapOvr>
</p:sldLayout>
</file>

<file path=ppt/slideLayouts/slideLayout2807.xml><?xml version="1.0" encoding="utf-8"?>
<p:sldLayout xmlns:a="http://schemas.openxmlformats.org/drawingml/2006/main" xmlns:r="http://schemas.openxmlformats.org/officeDocument/2006/relationships" xmlns:p="http://schemas.openxmlformats.org/presentationml/2006/main" matchingName="End">
  <p:cSld name="1_End">
    <p:spTree>
      <p:nvGrpSpPr>
        <p:cNvPr id="1" name="Shape 20025"/>
        <p:cNvGrpSpPr/>
        <p:nvPr/>
      </p:nvGrpSpPr>
      <p:grpSpPr>
        <a:xfrm>
          <a:off x="0" y="0"/>
          <a:ext cx="0" cy="0"/>
          <a:chOff x="0" y="0"/>
          <a:chExt cx="0" cy="0"/>
        </a:xfrm>
      </p:grpSpPr>
      <p:grpSp>
        <p:nvGrpSpPr>
          <p:cNvPr id="20026" name="Google Shape;20026;p2012"/>
          <p:cNvGrpSpPr/>
          <p:nvPr/>
        </p:nvGrpSpPr>
        <p:grpSpPr>
          <a:xfrm>
            <a:off x="0" y="0"/>
            <a:ext cx="18288000" cy="3223245"/>
            <a:chOff x="0" y="0"/>
            <a:chExt cx="12192000" cy="2148830"/>
          </a:xfrm>
        </p:grpSpPr>
        <p:sp>
          <p:nvSpPr>
            <p:cNvPr id="20027" name="Google Shape;20027;p2012"/>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20028" name="Google Shape;20028;p2012"/>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sp>
        <p:nvSpPr>
          <p:cNvPr id="20029" name="Google Shape;20029;p2012"/>
          <p:cNvSpPr/>
          <p:nvPr/>
        </p:nvSpPr>
        <p:spPr>
          <a:xfrm>
            <a:off x="1353552" y="2276546"/>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20030" name="Google Shape;20030;p2012"/>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000"/>
              <a:buNone/>
              <a:defRPr sz="3000"/>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031" name="Google Shape;20031;p2012"/>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20032" name="Google Shape;20032;p2012"/>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20033" name="Google Shape;20033;p2012"/>
          <p:cNvSpPr>
            <a:spLocks noGrp="1"/>
          </p:cNvSpPr>
          <p:nvPr>
            <p:ph type="pic" idx="2"/>
          </p:nvPr>
        </p:nvSpPr>
        <p:spPr>
          <a:xfrm>
            <a:off x="10678026" y="350873"/>
            <a:ext cx="7609974" cy="8915400"/>
          </a:xfrm>
          <a:prstGeom prst="rect">
            <a:avLst/>
          </a:prstGeom>
          <a:noFill/>
          <a:ln>
            <a:noFill/>
          </a:ln>
        </p:spPr>
      </p:sp>
    </p:spTree>
    <p:extLst>
      <p:ext uri="{BB962C8B-B14F-4D97-AF65-F5344CB8AC3E}">
        <p14:creationId xmlns:p14="http://schemas.microsoft.com/office/powerpoint/2010/main" val="712011879"/>
      </p:ext>
    </p:extLst>
  </p:cSld>
  <p:clrMapOvr>
    <a:masterClrMapping/>
  </p:clrMapOvr>
</p:sldLayout>
</file>

<file path=ppt/slideLayouts/slideLayout2808.xml><?xml version="1.0" encoding="utf-8"?>
<p:sldLayout xmlns:a="http://schemas.openxmlformats.org/drawingml/2006/main" xmlns:r="http://schemas.openxmlformats.org/officeDocument/2006/relationships" xmlns:p="http://schemas.openxmlformats.org/presentationml/2006/main" matchingName="2_Quotation">
  <p:cSld name="4_Quotation">
    <p:spTree>
      <p:nvGrpSpPr>
        <p:cNvPr id="1" name="Shape 20034"/>
        <p:cNvGrpSpPr/>
        <p:nvPr/>
      </p:nvGrpSpPr>
      <p:grpSpPr>
        <a:xfrm>
          <a:off x="0" y="0"/>
          <a:ext cx="0" cy="0"/>
          <a:chOff x="0" y="0"/>
          <a:chExt cx="0" cy="0"/>
        </a:xfrm>
      </p:grpSpPr>
      <p:sp>
        <p:nvSpPr>
          <p:cNvPr id="20035" name="Google Shape;20035;p2013"/>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20036" name="Google Shape;20036;p2013"/>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037" name="Google Shape;20037;p2013"/>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038" name="Google Shape;20038;p2013"/>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20039" name="Google Shape;20039;p201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20040" name="Google Shape;20040;p201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20041" name="Google Shape;20041;p2013"/>
          <p:cNvGrpSpPr/>
          <p:nvPr/>
        </p:nvGrpSpPr>
        <p:grpSpPr>
          <a:xfrm>
            <a:off x="10787314" y="2"/>
            <a:ext cx="7500689" cy="2138988"/>
            <a:chOff x="7191542" y="1"/>
            <a:chExt cx="5000459" cy="1425992"/>
          </a:xfrm>
        </p:grpSpPr>
        <p:pic>
          <p:nvPicPr>
            <p:cNvPr id="20042" name="Google Shape;20042;p201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20043" name="Google Shape;20043;p2013"/>
            <p:cNvGrpSpPr/>
            <p:nvPr/>
          </p:nvGrpSpPr>
          <p:grpSpPr>
            <a:xfrm>
              <a:off x="7191542" y="1"/>
              <a:ext cx="5000459" cy="1425992"/>
              <a:chOff x="7186272" y="0"/>
              <a:chExt cx="5005729" cy="1427495"/>
            </a:xfrm>
          </p:grpSpPr>
          <p:sp>
            <p:nvSpPr>
              <p:cNvPr id="20044" name="Google Shape;20044;p201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20045" name="Google Shape;20045;p201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pic>
        <p:nvPicPr>
          <p:cNvPr id="20046" name="Google Shape;20046;p2013" descr="Open quotation mark with solid fill"/>
          <p:cNvPicPr preferRelativeResize="0"/>
          <p:nvPr/>
        </p:nvPicPr>
        <p:blipFill rotWithShape="1">
          <a:blip r:embed="rId3">
            <a:alphaModFix/>
          </a:blip>
          <a:srcRect/>
          <a:stretch/>
        </p:blipFill>
        <p:spPr>
          <a:xfrm>
            <a:off x="167268" y="204787"/>
            <a:ext cx="3055143" cy="3055143"/>
          </a:xfrm>
          <a:prstGeom prst="rect">
            <a:avLst/>
          </a:prstGeom>
          <a:noFill/>
          <a:ln>
            <a:noFill/>
          </a:ln>
        </p:spPr>
      </p:pic>
    </p:spTree>
    <p:extLst>
      <p:ext uri="{BB962C8B-B14F-4D97-AF65-F5344CB8AC3E}">
        <p14:creationId xmlns:p14="http://schemas.microsoft.com/office/powerpoint/2010/main" val="2947167173"/>
      </p:ext>
    </p:extLst>
  </p:cSld>
  <p:clrMapOvr>
    <a:masterClrMapping/>
  </p:clrMapOvr>
</p:sldLayout>
</file>

<file path=ppt/slideLayouts/slideLayout2809.xml><?xml version="1.0" encoding="utf-8"?>
<p:sldLayout xmlns:a="http://schemas.openxmlformats.org/drawingml/2006/main" xmlns:r="http://schemas.openxmlformats.org/officeDocument/2006/relationships" xmlns:p="http://schemas.openxmlformats.org/presentationml/2006/main" matchingName="3_Quotation">
  <p:cSld name="4_Quotation">
    <p:spTree>
      <p:nvGrpSpPr>
        <p:cNvPr id="1" name="Shape 20047"/>
        <p:cNvGrpSpPr/>
        <p:nvPr/>
      </p:nvGrpSpPr>
      <p:grpSpPr>
        <a:xfrm>
          <a:off x="0" y="0"/>
          <a:ext cx="0" cy="0"/>
          <a:chOff x="0" y="0"/>
          <a:chExt cx="0" cy="0"/>
        </a:xfrm>
      </p:grpSpPr>
      <p:sp>
        <p:nvSpPr>
          <p:cNvPr id="20048" name="Google Shape;20048;p2014"/>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20049" name="Google Shape;20049;p2014"/>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050" name="Google Shape;20050;p2014"/>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051" name="Google Shape;20051;p2014"/>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20052" name="Google Shape;20052;p201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20053" name="Google Shape;20053;p201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20054" name="Google Shape;20054;p2014"/>
          <p:cNvGrpSpPr/>
          <p:nvPr/>
        </p:nvGrpSpPr>
        <p:grpSpPr>
          <a:xfrm>
            <a:off x="10787314" y="2"/>
            <a:ext cx="7500689" cy="2138988"/>
            <a:chOff x="7191542" y="1"/>
            <a:chExt cx="5000459" cy="1425992"/>
          </a:xfrm>
        </p:grpSpPr>
        <p:pic>
          <p:nvPicPr>
            <p:cNvPr id="20055" name="Google Shape;20055;p201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20056" name="Google Shape;20056;p2014"/>
            <p:cNvGrpSpPr/>
            <p:nvPr/>
          </p:nvGrpSpPr>
          <p:grpSpPr>
            <a:xfrm>
              <a:off x="7191542" y="1"/>
              <a:ext cx="5000459" cy="1425992"/>
              <a:chOff x="7186272" y="0"/>
              <a:chExt cx="5005729" cy="1427495"/>
            </a:xfrm>
          </p:grpSpPr>
          <p:sp>
            <p:nvSpPr>
              <p:cNvPr id="20057" name="Google Shape;20057;p201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20058" name="Google Shape;20058;p201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pic>
        <p:nvPicPr>
          <p:cNvPr id="20059" name="Google Shape;20059;p2014" descr="Open quotation mark with solid fill"/>
          <p:cNvPicPr preferRelativeResize="0"/>
          <p:nvPr/>
        </p:nvPicPr>
        <p:blipFill rotWithShape="1">
          <a:blip r:embed="rId3">
            <a:alphaModFix/>
          </a:blip>
          <a:srcRect/>
          <a:stretch/>
        </p:blipFill>
        <p:spPr>
          <a:xfrm>
            <a:off x="167268" y="204787"/>
            <a:ext cx="3055143" cy="3055143"/>
          </a:xfrm>
          <a:prstGeom prst="rect">
            <a:avLst/>
          </a:prstGeom>
          <a:noFill/>
          <a:ln>
            <a:noFill/>
          </a:ln>
        </p:spPr>
      </p:pic>
    </p:spTree>
    <p:extLst>
      <p:ext uri="{BB962C8B-B14F-4D97-AF65-F5344CB8AC3E}">
        <p14:creationId xmlns:p14="http://schemas.microsoft.com/office/powerpoint/2010/main" val="2225901969"/>
      </p:ext>
    </p:extLst>
  </p:cSld>
  <p:clrMapOvr>
    <a:masterClrMapping/>
  </p:clrMapOvr>
</p:sldLayout>
</file>

<file path=ppt/slideLayouts/slideLayout2810.xml><?xml version="1.0" encoding="utf-8"?>
<p:sldLayout xmlns:a="http://schemas.openxmlformats.org/drawingml/2006/main" xmlns:r="http://schemas.openxmlformats.org/officeDocument/2006/relationships" xmlns:p="http://schemas.openxmlformats.org/presentationml/2006/main" matchingName="Cover">
  <p:cSld name="1_Cover">
    <p:spTree>
      <p:nvGrpSpPr>
        <p:cNvPr id="1" name="Shape 20060"/>
        <p:cNvGrpSpPr/>
        <p:nvPr/>
      </p:nvGrpSpPr>
      <p:grpSpPr>
        <a:xfrm>
          <a:off x="0" y="0"/>
          <a:ext cx="0" cy="0"/>
          <a:chOff x="0" y="0"/>
          <a:chExt cx="0" cy="0"/>
        </a:xfrm>
      </p:grpSpPr>
      <p:sp>
        <p:nvSpPr>
          <p:cNvPr id="20061" name="Google Shape;20061;p2015"/>
          <p:cNvSpPr/>
          <p:nvPr/>
        </p:nvSpPr>
        <p:spPr>
          <a:xfrm>
            <a:off x="1353552" y="1941620"/>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20062" name="Google Shape;20062;p2015"/>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063" name="Google Shape;20063;p2015"/>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20064" name="Google Shape;20064;p2015"/>
          <p:cNvSpPr>
            <a:spLocks noGrp="1"/>
          </p:cNvSpPr>
          <p:nvPr>
            <p:ph type="pic" idx="2"/>
          </p:nvPr>
        </p:nvSpPr>
        <p:spPr>
          <a:xfrm>
            <a:off x="10678026" y="350873"/>
            <a:ext cx="7609974" cy="8915400"/>
          </a:xfrm>
          <a:prstGeom prst="rect">
            <a:avLst/>
          </a:prstGeom>
          <a:noFill/>
          <a:ln>
            <a:noFill/>
          </a:ln>
        </p:spPr>
      </p:sp>
      <p:grpSp>
        <p:nvGrpSpPr>
          <p:cNvPr id="20065" name="Google Shape;20065;p2015"/>
          <p:cNvGrpSpPr/>
          <p:nvPr/>
        </p:nvGrpSpPr>
        <p:grpSpPr>
          <a:xfrm>
            <a:off x="0" y="7530523"/>
            <a:ext cx="18288000" cy="2756480"/>
            <a:chOff x="0" y="5020348"/>
            <a:chExt cx="12192000" cy="1837653"/>
          </a:xfrm>
        </p:grpSpPr>
        <p:sp>
          <p:nvSpPr>
            <p:cNvPr id="20066" name="Google Shape;20066;p2015"/>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20067" name="Google Shape;20067;p2015"/>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pic>
          <p:nvPicPr>
            <p:cNvPr id="20068" name="Google Shape;20068;p2015"/>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1694765961"/>
      </p:ext>
    </p:extLst>
  </p:cSld>
  <p:clrMapOvr>
    <a:masterClrMapping/>
  </p:clrMapOvr>
</p:sldLayout>
</file>

<file path=ppt/slideLayouts/slideLayout2811.xml><?xml version="1.0" encoding="utf-8"?>
<p:sldLayout xmlns:a="http://schemas.openxmlformats.org/drawingml/2006/main" xmlns:r="http://schemas.openxmlformats.org/officeDocument/2006/relationships" xmlns:p="http://schemas.openxmlformats.org/presentationml/2006/main" matchingName="Divider">
  <p:cSld name="1_Divider">
    <p:bg>
      <p:bgPr>
        <a:solidFill>
          <a:schemeClr val="lt2"/>
        </a:solidFill>
        <a:effectLst/>
      </p:bgPr>
    </p:bg>
    <p:spTree>
      <p:nvGrpSpPr>
        <p:cNvPr id="1" name="Shape 20069"/>
        <p:cNvGrpSpPr/>
        <p:nvPr/>
      </p:nvGrpSpPr>
      <p:grpSpPr>
        <a:xfrm>
          <a:off x="0" y="0"/>
          <a:ext cx="0" cy="0"/>
          <a:chOff x="0" y="0"/>
          <a:chExt cx="0" cy="0"/>
        </a:xfrm>
      </p:grpSpPr>
      <p:grpSp>
        <p:nvGrpSpPr>
          <p:cNvPr id="20070" name="Google Shape;20070;p2016"/>
          <p:cNvGrpSpPr/>
          <p:nvPr/>
        </p:nvGrpSpPr>
        <p:grpSpPr>
          <a:xfrm>
            <a:off x="0" y="7530521"/>
            <a:ext cx="18288000" cy="2756480"/>
            <a:chOff x="0" y="5020347"/>
            <a:chExt cx="12192000" cy="1837653"/>
          </a:xfrm>
        </p:grpSpPr>
        <p:sp>
          <p:nvSpPr>
            <p:cNvPr id="20071" name="Google Shape;20071;p2016"/>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20072" name="Google Shape;20072;p2016"/>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20073" name="Google Shape;20073;p2016"/>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pic>
          <p:nvPicPr>
            <p:cNvPr id="20074" name="Google Shape;20074;p2016"/>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20075" name="Google Shape;20075;p2016"/>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076" name="Google Shape;20076;p2016"/>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3785524763"/>
      </p:ext>
    </p:extLst>
  </p:cSld>
  <p:clrMapOvr>
    <a:masterClrMapping/>
  </p:clrMapOvr>
</p:sldLayout>
</file>

<file path=ppt/slideLayouts/slideLayout2812.xml><?xml version="1.0" encoding="utf-8"?>
<p:sldLayout xmlns:a="http://schemas.openxmlformats.org/drawingml/2006/main" xmlns:r="http://schemas.openxmlformats.org/officeDocument/2006/relationships" xmlns:p="http://schemas.openxmlformats.org/presentationml/2006/main" matchingName="Photo Slide">
  <p:cSld name="1_Photo Slide">
    <p:spTree>
      <p:nvGrpSpPr>
        <p:cNvPr id="1" name="Shape 20077"/>
        <p:cNvGrpSpPr/>
        <p:nvPr/>
      </p:nvGrpSpPr>
      <p:grpSpPr>
        <a:xfrm>
          <a:off x="0" y="0"/>
          <a:ext cx="0" cy="0"/>
          <a:chOff x="0" y="0"/>
          <a:chExt cx="0" cy="0"/>
        </a:xfrm>
      </p:grpSpPr>
      <p:sp>
        <p:nvSpPr>
          <p:cNvPr id="20078" name="Google Shape;20078;p2017"/>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b="0">
                <a:solidFill>
                  <a:schemeClr val="dk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20079" name="Google Shape;20079;p2017"/>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20080" name="Google Shape;20080;p2017"/>
          <p:cNvGrpSpPr/>
          <p:nvPr/>
        </p:nvGrpSpPr>
        <p:grpSpPr>
          <a:xfrm>
            <a:off x="0" y="8069140"/>
            <a:ext cx="4211052" cy="1130837"/>
            <a:chOff x="0" y="5379426"/>
            <a:chExt cx="2807368" cy="753891"/>
          </a:xfrm>
        </p:grpSpPr>
        <p:sp>
          <p:nvSpPr>
            <p:cNvPr id="20081" name="Google Shape;20081;p2017"/>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20082" name="Google Shape;20082;p2017"/>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grpSp>
      <p:sp>
        <p:nvSpPr>
          <p:cNvPr id="20083" name="Google Shape;20083;p2017"/>
          <p:cNvSpPr>
            <a:spLocks noGrp="1"/>
          </p:cNvSpPr>
          <p:nvPr>
            <p:ph type="pic" idx="2"/>
          </p:nvPr>
        </p:nvSpPr>
        <p:spPr>
          <a:xfrm>
            <a:off x="4211052" y="685803"/>
            <a:ext cx="13373100" cy="8915397"/>
          </a:xfrm>
          <a:prstGeom prst="rect">
            <a:avLst/>
          </a:prstGeom>
          <a:noFill/>
          <a:ln>
            <a:noFill/>
          </a:ln>
        </p:spPr>
      </p:sp>
      <p:pic>
        <p:nvPicPr>
          <p:cNvPr id="20084" name="Google Shape;20084;p2017"/>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extLst>
      <p:ext uri="{BB962C8B-B14F-4D97-AF65-F5344CB8AC3E}">
        <p14:creationId xmlns:p14="http://schemas.microsoft.com/office/powerpoint/2010/main" val="565326581"/>
      </p:ext>
    </p:extLst>
  </p:cSld>
  <p:clrMapOvr>
    <a:masterClrMapping/>
  </p:clrMapOvr>
</p:sldLayout>
</file>

<file path=ppt/slideLayouts/slideLayout2813.xml><?xml version="1.0" encoding="utf-8"?>
<p:sldLayout xmlns:a="http://schemas.openxmlformats.org/drawingml/2006/main" xmlns:r="http://schemas.openxmlformats.org/officeDocument/2006/relationships" xmlns:p="http://schemas.openxmlformats.org/presentationml/2006/main" matchingName="Quotation">
  <p:cSld name="1_Quotation">
    <p:spTree>
      <p:nvGrpSpPr>
        <p:cNvPr id="1" name="Shape 20085"/>
        <p:cNvGrpSpPr/>
        <p:nvPr/>
      </p:nvGrpSpPr>
      <p:grpSpPr>
        <a:xfrm>
          <a:off x="0" y="0"/>
          <a:ext cx="0" cy="0"/>
          <a:chOff x="0" y="0"/>
          <a:chExt cx="0" cy="0"/>
        </a:xfrm>
      </p:grpSpPr>
      <p:sp>
        <p:nvSpPr>
          <p:cNvPr id="20086" name="Google Shape;20086;p2018"/>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20087" name="Google Shape;20087;p2018"/>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088" name="Google Shape;20088;p2018"/>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089" name="Google Shape;20089;p2018"/>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20090" name="Google Shape;20090;p201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20091" name="Google Shape;20091;p201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20092" name="Google Shape;20092;p2018"/>
          <p:cNvGrpSpPr/>
          <p:nvPr/>
        </p:nvGrpSpPr>
        <p:grpSpPr>
          <a:xfrm>
            <a:off x="10787314" y="2"/>
            <a:ext cx="7500689" cy="2138988"/>
            <a:chOff x="7191542" y="1"/>
            <a:chExt cx="5000459" cy="1425992"/>
          </a:xfrm>
        </p:grpSpPr>
        <p:pic>
          <p:nvPicPr>
            <p:cNvPr id="20093" name="Google Shape;20093;p201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20094" name="Google Shape;20094;p2018"/>
            <p:cNvGrpSpPr/>
            <p:nvPr/>
          </p:nvGrpSpPr>
          <p:grpSpPr>
            <a:xfrm>
              <a:off x="7191542" y="1"/>
              <a:ext cx="5000459" cy="1425992"/>
              <a:chOff x="7186272" y="0"/>
              <a:chExt cx="5005729" cy="1427495"/>
            </a:xfrm>
          </p:grpSpPr>
          <p:sp>
            <p:nvSpPr>
              <p:cNvPr id="20095" name="Google Shape;20095;p201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20096" name="Google Shape;20096;p201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pic>
        <p:nvPicPr>
          <p:cNvPr id="20097" name="Google Shape;20097;p2018" descr="Open quotation mark with solid fill"/>
          <p:cNvPicPr preferRelativeResize="0"/>
          <p:nvPr/>
        </p:nvPicPr>
        <p:blipFill rotWithShape="1">
          <a:blip r:embed="rId3">
            <a:alphaModFix/>
          </a:blip>
          <a:srcRect/>
          <a:stretch/>
        </p:blipFill>
        <p:spPr>
          <a:xfrm>
            <a:off x="167268" y="204787"/>
            <a:ext cx="3055143" cy="3055143"/>
          </a:xfrm>
          <a:prstGeom prst="rect">
            <a:avLst/>
          </a:prstGeom>
          <a:noFill/>
          <a:ln>
            <a:noFill/>
          </a:ln>
        </p:spPr>
      </p:pic>
    </p:spTree>
    <p:extLst>
      <p:ext uri="{BB962C8B-B14F-4D97-AF65-F5344CB8AC3E}">
        <p14:creationId xmlns:p14="http://schemas.microsoft.com/office/powerpoint/2010/main" val="2052327032"/>
      </p:ext>
    </p:extLst>
  </p:cSld>
  <p:clrMapOvr>
    <a:masterClrMapping/>
  </p:clrMapOvr>
</p:sldLayout>
</file>

<file path=ppt/slideLayouts/slideLayout2814.xml><?xml version="1.0" encoding="utf-8"?>
<p:sldLayout xmlns:a="http://schemas.openxmlformats.org/drawingml/2006/main" xmlns:r="http://schemas.openxmlformats.org/officeDocument/2006/relationships" xmlns:p="http://schemas.openxmlformats.org/presentationml/2006/main" matchingName="Title and Content">
  <p:cSld name="1_Title and Content">
    <p:spTree>
      <p:nvGrpSpPr>
        <p:cNvPr id="1" name="Shape 20098"/>
        <p:cNvGrpSpPr/>
        <p:nvPr/>
      </p:nvGrpSpPr>
      <p:grpSpPr>
        <a:xfrm>
          <a:off x="0" y="0"/>
          <a:ext cx="0" cy="0"/>
          <a:chOff x="0" y="0"/>
          <a:chExt cx="0" cy="0"/>
        </a:xfrm>
      </p:grpSpPr>
      <p:grpSp>
        <p:nvGrpSpPr>
          <p:cNvPr id="20099" name="Google Shape;20099;p2019"/>
          <p:cNvGrpSpPr/>
          <p:nvPr/>
        </p:nvGrpSpPr>
        <p:grpSpPr>
          <a:xfrm>
            <a:off x="10787314" y="2"/>
            <a:ext cx="7500689" cy="2138988"/>
            <a:chOff x="7191542" y="1"/>
            <a:chExt cx="5000459" cy="1425992"/>
          </a:xfrm>
        </p:grpSpPr>
        <p:pic>
          <p:nvPicPr>
            <p:cNvPr id="20100" name="Google Shape;20100;p201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20101" name="Google Shape;20101;p2019"/>
            <p:cNvGrpSpPr/>
            <p:nvPr/>
          </p:nvGrpSpPr>
          <p:grpSpPr>
            <a:xfrm>
              <a:off x="7191542" y="1"/>
              <a:ext cx="5000459" cy="1425992"/>
              <a:chOff x="7186272" y="0"/>
              <a:chExt cx="5005729" cy="1427495"/>
            </a:xfrm>
          </p:grpSpPr>
          <p:sp>
            <p:nvSpPr>
              <p:cNvPr id="20102" name="Google Shape;20102;p201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20103" name="Google Shape;20103;p201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20104" name="Google Shape;20104;p2019"/>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105" name="Google Shape;20105;p2019"/>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106" name="Google Shape;20106;p2019"/>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20107" name="Google Shape;20107;p201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20108" name="Google Shape;20108;p201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352488092"/>
      </p:ext>
    </p:extLst>
  </p:cSld>
  <p:clrMapOvr>
    <a:masterClrMapping/>
  </p:clrMapOvr>
</p:sldLayout>
</file>

<file path=ppt/slideLayouts/slideLayout2815.xml><?xml version="1.0" encoding="utf-8"?>
<p:sldLayout xmlns:a="http://schemas.openxmlformats.org/drawingml/2006/main" xmlns:r="http://schemas.openxmlformats.org/officeDocument/2006/relationships" xmlns:p="http://schemas.openxmlformats.org/presentationml/2006/main" matchingName="Two Content">
  <p:cSld name="1_Two Content">
    <p:spTree>
      <p:nvGrpSpPr>
        <p:cNvPr id="1" name="Shape 20109"/>
        <p:cNvGrpSpPr/>
        <p:nvPr/>
      </p:nvGrpSpPr>
      <p:grpSpPr>
        <a:xfrm>
          <a:off x="0" y="0"/>
          <a:ext cx="0" cy="0"/>
          <a:chOff x="0" y="0"/>
          <a:chExt cx="0" cy="0"/>
        </a:xfrm>
      </p:grpSpPr>
      <p:sp>
        <p:nvSpPr>
          <p:cNvPr id="20110" name="Google Shape;20110;p2020"/>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111" name="Google Shape;20111;p2020"/>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grpSp>
        <p:nvGrpSpPr>
          <p:cNvPr id="20112" name="Google Shape;20112;p2020"/>
          <p:cNvGrpSpPr/>
          <p:nvPr/>
        </p:nvGrpSpPr>
        <p:grpSpPr>
          <a:xfrm>
            <a:off x="10787314" y="2"/>
            <a:ext cx="7500689" cy="2138988"/>
            <a:chOff x="7191542" y="1"/>
            <a:chExt cx="5000459" cy="1425992"/>
          </a:xfrm>
        </p:grpSpPr>
        <p:pic>
          <p:nvPicPr>
            <p:cNvPr id="20113" name="Google Shape;20113;p202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20114" name="Google Shape;20114;p2020"/>
            <p:cNvGrpSpPr/>
            <p:nvPr/>
          </p:nvGrpSpPr>
          <p:grpSpPr>
            <a:xfrm>
              <a:off x="7191542" y="1"/>
              <a:ext cx="5000459" cy="1425992"/>
              <a:chOff x="7186272" y="0"/>
              <a:chExt cx="5005729" cy="1427495"/>
            </a:xfrm>
          </p:grpSpPr>
          <p:sp>
            <p:nvSpPr>
              <p:cNvPr id="20115" name="Google Shape;20115;p202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20116" name="Google Shape;20116;p202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20117" name="Google Shape;20117;p2020"/>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118" name="Google Shape;20118;p2020"/>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20119" name="Google Shape;20119;p202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20120" name="Google Shape;20120;p202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818776482"/>
      </p:ext>
    </p:extLst>
  </p:cSld>
  <p:clrMapOvr>
    <a:masterClrMapping/>
  </p:clrMapOvr>
</p:sldLayout>
</file>

<file path=ppt/slideLayouts/slideLayout2816.xml><?xml version="1.0" encoding="utf-8"?>
<p:sldLayout xmlns:a="http://schemas.openxmlformats.org/drawingml/2006/main" xmlns:r="http://schemas.openxmlformats.org/officeDocument/2006/relationships" xmlns:p="http://schemas.openxmlformats.org/presentationml/2006/main" matchingName="Comparison">
  <p:cSld name="1_Comparison">
    <p:spTree>
      <p:nvGrpSpPr>
        <p:cNvPr id="1" name="Shape 20121"/>
        <p:cNvGrpSpPr/>
        <p:nvPr/>
      </p:nvGrpSpPr>
      <p:grpSpPr>
        <a:xfrm>
          <a:off x="0" y="0"/>
          <a:ext cx="0" cy="0"/>
          <a:chOff x="0" y="0"/>
          <a:chExt cx="0" cy="0"/>
        </a:xfrm>
      </p:grpSpPr>
      <p:grpSp>
        <p:nvGrpSpPr>
          <p:cNvPr id="20122" name="Google Shape;20122;p2021"/>
          <p:cNvGrpSpPr/>
          <p:nvPr/>
        </p:nvGrpSpPr>
        <p:grpSpPr>
          <a:xfrm>
            <a:off x="10787314" y="2"/>
            <a:ext cx="7500689" cy="2138988"/>
            <a:chOff x="7191542" y="1"/>
            <a:chExt cx="5000459" cy="1425992"/>
          </a:xfrm>
        </p:grpSpPr>
        <p:pic>
          <p:nvPicPr>
            <p:cNvPr id="20123" name="Google Shape;20123;p202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20124" name="Google Shape;20124;p2021"/>
            <p:cNvGrpSpPr/>
            <p:nvPr/>
          </p:nvGrpSpPr>
          <p:grpSpPr>
            <a:xfrm>
              <a:off x="7191542" y="1"/>
              <a:ext cx="5000459" cy="1425992"/>
              <a:chOff x="7186272" y="0"/>
              <a:chExt cx="5005729" cy="1427495"/>
            </a:xfrm>
          </p:grpSpPr>
          <p:sp>
            <p:nvSpPr>
              <p:cNvPr id="20125" name="Google Shape;20125;p202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20126" name="Google Shape;20126;p202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20127" name="Google Shape;20127;p2021"/>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128" name="Google Shape;20128;p2021"/>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20129" name="Google Shape;20129;p2021"/>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130" name="Google Shape;20130;p2021"/>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20131" name="Google Shape;20131;p2021"/>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132" name="Google Shape;20132;p2021"/>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20133" name="Google Shape;20133;p202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20134" name="Google Shape;20134;p202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4095554325"/>
      </p:ext>
    </p:extLst>
  </p:cSld>
  <p:clrMapOvr>
    <a:masterClrMapping/>
  </p:clrMapOvr>
</p:sldLayout>
</file>

<file path=ppt/slideLayouts/slideLayout2817.xml><?xml version="1.0" encoding="utf-8"?>
<p:sldLayout xmlns:a="http://schemas.openxmlformats.org/drawingml/2006/main" xmlns:r="http://schemas.openxmlformats.org/officeDocument/2006/relationships" xmlns:p="http://schemas.openxmlformats.org/presentationml/2006/main" matchingName="Title Only">
  <p:cSld name="1_Title Only">
    <p:spTree>
      <p:nvGrpSpPr>
        <p:cNvPr id="1" name="Shape 20135"/>
        <p:cNvGrpSpPr/>
        <p:nvPr/>
      </p:nvGrpSpPr>
      <p:grpSpPr>
        <a:xfrm>
          <a:off x="0" y="0"/>
          <a:ext cx="0" cy="0"/>
          <a:chOff x="0" y="0"/>
          <a:chExt cx="0" cy="0"/>
        </a:xfrm>
      </p:grpSpPr>
      <p:grpSp>
        <p:nvGrpSpPr>
          <p:cNvPr id="20136" name="Google Shape;20136;p2022"/>
          <p:cNvGrpSpPr/>
          <p:nvPr/>
        </p:nvGrpSpPr>
        <p:grpSpPr>
          <a:xfrm>
            <a:off x="10787314" y="2"/>
            <a:ext cx="7500689" cy="2138988"/>
            <a:chOff x="7191542" y="1"/>
            <a:chExt cx="5000459" cy="1425992"/>
          </a:xfrm>
        </p:grpSpPr>
        <p:pic>
          <p:nvPicPr>
            <p:cNvPr id="20137" name="Google Shape;20137;p202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20138" name="Google Shape;20138;p2022"/>
            <p:cNvGrpSpPr/>
            <p:nvPr/>
          </p:nvGrpSpPr>
          <p:grpSpPr>
            <a:xfrm>
              <a:off x="7191542" y="1"/>
              <a:ext cx="5000459" cy="1425992"/>
              <a:chOff x="7186272" y="0"/>
              <a:chExt cx="5005729" cy="1427495"/>
            </a:xfrm>
          </p:grpSpPr>
          <p:sp>
            <p:nvSpPr>
              <p:cNvPr id="20139" name="Google Shape;20139;p202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20140" name="Google Shape;20140;p202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20141" name="Google Shape;20141;p2022"/>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142" name="Google Shape;20142;p202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20143" name="Google Shape;20143;p202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20144" name="Google Shape;20144;p202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82846267"/>
      </p:ext>
    </p:extLst>
  </p:cSld>
  <p:clrMapOvr>
    <a:masterClrMapping/>
  </p:clrMapOvr>
</p:sldLayout>
</file>

<file path=ppt/slideLayouts/slideLayout2818.xml><?xml version="1.0" encoding="utf-8"?>
<p:sldLayout xmlns:a="http://schemas.openxmlformats.org/drawingml/2006/main" xmlns:r="http://schemas.openxmlformats.org/officeDocument/2006/relationships" xmlns:p="http://schemas.openxmlformats.org/presentationml/2006/main" matchingName="End">
  <p:cSld name="1_End">
    <p:spTree>
      <p:nvGrpSpPr>
        <p:cNvPr id="1" name="Shape 20145"/>
        <p:cNvGrpSpPr/>
        <p:nvPr/>
      </p:nvGrpSpPr>
      <p:grpSpPr>
        <a:xfrm>
          <a:off x="0" y="0"/>
          <a:ext cx="0" cy="0"/>
          <a:chOff x="0" y="0"/>
          <a:chExt cx="0" cy="0"/>
        </a:xfrm>
      </p:grpSpPr>
      <p:grpSp>
        <p:nvGrpSpPr>
          <p:cNvPr id="20146" name="Google Shape;20146;p2023"/>
          <p:cNvGrpSpPr/>
          <p:nvPr/>
        </p:nvGrpSpPr>
        <p:grpSpPr>
          <a:xfrm>
            <a:off x="0" y="0"/>
            <a:ext cx="18288000" cy="3223245"/>
            <a:chOff x="0" y="0"/>
            <a:chExt cx="12192000" cy="2148830"/>
          </a:xfrm>
        </p:grpSpPr>
        <p:sp>
          <p:nvSpPr>
            <p:cNvPr id="20147" name="Google Shape;20147;p2023"/>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20148" name="Google Shape;20148;p2023"/>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sp>
        <p:nvSpPr>
          <p:cNvPr id="20149" name="Google Shape;20149;p2023"/>
          <p:cNvSpPr/>
          <p:nvPr/>
        </p:nvSpPr>
        <p:spPr>
          <a:xfrm>
            <a:off x="1353552" y="2276546"/>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20150" name="Google Shape;20150;p2023"/>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000"/>
              <a:buNone/>
              <a:defRPr sz="3000"/>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151" name="Google Shape;20151;p2023"/>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20152" name="Google Shape;20152;p2023"/>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20153" name="Google Shape;20153;p2023"/>
          <p:cNvSpPr>
            <a:spLocks noGrp="1"/>
          </p:cNvSpPr>
          <p:nvPr>
            <p:ph type="pic" idx="2"/>
          </p:nvPr>
        </p:nvSpPr>
        <p:spPr>
          <a:xfrm>
            <a:off x="10678026" y="350873"/>
            <a:ext cx="7609974" cy="8915400"/>
          </a:xfrm>
          <a:prstGeom prst="rect">
            <a:avLst/>
          </a:prstGeom>
          <a:noFill/>
          <a:ln>
            <a:noFill/>
          </a:ln>
        </p:spPr>
      </p:sp>
    </p:spTree>
    <p:extLst>
      <p:ext uri="{BB962C8B-B14F-4D97-AF65-F5344CB8AC3E}">
        <p14:creationId xmlns:p14="http://schemas.microsoft.com/office/powerpoint/2010/main" val="1824364393"/>
      </p:ext>
    </p:extLst>
  </p:cSld>
  <p:clrMapOvr>
    <a:masterClrMapping/>
  </p:clrMapOvr>
</p:sldLayout>
</file>

<file path=ppt/slideLayouts/slideLayout2819.xml><?xml version="1.0" encoding="utf-8"?>
<p:sldLayout xmlns:a="http://schemas.openxmlformats.org/drawingml/2006/main" xmlns:r="http://schemas.openxmlformats.org/officeDocument/2006/relationships" xmlns:p="http://schemas.openxmlformats.org/presentationml/2006/main" matchingName="Blank">
  <p:cSld name="1_Blank">
    <p:spTree>
      <p:nvGrpSpPr>
        <p:cNvPr id="1" name="Shape 20154"/>
        <p:cNvGrpSpPr/>
        <p:nvPr/>
      </p:nvGrpSpPr>
      <p:grpSpPr>
        <a:xfrm>
          <a:off x="0" y="0"/>
          <a:ext cx="0" cy="0"/>
          <a:chOff x="0" y="0"/>
          <a:chExt cx="0" cy="0"/>
        </a:xfrm>
      </p:grpSpPr>
      <p:sp>
        <p:nvSpPr>
          <p:cNvPr id="20155" name="Google Shape;20155;p2024"/>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20156" name="Google Shape;20156;p202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20157" name="Google Shape;20157;p202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20158" name="Google Shape;20158;p2024"/>
          <p:cNvGrpSpPr/>
          <p:nvPr/>
        </p:nvGrpSpPr>
        <p:grpSpPr>
          <a:xfrm>
            <a:off x="10787314" y="2"/>
            <a:ext cx="7500689" cy="2138988"/>
            <a:chOff x="7191542" y="1"/>
            <a:chExt cx="5000459" cy="1425992"/>
          </a:xfrm>
        </p:grpSpPr>
        <p:pic>
          <p:nvPicPr>
            <p:cNvPr id="20159" name="Google Shape;20159;p202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20160" name="Google Shape;20160;p2024"/>
            <p:cNvGrpSpPr/>
            <p:nvPr/>
          </p:nvGrpSpPr>
          <p:grpSpPr>
            <a:xfrm>
              <a:off x="7191542" y="1"/>
              <a:ext cx="5000459" cy="1425992"/>
              <a:chOff x="7186272" y="0"/>
              <a:chExt cx="5005729" cy="1427495"/>
            </a:xfrm>
          </p:grpSpPr>
          <p:sp>
            <p:nvSpPr>
              <p:cNvPr id="20161" name="Google Shape;20161;p202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20162" name="Google Shape;20162;p202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Tree>
    <p:extLst>
      <p:ext uri="{BB962C8B-B14F-4D97-AF65-F5344CB8AC3E}">
        <p14:creationId xmlns:p14="http://schemas.microsoft.com/office/powerpoint/2010/main" val="870759353"/>
      </p:ext>
    </p:extLst>
  </p:cSld>
  <p:clrMapOvr>
    <a:masterClrMapping/>
  </p:clrMapOvr>
</p:sldLayout>
</file>

<file path=ppt/slideLayouts/slideLayout2820.xml><?xml version="1.0" encoding="utf-8"?>
<p:sldLayout xmlns:a="http://schemas.openxmlformats.org/drawingml/2006/main" xmlns:r="http://schemas.openxmlformats.org/officeDocument/2006/relationships" xmlns:p="http://schemas.openxmlformats.org/presentationml/2006/main" matchingName="Cover">
  <p:cSld name="1_Cover">
    <p:spTree>
      <p:nvGrpSpPr>
        <p:cNvPr id="1" name="Shape 20163"/>
        <p:cNvGrpSpPr/>
        <p:nvPr/>
      </p:nvGrpSpPr>
      <p:grpSpPr>
        <a:xfrm>
          <a:off x="0" y="0"/>
          <a:ext cx="0" cy="0"/>
          <a:chOff x="0" y="0"/>
          <a:chExt cx="0" cy="0"/>
        </a:xfrm>
      </p:grpSpPr>
      <p:sp>
        <p:nvSpPr>
          <p:cNvPr id="20164" name="Google Shape;20164;p2025"/>
          <p:cNvSpPr/>
          <p:nvPr/>
        </p:nvSpPr>
        <p:spPr>
          <a:xfrm>
            <a:off x="1353552" y="1941620"/>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20165" name="Google Shape;20165;p2025"/>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166" name="Google Shape;20166;p2025"/>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20167" name="Google Shape;20167;p2025"/>
          <p:cNvSpPr>
            <a:spLocks noGrp="1"/>
          </p:cNvSpPr>
          <p:nvPr>
            <p:ph type="pic" idx="2"/>
          </p:nvPr>
        </p:nvSpPr>
        <p:spPr>
          <a:xfrm>
            <a:off x="10678026" y="350873"/>
            <a:ext cx="7609974" cy="8915400"/>
          </a:xfrm>
          <a:prstGeom prst="rect">
            <a:avLst/>
          </a:prstGeom>
          <a:noFill/>
          <a:ln>
            <a:noFill/>
          </a:ln>
        </p:spPr>
      </p:sp>
      <p:grpSp>
        <p:nvGrpSpPr>
          <p:cNvPr id="20168" name="Google Shape;20168;p2025"/>
          <p:cNvGrpSpPr/>
          <p:nvPr/>
        </p:nvGrpSpPr>
        <p:grpSpPr>
          <a:xfrm>
            <a:off x="0" y="7530523"/>
            <a:ext cx="18288000" cy="2756480"/>
            <a:chOff x="0" y="5020348"/>
            <a:chExt cx="12192000" cy="1837653"/>
          </a:xfrm>
        </p:grpSpPr>
        <p:sp>
          <p:nvSpPr>
            <p:cNvPr id="20169" name="Google Shape;20169;p2025"/>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20170" name="Google Shape;20170;p2025"/>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pic>
          <p:nvPicPr>
            <p:cNvPr id="20171" name="Google Shape;20171;p2025"/>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2888777603"/>
      </p:ext>
    </p:extLst>
  </p:cSld>
  <p:clrMapOvr>
    <a:masterClrMapping/>
  </p:clrMapOvr>
</p:sldLayout>
</file>

<file path=ppt/slideLayouts/slideLayout2821.xml><?xml version="1.0" encoding="utf-8"?>
<p:sldLayout xmlns:a="http://schemas.openxmlformats.org/drawingml/2006/main" xmlns:r="http://schemas.openxmlformats.org/officeDocument/2006/relationships" xmlns:p="http://schemas.openxmlformats.org/presentationml/2006/main" matchingName="Divider">
  <p:cSld name="1_Divider">
    <p:bg>
      <p:bgPr>
        <a:solidFill>
          <a:schemeClr val="lt2"/>
        </a:solidFill>
        <a:effectLst/>
      </p:bgPr>
    </p:bg>
    <p:spTree>
      <p:nvGrpSpPr>
        <p:cNvPr id="1" name="Shape 20172"/>
        <p:cNvGrpSpPr/>
        <p:nvPr/>
      </p:nvGrpSpPr>
      <p:grpSpPr>
        <a:xfrm>
          <a:off x="0" y="0"/>
          <a:ext cx="0" cy="0"/>
          <a:chOff x="0" y="0"/>
          <a:chExt cx="0" cy="0"/>
        </a:xfrm>
      </p:grpSpPr>
      <p:grpSp>
        <p:nvGrpSpPr>
          <p:cNvPr id="20173" name="Google Shape;20173;p2026"/>
          <p:cNvGrpSpPr/>
          <p:nvPr/>
        </p:nvGrpSpPr>
        <p:grpSpPr>
          <a:xfrm>
            <a:off x="0" y="7530521"/>
            <a:ext cx="18288000" cy="2756480"/>
            <a:chOff x="0" y="5020347"/>
            <a:chExt cx="12192000" cy="1837653"/>
          </a:xfrm>
        </p:grpSpPr>
        <p:sp>
          <p:nvSpPr>
            <p:cNvPr id="20174" name="Google Shape;20174;p2026"/>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20175" name="Google Shape;20175;p2026"/>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20176" name="Google Shape;20176;p2026"/>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pic>
          <p:nvPicPr>
            <p:cNvPr id="20177" name="Google Shape;20177;p2026"/>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20178" name="Google Shape;20178;p2026"/>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179" name="Google Shape;20179;p2026"/>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507019021"/>
      </p:ext>
    </p:extLst>
  </p:cSld>
  <p:clrMapOvr>
    <a:masterClrMapping/>
  </p:clrMapOvr>
</p:sldLayout>
</file>

<file path=ppt/slideLayouts/slideLayout2822.xml><?xml version="1.0" encoding="utf-8"?>
<p:sldLayout xmlns:a="http://schemas.openxmlformats.org/drawingml/2006/main" xmlns:r="http://schemas.openxmlformats.org/officeDocument/2006/relationships" xmlns:p="http://schemas.openxmlformats.org/presentationml/2006/main" matchingName="Photo Slide">
  <p:cSld name="1_Photo Slide">
    <p:spTree>
      <p:nvGrpSpPr>
        <p:cNvPr id="1" name="Shape 20180"/>
        <p:cNvGrpSpPr/>
        <p:nvPr/>
      </p:nvGrpSpPr>
      <p:grpSpPr>
        <a:xfrm>
          <a:off x="0" y="0"/>
          <a:ext cx="0" cy="0"/>
          <a:chOff x="0" y="0"/>
          <a:chExt cx="0" cy="0"/>
        </a:xfrm>
      </p:grpSpPr>
      <p:sp>
        <p:nvSpPr>
          <p:cNvPr id="20181" name="Google Shape;20181;p2027"/>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b="0">
                <a:solidFill>
                  <a:schemeClr val="dk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20182" name="Google Shape;20182;p2027"/>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20183" name="Google Shape;20183;p2027"/>
          <p:cNvGrpSpPr/>
          <p:nvPr/>
        </p:nvGrpSpPr>
        <p:grpSpPr>
          <a:xfrm>
            <a:off x="0" y="8069140"/>
            <a:ext cx="4211052" cy="1130837"/>
            <a:chOff x="0" y="5379426"/>
            <a:chExt cx="2807368" cy="753891"/>
          </a:xfrm>
        </p:grpSpPr>
        <p:sp>
          <p:nvSpPr>
            <p:cNvPr id="20184" name="Google Shape;20184;p2027"/>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20185" name="Google Shape;20185;p2027"/>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grpSp>
      <p:sp>
        <p:nvSpPr>
          <p:cNvPr id="20186" name="Google Shape;20186;p2027"/>
          <p:cNvSpPr>
            <a:spLocks noGrp="1"/>
          </p:cNvSpPr>
          <p:nvPr>
            <p:ph type="pic" idx="2"/>
          </p:nvPr>
        </p:nvSpPr>
        <p:spPr>
          <a:xfrm>
            <a:off x="4211052" y="685803"/>
            <a:ext cx="13373100" cy="8915397"/>
          </a:xfrm>
          <a:prstGeom prst="rect">
            <a:avLst/>
          </a:prstGeom>
          <a:noFill/>
          <a:ln>
            <a:noFill/>
          </a:ln>
        </p:spPr>
      </p:sp>
      <p:pic>
        <p:nvPicPr>
          <p:cNvPr id="20187" name="Google Shape;20187;p2027"/>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extLst>
      <p:ext uri="{BB962C8B-B14F-4D97-AF65-F5344CB8AC3E}">
        <p14:creationId xmlns:p14="http://schemas.microsoft.com/office/powerpoint/2010/main" val="3379430617"/>
      </p:ext>
    </p:extLst>
  </p:cSld>
  <p:clrMapOvr>
    <a:masterClrMapping/>
  </p:clrMapOvr>
</p:sldLayout>
</file>

<file path=ppt/slideLayouts/slideLayout2823.xml><?xml version="1.0" encoding="utf-8"?>
<p:sldLayout xmlns:a="http://schemas.openxmlformats.org/drawingml/2006/main" xmlns:r="http://schemas.openxmlformats.org/officeDocument/2006/relationships" xmlns:p="http://schemas.openxmlformats.org/presentationml/2006/main" matchingName="Quotation">
  <p:cSld name="1_Quotation">
    <p:spTree>
      <p:nvGrpSpPr>
        <p:cNvPr id="1" name="Shape 20188"/>
        <p:cNvGrpSpPr/>
        <p:nvPr/>
      </p:nvGrpSpPr>
      <p:grpSpPr>
        <a:xfrm>
          <a:off x="0" y="0"/>
          <a:ext cx="0" cy="0"/>
          <a:chOff x="0" y="0"/>
          <a:chExt cx="0" cy="0"/>
        </a:xfrm>
      </p:grpSpPr>
      <p:sp>
        <p:nvSpPr>
          <p:cNvPr id="20189" name="Google Shape;20189;p2028"/>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20190" name="Google Shape;20190;p2028"/>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191" name="Google Shape;20191;p2028"/>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192" name="Google Shape;20192;p2028"/>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20193" name="Google Shape;20193;p202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20194" name="Google Shape;20194;p202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20195" name="Google Shape;20195;p2028"/>
          <p:cNvGrpSpPr/>
          <p:nvPr/>
        </p:nvGrpSpPr>
        <p:grpSpPr>
          <a:xfrm>
            <a:off x="10787314" y="2"/>
            <a:ext cx="7500689" cy="2138988"/>
            <a:chOff x="7191542" y="1"/>
            <a:chExt cx="5000459" cy="1425992"/>
          </a:xfrm>
        </p:grpSpPr>
        <p:pic>
          <p:nvPicPr>
            <p:cNvPr id="20196" name="Google Shape;20196;p202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20197" name="Google Shape;20197;p2028"/>
            <p:cNvGrpSpPr/>
            <p:nvPr/>
          </p:nvGrpSpPr>
          <p:grpSpPr>
            <a:xfrm>
              <a:off x="7191542" y="1"/>
              <a:ext cx="5000459" cy="1425992"/>
              <a:chOff x="7186272" y="0"/>
              <a:chExt cx="5005729" cy="1427495"/>
            </a:xfrm>
          </p:grpSpPr>
          <p:sp>
            <p:nvSpPr>
              <p:cNvPr id="20198" name="Google Shape;20198;p202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20199" name="Google Shape;20199;p202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pic>
        <p:nvPicPr>
          <p:cNvPr id="20200" name="Google Shape;20200;p2028" descr="Open quotation mark with solid fill"/>
          <p:cNvPicPr preferRelativeResize="0"/>
          <p:nvPr/>
        </p:nvPicPr>
        <p:blipFill rotWithShape="1">
          <a:blip r:embed="rId3">
            <a:alphaModFix/>
          </a:blip>
          <a:srcRect/>
          <a:stretch/>
        </p:blipFill>
        <p:spPr>
          <a:xfrm>
            <a:off x="167268" y="204787"/>
            <a:ext cx="3055143" cy="3055143"/>
          </a:xfrm>
          <a:prstGeom prst="rect">
            <a:avLst/>
          </a:prstGeom>
          <a:noFill/>
          <a:ln>
            <a:noFill/>
          </a:ln>
        </p:spPr>
      </p:pic>
    </p:spTree>
    <p:extLst>
      <p:ext uri="{BB962C8B-B14F-4D97-AF65-F5344CB8AC3E}">
        <p14:creationId xmlns:p14="http://schemas.microsoft.com/office/powerpoint/2010/main" val="1652379134"/>
      </p:ext>
    </p:extLst>
  </p:cSld>
  <p:clrMapOvr>
    <a:masterClrMapping/>
  </p:clrMapOvr>
</p:sldLayout>
</file>

<file path=ppt/slideLayouts/slideLayout2824.xml><?xml version="1.0" encoding="utf-8"?>
<p:sldLayout xmlns:a="http://schemas.openxmlformats.org/drawingml/2006/main" xmlns:r="http://schemas.openxmlformats.org/officeDocument/2006/relationships" xmlns:p="http://schemas.openxmlformats.org/presentationml/2006/main" matchingName="Title and Content">
  <p:cSld name="1_Title and Content">
    <p:spTree>
      <p:nvGrpSpPr>
        <p:cNvPr id="1" name="Shape 20201"/>
        <p:cNvGrpSpPr/>
        <p:nvPr/>
      </p:nvGrpSpPr>
      <p:grpSpPr>
        <a:xfrm>
          <a:off x="0" y="0"/>
          <a:ext cx="0" cy="0"/>
          <a:chOff x="0" y="0"/>
          <a:chExt cx="0" cy="0"/>
        </a:xfrm>
      </p:grpSpPr>
      <p:grpSp>
        <p:nvGrpSpPr>
          <p:cNvPr id="20202" name="Google Shape;20202;p2029"/>
          <p:cNvGrpSpPr/>
          <p:nvPr/>
        </p:nvGrpSpPr>
        <p:grpSpPr>
          <a:xfrm>
            <a:off x="10787314" y="2"/>
            <a:ext cx="7500689" cy="2138988"/>
            <a:chOff x="7191542" y="1"/>
            <a:chExt cx="5000459" cy="1425992"/>
          </a:xfrm>
        </p:grpSpPr>
        <p:pic>
          <p:nvPicPr>
            <p:cNvPr id="20203" name="Google Shape;20203;p202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20204" name="Google Shape;20204;p2029"/>
            <p:cNvGrpSpPr/>
            <p:nvPr/>
          </p:nvGrpSpPr>
          <p:grpSpPr>
            <a:xfrm>
              <a:off x="7191542" y="1"/>
              <a:ext cx="5000459" cy="1425992"/>
              <a:chOff x="7186272" y="0"/>
              <a:chExt cx="5005729" cy="1427495"/>
            </a:xfrm>
          </p:grpSpPr>
          <p:sp>
            <p:nvSpPr>
              <p:cNvPr id="20205" name="Google Shape;20205;p202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20206" name="Google Shape;20206;p202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20207" name="Google Shape;20207;p2029"/>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208" name="Google Shape;20208;p2029"/>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209" name="Google Shape;20209;p2029"/>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20210" name="Google Shape;20210;p202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20211" name="Google Shape;20211;p202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685934942"/>
      </p:ext>
    </p:extLst>
  </p:cSld>
  <p:clrMapOvr>
    <a:masterClrMapping/>
  </p:clrMapOvr>
</p:sldLayout>
</file>

<file path=ppt/slideLayouts/slideLayout2825.xml><?xml version="1.0" encoding="utf-8"?>
<p:sldLayout xmlns:a="http://schemas.openxmlformats.org/drawingml/2006/main" xmlns:r="http://schemas.openxmlformats.org/officeDocument/2006/relationships" xmlns:p="http://schemas.openxmlformats.org/presentationml/2006/main" matchingName="Two Content">
  <p:cSld name="1_Two Content">
    <p:spTree>
      <p:nvGrpSpPr>
        <p:cNvPr id="1" name="Shape 20212"/>
        <p:cNvGrpSpPr/>
        <p:nvPr/>
      </p:nvGrpSpPr>
      <p:grpSpPr>
        <a:xfrm>
          <a:off x="0" y="0"/>
          <a:ext cx="0" cy="0"/>
          <a:chOff x="0" y="0"/>
          <a:chExt cx="0" cy="0"/>
        </a:xfrm>
      </p:grpSpPr>
      <p:sp>
        <p:nvSpPr>
          <p:cNvPr id="20213" name="Google Shape;20213;p2030"/>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214" name="Google Shape;20214;p2030"/>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grpSp>
        <p:nvGrpSpPr>
          <p:cNvPr id="20215" name="Google Shape;20215;p2030"/>
          <p:cNvGrpSpPr/>
          <p:nvPr/>
        </p:nvGrpSpPr>
        <p:grpSpPr>
          <a:xfrm>
            <a:off x="10787314" y="2"/>
            <a:ext cx="7500689" cy="2138988"/>
            <a:chOff x="7191542" y="1"/>
            <a:chExt cx="5000459" cy="1425992"/>
          </a:xfrm>
        </p:grpSpPr>
        <p:pic>
          <p:nvPicPr>
            <p:cNvPr id="20216" name="Google Shape;20216;p203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20217" name="Google Shape;20217;p2030"/>
            <p:cNvGrpSpPr/>
            <p:nvPr/>
          </p:nvGrpSpPr>
          <p:grpSpPr>
            <a:xfrm>
              <a:off x="7191542" y="1"/>
              <a:ext cx="5000459" cy="1425992"/>
              <a:chOff x="7186272" y="0"/>
              <a:chExt cx="5005729" cy="1427495"/>
            </a:xfrm>
          </p:grpSpPr>
          <p:sp>
            <p:nvSpPr>
              <p:cNvPr id="20218" name="Google Shape;20218;p203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20219" name="Google Shape;20219;p203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20220" name="Google Shape;20220;p2030"/>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221" name="Google Shape;20221;p2030"/>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20222" name="Google Shape;20222;p203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20223" name="Google Shape;20223;p203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974419716"/>
      </p:ext>
    </p:extLst>
  </p:cSld>
  <p:clrMapOvr>
    <a:masterClrMapping/>
  </p:clrMapOvr>
</p:sldLayout>
</file>

<file path=ppt/slideLayouts/slideLayout2826.xml><?xml version="1.0" encoding="utf-8"?>
<p:sldLayout xmlns:a="http://schemas.openxmlformats.org/drawingml/2006/main" xmlns:r="http://schemas.openxmlformats.org/officeDocument/2006/relationships" xmlns:p="http://schemas.openxmlformats.org/presentationml/2006/main" matchingName="Comparison">
  <p:cSld name="1_Comparison">
    <p:spTree>
      <p:nvGrpSpPr>
        <p:cNvPr id="1" name="Shape 20224"/>
        <p:cNvGrpSpPr/>
        <p:nvPr/>
      </p:nvGrpSpPr>
      <p:grpSpPr>
        <a:xfrm>
          <a:off x="0" y="0"/>
          <a:ext cx="0" cy="0"/>
          <a:chOff x="0" y="0"/>
          <a:chExt cx="0" cy="0"/>
        </a:xfrm>
      </p:grpSpPr>
      <p:grpSp>
        <p:nvGrpSpPr>
          <p:cNvPr id="20225" name="Google Shape;20225;p2031"/>
          <p:cNvGrpSpPr/>
          <p:nvPr/>
        </p:nvGrpSpPr>
        <p:grpSpPr>
          <a:xfrm>
            <a:off x="10787314" y="2"/>
            <a:ext cx="7500689" cy="2138988"/>
            <a:chOff x="7191542" y="1"/>
            <a:chExt cx="5000459" cy="1425992"/>
          </a:xfrm>
        </p:grpSpPr>
        <p:pic>
          <p:nvPicPr>
            <p:cNvPr id="20226" name="Google Shape;20226;p203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20227" name="Google Shape;20227;p2031"/>
            <p:cNvGrpSpPr/>
            <p:nvPr/>
          </p:nvGrpSpPr>
          <p:grpSpPr>
            <a:xfrm>
              <a:off x="7191542" y="1"/>
              <a:ext cx="5000459" cy="1425992"/>
              <a:chOff x="7186272" y="0"/>
              <a:chExt cx="5005729" cy="1427495"/>
            </a:xfrm>
          </p:grpSpPr>
          <p:sp>
            <p:nvSpPr>
              <p:cNvPr id="20228" name="Google Shape;20228;p203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20229" name="Google Shape;20229;p203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20230" name="Google Shape;20230;p2031"/>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231" name="Google Shape;20231;p2031"/>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20232" name="Google Shape;20232;p2031"/>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233" name="Google Shape;20233;p2031"/>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20234" name="Google Shape;20234;p2031"/>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235" name="Google Shape;20235;p2031"/>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20236" name="Google Shape;20236;p203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20237" name="Google Shape;20237;p203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897898676"/>
      </p:ext>
    </p:extLst>
  </p:cSld>
  <p:clrMapOvr>
    <a:masterClrMapping/>
  </p:clrMapOvr>
</p:sldLayout>
</file>

<file path=ppt/slideLayouts/slideLayout2827.xml><?xml version="1.0" encoding="utf-8"?>
<p:sldLayout xmlns:a="http://schemas.openxmlformats.org/drawingml/2006/main" xmlns:r="http://schemas.openxmlformats.org/officeDocument/2006/relationships" xmlns:p="http://schemas.openxmlformats.org/presentationml/2006/main" matchingName="Title Only">
  <p:cSld name="1_Title Only">
    <p:spTree>
      <p:nvGrpSpPr>
        <p:cNvPr id="1" name="Shape 20238"/>
        <p:cNvGrpSpPr/>
        <p:nvPr/>
      </p:nvGrpSpPr>
      <p:grpSpPr>
        <a:xfrm>
          <a:off x="0" y="0"/>
          <a:ext cx="0" cy="0"/>
          <a:chOff x="0" y="0"/>
          <a:chExt cx="0" cy="0"/>
        </a:xfrm>
      </p:grpSpPr>
      <p:grpSp>
        <p:nvGrpSpPr>
          <p:cNvPr id="20239" name="Google Shape;20239;p2032"/>
          <p:cNvGrpSpPr/>
          <p:nvPr/>
        </p:nvGrpSpPr>
        <p:grpSpPr>
          <a:xfrm>
            <a:off x="10787314" y="2"/>
            <a:ext cx="7500689" cy="2138988"/>
            <a:chOff x="7191542" y="1"/>
            <a:chExt cx="5000459" cy="1425992"/>
          </a:xfrm>
        </p:grpSpPr>
        <p:pic>
          <p:nvPicPr>
            <p:cNvPr id="20240" name="Google Shape;20240;p203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20241" name="Google Shape;20241;p2032"/>
            <p:cNvGrpSpPr/>
            <p:nvPr/>
          </p:nvGrpSpPr>
          <p:grpSpPr>
            <a:xfrm>
              <a:off x="7191542" y="1"/>
              <a:ext cx="5000459" cy="1425992"/>
              <a:chOff x="7186272" y="0"/>
              <a:chExt cx="5005729" cy="1427495"/>
            </a:xfrm>
          </p:grpSpPr>
          <p:sp>
            <p:nvSpPr>
              <p:cNvPr id="20242" name="Google Shape;20242;p203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20243" name="Google Shape;20243;p203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20244" name="Google Shape;20244;p2032"/>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245" name="Google Shape;20245;p203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20246" name="Google Shape;20246;p203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20247" name="Google Shape;20247;p203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618413983"/>
      </p:ext>
    </p:extLst>
  </p:cSld>
  <p:clrMapOvr>
    <a:masterClrMapping/>
  </p:clrMapOvr>
</p:sldLayout>
</file>

<file path=ppt/slideLayouts/slideLayout2828.xml><?xml version="1.0" encoding="utf-8"?>
<p:sldLayout xmlns:a="http://schemas.openxmlformats.org/drawingml/2006/main" xmlns:r="http://schemas.openxmlformats.org/officeDocument/2006/relationships" xmlns:p="http://schemas.openxmlformats.org/presentationml/2006/main" matchingName="End">
  <p:cSld name="1_End">
    <p:spTree>
      <p:nvGrpSpPr>
        <p:cNvPr id="1" name="Shape 20248"/>
        <p:cNvGrpSpPr/>
        <p:nvPr/>
      </p:nvGrpSpPr>
      <p:grpSpPr>
        <a:xfrm>
          <a:off x="0" y="0"/>
          <a:ext cx="0" cy="0"/>
          <a:chOff x="0" y="0"/>
          <a:chExt cx="0" cy="0"/>
        </a:xfrm>
      </p:grpSpPr>
      <p:grpSp>
        <p:nvGrpSpPr>
          <p:cNvPr id="20249" name="Google Shape;20249;p2033"/>
          <p:cNvGrpSpPr/>
          <p:nvPr/>
        </p:nvGrpSpPr>
        <p:grpSpPr>
          <a:xfrm>
            <a:off x="0" y="0"/>
            <a:ext cx="18288000" cy="3223245"/>
            <a:chOff x="0" y="0"/>
            <a:chExt cx="12192000" cy="2148830"/>
          </a:xfrm>
        </p:grpSpPr>
        <p:sp>
          <p:nvSpPr>
            <p:cNvPr id="20250" name="Google Shape;20250;p2033"/>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20251" name="Google Shape;20251;p2033"/>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sp>
        <p:nvSpPr>
          <p:cNvPr id="20252" name="Google Shape;20252;p2033"/>
          <p:cNvSpPr/>
          <p:nvPr/>
        </p:nvSpPr>
        <p:spPr>
          <a:xfrm>
            <a:off x="1353552" y="2276546"/>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20253" name="Google Shape;20253;p2033"/>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000"/>
              <a:buNone/>
              <a:defRPr sz="3000"/>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254" name="Google Shape;20254;p2033"/>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20255" name="Google Shape;20255;p2033"/>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20256" name="Google Shape;20256;p2033"/>
          <p:cNvSpPr>
            <a:spLocks noGrp="1"/>
          </p:cNvSpPr>
          <p:nvPr>
            <p:ph type="pic" idx="2"/>
          </p:nvPr>
        </p:nvSpPr>
        <p:spPr>
          <a:xfrm>
            <a:off x="10678026" y="350873"/>
            <a:ext cx="7609974" cy="8915400"/>
          </a:xfrm>
          <a:prstGeom prst="rect">
            <a:avLst/>
          </a:prstGeom>
          <a:noFill/>
          <a:ln>
            <a:noFill/>
          </a:ln>
        </p:spPr>
      </p:sp>
    </p:spTree>
    <p:extLst>
      <p:ext uri="{BB962C8B-B14F-4D97-AF65-F5344CB8AC3E}">
        <p14:creationId xmlns:p14="http://schemas.microsoft.com/office/powerpoint/2010/main" val="2079144359"/>
      </p:ext>
    </p:extLst>
  </p:cSld>
  <p:clrMapOvr>
    <a:masterClrMapping/>
  </p:clrMapOvr>
</p:sldLayout>
</file>

<file path=ppt/slideLayouts/slideLayout2829.xml><?xml version="1.0" encoding="utf-8"?>
<p:sldLayout xmlns:a="http://schemas.openxmlformats.org/drawingml/2006/main" xmlns:r="http://schemas.openxmlformats.org/officeDocument/2006/relationships" xmlns:p="http://schemas.openxmlformats.org/presentationml/2006/main" matchingName="Blank">
  <p:cSld name="1_Blank">
    <p:spTree>
      <p:nvGrpSpPr>
        <p:cNvPr id="1" name="Shape 20257"/>
        <p:cNvGrpSpPr/>
        <p:nvPr/>
      </p:nvGrpSpPr>
      <p:grpSpPr>
        <a:xfrm>
          <a:off x="0" y="0"/>
          <a:ext cx="0" cy="0"/>
          <a:chOff x="0" y="0"/>
          <a:chExt cx="0" cy="0"/>
        </a:xfrm>
      </p:grpSpPr>
      <p:sp>
        <p:nvSpPr>
          <p:cNvPr id="20258" name="Google Shape;20258;p2034"/>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20259" name="Google Shape;20259;p203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20260" name="Google Shape;20260;p203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20261" name="Google Shape;20261;p2034"/>
          <p:cNvGrpSpPr/>
          <p:nvPr/>
        </p:nvGrpSpPr>
        <p:grpSpPr>
          <a:xfrm>
            <a:off x="10787314" y="2"/>
            <a:ext cx="7500689" cy="2138988"/>
            <a:chOff x="7191542" y="1"/>
            <a:chExt cx="5000459" cy="1425992"/>
          </a:xfrm>
        </p:grpSpPr>
        <p:pic>
          <p:nvPicPr>
            <p:cNvPr id="20262" name="Google Shape;20262;p203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20263" name="Google Shape;20263;p2034"/>
            <p:cNvGrpSpPr/>
            <p:nvPr/>
          </p:nvGrpSpPr>
          <p:grpSpPr>
            <a:xfrm>
              <a:off x="7191542" y="1"/>
              <a:ext cx="5000459" cy="1425992"/>
              <a:chOff x="7186272" y="0"/>
              <a:chExt cx="5005729" cy="1427495"/>
            </a:xfrm>
          </p:grpSpPr>
          <p:sp>
            <p:nvSpPr>
              <p:cNvPr id="20264" name="Google Shape;20264;p203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20265" name="Google Shape;20265;p203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Tree>
    <p:extLst>
      <p:ext uri="{BB962C8B-B14F-4D97-AF65-F5344CB8AC3E}">
        <p14:creationId xmlns:p14="http://schemas.microsoft.com/office/powerpoint/2010/main" val="2027239110"/>
      </p:ext>
    </p:extLst>
  </p:cSld>
  <p:clrMapOvr>
    <a:masterClrMapping/>
  </p:clrMapOvr>
</p:sldLayout>
</file>

<file path=ppt/slideLayouts/slideLayout2830.xml><?xml version="1.0" encoding="utf-8"?>
<p:sldLayout xmlns:a="http://schemas.openxmlformats.org/drawingml/2006/main" xmlns:r="http://schemas.openxmlformats.org/officeDocument/2006/relationships" xmlns:p="http://schemas.openxmlformats.org/presentationml/2006/main" matchingName="3_Quotation">
  <p:cSld name="4_Quotation">
    <p:spTree>
      <p:nvGrpSpPr>
        <p:cNvPr id="1" name="Shape 20266"/>
        <p:cNvGrpSpPr/>
        <p:nvPr/>
      </p:nvGrpSpPr>
      <p:grpSpPr>
        <a:xfrm>
          <a:off x="0" y="0"/>
          <a:ext cx="0" cy="0"/>
          <a:chOff x="0" y="0"/>
          <a:chExt cx="0" cy="0"/>
        </a:xfrm>
      </p:grpSpPr>
      <p:sp>
        <p:nvSpPr>
          <p:cNvPr id="20267" name="Google Shape;20267;p2035"/>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20268" name="Google Shape;20268;p2035"/>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269" name="Google Shape;20269;p2035"/>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270" name="Google Shape;20270;p2035"/>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20271" name="Google Shape;20271;p203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20272" name="Google Shape;20272;p203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20273" name="Google Shape;20273;p2035"/>
          <p:cNvGrpSpPr/>
          <p:nvPr/>
        </p:nvGrpSpPr>
        <p:grpSpPr>
          <a:xfrm>
            <a:off x="10787314" y="2"/>
            <a:ext cx="7500689" cy="2138988"/>
            <a:chOff x="7191542" y="1"/>
            <a:chExt cx="5000459" cy="1425992"/>
          </a:xfrm>
        </p:grpSpPr>
        <p:pic>
          <p:nvPicPr>
            <p:cNvPr id="20274" name="Google Shape;20274;p203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20275" name="Google Shape;20275;p2035"/>
            <p:cNvGrpSpPr/>
            <p:nvPr/>
          </p:nvGrpSpPr>
          <p:grpSpPr>
            <a:xfrm>
              <a:off x="7191542" y="1"/>
              <a:ext cx="5000459" cy="1425992"/>
              <a:chOff x="7186272" y="0"/>
              <a:chExt cx="5005729" cy="1427495"/>
            </a:xfrm>
          </p:grpSpPr>
          <p:sp>
            <p:nvSpPr>
              <p:cNvPr id="20276" name="Google Shape;20276;p203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20277" name="Google Shape;20277;p203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pic>
        <p:nvPicPr>
          <p:cNvPr id="20278" name="Google Shape;20278;p2035" descr="Open quotation mark with solid fill"/>
          <p:cNvPicPr preferRelativeResize="0"/>
          <p:nvPr/>
        </p:nvPicPr>
        <p:blipFill rotWithShape="1">
          <a:blip r:embed="rId3">
            <a:alphaModFix/>
          </a:blip>
          <a:srcRect/>
          <a:stretch/>
        </p:blipFill>
        <p:spPr>
          <a:xfrm>
            <a:off x="167268" y="204787"/>
            <a:ext cx="3055143" cy="3055143"/>
          </a:xfrm>
          <a:prstGeom prst="rect">
            <a:avLst/>
          </a:prstGeom>
          <a:noFill/>
          <a:ln>
            <a:noFill/>
          </a:ln>
        </p:spPr>
      </p:pic>
    </p:spTree>
    <p:extLst>
      <p:ext uri="{BB962C8B-B14F-4D97-AF65-F5344CB8AC3E}">
        <p14:creationId xmlns:p14="http://schemas.microsoft.com/office/powerpoint/2010/main" val="1266779798"/>
      </p:ext>
    </p:extLst>
  </p:cSld>
  <p:clrMapOvr>
    <a:masterClrMapping/>
  </p:clrMapOvr>
</p:sldLayout>
</file>

<file path=ppt/slideLayouts/slideLayout2831.xml><?xml version="1.0" encoding="utf-8"?>
<p:sldLayout xmlns:a="http://schemas.openxmlformats.org/drawingml/2006/main" xmlns:r="http://schemas.openxmlformats.org/officeDocument/2006/relationships" xmlns:p="http://schemas.openxmlformats.org/presentationml/2006/main" matchingName="3_Title Slide_Yale Blue">
  <p:cSld name="3_Title Slide_Yale Blue">
    <p:spTree>
      <p:nvGrpSpPr>
        <p:cNvPr id="1" name="Shape 20279"/>
        <p:cNvGrpSpPr/>
        <p:nvPr/>
      </p:nvGrpSpPr>
      <p:grpSpPr>
        <a:xfrm>
          <a:off x="0" y="0"/>
          <a:ext cx="0" cy="0"/>
          <a:chOff x="0" y="0"/>
          <a:chExt cx="0" cy="0"/>
        </a:xfrm>
      </p:grpSpPr>
      <p:sp>
        <p:nvSpPr>
          <p:cNvPr id="20280" name="Google Shape;20280;p2036"/>
          <p:cNvSpPr txBox="1">
            <a:spLocks noGrp="1"/>
          </p:cNvSpPr>
          <p:nvPr>
            <p:ph type="body" idx="1"/>
          </p:nvPr>
        </p:nvSpPr>
        <p:spPr>
          <a:xfrm>
            <a:off x="4239833" y="8101286"/>
            <a:ext cx="12267920" cy="715668"/>
          </a:xfrm>
          <a:prstGeom prst="rect">
            <a:avLst/>
          </a:prstGeom>
          <a:noFill/>
          <a:ln>
            <a:noFill/>
          </a:ln>
        </p:spPr>
        <p:txBody>
          <a:bodyPr spcFirstLastPara="1" wrap="square" lIns="91425" tIns="45700" rIns="91425" bIns="45700" anchor="t" anchorCtr="0">
            <a:spAutoFit/>
          </a:bodyPr>
          <a:lstStyle>
            <a:lvl1pPr marL="685800" lvl="0" indent="-342900" algn="r">
              <a:lnSpc>
                <a:spcPct val="100000"/>
              </a:lnSpc>
              <a:spcBef>
                <a:spcPts val="1500"/>
              </a:spcBef>
              <a:spcAft>
                <a:spcPts val="0"/>
              </a:spcAft>
              <a:buSzPts val="1867"/>
              <a:buNone/>
              <a:defRPr sz="2801">
                <a:solidFill>
                  <a:srgbClr val="616364"/>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281" name="Google Shape;20281;p2036"/>
          <p:cNvSpPr txBox="1">
            <a:spLocks noGrp="1"/>
          </p:cNvSpPr>
          <p:nvPr>
            <p:ph type="ctrTitle"/>
          </p:nvPr>
        </p:nvSpPr>
        <p:spPr>
          <a:xfrm>
            <a:off x="4239833" y="2710727"/>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5333"/>
              <a:buFont typeface="Verdana"/>
              <a:buNone/>
              <a:defRPr sz="8000"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282" name="Google Shape;20282;p2036"/>
          <p:cNvSpPr txBox="1">
            <a:spLocks noGrp="1"/>
          </p:cNvSpPr>
          <p:nvPr>
            <p:ph type="dt" idx="10"/>
          </p:nvPr>
        </p:nvSpPr>
        <p:spPr>
          <a:xfrm>
            <a:off x="0" y="0"/>
            <a:ext cx="4500000" cy="45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9pPr>
          </a:lstStyle>
          <a:p>
            <a:endParaRPr/>
          </a:p>
        </p:txBody>
      </p:sp>
      <p:sp>
        <p:nvSpPr>
          <p:cNvPr id="20283" name="Google Shape;20283;p203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284" name="Google Shape;20284;p203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sp>
        <p:nvSpPr>
          <p:cNvPr id="20285" name="Google Shape;20285;p2036"/>
          <p:cNvSpPr/>
          <p:nvPr/>
        </p:nvSpPr>
        <p:spPr>
          <a:xfrm rot="10800000">
            <a:off x="2" y="3000373"/>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3600" b="0" i="0" u="none" strike="noStrike" cap="none">
              <a:solidFill>
                <a:schemeClr val="lt1"/>
              </a:solidFill>
              <a:latin typeface="Calibri"/>
              <a:ea typeface="Calibri"/>
              <a:cs typeface="Calibri"/>
              <a:sym typeface="Calibri"/>
            </a:endParaRPr>
          </a:p>
        </p:txBody>
      </p:sp>
      <p:sp>
        <p:nvSpPr>
          <p:cNvPr id="20286" name="Google Shape;20286;p2036"/>
          <p:cNvSpPr/>
          <p:nvPr/>
        </p:nvSpPr>
        <p:spPr>
          <a:xfrm>
            <a:off x="0" y="9172577"/>
            <a:ext cx="18288000" cy="1114424"/>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3600" b="0" i="0" u="none" strike="noStrike" cap="none">
              <a:solidFill>
                <a:schemeClr val="lt1"/>
              </a:solidFill>
              <a:latin typeface="Calibri"/>
              <a:ea typeface="Calibri"/>
              <a:cs typeface="Calibri"/>
              <a:sym typeface="Calibri"/>
            </a:endParaRPr>
          </a:p>
        </p:txBody>
      </p:sp>
      <p:sp>
        <p:nvSpPr>
          <p:cNvPr id="20287" name="Google Shape;20287;p2036"/>
          <p:cNvSpPr txBox="1">
            <a:spLocks noGrp="1"/>
          </p:cNvSpPr>
          <p:nvPr>
            <p:ph type="body" idx="2"/>
          </p:nvPr>
        </p:nvSpPr>
        <p:spPr>
          <a:xfrm>
            <a:off x="4239833" y="5171099"/>
            <a:ext cx="12267920" cy="1069976"/>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3200"/>
              <a:buNone/>
              <a:defRPr sz="4800" b="0" i="0">
                <a:solidFill>
                  <a:srgbClr val="00314C"/>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pic>
        <p:nvPicPr>
          <p:cNvPr id="20288" name="Google Shape;20288;p2036"/>
          <p:cNvPicPr preferRelativeResize="0"/>
          <p:nvPr/>
        </p:nvPicPr>
        <p:blipFill rotWithShape="1">
          <a:blip r:embed="rId2">
            <a:alphaModFix/>
          </a:blip>
          <a:srcRect/>
          <a:stretch/>
        </p:blipFill>
        <p:spPr>
          <a:xfrm>
            <a:off x="4244752" y="6267494"/>
            <a:ext cx="6593939" cy="1710245"/>
          </a:xfrm>
          <a:prstGeom prst="rect">
            <a:avLst/>
          </a:prstGeom>
          <a:noFill/>
          <a:ln>
            <a:noFill/>
          </a:ln>
        </p:spPr>
      </p:pic>
    </p:spTree>
    <p:extLst>
      <p:ext uri="{BB962C8B-B14F-4D97-AF65-F5344CB8AC3E}">
        <p14:creationId xmlns:p14="http://schemas.microsoft.com/office/powerpoint/2010/main" val="132476905"/>
      </p:ext>
    </p:extLst>
  </p:cSld>
  <p:clrMapOvr>
    <a:masterClrMapping/>
  </p:clrMapOvr>
</p:sldLayout>
</file>

<file path=ppt/slideLayouts/slideLayout2832.xml><?xml version="1.0" encoding="utf-8"?>
<p:sldLayout xmlns:a="http://schemas.openxmlformats.org/drawingml/2006/main" xmlns:r="http://schemas.openxmlformats.org/officeDocument/2006/relationships" xmlns:p="http://schemas.openxmlformats.org/presentationml/2006/main" matchingName="3_Title Slide_Yale Blue">
  <p:cSld name="4_Title Slide_Yale Blue">
    <p:spTree>
      <p:nvGrpSpPr>
        <p:cNvPr id="1" name="Shape 20289"/>
        <p:cNvGrpSpPr/>
        <p:nvPr/>
      </p:nvGrpSpPr>
      <p:grpSpPr>
        <a:xfrm>
          <a:off x="0" y="0"/>
          <a:ext cx="0" cy="0"/>
          <a:chOff x="0" y="0"/>
          <a:chExt cx="0" cy="0"/>
        </a:xfrm>
      </p:grpSpPr>
      <p:sp>
        <p:nvSpPr>
          <p:cNvPr id="20290" name="Google Shape;20290;p2037"/>
          <p:cNvSpPr txBox="1">
            <a:spLocks noGrp="1"/>
          </p:cNvSpPr>
          <p:nvPr>
            <p:ph type="body" idx="1"/>
          </p:nvPr>
        </p:nvSpPr>
        <p:spPr>
          <a:xfrm>
            <a:off x="4239833" y="8101286"/>
            <a:ext cx="12267920" cy="715668"/>
          </a:xfrm>
          <a:prstGeom prst="rect">
            <a:avLst/>
          </a:prstGeom>
          <a:noFill/>
          <a:ln>
            <a:noFill/>
          </a:ln>
        </p:spPr>
        <p:txBody>
          <a:bodyPr spcFirstLastPara="1" wrap="square" lIns="91425" tIns="45700" rIns="91425" bIns="45700" anchor="t" anchorCtr="0">
            <a:spAutoFit/>
          </a:bodyPr>
          <a:lstStyle>
            <a:lvl1pPr marL="685800" lvl="0" indent="-342900" algn="r">
              <a:lnSpc>
                <a:spcPct val="100000"/>
              </a:lnSpc>
              <a:spcBef>
                <a:spcPts val="1500"/>
              </a:spcBef>
              <a:spcAft>
                <a:spcPts val="0"/>
              </a:spcAft>
              <a:buSzPts val="1867"/>
              <a:buNone/>
              <a:defRPr sz="2801">
                <a:solidFill>
                  <a:srgbClr val="616364"/>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291" name="Google Shape;20291;p2037"/>
          <p:cNvSpPr txBox="1">
            <a:spLocks noGrp="1"/>
          </p:cNvSpPr>
          <p:nvPr>
            <p:ph type="ctrTitle"/>
          </p:nvPr>
        </p:nvSpPr>
        <p:spPr>
          <a:xfrm>
            <a:off x="4239833" y="2710727"/>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5333"/>
              <a:buFont typeface="Verdana"/>
              <a:buNone/>
              <a:defRPr sz="8000"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292" name="Google Shape;20292;p2037"/>
          <p:cNvSpPr txBox="1">
            <a:spLocks noGrp="1"/>
          </p:cNvSpPr>
          <p:nvPr>
            <p:ph type="dt" idx="10"/>
          </p:nvPr>
        </p:nvSpPr>
        <p:spPr>
          <a:xfrm>
            <a:off x="0" y="0"/>
            <a:ext cx="4500000" cy="45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9pPr>
          </a:lstStyle>
          <a:p>
            <a:endParaRPr/>
          </a:p>
        </p:txBody>
      </p:sp>
      <p:sp>
        <p:nvSpPr>
          <p:cNvPr id="20293" name="Google Shape;20293;p203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294" name="Google Shape;20294;p2037"/>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sp>
        <p:nvSpPr>
          <p:cNvPr id="20295" name="Google Shape;20295;p2037"/>
          <p:cNvSpPr/>
          <p:nvPr/>
        </p:nvSpPr>
        <p:spPr>
          <a:xfrm rot="10800000">
            <a:off x="2" y="3000373"/>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3600" b="0" i="0" u="none" strike="noStrike" cap="none">
              <a:solidFill>
                <a:schemeClr val="lt1"/>
              </a:solidFill>
              <a:latin typeface="Calibri"/>
              <a:ea typeface="Calibri"/>
              <a:cs typeface="Calibri"/>
              <a:sym typeface="Calibri"/>
            </a:endParaRPr>
          </a:p>
        </p:txBody>
      </p:sp>
      <p:sp>
        <p:nvSpPr>
          <p:cNvPr id="20296" name="Google Shape;20296;p2037"/>
          <p:cNvSpPr/>
          <p:nvPr/>
        </p:nvSpPr>
        <p:spPr>
          <a:xfrm>
            <a:off x="0" y="9172577"/>
            <a:ext cx="18288000" cy="1114424"/>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3600" b="0" i="0" u="none" strike="noStrike" cap="none">
              <a:solidFill>
                <a:schemeClr val="lt1"/>
              </a:solidFill>
              <a:latin typeface="Calibri"/>
              <a:ea typeface="Calibri"/>
              <a:cs typeface="Calibri"/>
              <a:sym typeface="Calibri"/>
            </a:endParaRPr>
          </a:p>
        </p:txBody>
      </p:sp>
      <p:sp>
        <p:nvSpPr>
          <p:cNvPr id="20297" name="Google Shape;20297;p2037"/>
          <p:cNvSpPr txBox="1">
            <a:spLocks noGrp="1"/>
          </p:cNvSpPr>
          <p:nvPr>
            <p:ph type="body" idx="2"/>
          </p:nvPr>
        </p:nvSpPr>
        <p:spPr>
          <a:xfrm>
            <a:off x="4239833" y="5171099"/>
            <a:ext cx="12267920" cy="1069976"/>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3200"/>
              <a:buNone/>
              <a:defRPr sz="4800" b="0" i="0">
                <a:solidFill>
                  <a:srgbClr val="00314C"/>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pic>
        <p:nvPicPr>
          <p:cNvPr id="20298" name="Google Shape;20298;p2037"/>
          <p:cNvPicPr preferRelativeResize="0"/>
          <p:nvPr/>
        </p:nvPicPr>
        <p:blipFill rotWithShape="1">
          <a:blip r:embed="rId2">
            <a:alphaModFix/>
          </a:blip>
          <a:srcRect/>
          <a:stretch/>
        </p:blipFill>
        <p:spPr>
          <a:xfrm>
            <a:off x="4244752" y="6267494"/>
            <a:ext cx="6593939" cy="1710245"/>
          </a:xfrm>
          <a:prstGeom prst="rect">
            <a:avLst/>
          </a:prstGeom>
          <a:noFill/>
          <a:ln>
            <a:noFill/>
          </a:ln>
        </p:spPr>
      </p:pic>
    </p:spTree>
    <p:extLst>
      <p:ext uri="{BB962C8B-B14F-4D97-AF65-F5344CB8AC3E}">
        <p14:creationId xmlns:p14="http://schemas.microsoft.com/office/powerpoint/2010/main" val="4259953786"/>
      </p:ext>
    </p:extLst>
  </p:cSld>
  <p:clrMapOvr>
    <a:masterClrMapping/>
  </p:clrMapOvr>
</p:sldLayout>
</file>

<file path=ppt/slideLayouts/slideLayout2833.xml><?xml version="1.0" encoding="utf-8"?>
<p:sldLayout xmlns:a="http://schemas.openxmlformats.org/drawingml/2006/main" xmlns:r="http://schemas.openxmlformats.org/officeDocument/2006/relationships" xmlns:p="http://schemas.openxmlformats.org/presentationml/2006/main" matchingName="Title and Bullets Layout">
  <p:cSld name="Title and Bullets Layout">
    <p:spTree>
      <p:nvGrpSpPr>
        <p:cNvPr id="1" name="Shape 20299"/>
        <p:cNvGrpSpPr/>
        <p:nvPr/>
      </p:nvGrpSpPr>
      <p:grpSpPr>
        <a:xfrm>
          <a:off x="0" y="0"/>
          <a:ext cx="0" cy="0"/>
          <a:chOff x="0" y="0"/>
          <a:chExt cx="0" cy="0"/>
        </a:xfrm>
      </p:grpSpPr>
      <p:sp>
        <p:nvSpPr>
          <p:cNvPr id="20300" name="Google Shape;20300;p2038"/>
          <p:cNvSpPr txBox="1">
            <a:spLocks noGrp="1"/>
          </p:cNvSpPr>
          <p:nvPr>
            <p:ph type="title"/>
          </p:nvPr>
        </p:nvSpPr>
        <p:spPr>
          <a:xfrm>
            <a:off x="1273486" y="1175768"/>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301" name="Google Shape;20301;p2038"/>
          <p:cNvSpPr/>
          <p:nvPr/>
        </p:nvSpPr>
        <p:spPr>
          <a:xfrm>
            <a:off x="0" y="9469676"/>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2027" b="0" i="0" u="none" strike="noStrike" cap="none">
              <a:solidFill>
                <a:schemeClr val="lt1"/>
              </a:solidFill>
              <a:latin typeface="Calibri"/>
              <a:ea typeface="Calibri"/>
              <a:cs typeface="Calibri"/>
              <a:sym typeface="Calibri"/>
            </a:endParaRPr>
          </a:p>
        </p:txBody>
      </p:sp>
      <p:sp>
        <p:nvSpPr>
          <p:cNvPr id="20302" name="Google Shape;20302;p2038"/>
          <p:cNvSpPr/>
          <p:nvPr/>
        </p:nvSpPr>
        <p:spPr>
          <a:xfrm>
            <a:off x="0" y="9452272"/>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2027" b="0" i="0" u="none" strike="noStrike" cap="none">
              <a:solidFill>
                <a:schemeClr val="lt1"/>
              </a:solidFill>
              <a:latin typeface="Calibri"/>
              <a:ea typeface="Calibri"/>
              <a:cs typeface="Calibri"/>
              <a:sym typeface="Calibri"/>
            </a:endParaRPr>
          </a:p>
        </p:txBody>
      </p:sp>
      <p:sp>
        <p:nvSpPr>
          <p:cNvPr id="20303" name="Google Shape;20303;p2038"/>
          <p:cNvSpPr txBox="1">
            <a:spLocks noGrp="1"/>
          </p:cNvSpPr>
          <p:nvPr>
            <p:ph type="body" idx="1"/>
          </p:nvPr>
        </p:nvSpPr>
        <p:spPr>
          <a:xfrm>
            <a:off x="1273177" y="2422527"/>
            <a:ext cx="15265400" cy="5718174"/>
          </a:xfrm>
          <a:prstGeom prst="rect">
            <a:avLst/>
          </a:prstGeom>
          <a:noFill/>
          <a:ln>
            <a:noFill/>
          </a:ln>
        </p:spPr>
        <p:txBody>
          <a:bodyPr spcFirstLastPara="1" wrap="square" lIns="91425" tIns="45700" rIns="91425" bIns="45700" anchor="t" anchorCtr="0">
            <a:noAutofit/>
          </a:bodyPr>
          <a:lstStyle>
            <a:lvl1pPr marL="685800" lvl="0" indent="-546069" algn="l">
              <a:lnSpc>
                <a:spcPct val="100000"/>
              </a:lnSpc>
              <a:spcBef>
                <a:spcPts val="1500"/>
              </a:spcBef>
              <a:spcAft>
                <a:spcPts val="0"/>
              </a:spcAft>
              <a:buSzPts val="2133"/>
              <a:buFont typeface="Arial"/>
              <a:buChar char="•"/>
              <a:defRPr sz="3200" b="0">
                <a:solidFill>
                  <a:schemeClr val="dk1"/>
                </a:solidFill>
                <a:latin typeface="Verdana"/>
                <a:ea typeface="Verdana"/>
                <a:cs typeface="Verdana"/>
                <a:sym typeface="Verdana"/>
              </a:defRPr>
            </a:lvl1pPr>
            <a:lvl2pPr marL="1371600" lvl="1" indent="-546069" algn="l">
              <a:lnSpc>
                <a:spcPct val="100000"/>
              </a:lnSpc>
              <a:spcBef>
                <a:spcPts val="1500"/>
              </a:spcBef>
              <a:spcAft>
                <a:spcPts val="0"/>
              </a:spcAft>
              <a:buSzPts val="2133"/>
              <a:buChar char="•"/>
              <a:defRPr sz="3200">
                <a:latin typeface="Verdana"/>
                <a:ea typeface="Verdana"/>
                <a:cs typeface="Verdana"/>
                <a:sym typeface="Verdana"/>
              </a:defRPr>
            </a:lvl2pPr>
            <a:lvl3pPr marL="2057400" lvl="2" indent="-546069" algn="l">
              <a:lnSpc>
                <a:spcPct val="100000"/>
              </a:lnSpc>
              <a:spcBef>
                <a:spcPts val="1500"/>
              </a:spcBef>
              <a:spcAft>
                <a:spcPts val="0"/>
              </a:spcAft>
              <a:buSzPts val="2133"/>
              <a:buChar char="•"/>
              <a:defRPr sz="3200">
                <a:latin typeface="Verdana"/>
                <a:ea typeface="Verdana"/>
                <a:cs typeface="Verdana"/>
                <a:sym typeface="Verdana"/>
              </a:defRPr>
            </a:lvl3pPr>
            <a:lvl4pPr marL="2743200" lvl="3" indent="-546069" algn="l">
              <a:lnSpc>
                <a:spcPct val="100000"/>
              </a:lnSpc>
              <a:spcBef>
                <a:spcPts val="1500"/>
              </a:spcBef>
              <a:spcAft>
                <a:spcPts val="0"/>
              </a:spcAft>
              <a:buSzPts val="2133"/>
              <a:buChar char="•"/>
              <a:defRPr sz="3200">
                <a:latin typeface="Verdana"/>
                <a:ea typeface="Verdana"/>
                <a:cs typeface="Verdana"/>
                <a:sym typeface="Verdana"/>
              </a:defRPr>
            </a:lvl4pPr>
            <a:lvl5pPr marL="3429000" lvl="4" indent="-546068" algn="l">
              <a:lnSpc>
                <a:spcPct val="100000"/>
              </a:lnSpc>
              <a:spcBef>
                <a:spcPts val="1500"/>
              </a:spcBef>
              <a:spcAft>
                <a:spcPts val="0"/>
              </a:spcAft>
              <a:buSzPts val="2133"/>
              <a:buChar char="•"/>
              <a:defRPr sz="3200">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pic>
        <p:nvPicPr>
          <p:cNvPr id="20304" name="Google Shape;20304;p2038"/>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extLst>
      <p:ext uri="{BB962C8B-B14F-4D97-AF65-F5344CB8AC3E}">
        <p14:creationId xmlns:p14="http://schemas.microsoft.com/office/powerpoint/2010/main" val="1103571795"/>
      </p:ext>
    </p:extLst>
  </p:cSld>
  <p:clrMapOvr>
    <a:masterClrMapping/>
  </p:clrMapOvr>
</p:sldLayout>
</file>

<file path=ppt/slideLayouts/slideLayout2834.xml><?xml version="1.0" encoding="utf-8"?>
<p:sldLayout xmlns:a="http://schemas.openxmlformats.org/drawingml/2006/main" xmlns:r="http://schemas.openxmlformats.org/officeDocument/2006/relationships" xmlns:p="http://schemas.openxmlformats.org/presentationml/2006/main" matchingName="1_Title and Content">
  <p:cSld name="1_Title and Content">
    <p:spTree>
      <p:nvGrpSpPr>
        <p:cNvPr id="1" name="Shape 20305"/>
        <p:cNvGrpSpPr/>
        <p:nvPr/>
      </p:nvGrpSpPr>
      <p:grpSpPr>
        <a:xfrm>
          <a:off x="0" y="0"/>
          <a:ext cx="0" cy="0"/>
          <a:chOff x="0" y="0"/>
          <a:chExt cx="0" cy="0"/>
        </a:xfrm>
      </p:grpSpPr>
      <p:sp>
        <p:nvSpPr>
          <p:cNvPr id="20306" name="Google Shape;20306;p2039"/>
          <p:cNvSpPr/>
          <p:nvPr/>
        </p:nvSpPr>
        <p:spPr>
          <a:xfrm>
            <a:off x="0" y="9469676"/>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2027" b="0" i="0" u="none" strike="noStrike" cap="none">
              <a:solidFill>
                <a:schemeClr val="lt1"/>
              </a:solidFill>
              <a:latin typeface="Calibri"/>
              <a:ea typeface="Calibri"/>
              <a:cs typeface="Calibri"/>
              <a:sym typeface="Calibri"/>
            </a:endParaRPr>
          </a:p>
        </p:txBody>
      </p:sp>
      <p:pic>
        <p:nvPicPr>
          <p:cNvPr id="20307" name="Google Shape;20307;p2039"/>
          <p:cNvPicPr preferRelativeResize="0"/>
          <p:nvPr/>
        </p:nvPicPr>
        <p:blipFill rotWithShape="1">
          <a:blip r:embed="rId2">
            <a:alphaModFix/>
          </a:blip>
          <a:srcRect/>
          <a:stretch/>
        </p:blipFill>
        <p:spPr>
          <a:xfrm>
            <a:off x="10699008" y="9546612"/>
            <a:ext cx="7588992" cy="740388"/>
          </a:xfrm>
          <a:prstGeom prst="rect">
            <a:avLst/>
          </a:prstGeom>
          <a:noFill/>
          <a:ln>
            <a:noFill/>
          </a:ln>
        </p:spPr>
      </p:pic>
      <p:sp>
        <p:nvSpPr>
          <p:cNvPr id="20308" name="Google Shape;20308;p2039"/>
          <p:cNvSpPr/>
          <p:nvPr/>
        </p:nvSpPr>
        <p:spPr>
          <a:xfrm>
            <a:off x="0" y="9452272"/>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2027" b="0" i="0" u="none" strike="noStrike" cap="none">
              <a:solidFill>
                <a:schemeClr val="lt1"/>
              </a:solidFill>
              <a:latin typeface="Calibri"/>
              <a:ea typeface="Calibri"/>
              <a:cs typeface="Calibri"/>
              <a:sym typeface="Calibri"/>
            </a:endParaRPr>
          </a:p>
        </p:txBody>
      </p:sp>
      <p:sp>
        <p:nvSpPr>
          <p:cNvPr id="20309" name="Google Shape;20309;p2039"/>
          <p:cNvSpPr txBox="1">
            <a:spLocks noGrp="1"/>
          </p:cNvSpPr>
          <p:nvPr>
            <p:ph type="title"/>
          </p:nvPr>
        </p:nvSpPr>
        <p:spPr>
          <a:xfrm>
            <a:off x="1273484" y="1210285"/>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310" name="Google Shape;20310;p2039"/>
          <p:cNvSpPr txBox="1">
            <a:spLocks noGrp="1"/>
          </p:cNvSpPr>
          <p:nvPr>
            <p:ph type="body" idx="1"/>
          </p:nvPr>
        </p:nvSpPr>
        <p:spPr>
          <a:xfrm>
            <a:off x="1273484" y="2456780"/>
            <a:ext cx="15234269" cy="6175739"/>
          </a:xfrm>
          <a:prstGeom prst="rect">
            <a:avLst/>
          </a:prstGeom>
          <a:noFill/>
          <a:ln>
            <a:noFill/>
          </a:ln>
        </p:spPr>
        <p:txBody>
          <a:bodyPr spcFirstLastPara="1" wrap="square" lIns="91425" tIns="45700" rIns="91425" bIns="45700" anchor="t" anchorCtr="0">
            <a:noAutofit/>
          </a:bodyPr>
          <a:lstStyle>
            <a:lvl1pPr marL="685800" marR="0" lvl="0" indent="-342900" algn="l">
              <a:lnSpc>
                <a:spcPct val="90000"/>
              </a:lnSpc>
              <a:spcBef>
                <a:spcPts val="1500"/>
              </a:spcBef>
              <a:spcAft>
                <a:spcPts val="0"/>
              </a:spcAft>
              <a:buClr>
                <a:schemeClr val="dk1"/>
              </a:buClr>
              <a:buSzPts val="2133"/>
              <a:buFont typeface="Arial"/>
              <a:buNone/>
              <a:defRPr sz="3200">
                <a:latin typeface="Verdana"/>
                <a:ea typeface="Verdana"/>
                <a:cs typeface="Verdana"/>
                <a:sym typeface="Verdana"/>
              </a:defRPr>
            </a:lvl1pPr>
            <a:lvl2pPr marL="1371600" lvl="1" indent="-520733" algn="l">
              <a:lnSpc>
                <a:spcPct val="100000"/>
              </a:lnSpc>
              <a:spcBef>
                <a:spcPts val="750"/>
              </a:spcBef>
              <a:spcAft>
                <a:spcPts val="0"/>
              </a:spcAft>
              <a:buSzPts val="1867"/>
              <a:buChar char="•"/>
              <a:defRPr sz="2801">
                <a:latin typeface="Verdana"/>
                <a:ea typeface="Verdana"/>
                <a:cs typeface="Verdana"/>
                <a:sym typeface="Verdana"/>
              </a:defRPr>
            </a:lvl2pPr>
            <a:lvl3pPr marL="2057400" lvl="2" indent="-520733" algn="l">
              <a:lnSpc>
                <a:spcPct val="100000"/>
              </a:lnSpc>
              <a:spcBef>
                <a:spcPts val="1500"/>
              </a:spcBef>
              <a:spcAft>
                <a:spcPts val="0"/>
              </a:spcAft>
              <a:buSzPts val="1867"/>
              <a:buChar char="•"/>
              <a:defRPr sz="2801">
                <a:latin typeface="Verdana"/>
                <a:ea typeface="Verdana"/>
                <a:cs typeface="Verdana"/>
                <a:sym typeface="Verdana"/>
              </a:defRPr>
            </a:lvl3pPr>
            <a:lvl4pPr marL="2743200" lvl="3" indent="-520733" algn="l">
              <a:lnSpc>
                <a:spcPct val="100000"/>
              </a:lnSpc>
              <a:spcBef>
                <a:spcPts val="1500"/>
              </a:spcBef>
              <a:spcAft>
                <a:spcPts val="0"/>
              </a:spcAft>
              <a:buSzPts val="1867"/>
              <a:buChar char="•"/>
              <a:defRPr sz="2801">
                <a:latin typeface="Verdana"/>
                <a:ea typeface="Verdana"/>
                <a:cs typeface="Verdana"/>
                <a:sym typeface="Verdana"/>
              </a:defRPr>
            </a:lvl4pPr>
            <a:lvl5pPr marL="3429000" lvl="4" indent="-520733" algn="l">
              <a:lnSpc>
                <a:spcPct val="100000"/>
              </a:lnSpc>
              <a:spcBef>
                <a:spcPts val="1500"/>
              </a:spcBef>
              <a:spcAft>
                <a:spcPts val="0"/>
              </a:spcAft>
              <a:buSzPts val="1867"/>
              <a:buChar char="•"/>
              <a:defRPr sz="2801">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66243405"/>
      </p:ext>
    </p:extLst>
  </p:cSld>
  <p:clrMapOvr>
    <a:masterClrMapping/>
  </p:clrMapOvr>
</p:sldLayout>
</file>

<file path=ppt/slideLayouts/slideLayout2835.xml><?xml version="1.0" encoding="utf-8"?>
<p:sldLayout xmlns:a="http://schemas.openxmlformats.org/drawingml/2006/main" xmlns:r="http://schemas.openxmlformats.org/officeDocument/2006/relationships" xmlns:p="http://schemas.openxmlformats.org/presentationml/2006/main" matchingName="Two Section | Picture and Copy Layout">
  <p:cSld name="Two Section | Picture and Copy Layout">
    <p:spTree>
      <p:nvGrpSpPr>
        <p:cNvPr id="1" name="Shape 20311"/>
        <p:cNvGrpSpPr/>
        <p:nvPr/>
      </p:nvGrpSpPr>
      <p:grpSpPr>
        <a:xfrm>
          <a:off x="0" y="0"/>
          <a:ext cx="0" cy="0"/>
          <a:chOff x="0" y="0"/>
          <a:chExt cx="0" cy="0"/>
        </a:xfrm>
      </p:grpSpPr>
      <p:sp>
        <p:nvSpPr>
          <p:cNvPr id="20312" name="Google Shape;20312;p2040"/>
          <p:cNvSpPr/>
          <p:nvPr/>
        </p:nvSpPr>
        <p:spPr>
          <a:xfrm>
            <a:off x="0" y="9469676"/>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2027" b="0" i="0" u="none" strike="noStrike" cap="none">
              <a:solidFill>
                <a:schemeClr val="lt1"/>
              </a:solidFill>
              <a:latin typeface="Calibri"/>
              <a:ea typeface="Calibri"/>
              <a:cs typeface="Calibri"/>
              <a:sym typeface="Calibri"/>
            </a:endParaRPr>
          </a:p>
        </p:txBody>
      </p:sp>
      <p:sp>
        <p:nvSpPr>
          <p:cNvPr id="20313" name="Google Shape;20313;p2040"/>
          <p:cNvSpPr/>
          <p:nvPr/>
        </p:nvSpPr>
        <p:spPr>
          <a:xfrm>
            <a:off x="0" y="9452272"/>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2027" b="0" i="0" u="none" strike="noStrike" cap="none">
              <a:solidFill>
                <a:schemeClr val="lt1"/>
              </a:solidFill>
              <a:latin typeface="Calibri"/>
              <a:ea typeface="Calibri"/>
              <a:cs typeface="Calibri"/>
              <a:sym typeface="Calibri"/>
            </a:endParaRPr>
          </a:p>
        </p:txBody>
      </p:sp>
      <p:sp>
        <p:nvSpPr>
          <p:cNvPr id="20314" name="Google Shape;20314;p2040"/>
          <p:cNvSpPr txBox="1">
            <a:spLocks noGrp="1"/>
          </p:cNvSpPr>
          <p:nvPr>
            <p:ph type="body" idx="1"/>
          </p:nvPr>
        </p:nvSpPr>
        <p:spPr>
          <a:xfrm>
            <a:off x="1780248" y="1941679"/>
            <a:ext cx="5975004" cy="5682134"/>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1200"/>
              <a:buNone/>
              <a:defRPr sz="1800" b="0" i="1">
                <a:solidFill>
                  <a:srgbClr val="003B5C"/>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315" name="Google Shape;20315;p2040"/>
          <p:cNvSpPr txBox="1">
            <a:spLocks noGrp="1"/>
          </p:cNvSpPr>
          <p:nvPr>
            <p:ph type="body" idx="2"/>
          </p:nvPr>
        </p:nvSpPr>
        <p:spPr>
          <a:xfrm>
            <a:off x="8324093" y="2995691"/>
            <a:ext cx="8199842" cy="4628120"/>
          </a:xfrm>
          <a:prstGeom prst="rect">
            <a:avLst/>
          </a:prstGeom>
          <a:noFill/>
          <a:ln>
            <a:noFill/>
          </a:ln>
        </p:spPr>
        <p:txBody>
          <a:bodyPr spcFirstLastPara="1" wrap="square" lIns="91425" tIns="45700" rIns="91425" bIns="45700" anchor="t" anchorCtr="0">
            <a:noAutofit/>
          </a:bodyPr>
          <a:lstStyle>
            <a:lvl1pPr marL="685800" marR="0" lvl="0" indent="-342900" algn="l">
              <a:lnSpc>
                <a:spcPct val="90000"/>
              </a:lnSpc>
              <a:spcBef>
                <a:spcPts val="1500"/>
              </a:spcBef>
              <a:spcAft>
                <a:spcPts val="0"/>
              </a:spcAft>
              <a:buClr>
                <a:schemeClr val="dk1"/>
              </a:buClr>
              <a:buSzPts val="2133"/>
              <a:buFont typeface="Arial"/>
              <a:buNone/>
              <a:defRPr sz="3200" b="0">
                <a:solidFill>
                  <a:schemeClr val="dk1"/>
                </a:solidFill>
                <a:latin typeface="Verdana"/>
                <a:ea typeface="Verdana"/>
                <a:cs typeface="Verdana"/>
                <a:sym typeface="Verdana"/>
              </a:defRPr>
            </a:lvl1pPr>
            <a:lvl2pPr marL="1371600" lvl="1" indent="-520733" algn="l">
              <a:lnSpc>
                <a:spcPct val="100000"/>
              </a:lnSpc>
              <a:spcBef>
                <a:spcPts val="750"/>
              </a:spcBef>
              <a:spcAft>
                <a:spcPts val="0"/>
              </a:spcAft>
              <a:buSzPts val="1867"/>
              <a:buChar char="•"/>
              <a:defRPr sz="2801" b="0">
                <a:solidFill>
                  <a:srgbClr val="003B5C"/>
                </a:solidFill>
                <a:latin typeface="Verdana"/>
                <a:ea typeface="Verdana"/>
                <a:cs typeface="Verdana"/>
                <a:sym typeface="Verdana"/>
              </a:defRPr>
            </a:lvl2pPr>
            <a:lvl3pPr marL="2057400" lvl="2"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3pPr>
            <a:lvl4pPr marL="2743200" lvl="3"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4pPr>
            <a:lvl5pPr marL="3429000" lvl="4"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316" name="Google Shape;20316;p2040"/>
          <p:cNvSpPr txBox="1">
            <a:spLocks noGrp="1"/>
          </p:cNvSpPr>
          <p:nvPr>
            <p:ph type="title"/>
          </p:nvPr>
        </p:nvSpPr>
        <p:spPr>
          <a:xfrm>
            <a:off x="8324093" y="1731790"/>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20317" name="Google Shape;20317;p2040"/>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extLst>
      <p:ext uri="{BB962C8B-B14F-4D97-AF65-F5344CB8AC3E}">
        <p14:creationId xmlns:p14="http://schemas.microsoft.com/office/powerpoint/2010/main" val="797119317"/>
      </p:ext>
    </p:extLst>
  </p:cSld>
  <p:clrMapOvr>
    <a:masterClrMapping/>
  </p:clrMapOvr>
</p:sldLayout>
</file>

<file path=ppt/slideLayouts/slideLayout2836.xml><?xml version="1.0" encoding="utf-8"?>
<p:sldLayout xmlns:a="http://schemas.openxmlformats.org/drawingml/2006/main" xmlns:r="http://schemas.openxmlformats.org/officeDocument/2006/relationships" xmlns:p="http://schemas.openxmlformats.org/presentationml/2006/main" matchingName="3_Title Slide_Yale Blue">
  <p:cSld name="4_Title Slide_Yale Blue">
    <p:spTree>
      <p:nvGrpSpPr>
        <p:cNvPr id="1" name="Shape 20318"/>
        <p:cNvGrpSpPr/>
        <p:nvPr/>
      </p:nvGrpSpPr>
      <p:grpSpPr>
        <a:xfrm>
          <a:off x="0" y="0"/>
          <a:ext cx="0" cy="0"/>
          <a:chOff x="0" y="0"/>
          <a:chExt cx="0" cy="0"/>
        </a:xfrm>
      </p:grpSpPr>
      <p:sp>
        <p:nvSpPr>
          <p:cNvPr id="20319" name="Google Shape;20319;p2041"/>
          <p:cNvSpPr txBox="1">
            <a:spLocks noGrp="1"/>
          </p:cNvSpPr>
          <p:nvPr>
            <p:ph type="body" idx="1"/>
          </p:nvPr>
        </p:nvSpPr>
        <p:spPr>
          <a:xfrm>
            <a:off x="4239833" y="8101286"/>
            <a:ext cx="12267920" cy="715668"/>
          </a:xfrm>
          <a:prstGeom prst="rect">
            <a:avLst/>
          </a:prstGeom>
          <a:noFill/>
          <a:ln>
            <a:noFill/>
          </a:ln>
        </p:spPr>
        <p:txBody>
          <a:bodyPr spcFirstLastPara="1" wrap="square" lIns="91425" tIns="45700" rIns="91425" bIns="45700" anchor="t" anchorCtr="0">
            <a:spAutoFit/>
          </a:bodyPr>
          <a:lstStyle>
            <a:lvl1pPr marL="685800" lvl="0" indent="-342900" algn="r">
              <a:lnSpc>
                <a:spcPct val="100000"/>
              </a:lnSpc>
              <a:spcBef>
                <a:spcPts val="1500"/>
              </a:spcBef>
              <a:spcAft>
                <a:spcPts val="0"/>
              </a:spcAft>
              <a:buSzPts val="1867"/>
              <a:buNone/>
              <a:defRPr sz="2801">
                <a:solidFill>
                  <a:srgbClr val="616364"/>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320" name="Google Shape;20320;p2041"/>
          <p:cNvSpPr txBox="1">
            <a:spLocks noGrp="1"/>
          </p:cNvSpPr>
          <p:nvPr>
            <p:ph type="ctrTitle"/>
          </p:nvPr>
        </p:nvSpPr>
        <p:spPr>
          <a:xfrm>
            <a:off x="4239833" y="2710727"/>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5333"/>
              <a:buFont typeface="Verdana"/>
              <a:buNone/>
              <a:defRPr sz="8000"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321" name="Google Shape;20321;p2041"/>
          <p:cNvSpPr txBox="1">
            <a:spLocks noGrp="1"/>
          </p:cNvSpPr>
          <p:nvPr>
            <p:ph type="dt" idx="10"/>
          </p:nvPr>
        </p:nvSpPr>
        <p:spPr>
          <a:xfrm>
            <a:off x="0" y="0"/>
            <a:ext cx="4500000" cy="45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9pPr>
          </a:lstStyle>
          <a:p>
            <a:endParaRPr/>
          </a:p>
        </p:txBody>
      </p:sp>
      <p:sp>
        <p:nvSpPr>
          <p:cNvPr id="20322" name="Google Shape;20322;p204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323" name="Google Shape;20323;p2041"/>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sp>
        <p:nvSpPr>
          <p:cNvPr id="20324" name="Google Shape;20324;p2041"/>
          <p:cNvSpPr/>
          <p:nvPr/>
        </p:nvSpPr>
        <p:spPr>
          <a:xfrm rot="10800000">
            <a:off x="2" y="3000373"/>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3600" b="0" i="0" u="none" strike="noStrike" cap="none">
              <a:solidFill>
                <a:schemeClr val="lt1"/>
              </a:solidFill>
              <a:latin typeface="Calibri"/>
              <a:ea typeface="Calibri"/>
              <a:cs typeface="Calibri"/>
              <a:sym typeface="Calibri"/>
            </a:endParaRPr>
          </a:p>
        </p:txBody>
      </p:sp>
      <p:sp>
        <p:nvSpPr>
          <p:cNvPr id="20325" name="Google Shape;20325;p2041"/>
          <p:cNvSpPr/>
          <p:nvPr/>
        </p:nvSpPr>
        <p:spPr>
          <a:xfrm>
            <a:off x="0" y="9172577"/>
            <a:ext cx="18288000" cy="1114424"/>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3600" b="0" i="0" u="none" strike="noStrike" cap="none">
              <a:solidFill>
                <a:schemeClr val="lt1"/>
              </a:solidFill>
              <a:latin typeface="Calibri"/>
              <a:ea typeface="Calibri"/>
              <a:cs typeface="Calibri"/>
              <a:sym typeface="Calibri"/>
            </a:endParaRPr>
          </a:p>
        </p:txBody>
      </p:sp>
      <p:sp>
        <p:nvSpPr>
          <p:cNvPr id="20326" name="Google Shape;20326;p2041"/>
          <p:cNvSpPr txBox="1">
            <a:spLocks noGrp="1"/>
          </p:cNvSpPr>
          <p:nvPr>
            <p:ph type="body" idx="2"/>
          </p:nvPr>
        </p:nvSpPr>
        <p:spPr>
          <a:xfrm>
            <a:off x="4239833" y="5171099"/>
            <a:ext cx="12267920" cy="1069976"/>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3200"/>
              <a:buNone/>
              <a:defRPr sz="4800" b="0" i="0">
                <a:solidFill>
                  <a:srgbClr val="00314C"/>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pic>
        <p:nvPicPr>
          <p:cNvPr id="20327" name="Google Shape;20327;p2041"/>
          <p:cNvPicPr preferRelativeResize="0"/>
          <p:nvPr/>
        </p:nvPicPr>
        <p:blipFill rotWithShape="1">
          <a:blip r:embed="rId2">
            <a:alphaModFix/>
          </a:blip>
          <a:srcRect/>
          <a:stretch/>
        </p:blipFill>
        <p:spPr>
          <a:xfrm>
            <a:off x="4244752" y="6267494"/>
            <a:ext cx="6593939" cy="1710245"/>
          </a:xfrm>
          <a:prstGeom prst="rect">
            <a:avLst/>
          </a:prstGeom>
          <a:noFill/>
          <a:ln>
            <a:noFill/>
          </a:ln>
        </p:spPr>
      </p:pic>
    </p:spTree>
    <p:extLst>
      <p:ext uri="{BB962C8B-B14F-4D97-AF65-F5344CB8AC3E}">
        <p14:creationId xmlns:p14="http://schemas.microsoft.com/office/powerpoint/2010/main" val="1853634749"/>
      </p:ext>
    </p:extLst>
  </p:cSld>
  <p:clrMapOvr>
    <a:masterClrMapping/>
  </p:clrMapOvr>
</p:sldLayout>
</file>

<file path=ppt/slideLayouts/slideLayout2837.xml><?xml version="1.0" encoding="utf-8"?>
<p:sldLayout xmlns:a="http://schemas.openxmlformats.org/drawingml/2006/main" xmlns:r="http://schemas.openxmlformats.org/officeDocument/2006/relationships" xmlns:p="http://schemas.openxmlformats.org/presentationml/2006/main" matchingName="Title and Bullets Layout">
  <p:cSld name="1_Title and Bullets Layout">
    <p:spTree>
      <p:nvGrpSpPr>
        <p:cNvPr id="1" name="Shape 20328"/>
        <p:cNvGrpSpPr/>
        <p:nvPr/>
      </p:nvGrpSpPr>
      <p:grpSpPr>
        <a:xfrm>
          <a:off x="0" y="0"/>
          <a:ext cx="0" cy="0"/>
          <a:chOff x="0" y="0"/>
          <a:chExt cx="0" cy="0"/>
        </a:xfrm>
      </p:grpSpPr>
      <p:sp>
        <p:nvSpPr>
          <p:cNvPr id="20329" name="Google Shape;20329;p2042"/>
          <p:cNvSpPr txBox="1">
            <a:spLocks noGrp="1"/>
          </p:cNvSpPr>
          <p:nvPr>
            <p:ph type="title"/>
          </p:nvPr>
        </p:nvSpPr>
        <p:spPr>
          <a:xfrm>
            <a:off x="1273486" y="1175768"/>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330" name="Google Shape;20330;p2042"/>
          <p:cNvSpPr/>
          <p:nvPr/>
        </p:nvSpPr>
        <p:spPr>
          <a:xfrm>
            <a:off x="0" y="9469676"/>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2027" b="0" i="0" u="none" strike="noStrike" cap="none">
              <a:solidFill>
                <a:schemeClr val="lt1"/>
              </a:solidFill>
              <a:latin typeface="Calibri"/>
              <a:ea typeface="Calibri"/>
              <a:cs typeface="Calibri"/>
              <a:sym typeface="Calibri"/>
            </a:endParaRPr>
          </a:p>
        </p:txBody>
      </p:sp>
      <p:sp>
        <p:nvSpPr>
          <p:cNvPr id="20331" name="Google Shape;20331;p2042"/>
          <p:cNvSpPr/>
          <p:nvPr/>
        </p:nvSpPr>
        <p:spPr>
          <a:xfrm>
            <a:off x="0" y="9452272"/>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2027" b="0" i="0" u="none" strike="noStrike" cap="none">
              <a:solidFill>
                <a:schemeClr val="lt1"/>
              </a:solidFill>
              <a:latin typeface="Calibri"/>
              <a:ea typeface="Calibri"/>
              <a:cs typeface="Calibri"/>
              <a:sym typeface="Calibri"/>
            </a:endParaRPr>
          </a:p>
        </p:txBody>
      </p:sp>
      <p:sp>
        <p:nvSpPr>
          <p:cNvPr id="20332" name="Google Shape;20332;p2042"/>
          <p:cNvSpPr txBox="1">
            <a:spLocks noGrp="1"/>
          </p:cNvSpPr>
          <p:nvPr>
            <p:ph type="body" idx="1"/>
          </p:nvPr>
        </p:nvSpPr>
        <p:spPr>
          <a:xfrm>
            <a:off x="1273177" y="2422527"/>
            <a:ext cx="15265400" cy="5718174"/>
          </a:xfrm>
          <a:prstGeom prst="rect">
            <a:avLst/>
          </a:prstGeom>
          <a:noFill/>
          <a:ln>
            <a:noFill/>
          </a:ln>
        </p:spPr>
        <p:txBody>
          <a:bodyPr spcFirstLastPara="1" wrap="square" lIns="91425" tIns="45700" rIns="91425" bIns="45700" anchor="t" anchorCtr="0">
            <a:noAutofit/>
          </a:bodyPr>
          <a:lstStyle>
            <a:lvl1pPr marL="685800" lvl="0" indent="-546069" algn="l">
              <a:lnSpc>
                <a:spcPct val="100000"/>
              </a:lnSpc>
              <a:spcBef>
                <a:spcPts val="1500"/>
              </a:spcBef>
              <a:spcAft>
                <a:spcPts val="0"/>
              </a:spcAft>
              <a:buSzPts val="2133"/>
              <a:buFont typeface="Arial"/>
              <a:buChar char="•"/>
              <a:defRPr sz="3200" b="0">
                <a:solidFill>
                  <a:schemeClr val="dk1"/>
                </a:solidFill>
                <a:latin typeface="Verdana"/>
                <a:ea typeface="Verdana"/>
                <a:cs typeface="Verdana"/>
                <a:sym typeface="Verdana"/>
              </a:defRPr>
            </a:lvl1pPr>
            <a:lvl2pPr marL="1371600" lvl="1" indent="-546069" algn="l">
              <a:lnSpc>
                <a:spcPct val="100000"/>
              </a:lnSpc>
              <a:spcBef>
                <a:spcPts val="1500"/>
              </a:spcBef>
              <a:spcAft>
                <a:spcPts val="0"/>
              </a:spcAft>
              <a:buSzPts val="2133"/>
              <a:buChar char="•"/>
              <a:defRPr sz="3200">
                <a:latin typeface="Verdana"/>
                <a:ea typeface="Verdana"/>
                <a:cs typeface="Verdana"/>
                <a:sym typeface="Verdana"/>
              </a:defRPr>
            </a:lvl2pPr>
            <a:lvl3pPr marL="2057400" lvl="2" indent="-546069" algn="l">
              <a:lnSpc>
                <a:spcPct val="100000"/>
              </a:lnSpc>
              <a:spcBef>
                <a:spcPts val="1500"/>
              </a:spcBef>
              <a:spcAft>
                <a:spcPts val="0"/>
              </a:spcAft>
              <a:buSzPts val="2133"/>
              <a:buChar char="•"/>
              <a:defRPr sz="3200">
                <a:latin typeface="Verdana"/>
                <a:ea typeface="Verdana"/>
                <a:cs typeface="Verdana"/>
                <a:sym typeface="Verdana"/>
              </a:defRPr>
            </a:lvl3pPr>
            <a:lvl4pPr marL="2743200" lvl="3" indent="-546069" algn="l">
              <a:lnSpc>
                <a:spcPct val="100000"/>
              </a:lnSpc>
              <a:spcBef>
                <a:spcPts val="1500"/>
              </a:spcBef>
              <a:spcAft>
                <a:spcPts val="0"/>
              </a:spcAft>
              <a:buSzPts val="2133"/>
              <a:buChar char="•"/>
              <a:defRPr sz="3200">
                <a:latin typeface="Verdana"/>
                <a:ea typeface="Verdana"/>
                <a:cs typeface="Verdana"/>
                <a:sym typeface="Verdana"/>
              </a:defRPr>
            </a:lvl4pPr>
            <a:lvl5pPr marL="3429000" lvl="4" indent="-546068" algn="l">
              <a:lnSpc>
                <a:spcPct val="100000"/>
              </a:lnSpc>
              <a:spcBef>
                <a:spcPts val="1500"/>
              </a:spcBef>
              <a:spcAft>
                <a:spcPts val="0"/>
              </a:spcAft>
              <a:buSzPts val="2133"/>
              <a:buChar char="•"/>
              <a:defRPr sz="3200">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pic>
        <p:nvPicPr>
          <p:cNvPr id="20333" name="Google Shape;20333;p2042"/>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extLst>
      <p:ext uri="{BB962C8B-B14F-4D97-AF65-F5344CB8AC3E}">
        <p14:creationId xmlns:p14="http://schemas.microsoft.com/office/powerpoint/2010/main" val="3149432123"/>
      </p:ext>
    </p:extLst>
  </p:cSld>
  <p:clrMapOvr>
    <a:masterClrMapping/>
  </p:clrMapOvr>
</p:sldLayout>
</file>

<file path=ppt/slideLayouts/slideLayout2838.xml><?xml version="1.0" encoding="utf-8"?>
<p:sldLayout xmlns:a="http://schemas.openxmlformats.org/drawingml/2006/main" xmlns:r="http://schemas.openxmlformats.org/officeDocument/2006/relationships" xmlns:p="http://schemas.openxmlformats.org/presentationml/2006/main" matchingName="1_Title and Content">
  <p:cSld name="2_Title and Content">
    <p:spTree>
      <p:nvGrpSpPr>
        <p:cNvPr id="1" name="Shape 20334"/>
        <p:cNvGrpSpPr/>
        <p:nvPr/>
      </p:nvGrpSpPr>
      <p:grpSpPr>
        <a:xfrm>
          <a:off x="0" y="0"/>
          <a:ext cx="0" cy="0"/>
          <a:chOff x="0" y="0"/>
          <a:chExt cx="0" cy="0"/>
        </a:xfrm>
      </p:grpSpPr>
      <p:sp>
        <p:nvSpPr>
          <p:cNvPr id="20335" name="Google Shape;20335;p2043"/>
          <p:cNvSpPr/>
          <p:nvPr/>
        </p:nvSpPr>
        <p:spPr>
          <a:xfrm>
            <a:off x="0" y="9469676"/>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2027" b="0" i="0" u="none" strike="noStrike" cap="none">
              <a:solidFill>
                <a:schemeClr val="lt1"/>
              </a:solidFill>
              <a:latin typeface="Calibri"/>
              <a:ea typeface="Calibri"/>
              <a:cs typeface="Calibri"/>
              <a:sym typeface="Calibri"/>
            </a:endParaRPr>
          </a:p>
        </p:txBody>
      </p:sp>
      <p:pic>
        <p:nvPicPr>
          <p:cNvPr id="20336" name="Google Shape;20336;p2043"/>
          <p:cNvPicPr preferRelativeResize="0"/>
          <p:nvPr/>
        </p:nvPicPr>
        <p:blipFill rotWithShape="1">
          <a:blip r:embed="rId2">
            <a:alphaModFix/>
          </a:blip>
          <a:srcRect/>
          <a:stretch/>
        </p:blipFill>
        <p:spPr>
          <a:xfrm>
            <a:off x="10699008" y="9546612"/>
            <a:ext cx="7588992" cy="740388"/>
          </a:xfrm>
          <a:prstGeom prst="rect">
            <a:avLst/>
          </a:prstGeom>
          <a:noFill/>
          <a:ln>
            <a:noFill/>
          </a:ln>
        </p:spPr>
      </p:pic>
      <p:sp>
        <p:nvSpPr>
          <p:cNvPr id="20337" name="Google Shape;20337;p2043"/>
          <p:cNvSpPr/>
          <p:nvPr/>
        </p:nvSpPr>
        <p:spPr>
          <a:xfrm>
            <a:off x="0" y="9452272"/>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2027" b="0" i="0" u="none" strike="noStrike" cap="none">
              <a:solidFill>
                <a:schemeClr val="lt1"/>
              </a:solidFill>
              <a:latin typeface="Calibri"/>
              <a:ea typeface="Calibri"/>
              <a:cs typeface="Calibri"/>
              <a:sym typeface="Calibri"/>
            </a:endParaRPr>
          </a:p>
        </p:txBody>
      </p:sp>
      <p:sp>
        <p:nvSpPr>
          <p:cNvPr id="20338" name="Google Shape;20338;p2043"/>
          <p:cNvSpPr txBox="1">
            <a:spLocks noGrp="1"/>
          </p:cNvSpPr>
          <p:nvPr>
            <p:ph type="title"/>
          </p:nvPr>
        </p:nvSpPr>
        <p:spPr>
          <a:xfrm>
            <a:off x="1273484" y="1210285"/>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339" name="Google Shape;20339;p2043"/>
          <p:cNvSpPr txBox="1">
            <a:spLocks noGrp="1"/>
          </p:cNvSpPr>
          <p:nvPr>
            <p:ph type="body" idx="1"/>
          </p:nvPr>
        </p:nvSpPr>
        <p:spPr>
          <a:xfrm>
            <a:off x="1273484" y="2456780"/>
            <a:ext cx="15234269" cy="6175739"/>
          </a:xfrm>
          <a:prstGeom prst="rect">
            <a:avLst/>
          </a:prstGeom>
          <a:noFill/>
          <a:ln>
            <a:noFill/>
          </a:ln>
        </p:spPr>
        <p:txBody>
          <a:bodyPr spcFirstLastPara="1" wrap="square" lIns="91425" tIns="45700" rIns="91425" bIns="45700" anchor="t" anchorCtr="0">
            <a:noAutofit/>
          </a:bodyPr>
          <a:lstStyle>
            <a:lvl1pPr marL="685800" marR="0" lvl="0" indent="-342900" algn="l">
              <a:lnSpc>
                <a:spcPct val="90000"/>
              </a:lnSpc>
              <a:spcBef>
                <a:spcPts val="1500"/>
              </a:spcBef>
              <a:spcAft>
                <a:spcPts val="0"/>
              </a:spcAft>
              <a:buClr>
                <a:schemeClr val="dk1"/>
              </a:buClr>
              <a:buSzPts val="2133"/>
              <a:buFont typeface="Arial"/>
              <a:buNone/>
              <a:defRPr sz="3200">
                <a:latin typeface="Verdana"/>
                <a:ea typeface="Verdana"/>
                <a:cs typeface="Verdana"/>
                <a:sym typeface="Verdana"/>
              </a:defRPr>
            </a:lvl1pPr>
            <a:lvl2pPr marL="1371600" lvl="1" indent="-520733" algn="l">
              <a:lnSpc>
                <a:spcPct val="100000"/>
              </a:lnSpc>
              <a:spcBef>
                <a:spcPts val="750"/>
              </a:spcBef>
              <a:spcAft>
                <a:spcPts val="0"/>
              </a:spcAft>
              <a:buSzPts val="1867"/>
              <a:buChar char="•"/>
              <a:defRPr sz="2801">
                <a:latin typeface="Verdana"/>
                <a:ea typeface="Verdana"/>
                <a:cs typeface="Verdana"/>
                <a:sym typeface="Verdana"/>
              </a:defRPr>
            </a:lvl2pPr>
            <a:lvl3pPr marL="2057400" lvl="2" indent="-520733" algn="l">
              <a:lnSpc>
                <a:spcPct val="100000"/>
              </a:lnSpc>
              <a:spcBef>
                <a:spcPts val="1500"/>
              </a:spcBef>
              <a:spcAft>
                <a:spcPts val="0"/>
              </a:spcAft>
              <a:buSzPts val="1867"/>
              <a:buChar char="•"/>
              <a:defRPr sz="2801">
                <a:latin typeface="Verdana"/>
                <a:ea typeface="Verdana"/>
                <a:cs typeface="Verdana"/>
                <a:sym typeface="Verdana"/>
              </a:defRPr>
            </a:lvl3pPr>
            <a:lvl4pPr marL="2743200" lvl="3" indent="-520733" algn="l">
              <a:lnSpc>
                <a:spcPct val="100000"/>
              </a:lnSpc>
              <a:spcBef>
                <a:spcPts val="1500"/>
              </a:spcBef>
              <a:spcAft>
                <a:spcPts val="0"/>
              </a:spcAft>
              <a:buSzPts val="1867"/>
              <a:buChar char="•"/>
              <a:defRPr sz="2801">
                <a:latin typeface="Verdana"/>
                <a:ea typeface="Verdana"/>
                <a:cs typeface="Verdana"/>
                <a:sym typeface="Verdana"/>
              </a:defRPr>
            </a:lvl4pPr>
            <a:lvl5pPr marL="3429000" lvl="4" indent="-520733" algn="l">
              <a:lnSpc>
                <a:spcPct val="100000"/>
              </a:lnSpc>
              <a:spcBef>
                <a:spcPts val="1500"/>
              </a:spcBef>
              <a:spcAft>
                <a:spcPts val="0"/>
              </a:spcAft>
              <a:buSzPts val="1867"/>
              <a:buChar char="•"/>
              <a:defRPr sz="2801">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3556113001"/>
      </p:ext>
    </p:extLst>
  </p:cSld>
  <p:clrMapOvr>
    <a:masterClrMapping/>
  </p:clrMapOvr>
</p:sldLayout>
</file>

<file path=ppt/slideLayouts/slideLayout2839.xml><?xml version="1.0" encoding="utf-8"?>
<p:sldLayout xmlns:a="http://schemas.openxmlformats.org/drawingml/2006/main" xmlns:r="http://schemas.openxmlformats.org/officeDocument/2006/relationships" xmlns:p="http://schemas.openxmlformats.org/presentationml/2006/main" matchingName="Two Section | Picture and Copy Layout">
  <p:cSld name="1_Two Section | Picture and Copy Layout">
    <p:spTree>
      <p:nvGrpSpPr>
        <p:cNvPr id="1" name="Shape 20340"/>
        <p:cNvGrpSpPr/>
        <p:nvPr/>
      </p:nvGrpSpPr>
      <p:grpSpPr>
        <a:xfrm>
          <a:off x="0" y="0"/>
          <a:ext cx="0" cy="0"/>
          <a:chOff x="0" y="0"/>
          <a:chExt cx="0" cy="0"/>
        </a:xfrm>
      </p:grpSpPr>
      <p:sp>
        <p:nvSpPr>
          <p:cNvPr id="20341" name="Google Shape;20341;p2044"/>
          <p:cNvSpPr/>
          <p:nvPr/>
        </p:nvSpPr>
        <p:spPr>
          <a:xfrm>
            <a:off x="0" y="9469676"/>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2027" b="0" i="0" u="none" strike="noStrike" cap="none">
              <a:solidFill>
                <a:schemeClr val="lt1"/>
              </a:solidFill>
              <a:latin typeface="Calibri"/>
              <a:ea typeface="Calibri"/>
              <a:cs typeface="Calibri"/>
              <a:sym typeface="Calibri"/>
            </a:endParaRPr>
          </a:p>
        </p:txBody>
      </p:sp>
      <p:sp>
        <p:nvSpPr>
          <p:cNvPr id="20342" name="Google Shape;20342;p2044"/>
          <p:cNvSpPr/>
          <p:nvPr/>
        </p:nvSpPr>
        <p:spPr>
          <a:xfrm>
            <a:off x="0" y="9452272"/>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2027" b="0" i="0" u="none" strike="noStrike" cap="none">
              <a:solidFill>
                <a:schemeClr val="lt1"/>
              </a:solidFill>
              <a:latin typeface="Calibri"/>
              <a:ea typeface="Calibri"/>
              <a:cs typeface="Calibri"/>
              <a:sym typeface="Calibri"/>
            </a:endParaRPr>
          </a:p>
        </p:txBody>
      </p:sp>
      <p:sp>
        <p:nvSpPr>
          <p:cNvPr id="20343" name="Google Shape;20343;p2044"/>
          <p:cNvSpPr txBox="1">
            <a:spLocks noGrp="1"/>
          </p:cNvSpPr>
          <p:nvPr>
            <p:ph type="body" idx="1"/>
          </p:nvPr>
        </p:nvSpPr>
        <p:spPr>
          <a:xfrm>
            <a:off x="1780248" y="1941679"/>
            <a:ext cx="5975004" cy="5682134"/>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1200"/>
              <a:buNone/>
              <a:defRPr sz="1800" b="0" i="1">
                <a:solidFill>
                  <a:srgbClr val="003B5C"/>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344" name="Google Shape;20344;p2044"/>
          <p:cNvSpPr txBox="1">
            <a:spLocks noGrp="1"/>
          </p:cNvSpPr>
          <p:nvPr>
            <p:ph type="body" idx="2"/>
          </p:nvPr>
        </p:nvSpPr>
        <p:spPr>
          <a:xfrm>
            <a:off x="8324093" y="2995691"/>
            <a:ext cx="8199842" cy="4628120"/>
          </a:xfrm>
          <a:prstGeom prst="rect">
            <a:avLst/>
          </a:prstGeom>
          <a:noFill/>
          <a:ln>
            <a:noFill/>
          </a:ln>
        </p:spPr>
        <p:txBody>
          <a:bodyPr spcFirstLastPara="1" wrap="square" lIns="91425" tIns="45700" rIns="91425" bIns="45700" anchor="t" anchorCtr="0">
            <a:noAutofit/>
          </a:bodyPr>
          <a:lstStyle>
            <a:lvl1pPr marL="685800" marR="0" lvl="0" indent="-342900" algn="l">
              <a:lnSpc>
                <a:spcPct val="90000"/>
              </a:lnSpc>
              <a:spcBef>
                <a:spcPts val="1500"/>
              </a:spcBef>
              <a:spcAft>
                <a:spcPts val="0"/>
              </a:spcAft>
              <a:buClr>
                <a:schemeClr val="dk1"/>
              </a:buClr>
              <a:buSzPts val="2133"/>
              <a:buFont typeface="Arial"/>
              <a:buNone/>
              <a:defRPr sz="3200" b="0">
                <a:solidFill>
                  <a:schemeClr val="dk1"/>
                </a:solidFill>
                <a:latin typeface="Verdana"/>
                <a:ea typeface="Verdana"/>
                <a:cs typeface="Verdana"/>
                <a:sym typeface="Verdana"/>
              </a:defRPr>
            </a:lvl1pPr>
            <a:lvl2pPr marL="1371600" lvl="1" indent="-520733" algn="l">
              <a:lnSpc>
                <a:spcPct val="100000"/>
              </a:lnSpc>
              <a:spcBef>
                <a:spcPts val="750"/>
              </a:spcBef>
              <a:spcAft>
                <a:spcPts val="0"/>
              </a:spcAft>
              <a:buSzPts val="1867"/>
              <a:buChar char="•"/>
              <a:defRPr sz="2801" b="0">
                <a:solidFill>
                  <a:srgbClr val="003B5C"/>
                </a:solidFill>
                <a:latin typeface="Verdana"/>
                <a:ea typeface="Verdana"/>
                <a:cs typeface="Verdana"/>
                <a:sym typeface="Verdana"/>
              </a:defRPr>
            </a:lvl2pPr>
            <a:lvl3pPr marL="2057400" lvl="2"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3pPr>
            <a:lvl4pPr marL="2743200" lvl="3"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4pPr>
            <a:lvl5pPr marL="3429000" lvl="4"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345" name="Google Shape;20345;p2044"/>
          <p:cNvSpPr txBox="1">
            <a:spLocks noGrp="1"/>
          </p:cNvSpPr>
          <p:nvPr>
            <p:ph type="title"/>
          </p:nvPr>
        </p:nvSpPr>
        <p:spPr>
          <a:xfrm>
            <a:off x="8324093" y="1731790"/>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20346" name="Google Shape;20346;p2044"/>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extLst>
      <p:ext uri="{BB962C8B-B14F-4D97-AF65-F5344CB8AC3E}">
        <p14:creationId xmlns:p14="http://schemas.microsoft.com/office/powerpoint/2010/main" val="1040752991"/>
      </p:ext>
    </p:extLst>
  </p:cSld>
  <p:clrMapOvr>
    <a:masterClrMapping/>
  </p:clrMapOvr>
</p:sldLayout>
</file>

<file path=ppt/slideLayouts/slideLayout2840.xml><?xml version="1.0" encoding="utf-8"?>
<p:sldLayout xmlns:a="http://schemas.openxmlformats.org/drawingml/2006/main" xmlns:r="http://schemas.openxmlformats.org/officeDocument/2006/relationships" xmlns:p="http://schemas.openxmlformats.org/presentationml/2006/main" matchingName="3_Title Slide_Yale Blue">
  <p:cSld name="4_Title Slide_Yale Blue">
    <p:spTree>
      <p:nvGrpSpPr>
        <p:cNvPr id="1" name="Shape 20347"/>
        <p:cNvGrpSpPr/>
        <p:nvPr/>
      </p:nvGrpSpPr>
      <p:grpSpPr>
        <a:xfrm>
          <a:off x="0" y="0"/>
          <a:ext cx="0" cy="0"/>
          <a:chOff x="0" y="0"/>
          <a:chExt cx="0" cy="0"/>
        </a:xfrm>
      </p:grpSpPr>
      <p:sp>
        <p:nvSpPr>
          <p:cNvPr id="20348" name="Google Shape;20348;p2045"/>
          <p:cNvSpPr txBox="1">
            <a:spLocks noGrp="1"/>
          </p:cNvSpPr>
          <p:nvPr>
            <p:ph type="body" idx="1"/>
          </p:nvPr>
        </p:nvSpPr>
        <p:spPr>
          <a:xfrm>
            <a:off x="4239833" y="8101286"/>
            <a:ext cx="12267920" cy="715668"/>
          </a:xfrm>
          <a:prstGeom prst="rect">
            <a:avLst/>
          </a:prstGeom>
          <a:noFill/>
          <a:ln>
            <a:noFill/>
          </a:ln>
        </p:spPr>
        <p:txBody>
          <a:bodyPr spcFirstLastPara="1" wrap="square" lIns="91425" tIns="45700" rIns="91425" bIns="45700" anchor="t" anchorCtr="0">
            <a:spAutoFit/>
          </a:bodyPr>
          <a:lstStyle>
            <a:lvl1pPr marL="685800" lvl="0" indent="-342900" algn="r">
              <a:lnSpc>
                <a:spcPct val="100000"/>
              </a:lnSpc>
              <a:spcBef>
                <a:spcPts val="1500"/>
              </a:spcBef>
              <a:spcAft>
                <a:spcPts val="0"/>
              </a:spcAft>
              <a:buSzPts val="1867"/>
              <a:buNone/>
              <a:defRPr sz="2801">
                <a:solidFill>
                  <a:srgbClr val="616364"/>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349" name="Google Shape;20349;p2045"/>
          <p:cNvSpPr txBox="1">
            <a:spLocks noGrp="1"/>
          </p:cNvSpPr>
          <p:nvPr>
            <p:ph type="ctrTitle"/>
          </p:nvPr>
        </p:nvSpPr>
        <p:spPr>
          <a:xfrm>
            <a:off x="4239833" y="2710727"/>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5333"/>
              <a:buFont typeface="Verdana"/>
              <a:buNone/>
              <a:defRPr sz="8000"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350" name="Google Shape;20350;p2045"/>
          <p:cNvSpPr txBox="1">
            <a:spLocks noGrp="1"/>
          </p:cNvSpPr>
          <p:nvPr>
            <p:ph type="dt" idx="10"/>
          </p:nvPr>
        </p:nvSpPr>
        <p:spPr>
          <a:xfrm>
            <a:off x="0" y="0"/>
            <a:ext cx="4500000" cy="45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9pPr>
          </a:lstStyle>
          <a:p>
            <a:endParaRPr/>
          </a:p>
        </p:txBody>
      </p:sp>
      <p:sp>
        <p:nvSpPr>
          <p:cNvPr id="20351" name="Google Shape;20351;p204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352" name="Google Shape;20352;p2045"/>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sp>
        <p:nvSpPr>
          <p:cNvPr id="20353" name="Google Shape;20353;p2045"/>
          <p:cNvSpPr/>
          <p:nvPr/>
        </p:nvSpPr>
        <p:spPr>
          <a:xfrm rot="10800000">
            <a:off x="2" y="3000373"/>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3600" b="0" i="0" u="none" strike="noStrike" cap="none">
              <a:solidFill>
                <a:schemeClr val="lt1"/>
              </a:solidFill>
              <a:latin typeface="Calibri"/>
              <a:ea typeface="Calibri"/>
              <a:cs typeface="Calibri"/>
              <a:sym typeface="Calibri"/>
            </a:endParaRPr>
          </a:p>
        </p:txBody>
      </p:sp>
      <p:sp>
        <p:nvSpPr>
          <p:cNvPr id="20354" name="Google Shape;20354;p2045"/>
          <p:cNvSpPr/>
          <p:nvPr/>
        </p:nvSpPr>
        <p:spPr>
          <a:xfrm>
            <a:off x="0" y="9172577"/>
            <a:ext cx="18288000" cy="1114424"/>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3600" b="0" i="0" u="none" strike="noStrike" cap="none">
              <a:solidFill>
                <a:schemeClr val="lt1"/>
              </a:solidFill>
              <a:latin typeface="Calibri"/>
              <a:ea typeface="Calibri"/>
              <a:cs typeface="Calibri"/>
              <a:sym typeface="Calibri"/>
            </a:endParaRPr>
          </a:p>
        </p:txBody>
      </p:sp>
      <p:sp>
        <p:nvSpPr>
          <p:cNvPr id="20355" name="Google Shape;20355;p2045"/>
          <p:cNvSpPr txBox="1">
            <a:spLocks noGrp="1"/>
          </p:cNvSpPr>
          <p:nvPr>
            <p:ph type="body" idx="2"/>
          </p:nvPr>
        </p:nvSpPr>
        <p:spPr>
          <a:xfrm>
            <a:off x="4239833" y="5171099"/>
            <a:ext cx="12267920" cy="1069976"/>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3200"/>
              <a:buNone/>
              <a:defRPr sz="4800" b="0" i="0">
                <a:solidFill>
                  <a:srgbClr val="00314C"/>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pic>
        <p:nvPicPr>
          <p:cNvPr id="20356" name="Google Shape;20356;p2045"/>
          <p:cNvPicPr preferRelativeResize="0"/>
          <p:nvPr/>
        </p:nvPicPr>
        <p:blipFill rotWithShape="1">
          <a:blip r:embed="rId2">
            <a:alphaModFix/>
          </a:blip>
          <a:srcRect/>
          <a:stretch/>
        </p:blipFill>
        <p:spPr>
          <a:xfrm>
            <a:off x="4244752" y="6267494"/>
            <a:ext cx="6593939" cy="1710245"/>
          </a:xfrm>
          <a:prstGeom prst="rect">
            <a:avLst/>
          </a:prstGeom>
          <a:noFill/>
          <a:ln>
            <a:noFill/>
          </a:ln>
        </p:spPr>
      </p:pic>
    </p:spTree>
    <p:extLst>
      <p:ext uri="{BB962C8B-B14F-4D97-AF65-F5344CB8AC3E}">
        <p14:creationId xmlns:p14="http://schemas.microsoft.com/office/powerpoint/2010/main" val="2282511839"/>
      </p:ext>
    </p:extLst>
  </p:cSld>
  <p:clrMapOvr>
    <a:masterClrMapping/>
  </p:clrMapOvr>
</p:sldLayout>
</file>

<file path=ppt/slideLayouts/slideLayout2841.xml><?xml version="1.0" encoding="utf-8"?>
<p:sldLayout xmlns:a="http://schemas.openxmlformats.org/drawingml/2006/main" xmlns:r="http://schemas.openxmlformats.org/officeDocument/2006/relationships" xmlns:p="http://schemas.openxmlformats.org/presentationml/2006/main" matchingName="3_Title Slide_Yale Blue">
  <p:cSld name="4_Title Slide_Yale Blue">
    <p:spTree>
      <p:nvGrpSpPr>
        <p:cNvPr id="1" name="Shape 20357"/>
        <p:cNvGrpSpPr/>
        <p:nvPr/>
      </p:nvGrpSpPr>
      <p:grpSpPr>
        <a:xfrm>
          <a:off x="0" y="0"/>
          <a:ext cx="0" cy="0"/>
          <a:chOff x="0" y="0"/>
          <a:chExt cx="0" cy="0"/>
        </a:xfrm>
      </p:grpSpPr>
      <p:sp>
        <p:nvSpPr>
          <p:cNvPr id="20358" name="Google Shape;20358;p2046"/>
          <p:cNvSpPr txBox="1">
            <a:spLocks noGrp="1"/>
          </p:cNvSpPr>
          <p:nvPr>
            <p:ph type="body" idx="1"/>
          </p:nvPr>
        </p:nvSpPr>
        <p:spPr>
          <a:xfrm>
            <a:off x="4239833" y="8101286"/>
            <a:ext cx="12267920" cy="715668"/>
          </a:xfrm>
          <a:prstGeom prst="rect">
            <a:avLst/>
          </a:prstGeom>
          <a:noFill/>
          <a:ln>
            <a:noFill/>
          </a:ln>
        </p:spPr>
        <p:txBody>
          <a:bodyPr spcFirstLastPara="1" wrap="square" lIns="91425" tIns="45700" rIns="91425" bIns="45700" anchor="t" anchorCtr="0">
            <a:spAutoFit/>
          </a:bodyPr>
          <a:lstStyle>
            <a:lvl1pPr marL="685800" lvl="0" indent="-342900" algn="r">
              <a:lnSpc>
                <a:spcPct val="100000"/>
              </a:lnSpc>
              <a:spcBef>
                <a:spcPts val="1500"/>
              </a:spcBef>
              <a:spcAft>
                <a:spcPts val="0"/>
              </a:spcAft>
              <a:buSzPts val="1867"/>
              <a:buNone/>
              <a:defRPr sz="2801">
                <a:solidFill>
                  <a:srgbClr val="616364"/>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359" name="Google Shape;20359;p2046"/>
          <p:cNvSpPr txBox="1">
            <a:spLocks noGrp="1"/>
          </p:cNvSpPr>
          <p:nvPr>
            <p:ph type="ctrTitle"/>
          </p:nvPr>
        </p:nvSpPr>
        <p:spPr>
          <a:xfrm>
            <a:off x="4239833" y="2710727"/>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5333"/>
              <a:buFont typeface="Verdana"/>
              <a:buNone/>
              <a:defRPr sz="8000"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360" name="Google Shape;20360;p2046"/>
          <p:cNvSpPr txBox="1">
            <a:spLocks noGrp="1"/>
          </p:cNvSpPr>
          <p:nvPr>
            <p:ph type="dt" idx="10"/>
          </p:nvPr>
        </p:nvSpPr>
        <p:spPr>
          <a:xfrm>
            <a:off x="0" y="0"/>
            <a:ext cx="4500000" cy="45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9pPr>
          </a:lstStyle>
          <a:p>
            <a:endParaRPr/>
          </a:p>
        </p:txBody>
      </p:sp>
      <p:sp>
        <p:nvSpPr>
          <p:cNvPr id="20361" name="Google Shape;20361;p204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362" name="Google Shape;20362;p204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sp>
        <p:nvSpPr>
          <p:cNvPr id="20363" name="Google Shape;20363;p2046"/>
          <p:cNvSpPr/>
          <p:nvPr/>
        </p:nvSpPr>
        <p:spPr>
          <a:xfrm rot="10800000">
            <a:off x="2" y="3000373"/>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3600" b="0" i="0" u="none" strike="noStrike" cap="none">
              <a:solidFill>
                <a:schemeClr val="lt1"/>
              </a:solidFill>
              <a:latin typeface="Calibri"/>
              <a:ea typeface="Calibri"/>
              <a:cs typeface="Calibri"/>
              <a:sym typeface="Calibri"/>
            </a:endParaRPr>
          </a:p>
        </p:txBody>
      </p:sp>
      <p:sp>
        <p:nvSpPr>
          <p:cNvPr id="20364" name="Google Shape;20364;p2046"/>
          <p:cNvSpPr/>
          <p:nvPr/>
        </p:nvSpPr>
        <p:spPr>
          <a:xfrm>
            <a:off x="0" y="9172577"/>
            <a:ext cx="18288000" cy="1114424"/>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3600" b="0" i="0" u="none" strike="noStrike" cap="none">
              <a:solidFill>
                <a:schemeClr val="lt1"/>
              </a:solidFill>
              <a:latin typeface="Calibri"/>
              <a:ea typeface="Calibri"/>
              <a:cs typeface="Calibri"/>
              <a:sym typeface="Calibri"/>
            </a:endParaRPr>
          </a:p>
        </p:txBody>
      </p:sp>
      <p:sp>
        <p:nvSpPr>
          <p:cNvPr id="20365" name="Google Shape;20365;p2046"/>
          <p:cNvSpPr txBox="1">
            <a:spLocks noGrp="1"/>
          </p:cNvSpPr>
          <p:nvPr>
            <p:ph type="body" idx="2"/>
          </p:nvPr>
        </p:nvSpPr>
        <p:spPr>
          <a:xfrm>
            <a:off x="4239833" y="5171099"/>
            <a:ext cx="12267920" cy="1069976"/>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3200"/>
              <a:buNone/>
              <a:defRPr sz="4800" b="0" i="0">
                <a:solidFill>
                  <a:srgbClr val="00314C"/>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pic>
        <p:nvPicPr>
          <p:cNvPr id="20366" name="Google Shape;20366;p2046"/>
          <p:cNvPicPr preferRelativeResize="0"/>
          <p:nvPr/>
        </p:nvPicPr>
        <p:blipFill rotWithShape="1">
          <a:blip r:embed="rId2">
            <a:alphaModFix/>
          </a:blip>
          <a:srcRect/>
          <a:stretch/>
        </p:blipFill>
        <p:spPr>
          <a:xfrm>
            <a:off x="4244752" y="6267494"/>
            <a:ext cx="6593939" cy="1710245"/>
          </a:xfrm>
          <a:prstGeom prst="rect">
            <a:avLst/>
          </a:prstGeom>
          <a:noFill/>
          <a:ln>
            <a:noFill/>
          </a:ln>
        </p:spPr>
      </p:pic>
    </p:spTree>
    <p:extLst>
      <p:ext uri="{BB962C8B-B14F-4D97-AF65-F5344CB8AC3E}">
        <p14:creationId xmlns:p14="http://schemas.microsoft.com/office/powerpoint/2010/main" val="166800962"/>
      </p:ext>
    </p:extLst>
  </p:cSld>
  <p:clrMapOvr>
    <a:masterClrMapping/>
  </p:clrMapOvr>
</p:sldLayout>
</file>

<file path=ppt/slideLayouts/slideLayout2842.xml><?xml version="1.0" encoding="utf-8"?>
<p:sldLayout xmlns:a="http://schemas.openxmlformats.org/drawingml/2006/main" xmlns:r="http://schemas.openxmlformats.org/officeDocument/2006/relationships" xmlns:p="http://schemas.openxmlformats.org/presentationml/2006/main" matchingName="3_Title Slide_Yale Blue">
  <p:cSld name="4_Title Slide_Yale Blue">
    <p:spTree>
      <p:nvGrpSpPr>
        <p:cNvPr id="1" name="Shape 20367"/>
        <p:cNvGrpSpPr/>
        <p:nvPr/>
      </p:nvGrpSpPr>
      <p:grpSpPr>
        <a:xfrm>
          <a:off x="0" y="0"/>
          <a:ext cx="0" cy="0"/>
          <a:chOff x="0" y="0"/>
          <a:chExt cx="0" cy="0"/>
        </a:xfrm>
      </p:grpSpPr>
      <p:sp>
        <p:nvSpPr>
          <p:cNvPr id="20368" name="Google Shape;20368;p2047"/>
          <p:cNvSpPr txBox="1">
            <a:spLocks noGrp="1"/>
          </p:cNvSpPr>
          <p:nvPr>
            <p:ph type="body" idx="1"/>
          </p:nvPr>
        </p:nvSpPr>
        <p:spPr>
          <a:xfrm>
            <a:off x="4239833" y="8101286"/>
            <a:ext cx="12267920" cy="715668"/>
          </a:xfrm>
          <a:prstGeom prst="rect">
            <a:avLst/>
          </a:prstGeom>
          <a:noFill/>
          <a:ln>
            <a:noFill/>
          </a:ln>
        </p:spPr>
        <p:txBody>
          <a:bodyPr spcFirstLastPara="1" wrap="square" lIns="91425" tIns="45700" rIns="91425" bIns="45700" anchor="t" anchorCtr="0">
            <a:spAutoFit/>
          </a:bodyPr>
          <a:lstStyle>
            <a:lvl1pPr marL="685800" lvl="0" indent="-342900" algn="r">
              <a:lnSpc>
                <a:spcPct val="100000"/>
              </a:lnSpc>
              <a:spcBef>
                <a:spcPts val="1500"/>
              </a:spcBef>
              <a:spcAft>
                <a:spcPts val="0"/>
              </a:spcAft>
              <a:buSzPts val="1867"/>
              <a:buNone/>
              <a:defRPr sz="2801">
                <a:solidFill>
                  <a:srgbClr val="616364"/>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369" name="Google Shape;20369;p2047"/>
          <p:cNvSpPr txBox="1">
            <a:spLocks noGrp="1"/>
          </p:cNvSpPr>
          <p:nvPr>
            <p:ph type="ctrTitle"/>
          </p:nvPr>
        </p:nvSpPr>
        <p:spPr>
          <a:xfrm>
            <a:off x="4239833" y="2710727"/>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5333"/>
              <a:buFont typeface="Verdana"/>
              <a:buNone/>
              <a:defRPr sz="8000"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370" name="Google Shape;20370;p2047"/>
          <p:cNvSpPr txBox="1">
            <a:spLocks noGrp="1"/>
          </p:cNvSpPr>
          <p:nvPr>
            <p:ph type="dt" idx="10"/>
          </p:nvPr>
        </p:nvSpPr>
        <p:spPr>
          <a:xfrm>
            <a:off x="0" y="0"/>
            <a:ext cx="4500000" cy="45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9pPr>
          </a:lstStyle>
          <a:p>
            <a:endParaRPr/>
          </a:p>
        </p:txBody>
      </p:sp>
      <p:sp>
        <p:nvSpPr>
          <p:cNvPr id="20371" name="Google Shape;20371;p204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372" name="Google Shape;20372;p2047"/>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sp>
        <p:nvSpPr>
          <p:cNvPr id="20373" name="Google Shape;20373;p2047"/>
          <p:cNvSpPr/>
          <p:nvPr/>
        </p:nvSpPr>
        <p:spPr>
          <a:xfrm rot="10800000">
            <a:off x="2" y="3000373"/>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3600" b="0" i="0" u="none" strike="noStrike" cap="none">
              <a:solidFill>
                <a:schemeClr val="lt1"/>
              </a:solidFill>
              <a:latin typeface="Calibri"/>
              <a:ea typeface="Calibri"/>
              <a:cs typeface="Calibri"/>
              <a:sym typeface="Calibri"/>
            </a:endParaRPr>
          </a:p>
        </p:txBody>
      </p:sp>
      <p:sp>
        <p:nvSpPr>
          <p:cNvPr id="20374" name="Google Shape;20374;p2047"/>
          <p:cNvSpPr/>
          <p:nvPr/>
        </p:nvSpPr>
        <p:spPr>
          <a:xfrm>
            <a:off x="0" y="9172577"/>
            <a:ext cx="18288000" cy="1114424"/>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3600" b="0" i="0" u="none" strike="noStrike" cap="none">
              <a:solidFill>
                <a:schemeClr val="lt1"/>
              </a:solidFill>
              <a:latin typeface="Calibri"/>
              <a:ea typeface="Calibri"/>
              <a:cs typeface="Calibri"/>
              <a:sym typeface="Calibri"/>
            </a:endParaRPr>
          </a:p>
        </p:txBody>
      </p:sp>
      <p:sp>
        <p:nvSpPr>
          <p:cNvPr id="20375" name="Google Shape;20375;p2047"/>
          <p:cNvSpPr txBox="1">
            <a:spLocks noGrp="1"/>
          </p:cNvSpPr>
          <p:nvPr>
            <p:ph type="body" idx="2"/>
          </p:nvPr>
        </p:nvSpPr>
        <p:spPr>
          <a:xfrm>
            <a:off x="4239833" y="5171099"/>
            <a:ext cx="12267920" cy="1069976"/>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3200"/>
              <a:buNone/>
              <a:defRPr sz="4800" b="0" i="0">
                <a:solidFill>
                  <a:srgbClr val="00314C"/>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pic>
        <p:nvPicPr>
          <p:cNvPr id="20376" name="Google Shape;20376;p2047"/>
          <p:cNvPicPr preferRelativeResize="0"/>
          <p:nvPr/>
        </p:nvPicPr>
        <p:blipFill rotWithShape="1">
          <a:blip r:embed="rId2">
            <a:alphaModFix/>
          </a:blip>
          <a:srcRect/>
          <a:stretch/>
        </p:blipFill>
        <p:spPr>
          <a:xfrm>
            <a:off x="4244752" y="6267494"/>
            <a:ext cx="6593939" cy="1710245"/>
          </a:xfrm>
          <a:prstGeom prst="rect">
            <a:avLst/>
          </a:prstGeom>
          <a:noFill/>
          <a:ln>
            <a:noFill/>
          </a:ln>
        </p:spPr>
      </p:pic>
    </p:spTree>
    <p:extLst>
      <p:ext uri="{BB962C8B-B14F-4D97-AF65-F5344CB8AC3E}">
        <p14:creationId xmlns:p14="http://schemas.microsoft.com/office/powerpoint/2010/main" val="2001425141"/>
      </p:ext>
    </p:extLst>
  </p:cSld>
  <p:clrMapOvr>
    <a:masterClrMapping/>
  </p:clrMapOvr>
</p:sldLayout>
</file>

<file path=ppt/slideLayouts/slideLayout2843.xml><?xml version="1.0" encoding="utf-8"?>
<p:sldLayout xmlns:a="http://schemas.openxmlformats.org/drawingml/2006/main" xmlns:r="http://schemas.openxmlformats.org/officeDocument/2006/relationships" xmlns:p="http://schemas.openxmlformats.org/presentationml/2006/main" matchingName="Title and Bullets Layout">
  <p:cSld name="1_Title and Bullets Layout">
    <p:spTree>
      <p:nvGrpSpPr>
        <p:cNvPr id="1" name="Shape 20377"/>
        <p:cNvGrpSpPr/>
        <p:nvPr/>
      </p:nvGrpSpPr>
      <p:grpSpPr>
        <a:xfrm>
          <a:off x="0" y="0"/>
          <a:ext cx="0" cy="0"/>
          <a:chOff x="0" y="0"/>
          <a:chExt cx="0" cy="0"/>
        </a:xfrm>
      </p:grpSpPr>
      <p:sp>
        <p:nvSpPr>
          <p:cNvPr id="20378" name="Google Shape;20378;p2048"/>
          <p:cNvSpPr txBox="1">
            <a:spLocks noGrp="1"/>
          </p:cNvSpPr>
          <p:nvPr>
            <p:ph type="title"/>
          </p:nvPr>
        </p:nvSpPr>
        <p:spPr>
          <a:xfrm>
            <a:off x="1273486" y="1175768"/>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379" name="Google Shape;20379;p2048"/>
          <p:cNvSpPr/>
          <p:nvPr/>
        </p:nvSpPr>
        <p:spPr>
          <a:xfrm>
            <a:off x="0" y="9469676"/>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2027" b="0" i="0" u="none" strike="noStrike" cap="none">
              <a:solidFill>
                <a:schemeClr val="lt1"/>
              </a:solidFill>
              <a:latin typeface="Calibri"/>
              <a:ea typeface="Calibri"/>
              <a:cs typeface="Calibri"/>
              <a:sym typeface="Calibri"/>
            </a:endParaRPr>
          </a:p>
        </p:txBody>
      </p:sp>
      <p:sp>
        <p:nvSpPr>
          <p:cNvPr id="20380" name="Google Shape;20380;p2048"/>
          <p:cNvSpPr/>
          <p:nvPr/>
        </p:nvSpPr>
        <p:spPr>
          <a:xfrm>
            <a:off x="0" y="9452272"/>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2027" b="0" i="0" u="none" strike="noStrike" cap="none">
              <a:solidFill>
                <a:schemeClr val="lt1"/>
              </a:solidFill>
              <a:latin typeface="Calibri"/>
              <a:ea typeface="Calibri"/>
              <a:cs typeface="Calibri"/>
              <a:sym typeface="Calibri"/>
            </a:endParaRPr>
          </a:p>
        </p:txBody>
      </p:sp>
      <p:sp>
        <p:nvSpPr>
          <p:cNvPr id="20381" name="Google Shape;20381;p2048"/>
          <p:cNvSpPr txBox="1">
            <a:spLocks noGrp="1"/>
          </p:cNvSpPr>
          <p:nvPr>
            <p:ph type="body" idx="1"/>
          </p:nvPr>
        </p:nvSpPr>
        <p:spPr>
          <a:xfrm>
            <a:off x="1273177" y="2422527"/>
            <a:ext cx="15265400" cy="5718174"/>
          </a:xfrm>
          <a:prstGeom prst="rect">
            <a:avLst/>
          </a:prstGeom>
          <a:noFill/>
          <a:ln>
            <a:noFill/>
          </a:ln>
        </p:spPr>
        <p:txBody>
          <a:bodyPr spcFirstLastPara="1" wrap="square" lIns="91425" tIns="45700" rIns="91425" bIns="45700" anchor="t" anchorCtr="0">
            <a:noAutofit/>
          </a:bodyPr>
          <a:lstStyle>
            <a:lvl1pPr marL="685800" lvl="0" indent="-546069" algn="l">
              <a:lnSpc>
                <a:spcPct val="100000"/>
              </a:lnSpc>
              <a:spcBef>
                <a:spcPts val="1500"/>
              </a:spcBef>
              <a:spcAft>
                <a:spcPts val="0"/>
              </a:spcAft>
              <a:buSzPts val="2133"/>
              <a:buFont typeface="Arial"/>
              <a:buChar char="•"/>
              <a:defRPr sz="3200" b="0">
                <a:solidFill>
                  <a:schemeClr val="dk1"/>
                </a:solidFill>
                <a:latin typeface="Verdana"/>
                <a:ea typeface="Verdana"/>
                <a:cs typeface="Verdana"/>
                <a:sym typeface="Verdana"/>
              </a:defRPr>
            </a:lvl1pPr>
            <a:lvl2pPr marL="1371600" lvl="1" indent="-546069" algn="l">
              <a:lnSpc>
                <a:spcPct val="100000"/>
              </a:lnSpc>
              <a:spcBef>
                <a:spcPts val="1500"/>
              </a:spcBef>
              <a:spcAft>
                <a:spcPts val="0"/>
              </a:spcAft>
              <a:buSzPts val="2133"/>
              <a:buChar char="•"/>
              <a:defRPr sz="3200">
                <a:latin typeface="Verdana"/>
                <a:ea typeface="Verdana"/>
                <a:cs typeface="Verdana"/>
                <a:sym typeface="Verdana"/>
              </a:defRPr>
            </a:lvl2pPr>
            <a:lvl3pPr marL="2057400" lvl="2" indent="-546069" algn="l">
              <a:lnSpc>
                <a:spcPct val="100000"/>
              </a:lnSpc>
              <a:spcBef>
                <a:spcPts val="1500"/>
              </a:spcBef>
              <a:spcAft>
                <a:spcPts val="0"/>
              </a:spcAft>
              <a:buSzPts val="2133"/>
              <a:buChar char="•"/>
              <a:defRPr sz="3200">
                <a:latin typeface="Verdana"/>
                <a:ea typeface="Verdana"/>
                <a:cs typeface="Verdana"/>
                <a:sym typeface="Verdana"/>
              </a:defRPr>
            </a:lvl3pPr>
            <a:lvl4pPr marL="2743200" lvl="3" indent="-546069" algn="l">
              <a:lnSpc>
                <a:spcPct val="100000"/>
              </a:lnSpc>
              <a:spcBef>
                <a:spcPts val="1500"/>
              </a:spcBef>
              <a:spcAft>
                <a:spcPts val="0"/>
              </a:spcAft>
              <a:buSzPts val="2133"/>
              <a:buChar char="•"/>
              <a:defRPr sz="3200">
                <a:latin typeface="Verdana"/>
                <a:ea typeface="Verdana"/>
                <a:cs typeface="Verdana"/>
                <a:sym typeface="Verdana"/>
              </a:defRPr>
            </a:lvl4pPr>
            <a:lvl5pPr marL="3429000" lvl="4" indent="-546068" algn="l">
              <a:lnSpc>
                <a:spcPct val="100000"/>
              </a:lnSpc>
              <a:spcBef>
                <a:spcPts val="1500"/>
              </a:spcBef>
              <a:spcAft>
                <a:spcPts val="0"/>
              </a:spcAft>
              <a:buSzPts val="2133"/>
              <a:buChar char="•"/>
              <a:defRPr sz="3200">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pic>
        <p:nvPicPr>
          <p:cNvPr id="20382" name="Google Shape;20382;p2048"/>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extLst>
      <p:ext uri="{BB962C8B-B14F-4D97-AF65-F5344CB8AC3E}">
        <p14:creationId xmlns:p14="http://schemas.microsoft.com/office/powerpoint/2010/main" val="3764165269"/>
      </p:ext>
    </p:extLst>
  </p:cSld>
  <p:clrMapOvr>
    <a:masterClrMapping/>
  </p:clrMapOvr>
</p:sldLayout>
</file>

<file path=ppt/slideLayouts/slideLayout2844.xml><?xml version="1.0" encoding="utf-8"?>
<p:sldLayout xmlns:a="http://schemas.openxmlformats.org/drawingml/2006/main" xmlns:r="http://schemas.openxmlformats.org/officeDocument/2006/relationships" xmlns:p="http://schemas.openxmlformats.org/presentationml/2006/main" matchingName="1_Title and Content">
  <p:cSld name="2_Title and Content">
    <p:spTree>
      <p:nvGrpSpPr>
        <p:cNvPr id="1" name="Shape 20383"/>
        <p:cNvGrpSpPr/>
        <p:nvPr/>
      </p:nvGrpSpPr>
      <p:grpSpPr>
        <a:xfrm>
          <a:off x="0" y="0"/>
          <a:ext cx="0" cy="0"/>
          <a:chOff x="0" y="0"/>
          <a:chExt cx="0" cy="0"/>
        </a:xfrm>
      </p:grpSpPr>
      <p:sp>
        <p:nvSpPr>
          <p:cNvPr id="20384" name="Google Shape;20384;p2049"/>
          <p:cNvSpPr/>
          <p:nvPr/>
        </p:nvSpPr>
        <p:spPr>
          <a:xfrm>
            <a:off x="0" y="9469676"/>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2027" b="0" i="0" u="none" strike="noStrike" cap="none">
              <a:solidFill>
                <a:schemeClr val="lt1"/>
              </a:solidFill>
              <a:latin typeface="Calibri"/>
              <a:ea typeface="Calibri"/>
              <a:cs typeface="Calibri"/>
              <a:sym typeface="Calibri"/>
            </a:endParaRPr>
          </a:p>
        </p:txBody>
      </p:sp>
      <p:pic>
        <p:nvPicPr>
          <p:cNvPr id="20385" name="Google Shape;20385;p2049"/>
          <p:cNvPicPr preferRelativeResize="0"/>
          <p:nvPr/>
        </p:nvPicPr>
        <p:blipFill rotWithShape="1">
          <a:blip r:embed="rId2">
            <a:alphaModFix/>
          </a:blip>
          <a:srcRect/>
          <a:stretch/>
        </p:blipFill>
        <p:spPr>
          <a:xfrm>
            <a:off x="10699008" y="9546612"/>
            <a:ext cx="7588992" cy="740388"/>
          </a:xfrm>
          <a:prstGeom prst="rect">
            <a:avLst/>
          </a:prstGeom>
          <a:noFill/>
          <a:ln>
            <a:noFill/>
          </a:ln>
        </p:spPr>
      </p:pic>
      <p:sp>
        <p:nvSpPr>
          <p:cNvPr id="20386" name="Google Shape;20386;p2049"/>
          <p:cNvSpPr/>
          <p:nvPr/>
        </p:nvSpPr>
        <p:spPr>
          <a:xfrm>
            <a:off x="0" y="9452272"/>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2027" b="0" i="0" u="none" strike="noStrike" cap="none">
              <a:solidFill>
                <a:schemeClr val="lt1"/>
              </a:solidFill>
              <a:latin typeface="Calibri"/>
              <a:ea typeface="Calibri"/>
              <a:cs typeface="Calibri"/>
              <a:sym typeface="Calibri"/>
            </a:endParaRPr>
          </a:p>
        </p:txBody>
      </p:sp>
      <p:sp>
        <p:nvSpPr>
          <p:cNvPr id="20387" name="Google Shape;20387;p2049"/>
          <p:cNvSpPr txBox="1">
            <a:spLocks noGrp="1"/>
          </p:cNvSpPr>
          <p:nvPr>
            <p:ph type="title"/>
          </p:nvPr>
        </p:nvSpPr>
        <p:spPr>
          <a:xfrm>
            <a:off x="1273484" y="1210285"/>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388" name="Google Shape;20388;p2049"/>
          <p:cNvSpPr txBox="1">
            <a:spLocks noGrp="1"/>
          </p:cNvSpPr>
          <p:nvPr>
            <p:ph type="body" idx="1"/>
          </p:nvPr>
        </p:nvSpPr>
        <p:spPr>
          <a:xfrm>
            <a:off x="1273484" y="2456780"/>
            <a:ext cx="15234269" cy="6175739"/>
          </a:xfrm>
          <a:prstGeom prst="rect">
            <a:avLst/>
          </a:prstGeom>
          <a:noFill/>
          <a:ln>
            <a:noFill/>
          </a:ln>
        </p:spPr>
        <p:txBody>
          <a:bodyPr spcFirstLastPara="1" wrap="square" lIns="91425" tIns="45700" rIns="91425" bIns="45700" anchor="t" anchorCtr="0">
            <a:noAutofit/>
          </a:bodyPr>
          <a:lstStyle>
            <a:lvl1pPr marL="685800" marR="0" lvl="0" indent="-342900" algn="l">
              <a:lnSpc>
                <a:spcPct val="90000"/>
              </a:lnSpc>
              <a:spcBef>
                <a:spcPts val="1500"/>
              </a:spcBef>
              <a:spcAft>
                <a:spcPts val="0"/>
              </a:spcAft>
              <a:buClr>
                <a:schemeClr val="dk1"/>
              </a:buClr>
              <a:buSzPts val="2133"/>
              <a:buFont typeface="Arial"/>
              <a:buNone/>
              <a:defRPr sz="3200">
                <a:latin typeface="Verdana"/>
                <a:ea typeface="Verdana"/>
                <a:cs typeface="Verdana"/>
                <a:sym typeface="Verdana"/>
              </a:defRPr>
            </a:lvl1pPr>
            <a:lvl2pPr marL="1371600" lvl="1" indent="-520733" algn="l">
              <a:lnSpc>
                <a:spcPct val="100000"/>
              </a:lnSpc>
              <a:spcBef>
                <a:spcPts val="750"/>
              </a:spcBef>
              <a:spcAft>
                <a:spcPts val="0"/>
              </a:spcAft>
              <a:buSzPts val="1867"/>
              <a:buChar char="•"/>
              <a:defRPr sz="2801">
                <a:latin typeface="Verdana"/>
                <a:ea typeface="Verdana"/>
                <a:cs typeface="Verdana"/>
                <a:sym typeface="Verdana"/>
              </a:defRPr>
            </a:lvl2pPr>
            <a:lvl3pPr marL="2057400" lvl="2" indent="-520733" algn="l">
              <a:lnSpc>
                <a:spcPct val="100000"/>
              </a:lnSpc>
              <a:spcBef>
                <a:spcPts val="1500"/>
              </a:spcBef>
              <a:spcAft>
                <a:spcPts val="0"/>
              </a:spcAft>
              <a:buSzPts val="1867"/>
              <a:buChar char="•"/>
              <a:defRPr sz="2801">
                <a:latin typeface="Verdana"/>
                <a:ea typeface="Verdana"/>
                <a:cs typeface="Verdana"/>
                <a:sym typeface="Verdana"/>
              </a:defRPr>
            </a:lvl3pPr>
            <a:lvl4pPr marL="2743200" lvl="3" indent="-520733" algn="l">
              <a:lnSpc>
                <a:spcPct val="100000"/>
              </a:lnSpc>
              <a:spcBef>
                <a:spcPts val="1500"/>
              </a:spcBef>
              <a:spcAft>
                <a:spcPts val="0"/>
              </a:spcAft>
              <a:buSzPts val="1867"/>
              <a:buChar char="•"/>
              <a:defRPr sz="2801">
                <a:latin typeface="Verdana"/>
                <a:ea typeface="Verdana"/>
                <a:cs typeface="Verdana"/>
                <a:sym typeface="Verdana"/>
              </a:defRPr>
            </a:lvl4pPr>
            <a:lvl5pPr marL="3429000" lvl="4" indent="-520733" algn="l">
              <a:lnSpc>
                <a:spcPct val="100000"/>
              </a:lnSpc>
              <a:spcBef>
                <a:spcPts val="1500"/>
              </a:spcBef>
              <a:spcAft>
                <a:spcPts val="0"/>
              </a:spcAft>
              <a:buSzPts val="1867"/>
              <a:buChar char="•"/>
              <a:defRPr sz="2801">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256766465"/>
      </p:ext>
    </p:extLst>
  </p:cSld>
  <p:clrMapOvr>
    <a:masterClrMapping/>
  </p:clrMapOvr>
</p:sldLayout>
</file>

<file path=ppt/slideLayouts/slideLayout2845.xml><?xml version="1.0" encoding="utf-8"?>
<p:sldLayout xmlns:a="http://schemas.openxmlformats.org/drawingml/2006/main" xmlns:r="http://schemas.openxmlformats.org/officeDocument/2006/relationships" xmlns:p="http://schemas.openxmlformats.org/presentationml/2006/main" matchingName="Two Section | Picture and Copy Layout">
  <p:cSld name="1_Two Section | Picture and Copy Layout">
    <p:spTree>
      <p:nvGrpSpPr>
        <p:cNvPr id="1" name="Shape 20389"/>
        <p:cNvGrpSpPr/>
        <p:nvPr/>
      </p:nvGrpSpPr>
      <p:grpSpPr>
        <a:xfrm>
          <a:off x="0" y="0"/>
          <a:ext cx="0" cy="0"/>
          <a:chOff x="0" y="0"/>
          <a:chExt cx="0" cy="0"/>
        </a:xfrm>
      </p:grpSpPr>
      <p:sp>
        <p:nvSpPr>
          <p:cNvPr id="20390" name="Google Shape;20390;p2050"/>
          <p:cNvSpPr/>
          <p:nvPr/>
        </p:nvSpPr>
        <p:spPr>
          <a:xfrm>
            <a:off x="0" y="9469676"/>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2027" b="0" i="0" u="none" strike="noStrike" cap="none">
              <a:solidFill>
                <a:schemeClr val="lt1"/>
              </a:solidFill>
              <a:latin typeface="Calibri"/>
              <a:ea typeface="Calibri"/>
              <a:cs typeface="Calibri"/>
              <a:sym typeface="Calibri"/>
            </a:endParaRPr>
          </a:p>
        </p:txBody>
      </p:sp>
      <p:sp>
        <p:nvSpPr>
          <p:cNvPr id="20391" name="Google Shape;20391;p2050"/>
          <p:cNvSpPr/>
          <p:nvPr/>
        </p:nvSpPr>
        <p:spPr>
          <a:xfrm>
            <a:off x="0" y="9452272"/>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2027" b="0" i="0" u="none" strike="noStrike" cap="none">
              <a:solidFill>
                <a:schemeClr val="lt1"/>
              </a:solidFill>
              <a:latin typeface="Calibri"/>
              <a:ea typeface="Calibri"/>
              <a:cs typeface="Calibri"/>
              <a:sym typeface="Calibri"/>
            </a:endParaRPr>
          </a:p>
        </p:txBody>
      </p:sp>
      <p:sp>
        <p:nvSpPr>
          <p:cNvPr id="20392" name="Google Shape;20392;p2050"/>
          <p:cNvSpPr txBox="1">
            <a:spLocks noGrp="1"/>
          </p:cNvSpPr>
          <p:nvPr>
            <p:ph type="body" idx="1"/>
          </p:nvPr>
        </p:nvSpPr>
        <p:spPr>
          <a:xfrm>
            <a:off x="1780248" y="1941679"/>
            <a:ext cx="5975004" cy="5682134"/>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1200"/>
              <a:buNone/>
              <a:defRPr sz="1800" b="0" i="1">
                <a:solidFill>
                  <a:srgbClr val="003B5C"/>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393" name="Google Shape;20393;p2050"/>
          <p:cNvSpPr txBox="1">
            <a:spLocks noGrp="1"/>
          </p:cNvSpPr>
          <p:nvPr>
            <p:ph type="body" idx="2"/>
          </p:nvPr>
        </p:nvSpPr>
        <p:spPr>
          <a:xfrm>
            <a:off x="8324093" y="2995691"/>
            <a:ext cx="8199842" cy="4628120"/>
          </a:xfrm>
          <a:prstGeom prst="rect">
            <a:avLst/>
          </a:prstGeom>
          <a:noFill/>
          <a:ln>
            <a:noFill/>
          </a:ln>
        </p:spPr>
        <p:txBody>
          <a:bodyPr spcFirstLastPara="1" wrap="square" lIns="91425" tIns="45700" rIns="91425" bIns="45700" anchor="t" anchorCtr="0">
            <a:noAutofit/>
          </a:bodyPr>
          <a:lstStyle>
            <a:lvl1pPr marL="685800" marR="0" lvl="0" indent="-342900" algn="l">
              <a:lnSpc>
                <a:spcPct val="90000"/>
              </a:lnSpc>
              <a:spcBef>
                <a:spcPts val="1500"/>
              </a:spcBef>
              <a:spcAft>
                <a:spcPts val="0"/>
              </a:spcAft>
              <a:buClr>
                <a:schemeClr val="dk1"/>
              </a:buClr>
              <a:buSzPts val="2133"/>
              <a:buFont typeface="Arial"/>
              <a:buNone/>
              <a:defRPr sz="3200" b="0">
                <a:solidFill>
                  <a:schemeClr val="dk1"/>
                </a:solidFill>
                <a:latin typeface="Verdana"/>
                <a:ea typeface="Verdana"/>
                <a:cs typeface="Verdana"/>
                <a:sym typeface="Verdana"/>
              </a:defRPr>
            </a:lvl1pPr>
            <a:lvl2pPr marL="1371600" lvl="1" indent="-520733" algn="l">
              <a:lnSpc>
                <a:spcPct val="100000"/>
              </a:lnSpc>
              <a:spcBef>
                <a:spcPts val="750"/>
              </a:spcBef>
              <a:spcAft>
                <a:spcPts val="0"/>
              </a:spcAft>
              <a:buSzPts val="1867"/>
              <a:buChar char="•"/>
              <a:defRPr sz="2801" b="0">
                <a:solidFill>
                  <a:srgbClr val="003B5C"/>
                </a:solidFill>
                <a:latin typeface="Verdana"/>
                <a:ea typeface="Verdana"/>
                <a:cs typeface="Verdana"/>
                <a:sym typeface="Verdana"/>
              </a:defRPr>
            </a:lvl2pPr>
            <a:lvl3pPr marL="2057400" lvl="2"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3pPr>
            <a:lvl4pPr marL="2743200" lvl="3"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4pPr>
            <a:lvl5pPr marL="3429000" lvl="4"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394" name="Google Shape;20394;p2050"/>
          <p:cNvSpPr txBox="1">
            <a:spLocks noGrp="1"/>
          </p:cNvSpPr>
          <p:nvPr>
            <p:ph type="title"/>
          </p:nvPr>
        </p:nvSpPr>
        <p:spPr>
          <a:xfrm>
            <a:off x="8324093" y="1731790"/>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20395" name="Google Shape;20395;p2050"/>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extLst>
      <p:ext uri="{BB962C8B-B14F-4D97-AF65-F5344CB8AC3E}">
        <p14:creationId xmlns:p14="http://schemas.microsoft.com/office/powerpoint/2010/main" val="3163074932"/>
      </p:ext>
    </p:extLst>
  </p:cSld>
  <p:clrMapOvr>
    <a:masterClrMapping/>
  </p:clrMapOvr>
</p:sldLayout>
</file>

<file path=ppt/slideLayouts/slideLayout2846.xml><?xml version="1.0" encoding="utf-8"?>
<p:sldLayout xmlns:a="http://schemas.openxmlformats.org/drawingml/2006/main" xmlns:r="http://schemas.openxmlformats.org/officeDocument/2006/relationships" xmlns:p="http://schemas.openxmlformats.org/presentationml/2006/main" matchingName="3_Title Slide_Yale Blue">
  <p:cSld name="4_Title Slide_Yale Blue">
    <p:spTree>
      <p:nvGrpSpPr>
        <p:cNvPr id="1" name="Shape 20396"/>
        <p:cNvGrpSpPr/>
        <p:nvPr/>
      </p:nvGrpSpPr>
      <p:grpSpPr>
        <a:xfrm>
          <a:off x="0" y="0"/>
          <a:ext cx="0" cy="0"/>
          <a:chOff x="0" y="0"/>
          <a:chExt cx="0" cy="0"/>
        </a:xfrm>
      </p:grpSpPr>
      <p:sp>
        <p:nvSpPr>
          <p:cNvPr id="20397" name="Google Shape;20397;p2051"/>
          <p:cNvSpPr txBox="1">
            <a:spLocks noGrp="1"/>
          </p:cNvSpPr>
          <p:nvPr>
            <p:ph type="body" idx="1"/>
          </p:nvPr>
        </p:nvSpPr>
        <p:spPr>
          <a:xfrm>
            <a:off x="4239833" y="8101286"/>
            <a:ext cx="12267920" cy="715668"/>
          </a:xfrm>
          <a:prstGeom prst="rect">
            <a:avLst/>
          </a:prstGeom>
          <a:noFill/>
          <a:ln>
            <a:noFill/>
          </a:ln>
        </p:spPr>
        <p:txBody>
          <a:bodyPr spcFirstLastPara="1" wrap="square" lIns="91425" tIns="45700" rIns="91425" bIns="45700" anchor="t" anchorCtr="0">
            <a:spAutoFit/>
          </a:bodyPr>
          <a:lstStyle>
            <a:lvl1pPr marL="685800" lvl="0" indent="-342900" algn="r">
              <a:lnSpc>
                <a:spcPct val="100000"/>
              </a:lnSpc>
              <a:spcBef>
                <a:spcPts val="1500"/>
              </a:spcBef>
              <a:spcAft>
                <a:spcPts val="0"/>
              </a:spcAft>
              <a:buSzPts val="1867"/>
              <a:buNone/>
              <a:defRPr sz="2801">
                <a:solidFill>
                  <a:srgbClr val="616364"/>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398" name="Google Shape;20398;p2051"/>
          <p:cNvSpPr txBox="1">
            <a:spLocks noGrp="1"/>
          </p:cNvSpPr>
          <p:nvPr>
            <p:ph type="ctrTitle"/>
          </p:nvPr>
        </p:nvSpPr>
        <p:spPr>
          <a:xfrm>
            <a:off x="4239833" y="2710727"/>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5333"/>
              <a:buFont typeface="Verdana"/>
              <a:buNone/>
              <a:defRPr sz="8000"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399" name="Google Shape;20399;p2051"/>
          <p:cNvSpPr txBox="1">
            <a:spLocks noGrp="1"/>
          </p:cNvSpPr>
          <p:nvPr>
            <p:ph type="dt" idx="10"/>
          </p:nvPr>
        </p:nvSpPr>
        <p:spPr>
          <a:xfrm>
            <a:off x="0" y="0"/>
            <a:ext cx="4500000" cy="45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9pPr>
          </a:lstStyle>
          <a:p>
            <a:endParaRPr/>
          </a:p>
        </p:txBody>
      </p:sp>
      <p:sp>
        <p:nvSpPr>
          <p:cNvPr id="20400" name="Google Shape;20400;p205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401" name="Google Shape;20401;p2051"/>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sp>
        <p:nvSpPr>
          <p:cNvPr id="20402" name="Google Shape;20402;p2051"/>
          <p:cNvSpPr/>
          <p:nvPr/>
        </p:nvSpPr>
        <p:spPr>
          <a:xfrm rot="10800000">
            <a:off x="2" y="3000373"/>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3600" b="0" i="0" u="none" strike="noStrike" cap="none">
              <a:solidFill>
                <a:schemeClr val="lt1"/>
              </a:solidFill>
              <a:latin typeface="Calibri"/>
              <a:ea typeface="Calibri"/>
              <a:cs typeface="Calibri"/>
              <a:sym typeface="Calibri"/>
            </a:endParaRPr>
          </a:p>
        </p:txBody>
      </p:sp>
      <p:sp>
        <p:nvSpPr>
          <p:cNvPr id="20403" name="Google Shape;20403;p2051"/>
          <p:cNvSpPr/>
          <p:nvPr/>
        </p:nvSpPr>
        <p:spPr>
          <a:xfrm>
            <a:off x="0" y="9172577"/>
            <a:ext cx="18288000" cy="1114424"/>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3600" b="0" i="0" u="none" strike="noStrike" cap="none">
              <a:solidFill>
                <a:schemeClr val="lt1"/>
              </a:solidFill>
              <a:latin typeface="Calibri"/>
              <a:ea typeface="Calibri"/>
              <a:cs typeface="Calibri"/>
              <a:sym typeface="Calibri"/>
            </a:endParaRPr>
          </a:p>
        </p:txBody>
      </p:sp>
      <p:sp>
        <p:nvSpPr>
          <p:cNvPr id="20404" name="Google Shape;20404;p2051"/>
          <p:cNvSpPr txBox="1">
            <a:spLocks noGrp="1"/>
          </p:cNvSpPr>
          <p:nvPr>
            <p:ph type="body" idx="2"/>
          </p:nvPr>
        </p:nvSpPr>
        <p:spPr>
          <a:xfrm>
            <a:off x="4239833" y="5171099"/>
            <a:ext cx="12267920" cy="1069976"/>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3200"/>
              <a:buNone/>
              <a:defRPr sz="4800" b="0" i="0">
                <a:solidFill>
                  <a:srgbClr val="00314C"/>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pic>
        <p:nvPicPr>
          <p:cNvPr id="20405" name="Google Shape;20405;p2051"/>
          <p:cNvPicPr preferRelativeResize="0"/>
          <p:nvPr/>
        </p:nvPicPr>
        <p:blipFill rotWithShape="1">
          <a:blip r:embed="rId2">
            <a:alphaModFix/>
          </a:blip>
          <a:srcRect/>
          <a:stretch/>
        </p:blipFill>
        <p:spPr>
          <a:xfrm>
            <a:off x="4244752" y="6267494"/>
            <a:ext cx="6593939" cy="1710245"/>
          </a:xfrm>
          <a:prstGeom prst="rect">
            <a:avLst/>
          </a:prstGeom>
          <a:noFill/>
          <a:ln>
            <a:noFill/>
          </a:ln>
        </p:spPr>
      </p:pic>
    </p:spTree>
    <p:extLst>
      <p:ext uri="{BB962C8B-B14F-4D97-AF65-F5344CB8AC3E}">
        <p14:creationId xmlns:p14="http://schemas.microsoft.com/office/powerpoint/2010/main" val="460508006"/>
      </p:ext>
    </p:extLst>
  </p:cSld>
  <p:clrMapOvr>
    <a:masterClrMapping/>
  </p:clrMapOvr>
</p:sldLayout>
</file>

<file path=ppt/slideLayouts/slideLayout2847.xml><?xml version="1.0" encoding="utf-8"?>
<p:sldLayout xmlns:a="http://schemas.openxmlformats.org/drawingml/2006/main" xmlns:r="http://schemas.openxmlformats.org/officeDocument/2006/relationships" xmlns:p="http://schemas.openxmlformats.org/presentationml/2006/main" matchingName="Title and Bullets Layout">
  <p:cSld name="1_Title and Bullets Layout">
    <p:spTree>
      <p:nvGrpSpPr>
        <p:cNvPr id="1" name="Shape 20406"/>
        <p:cNvGrpSpPr/>
        <p:nvPr/>
      </p:nvGrpSpPr>
      <p:grpSpPr>
        <a:xfrm>
          <a:off x="0" y="0"/>
          <a:ext cx="0" cy="0"/>
          <a:chOff x="0" y="0"/>
          <a:chExt cx="0" cy="0"/>
        </a:xfrm>
      </p:grpSpPr>
      <p:sp>
        <p:nvSpPr>
          <p:cNvPr id="20407" name="Google Shape;20407;p2052"/>
          <p:cNvSpPr txBox="1">
            <a:spLocks noGrp="1"/>
          </p:cNvSpPr>
          <p:nvPr>
            <p:ph type="title"/>
          </p:nvPr>
        </p:nvSpPr>
        <p:spPr>
          <a:xfrm>
            <a:off x="1273486" y="1175768"/>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408" name="Google Shape;20408;p2052"/>
          <p:cNvSpPr/>
          <p:nvPr/>
        </p:nvSpPr>
        <p:spPr>
          <a:xfrm>
            <a:off x="0" y="9469676"/>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2027" b="0" i="0" u="none" strike="noStrike" cap="none">
              <a:solidFill>
                <a:schemeClr val="lt1"/>
              </a:solidFill>
              <a:latin typeface="Calibri"/>
              <a:ea typeface="Calibri"/>
              <a:cs typeface="Calibri"/>
              <a:sym typeface="Calibri"/>
            </a:endParaRPr>
          </a:p>
        </p:txBody>
      </p:sp>
      <p:sp>
        <p:nvSpPr>
          <p:cNvPr id="20409" name="Google Shape;20409;p2052"/>
          <p:cNvSpPr/>
          <p:nvPr/>
        </p:nvSpPr>
        <p:spPr>
          <a:xfrm>
            <a:off x="0" y="9452272"/>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2027" b="0" i="0" u="none" strike="noStrike" cap="none">
              <a:solidFill>
                <a:schemeClr val="lt1"/>
              </a:solidFill>
              <a:latin typeface="Calibri"/>
              <a:ea typeface="Calibri"/>
              <a:cs typeface="Calibri"/>
              <a:sym typeface="Calibri"/>
            </a:endParaRPr>
          </a:p>
        </p:txBody>
      </p:sp>
      <p:sp>
        <p:nvSpPr>
          <p:cNvPr id="20410" name="Google Shape;20410;p2052"/>
          <p:cNvSpPr txBox="1">
            <a:spLocks noGrp="1"/>
          </p:cNvSpPr>
          <p:nvPr>
            <p:ph type="body" idx="1"/>
          </p:nvPr>
        </p:nvSpPr>
        <p:spPr>
          <a:xfrm>
            <a:off x="1273177" y="2422527"/>
            <a:ext cx="15265400" cy="5718174"/>
          </a:xfrm>
          <a:prstGeom prst="rect">
            <a:avLst/>
          </a:prstGeom>
          <a:noFill/>
          <a:ln>
            <a:noFill/>
          </a:ln>
        </p:spPr>
        <p:txBody>
          <a:bodyPr spcFirstLastPara="1" wrap="square" lIns="91425" tIns="45700" rIns="91425" bIns="45700" anchor="t" anchorCtr="0">
            <a:noAutofit/>
          </a:bodyPr>
          <a:lstStyle>
            <a:lvl1pPr marL="685800" lvl="0" indent="-546069" algn="l">
              <a:lnSpc>
                <a:spcPct val="100000"/>
              </a:lnSpc>
              <a:spcBef>
                <a:spcPts val="1500"/>
              </a:spcBef>
              <a:spcAft>
                <a:spcPts val="0"/>
              </a:spcAft>
              <a:buSzPts val="2133"/>
              <a:buFont typeface="Arial"/>
              <a:buChar char="•"/>
              <a:defRPr sz="3200" b="0">
                <a:solidFill>
                  <a:schemeClr val="dk1"/>
                </a:solidFill>
                <a:latin typeface="Verdana"/>
                <a:ea typeface="Verdana"/>
                <a:cs typeface="Verdana"/>
                <a:sym typeface="Verdana"/>
              </a:defRPr>
            </a:lvl1pPr>
            <a:lvl2pPr marL="1371600" lvl="1" indent="-546069" algn="l">
              <a:lnSpc>
                <a:spcPct val="100000"/>
              </a:lnSpc>
              <a:spcBef>
                <a:spcPts val="1500"/>
              </a:spcBef>
              <a:spcAft>
                <a:spcPts val="0"/>
              </a:spcAft>
              <a:buSzPts val="2133"/>
              <a:buChar char="•"/>
              <a:defRPr sz="3200">
                <a:latin typeface="Verdana"/>
                <a:ea typeface="Verdana"/>
                <a:cs typeface="Verdana"/>
                <a:sym typeface="Verdana"/>
              </a:defRPr>
            </a:lvl2pPr>
            <a:lvl3pPr marL="2057400" lvl="2" indent="-546069" algn="l">
              <a:lnSpc>
                <a:spcPct val="100000"/>
              </a:lnSpc>
              <a:spcBef>
                <a:spcPts val="1500"/>
              </a:spcBef>
              <a:spcAft>
                <a:spcPts val="0"/>
              </a:spcAft>
              <a:buSzPts val="2133"/>
              <a:buChar char="•"/>
              <a:defRPr sz="3200">
                <a:latin typeface="Verdana"/>
                <a:ea typeface="Verdana"/>
                <a:cs typeface="Verdana"/>
                <a:sym typeface="Verdana"/>
              </a:defRPr>
            </a:lvl3pPr>
            <a:lvl4pPr marL="2743200" lvl="3" indent="-546069" algn="l">
              <a:lnSpc>
                <a:spcPct val="100000"/>
              </a:lnSpc>
              <a:spcBef>
                <a:spcPts val="1500"/>
              </a:spcBef>
              <a:spcAft>
                <a:spcPts val="0"/>
              </a:spcAft>
              <a:buSzPts val="2133"/>
              <a:buChar char="•"/>
              <a:defRPr sz="3200">
                <a:latin typeface="Verdana"/>
                <a:ea typeface="Verdana"/>
                <a:cs typeface="Verdana"/>
                <a:sym typeface="Verdana"/>
              </a:defRPr>
            </a:lvl4pPr>
            <a:lvl5pPr marL="3429000" lvl="4" indent="-546068" algn="l">
              <a:lnSpc>
                <a:spcPct val="100000"/>
              </a:lnSpc>
              <a:spcBef>
                <a:spcPts val="1500"/>
              </a:spcBef>
              <a:spcAft>
                <a:spcPts val="0"/>
              </a:spcAft>
              <a:buSzPts val="2133"/>
              <a:buChar char="•"/>
              <a:defRPr sz="3200">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pic>
        <p:nvPicPr>
          <p:cNvPr id="20411" name="Google Shape;20411;p2052"/>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extLst>
      <p:ext uri="{BB962C8B-B14F-4D97-AF65-F5344CB8AC3E}">
        <p14:creationId xmlns:p14="http://schemas.microsoft.com/office/powerpoint/2010/main" val="2943499592"/>
      </p:ext>
    </p:extLst>
  </p:cSld>
  <p:clrMapOvr>
    <a:masterClrMapping/>
  </p:clrMapOvr>
</p:sldLayout>
</file>

<file path=ppt/slideLayouts/slideLayout2848.xml><?xml version="1.0" encoding="utf-8"?>
<p:sldLayout xmlns:a="http://schemas.openxmlformats.org/drawingml/2006/main" xmlns:r="http://schemas.openxmlformats.org/officeDocument/2006/relationships" xmlns:p="http://schemas.openxmlformats.org/presentationml/2006/main" matchingName="1_Title and Content">
  <p:cSld name="2_Title and Content">
    <p:spTree>
      <p:nvGrpSpPr>
        <p:cNvPr id="1" name="Shape 20412"/>
        <p:cNvGrpSpPr/>
        <p:nvPr/>
      </p:nvGrpSpPr>
      <p:grpSpPr>
        <a:xfrm>
          <a:off x="0" y="0"/>
          <a:ext cx="0" cy="0"/>
          <a:chOff x="0" y="0"/>
          <a:chExt cx="0" cy="0"/>
        </a:xfrm>
      </p:grpSpPr>
      <p:sp>
        <p:nvSpPr>
          <p:cNvPr id="20413" name="Google Shape;20413;p2053"/>
          <p:cNvSpPr/>
          <p:nvPr/>
        </p:nvSpPr>
        <p:spPr>
          <a:xfrm>
            <a:off x="0" y="9469676"/>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2027" b="0" i="0" u="none" strike="noStrike" cap="none">
              <a:solidFill>
                <a:schemeClr val="lt1"/>
              </a:solidFill>
              <a:latin typeface="Calibri"/>
              <a:ea typeface="Calibri"/>
              <a:cs typeface="Calibri"/>
              <a:sym typeface="Calibri"/>
            </a:endParaRPr>
          </a:p>
        </p:txBody>
      </p:sp>
      <p:pic>
        <p:nvPicPr>
          <p:cNvPr id="20414" name="Google Shape;20414;p2053"/>
          <p:cNvPicPr preferRelativeResize="0"/>
          <p:nvPr/>
        </p:nvPicPr>
        <p:blipFill rotWithShape="1">
          <a:blip r:embed="rId2">
            <a:alphaModFix/>
          </a:blip>
          <a:srcRect/>
          <a:stretch/>
        </p:blipFill>
        <p:spPr>
          <a:xfrm>
            <a:off x="10699008" y="9546612"/>
            <a:ext cx="7588992" cy="740388"/>
          </a:xfrm>
          <a:prstGeom prst="rect">
            <a:avLst/>
          </a:prstGeom>
          <a:noFill/>
          <a:ln>
            <a:noFill/>
          </a:ln>
        </p:spPr>
      </p:pic>
      <p:sp>
        <p:nvSpPr>
          <p:cNvPr id="20415" name="Google Shape;20415;p2053"/>
          <p:cNvSpPr/>
          <p:nvPr/>
        </p:nvSpPr>
        <p:spPr>
          <a:xfrm>
            <a:off x="0" y="9452272"/>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2027" b="0" i="0" u="none" strike="noStrike" cap="none">
              <a:solidFill>
                <a:schemeClr val="lt1"/>
              </a:solidFill>
              <a:latin typeface="Calibri"/>
              <a:ea typeface="Calibri"/>
              <a:cs typeface="Calibri"/>
              <a:sym typeface="Calibri"/>
            </a:endParaRPr>
          </a:p>
        </p:txBody>
      </p:sp>
      <p:sp>
        <p:nvSpPr>
          <p:cNvPr id="20416" name="Google Shape;20416;p2053"/>
          <p:cNvSpPr txBox="1">
            <a:spLocks noGrp="1"/>
          </p:cNvSpPr>
          <p:nvPr>
            <p:ph type="title"/>
          </p:nvPr>
        </p:nvSpPr>
        <p:spPr>
          <a:xfrm>
            <a:off x="1273484" y="1210285"/>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417" name="Google Shape;20417;p2053"/>
          <p:cNvSpPr txBox="1">
            <a:spLocks noGrp="1"/>
          </p:cNvSpPr>
          <p:nvPr>
            <p:ph type="body" idx="1"/>
          </p:nvPr>
        </p:nvSpPr>
        <p:spPr>
          <a:xfrm>
            <a:off x="1273484" y="2456780"/>
            <a:ext cx="15234269" cy="6175739"/>
          </a:xfrm>
          <a:prstGeom prst="rect">
            <a:avLst/>
          </a:prstGeom>
          <a:noFill/>
          <a:ln>
            <a:noFill/>
          </a:ln>
        </p:spPr>
        <p:txBody>
          <a:bodyPr spcFirstLastPara="1" wrap="square" lIns="91425" tIns="45700" rIns="91425" bIns="45700" anchor="t" anchorCtr="0">
            <a:noAutofit/>
          </a:bodyPr>
          <a:lstStyle>
            <a:lvl1pPr marL="685800" marR="0" lvl="0" indent="-342900" algn="l">
              <a:lnSpc>
                <a:spcPct val="90000"/>
              </a:lnSpc>
              <a:spcBef>
                <a:spcPts val="1500"/>
              </a:spcBef>
              <a:spcAft>
                <a:spcPts val="0"/>
              </a:spcAft>
              <a:buClr>
                <a:schemeClr val="dk1"/>
              </a:buClr>
              <a:buSzPts val="2133"/>
              <a:buFont typeface="Arial"/>
              <a:buNone/>
              <a:defRPr sz="3200">
                <a:latin typeface="Verdana"/>
                <a:ea typeface="Verdana"/>
                <a:cs typeface="Verdana"/>
                <a:sym typeface="Verdana"/>
              </a:defRPr>
            </a:lvl1pPr>
            <a:lvl2pPr marL="1371600" lvl="1" indent="-520733" algn="l">
              <a:lnSpc>
                <a:spcPct val="100000"/>
              </a:lnSpc>
              <a:spcBef>
                <a:spcPts val="750"/>
              </a:spcBef>
              <a:spcAft>
                <a:spcPts val="0"/>
              </a:spcAft>
              <a:buSzPts val="1867"/>
              <a:buChar char="•"/>
              <a:defRPr sz="2801">
                <a:latin typeface="Verdana"/>
                <a:ea typeface="Verdana"/>
                <a:cs typeface="Verdana"/>
                <a:sym typeface="Verdana"/>
              </a:defRPr>
            </a:lvl2pPr>
            <a:lvl3pPr marL="2057400" lvl="2" indent="-520733" algn="l">
              <a:lnSpc>
                <a:spcPct val="100000"/>
              </a:lnSpc>
              <a:spcBef>
                <a:spcPts val="1500"/>
              </a:spcBef>
              <a:spcAft>
                <a:spcPts val="0"/>
              </a:spcAft>
              <a:buSzPts val="1867"/>
              <a:buChar char="•"/>
              <a:defRPr sz="2801">
                <a:latin typeface="Verdana"/>
                <a:ea typeface="Verdana"/>
                <a:cs typeface="Verdana"/>
                <a:sym typeface="Verdana"/>
              </a:defRPr>
            </a:lvl3pPr>
            <a:lvl4pPr marL="2743200" lvl="3" indent="-520733" algn="l">
              <a:lnSpc>
                <a:spcPct val="100000"/>
              </a:lnSpc>
              <a:spcBef>
                <a:spcPts val="1500"/>
              </a:spcBef>
              <a:spcAft>
                <a:spcPts val="0"/>
              </a:spcAft>
              <a:buSzPts val="1867"/>
              <a:buChar char="•"/>
              <a:defRPr sz="2801">
                <a:latin typeface="Verdana"/>
                <a:ea typeface="Verdana"/>
                <a:cs typeface="Verdana"/>
                <a:sym typeface="Verdana"/>
              </a:defRPr>
            </a:lvl4pPr>
            <a:lvl5pPr marL="3429000" lvl="4" indent="-520733" algn="l">
              <a:lnSpc>
                <a:spcPct val="100000"/>
              </a:lnSpc>
              <a:spcBef>
                <a:spcPts val="1500"/>
              </a:spcBef>
              <a:spcAft>
                <a:spcPts val="0"/>
              </a:spcAft>
              <a:buSzPts val="1867"/>
              <a:buChar char="•"/>
              <a:defRPr sz="2801">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1984811935"/>
      </p:ext>
    </p:extLst>
  </p:cSld>
  <p:clrMapOvr>
    <a:masterClrMapping/>
  </p:clrMapOvr>
</p:sldLayout>
</file>

<file path=ppt/slideLayouts/slideLayout2849.xml><?xml version="1.0" encoding="utf-8"?>
<p:sldLayout xmlns:a="http://schemas.openxmlformats.org/drawingml/2006/main" xmlns:r="http://schemas.openxmlformats.org/officeDocument/2006/relationships" xmlns:p="http://schemas.openxmlformats.org/presentationml/2006/main" matchingName="Two Section | Picture and Copy Layout">
  <p:cSld name="1_Two Section | Picture and Copy Layout">
    <p:spTree>
      <p:nvGrpSpPr>
        <p:cNvPr id="1" name="Shape 20418"/>
        <p:cNvGrpSpPr/>
        <p:nvPr/>
      </p:nvGrpSpPr>
      <p:grpSpPr>
        <a:xfrm>
          <a:off x="0" y="0"/>
          <a:ext cx="0" cy="0"/>
          <a:chOff x="0" y="0"/>
          <a:chExt cx="0" cy="0"/>
        </a:xfrm>
      </p:grpSpPr>
      <p:sp>
        <p:nvSpPr>
          <p:cNvPr id="20419" name="Google Shape;20419;p2054"/>
          <p:cNvSpPr/>
          <p:nvPr/>
        </p:nvSpPr>
        <p:spPr>
          <a:xfrm>
            <a:off x="0" y="9469676"/>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2027" b="0" i="0" u="none" strike="noStrike" cap="none">
              <a:solidFill>
                <a:schemeClr val="lt1"/>
              </a:solidFill>
              <a:latin typeface="Calibri"/>
              <a:ea typeface="Calibri"/>
              <a:cs typeface="Calibri"/>
              <a:sym typeface="Calibri"/>
            </a:endParaRPr>
          </a:p>
        </p:txBody>
      </p:sp>
      <p:sp>
        <p:nvSpPr>
          <p:cNvPr id="20420" name="Google Shape;20420;p2054"/>
          <p:cNvSpPr/>
          <p:nvPr/>
        </p:nvSpPr>
        <p:spPr>
          <a:xfrm>
            <a:off x="0" y="9452272"/>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2027" b="0" i="0" u="none" strike="noStrike" cap="none">
              <a:solidFill>
                <a:schemeClr val="lt1"/>
              </a:solidFill>
              <a:latin typeface="Calibri"/>
              <a:ea typeface="Calibri"/>
              <a:cs typeface="Calibri"/>
              <a:sym typeface="Calibri"/>
            </a:endParaRPr>
          </a:p>
        </p:txBody>
      </p:sp>
      <p:sp>
        <p:nvSpPr>
          <p:cNvPr id="20421" name="Google Shape;20421;p2054"/>
          <p:cNvSpPr txBox="1">
            <a:spLocks noGrp="1"/>
          </p:cNvSpPr>
          <p:nvPr>
            <p:ph type="body" idx="1"/>
          </p:nvPr>
        </p:nvSpPr>
        <p:spPr>
          <a:xfrm>
            <a:off x="1780248" y="1941679"/>
            <a:ext cx="5975004" cy="5682134"/>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1200"/>
              <a:buNone/>
              <a:defRPr sz="1800" b="0" i="1">
                <a:solidFill>
                  <a:srgbClr val="003B5C"/>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422" name="Google Shape;20422;p2054"/>
          <p:cNvSpPr txBox="1">
            <a:spLocks noGrp="1"/>
          </p:cNvSpPr>
          <p:nvPr>
            <p:ph type="body" idx="2"/>
          </p:nvPr>
        </p:nvSpPr>
        <p:spPr>
          <a:xfrm>
            <a:off x="8324093" y="2995691"/>
            <a:ext cx="8199842" cy="4628120"/>
          </a:xfrm>
          <a:prstGeom prst="rect">
            <a:avLst/>
          </a:prstGeom>
          <a:noFill/>
          <a:ln>
            <a:noFill/>
          </a:ln>
        </p:spPr>
        <p:txBody>
          <a:bodyPr spcFirstLastPara="1" wrap="square" lIns="91425" tIns="45700" rIns="91425" bIns="45700" anchor="t" anchorCtr="0">
            <a:noAutofit/>
          </a:bodyPr>
          <a:lstStyle>
            <a:lvl1pPr marL="685800" marR="0" lvl="0" indent="-342900" algn="l">
              <a:lnSpc>
                <a:spcPct val="90000"/>
              </a:lnSpc>
              <a:spcBef>
                <a:spcPts val="1500"/>
              </a:spcBef>
              <a:spcAft>
                <a:spcPts val="0"/>
              </a:spcAft>
              <a:buClr>
                <a:schemeClr val="dk1"/>
              </a:buClr>
              <a:buSzPts val="2133"/>
              <a:buFont typeface="Arial"/>
              <a:buNone/>
              <a:defRPr sz="3200" b="0">
                <a:solidFill>
                  <a:schemeClr val="dk1"/>
                </a:solidFill>
                <a:latin typeface="Verdana"/>
                <a:ea typeface="Verdana"/>
                <a:cs typeface="Verdana"/>
                <a:sym typeface="Verdana"/>
              </a:defRPr>
            </a:lvl1pPr>
            <a:lvl2pPr marL="1371600" lvl="1" indent="-520733" algn="l">
              <a:lnSpc>
                <a:spcPct val="100000"/>
              </a:lnSpc>
              <a:spcBef>
                <a:spcPts val="750"/>
              </a:spcBef>
              <a:spcAft>
                <a:spcPts val="0"/>
              </a:spcAft>
              <a:buSzPts val="1867"/>
              <a:buChar char="•"/>
              <a:defRPr sz="2801" b="0">
                <a:solidFill>
                  <a:srgbClr val="003B5C"/>
                </a:solidFill>
                <a:latin typeface="Verdana"/>
                <a:ea typeface="Verdana"/>
                <a:cs typeface="Verdana"/>
                <a:sym typeface="Verdana"/>
              </a:defRPr>
            </a:lvl2pPr>
            <a:lvl3pPr marL="2057400" lvl="2"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3pPr>
            <a:lvl4pPr marL="2743200" lvl="3"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4pPr>
            <a:lvl5pPr marL="3429000" lvl="4"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423" name="Google Shape;20423;p2054"/>
          <p:cNvSpPr txBox="1">
            <a:spLocks noGrp="1"/>
          </p:cNvSpPr>
          <p:nvPr>
            <p:ph type="title"/>
          </p:nvPr>
        </p:nvSpPr>
        <p:spPr>
          <a:xfrm>
            <a:off x="8324093" y="1731790"/>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20424" name="Google Shape;20424;p2054"/>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extLst>
      <p:ext uri="{BB962C8B-B14F-4D97-AF65-F5344CB8AC3E}">
        <p14:creationId xmlns:p14="http://schemas.microsoft.com/office/powerpoint/2010/main" val="1774761645"/>
      </p:ext>
    </p:extLst>
  </p:cSld>
  <p:clrMapOvr>
    <a:masterClrMapping/>
  </p:clrMapOvr>
</p:sldLayout>
</file>

<file path=ppt/slideLayouts/slideLayout2850.xml><?xml version="1.0" encoding="utf-8"?>
<p:sldLayout xmlns:a="http://schemas.openxmlformats.org/drawingml/2006/main" xmlns:r="http://schemas.openxmlformats.org/officeDocument/2006/relationships" xmlns:p="http://schemas.openxmlformats.org/presentationml/2006/main" matchingName="Title and Bullets Layout">
  <p:cSld name="1_Title and Bullets Layout">
    <p:spTree>
      <p:nvGrpSpPr>
        <p:cNvPr id="1" name="Shape 20425"/>
        <p:cNvGrpSpPr/>
        <p:nvPr/>
      </p:nvGrpSpPr>
      <p:grpSpPr>
        <a:xfrm>
          <a:off x="0" y="0"/>
          <a:ext cx="0" cy="0"/>
          <a:chOff x="0" y="0"/>
          <a:chExt cx="0" cy="0"/>
        </a:xfrm>
      </p:grpSpPr>
      <p:sp>
        <p:nvSpPr>
          <p:cNvPr id="20426" name="Google Shape;20426;p2055"/>
          <p:cNvSpPr txBox="1">
            <a:spLocks noGrp="1"/>
          </p:cNvSpPr>
          <p:nvPr>
            <p:ph type="title"/>
          </p:nvPr>
        </p:nvSpPr>
        <p:spPr>
          <a:xfrm>
            <a:off x="1273486" y="1175768"/>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427" name="Google Shape;20427;p2055"/>
          <p:cNvSpPr/>
          <p:nvPr/>
        </p:nvSpPr>
        <p:spPr>
          <a:xfrm>
            <a:off x="0" y="9469676"/>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2027" b="0" i="0" u="none" strike="noStrike" cap="none">
              <a:solidFill>
                <a:schemeClr val="lt1"/>
              </a:solidFill>
              <a:latin typeface="Calibri"/>
              <a:ea typeface="Calibri"/>
              <a:cs typeface="Calibri"/>
              <a:sym typeface="Calibri"/>
            </a:endParaRPr>
          </a:p>
        </p:txBody>
      </p:sp>
      <p:sp>
        <p:nvSpPr>
          <p:cNvPr id="20428" name="Google Shape;20428;p2055"/>
          <p:cNvSpPr/>
          <p:nvPr/>
        </p:nvSpPr>
        <p:spPr>
          <a:xfrm>
            <a:off x="0" y="9452272"/>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2027" b="0" i="0" u="none" strike="noStrike" cap="none">
              <a:solidFill>
                <a:schemeClr val="lt1"/>
              </a:solidFill>
              <a:latin typeface="Calibri"/>
              <a:ea typeface="Calibri"/>
              <a:cs typeface="Calibri"/>
              <a:sym typeface="Calibri"/>
            </a:endParaRPr>
          </a:p>
        </p:txBody>
      </p:sp>
      <p:sp>
        <p:nvSpPr>
          <p:cNvPr id="20429" name="Google Shape;20429;p2055"/>
          <p:cNvSpPr txBox="1">
            <a:spLocks noGrp="1"/>
          </p:cNvSpPr>
          <p:nvPr>
            <p:ph type="body" idx="1"/>
          </p:nvPr>
        </p:nvSpPr>
        <p:spPr>
          <a:xfrm>
            <a:off x="1273177" y="2422527"/>
            <a:ext cx="15265400" cy="5718174"/>
          </a:xfrm>
          <a:prstGeom prst="rect">
            <a:avLst/>
          </a:prstGeom>
          <a:noFill/>
          <a:ln>
            <a:noFill/>
          </a:ln>
        </p:spPr>
        <p:txBody>
          <a:bodyPr spcFirstLastPara="1" wrap="square" lIns="91425" tIns="45700" rIns="91425" bIns="45700" anchor="t" anchorCtr="0">
            <a:noAutofit/>
          </a:bodyPr>
          <a:lstStyle>
            <a:lvl1pPr marL="685800" lvl="0" indent="-546069" algn="l">
              <a:lnSpc>
                <a:spcPct val="100000"/>
              </a:lnSpc>
              <a:spcBef>
                <a:spcPts val="1500"/>
              </a:spcBef>
              <a:spcAft>
                <a:spcPts val="0"/>
              </a:spcAft>
              <a:buSzPts val="2133"/>
              <a:buFont typeface="Arial"/>
              <a:buChar char="•"/>
              <a:defRPr sz="3200" b="0">
                <a:solidFill>
                  <a:schemeClr val="dk1"/>
                </a:solidFill>
                <a:latin typeface="Verdana"/>
                <a:ea typeface="Verdana"/>
                <a:cs typeface="Verdana"/>
                <a:sym typeface="Verdana"/>
              </a:defRPr>
            </a:lvl1pPr>
            <a:lvl2pPr marL="1371600" lvl="1" indent="-546069" algn="l">
              <a:lnSpc>
                <a:spcPct val="100000"/>
              </a:lnSpc>
              <a:spcBef>
                <a:spcPts val="1500"/>
              </a:spcBef>
              <a:spcAft>
                <a:spcPts val="0"/>
              </a:spcAft>
              <a:buSzPts val="2133"/>
              <a:buChar char="•"/>
              <a:defRPr sz="3200">
                <a:latin typeface="Verdana"/>
                <a:ea typeface="Verdana"/>
                <a:cs typeface="Verdana"/>
                <a:sym typeface="Verdana"/>
              </a:defRPr>
            </a:lvl2pPr>
            <a:lvl3pPr marL="2057400" lvl="2" indent="-546069" algn="l">
              <a:lnSpc>
                <a:spcPct val="100000"/>
              </a:lnSpc>
              <a:spcBef>
                <a:spcPts val="1500"/>
              </a:spcBef>
              <a:spcAft>
                <a:spcPts val="0"/>
              </a:spcAft>
              <a:buSzPts val="2133"/>
              <a:buChar char="•"/>
              <a:defRPr sz="3200">
                <a:latin typeface="Verdana"/>
                <a:ea typeface="Verdana"/>
                <a:cs typeface="Verdana"/>
                <a:sym typeface="Verdana"/>
              </a:defRPr>
            </a:lvl3pPr>
            <a:lvl4pPr marL="2743200" lvl="3" indent="-546069" algn="l">
              <a:lnSpc>
                <a:spcPct val="100000"/>
              </a:lnSpc>
              <a:spcBef>
                <a:spcPts val="1500"/>
              </a:spcBef>
              <a:spcAft>
                <a:spcPts val="0"/>
              </a:spcAft>
              <a:buSzPts val="2133"/>
              <a:buChar char="•"/>
              <a:defRPr sz="3200">
                <a:latin typeface="Verdana"/>
                <a:ea typeface="Verdana"/>
                <a:cs typeface="Verdana"/>
                <a:sym typeface="Verdana"/>
              </a:defRPr>
            </a:lvl4pPr>
            <a:lvl5pPr marL="3429000" lvl="4" indent="-546068" algn="l">
              <a:lnSpc>
                <a:spcPct val="100000"/>
              </a:lnSpc>
              <a:spcBef>
                <a:spcPts val="1500"/>
              </a:spcBef>
              <a:spcAft>
                <a:spcPts val="0"/>
              </a:spcAft>
              <a:buSzPts val="2133"/>
              <a:buChar char="•"/>
              <a:defRPr sz="3200">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pic>
        <p:nvPicPr>
          <p:cNvPr id="20430" name="Google Shape;20430;p2055"/>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extLst>
      <p:ext uri="{BB962C8B-B14F-4D97-AF65-F5344CB8AC3E}">
        <p14:creationId xmlns:p14="http://schemas.microsoft.com/office/powerpoint/2010/main" val="2529962522"/>
      </p:ext>
    </p:extLst>
  </p:cSld>
  <p:clrMapOvr>
    <a:masterClrMapping/>
  </p:clrMapOvr>
</p:sldLayout>
</file>

<file path=ppt/slideLayouts/slideLayout2851.xml><?xml version="1.0" encoding="utf-8"?>
<p:sldLayout xmlns:a="http://schemas.openxmlformats.org/drawingml/2006/main" xmlns:r="http://schemas.openxmlformats.org/officeDocument/2006/relationships" xmlns:p="http://schemas.openxmlformats.org/presentationml/2006/main" matchingName="1_Title and Content">
  <p:cSld name="2_Title and Content">
    <p:spTree>
      <p:nvGrpSpPr>
        <p:cNvPr id="1" name="Shape 20431"/>
        <p:cNvGrpSpPr/>
        <p:nvPr/>
      </p:nvGrpSpPr>
      <p:grpSpPr>
        <a:xfrm>
          <a:off x="0" y="0"/>
          <a:ext cx="0" cy="0"/>
          <a:chOff x="0" y="0"/>
          <a:chExt cx="0" cy="0"/>
        </a:xfrm>
      </p:grpSpPr>
      <p:sp>
        <p:nvSpPr>
          <p:cNvPr id="20432" name="Google Shape;20432;p2056"/>
          <p:cNvSpPr/>
          <p:nvPr/>
        </p:nvSpPr>
        <p:spPr>
          <a:xfrm>
            <a:off x="0" y="9469676"/>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2027" b="0" i="0" u="none" strike="noStrike" cap="none">
              <a:solidFill>
                <a:schemeClr val="lt1"/>
              </a:solidFill>
              <a:latin typeface="Calibri"/>
              <a:ea typeface="Calibri"/>
              <a:cs typeface="Calibri"/>
              <a:sym typeface="Calibri"/>
            </a:endParaRPr>
          </a:p>
        </p:txBody>
      </p:sp>
      <p:pic>
        <p:nvPicPr>
          <p:cNvPr id="20433" name="Google Shape;20433;p2056"/>
          <p:cNvPicPr preferRelativeResize="0"/>
          <p:nvPr/>
        </p:nvPicPr>
        <p:blipFill rotWithShape="1">
          <a:blip r:embed="rId2">
            <a:alphaModFix/>
          </a:blip>
          <a:srcRect/>
          <a:stretch/>
        </p:blipFill>
        <p:spPr>
          <a:xfrm>
            <a:off x="10699008" y="9546612"/>
            <a:ext cx="7588992" cy="740388"/>
          </a:xfrm>
          <a:prstGeom prst="rect">
            <a:avLst/>
          </a:prstGeom>
          <a:noFill/>
          <a:ln>
            <a:noFill/>
          </a:ln>
        </p:spPr>
      </p:pic>
      <p:sp>
        <p:nvSpPr>
          <p:cNvPr id="20434" name="Google Shape;20434;p2056"/>
          <p:cNvSpPr/>
          <p:nvPr/>
        </p:nvSpPr>
        <p:spPr>
          <a:xfrm>
            <a:off x="0" y="9452272"/>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2027" b="0" i="0" u="none" strike="noStrike" cap="none">
              <a:solidFill>
                <a:schemeClr val="lt1"/>
              </a:solidFill>
              <a:latin typeface="Calibri"/>
              <a:ea typeface="Calibri"/>
              <a:cs typeface="Calibri"/>
              <a:sym typeface="Calibri"/>
            </a:endParaRPr>
          </a:p>
        </p:txBody>
      </p:sp>
      <p:sp>
        <p:nvSpPr>
          <p:cNvPr id="20435" name="Google Shape;20435;p2056"/>
          <p:cNvSpPr txBox="1">
            <a:spLocks noGrp="1"/>
          </p:cNvSpPr>
          <p:nvPr>
            <p:ph type="title"/>
          </p:nvPr>
        </p:nvSpPr>
        <p:spPr>
          <a:xfrm>
            <a:off x="1273484" y="1210285"/>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436" name="Google Shape;20436;p2056"/>
          <p:cNvSpPr txBox="1">
            <a:spLocks noGrp="1"/>
          </p:cNvSpPr>
          <p:nvPr>
            <p:ph type="body" idx="1"/>
          </p:nvPr>
        </p:nvSpPr>
        <p:spPr>
          <a:xfrm>
            <a:off x="1273484" y="2456780"/>
            <a:ext cx="15234269" cy="6175739"/>
          </a:xfrm>
          <a:prstGeom prst="rect">
            <a:avLst/>
          </a:prstGeom>
          <a:noFill/>
          <a:ln>
            <a:noFill/>
          </a:ln>
        </p:spPr>
        <p:txBody>
          <a:bodyPr spcFirstLastPara="1" wrap="square" lIns="91425" tIns="45700" rIns="91425" bIns="45700" anchor="t" anchorCtr="0">
            <a:noAutofit/>
          </a:bodyPr>
          <a:lstStyle>
            <a:lvl1pPr marL="685800" marR="0" lvl="0" indent="-342900" algn="l">
              <a:lnSpc>
                <a:spcPct val="90000"/>
              </a:lnSpc>
              <a:spcBef>
                <a:spcPts val="1500"/>
              </a:spcBef>
              <a:spcAft>
                <a:spcPts val="0"/>
              </a:spcAft>
              <a:buClr>
                <a:schemeClr val="dk1"/>
              </a:buClr>
              <a:buSzPts val="2133"/>
              <a:buFont typeface="Arial"/>
              <a:buNone/>
              <a:defRPr sz="3200">
                <a:latin typeface="Verdana"/>
                <a:ea typeface="Verdana"/>
                <a:cs typeface="Verdana"/>
                <a:sym typeface="Verdana"/>
              </a:defRPr>
            </a:lvl1pPr>
            <a:lvl2pPr marL="1371600" lvl="1" indent="-520733" algn="l">
              <a:lnSpc>
                <a:spcPct val="100000"/>
              </a:lnSpc>
              <a:spcBef>
                <a:spcPts val="750"/>
              </a:spcBef>
              <a:spcAft>
                <a:spcPts val="0"/>
              </a:spcAft>
              <a:buSzPts val="1867"/>
              <a:buChar char="•"/>
              <a:defRPr sz="2801">
                <a:latin typeface="Verdana"/>
                <a:ea typeface="Verdana"/>
                <a:cs typeface="Verdana"/>
                <a:sym typeface="Verdana"/>
              </a:defRPr>
            </a:lvl2pPr>
            <a:lvl3pPr marL="2057400" lvl="2" indent="-520733" algn="l">
              <a:lnSpc>
                <a:spcPct val="100000"/>
              </a:lnSpc>
              <a:spcBef>
                <a:spcPts val="1500"/>
              </a:spcBef>
              <a:spcAft>
                <a:spcPts val="0"/>
              </a:spcAft>
              <a:buSzPts val="1867"/>
              <a:buChar char="•"/>
              <a:defRPr sz="2801">
                <a:latin typeface="Verdana"/>
                <a:ea typeface="Verdana"/>
                <a:cs typeface="Verdana"/>
                <a:sym typeface="Verdana"/>
              </a:defRPr>
            </a:lvl3pPr>
            <a:lvl4pPr marL="2743200" lvl="3" indent="-520733" algn="l">
              <a:lnSpc>
                <a:spcPct val="100000"/>
              </a:lnSpc>
              <a:spcBef>
                <a:spcPts val="1500"/>
              </a:spcBef>
              <a:spcAft>
                <a:spcPts val="0"/>
              </a:spcAft>
              <a:buSzPts val="1867"/>
              <a:buChar char="•"/>
              <a:defRPr sz="2801">
                <a:latin typeface="Verdana"/>
                <a:ea typeface="Verdana"/>
                <a:cs typeface="Verdana"/>
                <a:sym typeface="Verdana"/>
              </a:defRPr>
            </a:lvl4pPr>
            <a:lvl5pPr marL="3429000" lvl="4" indent="-520733" algn="l">
              <a:lnSpc>
                <a:spcPct val="100000"/>
              </a:lnSpc>
              <a:spcBef>
                <a:spcPts val="1500"/>
              </a:spcBef>
              <a:spcAft>
                <a:spcPts val="0"/>
              </a:spcAft>
              <a:buSzPts val="1867"/>
              <a:buChar char="•"/>
              <a:defRPr sz="2801">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1538384971"/>
      </p:ext>
    </p:extLst>
  </p:cSld>
  <p:clrMapOvr>
    <a:masterClrMapping/>
  </p:clrMapOvr>
</p:sldLayout>
</file>

<file path=ppt/slideLayouts/slideLayout2852.xml><?xml version="1.0" encoding="utf-8"?>
<p:sldLayout xmlns:a="http://schemas.openxmlformats.org/drawingml/2006/main" xmlns:r="http://schemas.openxmlformats.org/officeDocument/2006/relationships" xmlns:p="http://schemas.openxmlformats.org/presentationml/2006/main" matchingName="Two Section | Picture and Copy Layout">
  <p:cSld name="1_Two Section | Picture and Copy Layout">
    <p:spTree>
      <p:nvGrpSpPr>
        <p:cNvPr id="1" name="Shape 20437"/>
        <p:cNvGrpSpPr/>
        <p:nvPr/>
      </p:nvGrpSpPr>
      <p:grpSpPr>
        <a:xfrm>
          <a:off x="0" y="0"/>
          <a:ext cx="0" cy="0"/>
          <a:chOff x="0" y="0"/>
          <a:chExt cx="0" cy="0"/>
        </a:xfrm>
      </p:grpSpPr>
      <p:sp>
        <p:nvSpPr>
          <p:cNvPr id="20438" name="Google Shape;20438;p2057"/>
          <p:cNvSpPr/>
          <p:nvPr/>
        </p:nvSpPr>
        <p:spPr>
          <a:xfrm>
            <a:off x="0" y="9469676"/>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2027" b="0" i="0" u="none" strike="noStrike" cap="none">
              <a:solidFill>
                <a:schemeClr val="lt1"/>
              </a:solidFill>
              <a:latin typeface="Calibri"/>
              <a:ea typeface="Calibri"/>
              <a:cs typeface="Calibri"/>
              <a:sym typeface="Calibri"/>
            </a:endParaRPr>
          </a:p>
        </p:txBody>
      </p:sp>
      <p:sp>
        <p:nvSpPr>
          <p:cNvPr id="20439" name="Google Shape;20439;p2057"/>
          <p:cNvSpPr/>
          <p:nvPr/>
        </p:nvSpPr>
        <p:spPr>
          <a:xfrm>
            <a:off x="0" y="9452272"/>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2027" b="0" i="0" u="none" strike="noStrike" cap="none">
              <a:solidFill>
                <a:schemeClr val="lt1"/>
              </a:solidFill>
              <a:latin typeface="Calibri"/>
              <a:ea typeface="Calibri"/>
              <a:cs typeface="Calibri"/>
              <a:sym typeface="Calibri"/>
            </a:endParaRPr>
          </a:p>
        </p:txBody>
      </p:sp>
      <p:sp>
        <p:nvSpPr>
          <p:cNvPr id="20440" name="Google Shape;20440;p2057"/>
          <p:cNvSpPr txBox="1">
            <a:spLocks noGrp="1"/>
          </p:cNvSpPr>
          <p:nvPr>
            <p:ph type="body" idx="1"/>
          </p:nvPr>
        </p:nvSpPr>
        <p:spPr>
          <a:xfrm>
            <a:off x="1780248" y="1941679"/>
            <a:ext cx="5975004" cy="5682134"/>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1200"/>
              <a:buNone/>
              <a:defRPr sz="1800" b="0" i="1">
                <a:solidFill>
                  <a:srgbClr val="003B5C"/>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441" name="Google Shape;20441;p2057"/>
          <p:cNvSpPr txBox="1">
            <a:spLocks noGrp="1"/>
          </p:cNvSpPr>
          <p:nvPr>
            <p:ph type="body" idx="2"/>
          </p:nvPr>
        </p:nvSpPr>
        <p:spPr>
          <a:xfrm>
            <a:off x="8324093" y="2995691"/>
            <a:ext cx="8199842" cy="4628120"/>
          </a:xfrm>
          <a:prstGeom prst="rect">
            <a:avLst/>
          </a:prstGeom>
          <a:noFill/>
          <a:ln>
            <a:noFill/>
          </a:ln>
        </p:spPr>
        <p:txBody>
          <a:bodyPr spcFirstLastPara="1" wrap="square" lIns="91425" tIns="45700" rIns="91425" bIns="45700" anchor="t" anchorCtr="0">
            <a:noAutofit/>
          </a:bodyPr>
          <a:lstStyle>
            <a:lvl1pPr marL="685800" marR="0" lvl="0" indent="-342900" algn="l">
              <a:lnSpc>
                <a:spcPct val="90000"/>
              </a:lnSpc>
              <a:spcBef>
                <a:spcPts val="1500"/>
              </a:spcBef>
              <a:spcAft>
                <a:spcPts val="0"/>
              </a:spcAft>
              <a:buClr>
                <a:schemeClr val="dk1"/>
              </a:buClr>
              <a:buSzPts val="2133"/>
              <a:buFont typeface="Arial"/>
              <a:buNone/>
              <a:defRPr sz="3200" b="0">
                <a:solidFill>
                  <a:schemeClr val="dk1"/>
                </a:solidFill>
                <a:latin typeface="Verdana"/>
                <a:ea typeface="Verdana"/>
                <a:cs typeface="Verdana"/>
                <a:sym typeface="Verdana"/>
              </a:defRPr>
            </a:lvl1pPr>
            <a:lvl2pPr marL="1371600" lvl="1" indent="-520733" algn="l">
              <a:lnSpc>
                <a:spcPct val="100000"/>
              </a:lnSpc>
              <a:spcBef>
                <a:spcPts val="750"/>
              </a:spcBef>
              <a:spcAft>
                <a:spcPts val="0"/>
              </a:spcAft>
              <a:buSzPts val="1867"/>
              <a:buChar char="•"/>
              <a:defRPr sz="2801" b="0">
                <a:solidFill>
                  <a:srgbClr val="003B5C"/>
                </a:solidFill>
                <a:latin typeface="Verdana"/>
                <a:ea typeface="Verdana"/>
                <a:cs typeface="Verdana"/>
                <a:sym typeface="Verdana"/>
              </a:defRPr>
            </a:lvl2pPr>
            <a:lvl3pPr marL="2057400" lvl="2"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3pPr>
            <a:lvl4pPr marL="2743200" lvl="3"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4pPr>
            <a:lvl5pPr marL="3429000" lvl="4"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442" name="Google Shape;20442;p2057"/>
          <p:cNvSpPr txBox="1">
            <a:spLocks noGrp="1"/>
          </p:cNvSpPr>
          <p:nvPr>
            <p:ph type="title"/>
          </p:nvPr>
        </p:nvSpPr>
        <p:spPr>
          <a:xfrm>
            <a:off x="8324093" y="1731790"/>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20443" name="Google Shape;20443;p2057"/>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extLst>
      <p:ext uri="{BB962C8B-B14F-4D97-AF65-F5344CB8AC3E}">
        <p14:creationId xmlns:p14="http://schemas.microsoft.com/office/powerpoint/2010/main" val="4206123072"/>
      </p:ext>
    </p:extLst>
  </p:cSld>
  <p:clrMapOvr>
    <a:masterClrMapping/>
  </p:clrMapOvr>
</p:sldLayout>
</file>

<file path=ppt/slideLayouts/slideLayout2853.xml><?xml version="1.0" encoding="utf-8"?>
<p:sldLayout xmlns:a="http://schemas.openxmlformats.org/drawingml/2006/main" xmlns:r="http://schemas.openxmlformats.org/officeDocument/2006/relationships" xmlns:p="http://schemas.openxmlformats.org/presentationml/2006/main" matchingName="Cover">
  <p:cSld name="1_Cover">
    <p:spTree>
      <p:nvGrpSpPr>
        <p:cNvPr id="1" name="Shape 20444"/>
        <p:cNvGrpSpPr/>
        <p:nvPr/>
      </p:nvGrpSpPr>
      <p:grpSpPr>
        <a:xfrm>
          <a:off x="0" y="0"/>
          <a:ext cx="0" cy="0"/>
          <a:chOff x="0" y="0"/>
          <a:chExt cx="0" cy="0"/>
        </a:xfrm>
      </p:grpSpPr>
      <p:sp>
        <p:nvSpPr>
          <p:cNvPr id="20445" name="Google Shape;20445;p2058"/>
          <p:cNvSpPr/>
          <p:nvPr/>
        </p:nvSpPr>
        <p:spPr>
          <a:xfrm>
            <a:off x="1353552" y="1941620"/>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20446" name="Google Shape;20446;p2058"/>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447" name="Google Shape;20447;p2058"/>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20448" name="Google Shape;20448;p2058"/>
          <p:cNvSpPr>
            <a:spLocks noGrp="1"/>
          </p:cNvSpPr>
          <p:nvPr>
            <p:ph type="pic" idx="2"/>
          </p:nvPr>
        </p:nvSpPr>
        <p:spPr>
          <a:xfrm>
            <a:off x="10678026" y="350873"/>
            <a:ext cx="7609974" cy="8915400"/>
          </a:xfrm>
          <a:prstGeom prst="rect">
            <a:avLst/>
          </a:prstGeom>
          <a:noFill/>
          <a:ln>
            <a:noFill/>
          </a:ln>
        </p:spPr>
      </p:sp>
      <p:grpSp>
        <p:nvGrpSpPr>
          <p:cNvPr id="20449" name="Google Shape;20449;p2058"/>
          <p:cNvGrpSpPr/>
          <p:nvPr/>
        </p:nvGrpSpPr>
        <p:grpSpPr>
          <a:xfrm>
            <a:off x="0" y="7530523"/>
            <a:ext cx="18288000" cy="2756480"/>
            <a:chOff x="0" y="5020348"/>
            <a:chExt cx="12192000" cy="1837653"/>
          </a:xfrm>
        </p:grpSpPr>
        <p:sp>
          <p:nvSpPr>
            <p:cNvPr id="20450" name="Google Shape;20450;p2058"/>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20451" name="Google Shape;20451;p2058"/>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pic>
          <p:nvPicPr>
            <p:cNvPr id="20452" name="Google Shape;20452;p2058"/>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4113005874"/>
      </p:ext>
    </p:extLst>
  </p:cSld>
  <p:clrMapOvr>
    <a:masterClrMapping/>
  </p:clrMapOvr>
</p:sldLayout>
</file>

<file path=ppt/slideLayouts/slideLayout2854.xml><?xml version="1.0" encoding="utf-8"?>
<p:sldLayout xmlns:a="http://schemas.openxmlformats.org/drawingml/2006/main" xmlns:r="http://schemas.openxmlformats.org/officeDocument/2006/relationships" xmlns:p="http://schemas.openxmlformats.org/presentationml/2006/main" matchingName="Divider">
  <p:cSld name="1_Divider">
    <p:bg>
      <p:bgPr>
        <a:solidFill>
          <a:schemeClr val="lt2"/>
        </a:solidFill>
        <a:effectLst/>
      </p:bgPr>
    </p:bg>
    <p:spTree>
      <p:nvGrpSpPr>
        <p:cNvPr id="1" name="Shape 20453"/>
        <p:cNvGrpSpPr/>
        <p:nvPr/>
      </p:nvGrpSpPr>
      <p:grpSpPr>
        <a:xfrm>
          <a:off x="0" y="0"/>
          <a:ext cx="0" cy="0"/>
          <a:chOff x="0" y="0"/>
          <a:chExt cx="0" cy="0"/>
        </a:xfrm>
      </p:grpSpPr>
      <p:grpSp>
        <p:nvGrpSpPr>
          <p:cNvPr id="20454" name="Google Shape;20454;p2059"/>
          <p:cNvGrpSpPr/>
          <p:nvPr/>
        </p:nvGrpSpPr>
        <p:grpSpPr>
          <a:xfrm>
            <a:off x="0" y="7530521"/>
            <a:ext cx="18288000" cy="2756480"/>
            <a:chOff x="0" y="5020347"/>
            <a:chExt cx="12192000" cy="1837653"/>
          </a:xfrm>
        </p:grpSpPr>
        <p:sp>
          <p:nvSpPr>
            <p:cNvPr id="20455" name="Google Shape;20455;p2059"/>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20456" name="Google Shape;20456;p2059"/>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20457" name="Google Shape;20457;p2059"/>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pic>
          <p:nvPicPr>
            <p:cNvPr id="20458" name="Google Shape;20458;p2059"/>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20459" name="Google Shape;20459;p2059"/>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460" name="Google Shape;20460;p2059"/>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272697979"/>
      </p:ext>
    </p:extLst>
  </p:cSld>
  <p:clrMapOvr>
    <a:masterClrMapping/>
  </p:clrMapOvr>
</p:sldLayout>
</file>

<file path=ppt/slideLayouts/slideLayout2855.xml><?xml version="1.0" encoding="utf-8"?>
<p:sldLayout xmlns:a="http://schemas.openxmlformats.org/drawingml/2006/main" xmlns:r="http://schemas.openxmlformats.org/officeDocument/2006/relationships" xmlns:p="http://schemas.openxmlformats.org/presentationml/2006/main" matchingName="Photo Slide">
  <p:cSld name="1_Photo Slide">
    <p:spTree>
      <p:nvGrpSpPr>
        <p:cNvPr id="1" name="Shape 20461"/>
        <p:cNvGrpSpPr/>
        <p:nvPr/>
      </p:nvGrpSpPr>
      <p:grpSpPr>
        <a:xfrm>
          <a:off x="0" y="0"/>
          <a:ext cx="0" cy="0"/>
          <a:chOff x="0" y="0"/>
          <a:chExt cx="0" cy="0"/>
        </a:xfrm>
      </p:grpSpPr>
      <p:sp>
        <p:nvSpPr>
          <p:cNvPr id="20462" name="Google Shape;20462;p2060"/>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b="0">
                <a:solidFill>
                  <a:schemeClr val="dk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20463" name="Google Shape;20463;p2060"/>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20464" name="Google Shape;20464;p2060"/>
          <p:cNvGrpSpPr/>
          <p:nvPr/>
        </p:nvGrpSpPr>
        <p:grpSpPr>
          <a:xfrm>
            <a:off x="0" y="8069140"/>
            <a:ext cx="4211052" cy="1130837"/>
            <a:chOff x="0" y="5379426"/>
            <a:chExt cx="2807368" cy="753891"/>
          </a:xfrm>
        </p:grpSpPr>
        <p:sp>
          <p:nvSpPr>
            <p:cNvPr id="20465" name="Google Shape;20465;p2060"/>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20466" name="Google Shape;20466;p2060"/>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grpSp>
      <p:sp>
        <p:nvSpPr>
          <p:cNvPr id="20467" name="Google Shape;20467;p2060"/>
          <p:cNvSpPr>
            <a:spLocks noGrp="1"/>
          </p:cNvSpPr>
          <p:nvPr>
            <p:ph type="pic" idx="2"/>
          </p:nvPr>
        </p:nvSpPr>
        <p:spPr>
          <a:xfrm>
            <a:off x="4211052" y="685803"/>
            <a:ext cx="13373100" cy="8915397"/>
          </a:xfrm>
          <a:prstGeom prst="rect">
            <a:avLst/>
          </a:prstGeom>
          <a:noFill/>
          <a:ln>
            <a:noFill/>
          </a:ln>
        </p:spPr>
      </p:sp>
      <p:pic>
        <p:nvPicPr>
          <p:cNvPr id="20468" name="Google Shape;20468;p2060"/>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extLst>
      <p:ext uri="{BB962C8B-B14F-4D97-AF65-F5344CB8AC3E}">
        <p14:creationId xmlns:p14="http://schemas.microsoft.com/office/powerpoint/2010/main" val="1772662980"/>
      </p:ext>
    </p:extLst>
  </p:cSld>
  <p:clrMapOvr>
    <a:masterClrMapping/>
  </p:clrMapOvr>
</p:sldLayout>
</file>

<file path=ppt/slideLayouts/slideLayout2856.xml><?xml version="1.0" encoding="utf-8"?>
<p:sldLayout xmlns:a="http://schemas.openxmlformats.org/drawingml/2006/main" xmlns:r="http://schemas.openxmlformats.org/officeDocument/2006/relationships" xmlns:p="http://schemas.openxmlformats.org/presentationml/2006/main" matchingName="Quotation">
  <p:cSld name="1_Quotation">
    <p:spTree>
      <p:nvGrpSpPr>
        <p:cNvPr id="1" name="Shape 20469"/>
        <p:cNvGrpSpPr/>
        <p:nvPr/>
      </p:nvGrpSpPr>
      <p:grpSpPr>
        <a:xfrm>
          <a:off x="0" y="0"/>
          <a:ext cx="0" cy="0"/>
          <a:chOff x="0" y="0"/>
          <a:chExt cx="0" cy="0"/>
        </a:xfrm>
      </p:grpSpPr>
      <p:sp>
        <p:nvSpPr>
          <p:cNvPr id="20470" name="Google Shape;20470;p2061"/>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20471" name="Google Shape;20471;p2061"/>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472" name="Google Shape;20472;p2061"/>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473" name="Google Shape;20473;p2061"/>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20474" name="Google Shape;20474;p206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20475" name="Google Shape;20475;p206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20476" name="Google Shape;20476;p2061"/>
          <p:cNvGrpSpPr/>
          <p:nvPr/>
        </p:nvGrpSpPr>
        <p:grpSpPr>
          <a:xfrm>
            <a:off x="10787314" y="2"/>
            <a:ext cx="7500689" cy="2138988"/>
            <a:chOff x="7191542" y="1"/>
            <a:chExt cx="5000459" cy="1425992"/>
          </a:xfrm>
        </p:grpSpPr>
        <p:pic>
          <p:nvPicPr>
            <p:cNvPr id="20477" name="Google Shape;20477;p206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20478" name="Google Shape;20478;p2061"/>
            <p:cNvGrpSpPr/>
            <p:nvPr/>
          </p:nvGrpSpPr>
          <p:grpSpPr>
            <a:xfrm>
              <a:off x="7191542" y="1"/>
              <a:ext cx="5000459" cy="1425992"/>
              <a:chOff x="7186272" y="0"/>
              <a:chExt cx="5005729" cy="1427495"/>
            </a:xfrm>
          </p:grpSpPr>
          <p:sp>
            <p:nvSpPr>
              <p:cNvPr id="20479" name="Google Shape;20479;p206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20480" name="Google Shape;20480;p206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pic>
        <p:nvPicPr>
          <p:cNvPr id="20481" name="Google Shape;20481;p2061" descr="Open quotation mark with solid fill"/>
          <p:cNvPicPr preferRelativeResize="0"/>
          <p:nvPr/>
        </p:nvPicPr>
        <p:blipFill rotWithShape="1">
          <a:blip r:embed="rId3">
            <a:alphaModFix/>
          </a:blip>
          <a:srcRect/>
          <a:stretch/>
        </p:blipFill>
        <p:spPr>
          <a:xfrm>
            <a:off x="167268" y="204787"/>
            <a:ext cx="3055143" cy="3055143"/>
          </a:xfrm>
          <a:prstGeom prst="rect">
            <a:avLst/>
          </a:prstGeom>
          <a:noFill/>
          <a:ln>
            <a:noFill/>
          </a:ln>
        </p:spPr>
      </p:pic>
    </p:spTree>
    <p:extLst>
      <p:ext uri="{BB962C8B-B14F-4D97-AF65-F5344CB8AC3E}">
        <p14:creationId xmlns:p14="http://schemas.microsoft.com/office/powerpoint/2010/main" val="1994564340"/>
      </p:ext>
    </p:extLst>
  </p:cSld>
  <p:clrMapOvr>
    <a:masterClrMapping/>
  </p:clrMapOvr>
</p:sldLayout>
</file>

<file path=ppt/slideLayouts/slideLayout2857.xml><?xml version="1.0" encoding="utf-8"?>
<p:sldLayout xmlns:a="http://schemas.openxmlformats.org/drawingml/2006/main" xmlns:r="http://schemas.openxmlformats.org/officeDocument/2006/relationships" xmlns:p="http://schemas.openxmlformats.org/presentationml/2006/main" matchingName="Title and Content">
  <p:cSld name="2_Title and Content">
    <p:spTree>
      <p:nvGrpSpPr>
        <p:cNvPr id="1" name="Shape 20482"/>
        <p:cNvGrpSpPr/>
        <p:nvPr/>
      </p:nvGrpSpPr>
      <p:grpSpPr>
        <a:xfrm>
          <a:off x="0" y="0"/>
          <a:ext cx="0" cy="0"/>
          <a:chOff x="0" y="0"/>
          <a:chExt cx="0" cy="0"/>
        </a:xfrm>
      </p:grpSpPr>
      <p:grpSp>
        <p:nvGrpSpPr>
          <p:cNvPr id="20483" name="Google Shape;20483;p2062"/>
          <p:cNvGrpSpPr/>
          <p:nvPr/>
        </p:nvGrpSpPr>
        <p:grpSpPr>
          <a:xfrm>
            <a:off x="10787314" y="2"/>
            <a:ext cx="7500689" cy="2138988"/>
            <a:chOff x="7191542" y="1"/>
            <a:chExt cx="5000459" cy="1425992"/>
          </a:xfrm>
        </p:grpSpPr>
        <p:pic>
          <p:nvPicPr>
            <p:cNvPr id="20484" name="Google Shape;20484;p206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20485" name="Google Shape;20485;p2062"/>
            <p:cNvGrpSpPr/>
            <p:nvPr/>
          </p:nvGrpSpPr>
          <p:grpSpPr>
            <a:xfrm>
              <a:off x="7191542" y="1"/>
              <a:ext cx="5000459" cy="1425992"/>
              <a:chOff x="7186272" y="0"/>
              <a:chExt cx="5005729" cy="1427495"/>
            </a:xfrm>
          </p:grpSpPr>
          <p:sp>
            <p:nvSpPr>
              <p:cNvPr id="20486" name="Google Shape;20486;p206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20487" name="Google Shape;20487;p206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20488" name="Google Shape;20488;p2062"/>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489" name="Google Shape;20489;p2062"/>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490" name="Google Shape;20490;p206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20491" name="Google Shape;20491;p206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20492" name="Google Shape;20492;p206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587364776"/>
      </p:ext>
    </p:extLst>
  </p:cSld>
  <p:clrMapOvr>
    <a:masterClrMapping/>
  </p:clrMapOvr>
</p:sldLayout>
</file>

<file path=ppt/slideLayouts/slideLayout2858.xml><?xml version="1.0" encoding="utf-8"?>
<p:sldLayout xmlns:a="http://schemas.openxmlformats.org/drawingml/2006/main" xmlns:r="http://schemas.openxmlformats.org/officeDocument/2006/relationships" xmlns:p="http://schemas.openxmlformats.org/presentationml/2006/main" matchingName="Two Content">
  <p:cSld name="1_Two Content">
    <p:spTree>
      <p:nvGrpSpPr>
        <p:cNvPr id="1" name="Shape 20493"/>
        <p:cNvGrpSpPr/>
        <p:nvPr/>
      </p:nvGrpSpPr>
      <p:grpSpPr>
        <a:xfrm>
          <a:off x="0" y="0"/>
          <a:ext cx="0" cy="0"/>
          <a:chOff x="0" y="0"/>
          <a:chExt cx="0" cy="0"/>
        </a:xfrm>
      </p:grpSpPr>
      <p:sp>
        <p:nvSpPr>
          <p:cNvPr id="20494" name="Google Shape;20494;p2063"/>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495" name="Google Shape;20495;p2063"/>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grpSp>
        <p:nvGrpSpPr>
          <p:cNvPr id="20496" name="Google Shape;20496;p2063"/>
          <p:cNvGrpSpPr/>
          <p:nvPr/>
        </p:nvGrpSpPr>
        <p:grpSpPr>
          <a:xfrm>
            <a:off x="10787314" y="2"/>
            <a:ext cx="7500689" cy="2138988"/>
            <a:chOff x="7191542" y="1"/>
            <a:chExt cx="5000459" cy="1425992"/>
          </a:xfrm>
        </p:grpSpPr>
        <p:pic>
          <p:nvPicPr>
            <p:cNvPr id="20497" name="Google Shape;20497;p206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20498" name="Google Shape;20498;p2063"/>
            <p:cNvGrpSpPr/>
            <p:nvPr/>
          </p:nvGrpSpPr>
          <p:grpSpPr>
            <a:xfrm>
              <a:off x="7191542" y="1"/>
              <a:ext cx="5000459" cy="1425992"/>
              <a:chOff x="7186272" y="0"/>
              <a:chExt cx="5005729" cy="1427495"/>
            </a:xfrm>
          </p:grpSpPr>
          <p:sp>
            <p:nvSpPr>
              <p:cNvPr id="20499" name="Google Shape;20499;p206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20500" name="Google Shape;20500;p206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20501" name="Google Shape;20501;p2063"/>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502" name="Google Shape;20502;p2063"/>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20503" name="Google Shape;20503;p206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20504" name="Google Shape;20504;p206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951898378"/>
      </p:ext>
    </p:extLst>
  </p:cSld>
  <p:clrMapOvr>
    <a:masterClrMapping/>
  </p:clrMapOvr>
</p:sldLayout>
</file>

<file path=ppt/slideLayouts/slideLayout2859.xml><?xml version="1.0" encoding="utf-8"?>
<p:sldLayout xmlns:a="http://schemas.openxmlformats.org/drawingml/2006/main" xmlns:r="http://schemas.openxmlformats.org/officeDocument/2006/relationships" xmlns:p="http://schemas.openxmlformats.org/presentationml/2006/main" matchingName="Comparison">
  <p:cSld name="1_Comparison">
    <p:spTree>
      <p:nvGrpSpPr>
        <p:cNvPr id="1" name="Shape 20505"/>
        <p:cNvGrpSpPr/>
        <p:nvPr/>
      </p:nvGrpSpPr>
      <p:grpSpPr>
        <a:xfrm>
          <a:off x="0" y="0"/>
          <a:ext cx="0" cy="0"/>
          <a:chOff x="0" y="0"/>
          <a:chExt cx="0" cy="0"/>
        </a:xfrm>
      </p:grpSpPr>
      <p:grpSp>
        <p:nvGrpSpPr>
          <p:cNvPr id="20506" name="Google Shape;20506;p2064"/>
          <p:cNvGrpSpPr/>
          <p:nvPr/>
        </p:nvGrpSpPr>
        <p:grpSpPr>
          <a:xfrm>
            <a:off x="10787314" y="2"/>
            <a:ext cx="7500689" cy="2138988"/>
            <a:chOff x="7191542" y="1"/>
            <a:chExt cx="5000459" cy="1425992"/>
          </a:xfrm>
        </p:grpSpPr>
        <p:pic>
          <p:nvPicPr>
            <p:cNvPr id="20507" name="Google Shape;20507;p206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20508" name="Google Shape;20508;p2064"/>
            <p:cNvGrpSpPr/>
            <p:nvPr/>
          </p:nvGrpSpPr>
          <p:grpSpPr>
            <a:xfrm>
              <a:off x="7191542" y="1"/>
              <a:ext cx="5000459" cy="1425992"/>
              <a:chOff x="7186272" y="0"/>
              <a:chExt cx="5005729" cy="1427495"/>
            </a:xfrm>
          </p:grpSpPr>
          <p:sp>
            <p:nvSpPr>
              <p:cNvPr id="20509" name="Google Shape;20509;p206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20510" name="Google Shape;20510;p206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20511" name="Google Shape;20511;p2064"/>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512" name="Google Shape;20512;p2064"/>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20513" name="Google Shape;20513;p2064"/>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514" name="Google Shape;20514;p2064"/>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20515" name="Google Shape;20515;p2064"/>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516" name="Google Shape;20516;p2064"/>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20517" name="Google Shape;20517;p206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20518" name="Google Shape;20518;p206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4175797606"/>
      </p:ext>
    </p:extLst>
  </p:cSld>
  <p:clrMapOvr>
    <a:masterClrMapping/>
  </p:clrMapOvr>
</p:sldLayout>
</file>

<file path=ppt/slideLayouts/slideLayout2860.xml><?xml version="1.0" encoding="utf-8"?>
<p:sldLayout xmlns:a="http://schemas.openxmlformats.org/drawingml/2006/main" xmlns:r="http://schemas.openxmlformats.org/officeDocument/2006/relationships" xmlns:p="http://schemas.openxmlformats.org/presentationml/2006/main" matchingName="Title Only">
  <p:cSld name="1_Title Only">
    <p:spTree>
      <p:nvGrpSpPr>
        <p:cNvPr id="1" name="Shape 20519"/>
        <p:cNvGrpSpPr/>
        <p:nvPr/>
      </p:nvGrpSpPr>
      <p:grpSpPr>
        <a:xfrm>
          <a:off x="0" y="0"/>
          <a:ext cx="0" cy="0"/>
          <a:chOff x="0" y="0"/>
          <a:chExt cx="0" cy="0"/>
        </a:xfrm>
      </p:grpSpPr>
      <p:grpSp>
        <p:nvGrpSpPr>
          <p:cNvPr id="20520" name="Google Shape;20520;p2065"/>
          <p:cNvGrpSpPr/>
          <p:nvPr/>
        </p:nvGrpSpPr>
        <p:grpSpPr>
          <a:xfrm>
            <a:off x="10787314" y="2"/>
            <a:ext cx="7500689" cy="2138988"/>
            <a:chOff x="7191542" y="1"/>
            <a:chExt cx="5000459" cy="1425992"/>
          </a:xfrm>
        </p:grpSpPr>
        <p:pic>
          <p:nvPicPr>
            <p:cNvPr id="20521" name="Google Shape;20521;p206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20522" name="Google Shape;20522;p2065"/>
            <p:cNvGrpSpPr/>
            <p:nvPr/>
          </p:nvGrpSpPr>
          <p:grpSpPr>
            <a:xfrm>
              <a:off x="7191542" y="1"/>
              <a:ext cx="5000459" cy="1425992"/>
              <a:chOff x="7186272" y="0"/>
              <a:chExt cx="5005729" cy="1427495"/>
            </a:xfrm>
          </p:grpSpPr>
          <p:sp>
            <p:nvSpPr>
              <p:cNvPr id="20523" name="Google Shape;20523;p206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20524" name="Google Shape;20524;p206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20525" name="Google Shape;20525;p2065"/>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526" name="Google Shape;20526;p2065"/>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20527" name="Google Shape;20527;p206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20528" name="Google Shape;20528;p206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416351118"/>
      </p:ext>
    </p:extLst>
  </p:cSld>
  <p:clrMapOvr>
    <a:masterClrMapping/>
  </p:clrMapOvr>
</p:sldLayout>
</file>

<file path=ppt/slideLayouts/slideLayout2861.xml><?xml version="1.0" encoding="utf-8"?>
<p:sldLayout xmlns:a="http://schemas.openxmlformats.org/drawingml/2006/main" xmlns:r="http://schemas.openxmlformats.org/officeDocument/2006/relationships" xmlns:p="http://schemas.openxmlformats.org/presentationml/2006/main" matchingName="End">
  <p:cSld name="1_End">
    <p:spTree>
      <p:nvGrpSpPr>
        <p:cNvPr id="1" name="Shape 20529"/>
        <p:cNvGrpSpPr/>
        <p:nvPr/>
      </p:nvGrpSpPr>
      <p:grpSpPr>
        <a:xfrm>
          <a:off x="0" y="0"/>
          <a:ext cx="0" cy="0"/>
          <a:chOff x="0" y="0"/>
          <a:chExt cx="0" cy="0"/>
        </a:xfrm>
      </p:grpSpPr>
      <p:grpSp>
        <p:nvGrpSpPr>
          <p:cNvPr id="20530" name="Google Shape;20530;p2066"/>
          <p:cNvGrpSpPr/>
          <p:nvPr/>
        </p:nvGrpSpPr>
        <p:grpSpPr>
          <a:xfrm>
            <a:off x="0" y="0"/>
            <a:ext cx="18288000" cy="3223245"/>
            <a:chOff x="0" y="0"/>
            <a:chExt cx="12192000" cy="2148830"/>
          </a:xfrm>
        </p:grpSpPr>
        <p:sp>
          <p:nvSpPr>
            <p:cNvPr id="20531" name="Google Shape;20531;p2066"/>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20532" name="Google Shape;20532;p2066"/>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sp>
        <p:nvSpPr>
          <p:cNvPr id="20533" name="Google Shape;20533;p2066"/>
          <p:cNvSpPr/>
          <p:nvPr/>
        </p:nvSpPr>
        <p:spPr>
          <a:xfrm>
            <a:off x="1353552" y="2276546"/>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20534" name="Google Shape;20534;p2066"/>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000"/>
              <a:buNone/>
              <a:defRPr sz="3000"/>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535" name="Google Shape;20535;p2066"/>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20536" name="Google Shape;20536;p2066"/>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20537" name="Google Shape;20537;p2066"/>
          <p:cNvSpPr>
            <a:spLocks noGrp="1"/>
          </p:cNvSpPr>
          <p:nvPr>
            <p:ph type="pic" idx="2"/>
          </p:nvPr>
        </p:nvSpPr>
        <p:spPr>
          <a:xfrm>
            <a:off x="10678026" y="350873"/>
            <a:ext cx="7609974" cy="8915400"/>
          </a:xfrm>
          <a:prstGeom prst="rect">
            <a:avLst/>
          </a:prstGeom>
          <a:noFill/>
          <a:ln>
            <a:noFill/>
          </a:ln>
        </p:spPr>
      </p:sp>
    </p:spTree>
    <p:extLst>
      <p:ext uri="{BB962C8B-B14F-4D97-AF65-F5344CB8AC3E}">
        <p14:creationId xmlns:p14="http://schemas.microsoft.com/office/powerpoint/2010/main" val="25767192"/>
      </p:ext>
    </p:extLst>
  </p:cSld>
  <p:clrMapOvr>
    <a:masterClrMapping/>
  </p:clrMapOvr>
</p:sldLayout>
</file>

<file path=ppt/slideLayouts/slideLayout2862.xml><?xml version="1.0" encoding="utf-8"?>
<p:sldLayout xmlns:a="http://schemas.openxmlformats.org/drawingml/2006/main" xmlns:r="http://schemas.openxmlformats.org/officeDocument/2006/relationships" xmlns:p="http://schemas.openxmlformats.org/presentationml/2006/main" matchingName="Blank">
  <p:cSld name="1_Blank">
    <p:spTree>
      <p:nvGrpSpPr>
        <p:cNvPr id="1" name="Shape 20538"/>
        <p:cNvGrpSpPr/>
        <p:nvPr/>
      </p:nvGrpSpPr>
      <p:grpSpPr>
        <a:xfrm>
          <a:off x="0" y="0"/>
          <a:ext cx="0" cy="0"/>
          <a:chOff x="0" y="0"/>
          <a:chExt cx="0" cy="0"/>
        </a:xfrm>
      </p:grpSpPr>
      <p:sp>
        <p:nvSpPr>
          <p:cNvPr id="20539" name="Google Shape;20539;p2067"/>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20540" name="Google Shape;20540;p206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20541" name="Google Shape;20541;p206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20542" name="Google Shape;20542;p2067"/>
          <p:cNvGrpSpPr/>
          <p:nvPr/>
        </p:nvGrpSpPr>
        <p:grpSpPr>
          <a:xfrm>
            <a:off x="10787314" y="2"/>
            <a:ext cx="7500689" cy="2138988"/>
            <a:chOff x="7191542" y="1"/>
            <a:chExt cx="5000459" cy="1425992"/>
          </a:xfrm>
        </p:grpSpPr>
        <p:pic>
          <p:nvPicPr>
            <p:cNvPr id="20543" name="Google Shape;20543;p206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20544" name="Google Shape;20544;p2067"/>
            <p:cNvGrpSpPr/>
            <p:nvPr/>
          </p:nvGrpSpPr>
          <p:grpSpPr>
            <a:xfrm>
              <a:off x="7191542" y="1"/>
              <a:ext cx="5000459" cy="1425992"/>
              <a:chOff x="7186272" y="0"/>
              <a:chExt cx="5005729" cy="1427495"/>
            </a:xfrm>
          </p:grpSpPr>
          <p:sp>
            <p:nvSpPr>
              <p:cNvPr id="20545" name="Google Shape;20545;p206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20546" name="Google Shape;20546;p206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Tree>
    <p:extLst>
      <p:ext uri="{BB962C8B-B14F-4D97-AF65-F5344CB8AC3E}">
        <p14:creationId xmlns:p14="http://schemas.microsoft.com/office/powerpoint/2010/main" val="104653694"/>
      </p:ext>
    </p:extLst>
  </p:cSld>
  <p:clrMapOvr>
    <a:masterClrMapping/>
  </p:clrMapOvr>
</p:sldLayout>
</file>

<file path=ppt/slideLayouts/slideLayout2863.xml><?xml version="1.0" encoding="utf-8"?>
<p:sldLayout xmlns:a="http://schemas.openxmlformats.org/drawingml/2006/main" xmlns:r="http://schemas.openxmlformats.org/officeDocument/2006/relationships" xmlns:p="http://schemas.openxmlformats.org/presentationml/2006/main" matchingName="Cover">
  <p:cSld name="1_Cover">
    <p:spTree>
      <p:nvGrpSpPr>
        <p:cNvPr id="1" name="Shape 20547"/>
        <p:cNvGrpSpPr/>
        <p:nvPr/>
      </p:nvGrpSpPr>
      <p:grpSpPr>
        <a:xfrm>
          <a:off x="0" y="0"/>
          <a:ext cx="0" cy="0"/>
          <a:chOff x="0" y="0"/>
          <a:chExt cx="0" cy="0"/>
        </a:xfrm>
      </p:grpSpPr>
      <p:sp>
        <p:nvSpPr>
          <p:cNvPr id="20548" name="Google Shape;20548;p2068"/>
          <p:cNvSpPr/>
          <p:nvPr/>
        </p:nvSpPr>
        <p:spPr>
          <a:xfrm>
            <a:off x="1353552" y="1941620"/>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20549" name="Google Shape;20549;p2068"/>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550" name="Google Shape;20550;p2068"/>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20551" name="Google Shape;20551;p2068"/>
          <p:cNvSpPr>
            <a:spLocks noGrp="1"/>
          </p:cNvSpPr>
          <p:nvPr>
            <p:ph type="pic" idx="2"/>
          </p:nvPr>
        </p:nvSpPr>
        <p:spPr>
          <a:xfrm>
            <a:off x="10678026" y="350873"/>
            <a:ext cx="7609974" cy="8915400"/>
          </a:xfrm>
          <a:prstGeom prst="rect">
            <a:avLst/>
          </a:prstGeom>
          <a:noFill/>
          <a:ln>
            <a:noFill/>
          </a:ln>
        </p:spPr>
      </p:sp>
      <p:grpSp>
        <p:nvGrpSpPr>
          <p:cNvPr id="20552" name="Google Shape;20552;p2068"/>
          <p:cNvGrpSpPr/>
          <p:nvPr/>
        </p:nvGrpSpPr>
        <p:grpSpPr>
          <a:xfrm>
            <a:off x="0" y="7530523"/>
            <a:ext cx="18288000" cy="2756480"/>
            <a:chOff x="0" y="5020348"/>
            <a:chExt cx="12192000" cy="1837653"/>
          </a:xfrm>
        </p:grpSpPr>
        <p:sp>
          <p:nvSpPr>
            <p:cNvPr id="20553" name="Google Shape;20553;p2068"/>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20554" name="Google Shape;20554;p2068"/>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pic>
          <p:nvPicPr>
            <p:cNvPr id="20555" name="Google Shape;20555;p2068"/>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1115157199"/>
      </p:ext>
    </p:extLst>
  </p:cSld>
  <p:clrMapOvr>
    <a:masterClrMapping/>
  </p:clrMapOvr>
</p:sldLayout>
</file>

<file path=ppt/slideLayouts/slideLayout2864.xml><?xml version="1.0" encoding="utf-8"?>
<p:sldLayout xmlns:a="http://schemas.openxmlformats.org/drawingml/2006/main" xmlns:r="http://schemas.openxmlformats.org/officeDocument/2006/relationships" xmlns:p="http://schemas.openxmlformats.org/presentationml/2006/main" matchingName="Divider">
  <p:cSld name="1_Divider">
    <p:bg>
      <p:bgPr>
        <a:solidFill>
          <a:schemeClr val="lt2"/>
        </a:solidFill>
        <a:effectLst/>
      </p:bgPr>
    </p:bg>
    <p:spTree>
      <p:nvGrpSpPr>
        <p:cNvPr id="1" name="Shape 20556"/>
        <p:cNvGrpSpPr/>
        <p:nvPr/>
      </p:nvGrpSpPr>
      <p:grpSpPr>
        <a:xfrm>
          <a:off x="0" y="0"/>
          <a:ext cx="0" cy="0"/>
          <a:chOff x="0" y="0"/>
          <a:chExt cx="0" cy="0"/>
        </a:xfrm>
      </p:grpSpPr>
      <p:grpSp>
        <p:nvGrpSpPr>
          <p:cNvPr id="20557" name="Google Shape;20557;p2069"/>
          <p:cNvGrpSpPr/>
          <p:nvPr/>
        </p:nvGrpSpPr>
        <p:grpSpPr>
          <a:xfrm>
            <a:off x="0" y="7530521"/>
            <a:ext cx="18288000" cy="2756480"/>
            <a:chOff x="0" y="5020347"/>
            <a:chExt cx="12192000" cy="1837653"/>
          </a:xfrm>
        </p:grpSpPr>
        <p:sp>
          <p:nvSpPr>
            <p:cNvPr id="20558" name="Google Shape;20558;p2069"/>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20559" name="Google Shape;20559;p2069"/>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20560" name="Google Shape;20560;p2069"/>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pic>
          <p:nvPicPr>
            <p:cNvPr id="20561" name="Google Shape;20561;p2069"/>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20562" name="Google Shape;20562;p2069"/>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563" name="Google Shape;20563;p2069"/>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291896164"/>
      </p:ext>
    </p:extLst>
  </p:cSld>
  <p:clrMapOvr>
    <a:masterClrMapping/>
  </p:clrMapOvr>
</p:sldLayout>
</file>

<file path=ppt/slideLayouts/slideLayout2865.xml><?xml version="1.0" encoding="utf-8"?>
<p:sldLayout xmlns:a="http://schemas.openxmlformats.org/drawingml/2006/main" xmlns:r="http://schemas.openxmlformats.org/officeDocument/2006/relationships" xmlns:p="http://schemas.openxmlformats.org/presentationml/2006/main" matchingName="Photo Slide">
  <p:cSld name="1_Photo Slide">
    <p:spTree>
      <p:nvGrpSpPr>
        <p:cNvPr id="1" name="Shape 20564"/>
        <p:cNvGrpSpPr/>
        <p:nvPr/>
      </p:nvGrpSpPr>
      <p:grpSpPr>
        <a:xfrm>
          <a:off x="0" y="0"/>
          <a:ext cx="0" cy="0"/>
          <a:chOff x="0" y="0"/>
          <a:chExt cx="0" cy="0"/>
        </a:xfrm>
      </p:grpSpPr>
      <p:sp>
        <p:nvSpPr>
          <p:cNvPr id="20565" name="Google Shape;20565;p2070"/>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b="0">
                <a:solidFill>
                  <a:schemeClr val="dk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20566" name="Google Shape;20566;p2070"/>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20567" name="Google Shape;20567;p2070"/>
          <p:cNvGrpSpPr/>
          <p:nvPr/>
        </p:nvGrpSpPr>
        <p:grpSpPr>
          <a:xfrm>
            <a:off x="0" y="8069140"/>
            <a:ext cx="4211052" cy="1130837"/>
            <a:chOff x="0" y="5379426"/>
            <a:chExt cx="2807368" cy="753891"/>
          </a:xfrm>
        </p:grpSpPr>
        <p:sp>
          <p:nvSpPr>
            <p:cNvPr id="20568" name="Google Shape;20568;p2070"/>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20569" name="Google Shape;20569;p2070"/>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grpSp>
      <p:sp>
        <p:nvSpPr>
          <p:cNvPr id="20570" name="Google Shape;20570;p2070"/>
          <p:cNvSpPr>
            <a:spLocks noGrp="1"/>
          </p:cNvSpPr>
          <p:nvPr>
            <p:ph type="pic" idx="2"/>
          </p:nvPr>
        </p:nvSpPr>
        <p:spPr>
          <a:xfrm>
            <a:off x="4211052" y="685803"/>
            <a:ext cx="13373100" cy="8915397"/>
          </a:xfrm>
          <a:prstGeom prst="rect">
            <a:avLst/>
          </a:prstGeom>
          <a:noFill/>
          <a:ln>
            <a:noFill/>
          </a:ln>
        </p:spPr>
      </p:sp>
      <p:pic>
        <p:nvPicPr>
          <p:cNvPr id="20571" name="Google Shape;20571;p2070"/>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extLst>
      <p:ext uri="{BB962C8B-B14F-4D97-AF65-F5344CB8AC3E}">
        <p14:creationId xmlns:p14="http://schemas.microsoft.com/office/powerpoint/2010/main" val="957981563"/>
      </p:ext>
    </p:extLst>
  </p:cSld>
  <p:clrMapOvr>
    <a:masterClrMapping/>
  </p:clrMapOvr>
</p:sldLayout>
</file>

<file path=ppt/slideLayouts/slideLayout2866.xml><?xml version="1.0" encoding="utf-8"?>
<p:sldLayout xmlns:a="http://schemas.openxmlformats.org/drawingml/2006/main" xmlns:r="http://schemas.openxmlformats.org/officeDocument/2006/relationships" xmlns:p="http://schemas.openxmlformats.org/presentationml/2006/main" matchingName="Quotation">
  <p:cSld name="1_Quotation">
    <p:spTree>
      <p:nvGrpSpPr>
        <p:cNvPr id="1" name="Shape 20572"/>
        <p:cNvGrpSpPr/>
        <p:nvPr/>
      </p:nvGrpSpPr>
      <p:grpSpPr>
        <a:xfrm>
          <a:off x="0" y="0"/>
          <a:ext cx="0" cy="0"/>
          <a:chOff x="0" y="0"/>
          <a:chExt cx="0" cy="0"/>
        </a:xfrm>
      </p:grpSpPr>
      <p:sp>
        <p:nvSpPr>
          <p:cNvPr id="20573" name="Google Shape;20573;p2071"/>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20574" name="Google Shape;20574;p2071"/>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575" name="Google Shape;20575;p2071"/>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576" name="Google Shape;20576;p2071"/>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20577" name="Google Shape;20577;p207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20578" name="Google Shape;20578;p207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20579" name="Google Shape;20579;p2071"/>
          <p:cNvGrpSpPr/>
          <p:nvPr/>
        </p:nvGrpSpPr>
        <p:grpSpPr>
          <a:xfrm>
            <a:off x="10787314" y="2"/>
            <a:ext cx="7500689" cy="2138988"/>
            <a:chOff x="7191542" y="1"/>
            <a:chExt cx="5000459" cy="1425992"/>
          </a:xfrm>
        </p:grpSpPr>
        <p:pic>
          <p:nvPicPr>
            <p:cNvPr id="20580" name="Google Shape;20580;p207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20581" name="Google Shape;20581;p2071"/>
            <p:cNvGrpSpPr/>
            <p:nvPr/>
          </p:nvGrpSpPr>
          <p:grpSpPr>
            <a:xfrm>
              <a:off x="7191542" y="1"/>
              <a:ext cx="5000459" cy="1425992"/>
              <a:chOff x="7186272" y="0"/>
              <a:chExt cx="5005729" cy="1427495"/>
            </a:xfrm>
          </p:grpSpPr>
          <p:sp>
            <p:nvSpPr>
              <p:cNvPr id="20582" name="Google Shape;20582;p207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20583" name="Google Shape;20583;p207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pic>
        <p:nvPicPr>
          <p:cNvPr id="20584" name="Google Shape;20584;p2071" descr="Open quotation mark with solid fill"/>
          <p:cNvPicPr preferRelativeResize="0"/>
          <p:nvPr/>
        </p:nvPicPr>
        <p:blipFill rotWithShape="1">
          <a:blip r:embed="rId3">
            <a:alphaModFix/>
          </a:blip>
          <a:srcRect/>
          <a:stretch/>
        </p:blipFill>
        <p:spPr>
          <a:xfrm>
            <a:off x="167268" y="204787"/>
            <a:ext cx="3055143" cy="3055143"/>
          </a:xfrm>
          <a:prstGeom prst="rect">
            <a:avLst/>
          </a:prstGeom>
          <a:noFill/>
          <a:ln>
            <a:noFill/>
          </a:ln>
        </p:spPr>
      </p:pic>
    </p:spTree>
    <p:extLst>
      <p:ext uri="{BB962C8B-B14F-4D97-AF65-F5344CB8AC3E}">
        <p14:creationId xmlns:p14="http://schemas.microsoft.com/office/powerpoint/2010/main" val="477653858"/>
      </p:ext>
    </p:extLst>
  </p:cSld>
  <p:clrMapOvr>
    <a:masterClrMapping/>
  </p:clrMapOvr>
</p:sldLayout>
</file>

<file path=ppt/slideLayouts/slideLayout2867.xml><?xml version="1.0" encoding="utf-8"?>
<p:sldLayout xmlns:a="http://schemas.openxmlformats.org/drawingml/2006/main" xmlns:r="http://schemas.openxmlformats.org/officeDocument/2006/relationships" xmlns:p="http://schemas.openxmlformats.org/presentationml/2006/main" matchingName="Title and Content">
  <p:cSld name="2_Title and Content">
    <p:spTree>
      <p:nvGrpSpPr>
        <p:cNvPr id="1" name="Shape 20585"/>
        <p:cNvGrpSpPr/>
        <p:nvPr/>
      </p:nvGrpSpPr>
      <p:grpSpPr>
        <a:xfrm>
          <a:off x="0" y="0"/>
          <a:ext cx="0" cy="0"/>
          <a:chOff x="0" y="0"/>
          <a:chExt cx="0" cy="0"/>
        </a:xfrm>
      </p:grpSpPr>
      <p:grpSp>
        <p:nvGrpSpPr>
          <p:cNvPr id="20586" name="Google Shape;20586;p2072"/>
          <p:cNvGrpSpPr/>
          <p:nvPr/>
        </p:nvGrpSpPr>
        <p:grpSpPr>
          <a:xfrm>
            <a:off x="10787314" y="2"/>
            <a:ext cx="7500689" cy="2138988"/>
            <a:chOff x="7191542" y="1"/>
            <a:chExt cx="5000459" cy="1425992"/>
          </a:xfrm>
        </p:grpSpPr>
        <p:pic>
          <p:nvPicPr>
            <p:cNvPr id="20587" name="Google Shape;20587;p207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20588" name="Google Shape;20588;p2072"/>
            <p:cNvGrpSpPr/>
            <p:nvPr/>
          </p:nvGrpSpPr>
          <p:grpSpPr>
            <a:xfrm>
              <a:off x="7191542" y="1"/>
              <a:ext cx="5000459" cy="1425992"/>
              <a:chOff x="7186272" y="0"/>
              <a:chExt cx="5005729" cy="1427495"/>
            </a:xfrm>
          </p:grpSpPr>
          <p:sp>
            <p:nvSpPr>
              <p:cNvPr id="20589" name="Google Shape;20589;p207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20590" name="Google Shape;20590;p207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20591" name="Google Shape;20591;p2072"/>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592" name="Google Shape;20592;p2072"/>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593" name="Google Shape;20593;p207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20594" name="Google Shape;20594;p207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20595" name="Google Shape;20595;p207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932629533"/>
      </p:ext>
    </p:extLst>
  </p:cSld>
  <p:clrMapOvr>
    <a:masterClrMapping/>
  </p:clrMapOvr>
</p:sldLayout>
</file>

<file path=ppt/slideLayouts/slideLayout2868.xml><?xml version="1.0" encoding="utf-8"?>
<p:sldLayout xmlns:a="http://schemas.openxmlformats.org/drawingml/2006/main" xmlns:r="http://schemas.openxmlformats.org/officeDocument/2006/relationships" xmlns:p="http://schemas.openxmlformats.org/presentationml/2006/main" matchingName="Two Content">
  <p:cSld name="1_Two Content">
    <p:spTree>
      <p:nvGrpSpPr>
        <p:cNvPr id="1" name="Shape 20596"/>
        <p:cNvGrpSpPr/>
        <p:nvPr/>
      </p:nvGrpSpPr>
      <p:grpSpPr>
        <a:xfrm>
          <a:off x="0" y="0"/>
          <a:ext cx="0" cy="0"/>
          <a:chOff x="0" y="0"/>
          <a:chExt cx="0" cy="0"/>
        </a:xfrm>
      </p:grpSpPr>
      <p:sp>
        <p:nvSpPr>
          <p:cNvPr id="20597" name="Google Shape;20597;p2073"/>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598" name="Google Shape;20598;p2073"/>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grpSp>
        <p:nvGrpSpPr>
          <p:cNvPr id="20599" name="Google Shape;20599;p2073"/>
          <p:cNvGrpSpPr/>
          <p:nvPr/>
        </p:nvGrpSpPr>
        <p:grpSpPr>
          <a:xfrm>
            <a:off x="10787314" y="2"/>
            <a:ext cx="7500689" cy="2138988"/>
            <a:chOff x="7191542" y="1"/>
            <a:chExt cx="5000459" cy="1425992"/>
          </a:xfrm>
        </p:grpSpPr>
        <p:pic>
          <p:nvPicPr>
            <p:cNvPr id="20600" name="Google Shape;20600;p207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20601" name="Google Shape;20601;p2073"/>
            <p:cNvGrpSpPr/>
            <p:nvPr/>
          </p:nvGrpSpPr>
          <p:grpSpPr>
            <a:xfrm>
              <a:off x="7191542" y="1"/>
              <a:ext cx="5000459" cy="1425992"/>
              <a:chOff x="7186272" y="0"/>
              <a:chExt cx="5005729" cy="1427495"/>
            </a:xfrm>
          </p:grpSpPr>
          <p:sp>
            <p:nvSpPr>
              <p:cNvPr id="20602" name="Google Shape;20602;p207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20603" name="Google Shape;20603;p207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20604" name="Google Shape;20604;p2073"/>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605" name="Google Shape;20605;p2073"/>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20606" name="Google Shape;20606;p207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20607" name="Google Shape;20607;p207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893041176"/>
      </p:ext>
    </p:extLst>
  </p:cSld>
  <p:clrMapOvr>
    <a:masterClrMapping/>
  </p:clrMapOvr>
</p:sldLayout>
</file>

<file path=ppt/slideLayouts/slideLayout2869.xml><?xml version="1.0" encoding="utf-8"?>
<p:sldLayout xmlns:a="http://schemas.openxmlformats.org/drawingml/2006/main" xmlns:r="http://schemas.openxmlformats.org/officeDocument/2006/relationships" xmlns:p="http://schemas.openxmlformats.org/presentationml/2006/main" matchingName="Comparison">
  <p:cSld name="1_Comparison">
    <p:spTree>
      <p:nvGrpSpPr>
        <p:cNvPr id="1" name="Shape 20608"/>
        <p:cNvGrpSpPr/>
        <p:nvPr/>
      </p:nvGrpSpPr>
      <p:grpSpPr>
        <a:xfrm>
          <a:off x="0" y="0"/>
          <a:ext cx="0" cy="0"/>
          <a:chOff x="0" y="0"/>
          <a:chExt cx="0" cy="0"/>
        </a:xfrm>
      </p:grpSpPr>
      <p:grpSp>
        <p:nvGrpSpPr>
          <p:cNvPr id="20609" name="Google Shape;20609;p2074"/>
          <p:cNvGrpSpPr/>
          <p:nvPr/>
        </p:nvGrpSpPr>
        <p:grpSpPr>
          <a:xfrm>
            <a:off x="10787314" y="2"/>
            <a:ext cx="7500689" cy="2138988"/>
            <a:chOff x="7191542" y="1"/>
            <a:chExt cx="5000459" cy="1425992"/>
          </a:xfrm>
        </p:grpSpPr>
        <p:pic>
          <p:nvPicPr>
            <p:cNvPr id="20610" name="Google Shape;20610;p207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20611" name="Google Shape;20611;p2074"/>
            <p:cNvGrpSpPr/>
            <p:nvPr/>
          </p:nvGrpSpPr>
          <p:grpSpPr>
            <a:xfrm>
              <a:off x="7191542" y="1"/>
              <a:ext cx="5000459" cy="1425992"/>
              <a:chOff x="7186272" y="0"/>
              <a:chExt cx="5005729" cy="1427495"/>
            </a:xfrm>
          </p:grpSpPr>
          <p:sp>
            <p:nvSpPr>
              <p:cNvPr id="20612" name="Google Shape;20612;p207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20613" name="Google Shape;20613;p207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20614" name="Google Shape;20614;p2074"/>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615" name="Google Shape;20615;p2074"/>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20616" name="Google Shape;20616;p2074"/>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617" name="Google Shape;20617;p2074"/>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20618" name="Google Shape;20618;p2074"/>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619" name="Google Shape;20619;p2074"/>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20620" name="Google Shape;20620;p207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20621" name="Google Shape;20621;p207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26869070"/>
      </p:ext>
    </p:extLst>
  </p:cSld>
  <p:clrMapOvr>
    <a:masterClrMapping/>
  </p:clrMapOvr>
</p:sldLayout>
</file>

<file path=ppt/slideLayouts/slideLayout2870.xml><?xml version="1.0" encoding="utf-8"?>
<p:sldLayout xmlns:a="http://schemas.openxmlformats.org/drawingml/2006/main" xmlns:r="http://schemas.openxmlformats.org/officeDocument/2006/relationships" xmlns:p="http://schemas.openxmlformats.org/presentationml/2006/main" matchingName="Title Only">
  <p:cSld name="1_Title Only">
    <p:spTree>
      <p:nvGrpSpPr>
        <p:cNvPr id="1" name="Shape 20622"/>
        <p:cNvGrpSpPr/>
        <p:nvPr/>
      </p:nvGrpSpPr>
      <p:grpSpPr>
        <a:xfrm>
          <a:off x="0" y="0"/>
          <a:ext cx="0" cy="0"/>
          <a:chOff x="0" y="0"/>
          <a:chExt cx="0" cy="0"/>
        </a:xfrm>
      </p:grpSpPr>
      <p:grpSp>
        <p:nvGrpSpPr>
          <p:cNvPr id="20623" name="Google Shape;20623;p2075"/>
          <p:cNvGrpSpPr/>
          <p:nvPr/>
        </p:nvGrpSpPr>
        <p:grpSpPr>
          <a:xfrm>
            <a:off x="10787314" y="2"/>
            <a:ext cx="7500689" cy="2138988"/>
            <a:chOff x="7191542" y="1"/>
            <a:chExt cx="5000459" cy="1425992"/>
          </a:xfrm>
        </p:grpSpPr>
        <p:pic>
          <p:nvPicPr>
            <p:cNvPr id="20624" name="Google Shape;20624;p207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20625" name="Google Shape;20625;p2075"/>
            <p:cNvGrpSpPr/>
            <p:nvPr/>
          </p:nvGrpSpPr>
          <p:grpSpPr>
            <a:xfrm>
              <a:off x="7191542" y="1"/>
              <a:ext cx="5000459" cy="1425992"/>
              <a:chOff x="7186272" y="0"/>
              <a:chExt cx="5005729" cy="1427495"/>
            </a:xfrm>
          </p:grpSpPr>
          <p:sp>
            <p:nvSpPr>
              <p:cNvPr id="20626" name="Google Shape;20626;p207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20627" name="Google Shape;20627;p207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20628" name="Google Shape;20628;p2075"/>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629" name="Google Shape;20629;p2075"/>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20630" name="Google Shape;20630;p207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20631" name="Google Shape;20631;p207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680618743"/>
      </p:ext>
    </p:extLst>
  </p:cSld>
  <p:clrMapOvr>
    <a:masterClrMapping/>
  </p:clrMapOvr>
</p:sldLayout>
</file>

<file path=ppt/slideLayouts/slideLayout2871.xml><?xml version="1.0" encoding="utf-8"?>
<p:sldLayout xmlns:a="http://schemas.openxmlformats.org/drawingml/2006/main" xmlns:r="http://schemas.openxmlformats.org/officeDocument/2006/relationships" xmlns:p="http://schemas.openxmlformats.org/presentationml/2006/main" matchingName="End">
  <p:cSld name="1_End">
    <p:spTree>
      <p:nvGrpSpPr>
        <p:cNvPr id="1" name="Shape 20632"/>
        <p:cNvGrpSpPr/>
        <p:nvPr/>
      </p:nvGrpSpPr>
      <p:grpSpPr>
        <a:xfrm>
          <a:off x="0" y="0"/>
          <a:ext cx="0" cy="0"/>
          <a:chOff x="0" y="0"/>
          <a:chExt cx="0" cy="0"/>
        </a:xfrm>
      </p:grpSpPr>
      <p:grpSp>
        <p:nvGrpSpPr>
          <p:cNvPr id="20633" name="Google Shape;20633;p2076"/>
          <p:cNvGrpSpPr/>
          <p:nvPr/>
        </p:nvGrpSpPr>
        <p:grpSpPr>
          <a:xfrm>
            <a:off x="0" y="0"/>
            <a:ext cx="18288000" cy="3223245"/>
            <a:chOff x="0" y="0"/>
            <a:chExt cx="12192000" cy="2148830"/>
          </a:xfrm>
        </p:grpSpPr>
        <p:sp>
          <p:nvSpPr>
            <p:cNvPr id="20634" name="Google Shape;20634;p2076"/>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20635" name="Google Shape;20635;p2076"/>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sp>
        <p:nvSpPr>
          <p:cNvPr id="20636" name="Google Shape;20636;p2076"/>
          <p:cNvSpPr/>
          <p:nvPr/>
        </p:nvSpPr>
        <p:spPr>
          <a:xfrm>
            <a:off x="1353552" y="2276546"/>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20637" name="Google Shape;20637;p2076"/>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000"/>
              <a:buNone/>
              <a:defRPr sz="3000"/>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638" name="Google Shape;20638;p2076"/>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20639" name="Google Shape;20639;p2076"/>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20640" name="Google Shape;20640;p2076"/>
          <p:cNvSpPr>
            <a:spLocks noGrp="1"/>
          </p:cNvSpPr>
          <p:nvPr>
            <p:ph type="pic" idx="2"/>
          </p:nvPr>
        </p:nvSpPr>
        <p:spPr>
          <a:xfrm>
            <a:off x="10678026" y="350873"/>
            <a:ext cx="7609974" cy="8915400"/>
          </a:xfrm>
          <a:prstGeom prst="rect">
            <a:avLst/>
          </a:prstGeom>
          <a:noFill/>
          <a:ln>
            <a:noFill/>
          </a:ln>
        </p:spPr>
      </p:sp>
    </p:spTree>
    <p:extLst>
      <p:ext uri="{BB962C8B-B14F-4D97-AF65-F5344CB8AC3E}">
        <p14:creationId xmlns:p14="http://schemas.microsoft.com/office/powerpoint/2010/main" val="3944020285"/>
      </p:ext>
    </p:extLst>
  </p:cSld>
  <p:clrMapOvr>
    <a:masterClrMapping/>
  </p:clrMapOvr>
</p:sldLayout>
</file>

<file path=ppt/slideLayouts/slideLayout2872.xml><?xml version="1.0" encoding="utf-8"?>
<p:sldLayout xmlns:a="http://schemas.openxmlformats.org/drawingml/2006/main" xmlns:r="http://schemas.openxmlformats.org/officeDocument/2006/relationships" xmlns:p="http://schemas.openxmlformats.org/presentationml/2006/main" matchingName="Blank">
  <p:cSld name="1_Blank">
    <p:spTree>
      <p:nvGrpSpPr>
        <p:cNvPr id="1" name="Shape 20641"/>
        <p:cNvGrpSpPr/>
        <p:nvPr/>
      </p:nvGrpSpPr>
      <p:grpSpPr>
        <a:xfrm>
          <a:off x="0" y="0"/>
          <a:ext cx="0" cy="0"/>
          <a:chOff x="0" y="0"/>
          <a:chExt cx="0" cy="0"/>
        </a:xfrm>
      </p:grpSpPr>
      <p:sp>
        <p:nvSpPr>
          <p:cNvPr id="20642" name="Google Shape;20642;p2077"/>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20643" name="Google Shape;20643;p2077"/>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20644" name="Google Shape;20644;p207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20645" name="Google Shape;20645;p2077"/>
          <p:cNvGrpSpPr/>
          <p:nvPr/>
        </p:nvGrpSpPr>
        <p:grpSpPr>
          <a:xfrm>
            <a:off x="10787314" y="2"/>
            <a:ext cx="7500689" cy="2138988"/>
            <a:chOff x="7191542" y="1"/>
            <a:chExt cx="5000459" cy="1425992"/>
          </a:xfrm>
        </p:grpSpPr>
        <p:pic>
          <p:nvPicPr>
            <p:cNvPr id="20646" name="Google Shape;20646;p2077"/>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20647" name="Google Shape;20647;p2077"/>
            <p:cNvGrpSpPr/>
            <p:nvPr/>
          </p:nvGrpSpPr>
          <p:grpSpPr>
            <a:xfrm>
              <a:off x="7191542" y="1"/>
              <a:ext cx="5000459" cy="1425992"/>
              <a:chOff x="7186272" y="0"/>
              <a:chExt cx="5005729" cy="1427495"/>
            </a:xfrm>
          </p:grpSpPr>
          <p:sp>
            <p:nvSpPr>
              <p:cNvPr id="20648" name="Google Shape;20648;p2077"/>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20649" name="Google Shape;20649;p2077"/>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Tree>
    <p:extLst>
      <p:ext uri="{BB962C8B-B14F-4D97-AF65-F5344CB8AC3E}">
        <p14:creationId xmlns:p14="http://schemas.microsoft.com/office/powerpoint/2010/main" val="4028665939"/>
      </p:ext>
    </p:extLst>
  </p:cSld>
  <p:clrMapOvr>
    <a:masterClrMapping/>
  </p:clrMapOvr>
</p:sldLayout>
</file>

<file path=ppt/slideLayouts/slideLayout2873.xml><?xml version="1.0" encoding="utf-8"?>
<p:sldLayout xmlns:a="http://schemas.openxmlformats.org/drawingml/2006/main" xmlns:r="http://schemas.openxmlformats.org/officeDocument/2006/relationships" xmlns:p="http://schemas.openxmlformats.org/presentationml/2006/main" showMasterSp="0" matchingName="1_Title Slide">
  <p:cSld name="1_Title Slide">
    <p:spTree>
      <p:nvGrpSpPr>
        <p:cNvPr id="1" name="Shape 20650"/>
        <p:cNvGrpSpPr/>
        <p:nvPr/>
      </p:nvGrpSpPr>
      <p:grpSpPr>
        <a:xfrm>
          <a:off x="0" y="0"/>
          <a:ext cx="0" cy="0"/>
          <a:chOff x="0" y="0"/>
          <a:chExt cx="0" cy="0"/>
        </a:xfrm>
      </p:grpSpPr>
      <p:sp>
        <p:nvSpPr>
          <p:cNvPr id="20651" name="Google Shape;20651;p2078"/>
          <p:cNvSpPr/>
          <p:nvPr/>
        </p:nvSpPr>
        <p:spPr>
          <a:xfrm>
            <a:off x="-31749" y="9944100"/>
            <a:ext cx="18319751" cy="342900"/>
          </a:xfrm>
          <a:prstGeom prst="rect">
            <a:avLst/>
          </a:prstGeom>
          <a:solidFill>
            <a:srgbClr val="767676"/>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3600" b="0" i="0" u="none" strike="noStrike" cap="none">
              <a:solidFill>
                <a:schemeClr val="lt1"/>
              </a:solidFill>
              <a:latin typeface="Calibri"/>
              <a:ea typeface="Calibri"/>
              <a:cs typeface="Calibri"/>
              <a:sym typeface="Calibri"/>
            </a:endParaRPr>
          </a:p>
        </p:txBody>
      </p:sp>
      <p:pic>
        <p:nvPicPr>
          <p:cNvPr id="20652" name="Google Shape;20652;p2078"/>
          <p:cNvPicPr preferRelativeResize="0"/>
          <p:nvPr/>
        </p:nvPicPr>
        <p:blipFill rotWithShape="1">
          <a:blip r:embed="rId2">
            <a:alphaModFix/>
          </a:blip>
          <a:srcRect/>
          <a:stretch/>
        </p:blipFill>
        <p:spPr>
          <a:xfrm>
            <a:off x="11918951" y="612777"/>
            <a:ext cx="5559426" cy="2720975"/>
          </a:xfrm>
          <a:prstGeom prst="rect">
            <a:avLst/>
          </a:prstGeom>
          <a:noFill/>
          <a:ln>
            <a:noFill/>
          </a:ln>
        </p:spPr>
      </p:pic>
      <p:grpSp>
        <p:nvGrpSpPr>
          <p:cNvPr id="20653" name="Google Shape;20653;p2078"/>
          <p:cNvGrpSpPr/>
          <p:nvPr/>
        </p:nvGrpSpPr>
        <p:grpSpPr>
          <a:xfrm>
            <a:off x="1" y="0"/>
            <a:ext cx="2794001" cy="9944100"/>
            <a:chOff x="-15876" y="0"/>
            <a:chExt cx="1927803" cy="6858000"/>
          </a:xfrm>
        </p:grpSpPr>
        <p:sp>
          <p:nvSpPr>
            <p:cNvPr id="20654" name="Google Shape;20654;p2078"/>
            <p:cNvSpPr/>
            <p:nvPr/>
          </p:nvSpPr>
          <p:spPr>
            <a:xfrm>
              <a:off x="-15876" y="0"/>
              <a:ext cx="1844557" cy="6858000"/>
            </a:xfrm>
            <a:prstGeom prst="rect">
              <a:avLst/>
            </a:prstGeom>
            <a:solidFill>
              <a:srgbClr val="800000"/>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2400"/>
                <a:buFont typeface="Arial"/>
                <a:buNone/>
              </a:pPr>
              <a:endParaRPr sz="3600" b="0" i="0" u="none" strike="noStrike" cap="none">
                <a:solidFill>
                  <a:schemeClr val="lt1"/>
                </a:solidFill>
                <a:latin typeface="Calibri"/>
                <a:ea typeface="Calibri"/>
                <a:cs typeface="Calibri"/>
                <a:sym typeface="Calibri"/>
              </a:endParaRPr>
            </a:p>
          </p:txBody>
        </p:sp>
        <p:pic>
          <p:nvPicPr>
            <p:cNvPr id="20655" name="Google Shape;20655;p2078"/>
            <p:cNvPicPr preferRelativeResize="0"/>
            <p:nvPr/>
          </p:nvPicPr>
          <p:blipFill rotWithShape="1">
            <a:blip r:embed="rId3">
              <a:alphaModFix/>
            </a:blip>
            <a:srcRect/>
            <a:stretch/>
          </p:blipFill>
          <p:spPr>
            <a:xfrm>
              <a:off x="-15876" y="0"/>
              <a:ext cx="1927803" cy="6858000"/>
            </a:xfrm>
            <a:prstGeom prst="rect">
              <a:avLst/>
            </a:prstGeom>
            <a:solidFill>
              <a:schemeClr val="dk2"/>
            </a:solidFill>
            <a:ln>
              <a:noFill/>
            </a:ln>
          </p:spPr>
        </p:pic>
      </p:grpSp>
      <p:sp>
        <p:nvSpPr>
          <p:cNvPr id="20656" name="Google Shape;20656;p2078"/>
          <p:cNvSpPr txBox="1">
            <a:spLocks noGrp="1"/>
          </p:cNvSpPr>
          <p:nvPr>
            <p:ph type="subTitle" idx="1"/>
          </p:nvPr>
        </p:nvSpPr>
        <p:spPr>
          <a:xfrm>
            <a:off x="4721234" y="6293645"/>
            <a:ext cx="8232774" cy="548640"/>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1867"/>
              <a:buChar char="•"/>
              <a:defRPr sz="2801"/>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20657" name="Google Shape;20657;p2078"/>
          <p:cNvSpPr txBox="1">
            <a:spLocks noGrp="1"/>
          </p:cNvSpPr>
          <p:nvPr>
            <p:ph type="ctrTitle"/>
          </p:nvPr>
        </p:nvSpPr>
        <p:spPr>
          <a:xfrm>
            <a:off x="2432809" y="2709644"/>
            <a:ext cx="15284741" cy="3417317"/>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2"/>
              </a:buClr>
              <a:buSzPts val="5333"/>
              <a:buFont typeface="Calibri"/>
              <a:buNone/>
              <a:defRPr sz="8000">
                <a:solidFill>
                  <a:schemeClr val="dk2"/>
                </a:solidFill>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658" name="Google Shape;20658;p2078"/>
          <p:cNvSpPr txBox="1">
            <a:spLocks noGrp="1"/>
          </p:cNvSpPr>
          <p:nvPr>
            <p:ph type="body" idx="2"/>
          </p:nvPr>
        </p:nvSpPr>
        <p:spPr>
          <a:xfrm>
            <a:off x="4721226" y="6900863"/>
            <a:ext cx="8229600" cy="548640"/>
          </a:xfrm>
          <a:prstGeom prst="rect">
            <a:avLst/>
          </a:prstGeom>
          <a:noFill/>
          <a:ln>
            <a:noFill/>
          </a:ln>
        </p:spPr>
        <p:txBody>
          <a:bodyPr spcFirstLastPara="1" wrap="square" lIns="91425" tIns="45700" rIns="91425" bIns="45700" anchor="t" anchorCtr="0">
            <a:noAutofit/>
          </a:bodyPr>
          <a:lstStyle>
            <a:lvl1pPr marL="685800" lvl="0" indent="-520733" algn="l">
              <a:lnSpc>
                <a:spcPct val="100000"/>
              </a:lnSpc>
              <a:spcBef>
                <a:spcPts val="1500"/>
              </a:spcBef>
              <a:spcAft>
                <a:spcPts val="0"/>
              </a:spcAft>
              <a:buSzPts val="1867"/>
              <a:buChar char="•"/>
              <a:defRPr sz="2801"/>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659" name="Google Shape;20659;p2078"/>
          <p:cNvSpPr txBox="1">
            <a:spLocks noGrp="1"/>
          </p:cNvSpPr>
          <p:nvPr>
            <p:ph type="body" idx="3"/>
          </p:nvPr>
        </p:nvSpPr>
        <p:spPr>
          <a:xfrm>
            <a:off x="4721226" y="7508081"/>
            <a:ext cx="8229600" cy="548640"/>
          </a:xfrm>
          <a:prstGeom prst="rect">
            <a:avLst/>
          </a:prstGeom>
          <a:noFill/>
          <a:ln>
            <a:noFill/>
          </a:ln>
        </p:spPr>
        <p:txBody>
          <a:bodyPr spcFirstLastPara="1" wrap="square" lIns="91425" tIns="45700" rIns="91425" bIns="45700" anchor="t" anchorCtr="0">
            <a:noAutofit/>
          </a:bodyPr>
          <a:lstStyle>
            <a:lvl1pPr marL="685800" lvl="0" indent="-520733" algn="l">
              <a:lnSpc>
                <a:spcPct val="100000"/>
              </a:lnSpc>
              <a:spcBef>
                <a:spcPts val="1500"/>
              </a:spcBef>
              <a:spcAft>
                <a:spcPts val="0"/>
              </a:spcAft>
              <a:buSzPts val="1867"/>
              <a:buChar char="•"/>
              <a:defRPr sz="2801"/>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2732623307"/>
      </p:ext>
    </p:extLst>
  </p:cSld>
  <p:clrMapOvr>
    <a:masterClrMapping/>
  </p:clrMapOvr>
</p:sldLayout>
</file>

<file path=ppt/slideLayouts/slideLayout2874.xml><?xml version="1.0" encoding="utf-8"?>
<p:sldLayout xmlns:a="http://schemas.openxmlformats.org/drawingml/2006/main" xmlns:r="http://schemas.openxmlformats.org/officeDocument/2006/relationships" xmlns:p="http://schemas.openxmlformats.org/presentationml/2006/main" showMasterSp="0" matchingName="Table of Content">
  <p:cSld name="Table of Content">
    <p:spTree>
      <p:nvGrpSpPr>
        <p:cNvPr id="1" name="Shape 20660"/>
        <p:cNvGrpSpPr/>
        <p:nvPr/>
      </p:nvGrpSpPr>
      <p:grpSpPr>
        <a:xfrm>
          <a:off x="0" y="0"/>
          <a:ext cx="0" cy="0"/>
          <a:chOff x="0" y="0"/>
          <a:chExt cx="0" cy="0"/>
        </a:xfrm>
      </p:grpSpPr>
      <p:sp>
        <p:nvSpPr>
          <p:cNvPr id="20661" name="Google Shape;20661;p2079"/>
          <p:cNvSpPr/>
          <p:nvPr/>
        </p:nvSpPr>
        <p:spPr>
          <a:xfrm>
            <a:off x="-15876" y="9931400"/>
            <a:ext cx="18319752" cy="355601"/>
          </a:xfrm>
          <a:prstGeom prst="rect">
            <a:avLst/>
          </a:prstGeom>
          <a:solidFill>
            <a:srgbClr val="767676"/>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3600" b="0" i="0" u="none" strike="noStrike" cap="none">
              <a:solidFill>
                <a:schemeClr val="lt1"/>
              </a:solidFill>
              <a:latin typeface="Calibri"/>
              <a:ea typeface="Calibri"/>
              <a:cs typeface="Calibri"/>
              <a:sym typeface="Calibri"/>
            </a:endParaRPr>
          </a:p>
        </p:txBody>
      </p:sp>
      <p:sp>
        <p:nvSpPr>
          <p:cNvPr id="20662" name="Google Shape;20662;p2079"/>
          <p:cNvSpPr txBox="1">
            <a:spLocks noGrp="1"/>
          </p:cNvSpPr>
          <p:nvPr>
            <p:ph type="title"/>
          </p:nvPr>
        </p:nvSpPr>
        <p:spPr>
          <a:xfrm>
            <a:off x="327172" y="337261"/>
            <a:ext cx="17573588" cy="8539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dk2"/>
              </a:buClr>
              <a:buSzPts val="2933"/>
              <a:buFont typeface="Calibri"/>
              <a:buNone/>
              <a:defRPr sz="4400">
                <a:solidFill>
                  <a:schemeClr val="dk2"/>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663" name="Google Shape;20663;p2079"/>
          <p:cNvSpPr txBox="1">
            <a:spLocks noGrp="1"/>
          </p:cNvSpPr>
          <p:nvPr>
            <p:ph type="body" idx="1"/>
          </p:nvPr>
        </p:nvSpPr>
        <p:spPr>
          <a:xfrm>
            <a:off x="327172" y="1375796"/>
            <a:ext cx="17573588" cy="7438007"/>
          </a:xfrm>
          <a:prstGeom prst="rect">
            <a:avLst/>
          </a:prstGeom>
          <a:noFill/>
          <a:ln>
            <a:noFill/>
          </a:ln>
        </p:spPr>
        <p:txBody>
          <a:bodyPr spcFirstLastPara="1" wrap="square" lIns="91425" tIns="45700" rIns="91425" bIns="45700" anchor="t" anchorCtr="0">
            <a:noAutofit/>
          </a:bodyPr>
          <a:lstStyle>
            <a:lvl1pPr marL="685800" lvl="0" indent="-520733" algn="l">
              <a:lnSpc>
                <a:spcPct val="100000"/>
              </a:lnSpc>
              <a:spcBef>
                <a:spcPts val="1500"/>
              </a:spcBef>
              <a:spcAft>
                <a:spcPts val="0"/>
              </a:spcAft>
              <a:buSzPts val="1867"/>
              <a:buFont typeface="Noto Sans Symbols"/>
              <a:buChar char="▪"/>
              <a:defRPr sz="2801" b="1"/>
            </a:lvl1pPr>
            <a:lvl2pPr marL="1371600" lvl="1" indent="-520733" algn="l">
              <a:lnSpc>
                <a:spcPct val="100000"/>
              </a:lnSpc>
              <a:spcBef>
                <a:spcPts val="1500"/>
              </a:spcBef>
              <a:spcAft>
                <a:spcPts val="0"/>
              </a:spcAft>
              <a:buSzPts val="1867"/>
              <a:buFont typeface="Arial"/>
              <a:buChar char="̶"/>
              <a:defRPr sz="2801"/>
            </a:lvl2pPr>
            <a:lvl3pPr marL="2057400" lvl="2" indent="-520733" algn="l">
              <a:lnSpc>
                <a:spcPct val="100000"/>
              </a:lnSpc>
              <a:spcBef>
                <a:spcPts val="1500"/>
              </a:spcBef>
              <a:spcAft>
                <a:spcPts val="0"/>
              </a:spcAft>
              <a:buSzPts val="1867"/>
              <a:buFont typeface="Arial"/>
              <a:buChar char="•"/>
              <a:defRPr sz="2801"/>
            </a:lvl3pPr>
            <a:lvl4pPr marL="2743200" lvl="3" indent="-520733" algn="l">
              <a:lnSpc>
                <a:spcPct val="100000"/>
              </a:lnSpc>
              <a:spcBef>
                <a:spcPts val="1500"/>
              </a:spcBef>
              <a:spcAft>
                <a:spcPts val="0"/>
              </a:spcAft>
              <a:buSzPts val="1867"/>
              <a:buFont typeface="Noto Sans Symbols"/>
              <a:buChar char="✔"/>
              <a:defRPr sz="2801"/>
            </a:lvl4pPr>
            <a:lvl5pPr marL="3429000" lvl="4" indent="-520733" algn="l">
              <a:lnSpc>
                <a:spcPct val="100000"/>
              </a:lnSpc>
              <a:spcBef>
                <a:spcPts val="1500"/>
              </a:spcBef>
              <a:spcAft>
                <a:spcPts val="0"/>
              </a:spcAft>
              <a:buSzPts val="1867"/>
              <a:buChar char="•"/>
              <a:defRPr sz="2801"/>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664" name="Google Shape;20664;p2079"/>
          <p:cNvSpPr txBox="1">
            <a:spLocks noGrp="1"/>
          </p:cNvSpPr>
          <p:nvPr>
            <p:ph type="body" idx="2"/>
          </p:nvPr>
        </p:nvSpPr>
        <p:spPr>
          <a:xfrm>
            <a:off x="5788406" y="8953502"/>
            <a:ext cx="12112355" cy="974726"/>
          </a:xfrm>
          <a:prstGeom prst="rect">
            <a:avLst/>
          </a:prstGeom>
          <a:noFill/>
          <a:ln>
            <a:noFill/>
          </a:ln>
        </p:spPr>
        <p:txBody>
          <a:bodyPr spcFirstLastPara="1" wrap="square" lIns="91425" tIns="45700" rIns="91425" bIns="45700" anchor="b" anchorCtr="0">
            <a:noAutofit/>
          </a:bodyPr>
          <a:lstStyle>
            <a:lvl1pPr marL="685800" lvl="0" indent="-469869" algn="l">
              <a:lnSpc>
                <a:spcPct val="100000"/>
              </a:lnSpc>
              <a:spcBef>
                <a:spcPts val="1500"/>
              </a:spcBef>
              <a:spcAft>
                <a:spcPts val="0"/>
              </a:spcAft>
              <a:buSzPts val="1333"/>
              <a:buChar char="•"/>
              <a:defRPr sz="2000" b="0"/>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665" name="Google Shape;20665;p2079"/>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467"/>
              <a:buFont typeface="Arial"/>
              <a:buNone/>
              <a:defRPr sz="2201" b="0" i="0" u="none" strike="noStrike" cap="none">
                <a:solidFill>
                  <a:schemeClr val="lt1"/>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467"/>
              <a:buFont typeface="Arial"/>
              <a:buNone/>
              <a:defRPr sz="2201" b="0" i="0" u="none" strike="noStrike" cap="none">
                <a:solidFill>
                  <a:schemeClr val="lt1"/>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467"/>
              <a:buFont typeface="Arial"/>
              <a:buNone/>
              <a:defRPr sz="2201" b="0" i="0" u="none" strike="noStrike" cap="none">
                <a:solidFill>
                  <a:schemeClr val="lt1"/>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467"/>
              <a:buFont typeface="Arial"/>
              <a:buNone/>
              <a:defRPr sz="2201" b="0" i="0" u="none" strike="noStrike" cap="none">
                <a:solidFill>
                  <a:schemeClr val="lt1"/>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467"/>
              <a:buFont typeface="Arial"/>
              <a:buNone/>
              <a:defRPr sz="2201" b="0" i="0" u="none" strike="noStrike" cap="none">
                <a:solidFill>
                  <a:schemeClr val="lt1"/>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467"/>
              <a:buFont typeface="Arial"/>
              <a:buNone/>
              <a:defRPr sz="2201" b="0" i="0" u="none" strike="noStrike" cap="none">
                <a:solidFill>
                  <a:schemeClr val="lt1"/>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467"/>
              <a:buFont typeface="Arial"/>
              <a:buNone/>
              <a:defRPr sz="2201" b="0" i="0" u="none" strike="noStrike" cap="none">
                <a:solidFill>
                  <a:schemeClr val="lt1"/>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467"/>
              <a:buFont typeface="Arial"/>
              <a:buNone/>
              <a:defRPr sz="2201" b="0" i="0" u="none" strike="noStrike" cap="none">
                <a:solidFill>
                  <a:schemeClr val="lt1"/>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467"/>
              <a:buFont typeface="Arial"/>
              <a:buNone/>
              <a:defRPr sz="2201" b="0" i="0" u="none" strike="noStrike" cap="none">
                <a:solidFill>
                  <a:schemeClr val="lt1"/>
                </a:solidFill>
                <a:latin typeface="Calibri"/>
                <a:ea typeface="Calibri"/>
                <a:cs typeface="Calibri"/>
                <a:sym typeface="Calibri"/>
              </a:defRPr>
            </a:lvl9pPr>
          </a:lstStyle>
          <a:p>
            <a:fld id="{00000000-1234-1234-1234-123412341234}" type="slidenum">
              <a:rPr lang="en-US" smtClean="0"/>
              <a:pPr/>
              <a:t>‹#›</a:t>
            </a:fld>
            <a:endParaRPr lang="en-US"/>
          </a:p>
        </p:txBody>
      </p:sp>
      <p:pic>
        <p:nvPicPr>
          <p:cNvPr id="20666" name="Google Shape;20666;p2079" descr="M:\Marketing Communication and Referral Access\Luis\newbrand\UCM_logo\master\horizontal\UCM_Logo_Master_Brand_Horizontal_Tagline_rgb.jpg"/>
          <p:cNvPicPr preferRelativeResize="0"/>
          <p:nvPr/>
        </p:nvPicPr>
        <p:blipFill rotWithShape="1">
          <a:blip r:embed="rId2">
            <a:alphaModFix/>
          </a:blip>
          <a:srcRect/>
          <a:stretch/>
        </p:blipFill>
        <p:spPr>
          <a:xfrm>
            <a:off x="152402" y="8953501"/>
            <a:ext cx="5556515" cy="977900"/>
          </a:xfrm>
          <a:prstGeom prst="rect">
            <a:avLst/>
          </a:prstGeom>
          <a:noFill/>
          <a:ln>
            <a:noFill/>
          </a:ln>
        </p:spPr>
      </p:pic>
    </p:spTree>
    <p:extLst>
      <p:ext uri="{BB962C8B-B14F-4D97-AF65-F5344CB8AC3E}">
        <p14:creationId xmlns:p14="http://schemas.microsoft.com/office/powerpoint/2010/main" val="890111707"/>
      </p:ext>
    </p:extLst>
  </p:cSld>
  <p:clrMapOvr>
    <a:masterClrMapping/>
  </p:clrMapOvr>
</p:sldLayout>
</file>

<file path=ppt/slideLayouts/slideLayout2875.xml><?xml version="1.0" encoding="utf-8"?>
<p:sldLayout xmlns:a="http://schemas.openxmlformats.org/drawingml/2006/main" xmlns:r="http://schemas.openxmlformats.org/officeDocument/2006/relationships" xmlns:p="http://schemas.openxmlformats.org/presentationml/2006/main" matchingName="3_Title Slide_Yale Blue">
  <p:cSld name="4_Title Slide_Yale Blue">
    <p:spTree>
      <p:nvGrpSpPr>
        <p:cNvPr id="1" name="Shape 20667"/>
        <p:cNvGrpSpPr/>
        <p:nvPr/>
      </p:nvGrpSpPr>
      <p:grpSpPr>
        <a:xfrm>
          <a:off x="0" y="0"/>
          <a:ext cx="0" cy="0"/>
          <a:chOff x="0" y="0"/>
          <a:chExt cx="0" cy="0"/>
        </a:xfrm>
      </p:grpSpPr>
      <p:sp>
        <p:nvSpPr>
          <p:cNvPr id="20668" name="Google Shape;20668;p2080"/>
          <p:cNvSpPr txBox="1">
            <a:spLocks noGrp="1"/>
          </p:cNvSpPr>
          <p:nvPr>
            <p:ph type="body" idx="1"/>
          </p:nvPr>
        </p:nvSpPr>
        <p:spPr>
          <a:xfrm>
            <a:off x="4239833" y="8101286"/>
            <a:ext cx="12267920" cy="715668"/>
          </a:xfrm>
          <a:prstGeom prst="rect">
            <a:avLst/>
          </a:prstGeom>
          <a:noFill/>
          <a:ln>
            <a:noFill/>
          </a:ln>
        </p:spPr>
        <p:txBody>
          <a:bodyPr spcFirstLastPara="1" wrap="square" lIns="91425" tIns="45700" rIns="91425" bIns="45700" anchor="t" anchorCtr="0">
            <a:spAutoFit/>
          </a:bodyPr>
          <a:lstStyle>
            <a:lvl1pPr marL="685800" lvl="0" indent="-342900" algn="r">
              <a:lnSpc>
                <a:spcPct val="100000"/>
              </a:lnSpc>
              <a:spcBef>
                <a:spcPts val="1500"/>
              </a:spcBef>
              <a:spcAft>
                <a:spcPts val="0"/>
              </a:spcAft>
              <a:buSzPts val="1867"/>
              <a:buNone/>
              <a:defRPr sz="2801">
                <a:solidFill>
                  <a:srgbClr val="616364"/>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669" name="Google Shape;20669;p2080"/>
          <p:cNvSpPr txBox="1">
            <a:spLocks noGrp="1"/>
          </p:cNvSpPr>
          <p:nvPr>
            <p:ph type="ctrTitle"/>
          </p:nvPr>
        </p:nvSpPr>
        <p:spPr>
          <a:xfrm>
            <a:off x="4239833" y="2710727"/>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5333"/>
              <a:buFont typeface="Verdana"/>
              <a:buNone/>
              <a:defRPr sz="8000"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670" name="Google Shape;20670;p2080"/>
          <p:cNvSpPr txBox="1">
            <a:spLocks noGrp="1"/>
          </p:cNvSpPr>
          <p:nvPr>
            <p:ph type="dt" idx="10"/>
          </p:nvPr>
        </p:nvSpPr>
        <p:spPr>
          <a:xfrm>
            <a:off x="0" y="0"/>
            <a:ext cx="4500000" cy="45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9pPr>
          </a:lstStyle>
          <a:p>
            <a:endParaRPr/>
          </a:p>
        </p:txBody>
      </p:sp>
      <p:sp>
        <p:nvSpPr>
          <p:cNvPr id="20671" name="Google Shape;20671;p208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672" name="Google Shape;20672;p2080"/>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sp>
        <p:nvSpPr>
          <p:cNvPr id="20673" name="Google Shape;20673;p2080"/>
          <p:cNvSpPr/>
          <p:nvPr/>
        </p:nvSpPr>
        <p:spPr>
          <a:xfrm rot="10800000">
            <a:off x="2" y="3000373"/>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3600" b="0" i="0" u="none" strike="noStrike" cap="none">
              <a:solidFill>
                <a:schemeClr val="lt1"/>
              </a:solidFill>
              <a:latin typeface="Calibri"/>
              <a:ea typeface="Calibri"/>
              <a:cs typeface="Calibri"/>
              <a:sym typeface="Calibri"/>
            </a:endParaRPr>
          </a:p>
        </p:txBody>
      </p:sp>
      <p:sp>
        <p:nvSpPr>
          <p:cNvPr id="20674" name="Google Shape;20674;p2080"/>
          <p:cNvSpPr/>
          <p:nvPr/>
        </p:nvSpPr>
        <p:spPr>
          <a:xfrm>
            <a:off x="0" y="9172577"/>
            <a:ext cx="18288000" cy="1114424"/>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3600" b="0" i="0" u="none" strike="noStrike" cap="none">
              <a:solidFill>
                <a:schemeClr val="lt1"/>
              </a:solidFill>
              <a:latin typeface="Calibri"/>
              <a:ea typeface="Calibri"/>
              <a:cs typeface="Calibri"/>
              <a:sym typeface="Calibri"/>
            </a:endParaRPr>
          </a:p>
        </p:txBody>
      </p:sp>
      <p:sp>
        <p:nvSpPr>
          <p:cNvPr id="20675" name="Google Shape;20675;p2080"/>
          <p:cNvSpPr txBox="1">
            <a:spLocks noGrp="1"/>
          </p:cNvSpPr>
          <p:nvPr>
            <p:ph type="body" idx="2"/>
          </p:nvPr>
        </p:nvSpPr>
        <p:spPr>
          <a:xfrm>
            <a:off x="4239833" y="5171099"/>
            <a:ext cx="12267920" cy="1069976"/>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3200"/>
              <a:buNone/>
              <a:defRPr sz="4800" b="0" i="0">
                <a:solidFill>
                  <a:srgbClr val="00314C"/>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pic>
        <p:nvPicPr>
          <p:cNvPr id="20676" name="Google Shape;20676;p2080"/>
          <p:cNvPicPr preferRelativeResize="0"/>
          <p:nvPr/>
        </p:nvPicPr>
        <p:blipFill rotWithShape="1">
          <a:blip r:embed="rId2">
            <a:alphaModFix/>
          </a:blip>
          <a:srcRect/>
          <a:stretch/>
        </p:blipFill>
        <p:spPr>
          <a:xfrm>
            <a:off x="4244752" y="6267494"/>
            <a:ext cx="6593939" cy="1710245"/>
          </a:xfrm>
          <a:prstGeom prst="rect">
            <a:avLst/>
          </a:prstGeom>
          <a:noFill/>
          <a:ln>
            <a:noFill/>
          </a:ln>
        </p:spPr>
      </p:pic>
    </p:spTree>
    <p:extLst>
      <p:ext uri="{BB962C8B-B14F-4D97-AF65-F5344CB8AC3E}">
        <p14:creationId xmlns:p14="http://schemas.microsoft.com/office/powerpoint/2010/main" val="3261169996"/>
      </p:ext>
    </p:extLst>
  </p:cSld>
  <p:clrMapOvr>
    <a:masterClrMapping/>
  </p:clrMapOvr>
</p:sldLayout>
</file>

<file path=ppt/slideLayouts/slideLayout2876.xml><?xml version="1.0" encoding="utf-8"?>
<p:sldLayout xmlns:a="http://schemas.openxmlformats.org/drawingml/2006/main" xmlns:r="http://schemas.openxmlformats.org/officeDocument/2006/relationships" xmlns:p="http://schemas.openxmlformats.org/presentationml/2006/main" matchingName="Title and Bullets Layout">
  <p:cSld name="1_Title and Bullets Layout">
    <p:spTree>
      <p:nvGrpSpPr>
        <p:cNvPr id="1" name="Shape 20677"/>
        <p:cNvGrpSpPr/>
        <p:nvPr/>
      </p:nvGrpSpPr>
      <p:grpSpPr>
        <a:xfrm>
          <a:off x="0" y="0"/>
          <a:ext cx="0" cy="0"/>
          <a:chOff x="0" y="0"/>
          <a:chExt cx="0" cy="0"/>
        </a:xfrm>
      </p:grpSpPr>
      <p:sp>
        <p:nvSpPr>
          <p:cNvPr id="20678" name="Google Shape;20678;p2081"/>
          <p:cNvSpPr txBox="1">
            <a:spLocks noGrp="1"/>
          </p:cNvSpPr>
          <p:nvPr>
            <p:ph type="title"/>
          </p:nvPr>
        </p:nvSpPr>
        <p:spPr>
          <a:xfrm>
            <a:off x="1273486" y="1175768"/>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679" name="Google Shape;20679;p2081"/>
          <p:cNvSpPr/>
          <p:nvPr/>
        </p:nvSpPr>
        <p:spPr>
          <a:xfrm>
            <a:off x="0" y="9469676"/>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2027" b="0" i="0" u="none" strike="noStrike" cap="none">
              <a:solidFill>
                <a:schemeClr val="lt1"/>
              </a:solidFill>
              <a:latin typeface="Calibri"/>
              <a:ea typeface="Calibri"/>
              <a:cs typeface="Calibri"/>
              <a:sym typeface="Calibri"/>
            </a:endParaRPr>
          </a:p>
        </p:txBody>
      </p:sp>
      <p:sp>
        <p:nvSpPr>
          <p:cNvPr id="20680" name="Google Shape;20680;p2081"/>
          <p:cNvSpPr/>
          <p:nvPr/>
        </p:nvSpPr>
        <p:spPr>
          <a:xfrm>
            <a:off x="0" y="9452272"/>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2027" b="0" i="0" u="none" strike="noStrike" cap="none">
              <a:solidFill>
                <a:schemeClr val="lt1"/>
              </a:solidFill>
              <a:latin typeface="Calibri"/>
              <a:ea typeface="Calibri"/>
              <a:cs typeface="Calibri"/>
              <a:sym typeface="Calibri"/>
            </a:endParaRPr>
          </a:p>
        </p:txBody>
      </p:sp>
      <p:sp>
        <p:nvSpPr>
          <p:cNvPr id="20681" name="Google Shape;20681;p2081"/>
          <p:cNvSpPr txBox="1">
            <a:spLocks noGrp="1"/>
          </p:cNvSpPr>
          <p:nvPr>
            <p:ph type="body" idx="1"/>
          </p:nvPr>
        </p:nvSpPr>
        <p:spPr>
          <a:xfrm>
            <a:off x="1273177" y="2422527"/>
            <a:ext cx="15265400" cy="5718174"/>
          </a:xfrm>
          <a:prstGeom prst="rect">
            <a:avLst/>
          </a:prstGeom>
          <a:noFill/>
          <a:ln>
            <a:noFill/>
          </a:ln>
        </p:spPr>
        <p:txBody>
          <a:bodyPr spcFirstLastPara="1" wrap="square" lIns="91425" tIns="45700" rIns="91425" bIns="45700" anchor="t" anchorCtr="0">
            <a:noAutofit/>
          </a:bodyPr>
          <a:lstStyle>
            <a:lvl1pPr marL="685800" lvl="0" indent="-546069" algn="l">
              <a:lnSpc>
                <a:spcPct val="100000"/>
              </a:lnSpc>
              <a:spcBef>
                <a:spcPts val="1500"/>
              </a:spcBef>
              <a:spcAft>
                <a:spcPts val="0"/>
              </a:spcAft>
              <a:buSzPts val="2133"/>
              <a:buFont typeface="Arial"/>
              <a:buChar char="•"/>
              <a:defRPr sz="3200" b="0">
                <a:solidFill>
                  <a:schemeClr val="dk1"/>
                </a:solidFill>
                <a:latin typeface="Verdana"/>
                <a:ea typeface="Verdana"/>
                <a:cs typeface="Verdana"/>
                <a:sym typeface="Verdana"/>
              </a:defRPr>
            </a:lvl1pPr>
            <a:lvl2pPr marL="1371600" lvl="1" indent="-546069" algn="l">
              <a:lnSpc>
                <a:spcPct val="100000"/>
              </a:lnSpc>
              <a:spcBef>
                <a:spcPts val="1500"/>
              </a:spcBef>
              <a:spcAft>
                <a:spcPts val="0"/>
              </a:spcAft>
              <a:buSzPts val="2133"/>
              <a:buChar char="•"/>
              <a:defRPr sz="3200">
                <a:latin typeface="Verdana"/>
                <a:ea typeface="Verdana"/>
                <a:cs typeface="Verdana"/>
                <a:sym typeface="Verdana"/>
              </a:defRPr>
            </a:lvl2pPr>
            <a:lvl3pPr marL="2057400" lvl="2" indent="-546069" algn="l">
              <a:lnSpc>
                <a:spcPct val="100000"/>
              </a:lnSpc>
              <a:spcBef>
                <a:spcPts val="1500"/>
              </a:spcBef>
              <a:spcAft>
                <a:spcPts val="0"/>
              </a:spcAft>
              <a:buSzPts val="2133"/>
              <a:buChar char="•"/>
              <a:defRPr sz="3200">
                <a:latin typeface="Verdana"/>
                <a:ea typeface="Verdana"/>
                <a:cs typeface="Verdana"/>
                <a:sym typeface="Verdana"/>
              </a:defRPr>
            </a:lvl3pPr>
            <a:lvl4pPr marL="2743200" lvl="3" indent="-546069" algn="l">
              <a:lnSpc>
                <a:spcPct val="100000"/>
              </a:lnSpc>
              <a:spcBef>
                <a:spcPts val="1500"/>
              </a:spcBef>
              <a:spcAft>
                <a:spcPts val="0"/>
              </a:spcAft>
              <a:buSzPts val="2133"/>
              <a:buChar char="•"/>
              <a:defRPr sz="3200">
                <a:latin typeface="Verdana"/>
                <a:ea typeface="Verdana"/>
                <a:cs typeface="Verdana"/>
                <a:sym typeface="Verdana"/>
              </a:defRPr>
            </a:lvl4pPr>
            <a:lvl5pPr marL="3429000" lvl="4" indent="-546068" algn="l">
              <a:lnSpc>
                <a:spcPct val="100000"/>
              </a:lnSpc>
              <a:spcBef>
                <a:spcPts val="1500"/>
              </a:spcBef>
              <a:spcAft>
                <a:spcPts val="0"/>
              </a:spcAft>
              <a:buSzPts val="2133"/>
              <a:buChar char="•"/>
              <a:defRPr sz="3200">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pic>
        <p:nvPicPr>
          <p:cNvPr id="20682" name="Google Shape;20682;p2081"/>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extLst>
      <p:ext uri="{BB962C8B-B14F-4D97-AF65-F5344CB8AC3E}">
        <p14:creationId xmlns:p14="http://schemas.microsoft.com/office/powerpoint/2010/main" val="2694281515"/>
      </p:ext>
    </p:extLst>
  </p:cSld>
  <p:clrMapOvr>
    <a:masterClrMapping/>
  </p:clrMapOvr>
</p:sldLayout>
</file>

<file path=ppt/slideLayouts/slideLayout2877.xml><?xml version="1.0" encoding="utf-8"?>
<p:sldLayout xmlns:a="http://schemas.openxmlformats.org/drawingml/2006/main" xmlns:r="http://schemas.openxmlformats.org/officeDocument/2006/relationships" xmlns:p="http://schemas.openxmlformats.org/presentationml/2006/main" matchingName="1_Title and Content">
  <p:cSld name="2_Title and Content">
    <p:spTree>
      <p:nvGrpSpPr>
        <p:cNvPr id="1" name="Shape 20683"/>
        <p:cNvGrpSpPr/>
        <p:nvPr/>
      </p:nvGrpSpPr>
      <p:grpSpPr>
        <a:xfrm>
          <a:off x="0" y="0"/>
          <a:ext cx="0" cy="0"/>
          <a:chOff x="0" y="0"/>
          <a:chExt cx="0" cy="0"/>
        </a:xfrm>
      </p:grpSpPr>
      <p:sp>
        <p:nvSpPr>
          <p:cNvPr id="20684" name="Google Shape;20684;p2082"/>
          <p:cNvSpPr/>
          <p:nvPr/>
        </p:nvSpPr>
        <p:spPr>
          <a:xfrm>
            <a:off x="0" y="9469676"/>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2027" b="0" i="0" u="none" strike="noStrike" cap="none">
              <a:solidFill>
                <a:schemeClr val="lt1"/>
              </a:solidFill>
              <a:latin typeface="Calibri"/>
              <a:ea typeface="Calibri"/>
              <a:cs typeface="Calibri"/>
              <a:sym typeface="Calibri"/>
            </a:endParaRPr>
          </a:p>
        </p:txBody>
      </p:sp>
      <p:pic>
        <p:nvPicPr>
          <p:cNvPr id="20685" name="Google Shape;20685;p2082"/>
          <p:cNvPicPr preferRelativeResize="0"/>
          <p:nvPr/>
        </p:nvPicPr>
        <p:blipFill rotWithShape="1">
          <a:blip r:embed="rId2">
            <a:alphaModFix/>
          </a:blip>
          <a:srcRect/>
          <a:stretch/>
        </p:blipFill>
        <p:spPr>
          <a:xfrm>
            <a:off x="10699008" y="9546612"/>
            <a:ext cx="7588992" cy="740388"/>
          </a:xfrm>
          <a:prstGeom prst="rect">
            <a:avLst/>
          </a:prstGeom>
          <a:noFill/>
          <a:ln>
            <a:noFill/>
          </a:ln>
        </p:spPr>
      </p:pic>
      <p:sp>
        <p:nvSpPr>
          <p:cNvPr id="20686" name="Google Shape;20686;p2082"/>
          <p:cNvSpPr/>
          <p:nvPr/>
        </p:nvSpPr>
        <p:spPr>
          <a:xfrm>
            <a:off x="0" y="9452272"/>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2027" b="0" i="0" u="none" strike="noStrike" cap="none">
              <a:solidFill>
                <a:schemeClr val="lt1"/>
              </a:solidFill>
              <a:latin typeface="Calibri"/>
              <a:ea typeface="Calibri"/>
              <a:cs typeface="Calibri"/>
              <a:sym typeface="Calibri"/>
            </a:endParaRPr>
          </a:p>
        </p:txBody>
      </p:sp>
      <p:sp>
        <p:nvSpPr>
          <p:cNvPr id="20687" name="Google Shape;20687;p2082"/>
          <p:cNvSpPr txBox="1">
            <a:spLocks noGrp="1"/>
          </p:cNvSpPr>
          <p:nvPr>
            <p:ph type="title"/>
          </p:nvPr>
        </p:nvSpPr>
        <p:spPr>
          <a:xfrm>
            <a:off x="1273484" y="1210285"/>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688" name="Google Shape;20688;p2082"/>
          <p:cNvSpPr txBox="1">
            <a:spLocks noGrp="1"/>
          </p:cNvSpPr>
          <p:nvPr>
            <p:ph type="body" idx="1"/>
          </p:nvPr>
        </p:nvSpPr>
        <p:spPr>
          <a:xfrm>
            <a:off x="1273484" y="2456780"/>
            <a:ext cx="15234269" cy="6175739"/>
          </a:xfrm>
          <a:prstGeom prst="rect">
            <a:avLst/>
          </a:prstGeom>
          <a:noFill/>
          <a:ln>
            <a:noFill/>
          </a:ln>
        </p:spPr>
        <p:txBody>
          <a:bodyPr spcFirstLastPara="1" wrap="square" lIns="91425" tIns="45700" rIns="91425" bIns="45700" anchor="t" anchorCtr="0">
            <a:noAutofit/>
          </a:bodyPr>
          <a:lstStyle>
            <a:lvl1pPr marL="685800" marR="0" lvl="0" indent="-342900" algn="l">
              <a:lnSpc>
                <a:spcPct val="90000"/>
              </a:lnSpc>
              <a:spcBef>
                <a:spcPts val="1500"/>
              </a:spcBef>
              <a:spcAft>
                <a:spcPts val="0"/>
              </a:spcAft>
              <a:buClr>
                <a:schemeClr val="dk1"/>
              </a:buClr>
              <a:buSzPts val="2133"/>
              <a:buFont typeface="Arial"/>
              <a:buNone/>
              <a:defRPr sz="3200">
                <a:latin typeface="Verdana"/>
                <a:ea typeface="Verdana"/>
                <a:cs typeface="Verdana"/>
                <a:sym typeface="Verdana"/>
              </a:defRPr>
            </a:lvl1pPr>
            <a:lvl2pPr marL="1371600" lvl="1" indent="-520733" algn="l">
              <a:lnSpc>
                <a:spcPct val="100000"/>
              </a:lnSpc>
              <a:spcBef>
                <a:spcPts val="750"/>
              </a:spcBef>
              <a:spcAft>
                <a:spcPts val="0"/>
              </a:spcAft>
              <a:buSzPts val="1867"/>
              <a:buChar char="•"/>
              <a:defRPr sz="2801">
                <a:latin typeface="Verdana"/>
                <a:ea typeface="Verdana"/>
                <a:cs typeface="Verdana"/>
                <a:sym typeface="Verdana"/>
              </a:defRPr>
            </a:lvl2pPr>
            <a:lvl3pPr marL="2057400" lvl="2" indent="-520733" algn="l">
              <a:lnSpc>
                <a:spcPct val="100000"/>
              </a:lnSpc>
              <a:spcBef>
                <a:spcPts val="1500"/>
              </a:spcBef>
              <a:spcAft>
                <a:spcPts val="0"/>
              </a:spcAft>
              <a:buSzPts val="1867"/>
              <a:buChar char="•"/>
              <a:defRPr sz="2801">
                <a:latin typeface="Verdana"/>
                <a:ea typeface="Verdana"/>
                <a:cs typeface="Verdana"/>
                <a:sym typeface="Verdana"/>
              </a:defRPr>
            </a:lvl3pPr>
            <a:lvl4pPr marL="2743200" lvl="3" indent="-520733" algn="l">
              <a:lnSpc>
                <a:spcPct val="100000"/>
              </a:lnSpc>
              <a:spcBef>
                <a:spcPts val="1500"/>
              </a:spcBef>
              <a:spcAft>
                <a:spcPts val="0"/>
              </a:spcAft>
              <a:buSzPts val="1867"/>
              <a:buChar char="•"/>
              <a:defRPr sz="2801">
                <a:latin typeface="Verdana"/>
                <a:ea typeface="Verdana"/>
                <a:cs typeface="Verdana"/>
                <a:sym typeface="Verdana"/>
              </a:defRPr>
            </a:lvl4pPr>
            <a:lvl5pPr marL="3429000" lvl="4" indent="-520733" algn="l">
              <a:lnSpc>
                <a:spcPct val="100000"/>
              </a:lnSpc>
              <a:spcBef>
                <a:spcPts val="1500"/>
              </a:spcBef>
              <a:spcAft>
                <a:spcPts val="0"/>
              </a:spcAft>
              <a:buSzPts val="1867"/>
              <a:buChar char="•"/>
              <a:defRPr sz="2801">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1422705569"/>
      </p:ext>
    </p:extLst>
  </p:cSld>
  <p:clrMapOvr>
    <a:masterClrMapping/>
  </p:clrMapOvr>
</p:sldLayout>
</file>

<file path=ppt/slideLayouts/slideLayout2878.xml><?xml version="1.0" encoding="utf-8"?>
<p:sldLayout xmlns:a="http://schemas.openxmlformats.org/drawingml/2006/main" xmlns:r="http://schemas.openxmlformats.org/officeDocument/2006/relationships" xmlns:p="http://schemas.openxmlformats.org/presentationml/2006/main" matchingName="Two Section | Picture and Copy Layout">
  <p:cSld name="1_Two Section | Picture and Copy Layout">
    <p:spTree>
      <p:nvGrpSpPr>
        <p:cNvPr id="1" name="Shape 20689"/>
        <p:cNvGrpSpPr/>
        <p:nvPr/>
      </p:nvGrpSpPr>
      <p:grpSpPr>
        <a:xfrm>
          <a:off x="0" y="0"/>
          <a:ext cx="0" cy="0"/>
          <a:chOff x="0" y="0"/>
          <a:chExt cx="0" cy="0"/>
        </a:xfrm>
      </p:grpSpPr>
      <p:sp>
        <p:nvSpPr>
          <p:cNvPr id="20690" name="Google Shape;20690;p2083"/>
          <p:cNvSpPr/>
          <p:nvPr/>
        </p:nvSpPr>
        <p:spPr>
          <a:xfrm>
            <a:off x="0" y="9469676"/>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2027" b="0" i="0" u="none" strike="noStrike" cap="none">
              <a:solidFill>
                <a:schemeClr val="lt1"/>
              </a:solidFill>
              <a:latin typeface="Calibri"/>
              <a:ea typeface="Calibri"/>
              <a:cs typeface="Calibri"/>
              <a:sym typeface="Calibri"/>
            </a:endParaRPr>
          </a:p>
        </p:txBody>
      </p:sp>
      <p:sp>
        <p:nvSpPr>
          <p:cNvPr id="20691" name="Google Shape;20691;p2083"/>
          <p:cNvSpPr/>
          <p:nvPr/>
        </p:nvSpPr>
        <p:spPr>
          <a:xfrm>
            <a:off x="0" y="9452272"/>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2027" b="0" i="0" u="none" strike="noStrike" cap="none">
              <a:solidFill>
                <a:schemeClr val="lt1"/>
              </a:solidFill>
              <a:latin typeface="Calibri"/>
              <a:ea typeface="Calibri"/>
              <a:cs typeface="Calibri"/>
              <a:sym typeface="Calibri"/>
            </a:endParaRPr>
          </a:p>
        </p:txBody>
      </p:sp>
      <p:sp>
        <p:nvSpPr>
          <p:cNvPr id="20692" name="Google Shape;20692;p2083"/>
          <p:cNvSpPr txBox="1">
            <a:spLocks noGrp="1"/>
          </p:cNvSpPr>
          <p:nvPr>
            <p:ph type="body" idx="1"/>
          </p:nvPr>
        </p:nvSpPr>
        <p:spPr>
          <a:xfrm>
            <a:off x="1780248" y="1941679"/>
            <a:ext cx="5975004" cy="5682134"/>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1200"/>
              <a:buNone/>
              <a:defRPr sz="1800" b="0" i="1">
                <a:solidFill>
                  <a:srgbClr val="003B5C"/>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693" name="Google Shape;20693;p2083"/>
          <p:cNvSpPr txBox="1">
            <a:spLocks noGrp="1"/>
          </p:cNvSpPr>
          <p:nvPr>
            <p:ph type="body" idx="2"/>
          </p:nvPr>
        </p:nvSpPr>
        <p:spPr>
          <a:xfrm>
            <a:off x="8324093" y="2995691"/>
            <a:ext cx="8199842" cy="4628120"/>
          </a:xfrm>
          <a:prstGeom prst="rect">
            <a:avLst/>
          </a:prstGeom>
          <a:noFill/>
          <a:ln>
            <a:noFill/>
          </a:ln>
        </p:spPr>
        <p:txBody>
          <a:bodyPr spcFirstLastPara="1" wrap="square" lIns="91425" tIns="45700" rIns="91425" bIns="45700" anchor="t" anchorCtr="0">
            <a:noAutofit/>
          </a:bodyPr>
          <a:lstStyle>
            <a:lvl1pPr marL="685800" marR="0" lvl="0" indent="-342900" algn="l">
              <a:lnSpc>
                <a:spcPct val="90000"/>
              </a:lnSpc>
              <a:spcBef>
                <a:spcPts val="1500"/>
              </a:spcBef>
              <a:spcAft>
                <a:spcPts val="0"/>
              </a:spcAft>
              <a:buClr>
                <a:schemeClr val="dk1"/>
              </a:buClr>
              <a:buSzPts val="2133"/>
              <a:buFont typeface="Arial"/>
              <a:buNone/>
              <a:defRPr sz="3200" b="0">
                <a:solidFill>
                  <a:schemeClr val="dk1"/>
                </a:solidFill>
                <a:latin typeface="Verdana"/>
                <a:ea typeface="Verdana"/>
                <a:cs typeface="Verdana"/>
                <a:sym typeface="Verdana"/>
              </a:defRPr>
            </a:lvl1pPr>
            <a:lvl2pPr marL="1371600" lvl="1" indent="-520733" algn="l">
              <a:lnSpc>
                <a:spcPct val="100000"/>
              </a:lnSpc>
              <a:spcBef>
                <a:spcPts val="750"/>
              </a:spcBef>
              <a:spcAft>
                <a:spcPts val="0"/>
              </a:spcAft>
              <a:buSzPts val="1867"/>
              <a:buChar char="•"/>
              <a:defRPr sz="2801" b="0">
                <a:solidFill>
                  <a:srgbClr val="003B5C"/>
                </a:solidFill>
                <a:latin typeface="Verdana"/>
                <a:ea typeface="Verdana"/>
                <a:cs typeface="Verdana"/>
                <a:sym typeface="Verdana"/>
              </a:defRPr>
            </a:lvl2pPr>
            <a:lvl3pPr marL="2057400" lvl="2"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3pPr>
            <a:lvl4pPr marL="2743200" lvl="3"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4pPr>
            <a:lvl5pPr marL="3429000" lvl="4"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694" name="Google Shape;20694;p2083"/>
          <p:cNvSpPr txBox="1">
            <a:spLocks noGrp="1"/>
          </p:cNvSpPr>
          <p:nvPr>
            <p:ph type="title"/>
          </p:nvPr>
        </p:nvSpPr>
        <p:spPr>
          <a:xfrm>
            <a:off x="8324093" y="1731790"/>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20695" name="Google Shape;20695;p2083"/>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extLst>
      <p:ext uri="{BB962C8B-B14F-4D97-AF65-F5344CB8AC3E}">
        <p14:creationId xmlns:p14="http://schemas.microsoft.com/office/powerpoint/2010/main" val="2138804707"/>
      </p:ext>
    </p:extLst>
  </p:cSld>
  <p:clrMapOvr>
    <a:masterClrMapping/>
  </p:clrMapOvr>
</p:sldLayout>
</file>

<file path=ppt/slideLayouts/slideLayout2879.xml><?xml version="1.0" encoding="utf-8"?>
<p:sldLayout xmlns:a="http://schemas.openxmlformats.org/drawingml/2006/main" xmlns:r="http://schemas.openxmlformats.org/officeDocument/2006/relationships" xmlns:p="http://schemas.openxmlformats.org/presentationml/2006/main" showMasterSp="0" matchingName="1_Title Slide">
  <p:cSld name="2_Title Slide">
    <p:spTree>
      <p:nvGrpSpPr>
        <p:cNvPr id="1" name="Shape 20696"/>
        <p:cNvGrpSpPr/>
        <p:nvPr/>
      </p:nvGrpSpPr>
      <p:grpSpPr>
        <a:xfrm>
          <a:off x="0" y="0"/>
          <a:ext cx="0" cy="0"/>
          <a:chOff x="0" y="0"/>
          <a:chExt cx="0" cy="0"/>
        </a:xfrm>
      </p:grpSpPr>
      <p:sp>
        <p:nvSpPr>
          <p:cNvPr id="20697" name="Google Shape;20697;p2084"/>
          <p:cNvSpPr/>
          <p:nvPr/>
        </p:nvSpPr>
        <p:spPr>
          <a:xfrm>
            <a:off x="-31749" y="9944100"/>
            <a:ext cx="18319751" cy="342900"/>
          </a:xfrm>
          <a:prstGeom prst="rect">
            <a:avLst/>
          </a:prstGeom>
          <a:solidFill>
            <a:srgbClr val="767676"/>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3600" b="0" i="0" u="none" strike="noStrike" cap="none">
              <a:solidFill>
                <a:schemeClr val="lt1"/>
              </a:solidFill>
              <a:latin typeface="Calibri"/>
              <a:ea typeface="Calibri"/>
              <a:cs typeface="Calibri"/>
              <a:sym typeface="Calibri"/>
            </a:endParaRPr>
          </a:p>
        </p:txBody>
      </p:sp>
      <p:pic>
        <p:nvPicPr>
          <p:cNvPr id="20698" name="Google Shape;20698;p2084"/>
          <p:cNvPicPr preferRelativeResize="0"/>
          <p:nvPr/>
        </p:nvPicPr>
        <p:blipFill rotWithShape="1">
          <a:blip r:embed="rId2">
            <a:alphaModFix/>
          </a:blip>
          <a:srcRect/>
          <a:stretch/>
        </p:blipFill>
        <p:spPr>
          <a:xfrm>
            <a:off x="11918951" y="612777"/>
            <a:ext cx="5559426" cy="2720975"/>
          </a:xfrm>
          <a:prstGeom prst="rect">
            <a:avLst/>
          </a:prstGeom>
          <a:noFill/>
          <a:ln>
            <a:noFill/>
          </a:ln>
        </p:spPr>
      </p:pic>
      <p:grpSp>
        <p:nvGrpSpPr>
          <p:cNvPr id="20699" name="Google Shape;20699;p2084"/>
          <p:cNvGrpSpPr/>
          <p:nvPr/>
        </p:nvGrpSpPr>
        <p:grpSpPr>
          <a:xfrm>
            <a:off x="1" y="0"/>
            <a:ext cx="2794001" cy="9944100"/>
            <a:chOff x="-15876" y="0"/>
            <a:chExt cx="1927803" cy="6858000"/>
          </a:xfrm>
        </p:grpSpPr>
        <p:sp>
          <p:nvSpPr>
            <p:cNvPr id="20700" name="Google Shape;20700;p2084"/>
            <p:cNvSpPr/>
            <p:nvPr/>
          </p:nvSpPr>
          <p:spPr>
            <a:xfrm>
              <a:off x="-15876" y="0"/>
              <a:ext cx="1844557" cy="6858000"/>
            </a:xfrm>
            <a:prstGeom prst="rect">
              <a:avLst/>
            </a:prstGeom>
            <a:solidFill>
              <a:srgbClr val="800000"/>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2400"/>
                <a:buFont typeface="Arial"/>
                <a:buNone/>
              </a:pPr>
              <a:endParaRPr sz="3600" b="0" i="0" u="none" strike="noStrike" cap="none">
                <a:solidFill>
                  <a:schemeClr val="lt1"/>
                </a:solidFill>
                <a:latin typeface="Calibri"/>
                <a:ea typeface="Calibri"/>
                <a:cs typeface="Calibri"/>
                <a:sym typeface="Calibri"/>
              </a:endParaRPr>
            </a:p>
          </p:txBody>
        </p:sp>
        <p:pic>
          <p:nvPicPr>
            <p:cNvPr id="20701" name="Google Shape;20701;p2084"/>
            <p:cNvPicPr preferRelativeResize="0"/>
            <p:nvPr/>
          </p:nvPicPr>
          <p:blipFill rotWithShape="1">
            <a:blip r:embed="rId3">
              <a:alphaModFix/>
            </a:blip>
            <a:srcRect/>
            <a:stretch/>
          </p:blipFill>
          <p:spPr>
            <a:xfrm>
              <a:off x="-15876" y="0"/>
              <a:ext cx="1927803" cy="6858000"/>
            </a:xfrm>
            <a:prstGeom prst="rect">
              <a:avLst/>
            </a:prstGeom>
            <a:solidFill>
              <a:schemeClr val="dk2"/>
            </a:solidFill>
            <a:ln>
              <a:noFill/>
            </a:ln>
          </p:spPr>
        </p:pic>
      </p:grpSp>
      <p:sp>
        <p:nvSpPr>
          <p:cNvPr id="20702" name="Google Shape;20702;p2084"/>
          <p:cNvSpPr txBox="1">
            <a:spLocks noGrp="1"/>
          </p:cNvSpPr>
          <p:nvPr>
            <p:ph type="subTitle" idx="1"/>
          </p:nvPr>
        </p:nvSpPr>
        <p:spPr>
          <a:xfrm>
            <a:off x="4721234" y="6293645"/>
            <a:ext cx="8232774" cy="548640"/>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1867"/>
              <a:buChar char="•"/>
              <a:defRPr sz="2801"/>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20703" name="Google Shape;20703;p2084"/>
          <p:cNvSpPr txBox="1">
            <a:spLocks noGrp="1"/>
          </p:cNvSpPr>
          <p:nvPr>
            <p:ph type="ctrTitle"/>
          </p:nvPr>
        </p:nvSpPr>
        <p:spPr>
          <a:xfrm>
            <a:off x="2432809" y="2709644"/>
            <a:ext cx="15284741" cy="3417317"/>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2"/>
              </a:buClr>
              <a:buSzPts val="5333"/>
              <a:buFont typeface="Calibri"/>
              <a:buNone/>
              <a:defRPr sz="8000">
                <a:solidFill>
                  <a:schemeClr val="dk2"/>
                </a:solidFill>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704" name="Google Shape;20704;p2084"/>
          <p:cNvSpPr txBox="1">
            <a:spLocks noGrp="1"/>
          </p:cNvSpPr>
          <p:nvPr>
            <p:ph type="body" idx="2"/>
          </p:nvPr>
        </p:nvSpPr>
        <p:spPr>
          <a:xfrm>
            <a:off x="4721226" y="6900863"/>
            <a:ext cx="8229600" cy="548640"/>
          </a:xfrm>
          <a:prstGeom prst="rect">
            <a:avLst/>
          </a:prstGeom>
          <a:noFill/>
          <a:ln>
            <a:noFill/>
          </a:ln>
        </p:spPr>
        <p:txBody>
          <a:bodyPr spcFirstLastPara="1" wrap="square" lIns="91425" tIns="45700" rIns="91425" bIns="45700" anchor="t" anchorCtr="0">
            <a:noAutofit/>
          </a:bodyPr>
          <a:lstStyle>
            <a:lvl1pPr marL="685800" lvl="0" indent="-520733" algn="l">
              <a:lnSpc>
                <a:spcPct val="100000"/>
              </a:lnSpc>
              <a:spcBef>
                <a:spcPts val="1500"/>
              </a:spcBef>
              <a:spcAft>
                <a:spcPts val="0"/>
              </a:spcAft>
              <a:buSzPts val="1867"/>
              <a:buChar char="•"/>
              <a:defRPr sz="2801"/>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705" name="Google Shape;20705;p2084"/>
          <p:cNvSpPr txBox="1">
            <a:spLocks noGrp="1"/>
          </p:cNvSpPr>
          <p:nvPr>
            <p:ph type="body" idx="3"/>
          </p:nvPr>
        </p:nvSpPr>
        <p:spPr>
          <a:xfrm>
            <a:off x="4721226" y="7508081"/>
            <a:ext cx="8229600" cy="548640"/>
          </a:xfrm>
          <a:prstGeom prst="rect">
            <a:avLst/>
          </a:prstGeom>
          <a:noFill/>
          <a:ln>
            <a:noFill/>
          </a:ln>
        </p:spPr>
        <p:txBody>
          <a:bodyPr spcFirstLastPara="1" wrap="square" lIns="91425" tIns="45700" rIns="91425" bIns="45700" anchor="t" anchorCtr="0">
            <a:noAutofit/>
          </a:bodyPr>
          <a:lstStyle>
            <a:lvl1pPr marL="685800" lvl="0" indent="-520733" algn="l">
              <a:lnSpc>
                <a:spcPct val="100000"/>
              </a:lnSpc>
              <a:spcBef>
                <a:spcPts val="1500"/>
              </a:spcBef>
              <a:spcAft>
                <a:spcPts val="0"/>
              </a:spcAft>
              <a:buSzPts val="1867"/>
              <a:buChar char="•"/>
              <a:defRPr sz="2801"/>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4147738405"/>
      </p:ext>
    </p:extLst>
  </p:cSld>
  <p:clrMapOvr>
    <a:masterClrMapping/>
  </p:clrMapOvr>
</p:sldLayout>
</file>

<file path=ppt/slideLayouts/slideLayout2880.xml><?xml version="1.0" encoding="utf-8"?>
<p:sldLayout xmlns:a="http://schemas.openxmlformats.org/drawingml/2006/main" xmlns:r="http://schemas.openxmlformats.org/officeDocument/2006/relationships" xmlns:p="http://schemas.openxmlformats.org/presentationml/2006/main" showMasterSp="0" matchingName="Table of Content">
  <p:cSld name="1_Table of Content">
    <p:spTree>
      <p:nvGrpSpPr>
        <p:cNvPr id="1" name="Shape 20706"/>
        <p:cNvGrpSpPr/>
        <p:nvPr/>
      </p:nvGrpSpPr>
      <p:grpSpPr>
        <a:xfrm>
          <a:off x="0" y="0"/>
          <a:ext cx="0" cy="0"/>
          <a:chOff x="0" y="0"/>
          <a:chExt cx="0" cy="0"/>
        </a:xfrm>
      </p:grpSpPr>
      <p:sp>
        <p:nvSpPr>
          <p:cNvPr id="20707" name="Google Shape;20707;p2085"/>
          <p:cNvSpPr/>
          <p:nvPr/>
        </p:nvSpPr>
        <p:spPr>
          <a:xfrm>
            <a:off x="-15876" y="9931400"/>
            <a:ext cx="18319752" cy="355601"/>
          </a:xfrm>
          <a:prstGeom prst="rect">
            <a:avLst/>
          </a:prstGeom>
          <a:solidFill>
            <a:srgbClr val="767676"/>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3600" b="0" i="0" u="none" strike="noStrike" cap="none">
              <a:solidFill>
                <a:schemeClr val="lt1"/>
              </a:solidFill>
              <a:latin typeface="Calibri"/>
              <a:ea typeface="Calibri"/>
              <a:cs typeface="Calibri"/>
              <a:sym typeface="Calibri"/>
            </a:endParaRPr>
          </a:p>
        </p:txBody>
      </p:sp>
      <p:sp>
        <p:nvSpPr>
          <p:cNvPr id="20708" name="Google Shape;20708;p2085"/>
          <p:cNvSpPr txBox="1">
            <a:spLocks noGrp="1"/>
          </p:cNvSpPr>
          <p:nvPr>
            <p:ph type="title"/>
          </p:nvPr>
        </p:nvSpPr>
        <p:spPr>
          <a:xfrm>
            <a:off x="327172" y="337261"/>
            <a:ext cx="17573588" cy="8539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dk2"/>
              </a:buClr>
              <a:buSzPts val="2933"/>
              <a:buFont typeface="Calibri"/>
              <a:buNone/>
              <a:defRPr sz="4400">
                <a:solidFill>
                  <a:schemeClr val="dk2"/>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709" name="Google Shape;20709;p2085"/>
          <p:cNvSpPr txBox="1">
            <a:spLocks noGrp="1"/>
          </p:cNvSpPr>
          <p:nvPr>
            <p:ph type="body" idx="1"/>
          </p:nvPr>
        </p:nvSpPr>
        <p:spPr>
          <a:xfrm>
            <a:off x="327172" y="1375796"/>
            <a:ext cx="17573588" cy="7438007"/>
          </a:xfrm>
          <a:prstGeom prst="rect">
            <a:avLst/>
          </a:prstGeom>
          <a:noFill/>
          <a:ln>
            <a:noFill/>
          </a:ln>
        </p:spPr>
        <p:txBody>
          <a:bodyPr spcFirstLastPara="1" wrap="square" lIns="91425" tIns="45700" rIns="91425" bIns="45700" anchor="t" anchorCtr="0">
            <a:noAutofit/>
          </a:bodyPr>
          <a:lstStyle>
            <a:lvl1pPr marL="685800" lvl="0" indent="-520733" algn="l">
              <a:lnSpc>
                <a:spcPct val="100000"/>
              </a:lnSpc>
              <a:spcBef>
                <a:spcPts val="1500"/>
              </a:spcBef>
              <a:spcAft>
                <a:spcPts val="0"/>
              </a:spcAft>
              <a:buSzPts val="1867"/>
              <a:buFont typeface="Noto Sans Symbols"/>
              <a:buChar char="▪"/>
              <a:defRPr sz="2801" b="1"/>
            </a:lvl1pPr>
            <a:lvl2pPr marL="1371600" lvl="1" indent="-520733" algn="l">
              <a:lnSpc>
                <a:spcPct val="100000"/>
              </a:lnSpc>
              <a:spcBef>
                <a:spcPts val="1500"/>
              </a:spcBef>
              <a:spcAft>
                <a:spcPts val="0"/>
              </a:spcAft>
              <a:buSzPts val="1867"/>
              <a:buFont typeface="Arial"/>
              <a:buChar char="̶"/>
              <a:defRPr sz="2801"/>
            </a:lvl2pPr>
            <a:lvl3pPr marL="2057400" lvl="2" indent="-520733" algn="l">
              <a:lnSpc>
                <a:spcPct val="100000"/>
              </a:lnSpc>
              <a:spcBef>
                <a:spcPts val="1500"/>
              </a:spcBef>
              <a:spcAft>
                <a:spcPts val="0"/>
              </a:spcAft>
              <a:buSzPts val="1867"/>
              <a:buFont typeface="Arial"/>
              <a:buChar char="•"/>
              <a:defRPr sz="2801"/>
            </a:lvl3pPr>
            <a:lvl4pPr marL="2743200" lvl="3" indent="-520733" algn="l">
              <a:lnSpc>
                <a:spcPct val="100000"/>
              </a:lnSpc>
              <a:spcBef>
                <a:spcPts val="1500"/>
              </a:spcBef>
              <a:spcAft>
                <a:spcPts val="0"/>
              </a:spcAft>
              <a:buSzPts val="1867"/>
              <a:buFont typeface="Noto Sans Symbols"/>
              <a:buChar char="✔"/>
              <a:defRPr sz="2801"/>
            </a:lvl4pPr>
            <a:lvl5pPr marL="3429000" lvl="4" indent="-520733" algn="l">
              <a:lnSpc>
                <a:spcPct val="100000"/>
              </a:lnSpc>
              <a:spcBef>
                <a:spcPts val="1500"/>
              </a:spcBef>
              <a:spcAft>
                <a:spcPts val="0"/>
              </a:spcAft>
              <a:buSzPts val="1867"/>
              <a:buChar char="•"/>
              <a:defRPr sz="2801"/>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710" name="Google Shape;20710;p2085"/>
          <p:cNvSpPr txBox="1">
            <a:spLocks noGrp="1"/>
          </p:cNvSpPr>
          <p:nvPr>
            <p:ph type="body" idx="2"/>
          </p:nvPr>
        </p:nvSpPr>
        <p:spPr>
          <a:xfrm>
            <a:off x="5788406" y="8953502"/>
            <a:ext cx="12112355" cy="974726"/>
          </a:xfrm>
          <a:prstGeom prst="rect">
            <a:avLst/>
          </a:prstGeom>
          <a:noFill/>
          <a:ln>
            <a:noFill/>
          </a:ln>
        </p:spPr>
        <p:txBody>
          <a:bodyPr spcFirstLastPara="1" wrap="square" lIns="91425" tIns="45700" rIns="91425" bIns="45700" anchor="b" anchorCtr="0">
            <a:noAutofit/>
          </a:bodyPr>
          <a:lstStyle>
            <a:lvl1pPr marL="685800" lvl="0" indent="-469869" algn="l">
              <a:lnSpc>
                <a:spcPct val="100000"/>
              </a:lnSpc>
              <a:spcBef>
                <a:spcPts val="1500"/>
              </a:spcBef>
              <a:spcAft>
                <a:spcPts val="0"/>
              </a:spcAft>
              <a:buSzPts val="1333"/>
              <a:buChar char="•"/>
              <a:defRPr sz="2000" b="0"/>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711" name="Google Shape;20711;p2085"/>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467"/>
              <a:buFont typeface="Arial"/>
              <a:buNone/>
              <a:defRPr sz="2201" b="0" i="0" u="none" strike="noStrike" cap="none">
                <a:solidFill>
                  <a:schemeClr val="lt1"/>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467"/>
              <a:buFont typeface="Arial"/>
              <a:buNone/>
              <a:defRPr sz="2201" b="0" i="0" u="none" strike="noStrike" cap="none">
                <a:solidFill>
                  <a:schemeClr val="lt1"/>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467"/>
              <a:buFont typeface="Arial"/>
              <a:buNone/>
              <a:defRPr sz="2201" b="0" i="0" u="none" strike="noStrike" cap="none">
                <a:solidFill>
                  <a:schemeClr val="lt1"/>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467"/>
              <a:buFont typeface="Arial"/>
              <a:buNone/>
              <a:defRPr sz="2201" b="0" i="0" u="none" strike="noStrike" cap="none">
                <a:solidFill>
                  <a:schemeClr val="lt1"/>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467"/>
              <a:buFont typeface="Arial"/>
              <a:buNone/>
              <a:defRPr sz="2201" b="0" i="0" u="none" strike="noStrike" cap="none">
                <a:solidFill>
                  <a:schemeClr val="lt1"/>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467"/>
              <a:buFont typeface="Arial"/>
              <a:buNone/>
              <a:defRPr sz="2201" b="0" i="0" u="none" strike="noStrike" cap="none">
                <a:solidFill>
                  <a:schemeClr val="lt1"/>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467"/>
              <a:buFont typeface="Arial"/>
              <a:buNone/>
              <a:defRPr sz="2201" b="0" i="0" u="none" strike="noStrike" cap="none">
                <a:solidFill>
                  <a:schemeClr val="lt1"/>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467"/>
              <a:buFont typeface="Arial"/>
              <a:buNone/>
              <a:defRPr sz="2201" b="0" i="0" u="none" strike="noStrike" cap="none">
                <a:solidFill>
                  <a:schemeClr val="lt1"/>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467"/>
              <a:buFont typeface="Arial"/>
              <a:buNone/>
              <a:defRPr sz="2201" b="0" i="0" u="none" strike="noStrike" cap="none">
                <a:solidFill>
                  <a:schemeClr val="lt1"/>
                </a:solidFill>
                <a:latin typeface="Calibri"/>
                <a:ea typeface="Calibri"/>
                <a:cs typeface="Calibri"/>
                <a:sym typeface="Calibri"/>
              </a:defRPr>
            </a:lvl9pPr>
          </a:lstStyle>
          <a:p>
            <a:fld id="{00000000-1234-1234-1234-123412341234}" type="slidenum">
              <a:rPr lang="en-US" smtClean="0"/>
              <a:pPr/>
              <a:t>‹#›</a:t>
            </a:fld>
            <a:endParaRPr lang="en-US"/>
          </a:p>
        </p:txBody>
      </p:sp>
      <p:pic>
        <p:nvPicPr>
          <p:cNvPr id="20712" name="Google Shape;20712;p2085" descr="M:\Marketing Communication and Referral Access\Luis\newbrand\UCM_logo\master\horizontal\UCM_Logo_Master_Brand_Horizontal_Tagline_rgb.jpg"/>
          <p:cNvPicPr preferRelativeResize="0"/>
          <p:nvPr/>
        </p:nvPicPr>
        <p:blipFill rotWithShape="1">
          <a:blip r:embed="rId2">
            <a:alphaModFix/>
          </a:blip>
          <a:srcRect/>
          <a:stretch/>
        </p:blipFill>
        <p:spPr>
          <a:xfrm>
            <a:off x="152402" y="8953501"/>
            <a:ext cx="5556515" cy="977900"/>
          </a:xfrm>
          <a:prstGeom prst="rect">
            <a:avLst/>
          </a:prstGeom>
          <a:noFill/>
          <a:ln>
            <a:noFill/>
          </a:ln>
        </p:spPr>
      </p:pic>
    </p:spTree>
    <p:extLst>
      <p:ext uri="{BB962C8B-B14F-4D97-AF65-F5344CB8AC3E}">
        <p14:creationId xmlns:p14="http://schemas.microsoft.com/office/powerpoint/2010/main" val="1931483229"/>
      </p:ext>
    </p:extLst>
  </p:cSld>
  <p:clrMapOvr>
    <a:masterClrMapping/>
  </p:clrMapOvr>
</p:sldLayout>
</file>

<file path=ppt/slideLayouts/slideLayout2881.xml><?xml version="1.0" encoding="utf-8"?>
<p:sldLayout xmlns:a="http://schemas.openxmlformats.org/drawingml/2006/main" xmlns:r="http://schemas.openxmlformats.org/officeDocument/2006/relationships" xmlns:p="http://schemas.openxmlformats.org/presentationml/2006/main" matchingName="3_Title Slide_Yale Blue">
  <p:cSld name="4_Title Slide_Yale Blue">
    <p:spTree>
      <p:nvGrpSpPr>
        <p:cNvPr id="1" name="Shape 20713"/>
        <p:cNvGrpSpPr/>
        <p:nvPr/>
      </p:nvGrpSpPr>
      <p:grpSpPr>
        <a:xfrm>
          <a:off x="0" y="0"/>
          <a:ext cx="0" cy="0"/>
          <a:chOff x="0" y="0"/>
          <a:chExt cx="0" cy="0"/>
        </a:xfrm>
      </p:grpSpPr>
      <p:sp>
        <p:nvSpPr>
          <p:cNvPr id="20714" name="Google Shape;20714;p2086"/>
          <p:cNvSpPr txBox="1">
            <a:spLocks noGrp="1"/>
          </p:cNvSpPr>
          <p:nvPr>
            <p:ph type="body" idx="1"/>
          </p:nvPr>
        </p:nvSpPr>
        <p:spPr>
          <a:xfrm>
            <a:off x="4239833" y="8101286"/>
            <a:ext cx="12267920" cy="715668"/>
          </a:xfrm>
          <a:prstGeom prst="rect">
            <a:avLst/>
          </a:prstGeom>
          <a:noFill/>
          <a:ln>
            <a:noFill/>
          </a:ln>
        </p:spPr>
        <p:txBody>
          <a:bodyPr spcFirstLastPara="1" wrap="square" lIns="91425" tIns="45700" rIns="91425" bIns="45700" anchor="t" anchorCtr="0">
            <a:spAutoFit/>
          </a:bodyPr>
          <a:lstStyle>
            <a:lvl1pPr marL="685800" lvl="0" indent="-342900" algn="r">
              <a:lnSpc>
                <a:spcPct val="100000"/>
              </a:lnSpc>
              <a:spcBef>
                <a:spcPts val="1500"/>
              </a:spcBef>
              <a:spcAft>
                <a:spcPts val="0"/>
              </a:spcAft>
              <a:buSzPts val="1867"/>
              <a:buNone/>
              <a:defRPr sz="2801">
                <a:solidFill>
                  <a:srgbClr val="616364"/>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715" name="Google Shape;20715;p2086"/>
          <p:cNvSpPr txBox="1">
            <a:spLocks noGrp="1"/>
          </p:cNvSpPr>
          <p:nvPr>
            <p:ph type="ctrTitle"/>
          </p:nvPr>
        </p:nvSpPr>
        <p:spPr>
          <a:xfrm>
            <a:off x="4239833" y="2710727"/>
            <a:ext cx="12267920" cy="244418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rgbClr val="00314C"/>
              </a:buClr>
              <a:buSzPts val="5333"/>
              <a:buFont typeface="Verdana"/>
              <a:buNone/>
              <a:defRPr sz="8000" b="1" i="0">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716" name="Google Shape;20716;p2086"/>
          <p:cNvSpPr txBox="1">
            <a:spLocks noGrp="1"/>
          </p:cNvSpPr>
          <p:nvPr>
            <p:ph type="dt" idx="10"/>
          </p:nvPr>
        </p:nvSpPr>
        <p:spPr>
          <a:xfrm>
            <a:off x="0" y="0"/>
            <a:ext cx="4500000" cy="45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9pPr>
          </a:lstStyle>
          <a:p>
            <a:endParaRPr/>
          </a:p>
        </p:txBody>
      </p:sp>
      <p:sp>
        <p:nvSpPr>
          <p:cNvPr id="20717" name="Google Shape;20717;p208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718" name="Google Shape;20718;p208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sp>
        <p:nvSpPr>
          <p:cNvPr id="20719" name="Google Shape;20719;p2086"/>
          <p:cNvSpPr/>
          <p:nvPr/>
        </p:nvSpPr>
        <p:spPr>
          <a:xfrm rot="10800000">
            <a:off x="2" y="3000373"/>
            <a:ext cx="4177602"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3600" b="0" i="0" u="none" strike="noStrike" cap="none">
              <a:solidFill>
                <a:schemeClr val="lt1"/>
              </a:solidFill>
              <a:latin typeface="Calibri"/>
              <a:ea typeface="Calibri"/>
              <a:cs typeface="Calibri"/>
              <a:sym typeface="Calibri"/>
            </a:endParaRPr>
          </a:p>
        </p:txBody>
      </p:sp>
      <p:sp>
        <p:nvSpPr>
          <p:cNvPr id="20720" name="Google Shape;20720;p2086"/>
          <p:cNvSpPr/>
          <p:nvPr/>
        </p:nvSpPr>
        <p:spPr>
          <a:xfrm>
            <a:off x="0" y="9172577"/>
            <a:ext cx="18288000" cy="1114424"/>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3600" b="0" i="0" u="none" strike="noStrike" cap="none">
              <a:solidFill>
                <a:schemeClr val="lt1"/>
              </a:solidFill>
              <a:latin typeface="Calibri"/>
              <a:ea typeface="Calibri"/>
              <a:cs typeface="Calibri"/>
              <a:sym typeface="Calibri"/>
            </a:endParaRPr>
          </a:p>
        </p:txBody>
      </p:sp>
      <p:sp>
        <p:nvSpPr>
          <p:cNvPr id="20721" name="Google Shape;20721;p2086"/>
          <p:cNvSpPr txBox="1">
            <a:spLocks noGrp="1"/>
          </p:cNvSpPr>
          <p:nvPr>
            <p:ph type="body" idx="2"/>
          </p:nvPr>
        </p:nvSpPr>
        <p:spPr>
          <a:xfrm>
            <a:off x="4239833" y="5171099"/>
            <a:ext cx="12267920" cy="1069976"/>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3200"/>
              <a:buNone/>
              <a:defRPr sz="4800" b="0" i="0">
                <a:solidFill>
                  <a:srgbClr val="00314C"/>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pic>
        <p:nvPicPr>
          <p:cNvPr id="20722" name="Google Shape;20722;p2086"/>
          <p:cNvPicPr preferRelativeResize="0"/>
          <p:nvPr/>
        </p:nvPicPr>
        <p:blipFill rotWithShape="1">
          <a:blip r:embed="rId2">
            <a:alphaModFix/>
          </a:blip>
          <a:srcRect/>
          <a:stretch/>
        </p:blipFill>
        <p:spPr>
          <a:xfrm>
            <a:off x="4244752" y="6267494"/>
            <a:ext cx="6593939" cy="1710245"/>
          </a:xfrm>
          <a:prstGeom prst="rect">
            <a:avLst/>
          </a:prstGeom>
          <a:noFill/>
          <a:ln>
            <a:noFill/>
          </a:ln>
        </p:spPr>
      </p:pic>
    </p:spTree>
    <p:extLst>
      <p:ext uri="{BB962C8B-B14F-4D97-AF65-F5344CB8AC3E}">
        <p14:creationId xmlns:p14="http://schemas.microsoft.com/office/powerpoint/2010/main" val="1489082653"/>
      </p:ext>
    </p:extLst>
  </p:cSld>
  <p:clrMapOvr>
    <a:masterClrMapping/>
  </p:clrMapOvr>
</p:sldLayout>
</file>

<file path=ppt/slideLayouts/slideLayout2882.xml><?xml version="1.0" encoding="utf-8"?>
<p:sldLayout xmlns:a="http://schemas.openxmlformats.org/drawingml/2006/main" xmlns:r="http://schemas.openxmlformats.org/officeDocument/2006/relationships" xmlns:p="http://schemas.openxmlformats.org/presentationml/2006/main" matchingName="Title and Bullets Layout">
  <p:cSld name="1_Title and Bullets Layout">
    <p:spTree>
      <p:nvGrpSpPr>
        <p:cNvPr id="1" name="Shape 20723"/>
        <p:cNvGrpSpPr/>
        <p:nvPr/>
      </p:nvGrpSpPr>
      <p:grpSpPr>
        <a:xfrm>
          <a:off x="0" y="0"/>
          <a:ext cx="0" cy="0"/>
          <a:chOff x="0" y="0"/>
          <a:chExt cx="0" cy="0"/>
        </a:xfrm>
      </p:grpSpPr>
      <p:sp>
        <p:nvSpPr>
          <p:cNvPr id="20724" name="Google Shape;20724;p2087"/>
          <p:cNvSpPr txBox="1">
            <a:spLocks noGrp="1"/>
          </p:cNvSpPr>
          <p:nvPr>
            <p:ph type="title"/>
          </p:nvPr>
        </p:nvSpPr>
        <p:spPr>
          <a:xfrm>
            <a:off x="1273486" y="1175768"/>
            <a:ext cx="15266636"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725" name="Google Shape;20725;p2087"/>
          <p:cNvSpPr/>
          <p:nvPr/>
        </p:nvSpPr>
        <p:spPr>
          <a:xfrm>
            <a:off x="0" y="9469676"/>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2027" b="0" i="0" u="none" strike="noStrike" cap="none">
              <a:solidFill>
                <a:schemeClr val="lt1"/>
              </a:solidFill>
              <a:latin typeface="Calibri"/>
              <a:ea typeface="Calibri"/>
              <a:cs typeface="Calibri"/>
              <a:sym typeface="Calibri"/>
            </a:endParaRPr>
          </a:p>
        </p:txBody>
      </p:sp>
      <p:sp>
        <p:nvSpPr>
          <p:cNvPr id="20726" name="Google Shape;20726;p2087"/>
          <p:cNvSpPr/>
          <p:nvPr/>
        </p:nvSpPr>
        <p:spPr>
          <a:xfrm>
            <a:off x="0" y="9452272"/>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2027" b="0" i="0" u="none" strike="noStrike" cap="none">
              <a:solidFill>
                <a:schemeClr val="lt1"/>
              </a:solidFill>
              <a:latin typeface="Calibri"/>
              <a:ea typeface="Calibri"/>
              <a:cs typeface="Calibri"/>
              <a:sym typeface="Calibri"/>
            </a:endParaRPr>
          </a:p>
        </p:txBody>
      </p:sp>
      <p:sp>
        <p:nvSpPr>
          <p:cNvPr id="20727" name="Google Shape;20727;p2087"/>
          <p:cNvSpPr txBox="1">
            <a:spLocks noGrp="1"/>
          </p:cNvSpPr>
          <p:nvPr>
            <p:ph type="body" idx="1"/>
          </p:nvPr>
        </p:nvSpPr>
        <p:spPr>
          <a:xfrm>
            <a:off x="1273177" y="2422527"/>
            <a:ext cx="15265400" cy="5718174"/>
          </a:xfrm>
          <a:prstGeom prst="rect">
            <a:avLst/>
          </a:prstGeom>
          <a:noFill/>
          <a:ln>
            <a:noFill/>
          </a:ln>
        </p:spPr>
        <p:txBody>
          <a:bodyPr spcFirstLastPara="1" wrap="square" lIns="91425" tIns="45700" rIns="91425" bIns="45700" anchor="t" anchorCtr="0">
            <a:noAutofit/>
          </a:bodyPr>
          <a:lstStyle>
            <a:lvl1pPr marL="685800" lvl="0" indent="-546069" algn="l">
              <a:lnSpc>
                <a:spcPct val="100000"/>
              </a:lnSpc>
              <a:spcBef>
                <a:spcPts val="1500"/>
              </a:spcBef>
              <a:spcAft>
                <a:spcPts val="0"/>
              </a:spcAft>
              <a:buSzPts val="2133"/>
              <a:buFont typeface="Arial"/>
              <a:buChar char="•"/>
              <a:defRPr sz="3200" b="0">
                <a:solidFill>
                  <a:schemeClr val="dk1"/>
                </a:solidFill>
                <a:latin typeface="Verdana"/>
                <a:ea typeface="Verdana"/>
                <a:cs typeface="Verdana"/>
                <a:sym typeface="Verdana"/>
              </a:defRPr>
            </a:lvl1pPr>
            <a:lvl2pPr marL="1371600" lvl="1" indent="-546069" algn="l">
              <a:lnSpc>
                <a:spcPct val="100000"/>
              </a:lnSpc>
              <a:spcBef>
                <a:spcPts val="1500"/>
              </a:spcBef>
              <a:spcAft>
                <a:spcPts val="0"/>
              </a:spcAft>
              <a:buSzPts val="2133"/>
              <a:buChar char="•"/>
              <a:defRPr sz="3200">
                <a:latin typeface="Verdana"/>
                <a:ea typeface="Verdana"/>
                <a:cs typeface="Verdana"/>
                <a:sym typeface="Verdana"/>
              </a:defRPr>
            </a:lvl2pPr>
            <a:lvl3pPr marL="2057400" lvl="2" indent="-546069" algn="l">
              <a:lnSpc>
                <a:spcPct val="100000"/>
              </a:lnSpc>
              <a:spcBef>
                <a:spcPts val="1500"/>
              </a:spcBef>
              <a:spcAft>
                <a:spcPts val="0"/>
              </a:spcAft>
              <a:buSzPts val="2133"/>
              <a:buChar char="•"/>
              <a:defRPr sz="3200">
                <a:latin typeface="Verdana"/>
                <a:ea typeface="Verdana"/>
                <a:cs typeface="Verdana"/>
                <a:sym typeface="Verdana"/>
              </a:defRPr>
            </a:lvl3pPr>
            <a:lvl4pPr marL="2743200" lvl="3" indent="-546069" algn="l">
              <a:lnSpc>
                <a:spcPct val="100000"/>
              </a:lnSpc>
              <a:spcBef>
                <a:spcPts val="1500"/>
              </a:spcBef>
              <a:spcAft>
                <a:spcPts val="0"/>
              </a:spcAft>
              <a:buSzPts val="2133"/>
              <a:buChar char="•"/>
              <a:defRPr sz="3200">
                <a:latin typeface="Verdana"/>
                <a:ea typeface="Verdana"/>
                <a:cs typeface="Verdana"/>
                <a:sym typeface="Verdana"/>
              </a:defRPr>
            </a:lvl4pPr>
            <a:lvl5pPr marL="3429000" lvl="4" indent="-546068" algn="l">
              <a:lnSpc>
                <a:spcPct val="100000"/>
              </a:lnSpc>
              <a:spcBef>
                <a:spcPts val="1500"/>
              </a:spcBef>
              <a:spcAft>
                <a:spcPts val="0"/>
              </a:spcAft>
              <a:buSzPts val="2133"/>
              <a:buChar char="•"/>
              <a:defRPr sz="3200">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pic>
        <p:nvPicPr>
          <p:cNvPr id="20728" name="Google Shape;20728;p2087"/>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extLst>
      <p:ext uri="{BB962C8B-B14F-4D97-AF65-F5344CB8AC3E}">
        <p14:creationId xmlns:p14="http://schemas.microsoft.com/office/powerpoint/2010/main" val="1405380820"/>
      </p:ext>
    </p:extLst>
  </p:cSld>
  <p:clrMapOvr>
    <a:masterClrMapping/>
  </p:clrMapOvr>
</p:sldLayout>
</file>

<file path=ppt/slideLayouts/slideLayout2883.xml><?xml version="1.0" encoding="utf-8"?>
<p:sldLayout xmlns:a="http://schemas.openxmlformats.org/drawingml/2006/main" xmlns:r="http://schemas.openxmlformats.org/officeDocument/2006/relationships" xmlns:p="http://schemas.openxmlformats.org/presentationml/2006/main" matchingName="1_Title and Content">
  <p:cSld name="2_Title and Content">
    <p:spTree>
      <p:nvGrpSpPr>
        <p:cNvPr id="1" name="Shape 20729"/>
        <p:cNvGrpSpPr/>
        <p:nvPr/>
      </p:nvGrpSpPr>
      <p:grpSpPr>
        <a:xfrm>
          <a:off x="0" y="0"/>
          <a:ext cx="0" cy="0"/>
          <a:chOff x="0" y="0"/>
          <a:chExt cx="0" cy="0"/>
        </a:xfrm>
      </p:grpSpPr>
      <p:sp>
        <p:nvSpPr>
          <p:cNvPr id="20730" name="Google Shape;20730;p2088"/>
          <p:cNvSpPr/>
          <p:nvPr/>
        </p:nvSpPr>
        <p:spPr>
          <a:xfrm>
            <a:off x="0" y="9469676"/>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2027" b="0" i="0" u="none" strike="noStrike" cap="none">
              <a:solidFill>
                <a:schemeClr val="lt1"/>
              </a:solidFill>
              <a:latin typeface="Calibri"/>
              <a:ea typeface="Calibri"/>
              <a:cs typeface="Calibri"/>
              <a:sym typeface="Calibri"/>
            </a:endParaRPr>
          </a:p>
        </p:txBody>
      </p:sp>
      <p:pic>
        <p:nvPicPr>
          <p:cNvPr id="20731" name="Google Shape;20731;p2088"/>
          <p:cNvPicPr preferRelativeResize="0"/>
          <p:nvPr/>
        </p:nvPicPr>
        <p:blipFill rotWithShape="1">
          <a:blip r:embed="rId2">
            <a:alphaModFix/>
          </a:blip>
          <a:srcRect/>
          <a:stretch/>
        </p:blipFill>
        <p:spPr>
          <a:xfrm>
            <a:off x="10699008" y="9546612"/>
            <a:ext cx="7588992" cy="740388"/>
          </a:xfrm>
          <a:prstGeom prst="rect">
            <a:avLst/>
          </a:prstGeom>
          <a:noFill/>
          <a:ln>
            <a:noFill/>
          </a:ln>
        </p:spPr>
      </p:pic>
      <p:sp>
        <p:nvSpPr>
          <p:cNvPr id="20732" name="Google Shape;20732;p2088"/>
          <p:cNvSpPr/>
          <p:nvPr/>
        </p:nvSpPr>
        <p:spPr>
          <a:xfrm>
            <a:off x="0" y="9452272"/>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2027" b="0" i="0" u="none" strike="noStrike" cap="none">
              <a:solidFill>
                <a:schemeClr val="lt1"/>
              </a:solidFill>
              <a:latin typeface="Calibri"/>
              <a:ea typeface="Calibri"/>
              <a:cs typeface="Calibri"/>
              <a:sym typeface="Calibri"/>
            </a:endParaRPr>
          </a:p>
        </p:txBody>
      </p:sp>
      <p:sp>
        <p:nvSpPr>
          <p:cNvPr id="20733" name="Google Shape;20733;p2088"/>
          <p:cNvSpPr txBox="1">
            <a:spLocks noGrp="1"/>
          </p:cNvSpPr>
          <p:nvPr>
            <p:ph type="title"/>
          </p:nvPr>
        </p:nvSpPr>
        <p:spPr>
          <a:xfrm>
            <a:off x="1273484" y="1210285"/>
            <a:ext cx="15234269"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734" name="Google Shape;20734;p2088"/>
          <p:cNvSpPr txBox="1">
            <a:spLocks noGrp="1"/>
          </p:cNvSpPr>
          <p:nvPr>
            <p:ph type="body" idx="1"/>
          </p:nvPr>
        </p:nvSpPr>
        <p:spPr>
          <a:xfrm>
            <a:off x="1273484" y="2456780"/>
            <a:ext cx="15234269" cy="6175739"/>
          </a:xfrm>
          <a:prstGeom prst="rect">
            <a:avLst/>
          </a:prstGeom>
          <a:noFill/>
          <a:ln>
            <a:noFill/>
          </a:ln>
        </p:spPr>
        <p:txBody>
          <a:bodyPr spcFirstLastPara="1" wrap="square" lIns="91425" tIns="45700" rIns="91425" bIns="45700" anchor="t" anchorCtr="0">
            <a:noAutofit/>
          </a:bodyPr>
          <a:lstStyle>
            <a:lvl1pPr marL="685800" marR="0" lvl="0" indent="-342900" algn="l">
              <a:lnSpc>
                <a:spcPct val="90000"/>
              </a:lnSpc>
              <a:spcBef>
                <a:spcPts val="1500"/>
              </a:spcBef>
              <a:spcAft>
                <a:spcPts val="0"/>
              </a:spcAft>
              <a:buClr>
                <a:schemeClr val="dk1"/>
              </a:buClr>
              <a:buSzPts val="2133"/>
              <a:buFont typeface="Arial"/>
              <a:buNone/>
              <a:defRPr sz="3200">
                <a:latin typeface="Verdana"/>
                <a:ea typeface="Verdana"/>
                <a:cs typeface="Verdana"/>
                <a:sym typeface="Verdana"/>
              </a:defRPr>
            </a:lvl1pPr>
            <a:lvl2pPr marL="1371600" lvl="1" indent="-520733" algn="l">
              <a:lnSpc>
                <a:spcPct val="100000"/>
              </a:lnSpc>
              <a:spcBef>
                <a:spcPts val="750"/>
              </a:spcBef>
              <a:spcAft>
                <a:spcPts val="0"/>
              </a:spcAft>
              <a:buSzPts val="1867"/>
              <a:buChar char="•"/>
              <a:defRPr sz="2801">
                <a:latin typeface="Verdana"/>
                <a:ea typeface="Verdana"/>
                <a:cs typeface="Verdana"/>
                <a:sym typeface="Verdana"/>
              </a:defRPr>
            </a:lvl2pPr>
            <a:lvl3pPr marL="2057400" lvl="2" indent="-520733" algn="l">
              <a:lnSpc>
                <a:spcPct val="100000"/>
              </a:lnSpc>
              <a:spcBef>
                <a:spcPts val="1500"/>
              </a:spcBef>
              <a:spcAft>
                <a:spcPts val="0"/>
              </a:spcAft>
              <a:buSzPts val="1867"/>
              <a:buChar char="•"/>
              <a:defRPr sz="2801">
                <a:latin typeface="Verdana"/>
                <a:ea typeface="Verdana"/>
                <a:cs typeface="Verdana"/>
                <a:sym typeface="Verdana"/>
              </a:defRPr>
            </a:lvl3pPr>
            <a:lvl4pPr marL="2743200" lvl="3" indent="-520733" algn="l">
              <a:lnSpc>
                <a:spcPct val="100000"/>
              </a:lnSpc>
              <a:spcBef>
                <a:spcPts val="1500"/>
              </a:spcBef>
              <a:spcAft>
                <a:spcPts val="0"/>
              </a:spcAft>
              <a:buSzPts val="1867"/>
              <a:buChar char="•"/>
              <a:defRPr sz="2801">
                <a:latin typeface="Verdana"/>
                <a:ea typeface="Verdana"/>
                <a:cs typeface="Verdana"/>
                <a:sym typeface="Verdana"/>
              </a:defRPr>
            </a:lvl4pPr>
            <a:lvl5pPr marL="3429000" lvl="4" indent="-520733" algn="l">
              <a:lnSpc>
                <a:spcPct val="100000"/>
              </a:lnSpc>
              <a:spcBef>
                <a:spcPts val="1500"/>
              </a:spcBef>
              <a:spcAft>
                <a:spcPts val="0"/>
              </a:spcAft>
              <a:buSzPts val="1867"/>
              <a:buChar char="•"/>
              <a:defRPr sz="2801">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1559142619"/>
      </p:ext>
    </p:extLst>
  </p:cSld>
  <p:clrMapOvr>
    <a:masterClrMapping/>
  </p:clrMapOvr>
</p:sldLayout>
</file>

<file path=ppt/slideLayouts/slideLayout2884.xml><?xml version="1.0" encoding="utf-8"?>
<p:sldLayout xmlns:a="http://schemas.openxmlformats.org/drawingml/2006/main" xmlns:r="http://schemas.openxmlformats.org/officeDocument/2006/relationships" xmlns:p="http://schemas.openxmlformats.org/presentationml/2006/main" matchingName="Two Section | Picture and Copy Layout">
  <p:cSld name="1_Two Section | Picture and Copy Layout">
    <p:spTree>
      <p:nvGrpSpPr>
        <p:cNvPr id="1" name="Shape 20735"/>
        <p:cNvGrpSpPr/>
        <p:nvPr/>
      </p:nvGrpSpPr>
      <p:grpSpPr>
        <a:xfrm>
          <a:off x="0" y="0"/>
          <a:ext cx="0" cy="0"/>
          <a:chOff x="0" y="0"/>
          <a:chExt cx="0" cy="0"/>
        </a:xfrm>
      </p:grpSpPr>
      <p:sp>
        <p:nvSpPr>
          <p:cNvPr id="20736" name="Google Shape;20736;p2089"/>
          <p:cNvSpPr/>
          <p:nvPr/>
        </p:nvSpPr>
        <p:spPr>
          <a:xfrm>
            <a:off x="0" y="9469676"/>
            <a:ext cx="18288000" cy="817325"/>
          </a:xfrm>
          <a:prstGeom prst="rect">
            <a:avLst/>
          </a:prstGeom>
          <a:solidFill>
            <a:srgbClr val="003B5C"/>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2027" b="0" i="0" u="none" strike="noStrike" cap="none">
              <a:solidFill>
                <a:schemeClr val="lt1"/>
              </a:solidFill>
              <a:latin typeface="Calibri"/>
              <a:ea typeface="Calibri"/>
              <a:cs typeface="Calibri"/>
              <a:sym typeface="Calibri"/>
            </a:endParaRPr>
          </a:p>
        </p:txBody>
      </p:sp>
      <p:sp>
        <p:nvSpPr>
          <p:cNvPr id="20737" name="Google Shape;20737;p2089"/>
          <p:cNvSpPr/>
          <p:nvPr/>
        </p:nvSpPr>
        <p:spPr>
          <a:xfrm>
            <a:off x="0" y="9452272"/>
            <a:ext cx="18288000" cy="68579"/>
          </a:xfrm>
          <a:prstGeom prst="rect">
            <a:avLst/>
          </a:prstGeom>
          <a:solidFill>
            <a:srgbClr val="A4D65E"/>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351"/>
              <a:buFont typeface="Arial"/>
              <a:buNone/>
            </a:pPr>
            <a:endParaRPr sz="2027" b="0" i="0" u="none" strike="noStrike" cap="none">
              <a:solidFill>
                <a:schemeClr val="lt1"/>
              </a:solidFill>
              <a:latin typeface="Calibri"/>
              <a:ea typeface="Calibri"/>
              <a:cs typeface="Calibri"/>
              <a:sym typeface="Calibri"/>
            </a:endParaRPr>
          </a:p>
        </p:txBody>
      </p:sp>
      <p:sp>
        <p:nvSpPr>
          <p:cNvPr id="20738" name="Google Shape;20738;p2089"/>
          <p:cNvSpPr txBox="1">
            <a:spLocks noGrp="1"/>
          </p:cNvSpPr>
          <p:nvPr>
            <p:ph type="body" idx="1"/>
          </p:nvPr>
        </p:nvSpPr>
        <p:spPr>
          <a:xfrm>
            <a:off x="1780248" y="1941679"/>
            <a:ext cx="5975004" cy="5682134"/>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1200"/>
              <a:buNone/>
              <a:defRPr sz="1800" b="0" i="1">
                <a:solidFill>
                  <a:srgbClr val="003B5C"/>
                </a:solidFill>
                <a:latin typeface="Verdana"/>
                <a:ea typeface="Verdana"/>
                <a:cs typeface="Verdana"/>
                <a:sym typeface="Verdana"/>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739" name="Google Shape;20739;p2089"/>
          <p:cNvSpPr txBox="1">
            <a:spLocks noGrp="1"/>
          </p:cNvSpPr>
          <p:nvPr>
            <p:ph type="body" idx="2"/>
          </p:nvPr>
        </p:nvSpPr>
        <p:spPr>
          <a:xfrm>
            <a:off x="8324093" y="2995691"/>
            <a:ext cx="8199842" cy="4628120"/>
          </a:xfrm>
          <a:prstGeom prst="rect">
            <a:avLst/>
          </a:prstGeom>
          <a:noFill/>
          <a:ln>
            <a:noFill/>
          </a:ln>
        </p:spPr>
        <p:txBody>
          <a:bodyPr spcFirstLastPara="1" wrap="square" lIns="91425" tIns="45700" rIns="91425" bIns="45700" anchor="t" anchorCtr="0">
            <a:noAutofit/>
          </a:bodyPr>
          <a:lstStyle>
            <a:lvl1pPr marL="685800" marR="0" lvl="0" indent="-342900" algn="l">
              <a:lnSpc>
                <a:spcPct val="90000"/>
              </a:lnSpc>
              <a:spcBef>
                <a:spcPts val="1500"/>
              </a:spcBef>
              <a:spcAft>
                <a:spcPts val="0"/>
              </a:spcAft>
              <a:buClr>
                <a:schemeClr val="dk1"/>
              </a:buClr>
              <a:buSzPts val="2133"/>
              <a:buFont typeface="Arial"/>
              <a:buNone/>
              <a:defRPr sz="3200" b="0">
                <a:solidFill>
                  <a:schemeClr val="dk1"/>
                </a:solidFill>
                <a:latin typeface="Verdana"/>
                <a:ea typeface="Verdana"/>
                <a:cs typeface="Verdana"/>
                <a:sym typeface="Verdana"/>
              </a:defRPr>
            </a:lvl1pPr>
            <a:lvl2pPr marL="1371600" lvl="1" indent="-520733" algn="l">
              <a:lnSpc>
                <a:spcPct val="100000"/>
              </a:lnSpc>
              <a:spcBef>
                <a:spcPts val="750"/>
              </a:spcBef>
              <a:spcAft>
                <a:spcPts val="0"/>
              </a:spcAft>
              <a:buSzPts val="1867"/>
              <a:buChar char="•"/>
              <a:defRPr sz="2801" b="0">
                <a:solidFill>
                  <a:srgbClr val="003B5C"/>
                </a:solidFill>
                <a:latin typeface="Verdana"/>
                <a:ea typeface="Verdana"/>
                <a:cs typeface="Verdana"/>
                <a:sym typeface="Verdana"/>
              </a:defRPr>
            </a:lvl2pPr>
            <a:lvl3pPr marL="2057400" lvl="2"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3pPr>
            <a:lvl4pPr marL="2743200" lvl="3"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4pPr>
            <a:lvl5pPr marL="3429000" lvl="4" indent="-520733" algn="l">
              <a:lnSpc>
                <a:spcPct val="100000"/>
              </a:lnSpc>
              <a:spcBef>
                <a:spcPts val="1500"/>
              </a:spcBef>
              <a:spcAft>
                <a:spcPts val="0"/>
              </a:spcAft>
              <a:buSzPts val="1867"/>
              <a:buChar char="•"/>
              <a:defRPr sz="2801" b="0">
                <a:solidFill>
                  <a:srgbClr val="003B5C"/>
                </a:solidFill>
                <a:latin typeface="Verdana"/>
                <a:ea typeface="Verdana"/>
                <a:cs typeface="Verdana"/>
                <a:sym typeface="Verdana"/>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740" name="Google Shape;20740;p2089"/>
          <p:cNvSpPr txBox="1">
            <a:spLocks noGrp="1"/>
          </p:cNvSpPr>
          <p:nvPr>
            <p:ph type="title"/>
          </p:nvPr>
        </p:nvSpPr>
        <p:spPr>
          <a:xfrm>
            <a:off x="8324093" y="1731790"/>
            <a:ext cx="8199842" cy="1246496"/>
          </a:xfrm>
          <a:prstGeom prst="rect">
            <a:avLst/>
          </a:prstGeom>
          <a:noFill/>
          <a:ln>
            <a:noFill/>
          </a:ln>
        </p:spPr>
        <p:txBody>
          <a:bodyPr spcFirstLastPara="1" wrap="square" lIns="91425" tIns="45700" rIns="91425" bIns="45700" anchor="b" anchorCtr="0">
            <a:spAutoFit/>
          </a:bodyPr>
          <a:lstStyle>
            <a:lvl1pPr lvl="0" algn="l">
              <a:lnSpc>
                <a:spcPct val="100000"/>
              </a:lnSpc>
              <a:spcBef>
                <a:spcPts val="0"/>
              </a:spcBef>
              <a:spcAft>
                <a:spcPts val="0"/>
              </a:spcAft>
              <a:buClr>
                <a:srgbClr val="003B5C"/>
              </a:buClr>
              <a:buSzPts val="4800"/>
              <a:buFont typeface="Verdana"/>
              <a:buNone/>
              <a:defRPr sz="7200" b="1" i="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20741" name="Google Shape;20741;p2089"/>
          <p:cNvPicPr preferRelativeResize="0"/>
          <p:nvPr/>
        </p:nvPicPr>
        <p:blipFill rotWithShape="1">
          <a:blip r:embed="rId2">
            <a:alphaModFix/>
          </a:blip>
          <a:srcRect/>
          <a:stretch/>
        </p:blipFill>
        <p:spPr>
          <a:xfrm>
            <a:off x="10699008" y="9546612"/>
            <a:ext cx="7588992" cy="740388"/>
          </a:xfrm>
          <a:prstGeom prst="rect">
            <a:avLst/>
          </a:prstGeom>
          <a:noFill/>
          <a:ln>
            <a:noFill/>
          </a:ln>
        </p:spPr>
      </p:pic>
    </p:spTree>
    <p:extLst>
      <p:ext uri="{BB962C8B-B14F-4D97-AF65-F5344CB8AC3E}">
        <p14:creationId xmlns:p14="http://schemas.microsoft.com/office/powerpoint/2010/main" val="3252285156"/>
      </p:ext>
    </p:extLst>
  </p:cSld>
  <p:clrMapOvr>
    <a:masterClrMapping/>
  </p:clrMapOvr>
</p:sldLayout>
</file>

<file path=ppt/slideLayouts/slideLayout2885.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20742"/>
        <p:cNvGrpSpPr/>
        <p:nvPr/>
      </p:nvGrpSpPr>
      <p:grpSpPr>
        <a:xfrm>
          <a:off x="0" y="0"/>
          <a:ext cx="0" cy="0"/>
          <a:chOff x="0" y="0"/>
          <a:chExt cx="0" cy="0"/>
        </a:xfrm>
      </p:grpSpPr>
      <p:sp>
        <p:nvSpPr>
          <p:cNvPr id="20743" name="Google Shape;20743;p2090"/>
          <p:cNvSpPr txBox="1">
            <a:spLocks noGrp="1"/>
          </p:cNvSpPr>
          <p:nvPr>
            <p:ph type="title"/>
          </p:nvPr>
        </p:nvSpPr>
        <p:spPr>
          <a:xfrm>
            <a:off x="1444626" y="6610355"/>
            <a:ext cx="15544800" cy="2043113"/>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Clr>
                <a:schemeClr val="accent1"/>
              </a:buClr>
              <a:buSzPts val="4000"/>
              <a:buFont typeface="Calibri"/>
              <a:buNone/>
              <a:defRPr sz="6000" b="1"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744" name="Google Shape;20744;p2090"/>
          <p:cNvSpPr txBox="1">
            <a:spLocks noGrp="1"/>
          </p:cNvSpPr>
          <p:nvPr>
            <p:ph type="body" idx="1"/>
          </p:nvPr>
        </p:nvSpPr>
        <p:spPr>
          <a:xfrm>
            <a:off x="1444626" y="4360070"/>
            <a:ext cx="15544800" cy="2250281"/>
          </a:xfrm>
          <a:prstGeom prst="rect">
            <a:avLst/>
          </a:prstGeom>
          <a:noFill/>
          <a:ln>
            <a:noFill/>
          </a:ln>
        </p:spPr>
        <p:txBody>
          <a:bodyPr spcFirstLastPara="1" wrap="square" lIns="91425" tIns="45700" rIns="91425" bIns="45700" anchor="b" anchorCtr="0">
            <a:noAutofit/>
          </a:bodyPr>
          <a:lstStyle>
            <a:lvl1pPr marL="685800" lvl="0" indent="-342900" algn="l">
              <a:lnSpc>
                <a:spcPct val="100000"/>
              </a:lnSpc>
              <a:spcBef>
                <a:spcPts val="1500"/>
              </a:spcBef>
              <a:spcAft>
                <a:spcPts val="0"/>
              </a:spcAft>
              <a:buSzPts val="2000"/>
              <a:buNone/>
              <a:defRPr sz="3000">
                <a:solidFill>
                  <a:srgbClr val="919497"/>
                </a:solidFill>
              </a:defRPr>
            </a:lvl1pPr>
            <a:lvl2pPr marL="1371600" lvl="1" indent="-342900" algn="l">
              <a:lnSpc>
                <a:spcPct val="100000"/>
              </a:lnSpc>
              <a:spcBef>
                <a:spcPts val="1500"/>
              </a:spcBef>
              <a:spcAft>
                <a:spcPts val="0"/>
              </a:spcAft>
              <a:buSzPts val="1800"/>
              <a:buNone/>
              <a:defRPr sz="2700">
                <a:solidFill>
                  <a:srgbClr val="919497"/>
                </a:solidFill>
              </a:defRPr>
            </a:lvl2pPr>
            <a:lvl3pPr marL="2057400" lvl="2" indent="-342900" algn="l">
              <a:lnSpc>
                <a:spcPct val="100000"/>
              </a:lnSpc>
              <a:spcBef>
                <a:spcPts val="1500"/>
              </a:spcBef>
              <a:spcAft>
                <a:spcPts val="0"/>
              </a:spcAft>
              <a:buSzPts val="1600"/>
              <a:buNone/>
              <a:defRPr sz="2400">
                <a:solidFill>
                  <a:srgbClr val="919497"/>
                </a:solidFill>
              </a:defRPr>
            </a:lvl3pPr>
            <a:lvl4pPr marL="2743200" lvl="3" indent="-342900" algn="l">
              <a:lnSpc>
                <a:spcPct val="100000"/>
              </a:lnSpc>
              <a:spcBef>
                <a:spcPts val="1500"/>
              </a:spcBef>
              <a:spcAft>
                <a:spcPts val="0"/>
              </a:spcAft>
              <a:buSzPts val="1400"/>
              <a:buNone/>
              <a:defRPr sz="2100">
                <a:solidFill>
                  <a:srgbClr val="919497"/>
                </a:solidFill>
              </a:defRPr>
            </a:lvl4pPr>
            <a:lvl5pPr marL="3429000" lvl="4" indent="-342900" algn="l">
              <a:lnSpc>
                <a:spcPct val="100000"/>
              </a:lnSpc>
              <a:spcBef>
                <a:spcPts val="1500"/>
              </a:spcBef>
              <a:spcAft>
                <a:spcPts val="0"/>
              </a:spcAft>
              <a:buSzPts val="1400"/>
              <a:buNone/>
              <a:defRPr sz="2100">
                <a:solidFill>
                  <a:srgbClr val="919497"/>
                </a:solidFill>
              </a:defRPr>
            </a:lvl5pPr>
            <a:lvl6pPr marL="4114800" lvl="5" indent="-342900" algn="l">
              <a:lnSpc>
                <a:spcPct val="90000"/>
              </a:lnSpc>
              <a:spcBef>
                <a:spcPts val="1500"/>
              </a:spcBef>
              <a:spcAft>
                <a:spcPts val="0"/>
              </a:spcAft>
              <a:buClr>
                <a:srgbClr val="919497"/>
              </a:buClr>
              <a:buSzPts val="1400"/>
              <a:buNone/>
              <a:defRPr sz="2100">
                <a:solidFill>
                  <a:srgbClr val="919497"/>
                </a:solidFill>
              </a:defRPr>
            </a:lvl6pPr>
            <a:lvl7pPr marL="4800600" lvl="6" indent="-342900" algn="l">
              <a:lnSpc>
                <a:spcPct val="90000"/>
              </a:lnSpc>
              <a:spcBef>
                <a:spcPts val="750"/>
              </a:spcBef>
              <a:spcAft>
                <a:spcPts val="0"/>
              </a:spcAft>
              <a:buClr>
                <a:srgbClr val="919497"/>
              </a:buClr>
              <a:buSzPts val="1400"/>
              <a:buNone/>
              <a:defRPr sz="2100">
                <a:solidFill>
                  <a:srgbClr val="919497"/>
                </a:solidFill>
              </a:defRPr>
            </a:lvl7pPr>
            <a:lvl8pPr marL="5486400" lvl="7" indent="-342900" algn="l">
              <a:lnSpc>
                <a:spcPct val="90000"/>
              </a:lnSpc>
              <a:spcBef>
                <a:spcPts val="750"/>
              </a:spcBef>
              <a:spcAft>
                <a:spcPts val="0"/>
              </a:spcAft>
              <a:buClr>
                <a:srgbClr val="919497"/>
              </a:buClr>
              <a:buSzPts val="1400"/>
              <a:buNone/>
              <a:defRPr sz="2100">
                <a:solidFill>
                  <a:srgbClr val="919497"/>
                </a:solidFill>
              </a:defRPr>
            </a:lvl8pPr>
            <a:lvl9pPr marL="6172200" lvl="8" indent="-342900" algn="l">
              <a:lnSpc>
                <a:spcPct val="90000"/>
              </a:lnSpc>
              <a:spcBef>
                <a:spcPts val="750"/>
              </a:spcBef>
              <a:spcAft>
                <a:spcPts val="0"/>
              </a:spcAft>
              <a:buClr>
                <a:srgbClr val="919497"/>
              </a:buClr>
              <a:buSzPts val="1400"/>
              <a:buNone/>
              <a:defRPr sz="2100">
                <a:solidFill>
                  <a:srgbClr val="919497"/>
                </a:solidFill>
              </a:defRPr>
            </a:lvl9pPr>
          </a:lstStyle>
          <a:p>
            <a:endParaRPr/>
          </a:p>
        </p:txBody>
      </p:sp>
      <p:sp>
        <p:nvSpPr>
          <p:cNvPr id="20745" name="Google Shape;20745;p2090"/>
          <p:cNvSpPr txBox="1">
            <a:spLocks noGrp="1"/>
          </p:cNvSpPr>
          <p:nvPr>
            <p:ph type="dt" idx="10"/>
          </p:nvPr>
        </p:nvSpPr>
        <p:spPr>
          <a:xfrm>
            <a:off x="0" y="0"/>
            <a:ext cx="4500000" cy="45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9pPr>
          </a:lstStyle>
          <a:p>
            <a:endParaRPr/>
          </a:p>
        </p:txBody>
      </p:sp>
      <p:sp>
        <p:nvSpPr>
          <p:cNvPr id="20746" name="Google Shape;20746;p209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747" name="Google Shape;20747;p2090"/>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2663680666"/>
      </p:ext>
    </p:extLst>
  </p:cSld>
  <p:clrMapOvr>
    <a:masterClrMapping/>
  </p:clrMapOvr>
</p:sldLayout>
</file>

<file path=ppt/slideLayouts/slideLayout2886.xml><?xml version="1.0" encoding="utf-8"?>
<p:sldLayout xmlns:a="http://schemas.openxmlformats.org/drawingml/2006/main" xmlns:r="http://schemas.openxmlformats.org/officeDocument/2006/relationships" xmlns:p="http://schemas.openxmlformats.org/presentationml/2006/main" matchingName="Content with Caption" type="objTx">
  <p:cSld name="Content with Caption">
    <p:spTree>
      <p:nvGrpSpPr>
        <p:cNvPr id="1" name="Shape 20748"/>
        <p:cNvGrpSpPr/>
        <p:nvPr/>
      </p:nvGrpSpPr>
      <p:grpSpPr>
        <a:xfrm>
          <a:off x="0" y="0"/>
          <a:ext cx="0" cy="0"/>
          <a:chOff x="0" y="0"/>
          <a:chExt cx="0" cy="0"/>
        </a:xfrm>
      </p:grpSpPr>
      <p:sp>
        <p:nvSpPr>
          <p:cNvPr id="20749" name="Google Shape;20749;p2091"/>
          <p:cNvSpPr txBox="1">
            <a:spLocks noGrp="1"/>
          </p:cNvSpPr>
          <p:nvPr>
            <p:ph type="title"/>
          </p:nvPr>
        </p:nvSpPr>
        <p:spPr>
          <a:xfrm>
            <a:off x="914408" y="409577"/>
            <a:ext cx="6016626" cy="1743077"/>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2000"/>
              <a:buFont typeface="Calibri"/>
              <a:buNone/>
              <a:defRPr sz="3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750" name="Google Shape;20750;p2091"/>
          <p:cNvSpPr txBox="1">
            <a:spLocks noGrp="1"/>
          </p:cNvSpPr>
          <p:nvPr>
            <p:ph type="body" idx="1"/>
          </p:nvPr>
        </p:nvSpPr>
        <p:spPr>
          <a:xfrm>
            <a:off x="7150100" y="409582"/>
            <a:ext cx="10223501" cy="8779670"/>
          </a:xfrm>
          <a:prstGeom prst="rect">
            <a:avLst/>
          </a:prstGeom>
          <a:noFill/>
          <a:ln>
            <a:noFill/>
          </a:ln>
        </p:spPr>
        <p:txBody>
          <a:bodyPr spcFirstLastPara="1" wrap="square" lIns="91425" tIns="45700" rIns="91425" bIns="45700" anchor="t" anchorCtr="0">
            <a:noAutofit/>
          </a:bodyPr>
          <a:lstStyle>
            <a:lvl1pPr marL="685800" lvl="0" indent="-647700" algn="l">
              <a:lnSpc>
                <a:spcPct val="100000"/>
              </a:lnSpc>
              <a:spcBef>
                <a:spcPts val="1500"/>
              </a:spcBef>
              <a:spcAft>
                <a:spcPts val="0"/>
              </a:spcAft>
              <a:buSzPts val="3200"/>
              <a:buChar char="•"/>
              <a:defRPr sz="4800"/>
            </a:lvl1pPr>
            <a:lvl2pPr marL="1371600" lvl="1" indent="-609600" algn="l">
              <a:lnSpc>
                <a:spcPct val="100000"/>
              </a:lnSpc>
              <a:spcBef>
                <a:spcPts val="1500"/>
              </a:spcBef>
              <a:spcAft>
                <a:spcPts val="0"/>
              </a:spcAft>
              <a:buSzPts val="2800"/>
              <a:buChar char="•"/>
              <a:defRPr sz="4200"/>
            </a:lvl2pPr>
            <a:lvl3pPr marL="2057400" lvl="2" indent="-571500" algn="l">
              <a:lnSpc>
                <a:spcPct val="100000"/>
              </a:lnSpc>
              <a:spcBef>
                <a:spcPts val="1500"/>
              </a:spcBef>
              <a:spcAft>
                <a:spcPts val="0"/>
              </a:spcAft>
              <a:buSzPts val="2400"/>
              <a:buChar char="•"/>
              <a:defRPr sz="3600"/>
            </a:lvl3pPr>
            <a:lvl4pPr marL="2743200" lvl="3" indent="-533400" algn="l">
              <a:lnSpc>
                <a:spcPct val="100000"/>
              </a:lnSpc>
              <a:spcBef>
                <a:spcPts val="1500"/>
              </a:spcBef>
              <a:spcAft>
                <a:spcPts val="0"/>
              </a:spcAft>
              <a:buSzPts val="2000"/>
              <a:buChar char="•"/>
              <a:defRPr sz="3000"/>
            </a:lvl4pPr>
            <a:lvl5pPr marL="3429000" lvl="4" indent="-533400" algn="l">
              <a:lnSpc>
                <a:spcPct val="100000"/>
              </a:lnSpc>
              <a:spcBef>
                <a:spcPts val="1500"/>
              </a:spcBef>
              <a:spcAft>
                <a:spcPts val="0"/>
              </a:spcAft>
              <a:buSzPts val="2000"/>
              <a:buChar char="•"/>
              <a:defRPr sz="3000"/>
            </a:lvl5pPr>
            <a:lvl6pPr marL="4114800" lvl="5" indent="-533400" algn="l">
              <a:lnSpc>
                <a:spcPct val="90000"/>
              </a:lnSpc>
              <a:spcBef>
                <a:spcPts val="1500"/>
              </a:spcBef>
              <a:spcAft>
                <a:spcPts val="0"/>
              </a:spcAft>
              <a:buClr>
                <a:schemeClr val="dk1"/>
              </a:buClr>
              <a:buSzPts val="2000"/>
              <a:buChar char="•"/>
              <a:defRPr sz="3000"/>
            </a:lvl6pPr>
            <a:lvl7pPr marL="4800600" lvl="6" indent="-533400" algn="l">
              <a:lnSpc>
                <a:spcPct val="90000"/>
              </a:lnSpc>
              <a:spcBef>
                <a:spcPts val="750"/>
              </a:spcBef>
              <a:spcAft>
                <a:spcPts val="0"/>
              </a:spcAft>
              <a:buClr>
                <a:schemeClr val="dk1"/>
              </a:buClr>
              <a:buSzPts val="2000"/>
              <a:buChar char="•"/>
              <a:defRPr sz="3000"/>
            </a:lvl7pPr>
            <a:lvl8pPr marL="5486400" lvl="7" indent="-533400" algn="l">
              <a:lnSpc>
                <a:spcPct val="90000"/>
              </a:lnSpc>
              <a:spcBef>
                <a:spcPts val="750"/>
              </a:spcBef>
              <a:spcAft>
                <a:spcPts val="0"/>
              </a:spcAft>
              <a:buClr>
                <a:schemeClr val="dk1"/>
              </a:buClr>
              <a:buSzPts val="2000"/>
              <a:buChar char="•"/>
              <a:defRPr sz="3000"/>
            </a:lvl8pPr>
            <a:lvl9pPr marL="6172200" lvl="8" indent="-533400" algn="l">
              <a:lnSpc>
                <a:spcPct val="90000"/>
              </a:lnSpc>
              <a:spcBef>
                <a:spcPts val="750"/>
              </a:spcBef>
              <a:spcAft>
                <a:spcPts val="0"/>
              </a:spcAft>
              <a:buClr>
                <a:schemeClr val="dk1"/>
              </a:buClr>
              <a:buSzPts val="2000"/>
              <a:buChar char="•"/>
              <a:defRPr sz="3000"/>
            </a:lvl9pPr>
          </a:lstStyle>
          <a:p>
            <a:endParaRPr/>
          </a:p>
        </p:txBody>
      </p:sp>
      <p:sp>
        <p:nvSpPr>
          <p:cNvPr id="20751" name="Google Shape;20751;p2091"/>
          <p:cNvSpPr txBox="1">
            <a:spLocks noGrp="1"/>
          </p:cNvSpPr>
          <p:nvPr>
            <p:ph type="body" idx="2"/>
          </p:nvPr>
        </p:nvSpPr>
        <p:spPr>
          <a:xfrm>
            <a:off x="914408" y="2152655"/>
            <a:ext cx="6016626" cy="7036595"/>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1400"/>
              <a:buNone/>
              <a:defRPr sz="2100"/>
            </a:lvl1pPr>
            <a:lvl2pPr marL="1371600" lvl="1" indent="-342900" algn="l">
              <a:lnSpc>
                <a:spcPct val="100000"/>
              </a:lnSpc>
              <a:spcBef>
                <a:spcPts val="1500"/>
              </a:spcBef>
              <a:spcAft>
                <a:spcPts val="0"/>
              </a:spcAft>
              <a:buSzPts val="1200"/>
              <a:buNone/>
              <a:defRPr sz="1800"/>
            </a:lvl2pPr>
            <a:lvl3pPr marL="2057400" lvl="2" indent="-342900" algn="l">
              <a:lnSpc>
                <a:spcPct val="100000"/>
              </a:lnSpc>
              <a:spcBef>
                <a:spcPts val="1500"/>
              </a:spcBef>
              <a:spcAft>
                <a:spcPts val="0"/>
              </a:spcAft>
              <a:buSzPts val="1000"/>
              <a:buNone/>
              <a:defRPr sz="1500"/>
            </a:lvl3pPr>
            <a:lvl4pPr marL="2743200" lvl="3" indent="-342900" algn="l">
              <a:lnSpc>
                <a:spcPct val="100000"/>
              </a:lnSpc>
              <a:spcBef>
                <a:spcPts val="1500"/>
              </a:spcBef>
              <a:spcAft>
                <a:spcPts val="0"/>
              </a:spcAft>
              <a:buSzPts val="900"/>
              <a:buNone/>
              <a:defRPr sz="1350"/>
            </a:lvl4pPr>
            <a:lvl5pPr marL="3429000" lvl="4" indent="-342900" algn="l">
              <a:lnSpc>
                <a:spcPct val="100000"/>
              </a:lnSpc>
              <a:spcBef>
                <a:spcPts val="1500"/>
              </a:spcBef>
              <a:spcAft>
                <a:spcPts val="0"/>
              </a:spcAft>
              <a:buSzPts val="900"/>
              <a:buNone/>
              <a:defRPr sz="1350"/>
            </a:lvl5pPr>
            <a:lvl6pPr marL="4114800" lvl="5" indent="-342900" algn="l">
              <a:lnSpc>
                <a:spcPct val="90000"/>
              </a:lnSpc>
              <a:spcBef>
                <a:spcPts val="1500"/>
              </a:spcBef>
              <a:spcAft>
                <a:spcPts val="0"/>
              </a:spcAft>
              <a:buClr>
                <a:schemeClr val="dk1"/>
              </a:buClr>
              <a:buSzPts val="900"/>
              <a:buNone/>
              <a:defRPr sz="1350"/>
            </a:lvl6pPr>
            <a:lvl7pPr marL="4800600" lvl="6" indent="-342900" algn="l">
              <a:lnSpc>
                <a:spcPct val="90000"/>
              </a:lnSpc>
              <a:spcBef>
                <a:spcPts val="750"/>
              </a:spcBef>
              <a:spcAft>
                <a:spcPts val="0"/>
              </a:spcAft>
              <a:buClr>
                <a:schemeClr val="dk1"/>
              </a:buClr>
              <a:buSzPts val="900"/>
              <a:buNone/>
              <a:defRPr sz="1350"/>
            </a:lvl7pPr>
            <a:lvl8pPr marL="5486400" lvl="7" indent="-342900" algn="l">
              <a:lnSpc>
                <a:spcPct val="90000"/>
              </a:lnSpc>
              <a:spcBef>
                <a:spcPts val="750"/>
              </a:spcBef>
              <a:spcAft>
                <a:spcPts val="0"/>
              </a:spcAft>
              <a:buClr>
                <a:schemeClr val="dk1"/>
              </a:buClr>
              <a:buSzPts val="900"/>
              <a:buNone/>
              <a:defRPr sz="1350"/>
            </a:lvl8pPr>
            <a:lvl9pPr marL="6172200" lvl="8" indent="-342900" algn="l">
              <a:lnSpc>
                <a:spcPct val="90000"/>
              </a:lnSpc>
              <a:spcBef>
                <a:spcPts val="750"/>
              </a:spcBef>
              <a:spcAft>
                <a:spcPts val="0"/>
              </a:spcAft>
              <a:buClr>
                <a:schemeClr val="dk1"/>
              </a:buClr>
              <a:buSzPts val="900"/>
              <a:buNone/>
              <a:defRPr sz="1350"/>
            </a:lvl9pPr>
          </a:lstStyle>
          <a:p>
            <a:endParaRPr/>
          </a:p>
        </p:txBody>
      </p:sp>
      <p:sp>
        <p:nvSpPr>
          <p:cNvPr id="20752" name="Google Shape;20752;p2091"/>
          <p:cNvSpPr txBox="1">
            <a:spLocks noGrp="1"/>
          </p:cNvSpPr>
          <p:nvPr>
            <p:ph type="dt" idx="10"/>
          </p:nvPr>
        </p:nvSpPr>
        <p:spPr>
          <a:xfrm>
            <a:off x="0" y="0"/>
            <a:ext cx="4500000" cy="45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9pPr>
          </a:lstStyle>
          <a:p>
            <a:endParaRPr/>
          </a:p>
        </p:txBody>
      </p:sp>
      <p:sp>
        <p:nvSpPr>
          <p:cNvPr id="20753" name="Google Shape;20753;p209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754" name="Google Shape;20754;p2091"/>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124815478"/>
      </p:ext>
    </p:extLst>
  </p:cSld>
  <p:clrMapOvr>
    <a:masterClrMapping/>
  </p:clrMapOvr>
</p:sldLayout>
</file>

<file path=ppt/slideLayouts/slideLayout2887.xml><?xml version="1.0" encoding="utf-8"?>
<p:sldLayout xmlns:a="http://schemas.openxmlformats.org/drawingml/2006/main" xmlns:r="http://schemas.openxmlformats.org/officeDocument/2006/relationships" xmlns:p="http://schemas.openxmlformats.org/presentationml/2006/main" showMasterSp="0" matchingName="EVERYDAY - CONTENT ONLY">
  <p:cSld name="EVERYDAY - CONTENT ONLY">
    <p:spTree>
      <p:nvGrpSpPr>
        <p:cNvPr id="1" name="Shape 20755"/>
        <p:cNvGrpSpPr/>
        <p:nvPr/>
      </p:nvGrpSpPr>
      <p:grpSpPr>
        <a:xfrm>
          <a:off x="0" y="0"/>
          <a:ext cx="0" cy="0"/>
          <a:chOff x="0" y="0"/>
          <a:chExt cx="0" cy="0"/>
        </a:xfrm>
      </p:grpSpPr>
      <p:sp>
        <p:nvSpPr>
          <p:cNvPr id="20756" name="Google Shape;20756;p2092"/>
          <p:cNvSpPr/>
          <p:nvPr/>
        </p:nvSpPr>
        <p:spPr>
          <a:xfrm>
            <a:off x="0" y="0"/>
            <a:ext cx="18288000" cy="1969584"/>
          </a:xfrm>
          <a:prstGeom prst="rect">
            <a:avLst/>
          </a:prstGeom>
          <a:gradFill>
            <a:gsLst>
              <a:gs pos="0">
                <a:schemeClr val="accent1"/>
              </a:gs>
              <a:gs pos="100000">
                <a:schemeClr val="dk2"/>
              </a:gs>
            </a:gsLst>
            <a:lin ang="0" scaled="0"/>
          </a:gra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20757" name="Google Shape;20757;p2092"/>
          <p:cNvSpPr/>
          <p:nvPr/>
        </p:nvSpPr>
        <p:spPr>
          <a:xfrm>
            <a:off x="10295465" y="24401"/>
            <a:ext cx="7992534" cy="1218408"/>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2352"/>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000000"/>
              </a:buClr>
              <a:buSzPts val="1525"/>
              <a:buFont typeface="Arial"/>
              <a:buNone/>
            </a:pPr>
            <a:endParaRPr sz="2288" b="0" i="0" u="none" strike="noStrike" cap="none">
              <a:solidFill>
                <a:srgbClr val="FFFFFF"/>
              </a:solidFill>
              <a:latin typeface="Helvetica Neue"/>
              <a:ea typeface="Helvetica Neue"/>
              <a:cs typeface="Helvetica Neue"/>
              <a:sym typeface="Helvetica Neue"/>
            </a:endParaRPr>
          </a:p>
        </p:txBody>
      </p:sp>
      <p:sp>
        <p:nvSpPr>
          <p:cNvPr id="20758" name="Google Shape;20758;p2092"/>
          <p:cNvSpPr txBox="1">
            <a:spLocks noGrp="1"/>
          </p:cNvSpPr>
          <p:nvPr>
            <p:ph type="body" idx="1"/>
          </p:nvPr>
        </p:nvSpPr>
        <p:spPr>
          <a:xfrm>
            <a:off x="762810" y="2561679"/>
            <a:ext cx="16805496" cy="6972852"/>
          </a:xfrm>
          <a:prstGeom prst="rect">
            <a:avLst/>
          </a:prstGeom>
          <a:noFill/>
          <a:ln>
            <a:noFill/>
          </a:ln>
        </p:spPr>
        <p:txBody>
          <a:bodyPr spcFirstLastPara="1" wrap="square" lIns="91425" tIns="45700" rIns="91425" bIns="45700" anchor="t" anchorCtr="0">
            <a:noAutofit/>
          </a:bodyPr>
          <a:lstStyle>
            <a:lvl1pPr marL="685800" lvl="0" indent="-571500" algn="l">
              <a:lnSpc>
                <a:spcPct val="100000"/>
              </a:lnSpc>
              <a:spcBef>
                <a:spcPts val="1500"/>
              </a:spcBef>
              <a:spcAft>
                <a:spcPts val="0"/>
              </a:spcAft>
              <a:buSzPts val="2400"/>
              <a:buChar char="•"/>
              <a:defRPr>
                <a:solidFill>
                  <a:srgbClr val="4B545E"/>
                </a:solidFill>
              </a:defRPr>
            </a:lvl1pPr>
            <a:lvl2pPr marL="1371600" lvl="1" indent="-533400" algn="l">
              <a:lnSpc>
                <a:spcPct val="100000"/>
              </a:lnSpc>
              <a:spcBef>
                <a:spcPts val="1500"/>
              </a:spcBef>
              <a:spcAft>
                <a:spcPts val="0"/>
              </a:spcAft>
              <a:buSzPts val="2000"/>
              <a:buChar char="•"/>
              <a:defRPr>
                <a:solidFill>
                  <a:srgbClr val="4B545E"/>
                </a:solidFill>
              </a:defRPr>
            </a:lvl2pPr>
            <a:lvl3pPr marL="2057400" lvl="2" indent="-514350" algn="l">
              <a:lnSpc>
                <a:spcPct val="100000"/>
              </a:lnSpc>
              <a:spcBef>
                <a:spcPts val="1500"/>
              </a:spcBef>
              <a:spcAft>
                <a:spcPts val="0"/>
              </a:spcAft>
              <a:buSzPts val="1800"/>
              <a:buChar char="•"/>
              <a:defRPr>
                <a:solidFill>
                  <a:srgbClr val="4B545E"/>
                </a:solidFill>
              </a:defRPr>
            </a:lvl3pPr>
            <a:lvl4pPr marL="2743200" lvl="3" indent="-495300" algn="l">
              <a:lnSpc>
                <a:spcPct val="100000"/>
              </a:lnSpc>
              <a:spcBef>
                <a:spcPts val="1500"/>
              </a:spcBef>
              <a:spcAft>
                <a:spcPts val="0"/>
              </a:spcAft>
              <a:buSzPts val="1600"/>
              <a:buChar char="•"/>
              <a:defRPr>
                <a:solidFill>
                  <a:srgbClr val="4B545E"/>
                </a:solidFill>
              </a:defRPr>
            </a:lvl4pPr>
            <a:lvl5pPr marL="3429000" lvl="4" indent="-495300" algn="l">
              <a:lnSpc>
                <a:spcPct val="100000"/>
              </a:lnSpc>
              <a:spcBef>
                <a:spcPts val="1500"/>
              </a:spcBef>
              <a:spcAft>
                <a:spcPts val="0"/>
              </a:spcAft>
              <a:buSzPts val="1600"/>
              <a:buChar char="•"/>
              <a:defRPr>
                <a:solidFill>
                  <a:srgbClr val="4B545E"/>
                </a:solidFill>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759" name="Google Shape;20759;p2092"/>
          <p:cNvSpPr/>
          <p:nvPr/>
        </p:nvSpPr>
        <p:spPr>
          <a:xfrm>
            <a:off x="10295465" y="779472"/>
            <a:ext cx="7992534" cy="1218408"/>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2352"/>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000000"/>
              </a:buClr>
              <a:buSzPts val="1525"/>
              <a:buFont typeface="Arial"/>
              <a:buNone/>
            </a:pPr>
            <a:endParaRPr sz="2288" b="0" i="0" u="none" strike="noStrike" cap="none">
              <a:solidFill>
                <a:srgbClr val="FFFFFF"/>
              </a:solidFill>
              <a:latin typeface="Helvetica Neue"/>
              <a:ea typeface="Helvetica Neue"/>
              <a:cs typeface="Helvetica Neue"/>
              <a:sym typeface="Helvetica Neue"/>
            </a:endParaRPr>
          </a:p>
        </p:txBody>
      </p:sp>
      <p:sp>
        <p:nvSpPr>
          <p:cNvPr id="20760" name="Google Shape;20760;p2092"/>
          <p:cNvSpPr txBox="1">
            <a:spLocks noGrp="1"/>
          </p:cNvSpPr>
          <p:nvPr>
            <p:ph type="title"/>
          </p:nvPr>
        </p:nvSpPr>
        <p:spPr>
          <a:xfrm>
            <a:off x="457200" y="255084"/>
            <a:ext cx="17145000" cy="17145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lt1"/>
              </a:buClr>
              <a:buSzPts val="3200"/>
              <a:buFont typeface="Calibri"/>
              <a:buNone/>
              <a:defRPr sz="4800" b="1">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761" name="Google Shape;20761;p2092"/>
          <p:cNvSpPr txBox="1">
            <a:spLocks noGrp="1"/>
          </p:cNvSpPr>
          <p:nvPr>
            <p:ph type="body" idx="2"/>
          </p:nvPr>
        </p:nvSpPr>
        <p:spPr>
          <a:xfrm>
            <a:off x="498281" y="1430019"/>
            <a:ext cx="17145168" cy="623888"/>
          </a:xfrm>
          <a:prstGeom prst="rect">
            <a:avLst/>
          </a:prstGeom>
          <a:noFill/>
          <a:ln>
            <a:noFill/>
          </a:ln>
        </p:spPr>
        <p:txBody>
          <a:bodyPr spcFirstLastPara="1" wrap="square" lIns="91425" tIns="45700" rIns="91425" bIns="45700" anchor="t" anchorCtr="0">
            <a:normAutofit/>
          </a:bodyPr>
          <a:lstStyle>
            <a:lvl1pPr marL="685800" lvl="0" indent="-342900" algn="l">
              <a:lnSpc>
                <a:spcPct val="100000"/>
              </a:lnSpc>
              <a:spcBef>
                <a:spcPts val="1500"/>
              </a:spcBef>
              <a:spcAft>
                <a:spcPts val="0"/>
              </a:spcAft>
              <a:buSzPts val="1400"/>
              <a:buNone/>
              <a:defRPr sz="2100">
                <a:solidFill>
                  <a:schemeClr val="lt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20762" name="Google Shape;20762;p2092"/>
          <p:cNvCxnSpPr/>
          <p:nvPr/>
        </p:nvCxnSpPr>
        <p:spPr>
          <a:xfrm>
            <a:off x="16967588" y="9670909"/>
            <a:ext cx="0" cy="401825"/>
          </a:xfrm>
          <a:prstGeom prst="straightConnector1">
            <a:avLst/>
          </a:prstGeom>
          <a:noFill/>
          <a:ln w="9525" cap="flat" cmpd="sng">
            <a:solidFill>
              <a:srgbClr val="7F7F7F"/>
            </a:solidFill>
            <a:prstDash val="solid"/>
            <a:miter lim="800000"/>
            <a:headEnd type="none" w="sm" len="sm"/>
            <a:tailEnd type="none" w="sm" len="sm"/>
          </a:ln>
        </p:spPr>
      </p:cxnSp>
      <p:sp>
        <p:nvSpPr>
          <p:cNvPr id="20763" name="Google Shape;20763;p2092"/>
          <p:cNvSpPr txBox="1">
            <a:spLocks noGrp="1"/>
          </p:cNvSpPr>
          <p:nvPr>
            <p:ph type="sldNum" idx="12"/>
          </p:nvPr>
        </p:nvSpPr>
        <p:spPr>
          <a:xfrm>
            <a:off x="16803893" y="9681800"/>
            <a:ext cx="839556" cy="478763"/>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500" b="0" i="0" u="none" strike="noStrike" cap="none">
                <a:solidFill>
                  <a:srgbClr val="7F7F7F"/>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000"/>
              <a:buFont typeface="Arial"/>
              <a:buNone/>
              <a:defRPr sz="1500" b="0" i="0" u="none" strike="noStrike" cap="none">
                <a:solidFill>
                  <a:srgbClr val="7F7F7F"/>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000"/>
              <a:buFont typeface="Arial"/>
              <a:buNone/>
              <a:defRPr sz="1500" b="0" i="0" u="none" strike="noStrike" cap="none">
                <a:solidFill>
                  <a:srgbClr val="7F7F7F"/>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000"/>
              <a:buFont typeface="Arial"/>
              <a:buNone/>
              <a:defRPr sz="1500" b="0" i="0" u="none" strike="noStrike" cap="none">
                <a:solidFill>
                  <a:srgbClr val="7F7F7F"/>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000"/>
              <a:buFont typeface="Arial"/>
              <a:buNone/>
              <a:defRPr sz="1500" b="0" i="0" u="none" strike="noStrike" cap="none">
                <a:solidFill>
                  <a:srgbClr val="7F7F7F"/>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000"/>
              <a:buFont typeface="Arial"/>
              <a:buNone/>
              <a:defRPr sz="1500" b="0" i="0" u="none" strike="noStrike" cap="none">
                <a:solidFill>
                  <a:srgbClr val="7F7F7F"/>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000"/>
              <a:buFont typeface="Arial"/>
              <a:buNone/>
              <a:defRPr sz="1500" b="0" i="0" u="none" strike="noStrike" cap="none">
                <a:solidFill>
                  <a:srgbClr val="7F7F7F"/>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000"/>
              <a:buFont typeface="Arial"/>
              <a:buNone/>
              <a:defRPr sz="1500" b="0" i="0" u="none" strike="noStrike" cap="none">
                <a:solidFill>
                  <a:srgbClr val="7F7F7F"/>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000"/>
              <a:buFont typeface="Arial"/>
              <a:buNone/>
              <a:defRPr sz="1500" b="0" i="0" u="none" strike="noStrike" cap="none">
                <a:solidFill>
                  <a:srgbClr val="7F7F7F"/>
                </a:solidFill>
                <a:latin typeface="Calibri"/>
                <a:ea typeface="Calibri"/>
                <a:cs typeface="Calibri"/>
                <a:sym typeface="Calibri"/>
              </a:defRPr>
            </a:lvl9pPr>
          </a:lstStyle>
          <a:p>
            <a:fld id="{00000000-1234-1234-1234-123412341234}" type="slidenum">
              <a:rPr lang="en-US" smtClean="0"/>
              <a:pPr/>
              <a:t>‹#›</a:t>
            </a:fld>
            <a:endParaRPr lang="en-US"/>
          </a:p>
        </p:txBody>
      </p:sp>
      <p:pic>
        <p:nvPicPr>
          <p:cNvPr id="20764" name="Google Shape;20764;p2092"/>
          <p:cNvPicPr preferRelativeResize="0"/>
          <p:nvPr/>
        </p:nvPicPr>
        <p:blipFill rotWithShape="1">
          <a:blip r:embed="rId2">
            <a:alphaModFix/>
          </a:blip>
          <a:srcRect/>
          <a:stretch/>
        </p:blipFill>
        <p:spPr>
          <a:xfrm>
            <a:off x="14394692" y="9738360"/>
            <a:ext cx="2409203" cy="343857"/>
          </a:xfrm>
          <a:prstGeom prst="rect">
            <a:avLst/>
          </a:prstGeom>
          <a:noFill/>
          <a:ln>
            <a:noFill/>
          </a:ln>
        </p:spPr>
      </p:pic>
    </p:spTree>
    <p:extLst>
      <p:ext uri="{BB962C8B-B14F-4D97-AF65-F5344CB8AC3E}">
        <p14:creationId xmlns:p14="http://schemas.microsoft.com/office/powerpoint/2010/main" val="2467542803"/>
      </p:ext>
    </p:extLst>
  </p:cSld>
  <p:clrMapOvr>
    <a:masterClrMapping/>
  </p:clrMapOvr>
</p:sldLayout>
</file>

<file path=ppt/slideLayouts/slideLayout2888.xml><?xml version="1.0" encoding="utf-8"?>
<p:sldLayout xmlns:a="http://schemas.openxmlformats.org/drawingml/2006/main" xmlns:r="http://schemas.openxmlformats.org/officeDocument/2006/relationships" xmlns:p="http://schemas.openxmlformats.org/presentationml/2006/main" matchingName="4_Quotation">
  <p:cSld name="4_Quotation">
    <p:spTree>
      <p:nvGrpSpPr>
        <p:cNvPr id="1" name="Shape 20765"/>
        <p:cNvGrpSpPr/>
        <p:nvPr/>
      </p:nvGrpSpPr>
      <p:grpSpPr>
        <a:xfrm>
          <a:off x="0" y="0"/>
          <a:ext cx="0" cy="0"/>
          <a:chOff x="0" y="0"/>
          <a:chExt cx="0" cy="0"/>
        </a:xfrm>
      </p:grpSpPr>
      <p:sp>
        <p:nvSpPr>
          <p:cNvPr id="20766" name="Google Shape;20766;p2093"/>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20767" name="Google Shape;20767;p2093"/>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768" name="Google Shape;20768;p2093"/>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769" name="Google Shape;20769;p2093"/>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20770" name="Google Shape;20770;p209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20771" name="Google Shape;20771;p209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20772" name="Google Shape;20772;p2093"/>
          <p:cNvGrpSpPr/>
          <p:nvPr/>
        </p:nvGrpSpPr>
        <p:grpSpPr>
          <a:xfrm>
            <a:off x="10787314" y="2"/>
            <a:ext cx="7500689" cy="2138988"/>
            <a:chOff x="7191542" y="1"/>
            <a:chExt cx="5000459" cy="1425992"/>
          </a:xfrm>
        </p:grpSpPr>
        <p:pic>
          <p:nvPicPr>
            <p:cNvPr id="20773" name="Google Shape;20773;p209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20774" name="Google Shape;20774;p2093"/>
            <p:cNvGrpSpPr/>
            <p:nvPr/>
          </p:nvGrpSpPr>
          <p:grpSpPr>
            <a:xfrm>
              <a:off x="7191542" y="1"/>
              <a:ext cx="5000459" cy="1425992"/>
              <a:chOff x="7186272" y="0"/>
              <a:chExt cx="5005729" cy="1427495"/>
            </a:xfrm>
          </p:grpSpPr>
          <p:sp>
            <p:nvSpPr>
              <p:cNvPr id="20775" name="Google Shape;20775;p209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20776" name="Google Shape;20776;p209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pic>
        <p:nvPicPr>
          <p:cNvPr id="20777" name="Google Shape;20777;p2093" descr="Open quotation mark with solid fill"/>
          <p:cNvPicPr preferRelativeResize="0"/>
          <p:nvPr/>
        </p:nvPicPr>
        <p:blipFill rotWithShape="1">
          <a:blip r:embed="rId3">
            <a:alphaModFix/>
          </a:blip>
          <a:srcRect/>
          <a:stretch/>
        </p:blipFill>
        <p:spPr>
          <a:xfrm>
            <a:off x="167268" y="204787"/>
            <a:ext cx="3055143" cy="3055143"/>
          </a:xfrm>
          <a:prstGeom prst="rect">
            <a:avLst/>
          </a:prstGeom>
          <a:noFill/>
          <a:ln>
            <a:noFill/>
          </a:ln>
        </p:spPr>
      </p:pic>
    </p:spTree>
    <p:extLst>
      <p:ext uri="{BB962C8B-B14F-4D97-AF65-F5344CB8AC3E}">
        <p14:creationId xmlns:p14="http://schemas.microsoft.com/office/powerpoint/2010/main" val="2300425099"/>
      </p:ext>
    </p:extLst>
  </p:cSld>
  <p:clrMapOvr>
    <a:masterClrMapping/>
  </p:clrMapOvr>
</p:sldLayout>
</file>

<file path=ppt/slideLayouts/slideLayout2889.xml><?xml version="1.0" encoding="utf-8"?>
<p:sldLayout xmlns:a="http://schemas.openxmlformats.org/drawingml/2006/main" xmlns:r="http://schemas.openxmlformats.org/officeDocument/2006/relationships" xmlns:p="http://schemas.openxmlformats.org/presentationml/2006/main" showMasterSp="0" matchingName="EVERYDAY - CONTENT ONLY">
  <p:cSld name="1_EVERYDAY - CONTENT ONLY">
    <p:spTree>
      <p:nvGrpSpPr>
        <p:cNvPr id="1" name="Shape 20778"/>
        <p:cNvGrpSpPr/>
        <p:nvPr/>
      </p:nvGrpSpPr>
      <p:grpSpPr>
        <a:xfrm>
          <a:off x="0" y="0"/>
          <a:ext cx="0" cy="0"/>
          <a:chOff x="0" y="0"/>
          <a:chExt cx="0" cy="0"/>
        </a:xfrm>
      </p:grpSpPr>
      <p:sp>
        <p:nvSpPr>
          <p:cNvPr id="20779" name="Google Shape;20779;p2094"/>
          <p:cNvSpPr/>
          <p:nvPr/>
        </p:nvSpPr>
        <p:spPr>
          <a:xfrm>
            <a:off x="0" y="0"/>
            <a:ext cx="18288000" cy="1969584"/>
          </a:xfrm>
          <a:prstGeom prst="rect">
            <a:avLst/>
          </a:prstGeom>
          <a:gradFill>
            <a:gsLst>
              <a:gs pos="0">
                <a:schemeClr val="accent1"/>
              </a:gs>
              <a:gs pos="100000">
                <a:schemeClr val="dk2"/>
              </a:gs>
            </a:gsLst>
            <a:lin ang="0" scaled="0"/>
          </a:gra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20780" name="Google Shape;20780;p2094"/>
          <p:cNvSpPr/>
          <p:nvPr/>
        </p:nvSpPr>
        <p:spPr>
          <a:xfrm>
            <a:off x="10295465" y="24401"/>
            <a:ext cx="7992534" cy="1218408"/>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2352"/>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000000"/>
              </a:buClr>
              <a:buSzPts val="1525"/>
              <a:buFont typeface="Arial"/>
              <a:buNone/>
            </a:pPr>
            <a:endParaRPr sz="2288" b="0" i="0" u="none" strike="noStrike" cap="none">
              <a:solidFill>
                <a:srgbClr val="FFFFFF"/>
              </a:solidFill>
              <a:latin typeface="Helvetica Neue"/>
              <a:ea typeface="Helvetica Neue"/>
              <a:cs typeface="Helvetica Neue"/>
              <a:sym typeface="Helvetica Neue"/>
            </a:endParaRPr>
          </a:p>
        </p:txBody>
      </p:sp>
      <p:sp>
        <p:nvSpPr>
          <p:cNvPr id="20781" name="Google Shape;20781;p2094"/>
          <p:cNvSpPr txBox="1">
            <a:spLocks noGrp="1"/>
          </p:cNvSpPr>
          <p:nvPr>
            <p:ph type="body" idx="1"/>
          </p:nvPr>
        </p:nvSpPr>
        <p:spPr>
          <a:xfrm>
            <a:off x="762810" y="2561679"/>
            <a:ext cx="16805496" cy="6972852"/>
          </a:xfrm>
          <a:prstGeom prst="rect">
            <a:avLst/>
          </a:prstGeom>
          <a:noFill/>
          <a:ln>
            <a:noFill/>
          </a:ln>
        </p:spPr>
        <p:txBody>
          <a:bodyPr spcFirstLastPara="1" wrap="square" lIns="91425" tIns="45700" rIns="91425" bIns="45700" anchor="t" anchorCtr="0">
            <a:noAutofit/>
          </a:bodyPr>
          <a:lstStyle>
            <a:lvl1pPr marL="685800" lvl="0" indent="-571500" algn="l">
              <a:lnSpc>
                <a:spcPct val="100000"/>
              </a:lnSpc>
              <a:spcBef>
                <a:spcPts val="1500"/>
              </a:spcBef>
              <a:spcAft>
                <a:spcPts val="0"/>
              </a:spcAft>
              <a:buSzPts val="2400"/>
              <a:buChar char="•"/>
              <a:defRPr>
                <a:solidFill>
                  <a:srgbClr val="4B545E"/>
                </a:solidFill>
              </a:defRPr>
            </a:lvl1pPr>
            <a:lvl2pPr marL="1371600" lvl="1" indent="-533400" algn="l">
              <a:lnSpc>
                <a:spcPct val="100000"/>
              </a:lnSpc>
              <a:spcBef>
                <a:spcPts val="1500"/>
              </a:spcBef>
              <a:spcAft>
                <a:spcPts val="0"/>
              </a:spcAft>
              <a:buSzPts val="2000"/>
              <a:buChar char="•"/>
              <a:defRPr>
                <a:solidFill>
                  <a:srgbClr val="4B545E"/>
                </a:solidFill>
              </a:defRPr>
            </a:lvl2pPr>
            <a:lvl3pPr marL="2057400" lvl="2" indent="-514350" algn="l">
              <a:lnSpc>
                <a:spcPct val="100000"/>
              </a:lnSpc>
              <a:spcBef>
                <a:spcPts val="1500"/>
              </a:spcBef>
              <a:spcAft>
                <a:spcPts val="0"/>
              </a:spcAft>
              <a:buSzPts val="1800"/>
              <a:buChar char="•"/>
              <a:defRPr>
                <a:solidFill>
                  <a:srgbClr val="4B545E"/>
                </a:solidFill>
              </a:defRPr>
            </a:lvl3pPr>
            <a:lvl4pPr marL="2743200" lvl="3" indent="-495300" algn="l">
              <a:lnSpc>
                <a:spcPct val="100000"/>
              </a:lnSpc>
              <a:spcBef>
                <a:spcPts val="1500"/>
              </a:spcBef>
              <a:spcAft>
                <a:spcPts val="0"/>
              </a:spcAft>
              <a:buSzPts val="1600"/>
              <a:buChar char="•"/>
              <a:defRPr>
                <a:solidFill>
                  <a:srgbClr val="4B545E"/>
                </a:solidFill>
              </a:defRPr>
            </a:lvl4pPr>
            <a:lvl5pPr marL="3429000" lvl="4" indent="-495300" algn="l">
              <a:lnSpc>
                <a:spcPct val="100000"/>
              </a:lnSpc>
              <a:spcBef>
                <a:spcPts val="1500"/>
              </a:spcBef>
              <a:spcAft>
                <a:spcPts val="0"/>
              </a:spcAft>
              <a:buSzPts val="1600"/>
              <a:buChar char="•"/>
              <a:defRPr>
                <a:solidFill>
                  <a:srgbClr val="4B545E"/>
                </a:solidFill>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782" name="Google Shape;20782;p2094"/>
          <p:cNvSpPr/>
          <p:nvPr/>
        </p:nvSpPr>
        <p:spPr>
          <a:xfrm>
            <a:off x="10295465" y="779472"/>
            <a:ext cx="7992534" cy="1218408"/>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2352"/>
                </a:srgbClr>
              </a:gs>
            </a:gsLst>
            <a:lin ang="0" scaled="0"/>
          </a:grad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000000"/>
              </a:buClr>
              <a:buSzPts val="1525"/>
              <a:buFont typeface="Arial"/>
              <a:buNone/>
            </a:pPr>
            <a:endParaRPr sz="2288" b="0" i="0" u="none" strike="noStrike" cap="none">
              <a:solidFill>
                <a:srgbClr val="FFFFFF"/>
              </a:solidFill>
              <a:latin typeface="Helvetica Neue"/>
              <a:ea typeface="Helvetica Neue"/>
              <a:cs typeface="Helvetica Neue"/>
              <a:sym typeface="Helvetica Neue"/>
            </a:endParaRPr>
          </a:p>
        </p:txBody>
      </p:sp>
      <p:sp>
        <p:nvSpPr>
          <p:cNvPr id="20783" name="Google Shape;20783;p2094"/>
          <p:cNvSpPr txBox="1">
            <a:spLocks noGrp="1"/>
          </p:cNvSpPr>
          <p:nvPr>
            <p:ph type="title"/>
          </p:nvPr>
        </p:nvSpPr>
        <p:spPr>
          <a:xfrm>
            <a:off x="457200" y="255084"/>
            <a:ext cx="17145000" cy="17145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lt1"/>
              </a:buClr>
              <a:buSzPts val="3200"/>
              <a:buFont typeface="Calibri"/>
              <a:buNone/>
              <a:defRPr sz="4800" b="1">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784" name="Google Shape;20784;p2094"/>
          <p:cNvSpPr txBox="1">
            <a:spLocks noGrp="1"/>
          </p:cNvSpPr>
          <p:nvPr>
            <p:ph type="body" idx="2"/>
          </p:nvPr>
        </p:nvSpPr>
        <p:spPr>
          <a:xfrm>
            <a:off x="498281" y="1430019"/>
            <a:ext cx="17145168" cy="623888"/>
          </a:xfrm>
          <a:prstGeom prst="rect">
            <a:avLst/>
          </a:prstGeom>
          <a:noFill/>
          <a:ln>
            <a:noFill/>
          </a:ln>
        </p:spPr>
        <p:txBody>
          <a:bodyPr spcFirstLastPara="1" wrap="square" lIns="91425" tIns="45700" rIns="91425" bIns="45700" anchor="t" anchorCtr="0">
            <a:normAutofit/>
          </a:bodyPr>
          <a:lstStyle>
            <a:lvl1pPr marL="685800" lvl="0" indent="-342900" algn="l">
              <a:lnSpc>
                <a:spcPct val="100000"/>
              </a:lnSpc>
              <a:spcBef>
                <a:spcPts val="1500"/>
              </a:spcBef>
              <a:spcAft>
                <a:spcPts val="0"/>
              </a:spcAft>
              <a:buSzPts val="1400"/>
              <a:buNone/>
              <a:defRPr sz="2100">
                <a:solidFill>
                  <a:schemeClr val="lt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20785" name="Google Shape;20785;p2094"/>
          <p:cNvCxnSpPr/>
          <p:nvPr/>
        </p:nvCxnSpPr>
        <p:spPr>
          <a:xfrm>
            <a:off x="16967588" y="9670909"/>
            <a:ext cx="0" cy="401825"/>
          </a:xfrm>
          <a:prstGeom prst="straightConnector1">
            <a:avLst/>
          </a:prstGeom>
          <a:noFill/>
          <a:ln w="9525" cap="flat" cmpd="sng">
            <a:solidFill>
              <a:srgbClr val="7F7F7F"/>
            </a:solidFill>
            <a:prstDash val="solid"/>
            <a:miter lim="800000"/>
            <a:headEnd type="none" w="sm" len="sm"/>
            <a:tailEnd type="none" w="sm" len="sm"/>
          </a:ln>
        </p:spPr>
      </p:cxnSp>
      <p:sp>
        <p:nvSpPr>
          <p:cNvPr id="20786" name="Google Shape;20786;p2094"/>
          <p:cNvSpPr txBox="1">
            <a:spLocks noGrp="1"/>
          </p:cNvSpPr>
          <p:nvPr>
            <p:ph type="sldNum" idx="12"/>
          </p:nvPr>
        </p:nvSpPr>
        <p:spPr>
          <a:xfrm>
            <a:off x="16803893" y="9681800"/>
            <a:ext cx="839556" cy="478763"/>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500" b="0" i="0" u="none" strike="noStrike" cap="none">
                <a:solidFill>
                  <a:srgbClr val="7F7F7F"/>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000"/>
              <a:buFont typeface="Arial"/>
              <a:buNone/>
              <a:defRPr sz="1500" b="0" i="0" u="none" strike="noStrike" cap="none">
                <a:solidFill>
                  <a:srgbClr val="7F7F7F"/>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000"/>
              <a:buFont typeface="Arial"/>
              <a:buNone/>
              <a:defRPr sz="1500" b="0" i="0" u="none" strike="noStrike" cap="none">
                <a:solidFill>
                  <a:srgbClr val="7F7F7F"/>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000"/>
              <a:buFont typeface="Arial"/>
              <a:buNone/>
              <a:defRPr sz="1500" b="0" i="0" u="none" strike="noStrike" cap="none">
                <a:solidFill>
                  <a:srgbClr val="7F7F7F"/>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000"/>
              <a:buFont typeface="Arial"/>
              <a:buNone/>
              <a:defRPr sz="1500" b="0" i="0" u="none" strike="noStrike" cap="none">
                <a:solidFill>
                  <a:srgbClr val="7F7F7F"/>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000"/>
              <a:buFont typeface="Arial"/>
              <a:buNone/>
              <a:defRPr sz="1500" b="0" i="0" u="none" strike="noStrike" cap="none">
                <a:solidFill>
                  <a:srgbClr val="7F7F7F"/>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000"/>
              <a:buFont typeface="Arial"/>
              <a:buNone/>
              <a:defRPr sz="1500" b="0" i="0" u="none" strike="noStrike" cap="none">
                <a:solidFill>
                  <a:srgbClr val="7F7F7F"/>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000"/>
              <a:buFont typeface="Arial"/>
              <a:buNone/>
              <a:defRPr sz="1500" b="0" i="0" u="none" strike="noStrike" cap="none">
                <a:solidFill>
                  <a:srgbClr val="7F7F7F"/>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000"/>
              <a:buFont typeface="Arial"/>
              <a:buNone/>
              <a:defRPr sz="1500" b="0" i="0" u="none" strike="noStrike" cap="none">
                <a:solidFill>
                  <a:srgbClr val="7F7F7F"/>
                </a:solidFill>
                <a:latin typeface="Calibri"/>
                <a:ea typeface="Calibri"/>
                <a:cs typeface="Calibri"/>
                <a:sym typeface="Calibri"/>
              </a:defRPr>
            </a:lvl9pPr>
          </a:lstStyle>
          <a:p>
            <a:fld id="{00000000-1234-1234-1234-123412341234}" type="slidenum">
              <a:rPr lang="en-US" smtClean="0"/>
              <a:pPr/>
              <a:t>‹#›</a:t>
            </a:fld>
            <a:endParaRPr lang="en-US"/>
          </a:p>
        </p:txBody>
      </p:sp>
      <p:pic>
        <p:nvPicPr>
          <p:cNvPr id="20787" name="Google Shape;20787;p2094"/>
          <p:cNvPicPr preferRelativeResize="0"/>
          <p:nvPr/>
        </p:nvPicPr>
        <p:blipFill rotWithShape="1">
          <a:blip r:embed="rId2">
            <a:alphaModFix/>
          </a:blip>
          <a:srcRect/>
          <a:stretch/>
        </p:blipFill>
        <p:spPr>
          <a:xfrm>
            <a:off x="14394692" y="9738360"/>
            <a:ext cx="2409203" cy="343857"/>
          </a:xfrm>
          <a:prstGeom prst="rect">
            <a:avLst/>
          </a:prstGeom>
          <a:noFill/>
          <a:ln>
            <a:noFill/>
          </a:ln>
        </p:spPr>
      </p:pic>
    </p:spTree>
    <p:extLst>
      <p:ext uri="{BB962C8B-B14F-4D97-AF65-F5344CB8AC3E}">
        <p14:creationId xmlns:p14="http://schemas.microsoft.com/office/powerpoint/2010/main" val="1059323654"/>
      </p:ext>
    </p:extLst>
  </p:cSld>
  <p:clrMapOvr>
    <a:masterClrMapping/>
  </p:clrMapOvr>
</p:sldLayout>
</file>

<file path=ppt/slideLayouts/slideLayout2890.xml><?xml version="1.0" encoding="utf-8"?>
<p:sldLayout xmlns:a="http://schemas.openxmlformats.org/drawingml/2006/main" xmlns:r="http://schemas.openxmlformats.org/officeDocument/2006/relationships" xmlns:p="http://schemas.openxmlformats.org/presentationml/2006/main" matchingName="Cover">
  <p:cSld name="1_Cover">
    <p:spTree>
      <p:nvGrpSpPr>
        <p:cNvPr id="1" name="Shape 20788"/>
        <p:cNvGrpSpPr/>
        <p:nvPr/>
      </p:nvGrpSpPr>
      <p:grpSpPr>
        <a:xfrm>
          <a:off x="0" y="0"/>
          <a:ext cx="0" cy="0"/>
          <a:chOff x="0" y="0"/>
          <a:chExt cx="0" cy="0"/>
        </a:xfrm>
      </p:grpSpPr>
      <p:sp>
        <p:nvSpPr>
          <p:cNvPr id="20789" name="Google Shape;20789;p2095"/>
          <p:cNvSpPr/>
          <p:nvPr/>
        </p:nvSpPr>
        <p:spPr>
          <a:xfrm>
            <a:off x="1353552" y="1941620"/>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20790" name="Google Shape;20790;p2095"/>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791" name="Google Shape;20791;p2095"/>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20792" name="Google Shape;20792;p2095"/>
          <p:cNvSpPr>
            <a:spLocks noGrp="1"/>
          </p:cNvSpPr>
          <p:nvPr>
            <p:ph type="pic" idx="2"/>
          </p:nvPr>
        </p:nvSpPr>
        <p:spPr>
          <a:xfrm>
            <a:off x="10678026" y="350873"/>
            <a:ext cx="7609974" cy="8915400"/>
          </a:xfrm>
          <a:prstGeom prst="rect">
            <a:avLst/>
          </a:prstGeom>
          <a:noFill/>
          <a:ln>
            <a:noFill/>
          </a:ln>
        </p:spPr>
      </p:sp>
      <p:grpSp>
        <p:nvGrpSpPr>
          <p:cNvPr id="20793" name="Google Shape;20793;p2095"/>
          <p:cNvGrpSpPr/>
          <p:nvPr/>
        </p:nvGrpSpPr>
        <p:grpSpPr>
          <a:xfrm>
            <a:off x="0" y="7530523"/>
            <a:ext cx="18288000" cy="2756480"/>
            <a:chOff x="0" y="5020348"/>
            <a:chExt cx="12192000" cy="1837653"/>
          </a:xfrm>
        </p:grpSpPr>
        <p:sp>
          <p:nvSpPr>
            <p:cNvPr id="20794" name="Google Shape;20794;p2095"/>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20795" name="Google Shape;20795;p2095"/>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pic>
          <p:nvPicPr>
            <p:cNvPr id="20796" name="Google Shape;20796;p2095"/>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1926280668"/>
      </p:ext>
    </p:extLst>
  </p:cSld>
  <p:clrMapOvr>
    <a:masterClrMapping/>
  </p:clrMapOvr>
</p:sldLayout>
</file>

<file path=ppt/slideLayouts/slideLayout2891.xml><?xml version="1.0" encoding="utf-8"?>
<p:sldLayout xmlns:a="http://schemas.openxmlformats.org/drawingml/2006/main" xmlns:r="http://schemas.openxmlformats.org/officeDocument/2006/relationships" xmlns:p="http://schemas.openxmlformats.org/presentationml/2006/main" matchingName="Divider">
  <p:cSld name="1_Divider">
    <p:bg>
      <p:bgPr>
        <a:solidFill>
          <a:schemeClr val="lt2"/>
        </a:solidFill>
        <a:effectLst/>
      </p:bgPr>
    </p:bg>
    <p:spTree>
      <p:nvGrpSpPr>
        <p:cNvPr id="1" name="Shape 20797"/>
        <p:cNvGrpSpPr/>
        <p:nvPr/>
      </p:nvGrpSpPr>
      <p:grpSpPr>
        <a:xfrm>
          <a:off x="0" y="0"/>
          <a:ext cx="0" cy="0"/>
          <a:chOff x="0" y="0"/>
          <a:chExt cx="0" cy="0"/>
        </a:xfrm>
      </p:grpSpPr>
      <p:grpSp>
        <p:nvGrpSpPr>
          <p:cNvPr id="20798" name="Google Shape;20798;p2096"/>
          <p:cNvGrpSpPr/>
          <p:nvPr/>
        </p:nvGrpSpPr>
        <p:grpSpPr>
          <a:xfrm>
            <a:off x="0" y="7530521"/>
            <a:ext cx="18288000" cy="2756480"/>
            <a:chOff x="0" y="5020347"/>
            <a:chExt cx="12192000" cy="1837653"/>
          </a:xfrm>
        </p:grpSpPr>
        <p:sp>
          <p:nvSpPr>
            <p:cNvPr id="20799" name="Google Shape;20799;p2096"/>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20800" name="Google Shape;20800;p2096"/>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20801" name="Google Shape;20801;p2096"/>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pic>
          <p:nvPicPr>
            <p:cNvPr id="20802" name="Google Shape;20802;p2096"/>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20803" name="Google Shape;20803;p2096"/>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804" name="Google Shape;20804;p2096"/>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3565137317"/>
      </p:ext>
    </p:extLst>
  </p:cSld>
  <p:clrMapOvr>
    <a:masterClrMapping/>
  </p:clrMapOvr>
</p:sldLayout>
</file>

<file path=ppt/slideLayouts/slideLayout2892.xml><?xml version="1.0" encoding="utf-8"?>
<p:sldLayout xmlns:a="http://schemas.openxmlformats.org/drawingml/2006/main" xmlns:r="http://schemas.openxmlformats.org/officeDocument/2006/relationships" xmlns:p="http://schemas.openxmlformats.org/presentationml/2006/main" matchingName="Photo Slide">
  <p:cSld name="1_Photo Slide">
    <p:spTree>
      <p:nvGrpSpPr>
        <p:cNvPr id="1" name="Shape 20805"/>
        <p:cNvGrpSpPr/>
        <p:nvPr/>
      </p:nvGrpSpPr>
      <p:grpSpPr>
        <a:xfrm>
          <a:off x="0" y="0"/>
          <a:ext cx="0" cy="0"/>
          <a:chOff x="0" y="0"/>
          <a:chExt cx="0" cy="0"/>
        </a:xfrm>
      </p:grpSpPr>
      <p:sp>
        <p:nvSpPr>
          <p:cNvPr id="20806" name="Google Shape;20806;p2097"/>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b="0">
                <a:solidFill>
                  <a:schemeClr val="dk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20807" name="Google Shape;20807;p2097"/>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20808" name="Google Shape;20808;p2097"/>
          <p:cNvGrpSpPr/>
          <p:nvPr/>
        </p:nvGrpSpPr>
        <p:grpSpPr>
          <a:xfrm>
            <a:off x="0" y="8069140"/>
            <a:ext cx="4211052" cy="1130837"/>
            <a:chOff x="0" y="5379426"/>
            <a:chExt cx="2807368" cy="753891"/>
          </a:xfrm>
        </p:grpSpPr>
        <p:sp>
          <p:nvSpPr>
            <p:cNvPr id="20809" name="Google Shape;20809;p2097"/>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20810" name="Google Shape;20810;p2097"/>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grpSp>
      <p:sp>
        <p:nvSpPr>
          <p:cNvPr id="20811" name="Google Shape;20811;p2097"/>
          <p:cNvSpPr>
            <a:spLocks noGrp="1"/>
          </p:cNvSpPr>
          <p:nvPr>
            <p:ph type="pic" idx="2"/>
          </p:nvPr>
        </p:nvSpPr>
        <p:spPr>
          <a:xfrm>
            <a:off x="4211052" y="685803"/>
            <a:ext cx="13373100" cy="8915397"/>
          </a:xfrm>
          <a:prstGeom prst="rect">
            <a:avLst/>
          </a:prstGeom>
          <a:noFill/>
          <a:ln>
            <a:noFill/>
          </a:ln>
        </p:spPr>
      </p:sp>
      <p:pic>
        <p:nvPicPr>
          <p:cNvPr id="20812" name="Google Shape;20812;p2097"/>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extLst>
      <p:ext uri="{BB962C8B-B14F-4D97-AF65-F5344CB8AC3E}">
        <p14:creationId xmlns:p14="http://schemas.microsoft.com/office/powerpoint/2010/main" val="2959754413"/>
      </p:ext>
    </p:extLst>
  </p:cSld>
  <p:clrMapOvr>
    <a:masterClrMapping/>
  </p:clrMapOvr>
</p:sldLayout>
</file>

<file path=ppt/slideLayouts/slideLayout2893.xml><?xml version="1.0" encoding="utf-8"?>
<p:sldLayout xmlns:a="http://schemas.openxmlformats.org/drawingml/2006/main" xmlns:r="http://schemas.openxmlformats.org/officeDocument/2006/relationships" xmlns:p="http://schemas.openxmlformats.org/presentationml/2006/main" matchingName="Blank">
  <p:cSld name="1_Blank">
    <p:spTree>
      <p:nvGrpSpPr>
        <p:cNvPr id="1" name="Shape 20813"/>
        <p:cNvGrpSpPr/>
        <p:nvPr/>
      </p:nvGrpSpPr>
      <p:grpSpPr>
        <a:xfrm>
          <a:off x="0" y="0"/>
          <a:ext cx="0" cy="0"/>
          <a:chOff x="0" y="0"/>
          <a:chExt cx="0" cy="0"/>
        </a:xfrm>
      </p:grpSpPr>
      <p:sp>
        <p:nvSpPr>
          <p:cNvPr id="20814" name="Google Shape;20814;p2098"/>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20815" name="Google Shape;20815;p209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20816" name="Google Shape;20816;p209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20817" name="Google Shape;20817;p2098"/>
          <p:cNvGrpSpPr/>
          <p:nvPr/>
        </p:nvGrpSpPr>
        <p:grpSpPr>
          <a:xfrm>
            <a:off x="10787314" y="2"/>
            <a:ext cx="7500689" cy="2138988"/>
            <a:chOff x="7191542" y="1"/>
            <a:chExt cx="5000459" cy="1425992"/>
          </a:xfrm>
        </p:grpSpPr>
        <p:pic>
          <p:nvPicPr>
            <p:cNvPr id="20818" name="Google Shape;20818;p209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20819" name="Google Shape;20819;p2098"/>
            <p:cNvGrpSpPr/>
            <p:nvPr/>
          </p:nvGrpSpPr>
          <p:grpSpPr>
            <a:xfrm>
              <a:off x="7191542" y="1"/>
              <a:ext cx="5000459" cy="1425992"/>
              <a:chOff x="7186272" y="0"/>
              <a:chExt cx="5005729" cy="1427495"/>
            </a:xfrm>
          </p:grpSpPr>
          <p:sp>
            <p:nvSpPr>
              <p:cNvPr id="20820" name="Google Shape;20820;p209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20821" name="Google Shape;20821;p209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Tree>
    <p:extLst>
      <p:ext uri="{BB962C8B-B14F-4D97-AF65-F5344CB8AC3E}">
        <p14:creationId xmlns:p14="http://schemas.microsoft.com/office/powerpoint/2010/main" val="3688002505"/>
      </p:ext>
    </p:extLst>
  </p:cSld>
  <p:clrMapOvr>
    <a:masterClrMapping/>
  </p:clrMapOvr>
</p:sldLayout>
</file>

<file path=ppt/slideLayouts/slideLayout2894.xml><?xml version="1.0" encoding="utf-8"?>
<p:sldLayout xmlns:a="http://schemas.openxmlformats.org/drawingml/2006/main" xmlns:r="http://schemas.openxmlformats.org/officeDocument/2006/relationships" xmlns:p="http://schemas.openxmlformats.org/presentationml/2006/main" matchingName="Quotation">
  <p:cSld name="1_Quotation">
    <p:spTree>
      <p:nvGrpSpPr>
        <p:cNvPr id="1" name="Shape 20822"/>
        <p:cNvGrpSpPr/>
        <p:nvPr/>
      </p:nvGrpSpPr>
      <p:grpSpPr>
        <a:xfrm>
          <a:off x="0" y="0"/>
          <a:ext cx="0" cy="0"/>
          <a:chOff x="0" y="0"/>
          <a:chExt cx="0" cy="0"/>
        </a:xfrm>
      </p:grpSpPr>
      <p:sp>
        <p:nvSpPr>
          <p:cNvPr id="20823" name="Google Shape;20823;p2099"/>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20824" name="Google Shape;20824;p2099"/>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825" name="Google Shape;20825;p2099"/>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826" name="Google Shape;20826;p2099"/>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20827" name="Google Shape;20827;p2099"/>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20828" name="Google Shape;20828;p209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20829" name="Google Shape;20829;p2099"/>
          <p:cNvGrpSpPr/>
          <p:nvPr/>
        </p:nvGrpSpPr>
        <p:grpSpPr>
          <a:xfrm>
            <a:off x="10787314" y="2"/>
            <a:ext cx="7500689" cy="2138988"/>
            <a:chOff x="7191542" y="1"/>
            <a:chExt cx="5000459" cy="1425992"/>
          </a:xfrm>
        </p:grpSpPr>
        <p:pic>
          <p:nvPicPr>
            <p:cNvPr id="20830" name="Google Shape;20830;p2099"/>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20831" name="Google Shape;20831;p2099"/>
            <p:cNvGrpSpPr/>
            <p:nvPr/>
          </p:nvGrpSpPr>
          <p:grpSpPr>
            <a:xfrm>
              <a:off x="7191542" y="1"/>
              <a:ext cx="5000459" cy="1425992"/>
              <a:chOff x="7186272" y="0"/>
              <a:chExt cx="5005729" cy="1427495"/>
            </a:xfrm>
          </p:grpSpPr>
          <p:sp>
            <p:nvSpPr>
              <p:cNvPr id="20832" name="Google Shape;20832;p2099"/>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20833" name="Google Shape;20833;p2099"/>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pic>
        <p:nvPicPr>
          <p:cNvPr id="20834" name="Google Shape;20834;p2099" descr="Open quotation mark with solid fill"/>
          <p:cNvPicPr preferRelativeResize="0"/>
          <p:nvPr/>
        </p:nvPicPr>
        <p:blipFill rotWithShape="1">
          <a:blip r:embed="rId3">
            <a:alphaModFix/>
          </a:blip>
          <a:srcRect/>
          <a:stretch/>
        </p:blipFill>
        <p:spPr>
          <a:xfrm>
            <a:off x="167268" y="204787"/>
            <a:ext cx="3055143" cy="3055143"/>
          </a:xfrm>
          <a:prstGeom prst="rect">
            <a:avLst/>
          </a:prstGeom>
          <a:noFill/>
          <a:ln>
            <a:noFill/>
          </a:ln>
        </p:spPr>
      </p:pic>
    </p:spTree>
    <p:extLst>
      <p:ext uri="{BB962C8B-B14F-4D97-AF65-F5344CB8AC3E}">
        <p14:creationId xmlns:p14="http://schemas.microsoft.com/office/powerpoint/2010/main" val="3281104841"/>
      </p:ext>
    </p:extLst>
  </p:cSld>
  <p:clrMapOvr>
    <a:masterClrMapping/>
  </p:clrMapOvr>
</p:sldLayout>
</file>

<file path=ppt/slideLayouts/slideLayout2895.xml><?xml version="1.0" encoding="utf-8"?>
<p:sldLayout xmlns:a="http://schemas.openxmlformats.org/drawingml/2006/main" xmlns:r="http://schemas.openxmlformats.org/officeDocument/2006/relationships" xmlns:p="http://schemas.openxmlformats.org/presentationml/2006/main" matchingName="Title and Content">
  <p:cSld name="2_Title and Content">
    <p:spTree>
      <p:nvGrpSpPr>
        <p:cNvPr id="1" name="Shape 20835"/>
        <p:cNvGrpSpPr/>
        <p:nvPr/>
      </p:nvGrpSpPr>
      <p:grpSpPr>
        <a:xfrm>
          <a:off x="0" y="0"/>
          <a:ext cx="0" cy="0"/>
          <a:chOff x="0" y="0"/>
          <a:chExt cx="0" cy="0"/>
        </a:xfrm>
      </p:grpSpPr>
      <p:grpSp>
        <p:nvGrpSpPr>
          <p:cNvPr id="20836" name="Google Shape;20836;p2100"/>
          <p:cNvGrpSpPr/>
          <p:nvPr/>
        </p:nvGrpSpPr>
        <p:grpSpPr>
          <a:xfrm>
            <a:off x="10787314" y="2"/>
            <a:ext cx="7500689" cy="2138988"/>
            <a:chOff x="7191542" y="1"/>
            <a:chExt cx="5000459" cy="1425992"/>
          </a:xfrm>
        </p:grpSpPr>
        <p:pic>
          <p:nvPicPr>
            <p:cNvPr id="20837" name="Google Shape;20837;p210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20838" name="Google Shape;20838;p2100"/>
            <p:cNvGrpSpPr/>
            <p:nvPr/>
          </p:nvGrpSpPr>
          <p:grpSpPr>
            <a:xfrm>
              <a:off x="7191542" y="1"/>
              <a:ext cx="5000459" cy="1425992"/>
              <a:chOff x="7186272" y="0"/>
              <a:chExt cx="5005729" cy="1427495"/>
            </a:xfrm>
          </p:grpSpPr>
          <p:sp>
            <p:nvSpPr>
              <p:cNvPr id="20839" name="Google Shape;20839;p210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20840" name="Google Shape;20840;p210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20841" name="Google Shape;20841;p2100"/>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842" name="Google Shape;20842;p2100"/>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843" name="Google Shape;20843;p2100"/>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20844" name="Google Shape;20844;p210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20845" name="Google Shape;20845;p210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876359279"/>
      </p:ext>
    </p:extLst>
  </p:cSld>
  <p:clrMapOvr>
    <a:masterClrMapping/>
  </p:clrMapOvr>
</p:sldLayout>
</file>

<file path=ppt/slideLayouts/slideLayout2896.xml><?xml version="1.0" encoding="utf-8"?>
<p:sldLayout xmlns:a="http://schemas.openxmlformats.org/drawingml/2006/main" xmlns:r="http://schemas.openxmlformats.org/officeDocument/2006/relationships" xmlns:p="http://schemas.openxmlformats.org/presentationml/2006/main" matchingName="Two Content">
  <p:cSld name="1_Two Content">
    <p:spTree>
      <p:nvGrpSpPr>
        <p:cNvPr id="1" name="Shape 20846"/>
        <p:cNvGrpSpPr/>
        <p:nvPr/>
      </p:nvGrpSpPr>
      <p:grpSpPr>
        <a:xfrm>
          <a:off x="0" y="0"/>
          <a:ext cx="0" cy="0"/>
          <a:chOff x="0" y="0"/>
          <a:chExt cx="0" cy="0"/>
        </a:xfrm>
      </p:grpSpPr>
      <p:sp>
        <p:nvSpPr>
          <p:cNvPr id="20847" name="Google Shape;20847;p2101"/>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848" name="Google Shape;20848;p2101"/>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grpSp>
        <p:nvGrpSpPr>
          <p:cNvPr id="20849" name="Google Shape;20849;p2101"/>
          <p:cNvGrpSpPr/>
          <p:nvPr/>
        </p:nvGrpSpPr>
        <p:grpSpPr>
          <a:xfrm>
            <a:off x="10787314" y="2"/>
            <a:ext cx="7500689" cy="2138988"/>
            <a:chOff x="7191542" y="1"/>
            <a:chExt cx="5000459" cy="1425992"/>
          </a:xfrm>
        </p:grpSpPr>
        <p:pic>
          <p:nvPicPr>
            <p:cNvPr id="20850" name="Google Shape;20850;p210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20851" name="Google Shape;20851;p2101"/>
            <p:cNvGrpSpPr/>
            <p:nvPr/>
          </p:nvGrpSpPr>
          <p:grpSpPr>
            <a:xfrm>
              <a:off x="7191542" y="1"/>
              <a:ext cx="5000459" cy="1425992"/>
              <a:chOff x="7186272" y="0"/>
              <a:chExt cx="5005729" cy="1427495"/>
            </a:xfrm>
          </p:grpSpPr>
          <p:sp>
            <p:nvSpPr>
              <p:cNvPr id="20852" name="Google Shape;20852;p210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20853" name="Google Shape;20853;p210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20854" name="Google Shape;20854;p2101"/>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855" name="Google Shape;20855;p2101"/>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20856" name="Google Shape;20856;p210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20857" name="Google Shape;20857;p210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913944577"/>
      </p:ext>
    </p:extLst>
  </p:cSld>
  <p:clrMapOvr>
    <a:masterClrMapping/>
  </p:clrMapOvr>
</p:sldLayout>
</file>

<file path=ppt/slideLayouts/slideLayout2897.xml><?xml version="1.0" encoding="utf-8"?>
<p:sldLayout xmlns:a="http://schemas.openxmlformats.org/drawingml/2006/main" xmlns:r="http://schemas.openxmlformats.org/officeDocument/2006/relationships" xmlns:p="http://schemas.openxmlformats.org/presentationml/2006/main" matchingName="Comparison">
  <p:cSld name="1_Comparison">
    <p:spTree>
      <p:nvGrpSpPr>
        <p:cNvPr id="1" name="Shape 20858"/>
        <p:cNvGrpSpPr/>
        <p:nvPr/>
      </p:nvGrpSpPr>
      <p:grpSpPr>
        <a:xfrm>
          <a:off x="0" y="0"/>
          <a:ext cx="0" cy="0"/>
          <a:chOff x="0" y="0"/>
          <a:chExt cx="0" cy="0"/>
        </a:xfrm>
      </p:grpSpPr>
      <p:grpSp>
        <p:nvGrpSpPr>
          <p:cNvPr id="20859" name="Google Shape;20859;p2102"/>
          <p:cNvGrpSpPr/>
          <p:nvPr/>
        </p:nvGrpSpPr>
        <p:grpSpPr>
          <a:xfrm>
            <a:off x="10787314" y="2"/>
            <a:ext cx="7500689" cy="2138988"/>
            <a:chOff x="7191542" y="1"/>
            <a:chExt cx="5000459" cy="1425992"/>
          </a:xfrm>
        </p:grpSpPr>
        <p:pic>
          <p:nvPicPr>
            <p:cNvPr id="20860" name="Google Shape;20860;p210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20861" name="Google Shape;20861;p2102"/>
            <p:cNvGrpSpPr/>
            <p:nvPr/>
          </p:nvGrpSpPr>
          <p:grpSpPr>
            <a:xfrm>
              <a:off x="7191542" y="1"/>
              <a:ext cx="5000459" cy="1425992"/>
              <a:chOff x="7186272" y="0"/>
              <a:chExt cx="5005729" cy="1427495"/>
            </a:xfrm>
          </p:grpSpPr>
          <p:sp>
            <p:nvSpPr>
              <p:cNvPr id="20862" name="Google Shape;20862;p210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20863" name="Google Shape;20863;p210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20864" name="Google Shape;20864;p2102"/>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865" name="Google Shape;20865;p2102"/>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20866" name="Google Shape;20866;p2102"/>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867" name="Google Shape;20867;p2102"/>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20868" name="Google Shape;20868;p2102"/>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869" name="Google Shape;20869;p210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20870" name="Google Shape;20870;p210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20871" name="Google Shape;20871;p210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792536941"/>
      </p:ext>
    </p:extLst>
  </p:cSld>
  <p:clrMapOvr>
    <a:masterClrMapping/>
  </p:clrMapOvr>
</p:sldLayout>
</file>

<file path=ppt/slideLayouts/slideLayout2898.xml><?xml version="1.0" encoding="utf-8"?>
<p:sldLayout xmlns:a="http://schemas.openxmlformats.org/drawingml/2006/main" xmlns:r="http://schemas.openxmlformats.org/officeDocument/2006/relationships" xmlns:p="http://schemas.openxmlformats.org/presentationml/2006/main" matchingName="Title Only">
  <p:cSld name="1_Title Only">
    <p:spTree>
      <p:nvGrpSpPr>
        <p:cNvPr id="1" name="Shape 20872"/>
        <p:cNvGrpSpPr/>
        <p:nvPr/>
      </p:nvGrpSpPr>
      <p:grpSpPr>
        <a:xfrm>
          <a:off x="0" y="0"/>
          <a:ext cx="0" cy="0"/>
          <a:chOff x="0" y="0"/>
          <a:chExt cx="0" cy="0"/>
        </a:xfrm>
      </p:grpSpPr>
      <p:grpSp>
        <p:nvGrpSpPr>
          <p:cNvPr id="20873" name="Google Shape;20873;p2103"/>
          <p:cNvGrpSpPr/>
          <p:nvPr/>
        </p:nvGrpSpPr>
        <p:grpSpPr>
          <a:xfrm>
            <a:off x="10787314" y="2"/>
            <a:ext cx="7500689" cy="2138988"/>
            <a:chOff x="7191542" y="1"/>
            <a:chExt cx="5000459" cy="1425992"/>
          </a:xfrm>
        </p:grpSpPr>
        <p:pic>
          <p:nvPicPr>
            <p:cNvPr id="20874" name="Google Shape;20874;p210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20875" name="Google Shape;20875;p2103"/>
            <p:cNvGrpSpPr/>
            <p:nvPr/>
          </p:nvGrpSpPr>
          <p:grpSpPr>
            <a:xfrm>
              <a:off x="7191542" y="1"/>
              <a:ext cx="5000459" cy="1425992"/>
              <a:chOff x="7186272" y="0"/>
              <a:chExt cx="5005729" cy="1427495"/>
            </a:xfrm>
          </p:grpSpPr>
          <p:sp>
            <p:nvSpPr>
              <p:cNvPr id="20876" name="Google Shape;20876;p210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20877" name="Google Shape;20877;p210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20878" name="Google Shape;20878;p2103"/>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879" name="Google Shape;20879;p2103"/>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20880" name="Google Shape;20880;p210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20881" name="Google Shape;20881;p210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740331702"/>
      </p:ext>
    </p:extLst>
  </p:cSld>
  <p:clrMapOvr>
    <a:masterClrMapping/>
  </p:clrMapOvr>
</p:sldLayout>
</file>

<file path=ppt/slideLayouts/slideLayout2899.xml><?xml version="1.0" encoding="utf-8"?>
<p:sldLayout xmlns:a="http://schemas.openxmlformats.org/drawingml/2006/main" xmlns:r="http://schemas.openxmlformats.org/officeDocument/2006/relationships" xmlns:p="http://schemas.openxmlformats.org/presentationml/2006/main" matchingName="End">
  <p:cSld name="1_End">
    <p:spTree>
      <p:nvGrpSpPr>
        <p:cNvPr id="1" name="Shape 20882"/>
        <p:cNvGrpSpPr/>
        <p:nvPr/>
      </p:nvGrpSpPr>
      <p:grpSpPr>
        <a:xfrm>
          <a:off x="0" y="0"/>
          <a:ext cx="0" cy="0"/>
          <a:chOff x="0" y="0"/>
          <a:chExt cx="0" cy="0"/>
        </a:xfrm>
      </p:grpSpPr>
      <p:grpSp>
        <p:nvGrpSpPr>
          <p:cNvPr id="20883" name="Google Shape;20883;p2104"/>
          <p:cNvGrpSpPr/>
          <p:nvPr/>
        </p:nvGrpSpPr>
        <p:grpSpPr>
          <a:xfrm>
            <a:off x="0" y="0"/>
            <a:ext cx="18288000" cy="3223245"/>
            <a:chOff x="0" y="0"/>
            <a:chExt cx="12192000" cy="2148830"/>
          </a:xfrm>
        </p:grpSpPr>
        <p:sp>
          <p:nvSpPr>
            <p:cNvPr id="20884" name="Google Shape;20884;p2104"/>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20885" name="Google Shape;20885;p2104"/>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sp>
        <p:nvSpPr>
          <p:cNvPr id="20886" name="Google Shape;20886;p2104"/>
          <p:cNvSpPr/>
          <p:nvPr/>
        </p:nvSpPr>
        <p:spPr>
          <a:xfrm>
            <a:off x="1353552" y="2276546"/>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20887" name="Google Shape;20887;p2104"/>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000"/>
              <a:buNone/>
              <a:defRPr sz="3000"/>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888" name="Google Shape;20888;p2104"/>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20889" name="Google Shape;20889;p2104"/>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20890" name="Google Shape;20890;p2104"/>
          <p:cNvSpPr>
            <a:spLocks noGrp="1"/>
          </p:cNvSpPr>
          <p:nvPr>
            <p:ph type="pic" idx="2"/>
          </p:nvPr>
        </p:nvSpPr>
        <p:spPr>
          <a:xfrm>
            <a:off x="10678026" y="350873"/>
            <a:ext cx="7609974" cy="8915400"/>
          </a:xfrm>
          <a:prstGeom prst="rect">
            <a:avLst/>
          </a:prstGeom>
          <a:noFill/>
          <a:ln>
            <a:noFill/>
          </a:ln>
        </p:spPr>
      </p:sp>
    </p:spTree>
    <p:extLst>
      <p:ext uri="{BB962C8B-B14F-4D97-AF65-F5344CB8AC3E}">
        <p14:creationId xmlns:p14="http://schemas.microsoft.com/office/powerpoint/2010/main" val="3473636925"/>
      </p:ext>
    </p:extLst>
  </p:cSld>
  <p:clrMapOvr>
    <a:masterClrMapping/>
  </p:clrMapOvr>
</p:sldLayout>
</file>

<file path=ppt/slideLayouts/slideLayout2900.xml><?xml version="1.0" encoding="utf-8"?>
<p:sldLayout xmlns:a="http://schemas.openxmlformats.org/drawingml/2006/main" xmlns:r="http://schemas.openxmlformats.org/officeDocument/2006/relationships" xmlns:p="http://schemas.openxmlformats.org/presentationml/2006/main" matchingName="Blank">
  <p:cSld name="1_Blank">
    <p:spTree>
      <p:nvGrpSpPr>
        <p:cNvPr id="1" name="Shape 20891"/>
        <p:cNvGrpSpPr/>
        <p:nvPr/>
      </p:nvGrpSpPr>
      <p:grpSpPr>
        <a:xfrm>
          <a:off x="0" y="0"/>
          <a:ext cx="0" cy="0"/>
          <a:chOff x="0" y="0"/>
          <a:chExt cx="0" cy="0"/>
        </a:xfrm>
      </p:grpSpPr>
      <p:sp>
        <p:nvSpPr>
          <p:cNvPr id="20892" name="Google Shape;20892;p2105"/>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20893" name="Google Shape;20893;p210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20894" name="Google Shape;20894;p210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20895" name="Google Shape;20895;p2105"/>
          <p:cNvGrpSpPr/>
          <p:nvPr/>
        </p:nvGrpSpPr>
        <p:grpSpPr>
          <a:xfrm>
            <a:off x="10787314" y="2"/>
            <a:ext cx="7500689" cy="2138988"/>
            <a:chOff x="7191542" y="1"/>
            <a:chExt cx="5000459" cy="1425992"/>
          </a:xfrm>
        </p:grpSpPr>
        <p:pic>
          <p:nvPicPr>
            <p:cNvPr id="20896" name="Google Shape;20896;p210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20897" name="Google Shape;20897;p2105"/>
            <p:cNvGrpSpPr/>
            <p:nvPr/>
          </p:nvGrpSpPr>
          <p:grpSpPr>
            <a:xfrm>
              <a:off x="7191542" y="1"/>
              <a:ext cx="5000459" cy="1425992"/>
              <a:chOff x="7186272" y="0"/>
              <a:chExt cx="5005729" cy="1427495"/>
            </a:xfrm>
          </p:grpSpPr>
          <p:sp>
            <p:nvSpPr>
              <p:cNvPr id="20898" name="Google Shape;20898;p210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20899" name="Google Shape;20899;p210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Tree>
    <p:extLst>
      <p:ext uri="{BB962C8B-B14F-4D97-AF65-F5344CB8AC3E}">
        <p14:creationId xmlns:p14="http://schemas.microsoft.com/office/powerpoint/2010/main" val="945468290"/>
      </p:ext>
    </p:extLst>
  </p:cSld>
  <p:clrMapOvr>
    <a:masterClrMapping/>
  </p:clrMapOvr>
</p:sldLayout>
</file>

<file path=ppt/slideLayouts/slideLayout2901.xml><?xml version="1.0" encoding="utf-8"?>
<p:sldLayout xmlns:a="http://schemas.openxmlformats.org/drawingml/2006/main" xmlns:r="http://schemas.openxmlformats.org/officeDocument/2006/relationships" xmlns:p="http://schemas.openxmlformats.org/presentationml/2006/main" matchingName="4_Quotation">
  <p:cSld name="5_Quotation">
    <p:spTree>
      <p:nvGrpSpPr>
        <p:cNvPr id="1" name="Shape 20900"/>
        <p:cNvGrpSpPr/>
        <p:nvPr/>
      </p:nvGrpSpPr>
      <p:grpSpPr>
        <a:xfrm>
          <a:off x="0" y="0"/>
          <a:ext cx="0" cy="0"/>
          <a:chOff x="0" y="0"/>
          <a:chExt cx="0" cy="0"/>
        </a:xfrm>
      </p:grpSpPr>
      <p:sp>
        <p:nvSpPr>
          <p:cNvPr id="20901" name="Google Shape;20901;p2106"/>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20902" name="Google Shape;20902;p2106"/>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903" name="Google Shape;20903;p2106"/>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904" name="Google Shape;20904;p210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20905" name="Google Shape;20905;p210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20906" name="Google Shape;20906;p210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20907" name="Google Shape;20907;p2106"/>
          <p:cNvGrpSpPr/>
          <p:nvPr/>
        </p:nvGrpSpPr>
        <p:grpSpPr>
          <a:xfrm>
            <a:off x="10787314" y="2"/>
            <a:ext cx="7500689" cy="2138988"/>
            <a:chOff x="7191542" y="1"/>
            <a:chExt cx="5000459" cy="1425992"/>
          </a:xfrm>
        </p:grpSpPr>
        <p:pic>
          <p:nvPicPr>
            <p:cNvPr id="20908" name="Google Shape;20908;p210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20909" name="Google Shape;20909;p2106"/>
            <p:cNvGrpSpPr/>
            <p:nvPr/>
          </p:nvGrpSpPr>
          <p:grpSpPr>
            <a:xfrm>
              <a:off x="7191542" y="1"/>
              <a:ext cx="5000459" cy="1425992"/>
              <a:chOff x="7186272" y="0"/>
              <a:chExt cx="5005729" cy="1427495"/>
            </a:xfrm>
          </p:grpSpPr>
          <p:sp>
            <p:nvSpPr>
              <p:cNvPr id="20910" name="Google Shape;20910;p210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20911" name="Google Shape;20911;p210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pic>
        <p:nvPicPr>
          <p:cNvPr id="20912" name="Google Shape;20912;p2106" descr="Open quotation mark with solid fill"/>
          <p:cNvPicPr preferRelativeResize="0"/>
          <p:nvPr/>
        </p:nvPicPr>
        <p:blipFill rotWithShape="1">
          <a:blip r:embed="rId3">
            <a:alphaModFix/>
          </a:blip>
          <a:srcRect/>
          <a:stretch/>
        </p:blipFill>
        <p:spPr>
          <a:xfrm>
            <a:off x="167268" y="204787"/>
            <a:ext cx="3055143" cy="3055143"/>
          </a:xfrm>
          <a:prstGeom prst="rect">
            <a:avLst/>
          </a:prstGeom>
          <a:noFill/>
          <a:ln>
            <a:noFill/>
          </a:ln>
        </p:spPr>
      </p:pic>
    </p:spTree>
    <p:extLst>
      <p:ext uri="{BB962C8B-B14F-4D97-AF65-F5344CB8AC3E}">
        <p14:creationId xmlns:p14="http://schemas.microsoft.com/office/powerpoint/2010/main" val="486523503"/>
      </p:ext>
    </p:extLst>
  </p:cSld>
  <p:clrMapOvr>
    <a:masterClrMapping/>
  </p:clrMapOvr>
</p:sldLayout>
</file>

<file path=ppt/slideLayouts/slideLayout2902.xml><?xml version="1.0" encoding="utf-8"?>
<p:sldLayout xmlns:a="http://schemas.openxmlformats.org/drawingml/2006/main" xmlns:r="http://schemas.openxmlformats.org/officeDocument/2006/relationships" xmlns:p="http://schemas.openxmlformats.org/presentationml/2006/main" matchingName="Cover B">
  <p:cSld name="1_Cover B">
    <p:spTree>
      <p:nvGrpSpPr>
        <p:cNvPr id="1" name="Shape 20913"/>
        <p:cNvGrpSpPr/>
        <p:nvPr/>
      </p:nvGrpSpPr>
      <p:grpSpPr>
        <a:xfrm>
          <a:off x="0" y="0"/>
          <a:ext cx="0" cy="0"/>
          <a:chOff x="0" y="0"/>
          <a:chExt cx="0" cy="0"/>
        </a:xfrm>
      </p:grpSpPr>
      <p:sp>
        <p:nvSpPr>
          <p:cNvPr id="20914" name="Google Shape;20914;p2107"/>
          <p:cNvSpPr txBox="1">
            <a:spLocks noGrp="1"/>
          </p:cNvSpPr>
          <p:nvPr>
            <p:ph type="ctrTitle"/>
          </p:nvPr>
        </p:nvSpPr>
        <p:spPr>
          <a:xfrm>
            <a:off x="770023" y="3950301"/>
            <a:ext cx="7791650" cy="358140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915" name="Google Shape;20915;p2107"/>
          <p:cNvSpPr txBox="1">
            <a:spLocks noGrp="1"/>
          </p:cNvSpPr>
          <p:nvPr>
            <p:ph type="subTitle" idx="1"/>
          </p:nvPr>
        </p:nvSpPr>
        <p:spPr>
          <a:xfrm>
            <a:off x="770023" y="8100488"/>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grpSp>
        <p:nvGrpSpPr>
          <p:cNvPr id="20916" name="Google Shape;20916;p2107"/>
          <p:cNvGrpSpPr/>
          <p:nvPr/>
        </p:nvGrpSpPr>
        <p:grpSpPr>
          <a:xfrm flipH="1">
            <a:off x="-1" y="2"/>
            <a:ext cx="9628088" cy="2264733"/>
            <a:chOff x="7522541" y="1"/>
            <a:chExt cx="4669459" cy="1098357"/>
          </a:xfrm>
        </p:grpSpPr>
        <p:sp>
          <p:nvSpPr>
            <p:cNvPr id="20917" name="Google Shape;20917;p2107"/>
            <p:cNvSpPr/>
            <p:nvPr/>
          </p:nvSpPr>
          <p:spPr>
            <a:xfrm>
              <a:off x="7522541" y="1"/>
              <a:ext cx="4669459" cy="1098357"/>
            </a:xfrm>
            <a:custGeom>
              <a:avLst/>
              <a:gdLst/>
              <a:ahLst/>
              <a:cxnLst/>
              <a:rect l="l" t="t" r="r" b="b"/>
              <a:pathLst>
                <a:path w="4669459" h="1098357" extrusionOk="0">
                  <a:moveTo>
                    <a:pt x="0" y="0"/>
                  </a:moveTo>
                  <a:lnTo>
                    <a:pt x="393099" y="0"/>
                  </a:lnTo>
                  <a:lnTo>
                    <a:pt x="485580" y="28411"/>
                  </a:lnTo>
                  <a:cubicBezTo>
                    <a:pt x="1068094" y="214503"/>
                    <a:pt x="1643165" y="412971"/>
                    <a:pt x="2241464" y="572540"/>
                  </a:cubicBezTo>
                  <a:cubicBezTo>
                    <a:pt x="3009808" y="777487"/>
                    <a:pt x="3848273" y="856360"/>
                    <a:pt x="4645823" y="731027"/>
                  </a:cubicBezTo>
                  <a:lnTo>
                    <a:pt x="4669459" y="726784"/>
                  </a:lnTo>
                  <a:lnTo>
                    <a:pt x="4669459" y="1079503"/>
                  </a:lnTo>
                  <a:lnTo>
                    <a:pt x="4627787" y="1083679"/>
                  </a:lnTo>
                  <a:cubicBezTo>
                    <a:pt x="3105555" y="1189027"/>
                    <a:pt x="1909512" y="709765"/>
                    <a:pt x="568062" y="207626"/>
                  </a:cubicBezTo>
                  <a:close/>
                </a:path>
              </a:pathLst>
            </a:custGeom>
            <a:gradFill>
              <a:gsLst>
                <a:gs pos="0">
                  <a:srgbClr val="EF4114"/>
                </a:gs>
                <a:gs pos="4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20918" name="Google Shape;20918;p2107"/>
            <p:cNvSpPr/>
            <p:nvPr/>
          </p:nvSpPr>
          <p:spPr>
            <a:xfrm>
              <a:off x="7649481" y="1"/>
              <a:ext cx="4542519" cy="983565"/>
            </a:xfrm>
            <a:custGeom>
              <a:avLst/>
              <a:gdLst/>
              <a:ahLst/>
              <a:cxnLst/>
              <a:rect l="l" t="t" r="r" b="b"/>
              <a:pathLst>
                <a:path w="4542519" h="983565" extrusionOk="0">
                  <a:moveTo>
                    <a:pt x="0" y="0"/>
                  </a:moveTo>
                  <a:lnTo>
                    <a:pt x="4542519" y="0"/>
                  </a:lnTo>
                  <a:lnTo>
                    <a:pt x="4542519" y="957397"/>
                  </a:lnTo>
                  <a:lnTo>
                    <a:pt x="4542518" y="957403"/>
                  </a:lnTo>
                  <a:lnTo>
                    <a:pt x="4510552" y="961138"/>
                  </a:lnTo>
                  <a:cubicBezTo>
                    <a:pt x="2991282" y="1091409"/>
                    <a:pt x="1788278" y="632191"/>
                    <a:pt x="439600" y="15251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pic>
        <p:nvPicPr>
          <p:cNvPr id="20919" name="Google Shape;20919;p2107"/>
          <p:cNvPicPr preferRelativeResize="0"/>
          <p:nvPr/>
        </p:nvPicPr>
        <p:blipFill rotWithShape="1">
          <a:blip r:embed="rId2">
            <a:alphaModFix/>
          </a:blip>
          <a:srcRect/>
          <a:stretch/>
        </p:blipFill>
        <p:spPr>
          <a:xfrm>
            <a:off x="770022" y="204788"/>
            <a:ext cx="2917809" cy="1319961"/>
          </a:xfrm>
          <a:prstGeom prst="rect">
            <a:avLst/>
          </a:prstGeom>
          <a:noFill/>
          <a:ln>
            <a:noFill/>
          </a:ln>
        </p:spPr>
      </p:pic>
    </p:spTree>
    <p:extLst>
      <p:ext uri="{BB962C8B-B14F-4D97-AF65-F5344CB8AC3E}">
        <p14:creationId xmlns:p14="http://schemas.microsoft.com/office/powerpoint/2010/main" val="3006450752"/>
      </p:ext>
    </p:extLst>
  </p:cSld>
  <p:clrMapOvr>
    <a:masterClrMapping/>
  </p:clrMapOvr>
</p:sldLayout>
</file>

<file path=ppt/slideLayouts/slideLayout2903.xml><?xml version="1.0" encoding="utf-8"?>
<p:sldLayout xmlns:a="http://schemas.openxmlformats.org/drawingml/2006/main" xmlns:r="http://schemas.openxmlformats.org/officeDocument/2006/relationships" xmlns:p="http://schemas.openxmlformats.org/presentationml/2006/main" matchingName="Cover">
  <p:cSld name="1_Cover">
    <p:spTree>
      <p:nvGrpSpPr>
        <p:cNvPr id="1" name="Shape 20920"/>
        <p:cNvGrpSpPr/>
        <p:nvPr/>
      </p:nvGrpSpPr>
      <p:grpSpPr>
        <a:xfrm>
          <a:off x="0" y="0"/>
          <a:ext cx="0" cy="0"/>
          <a:chOff x="0" y="0"/>
          <a:chExt cx="0" cy="0"/>
        </a:xfrm>
      </p:grpSpPr>
      <p:sp>
        <p:nvSpPr>
          <p:cNvPr id="20921" name="Google Shape;20921;p2108"/>
          <p:cNvSpPr/>
          <p:nvPr/>
        </p:nvSpPr>
        <p:spPr>
          <a:xfrm>
            <a:off x="1353552" y="1941620"/>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20922" name="Google Shape;20922;p2108"/>
          <p:cNvSpPr txBox="1">
            <a:spLocks noGrp="1"/>
          </p:cNvSpPr>
          <p:nvPr>
            <p:ph type="ctrTitle"/>
          </p:nvPr>
        </p:nvSpPr>
        <p:spPr>
          <a:xfrm>
            <a:off x="2119966" y="2341997"/>
            <a:ext cx="7791650" cy="273950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dk1"/>
              </a:buClr>
              <a:buSzPts val="4000"/>
              <a:buFont typeface="Calibri"/>
              <a:buNone/>
              <a:defRPr sz="60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923" name="Google Shape;20923;p2108"/>
          <p:cNvSpPr txBox="1">
            <a:spLocks noGrp="1"/>
          </p:cNvSpPr>
          <p:nvPr>
            <p:ph type="subTitle" idx="1"/>
          </p:nvPr>
        </p:nvSpPr>
        <p:spPr>
          <a:xfrm>
            <a:off x="2119966" y="5650294"/>
            <a:ext cx="779165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20924" name="Google Shape;20924;p2108"/>
          <p:cNvSpPr>
            <a:spLocks noGrp="1"/>
          </p:cNvSpPr>
          <p:nvPr>
            <p:ph type="pic" idx="2"/>
          </p:nvPr>
        </p:nvSpPr>
        <p:spPr>
          <a:xfrm>
            <a:off x="10678026" y="350873"/>
            <a:ext cx="7609974" cy="8915400"/>
          </a:xfrm>
          <a:prstGeom prst="rect">
            <a:avLst/>
          </a:prstGeom>
          <a:noFill/>
          <a:ln>
            <a:noFill/>
          </a:ln>
        </p:spPr>
      </p:sp>
      <p:grpSp>
        <p:nvGrpSpPr>
          <p:cNvPr id="20925" name="Google Shape;20925;p2108"/>
          <p:cNvGrpSpPr/>
          <p:nvPr/>
        </p:nvGrpSpPr>
        <p:grpSpPr>
          <a:xfrm>
            <a:off x="0" y="7530523"/>
            <a:ext cx="18288000" cy="2756480"/>
            <a:chOff x="0" y="5020348"/>
            <a:chExt cx="12192000" cy="1837653"/>
          </a:xfrm>
        </p:grpSpPr>
        <p:sp>
          <p:nvSpPr>
            <p:cNvPr id="20926" name="Google Shape;20926;p2108"/>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20927" name="Google Shape;20927;p2108"/>
            <p:cNvSpPr/>
            <p:nvPr/>
          </p:nvSpPr>
          <p:spPr>
            <a:xfrm>
              <a:off x="0" y="5020348"/>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pic>
          <p:nvPicPr>
            <p:cNvPr id="20928" name="Google Shape;20928;p2108"/>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Tree>
    <p:extLst>
      <p:ext uri="{BB962C8B-B14F-4D97-AF65-F5344CB8AC3E}">
        <p14:creationId xmlns:p14="http://schemas.microsoft.com/office/powerpoint/2010/main" val="3650097528"/>
      </p:ext>
    </p:extLst>
  </p:cSld>
  <p:clrMapOvr>
    <a:masterClrMapping/>
  </p:clrMapOvr>
</p:sldLayout>
</file>

<file path=ppt/slideLayouts/slideLayout2904.xml><?xml version="1.0" encoding="utf-8"?>
<p:sldLayout xmlns:a="http://schemas.openxmlformats.org/drawingml/2006/main" xmlns:r="http://schemas.openxmlformats.org/officeDocument/2006/relationships" xmlns:p="http://schemas.openxmlformats.org/presentationml/2006/main" matchingName="Divider">
  <p:cSld name="1_Divider">
    <p:bg>
      <p:bgPr>
        <a:solidFill>
          <a:schemeClr val="lt2"/>
        </a:solidFill>
        <a:effectLst/>
      </p:bgPr>
    </p:bg>
    <p:spTree>
      <p:nvGrpSpPr>
        <p:cNvPr id="1" name="Shape 20929"/>
        <p:cNvGrpSpPr/>
        <p:nvPr/>
      </p:nvGrpSpPr>
      <p:grpSpPr>
        <a:xfrm>
          <a:off x="0" y="0"/>
          <a:ext cx="0" cy="0"/>
          <a:chOff x="0" y="0"/>
          <a:chExt cx="0" cy="0"/>
        </a:xfrm>
      </p:grpSpPr>
      <p:grpSp>
        <p:nvGrpSpPr>
          <p:cNvPr id="20930" name="Google Shape;20930;p2109"/>
          <p:cNvGrpSpPr/>
          <p:nvPr/>
        </p:nvGrpSpPr>
        <p:grpSpPr>
          <a:xfrm>
            <a:off x="0" y="7530521"/>
            <a:ext cx="18288000" cy="2756480"/>
            <a:chOff x="0" y="5020347"/>
            <a:chExt cx="12192000" cy="1837653"/>
          </a:xfrm>
        </p:grpSpPr>
        <p:sp>
          <p:nvSpPr>
            <p:cNvPr id="20931" name="Google Shape;20931;p2109"/>
            <p:cNvSpPr/>
            <p:nvPr/>
          </p:nvSpPr>
          <p:spPr>
            <a:xfrm>
              <a:off x="1" y="5100270"/>
              <a:ext cx="7111369" cy="1757730"/>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20932" name="Google Shape;20932;p2109"/>
            <p:cNvSpPr/>
            <p:nvPr/>
          </p:nvSpPr>
          <p:spPr>
            <a:xfrm>
              <a:off x="0" y="5038944"/>
              <a:ext cx="12192000" cy="1819056"/>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chemeClr val="accent3"/>
                </a:gs>
                <a:gs pos="15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20933" name="Google Shape;20933;p2109"/>
            <p:cNvSpPr/>
            <p:nvPr/>
          </p:nvSpPr>
          <p:spPr>
            <a:xfrm>
              <a:off x="0" y="5020347"/>
              <a:ext cx="12192000" cy="1837653"/>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pic>
          <p:nvPicPr>
            <p:cNvPr id="20934" name="Google Shape;20934;p2109"/>
            <p:cNvPicPr preferRelativeResize="0"/>
            <p:nvPr/>
          </p:nvPicPr>
          <p:blipFill rotWithShape="1">
            <a:blip r:embed="rId2">
              <a:alphaModFix/>
            </a:blip>
            <a:srcRect/>
            <a:stretch/>
          </p:blipFill>
          <p:spPr>
            <a:xfrm>
              <a:off x="313288" y="5563587"/>
              <a:ext cx="2025315" cy="911940"/>
            </a:xfrm>
            <a:prstGeom prst="rect">
              <a:avLst/>
            </a:prstGeom>
            <a:noFill/>
            <a:ln>
              <a:noFill/>
            </a:ln>
          </p:spPr>
        </p:pic>
      </p:grpSp>
      <p:sp>
        <p:nvSpPr>
          <p:cNvPr id="20935" name="Google Shape;20935;p2109"/>
          <p:cNvSpPr txBox="1">
            <a:spLocks noGrp="1"/>
          </p:cNvSpPr>
          <p:nvPr>
            <p:ph type="title"/>
          </p:nvPr>
        </p:nvSpPr>
        <p:spPr>
          <a:xfrm>
            <a:off x="2119965" y="1052623"/>
            <a:ext cx="14048070" cy="3022019"/>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936" name="Google Shape;20936;p2109"/>
          <p:cNvSpPr txBox="1">
            <a:spLocks noGrp="1"/>
          </p:cNvSpPr>
          <p:nvPr>
            <p:ph type="subTitle" idx="1"/>
          </p:nvPr>
        </p:nvSpPr>
        <p:spPr>
          <a:xfrm>
            <a:off x="2119965" y="4622459"/>
            <a:ext cx="14048070" cy="1479854"/>
          </a:xfrm>
          <a:prstGeom prst="rect">
            <a:avLst/>
          </a:prstGeom>
          <a:noFill/>
          <a:ln>
            <a:noFill/>
          </a:ln>
        </p:spPr>
        <p:txBody>
          <a:bodyPr spcFirstLastPara="1" wrap="square" lIns="91425" tIns="45700" rIns="91425" bIns="45700" anchor="t" anchorCtr="0">
            <a:noAutofit/>
          </a:bodyPr>
          <a:lstStyle>
            <a:lvl1pPr lvl="0" algn="l">
              <a:lnSpc>
                <a:spcPct val="100000"/>
              </a:lnSpc>
              <a:spcBef>
                <a:spcPts val="1500"/>
              </a:spcBef>
              <a:spcAft>
                <a:spcPts val="0"/>
              </a:spcAft>
              <a:buSzPts val="2400"/>
              <a:buNone/>
              <a:defRPr sz="3600">
                <a:solidFill>
                  <a:schemeClr val="dk1"/>
                </a:solidFill>
              </a:defRPr>
            </a:lvl1pPr>
            <a:lvl2pPr lvl="1" algn="ctr">
              <a:lnSpc>
                <a:spcPct val="100000"/>
              </a:lnSpc>
              <a:spcBef>
                <a:spcPts val="1500"/>
              </a:spcBef>
              <a:spcAft>
                <a:spcPts val="0"/>
              </a:spcAft>
              <a:buSzPts val="2000"/>
              <a:buNone/>
              <a:defRPr sz="3000"/>
            </a:lvl2pPr>
            <a:lvl3pPr lvl="2" algn="ctr">
              <a:lnSpc>
                <a:spcPct val="100000"/>
              </a:lnSpc>
              <a:spcBef>
                <a:spcPts val="1500"/>
              </a:spcBef>
              <a:spcAft>
                <a:spcPts val="0"/>
              </a:spcAft>
              <a:buSzPts val="1800"/>
              <a:buNone/>
              <a:defRPr sz="2700"/>
            </a:lvl3pPr>
            <a:lvl4pPr lvl="3" algn="ctr">
              <a:lnSpc>
                <a:spcPct val="100000"/>
              </a:lnSpc>
              <a:spcBef>
                <a:spcPts val="1500"/>
              </a:spcBef>
              <a:spcAft>
                <a:spcPts val="0"/>
              </a:spcAft>
              <a:buSzPts val="1600"/>
              <a:buNone/>
              <a:defRPr sz="2400"/>
            </a:lvl4pPr>
            <a:lvl5pPr lvl="4" algn="ctr">
              <a:lnSpc>
                <a:spcPct val="100000"/>
              </a:lnSpc>
              <a:spcBef>
                <a:spcPts val="1500"/>
              </a:spcBef>
              <a:spcAft>
                <a:spcPts val="0"/>
              </a:spcAft>
              <a:buSzPts val="1600"/>
              <a:buNone/>
              <a:defRPr sz="2400"/>
            </a:lvl5pPr>
            <a:lvl6pPr lvl="5" algn="ctr">
              <a:lnSpc>
                <a:spcPct val="90000"/>
              </a:lnSpc>
              <a:spcBef>
                <a:spcPts val="150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Tree>
    <p:extLst>
      <p:ext uri="{BB962C8B-B14F-4D97-AF65-F5344CB8AC3E}">
        <p14:creationId xmlns:p14="http://schemas.microsoft.com/office/powerpoint/2010/main" val="2816973964"/>
      </p:ext>
    </p:extLst>
  </p:cSld>
  <p:clrMapOvr>
    <a:masterClrMapping/>
  </p:clrMapOvr>
</p:sldLayout>
</file>

<file path=ppt/slideLayouts/slideLayout2905.xml><?xml version="1.0" encoding="utf-8"?>
<p:sldLayout xmlns:a="http://schemas.openxmlformats.org/drawingml/2006/main" xmlns:r="http://schemas.openxmlformats.org/officeDocument/2006/relationships" xmlns:p="http://schemas.openxmlformats.org/presentationml/2006/main" matchingName="Photo Slide">
  <p:cSld name="1_Photo Slide">
    <p:spTree>
      <p:nvGrpSpPr>
        <p:cNvPr id="1" name="Shape 20937"/>
        <p:cNvGrpSpPr/>
        <p:nvPr/>
      </p:nvGrpSpPr>
      <p:grpSpPr>
        <a:xfrm>
          <a:off x="0" y="0"/>
          <a:ext cx="0" cy="0"/>
          <a:chOff x="0" y="0"/>
          <a:chExt cx="0" cy="0"/>
        </a:xfrm>
      </p:grpSpPr>
      <p:sp>
        <p:nvSpPr>
          <p:cNvPr id="20938" name="Google Shape;20938;p2110"/>
          <p:cNvSpPr txBox="1">
            <a:spLocks noGrp="1"/>
          </p:cNvSpPr>
          <p:nvPr>
            <p:ph type="body" idx="1"/>
          </p:nvPr>
        </p:nvSpPr>
        <p:spPr>
          <a:xfrm>
            <a:off x="685799" y="1719387"/>
            <a:ext cx="3525254" cy="4457697"/>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b="0">
                <a:solidFill>
                  <a:schemeClr val="dk1"/>
                </a:solidFill>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cxnSp>
        <p:nvCxnSpPr>
          <p:cNvPr id="20939" name="Google Shape;20939;p2110"/>
          <p:cNvCxnSpPr/>
          <p:nvPr/>
        </p:nvCxnSpPr>
        <p:spPr>
          <a:xfrm>
            <a:off x="685800" y="1421981"/>
            <a:ext cx="3525252" cy="0"/>
          </a:xfrm>
          <a:prstGeom prst="straightConnector1">
            <a:avLst/>
          </a:prstGeom>
          <a:noFill/>
          <a:ln w="31750" cap="flat" cmpd="sng">
            <a:solidFill>
              <a:schemeClr val="accent3"/>
            </a:solidFill>
            <a:prstDash val="solid"/>
            <a:miter lim="800000"/>
            <a:headEnd type="none" w="sm" len="sm"/>
            <a:tailEnd type="none" w="sm" len="sm"/>
          </a:ln>
        </p:spPr>
      </p:cxnSp>
      <p:grpSp>
        <p:nvGrpSpPr>
          <p:cNvPr id="20940" name="Google Shape;20940;p2110"/>
          <p:cNvGrpSpPr/>
          <p:nvPr/>
        </p:nvGrpSpPr>
        <p:grpSpPr>
          <a:xfrm>
            <a:off x="0" y="8069140"/>
            <a:ext cx="4211052" cy="1130837"/>
            <a:chOff x="0" y="5379426"/>
            <a:chExt cx="2807368" cy="753891"/>
          </a:xfrm>
        </p:grpSpPr>
        <p:sp>
          <p:nvSpPr>
            <p:cNvPr id="20941" name="Google Shape;20941;p2110"/>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EF411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20942" name="Google Shape;20942;p2110"/>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grpSp>
      <p:sp>
        <p:nvSpPr>
          <p:cNvPr id="20943" name="Google Shape;20943;p2110"/>
          <p:cNvSpPr>
            <a:spLocks noGrp="1"/>
          </p:cNvSpPr>
          <p:nvPr>
            <p:ph type="pic" idx="2"/>
          </p:nvPr>
        </p:nvSpPr>
        <p:spPr>
          <a:xfrm>
            <a:off x="4211052" y="685803"/>
            <a:ext cx="13373100" cy="8915397"/>
          </a:xfrm>
          <a:prstGeom prst="rect">
            <a:avLst/>
          </a:prstGeom>
          <a:noFill/>
          <a:ln>
            <a:noFill/>
          </a:ln>
        </p:spPr>
      </p:sp>
      <p:pic>
        <p:nvPicPr>
          <p:cNvPr id="20944" name="Google Shape;20944;p2110"/>
          <p:cNvPicPr preferRelativeResize="0"/>
          <p:nvPr/>
        </p:nvPicPr>
        <p:blipFill rotWithShape="1">
          <a:blip r:embed="rId2">
            <a:alphaModFix/>
          </a:blip>
          <a:srcRect/>
          <a:stretch/>
        </p:blipFill>
        <p:spPr>
          <a:xfrm>
            <a:off x="770023" y="6578307"/>
            <a:ext cx="3037973" cy="1367910"/>
          </a:xfrm>
          <a:prstGeom prst="rect">
            <a:avLst/>
          </a:prstGeom>
          <a:noFill/>
          <a:ln>
            <a:noFill/>
          </a:ln>
        </p:spPr>
      </p:pic>
    </p:spTree>
    <p:extLst>
      <p:ext uri="{BB962C8B-B14F-4D97-AF65-F5344CB8AC3E}">
        <p14:creationId xmlns:p14="http://schemas.microsoft.com/office/powerpoint/2010/main" val="3430290302"/>
      </p:ext>
    </p:extLst>
  </p:cSld>
  <p:clrMapOvr>
    <a:masterClrMapping/>
  </p:clrMapOvr>
</p:sldLayout>
</file>

<file path=ppt/slideLayouts/slideLayout2906.xml><?xml version="1.0" encoding="utf-8"?>
<p:sldLayout xmlns:a="http://schemas.openxmlformats.org/drawingml/2006/main" xmlns:r="http://schemas.openxmlformats.org/officeDocument/2006/relationships" xmlns:p="http://schemas.openxmlformats.org/presentationml/2006/main" matchingName="Quotation">
  <p:cSld name="1_Quotation">
    <p:spTree>
      <p:nvGrpSpPr>
        <p:cNvPr id="1" name="Shape 20945"/>
        <p:cNvGrpSpPr/>
        <p:nvPr/>
      </p:nvGrpSpPr>
      <p:grpSpPr>
        <a:xfrm>
          <a:off x="0" y="0"/>
          <a:ext cx="0" cy="0"/>
          <a:chOff x="0" y="0"/>
          <a:chExt cx="0" cy="0"/>
        </a:xfrm>
      </p:grpSpPr>
      <p:sp>
        <p:nvSpPr>
          <p:cNvPr id="20946" name="Google Shape;20946;p2111"/>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20947" name="Google Shape;20947;p2111"/>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948" name="Google Shape;20948;p2111"/>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949" name="Google Shape;20949;p2111"/>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20950" name="Google Shape;20950;p211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20951" name="Google Shape;20951;p211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20952" name="Google Shape;20952;p2111"/>
          <p:cNvGrpSpPr/>
          <p:nvPr/>
        </p:nvGrpSpPr>
        <p:grpSpPr>
          <a:xfrm>
            <a:off x="10787314" y="2"/>
            <a:ext cx="7500689" cy="2138988"/>
            <a:chOff x="7191542" y="1"/>
            <a:chExt cx="5000459" cy="1425992"/>
          </a:xfrm>
        </p:grpSpPr>
        <p:pic>
          <p:nvPicPr>
            <p:cNvPr id="20953" name="Google Shape;20953;p211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20954" name="Google Shape;20954;p2111"/>
            <p:cNvGrpSpPr/>
            <p:nvPr/>
          </p:nvGrpSpPr>
          <p:grpSpPr>
            <a:xfrm>
              <a:off x="7191542" y="1"/>
              <a:ext cx="5000459" cy="1425992"/>
              <a:chOff x="7186272" y="0"/>
              <a:chExt cx="5005729" cy="1427495"/>
            </a:xfrm>
          </p:grpSpPr>
          <p:sp>
            <p:nvSpPr>
              <p:cNvPr id="20955" name="Google Shape;20955;p211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20956" name="Google Shape;20956;p211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pic>
        <p:nvPicPr>
          <p:cNvPr id="20957" name="Google Shape;20957;p2111" descr="Open quotation mark with solid fill"/>
          <p:cNvPicPr preferRelativeResize="0"/>
          <p:nvPr/>
        </p:nvPicPr>
        <p:blipFill rotWithShape="1">
          <a:blip r:embed="rId3">
            <a:alphaModFix/>
          </a:blip>
          <a:srcRect/>
          <a:stretch/>
        </p:blipFill>
        <p:spPr>
          <a:xfrm>
            <a:off x="167268" y="204787"/>
            <a:ext cx="3055143" cy="3055143"/>
          </a:xfrm>
          <a:prstGeom prst="rect">
            <a:avLst/>
          </a:prstGeom>
          <a:noFill/>
          <a:ln>
            <a:noFill/>
          </a:ln>
        </p:spPr>
      </p:pic>
    </p:spTree>
    <p:extLst>
      <p:ext uri="{BB962C8B-B14F-4D97-AF65-F5344CB8AC3E}">
        <p14:creationId xmlns:p14="http://schemas.microsoft.com/office/powerpoint/2010/main" val="3118239810"/>
      </p:ext>
    </p:extLst>
  </p:cSld>
  <p:clrMapOvr>
    <a:masterClrMapping/>
  </p:clrMapOvr>
</p:sldLayout>
</file>

<file path=ppt/slideLayouts/slideLayout2907.xml><?xml version="1.0" encoding="utf-8"?>
<p:sldLayout xmlns:a="http://schemas.openxmlformats.org/drawingml/2006/main" xmlns:r="http://schemas.openxmlformats.org/officeDocument/2006/relationships" xmlns:p="http://schemas.openxmlformats.org/presentationml/2006/main" matchingName="Quotation">
  <p:cSld name="1_Quotation">
    <p:spTree>
      <p:nvGrpSpPr>
        <p:cNvPr id="1" name="Shape 20958"/>
        <p:cNvGrpSpPr/>
        <p:nvPr/>
      </p:nvGrpSpPr>
      <p:grpSpPr>
        <a:xfrm>
          <a:off x="0" y="0"/>
          <a:ext cx="0" cy="0"/>
          <a:chOff x="0" y="0"/>
          <a:chExt cx="0" cy="0"/>
        </a:xfrm>
      </p:grpSpPr>
      <p:sp>
        <p:nvSpPr>
          <p:cNvPr id="20959" name="Google Shape;20959;p2112"/>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20960" name="Google Shape;20960;p2112"/>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961" name="Google Shape;20961;p2112"/>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962" name="Google Shape;20962;p2112"/>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20963" name="Google Shape;20963;p2112"/>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20964" name="Google Shape;20964;p2112"/>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20965" name="Google Shape;20965;p2112"/>
          <p:cNvGrpSpPr/>
          <p:nvPr/>
        </p:nvGrpSpPr>
        <p:grpSpPr>
          <a:xfrm>
            <a:off x="10787314" y="2"/>
            <a:ext cx="7500689" cy="2138988"/>
            <a:chOff x="7191542" y="1"/>
            <a:chExt cx="5000459" cy="1425992"/>
          </a:xfrm>
        </p:grpSpPr>
        <p:pic>
          <p:nvPicPr>
            <p:cNvPr id="20966" name="Google Shape;20966;p2112"/>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20967" name="Google Shape;20967;p2112"/>
            <p:cNvGrpSpPr/>
            <p:nvPr/>
          </p:nvGrpSpPr>
          <p:grpSpPr>
            <a:xfrm>
              <a:off x="7191542" y="1"/>
              <a:ext cx="5000459" cy="1425992"/>
              <a:chOff x="7186272" y="0"/>
              <a:chExt cx="5005729" cy="1427495"/>
            </a:xfrm>
          </p:grpSpPr>
          <p:sp>
            <p:nvSpPr>
              <p:cNvPr id="20968" name="Google Shape;20968;p2112"/>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20969" name="Google Shape;20969;p2112"/>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pic>
        <p:nvPicPr>
          <p:cNvPr id="20970" name="Google Shape;20970;p2112" descr="Open quotation mark with solid fill"/>
          <p:cNvPicPr preferRelativeResize="0"/>
          <p:nvPr/>
        </p:nvPicPr>
        <p:blipFill rotWithShape="1">
          <a:blip r:embed="rId3">
            <a:alphaModFix/>
          </a:blip>
          <a:srcRect/>
          <a:stretch/>
        </p:blipFill>
        <p:spPr>
          <a:xfrm>
            <a:off x="167268" y="204787"/>
            <a:ext cx="3055143" cy="3055143"/>
          </a:xfrm>
          <a:prstGeom prst="rect">
            <a:avLst/>
          </a:prstGeom>
          <a:noFill/>
          <a:ln>
            <a:noFill/>
          </a:ln>
        </p:spPr>
      </p:pic>
    </p:spTree>
    <p:extLst>
      <p:ext uri="{BB962C8B-B14F-4D97-AF65-F5344CB8AC3E}">
        <p14:creationId xmlns:p14="http://schemas.microsoft.com/office/powerpoint/2010/main" val="2152174791"/>
      </p:ext>
    </p:extLst>
  </p:cSld>
  <p:clrMapOvr>
    <a:masterClrMapping/>
  </p:clrMapOvr>
</p:sldLayout>
</file>

<file path=ppt/slideLayouts/slideLayout2908.xml><?xml version="1.0" encoding="utf-8"?>
<p:sldLayout xmlns:a="http://schemas.openxmlformats.org/drawingml/2006/main" xmlns:r="http://schemas.openxmlformats.org/officeDocument/2006/relationships" xmlns:p="http://schemas.openxmlformats.org/presentationml/2006/main" matchingName="Title and Content">
  <p:cSld name="2_Title and Content">
    <p:spTree>
      <p:nvGrpSpPr>
        <p:cNvPr id="1" name="Shape 20971"/>
        <p:cNvGrpSpPr/>
        <p:nvPr/>
      </p:nvGrpSpPr>
      <p:grpSpPr>
        <a:xfrm>
          <a:off x="0" y="0"/>
          <a:ext cx="0" cy="0"/>
          <a:chOff x="0" y="0"/>
          <a:chExt cx="0" cy="0"/>
        </a:xfrm>
      </p:grpSpPr>
      <p:grpSp>
        <p:nvGrpSpPr>
          <p:cNvPr id="20972" name="Google Shape;20972;p2113"/>
          <p:cNvGrpSpPr/>
          <p:nvPr/>
        </p:nvGrpSpPr>
        <p:grpSpPr>
          <a:xfrm>
            <a:off x="10787314" y="2"/>
            <a:ext cx="7500689" cy="2138988"/>
            <a:chOff x="7191542" y="1"/>
            <a:chExt cx="5000459" cy="1425992"/>
          </a:xfrm>
        </p:grpSpPr>
        <p:pic>
          <p:nvPicPr>
            <p:cNvPr id="20973" name="Google Shape;20973;p2113"/>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20974" name="Google Shape;20974;p2113"/>
            <p:cNvGrpSpPr/>
            <p:nvPr/>
          </p:nvGrpSpPr>
          <p:grpSpPr>
            <a:xfrm>
              <a:off x="7191542" y="1"/>
              <a:ext cx="5000459" cy="1425992"/>
              <a:chOff x="7186272" y="0"/>
              <a:chExt cx="5005729" cy="1427495"/>
            </a:xfrm>
          </p:grpSpPr>
          <p:sp>
            <p:nvSpPr>
              <p:cNvPr id="20975" name="Google Shape;20975;p2113"/>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20976" name="Google Shape;20976;p2113"/>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20977" name="Google Shape;20977;p2113"/>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978" name="Google Shape;20978;p2113"/>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979" name="Google Shape;20979;p2113"/>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20980" name="Google Shape;20980;p2113"/>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20981" name="Google Shape;20981;p211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4129197753"/>
      </p:ext>
    </p:extLst>
  </p:cSld>
  <p:clrMapOvr>
    <a:masterClrMapping/>
  </p:clrMapOvr>
</p:sldLayout>
</file>

<file path=ppt/slideLayouts/slideLayout2909.xml><?xml version="1.0" encoding="utf-8"?>
<p:sldLayout xmlns:a="http://schemas.openxmlformats.org/drawingml/2006/main" xmlns:r="http://schemas.openxmlformats.org/officeDocument/2006/relationships" xmlns:p="http://schemas.openxmlformats.org/presentationml/2006/main" matchingName="Two Content">
  <p:cSld name="1_Two Content">
    <p:spTree>
      <p:nvGrpSpPr>
        <p:cNvPr id="1" name="Shape 20982"/>
        <p:cNvGrpSpPr/>
        <p:nvPr/>
      </p:nvGrpSpPr>
      <p:grpSpPr>
        <a:xfrm>
          <a:off x="0" y="0"/>
          <a:ext cx="0" cy="0"/>
          <a:chOff x="0" y="0"/>
          <a:chExt cx="0" cy="0"/>
        </a:xfrm>
      </p:grpSpPr>
      <p:sp>
        <p:nvSpPr>
          <p:cNvPr id="20983" name="Google Shape;20983;p2114"/>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984" name="Google Shape;20984;p2114"/>
          <p:cNvSpPr txBox="1">
            <a:spLocks noGrp="1"/>
          </p:cNvSpPr>
          <p:nvPr>
            <p:ph type="body" idx="1"/>
          </p:nvPr>
        </p:nvSpPr>
        <p:spPr>
          <a:xfrm>
            <a:off x="914400" y="2738438"/>
            <a:ext cx="81153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grpSp>
        <p:nvGrpSpPr>
          <p:cNvPr id="20985" name="Google Shape;20985;p2114"/>
          <p:cNvGrpSpPr/>
          <p:nvPr/>
        </p:nvGrpSpPr>
        <p:grpSpPr>
          <a:xfrm>
            <a:off x="10787314" y="2"/>
            <a:ext cx="7500689" cy="2138988"/>
            <a:chOff x="7191542" y="1"/>
            <a:chExt cx="5000459" cy="1425992"/>
          </a:xfrm>
        </p:grpSpPr>
        <p:pic>
          <p:nvPicPr>
            <p:cNvPr id="20986" name="Google Shape;20986;p2114"/>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20987" name="Google Shape;20987;p2114"/>
            <p:cNvGrpSpPr/>
            <p:nvPr/>
          </p:nvGrpSpPr>
          <p:grpSpPr>
            <a:xfrm>
              <a:off x="7191542" y="1"/>
              <a:ext cx="5000459" cy="1425992"/>
              <a:chOff x="7186272" y="0"/>
              <a:chExt cx="5005729" cy="1427495"/>
            </a:xfrm>
          </p:grpSpPr>
          <p:sp>
            <p:nvSpPr>
              <p:cNvPr id="20988" name="Google Shape;20988;p2114"/>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20989" name="Google Shape;20989;p2114"/>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20990" name="Google Shape;20990;p2114"/>
          <p:cNvSpPr txBox="1">
            <a:spLocks noGrp="1"/>
          </p:cNvSpPr>
          <p:nvPr>
            <p:ph type="body" idx="2"/>
          </p:nvPr>
        </p:nvSpPr>
        <p:spPr>
          <a:xfrm>
            <a:off x="9258299" y="2738438"/>
            <a:ext cx="8115299" cy="6527007"/>
          </a:xfrm>
          <a:prstGeom prst="rect">
            <a:avLst/>
          </a:prstGeom>
          <a:noFill/>
          <a:ln>
            <a:noFill/>
          </a:ln>
        </p:spPr>
        <p:txBody>
          <a:bodyPr spcFirstLastPara="1" wrap="square" lIns="91425" tIns="45700" rIns="91425" bIns="45700" anchor="t" anchorCtr="0">
            <a:noAutofit/>
          </a:bodyPr>
          <a:lstStyle>
            <a:lvl1pPr marL="685800" lvl="0" indent="-514350" algn="l">
              <a:lnSpc>
                <a:spcPct val="100000"/>
              </a:lnSpc>
              <a:spcBef>
                <a:spcPts val="1500"/>
              </a:spcBef>
              <a:spcAft>
                <a:spcPts val="0"/>
              </a:spcAft>
              <a:buSzPts val="1800"/>
              <a:buChar char="•"/>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0991" name="Google Shape;20991;p2114"/>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20992" name="Google Shape;20992;p2114"/>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20993" name="Google Shape;20993;p211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089299042"/>
      </p:ext>
    </p:extLst>
  </p:cSld>
  <p:clrMapOvr>
    <a:masterClrMapping/>
  </p:clrMapOvr>
</p:sldLayout>
</file>

<file path=ppt/slideLayouts/slideLayout2910.xml><?xml version="1.0" encoding="utf-8"?>
<p:sldLayout xmlns:a="http://schemas.openxmlformats.org/drawingml/2006/main" xmlns:r="http://schemas.openxmlformats.org/officeDocument/2006/relationships" xmlns:p="http://schemas.openxmlformats.org/presentationml/2006/main" matchingName="Comparison">
  <p:cSld name="1_Comparison">
    <p:spTree>
      <p:nvGrpSpPr>
        <p:cNvPr id="1" name="Shape 20994"/>
        <p:cNvGrpSpPr/>
        <p:nvPr/>
      </p:nvGrpSpPr>
      <p:grpSpPr>
        <a:xfrm>
          <a:off x="0" y="0"/>
          <a:ext cx="0" cy="0"/>
          <a:chOff x="0" y="0"/>
          <a:chExt cx="0" cy="0"/>
        </a:xfrm>
      </p:grpSpPr>
      <p:grpSp>
        <p:nvGrpSpPr>
          <p:cNvPr id="20995" name="Google Shape;20995;p2115"/>
          <p:cNvGrpSpPr/>
          <p:nvPr/>
        </p:nvGrpSpPr>
        <p:grpSpPr>
          <a:xfrm>
            <a:off x="10787314" y="2"/>
            <a:ext cx="7500689" cy="2138988"/>
            <a:chOff x="7191542" y="1"/>
            <a:chExt cx="5000459" cy="1425992"/>
          </a:xfrm>
        </p:grpSpPr>
        <p:pic>
          <p:nvPicPr>
            <p:cNvPr id="20996" name="Google Shape;20996;p2115"/>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20997" name="Google Shape;20997;p2115"/>
            <p:cNvGrpSpPr/>
            <p:nvPr/>
          </p:nvGrpSpPr>
          <p:grpSpPr>
            <a:xfrm>
              <a:off x="7191542" y="1"/>
              <a:ext cx="5000459" cy="1425992"/>
              <a:chOff x="7186272" y="0"/>
              <a:chExt cx="5005729" cy="1427495"/>
            </a:xfrm>
          </p:grpSpPr>
          <p:sp>
            <p:nvSpPr>
              <p:cNvPr id="20998" name="Google Shape;20998;p2115"/>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20999" name="Google Shape;20999;p2115"/>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21000" name="Google Shape;21000;p2115"/>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1001" name="Google Shape;21001;p2115"/>
          <p:cNvSpPr txBox="1">
            <a:spLocks noGrp="1"/>
          </p:cNvSpPr>
          <p:nvPr>
            <p:ph type="body" idx="1"/>
          </p:nvPr>
        </p:nvSpPr>
        <p:spPr>
          <a:xfrm>
            <a:off x="914401" y="2521745"/>
            <a:ext cx="8081963"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21002" name="Google Shape;21002;p2115"/>
          <p:cNvSpPr txBox="1">
            <a:spLocks noGrp="1"/>
          </p:cNvSpPr>
          <p:nvPr>
            <p:ph type="body" idx="2"/>
          </p:nvPr>
        </p:nvSpPr>
        <p:spPr>
          <a:xfrm>
            <a:off x="914401" y="3757613"/>
            <a:ext cx="8081963" cy="5526882"/>
          </a:xfrm>
          <a:prstGeom prst="rect">
            <a:avLst/>
          </a:prstGeom>
          <a:solidFill>
            <a:schemeClr val="lt2"/>
          </a:solidFill>
          <a:ln>
            <a:noFill/>
          </a:ln>
        </p:spPr>
        <p:txBody>
          <a:bodyPr spcFirstLastPara="1" wrap="square" lIns="182875" tIns="0" rIns="182875" bIns="0" anchor="t" anchorCtr="0">
            <a:norm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1003" name="Google Shape;21003;p2115"/>
          <p:cNvSpPr txBox="1">
            <a:spLocks noGrp="1"/>
          </p:cNvSpPr>
          <p:nvPr>
            <p:ph type="body" idx="3"/>
          </p:nvPr>
        </p:nvSpPr>
        <p:spPr>
          <a:xfrm>
            <a:off x="9258300" y="2521745"/>
            <a:ext cx="8115300" cy="1235868"/>
          </a:xfrm>
          <a:prstGeom prst="rect">
            <a:avLst/>
          </a:prstGeom>
          <a:solidFill>
            <a:schemeClr val="lt2"/>
          </a:solidFill>
          <a:ln>
            <a:noFill/>
          </a:ln>
        </p:spPr>
        <p:txBody>
          <a:bodyPr spcFirstLastPara="1" wrap="square" lIns="182875" tIns="0" rIns="182875" bIns="0" anchor="ctr" anchorCtr="0">
            <a:noAutofit/>
          </a:bodyPr>
          <a:lstStyle>
            <a:lvl1pPr marL="685800" lvl="0" indent="-342900" algn="l">
              <a:lnSpc>
                <a:spcPct val="100000"/>
              </a:lnSpc>
              <a:spcBef>
                <a:spcPts val="1500"/>
              </a:spcBef>
              <a:spcAft>
                <a:spcPts val="0"/>
              </a:spcAft>
              <a:buSzPts val="2400"/>
              <a:buNone/>
              <a:defRPr sz="3600" b="0" u="sng">
                <a:solidFill>
                  <a:schemeClr val="dk1"/>
                </a:solidFill>
                <a:latin typeface="Calibri"/>
                <a:ea typeface="Calibri"/>
                <a:cs typeface="Calibri"/>
                <a:sym typeface="Calibri"/>
              </a:defRPr>
            </a:lvl1pPr>
            <a:lvl2pPr marL="1371600" lvl="1" indent="-342900" algn="l">
              <a:lnSpc>
                <a:spcPct val="100000"/>
              </a:lnSpc>
              <a:spcBef>
                <a:spcPts val="1500"/>
              </a:spcBef>
              <a:spcAft>
                <a:spcPts val="0"/>
              </a:spcAft>
              <a:buSzPts val="2000"/>
              <a:buNone/>
              <a:defRPr sz="3000" b="1"/>
            </a:lvl2pPr>
            <a:lvl3pPr marL="2057400" lvl="2" indent="-342900" algn="l">
              <a:lnSpc>
                <a:spcPct val="100000"/>
              </a:lnSpc>
              <a:spcBef>
                <a:spcPts val="1500"/>
              </a:spcBef>
              <a:spcAft>
                <a:spcPts val="0"/>
              </a:spcAft>
              <a:buSzPts val="1800"/>
              <a:buNone/>
              <a:defRPr sz="2700" b="1"/>
            </a:lvl3pPr>
            <a:lvl4pPr marL="2743200" lvl="3" indent="-342900" algn="l">
              <a:lnSpc>
                <a:spcPct val="100000"/>
              </a:lnSpc>
              <a:spcBef>
                <a:spcPts val="1500"/>
              </a:spcBef>
              <a:spcAft>
                <a:spcPts val="0"/>
              </a:spcAft>
              <a:buSzPts val="1600"/>
              <a:buNone/>
              <a:defRPr sz="2400" b="1"/>
            </a:lvl4pPr>
            <a:lvl5pPr marL="3429000" lvl="4" indent="-342900" algn="l">
              <a:lnSpc>
                <a:spcPct val="100000"/>
              </a:lnSpc>
              <a:spcBef>
                <a:spcPts val="1500"/>
              </a:spcBef>
              <a:spcAft>
                <a:spcPts val="0"/>
              </a:spcAft>
              <a:buSzPts val="1600"/>
              <a:buNone/>
              <a:defRPr sz="2400" b="1"/>
            </a:lvl5pPr>
            <a:lvl6pPr marL="4114800" lvl="5" indent="-342900" algn="l">
              <a:lnSpc>
                <a:spcPct val="90000"/>
              </a:lnSpc>
              <a:spcBef>
                <a:spcPts val="150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21004" name="Google Shape;21004;p2115"/>
          <p:cNvSpPr txBox="1">
            <a:spLocks noGrp="1"/>
          </p:cNvSpPr>
          <p:nvPr>
            <p:ph type="body" idx="4"/>
          </p:nvPr>
        </p:nvSpPr>
        <p:spPr>
          <a:xfrm>
            <a:off x="9258300" y="3757613"/>
            <a:ext cx="8115300" cy="5526882"/>
          </a:xfrm>
          <a:prstGeom prst="rect">
            <a:avLst/>
          </a:prstGeom>
          <a:solidFill>
            <a:schemeClr val="lt2"/>
          </a:solidFill>
          <a:ln>
            <a:noFill/>
          </a:ln>
        </p:spPr>
        <p:txBody>
          <a:bodyPr spcFirstLastPara="1" wrap="square" lIns="182875" tIns="0" rIns="182875" bIns="0" anchor="t" anchorCtr="0">
            <a:noAutofit/>
          </a:bodyPr>
          <a:lstStyle>
            <a:lvl1pPr marL="685800" lvl="0" indent="-533400" algn="l">
              <a:lnSpc>
                <a:spcPct val="100000"/>
              </a:lnSpc>
              <a:spcBef>
                <a:spcPts val="1500"/>
              </a:spcBef>
              <a:spcAft>
                <a:spcPts val="0"/>
              </a:spcAft>
              <a:buSzPts val="2000"/>
              <a:buChar char="•"/>
              <a:defRPr sz="3000"/>
            </a:lvl1pPr>
            <a:lvl2pPr marL="1371600" lvl="1" indent="-514350" algn="l">
              <a:lnSpc>
                <a:spcPct val="100000"/>
              </a:lnSpc>
              <a:spcBef>
                <a:spcPts val="1500"/>
              </a:spcBef>
              <a:spcAft>
                <a:spcPts val="0"/>
              </a:spcAft>
              <a:buSzPts val="1800"/>
              <a:buChar char="•"/>
              <a:defRPr sz="2700"/>
            </a:lvl2pPr>
            <a:lvl3pPr marL="2057400" lvl="2" indent="-495300" algn="l">
              <a:lnSpc>
                <a:spcPct val="100000"/>
              </a:lnSpc>
              <a:spcBef>
                <a:spcPts val="1500"/>
              </a:spcBef>
              <a:spcAft>
                <a:spcPts val="0"/>
              </a:spcAft>
              <a:buSzPts val="1600"/>
              <a:buChar char="•"/>
              <a:defRPr sz="2400"/>
            </a:lvl3pPr>
            <a:lvl4pPr marL="2743200" lvl="3" indent="-476250" algn="l">
              <a:lnSpc>
                <a:spcPct val="100000"/>
              </a:lnSpc>
              <a:spcBef>
                <a:spcPts val="1500"/>
              </a:spcBef>
              <a:spcAft>
                <a:spcPts val="0"/>
              </a:spcAft>
              <a:buSzPts val="1400"/>
              <a:buChar char="•"/>
              <a:defRPr sz="2100"/>
            </a:lvl4pPr>
            <a:lvl5pPr marL="3429000" lvl="4" indent="-476250" algn="l">
              <a:lnSpc>
                <a:spcPct val="100000"/>
              </a:lnSpc>
              <a:spcBef>
                <a:spcPts val="1500"/>
              </a:spcBef>
              <a:spcAft>
                <a:spcPts val="0"/>
              </a:spcAft>
              <a:buSzPts val="1400"/>
              <a:buChar char="•"/>
              <a:defRPr sz="2100"/>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1005" name="Google Shape;21005;p2115"/>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21006" name="Google Shape;21006;p2115"/>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21007" name="Google Shape;21007;p2115"/>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495907388"/>
      </p:ext>
    </p:extLst>
  </p:cSld>
  <p:clrMapOvr>
    <a:masterClrMapping/>
  </p:clrMapOvr>
</p:sldLayout>
</file>

<file path=ppt/slideLayouts/slideLayout2911.xml><?xml version="1.0" encoding="utf-8"?>
<p:sldLayout xmlns:a="http://schemas.openxmlformats.org/drawingml/2006/main" xmlns:r="http://schemas.openxmlformats.org/officeDocument/2006/relationships" xmlns:p="http://schemas.openxmlformats.org/presentationml/2006/main" matchingName="Title Only">
  <p:cSld name="1_Title Only">
    <p:spTree>
      <p:nvGrpSpPr>
        <p:cNvPr id="1" name="Shape 21008"/>
        <p:cNvGrpSpPr/>
        <p:nvPr/>
      </p:nvGrpSpPr>
      <p:grpSpPr>
        <a:xfrm>
          <a:off x="0" y="0"/>
          <a:ext cx="0" cy="0"/>
          <a:chOff x="0" y="0"/>
          <a:chExt cx="0" cy="0"/>
        </a:xfrm>
      </p:grpSpPr>
      <p:grpSp>
        <p:nvGrpSpPr>
          <p:cNvPr id="21009" name="Google Shape;21009;p2116"/>
          <p:cNvGrpSpPr/>
          <p:nvPr/>
        </p:nvGrpSpPr>
        <p:grpSpPr>
          <a:xfrm>
            <a:off x="10787314" y="2"/>
            <a:ext cx="7500689" cy="2138988"/>
            <a:chOff x="7191542" y="1"/>
            <a:chExt cx="5000459" cy="1425992"/>
          </a:xfrm>
        </p:grpSpPr>
        <p:pic>
          <p:nvPicPr>
            <p:cNvPr id="21010" name="Google Shape;21010;p2116"/>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21011" name="Google Shape;21011;p2116"/>
            <p:cNvGrpSpPr/>
            <p:nvPr/>
          </p:nvGrpSpPr>
          <p:grpSpPr>
            <a:xfrm>
              <a:off x="7191542" y="1"/>
              <a:ext cx="5000459" cy="1425992"/>
              <a:chOff x="7186272" y="0"/>
              <a:chExt cx="5005729" cy="1427495"/>
            </a:xfrm>
          </p:grpSpPr>
          <p:sp>
            <p:nvSpPr>
              <p:cNvPr id="21012" name="Google Shape;21012;p2116"/>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21013" name="Google Shape;21013;p2116"/>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
        <p:nvSpPr>
          <p:cNvPr id="21014" name="Google Shape;21014;p2116"/>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1015" name="Google Shape;21015;p211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21016" name="Google Shape;21016;p2116"/>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21017" name="Google Shape;21017;p211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997573490"/>
      </p:ext>
    </p:extLst>
  </p:cSld>
  <p:clrMapOvr>
    <a:masterClrMapping/>
  </p:clrMapOvr>
</p:sldLayout>
</file>

<file path=ppt/slideLayouts/slideLayout2912.xml><?xml version="1.0" encoding="utf-8"?>
<p:sldLayout xmlns:a="http://schemas.openxmlformats.org/drawingml/2006/main" xmlns:r="http://schemas.openxmlformats.org/officeDocument/2006/relationships" xmlns:p="http://schemas.openxmlformats.org/presentationml/2006/main" matchingName="End">
  <p:cSld name="1_End">
    <p:spTree>
      <p:nvGrpSpPr>
        <p:cNvPr id="1" name="Shape 21018"/>
        <p:cNvGrpSpPr/>
        <p:nvPr/>
      </p:nvGrpSpPr>
      <p:grpSpPr>
        <a:xfrm>
          <a:off x="0" y="0"/>
          <a:ext cx="0" cy="0"/>
          <a:chOff x="0" y="0"/>
          <a:chExt cx="0" cy="0"/>
        </a:xfrm>
      </p:grpSpPr>
      <p:grpSp>
        <p:nvGrpSpPr>
          <p:cNvPr id="21019" name="Google Shape;21019;p2117"/>
          <p:cNvGrpSpPr/>
          <p:nvPr/>
        </p:nvGrpSpPr>
        <p:grpSpPr>
          <a:xfrm>
            <a:off x="0" y="0"/>
            <a:ext cx="18288000" cy="3223245"/>
            <a:chOff x="0" y="0"/>
            <a:chExt cx="12192000" cy="2148830"/>
          </a:xfrm>
        </p:grpSpPr>
        <p:sp>
          <p:nvSpPr>
            <p:cNvPr id="21020" name="Google Shape;21020;p2117"/>
            <p:cNvSpPr/>
            <p:nvPr/>
          </p:nvSpPr>
          <p:spPr>
            <a:xfrm flipH="1">
              <a:off x="0" y="0"/>
              <a:ext cx="12192000"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75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21021" name="Google Shape;21021;p2117"/>
            <p:cNvSpPr/>
            <p:nvPr/>
          </p:nvSpPr>
          <p:spPr>
            <a:xfrm flipH="1">
              <a:off x="0" y="0"/>
              <a:ext cx="12192000" cy="1992138"/>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sp>
        <p:nvSpPr>
          <p:cNvPr id="21022" name="Google Shape;21022;p2117"/>
          <p:cNvSpPr/>
          <p:nvPr/>
        </p:nvSpPr>
        <p:spPr>
          <a:xfrm>
            <a:off x="1353552" y="2276546"/>
            <a:ext cx="16934448" cy="5733911"/>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21023" name="Google Shape;21023;p2117"/>
          <p:cNvSpPr txBox="1">
            <a:spLocks noGrp="1"/>
          </p:cNvSpPr>
          <p:nvPr>
            <p:ph type="body" idx="1"/>
          </p:nvPr>
        </p:nvSpPr>
        <p:spPr>
          <a:xfrm>
            <a:off x="1828802" y="5143501"/>
            <a:ext cx="8373978" cy="2120345"/>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000"/>
              <a:buNone/>
              <a:defRPr sz="3000"/>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1024" name="Google Shape;21024;p2117"/>
          <p:cNvSpPr txBox="1">
            <a:spLocks noGrp="1"/>
          </p:cNvSpPr>
          <p:nvPr>
            <p:ph type="ctrTitle"/>
          </p:nvPr>
        </p:nvSpPr>
        <p:spPr>
          <a:xfrm>
            <a:off x="1828800" y="2831235"/>
            <a:ext cx="8373978" cy="161739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accent1"/>
              </a:buClr>
              <a:buSzPts val="6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21025" name="Google Shape;21025;p2117"/>
          <p:cNvPicPr preferRelativeResize="0"/>
          <p:nvPr/>
        </p:nvPicPr>
        <p:blipFill rotWithShape="1">
          <a:blip r:embed="rId2">
            <a:alphaModFix/>
          </a:blip>
          <a:srcRect/>
          <a:stretch/>
        </p:blipFill>
        <p:spPr>
          <a:xfrm>
            <a:off x="1353553" y="342557"/>
            <a:ext cx="3037973" cy="1367910"/>
          </a:xfrm>
          <a:prstGeom prst="rect">
            <a:avLst/>
          </a:prstGeom>
          <a:noFill/>
          <a:ln>
            <a:noFill/>
          </a:ln>
        </p:spPr>
      </p:pic>
      <p:sp>
        <p:nvSpPr>
          <p:cNvPr id="21026" name="Google Shape;21026;p2117"/>
          <p:cNvSpPr>
            <a:spLocks noGrp="1"/>
          </p:cNvSpPr>
          <p:nvPr>
            <p:ph type="pic" idx="2"/>
          </p:nvPr>
        </p:nvSpPr>
        <p:spPr>
          <a:xfrm>
            <a:off x="10678026" y="350873"/>
            <a:ext cx="7609974" cy="8915400"/>
          </a:xfrm>
          <a:prstGeom prst="rect">
            <a:avLst/>
          </a:prstGeom>
          <a:noFill/>
          <a:ln>
            <a:noFill/>
          </a:ln>
        </p:spPr>
      </p:sp>
    </p:spTree>
    <p:extLst>
      <p:ext uri="{BB962C8B-B14F-4D97-AF65-F5344CB8AC3E}">
        <p14:creationId xmlns:p14="http://schemas.microsoft.com/office/powerpoint/2010/main" val="2305003249"/>
      </p:ext>
    </p:extLst>
  </p:cSld>
  <p:clrMapOvr>
    <a:masterClrMapping/>
  </p:clrMapOvr>
</p:sldLayout>
</file>

<file path=ppt/slideLayouts/slideLayout2913.xml><?xml version="1.0" encoding="utf-8"?>
<p:sldLayout xmlns:a="http://schemas.openxmlformats.org/drawingml/2006/main" xmlns:r="http://schemas.openxmlformats.org/officeDocument/2006/relationships" xmlns:p="http://schemas.openxmlformats.org/presentationml/2006/main" matchingName="Blank">
  <p:cSld name="1_Blank">
    <p:spTree>
      <p:nvGrpSpPr>
        <p:cNvPr id="1" name="Shape 21027"/>
        <p:cNvGrpSpPr/>
        <p:nvPr/>
      </p:nvGrpSpPr>
      <p:grpSpPr>
        <a:xfrm>
          <a:off x="0" y="0"/>
          <a:ext cx="0" cy="0"/>
          <a:chOff x="0" y="0"/>
          <a:chExt cx="0" cy="0"/>
        </a:xfrm>
      </p:grpSpPr>
      <p:sp>
        <p:nvSpPr>
          <p:cNvPr id="21028" name="Google Shape;21028;p2118"/>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21029" name="Google Shape;21029;p2118"/>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21030" name="Google Shape;21030;p2118"/>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21031" name="Google Shape;21031;p2118"/>
          <p:cNvGrpSpPr/>
          <p:nvPr/>
        </p:nvGrpSpPr>
        <p:grpSpPr>
          <a:xfrm>
            <a:off x="10787314" y="2"/>
            <a:ext cx="7500689" cy="2138988"/>
            <a:chOff x="7191542" y="1"/>
            <a:chExt cx="5000459" cy="1425992"/>
          </a:xfrm>
        </p:grpSpPr>
        <p:pic>
          <p:nvPicPr>
            <p:cNvPr id="21032" name="Google Shape;21032;p2118"/>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21033" name="Google Shape;21033;p2118"/>
            <p:cNvGrpSpPr/>
            <p:nvPr/>
          </p:nvGrpSpPr>
          <p:grpSpPr>
            <a:xfrm>
              <a:off x="7191542" y="1"/>
              <a:ext cx="5000459" cy="1425992"/>
              <a:chOff x="7186272" y="0"/>
              <a:chExt cx="5005729" cy="1427495"/>
            </a:xfrm>
          </p:grpSpPr>
          <p:sp>
            <p:nvSpPr>
              <p:cNvPr id="21034" name="Google Shape;21034;p2118"/>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21035" name="Google Shape;21035;p2118"/>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spTree>
    <p:extLst>
      <p:ext uri="{BB962C8B-B14F-4D97-AF65-F5344CB8AC3E}">
        <p14:creationId xmlns:p14="http://schemas.microsoft.com/office/powerpoint/2010/main" val="959301648"/>
      </p:ext>
    </p:extLst>
  </p:cSld>
  <p:clrMapOvr>
    <a:masterClrMapping/>
  </p:clrMapOvr>
</p:sldLayout>
</file>

<file path=ppt/slideLayouts/slideLayout2914.xml><?xml version="1.0" encoding="utf-8"?>
<p:sldLayout xmlns:a="http://schemas.openxmlformats.org/drawingml/2006/main" xmlns:r="http://schemas.openxmlformats.org/officeDocument/2006/relationships" xmlns:p="http://schemas.openxmlformats.org/presentationml/2006/main" showMasterSp="0" matchingName="Title Slide">
  <p:cSld name="2_Title Slide">
    <p:bg>
      <p:bgPr>
        <a:solidFill>
          <a:schemeClr val="lt1"/>
        </a:solidFill>
        <a:effectLst/>
      </p:bgPr>
    </p:bg>
    <p:spTree>
      <p:nvGrpSpPr>
        <p:cNvPr id="1" name="Shape 21036"/>
        <p:cNvGrpSpPr/>
        <p:nvPr/>
      </p:nvGrpSpPr>
      <p:grpSpPr>
        <a:xfrm>
          <a:off x="0" y="0"/>
          <a:ext cx="0" cy="0"/>
          <a:chOff x="0" y="0"/>
          <a:chExt cx="0" cy="0"/>
        </a:xfrm>
      </p:grpSpPr>
      <p:sp>
        <p:nvSpPr>
          <p:cNvPr id="21037" name="Google Shape;21037;p2119"/>
          <p:cNvSpPr/>
          <p:nvPr/>
        </p:nvSpPr>
        <p:spPr>
          <a:xfrm>
            <a:off x="0" y="0"/>
            <a:ext cx="18288000" cy="10287000"/>
          </a:xfrm>
          <a:custGeom>
            <a:avLst/>
            <a:gdLst/>
            <a:ahLst/>
            <a:cxnLst/>
            <a:rect l="l" t="t" r="r" b="b"/>
            <a:pathLst>
              <a:path w="12192000" h="6858000" extrusionOk="0">
                <a:moveTo>
                  <a:pt x="12192000" y="0"/>
                </a:moveTo>
                <a:lnTo>
                  <a:pt x="0" y="0"/>
                </a:lnTo>
                <a:lnTo>
                  <a:pt x="0" y="6858000"/>
                </a:lnTo>
                <a:lnTo>
                  <a:pt x="12192000" y="6858000"/>
                </a:lnTo>
                <a:lnTo>
                  <a:pt x="12192000" y="0"/>
                </a:lnTo>
                <a:close/>
              </a:path>
            </a:pathLst>
          </a:custGeom>
          <a:solidFill>
            <a:srgbClr val="F3F6F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21038" name="Google Shape;21038;p2119"/>
          <p:cNvSpPr/>
          <p:nvPr/>
        </p:nvSpPr>
        <p:spPr>
          <a:xfrm>
            <a:off x="4" y="7651274"/>
            <a:ext cx="10667048" cy="2636520"/>
          </a:xfrm>
          <a:custGeom>
            <a:avLst/>
            <a:gdLst/>
            <a:ahLst/>
            <a:cxnLst/>
            <a:rect l="l" t="t" r="r" b="b"/>
            <a:pathLst>
              <a:path w="7111365" h="1757679" extrusionOk="0">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pic>
        <p:nvPicPr>
          <p:cNvPr id="21039" name="Google Shape;21039;p2119"/>
          <p:cNvPicPr preferRelativeResize="0"/>
          <p:nvPr/>
        </p:nvPicPr>
        <p:blipFill rotWithShape="1">
          <a:blip r:embed="rId2">
            <a:alphaModFix/>
          </a:blip>
          <a:srcRect/>
          <a:stretch/>
        </p:blipFill>
        <p:spPr>
          <a:xfrm>
            <a:off x="0" y="7562849"/>
            <a:ext cx="18288000" cy="2724150"/>
          </a:xfrm>
          <a:prstGeom prst="rect">
            <a:avLst/>
          </a:prstGeom>
          <a:noFill/>
          <a:ln>
            <a:noFill/>
          </a:ln>
        </p:spPr>
      </p:pic>
      <p:sp>
        <p:nvSpPr>
          <p:cNvPr id="21040" name="Google Shape;21040;p2119"/>
          <p:cNvSpPr/>
          <p:nvPr/>
        </p:nvSpPr>
        <p:spPr>
          <a:xfrm>
            <a:off x="2" y="7530083"/>
            <a:ext cx="18288000" cy="2757488"/>
          </a:xfrm>
          <a:custGeom>
            <a:avLst/>
            <a:gdLst/>
            <a:ahLst/>
            <a:cxnLst/>
            <a:rect l="l" t="t" r="r" b="b"/>
            <a:pathLst>
              <a:path w="12192000" h="1838325" extrusionOk="0">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pic>
        <p:nvPicPr>
          <p:cNvPr id="21041" name="Google Shape;21041;p2119"/>
          <p:cNvPicPr preferRelativeResize="0"/>
          <p:nvPr/>
        </p:nvPicPr>
        <p:blipFill rotWithShape="1">
          <a:blip r:embed="rId3">
            <a:alphaModFix/>
          </a:blip>
          <a:srcRect/>
          <a:stretch/>
        </p:blipFill>
        <p:spPr>
          <a:xfrm>
            <a:off x="470935" y="8346185"/>
            <a:ext cx="3038075" cy="1367027"/>
          </a:xfrm>
          <a:prstGeom prst="rect">
            <a:avLst/>
          </a:prstGeom>
          <a:noFill/>
          <a:ln>
            <a:noFill/>
          </a:ln>
        </p:spPr>
      </p:pic>
      <p:sp>
        <p:nvSpPr>
          <p:cNvPr id="21042" name="Google Shape;21042;p2119"/>
          <p:cNvSpPr/>
          <p:nvPr/>
        </p:nvSpPr>
        <p:spPr>
          <a:xfrm>
            <a:off x="2280284" y="4218813"/>
            <a:ext cx="3429000" cy="0"/>
          </a:xfrm>
          <a:custGeom>
            <a:avLst/>
            <a:gdLst/>
            <a:ahLst/>
            <a:cxnLst/>
            <a:rect l="l" t="t" r="r" b="b"/>
            <a:pathLst>
              <a:path w="2286000" h="120000" extrusionOk="0">
                <a:moveTo>
                  <a:pt x="0" y="0"/>
                </a:moveTo>
                <a:lnTo>
                  <a:pt x="2286000" y="0"/>
                </a:lnTo>
              </a:path>
            </a:pathLst>
          </a:custGeom>
          <a:noFill/>
          <a:ln w="32000" cap="flat" cmpd="sng">
            <a:solidFill>
              <a:srgbClr val="F58366"/>
            </a:solidFill>
            <a:prstDash val="solid"/>
            <a:round/>
            <a:headEnd type="none" w="sm" len="sm"/>
            <a:tailEnd type="none" w="sm" len="sm"/>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21043" name="Google Shape;21043;p2119"/>
          <p:cNvSpPr txBox="1">
            <a:spLocks noGrp="1"/>
          </p:cNvSpPr>
          <p:nvPr>
            <p:ph type="ctrTitle"/>
          </p:nvPr>
        </p:nvSpPr>
        <p:spPr>
          <a:xfrm>
            <a:off x="707535" y="894411"/>
            <a:ext cx="16872927" cy="553998"/>
          </a:xfrm>
          <a:prstGeom prst="rect">
            <a:avLst/>
          </a:prstGeom>
          <a:noFill/>
          <a:ln>
            <a:noFill/>
          </a:ln>
        </p:spPr>
        <p:txBody>
          <a:bodyPr spcFirstLastPara="1" wrap="square" lIns="0" tIns="0" rIns="0" bIns="0" anchor="ctr" anchorCtr="0">
            <a:spAutoFit/>
          </a:bodyPr>
          <a:lstStyle>
            <a:lvl1pPr lvl="0" algn="l">
              <a:lnSpc>
                <a:spcPct val="100000"/>
              </a:lnSpc>
              <a:spcBef>
                <a:spcPts val="0"/>
              </a:spcBef>
              <a:spcAft>
                <a:spcPts val="0"/>
              </a:spcAft>
              <a:buClr>
                <a:schemeClr val="dk1"/>
              </a:buClr>
              <a:buSzPts val="3600"/>
              <a:buFont typeface="Calibri"/>
              <a:buNone/>
              <a:defRPr b="0" i="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1044" name="Google Shape;21044;p2119"/>
          <p:cNvSpPr txBox="1">
            <a:spLocks noGrp="1"/>
          </p:cNvSpPr>
          <p:nvPr>
            <p:ph type="subTitle" idx="1"/>
          </p:nvPr>
        </p:nvSpPr>
        <p:spPr>
          <a:xfrm>
            <a:off x="2743200" y="5760720"/>
            <a:ext cx="12801600" cy="561692"/>
          </a:xfrm>
          <a:prstGeom prst="rect">
            <a:avLst/>
          </a:prstGeom>
          <a:noFill/>
          <a:ln>
            <a:noFill/>
          </a:ln>
        </p:spPr>
        <p:txBody>
          <a:bodyPr spcFirstLastPara="1" wrap="square" lIns="0" tIns="0" rIns="0" bIns="0" anchor="t" anchorCtr="0">
            <a:spAutoFit/>
          </a:bodyPr>
          <a:lstStyle>
            <a:lvl1pPr lvl="0" algn="l">
              <a:lnSpc>
                <a:spcPct val="100000"/>
              </a:lnSpc>
              <a:spcBef>
                <a:spcPts val="1500"/>
              </a:spcBef>
              <a:spcAft>
                <a:spcPts val="0"/>
              </a:spcAft>
              <a:buSzPts val="2400"/>
              <a:buChar char="•"/>
              <a:defRPr/>
            </a:lvl1pPr>
            <a:lvl2pPr lvl="1" algn="l">
              <a:lnSpc>
                <a:spcPct val="100000"/>
              </a:lnSpc>
              <a:spcBef>
                <a:spcPts val="1500"/>
              </a:spcBef>
              <a:spcAft>
                <a:spcPts val="0"/>
              </a:spcAft>
              <a:buSzPts val="1800"/>
              <a:buChar char="•"/>
              <a:defRPr/>
            </a:lvl2pPr>
            <a:lvl3pPr lvl="2" algn="l">
              <a:lnSpc>
                <a:spcPct val="100000"/>
              </a:lnSpc>
              <a:spcBef>
                <a:spcPts val="1500"/>
              </a:spcBef>
              <a:spcAft>
                <a:spcPts val="0"/>
              </a:spcAft>
              <a:buSzPts val="1800"/>
              <a:buChar char="•"/>
              <a:defRPr/>
            </a:lvl3pPr>
            <a:lvl4pPr lvl="3" algn="l">
              <a:lnSpc>
                <a:spcPct val="100000"/>
              </a:lnSpc>
              <a:spcBef>
                <a:spcPts val="1500"/>
              </a:spcBef>
              <a:spcAft>
                <a:spcPts val="0"/>
              </a:spcAft>
              <a:buSzPts val="1800"/>
              <a:buChar char="•"/>
              <a:defRPr/>
            </a:lvl4pPr>
            <a:lvl5pPr lvl="4" algn="l">
              <a:lnSpc>
                <a:spcPct val="100000"/>
              </a:lnSpc>
              <a:spcBef>
                <a:spcPts val="1500"/>
              </a:spcBef>
              <a:spcAft>
                <a:spcPts val="0"/>
              </a:spcAft>
              <a:buSzPts val="1800"/>
              <a:buChar char="•"/>
              <a:defRPr/>
            </a:lvl5pPr>
            <a:lvl6pPr lvl="5" algn="l">
              <a:lnSpc>
                <a:spcPct val="90000"/>
              </a:lnSpc>
              <a:spcBef>
                <a:spcPts val="150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21045" name="Google Shape;21045;p2119"/>
          <p:cNvSpPr txBox="1">
            <a:spLocks noGrp="1"/>
          </p:cNvSpPr>
          <p:nvPr>
            <p:ph type="ftr" idx="11"/>
          </p:nvPr>
        </p:nvSpPr>
        <p:spPr>
          <a:xfrm>
            <a:off x="914400" y="9534526"/>
            <a:ext cx="6172200" cy="547688"/>
          </a:xfrm>
          <a:prstGeom prst="rect">
            <a:avLst/>
          </a:prstGeom>
          <a:noFill/>
          <a:ln>
            <a:noFill/>
          </a:ln>
        </p:spPr>
        <p:txBody>
          <a:bodyPr spcFirstLastPara="1" wrap="square" lIns="0" tIns="0" rIns="0" bIns="0" anchor="ctr" anchorCtr="0">
            <a:noAutofit/>
          </a:bodyPr>
          <a:lstStyle>
            <a:lvl1pPr lvl="0" algn="ctr">
              <a:lnSpc>
                <a:spcPct val="100000"/>
              </a:lnSpc>
              <a:spcBef>
                <a:spcPts val="0"/>
              </a:spcBef>
              <a:spcAft>
                <a:spcPts val="0"/>
              </a:spcAft>
              <a:buSzPts val="1400"/>
              <a:buNone/>
              <a:defRPr>
                <a:solidFill>
                  <a:srgbClr val="919497"/>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1046" name="Google Shape;21046;p2119"/>
          <p:cNvSpPr txBox="1">
            <a:spLocks noGrp="1"/>
          </p:cNvSpPr>
          <p:nvPr>
            <p:ph type="dt" idx="10"/>
          </p:nvPr>
        </p:nvSpPr>
        <p:spPr>
          <a:xfrm>
            <a:off x="0" y="0"/>
            <a:ext cx="4500000" cy="4500000"/>
          </a:xfrm>
          <a:prstGeom prst="rect">
            <a:avLst/>
          </a:prstGeom>
          <a:noFill/>
          <a:ln>
            <a:noFill/>
          </a:ln>
        </p:spPr>
        <p:txBody>
          <a:bodyPr spcFirstLastPara="1" wrap="square" lIns="0" tIns="0" rIns="0" bIns="0" anchor="t" anchorCtr="0">
            <a:noAutofit/>
          </a:bodyPr>
          <a:lstStyle>
            <a:lvl1pPr marR="0" lvl="0" algn="l" rtl="0">
              <a:lnSpc>
                <a:spcPct val="100000"/>
              </a:lnSpc>
              <a:spcBef>
                <a:spcPts val="0"/>
              </a:spcBef>
              <a:spcAft>
                <a:spcPts val="0"/>
              </a:spcAft>
              <a:buClr>
                <a:srgbClr val="000000"/>
              </a:buClr>
              <a:buSzPts val="1400"/>
              <a:buFont typeface="Arial"/>
              <a:buNone/>
              <a:defRPr sz="2700" b="0" i="0" u="none" strike="noStrike" cap="none">
                <a:solidFill>
                  <a:srgbClr val="919497"/>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9pPr>
          </a:lstStyle>
          <a:p>
            <a:endParaRPr/>
          </a:p>
        </p:txBody>
      </p:sp>
      <p:sp>
        <p:nvSpPr>
          <p:cNvPr id="21047" name="Google Shape;21047;p2119"/>
          <p:cNvSpPr txBox="1">
            <a:spLocks noGrp="1"/>
          </p:cNvSpPr>
          <p:nvPr>
            <p:ph type="sldNum" idx="12"/>
          </p:nvPr>
        </p:nvSpPr>
        <p:spPr>
          <a:xfrm>
            <a:off x="13258800" y="9534526"/>
            <a:ext cx="4114800" cy="547688"/>
          </a:xfrm>
          <a:prstGeom prst="rect">
            <a:avLst/>
          </a:prstGeom>
          <a:noFill/>
          <a:ln>
            <a:noFill/>
          </a:ln>
        </p:spPr>
        <p:txBody>
          <a:bodyPr spcFirstLastPara="1" wrap="square" lIns="0" tIns="0" rIns="0" bIns="0" anchor="ctr" anchorCtr="0">
            <a:noAutofit/>
          </a:bodyPr>
          <a:lstStyle>
            <a:lvl1pPr marL="57150" marR="0" lvl="0" indent="0" algn="r">
              <a:lnSpc>
                <a:spcPct val="118750"/>
              </a:lnSpc>
              <a:spcBef>
                <a:spcPts val="0"/>
              </a:spcBef>
              <a:spcAft>
                <a:spcPts val="0"/>
              </a:spcAft>
              <a:buClr>
                <a:srgbClr val="000000"/>
              </a:buClr>
              <a:buSzPts val="1200"/>
              <a:buFont typeface="Arial"/>
              <a:buNone/>
              <a:defRPr sz="1800" b="0" i="0" u="none" strike="noStrike" cap="none">
                <a:solidFill>
                  <a:srgbClr val="929599"/>
                </a:solidFill>
                <a:latin typeface="Arial"/>
                <a:ea typeface="Arial"/>
                <a:cs typeface="Arial"/>
                <a:sym typeface="Arial"/>
              </a:defRPr>
            </a:lvl1pPr>
            <a:lvl2pPr marL="57150" marR="0" lvl="1" indent="0" algn="r">
              <a:lnSpc>
                <a:spcPct val="118750"/>
              </a:lnSpc>
              <a:spcBef>
                <a:spcPts val="0"/>
              </a:spcBef>
              <a:spcAft>
                <a:spcPts val="0"/>
              </a:spcAft>
              <a:buClr>
                <a:srgbClr val="000000"/>
              </a:buClr>
              <a:buSzPts val="1200"/>
              <a:buFont typeface="Arial"/>
              <a:buNone/>
              <a:defRPr sz="1800" b="0" i="0" u="none" strike="noStrike" cap="none">
                <a:solidFill>
                  <a:srgbClr val="929599"/>
                </a:solidFill>
                <a:latin typeface="Arial"/>
                <a:ea typeface="Arial"/>
                <a:cs typeface="Arial"/>
                <a:sym typeface="Arial"/>
              </a:defRPr>
            </a:lvl2pPr>
            <a:lvl3pPr marL="57150" marR="0" lvl="2" indent="0" algn="r">
              <a:lnSpc>
                <a:spcPct val="118750"/>
              </a:lnSpc>
              <a:spcBef>
                <a:spcPts val="0"/>
              </a:spcBef>
              <a:spcAft>
                <a:spcPts val="0"/>
              </a:spcAft>
              <a:buClr>
                <a:srgbClr val="000000"/>
              </a:buClr>
              <a:buSzPts val="1200"/>
              <a:buFont typeface="Arial"/>
              <a:buNone/>
              <a:defRPr sz="1800" b="0" i="0" u="none" strike="noStrike" cap="none">
                <a:solidFill>
                  <a:srgbClr val="929599"/>
                </a:solidFill>
                <a:latin typeface="Arial"/>
                <a:ea typeface="Arial"/>
                <a:cs typeface="Arial"/>
                <a:sym typeface="Arial"/>
              </a:defRPr>
            </a:lvl3pPr>
            <a:lvl4pPr marL="57150" marR="0" lvl="3" indent="0" algn="r">
              <a:lnSpc>
                <a:spcPct val="118750"/>
              </a:lnSpc>
              <a:spcBef>
                <a:spcPts val="0"/>
              </a:spcBef>
              <a:spcAft>
                <a:spcPts val="0"/>
              </a:spcAft>
              <a:buClr>
                <a:srgbClr val="000000"/>
              </a:buClr>
              <a:buSzPts val="1200"/>
              <a:buFont typeface="Arial"/>
              <a:buNone/>
              <a:defRPr sz="1800" b="0" i="0" u="none" strike="noStrike" cap="none">
                <a:solidFill>
                  <a:srgbClr val="929599"/>
                </a:solidFill>
                <a:latin typeface="Arial"/>
                <a:ea typeface="Arial"/>
                <a:cs typeface="Arial"/>
                <a:sym typeface="Arial"/>
              </a:defRPr>
            </a:lvl4pPr>
            <a:lvl5pPr marL="57150" marR="0" lvl="4" indent="0" algn="r">
              <a:lnSpc>
                <a:spcPct val="118750"/>
              </a:lnSpc>
              <a:spcBef>
                <a:spcPts val="0"/>
              </a:spcBef>
              <a:spcAft>
                <a:spcPts val="0"/>
              </a:spcAft>
              <a:buClr>
                <a:srgbClr val="000000"/>
              </a:buClr>
              <a:buSzPts val="1200"/>
              <a:buFont typeface="Arial"/>
              <a:buNone/>
              <a:defRPr sz="1800" b="0" i="0" u="none" strike="noStrike" cap="none">
                <a:solidFill>
                  <a:srgbClr val="929599"/>
                </a:solidFill>
                <a:latin typeface="Arial"/>
                <a:ea typeface="Arial"/>
                <a:cs typeface="Arial"/>
                <a:sym typeface="Arial"/>
              </a:defRPr>
            </a:lvl5pPr>
            <a:lvl6pPr marL="57150" marR="0" lvl="5" indent="0" algn="r">
              <a:lnSpc>
                <a:spcPct val="118750"/>
              </a:lnSpc>
              <a:spcBef>
                <a:spcPts val="0"/>
              </a:spcBef>
              <a:spcAft>
                <a:spcPts val="0"/>
              </a:spcAft>
              <a:buClr>
                <a:srgbClr val="000000"/>
              </a:buClr>
              <a:buSzPts val="1200"/>
              <a:buFont typeface="Arial"/>
              <a:buNone/>
              <a:defRPr sz="1800" b="0" i="0" u="none" strike="noStrike" cap="none">
                <a:solidFill>
                  <a:srgbClr val="929599"/>
                </a:solidFill>
                <a:latin typeface="Arial"/>
                <a:ea typeface="Arial"/>
                <a:cs typeface="Arial"/>
                <a:sym typeface="Arial"/>
              </a:defRPr>
            </a:lvl6pPr>
            <a:lvl7pPr marL="57150" marR="0" lvl="6" indent="0" algn="r">
              <a:lnSpc>
                <a:spcPct val="118750"/>
              </a:lnSpc>
              <a:spcBef>
                <a:spcPts val="0"/>
              </a:spcBef>
              <a:spcAft>
                <a:spcPts val="0"/>
              </a:spcAft>
              <a:buClr>
                <a:srgbClr val="000000"/>
              </a:buClr>
              <a:buSzPts val="1200"/>
              <a:buFont typeface="Arial"/>
              <a:buNone/>
              <a:defRPr sz="1800" b="0" i="0" u="none" strike="noStrike" cap="none">
                <a:solidFill>
                  <a:srgbClr val="929599"/>
                </a:solidFill>
                <a:latin typeface="Arial"/>
                <a:ea typeface="Arial"/>
                <a:cs typeface="Arial"/>
                <a:sym typeface="Arial"/>
              </a:defRPr>
            </a:lvl7pPr>
            <a:lvl8pPr marL="57150" marR="0" lvl="7" indent="0" algn="r">
              <a:lnSpc>
                <a:spcPct val="118750"/>
              </a:lnSpc>
              <a:spcBef>
                <a:spcPts val="0"/>
              </a:spcBef>
              <a:spcAft>
                <a:spcPts val="0"/>
              </a:spcAft>
              <a:buClr>
                <a:srgbClr val="000000"/>
              </a:buClr>
              <a:buSzPts val="1200"/>
              <a:buFont typeface="Arial"/>
              <a:buNone/>
              <a:defRPr sz="1800" b="0" i="0" u="none" strike="noStrike" cap="none">
                <a:solidFill>
                  <a:srgbClr val="929599"/>
                </a:solidFill>
                <a:latin typeface="Arial"/>
                <a:ea typeface="Arial"/>
                <a:cs typeface="Arial"/>
                <a:sym typeface="Arial"/>
              </a:defRPr>
            </a:lvl8pPr>
            <a:lvl9pPr marL="57150" marR="0" lvl="8" indent="0" algn="r">
              <a:lnSpc>
                <a:spcPct val="118750"/>
              </a:lnSpc>
              <a:spcBef>
                <a:spcPts val="0"/>
              </a:spcBef>
              <a:spcAft>
                <a:spcPts val="0"/>
              </a:spcAft>
              <a:buClr>
                <a:srgbClr val="000000"/>
              </a:buClr>
              <a:buSzPts val="1200"/>
              <a:buFont typeface="Arial"/>
              <a:buNone/>
              <a:defRPr sz="1800" b="0" i="0" u="none" strike="noStrike" cap="none">
                <a:solidFill>
                  <a:srgbClr val="929599"/>
                </a:solidFill>
                <a:latin typeface="Arial"/>
                <a:ea typeface="Arial"/>
                <a:cs typeface="Arial"/>
                <a:sym typeface="Arial"/>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980245634"/>
      </p:ext>
    </p:extLst>
  </p:cSld>
  <p:clrMapOvr>
    <a:masterClrMapping/>
  </p:clrMapOvr>
</p:sldLayout>
</file>

<file path=ppt/slideLayouts/slideLayout2915.xml><?xml version="1.0" encoding="utf-8"?>
<p:sldLayout xmlns:a="http://schemas.openxmlformats.org/drawingml/2006/main" xmlns:r="http://schemas.openxmlformats.org/officeDocument/2006/relationships" xmlns:p="http://schemas.openxmlformats.org/presentationml/2006/main" matchingName="2_Quotation">
  <p:cSld name="5_Quotation">
    <p:spTree>
      <p:nvGrpSpPr>
        <p:cNvPr id="1" name="Shape 21048"/>
        <p:cNvGrpSpPr/>
        <p:nvPr/>
      </p:nvGrpSpPr>
      <p:grpSpPr>
        <a:xfrm>
          <a:off x="0" y="0"/>
          <a:ext cx="0" cy="0"/>
          <a:chOff x="0" y="0"/>
          <a:chExt cx="0" cy="0"/>
        </a:xfrm>
      </p:grpSpPr>
      <p:sp>
        <p:nvSpPr>
          <p:cNvPr id="21049" name="Google Shape;21049;p2120"/>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21050" name="Google Shape;21050;p2120"/>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1051" name="Google Shape;21051;p2120"/>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1052" name="Google Shape;21052;p2120"/>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21053" name="Google Shape;21053;p2120"/>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21054" name="Google Shape;21054;p2120"/>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21055" name="Google Shape;21055;p2120"/>
          <p:cNvGrpSpPr/>
          <p:nvPr/>
        </p:nvGrpSpPr>
        <p:grpSpPr>
          <a:xfrm>
            <a:off x="10787314" y="2"/>
            <a:ext cx="7500689" cy="2138988"/>
            <a:chOff x="7191542" y="1"/>
            <a:chExt cx="5000459" cy="1425992"/>
          </a:xfrm>
        </p:grpSpPr>
        <p:pic>
          <p:nvPicPr>
            <p:cNvPr id="21056" name="Google Shape;21056;p2120"/>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21057" name="Google Shape;21057;p2120"/>
            <p:cNvGrpSpPr/>
            <p:nvPr/>
          </p:nvGrpSpPr>
          <p:grpSpPr>
            <a:xfrm>
              <a:off x="7191542" y="1"/>
              <a:ext cx="5000459" cy="1425992"/>
              <a:chOff x="7186272" y="0"/>
              <a:chExt cx="5005729" cy="1427495"/>
            </a:xfrm>
          </p:grpSpPr>
          <p:sp>
            <p:nvSpPr>
              <p:cNvPr id="21058" name="Google Shape;21058;p2120"/>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21059" name="Google Shape;21059;p2120"/>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pic>
        <p:nvPicPr>
          <p:cNvPr id="21060" name="Google Shape;21060;p2120" descr="Open quotation mark with solid fill"/>
          <p:cNvPicPr preferRelativeResize="0"/>
          <p:nvPr/>
        </p:nvPicPr>
        <p:blipFill rotWithShape="1">
          <a:blip r:embed="rId3">
            <a:alphaModFix/>
          </a:blip>
          <a:srcRect/>
          <a:stretch/>
        </p:blipFill>
        <p:spPr>
          <a:xfrm>
            <a:off x="167268" y="204787"/>
            <a:ext cx="3055143" cy="3055143"/>
          </a:xfrm>
          <a:prstGeom prst="rect">
            <a:avLst/>
          </a:prstGeom>
          <a:noFill/>
          <a:ln>
            <a:noFill/>
          </a:ln>
        </p:spPr>
      </p:pic>
    </p:spTree>
    <p:extLst>
      <p:ext uri="{BB962C8B-B14F-4D97-AF65-F5344CB8AC3E}">
        <p14:creationId xmlns:p14="http://schemas.microsoft.com/office/powerpoint/2010/main" val="2012064485"/>
      </p:ext>
    </p:extLst>
  </p:cSld>
  <p:clrMapOvr>
    <a:masterClrMapping/>
  </p:clrMapOvr>
</p:sldLayout>
</file>

<file path=ppt/slideLayouts/slideLayout2916.xml><?xml version="1.0" encoding="utf-8"?>
<p:sldLayout xmlns:a="http://schemas.openxmlformats.org/drawingml/2006/main" xmlns:r="http://schemas.openxmlformats.org/officeDocument/2006/relationships" xmlns:p="http://schemas.openxmlformats.org/presentationml/2006/main" matchingName="1_Quotation">
  <p:cSld name="1_Quotation">
    <p:spTree>
      <p:nvGrpSpPr>
        <p:cNvPr id="1" name="Shape 21061"/>
        <p:cNvGrpSpPr/>
        <p:nvPr/>
      </p:nvGrpSpPr>
      <p:grpSpPr>
        <a:xfrm>
          <a:off x="0" y="0"/>
          <a:ext cx="0" cy="0"/>
          <a:chOff x="0" y="0"/>
          <a:chExt cx="0" cy="0"/>
        </a:xfrm>
      </p:grpSpPr>
      <p:sp>
        <p:nvSpPr>
          <p:cNvPr id="21062" name="Google Shape;21062;p2121"/>
          <p:cNvSpPr/>
          <p:nvPr/>
        </p:nvSpPr>
        <p:spPr>
          <a:xfrm>
            <a:off x="2141035" y="2081804"/>
            <a:ext cx="15232565" cy="5260404"/>
          </a:xfrm>
          <a:prstGeom prst="rect">
            <a:avLst/>
          </a:prstGeom>
          <a:solidFill>
            <a:schemeClr val="lt2"/>
          </a:solidFill>
          <a:ln>
            <a:noFill/>
          </a:ln>
        </p:spPr>
        <p:txBody>
          <a:bodyPr spcFirstLastPara="1" wrap="square" lIns="137138" tIns="68550" rIns="137138" bIns="6855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2700" b="0" i="0" u="none" strike="noStrike" cap="none">
              <a:solidFill>
                <a:schemeClr val="lt1"/>
              </a:solidFill>
              <a:latin typeface="Calibri"/>
              <a:ea typeface="Calibri"/>
              <a:cs typeface="Calibri"/>
              <a:sym typeface="Calibri"/>
            </a:endParaRPr>
          </a:p>
        </p:txBody>
      </p:sp>
      <p:sp>
        <p:nvSpPr>
          <p:cNvPr id="21063" name="Google Shape;21063;p2121"/>
          <p:cNvSpPr txBox="1">
            <a:spLocks noGrp="1"/>
          </p:cNvSpPr>
          <p:nvPr>
            <p:ph type="title"/>
          </p:nvPr>
        </p:nvSpPr>
        <p:spPr>
          <a:xfrm>
            <a:off x="2141035" y="2065853"/>
            <a:ext cx="15232565" cy="5260404"/>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1064" name="Google Shape;21064;p2121"/>
          <p:cNvSpPr txBox="1">
            <a:spLocks noGrp="1"/>
          </p:cNvSpPr>
          <p:nvPr>
            <p:ph type="body" idx="1"/>
          </p:nvPr>
        </p:nvSpPr>
        <p:spPr>
          <a:xfrm>
            <a:off x="2141034" y="7511184"/>
            <a:ext cx="15232566" cy="1237788"/>
          </a:xfrm>
          <a:prstGeom prst="rect">
            <a:avLst/>
          </a:prstGeom>
          <a:noFill/>
          <a:ln>
            <a:noFill/>
          </a:ln>
        </p:spPr>
        <p:txBody>
          <a:bodyPr spcFirstLastPara="1" wrap="square" lIns="91425" tIns="45700" rIns="91425" bIns="45700" anchor="t" anchorCtr="0">
            <a:noAutofit/>
          </a:bodyPr>
          <a:lstStyle>
            <a:lvl1pPr marL="685800" lvl="0" indent="-342900" algn="l">
              <a:lnSpc>
                <a:spcPct val="100000"/>
              </a:lnSpc>
              <a:spcBef>
                <a:spcPts val="1500"/>
              </a:spcBef>
              <a:spcAft>
                <a:spcPts val="0"/>
              </a:spcAft>
              <a:buSzPts val="2400"/>
              <a:buNone/>
              <a:defRPr/>
            </a:lvl1pPr>
            <a:lvl2pPr marL="1371600" lvl="1" indent="-514350" algn="l">
              <a:lnSpc>
                <a:spcPct val="100000"/>
              </a:lnSpc>
              <a:spcBef>
                <a:spcPts val="1500"/>
              </a:spcBef>
              <a:spcAft>
                <a:spcPts val="0"/>
              </a:spcAft>
              <a:buSzPts val="1800"/>
              <a:buChar char="•"/>
              <a:defRPr/>
            </a:lvl2pPr>
            <a:lvl3pPr marL="2057400" lvl="2" indent="-514350" algn="l">
              <a:lnSpc>
                <a:spcPct val="100000"/>
              </a:lnSpc>
              <a:spcBef>
                <a:spcPts val="1500"/>
              </a:spcBef>
              <a:spcAft>
                <a:spcPts val="0"/>
              </a:spcAft>
              <a:buSzPts val="1800"/>
              <a:buChar char="•"/>
              <a:defRPr/>
            </a:lvl3pPr>
            <a:lvl4pPr marL="2743200" lvl="3" indent="-514350" algn="l">
              <a:lnSpc>
                <a:spcPct val="100000"/>
              </a:lnSpc>
              <a:spcBef>
                <a:spcPts val="1500"/>
              </a:spcBef>
              <a:spcAft>
                <a:spcPts val="0"/>
              </a:spcAft>
              <a:buSzPts val="1800"/>
              <a:buChar char="•"/>
              <a:defRPr/>
            </a:lvl4pPr>
            <a:lvl5pPr marL="3429000" lvl="4" indent="-514350" algn="l">
              <a:lnSpc>
                <a:spcPct val="100000"/>
              </a:lnSpc>
              <a:spcBef>
                <a:spcPts val="1500"/>
              </a:spcBef>
              <a:spcAft>
                <a:spcPts val="0"/>
              </a:spcAft>
              <a:buSzPts val="1800"/>
              <a:buChar char="•"/>
              <a:defRPr/>
            </a:lvl5pPr>
            <a:lvl6pPr marL="4114800" lvl="5" indent="-514350" algn="l">
              <a:lnSpc>
                <a:spcPct val="90000"/>
              </a:lnSpc>
              <a:spcBef>
                <a:spcPts val="150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21065" name="Google Shape;21065;p2121"/>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21066" name="Google Shape;21066;p2121"/>
          <p:cNvCxnSpPr/>
          <p:nvPr/>
        </p:nvCxnSpPr>
        <p:spPr>
          <a:xfrm>
            <a:off x="914400" y="9503570"/>
            <a:ext cx="16459200" cy="0"/>
          </a:xfrm>
          <a:prstGeom prst="straightConnector1">
            <a:avLst/>
          </a:prstGeom>
          <a:noFill/>
          <a:ln w="9525" cap="flat" cmpd="sng">
            <a:solidFill>
              <a:srgbClr val="AEB3B7"/>
            </a:solidFill>
            <a:prstDash val="solid"/>
            <a:miter lim="800000"/>
            <a:headEnd type="none" w="sm" len="sm"/>
            <a:tailEnd type="none" w="sm" len="sm"/>
          </a:ln>
        </p:spPr>
      </p:cxnSp>
      <p:sp>
        <p:nvSpPr>
          <p:cNvPr id="21067" name="Google Shape;21067;p2121"/>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21068" name="Google Shape;21068;p2121"/>
          <p:cNvGrpSpPr/>
          <p:nvPr/>
        </p:nvGrpSpPr>
        <p:grpSpPr>
          <a:xfrm>
            <a:off x="10787314" y="2"/>
            <a:ext cx="7500689" cy="2138988"/>
            <a:chOff x="7191542" y="1"/>
            <a:chExt cx="5000459" cy="1425992"/>
          </a:xfrm>
        </p:grpSpPr>
        <p:pic>
          <p:nvPicPr>
            <p:cNvPr id="21069" name="Google Shape;21069;p2121"/>
            <p:cNvPicPr preferRelativeResize="0"/>
            <p:nvPr/>
          </p:nvPicPr>
          <p:blipFill rotWithShape="1">
            <a:blip r:embed="rId2">
              <a:alphaModFix/>
            </a:blip>
            <a:srcRect/>
            <a:stretch/>
          </p:blipFill>
          <p:spPr>
            <a:xfrm>
              <a:off x="9264317" y="228371"/>
              <a:ext cx="2025315" cy="911940"/>
            </a:xfrm>
            <a:prstGeom prst="rect">
              <a:avLst/>
            </a:prstGeom>
            <a:noFill/>
            <a:ln>
              <a:noFill/>
            </a:ln>
          </p:spPr>
        </p:pic>
        <p:grpSp>
          <p:nvGrpSpPr>
            <p:cNvPr id="21070" name="Google Shape;21070;p2121"/>
            <p:cNvGrpSpPr/>
            <p:nvPr/>
          </p:nvGrpSpPr>
          <p:grpSpPr>
            <a:xfrm>
              <a:off x="7191542" y="1"/>
              <a:ext cx="5000459" cy="1425992"/>
              <a:chOff x="7186272" y="0"/>
              <a:chExt cx="5005729" cy="1427495"/>
            </a:xfrm>
          </p:grpSpPr>
          <p:sp>
            <p:nvSpPr>
              <p:cNvPr id="21071" name="Google Shape;21071;p2121"/>
              <p:cNvSpPr/>
              <p:nvPr/>
            </p:nvSpPr>
            <p:spPr>
              <a:xfrm>
                <a:off x="7186272" y="0"/>
                <a:ext cx="5005729" cy="1427495"/>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20000">
                    <a:schemeClr val="accent3"/>
                  </a:gs>
                  <a:gs pos="100000">
                    <a:schemeClr val="accent3"/>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sp>
            <p:nvSpPr>
              <p:cNvPr id="21072" name="Google Shape;21072;p2121"/>
              <p:cNvSpPr/>
              <p:nvPr/>
            </p:nvSpPr>
            <p:spPr>
              <a:xfrm>
                <a:off x="7330180" y="0"/>
                <a:ext cx="4861820" cy="1389331"/>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2700" b="0" i="0" u="none" strike="noStrike" cap="none">
                  <a:solidFill>
                    <a:schemeClr val="dk1"/>
                  </a:solidFill>
                  <a:latin typeface="Calibri"/>
                  <a:ea typeface="Calibri"/>
                  <a:cs typeface="Calibri"/>
                  <a:sym typeface="Calibri"/>
                </a:endParaRPr>
              </a:p>
            </p:txBody>
          </p:sp>
        </p:grpSp>
      </p:grpSp>
      <p:pic>
        <p:nvPicPr>
          <p:cNvPr id="21073" name="Google Shape;21073;p2121" descr="Open quotation mark with solid fill"/>
          <p:cNvPicPr preferRelativeResize="0"/>
          <p:nvPr/>
        </p:nvPicPr>
        <p:blipFill rotWithShape="1">
          <a:blip r:embed="rId3">
            <a:alphaModFix/>
          </a:blip>
          <a:srcRect/>
          <a:stretch/>
        </p:blipFill>
        <p:spPr>
          <a:xfrm>
            <a:off x="167268" y="204787"/>
            <a:ext cx="3055143" cy="3055143"/>
          </a:xfrm>
          <a:prstGeom prst="rect">
            <a:avLst/>
          </a:prstGeom>
          <a:noFill/>
          <a:ln>
            <a:noFill/>
          </a:ln>
        </p:spPr>
      </p:pic>
    </p:spTree>
    <p:extLst>
      <p:ext uri="{BB962C8B-B14F-4D97-AF65-F5344CB8AC3E}">
        <p14:creationId xmlns:p14="http://schemas.microsoft.com/office/powerpoint/2010/main" val="2875970940"/>
      </p:ext>
    </p:extLst>
  </p:cSld>
  <p:clrMapOvr>
    <a:masterClrMapping/>
  </p:clrMapOvr>
</p:sldLayout>
</file>

<file path=ppt/slideLayouts/slideLayout2917.xml><?xml version="1.0" encoding="utf-8"?>
<p:sldLayout xmlns:a="http://schemas.openxmlformats.org/drawingml/2006/main" xmlns:r="http://schemas.openxmlformats.org/officeDocument/2006/relationships" xmlns:p="http://schemas.openxmlformats.org/presentationml/2006/main" matchingName="1_Title and Content 5">
  <p:cSld name="1_Title and Content 5">
    <p:spTree>
      <p:nvGrpSpPr>
        <p:cNvPr id="1" name="Shape 15668"/>
        <p:cNvGrpSpPr/>
        <p:nvPr/>
      </p:nvGrpSpPr>
      <p:grpSpPr>
        <a:xfrm>
          <a:off x="0" y="0"/>
          <a:ext cx="0" cy="0"/>
          <a:chOff x="0" y="0"/>
          <a:chExt cx="0" cy="0"/>
        </a:xfrm>
      </p:grpSpPr>
      <p:grpSp>
        <p:nvGrpSpPr>
          <p:cNvPr id="15669" name="Google Shape;15669;p106"/>
          <p:cNvGrpSpPr/>
          <p:nvPr/>
        </p:nvGrpSpPr>
        <p:grpSpPr>
          <a:xfrm>
            <a:off x="10787318" y="0"/>
            <a:ext cx="7500690" cy="2138982"/>
            <a:chOff x="7191545" y="0"/>
            <a:chExt cx="5000460" cy="1425988"/>
          </a:xfrm>
        </p:grpSpPr>
        <p:pic>
          <p:nvPicPr>
            <p:cNvPr id="15670" name="Google Shape;15670;p106"/>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671" name="Google Shape;15671;p106"/>
            <p:cNvGrpSpPr/>
            <p:nvPr/>
          </p:nvGrpSpPr>
          <p:grpSpPr>
            <a:xfrm>
              <a:off x="7191545" y="0"/>
              <a:ext cx="5000460" cy="1425988"/>
              <a:chOff x="7191545" y="0"/>
              <a:chExt cx="5000460" cy="1425988"/>
            </a:xfrm>
          </p:grpSpPr>
          <p:sp>
            <p:nvSpPr>
              <p:cNvPr id="15672" name="Google Shape;15672;p106"/>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5673" name="Google Shape;15673;p106"/>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5674" name="Google Shape;15674;p106"/>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675" name="Google Shape;15675;p106"/>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47" lvl="0" indent="-342935" algn="l">
              <a:lnSpc>
                <a:spcPct val="100000"/>
              </a:lnSpc>
              <a:spcBef>
                <a:spcPts val="1500"/>
              </a:spcBef>
              <a:spcAft>
                <a:spcPts val="0"/>
              </a:spcAft>
              <a:buSzPts val="1800"/>
              <a:buChar char="•"/>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5676" name="Google Shape;15676;p106"/>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5677" name="Google Shape;15677;p106"/>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5678" name="Google Shape;15678;p106"/>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398302766"/>
      </p:ext>
    </p:extLst>
  </p:cSld>
  <p:clrMapOvr>
    <a:masterClrMapping/>
  </p:clrMapOvr>
</p:sldLayout>
</file>

<file path=ppt/slideLayouts/slideLayout2918.xml><?xml version="1.0" encoding="utf-8"?>
<p:sldLayout xmlns:a="http://schemas.openxmlformats.org/drawingml/2006/main" xmlns:r="http://schemas.openxmlformats.org/officeDocument/2006/relationships" xmlns:p="http://schemas.openxmlformats.org/presentationml/2006/main" matchingName="TITLE_ONLY" type="titleOnly">
  <p:cSld name="TITLE_ONLY">
    <p:spTree>
      <p:nvGrpSpPr>
        <p:cNvPr id="1" name="Shape 15679"/>
        <p:cNvGrpSpPr/>
        <p:nvPr/>
      </p:nvGrpSpPr>
      <p:grpSpPr>
        <a:xfrm>
          <a:off x="0" y="0"/>
          <a:ext cx="0" cy="0"/>
          <a:chOff x="0" y="0"/>
          <a:chExt cx="0" cy="0"/>
        </a:xfrm>
      </p:grpSpPr>
      <p:grpSp>
        <p:nvGrpSpPr>
          <p:cNvPr id="15680" name="Google Shape;15680;p108"/>
          <p:cNvGrpSpPr/>
          <p:nvPr/>
        </p:nvGrpSpPr>
        <p:grpSpPr>
          <a:xfrm>
            <a:off x="10787318" y="0"/>
            <a:ext cx="7500690" cy="2138982"/>
            <a:chOff x="7191545" y="0"/>
            <a:chExt cx="5000460" cy="1425988"/>
          </a:xfrm>
        </p:grpSpPr>
        <p:pic>
          <p:nvPicPr>
            <p:cNvPr id="15681" name="Google Shape;15681;p108"/>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682" name="Google Shape;15682;p108"/>
            <p:cNvGrpSpPr/>
            <p:nvPr/>
          </p:nvGrpSpPr>
          <p:grpSpPr>
            <a:xfrm>
              <a:off x="7191545" y="0"/>
              <a:ext cx="5000460" cy="1425988"/>
              <a:chOff x="7191545" y="0"/>
              <a:chExt cx="5000460" cy="1425988"/>
            </a:xfrm>
          </p:grpSpPr>
          <p:sp>
            <p:nvSpPr>
              <p:cNvPr id="15683" name="Google Shape;15683;p108"/>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5684" name="Google Shape;15684;p108"/>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5685" name="Google Shape;15685;p108"/>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686" name="Google Shape;15686;p108"/>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5687" name="Google Shape;15687;p108"/>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5688" name="Google Shape;15688;p108"/>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666365415"/>
      </p:ext>
    </p:extLst>
  </p:cSld>
  <p:clrMapOvr>
    <a:masterClrMapping/>
  </p:clrMapOvr>
</p:sldLayout>
</file>

<file path=ppt/slideLayouts/slideLayout2919.xml><?xml version="1.0" encoding="utf-8"?>
<p:sldLayout xmlns:a="http://schemas.openxmlformats.org/drawingml/2006/main" xmlns:r="http://schemas.openxmlformats.org/officeDocument/2006/relationships" xmlns:p="http://schemas.openxmlformats.org/presentationml/2006/main" matchingName="Divider">
  <p:cSld name="Divider">
    <p:spTree>
      <p:nvGrpSpPr>
        <p:cNvPr id="1" name="Shape 15689"/>
        <p:cNvGrpSpPr/>
        <p:nvPr/>
      </p:nvGrpSpPr>
      <p:grpSpPr>
        <a:xfrm>
          <a:off x="0" y="0"/>
          <a:ext cx="0" cy="0"/>
          <a:chOff x="0" y="0"/>
          <a:chExt cx="0" cy="0"/>
        </a:xfrm>
      </p:grpSpPr>
      <p:grpSp>
        <p:nvGrpSpPr>
          <p:cNvPr id="15690" name="Google Shape;15690;p1332"/>
          <p:cNvGrpSpPr/>
          <p:nvPr/>
        </p:nvGrpSpPr>
        <p:grpSpPr>
          <a:xfrm>
            <a:off x="0" y="7530527"/>
            <a:ext cx="18287994" cy="2756477"/>
            <a:chOff x="0" y="5020348"/>
            <a:chExt cx="12191996" cy="1837651"/>
          </a:xfrm>
        </p:grpSpPr>
        <p:sp>
          <p:nvSpPr>
            <p:cNvPr id="15691" name="Google Shape;15691;p1332"/>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5692" name="Google Shape;15692;p1332"/>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5693" name="Google Shape;15693;p1332"/>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5694" name="Google Shape;15694;p1332"/>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5695" name="Google Shape;15695;p1332"/>
          <p:cNvSpPr txBox="1">
            <a:spLocks noGrp="1"/>
          </p:cNvSpPr>
          <p:nvPr>
            <p:ph type="title"/>
          </p:nvPr>
        </p:nvSpPr>
        <p:spPr>
          <a:xfrm>
            <a:off x="2119958" y="1052626"/>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696" name="Google Shape;15696;p1332"/>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410359885"/>
      </p:ext>
    </p:extLst>
  </p:cSld>
  <p:clrMapOvr>
    <a:masterClrMapping/>
  </p:clrMapOvr>
</p:sldLayout>
</file>

<file path=ppt/slideLayouts/slideLayout2920.xml><?xml version="1.0" encoding="utf-8"?>
<p:sldLayout xmlns:a="http://schemas.openxmlformats.org/drawingml/2006/main" xmlns:r="http://schemas.openxmlformats.org/officeDocument/2006/relationships" xmlns:p="http://schemas.openxmlformats.org/presentationml/2006/main" matchingName="1_Blank">
  <p:cSld name="1_Blank">
    <p:spTree>
      <p:nvGrpSpPr>
        <p:cNvPr id="1" name="Shape 15697"/>
        <p:cNvGrpSpPr/>
        <p:nvPr/>
      </p:nvGrpSpPr>
      <p:grpSpPr>
        <a:xfrm>
          <a:off x="0" y="0"/>
          <a:ext cx="0" cy="0"/>
          <a:chOff x="0" y="0"/>
          <a:chExt cx="0" cy="0"/>
        </a:xfrm>
      </p:grpSpPr>
      <p:sp>
        <p:nvSpPr>
          <p:cNvPr id="15698" name="Google Shape;15698;p1333"/>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5699" name="Google Shape;15699;p1333"/>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5700" name="Google Shape;15700;p1333"/>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5701" name="Google Shape;15701;p1333"/>
          <p:cNvGrpSpPr/>
          <p:nvPr/>
        </p:nvGrpSpPr>
        <p:grpSpPr>
          <a:xfrm>
            <a:off x="10787318" y="0"/>
            <a:ext cx="7500690" cy="2138982"/>
            <a:chOff x="7191545" y="0"/>
            <a:chExt cx="5000460" cy="1425988"/>
          </a:xfrm>
        </p:grpSpPr>
        <p:pic>
          <p:nvPicPr>
            <p:cNvPr id="15702" name="Google Shape;15702;p1333"/>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703" name="Google Shape;15703;p1333"/>
            <p:cNvGrpSpPr/>
            <p:nvPr/>
          </p:nvGrpSpPr>
          <p:grpSpPr>
            <a:xfrm>
              <a:off x="7191545" y="0"/>
              <a:ext cx="5000460" cy="1425988"/>
              <a:chOff x="7191545" y="0"/>
              <a:chExt cx="5000460" cy="1425988"/>
            </a:xfrm>
          </p:grpSpPr>
          <p:sp>
            <p:nvSpPr>
              <p:cNvPr id="15704" name="Google Shape;15704;p1333"/>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5705" name="Google Shape;15705;p1333"/>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Tree>
    <p:extLst>
      <p:ext uri="{BB962C8B-B14F-4D97-AF65-F5344CB8AC3E}">
        <p14:creationId xmlns:p14="http://schemas.microsoft.com/office/powerpoint/2010/main" val="2873892322"/>
      </p:ext>
    </p:extLst>
  </p:cSld>
  <p:clrMapOvr>
    <a:masterClrMapping/>
  </p:clrMapOvr>
</p:sldLayout>
</file>

<file path=ppt/slideLayouts/slideLayout2921.xml><?xml version="1.0" encoding="utf-8"?>
<p:sldLayout xmlns:a="http://schemas.openxmlformats.org/drawingml/2006/main" xmlns:r="http://schemas.openxmlformats.org/officeDocument/2006/relationships" xmlns:p="http://schemas.openxmlformats.org/presentationml/2006/main" matchingName="1_Photo Slide">
  <p:cSld name="1_Photo Slide">
    <p:spTree>
      <p:nvGrpSpPr>
        <p:cNvPr id="1" name="Shape 15706"/>
        <p:cNvGrpSpPr/>
        <p:nvPr/>
      </p:nvGrpSpPr>
      <p:grpSpPr>
        <a:xfrm>
          <a:off x="0" y="0"/>
          <a:ext cx="0" cy="0"/>
          <a:chOff x="0" y="0"/>
          <a:chExt cx="0" cy="0"/>
        </a:xfrm>
      </p:grpSpPr>
      <p:sp>
        <p:nvSpPr>
          <p:cNvPr id="15707" name="Google Shape;15707;p1334"/>
          <p:cNvSpPr txBox="1">
            <a:spLocks noGrp="1"/>
          </p:cNvSpPr>
          <p:nvPr>
            <p:ph type="body" idx="1"/>
          </p:nvPr>
        </p:nvSpPr>
        <p:spPr>
          <a:xfrm>
            <a:off x="685804" y="1719387"/>
            <a:ext cx="3525254" cy="4457697"/>
          </a:xfrm>
          <a:prstGeom prst="rect">
            <a:avLst/>
          </a:prstGeom>
          <a:noFill/>
          <a:ln>
            <a:noFill/>
          </a:ln>
        </p:spPr>
        <p:txBody>
          <a:bodyPr spcFirstLastPara="1" wrap="square" lIns="91425" tIns="45700" rIns="91425" bIns="45700" anchor="t" anchorCtr="0">
            <a:noAutofit/>
          </a:bodyPr>
          <a:lstStyle>
            <a:lvl1pPr marL="457247" lvl="0" indent="-228624" algn="l">
              <a:lnSpc>
                <a:spcPct val="100000"/>
              </a:lnSpc>
              <a:spcBef>
                <a:spcPts val="1500"/>
              </a:spcBef>
              <a:spcAft>
                <a:spcPts val="0"/>
              </a:spcAft>
              <a:buSzPts val="2400"/>
              <a:buNone/>
              <a:defRPr b="0">
                <a:solidFill>
                  <a:schemeClr val="dk1"/>
                </a:solidFill>
              </a:defRPr>
            </a:lvl1pPr>
            <a:lvl2pPr marL="914490" lvl="1" indent="-457247" algn="l">
              <a:lnSpc>
                <a:spcPct val="90000"/>
              </a:lnSpc>
              <a:spcBef>
                <a:spcPts val="750"/>
              </a:spcBef>
              <a:spcAft>
                <a:spcPts val="0"/>
              </a:spcAft>
              <a:buSzPts val="3600"/>
              <a:buChar char="•"/>
              <a:defRPr/>
            </a:lvl2pPr>
            <a:lvl3pPr marL="1371738" lvl="2" indent="-419142" algn="l">
              <a:lnSpc>
                <a:spcPct val="90000"/>
              </a:lnSpc>
              <a:spcBef>
                <a:spcPts val="750"/>
              </a:spcBef>
              <a:spcAft>
                <a:spcPts val="0"/>
              </a:spcAft>
              <a:buSzPts val="3000"/>
              <a:buChar char="•"/>
              <a:defRPr/>
            </a:lvl3pPr>
            <a:lvl4pPr marL="1828983" lvl="3" indent="-400091" algn="l">
              <a:lnSpc>
                <a:spcPct val="90000"/>
              </a:lnSpc>
              <a:spcBef>
                <a:spcPts val="750"/>
              </a:spcBef>
              <a:spcAft>
                <a:spcPts val="0"/>
              </a:spcAft>
              <a:buSzPts val="2700"/>
              <a:buChar char="•"/>
              <a:defRPr/>
            </a:lvl4pPr>
            <a:lvl5pPr marL="2286228" lvl="4" indent="-400091" algn="l">
              <a:lnSpc>
                <a:spcPct val="90000"/>
              </a:lnSpc>
              <a:spcBef>
                <a:spcPts val="750"/>
              </a:spcBef>
              <a:spcAft>
                <a:spcPts val="0"/>
              </a:spcAft>
              <a:buSzPts val="2700"/>
              <a:buChar char="•"/>
              <a:defRPr/>
            </a:lvl5pPr>
            <a:lvl6pPr marL="2743475" lvl="5" indent="-400091" algn="l">
              <a:lnSpc>
                <a:spcPct val="90000"/>
              </a:lnSpc>
              <a:spcBef>
                <a:spcPts val="750"/>
              </a:spcBef>
              <a:spcAft>
                <a:spcPts val="0"/>
              </a:spcAft>
              <a:buSzPts val="2700"/>
              <a:buChar char="•"/>
              <a:defRPr/>
            </a:lvl6pPr>
            <a:lvl7pPr marL="3200721" lvl="6" indent="-400091" algn="l">
              <a:lnSpc>
                <a:spcPct val="90000"/>
              </a:lnSpc>
              <a:spcBef>
                <a:spcPts val="750"/>
              </a:spcBef>
              <a:spcAft>
                <a:spcPts val="0"/>
              </a:spcAft>
              <a:buSzPts val="2700"/>
              <a:buChar char="•"/>
              <a:defRPr/>
            </a:lvl7pPr>
            <a:lvl8pPr marL="3657966" lvl="7" indent="-400091" algn="l">
              <a:lnSpc>
                <a:spcPct val="90000"/>
              </a:lnSpc>
              <a:spcBef>
                <a:spcPts val="750"/>
              </a:spcBef>
              <a:spcAft>
                <a:spcPts val="0"/>
              </a:spcAft>
              <a:buSzPts val="2700"/>
              <a:buChar char="•"/>
              <a:defRPr/>
            </a:lvl8pPr>
            <a:lvl9pPr marL="4115213" lvl="8" indent="-400091" algn="l">
              <a:lnSpc>
                <a:spcPct val="90000"/>
              </a:lnSpc>
              <a:spcBef>
                <a:spcPts val="750"/>
              </a:spcBef>
              <a:spcAft>
                <a:spcPts val="0"/>
              </a:spcAft>
              <a:buSzPts val="2700"/>
              <a:buChar char="•"/>
              <a:defRPr/>
            </a:lvl9pPr>
          </a:lstStyle>
          <a:p>
            <a:endParaRPr/>
          </a:p>
        </p:txBody>
      </p:sp>
      <p:cxnSp>
        <p:nvCxnSpPr>
          <p:cNvPr id="15708" name="Google Shape;15708;p1334"/>
          <p:cNvCxnSpPr/>
          <p:nvPr/>
        </p:nvCxnSpPr>
        <p:spPr>
          <a:xfrm>
            <a:off x="685800" y="1421981"/>
            <a:ext cx="3525252" cy="0"/>
          </a:xfrm>
          <a:prstGeom prst="straightConnector1">
            <a:avLst/>
          </a:prstGeom>
          <a:noFill/>
          <a:ln w="31750" cap="flat" cmpd="sng">
            <a:solidFill>
              <a:schemeClr val="accent3"/>
            </a:solidFill>
            <a:prstDash val="solid"/>
            <a:round/>
            <a:headEnd type="none" w="sm" len="sm"/>
            <a:tailEnd type="none" w="sm" len="sm"/>
          </a:ln>
        </p:spPr>
      </p:cxnSp>
      <p:grpSp>
        <p:nvGrpSpPr>
          <p:cNvPr id="15709" name="Google Shape;15709;p1334"/>
          <p:cNvGrpSpPr/>
          <p:nvPr/>
        </p:nvGrpSpPr>
        <p:grpSpPr>
          <a:xfrm>
            <a:off x="0" y="8069144"/>
            <a:ext cx="4211052" cy="1130837"/>
            <a:chOff x="0" y="5379426"/>
            <a:chExt cx="2807368" cy="753891"/>
          </a:xfrm>
        </p:grpSpPr>
        <p:sp>
          <p:nvSpPr>
            <p:cNvPr id="15710" name="Google Shape;15710;p1334"/>
            <p:cNvSpPr/>
            <p:nvPr/>
          </p:nvSpPr>
          <p:spPr>
            <a:xfrm>
              <a:off x="0" y="5532510"/>
              <a:ext cx="2807368" cy="600807"/>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chemeClr val="accent3"/>
                </a:gs>
                <a:gs pos="60000">
                  <a:schemeClr val="accent3"/>
                </a:gs>
                <a:gs pos="100000">
                  <a:srgbClr val="7B7B7B"/>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sp>
          <p:nvSpPr>
            <p:cNvPr id="15711" name="Google Shape;15711;p1334"/>
            <p:cNvSpPr/>
            <p:nvPr/>
          </p:nvSpPr>
          <p:spPr>
            <a:xfrm>
              <a:off x="0" y="5379426"/>
              <a:ext cx="2807368" cy="649803"/>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2100"/>
                <a:buFont typeface="Arial"/>
                <a:buNone/>
              </a:pPr>
              <a:endParaRPr sz="2100" b="0" i="0" u="none" strike="noStrike" cap="none">
                <a:solidFill>
                  <a:schemeClr val="lt1"/>
                </a:solidFill>
                <a:latin typeface="Arial"/>
                <a:ea typeface="Arial"/>
                <a:cs typeface="Arial"/>
                <a:sym typeface="Arial"/>
              </a:endParaRPr>
            </a:p>
          </p:txBody>
        </p:sp>
      </p:grpSp>
      <p:sp>
        <p:nvSpPr>
          <p:cNvPr id="15712" name="Google Shape;15712;p1334"/>
          <p:cNvSpPr>
            <a:spLocks noGrp="1"/>
          </p:cNvSpPr>
          <p:nvPr>
            <p:ph type="pic" idx="2"/>
          </p:nvPr>
        </p:nvSpPr>
        <p:spPr>
          <a:xfrm>
            <a:off x="4211052" y="685803"/>
            <a:ext cx="13373100" cy="8915397"/>
          </a:xfrm>
          <a:prstGeom prst="rect">
            <a:avLst/>
          </a:prstGeom>
          <a:noFill/>
          <a:ln>
            <a:noFill/>
          </a:ln>
        </p:spPr>
      </p:sp>
      <p:pic>
        <p:nvPicPr>
          <p:cNvPr id="15713" name="Google Shape;15713;p1334"/>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770027" y="6578307"/>
            <a:ext cx="3037973" cy="1367910"/>
          </a:xfrm>
          <a:prstGeom prst="rect">
            <a:avLst/>
          </a:prstGeom>
          <a:noFill/>
          <a:ln>
            <a:noFill/>
          </a:ln>
        </p:spPr>
      </p:pic>
    </p:spTree>
    <p:extLst>
      <p:ext uri="{BB962C8B-B14F-4D97-AF65-F5344CB8AC3E}">
        <p14:creationId xmlns:p14="http://schemas.microsoft.com/office/powerpoint/2010/main" val="1339511956"/>
      </p:ext>
    </p:extLst>
  </p:cSld>
  <p:clrMapOvr>
    <a:masterClrMapping/>
  </p:clrMapOvr>
</p:sldLayout>
</file>

<file path=ppt/slideLayouts/slideLayout2922.xml><?xml version="1.0" encoding="utf-8"?>
<p:sldLayout xmlns:a="http://schemas.openxmlformats.org/drawingml/2006/main" xmlns:r="http://schemas.openxmlformats.org/officeDocument/2006/relationships" xmlns:p="http://schemas.openxmlformats.org/presentationml/2006/main" matchingName="Title and Content 2">
  <p:cSld name="Title and Content 2">
    <p:spTree>
      <p:nvGrpSpPr>
        <p:cNvPr id="1" name="Shape 15714"/>
        <p:cNvGrpSpPr/>
        <p:nvPr/>
      </p:nvGrpSpPr>
      <p:grpSpPr>
        <a:xfrm>
          <a:off x="0" y="0"/>
          <a:ext cx="0" cy="0"/>
          <a:chOff x="0" y="0"/>
          <a:chExt cx="0" cy="0"/>
        </a:xfrm>
      </p:grpSpPr>
      <p:grpSp>
        <p:nvGrpSpPr>
          <p:cNvPr id="15715" name="Google Shape;15715;p1335"/>
          <p:cNvGrpSpPr/>
          <p:nvPr/>
        </p:nvGrpSpPr>
        <p:grpSpPr>
          <a:xfrm>
            <a:off x="10787318" y="0"/>
            <a:ext cx="7500690" cy="2138982"/>
            <a:chOff x="7191545" y="0"/>
            <a:chExt cx="5000460" cy="1425988"/>
          </a:xfrm>
        </p:grpSpPr>
        <p:pic>
          <p:nvPicPr>
            <p:cNvPr id="15716" name="Google Shape;15716;p1335"/>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717" name="Google Shape;15717;p1335"/>
            <p:cNvGrpSpPr/>
            <p:nvPr/>
          </p:nvGrpSpPr>
          <p:grpSpPr>
            <a:xfrm>
              <a:off x="7191545" y="0"/>
              <a:ext cx="5000460" cy="1425988"/>
              <a:chOff x="7191545" y="0"/>
              <a:chExt cx="5000460" cy="1425988"/>
            </a:xfrm>
          </p:grpSpPr>
          <p:sp>
            <p:nvSpPr>
              <p:cNvPr id="15718" name="Google Shape;15718;p1335"/>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5719" name="Google Shape;15719;p1335"/>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5720" name="Google Shape;15720;p1335"/>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721" name="Google Shape;15721;p1335"/>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47" lvl="0" indent="-342935" algn="l">
              <a:lnSpc>
                <a:spcPct val="100000"/>
              </a:lnSpc>
              <a:spcBef>
                <a:spcPts val="1500"/>
              </a:spcBef>
              <a:spcAft>
                <a:spcPts val="0"/>
              </a:spcAft>
              <a:buSzPts val="1800"/>
              <a:buChar char="•"/>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5722" name="Google Shape;15722;p1335"/>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5723" name="Google Shape;15723;p1335"/>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5724" name="Google Shape;15724;p1335"/>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306999629"/>
      </p:ext>
    </p:extLst>
  </p:cSld>
  <p:clrMapOvr>
    <a:masterClrMapping/>
  </p:clrMapOvr>
</p:sldLayout>
</file>

<file path=ppt/slideLayouts/slideLayout2923.xml><?xml version="1.0" encoding="utf-8"?>
<p:sldLayout xmlns:a="http://schemas.openxmlformats.org/drawingml/2006/main" xmlns:r="http://schemas.openxmlformats.org/officeDocument/2006/relationships" xmlns:p="http://schemas.openxmlformats.org/presentationml/2006/main" matchingName="1_OBJECT">
  <p:cSld name="1_OBJECT">
    <p:spTree>
      <p:nvGrpSpPr>
        <p:cNvPr id="1" name="Shape 15725"/>
        <p:cNvGrpSpPr/>
        <p:nvPr/>
      </p:nvGrpSpPr>
      <p:grpSpPr>
        <a:xfrm>
          <a:off x="0" y="0"/>
          <a:ext cx="0" cy="0"/>
          <a:chOff x="0" y="0"/>
          <a:chExt cx="0" cy="0"/>
        </a:xfrm>
      </p:grpSpPr>
      <p:grpSp>
        <p:nvGrpSpPr>
          <p:cNvPr id="15726" name="Google Shape;15726;p1336"/>
          <p:cNvGrpSpPr/>
          <p:nvPr/>
        </p:nvGrpSpPr>
        <p:grpSpPr>
          <a:xfrm>
            <a:off x="10787318" y="0"/>
            <a:ext cx="7500690" cy="2138982"/>
            <a:chOff x="7191545" y="0"/>
            <a:chExt cx="5000460" cy="1425988"/>
          </a:xfrm>
        </p:grpSpPr>
        <p:pic>
          <p:nvPicPr>
            <p:cNvPr id="15727" name="Google Shape;15727;p1336"/>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728" name="Google Shape;15728;p1336"/>
            <p:cNvGrpSpPr/>
            <p:nvPr/>
          </p:nvGrpSpPr>
          <p:grpSpPr>
            <a:xfrm>
              <a:off x="7191545" y="0"/>
              <a:ext cx="5000460" cy="1425988"/>
              <a:chOff x="7191545" y="0"/>
              <a:chExt cx="5000460" cy="1425988"/>
            </a:xfrm>
          </p:grpSpPr>
          <p:sp>
            <p:nvSpPr>
              <p:cNvPr id="15729" name="Google Shape;15729;p1336"/>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5730" name="Google Shape;15730;p1336"/>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5731" name="Google Shape;15731;p1336"/>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732" name="Google Shape;15732;p1336"/>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47" lvl="0" indent="-342935" algn="l">
              <a:lnSpc>
                <a:spcPct val="100000"/>
              </a:lnSpc>
              <a:spcBef>
                <a:spcPts val="1500"/>
              </a:spcBef>
              <a:spcAft>
                <a:spcPts val="0"/>
              </a:spcAft>
              <a:buSzPts val="1800"/>
              <a:buChar char="•"/>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5733" name="Google Shape;15733;p1336"/>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5734" name="Google Shape;15734;p1336"/>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5735" name="Google Shape;15735;p1336"/>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934698803"/>
      </p:ext>
    </p:extLst>
  </p:cSld>
  <p:clrMapOvr>
    <a:masterClrMapping/>
  </p:clrMapOvr>
</p:sldLayout>
</file>

<file path=ppt/slideLayouts/slideLayout2924.xml><?xml version="1.0" encoding="utf-8"?>
<p:sldLayout xmlns:a="http://schemas.openxmlformats.org/drawingml/2006/main" xmlns:r="http://schemas.openxmlformats.org/officeDocument/2006/relationships" xmlns:p="http://schemas.openxmlformats.org/presentationml/2006/main" matchingName="Cover">
  <p:cSld name="Cover">
    <p:spTree>
      <p:nvGrpSpPr>
        <p:cNvPr id="1" name="Shape 15736"/>
        <p:cNvGrpSpPr/>
        <p:nvPr/>
      </p:nvGrpSpPr>
      <p:grpSpPr>
        <a:xfrm>
          <a:off x="0" y="0"/>
          <a:ext cx="0" cy="0"/>
          <a:chOff x="0" y="0"/>
          <a:chExt cx="0" cy="0"/>
        </a:xfrm>
      </p:grpSpPr>
      <p:sp>
        <p:nvSpPr>
          <p:cNvPr id="15737" name="Google Shape;15737;p1337"/>
          <p:cNvSpPr/>
          <p:nvPr/>
        </p:nvSpPr>
        <p:spPr>
          <a:xfrm>
            <a:off x="1353549" y="1941628"/>
            <a:ext cx="16934445" cy="5733905"/>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5738" name="Google Shape;15738;p1337"/>
          <p:cNvSpPr txBox="1">
            <a:spLocks noGrp="1"/>
          </p:cNvSpPr>
          <p:nvPr>
            <p:ph type="title"/>
          </p:nvPr>
        </p:nvSpPr>
        <p:spPr>
          <a:xfrm>
            <a:off x="2119958" y="2341992"/>
            <a:ext cx="7791648" cy="273951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739" name="Google Shape;15739;p1337"/>
          <p:cNvSpPr txBox="1">
            <a:spLocks noGrp="1"/>
          </p:cNvSpPr>
          <p:nvPr>
            <p:ph type="subTitle" idx="1"/>
          </p:nvPr>
        </p:nvSpPr>
        <p:spPr>
          <a:xfrm>
            <a:off x="2119958" y="5650292"/>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5740" name="Google Shape;15740;p1337"/>
          <p:cNvGrpSpPr/>
          <p:nvPr/>
        </p:nvGrpSpPr>
        <p:grpSpPr>
          <a:xfrm>
            <a:off x="0" y="7530527"/>
            <a:ext cx="18287994" cy="2756477"/>
            <a:chOff x="0" y="5020348"/>
            <a:chExt cx="12191996" cy="1837651"/>
          </a:xfrm>
        </p:grpSpPr>
        <p:sp>
          <p:nvSpPr>
            <p:cNvPr id="15741" name="Google Shape;15741;p1337"/>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5742" name="Google Shape;15742;p1337"/>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5743" name="Google Shape;15743;p1337"/>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extLst>
      <p:ext uri="{BB962C8B-B14F-4D97-AF65-F5344CB8AC3E}">
        <p14:creationId xmlns:p14="http://schemas.microsoft.com/office/powerpoint/2010/main" val="3333944656"/>
      </p:ext>
    </p:extLst>
  </p:cSld>
  <p:clrMapOvr>
    <a:masterClrMapping/>
  </p:clrMapOvr>
</p:sldLayout>
</file>

<file path=ppt/slideLayouts/slideLayout2925.xml><?xml version="1.0" encoding="utf-8"?>
<p:sldLayout xmlns:a="http://schemas.openxmlformats.org/drawingml/2006/main" xmlns:r="http://schemas.openxmlformats.org/officeDocument/2006/relationships" xmlns:p="http://schemas.openxmlformats.org/presentationml/2006/main" matchingName="TWO_OBJECTS" type="twoObj">
  <p:cSld name="TWO_OBJECTS">
    <p:spTree>
      <p:nvGrpSpPr>
        <p:cNvPr id="1" name="Shape 15744"/>
        <p:cNvGrpSpPr/>
        <p:nvPr/>
      </p:nvGrpSpPr>
      <p:grpSpPr>
        <a:xfrm>
          <a:off x="0" y="0"/>
          <a:ext cx="0" cy="0"/>
          <a:chOff x="0" y="0"/>
          <a:chExt cx="0" cy="0"/>
        </a:xfrm>
      </p:grpSpPr>
      <p:sp>
        <p:nvSpPr>
          <p:cNvPr id="15745" name="Google Shape;15745;p1338"/>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746" name="Google Shape;15746;p1338"/>
          <p:cNvSpPr txBox="1">
            <a:spLocks noGrp="1"/>
          </p:cNvSpPr>
          <p:nvPr>
            <p:ph type="body" idx="1"/>
          </p:nvPr>
        </p:nvSpPr>
        <p:spPr>
          <a:xfrm>
            <a:off x="914410" y="2738440"/>
            <a:ext cx="8115305" cy="6527004"/>
          </a:xfrm>
          <a:prstGeom prst="rect">
            <a:avLst/>
          </a:prstGeom>
          <a:noFill/>
          <a:ln>
            <a:noFill/>
          </a:ln>
        </p:spPr>
        <p:txBody>
          <a:bodyPr spcFirstLastPara="1" wrap="square" lIns="91400" tIns="45700" rIns="91400" bIns="45700" anchor="t" anchorCtr="0">
            <a:noAutofit/>
          </a:bodyPr>
          <a:lstStyle>
            <a:lvl1pPr marL="457247" lvl="0" indent="-342935" algn="l">
              <a:lnSpc>
                <a:spcPct val="100000"/>
              </a:lnSpc>
              <a:spcBef>
                <a:spcPts val="1500"/>
              </a:spcBef>
              <a:spcAft>
                <a:spcPts val="0"/>
              </a:spcAft>
              <a:buSzPts val="1800"/>
              <a:buChar char="•"/>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grpSp>
        <p:nvGrpSpPr>
          <p:cNvPr id="15747" name="Google Shape;15747;p1338"/>
          <p:cNvGrpSpPr/>
          <p:nvPr/>
        </p:nvGrpSpPr>
        <p:grpSpPr>
          <a:xfrm>
            <a:off x="10787318" y="0"/>
            <a:ext cx="7500690" cy="2138982"/>
            <a:chOff x="7191545" y="0"/>
            <a:chExt cx="5000460" cy="1425988"/>
          </a:xfrm>
        </p:grpSpPr>
        <p:pic>
          <p:nvPicPr>
            <p:cNvPr id="15748" name="Google Shape;15748;p1338"/>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749" name="Google Shape;15749;p1338"/>
            <p:cNvGrpSpPr/>
            <p:nvPr/>
          </p:nvGrpSpPr>
          <p:grpSpPr>
            <a:xfrm>
              <a:off x="7191545" y="0"/>
              <a:ext cx="5000460" cy="1425988"/>
              <a:chOff x="7191545" y="0"/>
              <a:chExt cx="5000460" cy="1425988"/>
            </a:xfrm>
          </p:grpSpPr>
          <p:sp>
            <p:nvSpPr>
              <p:cNvPr id="15750" name="Google Shape;15750;p1338"/>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5751" name="Google Shape;15751;p1338"/>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5752" name="Google Shape;15752;p1338"/>
          <p:cNvSpPr txBox="1">
            <a:spLocks noGrp="1"/>
          </p:cNvSpPr>
          <p:nvPr>
            <p:ph type="body" idx="2"/>
          </p:nvPr>
        </p:nvSpPr>
        <p:spPr>
          <a:xfrm>
            <a:off x="9258305" y="2738440"/>
            <a:ext cx="8115305" cy="6527004"/>
          </a:xfrm>
          <a:prstGeom prst="rect">
            <a:avLst/>
          </a:prstGeom>
          <a:noFill/>
          <a:ln>
            <a:noFill/>
          </a:ln>
        </p:spPr>
        <p:txBody>
          <a:bodyPr spcFirstLastPara="1" wrap="square" lIns="91400" tIns="45700" rIns="91400" bIns="45700" anchor="t" anchorCtr="0">
            <a:noAutofit/>
          </a:bodyPr>
          <a:lstStyle>
            <a:lvl1pPr marL="457247" lvl="0" indent="-342935" algn="l">
              <a:lnSpc>
                <a:spcPct val="100000"/>
              </a:lnSpc>
              <a:spcBef>
                <a:spcPts val="1500"/>
              </a:spcBef>
              <a:spcAft>
                <a:spcPts val="0"/>
              </a:spcAft>
              <a:buSzPts val="1800"/>
              <a:buChar char="•"/>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5753" name="Google Shape;15753;p1338"/>
          <p:cNvSpPr txBox="1">
            <a:spLocks noGrp="1"/>
          </p:cNvSpPr>
          <p:nvPr>
            <p:ph type="sldNum" idx="12"/>
          </p:nvPr>
        </p:nvSpPr>
        <p:spPr>
          <a:xfrm>
            <a:off x="13258790"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5754" name="Google Shape;15754;p1338"/>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5755" name="Google Shape;15755;p1338"/>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692327189"/>
      </p:ext>
    </p:extLst>
  </p:cSld>
  <p:clrMapOvr>
    <a:masterClrMapping/>
  </p:clrMapOvr>
</p:sldLayout>
</file>

<file path=ppt/slideLayouts/slideLayout2926.xml><?xml version="1.0" encoding="utf-8"?>
<p:sldLayout xmlns:a="http://schemas.openxmlformats.org/drawingml/2006/main" xmlns:r="http://schemas.openxmlformats.org/officeDocument/2006/relationships" xmlns:p="http://schemas.openxmlformats.org/presentationml/2006/main" matchingName="Two Content">
  <p:cSld name="Two Content">
    <p:spTree>
      <p:nvGrpSpPr>
        <p:cNvPr id="1" name="Shape 15756"/>
        <p:cNvGrpSpPr/>
        <p:nvPr/>
      </p:nvGrpSpPr>
      <p:grpSpPr>
        <a:xfrm>
          <a:off x="0" y="0"/>
          <a:ext cx="0" cy="0"/>
          <a:chOff x="0" y="0"/>
          <a:chExt cx="0" cy="0"/>
        </a:xfrm>
      </p:grpSpPr>
      <p:sp>
        <p:nvSpPr>
          <p:cNvPr id="15757" name="Google Shape;15757;p1339"/>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758" name="Google Shape;15758;p1339"/>
          <p:cNvSpPr txBox="1">
            <a:spLocks noGrp="1"/>
          </p:cNvSpPr>
          <p:nvPr>
            <p:ph type="body" idx="1"/>
          </p:nvPr>
        </p:nvSpPr>
        <p:spPr>
          <a:xfrm>
            <a:off x="914410" y="2738440"/>
            <a:ext cx="8115305" cy="6527004"/>
          </a:xfrm>
          <a:prstGeom prst="rect">
            <a:avLst/>
          </a:prstGeom>
          <a:noFill/>
          <a:ln>
            <a:noFill/>
          </a:ln>
        </p:spPr>
        <p:txBody>
          <a:bodyPr spcFirstLastPara="1" wrap="square" lIns="91400" tIns="45700" rIns="91400" bIns="45700" anchor="t" anchorCtr="0">
            <a:noAutofit/>
          </a:bodyPr>
          <a:lstStyle>
            <a:lvl1pPr marL="457247" lvl="0" indent="-342935" algn="l">
              <a:lnSpc>
                <a:spcPct val="100000"/>
              </a:lnSpc>
              <a:spcBef>
                <a:spcPts val="1500"/>
              </a:spcBef>
              <a:spcAft>
                <a:spcPts val="0"/>
              </a:spcAft>
              <a:buSzPts val="1800"/>
              <a:buChar char="•"/>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grpSp>
        <p:nvGrpSpPr>
          <p:cNvPr id="15759" name="Google Shape;15759;p1339"/>
          <p:cNvGrpSpPr/>
          <p:nvPr/>
        </p:nvGrpSpPr>
        <p:grpSpPr>
          <a:xfrm>
            <a:off x="10787318" y="0"/>
            <a:ext cx="7500690" cy="2138982"/>
            <a:chOff x="7191545" y="0"/>
            <a:chExt cx="5000460" cy="1425988"/>
          </a:xfrm>
        </p:grpSpPr>
        <p:pic>
          <p:nvPicPr>
            <p:cNvPr id="15760" name="Google Shape;15760;p133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761" name="Google Shape;15761;p1339"/>
            <p:cNvGrpSpPr/>
            <p:nvPr/>
          </p:nvGrpSpPr>
          <p:grpSpPr>
            <a:xfrm>
              <a:off x="7191545" y="0"/>
              <a:ext cx="5000460" cy="1425988"/>
              <a:chOff x="7191545" y="0"/>
              <a:chExt cx="5000460" cy="1425988"/>
            </a:xfrm>
          </p:grpSpPr>
          <p:sp>
            <p:nvSpPr>
              <p:cNvPr id="15762" name="Google Shape;15762;p133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5763" name="Google Shape;15763;p133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5764" name="Google Shape;15764;p1339"/>
          <p:cNvSpPr txBox="1">
            <a:spLocks noGrp="1"/>
          </p:cNvSpPr>
          <p:nvPr>
            <p:ph type="body" idx="2"/>
          </p:nvPr>
        </p:nvSpPr>
        <p:spPr>
          <a:xfrm>
            <a:off x="9258305" y="2738440"/>
            <a:ext cx="8115305" cy="6527004"/>
          </a:xfrm>
          <a:prstGeom prst="rect">
            <a:avLst/>
          </a:prstGeom>
          <a:noFill/>
          <a:ln>
            <a:noFill/>
          </a:ln>
        </p:spPr>
        <p:txBody>
          <a:bodyPr spcFirstLastPara="1" wrap="square" lIns="91400" tIns="45700" rIns="91400" bIns="45700" anchor="t" anchorCtr="0">
            <a:noAutofit/>
          </a:bodyPr>
          <a:lstStyle>
            <a:lvl1pPr marL="457247" lvl="0" indent="-342935" algn="l">
              <a:lnSpc>
                <a:spcPct val="100000"/>
              </a:lnSpc>
              <a:spcBef>
                <a:spcPts val="1500"/>
              </a:spcBef>
              <a:spcAft>
                <a:spcPts val="0"/>
              </a:spcAft>
              <a:buSzPts val="1800"/>
              <a:buChar char="•"/>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5765" name="Google Shape;15765;p1339"/>
          <p:cNvSpPr txBox="1">
            <a:spLocks noGrp="1"/>
          </p:cNvSpPr>
          <p:nvPr>
            <p:ph type="sldNum" idx="12"/>
          </p:nvPr>
        </p:nvSpPr>
        <p:spPr>
          <a:xfrm>
            <a:off x="13258790"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5766" name="Google Shape;15766;p1339"/>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5767" name="Google Shape;15767;p1339"/>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213910492"/>
      </p:ext>
    </p:extLst>
  </p:cSld>
  <p:clrMapOvr>
    <a:masterClrMapping/>
  </p:clrMapOvr>
</p:sldLayout>
</file>

<file path=ppt/slideLayouts/slideLayout2927.xml><?xml version="1.0" encoding="utf-8"?>
<p:sldLayout xmlns:a="http://schemas.openxmlformats.org/drawingml/2006/main" xmlns:r="http://schemas.openxmlformats.org/officeDocument/2006/relationships" xmlns:p="http://schemas.openxmlformats.org/presentationml/2006/main" matchingName="Title and Content 3">
  <p:cSld name="Title and Content 3">
    <p:spTree>
      <p:nvGrpSpPr>
        <p:cNvPr id="1" name="Shape 15768"/>
        <p:cNvGrpSpPr/>
        <p:nvPr/>
      </p:nvGrpSpPr>
      <p:grpSpPr>
        <a:xfrm>
          <a:off x="0" y="0"/>
          <a:ext cx="0" cy="0"/>
          <a:chOff x="0" y="0"/>
          <a:chExt cx="0" cy="0"/>
        </a:xfrm>
      </p:grpSpPr>
      <p:grpSp>
        <p:nvGrpSpPr>
          <p:cNvPr id="15769" name="Google Shape;15769;p1340"/>
          <p:cNvGrpSpPr/>
          <p:nvPr/>
        </p:nvGrpSpPr>
        <p:grpSpPr>
          <a:xfrm>
            <a:off x="10787318" y="0"/>
            <a:ext cx="7500690" cy="2138982"/>
            <a:chOff x="7191545" y="0"/>
            <a:chExt cx="5000460" cy="1425988"/>
          </a:xfrm>
        </p:grpSpPr>
        <p:pic>
          <p:nvPicPr>
            <p:cNvPr id="15770" name="Google Shape;15770;p134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771" name="Google Shape;15771;p1340"/>
            <p:cNvGrpSpPr/>
            <p:nvPr/>
          </p:nvGrpSpPr>
          <p:grpSpPr>
            <a:xfrm>
              <a:off x="7191545" y="0"/>
              <a:ext cx="5000460" cy="1425988"/>
              <a:chOff x="7191545" y="0"/>
              <a:chExt cx="5000460" cy="1425988"/>
            </a:xfrm>
          </p:grpSpPr>
          <p:sp>
            <p:nvSpPr>
              <p:cNvPr id="15772" name="Google Shape;15772;p134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5773" name="Google Shape;15773;p134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5774" name="Google Shape;15774;p1340"/>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775" name="Google Shape;15775;p1340"/>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47" lvl="0" indent="-342935" algn="l">
              <a:lnSpc>
                <a:spcPct val="100000"/>
              </a:lnSpc>
              <a:spcBef>
                <a:spcPts val="1500"/>
              </a:spcBef>
              <a:spcAft>
                <a:spcPts val="0"/>
              </a:spcAft>
              <a:buSzPts val="1800"/>
              <a:buChar char="•"/>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5776" name="Google Shape;15776;p1340"/>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5777" name="Google Shape;15777;p1340"/>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5778" name="Google Shape;15778;p1340"/>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4126247996"/>
      </p:ext>
    </p:extLst>
  </p:cSld>
  <p:clrMapOvr>
    <a:masterClrMapping/>
  </p:clrMapOvr>
</p:sldLayout>
</file>

<file path=ppt/slideLayouts/slideLayout2928.xml><?xml version="1.0" encoding="utf-8"?>
<p:sldLayout xmlns:a="http://schemas.openxmlformats.org/drawingml/2006/main" xmlns:r="http://schemas.openxmlformats.org/officeDocument/2006/relationships" xmlns:p="http://schemas.openxmlformats.org/presentationml/2006/main" matchingName="Photo Slide">
  <p:cSld name="Photo Slide">
    <p:spTree>
      <p:nvGrpSpPr>
        <p:cNvPr id="1" name="Shape 15779"/>
        <p:cNvGrpSpPr/>
        <p:nvPr/>
      </p:nvGrpSpPr>
      <p:grpSpPr>
        <a:xfrm>
          <a:off x="0" y="0"/>
          <a:ext cx="0" cy="0"/>
          <a:chOff x="0" y="0"/>
          <a:chExt cx="0" cy="0"/>
        </a:xfrm>
      </p:grpSpPr>
      <p:sp>
        <p:nvSpPr>
          <p:cNvPr id="15780" name="Google Shape;15780;p1341"/>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cxnSp>
        <p:nvCxnSpPr>
          <p:cNvPr id="15781" name="Google Shape;15781;p1341"/>
          <p:cNvCxnSpPr/>
          <p:nvPr/>
        </p:nvCxnSpPr>
        <p:spPr>
          <a:xfrm>
            <a:off x="685805"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5782" name="Google Shape;15782;p1341"/>
          <p:cNvGrpSpPr/>
          <p:nvPr/>
        </p:nvGrpSpPr>
        <p:grpSpPr>
          <a:xfrm>
            <a:off x="5" y="8069141"/>
            <a:ext cx="4211045" cy="1130843"/>
            <a:chOff x="0" y="5379424"/>
            <a:chExt cx="2807363" cy="753895"/>
          </a:xfrm>
        </p:grpSpPr>
        <p:sp>
          <p:nvSpPr>
            <p:cNvPr id="15783" name="Google Shape;15783;p1341"/>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5784" name="Google Shape;15784;p1341"/>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grpSp>
      <p:pic>
        <p:nvPicPr>
          <p:cNvPr id="15785" name="Google Shape;15785;p1341"/>
          <p:cNvPicPr preferRelativeResize="0"/>
          <p:nvPr/>
        </p:nvPicPr>
        <p:blipFill rotWithShape="1">
          <a:blip r:embed="rId2">
            <a:alphaModFix/>
          </a:blip>
          <a:srcRect/>
          <a:stretch/>
        </p:blipFill>
        <p:spPr>
          <a:xfrm>
            <a:off x="770021" y="6578303"/>
            <a:ext cx="3037970" cy="1367910"/>
          </a:xfrm>
          <a:prstGeom prst="rect">
            <a:avLst/>
          </a:prstGeom>
          <a:noFill/>
          <a:ln>
            <a:noFill/>
          </a:ln>
        </p:spPr>
      </p:pic>
    </p:spTree>
    <p:extLst>
      <p:ext uri="{BB962C8B-B14F-4D97-AF65-F5344CB8AC3E}">
        <p14:creationId xmlns:p14="http://schemas.microsoft.com/office/powerpoint/2010/main" val="4192158360"/>
      </p:ext>
    </p:extLst>
  </p:cSld>
  <p:clrMapOvr>
    <a:masterClrMapping/>
  </p:clrMapOvr>
</p:sldLayout>
</file>

<file path=ppt/slideLayouts/slideLayout2929.xml><?xml version="1.0" encoding="utf-8"?>
<p:sldLayout xmlns:a="http://schemas.openxmlformats.org/drawingml/2006/main" xmlns:r="http://schemas.openxmlformats.org/officeDocument/2006/relationships" xmlns:p="http://schemas.openxmlformats.org/presentationml/2006/main" matchingName="Title and Content 5">
  <p:cSld name="Title and Content 5">
    <p:spTree>
      <p:nvGrpSpPr>
        <p:cNvPr id="1" name="Shape 15786"/>
        <p:cNvGrpSpPr/>
        <p:nvPr/>
      </p:nvGrpSpPr>
      <p:grpSpPr>
        <a:xfrm>
          <a:off x="0" y="0"/>
          <a:ext cx="0" cy="0"/>
          <a:chOff x="0" y="0"/>
          <a:chExt cx="0" cy="0"/>
        </a:xfrm>
      </p:grpSpPr>
      <p:grpSp>
        <p:nvGrpSpPr>
          <p:cNvPr id="15787" name="Google Shape;15787;p1342"/>
          <p:cNvGrpSpPr/>
          <p:nvPr/>
        </p:nvGrpSpPr>
        <p:grpSpPr>
          <a:xfrm>
            <a:off x="10787318" y="0"/>
            <a:ext cx="7500690" cy="2138982"/>
            <a:chOff x="7191545" y="0"/>
            <a:chExt cx="5000460" cy="1425988"/>
          </a:xfrm>
        </p:grpSpPr>
        <p:pic>
          <p:nvPicPr>
            <p:cNvPr id="15788" name="Google Shape;15788;p134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789" name="Google Shape;15789;p1342"/>
            <p:cNvGrpSpPr/>
            <p:nvPr/>
          </p:nvGrpSpPr>
          <p:grpSpPr>
            <a:xfrm>
              <a:off x="7191545" y="0"/>
              <a:ext cx="5000460" cy="1425988"/>
              <a:chOff x="7191545" y="0"/>
              <a:chExt cx="5000460" cy="1425988"/>
            </a:xfrm>
          </p:grpSpPr>
          <p:sp>
            <p:nvSpPr>
              <p:cNvPr id="15790" name="Google Shape;15790;p134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5791" name="Google Shape;15791;p134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5792" name="Google Shape;15792;p1342"/>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793" name="Google Shape;15793;p1342"/>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47" lvl="0" indent="-342935" algn="l">
              <a:lnSpc>
                <a:spcPct val="100000"/>
              </a:lnSpc>
              <a:spcBef>
                <a:spcPts val="1500"/>
              </a:spcBef>
              <a:spcAft>
                <a:spcPts val="0"/>
              </a:spcAft>
              <a:buSzPts val="1800"/>
              <a:buChar char="•"/>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5794" name="Google Shape;15794;p1342"/>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5795" name="Google Shape;15795;p1342"/>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5796" name="Google Shape;15796;p1342"/>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385105987"/>
      </p:ext>
    </p:extLst>
  </p:cSld>
  <p:clrMapOvr>
    <a:masterClrMapping/>
  </p:clrMapOvr>
</p:sldLayout>
</file>

<file path=ppt/slideLayouts/slideLayout2930.xml><?xml version="1.0" encoding="utf-8"?>
<p:sldLayout xmlns:a="http://schemas.openxmlformats.org/drawingml/2006/main" xmlns:r="http://schemas.openxmlformats.org/officeDocument/2006/relationships" xmlns:p="http://schemas.openxmlformats.org/presentationml/2006/main" matchingName="Divider 2">
  <p:cSld name="Divider 2">
    <p:spTree>
      <p:nvGrpSpPr>
        <p:cNvPr id="1" name="Shape 15797"/>
        <p:cNvGrpSpPr/>
        <p:nvPr/>
      </p:nvGrpSpPr>
      <p:grpSpPr>
        <a:xfrm>
          <a:off x="0" y="0"/>
          <a:ext cx="0" cy="0"/>
          <a:chOff x="0" y="0"/>
          <a:chExt cx="0" cy="0"/>
        </a:xfrm>
      </p:grpSpPr>
      <p:grpSp>
        <p:nvGrpSpPr>
          <p:cNvPr id="15798" name="Google Shape;15798;p1343"/>
          <p:cNvGrpSpPr/>
          <p:nvPr/>
        </p:nvGrpSpPr>
        <p:grpSpPr>
          <a:xfrm>
            <a:off x="0" y="7530527"/>
            <a:ext cx="18287994" cy="2756477"/>
            <a:chOff x="0" y="5020348"/>
            <a:chExt cx="12191996" cy="1837651"/>
          </a:xfrm>
        </p:grpSpPr>
        <p:sp>
          <p:nvSpPr>
            <p:cNvPr id="15799" name="Google Shape;15799;p1343"/>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5800" name="Google Shape;15800;p1343"/>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5801" name="Google Shape;15801;p1343"/>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5802" name="Google Shape;15802;p1343"/>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5803" name="Google Shape;15803;p1343"/>
          <p:cNvSpPr txBox="1">
            <a:spLocks noGrp="1"/>
          </p:cNvSpPr>
          <p:nvPr>
            <p:ph type="title"/>
          </p:nvPr>
        </p:nvSpPr>
        <p:spPr>
          <a:xfrm>
            <a:off x="2119958" y="1052626"/>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804" name="Google Shape;15804;p1343"/>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2281064871"/>
      </p:ext>
    </p:extLst>
  </p:cSld>
  <p:clrMapOvr>
    <a:masterClrMapping/>
  </p:clrMapOvr>
</p:sldLayout>
</file>

<file path=ppt/slideLayouts/slideLayout2931.xml><?xml version="1.0" encoding="utf-8"?>
<p:sldLayout xmlns:a="http://schemas.openxmlformats.org/drawingml/2006/main" xmlns:r="http://schemas.openxmlformats.org/officeDocument/2006/relationships" xmlns:p="http://schemas.openxmlformats.org/presentationml/2006/main" matchingName="Title and Content 7">
  <p:cSld name="Title and Content 7">
    <p:spTree>
      <p:nvGrpSpPr>
        <p:cNvPr id="1" name="Shape 15805"/>
        <p:cNvGrpSpPr/>
        <p:nvPr/>
      </p:nvGrpSpPr>
      <p:grpSpPr>
        <a:xfrm>
          <a:off x="0" y="0"/>
          <a:ext cx="0" cy="0"/>
          <a:chOff x="0" y="0"/>
          <a:chExt cx="0" cy="0"/>
        </a:xfrm>
      </p:grpSpPr>
      <p:grpSp>
        <p:nvGrpSpPr>
          <p:cNvPr id="15806" name="Google Shape;15806;p1344"/>
          <p:cNvGrpSpPr/>
          <p:nvPr/>
        </p:nvGrpSpPr>
        <p:grpSpPr>
          <a:xfrm>
            <a:off x="10787318" y="0"/>
            <a:ext cx="7500690" cy="2138982"/>
            <a:chOff x="7191545" y="0"/>
            <a:chExt cx="5000460" cy="1425988"/>
          </a:xfrm>
        </p:grpSpPr>
        <p:pic>
          <p:nvPicPr>
            <p:cNvPr id="15807" name="Google Shape;15807;p1344"/>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808" name="Google Shape;15808;p1344"/>
            <p:cNvGrpSpPr/>
            <p:nvPr/>
          </p:nvGrpSpPr>
          <p:grpSpPr>
            <a:xfrm>
              <a:off x="7191545" y="0"/>
              <a:ext cx="5000460" cy="1425988"/>
              <a:chOff x="7191545" y="0"/>
              <a:chExt cx="5000460" cy="1425988"/>
            </a:xfrm>
          </p:grpSpPr>
          <p:sp>
            <p:nvSpPr>
              <p:cNvPr id="15809" name="Google Shape;15809;p1344"/>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5810" name="Google Shape;15810;p1344"/>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5811" name="Google Shape;15811;p1344"/>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812" name="Google Shape;15812;p1344"/>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47" lvl="0" indent="-342935" algn="l">
              <a:lnSpc>
                <a:spcPct val="100000"/>
              </a:lnSpc>
              <a:spcBef>
                <a:spcPts val="1500"/>
              </a:spcBef>
              <a:spcAft>
                <a:spcPts val="0"/>
              </a:spcAft>
              <a:buSzPts val="1800"/>
              <a:buChar char="•"/>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5813" name="Google Shape;15813;p1344"/>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5814" name="Google Shape;15814;p1344"/>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5815" name="Google Shape;15815;p1344"/>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921385943"/>
      </p:ext>
    </p:extLst>
  </p:cSld>
  <p:clrMapOvr>
    <a:masterClrMapping/>
  </p:clrMapOvr>
</p:sldLayout>
</file>

<file path=ppt/slideLayouts/slideLayout2932.xml><?xml version="1.0" encoding="utf-8"?>
<p:sldLayout xmlns:a="http://schemas.openxmlformats.org/drawingml/2006/main" xmlns:r="http://schemas.openxmlformats.org/officeDocument/2006/relationships" xmlns:p="http://schemas.openxmlformats.org/presentationml/2006/main" matchingName="Cover 2">
  <p:cSld name="Cover 2">
    <p:spTree>
      <p:nvGrpSpPr>
        <p:cNvPr id="1" name="Shape 15816"/>
        <p:cNvGrpSpPr/>
        <p:nvPr/>
      </p:nvGrpSpPr>
      <p:grpSpPr>
        <a:xfrm>
          <a:off x="0" y="0"/>
          <a:ext cx="0" cy="0"/>
          <a:chOff x="0" y="0"/>
          <a:chExt cx="0" cy="0"/>
        </a:xfrm>
      </p:grpSpPr>
      <p:sp>
        <p:nvSpPr>
          <p:cNvPr id="15817" name="Google Shape;15817;p1345"/>
          <p:cNvSpPr/>
          <p:nvPr/>
        </p:nvSpPr>
        <p:spPr>
          <a:xfrm>
            <a:off x="1353549" y="1941628"/>
            <a:ext cx="16934445" cy="5733905"/>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5818" name="Google Shape;15818;p1345"/>
          <p:cNvSpPr txBox="1">
            <a:spLocks noGrp="1"/>
          </p:cNvSpPr>
          <p:nvPr>
            <p:ph type="title"/>
          </p:nvPr>
        </p:nvSpPr>
        <p:spPr>
          <a:xfrm>
            <a:off x="2119958" y="2341992"/>
            <a:ext cx="7791648" cy="273951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819" name="Google Shape;15819;p1345"/>
          <p:cNvSpPr txBox="1">
            <a:spLocks noGrp="1"/>
          </p:cNvSpPr>
          <p:nvPr>
            <p:ph type="subTitle" idx="1"/>
          </p:nvPr>
        </p:nvSpPr>
        <p:spPr>
          <a:xfrm>
            <a:off x="2119958" y="5650292"/>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5820" name="Google Shape;15820;p1345"/>
          <p:cNvGrpSpPr/>
          <p:nvPr/>
        </p:nvGrpSpPr>
        <p:grpSpPr>
          <a:xfrm>
            <a:off x="0" y="7530527"/>
            <a:ext cx="18287994" cy="2756477"/>
            <a:chOff x="0" y="5020348"/>
            <a:chExt cx="12191996" cy="1837651"/>
          </a:xfrm>
        </p:grpSpPr>
        <p:sp>
          <p:nvSpPr>
            <p:cNvPr id="15821" name="Google Shape;15821;p1345"/>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5822" name="Google Shape;15822;p1345"/>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5823" name="Google Shape;15823;p1345"/>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extLst>
      <p:ext uri="{BB962C8B-B14F-4D97-AF65-F5344CB8AC3E}">
        <p14:creationId xmlns:p14="http://schemas.microsoft.com/office/powerpoint/2010/main" val="2302168206"/>
      </p:ext>
    </p:extLst>
  </p:cSld>
  <p:clrMapOvr>
    <a:masterClrMapping/>
  </p:clrMapOvr>
</p:sldLayout>
</file>

<file path=ppt/slideLayouts/slideLayout2933.xml><?xml version="1.0" encoding="utf-8"?>
<p:sldLayout xmlns:a="http://schemas.openxmlformats.org/drawingml/2006/main" xmlns:r="http://schemas.openxmlformats.org/officeDocument/2006/relationships" xmlns:p="http://schemas.openxmlformats.org/presentationml/2006/main" matchingName="Divider 3">
  <p:cSld name="Divider 3">
    <p:spTree>
      <p:nvGrpSpPr>
        <p:cNvPr id="1" name="Shape 15824"/>
        <p:cNvGrpSpPr/>
        <p:nvPr/>
      </p:nvGrpSpPr>
      <p:grpSpPr>
        <a:xfrm>
          <a:off x="0" y="0"/>
          <a:ext cx="0" cy="0"/>
          <a:chOff x="0" y="0"/>
          <a:chExt cx="0" cy="0"/>
        </a:xfrm>
      </p:grpSpPr>
      <p:grpSp>
        <p:nvGrpSpPr>
          <p:cNvPr id="15825" name="Google Shape;15825;p1346"/>
          <p:cNvGrpSpPr/>
          <p:nvPr/>
        </p:nvGrpSpPr>
        <p:grpSpPr>
          <a:xfrm>
            <a:off x="0" y="7530527"/>
            <a:ext cx="18287994" cy="2756477"/>
            <a:chOff x="0" y="5020348"/>
            <a:chExt cx="12191996" cy="1837651"/>
          </a:xfrm>
        </p:grpSpPr>
        <p:sp>
          <p:nvSpPr>
            <p:cNvPr id="15826" name="Google Shape;15826;p1346"/>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5827" name="Google Shape;15827;p1346"/>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5828" name="Google Shape;15828;p1346"/>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5829" name="Google Shape;15829;p1346"/>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5830" name="Google Shape;15830;p1346"/>
          <p:cNvSpPr txBox="1">
            <a:spLocks noGrp="1"/>
          </p:cNvSpPr>
          <p:nvPr>
            <p:ph type="title"/>
          </p:nvPr>
        </p:nvSpPr>
        <p:spPr>
          <a:xfrm>
            <a:off x="2119958" y="1052626"/>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831" name="Google Shape;15831;p1346"/>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3896640640"/>
      </p:ext>
    </p:extLst>
  </p:cSld>
  <p:clrMapOvr>
    <a:masterClrMapping/>
  </p:clrMapOvr>
</p:sldLayout>
</file>

<file path=ppt/slideLayouts/slideLayout2934.xml><?xml version="1.0" encoding="utf-8"?>
<p:sldLayout xmlns:a="http://schemas.openxmlformats.org/drawingml/2006/main" xmlns:r="http://schemas.openxmlformats.org/officeDocument/2006/relationships" xmlns:p="http://schemas.openxmlformats.org/presentationml/2006/main" matchingName="Photo Slide 2">
  <p:cSld name="Photo Slide 2">
    <p:spTree>
      <p:nvGrpSpPr>
        <p:cNvPr id="1" name="Shape 15832"/>
        <p:cNvGrpSpPr/>
        <p:nvPr/>
      </p:nvGrpSpPr>
      <p:grpSpPr>
        <a:xfrm>
          <a:off x="0" y="0"/>
          <a:ext cx="0" cy="0"/>
          <a:chOff x="0" y="0"/>
          <a:chExt cx="0" cy="0"/>
        </a:xfrm>
      </p:grpSpPr>
      <p:sp>
        <p:nvSpPr>
          <p:cNvPr id="15833" name="Google Shape;15833;p1347"/>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cxnSp>
        <p:nvCxnSpPr>
          <p:cNvPr id="15834" name="Google Shape;15834;p1347"/>
          <p:cNvCxnSpPr/>
          <p:nvPr/>
        </p:nvCxnSpPr>
        <p:spPr>
          <a:xfrm>
            <a:off x="685805"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5835" name="Google Shape;15835;p1347"/>
          <p:cNvGrpSpPr/>
          <p:nvPr/>
        </p:nvGrpSpPr>
        <p:grpSpPr>
          <a:xfrm>
            <a:off x="5" y="8069141"/>
            <a:ext cx="4211045" cy="1130843"/>
            <a:chOff x="0" y="5379424"/>
            <a:chExt cx="2807363" cy="753895"/>
          </a:xfrm>
        </p:grpSpPr>
        <p:sp>
          <p:nvSpPr>
            <p:cNvPr id="15836" name="Google Shape;15836;p1347"/>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5837" name="Google Shape;15837;p1347"/>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grpSp>
      <p:pic>
        <p:nvPicPr>
          <p:cNvPr id="15838" name="Google Shape;15838;p1347"/>
          <p:cNvPicPr preferRelativeResize="0"/>
          <p:nvPr/>
        </p:nvPicPr>
        <p:blipFill rotWithShape="1">
          <a:blip r:embed="rId2">
            <a:alphaModFix/>
          </a:blip>
          <a:srcRect/>
          <a:stretch/>
        </p:blipFill>
        <p:spPr>
          <a:xfrm>
            <a:off x="770021" y="6578303"/>
            <a:ext cx="3037970" cy="1367910"/>
          </a:xfrm>
          <a:prstGeom prst="rect">
            <a:avLst/>
          </a:prstGeom>
          <a:noFill/>
          <a:ln>
            <a:noFill/>
          </a:ln>
        </p:spPr>
      </p:pic>
    </p:spTree>
    <p:extLst>
      <p:ext uri="{BB962C8B-B14F-4D97-AF65-F5344CB8AC3E}">
        <p14:creationId xmlns:p14="http://schemas.microsoft.com/office/powerpoint/2010/main" val="4122442974"/>
      </p:ext>
    </p:extLst>
  </p:cSld>
  <p:clrMapOvr>
    <a:masterClrMapping/>
  </p:clrMapOvr>
</p:sldLayout>
</file>

<file path=ppt/slideLayouts/slideLayout2935.xml><?xml version="1.0" encoding="utf-8"?>
<p:sldLayout xmlns:a="http://schemas.openxmlformats.org/drawingml/2006/main" xmlns:r="http://schemas.openxmlformats.org/officeDocument/2006/relationships" xmlns:p="http://schemas.openxmlformats.org/presentationml/2006/main" matchingName="Quotation">
  <p:cSld name="Quotation">
    <p:spTree>
      <p:nvGrpSpPr>
        <p:cNvPr id="1" name="Shape 15839"/>
        <p:cNvGrpSpPr/>
        <p:nvPr/>
      </p:nvGrpSpPr>
      <p:grpSpPr>
        <a:xfrm>
          <a:off x="0" y="0"/>
          <a:ext cx="0" cy="0"/>
          <a:chOff x="0" y="0"/>
          <a:chExt cx="0" cy="0"/>
        </a:xfrm>
      </p:grpSpPr>
      <p:sp>
        <p:nvSpPr>
          <p:cNvPr id="15840" name="Google Shape;15840;p1348"/>
          <p:cNvSpPr/>
          <p:nvPr/>
        </p:nvSpPr>
        <p:spPr>
          <a:xfrm>
            <a:off x="2141040" y="2081802"/>
            <a:ext cx="15232563" cy="5260401"/>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5841" name="Google Shape;15841;p1348"/>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842" name="Google Shape;15842;p1348"/>
          <p:cNvSpPr txBox="1">
            <a:spLocks noGrp="1"/>
          </p:cNvSpPr>
          <p:nvPr>
            <p:ph type="body" idx="1"/>
          </p:nvPr>
        </p:nvSpPr>
        <p:spPr>
          <a:xfrm>
            <a:off x="2141040" y="7511188"/>
            <a:ext cx="15232563" cy="1237787"/>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5843" name="Google Shape;15843;p1348"/>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5844" name="Google Shape;15844;p1348"/>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5845" name="Google Shape;15845;p1348"/>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5846" name="Google Shape;15846;p1348"/>
          <p:cNvGrpSpPr/>
          <p:nvPr/>
        </p:nvGrpSpPr>
        <p:grpSpPr>
          <a:xfrm>
            <a:off x="10787318" y="0"/>
            <a:ext cx="7500690" cy="2138982"/>
            <a:chOff x="7191545" y="0"/>
            <a:chExt cx="5000460" cy="1425988"/>
          </a:xfrm>
        </p:grpSpPr>
        <p:pic>
          <p:nvPicPr>
            <p:cNvPr id="15847" name="Google Shape;15847;p1348"/>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848" name="Google Shape;15848;p1348"/>
            <p:cNvGrpSpPr/>
            <p:nvPr/>
          </p:nvGrpSpPr>
          <p:grpSpPr>
            <a:xfrm>
              <a:off x="7191545" y="0"/>
              <a:ext cx="5000460" cy="1425988"/>
              <a:chOff x="7191545" y="0"/>
              <a:chExt cx="5000460" cy="1425988"/>
            </a:xfrm>
          </p:grpSpPr>
          <p:sp>
            <p:nvSpPr>
              <p:cNvPr id="15849" name="Google Shape;15849;p1348"/>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5850" name="Google Shape;15850;p1348"/>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5851" name="Google Shape;15851;p1348" descr="Open quotation mark with solid fill"/>
          <p:cNvPicPr preferRelativeResize="0"/>
          <p:nvPr/>
        </p:nvPicPr>
        <p:blipFill rotWithShape="1">
          <a:blip r:embed="rId3">
            <a:alphaModFix/>
          </a:blip>
          <a:srcRect/>
          <a:stretch/>
        </p:blipFill>
        <p:spPr>
          <a:xfrm>
            <a:off x="167272" y="204795"/>
            <a:ext cx="3055142" cy="3055142"/>
          </a:xfrm>
          <a:prstGeom prst="rect">
            <a:avLst/>
          </a:prstGeom>
          <a:noFill/>
          <a:ln>
            <a:noFill/>
          </a:ln>
        </p:spPr>
      </p:pic>
    </p:spTree>
    <p:extLst>
      <p:ext uri="{BB962C8B-B14F-4D97-AF65-F5344CB8AC3E}">
        <p14:creationId xmlns:p14="http://schemas.microsoft.com/office/powerpoint/2010/main" val="875994886"/>
      </p:ext>
    </p:extLst>
  </p:cSld>
  <p:clrMapOvr>
    <a:masterClrMapping/>
  </p:clrMapOvr>
</p:sldLayout>
</file>

<file path=ppt/slideLayouts/slideLayout2936.xml><?xml version="1.0" encoding="utf-8"?>
<p:sldLayout xmlns:a="http://schemas.openxmlformats.org/drawingml/2006/main" xmlns:r="http://schemas.openxmlformats.org/officeDocument/2006/relationships" xmlns:p="http://schemas.openxmlformats.org/presentationml/2006/main" matchingName="Title and Content 8">
  <p:cSld name="Title and Content 8">
    <p:spTree>
      <p:nvGrpSpPr>
        <p:cNvPr id="1" name="Shape 15852"/>
        <p:cNvGrpSpPr/>
        <p:nvPr/>
      </p:nvGrpSpPr>
      <p:grpSpPr>
        <a:xfrm>
          <a:off x="0" y="0"/>
          <a:ext cx="0" cy="0"/>
          <a:chOff x="0" y="0"/>
          <a:chExt cx="0" cy="0"/>
        </a:xfrm>
      </p:grpSpPr>
      <p:grpSp>
        <p:nvGrpSpPr>
          <p:cNvPr id="15853" name="Google Shape;15853;p1349"/>
          <p:cNvGrpSpPr/>
          <p:nvPr/>
        </p:nvGrpSpPr>
        <p:grpSpPr>
          <a:xfrm>
            <a:off x="10787318" y="0"/>
            <a:ext cx="7500690" cy="2138982"/>
            <a:chOff x="7191545" y="0"/>
            <a:chExt cx="5000460" cy="1425988"/>
          </a:xfrm>
        </p:grpSpPr>
        <p:pic>
          <p:nvPicPr>
            <p:cNvPr id="15854" name="Google Shape;15854;p134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855" name="Google Shape;15855;p1349"/>
            <p:cNvGrpSpPr/>
            <p:nvPr/>
          </p:nvGrpSpPr>
          <p:grpSpPr>
            <a:xfrm>
              <a:off x="7191545" y="0"/>
              <a:ext cx="5000460" cy="1425988"/>
              <a:chOff x="7191545" y="0"/>
              <a:chExt cx="5000460" cy="1425988"/>
            </a:xfrm>
          </p:grpSpPr>
          <p:sp>
            <p:nvSpPr>
              <p:cNvPr id="15856" name="Google Shape;15856;p134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5857" name="Google Shape;15857;p134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5858" name="Google Shape;15858;p1349"/>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859" name="Google Shape;15859;p1349"/>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47" lvl="0" indent="-342935" algn="l">
              <a:lnSpc>
                <a:spcPct val="100000"/>
              </a:lnSpc>
              <a:spcBef>
                <a:spcPts val="1500"/>
              </a:spcBef>
              <a:spcAft>
                <a:spcPts val="0"/>
              </a:spcAft>
              <a:buSzPts val="1800"/>
              <a:buChar char="•"/>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5860" name="Google Shape;15860;p1349"/>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5861" name="Google Shape;15861;p1349"/>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5862" name="Google Shape;15862;p1349"/>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572218037"/>
      </p:ext>
    </p:extLst>
  </p:cSld>
  <p:clrMapOvr>
    <a:masterClrMapping/>
  </p:clrMapOvr>
</p:sldLayout>
</file>

<file path=ppt/slideLayouts/slideLayout2937.xml><?xml version="1.0" encoding="utf-8"?>
<p:sldLayout xmlns:a="http://schemas.openxmlformats.org/drawingml/2006/main" xmlns:r="http://schemas.openxmlformats.org/officeDocument/2006/relationships" xmlns:p="http://schemas.openxmlformats.org/presentationml/2006/main" matchingName="Two Content 2">
  <p:cSld name="Two Content 2">
    <p:spTree>
      <p:nvGrpSpPr>
        <p:cNvPr id="1" name="Shape 15863"/>
        <p:cNvGrpSpPr/>
        <p:nvPr/>
      </p:nvGrpSpPr>
      <p:grpSpPr>
        <a:xfrm>
          <a:off x="0" y="0"/>
          <a:ext cx="0" cy="0"/>
          <a:chOff x="0" y="0"/>
          <a:chExt cx="0" cy="0"/>
        </a:xfrm>
      </p:grpSpPr>
      <p:sp>
        <p:nvSpPr>
          <p:cNvPr id="15864" name="Google Shape;15864;p1350"/>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865" name="Google Shape;15865;p1350"/>
          <p:cNvSpPr txBox="1">
            <a:spLocks noGrp="1"/>
          </p:cNvSpPr>
          <p:nvPr>
            <p:ph type="body" idx="1"/>
          </p:nvPr>
        </p:nvSpPr>
        <p:spPr>
          <a:xfrm>
            <a:off x="914410" y="2738440"/>
            <a:ext cx="8115305" cy="6527004"/>
          </a:xfrm>
          <a:prstGeom prst="rect">
            <a:avLst/>
          </a:prstGeom>
          <a:noFill/>
          <a:ln>
            <a:noFill/>
          </a:ln>
        </p:spPr>
        <p:txBody>
          <a:bodyPr spcFirstLastPara="1" wrap="square" lIns="91400" tIns="45700" rIns="91400" bIns="45700" anchor="t" anchorCtr="0">
            <a:noAutofit/>
          </a:bodyPr>
          <a:lstStyle>
            <a:lvl1pPr marL="457247" lvl="0" indent="-342935" algn="l">
              <a:lnSpc>
                <a:spcPct val="100000"/>
              </a:lnSpc>
              <a:spcBef>
                <a:spcPts val="1500"/>
              </a:spcBef>
              <a:spcAft>
                <a:spcPts val="0"/>
              </a:spcAft>
              <a:buSzPts val="1800"/>
              <a:buChar char="•"/>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grpSp>
        <p:nvGrpSpPr>
          <p:cNvPr id="15866" name="Google Shape;15866;p1350"/>
          <p:cNvGrpSpPr/>
          <p:nvPr/>
        </p:nvGrpSpPr>
        <p:grpSpPr>
          <a:xfrm>
            <a:off x="10787318" y="0"/>
            <a:ext cx="7500690" cy="2138982"/>
            <a:chOff x="7191545" y="0"/>
            <a:chExt cx="5000460" cy="1425988"/>
          </a:xfrm>
        </p:grpSpPr>
        <p:pic>
          <p:nvPicPr>
            <p:cNvPr id="15867" name="Google Shape;15867;p135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868" name="Google Shape;15868;p1350"/>
            <p:cNvGrpSpPr/>
            <p:nvPr/>
          </p:nvGrpSpPr>
          <p:grpSpPr>
            <a:xfrm>
              <a:off x="7191545" y="0"/>
              <a:ext cx="5000460" cy="1425988"/>
              <a:chOff x="7191545" y="0"/>
              <a:chExt cx="5000460" cy="1425988"/>
            </a:xfrm>
          </p:grpSpPr>
          <p:sp>
            <p:nvSpPr>
              <p:cNvPr id="15869" name="Google Shape;15869;p135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5870" name="Google Shape;15870;p135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5871" name="Google Shape;15871;p1350"/>
          <p:cNvSpPr txBox="1">
            <a:spLocks noGrp="1"/>
          </p:cNvSpPr>
          <p:nvPr>
            <p:ph type="body" idx="2"/>
          </p:nvPr>
        </p:nvSpPr>
        <p:spPr>
          <a:xfrm>
            <a:off x="9258305" y="2738440"/>
            <a:ext cx="8115305" cy="6527004"/>
          </a:xfrm>
          <a:prstGeom prst="rect">
            <a:avLst/>
          </a:prstGeom>
          <a:noFill/>
          <a:ln>
            <a:noFill/>
          </a:ln>
        </p:spPr>
        <p:txBody>
          <a:bodyPr spcFirstLastPara="1" wrap="square" lIns="91400" tIns="45700" rIns="91400" bIns="45700" anchor="t" anchorCtr="0">
            <a:noAutofit/>
          </a:bodyPr>
          <a:lstStyle>
            <a:lvl1pPr marL="457247" lvl="0" indent="-342935" algn="l">
              <a:lnSpc>
                <a:spcPct val="100000"/>
              </a:lnSpc>
              <a:spcBef>
                <a:spcPts val="1500"/>
              </a:spcBef>
              <a:spcAft>
                <a:spcPts val="0"/>
              </a:spcAft>
              <a:buSzPts val="1800"/>
              <a:buChar char="•"/>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5872" name="Google Shape;15872;p1350"/>
          <p:cNvSpPr txBox="1">
            <a:spLocks noGrp="1"/>
          </p:cNvSpPr>
          <p:nvPr>
            <p:ph type="sldNum" idx="12"/>
          </p:nvPr>
        </p:nvSpPr>
        <p:spPr>
          <a:xfrm>
            <a:off x="13258790"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5873" name="Google Shape;15873;p1350"/>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5874" name="Google Shape;15874;p1350"/>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96531857"/>
      </p:ext>
    </p:extLst>
  </p:cSld>
  <p:clrMapOvr>
    <a:masterClrMapping/>
  </p:clrMapOvr>
</p:sldLayout>
</file>

<file path=ppt/slideLayouts/slideLayout2938.xml><?xml version="1.0" encoding="utf-8"?>
<p:sldLayout xmlns:a="http://schemas.openxmlformats.org/drawingml/2006/main" xmlns:r="http://schemas.openxmlformats.org/officeDocument/2006/relationships" xmlns:p="http://schemas.openxmlformats.org/presentationml/2006/main" matchingName="TWO_OBJECTS_WITH_TEXT" type="twoTxTwoObj">
  <p:cSld name="TWO_OBJECTS_WITH_TEXT">
    <p:spTree>
      <p:nvGrpSpPr>
        <p:cNvPr id="1" name="Shape 15875"/>
        <p:cNvGrpSpPr/>
        <p:nvPr/>
      </p:nvGrpSpPr>
      <p:grpSpPr>
        <a:xfrm>
          <a:off x="0" y="0"/>
          <a:ext cx="0" cy="0"/>
          <a:chOff x="0" y="0"/>
          <a:chExt cx="0" cy="0"/>
        </a:xfrm>
      </p:grpSpPr>
      <p:grpSp>
        <p:nvGrpSpPr>
          <p:cNvPr id="15876" name="Google Shape;15876;p1351"/>
          <p:cNvGrpSpPr/>
          <p:nvPr/>
        </p:nvGrpSpPr>
        <p:grpSpPr>
          <a:xfrm>
            <a:off x="10787318" y="0"/>
            <a:ext cx="7500690" cy="2138982"/>
            <a:chOff x="7191545" y="0"/>
            <a:chExt cx="5000460" cy="1425988"/>
          </a:xfrm>
        </p:grpSpPr>
        <p:pic>
          <p:nvPicPr>
            <p:cNvPr id="15877" name="Google Shape;15877;p1351"/>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878" name="Google Shape;15878;p1351"/>
            <p:cNvGrpSpPr/>
            <p:nvPr/>
          </p:nvGrpSpPr>
          <p:grpSpPr>
            <a:xfrm>
              <a:off x="7191545" y="0"/>
              <a:ext cx="5000460" cy="1425988"/>
              <a:chOff x="7191545" y="0"/>
              <a:chExt cx="5000460" cy="1425988"/>
            </a:xfrm>
          </p:grpSpPr>
          <p:sp>
            <p:nvSpPr>
              <p:cNvPr id="15879" name="Google Shape;15879;p1351"/>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5880" name="Google Shape;15880;p1351"/>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5881" name="Google Shape;15881;p1351"/>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882" name="Google Shape;15882;p1351"/>
          <p:cNvSpPr txBox="1">
            <a:spLocks noGrp="1"/>
          </p:cNvSpPr>
          <p:nvPr>
            <p:ph type="body" idx="1"/>
          </p:nvPr>
        </p:nvSpPr>
        <p:spPr>
          <a:xfrm>
            <a:off x="914406" y="2521740"/>
            <a:ext cx="8081960" cy="1235865"/>
          </a:xfrm>
          <a:prstGeom prst="rect">
            <a:avLst/>
          </a:prstGeom>
          <a:solidFill>
            <a:srgbClr val="F3F6FB"/>
          </a:solidFill>
          <a:ln>
            <a:noFill/>
          </a:ln>
        </p:spPr>
        <p:txBody>
          <a:bodyPr spcFirstLastPara="1" wrap="square" lIns="182850" tIns="0" rIns="182850" bIns="0" anchor="ctr" anchorCtr="0">
            <a:noAutofit/>
          </a:bodyPr>
          <a:lstStyle>
            <a:lvl1pPr marL="457247" lvl="0" indent="-228624" algn="l">
              <a:lnSpc>
                <a:spcPct val="100000"/>
              </a:lnSpc>
              <a:spcBef>
                <a:spcPts val="1500"/>
              </a:spcBef>
              <a:spcAft>
                <a:spcPts val="0"/>
              </a:spcAft>
              <a:buSzPts val="2400"/>
              <a:buNone/>
              <a:defRPr u="sng"/>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5883" name="Google Shape;15883;p1351"/>
          <p:cNvSpPr txBox="1">
            <a:spLocks noGrp="1"/>
          </p:cNvSpPr>
          <p:nvPr>
            <p:ph type="body" idx="2"/>
          </p:nvPr>
        </p:nvSpPr>
        <p:spPr>
          <a:xfrm>
            <a:off x="914406" y="3757612"/>
            <a:ext cx="8081960" cy="5526875"/>
          </a:xfrm>
          <a:prstGeom prst="rect">
            <a:avLst/>
          </a:prstGeom>
          <a:solidFill>
            <a:srgbClr val="F3F6FB"/>
          </a:solidFill>
          <a:ln>
            <a:noFill/>
          </a:ln>
        </p:spPr>
        <p:txBody>
          <a:bodyPr spcFirstLastPara="1" wrap="square" lIns="182850" tIns="0" rIns="182850" bIns="0" anchor="t" anchorCtr="0">
            <a:normAutofit/>
          </a:bodyPr>
          <a:lstStyle>
            <a:lvl1pPr marL="457247" lvl="0" indent="-355637" algn="l">
              <a:lnSpc>
                <a:spcPct val="100000"/>
              </a:lnSpc>
              <a:spcBef>
                <a:spcPts val="1500"/>
              </a:spcBef>
              <a:spcAft>
                <a:spcPts val="0"/>
              </a:spcAft>
              <a:buSzPts val="2000"/>
              <a:buChar char="•"/>
              <a:defRPr sz="3000"/>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5884" name="Google Shape;15884;p1351"/>
          <p:cNvSpPr txBox="1">
            <a:spLocks noGrp="1"/>
          </p:cNvSpPr>
          <p:nvPr>
            <p:ph type="body" idx="3"/>
          </p:nvPr>
        </p:nvSpPr>
        <p:spPr>
          <a:xfrm>
            <a:off x="9258305" y="2521740"/>
            <a:ext cx="8115305" cy="1235865"/>
          </a:xfrm>
          <a:prstGeom prst="rect">
            <a:avLst/>
          </a:prstGeom>
          <a:solidFill>
            <a:srgbClr val="F3F6FB"/>
          </a:solidFill>
          <a:ln>
            <a:noFill/>
          </a:ln>
        </p:spPr>
        <p:txBody>
          <a:bodyPr spcFirstLastPara="1" wrap="square" lIns="182850" tIns="0" rIns="182850" bIns="0" anchor="ctr" anchorCtr="0">
            <a:noAutofit/>
          </a:bodyPr>
          <a:lstStyle>
            <a:lvl1pPr marL="457247" lvl="0" indent="-228624" algn="l">
              <a:lnSpc>
                <a:spcPct val="100000"/>
              </a:lnSpc>
              <a:spcBef>
                <a:spcPts val="1500"/>
              </a:spcBef>
              <a:spcAft>
                <a:spcPts val="0"/>
              </a:spcAft>
              <a:buSzPts val="2400"/>
              <a:buNone/>
              <a:defRPr u="sng"/>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5885" name="Google Shape;15885;p1351"/>
          <p:cNvSpPr txBox="1">
            <a:spLocks noGrp="1"/>
          </p:cNvSpPr>
          <p:nvPr>
            <p:ph type="body" idx="4"/>
          </p:nvPr>
        </p:nvSpPr>
        <p:spPr>
          <a:xfrm>
            <a:off x="9258305" y="3757612"/>
            <a:ext cx="8115305" cy="5526875"/>
          </a:xfrm>
          <a:prstGeom prst="rect">
            <a:avLst/>
          </a:prstGeom>
          <a:solidFill>
            <a:srgbClr val="F3F6FB"/>
          </a:solidFill>
          <a:ln>
            <a:noFill/>
          </a:ln>
        </p:spPr>
        <p:txBody>
          <a:bodyPr spcFirstLastPara="1" wrap="square" lIns="182850" tIns="0" rIns="182850" bIns="0" anchor="t" anchorCtr="0">
            <a:noAutofit/>
          </a:bodyPr>
          <a:lstStyle>
            <a:lvl1pPr marL="457247" lvl="0" indent="-355637" algn="l">
              <a:lnSpc>
                <a:spcPct val="100000"/>
              </a:lnSpc>
              <a:spcBef>
                <a:spcPts val="1500"/>
              </a:spcBef>
              <a:spcAft>
                <a:spcPts val="0"/>
              </a:spcAft>
              <a:buSzPts val="2000"/>
              <a:buChar char="•"/>
              <a:defRPr sz="3000"/>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5886" name="Google Shape;15886;p1351"/>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5887" name="Google Shape;15887;p1351"/>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5888" name="Google Shape;15888;p1351"/>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337153890"/>
      </p:ext>
    </p:extLst>
  </p:cSld>
  <p:clrMapOvr>
    <a:masterClrMapping/>
  </p:clrMapOvr>
</p:sldLayout>
</file>

<file path=ppt/slideLayouts/slideLayout2939.xml><?xml version="1.0" encoding="utf-8"?>
<p:sldLayout xmlns:a="http://schemas.openxmlformats.org/drawingml/2006/main" xmlns:r="http://schemas.openxmlformats.org/officeDocument/2006/relationships" xmlns:p="http://schemas.openxmlformats.org/presentationml/2006/main" matchingName="End">
  <p:cSld name="End">
    <p:spTree>
      <p:nvGrpSpPr>
        <p:cNvPr id="1" name="Shape 15889"/>
        <p:cNvGrpSpPr/>
        <p:nvPr/>
      </p:nvGrpSpPr>
      <p:grpSpPr>
        <a:xfrm>
          <a:off x="0" y="0"/>
          <a:ext cx="0" cy="0"/>
          <a:chOff x="0" y="0"/>
          <a:chExt cx="0" cy="0"/>
        </a:xfrm>
      </p:grpSpPr>
      <p:grpSp>
        <p:nvGrpSpPr>
          <p:cNvPr id="15890" name="Google Shape;15890;p1352"/>
          <p:cNvGrpSpPr/>
          <p:nvPr/>
        </p:nvGrpSpPr>
        <p:grpSpPr>
          <a:xfrm>
            <a:off x="0" y="0"/>
            <a:ext cx="18287994" cy="3223245"/>
            <a:chOff x="0" y="0"/>
            <a:chExt cx="12191996" cy="2148830"/>
          </a:xfrm>
        </p:grpSpPr>
        <p:sp>
          <p:nvSpPr>
            <p:cNvPr id="15891" name="Google Shape;15891;p1352"/>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5892" name="Google Shape;15892;p1352"/>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sp>
        <p:nvSpPr>
          <p:cNvPr id="15893" name="Google Shape;15893;p1352"/>
          <p:cNvSpPr/>
          <p:nvPr/>
        </p:nvSpPr>
        <p:spPr>
          <a:xfrm>
            <a:off x="1353549" y="2276545"/>
            <a:ext cx="16934445" cy="5733905"/>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5894" name="Google Shape;15894;p1352"/>
          <p:cNvSpPr txBox="1">
            <a:spLocks noGrp="1"/>
          </p:cNvSpPr>
          <p:nvPr>
            <p:ph type="body" idx="1"/>
          </p:nvPr>
        </p:nvSpPr>
        <p:spPr>
          <a:xfrm>
            <a:off x="1828796" y="5143505"/>
            <a:ext cx="8373974" cy="2120342"/>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sz="3000"/>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5895" name="Google Shape;15895;p1352"/>
          <p:cNvSpPr txBox="1">
            <a:spLocks noGrp="1"/>
          </p:cNvSpPr>
          <p:nvPr>
            <p:ph type="title"/>
          </p:nvPr>
        </p:nvSpPr>
        <p:spPr>
          <a:xfrm>
            <a:off x="1828796" y="2831229"/>
            <a:ext cx="8373974" cy="161739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5896" name="Google Shape;15896;p1352"/>
          <p:cNvPicPr preferRelativeResize="0"/>
          <p:nvPr/>
        </p:nvPicPr>
        <p:blipFill rotWithShape="1">
          <a:blip r:embed="rId2">
            <a:alphaModFix/>
          </a:blip>
          <a:srcRect/>
          <a:stretch/>
        </p:blipFill>
        <p:spPr>
          <a:xfrm>
            <a:off x="1353549" y="342557"/>
            <a:ext cx="3037970" cy="1367910"/>
          </a:xfrm>
          <a:prstGeom prst="rect">
            <a:avLst/>
          </a:prstGeom>
          <a:noFill/>
          <a:ln>
            <a:noFill/>
          </a:ln>
        </p:spPr>
      </p:pic>
    </p:spTree>
    <p:extLst>
      <p:ext uri="{BB962C8B-B14F-4D97-AF65-F5344CB8AC3E}">
        <p14:creationId xmlns:p14="http://schemas.microsoft.com/office/powerpoint/2010/main" val="247395263"/>
      </p:ext>
    </p:extLst>
  </p:cSld>
  <p:clrMapOvr>
    <a:masterClrMapping/>
  </p:clrMapOvr>
</p:sldLayout>
</file>

<file path=ppt/slideLayouts/slideLayout2940.xml><?xml version="1.0" encoding="utf-8"?>
<p:sldLayout xmlns:a="http://schemas.openxmlformats.org/drawingml/2006/main" xmlns:r="http://schemas.openxmlformats.org/officeDocument/2006/relationships" xmlns:p="http://schemas.openxmlformats.org/presentationml/2006/main" matchingName="Quotation 2">
  <p:cSld name="Quotation 2">
    <p:spTree>
      <p:nvGrpSpPr>
        <p:cNvPr id="1" name="Shape 15897"/>
        <p:cNvGrpSpPr/>
        <p:nvPr/>
      </p:nvGrpSpPr>
      <p:grpSpPr>
        <a:xfrm>
          <a:off x="0" y="0"/>
          <a:ext cx="0" cy="0"/>
          <a:chOff x="0" y="0"/>
          <a:chExt cx="0" cy="0"/>
        </a:xfrm>
      </p:grpSpPr>
      <p:sp>
        <p:nvSpPr>
          <p:cNvPr id="15898" name="Google Shape;15898;p1353"/>
          <p:cNvSpPr/>
          <p:nvPr/>
        </p:nvSpPr>
        <p:spPr>
          <a:xfrm>
            <a:off x="2141040" y="2081802"/>
            <a:ext cx="15232563" cy="5260401"/>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5899" name="Google Shape;15899;p1353"/>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900" name="Google Shape;15900;p1353"/>
          <p:cNvSpPr txBox="1">
            <a:spLocks noGrp="1"/>
          </p:cNvSpPr>
          <p:nvPr>
            <p:ph type="body" idx="1"/>
          </p:nvPr>
        </p:nvSpPr>
        <p:spPr>
          <a:xfrm>
            <a:off x="2141040" y="7511188"/>
            <a:ext cx="15232563" cy="1237787"/>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5901" name="Google Shape;15901;p1353"/>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5902" name="Google Shape;15902;p1353"/>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5903" name="Google Shape;15903;p1353"/>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5904" name="Google Shape;15904;p1353"/>
          <p:cNvGrpSpPr/>
          <p:nvPr/>
        </p:nvGrpSpPr>
        <p:grpSpPr>
          <a:xfrm>
            <a:off x="10787318" y="0"/>
            <a:ext cx="7500690" cy="2138982"/>
            <a:chOff x="7191545" y="0"/>
            <a:chExt cx="5000460" cy="1425988"/>
          </a:xfrm>
        </p:grpSpPr>
        <p:pic>
          <p:nvPicPr>
            <p:cNvPr id="15905" name="Google Shape;15905;p1353"/>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906" name="Google Shape;15906;p1353"/>
            <p:cNvGrpSpPr/>
            <p:nvPr/>
          </p:nvGrpSpPr>
          <p:grpSpPr>
            <a:xfrm>
              <a:off x="7191545" y="0"/>
              <a:ext cx="5000460" cy="1425988"/>
              <a:chOff x="7191545" y="0"/>
              <a:chExt cx="5000460" cy="1425988"/>
            </a:xfrm>
          </p:grpSpPr>
          <p:sp>
            <p:nvSpPr>
              <p:cNvPr id="15907" name="Google Shape;15907;p1353"/>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5908" name="Google Shape;15908;p1353"/>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5909" name="Google Shape;15909;p1353" descr="Open quotation mark with solid fill"/>
          <p:cNvPicPr preferRelativeResize="0"/>
          <p:nvPr/>
        </p:nvPicPr>
        <p:blipFill rotWithShape="1">
          <a:blip r:embed="rId3">
            <a:alphaModFix/>
          </a:blip>
          <a:srcRect/>
          <a:stretch/>
        </p:blipFill>
        <p:spPr>
          <a:xfrm>
            <a:off x="167272" y="204795"/>
            <a:ext cx="3055142" cy="3055142"/>
          </a:xfrm>
          <a:prstGeom prst="rect">
            <a:avLst/>
          </a:prstGeom>
          <a:noFill/>
          <a:ln>
            <a:noFill/>
          </a:ln>
        </p:spPr>
      </p:pic>
    </p:spTree>
    <p:extLst>
      <p:ext uri="{BB962C8B-B14F-4D97-AF65-F5344CB8AC3E}">
        <p14:creationId xmlns:p14="http://schemas.microsoft.com/office/powerpoint/2010/main" val="2577972920"/>
      </p:ext>
    </p:extLst>
  </p:cSld>
  <p:clrMapOvr>
    <a:masterClrMapping/>
  </p:clrMapOvr>
</p:sldLayout>
</file>

<file path=ppt/slideLayouts/slideLayout2941.xml><?xml version="1.0" encoding="utf-8"?>
<p:sldLayout xmlns:a="http://schemas.openxmlformats.org/drawingml/2006/main" xmlns:r="http://schemas.openxmlformats.org/officeDocument/2006/relationships" xmlns:p="http://schemas.openxmlformats.org/presentationml/2006/main" matchingName="1_Cover 2">
  <p:cSld name="1_Cover 2">
    <p:spTree>
      <p:nvGrpSpPr>
        <p:cNvPr id="1" name="Shape 15910"/>
        <p:cNvGrpSpPr/>
        <p:nvPr/>
      </p:nvGrpSpPr>
      <p:grpSpPr>
        <a:xfrm>
          <a:off x="0" y="0"/>
          <a:ext cx="0" cy="0"/>
          <a:chOff x="0" y="0"/>
          <a:chExt cx="0" cy="0"/>
        </a:xfrm>
      </p:grpSpPr>
      <p:sp>
        <p:nvSpPr>
          <p:cNvPr id="15911" name="Google Shape;15911;p1354"/>
          <p:cNvSpPr/>
          <p:nvPr/>
        </p:nvSpPr>
        <p:spPr>
          <a:xfrm>
            <a:off x="1353549" y="1941628"/>
            <a:ext cx="16934445" cy="5733905"/>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5912" name="Google Shape;15912;p1354"/>
          <p:cNvSpPr txBox="1">
            <a:spLocks noGrp="1"/>
          </p:cNvSpPr>
          <p:nvPr>
            <p:ph type="title"/>
          </p:nvPr>
        </p:nvSpPr>
        <p:spPr>
          <a:xfrm>
            <a:off x="2119958" y="2341992"/>
            <a:ext cx="7791648" cy="273951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913" name="Google Shape;15913;p1354"/>
          <p:cNvSpPr txBox="1">
            <a:spLocks noGrp="1"/>
          </p:cNvSpPr>
          <p:nvPr>
            <p:ph type="subTitle" idx="1"/>
          </p:nvPr>
        </p:nvSpPr>
        <p:spPr>
          <a:xfrm>
            <a:off x="2119958" y="5650292"/>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5914" name="Google Shape;15914;p1354"/>
          <p:cNvGrpSpPr/>
          <p:nvPr/>
        </p:nvGrpSpPr>
        <p:grpSpPr>
          <a:xfrm>
            <a:off x="0" y="7530527"/>
            <a:ext cx="18287994" cy="2756477"/>
            <a:chOff x="0" y="5020348"/>
            <a:chExt cx="12191996" cy="1837651"/>
          </a:xfrm>
        </p:grpSpPr>
        <p:sp>
          <p:nvSpPr>
            <p:cNvPr id="15915" name="Google Shape;15915;p1354"/>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5916" name="Google Shape;15916;p1354"/>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5917" name="Google Shape;15917;p1354"/>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extLst>
      <p:ext uri="{BB962C8B-B14F-4D97-AF65-F5344CB8AC3E}">
        <p14:creationId xmlns:p14="http://schemas.microsoft.com/office/powerpoint/2010/main" val="406606435"/>
      </p:ext>
    </p:extLst>
  </p:cSld>
  <p:clrMapOvr>
    <a:masterClrMapping/>
  </p:clrMapOvr>
</p:sldLayout>
</file>

<file path=ppt/slideLayouts/slideLayout2942.xml><?xml version="1.0" encoding="utf-8"?>
<p:sldLayout xmlns:a="http://schemas.openxmlformats.org/drawingml/2006/main" xmlns:r="http://schemas.openxmlformats.org/officeDocument/2006/relationships" xmlns:p="http://schemas.openxmlformats.org/presentationml/2006/main" matchingName="1_Divider 3">
  <p:cSld name="1_Divider 3">
    <p:spTree>
      <p:nvGrpSpPr>
        <p:cNvPr id="1" name="Shape 15918"/>
        <p:cNvGrpSpPr/>
        <p:nvPr/>
      </p:nvGrpSpPr>
      <p:grpSpPr>
        <a:xfrm>
          <a:off x="0" y="0"/>
          <a:ext cx="0" cy="0"/>
          <a:chOff x="0" y="0"/>
          <a:chExt cx="0" cy="0"/>
        </a:xfrm>
      </p:grpSpPr>
      <p:grpSp>
        <p:nvGrpSpPr>
          <p:cNvPr id="15919" name="Google Shape;15919;p1355"/>
          <p:cNvGrpSpPr/>
          <p:nvPr/>
        </p:nvGrpSpPr>
        <p:grpSpPr>
          <a:xfrm>
            <a:off x="0" y="7530527"/>
            <a:ext cx="18287994" cy="2756477"/>
            <a:chOff x="0" y="5020348"/>
            <a:chExt cx="12191996" cy="1837651"/>
          </a:xfrm>
        </p:grpSpPr>
        <p:sp>
          <p:nvSpPr>
            <p:cNvPr id="15920" name="Google Shape;15920;p1355"/>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5921" name="Google Shape;15921;p1355"/>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5922" name="Google Shape;15922;p1355"/>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5923" name="Google Shape;15923;p1355"/>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5924" name="Google Shape;15924;p1355"/>
          <p:cNvSpPr txBox="1">
            <a:spLocks noGrp="1"/>
          </p:cNvSpPr>
          <p:nvPr>
            <p:ph type="title"/>
          </p:nvPr>
        </p:nvSpPr>
        <p:spPr>
          <a:xfrm>
            <a:off x="2119958" y="1052626"/>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925" name="Google Shape;15925;p1355"/>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989697481"/>
      </p:ext>
    </p:extLst>
  </p:cSld>
  <p:clrMapOvr>
    <a:masterClrMapping/>
  </p:clrMapOvr>
</p:sldLayout>
</file>

<file path=ppt/slideLayouts/slideLayout2943.xml><?xml version="1.0" encoding="utf-8"?>
<p:sldLayout xmlns:a="http://schemas.openxmlformats.org/drawingml/2006/main" xmlns:r="http://schemas.openxmlformats.org/officeDocument/2006/relationships" xmlns:p="http://schemas.openxmlformats.org/presentationml/2006/main" matchingName="1_Photo Slide 2">
  <p:cSld name="1_Photo Slide 2">
    <p:spTree>
      <p:nvGrpSpPr>
        <p:cNvPr id="1" name="Shape 15926"/>
        <p:cNvGrpSpPr/>
        <p:nvPr/>
      </p:nvGrpSpPr>
      <p:grpSpPr>
        <a:xfrm>
          <a:off x="0" y="0"/>
          <a:ext cx="0" cy="0"/>
          <a:chOff x="0" y="0"/>
          <a:chExt cx="0" cy="0"/>
        </a:xfrm>
      </p:grpSpPr>
      <p:sp>
        <p:nvSpPr>
          <p:cNvPr id="15927" name="Google Shape;15927;p1356"/>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cxnSp>
        <p:nvCxnSpPr>
          <p:cNvPr id="15928" name="Google Shape;15928;p1356"/>
          <p:cNvCxnSpPr/>
          <p:nvPr/>
        </p:nvCxnSpPr>
        <p:spPr>
          <a:xfrm>
            <a:off x="685805"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5929" name="Google Shape;15929;p1356"/>
          <p:cNvGrpSpPr/>
          <p:nvPr/>
        </p:nvGrpSpPr>
        <p:grpSpPr>
          <a:xfrm>
            <a:off x="5" y="8069141"/>
            <a:ext cx="4211045" cy="1130843"/>
            <a:chOff x="0" y="5379424"/>
            <a:chExt cx="2807363" cy="753895"/>
          </a:xfrm>
        </p:grpSpPr>
        <p:sp>
          <p:nvSpPr>
            <p:cNvPr id="15930" name="Google Shape;15930;p1356"/>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5931" name="Google Shape;15931;p1356"/>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grpSp>
      <p:pic>
        <p:nvPicPr>
          <p:cNvPr id="15932" name="Google Shape;15932;p1356"/>
          <p:cNvPicPr preferRelativeResize="0"/>
          <p:nvPr/>
        </p:nvPicPr>
        <p:blipFill rotWithShape="1">
          <a:blip r:embed="rId2">
            <a:alphaModFix/>
          </a:blip>
          <a:srcRect/>
          <a:stretch/>
        </p:blipFill>
        <p:spPr>
          <a:xfrm>
            <a:off x="770021" y="6578303"/>
            <a:ext cx="3037970" cy="1367910"/>
          </a:xfrm>
          <a:prstGeom prst="rect">
            <a:avLst/>
          </a:prstGeom>
          <a:noFill/>
          <a:ln>
            <a:noFill/>
          </a:ln>
        </p:spPr>
      </p:pic>
    </p:spTree>
    <p:extLst>
      <p:ext uri="{BB962C8B-B14F-4D97-AF65-F5344CB8AC3E}">
        <p14:creationId xmlns:p14="http://schemas.microsoft.com/office/powerpoint/2010/main" val="3923601334"/>
      </p:ext>
    </p:extLst>
  </p:cSld>
  <p:clrMapOvr>
    <a:masterClrMapping/>
  </p:clrMapOvr>
</p:sldLayout>
</file>

<file path=ppt/slideLayouts/slideLayout2944.xml><?xml version="1.0" encoding="utf-8"?>
<p:sldLayout xmlns:a="http://schemas.openxmlformats.org/drawingml/2006/main" xmlns:r="http://schemas.openxmlformats.org/officeDocument/2006/relationships" xmlns:p="http://schemas.openxmlformats.org/presentationml/2006/main" matchingName="1_Quotation">
  <p:cSld name="1_Quotation">
    <p:spTree>
      <p:nvGrpSpPr>
        <p:cNvPr id="1" name="Shape 15933"/>
        <p:cNvGrpSpPr/>
        <p:nvPr/>
      </p:nvGrpSpPr>
      <p:grpSpPr>
        <a:xfrm>
          <a:off x="0" y="0"/>
          <a:ext cx="0" cy="0"/>
          <a:chOff x="0" y="0"/>
          <a:chExt cx="0" cy="0"/>
        </a:xfrm>
      </p:grpSpPr>
      <p:sp>
        <p:nvSpPr>
          <p:cNvPr id="15934" name="Google Shape;15934;p1357"/>
          <p:cNvSpPr/>
          <p:nvPr/>
        </p:nvSpPr>
        <p:spPr>
          <a:xfrm>
            <a:off x="2141040" y="2081802"/>
            <a:ext cx="15232563" cy="5260401"/>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5935" name="Google Shape;15935;p1357"/>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936" name="Google Shape;15936;p1357"/>
          <p:cNvSpPr txBox="1">
            <a:spLocks noGrp="1"/>
          </p:cNvSpPr>
          <p:nvPr>
            <p:ph type="body" idx="1"/>
          </p:nvPr>
        </p:nvSpPr>
        <p:spPr>
          <a:xfrm>
            <a:off x="2141040" y="7511188"/>
            <a:ext cx="15232563" cy="1237787"/>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5937" name="Google Shape;15937;p1357"/>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5938" name="Google Shape;15938;p1357"/>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5939" name="Google Shape;15939;p1357"/>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5940" name="Google Shape;15940;p1357"/>
          <p:cNvGrpSpPr/>
          <p:nvPr/>
        </p:nvGrpSpPr>
        <p:grpSpPr>
          <a:xfrm>
            <a:off x="10787318" y="0"/>
            <a:ext cx="7500690" cy="2138982"/>
            <a:chOff x="7191545" y="0"/>
            <a:chExt cx="5000460" cy="1425988"/>
          </a:xfrm>
        </p:grpSpPr>
        <p:pic>
          <p:nvPicPr>
            <p:cNvPr id="15941" name="Google Shape;15941;p1357"/>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942" name="Google Shape;15942;p1357"/>
            <p:cNvGrpSpPr/>
            <p:nvPr/>
          </p:nvGrpSpPr>
          <p:grpSpPr>
            <a:xfrm>
              <a:off x="7191545" y="0"/>
              <a:ext cx="5000460" cy="1425988"/>
              <a:chOff x="7191545" y="0"/>
              <a:chExt cx="5000460" cy="1425988"/>
            </a:xfrm>
          </p:grpSpPr>
          <p:sp>
            <p:nvSpPr>
              <p:cNvPr id="15943" name="Google Shape;15943;p1357"/>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5944" name="Google Shape;15944;p1357"/>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5945" name="Google Shape;15945;p1357" descr="Open quotation mark with solid fill"/>
          <p:cNvPicPr preferRelativeResize="0"/>
          <p:nvPr/>
        </p:nvPicPr>
        <p:blipFill rotWithShape="1">
          <a:blip r:embed="rId3">
            <a:alphaModFix/>
          </a:blip>
          <a:srcRect/>
          <a:stretch/>
        </p:blipFill>
        <p:spPr>
          <a:xfrm>
            <a:off x="167272" y="204795"/>
            <a:ext cx="3055142" cy="3055142"/>
          </a:xfrm>
          <a:prstGeom prst="rect">
            <a:avLst/>
          </a:prstGeom>
          <a:noFill/>
          <a:ln>
            <a:noFill/>
          </a:ln>
        </p:spPr>
      </p:pic>
    </p:spTree>
    <p:extLst>
      <p:ext uri="{BB962C8B-B14F-4D97-AF65-F5344CB8AC3E}">
        <p14:creationId xmlns:p14="http://schemas.microsoft.com/office/powerpoint/2010/main" val="989407993"/>
      </p:ext>
    </p:extLst>
  </p:cSld>
  <p:clrMapOvr>
    <a:masterClrMapping/>
  </p:clrMapOvr>
</p:sldLayout>
</file>

<file path=ppt/slideLayouts/slideLayout2945.xml><?xml version="1.0" encoding="utf-8"?>
<p:sldLayout xmlns:a="http://schemas.openxmlformats.org/drawingml/2006/main" xmlns:r="http://schemas.openxmlformats.org/officeDocument/2006/relationships" xmlns:p="http://schemas.openxmlformats.org/presentationml/2006/main" matchingName="1_Title and Content 8">
  <p:cSld name="1_Title and Content 8">
    <p:spTree>
      <p:nvGrpSpPr>
        <p:cNvPr id="1" name="Shape 15946"/>
        <p:cNvGrpSpPr/>
        <p:nvPr/>
      </p:nvGrpSpPr>
      <p:grpSpPr>
        <a:xfrm>
          <a:off x="0" y="0"/>
          <a:ext cx="0" cy="0"/>
          <a:chOff x="0" y="0"/>
          <a:chExt cx="0" cy="0"/>
        </a:xfrm>
      </p:grpSpPr>
      <p:grpSp>
        <p:nvGrpSpPr>
          <p:cNvPr id="15947" name="Google Shape;15947;p1358"/>
          <p:cNvGrpSpPr/>
          <p:nvPr/>
        </p:nvGrpSpPr>
        <p:grpSpPr>
          <a:xfrm>
            <a:off x="10787318" y="0"/>
            <a:ext cx="7500690" cy="2138982"/>
            <a:chOff x="7191545" y="0"/>
            <a:chExt cx="5000460" cy="1425988"/>
          </a:xfrm>
        </p:grpSpPr>
        <p:pic>
          <p:nvPicPr>
            <p:cNvPr id="15948" name="Google Shape;15948;p1358"/>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949" name="Google Shape;15949;p1358"/>
            <p:cNvGrpSpPr/>
            <p:nvPr/>
          </p:nvGrpSpPr>
          <p:grpSpPr>
            <a:xfrm>
              <a:off x="7191545" y="0"/>
              <a:ext cx="5000460" cy="1425988"/>
              <a:chOff x="7191545" y="0"/>
              <a:chExt cx="5000460" cy="1425988"/>
            </a:xfrm>
          </p:grpSpPr>
          <p:sp>
            <p:nvSpPr>
              <p:cNvPr id="15950" name="Google Shape;15950;p1358"/>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5951" name="Google Shape;15951;p1358"/>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5952" name="Google Shape;15952;p1358"/>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953" name="Google Shape;15953;p1358"/>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47" lvl="0" indent="-342935" algn="l">
              <a:lnSpc>
                <a:spcPct val="100000"/>
              </a:lnSpc>
              <a:spcBef>
                <a:spcPts val="1500"/>
              </a:spcBef>
              <a:spcAft>
                <a:spcPts val="0"/>
              </a:spcAft>
              <a:buSzPts val="1800"/>
              <a:buChar char="•"/>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5954" name="Google Shape;15954;p1358"/>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5955" name="Google Shape;15955;p1358"/>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5956" name="Google Shape;15956;p1358"/>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889373576"/>
      </p:ext>
    </p:extLst>
  </p:cSld>
  <p:clrMapOvr>
    <a:masterClrMapping/>
  </p:clrMapOvr>
</p:sldLayout>
</file>

<file path=ppt/slideLayouts/slideLayout2946.xml><?xml version="1.0" encoding="utf-8"?>
<p:sldLayout xmlns:a="http://schemas.openxmlformats.org/drawingml/2006/main" xmlns:r="http://schemas.openxmlformats.org/officeDocument/2006/relationships" xmlns:p="http://schemas.openxmlformats.org/presentationml/2006/main" matchingName="1_Two Content 2">
  <p:cSld name="1_Two Content 2">
    <p:spTree>
      <p:nvGrpSpPr>
        <p:cNvPr id="1" name="Shape 15957"/>
        <p:cNvGrpSpPr/>
        <p:nvPr/>
      </p:nvGrpSpPr>
      <p:grpSpPr>
        <a:xfrm>
          <a:off x="0" y="0"/>
          <a:ext cx="0" cy="0"/>
          <a:chOff x="0" y="0"/>
          <a:chExt cx="0" cy="0"/>
        </a:xfrm>
      </p:grpSpPr>
      <p:sp>
        <p:nvSpPr>
          <p:cNvPr id="15958" name="Google Shape;15958;p1359"/>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959" name="Google Shape;15959;p1359"/>
          <p:cNvSpPr txBox="1">
            <a:spLocks noGrp="1"/>
          </p:cNvSpPr>
          <p:nvPr>
            <p:ph type="body" idx="1"/>
          </p:nvPr>
        </p:nvSpPr>
        <p:spPr>
          <a:xfrm>
            <a:off x="914410" y="2738440"/>
            <a:ext cx="8115305" cy="6527004"/>
          </a:xfrm>
          <a:prstGeom prst="rect">
            <a:avLst/>
          </a:prstGeom>
          <a:noFill/>
          <a:ln>
            <a:noFill/>
          </a:ln>
        </p:spPr>
        <p:txBody>
          <a:bodyPr spcFirstLastPara="1" wrap="square" lIns="91400" tIns="45700" rIns="91400" bIns="45700" anchor="t" anchorCtr="0">
            <a:noAutofit/>
          </a:bodyPr>
          <a:lstStyle>
            <a:lvl1pPr marL="457247" lvl="0" indent="-342935" algn="l">
              <a:lnSpc>
                <a:spcPct val="100000"/>
              </a:lnSpc>
              <a:spcBef>
                <a:spcPts val="1500"/>
              </a:spcBef>
              <a:spcAft>
                <a:spcPts val="0"/>
              </a:spcAft>
              <a:buSzPts val="1800"/>
              <a:buChar char="•"/>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grpSp>
        <p:nvGrpSpPr>
          <p:cNvPr id="15960" name="Google Shape;15960;p1359"/>
          <p:cNvGrpSpPr/>
          <p:nvPr/>
        </p:nvGrpSpPr>
        <p:grpSpPr>
          <a:xfrm>
            <a:off x="10787318" y="0"/>
            <a:ext cx="7500690" cy="2138982"/>
            <a:chOff x="7191545" y="0"/>
            <a:chExt cx="5000460" cy="1425988"/>
          </a:xfrm>
        </p:grpSpPr>
        <p:pic>
          <p:nvPicPr>
            <p:cNvPr id="15961" name="Google Shape;15961;p135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962" name="Google Shape;15962;p1359"/>
            <p:cNvGrpSpPr/>
            <p:nvPr/>
          </p:nvGrpSpPr>
          <p:grpSpPr>
            <a:xfrm>
              <a:off x="7191545" y="0"/>
              <a:ext cx="5000460" cy="1425988"/>
              <a:chOff x="7191545" y="0"/>
              <a:chExt cx="5000460" cy="1425988"/>
            </a:xfrm>
          </p:grpSpPr>
          <p:sp>
            <p:nvSpPr>
              <p:cNvPr id="15963" name="Google Shape;15963;p135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5964" name="Google Shape;15964;p135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5965" name="Google Shape;15965;p1359"/>
          <p:cNvSpPr txBox="1">
            <a:spLocks noGrp="1"/>
          </p:cNvSpPr>
          <p:nvPr>
            <p:ph type="body" idx="2"/>
          </p:nvPr>
        </p:nvSpPr>
        <p:spPr>
          <a:xfrm>
            <a:off x="9258305" y="2738440"/>
            <a:ext cx="8115305" cy="6527004"/>
          </a:xfrm>
          <a:prstGeom prst="rect">
            <a:avLst/>
          </a:prstGeom>
          <a:noFill/>
          <a:ln>
            <a:noFill/>
          </a:ln>
        </p:spPr>
        <p:txBody>
          <a:bodyPr spcFirstLastPara="1" wrap="square" lIns="91400" tIns="45700" rIns="91400" bIns="45700" anchor="t" anchorCtr="0">
            <a:noAutofit/>
          </a:bodyPr>
          <a:lstStyle>
            <a:lvl1pPr marL="457247" lvl="0" indent="-342935" algn="l">
              <a:lnSpc>
                <a:spcPct val="100000"/>
              </a:lnSpc>
              <a:spcBef>
                <a:spcPts val="1500"/>
              </a:spcBef>
              <a:spcAft>
                <a:spcPts val="0"/>
              </a:spcAft>
              <a:buSzPts val="1800"/>
              <a:buChar char="•"/>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5966" name="Google Shape;15966;p1359"/>
          <p:cNvSpPr txBox="1">
            <a:spLocks noGrp="1"/>
          </p:cNvSpPr>
          <p:nvPr>
            <p:ph type="sldNum" idx="12"/>
          </p:nvPr>
        </p:nvSpPr>
        <p:spPr>
          <a:xfrm>
            <a:off x="13258790"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5967" name="Google Shape;15967;p1359"/>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5968" name="Google Shape;15968;p1359"/>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83841079"/>
      </p:ext>
    </p:extLst>
  </p:cSld>
  <p:clrMapOvr>
    <a:masterClrMapping/>
  </p:clrMapOvr>
</p:sldLayout>
</file>

<file path=ppt/slideLayouts/slideLayout2947.xml><?xml version="1.0" encoding="utf-8"?>
<p:sldLayout xmlns:a="http://schemas.openxmlformats.org/drawingml/2006/main" xmlns:r="http://schemas.openxmlformats.org/officeDocument/2006/relationships" xmlns:p="http://schemas.openxmlformats.org/presentationml/2006/main" matchingName="1_TWO_OBJECTS_WITH_TEXT">
  <p:cSld name="1_TWO_OBJECTS_WITH_TEXT">
    <p:spTree>
      <p:nvGrpSpPr>
        <p:cNvPr id="1" name="Shape 15969"/>
        <p:cNvGrpSpPr/>
        <p:nvPr/>
      </p:nvGrpSpPr>
      <p:grpSpPr>
        <a:xfrm>
          <a:off x="0" y="0"/>
          <a:ext cx="0" cy="0"/>
          <a:chOff x="0" y="0"/>
          <a:chExt cx="0" cy="0"/>
        </a:xfrm>
      </p:grpSpPr>
      <p:grpSp>
        <p:nvGrpSpPr>
          <p:cNvPr id="15970" name="Google Shape;15970;p1360"/>
          <p:cNvGrpSpPr/>
          <p:nvPr/>
        </p:nvGrpSpPr>
        <p:grpSpPr>
          <a:xfrm>
            <a:off x="10787318" y="0"/>
            <a:ext cx="7500690" cy="2138982"/>
            <a:chOff x="7191545" y="0"/>
            <a:chExt cx="5000460" cy="1425988"/>
          </a:xfrm>
        </p:grpSpPr>
        <p:pic>
          <p:nvPicPr>
            <p:cNvPr id="15971" name="Google Shape;15971;p136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972" name="Google Shape;15972;p1360"/>
            <p:cNvGrpSpPr/>
            <p:nvPr/>
          </p:nvGrpSpPr>
          <p:grpSpPr>
            <a:xfrm>
              <a:off x="7191545" y="0"/>
              <a:ext cx="5000460" cy="1425988"/>
              <a:chOff x="7191545" y="0"/>
              <a:chExt cx="5000460" cy="1425988"/>
            </a:xfrm>
          </p:grpSpPr>
          <p:sp>
            <p:nvSpPr>
              <p:cNvPr id="15973" name="Google Shape;15973;p136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5974" name="Google Shape;15974;p136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5975" name="Google Shape;15975;p1360"/>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976" name="Google Shape;15976;p1360"/>
          <p:cNvSpPr txBox="1">
            <a:spLocks noGrp="1"/>
          </p:cNvSpPr>
          <p:nvPr>
            <p:ph type="body" idx="1"/>
          </p:nvPr>
        </p:nvSpPr>
        <p:spPr>
          <a:xfrm>
            <a:off x="914406" y="2521740"/>
            <a:ext cx="8081960" cy="1235865"/>
          </a:xfrm>
          <a:prstGeom prst="rect">
            <a:avLst/>
          </a:prstGeom>
          <a:solidFill>
            <a:srgbClr val="F3F6FB"/>
          </a:solidFill>
          <a:ln>
            <a:noFill/>
          </a:ln>
        </p:spPr>
        <p:txBody>
          <a:bodyPr spcFirstLastPara="1" wrap="square" lIns="182850" tIns="0" rIns="182850" bIns="0" anchor="ctr" anchorCtr="0">
            <a:noAutofit/>
          </a:bodyPr>
          <a:lstStyle>
            <a:lvl1pPr marL="457247" lvl="0" indent="-228624" algn="l">
              <a:lnSpc>
                <a:spcPct val="100000"/>
              </a:lnSpc>
              <a:spcBef>
                <a:spcPts val="1500"/>
              </a:spcBef>
              <a:spcAft>
                <a:spcPts val="0"/>
              </a:spcAft>
              <a:buSzPts val="2400"/>
              <a:buNone/>
              <a:defRPr u="sng"/>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5977" name="Google Shape;15977;p1360"/>
          <p:cNvSpPr txBox="1">
            <a:spLocks noGrp="1"/>
          </p:cNvSpPr>
          <p:nvPr>
            <p:ph type="body" idx="2"/>
          </p:nvPr>
        </p:nvSpPr>
        <p:spPr>
          <a:xfrm>
            <a:off x="914406" y="3757612"/>
            <a:ext cx="8081960" cy="5526875"/>
          </a:xfrm>
          <a:prstGeom prst="rect">
            <a:avLst/>
          </a:prstGeom>
          <a:solidFill>
            <a:srgbClr val="F3F6FB"/>
          </a:solidFill>
          <a:ln>
            <a:noFill/>
          </a:ln>
        </p:spPr>
        <p:txBody>
          <a:bodyPr spcFirstLastPara="1" wrap="square" lIns="182850" tIns="0" rIns="182850" bIns="0" anchor="t" anchorCtr="0">
            <a:normAutofit/>
          </a:bodyPr>
          <a:lstStyle>
            <a:lvl1pPr marL="457247" lvl="0" indent="-355637" algn="l">
              <a:lnSpc>
                <a:spcPct val="100000"/>
              </a:lnSpc>
              <a:spcBef>
                <a:spcPts val="1500"/>
              </a:spcBef>
              <a:spcAft>
                <a:spcPts val="0"/>
              </a:spcAft>
              <a:buSzPts val="2000"/>
              <a:buChar char="•"/>
              <a:defRPr sz="3000"/>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5978" name="Google Shape;15978;p1360"/>
          <p:cNvSpPr txBox="1">
            <a:spLocks noGrp="1"/>
          </p:cNvSpPr>
          <p:nvPr>
            <p:ph type="body" idx="3"/>
          </p:nvPr>
        </p:nvSpPr>
        <p:spPr>
          <a:xfrm>
            <a:off x="9258305" y="2521740"/>
            <a:ext cx="8115305" cy="1235865"/>
          </a:xfrm>
          <a:prstGeom prst="rect">
            <a:avLst/>
          </a:prstGeom>
          <a:solidFill>
            <a:srgbClr val="F3F6FB"/>
          </a:solidFill>
          <a:ln>
            <a:noFill/>
          </a:ln>
        </p:spPr>
        <p:txBody>
          <a:bodyPr spcFirstLastPara="1" wrap="square" lIns="182850" tIns="0" rIns="182850" bIns="0" anchor="ctr" anchorCtr="0">
            <a:noAutofit/>
          </a:bodyPr>
          <a:lstStyle>
            <a:lvl1pPr marL="457247" lvl="0" indent="-228624" algn="l">
              <a:lnSpc>
                <a:spcPct val="100000"/>
              </a:lnSpc>
              <a:spcBef>
                <a:spcPts val="1500"/>
              </a:spcBef>
              <a:spcAft>
                <a:spcPts val="0"/>
              </a:spcAft>
              <a:buSzPts val="2400"/>
              <a:buNone/>
              <a:defRPr u="sng"/>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5979" name="Google Shape;15979;p1360"/>
          <p:cNvSpPr txBox="1">
            <a:spLocks noGrp="1"/>
          </p:cNvSpPr>
          <p:nvPr>
            <p:ph type="body" idx="4"/>
          </p:nvPr>
        </p:nvSpPr>
        <p:spPr>
          <a:xfrm>
            <a:off x="9258305" y="3757612"/>
            <a:ext cx="8115305" cy="5526875"/>
          </a:xfrm>
          <a:prstGeom prst="rect">
            <a:avLst/>
          </a:prstGeom>
          <a:solidFill>
            <a:srgbClr val="F3F6FB"/>
          </a:solidFill>
          <a:ln>
            <a:noFill/>
          </a:ln>
        </p:spPr>
        <p:txBody>
          <a:bodyPr spcFirstLastPara="1" wrap="square" lIns="182850" tIns="0" rIns="182850" bIns="0" anchor="t" anchorCtr="0">
            <a:noAutofit/>
          </a:bodyPr>
          <a:lstStyle>
            <a:lvl1pPr marL="457247" lvl="0" indent="-355637" algn="l">
              <a:lnSpc>
                <a:spcPct val="100000"/>
              </a:lnSpc>
              <a:spcBef>
                <a:spcPts val="1500"/>
              </a:spcBef>
              <a:spcAft>
                <a:spcPts val="0"/>
              </a:spcAft>
              <a:buSzPts val="2000"/>
              <a:buChar char="•"/>
              <a:defRPr sz="3000"/>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5980" name="Google Shape;15980;p1360"/>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5981" name="Google Shape;15981;p1360"/>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5982" name="Google Shape;15982;p1360"/>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76166755"/>
      </p:ext>
    </p:extLst>
  </p:cSld>
  <p:clrMapOvr>
    <a:masterClrMapping/>
  </p:clrMapOvr>
</p:sldLayout>
</file>

<file path=ppt/slideLayouts/slideLayout2948.xml><?xml version="1.0" encoding="utf-8"?>
<p:sldLayout xmlns:a="http://schemas.openxmlformats.org/drawingml/2006/main" xmlns:r="http://schemas.openxmlformats.org/officeDocument/2006/relationships" xmlns:p="http://schemas.openxmlformats.org/presentationml/2006/main" matchingName="1_TITLE_ONLY">
  <p:cSld name="1_TITLE_ONLY">
    <p:spTree>
      <p:nvGrpSpPr>
        <p:cNvPr id="1" name="Shape 15983"/>
        <p:cNvGrpSpPr/>
        <p:nvPr/>
      </p:nvGrpSpPr>
      <p:grpSpPr>
        <a:xfrm>
          <a:off x="0" y="0"/>
          <a:ext cx="0" cy="0"/>
          <a:chOff x="0" y="0"/>
          <a:chExt cx="0" cy="0"/>
        </a:xfrm>
      </p:grpSpPr>
      <p:grpSp>
        <p:nvGrpSpPr>
          <p:cNvPr id="15984" name="Google Shape;15984;p1361"/>
          <p:cNvGrpSpPr/>
          <p:nvPr/>
        </p:nvGrpSpPr>
        <p:grpSpPr>
          <a:xfrm>
            <a:off x="10787318" y="0"/>
            <a:ext cx="7500690" cy="2138982"/>
            <a:chOff x="7191545" y="0"/>
            <a:chExt cx="5000460" cy="1425988"/>
          </a:xfrm>
        </p:grpSpPr>
        <p:pic>
          <p:nvPicPr>
            <p:cNvPr id="15985" name="Google Shape;15985;p1361"/>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5986" name="Google Shape;15986;p1361"/>
            <p:cNvGrpSpPr/>
            <p:nvPr/>
          </p:nvGrpSpPr>
          <p:grpSpPr>
            <a:xfrm>
              <a:off x="7191545" y="0"/>
              <a:ext cx="5000460" cy="1425988"/>
              <a:chOff x="7191545" y="0"/>
              <a:chExt cx="5000460" cy="1425988"/>
            </a:xfrm>
          </p:grpSpPr>
          <p:sp>
            <p:nvSpPr>
              <p:cNvPr id="15987" name="Google Shape;15987;p1361"/>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5988" name="Google Shape;15988;p1361"/>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5989" name="Google Shape;15989;p1361"/>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990" name="Google Shape;15990;p1361"/>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5991" name="Google Shape;15991;p1361"/>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5992" name="Google Shape;15992;p1361"/>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558879574"/>
      </p:ext>
    </p:extLst>
  </p:cSld>
  <p:clrMapOvr>
    <a:masterClrMapping/>
  </p:clrMapOvr>
</p:sldLayout>
</file>

<file path=ppt/slideLayouts/slideLayout2949.xml><?xml version="1.0" encoding="utf-8"?>
<p:sldLayout xmlns:a="http://schemas.openxmlformats.org/drawingml/2006/main" xmlns:r="http://schemas.openxmlformats.org/officeDocument/2006/relationships" xmlns:p="http://schemas.openxmlformats.org/presentationml/2006/main" matchingName="1_End">
  <p:cSld name="1_End">
    <p:spTree>
      <p:nvGrpSpPr>
        <p:cNvPr id="1" name="Shape 15993"/>
        <p:cNvGrpSpPr/>
        <p:nvPr/>
      </p:nvGrpSpPr>
      <p:grpSpPr>
        <a:xfrm>
          <a:off x="0" y="0"/>
          <a:ext cx="0" cy="0"/>
          <a:chOff x="0" y="0"/>
          <a:chExt cx="0" cy="0"/>
        </a:xfrm>
      </p:grpSpPr>
      <p:grpSp>
        <p:nvGrpSpPr>
          <p:cNvPr id="15994" name="Google Shape;15994;p1362"/>
          <p:cNvGrpSpPr/>
          <p:nvPr/>
        </p:nvGrpSpPr>
        <p:grpSpPr>
          <a:xfrm>
            <a:off x="0" y="0"/>
            <a:ext cx="18287994" cy="3223245"/>
            <a:chOff x="0" y="0"/>
            <a:chExt cx="12191996" cy="2148830"/>
          </a:xfrm>
        </p:grpSpPr>
        <p:sp>
          <p:nvSpPr>
            <p:cNvPr id="15995" name="Google Shape;15995;p1362"/>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5996" name="Google Shape;15996;p1362"/>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sp>
        <p:nvSpPr>
          <p:cNvPr id="15997" name="Google Shape;15997;p1362"/>
          <p:cNvSpPr/>
          <p:nvPr/>
        </p:nvSpPr>
        <p:spPr>
          <a:xfrm>
            <a:off x="1353549" y="2276545"/>
            <a:ext cx="16934445" cy="5733905"/>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5998" name="Google Shape;15998;p1362"/>
          <p:cNvSpPr txBox="1">
            <a:spLocks noGrp="1"/>
          </p:cNvSpPr>
          <p:nvPr>
            <p:ph type="body" idx="1"/>
          </p:nvPr>
        </p:nvSpPr>
        <p:spPr>
          <a:xfrm>
            <a:off x="1828796" y="5143505"/>
            <a:ext cx="8373974" cy="2120342"/>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sz="3000"/>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5999" name="Google Shape;15999;p1362"/>
          <p:cNvSpPr txBox="1">
            <a:spLocks noGrp="1"/>
          </p:cNvSpPr>
          <p:nvPr>
            <p:ph type="title"/>
          </p:nvPr>
        </p:nvSpPr>
        <p:spPr>
          <a:xfrm>
            <a:off x="1828796" y="2831229"/>
            <a:ext cx="8373974" cy="161739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6000" name="Google Shape;16000;p1362"/>
          <p:cNvPicPr preferRelativeResize="0"/>
          <p:nvPr/>
        </p:nvPicPr>
        <p:blipFill rotWithShape="1">
          <a:blip r:embed="rId2">
            <a:alphaModFix/>
          </a:blip>
          <a:srcRect/>
          <a:stretch/>
        </p:blipFill>
        <p:spPr>
          <a:xfrm>
            <a:off x="1353549" y="342557"/>
            <a:ext cx="3037970" cy="1367910"/>
          </a:xfrm>
          <a:prstGeom prst="rect">
            <a:avLst/>
          </a:prstGeom>
          <a:noFill/>
          <a:ln>
            <a:noFill/>
          </a:ln>
        </p:spPr>
      </p:pic>
    </p:spTree>
    <p:extLst>
      <p:ext uri="{BB962C8B-B14F-4D97-AF65-F5344CB8AC3E}">
        <p14:creationId xmlns:p14="http://schemas.microsoft.com/office/powerpoint/2010/main" val="1841990602"/>
      </p:ext>
    </p:extLst>
  </p:cSld>
  <p:clrMapOvr>
    <a:masterClrMapping/>
  </p:clrMapOvr>
</p:sldLayout>
</file>

<file path=ppt/slideLayouts/slideLayout2950.xml><?xml version="1.0" encoding="utf-8"?>
<p:sldLayout xmlns:a="http://schemas.openxmlformats.org/drawingml/2006/main" xmlns:r="http://schemas.openxmlformats.org/officeDocument/2006/relationships" xmlns:p="http://schemas.openxmlformats.org/presentationml/2006/main" matchingName="2_Blank">
  <p:cSld name="2_Blank">
    <p:spTree>
      <p:nvGrpSpPr>
        <p:cNvPr id="1" name="Shape 16001"/>
        <p:cNvGrpSpPr/>
        <p:nvPr/>
      </p:nvGrpSpPr>
      <p:grpSpPr>
        <a:xfrm>
          <a:off x="0" y="0"/>
          <a:ext cx="0" cy="0"/>
          <a:chOff x="0" y="0"/>
          <a:chExt cx="0" cy="0"/>
        </a:xfrm>
      </p:grpSpPr>
      <p:sp>
        <p:nvSpPr>
          <p:cNvPr id="16002" name="Google Shape;16002;p1363"/>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003" name="Google Shape;16003;p1363"/>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004" name="Google Shape;16004;p1363"/>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005" name="Google Shape;16005;p1363"/>
          <p:cNvGrpSpPr/>
          <p:nvPr/>
        </p:nvGrpSpPr>
        <p:grpSpPr>
          <a:xfrm>
            <a:off x="10787318" y="0"/>
            <a:ext cx="7500690" cy="2138982"/>
            <a:chOff x="7191545" y="0"/>
            <a:chExt cx="5000460" cy="1425988"/>
          </a:xfrm>
        </p:grpSpPr>
        <p:pic>
          <p:nvPicPr>
            <p:cNvPr id="16006" name="Google Shape;16006;p1363"/>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007" name="Google Shape;16007;p1363"/>
            <p:cNvGrpSpPr/>
            <p:nvPr/>
          </p:nvGrpSpPr>
          <p:grpSpPr>
            <a:xfrm>
              <a:off x="7191545" y="0"/>
              <a:ext cx="5000460" cy="1425988"/>
              <a:chOff x="7191545" y="0"/>
              <a:chExt cx="5000460" cy="1425988"/>
            </a:xfrm>
          </p:grpSpPr>
          <p:sp>
            <p:nvSpPr>
              <p:cNvPr id="16008" name="Google Shape;16008;p1363"/>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009" name="Google Shape;16009;p1363"/>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Tree>
    <p:extLst>
      <p:ext uri="{BB962C8B-B14F-4D97-AF65-F5344CB8AC3E}">
        <p14:creationId xmlns:p14="http://schemas.microsoft.com/office/powerpoint/2010/main" val="2589270099"/>
      </p:ext>
    </p:extLst>
  </p:cSld>
  <p:clrMapOvr>
    <a:masterClrMapping/>
  </p:clrMapOvr>
</p:sldLayout>
</file>

<file path=ppt/slideLayouts/slideLayout2951.xml><?xml version="1.0" encoding="utf-8"?>
<p:sldLayout xmlns:a="http://schemas.openxmlformats.org/drawingml/2006/main" xmlns:r="http://schemas.openxmlformats.org/officeDocument/2006/relationships" xmlns:p="http://schemas.openxmlformats.org/presentationml/2006/main" matchingName="1_Quotation 2">
  <p:cSld name="1_Quotation 2">
    <p:spTree>
      <p:nvGrpSpPr>
        <p:cNvPr id="1" name="Shape 16010"/>
        <p:cNvGrpSpPr/>
        <p:nvPr/>
      </p:nvGrpSpPr>
      <p:grpSpPr>
        <a:xfrm>
          <a:off x="0" y="0"/>
          <a:ext cx="0" cy="0"/>
          <a:chOff x="0" y="0"/>
          <a:chExt cx="0" cy="0"/>
        </a:xfrm>
      </p:grpSpPr>
      <p:sp>
        <p:nvSpPr>
          <p:cNvPr id="16011" name="Google Shape;16011;p1364"/>
          <p:cNvSpPr/>
          <p:nvPr/>
        </p:nvSpPr>
        <p:spPr>
          <a:xfrm>
            <a:off x="2141040" y="2081802"/>
            <a:ext cx="15232563" cy="5260401"/>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012" name="Google Shape;16012;p1364"/>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013" name="Google Shape;16013;p1364"/>
          <p:cNvSpPr txBox="1">
            <a:spLocks noGrp="1"/>
          </p:cNvSpPr>
          <p:nvPr>
            <p:ph type="body" idx="1"/>
          </p:nvPr>
        </p:nvSpPr>
        <p:spPr>
          <a:xfrm>
            <a:off x="2141040" y="7511188"/>
            <a:ext cx="15232563" cy="1237787"/>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014" name="Google Shape;16014;p1364"/>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015" name="Google Shape;16015;p1364"/>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016" name="Google Shape;16016;p1364"/>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017" name="Google Shape;16017;p1364"/>
          <p:cNvGrpSpPr/>
          <p:nvPr/>
        </p:nvGrpSpPr>
        <p:grpSpPr>
          <a:xfrm>
            <a:off x="10787318" y="0"/>
            <a:ext cx="7500690" cy="2138982"/>
            <a:chOff x="7191545" y="0"/>
            <a:chExt cx="5000460" cy="1425988"/>
          </a:xfrm>
        </p:grpSpPr>
        <p:pic>
          <p:nvPicPr>
            <p:cNvPr id="16018" name="Google Shape;16018;p1364"/>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019" name="Google Shape;16019;p1364"/>
            <p:cNvGrpSpPr/>
            <p:nvPr/>
          </p:nvGrpSpPr>
          <p:grpSpPr>
            <a:xfrm>
              <a:off x="7191545" y="0"/>
              <a:ext cx="5000460" cy="1425988"/>
              <a:chOff x="7191545" y="0"/>
              <a:chExt cx="5000460" cy="1425988"/>
            </a:xfrm>
          </p:grpSpPr>
          <p:sp>
            <p:nvSpPr>
              <p:cNvPr id="16020" name="Google Shape;16020;p1364"/>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021" name="Google Shape;16021;p1364"/>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022" name="Google Shape;16022;p1364" descr="Open quotation mark with solid fill"/>
          <p:cNvPicPr preferRelativeResize="0"/>
          <p:nvPr/>
        </p:nvPicPr>
        <p:blipFill rotWithShape="1">
          <a:blip r:embed="rId3">
            <a:alphaModFix/>
          </a:blip>
          <a:srcRect/>
          <a:stretch/>
        </p:blipFill>
        <p:spPr>
          <a:xfrm>
            <a:off x="167272" y="204795"/>
            <a:ext cx="3055142" cy="3055142"/>
          </a:xfrm>
          <a:prstGeom prst="rect">
            <a:avLst/>
          </a:prstGeom>
          <a:noFill/>
          <a:ln>
            <a:noFill/>
          </a:ln>
        </p:spPr>
      </p:pic>
    </p:spTree>
    <p:extLst>
      <p:ext uri="{BB962C8B-B14F-4D97-AF65-F5344CB8AC3E}">
        <p14:creationId xmlns:p14="http://schemas.microsoft.com/office/powerpoint/2010/main" val="390263583"/>
      </p:ext>
    </p:extLst>
  </p:cSld>
  <p:clrMapOvr>
    <a:masterClrMapping/>
  </p:clrMapOvr>
</p:sldLayout>
</file>

<file path=ppt/slideLayouts/slideLayout2952.xml><?xml version="1.0" encoding="utf-8"?>
<p:sldLayout xmlns:a="http://schemas.openxmlformats.org/drawingml/2006/main" xmlns:r="http://schemas.openxmlformats.org/officeDocument/2006/relationships" xmlns:p="http://schemas.openxmlformats.org/presentationml/2006/main" matchingName="Cover 3">
  <p:cSld name="Cover 3">
    <p:spTree>
      <p:nvGrpSpPr>
        <p:cNvPr id="1" name="Shape 16023"/>
        <p:cNvGrpSpPr/>
        <p:nvPr/>
      </p:nvGrpSpPr>
      <p:grpSpPr>
        <a:xfrm>
          <a:off x="0" y="0"/>
          <a:ext cx="0" cy="0"/>
          <a:chOff x="0" y="0"/>
          <a:chExt cx="0" cy="0"/>
        </a:xfrm>
      </p:grpSpPr>
      <p:sp>
        <p:nvSpPr>
          <p:cNvPr id="16024" name="Google Shape;16024;p1365"/>
          <p:cNvSpPr/>
          <p:nvPr/>
        </p:nvSpPr>
        <p:spPr>
          <a:xfrm>
            <a:off x="1353549" y="1941628"/>
            <a:ext cx="16934445" cy="5733905"/>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025" name="Google Shape;16025;p1365"/>
          <p:cNvSpPr txBox="1">
            <a:spLocks noGrp="1"/>
          </p:cNvSpPr>
          <p:nvPr>
            <p:ph type="title"/>
          </p:nvPr>
        </p:nvSpPr>
        <p:spPr>
          <a:xfrm>
            <a:off x="2119958" y="2341992"/>
            <a:ext cx="7791648" cy="273951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026" name="Google Shape;16026;p1365"/>
          <p:cNvSpPr txBox="1">
            <a:spLocks noGrp="1"/>
          </p:cNvSpPr>
          <p:nvPr>
            <p:ph type="subTitle" idx="1"/>
          </p:nvPr>
        </p:nvSpPr>
        <p:spPr>
          <a:xfrm>
            <a:off x="2119958" y="5650292"/>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6027" name="Google Shape;16027;p1365"/>
          <p:cNvGrpSpPr/>
          <p:nvPr/>
        </p:nvGrpSpPr>
        <p:grpSpPr>
          <a:xfrm>
            <a:off x="0" y="7530527"/>
            <a:ext cx="18287994" cy="2756477"/>
            <a:chOff x="0" y="5020348"/>
            <a:chExt cx="12191996" cy="1837651"/>
          </a:xfrm>
        </p:grpSpPr>
        <p:sp>
          <p:nvSpPr>
            <p:cNvPr id="16028" name="Google Shape;16028;p1365"/>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029" name="Google Shape;16029;p1365"/>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6030" name="Google Shape;16030;p1365"/>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extLst>
      <p:ext uri="{BB962C8B-B14F-4D97-AF65-F5344CB8AC3E}">
        <p14:creationId xmlns:p14="http://schemas.microsoft.com/office/powerpoint/2010/main" val="2540377445"/>
      </p:ext>
    </p:extLst>
  </p:cSld>
  <p:clrMapOvr>
    <a:masterClrMapping/>
  </p:clrMapOvr>
</p:sldLayout>
</file>

<file path=ppt/slideLayouts/slideLayout2953.xml><?xml version="1.0" encoding="utf-8"?>
<p:sldLayout xmlns:a="http://schemas.openxmlformats.org/drawingml/2006/main" xmlns:r="http://schemas.openxmlformats.org/officeDocument/2006/relationships" xmlns:p="http://schemas.openxmlformats.org/presentationml/2006/main" matchingName="Divider 4">
  <p:cSld name="Divider 4">
    <p:spTree>
      <p:nvGrpSpPr>
        <p:cNvPr id="1" name="Shape 16031"/>
        <p:cNvGrpSpPr/>
        <p:nvPr/>
      </p:nvGrpSpPr>
      <p:grpSpPr>
        <a:xfrm>
          <a:off x="0" y="0"/>
          <a:ext cx="0" cy="0"/>
          <a:chOff x="0" y="0"/>
          <a:chExt cx="0" cy="0"/>
        </a:xfrm>
      </p:grpSpPr>
      <p:grpSp>
        <p:nvGrpSpPr>
          <p:cNvPr id="16032" name="Google Shape;16032;p1366"/>
          <p:cNvGrpSpPr/>
          <p:nvPr/>
        </p:nvGrpSpPr>
        <p:grpSpPr>
          <a:xfrm>
            <a:off x="0" y="7530527"/>
            <a:ext cx="18287994" cy="2756477"/>
            <a:chOff x="0" y="5020348"/>
            <a:chExt cx="12191996" cy="1837651"/>
          </a:xfrm>
        </p:grpSpPr>
        <p:sp>
          <p:nvSpPr>
            <p:cNvPr id="16033" name="Google Shape;16033;p1366"/>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034" name="Google Shape;16034;p1366"/>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035" name="Google Shape;16035;p1366"/>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6036" name="Google Shape;16036;p1366"/>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6037" name="Google Shape;16037;p1366"/>
          <p:cNvSpPr txBox="1">
            <a:spLocks noGrp="1"/>
          </p:cNvSpPr>
          <p:nvPr>
            <p:ph type="title"/>
          </p:nvPr>
        </p:nvSpPr>
        <p:spPr>
          <a:xfrm>
            <a:off x="2119958" y="1052626"/>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038" name="Google Shape;16038;p1366"/>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2188758914"/>
      </p:ext>
    </p:extLst>
  </p:cSld>
  <p:clrMapOvr>
    <a:masterClrMapping/>
  </p:clrMapOvr>
</p:sldLayout>
</file>

<file path=ppt/slideLayouts/slideLayout2954.xml><?xml version="1.0" encoding="utf-8"?>
<p:sldLayout xmlns:a="http://schemas.openxmlformats.org/drawingml/2006/main" xmlns:r="http://schemas.openxmlformats.org/officeDocument/2006/relationships" xmlns:p="http://schemas.openxmlformats.org/presentationml/2006/main" matchingName="Photo Slide 3">
  <p:cSld name="Photo Slide 3">
    <p:spTree>
      <p:nvGrpSpPr>
        <p:cNvPr id="1" name="Shape 16039"/>
        <p:cNvGrpSpPr/>
        <p:nvPr/>
      </p:nvGrpSpPr>
      <p:grpSpPr>
        <a:xfrm>
          <a:off x="0" y="0"/>
          <a:ext cx="0" cy="0"/>
          <a:chOff x="0" y="0"/>
          <a:chExt cx="0" cy="0"/>
        </a:xfrm>
      </p:grpSpPr>
      <p:sp>
        <p:nvSpPr>
          <p:cNvPr id="16040" name="Google Shape;16040;p1367"/>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cxnSp>
        <p:nvCxnSpPr>
          <p:cNvPr id="16041" name="Google Shape;16041;p1367"/>
          <p:cNvCxnSpPr/>
          <p:nvPr/>
        </p:nvCxnSpPr>
        <p:spPr>
          <a:xfrm>
            <a:off x="685805"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6042" name="Google Shape;16042;p1367"/>
          <p:cNvGrpSpPr/>
          <p:nvPr/>
        </p:nvGrpSpPr>
        <p:grpSpPr>
          <a:xfrm>
            <a:off x="5" y="8069141"/>
            <a:ext cx="4211045" cy="1130843"/>
            <a:chOff x="0" y="5379424"/>
            <a:chExt cx="2807363" cy="753895"/>
          </a:xfrm>
        </p:grpSpPr>
        <p:sp>
          <p:nvSpPr>
            <p:cNvPr id="16043" name="Google Shape;16043;p1367"/>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044" name="Google Shape;16044;p1367"/>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grpSp>
      <p:pic>
        <p:nvPicPr>
          <p:cNvPr id="16045" name="Google Shape;16045;p1367"/>
          <p:cNvPicPr preferRelativeResize="0"/>
          <p:nvPr/>
        </p:nvPicPr>
        <p:blipFill rotWithShape="1">
          <a:blip r:embed="rId2">
            <a:alphaModFix/>
          </a:blip>
          <a:srcRect/>
          <a:stretch/>
        </p:blipFill>
        <p:spPr>
          <a:xfrm>
            <a:off x="770021" y="6578303"/>
            <a:ext cx="3037970" cy="1367910"/>
          </a:xfrm>
          <a:prstGeom prst="rect">
            <a:avLst/>
          </a:prstGeom>
          <a:noFill/>
          <a:ln>
            <a:noFill/>
          </a:ln>
        </p:spPr>
      </p:pic>
    </p:spTree>
    <p:extLst>
      <p:ext uri="{BB962C8B-B14F-4D97-AF65-F5344CB8AC3E}">
        <p14:creationId xmlns:p14="http://schemas.microsoft.com/office/powerpoint/2010/main" val="1186439151"/>
      </p:ext>
    </p:extLst>
  </p:cSld>
  <p:clrMapOvr>
    <a:masterClrMapping/>
  </p:clrMapOvr>
</p:sldLayout>
</file>

<file path=ppt/slideLayouts/slideLayout2955.xml><?xml version="1.0" encoding="utf-8"?>
<p:sldLayout xmlns:a="http://schemas.openxmlformats.org/drawingml/2006/main" xmlns:r="http://schemas.openxmlformats.org/officeDocument/2006/relationships" xmlns:p="http://schemas.openxmlformats.org/presentationml/2006/main" matchingName="Quotation 3">
  <p:cSld name="Quotation 3">
    <p:spTree>
      <p:nvGrpSpPr>
        <p:cNvPr id="1" name="Shape 16046"/>
        <p:cNvGrpSpPr/>
        <p:nvPr/>
      </p:nvGrpSpPr>
      <p:grpSpPr>
        <a:xfrm>
          <a:off x="0" y="0"/>
          <a:ext cx="0" cy="0"/>
          <a:chOff x="0" y="0"/>
          <a:chExt cx="0" cy="0"/>
        </a:xfrm>
      </p:grpSpPr>
      <p:sp>
        <p:nvSpPr>
          <p:cNvPr id="16047" name="Google Shape;16047;p1368"/>
          <p:cNvSpPr/>
          <p:nvPr/>
        </p:nvSpPr>
        <p:spPr>
          <a:xfrm>
            <a:off x="2141040" y="2081802"/>
            <a:ext cx="15232563" cy="5260401"/>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048" name="Google Shape;16048;p1368"/>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049" name="Google Shape;16049;p1368"/>
          <p:cNvSpPr txBox="1">
            <a:spLocks noGrp="1"/>
          </p:cNvSpPr>
          <p:nvPr>
            <p:ph type="body" idx="1"/>
          </p:nvPr>
        </p:nvSpPr>
        <p:spPr>
          <a:xfrm>
            <a:off x="2141040" y="7511188"/>
            <a:ext cx="15232563" cy="1237787"/>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050" name="Google Shape;16050;p1368"/>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051" name="Google Shape;16051;p1368"/>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052" name="Google Shape;16052;p1368"/>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053" name="Google Shape;16053;p1368"/>
          <p:cNvGrpSpPr/>
          <p:nvPr/>
        </p:nvGrpSpPr>
        <p:grpSpPr>
          <a:xfrm>
            <a:off x="10787318" y="0"/>
            <a:ext cx="7500690" cy="2138982"/>
            <a:chOff x="7191545" y="0"/>
            <a:chExt cx="5000460" cy="1425988"/>
          </a:xfrm>
        </p:grpSpPr>
        <p:pic>
          <p:nvPicPr>
            <p:cNvPr id="16054" name="Google Shape;16054;p1368"/>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055" name="Google Shape;16055;p1368"/>
            <p:cNvGrpSpPr/>
            <p:nvPr/>
          </p:nvGrpSpPr>
          <p:grpSpPr>
            <a:xfrm>
              <a:off x="7191545" y="0"/>
              <a:ext cx="5000460" cy="1425988"/>
              <a:chOff x="7191545" y="0"/>
              <a:chExt cx="5000460" cy="1425988"/>
            </a:xfrm>
          </p:grpSpPr>
          <p:sp>
            <p:nvSpPr>
              <p:cNvPr id="16056" name="Google Shape;16056;p1368"/>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057" name="Google Shape;16057;p1368"/>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058" name="Google Shape;16058;p1368" descr="Open quotation mark with solid fill"/>
          <p:cNvPicPr preferRelativeResize="0"/>
          <p:nvPr/>
        </p:nvPicPr>
        <p:blipFill rotWithShape="1">
          <a:blip r:embed="rId3">
            <a:alphaModFix/>
          </a:blip>
          <a:srcRect/>
          <a:stretch/>
        </p:blipFill>
        <p:spPr>
          <a:xfrm>
            <a:off x="167272" y="204795"/>
            <a:ext cx="3055142" cy="3055142"/>
          </a:xfrm>
          <a:prstGeom prst="rect">
            <a:avLst/>
          </a:prstGeom>
          <a:noFill/>
          <a:ln>
            <a:noFill/>
          </a:ln>
        </p:spPr>
      </p:pic>
    </p:spTree>
    <p:extLst>
      <p:ext uri="{BB962C8B-B14F-4D97-AF65-F5344CB8AC3E}">
        <p14:creationId xmlns:p14="http://schemas.microsoft.com/office/powerpoint/2010/main" val="1272135762"/>
      </p:ext>
    </p:extLst>
  </p:cSld>
  <p:clrMapOvr>
    <a:masterClrMapping/>
  </p:clrMapOvr>
</p:sldLayout>
</file>

<file path=ppt/slideLayouts/slideLayout2956.xml><?xml version="1.0" encoding="utf-8"?>
<p:sldLayout xmlns:a="http://schemas.openxmlformats.org/drawingml/2006/main" xmlns:r="http://schemas.openxmlformats.org/officeDocument/2006/relationships" xmlns:p="http://schemas.openxmlformats.org/presentationml/2006/main" matchingName="1_Quotation 3">
  <p:cSld name="1_Quotation 3">
    <p:spTree>
      <p:nvGrpSpPr>
        <p:cNvPr id="1" name="Shape 16059"/>
        <p:cNvGrpSpPr/>
        <p:nvPr/>
      </p:nvGrpSpPr>
      <p:grpSpPr>
        <a:xfrm>
          <a:off x="0" y="0"/>
          <a:ext cx="0" cy="0"/>
          <a:chOff x="0" y="0"/>
          <a:chExt cx="0" cy="0"/>
        </a:xfrm>
      </p:grpSpPr>
      <p:sp>
        <p:nvSpPr>
          <p:cNvPr id="16060" name="Google Shape;16060;p1369"/>
          <p:cNvSpPr/>
          <p:nvPr/>
        </p:nvSpPr>
        <p:spPr>
          <a:xfrm>
            <a:off x="2141040" y="2081802"/>
            <a:ext cx="15232563" cy="5260401"/>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061" name="Google Shape;16061;p1369"/>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062" name="Google Shape;16062;p1369"/>
          <p:cNvSpPr txBox="1">
            <a:spLocks noGrp="1"/>
          </p:cNvSpPr>
          <p:nvPr>
            <p:ph type="body" idx="1"/>
          </p:nvPr>
        </p:nvSpPr>
        <p:spPr>
          <a:xfrm>
            <a:off x="2141040" y="7511188"/>
            <a:ext cx="15232563" cy="1237787"/>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063" name="Google Shape;16063;p1369"/>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064" name="Google Shape;16064;p1369"/>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065" name="Google Shape;16065;p1369"/>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066" name="Google Shape;16066;p1369"/>
          <p:cNvGrpSpPr/>
          <p:nvPr/>
        </p:nvGrpSpPr>
        <p:grpSpPr>
          <a:xfrm>
            <a:off x="10787318" y="0"/>
            <a:ext cx="7500690" cy="2138982"/>
            <a:chOff x="7191545" y="0"/>
            <a:chExt cx="5000460" cy="1425988"/>
          </a:xfrm>
        </p:grpSpPr>
        <p:pic>
          <p:nvPicPr>
            <p:cNvPr id="16067" name="Google Shape;16067;p136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068" name="Google Shape;16068;p1369"/>
            <p:cNvGrpSpPr/>
            <p:nvPr/>
          </p:nvGrpSpPr>
          <p:grpSpPr>
            <a:xfrm>
              <a:off x="7191545" y="0"/>
              <a:ext cx="5000460" cy="1425988"/>
              <a:chOff x="7191545" y="0"/>
              <a:chExt cx="5000460" cy="1425988"/>
            </a:xfrm>
          </p:grpSpPr>
          <p:sp>
            <p:nvSpPr>
              <p:cNvPr id="16069" name="Google Shape;16069;p136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070" name="Google Shape;16070;p136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071" name="Google Shape;16071;p1369" descr="Open quotation mark with solid fill"/>
          <p:cNvPicPr preferRelativeResize="0"/>
          <p:nvPr/>
        </p:nvPicPr>
        <p:blipFill rotWithShape="1">
          <a:blip r:embed="rId3">
            <a:alphaModFix/>
          </a:blip>
          <a:srcRect/>
          <a:stretch/>
        </p:blipFill>
        <p:spPr>
          <a:xfrm>
            <a:off x="167272" y="204795"/>
            <a:ext cx="3055142" cy="3055142"/>
          </a:xfrm>
          <a:prstGeom prst="rect">
            <a:avLst/>
          </a:prstGeom>
          <a:noFill/>
          <a:ln>
            <a:noFill/>
          </a:ln>
        </p:spPr>
      </p:pic>
    </p:spTree>
    <p:extLst>
      <p:ext uri="{BB962C8B-B14F-4D97-AF65-F5344CB8AC3E}">
        <p14:creationId xmlns:p14="http://schemas.microsoft.com/office/powerpoint/2010/main" val="2504161084"/>
      </p:ext>
    </p:extLst>
  </p:cSld>
  <p:clrMapOvr>
    <a:masterClrMapping/>
  </p:clrMapOvr>
</p:sldLayout>
</file>

<file path=ppt/slideLayouts/slideLayout2957.xml><?xml version="1.0" encoding="utf-8"?>
<p:sldLayout xmlns:a="http://schemas.openxmlformats.org/drawingml/2006/main" xmlns:r="http://schemas.openxmlformats.org/officeDocument/2006/relationships" xmlns:p="http://schemas.openxmlformats.org/presentationml/2006/main" matchingName="Two Content 3">
  <p:cSld name="Two Content 3">
    <p:spTree>
      <p:nvGrpSpPr>
        <p:cNvPr id="1" name="Shape 16072"/>
        <p:cNvGrpSpPr/>
        <p:nvPr/>
      </p:nvGrpSpPr>
      <p:grpSpPr>
        <a:xfrm>
          <a:off x="0" y="0"/>
          <a:ext cx="0" cy="0"/>
          <a:chOff x="0" y="0"/>
          <a:chExt cx="0" cy="0"/>
        </a:xfrm>
      </p:grpSpPr>
      <p:sp>
        <p:nvSpPr>
          <p:cNvPr id="16073" name="Google Shape;16073;p1370"/>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074" name="Google Shape;16074;p1370"/>
          <p:cNvSpPr txBox="1">
            <a:spLocks noGrp="1"/>
          </p:cNvSpPr>
          <p:nvPr>
            <p:ph type="body" idx="1"/>
          </p:nvPr>
        </p:nvSpPr>
        <p:spPr>
          <a:xfrm>
            <a:off x="914410" y="2738440"/>
            <a:ext cx="8115305" cy="6527004"/>
          </a:xfrm>
          <a:prstGeom prst="rect">
            <a:avLst/>
          </a:prstGeom>
          <a:noFill/>
          <a:ln>
            <a:noFill/>
          </a:ln>
        </p:spPr>
        <p:txBody>
          <a:bodyPr spcFirstLastPara="1" wrap="square" lIns="91400" tIns="45700" rIns="91400" bIns="45700" anchor="t" anchorCtr="0">
            <a:noAutofit/>
          </a:bodyPr>
          <a:lstStyle>
            <a:lvl1pPr marL="457247" lvl="0" indent="-342935" algn="l">
              <a:lnSpc>
                <a:spcPct val="100000"/>
              </a:lnSpc>
              <a:spcBef>
                <a:spcPts val="1500"/>
              </a:spcBef>
              <a:spcAft>
                <a:spcPts val="0"/>
              </a:spcAft>
              <a:buSzPts val="1800"/>
              <a:buChar char="•"/>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grpSp>
        <p:nvGrpSpPr>
          <p:cNvPr id="16075" name="Google Shape;16075;p1370"/>
          <p:cNvGrpSpPr/>
          <p:nvPr/>
        </p:nvGrpSpPr>
        <p:grpSpPr>
          <a:xfrm>
            <a:off x="10787318" y="0"/>
            <a:ext cx="7500690" cy="2138982"/>
            <a:chOff x="7191545" y="0"/>
            <a:chExt cx="5000460" cy="1425988"/>
          </a:xfrm>
        </p:grpSpPr>
        <p:pic>
          <p:nvPicPr>
            <p:cNvPr id="16076" name="Google Shape;16076;p137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077" name="Google Shape;16077;p1370"/>
            <p:cNvGrpSpPr/>
            <p:nvPr/>
          </p:nvGrpSpPr>
          <p:grpSpPr>
            <a:xfrm>
              <a:off x="7191545" y="0"/>
              <a:ext cx="5000460" cy="1425988"/>
              <a:chOff x="7191545" y="0"/>
              <a:chExt cx="5000460" cy="1425988"/>
            </a:xfrm>
          </p:grpSpPr>
          <p:sp>
            <p:nvSpPr>
              <p:cNvPr id="16078" name="Google Shape;16078;p137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079" name="Google Shape;16079;p137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6080" name="Google Shape;16080;p1370"/>
          <p:cNvSpPr txBox="1">
            <a:spLocks noGrp="1"/>
          </p:cNvSpPr>
          <p:nvPr>
            <p:ph type="body" idx="2"/>
          </p:nvPr>
        </p:nvSpPr>
        <p:spPr>
          <a:xfrm>
            <a:off x="9258305" y="2738440"/>
            <a:ext cx="8115305" cy="6527004"/>
          </a:xfrm>
          <a:prstGeom prst="rect">
            <a:avLst/>
          </a:prstGeom>
          <a:noFill/>
          <a:ln>
            <a:noFill/>
          </a:ln>
        </p:spPr>
        <p:txBody>
          <a:bodyPr spcFirstLastPara="1" wrap="square" lIns="91400" tIns="45700" rIns="91400" bIns="45700" anchor="t" anchorCtr="0">
            <a:noAutofit/>
          </a:bodyPr>
          <a:lstStyle>
            <a:lvl1pPr marL="457247" lvl="0" indent="-342935" algn="l">
              <a:lnSpc>
                <a:spcPct val="100000"/>
              </a:lnSpc>
              <a:spcBef>
                <a:spcPts val="1500"/>
              </a:spcBef>
              <a:spcAft>
                <a:spcPts val="0"/>
              </a:spcAft>
              <a:buSzPts val="1800"/>
              <a:buChar char="•"/>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081" name="Google Shape;16081;p1370"/>
          <p:cNvSpPr txBox="1">
            <a:spLocks noGrp="1"/>
          </p:cNvSpPr>
          <p:nvPr>
            <p:ph type="sldNum" idx="12"/>
          </p:nvPr>
        </p:nvSpPr>
        <p:spPr>
          <a:xfrm>
            <a:off x="13258790"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082" name="Google Shape;16082;p1370"/>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083" name="Google Shape;16083;p1370"/>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245819500"/>
      </p:ext>
    </p:extLst>
  </p:cSld>
  <p:clrMapOvr>
    <a:masterClrMapping/>
  </p:clrMapOvr>
</p:sldLayout>
</file>

<file path=ppt/slideLayouts/slideLayout2958.xml><?xml version="1.0" encoding="utf-8"?>
<p:sldLayout xmlns:a="http://schemas.openxmlformats.org/drawingml/2006/main" xmlns:r="http://schemas.openxmlformats.org/officeDocument/2006/relationships" xmlns:p="http://schemas.openxmlformats.org/presentationml/2006/main" matchingName="Comparison">
  <p:cSld name="Comparison">
    <p:spTree>
      <p:nvGrpSpPr>
        <p:cNvPr id="1" name="Shape 16084"/>
        <p:cNvGrpSpPr/>
        <p:nvPr/>
      </p:nvGrpSpPr>
      <p:grpSpPr>
        <a:xfrm>
          <a:off x="0" y="0"/>
          <a:ext cx="0" cy="0"/>
          <a:chOff x="0" y="0"/>
          <a:chExt cx="0" cy="0"/>
        </a:xfrm>
      </p:grpSpPr>
      <p:grpSp>
        <p:nvGrpSpPr>
          <p:cNvPr id="16085" name="Google Shape;16085;p1371"/>
          <p:cNvGrpSpPr/>
          <p:nvPr/>
        </p:nvGrpSpPr>
        <p:grpSpPr>
          <a:xfrm>
            <a:off x="10787318" y="0"/>
            <a:ext cx="7500690" cy="2138982"/>
            <a:chOff x="7191545" y="0"/>
            <a:chExt cx="5000460" cy="1425988"/>
          </a:xfrm>
        </p:grpSpPr>
        <p:pic>
          <p:nvPicPr>
            <p:cNvPr id="16086" name="Google Shape;16086;p1371"/>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087" name="Google Shape;16087;p1371"/>
            <p:cNvGrpSpPr/>
            <p:nvPr/>
          </p:nvGrpSpPr>
          <p:grpSpPr>
            <a:xfrm>
              <a:off x="7191545" y="0"/>
              <a:ext cx="5000460" cy="1425988"/>
              <a:chOff x="7191545" y="0"/>
              <a:chExt cx="5000460" cy="1425988"/>
            </a:xfrm>
          </p:grpSpPr>
          <p:sp>
            <p:nvSpPr>
              <p:cNvPr id="16088" name="Google Shape;16088;p1371"/>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089" name="Google Shape;16089;p1371"/>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6090" name="Google Shape;16090;p1371"/>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091" name="Google Shape;16091;p1371"/>
          <p:cNvSpPr txBox="1">
            <a:spLocks noGrp="1"/>
          </p:cNvSpPr>
          <p:nvPr>
            <p:ph type="body" idx="1"/>
          </p:nvPr>
        </p:nvSpPr>
        <p:spPr>
          <a:xfrm>
            <a:off x="914406" y="2521740"/>
            <a:ext cx="8081960" cy="1235865"/>
          </a:xfrm>
          <a:prstGeom prst="rect">
            <a:avLst/>
          </a:prstGeom>
          <a:solidFill>
            <a:srgbClr val="F3F6FB"/>
          </a:solidFill>
          <a:ln>
            <a:noFill/>
          </a:ln>
        </p:spPr>
        <p:txBody>
          <a:bodyPr spcFirstLastPara="1" wrap="square" lIns="182850" tIns="0" rIns="182850" bIns="0" anchor="ctr" anchorCtr="0">
            <a:noAutofit/>
          </a:bodyPr>
          <a:lstStyle>
            <a:lvl1pPr marL="457247" lvl="0" indent="-228624" algn="l">
              <a:lnSpc>
                <a:spcPct val="100000"/>
              </a:lnSpc>
              <a:spcBef>
                <a:spcPts val="1500"/>
              </a:spcBef>
              <a:spcAft>
                <a:spcPts val="0"/>
              </a:spcAft>
              <a:buSzPts val="2400"/>
              <a:buNone/>
              <a:defRPr u="sng"/>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092" name="Google Shape;16092;p1371"/>
          <p:cNvSpPr txBox="1">
            <a:spLocks noGrp="1"/>
          </p:cNvSpPr>
          <p:nvPr>
            <p:ph type="body" idx="2"/>
          </p:nvPr>
        </p:nvSpPr>
        <p:spPr>
          <a:xfrm>
            <a:off x="914406" y="3757612"/>
            <a:ext cx="8081960" cy="5526875"/>
          </a:xfrm>
          <a:prstGeom prst="rect">
            <a:avLst/>
          </a:prstGeom>
          <a:solidFill>
            <a:srgbClr val="F3F6FB"/>
          </a:solidFill>
          <a:ln>
            <a:noFill/>
          </a:ln>
        </p:spPr>
        <p:txBody>
          <a:bodyPr spcFirstLastPara="1" wrap="square" lIns="182850" tIns="0" rIns="182850" bIns="0" anchor="t" anchorCtr="0">
            <a:normAutofit/>
          </a:bodyPr>
          <a:lstStyle>
            <a:lvl1pPr marL="457247" lvl="0" indent="-355637" algn="l">
              <a:lnSpc>
                <a:spcPct val="100000"/>
              </a:lnSpc>
              <a:spcBef>
                <a:spcPts val="1500"/>
              </a:spcBef>
              <a:spcAft>
                <a:spcPts val="0"/>
              </a:spcAft>
              <a:buSzPts val="2000"/>
              <a:buChar char="•"/>
              <a:defRPr sz="3000"/>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093" name="Google Shape;16093;p1371"/>
          <p:cNvSpPr txBox="1">
            <a:spLocks noGrp="1"/>
          </p:cNvSpPr>
          <p:nvPr>
            <p:ph type="body" idx="3"/>
          </p:nvPr>
        </p:nvSpPr>
        <p:spPr>
          <a:xfrm>
            <a:off x="9258305" y="2521740"/>
            <a:ext cx="8115305" cy="1235865"/>
          </a:xfrm>
          <a:prstGeom prst="rect">
            <a:avLst/>
          </a:prstGeom>
          <a:solidFill>
            <a:srgbClr val="F3F6FB"/>
          </a:solidFill>
          <a:ln>
            <a:noFill/>
          </a:ln>
        </p:spPr>
        <p:txBody>
          <a:bodyPr spcFirstLastPara="1" wrap="square" lIns="182850" tIns="0" rIns="182850" bIns="0" anchor="ctr" anchorCtr="0">
            <a:noAutofit/>
          </a:bodyPr>
          <a:lstStyle>
            <a:lvl1pPr marL="457247" lvl="0" indent="-228624" algn="l">
              <a:lnSpc>
                <a:spcPct val="100000"/>
              </a:lnSpc>
              <a:spcBef>
                <a:spcPts val="1500"/>
              </a:spcBef>
              <a:spcAft>
                <a:spcPts val="0"/>
              </a:spcAft>
              <a:buSzPts val="2400"/>
              <a:buNone/>
              <a:defRPr u="sng"/>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094" name="Google Shape;16094;p1371"/>
          <p:cNvSpPr txBox="1">
            <a:spLocks noGrp="1"/>
          </p:cNvSpPr>
          <p:nvPr>
            <p:ph type="body" idx="4"/>
          </p:nvPr>
        </p:nvSpPr>
        <p:spPr>
          <a:xfrm>
            <a:off x="9258305" y="3757612"/>
            <a:ext cx="8115305" cy="5526875"/>
          </a:xfrm>
          <a:prstGeom prst="rect">
            <a:avLst/>
          </a:prstGeom>
          <a:solidFill>
            <a:srgbClr val="F3F6FB"/>
          </a:solidFill>
          <a:ln>
            <a:noFill/>
          </a:ln>
        </p:spPr>
        <p:txBody>
          <a:bodyPr spcFirstLastPara="1" wrap="square" lIns="182850" tIns="0" rIns="182850" bIns="0" anchor="t" anchorCtr="0">
            <a:noAutofit/>
          </a:bodyPr>
          <a:lstStyle>
            <a:lvl1pPr marL="457247" lvl="0" indent="-355637" algn="l">
              <a:lnSpc>
                <a:spcPct val="100000"/>
              </a:lnSpc>
              <a:spcBef>
                <a:spcPts val="1500"/>
              </a:spcBef>
              <a:spcAft>
                <a:spcPts val="0"/>
              </a:spcAft>
              <a:buSzPts val="2000"/>
              <a:buChar char="•"/>
              <a:defRPr sz="3000"/>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095" name="Google Shape;16095;p1371"/>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096" name="Google Shape;16096;p1371"/>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097" name="Google Shape;16097;p1371"/>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940929313"/>
      </p:ext>
    </p:extLst>
  </p:cSld>
  <p:clrMapOvr>
    <a:masterClrMapping/>
  </p:clrMapOvr>
</p:sldLayout>
</file>

<file path=ppt/slideLayouts/slideLayout2959.xml><?xml version="1.0" encoding="utf-8"?>
<p:sldLayout xmlns:a="http://schemas.openxmlformats.org/drawingml/2006/main" xmlns:r="http://schemas.openxmlformats.org/officeDocument/2006/relationships" xmlns:p="http://schemas.openxmlformats.org/presentationml/2006/main" matchingName="Title Only">
  <p:cSld name="Title Only">
    <p:spTree>
      <p:nvGrpSpPr>
        <p:cNvPr id="1" name="Shape 16098"/>
        <p:cNvGrpSpPr/>
        <p:nvPr/>
      </p:nvGrpSpPr>
      <p:grpSpPr>
        <a:xfrm>
          <a:off x="0" y="0"/>
          <a:ext cx="0" cy="0"/>
          <a:chOff x="0" y="0"/>
          <a:chExt cx="0" cy="0"/>
        </a:xfrm>
      </p:grpSpPr>
      <p:grpSp>
        <p:nvGrpSpPr>
          <p:cNvPr id="16099" name="Google Shape;16099;p1372"/>
          <p:cNvGrpSpPr/>
          <p:nvPr/>
        </p:nvGrpSpPr>
        <p:grpSpPr>
          <a:xfrm>
            <a:off x="10787318" y="0"/>
            <a:ext cx="7500690" cy="2138982"/>
            <a:chOff x="7191545" y="0"/>
            <a:chExt cx="5000460" cy="1425988"/>
          </a:xfrm>
        </p:grpSpPr>
        <p:pic>
          <p:nvPicPr>
            <p:cNvPr id="16100" name="Google Shape;16100;p137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101" name="Google Shape;16101;p1372"/>
            <p:cNvGrpSpPr/>
            <p:nvPr/>
          </p:nvGrpSpPr>
          <p:grpSpPr>
            <a:xfrm>
              <a:off x="7191545" y="0"/>
              <a:ext cx="5000460" cy="1425988"/>
              <a:chOff x="7191545" y="0"/>
              <a:chExt cx="5000460" cy="1425988"/>
            </a:xfrm>
          </p:grpSpPr>
          <p:sp>
            <p:nvSpPr>
              <p:cNvPr id="16102" name="Google Shape;16102;p137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103" name="Google Shape;16103;p137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6104" name="Google Shape;16104;p1372"/>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105" name="Google Shape;16105;p1372"/>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106" name="Google Shape;16106;p1372"/>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107" name="Google Shape;16107;p1372"/>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546471897"/>
      </p:ext>
    </p:extLst>
  </p:cSld>
  <p:clrMapOvr>
    <a:masterClrMapping/>
  </p:clrMapOvr>
</p:sldLayout>
</file>

<file path=ppt/slideLayouts/slideLayout2960.xml><?xml version="1.0" encoding="utf-8"?>
<p:sldLayout xmlns:a="http://schemas.openxmlformats.org/drawingml/2006/main" xmlns:r="http://schemas.openxmlformats.org/officeDocument/2006/relationships" xmlns:p="http://schemas.openxmlformats.org/presentationml/2006/main" matchingName="End 2">
  <p:cSld name="End 2">
    <p:spTree>
      <p:nvGrpSpPr>
        <p:cNvPr id="1" name="Shape 16108"/>
        <p:cNvGrpSpPr/>
        <p:nvPr/>
      </p:nvGrpSpPr>
      <p:grpSpPr>
        <a:xfrm>
          <a:off x="0" y="0"/>
          <a:ext cx="0" cy="0"/>
          <a:chOff x="0" y="0"/>
          <a:chExt cx="0" cy="0"/>
        </a:xfrm>
      </p:grpSpPr>
      <p:grpSp>
        <p:nvGrpSpPr>
          <p:cNvPr id="16109" name="Google Shape;16109;p1373"/>
          <p:cNvGrpSpPr/>
          <p:nvPr/>
        </p:nvGrpSpPr>
        <p:grpSpPr>
          <a:xfrm>
            <a:off x="0" y="0"/>
            <a:ext cx="18287994" cy="3223245"/>
            <a:chOff x="0" y="0"/>
            <a:chExt cx="12191996" cy="2148830"/>
          </a:xfrm>
        </p:grpSpPr>
        <p:sp>
          <p:nvSpPr>
            <p:cNvPr id="16110" name="Google Shape;16110;p1373"/>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111" name="Google Shape;16111;p1373"/>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sp>
        <p:nvSpPr>
          <p:cNvPr id="16112" name="Google Shape;16112;p1373"/>
          <p:cNvSpPr/>
          <p:nvPr/>
        </p:nvSpPr>
        <p:spPr>
          <a:xfrm>
            <a:off x="1353549" y="2276545"/>
            <a:ext cx="16934445" cy="5733905"/>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113" name="Google Shape;16113;p1373"/>
          <p:cNvSpPr txBox="1">
            <a:spLocks noGrp="1"/>
          </p:cNvSpPr>
          <p:nvPr>
            <p:ph type="body" idx="1"/>
          </p:nvPr>
        </p:nvSpPr>
        <p:spPr>
          <a:xfrm>
            <a:off x="1828796" y="5143505"/>
            <a:ext cx="8373974" cy="2120342"/>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sz="3000"/>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114" name="Google Shape;16114;p1373"/>
          <p:cNvSpPr txBox="1">
            <a:spLocks noGrp="1"/>
          </p:cNvSpPr>
          <p:nvPr>
            <p:ph type="title"/>
          </p:nvPr>
        </p:nvSpPr>
        <p:spPr>
          <a:xfrm>
            <a:off x="1828796" y="2831229"/>
            <a:ext cx="8373974" cy="161739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6115" name="Google Shape;16115;p1373"/>
          <p:cNvPicPr preferRelativeResize="0"/>
          <p:nvPr/>
        </p:nvPicPr>
        <p:blipFill rotWithShape="1">
          <a:blip r:embed="rId2">
            <a:alphaModFix/>
          </a:blip>
          <a:srcRect/>
          <a:stretch/>
        </p:blipFill>
        <p:spPr>
          <a:xfrm>
            <a:off x="1353549" y="342557"/>
            <a:ext cx="3037970" cy="1367910"/>
          </a:xfrm>
          <a:prstGeom prst="rect">
            <a:avLst/>
          </a:prstGeom>
          <a:noFill/>
          <a:ln>
            <a:noFill/>
          </a:ln>
        </p:spPr>
      </p:pic>
    </p:spTree>
    <p:extLst>
      <p:ext uri="{BB962C8B-B14F-4D97-AF65-F5344CB8AC3E}">
        <p14:creationId xmlns:p14="http://schemas.microsoft.com/office/powerpoint/2010/main" val="2911357165"/>
      </p:ext>
    </p:extLst>
  </p:cSld>
  <p:clrMapOvr>
    <a:masterClrMapping/>
  </p:clrMapOvr>
</p:sldLayout>
</file>

<file path=ppt/slideLayouts/slideLayout2961.xml><?xml version="1.0" encoding="utf-8"?>
<p:sldLayout xmlns:a="http://schemas.openxmlformats.org/drawingml/2006/main" xmlns:r="http://schemas.openxmlformats.org/officeDocument/2006/relationships" xmlns:p="http://schemas.openxmlformats.org/presentationml/2006/main" matchingName="2_Quotation">
  <p:cSld name="2_Quotation">
    <p:spTree>
      <p:nvGrpSpPr>
        <p:cNvPr id="1" name="Shape 16116"/>
        <p:cNvGrpSpPr/>
        <p:nvPr/>
      </p:nvGrpSpPr>
      <p:grpSpPr>
        <a:xfrm>
          <a:off x="0" y="0"/>
          <a:ext cx="0" cy="0"/>
          <a:chOff x="0" y="0"/>
          <a:chExt cx="0" cy="0"/>
        </a:xfrm>
      </p:grpSpPr>
      <p:sp>
        <p:nvSpPr>
          <p:cNvPr id="16117" name="Google Shape;16117;p1374"/>
          <p:cNvSpPr/>
          <p:nvPr/>
        </p:nvSpPr>
        <p:spPr>
          <a:xfrm>
            <a:off x="2141040" y="2081802"/>
            <a:ext cx="15232563" cy="5260401"/>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118" name="Google Shape;16118;p1374"/>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119" name="Google Shape;16119;p1374"/>
          <p:cNvSpPr txBox="1">
            <a:spLocks noGrp="1"/>
          </p:cNvSpPr>
          <p:nvPr>
            <p:ph type="body" idx="1"/>
          </p:nvPr>
        </p:nvSpPr>
        <p:spPr>
          <a:xfrm>
            <a:off x="2141040" y="7511188"/>
            <a:ext cx="15232563" cy="1237787"/>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120" name="Google Shape;16120;p1374"/>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121" name="Google Shape;16121;p1374"/>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122" name="Google Shape;16122;p1374"/>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123" name="Google Shape;16123;p1374"/>
          <p:cNvGrpSpPr/>
          <p:nvPr/>
        </p:nvGrpSpPr>
        <p:grpSpPr>
          <a:xfrm>
            <a:off x="10787318" y="0"/>
            <a:ext cx="7500690" cy="2138982"/>
            <a:chOff x="7191545" y="0"/>
            <a:chExt cx="5000460" cy="1425988"/>
          </a:xfrm>
        </p:grpSpPr>
        <p:pic>
          <p:nvPicPr>
            <p:cNvPr id="16124" name="Google Shape;16124;p1374"/>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125" name="Google Shape;16125;p1374"/>
            <p:cNvGrpSpPr/>
            <p:nvPr/>
          </p:nvGrpSpPr>
          <p:grpSpPr>
            <a:xfrm>
              <a:off x="7191545" y="0"/>
              <a:ext cx="5000460" cy="1425988"/>
              <a:chOff x="7191545" y="0"/>
              <a:chExt cx="5000460" cy="1425988"/>
            </a:xfrm>
          </p:grpSpPr>
          <p:sp>
            <p:nvSpPr>
              <p:cNvPr id="16126" name="Google Shape;16126;p1374"/>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127" name="Google Shape;16127;p1374"/>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128" name="Google Shape;16128;p1374" descr="Open quotation mark with solid fill"/>
          <p:cNvPicPr preferRelativeResize="0"/>
          <p:nvPr/>
        </p:nvPicPr>
        <p:blipFill rotWithShape="1">
          <a:blip r:embed="rId3">
            <a:alphaModFix/>
          </a:blip>
          <a:srcRect/>
          <a:stretch/>
        </p:blipFill>
        <p:spPr>
          <a:xfrm>
            <a:off x="167272" y="204795"/>
            <a:ext cx="3055142" cy="3055142"/>
          </a:xfrm>
          <a:prstGeom prst="rect">
            <a:avLst/>
          </a:prstGeom>
          <a:noFill/>
          <a:ln>
            <a:noFill/>
          </a:ln>
        </p:spPr>
      </p:pic>
    </p:spTree>
    <p:extLst>
      <p:ext uri="{BB962C8B-B14F-4D97-AF65-F5344CB8AC3E}">
        <p14:creationId xmlns:p14="http://schemas.microsoft.com/office/powerpoint/2010/main" val="834187101"/>
      </p:ext>
    </p:extLst>
  </p:cSld>
  <p:clrMapOvr>
    <a:masterClrMapping/>
  </p:clrMapOvr>
</p:sldLayout>
</file>

<file path=ppt/slideLayouts/slideLayout2962.xml><?xml version="1.0" encoding="utf-8"?>
<p:sldLayout xmlns:a="http://schemas.openxmlformats.org/drawingml/2006/main" xmlns:r="http://schemas.openxmlformats.org/officeDocument/2006/relationships" xmlns:p="http://schemas.openxmlformats.org/presentationml/2006/main" matchingName="3_Quotation">
  <p:cSld name="3_Quotation">
    <p:spTree>
      <p:nvGrpSpPr>
        <p:cNvPr id="1" name="Shape 16129"/>
        <p:cNvGrpSpPr/>
        <p:nvPr/>
      </p:nvGrpSpPr>
      <p:grpSpPr>
        <a:xfrm>
          <a:off x="0" y="0"/>
          <a:ext cx="0" cy="0"/>
          <a:chOff x="0" y="0"/>
          <a:chExt cx="0" cy="0"/>
        </a:xfrm>
      </p:grpSpPr>
      <p:sp>
        <p:nvSpPr>
          <p:cNvPr id="16130" name="Google Shape;16130;p1375"/>
          <p:cNvSpPr/>
          <p:nvPr/>
        </p:nvSpPr>
        <p:spPr>
          <a:xfrm>
            <a:off x="2141040" y="2081802"/>
            <a:ext cx="15232563" cy="5260401"/>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131" name="Google Shape;16131;p1375"/>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132" name="Google Shape;16132;p1375"/>
          <p:cNvSpPr txBox="1">
            <a:spLocks noGrp="1"/>
          </p:cNvSpPr>
          <p:nvPr>
            <p:ph type="body" idx="1"/>
          </p:nvPr>
        </p:nvSpPr>
        <p:spPr>
          <a:xfrm>
            <a:off x="2141040" y="7511188"/>
            <a:ext cx="15232563" cy="1237787"/>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133" name="Google Shape;16133;p1375"/>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134" name="Google Shape;16134;p1375"/>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135" name="Google Shape;16135;p1375"/>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136" name="Google Shape;16136;p1375"/>
          <p:cNvGrpSpPr/>
          <p:nvPr/>
        </p:nvGrpSpPr>
        <p:grpSpPr>
          <a:xfrm>
            <a:off x="10787318" y="0"/>
            <a:ext cx="7500690" cy="2138982"/>
            <a:chOff x="7191545" y="0"/>
            <a:chExt cx="5000460" cy="1425988"/>
          </a:xfrm>
        </p:grpSpPr>
        <p:pic>
          <p:nvPicPr>
            <p:cNvPr id="16137" name="Google Shape;16137;p1375"/>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138" name="Google Shape;16138;p1375"/>
            <p:cNvGrpSpPr/>
            <p:nvPr/>
          </p:nvGrpSpPr>
          <p:grpSpPr>
            <a:xfrm>
              <a:off x="7191545" y="0"/>
              <a:ext cx="5000460" cy="1425988"/>
              <a:chOff x="7191545" y="0"/>
              <a:chExt cx="5000460" cy="1425988"/>
            </a:xfrm>
          </p:grpSpPr>
          <p:sp>
            <p:nvSpPr>
              <p:cNvPr id="16139" name="Google Shape;16139;p1375"/>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140" name="Google Shape;16140;p1375"/>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141" name="Google Shape;16141;p1375" descr="Open quotation mark with solid fill"/>
          <p:cNvPicPr preferRelativeResize="0"/>
          <p:nvPr/>
        </p:nvPicPr>
        <p:blipFill rotWithShape="1">
          <a:blip r:embed="rId3">
            <a:alphaModFix/>
          </a:blip>
          <a:srcRect/>
          <a:stretch/>
        </p:blipFill>
        <p:spPr>
          <a:xfrm>
            <a:off x="167272" y="204795"/>
            <a:ext cx="3055142" cy="3055142"/>
          </a:xfrm>
          <a:prstGeom prst="rect">
            <a:avLst/>
          </a:prstGeom>
          <a:noFill/>
          <a:ln>
            <a:noFill/>
          </a:ln>
        </p:spPr>
      </p:pic>
    </p:spTree>
    <p:extLst>
      <p:ext uri="{BB962C8B-B14F-4D97-AF65-F5344CB8AC3E}">
        <p14:creationId xmlns:p14="http://schemas.microsoft.com/office/powerpoint/2010/main" val="776249246"/>
      </p:ext>
    </p:extLst>
  </p:cSld>
  <p:clrMapOvr>
    <a:masterClrMapping/>
  </p:clrMapOvr>
</p:sldLayout>
</file>

<file path=ppt/slideLayouts/slideLayout2963.xml><?xml version="1.0" encoding="utf-8"?>
<p:sldLayout xmlns:a="http://schemas.openxmlformats.org/drawingml/2006/main" xmlns:r="http://schemas.openxmlformats.org/officeDocument/2006/relationships" xmlns:p="http://schemas.openxmlformats.org/presentationml/2006/main" matchingName="4_Quotation">
  <p:cSld name="4_Quotation">
    <p:spTree>
      <p:nvGrpSpPr>
        <p:cNvPr id="1" name="Shape 16142"/>
        <p:cNvGrpSpPr/>
        <p:nvPr/>
      </p:nvGrpSpPr>
      <p:grpSpPr>
        <a:xfrm>
          <a:off x="0" y="0"/>
          <a:ext cx="0" cy="0"/>
          <a:chOff x="0" y="0"/>
          <a:chExt cx="0" cy="0"/>
        </a:xfrm>
      </p:grpSpPr>
      <p:sp>
        <p:nvSpPr>
          <p:cNvPr id="16143" name="Google Shape;16143;p1376"/>
          <p:cNvSpPr/>
          <p:nvPr/>
        </p:nvSpPr>
        <p:spPr>
          <a:xfrm>
            <a:off x="2141040" y="2081802"/>
            <a:ext cx="15232563" cy="5260401"/>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144" name="Google Shape;16144;p1376"/>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145" name="Google Shape;16145;p1376"/>
          <p:cNvSpPr txBox="1">
            <a:spLocks noGrp="1"/>
          </p:cNvSpPr>
          <p:nvPr>
            <p:ph type="body" idx="1"/>
          </p:nvPr>
        </p:nvSpPr>
        <p:spPr>
          <a:xfrm>
            <a:off x="2141040" y="7511188"/>
            <a:ext cx="15232563" cy="1237787"/>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146" name="Google Shape;16146;p1376"/>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147" name="Google Shape;16147;p1376"/>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148" name="Google Shape;16148;p1376"/>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149" name="Google Shape;16149;p1376"/>
          <p:cNvGrpSpPr/>
          <p:nvPr/>
        </p:nvGrpSpPr>
        <p:grpSpPr>
          <a:xfrm>
            <a:off x="10787318" y="0"/>
            <a:ext cx="7500690" cy="2138982"/>
            <a:chOff x="7191545" y="0"/>
            <a:chExt cx="5000460" cy="1425988"/>
          </a:xfrm>
        </p:grpSpPr>
        <p:pic>
          <p:nvPicPr>
            <p:cNvPr id="16150" name="Google Shape;16150;p1376"/>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151" name="Google Shape;16151;p1376"/>
            <p:cNvGrpSpPr/>
            <p:nvPr/>
          </p:nvGrpSpPr>
          <p:grpSpPr>
            <a:xfrm>
              <a:off x="7191545" y="0"/>
              <a:ext cx="5000460" cy="1425988"/>
              <a:chOff x="7191545" y="0"/>
              <a:chExt cx="5000460" cy="1425988"/>
            </a:xfrm>
          </p:grpSpPr>
          <p:sp>
            <p:nvSpPr>
              <p:cNvPr id="16152" name="Google Shape;16152;p1376"/>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153" name="Google Shape;16153;p1376"/>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154" name="Google Shape;16154;p1376" descr="Open quotation mark with solid fill"/>
          <p:cNvPicPr preferRelativeResize="0"/>
          <p:nvPr/>
        </p:nvPicPr>
        <p:blipFill rotWithShape="1">
          <a:blip r:embed="rId3">
            <a:alphaModFix/>
          </a:blip>
          <a:srcRect/>
          <a:stretch/>
        </p:blipFill>
        <p:spPr>
          <a:xfrm>
            <a:off x="167272" y="204795"/>
            <a:ext cx="3055142" cy="3055142"/>
          </a:xfrm>
          <a:prstGeom prst="rect">
            <a:avLst/>
          </a:prstGeom>
          <a:noFill/>
          <a:ln>
            <a:noFill/>
          </a:ln>
        </p:spPr>
      </p:pic>
    </p:spTree>
    <p:extLst>
      <p:ext uri="{BB962C8B-B14F-4D97-AF65-F5344CB8AC3E}">
        <p14:creationId xmlns:p14="http://schemas.microsoft.com/office/powerpoint/2010/main" val="3369545935"/>
      </p:ext>
    </p:extLst>
  </p:cSld>
  <p:clrMapOvr>
    <a:masterClrMapping/>
  </p:clrMapOvr>
</p:sldLayout>
</file>

<file path=ppt/slideLayouts/slideLayout2964.xml><?xml version="1.0" encoding="utf-8"?>
<p:sldLayout xmlns:a="http://schemas.openxmlformats.org/drawingml/2006/main" xmlns:r="http://schemas.openxmlformats.org/officeDocument/2006/relationships" xmlns:p="http://schemas.openxmlformats.org/presentationml/2006/main" matchingName="5_Quotation">
  <p:cSld name="5_Quotation">
    <p:spTree>
      <p:nvGrpSpPr>
        <p:cNvPr id="1" name="Shape 16155"/>
        <p:cNvGrpSpPr/>
        <p:nvPr/>
      </p:nvGrpSpPr>
      <p:grpSpPr>
        <a:xfrm>
          <a:off x="0" y="0"/>
          <a:ext cx="0" cy="0"/>
          <a:chOff x="0" y="0"/>
          <a:chExt cx="0" cy="0"/>
        </a:xfrm>
      </p:grpSpPr>
      <p:sp>
        <p:nvSpPr>
          <p:cNvPr id="16156" name="Google Shape;16156;p1377"/>
          <p:cNvSpPr/>
          <p:nvPr/>
        </p:nvSpPr>
        <p:spPr>
          <a:xfrm>
            <a:off x="2141040" y="2081802"/>
            <a:ext cx="15232563" cy="5260401"/>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157" name="Google Shape;16157;p1377"/>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158" name="Google Shape;16158;p1377"/>
          <p:cNvSpPr txBox="1">
            <a:spLocks noGrp="1"/>
          </p:cNvSpPr>
          <p:nvPr>
            <p:ph type="body" idx="1"/>
          </p:nvPr>
        </p:nvSpPr>
        <p:spPr>
          <a:xfrm>
            <a:off x="2141040" y="7511188"/>
            <a:ext cx="15232563" cy="1237787"/>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159" name="Google Shape;16159;p1377"/>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160" name="Google Shape;16160;p1377"/>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161" name="Google Shape;16161;p1377"/>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162" name="Google Shape;16162;p1377"/>
          <p:cNvGrpSpPr/>
          <p:nvPr/>
        </p:nvGrpSpPr>
        <p:grpSpPr>
          <a:xfrm>
            <a:off x="10787318" y="0"/>
            <a:ext cx="7500690" cy="2138982"/>
            <a:chOff x="7191545" y="0"/>
            <a:chExt cx="5000460" cy="1425988"/>
          </a:xfrm>
        </p:grpSpPr>
        <p:pic>
          <p:nvPicPr>
            <p:cNvPr id="16163" name="Google Shape;16163;p1377"/>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164" name="Google Shape;16164;p1377"/>
            <p:cNvGrpSpPr/>
            <p:nvPr/>
          </p:nvGrpSpPr>
          <p:grpSpPr>
            <a:xfrm>
              <a:off x="7191545" y="0"/>
              <a:ext cx="5000460" cy="1425988"/>
              <a:chOff x="7191545" y="0"/>
              <a:chExt cx="5000460" cy="1425988"/>
            </a:xfrm>
          </p:grpSpPr>
          <p:sp>
            <p:nvSpPr>
              <p:cNvPr id="16165" name="Google Shape;16165;p1377"/>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166" name="Google Shape;16166;p1377"/>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167" name="Google Shape;16167;p1377" descr="Open quotation mark with solid fill"/>
          <p:cNvPicPr preferRelativeResize="0"/>
          <p:nvPr/>
        </p:nvPicPr>
        <p:blipFill rotWithShape="1">
          <a:blip r:embed="rId3">
            <a:alphaModFix/>
          </a:blip>
          <a:srcRect/>
          <a:stretch/>
        </p:blipFill>
        <p:spPr>
          <a:xfrm>
            <a:off x="167272" y="204795"/>
            <a:ext cx="3055142" cy="3055142"/>
          </a:xfrm>
          <a:prstGeom prst="rect">
            <a:avLst/>
          </a:prstGeom>
          <a:noFill/>
          <a:ln>
            <a:noFill/>
          </a:ln>
        </p:spPr>
      </p:pic>
    </p:spTree>
    <p:extLst>
      <p:ext uri="{BB962C8B-B14F-4D97-AF65-F5344CB8AC3E}">
        <p14:creationId xmlns:p14="http://schemas.microsoft.com/office/powerpoint/2010/main" val="4068528666"/>
      </p:ext>
    </p:extLst>
  </p:cSld>
  <p:clrMapOvr>
    <a:masterClrMapping/>
  </p:clrMapOvr>
</p:sldLayout>
</file>

<file path=ppt/slideLayouts/slideLayout2965.xml><?xml version="1.0" encoding="utf-8"?>
<p:sldLayout xmlns:a="http://schemas.openxmlformats.org/drawingml/2006/main" xmlns:r="http://schemas.openxmlformats.org/officeDocument/2006/relationships" xmlns:p="http://schemas.openxmlformats.org/presentationml/2006/main" matchingName="Cover 4">
  <p:cSld name="Cover 4">
    <p:spTree>
      <p:nvGrpSpPr>
        <p:cNvPr id="1" name="Shape 16168"/>
        <p:cNvGrpSpPr/>
        <p:nvPr/>
      </p:nvGrpSpPr>
      <p:grpSpPr>
        <a:xfrm>
          <a:off x="0" y="0"/>
          <a:ext cx="0" cy="0"/>
          <a:chOff x="0" y="0"/>
          <a:chExt cx="0" cy="0"/>
        </a:xfrm>
      </p:grpSpPr>
      <p:sp>
        <p:nvSpPr>
          <p:cNvPr id="16169" name="Google Shape;16169;p1378"/>
          <p:cNvSpPr/>
          <p:nvPr/>
        </p:nvSpPr>
        <p:spPr>
          <a:xfrm>
            <a:off x="1353549" y="1941628"/>
            <a:ext cx="16934445" cy="5733905"/>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170" name="Google Shape;16170;p1378"/>
          <p:cNvSpPr txBox="1">
            <a:spLocks noGrp="1"/>
          </p:cNvSpPr>
          <p:nvPr>
            <p:ph type="title"/>
          </p:nvPr>
        </p:nvSpPr>
        <p:spPr>
          <a:xfrm>
            <a:off x="2119958" y="2341992"/>
            <a:ext cx="7791648" cy="273951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171" name="Google Shape;16171;p1378"/>
          <p:cNvSpPr txBox="1">
            <a:spLocks noGrp="1"/>
          </p:cNvSpPr>
          <p:nvPr>
            <p:ph type="subTitle" idx="1"/>
          </p:nvPr>
        </p:nvSpPr>
        <p:spPr>
          <a:xfrm>
            <a:off x="2119958" y="5650292"/>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6172" name="Google Shape;16172;p1378"/>
          <p:cNvGrpSpPr/>
          <p:nvPr/>
        </p:nvGrpSpPr>
        <p:grpSpPr>
          <a:xfrm>
            <a:off x="0" y="7530527"/>
            <a:ext cx="18287994" cy="2756477"/>
            <a:chOff x="0" y="5020348"/>
            <a:chExt cx="12191996" cy="1837651"/>
          </a:xfrm>
        </p:grpSpPr>
        <p:sp>
          <p:nvSpPr>
            <p:cNvPr id="16173" name="Google Shape;16173;p1378"/>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174" name="Google Shape;16174;p1378"/>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6175" name="Google Shape;16175;p1378"/>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extLst>
      <p:ext uri="{BB962C8B-B14F-4D97-AF65-F5344CB8AC3E}">
        <p14:creationId xmlns:p14="http://schemas.microsoft.com/office/powerpoint/2010/main" val="4104512843"/>
      </p:ext>
    </p:extLst>
  </p:cSld>
  <p:clrMapOvr>
    <a:masterClrMapping/>
  </p:clrMapOvr>
</p:sldLayout>
</file>

<file path=ppt/slideLayouts/slideLayout2966.xml><?xml version="1.0" encoding="utf-8"?>
<p:sldLayout xmlns:a="http://schemas.openxmlformats.org/drawingml/2006/main" xmlns:r="http://schemas.openxmlformats.org/officeDocument/2006/relationships" xmlns:p="http://schemas.openxmlformats.org/presentationml/2006/main" matchingName="Divider 5">
  <p:cSld name="Divider 5">
    <p:spTree>
      <p:nvGrpSpPr>
        <p:cNvPr id="1" name="Shape 16176"/>
        <p:cNvGrpSpPr/>
        <p:nvPr/>
      </p:nvGrpSpPr>
      <p:grpSpPr>
        <a:xfrm>
          <a:off x="0" y="0"/>
          <a:ext cx="0" cy="0"/>
          <a:chOff x="0" y="0"/>
          <a:chExt cx="0" cy="0"/>
        </a:xfrm>
      </p:grpSpPr>
      <p:grpSp>
        <p:nvGrpSpPr>
          <p:cNvPr id="16177" name="Google Shape;16177;p1379"/>
          <p:cNvGrpSpPr/>
          <p:nvPr/>
        </p:nvGrpSpPr>
        <p:grpSpPr>
          <a:xfrm>
            <a:off x="0" y="7530527"/>
            <a:ext cx="18287994" cy="2756477"/>
            <a:chOff x="0" y="5020348"/>
            <a:chExt cx="12191996" cy="1837651"/>
          </a:xfrm>
        </p:grpSpPr>
        <p:sp>
          <p:nvSpPr>
            <p:cNvPr id="16178" name="Google Shape;16178;p1379"/>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179" name="Google Shape;16179;p1379"/>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180" name="Google Shape;16180;p1379"/>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6181" name="Google Shape;16181;p1379"/>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6182" name="Google Shape;16182;p1379"/>
          <p:cNvSpPr txBox="1">
            <a:spLocks noGrp="1"/>
          </p:cNvSpPr>
          <p:nvPr>
            <p:ph type="title"/>
          </p:nvPr>
        </p:nvSpPr>
        <p:spPr>
          <a:xfrm>
            <a:off x="2119958" y="1052626"/>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183" name="Google Shape;16183;p1379"/>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3373499211"/>
      </p:ext>
    </p:extLst>
  </p:cSld>
  <p:clrMapOvr>
    <a:masterClrMapping/>
  </p:clrMapOvr>
</p:sldLayout>
</file>

<file path=ppt/slideLayouts/slideLayout2967.xml><?xml version="1.0" encoding="utf-8"?>
<p:sldLayout xmlns:a="http://schemas.openxmlformats.org/drawingml/2006/main" xmlns:r="http://schemas.openxmlformats.org/officeDocument/2006/relationships" xmlns:p="http://schemas.openxmlformats.org/presentationml/2006/main" matchingName="Photo Slide 4">
  <p:cSld name="Photo Slide 4">
    <p:spTree>
      <p:nvGrpSpPr>
        <p:cNvPr id="1" name="Shape 16184"/>
        <p:cNvGrpSpPr/>
        <p:nvPr/>
      </p:nvGrpSpPr>
      <p:grpSpPr>
        <a:xfrm>
          <a:off x="0" y="0"/>
          <a:ext cx="0" cy="0"/>
          <a:chOff x="0" y="0"/>
          <a:chExt cx="0" cy="0"/>
        </a:xfrm>
      </p:grpSpPr>
      <p:sp>
        <p:nvSpPr>
          <p:cNvPr id="16185" name="Google Shape;16185;p1380"/>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cxnSp>
        <p:nvCxnSpPr>
          <p:cNvPr id="16186" name="Google Shape;16186;p1380"/>
          <p:cNvCxnSpPr/>
          <p:nvPr/>
        </p:nvCxnSpPr>
        <p:spPr>
          <a:xfrm>
            <a:off x="685805"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6187" name="Google Shape;16187;p1380"/>
          <p:cNvGrpSpPr/>
          <p:nvPr/>
        </p:nvGrpSpPr>
        <p:grpSpPr>
          <a:xfrm>
            <a:off x="5" y="8069141"/>
            <a:ext cx="4211045" cy="1130843"/>
            <a:chOff x="0" y="5379424"/>
            <a:chExt cx="2807363" cy="753895"/>
          </a:xfrm>
        </p:grpSpPr>
        <p:sp>
          <p:nvSpPr>
            <p:cNvPr id="16188" name="Google Shape;16188;p1380"/>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189" name="Google Shape;16189;p1380"/>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grpSp>
      <p:pic>
        <p:nvPicPr>
          <p:cNvPr id="16190" name="Google Shape;16190;p1380"/>
          <p:cNvPicPr preferRelativeResize="0"/>
          <p:nvPr/>
        </p:nvPicPr>
        <p:blipFill rotWithShape="1">
          <a:blip r:embed="rId2">
            <a:alphaModFix/>
          </a:blip>
          <a:srcRect/>
          <a:stretch/>
        </p:blipFill>
        <p:spPr>
          <a:xfrm>
            <a:off x="770021" y="6578303"/>
            <a:ext cx="3037970" cy="1367910"/>
          </a:xfrm>
          <a:prstGeom prst="rect">
            <a:avLst/>
          </a:prstGeom>
          <a:noFill/>
          <a:ln>
            <a:noFill/>
          </a:ln>
        </p:spPr>
      </p:pic>
    </p:spTree>
    <p:extLst>
      <p:ext uri="{BB962C8B-B14F-4D97-AF65-F5344CB8AC3E}">
        <p14:creationId xmlns:p14="http://schemas.microsoft.com/office/powerpoint/2010/main" val="3227557767"/>
      </p:ext>
    </p:extLst>
  </p:cSld>
  <p:clrMapOvr>
    <a:masterClrMapping/>
  </p:clrMapOvr>
</p:sldLayout>
</file>

<file path=ppt/slideLayouts/slideLayout2968.xml><?xml version="1.0" encoding="utf-8"?>
<p:sldLayout xmlns:a="http://schemas.openxmlformats.org/drawingml/2006/main" xmlns:r="http://schemas.openxmlformats.org/officeDocument/2006/relationships" xmlns:p="http://schemas.openxmlformats.org/presentationml/2006/main" matchingName="Quotation 4">
  <p:cSld name="Quotation 4">
    <p:spTree>
      <p:nvGrpSpPr>
        <p:cNvPr id="1" name="Shape 16191"/>
        <p:cNvGrpSpPr/>
        <p:nvPr/>
      </p:nvGrpSpPr>
      <p:grpSpPr>
        <a:xfrm>
          <a:off x="0" y="0"/>
          <a:ext cx="0" cy="0"/>
          <a:chOff x="0" y="0"/>
          <a:chExt cx="0" cy="0"/>
        </a:xfrm>
      </p:grpSpPr>
      <p:sp>
        <p:nvSpPr>
          <p:cNvPr id="16192" name="Google Shape;16192;p1381"/>
          <p:cNvSpPr/>
          <p:nvPr/>
        </p:nvSpPr>
        <p:spPr>
          <a:xfrm>
            <a:off x="2141040" y="2081802"/>
            <a:ext cx="15232563" cy="5260401"/>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193" name="Google Shape;16193;p1381"/>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194" name="Google Shape;16194;p1381"/>
          <p:cNvSpPr txBox="1">
            <a:spLocks noGrp="1"/>
          </p:cNvSpPr>
          <p:nvPr>
            <p:ph type="body" idx="1"/>
          </p:nvPr>
        </p:nvSpPr>
        <p:spPr>
          <a:xfrm>
            <a:off x="2141040" y="7511188"/>
            <a:ext cx="15232563" cy="1237787"/>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195" name="Google Shape;16195;p1381"/>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196" name="Google Shape;16196;p1381"/>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197" name="Google Shape;16197;p1381"/>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198" name="Google Shape;16198;p1381"/>
          <p:cNvGrpSpPr/>
          <p:nvPr/>
        </p:nvGrpSpPr>
        <p:grpSpPr>
          <a:xfrm>
            <a:off x="10787318" y="0"/>
            <a:ext cx="7500690" cy="2138982"/>
            <a:chOff x="7191545" y="0"/>
            <a:chExt cx="5000460" cy="1425988"/>
          </a:xfrm>
        </p:grpSpPr>
        <p:pic>
          <p:nvPicPr>
            <p:cNvPr id="16199" name="Google Shape;16199;p1381"/>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200" name="Google Shape;16200;p1381"/>
            <p:cNvGrpSpPr/>
            <p:nvPr/>
          </p:nvGrpSpPr>
          <p:grpSpPr>
            <a:xfrm>
              <a:off x="7191545" y="0"/>
              <a:ext cx="5000460" cy="1425988"/>
              <a:chOff x="7191545" y="0"/>
              <a:chExt cx="5000460" cy="1425988"/>
            </a:xfrm>
          </p:grpSpPr>
          <p:sp>
            <p:nvSpPr>
              <p:cNvPr id="16201" name="Google Shape;16201;p1381"/>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202" name="Google Shape;16202;p1381"/>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203" name="Google Shape;16203;p1381" descr="Open quotation mark with solid fill"/>
          <p:cNvPicPr preferRelativeResize="0"/>
          <p:nvPr/>
        </p:nvPicPr>
        <p:blipFill rotWithShape="1">
          <a:blip r:embed="rId3">
            <a:alphaModFix/>
          </a:blip>
          <a:srcRect/>
          <a:stretch/>
        </p:blipFill>
        <p:spPr>
          <a:xfrm>
            <a:off x="167272" y="204795"/>
            <a:ext cx="3055142" cy="3055142"/>
          </a:xfrm>
          <a:prstGeom prst="rect">
            <a:avLst/>
          </a:prstGeom>
          <a:noFill/>
          <a:ln>
            <a:noFill/>
          </a:ln>
        </p:spPr>
      </p:pic>
    </p:spTree>
    <p:extLst>
      <p:ext uri="{BB962C8B-B14F-4D97-AF65-F5344CB8AC3E}">
        <p14:creationId xmlns:p14="http://schemas.microsoft.com/office/powerpoint/2010/main" val="91391960"/>
      </p:ext>
    </p:extLst>
  </p:cSld>
  <p:clrMapOvr>
    <a:masterClrMapping/>
  </p:clrMapOvr>
</p:sldLayout>
</file>

<file path=ppt/slideLayouts/slideLayout2969.xml><?xml version="1.0" encoding="utf-8"?>
<p:sldLayout xmlns:a="http://schemas.openxmlformats.org/drawingml/2006/main" xmlns:r="http://schemas.openxmlformats.org/officeDocument/2006/relationships" xmlns:p="http://schemas.openxmlformats.org/presentationml/2006/main" matchingName="1_Quotation 4">
  <p:cSld name="1_Quotation 4">
    <p:spTree>
      <p:nvGrpSpPr>
        <p:cNvPr id="1" name="Shape 16204"/>
        <p:cNvGrpSpPr/>
        <p:nvPr/>
      </p:nvGrpSpPr>
      <p:grpSpPr>
        <a:xfrm>
          <a:off x="0" y="0"/>
          <a:ext cx="0" cy="0"/>
          <a:chOff x="0" y="0"/>
          <a:chExt cx="0" cy="0"/>
        </a:xfrm>
      </p:grpSpPr>
      <p:sp>
        <p:nvSpPr>
          <p:cNvPr id="16205" name="Google Shape;16205;p1382"/>
          <p:cNvSpPr/>
          <p:nvPr/>
        </p:nvSpPr>
        <p:spPr>
          <a:xfrm>
            <a:off x="2141040" y="2081802"/>
            <a:ext cx="15232563" cy="5260401"/>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206" name="Google Shape;16206;p1382"/>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207" name="Google Shape;16207;p1382"/>
          <p:cNvSpPr txBox="1">
            <a:spLocks noGrp="1"/>
          </p:cNvSpPr>
          <p:nvPr>
            <p:ph type="body" idx="1"/>
          </p:nvPr>
        </p:nvSpPr>
        <p:spPr>
          <a:xfrm>
            <a:off x="2141040" y="7511188"/>
            <a:ext cx="15232563" cy="1237787"/>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208" name="Google Shape;16208;p1382"/>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209" name="Google Shape;16209;p1382"/>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210" name="Google Shape;16210;p1382"/>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211" name="Google Shape;16211;p1382"/>
          <p:cNvGrpSpPr/>
          <p:nvPr/>
        </p:nvGrpSpPr>
        <p:grpSpPr>
          <a:xfrm>
            <a:off x="10787318" y="0"/>
            <a:ext cx="7500690" cy="2138982"/>
            <a:chOff x="7191545" y="0"/>
            <a:chExt cx="5000460" cy="1425988"/>
          </a:xfrm>
        </p:grpSpPr>
        <p:pic>
          <p:nvPicPr>
            <p:cNvPr id="16212" name="Google Shape;16212;p138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213" name="Google Shape;16213;p1382"/>
            <p:cNvGrpSpPr/>
            <p:nvPr/>
          </p:nvGrpSpPr>
          <p:grpSpPr>
            <a:xfrm>
              <a:off x="7191545" y="0"/>
              <a:ext cx="5000460" cy="1425988"/>
              <a:chOff x="7191545" y="0"/>
              <a:chExt cx="5000460" cy="1425988"/>
            </a:xfrm>
          </p:grpSpPr>
          <p:sp>
            <p:nvSpPr>
              <p:cNvPr id="16214" name="Google Shape;16214;p138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215" name="Google Shape;16215;p138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216" name="Google Shape;16216;p1382" descr="Open quotation mark with solid fill"/>
          <p:cNvPicPr preferRelativeResize="0"/>
          <p:nvPr/>
        </p:nvPicPr>
        <p:blipFill rotWithShape="1">
          <a:blip r:embed="rId3">
            <a:alphaModFix/>
          </a:blip>
          <a:srcRect/>
          <a:stretch/>
        </p:blipFill>
        <p:spPr>
          <a:xfrm>
            <a:off x="167272" y="204795"/>
            <a:ext cx="3055142" cy="3055142"/>
          </a:xfrm>
          <a:prstGeom prst="rect">
            <a:avLst/>
          </a:prstGeom>
          <a:noFill/>
          <a:ln>
            <a:noFill/>
          </a:ln>
        </p:spPr>
      </p:pic>
    </p:spTree>
    <p:extLst>
      <p:ext uri="{BB962C8B-B14F-4D97-AF65-F5344CB8AC3E}">
        <p14:creationId xmlns:p14="http://schemas.microsoft.com/office/powerpoint/2010/main" val="2932071548"/>
      </p:ext>
    </p:extLst>
  </p:cSld>
  <p:clrMapOvr>
    <a:masterClrMapping/>
  </p:clrMapOvr>
</p:sldLayout>
</file>

<file path=ppt/slideLayouts/slideLayout2970.xml><?xml version="1.0" encoding="utf-8"?>
<p:sldLayout xmlns:a="http://schemas.openxmlformats.org/drawingml/2006/main" xmlns:r="http://schemas.openxmlformats.org/officeDocument/2006/relationships" xmlns:p="http://schemas.openxmlformats.org/presentationml/2006/main" matchingName="Comparison 2">
  <p:cSld name="Comparison 2">
    <p:spTree>
      <p:nvGrpSpPr>
        <p:cNvPr id="1" name="Shape 16217"/>
        <p:cNvGrpSpPr/>
        <p:nvPr/>
      </p:nvGrpSpPr>
      <p:grpSpPr>
        <a:xfrm>
          <a:off x="0" y="0"/>
          <a:ext cx="0" cy="0"/>
          <a:chOff x="0" y="0"/>
          <a:chExt cx="0" cy="0"/>
        </a:xfrm>
      </p:grpSpPr>
      <p:grpSp>
        <p:nvGrpSpPr>
          <p:cNvPr id="16218" name="Google Shape;16218;p1383"/>
          <p:cNvGrpSpPr/>
          <p:nvPr/>
        </p:nvGrpSpPr>
        <p:grpSpPr>
          <a:xfrm>
            <a:off x="10787318" y="0"/>
            <a:ext cx="7500690" cy="2138982"/>
            <a:chOff x="7191545" y="0"/>
            <a:chExt cx="5000460" cy="1425988"/>
          </a:xfrm>
        </p:grpSpPr>
        <p:pic>
          <p:nvPicPr>
            <p:cNvPr id="16219" name="Google Shape;16219;p1383"/>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220" name="Google Shape;16220;p1383"/>
            <p:cNvGrpSpPr/>
            <p:nvPr/>
          </p:nvGrpSpPr>
          <p:grpSpPr>
            <a:xfrm>
              <a:off x="7191545" y="0"/>
              <a:ext cx="5000460" cy="1425988"/>
              <a:chOff x="7191545" y="0"/>
              <a:chExt cx="5000460" cy="1425988"/>
            </a:xfrm>
          </p:grpSpPr>
          <p:sp>
            <p:nvSpPr>
              <p:cNvPr id="16221" name="Google Shape;16221;p1383"/>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222" name="Google Shape;16222;p1383"/>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6223" name="Google Shape;16223;p1383"/>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224" name="Google Shape;16224;p1383"/>
          <p:cNvSpPr txBox="1">
            <a:spLocks noGrp="1"/>
          </p:cNvSpPr>
          <p:nvPr>
            <p:ph type="body" idx="1"/>
          </p:nvPr>
        </p:nvSpPr>
        <p:spPr>
          <a:xfrm>
            <a:off x="914406" y="2521740"/>
            <a:ext cx="8081960" cy="1235865"/>
          </a:xfrm>
          <a:prstGeom prst="rect">
            <a:avLst/>
          </a:prstGeom>
          <a:solidFill>
            <a:srgbClr val="F3F6FB"/>
          </a:solidFill>
          <a:ln>
            <a:noFill/>
          </a:ln>
        </p:spPr>
        <p:txBody>
          <a:bodyPr spcFirstLastPara="1" wrap="square" lIns="182850" tIns="0" rIns="182850" bIns="0" anchor="ctr" anchorCtr="0">
            <a:noAutofit/>
          </a:bodyPr>
          <a:lstStyle>
            <a:lvl1pPr marL="457247" lvl="0" indent="-228624" algn="l">
              <a:lnSpc>
                <a:spcPct val="100000"/>
              </a:lnSpc>
              <a:spcBef>
                <a:spcPts val="1500"/>
              </a:spcBef>
              <a:spcAft>
                <a:spcPts val="0"/>
              </a:spcAft>
              <a:buSzPts val="2400"/>
              <a:buNone/>
              <a:defRPr u="sng"/>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225" name="Google Shape;16225;p1383"/>
          <p:cNvSpPr txBox="1">
            <a:spLocks noGrp="1"/>
          </p:cNvSpPr>
          <p:nvPr>
            <p:ph type="body" idx="2"/>
          </p:nvPr>
        </p:nvSpPr>
        <p:spPr>
          <a:xfrm>
            <a:off x="914406" y="3757612"/>
            <a:ext cx="8081960" cy="5526875"/>
          </a:xfrm>
          <a:prstGeom prst="rect">
            <a:avLst/>
          </a:prstGeom>
          <a:solidFill>
            <a:srgbClr val="F3F6FB"/>
          </a:solidFill>
          <a:ln>
            <a:noFill/>
          </a:ln>
        </p:spPr>
        <p:txBody>
          <a:bodyPr spcFirstLastPara="1" wrap="square" lIns="182850" tIns="0" rIns="182850" bIns="0" anchor="t" anchorCtr="0">
            <a:normAutofit/>
          </a:bodyPr>
          <a:lstStyle>
            <a:lvl1pPr marL="457247" lvl="0" indent="-355637" algn="l">
              <a:lnSpc>
                <a:spcPct val="100000"/>
              </a:lnSpc>
              <a:spcBef>
                <a:spcPts val="1500"/>
              </a:spcBef>
              <a:spcAft>
                <a:spcPts val="0"/>
              </a:spcAft>
              <a:buSzPts val="2000"/>
              <a:buChar char="•"/>
              <a:defRPr sz="3000"/>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226" name="Google Shape;16226;p1383"/>
          <p:cNvSpPr txBox="1">
            <a:spLocks noGrp="1"/>
          </p:cNvSpPr>
          <p:nvPr>
            <p:ph type="body" idx="3"/>
          </p:nvPr>
        </p:nvSpPr>
        <p:spPr>
          <a:xfrm>
            <a:off x="9258305" y="2521740"/>
            <a:ext cx="8115305" cy="1235865"/>
          </a:xfrm>
          <a:prstGeom prst="rect">
            <a:avLst/>
          </a:prstGeom>
          <a:solidFill>
            <a:srgbClr val="F3F6FB"/>
          </a:solidFill>
          <a:ln>
            <a:noFill/>
          </a:ln>
        </p:spPr>
        <p:txBody>
          <a:bodyPr spcFirstLastPara="1" wrap="square" lIns="182850" tIns="0" rIns="182850" bIns="0" anchor="ctr" anchorCtr="0">
            <a:noAutofit/>
          </a:bodyPr>
          <a:lstStyle>
            <a:lvl1pPr marL="457247" lvl="0" indent="-228624" algn="l">
              <a:lnSpc>
                <a:spcPct val="100000"/>
              </a:lnSpc>
              <a:spcBef>
                <a:spcPts val="1500"/>
              </a:spcBef>
              <a:spcAft>
                <a:spcPts val="0"/>
              </a:spcAft>
              <a:buSzPts val="2400"/>
              <a:buNone/>
              <a:defRPr u="sng"/>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227" name="Google Shape;16227;p1383"/>
          <p:cNvSpPr txBox="1">
            <a:spLocks noGrp="1"/>
          </p:cNvSpPr>
          <p:nvPr>
            <p:ph type="body" idx="4"/>
          </p:nvPr>
        </p:nvSpPr>
        <p:spPr>
          <a:xfrm>
            <a:off x="9258305" y="3757612"/>
            <a:ext cx="8115305" cy="5526875"/>
          </a:xfrm>
          <a:prstGeom prst="rect">
            <a:avLst/>
          </a:prstGeom>
          <a:solidFill>
            <a:srgbClr val="F3F6FB"/>
          </a:solidFill>
          <a:ln>
            <a:noFill/>
          </a:ln>
        </p:spPr>
        <p:txBody>
          <a:bodyPr spcFirstLastPara="1" wrap="square" lIns="182850" tIns="0" rIns="182850" bIns="0" anchor="t" anchorCtr="0">
            <a:noAutofit/>
          </a:bodyPr>
          <a:lstStyle>
            <a:lvl1pPr marL="457247" lvl="0" indent="-355637" algn="l">
              <a:lnSpc>
                <a:spcPct val="100000"/>
              </a:lnSpc>
              <a:spcBef>
                <a:spcPts val="1500"/>
              </a:spcBef>
              <a:spcAft>
                <a:spcPts val="0"/>
              </a:spcAft>
              <a:buSzPts val="2000"/>
              <a:buChar char="•"/>
              <a:defRPr sz="3000"/>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228" name="Google Shape;16228;p1383"/>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229" name="Google Shape;16229;p1383"/>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230" name="Google Shape;16230;p1383"/>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447249500"/>
      </p:ext>
    </p:extLst>
  </p:cSld>
  <p:clrMapOvr>
    <a:masterClrMapping/>
  </p:clrMapOvr>
</p:sldLayout>
</file>

<file path=ppt/slideLayouts/slideLayout2971.xml><?xml version="1.0" encoding="utf-8"?>
<p:sldLayout xmlns:a="http://schemas.openxmlformats.org/drawingml/2006/main" xmlns:r="http://schemas.openxmlformats.org/officeDocument/2006/relationships" xmlns:p="http://schemas.openxmlformats.org/presentationml/2006/main" matchingName="Title Only 2">
  <p:cSld name="Title Only 2">
    <p:spTree>
      <p:nvGrpSpPr>
        <p:cNvPr id="1" name="Shape 16231"/>
        <p:cNvGrpSpPr/>
        <p:nvPr/>
      </p:nvGrpSpPr>
      <p:grpSpPr>
        <a:xfrm>
          <a:off x="0" y="0"/>
          <a:ext cx="0" cy="0"/>
          <a:chOff x="0" y="0"/>
          <a:chExt cx="0" cy="0"/>
        </a:xfrm>
      </p:grpSpPr>
      <p:grpSp>
        <p:nvGrpSpPr>
          <p:cNvPr id="16232" name="Google Shape;16232;p1384"/>
          <p:cNvGrpSpPr/>
          <p:nvPr/>
        </p:nvGrpSpPr>
        <p:grpSpPr>
          <a:xfrm>
            <a:off x="10787318" y="0"/>
            <a:ext cx="7500690" cy="2138982"/>
            <a:chOff x="7191545" y="0"/>
            <a:chExt cx="5000460" cy="1425988"/>
          </a:xfrm>
        </p:grpSpPr>
        <p:pic>
          <p:nvPicPr>
            <p:cNvPr id="16233" name="Google Shape;16233;p1384"/>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234" name="Google Shape;16234;p1384"/>
            <p:cNvGrpSpPr/>
            <p:nvPr/>
          </p:nvGrpSpPr>
          <p:grpSpPr>
            <a:xfrm>
              <a:off x="7191545" y="0"/>
              <a:ext cx="5000460" cy="1425988"/>
              <a:chOff x="7191545" y="0"/>
              <a:chExt cx="5000460" cy="1425988"/>
            </a:xfrm>
          </p:grpSpPr>
          <p:sp>
            <p:nvSpPr>
              <p:cNvPr id="16235" name="Google Shape;16235;p1384"/>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236" name="Google Shape;16236;p1384"/>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6237" name="Google Shape;16237;p1384"/>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238" name="Google Shape;16238;p1384"/>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239" name="Google Shape;16239;p1384"/>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240" name="Google Shape;16240;p1384"/>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081144500"/>
      </p:ext>
    </p:extLst>
  </p:cSld>
  <p:clrMapOvr>
    <a:masterClrMapping/>
  </p:clrMapOvr>
</p:sldLayout>
</file>

<file path=ppt/slideLayouts/slideLayout2972.xml><?xml version="1.0" encoding="utf-8"?>
<p:sldLayout xmlns:a="http://schemas.openxmlformats.org/drawingml/2006/main" xmlns:r="http://schemas.openxmlformats.org/officeDocument/2006/relationships" xmlns:p="http://schemas.openxmlformats.org/presentationml/2006/main" matchingName="Cover 5">
  <p:cSld name="Cover 5">
    <p:spTree>
      <p:nvGrpSpPr>
        <p:cNvPr id="1" name="Shape 16241"/>
        <p:cNvGrpSpPr/>
        <p:nvPr/>
      </p:nvGrpSpPr>
      <p:grpSpPr>
        <a:xfrm>
          <a:off x="0" y="0"/>
          <a:ext cx="0" cy="0"/>
          <a:chOff x="0" y="0"/>
          <a:chExt cx="0" cy="0"/>
        </a:xfrm>
      </p:grpSpPr>
      <p:sp>
        <p:nvSpPr>
          <p:cNvPr id="16242" name="Google Shape;16242;p1385"/>
          <p:cNvSpPr/>
          <p:nvPr/>
        </p:nvSpPr>
        <p:spPr>
          <a:xfrm>
            <a:off x="1353549" y="1941628"/>
            <a:ext cx="16934445" cy="5733905"/>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243" name="Google Shape;16243;p1385"/>
          <p:cNvSpPr txBox="1">
            <a:spLocks noGrp="1"/>
          </p:cNvSpPr>
          <p:nvPr>
            <p:ph type="title"/>
          </p:nvPr>
        </p:nvSpPr>
        <p:spPr>
          <a:xfrm>
            <a:off x="2119958" y="2341992"/>
            <a:ext cx="7791648" cy="273951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244" name="Google Shape;16244;p1385"/>
          <p:cNvSpPr txBox="1">
            <a:spLocks noGrp="1"/>
          </p:cNvSpPr>
          <p:nvPr>
            <p:ph type="subTitle" idx="1"/>
          </p:nvPr>
        </p:nvSpPr>
        <p:spPr>
          <a:xfrm>
            <a:off x="2119958" y="5650292"/>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6245" name="Google Shape;16245;p1385"/>
          <p:cNvGrpSpPr/>
          <p:nvPr/>
        </p:nvGrpSpPr>
        <p:grpSpPr>
          <a:xfrm>
            <a:off x="0" y="7530527"/>
            <a:ext cx="18287994" cy="2756477"/>
            <a:chOff x="0" y="5020348"/>
            <a:chExt cx="12191996" cy="1837651"/>
          </a:xfrm>
        </p:grpSpPr>
        <p:sp>
          <p:nvSpPr>
            <p:cNvPr id="16246" name="Google Shape;16246;p1385"/>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247" name="Google Shape;16247;p1385"/>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6248" name="Google Shape;16248;p1385"/>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extLst>
      <p:ext uri="{BB962C8B-B14F-4D97-AF65-F5344CB8AC3E}">
        <p14:creationId xmlns:p14="http://schemas.microsoft.com/office/powerpoint/2010/main" val="3235397050"/>
      </p:ext>
    </p:extLst>
  </p:cSld>
  <p:clrMapOvr>
    <a:masterClrMapping/>
  </p:clrMapOvr>
</p:sldLayout>
</file>

<file path=ppt/slideLayouts/slideLayout2973.xml><?xml version="1.0" encoding="utf-8"?>
<p:sldLayout xmlns:a="http://schemas.openxmlformats.org/drawingml/2006/main" xmlns:r="http://schemas.openxmlformats.org/officeDocument/2006/relationships" xmlns:p="http://schemas.openxmlformats.org/presentationml/2006/main" matchingName="Divider 6">
  <p:cSld name="Divider 6">
    <p:spTree>
      <p:nvGrpSpPr>
        <p:cNvPr id="1" name="Shape 16249"/>
        <p:cNvGrpSpPr/>
        <p:nvPr/>
      </p:nvGrpSpPr>
      <p:grpSpPr>
        <a:xfrm>
          <a:off x="0" y="0"/>
          <a:ext cx="0" cy="0"/>
          <a:chOff x="0" y="0"/>
          <a:chExt cx="0" cy="0"/>
        </a:xfrm>
      </p:grpSpPr>
      <p:grpSp>
        <p:nvGrpSpPr>
          <p:cNvPr id="16250" name="Google Shape;16250;p1386"/>
          <p:cNvGrpSpPr/>
          <p:nvPr/>
        </p:nvGrpSpPr>
        <p:grpSpPr>
          <a:xfrm>
            <a:off x="0" y="7530527"/>
            <a:ext cx="18287994" cy="2756477"/>
            <a:chOff x="0" y="5020348"/>
            <a:chExt cx="12191996" cy="1837651"/>
          </a:xfrm>
        </p:grpSpPr>
        <p:sp>
          <p:nvSpPr>
            <p:cNvPr id="16251" name="Google Shape;16251;p1386"/>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252" name="Google Shape;16252;p1386"/>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253" name="Google Shape;16253;p1386"/>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6254" name="Google Shape;16254;p1386"/>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6255" name="Google Shape;16255;p1386"/>
          <p:cNvSpPr txBox="1">
            <a:spLocks noGrp="1"/>
          </p:cNvSpPr>
          <p:nvPr>
            <p:ph type="title"/>
          </p:nvPr>
        </p:nvSpPr>
        <p:spPr>
          <a:xfrm>
            <a:off x="2119958" y="1052626"/>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256" name="Google Shape;16256;p1386"/>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3151389925"/>
      </p:ext>
    </p:extLst>
  </p:cSld>
  <p:clrMapOvr>
    <a:masterClrMapping/>
  </p:clrMapOvr>
</p:sldLayout>
</file>

<file path=ppt/slideLayouts/slideLayout2974.xml><?xml version="1.0" encoding="utf-8"?>
<p:sldLayout xmlns:a="http://schemas.openxmlformats.org/drawingml/2006/main" xmlns:r="http://schemas.openxmlformats.org/officeDocument/2006/relationships" xmlns:p="http://schemas.openxmlformats.org/presentationml/2006/main" matchingName="Photo Slide 5">
  <p:cSld name="Photo Slide 5">
    <p:spTree>
      <p:nvGrpSpPr>
        <p:cNvPr id="1" name="Shape 16257"/>
        <p:cNvGrpSpPr/>
        <p:nvPr/>
      </p:nvGrpSpPr>
      <p:grpSpPr>
        <a:xfrm>
          <a:off x="0" y="0"/>
          <a:ext cx="0" cy="0"/>
          <a:chOff x="0" y="0"/>
          <a:chExt cx="0" cy="0"/>
        </a:xfrm>
      </p:grpSpPr>
      <p:sp>
        <p:nvSpPr>
          <p:cNvPr id="16258" name="Google Shape;16258;p1387"/>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cxnSp>
        <p:nvCxnSpPr>
          <p:cNvPr id="16259" name="Google Shape;16259;p1387"/>
          <p:cNvCxnSpPr/>
          <p:nvPr/>
        </p:nvCxnSpPr>
        <p:spPr>
          <a:xfrm>
            <a:off x="685805"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6260" name="Google Shape;16260;p1387"/>
          <p:cNvGrpSpPr/>
          <p:nvPr/>
        </p:nvGrpSpPr>
        <p:grpSpPr>
          <a:xfrm>
            <a:off x="5" y="8069141"/>
            <a:ext cx="4211045" cy="1130843"/>
            <a:chOff x="0" y="5379424"/>
            <a:chExt cx="2807363" cy="753895"/>
          </a:xfrm>
        </p:grpSpPr>
        <p:sp>
          <p:nvSpPr>
            <p:cNvPr id="16261" name="Google Shape;16261;p1387"/>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262" name="Google Shape;16262;p1387"/>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grpSp>
      <p:pic>
        <p:nvPicPr>
          <p:cNvPr id="16263" name="Google Shape;16263;p1387"/>
          <p:cNvPicPr preferRelativeResize="0"/>
          <p:nvPr/>
        </p:nvPicPr>
        <p:blipFill rotWithShape="1">
          <a:blip r:embed="rId2">
            <a:alphaModFix/>
          </a:blip>
          <a:srcRect/>
          <a:stretch/>
        </p:blipFill>
        <p:spPr>
          <a:xfrm>
            <a:off x="770021" y="6578303"/>
            <a:ext cx="3037970" cy="1367910"/>
          </a:xfrm>
          <a:prstGeom prst="rect">
            <a:avLst/>
          </a:prstGeom>
          <a:noFill/>
          <a:ln>
            <a:noFill/>
          </a:ln>
        </p:spPr>
      </p:pic>
    </p:spTree>
    <p:extLst>
      <p:ext uri="{BB962C8B-B14F-4D97-AF65-F5344CB8AC3E}">
        <p14:creationId xmlns:p14="http://schemas.microsoft.com/office/powerpoint/2010/main" val="794127003"/>
      </p:ext>
    </p:extLst>
  </p:cSld>
  <p:clrMapOvr>
    <a:masterClrMapping/>
  </p:clrMapOvr>
</p:sldLayout>
</file>

<file path=ppt/slideLayouts/slideLayout2975.xml><?xml version="1.0" encoding="utf-8"?>
<p:sldLayout xmlns:a="http://schemas.openxmlformats.org/drawingml/2006/main" xmlns:r="http://schemas.openxmlformats.org/officeDocument/2006/relationships" xmlns:p="http://schemas.openxmlformats.org/presentationml/2006/main" matchingName="Quotation 5">
  <p:cSld name="Quotation 5">
    <p:spTree>
      <p:nvGrpSpPr>
        <p:cNvPr id="1" name="Shape 16264"/>
        <p:cNvGrpSpPr/>
        <p:nvPr/>
      </p:nvGrpSpPr>
      <p:grpSpPr>
        <a:xfrm>
          <a:off x="0" y="0"/>
          <a:ext cx="0" cy="0"/>
          <a:chOff x="0" y="0"/>
          <a:chExt cx="0" cy="0"/>
        </a:xfrm>
      </p:grpSpPr>
      <p:sp>
        <p:nvSpPr>
          <p:cNvPr id="16265" name="Google Shape;16265;p1388"/>
          <p:cNvSpPr/>
          <p:nvPr/>
        </p:nvSpPr>
        <p:spPr>
          <a:xfrm>
            <a:off x="2141040" y="2081802"/>
            <a:ext cx="15232563" cy="5260401"/>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266" name="Google Shape;16266;p1388"/>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267" name="Google Shape;16267;p1388"/>
          <p:cNvSpPr txBox="1">
            <a:spLocks noGrp="1"/>
          </p:cNvSpPr>
          <p:nvPr>
            <p:ph type="body" idx="1"/>
          </p:nvPr>
        </p:nvSpPr>
        <p:spPr>
          <a:xfrm>
            <a:off x="2141040" y="7511188"/>
            <a:ext cx="15232563" cy="1237787"/>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268" name="Google Shape;16268;p1388"/>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269" name="Google Shape;16269;p1388"/>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270" name="Google Shape;16270;p1388"/>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271" name="Google Shape;16271;p1388"/>
          <p:cNvGrpSpPr/>
          <p:nvPr/>
        </p:nvGrpSpPr>
        <p:grpSpPr>
          <a:xfrm>
            <a:off x="10787318" y="0"/>
            <a:ext cx="7500690" cy="2138982"/>
            <a:chOff x="7191545" y="0"/>
            <a:chExt cx="5000460" cy="1425988"/>
          </a:xfrm>
        </p:grpSpPr>
        <p:pic>
          <p:nvPicPr>
            <p:cNvPr id="16272" name="Google Shape;16272;p1388"/>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273" name="Google Shape;16273;p1388"/>
            <p:cNvGrpSpPr/>
            <p:nvPr/>
          </p:nvGrpSpPr>
          <p:grpSpPr>
            <a:xfrm>
              <a:off x="7191545" y="0"/>
              <a:ext cx="5000460" cy="1425988"/>
              <a:chOff x="7191545" y="0"/>
              <a:chExt cx="5000460" cy="1425988"/>
            </a:xfrm>
          </p:grpSpPr>
          <p:sp>
            <p:nvSpPr>
              <p:cNvPr id="16274" name="Google Shape;16274;p1388"/>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275" name="Google Shape;16275;p1388"/>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276" name="Google Shape;16276;p1388" descr="Open quotation mark with solid fill"/>
          <p:cNvPicPr preferRelativeResize="0"/>
          <p:nvPr/>
        </p:nvPicPr>
        <p:blipFill rotWithShape="1">
          <a:blip r:embed="rId3">
            <a:alphaModFix/>
          </a:blip>
          <a:srcRect/>
          <a:stretch/>
        </p:blipFill>
        <p:spPr>
          <a:xfrm>
            <a:off x="167272" y="204795"/>
            <a:ext cx="3055142" cy="3055142"/>
          </a:xfrm>
          <a:prstGeom prst="rect">
            <a:avLst/>
          </a:prstGeom>
          <a:noFill/>
          <a:ln>
            <a:noFill/>
          </a:ln>
        </p:spPr>
      </p:pic>
    </p:spTree>
    <p:extLst>
      <p:ext uri="{BB962C8B-B14F-4D97-AF65-F5344CB8AC3E}">
        <p14:creationId xmlns:p14="http://schemas.microsoft.com/office/powerpoint/2010/main" val="2944221649"/>
      </p:ext>
    </p:extLst>
  </p:cSld>
  <p:clrMapOvr>
    <a:masterClrMapping/>
  </p:clrMapOvr>
</p:sldLayout>
</file>

<file path=ppt/slideLayouts/slideLayout2976.xml><?xml version="1.0" encoding="utf-8"?>
<p:sldLayout xmlns:a="http://schemas.openxmlformats.org/drawingml/2006/main" xmlns:r="http://schemas.openxmlformats.org/officeDocument/2006/relationships" xmlns:p="http://schemas.openxmlformats.org/presentationml/2006/main" matchingName="Quotation 6">
  <p:cSld name="Quotation 6">
    <p:spTree>
      <p:nvGrpSpPr>
        <p:cNvPr id="1" name="Shape 16277"/>
        <p:cNvGrpSpPr/>
        <p:nvPr/>
      </p:nvGrpSpPr>
      <p:grpSpPr>
        <a:xfrm>
          <a:off x="0" y="0"/>
          <a:ext cx="0" cy="0"/>
          <a:chOff x="0" y="0"/>
          <a:chExt cx="0" cy="0"/>
        </a:xfrm>
      </p:grpSpPr>
      <p:sp>
        <p:nvSpPr>
          <p:cNvPr id="16278" name="Google Shape;16278;p1389"/>
          <p:cNvSpPr/>
          <p:nvPr/>
        </p:nvSpPr>
        <p:spPr>
          <a:xfrm>
            <a:off x="2141040" y="2081802"/>
            <a:ext cx="15232563" cy="5260401"/>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279" name="Google Shape;16279;p1389"/>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280" name="Google Shape;16280;p1389"/>
          <p:cNvSpPr txBox="1">
            <a:spLocks noGrp="1"/>
          </p:cNvSpPr>
          <p:nvPr>
            <p:ph type="body" idx="1"/>
          </p:nvPr>
        </p:nvSpPr>
        <p:spPr>
          <a:xfrm>
            <a:off x="2141040" y="7511188"/>
            <a:ext cx="15232563" cy="1237787"/>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281" name="Google Shape;16281;p1389"/>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282" name="Google Shape;16282;p1389"/>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283" name="Google Shape;16283;p1389"/>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284" name="Google Shape;16284;p1389"/>
          <p:cNvGrpSpPr/>
          <p:nvPr/>
        </p:nvGrpSpPr>
        <p:grpSpPr>
          <a:xfrm>
            <a:off x="10787318" y="0"/>
            <a:ext cx="7500690" cy="2138982"/>
            <a:chOff x="7191545" y="0"/>
            <a:chExt cx="5000460" cy="1425988"/>
          </a:xfrm>
        </p:grpSpPr>
        <p:pic>
          <p:nvPicPr>
            <p:cNvPr id="16285" name="Google Shape;16285;p138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286" name="Google Shape;16286;p1389"/>
            <p:cNvGrpSpPr/>
            <p:nvPr/>
          </p:nvGrpSpPr>
          <p:grpSpPr>
            <a:xfrm>
              <a:off x="7191545" y="0"/>
              <a:ext cx="5000460" cy="1425988"/>
              <a:chOff x="7191545" y="0"/>
              <a:chExt cx="5000460" cy="1425988"/>
            </a:xfrm>
          </p:grpSpPr>
          <p:sp>
            <p:nvSpPr>
              <p:cNvPr id="16287" name="Google Shape;16287;p138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288" name="Google Shape;16288;p138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289" name="Google Shape;16289;p1389" descr="Open quotation mark with solid fill"/>
          <p:cNvPicPr preferRelativeResize="0"/>
          <p:nvPr/>
        </p:nvPicPr>
        <p:blipFill rotWithShape="1">
          <a:blip r:embed="rId3">
            <a:alphaModFix/>
          </a:blip>
          <a:srcRect/>
          <a:stretch/>
        </p:blipFill>
        <p:spPr>
          <a:xfrm>
            <a:off x="167272" y="204795"/>
            <a:ext cx="3055142" cy="3055142"/>
          </a:xfrm>
          <a:prstGeom prst="rect">
            <a:avLst/>
          </a:prstGeom>
          <a:noFill/>
          <a:ln>
            <a:noFill/>
          </a:ln>
        </p:spPr>
      </p:pic>
    </p:spTree>
    <p:extLst>
      <p:ext uri="{BB962C8B-B14F-4D97-AF65-F5344CB8AC3E}">
        <p14:creationId xmlns:p14="http://schemas.microsoft.com/office/powerpoint/2010/main" val="3194522797"/>
      </p:ext>
    </p:extLst>
  </p:cSld>
  <p:clrMapOvr>
    <a:masterClrMapping/>
  </p:clrMapOvr>
</p:sldLayout>
</file>

<file path=ppt/slideLayouts/slideLayout2977.xml><?xml version="1.0" encoding="utf-8"?>
<p:sldLayout xmlns:a="http://schemas.openxmlformats.org/drawingml/2006/main" xmlns:r="http://schemas.openxmlformats.org/officeDocument/2006/relationships" xmlns:p="http://schemas.openxmlformats.org/presentationml/2006/main" matchingName="Two Content 4">
  <p:cSld name="Two Content 4">
    <p:spTree>
      <p:nvGrpSpPr>
        <p:cNvPr id="1" name="Shape 16290"/>
        <p:cNvGrpSpPr/>
        <p:nvPr/>
      </p:nvGrpSpPr>
      <p:grpSpPr>
        <a:xfrm>
          <a:off x="0" y="0"/>
          <a:ext cx="0" cy="0"/>
          <a:chOff x="0" y="0"/>
          <a:chExt cx="0" cy="0"/>
        </a:xfrm>
      </p:grpSpPr>
      <p:sp>
        <p:nvSpPr>
          <p:cNvPr id="16291" name="Google Shape;16291;p1390"/>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292" name="Google Shape;16292;p1390"/>
          <p:cNvSpPr txBox="1">
            <a:spLocks noGrp="1"/>
          </p:cNvSpPr>
          <p:nvPr>
            <p:ph type="body" idx="1"/>
          </p:nvPr>
        </p:nvSpPr>
        <p:spPr>
          <a:xfrm>
            <a:off x="914410" y="2738440"/>
            <a:ext cx="8115305" cy="6527004"/>
          </a:xfrm>
          <a:prstGeom prst="rect">
            <a:avLst/>
          </a:prstGeom>
          <a:noFill/>
          <a:ln>
            <a:noFill/>
          </a:ln>
        </p:spPr>
        <p:txBody>
          <a:bodyPr spcFirstLastPara="1" wrap="square" lIns="91400" tIns="45700" rIns="91400" bIns="45700" anchor="t" anchorCtr="0">
            <a:noAutofit/>
          </a:bodyPr>
          <a:lstStyle>
            <a:lvl1pPr marL="457247" lvl="0" indent="-342935" algn="l">
              <a:lnSpc>
                <a:spcPct val="100000"/>
              </a:lnSpc>
              <a:spcBef>
                <a:spcPts val="1500"/>
              </a:spcBef>
              <a:spcAft>
                <a:spcPts val="0"/>
              </a:spcAft>
              <a:buSzPts val="1800"/>
              <a:buChar char="•"/>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grpSp>
        <p:nvGrpSpPr>
          <p:cNvPr id="16293" name="Google Shape;16293;p1390"/>
          <p:cNvGrpSpPr/>
          <p:nvPr/>
        </p:nvGrpSpPr>
        <p:grpSpPr>
          <a:xfrm>
            <a:off x="10787318" y="0"/>
            <a:ext cx="7500690" cy="2138982"/>
            <a:chOff x="7191545" y="0"/>
            <a:chExt cx="5000460" cy="1425988"/>
          </a:xfrm>
        </p:grpSpPr>
        <p:pic>
          <p:nvPicPr>
            <p:cNvPr id="16294" name="Google Shape;16294;p139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295" name="Google Shape;16295;p1390"/>
            <p:cNvGrpSpPr/>
            <p:nvPr/>
          </p:nvGrpSpPr>
          <p:grpSpPr>
            <a:xfrm>
              <a:off x="7191545" y="0"/>
              <a:ext cx="5000460" cy="1425988"/>
              <a:chOff x="7191545" y="0"/>
              <a:chExt cx="5000460" cy="1425988"/>
            </a:xfrm>
          </p:grpSpPr>
          <p:sp>
            <p:nvSpPr>
              <p:cNvPr id="16296" name="Google Shape;16296;p139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297" name="Google Shape;16297;p139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6298" name="Google Shape;16298;p1390"/>
          <p:cNvSpPr txBox="1">
            <a:spLocks noGrp="1"/>
          </p:cNvSpPr>
          <p:nvPr>
            <p:ph type="body" idx="2"/>
          </p:nvPr>
        </p:nvSpPr>
        <p:spPr>
          <a:xfrm>
            <a:off x="9258305" y="2738440"/>
            <a:ext cx="8115305" cy="6527004"/>
          </a:xfrm>
          <a:prstGeom prst="rect">
            <a:avLst/>
          </a:prstGeom>
          <a:noFill/>
          <a:ln>
            <a:noFill/>
          </a:ln>
        </p:spPr>
        <p:txBody>
          <a:bodyPr spcFirstLastPara="1" wrap="square" lIns="91400" tIns="45700" rIns="91400" bIns="45700" anchor="t" anchorCtr="0">
            <a:noAutofit/>
          </a:bodyPr>
          <a:lstStyle>
            <a:lvl1pPr marL="457247" lvl="0" indent="-342935" algn="l">
              <a:lnSpc>
                <a:spcPct val="100000"/>
              </a:lnSpc>
              <a:spcBef>
                <a:spcPts val="1500"/>
              </a:spcBef>
              <a:spcAft>
                <a:spcPts val="0"/>
              </a:spcAft>
              <a:buSzPts val="1800"/>
              <a:buChar char="•"/>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299" name="Google Shape;16299;p1390"/>
          <p:cNvSpPr txBox="1">
            <a:spLocks noGrp="1"/>
          </p:cNvSpPr>
          <p:nvPr>
            <p:ph type="sldNum" idx="12"/>
          </p:nvPr>
        </p:nvSpPr>
        <p:spPr>
          <a:xfrm>
            <a:off x="13258790"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300" name="Google Shape;16300;p1390"/>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301" name="Google Shape;16301;p1390"/>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194619001"/>
      </p:ext>
    </p:extLst>
  </p:cSld>
  <p:clrMapOvr>
    <a:masterClrMapping/>
  </p:clrMapOvr>
</p:sldLayout>
</file>

<file path=ppt/slideLayouts/slideLayout2978.xml><?xml version="1.0" encoding="utf-8"?>
<p:sldLayout xmlns:a="http://schemas.openxmlformats.org/drawingml/2006/main" xmlns:r="http://schemas.openxmlformats.org/officeDocument/2006/relationships" xmlns:p="http://schemas.openxmlformats.org/presentationml/2006/main" matchingName="Comparison 3">
  <p:cSld name="Comparison 3">
    <p:spTree>
      <p:nvGrpSpPr>
        <p:cNvPr id="1" name="Shape 16302"/>
        <p:cNvGrpSpPr/>
        <p:nvPr/>
      </p:nvGrpSpPr>
      <p:grpSpPr>
        <a:xfrm>
          <a:off x="0" y="0"/>
          <a:ext cx="0" cy="0"/>
          <a:chOff x="0" y="0"/>
          <a:chExt cx="0" cy="0"/>
        </a:xfrm>
      </p:grpSpPr>
      <p:grpSp>
        <p:nvGrpSpPr>
          <p:cNvPr id="16303" name="Google Shape;16303;p1391"/>
          <p:cNvGrpSpPr/>
          <p:nvPr/>
        </p:nvGrpSpPr>
        <p:grpSpPr>
          <a:xfrm>
            <a:off x="10787318" y="0"/>
            <a:ext cx="7500690" cy="2138982"/>
            <a:chOff x="7191545" y="0"/>
            <a:chExt cx="5000460" cy="1425988"/>
          </a:xfrm>
        </p:grpSpPr>
        <p:pic>
          <p:nvPicPr>
            <p:cNvPr id="16304" name="Google Shape;16304;p1391"/>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305" name="Google Shape;16305;p1391"/>
            <p:cNvGrpSpPr/>
            <p:nvPr/>
          </p:nvGrpSpPr>
          <p:grpSpPr>
            <a:xfrm>
              <a:off x="7191545" y="0"/>
              <a:ext cx="5000460" cy="1425988"/>
              <a:chOff x="7191545" y="0"/>
              <a:chExt cx="5000460" cy="1425988"/>
            </a:xfrm>
          </p:grpSpPr>
          <p:sp>
            <p:nvSpPr>
              <p:cNvPr id="16306" name="Google Shape;16306;p1391"/>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307" name="Google Shape;16307;p1391"/>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6308" name="Google Shape;16308;p1391"/>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309" name="Google Shape;16309;p1391"/>
          <p:cNvSpPr txBox="1">
            <a:spLocks noGrp="1"/>
          </p:cNvSpPr>
          <p:nvPr>
            <p:ph type="body" idx="1"/>
          </p:nvPr>
        </p:nvSpPr>
        <p:spPr>
          <a:xfrm>
            <a:off x="914406" y="2521740"/>
            <a:ext cx="8081960" cy="1235865"/>
          </a:xfrm>
          <a:prstGeom prst="rect">
            <a:avLst/>
          </a:prstGeom>
          <a:solidFill>
            <a:srgbClr val="F3F6FB"/>
          </a:solidFill>
          <a:ln>
            <a:noFill/>
          </a:ln>
        </p:spPr>
        <p:txBody>
          <a:bodyPr spcFirstLastPara="1" wrap="square" lIns="182850" tIns="0" rIns="182850" bIns="0" anchor="ctr" anchorCtr="0">
            <a:noAutofit/>
          </a:bodyPr>
          <a:lstStyle>
            <a:lvl1pPr marL="457247" lvl="0" indent="-228624" algn="l">
              <a:lnSpc>
                <a:spcPct val="100000"/>
              </a:lnSpc>
              <a:spcBef>
                <a:spcPts val="1500"/>
              </a:spcBef>
              <a:spcAft>
                <a:spcPts val="0"/>
              </a:spcAft>
              <a:buSzPts val="2400"/>
              <a:buNone/>
              <a:defRPr u="sng"/>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310" name="Google Shape;16310;p1391"/>
          <p:cNvSpPr txBox="1">
            <a:spLocks noGrp="1"/>
          </p:cNvSpPr>
          <p:nvPr>
            <p:ph type="body" idx="2"/>
          </p:nvPr>
        </p:nvSpPr>
        <p:spPr>
          <a:xfrm>
            <a:off x="914406" y="3757612"/>
            <a:ext cx="8081960" cy="5526875"/>
          </a:xfrm>
          <a:prstGeom prst="rect">
            <a:avLst/>
          </a:prstGeom>
          <a:solidFill>
            <a:srgbClr val="F3F6FB"/>
          </a:solidFill>
          <a:ln>
            <a:noFill/>
          </a:ln>
        </p:spPr>
        <p:txBody>
          <a:bodyPr spcFirstLastPara="1" wrap="square" lIns="182850" tIns="0" rIns="182850" bIns="0" anchor="t" anchorCtr="0">
            <a:normAutofit/>
          </a:bodyPr>
          <a:lstStyle>
            <a:lvl1pPr marL="457247" lvl="0" indent="-355637" algn="l">
              <a:lnSpc>
                <a:spcPct val="100000"/>
              </a:lnSpc>
              <a:spcBef>
                <a:spcPts val="1500"/>
              </a:spcBef>
              <a:spcAft>
                <a:spcPts val="0"/>
              </a:spcAft>
              <a:buSzPts val="2000"/>
              <a:buChar char="•"/>
              <a:defRPr sz="3000"/>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311" name="Google Shape;16311;p1391"/>
          <p:cNvSpPr txBox="1">
            <a:spLocks noGrp="1"/>
          </p:cNvSpPr>
          <p:nvPr>
            <p:ph type="body" idx="3"/>
          </p:nvPr>
        </p:nvSpPr>
        <p:spPr>
          <a:xfrm>
            <a:off x="9258305" y="2521740"/>
            <a:ext cx="8115305" cy="1235865"/>
          </a:xfrm>
          <a:prstGeom prst="rect">
            <a:avLst/>
          </a:prstGeom>
          <a:solidFill>
            <a:srgbClr val="F3F6FB"/>
          </a:solidFill>
          <a:ln>
            <a:noFill/>
          </a:ln>
        </p:spPr>
        <p:txBody>
          <a:bodyPr spcFirstLastPara="1" wrap="square" lIns="182850" tIns="0" rIns="182850" bIns="0" anchor="ctr" anchorCtr="0">
            <a:noAutofit/>
          </a:bodyPr>
          <a:lstStyle>
            <a:lvl1pPr marL="457247" lvl="0" indent="-228624" algn="l">
              <a:lnSpc>
                <a:spcPct val="100000"/>
              </a:lnSpc>
              <a:spcBef>
                <a:spcPts val="1500"/>
              </a:spcBef>
              <a:spcAft>
                <a:spcPts val="0"/>
              </a:spcAft>
              <a:buSzPts val="2400"/>
              <a:buNone/>
              <a:defRPr u="sng"/>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312" name="Google Shape;16312;p1391"/>
          <p:cNvSpPr txBox="1">
            <a:spLocks noGrp="1"/>
          </p:cNvSpPr>
          <p:nvPr>
            <p:ph type="body" idx="4"/>
          </p:nvPr>
        </p:nvSpPr>
        <p:spPr>
          <a:xfrm>
            <a:off x="9258305" y="3757612"/>
            <a:ext cx="8115305" cy="5526875"/>
          </a:xfrm>
          <a:prstGeom prst="rect">
            <a:avLst/>
          </a:prstGeom>
          <a:solidFill>
            <a:srgbClr val="F3F6FB"/>
          </a:solidFill>
          <a:ln>
            <a:noFill/>
          </a:ln>
        </p:spPr>
        <p:txBody>
          <a:bodyPr spcFirstLastPara="1" wrap="square" lIns="182850" tIns="0" rIns="182850" bIns="0" anchor="t" anchorCtr="0">
            <a:noAutofit/>
          </a:bodyPr>
          <a:lstStyle>
            <a:lvl1pPr marL="457247" lvl="0" indent="-355637" algn="l">
              <a:lnSpc>
                <a:spcPct val="100000"/>
              </a:lnSpc>
              <a:spcBef>
                <a:spcPts val="1500"/>
              </a:spcBef>
              <a:spcAft>
                <a:spcPts val="0"/>
              </a:spcAft>
              <a:buSzPts val="2000"/>
              <a:buChar char="•"/>
              <a:defRPr sz="3000"/>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313" name="Google Shape;16313;p1391"/>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314" name="Google Shape;16314;p1391"/>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315" name="Google Shape;16315;p1391"/>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778157744"/>
      </p:ext>
    </p:extLst>
  </p:cSld>
  <p:clrMapOvr>
    <a:masterClrMapping/>
  </p:clrMapOvr>
</p:sldLayout>
</file>

<file path=ppt/slideLayouts/slideLayout2979.xml><?xml version="1.0" encoding="utf-8"?>
<p:sldLayout xmlns:a="http://schemas.openxmlformats.org/drawingml/2006/main" xmlns:r="http://schemas.openxmlformats.org/officeDocument/2006/relationships" xmlns:p="http://schemas.openxmlformats.org/presentationml/2006/main" matchingName="Title Only 3">
  <p:cSld name="Title Only 3">
    <p:spTree>
      <p:nvGrpSpPr>
        <p:cNvPr id="1" name="Shape 16316"/>
        <p:cNvGrpSpPr/>
        <p:nvPr/>
      </p:nvGrpSpPr>
      <p:grpSpPr>
        <a:xfrm>
          <a:off x="0" y="0"/>
          <a:ext cx="0" cy="0"/>
          <a:chOff x="0" y="0"/>
          <a:chExt cx="0" cy="0"/>
        </a:xfrm>
      </p:grpSpPr>
      <p:grpSp>
        <p:nvGrpSpPr>
          <p:cNvPr id="16317" name="Google Shape;16317;p1392"/>
          <p:cNvGrpSpPr/>
          <p:nvPr/>
        </p:nvGrpSpPr>
        <p:grpSpPr>
          <a:xfrm>
            <a:off x="10787318" y="0"/>
            <a:ext cx="7500690" cy="2138982"/>
            <a:chOff x="7191545" y="0"/>
            <a:chExt cx="5000460" cy="1425988"/>
          </a:xfrm>
        </p:grpSpPr>
        <p:pic>
          <p:nvPicPr>
            <p:cNvPr id="16318" name="Google Shape;16318;p139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319" name="Google Shape;16319;p1392"/>
            <p:cNvGrpSpPr/>
            <p:nvPr/>
          </p:nvGrpSpPr>
          <p:grpSpPr>
            <a:xfrm>
              <a:off x="7191545" y="0"/>
              <a:ext cx="5000460" cy="1425988"/>
              <a:chOff x="7191545" y="0"/>
              <a:chExt cx="5000460" cy="1425988"/>
            </a:xfrm>
          </p:grpSpPr>
          <p:sp>
            <p:nvSpPr>
              <p:cNvPr id="16320" name="Google Shape;16320;p139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321" name="Google Shape;16321;p139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6322" name="Google Shape;16322;p1392"/>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323" name="Google Shape;16323;p1392"/>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324" name="Google Shape;16324;p1392"/>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325" name="Google Shape;16325;p1392"/>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204541673"/>
      </p:ext>
    </p:extLst>
  </p:cSld>
  <p:clrMapOvr>
    <a:masterClrMapping/>
  </p:clrMapOvr>
</p:sldLayout>
</file>

<file path=ppt/slideLayouts/slideLayout2980.xml><?xml version="1.0" encoding="utf-8"?>
<p:sldLayout xmlns:a="http://schemas.openxmlformats.org/drawingml/2006/main" xmlns:r="http://schemas.openxmlformats.org/officeDocument/2006/relationships" xmlns:p="http://schemas.openxmlformats.org/presentationml/2006/main" matchingName="End 3">
  <p:cSld name="End 3">
    <p:spTree>
      <p:nvGrpSpPr>
        <p:cNvPr id="1" name="Shape 16326"/>
        <p:cNvGrpSpPr/>
        <p:nvPr/>
      </p:nvGrpSpPr>
      <p:grpSpPr>
        <a:xfrm>
          <a:off x="0" y="0"/>
          <a:ext cx="0" cy="0"/>
          <a:chOff x="0" y="0"/>
          <a:chExt cx="0" cy="0"/>
        </a:xfrm>
      </p:grpSpPr>
      <p:grpSp>
        <p:nvGrpSpPr>
          <p:cNvPr id="16327" name="Google Shape;16327;p1393"/>
          <p:cNvGrpSpPr/>
          <p:nvPr/>
        </p:nvGrpSpPr>
        <p:grpSpPr>
          <a:xfrm>
            <a:off x="0" y="0"/>
            <a:ext cx="18287994" cy="3223245"/>
            <a:chOff x="0" y="0"/>
            <a:chExt cx="12191996" cy="2148830"/>
          </a:xfrm>
        </p:grpSpPr>
        <p:sp>
          <p:nvSpPr>
            <p:cNvPr id="16328" name="Google Shape;16328;p1393"/>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329" name="Google Shape;16329;p1393"/>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sp>
        <p:nvSpPr>
          <p:cNvPr id="16330" name="Google Shape;16330;p1393"/>
          <p:cNvSpPr/>
          <p:nvPr/>
        </p:nvSpPr>
        <p:spPr>
          <a:xfrm>
            <a:off x="1353549" y="2276545"/>
            <a:ext cx="16934445" cy="5733905"/>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331" name="Google Shape;16331;p1393"/>
          <p:cNvSpPr txBox="1">
            <a:spLocks noGrp="1"/>
          </p:cNvSpPr>
          <p:nvPr>
            <p:ph type="body" idx="1"/>
          </p:nvPr>
        </p:nvSpPr>
        <p:spPr>
          <a:xfrm>
            <a:off x="1828796" y="5143505"/>
            <a:ext cx="8373974" cy="2120342"/>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sz="3000"/>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332" name="Google Shape;16332;p1393"/>
          <p:cNvSpPr txBox="1">
            <a:spLocks noGrp="1"/>
          </p:cNvSpPr>
          <p:nvPr>
            <p:ph type="title"/>
          </p:nvPr>
        </p:nvSpPr>
        <p:spPr>
          <a:xfrm>
            <a:off x="1828796" y="2831229"/>
            <a:ext cx="8373974" cy="161739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6333" name="Google Shape;16333;p1393"/>
          <p:cNvPicPr preferRelativeResize="0"/>
          <p:nvPr/>
        </p:nvPicPr>
        <p:blipFill rotWithShape="1">
          <a:blip r:embed="rId2">
            <a:alphaModFix/>
          </a:blip>
          <a:srcRect/>
          <a:stretch/>
        </p:blipFill>
        <p:spPr>
          <a:xfrm>
            <a:off x="1353549" y="342557"/>
            <a:ext cx="3037970" cy="1367910"/>
          </a:xfrm>
          <a:prstGeom prst="rect">
            <a:avLst/>
          </a:prstGeom>
          <a:noFill/>
          <a:ln>
            <a:noFill/>
          </a:ln>
        </p:spPr>
      </p:pic>
    </p:spTree>
    <p:extLst>
      <p:ext uri="{BB962C8B-B14F-4D97-AF65-F5344CB8AC3E}">
        <p14:creationId xmlns:p14="http://schemas.microsoft.com/office/powerpoint/2010/main" val="2114441997"/>
      </p:ext>
    </p:extLst>
  </p:cSld>
  <p:clrMapOvr>
    <a:masterClrMapping/>
  </p:clrMapOvr>
</p:sldLayout>
</file>

<file path=ppt/slideLayouts/slideLayout2981.xml><?xml version="1.0" encoding="utf-8"?>
<p:sldLayout xmlns:a="http://schemas.openxmlformats.org/drawingml/2006/main" xmlns:r="http://schemas.openxmlformats.org/officeDocument/2006/relationships" xmlns:p="http://schemas.openxmlformats.org/presentationml/2006/main" matchingName="Blank 2">
  <p:cSld name="Blank 2">
    <p:spTree>
      <p:nvGrpSpPr>
        <p:cNvPr id="1" name="Shape 16334"/>
        <p:cNvGrpSpPr/>
        <p:nvPr/>
      </p:nvGrpSpPr>
      <p:grpSpPr>
        <a:xfrm>
          <a:off x="0" y="0"/>
          <a:ext cx="0" cy="0"/>
          <a:chOff x="0" y="0"/>
          <a:chExt cx="0" cy="0"/>
        </a:xfrm>
      </p:grpSpPr>
      <p:sp>
        <p:nvSpPr>
          <p:cNvPr id="16335" name="Google Shape;16335;p1394"/>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336" name="Google Shape;16336;p1394"/>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337" name="Google Shape;16337;p1394"/>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338" name="Google Shape;16338;p1394"/>
          <p:cNvGrpSpPr/>
          <p:nvPr/>
        </p:nvGrpSpPr>
        <p:grpSpPr>
          <a:xfrm>
            <a:off x="10787318" y="0"/>
            <a:ext cx="7500690" cy="2138982"/>
            <a:chOff x="7191545" y="0"/>
            <a:chExt cx="5000460" cy="1425988"/>
          </a:xfrm>
        </p:grpSpPr>
        <p:pic>
          <p:nvPicPr>
            <p:cNvPr id="16339" name="Google Shape;16339;p1394"/>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340" name="Google Shape;16340;p1394"/>
            <p:cNvGrpSpPr/>
            <p:nvPr/>
          </p:nvGrpSpPr>
          <p:grpSpPr>
            <a:xfrm>
              <a:off x="7191545" y="0"/>
              <a:ext cx="5000460" cy="1425988"/>
              <a:chOff x="7191545" y="0"/>
              <a:chExt cx="5000460" cy="1425988"/>
            </a:xfrm>
          </p:grpSpPr>
          <p:sp>
            <p:nvSpPr>
              <p:cNvPr id="16341" name="Google Shape;16341;p1394"/>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342" name="Google Shape;16342;p1394"/>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Tree>
    <p:extLst>
      <p:ext uri="{BB962C8B-B14F-4D97-AF65-F5344CB8AC3E}">
        <p14:creationId xmlns:p14="http://schemas.microsoft.com/office/powerpoint/2010/main" val="4059245822"/>
      </p:ext>
    </p:extLst>
  </p:cSld>
  <p:clrMapOvr>
    <a:masterClrMapping/>
  </p:clrMapOvr>
</p:sldLayout>
</file>

<file path=ppt/slideLayouts/slideLayout2982.xml><?xml version="1.0" encoding="utf-8"?>
<p:sldLayout xmlns:a="http://schemas.openxmlformats.org/drawingml/2006/main" xmlns:r="http://schemas.openxmlformats.org/officeDocument/2006/relationships" xmlns:p="http://schemas.openxmlformats.org/presentationml/2006/main" matchingName="Cover B">
  <p:cSld name="Cover B">
    <p:spTree>
      <p:nvGrpSpPr>
        <p:cNvPr id="1" name="Shape 16343"/>
        <p:cNvGrpSpPr/>
        <p:nvPr/>
      </p:nvGrpSpPr>
      <p:grpSpPr>
        <a:xfrm>
          <a:off x="0" y="0"/>
          <a:ext cx="0" cy="0"/>
          <a:chOff x="0" y="0"/>
          <a:chExt cx="0" cy="0"/>
        </a:xfrm>
      </p:grpSpPr>
      <p:sp>
        <p:nvSpPr>
          <p:cNvPr id="16344" name="Google Shape;16344;p1395"/>
          <p:cNvSpPr txBox="1">
            <a:spLocks noGrp="1"/>
          </p:cNvSpPr>
          <p:nvPr>
            <p:ph type="title"/>
          </p:nvPr>
        </p:nvSpPr>
        <p:spPr>
          <a:xfrm>
            <a:off x="770016" y="3950304"/>
            <a:ext cx="7791648" cy="3581397"/>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345" name="Google Shape;16345;p1395"/>
          <p:cNvSpPr txBox="1">
            <a:spLocks noGrp="1"/>
          </p:cNvSpPr>
          <p:nvPr>
            <p:ph type="subTitle" idx="1"/>
          </p:nvPr>
        </p:nvSpPr>
        <p:spPr>
          <a:xfrm>
            <a:off x="770016" y="8100491"/>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6346" name="Google Shape;16346;p1395"/>
          <p:cNvGrpSpPr/>
          <p:nvPr/>
        </p:nvGrpSpPr>
        <p:grpSpPr>
          <a:xfrm>
            <a:off x="0" y="0"/>
            <a:ext cx="9628083" cy="2264730"/>
            <a:chOff x="0" y="0"/>
            <a:chExt cx="6418722" cy="1509820"/>
          </a:xfrm>
        </p:grpSpPr>
        <p:sp>
          <p:nvSpPr>
            <p:cNvPr id="16347" name="Google Shape;16347;p1395"/>
            <p:cNvSpPr/>
            <p:nvPr/>
          </p:nvSpPr>
          <p:spPr>
            <a:xfrm flipH="1">
              <a:off x="0" y="0"/>
              <a:ext cx="6418722" cy="1509820"/>
            </a:xfrm>
            <a:custGeom>
              <a:avLst/>
              <a:gdLst/>
              <a:ahLst/>
              <a:cxnLst/>
              <a:rect l="l" t="t" r="r" b="b"/>
              <a:pathLst>
                <a:path w="4669459" h="1098357" extrusionOk="0">
                  <a:moveTo>
                    <a:pt x="0" y="0"/>
                  </a:moveTo>
                  <a:lnTo>
                    <a:pt x="393099" y="0"/>
                  </a:lnTo>
                  <a:lnTo>
                    <a:pt x="485580" y="28411"/>
                  </a:lnTo>
                  <a:cubicBezTo>
                    <a:pt x="1068094" y="214503"/>
                    <a:pt x="1643165" y="412971"/>
                    <a:pt x="2241464" y="572540"/>
                  </a:cubicBezTo>
                  <a:cubicBezTo>
                    <a:pt x="3009808" y="777487"/>
                    <a:pt x="3848273" y="856360"/>
                    <a:pt x="4645823" y="731027"/>
                  </a:cubicBezTo>
                  <a:lnTo>
                    <a:pt x="4669459" y="726784"/>
                  </a:lnTo>
                  <a:lnTo>
                    <a:pt x="4669459" y="1079503"/>
                  </a:lnTo>
                  <a:lnTo>
                    <a:pt x="4627787" y="1083679"/>
                  </a:lnTo>
                  <a:cubicBezTo>
                    <a:pt x="3105555" y="1189027"/>
                    <a:pt x="1909512" y="709765"/>
                    <a:pt x="568062" y="207626"/>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348" name="Google Shape;16348;p1395"/>
            <p:cNvSpPr/>
            <p:nvPr/>
          </p:nvSpPr>
          <p:spPr>
            <a:xfrm flipH="1">
              <a:off x="0" y="0"/>
              <a:ext cx="6244227" cy="1352022"/>
            </a:xfrm>
            <a:custGeom>
              <a:avLst/>
              <a:gdLst/>
              <a:ahLst/>
              <a:cxnLst/>
              <a:rect l="l" t="t" r="r" b="b"/>
              <a:pathLst>
                <a:path w="4542519" h="983565" extrusionOk="0">
                  <a:moveTo>
                    <a:pt x="0" y="0"/>
                  </a:moveTo>
                  <a:lnTo>
                    <a:pt x="4542519" y="0"/>
                  </a:lnTo>
                  <a:lnTo>
                    <a:pt x="4542519" y="957397"/>
                  </a:lnTo>
                  <a:lnTo>
                    <a:pt x="4542518" y="957403"/>
                  </a:lnTo>
                  <a:lnTo>
                    <a:pt x="4510552" y="961138"/>
                  </a:lnTo>
                  <a:cubicBezTo>
                    <a:pt x="2991282" y="1091409"/>
                    <a:pt x="1788278" y="632191"/>
                    <a:pt x="439600" y="152515"/>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pic>
        <p:nvPicPr>
          <p:cNvPr id="16349" name="Google Shape;16349;p1395"/>
          <p:cNvPicPr preferRelativeResize="0"/>
          <p:nvPr/>
        </p:nvPicPr>
        <p:blipFill rotWithShape="1">
          <a:blip r:embed="rId2">
            <a:alphaModFix/>
          </a:blip>
          <a:srcRect/>
          <a:stretch/>
        </p:blipFill>
        <p:spPr>
          <a:xfrm>
            <a:off x="770021" y="204794"/>
            <a:ext cx="2917805" cy="1319958"/>
          </a:xfrm>
          <a:prstGeom prst="rect">
            <a:avLst/>
          </a:prstGeom>
          <a:noFill/>
          <a:ln>
            <a:noFill/>
          </a:ln>
        </p:spPr>
      </p:pic>
    </p:spTree>
    <p:extLst>
      <p:ext uri="{BB962C8B-B14F-4D97-AF65-F5344CB8AC3E}">
        <p14:creationId xmlns:p14="http://schemas.microsoft.com/office/powerpoint/2010/main" val="4292156308"/>
      </p:ext>
    </p:extLst>
  </p:cSld>
  <p:clrMapOvr>
    <a:masterClrMapping/>
  </p:clrMapOvr>
</p:sldLayout>
</file>

<file path=ppt/slideLayouts/slideLayout2983.xml><?xml version="1.0" encoding="utf-8"?>
<p:sldLayout xmlns:a="http://schemas.openxmlformats.org/drawingml/2006/main" xmlns:r="http://schemas.openxmlformats.org/officeDocument/2006/relationships" xmlns:p="http://schemas.openxmlformats.org/presentationml/2006/main" matchingName="1_Cover 5">
  <p:cSld name="1_Cover 5">
    <p:spTree>
      <p:nvGrpSpPr>
        <p:cNvPr id="1" name="Shape 16350"/>
        <p:cNvGrpSpPr/>
        <p:nvPr/>
      </p:nvGrpSpPr>
      <p:grpSpPr>
        <a:xfrm>
          <a:off x="0" y="0"/>
          <a:ext cx="0" cy="0"/>
          <a:chOff x="0" y="0"/>
          <a:chExt cx="0" cy="0"/>
        </a:xfrm>
      </p:grpSpPr>
      <p:sp>
        <p:nvSpPr>
          <p:cNvPr id="16351" name="Google Shape;16351;p1396"/>
          <p:cNvSpPr/>
          <p:nvPr/>
        </p:nvSpPr>
        <p:spPr>
          <a:xfrm>
            <a:off x="1353549" y="1941628"/>
            <a:ext cx="16934445" cy="5733905"/>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352" name="Google Shape;16352;p1396"/>
          <p:cNvSpPr txBox="1">
            <a:spLocks noGrp="1"/>
          </p:cNvSpPr>
          <p:nvPr>
            <p:ph type="title"/>
          </p:nvPr>
        </p:nvSpPr>
        <p:spPr>
          <a:xfrm>
            <a:off x="2119958" y="2341992"/>
            <a:ext cx="7791648" cy="273951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353" name="Google Shape;16353;p1396"/>
          <p:cNvSpPr txBox="1">
            <a:spLocks noGrp="1"/>
          </p:cNvSpPr>
          <p:nvPr>
            <p:ph type="subTitle" idx="1"/>
          </p:nvPr>
        </p:nvSpPr>
        <p:spPr>
          <a:xfrm>
            <a:off x="2119958" y="5650292"/>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6354" name="Google Shape;16354;p1396"/>
          <p:cNvGrpSpPr/>
          <p:nvPr/>
        </p:nvGrpSpPr>
        <p:grpSpPr>
          <a:xfrm>
            <a:off x="0" y="7530527"/>
            <a:ext cx="18287994" cy="2756477"/>
            <a:chOff x="0" y="5020348"/>
            <a:chExt cx="12191996" cy="1837651"/>
          </a:xfrm>
        </p:grpSpPr>
        <p:sp>
          <p:nvSpPr>
            <p:cNvPr id="16355" name="Google Shape;16355;p1396"/>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356" name="Google Shape;16356;p1396"/>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6357" name="Google Shape;16357;p1396"/>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extLst>
      <p:ext uri="{BB962C8B-B14F-4D97-AF65-F5344CB8AC3E}">
        <p14:creationId xmlns:p14="http://schemas.microsoft.com/office/powerpoint/2010/main" val="229019524"/>
      </p:ext>
    </p:extLst>
  </p:cSld>
  <p:clrMapOvr>
    <a:masterClrMapping/>
  </p:clrMapOvr>
</p:sldLayout>
</file>

<file path=ppt/slideLayouts/slideLayout2984.xml><?xml version="1.0" encoding="utf-8"?>
<p:sldLayout xmlns:a="http://schemas.openxmlformats.org/drawingml/2006/main" xmlns:r="http://schemas.openxmlformats.org/officeDocument/2006/relationships" xmlns:p="http://schemas.openxmlformats.org/presentationml/2006/main" matchingName="1_Divider 6">
  <p:cSld name="1_Divider 6">
    <p:spTree>
      <p:nvGrpSpPr>
        <p:cNvPr id="1" name="Shape 16358"/>
        <p:cNvGrpSpPr/>
        <p:nvPr/>
      </p:nvGrpSpPr>
      <p:grpSpPr>
        <a:xfrm>
          <a:off x="0" y="0"/>
          <a:ext cx="0" cy="0"/>
          <a:chOff x="0" y="0"/>
          <a:chExt cx="0" cy="0"/>
        </a:xfrm>
      </p:grpSpPr>
      <p:grpSp>
        <p:nvGrpSpPr>
          <p:cNvPr id="16359" name="Google Shape;16359;p1397"/>
          <p:cNvGrpSpPr/>
          <p:nvPr/>
        </p:nvGrpSpPr>
        <p:grpSpPr>
          <a:xfrm>
            <a:off x="0" y="7530527"/>
            <a:ext cx="18287994" cy="2756477"/>
            <a:chOff x="0" y="5020348"/>
            <a:chExt cx="12191996" cy="1837651"/>
          </a:xfrm>
        </p:grpSpPr>
        <p:sp>
          <p:nvSpPr>
            <p:cNvPr id="16360" name="Google Shape;16360;p1397"/>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361" name="Google Shape;16361;p1397"/>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362" name="Google Shape;16362;p1397"/>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6363" name="Google Shape;16363;p1397"/>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6364" name="Google Shape;16364;p1397"/>
          <p:cNvSpPr txBox="1">
            <a:spLocks noGrp="1"/>
          </p:cNvSpPr>
          <p:nvPr>
            <p:ph type="title"/>
          </p:nvPr>
        </p:nvSpPr>
        <p:spPr>
          <a:xfrm>
            <a:off x="2119958" y="1052626"/>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365" name="Google Shape;16365;p1397"/>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1566521130"/>
      </p:ext>
    </p:extLst>
  </p:cSld>
  <p:clrMapOvr>
    <a:masterClrMapping/>
  </p:clrMapOvr>
</p:sldLayout>
</file>

<file path=ppt/slideLayouts/slideLayout2985.xml><?xml version="1.0" encoding="utf-8"?>
<p:sldLayout xmlns:a="http://schemas.openxmlformats.org/drawingml/2006/main" xmlns:r="http://schemas.openxmlformats.org/officeDocument/2006/relationships" xmlns:p="http://schemas.openxmlformats.org/presentationml/2006/main" matchingName="1_Photo Slide 5">
  <p:cSld name="1_Photo Slide 5">
    <p:spTree>
      <p:nvGrpSpPr>
        <p:cNvPr id="1" name="Shape 16366"/>
        <p:cNvGrpSpPr/>
        <p:nvPr/>
      </p:nvGrpSpPr>
      <p:grpSpPr>
        <a:xfrm>
          <a:off x="0" y="0"/>
          <a:ext cx="0" cy="0"/>
          <a:chOff x="0" y="0"/>
          <a:chExt cx="0" cy="0"/>
        </a:xfrm>
      </p:grpSpPr>
      <p:sp>
        <p:nvSpPr>
          <p:cNvPr id="16367" name="Google Shape;16367;p1398"/>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cxnSp>
        <p:nvCxnSpPr>
          <p:cNvPr id="16368" name="Google Shape;16368;p1398"/>
          <p:cNvCxnSpPr/>
          <p:nvPr/>
        </p:nvCxnSpPr>
        <p:spPr>
          <a:xfrm>
            <a:off x="685805"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6369" name="Google Shape;16369;p1398"/>
          <p:cNvGrpSpPr/>
          <p:nvPr/>
        </p:nvGrpSpPr>
        <p:grpSpPr>
          <a:xfrm>
            <a:off x="5" y="8069141"/>
            <a:ext cx="4211045" cy="1130843"/>
            <a:chOff x="0" y="5379424"/>
            <a:chExt cx="2807363" cy="753895"/>
          </a:xfrm>
        </p:grpSpPr>
        <p:sp>
          <p:nvSpPr>
            <p:cNvPr id="16370" name="Google Shape;16370;p1398"/>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371" name="Google Shape;16371;p1398"/>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grpSp>
      <p:pic>
        <p:nvPicPr>
          <p:cNvPr id="16372" name="Google Shape;16372;p1398"/>
          <p:cNvPicPr preferRelativeResize="0"/>
          <p:nvPr/>
        </p:nvPicPr>
        <p:blipFill rotWithShape="1">
          <a:blip r:embed="rId2">
            <a:alphaModFix/>
          </a:blip>
          <a:srcRect/>
          <a:stretch/>
        </p:blipFill>
        <p:spPr>
          <a:xfrm>
            <a:off x="770021" y="6578303"/>
            <a:ext cx="3037970" cy="1367910"/>
          </a:xfrm>
          <a:prstGeom prst="rect">
            <a:avLst/>
          </a:prstGeom>
          <a:noFill/>
          <a:ln>
            <a:noFill/>
          </a:ln>
        </p:spPr>
      </p:pic>
    </p:spTree>
    <p:extLst>
      <p:ext uri="{BB962C8B-B14F-4D97-AF65-F5344CB8AC3E}">
        <p14:creationId xmlns:p14="http://schemas.microsoft.com/office/powerpoint/2010/main" val="561826511"/>
      </p:ext>
    </p:extLst>
  </p:cSld>
  <p:clrMapOvr>
    <a:masterClrMapping/>
  </p:clrMapOvr>
</p:sldLayout>
</file>

<file path=ppt/slideLayouts/slideLayout2986.xml><?xml version="1.0" encoding="utf-8"?>
<p:sldLayout xmlns:a="http://schemas.openxmlformats.org/drawingml/2006/main" xmlns:r="http://schemas.openxmlformats.org/officeDocument/2006/relationships" xmlns:p="http://schemas.openxmlformats.org/presentationml/2006/main" matchingName="1_Quotation 5">
  <p:cSld name="1_Quotation 5">
    <p:spTree>
      <p:nvGrpSpPr>
        <p:cNvPr id="1" name="Shape 16373"/>
        <p:cNvGrpSpPr/>
        <p:nvPr/>
      </p:nvGrpSpPr>
      <p:grpSpPr>
        <a:xfrm>
          <a:off x="0" y="0"/>
          <a:ext cx="0" cy="0"/>
          <a:chOff x="0" y="0"/>
          <a:chExt cx="0" cy="0"/>
        </a:xfrm>
      </p:grpSpPr>
      <p:sp>
        <p:nvSpPr>
          <p:cNvPr id="16374" name="Google Shape;16374;p1399"/>
          <p:cNvSpPr/>
          <p:nvPr/>
        </p:nvSpPr>
        <p:spPr>
          <a:xfrm>
            <a:off x="2141040" y="2081802"/>
            <a:ext cx="15232563" cy="5260401"/>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375" name="Google Shape;16375;p1399"/>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376" name="Google Shape;16376;p1399"/>
          <p:cNvSpPr txBox="1">
            <a:spLocks noGrp="1"/>
          </p:cNvSpPr>
          <p:nvPr>
            <p:ph type="body" idx="1"/>
          </p:nvPr>
        </p:nvSpPr>
        <p:spPr>
          <a:xfrm>
            <a:off x="2141040" y="7511188"/>
            <a:ext cx="15232563" cy="1237787"/>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377" name="Google Shape;16377;p1399"/>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378" name="Google Shape;16378;p1399"/>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379" name="Google Shape;16379;p1399"/>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380" name="Google Shape;16380;p1399"/>
          <p:cNvGrpSpPr/>
          <p:nvPr/>
        </p:nvGrpSpPr>
        <p:grpSpPr>
          <a:xfrm>
            <a:off x="10787318" y="0"/>
            <a:ext cx="7500690" cy="2138982"/>
            <a:chOff x="7191545" y="0"/>
            <a:chExt cx="5000460" cy="1425988"/>
          </a:xfrm>
        </p:grpSpPr>
        <p:pic>
          <p:nvPicPr>
            <p:cNvPr id="16381" name="Google Shape;16381;p139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382" name="Google Shape;16382;p1399"/>
            <p:cNvGrpSpPr/>
            <p:nvPr/>
          </p:nvGrpSpPr>
          <p:grpSpPr>
            <a:xfrm>
              <a:off x="7191545" y="0"/>
              <a:ext cx="5000460" cy="1425988"/>
              <a:chOff x="7191545" y="0"/>
              <a:chExt cx="5000460" cy="1425988"/>
            </a:xfrm>
          </p:grpSpPr>
          <p:sp>
            <p:nvSpPr>
              <p:cNvPr id="16383" name="Google Shape;16383;p139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384" name="Google Shape;16384;p139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385" name="Google Shape;16385;p1399" descr="Open quotation mark with solid fill"/>
          <p:cNvPicPr preferRelativeResize="0"/>
          <p:nvPr/>
        </p:nvPicPr>
        <p:blipFill rotWithShape="1">
          <a:blip r:embed="rId3">
            <a:alphaModFix/>
          </a:blip>
          <a:srcRect/>
          <a:stretch/>
        </p:blipFill>
        <p:spPr>
          <a:xfrm>
            <a:off x="167272" y="204795"/>
            <a:ext cx="3055142" cy="3055142"/>
          </a:xfrm>
          <a:prstGeom prst="rect">
            <a:avLst/>
          </a:prstGeom>
          <a:noFill/>
          <a:ln>
            <a:noFill/>
          </a:ln>
        </p:spPr>
      </p:pic>
    </p:spTree>
    <p:extLst>
      <p:ext uri="{BB962C8B-B14F-4D97-AF65-F5344CB8AC3E}">
        <p14:creationId xmlns:p14="http://schemas.microsoft.com/office/powerpoint/2010/main" val="1522225863"/>
      </p:ext>
    </p:extLst>
  </p:cSld>
  <p:clrMapOvr>
    <a:masterClrMapping/>
  </p:clrMapOvr>
</p:sldLayout>
</file>

<file path=ppt/slideLayouts/slideLayout2987.xml><?xml version="1.0" encoding="utf-8"?>
<p:sldLayout xmlns:a="http://schemas.openxmlformats.org/drawingml/2006/main" xmlns:r="http://schemas.openxmlformats.org/officeDocument/2006/relationships" xmlns:p="http://schemas.openxmlformats.org/presentationml/2006/main" matchingName="1_Quotation 6">
  <p:cSld name="1_Quotation 6">
    <p:spTree>
      <p:nvGrpSpPr>
        <p:cNvPr id="1" name="Shape 16386"/>
        <p:cNvGrpSpPr/>
        <p:nvPr/>
      </p:nvGrpSpPr>
      <p:grpSpPr>
        <a:xfrm>
          <a:off x="0" y="0"/>
          <a:ext cx="0" cy="0"/>
          <a:chOff x="0" y="0"/>
          <a:chExt cx="0" cy="0"/>
        </a:xfrm>
      </p:grpSpPr>
      <p:sp>
        <p:nvSpPr>
          <p:cNvPr id="16387" name="Google Shape;16387;p1400"/>
          <p:cNvSpPr/>
          <p:nvPr/>
        </p:nvSpPr>
        <p:spPr>
          <a:xfrm>
            <a:off x="2141040" y="2081802"/>
            <a:ext cx="15232563" cy="5260401"/>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388" name="Google Shape;16388;p1400"/>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389" name="Google Shape;16389;p1400"/>
          <p:cNvSpPr txBox="1">
            <a:spLocks noGrp="1"/>
          </p:cNvSpPr>
          <p:nvPr>
            <p:ph type="body" idx="1"/>
          </p:nvPr>
        </p:nvSpPr>
        <p:spPr>
          <a:xfrm>
            <a:off x="2141040" y="7511188"/>
            <a:ext cx="15232563" cy="1237787"/>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390" name="Google Shape;16390;p1400"/>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391" name="Google Shape;16391;p1400"/>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392" name="Google Shape;16392;p1400"/>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393" name="Google Shape;16393;p1400"/>
          <p:cNvGrpSpPr/>
          <p:nvPr/>
        </p:nvGrpSpPr>
        <p:grpSpPr>
          <a:xfrm>
            <a:off x="10787318" y="0"/>
            <a:ext cx="7500690" cy="2138982"/>
            <a:chOff x="7191545" y="0"/>
            <a:chExt cx="5000460" cy="1425988"/>
          </a:xfrm>
        </p:grpSpPr>
        <p:pic>
          <p:nvPicPr>
            <p:cNvPr id="16394" name="Google Shape;16394;p140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395" name="Google Shape;16395;p1400"/>
            <p:cNvGrpSpPr/>
            <p:nvPr/>
          </p:nvGrpSpPr>
          <p:grpSpPr>
            <a:xfrm>
              <a:off x="7191545" y="0"/>
              <a:ext cx="5000460" cy="1425988"/>
              <a:chOff x="7191545" y="0"/>
              <a:chExt cx="5000460" cy="1425988"/>
            </a:xfrm>
          </p:grpSpPr>
          <p:sp>
            <p:nvSpPr>
              <p:cNvPr id="16396" name="Google Shape;16396;p140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397" name="Google Shape;16397;p140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398" name="Google Shape;16398;p1400" descr="Open quotation mark with solid fill"/>
          <p:cNvPicPr preferRelativeResize="0"/>
          <p:nvPr/>
        </p:nvPicPr>
        <p:blipFill rotWithShape="1">
          <a:blip r:embed="rId3">
            <a:alphaModFix/>
          </a:blip>
          <a:srcRect/>
          <a:stretch/>
        </p:blipFill>
        <p:spPr>
          <a:xfrm>
            <a:off x="167272" y="204795"/>
            <a:ext cx="3055142" cy="3055142"/>
          </a:xfrm>
          <a:prstGeom prst="rect">
            <a:avLst/>
          </a:prstGeom>
          <a:noFill/>
          <a:ln>
            <a:noFill/>
          </a:ln>
        </p:spPr>
      </p:pic>
    </p:spTree>
    <p:extLst>
      <p:ext uri="{BB962C8B-B14F-4D97-AF65-F5344CB8AC3E}">
        <p14:creationId xmlns:p14="http://schemas.microsoft.com/office/powerpoint/2010/main" val="1110657466"/>
      </p:ext>
    </p:extLst>
  </p:cSld>
  <p:clrMapOvr>
    <a:masterClrMapping/>
  </p:clrMapOvr>
</p:sldLayout>
</file>

<file path=ppt/slideLayouts/slideLayout2988.xml><?xml version="1.0" encoding="utf-8"?>
<p:sldLayout xmlns:a="http://schemas.openxmlformats.org/drawingml/2006/main" xmlns:r="http://schemas.openxmlformats.org/officeDocument/2006/relationships" xmlns:p="http://schemas.openxmlformats.org/presentationml/2006/main" matchingName="1_Two Content 4">
  <p:cSld name="1_Two Content 4">
    <p:spTree>
      <p:nvGrpSpPr>
        <p:cNvPr id="1" name="Shape 16399"/>
        <p:cNvGrpSpPr/>
        <p:nvPr/>
      </p:nvGrpSpPr>
      <p:grpSpPr>
        <a:xfrm>
          <a:off x="0" y="0"/>
          <a:ext cx="0" cy="0"/>
          <a:chOff x="0" y="0"/>
          <a:chExt cx="0" cy="0"/>
        </a:xfrm>
      </p:grpSpPr>
      <p:sp>
        <p:nvSpPr>
          <p:cNvPr id="16400" name="Google Shape;16400;p1401"/>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401" name="Google Shape;16401;p1401"/>
          <p:cNvSpPr txBox="1">
            <a:spLocks noGrp="1"/>
          </p:cNvSpPr>
          <p:nvPr>
            <p:ph type="body" idx="1"/>
          </p:nvPr>
        </p:nvSpPr>
        <p:spPr>
          <a:xfrm>
            <a:off x="914410" y="2738440"/>
            <a:ext cx="8115305" cy="6527004"/>
          </a:xfrm>
          <a:prstGeom prst="rect">
            <a:avLst/>
          </a:prstGeom>
          <a:noFill/>
          <a:ln>
            <a:noFill/>
          </a:ln>
        </p:spPr>
        <p:txBody>
          <a:bodyPr spcFirstLastPara="1" wrap="square" lIns="91400" tIns="45700" rIns="91400" bIns="45700" anchor="t" anchorCtr="0">
            <a:noAutofit/>
          </a:bodyPr>
          <a:lstStyle>
            <a:lvl1pPr marL="457247" lvl="0" indent="-342935" algn="l">
              <a:lnSpc>
                <a:spcPct val="100000"/>
              </a:lnSpc>
              <a:spcBef>
                <a:spcPts val="1500"/>
              </a:spcBef>
              <a:spcAft>
                <a:spcPts val="0"/>
              </a:spcAft>
              <a:buSzPts val="1800"/>
              <a:buChar char="•"/>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grpSp>
        <p:nvGrpSpPr>
          <p:cNvPr id="16402" name="Google Shape;16402;p1401"/>
          <p:cNvGrpSpPr/>
          <p:nvPr/>
        </p:nvGrpSpPr>
        <p:grpSpPr>
          <a:xfrm>
            <a:off x="10787318" y="0"/>
            <a:ext cx="7500690" cy="2138982"/>
            <a:chOff x="7191545" y="0"/>
            <a:chExt cx="5000460" cy="1425988"/>
          </a:xfrm>
        </p:grpSpPr>
        <p:pic>
          <p:nvPicPr>
            <p:cNvPr id="16403" name="Google Shape;16403;p1401"/>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404" name="Google Shape;16404;p1401"/>
            <p:cNvGrpSpPr/>
            <p:nvPr/>
          </p:nvGrpSpPr>
          <p:grpSpPr>
            <a:xfrm>
              <a:off x="7191545" y="0"/>
              <a:ext cx="5000460" cy="1425988"/>
              <a:chOff x="7191545" y="0"/>
              <a:chExt cx="5000460" cy="1425988"/>
            </a:xfrm>
          </p:grpSpPr>
          <p:sp>
            <p:nvSpPr>
              <p:cNvPr id="16405" name="Google Shape;16405;p1401"/>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406" name="Google Shape;16406;p1401"/>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6407" name="Google Shape;16407;p1401"/>
          <p:cNvSpPr txBox="1">
            <a:spLocks noGrp="1"/>
          </p:cNvSpPr>
          <p:nvPr>
            <p:ph type="body" idx="2"/>
          </p:nvPr>
        </p:nvSpPr>
        <p:spPr>
          <a:xfrm>
            <a:off x="9258305" y="2738440"/>
            <a:ext cx="8115305" cy="6527004"/>
          </a:xfrm>
          <a:prstGeom prst="rect">
            <a:avLst/>
          </a:prstGeom>
          <a:noFill/>
          <a:ln>
            <a:noFill/>
          </a:ln>
        </p:spPr>
        <p:txBody>
          <a:bodyPr spcFirstLastPara="1" wrap="square" lIns="91400" tIns="45700" rIns="91400" bIns="45700" anchor="t" anchorCtr="0">
            <a:noAutofit/>
          </a:bodyPr>
          <a:lstStyle>
            <a:lvl1pPr marL="457247" lvl="0" indent="-342935" algn="l">
              <a:lnSpc>
                <a:spcPct val="100000"/>
              </a:lnSpc>
              <a:spcBef>
                <a:spcPts val="1500"/>
              </a:spcBef>
              <a:spcAft>
                <a:spcPts val="0"/>
              </a:spcAft>
              <a:buSzPts val="1800"/>
              <a:buChar char="•"/>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408" name="Google Shape;16408;p1401"/>
          <p:cNvSpPr txBox="1">
            <a:spLocks noGrp="1"/>
          </p:cNvSpPr>
          <p:nvPr>
            <p:ph type="sldNum" idx="12"/>
          </p:nvPr>
        </p:nvSpPr>
        <p:spPr>
          <a:xfrm>
            <a:off x="13258790"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409" name="Google Shape;16409;p1401"/>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410" name="Google Shape;16410;p1401"/>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506491346"/>
      </p:ext>
    </p:extLst>
  </p:cSld>
  <p:clrMapOvr>
    <a:masterClrMapping/>
  </p:clrMapOvr>
</p:sldLayout>
</file>

<file path=ppt/slideLayouts/slideLayout2989.xml><?xml version="1.0" encoding="utf-8"?>
<p:sldLayout xmlns:a="http://schemas.openxmlformats.org/drawingml/2006/main" xmlns:r="http://schemas.openxmlformats.org/officeDocument/2006/relationships" xmlns:p="http://schemas.openxmlformats.org/presentationml/2006/main" matchingName="1_Comparison 3">
  <p:cSld name="1_Comparison 3">
    <p:spTree>
      <p:nvGrpSpPr>
        <p:cNvPr id="1" name="Shape 16411"/>
        <p:cNvGrpSpPr/>
        <p:nvPr/>
      </p:nvGrpSpPr>
      <p:grpSpPr>
        <a:xfrm>
          <a:off x="0" y="0"/>
          <a:ext cx="0" cy="0"/>
          <a:chOff x="0" y="0"/>
          <a:chExt cx="0" cy="0"/>
        </a:xfrm>
      </p:grpSpPr>
      <p:grpSp>
        <p:nvGrpSpPr>
          <p:cNvPr id="16412" name="Google Shape;16412;p1402"/>
          <p:cNvGrpSpPr/>
          <p:nvPr/>
        </p:nvGrpSpPr>
        <p:grpSpPr>
          <a:xfrm>
            <a:off x="10787318" y="0"/>
            <a:ext cx="7500690" cy="2138982"/>
            <a:chOff x="7191545" y="0"/>
            <a:chExt cx="5000460" cy="1425988"/>
          </a:xfrm>
        </p:grpSpPr>
        <p:pic>
          <p:nvPicPr>
            <p:cNvPr id="16413" name="Google Shape;16413;p140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414" name="Google Shape;16414;p1402"/>
            <p:cNvGrpSpPr/>
            <p:nvPr/>
          </p:nvGrpSpPr>
          <p:grpSpPr>
            <a:xfrm>
              <a:off x="7191545" y="0"/>
              <a:ext cx="5000460" cy="1425988"/>
              <a:chOff x="7191545" y="0"/>
              <a:chExt cx="5000460" cy="1425988"/>
            </a:xfrm>
          </p:grpSpPr>
          <p:sp>
            <p:nvSpPr>
              <p:cNvPr id="16415" name="Google Shape;16415;p140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416" name="Google Shape;16416;p140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6417" name="Google Shape;16417;p1402"/>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418" name="Google Shape;16418;p1402"/>
          <p:cNvSpPr txBox="1">
            <a:spLocks noGrp="1"/>
          </p:cNvSpPr>
          <p:nvPr>
            <p:ph type="body" idx="1"/>
          </p:nvPr>
        </p:nvSpPr>
        <p:spPr>
          <a:xfrm>
            <a:off x="914406" y="2521740"/>
            <a:ext cx="8081960" cy="1235865"/>
          </a:xfrm>
          <a:prstGeom prst="rect">
            <a:avLst/>
          </a:prstGeom>
          <a:solidFill>
            <a:srgbClr val="F3F6FB"/>
          </a:solidFill>
          <a:ln>
            <a:noFill/>
          </a:ln>
        </p:spPr>
        <p:txBody>
          <a:bodyPr spcFirstLastPara="1" wrap="square" lIns="182850" tIns="0" rIns="182850" bIns="0" anchor="ctr" anchorCtr="0">
            <a:noAutofit/>
          </a:bodyPr>
          <a:lstStyle>
            <a:lvl1pPr marL="457247" lvl="0" indent="-228624" algn="l">
              <a:lnSpc>
                <a:spcPct val="100000"/>
              </a:lnSpc>
              <a:spcBef>
                <a:spcPts val="1500"/>
              </a:spcBef>
              <a:spcAft>
                <a:spcPts val="0"/>
              </a:spcAft>
              <a:buSzPts val="2400"/>
              <a:buNone/>
              <a:defRPr u="sng"/>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419" name="Google Shape;16419;p1402"/>
          <p:cNvSpPr txBox="1">
            <a:spLocks noGrp="1"/>
          </p:cNvSpPr>
          <p:nvPr>
            <p:ph type="body" idx="2"/>
          </p:nvPr>
        </p:nvSpPr>
        <p:spPr>
          <a:xfrm>
            <a:off x="914406" y="3757612"/>
            <a:ext cx="8081960" cy="5526875"/>
          </a:xfrm>
          <a:prstGeom prst="rect">
            <a:avLst/>
          </a:prstGeom>
          <a:solidFill>
            <a:srgbClr val="F3F6FB"/>
          </a:solidFill>
          <a:ln>
            <a:noFill/>
          </a:ln>
        </p:spPr>
        <p:txBody>
          <a:bodyPr spcFirstLastPara="1" wrap="square" lIns="182850" tIns="0" rIns="182850" bIns="0" anchor="t" anchorCtr="0">
            <a:normAutofit/>
          </a:bodyPr>
          <a:lstStyle>
            <a:lvl1pPr marL="457247" lvl="0" indent="-355637" algn="l">
              <a:lnSpc>
                <a:spcPct val="100000"/>
              </a:lnSpc>
              <a:spcBef>
                <a:spcPts val="1500"/>
              </a:spcBef>
              <a:spcAft>
                <a:spcPts val="0"/>
              </a:spcAft>
              <a:buSzPts val="2000"/>
              <a:buChar char="•"/>
              <a:defRPr sz="3000"/>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420" name="Google Shape;16420;p1402"/>
          <p:cNvSpPr txBox="1">
            <a:spLocks noGrp="1"/>
          </p:cNvSpPr>
          <p:nvPr>
            <p:ph type="body" idx="3"/>
          </p:nvPr>
        </p:nvSpPr>
        <p:spPr>
          <a:xfrm>
            <a:off x="9258305" y="2521740"/>
            <a:ext cx="8115305" cy="1235865"/>
          </a:xfrm>
          <a:prstGeom prst="rect">
            <a:avLst/>
          </a:prstGeom>
          <a:solidFill>
            <a:srgbClr val="F3F6FB"/>
          </a:solidFill>
          <a:ln>
            <a:noFill/>
          </a:ln>
        </p:spPr>
        <p:txBody>
          <a:bodyPr spcFirstLastPara="1" wrap="square" lIns="182850" tIns="0" rIns="182850" bIns="0" anchor="ctr" anchorCtr="0">
            <a:noAutofit/>
          </a:bodyPr>
          <a:lstStyle>
            <a:lvl1pPr marL="457247" lvl="0" indent="-228624" algn="l">
              <a:lnSpc>
                <a:spcPct val="100000"/>
              </a:lnSpc>
              <a:spcBef>
                <a:spcPts val="1500"/>
              </a:spcBef>
              <a:spcAft>
                <a:spcPts val="0"/>
              </a:spcAft>
              <a:buSzPts val="2400"/>
              <a:buNone/>
              <a:defRPr u="sng"/>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421" name="Google Shape;16421;p1402"/>
          <p:cNvSpPr txBox="1">
            <a:spLocks noGrp="1"/>
          </p:cNvSpPr>
          <p:nvPr>
            <p:ph type="body" idx="4"/>
          </p:nvPr>
        </p:nvSpPr>
        <p:spPr>
          <a:xfrm>
            <a:off x="9258305" y="3757612"/>
            <a:ext cx="8115305" cy="5526875"/>
          </a:xfrm>
          <a:prstGeom prst="rect">
            <a:avLst/>
          </a:prstGeom>
          <a:solidFill>
            <a:srgbClr val="F3F6FB"/>
          </a:solidFill>
          <a:ln>
            <a:noFill/>
          </a:ln>
        </p:spPr>
        <p:txBody>
          <a:bodyPr spcFirstLastPara="1" wrap="square" lIns="182850" tIns="0" rIns="182850" bIns="0" anchor="t" anchorCtr="0">
            <a:noAutofit/>
          </a:bodyPr>
          <a:lstStyle>
            <a:lvl1pPr marL="457247" lvl="0" indent="-355637" algn="l">
              <a:lnSpc>
                <a:spcPct val="100000"/>
              </a:lnSpc>
              <a:spcBef>
                <a:spcPts val="1500"/>
              </a:spcBef>
              <a:spcAft>
                <a:spcPts val="0"/>
              </a:spcAft>
              <a:buSzPts val="2000"/>
              <a:buChar char="•"/>
              <a:defRPr sz="3000"/>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422" name="Google Shape;16422;p1402"/>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423" name="Google Shape;16423;p1402"/>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424" name="Google Shape;16424;p1402"/>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624945262"/>
      </p:ext>
    </p:extLst>
  </p:cSld>
  <p:clrMapOvr>
    <a:masterClrMapping/>
  </p:clrMapOvr>
</p:sldLayout>
</file>

<file path=ppt/slideLayouts/slideLayout2990.xml><?xml version="1.0" encoding="utf-8"?>
<p:sldLayout xmlns:a="http://schemas.openxmlformats.org/drawingml/2006/main" xmlns:r="http://schemas.openxmlformats.org/officeDocument/2006/relationships" xmlns:p="http://schemas.openxmlformats.org/presentationml/2006/main" matchingName="1_Title Only 3">
  <p:cSld name="1_Title Only 3">
    <p:spTree>
      <p:nvGrpSpPr>
        <p:cNvPr id="1" name="Shape 16425"/>
        <p:cNvGrpSpPr/>
        <p:nvPr/>
      </p:nvGrpSpPr>
      <p:grpSpPr>
        <a:xfrm>
          <a:off x="0" y="0"/>
          <a:ext cx="0" cy="0"/>
          <a:chOff x="0" y="0"/>
          <a:chExt cx="0" cy="0"/>
        </a:xfrm>
      </p:grpSpPr>
      <p:grpSp>
        <p:nvGrpSpPr>
          <p:cNvPr id="16426" name="Google Shape;16426;p1403"/>
          <p:cNvGrpSpPr/>
          <p:nvPr/>
        </p:nvGrpSpPr>
        <p:grpSpPr>
          <a:xfrm>
            <a:off x="10787318" y="0"/>
            <a:ext cx="7500690" cy="2138982"/>
            <a:chOff x="7191545" y="0"/>
            <a:chExt cx="5000460" cy="1425988"/>
          </a:xfrm>
        </p:grpSpPr>
        <p:pic>
          <p:nvPicPr>
            <p:cNvPr id="16427" name="Google Shape;16427;p1403"/>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428" name="Google Shape;16428;p1403"/>
            <p:cNvGrpSpPr/>
            <p:nvPr/>
          </p:nvGrpSpPr>
          <p:grpSpPr>
            <a:xfrm>
              <a:off x="7191545" y="0"/>
              <a:ext cx="5000460" cy="1425988"/>
              <a:chOff x="7191545" y="0"/>
              <a:chExt cx="5000460" cy="1425988"/>
            </a:xfrm>
          </p:grpSpPr>
          <p:sp>
            <p:nvSpPr>
              <p:cNvPr id="16429" name="Google Shape;16429;p1403"/>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430" name="Google Shape;16430;p1403"/>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6431" name="Google Shape;16431;p1403"/>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432" name="Google Shape;16432;p1403"/>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433" name="Google Shape;16433;p1403"/>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434" name="Google Shape;16434;p1403"/>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44510299"/>
      </p:ext>
    </p:extLst>
  </p:cSld>
  <p:clrMapOvr>
    <a:masterClrMapping/>
  </p:clrMapOvr>
</p:sldLayout>
</file>

<file path=ppt/slideLayouts/slideLayout2991.xml><?xml version="1.0" encoding="utf-8"?>
<p:sldLayout xmlns:a="http://schemas.openxmlformats.org/drawingml/2006/main" xmlns:r="http://schemas.openxmlformats.org/officeDocument/2006/relationships" xmlns:p="http://schemas.openxmlformats.org/presentationml/2006/main" matchingName="1_End 3">
  <p:cSld name="1_End 3">
    <p:spTree>
      <p:nvGrpSpPr>
        <p:cNvPr id="1" name="Shape 16435"/>
        <p:cNvGrpSpPr/>
        <p:nvPr/>
      </p:nvGrpSpPr>
      <p:grpSpPr>
        <a:xfrm>
          <a:off x="0" y="0"/>
          <a:ext cx="0" cy="0"/>
          <a:chOff x="0" y="0"/>
          <a:chExt cx="0" cy="0"/>
        </a:xfrm>
      </p:grpSpPr>
      <p:grpSp>
        <p:nvGrpSpPr>
          <p:cNvPr id="16436" name="Google Shape;16436;p1404"/>
          <p:cNvGrpSpPr/>
          <p:nvPr/>
        </p:nvGrpSpPr>
        <p:grpSpPr>
          <a:xfrm>
            <a:off x="0" y="0"/>
            <a:ext cx="18287994" cy="3223245"/>
            <a:chOff x="0" y="0"/>
            <a:chExt cx="12191996" cy="2148830"/>
          </a:xfrm>
        </p:grpSpPr>
        <p:sp>
          <p:nvSpPr>
            <p:cNvPr id="16437" name="Google Shape;16437;p1404"/>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438" name="Google Shape;16438;p1404"/>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sp>
        <p:nvSpPr>
          <p:cNvPr id="16439" name="Google Shape;16439;p1404"/>
          <p:cNvSpPr/>
          <p:nvPr/>
        </p:nvSpPr>
        <p:spPr>
          <a:xfrm>
            <a:off x="1353549" y="2276545"/>
            <a:ext cx="16934445" cy="5733905"/>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440" name="Google Shape;16440;p1404"/>
          <p:cNvSpPr txBox="1">
            <a:spLocks noGrp="1"/>
          </p:cNvSpPr>
          <p:nvPr>
            <p:ph type="body" idx="1"/>
          </p:nvPr>
        </p:nvSpPr>
        <p:spPr>
          <a:xfrm>
            <a:off x="1828796" y="5143505"/>
            <a:ext cx="8373974" cy="2120342"/>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sz="3000"/>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441" name="Google Shape;16441;p1404"/>
          <p:cNvSpPr txBox="1">
            <a:spLocks noGrp="1"/>
          </p:cNvSpPr>
          <p:nvPr>
            <p:ph type="title"/>
          </p:nvPr>
        </p:nvSpPr>
        <p:spPr>
          <a:xfrm>
            <a:off x="1828796" y="2831229"/>
            <a:ext cx="8373974" cy="161739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6442" name="Google Shape;16442;p1404"/>
          <p:cNvPicPr preferRelativeResize="0"/>
          <p:nvPr/>
        </p:nvPicPr>
        <p:blipFill rotWithShape="1">
          <a:blip r:embed="rId2">
            <a:alphaModFix/>
          </a:blip>
          <a:srcRect/>
          <a:stretch/>
        </p:blipFill>
        <p:spPr>
          <a:xfrm>
            <a:off x="1353549" y="342557"/>
            <a:ext cx="3037970" cy="1367910"/>
          </a:xfrm>
          <a:prstGeom prst="rect">
            <a:avLst/>
          </a:prstGeom>
          <a:noFill/>
          <a:ln>
            <a:noFill/>
          </a:ln>
        </p:spPr>
      </p:pic>
    </p:spTree>
    <p:extLst>
      <p:ext uri="{BB962C8B-B14F-4D97-AF65-F5344CB8AC3E}">
        <p14:creationId xmlns:p14="http://schemas.microsoft.com/office/powerpoint/2010/main" val="934305731"/>
      </p:ext>
    </p:extLst>
  </p:cSld>
  <p:clrMapOvr>
    <a:masterClrMapping/>
  </p:clrMapOvr>
</p:sldLayout>
</file>

<file path=ppt/slideLayouts/slideLayout2992.xml><?xml version="1.0" encoding="utf-8"?>
<p:sldLayout xmlns:a="http://schemas.openxmlformats.org/drawingml/2006/main" xmlns:r="http://schemas.openxmlformats.org/officeDocument/2006/relationships" xmlns:p="http://schemas.openxmlformats.org/presentationml/2006/main" matchingName="1_Blank 2">
  <p:cSld name="1_Blank 2">
    <p:spTree>
      <p:nvGrpSpPr>
        <p:cNvPr id="1" name="Shape 16443"/>
        <p:cNvGrpSpPr/>
        <p:nvPr/>
      </p:nvGrpSpPr>
      <p:grpSpPr>
        <a:xfrm>
          <a:off x="0" y="0"/>
          <a:ext cx="0" cy="0"/>
          <a:chOff x="0" y="0"/>
          <a:chExt cx="0" cy="0"/>
        </a:xfrm>
      </p:grpSpPr>
      <p:sp>
        <p:nvSpPr>
          <p:cNvPr id="16444" name="Google Shape;16444;p1405"/>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445" name="Google Shape;16445;p1405"/>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446" name="Google Shape;16446;p1405"/>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447" name="Google Shape;16447;p1405"/>
          <p:cNvGrpSpPr/>
          <p:nvPr/>
        </p:nvGrpSpPr>
        <p:grpSpPr>
          <a:xfrm>
            <a:off x="10787318" y="0"/>
            <a:ext cx="7500690" cy="2138982"/>
            <a:chOff x="7191545" y="0"/>
            <a:chExt cx="5000460" cy="1425988"/>
          </a:xfrm>
        </p:grpSpPr>
        <p:pic>
          <p:nvPicPr>
            <p:cNvPr id="16448" name="Google Shape;16448;p1405"/>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449" name="Google Shape;16449;p1405"/>
            <p:cNvGrpSpPr/>
            <p:nvPr/>
          </p:nvGrpSpPr>
          <p:grpSpPr>
            <a:xfrm>
              <a:off x="7191545" y="0"/>
              <a:ext cx="5000460" cy="1425988"/>
              <a:chOff x="7191545" y="0"/>
              <a:chExt cx="5000460" cy="1425988"/>
            </a:xfrm>
          </p:grpSpPr>
          <p:sp>
            <p:nvSpPr>
              <p:cNvPr id="16450" name="Google Shape;16450;p1405"/>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451" name="Google Shape;16451;p1405"/>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Tree>
    <p:extLst>
      <p:ext uri="{BB962C8B-B14F-4D97-AF65-F5344CB8AC3E}">
        <p14:creationId xmlns:p14="http://schemas.microsoft.com/office/powerpoint/2010/main" val="2107853877"/>
      </p:ext>
    </p:extLst>
  </p:cSld>
  <p:clrMapOvr>
    <a:masterClrMapping/>
  </p:clrMapOvr>
</p:sldLayout>
</file>

<file path=ppt/slideLayouts/slideLayout2993.xml><?xml version="1.0" encoding="utf-8"?>
<p:sldLayout xmlns:a="http://schemas.openxmlformats.org/drawingml/2006/main" xmlns:r="http://schemas.openxmlformats.org/officeDocument/2006/relationships" xmlns:p="http://schemas.openxmlformats.org/presentationml/2006/main" matchingName="Divider 7">
  <p:cSld name="Divider 7">
    <p:spTree>
      <p:nvGrpSpPr>
        <p:cNvPr id="1" name="Shape 16452"/>
        <p:cNvGrpSpPr/>
        <p:nvPr/>
      </p:nvGrpSpPr>
      <p:grpSpPr>
        <a:xfrm>
          <a:off x="0" y="0"/>
          <a:ext cx="0" cy="0"/>
          <a:chOff x="0" y="0"/>
          <a:chExt cx="0" cy="0"/>
        </a:xfrm>
      </p:grpSpPr>
      <p:grpSp>
        <p:nvGrpSpPr>
          <p:cNvPr id="16453" name="Google Shape;16453;p1406"/>
          <p:cNvGrpSpPr/>
          <p:nvPr/>
        </p:nvGrpSpPr>
        <p:grpSpPr>
          <a:xfrm>
            <a:off x="0" y="7530527"/>
            <a:ext cx="18287994" cy="2756477"/>
            <a:chOff x="0" y="5020348"/>
            <a:chExt cx="12191996" cy="1837651"/>
          </a:xfrm>
        </p:grpSpPr>
        <p:sp>
          <p:nvSpPr>
            <p:cNvPr id="16454" name="Google Shape;16454;p1406"/>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455" name="Google Shape;16455;p1406"/>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456" name="Google Shape;16456;p1406"/>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6457" name="Google Shape;16457;p1406"/>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6458" name="Google Shape;16458;p1406"/>
          <p:cNvSpPr txBox="1">
            <a:spLocks noGrp="1"/>
          </p:cNvSpPr>
          <p:nvPr>
            <p:ph type="title"/>
          </p:nvPr>
        </p:nvSpPr>
        <p:spPr>
          <a:xfrm>
            <a:off x="2119958" y="1052626"/>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459" name="Google Shape;16459;p1406"/>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2097827773"/>
      </p:ext>
    </p:extLst>
  </p:cSld>
  <p:clrMapOvr>
    <a:masterClrMapping/>
  </p:clrMapOvr>
</p:sldLayout>
</file>

<file path=ppt/slideLayouts/slideLayout2994.xml><?xml version="1.0" encoding="utf-8"?>
<p:sldLayout xmlns:a="http://schemas.openxmlformats.org/drawingml/2006/main" xmlns:r="http://schemas.openxmlformats.org/officeDocument/2006/relationships" xmlns:p="http://schemas.openxmlformats.org/presentationml/2006/main" matchingName="Photo Slide 6">
  <p:cSld name="Photo Slide 6">
    <p:spTree>
      <p:nvGrpSpPr>
        <p:cNvPr id="1" name="Shape 16460"/>
        <p:cNvGrpSpPr/>
        <p:nvPr/>
      </p:nvGrpSpPr>
      <p:grpSpPr>
        <a:xfrm>
          <a:off x="0" y="0"/>
          <a:ext cx="0" cy="0"/>
          <a:chOff x="0" y="0"/>
          <a:chExt cx="0" cy="0"/>
        </a:xfrm>
      </p:grpSpPr>
      <p:sp>
        <p:nvSpPr>
          <p:cNvPr id="16461" name="Google Shape;16461;p1407"/>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cxnSp>
        <p:nvCxnSpPr>
          <p:cNvPr id="16462" name="Google Shape;16462;p1407"/>
          <p:cNvCxnSpPr/>
          <p:nvPr/>
        </p:nvCxnSpPr>
        <p:spPr>
          <a:xfrm>
            <a:off x="685805"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6463" name="Google Shape;16463;p1407"/>
          <p:cNvGrpSpPr/>
          <p:nvPr/>
        </p:nvGrpSpPr>
        <p:grpSpPr>
          <a:xfrm>
            <a:off x="5" y="8069141"/>
            <a:ext cx="4211045" cy="1130843"/>
            <a:chOff x="0" y="5379424"/>
            <a:chExt cx="2807363" cy="753895"/>
          </a:xfrm>
        </p:grpSpPr>
        <p:sp>
          <p:nvSpPr>
            <p:cNvPr id="16464" name="Google Shape;16464;p1407"/>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465" name="Google Shape;16465;p1407"/>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grpSp>
      <p:pic>
        <p:nvPicPr>
          <p:cNvPr id="16466" name="Google Shape;16466;p1407"/>
          <p:cNvPicPr preferRelativeResize="0"/>
          <p:nvPr/>
        </p:nvPicPr>
        <p:blipFill rotWithShape="1">
          <a:blip r:embed="rId2">
            <a:alphaModFix/>
          </a:blip>
          <a:srcRect/>
          <a:stretch/>
        </p:blipFill>
        <p:spPr>
          <a:xfrm>
            <a:off x="770021" y="6578303"/>
            <a:ext cx="3037970" cy="1367910"/>
          </a:xfrm>
          <a:prstGeom prst="rect">
            <a:avLst/>
          </a:prstGeom>
          <a:noFill/>
          <a:ln>
            <a:noFill/>
          </a:ln>
        </p:spPr>
      </p:pic>
    </p:spTree>
    <p:extLst>
      <p:ext uri="{BB962C8B-B14F-4D97-AF65-F5344CB8AC3E}">
        <p14:creationId xmlns:p14="http://schemas.microsoft.com/office/powerpoint/2010/main" val="2533110005"/>
      </p:ext>
    </p:extLst>
  </p:cSld>
  <p:clrMapOvr>
    <a:masterClrMapping/>
  </p:clrMapOvr>
</p:sldLayout>
</file>

<file path=ppt/slideLayouts/slideLayout2995.xml><?xml version="1.0" encoding="utf-8"?>
<p:sldLayout xmlns:a="http://schemas.openxmlformats.org/drawingml/2006/main" xmlns:r="http://schemas.openxmlformats.org/officeDocument/2006/relationships" xmlns:p="http://schemas.openxmlformats.org/presentationml/2006/main" matchingName="Cover 6">
  <p:cSld name="Cover 6">
    <p:spTree>
      <p:nvGrpSpPr>
        <p:cNvPr id="1" name="Shape 16467"/>
        <p:cNvGrpSpPr/>
        <p:nvPr/>
      </p:nvGrpSpPr>
      <p:grpSpPr>
        <a:xfrm>
          <a:off x="0" y="0"/>
          <a:ext cx="0" cy="0"/>
          <a:chOff x="0" y="0"/>
          <a:chExt cx="0" cy="0"/>
        </a:xfrm>
      </p:grpSpPr>
      <p:sp>
        <p:nvSpPr>
          <p:cNvPr id="16468" name="Google Shape;16468;p1408"/>
          <p:cNvSpPr/>
          <p:nvPr/>
        </p:nvSpPr>
        <p:spPr>
          <a:xfrm>
            <a:off x="1353549" y="1941628"/>
            <a:ext cx="16934445" cy="5733905"/>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469" name="Google Shape;16469;p1408"/>
          <p:cNvSpPr txBox="1">
            <a:spLocks noGrp="1"/>
          </p:cNvSpPr>
          <p:nvPr>
            <p:ph type="title"/>
          </p:nvPr>
        </p:nvSpPr>
        <p:spPr>
          <a:xfrm>
            <a:off x="2119958" y="2341992"/>
            <a:ext cx="7791648" cy="273951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470" name="Google Shape;16470;p1408"/>
          <p:cNvSpPr txBox="1">
            <a:spLocks noGrp="1"/>
          </p:cNvSpPr>
          <p:nvPr>
            <p:ph type="subTitle" idx="1"/>
          </p:nvPr>
        </p:nvSpPr>
        <p:spPr>
          <a:xfrm>
            <a:off x="2119958" y="5650292"/>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6471" name="Google Shape;16471;p1408"/>
          <p:cNvGrpSpPr/>
          <p:nvPr/>
        </p:nvGrpSpPr>
        <p:grpSpPr>
          <a:xfrm>
            <a:off x="0" y="7530527"/>
            <a:ext cx="18287994" cy="2756477"/>
            <a:chOff x="0" y="5020348"/>
            <a:chExt cx="12191996" cy="1837651"/>
          </a:xfrm>
        </p:grpSpPr>
        <p:sp>
          <p:nvSpPr>
            <p:cNvPr id="16472" name="Google Shape;16472;p1408"/>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473" name="Google Shape;16473;p1408"/>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6474" name="Google Shape;16474;p1408"/>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extLst>
      <p:ext uri="{BB962C8B-B14F-4D97-AF65-F5344CB8AC3E}">
        <p14:creationId xmlns:p14="http://schemas.microsoft.com/office/powerpoint/2010/main" val="4037209339"/>
      </p:ext>
    </p:extLst>
  </p:cSld>
  <p:clrMapOvr>
    <a:masterClrMapping/>
  </p:clrMapOvr>
</p:sldLayout>
</file>

<file path=ppt/slideLayouts/slideLayout2996.xml><?xml version="1.0" encoding="utf-8"?>
<p:sldLayout xmlns:a="http://schemas.openxmlformats.org/drawingml/2006/main" xmlns:r="http://schemas.openxmlformats.org/officeDocument/2006/relationships" xmlns:p="http://schemas.openxmlformats.org/presentationml/2006/main" matchingName="Title and Content 9">
  <p:cSld name="Title and Content 9">
    <p:spTree>
      <p:nvGrpSpPr>
        <p:cNvPr id="1" name="Shape 16475"/>
        <p:cNvGrpSpPr/>
        <p:nvPr/>
      </p:nvGrpSpPr>
      <p:grpSpPr>
        <a:xfrm>
          <a:off x="0" y="0"/>
          <a:ext cx="0" cy="0"/>
          <a:chOff x="0" y="0"/>
          <a:chExt cx="0" cy="0"/>
        </a:xfrm>
      </p:grpSpPr>
      <p:grpSp>
        <p:nvGrpSpPr>
          <p:cNvPr id="16476" name="Google Shape;16476;p1409"/>
          <p:cNvGrpSpPr/>
          <p:nvPr/>
        </p:nvGrpSpPr>
        <p:grpSpPr>
          <a:xfrm>
            <a:off x="10787318" y="0"/>
            <a:ext cx="7500690" cy="2138982"/>
            <a:chOff x="7191545" y="0"/>
            <a:chExt cx="5000460" cy="1425988"/>
          </a:xfrm>
        </p:grpSpPr>
        <p:pic>
          <p:nvPicPr>
            <p:cNvPr id="16477" name="Google Shape;16477;p140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478" name="Google Shape;16478;p1409"/>
            <p:cNvGrpSpPr/>
            <p:nvPr/>
          </p:nvGrpSpPr>
          <p:grpSpPr>
            <a:xfrm>
              <a:off x="7191545" y="0"/>
              <a:ext cx="5000460" cy="1425988"/>
              <a:chOff x="7191545" y="0"/>
              <a:chExt cx="5000460" cy="1425988"/>
            </a:xfrm>
          </p:grpSpPr>
          <p:sp>
            <p:nvSpPr>
              <p:cNvPr id="16479" name="Google Shape;16479;p140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480" name="Google Shape;16480;p140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6481" name="Google Shape;16481;p1409"/>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482" name="Google Shape;16482;p1409"/>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47" lvl="0" indent="-342935" algn="l">
              <a:lnSpc>
                <a:spcPct val="100000"/>
              </a:lnSpc>
              <a:spcBef>
                <a:spcPts val="1500"/>
              </a:spcBef>
              <a:spcAft>
                <a:spcPts val="0"/>
              </a:spcAft>
              <a:buSzPts val="1800"/>
              <a:buChar char="•"/>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483" name="Google Shape;16483;p1409"/>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484" name="Google Shape;16484;p1409"/>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485" name="Google Shape;16485;p1409"/>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4202824118"/>
      </p:ext>
    </p:extLst>
  </p:cSld>
  <p:clrMapOvr>
    <a:masterClrMapping/>
  </p:clrMapOvr>
</p:sldLayout>
</file>

<file path=ppt/slideLayouts/slideLayout2997.xml><?xml version="1.0" encoding="utf-8"?>
<p:sldLayout xmlns:a="http://schemas.openxmlformats.org/drawingml/2006/main" xmlns:r="http://schemas.openxmlformats.org/officeDocument/2006/relationships" xmlns:p="http://schemas.openxmlformats.org/presentationml/2006/main" matchingName="Two Content 5">
  <p:cSld name="Two Content 5">
    <p:spTree>
      <p:nvGrpSpPr>
        <p:cNvPr id="1" name="Shape 16486"/>
        <p:cNvGrpSpPr/>
        <p:nvPr/>
      </p:nvGrpSpPr>
      <p:grpSpPr>
        <a:xfrm>
          <a:off x="0" y="0"/>
          <a:ext cx="0" cy="0"/>
          <a:chOff x="0" y="0"/>
          <a:chExt cx="0" cy="0"/>
        </a:xfrm>
      </p:grpSpPr>
      <p:sp>
        <p:nvSpPr>
          <p:cNvPr id="16487" name="Google Shape;16487;p1410"/>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488" name="Google Shape;16488;p1410"/>
          <p:cNvSpPr txBox="1">
            <a:spLocks noGrp="1"/>
          </p:cNvSpPr>
          <p:nvPr>
            <p:ph type="body" idx="1"/>
          </p:nvPr>
        </p:nvSpPr>
        <p:spPr>
          <a:xfrm>
            <a:off x="914410" y="2738440"/>
            <a:ext cx="8115305" cy="6527004"/>
          </a:xfrm>
          <a:prstGeom prst="rect">
            <a:avLst/>
          </a:prstGeom>
          <a:noFill/>
          <a:ln>
            <a:noFill/>
          </a:ln>
        </p:spPr>
        <p:txBody>
          <a:bodyPr spcFirstLastPara="1" wrap="square" lIns="91400" tIns="45700" rIns="91400" bIns="45700" anchor="t" anchorCtr="0">
            <a:noAutofit/>
          </a:bodyPr>
          <a:lstStyle>
            <a:lvl1pPr marL="457247" lvl="0" indent="-342935" algn="l">
              <a:lnSpc>
                <a:spcPct val="100000"/>
              </a:lnSpc>
              <a:spcBef>
                <a:spcPts val="1500"/>
              </a:spcBef>
              <a:spcAft>
                <a:spcPts val="0"/>
              </a:spcAft>
              <a:buSzPts val="1800"/>
              <a:buChar char="•"/>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grpSp>
        <p:nvGrpSpPr>
          <p:cNvPr id="16489" name="Google Shape;16489;p1410"/>
          <p:cNvGrpSpPr/>
          <p:nvPr/>
        </p:nvGrpSpPr>
        <p:grpSpPr>
          <a:xfrm>
            <a:off x="10787318" y="0"/>
            <a:ext cx="7500690" cy="2138982"/>
            <a:chOff x="7191545" y="0"/>
            <a:chExt cx="5000460" cy="1425988"/>
          </a:xfrm>
        </p:grpSpPr>
        <p:pic>
          <p:nvPicPr>
            <p:cNvPr id="16490" name="Google Shape;16490;p141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491" name="Google Shape;16491;p1410"/>
            <p:cNvGrpSpPr/>
            <p:nvPr/>
          </p:nvGrpSpPr>
          <p:grpSpPr>
            <a:xfrm>
              <a:off x="7191545" y="0"/>
              <a:ext cx="5000460" cy="1425988"/>
              <a:chOff x="7191545" y="0"/>
              <a:chExt cx="5000460" cy="1425988"/>
            </a:xfrm>
          </p:grpSpPr>
          <p:sp>
            <p:nvSpPr>
              <p:cNvPr id="16492" name="Google Shape;16492;p141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493" name="Google Shape;16493;p141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6494" name="Google Shape;16494;p1410"/>
          <p:cNvSpPr txBox="1">
            <a:spLocks noGrp="1"/>
          </p:cNvSpPr>
          <p:nvPr>
            <p:ph type="body" idx="2"/>
          </p:nvPr>
        </p:nvSpPr>
        <p:spPr>
          <a:xfrm>
            <a:off x="9258305" y="2738440"/>
            <a:ext cx="8115305" cy="6527004"/>
          </a:xfrm>
          <a:prstGeom prst="rect">
            <a:avLst/>
          </a:prstGeom>
          <a:noFill/>
          <a:ln>
            <a:noFill/>
          </a:ln>
        </p:spPr>
        <p:txBody>
          <a:bodyPr spcFirstLastPara="1" wrap="square" lIns="91400" tIns="45700" rIns="91400" bIns="45700" anchor="t" anchorCtr="0">
            <a:noAutofit/>
          </a:bodyPr>
          <a:lstStyle>
            <a:lvl1pPr marL="457247" lvl="0" indent="-342935" algn="l">
              <a:lnSpc>
                <a:spcPct val="100000"/>
              </a:lnSpc>
              <a:spcBef>
                <a:spcPts val="1500"/>
              </a:spcBef>
              <a:spcAft>
                <a:spcPts val="0"/>
              </a:spcAft>
              <a:buSzPts val="1800"/>
              <a:buChar char="•"/>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495" name="Google Shape;16495;p1410"/>
          <p:cNvSpPr txBox="1">
            <a:spLocks noGrp="1"/>
          </p:cNvSpPr>
          <p:nvPr>
            <p:ph type="sldNum" idx="12"/>
          </p:nvPr>
        </p:nvSpPr>
        <p:spPr>
          <a:xfrm>
            <a:off x="13258790"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496" name="Google Shape;16496;p1410"/>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497" name="Google Shape;16497;p1410"/>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943903507"/>
      </p:ext>
    </p:extLst>
  </p:cSld>
  <p:clrMapOvr>
    <a:masterClrMapping/>
  </p:clrMapOvr>
</p:sldLayout>
</file>

<file path=ppt/slideLayouts/slideLayout2998.xml><?xml version="1.0" encoding="utf-8"?>
<p:sldLayout xmlns:a="http://schemas.openxmlformats.org/drawingml/2006/main" xmlns:r="http://schemas.openxmlformats.org/officeDocument/2006/relationships" xmlns:p="http://schemas.openxmlformats.org/presentationml/2006/main" matchingName="Comparison 4">
  <p:cSld name="Comparison 4">
    <p:spTree>
      <p:nvGrpSpPr>
        <p:cNvPr id="1" name="Shape 16498"/>
        <p:cNvGrpSpPr/>
        <p:nvPr/>
      </p:nvGrpSpPr>
      <p:grpSpPr>
        <a:xfrm>
          <a:off x="0" y="0"/>
          <a:ext cx="0" cy="0"/>
          <a:chOff x="0" y="0"/>
          <a:chExt cx="0" cy="0"/>
        </a:xfrm>
      </p:grpSpPr>
      <p:grpSp>
        <p:nvGrpSpPr>
          <p:cNvPr id="16499" name="Google Shape;16499;p1411"/>
          <p:cNvGrpSpPr/>
          <p:nvPr/>
        </p:nvGrpSpPr>
        <p:grpSpPr>
          <a:xfrm>
            <a:off x="10787318" y="0"/>
            <a:ext cx="7500690" cy="2138982"/>
            <a:chOff x="7191545" y="0"/>
            <a:chExt cx="5000460" cy="1425988"/>
          </a:xfrm>
        </p:grpSpPr>
        <p:pic>
          <p:nvPicPr>
            <p:cNvPr id="16500" name="Google Shape;16500;p1411"/>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501" name="Google Shape;16501;p1411"/>
            <p:cNvGrpSpPr/>
            <p:nvPr/>
          </p:nvGrpSpPr>
          <p:grpSpPr>
            <a:xfrm>
              <a:off x="7191545" y="0"/>
              <a:ext cx="5000460" cy="1425988"/>
              <a:chOff x="7191545" y="0"/>
              <a:chExt cx="5000460" cy="1425988"/>
            </a:xfrm>
          </p:grpSpPr>
          <p:sp>
            <p:nvSpPr>
              <p:cNvPr id="16502" name="Google Shape;16502;p1411"/>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503" name="Google Shape;16503;p1411"/>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6504" name="Google Shape;16504;p1411"/>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505" name="Google Shape;16505;p1411"/>
          <p:cNvSpPr txBox="1">
            <a:spLocks noGrp="1"/>
          </p:cNvSpPr>
          <p:nvPr>
            <p:ph type="body" idx="1"/>
          </p:nvPr>
        </p:nvSpPr>
        <p:spPr>
          <a:xfrm>
            <a:off x="914406" y="2521740"/>
            <a:ext cx="8081960" cy="1235865"/>
          </a:xfrm>
          <a:prstGeom prst="rect">
            <a:avLst/>
          </a:prstGeom>
          <a:solidFill>
            <a:srgbClr val="F3F6FB"/>
          </a:solidFill>
          <a:ln>
            <a:noFill/>
          </a:ln>
        </p:spPr>
        <p:txBody>
          <a:bodyPr spcFirstLastPara="1" wrap="square" lIns="182850" tIns="0" rIns="182850" bIns="0" anchor="ctr" anchorCtr="0">
            <a:noAutofit/>
          </a:bodyPr>
          <a:lstStyle>
            <a:lvl1pPr marL="457247" lvl="0" indent="-228624" algn="l">
              <a:lnSpc>
                <a:spcPct val="100000"/>
              </a:lnSpc>
              <a:spcBef>
                <a:spcPts val="1500"/>
              </a:spcBef>
              <a:spcAft>
                <a:spcPts val="0"/>
              </a:spcAft>
              <a:buSzPts val="2400"/>
              <a:buNone/>
              <a:defRPr u="sng"/>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506" name="Google Shape;16506;p1411"/>
          <p:cNvSpPr txBox="1">
            <a:spLocks noGrp="1"/>
          </p:cNvSpPr>
          <p:nvPr>
            <p:ph type="body" idx="2"/>
          </p:nvPr>
        </p:nvSpPr>
        <p:spPr>
          <a:xfrm>
            <a:off x="914406" y="3757612"/>
            <a:ext cx="8081960" cy="5526875"/>
          </a:xfrm>
          <a:prstGeom prst="rect">
            <a:avLst/>
          </a:prstGeom>
          <a:solidFill>
            <a:srgbClr val="F3F6FB"/>
          </a:solidFill>
          <a:ln>
            <a:noFill/>
          </a:ln>
        </p:spPr>
        <p:txBody>
          <a:bodyPr spcFirstLastPara="1" wrap="square" lIns="182850" tIns="0" rIns="182850" bIns="0" anchor="t" anchorCtr="0">
            <a:normAutofit/>
          </a:bodyPr>
          <a:lstStyle>
            <a:lvl1pPr marL="457247" lvl="0" indent="-355637" algn="l">
              <a:lnSpc>
                <a:spcPct val="100000"/>
              </a:lnSpc>
              <a:spcBef>
                <a:spcPts val="1500"/>
              </a:spcBef>
              <a:spcAft>
                <a:spcPts val="0"/>
              </a:spcAft>
              <a:buSzPts val="2000"/>
              <a:buChar char="•"/>
              <a:defRPr sz="3000"/>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507" name="Google Shape;16507;p1411"/>
          <p:cNvSpPr txBox="1">
            <a:spLocks noGrp="1"/>
          </p:cNvSpPr>
          <p:nvPr>
            <p:ph type="body" idx="3"/>
          </p:nvPr>
        </p:nvSpPr>
        <p:spPr>
          <a:xfrm>
            <a:off x="9258305" y="2521740"/>
            <a:ext cx="8115305" cy="1235865"/>
          </a:xfrm>
          <a:prstGeom prst="rect">
            <a:avLst/>
          </a:prstGeom>
          <a:solidFill>
            <a:srgbClr val="F3F6FB"/>
          </a:solidFill>
          <a:ln>
            <a:noFill/>
          </a:ln>
        </p:spPr>
        <p:txBody>
          <a:bodyPr spcFirstLastPara="1" wrap="square" lIns="182850" tIns="0" rIns="182850" bIns="0" anchor="ctr" anchorCtr="0">
            <a:noAutofit/>
          </a:bodyPr>
          <a:lstStyle>
            <a:lvl1pPr marL="457247" lvl="0" indent="-228624" algn="l">
              <a:lnSpc>
                <a:spcPct val="100000"/>
              </a:lnSpc>
              <a:spcBef>
                <a:spcPts val="1500"/>
              </a:spcBef>
              <a:spcAft>
                <a:spcPts val="0"/>
              </a:spcAft>
              <a:buSzPts val="2400"/>
              <a:buNone/>
              <a:defRPr u="sng"/>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508" name="Google Shape;16508;p1411"/>
          <p:cNvSpPr txBox="1">
            <a:spLocks noGrp="1"/>
          </p:cNvSpPr>
          <p:nvPr>
            <p:ph type="body" idx="4"/>
          </p:nvPr>
        </p:nvSpPr>
        <p:spPr>
          <a:xfrm>
            <a:off x="9258305" y="3757612"/>
            <a:ext cx="8115305" cy="5526875"/>
          </a:xfrm>
          <a:prstGeom prst="rect">
            <a:avLst/>
          </a:prstGeom>
          <a:solidFill>
            <a:srgbClr val="F3F6FB"/>
          </a:solidFill>
          <a:ln>
            <a:noFill/>
          </a:ln>
        </p:spPr>
        <p:txBody>
          <a:bodyPr spcFirstLastPara="1" wrap="square" lIns="182850" tIns="0" rIns="182850" bIns="0" anchor="t" anchorCtr="0">
            <a:noAutofit/>
          </a:bodyPr>
          <a:lstStyle>
            <a:lvl1pPr marL="457247" lvl="0" indent="-355637" algn="l">
              <a:lnSpc>
                <a:spcPct val="100000"/>
              </a:lnSpc>
              <a:spcBef>
                <a:spcPts val="1500"/>
              </a:spcBef>
              <a:spcAft>
                <a:spcPts val="0"/>
              </a:spcAft>
              <a:buSzPts val="2000"/>
              <a:buChar char="•"/>
              <a:defRPr sz="3000"/>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509" name="Google Shape;16509;p1411"/>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510" name="Google Shape;16510;p1411"/>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511" name="Google Shape;16511;p1411"/>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591371298"/>
      </p:ext>
    </p:extLst>
  </p:cSld>
  <p:clrMapOvr>
    <a:masterClrMapping/>
  </p:clrMapOvr>
</p:sldLayout>
</file>

<file path=ppt/slideLayouts/slideLayout2999.xml><?xml version="1.0" encoding="utf-8"?>
<p:sldLayout xmlns:a="http://schemas.openxmlformats.org/drawingml/2006/main" xmlns:r="http://schemas.openxmlformats.org/officeDocument/2006/relationships" xmlns:p="http://schemas.openxmlformats.org/presentationml/2006/main" matchingName="Quotation 7">
  <p:cSld name="Quotation 7">
    <p:spTree>
      <p:nvGrpSpPr>
        <p:cNvPr id="1" name="Shape 16512"/>
        <p:cNvGrpSpPr/>
        <p:nvPr/>
      </p:nvGrpSpPr>
      <p:grpSpPr>
        <a:xfrm>
          <a:off x="0" y="0"/>
          <a:ext cx="0" cy="0"/>
          <a:chOff x="0" y="0"/>
          <a:chExt cx="0" cy="0"/>
        </a:xfrm>
      </p:grpSpPr>
      <p:sp>
        <p:nvSpPr>
          <p:cNvPr id="16513" name="Google Shape;16513;p1412"/>
          <p:cNvSpPr/>
          <p:nvPr/>
        </p:nvSpPr>
        <p:spPr>
          <a:xfrm>
            <a:off x="2141040" y="2081802"/>
            <a:ext cx="15232563" cy="5260401"/>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514" name="Google Shape;16514;p1412"/>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515" name="Google Shape;16515;p1412"/>
          <p:cNvSpPr txBox="1">
            <a:spLocks noGrp="1"/>
          </p:cNvSpPr>
          <p:nvPr>
            <p:ph type="body" idx="1"/>
          </p:nvPr>
        </p:nvSpPr>
        <p:spPr>
          <a:xfrm>
            <a:off x="2141040" y="7511188"/>
            <a:ext cx="15232563" cy="1237787"/>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516" name="Google Shape;16516;p1412"/>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517" name="Google Shape;16517;p1412"/>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518" name="Google Shape;16518;p1412"/>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519" name="Google Shape;16519;p1412"/>
          <p:cNvGrpSpPr/>
          <p:nvPr/>
        </p:nvGrpSpPr>
        <p:grpSpPr>
          <a:xfrm>
            <a:off x="10787318" y="0"/>
            <a:ext cx="7500690" cy="2138982"/>
            <a:chOff x="7191545" y="0"/>
            <a:chExt cx="5000460" cy="1425988"/>
          </a:xfrm>
        </p:grpSpPr>
        <p:pic>
          <p:nvPicPr>
            <p:cNvPr id="16520" name="Google Shape;16520;p141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521" name="Google Shape;16521;p1412"/>
            <p:cNvGrpSpPr/>
            <p:nvPr/>
          </p:nvGrpSpPr>
          <p:grpSpPr>
            <a:xfrm>
              <a:off x="7191545" y="0"/>
              <a:ext cx="5000460" cy="1425988"/>
              <a:chOff x="7191545" y="0"/>
              <a:chExt cx="5000460" cy="1425988"/>
            </a:xfrm>
          </p:grpSpPr>
          <p:sp>
            <p:nvSpPr>
              <p:cNvPr id="16522" name="Google Shape;16522;p141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523" name="Google Shape;16523;p141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524" name="Google Shape;16524;p1412" descr="Open quotation mark with solid fill"/>
          <p:cNvPicPr preferRelativeResize="0"/>
          <p:nvPr/>
        </p:nvPicPr>
        <p:blipFill rotWithShape="1">
          <a:blip r:embed="rId3">
            <a:alphaModFix/>
          </a:blip>
          <a:srcRect/>
          <a:stretch/>
        </p:blipFill>
        <p:spPr>
          <a:xfrm>
            <a:off x="167272" y="204795"/>
            <a:ext cx="3055142" cy="3055142"/>
          </a:xfrm>
          <a:prstGeom prst="rect">
            <a:avLst/>
          </a:prstGeom>
          <a:noFill/>
          <a:ln>
            <a:noFill/>
          </a:ln>
        </p:spPr>
      </p:pic>
    </p:spTree>
    <p:extLst>
      <p:ext uri="{BB962C8B-B14F-4D97-AF65-F5344CB8AC3E}">
        <p14:creationId xmlns:p14="http://schemas.microsoft.com/office/powerpoint/2010/main" val="3527688434"/>
      </p:ext>
    </p:extLst>
  </p:cSld>
  <p:clrMapOvr>
    <a:masterClrMapping/>
  </p:clrMapOvr>
</p:sldLayout>
</file>

<file path=ppt/slideLayouts/slideLayout3000.xml><?xml version="1.0" encoding="utf-8"?>
<p:sldLayout xmlns:a="http://schemas.openxmlformats.org/drawingml/2006/main" xmlns:r="http://schemas.openxmlformats.org/officeDocument/2006/relationships" xmlns:p="http://schemas.openxmlformats.org/presentationml/2006/main" matchingName="1_Quotation 7">
  <p:cSld name="1_Quotation 7">
    <p:spTree>
      <p:nvGrpSpPr>
        <p:cNvPr id="1" name="Shape 16525"/>
        <p:cNvGrpSpPr/>
        <p:nvPr/>
      </p:nvGrpSpPr>
      <p:grpSpPr>
        <a:xfrm>
          <a:off x="0" y="0"/>
          <a:ext cx="0" cy="0"/>
          <a:chOff x="0" y="0"/>
          <a:chExt cx="0" cy="0"/>
        </a:xfrm>
      </p:grpSpPr>
      <p:sp>
        <p:nvSpPr>
          <p:cNvPr id="16526" name="Google Shape;16526;p1413"/>
          <p:cNvSpPr/>
          <p:nvPr/>
        </p:nvSpPr>
        <p:spPr>
          <a:xfrm>
            <a:off x="2141040" y="2081802"/>
            <a:ext cx="15232563" cy="5260401"/>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527" name="Google Shape;16527;p1413"/>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528" name="Google Shape;16528;p1413"/>
          <p:cNvSpPr txBox="1">
            <a:spLocks noGrp="1"/>
          </p:cNvSpPr>
          <p:nvPr>
            <p:ph type="body" idx="1"/>
          </p:nvPr>
        </p:nvSpPr>
        <p:spPr>
          <a:xfrm>
            <a:off x="2141040" y="7511188"/>
            <a:ext cx="15232563" cy="1237787"/>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529" name="Google Shape;16529;p1413"/>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530" name="Google Shape;16530;p1413"/>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531" name="Google Shape;16531;p1413"/>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532" name="Google Shape;16532;p1413"/>
          <p:cNvGrpSpPr/>
          <p:nvPr/>
        </p:nvGrpSpPr>
        <p:grpSpPr>
          <a:xfrm>
            <a:off x="10787318" y="0"/>
            <a:ext cx="7500690" cy="2138982"/>
            <a:chOff x="7191545" y="0"/>
            <a:chExt cx="5000460" cy="1425988"/>
          </a:xfrm>
        </p:grpSpPr>
        <p:pic>
          <p:nvPicPr>
            <p:cNvPr id="16533" name="Google Shape;16533;p1413"/>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534" name="Google Shape;16534;p1413"/>
            <p:cNvGrpSpPr/>
            <p:nvPr/>
          </p:nvGrpSpPr>
          <p:grpSpPr>
            <a:xfrm>
              <a:off x="7191545" y="0"/>
              <a:ext cx="5000460" cy="1425988"/>
              <a:chOff x="7191545" y="0"/>
              <a:chExt cx="5000460" cy="1425988"/>
            </a:xfrm>
          </p:grpSpPr>
          <p:sp>
            <p:nvSpPr>
              <p:cNvPr id="16535" name="Google Shape;16535;p1413"/>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536" name="Google Shape;16536;p1413"/>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537" name="Google Shape;16537;p1413" descr="Open quotation mark with solid fill"/>
          <p:cNvPicPr preferRelativeResize="0"/>
          <p:nvPr/>
        </p:nvPicPr>
        <p:blipFill rotWithShape="1">
          <a:blip r:embed="rId3">
            <a:alphaModFix/>
          </a:blip>
          <a:srcRect/>
          <a:stretch/>
        </p:blipFill>
        <p:spPr>
          <a:xfrm>
            <a:off x="167272" y="204795"/>
            <a:ext cx="3055142" cy="3055142"/>
          </a:xfrm>
          <a:prstGeom prst="rect">
            <a:avLst/>
          </a:prstGeom>
          <a:noFill/>
          <a:ln>
            <a:noFill/>
          </a:ln>
        </p:spPr>
      </p:pic>
    </p:spTree>
    <p:extLst>
      <p:ext uri="{BB962C8B-B14F-4D97-AF65-F5344CB8AC3E}">
        <p14:creationId xmlns:p14="http://schemas.microsoft.com/office/powerpoint/2010/main" val="583896123"/>
      </p:ext>
    </p:extLst>
  </p:cSld>
  <p:clrMapOvr>
    <a:masterClrMapping/>
  </p:clrMapOvr>
</p:sldLayout>
</file>

<file path=ppt/slideLayouts/slideLayout3001.xml><?xml version="1.0" encoding="utf-8"?>
<p:sldLayout xmlns:a="http://schemas.openxmlformats.org/drawingml/2006/main" xmlns:r="http://schemas.openxmlformats.org/officeDocument/2006/relationships" xmlns:p="http://schemas.openxmlformats.org/presentationml/2006/main" matchingName="End 4">
  <p:cSld name="End 4">
    <p:spTree>
      <p:nvGrpSpPr>
        <p:cNvPr id="1" name="Shape 16538"/>
        <p:cNvGrpSpPr/>
        <p:nvPr/>
      </p:nvGrpSpPr>
      <p:grpSpPr>
        <a:xfrm>
          <a:off x="0" y="0"/>
          <a:ext cx="0" cy="0"/>
          <a:chOff x="0" y="0"/>
          <a:chExt cx="0" cy="0"/>
        </a:xfrm>
      </p:grpSpPr>
      <p:grpSp>
        <p:nvGrpSpPr>
          <p:cNvPr id="16539" name="Google Shape;16539;p1414"/>
          <p:cNvGrpSpPr/>
          <p:nvPr/>
        </p:nvGrpSpPr>
        <p:grpSpPr>
          <a:xfrm>
            <a:off x="0" y="0"/>
            <a:ext cx="18287994" cy="3223245"/>
            <a:chOff x="0" y="0"/>
            <a:chExt cx="12191996" cy="2148830"/>
          </a:xfrm>
        </p:grpSpPr>
        <p:sp>
          <p:nvSpPr>
            <p:cNvPr id="16540" name="Google Shape;16540;p1414"/>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541" name="Google Shape;16541;p1414"/>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sp>
        <p:nvSpPr>
          <p:cNvPr id="16542" name="Google Shape;16542;p1414"/>
          <p:cNvSpPr/>
          <p:nvPr/>
        </p:nvSpPr>
        <p:spPr>
          <a:xfrm>
            <a:off x="1353549" y="2276545"/>
            <a:ext cx="16934445" cy="5733905"/>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543" name="Google Shape;16543;p1414"/>
          <p:cNvSpPr txBox="1">
            <a:spLocks noGrp="1"/>
          </p:cNvSpPr>
          <p:nvPr>
            <p:ph type="body" idx="1"/>
          </p:nvPr>
        </p:nvSpPr>
        <p:spPr>
          <a:xfrm>
            <a:off x="1828796" y="5143505"/>
            <a:ext cx="8373974" cy="2120342"/>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sz="3000"/>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544" name="Google Shape;16544;p1414"/>
          <p:cNvSpPr txBox="1">
            <a:spLocks noGrp="1"/>
          </p:cNvSpPr>
          <p:nvPr>
            <p:ph type="title"/>
          </p:nvPr>
        </p:nvSpPr>
        <p:spPr>
          <a:xfrm>
            <a:off x="1828796" y="2831229"/>
            <a:ext cx="8373974" cy="161739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6545" name="Google Shape;16545;p1414"/>
          <p:cNvPicPr preferRelativeResize="0"/>
          <p:nvPr/>
        </p:nvPicPr>
        <p:blipFill rotWithShape="1">
          <a:blip r:embed="rId2">
            <a:alphaModFix/>
          </a:blip>
          <a:srcRect/>
          <a:stretch/>
        </p:blipFill>
        <p:spPr>
          <a:xfrm>
            <a:off x="1353549" y="342557"/>
            <a:ext cx="3037970" cy="1367910"/>
          </a:xfrm>
          <a:prstGeom prst="rect">
            <a:avLst/>
          </a:prstGeom>
          <a:noFill/>
          <a:ln>
            <a:noFill/>
          </a:ln>
        </p:spPr>
      </p:pic>
    </p:spTree>
    <p:extLst>
      <p:ext uri="{BB962C8B-B14F-4D97-AF65-F5344CB8AC3E}">
        <p14:creationId xmlns:p14="http://schemas.microsoft.com/office/powerpoint/2010/main" val="327945743"/>
      </p:ext>
    </p:extLst>
  </p:cSld>
  <p:clrMapOvr>
    <a:masterClrMapping/>
  </p:clrMapOvr>
</p:sldLayout>
</file>

<file path=ppt/slideLayouts/slideLayout3002.xml><?xml version="1.0" encoding="utf-8"?>
<p:sldLayout xmlns:a="http://schemas.openxmlformats.org/drawingml/2006/main" xmlns:r="http://schemas.openxmlformats.org/officeDocument/2006/relationships" xmlns:p="http://schemas.openxmlformats.org/presentationml/2006/main" matchingName="Title Only 4">
  <p:cSld name="Title Only 4">
    <p:spTree>
      <p:nvGrpSpPr>
        <p:cNvPr id="1" name="Shape 16546"/>
        <p:cNvGrpSpPr/>
        <p:nvPr/>
      </p:nvGrpSpPr>
      <p:grpSpPr>
        <a:xfrm>
          <a:off x="0" y="0"/>
          <a:ext cx="0" cy="0"/>
          <a:chOff x="0" y="0"/>
          <a:chExt cx="0" cy="0"/>
        </a:xfrm>
      </p:grpSpPr>
      <p:grpSp>
        <p:nvGrpSpPr>
          <p:cNvPr id="16547" name="Google Shape;16547;p1415"/>
          <p:cNvGrpSpPr/>
          <p:nvPr/>
        </p:nvGrpSpPr>
        <p:grpSpPr>
          <a:xfrm>
            <a:off x="10787318" y="0"/>
            <a:ext cx="7500690" cy="2138982"/>
            <a:chOff x="7191545" y="0"/>
            <a:chExt cx="5000460" cy="1425988"/>
          </a:xfrm>
        </p:grpSpPr>
        <p:pic>
          <p:nvPicPr>
            <p:cNvPr id="16548" name="Google Shape;16548;p1415"/>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549" name="Google Shape;16549;p1415"/>
            <p:cNvGrpSpPr/>
            <p:nvPr/>
          </p:nvGrpSpPr>
          <p:grpSpPr>
            <a:xfrm>
              <a:off x="7191545" y="0"/>
              <a:ext cx="5000460" cy="1425988"/>
              <a:chOff x="7191545" y="0"/>
              <a:chExt cx="5000460" cy="1425988"/>
            </a:xfrm>
          </p:grpSpPr>
          <p:sp>
            <p:nvSpPr>
              <p:cNvPr id="16550" name="Google Shape;16550;p1415"/>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551" name="Google Shape;16551;p1415"/>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6552" name="Google Shape;16552;p1415"/>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553" name="Google Shape;16553;p1415"/>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554" name="Google Shape;16554;p1415"/>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555" name="Google Shape;16555;p1415"/>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683980183"/>
      </p:ext>
    </p:extLst>
  </p:cSld>
  <p:clrMapOvr>
    <a:masterClrMapping/>
  </p:clrMapOvr>
</p:sldLayout>
</file>

<file path=ppt/slideLayouts/slideLayout3003.xml><?xml version="1.0" encoding="utf-8"?>
<p:sldLayout xmlns:a="http://schemas.openxmlformats.org/drawingml/2006/main" xmlns:r="http://schemas.openxmlformats.org/officeDocument/2006/relationships" xmlns:p="http://schemas.openxmlformats.org/presentationml/2006/main" matchingName="End 5">
  <p:cSld name="End 5">
    <p:spTree>
      <p:nvGrpSpPr>
        <p:cNvPr id="1" name="Shape 16556"/>
        <p:cNvGrpSpPr/>
        <p:nvPr/>
      </p:nvGrpSpPr>
      <p:grpSpPr>
        <a:xfrm>
          <a:off x="0" y="0"/>
          <a:ext cx="0" cy="0"/>
          <a:chOff x="0" y="0"/>
          <a:chExt cx="0" cy="0"/>
        </a:xfrm>
      </p:grpSpPr>
      <p:grpSp>
        <p:nvGrpSpPr>
          <p:cNvPr id="16557" name="Google Shape;16557;p1416"/>
          <p:cNvGrpSpPr/>
          <p:nvPr/>
        </p:nvGrpSpPr>
        <p:grpSpPr>
          <a:xfrm>
            <a:off x="0" y="0"/>
            <a:ext cx="18287994" cy="3223245"/>
            <a:chOff x="0" y="0"/>
            <a:chExt cx="12191996" cy="2148830"/>
          </a:xfrm>
        </p:grpSpPr>
        <p:sp>
          <p:nvSpPr>
            <p:cNvPr id="16558" name="Google Shape;16558;p1416"/>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559" name="Google Shape;16559;p1416"/>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sp>
        <p:nvSpPr>
          <p:cNvPr id="16560" name="Google Shape;16560;p1416"/>
          <p:cNvSpPr/>
          <p:nvPr/>
        </p:nvSpPr>
        <p:spPr>
          <a:xfrm>
            <a:off x="1353549" y="2276545"/>
            <a:ext cx="16934445" cy="5733905"/>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561" name="Google Shape;16561;p1416"/>
          <p:cNvSpPr txBox="1">
            <a:spLocks noGrp="1"/>
          </p:cNvSpPr>
          <p:nvPr>
            <p:ph type="body" idx="1"/>
          </p:nvPr>
        </p:nvSpPr>
        <p:spPr>
          <a:xfrm>
            <a:off x="1828796" y="5143505"/>
            <a:ext cx="8373974" cy="2120342"/>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sz="3000"/>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562" name="Google Shape;16562;p1416"/>
          <p:cNvSpPr txBox="1">
            <a:spLocks noGrp="1"/>
          </p:cNvSpPr>
          <p:nvPr>
            <p:ph type="title"/>
          </p:nvPr>
        </p:nvSpPr>
        <p:spPr>
          <a:xfrm>
            <a:off x="1828796" y="2831229"/>
            <a:ext cx="8373974" cy="161739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6563" name="Google Shape;16563;p1416"/>
          <p:cNvPicPr preferRelativeResize="0"/>
          <p:nvPr/>
        </p:nvPicPr>
        <p:blipFill rotWithShape="1">
          <a:blip r:embed="rId2">
            <a:alphaModFix/>
          </a:blip>
          <a:srcRect/>
          <a:stretch/>
        </p:blipFill>
        <p:spPr>
          <a:xfrm>
            <a:off x="1353549" y="342557"/>
            <a:ext cx="3037970" cy="1367910"/>
          </a:xfrm>
          <a:prstGeom prst="rect">
            <a:avLst/>
          </a:prstGeom>
          <a:noFill/>
          <a:ln>
            <a:noFill/>
          </a:ln>
        </p:spPr>
      </p:pic>
    </p:spTree>
    <p:extLst>
      <p:ext uri="{BB962C8B-B14F-4D97-AF65-F5344CB8AC3E}">
        <p14:creationId xmlns:p14="http://schemas.microsoft.com/office/powerpoint/2010/main" val="1926516751"/>
      </p:ext>
    </p:extLst>
  </p:cSld>
  <p:clrMapOvr>
    <a:masterClrMapping/>
  </p:clrMapOvr>
</p:sldLayout>
</file>

<file path=ppt/slideLayouts/slideLayout3004.xml><?xml version="1.0" encoding="utf-8"?>
<p:sldLayout xmlns:a="http://schemas.openxmlformats.org/drawingml/2006/main" xmlns:r="http://schemas.openxmlformats.org/officeDocument/2006/relationships" xmlns:p="http://schemas.openxmlformats.org/presentationml/2006/main" matchingName="Blank 3">
  <p:cSld name="Blank 3">
    <p:spTree>
      <p:nvGrpSpPr>
        <p:cNvPr id="1" name="Shape 16564"/>
        <p:cNvGrpSpPr/>
        <p:nvPr/>
      </p:nvGrpSpPr>
      <p:grpSpPr>
        <a:xfrm>
          <a:off x="0" y="0"/>
          <a:ext cx="0" cy="0"/>
          <a:chOff x="0" y="0"/>
          <a:chExt cx="0" cy="0"/>
        </a:xfrm>
      </p:grpSpPr>
      <p:sp>
        <p:nvSpPr>
          <p:cNvPr id="16565" name="Google Shape;16565;p1417"/>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566" name="Google Shape;16566;p1417"/>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567" name="Google Shape;16567;p1417"/>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568" name="Google Shape;16568;p1417"/>
          <p:cNvGrpSpPr/>
          <p:nvPr/>
        </p:nvGrpSpPr>
        <p:grpSpPr>
          <a:xfrm>
            <a:off x="10787318" y="0"/>
            <a:ext cx="7500690" cy="2138982"/>
            <a:chOff x="7191545" y="0"/>
            <a:chExt cx="5000460" cy="1425988"/>
          </a:xfrm>
        </p:grpSpPr>
        <p:pic>
          <p:nvPicPr>
            <p:cNvPr id="16569" name="Google Shape;16569;p1417"/>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570" name="Google Shape;16570;p1417"/>
            <p:cNvGrpSpPr/>
            <p:nvPr/>
          </p:nvGrpSpPr>
          <p:grpSpPr>
            <a:xfrm>
              <a:off x="7191545" y="0"/>
              <a:ext cx="5000460" cy="1425988"/>
              <a:chOff x="7191545" y="0"/>
              <a:chExt cx="5000460" cy="1425988"/>
            </a:xfrm>
          </p:grpSpPr>
          <p:sp>
            <p:nvSpPr>
              <p:cNvPr id="16571" name="Google Shape;16571;p1417"/>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572" name="Google Shape;16572;p1417"/>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Tree>
    <p:extLst>
      <p:ext uri="{BB962C8B-B14F-4D97-AF65-F5344CB8AC3E}">
        <p14:creationId xmlns:p14="http://schemas.microsoft.com/office/powerpoint/2010/main" val="1161570564"/>
      </p:ext>
    </p:extLst>
  </p:cSld>
  <p:clrMapOvr>
    <a:masterClrMapping/>
  </p:clrMapOvr>
</p:sldLayout>
</file>

<file path=ppt/slideLayouts/slideLayout3005.xml><?xml version="1.0" encoding="utf-8"?>
<p:sldLayout xmlns:a="http://schemas.openxmlformats.org/drawingml/2006/main" xmlns:r="http://schemas.openxmlformats.org/officeDocument/2006/relationships" xmlns:p="http://schemas.openxmlformats.org/presentationml/2006/main" matchingName="Quotation 8">
  <p:cSld name="Quotation 8">
    <p:spTree>
      <p:nvGrpSpPr>
        <p:cNvPr id="1" name="Shape 16573"/>
        <p:cNvGrpSpPr/>
        <p:nvPr/>
      </p:nvGrpSpPr>
      <p:grpSpPr>
        <a:xfrm>
          <a:off x="0" y="0"/>
          <a:ext cx="0" cy="0"/>
          <a:chOff x="0" y="0"/>
          <a:chExt cx="0" cy="0"/>
        </a:xfrm>
      </p:grpSpPr>
      <p:sp>
        <p:nvSpPr>
          <p:cNvPr id="16574" name="Google Shape;16574;p1418"/>
          <p:cNvSpPr/>
          <p:nvPr/>
        </p:nvSpPr>
        <p:spPr>
          <a:xfrm>
            <a:off x="2141040" y="2081802"/>
            <a:ext cx="15232563" cy="5260401"/>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575" name="Google Shape;16575;p1418"/>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576" name="Google Shape;16576;p1418"/>
          <p:cNvSpPr txBox="1">
            <a:spLocks noGrp="1"/>
          </p:cNvSpPr>
          <p:nvPr>
            <p:ph type="body" idx="1"/>
          </p:nvPr>
        </p:nvSpPr>
        <p:spPr>
          <a:xfrm>
            <a:off x="2141040" y="7511188"/>
            <a:ext cx="15232563" cy="1237787"/>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577" name="Google Shape;16577;p1418"/>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578" name="Google Shape;16578;p1418"/>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579" name="Google Shape;16579;p1418"/>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580" name="Google Shape;16580;p1418"/>
          <p:cNvGrpSpPr/>
          <p:nvPr/>
        </p:nvGrpSpPr>
        <p:grpSpPr>
          <a:xfrm>
            <a:off x="10787318" y="0"/>
            <a:ext cx="7500690" cy="2138982"/>
            <a:chOff x="7191545" y="0"/>
            <a:chExt cx="5000460" cy="1425988"/>
          </a:xfrm>
        </p:grpSpPr>
        <p:pic>
          <p:nvPicPr>
            <p:cNvPr id="16581" name="Google Shape;16581;p1418"/>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582" name="Google Shape;16582;p1418"/>
            <p:cNvGrpSpPr/>
            <p:nvPr/>
          </p:nvGrpSpPr>
          <p:grpSpPr>
            <a:xfrm>
              <a:off x="7191545" y="0"/>
              <a:ext cx="5000460" cy="1425988"/>
              <a:chOff x="7191545" y="0"/>
              <a:chExt cx="5000460" cy="1425988"/>
            </a:xfrm>
          </p:grpSpPr>
          <p:sp>
            <p:nvSpPr>
              <p:cNvPr id="16583" name="Google Shape;16583;p1418"/>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584" name="Google Shape;16584;p1418"/>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585" name="Google Shape;16585;p1418" descr="Open quotation mark with solid fill"/>
          <p:cNvPicPr preferRelativeResize="0"/>
          <p:nvPr/>
        </p:nvPicPr>
        <p:blipFill rotWithShape="1">
          <a:blip r:embed="rId3">
            <a:alphaModFix/>
          </a:blip>
          <a:srcRect/>
          <a:stretch/>
        </p:blipFill>
        <p:spPr>
          <a:xfrm>
            <a:off x="167272" y="204795"/>
            <a:ext cx="3055142" cy="3055142"/>
          </a:xfrm>
          <a:prstGeom prst="rect">
            <a:avLst/>
          </a:prstGeom>
          <a:noFill/>
          <a:ln>
            <a:noFill/>
          </a:ln>
        </p:spPr>
      </p:pic>
    </p:spTree>
    <p:extLst>
      <p:ext uri="{BB962C8B-B14F-4D97-AF65-F5344CB8AC3E}">
        <p14:creationId xmlns:p14="http://schemas.microsoft.com/office/powerpoint/2010/main" val="1442128494"/>
      </p:ext>
    </p:extLst>
  </p:cSld>
  <p:clrMapOvr>
    <a:masterClrMapping/>
  </p:clrMapOvr>
</p:sldLayout>
</file>

<file path=ppt/slideLayouts/slideLayout3006.xml><?xml version="1.0" encoding="utf-8"?>
<p:sldLayout xmlns:a="http://schemas.openxmlformats.org/drawingml/2006/main" xmlns:r="http://schemas.openxmlformats.org/officeDocument/2006/relationships" xmlns:p="http://schemas.openxmlformats.org/presentationml/2006/main" matchingName="1_Quotation 8">
  <p:cSld name="1_Quotation 8">
    <p:spTree>
      <p:nvGrpSpPr>
        <p:cNvPr id="1" name="Shape 16586"/>
        <p:cNvGrpSpPr/>
        <p:nvPr/>
      </p:nvGrpSpPr>
      <p:grpSpPr>
        <a:xfrm>
          <a:off x="0" y="0"/>
          <a:ext cx="0" cy="0"/>
          <a:chOff x="0" y="0"/>
          <a:chExt cx="0" cy="0"/>
        </a:xfrm>
      </p:grpSpPr>
      <p:sp>
        <p:nvSpPr>
          <p:cNvPr id="16587" name="Google Shape;16587;p1419"/>
          <p:cNvSpPr/>
          <p:nvPr/>
        </p:nvSpPr>
        <p:spPr>
          <a:xfrm>
            <a:off x="2141040" y="2081802"/>
            <a:ext cx="15232563" cy="5260401"/>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588" name="Google Shape;16588;p1419"/>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589" name="Google Shape;16589;p1419"/>
          <p:cNvSpPr txBox="1">
            <a:spLocks noGrp="1"/>
          </p:cNvSpPr>
          <p:nvPr>
            <p:ph type="body" idx="1"/>
          </p:nvPr>
        </p:nvSpPr>
        <p:spPr>
          <a:xfrm>
            <a:off x="2141040" y="7511188"/>
            <a:ext cx="15232563" cy="1237787"/>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590" name="Google Shape;16590;p1419"/>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591" name="Google Shape;16591;p1419"/>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592" name="Google Shape;16592;p1419"/>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593" name="Google Shape;16593;p1419"/>
          <p:cNvGrpSpPr/>
          <p:nvPr/>
        </p:nvGrpSpPr>
        <p:grpSpPr>
          <a:xfrm>
            <a:off x="10787318" y="0"/>
            <a:ext cx="7500690" cy="2138982"/>
            <a:chOff x="7191545" y="0"/>
            <a:chExt cx="5000460" cy="1425988"/>
          </a:xfrm>
        </p:grpSpPr>
        <p:pic>
          <p:nvPicPr>
            <p:cNvPr id="16594" name="Google Shape;16594;p141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595" name="Google Shape;16595;p1419"/>
            <p:cNvGrpSpPr/>
            <p:nvPr/>
          </p:nvGrpSpPr>
          <p:grpSpPr>
            <a:xfrm>
              <a:off x="7191545" y="0"/>
              <a:ext cx="5000460" cy="1425988"/>
              <a:chOff x="7191545" y="0"/>
              <a:chExt cx="5000460" cy="1425988"/>
            </a:xfrm>
          </p:grpSpPr>
          <p:sp>
            <p:nvSpPr>
              <p:cNvPr id="16596" name="Google Shape;16596;p141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597" name="Google Shape;16597;p141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598" name="Google Shape;16598;p1419" descr="Open quotation mark with solid fill"/>
          <p:cNvPicPr preferRelativeResize="0"/>
          <p:nvPr/>
        </p:nvPicPr>
        <p:blipFill rotWithShape="1">
          <a:blip r:embed="rId3">
            <a:alphaModFix/>
          </a:blip>
          <a:srcRect/>
          <a:stretch/>
        </p:blipFill>
        <p:spPr>
          <a:xfrm>
            <a:off x="167272" y="204795"/>
            <a:ext cx="3055142" cy="3055142"/>
          </a:xfrm>
          <a:prstGeom prst="rect">
            <a:avLst/>
          </a:prstGeom>
          <a:noFill/>
          <a:ln>
            <a:noFill/>
          </a:ln>
        </p:spPr>
      </p:pic>
    </p:spTree>
    <p:extLst>
      <p:ext uri="{BB962C8B-B14F-4D97-AF65-F5344CB8AC3E}">
        <p14:creationId xmlns:p14="http://schemas.microsoft.com/office/powerpoint/2010/main" val="133156953"/>
      </p:ext>
    </p:extLst>
  </p:cSld>
  <p:clrMapOvr>
    <a:masterClrMapping/>
  </p:clrMapOvr>
</p:sldLayout>
</file>

<file path=ppt/slideLayouts/slideLayout3007.xml><?xml version="1.0" encoding="utf-8"?>
<p:sldLayout xmlns:a="http://schemas.openxmlformats.org/drawingml/2006/main" xmlns:r="http://schemas.openxmlformats.org/officeDocument/2006/relationships" xmlns:p="http://schemas.openxmlformats.org/presentationml/2006/main" matchingName="Cover 7">
  <p:cSld name="Cover 7">
    <p:spTree>
      <p:nvGrpSpPr>
        <p:cNvPr id="1" name="Shape 16599"/>
        <p:cNvGrpSpPr/>
        <p:nvPr/>
      </p:nvGrpSpPr>
      <p:grpSpPr>
        <a:xfrm>
          <a:off x="0" y="0"/>
          <a:ext cx="0" cy="0"/>
          <a:chOff x="0" y="0"/>
          <a:chExt cx="0" cy="0"/>
        </a:xfrm>
      </p:grpSpPr>
      <p:sp>
        <p:nvSpPr>
          <p:cNvPr id="16600" name="Google Shape;16600;p1420"/>
          <p:cNvSpPr/>
          <p:nvPr/>
        </p:nvSpPr>
        <p:spPr>
          <a:xfrm>
            <a:off x="1353549" y="1941628"/>
            <a:ext cx="16934445" cy="5733905"/>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601" name="Google Shape;16601;p1420"/>
          <p:cNvSpPr txBox="1">
            <a:spLocks noGrp="1"/>
          </p:cNvSpPr>
          <p:nvPr>
            <p:ph type="title"/>
          </p:nvPr>
        </p:nvSpPr>
        <p:spPr>
          <a:xfrm>
            <a:off x="2119958" y="2341992"/>
            <a:ext cx="7791648" cy="273951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602" name="Google Shape;16602;p1420"/>
          <p:cNvSpPr txBox="1">
            <a:spLocks noGrp="1"/>
          </p:cNvSpPr>
          <p:nvPr>
            <p:ph type="subTitle" idx="1"/>
          </p:nvPr>
        </p:nvSpPr>
        <p:spPr>
          <a:xfrm>
            <a:off x="2119958" y="5650292"/>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6603" name="Google Shape;16603;p1420"/>
          <p:cNvGrpSpPr/>
          <p:nvPr/>
        </p:nvGrpSpPr>
        <p:grpSpPr>
          <a:xfrm>
            <a:off x="0" y="7530527"/>
            <a:ext cx="18287994" cy="2756477"/>
            <a:chOff x="0" y="5020348"/>
            <a:chExt cx="12191996" cy="1837651"/>
          </a:xfrm>
        </p:grpSpPr>
        <p:sp>
          <p:nvSpPr>
            <p:cNvPr id="16604" name="Google Shape;16604;p1420"/>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605" name="Google Shape;16605;p1420"/>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6606" name="Google Shape;16606;p1420"/>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extLst>
      <p:ext uri="{BB962C8B-B14F-4D97-AF65-F5344CB8AC3E}">
        <p14:creationId xmlns:p14="http://schemas.microsoft.com/office/powerpoint/2010/main" val="160338281"/>
      </p:ext>
    </p:extLst>
  </p:cSld>
  <p:clrMapOvr>
    <a:masterClrMapping/>
  </p:clrMapOvr>
</p:sldLayout>
</file>

<file path=ppt/slideLayouts/slideLayout3008.xml><?xml version="1.0" encoding="utf-8"?>
<p:sldLayout xmlns:a="http://schemas.openxmlformats.org/drawingml/2006/main" xmlns:r="http://schemas.openxmlformats.org/officeDocument/2006/relationships" xmlns:p="http://schemas.openxmlformats.org/presentationml/2006/main" matchingName="Divider 8">
  <p:cSld name="Divider 8">
    <p:spTree>
      <p:nvGrpSpPr>
        <p:cNvPr id="1" name="Shape 16607"/>
        <p:cNvGrpSpPr/>
        <p:nvPr/>
      </p:nvGrpSpPr>
      <p:grpSpPr>
        <a:xfrm>
          <a:off x="0" y="0"/>
          <a:ext cx="0" cy="0"/>
          <a:chOff x="0" y="0"/>
          <a:chExt cx="0" cy="0"/>
        </a:xfrm>
      </p:grpSpPr>
      <p:grpSp>
        <p:nvGrpSpPr>
          <p:cNvPr id="16608" name="Google Shape;16608;p1421"/>
          <p:cNvGrpSpPr/>
          <p:nvPr/>
        </p:nvGrpSpPr>
        <p:grpSpPr>
          <a:xfrm>
            <a:off x="0" y="7530527"/>
            <a:ext cx="18287994" cy="2756477"/>
            <a:chOff x="0" y="5020348"/>
            <a:chExt cx="12191996" cy="1837651"/>
          </a:xfrm>
        </p:grpSpPr>
        <p:sp>
          <p:nvSpPr>
            <p:cNvPr id="16609" name="Google Shape;16609;p1421"/>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610" name="Google Shape;16610;p1421"/>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611" name="Google Shape;16611;p1421"/>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6612" name="Google Shape;16612;p1421"/>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6613" name="Google Shape;16613;p1421"/>
          <p:cNvSpPr txBox="1">
            <a:spLocks noGrp="1"/>
          </p:cNvSpPr>
          <p:nvPr>
            <p:ph type="title"/>
          </p:nvPr>
        </p:nvSpPr>
        <p:spPr>
          <a:xfrm>
            <a:off x="2119958" y="1052626"/>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614" name="Google Shape;16614;p1421"/>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2822012589"/>
      </p:ext>
    </p:extLst>
  </p:cSld>
  <p:clrMapOvr>
    <a:masterClrMapping/>
  </p:clrMapOvr>
</p:sldLayout>
</file>

<file path=ppt/slideLayouts/slideLayout3009.xml><?xml version="1.0" encoding="utf-8"?>
<p:sldLayout xmlns:a="http://schemas.openxmlformats.org/drawingml/2006/main" xmlns:r="http://schemas.openxmlformats.org/officeDocument/2006/relationships" xmlns:p="http://schemas.openxmlformats.org/presentationml/2006/main" matchingName="Photo Slide 7">
  <p:cSld name="Photo Slide 7">
    <p:spTree>
      <p:nvGrpSpPr>
        <p:cNvPr id="1" name="Shape 16615"/>
        <p:cNvGrpSpPr/>
        <p:nvPr/>
      </p:nvGrpSpPr>
      <p:grpSpPr>
        <a:xfrm>
          <a:off x="0" y="0"/>
          <a:ext cx="0" cy="0"/>
          <a:chOff x="0" y="0"/>
          <a:chExt cx="0" cy="0"/>
        </a:xfrm>
      </p:grpSpPr>
      <p:sp>
        <p:nvSpPr>
          <p:cNvPr id="16616" name="Google Shape;16616;p1422"/>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cxnSp>
        <p:nvCxnSpPr>
          <p:cNvPr id="16617" name="Google Shape;16617;p1422"/>
          <p:cNvCxnSpPr/>
          <p:nvPr/>
        </p:nvCxnSpPr>
        <p:spPr>
          <a:xfrm>
            <a:off x="685805"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6618" name="Google Shape;16618;p1422"/>
          <p:cNvGrpSpPr/>
          <p:nvPr/>
        </p:nvGrpSpPr>
        <p:grpSpPr>
          <a:xfrm>
            <a:off x="5" y="8069141"/>
            <a:ext cx="4211045" cy="1130843"/>
            <a:chOff x="0" y="5379424"/>
            <a:chExt cx="2807363" cy="753895"/>
          </a:xfrm>
        </p:grpSpPr>
        <p:sp>
          <p:nvSpPr>
            <p:cNvPr id="16619" name="Google Shape;16619;p1422"/>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620" name="Google Shape;16620;p1422"/>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grpSp>
      <p:pic>
        <p:nvPicPr>
          <p:cNvPr id="16621" name="Google Shape;16621;p1422"/>
          <p:cNvPicPr preferRelativeResize="0"/>
          <p:nvPr/>
        </p:nvPicPr>
        <p:blipFill rotWithShape="1">
          <a:blip r:embed="rId2">
            <a:alphaModFix/>
          </a:blip>
          <a:srcRect/>
          <a:stretch/>
        </p:blipFill>
        <p:spPr>
          <a:xfrm>
            <a:off x="770021" y="6578303"/>
            <a:ext cx="3037970" cy="1367910"/>
          </a:xfrm>
          <a:prstGeom prst="rect">
            <a:avLst/>
          </a:prstGeom>
          <a:noFill/>
          <a:ln>
            <a:noFill/>
          </a:ln>
        </p:spPr>
      </p:pic>
    </p:spTree>
    <p:extLst>
      <p:ext uri="{BB962C8B-B14F-4D97-AF65-F5344CB8AC3E}">
        <p14:creationId xmlns:p14="http://schemas.microsoft.com/office/powerpoint/2010/main" val="3893070551"/>
      </p:ext>
    </p:extLst>
  </p:cSld>
  <p:clrMapOvr>
    <a:masterClrMapping/>
  </p:clrMapOvr>
</p:sldLayout>
</file>

<file path=ppt/slideLayouts/slideLayout3010.xml><?xml version="1.0" encoding="utf-8"?>
<p:sldLayout xmlns:a="http://schemas.openxmlformats.org/drawingml/2006/main" xmlns:r="http://schemas.openxmlformats.org/officeDocument/2006/relationships" xmlns:p="http://schemas.openxmlformats.org/presentationml/2006/main" matchingName="Quotation 9">
  <p:cSld name="Quotation 9">
    <p:spTree>
      <p:nvGrpSpPr>
        <p:cNvPr id="1" name="Shape 16622"/>
        <p:cNvGrpSpPr/>
        <p:nvPr/>
      </p:nvGrpSpPr>
      <p:grpSpPr>
        <a:xfrm>
          <a:off x="0" y="0"/>
          <a:ext cx="0" cy="0"/>
          <a:chOff x="0" y="0"/>
          <a:chExt cx="0" cy="0"/>
        </a:xfrm>
      </p:grpSpPr>
      <p:sp>
        <p:nvSpPr>
          <p:cNvPr id="16623" name="Google Shape;16623;p1423"/>
          <p:cNvSpPr/>
          <p:nvPr/>
        </p:nvSpPr>
        <p:spPr>
          <a:xfrm>
            <a:off x="2141040" y="2081802"/>
            <a:ext cx="15232563" cy="5260401"/>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624" name="Google Shape;16624;p1423"/>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625" name="Google Shape;16625;p1423"/>
          <p:cNvSpPr txBox="1">
            <a:spLocks noGrp="1"/>
          </p:cNvSpPr>
          <p:nvPr>
            <p:ph type="body" idx="1"/>
          </p:nvPr>
        </p:nvSpPr>
        <p:spPr>
          <a:xfrm>
            <a:off x="2141040" y="7511188"/>
            <a:ext cx="15232563" cy="1237787"/>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626" name="Google Shape;16626;p1423"/>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627" name="Google Shape;16627;p1423"/>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628" name="Google Shape;16628;p1423"/>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629" name="Google Shape;16629;p1423"/>
          <p:cNvGrpSpPr/>
          <p:nvPr/>
        </p:nvGrpSpPr>
        <p:grpSpPr>
          <a:xfrm>
            <a:off x="10787318" y="0"/>
            <a:ext cx="7500690" cy="2138982"/>
            <a:chOff x="7191545" y="0"/>
            <a:chExt cx="5000460" cy="1425988"/>
          </a:xfrm>
        </p:grpSpPr>
        <p:pic>
          <p:nvPicPr>
            <p:cNvPr id="16630" name="Google Shape;16630;p1423"/>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631" name="Google Shape;16631;p1423"/>
            <p:cNvGrpSpPr/>
            <p:nvPr/>
          </p:nvGrpSpPr>
          <p:grpSpPr>
            <a:xfrm>
              <a:off x="7191545" y="0"/>
              <a:ext cx="5000460" cy="1425988"/>
              <a:chOff x="7191545" y="0"/>
              <a:chExt cx="5000460" cy="1425988"/>
            </a:xfrm>
          </p:grpSpPr>
          <p:sp>
            <p:nvSpPr>
              <p:cNvPr id="16632" name="Google Shape;16632;p1423"/>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633" name="Google Shape;16633;p1423"/>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634" name="Google Shape;16634;p1423" descr="Open quotation mark with solid fill"/>
          <p:cNvPicPr preferRelativeResize="0"/>
          <p:nvPr/>
        </p:nvPicPr>
        <p:blipFill rotWithShape="1">
          <a:blip r:embed="rId3">
            <a:alphaModFix/>
          </a:blip>
          <a:srcRect/>
          <a:stretch/>
        </p:blipFill>
        <p:spPr>
          <a:xfrm>
            <a:off x="167272" y="204795"/>
            <a:ext cx="3055142" cy="3055142"/>
          </a:xfrm>
          <a:prstGeom prst="rect">
            <a:avLst/>
          </a:prstGeom>
          <a:noFill/>
          <a:ln>
            <a:noFill/>
          </a:ln>
        </p:spPr>
      </p:pic>
    </p:spTree>
    <p:extLst>
      <p:ext uri="{BB962C8B-B14F-4D97-AF65-F5344CB8AC3E}">
        <p14:creationId xmlns:p14="http://schemas.microsoft.com/office/powerpoint/2010/main" val="4131646074"/>
      </p:ext>
    </p:extLst>
  </p:cSld>
  <p:clrMapOvr>
    <a:masterClrMapping/>
  </p:clrMapOvr>
</p:sldLayout>
</file>

<file path=ppt/slideLayouts/slideLayout3011.xml><?xml version="1.0" encoding="utf-8"?>
<p:sldLayout xmlns:a="http://schemas.openxmlformats.org/drawingml/2006/main" xmlns:r="http://schemas.openxmlformats.org/officeDocument/2006/relationships" xmlns:p="http://schemas.openxmlformats.org/presentationml/2006/main" matchingName="Quotation 10">
  <p:cSld name="Quotation 10">
    <p:spTree>
      <p:nvGrpSpPr>
        <p:cNvPr id="1" name="Shape 16635"/>
        <p:cNvGrpSpPr/>
        <p:nvPr/>
      </p:nvGrpSpPr>
      <p:grpSpPr>
        <a:xfrm>
          <a:off x="0" y="0"/>
          <a:ext cx="0" cy="0"/>
          <a:chOff x="0" y="0"/>
          <a:chExt cx="0" cy="0"/>
        </a:xfrm>
      </p:grpSpPr>
      <p:sp>
        <p:nvSpPr>
          <p:cNvPr id="16636" name="Google Shape;16636;p1424"/>
          <p:cNvSpPr/>
          <p:nvPr/>
        </p:nvSpPr>
        <p:spPr>
          <a:xfrm>
            <a:off x="2141040" y="2081802"/>
            <a:ext cx="15232563" cy="5260401"/>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637" name="Google Shape;16637;p1424"/>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638" name="Google Shape;16638;p1424"/>
          <p:cNvSpPr txBox="1">
            <a:spLocks noGrp="1"/>
          </p:cNvSpPr>
          <p:nvPr>
            <p:ph type="body" idx="1"/>
          </p:nvPr>
        </p:nvSpPr>
        <p:spPr>
          <a:xfrm>
            <a:off x="2141040" y="7511188"/>
            <a:ext cx="15232563" cy="1237787"/>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639" name="Google Shape;16639;p1424"/>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640" name="Google Shape;16640;p1424"/>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641" name="Google Shape;16641;p1424"/>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642" name="Google Shape;16642;p1424"/>
          <p:cNvGrpSpPr/>
          <p:nvPr/>
        </p:nvGrpSpPr>
        <p:grpSpPr>
          <a:xfrm>
            <a:off x="10787318" y="0"/>
            <a:ext cx="7500690" cy="2138982"/>
            <a:chOff x="7191545" y="0"/>
            <a:chExt cx="5000460" cy="1425988"/>
          </a:xfrm>
        </p:grpSpPr>
        <p:pic>
          <p:nvPicPr>
            <p:cNvPr id="16643" name="Google Shape;16643;p1424"/>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644" name="Google Shape;16644;p1424"/>
            <p:cNvGrpSpPr/>
            <p:nvPr/>
          </p:nvGrpSpPr>
          <p:grpSpPr>
            <a:xfrm>
              <a:off x="7191545" y="0"/>
              <a:ext cx="5000460" cy="1425988"/>
              <a:chOff x="7191545" y="0"/>
              <a:chExt cx="5000460" cy="1425988"/>
            </a:xfrm>
          </p:grpSpPr>
          <p:sp>
            <p:nvSpPr>
              <p:cNvPr id="16645" name="Google Shape;16645;p1424"/>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646" name="Google Shape;16646;p1424"/>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647" name="Google Shape;16647;p1424" descr="Open quotation mark with solid fill"/>
          <p:cNvPicPr preferRelativeResize="0"/>
          <p:nvPr/>
        </p:nvPicPr>
        <p:blipFill rotWithShape="1">
          <a:blip r:embed="rId3">
            <a:alphaModFix/>
          </a:blip>
          <a:srcRect/>
          <a:stretch/>
        </p:blipFill>
        <p:spPr>
          <a:xfrm>
            <a:off x="167272" y="204795"/>
            <a:ext cx="3055142" cy="3055142"/>
          </a:xfrm>
          <a:prstGeom prst="rect">
            <a:avLst/>
          </a:prstGeom>
          <a:noFill/>
          <a:ln>
            <a:noFill/>
          </a:ln>
        </p:spPr>
      </p:pic>
    </p:spTree>
    <p:extLst>
      <p:ext uri="{BB962C8B-B14F-4D97-AF65-F5344CB8AC3E}">
        <p14:creationId xmlns:p14="http://schemas.microsoft.com/office/powerpoint/2010/main" val="2398646473"/>
      </p:ext>
    </p:extLst>
  </p:cSld>
  <p:clrMapOvr>
    <a:masterClrMapping/>
  </p:clrMapOvr>
</p:sldLayout>
</file>

<file path=ppt/slideLayouts/slideLayout3012.xml><?xml version="1.0" encoding="utf-8"?>
<p:sldLayout xmlns:a="http://schemas.openxmlformats.org/drawingml/2006/main" xmlns:r="http://schemas.openxmlformats.org/officeDocument/2006/relationships" xmlns:p="http://schemas.openxmlformats.org/presentationml/2006/main" matchingName="1_Quotation 9">
  <p:cSld name="1_Quotation 9">
    <p:spTree>
      <p:nvGrpSpPr>
        <p:cNvPr id="1" name="Shape 16648"/>
        <p:cNvGrpSpPr/>
        <p:nvPr/>
      </p:nvGrpSpPr>
      <p:grpSpPr>
        <a:xfrm>
          <a:off x="0" y="0"/>
          <a:ext cx="0" cy="0"/>
          <a:chOff x="0" y="0"/>
          <a:chExt cx="0" cy="0"/>
        </a:xfrm>
      </p:grpSpPr>
      <p:sp>
        <p:nvSpPr>
          <p:cNvPr id="16649" name="Google Shape;16649;p1425"/>
          <p:cNvSpPr/>
          <p:nvPr/>
        </p:nvSpPr>
        <p:spPr>
          <a:xfrm>
            <a:off x="2141040" y="2081802"/>
            <a:ext cx="15232563" cy="5260401"/>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650" name="Google Shape;16650;p1425"/>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651" name="Google Shape;16651;p1425"/>
          <p:cNvSpPr txBox="1">
            <a:spLocks noGrp="1"/>
          </p:cNvSpPr>
          <p:nvPr>
            <p:ph type="body" idx="1"/>
          </p:nvPr>
        </p:nvSpPr>
        <p:spPr>
          <a:xfrm>
            <a:off x="2141040" y="7511188"/>
            <a:ext cx="15232563" cy="1237787"/>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652" name="Google Shape;16652;p1425"/>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653" name="Google Shape;16653;p1425"/>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654" name="Google Shape;16654;p1425"/>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655" name="Google Shape;16655;p1425"/>
          <p:cNvGrpSpPr/>
          <p:nvPr/>
        </p:nvGrpSpPr>
        <p:grpSpPr>
          <a:xfrm>
            <a:off x="10787318" y="0"/>
            <a:ext cx="7500690" cy="2138982"/>
            <a:chOff x="7191545" y="0"/>
            <a:chExt cx="5000460" cy="1425988"/>
          </a:xfrm>
        </p:grpSpPr>
        <p:pic>
          <p:nvPicPr>
            <p:cNvPr id="16656" name="Google Shape;16656;p1425"/>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657" name="Google Shape;16657;p1425"/>
            <p:cNvGrpSpPr/>
            <p:nvPr/>
          </p:nvGrpSpPr>
          <p:grpSpPr>
            <a:xfrm>
              <a:off x="7191545" y="0"/>
              <a:ext cx="5000460" cy="1425988"/>
              <a:chOff x="7191545" y="0"/>
              <a:chExt cx="5000460" cy="1425988"/>
            </a:xfrm>
          </p:grpSpPr>
          <p:sp>
            <p:nvSpPr>
              <p:cNvPr id="16658" name="Google Shape;16658;p1425"/>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659" name="Google Shape;16659;p1425"/>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660" name="Google Shape;16660;p1425" descr="Open quotation mark with solid fill"/>
          <p:cNvPicPr preferRelativeResize="0"/>
          <p:nvPr/>
        </p:nvPicPr>
        <p:blipFill rotWithShape="1">
          <a:blip r:embed="rId3">
            <a:alphaModFix/>
          </a:blip>
          <a:srcRect/>
          <a:stretch/>
        </p:blipFill>
        <p:spPr>
          <a:xfrm>
            <a:off x="167272" y="204795"/>
            <a:ext cx="3055142" cy="3055142"/>
          </a:xfrm>
          <a:prstGeom prst="rect">
            <a:avLst/>
          </a:prstGeom>
          <a:noFill/>
          <a:ln>
            <a:noFill/>
          </a:ln>
        </p:spPr>
      </p:pic>
    </p:spTree>
    <p:extLst>
      <p:ext uri="{BB962C8B-B14F-4D97-AF65-F5344CB8AC3E}">
        <p14:creationId xmlns:p14="http://schemas.microsoft.com/office/powerpoint/2010/main" val="3030678919"/>
      </p:ext>
    </p:extLst>
  </p:cSld>
  <p:clrMapOvr>
    <a:masterClrMapping/>
  </p:clrMapOvr>
</p:sldLayout>
</file>

<file path=ppt/slideLayouts/slideLayout3013.xml><?xml version="1.0" encoding="utf-8"?>
<p:sldLayout xmlns:a="http://schemas.openxmlformats.org/drawingml/2006/main" xmlns:r="http://schemas.openxmlformats.org/officeDocument/2006/relationships" xmlns:p="http://schemas.openxmlformats.org/presentationml/2006/main" matchingName="1_Quotation 10">
  <p:cSld name="1_Quotation 10">
    <p:spTree>
      <p:nvGrpSpPr>
        <p:cNvPr id="1" name="Shape 16661"/>
        <p:cNvGrpSpPr/>
        <p:nvPr/>
      </p:nvGrpSpPr>
      <p:grpSpPr>
        <a:xfrm>
          <a:off x="0" y="0"/>
          <a:ext cx="0" cy="0"/>
          <a:chOff x="0" y="0"/>
          <a:chExt cx="0" cy="0"/>
        </a:xfrm>
      </p:grpSpPr>
      <p:sp>
        <p:nvSpPr>
          <p:cNvPr id="16662" name="Google Shape;16662;p1426"/>
          <p:cNvSpPr/>
          <p:nvPr/>
        </p:nvSpPr>
        <p:spPr>
          <a:xfrm>
            <a:off x="2141040" y="2081802"/>
            <a:ext cx="15232563" cy="5260401"/>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663" name="Google Shape;16663;p1426"/>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664" name="Google Shape;16664;p1426"/>
          <p:cNvSpPr txBox="1">
            <a:spLocks noGrp="1"/>
          </p:cNvSpPr>
          <p:nvPr>
            <p:ph type="body" idx="1"/>
          </p:nvPr>
        </p:nvSpPr>
        <p:spPr>
          <a:xfrm>
            <a:off x="2141040" y="7511188"/>
            <a:ext cx="15232563" cy="1237787"/>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665" name="Google Shape;16665;p1426"/>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666" name="Google Shape;16666;p1426"/>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667" name="Google Shape;16667;p1426"/>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668" name="Google Shape;16668;p1426"/>
          <p:cNvGrpSpPr/>
          <p:nvPr/>
        </p:nvGrpSpPr>
        <p:grpSpPr>
          <a:xfrm>
            <a:off x="10787318" y="0"/>
            <a:ext cx="7500690" cy="2138982"/>
            <a:chOff x="7191545" y="0"/>
            <a:chExt cx="5000460" cy="1425988"/>
          </a:xfrm>
        </p:grpSpPr>
        <p:pic>
          <p:nvPicPr>
            <p:cNvPr id="16669" name="Google Shape;16669;p1426"/>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670" name="Google Shape;16670;p1426"/>
            <p:cNvGrpSpPr/>
            <p:nvPr/>
          </p:nvGrpSpPr>
          <p:grpSpPr>
            <a:xfrm>
              <a:off x="7191545" y="0"/>
              <a:ext cx="5000460" cy="1425988"/>
              <a:chOff x="7191545" y="0"/>
              <a:chExt cx="5000460" cy="1425988"/>
            </a:xfrm>
          </p:grpSpPr>
          <p:sp>
            <p:nvSpPr>
              <p:cNvPr id="16671" name="Google Shape;16671;p1426"/>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672" name="Google Shape;16672;p1426"/>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673" name="Google Shape;16673;p1426" descr="Open quotation mark with solid fill"/>
          <p:cNvPicPr preferRelativeResize="0"/>
          <p:nvPr/>
        </p:nvPicPr>
        <p:blipFill rotWithShape="1">
          <a:blip r:embed="rId3">
            <a:alphaModFix/>
          </a:blip>
          <a:srcRect/>
          <a:stretch/>
        </p:blipFill>
        <p:spPr>
          <a:xfrm>
            <a:off x="167272" y="204795"/>
            <a:ext cx="3055142" cy="3055142"/>
          </a:xfrm>
          <a:prstGeom prst="rect">
            <a:avLst/>
          </a:prstGeom>
          <a:noFill/>
          <a:ln>
            <a:noFill/>
          </a:ln>
        </p:spPr>
      </p:pic>
    </p:spTree>
    <p:extLst>
      <p:ext uri="{BB962C8B-B14F-4D97-AF65-F5344CB8AC3E}">
        <p14:creationId xmlns:p14="http://schemas.microsoft.com/office/powerpoint/2010/main" val="2423255892"/>
      </p:ext>
    </p:extLst>
  </p:cSld>
  <p:clrMapOvr>
    <a:masterClrMapping/>
  </p:clrMapOvr>
</p:sldLayout>
</file>

<file path=ppt/slideLayouts/slideLayout3014.xml><?xml version="1.0" encoding="utf-8"?>
<p:sldLayout xmlns:a="http://schemas.openxmlformats.org/drawingml/2006/main" xmlns:r="http://schemas.openxmlformats.org/officeDocument/2006/relationships" xmlns:p="http://schemas.openxmlformats.org/presentationml/2006/main" matchingName="Title and Content 10">
  <p:cSld name="Title and Content 10">
    <p:spTree>
      <p:nvGrpSpPr>
        <p:cNvPr id="1" name="Shape 16674"/>
        <p:cNvGrpSpPr/>
        <p:nvPr/>
      </p:nvGrpSpPr>
      <p:grpSpPr>
        <a:xfrm>
          <a:off x="0" y="0"/>
          <a:ext cx="0" cy="0"/>
          <a:chOff x="0" y="0"/>
          <a:chExt cx="0" cy="0"/>
        </a:xfrm>
      </p:grpSpPr>
      <p:grpSp>
        <p:nvGrpSpPr>
          <p:cNvPr id="16675" name="Google Shape;16675;p1427"/>
          <p:cNvGrpSpPr/>
          <p:nvPr/>
        </p:nvGrpSpPr>
        <p:grpSpPr>
          <a:xfrm>
            <a:off x="10787318" y="0"/>
            <a:ext cx="7500690" cy="2138982"/>
            <a:chOff x="7191545" y="0"/>
            <a:chExt cx="5000460" cy="1425988"/>
          </a:xfrm>
        </p:grpSpPr>
        <p:pic>
          <p:nvPicPr>
            <p:cNvPr id="16676" name="Google Shape;16676;p1427"/>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677" name="Google Shape;16677;p1427"/>
            <p:cNvGrpSpPr/>
            <p:nvPr/>
          </p:nvGrpSpPr>
          <p:grpSpPr>
            <a:xfrm>
              <a:off x="7191545" y="0"/>
              <a:ext cx="5000460" cy="1425988"/>
              <a:chOff x="7191545" y="0"/>
              <a:chExt cx="5000460" cy="1425988"/>
            </a:xfrm>
          </p:grpSpPr>
          <p:sp>
            <p:nvSpPr>
              <p:cNvPr id="16678" name="Google Shape;16678;p1427"/>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679" name="Google Shape;16679;p1427"/>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6680" name="Google Shape;16680;p1427"/>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681" name="Google Shape;16681;p1427"/>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47" lvl="0" indent="-342935" algn="l">
              <a:lnSpc>
                <a:spcPct val="100000"/>
              </a:lnSpc>
              <a:spcBef>
                <a:spcPts val="1500"/>
              </a:spcBef>
              <a:spcAft>
                <a:spcPts val="0"/>
              </a:spcAft>
              <a:buSzPts val="1800"/>
              <a:buChar char="•"/>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682" name="Google Shape;16682;p1427"/>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683" name="Google Shape;16683;p1427"/>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684" name="Google Shape;16684;p1427"/>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423830879"/>
      </p:ext>
    </p:extLst>
  </p:cSld>
  <p:clrMapOvr>
    <a:masterClrMapping/>
  </p:clrMapOvr>
</p:sldLayout>
</file>

<file path=ppt/slideLayouts/slideLayout3015.xml><?xml version="1.0" encoding="utf-8"?>
<p:sldLayout xmlns:a="http://schemas.openxmlformats.org/drawingml/2006/main" xmlns:r="http://schemas.openxmlformats.org/officeDocument/2006/relationships" xmlns:p="http://schemas.openxmlformats.org/presentationml/2006/main" matchingName="Two Content 6">
  <p:cSld name="Two Content 6">
    <p:spTree>
      <p:nvGrpSpPr>
        <p:cNvPr id="1" name="Shape 16685"/>
        <p:cNvGrpSpPr/>
        <p:nvPr/>
      </p:nvGrpSpPr>
      <p:grpSpPr>
        <a:xfrm>
          <a:off x="0" y="0"/>
          <a:ext cx="0" cy="0"/>
          <a:chOff x="0" y="0"/>
          <a:chExt cx="0" cy="0"/>
        </a:xfrm>
      </p:grpSpPr>
      <p:sp>
        <p:nvSpPr>
          <p:cNvPr id="16686" name="Google Shape;16686;p1428"/>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687" name="Google Shape;16687;p1428"/>
          <p:cNvSpPr txBox="1">
            <a:spLocks noGrp="1"/>
          </p:cNvSpPr>
          <p:nvPr>
            <p:ph type="body" idx="1"/>
          </p:nvPr>
        </p:nvSpPr>
        <p:spPr>
          <a:xfrm>
            <a:off x="914410" y="2738440"/>
            <a:ext cx="8115305" cy="6527004"/>
          </a:xfrm>
          <a:prstGeom prst="rect">
            <a:avLst/>
          </a:prstGeom>
          <a:noFill/>
          <a:ln>
            <a:noFill/>
          </a:ln>
        </p:spPr>
        <p:txBody>
          <a:bodyPr spcFirstLastPara="1" wrap="square" lIns="91400" tIns="45700" rIns="91400" bIns="45700" anchor="t" anchorCtr="0">
            <a:noAutofit/>
          </a:bodyPr>
          <a:lstStyle>
            <a:lvl1pPr marL="457247" lvl="0" indent="-342935" algn="l">
              <a:lnSpc>
                <a:spcPct val="100000"/>
              </a:lnSpc>
              <a:spcBef>
                <a:spcPts val="1500"/>
              </a:spcBef>
              <a:spcAft>
                <a:spcPts val="0"/>
              </a:spcAft>
              <a:buSzPts val="1800"/>
              <a:buChar char="•"/>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grpSp>
        <p:nvGrpSpPr>
          <p:cNvPr id="16688" name="Google Shape;16688;p1428"/>
          <p:cNvGrpSpPr/>
          <p:nvPr/>
        </p:nvGrpSpPr>
        <p:grpSpPr>
          <a:xfrm>
            <a:off x="10787318" y="0"/>
            <a:ext cx="7500690" cy="2138982"/>
            <a:chOff x="7191545" y="0"/>
            <a:chExt cx="5000460" cy="1425988"/>
          </a:xfrm>
        </p:grpSpPr>
        <p:pic>
          <p:nvPicPr>
            <p:cNvPr id="16689" name="Google Shape;16689;p1428"/>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690" name="Google Shape;16690;p1428"/>
            <p:cNvGrpSpPr/>
            <p:nvPr/>
          </p:nvGrpSpPr>
          <p:grpSpPr>
            <a:xfrm>
              <a:off x="7191545" y="0"/>
              <a:ext cx="5000460" cy="1425988"/>
              <a:chOff x="7191545" y="0"/>
              <a:chExt cx="5000460" cy="1425988"/>
            </a:xfrm>
          </p:grpSpPr>
          <p:sp>
            <p:nvSpPr>
              <p:cNvPr id="16691" name="Google Shape;16691;p1428"/>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692" name="Google Shape;16692;p1428"/>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6693" name="Google Shape;16693;p1428"/>
          <p:cNvSpPr txBox="1">
            <a:spLocks noGrp="1"/>
          </p:cNvSpPr>
          <p:nvPr>
            <p:ph type="body" idx="2"/>
          </p:nvPr>
        </p:nvSpPr>
        <p:spPr>
          <a:xfrm>
            <a:off x="9258305" y="2738440"/>
            <a:ext cx="8115305" cy="6527004"/>
          </a:xfrm>
          <a:prstGeom prst="rect">
            <a:avLst/>
          </a:prstGeom>
          <a:noFill/>
          <a:ln>
            <a:noFill/>
          </a:ln>
        </p:spPr>
        <p:txBody>
          <a:bodyPr spcFirstLastPara="1" wrap="square" lIns="91400" tIns="45700" rIns="91400" bIns="45700" anchor="t" anchorCtr="0">
            <a:noAutofit/>
          </a:bodyPr>
          <a:lstStyle>
            <a:lvl1pPr marL="457247" lvl="0" indent="-342935" algn="l">
              <a:lnSpc>
                <a:spcPct val="100000"/>
              </a:lnSpc>
              <a:spcBef>
                <a:spcPts val="1500"/>
              </a:spcBef>
              <a:spcAft>
                <a:spcPts val="0"/>
              </a:spcAft>
              <a:buSzPts val="1800"/>
              <a:buChar char="•"/>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694" name="Google Shape;16694;p1428"/>
          <p:cNvSpPr txBox="1">
            <a:spLocks noGrp="1"/>
          </p:cNvSpPr>
          <p:nvPr>
            <p:ph type="sldNum" idx="12"/>
          </p:nvPr>
        </p:nvSpPr>
        <p:spPr>
          <a:xfrm>
            <a:off x="13258790"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695" name="Google Shape;16695;p1428"/>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696" name="Google Shape;16696;p1428"/>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648617179"/>
      </p:ext>
    </p:extLst>
  </p:cSld>
  <p:clrMapOvr>
    <a:masterClrMapping/>
  </p:clrMapOvr>
</p:sldLayout>
</file>

<file path=ppt/slideLayouts/slideLayout3016.xml><?xml version="1.0" encoding="utf-8"?>
<p:sldLayout xmlns:a="http://schemas.openxmlformats.org/drawingml/2006/main" xmlns:r="http://schemas.openxmlformats.org/officeDocument/2006/relationships" xmlns:p="http://schemas.openxmlformats.org/presentationml/2006/main" matchingName="Comparison 5">
  <p:cSld name="Comparison 5">
    <p:spTree>
      <p:nvGrpSpPr>
        <p:cNvPr id="1" name="Shape 16697"/>
        <p:cNvGrpSpPr/>
        <p:nvPr/>
      </p:nvGrpSpPr>
      <p:grpSpPr>
        <a:xfrm>
          <a:off x="0" y="0"/>
          <a:ext cx="0" cy="0"/>
          <a:chOff x="0" y="0"/>
          <a:chExt cx="0" cy="0"/>
        </a:xfrm>
      </p:grpSpPr>
      <p:grpSp>
        <p:nvGrpSpPr>
          <p:cNvPr id="16698" name="Google Shape;16698;p1429"/>
          <p:cNvGrpSpPr/>
          <p:nvPr/>
        </p:nvGrpSpPr>
        <p:grpSpPr>
          <a:xfrm>
            <a:off x="10787318" y="0"/>
            <a:ext cx="7500690" cy="2138982"/>
            <a:chOff x="7191545" y="0"/>
            <a:chExt cx="5000460" cy="1425988"/>
          </a:xfrm>
        </p:grpSpPr>
        <p:pic>
          <p:nvPicPr>
            <p:cNvPr id="16699" name="Google Shape;16699;p142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700" name="Google Shape;16700;p1429"/>
            <p:cNvGrpSpPr/>
            <p:nvPr/>
          </p:nvGrpSpPr>
          <p:grpSpPr>
            <a:xfrm>
              <a:off x="7191545" y="0"/>
              <a:ext cx="5000460" cy="1425988"/>
              <a:chOff x="7191545" y="0"/>
              <a:chExt cx="5000460" cy="1425988"/>
            </a:xfrm>
          </p:grpSpPr>
          <p:sp>
            <p:nvSpPr>
              <p:cNvPr id="16701" name="Google Shape;16701;p142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702" name="Google Shape;16702;p142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6703" name="Google Shape;16703;p1429"/>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704" name="Google Shape;16704;p1429"/>
          <p:cNvSpPr txBox="1">
            <a:spLocks noGrp="1"/>
          </p:cNvSpPr>
          <p:nvPr>
            <p:ph type="body" idx="1"/>
          </p:nvPr>
        </p:nvSpPr>
        <p:spPr>
          <a:xfrm>
            <a:off x="914406" y="2521740"/>
            <a:ext cx="8081960" cy="1235865"/>
          </a:xfrm>
          <a:prstGeom prst="rect">
            <a:avLst/>
          </a:prstGeom>
          <a:solidFill>
            <a:srgbClr val="F3F6FB"/>
          </a:solidFill>
          <a:ln>
            <a:noFill/>
          </a:ln>
        </p:spPr>
        <p:txBody>
          <a:bodyPr spcFirstLastPara="1" wrap="square" lIns="182850" tIns="0" rIns="182850" bIns="0" anchor="ctr" anchorCtr="0">
            <a:noAutofit/>
          </a:bodyPr>
          <a:lstStyle>
            <a:lvl1pPr marL="457247" lvl="0" indent="-228624" algn="l">
              <a:lnSpc>
                <a:spcPct val="100000"/>
              </a:lnSpc>
              <a:spcBef>
                <a:spcPts val="1500"/>
              </a:spcBef>
              <a:spcAft>
                <a:spcPts val="0"/>
              </a:spcAft>
              <a:buSzPts val="2400"/>
              <a:buNone/>
              <a:defRPr u="sng"/>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705" name="Google Shape;16705;p1429"/>
          <p:cNvSpPr txBox="1">
            <a:spLocks noGrp="1"/>
          </p:cNvSpPr>
          <p:nvPr>
            <p:ph type="body" idx="2"/>
          </p:nvPr>
        </p:nvSpPr>
        <p:spPr>
          <a:xfrm>
            <a:off x="914406" y="3757612"/>
            <a:ext cx="8081960" cy="5526875"/>
          </a:xfrm>
          <a:prstGeom prst="rect">
            <a:avLst/>
          </a:prstGeom>
          <a:solidFill>
            <a:srgbClr val="F3F6FB"/>
          </a:solidFill>
          <a:ln>
            <a:noFill/>
          </a:ln>
        </p:spPr>
        <p:txBody>
          <a:bodyPr spcFirstLastPara="1" wrap="square" lIns="182850" tIns="0" rIns="182850" bIns="0" anchor="t" anchorCtr="0">
            <a:normAutofit/>
          </a:bodyPr>
          <a:lstStyle>
            <a:lvl1pPr marL="457247" lvl="0" indent="-355637" algn="l">
              <a:lnSpc>
                <a:spcPct val="100000"/>
              </a:lnSpc>
              <a:spcBef>
                <a:spcPts val="1500"/>
              </a:spcBef>
              <a:spcAft>
                <a:spcPts val="0"/>
              </a:spcAft>
              <a:buSzPts val="2000"/>
              <a:buChar char="•"/>
              <a:defRPr sz="3000"/>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706" name="Google Shape;16706;p1429"/>
          <p:cNvSpPr txBox="1">
            <a:spLocks noGrp="1"/>
          </p:cNvSpPr>
          <p:nvPr>
            <p:ph type="body" idx="3"/>
          </p:nvPr>
        </p:nvSpPr>
        <p:spPr>
          <a:xfrm>
            <a:off x="9258305" y="2521740"/>
            <a:ext cx="8115305" cy="1235865"/>
          </a:xfrm>
          <a:prstGeom prst="rect">
            <a:avLst/>
          </a:prstGeom>
          <a:solidFill>
            <a:srgbClr val="F3F6FB"/>
          </a:solidFill>
          <a:ln>
            <a:noFill/>
          </a:ln>
        </p:spPr>
        <p:txBody>
          <a:bodyPr spcFirstLastPara="1" wrap="square" lIns="182850" tIns="0" rIns="182850" bIns="0" anchor="ctr" anchorCtr="0">
            <a:noAutofit/>
          </a:bodyPr>
          <a:lstStyle>
            <a:lvl1pPr marL="457247" lvl="0" indent="-228624" algn="l">
              <a:lnSpc>
                <a:spcPct val="100000"/>
              </a:lnSpc>
              <a:spcBef>
                <a:spcPts val="1500"/>
              </a:spcBef>
              <a:spcAft>
                <a:spcPts val="0"/>
              </a:spcAft>
              <a:buSzPts val="2400"/>
              <a:buNone/>
              <a:defRPr u="sng"/>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707" name="Google Shape;16707;p1429"/>
          <p:cNvSpPr txBox="1">
            <a:spLocks noGrp="1"/>
          </p:cNvSpPr>
          <p:nvPr>
            <p:ph type="body" idx="4"/>
          </p:nvPr>
        </p:nvSpPr>
        <p:spPr>
          <a:xfrm>
            <a:off x="9258305" y="3757612"/>
            <a:ext cx="8115305" cy="5526875"/>
          </a:xfrm>
          <a:prstGeom prst="rect">
            <a:avLst/>
          </a:prstGeom>
          <a:solidFill>
            <a:srgbClr val="F3F6FB"/>
          </a:solidFill>
          <a:ln>
            <a:noFill/>
          </a:ln>
        </p:spPr>
        <p:txBody>
          <a:bodyPr spcFirstLastPara="1" wrap="square" lIns="182850" tIns="0" rIns="182850" bIns="0" anchor="t" anchorCtr="0">
            <a:noAutofit/>
          </a:bodyPr>
          <a:lstStyle>
            <a:lvl1pPr marL="457247" lvl="0" indent="-355637" algn="l">
              <a:lnSpc>
                <a:spcPct val="100000"/>
              </a:lnSpc>
              <a:spcBef>
                <a:spcPts val="1500"/>
              </a:spcBef>
              <a:spcAft>
                <a:spcPts val="0"/>
              </a:spcAft>
              <a:buSzPts val="2000"/>
              <a:buChar char="•"/>
              <a:defRPr sz="3000"/>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708" name="Google Shape;16708;p1429"/>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709" name="Google Shape;16709;p1429"/>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710" name="Google Shape;16710;p1429"/>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907285170"/>
      </p:ext>
    </p:extLst>
  </p:cSld>
  <p:clrMapOvr>
    <a:masterClrMapping/>
  </p:clrMapOvr>
</p:sldLayout>
</file>

<file path=ppt/slideLayouts/slideLayout3017.xml><?xml version="1.0" encoding="utf-8"?>
<p:sldLayout xmlns:a="http://schemas.openxmlformats.org/drawingml/2006/main" xmlns:r="http://schemas.openxmlformats.org/officeDocument/2006/relationships" xmlns:p="http://schemas.openxmlformats.org/presentationml/2006/main" matchingName="Title Only 5">
  <p:cSld name="Title Only 5">
    <p:spTree>
      <p:nvGrpSpPr>
        <p:cNvPr id="1" name="Shape 16711"/>
        <p:cNvGrpSpPr/>
        <p:nvPr/>
      </p:nvGrpSpPr>
      <p:grpSpPr>
        <a:xfrm>
          <a:off x="0" y="0"/>
          <a:ext cx="0" cy="0"/>
          <a:chOff x="0" y="0"/>
          <a:chExt cx="0" cy="0"/>
        </a:xfrm>
      </p:grpSpPr>
      <p:grpSp>
        <p:nvGrpSpPr>
          <p:cNvPr id="16712" name="Google Shape;16712;p1430"/>
          <p:cNvGrpSpPr/>
          <p:nvPr/>
        </p:nvGrpSpPr>
        <p:grpSpPr>
          <a:xfrm>
            <a:off x="10787318" y="0"/>
            <a:ext cx="7500690" cy="2138982"/>
            <a:chOff x="7191545" y="0"/>
            <a:chExt cx="5000460" cy="1425988"/>
          </a:xfrm>
        </p:grpSpPr>
        <p:pic>
          <p:nvPicPr>
            <p:cNvPr id="16713" name="Google Shape;16713;p143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714" name="Google Shape;16714;p1430"/>
            <p:cNvGrpSpPr/>
            <p:nvPr/>
          </p:nvGrpSpPr>
          <p:grpSpPr>
            <a:xfrm>
              <a:off x="7191545" y="0"/>
              <a:ext cx="5000460" cy="1425988"/>
              <a:chOff x="7191545" y="0"/>
              <a:chExt cx="5000460" cy="1425988"/>
            </a:xfrm>
          </p:grpSpPr>
          <p:sp>
            <p:nvSpPr>
              <p:cNvPr id="16715" name="Google Shape;16715;p143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716" name="Google Shape;16716;p143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6717" name="Google Shape;16717;p1430"/>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718" name="Google Shape;16718;p1430"/>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719" name="Google Shape;16719;p1430"/>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720" name="Google Shape;16720;p1430"/>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473110696"/>
      </p:ext>
    </p:extLst>
  </p:cSld>
  <p:clrMapOvr>
    <a:masterClrMapping/>
  </p:clrMapOvr>
</p:sldLayout>
</file>

<file path=ppt/slideLayouts/slideLayout3018.xml><?xml version="1.0" encoding="utf-8"?>
<p:sldLayout xmlns:a="http://schemas.openxmlformats.org/drawingml/2006/main" xmlns:r="http://schemas.openxmlformats.org/officeDocument/2006/relationships" xmlns:p="http://schemas.openxmlformats.org/presentationml/2006/main" matchingName="End 6">
  <p:cSld name="End 6">
    <p:spTree>
      <p:nvGrpSpPr>
        <p:cNvPr id="1" name="Shape 16721"/>
        <p:cNvGrpSpPr/>
        <p:nvPr/>
      </p:nvGrpSpPr>
      <p:grpSpPr>
        <a:xfrm>
          <a:off x="0" y="0"/>
          <a:ext cx="0" cy="0"/>
          <a:chOff x="0" y="0"/>
          <a:chExt cx="0" cy="0"/>
        </a:xfrm>
      </p:grpSpPr>
      <p:grpSp>
        <p:nvGrpSpPr>
          <p:cNvPr id="16722" name="Google Shape;16722;p1431"/>
          <p:cNvGrpSpPr/>
          <p:nvPr/>
        </p:nvGrpSpPr>
        <p:grpSpPr>
          <a:xfrm>
            <a:off x="0" y="0"/>
            <a:ext cx="18287994" cy="3223245"/>
            <a:chOff x="0" y="0"/>
            <a:chExt cx="12191996" cy="2148830"/>
          </a:xfrm>
        </p:grpSpPr>
        <p:sp>
          <p:nvSpPr>
            <p:cNvPr id="16723" name="Google Shape;16723;p1431"/>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724" name="Google Shape;16724;p1431"/>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sp>
        <p:nvSpPr>
          <p:cNvPr id="16725" name="Google Shape;16725;p1431"/>
          <p:cNvSpPr/>
          <p:nvPr/>
        </p:nvSpPr>
        <p:spPr>
          <a:xfrm>
            <a:off x="1353549" y="2276545"/>
            <a:ext cx="16934445" cy="5733905"/>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726" name="Google Shape;16726;p1431"/>
          <p:cNvSpPr txBox="1">
            <a:spLocks noGrp="1"/>
          </p:cNvSpPr>
          <p:nvPr>
            <p:ph type="body" idx="1"/>
          </p:nvPr>
        </p:nvSpPr>
        <p:spPr>
          <a:xfrm>
            <a:off x="1828796" y="5143505"/>
            <a:ext cx="8373974" cy="2120342"/>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sz="3000"/>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727" name="Google Shape;16727;p1431"/>
          <p:cNvSpPr txBox="1">
            <a:spLocks noGrp="1"/>
          </p:cNvSpPr>
          <p:nvPr>
            <p:ph type="title"/>
          </p:nvPr>
        </p:nvSpPr>
        <p:spPr>
          <a:xfrm>
            <a:off x="1828796" y="2831229"/>
            <a:ext cx="8373974" cy="161739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6728" name="Google Shape;16728;p1431"/>
          <p:cNvPicPr preferRelativeResize="0"/>
          <p:nvPr/>
        </p:nvPicPr>
        <p:blipFill rotWithShape="1">
          <a:blip r:embed="rId2">
            <a:alphaModFix/>
          </a:blip>
          <a:srcRect/>
          <a:stretch/>
        </p:blipFill>
        <p:spPr>
          <a:xfrm>
            <a:off x="1353549" y="342557"/>
            <a:ext cx="3037970" cy="1367910"/>
          </a:xfrm>
          <a:prstGeom prst="rect">
            <a:avLst/>
          </a:prstGeom>
          <a:noFill/>
          <a:ln>
            <a:noFill/>
          </a:ln>
        </p:spPr>
      </p:pic>
    </p:spTree>
    <p:extLst>
      <p:ext uri="{BB962C8B-B14F-4D97-AF65-F5344CB8AC3E}">
        <p14:creationId xmlns:p14="http://schemas.microsoft.com/office/powerpoint/2010/main" val="580540823"/>
      </p:ext>
    </p:extLst>
  </p:cSld>
  <p:clrMapOvr>
    <a:masterClrMapping/>
  </p:clrMapOvr>
</p:sldLayout>
</file>

<file path=ppt/slideLayouts/slideLayout3019.xml><?xml version="1.0" encoding="utf-8"?>
<p:sldLayout xmlns:a="http://schemas.openxmlformats.org/drawingml/2006/main" xmlns:r="http://schemas.openxmlformats.org/officeDocument/2006/relationships" xmlns:p="http://schemas.openxmlformats.org/presentationml/2006/main" matchingName="Blank 4">
  <p:cSld name="Blank 4">
    <p:spTree>
      <p:nvGrpSpPr>
        <p:cNvPr id="1" name="Shape 16729"/>
        <p:cNvGrpSpPr/>
        <p:nvPr/>
      </p:nvGrpSpPr>
      <p:grpSpPr>
        <a:xfrm>
          <a:off x="0" y="0"/>
          <a:ext cx="0" cy="0"/>
          <a:chOff x="0" y="0"/>
          <a:chExt cx="0" cy="0"/>
        </a:xfrm>
      </p:grpSpPr>
      <p:sp>
        <p:nvSpPr>
          <p:cNvPr id="16730" name="Google Shape;16730;p1432"/>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731" name="Google Shape;16731;p1432"/>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732" name="Google Shape;16732;p1432"/>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733" name="Google Shape;16733;p1432"/>
          <p:cNvGrpSpPr/>
          <p:nvPr/>
        </p:nvGrpSpPr>
        <p:grpSpPr>
          <a:xfrm>
            <a:off x="10787318" y="0"/>
            <a:ext cx="7500690" cy="2138982"/>
            <a:chOff x="7191545" y="0"/>
            <a:chExt cx="5000460" cy="1425988"/>
          </a:xfrm>
        </p:grpSpPr>
        <p:pic>
          <p:nvPicPr>
            <p:cNvPr id="16734" name="Google Shape;16734;p143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735" name="Google Shape;16735;p1432"/>
            <p:cNvGrpSpPr/>
            <p:nvPr/>
          </p:nvGrpSpPr>
          <p:grpSpPr>
            <a:xfrm>
              <a:off x="7191545" y="0"/>
              <a:ext cx="5000460" cy="1425988"/>
              <a:chOff x="7191545" y="0"/>
              <a:chExt cx="5000460" cy="1425988"/>
            </a:xfrm>
          </p:grpSpPr>
          <p:sp>
            <p:nvSpPr>
              <p:cNvPr id="16736" name="Google Shape;16736;p143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737" name="Google Shape;16737;p143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Tree>
    <p:extLst>
      <p:ext uri="{BB962C8B-B14F-4D97-AF65-F5344CB8AC3E}">
        <p14:creationId xmlns:p14="http://schemas.microsoft.com/office/powerpoint/2010/main" val="3081053260"/>
      </p:ext>
    </p:extLst>
  </p:cSld>
  <p:clrMapOvr>
    <a:masterClrMapping/>
  </p:clrMapOvr>
</p:sldLayout>
</file>

<file path=ppt/slideLayouts/slideLayout3020.xml><?xml version="1.0" encoding="utf-8"?>
<p:sldLayout xmlns:a="http://schemas.openxmlformats.org/drawingml/2006/main" xmlns:r="http://schemas.openxmlformats.org/officeDocument/2006/relationships" xmlns:p="http://schemas.openxmlformats.org/presentationml/2006/main" matchingName="Cover 8">
  <p:cSld name="Cover 8">
    <p:spTree>
      <p:nvGrpSpPr>
        <p:cNvPr id="1" name="Shape 16738"/>
        <p:cNvGrpSpPr/>
        <p:nvPr/>
      </p:nvGrpSpPr>
      <p:grpSpPr>
        <a:xfrm>
          <a:off x="0" y="0"/>
          <a:ext cx="0" cy="0"/>
          <a:chOff x="0" y="0"/>
          <a:chExt cx="0" cy="0"/>
        </a:xfrm>
      </p:grpSpPr>
      <p:sp>
        <p:nvSpPr>
          <p:cNvPr id="16739" name="Google Shape;16739;p1433"/>
          <p:cNvSpPr/>
          <p:nvPr/>
        </p:nvSpPr>
        <p:spPr>
          <a:xfrm>
            <a:off x="1353549" y="1941628"/>
            <a:ext cx="16934445" cy="5733905"/>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740" name="Google Shape;16740;p1433"/>
          <p:cNvSpPr txBox="1">
            <a:spLocks noGrp="1"/>
          </p:cNvSpPr>
          <p:nvPr>
            <p:ph type="title"/>
          </p:nvPr>
        </p:nvSpPr>
        <p:spPr>
          <a:xfrm>
            <a:off x="2119958" y="2341992"/>
            <a:ext cx="7791648" cy="273951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741" name="Google Shape;16741;p1433"/>
          <p:cNvSpPr txBox="1">
            <a:spLocks noGrp="1"/>
          </p:cNvSpPr>
          <p:nvPr>
            <p:ph type="subTitle" idx="1"/>
          </p:nvPr>
        </p:nvSpPr>
        <p:spPr>
          <a:xfrm>
            <a:off x="2119958" y="5650292"/>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6742" name="Google Shape;16742;p1433"/>
          <p:cNvGrpSpPr/>
          <p:nvPr/>
        </p:nvGrpSpPr>
        <p:grpSpPr>
          <a:xfrm>
            <a:off x="0" y="7530527"/>
            <a:ext cx="18287994" cy="2756477"/>
            <a:chOff x="0" y="5020348"/>
            <a:chExt cx="12191996" cy="1837651"/>
          </a:xfrm>
        </p:grpSpPr>
        <p:sp>
          <p:nvSpPr>
            <p:cNvPr id="16743" name="Google Shape;16743;p1433"/>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744" name="Google Shape;16744;p1433"/>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6745" name="Google Shape;16745;p1433"/>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extLst>
      <p:ext uri="{BB962C8B-B14F-4D97-AF65-F5344CB8AC3E}">
        <p14:creationId xmlns:p14="http://schemas.microsoft.com/office/powerpoint/2010/main" val="1370175308"/>
      </p:ext>
    </p:extLst>
  </p:cSld>
  <p:clrMapOvr>
    <a:masterClrMapping/>
  </p:clrMapOvr>
</p:sldLayout>
</file>

<file path=ppt/slideLayouts/slideLayout3021.xml><?xml version="1.0" encoding="utf-8"?>
<p:sldLayout xmlns:a="http://schemas.openxmlformats.org/drawingml/2006/main" xmlns:r="http://schemas.openxmlformats.org/officeDocument/2006/relationships" xmlns:p="http://schemas.openxmlformats.org/presentationml/2006/main" matchingName="Divider 9">
  <p:cSld name="Divider 9">
    <p:spTree>
      <p:nvGrpSpPr>
        <p:cNvPr id="1" name="Shape 16746"/>
        <p:cNvGrpSpPr/>
        <p:nvPr/>
      </p:nvGrpSpPr>
      <p:grpSpPr>
        <a:xfrm>
          <a:off x="0" y="0"/>
          <a:ext cx="0" cy="0"/>
          <a:chOff x="0" y="0"/>
          <a:chExt cx="0" cy="0"/>
        </a:xfrm>
      </p:grpSpPr>
      <p:grpSp>
        <p:nvGrpSpPr>
          <p:cNvPr id="16747" name="Google Shape;16747;p1434"/>
          <p:cNvGrpSpPr/>
          <p:nvPr/>
        </p:nvGrpSpPr>
        <p:grpSpPr>
          <a:xfrm>
            <a:off x="0" y="7530527"/>
            <a:ext cx="18287994" cy="2756477"/>
            <a:chOff x="0" y="5020348"/>
            <a:chExt cx="12191996" cy="1837651"/>
          </a:xfrm>
        </p:grpSpPr>
        <p:sp>
          <p:nvSpPr>
            <p:cNvPr id="16748" name="Google Shape;16748;p1434"/>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749" name="Google Shape;16749;p1434"/>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750" name="Google Shape;16750;p1434"/>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6751" name="Google Shape;16751;p1434"/>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6752" name="Google Shape;16752;p1434"/>
          <p:cNvSpPr txBox="1">
            <a:spLocks noGrp="1"/>
          </p:cNvSpPr>
          <p:nvPr>
            <p:ph type="title"/>
          </p:nvPr>
        </p:nvSpPr>
        <p:spPr>
          <a:xfrm>
            <a:off x="2119958" y="1052626"/>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753" name="Google Shape;16753;p1434"/>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2568018703"/>
      </p:ext>
    </p:extLst>
  </p:cSld>
  <p:clrMapOvr>
    <a:masterClrMapping/>
  </p:clrMapOvr>
</p:sldLayout>
</file>

<file path=ppt/slideLayouts/slideLayout3022.xml><?xml version="1.0" encoding="utf-8"?>
<p:sldLayout xmlns:a="http://schemas.openxmlformats.org/drawingml/2006/main" xmlns:r="http://schemas.openxmlformats.org/officeDocument/2006/relationships" xmlns:p="http://schemas.openxmlformats.org/presentationml/2006/main" matchingName="Quotation 11">
  <p:cSld name="Quotation 11">
    <p:spTree>
      <p:nvGrpSpPr>
        <p:cNvPr id="1" name="Shape 16754"/>
        <p:cNvGrpSpPr/>
        <p:nvPr/>
      </p:nvGrpSpPr>
      <p:grpSpPr>
        <a:xfrm>
          <a:off x="0" y="0"/>
          <a:ext cx="0" cy="0"/>
          <a:chOff x="0" y="0"/>
          <a:chExt cx="0" cy="0"/>
        </a:xfrm>
      </p:grpSpPr>
      <p:sp>
        <p:nvSpPr>
          <p:cNvPr id="16755" name="Google Shape;16755;p1435"/>
          <p:cNvSpPr/>
          <p:nvPr/>
        </p:nvSpPr>
        <p:spPr>
          <a:xfrm>
            <a:off x="2141040" y="2081802"/>
            <a:ext cx="15232563" cy="5260401"/>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756" name="Google Shape;16756;p1435"/>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757" name="Google Shape;16757;p1435"/>
          <p:cNvSpPr txBox="1">
            <a:spLocks noGrp="1"/>
          </p:cNvSpPr>
          <p:nvPr>
            <p:ph type="body" idx="1"/>
          </p:nvPr>
        </p:nvSpPr>
        <p:spPr>
          <a:xfrm>
            <a:off x="2141040" y="7511188"/>
            <a:ext cx="15232563" cy="1237787"/>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758" name="Google Shape;16758;p1435"/>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759" name="Google Shape;16759;p1435"/>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760" name="Google Shape;16760;p1435"/>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761" name="Google Shape;16761;p1435"/>
          <p:cNvGrpSpPr/>
          <p:nvPr/>
        </p:nvGrpSpPr>
        <p:grpSpPr>
          <a:xfrm>
            <a:off x="10787318" y="0"/>
            <a:ext cx="7500690" cy="2138982"/>
            <a:chOff x="7191545" y="0"/>
            <a:chExt cx="5000460" cy="1425988"/>
          </a:xfrm>
        </p:grpSpPr>
        <p:pic>
          <p:nvPicPr>
            <p:cNvPr id="16762" name="Google Shape;16762;p1435"/>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763" name="Google Shape;16763;p1435"/>
            <p:cNvGrpSpPr/>
            <p:nvPr/>
          </p:nvGrpSpPr>
          <p:grpSpPr>
            <a:xfrm>
              <a:off x="7191545" y="0"/>
              <a:ext cx="5000460" cy="1425988"/>
              <a:chOff x="7191545" y="0"/>
              <a:chExt cx="5000460" cy="1425988"/>
            </a:xfrm>
          </p:grpSpPr>
          <p:sp>
            <p:nvSpPr>
              <p:cNvPr id="16764" name="Google Shape;16764;p1435"/>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765" name="Google Shape;16765;p1435"/>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766" name="Google Shape;16766;p1435" descr="Open quotation mark with solid fill"/>
          <p:cNvPicPr preferRelativeResize="0"/>
          <p:nvPr/>
        </p:nvPicPr>
        <p:blipFill rotWithShape="1">
          <a:blip r:embed="rId3">
            <a:alphaModFix/>
          </a:blip>
          <a:srcRect/>
          <a:stretch/>
        </p:blipFill>
        <p:spPr>
          <a:xfrm>
            <a:off x="167272" y="204795"/>
            <a:ext cx="3055142" cy="3055142"/>
          </a:xfrm>
          <a:prstGeom prst="rect">
            <a:avLst/>
          </a:prstGeom>
          <a:noFill/>
          <a:ln>
            <a:noFill/>
          </a:ln>
        </p:spPr>
      </p:pic>
    </p:spTree>
    <p:extLst>
      <p:ext uri="{BB962C8B-B14F-4D97-AF65-F5344CB8AC3E}">
        <p14:creationId xmlns:p14="http://schemas.microsoft.com/office/powerpoint/2010/main" val="467751703"/>
      </p:ext>
    </p:extLst>
  </p:cSld>
  <p:clrMapOvr>
    <a:masterClrMapping/>
  </p:clrMapOvr>
</p:sldLayout>
</file>

<file path=ppt/slideLayouts/slideLayout3023.xml><?xml version="1.0" encoding="utf-8"?>
<p:sldLayout xmlns:a="http://schemas.openxmlformats.org/drawingml/2006/main" xmlns:r="http://schemas.openxmlformats.org/officeDocument/2006/relationships" xmlns:p="http://schemas.openxmlformats.org/presentationml/2006/main" matchingName="1_Quotation 11">
  <p:cSld name="1_Quotation 11">
    <p:spTree>
      <p:nvGrpSpPr>
        <p:cNvPr id="1" name="Shape 16767"/>
        <p:cNvGrpSpPr/>
        <p:nvPr/>
      </p:nvGrpSpPr>
      <p:grpSpPr>
        <a:xfrm>
          <a:off x="0" y="0"/>
          <a:ext cx="0" cy="0"/>
          <a:chOff x="0" y="0"/>
          <a:chExt cx="0" cy="0"/>
        </a:xfrm>
      </p:grpSpPr>
      <p:sp>
        <p:nvSpPr>
          <p:cNvPr id="16768" name="Google Shape;16768;p1436"/>
          <p:cNvSpPr/>
          <p:nvPr/>
        </p:nvSpPr>
        <p:spPr>
          <a:xfrm>
            <a:off x="2141040" y="2081802"/>
            <a:ext cx="15232563" cy="5260401"/>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769" name="Google Shape;16769;p1436"/>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770" name="Google Shape;16770;p1436"/>
          <p:cNvSpPr txBox="1">
            <a:spLocks noGrp="1"/>
          </p:cNvSpPr>
          <p:nvPr>
            <p:ph type="body" idx="1"/>
          </p:nvPr>
        </p:nvSpPr>
        <p:spPr>
          <a:xfrm>
            <a:off x="2141040" y="7511188"/>
            <a:ext cx="15232563" cy="1237787"/>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771" name="Google Shape;16771;p1436"/>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772" name="Google Shape;16772;p1436"/>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773" name="Google Shape;16773;p1436"/>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774" name="Google Shape;16774;p1436"/>
          <p:cNvGrpSpPr/>
          <p:nvPr/>
        </p:nvGrpSpPr>
        <p:grpSpPr>
          <a:xfrm>
            <a:off x="10787318" y="0"/>
            <a:ext cx="7500690" cy="2138982"/>
            <a:chOff x="7191545" y="0"/>
            <a:chExt cx="5000460" cy="1425988"/>
          </a:xfrm>
        </p:grpSpPr>
        <p:pic>
          <p:nvPicPr>
            <p:cNvPr id="16775" name="Google Shape;16775;p1436"/>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776" name="Google Shape;16776;p1436"/>
            <p:cNvGrpSpPr/>
            <p:nvPr/>
          </p:nvGrpSpPr>
          <p:grpSpPr>
            <a:xfrm>
              <a:off x="7191545" y="0"/>
              <a:ext cx="5000460" cy="1425988"/>
              <a:chOff x="7191545" y="0"/>
              <a:chExt cx="5000460" cy="1425988"/>
            </a:xfrm>
          </p:grpSpPr>
          <p:sp>
            <p:nvSpPr>
              <p:cNvPr id="16777" name="Google Shape;16777;p1436"/>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778" name="Google Shape;16778;p1436"/>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779" name="Google Shape;16779;p1436" descr="Open quotation mark with solid fill"/>
          <p:cNvPicPr preferRelativeResize="0"/>
          <p:nvPr/>
        </p:nvPicPr>
        <p:blipFill rotWithShape="1">
          <a:blip r:embed="rId3">
            <a:alphaModFix/>
          </a:blip>
          <a:srcRect/>
          <a:stretch/>
        </p:blipFill>
        <p:spPr>
          <a:xfrm>
            <a:off x="167272" y="204795"/>
            <a:ext cx="3055142" cy="3055142"/>
          </a:xfrm>
          <a:prstGeom prst="rect">
            <a:avLst/>
          </a:prstGeom>
          <a:noFill/>
          <a:ln>
            <a:noFill/>
          </a:ln>
        </p:spPr>
      </p:pic>
    </p:spTree>
    <p:extLst>
      <p:ext uri="{BB962C8B-B14F-4D97-AF65-F5344CB8AC3E}">
        <p14:creationId xmlns:p14="http://schemas.microsoft.com/office/powerpoint/2010/main" val="1695368524"/>
      </p:ext>
    </p:extLst>
  </p:cSld>
  <p:clrMapOvr>
    <a:masterClrMapping/>
  </p:clrMapOvr>
</p:sldLayout>
</file>

<file path=ppt/slideLayouts/slideLayout3024.xml><?xml version="1.0" encoding="utf-8"?>
<p:sldLayout xmlns:a="http://schemas.openxmlformats.org/drawingml/2006/main" xmlns:r="http://schemas.openxmlformats.org/officeDocument/2006/relationships" xmlns:p="http://schemas.openxmlformats.org/presentationml/2006/main" matchingName="Title and Content 11">
  <p:cSld name="Title and Content 11">
    <p:spTree>
      <p:nvGrpSpPr>
        <p:cNvPr id="1" name="Shape 16780"/>
        <p:cNvGrpSpPr/>
        <p:nvPr/>
      </p:nvGrpSpPr>
      <p:grpSpPr>
        <a:xfrm>
          <a:off x="0" y="0"/>
          <a:ext cx="0" cy="0"/>
          <a:chOff x="0" y="0"/>
          <a:chExt cx="0" cy="0"/>
        </a:xfrm>
      </p:grpSpPr>
      <p:grpSp>
        <p:nvGrpSpPr>
          <p:cNvPr id="16781" name="Google Shape;16781;p1437"/>
          <p:cNvGrpSpPr/>
          <p:nvPr/>
        </p:nvGrpSpPr>
        <p:grpSpPr>
          <a:xfrm>
            <a:off x="10787318" y="0"/>
            <a:ext cx="7500690" cy="2138982"/>
            <a:chOff x="7191545" y="0"/>
            <a:chExt cx="5000460" cy="1425988"/>
          </a:xfrm>
        </p:grpSpPr>
        <p:pic>
          <p:nvPicPr>
            <p:cNvPr id="16782" name="Google Shape;16782;p1437"/>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783" name="Google Shape;16783;p1437"/>
            <p:cNvGrpSpPr/>
            <p:nvPr/>
          </p:nvGrpSpPr>
          <p:grpSpPr>
            <a:xfrm>
              <a:off x="7191545" y="0"/>
              <a:ext cx="5000460" cy="1425988"/>
              <a:chOff x="7191545" y="0"/>
              <a:chExt cx="5000460" cy="1425988"/>
            </a:xfrm>
          </p:grpSpPr>
          <p:sp>
            <p:nvSpPr>
              <p:cNvPr id="16784" name="Google Shape;16784;p1437"/>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785" name="Google Shape;16785;p1437"/>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6786" name="Google Shape;16786;p1437"/>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787" name="Google Shape;16787;p1437"/>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47" lvl="0" indent="-342935" algn="l">
              <a:lnSpc>
                <a:spcPct val="100000"/>
              </a:lnSpc>
              <a:spcBef>
                <a:spcPts val="1500"/>
              </a:spcBef>
              <a:spcAft>
                <a:spcPts val="0"/>
              </a:spcAft>
              <a:buSzPts val="1800"/>
              <a:buChar char="•"/>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788" name="Google Shape;16788;p1437"/>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789" name="Google Shape;16789;p1437"/>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790" name="Google Shape;16790;p1437"/>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006741528"/>
      </p:ext>
    </p:extLst>
  </p:cSld>
  <p:clrMapOvr>
    <a:masterClrMapping/>
  </p:clrMapOvr>
</p:sldLayout>
</file>

<file path=ppt/slideLayouts/slideLayout3025.xml><?xml version="1.0" encoding="utf-8"?>
<p:sldLayout xmlns:a="http://schemas.openxmlformats.org/drawingml/2006/main" xmlns:r="http://schemas.openxmlformats.org/officeDocument/2006/relationships" xmlns:p="http://schemas.openxmlformats.org/presentationml/2006/main" matchingName="Two Content 7">
  <p:cSld name="Two Content 7">
    <p:spTree>
      <p:nvGrpSpPr>
        <p:cNvPr id="1" name="Shape 16791"/>
        <p:cNvGrpSpPr/>
        <p:nvPr/>
      </p:nvGrpSpPr>
      <p:grpSpPr>
        <a:xfrm>
          <a:off x="0" y="0"/>
          <a:ext cx="0" cy="0"/>
          <a:chOff x="0" y="0"/>
          <a:chExt cx="0" cy="0"/>
        </a:xfrm>
      </p:grpSpPr>
      <p:sp>
        <p:nvSpPr>
          <p:cNvPr id="16792" name="Google Shape;16792;p1438"/>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793" name="Google Shape;16793;p1438"/>
          <p:cNvSpPr txBox="1">
            <a:spLocks noGrp="1"/>
          </p:cNvSpPr>
          <p:nvPr>
            <p:ph type="body" idx="1"/>
          </p:nvPr>
        </p:nvSpPr>
        <p:spPr>
          <a:xfrm>
            <a:off x="914410" y="2738440"/>
            <a:ext cx="8115305" cy="6527004"/>
          </a:xfrm>
          <a:prstGeom prst="rect">
            <a:avLst/>
          </a:prstGeom>
          <a:noFill/>
          <a:ln>
            <a:noFill/>
          </a:ln>
        </p:spPr>
        <p:txBody>
          <a:bodyPr spcFirstLastPara="1" wrap="square" lIns="91400" tIns="45700" rIns="91400" bIns="45700" anchor="t" anchorCtr="0">
            <a:noAutofit/>
          </a:bodyPr>
          <a:lstStyle>
            <a:lvl1pPr marL="457247" lvl="0" indent="-342935" algn="l">
              <a:lnSpc>
                <a:spcPct val="100000"/>
              </a:lnSpc>
              <a:spcBef>
                <a:spcPts val="1500"/>
              </a:spcBef>
              <a:spcAft>
                <a:spcPts val="0"/>
              </a:spcAft>
              <a:buSzPts val="1800"/>
              <a:buChar char="•"/>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grpSp>
        <p:nvGrpSpPr>
          <p:cNvPr id="16794" name="Google Shape;16794;p1438"/>
          <p:cNvGrpSpPr/>
          <p:nvPr/>
        </p:nvGrpSpPr>
        <p:grpSpPr>
          <a:xfrm>
            <a:off x="10787318" y="0"/>
            <a:ext cx="7500690" cy="2138982"/>
            <a:chOff x="7191545" y="0"/>
            <a:chExt cx="5000460" cy="1425988"/>
          </a:xfrm>
        </p:grpSpPr>
        <p:pic>
          <p:nvPicPr>
            <p:cNvPr id="16795" name="Google Shape;16795;p1438"/>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796" name="Google Shape;16796;p1438"/>
            <p:cNvGrpSpPr/>
            <p:nvPr/>
          </p:nvGrpSpPr>
          <p:grpSpPr>
            <a:xfrm>
              <a:off x="7191545" y="0"/>
              <a:ext cx="5000460" cy="1425988"/>
              <a:chOff x="7191545" y="0"/>
              <a:chExt cx="5000460" cy="1425988"/>
            </a:xfrm>
          </p:grpSpPr>
          <p:sp>
            <p:nvSpPr>
              <p:cNvPr id="16797" name="Google Shape;16797;p1438"/>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798" name="Google Shape;16798;p1438"/>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6799" name="Google Shape;16799;p1438"/>
          <p:cNvSpPr txBox="1">
            <a:spLocks noGrp="1"/>
          </p:cNvSpPr>
          <p:nvPr>
            <p:ph type="body" idx="2"/>
          </p:nvPr>
        </p:nvSpPr>
        <p:spPr>
          <a:xfrm>
            <a:off x="9258305" y="2738440"/>
            <a:ext cx="8115305" cy="6527004"/>
          </a:xfrm>
          <a:prstGeom prst="rect">
            <a:avLst/>
          </a:prstGeom>
          <a:noFill/>
          <a:ln>
            <a:noFill/>
          </a:ln>
        </p:spPr>
        <p:txBody>
          <a:bodyPr spcFirstLastPara="1" wrap="square" lIns="91400" tIns="45700" rIns="91400" bIns="45700" anchor="t" anchorCtr="0">
            <a:noAutofit/>
          </a:bodyPr>
          <a:lstStyle>
            <a:lvl1pPr marL="457247" lvl="0" indent="-342935" algn="l">
              <a:lnSpc>
                <a:spcPct val="100000"/>
              </a:lnSpc>
              <a:spcBef>
                <a:spcPts val="1500"/>
              </a:spcBef>
              <a:spcAft>
                <a:spcPts val="0"/>
              </a:spcAft>
              <a:buSzPts val="1800"/>
              <a:buChar char="•"/>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800" name="Google Shape;16800;p1438"/>
          <p:cNvSpPr txBox="1">
            <a:spLocks noGrp="1"/>
          </p:cNvSpPr>
          <p:nvPr>
            <p:ph type="sldNum" idx="12"/>
          </p:nvPr>
        </p:nvSpPr>
        <p:spPr>
          <a:xfrm>
            <a:off x="13258790"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801" name="Google Shape;16801;p1438"/>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802" name="Google Shape;16802;p1438"/>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365498624"/>
      </p:ext>
    </p:extLst>
  </p:cSld>
  <p:clrMapOvr>
    <a:masterClrMapping/>
  </p:clrMapOvr>
</p:sldLayout>
</file>

<file path=ppt/slideLayouts/slideLayout3026.xml><?xml version="1.0" encoding="utf-8"?>
<p:sldLayout xmlns:a="http://schemas.openxmlformats.org/drawingml/2006/main" xmlns:r="http://schemas.openxmlformats.org/officeDocument/2006/relationships" xmlns:p="http://schemas.openxmlformats.org/presentationml/2006/main" matchingName="Comparison 6">
  <p:cSld name="Comparison 6">
    <p:spTree>
      <p:nvGrpSpPr>
        <p:cNvPr id="1" name="Shape 16803"/>
        <p:cNvGrpSpPr/>
        <p:nvPr/>
      </p:nvGrpSpPr>
      <p:grpSpPr>
        <a:xfrm>
          <a:off x="0" y="0"/>
          <a:ext cx="0" cy="0"/>
          <a:chOff x="0" y="0"/>
          <a:chExt cx="0" cy="0"/>
        </a:xfrm>
      </p:grpSpPr>
      <p:grpSp>
        <p:nvGrpSpPr>
          <p:cNvPr id="16804" name="Google Shape;16804;p1439"/>
          <p:cNvGrpSpPr/>
          <p:nvPr/>
        </p:nvGrpSpPr>
        <p:grpSpPr>
          <a:xfrm>
            <a:off x="10787318" y="0"/>
            <a:ext cx="7500690" cy="2138982"/>
            <a:chOff x="7191545" y="0"/>
            <a:chExt cx="5000460" cy="1425988"/>
          </a:xfrm>
        </p:grpSpPr>
        <p:pic>
          <p:nvPicPr>
            <p:cNvPr id="16805" name="Google Shape;16805;p143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806" name="Google Shape;16806;p1439"/>
            <p:cNvGrpSpPr/>
            <p:nvPr/>
          </p:nvGrpSpPr>
          <p:grpSpPr>
            <a:xfrm>
              <a:off x="7191545" y="0"/>
              <a:ext cx="5000460" cy="1425988"/>
              <a:chOff x="7191545" y="0"/>
              <a:chExt cx="5000460" cy="1425988"/>
            </a:xfrm>
          </p:grpSpPr>
          <p:sp>
            <p:nvSpPr>
              <p:cNvPr id="16807" name="Google Shape;16807;p143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808" name="Google Shape;16808;p143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6809" name="Google Shape;16809;p1439"/>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810" name="Google Shape;16810;p1439"/>
          <p:cNvSpPr txBox="1">
            <a:spLocks noGrp="1"/>
          </p:cNvSpPr>
          <p:nvPr>
            <p:ph type="body" idx="1"/>
          </p:nvPr>
        </p:nvSpPr>
        <p:spPr>
          <a:xfrm>
            <a:off x="914406" y="2521740"/>
            <a:ext cx="8081960" cy="1235865"/>
          </a:xfrm>
          <a:prstGeom prst="rect">
            <a:avLst/>
          </a:prstGeom>
          <a:solidFill>
            <a:srgbClr val="F3F6FB"/>
          </a:solidFill>
          <a:ln>
            <a:noFill/>
          </a:ln>
        </p:spPr>
        <p:txBody>
          <a:bodyPr spcFirstLastPara="1" wrap="square" lIns="182850" tIns="0" rIns="182850" bIns="0" anchor="ctr" anchorCtr="0">
            <a:noAutofit/>
          </a:bodyPr>
          <a:lstStyle>
            <a:lvl1pPr marL="457247" lvl="0" indent="-228624" algn="l">
              <a:lnSpc>
                <a:spcPct val="100000"/>
              </a:lnSpc>
              <a:spcBef>
                <a:spcPts val="1500"/>
              </a:spcBef>
              <a:spcAft>
                <a:spcPts val="0"/>
              </a:spcAft>
              <a:buSzPts val="2400"/>
              <a:buNone/>
              <a:defRPr u="sng"/>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811" name="Google Shape;16811;p1439"/>
          <p:cNvSpPr txBox="1">
            <a:spLocks noGrp="1"/>
          </p:cNvSpPr>
          <p:nvPr>
            <p:ph type="body" idx="2"/>
          </p:nvPr>
        </p:nvSpPr>
        <p:spPr>
          <a:xfrm>
            <a:off x="914406" y="3757612"/>
            <a:ext cx="8081960" cy="5526875"/>
          </a:xfrm>
          <a:prstGeom prst="rect">
            <a:avLst/>
          </a:prstGeom>
          <a:solidFill>
            <a:srgbClr val="F3F6FB"/>
          </a:solidFill>
          <a:ln>
            <a:noFill/>
          </a:ln>
        </p:spPr>
        <p:txBody>
          <a:bodyPr spcFirstLastPara="1" wrap="square" lIns="182850" tIns="0" rIns="182850" bIns="0" anchor="t" anchorCtr="0">
            <a:normAutofit/>
          </a:bodyPr>
          <a:lstStyle>
            <a:lvl1pPr marL="457247" lvl="0" indent="-355637" algn="l">
              <a:lnSpc>
                <a:spcPct val="100000"/>
              </a:lnSpc>
              <a:spcBef>
                <a:spcPts val="1500"/>
              </a:spcBef>
              <a:spcAft>
                <a:spcPts val="0"/>
              </a:spcAft>
              <a:buSzPts val="2000"/>
              <a:buChar char="•"/>
              <a:defRPr sz="3000"/>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812" name="Google Shape;16812;p1439"/>
          <p:cNvSpPr txBox="1">
            <a:spLocks noGrp="1"/>
          </p:cNvSpPr>
          <p:nvPr>
            <p:ph type="body" idx="3"/>
          </p:nvPr>
        </p:nvSpPr>
        <p:spPr>
          <a:xfrm>
            <a:off x="9258305" y="2521740"/>
            <a:ext cx="8115305" cy="1235865"/>
          </a:xfrm>
          <a:prstGeom prst="rect">
            <a:avLst/>
          </a:prstGeom>
          <a:solidFill>
            <a:srgbClr val="F3F6FB"/>
          </a:solidFill>
          <a:ln>
            <a:noFill/>
          </a:ln>
        </p:spPr>
        <p:txBody>
          <a:bodyPr spcFirstLastPara="1" wrap="square" lIns="182850" tIns="0" rIns="182850" bIns="0" anchor="ctr" anchorCtr="0">
            <a:noAutofit/>
          </a:bodyPr>
          <a:lstStyle>
            <a:lvl1pPr marL="457247" lvl="0" indent="-228624" algn="l">
              <a:lnSpc>
                <a:spcPct val="100000"/>
              </a:lnSpc>
              <a:spcBef>
                <a:spcPts val="1500"/>
              </a:spcBef>
              <a:spcAft>
                <a:spcPts val="0"/>
              </a:spcAft>
              <a:buSzPts val="2400"/>
              <a:buNone/>
              <a:defRPr u="sng"/>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813" name="Google Shape;16813;p1439"/>
          <p:cNvSpPr txBox="1">
            <a:spLocks noGrp="1"/>
          </p:cNvSpPr>
          <p:nvPr>
            <p:ph type="body" idx="4"/>
          </p:nvPr>
        </p:nvSpPr>
        <p:spPr>
          <a:xfrm>
            <a:off x="9258305" y="3757612"/>
            <a:ext cx="8115305" cy="5526875"/>
          </a:xfrm>
          <a:prstGeom prst="rect">
            <a:avLst/>
          </a:prstGeom>
          <a:solidFill>
            <a:srgbClr val="F3F6FB"/>
          </a:solidFill>
          <a:ln>
            <a:noFill/>
          </a:ln>
        </p:spPr>
        <p:txBody>
          <a:bodyPr spcFirstLastPara="1" wrap="square" lIns="182850" tIns="0" rIns="182850" bIns="0" anchor="t" anchorCtr="0">
            <a:noAutofit/>
          </a:bodyPr>
          <a:lstStyle>
            <a:lvl1pPr marL="457247" lvl="0" indent="-355637" algn="l">
              <a:lnSpc>
                <a:spcPct val="100000"/>
              </a:lnSpc>
              <a:spcBef>
                <a:spcPts val="1500"/>
              </a:spcBef>
              <a:spcAft>
                <a:spcPts val="0"/>
              </a:spcAft>
              <a:buSzPts val="2000"/>
              <a:buChar char="•"/>
              <a:defRPr sz="3000"/>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814" name="Google Shape;16814;p1439"/>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815" name="Google Shape;16815;p1439"/>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816" name="Google Shape;16816;p1439"/>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462374428"/>
      </p:ext>
    </p:extLst>
  </p:cSld>
  <p:clrMapOvr>
    <a:masterClrMapping/>
  </p:clrMapOvr>
</p:sldLayout>
</file>

<file path=ppt/slideLayouts/slideLayout3027.xml><?xml version="1.0" encoding="utf-8"?>
<p:sldLayout xmlns:a="http://schemas.openxmlformats.org/drawingml/2006/main" xmlns:r="http://schemas.openxmlformats.org/officeDocument/2006/relationships" xmlns:p="http://schemas.openxmlformats.org/presentationml/2006/main" matchingName="Photo Slide 8">
  <p:cSld name="Photo Slide 8">
    <p:spTree>
      <p:nvGrpSpPr>
        <p:cNvPr id="1" name="Shape 16817"/>
        <p:cNvGrpSpPr/>
        <p:nvPr/>
      </p:nvGrpSpPr>
      <p:grpSpPr>
        <a:xfrm>
          <a:off x="0" y="0"/>
          <a:ext cx="0" cy="0"/>
          <a:chOff x="0" y="0"/>
          <a:chExt cx="0" cy="0"/>
        </a:xfrm>
      </p:grpSpPr>
      <p:sp>
        <p:nvSpPr>
          <p:cNvPr id="16818" name="Google Shape;16818;p1440"/>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cxnSp>
        <p:nvCxnSpPr>
          <p:cNvPr id="16819" name="Google Shape;16819;p1440"/>
          <p:cNvCxnSpPr/>
          <p:nvPr/>
        </p:nvCxnSpPr>
        <p:spPr>
          <a:xfrm>
            <a:off x="685805"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6820" name="Google Shape;16820;p1440"/>
          <p:cNvGrpSpPr/>
          <p:nvPr/>
        </p:nvGrpSpPr>
        <p:grpSpPr>
          <a:xfrm>
            <a:off x="5" y="8069141"/>
            <a:ext cx="4211045" cy="1130843"/>
            <a:chOff x="0" y="5379424"/>
            <a:chExt cx="2807363" cy="753895"/>
          </a:xfrm>
        </p:grpSpPr>
        <p:sp>
          <p:nvSpPr>
            <p:cNvPr id="16821" name="Google Shape;16821;p1440"/>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822" name="Google Shape;16822;p1440"/>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grpSp>
      <p:pic>
        <p:nvPicPr>
          <p:cNvPr id="16823" name="Google Shape;16823;p1440"/>
          <p:cNvPicPr preferRelativeResize="0"/>
          <p:nvPr/>
        </p:nvPicPr>
        <p:blipFill rotWithShape="1">
          <a:blip r:embed="rId2">
            <a:alphaModFix/>
          </a:blip>
          <a:srcRect/>
          <a:stretch/>
        </p:blipFill>
        <p:spPr>
          <a:xfrm>
            <a:off x="770021" y="6578303"/>
            <a:ext cx="3037970" cy="1367910"/>
          </a:xfrm>
          <a:prstGeom prst="rect">
            <a:avLst/>
          </a:prstGeom>
          <a:noFill/>
          <a:ln>
            <a:noFill/>
          </a:ln>
        </p:spPr>
      </p:pic>
    </p:spTree>
    <p:extLst>
      <p:ext uri="{BB962C8B-B14F-4D97-AF65-F5344CB8AC3E}">
        <p14:creationId xmlns:p14="http://schemas.microsoft.com/office/powerpoint/2010/main" val="1557782822"/>
      </p:ext>
    </p:extLst>
  </p:cSld>
  <p:clrMapOvr>
    <a:masterClrMapping/>
  </p:clrMapOvr>
</p:sldLayout>
</file>

<file path=ppt/slideLayouts/slideLayout3028.xml><?xml version="1.0" encoding="utf-8"?>
<p:sldLayout xmlns:a="http://schemas.openxmlformats.org/drawingml/2006/main" xmlns:r="http://schemas.openxmlformats.org/officeDocument/2006/relationships" xmlns:p="http://schemas.openxmlformats.org/presentationml/2006/main" matchingName="End 7">
  <p:cSld name="End 7">
    <p:spTree>
      <p:nvGrpSpPr>
        <p:cNvPr id="1" name="Shape 16824"/>
        <p:cNvGrpSpPr/>
        <p:nvPr/>
      </p:nvGrpSpPr>
      <p:grpSpPr>
        <a:xfrm>
          <a:off x="0" y="0"/>
          <a:ext cx="0" cy="0"/>
          <a:chOff x="0" y="0"/>
          <a:chExt cx="0" cy="0"/>
        </a:xfrm>
      </p:grpSpPr>
      <p:grpSp>
        <p:nvGrpSpPr>
          <p:cNvPr id="16825" name="Google Shape;16825;p1441"/>
          <p:cNvGrpSpPr/>
          <p:nvPr/>
        </p:nvGrpSpPr>
        <p:grpSpPr>
          <a:xfrm>
            <a:off x="0" y="0"/>
            <a:ext cx="18287994" cy="3223245"/>
            <a:chOff x="0" y="0"/>
            <a:chExt cx="12191996" cy="2148830"/>
          </a:xfrm>
        </p:grpSpPr>
        <p:sp>
          <p:nvSpPr>
            <p:cNvPr id="16826" name="Google Shape;16826;p1441"/>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827" name="Google Shape;16827;p1441"/>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sp>
        <p:nvSpPr>
          <p:cNvPr id="16828" name="Google Shape;16828;p1441"/>
          <p:cNvSpPr/>
          <p:nvPr/>
        </p:nvSpPr>
        <p:spPr>
          <a:xfrm>
            <a:off x="1353549" y="2276545"/>
            <a:ext cx="16934445" cy="5733905"/>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829" name="Google Shape;16829;p1441"/>
          <p:cNvSpPr txBox="1">
            <a:spLocks noGrp="1"/>
          </p:cNvSpPr>
          <p:nvPr>
            <p:ph type="body" idx="1"/>
          </p:nvPr>
        </p:nvSpPr>
        <p:spPr>
          <a:xfrm>
            <a:off x="1828796" y="5143505"/>
            <a:ext cx="8373974" cy="2120342"/>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sz="3000"/>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830" name="Google Shape;16830;p1441"/>
          <p:cNvSpPr txBox="1">
            <a:spLocks noGrp="1"/>
          </p:cNvSpPr>
          <p:nvPr>
            <p:ph type="title"/>
          </p:nvPr>
        </p:nvSpPr>
        <p:spPr>
          <a:xfrm>
            <a:off x="1828796" y="2831229"/>
            <a:ext cx="8373974" cy="161739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6831" name="Google Shape;16831;p1441"/>
          <p:cNvPicPr preferRelativeResize="0"/>
          <p:nvPr/>
        </p:nvPicPr>
        <p:blipFill rotWithShape="1">
          <a:blip r:embed="rId2">
            <a:alphaModFix/>
          </a:blip>
          <a:srcRect/>
          <a:stretch/>
        </p:blipFill>
        <p:spPr>
          <a:xfrm>
            <a:off x="1353549" y="342557"/>
            <a:ext cx="3037970" cy="1367910"/>
          </a:xfrm>
          <a:prstGeom prst="rect">
            <a:avLst/>
          </a:prstGeom>
          <a:noFill/>
          <a:ln>
            <a:noFill/>
          </a:ln>
        </p:spPr>
      </p:pic>
    </p:spTree>
    <p:extLst>
      <p:ext uri="{BB962C8B-B14F-4D97-AF65-F5344CB8AC3E}">
        <p14:creationId xmlns:p14="http://schemas.microsoft.com/office/powerpoint/2010/main" val="3298458960"/>
      </p:ext>
    </p:extLst>
  </p:cSld>
  <p:clrMapOvr>
    <a:masterClrMapping/>
  </p:clrMapOvr>
</p:sldLayout>
</file>

<file path=ppt/slideLayouts/slideLayout3029.xml><?xml version="1.0" encoding="utf-8"?>
<p:sldLayout xmlns:a="http://schemas.openxmlformats.org/drawingml/2006/main" xmlns:r="http://schemas.openxmlformats.org/officeDocument/2006/relationships" xmlns:p="http://schemas.openxmlformats.org/presentationml/2006/main" matchingName="Blank 5">
  <p:cSld name="Blank 5">
    <p:spTree>
      <p:nvGrpSpPr>
        <p:cNvPr id="1" name="Shape 16832"/>
        <p:cNvGrpSpPr/>
        <p:nvPr/>
      </p:nvGrpSpPr>
      <p:grpSpPr>
        <a:xfrm>
          <a:off x="0" y="0"/>
          <a:ext cx="0" cy="0"/>
          <a:chOff x="0" y="0"/>
          <a:chExt cx="0" cy="0"/>
        </a:xfrm>
      </p:grpSpPr>
      <p:sp>
        <p:nvSpPr>
          <p:cNvPr id="16833" name="Google Shape;16833;p1442"/>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834" name="Google Shape;16834;p1442"/>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835" name="Google Shape;16835;p1442"/>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836" name="Google Shape;16836;p1442"/>
          <p:cNvGrpSpPr/>
          <p:nvPr/>
        </p:nvGrpSpPr>
        <p:grpSpPr>
          <a:xfrm>
            <a:off x="10787318" y="0"/>
            <a:ext cx="7500690" cy="2138982"/>
            <a:chOff x="7191545" y="0"/>
            <a:chExt cx="5000460" cy="1425988"/>
          </a:xfrm>
        </p:grpSpPr>
        <p:pic>
          <p:nvPicPr>
            <p:cNvPr id="16837" name="Google Shape;16837;p144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838" name="Google Shape;16838;p1442"/>
            <p:cNvGrpSpPr/>
            <p:nvPr/>
          </p:nvGrpSpPr>
          <p:grpSpPr>
            <a:xfrm>
              <a:off x="7191545" y="0"/>
              <a:ext cx="5000460" cy="1425988"/>
              <a:chOff x="7191545" y="0"/>
              <a:chExt cx="5000460" cy="1425988"/>
            </a:xfrm>
          </p:grpSpPr>
          <p:sp>
            <p:nvSpPr>
              <p:cNvPr id="16839" name="Google Shape;16839;p144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840" name="Google Shape;16840;p144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Tree>
    <p:extLst>
      <p:ext uri="{BB962C8B-B14F-4D97-AF65-F5344CB8AC3E}">
        <p14:creationId xmlns:p14="http://schemas.microsoft.com/office/powerpoint/2010/main" val="2968041236"/>
      </p:ext>
    </p:extLst>
  </p:cSld>
  <p:clrMapOvr>
    <a:masterClrMapping/>
  </p:clrMapOvr>
</p:sldLayout>
</file>

<file path=ppt/slideLayouts/slideLayout3030.xml><?xml version="1.0" encoding="utf-8"?>
<p:sldLayout xmlns:a="http://schemas.openxmlformats.org/drawingml/2006/main" xmlns:r="http://schemas.openxmlformats.org/officeDocument/2006/relationships" xmlns:p="http://schemas.openxmlformats.org/presentationml/2006/main" matchingName="Title Only 6">
  <p:cSld name="Title Only 6">
    <p:spTree>
      <p:nvGrpSpPr>
        <p:cNvPr id="1" name="Shape 16841"/>
        <p:cNvGrpSpPr/>
        <p:nvPr/>
      </p:nvGrpSpPr>
      <p:grpSpPr>
        <a:xfrm>
          <a:off x="0" y="0"/>
          <a:ext cx="0" cy="0"/>
          <a:chOff x="0" y="0"/>
          <a:chExt cx="0" cy="0"/>
        </a:xfrm>
      </p:grpSpPr>
      <p:grpSp>
        <p:nvGrpSpPr>
          <p:cNvPr id="16842" name="Google Shape;16842;p1443"/>
          <p:cNvGrpSpPr/>
          <p:nvPr/>
        </p:nvGrpSpPr>
        <p:grpSpPr>
          <a:xfrm>
            <a:off x="10787318" y="0"/>
            <a:ext cx="7500690" cy="2138982"/>
            <a:chOff x="7191545" y="0"/>
            <a:chExt cx="5000460" cy="1425988"/>
          </a:xfrm>
        </p:grpSpPr>
        <p:pic>
          <p:nvPicPr>
            <p:cNvPr id="16843" name="Google Shape;16843;p1443"/>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844" name="Google Shape;16844;p1443"/>
            <p:cNvGrpSpPr/>
            <p:nvPr/>
          </p:nvGrpSpPr>
          <p:grpSpPr>
            <a:xfrm>
              <a:off x="7191545" y="0"/>
              <a:ext cx="5000460" cy="1425988"/>
              <a:chOff x="7191545" y="0"/>
              <a:chExt cx="5000460" cy="1425988"/>
            </a:xfrm>
          </p:grpSpPr>
          <p:sp>
            <p:nvSpPr>
              <p:cNvPr id="16845" name="Google Shape;16845;p1443"/>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846" name="Google Shape;16846;p1443"/>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6847" name="Google Shape;16847;p1443"/>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848" name="Google Shape;16848;p1443"/>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849" name="Google Shape;16849;p1443"/>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850" name="Google Shape;16850;p1443"/>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827023221"/>
      </p:ext>
    </p:extLst>
  </p:cSld>
  <p:clrMapOvr>
    <a:masterClrMapping/>
  </p:clrMapOvr>
</p:sldLayout>
</file>

<file path=ppt/slideLayouts/slideLayout3031.xml><?xml version="1.0" encoding="utf-8"?>
<p:sldLayout xmlns:a="http://schemas.openxmlformats.org/drawingml/2006/main" xmlns:r="http://schemas.openxmlformats.org/officeDocument/2006/relationships" xmlns:p="http://schemas.openxmlformats.org/presentationml/2006/main" matchingName="Cover B 2">
  <p:cSld name="Cover B 2">
    <p:spTree>
      <p:nvGrpSpPr>
        <p:cNvPr id="1" name="Shape 16851"/>
        <p:cNvGrpSpPr/>
        <p:nvPr/>
      </p:nvGrpSpPr>
      <p:grpSpPr>
        <a:xfrm>
          <a:off x="0" y="0"/>
          <a:ext cx="0" cy="0"/>
          <a:chOff x="0" y="0"/>
          <a:chExt cx="0" cy="0"/>
        </a:xfrm>
      </p:grpSpPr>
      <p:sp>
        <p:nvSpPr>
          <p:cNvPr id="16852" name="Google Shape;16852;p1444"/>
          <p:cNvSpPr txBox="1">
            <a:spLocks noGrp="1"/>
          </p:cNvSpPr>
          <p:nvPr>
            <p:ph type="title"/>
          </p:nvPr>
        </p:nvSpPr>
        <p:spPr>
          <a:xfrm>
            <a:off x="770016" y="3950304"/>
            <a:ext cx="7791648" cy="3581397"/>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853" name="Google Shape;16853;p1444"/>
          <p:cNvSpPr txBox="1">
            <a:spLocks noGrp="1"/>
          </p:cNvSpPr>
          <p:nvPr>
            <p:ph type="subTitle" idx="1"/>
          </p:nvPr>
        </p:nvSpPr>
        <p:spPr>
          <a:xfrm>
            <a:off x="770016" y="8100491"/>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6854" name="Google Shape;16854;p1444"/>
          <p:cNvGrpSpPr/>
          <p:nvPr/>
        </p:nvGrpSpPr>
        <p:grpSpPr>
          <a:xfrm>
            <a:off x="0" y="0"/>
            <a:ext cx="9628083" cy="2264730"/>
            <a:chOff x="0" y="0"/>
            <a:chExt cx="6418722" cy="1509820"/>
          </a:xfrm>
        </p:grpSpPr>
        <p:sp>
          <p:nvSpPr>
            <p:cNvPr id="16855" name="Google Shape;16855;p1444"/>
            <p:cNvSpPr/>
            <p:nvPr/>
          </p:nvSpPr>
          <p:spPr>
            <a:xfrm flipH="1">
              <a:off x="0" y="0"/>
              <a:ext cx="6418722" cy="1509820"/>
            </a:xfrm>
            <a:custGeom>
              <a:avLst/>
              <a:gdLst/>
              <a:ahLst/>
              <a:cxnLst/>
              <a:rect l="l" t="t" r="r" b="b"/>
              <a:pathLst>
                <a:path w="4669459" h="1098357" extrusionOk="0">
                  <a:moveTo>
                    <a:pt x="0" y="0"/>
                  </a:moveTo>
                  <a:lnTo>
                    <a:pt x="393099" y="0"/>
                  </a:lnTo>
                  <a:lnTo>
                    <a:pt x="485580" y="28411"/>
                  </a:lnTo>
                  <a:cubicBezTo>
                    <a:pt x="1068094" y="214503"/>
                    <a:pt x="1643165" y="412971"/>
                    <a:pt x="2241464" y="572540"/>
                  </a:cubicBezTo>
                  <a:cubicBezTo>
                    <a:pt x="3009808" y="777487"/>
                    <a:pt x="3848273" y="856360"/>
                    <a:pt x="4645823" y="731027"/>
                  </a:cubicBezTo>
                  <a:lnTo>
                    <a:pt x="4669459" y="726784"/>
                  </a:lnTo>
                  <a:lnTo>
                    <a:pt x="4669459" y="1079503"/>
                  </a:lnTo>
                  <a:lnTo>
                    <a:pt x="4627787" y="1083679"/>
                  </a:lnTo>
                  <a:cubicBezTo>
                    <a:pt x="3105555" y="1189027"/>
                    <a:pt x="1909512" y="709765"/>
                    <a:pt x="568062" y="207626"/>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856" name="Google Shape;16856;p1444"/>
            <p:cNvSpPr/>
            <p:nvPr/>
          </p:nvSpPr>
          <p:spPr>
            <a:xfrm flipH="1">
              <a:off x="0" y="0"/>
              <a:ext cx="6244227" cy="1352022"/>
            </a:xfrm>
            <a:custGeom>
              <a:avLst/>
              <a:gdLst/>
              <a:ahLst/>
              <a:cxnLst/>
              <a:rect l="l" t="t" r="r" b="b"/>
              <a:pathLst>
                <a:path w="4542519" h="983565" extrusionOk="0">
                  <a:moveTo>
                    <a:pt x="0" y="0"/>
                  </a:moveTo>
                  <a:lnTo>
                    <a:pt x="4542519" y="0"/>
                  </a:lnTo>
                  <a:lnTo>
                    <a:pt x="4542519" y="957397"/>
                  </a:lnTo>
                  <a:lnTo>
                    <a:pt x="4542518" y="957403"/>
                  </a:lnTo>
                  <a:lnTo>
                    <a:pt x="4510552" y="961138"/>
                  </a:lnTo>
                  <a:cubicBezTo>
                    <a:pt x="2991282" y="1091409"/>
                    <a:pt x="1788278" y="632191"/>
                    <a:pt x="439600" y="152515"/>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pic>
        <p:nvPicPr>
          <p:cNvPr id="16857" name="Google Shape;16857;p1444"/>
          <p:cNvPicPr preferRelativeResize="0"/>
          <p:nvPr/>
        </p:nvPicPr>
        <p:blipFill rotWithShape="1">
          <a:blip r:embed="rId2">
            <a:alphaModFix/>
          </a:blip>
          <a:srcRect/>
          <a:stretch/>
        </p:blipFill>
        <p:spPr>
          <a:xfrm>
            <a:off x="770021" y="204794"/>
            <a:ext cx="2917805" cy="1319958"/>
          </a:xfrm>
          <a:prstGeom prst="rect">
            <a:avLst/>
          </a:prstGeom>
          <a:noFill/>
          <a:ln>
            <a:noFill/>
          </a:ln>
        </p:spPr>
      </p:pic>
    </p:spTree>
    <p:extLst>
      <p:ext uri="{BB962C8B-B14F-4D97-AF65-F5344CB8AC3E}">
        <p14:creationId xmlns:p14="http://schemas.microsoft.com/office/powerpoint/2010/main" val="3253748774"/>
      </p:ext>
    </p:extLst>
  </p:cSld>
  <p:clrMapOvr>
    <a:masterClrMapping/>
  </p:clrMapOvr>
</p:sldLayout>
</file>

<file path=ppt/slideLayouts/slideLayout3032.xml><?xml version="1.0" encoding="utf-8"?>
<p:sldLayout xmlns:a="http://schemas.openxmlformats.org/drawingml/2006/main" xmlns:r="http://schemas.openxmlformats.org/officeDocument/2006/relationships" xmlns:p="http://schemas.openxmlformats.org/presentationml/2006/main" matchingName="Quotation 12">
  <p:cSld name="Quotation 12">
    <p:spTree>
      <p:nvGrpSpPr>
        <p:cNvPr id="1" name="Shape 16858"/>
        <p:cNvGrpSpPr/>
        <p:nvPr/>
      </p:nvGrpSpPr>
      <p:grpSpPr>
        <a:xfrm>
          <a:off x="0" y="0"/>
          <a:ext cx="0" cy="0"/>
          <a:chOff x="0" y="0"/>
          <a:chExt cx="0" cy="0"/>
        </a:xfrm>
      </p:grpSpPr>
      <p:sp>
        <p:nvSpPr>
          <p:cNvPr id="16859" name="Google Shape;16859;p1445"/>
          <p:cNvSpPr/>
          <p:nvPr/>
        </p:nvSpPr>
        <p:spPr>
          <a:xfrm>
            <a:off x="2141040" y="2081802"/>
            <a:ext cx="15232563" cy="5260401"/>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860" name="Google Shape;16860;p1445"/>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861" name="Google Shape;16861;p1445"/>
          <p:cNvSpPr txBox="1">
            <a:spLocks noGrp="1"/>
          </p:cNvSpPr>
          <p:nvPr>
            <p:ph type="body" idx="1"/>
          </p:nvPr>
        </p:nvSpPr>
        <p:spPr>
          <a:xfrm>
            <a:off x="2141040" y="7511188"/>
            <a:ext cx="15232563" cy="1237787"/>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862" name="Google Shape;16862;p1445"/>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863" name="Google Shape;16863;p1445"/>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864" name="Google Shape;16864;p1445"/>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865" name="Google Shape;16865;p1445"/>
          <p:cNvGrpSpPr/>
          <p:nvPr/>
        </p:nvGrpSpPr>
        <p:grpSpPr>
          <a:xfrm>
            <a:off x="10787318" y="0"/>
            <a:ext cx="7500690" cy="2138982"/>
            <a:chOff x="7191545" y="0"/>
            <a:chExt cx="5000460" cy="1425988"/>
          </a:xfrm>
        </p:grpSpPr>
        <p:pic>
          <p:nvPicPr>
            <p:cNvPr id="16866" name="Google Shape;16866;p1445"/>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867" name="Google Shape;16867;p1445"/>
            <p:cNvGrpSpPr/>
            <p:nvPr/>
          </p:nvGrpSpPr>
          <p:grpSpPr>
            <a:xfrm>
              <a:off x="7191545" y="0"/>
              <a:ext cx="5000460" cy="1425988"/>
              <a:chOff x="7191545" y="0"/>
              <a:chExt cx="5000460" cy="1425988"/>
            </a:xfrm>
          </p:grpSpPr>
          <p:sp>
            <p:nvSpPr>
              <p:cNvPr id="16868" name="Google Shape;16868;p1445"/>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869" name="Google Shape;16869;p1445"/>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870" name="Google Shape;16870;p1445" descr="Open quotation mark with solid fill"/>
          <p:cNvPicPr preferRelativeResize="0"/>
          <p:nvPr/>
        </p:nvPicPr>
        <p:blipFill rotWithShape="1">
          <a:blip r:embed="rId3">
            <a:alphaModFix/>
          </a:blip>
          <a:srcRect/>
          <a:stretch/>
        </p:blipFill>
        <p:spPr>
          <a:xfrm>
            <a:off x="167272" y="204795"/>
            <a:ext cx="3055142" cy="3055142"/>
          </a:xfrm>
          <a:prstGeom prst="rect">
            <a:avLst/>
          </a:prstGeom>
          <a:noFill/>
          <a:ln>
            <a:noFill/>
          </a:ln>
        </p:spPr>
      </p:pic>
    </p:spTree>
    <p:extLst>
      <p:ext uri="{BB962C8B-B14F-4D97-AF65-F5344CB8AC3E}">
        <p14:creationId xmlns:p14="http://schemas.microsoft.com/office/powerpoint/2010/main" val="2182559946"/>
      </p:ext>
    </p:extLst>
  </p:cSld>
  <p:clrMapOvr>
    <a:masterClrMapping/>
  </p:clrMapOvr>
</p:sldLayout>
</file>

<file path=ppt/slideLayouts/slideLayout3033.xml><?xml version="1.0" encoding="utf-8"?>
<p:sldLayout xmlns:a="http://schemas.openxmlformats.org/drawingml/2006/main" xmlns:r="http://schemas.openxmlformats.org/officeDocument/2006/relationships" xmlns:p="http://schemas.openxmlformats.org/presentationml/2006/main" matchingName="3_Quotation 2">
  <p:cSld name="3_Quotation 2">
    <p:spTree>
      <p:nvGrpSpPr>
        <p:cNvPr id="1" name="Shape 16871"/>
        <p:cNvGrpSpPr/>
        <p:nvPr/>
      </p:nvGrpSpPr>
      <p:grpSpPr>
        <a:xfrm>
          <a:off x="0" y="0"/>
          <a:ext cx="0" cy="0"/>
          <a:chOff x="0" y="0"/>
          <a:chExt cx="0" cy="0"/>
        </a:xfrm>
      </p:grpSpPr>
      <p:sp>
        <p:nvSpPr>
          <p:cNvPr id="16872" name="Google Shape;16872;p1446"/>
          <p:cNvSpPr/>
          <p:nvPr/>
        </p:nvSpPr>
        <p:spPr>
          <a:xfrm>
            <a:off x="2141040" y="2081802"/>
            <a:ext cx="15232563" cy="5260401"/>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873" name="Google Shape;16873;p1446"/>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874" name="Google Shape;16874;p1446"/>
          <p:cNvSpPr txBox="1">
            <a:spLocks noGrp="1"/>
          </p:cNvSpPr>
          <p:nvPr>
            <p:ph type="body" idx="1"/>
          </p:nvPr>
        </p:nvSpPr>
        <p:spPr>
          <a:xfrm>
            <a:off x="2141040" y="7511188"/>
            <a:ext cx="15232563" cy="1237787"/>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875" name="Google Shape;16875;p1446"/>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876" name="Google Shape;16876;p1446"/>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877" name="Google Shape;16877;p1446"/>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878" name="Google Shape;16878;p1446"/>
          <p:cNvGrpSpPr/>
          <p:nvPr/>
        </p:nvGrpSpPr>
        <p:grpSpPr>
          <a:xfrm>
            <a:off x="10787318" y="0"/>
            <a:ext cx="7500690" cy="2138982"/>
            <a:chOff x="7191545" y="0"/>
            <a:chExt cx="5000460" cy="1425988"/>
          </a:xfrm>
        </p:grpSpPr>
        <p:pic>
          <p:nvPicPr>
            <p:cNvPr id="16879" name="Google Shape;16879;p1446"/>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880" name="Google Shape;16880;p1446"/>
            <p:cNvGrpSpPr/>
            <p:nvPr/>
          </p:nvGrpSpPr>
          <p:grpSpPr>
            <a:xfrm>
              <a:off x="7191545" y="0"/>
              <a:ext cx="5000460" cy="1425988"/>
              <a:chOff x="7191545" y="0"/>
              <a:chExt cx="5000460" cy="1425988"/>
            </a:xfrm>
          </p:grpSpPr>
          <p:sp>
            <p:nvSpPr>
              <p:cNvPr id="16881" name="Google Shape;16881;p1446"/>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882" name="Google Shape;16882;p1446"/>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883" name="Google Shape;16883;p1446" descr="Open quotation mark with solid fill"/>
          <p:cNvPicPr preferRelativeResize="0"/>
          <p:nvPr/>
        </p:nvPicPr>
        <p:blipFill rotWithShape="1">
          <a:blip r:embed="rId3">
            <a:alphaModFix/>
          </a:blip>
          <a:srcRect/>
          <a:stretch/>
        </p:blipFill>
        <p:spPr>
          <a:xfrm>
            <a:off x="167272" y="204795"/>
            <a:ext cx="3055142" cy="3055142"/>
          </a:xfrm>
          <a:prstGeom prst="rect">
            <a:avLst/>
          </a:prstGeom>
          <a:noFill/>
          <a:ln>
            <a:noFill/>
          </a:ln>
        </p:spPr>
      </p:pic>
    </p:spTree>
    <p:extLst>
      <p:ext uri="{BB962C8B-B14F-4D97-AF65-F5344CB8AC3E}">
        <p14:creationId xmlns:p14="http://schemas.microsoft.com/office/powerpoint/2010/main" val="684097588"/>
      </p:ext>
    </p:extLst>
  </p:cSld>
  <p:clrMapOvr>
    <a:masterClrMapping/>
  </p:clrMapOvr>
</p:sldLayout>
</file>

<file path=ppt/slideLayouts/slideLayout3034.xml><?xml version="1.0" encoding="utf-8"?>
<p:sldLayout xmlns:a="http://schemas.openxmlformats.org/drawingml/2006/main" xmlns:r="http://schemas.openxmlformats.org/officeDocument/2006/relationships" xmlns:p="http://schemas.openxmlformats.org/presentationml/2006/main" matchingName="Quotation 13">
  <p:cSld name="Quotation 13">
    <p:spTree>
      <p:nvGrpSpPr>
        <p:cNvPr id="1" name="Shape 16884"/>
        <p:cNvGrpSpPr/>
        <p:nvPr/>
      </p:nvGrpSpPr>
      <p:grpSpPr>
        <a:xfrm>
          <a:off x="0" y="0"/>
          <a:ext cx="0" cy="0"/>
          <a:chOff x="0" y="0"/>
          <a:chExt cx="0" cy="0"/>
        </a:xfrm>
      </p:grpSpPr>
      <p:sp>
        <p:nvSpPr>
          <p:cNvPr id="16885" name="Google Shape;16885;p1447"/>
          <p:cNvSpPr/>
          <p:nvPr/>
        </p:nvSpPr>
        <p:spPr>
          <a:xfrm>
            <a:off x="2141040" y="2081802"/>
            <a:ext cx="15232563" cy="5260401"/>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886" name="Google Shape;16886;p1447"/>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887" name="Google Shape;16887;p1447"/>
          <p:cNvSpPr txBox="1">
            <a:spLocks noGrp="1"/>
          </p:cNvSpPr>
          <p:nvPr>
            <p:ph type="body" idx="1"/>
          </p:nvPr>
        </p:nvSpPr>
        <p:spPr>
          <a:xfrm>
            <a:off x="2141040" y="7511188"/>
            <a:ext cx="15232563" cy="1237787"/>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888" name="Google Shape;16888;p1447"/>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889" name="Google Shape;16889;p1447"/>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890" name="Google Shape;16890;p1447"/>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891" name="Google Shape;16891;p1447"/>
          <p:cNvGrpSpPr/>
          <p:nvPr/>
        </p:nvGrpSpPr>
        <p:grpSpPr>
          <a:xfrm>
            <a:off x="10787318" y="0"/>
            <a:ext cx="7500690" cy="2138982"/>
            <a:chOff x="7191545" y="0"/>
            <a:chExt cx="5000460" cy="1425988"/>
          </a:xfrm>
        </p:grpSpPr>
        <p:pic>
          <p:nvPicPr>
            <p:cNvPr id="16892" name="Google Shape;16892;p1447"/>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893" name="Google Shape;16893;p1447"/>
            <p:cNvGrpSpPr/>
            <p:nvPr/>
          </p:nvGrpSpPr>
          <p:grpSpPr>
            <a:xfrm>
              <a:off x="7191545" y="0"/>
              <a:ext cx="5000460" cy="1425988"/>
              <a:chOff x="7191545" y="0"/>
              <a:chExt cx="5000460" cy="1425988"/>
            </a:xfrm>
          </p:grpSpPr>
          <p:sp>
            <p:nvSpPr>
              <p:cNvPr id="16894" name="Google Shape;16894;p1447"/>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895" name="Google Shape;16895;p1447"/>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896" name="Google Shape;16896;p1447" descr="Open quotation mark with solid fill"/>
          <p:cNvPicPr preferRelativeResize="0"/>
          <p:nvPr/>
        </p:nvPicPr>
        <p:blipFill rotWithShape="1">
          <a:blip r:embed="rId3">
            <a:alphaModFix/>
          </a:blip>
          <a:srcRect/>
          <a:stretch/>
        </p:blipFill>
        <p:spPr>
          <a:xfrm>
            <a:off x="167272" y="204795"/>
            <a:ext cx="3055142" cy="3055142"/>
          </a:xfrm>
          <a:prstGeom prst="rect">
            <a:avLst/>
          </a:prstGeom>
          <a:noFill/>
          <a:ln>
            <a:noFill/>
          </a:ln>
        </p:spPr>
      </p:pic>
    </p:spTree>
    <p:extLst>
      <p:ext uri="{BB962C8B-B14F-4D97-AF65-F5344CB8AC3E}">
        <p14:creationId xmlns:p14="http://schemas.microsoft.com/office/powerpoint/2010/main" val="475231778"/>
      </p:ext>
    </p:extLst>
  </p:cSld>
  <p:clrMapOvr>
    <a:masterClrMapping/>
  </p:clrMapOvr>
</p:sldLayout>
</file>

<file path=ppt/slideLayouts/slideLayout3035.xml><?xml version="1.0" encoding="utf-8"?>
<p:sldLayout xmlns:a="http://schemas.openxmlformats.org/drawingml/2006/main" xmlns:r="http://schemas.openxmlformats.org/officeDocument/2006/relationships" xmlns:p="http://schemas.openxmlformats.org/presentationml/2006/main" matchingName="1_Quotation 12">
  <p:cSld name="1_Quotation 12">
    <p:spTree>
      <p:nvGrpSpPr>
        <p:cNvPr id="1" name="Shape 16897"/>
        <p:cNvGrpSpPr/>
        <p:nvPr/>
      </p:nvGrpSpPr>
      <p:grpSpPr>
        <a:xfrm>
          <a:off x="0" y="0"/>
          <a:ext cx="0" cy="0"/>
          <a:chOff x="0" y="0"/>
          <a:chExt cx="0" cy="0"/>
        </a:xfrm>
      </p:grpSpPr>
      <p:sp>
        <p:nvSpPr>
          <p:cNvPr id="16898" name="Google Shape;16898;p1448"/>
          <p:cNvSpPr/>
          <p:nvPr/>
        </p:nvSpPr>
        <p:spPr>
          <a:xfrm>
            <a:off x="2141040" y="2081802"/>
            <a:ext cx="15232563" cy="5260401"/>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899" name="Google Shape;16899;p1448"/>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900" name="Google Shape;16900;p1448"/>
          <p:cNvSpPr txBox="1">
            <a:spLocks noGrp="1"/>
          </p:cNvSpPr>
          <p:nvPr>
            <p:ph type="body" idx="1"/>
          </p:nvPr>
        </p:nvSpPr>
        <p:spPr>
          <a:xfrm>
            <a:off x="2141040" y="7511188"/>
            <a:ext cx="15232563" cy="1237787"/>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901" name="Google Shape;16901;p1448"/>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902" name="Google Shape;16902;p1448"/>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903" name="Google Shape;16903;p1448"/>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904" name="Google Shape;16904;p1448"/>
          <p:cNvGrpSpPr/>
          <p:nvPr/>
        </p:nvGrpSpPr>
        <p:grpSpPr>
          <a:xfrm>
            <a:off x="10787318" y="0"/>
            <a:ext cx="7500690" cy="2138982"/>
            <a:chOff x="7191545" y="0"/>
            <a:chExt cx="5000460" cy="1425988"/>
          </a:xfrm>
        </p:grpSpPr>
        <p:pic>
          <p:nvPicPr>
            <p:cNvPr id="16905" name="Google Shape;16905;p1448"/>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906" name="Google Shape;16906;p1448"/>
            <p:cNvGrpSpPr/>
            <p:nvPr/>
          </p:nvGrpSpPr>
          <p:grpSpPr>
            <a:xfrm>
              <a:off x="7191545" y="0"/>
              <a:ext cx="5000460" cy="1425988"/>
              <a:chOff x="7191545" y="0"/>
              <a:chExt cx="5000460" cy="1425988"/>
            </a:xfrm>
          </p:grpSpPr>
          <p:sp>
            <p:nvSpPr>
              <p:cNvPr id="16907" name="Google Shape;16907;p1448"/>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908" name="Google Shape;16908;p1448"/>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909" name="Google Shape;16909;p1448" descr="Open quotation mark with solid fill"/>
          <p:cNvPicPr preferRelativeResize="0"/>
          <p:nvPr/>
        </p:nvPicPr>
        <p:blipFill rotWithShape="1">
          <a:blip r:embed="rId3">
            <a:alphaModFix/>
          </a:blip>
          <a:srcRect/>
          <a:stretch/>
        </p:blipFill>
        <p:spPr>
          <a:xfrm>
            <a:off x="167272" y="204795"/>
            <a:ext cx="3055142" cy="3055142"/>
          </a:xfrm>
          <a:prstGeom prst="rect">
            <a:avLst/>
          </a:prstGeom>
          <a:noFill/>
          <a:ln>
            <a:noFill/>
          </a:ln>
        </p:spPr>
      </p:pic>
    </p:spTree>
    <p:extLst>
      <p:ext uri="{BB962C8B-B14F-4D97-AF65-F5344CB8AC3E}">
        <p14:creationId xmlns:p14="http://schemas.microsoft.com/office/powerpoint/2010/main" val="1080926360"/>
      </p:ext>
    </p:extLst>
  </p:cSld>
  <p:clrMapOvr>
    <a:masterClrMapping/>
  </p:clrMapOvr>
</p:sldLayout>
</file>

<file path=ppt/slideLayouts/slideLayout3036.xml><?xml version="1.0" encoding="utf-8"?>
<p:sldLayout xmlns:a="http://schemas.openxmlformats.org/drawingml/2006/main" xmlns:r="http://schemas.openxmlformats.org/officeDocument/2006/relationships" xmlns:p="http://schemas.openxmlformats.org/presentationml/2006/main" matchingName="4_Quotation 2">
  <p:cSld name="4_Quotation 2">
    <p:spTree>
      <p:nvGrpSpPr>
        <p:cNvPr id="1" name="Shape 16910"/>
        <p:cNvGrpSpPr/>
        <p:nvPr/>
      </p:nvGrpSpPr>
      <p:grpSpPr>
        <a:xfrm>
          <a:off x="0" y="0"/>
          <a:ext cx="0" cy="0"/>
          <a:chOff x="0" y="0"/>
          <a:chExt cx="0" cy="0"/>
        </a:xfrm>
      </p:grpSpPr>
      <p:sp>
        <p:nvSpPr>
          <p:cNvPr id="16911" name="Google Shape;16911;p1449"/>
          <p:cNvSpPr/>
          <p:nvPr/>
        </p:nvSpPr>
        <p:spPr>
          <a:xfrm>
            <a:off x="2141040" y="2081802"/>
            <a:ext cx="15232563" cy="5260401"/>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912" name="Google Shape;16912;p1449"/>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913" name="Google Shape;16913;p1449"/>
          <p:cNvSpPr txBox="1">
            <a:spLocks noGrp="1"/>
          </p:cNvSpPr>
          <p:nvPr>
            <p:ph type="body" idx="1"/>
          </p:nvPr>
        </p:nvSpPr>
        <p:spPr>
          <a:xfrm>
            <a:off x="2141040" y="7511188"/>
            <a:ext cx="15232563" cy="1237787"/>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914" name="Google Shape;16914;p1449"/>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915" name="Google Shape;16915;p1449"/>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916" name="Google Shape;16916;p1449"/>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917" name="Google Shape;16917;p1449"/>
          <p:cNvGrpSpPr/>
          <p:nvPr/>
        </p:nvGrpSpPr>
        <p:grpSpPr>
          <a:xfrm>
            <a:off x="10787318" y="0"/>
            <a:ext cx="7500690" cy="2138982"/>
            <a:chOff x="7191545" y="0"/>
            <a:chExt cx="5000460" cy="1425988"/>
          </a:xfrm>
        </p:grpSpPr>
        <p:pic>
          <p:nvPicPr>
            <p:cNvPr id="16918" name="Google Shape;16918;p144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919" name="Google Shape;16919;p1449"/>
            <p:cNvGrpSpPr/>
            <p:nvPr/>
          </p:nvGrpSpPr>
          <p:grpSpPr>
            <a:xfrm>
              <a:off x="7191545" y="0"/>
              <a:ext cx="5000460" cy="1425988"/>
              <a:chOff x="7191545" y="0"/>
              <a:chExt cx="5000460" cy="1425988"/>
            </a:xfrm>
          </p:grpSpPr>
          <p:sp>
            <p:nvSpPr>
              <p:cNvPr id="16920" name="Google Shape;16920;p144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921" name="Google Shape;16921;p144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922" name="Google Shape;16922;p1449" descr="Open quotation mark with solid fill"/>
          <p:cNvPicPr preferRelativeResize="0"/>
          <p:nvPr/>
        </p:nvPicPr>
        <p:blipFill rotWithShape="1">
          <a:blip r:embed="rId3">
            <a:alphaModFix/>
          </a:blip>
          <a:srcRect/>
          <a:stretch/>
        </p:blipFill>
        <p:spPr>
          <a:xfrm>
            <a:off x="167272" y="204795"/>
            <a:ext cx="3055142" cy="3055142"/>
          </a:xfrm>
          <a:prstGeom prst="rect">
            <a:avLst/>
          </a:prstGeom>
          <a:noFill/>
          <a:ln>
            <a:noFill/>
          </a:ln>
        </p:spPr>
      </p:pic>
    </p:spTree>
    <p:extLst>
      <p:ext uri="{BB962C8B-B14F-4D97-AF65-F5344CB8AC3E}">
        <p14:creationId xmlns:p14="http://schemas.microsoft.com/office/powerpoint/2010/main" val="801254939"/>
      </p:ext>
    </p:extLst>
  </p:cSld>
  <p:clrMapOvr>
    <a:masterClrMapping/>
  </p:clrMapOvr>
</p:sldLayout>
</file>

<file path=ppt/slideLayouts/slideLayout3037.xml><?xml version="1.0" encoding="utf-8"?>
<p:sldLayout xmlns:a="http://schemas.openxmlformats.org/drawingml/2006/main" xmlns:r="http://schemas.openxmlformats.org/officeDocument/2006/relationships" xmlns:p="http://schemas.openxmlformats.org/presentationml/2006/main" matchingName="1_Quotation 13">
  <p:cSld name="1_Quotation 13">
    <p:spTree>
      <p:nvGrpSpPr>
        <p:cNvPr id="1" name="Shape 16923"/>
        <p:cNvGrpSpPr/>
        <p:nvPr/>
      </p:nvGrpSpPr>
      <p:grpSpPr>
        <a:xfrm>
          <a:off x="0" y="0"/>
          <a:ext cx="0" cy="0"/>
          <a:chOff x="0" y="0"/>
          <a:chExt cx="0" cy="0"/>
        </a:xfrm>
      </p:grpSpPr>
      <p:sp>
        <p:nvSpPr>
          <p:cNvPr id="16924" name="Google Shape;16924;p1450"/>
          <p:cNvSpPr/>
          <p:nvPr/>
        </p:nvSpPr>
        <p:spPr>
          <a:xfrm>
            <a:off x="2141040" y="2081802"/>
            <a:ext cx="15232563" cy="5260401"/>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925" name="Google Shape;16925;p1450"/>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926" name="Google Shape;16926;p1450"/>
          <p:cNvSpPr txBox="1">
            <a:spLocks noGrp="1"/>
          </p:cNvSpPr>
          <p:nvPr>
            <p:ph type="body" idx="1"/>
          </p:nvPr>
        </p:nvSpPr>
        <p:spPr>
          <a:xfrm>
            <a:off x="2141040" y="7511188"/>
            <a:ext cx="15232563" cy="1237787"/>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927" name="Google Shape;16927;p1450"/>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928" name="Google Shape;16928;p1450"/>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929" name="Google Shape;16929;p1450"/>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930" name="Google Shape;16930;p1450"/>
          <p:cNvGrpSpPr/>
          <p:nvPr/>
        </p:nvGrpSpPr>
        <p:grpSpPr>
          <a:xfrm>
            <a:off x="10787318" y="0"/>
            <a:ext cx="7500690" cy="2138982"/>
            <a:chOff x="7191545" y="0"/>
            <a:chExt cx="5000460" cy="1425988"/>
          </a:xfrm>
        </p:grpSpPr>
        <p:pic>
          <p:nvPicPr>
            <p:cNvPr id="16931" name="Google Shape;16931;p145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932" name="Google Shape;16932;p1450"/>
            <p:cNvGrpSpPr/>
            <p:nvPr/>
          </p:nvGrpSpPr>
          <p:grpSpPr>
            <a:xfrm>
              <a:off x="7191545" y="0"/>
              <a:ext cx="5000460" cy="1425988"/>
              <a:chOff x="7191545" y="0"/>
              <a:chExt cx="5000460" cy="1425988"/>
            </a:xfrm>
          </p:grpSpPr>
          <p:sp>
            <p:nvSpPr>
              <p:cNvPr id="16933" name="Google Shape;16933;p145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934" name="Google Shape;16934;p145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935" name="Google Shape;16935;p1450" descr="Open quotation mark with solid fill"/>
          <p:cNvPicPr preferRelativeResize="0"/>
          <p:nvPr/>
        </p:nvPicPr>
        <p:blipFill rotWithShape="1">
          <a:blip r:embed="rId3">
            <a:alphaModFix/>
          </a:blip>
          <a:srcRect/>
          <a:stretch/>
        </p:blipFill>
        <p:spPr>
          <a:xfrm>
            <a:off x="167272" y="204795"/>
            <a:ext cx="3055142" cy="3055142"/>
          </a:xfrm>
          <a:prstGeom prst="rect">
            <a:avLst/>
          </a:prstGeom>
          <a:noFill/>
          <a:ln>
            <a:noFill/>
          </a:ln>
        </p:spPr>
      </p:pic>
    </p:spTree>
    <p:extLst>
      <p:ext uri="{BB962C8B-B14F-4D97-AF65-F5344CB8AC3E}">
        <p14:creationId xmlns:p14="http://schemas.microsoft.com/office/powerpoint/2010/main" val="402301860"/>
      </p:ext>
    </p:extLst>
  </p:cSld>
  <p:clrMapOvr>
    <a:masterClrMapping/>
  </p:clrMapOvr>
</p:sldLayout>
</file>

<file path=ppt/slideLayouts/slideLayout3038.xml><?xml version="1.0" encoding="utf-8"?>
<p:sldLayout xmlns:a="http://schemas.openxmlformats.org/drawingml/2006/main" xmlns:r="http://schemas.openxmlformats.org/officeDocument/2006/relationships" xmlns:p="http://schemas.openxmlformats.org/presentationml/2006/main" matchingName="Title Slide">
  <p:cSld name="Title Slide">
    <p:spTree>
      <p:nvGrpSpPr>
        <p:cNvPr id="1" name="Shape 16936"/>
        <p:cNvGrpSpPr/>
        <p:nvPr/>
      </p:nvGrpSpPr>
      <p:grpSpPr>
        <a:xfrm>
          <a:off x="0" y="0"/>
          <a:ext cx="0" cy="0"/>
          <a:chOff x="0" y="0"/>
          <a:chExt cx="0" cy="0"/>
        </a:xfrm>
      </p:grpSpPr>
      <p:sp>
        <p:nvSpPr>
          <p:cNvPr id="16937" name="Google Shape;16937;p1451"/>
          <p:cNvSpPr/>
          <p:nvPr/>
        </p:nvSpPr>
        <p:spPr>
          <a:xfrm>
            <a:off x="0" y="0"/>
            <a:ext cx="18287994" cy="10287000"/>
          </a:xfrm>
          <a:custGeom>
            <a:avLst/>
            <a:gdLst/>
            <a:ahLst/>
            <a:cxnLst/>
            <a:rect l="l" t="t" r="r" b="b"/>
            <a:pathLst>
              <a:path w="12192000" h="6858000" extrusionOk="0">
                <a:moveTo>
                  <a:pt x="12192000" y="0"/>
                </a:moveTo>
                <a:lnTo>
                  <a:pt x="0" y="0"/>
                </a:lnTo>
                <a:lnTo>
                  <a:pt x="0" y="6858000"/>
                </a:lnTo>
                <a:lnTo>
                  <a:pt x="12192000" y="6858000"/>
                </a:lnTo>
                <a:lnTo>
                  <a:pt x="12192000" y="0"/>
                </a:lnTo>
                <a:close/>
              </a:path>
            </a:pathLst>
          </a:custGeom>
          <a:solidFill>
            <a:srgbClr val="F3F6F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938" name="Google Shape;16938;p1451"/>
          <p:cNvSpPr/>
          <p:nvPr/>
        </p:nvSpPr>
        <p:spPr>
          <a:xfrm>
            <a:off x="5" y="7651283"/>
            <a:ext cx="10667042" cy="2636516"/>
          </a:xfrm>
          <a:custGeom>
            <a:avLst/>
            <a:gdLst/>
            <a:ahLst/>
            <a:cxnLst/>
            <a:rect l="l" t="t" r="r" b="b"/>
            <a:pathLst>
              <a:path w="7111365" h="1757679" extrusionOk="0">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pic>
        <p:nvPicPr>
          <p:cNvPr id="16939" name="Google Shape;16939;p1451"/>
          <p:cNvPicPr preferRelativeResize="0"/>
          <p:nvPr/>
        </p:nvPicPr>
        <p:blipFill rotWithShape="1">
          <a:blip r:embed="rId2">
            <a:alphaModFix/>
          </a:blip>
          <a:srcRect/>
          <a:stretch/>
        </p:blipFill>
        <p:spPr>
          <a:xfrm>
            <a:off x="0" y="7562853"/>
            <a:ext cx="18287994" cy="2724147"/>
          </a:xfrm>
          <a:prstGeom prst="rect">
            <a:avLst/>
          </a:prstGeom>
          <a:noFill/>
          <a:ln>
            <a:noFill/>
          </a:ln>
        </p:spPr>
      </p:pic>
      <p:sp>
        <p:nvSpPr>
          <p:cNvPr id="16940" name="Google Shape;16940;p1451"/>
          <p:cNvSpPr/>
          <p:nvPr/>
        </p:nvSpPr>
        <p:spPr>
          <a:xfrm>
            <a:off x="0" y="7530084"/>
            <a:ext cx="18287994" cy="2757492"/>
          </a:xfrm>
          <a:custGeom>
            <a:avLst/>
            <a:gdLst/>
            <a:ahLst/>
            <a:cxnLst/>
            <a:rect l="l" t="t" r="r" b="b"/>
            <a:pathLst>
              <a:path w="12192000" h="1838325" extrusionOk="0">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pic>
        <p:nvPicPr>
          <p:cNvPr id="16941" name="Google Shape;16941;p1451"/>
          <p:cNvPicPr preferRelativeResize="0"/>
          <p:nvPr/>
        </p:nvPicPr>
        <p:blipFill rotWithShape="1">
          <a:blip r:embed="rId3">
            <a:alphaModFix/>
          </a:blip>
          <a:srcRect/>
          <a:stretch/>
        </p:blipFill>
        <p:spPr>
          <a:xfrm>
            <a:off x="470940" y="8346191"/>
            <a:ext cx="3038079" cy="1367033"/>
          </a:xfrm>
          <a:prstGeom prst="rect">
            <a:avLst/>
          </a:prstGeom>
          <a:noFill/>
          <a:ln>
            <a:noFill/>
          </a:ln>
        </p:spPr>
      </p:pic>
      <p:sp>
        <p:nvSpPr>
          <p:cNvPr id="16942" name="Google Shape;16942;p1451"/>
          <p:cNvSpPr/>
          <p:nvPr/>
        </p:nvSpPr>
        <p:spPr>
          <a:xfrm>
            <a:off x="2280285" y="4218807"/>
            <a:ext cx="3429000" cy="0"/>
          </a:xfrm>
          <a:custGeom>
            <a:avLst/>
            <a:gdLst/>
            <a:ahLst/>
            <a:cxnLst/>
            <a:rect l="l" t="t" r="r" b="b"/>
            <a:pathLst>
              <a:path w="2286000" h="120000" extrusionOk="0">
                <a:moveTo>
                  <a:pt x="0" y="0"/>
                </a:moveTo>
                <a:lnTo>
                  <a:pt x="2286000" y="0"/>
                </a:lnTo>
              </a:path>
            </a:pathLst>
          </a:custGeom>
          <a:noFill/>
          <a:ln w="32000" cap="flat" cmpd="sng">
            <a:solidFill>
              <a:srgbClr val="F58366"/>
            </a:solidFill>
            <a:prstDash val="solid"/>
            <a:round/>
            <a:headEnd type="none" w="sm" len="sm"/>
            <a:tailEnd type="none" w="sm" len="sm"/>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943" name="Google Shape;16943;p1451"/>
          <p:cNvSpPr txBox="1">
            <a:spLocks noGrp="1"/>
          </p:cNvSpPr>
          <p:nvPr>
            <p:ph type="title"/>
          </p:nvPr>
        </p:nvSpPr>
        <p:spPr>
          <a:xfrm>
            <a:off x="707545" y="755920"/>
            <a:ext cx="16872929" cy="830997"/>
          </a:xfrm>
          <a:prstGeom prst="rect">
            <a:avLst/>
          </a:prstGeom>
          <a:noFill/>
          <a:ln>
            <a:noFill/>
          </a:ln>
        </p:spPr>
        <p:txBody>
          <a:bodyPr spcFirstLastPara="1" wrap="square" lIns="0" tIns="0" rIns="0" bIns="0" anchor="ctr" anchorCtr="0">
            <a:spAutoFit/>
          </a:bodyPr>
          <a:lstStyle>
            <a:lvl1pPr lvl="0" algn="l">
              <a:lnSpc>
                <a:spcPct val="100000"/>
              </a:lnSpc>
              <a:spcBef>
                <a:spcPts val="0"/>
              </a:spcBef>
              <a:spcAft>
                <a:spcPts val="0"/>
              </a:spcAft>
              <a:buClr>
                <a:srgbClr val="444C55"/>
              </a:buClr>
              <a:buSzPts val="5400"/>
              <a:buFont typeface="Calibri"/>
              <a:buNone/>
              <a:defRPr b="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944" name="Google Shape;16944;p1451"/>
          <p:cNvSpPr txBox="1">
            <a:spLocks noGrp="1"/>
          </p:cNvSpPr>
          <p:nvPr>
            <p:ph type="subTitle" idx="1"/>
          </p:nvPr>
        </p:nvSpPr>
        <p:spPr>
          <a:xfrm>
            <a:off x="2743200" y="5760720"/>
            <a:ext cx="12801594" cy="746358"/>
          </a:xfrm>
          <a:prstGeom prst="rect">
            <a:avLst/>
          </a:prstGeom>
          <a:noFill/>
          <a:ln>
            <a:noFill/>
          </a:ln>
        </p:spPr>
        <p:txBody>
          <a:bodyPr spcFirstLastPara="1" wrap="square" lIns="0" tIns="0" rIns="0" bIns="0" anchor="t" anchorCtr="0">
            <a:spAutoFit/>
          </a:bodyPr>
          <a:lstStyle>
            <a:lvl1pPr lvl="0" algn="l">
              <a:lnSpc>
                <a:spcPct val="100000"/>
              </a:lnSpc>
              <a:spcBef>
                <a:spcPts val="1500"/>
              </a:spcBef>
              <a:spcAft>
                <a:spcPts val="0"/>
              </a:spcAft>
              <a:buSzPts val="2400"/>
              <a:buChar char="•"/>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16945" name="Google Shape;16945;p1451"/>
          <p:cNvSpPr txBox="1">
            <a:spLocks noGrp="1"/>
          </p:cNvSpPr>
          <p:nvPr>
            <p:ph type="ftr" idx="11"/>
          </p:nvPr>
        </p:nvSpPr>
        <p:spPr>
          <a:xfrm>
            <a:off x="914405" y="9534532"/>
            <a:ext cx="6172200" cy="547694"/>
          </a:xfrm>
          <a:prstGeom prst="rect">
            <a:avLst/>
          </a:prstGeom>
          <a:noFill/>
          <a:ln>
            <a:noFill/>
          </a:ln>
        </p:spPr>
        <p:txBody>
          <a:bodyPr spcFirstLastPara="1" wrap="square" lIns="0" tIns="0" rIns="0" bIns="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946" name="Google Shape;16946;p1451"/>
          <p:cNvSpPr txBox="1">
            <a:spLocks noGrp="1"/>
          </p:cNvSpPr>
          <p:nvPr>
            <p:ph type="dt" idx="10"/>
          </p:nvPr>
        </p:nvSpPr>
        <p:spPr>
          <a:xfrm>
            <a:off x="0" y="0"/>
            <a:ext cx="4500000" cy="4500000"/>
          </a:xfrm>
          <a:prstGeom prst="rect">
            <a:avLst/>
          </a:prstGeom>
          <a:noFill/>
          <a:ln>
            <a:noFill/>
          </a:ln>
        </p:spPr>
        <p:txBody>
          <a:bodyPr spcFirstLastPara="1" wrap="square" lIns="0" tIns="0" rIns="0" bIns="0" anchor="t" anchorCtr="0">
            <a:noAutofit/>
          </a:bodyPr>
          <a:lstStyle>
            <a:lvl1pPr marR="0" lvl="0" algn="l" rtl="0">
              <a:lnSpc>
                <a:spcPct val="100000"/>
              </a:lnSpc>
              <a:spcBef>
                <a:spcPts val="0"/>
              </a:spcBef>
              <a:spcAft>
                <a:spcPts val="0"/>
              </a:spcAft>
              <a:buClr>
                <a:srgbClr val="919497"/>
              </a:buClr>
              <a:buSzPts val="2700"/>
              <a:buFont typeface="Calibri"/>
              <a:buNone/>
              <a:defRPr sz="2700" b="0" i="0" u="none" strike="noStrike" cap="none">
                <a:solidFill>
                  <a:srgbClr val="919497"/>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6947" name="Google Shape;16947;p1451"/>
          <p:cNvSpPr txBox="1">
            <a:spLocks noGrp="1"/>
          </p:cNvSpPr>
          <p:nvPr>
            <p:ph type="sldNum" idx="12"/>
          </p:nvPr>
        </p:nvSpPr>
        <p:spPr>
          <a:xfrm>
            <a:off x="13258805" y="9534532"/>
            <a:ext cx="4114800" cy="547694"/>
          </a:xfrm>
          <a:prstGeom prst="rect">
            <a:avLst/>
          </a:prstGeom>
          <a:noFill/>
          <a:ln>
            <a:noFill/>
          </a:ln>
        </p:spPr>
        <p:txBody>
          <a:bodyPr spcFirstLastPara="1" wrap="square" lIns="0" tIns="0" rIns="0" bIns="0" anchor="ctr" anchorCtr="0">
            <a:noAutofit/>
          </a:bodyPr>
          <a:lstStyle>
            <a:lvl1pPr marL="57164" marR="0" lvl="0"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1pPr>
            <a:lvl2pPr marL="57164" marR="0" lvl="1"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2pPr>
            <a:lvl3pPr marL="57164" marR="0" lvl="2"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3pPr>
            <a:lvl4pPr marL="57164" marR="0" lvl="3"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4pPr>
            <a:lvl5pPr marL="57164" marR="0" lvl="4"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5pPr>
            <a:lvl6pPr marL="57164" marR="0" lvl="5"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6pPr>
            <a:lvl7pPr marL="57164" marR="0" lvl="6"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7pPr>
            <a:lvl8pPr marL="57164" marR="0" lvl="7"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8pPr>
            <a:lvl9pPr marL="57164" marR="0" lvl="8"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946142551"/>
      </p:ext>
    </p:extLst>
  </p:cSld>
  <p:clrMapOvr>
    <a:masterClrMapping/>
  </p:clrMapOvr>
</p:sldLayout>
</file>

<file path=ppt/slideLayouts/slideLayout3039.xml><?xml version="1.0" encoding="utf-8"?>
<p:sldLayout xmlns:a="http://schemas.openxmlformats.org/drawingml/2006/main" xmlns:r="http://schemas.openxmlformats.org/officeDocument/2006/relationships" xmlns:p="http://schemas.openxmlformats.org/presentationml/2006/main" matchingName="2_Quotation 2">
  <p:cSld name="2_Quotation 2">
    <p:spTree>
      <p:nvGrpSpPr>
        <p:cNvPr id="1" name="Shape 16948"/>
        <p:cNvGrpSpPr/>
        <p:nvPr/>
      </p:nvGrpSpPr>
      <p:grpSpPr>
        <a:xfrm>
          <a:off x="0" y="0"/>
          <a:ext cx="0" cy="0"/>
          <a:chOff x="0" y="0"/>
          <a:chExt cx="0" cy="0"/>
        </a:xfrm>
      </p:grpSpPr>
      <p:sp>
        <p:nvSpPr>
          <p:cNvPr id="16949" name="Google Shape;16949;p1452"/>
          <p:cNvSpPr/>
          <p:nvPr/>
        </p:nvSpPr>
        <p:spPr>
          <a:xfrm>
            <a:off x="2141040" y="2081802"/>
            <a:ext cx="15232563" cy="5260401"/>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950" name="Google Shape;16950;p1452"/>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951" name="Google Shape;16951;p1452"/>
          <p:cNvSpPr txBox="1">
            <a:spLocks noGrp="1"/>
          </p:cNvSpPr>
          <p:nvPr>
            <p:ph type="body" idx="1"/>
          </p:nvPr>
        </p:nvSpPr>
        <p:spPr>
          <a:xfrm>
            <a:off x="2141040" y="7511188"/>
            <a:ext cx="15232563" cy="1237787"/>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952" name="Google Shape;16952;p1452"/>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953" name="Google Shape;16953;p1452"/>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954" name="Google Shape;16954;p1452"/>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955" name="Google Shape;16955;p1452"/>
          <p:cNvGrpSpPr/>
          <p:nvPr/>
        </p:nvGrpSpPr>
        <p:grpSpPr>
          <a:xfrm>
            <a:off x="10787318" y="0"/>
            <a:ext cx="7500690" cy="2138982"/>
            <a:chOff x="7191545" y="0"/>
            <a:chExt cx="5000460" cy="1425988"/>
          </a:xfrm>
        </p:grpSpPr>
        <p:pic>
          <p:nvPicPr>
            <p:cNvPr id="16956" name="Google Shape;16956;p145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957" name="Google Shape;16957;p1452"/>
            <p:cNvGrpSpPr/>
            <p:nvPr/>
          </p:nvGrpSpPr>
          <p:grpSpPr>
            <a:xfrm>
              <a:off x="7191545" y="0"/>
              <a:ext cx="5000460" cy="1425988"/>
              <a:chOff x="7191545" y="0"/>
              <a:chExt cx="5000460" cy="1425988"/>
            </a:xfrm>
          </p:grpSpPr>
          <p:sp>
            <p:nvSpPr>
              <p:cNvPr id="16958" name="Google Shape;16958;p145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959" name="Google Shape;16959;p145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960" name="Google Shape;16960;p1452" descr="Open quotation mark with solid fill"/>
          <p:cNvPicPr preferRelativeResize="0"/>
          <p:nvPr/>
        </p:nvPicPr>
        <p:blipFill rotWithShape="1">
          <a:blip r:embed="rId3">
            <a:alphaModFix/>
          </a:blip>
          <a:srcRect/>
          <a:stretch/>
        </p:blipFill>
        <p:spPr>
          <a:xfrm>
            <a:off x="167272" y="204795"/>
            <a:ext cx="3055142" cy="3055142"/>
          </a:xfrm>
          <a:prstGeom prst="rect">
            <a:avLst/>
          </a:prstGeom>
          <a:noFill/>
          <a:ln>
            <a:noFill/>
          </a:ln>
        </p:spPr>
      </p:pic>
    </p:spTree>
    <p:extLst>
      <p:ext uri="{BB962C8B-B14F-4D97-AF65-F5344CB8AC3E}">
        <p14:creationId xmlns:p14="http://schemas.microsoft.com/office/powerpoint/2010/main" val="1209171386"/>
      </p:ext>
    </p:extLst>
  </p:cSld>
  <p:clrMapOvr>
    <a:masterClrMapping/>
  </p:clrMapOvr>
</p:sldLayout>
</file>

<file path=ppt/slideLayouts/slideLayout3040.xml><?xml version="1.0" encoding="utf-8"?>
<p:sldLayout xmlns:a="http://schemas.openxmlformats.org/drawingml/2006/main" xmlns:r="http://schemas.openxmlformats.org/officeDocument/2006/relationships" xmlns:p="http://schemas.openxmlformats.org/presentationml/2006/main" matchingName="5_Quotation 2">
  <p:cSld name="5_Quotation 2">
    <p:spTree>
      <p:nvGrpSpPr>
        <p:cNvPr id="1" name="Shape 16961"/>
        <p:cNvGrpSpPr/>
        <p:nvPr/>
      </p:nvGrpSpPr>
      <p:grpSpPr>
        <a:xfrm>
          <a:off x="0" y="0"/>
          <a:ext cx="0" cy="0"/>
          <a:chOff x="0" y="0"/>
          <a:chExt cx="0" cy="0"/>
        </a:xfrm>
      </p:grpSpPr>
      <p:sp>
        <p:nvSpPr>
          <p:cNvPr id="16962" name="Google Shape;16962;p1453"/>
          <p:cNvSpPr/>
          <p:nvPr/>
        </p:nvSpPr>
        <p:spPr>
          <a:xfrm>
            <a:off x="2141040" y="2081802"/>
            <a:ext cx="15232563" cy="5260401"/>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963" name="Google Shape;16963;p1453"/>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964" name="Google Shape;16964;p1453"/>
          <p:cNvSpPr txBox="1">
            <a:spLocks noGrp="1"/>
          </p:cNvSpPr>
          <p:nvPr>
            <p:ph type="body" idx="1"/>
          </p:nvPr>
        </p:nvSpPr>
        <p:spPr>
          <a:xfrm>
            <a:off x="2141040" y="7511188"/>
            <a:ext cx="15232563" cy="1237787"/>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6965" name="Google Shape;16965;p1453"/>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6966" name="Google Shape;16966;p1453"/>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6967" name="Google Shape;16967;p1453"/>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6968" name="Google Shape;16968;p1453"/>
          <p:cNvGrpSpPr/>
          <p:nvPr/>
        </p:nvGrpSpPr>
        <p:grpSpPr>
          <a:xfrm>
            <a:off x="10787318" y="0"/>
            <a:ext cx="7500690" cy="2138982"/>
            <a:chOff x="7191545" y="0"/>
            <a:chExt cx="5000460" cy="1425988"/>
          </a:xfrm>
        </p:grpSpPr>
        <p:pic>
          <p:nvPicPr>
            <p:cNvPr id="16969" name="Google Shape;16969;p1453"/>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6970" name="Google Shape;16970;p1453"/>
            <p:cNvGrpSpPr/>
            <p:nvPr/>
          </p:nvGrpSpPr>
          <p:grpSpPr>
            <a:xfrm>
              <a:off x="7191545" y="0"/>
              <a:ext cx="5000460" cy="1425988"/>
              <a:chOff x="7191545" y="0"/>
              <a:chExt cx="5000460" cy="1425988"/>
            </a:xfrm>
          </p:grpSpPr>
          <p:sp>
            <p:nvSpPr>
              <p:cNvPr id="16971" name="Google Shape;16971;p1453"/>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6972" name="Google Shape;16972;p1453"/>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6973" name="Google Shape;16973;p1453" descr="Open quotation mark with solid fill"/>
          <p:cNvPicPr preferRelativeResize="0"/>
          <p:nvPr/>
        </p:nvPicPr>
        <p:blipFill rotWithShape="1">
          <a:blip r:embed="rId3">
            <a:alphaModFix/>
          </a:blip>
          <a:srcRect/>
          <a:stretch/>
        </p:blipFill>
        <p:spPr>
          <a:xfrm>
            <a:off x="167272" y="204795"/>
            <a:ext cx="3055142" cy="3055142"/>
          </a:xfrm>
          <a:prstGeom prst="rect">
            <a:avLst/>
          </a:prstGeom>
          <a:noFill/>
          <a:ln>
            <a:noFill/>
          </a:ln>
        </p:spPr>
      </p:pic>
    </p:spTree>
    <p:extLst>
      <p:ext uri="{BB962C8B-B14F-4D97-AF65-F5344CB8AC3E}">
        <p14:creationId xmlns:p14="http://schemas.microsoft.com/office/powerpoint/2010/main" val="1631633388"/>
      </p:ext>
    </p:extLst>
  </p:cSld>
  <p:clrMapOvr>
    <a:masterClrMapping/>
  </p:clrMapOvr>
</p:sldLayout>
</file>

<file path=ppt/slideLayouts/slideLayout3041.xml><?xml version="1.0" encoding="utf-8"?>
<p:sldLayout xmlns:a="http://schemas.openxmlformats.org/drawingml/2006/main" xmlns:r="http://schemas.openxmlformats.org/officeDocument/2006/relationships" xmlns:p="http://schemas.openxmlformats.org/presentationml/2006/main" matchingName="Cover 9">
  <p:cSld name="Cover 9">
    <p:spTree>
      <p:nvGrpSpPr>
        <p:cNvPr id="1" name="Shape 16974"/>
        <p:cNvGrpSpPr/>
        <p:nvPr/>
      </p:nvGrpSpPr>
      <p:grpSpPr>
        <a:xfrm>
          <a:off x="0" y="0"/>
          <a:ext cx="0" cy="0"/>
          <a:chOff x="0" y="0"/>
          <a:chExt cx="0" cy="0"/>
        </a:xfrm>
      </p:grpSpPr>
      <p:sp>
        <p:nvSpPr>
          <p:cNvPr id="16975" name="Google Shape;16975;p1454"/>
          <p:cNvSpPr/>
          <p:nvPr/>
        </p:nvSpPr>
        <p:spPr>
          <a:xfrm>
            <a:off x="1353549" y="1941628"/>
            <a:ext cx="16934445" cy="5733905"/>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976" name="Google Shape;16976;p1454"/>
          <p:cNvSpPr txBox="1">
            <a:spLocks noGrp="1"/>
          </p:cNvSpPr>
          <p:nvPr>
            <p:ph type="title"/>
          </p:nvPr>
        </p:nvSpPr>
        <p:spPr>
          <a:xfrm>
            <a:off x="2119958" y="2341992"/>
            <a:ext cx="7791648" cy="273951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977" name="Google Shape;16977;p1454"/>
          <p:cNvSpPr txBox="1">
            <a:spLocks noGrp="1"/>
          </p:cNvSpPr>
          <p:nvPr>
            <p:ph type="subTitle" idx="1"/>
          </p:nvPr>
        </p:nvSpPr>
        <p:spPr>
          <a:xfrm>
            <a:off x="2119958" y="5650292"/>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6978" name="Google Shape;16978;p1454"/>
          <p:cNvGrpSpPr/>
          <p:nvPr/>
        </p:nvGrpSpPr>
        <p:grpSpPr>
          <a:xfrm>
            <a:off x="0" y="7530527"/>
            <a:ext cx="18287994" cy="2756477"/>
            <a:chOff x="0" y="5020348"/>
            <a:chExt cx="12191996" cy="1837651"/>
          </a:xfrm>
        </p:grpSpPr>
        <p:sp>
          <p:nvSpPr>
            <p:cNvPr id="16979" name="Google Shape;16979;p1454"/>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980" name="Google Shape;16980;p1454"/>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6981" name="Google Shape;16981;p1454"/>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extLst>
      <p:ext uri="{BB962C8B-B14F-4D97-AF65-F5344CB8AC3E}">
        <p14:creationId xmlns:p14="http://schemas.microsoft.com/office/powerpoint/2010/main" val="2472318242"/>
      </p:ext>
    </p:extLst>
  </p:cSld>
  <p:clrMapOvr>
    <a:masterClrMapping/>
  </p:clrMapOvr>
</p:sldLayout>
</file>

<file path=ppt/slideLayouts/slideLayout3042.xml><?xml version="1.0" encoding="utf-8"?>
<p:sldLayout xmlns:a="http://schemas.openxmlformats.org/drawingml/2006/main" xmlns:r="http://schemas.openxmlformats.org/officeDocument/2006/relationships" xmlns:p="http://schemas.openxmlformats.org/presentationml/2006/main" matchingName="Divider 10">
  <p:cSld name="Divider 10">
    <p:spTree>
      <p:nvGrpSpPr>
        <p:cNvPr id="1" name="Shape 16982"/>
        <p:cNvGrpSpPr/>
        <p:nvPr/>
      </p:nvGrpSpPr>
      <p:grpSpPr>
        <a:xfrm>
          <a:off x="0" y="0"/>
          <a:ext cx="0" cy="0"/>
          <a:chOff x="0" y="0"/>
          <a:chExt cx="0" cy="0"/>
        </a:xfrm>
      </p:grpSpPr>
      <p:grpSp>
        <p:nvGrpSpPr>
          <p:cNvPr id="16983" name="Google Shape;16983;p1455"/>
          <p:cNvGrpSpPr/>
          <p:nvPr/>
        </p:nvGrpSpPr>
        <p:grpSpPr>
          <a:xfrm>
            <a:off x="0" y="7530527"/>
            <a:ext cx="18287994" cy="2756477"/>
            <a:chOff x="0" y="5020348"/>
            <a:chExt cx="12191996" cy="1837651"/>
          </a:xfrm>
        </p:grpSpPr>
        <p:sp>
          <p:nvSpPr>
            <p:cNvPr id="16984" name="Google Shape;16984;p1455"/>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985" name="Google Shape;16985;p1455"/>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986" name="Google Shape;16986;p1455"/>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6987" name="Google Shape;16987;p1455"/>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6988" name="Google Shape;16988;p1455"/>
          <p:cNvSpPr txBox="1">
            <a:spLocks noGrp="1"/>
          </p:cNvSpPr>
          <p:nvPr>
            <p:ph type="title"/>
          </p:nvPr>
        </p:nvSpPr>
        <p:spPr>
          <a:xfrm>
            <a:off x="2119958" y="1052626"/>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989" name="Google Shape;16989;p1455"/>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1420841323"/>
      </p:ext>
    </p:extLst>
  </p:cSld>
  <p:clrMapOvr>
    <a:masterClrMapping/>
  </p:clrMapOvr>
</p:sldLayout>
</file>

<file path=ppt/slideLayouts/slideLayout3043.xml><?xml version="1.0" encoding="utf-8"?>
<p:sldLayout xmlns:a="http://schemas.openxmlformats.org/drawingml/2006/main" xmlns:r="http://schemas.openxmlformats.org/officeDocument/2006/relationships" xmlns:p="http://schemas.openxmlformats.org/presentationml/2006/main" matchingName="Photo Slide 9">
  <p:cSld name="Photo Slide 9">
    <p:spTree>
      <p:nvGrpSpPr>
        <p:cNvPr id="1" name="Shape 16990"/>
        <p:cNvGrpSpPr/>
        <p:nvPr/>
      </p:nvGrpSpPr>
      <p:grpSpPr>
        <a:xfrm>
          <a:off x="0" y="0"/>
          <a:ext cx="0" cy="0"/>
          <a:chOff x="0" y="0"/>
          <a:chExt cx="0" cy="0"/>
        </a:xfrm>
      </p:grpSpPr>
      <p:sp>
        <p:nvSpPr>
          <p:cNvPr id="16991" name="Google Shape;16991;p1456"/>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cxnSp>
        <p:nvCxnSpPr>
          <p:cNvPr id="16992" name="Google Shape;16992;p1456"/>
          <p:cNvCxnSpPr/>
          <p:nvPr/>
        </p:nvCxnSpPr>
        <p:spPr>
          <a:xfrm>
            <a:off x="685805"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6993" name="Google Shape;16993;p1456"/>
          <p:cNvGrpSpPr/>
          <p:nvPr/>
        </p:nvGrpSpPr>
        <p:grpSpPr>
          <a:xfrm>
            <a:off x="5" y="8069141"/>
            <a:ext cx="4211045" cy="1130843"/>
            <a:chOff x="0" y="5379424"/>
            <a:chExt cx="2807363" cy="753895"/>
          </a:xfrm>
        </p:grpSpPr>
        <p:sp>
          <p:nvSpPr>
            <p:cNvPr id="16994" name="Google Shape;16994;p1456"/>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995" name="Google Shape;16995;p1456"/>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grpSp>
      <p:pic>
        <p:nvPicPr>
          <p:cNvPr id="16996" name="Google Shape;16996;p1456"/>
          <p:cNvPicPr preferRelativeResize="0"/>
          <p:nvPr/>
        </p:nvPicPr>
        <p:blipFill rotWithShape="1">
          <a:blip r:embed="rId2">
            <a:alphaModFix/>
          </a:blip>
          <a:srcRect/>
          <a:stretch/>
        </p:blipFill>
        <p:spPr>
          <a:xfrm>
            <a:off x="770021" y="6578303"/>
            <a:ext cx="3037970" cy="1367910"/>
          </a:xfrm>
          <a:prstGeom prst="rect">
            <a:avLst/>
          </a:prstGeom>
          <a:noFill/>
          <a:ln>
            <a:noFill/>
          </a:ln>
        </p:spPr>
      </p:pic>
    </p:spTree>
    <p:extLst>
      <p:ext uri="{BB962C8B-B14F-4D97-AF65-F5344CB8AC3E}">
        <p14:creationId xmlns:p14="http://schemas.microsoft.com/office/powerpoint/2010/main" val="244875713"/>
      </p:ext>
    </p:extLst>
  </p:cSld>
  <p:clrMapOvr>
    <a:masterClrMapping/>
  </p:clrMapOvr>
</p:sldLayout>
</file>

<file path=ppt/slideLayouts/slideLayout3044.xml><?xml version="1.0" encoding="utf-8"?>
<p:sldLayout xmlns:a="http://schemas.openxmlformats.org/drawingml/2006/main" xmlns:r="http://schemas.openxmlformats.org/officeDocument/2006/relationships" xmlns:p="http://schemas.openxmlformats.org/presentationml/2006/main" matchingName="Quotation 14">
  <p:cSld name="Quotation 14">
    <p:spTree>
      <p:nvGrpSpPr>
        <p:cNvPr id="1" name="Shape 16997"/>
        <p:cNvGrpSpPr/>
        <p:nvPr/>
      </p:nvGrpSpPr>
      <p:grpSpPr>
        <a:xfrm>
          <a:off x="0" y="0"/>
          <a:ext cx="0" cy="0"/>
          <a:chOff x="0" y="0"/>
          <a:chExt cx="0" cy="0"/>
        </a:xfrm>
      </p:grpSpPr>
      <p:sp>
        <p:nvSpPr>
          <p:cNvPr id="16998" name="Google Shape;16998;p1457"/>
          <p:cNvSpPr/>
          <p:nvPr/>
        </p:nvSpPr>
        <p:spPr>
          <a:xfrm>
            <a:off x="2141040" y="2081802"/>
            <a:ext cx="15232563" cy="5260401"/>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6999" name="Google Shape;16999;p1457"/>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000" name="Google Shape;17000;p1457"/>
          <p:cNvSpPr txBox="1">
            <a:spLocks noGrp="1"/>
          </p:cNvSpPr>
          <p:nvPr>
            <p:ph type="body" idx="1"/>
          </p:nvPr>
        </p:nvSpPr>
        <p:spPr>
          <a:xfrm>
            <a:off x="2141040" y="7511188"/>
            <a:ext cx="15232563" cy="1237787"/>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001" name="Google Shape;17001;p1457"/>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7002" name="Google Shape;17002;p1457"/>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003" name="Google Shape;17003;p1457"/>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7004" name="Google Shape;17004;p1457"/>
          <p:cNvGrpSpPr/>
          <p:nvPr/>
        </p:nvGrpSpPr>
        <p:grpSpPr>
          <a:xfrm>
            <a:off x="10787318" y="0"/>
            <a:ext cx="7500690" cy="2138982"/>
            <a:chOff x="7191545" y="0"/>
            <a:chExt cx="5000460" cy="1425988"/>
          </a:xfrm>
        </p:grpSpPr>
        <p:pic>
          <p:nvPicPr>
            <p:cNvPr id="17005" name="Google Shape;17005;p1457"/>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006" name="Google Shape;17006;p1457"/>
            <p:cNvGrpSpPr/>
            <p:nvPr/>
          </p:nvGrpSpPr>
          <p:grpSpPr>
            <a:xfrm>
              <a:off x="7191545" y="0"/>
              <a:ext cx="5000460" cy="1425988"/>
              <a:chOff x="7191545" y="0"/>
              <a:chExt cx="5000460" cy="1425988"/>
            </a:xfrm>
          </p:grpSpPr>
          <p:sp>
            <p:nvSpPr>
              <p:cNvPr id="17007" name="Google Shape;17007;p1457"/>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008" name="Google Shape;17008;p1457"/>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7009" name="Google Shape;17009;p1457" descr="Open quotation mark with solid fill"/>
          <p:cNvPicPr preferRelativeResize="0"/>
          <p:nvPr/>
        </p:nvPicPr>
        <p:blipFill rotWithShape="1">
          <a:blip r:embed="rId3">
            <a:alphaModFix/>
          </a:blip>
          <a:srcRect/>
          <a:stretch/>
        </p:blipFill>
        <p:spPr>
          <a:xfrm>
            <a:off x="167272" y="204795"/>
            <a:ext cx="3055142" cy="3055142"/>
          </a:xfrm>
          <a:prstGeom prst="rect">
            <a:avLst/>
          </a:prstGeom>
          <a:noFill/>
          <a:ln>
            <a:noFill/>
          </a:ln>
        </p:spPr>
      </p:pic>
    </p:spTree>
    <p:extLst>
      <p:ext uri="{BB962C8B-B14F-4D97-AF65-F5344CB8AC3E}">
        <p14:creationId xmlns:p14="http://schemas.microsoft.com/office/powerpoint/2010/main" val="3385453393"/>
      </p:ext>
    </p:extLst>
  </p:cSld>
  <p:clrMapOvr>
    <a:masterClrMapping/>
  </p:clrMapOvr>
</p:sldLayout>
</file>

<file path=ppt/slideLayouts/slideLayout3045.xml><?xml version="1.0" encoding="utf-8"?>
<p:sldLayout xmlns:a="http://schemas.openxmlformats.org/drawingml/2006/main" xmlns:r="http://schemas.openxmlformats.org/officeDocument/2006/relationships" xmlns:p="http://schemas.openxmlformats.org/presentationml/2006/main" matchingName="1_Quotation 14">
  <p:cSld name="1_Quotation 14">
    <p:spTree>
      <p:nvGrpSpPr>
        <p:cNvPr id="1" name="Shape 17010"/>
        <p:cNvGrpSpPr/>
        <p:nvPr/>
      </p:nvGrpSpPr>
      <p:grpSpPr>
        <a:xfrm>
          <a:off x="0" y="0"/>
          <a:ext cx="0" cy="0"/>
          <a:chOff x="0" y="0"/>
          <a:chExt cx="0" cy="0"/>
        </a:xfrm>
      </p:grpSpPr>
      <p:sp>
        <p:nvSpPr>
          <p:cNvPr id="17011" name="Google Shape;17011;p1458"/>
          <p:cNvSpPr/>
          <p:nvPr/>
        </p:nvSpPr>
        <p:spPr>
          <a:xfrm>
            <a:off x="2141040" y="2081802"/>
            <a:ext cx="15232563" cy="5260401"/>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012" name="Google Shape;17012;p1458"/>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013" name="Google Shape;17013;p1458"/>
          <p:cNvSpPr txBox="1">
            <a:spLocks noGrp="1"/>
          </p:cNvSpPr>
          <p:nvPr>
            <p:ph type="body" idx="1"/>
          </p:nvPr>
        </p:nvSpPr>
        <p:spPr>
          <a:xfrm>
            <a:off x="2141040" y="7511188"/>
            <a:ext cx="15232563" cy="1237787"/>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014" name="Google Shape;17014;p1458"/>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7015" name="Google Shape;17015;p1458"/>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016" name="Google Shape;17016;p1458"/>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7017" name="Google Shape;17017;p1458"/>
          <p:cNvGrpSpPr/>
          <p:nvPr/>
        </p:nvGrpSpPr>
        <p:grpSpPr>
          <a:xfrm>
            <a:off x="10787318" y="0"/>
            <a:ext cx="7500690" cy="2138982"/>
            <a:chOff x="7191545" y="0"/>
            <a:chExt cx="5000460" cy="1425988"/>
          </a:xfrm>
        </p:grpSpPr>
        <p:pic>
          <p:nvPicPr>
            <p:cNvPr id="17018" name="Google Shape;17018;p1458"/>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019" name="Google Shape;17019;p1458"/>
            <p:cNvGrpSpPr/>
            <p:nvPr/>
          </p:nvGrpSpPr>
          <p:grpSpPr>
            <a:xfrm>
              <a:off x="7191545" y="0"/>
              <a:ext cx="5000460" cy="1425988"/>
              <a:chOff x="7191545" y="0"/>
              <a:chExt cx="5000460" cy="1425988"/>
            </a:xfrm>
          </p:grpSpPr>
          <p:sp>
            <p:nvSpPr>
              <p:cNvPr id="17020" name="Google Shape;17020;p1458"/>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021" name="Google Shape;17021;p1458"/>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7022" name="Google Shape;17022;p1458" descr="Open quotation mark with solid fill"/>
          <p:cNvPicPr preferRelativeResize="0"/>
          <p:nvPr/>
        </p:nvPicPr>
        <p:blipFill rotWithShape="1">
          <a:blip r:embed="rId3">
            <a:alphaModFix/>
          </a:blip>
          <a:srcRect/>
          <a:stretch/>
        </p:blipFill>
        <p:spPr>
          <a:xfrm>
            <a:off x="167272" y="204795"/>
            <a:ext cx="3055142" cy="3055142"/>
          </a:xfrm>
          <a:prstGeom prst="rect">
            <a:avLst/>
          </a:prstGeom>
          <a:noFill/>
          <a:ln>
            <a:noFill/>
          </a:ln>
        </p:spPr>
      </p:pic>
    </p:spTree>
    <p:extLst>
      <p:ext uri="{BB962C8B-B14F-4D97-AF65-F5344CB8AC3E}">
        <p14:creationId xmlns:p14="http://schemas.microsoft.com/office/powerpoint/2010/main" val="2833623431"/>
      </p:ext>
    </p:extLst>
  </p:cSld>
  <p:clrMapOvr>
    <a:masterClrMapping/>
  </p:clrMapOvr>
</p:sldLayout>
</file>

<file path=ppt/slideLayouts/slideLayout3046.xml><?xml version="1.0" encoding="utf-8"?>
<p:sldLayout xmlns:a="http://schemas.openxmlformats.org/drawingml/2006/main" xmlns:r="http://schemas.openxmlformats.org/officeDocument/2006/relationships" xmlns:p="http://schemas.openxmlformats.org/presentationml/2006/main" matchingName="Title and Content 12">
  <p:cSld name="Title and Content 12">
    <p:spTree>
      <p:nvGrpSpPr>
        <p:cNvPr id="1" name="Shape 17023"/>
        <p:cNvGrpSpPr/>
        <p:nvPr/>
      </p:nvGrpSpPr>
      <p:grpSpPr>
        <a:xfrm>
          <a:off x="0" y="0"/>
          <a:ext cx="0" cy="0"/>
          <a:chOff x="0" y="0"/>
          <a:chExt cx="0" cy="0"/>
        </a:xfrm>
      </p:grpSpPr>
      <p:grpSp>
        <p:nvGrpSpPr>
          <p:cNvPr id="17024" name="Google Shape;17024;p1459"/>
          <p:cNvGrpSpPr/>
          <p:nvPr/>
        </p:nvGrpSpPr>
        <p:grpSpPr>
          <a:xfrm>
            <a:off x="10787318" y="0"/>
            <a:ext cx="7500690" cy="2138982"/>
            <a:chOff x="7191545" y="0"/>
            <a:chExt cx="5000460" cy="1425988"/>
          </a:xfrm>
        </p:grpSpPr>
        <p:pic>
          <p:nvPicPr>
            <p:cNvPr id="17025" name="Google Shape;17025;p145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026" name="Google Shape;17026;p1459"/>
            <p:cNvGrpSpPr/>
            <p:nvPr/>
          </p:nvGrpSpPr>
          <p:grpSpPr>
            <a:xfrm>
              <a:off x="7191545" y="0"/>
              <a:ext cx="5000460" cy="1425988"/>
              <a:chOff x="7191545" y="0"/>
              <a:chExt cx="5000460" cy="1425988"/>
            </a:xfrm>
          </p:grpSpPr>
          <p:sp>
            <p:nvSpPr>
              <p:cNvPr id="17027" name="Google Shape;17027;p145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028" name="Google Shape;17028;p145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7029" name="Google Shape;17029;p1459"/>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030" name="Google Shape;17030;p1459"/>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47" lvl="0" indent="-342935" algn="l">
              <a:lnSpc>
                <a:spcPct val="100000"/>
              </a:lnSpc>
              <a:spcBef>
                <a:spcPts val="1500"/>
              </a:spcBef>
              <a:spcAft>
                <a:spcPts val="0"/>
              </a:spcAft>
              <a:buSzPts val="1800"/>
              <a:buChar char="•"/>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031" name="Google Shape;17031;p1459"/>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7032" name="Google Shape;17032;p1459"/>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033" name="Google Shape;17033;p1459"/>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294471256"/>
      </p:ext>
    </p:extLst>
  </p:cSld>
  <p:clrMapOvr>
    <a:masterClrMapping/>
  </p:clrMapOvr>
</p:sldLayout>
</file>

<file path=ppt/slideLayouts/slideLayout3047.xml><?xml version="1.0" encoding="utf-8"?>
<p:sldLayout xmlns:a="http://schemas.openxmlformats.org/drawingml/2006/main" xmlns:r="http://schemas.openxmlformats.org/officeDocument/2006/relationships" xmlns:p="http://schemas.openxmlformats.org/presentationml/2006/main" matchingName="Two Content 8">
  <p:cSld name="Two Content 8">
    <p:spTree>
      <p:nvGrpSpPr>
        <p:cNvPr id="1" name="Shape 17034"/>
        <p:cNvGrpSpPr/>
        <p:nvPr/>
      </p:nvGrpSpPr>
      <p:grpSpPr>
        <a:xfrm>
          <a:off x="0" y="0"/>
          <a:ext cx="0" cy="0"/>
          <a:chOff x="0" y="0"/>
          <a:chExt cx="0" cy="0"/>
        </a:xfrm>
      </p:grpSpPr>
      <p:sp>
        <p:nvSpPr>
          <p:cNvPr id="17035" name="Google Shape;17035;p1460"/>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036" name="Google Shape;17036;p1460"/>
          <p:cNvSpPr txBox="1">
            <a:spLocks noGrp="1"/>
          </p:cNvSpPr>
          <p:nvPr>
            <p:ph type="body" idx="1"/>
          </p:nvPr>
        </p:nvSpPr>
        <p:spPr>
          <a:xfrm>
            <a:off x="914410" y="2738440"/>
            <a:ext cx="8115305" cy="6527004"/>
          </a:xfrm>
          <a:prstGeom prst="rect">
            <a:avLst/>
          </a:prstGeom>
          <a:noFill/>
          <a:ln>
            <a:noFill/>
          </a:ln>
        </p:spPr>
        <p:txBody>
          <a:bodyPr spcFirstLastPara="1" wrap="square" lIns="91400" tIns="45700" rIns="91400" bIns="45700" anchor="t" anchorCtr="0">
            <a:noAutofit/>
          </a:bodyPr>
          <a:lstStyle>
            <a:lvl1pPr marL="457247" lvl="0" indent="-342935" algn="l">
              <a:lnSpc>
                <a:spcPct val="100000"/>
              </a:lnSpc>
              <a:spcBef>
                <a:spcPts val="1500"/>
              </a:spcBef>
              <a:spcAft>
                <a:spcPts val="0"/>
              </a:spcAft>
              <a:buSzPts val="1800"/>
              <a:buChar char="•"/>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grpSp>
        <p:nvGrpSpPr>
          <p:cNvPr id="17037" name="Google Shape;17037;p1460"/>
          <p:cNvGrpSpPr/>
          <p:nvPr/>
        </p:nvGrpSpPr>
        <p:grpSpPr>
          <a:xfrm>
            <a:off x="10787318" y="0"/>
            <a:ext cx="7500690" cy="2138982"/>
            <a:chOff x="7191545" y="0"/>
            <a:chExt cx="5000460" cy="1425988"/>
          </a:xfrm>
        </p:grpSpPr>
        <p:pic>
          <p:nvPicPr>
            <p:cNvPr id="17038" name="Google Shape;17038;p146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039" name="Google Shape;17039;p1460"/>
            <p:cNvGrpSpPr/>
            <p:nvPr/>
          </p:nvGrpSpPr>
          <p:grpSpPr>
            <a:xfrm>
              <a:off x="7191545" y="0"/>
              <a:ext cx="5000460" cy="1425988"/>
              <a:chOff x="7191545" y="0"/>
              <a:chExt cx="5000460" cy="1425988"/>
            </a:xfrm>
          </p:grpSpPr>
          <p:sp>
            <p:nvSpPr>
              <p:cNvPr id="17040" name="Google Shape;17040;p146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041" name="Google Shape;17041;p146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7042" name="Google Shape;17042;p1460"/>
          <p:cNvSpPr txBox="1">
            <a:spLocks noGrp="1"/>
          </p:cNvSpPr>
          <p:nvPr>
            <p:ph type="body" idx="2"/>
          </p:nvPr>
        </p:nvSpPr>
        <p:spPr>
          <a:xfrm>
            <a:off x="9258305" y="2738440"/>
            <a:ext cx="8115305" cy="6527004"/>
          </a:xfrm>
          <a:prstGeom prst="rect">
            <a:avLst/>
          </a:prstGeom>
          <a:noFill/>
          <a:ln>
            <a:noFill/>
          </a:ln>
        </p:spPr>
        <p:txBody>
          <a:bodyPr spcFirstLastPara="1" wrap="square" lIns="91400" tIns="45700" rIns="91400" bIns="45700" anchor="t" anchorCtr="0">
            <a:noAutofit/>
          </a:bodyPr>
          <a:lstStyle>
            <a:lvl1pPr marL="457247" lvl="0" indent="-342935" algn="l">
              <a:lnSpc>
                <a:spcPct val="100000"/>
              </a:lnSpc>
              <a:spcBef>
                <a:spcPts val="1500"/>
              </a:spcBef>
              <a:spcAft>
                <a:spcPts val="0"/>
              </a:spcAft>
              <a:buSzPts val="1800"/>
              <a:buChar char="•"/>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043" name="Google Shape;17043;p1460"/>
          <p:cNvSpPr txBox="1">
            <a:spLocks noGrp="1"/>
          </p:cNvSpPr>
          <p:nvPr>
            <p:ph type="sldNum" idx="12"/>
          </p:nvPr>
        </p:nvSpPr>
        <p:spPr>
          <a:xfrm>
            <a:off x="13258790"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7044" name="Google Shape;17044;p1460"/>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045" name="Google Shape;17045;p1460"/>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616733145"/>
      </p:ext>
    </p:extLst>
  </p:cSld>
  <p:clrMapOvr>
    <a:masterClrMapping/>
  </p:clrMapOvr>
</p:sldLayout>
</file>

<file path=ppt/slideLayouts/slideLayout3048.xml><?xml version="1.0" encoding="utf-8"?>
<p:sldLayout xmlns:a="http://schemas.openxmlformats.org/drawingml/2006/main" xmlns:r="http://schemas.openxmlformats.org/officeDocument/2006/relationships" xmlns:p="http://schemas.openxmlformats.org/presentationml/2006/main" matchingName="Comparison 7">
  <p:cSld name="Comparison 7">
    <p:spTree>
      <p:nvGrpSpPr>
        <p:cNvPr id="1" name="Shape 17046"/>
        <p:cNvGrpSpPr/>
        <p:nvPr/>
      </p:nvGrpSpPr>
      <p:grpSpPr>
        <a:xfrm>
          <a:off x="0" y="0"/>
          <a:ext cx="0" cy="0"/>
          <a:chOff x="0" y="0"/>
          <a:chExt cx="0" cy="0"/>
        </a:xfrm>
      </p:grpSpPr>
      <p:grpSp>
        <p:nvGrpSpPr>
          <p:cNvPr id="17047" name="Google Shape;17047;p1461"/>
          <p:cNvGrpSpPr/>
          <p:nvPr/>
        </p:nvGrpSpPr>
        <p:grpSpPr>
          <a:xfrm>
            <a:off x="10787318" y="0"/>
            <a:ext cx="7500690" cy="2138982"/>
            <a:chOff x="7191545" y="0"/>
            <a:chExt cx="5000460" cy="1425988"/>
          </a:xfrm>
        </p:grpSpPr>
        <p:pic>
          <p:nvPicPr>
            <p:cNvPr id="17048" name="Google Shape;17048;p1461"/>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049" name="Google Shape;17049;p1461"/>
            <p:cNvGrpSpPr/>
            <p:nvPr/>
          </p:nvGrpSpPr>
          <p:grpSpPr>
            <a:xfrm>
              <a:off x="7191545" y="0"/>
              <a:ext cx="5000460" cy="1425988"/>
              <a:chOff x="7191545" y="0"/>
              <a:chExt cx="5000460" cy="1425988"/>
            </a:xfrm>
          </p:grpSpPr>
          <p:sp>
            <p:nvSpPr>
              <p:cNvPr id="17050" name="Google Shape;17050;p1461"/>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051" name="Google Shape;17051;p1461"/>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7052" name="Google Shape;17052;p1461"/>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053" name="Google Shape;17053;p1461"/>
          <p:cNvSpPr txBox="1">
            <a:spLocks noGrp="1"/>
          </p:cNvSpPr>
          <p:nvPr>
            <p:ph type="body" idx="1"/>
          </p:nvPr>
        </p:nvSpPr>
        <p:spPr>
          <a:xfrm>
            <a:off x="914406" y="2521740"/>
            <a:ext cx="8081960" cy="1235865"/>
          </a:xfrm>
          <a:prstGeom prst="rect">
            <a:avLst/>
          </a:prstGeom>
          <a:solidFill>
            <a:srgbClr val="F3F6FB"/>
          </a:solidFill>
          <a:ln>
            <a:noFill/>
          </a:ln>
        </p:spPr>
        <p:txBody>
          <a:bodyPr spcFirstLastPara="1" wrap="square" lIns="182850" tIns="0" rIns="182850" bIns="0" anchor="ctr" anchorCtr="0">
            <a:noAutofit/>
          </a:bodyPr>
          <a:lstStyle>
            <a:lvl1pPr marL="457247" lvl="0" indent="-228624" algn="l">
              <a:lnSpc>
                <a:spcPct val="100000"/>
              </a:lnSpc>
              <a:spcBef>
                <a:spcPts val="1500"/>
              </a:spcBef>
              <a:spcAft>
                <a:spcPts val="0"/>
              </a:spcAft>
              <a:buSzPts val="2400"/>
              <a:buNone/>
              <a:defRPr u="sng"/>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054" name="Google Shape;17054;p1461"/>
          <p:cNvSpPr txBox="1">
            <a:spLocks noGrp="1"/>
          </p:cNvSpPr>
          <p:nvPr>
            <p:ph type="body" idx="2"/>
          </p:nvPr>
        </p:nvSpPr>
        <p:spPr>
          <a:xfrm>
            <a:off x="914406" y="3757612"/>
            <a:ext cx="8081960" cy="5526875"/>
          </a:xfrm>
          <a:prstGeom prst="rect">
            <a:avLst/>
          </a:prstGeom>
          <a:solidFill>
            <a:srgbClr val="F3F6FB"/>
          </a:solidFill>
          <a:ln>
            <a:noFill/>
          </a:ln>
        </p:spPr>
        <p:txBody>
          <a:bodyPr spcFirstLastPara="1" wrap="square" lIns="182850" tIns="0" rIns="182850" bIns="0" anchor="t" anchorCtr="0">
            <a:normAutofit/>
          </a:bodyPr>
          <a:lstStyle>
            <a:lvl1pPr marL="457247" lvl="0" indent="-355637" algn="l">
              <a:lnSpc>
                <a:spcPct val="100000"/>
              </a:lnSpc>
              <a:spcBef>
                <a:spcPts val="1500"/>
              </a:spcBef>
              <a:spcAft>
                <a:spcPts val="0"/>
              </a:spcAft>
              <a:buSzPts val="2000"/>
              <a:buChar char="•"/>
              <a:defRPr sz="3000"/>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055" name="Google Shape;17055;p1461"/>
          <p:cNvSpPr txBox="1">
            <a:spLocks noGrp="1"/>
          </p:cNvSpPr>
          <p:nvPr>
            <p:ph type="body" idx="3"/>
          </p:nvPr>
        </p:nvSpPr>
        <p:spPr>
          <a:xfrm>
            <a:off x="9258305" y="2521740"/>
            <a:ext cx="8115305" cy="1235865"/>
          </a:xfrm>
          <a:prstGeom prst="rect">
            <a:avLst/>
          </a:prstGeom>
          <a:solidFill>
            <a:srgbClr val="F3F6FB"/>
          </a:solidFill>
          <a:ln>
            <a:noFill/>
          </a:ln>
        </p:spPr>
        <p:txBody>
          <a:bodyPr spcFirstLastPara="1" wrap="square" lIns="182850" tIns="0" rIns="182850" bIns="0" anchor="ctr" anchorCtr="0">
            <a:noAutofit/>
          </a:bodyPr>
          <a:lstStyle>
            <a:lvl1pPr marL="457247" lvl="0" indent="-228624" algn="l">
              <a:lnSpc>
                <a:spcPct val="100000"/>
              </a:lnSpc>
              <a:spcBef>
                <a:spcPts val="1500"/>
              </a:spcBef>
              <a:spcAft>
                <a:spcPts val="0"/>
              </a:spcAft>
              <a:buSzPts val="2400"/>
              <a:buNone/>
              <a:defRPr u="sng"/>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056" name="Google Shape;17056;p1461"/>
          <p:cNvSpPr txBox="1">
            <a:spLocks noGrp="1"/>
          </p:cNvSpPr>
          <p:nvPr>
            <p:ph type="body" idx="4"/>
          </p:nvPr>
        </p:nvSpPr>
        <p:spPr>
          <a:xfrm>
            <a:off x="9258305" y="3757612"/>
            <a:ext cx="8115305" cy="5526875"/>
          </a:xfrm>
          <a:prstGeom prst="rect">
            <a:avLst/>
          </a:prstGeom>
          <a:solidFill>
            <a:srgbClr val="F3F6FB"/>
          </a:solidFill>
          <a:ln>
            <a:noFill/>
          </a:ln>
        </p:spPr>
        <p:txBody>
          <a:bodyPr spcFirstLastPara="1" wrap="square" lIns="182850" tIns="0" rIns="182850" bIns="0" anchor="t" anchorCtr="0">
            <a:noAutofit/>
          </a:bodyPr>
          <a:lstStyle>
            <a:lvl1pPr marL="457247" lvl="0" indent="-355637" algn="l">
              <a:lnSpc>
                <a:spcPct val="100000"/>
              </a:lnSpc>
              <a:spcBef>
                <a:spcPts val="1500"/>
              </a:spcBef>
              <a:spcAft>
                <a:spcPts val="0"/>
              </a:spcAft>
              <a:buSzPts val="2000"/>
              <a:buChar char="•"/>
              <a:defRPr sz="3000"/>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057" name="Google Shape;17057;p1461"/>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7058" name="Google Shape;17058;p1461"/>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059" name="Google Shape;17059;p1461"/>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4227687747"/>
      </p:ext>
    </p:extLst>
  </p:cSld>
  <p:clrMapOvr>
    <a:masterClrMapping/>
  </p:clrMapOvr>
</p:sldLayout>
</file>

<file path=ppt/slideLayouts/slideLayout3049.xml><?xml version="1.0" encoding="utf-8"?>
<p:sldLayout xmlns:a="http://schemas.openxmlformats.org/drawingml/2006/main" xmlns:r="http://schemas.openxmlformats.org/officeDocument/2006/relationships" xmlns:p="http://schemas.openxmlformats.org/presentationml/2006/main" matchingName="Title Only 7">
  <p:cSld name="Title Only 7">
    <p:spTree>
      <p:nvGrpSpPr>
        <p:cNvPr id="1" name="Shape 17060"/>
        <p:cNvGrpSpPr/>
        <p:nvPr/>
      </p:nvGrpSpPr>
      <p:grpSpPr>
        <a:xfrm>
          <a:off x="0" y="0"/>
          <a:ext cx="0" cy="0"/>
          <a:chOff x="0" y="0"/>
          <a:chExt cx="0" cy="0"/>
        </a:xfrm>
      </p:grpSpPr>
      <p:grpSp>
        <p:nvGrpSpPr>
          <p:cNvPr id="17061" name="Google Shape;17061;p1462"/>
          <p:cNvGrpSpPr/>
          <p:nvPr/>
        </p:nvGrpSpPr>
        <p:grpSpPr>
          <a:xfrm>
            <a:off x="10787318" y="0"/>
            <a:ext cx="7500690" cy="2138982"/>
            <a:chOff x="7191545" y="0"/>
            <a:chExt cx="5000460" cy="1425988"/>
          </a:xfrm>
        </p:grpSpPr>
        <p:pic>
          <p:nvPicPr>
            <p:cNvPr id="17062" name="Google Shape;17062;p146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063" name="Google Shape;17063;p1462"/>
            <p:cNvGrpSpPr/>
            <p:nvPr/>
          </p:nvGrpSpPr>
          <p:grpSpPr>
            <a:xfrm>
              <a:off x="7191545" y="0"/>
              <a:ext cx="5000460" cy="1425988"/>
              <a:chOff x="7191545" y="0"/>
              <a:chExt cx="5000460" cy="1425988"/>
            </a:xfrm>
          </p:grpSpPr>
          <p:sp>
            <p:nvSpPr>
              <p:cNvPr id="17064" name="Google Shape;17064;p146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065" name="Google Shape;17065;p146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7066" name="Google Shape;17066;p1462"/>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067" name="Google Shape;17067;p1462"/>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7068" name="Google Shape;17068;p1462"/>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069" name="Google Shape;17069;p1462"/>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731374295"/>
      </p:ext>
    </p:extLst>
  </p:cSld>
  <p:clrMapOvr>
    <a:masterClrMapping/>
  </p:clrMapOvr>
</p:sldLayout>
</file>

<file path=ppt/slideLayouts/slideLayout3050.xml><?xml version="1.0" encoding="utf-8"?>
<p:sldLayout xmlns:a="http://schemas.openxmlformats.org/drawingml/2006/main" xmlns:r="http://schemas.openxmlformats.org/officeDocument/2006/relationships" xmlns:p="http://schemas.openxmlformats.org/presentationml/2006/main" matchingName="End 8">
  <p:cSld name="End 8">
    <p:spTree>
      <p:nvGrpSpPr>
        <p:cNvPr id="1" name="Shape 17070"/>
        <p:cNvGrpSpPr/>
        <p:nvPr/>
      </p:nvGrpSpPr>
      <p:grpSpPr>
        <a:xfrm>
          <a:off x="0" y="0"/>
          <a:ext cx="0" cy="0"/>
          <a:chOff x="0" y="0"/>
          <a:chExt cx="0" cy="0"/>
        </a:xfrm>
      </p:grpSpPr>
      <p:grpSp>
        <p:nvGrpSpPr>
          <p:cNvPr id="17071" name="Google Shape;17071;p1463"/>
          <p:cNvGrpSpPr/>
          <p:nvPr/>
        </p:nvGrpSpPr>
        <p:grpSpPr>
          <a:xfrm>
            <a:off x="0" y="0"/>
            <a:ext cx="18287994" cy="3223245"/>
            <a:chOff x="0" y="0"/>
            <a:chExt cx="12191996" cy="2148830"/>
          </a:xfrm>
        </p:grpSpPr>
        <p:sp>
          <p:nvSpPr>
            <p:cNvPr id="17072" name="Google Shape;17072;p1463"/>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073" name="Google Shape;17073;p1463"/>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sp>
        <p:nvSpPr>
          <p:cNvPr id="17074" name="Google Shape;17074;p1463"/>
          <p:cNvSpPr/>
          <p:nvPr/>
        </p:nvSpPr>
        <p:spPr>
          <a:xfrm>
            <a:off x="1353549" y="2276545"/>
            <a:ext cx="16934445" cy="5733905"/>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075" name="Google Shape;17075;p1463"/>
          <p:cNvSpPr txBox="1">
            <a:spLocks noGrp="1"/>
          </p:cNvSpPr>
          <p:nvPr>
            <p:ph type="body" idx="1"/>
          </p:nvPr>
        </p:nvSpPr>
        <p:spPr>
          <a:xfrm>
            <a:off x="1828796" y="5143505"/>
            <a:ext cx="8373974" cy="2120342"/>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sz="3000"/>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076" name="Google Shape;17076;p1463"/>
          <p:cNvSpPr txBox="1">
            <a:spLocks noGrp="1"/>
          </p:cNvSpPr>
          <p:nvPr>
            <p:ph type="title"/>
          </p:nvPr>
        </p:nvSpPr>
        <p:spPr>
          <a:xfrm>
            <a:off x="1828796" y="2831229"/>
            <a:ext cx="8373974" cy="161739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7077" name="Google Shape;17077;p1463"/>
          <p:cNvPicPr preferRelativeResize="0"/>
          <p:nvPr/>
        </p:nvPicPr>
        <p:blipFill rotWithShape="1">
          <a:blip r:embed="rId2">
            <a:alphaModFix/>
          </a:blip>
          <a:srcRect/>
          <a:stretch/>
        </p:blipFill>
        <p:spPr>
          <a:xfrm>
            <a:off x="1353549" y="342557"/>
            <a:ext cx="3037970" cy="1367910"/>
          </a:xfrm>
          <a:prstGeom prst="rect">
            <a:avLst/>
          </a:prstGeom>
          <a:noFill/>
          <a:ln>
            <a:noFill/>
          </a:ln>
        </p:spPr>
      </p:pic>
    </p:spTree>
    <p:extLst>
      <p:ext uri="{BB962C8B-B14F-4D97-AF65-F5344CB8AC3E}">
        <p14:creationId xmlns:p14="http://schemas.microsoft.com/office/powerpoint/2010/main" val="1883066004"/>
      </p:ext>
    </p:extLst>
  </p:cSld>
  <p:clrMapOvr>
    <a:masterClrMapping/>
  </p:clrMapOvr>
</p:sldLayout>
</file>

<file path=ppt/slideLayouts/slideLayout3051.xml><?xml version="1.0" encoding="utf-8"?>
<p:sldLayout xmlns:a="http://schemas.openxmlformats.org/drawingml/2006/main" xmlns:r="http://schemas.openxmlformats.org/officeDocument/2006/relationships" xmlns:p="http://schemas.openxmlformats.org/presentationml/2006/main" matchingName="Blank 6">
  <p:cSld name="Blank 6">
    <p:spTree>
      <p:nvGrpSpPr>
        <p:cNvPr id="1" name="Shape 17078"/>
        <p:cNvGrpSpPr/>
        <p:nvPr/>
      </p:nvGrpSpPr>
      <p:grpSpPr>
        <a:xfrm>
          <a:off x="0" y="0"/>
          <a:ext cx="0" cy="0"/>
          <a:chOff x="0" y="0"/>
          <a:chExt cx="0" cy="0"/>
        </a:xfrm>
      </p:grpSpPr>
      <p:sp>
        <p:nvSpPr>
          <p:cNvPr id="17079" name="Google Shape;17079;p1464"/>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7080" name="Google Shape;17080;p1464"/>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081" name="Google Shape;17081;p1464"/>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7082" name="Google Shape;17082;p1464"/>
          <p:cNvGrpSpPr/>
          <p:nvPr/>
        </p:nvGrpSpPr>
        <p:grpSpPr>
          <a:xfrm>
            <a:off x="10787318" y="0"/>
            <a:ext cx="7500690" cy="2138982"/>
            <a:chOff x="7191545" y="0"/>
            <a:chExt cx="5000460" cy="1425988"/>
          </a:xfrm>
        </p:grpSpPr>
        <p:pic>
          <p:nvPicPr>
            <p:cNvPr id="17083" name="Google Shape;17083;p1464"/>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084" name="Google Shape;17084;p1464"/>
            <p:cNvGrpSpPr/>
            <p:nvPr/>
          </p:nvGrpSpPr>
          <p:grpSpPr>
            <a:xfrm>
              <a:off x="7191545" y="0"/>
              <a:ext cx="5000460" cy="1425988"/>
              <a:chOff x="7191545" y="0"/>
              <a:chExt cx="5000460" cy="1425988"/>
            </a:xfrm>
          </p:grpSpPr>
          <p:sp>
            <p:nvSpPr>
              <p:cNvPr id="17085" name="Google Shape;17085;p1464"/>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086" name="Google Shape;17086;p1464"/>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Tree>
    <p:extLst>
      <p:ext uri="{BB962C8B-B14F-4D97-AF65-F5344CB8AC3E}">
        <p14:creationId xmlns:p14="http://schemas.microsoft.com/office/powerpoint/2010/main" val="2016480208"/>
      </p:ext>
    </p:extLst>
  </p:cSld>
  <p:clrMapOvr>
    <a:masterClrMapping/>
  </p:clrMapOvr>
</p:sldLayout>
</file>

<file path=ppt/slideLayouts/slideLayout3052.xml><?xml version="1.0" encoding="utf-8"?>
<p:sldLayout xmlns:a="http://schemas.openxmlformats.org/drawingml/2006/main" xmlns:r="http://schemas.openxmlformats.org/officeDocument/2006/relationships" xmlns:p="http://schemas.openxmlformats.org/presentationml/2006/main" matchingName="Cover 10">
  <p:cSld name="Cover 10">
    <p:spTree>
      <p:nvGrpSpPr>
        <p:cNvPr id="1" name="Shape 17087"/>
        <p:cNvGrpSpPr/>
        <p:nvPr/>
      </p:nvGrpSpPr>
      <p:grpSpPr>
        <a:xfrm>
          <a:off x="0" y="0"/>
          <a:ext cx="0" cy="0"/>
          <a:chOff x="0" y="0"/>
          <a:chExt cx="0" cy="0"/>
        </a:xfrm>
      </p:grpSpPr>
      <p:sp>
        <p:nvSpPr>
          <p:cNvPr id="17088" name="Google Shape;17088;p1465"/>
          <p:cNvSpPr/>
          <p:nvPr/>
        </p:nvSpPr>
        <p:spPr>
          <a:xfrm>
            <a:off x="1353549" y="1941628"/>
            <a:ext cx="16934445" cy="5733905"/>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089" name="Google Shape;17089;p1465"/>
          <p:cNvSpPr txBox="1">
            <a:spLocks noGrp="1"/>
          </p:cNvSpPr>
          <p:nvPr>
            <p:ph type="title"/>
          </p:nvPr>
        </p:nvSpPr>
        <p:spPr>
          <a:xfrm>
            <a:off x="2119958" y="2341992"/>
            <a:ext cx="7791648" cy="273951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090" name="Google Shape;17090;p1465"/>
          <p:cNvSpPr txBox="1">
            <a:spLocks noGrp="1"/>
          </p:cNvSpPr>
          <p:nvPr>
            <p:ph type="subTitle" idx="1"/>
          </p:nvPr>
        </p:nvSpPr>
        <p:spPr>
          <a:xfrm>
            <a:off x="2119958" y="5650292"/>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7091" name="Google Shape;17091;p1465"/>
          <p:cNvGrpSpPr/>
          <p:nvPr/>
        </p:nvGrpSpPr>
        <p:grpSpPr>
          <a:xfrm>
            <a:off x="0" y="7530527"/>
            <a:ext cx="18287994" cy="2756477"/>
            <a:chOff x="0" y="5020348"/>
            <a:chExt cx="12191996" cy="1837651"/>
          </a:xfrm>
        </p:grpSpPr>
        <p:sp>
          <p:nvSpPr>
            <p:cNvPr id="17092" name="Google Shape;17092;p1465"/>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093" name="Google Shape;17093;p1465"/>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7094" name="Google Shape;17094;p1465"/>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extLst>
      <p:ext uri="{BB962C8B-B14F-4D97-AF65-F5344CB8AC3E}">
        <p14:creationId xmlns:p14="http://schemas.microsoft.com/office/powerpoint/2010/main" val="3272688735"/>
      </p:ext>
    </p:extLst>
  </p:cSld>
  <p:clrMapOvr>
    <a:masterClrMapping/>
  </p:clrMapOvr>
</p:sldLayout>
</file>

<file path=ppt/slideLayouts/slideLayout3053.xml><?xml version="1.0" encoding="utf-8"?>
<p:sldLayout xmlns:a="http://schemas.openxmlformats.org/drawingml/2006/main" xmlns:r="http://schemas.openxmlformats.org/officeDocument/2006/relationships" xmlns:p="http://schemas.openxmlformats.org/presentationml/2006/main" matchingName="Divider 11">
  <p:cSld name="Divider 11">
    <p:spTree>
      <p:nvGrpSpPr>
        <p:cNvPr id="1" name="Shape 17095"/>
        <p:cNvGrpSpPr/>
        <p:nvPr/>
      </p:nvGrpSpPr>
      <p:grpSpPr>
        <a:xfrm>
          <a:off x="0" y="0"/>
          <a:ext cx="0" cy="0"/>
          <a:chOff x="0" y="0"/>
          <a:chExt cx="0" cy="0"/>
        </a:xfrm>
      </p:grpSpPr>
      <p:grpSp>
        <p:nvGrpSpPr>
          <p:cNvPr id="17096" name="Google Shape;17096;p1466"/>
          <p:cNvGrpSpPr/>
          <p:nvPr/>
        </p:nvGrpSpPr>
        <p:grpSpPr>
          <a:xfrm>
            <a:off x="0" y="7530527"/>
            <a:ext cx="18287994" cy="2756477"/>
            <a:chOff x="0" y="5020348"/>
            <a:chExt cx="12191996" cy="1837651"/>
          </a:xfrm>
        </p:grpSpPr>
        <p:sp>
          <p:nvSpPr>
            <p:cNvPr id="17097" name="Google Shape;17097;p1466"/>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098" name="Google Shape;17098;p1466"/>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099" name="Google Shape;17099;p1466"/>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7100" name="Google Shape;17100;p1466"/>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7101" name="Google Shape;17101;p1466"/>
          <p:cNvSpPr txBox="1">
            <a:spLocks noGrp="1"/>
          </p:cNvSpPr>
          <p:nvPr>
            <p:ph type="title"/>
          </p:nvPr>
        </p:nvSpPr>
        <p:spPr>
          <a:xfrm>
            <a:off x="2119958" y="1052626"/>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102" name="Google Shape;17102;p1466"/>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3492154937"/>
      </p:ext>
    </p:extLst>
  </p:cSld>
  <p:clrMapOvr>
    <a:masterClrMapping/>
  </p:clrMapOvr>
</p:sldLayout>
</file>

<file path=ppt/slideLayouts/slideLayout3054.xml><?xml version="1.0" encoding="utf-8"?>
<p:sldLayout xmlns:a="http://schemas.openxmlformats.org/drawingml/2006/main" xmlns:r="http://schemas.openxmlformats.org/officeDocument/2006/relationships" xmlns:p="http://schemas.openxmlformats.org/presentationml/2006/main" matchingName="Photo Slide 10">
  <p:cSld name="Photo Slide 10">
    <p:spTree>
      <p:nvGrpSpPr>
        <p:cNvPr id="1" name="Shape 17103"/>
        <p:cNvGrpSpPr/>
        <p:nvPr/>
      </p:nvGrpSpPr>
      <p:grpSpPr>
        <a:xfrm>
          <a:off x="0" y="0"/>
          <a:ext cx="0" cy="0"/>
          <a:chOff x="0" y="0"/>
          <a:chExt cx="0" cy="0"/>
        </a:xfrm>
      </p:grpSpPr>
      <p:sp>
        <p:nvSpPr>
          <p:cNvPr id="17104" name="Google Shape;17104;p1467"/>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cxnSp>
        <p:nvCxnSpPr>
          <p:cNvPr id="17105" name="Google Shape;17105;p1467"/>
          <p:cNvCxnSpPr/>
          <p:nvPr/>
        </p:nvCxnSpPr>
        <p:spPr>
          <a:xfrm>
            <a:off x="685805"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7106" name="Google Shape;17106;p1467"/>
          <p:cNvGrpSpPr/>
          <p:nvPr/>
        </p:nvGrpSpPr>
        <p:grpSpPr>
          <a:xfrm>
            <a:off x="5" y="8069141"/>
            <a:ext cx="4211045" cy="1130843"/>
            <a:chOff x="0" y="5379424"/>
            <a:chExt cx="2807363" cy="753895"/>
          </a:xfrm>
        </p:grpSpPr>
        <p:sp>
          <p:nvSpPr>
            <p:cNvPr id="17107" name="Google Shape;17107;p1467"/>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108" name="Google Shape;17108;p1467"/>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grpSp>
      <p:pic>
        <p:nvPicPr>
          <p:cNvPr id="17109" name="Google Shape;17109;p1467"/>
          <p:cNvPicPr preferRelativeResize="0"/>
          <p:nvPr/>
        </p:nvPicPr>
        <p:blipFill rotWithShape="1">
          <a:blip r:embed="rId2">
            <a:alphaModFix/>
          </a:blip>
          <a:srcRect/>
          <a:stretch/>
        </p:blipFill>
        <p:spPr>
          <a:xfrm>
            <a:off x="770021" y="6578303"/>
            <a:ext cx="3037970" cy="1367910"/>
          </a:xfrm>
          <a:prstGeom prst="rect">
            <a:avLst/>
          </a:prstGeom>
          <a:noFill/>
          <a:ln>
            <a:noFill/>
          </a:ln>
        </p:spPr>
      </p:pic>
    </p:spTree>
    <p:extLst>
      <p:ext uri="{BB962C8B-B14F-4D97-AF65-F5344CB8AC3E}">
        <p14:creationId xmlns:p14="http://schemas.microsoft.com/office/powerpoint/2010/main" val="2273787945"/>
      </p:ext>
    </p:extLst>
  </p:cSld>
  <p:clrMapOvr>
    <a:masterClrMapping/>
  </p:clrMapOvr>
</p:sldLayout>
</file>

<file path=ppt/slideLayouts/slideLayout3055.xml><?xml version="1.0" encoding="utf-8"?>
<p:sldLayout xmlns:a="http://schemas.openxmlformats.org/drawingml/2006/main" xmlns:r="http://schemas.openxmlformats.org/officeDocument/2006/relationships" xmlns:p="http://schemas.openxmlformats.org/presentationml/2006/main" matchingName="Quotation 15">
  <p:cSld name="Quotation 15">
    <p:spTree>
      <p:nvGrpSpPr>
        <p:cNvPr id="1" name="Shape 17110"/>
        <p:cNvGrpSpPr/>
        <p:nvPr/>
      </p:nvGrpSpPr>
      <p:grpSpPr>
        <a:xfrm>
          <a:off x="0" y="0"/>
          <a:ext cx="0" cy="0"/>
          <a:chOff x="0" y="0"/>
          <a:chExt cx="0" cy="0"/>
        </a:xfrm>
      </p:grpSpPr>
      <p:sp>
        <p:nvSpPr>
          <p:cNvPr id="17111" name="Google Shape;17111;p1468"/>
          <p:cNvSpPr/>
          <p:nvPr/>
        </p:nvSpPr>
        <p:spPr>
          <a:xfrm>
            <a:off x="2141040" y="2081802"/>
            <a:ext cx="15232563" cy="5260401"/>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112" name="Google Shape;17112;p1468"/>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113" name="Google Shape;17113;p1468"/>
          <p:cNvSpPr txBox="1">
            <a:spLocks noGrp="1"/>
          </p:cNvSpPr>
          <p:nvPr>
            <p:ph type="body" idx="1"/>
          </p:nvPr>
        </p:nvSpPr>
        <p:spPr>
          <a:xfrm>
            <a:off x="2141040" y="7511188"/>
            <a:ext cx="15232563" cy="1237787"/>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114" name="Google Shape;17114;p1468"/>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7115" name="Google Shape;17115;p1468"/>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116" name="Google Shape;17116;p1468"/>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7117" name="Google Shape;17117;p1468"/>
          <p:cNvGrpSpPr/>
          <p:nvPr/>
        </p:nvGrpSpPr>
        <p:grpSpPr>
          <a:xfrm>
            <a:off x="10787318" y="0"/>
            <a:ext cx="7500690" cy="2138982"/>
            <a:chOff x="7191545" y="0"/>
            <a:chExt cx="5000460" cy="1425988"/>
          </a:xfrm>
        </p:grpSpPr>
        <p:pic>
          <p:nvPicPr>
            <p:cNvPr id="17118" name="Google Shape;17118;p1468"/>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119" name="Google Shape;17119;p1468"/>
            <p:cNvGrpSpPr/>
            <p:nvPr/>
          </p:nvGrpSpPr>
          <p:grpSpPr>
            <a:xfrm>
              <a:off x="7191545" y="0"/>
              <a:ext cx="5000460" cy="1425988"/>
              <a:chOff x="7191545" y="0"/>
              <a:chExt cx="5000460" cy="1425988"/>
            </a:xfrm>
          </p:grpSpPr>
          <p:sp>
            <p:nvSpPr>
              <p:cNvPr id="17120" name="Google Shape;17120;p1468"/>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121" name="Google Shape;17121;p1468"/>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7122" name="Google Shape;17122;p1468" descr="Open quotation mark with solid fill"/>
          <p:cNvPicPr preferRelativeResize="0"/>
          <p:nvPr/>
        </p:nvPicPr>
        <p:blipFill rotWithShape="1">
          <a:blip r:embed="rId3">
            <a:alphaModFix/>
          </a:blip>
          <a:srcRect/>
          <a:stretch/>
        </p:blipFill>
        <p:spPr>
          <a:xfrm>
            <a:off x="167272" y="204795"/>
            <a:ext cx="3055142" cy="3055142"/>
          </a:xfrm>
          <a:prstGeom prst="rect">
            <a:avLst/>
          </a:prstGeom>
          <a:noFill/>
          <a:ln>
            <a:noFill/>
          </a:ln>
        </p:spPr>
      </p:pic>
    </p:spTree>
    <p:extLst>
      <p:ext uri="{BB962C8B-B14F-4D97-AF65-F5344CB8AC3E}">
        <p14:creationId xmlns:p14="http://schemas.microsoft.com/office/powerpoint/2010/main" val="1435955705"/>
      </p:ext>
    </p:extLst>
  </p:cSld>
  <p:clrMapOvr>
    <a:masterClrMapping/>
  </p:clrMapOvr>
</p:sldLayout>
</file>

<file path=ppt/slideLayouts/slideLayout3056.xml><?xml version="1.0" encoding="utf-8"?>
<p:sldLayout xmlns:a="http://schemas.openxmlformats.org/drawingml/2006/main" xmlns:r="http://schemas.openxmlformats.org/officeDocument/2006/relationships" xmlns:p="http://schemas.openxmlformats.org/presentationml/2006/main" matchingName="Title and Content 13">
  <p:cSld name="Title and Content 13">
    <p:spTree>
      <p:nvGrpSpPr>
        <p:cNvPr id="1" name="Shape 17123"/>
        <p:cNvGrpSpPr/>
        <p:nvPr/>
      </p:nvGrpSpPr>
      <p:grpSpPr>
        <a:xfrm>
          <a:off x="0" y="0"/>
          <a:ext cx="0" cy="0"/>
          <a:chOff x="0" y="0"/>
          <a:chExt cx="0" cy="0"/>
        </a:xfrm>
      </p:grpSpPr>
      <p:grpSp>
        <p:nvGrpSpPr>
          <p:cNvPr id="17124" name="Google Shape;17124;p1469"/>
          <p:cNvGrpSpPr/>
          <p:nvPr/>
        </p:nvGrpSpPr>
        <p:grpSpPr>
          <a:xfrm>
            <a:off x="10787318" y="0"/>
            <a:ext cx="7500690" cy="2138982"/>
            <a:chOff x="7191545" y="0"/>
            <a:chExt cx="5000460" cy="1425988"/>
          </a:xfrm>
        </p:grpSpPr>
        <p:pic>
          <p:nvPicPr>
            <p:cNvPr id="17125" name="Google Shape;17125;p146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126" name="Google Shape;17126;p1469"/>
            <p:cNvGrpSpPr/>
            <p:nvPr/>
          </p:nvGrpSpPr>
          <p:grpSpPr>
            <a:xfrm>
              <a:off x="7191545" y="0"/>
              <a:ext cx="5000460" cy="1425988"/>
              <a:chOff x="7191545" y="0"/>
              <a:chExt cx="5000460" cy="1425988"/>
            </a:xfrm>
          </p:grpSpPr>
          <p:sp>
            <p:nvSpPr>
              <p:cNvPr id="17127" name="Google Shape;17127;p146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128" name="Google Shape;17128;p146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7129" name="Google Shape;17129;p1469"/>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130" name="Google Shape;17130;p1469"/>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47" lvl="0" indent="-342935" algn="l">
              <a:lnSpc>
                <a:spcPct val="100000"/>
              </a:lnSpc>
              <a:spcBef>
                <a:spcPts val="1500"/>
              </a:spcBef>
              <a:spcAft>
                <a:spcPts val="0"/>
              </a:spcAft>
              <a:buSzPts val="1800"/>
              <a:buChar char="•"/>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131" name="Google Shape;17131;p1469"/>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7132" name="Google Shape;17132;p1469"/>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133" name="Google Shape;17133;p1469"/>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028880354"/>
      </p:ext>
    </p:extLst>
  </p:cSld>
  <p:clrMapOvr>
    <a:masterClrMapping/>
  </p:clrMapOvr>
</p:sldLayout>
</file>

<file path=ppt/slideLayouts/slideLayout3057.xml><?xml version="1.0" encoding="utf-8"?>
<p:sldLayout xmlns:a="http://schemas.openxmlformats.org/drawingml/2006/main" xmlns:r="http://schemas.openxmlformats.org/officeDocument/2006/relationships" xmlns:p="http://schemas.openxmlformats.org/presentationml/2006/main" matchingName="Two Content 9">
  <p:cSld name="Two Content 9">
    <p:spTree>
      <p:nvGrpSpPr>
        <p:cNvPr id="1" name="Shape 17134"/>
        <p:cNvGrpSpPr/>
        <p:nvPr/>
      </p:nvGrpSpPr>
      <p:grpSpPr>
        <a:xfrm>
          <a:off x="0" y="0"/>
          <a:ext cx="0" cy="0"/>
          <a:chOff x="0" y="0"/>
          <a:chExt cx="0" cy="0"/>
        </a:xfrm>
      </p:grpSpPr>
      <p:sp>
        <p:nvSpPr>
          <p:cNvPr id="17135" name="Google Shape;17135;p1470"/>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136" name="Google Shape;17136;p1470"/>
          <p:cNvSpPr txBox="1">
            <a:spLocks noGrp="1"/>
          </p:cNvSpPr>
          <p:nvPr>
            <p:ph type="body" idx="1"/>
          </p:nvPr>
        </p:nvSpPr>
        <p:spPr>
          <a:xfrm>
            <a:off x="914410" y="2738440"/>
            <a:ext cx="8115305" cy="6527004"/>
          </a:xfrm>
          <a:prstGeom prst="rect">
            <a:avLst/>
          </a:prstGeom>
          <a:noFill/>
          <a:ln>
            <a:noFill/>
          </a:ln>
        </p:spPr>
        <p:txBody>
          <a:bodyPr spcFirstLastPara="1" wrap="square" lIns="91400" tIns="45700" rIns="91400" bIns="45700" anchor="t" anchorCtr="0">
            <a:noAutofit/>
          </a:bodyPr>
          <a:lstStyle>
            <a:lvl1pPr marL="457247" lvl="0" indent="-342935" algn="l">
              <a:lnSpc>
                <a:spcPct val="100000"/>
              </a:lnSpc>
              <a:spcBef>
                <a:spcPts val="1500"/>
              </a:spcBef>
              <a:spcAft>
                <a:spcPts val="0"/>
              </a:spcAft>
              <a:buSzPts val="1800"/>
              <a:buChar char="•"/>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grpSp>
        <p:nvGrpSpPr>
          <p:cNvPr id="17137" name="Google Shape;17137;p1470"/>
          <p:cNvGrpSpPr/>
          <p:nvPr/>
        </p:nvGrpSpPr>
        <p:grpSpPr>
          <a:xfrm>
            <a:off x="10787318" y="0"/>
            <a:ext cx="7500690" cy="2138982"/>
            <a:chOff x="7191545" y="0"/>
            <a:chExt cx="5000460" cy="1425988"/>
          </a:xfrm>
        </p:grpSpPr>
        <p:pic>
          <p:nvPicPr>
            <p:cNvPr id="17138" name="Google Shape;17138;p147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139" name="Google Shape;17139;p1470"/>
            <p:cNvGrpSpPr/>
            <p:nvPr/>
          </p:nvGrpSpPr>
          <p:grpSpPr>
            <a:xfrm>
              <a:off x="7191545" y="0"/>
              <a:ext cx="5000460" cy="1425988"/>
              <a:chOff x="7191545" y="0"/>
              <a:chExt cx="5000460" cy="1425988"/>
            </a:xfrm>
          </p:grpSpPr>
          <p:sp>
            <p:nvSpPr>
              <p:cNvPr id="17140" name="Google Shape;17140;p147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141" name="Google Shape;17141;p147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7142" name="Google Shape;17142;p1470"/>
          <p:cNvSpPr txBox="1">
            <a:spLocks noGrp="1"/>
          </p:cNvSpPr>
          <p:nvPr>
            <p:ph type="body" idx="2"/>
          </p:nvPr>
        </p:nvSpPr>
        <p:spPr>
          <a:xfrm>
            <a:off x="9258305" y="2738440"/>
            <a:ext cx="8115305" cy="6527004"/>
          </a:xfrm>
          <a:prstGeom prst="rect">
            <a:avLst/>
          </a:prstGeom>
          <a:noFill/>
          <a:ln>
            <a:noFill/>
          </a:ln>
        </p:spPr>
        <p:txBody>
          <a:bodyPr spcFirstLastPara="1" wrap="square" lIns="91400" tIns="45700" rIns="91400" bIns="45700" anchor="t" anchorCtr="0">
            <a:noAutofit/>
          </a:bodyPr>
          <a:lstStyle>
            <a:lvl1pPr marL="457247" lvl="0" indent="-342935" algn="l">
              <a:lnSpc>
                <a:spcPct val="100000"/>
              </a:lnSpc>
              <a:spcBef>
                <a:spcPts val="1500"/>
              </a:spcBef>
              <a:spcAft>
                <a:spcPts val="0"/>
              </a:spcAft>
              <a:buSzPts val="1800"/>
              <a:buChar char="•"/>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143" name="Google Shape;17143;p1470"/>
          <p:cNvSpPr txBox="1">
            <a:spLocks noGrp="1"/>
          </p:cNvSpPr>
          <p:nvPr>
            <p:ph type="sldNum" idx="12"/>
          </p:nvPr>
        </p:nvSpPr>
        <p:spPr>
          <a:xfrm>
            <a:off x="13258790"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7144" name="Google Shape;17144;p1470"/>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145" name="Google Shape;17145;p1470"/>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858321483"/>
      </p:ext>
    </p:extLst>
  </p:cSld>
  <p:clrMapOvr>
    <a:masterClrMapping/>
  </p:clrMapOvr>
</p:sldLayout>
</file>

<file path=ppt/slideLayouts/slideLayout3058.xml><?xml version="1.0" encoding="utf-8"?>
<p:sldLayout xmlns:a="http://schemas.openxmlformats.org/drawingml/2006/main" xmlns:r="http://schemas.openxmlformats.org/officeDocument/2006/relationships" xmlns:p="http://schemas.openxmlformats.org/presentationml/2006/main" matchingName="Comparison 8">
  <p:cSld name="Comparison 8">
    <p:spTree>
      <p:nvGrpSpPr>
        <p:cNvPr id="1" name="Shape 17146"/>
        <p:cNvGrpSpPr/>
        <p:nvPr/>
      </p:nvGrpSpPr>
      <p:grpSpPr>
        <a:xfrm>
          <a:off x="0" y="0"/>
          <a:ext cx="0" cy="0"/>
          <a:chOff x="0" y="0"/>
          <a:chExt cx="0" cy="0"/>
        </a:xfrm>
      </p:grpSpPr>
      <p:grpSp>
        <p:nvGrpSpPr>
          <p:cNvPr id="17147" name="Google Shape;17147;p1471"/>
          <p:cNvGrpSpPr/>
          <p:nvPr/>
        </p:nvGrpSpPr>
        <p:grpSpPr>
          <a:xfrm>
            <a:off x="10787318" y="0"/>
            <a:ext cx="7500690" cy="2138982"/>
            <a:chOff x="7191545" y="0"/>
            <a:chExt cx="5000460" cy="1425988"/>
          </a:xfrm>
        </p:grpSpPr>
        <p:pic>
          <p:nvPicPr>
            <p:cNvPr id="17148" name="Google Shape;17148;p1471"/>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149" name="Google Shape;17149;p1471"/>
            <p:cNvGrpSpPr/>
            <p:nvPr/>
          </p:nvGrpSpPr>
          <p:grpSpPr>
            <a:xfrm>
              <a:off x="7191545" y="0"/>
              <a:ext cx="5000460" cy="1425988"/>
              <a:chOff x="7191545" y="0"/>
              <a:chExt cx="5000460" cy="1425988"/>
            </a:xfrm>
          </p:grpSpPr>
          <p:sp>
            <p:nvSpPr>
              <p:cNvPr id="17150" name="Google Shape;17150;p1471"/>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151" name="Google Shape;17151;p1471"/>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7152" name="Google Shape;17152;p1471"/>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153" name="Google Shape;17153;p1471"/>
          <p:cNvSpPr txBox="1">
            <a:spLocks noGrp="1"/>
          </p:cNvSpPr>
          <p:nvPr>
            <p:ph type="body" idx="1"/>
          </p:nvPr>
        </p:nvSpPr>
        <p:spPr>
          <a:xfrm>
            <a:off x="914406" y="2521740"/>
            <a:ext cx="8081960" cy="1235865"/>
          </a:xfrm>
          <a:prstGeom prst="rect">
            <a:avLst/>
          </a:prstGeom>
          <a:solidFill>
            <a:srgbClr val="F3F6FB"/>
          </a:solidFill>
          <a:ln>
            <a:noFill/>
          </a:ln>
        </p:spPr>
        <p:txBody>
          <a:bodyPr spcFirstLastPara="1" wrap="square" lIns="182850" tIns="0" rIns="182850" bIns="0" anchor="ctr" anchorCtr="0">
            <a:noAutofit/>
          </a:bodyPr>
          <a:lstStyle>
            <a:lvl1pPr marL="457247" lvl="0" indent="-228624" algn="l">
              <a:lnSpc>
                <a:spcPct val="100000"/>
              </a:lnSpc>
              <a:spcBef>
                <a:spcPts val="1500"/>
              </a:spcBef>
              <a:spcAft>
                <a:spcPts val="0"/>
              </a:spcAft>
              <a:buSzPts val="2400"/>
              <a:buNone/>
              <a:defRPr u="sng"/>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154" name="Google Shape;17154;p1471"/>
          <p:cNvSpPr txBox="1">
            <a:spLocks noGrp="1"/>
          </p:cNvSpPr>
          <p:nvPr>
            <p:ph type="body" idx="2"/>
          </p:nvPr>
        </p:nvSpPr>
        <p:spPr>
          <a:xfrm>
            <a:off x="914406" y="3757612"/>
            <a:ext cx="8081960" cy="5526875"/>
          </a:xfrm>
          <a:prstGeom prst="rect">
            <a:avLst/>
          </a:prstGeom>
          <a:solidFill>
            <a:srgbClr val="F3F6FB"/>
          </a:solidFill>
          <a:ln>
            <a:noFill/>
          </a:ln>
        </p:spPr>
        <p:txBody>
          <a:bodyPr spcFirstLastPara="1" wrap="square" lIns="182850" tIns="0" rIns="182850" bIns="0" anchor="t" anchorCtr="0">
            <a:normAutofit/>
          </a:bodyPr>
          <a:lstStyle>
            <a:lvl1pPr marL="457247" lvl="0" indent="-355637" algn="l">
              <a:lnSpc>
                <a:spcPct val="100000"/>
              </a:lnSpc>
              <a:spcBef>
                <a:spcPts val="1500"/>
              </a:spcBef>
              <a:spcAft>
                <a:spcPts val="0"/>
              </a:spcAft>
              <a:buSzPts val="2000"/>
              <a:buChar char="•"/>
              <a:defRPr sz="3000"/>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155" name="Google Shape;17155;p1471"/>
          <p:cNvSpPr txBox="1">
            <a:spLocks noGrp="1"/>
          </p:cNvSpPr>
          <p:nvPr>
            <p:ph type="body" idx="3"/>
          </p:nvPr>
        </p:nvSpPr>
        <p:spPr>
          <a:xfrm>
            <a:off x="9258305" y="2521740"/>
            <a:ext cx="8115305" cy="1235865"/>
          </a:xfrm>
          <a:prstGeom prst="rect">
            <a:avLst/>
          </a:prstGeom>
          <a:solidFill>
            <a:srgbClr val="F3F6FB"/>
          </a:solidFill>
          <a:ln>
            <a:noFill/>
          </a:ln>
        </p:spPr>
        <p:txBody>
          <a:bodyPr spcFirstLastPara="1" wrap="square" lIns="182850" tIns="0" rIns="182850" bIns="0" anchor="ctr" anchorCtr="0">
            <a:noAutofit/>
          </a:bodyPr>
          <a:lstStyle>
            <a:lvl1pPr marL="457247" lvl="0" indent="-228624" algn="l">
              <a:lnSpc>
                <a:spcPct val="100000"/>
              </a:lnSpc>
              <a:spcBef>
                <a:spcPts val="1500"/>
              </a:spcBef>
              <a:spcAft>
                <a:spcPts val="0"/>
              </a:spcAft>
              <a:buSzPts val="2400"/>
              <a:buNone/>
              <a:defRPr u="sng"/>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156" name="Google Shape;17156;p1471"/>
          <p:cNvSpPr txBox="1">
            <a:spLocks noGrp="1"/>
          </p:cNvSpPr>
          <p:nvPr>
            <p:ph type="body" idx="4"/>
          </p:nvPr>
        </p:nvSpPr>
        <p:spPr>
          <a:xfrm>
            <a:off x="9258305" y="3757612"/>
            <a:ext cx="8115305" cy="5526875"/>
          </a:xfrm>
          <a:prstGeom prst="rect">
            <a:avLst/>
          </a:prstGeom>
          <a:solidFill>
            <a:srgbClr val="F3F6FB"/>
          </a:solidFill>
          <a:ln>
            <a:noFill/>
          </a:ln>
        </p:spPr>
        <p:txBody>
          <a:bodyPr spcFirstLastPara="1" wrap="square" lIns="182850" tIns="0" rIns="182850" bIns="0" anchor="t" anchorCtr="0">
            <a:noAutofit/>
          </a:bodyPr>
          <a:lstStyle>
            <a:lvl1pPr marL="457247" lvl="0" indent="-355637" algn="l">
              <a:lnSpc>
                <a:spcPct val="100000"/>
              </a:lnSpc>
              <a:spcBef>
                <a:spcPts val="1500"/>
              </a:spcBef>
              <a:spcAft>
                <a:spcPts val="0"/>
              </a:spcAft>
              <a:buSzPts val="2000"/>
              <a:buChar char="•"/>
              <a:defRPr sz="3000"/>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157" name="Google Shape;17157;p1471"/>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7158" name="Google Shape;17158;p1471"/>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159" name="Google Shape;17159;p1471"/>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382818194"/>
      </p:ext>
    </p:extLst>
  </p:cSld>
  <p:clrMapOvr>
    <a:masterClrMapping/>
  </p:clrMapOvr>
</p:sldLayout>
</file>

<file path=ppt/slideLayouts/slideLayout3059.xml><?xml version="1.0" encoding="utf-8"?>
<p:sldLayout xmlns:a="http://schemas.openxmlformats.org/drawingml/2006/main" xmlns:r="http://schemas.openxmlformats.org/officeDocument/2006/relationships" xmlns:p="http://schemas.openxmlformats.org/presentationml/2006/main" matchingName="Title Only 8">
  <p:cSld name="Title Only 8">
    <p:spTree>
      <p:nvGrpSpPr>
        <p:cNvPr id="1" name="Shape 17160"/>
        <p:cNvGrpSpPr/>
        <p:nvPr/>
      </p:nvGrpSpPr>
      <p:grpSpPr>
        <a:xfrm>
          <a:off x="0" y="0"/>
          <a:ext cx="0" cy="0"/>
          <a:chOff x="0" y="0"/>
          <a:chExt cx="0" cy="0"/>
        </a:xfrm>
      </p:grpSpPr>
      <p:grpSp>
        <p:nvGrpSpPr>
          <p:cNvPr id="17161" name="Google Shape;17161;p1472"/>
          <p:cNvGrpSpPr/>
          <p:nvPr/>
        </p:nvGrpSpPr>
        <p:grpSpPr>
          <a:xfrm>
            <a:off x="10787318" y="0"/>
            <a:ext cx="7500690" cy="2138982"/>
            <a:chOff x="7191545" y="0"/>
            <a:chExt cx="5000460" cy="1425988"/>
          </a:xfrm>
        </p:grpSpPr>
        <p:pic>
          <p:nvPicPr>
            <p:cNvPr id="17162" name="Google Shape;17162;p147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163" name="Google Shape;17163;p1472"/>
            <p:cNvGrpSpPr/>
            <p:nvPr/>
          </p:nvGrpSpPr>
          <p:grpSpPr>
            <a:xfrm>
              <a:off x="7191545" y="0"/>
              <a:ext cx="5000460" cy="1425988"/>
              <a:chOff x="7191545" y="0"/>
              <a:chExt cx="5000460" cy="1425988"/>
            </a:xfrm>
          </p:grpSpPr>
          <p:sp>
            <p:nvSpPr>
              <p:cNvPr id="17164" name="Google Shape;17164;p147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165" name="Google Shape;17165;p147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7166" name="Google Shape;17166;p1472"/>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167" name="Google Shape;17167;p1472"/>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7168" name="Google Shape;17168;p1472"/>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169" name="Google Shape;17169;p1472"/>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307547948"/>
      </p:ext>
    </p:extLst>
  </p:cSld>
  <p:clrMapOvr>
    <a:masterClrMapping/>
  </p:clrMapOvr>
</p:sldLayout>
</file>

<file path=ppt/slideLayouts/slideLayout3060.xml><?xml version="1.0" encoding="utf-8"?>
<p:sldLayout xmlns:a="http://schemas.openxmlformats.org/drawingml/2006/main" xmlns:r="http://schemas.openxmlformats.org/officeDocument/2006/relationships" xmlns:p="http://schemas.openxmlformats.org/presentationml/2006/main" matchingName="End 9">
  <p:cSld name="End 9">
    <p:spTree>
      <p:nvGrpSpPr>
        <p:cNvPr id="1" name="Shape 17170"/>
        <p:cNvGrpSpPr/>
        <p:nvPr/>
      </p:nvGrpSpPr>
      <p:grpSpPr>
        <a:xfrm>
          <a:off x="0" y="0"/>
          <a:ext cx="0" cy="0"/>
          <a:chOff x="0" y="0"/>
          <a:chExt cx="0" cy="0"/>
        </a:xfrm>
      </p:grpSpPr>
      <p:grpSp>
        <p:nvGrpSpPr>
          <p:cNvPr id="17171" name="Google Shape;17171;p1473"/>
          <p:cNvGrpSpPr/>
          <p:nvPr/>
        </p:nvGrpSpPr>
        <p:grpSpPr>
          <a:xfrm>
            <a:off x="0" y="0"/>
            <a:ext cx="18287994" cy="3223245"/>
            <a:chOff x="0" y="0"/>
            <a:chExt cx="12191996" cy="2148830"/>
          </a:xfrm>
        </p:grpSpPr>
        <p:sp>
          <p:nvSpPr>
            <p:cNvPr id="17172" name="Google Shape;17172;p1473"/>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173" name="Google Shape;17173;p1473"/>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sp>
        <p:nvSpPr>
          <p:cNvPr id="17174" name="Google Shape;17174;p1473"/>
          <p:cNvSpPr/>
          <p:nvPr/>
        </p:nvSpPr>
        <p:spPr>
          <a:xfrm>
            <a:off x="1353549" y="2276545"/>
            <a:ext cx="16934445" cy="5733905"/>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175" name="Google Shape;17175;p1473"/>
          <p:cNvSpPr txBox="1">
            <a:spLocks noGrp="1"/>
          </p:cNvSpPr>
          <p:nvPr>
            <p:ph type="body" idx="1"/>
          </p:nvPr>
        </p:nvSpPr>
        <p:spPr>
          <a:xfrm>
            <a:off x="1828796" y="5143505"/>
            <a:ext cx="8373974" cy="2120342"/>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sz="3000"/>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176" name="Google Shape;17176;p1473"/>
          <p:cNvSpPr txBox="1">
            <a:spLocks noGrp="1"/>
          </p:cNvSpPr>
          <p:nvPr>
            <p:ph type="title"/>
          </p:nvPr>
        </p:nvSpPr>
        <p:spPr>
          <a:xfrm>
            <a:off x="1828796" y="2831229"/>
            <a:ext cx="8373974" cy="161739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7177" name="Google Shape;17177;p1473"/>
          <p:cNvPicPr preferRelativeResize="0"/>
          <p:nvPr/>
        </p:nvPicPr>
        <p:blipFill rotWithShape="1">
          <a:blip r:embed="rId2">
            <a:alphaModFix/>
          </a:blip>
          <a:srcRect/>
          <a:stretch/>
        </p:blipFill>
        <p:spPr>
          <a:xfrm>
            <a:off x="1353549" y="342557"/>
            <a:ext cx="3037970" cy="1367910"/>
          </a:xfrm>
          <a:prstGeom prst="rect">
            <a:avLst/>
          </a:prstGeom>
          <a:noFill/>
          <a:ln>
            <a:noFill/>
          </a:ln>
        </p:spPr>
      </p:pic>
    </p:spTree>
    <p:extLst>
      <p:ext uri="{BB962C8B-B14F-4D97-AF65-F5344CB8AC3E}">
        <p14:creationId xmlns:p14="http://schemas.microsoft.com/office/powerpoint/2010/main" val="1338354064"/>
      </p:ext>
    </p:extLst>
  </p:cSld>
  <p:clrMapOvr>
    <a:masterClrMapping/>
  </p:clrMapOvr>
</p:sldLayout>
</file>

<file path=ppt/slideLayouts/slideLayout3061.xml><?xml version="1.0" encoding="utf-8"?>
<p:sldLayout xmlns:a="http://schemas.openxmlformats.org/drawingml/2006/main" xmlns:r="http://schemas.openxmlformats.org/officeDocument/2006/relationships" xmlns:p="http://schemas.openxmlformats.org/presentationml/2006/main" matchingName="Blank 7">
  <p:cSld name="Blank 7">
    <p:spTree>
      <p:nvGrpSpPr>
        <p:cNvPr id="1" name="Shape 17178"/>
        <p:cNvGrpSpPr/>
        <p:nvPr/>
      </p:nvGrpSpPr>
      <p:grpSpPr>
        <a:xfrm>
          <a:off x="0" y="0"/>
          <a:ext cx="0" cy="0"/>
          <a:chOff x="0" y="0"/>
          <a:chExt cx="0" cy="0"/>
        </a:xfrm>
      </p:grpSpPr>
      <p:sp>
        <p:nvSpPr>
          <p:cNvPr id="17179" name="Google Shape;17179;p1474"/>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7180" name="Google Shape;17180;p1474"/>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181" name="Google Shape;17181;p1474"/>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7182" name="Google Shape;17182;p1474"/>
          <p:cNvGrpSpPr/>
          <p:nvPr/>
        </p:nvGrpSpPr>
        <p:grpSpPr>
          <a:xfrm>
            <a:off x="10787318" y="0"/>
            <a:ext cx="7500690" cy="2138982"/>
            <a:chOff x="7191545" y="0"/>
            <a:chExt cx="5000460" cy="1425988"/>
          </a:xfrm>
        </p:grpSpPr>
        <p:pic>
          <p:nvPicPr>
            <p:cNvPr id="17183" name="Google Shape;17183;p1474"/>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184" name="Google Shape;17184;p1474"/>
            <p:cNvGrpSpPr/>
            <p:nvPr/>
          </p:nvGrpSpPr>
          <p:grpSpPr>
            <a:xfrm>
              <a:off x="7191545" y="0"/>
              <a:ext cx="5000460" cy="1425988"/>
              <a:chOff x="7191545" y="0"/>
              <a:chExt cx="5000460" cy="1425988"/>
            </a:xfrm>
          </p:grpSpPr>
          <p:sp>
            <p:nvSpPr>
              <p:cNvPr id="17185" name="Google Shape;17185;p1474"/>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186" name="Google Shape;17186;p1474"/>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Tree>
    <p:extLst>
      <p:ext uri="{BB962C8B-B14F-4D97-AF65-F5344CB8AC3E}">
        <p14:creationId xmlns:p14="http://schemas.microsoft.com/office/powerpoint/2010/main" val="1915975384"/>
      </p:ext>
    </p:extLst>
  </p:cSld>
  <p:clrMapOvr>
    <a:masterClrMapping/>
  </p:clrMapOvr>
</p:sldLayout>
</file>

<file path=ppt/slideLayouts/slideLayout3062.xml><?xml version="1.0" encoding="utf-8"?>
<p:sldLayout xmlns:a="http://schemas.openxmlformats.org/drawingml/2006/main" xmlns:r="http://schemas.openxmlformats.org/officeDocument/2006/relationships" xmlns:p="http://schemas.openxmlformats.org/presentationml/2006/main" matchingName="3_Quotation 3">
  <p:cSld name="3_Quotation 3">
    <p:spTree>
      <p:nvGrpSpPr>
        <p:cNvPr id="1" name="Shape 17187"/>
        <p:cNvGrpSpPr/>
        <p:nvPr/>
      </p:nvGrpSpPr>
      <p:grpSpPr>
        <a:xfrm>
          <a:off x="0" y="0"/>
          <a:ext cx="0" cy="0"/>
          <a:chOff x="0" y="0"/>
          <a:chExt cx="0" cy="0"/>
        </a:xfrm>
      </p:grpSpPr>
      <p:sp>
        <p:nvSpPr>
          <p:cNvPr id="17188" name="Google Shape;17188;p1475"/>
          <p:cNvSpPr/>
          <p:nvPr/>
        </p:nvSpPr>
        <p:spPr>
          <a:xfrm>
            <a:off x="2141040" y="2081802"/>
            <a:ext cx="15232563" cy="5260401"/>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189" name="Google Shape;17189;p1475"/>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190" name="Google Shape;17190;p1475"/>
          <p:cNvSpPr txBox="1">
            <a:spLocks noGrp="1"/>
          </p:cNvSpPr>
          <p:nvPr>
            <p:ph type="body" idx="1"/>
          </p:nvPr>
        </p:nvSpPr>
        <p:spPr>
          <a:xfrm>
            <a:off x="2141040" y="7511188"/>
            <a:ext cx="15232563" cy="1237787"/>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191" name="Google Shape;17191;p1475"/>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7192" name="Google Shape;17192;p1475"/>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193" name="Google Shape;17193;p1475"/>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7194" name="Google Shape;17194;p1475"/>
          <p:cNvGrpSpPr/>
          <p:nvPr/>
        </p:nvGrpSpPr>
        <p:grpSpPr>
          <a:xfrm>
            <a:off x="10787318" y="0"/>
            <a:ext cx="7500690" cy="2138982"/>
            <a:chOff x="7191545" y="0"/>
            <a:chExt cx="5000460" cy="1425988"/>
          </a:xfrm>
        </p:grpSpPr>
        <p:pic>
          <p:nvPicPr>
            <p:cNvPr id="17195" name="Google Shape;17195;p1475"/>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196" name="Google Shape;17196;p1475"/>
            <p:cNvGrpSpPr/>
            <p:nvPr/>
          </p:nvGrpSpPr>
          <p:grpSpPr>
            <a:xfrm>
              <a:off x="7191545" y="0"/>
              <a:ext cx="5000460" cy="1425988"/>
              <a:chOff x="7191545" y="0"/>
              <a:chExt cx="5000460" cy="1425988"/>
            </a:xfrm>
          </p:grpSpPr>
          <p:sp>
            <p:nvSpPr>
              <p:cNvPr id="17197" name="Google Shape;17197;p1475"/>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198" name="Google Shape;17198;p1475"/>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7199" name="Google Shape;17199;p1475" descr="Open quotation mark with solid fill"/>
          <p:cNvPicPr preferRelativeResize="0"/>
          <p:nvPr/>
        </p:nvPicPr>
        <p:blipFill rotWithShape="1">
          <a:blip r:embed="rId3">
            <a:alphaModFix/>
          </a:blip>
          <a:srcRect/>
          <a:stretch/>
        </p:blipFill>
        <p:spPr>
          <a:xfrm>
            <a:off x="167272" y="204795"/>
            <a:ext cx="3055142" cy="3055142"/>
          </a:xfrm>
          <a:prstGeom prst="rect">
            <a:avLst/>
          </a:prstGeom>
          <a:noFill/>
          <a:ln>
            <a:noFill/>
          </a:ln>
        </p:spPr>
      </p:pic>
    </p:spTree>
    <p:extLst>
      <p:ext uri="{BB962C8B-B14F-4D97-AF65-F5344CB8AC3E}">
        <p14:creationId xmlns:p14="http://schemas.microsoft.com/office/powerpoint/2010/main" val="1205894267"/>
      </p:ext>
    </p:extLst>
  </p:cSld>
  <p:clrMapOvr>
    <a:masterClrMapping/>
  </p:clrMapOvr>
</p:sldLayout>
</file>

<file path=ppt/slideLayouts/slideLayout3063.xml><?xml version="1.0" encoding="utf-8"?>
<p:sldLayout xmlns:a="http://schemas.openxmlformats.org/drawingml/2006/main" xmlns:r="http://schemas.openxmlformats.org/officeDocument/2006/relationships" xmlns:p="http://schemas.openxmlformats.org/presentationml/2006/main" matchingName="1_Cover 10">
  <p:cSld name="1_Cover 10">
    <p:spTree>
      <p:nvGrpSpPr>
        <p:cNvPr id="1" name="Shape 17200"/>
        <p:cNvGrpSpPr/>
        <p:nvPr/>
      </p:nvGrpSpPr>
      <p:grpSpPr>
        <a:xfrm>
          <a:off x="0" y="0"/>
          <a:ext cx="0" cy="0"/>
          <a:chOff x="0" y="0"/>
          <a:chExt cx="0" cy="0"/>
        </a:xfrm>
      </p:grpSpPr>
      <p:sp>
        <p:nvSpPr>
          <p:cNvPr id="17201" name="Google Shape;17201;p1476"/>
          <p:cNvSpPr/>
          <p:nvPr/>
        </p:nvSpPr>
        <p:spPr>
          <a:xfrm>
            <a:off x="1353549" y="1941628"/>
            <a:ext cx="16934445" cy="5733905"/>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202" name="Google Shape;17202;p1476"/>
          <p:cNvSpPr txBox="1">
            <a:spLocks noGrp="1"/>
          </p:cNvSpPr>
          <p:nvPr>
            <p:ph type="title"/>
          </p:nvPr>
        </p:nvSpPr>
        <p:spPr>
          <a:xfrm>
            <a:off x="2119958" y="2341992"/>
            <a:ext cx="7791648" cy="273951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203" name="Google Shape;17203;p1476"/>
          <p:cNvSpPr txBox="1">
            <a:spLocks noGrp="1"/>
          </p:cNvSpPr>
          <p:nvPr>
            <p:ph type="subTitle" idx="1"/>
          </p:nvPr>
        </p:nvSpPr>
        <p:spPr>
          <a:xfrm>
            <a:off x="2119958" y="5650292"/>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7204" name="Google Shape;17204;p1476"/>
          <p:cNvGrpSpPr/>
          <p:nvPr/>
        </p:nvGrpSpPr>
        <p:grpSpPr>
          <a:xfrm>
            <a:off x="0" y="7530527"/>
            <a:ext cx="18287994" cy="2756477"/>
            <a:chOff x="0" y="5020348"/>
            <a:chExt cx="12191996" cy="1837651"/>
          </a:xfrm>
        </p:grpSpPr>
        <p:sp>
          <p:nvSpPr>
            <p:cNvPr id="17205" name="Google Shape;17205;p1476"/>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206" name="Google Shape;17206;p1476"/>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7207" name="Google Shape;17207;p1476"/>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extLst>
      <p:ext uri="{BB962C8B-B14F-4D97-AF65-F5344CB8AC3E}">
        <p14:creationId xmlns:p14="http://schemas.microsoft.com/office/powerpoint/2010/main" val="2577080210"/>
      </p:ext>
    </p:extLst>
  </p:cSld>
  <p:clrMapOvr>
    <a:masterClrMapping/>
  </p:clrMapOvr>
</p:sldLayout>
</file>

<file path=ppt/slideLayouts/slideLayout3064.xml><?xml version="1.0" encoding="utf-8"?>
<p:sldLayout xmlns:a="http://schemas.openxmlformats.org/drawingml/2006/main" xmlns:r="http://schemas.openxmlformats.org/officeDocument/2006/relationships" xmlns:p="http://schemas.openxmlformats.org/presentationml/2006/main" matchingName="1_Divider 11">
  <p:cSld name="1_Divider 11">
    <p:spTree>
      <p:nvGrpSpPr>
        <p:cNvPr id="1" name="Shape 17208"/>
        <p:cNvGrpSpPr/>
        <p:nvPr/>
      </p:nvGrpSpPr>
      <p:grpSpPr>
        <a:xfrm>
          <a:off x="0" y="0"/>
          <a:ext cx="0" cy="0"/>
          <a:chOff x="0" y="0"/>
          <a:chExt cx="0" cy="0"/>
        </a:xfrm>
      </p:grpSpPr>
      <p:grpSp>
        <p:nvGrpSpPr>
          <p:cNvPr id="17209" name="Google Shape;17209;p1477"/>
          <p:cNvGrpSpPr/>
          <p:nvPr/>
        </p:nvGrpSpPr>
        <p:grpSpPr>
          <a:xfrm>
            <a:off x="0" y="7530527"/>
            <a:ext cx="18287994" cy="2756477"/>
            <a:chOff x="0" y="5020348"/>
            <a:chExt cx="12191996" cy="1837651"/>
          </a:xfrm>
        </p:grpSpPr>
        <p:sp>
          <p:nvSpPr>
            <p:cNvPr id="17210" name="Google Shape;17210;p1477"/>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211" name="Google Shape;17211;p1477"/>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212" name="Google Shape;17212;p1477"/>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7213" name="Google Shape;17213;p1477"/>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7214" name="Google Shape;17214;p1477"/>
          <p:cNvSpPr txBox="1">
            <a:spLocks noGrp="1"/>
          </p:cNvSpPr>
          <p:nvPr>
            <p:ph type="title"/>
          </p:nvPr>
        </p:nvSpPr>
        <p:spPr>
          <a:xfrm>
            <a:off x="2119958" y="1052626"/>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215" name="Google Shape;17215;p1477"/>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2340713275"/>
      </p:ext>
    </p:extLst>
  </p:cSld>
  <p:clrMapOvr>
    <a:masterClrMapping/>
  </p:clrMapOvr>
</p:sldLayout>
</file>

<file path=ppt/slideLayouts/slideLayout3065.xml><?xml version="1.0" encoding="utf-8"?>
<p:sldLayout xmlns:a="http://schemas.openxmlformats.org/drawingml/2006/main" xmlns:r="http://schemas.openxmlformats.org/officeDocument/2006/relationships" xmlns:p="http://schemas.openxmlformats.org/presentationml/2006/main" matchingName="1_Photo Slide 10">
  <p:cSld name="1_Photo Slide 10">
    <p:spTree>
      <p:nvGrpSpPr>
        <p:cNvPr id="1" name="Shape 17216"/>
        <p:cNvGrpSpPr/>
        <p:nvPr/>
      </p:nvGrpSpPr>
      <p:grpSpPr>
        <a:xfrm>
          <a:off x="0" y="0"/>
          <a:ext cx="0" cy="0"/>
          <a:chOff x="0" y="0"/>
          <a:chExt cx="0" cy="0"/>
        </a:xfrm>
      </p:grpSpPr>
      <p:sp>
        <p:nvSpPr>
          <p:cNvPr id="17217" name="Google Shape;17217;p1478"/>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cxnSp>
        <p:nvCxnSpPr>
          <p:cNvPr id="17218" name="Google Shape;17218;p1478"/>
          <p:cNvCxnSpPr/>
          <p:nvPr/>
        </p:nvCxnSpPr>
        <p:spPr>
          <a:xfrm>
            <a:off x="685805"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7219" name="Google Shape;17219;p1478"/>
          <p:cNvGrpSpPr/>
          <p:nvPr/>
        </p:nvGrpSpPr>
        <p:grpSpPr>
          <a:xfrm>
            <a:off x="5" y="8069141"/>
            <a:ext cx="4211045" cy="1130843"/>
            <a:chOff x="0" y="5379424"/>
            <a:chExt cx="2807363" cy="753895"/>
          </a:xfrm>
        </p:grpSpPr>
        <p:sp>
          <p:nvSpPr>
            <p:cNvPr id="17220" name="Google Shape;17220;p1478"/>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221" name="Google Shape;17221;p1478"/>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grpSp>
      <p:pic>
        <p:nvPicPr>
          <p:cNvPr id="17222" name="Google Shape;17222;p1478"/>
          <p:cNvPicPr preferRelativeResize="0"/>
          <p:nvPr/>
        </p:nvPicPr>
        <p:blipFill rotWithShape="1">
          <a:blip r:embed="rId2">
            <a:alphaModFix/>
          </a:blip>
          <a:srcRect/>
          <a:stretch/>
        </p:blipFill>
        <p:spPr>
          <a:xfrm>
            <a:off x="770021" y="6578303"/>
            <a:ext cx="3037970" cy="1367910"/>
          </a:xfrm>
          <a:prstGeom prst="rect">
            <a:avLst/>
          </a:prstGeom>
          <a:noFill/>
          <a:ln>
            <a:noFill/>
          </a:ln>
        </p:spPr>
      </p:pic>
    </p:spTree>
    <p:extLst>
      <p:ext uri="{BB962C8B-B14F-4D97-AF65-F5344CB8AC3E}">
        <p14:creationId xmlns:p14="http://schemas.microsoft.com/office/powerpoint/2010/main" val="2223307443"/>
      </p:ext>
    </p:extLst>
  </p:cSld>
  <p:clrMapOvr>
    <a:masterClrMapping/>
  </p:clrMapOvr>
</p:sldLayout>
</file>

<file path=ppt/slideLayouts/slideLayout3066.xml><?xml version="1.0" encoding="utf-8"?>
<p:sldLayout xmlns:a="http://schemas.openxmlformats.org/drawingml/2006/main" xmlns:r="http://schemas.openxmlformats.org/officeDocument/2006/relationships" xmlns:p="http://schemas.openxmlformats.org/presentationml/2006/main" matchingName="1_Quotation 15">
  <p:cSld name="1_Quotation 15">
    <p:spTree>
      <p:nvGrpSpPr>
        <p:cNvPr id="1" name="Shape 17223"/>
        <p:cNvGrpSpPr/>
        <p:nvPr/>
      </p:nvGrpSpPr>
      <p:grpSpPr>
        <a:xfrm>
          <a:off x="0" y="0"/>
          <a:ext cx="0" cy="0"/>
          <a:chOff x="0" y="0"/>
          <a:chExt cx="0" cy="0"/>
        </a:xfrm>
      </p:grpSpPr>
      <p:sp>
        <p:nvSpPr>
          <p:cNvPr id="17224" name="Google Shape;17224;p1479"/>
          <p:cNvSpPr/>
          <p:nvPr/>
        </p:nvSpPr>
        <p:spPr>
          <a:xfrm>
            <a:off x="2141040" y="2081802"/>
            <a:ext cx="15232563" cy="5260401"/>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225" name="Google Shape;17225;p1479"/>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226" name="Google Shape;17226;p1479"/>
          <p:cNvSpPr txBox="1">
            <a:spLocks noGrp="1"/>
          </p:cNvSpPr>
          <p:nvPr>
            <p:ph type="body" idx="1"/>
          </p:nvPr>
        </p:nvSpPr>
        <p:spPr>
          <a:xfrm>
            <a:off x="2141040" y="7511188"/>
            <a:ext cx="15232563" cy="1237787"/>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227" name="Google Shape;17227;p1479"/>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7228" name="Google Shape;17228;p1479"/>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229" name="Google Shape;17229;p1479"/>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7230" name="Google Shape;17230;p1479"/>
          <p:cNvGrpSpPr/>
          <p:nvPr/>
        </p:nvGrpSpPr>
        <p:grpSpPr>
          <a:xfrm>
            <a:off x="10787318" y="0"/>
            <a:ext cx="7500690" cy="2138982"/>
            <a:chOff x="7191545" y="0"/>
            <a:chExt cx="5000460" cy="1425988"/>
          </a:xfrm>
        </p:grpSpPr>
        <p:pic>
          <p:nvPicPr>
            <p:cNvPr id="17231" name="Google Shape;17231;p147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232" name="Google Shape;17232;p1479"/>
            <p:cNvGrpSpPr/>
            <p:nvPr/>
          </p:nvGrpSpPr>
          <p:grpSpPr>
            <a:xfrm>
              <a:off x="7191545" y="0"/>
              <a:ext cx="5000460" cy="1425988"/>
              <a:chOff x="7191545" y="0"/>
              <a:chExt cx="5000460" cy="1425988"/>
            </a:xfrm>
          </p:grpSpPr>
          <p:sp>
            <p:nvSpPr>
              <p:cNvPr id="17233" name="Google Shape;17233;p147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234" name="Google Shape;17234;p147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7235" name="Google Shape;17235;p1479" descr="Open quotation mark with solid fill"/>
          <p:cNvPicPr preferRelativeResize="0"/>
          <p:nvPr/>
        </p:nvPicPr>
        <p:blipFill rotWithShape="1">
          <a:blip r:embed="rId3">
            <a:alphaModFix/>
          </a:blip>
          <a:srcRect/>
          <a:stretch/>
        </p:blipFill>
        <p:spPr>
          <a:xfrm>
            <a:off x="167272" y="204795"/>
            <a:ext cx="3055142" cy="3055142"/>
          </a:xfrm>
          <a:prstGeom prst="rect">
            <a:avLst/>
          </a:prstGeom>
          <a:noFill/>
          <a:ln>
            <a:noFill/>
          </a:ln>
        </p:spPr>
      </p:pic>
    </p:spTree>
    <p:extLst>
      <p:ext uri="{BB962C8B-B14F-4D97-AF65-F5344CB8AC3E}">
        <p14:creationId xmlns:p14="http://schemas.microsoft.com/office/powerpoint/2010/main" val="2235633422"/>
      </p:ext>
    </p:extLst>
  </p:cSld>
  <p:clrMapOvr>
    <a:masterClrMapping/>
  </p:clrMapOvr>
</p:sldLayout>
</file>

<file path=ppt/slideLayouts/slideLayout3067.xml><?xml version="1.0" encoding="utf-8"?>
<p:sldLayout xmlns:a="http://schemas.openxmlformats.org/drawingml/2006/main" xmlns:r="http://schemas.openxmlformats.org/officeDocument/2006/relationships" xmlns:p="http://schemas.openxmlformats.org/presentationml/2006/main" matchingName="1_Title and Content 13">
  <p:cSld name="1_Title and Content 13">
    <p:spTree>
      <p:nvGrpSpPr>
        <p:cNvPr id="1" name="Shape 17236"/>
        <p:cNvGrpSpPr/>
        <p:nvPr/>
      </p:nvGrpSpPr>
      <p:grpSpPr>
        <a:xfrm>
          <a:off x="0" y="0"/>
          <a:ext cx="0" cy="0"/>
          <a:chOff x="0" y="0"/>
          <a:chExt cx="0" cy="0"/>
        </a:xfrm>
      </p:grpSpPr>
      <p:grpSp>
        <p:nvGrpSpPr>
          <p:cNvPr id="17237" name="Google Shape;17237;p1480"/>
          <p:cNvGrpSpPr/>
          <p:nvPr/>
        </p:nvGrpSpPr>
        <p:grpSpPr>
          <a:xfrm>
            <a:off x="10787318" y="0"/>
            <a:ext cx="7500690" cy="2138982"/>
            <a:chOff x="7191545" y="0"/>
            <a:chExt cx="5000460" cy="1425988"/>
          </a:xfrm>
        </p:grpSpPr>
        <p:pic>
          <p:nvPicPr>
            <p:cNvPr id="17238" name="Google Shape;17238;p148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239" name="Google Shape;17239;p1480"/>
            <p:cNvGrpSpPr/>
            <p:nvPr/>
          </p:nvGrpSpPr>
          <p:grpSpPr>
            <a:xfrm>
              <a:off x="7191545" y="0"/>
              <a:ext cx="5000460" cy="1425988"/>
              <a:chOff x="7191545" y="0"/>
              <a:chExt cx="5000460" cy="1425988"/>
            </a:xfrm>
          </p:grpSpPr>
          <p:sp>
            <p:nvSpPr>
              <p:cNvPr id="17240" name="Google Shape;17240;p148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241" name="Google Shape;17241;p148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7242" name="Google Shape;17242;p1480"/>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243" name="Google Shape;17243;p1480"/>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47" lvl="0" indent="-342935" algn="l">
              <a:lnSpc>
                <a:spcPct val="100000"/>
              </a:lnSpc>
              <a:spcBef>
                <a:spcPts val="1500"/>
              </a:spcBef>
              <a:spcAft>
                <a:spcPts val="0"/>
              </a:spcAft>
              <a:buSzPts val="1800"/>
              <a:buChar char="•"/>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244" name="Google Shape;17244;p1480"/>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7245" name="Google Shape;17245;p1480"/>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246" name="Google Shape;17246;p1480"/>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381629789"/>
      </p:ext>
    </p:extLst>
  </p:cSld>
  <p:clrMapOvr>
    <a:masterClrMapping/>
  </p:clrMapOvr>
</p:sldLayout>
</file>

<file path=ppt/slideLayouts/slideLayout3068.xml><?xml version="1.0" encoding="utf-8"?>
<p:sldLayout xmlns:a="http://schemas.openxmlformats.org/drawingml/2006/main" xmlns:r="http://schemas.openxmlformats.org/officeDocument/2006/relationships" xmlns:p="http://schemas.openxmlformats.org/presentationml/2006/main" matchingName="1_Two Content 9">
  <p:cSld name="1_Two Content 9">
    <p:spTree>
      <p:nvGrpSpPr>
        <p:cNvPr id="1" name="Shape 17247"/>
        <p:cNvGrpSpPr/>
        <p:nvPr/>
      </p:nvGrpSpPr>
      <p:grpSpPr>
        <a:xfrm>
          <a:off x="0" y="0"/>
          <a:ext cx="0" cy="0"/>
          <a:chOff x="0" y="0"/>
          <a:chExt cx="0" cy="0"/>
        </a:xfrm>
      </p:grpSpPr>
      <p:sp>
        <p:nvSpPr>
          <p:cNvPr id="17248" name="Google Shape;17248;p1481"/>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249" name="Google Shape;17249;p1481"/>
          <p:cNvSpPr txBox="1">
            <a:spLocks noGrp="1"/>
          </p:cNvSpPr>
          <p:nvPr>
            <p:ph type="body" idx="1"/>
          </p:nvPr>
        </p:nvSpPr>
        <p:spPr>
          <a:xfrm>
            <a:off x="914410" y="2738440"/>
            <a:ext cx="8115305" cy="6527004"/>
          </a:xfrm>
          <a:prstGeom prst="rect">
            <a:avLst/>
          </a:prstGeom>
          <a:noFill/>
          <a:ln>
            <a:noFill/>
          </a:ln>
        </p:spPr>
        <p:txBody>
          <a:bodyPr spcFirstLastPara="1" wrap="square" lIns="91400" tIns="45700" rIns="91400" bIns="45700" anchor="t" anchorCtr="0">
            <a:noAutofit/>
          </a:bodyPr>
          <a:lstStyle>
            <a:lvl1pPr marL="457247" lvl="0" indent="-342935" algn="l">
              <a:lnSpc>
                <a:spcPct val="100000"/>
              </a:lnSpc>
              <a:spcBef>
                <a:spcPts val="1500"/>
              </a:spcBef>
              <a:spcAft>
                <a:spcPts val="0"/>
              </a:spcAft>
              <a:buSzPts val="1800"/>
              <a:buChar char="•"/>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grpSp>
        <p:nvGrpSpPr>
          <p:cNvPr id="17250" name="Google Shape;17250;p1481"/>
          <p:cNvGrpSpPr/>
          <p:nvPr/>
        </p:nvGrpSpPr>
        <p:grpSpPr>
          <a:xfrm>
            <a:off x="10787318" y="0"/>
            <a:ext cx="7500690" cy="2138982"/>
            <a:chOff x="7191545" y="0"/>
            <a:chExt cx="5000460" cy="1425988"/>
          </a:xfrm>
        </p:grpSpPr>
        <p:pic>
          <p:nvPicPr>
            <p:cNvPr id="17251" name="Google Shape;17251;p1481"/>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252" name="Google Shape;17252;p1481"/>
            <p:cNvGrpSpPr/>
            <p:nvPr/>
          </p:nvGrpSpPr>
          <p:grpSpPr>
            <a:xfrm>
              <a:off x="7191545" y="0"/>
              <a:ext cx="5000460" cy="1425988"/>
              <a:chOff x="7191545" y="0"/>
              <a:chExt cx="5000460" cy="1425988"/>
            </a:xfrm>
          </p:grpSpPr>
          <p:sp>
            <p:nvSpPr>
              <p:cNvPr id="17253" name="Google Shape;17253;p1481"/>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254" name="Google Shape;17254;p1481"/>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7255" name="Google Shape;17255;p1481"/>
          <p:cNvSpPr txBox="1">
            <a:spLocks noGrp="1"/>
          </p:cNvSpPr>
          <p:nvPr>
            <p:ph type="body" idx="2"/>
          </p:nvPr>
        </p:nvSpPr>
        <p:spPr>
          <a:xfrm>
            <a:off x="9258305" y="2738440"/>
            <a:ext cx="8115305" cy="6527004"/>
          </a:xfrm>
          <a:prstGeom prst="rect">
            <a:avLst/>
          </a:prstGeom>
          <a:noFill/>
          <a:ln>
            <a:noFill/>
          </a:ln>
        </p:spPr>
        <p:txBody>
          <a:bodyPr spcFirstLastPara="1" wrap="square" lIns="91400" tIns="45700" rIns="91400" bIns="45700" anchor="t" anchorCtr="0">
            <a:noAutofit/>
          </a:bodyPr>
          <a:lstStyle>
            <a:lvl1pPr marL="457247" lvl="0" indent="-342935" algn="l">
              <a:lnSpc>
                <a:spcPct val="100000"/>
              </a:lnSpc>
              <a:spcBef>
                <a:spcPts val="1500"/>
              </a:spcBef>
              <a:spcAft>
                <a:spcPts val="0"/>
              </a:spcAft>
              <a:buSzPts val="1800"/>
              <a:buChar char="•"/>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256" name="Google Shape;17256;p1481"/>
          <p:cNvSpPr txBox="1">
            <a:spLocks noGrp="1"/>
          </p:cNvSpPr>
          <p:nvPr>
            <p:ph type="sldNum" idx="12"/>
          </p:nvPr>
        </p:nvSpPr>
        <p:spPr>
          <a:xfrm>
            <a:off x="13258790"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7257" name="Google Shape;17257;p1481"/>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258" name="Google Shape;17258;p1481"/>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4133362064"/>
      </p:ext>
    </p:extLst>
  </p:cSld>
  <p:clrMapOvr>
    <a:masterClrMapping/>
  </p:clrMapOvr>
</p:sldLayout>
</file>

<file path=ppt/slideLayouts/slideLayout3069.xml><?xml version="1.0" encoding="utf-8"?>
<p:sldLayout xmlns:a="http://schemas.openxmlformats.org/drawingml/2006/main" xmlns:r="http://schemas.openxmlformats.org/officeDocument/2006/relationships" xmlns:p="http://schemas.openxmlformats.org/presentationml/2006/main" matchingName="1_Comparison 8">
  <p:cSld name="1_Comparison 8">
    <p:spTree>
      <p:nvGrpSpPr>
        <p:cNvPr id="1" name="Shape 17259"/>
        <p:cNvGrpSpPr/>
        <p:nvPr/>
      </p:nvGrpSpPr>
      <p:grpSpPr>
        <a:xfrm>
          <a:off x="0" y="0"/>
          <a:ext cx="0" cy="0"/>
          <a:chOff x="0" y="0"/>
          <a:chExt cx="0" cy="0"/>
        </a:xfrm>
      </p:grpSpPr>
      <p:grpSp>
        <p:nvGrpSpPr>
          <p:cNvPr id="17260" name="Google Shape;17260;p1482"/>
          <p:cNvGrpSpPr/>
          <p:nvPr/>
        </p:nvGrpSpPr>
        <p:grpSpPr>
          <a:xfrm>
            <a:off x="10787318" y="0"/>
            <a:ext cx="7500690" cy="2138982"/>
            <a:chOff x="7191545" y="0"/>
            <a:chExt cx="5000460" cy="1425988"/>
          </a:xfrm>
        </p:grpSpPr>
        <p:pic>
          <p:nvPicPr>
            <p:cNvPr id="17261" name="Google Shape;17261;p148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262" name="Google Shape;17262;p1482"/>
            <p:cNvGrpSpPr/>
            <p:nvPr/>
          </p:nvGrpSpPr>
          <p:grpSpPr>
            <a:xfrm>
              <a:off x="7191545" y="0"/>
              <a:ext cx="5000460" cy="1425988"/>
              <a:chOff x="7191545" y="0"/>
              <a:chExt cx="5000460" cy="1425988"/>
            </a:xfrm>
          </p:grpSpPr>
          <p:sp>
            <p:nvSpPr>
              <p:cNvPr id="17263" name="Google Shape;17263;p148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264" name="Google Shape;17264;p148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7265" name="Google Shape;17265;p1482"/>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266" name="Google Shape;17266;p1482"/>
          <p:cNvSpPr txBox="1">
            <a:spLocks noGrp="1"/>
          </p:cNvSpPr>
          <p:nvPr>
            <p:ph type="body" idx="1"/>
          </p:nvPr>
        </p:nvSpPr>
        <p:spPr>
          <a:xfrm>
            <a:off x="914406" y="2521740"/>
            <a:ext cx="8081960" cy="1235865"/>
          </a:xfrm>
          <a:prstGeom prst="rect">
            <a:avLst/>
          </a:prstGeom>
          <a:solidFill>
            <a:srgbClr val="F3F6FB"/>
          </a:solidFill>
          <a:ln>
            <a:noFill/>
          </a:ln>
        </p:spPr>
        <p:txBody>
          <a:bodyPr spcFirstLastPara="1" wrap="square" lIns="182850" tIns="0" rIns="182850" bIns="0" anchor="ctr" anchorCtr="0">
            <a:noAutofit/>
          </a:bodyPr>
          <a:lstStyle>
            <a:lvl1pPr marL="457247" lvl="0" indent="-228624" algn="l">
              <a:lnSpc>
                <a:spcPct val="100000"/>
              </a:lnSpc>
              <a:spcBef>
                <a:spcPts val="1500"/>
              </a:spcBef>
              <a:spcAft>
                <a:spcPts val="0"/>
              </a:spcAft>
              <a:buSzPts val="2400"/>
              <a:buNone/>
              <a:defRPr u="sng"/>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267" name="Google Shape;17267;p1482"/>
          <p:cNvSpPr txBox="1">
            <a:spLocks noGrp="1"/>
          </p:cNvSpPr>
          <p:nvPr>
            <p:ph type="body" idx="2"/>
          </p:nvPr>
        </p:nvSpPr>
        <p:spPr>
          <a:xfrm>
            <a:off x="914406" y="3757612"/>
            <a:ext cx="8081960" cy="5526875"/>
          </a:xfrm>
          <a:prstGeom prst="rect">
            <a:avLst/>
          </a:prstGeom>
          <a:solidFill>
            <a:srgbClr val="F3F6FB"/>
          </a:solidFill>
          <a:ln>
            <a:noFill/>
          </a:ln>
        </p:spPr>
        <p:txBody>
          <a:bodyPr spcFirstLastPara="1" wrap="square" lIns="182850" tIns="0" rIns="182850" bIns="0" anchor="t" anchorCtr="0">
            <a:normAutofit/>
          </a:bodyPr>
          <a:lstStyle>
            <a:lvl1pPr marL="457247" lvl="0" indent="-355637" algn="l">
              <a:lnSpc>
                <a:spcPct val="100000"/>
              </a:lnSpc>
              <a:spcBef>
                <a:spcPts val="1500"/>
              </a:spcBef>
              <a:spcAft>
                <a:spcPts val="0"/>
              </a:spcAft>
              <a:buSzPts val="2000"/>
              <a:buChar char="•"/>
              <a:defRPr sz="3000"/>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268" name="Google Shape;17268;p1482"/>
          <p:cNvSpPr txBox="1">
            <a:spLocks noGrp="1"/>
          </p:cNvSpPr>
          <p:nvPr>
            <p:ph type="body" idx="3"/>
          </p:nvPr>
        </p:nvSpPr>
        <p:spPr>
          <a:xfrm>
            <a:off x="9258305" y="2521740"/>
            <a:ext cx="8115305" cy="1235865"/>
          </a:xfrm>
          <a:prstGeom prst="rect">
            <a:avLst/>
          </a:prstGeom>
          <a:solidFill>
            <a:srgbClr val="F3F6FB"/>
          </a:solidFill>
          <a:ln>
            <a:noFill/>
          </a:ln>
        </p:spPr>
        <p:txBody>
          <a:bodyPr spcFirstLastPara="1" wrap="square" lIns="182850" tIns="0" rIns="182850" bIns="0" anchor="ctr" anchorCtr="0">
            <a:noAutofit/>
          </a:bodyPr>
          <a:lstStyle>
            <a:lvl1pPr marL="457247" lvl="0" indent="-228624" algn="l">
              <a:lnSpc>
                <a:spcPct val="100000"/>
              </a:lnSpc>
              <a:spcBef>
                <a:spcPts val="1500"/>
              </a:spcBef>
              <a:spcAft>
                <a:spcPts val="0"/>
              </a:spcAft>
              <a:buSzPts val="2400"/>
              <a:buNone/>
              <a:defRPr u="sng"/>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269" name="Google Shape;17269;p1482"/>
          <p:cNvSpPr txBox="1">
            <a:spLocks noGrp="1"/>
          </p:cNvSpPr>
          <p:nvPr>
            <p:ph type="body" idx="4"/>
          </p:nvPr>
        </p:nvSpPr>
        <p:spPr>
          <a:xfrm>
            <a:off x="9258305" y="3757612"/>
            <a:ext cx="8115305" cy="5526875"/>
          </a:xfrm>
          <a:prstGeom prst="rect">
            <a:avLst/>
          </a:prstGeom>
          <a:solidFill>
            <a:srgbClr val="F3F6FB"/>
          </a:solidFill>
          <a:ln>
            <a:noFill/>
          </a:ln>
        </p:spPr>
        <p:txBody>
          <a:bodyPr spcFirstLastPara="1" wrap="square" lIns="182850" tIns="0" rIns="182850" bIns="0" anchor="t" anchorCtr="0">
            <a:noAutofit/>
          </a:bodyPr>
          <a:lstStyle>
            <a:lvl1pPr marL="457247" lvl="0" indent="-355637" algn="l">
              <a:lnSpc>
                <a:spcPct val="100000"/>
              </a:lnSpc>
              <a:spcBef>
                <a:spcPts val="1500"/>
              </a:spcBef>
              <a:spcAft>
                <a:spcPts val="0"/>
              </a:spcAft>
              <a:buSzPts val="2000"/>
              <a:buChar char="•"/>
              <a:defRPr sz="3000"/>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270" name="Google Shape;17270;p1482"/>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7271" name="Google Shape;17271;p1482"/>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272" name="Google Shape;17272;p1482"/>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205617517"/>
      </p:ext>
    </p:extLst>
  </p:cSld>
  <p:clrMapOvr>
    <a:masterClrMapping/>
  </p:clrMapOvr>
</p:sldLayout>
</file>

<file path=ppt/slideLayouts/slideLayout3070.xml><?xml version="1.0" encoding="utf-8"?>
<p:sldLayout xmlns:a="http://schemas.openxmlformats.org/drawingml/2006/main" xmlns:r="http://schemas.openxmlformats.org/officeDocument/2006/relationships" xmlns:p="http://schemas.openxmlformats.org/presentationml/2006/main" matchingName="1_Title Only 8">
  <p:cSld name="1_Title Only 8">
    <p:spTree>
      <p:nvGrpSpPr>
        <p:cNvPr id="1" name="Shape 17273"/>
        <p:cNvGrpSpPr/>
        <p:nvPr/>
      </p:nvGrpSpPr>
      <p:grpSpPr>
        <a:xfrm>
          <a:off x="0" y="0"/>
          <a:ext cx="0" cy="0"/>
          <a:chOff x="0" y="0"/>
          <a:chExt cx="0" cy="0"/>
        </a:xfrm>
      </p:grpSpPr>
      <p:grpSp>
        <p:nvGrpSpPr>
          <p:cNvPr id="17274" name="Google Shape;17274;p1483"/>
          <p:cNvGrpSpPr/>
          <p:nvPr/>
        </p:nvGrpSpPr>
        <p:grpSpPr>
          <a:xfrm>
            <a:off x="10787318" y="0"/>
            <a:ext cx="7500690" cy="2138982"/>
            <a:chOff x="7191545" y="0"/>
            <a:chExt cx="5000460" cy="1425988"/>
          </a:xfrm>
        </p:grpSpPr>
        <p:pic>
          <p:nvPicPr>
            <p:cNvPr id="17275" name="Google Shape;17275;p1483"/>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276" name="Google Shape;17276;p1483"/>
            <p:cNvGrpSpPr/>
            <p:nvPr/>
          </p:nvGrpSpPr>
          <p:grpSpPr>
            <a:xfrm>
              <a:off x="7191545" y="0"/>
              <a:ext cx="5000460" cy="1425988"/>
              <a:chOff x="7191545" y="0"/>
              <a:chExt cx="5000460" cy="1425988"/>
            </a:xfrm>
          </p:grpSpPr>
          <p:sp>
            <p:nvSpPr>
              <p:cNvPr id="17277" name="Google Shape;17277;p1483"/>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278" name="Google Shape;17278;p1483"/>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7279" name="Google Shape;17279;p1483"/>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280" name="Google Shape;17280;p1483"/>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7281" name="Google Shape;17281;p1483"/>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282" name="Google Shape;17282;p1483"/>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209182736"/>
      </p:ext>
    </p:extLst>
  </p:cSld>
  <p:clrMapOvr>
    <a:masterClrMapping/>
  </p:clrMapOvr>
</p:sldLayout>
</file>

<file path=ppt/slideLayouts/slideLayout3071.xml><?xml version="1.0" encoding="utf-8"?>
<p:sldLayout xmlns:a="http://schemas.openxmlformats.org/drawingml/2006/main" xmlns:r="http://schemas.openxmlformats.org/officeDocument/2006/relationships" xmlns:p="http://schemas.openxmlformats.org/presentationml/2006/main" matchingName="1_End 9">
  <p:cSld name="1_End 9">
    <p:spTree>
      <p:nvGrpSpPr>
        <p:cNvPr id="1" name="Shape 17283"/>
        <p:cNvGrpSpPr/>
        <p:nvPr/>
      </p:nvGrpSpPr>
      <p:grpSpPr>
        <a:xfrm>
          <a:off x="0" y="0"/>
          <a:ext cx="0" cy="0"/>
          <a:chOff x="0" y="0"/>
          <a:chExt cx="0" cy="0"/>
        </a:xfrm>
      </p:grpSpPr>
      <p:grpSp>
        <p:nvGrpSpPr>
          <p:cNvPr id="17284" name="Google Shape;17284;p1484"/>
          <p:cNvGrpSpPr/>
          <p:nvPr/>
        </p:nvGrpSpPr>
        <p:grpSpPr>
          <a:xfrm>
            <a:off x="0" y="0"/>
            <a:ext cx="18287994" cy="3223245"/>
            <a:chOff x="0" y="0"/>
            <a:chExt cx="12191996" cy="2148830"/>
          </a:xfrm>
        </p:grpSpPr>
        <p:sp>
          <p:nvSpPr>
            <p:cNvPr id="17285" name="Google Shape;17285;p1484"/>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286" name="Google Shape;17286;p1484"/>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sp>
        <p:nvSpPr>
          <p:cNvPr id="17287" name="Google Shape;17287;p1484"/>
          <p:cNvSpPr/>
          <p:nvPr/>
        </p:nvSpPr>
        <p:spPr>
          <a:xfrm>
            <a:off x="1353549" y="2276545"/>
            <a:ext cx="16934445" cy="5733905"/>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288" name="Google Shape;17288;p1484"/>
          <p:cNvSpPr txBox="1">
            <a:spLocks noGrp="1"/>
          </p:cNvSpPr>
          <p:nvPr>
            <p:ph type="body" idx="1"/>
          </p:nvPr>
        </p:nvSpPr>
        <p:spPr>
          <a:xfrm>
            <a:off x="1828796" y="5143505"/>
            <a:ext cx="8373974" cy="2120342"/>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sz="3000"/>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289" name="Google Shape;17289;p1484"/>
          <p:cNvSpPr txBox="1">
            <a:spLocks noGrp="1"/>
          </p:cNvSpPr>
          <p:nvPr>
            <p:ph type="title"/>
          </p:nvPr>
        </p:nvSpPr>
        <p:spPr>
          <a:xfrm>
            <a:off x="1828796" y="2831229"/>
            <a:ext cx="8373974" cy="161739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7290" name="Google Shape;17290;p1484"/>
          <p:cNvPicPr preferRelativeResize="0"/>
          <p:nvPr/>
        </p:nvPicPr>
        <p:blipFill rotWithShape="1">
          <a:blip r:embed="rId2">
            <a:alphaModFix/>
          </a:blip>
          <a:srcRect/>
          <a:stretch/>
        </p:blipFill>
        <p:spPr>
          <a:xfrm>
            <a:off x="1353549" y="342557"/>
            <a:ext cx="3037970" cy="1367910"/>
          </a:xfrm>
          <a:prstGeom prst="rect">
            <a:avLst/>
          </a:prstGeom>
          <a:noFill/>
          <a:ln>
            <a:noFill/>
          </a:ln>
        </p:spPr>
      </p:pic>
    </p:spTree>
    <p:extLst>
      <p:ext uri="{BB962C8B-B14F-4D97-AF65-F5344CB8AC3E}">
        <p14:creationId xmlns:p14="http://schemas.microsoft.com/office/powerpoint/2010/main" val="1137652732"/>
      </p:ext>
    </p:extLst>
  </p:cSld>
  <p:clrMapOvr>
    <a:masterClrMapping/>
  </p:clrMapOvr>
</p:sldLayout>
</file>

<file path=ppt/slideLayouts/slideLayout3072.xml><?xml version="1.0" encoding="utf-8"?>
<p:sldLayout xmlns:a="http://schemas.openxmlformats.org/drawingml/2006/main" xmlns:r="http://schemas.openxmlformats.org/officeDocument/2006/relationships" xmlns:p="http://schemas.openxmlformats.org/presentationml/2006/main" matchingName="1_Blank 7">
  <p:cSld name="1_Blank 7">
    <p:spTree>
      <p:nvGrpSpPr>
        <p:cNvPr id="1" name="Shape 17291"/>
        <p:cNvGrpSpPr/>
        <p:nvPr/>
      </p:nvGrpSpPr>
      <p:grpSpPr>
        <a:xfrm>
          <a:off x="0" y="0"/>
          <a:ext cx="0" cy="0"/>
          <a:chOff x="0" y="0"/>
          <a:chExt cx="0" cy="0"/>
        </a:xfrm>
      </p:grpSpPr>
      <p:sp>
        <p:nvSpPr>
          <p:cNvPr id="17292" name="Google Shape;17292;p1485"/>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7293" name="Google Shape;17293;p1485"/>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294" name="Google Shape;17294;p1485"/>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7295" name="Google Shape;17295;p1485"/>
          <p:cNvGrpSpPr/>
          <p:nvPr/>
        </p:nvGrpSpPr>
        <p:grpSpPr>
          <a:xfrm>
            <a:off x="10787318" y="0"/>
            <a:ext cx="7500690" cy="2138982"/>
            <a:chOff x="7191545" y="0"/>
            <a:chExt cx="5000460" cy="1425988"/>
          </a:xfrm>
        </p:grpSpPr>
        <p:pic>
          <p:nvPicPr>
            <p:cNvPr id="17296" name="Google Shape;17296;p1485"/>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297" name="Google Shape;17297;p1485"/>
            <p:cNvGrpSpPr/>
            <p:nvPr/>
          </p:nvGrpSpPr>
          <p:grpSpPr>
            <a:xfrm>
              <a:off x="7191545" y="0"/>
              <a:ext cx="5000460" cy="1425988"/>
              <a:chOff x="7191545" y="0"/>
              <a:chExt cx="5000460" cy="1425988"/>
            </a:xfrm>
          </p:grpSpPr>
          <p:sp>
            <p:nvSpPr>
              <p:cNvPr id="17298" name="Google Shape;17298;p1485"/>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299" name="Google Shape;17299;p1485"/>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Tree>
    <p:extLst>
      <p:ext uri="{BB962C8B-B14F-4D97-AF65-F5344CB8AC3E}">
        <p14:creationId xmlns:p14="http://schemas.microsoft.com/office/powerpoint/2010/main" val="3239683924"/>
      </p:ext>
    </p:extLst>
  </p:cSld>
  <p:clrMapOvr>
    <a:masterClrMapping/>
  </p:clrMapOvr>
</p:sldLayout>
</file>

<file path=ppt/slideLayouts/slideLayout3073.xml><?xml version="1.0" encoding="utf-8"?>
<p:sldLayout xmlns:a="http://schemas.openxmlformats.org/drawingml/2006/main" xmlns:r="http://schemas.openxmlformats.org/officeDocument/2006/relationships" xmlns:p="http://schemas.openxmlformats.org/presentationml/2006/main" matchingName="4_Quotation 3">
  <p:cSld name="4_Quotation 3">
    <p:spTree>
      <p:nvGrpSpPr>
        <p:cNvPr id="1" name="Shape 17300"/>
        <p:cNvGrpSpPr/>
        <p:nvPr/>
      </p:nvGrpSpPr>
      <p:grpSpPr>
        <a:xfrm>
          <a:off x="0" y="0"/>
          <a:ext cx="0" cy="0"/>
          <a:chOff x="0" y="0"/>
          <a:chExt cx="0" cy="0"/>
        </a:xfrm>
      </p:grpSpPr>
      <p:sp>
        <p:nvSpPr>
          <p:cNvPr id="17301" name="Google Shape;17301;p1486"/>
          <p:cNvSpPr/>
          <p:nvPr/>
        </p:nvSpPr>
        <p:spPr>
          <a:xfrm>
            <a:off x="2141040" y="2081802"/>
            <a:ext cx="15232563" cy="5260401"/>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302" name="Google Shape;17302;p1486"/>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303" name="Google Shape;17303;p1486"/>
          <p:cNvSpPr txBox="1">
            <a:spLocks noGrp="1"/>
          </p:cNvSpPr>
          <p:nvPr>
            <p:ph type="body" idx="1"/>
          </p:nvPr>
        </p:nvSpPr>
        <p:spPr>
          <a:xfrm>
            <a:off x="2141040" y="7511188"/>
            <a:ext cx="15232563" cy="1237787"/>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304" name="Google Shape;17304;p1486"/>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7305" name="Google Shape;17305;p1486"/>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306" name="Google Shape;17306;p1486"/>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7307" name="Google Shape;17307;p1486"/>
          <p:cNvGrpSpPr/>
          <p:nvPr/>
        </p:nvGrpSpPr>
        <p:grpSpPr>
          <a:xfrm>
            <a:off x="10787318" y="0"/>
            <a:ext cx="7500690" cy="2138982"/>
            <a:chOff x="7191545" y="0"/>
            <a:chExt cx="5000460" cy="1425988"/>
          </a:xfrm>
        </p:grpSpPr>
        <p:pic>
          <p:nvPicPr>
            <p:cNvPr id="17308" name="Google Shape;17308;p1486"/>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309" name="Google Shape;17309;p1486"/>
            <p:cNvGrpSpPr/>
            <p:nvPr/>
          </p:nvGrpSpPr>
          <p:grpSpPr>
            <a:xfrm>
              <a:off x="7191545" y="0"/>
              <a:ext cx="5000460" cy="1425988"/>
              <a:chOff x="7191545" y="0"/>
              <a:chExt cx="5000460" cy="1425988"/>
            </a:xfrm>
          </p:grpSpPr>
          <p:sp>
            <p:nvSpPr>
              <p:cNvPr id="17310" name="Google Shape;17310;p1486"/>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311" name="Google Shape;17311;p1486"/>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7312" name="Google Shape;17312;p1486" descr="Open quotation mark with solid fill"/>
          <p:cNvPicPr preferRelativeResize="0"/>
          <p:nvPr/>
        </p:nvPicPr>
        <p:blipFill rotWithShape="1">
          <a:blip r:embed="rId3">
            <a:alphaModFix/>
          </a:blip>
          <a:srcRect/>
          <a:stretch/>
        </p:blipFill>
        <p:spPr>
          <a:xfrm>
            <a:off x="167272" y="204795"/>
            <a:ext cx="3055142" cy="3055142"/>
          </a:xfrm>
          <a:prstGeom prst="rect">
            <a:avLst/>
          </a:prstGeom>
          <a:noFill/>
          <a:ln>
            <a:noFill/>
          </a:ln>
        </p:spPr>
      </p:pic>
    </p:spTree>
    <p:extLst>
      <p:ext uri="{BB962C8B-B14F-4D97-AF65-F5344CB8AC3E}">
        <p14:creationId xmlns:p14="http://schemas.microsoft.com/office/powerpoint/2010/main" val="3593110324"/>
      </p:ext>
    </p:extLst>
  </p:cSld>
  <p:clrMapOvr>
    <a:masterClrMapping/>
  </p:clrMapOvr>
</p:sldLayout>
</file>

<file path=ppt/slideLayouts/slideLayout3074.xml><?xml version="1.0" encoding="utf-8"?>
<p:sldLayout xmlns:a="http://schemas.openxmlformats.org/drawingml/2006/main" xmlns:r="http://schemas.openxmlformats.org/officeDocument/2006/relationships" xmlns:p="http://schemas.openxmlformats.org/presentationml/2006/main" matchingName="TITLE" type="title">
  <p:cSld name="TITLE">
    <p:spTree>
      <p:nvGrpSpPr>
        <p:cNvPr id="1" name="Shape 17313"/>
        <p:cNvGrpSpPr/>
        <p:nvPr/>
      </p:nvGrpSpPr>
      <p:grpSpPr>
        <a:xfrm>
          <a:off x="0" y="0"/>
          <a:ext cx="0" cy="0"/>
          <a:chOff x="0" y="0"/>
          <a:chExt cx="0" cy="0"/>
        </a:xfrm>
      </p:grpSpPr>
      <p:sp>
        <p:nvSpPr>
          <p:cNvPr id="17314" name="Google Shape;17314;p1487"/>
          <p:cNvSpPr txBox="1">
            <a:spLocks noGrp="1"/>
          </p:cNvSpPr>
          <p:nvPr>
            <p:ph type="ctrTitle"/>
          </p:nvPr>
        </p:nvSpPr>
        <p:spPr>
          <a:xfrm>
            <a:off x="2286005" y="1683543"/>
            <a:ext cx="13716000" cy="3581397"/>
          </a:xfrm>
          <a:prstGeom prst="rect">
            <a:avLst/>
          </a:prstGeom>
          <a:noFill/>
          <a:ln>
            <a:noFill/>
          </a:ln>
        </p:spPr>
        <p:txBody>
          <a:bodyPr spcFirstLastPara="1" wrap="square" lIns="91400" tIns="45700" rIns="91400" bIns="45700" anchor="b" anchorCtr="1">
            <a:noAutofit/>
          </a:bodyPr>
          <a:lstStyle>
            <a:lvl1pPr lvl="0" algn="ctr">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315" name="Google Shape;17315;p1487"/>
          <p:cNvSpPr txBox="1">
            <a:spLocks noGrp="1"/>
          </p:cNvSpPr>
          <p:nvPr>
            <p:ph type="subTitle" idx="1"/>
          </p:nvPr>
        </p:nvSpPr>
        <p:spPr>
          <a:xfrm>
            <a:off x="2286005" y="5403061"/>
            <a:ext cx="13716000" cy="2483637"/>
          </a:xfrm>
          <a:prstGeom prst="rect">
            <a:avLst/>
          </a:prstGeom>
          <a:noFill/>
          <a:ln>
            <a:noFill/>
          </a:ln>
        </p:spPr>
        <p:txBody>
          <a:bodyPr spcFirstLastPara="1" wrap="square" lIns="91400" tIns="45700" rIns="91400" bIns="45700" anchor="t" anchorCtr="1">
            <a:noAutofit/>
          </a:bodyPr>
          <a:lstStyle>
            <a:lvl1pPr lvl="0" algn="ctr">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17316" name="Google Shape;17316;p1487"/>
          <p:cNvSpPr txBox="1">
            <a:spLocks noGrp="1"/>
          </p:cNvSpPr>
          <p:nvPr>
            <p:ph type="dt" idx="10"/>
          </p:nvPr>
        </p:nvSpPr>
        <p:spPr>
          <a:xfrm>
            <a:off x="0" y="0"/>
            <a:ext cx="4500000" cy="4500000"/>
          </a:xfrm>
          <a:prstGeom prst="rect">
            <a:avLst/>
          </a:prstGeom>
          <a:noFill/>
          <a:ln>
            <a:noFill/>
          </a:ln>
        </p:spPr>
        <p:txBody>
          <a:bodyPr spcFirstLastPara="1" wrap="square" lIns="91400" tIns="45700" rIns="91400"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7317" name="Google Shape;17317;p1487"/>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318" name="Google Shape;17318;p1487"/>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1553976279"/>
      </p:ext>
    </p:extLst>
  </p:cSld>
  <p:clrMapOvr>
    <a:masterClrMapping/>
  </p:clrMapOvr>
</p:sldLayout>
</file>

<file path=ppt/slideLayouts/slideLayout3075.xml><?xml version="1.0" encoding="utf-8"?>
<p:sldLayout xmlns:a="http://schemas.openxmlformats.org/drawingml/2006/main" xmlns:r="http://schemas.openxmlformats.org/officeDocument/2006/relationships" xmlns:p="http://schemas.openxmlformats.org/presentationml/2006/main" matchingName="3_Title Slide_Yale Blue">
  <p:cSld name="3_Title Slide_Yale Blue">
    <p:spTree>
      <p:nvGrpSpPr>
        <p:cNvPr id="1" name="Shape 17319"/>
        <p:cNvGrpSpPr/>
        <p:nvPr/>
      </p:nvGrpSpPr>
      <p:grpSpPr>
        <a:xfrm>
          <a:off x="0" y="0"/>
          <a:ext cx="0" cy="0"/>
          <a:chOff x="0" y="0"/>
          <a:chExt cx="0" cy="0"/>
        </a:xfrm>
      </p:grpSpPr>
      <p:sp>
        <p:nvSpPr>
          <p:cNvPr id="17320" name="Google Shape;17320;p1488"/>
          <p:cNvSpPr txBox="1">
            <a:spLocks noGrp="1"/>
          </p:cNvSpPr>
          <p:nvPr>
            <p:ph type="body" idx="1"/>
          </p:nvPr>
        </p:nvSpPr>
        <p:spPr>
          <a:xfrm>
            <a:off x="4239839" y="8101287"/>
            <a:ext cx="12267920" cy="715668"/>
          </a:xfrm>
          <a:prstGeom prst="rect">
            <a:avLst/>
          </a:prstGeom>
          <a:noFill/>
          <a:ln>
            <a:noFill/>
          </a:ln>
        </p:spPr>
        <p:txBody>
          <a:bodyPr spcFirstLastPara="1" wrap="square" lIns="91400" tIns="45700" rIns="91400" bIns="45700" anchor="t" anchorCtr="0">
            <a:spAutoFit/>
          </a:bodyPr>
          <a:lstStyle>
            <a:lvl1pPr marL="457247" lvl="0" indent="-228624" algn="r">
              <a:lnSpc>
                <a:spcPct val="100000"/>
              </a:lnSpc>
              <a:spcBef>
                <a:spcPts val="1500"/>
              </a:spcBef>
              <a:spcAft>
                <a:spcPts val="0"/>
              </a:spcAft>
              <a:buSzPts val="2400"/>
              <a:buNone/>
              <a:defRPr sz="2801">
                <a:solidFill>
                  <a:srgbClr val="616364"/>
                </a:solidFill>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321" name="Google Shape;17321;p1488"/>
          <p:cNvSpPr txBox="1">
            <a:spLocks noGrp="1"/>
          </p:cNvSpPr>
          <p:nvPr>
            <p:ph type="title"/>
          </p:nvPr>
        </p:nvSpPr>
        <p:spPr>
          <a:xfrm>
            <a:off x="4239839" y="2710721"/>
            <a:ext cx="12267920" cy="244419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00314C"/>
              </a:buClr>
              <a:buSzPts val="8000"/>
              <a:buFont typeface="Verdana"/>
              <a:buNone/>
              <a:defRPr sz="8001">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322" name="Google Shape;17322;p1488"/>
          <p:cNvSpPr txBox="1">
            <a:spLocks noGrp="1"/>
          </p:cNvSpPr>
          <p:nvPr>
            <p:ph type="dt" idx="10"/>
          </p:nvPr>
        </p:nvSpPr>
        <p:spPr>
          <a:xfrm>
            <a:off x="0" y="0"/>
            <a:ext cx="4500000" cy="4500000"/>
          </a:xfrm>
          <a:prstGeom prst="rect">
            <a:avLst/>
          </a:prstGeom>
          <a:noFill/>
          <a:ln>
            <a:noFill/>
          </a:ln>
        </p:spPr>
        <p:txBody>
          <a:bodyPr spcFirstLastPara="1" wrap="square" lIns="91400" tIns="45700" rIns="91400"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7323" name="Google Shape;17323;p1488"/>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324" name="Google Shape;17324;p1488"/>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sp>
        <p:nvSpPr>
          <p:cNvPr id="17325" name="Google Shape;17325;p1488"/>
          <p:cNvSpPr/>
          <p:nvPr/>
        </p:nvSpPr>
        <p:spPr>
          <a:xfrm rot="10799991">
            <a:off x="-29" y="3000353"/>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sp>
        <p:nvSpPr>
          <p:cNvPr id="17326" name="Google Shape;17326;p1488"/>
          <p:cNvSpPr/>
          <p:nvPr/>
        </p:nvSpPr>
        <p:spPr>
          <a:xfrm>
            <a:off x="0" y="9172575"/>
            <a:ext cx="18287994" cy="1114425"/>
          </a:xfrm>
          <a:prstGeom prst="rect">
            <a:avLst/>
          </a:prstGeom>
          <a:solidFill>
            <a:srgbClr val="003B5C"/>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sp>
        <p:nvSpPr>
          <p:cNvPr id="17327" name="Google Shape;17327;p1488"/>
          <p:cNvSpPr txBox="1">
            <a:spLocks noGrp="1"/>
          </p:cNvSpPr>
          <p:nvPr>
            <p:ph type="body" idx="2"/>
          </p:nvPr>
        </p:nvSpPr>
        <p:spPr>
          <a:xfrm>
            <a:off x="4239839" y="5171095"/>
            <a:ext cx="12267920" cy="1069971"/>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sz="4800">
                <a:solidFill>
                  <a:srgbClr val="00314C"/>
                </a:solidFill>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pic>
        <p:nvPicPr>
          <p:cNvPr id="17328" name="Google Shape;17328;p1488"/>
          <p:cNvPicPr preferRelativeResize="0"/>
          <p:nvPr/>
        </p:nvPicPr>
        <p:blipFill rotWithShape="1">
          <a:blip r:embed="rId2">
            <a:alphaModFix/>
          </a:blip>
          <a:srcRect/>
          <a:stretch/>
        </p:blipFill>
        <p:spPr>
          <a:xfrm>
            <a:off x="4244750" y="6267503"/>
            <a:ext cx="6593939" cy="1710248"/>
          </a:xfrm>
          <a:prstGeom prst="rect">
            <a:avLst/>
          </a:prstGeom>
          <a:noFill/>
          <a:ln>
            <a:noFill/>
          </a:ln>
        </p:spPr>
      </p:pic>
    </p:spTree>
    <p:extLst>
      <p:ext uri="{BB962C8B-B14F-4D97-AF65-F5344CB8AC3E}">
        <p14:creationId xmlns:p14="http://schemas.microsoft.com/office/powerpoint/2010/main" val="1040910866"/>
      </p:ext>
    </p:extLst>
  </p:cSld>
  <p:clrMapOvr>
    <a:masterClrMapping/>
  </p:clrMapOvr>
</p:sldLayout>
</file>

<file path=ppt/slideLayouts/slideLayout3076.xml><?xml version="1.0" encoding="utf-8"?>
<p:sldLayout xmlns:a="http://schemas.openxmlformats.org/drawingml/2006/main" xmlns:r="http://schemas.openxmlformats.org/officeDocument/2006/relationships" xmlns:p="http://schemas.openxmlformats.org/presentationml/2006/main" matchingName="3_Title Slide_Yale Blue 2">
  <p:cSld name="3_Title Slide_Yale Blue 2">
    <p:spTree>
      <p:nvGrpSpPr>
        <p:cNvPr id="1" name="Shape 17329"/>
        <p:cNvGrpSpPr/>
        <p:nvPr/>
      </p:nvGrpSpPr>
      <p:grpSpPr>
        <a:xfrm>
          <a:off x="0" y="0"/>
          <a:ext cx="0" cy="0"/>
          <a:chOff x="0" y="0"/>
          <a:chExt cx="0" cy="0"/>
        </a:xfrm>
      </p:grpSpPr>
      <p:sp>
        <p:nvSpPr>
          <p:cNvPr id="17330" name="Google Shape;17330;p1489"/>
          <p:cNvSpPr txBox="1">
            <a:spLocks noGrp="1"/>
          </p:cNvSpPr>
          <p:nvPr>
            <p:ph type="body" idx="1"/>
          </p:nvPr>
        </p:nvSpPr>
        <p:spPr>
          <a:xfrm>
            <a:off x="4239839" y="8101287"/>
            <a:ext cx="12267920" cy="715668"/>
          </a:xfrm>
          <a:prstGeom prst="rect">
            <a:avLst/>
          </a:prstGeom>
          <a:noFill/>
          <a:ln>
            <a:noFill/>
          </a:ln>
        </p:spPr>
        <p:txBody>
          <a:bodyPr spcFirstLastPara="1" wrap="square" lIns="91400" tIns="45700" rIns="91400" bIns="45700" anchor="t" anchorCtr="0">
            <a:spAutoFit/>
          </a:bodyPr>
          <a:lstStyle>
            <a:lvl1pPr marL="457247" lvl="0" indent="-228624" algn="r">
              <a:lnSpc>
                <a:spcPct val="100000"/>
              </a:lnSpc>
              <a:spcBef>
                <a:spcPts val="1500"/>
              </a:spcBef>
              <a:spcAft>
                <a:spcPts val="0"/>
              </a:spcAft>
              <a:buSzPts val="2400"/>
              <a:buNone/>
              <a:defRPr sz="2801">
                <a:solidFill>
                  <a:srgbClr val="616364"/>
                </a:solidFill>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331" name="Google Shape;17331;p1489"/>
          <p:cNvSpPr txBox="1">
            <a:spLocks noGrp="1"/>
          </p:cNvSpPr>
          <p:nvPr>
            <p:ph type="title"/>
          </p:nvPr>
        </p:nvSpPr>
        <p:spPr>
          <a:xfrm>
            <a:off x="4239839" y="2710721"/>
            <a:ext cx="12267920" cy="244419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00314C"/>
              </a:buClr>
              <a:buSzPts val="8000"/>
              <a:buFont typeface="Verdana"/>
              <a:buNone/>
              <a:defRPr sz="8001">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332" name="Google Shape;17332;p1489"/>
          <p:cNvSpPr txBox="1">
            <a:spLocks noGrp="1"/>
          </p:cNvSpPr>
          <p:nvPr>
            <p:ph type="dt" idx="10"/>
          </p:nvPr>
        </p:nvSpPr>
        <p:spPr>
          <a:xfrm>
            <a:off x="0" y="0"/>
            <a:ext cx="4500000" cy="4500000"/>
          </a:xfrm>
          <a:prstGeom prst="rect">
            <a:avLst/>
          </a:prstGeom>
          <a:noFill/>
          <a:ln>
            <a:noFill/>
          </a:ln>
        </p:spPr>
        <p:txBody>
          <a:bodyPr spcFirstLastPara="1" wrap="square" lIns="91400" tIns="45700" rIns="91400"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7333" name="Google Shape;17333;p1489"/>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334" name="Google Shape;17334;p1489"/>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sp>
        <p:nvSpPr>
          <p:cNvPr id="17335" name="Google Shape;17335;p1489"/>
          <p:cNvSpPr/>
          <p:nvPr/>
        </p:nvSpPr>
        <p:spPr>
          <a:xfrm rot="10799991">
            <a:off x="-29" y="3000353"/>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sp>
        <p:nvSpPr>
          <p:cNvPr id="17336" name="Google Shape;17336;p1489"/>
          <p:cNvSpPr/>
          <p:nvPr/>
        </p:nvSpPr>
        <p:spPr>
          <a:xfrm>
            <a:off x="0" y="9172575"/>
            <a:ext cx="18287994" cy="1114425"/>
          </a:xfrm>
          <a:prstGeom prst="rect">
            <a:avLst/>
          </a:prstGeom>
          <a:solidFill>
            <a:srgbClr val="003B5C"/>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sp>
        <p:nvSpPr>
          <p:cNvPr id="17337" name="Google Shape;17337;p1489"/>
          <p:cNvSpPr txBox="1">
            <a:spLocks noGrp="1"/>
          </p:cNvSpPr>
          <p:nvPr>
            <p:ph type="body" idx="2"/>
          </p:nvPr>
        </p:nvSpPr>
        <p:spPr>
          <a:xfrm>
            <a:off x="4239839" y="5171095"/>
            <a:ext cx="12267920" cy="1069971"/>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sz="4800">
                <a:solidFill>
                  <a:srgbClr val="00314C"/>
                </a:solidFill>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pic>
        <p:nvPicPr>
          <p:cNvPr id="17338" name="Google Shape;17338;p1489"/>
          <p:cNvPicPr preferRelativeResize="0"/>
          <p:nvPr/>
        </p:nvPicPr>
        <p:blipFill rotWithShape="1">
          <a:blip r:embed="rId2">
            <a:alphaModFix/>
          </a:blip>
          <a:srcRect/>
          <a:stretch/>
        </p:blipFill>
        <p:spPr>
          <a:xfrm>
            <a:off x="4244750" y="6267503"/>
            <a:ext cx="6593939" cy="1710248"/>
          </a:xfrm>
          <a:prstGeom prst="rect">
            <a:avLst/>
          </a:prstGeom>
          <a:noFill/>
          <a:ln>
            <a:noFill/>
          </a:ln>
        </p:spPr>
      </p:pic>
    </p:spTree>
    <p:extLst>
      <p:ext uri="{BB962C8B-B14F-4D97-AF65-F5344CB8AC3E}">
        <p14:creationId xmlns:p14="http://schemas.microsoft.com/office/powerpoint/2010/main" val="2221645687"/>
      </p:ext>
    </p:extLst>
  </p:cSld>
  <p:clrMapOvr>
    <a:masterClrMapping/>
  </p:clrMapOvr>
</p:sldLayout>
</file>

<file path=ppt/slideLayouts/slideLayout3077.xml><?xml version="1.0" encoding="utf-8"?>
<p:sldLayout xmlns:a="http://schemas.openxmlformats.org/drawingml/2006/main" xmlns:r="http://schemas.openxmlformats.org/officeDocument/2006/relationships" xmlns:p="http://schemas.openxmlformats.org/presentationml/2006/main" matchingName="Title and Bullets Layout">
  <p:cSld name="Title and Bullets Layout">
    <p:spTree>
      <p:nvGrpSpPr>
        <p:cNvPr id="1" name="Shape 17339"/>
        <p:cNvGrpSpPr/>
        <p:nvPr/>
      </p:nvGrpSpPr>
      <p:grpSpPr>
        <a:xfrm>
          <a:off x="0" y="0"/>
          <a:ext cx="0" cy="0"/>
          <a:chOff x="0" y="0"/>
          <a:chExt cx="0" cy="0"/>
        </a:xfrm>
      </p:grpSpPr>
      <p:sp>
        <p:nvSpPr>
          <p:cNvPr id="17340" name="Google Shape;17340;p1490"/>
          <p:cNvSpPr txBox="1">
            <a:spLocks noGrp="1"/>
          </p:cNvSpPr>
          <p:nvPr>
            <p:ph type="title"/>
          </p:nvPr>
        </p:nvSpPr>
        <p:spPr>
          <a:xfrm>
            <a:off x="1273488" y="1175767"/>
            <a:ext cx="15266634"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341" name="Google Shape;17341;p1490"/>
          <p:cNvSpPr/>
          <p:nvPr/>
        </p:nvSpPr>
        <p:spPr>
          <a:xfrm>
            <a:off x="0" y="9469682"/>
            <a:ext cx="18287994" cy="817322"/>
          </a:xfrm>
          <a:prstGeom prst="rect">
            <a:avLst/>
          </a:prstGeom>
          <a:solidFill>
            <a:srgbClr val="003B5C"/>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342" name="Google Shape;17342;p1490"/>
          <p:cNvSpPr/>
          <p:nvPr/>
        </p:nvSpPr>
        <p:spPr>
          <a:xfrm>
            <a:off x="0" y="9452271"/>
            <a:ext cx="18287994" cy="68580"/>
          </a:xfrm>
          <a:prstGeom prst="rect">
            <a:avLst/>
          </a:prstGeom>
          <a:solidFill>
            <a:srgbClr val="A4D65E"/>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343" name="Google Shape;17343;p1490"/>
          <p:cNvSpPr txBox="1">
            <a:spLocks noGrp="1"/>
          </p:cNvSpPr>
          <p:nvPr>
            <p:ph type="body" idx="1"/>
          </p:nvPr>
        </p:nvSpPr>
        <p:spPr>
          <a:xfrm>
            <a:off x="1273178" y="2422536"/>
            <a:ext cx="15265400" cy="5718173"/>
          </a:xfrm>
          <a:prstGeom prst="rect">
            <a:avLst/>
          </a:prstGeom>
          <a:noFill/>
          <a:ln>
            <a:noFill/>
          </a:ln>
        </p:spPr>
        <p:txBody>
          <a:bodyPr spcFirstLastPara="1" wrap="square" lIns="91400" tIns="45700" rIns="91400" bIns="45700" anchor="t" anchorCtr="0">
            <a:noAutofit/>
          </a:bodyPr>
          <a:lstStyle>
            <a:lvl1pPr marL="457247" lvl="0" indent="-364082" algn="l">
              <a:lnSpc>
                <a:spcPct val="100000"/>
              </a:lnSpc>
              <a:spcBef>
                <a:spcPts val="1500"/>
              </a:spcBef>
              <a:spcAft>
                <a:spcPts val="0"/>
              </a:spcAft>
              <a:buSzPts val="2133"/>
              <a:buChar char="•"/>
              <a:defRPr sz="3200">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pic>
        <p:nvPicPr>
          <p:cNvPr id="17344" name="Google Shape;17344;p1490"/>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6" y="9546614"/>
            <a:ext cx="7588994" cy="740390"/>
          </a:xfrm>
          <a:prstGeom prst="rect">
            <a:avLst/>
          </a:prstGeom>
          <a:noFill/>
          <a:ln>
            <a:noFill/>
          </a:ln>
        </p:spPr>
      </p:pic>
    </p:spTree>
    <p:extLst>
      <p:ext uri="{BB962C8B-B14F-4D97-AF65-F5344CB8AC3E}">
        <p14:creationId xmlns:p14="http://schemas.microsoft.com/office/powerpoint/2010/main" val="2960383410"/>
      </p:ext>
    </p:extLst>
  </p:cSld>
  <p:clrMapOvr>
    <a:masterClrMapping/>
  </p:clrMapOvr>
</p:sldLayout>
</file>

<file path=ppt/slideLayouts/slideLayout3078.xml><?xml version="1.0" encoding="utf-8"?>
<p:sldLayout xmlns:a="http://schemas.openxmlformats.org/drawingml/2006/main" xmlns:r="http://schemas.openxmlformats.org/officeDocument/2006/relationships" xmlns:p="http://schemas.openxmlformats.org/presentationml/2006/main" matchingName="1_Title and Content">
  <p:cSld name="1_Title and Content">
    <p:spTree>
      <p:nvGrpSpPr>
        <p:cNvPr id="1" name="Shape 17345"/>
        <p:cNvGrpSpPr/>
        <p:nvPr/>
      </p:nvGrpSpPr>
      <p:grpSpPr>
        <a:xfrm>
          <a:off x="0" y="0"/>
          <a:ext cx="0" cy="0"/>
          <a:chOff x="0" y="0"/>
          <a:chExt cx="0" cy="0"/>
        </a:xfrm>
      </p:grpSpPr>
      <p:sp>
        <p:nvSpPr>
          <p:cNvPr id="17346" name="Google Shape;17346;p1491"/>
          <p:cNvSpPr/>
          <p:nvPr/>
        </p:nvSpPr>
        <p:spPr>
          <a:xfrm>
            <a:off x="0" y="9469682"/>
            <a:ext cx="18287994" cy="817322"/>
          </a:xfrm>
          <a:prstGeom prst="rect">
            <a:avLst/>
          </a:prstGeom>
          <a:solidFill>
            <a:srgbClr val="003B5C"/>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pic>
        <p:nvPicPr>
          <p:cNvPr id="17347" name="Google Shape;17347;p1491"/>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6" y="9546614"/>
            <a:ext cx="7588994" cy="740390"/>
          </a:xfrm>
          <a:prstGeom prst="rect">
            <a:avLst/>
          </a:prstGeom>
          <a:noFill/>
          <a:ln>
            <a:noFill/>
          </a:ln>
        </p:spPr>
      </p:pic>
      <p:sp>
        <p:nvSpPr>
          <p:cNvPr id="17348" name="Google Shape;17348;p1491"/>
          <p:cNvSpPr/>
          <p:nvPr/>
        </p:nvSpPr>
        <p:spPr>
          <a:xfrm>
            <a:off x="0" y="9452271"/>
            <a:ext cx="18287994" cy="68580"/>
          </a:xfrm>
          <a:prstGeom prst="rect">
            <a:avLst/>
          </a:prstGeom>
          <a:solidFill>
            <a:srgbClr val="A4D65E"/>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349" name="Google Shape;17349;p1491"/>
          <p:cNvSpPr txBox="1">
            <a:spLocks noGrp="1"/>
          </p:cNvSpPr>
          <p:nvPr>
            <p:ph type="title"/>
          </p:nvPr>
        </p:nvSpPr>
        <p:spPr>
          <a:xfrm>
            <a:off x="1273488" y="1210291"/>
            <a:ext cx="15234264"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350" name="Google Shape;17350;p1491"/>
          <p:cNvSpPr txBox="1">
            <a:spLocks noGrp="1"/>
          </p:cNvSpPr>
          <p:nvPr>
            <p:ph type="body" idx="1"/>
          </p:nvPr>
        </p:nvSpPr>
        <p:spPr>
          <a:xfrm>
            <a:off x="1273488" y="2456786"/>
            <a:ext cx="15234264" cy="6175739"/>
          </a:xfrm>
          <a:prstGeom prst="rect">
            <a:avLst/>
          </a:prstGeom>
          <a:noFill/>
          <a:ln>
            <a:noFill/>
          </a:ln>
        </p:spPr>
        <p:txBody>
          <a:bodyPr spcFirstLastPara="1" wrap="square" lIns="91400" tIns="45700" rIns="91400" bIns="45700" anchor="t" anchorCtr="0">
            <a:noAutofit/>
          </a:bodyPr>
          <a:lstStyle>
            <a:lvl1pPr marL="457247" lvl="0" indent="-228624" algn="l">
              <a:lnSpc>
                <a:spcPct val="90000"/>
              </a:lnSpc>
              <a:spcBef>
                <a:spcPts val="1500"/>
              </a:spcBef>
              <a:spcAft>
                <a:spcPts val="0"/>
              </a:spcAft>
              <a:buSzPts val="2400"/>
              <a:buNone/>
              <a:defRPr sz="3200">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3738604402"/>
      </p:ext>
    </p:extLst>
  </p:cSld>
  <p:clrMapOvr>
    <a:masterClrMapping/>
  </p:clrMapOvr>
</p:sldLayout>
</file>

<file path=ppt/slideLayouts/slideLayout3079.xml><?xml version="1.0" encoding="utf-8"?>
<p:sldLayout xmlns:a="http://schemas.openxmlformats.org/drawingml/2006/main" xmlns:r="http://schemas.openxmlformats.org/officeDocument/2006/relationships" xmlns:p="http://schemas.openxmlformats.org/presentationml/2006/main" matchingName="Two Section | Picture and Copy Layout">
  <p:cSld name="Two Section | Picture and Copy Layout">
    <p:spTree>
      <p:nvGrpSpPr>
        <p:cNvPr id="1" name="Shape 17351"/>
        <p:cNvGrpSpPr/>
        <p:nvPr/>
      </p:nvGrpSpPr>
      <p:grpSpPr>
        <a:xfrm>
          <a:off x="0" y="0"/>
          <a:ext cx="0" cy="0"/>
          <a:chOff x="0" y="0"/>
          <a:chExt cx="0" cy="0"/>
        </a:xfrm>
      </p:grpSpPr>
      <p:sp>
        <p:nvSpPr>
          <p:cNvPr id="17352" name="Google Shape;17352;p1492"/>
          <p:cNvSpPr/>
          <p:nvPr/>
        </p:nvSpPr>
        <p:spPr>
          <a:xfrm>
            <a:off x="0" y="9469682"/>
            <a:ext cx="18287994" cy="817322"/>
          </a:xfrm>
          <a:prstGeom prst="rect">
            <a:avLst/>
          </a:prstGeom>
          <a:solidFill>
            <a:srgbClr val="003B5C"/>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353" name="Google Shape;17353;p1492"/>
          <p:cNvSpPr/>
          <p:nvPr/>
        </p:nvSpPr>
        <p:spPr>
          <a:xfrm>
            <a:off x="0" y="9452271"/>
            <a:ext cx="18287994" cy="68580"/>
          </a:xfrm>
          <a:prstGeom prst="rect">
            <a:avLst/>
          </a:prstGeom>
          <a:solidFill>
            <a:srgbClr val="A4D65E"/>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354" name="Google Shape;17354;p1492"/>
          <p:cNvSpPr txBox="1">
            <a:spLocks noGrp="1"/>
          </p:cNvSpPr>
          <p:nvPr>
            <p:ph type="body" idx="1"/>
          </p:nvPr>
        </p:nvSpPr>
        <p:spPr>
          <a:xfrm>
            <a:off x="1780254" y="1941678"/>
            <a:ext cx="5975004" cy="5682126"/>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sz="1800" i="1">
                <a:solidFill>
                  <a:srgbClr val="003B5C"/>
                </a:solidFill>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355" name="Google Shape;17355;p1492"/>
          <p:cNvSpPr txBox="1">
            <a:spLocks noGrp="1"/>
          </p:cNvSpPr>
          <p:nvPr>
            <p:ph type="body" idx="2"/>
          </p:nvPr>
        </p:nvSpPr>
        <p:spPr>
          <a:xfrm>
            <a:off x="8324093" y="2995683"/>
            <a:ext cx="8199836" cy="4628121"/>
          </a:xfrm>
          <a:prstGeom prst="rect">
            <a:avLst/>
          </a:prstGeom>
          <a:noFill/>
          <a:ln>
            <a:noFill/>
          </a:ln>
        </p:spPr>
        <p:txBody>
          <a:bodyPr spcFirstLastPara="1" wrap="square" lIns="91400" tIns="45700" rIns="91400" bIns="45700" anchor="t" anchorCtr="0">
            <a:noAutofit/>
          </a:bodyPr>
          <a:lstStyle>
            <a:lvl1pPr marL="457247" lvl="0" indent="-228624" algn="l">
              <a:lnSpc>
                <a:spcPct val="90000"/>
              </a:lnSpc>
              <a:spcBef>
                <a:spcPts val="1500"/>
              </a:spcBef>
              <a:spcAft>
                <a:spcPts val="0"/>
              </a:spcAft>
              <a:buSzPts val="2400"/>
              <a:buNone/>
              <a:defRPr sz="3200">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356" name="Google Shape;17356;p1492"/>
          <p:cNvSpPr txBox="1">
            <a:spLocks noGrp="1"/>
          </p:cNvSpPr>
          <p:nvPr>
            <p:ph type="title"/>
          </p:nvPr>
        </p:nvSpPr>
        <p:spPr>
          <a:xfrm>
            <a:off x="8324093" y="1731787"/>
            <a:ext cx="8199836"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7357" name="Google Shape;17357;p1492"/>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6" y="9546614"/>
            <a:ext cx="7588994" cy="740390"/>
          </a:xfrm>
          <a:prstGeom prst="rect">
            <a:avLst/>
          </a:prstGeom>
          <a:noFill/>
          <a:ln>
            <a:noFill/>
          </a:ln>
        </p:spPr>
      </p:pic>
    </p:spTree>
    <p:extLst>
      <p:ext uri="{BB962C8B-B14F-4D97-AF65-F5344CB8AC3E}">
        <p14:creationId xmlns:p14="http://schemas.microsoft.com/office/powerpoint/2010/main" val="2100228530"/>
      </p:ext>
    </p:extLst>
  </p:cSld>
  <p:clrMapOvr>
    <a:masterClrMapping/>
  </p:clrMapOvr>
</p:sldLayout>
</file>

<file path=ppt/slideLayouts/slideLayout3080.xml><?xml version="1.0" encoding="utf-8"?>
<p:sldLayout xmlns:a="http://schemas.openxmlformats.org/drawingml/2006/main" xmlns:r="http://schemas.openxmlformats.org/officeDocument/2006/relationships" xmlns:p="http://schemas.openxmlformats.org/presentationml/2006/main" matchingName="3_Title Slide_Yale Blue 3">
  <p:cSld name="3_Title Slide_Yale Blue 3">
    <p:spTree>
      <p:nvGrpSpPr>
        <p:cNvPr id="1" name="Shape 17358"/>
        <p:cNvGrpSpPr/>
        <p:nvPr/>
      </p:nvGrpSpPr>
      <p:grpSpPr>
        <a:xfrm>
          <a:off x="0" y="0"/>
          <a:ext cx="0" cy="0"/>
          <a:chOff x="0" y="0"/>
          <a:chExt cx="0" cy="0"/>
        </a:xfrm>
      </p:grpSpPr>
      <p:sp>
        <p:nvSpPr>
          <p:cNvPr id="17359" name="Google Shape;17359;p1493"/>
          <p:cNvSpPr txBox="1">
            <a:spLocks noGrp="1"/>
          </p:cNvSpPr>
          <p:nvPr>
            <p:ph type="body" idx="1"/>
          </p:nvPr>
        </p:nvSpPr>
        <p:spPr>
          <a:xfrm>
            <a:off x="4239839" y="8101287"/>
            <a:ext cx="12267920" cy="715668"/>
          </a:xfrm>
          <a:prstGeom prst="rect">
            <a:avLst/>
          </a:prstGeom>
          <a:noFill/>
          <a:ln>
            <a:noFill/>
          </a:ln>
        </p:spPr>
        <p:txBody>
          <a:bodyPr spcFirstLastPara="1" wrap="square" lIns="91400" tIns="45700" rIns="91400" bIns="45700" anchor="t" anchorCtr="0">
            <a:spAutoFit/>
          </a:bodyPr>
          <a:lstStyle>
            <a:lvl1pPr marL="457247" lvl="0" indent="-228624" algn="r">
              <a:lnSpc>
                <a:spcPct val="100000"/>
              </a:lnSpc>
              <a:spcBef>
                <a:spcPts val="1500"/>
              </a:spcBef>
              <a:spcAft>
                <a:spcPts val="0"/>
              </a:spcAft>
              <a:buSzPts val="2400"/>
              <a:buNone/>
              <a:defRPr sz="2801">
                <a:solidFill>
                  <a:srgbClr val="616364"/>
                </a:solidFill>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360" name="Google Shape;17360;p1493"/>
          <p:cNvSpPr txBox="1">
            <a:spLocks noGrp="1"/>
          </p:cNvSpPr>
          <p:nvPr>
            <p:ph type="title"/>
          </p:nvPr>
        </p:nvSpPr>
        <p:spPr>
          <a:xfrm>
            <a:off x="4239839" y="2710721"/>
            <a:ext cx="12267920" cy="244419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00314C"/>
              </a:buClr>
              <a:buSzPts val="8000"/>
              <a:buFont typeface="Verdana"/>
              <a:buNone/>
              <a:defRPr sz="8001">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361" name="Google Shape;17361;p1493"/>
          <p:cNvSpPr txBox="1">
            <a:spLocks noGrp="1"/>
          </p:cNvSpPr>
          <p:nvPr>
            <p:ph type="dt" idx="10"/>
          </p:nvPr>
        </p:nvSpPr>
        <p:spPr>
          <a:xfrm>
            <a:off x="0" y="0"/>
            <a:ext cx="4500000" cy="4500000"/>
          </a:xfrm>
          <a:prstGeom prst="rect">
            <a:avLst/>
          </a:prstGeom>
          <a:noFill/>
          <a:ln>
            <a:noFill/>
          </a:ln>
        </p:spPr>
        <p:txBody>
          <a:bodyPr spcFirstLastPara="1" wrap="square" lIns="91400" tIns="45700" rIns="91400"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7362" name="Google Shape;17362;p1493"/>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363" name="Google Shape;17363;p1493"/>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sp>
        <p:nvSpPr>
          <p:cNvPr id="17364" name="Google Shape;17364;p1493"/>
          <p:cNvSpPr/>
          <p:nvPr/>
        </p:nvSpPr>
        <p:spPr>
          <a:xfrm rot="10799991">
            <a:off x="-29" y="3000353"/>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sp>
        <p:nvSpPr>
          <p:cNvPr id="17365" name="Google Shape;17365;p1493"/>
          <p:cNvSpPr/>
          <p:nvPr/>
        </p:nvSpPr>
        <p:spPr>
          <a:xfrm>
            <a:off x="0" y="9172575"/>
            <a:ext cx="18287994" cy="1114425"/>
          </a:xfrm>
          <a:prstGeom prst="rect">
            <a:avLst/>
          </a:prstGeom>
          <a:solidFill>
            <a:srgbClr val="003B5C"/>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sp>
        <p:nvSpPr>
          <p:cNvPr id="17366" name="Google Shape;17366;p1493"/>
          <p:cNvSpPr txBox="1">
            <a:spLocks noGrp="1"/>
          </p:cNvSpPr>
          <p:nvPr>
            <p:ph type="body" idx="2"/>
          </p:nvPr>
        </p:nvSpPr>
        <p:spPr>
          <a:xfrm>
            <a:off x="4239839" y="5171095"/>
            <a:ext cx="12267920" cy="1069971"/>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sz="4800">
                <a:solidFill>
                  <a:srgbClr val="00314C"/>
                </a:solidFill>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pic>
        <p:nvPicPr>
          <p:cNvPr id="17367" name="Google Shape;17367;p1493"/>
          <p:cNvPicPr preferRelativeResize="0"/>
          <p:nvPr/>
        </p:nvPicPr>
        <p:blipFill rotWithShape="1">
          <a:blip r:embed="rId2">
            <a:alphaModFix/>
          </a:blip>
          <a:srcRect/>
          <a:stretch/>
        </p:blipFill>
        <p:spPr>
          <a:xfrm>
            <a:off x="4244750" y="6267503"/>
            <a:ext cx="6593939" cy="1710248"/>
          </a:xfrm>
          <a:prstGeom prst="rect">
            <a:avLst/>
          </a:prstGeom>
          <a:noFill/>
          <a:ln>
            <a:noFill/>
          </a:ln>
        </p:spPr>
      </p:pic>
    </p:spTree>
    <p:extLst>
      <p:ext uri="{BB962C8B-B14F-4D97-AF65-F5344CB8AC3E}">
        <p14:creationId xmlns:p14="http://schemas.microsoft.com/office/powerpoint/2010/main" val="808540206"/>
      </p:ext>
    </p:extLst>
  </p:cSld>
  <p:clrMapOvr>
    <a:masterClrMapping/>
  </p:clrMapOvr>
</p:sldLayout>
</file>

<file path=ppt/slideLayouts/slideLayout3081.xml><?xml version="1.0" encoding="utf-8"?>
<p:sldLayout xmlns:a="http://schemas.openxmlformats.org/drawingml/2006/main" xmlns:r="http://schemas.openxmlformats.org/officeDocument/2006/relationships" xmlns:p="http://schemas.openxmlformats.org/presentationml/2006/main" matchingName="Title and Bullets Layout 2">
  <p:cSld name="Title and Bullets Layout 2">
    <p:spTree>
      <p:nvGrpSpPr>
        <p:cNvPr id="1" name="Shape 17368"/>
        <p:cNvGrpSpPr/>
        <p:nvPr/>
      </p:nvGrpSpPr>
      <p:grpSpPr>
        <a:xfrm>
          <a:off x="0" y="0"/>
          <a:ext cx="0" cy="0"/>
          <a:chOff x="0" y="0"/>
          <a:chExt cx="0" cy="0"/>
        </a:xfrm>
      </p:grpSpPr>
      <p:sp>
        <p:nvSpPr>
          <p:cNvPr id="17369" name="Google Shape;17369;p1494"/>
          <p:cNvSpPr txBox="1">
            <a:spLocks noGrp="1"/>
          </p:cNvSpPr>
          <p:nvPr>
            <p:ph type="title"/>
          </p:nvPr>
        </p:nvSpPr>
        <p:spPr>
          <a:xfrm>
            <a:off x="1273488" y="1175767"/>
            <a:ext cx="15266634"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370" name="Google Shape;17370;p1494"/>
          <p:cNvSpPr/>
          <p:nvPr/>
        </p:nvSpPr>
        <p:spPr>
          <a:xfrm>
            <a:off x="0" y="9469682"/>
            <a:ext cx="18287994" cy="817322"/>
          </a:xfrm>
          <a:prstGeom prst="rect">
            <a:avLst/>
          </a:prstGeom>
          <a:solidFill>
            <a:srgbClr val="003B5C"/>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371" name="Google Shape;17371;p1494"/>
          <p:cNvSpPr/>
          <p:nvPr/>
        </p:nvSpPr>
        <p:spPr>
          <a:xfrm>
            <a:off x="0" y="9452271"/>
            <a:ext cx="18287994" cy="68580"/>
          </a:xfrm>
          <a:prstGeom prst="rect">
            <a:avLst/>
          </a:prstGeom>
          <a:solidFill>
            <a:srgbClr val="A4D65E"/>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372" name="Google Shape;17372;p1494"/>
          <p:cNvSpPr txBox="1">
            <a:spLocks noGrp="1"/>
          </p:cNvSpPr>
          <p:nvPr>
            <p:ph type="body" idx="1"/>
          </p:nvPr>
        </p:nvSpPr>
        <p:spPr>
          <a:xfrm>
            <a:off x="1273178" y="2422536"/>
            <a:ext cx="15265400" cy="5718173"/>
          </a:xfrm>
          <a:prstGeom prst="rect">
            <a:avLst/>
          </a:prstGeom>
          <a:noFill/>
          <a:ln>
            <a:noFill/>
          </a:ln>
        </p:spPr>
        <p:txBody>
          <a:bodyPr spcFirstLastPara="1" wrap="square" lIns="91400" tIns="45700" rIns="91400" bIns="45700" anchor="t" anchorCtr="0">
            <a:noAutofit/>
          </a:bodyPr>
          <a:lstStyle>
            <a:lvl1pPr marL="457247" lvl="0" indent="-364082" algn="l">
              <a:lnSpc>
                <a:spcPct val="100000"/>
              </a:lnSpc>
              <a:spcBef>
                <a:spcPts val="1500"/>
              </a:spcBef>
              <a:spcAft>
                <a:spcPts val="0"/>
              </a:spcAft>
              <a:buSzPts val="2133"/>
              <a:buChar char="•"/>
              <a:defRPr sz="3200">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pic>
        <p:nvPicPr>
          <p:cNvPr id="17373" name="Google Shape;17373;p1494"/>
          <p:cNvPicPr preferRelativeResize="0"/>
          <p:nvPr/>
        </p:nvPicPr>
        <p:blipFill rotWithShape="1">
          <a:blip r:embed="rId2">
            <a:alphaModFix/>
          </a:blip>
          <a:srcRect/>
          <a:stretch/>
        </p:blipFill>
        <p:spPr>
          <a:xfrm>
            <a:off x="10699006" y="9546614"/>
            <a:ext cx="7588994" cy="740390"/>
          </a:xfrm>
          <a:prstGeom prst="rect">
            <a:avLst/>
          </a:prstGeom>
          <a:noFill/>
          <a:ln>
            <a:noFill/>
          </a:ln>
        </p:spPr>
      </p:pic>
    </p:spTree>
    <p:extLst>
      <p:ext uri="{BB962C8B-B14F-4D97-AF65-F5344CB8AC3E}">
        <p14:creationId xmlns:p14="http://schemas.microsoft.com/office/powerpoint/2010/main" val="2661601574"/>
      </p:ext>
    </p:extLst>
  </p:cSld>
  <p:clrMapOvr>
    <a:masterClrMapping/>
  </p:clrMapOvr>
</p:sldLayout>
</file>

<file path=ppt/slideLayouts/slideLayout3082.xml><?xml version="1.0" encoding="utf-8"?>
<p:sldLayout xmlns:a="http://schemas.openxmlformats.org/drawingml/2006/main" xmlns:r="http://schemas.openxmlformats.org/officeDocument/2006/relationships" xmlns:p="http://schemas.openxmlformats.org/presentationml/2006/main" matchingName="1_Title and Content 2">
  <p:cSld name="1_Title and Content 2">
    <p:spTree>
      <p:nvGrpSpPr>
        <p:cNvPr id="1" name="Shape 17374"/>
        <p:cNvGrpSpPr/>
        <p:nvPr/>
      </p:nvGrpSpPr>
      <p:grpSpPr>
        <a:xfrm>
          <a:off x="0" y="0"/>
          <a:ext cx="0" cy="0"/>
          <a:chOff x="0" y="0"/>
          <a:chExt cx="0" cy="0"/>
        </a:xfrm>
      </p:grpSpPr>
      <p:sp>
        <p:nvSpPr>
          <p:cNvPr id="17375" name="Google Shape;17375;p1495"/>
          <p:cNvSpPr/>
          <p:nvPr/>
        </p:nvSpPr>
        <p:spPr>
          <a:xfrm>
            <a:off x="0" y="9469682"/>
            <a:ext cx="18287994" cy="817322"/>
          </a:xfrm>
          <a:prstGeom prst="rect">
            <a:avLst/>
          </a:prstGeom>
          <a:solidFill>
            <a:srgbClr val="003B5C"/>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pic>
        <p:nvPicPr>
          <p:cNvPr id="17376" name="Google Shape;17376;p1495"/>
          <p:cNvPicPr preferRelativeResize="0"/>
          <p:nvPr/>
        </p:nvPicPr>
        <p:blipFill rotWithShape="1">
          <a:blip r:embed="rId2">
            <a:alphaModFix/>
          </a:blip>
          <a:srcRect/>
          <a:stretch/>
        </p:blipFill>
        <p:spPr>
          <a:xfrm>
            <a:off x="10699006" y="9546614"/>
            <a:ext cx="7588994" cy="740390"/>
          </a:xfrm>
          <a:prstGeom prst="rect">
            <a:avLst/>
          </a:prstGeom>
          <a:noFill/>
          <a:ln>
            <a:noFill/>
          </a:ln>
        </p:spPr>
      </p:pic>
      <p:sp>
        <p:nvSpPr>
          <p:cNvPr id="17377" name="Google Shape;17377;p1495"/>
          <p:cNvSpPr/>
          <p:nvPr/>
        </p:nvSpPr>
        <p:spPr>
          <a:xfrm>
            <a:off x="0" y="9452271"/>
            <a:ext cx="18287994" cy="68580"/>
          </a:xfrm>
          <a:prstGeom prst="rect">
            <a:avLst/>
          </a:prstGeom>
          <a:solidFill>
            <a:srgbClr val="A4D65E"/>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378" name="Google Shape;17378;p1495"/>
          <p:cNvSpPr txBox="1">
            <a:spLocks noGrp="1"/>
          </p:cNvSpPr>
          <p:nvPr>
            <p:ph type="title"/>
          </p:nvPr>
        </p:nvSpPr>
        <p:spPr>
          <a:xfrm>
            <a:off x="1273488" y="1210291"/>
            <a:ext cx="15234264"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379" name="Google Shape;17379;p1495"/>
          <p:cNvSpPr txBox="1">
            <a:spLocks noGrp="1"/>
          </p:cNvSpPr>
          <p:nvPr>
            <p:ph type="body" idx="1"/>
          </p:nvPr>
        </p:nvSpPr>
        <p:spPr>
          <a:xfrm>
            <a:off x="1273488" y="2456786"/>
            <a:ext cx="15234264" cy="6175739"/>
          </a:xfrm>
          <a:prstGeom prst="rect">
            <a:avLst/>
          </a:prstGeom>
          <a:noFill/>
          <a:ln>
            <a:noFill/>
          </a:ln>
        </p:spPr>
        <p:txBody>
          <a:bodyPr spcFirstLastPara="1" wrap="square" lIns="91400" tIns="45700" rIns="91400" bIns="45700" anchor="t" anchorCtr="0">
            <a:noAutofit/>
          </a:bodyPr>
          <a:lstStyle>
            <a:lvl1pPr marL="457247" lvl="0" indent="-228624" algn="l">
              <a:lnSpc>
                <a:spcPct val="90000"/>
              </a:lnSpc>
              <a:spcBef>
                <a:spcPts val="1500"/>
              </a:spcBef>
              <a:spcAft>
                <a:spcPts val="0"/>
              </a:spcAft>
              <a:buSzPts val="2400"/>
              <a:buNone/>
              <a:defRPr sz="3200">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2896209280"/>
      </p:ext>
    </p:extLst>
  </p:cSld>
  <p:clrMapOvr>
    <a:masterClrMapping/>
  </p:clrMapOvr>
</p:sldLayout>
</file>

<file path=ppt/slideLayouts/slideLayout3083.xml><?xml version="1.0" encoding="utf-8"?>
<p:sldLayout xmlns:a="http://schemas.openxmlformats.org/drawingml/2006/main" xmlns:r="http://schemas.openxmlformats.org/officeDocument/2006/relationships" xmlns:p="http://schemas.openxmlformats.org/presentationml/2006/main" matchingName="Two Section | Picture and Copy Layout 2">
  <p:cSld name="Two Section | Picture and Copy Layout 2">
    <p:spTree>
      <p:nvGrpSpPr>
        <p:cNvPr id="1" name="Shape 17380"/>
        <p:cNvGrpSpPr/>
        <p:nvPr/>
      </p:nvGrpSpPr>
      <p:grpSpPr>
        <a:xfrm>
          <a:off x="0" y="0"/>
          <a:ext cx="0" cy="0"/>
          <a:chOff x="0" y="0"/>
          <a:chExt cx="0" cy="0"/>
        </a:xfrm>
      </p:grpSpPr>
      <p:sp>
        <p:nvSpPr>
          <p:cNvPr id="17381" name="Google Shape;17381;p1496"/>
          <p:cNvSpPr/>
          <p:nvPr/>
        </p:nvSpPr>
        <p:spPr>
          <a:xfrm>
            <a:off x="0" y="9469682"/>
            <a:ext cx="18287994" cy="817322"/>
          </a:xfrm>
          <a:prstGeom prst="rect">
            <a:avLst/>
          </a:prstGeom>
          <a:solidFill>
            <a:srgbClr val="003B5C"/>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382" name="Google Shape;17382;p1496"/>
          <p:cNvSpPr/>
          <p:nvPr/>
        </p:nvSpPr>
        <p:spPr>
          <a:xfrm>
            <a:off x="0" y="9452271"/>
            <a:ext cx="18287994" cy="68580"/>
          </a:xfrm>
          <a:prstGeom prst="rect">
            <a:avLst/>
          </a:prstGeom>
          <a:solidFill>
            <a:srgbClr val="A4D65E"/>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383" name="Google Shape;17383;p1496"/>
          <p:cNvSpPr txBox="1">
            <a:spLocks noGrp="1"/>
          </p:cNvSpPr>
          <p:nvPr>
            <p:ph type="body" idx="1"/>
          </p:nvPr>
        </p:nvSpPr>
        <p:spPr>
          <a:xfrm>
            <a:off x="1780254" y="1941678"/>
            <a:ext cx="5975004" cy="5682126"/>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sz="1800" i="1">
                <a:solidFill>
                  <a:srgbClr val="003B5C"/>
                </a:solidFill>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384" name="Google Shape;17384;p1496"/>
          <p:cNvSpPr txBox="1">
            <a:spLocks noGrp="1"/>
          </p:cNvSpPr>
          <p:nvPr>
            <p:ph type="body" idx="2"/>
          </p:nvPr>
        </p:nvSpPr>
        <p:spPr>
          <a:xfrm>
            <a:off x="8324093" y="2995683"/>
            <a:ext cx="8199836" cy="4628121"/>
          </a:xfrm>
          <a:prstGeom prst="rect">
            <a:avLst/>
          </a:prstGeom>
          <a:noFill/>
          <a:ln>
            <a:noFill/>
          </a:ln>
        </p:spPr>
        <p:txBody>
          <a:bodyPr spcFirstLastPara="1" wrap="square" lIns="91400" tIns="45700" rIns="91400" bIns="45700" anchor="t" anchorCtr="0">
            <a:noAutofit/>
          </a:bodyPr>
          <a:lstStyle>
            <a:lvl1pPr marL="457247" lvl="0" indent="-228624" algn="l">
              <a:lnSpc>
                <a:spcPct val="90000"/>
              </a:lnSpc>
              <a:spcBef>
                <a:spcPts val="1500"/>
              </a:spcBef>
              <a:spcAft>
                <a:spcPts val="0"/>
              </a:spcAft>
              <a:buSzPts val="2400"/>
              <a:buNone/>
              <a:defRPr sz="3200">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385" name="Google Shape;17385;p1496"/>
          <p:cNvSpPr txBox="1">
            <a:spLocks noGrp="1"/>
          </p:cNvSpPr>
          <p:nvPr>
            <p:ph type="title"/>
          </p:nvPr>
        </p:nvSpPr>
        <p:spPr>
          <a:xfrm>
            <a:off x="8324093" y="1731787"/>
            <a:ext cx="8199836"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7386" name="Google Shape;17386;p1496"/>
          <p:cNvPicPr preferRelativeResize="0"/>
          <p:nvPr/>
        </p:nvPicPr>
        <p:blipFill rotWithShape="1">
          <a:blip r:embed="rId2">
            <a:alphaModFix/>
          </a:blip>
          <a:srcRect/>
          <a:stretch/>
        </p:blipFill>
        <p:spPr>
          <a:xfrm>
            <a:off x="10699006" y="9546614"/>
            <a:ext cx="7588994" cy="740390"/>
          </a:xfrm>
          <a:prstGeom prst="rect">
            <a:avLst/>
          </a:prstGeom>
          <a:noFill/>
          <a:ln>
            <a:noFill/>
          </a:ln>
        </p:spPr>
      </p:pic>
    </p:spTree>
    <p:extLst>
      <p:ext uri="{BB962C8B-B14F-4D97-AF65-F5344CB8AC3E}">
        <p14:creationId xmlns:p14="http://schemas.microsoft.com/office/powerpoint/2010/main" val="3188932256"/>
      </p:ext>
    </p:extLst>
  </p:cSld>
  <p:clrMapOvr>
    <a:masterClrMapping/>
  </p:clrMapOvr>
</p:sldLayout>
</file>

<file path=ppt/slideLayouts/slideLayout3084.xml><?xml version="1.0" encoding="utf-8"?>
<p:sldLayout xmlns:a="http://schemas.openxmlformats.org/drawingml/2006/main" xmlns:r="http://schemas.openxmlformats.org/officeDocument/2006/relationships" xmlns:p="http://schemas.openxmlformats.org/presentationml/2006/main" matchingName="3_Title Slide_Yale Blue 4">
  <p:cSld name="3_Title Slide_Yale Blue 4">
    <p:spTree>
      <p:nvGrpSpPr>
        <p:cNvPr id="1" name="Shape 17387"/>
        <p:cNvGrpSpPr/>
        <p:nvPr/>
      </p:nvGrpSpPr>
      <p:grpSpPr>
        <a:xfrm>
          <a:off x="0" y="0"/>
          <a:ext cx="0" cy="0"/>
          <a:chOff x="0" y="0"/>
          <a:chExt cx="0" cy="0"/>
        </a:xfrm>
      </p:grpSpPr>
      <p:sp>
        <p:nvSpPr>
          <p:cNvPr id="17388" name="Google Shape;17388;p1497"/>
          <p:cNvSpPr txBox="1">
            <a:spLocks noGrp="1"/>
          </p:cNvSpPr>
          <p:nvPr>
            <p:ph type="body" idx="1"/>
          </p:nvPr>
        </p:nvSpPr>
        <p:spPr>
          <a:xfrm>
            <a:off x="4239839" y="8101287"/>
            <a:ext cx="12267920" cy="715668"/>
          </a:xfrm>
          <a:prstGeom prst="rect">
            <a:avLst/>
          </a:prstGeom>
          <a:noFill/>
          <a:ln>
            <a:noFill/>
          </a:ln>
        </p:spPr>
        <p:txBody>
          <a:bodyPr spcFirstLastPara="1" wrap="square" lIns="91400" tIns="45700" rIns="91400" bIns="45700" anchor="t" anchorCtr="0">
            <a:spAutoFit/>
          </a:bodyPr>
          <a:lstStyle>
            <a:lvl1pPr marL="457247" lvl="0" indent="-228624" algn="r">
              <a:lnSpc>
                <a:spcPct val="100000"/>
              </a:lnSpc>
              <a:spcBef>
                <a:spcPts val="1500"/>
              </a:spcBef>
              <a:spcAft>
                <a:spcPts val="0"/>
              </a:spcAft>
              <a:buSzPts val="2400"/>
              <a:buNone/>
              <a:defRPr sz="2801">
                <a:solidFill>
                  <a:srgbClr val="616364"/>
                </a:solidFill>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389" name="Google Shape;17389;p1497"/>
          <p:cNvSpPr txBox="1">
            <a:spLocks noGrp="1"/>
          </p:cNvSpPr>
          <p:nvPr>
            <p:ph type="title"/>
          </p:nvPr>
        </p:nvSpPr>
        <p:spPr>
          <a:xfrm>
            <a:off x="4239839" y="2710721"/>
            <a:ext cx="12267920" cy="244419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00314C"/>
              </a:buClr>
              <a:buSzPts val="8000"/>
              <a:buFont typeface="Verdana"/>
              <a:buNone/>
              <a:defRPr sz="8001">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390" name="Google Shape;17390;p1497"/>
          <p:cNvSpPr txBox="1">
            <a:spLocks noGrp="1"/>
          </p:cNvSpPr>
          <p:nvPr>
            <p:ph type="dt" idx="10"/>
          </p:nvPr>
        </p:nvSpPr>
        <p:spPr>
          <a:xfrm>
            <a:off x="0" y="0"/>
            <a:ext cx="4500000" cy="4500000"/>
          </a:xfrm>
          <a:prstGeom prst="rect">
            <a:avLst/>
          </a:prstGeom>
          <a:noFill/>
          <a:ln>
            <a:noFill/>
          </a:ln>
        </p:spPr>
        <p:txBody>
          <a:bodyPr spcFirstLastPara="1" wrap="square" lIns="91400" tIns="45700" rIns="91400"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7391" name="Google Shape;17391;p1497"/>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392" name="Google Shape;17392;p1497"/>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sp>
        <p:nvSpPr>
          <p:cNvPr id="17393" name="Google Shape;17393;p1497"/>
          <p:cNvSpPr/>
          <p:nvPr/>
        </p:nvSpPr>
        <p:spPr>
          <a:xfrm rot="10799991">
            <a:off x="-29" y="3000353"/>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sp>
        <p:nvSpPr>
          <p:cNvPr id="17394" name="Google Shape;17394;p1497"/>
          <p:cNvSpPr/>
          <p:nvPr/>
        </p:nvSpPr>
        <p:spPr>
          <a:xfrm>
            <a:off x="0" y="9172575"/>
            <a:ext cx="18287994" cy="1114425"/>
          </a:xfrm>
          <a:prstGeom prst="rect">
            <a:avLst/>
          </a:prstGeom>
          <a:solidFill>
            <a:srgbClr val="003B5C"/>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sp>
        <p:nvSpPr>
          <p:cNvPr id="17395" name="Google Shape;17395;p1497"/>
          <p:cNvSpPr txBox="1">
            <a:spLocks noGrp="1"/>
          </p:cNvSpPr>
          <p:nvPr>
            <p:ph type="body" idx="2"/>
          </p:nvPr>
        </p:nvSpPr>
        <p:spPr>
          <a:xfrm>
            <a:off x="4239839" y="5171095"/>
            <a:ext cx="12267920" cy="1069971"/>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sz="4800">
                <a:solidFill>
                  <a:srgbClr val="00314C"/>
                </a:solidFill>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pic>
        <p:nvPicPr>
          <p:cNvPr id="17396" name="Google Shape;17396;p1497"/>
          <p:cNvPicPr preferRelativeResize="0"/>
          <p:nvPr/>
        </p:nvPicPr>
        <p:blipFill rotWithShape="1">
          <a:blip r:embed="rId2">
            <a:alphaModFix/>
          </a:blip>
          <a:srcRect/>
          <a:stretch/>
        </p:blipFill>
        <p:spPr>
          <a:xfrm>
            <a:off x="4244750" y="6267503"/>
            <a:ext cx="6593939" cy="1710248"/>
          </a:xfrm>
          <a:prstGeom prst="rect">
            <a:avLst/>
          </a:prstGeom>
          <a:noFill/>
          <a:ln>
            <a:noFill/>
          </a:ln>
        </p:spPr>
      </p:pic>
    </p:spTree>
    <p:extLst>
      <p:ext uri="{BB962C8B-B14F-4D97-AF65-F5344CB8AC3E}">
        <p14:creationId xmlns:p14="http://schemas.microsoft.com/office/powerpoint/2010/main" val="194097335"/>
      </p:ext>
    </p:extLst>
  </p:cSld>
  <p:clrMapOvr>
    <a:masterClrMapping/>
  </p:clrMapOvr>
</p:sldLayout>
</file>

<file path=ppt/slideLayouts/slideLayout3085.xml><?xml version="1.0" encoding="utf-8"?>
<p:sldLayout xmlns:a="http://schemas.openxmlformats.org/drawingml/2006/main" xmlns:r="http://schemas.openxmlformats.org/officeDocument/2006/relationships" xmlns:p="http://schemas.openxmlformats.org/presentationml/2006/main" matchingName="Title and Bullets Layout 3">
  <p:cSld name="Title and Bullets Layout 3">
    <p:spTree>
      <p:nvGrpSpPr>
        <p:cNvPr id="1" name="Shape 17397"/>
        <p:cNvGrpSpPr/>
        <p:nvPr/>
      </p:nvGrpSpPr>
      <p:grpSpPr>
        <a:xfrm>
          <a:off x="0" y="0"/>
          <a:ext cx="0" cy="0"/>
          <a:chOff x="0" y="0"/>
          <a:chExt cx="0" cy="0"/>
        </a:xfrm>
      </p:grpSpPr>
      <p:sp>
        <p:nvSpPr>
          <p:cNvPr id="17398" name="Google Shape;17398;p1498"/>
          <p:cNvSpPr txBox="1">
            <a:spLocks noGrp="1"/>
          </p:cNvSpPr>
          <p:nvPr>
            <p:ph type="title"/>
          </p:nvPr>
        </p:nvSpPr>
        <p:spPr>
          <a:xfrm>
            <a:off x="1273488" y="1175767"/>
            <a:ext cx="15266634"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399" name="Google Shape;17399;p1498"/>
          <p:cNvSpPr/>
          <p:nvPr/>
        </p:nvSpPr>
        <p:spPr>
          <a:xfrm>
            <a:off x="0" y="9469682"/>
            <a:ext cx="18287994" cy="817322"/>
          </a:xfrm>
          <a:prstGeom prst="rect">
            <a:avLst/>
          </a:prstGeom>
          <a:solidFill>
            <a:srgbClr val="003B5C"/>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400" name="Google Shape;17400;p1498"/>
          <p:cNvSpPr/>
          <p:nvPr/>
        </p:nvSpPr>
        <p:spPr>
          <a:xfrm>
            <a:off x="0" y="9452271"/>
            <a:ext cx="18287994" cy="68580"/>
          </a:xfrm>
          <a:prstGeom prst="rect">
            <a:avLst/>
          </a:prstGeom>
          <a:solidFill>
            <a:srgbClr val="A4D65E"/>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401" name="Google Shape;17401;p1498"/>
          <p:cNvSpPr txBox="1">
            <a:spLocks noGrp="1"/>
          </p:cNvSpPr>
          <p:nvPr>
            <p:ph type="body" idx="1"/>
          </p:nvPr>
        </p:nvSpPr>
        <p:spPr>
          <a:xfrm>
            <a:off x="1273178" y="2422536"/>
            <a:ext cx="15265400" cy="5718173"/>
          </a:xfrm>
          <a:prstGeom prst="rect">
            <a:avLst/>
          </a:prstGeom>
          <a:noFill/>
          <a:ln>
            <a:noFill/>
          </a:ln>
        </p:spPr>
        <p:txBody>
          <a:bodyPr spcFirstLastPara="1" wrap="square" lIns="91400" tIns="45700" rIns="91400" bIns="45700" anchor="t" anchorCtr="0">
            <a:noAutofit/>
          </a:bodyPr>
          <a:lstStyle>
            <a:lvl1pPr marL="457247" lvl="0" indent="-364082" algn="l">
              <a:lnSpc>
                <a:spcPct val="100000"/>
              </a:lnSpc>
              <a:spcBef>
                <a:spcPts val="1500"/>
              </a:spcBef>
              <a:spcAft>
                <a:spcPts val="0"/>
              </a:spcAft>
              <a:buSzPts val="2133"/>
              <a:buChar char="•"/>
              <a:defRPr sz="3200">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pic>
        <p:nvPicPr>
          <p:cNvPr id="17402" name="Google Shape;17402;p1498"/>
          <p:cNvPicPr preferRelativeResize="0"/>
          <p:nvPr/>
        </p:nvPicPr>
        <p:blipFill rotWithShape="1">
          <a:blip r:embed="rId2">
            <a:alphaModFix/>
          </a:blip>
          <a:srcRect/>
          <a:stretch/>
        </p:blipFill>
        <p:spPr>
          <a:xfrm>
            <a:off x="10699006" y="9546614"/>
            <a:ext cx="7588994" cy="740390"/>
          </a:xfrm>
          <a:prstGeom prst="rect">
            <a:avLst/>
          </a:prstGeom>
          <a:noFill/>
          <a:ln>
            <a:noFill/>
          </a:ln>
        </p:spPr>
      </p:pic>
    </p:spTree>
    <p:extLst>
      <p:ext uri="{BB962C8B-B14F-4D97-AF65-F5344CB8AC3E}">
        <p14:creationId xmlns:p14="http://schemas.microsoft.com/office/powerpoint/2010/main" val="2043624056"/>
      </p:ext>
    </p:extLst>
  </p:cSld>
  <p:clrMapOvr>
    <a:masterClrMapping/>
  </p:clrMapOvr>
</p:sldLayout>
</file>

<file path=ppt/slideLayouts/slideLayout3086.xml><?xml version="1.0" encoding="utf-8"?>
<p:sldLayout xmlns:a="http://schemas.openxmlformats.org/drawingml/2006/main" xmlns:r="http://schemas.openxmlformats.org/officeDocument/2006/relationships" xmlns:p="http://schemas.openxmlformats.org/presentationml/2006/main" matchingName="1_Title and Content 3">
  <p:cSld name="1_Title and Content 3">
    <p:spTree>
      <p:nvGrpSpPr>
        <p:cNvPr id="1" name="Shape 17403"/>
        <p:cNvGrpSpPr/>
        <p:nvPr/>
      </p:nvGrpSpPr>
      <p:grpSpPr>
        <a:xfrm>
          <a:off x="0" y="0"/>
          <a:ext cx="0" cy="0"/>
          <a:chOff x="0" y="0"/>
          <a:chExt cx="0" cy="0"/>
        </a:xfrm>
      </p:grpSpPr>
      <p:sp>
        <p:nvSpPr>
          <p:cNvPr id="17404" name="Google Shape;17404;p1499"/>
          <p:cNvSpPr/>
          <p:nvPr/>
        </p:nvSpPr>
        <p:spPr>
          <a:xfrm>
            <a:off x="0" y="9469682"/>
            <a:ext cx="18287994" cy="817322"/>
          </a:xfrm>
          <a:prstGeom prst="rect">
            <a:avLst/>
          </a:prstGeom>
          <a:solidFill>
            <a:srgbClr val="003B5C"/>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pic>
        <p:nvPicPr>
          <p:cNvPr id="17405" name="Google Shape;17405;p1499"/>
          <p:cNvPicPr preferRelativeResize="0"/>
          <p:nvPr/>
        </p:nvPicPr>
        <p:blipFill rotWithShape="1">
          <a:blip r:embed="rId2">
            <a:alphaModFix/>
          </a:blip>
          <a:srcRect/>
          <a:stretch/>
        </p:blipFill>
        <p:spPr>
          <a:xfrm>
            <a:off x="10699006" y="9546614"/>
            <a:ext cx="7588994" cy="740390"/>
          </a:xfrm>
          <a:prstGeom prst="rect">
            <a:avLst/>
          </a:prstGeom>
          <a:noFill/>
          <a:ln>
            <a:noFill/>
          </a:ln>
        </p:spPr>
      </p:pic>
      <p:sp>
        <p:nvSpPr>
          <p:cNvPr id="17406" name="Google Shape;17406;p1499"/>
          <p:cNvSpPr/>
          <p:nvPr/>
        </p:nvSpPr>
        <p:spPr>
          <a:xfrm>
            <a:off x="0" y="9452271"/>
            <a:ext cx="18287994" cy="68580"/>
          </a:xfrm>
          <a:prstGeom prst="rect">
            <a:avLst/>
          </a:prstGeom>
          <a:solidFill>
            <a:srgbClr val="A4D65E"/>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407" name="Google Shape;17407;p1499"/>
          <p:cNvSpPr txBox="1">
            <a:spLocks noGrp="1"/>
          </p:cNvSpPr>
          <p:nvPr>
            <p:ph type="title"/>
          </p:nvPr>
        </p:nvSpPr>
        <p:spPr>
          <a:xfrm>
            <a:off x="1273488" y="1210291"/>
            <a:ext cx="15234264"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408" name="Google Shape;17408;p1499"/>
          <p:cNvSpPr txBox="1">
            <a:spLocks noGrp="1"/>
          </p:cNvSpPr>
          <p:nvPr>
            <p:ph type="body" idx="1"/>
          </p:nvPr>
        </p:nvSpPr>
        <p:spPr>
          <a:xfrm>
            <a:off x="1273488" y="2456786"/>
            <a:ext cx="15234264" cy="6175739"/>
          </a:xfrm>
          <a:prstGeom prst="rect">
            <a:avLst/>
          </a:prstGeom>
          <a:noFill/>
          <a:ln>
            <a:noFill/>
          </a:ln>
        </p:spPr>
        <p:txBody>
          <a:bodyPr spcFirstLastPara="1" wrap="square" lIns="91400" tIns="45700" rIns="91400" bIns="45700" anchor="t" anchorCtr="0">
            <a:noAutofit/>
          </a:bodyPr>
          <a:lstStyle>
            <a:lvl1pPr marL="457247" lvl="0" indent="-228624" algn="l">
              <a:lnSpc>
                <a:spcPct val="90000"/>
              </a:lnSpc>
              <a:spcBef>
                <a:spcPts val="1500"/>
              </a:spcBef>
              <a:spcAft>
                <a:spcPts val="0"/>
              </a:spcAft>
              <a:buSzPts val="2400"/>
              <a:buNone/>
              <a:defRPr sz="3200">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200157738"/>
      </p:ext>
    </p:extLst>
  </p:cSld>
  <p:clrMapOvr>
    <a:masterClrMapping/>
  </p:clrMapOvr>
</p:sldLayout>
</file>

<file path=ppt/slideLayouts/slideLayout3087.xml><?xml version="1.0" encoding="utf-8"?>
<p:sldLayout xmlns:a="http://schemas.openxmlformats.org/drawingml/2006/main" xmlns:r="http://schemas.openxmlformats.org/officeDocument/2006/relationships" xmlns:p="http://schemas.openxmlformats.org/presentationml/2006/main" matchingName="Two Section | Picture and Copy Layout 3">
  <p:cSld name="Two Section | Picture and Copy Layout 3">
    <p:spTree>
      <p:nvGrpSpPr>
        <p:cNvPr id="1" name="Shape 17409"/>
        <p:cNvGrpSpPr/>
        <p:nvPr/>
      </p:nvGrpSpPr>
      <p:grpSpPr>
        <a:xfrm>
          <a:off x="0" y="0"/>
          <a:ext cx="0" cy="0"/>
          <a:chOff x="0" y="0"/>
          <a:chExt cx="0" cy="0"/>
        </a:xfrm>
      </p:grpSpPr>
      <p:sp>
        <p:nvSpPr>
          <p:cNvPr id="17410" name="Google Shape;17410;p1500"/>
          <p:cNvSpPr/>
          <p:nvPr/>
        </p:nvSpPr>
        <p:spPr>
          <a:xfrm>
            <a:off x="0" y="9469682"/>
            <a:ext cx="18287994" cy="817322"/>
          </a:xfrm>
          <a:prstGeom prst="rect">
            <a:avLst/>
          </a:prstGeom>
          <a:solidFill>
            <a:srgbClr val="003B5C"/>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411" name="Google Shape;17411;p1500"/>
          <p:cNvSpPr/>
          <p:nvPr/>
        </p:nvSpPr>
        <p:spPr>
          <a:xfrm>
            <a:off x="0" y="9452271"/>
            <a:ext cx="18287994" cy="68580"/>
          </a:xfrm>
          <a:prstGeom prst="rect">
            <a:avLst/>
          </a:prstGeom>
          <a:solidFill>
            <a:srgbClr val="A4D65E"/>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412" name="Google Shape;17412;p1500"/>
          <p:cNvSpPr txBox="1">
            <a:spLocks noGrp="1"/>
          </p:cNvSpPr>
          <p:nvPr>
            <p:ph type="body" idx="1"/>
          </p:nvPr>
        </p:nvSpPr>
        <p:spPr>
          <a:xfrm>
            <a:off x="1780254" y="1941678"/>
            <a:ext cx="5975004" cy="5682126"/>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sz="1800" i="1">
                <a:solidFill>
                  <a:srgbClr val="003B5C"/>
                </a:solidFill>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413" name="Google Shape;17413;p1500"/>
          <p:cNvSpPr txBox="1">
            <a:spLocks noGrp="1"/>
          </p:cNvSpPr>
          <p:nvPr>
            <p:ph type="body" idx="2"/>
          </p:nvPr>
        </p:nvSpPr>
        <p:spPr>
          <a:xfrm>
            <a:off x="8324093" y="2995683"/>
            <a:ext cx="8199836" cy="4628121"/>
          </a:xfrm>
          <a:prstGeom prst="rect">
            <a:avLst/>
          </a:prstGeom>
          <a:noFill/>
          <a:ln>
            <a:noFill/>
          </a:ln>
        </p:spPr>
        <p:txBody>
          <a:bodyPr spcFirstLastPara="1" wrap="square" lIns="91400" tIns="45700" rIns="91400" bIns="45700" anchor="t" anchorCtr="0">
            <a:noAutofit/>
          </a:bodyPr>
          <a:lstStyle>
            <a:lvl1pPr marL="457247" lvl="0" indent="-228624" algn="l">
              <a:lnSpc>
                <a:spcPct val="90000"/>
              </a:lnSpc>
              <a:spcBef>
                <a:spcPts val="1500"/>
              </a:spcBef>
              <a:spcAft>
                <a:spcPts val="0"/>
              </a:spcAft>
              <a:buSzPts val="2400"/>
              <a:buNone/>
              <a:defRPr sz="3200">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414" name="Google Shape;17414;p1500"/>
          <p:cNvSpPr txBox="1">
            <a:spLocks noGrp="1"/>
          </p:cNvSpPr>
          <p:nvPr>
            <p:ph type="title"/>
          </p:nvPr>
        </p:nvSpPr>
        <p:spPr>
          <a:xfrm>
            <a:off x="8324093" y="1731787"/>
            <a:ext cx="8199836"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7415" name="Google Shape;17415;p1500"/>
          <p:cNvPicPr preferRelativeResize="0"/>
          <p:nvPr/>
        </p:nvPicPr>
        <p:blipFill rotWithShape="1">
          <a:blip r:embed="rId2">
            <a:alphaModFix/>
          </a:blip>
          <a:srcRect/>
          <a:stretch/>
        </p:blipFill>
        <p:spPr>
          <a:xfrm>
            <a:off x="10699006" y="9546614"/>
            <a:ext cx="7588994" cy="740390"/>
          </a:xfrm>
          <a:prstGeom prst="rect">
            <a:avLst/>
          </a:prstGeom>
          <a:noFill/>
          <a:ln>
            <a:noFill/>
          </a:ln>
        </p:spPr>
      </p:pic>
    </p:spTree>
    <p:extLst>
      <p:ext uri="{BB962C8B-B14F-4D97-AF65-F5344CB8AC3E}">
        <p14:creationId xmlns:p14="http://schemas.microsoft.com/office/powerpoint/2010/main" val="1446472849"/>
      </p:ext>
    </p:extLst>
  </p:cSld>
  <p:clrMapOvr>
    <a:masterClrMapping/>
  </p:clrMapOvr>
</p:sldLayout>
</file>

<file path=ppt/slideLayouts/slideLayout3088.xml><?xml version="1.0" encoding="utf-8"?>
<p:sldLayout xmlns:a="http://schemas.openxmlformats.org/drawingml/2006/main" xmlns:r="http://schemas.openxmlformats.org/officeDocument/2006/relationships" xmlns:p="http://schemas.openxmlformats.org/presentationml/2006/main" matchingName="3_Title Slide_Yale Blue 5">
  <p:cSld name="3_Title Slide_Yale Blue 5">
    <p:spTree>
      <p:nvGrpSpPr>
        <p:cNvPr id="1" name="Shape 17416"/>
        <p:cNvGrpSpPr/>
        <p:nvPr/>
      </p:nvGrpSpPr>
      <p:grpSpPr>
        <a:xfrm>
          <a:off x="0" y="0"/>
          <a:ext cx="0" cy="0"/>
          <a:chOff x="0" y="0"/>
          <a:chExt cx="0" cy="0"/>
        </a:xfrm>
      </p:grpSpPr>
      <p:sp>
        <p:nvSpPr>
          <p:cNvPr id="17417" name="Google Shape;17417;p1501"/>
          <p:cNvSpPr txBox="1">
            <a:spLocks noGrp="1"/>
          </p:cNvSpPr>
          <p:nvPr>
            <p:ph type="body" idx="1"/>
          </p:nvPr>
        </p:nvSpPr>
        <p:spPr>
          <a:xfrm>
            <a:off x="4239839" y="8101287"/>
            <a:ext cx="12267920" cy="715668"/>
          </a:xfrm>
          <a:prstGeom prst="rect">
            <a:avLst/>
          </a:prstGeom>
          <a:noFill/>
          <a:ln>
            <a:noFill/>
          </a:ln>
        </p:spPr>
        <p:txBody>
          <a:bodyPr spcFirstLastPara="1" wrap="square" lIns="91400" tIns="45700" rIns="91400" bIns="45700" anchor="t" anchorCtr="0">
            <a:spAutoFit/>
          </a:bodyPr>
          <a:lstStyle>
            <a:lvl1pPr marL="457247" lvl="0" indent="-228624" algn="r">
              <a:lnSpc>
                <a:spcPct val="100000"/>
              </a:lnSpc>
              <a:spcBef>
                <a:spcPts val="1500"/>
              </a:spcBef>
              <a:spcAft>
                <a:spcPts val="0"/>
              </a:spcAft>
              <a:buSzPts val="2400"/>
              <a:buNone/>
              <a:defRPr sz="2801">
                <a:solidFill>
                  <a:srgbClr val="616364"/>
                </a:solidFill>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418" name="Google Shape;17418;p1501"/>
          <p:cNvSpPr txBox="1">
            <a:spLocks noGrp="1"/>
          </p:cNvSpPr>
          <p:nvPr>
            <p:ph type="title"/>
          </p:nvPr>
        </p:nvSpPr>
        <p:spPr>
          <a:xfrm>
            <a:off x="4239839" y="2710721"/>
            <a:ext cx="12267920" cy="244419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00314C"/>
              </a:buClr>
              <a:buSzPts val="8000"/>
              <a:buFont typeface="Verdana"/>
              <a:buNone/>
              <a:defRPr sz="8001">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419" name="Google Shape;17419;p1501"/>
          <p:cNvSpPr txBox="1">
            <a:spLocks noGrp="1"/>
          </p:cNvSpPr>
          <p:nvPr>
            <p:ph type="dt" idx="10"/>
          </p:nvPr>
        </p:nvSpPr>
        <p:spPr>
          <a:xfrm>
            <a:off x="0" y="0"/>
            <a:ext cx="4500000" cy="4500000"/>
          </a:xfrm>
          <a:prstGeom prst="rect">
            <a:avLst/>
          </a:prstGeom>
          <a:noFill/>
          <a:ln>
            <a:noFill/>
          </a:ln>
        </p:spPr>
        <p:txBody>
          <a:bodyPr spcFirstLastPara="1" wrap="square" lIns="91400" tIns="45700" rIns="91400"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7420" name="Google Shape;17420;p1501"/>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421" name="Google Shape;17421;p1501"/>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sp>
        <p:nvSpPr>
          <p:cNvPr id="17422" name="Google Shape;17422;p1501"/>
          <p:cNvSpPr/>
          <p:nvPr/>
        </p:nvSpPr>
        <p:spPr>
          <a:xfrm rot="10799991">
            <a:off x="-29" y="3000353"/>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sp>
        <p:nvSpPr>
          <p:cNvPr id="17423" name="Google Shape;17423;p1501"/>
          <p:cNvSpPr/>
          <p:nvPr/>
        </p:nvSpPr>
        <p:spPr>
          <a:xfrm>
            <a:off x="0" y="9172575"/>
            <a:ext cx="18287994" cy="1114425"/>
          </a:xfrm>
          <a:prstGeom prst="rect">
            <a:avLst/>
          </a:prstGeom>
          <a:solidFill>
            <a:srgbClr val="003B5C"/>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sp>
        <p:nvSpPr>
          <p:cNvPr id="17424" name="Google Shape;17424;p1501"/>
          <p:cNvSpPr txBox="1">
            <a:spLocks noGrp="1"/>
          </p:cNvSpPr>
          <p:nvPr>
            <p:ph type="body" idx="2"/>
          </p:nvPr>
        </p:nvSpPr>
        <p:spPr>
          <a:xfrm>
            <a:off x="4239839" y="5171095"/>
            <a:ext cx="12267920" cy="1069971"/>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sz="4800">
                <a:solidFill>
                  <a:srgbClr val="00314C"/>
                </a:solidFill>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pic>
        <p:nvPicPr>
          <p:cNvPr id="17425" name="Google Shape;17425;p1501"/>
          <p:cNvPicPr preferRelativeResize="0"/>
          <p:nvPr/>
        </p:nvPicPr>
        <p:blipFill rotWithShape="1">
          <a:blip r:embed="rId2">
            <a:alphaModFix/>
          </a:blip>
          <a:srcRect/>
          <a:stretch/>
        </p:blipFill>
        <p:spPr>
          <a:xfrm>
            <a:off x="4244750" y="6267503"/>
            <a:ext cx="6593939" cy="1710248"/>
          </a:xfrm>
          <a:prstGeom prst="rect">
            <a:avLst/>
          </a:prstGeom>
          <a:noFill/>
          <a:ln>
            <a:noFill/>
          </a:ln>
        </p:spPr>
      </p:pic>
    </p:spTree>
    <p:extLst>
      <p:ext uri="{BB962C8B-B14F-4D97-AF65-F5344CB8AC3E}">
        <p14:creationId xmlns:p14="http://schemas.microsoft.com/office/powerpoint/2010/main" val="3914820844"/>
      </p:ext>
    </p:extLst>
  </p:cSld>
  <p:clrMapOvr>
    <a:masterClrMapping/>
  </p:clrMapOvr>
</p:sldLayout>
</file>

<file path=ppt/slideLayouts/slideLayout3089.xml><?xml version="1.0" encoding="utf-8"?>
<p:sldLayout xmlns:a="http://schemas.openxmlformats.org/drawingml/2006/main" xmlns:r="http://schemas.openxmlformats.org/officeDocument/2006/relationships" xmlns:p="http://schemas.openxmlformats.org/presentationml/2006/main" matchingName="3_Title Slide_Yale Blue 6">
  <p:cSld name="3_Title Slide_Yale Blue 6">
    <p:spTree>
      <p:nvGrpSpPr>
        <p:cNvPr id="1" name="Shape 17426"/>
        <p:cNvGrpSpPr/>
        <p:nvPr/>
      </p:nvGrpSpPr>
      <p:grpSpPr>
        <a:xfrm>
          <a:off x="0" y="0"/>
          <a:ext cx="0" cy="0"/>
          <a:chOff x="0" y="0"/>
          <a:chExt cx="0" cy="0"/>
        </a:xfrm>
      </p:grpSpPr>
      <p:sp>
        <p:nvSpPr>
          <p:cNvPr id="17427" name="Google Shape;17427;p1502"/>
          <p:cNvSpPr txBox="1">
            <a:spLocks noGrp="1"/>
          </p:cNvSpPr>
          <p:nvPr>
            <p:ph type="body" idx="1"/>
          </p:nvPr>
        </p:nvSpPr>
        <p:spPr>
          <a:xfrm>
            <a:off x="4239839" y="8101287"/>
            <a:ext cx="12267920" cy="715668"/>
          </a:xfrm>
          <a:prstGeom prst="rect">
            <a:avLst/>
          </a:prstGeom>
          <a:noFill/>
          <a:ln>
            <a:noFill/>
          </a:ln>
        </p:spPr>
        <p:txBody>
          <a:bodyPr spcFirstLastPara="1" wrap="square" lIns="91400" tIns="45700" rIns="91400" bIns="45700" anchor="t" anchorCtr="0">
            <a:spAutoFit/>
          </a:bodyPr>
          <a:lstStyle>
            <a:lvl1pPr marL="457247" lvl="0" indent="-228624" algn="r">
              <a:lnSpc>
                <a:spcPct val="100000"/>
              </a:lnSpc>
              <a:spcBef>
                <a:spcPts val="1500"/>
              </a:spcBef>
              <a:spcAft>
                <a:spcPts val="0"/>
              </a:spcAft>
              <a:buSzPts val="2400"/>
              <a:buNone/>
              <a:defRPr sz="2801">
                <a:solidFill>
                  <a:srgbClr val="616364"/>
                </a:solidFill>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428" name="Google Shape;17428;p1502"/>
          <p:cNvSpPr txBox="1">
            <a:spLocks noGrp="1"/>
          </p:cNvSpPr>
          <p:nvPr>
            <p:ph type="title"/>
          </p:nvPr>
        </p:nvSpPr>
        <p:spPr>
          <a:xfrm>
            <a:off x="4239839" y="2710721"/>
            <a:ext cx="12267920" cy="244419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00314C"/>
              </a:buClr>
              <a:buSzPts val="8000"/>
              <a:buFont typeface="Verdana"/>
              <a:buNone/>
              <a:defRPr sz="8001">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429" name="Google Shape;17429;p1502"/>
          <p:cNvSpPr txBox="1">
            <a:spLocks noGrp="1"/>
          </p:cNvSpPr>
          <p:nvPr>
            <p:ph type="dt" idx="10"/>
          </p:nvPr>
        </p:nvSpPr>
        <p:spPr>
          <a:xfrm>
            <a:off x="0" y="0"/>
            <a:ext cx="4500000" cy="4500000"/>
          </a:xfrm>
          <a:prstGeom prst="rect">
            <a:avLst/>
          </a:prstGeom>
          <a:noFill/>
          <a:ln>
            <a:noFill/>
          </a:ln>
        </p:spPr>
        <p:txBody>
          <a:bodyPr spcFirstLastPara="1" wrap="square" lIns="91400" tIns="45700" rIns="91400"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7430" name="Google Shape;17430;p1502"/>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431" name="Google Shape;17431;p1502"/>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sp>
        <p:nvSpPr>
          <p:cNvPr id="17432" name="Google Shape;17432;p1502"/>
          <p:cNvSpPr/>
          <p:nvPr/>
        </p:nvSpPr>
        <p:spPr>
          <a:xfrm rot="10799991">
            <a:off x="-29" y="3000353"/>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sp>
        <p:nvSpPr>
          <p:cNvPr id="17433" name="Google Shape;17433;p1502"/>
          <p:cNvSpPr/>
          <p:nvPr/>
        </p:nvSpPr>
        <p:spPr>
          <a:xfrm>
            <a:off x="0" y="9172575"/>
            <a:ext cx="18287994" cy="1114425"/>
          </a:xfrm>
          <a:prstGeom prst="rect">
            <a:avLst/>
          </a:prstGeom>
          <a:solidFill>
            <a:srgbClr val="003B5C"/>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sp>
        <p:nvSpPr>
          <p:cNvPr id="17434" name="Google Shape;17434;p1502"/>
          <p:cNvSpPr txBox="1">
            <a:spLocks noGrp="1"/>
          </p:cNvSpPr>
          <p:nvPr>
            <p:ph type="body" idx="2"/>
          </p:nvPr>
        </p:nvSpPr>
        <p:spPr>
          <a:xfrm>
            <a:off x="4239839" y="5171095"/>
            <a:ext cx="12267920" cy="1069971"/>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sz="4800">
                <a:solidFill>
                  <a:srgbClr val="00314C"/>
                </a:solidFill>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pic>
        <p:nvPicPr>
          <p:cNvPr id="17435" name="Google Shape;17435;p1502"/>
          <p:cNvPicPr preferRelativeResize="0"/>
          <p:nvPr/>
        </p:nvPicPr>
        <p:blipFill rotWithShape="1">
          <a:blip r:embed="rId2">
            <a:alphaModFix/>
          </a:blip>
          <a:srcRect/>
          <a:stretch/>
        </p:blipFill>
        <p:spPr>
          <a:xfrm>
            <a:off x="4244750" y="6267503"/>
            <a:ext cx="6593939" cy="1710248"/>
          </a:xfrm>
          <a:prstGeom prst="rect">
            <a:avLst/>
          </a:prstGeom>
          <a:noFill/>
          <a:ln>
            <a:noFill/>
          </a:ln>
        </p:spPr>
      </p:pic>
    </p:spTree>
    <p:extLst>
      <p:ext uri="{BB962C8B-B14F-4D97-AF65-F5344CB8AC3E}">
        <p14:creationId xmlns:p14="http://schemas.microsoft.com/office/powerpoint/2010/main" val="153265607"/>
      </p:ext>
    </p:extLst>
  </p:cSld>
  <p:clrMapOvr>
    <a:masterClrMapping/>
  </p:clrMapOvr>
</p:sldLayout>
</file>

<file path=ppt/slideLayouts/slideLayout3090.xml><?xml version="1.0" encoding="utf-8"?>
<p:sldLayout xmlns:a="http://schemas.openxmlformats.org/drawingml/2006/main" xmlns:r="http://schemas.openxmlformats.org/officeDocument/2006/relationships" xmlns:p="http://schemas.openxmlformats.org/presentationml/2006/main" matchingName="Title and Bullets Layout 4">
  <p:cSld name="Title and Bullets Layout 4">
    <p:spTree>
      <p:nvGrpSpPr>
        <p:cNvPr id="1" name="Shape 17436"/>
        <p:cNvGrpSpPr/>
        <p:nvPr/>
      </p:nvGrpSpPr>
      <p:grpSpPr>
        <a:xfrm>
          <a:off x="0" y="0"/>
          <a:ext cx="0" cy="0"/>
          <a:chOff x="0" y="0"/>
          <a:chExt cx="0" cy="0"/>
        </a:xfrm>
      </p:grpSpPr>
      <p:sp>
        <p:nvSpPr>
          <p:cNvPr id="17437" name="Google Shape;17437;p1503"/>
          <p:cNvSpPr txBox="1">
            <a:spLocks noGrp="1"/>
          </p:cNvSpPr>
          <p:nvPr>
            <p:ph type="title"/>
          </p:nvPr>
        </p:nvSpPr>
        <p:spPr>
          <a:xfrm>
            <a:off x="1273488" y="1175767"/>
            <a:ext cx="15266634"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438" name="Google Shape;17438;p1503"/>
          <p:cNvSpPr/>
          <p:nvPr/>
        </p:nvSpPr>
        <p:spPr>
          <a:xfrm>
            <a:off x="0" y="9469682"/>
            <a:ext cx="18287994" cy="817322"/>
          </a:xfrm>
          <a:prstGeom prst="rect">
            <a:avLst/>
          </a:prstGeom>
          <a:solidFill>
            <a:srgbClr val="003B5C"/>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439" name="Google Shape;17439;p1503"/>
          <p:cNvSpPr/>
          <p:nvPr/>
        </p:nvSpPr>
        <p:spPr>
          <a:xfrm>
            <a:off x="0" y="9452271"/>
            <a:ext cx="18287994" cy="68580"/>
          </a:xfrm>
          <a:prstGeom prst="rect">
            <a:avLst/>
          </a:prstGeom>
          <a:solidFill>
            <a:srgbClr val="A4D65E"/>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440" name="Google Shape;17440;p1503"/>
          <p:cNvSpPr txBox="1">
            <a:spLocks noGrp="1"/>
          </p:cNvSpPr>
          <p:nvPr>
            <p:ph type="body" idx="1"/>
          </p:nvPr>
        </p:nvSpPr>
        <p:spPr>
          <a:xfrm>
            <a:off x="1273178" y="2422536"/>
            <a:ext cx="15265400" cy="5718173"/>
          </a:xfrm>
          <a:prstGeom prst="rect">
            <a:avLst/>
          </a:prstGeom>
          <a:noFill/>
          <a:ln>
            <a:noFill/>
          </a:ln>
        </p:spPr>
        <p:txBody>
          <a:bodyPr spcFirstLastPara="1" wrap="square" lIns="91400" tIns="45700" rIns="91400" bIns="45700" anchor="t" anchorCtr="0">
            <a:noAutofit/>
          </a:bodyPr>
          <a:lstStyle>
            <a:lvl1pPr marL="457247" lvl="0" indent="-364082" algn="l">
              <a:lnSpc>
                <a:spcPct val="100000"/>
              </a:lnSpc>
              <a:spcBef>
                <a:spcPts val="1500"/>
              </a:spcBef>
              <a:spcAft>
                <a:spcPts val="0"/>
              </a:spcAft>
              <a:buSzPts val="2133"/>
              <a:buChar char="•"/>
              <a:defRPr sz="3200">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pic>
        <p:nvPicPr>
          <p:cNvPr id="17441" name="Google Shape;17441;p1503"/>
          <p:cNvPicPr preferRelativeResize="0"/>
          <p:nvPr/>
        </p:nvPicPr>
        <p:blipFill rotWithShape="1">
          <a:blip r:embed="rId2">
            <a:alphaModFix/>
          </a:blip>
          <a:srcRect/>
          <a:stretch/>
        </p:blipFill>
        <p:spPr>
          <a:xfrm>
            <a:off x="10699006" y="9546614"/>
            <a:ext cx="7588994" cy="740390"/>
          </a:xfrm>
          <a:prstGeom prst="rect">
            <a:avLst/>
          </a:prstGeom>
          <a:noFill/>
          <a:ln>
            <a:noFill/>
          </a:ln>
        </p:spPr>
      </p:pic>
    </p:spTree>
    <p:extLst>
      <p:ext uri="{BB962C8B-B14F-4D97-AF65-F5344CB8AC3E}">
        <p14:creationId xmlns:p14="http://schemas.microsoft.com/office/powerpoint/2010/main" val="3213490366"/>
      </p:ext>
    </p:extLst>
  </p:cSld>
  <p:clrMapOvr>
    <a:masterClrMapping/>
  </p:clrMapOvr>
</p:sldLayout>
</file>

<file path=ppt/slideLayouts/slideLayout3091.xml><?xml version="1.0" encoding="utf-8"?>
<p:sldLayout xmlns:a="http://schemas.openxmlformats.org/drawingml/2006/main" xmlns:r="http://schemas.openxmlformats.org/officeDocument/2006/relationships" xmlns:p="http://schemas.openxmlformats.org/presentationml/2006/main" matchingName="1_Title and Content 4">
  <p:cSld name="1_Title and Content 4">
    <p:spTree>
      <p:nvGrpSpPr>
        <p:cNvPr id="1" name="Shape 17442"/>
        <p:cNvGrpSpPr/>
        <p:nvPr/>
      </p:nvGrpSpPr>
      <p:grpSpPr>
        <a:xfrm>
          <a:off x="0" y="0"/>
          <a:ext cx="0" cy="0"/>
          <a:chOff x="0" y="0"/>
          <a:chExt cx="0" cy="0"/>
        </a:xfrm>
      </p:grpSpPr>
      <p:sp>
        <p:nvSpPr>
          <p:cNvPr id="17443" name="Google Shape;17443;p1504"/>
          <p:cNvSpPr/>
          <p:nvPr/>
        </p:nvSpPr>
        <p:spPr>
          <a:xfrm>
            <a:off x="0" y="9469682"/>
            <a:ext cx="18287994" cy="817322"/>
          </a:xfrm>
          <a:prstGeom prst="rect">
            <a:avLst/>
          </a:prstGeom>
          <a:solidFill>
            <a:srgbClr val="003B5C"/>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pic>
        <p:nvPicPr>
          <p:cNvPr id="17444" name="Google Shape;17444;p1504"/>
          <p:cNvPicPr preferRelativeResize="0"/>
          <p:nvPr/>
        </p:nvPicPr>
        <p:blipFill rotWithShape="1">
          <a:blip r:embed="rId2">
            <a:alphaModFix/>
          </a:blip>
          <a:srcRect/>
          <a:stretch/>
        </p:blipFill>
        <p:spPr>
          <a:xfrm>
            <a:off x="10699006" y="9546614"/>
            <a:ext cx="7588994" cy="740390"/>
          </a:xfrm>
          <a:prstGeom prst="rect">
            <a:avLst/>
          </a:prstGeom>
          <a:noFill/>
          <a:ln>
            <a:noFill/>
          </a:ln>
        </p:spPr>
      </p:pic>
      <p:sp>
        <p:nvSpPr>
          <p:cNvPr id="17445" name="Google Shape;17445;p1504"/>
          <p:cNvSpPr/>
          <p:nvPr/>
        </p:nvSpPr>
        <p:spPr>
          <a:xfrm>
            <a:off x="0" y="9452271"/>
            <a:ext cx="18287994" cy="68580"/>
          </a:xfrm>
          <a:prstGeom prst="rect">
            <a:avLst/>
          </a:prstGeom>
          <a:solidFill>
            <a:srgbClr val="A4D65E"/>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446" name="Google Shape;17446;p1504"/>
          <p:cNvSpPr txBox="1">
            <a:spLocks noGrp="1"/>
          </p:cNvSpPr>
          <p:nvPr>
            <p:ph type="title"/>
          </p:nvPr>
        </p:nvSpPr>
        <p:spPr>
          <a:xfrm>
            <a:off x="1273488" y="1210291"/>
            <a:ext cx="15234264"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447" name="Google Shape;17447;p1504"/>
          <p:cNvSpPr txBox="1">
            <a:spLocks noGrp="1"/>
          </p:cNvSpPr>
          <p:nvPr>
            <p:ph type="body" idx="1"/>
          </p:nvPr>
        </p:nvSpPr>
        <p:spPr>
          <a:xfrm>
            <a:off x="1273488" y="2456786"/>
            <a:ext cx="15234264" cy="6175739"/>
          </a:xfrm>
          <a:prstGeom prst="rect">
            <a:avLst/>
          </a:prstGeom>
          <a:noFill/>
          <a:ln>
            <a:noFill/>
          </a:ln>
        </p:spPr>
        <p:txBody>
          <a:bodyPr spcFirstLastPara="1" wrap="square" lIns="91400" tIns="45700" rIns="91400" bIns="45700" anchor="t" anchorCtr="0">
            <a:noAutofit/>
          </a:bodyPr>
          <a:lstStyle>
            <a:lvl1pPr marL="457247" lvl="0" indent="-228624" algn="l">
              <a:lnSpc>
                <a:spcPct val="90000"/>
              </a:lnSpc>
              <a:spcBef>
                <a:spcPts val="1500"/>
              </a:spcBef>
              <a:spcAft>
                <a:spcPts val="0"/>
              </a:spcAft>
              <a:buSzPts val="2400"/>
              <a:buNone/>
              <a:defRPr sz="3200">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2903987192"/>
      </p:ext>
    </p:extLst>
  </p:cSld>
  <p:clrMapOvr>
    <a:masterClrMapping/>
  </p:clrMapOvr>
</p:sldLayout>
</file>

<file path=ppt/slideLayouts/slideLayout3092.xml><?xml version="1.0" encoding="utf-8"?>
<p:sldLayout xmlns:a="http://schemas.openxmlformats.org/drawingml/2006/main" xmlns:r="http://schemas.openxmlformats.org/officeDocument/2006/relationships" xmlns:p="http://schemas.openxmlformats.org/presentationml/2006/main" matchingName="Two Section | Picture and Copy Layout 4">
  <p:cSld name="Two Section | Picture and Copy Layout 4">
    <p:spTree>
      <p:nvGrpSpPr>
        <p:cNvPr id="1" name="Shape 17448"/>
        <p:cNvGrpSpPr/>
        <p:nvPr/>
      </p:nvGrpSpPr>
      <p:grpSpPr>
        <a:xfrm>
          <a:off x="0" y="0"/>
          <a:ext cx="0" cy="0"/>
          <a:chOff x="0" y="0"/>
          <a:chExt cx="0" cy="0"/>
        </a:xfrm>
      </p:grpSpPr>
      <p:sp>
        <p:nvSpPr>
          <p:cNvPr id="17449" name="Google Shape;17449;p1505"/>
          <p:cNvSpPr/>
          <p:nvPr/>
        </p:nvSpPr>
        <p:spPr>
          <a:xfrm>
            <a:off x="0" y="9469682"/>
            <a:ext cx="18287994" cy="817322"/>
          </a:xfrm>
          <a:prstGeom prst="rect">
            <a:avLst/>
          </a:prstGeom>
          <a:solidFill>
            <a:srgbClr val="003B5C"/>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450" name="Google Shape;17450;p1505"/>
          <p:cNvSpPr/>
          <p:nvPr/>
        </p:nvSpPr>
        <p:spPr>
          <a:xfrm>
            <a:off x="0" y="9452271"/>
            <a:ext cx="18287994" cy="68580"/>
          </a:xfrm>
          <a:prstGeom prst="rect">
            <a:avLst/>
          </a:prstGeom>
          <a:solidFill>
            <a:srgbClr val="A4D65E"/>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451" name="Google Shape;17451;p1505"/>
          <p:cNvSpPr txBox="1">
            <a:spLocks noGrp="1"/>
          </p:cNvSpPr>
          <p:nvPr>
            <p:ph type="body" idx="1"/>
          </p:nvPr>
        </p:nvSpPr>
        <p:spPr>
          <a:xfrm>
            <a:off x="1780254" y="1941678"/>
            <a:ext cx="5975004" cy="5682126"/>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sz="1800" i="1">
                <a:solidFill>
                  <a:srgbClr val="003B5C"/>
                </a:solidFill>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452" name="Google Shape;17452;p1505"/>
          <p:cNvSpPr txBox="1">
            <a:spLocks noGrp="1"/>
          </p:cNvSpPr>
          <p:nvPr>
            <p:ph type="body" idx="2"/>
          </p:nvPr>
        </p:nvSpPr>
        <p:spPr>
          <a:xfrm>
            <a:off x="8324093" y="2995683"/>
            <a:ext cx="8199836" cy="4628121"/>
          </a:xfrm>
          <a:prstGeom prst="rect">
            <a:avLst/>
          </a:prstGeom>
          <a:noFill/>
          <a:ln>
            <a:noFill/>
          </a:ln>
        </p:spPr>
        <p:txBody>
          <a:bodyPr spcFirstLastPara="1" wrap="square" lIns="91400" tIns="45700" rIns="91400" bIns="45700" anchor="t" anchorCtr="0">
            <a:noAutofit/>
          </a:bodyPr>
          <a:lstStyle>
            <a:lvl1pPr marL="457247" lvl="0" indent="-228624" algn="l">
              <a:lnSpc>
                <a:spcPct val="90000"/>
              </a:lnSpc>
              <a:spcBef>
                <a:spcPts val="1500"/>
              </a:spcBef>
              <a:spcAft>
                <a:spcPts val="0"/>
              </a:spcAft>
              <a:buSzPts val="2400"/>
              <a:buNone/>
              <a:defRPr sz="3200">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453" name="Google Shape;17453;p1505"/>
          <p:cNvSpPr txBox="1">
            <a:spLocks noGrp="1"/>
          </p:cNvSpPr>
          <p:nvPr>
            <p:ph type="title"/>
          </p:nvPr>
        </p:nvSpPr>
        <p:spPr>
          <a:xfrm>
            <a:off x="8324093" y="1731787"/>
            <a:ext cx="8199836"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7454" name="Google Shape;17454;p1505"/>
          <p:cNvPicPr preferRelativeResize="0"/>
          <p:nvPr/>
        </p:nvPicPr>
        <p:blipFill rotWithShape="1">
          <a:blip r:embed="rId2">
            <a:alphaModFix/>
          </a:blip>
          <a:srcRect/>
          <a:stretch/>
        </p:blipFill>
        <p:spPr>
          <a:xfrm>
            <a:off x="10699006" y="9546614"/>
            <a:ext cx="7588994" cy="740390"/>
          </a:xfrm>
          <a:prstGeom prst="rect">
            <a:avLst/>
          </a:prstGeom>
          <a:noFill/>
          <a:ln>
            <a:noFill/>
          </a:ln>
        </p:spPr>
      </p:pic>
    </p:spTree>
    <p:extLst>
      <p:ext uri="{BB962C8B-B14F-4D97-AF65-F5344CB8AC3E}">
        <p14:creationId xmlns:p14="http://schemas.microsoft.com/office/powerpoint/2010/main" val="1397138405"/>
      </p:ext>
    </p:extLst>
  </p:cSld>
  <p:clrMapOvr>
    <a:masterClrMapping/>
  </p:clrMapOvr>
</p:sldLayout>
</file>

<file path=ppt/slideLayouts/slideLayout3093.xml><?xml version="1.0" encoding="utf-8"?>
<p:sldLayout xmlns:a="http://schemas.openxmlformats.org/drawingml/2006/main" xmlns:r="http://schemas.openxmlformats.org/officeDocument/2006/relationships" xmlns:p="http://schemas.openxmlformats.org/presentationml/2006/main" matchingName="3_Title Slide_Yale Blue 7">
  <p:cSld name="3_Title Slide_Yale Blue 7">
    <p:spTree>
      <p:nvGrpSpPr>
        <p:cNvPr id="1" name="Shape 17455"/>
        <p:cNvGrpSpPr/>
        <p:nvPr/>
      </p:nvGrpSpPr>
      <p:grpSpPr>
        <a:xfrm>
          <a:off x="0" y="0"/>
          <a:ext cx="0" cy="0"/>
          <a:chOff x="0" y="0"/>
          <a:chExt cx="0" cy="0"/>
        </a:xfrm>
      </p:grpSpPr>
      <p:sp>
        <p:nvSpPr>
          <p:cNvPr id="17456" name="Google Shape;17456;p1506"/>
          <p:cNvSpPr txBox="1">
            <a:spLocks noGrp="1"/>
          </p:cNvSpPr>
          <p:nvPr>
            <p:ph type="body" idx="1"/>
          </p:nvPr>
        </p:nvSpPr>
        <p:spPr>
          <a:xfrm>
            <a:off x="4239839" y="8101287"/>
            <a:ext cx="12267920" cy="715668"/>
          </a:xfrm>
          <a:prstGeom prst="rect">
            <a:avLst/>
          </a:prstGeom>
          <a:noFill/>
          <a:ln>
            <a:noFill/>
          </a:ln>
        </p:spPr>
        <p:txBody>
          <a:bodyPr spcFirstLastPara="1" wrap="square" lIns="91400" tIns="45700" rIns="91400" bIns="45700" anchor="t" anchorCtr="0">
            <a:spAutoFit/>
          </a:bodyPr>
          <a:lstStyle>
            <a:lvl1pPr marL="457247" lvl="0" indent="-228624" algn="r">
              <a:lnSpc>
                <a:spcPct val="100000"/>
              </a:lnSpc>
              <a:spcBef>
                <a:spcPts val="1500"/>
              </a:spcBef>
              <a:spcAft>
                <a:spcPts val="0"/>
              </a:spcAft>
              <a:buSzPts val="2400"/>
              <a:buNone/>
              <a:defRPr sz="2801">
                <a:solidFill>
                  <a:srgbClr val="616364"/>
                </a:solidFill>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457" name="Google Shape;17457;p1506"/>
          <p:cNvSpPr txBox="1">
            <a:spLocks noGrp="1"/>
          </p:cNvSpPr>
          <p:nvPr>
            <p:ph type="title"/>
          </p:nvPr>
        </p:nvSpPr>
        <p:spPr>
          <a:xfrm>
            <a:off x="4239839" y="2710721"/>
            <a:ext cx="12267920" cy="244419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00314C"/>
              </a:buClr>
              <a:buSzPts val="8000"/>
              <a:buFont typeface="Verdana"/>
              <a:buNone/>
              <a:defRPr sz="8001">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458" name="Google Shape;17458;p1506"/>
          <p:cNvSpPr txBox="1">
            <a:spLocks noGrp="1"/>
          </p:cNvSpPr>
          <p:nvPr>
            <p:ph type="dt" idx="10"/>
          </p:nvPr>
        </p:nvSpPr>
        <p:spPr>
          <a:xfrm>
            <a:off x="0" y="0"/>
            <a:ext cx="4500000" cy="4500000"/>
          </a:xfrm>
          <a:prstGeom prst="rect">
            <a:avLst/>
          </a:prstGeom>
          <a:noFill/>
          <a:ln>
            <a:noFill/>
          </a:ln>
        </p:spPr>
        <p:txBody>
          <a:bodyPr spcFirstLastPara="1" wrap="square" lIns="91400" tIns="45700" rIns="91400"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7459" name="Google Shape;17459;p1506"/>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460" name="Google Shape;17460;p1506"/>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sp>
        <p:nvSpPr>
          <p:cNvPr id="17461" name="Google Shape;17461;p1506"/>
          <p:cNvSpPr/>
          <p:nvPr/>
        </p:nvSpPr>
        <p:spPr>
          <a:xfrm rot="10799991">
            <a:off x="-29" y="3000353"/>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sp>
        <p:nvSpPr>
          <p:cNvPr id="17462" name="Google Shape;17462;p1506"/>
          <p:cNvSpPr/>
          <p:nvPr/>
        </p:nvSpPr>
        <p:spPr>
          <a:xfrm>
            <a:off x="0" y="9172575"/>
            <a:ext cx="18287994" cy="1114425"/>
          </a:xfrm>
          <a:prstGeom prst="rect">
            <a:avLst/>
          </a:prstGeom>
          <a:solidFill>
            <a:srgbClr val="003B5C"/>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sp>
        <p:nvSpPr>
          <p:cNvPr id="17463" name="Google Shape;17463;p1506"/>
          <p:cNvSpPr txBox="1">
            <a:spLocks noGrp="1"/>
          </p:cNvSpPr>
          <p:nvPr>
            <p:ph type="body" idx="2"/>
          </p:nvPr>
        </p:nvSpPr>
        <p:spPr>
          <a:xfrm>
            <a:off x="4239839" y="5171095"/>
            <a:ext cx="12267920" cy="1069971"/>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sz="4800">
                <a:solidFill>
                  <a:srgbClr val="00314C"/>
                </a:solidFill>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pic>
        <p:nvPicPr>
          <p:cNvPr id="17464" name="Google Shape;17464;p1506"/>
          <p:cNvPicPr preferRelativeResize="0"/>
          <p:nvPr/>
        </p:nvPicPr>
        <p:blipFill rotWithShape="1">
          <a:blip r:embed="rId2">
            <a:alphaModFix/>
          </a:blip>
          <a:srcRect/>
          <a:stretch/>
        </p:blipFill>
        <p:spPr>
          <a:xfrm>
            <a:off x="4244750" y="6267503"/>
            <a:ext cx="6593939" cy="1710248"/>
          </a:xfrm>
          <a:prstGeom prst="rect">
            <a:avLst/>
          </a:prstGeom>
          <a:noFill/>
          <a:ln>
            <a:noFill/>
          </a:ln>
        </p:spPr>
      </p:pic>
    </p:spTree>
    <p:extLst>
      <p:ext uri="{BB962C8B-B14F-4D97-AF65-F5344CB8AC3E}">
        <p14:creationId xmlns:p14="http://schemas.microsoft.com/office/powerpoint/2010/main" val="3219508780"/>
      </p:ext>
    </p:extLst>
  </p:cSld>
  <p:clrMapOvr>
    <a:masterClrMapping/>
  </p:clrMapOvr>
</p:sldLayout>
</file>

<file path=ppt/slideLayouts/slideLayout3094.xml><?xml version="1.0" encoding="utf-8"?>
<p:sldLayout xmlns:a="http://schemas.openxmlformats.org/drawingml/2006/main" xmlns:r="http://schemas.openxmlformats.org/officeDocument/2006/relationships" xmlns:p="http://schemas.openxmlformats.org/presentationml/2006/main" matchingName="Title and Bullets Layout 5">
  <p:cSld name="Title and Bullets Layout 5">
    <p:spTree>
      <p:nvGrpSpPr>
        <p:cNvPr id="1" name="Shape 17465"/>
        <p:cNvGrpSpPr/>
        <p:nvPr/>
      </p:nvGrpSpPr>
      <p:grpSpPr>
        <a:xfrm>
          <a:off x="0" y="0"/>
          <a:ext cx="0" cy="0"/>
          <a:chOff x="0" y="0"/>
          <a:chExt cx="0" cy="0"/>
        </a:xfrm>
      </p:grpSpPr>
      <p:sp>
        <p:nvSpPr>
          <p:cNvPr id="17466" name="Google Shape;17466;p1507"/>
          <p:cNvSpPr txBox="1">
            <a:spLocks noGrp="1"/>
          </p:cNvSpPr>
          <p:nvPr>
            <p:ph type="title"/>
          </p:nvPr>
        </p:nvSpPr>
        <p:spPr>
          <a:xfrm>
            <a:off x="1273488" y="1175767"/>
            <a:ext cx="15266634"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467" name="Google Shape;17467;p1507"/>
          <p:cNvSpPr/>
          <p:nvPr/>
        </p:nvSpPr>
        <p:spPr>
          <a:xfrm>
            <a:off x="0" y="9469682"/>
            <a:ext cx="18287994" cy="817322"/>
          </a:xfrm>
          <a:prstGeom prst="rect">
            <a:avLst/>
          </a:prstGeom>
          <a:solidFill>
            <a:srgbClr val="003B5C"/>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468" name="Google Shape;17468;p1507"/>
          <p:cNvSpPr/>
          <p:nvPr/>
        </p:nvSpPr>
        <p:spPr>
          <a:xfrm>
            <a:off x="0" y="9452271"/>
            <a:ext cx="18287994" cy="68580"/>
          </a:xfrm>
          <a:prstGeom prst="rect">
            <a:avLst/>
          </a:prstGeom>
          <a:solidFill>
            <a:srgbClr val="A4D65E"/>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469" name="Google Shape;17469;p1507"/>
          <p:cNvSpPr txBox="1">
            <a:spLocks noGrp="1"/>
          </p:cNvSpPr>
          <p:nvPr>
            <p:ph type="body" idx="1"/>
          </p:nvPr>
        </p:nvSpPr>
        <p:spPr>
          <a:xfrm>
            <a:off x="1273178" y="2422536"/>
            <a:ext cx="15265400" cy="5718173"/>
          </a:xfrm>
          <a:prstGeom prst="rect">
            <a:avLst/>
          </a:prstGeom>
          <a:noFill/>
          <a:ln>
            <a:noFill/>
          </a:ln>
        </p:spPr>
        <p:txBody>
          <a:bodyPr spcFirstLastPara="1" wrap="square" lIns="91400" tIns="45700" rIns="91400" bIns="45700" anchor="t" anchorCtr="0">
            <a:noAutofit/>
          </a:bodyPr>
          <a:lstStyle>
            <a:lvl1pPr marL="457247" lvl="0" indent="-364082" algn="l">
              <a:lnSpc>
                <a:spcPct val="100000"/>
              </a:lnSpc>
              <a:spcBef>
                <a:spcPts val="1500"/>
              </a:spcBef>
              <a:spcAft>
                <a:spcPts val="0"/>
              </a:spcAft>
              <a:buSzPts val="2133"/>
              <a:buChar char="•"/>
              <a:defRPr sz="3200">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pic>
        <p:nvPicPr>
          <p:cNvPr id="17470" name="Google Shape;17470;p1507"/>
          <p:cNvPicPr preferRelativeResize="0"/>
          <p:nvPr/>
        </p:nvPicPr>
        <p:blipFill rotWithShape="1">
          <a:blip r:embed="rId2">
            <a:alphaModFix/>
          </a:blip>
          <a:srcRect/>
          <a:stretch/>
        </p:blipFill>
        <p:spPr>
          <a:xfrm>
            <a:off x="10699006" y="9546614"/>
            <a:ext cx="7588994" cy="740390"/>
          </a:xfrm>
          <a:prstGeom prst="rect">
            <a:avLst/>
          </a:prstGeom>
          <a:noFill/>
          <a:ln>
            <a:noFill/>
          </a:ln>
        </p:spPr>
      </p:pic>
    </p:spTree>
    <p:extLst>
      <p:ext uri="{BB962C8B-B14F-4D97-AF65-F5344CB8AC3E}">
        <p14:creationId xmlns:p14="http://schemas.microsoft.com/office/powerpoint/2010/main" val="4160592409"/>
      </p:ext>
    </p:extLst>
  </p:cSld>
  <p:clrMapOvr>
    <a:masterClrMapping/>
  </p:clrMapOvr>
</p:sldLayout>
</file>

<file path=ppt/slideLayouts/slideLayout3095.xml><?xml version="1.0" encoding="utf-8"?>
<p:sldLayout xmlns:a="http://schemas.openxmlformats.org/drawingml/2006/main" xmlns:r="http://schemas.openxmlformats.org/officeDocument/2006/relationships" xmlns:p="http://schemas.openxmlformats.org/presentationml/2006/main" matchingName="2_Title and Content 5">
  <p:cSld name="2_Title and Content 5">
    <p:spTree>
      <p:nvGrpSpPr>
        <p:cNvPr id="1" name="Shape 17471"/>
        <p:cNvGrpSpPr/>
        <p:nvPr/>
      </p:nvGrpSpPr>
      <p:grpSpPr>
        <a:xfrm>
          <a:off x="0" y="0"/>
          <a:ext cx="0" cy="0"/>
          <a:chOff x="0" y="0"/>
          <a:chExt cx="0" cy="0"/>
        </a:xfrm>
      </p:grpSpPr>
      <p:sp>
        <p:nvSpPr>
          <p:cNvPr id="17472" name="Google Shape;17472;p1508"/>
          <p:cNvSpPr/>
          <p:nvPr/>
        </p:nvSpPr>
        <p:spPr>
          <a:xfrm>
            <a:off x="0" y="9469682"/>
            <a:ext cx="18287994" cy="817322"/>
          </a:xfrm>
          <a:prstGeom prst="rect">
            <a:avLst/>
          </a:prstGeom>
          <a:solidFill>
            <a:srgbClr val="003B5C"/>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pic>
        <p:nvPicPr>
          <p:cNvPr id="17473" name="Google Shape;17473;p1508"/>
          <p:cNvPicPr preferRelativeResize="0"/>
          <p:nvPr/>
        </p:nvPicPr>
        <p:blipFill rotWithShape="1">
          <a:blip r:embed="rId2">
            <a:alphaModFix/>
          </a:blip>
          <a:srcRect/>
          <a:stretch/>
        </p:blipFill>
        <p:spPr>
          <a:xfrm>
            <a:off x="10699006" y="9546614"/>
            <a:ext cx="7588994" cy="740390"/>
          </a:xfrm>
          <a:prstGeom prst="rect">
            <a:avLst/>
          </a:prstGeom>
          <a:noFill/>
          <a:ln>
            <a:noFill/>
          </a:ln>
        </p:spPr>
      </p:pic>
      <p:sp>
        <p:nvSpPr>
          <p:cNvPr id="17474" name="Google Shape;17474;p1508"/>
          <p:cNvSpPr/>
          <p:nvPr/>
        </p:nvSpPr>
        <p:spPr>
          <a:xfrm>
            <a:off x="0" y="9452271"/>
            <a:ext cx="18287994" cy="68580"/>
          </a:xfrm>
          <a:prstGeom prst="rect">
            <a:avLst/>
          </a:prstGeom>
          <a:solidFill>
            <a:srgbClr val="A4D65E"/>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475" name="Google Shape;17475;p1508"/>
          <p:cNvSpPr txBox="1">
            <a:spLocks noGrp="1"/>
          </p:cNvSpPr>
          <p:nvPr>
            <p:ph type="title"/>
          </p:nvPr>
        </p:nvSpPr>
        <p:spPr>
          <a:xfrm>
            <a:off x="1273488" y="1210291"/>
            <a:ext cx="15234264"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476" name="Google Shape;17476;p1508"/>
          <p:cNvSpPr txBox="1">
            <a:spLocks noGrp="1"/>
          </p:cNvSpPr>
          <p:nvPr>
            <p:ph type="body" idx="1"/>
          </p:nvPr>
        </p:nvSpPr>
        <p:spPr>
          <a:xfrm>
            <a:off x="1273488" y="2456786"/>
            <a:ext cx="15234264" cy="6175739"/>
          </a:xfrm>
          <a:prstGeom prst="rect">
            <a:avLst/>
          </a:prstGeom>
          <a:noFill/>
          <a:ln>
            <a:noFill/>
          </a:ln>
        </p:spPr>
        <p:txBody>
          <a:bodyPr spcFirstLastPara="1" wrap="square" lIns="91400" tIns="45700" rIns="91400" bIns="45700" anchor="t" anchorCtr="0">
            <a:noAutofit/>
          </a:bodyPr>
          <a:lstStyle>
            <a:lvl1pPr marL="457247" lvl="0" indent="-228624" algn="l">
              <a:lnSpc>
                <a:spcPct val="90000"/>
              </a:lnSpc>
              <a:spcBef>
                <a:spcPts val="1500"/>
              </a:spcBef>
              <a:spcAft>
                <a:spcPts val="0"/>
              </a:spcAft>
              <a:buSzPts val="2400"/>
              <a:buNone/>
              <a:defRPr sz="3200">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693781068"/>
      </p:ext>
    </p:extLst>
  </p:cSld>
  <p:clrMapOvr>
    <a:masterClrMapping/>
  </p:clrMapOvr>
</p:sldLayout>
</file>

<file path=ppt/slideLayouts/slideLayout3096.xml><?xml version="1.0" encoding="utf-8"?>
<p:sldLayout xmlns:a="http://schemas.openxmlformats.org/drawingml/2006/main" xmlns:r="http://schemas.openxmlformats.org/officeDocument/2006/relationships" xmlns:p="http://schemas.openxmlformats.org/presentationml/2006/main" matchingName="Two Section | Picture and Copy Layout 5">
  <p:cSld name="Two Section | Picture and Copy Layout 5">
    <p:spTree>
      <p:nvGrpSpPr>
        <p:cNvPr id="1" name="Shape 17477"/>
        <p:cNvGrpSpPr/>
        <p:nvPr/>
      </p:nvGrpSpPr>
      <p:grpSpPr>
        <a:xfrm>
          <a:off x="0" y="0"/>
          <a:ext cx="0" cy="0"/>
          <a:chOff x="0" y="0"/>
          <a:chExt cx="0" cy="0"/>
        </a:xfrm>
      </p:grpSpPr>
      <p:sp>
        <p:nvSpPr>
          <p:cNvPr id="17478" name="Google Shape;17478;p1509"/>
          <p:cNvSpPr/>
          <p:nvPr/>
        </p:nvSpPr>
        <p:spPr>
          <a:xfrm>
            <a:off x="0" y="9469682"/>
            <a:ext cx="18287994" cy="817322"/>
          </a:xfrm>
          <a:prstGeom prst="rect">
            <a:avLst/>
          </a:prstGeom>
          <a:solidFill>
            <a:srgbClr val="003B5C"/>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479" name="Google Shape;17479;p1509"/>
          <p:cNvSpPr/>
          <p:nvPr/>
        </p:nvSpPr>
        <p:spPr>
          <a:xfrm>
            <a:off x="0" y="9452271"/>
            <a:ext cx="18287994" cy="68580"/>
          </a:xfrm>
          <a:prstGeom prst="rect">
            <a:avLst/>
          </a:prstGeom>
          <a:solidFill>
            <a:srgbClr val="A4D65E"/>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480" name="Google Shape;17480;p1509"/>
          <p:cNvSpPr txBox="1">
            <a:spLocks noGrp="1"/>
          </p:cNvSpPr>
          <p:nvPr>
            <p:ph type="body" idx="1"/>
          </p:nvPr>
        </p:nvSpPr>
        <p:spPr>
          <a:xfrm>
            <a:off x="1780254" y="1941678"/>
            <a:ext cx="5975004" cy="5682126"/>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sz="1800" i="1">
                <a:solidFill>
                  <a:srgbClr val="003B5C"/>
                </a:solidFill>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481" name="Google Shape;17481;p1509"/>
          <p:cNvSpPr txBox="1">
            <a:spLocks noGrp="1"/>
          </p:cNvSpPr>
          <p:nvPr>
            <p:ph type="body" idx="2"/>
          </p:nvPr>
        </p:nvSpPr>
        <p:spPr>
          <a:xfrm>
            <a:off x="8324093" y="2995683"/>
            <a:ext cx="8199836" cy="4628121"/>
          </a:xfrm>
          <a:prstGeom prst="rect">
            <a:avLst/>
          </a:prstGeom>
          <a:noFill/>
          <a:ln>
            <a:noFill/>
          </a:ln>
        </p:spPr>
        <p:txBody>
          <a:bodyPr spcFirstLastPara="1" wrap="square" lIns="91400" tIns="45700" rIns="91400" bIns="45700" anchor="t" anchorCtr="0">
            <a:noAutofit/>
          </a:bodyPr>
          <a:lstStyle>
            <a:lvl1pPr marL="457247" lvl="0" indent="-228624" algn="l">
              <a:lnSpc>
                <a:spcPct val="90000"/>
              </a:lnSpc>
              <a:spcBef>
                <a:spcPts val="1500"/>
              </a:spcBef>
              <a:spcAft>
                <a:spcPts val="0"/>
              </a:spcAft>
              <a:buSzPts val="2400"/>
              <a:buNone/>
              <a:defRPr sz="3200">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482" name="Google Shape;17482;p1509"/>
          <p:cNvSpPr txBox="1">
            <a:spLocks noGrp="1"/>
          </p:cNvSpPr>
          <p:nvPr>
            <p:ph type="title"/>
          </p:nvPr>
        </p:nvSpPr>
        <p:spPr>
          <a:xfrm>
            <a:off x="8324093" y="1731787"/>
            <a:ext cx="8199836"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7483" name="Google Shape;17483;p1509"/>
          <p:cNvPicPr preferRelativeResize="0"/>
          <p:nvPr/>
        </p:nvPicPr>
        <p:blipFill rotWithShape="1">
          <a:blip r:embed="rId2">
            <a:alphaModFix/>
          </a:blip>
          <a:srcRect/>
          <a:stretch/>
        </p:blipFill>
        <p:spPr>
          <a:xfrm>
            <a:off x="10699006" y="9546614"/>
            <a:ext cx="7588994" cy="740390"/>
          </a:xfrm>
          <a:prstGeom prst="rect">
            <a:avLst/>
          </a:prstGeom>
          <a:noFill/>
          <a:ln>
            <a:noFill/>
          </a:ln>
        </p:spPr>
      </p:pic>
    </p:spTree>
    <p:extLst>
      <p:ext uri="{BB962C8B-B14F-4D97-AF65-F5344CB8AC3E}">
        <p14:creationId xmlns:p14="http://schemas.microsoft.com/office/powerpoint/2010/main" val="3270600776"/>
      </p:ext>
    </p:extLst>
  </p:cSld>
  <p:clrMapOvr>
    <a:masterClrMapping/>
  </p:clrMapOvr>
</p:sldLayout>
</file>

<file path=ppt/slideLayouts/slideLayout3097.xml><?xml version="1.0" encoding="utf-8"?>
<p:sldLayout xmlns:a="http://schemas.openxmlformats.org/drawingml/2006/main" xmlns:r="http://schemas.openxmlformats.org/officeDocument/2006/relationships" xmlns:p="http://schemas.openxmlformats.org/presentationml/2006/main" matchingName="Title and Bullets Layout 6">
  <p:cSld name="Title and Bullets Layout 6">
    <p:spTree>
      <p:nvGrpSpPr>
        <p:cNvPr id="1" name="Shape 17484"/>
        <p:cNvGrpSpPr/>
        <p:nvPr/>
      </p:nvGrpSpPr>
      <p:grpSpPr>
        <a:xfrm>
          <a:off x="0" y="0"/>
          <a:ext cx="0" cy="0"/>
          <a:chOff x="0" y="0"/>
          <a:chExt cx="0" cy="0"/>
        </a:xfrm>
      </p:grpSpPr>
      <p:sp>
        <p:nvSpPr>
          <p:cNvPr id="17485" name="Google Shape;17485;p1510"/>
          <p:cNvSpPr txBox="1">
            <a:spLocks noGrp="1"/>
          </p:cNvSpPr>
          <p:nvPr>
            <p:ph type="title"/>
          </p:nvPr>
        </p:nvSpPr>
        <p:spPr>
          <a:xfrm>
            <a:off x="1273488" y="1175767"/>
            <a:ext cx="15266634"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486" name="Google Shape;17486;p1510"/>
          <p:cNvSpPr/>
          <p:nvPr/>
        </p:nvSpPr>
        <p:spPr>
          <a:xfrm>
            <a:off x="0" y="9469682"/>
            <a:ext cx="18287994" cy="817322"/>
          </a:xfrm>
          <a:prstGeom prst="rect">
            <a:avLst/>
          </a:prstGeom>
          <a:solidFill>
            <a:srgbClr val="003B5C"/>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487" name="Google Shape;17487;p1510"/>
          <p:cNvSpPr/>
          <p:nvPr/>
        </p:nvSpPr>
        <p:spPr>
          <a:xfrm>
            <a:off x="0" y="9452271"/>
            <a:ext cx="18287994" cy="68580"/>
          </a:xfrm>
          <a:prstGeom prst="rect">
            <a:avLst/>
          </a:prstGeom>
          <a:solidFill>
            <a:srgbClr val="A4D65E"/>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488" name="Google Shape;17488;p1510"/>
          <p:cNvSpPr txBox="1">
            <a:spLocks noGrp="1"/>
          </p:cNvSpPr>
          <p:nvPr>
            <p:ph type="body" idx="1"/>
          </p:nvPr>
        </p:nvSpPr>
        <p:spPr>
          <a:xfrm>
            <a:off x="1273178" y="2422536"/>
            <a:ext cx="15265400" cy="5718173"/>
          </a:xfrm>
          <a:prstGeom prst="rect">
            <a:avLst/>
          </a:prstGeom>
          <a:noFill/>
          <a:ln>
            <a:noFill/>
          </a:ln>
        </p:spPr>
        <p:txBody>
          <a:bodyPr spcFirstLastPara="1" wrap="square" lIns="91400" tIns="45700" rIns="91400" bIns="45700" anchor="t" anchorCtr="0">
            <a:noAutofit/>
          </a:bodyPr>
          <a:lstStyle>
            <a:lvl1pPr marL="457247" lvl="0" indent="-364082" algn="l">
              <a:lnSpc>
                <a:spcPct val="100000"/>
              </a:lnSpc>
              <a:spcBef>
                <a:spcPts val="1500"/>
              </a:spcBef>
              <a:spcAft>
                <a:spcPts val="0"/>
              </a:spcAft>
              <a:buSzPts val="2133"/>
              <a:buChar char="•"/>
              <a:defRPr sz="3200">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pic>
        <p:nvPicPr>
          <p:cNvPr id="17489" name="Google Shape;17489;p1510"/>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6" y="9546614"/>
            <a:ext cx="7588994" cy="740390"/>
          </a:xfrm>
          <a:prstGeom prst="rect">
            <a:avLst/>
          </a:prstGeom>
          <a:noFill/>
          <a:ln>
            <a:noFill/>
          </a:ln>
        </p:spPr>
      </p:pic>
    </p:spTree>
    <p:extLst>
      <p:ext uri="{BB962C8B-B14F-4D97-AF65-F5344CB8AC3E}">
        <p14:creationId xmlns:p14="http://schemas.microsoft.com/office/powerpoint/2010/main" val="3802566506"/>
      </p:ext>
    </p:extLst>
  </p:cSld>
  <p:clrMapOvr>
    <a:masterClrMapping/>
  </p:clrMapOvr>
</p:sldLayout>
</file>

<file path=ppt/slideLayouts/slideLayout3098.xml><?xml version="1.0" encoding="utf-8"?>
<p:sldLayout xmlns:a="http://schemas.openxmlformats.org/drawingml/2006/main" xmlns:r="http://schemas.openxmlformats.org/officeDocument/2006/relationships" xmlns:p="http://schemas.openxmlformats.org/presentationml/2006/main" matchingName="1_Title and Content 6">
  <p:cSld name="1_Title and Content 6">
    <p:spTree>
      <p:nvGrpSpPr>
        <p:cNvPr id="1" name="Shape 17490"/>
        <p:cNvGrpSpPr/>
        <p:nvPr/>
      </p:nvGrpSpPr>
      <p:grpSpPr>
        <a:xfrm>
          <a:off x="0" y="0"/>
          <a:ext cx="0" cy="0"/>
          <a:chOff x="0" y="0"/>
          <a:chExt cx="0" cy="0"/>
        </a:xfrm>
      </p:grpSpPr>
      <p:sp>
        <p:nvSpPr>
          <p:cNvPr id="17491" name="Google Shape;17491;p1511"/>
          <p:cNvSpPr/>
          <p:nvPr/>
        </p:nvSpPr>
        <p:spPr>
          <a:xfrm>
            <a:off x="0" y="9469682"/>
            <a:ext cx="18287994" cy="817322"/>
          </a:xfrm>
          <a:prstGeom prst="rect">
            <a:avLst/>
          </a:prstGeom>
          <a:solidFill>
            <a:srgbClr val="003B5C"/>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pic>
        <p:nvPicPr>
          <p:cNvPr id="17492" name="Google Shape;17492;p1511"/>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6" y="9546614"/>
            <a:ext cx="7588994" cy="740390"/>
          </a:xfrm>
          <a:prstGeom prst="rect">
            <a:avLst/>
          </a:prstGeom>
          <a:noFill/>
          <a:ln>
            <a:noFill/>
          </a:ln>
        </p:spPr>
      </p:pic>
      <p:sp>
        <p:nvSpPr>
          <p:cNvPr id="17493" name="Google Shape;17493;p1511"/>
          <p:cNvSpPr/>
          <p:nvPr/>
        </p:nvSpPr>
        <p:spPr>
          <a:xfrm>
            <a:off x="0" y="9452271"/>
            <a:ext cx="18287994" cy="68580"/>
          </a:xfrm>
          <a:prstGeom prst="rect">
            <a:avLst/>
          </a:prstGeom>
          <a:solidFill>
            <a:srgbClr val="A4D65E"/>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494" name="Google Shape;17494;p1511"/>
          <p:cNvSpPr txBox="1">
            <a:spLocks noGrp="1"/>
          </p:cNvSpPr>
          <p:nvPr>
            <p:ph type="title"/>
          </p:nvPr>
        </p:nvSpPr>
        <p:spPr>
          <a:xfrm>
            <a:off x="1273488" y="1210291"/>
            <a:ext cx="15234264"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495" name="Google Shape;17495;p1511"/>
          <p:cNvSpPr txBox="1">
            <a:spLocks noGrp="1"/>
          </p:cNvSpPr>
          <p:nvPr>
            <p:ph type="body" idx="1"/>
          </p:nvPr>
        </p:nvSpPr>
        <p:spPr>
          <a:xfrm>
            <a:off x="1273488" y="2456786"/>
            <a:ext cx="15234264" cy="6175739"/>
          </a:xfrm>
          <a:prstGeom prst="rect">
            <a:avLst/>
          </a:prstGeom>
          <a:noFill/>
          <a:ln>
            <a:noFill/>
          </a:ln>
        </p:spPr>
        <p:txBody>
          <a:bodyPr spcFirstLastPara="1" wrap="square" lIns="91400" tIns="45700" rIns="91400" bIns="45700" anchor="t" anchorCtr="0">
            <a:noAutofit/>
          </a:bodyPr>
          <a:lstStyle>
            <a:lvl1pPr marL="457247" lvl="0" indent="-228624" algn="l">
              <a:lnSpc>
                <a:spcPct val="90000"/>
              </a:lnSpc>
              <a:spcBef>
                <a:spcPts val="1500"/>
              </a:spcBef>
              <a:spcAft>
                <a:spcPts val="0"/>
              </a:spcAft>
              <a:buSzPts val="2400"/>
              <a:buNone/>
              <a:defRPr sz="3200">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826224804"/>
      </p:ext>
    </p:extLst>
  </p:cSld>
  <p:clrMapOvr>
    <a:masterClrMapping/>
  </p:clrMapOvr>
</p:sldLayout>
</file>

<file path=ppt/slideLayouts/slideLayout3099.xml><?xml version="1.0" encoding="utf-8"?>
<p:sldLayout xmlns:a="http://schemas.openxmlformats.org/drawingml/2006/main" xmlns:r="http://schemas.openxmlformats.org/officeDocument/2006/relationships" xmlns:p="http://schemas.openxmlformats.org/presentationml/2006/main" matchingName="Two Section | Picture and Copy Layout 6">
  <p:cSld name="Two Section | Picture and Copy Layout 6">
    <p:spTree>
      <p:nvGrpSpPr>
        <p:cNvPr id="1" name="Shape 17496"/>
        <p:cNvGrpSpPr/>
        <p:nvPr/>
      </p:nvGrpSpPr>
      <p:grpSpPr>
        <a:xfrm>
          <a:off x="0" y="0"/>
          <a:ext cx="0" cy="0"/>
          <a:chOff x="0" y="0"/>
          <a:chExt cx="0" cy="0"/>
        </a:xfrm>
      </p:grpSpPr>
      <p:sp>
        <p:nvSpPr>
          <p:cNvPr id="17497" name="Google Shape;17497;p1512"/>
          <p:cNvSpPr/>
          <p:nvPr/>
        </p:nvSpPr>
        <p:spPr>
          <a:xfrm>
            <a:off x="0" y="9469682"/>
            <a:ext cx="18287994" cy="817322"/>
          </a:xfrm>
          <a:prstGeom prst="rect">
            <a:avLst/>
          </a:prstGeom>
          <a:solidFill>
            <a:srgbClr val="003B5C"/>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498" name="Google Shape;17498;p1512"/>
          <p:cNvSpPr/>
          <p:nvPr/>
        </p:nvSpPr>
        <p:spPr>
          <a:xfrm>
            <a:off x="0" y="9452271"/>
            <a:ext cx="18287994" cy="68580"/>
          </a:xfrm>
          <a:prstGeom prst="rect">
            <a:avLst/>
          </a:prstGeom>
          <a:solidFill>
            <a:srgbClr val="A4D65E"/>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499" name="Google Shape;17499;p1512"/>
          <p:cNvSpPr txBox="1">
            <a:spLocks noGrp="1"/>
          </p:cNvSpPr>
          <p:nvPr>
            <p:ph type="body" idx="1"/>
          </p:nvPr>
        </p:nvSpPr>
        <p:spPr>
          <a:xfrm>
            <a:off x="1780254" y="1941678"/>
            <a:ext cx="5975004" cy="5682126"/>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sz="1800" i="1">
                <a:solidFill>
                  <a:srgbClr val="003B5C"/>
                </a:solidFill>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500" name="Google Shape;17500;p1512"/>
          <p:cNvSpPr txBox="1">
            <a:spLocks noGrp="1"/>
          </p:cNvSpPr>
          <p:nvPr>
            <p:ph type="body" idx="2"/>
          </p:nvPr>
        </p:nvSpPr>
        <p:spPr>
          <a:xfrm>
            <a:off x="8324093" y="2995683"/>
            <a:ext cx="8199836" cy="4628121"/>
          </a:xfrm>
          <a:prstGeom prst="rect">
            <a:avLst/>
          </a:prstGeom>
          <a:noFill/>
          <a:ln>
            <a:noFill/>
          </a:ln>
        </p:spPr>
        <p:txBody>
          <a:bodyPr spcFirstLastPara="1" wrap="square" lIns="91400" tIns="45700" rIns="91400" bIns="45700" anchor="t" anchorCtr="0">
            <a:noAutofit/>
          </a:bodyPr>
          <a:lstStyle>
            <a:lvl1pPr marL="457247" lvl="0" indent="-228624" algn="l">
              <a:lnSpc>
                <a:spcPct val="90000"/>
              </a:lnSpc>
              <a:spcBef>
                <a:spcPts val="1500"/>
              </a:spcBef>
              <a:spcAft>
                <a:spcPts val="0"/>
              </a:spcAft>
              <a:buSzPts val="2400"/>
              <a:buNone/>
              <a:defRPr sz="3200">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501" name="Google Shape;17501;p1512"/>
          <p:cNvSpPr txBox="1">
            <a:spLocks noGrp="1"/>
          </p:cNvSpPr>
          <p:nvPr>
            <p:ph type="title"/>
          </p:nvPr>
        </p:nvSpPr>
        <p:spPr>
          <a:xfrm>
            <a:off x="8324093" y="1731787"/>
            <a:ext cx="8199836"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7502" name="Google Shape;17502;p1512"/>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6" y="9546614"/>
            <a:ext cx="7588994" cy="740390"/>
          </a:xfrm>
          <a:prstGeom prst="rect">
            <a:avLst/>
          </a:prstGeom>
          <a:noFill/>
          <a:ln>
            <a:noFill/>
          </a:ln>
        </p:spPr>
      </p:pic>
    </p:spTree>
    <p:extLst>
      <p:ext uri="{BB962C8B-B14F-4D97-AF65-F5344CB8AC3E}">
        <p14:creationId xmlns:p14="http://schemas.microsoft.com/office/powerpoint/2010/main" val="957930618"/>
      </p:ext>
    </p:extLst>
  </p:cSld>
  <p:clrMapOvr>
    <a:masterClrMapping/>
  </p:clrMapOvr>
</p:sldLayout>
</file>

<file path=ppt/slideLayouts/slideLayout3100.xml><?xml version="1.0" encoding="utf-8"?>
<p:sldLayout xmlns:a="http://schemas.openxmlformats.org/drawingml/2006/main" xmlns:r="http://schemas.openxmlformats.org/officeDocument/2006/relationships" xmlns:p="http://schemas.openxmlformats.org/presentationml/2006/main" matchingName="4_Title Slide_Yale Blue 5">
  <p:cSld name="4_Title Slide_Yale Blue 5">
    <p:spTree>
      <p:nvGrpSpPr>
        <p:cNvPr id="1" name="Shape 17503"/>
        <p:cNvGrpSpPr/>
        <p:nvPr/>
      </p:nvGrpSpPr>
      <p:grpSpPr>
        <a:xfrm>
          <a:off x="0" y="0"/>
          <a:ext cx="0" cy="0"/>
          <a:chOff x="0" y="0"/>
          <a:chExt cx="0" cy="0"/>
        </a:xfrm>
      </p:grpSpPr>
      <p:sp>
        <p:nvSpPr>
          <p:cNvPr id="17504" name="Google Shape;17504;p1513"/>
          <p:cNvSpPr txBox="1">
            <a:spLocks noGrp="1"/>
          </p:cNvSpPr>
          <p:nvPr>
            <p:ph type="body" idx="1"/>
          </p:nvPr>
        </p:nvSpPr>
        <p:spPr>
          <a:xfrm>
            <a:off x="4239839" y="8101287"/>
            <a:ext cx="12267920" cy="715668"/>
          </a:xfrm>
          <a:prstGeom prst="rect">
            <a:avLst/>
          </a:prstGeom>
          <a:noFill/>
          <a:ln>
            <a:noFill/>
          </a:ln>
        </p:spPr>
        <p:txBody>
          <a:bodyPr spcFirstLastPara="1" wrap="square" lIns="91400" tIns="45700" rIns="91400" bIns="45700" anchor="t" anchorCtr="0">
            <a:spAutoFit/>
          </a:bodyPr>
          <a:lstStyle>
            <a:lvl1pPr marL="457247" lvl="0" indent="-228624" algn="r">
              <a:lnSpc>
                <a:spcPct val="100000"/>
              </a:lnSpc>
              <a:spcBef>
                <a:spcPts val="1500"/>
              </a:spcBef>
              <a:spcAft>
                <a:spcPts val="0"/>
              </a:spcAft>
              <a:buSzPts val="2400"/>
              <a:buNone/>
              <a:defRPr sz="2801">
                <a:solidFill>
                  <a:srgbClr val="616364"/>
                </a:solidFill>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505" name="Google Shape;17505;p1513"/>
          <p:cNvSpPr txBox="1">
            <a:spLocks noGrp="1"/>
          </p:cNvSpPr>
          <p:nvPr>
            <p:ph type="title"/>
          </p:nvPr>
        </p:nvSpPr>
        <p:spPr>
          <a:xfrm>
            <a:off x="4239839" y="2710721"/>
            <a:ext cx="12267920" cy="244419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00314C"/>
              </a:buClr>
              <a:buSzPts val="8000"/>
              <a:buFont typeface="Verdana"/>
              <a:buNone/>
              <a:defRPr sz="8001">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506" name="Google Shape;17506;p1513"/>
          <p:cNvSpPr txBox="1">
            <a:spLocks noGrp="1"/>
          </p:cNvSpPr>
          <p:nvPr>
            <p:ph type="dt" idx="10"/>
          </p:nvPr>
        </p:nvSpPr>
        <p:spPr>
          <a:xfrm>
            <a:off x="0" y="0"/>
            <a:ext cx="4500000" cy="4500000"/>
          </a:xfrm>
          <a:prstGeom prst="rect">
            <a:avLst/>
          </a:prstGeom>
          <a:noFill/>
          <a:ln>
            <a:noFill/>
          </a:ln>
        </p:spPr>
        <p:txBody>
          <a:bodyPr spcFirstLastPara="1" wrap="square" lIns="91400" tIns="45700" rIns="91400"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7507" name="Google Shape;17507;p1513"/>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508" name="Google Shape;17508;p1513"/>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sp>
        <p:nvSpPr>
          <p:cNvPr id="17509" name="Google Shape;17509;p1513"/>
          <p:cNvSpPr/>
          <p:nvPr/>
        </p:nvSpPr>
        <p:spPr>
          <a:xfrm rot="10799991">
            <a:off x="-29" y="3000353"/>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sp>
        <p:nvSpPr>
          <p:cNvPr id="17510" name="Google Shape;17510;p1513"/>
          <p:cNvSpPr/>
          <p:nvPr/>
        </p:nvSpPr>
        <p:spPr>
          <a:xfrm>
            <a:off x="0" y="9172575"/>
            <a:ext cx="18287994" cy="1114425"/>
          </a:xfrm>
          <a:prstGeom prst="rect">
            <a:avLst/>
          </a:prstGeom>
          <a:solidFill>
            <a:srgbClr val="003B5C"/>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sp>
        <p:nvSpPr>
          <p:cNvPr id="17511" name="Google Shape;17511;p1513"/>
          <p:cNvSpPr txBox="1">
            <a:spLocks noGrp="1"/>
          </p:cNvSpPr>
          <p:nvPr>
            <p:ph type="body" idx="2"/>
          </p:nvPr>
        </p:nvSpPr>
        <p:spPr>
          <a:xfrm>
            <a:off x="4239839" y="5171095"/>
            <a:ext cx="12267920" cy="1069971"/>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sz="4800">
                <a:solidFill>
                  <a:srgbClr val="00314C"/>
                </a:solidFill>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pic>
        <p:nvPicPr>
          <p:cNvPr id="17512" name="Google Shape;17512;p1513"/>
          <p:cNvPicPr preferRelativeResize="0"/>
          <p:nvPr/>
        </p:nvPicPr>
        <p:blipFill rotWithShape="1">
          <a:blip r:embed="rId2">
            <a:alphaModFix/>
          </a:blip>
          <a:srcRect/>
          <a:stretch/>
        </p:blipFill>
        <p:spPr>
          <a:xfrm>
            <a:off x="4244750" y="6267503"/>
            <a:ext cx="6593939" cy="1710248"/>
          </a:xfrm>
          <a:prstGeom prst="rect">
            <a:avLst/>
          </a:prstGeom>
          <a:noFill/>
          <a:ln>
            <a:noFill/>
          </a:ln>
        </p:spPr>
      </p:pic>
    </p:spTree>
    <p:extLst>
      <p:ext uri="{BB962C8B-B14F-4D97-AF65-F5344CB8AC3E}">
        <p14:creationId xmlns:p14="http://schemas.microsoft.com/office/powerpoint/2010/main" val="2191966955"/>
      </p:ext>
    </p:extLst>
  </p:cSld>
  <p:clrMapOvr>
    <a:masterClrMapping/>
  </p:clrMapOvr>
</p:sldLayout>
</file>

<file path=ppt/slideLayouts/slideLayout3101.xml><?xml version="1.0" encoding="utf-8"?>
<p:sldLayout xmlns:a="http://schemas.openxmlformats.org/drawingml/2006/main" xmlns:r="http://schemas.openxmlformats.org/officeDocument/2006/relationships" xmlns:p="http://schemas.openxmlformats.org/presentationml/2006/main" matchingName="4_Title Slide_Yale Blue 6">
  <p:cSld name="4_Title Slide_Yale Blue 6">
    <p:spTree>
      <p:nvGrpSpPr>
        <p:cNvPr id="1" name="Shape 17513"/>
        <p:cNvGrpSpPr/>
        <p:nvPr/>
      </p:nvGrpSpPr>
      <p:grpSpPr>
        <a:xfrm>
          <a:off x="0" y="0"/>
          <a:ext cx="0" cy="0"/>
          <a:chOff x="0" y="0"/>
          <a:chExt cx="0" cy="0"/>
        </a:xfrm>
      </p:grpSpPr>
      <p:sp>
        <p:nvSpPr>
          <p:cNvPr id="17514" name="Google Shape;17514;p1514"/>
          <p:cNvSpPr txBox="1">
            <a:spLocks noGrp="1"/>
          </p:cNvSpPr>
          <p:nvPr>
            <p:ph type="body" idx="1"/>
          </p:nvPr>
        </p:nvSpPr>
        <p:spPr>
          <a:xfrm>
            <a:off x="4239839" y="8101287"/>
            <a:ext cx="12267920" cy="715668"/>
          </a:xfrm>
          <a:prstGeom prst="rect">
            <a:avLst/>
          </a:prstGeom>
          <a:noFill/>
          <a:ln>
            <a:noFill/>
          </a:ln>
        </p:spPr>
        <p:txBody>
          <a:bodyPr spcFirstLastPara="1" wrap="square" lIns="91400" tIns="45700" rIns="91400" bIns="45700" anchor="t" anchorCtr="0">
            <a:spAutoFit/>
          </a:bodyPr>
          <a:lstStyle>
            <a:lvl1pPr marL="457247" lvl="0" indent="-228624" algn="r">
              <a:lnSpc>
                <a:spcPct val="100000"/>
              </a:lnSpc>
              <a:spcBef>
                <a:spcPts val="1500"/>
              </a:spcBef>
              <a:spcAft>
                <a:spcPts val="0"/>
              </a:spcAft>
              <a:buSzPts val="2400"/>
              <a:buNone/>
              <a:defRPr sz="2801">
                <a:solidFill>
                  <a:srgbClr val="616364"/>
                </a:solidFill>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515" name="Google Shape;17515;p1514"/>
          <p:cNvSpPr txBox="1">
            <a:spLocks noGrp="1"/>
          </p:cNvSpPr>
          <p:nvPr>
            <p:ph type="title"/>
          </p:nvPr>
        </p:nvSpPr>
        <p:spPr>
          <a:xfrm>
            <a:off x="4239839" y="2710721"/>
            <a:ext cx="12267920" cy="244419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00314C"/>
              </a:buClr>
              <a:buSzPts val="8000"/>
              <a:buFont typeface="Verdana"/>
              <a:buNone/>
              <a:defRPr sz="8001">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516" name="Google Shape;17516;p1514"/>
          <p:cNvSpPr txBox="1">
            <a:spLocks noGrp="1"/>
          </p:cNvSpPr>
          <p:nvPr>
            <p:ph type="dt" idx="10"/>
          </p:nvPr>
        </p:nvSpPr>
        <p:spPr>
          <a:xfrm>
            <a:off x="0" y="0"/>
            <a:ext cx="4500000" cy="4500000"/>
          </a:xfrm>
          <a:prstGeom prst="rect">
            <a:avLst/>
          </a:prstGeom>
          <a:noFill/>
          <a:ln>
            <a:noFill/>
          </a:ln>
        </p:spPr>
        <p:txBody>
          <a:bodyPr spcFirstLastPara="1" wrap="square" lIns="91400" tIns="45700" rIns="91400"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7517" name="Google Shape;17517;p1514"/>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518" name="Google Shape;17518;p1514"/>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sp>
        <p:nvSpPr>
          <p:cNvPr id="17519" name="Google Shape;17519;p1514"/>
          <p:cNvSpPr/>
          <p:nvPr/>
        </p:nvSpPr>
        <p:spPr>
          <a:xfrm rot="10799991">
            <a:off x="-29" y="3000353"/>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sp>
        <p:nvSpPr>
          <p:cNvPr id="17520" name="Google Shape;17520;p1514"/>
          <p:cNvSpPr/>
          <p:nvPr/>
        </p:nvSpPr>
        <p:spPr>
          <a:xfrm>
            <a:off x="0" y="9172575"/>
            <a:ext cx="18287994" cy="1114425"/>
          </a:xfrm>
          <a:prstGeom prst="rect">
            <a:avLst/>
          </a:prstGeom>
          <a:solidFill>
            <a:srgbClr val="003B5C"/>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sp>
        <p:nvSpPr>
          <p:cNvPr id="17521" name="Google Shape;17521;p1514"/>
          <p:cNvSpPr txBox="1">
            <a:spLocks noGrp="1"/>
          </p:cNvSpPr>
          <p:nvPr>
            <p:ph type="body" idx="2"/>
          </p:nvPr>
        </p:nvSpPr>
        <p:spPr>
          <a:xfrm>
            <a:off x="4239839" y="5171095"/>
            <a:ext cx="12267920" cy="1069971"/>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sz="4800">
                <a:solidFill>
                  <a:srgbClr val="00314C"/>
                </a:solidFill>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pic>
        <p:nvPicPr>
          <p:cNvPr id="17522" name="Google Shape;17522;p1514"/>
          <p:cNvPicPr preferRelativeResize="0"/>
          <p:nvPr/>
        </p:nvPicPr>
        <p:blipFill rotWithShape="1">
          <a:blip r:embed="rId2">
            <a:alphaModFix/>
          </a:blip>
          <a:srcRect/>
          <a:stretch/>
        </p:blipFill>
        <p:spPr>
          <a:xfrm>
            <a:off x="4244750" y="6267503"/>
            <a:ext cx="6593939" cy="1710248"/>
          </a:xfrm>
          <a:prstGeom prst="rect">
            <a:avLst/>
          </a:prstGeom>
          <a:noFill/>
          <a:ln>
            <a:noFill/>
          </a:ln>
        </p:spPr>
      </p:pic>
    </p:spTree>
    <p:extLst>
      <p:ext uri="{BB962C8B-B14F-4D97-AF65-F5344CB8AC3E}">
        <p14:creationId xmlns:p14="http://schemas.microsoft.com/office/powerpoint/2010/main" val="1086227475"/>
      </p:ext>
    </p:extLst>
  </p:cSld>
  <p:clrMapOvr>
    <a:masterClrMapping/>
  </p:clrMapOvr>
</p:sldLayout>
</file>

<file path=ppt/slideLayouts/slideLayout3102.xml><?xml version="1.0" encoding="utf-8"?>
<p:sldLayout xmlns:a="http://schemas.openxmlformats.org/drawingml/2006/main" xmlns:r="http://schemas.openxmlformats.org/officeDocument/2006/relationships" xmlns:p="http://schemas.openxmlformats.org/presentationml/2006/main" matchingName="1_Title and Bullets Layout 4">
  <p:cSld name="1_Title and Bullets Layout 4">
    <p:spTree>
      <p:nvGrpSpPr>
        <p:cNvPr id="1" name="Shape 17523"/>
        <p:cNvGrpSpPr/>
        <p:nvPr/>
      </p:nvGrpSpPr>
      <p:grpSpPr>
        <a:xfrm>
          <a:off x="0" y="0"/>
          <a:ext cx="0" cy="0"/>
          <a:chOff x="0" y="0"/>
          <a:chExt cx="0" cy="0"/>
        </a:xfrm>
      </p:grpSpPr>
      <p:sp>
        <p:nvSpPr>
          <p:cNvPr id="17524" name="Google Shape;17524;p1515"/>
          <p:cNvSpPr txBox="1">
            <a:spLocks noGrp="1"/>
          </p:cNvSpPr>
          <p:nvPr>
            <p:ph type="title"/>
          </p:nvPr>
        </p:nvSpPr>
        <p:spPr>
          <a:xfrm>
            <a:off x="1273488" y="1175767"/>
            <a:ext cx="15266634"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525" name="Google Shape;17525;p1515"/>
          <p:cNvSpPr/>
          <p:nvPr/>
        </p:nvSpPr>
        <p:spPr>
          <a:xfrm>
            <a:off x="0" y="9469682"/>
            <a:ext cx="18287994" cy="817322"/>
          </a:xfrm>
          <a:prstGeom prst="rect">
            <a:avLst/>
          </a:prstGeom>
          <a:solidFill>
            <a:srgbClr val="003B5C"/>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526" name="Google Shape;17526;p1515"/>
          <p:cNvSpPr/>
          <p:nvPr/>
        </p:nvSpPr>
        <p:spPr>
          <a:xfrm>
            <a:off x="0" y="9452271"/>
            <a:ext cx="18287994" cy="68580"/>
          </a:xfrm>
          <a:prstGeom prst="rect">
            <a:avLst/>
          </a:prstGeom>
          <a:solidFill>
            <a:srgbClr val="A4D65E"/>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527" name="Google Shape;17527;p1515"/>
          <p:cNvSpPr txBox="1">
            <a:spLocks noGrp="1"/>
          </p:cNvSpPr>
          <p:nvPr>
            <p:ph type="body" idx="1"/>
          </p:nvPr>
        </p:nvSpPr>
        <p:spPr>
          <a:xfrm>
            <a:off x="1273178" y="2422536"/>
            <a:ext cx="15265400" cy="5718173"/>
          </a:xfrm>
          <a:prstGeom prst="rect">
            <a:avLst/>
          </a:prstGeom>
          <a:noFill/>
          <a:ln>
            <a:noFill/>
          </a:ln>
        </p:spPr>
        <p:txBody>
          <a:bodyPr spcFirstLastPara="1" wrap="square" lIns="91400" tIns="45700" rIns="91400" bIns="45700" anchor="t" anchorCtr="0">
            <a:noAutofit/>
          </a:bodyPr>
          <a:lstStyle>
            <a:lvl1pPr marL="457247" lvl="0" indent="-364082" algn="l">
              <a:lnSpc>
                <a:spcPct val="100000"/>
              </a:lnSpc>
              <a:spcBef>
                <a:spcPts val="1500"/>
              </a:spcBef>
              <a:spcAft>
                <a:spcPts val="0"/>
              </a:spcAft>
              <a:buSzPts val="2133"/>
              <a:buChar char="•"/>
              <a:defRPr sz="3200">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pic>
        <p:nvPicPr>
          <p:cNvPr id="17528" name="Google Shape;17528;p1515"/>
          <p:cNvPicPr preferRelativeResize="0"/>
          <p:nvPr/>
        </p:nvPicPr>
        <p:blipFill rotWithShape="1">
          <a:blip r:embed="rId2">
            <a:alphaModFix/>
          </a:blip>
          <a:srcRect/>
          <a:stretch/>
        </p:blipFill>
        <p:spPr>
          <a:xfrm>
            <a:off x="10699006" y="9546614"/>
            <a:ext cx="7588994" cy="740390"/>
          </a:xfrm>
          <a:prstGeom prst="rect">
            <a:avLst/>
          </a:prstGeom>
          <a:noFill/>
          <a:ln>
            <a:noFill/>
          </a:ln>
        </p:spPr>
      </p:pic>
    </p:spTree>
    <p:extLst>
      <p:ext uri="{BB962C8B-B14F-4D97-AF65-F5344CB8AC3E}">
        <p14:creationId xmlns:p14="http://schemas.microsoft.com/office/powerpoint/2010/main" val="1276463857"/>
      </p:ext>
    </p:extLst>
  </p:cSld>
  <p:clrMapOvr>
    <a:masterClrMapping/>
  </p:clrMapOvr>
</p:sldLayout>
</file>

<file path=ppt/slideLayouts/slideLayout3103.xml><?xml version="1.0" encoding="utf-8"?>
<p:sldLayout xmlns:a="http://schemas.openxmlformats.org/drawingml/2006/main" xmlns:r="http://schemas.openxmlformats.org/officeDocument/2006/relationships" xmlns:p="http://schemas.openxmlformats.org/presentationml/2006/main" matchingName="2_Title and Content 4">
  <p:cSld name="2_Title and Content 4">
    <p:spTree>
      <p:nvGrpSpPr>
        <p:cNvPr id="1" name="Shape 17529"/>
        <p:cNvGrpSpPr/>
        <p:nvPr/>
      </p:nvGrpSpPr>
      <p:grpSpPr>
        <a:xfrm>
          <a:off x="0" y="0"/>
          <a:ext cx="0" cy="0"/>
          <a:chOff x="0" y="0"/>
          <a:chExt cx="0" cy="0"/>
        </a:xfrm>
      </p:grpSpPr>
      <p:sp>
        <p:nvSpPr>
          <p:cNvPr id="17530" name="Google Shape;17530;p1516"/>
          <p:cNvSpPr/>
          <p:nvPr/>
        </p:nvSpPr>
        <p:spPr>
          <a:xfrm>
            <a:off x="0" y="9469682"/>
            <a:ext cx="18287994" cy="817322"/>
          </a:xfrm>
          <a:prstGeom prst="rect">
            <a:avLst/>
          </a:prstGeom>
          <a:solidFill>
            <a:srgbClr val="003B5C"/>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pic>
        <p:nvPicPr>
          <p:cNvPr id="17531" name="Google Shape;17531;p1516"/>
          <p:cNvPicPr preferRelativeResize="0"/>
          <p:nvPr/>
        </p:nvPicPr>
        <p:blipFill rotWithShape="1">
          <a:blip r:embed="rId2">
            <a:alphaModFix/>
          </a:blip>
          <a:srcRect/>
          <a:stretch/>
        </p:blipFill>
        <p:spPr>
          <a:xfrm>
            <a:off x="10699006" y="9546614"/>
            <a:ext cx="7588994" cy="740390"/>
          </a:xfrm>
          <a:prstGeom prst="rect">
            <a:avLst/>
          </a:prstGeom>
          <a:noFill/>
          <a:ln>
            <a:noFill/>
          </a:ln>
        </p:spPr>
      </p:pic>
      <p:sp>
        <p:nvSpPr>
          <p:cNvPr id="17532" name="Google Shape;17532;p1516"/>
          <p:cNvSpPr/>
          <p:nvPr/>
        </p:nvSpPr>
        <p:spPr>
          <a:xfrm>
            <a:off x="0" y="9452271"/>
            <a:ext cx="18287994" cy="68580"/>
          </a:xfrm>
          <a:prstGeom prst="rect">
            <a:avLst/>
          </a:prstGeom>
          <a:solidFill>
            <a:srgbClr val="A4D65E"/>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533" name="Google Shape;17533;p1516"/>
          <p:cNvSpPr txBox="1">
            <a:spLocks noGrp="1"/>
          </p:cNvSpPr>
          <p:nvPr>
            <p:ph type="title"/>
          </p:nvPr>
        </p:nvSpPr>
        <p:spPr>
          <a:xfrm>
            <a:off x="1273488" y="1210291"/>
            <a:ext cx="15234264"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534" name="Google Shape;17534;p1516"/>
          <p:cNvSpPr txBox="1">
            <a:spLocks noGrp="1"/>
          </p:cNvSpPr>
          <p:nvPr>
            <p:ph type="body" idx="1"/>
          </p:nvPr>
        </p:nvSpPr>
        <p:spPr>
          <a:xfrm>
            <a:off x="1273488" y="2456786"/>
            <a:ext cx="15234264" cy="6175739"/>
          </a:xfrm>
          <a:prstGeom prst="rect">
            <a:avLst/>
          </a:prstGeom>
          <a:noFill/>
          <a:ln>
            <a:noFill/>
          </a:ln>
        </p:spPr>
        <p:txBody>
          <a:bodyPr spcFirstLastPara="1" wrap="square" lIns="91400" tIns="45700" rIns="91400" bIns="45700" anchor="t" anchorCtr="0">
            <a:noAutofit/>
          </a:bodyPr>
          <a:lstStyle>
            <a:lvl1pPr marL="457247" lvl="0" indent="-228624" algn="l">
              <a:lnSpc>
                <a:spcPct val="90000"/>
              </a:lnSpc>
              <a:spcBef>
                <a:spcPts val="1500"/>
              </a:spcBef>
              <a:spcAft>
                <a:spcPts val="0"/>
              </a:spcAft>
              <a:buSzPts val="2400"/>
              <a:buNone/>
              <a:defRPr sz="3200">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1320272669"/>
      </p:ext>
    </p:extLst>
  </p:cSld>
  <p:clrMapOvr>
    <a:masterClrMapping/>
  </p:clrMapOvr>
</p:sldLayout>
</file>

<file path=ppt/slideLayouts/slideLayout3104.xml><?xml version="1.0" encoding="utf-8"?>
<p:sldLayout xmlns:a="http://schemas.openxmlformats.org/drawingml/2006/main" xmlns:r="http://schemas.openxmlformats.org/officeDocument/2006/relationships" xmlns:p="http://schemas.openxmlformats.org/presentationml/2006/main" matchingName="1_Two Section | Picture and Copy Layout 4">
  <p:cSld name="1_Two Section | Picture and Copy Layout 4">
    <p:spTree>
      <p:nvGrpSpPr>
        <p:cNvPr id="1" name="Shape 17535"/>
        <p:cNvGrpSpPr/>
        <p:nvPr/>
      </p:nvGrpSpPr>
      <p:grpSpPr>
        <a:xfrm>
          <a:off x="0" y="0"/>
          <a:ext cx="0" cy="0"/>
          <a:chOff x="0" y="0"/>
          <a:chExt cx="0" cy="0"/>
        </a:xfrm>
      </p:grpSpPr>
      <p:sp>
        <p:nvSpPr>
          <p:cNvPr id="17536" name="Google Shape;17536;p1517"/>
          <p:cNvSpPr/>
          <p:nvPr/>
        </p:nvSpPr>
        <p:spPr>
          <a:xfrm>
            <a:off x="0" y="9469682"/>
            <a:ext cx="18287994" cy="817322"/>
          </a:xfrm>
          <a:prstGeom prst="rect">
            <a:avLst/>
          </a:prstGeom>
          <a:solidFill>
            <a:srgbClr val="003B5C"/>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537" name="Google Shape;17537;p1517"/>
          <p:cNvSpPr/>
          <p:nvPr/>
        </p:nvSpPr>
        <p:spPr>
          <a:xfrm>
            <a:off x="0" y="9452271"/>
            <a:ext cx="18287994" cy="68580"/>
          </a:xfrm>
          <a:prstGeom prst="rect">
            <a:avLst/>
          </a:prstGeom>
          <a:solidFill>
            <a:srgbClr val="A4D65E"/>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538" name="Google Shape;17538;p1517"/>
          <p:cNvSpPr txBox="1">
            <a:spLocks noGrp="1"/>
          </p:cNvSpPr>
          <p:nvPr>
            <p:ph type="body" idx="1"/>
          </p:nvPr>
        </p:nvSpPr>
        <p:spPr>
          <a:xfrm>
            <a:off x="1780254" y="1941678"/>
            <a:ext cx="5975004" cy="5682126"/>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sz="1800" i="1">
                <a:solidFill>
                  <a:srgbClr val="003B5C"/>
                </a:solidFill>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539" name="Google Shape;17539;p1517"/>
          <p:cNvSpPr txBox="1">
            <a:spLocks noGrp="1"/>
          </p:cNvSpPr>
          <p:nvPr>
            <p:ph type="body" idx="2"/>
          </p:nvPr>
        </p:nvSpPr>
        <p:spPr>
          <a:xfrm>
            <a:off x="8324093" y="2995683"/>
            <a:ext cx="8199836" cy="4628121"/>
          </a:xfrm>
          <a:prstGeom prst="rect">
            <a:avLst/>
          </a:prstGeom>
          <a:noFill/>
          <a:ln>
            <a:noFill/>
          </a:ln>
        </p:spPr>
        <p:txBody>
          <a:bodyPr spcFirstLastPara="1" wrap="square" lIns="91400" tIns="45700" rIns="91400" bIns="45700" anchor="t" anchorCtr="0">
            <a:noAutofit/>
          </a:bodyPr>
          <a:lstStyle>
            <a:lvl1pPr marL="457247" lvl="0" indent="-228624" algn="l">
              <a:lnSpc>
                <a:spcPct val="90000"/>
              </a:lnSpc>
              <a:spcBef>
                <a:spcPts val="1500"/>
              </a:spcBef>
              <a:spcAft>
                <a:spcPts val="0"/>
              </a:spcAft>
              <a:buSzPts val="2400"/>
              <a:buNone/>
              <a:defRPr sz="3200">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540" name="Google Shape;17540;p1517"/>
          <p:cNvSpPr txBox="1">
            <a:spLocks noGrp="1"/>
          </p:cNvSpPr>
          <p:nvPr>
            <p:ph type="title"/>
          </p:nvPr>
        </p:nvSpPr>
        <p:spPr>
          <a:xfrm>
            <a:off x="8324093" y="1731787"/>
            <a:ext cx="8199836"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7541" name="Google Shape;17541;p1517"/>
          <p:cNvPicPr preferRelativeResize="0"/>
          <p:nvPr/>
        </p:nvPicPr>
        <p:blipFill rotWithShape="1">
          <a:blip r:embed="rId2">
            <a:alphaModFix/>
          </a:blip>
          <a:srcRect/>
          <a:stretch/>
        </p:blipFill>
        <p:spPr>
          <a:xfrm>
            <a:off x="10699006" y="9546614"/>
            <a:ext cx="7588994" cy="740390"/>
          </a:xfrm>
          <a:prstGeom prst="rect">
            <a:avLst/>
          </a:prstGeom>
          <a:noFill/>
          <a:ln>
            <a:noFill/>
          </a:ln>
        </p:spPr>
      </p:pic>
    </p:spTree>
    <p:extLst>
      <p:ext uri="{BB962C8B-B14F-4D97-AF65-F5344CB8AC3E}">
        <p14:creationId xmlns:p14="http://schemas.microsoft.com/office/powerpoint/2010/main" val="3361162127"/>
      </p:ext>
    </p:extLst>
  </p:cSld>
  <p:clrMapOvr>
    <a:masterClrMapping/>
  </p:clrMapOvr>
</p:sldLayout>
</file>

<file path=ppt/slideLayouts/slideLayout3105.xml><?xml version="1.0" encoding="utf-8"?>
<p:sldLayout xmlns:a="http://schemas.openxmlformats.org/drawingml/2006/main" xmlns:r="http://schemas.openxmlformats.org/officeDocument/2006/relationships" xmlns:p="http://schemas.openxmlformats.org/presentationml/2006/main" matchingName="4_Title Slide_Yale Blue 7">
  <p:cSld name="4_Title Slide_Yale Blue 7">
    <p:spTree>
      <p:nvGrpSpPr>
        <p:cNvPr id="1" name="Shape 17542"/>
        <p:cNvGrpSpPr/>
        <p:nvPr/>
      </p:nvGrpSpPr>
      <p:grpSpPr>
        <a:xfrm>
          <a:off x="0" y="0"/>
          <a:ext cx="0" cy="0"/>
          <a:chOff x="0" y="0"/>
          <a:chExt cx="0" cy="0"/>
        </a:xfrm>
      </p:grpSpPr>
      <p:sp>
        <p:nvSpPr>
          <p:cNvPr id="17543" name="Google Shape;17543;p1518"/>
          <p:cNvSpPr txBox="1">
            <a:spLocks noGrp="1"/>
          </p:cNvSpPr>
          <p:nvPr>
            <p:ph type="body" idx="1"/>
          </p:nvPr>
        </p:nvSpPr>
        <p:spPr>
          <a:xfrm>
            <a:off x="4239839" y="8101287"/>
            <a:ext cx="12267920" cy="715668"/>
          </a:xfrm>
          <a:prstGeom prst="rect">
            <a:avLst/>
          </a:prstGeom>
          <a:noFill/>
          <a:ln>
            <a:noFill/>
          </a:ln>
        </p:spPr>
        <p:txBody>
          <a:bodyPr spcFirstLastPara="1" wrap="square" lIns="91400" tIns="45700" rIns="91400" bIns="45700" anchor="t" anchorCtr="0">
            <a:spAutoFit/>
          </a:bodyPr>
          <a:lstStyle>
            <a:lvl1pPr marL="457247" lvl="0" indent="-228624" algn="r">
              <a:lnSpc>
                <a:spcPct val="100000"/>
              </a:lnSpc>
              <a:spcBef>
                <a:spcPts val="1500"/>
              </a:spcBef>
              <a:spcAft>
                <a:spcPts val="0"/>
              </a:spcAft>
              <a:buSzPts val="2400"/>
              <a:buNone/>
              <a:defRPr sz="2801">
                <a:solidFill>
                  <a:srgbClr val="616364"/>
                </a:solidFill>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544" name="Google Shape;17544;p1518"/>
          <p:cNvSpPr txBox="1">
            <a:spLocks noGrp="1"/>
          </p:cNvSpPr>
          <p:nvPr>
            <p:ph type="title"/>
          </p:nvPr>
        </p:nvSpPr>
        <p:spPr>
          <a:xfrm>
            <a:off x="4239839" y="2710721"/>
            <a:ext cx="12267920" cy="244419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00314C"/>
              </a:buClr>
              <a:buSzPts val="8000"/>
              <a:buFont typeface="Verdana"/>
              <a:buNone/>
              <a:defRPr sz="8001">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545" name="Google Shape;17545;p1518"/>
          <p:cNvSpPr txBox="1">
            <a:spLocks noGrp="1"/>
          </p:cNvSpPr>
          <p:nvPr>
            <p:ph type="dt" idx="10"/>
          </p:nvPr>
        </p:nvSpPr>
        <p:spPr>
          <a:xfrm>
            <a:off x="0" y="0"/>
            <a:ext cx="4500000" cy="4500000"/>
          </a:xfrm>
          <a:prstGeom prst="rect">
            <a:avLst/>
          </a:prstGeom>
          <a:noFill/>
          <a:ln>
            <a:noFill/>
          </a:ln>
        </p:spPr>
        <p:txBody>
          <a:bodyPr spcFirstLastPara="1" wrap="square" lIns="91400" tIns="45700" rIns="91400"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7546" name="Google Shape;17546;p1518"/>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547" name="Google Shape;17547;p1518"/>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sp>
        <p:nvSpPr>
          <p:cNvPr id="17548" name="Google Shape;17548;p1518"/>
          <p:cNvSpPr/>
          <p:nvPr/>
        </p:nvSpPr>
        <p:spPr>
          <a:xfrm rot="10799991">
            <a:off x="-29" y="3000353"/>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sp>
        <p:nvSpPr>
          <p:cNvPr id="17549" name="Google Shape;17549;p1518"/>
          <p:cNvSpPr/>
          <p:nvPr/>
        </p:nvSpPr>
        <p:spPr>
          <a:xfrm>
            <a:off x="0" y="9172575"/>
            <a:ext cx="18287994" cy="1114425"/>
          </a:xfrm>
          <a:prstGeom prst="rect">
            <a:avLst/>
          </a:prstGeom>
          <a:solidFill>
            <a:srgbClr val="003B5C"/>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sp>
        <p:nvSpPr>
          <p:cNvPr id="17550" name="Google Shape;17550;p1518"/>
          <p:cNvSpPr txBox="1">
            <a:spLocks noGrp="1"/>
          </p:cNvSpPr>
          <p:nvPr>
            <p:ph type="body" idx="2"/>
          </p:nvPr>
        </p:nvSpPr>
        <p:spPr>
          <a:xfrm>
            <a:off x="4239839" y="5171095"/>
            <a:ext cx="12267920" cy="1069971"/>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sz="4800">
                <a:solidFill>
                  <a:srgbClr val="00314C"/>
                </a:solidFill>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pic>
        <p:nvPicPr>
          <p:cNvPr id="17551" name="Google Shape;17551;p1518"/>
          <p:cNvPicPr preferRelativeResize="0"/>
          <p:nvPr/>
        </p:nvPicPr>
        <p:blipFill rotWithShape="1">
          <a:blip r:embed="rId2">
            <a:alphaModFix/>
          </a:blip>
          <a:srcRect/>
          <a:stretch/>
        </p:blipFill>
        <p:spPr>
          <a:xfrm>
            <a:off x="4244750" y="6267503"/>
            <a:ext cx="6593939" cy="1710248"/>
          </a:xfrm>
          <a:prstGeom prst="rect">
            <a:avLst/>
          </a:prstGeom>
          <a:noFill/>
          <a:ln>
            <a:noFill/>
          </a:ln>
        </p:spPr>
      </p:pic>
    </p:spTree>
    <p:extLst>
      <p:ext uri="{BB962C8B-B14F-4D97-AF65-F5344CB8AC3E}">
        <p14:creationId xmlns:p14="http://schemas.microsoft.com/office/powerpoint/2010/main" val="72224655"/>
      </p:ext>
    </p:extLst>
  </p:cSld>
  <p:clrMapOvr>
    <a:masterClrMapping/>
  </p:clrMapOvr>
</p:sldLayout>
</file>

<file path=ppt/slideLayouts/slideLayout3106.xml><?xml version="1.0" encoding="utf-8"?>
<p:sldLayout xmlns:a="http://schemas.openxmlformats.org/drawingml/2006/main" xmlns:r="http://schemas.openxmlformats.org/officeDocument/2006/relationships" xmlns:p="http://schemas.openxmlformats.org/presentationml/2006/main" matchingName="1_Title and Bullets Layout 5">
  <p:cSld name="1_Title and Bullets Layout 5">
    <p:spTree>
      <p:nvGrpSpPr>
        <p:cNvPr id="1" name="Shape 17552"/>
        <p:cNvGrpSpPr/>
        <p:nvPr/>
      </p:nvGrpSpPr>
      <p:grpSpPr>
        <a:xfrm>
          <a:off x="0" y="0"/>
          <a:ext cx="0" cy="0"/>
          <a:chOff x="0" y="0"/>
          <a:chExt cx="0" cy="0"/>
        </a:xfrm>
      </p:grpSpPr>
      <p:sp>
        <p:nvSpPr>
          <p:cNvPr id="17553" name="Google Shape;17553;p1519"/>
          <p:cNvSpPr txBox="1">
            <a:spLocks noGrp="1"/>
          </p:cNvSpPr>
          <p:nvPr>
            <p:ph type="title"/>
          </p:nvPr>
        </p:nvSpPr>
        <p:spPr>
          <a:xfrm>
            <a:off x="1273488" y="1175767"/>
            <a:ext cx="15266634"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554" name="Google Shape;17554;p1519"/>
          <p:cNvSpPr/>
          <p:nvPr/>
        </p:nvSpPr>
        <p:spPr>
          <a:xfrm>
            <a:off x="0" y="9469682"/>
            <a:ext cx="18287994" cy="817322"/>
          </a:xfrm>
          <a:prstGeom prst="rect">
            <a:avLst/>
          </a:prstGeom>
          <a:solidFill>
            <a:srgbClr val="003B5C"/>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555" name="Google Shape;17555;p1519"/>
          <p:cNvSpPr/>
          <p:nvPr/>
        </p:nvSpPr>
        <p:spPr>
          <a:xfrm>
            <a:off x="0" y="9452271"/>
            <a:ext cx="18287994" cy="68580"/>
          </a:xfrm>
          <a:prstGeom prst="rect">
            <a:avLst/>
          </a:prstGeom>
          <a:solidFill>
            <a:srgbClr val="A4D65E"/>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556" name="Google Shape;17556;p1519"/>
          <p:cNvSpPr txBox="1">
            <a:spLocks noGrp="1"/>
          </p:cNvSpPr>
          <p:nvPr>
            <p:ph type="body" idx="1"/>
          </p:nvPr>
        </p:nvSpPr>
        <p:spPr>
          <a:xfrm>
            <a:off x="1273178" y="2422536"/>
            <a:ext cx="15265400" cy="5718173"/>
          </a:xfrm>
          <a:prstGeom prst="rect">
            <a:avLst/>
          </a:prstGeom>
          <a:noFill/>
          <a:ln>
            <a:noFill/>
          </a:ln>
        </p:spPr>
        <p:txBody>
          <a:bodyPr spcFirstLastPara="1" wrap="square" lIns="91400" tIns="45700" rIns="91400" bIns="45700" anchor="t" anchorCtr="0">
            <a:noAutofit/>
          </a:bodyPr>
          <a:lstStyle>
            <a:lvl1pPr marL="457247" lvl="0" indent="-364082" algn="l">
              <a:lnSpc>
                <a:spcPct val="100000"/>
              </a:lnSpc>
              <a:spcBef>
                <a:spcPts val="1500"/>
              </a:spcBef>
              <a:spcAft>
                <a:spcPts val="0"/>
              </a:spcAft>
              <a:buSzPts val="2133"/>
              <a:buChar char="•"/>
              <a:defRPr sz="3200">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pic>
        <p:nvPicPr>
          <p:cNvPr id="17557" name="Google Shape;17557;p1519"/>
          <p:cNvPicPr preferRelativeResize="0"/>
          <p:nvPr/>
        </p:nvPicPr>
        <p:blipFill rotWithShape="1">
          <a:blip r:embed="rId2">
            <a:alphaModFix/>
          </a:blip>
          <a:srcRect/>
          <a:stretch/>
        </p:blipFill>
        <p:spPr>
          <a:xfrm>
            <a:off x="10699006" y="9546614"/>
            <a:ext cx="7588994" cy="740390"/>
          </a:xfrm>
          <a:prstGeom prst="rect">
            <a:avLst/>
          </a:prstGeom>
          <a:noFill/>
          <a:ln>
            <a:noFill/>
          </a:ln>
        </p:spPr>
      </p:pic>
    </p:spTree>
    <p:extLst>
      <p:ext uri="{BB962C8B-B14F-4D97-AF65-F5344CB8AC3E}">
        <p14:creationId xmlns:p14="http://schemas.microsoft.com/office/powerpoint/2010/main" val="1633671809"/>
      </p:ext>
    </p:extLst>
  </p:cSld>
  <p:clrMapOvr>
    <a:masterClrMapping/>
  </p:clrMapOvr>
</p:sldLayout>
</file>

<file path=ppt/slideLayouts/slideLayout3107.xml><?xml version="1.0" encoding="utf-8"?>
<p:sldLayout xmlns:a="http://schemas.openxmlformats.org/drawingml/2006/main" xmlns:r="http://schemas.openxmlformats.org/officeDocument/2006/relationships" xmlns:p="http://schemas.openxmlformats.org/presentationml/2006/main" matchingName="3_Title and Content 5">
  <p:cSld name="3_Title and Content 5">
    <p:spTree>
      <p:nvGrpSpPr>
        <p:cNvPr id="1" name="Shape 17558"/>
        <p:cNvGrpSpPr/>
        <p:nvPr/>
      </p:nvGrpSpPr>
      <p:grpSpPr>
        <a:xfrm>
          <a:off x="0" y="0"/>
          <a:ext cx="0" cy="0"/>
          <a:chOff x="0" y="0"/>
          <a:chExt cx="0" cy="0"/>
        </a:xfrm>
      </p:grpSpPr>
      <p:sp>
        <p:nvSpPr>
          <p:cNvPr id="17559" name="Google Shape;17559;p1520"/>
          <p:cNvSpPr/>
          <p:nvPr/>
        </p:nvSpPr>
        <p:spPr>
          <a:xfrm>
            <a:off x="0" y="9469682"/>
            <a:ext cx="18287994" cy="817322"/>
          </a:xfrm>
          <a:prstGeom prst="rect">
            <a:avLst/>
          </a:prstGeom>
          <a:solidFill>
            <a:srgbClr val="003B5C"/>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pic>
        <p:nvPicPr>
          <p:cNvPr id="17560" name="Google Shape;17560;p1520"/>
          <p:cNvPicPr preferRelativeResize="0"/>
          <p:nvPr/>
        </p:nvPicPr>
        <p:blipFill rotWithShape="1">
          <a:blip r:embed="rId2">
            <a:alphaModFix/>
          </a:blip>
          <a:srcRect/>
          <a:stretch/>
        </p:blipFill>
        <p:spPr>
          <a:xfrm>
            <a:off x="10699006" y="9546614"/>
            <a:ext cx="7588994" cy="740390"/>
          </a:xfrm>
          <a:prstGeom prst="rect">
            <a:avLst/>
          </a:prstGeom>
          <a:noFill/>
          <a:ln>
            <a:noFill/>
          </a:ln>
        </p:spPr>
      </p:pic>
      <p:sp>
        <p:nvSpPr>
          <p:cNvPr id="17561" name="Google Shape;17561;p1520"/>
          <p:cNvSpPr/>
          <p:nvPr/>
        </p:nvSpPr>
        <p:spPr>
          <a:xfrm>
            <a:off x="0" y="9452271"/>
            <a:ext cx="18287994" cy="68580"/>
          </a:xfrm>
          <a:prstGeom prst="rect">
            <a:avLst/>
          </a:prstGeom>
          <a:solidFill>
            <a:srgbClr val="A4D65E"/>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562" name="Google Shape;17562;p1520"/>
          <p:cNvSpPr txBox="1">
            <a:spLocks noGrp="1"/>
          </p:cNvSpPr>
          <p:nvPr>
            <p:ph type="title"/>
          </p:nvPr>
        </p:nvSpPr>
        <p:spPr>
          <a:xfrm>
            <a:off x="1273488" y="1210291"/>
            <a:ext cx="15234264"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563" name="Google Shape;17563;p1520"/>
          <p:cNvSpPr txBox="1">
            <a:spLocks noGrp="1"/>
          </p:cNvSpPr>
          <p:nvPr>
            <p:ph type="body" idx="1"/>
          </p:nvPr>
        </p:nvSpPr>
        <p:spPr>
          <a:xfrm>
            <a:off x="1273488" y="2456786"/>
            <a:ext cx="15234264" cy="6175739"/>
          </a:xfrm>
          <a:prstGeom prst="rect">
            <a:avLst/>
          </a:prstGeom>
          <a:noFill/>
          <a:ln>
            <a:noFill/>
          </a:ln>
        </p:spPr>
        <p:txBody>
          <a:bodyPr spcFirstLastPara="1" wrap="square" lIns="91400" tIns="45700" rIns="91400" bIns="45700" anchor="t" anchorCtr="0">
            <a:noAutofit/>
          </a:bodyPr>
          <a:lstStyle>
            <a:lvl1pPr marL="457247" lvl="0" indent="-228624" algn="l">
              <a:lnSpc>
                <a:spcPct val="90000"/>
              </a:lnSpc>
              <a:spcBef>
                <a:spcPts val="1500"/>
              </a:spcBef>
              <a:spcAft>
                <a:spcPts val="0"/>
              </a:spcAft>
              <a:buSzPts val="2400"/>
              <a:buNone/>
              <a:defRPr sz="3200">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1284544081"/>
      </p:ext>
    </p:extLst>
  </p:cSld>
  <p:clrMapOvr>
    <a:masterClrMapping/>
  </p:clrMapOvr>
</p:sldLayout>
</file>

<file path=ppt/slideLayouts/slideLayout3108.xml><?xml version="1.0" encoding="utf-8"?>
<p:sldLayout xmlns:a="http://schemas.openxmlformats.org/drawingml/2006/main" xmlns:r="http://schemas.openxmlformats.org/officeDocument/2006/relationships" xmlns:p="http://schemas.openxmlformats.org/presentationml/2006/main" matchingName="1_Two Section | Picture and Copy Layout 5">
  <p:cSld name="1_Two Section | Picture and Copy Layout 5">
    <p:spTree>
      <p:nvGrpSpPr>
        <p:cNvPr id="1" name="Shape 17564"/>
        <p:cNvGrpSpPr/>
        <p:nvPr/>
      </p:nvGrpSpPr>
      <p:grpSpPr>
        <a:xfrm>
          <a:off x="0" y="0"/>
          <a:ext cx="0" cy="0"/>
          <a:chOff x="0" y="0"/>
          <a:chExt cx="0" cy="0"/>
        </a:xfrm>
      </p:grpSpPr>
      <p:sp>
        <p:nvSpPr>
          <p:cNvPr id="17565" name="Google Shape;17565;p1521"/>
          <p:cNvSpPr/>
          <p:nvPr/>
        </p:nvSpPr>
        <p:spPr>
          <a:xfrm>
            <a:off x="0" y="9469682"/>
            <a:ext cx="18287994" cy="817322"/>
          </a:xfrm>
          <a:prstGeom prst="rect">
            <a:avLst/>
          </a:prstGeom>
          <a:solidFill>
            <a:srgbClr val="003B5C"/>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566" name="Google Shape;17566;p1521"/>
          <p:cNvSpPr/>
          <p:nvPr/>
        </p:nvSpPr>
        <p:spPr>
          <a:xfrm>
            <a:off x="0" y="9452271"/>
            <a:ext cx="18287994" cy="68580"/>
          </a:xfrm>
          <a:prstGeom prst="rect">
            <a:avLst/>
          </a:prstGeom>
          <a:solidFill>
            <a:srgbClr val="A4D65E"/>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567" name="Google Shape;17567;p1521"/>
          <p:cNvSpPr txBox="1">
            <a:spLocks noGrp="1"/>
          </p:cNvSpPr>
          <p:nvPr>
            <p:ph type="body" idx="1"/>
          </p:nvPr>
        </p:nvSpPr>
        <p:spPr>
          <a:xfrm>
            <a:off x="1780254" y="1941678"/>
            <a:ext cx="5975004" cy="5682126"/>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sz="1800" i="1">
                <a:solidFill>
                  <a:srgbClr val="003B5C"/>
                </a:solidFill>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568" name="Google Shape;17568;p1521"/>
          <p:cNvSpPr txBox="1">
            <a:spLocks noGrp="1"/>
          </p:cNvSpPr>
          <p:nvPr>
            <p:ph type="body" idx="2"/>
          </p:nvPr>
        </p:nvSpPr>
        <p:spPr>
          <a:xfrm>
            <a:off x="8324093" y="2995683"/>
            <a:ext cx="8199836" cy="4628121"/>
          </a:xfrm>
          <a:prstGeom prst="rect">
            <a:avLst/>
          </a:prstGeom>
          <a:noFill/>
          <a:ln>
            <a:noFill/>
          </a:ln>
        </p:spPr>
        <p:txBody>
          <a:bodyPr spcFirstLastPara="1" wrap="square" lIns="91400" tIns="45700" rIns="91400" bIns="45700" anchor="t" anchorCtr="0">
            <a:noAutofit/>
          </a:bodyPr>
          <a:lstStyle>
            <a:lvl1pPr marL="457247" lvl="0" indent="-228624" algn="l">
              <a:lnSpc>
                <a:spcPct val="90000"/>
              </a:lnSpc>
              <a:spcBef>
                <a:spcPts val="1500"/>
              </a:spcBef>
              <a:spcAft>
                <a:spcPts val="0"/>
              </a:spcAft>
              <a:buSzPts val="2400"/>
              <a:buNone/>
              <a:defRPr sz="3200">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569" name="Google Shape;17569;p1521"/>
          <p:cNvSpPr txBox="1">
            <a:spLocks noGrp="1"/>
          </p:cNvSpPr>
          <p:nvPr>
            <p:ph type="title"/>
          </p:nvPr>
        </p:nvSpPr>
        <p:spPr>
          <a:xfrm>
            <a:off x="8324093" y="1731787"/>
            <a:ext cx="8199836"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7570" name="Google Shape;17570;p1521"/>
          <p:cNvPicPr preferRelativeResize="0"/>
          <p:nvPr/>
        </p:nvPicPr>
        <p:blipFill rotWithShape="1">
          <a:blip r:embed="rId2">
            <a:alphaModFix/>
          </a:blip>
          <a:srcRect/>
          <a:stretch/>
        </p:blipFill>
        <p:spPr>
          <a:xfrm>
            <a:off x="10699006" y="9546614"/>
            <a:ext cx="7588994" cy="740390"/>
          </a:xfrm>
          <a:prstGeom prst="rect">
            <a:avLst/>
          </a:prstGeom>
          <a:noFill/>
          <a:ln>
            <a:noFill/>
          </a:ln>
        </p:spPr>
      </p:pic>
    </p:spTree>
    <p:extLst>
      <p:ext uri="{BB962C8B-B14F-4D97-AF65-F5344CB8AC3E}">
        <p14:creationId xmlns:p14="http://schemas.microsoft.com/office/powerpoint/2010/main" val="1198681074"/>
      </p:ext>
    </p:extLst>
  </p:cSld>
  <p:clrMapOvr>
    <a:masterClrMapping/>
  </p:clrMapOvr>
</p:sldLayout>
</file>

<file path=ppt/slideLayouts/slideLayout3109.xml><?xml version="1.0" encoding="utf-8"?>
<p:sldLayout xmlns:a="http://schemas.openxmlformats.org/drawingml/2006/main" xmlns:r="http://schemas.openxmlformats.org/officeDocument/2006/relationships" xmlns:p="http://schemas.openxmlformats.org/presentationml/2006/main" matchingName="Cover 11">
  <p:cSld name="Cover 11">
    <p:spTree>
      <p:nvGrpSpPr>
        <p:cNvPr id="1" name="Shape 17571"/>
        <p:cNvGrpSpPr/>
        <p:nvPr/>
      </p:nvGrpSpPr>
      <p:grpSpPr>
        <a:xfrm>
          <a:off x="0" y="0"/>
          <a:ext cx="0" cy="0"/>
          <a:chOff x="0" y="0"/>
          <a:chExt cx="0" cy="0"/>
        </a:xfrm>
      </p:grpSpPr>
      <p:sp>
        <p:nvSpPr>
          <p:cNvPr id="17572" name="Google Shape;17572;p1522"/>
          <p:cNvSpPr/>
          <p:nvPr/>
        </p:nvSpPr>
        <p:spPr>
          <a:xfrm>
            <a:off x="1353549" y="1941628"/>
            <a:ext cx="16934445" cy="5733905"/>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573" name="Google Shape;17573;p1522"/>
          <p:cNvSpPr txBox="1">
            <a:spLocks noGrp="1"/>
          </p:cNvSpPr>
          <p:nvPr>
            <p:ph type="title"/>
          </p:nvPr>
        </p:nvSpPr>
        <p:spPr>
          <a:xfrm>
            <a:off x="2119958" y="2341992"/>
            <a:ext cx="7791648" cy="273951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574" name="Google Shape;17574;p1522"/>
          <p:cNvSpPr txBox="1">
            <a:spLocks noGrp="1"/>
          </p:cNvSpPr>
          <p:nvPr>
            <p:ph type="subTitle" idx="1"/>
          </p:nvPr>
        </p:nvSpPr>
        <p:spPr>
          <a:xfrm>
            <a:off x="2119958" y="5650292"/>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7575" name="Google Shape;17575;p1522"/>
          <p:cNvGrpSpPr/>
          <p:nvPr/>
        </p:nvGrpSpPr>
        <p:grpSpPr>
          <a:xfrm>
            <a:off x="0" y="7530527"/>
            <a:ext cx="18287994" cy="2756477"/>
            <a:chOff x="0" y="5020348"/>
            <a:chExt cx="12191996" cy="1837651"/>
          </a:xfrm>
        </p:grpSpPr>
        <p:sp>
          <p:nvSpPr>
            <p:cNvPr id="17576" name="Google Shape;17576;p1522"/>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577" name="Google Shape;17577;p1522"/>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7578" name="Google Shape;17578;p1522"/>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extLst>
      <p:ext uri="{BB962C8B-B14F-4D97-AF65-F5344CB8AC3E}">
        <p14:creationId xmlns:p14="http://schemas.microsoft.com/office/powerpoint/2010/main" val="451609628"/>
      </p:ext>
    </p:extLst>
  </p:cSld>
  <p:clrMapOvr>
    <a:masterClrMapping/>
  </p:clrMapOvr>
</p:sldLayout>
</file>

<file path=ppt/slideLayouts/slideLayout3110.xml><?xml version="1.0" encoding="utf-8"?>
<p:sldLayout xmlns:a="http://schemas.openxmlformats.org/drawingml/2006/main" xmlns:r="http://schemas.openxmlformats.org/officeDocument/2006/relationships" xmlns:p="http://schemas.openxmlformats.org/presentationml/2006/main" matchingName="Divider 12">
  <p:cSld name="Divider 12">
    <p:spTree>
      <p:nvGrpSpPr>
        <p:cNvPr id="1" name="Shape 17579"/>
        <p:cNvGrpSpPr/>
        <p:nvPr/>
      </p:nvGrpSpPr>
      <p:grpSpPr>
        <a:xfrm>
          <a:off x="0" y="0"/>
          <a:ext cx="0" cy="0"/>
          <a:chOff x="0" y="0"/>
          <a:chExt cx="0" cy="0"/>
        </a:xfrm>
      </p:grpSpPr>
      <p:grpSp>
        <p:nvGrpSpPr>
          <p:cNvPr id="17580" name="Google Shape;17580;p1523"/>
          <p:cNvGrpSpPr/>
          <p:nvPr/>
        </p:nvGrpSpPr>
        <p:grpSpPr>
          <a:xfrm>
            <a:off x="0" y="7530527"/>
            <a:ext cx="18287994" cy="2756477"/>
            <a:chOff x="0" y="5020348"/>
            <a:chExt cx="12191996" cy="1837651"/>
          </a:xfrm>
        </p:grpSpPr>
        <p:sp>
          <p:nvSpPr>
            <p:cNvPr id="17581" name="Google Shape;17581;p1523"/>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582" name="Google Shape;17582;p1523"/>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583" name="Google Shape;17583;p1523"/>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7584" name="Google Shape;17584;p1523"/>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7585" name="Google Shape;17585;p1523"/>
          <p:cNvSpPr txBox="1">
            <a:spLocks noGrp="1"/>
          </p:cNvSpPr>
          <p:nvPr>
            <p:ph type="title"/>
          </p:nvPr>
        </p:nvSpPr>
        <p:spPr>
          <a:xfrm>
            <a:off x="2119958" y="1052626"/>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586" name="Google Shape;17586;p1523"/>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2023978532"/>
      </p:ext>
    </p:extLst>
  </p:cSld>
  <p:clrMapOvr>
    <a:masterClrMapping/>
  </p:clrMapOvr>
</p:sldLayout>
</file>

<file path=ppt/slideLayouts/slideLayout3111.xml><?xml version="1.0" encoding="utf-8"?>
<p:sldLayout xmlns:a="http://schemas.openxmlformats.org/drawingml/2006/main" xmlns:r="http://schemas.openxmlformats.org/officeDocument/2006/relationships" xmlns:p="http://schemas.openxmlformats.org/presentationml/2006/main" matchingName="Photo Slide 11">
  <p:cSld name="Photo Slide 11">
    <p:spTree>
      <p:nvGrpSpPr>
        <p:cNvPr id="1" name="Shape 17587"/>
        <p:cNvGrpSpPr/>
        <p:nvPr/>
      </p:nvGrpSpPr>
      <p:grpSpPr>
        <a:xfrm>
          <a:off x="0" y="0"/>
          <a:ext cx="0" cy="0"/>
          <a:chOff x="0" y="0"/>
          <a:chExt cx="0" cy="0"/>
        </a:xfrm>
      </p:grpSpPr>
      <p:sp>
        <p:nvSpPr>
          <p:cNvPr id="17588" name="Google Shape;17588;p1524"/>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cxnSp>
        <p:nvCxnSpPr>
          <p:cNvPr id="17589" name="Google Shape;17589;p1524"/>
          <p:cNvCxnSpPr/>
          <p:nvPr/>
        </p:nvCxnSpPr>
        <p:spPr>
          <a:xfrm>
            <a:off x="685805"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7590" name="Google Shape;17590;p1524"/>
          <p:cNvGrpSpPr/>
          <p:nvPr/>
        </p:nvGrpSpPr>
        <p:grpSpPr>
          <a:xfrm>
            <a:off x="5" y="8069141"/>
            <a:ext cx="4211045" cy="1130843"/>
            <a:chOff x="0" y="5379424"/>
            <a:chExt cx="2807363" cy="753895"/>
          </a:xfrm>
        </p:grpSpPr>
        <p:sp>
          <p:nvSpPr>
            <p:cNvPr id="17591" name="Google Shape;17591;p1524"/>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592" name="Google Shape;17592;p1524"/>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grpSp>
      <p:pic>
        <p:nvPicPr>
          <p:cNvPr id="17593" name="Google Shape;17593;p1524"/>
          <p:cNvPicPr preferRelativeResize="0"/>
          <p:nvPr/>
        </p:nvPicPr>
        <p:blipFill rotWithShape="1">
          <a:blip r:embed="rId2">
            <a:alphaModFix/>
          </a:blip>
          <a:srcRect/>
          <a:stretch/>
        </p:blipFill>
        <p:spPr>
          <a:xfrm>
            <a:off x="770021" y="6578303"/>
            <a:ext cx="3037970" cy="1367910"/>
          </a:xfrm>
          <a:prstGeom prst="rect">
            <a:avLst/>
          </a:prstGeom>
          <a:noFill/>
          <a:ln>
            <a:noFill/>
          </a:ln>
        </p:spPr>
      </p:pic>
    </p:spTree>
    <p:extLst>
      <p:ext uri="{BB962C8B-B14F-4D97-AF65-F5344CB8AC3E}">
        <p14:creationId xmlns:p14="http://schemas.microsoft.com/office/powerpoint/2010/main" val="412515298"/>
      </p:ext>
    </p:extLst>
  </p:cSld>
  <p:clrMapOvr>
    <a:masterClrMapping/>
  </p:clrMapOvr>
</p:sldLayout>
</file>

<file path=ppt/slideLayouts/slideLayout3112.xml><?xml version="1.0" encoding="utf-8"?>
<p:sldLayout xmlns:a="http://schemas.openxmlformats.org/drawingml/2006/main" xmlns:r="http://schemas.openxmlformats.org/officeDocument/2006/relationships" xmlns:p="http://schemas.openxmlformats.org/presentationml/2006/main" matchingName="Quotation 16">
  <p:cSld name="Quotation 16">
    <p:spTree>
      <p:nvGrpSpPr>
        <p:cNvPr id="1" name="Shape 17594"/>
        <p:cNvGrpSpPr/>
        <p:nvPr/>
      </p:nvGrpSpPr>
      <p:grpSpPr>
        <a:xfrm>
          <a:off x="0" y="0"/>
          <a:ext cx="0" cy="0"/>
          <a:chOff x="0" y="0"/>
          <a:chExt cx="0" cy="0"/>
        </a:xfrm>
      </p:grpSpPr>
      <p:sp>
        <p:nvSpPr>
          <p:cNvPr id="17595" name="Google Shape;17595;p1525"/>
          <p:cNvSpPr/>
          <p:nvPr/>
        </p:nvSpPr>
        <p:spPr>
          <a:xfrm>
            <a:off x="2141040" y="2081802"/>
            <a:ext cx="15232563" cy="5260401"/>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596" name="Google Shape;17596;p1525"/>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597" name="Google Shape;17597;p1525"/>
          <p:cNvSpPr txBox="1">
            <a:spLocks noGrp="1"/>
          </p:cNvSpPr>
          <p:nvPr>
            <p:ph type="body" idx="1"/>
          </p:nvPr>
        </p:nvSpPr>
        <p:spPr>
          <a:xfrm>
            <a:off x="2141040" y="7511188"/>
            <a:ext cx="15232563" cy="1237787"/>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598" name="Google Shape;17598;p1525"/>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7599" name="Google Shape;17599;p1525"/>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600" name="Google Shape;17600;p1525"/>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7601" name="Google Shape;17601;p1525"/>
          <p:cNvGrpSpPr/>
          <p:nvPr/>
        </p:nvGrpSpPr>
        <p:grpSpPr>
          <a:xfrm>
            <a:off x="10787318" y="0"/>
            <a:ext cx="7500690" cy="2138982"/>
            <a:chOff x="7191545" y="0"/>
            <a:chExt cx="5000460" cy="1425988"/>
          </a:xfrm>
        </p:grpSpPr>
        <p:pic>
          <p:nvPicPr>
            <p:cNvPr id="17602" name="Google Shape;17602;p1525"/>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603" name="Google Shape;17603;p1525"/>
            <p:cNvGrpSpPr/>
            <p:nvPr/>
          </p:nvGrpSpPr>
          <p:grpSpPr>
            <a:xfrm>
              <a:off x="7191545" y="0"/>
              <a:ext cx="5000460" cy="1425988"/>
              <a:chOff x="7191545" y="0"/>
              <a:chExt cx="5000460" cy="1425988"/>
            </a:xfrm>
          </p:grpSpPr>
          <p:sp>
            <p:nvSpPr>
              <p:cNvPr id="17604" name="Google Shape;17604;p1525"/>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605" name="Google Shape;17605;p1525"/>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7606" name="Google Shape;17606;p1525" descr="Open quotation mark with solid fill"/>
          <p:cNvPicPr preferRelativeResize="0"/>
          <p:nvPr/>
        </p:nvPicPr>
        <p:blipFill rotWithShape="1">
          <a:blip r:embed="rId3">
            <a:alphaModFix/>
          </a:blip>
          <a:srcRect/>
          <a:stretch/>
        </p:blipFill>
        <p:spPr>
          <a:xfrm>
            <a:off x="167272" y="204795"/>
            <a:ext cx="3055142" cy="3055142"/>
          </a:xfrm>
          <a:prstGeom prst="rect">
            <a:avLst/>
          </a:prstGeom>
          <a:noFill/>
          <a:ln>
            <a:noFill/>
          </a:ln>
        </p:spPr>
      </p:pic>
    </p:spTree>
    <p:extLst>
      <p:ext uri="{BB962C8B-B14F-4D97-AF65-F5344CB8AC3E}">
        <p14:creationId xmlns:p14="http://schemas.microsoft.com/office/powerpoint/2010/main" val="2618070924"/>
      </p:ext>
    </p:extLst>
  </p:cSld>
  <p:clrMapOvr>
    <a:masterClrMapping/>
  </p:clrMapOvr>
</p:sldLayout>
</file>

<file path=ppt/slideLayouts/slideLayout3113.xml><?xml version="1.0" encoding="utf-8"?>
<p:sldLayout xmlns:a="http://schemas.openxmlformats.org/drawingml/2006/main" xmlns:r="http://schemas.openxmlformats.org/officeDocument/2006/relationships" xmlns:p="http://schemas.openxmlformats.org/presentationml/2006/main" matchingName="1_Quotation 16">
  <p:cSld name="1_Quotation 16">
    <p:spTree>
      <p:nvGrpSpPr>
        <p:cNvPr id="1" name="Shape 17607"/>
        <p:cNvGrpSpPr/>
        <p:nvPr/>
      </p:nvGrpSpPr>
      <p:grpSpPr>
        <a:xfrm>
          <a:off x="0" y="0"/>
          <a:ext cx="0" cy="0"/>
          <a:chOff x="0" y="0"/>
          <a:chExt cx="0" cy="0"/>
        </a:xfrm>
      </p:grpSpPr>
      <p:sp>
        <p:nvSpPr>
          <p:cNvPr id="17608" name="Google Shape;17608;p1526"/>
          <p:cNvSpPr/>
          <p:nvPr/>
        </p:nvSpPr>
        <p:spPr>
          <a:xfrm>
            <a:off x="2141040" y="2081802"/>
            <a:ext cx="15232563" cy="5260401"/>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609" name="Google Shape;17609;p1526"/>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610" name="Google Shape;17610;p1526"/>
          <p:cNvSpPr txBox="1">
            <a:spLocks noGrp="1"/>
          </p:cNvSpPr>
          <p:nvPr>
            <p:ph type="body" idx="1"/>
          </p:nvPr>
        </p:nvSpPr>
        <p:spPr>
          <a:xfrm>
            <a:off x="2141040" y="7511188"/>
            <a:ext cx="15232563" cy="1237787"/>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611" name="Google Shape;17611;p1526"/>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7612" name="Google Shape;17612;p1526"/>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613" name="Google Shape;17613;p1526"/>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7614" name="Google Shape;17614;p1526"/>
          <p:cNvGrpSpPr/>
          <p:nvPr/>
        </p:nvGrpSpPr>
        <p:grpSpPr>
          <a:xfrm>
            <a:off x="10787318" y="0"/>
            <a:ext cx="7500690" cy="2138982"/>
            <a:chOff x="7191545" y="0"/>
            <a:chExt cx="5000460" cy="1425988"/>
          </a:xfrm>
        </p:grpSpPr>
        <p:pic>
          <p:nvPicPr>
            <p:cNvPr id="17615" name="Google Shape;17615;p1526"/>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616" name="Google Shape;17616;p1526"/>
            <p:cNvGrpSpPr/>
            <p:nvPr/>
          </p:nvGrpSpPr>
          <p:grpSpPr>
            <a:xfrm>
              <a:off x="7191545" y="0"/>
              <a:ext cx="5000460" cy="1425988"/>
              <a:chOff x="7191545" y="0"/>
              <a:chExt cx="5000460" cy="1425988"/>
            </a:xfrm>
          </p:grpSpPr>
          <p:sp>
            <p:nvSpPr>
              <p:cNvPr id="17617" name="Google Shape;17617;p1526"/>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618" name="Google Shape;17618;p1526"/>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7619" name="Google Shape;17619;p1526" descr="Open quotation mark with solid fill"/>
          <p:cNvPicPr preferRelativeResize="0"/>
          <p:nvPr/>
        </p:nvPicPr>
        <p:blipFill rotWithShape="1">
          <a:blip r:embed="rId3">
            <a:alphaModFix/>
          </a:blip>
          <a:srcRect/>
          <a:stretch/>
        </p:blipFill>
        <p:spPr>
          <a:xfrm>
            <a:off x="167272" y="204795"/>
            <a:ext cx="3055142" cy="3055142"/>
          </a:xfrm>
          <a:prstGeom prst="rect">
            <a:avLst/>
          </a:prstGeom>
          <a:noFill/>
          <a:ln>
            <a:noFill/>
          </a:ln>
        </p:spPr>
      </p:pic>
    </p:spTree>
    <p:extLst>
      <p:ext uri="{BB962C8B-B14F-4D97-AF65-F5344CB8AC3E}">
        <p14:creationId xmlns:p14="http://schemas.microsoft.com/office/powerpoint/2010/main" val="3836204456"/>
      </p:ext>
    </p:extLst>
  </p:cSld>
  <p:clrMapOvr>
    <a:masterClrMapping/>
  </p:clrMapOvr>
</p:sldLayout>
</file>

<file path=ppt/slideLayouts/slideLayout3114.xml><?xml version="1.0" encoding="utf-8"?>
<p:sldLayout xmlns:a="http://schemas.openxmlformats.org/drawingml/2006/main" xmlns:r="http://schemas.openxmlformats.org/officeDocument/2006/relationships" xmlns:p="http://schemas.openxmlformats.org/presentationml/2006/main" matchingName="Two Content 10">
  <p:cSld name="Two Content 10">
    <p:spTree>
      <p:nvGrpSpPr>
        <p:cNvPr id="1" name="Shape 17620"/>
        <p:cNvGrpSpPr/>
        <p:nvPr/>
      </p:nvGrpSpPr>
      <p:grpSpPr>
        <a:xfrm>
          <a:off x="0" y="0"/>
          <a:ext cx="0" cy="0"/>
          <a:chOff x="0" y="0"/>
          <a:chExt cx="0" cy="0"/>
        </a:xfrm>
      </p:grpSpPr>
      <p:sp>
        <p:nvSpPr>
          <p:cNvPr id="17621" name="Google Shape;17621;p1527"/>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622" name="Google Shape;17622;p1527"/>
          <p:cNvSpPr txBox="1">
            <a:spLocks noGrp="1"/>
          </p:cNvSpPr>
          <p:nvPr>
            <p:ph type="body" idx="1"/>
          </p:nvPr>
        </p:nvSpPr>
        <p:spPr>
          <a:xfrm>
            <a:off x="914410" y="2738440"/>
            <a:ext cx="8115305" cy="6527004"/>
          </a:xfrm>
          <a:prstGeom prst="rect">
            <a:avLst/>
          </a:prstGeom>
          <a:noFill/>
          <a:ln>
            <a:noFill/>
          </a:ln>
        </p:spPr>
        <p:txBody>
          <a:bodyPr spcFirstLastPara="1" wrap="square" lIns="91400" tIns="45700" rIns="91400" bIns="45700" anchor="t" anchorCtr="0">
            <a:noAutofit/>
          </a:bodyPr>
          <a:lstStyle>
            <a:lvl1pPr marL="457247" lvl="0" indent="-342935" algn="l">
              <a:lnSpc>
                <a:spcPct val="100000"/>
              </a:lnSpc>
              <a:spcBef>
                <a:spcPts val="1500"/>
              </a:spcBef>
              <a:spcAft>
                <a:spcPts val="0"/>
              </a:spcAft>
              <a:buSzPts val="1800"/>
              <a:buChar char="•"/>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grpSp>
        <p:nvGrpSpPr>
          <p:cNvPr id="17623" name="Google Shape;17623;p1527"/>
          <p:cNvGrpSpPr/>
          <p:nvPr/>
        </p:nvGrpSpPr>
        <p:grpSpPr>
          <a:xfrm>
            <a:off x="10787318" y="0"/>
            <a:ext cx="7500690" cy="2138982"/>
            <a:chOff x="7191545" y="0"/>
            <a:chExt cx="5000460" cy="1425988"/>
          </a:xfrm>
        </p:grpSpPr>
        <p:pic>
          <p:nvPicPr>
            <p:cNvPr id="17624" name="Google Shape;17624;p1527"/>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625" name="Google Shape;17625;p1527"/>
            <p:cNvGrpSpPr/>
            <p:nvPr/>
          </p:nvGrpSpPr>
          <p:grpSpPr>
            <a:xfrm>
              <a:off x="7191545" y="0"/>
              <a:ext cx="5000460" cy="1425988"/>
              <a:chOff x="7191545" y="0"/>
              <a:chExt cx="5000460" cy="1425988"/>
            </a:xfrm>
          </p:grpSpPr>
          <p:sp>
            <p:nvSpPr>
              <p:cNvPr id="17626" name="Google Shape;17626;p1527"/>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627" name="Google Shape;17627;p1527"/>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7628" name="Google Shape;17628;p1527"/>
          <p:cNvSpPr txBox="1">
            <a:spLocks noGrp="1"/>
          </p:cNvSpPr>
          <p:nvPr>
            <p:ph type="body" idx="2"/>
          </p:nvPr>
        </p:nvSpPr>
        <p:spPr>
          <a:xfrm>
            <a:off x="9258305" y="2738440"/>
            <a:ext cx="8115305" cy="6527004"/>
          </a:xfrm>
          <a:prstGeom prst="rect">
            <a:avLst/>
          </a:prstGeom>
          <a:noFill/>
          <a:ln>
            <a:noFill/>
          </a:ln>
        </p:spPr>
        <p:txBody>
          <a:bodyPr spcFirstLastPara="1" wrap="square" lIns="91400" tIns="45700" rIns="91400" bIns="45700" anchor="t" anchorCtr="0">
            <a:noAutofit/>
          </a:bodyPr>
          <a:lstStyle>
            <a:lvl1pPr marL="457247" lvl="0" indent="-342935" algn="l">
              <a:lnSpc>
                <a:spcPct val="100000"/>
              </a:lnSpc>
              <a:spcBef>
                <a:spcPts val="1500"/>
              </a:spcBef>
              <a:spcAft>
                <a:spcPts val="0"/>
              </a:spcAft>
              <a:buSzPts val="1800"/>
              <a:buChar char="•"/>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629" name="Google Shape;17629;p1527"/>
          <p:cNvSpPr txBox="1">
            <a:spLocks noGrp="1"/>
          </p:cNvSpPr>
          <p:nvPr>
            <p:ph type="sldNum" idx="12"/>
          </p:nvPr>
        </p:nvSpPr>
        <p:spPr>
          <a:xfrm>
            <a:off x="13258790"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7630" name="Google Shape;17630;p1527"/>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631" name="Google Shape;17631;p1527"/>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193795599"/>
      </p:ext>
    </p:extLst>
  </p:cSld>
  <p:clrMapOvr>
    <a:masterClrMapping/>
  </p:clrMapOvr>
</p:sldLayout>
</file>

<file path=ppt/slideLayouts/slideLayout3115.xml><?xml version="1.0" encoding="utf-8"?>
<p:sldLayout xmlns:a="http://schemas.openxmlformats.org/drawingml/2006/main" xmlns:r="http://schemas.openxmlformats.org/officeDocument/2006/relationships" xmlns:p="http://schemas.openxmlformats.org/presentationml/2006/main" matchingName="Comparison 9">
  <p:cSld name="Comparison 9">
    <p:spTree>
      <p:nvGrpSpPr>
        <p:cNvPr id="1" name="Shape 17632"/>
        <p:cNvGrpSpPr/>
        <p:nvPr/>
      </p:nvGrpSpPr>
      <p:grpSpPr>
        <a:xfrm>
          <a:off x="0" y="0"/>
          <a:ext cx="0" cy="0"/>
          <a:chOff x="0" y="0"/>
          <a:chExt cx="0" cy="0"/>
        </a:xfrm>
      </p:grpSpPr>
      <p:grpSp>
        <p:nvGrpSpPr>
          <p:cNvPr id="17633" name="Google Shape;17633;p1528"/>
          <p:cNvGrpSpPr/>
          <p:nvPr/>
        </p:nvGrpSpPr>
        <p:grpSpPr>
          <a:xfrm>
            <a:off x="10787318" y="0"/>
            <a:ext cx="7500690" cy="2138982"/>
            <a:chOff x="7191545" y="0"/>
            <a:chExt cx="5000460" cy="1425988"/>
          </a:xfrm>
        </p:grpSpPr>
        <p:pic>
          <p:nvPicPr>
            <p:cNvPr id="17634" name="Google Shape;17634;p1528"/>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635" name="Google Shape;17635;p1528"/>
            <p:cNvGrpSpPr/>
            <p:nvPr/>
          </p:nvGrpSpPr>
          <p:grpSpPr>
            <a:xfrm>
              <a:off x="7191545" y="0"/>
              <a:ext cx="5000460" cy="1425988"/>
              <a:chOff x="7191545" y="0"/>
              <a:chExt cx="5000460" cy="1425988"/>
            </a:xfrm>
          </p:grpSpPr>
          <p:sp>
            <p:nvSpPr>
              <p:cNvPr id="17636" name="Google Shape;17636;p1528"/>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637" name="Google Shape;17637;p1528"/>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7638" name="Google Shape;17638;p1528"/>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639" name="Google Shape;17639;p1528"/>
          <p:cNvSpPr txBox="1">
            <a:spLocks noGrp="1"/>
          </p:cNvSpPr>
          <p:nvPr>
            <p:ph type="body" idx="1"/>
          </p:nvPr>
        </p:nvSpPr>
        <p:spPr>
          <a:xfrm>
            <a:off x="914406" y="2521740"/>
            <a:ext cx="8081960" cy="1235865"/>
          </a:xfrm>
          <a:prstGeom prst="rect">
            <a:avLst/>
          </a:prstGeom>
          <a:solidFill>
            <a:srgbClr val="F3F6FB"/>
          </a:solidFill>
          <a:ln>
            <a:noFill/>
          </a:ln>
        </p:spPr>
        <p:txBody>
          <a:bodyPr spcFirstLastPara="1" wrap="square" lIns="182850" tIns="0" rIns="182850" bIns="0" anchor="ctr" anchorCtr="0">
            <a:noAutofit/>
          </a:bodyPr>
          <a:lstStyle>
            <a:lvl1pPr marL="457247" lvl="0" indent="-228624" algn="l">
              <a:lnSpc>
                <a:spcPct val="100000"/>
              </a:lnSpc>
              <a:spcBef>
                <a:spcPts val="1500"/>
              </a:spcBef>
              <a:spcAft>
                <a:spcPts val="0"/>
              </a:spcAft>
              <a:buSzPts val="2400"/>
              <a:buNone/>
              <a:defRPr u="sng"/>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640" name="Google Shape;17640;p1528"/>
          <p:cNvSpPr txBox="1">
            <a:spLocks noGrp="1"/>
          </p:cNvSpPr>
          <p:nvPr>
            <p:ph type="body" idx="2"/>
          </p:nvPr>
        </p:nvSpPr>
        <p:spPr>
          <a:xfrm>
            <a:off x="914406" y="3757612"/>
            <a:ext cx="8081960" cy="5526875"/>
          </a:xfrm>
          <a:prstGeom prst="rect">
            <a:avLst/>
          </a:prstGeom>
          <a:solidFill>
            <a:srgbClr val="F3F6FB"/>
          </a:solidFill>
          <a:ln>
            <a:noFill/>
          </a:ln>
        </p:spPr>
        <p:txBody>
          <a:bodyPr spcFirstLastPara="1" wrap="square" lIns="182850" tIns="0" rIns="182850" bIns="0" anchor="t" anchorCtr="0">
            <a:normAutofit/>
          </a:bodyPr>
          <a:lstStyle>
            <a:lvl1pPr marL="457247" lvl="0" indent="-355637" algn="l">
              <a:lnSpc>
                <a:spcPct val="100000"/>
              </a:lnSpc>
              <a:spcBef>
                <a:spcPts val="1500"/>
              </a:spcBef>
              <a:spcAft>
                <a:spcPts val="0"/>
              </a:spcAft>
              <a:buSzPts val="2000"/>
              <a:buChar char="•"/>
              <a:defRPr sz="3000"/>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641" name="Google Shape;17641;p1528"/>
          <p:cNvSpPr txBox="1">
            <a:spLocks noGrp="1"/>
          </p:cNvSpPr>
          <p:nvPr>
            <p:ph type="body" idx="3"/>
          </p:nvPr>
        </p:nvSpPr>
        <p:spPr>
          <a:xfrm>
            <a:off x="9258305" y="2521740"/>
            <a:ext cx="8115305" cy="1235865"/>
          </a:xfrm>
          <a:prstGeom prst="rect">
            <a:avLst/>
          </a:prstGeom>
          <a:solidFill>
            <a:srgbClr val="F3F6FB"/>
          </a:solidFill>
          <a:ln>
            <a:noFill/>
          </a:ln>
        </p:spPr>
        <p:txBody>
          <a:bodyPr spcFirstLastPara="1" wrap="square" lIns="182850" tIns="0" rIns="182850" bIns="0" anchor="ctr" anchorCtr="0">
            <a:noAutofit/>
          </a:bodyPr>
          <a:lstStyle>
            <a:lvl1pPr marL="457247" lvl="0" indent="-228624" algn="l">
              <a:lnSpc>
                <a:spcPct val="100000"/>
              </a:lnSpc>
              <a:spcBef>
                <a:spcPts val="1500"/>
              </a:spcBef>
              <a:spcAft>
                <a:spcPts val="0"/>
              </a:spcAft>
              <a:buSzPts val="2400"/>
              <a:buNone/>
              <a:defRPr u="sng"/>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642" name="Google Shape;17642;p1528"/>
          <p:cNvSpPr txBox="1">
            <a:spLocks noGrp="1"/>
          </p:cNvSpPr>
          <p:nvPr>
            <p:ph type="body" idx="4"/>
          </p:nvPr>
        </p:nvSpPr>
        <p:spPr>
          <a:xfrm>
            <a:off x="9258305" y="3757612"/>
            <a:ext cx="8115305" cy="5526875"/>
          </a:xfrm>
          <a:prstGeom prst="rect">
            <a:avLst/>
          </a:prstGeom>
          <a:solidFill>
            <a:srgbClr val="F3F6FB"/>
          </a:solidFill>
          <a:ln>
            <a:noFill/>
          </a:ln>
        </p:spPr>
        <p:txBody>
          <a:bodyPr spcFirstLastPara="1" wrap="square" lIns="182850" tIns="0" rIns="182850" bIns="0" anchor="t" anchorCtr="0">
            <a:noAutofit/>
          </a:bodyPr>
          <a:lstStyle>
            <a:lvl1pPr marL="457247" lvl="0" indent="-355637" algn="l">
              <a:lnSpc>
                <a:spcPct val="100000"/>
              </a:lnSpc>
              <a:spcBef>
                <a:spcPts val="1500"/>
              </a:spcBef>
              <a:spcAft>
                <a:spcPts val="0"/>
              </a:spcAft>
              <a:buSzPts val="2000"/>
              <a:buChar char="•"/>
              <a:defRPr sz="3000"/>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643" name="Google Shape;17643;p1528"/>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7644" name="Google Shape;17644;p1528"/>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645" name="Google Shape;17645;p1528"/>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229109538"/>
      </p:ext>
    </p:extLst>
  </p:cSld>
  <p:clrMapOvr>
    <a:masterClrMapping/>
  </p:clrMapOvr>
</p:sldLayout>
</file>

<file path=ppt/slideLayouts/slideLayout3116.xml><?xml version="1.0" encoding="utf-8"?>
<p:sldLayout xmlns:a="http://schemas.openxmlformats.org/drawingml/2006/main" xmlns:r="http://schemas.openxmlformats.org/officeDocument/2006/relationships" xmlns:p="http://schemas.openxmlformats.org/presentationml/2006/main" matchingName="Title Only 9">
  <p:cSld name="Title Only 9">
    <p:spTree>
      <p:nvGrpSpPr>
        <p:cNvPr id="1" name="Shape 17646"/>
        <p:cNvGrpSpPr/>
        <p:nvPr/>
      </p:nvGrpSpPr>
      <p:grpSpPr>
        <a:xfrm>
          <a:off x="0" y="0"/>
          <a:ext cx="0" cy="0"/>
          <a:chOff x="0" y="0"/>
          <a:chExt cx="0" cy="0"/>
        </a:xfrm>
      </p:grpSpPr>
      <p:grpSp>
        <p:nvGrpSpPr>
          <p:cNvPr id="17647" name="Google Shape;17647;p1529"/>
          <p:cNvGrpSpPr/>
          <p:nvPr/>
        </p:nvGrpSpPr>
        <p:grpSpPr>
          <a:xfrm>
            <a:off x="10787318" y="0"/>
            <a:ext cx="7500690" cy="2138982"/>
            <a:chOff x="7191545" y="0"/>
            <a:chExt cx="5000460" cy="1425988"/>
          </a:xfrm>
        </p:grpSpPr>
        <p:pic>
          <p:nvPicPr>
            <p:cNvPr id="17648" name="Google Shape;17648;p152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649" name="Google Shape;17649;p1529"/>
            <p:cNvGrpSpPr/>
            <p:nvPr/>
          </p:nvGrpSpPr>
          <p:grpSpPr>
            <a:xfrm>
              <a:off x="7191545" y="0"/>
              <a:ext cx="5000460" cy="1425988"/>
              <a:chOff x="7191545" y="0"/>
              <a:chExt cx="5000460" cy="1425988"/>
            </a:xfrm>
          </p:grpSpPr>
          <p:sp>
            <p:nvSpPr>
              <p:cNvPr id="17650" name="Google Shape;17650;p152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651" name="Google Shape;17651;p152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7652" name="Google Shape;17652;p1529"/>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653" name="Google Shape;17653;p1529"/>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7654" name="Google Shape;17654;p1529"/>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655" name="Google Shape;17655;p1529"/>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468416273"/>
      </p:ext>
    </p:extLst>
  </p:cSld>
  <p:clrMapOvr>
    <a:masterClrMapping/>
  </p:clrMapOvr>
</p:sldLayout>
</file>

<file path=ppt/slideLayouts/slideLayout3117.xml><?xml version="1.0" encoding="utf-8"?>
<p:sldLayout xmlns:a="http://schemas.openxmlformats.org/drawingml/2006/main" xmlns:r="http://schemas.openxmlformats.org/officeDocument/2006/relationships" xmlns:p="http://schemas.openxmlformats.org/presentationml/2006/main" matchingName="End 10">
  <p:cSld name="End 10">
    <p:spTree>
      <p:nvGrpSpPr>
        <p:cNvPr id="1" name="Shape 17656"/>
        <p:cNvGrpSpPr/>
        <p:nvPr/>
      </p:nvGrpSpPr>
      <p:grpSpPr>
        <a:xfrm>
          <a:off x="0" y="0"/>
          <a:ext cx="0" cy="0"/>
          <a:chOff x="0" y="0"/>
          <a:chExt cx="0" cy="0"/>
        </a:xfrm>
      </p:grpSpPr>
      <p:grpSp>
        <p:nvGrpSpPr>
          <p:cNvPr id="17657" name="Google Shape;17657;p1530"/>
          <p:cNvGrpSpPr/>
          <p:nvPr/>
        </p:nvGrpSpPr>
        <p:grpSpPr>
          <a:xfrm>
            <a:off x="0" y="0"/>
            <a:ext cx="18287994" cy="3223245"/>
            <a:chOff x="0" y="0"/>
            <a:chExt cx="12191996" cy="2148830"/>
          </a:xfrm>
        </p:grpSpPr>
        <p:sp>
          <p:nvSpPr>
            <p:cNvPr id="17658" name="Google Shape;17658;p1530"/>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659" name="Google Shape;17659;p1530"/>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sp>
        <p:nvSpPr>
          <p:cNvPr id="17660" name="Google Shape;17660;p1530"/>
          <p:cNvSpPr/>
          <p:nvPr/>
        </p:nvSpPr>
        <p:spPr>
          <a:xfrm>
            <a:off x="1353549" y="2276545"/>
            <a:ext cx="16934445" cy="5733905"/>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661" name="Google Shape;17661;p1530"/>
          <p:cNvSpPr txBox="1">
            <a:spLocks noGrp="1"/>
          </p:cNvSpPr>
          <p:nvPr>
            <p:ph type="body" idx="1"/>
          </p:nvPr>
        </p:nvSpPr>
        <p:spPr>
          <a:xfrm>
            <a:off x="1828796" y="5143505"/>
            <a:ext cx="8373974" cy="2120342"/>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sz="3000"/>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662" name="Google Shape;17662;p1530"/>
          <p:cNvSpPr txBox="1">
            <a:spLocks noGrp="1"/>
          </p:cNvSpPr>
          <p:nvPr>
            <p:ph type="title"/>
          </p:nvPr>
        </p:nvSpPr>
        <p:spPr>
          <a:xfrm>
            <a:off x="1828796" y="2831229"/>
            <a:ext cx="8373974" cy="161739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7663" name="Google Shape;17663;p1530"/>
          <p:cNvPicPr preferRelativeResize="0"/>
          <p:nvPr/>
        </p:nvPicPr>
        <p:blipFill rotWithShape="1">
          <a:blip r:embed="rId2">
            <a:alphaModFix/>
          </a:blip>
          <a:srcRect/>
          <a:stretch/>
        </p:blipFill>
        <p:spPr>
          <a:xfrm>
            <a:off x="1353549" y="342557"/>
            <a:ext cx="3037970" cy="1367910"/>
          </a:xfrm>
          <a:prstGeom prst="rect">
            <a:avLst/>
          </a:prstGeom>
          <a:noFill/>
          <a:ln>
            <a:noFill/>
          </a:ln>
        </p:spPr>
      </p:pic>
    </p:spTree>
    <p:extLst>
      <p:ext uri="{BB962C8B-B14F-4D97-AF65-F5344CB8AC3E}">
        <p14:creationId xmlns:p14="http://schemas.microsoft.com/office/powerpoint/2010/main" val="3510279120"/>
      </p:ext>
    </p:extLst>
  </p:cSld>
  <p:clrMapOvr>
    <a:masterClrMapping/>
  </p:clrMapOvr>
</p:sldLayout>
</file>

<file path=ppt/slideLayouts/slideLayout3118.xml><?xml version="1.0" encoding="utf-8"?>
<p:sldLayout xmlns:a="http://schemas.openxmlformats.org/drawingml/2006/main" xmlns:r="http://schemas.openxmlformats.org/officeDocument/2006/relationships" xmlns:p="http://schemas.openxmlformats.org/presentationml/2006/main" matchingName="Blank 8">
  <p:cSld name="Blank 8">
    <p:spTree>
      <p:nvGrpSpPr>
        <p:cNvPr id="1" name="Shape 17664"/>
        <p:cNvGrpSpPr/>
        <p:nvPr/>
      </p:nvGrpSpPr>
      <p:grpSpPr>
        <a:xfrm>
          <a:off x="0" y="0"/>
          <a:ext cx="0" cy="0"/>
          <a:chOff x="0" y="0"/>
          <a:chExt cx="0" cy="0"/>
        </a:xfrm>
      </p:grpSpPr>
      <p:sp>
        <p:nvSpPr>
          <p:cNvPr id="17665" name="Google Shape;17665;p1531"/>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7666" name="Google Shape;17666;p1531"/>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667" name="Google Shape;17667;p1531"/>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7668" name="Google Shape;17668;p1531"/>
          <p:cNvGrpSpPr/>
          <p:nvPr/>
        </p:nvGrpSpPr>
        <p:grpSpPr>
          <a:xfrm>
            <a:off x="10787318" y="0"/>
            <a:ext cx="7500690" cy="2138982"/>
            <a:chOff x="7191545" y="0"/>
            <a:chExt cx="5000460" cy="1425988"/>
          </a:xfrm>
        </p:grpSpPr>
        <p:pic>
          <p:nvPicPr>
            <p:cNvPr id="17669" name="Google Shape;17669;p1531"/>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670" name="Google Shape;17670;p1531"/>
            <p:cNvGrpSpPr/>
            <p:nvPr/>
          </p:nvGrpSpPr>
          <p:grpSpPr>
            <a:xfrm>
              <a:off x="7191545" y="0"/>
              <a:ext cx="5000460" cy="1425988"/>
              <a:chOff x="7191545" y="0"/>
              <a:chExt cx="5000460" cy="1425988"/>
            </a:xfrm>
          </p:grpSpPr>
          <p:sp>
            <p:nvSpPr>
              <p:cNvPr id="17671" name="Google Shape;17671;p1531"/>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672" name="Google Shape;17672;p1531"/>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Tree>
    <p:extLst>
      <p:ext uri="{BB962C8B-B14F-4D97-AF65-F5344CB8AC3E}">
        <p14:creationId xmlns:p14="http://schemas.microsoft.com/office/powerpoint/2010/main" val="2322617466"/>
      </p:ext>
    </p:extLst>
  </p:cSld>
  <p:clrMapOvr>
    <a:masterClrMapping/>
  </p:clrMapOvr>
</p:sldLayout>
</file>

<file path=ppt/slideLayouts/slideLayout3119.xml><?xml version="1.0" encoding="utf-8"?>
<p:sldLayout xmlns:a="http://schemas.openxmlformats.org/drawingml/2006/main" xmlns:r="http://schemas.openxmlformats.org/officeDocument/2006/relationships" xmlns:p="http://schemas.openxmlformats.org/presentationml/2006/main" matchingName="Cover 12">
  <p:cSld name="Cover 12">
    <p:spTree>
      <p:nvGrpSpPr>
        <p:cNvPr id="1" name="Shape 17673"/>
        <p:cNvGrpSpPr/>
        <p:nvPr/>
      </p:nvGrpSpPr>
      <p:grpSpPr>
        <a:xfrm>
          <a:off x="0" y="0"/>
          <a:ext cx="0" cy="0"/>
          <a:chOff x="0" y="0"/>
          <a:chExt cx="0" cy="0"/>
        </a:xfrm>
      </p:grpSpPr>
      <p:sp>
        <p:nvSpPr>
          <p:cNvPr id="17674" name="Google Shape;17674;p1532"/>
          <p:cNvSpPr/>
          <p:nvPr/>
        </p:nvSpPr>
        <p:spPr>
          <a:xfrm>
            <a:off x="1353549" y="1941628"/>
            <a:ext cx="16934445" cy="5733905"/>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675" name="Google Shape;17675;p1532"/>
          <p:cNvSpPr txBox="1">
            <a:spLocks noGrp="1"/>
          </p:cNvSpPr>
          <p:nvPr>
            <p:ph type="title"/>
          </p:nvPr>
        </p:nvSpPr>
        <p:spPr>
          <a:xfrm>
            <a:off x="2119958" y="2341992"/>
            <a:ext cx="7791648" cy="273951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676" name="Google Shape;17676;p1532"/>
          <p:cNvSpPr txBox="1">
            <a:spLocks noGrp="1"/>
          </p:cNvSpPr>
          <p:nvPr>
            <p:ph type="subTitle" idx="1"/>
          </p:nvPr>
        </p:nvSpPr>
        <p:spPr>
          <a:xfrm>
            <a:off x="2119958" y="5650292"/>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7677" name="Google Shape;17677;p1532"/>
          <p:cNvGrpSpPr/>
          <p:nvPr/>
        </p:nvGrpSpPr>
        <p:grpSpPr>
          <a:xfrm>
            <a:off x="0" y="7530527"/>
            <a:ext cx="18287994" cy="2756477"/>
            <a:chOff x="0" y="5020348"/>
            <a:chExt cx="12191996" cy="1837651"/>
          </a:xfrm>
        </p:grpSpPr>
        <p:sp>
          <p:nvSpPr>
            <p:cNvPr id="17678" name="Google Shape;17678;p1532"/>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679" name="Google Shape;17679;p1532"/>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7680" name="Google Shape;17680;p1532"/>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extLst>
      <p:ext uri="{BB962C8B-B14F-4D97-AF65-F5344CB8AC3E}">
        <p14:creationId xmlns:p14="http://schemas.microsoft.com/office/powerpoint/2010/main" val="807550228"/>
      </p:ext>
    </p:extLst>
  </p:cSld>
  <p:clrMapOvr>
    <a:masterClrMapping/>
  </p:clrMapOvr>
</p:sldLayout>
</file>

<file path=ppt/slideLayouts/slideLayout3120.xml><?xml version="1.0" encoding="utf-8"?>
<p:sldLayout xmlns:a="http://schemas.openxmlformats.org/drawingml/2006/main" xmlns:r="http://schemas.openxmlformats.org/officeDocument/2006/relationships" xmlns:p="http://schemas.openxmlformats.org/presentationml/2006/main" matchingName="Divider 13">
  <p:cSld name="Divider 13">
    <p:spTree>
      <p:nvGrpSpPr>
        <p:cNvPr id="1" name="Shape 17681"/>
        <p:cNvGrpSpPr/>
        <p:nvPr/>
      </p:nvGrpSpPr>
      <p:grpSpPr>
        <a:xfrm>
          <a:off x="0" y="0"/>
          <a:ext cx="0" cy="0"/>
          <a:chOff x="0" y="0"/>
          <a:chExt cx="0" cy="0"/>
        </a:xfrm>
      </p:grpSpPr>
      <p:grpSp>
        <p:nvGrpSpPr>
          <p:cNvPr id="17682" name="Google Shape;17682;p1533"/>
          <p:cNvGrpSpPr/>
          <p:nvPr/>
        </p:nvGrpSpPr>
        <p:grpSpPr>
          <a:xfrm>
            <a:off x="0" y="7530527"/>
            <a:ext cx="18287994" cy="2756477"/>
            <a:chOff x="0" y="5020348"/>
            <a:chExt cx="12191996" cy="1837651"/>
          </a:xfrm>
        </p:grpSpPr>
        <p:sp>
          <p:nvSpPr>
            <p:cNvPr id="17683" name="Google Shape;17683;p1533"/>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684" name="Google Shape;17684;p1533"/>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685" name="Google Shape;17685;p1533"/>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7686" name="Google Shape;17686;p1533"/>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7687" name="Google Shape;17687;p1533"/>
          <p:cNvSpPr txBox="1">
            <a:spLocks noGrp="1"/>
          </p:cNvSpPr>
          <p:nvPr>
            <p:ph type="title"/>
          </p:nvPr>
        </p:nvSpPr>
        <p:spPr>
          <a:xfrm>
            <a:off x="2119958" y="1052626"/>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688" name="Google Shape;17688;p1533"/>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1844647269"/>
      </p:ext>
    </p:extLst>
  </p:cSld>
  <p:clrMapOvr>
    <a:masterClrMapping/>
  </p:clrMapOvr>
</p:sldLayout>
</file>

<file path=ppt/slideLayouts/slideLayout3121.xml><?xml version="1.0" encoding="utf-8"?>
<p:sldLayout xmlns:a="http://schemas.openxmlformats.org/drawingml/2006/main" xmlns:r="http://schemas.openxmlformats.org/officeDocument/2006/relationships" xmlns:p="http://schemas.openxmlformats.org/presentationml/2006/main" matchingName="Photo Slide 12">
  <p:cSld name="Photo Slide 12">
    <p:spTree>
      <p:nvGrpSpPr>
        <p:cNvPr id="1" name="Shape 17689"/>
        <p:cNvGrpSpPr/>
        <p:nvPr/>
      </p:nvGrpSpPr>
      <p:grpSpPr>
        <a:xfrm>
          <a:off x="0" y="0"/>
          <a:ext cx="0" cy="0"/>
          <a:chOff x="0" y="0"/>
          <a:chExt cx="0" cy="0"/>
        </a:xfrm>
      </p:grpSpPr>
      <p:sp>
        <p:nvSpPr>
          <p:cNvPr id="17690" name="Google Shape;17690;p1534"/>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cxnSp>
        <p:nvCxnSpPr>
          <p:cNvPr id="17691" name="Google Shape;17691;p1534"/>
          <p:cNvCxnSpPr/>
          <p:nvPr/>
        </p:nvCxnSpPr>
        <p:spPr>
          <a:xfrm>
            <a:off x="685805"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7692" name="Google Shape;17692;p1534"/>
          <p:cNvGrpSpPr/>
          <p:nvPr/>
        </p:nvGrpSpPr>
        <p:grpSpPr>
          <a:xfrm>
            <a:off x="5" y="8069141"/>
            <a:ext cx="4211045" cy="1130843"/>
            <a:chOff x="0" y="5379424"/>
            <a:chExt cx="2807363" cy="753895"/>
          </a:xfrm>
        </p:grpSpPr>
        <p:sp>
          <p:nvSpPr>
            <p:cNvPr id="17693" name="Google Shape;17693;p1534"/>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694" name="Google Shape;17694;p1534"/>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grpSp>
      <p:pic>
        <p:nvPicPr>
          <p:cNvPr id="17695" name="Google Shape;17695;p1534"/>
          <p:cNvPicPr preferRelativeResize="0"/>
          <p:nvPr/>
        </p:nvPicPr>
        <p:blipFill rotWithShape="1">
          <a:blip r:embed="rId2">
            <a:alphaModFix/>
          </a:blip>
          <a:srcRect/>
          <a:stretch/>
        </p:blipFill>
        <p:spPr>
          <a:xfrm>
            <a:off x="770021" y="6578303"/>
            <a:ext cx="3037970" cy="1367910"/>
          </a:xfrm>
          <a:prstGeom prst="rect">
            <a:avLst/>
          </a:prstGeom>
          <a:noFill/>
          <a:ln>
            <a:noFill/>
          </a:ln>
        </p:spPr>
      </p:pic>
    </p:spTree>
    <p:extLst>
      <p:ext uri="{BB962C8B-B14F-4D97-AF65-F5344CB8AC3E}">
        <p14:creationId xmlns:p14="http://schemas.microsoft.com/office/powerpoint/2010/main" val="1713773342"/>
      </p:ext>
    </p:extLst>
  </p:cSld>
  <p:clrMapOvr>
    <a:masterClrMapping/>
  </p:clrMapOvr>
</p:sldLayout>
</file>

<file path=ppt/slideLayouts/slideLayout3122.xml><?xml version="1.0" encoding="utf-8"?>
<p:sldLayout xmlns:a="http://schemas.openxmlformats.org/drawingml/2006/main" xmlns:r="http://schemas.openxmlformats.org/officeDocument/2006/relationships" xmlns:p="http://schemas.openxmlformats.org/presentationml/2006/main" matchingName="Quotation 17">
  <p:cSld name="Quotation 17">
    <p:spTree>
      <p:nvGrpSpPr>
        <p:cNvPr id="1" name="Shape 17696"/>
        <p:cNvGrpSpPr/>
        <p:nvPr/>
      </p:nvGrpSpPr>
      <p:grpSpPr>
        <a:xfrm>
          <a:off x="0" y="0"/>
          <a:ext cx="0" cy="0"/>
          <a:chOff x="0" y="0"/>
          <a:chExt cx="0" cy="0"/>
        </a:xfrm>
      </p:grpSpPr>
      <p:sp>
        <p:nvSpPr>
          <p:cNvPr id="17697" name="Google Shape;17697;p1535"/>
          <p:cNvSpPr/>
          <p:nvPr/>
        </p:nvSpPr>
        <p:spPr>
          <a:xfrm>
            <a:off x="2141040" y="2081802"/>
            <a:ext cx="15232563" cy="5260401"/>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698" name="Google Shape;17698;p1535"/>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699" name="Google Shape;17699;p1535"/>
          <p:cNvSpPr txBox="1">
            <a:spLocks noGrp="1"/>
          </p:cNvSpPr>
          <p:nvPr>
            <p:ph type="body" idx="1"/>
          </p:nvPr>
        </p:nvSpPr>
        <p:spPr>
          <a:xfrm>
            <a:off x="2141040" y="7511188"/>
            <a:ext cx="15232563" cy="1237787"/>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700" name="Google Shape;17700;p1535"/>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7701" name="Google Shape;17701;p1535"/>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702" name="Google Shape;17702;p1535"/>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7703" name="Google Shape;17703;p1535"/>
          <p:cNvGrpSpPr/>
          <p:nvPr/>
        </p:nvGrpSpPr>
        <p:grpSpPr>
          <a:xfrm>
            <a:off x="10787318" y="0"/>
            <a:ext cx="7500690" cy="2138982"/>
            <a:chOff x="7191545" y="0"/>
            <a:chExt cx="5000460" cy="1425988"/>
          </a:xfrm>
        </p:grpSpPr>
        <p:pic>
          <p:nvPicPr>
            <p:cNvPr id="17704" name="Google Shape;17704;p1535"/>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705" name="Google Shape;17705;p1535"/>
            <p:cNvGrpSpPr/>
            <p:nvPr/>
          </p:nvGrpSpPr>
          <p:grpSpPr>
            <a:xfrm>
              <a:off x="7191545" y="0"/>
              <a:ext cx="5000460" cy="1425988"/>
              <a:chOff x="7191545" y="0"/>
              <a:chExt cx="5000460" cy="1425988"/>
            </a:xfrm>
          </p:grpSpPr>
          <p:sp>
            <p:nvSpPr>
              <p:cNvPr id="17706" name="Google Shape;17706;p1535"/>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707" name="Google Shape;17707;p1535"/>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7708" name="Google Shape;17708;p1535" descr="Open quotation mark with solid fill"/>
          <p:cNvPicPr preferRelativeResize="0"/>
          <p:nvPr/>
        </p:nvPicPr>
        <p:blipFill rotWithShape="1">
          <a:blip r:embed="rId3">
            <a:alphaModFix/>
          </a:blip>
          <a:srcRect/>
          <a:stretch/>
        </p:blipFill>
        <p:spPr>
          <a:xfrm>
            <a:off x="167272" y="204795"/>
            <a:ext cx="3055142" cy="3055142"/>
          </a:xfrm>
          <a:prstGeom prst="rect">
            <a:avLst/>
          </a:prstGeom>
          <a:noFill/>
          <a:ln>
            <a:noFill/>
          </a:ln>
        </p:spPr>
      </p:pic>
    </p:spTree>
    <p:extLst>
      <p:ext uri="{BB962C8B-B14F-4D97-AF65-F5344CB8AC3E}">
        <p14:creationId xmlns:p14="http://schemas.microsoft.com/office/powerpoint/2010/main" val="2021250067"/>
      </p:ext>
    </p:extLst>
  </p:cSld>
  <p:clrMapOvr>
    <a:masterClrMapping/>
  </p:clrMapOvr>
</p:sldLayout>
</file>

<file path=ppt/slideLayouts/slideLayout3123.xml><?xml version="1.0" encoding="utf-8"?>
<p:sldLayout xmlns:a="http://schemas.openxmlformats.org/drawingml/2006/main" xmlns:r="http://schemas.openxmlformats.org/officeDocument/2006/relationships" xmlns:p="http://schemas.openxmlformats.org/presentationml/2006/main" matchingName="1_Quotation 17">
  <p:cSld name="1_Quotation 17">
    <p:spTree>
      <p:nvGrpSpPr>
        <p:cNvPr id="1" name="Shape 17709"/>
        <p:cNvGrpSpPr/>
        <p:nvPr/>
      </p:nvGrpSpPr>
      <p:grpSpPr>
        <a:xfrm>
          <a:off x="0" y="0"/>
          <a:ext cx="0" cy="0"/>
          <a:chOff x="0" y="0"/>
          <a:chExt cx="0" cy="0"/>
        </a:xfrm>
      </p:grpSpPr>
      <p:sp>
        <p:nvSpPr>
          <p:cNvPr id="17710" name="Google Shape;17710;p1536"/>
          <p:cNvSpPr/>
          <p:nvPr/>
        </p:nvSpPr>
        <p:spPr>
          <a:xfrm>
            <a:off x="2141040" y="2081802"/>
            <a:ext cx="15232563" cy="5260401"/>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711" name="Google Shape;17711;p1536"/>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712" name="Google Shape;17712;p1536"/>
          <p:cNvSpPr txBox="1">
            <a:spLocks noGrp="1"/>
          </p:cNvSpPr>
          <p:nvPr>
            <p:ph type="body" idx="1"/>
          </p:nvPr>
        </p:nvSpPr>
        <p:spPr>
          <a:xfrm>
            <a:off x="2141040" y="7511188"/>
            <a:ext cx="15232563" cy="1237787"/>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713" name="Google Shape;17713;p1536"/>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7714" name="Google Shape;17714;p1536"/>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715" name="Google Shape;17715;p1536"/>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7716" name="Google Shape;17716;p1536"/>
          <p:cNvGrpSpPr/>
          <p:nvPr/>
        </p:nvGrpSpPr>
        <p:grpSpPr>
          <a:xfrm>
            <a:off x="10787318" y="0"/>
            <a:ext cx="7500690" cy="2138982"/>
            <a:chOff x="7191545" y="0"/>
            <a:chExt cx="5000460" cy="1425988"/>
          </a:xfrm>
        </p:grpSpPr>
        <p:pic>
          <p:nvPicPr>
            <p:cNvPr id="17717" name="Google Shape;17717;p1536"/>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718" name="Google Shape;17718;p1536"/>
            <p:cNvGrpSpPr/>
            <p:nvPr/>
          </p:nvGrpSpPr>
          <p:grpSpPr>
            <a:xfrm>
              <a:off x="7191545" y="0"/>
              <a:ext cx="5000460" cy="1425988"/>
              <a:chOff x="7191545" y="0"/>
              <a:chExt cx="5000460" cy="1425988"/>
            </a:xfrm>
          </p:grpSpPr>
          <p:sp>
            <p:nvSpPr>
              <p:cNvPr id="17719" name="Google Shape;17719;p1536"/>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720" name="Google Shape;17720;p1536"/>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7721" name="Google Shape;17721;p1536" descr="Open quotation mark with solid fill"/>
          <p:cNvPicPr preferRelativeResize="0"/>
          <p:nvPr/>
        </p:nvPicPr>
        <p:blipFill rotWithShape="1">
          <a:blip r:embed="rId3">
            <a:alphaModFix/>
          </a:blip>
          <a:srcRect/>
          <a:stretch/>
        </p:blipFill>
        <p:spPr>
          <a:xfrm>
            <a:off x="167272" y="204795"/>
            <a:ext cx="3055142" cy="3055142"/>
          </a:xfrm>
          <a:prstGeom prst="rect">
            <a:avLst/>
          </a:prstGeom>
          <a:noFill/>
          <a:ln>
            <a:noFill/>
          </a:ln>
        </p:spPr>
      </p:pic>
    </p:spTree>
    <p:extLst>
      <p:ext uri="{BB962C8B-B14F-4D97-AF65-F5344CB8AC3E}">
        <p14:creationId xmlns:p14="http://schemas.microsoft.com/office/powerpoint/2010/main" val="567221732"/>
      </p:ext>
    </p:extLst>
  </p:cSld>
  <p:clrMapOvr>
    <a:masterClrMapping/>
  </p:clrMapOvr>
</p:sldLayout>
</file>

<file path=ppt/slideLayouts/slideLayout3124.xml><?xml version="1.0" encoding="utf-8"?>
<p:sldLayout xmlns:a="http://schemas.openxmlformats.org/drawingml/2006/main" xmlns:r="http://schemas.openxmlformats.org/officeDocument/2006/relationships" xmlns:p="http://schemas.openxmlformats.org/presentationml/2006/main" matchingName="Title and Content 14">
  <p:cSld name="Title and Content 14">
    <p:spTree>
      <p:nvGrpSpPr>
        <p:cNvPr id="1" name="Shape 17722"/>
        <p:cNvGrpSpPr/>
        <p:nvPr/>
      </p:nvGrpSpPr>
      <p:grpSpPr>
        <a:xfrm>
          <a:off x="0" y="0"/>
          <a:ext cx="0" cy="0"/>
          <a:chOff x="0" y="0"/>
          <a:chExt cx="0" cy="0"/>
        </a:xfrm>
      </p:grpSpPr>
      <p:grpSp>
        <p:nvGrpSpPr>
          <p:cNvPr id="17723" name="Google Shape;17723;p1537"/>
          <p:cNvGrpSpPr/>
          <p:nvPr/>
        </p:nvGrpSpPr>
        <p:grpSpPr>
          <a:xfrm>
            <a:off x="10787318" y="0"/>
            <a:ext cx="7500690" cy="2138982"/>
            <a:chOff x="7191545" y="0"/>
            <a:chExt cx="5000460" cy="1425988"/>
          </a:xfrm>
        </p:grpSpPr>
        <p:pic>
          <p:nvPicPr>
            <p:cNvPr id="17724" name="Google Shape;17724;p1537"/>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725" name="Google Shape;17725;p1537"/>
            <p:cNvGrpSpPr/>
            <p:nvPr/>
          </p:nvGrpSpPr>
          <p:grpSpPr>
            <a:xfrm>
              <a:off x="7191545" y="0"/>
              <a:ext cx="5000460" cy="1425988"/>
              <a:chOff x="7191545" y="0"/>
              <a:chExt cx="5000460" cy="1425988"/>
            </a:xfrm>
          </p:grpSpPr>
          <p:sp>
            <p:nvSpPr>
              <p:cNvPr id="17726" name="Google Shape;17726;p1537"/>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727" name="Google Shape;17727;p1537"/>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7728" name="Google Shape;17728;p1537"/>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729" name="Google Shape;17729;p1537"/>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47" lvl="0" indent="-342935" algn="l">
              <a:lnSpc>
                <a:spcPct val="100000"/>
              </a:lnSpc>
              <a:spcBef>
                <a:spcPts val="1500"/>
              </a:spcBef>
              <a:spcAft>
                <a:spcPts val="0"/>
              </a:spcAft>
              <a:buSzPts val="1800"/>
              <a:buChar char="•"/>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730" name="Google Shape;17730;p1537"/>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7731" name="Google Shape;17731;p1537"/>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732" name="Google Shape;17732;p1537"/>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137896847"/>
      </p:ext>
    </p:extLst>
  </p:cSld>
  <p:clrMapOvr>
    <a:masterClrMapping/>
  </p:clrMapOvr>
</p:sldLayout>
</file>

<file path=ppt/slideLayouts/slideLayout3125.xml><?xml version="1.0" encoding="utf-8"?>
<p:sldLayout xmlns:a="http://schemas.openxmlformats.org/drawingml/2006/main" xmlns:r="http://schemas.openxmlformats.org/officeDocument/2006/relationships" xmlns:p="http://schemas.openxmlformats.org/presentationml/2006/main" matchingName="Two Content 11">
  <p:cSld name="Two Content 11">
    <p:spTree>
      <p:nvGrpSpPr>
        <p:cNvPr id="1" name="Shape 17733"/>
        <p:cNvGrpSpPr/>
        <p:nvPr/>
      </p:nvGrpSpPr>
      <p:grpSpPr>
        <a:xfrm>
          <a:off x="0" y="0"/>
          <a:ext cx="0" cy="0"/>
          <a:chOff x="0" y="0"/>
          <a:chExt cx="0" cy="0"/>
        </a:xfrm>
      </p:grpSpPr>
      <p:sp>
        <p:nvSpPr>
          <p:cNvPr id="17734" name="Google Shape;17734;p1538"/>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735" name="Google Shape;17735;p1538"/>
          <p:cNvSpPr txBox="1">
            <a:spLocks noGrp="1"/>
          </p:cNvSpPr>
          <p:nvPr>
            <p:ph type="body" idx="1"/>
          </p:nvPr>
        </p:nvSpPr>
        <p:spPr>
          <a:xfrm>
            <a:off x="914410" y="2738440"/>
            <a:ext cx="8115305" cy="6527004"/>
          </a:xfrm>
          <a:prstGeom prst="rect">
            <a:avLst/>
          </a:prstGeom>
          <a:noFill/>
          <a:ln>
            <a:noFill/>
          </a:ln>
        </p:spPr>
        <p:txBody>
          <a:bodyPr spcFirstLastPara="1" wrap="square" lIns="91400" tIns="45700" rIns="91400" bIns="45700" anchor="t" anchorCtr="0">
            <a:noAutofit/>
          </a:bodyPr>
          <a:lstStyle>
            <a:lvl1pPr marL="457247" lvl="0" indent="-342935" algn="l">
              <a:lnSpc>
                <a:spcPct val="100000"/>
              </a:lnSpc>
              <a:spcBef>
                <a:spcPts val="1500"/>
              </a:spcBef>
              <a:spcAft>
                <a:spcPts val="0"/>
              </a:spcAft>
              <a:buSzPts val="1800"/>
              <a:buChar char="•"/>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grpSp>
        <p:nvGrpSpPr>
          <p:cNvPr id="17736" name="Google Shape;17736;p1538"/>
          <p:cNvGrpSpPr/>
          <p:nvPr/>
        </p:nvGrpSpPr>
        <p:grpSpPr>
          <a:xfrm>
            <a:off x="10787318" y="0"/>
            <a:ext cx="7500690" cy="2138982"/>
            <a:chOff x="7191545" y="0"/>
            <a:chExt cx="5000460" cy="1425988"/>
          </a:xfrm>
        </p:grpSpPr>
        <p:pic>
          <p:nvPicPr>
            <p:cNvPr id="17737" name="Google Shape;17737;p1538"/>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738" name="Google Shape;17738;p1538"/>
            <p:cNvGrpSpPr/>
            <p:nvPr/>
          </p:nvGrpSpPr>
          <p:grpSpPr>
            <a:xfrm>
              <a:off x="7191545" y="0"/>
              <a:ext cx="5000460" cy="1425988"/>
              <a:chOff x="7191545" y="0"/>
              <a:chExt cx="5000460" cy="1425988"/>
            </a:xfrm>
          </p:grpSpPr>
          <p:sp>
            <p:nvSpPr>
              <p:cNvPr id="17739" name="Google Shape;17739;p1538"/>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740" name="Google Shape;17740;p1538"/>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7741" name="Google Shape;17741;p1538"/>
          <p:cNvSpPr txBox="1">
            <a:spLocks noGrp="1"/>
          </p:cNvSpPr>
          <p:nvPr>
            <p:ph type="body" idx="2"/>
          </p:nvPr>
        </p:nvSpPr>
        <p:spPr>
          <a:xfrm>
            <a:off x="9258305" y="2738440"/>
            <a:ext cx="8115305" cy="6527004"/>
          </a:xfrm>
          <a:prstGeom prst="rect">
            <a:avLst/>
          </a:prstGeom>
          <a:noFill/>
          <a:ln>
            <a:noFill/>
          </a:ln>
        </p:spPr>
        <p:txBody>
          <a:bodyPr spcFirstLastPara="1" wrap="square" lIns="91400" tIns="45700" rIns="91400" bIns="45700" anchor="t" anchorCtr="0">
            <a:noAutofit/>
          </a:bodyPr>
          <a:lstStyle>
            <a:lvl1pPr marL="457247" lvl="0" indent="-342935" algn="l">
              <a:lnSpc>
                <a:spcPct val="100000"/>
              </a:lnSpc>
              <a:spcBef>
                <a:spcPts val="1500"/>
              </a:spcBef>
              <a:spcAft>
                <a:spcPts val="0"/>
              </a:spcAft>
              <a:buSzPts val="1800"/>
              <a:buChar char="•"/>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742" name="Google Shape;17742;p1538"/>
          <p:cNvSpPr txBox="1">
            <a:spLocks noGrp="1"/>
          </p:cNvSpPr>
          <p:nvPr>
            <p:ph type="sldNum" idx="12"/>
          </p:nvPr>
        </p:nvSpPr>
        <p:spPr>
          <a:xfrm>
            <a:off x="13258790"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7743" name="Google Shape;17743;p1538"/>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744" name="Google Shape;17744;p1538"/>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995058945"/>
      </p:ext>
    </p:extLst>
  </p:cSld>
  <p:clrMapOvr>
    <a:masterClrMapping/>
  </p:clrMapOvr>
</p:sldLayout>
</file>

<file path=ppt/slideLayouts/slideLayout3126.xml><?xml version="1.0" encoding="utf-8"?>
<p:sldLayout xmlns:a="http://schemas.openxmlformats.org/drawingml/2006/main" xmlns:r="http://schemas.openxmlformats.org/officeDocument/2006/relationships" xmlns:p="http://schemas.openxmlformats.org/presentationml/2006/main" matchingName="Comparison 10">
  <p:cSld name="Comparison 10">
    <p:spTree>
      <p:nvGrpSpPr>
        <p:cNvPr id="1" name="Shape 17745"/>
        <p:cNvGrpSpPr/>
        <p:nvPr/>
      </p:nvGrpSpPr>
      <p:grpSpPr>
        <a:xfrm>
          <a:off x="0" y="0"/>
          <a:ext cx="0" cy="0"/>
          <a:chOff x="0" y="0"/>
          <a:chExt cx="0" cy="0"/>
        </a:xfrm>
      </p:grpSpPr>
      <p:grpSp>
        <p:nvGrpSpPr>
          <p:cNvPr id="17746" name="Google Shape;17746;p1539"/>
          <p:cNvGrpSpPr/>
          <p:nvPr/>
        </p:nvGrpSpPr>
        <p:grpSpPr>
          <a:xfrm>
            <a:off x="10787318" y="0"/>
            <a:ext cx="7500690" cy="2138982"/>
            <a:chOff x="7191545" y="0"/>
            <a:chExt cx="5000460" cy="1425988"/>
          </a:xfrm>
        </p:grpSpPr>
        <p:pic>
          <p:nvPicPr>
            <p:cNvPr id="17747" name="Google Shape;17747;p153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748" name="Google Shape;17748;p1539"/>
            <p:cNvGrpSpPr/>
            <p:nvPr/>
          </p:nvGrpSpPr>
          <p:grpSpPr>
            <a:xfrm>
              <a:off x="7191545" y="0"/>
              <a:ext cx="5000460" cy="1425988"/>
              <a:chOff x="7191545" y="0"/>
              <a:chExt cx="5000460" cy="1425988"/>
            </a:xfrm>
          </p:grpSpPr>
          <p:sp>
            <p:nvSpPr>
              <p:cNvPr id="17749" name="Google Shape;17749;p153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750" name="Google Shape;17750;p153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7751" name="Google Shape;17751;p1539"/>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752" name="Google Shape;17752;p1539"/>
          <p:cNvSpPr txBox="1">
            <a:spLocks noGrp="1"/>
          </p:cNvSpPr>
          <p:nvPr>
            <p:ph type="body" idx="1"/>
          </p:nvPr>
        </p:nvSpPr>
        <p:spPr>
          <a:xfrm>
            <a:off x="914406" y="2521740"/>
            <a:ext cx="8081960" cy="1235865"/>
          </a:xfrm>
          <a:prstGeom prst="rect">
            <a:avLst/>
          </a:prstGeom>
          <a:solidFill>
            <a:srgbClr val="F3F6FB"/>
          </a:solidFill>
          <a:ln>
            <a:noFill/>
          </a:ln>
        </p:spPr>
        <p:txBody>
          <a:bodyPr spcFirstLastPara="1" wrap="square" lIns="182850" tIns="0" rIns="182850" bIns="0" anchor="ctr" anchorCtr="0">
            <a:noAutofit/>
          </a:bodyPr>
          <a:lstStyle>
            <a:lvl1pPr marL="457247" lvl="0" indent="-228624" algn="l">
              <a:lnSpc>
                <a:spcPct val="100000"/>
              </a:lnSpc>
              <a:spcBef>
                <a:spcPts val="1500"/>
              </a:spcBef>
              <a:spcAft>
                <a:spcPts val="0"/>
              </a:spcAft>
              <a:buSzPts val="2400"/>
              <a:buNone/>
              <a:defRPr u="sng"/>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753" name="Google Shape;17753;p1539"/>
          <p:cNvSpPr txBox="1">
            <a:spLocks noGrp="1"/>
          </p:cNvSpPr>
          <p:nvPr>
            <p:ph type="body" idx="2"/>
          </p:nvPr>
        </p:nvSpPr>
        <p:spPr>
          <a:xfrm>
            <a:off x="914406" y="3757612"/>
            <a:ext cx="8081960" cy="5526875"/>
          </a:xfrm>
          <a:prstGeom prst="rect">
            <a:avLst/>
          </a:prstGeom>
          <a:solidFill>
            <a:srgbClr val="F3F6FB"/>
          </a:solidFill>
          <a:ln>
            <a:noFill/>
          </a:ln>
        </p:spPr>
        <p:txBody>
          <a:bodyPr spcFirstLastPara="1" wrap="square" lIns="182850" tIns="0" rIns="182850" bIns="0" anchor="t" anchorCtr="0">
            <a:normAutofit/>
          </a:bodyPr>
          <a:lstStyle>
            <a:lvl1pPr marL="457247" lvl="0" indent="-355637" algn="l">
              <a:lnSpc>
                <a:spcPct val="100000"/>
              </a:lnSpc>
              <a:spcBef>
                <a:spcPts val="1500"/>
              </a:spcBef>
              <a:spcAft>
                <a:spcPts val="0"/>
              </a:spcAft>
              <a:buSzPts val="2000"/>
              <a:buChar char="•"/>
              <a:defRPr sz="3000"/>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754" name="Google Shape;17754;p1539"/>
          <p:cNvSpPr txBox="1">
            <a:spLocks noGrp="1"/>
          </p:cNvSpPr>
          <p:nvPr>
            <p:ph type="body" idx="3"/>
          </p:nvPr>
        </p:nvSpPr>
        <p:spPr>
          <a:xfrm>
            <a:off x="9258305" y="2521740"/>
            <a:ext cx="8115305" cy="1235865"/>
          </a:xfrm>
          <a:prstGeom prst="rect">
            <a:avLst/>
          </a:prstGeom>
          <a:solidFill>
            <a:srgbClr val="F3F6FB"/>
          </a:solidFill>
          <a:ln>
            <a:noFill/>
          </a:ln>
        </p:spPr>
        <p:txBody>
          <a:bodyPr spcFirstLastPara="1" wrap="square" lIns="182850" tIns="0" rIns="182850" bIns="0" anchor="ctr" anchorCtr="0">
            <a:noAutofit/>
          </a:bodyPr>
          <a:lstStyle>
            <a:lvl1pPr marL="457247" lvl="0" indent="-228624" algn="l">
              <a:lnSpc>
                <a:spcPct val="100000"/>
              </a:lnSpc>
              <a:spcBef>
                <a:spcPts val="1500"/>
              </a:spcBef>
              <a:spcAft>
                <a:spcPts val="0"/>
              </a:spcAft>
              <a:buSzPts val="2400"/>
              <a:buNone/>
              <a:defRPr u="sng"/>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755" name="Google Shape;17755;p1539"/>
          <p:cNvSpPr txBox="1">
            <a:spLocks noGrp="1"/>
          </p:cNvSpPr>
          <p:nvPr>
            <p:ph type="body" idx="4"/>
          </p:nvPr>
        </p:nvSpPr>
        <p:spPr>
          <a:xfrm>
            <a:off x="9258305" y="3757612"/>
            <a:ext cx="8115305" cy="5526875"/>
          </a:xfrm>
          <a:prstGeom prst="rect">
            <a:avLst/>
          </a:prstGeom>
          <a:solidFill>
            <a:srgbClr val="F3F6FB"/>
          </a:solidFill>
          <a:ln>
            <a:noFill/>
          </a:ln>
        </p:spPr>
        <p:txBody>
          <a:bodyPr spcFirstLastPara="1" wrap="square" lIns="182850" tIns="0" rIns="182850" bIns="0" anchor="t" anchorCtr="0">
            <a:noAutofit/>
          </a:bodyPr>
          <a:lstStyle>
            <a:lvl1pPr marL="457247" lvl="0" indent="-355637" algn="l">
              <a:lnSpc>
                <a:spcPct val="100000"/>
              </a:lnSpc>
              <a:spcBef>
                <a:spcPts val="1500"/>
              </a:spcBef>
              <a:spcAft>
                <a:spcPts val="0"/>
              </a:spcAft>
              <a:buSzPts val="2000"/>
              <a:buChar char="•"/>
              <a:defRPr sz="3000"/>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756" name="Google Shape;17756;p1539"/>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7757" name="Google Shape;17757;p1539"/>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758" name="Google Shape;17758;p1539"/>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972444256"/>
      </p:ext>
    </p:extLst>
  </p:cSld>
  <p:clrMapOvr>
    <a:masterClrMapping/>
  </p:clrMapOvr>
</p:sldLayout>
</file>

<file path=ppt/slideLayouts/slideLayout3127.xml><?xml version="1.0" encoding="utf-8"?>
<p:sldLayout xmlns:a="http://schemas.openxmlformats.org/drawingml/2006/main" xmlns:r="http://schemas.openxmlformats.org/officeDocument/2006/relationships" xmlns:p="http://schemas.openxmlformats.org/presentationml/2006/main" matchingName="Title Only 10">
  <p:cSld name="Title Only 10">
    <p:spTree>
      <p:nvGrpSpPr>
        <p:cNvPr id="1" name="Shape 17759"/>
        <p:cNvGrpSpPr/>
        <p:nvPr/>
      </p:nvGrpSpPr>
      <p:grpSpPr>
        <a:xfrm>
          <a:off x="0" y="0"/>
          <a:ext cx="0" cy="0"/>
          <a:chOff x="0" y="0"/>
          <a:chExt cx="0" cy="0"/>
        </a:xfrm>
      </p:grpSpPr>
      <p:grpSp>
        <p:nvGrpSpPr>
          <p:cNvPr id="17760" name="Google Shape;17760;p1540"/>
          <p:cNvGrpSpPr/>
          <p:nvPr/>
        </p:nvGrpSpPr>
        <p:grpSpPr>
          <a:xfrm>
            <a:off x="10787318" y="0"/>
            <a:ext cx="7500690" cy="2138982"/>
            <a:chOff x="7191545" y="0"/>
            <a:chExt cx="5000460" cy="1425988"/>
          </a:xfrm>
        </p:grpSpPr>
        <p:pic>
          <p:nvPicPr>
            <p:cNvPr id="17761" name="Google Shape;17761;p154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762" name="Google Shape;17762;p1540"/>
            <p:cNvGrpSpPr/>
            <p:nvPr/>
          </p:nvGrpSpPr>
          <p:grpSpPr>
            <a:xfrm>
              <a:off x="7191545" y="0"/>
              <a:ext cx="5000460" cy="1425988"/>
              <a:chOff x="7191545" y="0"/>
              <a:chExt cx="5000460" cy="1425988"/>
            </a:xfrm>
          </p:grpSpPr>
          <p:sp>
            <p:nvSpPr>
              <p:cNvPr id="17763" name="Google Shape;17763;p154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764" name="Google Shape;17764;p154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7765" name="Google Shape;17765;p1540"/>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766" name="Google Shape;17766;p1540"/>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7767" name="Google Shape;17767;p1540"/>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768" name="Google Shape;17768;p1540"/>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14310421"/>
      </p:ext>
    </p:extLst>
  </p:cSld>
  <p:clrMapOvr>
    <a:masterClrMapping/>
  </p:clrMapOvr>
</p:sldLayout>
</file>

<file path=ppt/slideLayouts/slideLayout3128.xml><?xml version="1.0" encoding="utf-8"?>
<p:sldLayout xmlns:a="http://schemas.openxmlformats.org/drawingml/2006/main" xmlns:r="http://schemas.openxmlformats.org/officeDocument/2006/relationships" xmlns:p="http://schemas.openxmlformats.org/presentationml/2006/main" matchingName="End 11">
  <p:cSld name="End 11">
    <p:spTree>
      <p:nvGrpSpPr>
        <p:cNvPr id="1" name="Shape 17769"/>
        <p:cNvGrpSpPr/>
        <p:nvPr/>
      </p:nvGrpSpPr>
      <p:grpSpPr>
        <a:xfrm>
          <a:off x="0" y="0"/>
          <a:ext cx="0" cy="0"/>
          <a:chOff x="0" y="0"/>
          <a:chExt cx="0" cy="0"/>
        </a:xfrm>
      </p:grpSpPr>
      <p:grpSp>
        <p:nvGrpSpPr>
          <p:cNvPr id="17770" name="Google Shape;17770;p1541"/>
          <p:cNvGrpSpPr/>
          <p:nvPr/>
        </p:nvGrpSpPr>
        <p:grpSpPr>
          <a:xfrm>
            <a:off x="0" y="0"/>
            <a:ext cx="18287994" cy="3223245"/>
            <a:chOff x="0" y="0"/>
            <a:chExt cx="12191996" cy="2148830"/>
          </a:xfrm>
        </p:grpSpPr>
        <p:sp>
          <p:nvSpPr>
            <p:cNvPr id="17771" name="Google Shape;17771;p1541"/>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772" name="Google Shape;17772;p1541"/>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sp>
        <p:nvSpPr>
          <p:cNvPr id="17773" name="Google Shape;17773;p1541"/>
          <p:cNvSpPr/>
          <p:nvPr/>
        </p:nvSpPr>
        <p:spPr>
          <a:xfrm>
            <a:off x="1353549" y="2276545"/>
            <a:ext cx="16934445" cy="5733905"/>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774" name="Google Shape;17774;p1541"/>
          <p:cNvSpPr txBox="1">
            <a:spLocks noGrp="1"/>
          </p:cNvSpPr>
          <p:nvPr>
            <p:ph type="body" idx="1"/>
          </p:nvPr>
        </p:nvSpPr>
        <p:spPr>
          <a:xfrm>
            <a:off x="1828796" y="5143505"/>
            <a:ext cx="8373974" cy="2120342"/>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sz="3000"/>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775" name="Google Shape;17775;p1541"/>
          <p:cNvSpPr txBox="1">
            <a:spLocks noGrp="1"/>
          </p:cNvSpPr>
          <p:nvPr>
            <p:ph type="title"/>
          </p:nvPr>
        </p:nvSpPr>
        <p:spPr>
          <a:xfrm>
            <a:off x="1828796" y="2831229"/>
            <a:ext cx="8373974" cy="161739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7776" name="Google Shape;17776;p1541"/>
          <p:cNvPicPr preferRelativeResize="0"/>
          <p:nvPr/>
        </p:nvPicPr>
        <p:blipFill rotWithShape="1">
          <a:blip r:embed="rId2">
            <a:alphaModFix/>
          </a:blip>
          <a:srcRect/>
          <a:stretch/>
        </p:blipFill>
        <p:spPr>
          <a:xfrm>
            <a:off x="1353549" y="342557"/>
            <a:ext cx="3037970" cy="1367910"/>
          </a:xfrm>
          <a:prstGeom prst="rect">
            <a:avLst/>
          </a:prstGeom>
          <a:noFill/>
          <a:ln>
            <a:noFill/>
          </a:ln>
        </p:spPr>
      </p:pic>
    </p:spTree>
    <p:extLst>
      <p:ext uri="{BB962C8B-B14F-4D97-AF65-F5344CB8AC3E}">
        <p14:creationId xmlns:p14="http://schemas.microsoft.com/office/powerpoint/2010/main" val="2436473390"/>
      </p:ext>
    </p:extLst>
  </p:cSld>
  <p:clrMapOvr>
    <a:masterClrMapping/>
  </p:clrMapOvr>
</p:sldLayout>
</file>

<file path=ppt/slideLayouts/slideLayout3129.xml><?xml version="1.0" encoding="utf-8"?>
<p:sldLayout xmlns:a="http://schemas.openxmlformats.org/drawingml/2006/main" xmlns:r="http://schemas.openxmlformats.org/officeDocument/2006/relationships" xmlns:p="http://schemas.openxmlformats.org/presentationml/2006/main" matchingName="Blank 9">
  <p:cSld name="Blank 9">
    <p:spTree>
      <p:nvGrpSpPr>
        <p:cNvPr id="1" name="Shape 17777"/>
        <p:cNvGrpSpPr/>
        <p:nvPr/>
      </p:nvGrpSpPr>
      <p:grpSpPr>
        <a:xfrm>
          <a:off x="0" y="0"/>
          <a:ext cx="0" cy="0"/>
          <a:chOff x="0" y="0"/>
          <a:chExt cx="0" cy="0"/>
        </a:xfrm>
      </p:grpSpPr>
      <p:sp>
        <p:nvSpPr>
          <p:cNvPr id="17778" name="Google Shape;17778;p1542"/>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7779" name="Google Shape;17779;p1542"/>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780" name="Google Shape;17780;p1542"/>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7781" name="Google Shape;17781;p1542"/>
          <p:cNvGrpSpPr/>
          <p:nvPr/>
        </p:nvGrpSpPr>
        <p:grpSpPr>
          <a:xfrm>
            <a:off x="10787318" y="0"/>
            <a:ext cx="7500690" cy="2138982"/>
            <a:chOff x="7191545" y="0"/>
            <a:chExt cx="5000460" cy="1425988"/>
          </a:xfrm>
        </p:grpSpPr>
        <p:pic>
          <p:nvPicPr>
            <p:cNvPr id="17782" name="Google Shape;17782;p154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783" name="Google Shape;17783;p1542"/>
            <p:cNvGrpSpPr/>
            <p:nvPr/>
          </p:nvGrpSpPr>
          <p:grpSpPr>
            <a:xfrm>
              <a:off x="7191545" y="0"/>
              <a:ext cx="5000460" cy="1425988"/>
              <a:chOff x="7191545" y="0"/>
              <a:chExt cx="5000460" cy="1425988"/>
            </a:xfrm>
          </p:grpSpPr>
          <p:sp>
            <p:nvSpPr>
              <p:cNvPr id="17784" name="Google Shape;17784;p154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785" name="Google Shape;17785;p154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Tree>
    <p:extLst>
      <p:ext uri="{BB962C8B-B14F-4D97-AF65-F5344CB8AC3E}">
        <p14:creationId xmlns:p14="http://schemas.microsoft.com/office/powerpoint/2010/main" val="3316804855"/>
      </p:ext>
    </p:extLst>
  </p:cSld>
  <p:clrMapOvr>
    <a:masterClrMapping/>
  </p:clrMapOvr>
</p:sldLayout>
</file>

<file path=ppt/slideLayouts/slideLayout3130.xml><?xml version="1.0" encoding="utf-8"?>
<p:sldLayout xmlns:a="http://schemas.openxmlformats.org/drawingml/2006/main" xmlns:r="http://schemas.openxmlformats.org/officeDocument/2006/relationships" xmlns:p="http://schemas.openxmlformats.org/presentationml/2006/main" matchingName="1_Title Slide">
  <p:cSld name="1_Title Slide">
    <p:spTree>
      <p:nvGrpSpPr>
        <p:cNvPr id="1" name="Shape 17786"/>
        <p:cNvGrpSpPr/>
        <p:nvPr/>
      </p:nvGrpSpPr>
      <p:grpSpPr>
        <a:xfrm>
          <a:off x="0" y="0"/>
          <a:ext cx="0" cy="0"/>
          <a:chOff x="0" y="0"/>
          <a:chExt cx="0" cy="0"/>
        </a:xfrm>
      </p:grpSpPr>
      <p:sp>
        <p:nvSpPr>
          <p:cNvPr id="17787" name="Google Shape;17787;p1543"/>
          <p:cNvSpPr/>
          <p:nvPr/>
        </p:nvSpPr>
        <p:spPr>
          <a:xfrm>
            <a:off x="-31752" y="9944100"/>
            <a:ext cx="18319748" cy="342900"/>
          </a:xfrm>
          <a:prstGeom prst="rect">
            <a:avLst/>
          </a:prstGeom>
          <a:solidFill>
            <a:srgbClr val="767676"/>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pic>
        <p:nvPicPr>
          <p:cNvPr id="17788" name="Google Shape;17788;p1543"/>
          <p:cNvPicPr preferRelativeResize="0"/>
          <p:nvPr/>
        </p:nvPicPr>
        <p:blipFill rotWithShape="1">
          <a:blip r:embed="rId2">
            <a:alphaModFix/>
          </a:blip>
          <a:srcRect/>
          <a:stretch/>
        </p:blipFill>
        <p:spPr>
          <a:xfrm>
            <a:off x="11918958" y="612775"/>
            <a:ext cx="5559423" cy="2720979"/>
          </a:xfrm>
          <a:prstGeom prst="rect">
            <a:avLst/>
          </a:prstGeom>
          <a:noFill/>
          <a:ln>
            <a:noFill/>
          </a:ln>
        </p:spPr>
      </p:pic>
      <p:grpSp>
        <p:nvGrpSpPr>
          <p:cNvPr id="17789" name="Google Shape;17789;p1543"/>
          <p:cNvGrpSpPr/>
          <p:nvPr/>
        </p:nvGrpSpPr>
        <p:grpSpPr>
          <a:xfrm>
            <a:off x="5" y="0"/>
            <a:ext cx="2794004" cy="9944100"/>
            <a:chOff x="0" y="0"/>
            <a:chExt cx="1862669" cy="6629400"/>
          </a:xfrm>
        </p:grpSpPr>
        <p:sp>
          <p:nvSpPr>
            <p:cNvPr id="17790" name="Google Shape;17790;p1543"/>
            <p:cNvSpPr/>
            <p:nvPr/>
          </p:nvSpPr>
          <p:spPr>
            <a:xfrm>
              <a:off x="0" y="0"/>
              <a:ext cx="1782229" cy="6629400"/>
            </a:xfrm>
            <a:prstGeom prst="rect">
              <a:avLst/>
            </a:prstGeom>
            <a:solidFill>
              <a:srgbClr val="800000"/>
            </a:solidFill>
            <a:ln>
              <a:noFill/>
            </a:ln>
          </p:spPr>
          <p:txBody>
            <a:bodyPr spcFirstLastPara="1" wrap="square" lIns="91400" tIns="45700" rIns="91400" bIns="45700" anchor="t" anchorCtr="0">
              <a:noAutofit/>
            </a:bodyPr>
            <a:lstStyle/>
            <a:p>
              <a:pPr marL="0" marR="0" lvl="0" indent="0" algn="l"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pic>
          <p:nvPicPr>
            <p:cNvPr id="17791" name="Google Shape;17791;p1543"/>
            <p:cNvPicPr preferRelativeResize="0"/>
            <p:nvPr/>
          </p:nvPicPr>
          <p:blipFill rotWithShape="1">
            <a:blip r:embed="rId3">
              <a:alphaModFix/>
            </a:blip>
            <a:srcRect/>
            <a:stretch/>
          </p:blipFill>
          <p:spPr>
            <a:xfrm>
              <a:off x="0" y="0"/>
              <a:ext cx="1862669" cy="6629400"/>
            </a:xfrm>
            <a:prstGeom prst="rect">
              <a:avLst/>
            </a:prstGeom>
            <a:solidFill>
              <a:srgbClr val="79818A"/>
            </a:solidFill>
            <a:ln>
              <a:noFill/>
            </a:ln>
          </p:spPr>
        </p:pic>
      </p:grpSp>
      <p:sp>
        <p:nvSpPr>
          <p:cNvPr id="17792" name="Google Shape;17792;p1543"/>
          <p:cNvSpPr txBox="1">
            <a:spLocks noGrp="1"/>
          </p:cNvSpPr>
          <p:nvPr>
            <p:ph type="subTitle" idx="1"/>
          </p:nvPr>
        </p:nvSpPr>
        <p:spPr>
          <a:xfrm>
            <a:off x="4721238" y="6293640"/>
            <a:ext cx="8232768" cy="548640"/>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1867"/>
              <a:buChar char="•"/>
              <a:defRPr sz="2801"/>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17793" name="Google Shape;17793;p1543"/>
          <p:cNvSpPr txBox="1">
            <a:spLocks noGrp="1"/>
          </p:cNvSpPr>
          <p:nvPr>
            <p:ph type="title"/>
          </p:nvPr>
        </p:nvSpPr>
        <p:spPr>
          <a:xfrm>
            <a:off x="2432808" y="2709641"/>
            <a:ext cx="15284739" cy="3417314"/>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79818A"/>
              </a:buClr>
              <a:buSzPts val="8000"/>
              <a:buFont typeface="Calibri"/>
              <a:buNone/>
              <a:defRPr sz="8001">
                <a:solidFill>
                  <a:srgbClr val="79818A"/>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794" name="Google Shape;17794;p1543"/>
          <p:cNvSpPr txBox="1">
            <a:spLocks noGrp="1"/>
          </p:cNvSpPr>
          <p:nvPr>
            <p:ph type="body" idx="2"/>
          </p:nvPr>
        </p:nvSpPr>
        <p:spPr>
          <a:xfrm>
            <a:off x="4721225" y="6900863"/>
            <a:ext cx="8229600" cy="548640"/>
          </a:xfrm>
          <a:prstGeom prst="rect">
            <a:avLst/>
          </a:prstGeom>
          <a:noFill/>
          <a:ln>
            <a:noFill/>
          </a:ln>
        </p:spPr>
        <p:txBody>
          <a:bodyPr spcFirstLastPara="1" wrap="square" lIns="91400" tIns="45700" rIns="91400" bIns="45700" anchor="t" anchorCtr="0">
            <a:noAutofit/>
          </a:bodyPr>
          <a:lstStyle>
            <a:lvl1pPr marL="457247" lvl="0" indent="-347190" algn="l">
              <a:lnSpc>
                <a:spcPct val="100000"/>
              </a:lnSpc>
              <a:spcBef>
                <a:spcPts val="1500"/>
              </a:spcBef>
              <a:spcAft>
                <a:spcPts val="0"/>
              </a:spcAft>
              <a:buSzPts val="1867"/>
              <a:buChar char="•"/>
              <a:defRPr sz="2801"/>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795" name="Google Shape;17795;p1543"/>
          <p:cNvSpPr txBox="1">
            <a:spLocks noGrp="1"/>
          </p:cNvSpPr>
          <p:nvPr>
            <p:ph type="body" idx="3"/>
          </p:nvPr>
        </p:nvSpPr>
        <p:spPr>
          <a:xfrm>
            <a:off x="4721225" y="7508084"/>
            <a:ext cx="8229600" cy="548640"/>
          </a:xfrm>
          <a:prstGeom prst="rect">
            <a:avLst/>
          </a:prstGeom>
          <a:noFill/>
          <a:ln>
            <a:noFill/>
          </a:ln>
        </p:spPr>
        <p:txBody>
          <a:bodyPr spcFirstLastPara="1" wrap="square" lIns="91400" tIns="45700" rIns="91400" bIns="45700" anchor="t" anchorCtr="0">
            <a:noAutofit/>
          </a:bodyPr>
          <a:lstStyle>
            <a:lvl1pPr marL="457247" lvl="0" indent="-347190" algn="l">
              <a:lnSpc>
                <a:spcPct val="100000"/>
              </a:lnSpc>
              <a:spcBef>
                <a:spcPts val="1500"/>
              </a:spcBef>
              <a:spcAft>
                <a:spcPts val="0"/>
              </a:spcAft>
              <a:buSzPts val="1867"/>
              <a:buChar char="•"/>
              <a:defRPr sz="2801"/>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1171017374"/>
      </p:ext>
    </p:extLst>
  </p:cSld>
  <p:clrMapOvr>
    <a:masterClrMapping/>
  </p:clrMapOvr>
</p:sldLayout>
</file>

<file path=ppt/slideLayouts/slideLayout3131.xml><?xml version="1.0" encoding="utf-8"?>
<p:sldLayout xmlns:a="http://schemas.openxmlformats.org/drawingml/2006/main" xmlns:r="http://schemas.openxmlformats.org/officeDocument/2006/relationships" xmlns:p="http://schemas.openxmlformats.org/presentationml/2006/main" matchingName="2_Title Slide">
  <p:cSld name="2_Title Slide">
    <p:spTree>
      <p:nvGrpSpPr>
        <p:cNvPr id="1" name="Shape 17796"/>
        <p:cNvGrpSpPr/>
        <p:nvPr/>
      </p:nvGrpSpPr>
      <p:grpSpPr>
        <a:xfrm>
          <a:off x="0" y="0"/>
          <a:ext cx="0" cy="0"/>
          <a:chOff x="0" y="0"/>
          <a:chExt cx="0" cy="0"/>
        </a:xfrm>
      </p:grpSpPr>
      <p:sp>
        <p:nvSpPr>
          <p:cNvPr id="17797" name="Google Shape;17797;p1544"/>
          <p:cNvSpPr/>
          <p:nvPr/>
        </p:nvSpPr>
        <p:spPr>
          <a:xfrm>
            <a:off x="-31752" y="9944100"/>
            <a:ext cx="18319748" cy="342900"/>
          </a:xfrm>
          <a:prstGeom prst="rect">
            <a:avLst/>
          </a:prstGeom>
          <a:solidFill>
            <a:srgbClr val="767676"/>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pic>
        <p:nvPicPr>
          <p:cNvPr id="17798" name="Google Shape;17798;p1544"/>
          <p:cNvPicPr preferRelativeResize="0"/>
          <p:nvPr/>
        </p:nvPicPr>
        <p:blipFill rotWithShape="1">
          <a:blip r:embed="rId2">
            <a:alphaModFix/>
          </a:blip>
          <a:srcRect/>
          <a:stretch/>
        </p:blipFill>
        <p:spPr>
          <a:xfrm>
            <a:off x="11918958" y="612775"/>
            <a:ext cx="5559423" cy="2720979"/>
          </a:xfrm>
          <a:prstGeom prst="rect">
            <a:avLst/>
          </a:prstGeom>
          <a:noFill/>
          <a:ln>
            <a:noFill/>
          </a:ln>
        </p:spPr>
      </p:pic>
      <p:grpSp>
        <p:nvGrpSpPr>
          <p:cNvPr id="17799" name="Google Shape;17799;p1544"/>
          <p:cNvGrpSpPr/>
          <p:nvPr/>
        </p:nvGrpSpPr>
        <p:grpSpPr>
          <a:xfrm>
            <a:off x="5" y="0"/>
            <a:ext cx="2794004" cy="9944100"/>
            <a:chOff x="0" y="0"/>
            <a:chExt cx="1862669" cy="6629400"/>
          </a:xfrm>
        </p:grpSpPr>
        <p:sp>
          <p:nvSpPr>
            <p:cNvPr id="17800" name="Google Shape;17800;p1544"/>
            <p:cNvSpPr/>
            <p:nvPr/>
          </p:nvSpPr>
          <p:spPr>
            <a:xfrm>
              <a:off x="0" y="0"/>
              <a:ext cx="1782229" cy="6629400"/>
            </a:xfrm>
            <a:prstGeom prst="rect">
              <a:avLst/>
            </a:prstGeom>
            <a:solidFill>
              <a:srgbClr val="800000"/>
            </a:solidFill>
            <a:ln>
              <a:noFill/>
            </a:ln>
          </p:spPr>
          <p:txBody>
            <a:bodyPr spcFirstLastPara="1" wrap="square" lIns="91400" tIns="45700" rIns="91400" bIns="45700" anchor="t" anchorCtr="0">
              <a:noAutofit/>
            </a:bodyPr>
            <a:lstStyle/>
            <a:p>
              <a:pPr marL="0" marR="0" lvl="0" indent="0" algn="l"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pic>
          <p:nvPicPr>
            <p:cNvPr id="17801" name="Google Shape;17801;p1544"/>
            <p:cNvPicPr preferRelativeResize="0"/>
            <p:nvPr/>
          </p:nvPicPr>
          <p:blipFill rotWithShape="1">
            <a:blip r:embed="rId3">
              <a:alphaModFix/>
            </a:blip>
            <a:srcRect/>
            <a:stretch/>
          </p:blipFill>
          <p:spPr>
            <a:xfrm>
              <a:off x="0" y="0"/>
              <a:ext cx="1862669" cy="6629400"/>
            </a:xfrm>
            <a:prstGeom prst="rect">
              <a:avLst/>
            </a:prstGeom>
            <a:solidFill>
              <a:srgbClr val="79818A"/>
            </a:solidFill>
            <a:ln>
              <a:noFill/>
            </a:ln>
          </p:spPr>
        </p:pic>
      </p:grpSp>
      <p:sp>
        <p:nvSpPr>
          <p:cNvPr id="17802" name="Google Shape;17802;p1544"/>
          <p:cNvSpPr txBox="1">
            <a:spLocks noGrp="1"/>
          </p:cNvSpPr>
          <p:nvPr>
            <p:ph type="subTitle" idx="1"/>
          </p:nvPr>
        </p:nvSpPr>
        <p:spPr>
          <a:xfrm>
            <a:off x="4721238" y="6293640"/>
            <a:ext cx="8232768" cy="548640"/>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1867"/>
              <a:buChar char="•"/>
              <a:defRPr sz="2801"/>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17803" name="Google Shape;17803;p1544"/>
          <p:cNvSpPr txBox="1">
            <a:spLocks noGrp="1"/>
          </p:cNvSpPr>
          <p:nvPr>
            <p:ph type="title"/>
          </p:nvPr>
        </p:nvSpPr>
        <p:spPr>
          <a:xfrm>
            <a:off x="2432808" y="2709641"/>
            <a:ext cx="15284739" cy="3417314"/>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79818A"/>
              </a:buClr>
              <a:buSzPts val="8000"/>
              <a:buFont typeface="Calibri"/>
              <a:buNone/>
              <a:defRPr sz="8001">
                <a:solidFill>
                  <a:srgbClr val="79818A"/>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804" name="Google Shape;17804;p1544"/>
          <p:cNvSpPr txBox="1">
            <a:spLocks noGrp="1"/>
          </p:cNvSpPr>
          <p:nvPr>
            <p:ph type="body" idx="2"/>
          </p:nvPr>
        </p:nvSpPr>
        <p:spPr>
          <a:xfrm>
            <a:off x="4721225" y="6900863"/>
            <a:ext cx="8229600" cy="548640"/>
          </a:xfrm>
          <a:prstGeom prst="rect">
            <a:avLst/>
          </a:prstGeom>
          <a:noFill/>
          <a:ln>
            <a:noFill/>
          </a:ln>
        </p:spPr>
        <p:txBody>
          <a:bodyPr spcFirstLastPara="1" wrap="square" lIns="91400" tIns="45700" rIns="91400" bIns="45700" anchor="t" anchorCtr="0">
            <a:noAutofit/>
          </a:bodyPr>
          <a:lstStyle>
            <a:lvl1pPr marL="457247" lvl="0" indent="-347190" algn="l">
              <a:lnSpc>
                <a:spcPct val="100000"/>
              </a:lnSpc>
              <a:spcBef>
                <a:spcPts val="1500"/>
              </a:spcBef>
              <a:spcAft>
                <a:spcPts val="0"/>
              </a:spcAft>
              <a:buSzPts val="1867"/>
              <a:buChar char="•"/>
              <a:defRPr sz="2801"/>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805" name="Google Shape;17805;p1544"/>
          <p:cNvSpPr txBox="1">
            <a:spLocks noGrp="1"/>
          </p:cNvSpPr>
          <p:nvPr>
            <p:ph type="body" idx="3"/>
          </p:nvPr>
        </p:nvSpPr>
        <p:spPr>
          <a:xfrm>
            <a:off x="4721225" y="7508084"/>
            <a:ext cx="8229600" cy="548640"/>
          </a:xfrm>
          <a:prstGeom prst="rect">
            <a:avLst/>
          </a:prstGeom>
          <a:noFill/>
          <a:ln>
            <a:noFill/>
          </a:ln>
        </p:spPr>
        <p:txBody>
          <a:bodyPr spcFirstLastPara="1" wrap="square" lIns="91400" tIns="45700" rIns="91400" bIns="45700" anchor="t" anchorCtr="0">
            <a:noAutofit/>
          </a:bodyPr>
          <a:lstStyle>
            <a:lvl1pPr marL="457247" lvl="0" indent="-347190" algn="l">
              <a:lnSpc>
                <a:spcPct val="100000"/>
              </a:lnSpc>
              <a:spcBef>
                <a:spcPts val="1500"/>
              </a:spcBef>
              <a:spcAft>
                <a:spcPts val="0"/>
              </a:spcAft>
              <a:buSzPts val="1867"/>
              <a:buChar char="•"/>
              <a:defRPr sz="2801"/>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741011592"/>
      </p:ext>
    </p:extLst>
  </p:cSld>
  <p:clrMapOvr>
    <a:masterClrMapping/>
  </p:clrMapOvr>
</p:sldLayout>
</file>

<file path=ppt/slideLayouts/slideLayout3132.xml><?xml version="1.0" encoding="utf-8"?>
<p:sldLayout xmlns:a="http://schemas.openxmlformats.org/drawingml/2006/main" xmlns:r="http://schemas.openxmlformats.org/officeDocument/2006/relationships" xmlns:p="http://schemas.openxmlformats.org/presentationml/2006/main" matchingName="3_Title Slide">
  <p:cSld name="3_Title Slide">
    <p:spTree>
      <p:nvGrpSpPr>
        <p:cNvPr id="1" name="Shape 17806"/>
        <p:cNvGrpSpPr/>
        <p:nvPr/>
      </p:nvGrpSpPr>
      <p:grpSpPr>
        <a:xfrm>
          <a:off x="0" y="0"/>
          <a:ext cx="0" cy="0"/>
          <a:chOff x="0" y="0"/>
          <a:chExt cx="0" cy="0"/>
        </a:xfrm>
      </p:grpSpPr>
      <p:sp>
        <p:nvSpPr>
          <p:cNvPr id="17807" name="Google Shape;17807;p1545"/>
          <p:cNvSpPr/>
          <p:nvPr/>
        </p:nvSpPr>
        <p:spPr>
          <a:xfrm>
            <a:off x="-31752" y="9944100"/>
            <a:ext cx="18319748" cy="342900"/>
          </a:xfrm>
          <a:prstGeom prst="rect">
            <a:avLst/>
          </a:prstGeom>
          <a:solidFill>
            <a:srgbClr val="767676"/>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pic>
        <p:nvPicPr>
          <p:cNvPr id="17808" name="Google Shape;17808;p1545"/>
          <p:cNvPicPr preferRelativeResize="0"/>
          <p:nvPr/>
        </p:nvPicPr>
        <p:blipFill rotWithShape="1">
          <a:blip r:embed="rId2">
            <a:alphaModFix/>
          </a:blip>
          <a:srcRect/>
          <a:stretch/>
        </p:blipFill>
        <p:spPr>
          <a:xfrm>
            <a:off x="11918958" y="612775"/>
            <a:ext cx="5559423" cy="2720979"/>
          </a:xfrm>
          <a:prstGeom prst="rect">
            <a:avLst/>
          </a:prstGeom>
          <a:noFill/>
          <a:ln>
            <a:noFill/>
          </a:ln>
        </p:spPr>
      </p:pic>
      <p:grpSp>
        <p:nvGrpSpPr>
          <p:cNvPr id="17809" name="Google Shape;17809;p1545"/>
          <p:cNvGrpSpPr/>
          <p:nvPr/>
        </p:nvGrpSpPr>
        <p:grpSpPr>
          <a:xfrm>
            <a:off x="5" y="0"/>
            <a:ext cx="2794004" cy="9944100"/>
            <a:chOff x="0" y="0"/>
            <a:chExt cx="1862669" cy="6629400"/>
          </a:xfrm>
        </p:grpSpPr>
        <p:sp>
          <p:nvSpPr>
            <p:cNvPr id="17810" name="Google Shape;17810;p1545"/>
            <p:cNvSpPr/>
            <p:nvPr/>
          </p:nvSpPr>
          <p:spPr>
            <a:xfrm>
              <a:off x="0" y="0"/>
              <a:ext cx="1782229" cy="6629400"/>
            </a:xfrm>
            <a:prstGeom prst="rect">
              <a:avLst/>
            </a:prstGeom>
            <a:solidFill>
              <a:srgbClr val="800000"/>
            </a:solidFill>
            <a:ln>
              <a:noFill/>
            </a:ln>
          </p:spPr>
          <p:txBody>
            <a:bodyPr spcFirstLastPara="1" wrap="square" lIns="91400" tIns="45700" rIns="91400" bIns="45700" anchor="t" anchorCtr="0">
              <a:noAutofit/>
            </a:bodyPr>
            <a:lstStyle/>
            <a:p>
              <a:pPr marL="0" marR="0" lvl="0" indent="0" algn="l"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pic>
          <p:nvPicPr>
            <p:cNvPr id="17811" name="Google Shape;17811;p1545"/>
            <p:cNvPicPr preferRelativeResize="0"/>
            <p:nvPr/>
          </p:nvPicPr>
          <p:blipFill rotWithShape="1">
            <a:blip r:embed="rId3">
              <a:alphaModFix/>
            </a:blip>
            <a:srcRect/>
            <a:stretch/>
          </p:blipFill>
          <p:spPr>
            <a:xfrm>
              <a:off x="0" y="0"/>
              <a:ext cx="1862669" cy="6629400"/>
            </a:xfrm>
            <a:prstGeom prst="rect">
              <a:avLst/>
            </a:prstGeom>
            <a:solidFill>
              <a:srgbClr val="79818A"/>
            </a:solidFill>
            <a:ln>
              <a:noFill/>
            </a:ln>
          </p:spPr>
        </p:pic>
      </p:grpSp>
      <p:sp>
        <p:nvSpPr>
          <p:cNvPr id="17812" name="Google Shape;17812;p1545"/>
          <p:cNvSpPr txBox="1">
            <a:spLocks noGrp="1"/>
          </p:cNvSpPr>
          <p:nvPr>
            <p:ph type="subTitle" idx="1"/>
          </p:nvPr>
        </p:nvSpPr>
        <p:spPr>
          <a:xfrm>
            <a:off x="4721238" y="6293640"/>
            <a:ext cx="8232768" cy="548640"/>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1867"/>
              <a:buChar char="•"/>
              <a:defRPr sz="2801"/>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17813" name="Google Shape;17813;p1545"/>
          <p:cNvSpPr txBox="1">
            <a:spLocks noGrp="1"/>
          </p:cNvSpPr>
          <p:nvPr>
            <p:ph type="title"/>
          </p:nvPr>
        </p:nvSpPr>
        <p:spPr>
          <a:xfrm>
            <a:off x="2432808" y="2709641"/>
            <a:ext cx="15284739" cy="3417314"/>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79818A"/>
              </a:buClr>
              <a:buSzPts val="8000"/>
              <a:buFont typeface="Calibri"/>
              <a:buNone/>
              <a:defRPr sz="8001">
                <a:solidFill>
                  <a:srgbClr val="79818A"/>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814" name="Google Shape;17814;p1545"/>
          <p:cNvSpPr txBox="1">
            <a:spLocks noGrp="1"/>
          </p:cNvSpPr>
          <p:nvPr>
            <p:ph type="body" idx="2"/>
          </p:nvPr>
        </p:nvSpPr>
        <p:spPr>
          <a:xfrm>
            <a:off x="4721225" y="6900863"/>
            <a:ext cx="8229600" cy="548640"/>
          </a:xfrm>
          <a:prstGeom prst="rect">
            <a:avLst/>
          </a:prstGeom>
          <a:noFill/>
          <a:ln>
            <a:noFill/>
          </a:ln>
        </p:spPr>
        <p:txBody>
          <a:bodyPr spcFirstLastPara="1" wrap="square" lIns="91400" tIns="45700" rIns="91400" bIns="45700" anchor="t" anchorCtr="0">
            <a:noAutofit/>
          </a:bodyPr>
          <a:lstStyle>
            <a:lvl1pPr marL="457247" lvl="0" indent="-347190" algn="l">
              <a:lnSpc>
                <a:spcPct val="100000"/>
              </a:lnSpc>
              <a:spcBef>
                <a:spcPts val="1500"/>
              </a:spcBef>
              <a:spcAft>
                <a:spcPts val="0"/>
              </a:spcAft>
              <a:buSzPts val="1867"/>
              <a:buChar char="•"/>
              <a:defRPr sz="2801"/>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815" name="Google Shape;17815;p1545"/>
          <p:cNvSpPr txBox="1">
            <a:spLocks noGrp="1"/>
          </p:cNvSpPr>
          <p:nvPr>
            <p:ph type="body" idx="3"/>
          </p:nvPr>
        </p:nvSpPr>
        <p:spPr>
          <a:xfrm>
            <a:off x="4721225" y="7508084"/>
            <a:ext cx="8229600" cy="548640"/>
          </a:xfrm>
          <a:prstGeom prst="rect">
            <a:avLst/>
          </a:prstGeom>
          <a:noFill/>
          <a:ln>
            <a:noFill/>
          </a:ln>
        </p:spPr>
        <p:txBody>
          <a:bodyPr spcFirstLastPara="1" wrap="square" lIns="91400" tIns="45700" rIns="91400" bIns="45700" anchor="t" anchorCtr="0">
            <a:noAutofit/>
          </a:bodyPr>
          <a:lstStyle>
            <a:lvl1pPr marL="457247" lvl="0" indent="-347190" algn="l">
              <a:lnSpc>
                <a:spcPct val="100000"/>
              </a:lnSpc>
              <a:spcBef>
                <a:spcPts val="1500"/>
              </a:spcBef>
              <a:spcAft>
                <a:spcPts val="0"/>
              </a:spcAft>
              <a:buSzPts val="1867"/>
              <a:buChar char="•"/>
              <a:defRPr sz="2801"/>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1190647283"/>
      </p:ext>
    </p:extLst>
  </p:cSld>
  <p:clrMapOvr>
    <a:masterClrMapping/>
  </p:clrMapOvr>
</p:sldLayout>
</file>

<file path=ppt/slideLayouts/slideLayout3133.xml><?xml version="1.0" encoding="utf-8"?>
<p:sldLayout xmlns:a="http://schemas.openxmlformats.org/drawingml/2006/main" xmlns:r="http://schemas.openxmlformats.org/officeDocument/2006/relationships" xmlns:p="http://schemas.openxmlformats.org/presentationml/2006/main" matchingName="Table of Content">
  <p:cSld name="Table of Content">
    <p:spTree>
      <p:nvGrpSpPr>
        <p:cNvPr id="1" name="Shape 17816"/>
        <p:cNvGrpSpPr/>
        <p:nvPr/>
      </p:nvGrpSpPr>
      <p:grpSpPr>
        <a:xfrm>
          <a:off x="0" y="0"/>
          <a:ext cx="0" cy="0"/>
          <a:chOff x="0" y="0"/>
          <a:chExt cx="0" cy="0"/>
        </a:xfrm>
      </p:grpSpPr>
      <p:sp>
        <p:nvSpPr>
          <p:cNvPr id="17817" name="Google Shape;17817;p1546"/>
          <p:cNvSpPr/>
          <p:nvPr/>
        </p:nvSpPr>
        <p:spPr>
          <a:xfrm>
            <a:off x="-15868" y="9931403"/>
            <a:ext cx="18319748" cy="355601"/>
          </a:xfrm>
          <a:prstGeom prst="rect">
            <a:avLst/>
          </a:prstGeom>
          <a:solidFill>
            <a:srgbClr val="767676"/>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sp>
        <p:nvSpPr>
          <p:cNvPr id="17818" name="Google Shape;17818;p1546"/>
          <p:cNvSpPr txBox="1">
            <a:spLocks noGrp="1"/>
          </p:cNvSpPr>
          <p:nvPr>
            <p:ph type="title"/>
          </p:nvPr>
        </p:nvSpPr>
        <p:spPr>
          <a:xfrm>
            <a:off x="327168" y="337267"/>
            <a:ext cx="17573583" cy="853985"/>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79818A"/>
              </a:buClr>
              <a:buSzPts val="4400"/>
              <a:buFont typeface="Calibri"/>
              <a:buNone/>
              <a:defRPr sz="4400">
                <a:solidFill>
                  <a:srgbClr val="79818A"/>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819" name="Google Shape;17819;p1546"/>
          <p:cNvSpPr txBox="1">
            <a:spLocks noGrp="1"/>
          </p:cNvSpPr>
          <p:nvPr>
            <p:ph type="body" idx="1"/>
          </p:nvPr>
        </p:nvSpPr>
        <p:spPr>
          <a:xfrm>
            <a:off x="327168" y="1375797"/>
            <a:ext cx="17573583" cy="7438008"/>
          </a:xfrm>
          <a:prstGeom prst="rect">
            <a:avLst/>
          </a:prstGeom>
          <a:noFill/>
          <a:ln>
            <a:noFill/>
          </a:ln>
        </p:spPr>
        <p:txBody>
          <a:bodyPr spcFirstLastPara="1" wrap="square" lIns="91400" tIns="45700" rIns="91400" bIns="45700" anchor="t" anchorCtr="0">
            <a:noAutofit/>
          </a:bodyPr>
          <a:lstStyle>
            <a:lvl1pPr marL="457247" lvl="0" indent="-347190" algn="l">
              <a:lnSpc>
                <a:spcPct val="100000"/>
              </a:lnSpc>
              <a:spcBef>
                <a:spcPts val="1500"/>
              </a:spcBef>
              <a:spcAft>
                <a:spcPts val="0"/>
              </a:spcAft>
              <a:buSzPts val="1867"/>
              <a:buFont typeface="Noto Sans Symbols"/>
              <a:buChar char="▪"/>
              <a:defRPr sz="2801" b="1"/>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820" name="Google Shape;17820;p1546"/>
          <p:cNvSpPr txBox="1">
            <a:spLocks noGrp="1"/>
          </p:cNvSpPr>
          <p:nvPr>
            <p:ph type="body" idx="2"/>
          </p:nvPr>
        </p:nvSpPr>
        <p:spPr>
          <a:xfrm>
            <a:off x="5788403" y="8953503"/>
            <a:ext cx="12112352" cy="974727"/>
          </a:xfrm>
          <a:prstGeom prst="rect">
            <a:avLst/>
          </a:prstGeom>
          <a:noFill/>
          <a:ln>
            <a:noFill/>
          </a:ln>
        </p:spPr>
        <p:txBody>
          <a:bodyPr spcFirstLastPara="1" wrap="square" lIns="91400" tIns="45700" rIns="91400" bIns="45700" anchor="b" anchorCtr="0">
            <a:noAutofit/>
          </a:bodyPr>
          <a:lstStyle>
            <a:lvl1pPr marL="457247" lvl="0" indent="-313278" algn="l">
              <a:lnSpc>
                <a:spcPct val="100000"/>
              </a:lnSpc>
              <a:spcBef>
                <a:spcPts val="1500"/>
              </a:spcBef>
              <a:spcAft>
                <a:spcPts val="0"/>
              </a:spcAft>
              <a:buSzPts val="1333"/>
              <a:buChar char="•"/>
              <a:defRPr sz="2000"/>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821" name="Google Shape;17821;p1546"/>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1pPr>
            <a:lvl2pPr marL="0" marR="0" lvl="1"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2pPr>
            <a:lvl3pPr marL="0" marR="0" lvl="2"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3pPr>
            <a:lvl4pPr marL="0" marR="0" lvl="3"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4pPr>
            <a:lvl5pPr marL="0" marR="0" lvl="4"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5pPr>
            <a:lvl6pPr marL="0" marR="0" lvl="5"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6pPr>
            <a:lvl7pPr marL="0" marR="0" lvl="6"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7pPr>
            <a:lvl8pPr marL="0" marR="0" lvl="7"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8pPr>
            <a:lvl9pPr marL="0" marR="0" lvl="8"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9pPr>
          </a:lstStyle>
          <a:p>
            <a:fld id="{00000000-1234-1234-1234-123412341234}" type="slidenum">
              <a:rPr lang="en-US" smtClean="0"/>
              <a:pPr/>
              <a:t>‹#›</a:t>
            </a:fld>
            <a:endParaRPr lang="en-US"/>
          </a:p>
        </p:txBody>
      </p:sp>
      <p:pic>
        <p:nvPicPr>
          <p:cNvPr id="17822" name="Google Shape;17822;p1546" descr="M:\Marketing Communication and Referral Access\Luis\newbrand\UCM_logo\master\horizontal\UCM_Logo_Master_Brand_Horizontal_Tagline_rgb.jpg"/>
          <p:cNvPicPr preferRelativeResize="0"/>
          <p:nvPr/>
        </p:nvPicPr>
        <p:blipFill rotWithShape="1">
          <a:blip r:embed="rId2">
            <a:alphaModFix/>
          </a:blip>
          <a:srcRect/>
          <a:stretch/>
        </p:blipFill>
        <p:spPr>
          <a:xfrm>
            <a:off x="152397" y="8953503"/>
            <a:ext cx="5556516" cy="977895"/>
          </a:xfrm>
          <a:prstGeom prst="rect">
            <a:avLst/>
          </a:prstGeom>
          <a:noFill/>
          <a:ln>
            <a:noFill/>
          </a:ln>
        </p:spPr>
      </p:pic>
    </p:spTree>
    <p:extLst>
      <p:ext uri="{BB962C8B-B14F-4D97-AF65-F5344CB8AC3E}">
        <p14:creationId xmlns:p14="http://schemas.microsoft.com/office/powerpoint/2010/main" val="2210141917"/>
      </p:ext>
    </p:extLst>
  </p:cSld>
  <p:clrMapOvr>
    <a:masterClrMapping/>
  </p:clrMapOvr>
</p:sldLayout>
</file>

<file path=ppt/slideLayouts/slideLayout3134.xml><?xml version="1.0" encoding="utf-8"?>
<p:sldLayout xmlns:a="http://schemas.openxmlformats.org/drawingml/2006/main" xmlns:r="http://schemas.openxmlformats.org/officeDocument/2006/relationships" xmlns:p="http://schemas.openxmlformats.org/presentationml/2006/main" matchingName="3_Title Slide_Yale Blue 8">
  <p:cSld name="3_Title Slide_Yale Blue 8">
    <p:spTree>
      <p:nvGrpSpPr>
        <p:cNvPr id="1" name="Shape 17823"/>
        <p:cNvGrpSpPr/>
        <p:nvPr/>
      </p:nvGrpSpPr>
      <p:grpSpPr>
        <a:xfrm>
          <a:off x="0" y="0"/>
          <a:ext cx="0" cy="0"/>
          <a:chOff x="0" y="0"/>
          <a:chExt cx="0" cy="0"/>
        </a:xfrm>
      </p:grpSpPr>
      <p:sp>
        <p:nvSpPr>
          <p:cNvPr id="17824" name="Google Shape;17824;p1547"/>
          <p:cNvSpPr txBox="1">
            <a:spLocks noGrp="1"/>
          </p:cNvSpPr>
          <p:nvPr>
            <p:ph type="body" idx="1"/>
          </p:nvPr>
        </p:nvSpPr>
        <p:spPr>
          <a:xfrm>
            <a:off x="4239839" y="8101287"/>
            <a:ext cx="12267920" cy="715668"/>
          </a:xfrm>
          <a:prstGeom prst="rect">
            <a:avLst/>
          </a:prstGeom>
          <a:noFill/>
          <a:ln>
            <a:noFill/>
          </a:ln>
        </p:spPr>
        <p:txBody>
          <a:bodyPr spcFirstLastPara="1" wrap="square" lIns="91400" tIns="45700" rIns="91400" bIns="45700" anchor="t" anchorCtr="0">
            <a:spAutoFit/>
          </a:bodyPr>
          <a:lstStyle>
            <a:lvl1pPr marL="457247" lvl="0" indent="-228624" algn="r">
              <a:lnSpc>
                <a:spcPct val="100000"/>
              </a:lnSpc>
              <a:spcBef>
                <a:spcPts val="1500"/>
              </a:spcBef>
              <a:spcAft>
                <a:spcPts val="0"/>
              </a:spcAft>
              <a:buSzPts val="2400"/>
              <a:buNone/>
              <a:defRPr sz="2801">
                <a:solidFill>
                  <a:srgbClr val="616364"/>
                </a:solidFill>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825" name="Google Shape;17825;p1547"/>
          <p:cNvSpPr txBox="1">
            <a:spLocks noGrp="1"/>
          </p:cNvSpPr>
          <p:nvPr>
            <p:ph type="title"/>
          </p:nvPr>
        </p:nvSpPr>
        <p:spPr>
          <a:xfrm>
            <a:off x="4239839" y="2710721"/>
            <a:ext cx="12267920" cy="244419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00314C"/>
              </a:buClr>
              <a:buSzPts val="8000"/>
              <a:buFont typeface="Verdana"/>
              <a:buNone/>
              <a:defRPr sz="8001">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826" name="Google Shape;17826;p1547"/>
          <p:cNvSpPr txBox="1">
            <a:spLocks noGrp="1"/>
          </p:cNvSpPr>
          <p:nvPr>
            <p:ph type="dt" idx="10"/>
          </p:nvPr>
        </p:nvSpPr>
        <p:spPr>
          <a:xfrm>
            <a:off x="0" y="0"/>
            <a:ext cx="4500000" cy="4500000"/>
          </a:xfrm>
          <a:prstGeom prst="rect">
            <a:avLst/>
          </a:prstGeom>
          <a:noFill/>
          <a:ln>
            <a:noFill/>
          </a:ln>
        </p:spPr>
        <p:txBody>
          <a:bodyPr spcFirstLastPara="1" wrap="square" lIns="91400" tIns="45700" rIns="91400"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7827" name="Google Shape;17827;p1547"/>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828" name="Google Shape;17828;p1547"/>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sp>
        <p:nvSpPr>
          <p:cNvPr id="17829" name="Google Shape;17829;p1547"/>
          <p:cNvSpPr/>
          <p:nvPr/>
        </p:nvSpPr>
        <p:spPr>
          <a:xfrm rot="10799991">
            <a:off x="-29" y="3000353"/>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sp>
        <p:nvSpPr>
          <p:cNvPr id="17830" name="Google Shape;17830;p1547"/>
          <p:cNvSpPr/>
          <p:nvPr/>
        </p:nvSpPr>
        <p:spPr>
          <a:xfrm>
            <a:off x="0" y="9172575"/>
            <a:ext cx="18287994" cy="1114425"/>
          </a:xfrm>
          <a:prstGeom prst="rect">
            <a:avLst/>
          </a:prstGeom>
          <a:solidFill>
            <a:srgbClr val="003B5C"/>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sp>
        <p:nvSpPr>
          <p:cNvPr id="17831" name="Google Shape;17831;p1547"/>
          <p:cNvSpPr txBox="1">
            <a:spLocks noGrp="1"/>
          </p:cNvSpPr>
          <p:nvPr>
            <p:ph type="body" idx="2"/>
          </p:nvPr>
        </p:nvSpPr>
        <p:spPr>
          <a:xfrm>
            <a:off x="4239839" y="5171095"/>
            <a:ext cx="12267920" cy="1069971"/>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sz="4800">
                <a:solidFill>
                  <a:srgbClr val="00314C"/>
                </a:solidFill>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pic>
        <p:nvPicPr>
          <p:cNvPr id="17832" name="Google Shape;17832;p1547"/>
          <p:cNvPicPr preferRelativeResize="0"/>
          <p:nvPr/>
        </p:nvPicPr>
        <p:blipFill rotWithShape="1">
          <a:blip r:embed="rId2">
            <a:alphaModFix/>
          </a:blip>
          <a:srcRect/>
          <a:stretch/>
        </p:blipFill>
        <p:spPr>
          <a:xfrm>
            <a:off x="4244750" y="6267503"/>
            <a:ext cx="6593939" cy="1710248"/>
          </a:xfrm>
          <a:prstGeom prst="rect">
            <a:avLst/>
          </a:prstGeom>
          <a:noFill/>
          <a:ln>
            <a:noFill/>
          </a:ln>
        </p:spPr>
      </p:pic>
    </p:spTree>
    <p:extLst>
      <p:ext uri="{BB962C8B-B14F-4D97-AF65-F5344CB8AC3E}">
        <p14:creationId xmlns:p14="http://schemas.microsoft.com/office/powerpoint/2010/main" val="2198959563"/>
      </p:ext>
    </p:extLst>
  </p:cSld>
  <p:clrMapOvr>
    <a:masterClrMapping/>
  </p:clrMapOvr>
</p:sldLayout>
</file>

<file path=ppt/slideLayouts/slideLayout3135.xml><?xml version="1.0" encoding="utf-8"?>
<p:sldLayout xmlns:a="http://schemas.openxmlformats.org/drawingml/2006/main" xmlns:r="http://schemas.openxmlformats.org/officeDocument/2006/relationships" xmlns:p="http://schemas.openxmlformats.org/presentationml/2006/main" matchingName="1_Title Slide 2">
  <p:cSld name="1_Title Slide 2">
    <p:spTree>
      <p:nvGrpSpPr>
        <p:cNvPr id="1" name="Shape 17833"/>
        <p:cNvGrpSpPr/>
        <p:nvPr/>
      </p:nvGrpSpPr>
      <p:grpSpPr>
        <a:xfrm>
          <a:off x="0" y="0"/>
          <a:ext cx="0" cy="0"/>
          <a:chOff x="0" y="0"/>
          <a:chExt cx="0" cy="0"/>
        </a:xfrm>
      </p:grpSpPr>
      <p:sp>
        <p:nvSpPr>
          <p:cNvPr id="17834" name="Google Shape;17834;p1548"/>
          <p:cNvSpPr/>
          <p:nvPr/>
        </p:nvSpPr>
        <p:spPr>
          <a:xfrm>
            <a:off x="-31752" y="9944100"/>
            <a:ext cx="18319748" cy="342900"/>
          </a:xfrm>
          <a:prstGeom prst="rect">
            <a:avLst/>
          </a:prstGeom>
          <a:solidFill>
            <a:srgbClr val="767676"/>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pic>
        <p:nvPicPr>
          <p:cNvPr id="17835" name="Google Shape;17835;p1548"/>
          <p:cNvPicPr preferRelativeResize="0"/>
          <p:nvPr/>
        </p:nvPicPr>
        <p:blipFill rotWithShape="1">
          <a:blip r:embed="rId2">
            <a:alphaModFix/>
          </a:blip>
          <a:srcRect/>
          <a:stretch/>
        </p:blipFill>
        <p:spPr>
          <a:xfrm>
            <a:off x="11918958" y="612775"/>
            <a:ext cx="5559423" cy="2720979"/>
          </a:xfrm>
          <a:prstGeom prst="rect">
            <a:avLst/>
          </a:prstGeom>
          <a:noFill/>
          <a:ln>
            <a:noFill/>
          </a:ln>
        </p:spPr>
      </p:pic>
      <p:grpSp>
        <p:nvGrpSpPr>
          <p:cNvPr id="17836" name="Google Shape;17836;p1548"/>
          <p:cNvGrpSpPr/>
          <p:nvPr/>
        </p:nvGrpSpPr>
        <p:grpSpPr>
          <a:xfrm>
            <a:off x="5" y="0"/>
            <a:ext cx="2794004" cy="9944100"/>
            <a:chOff x="0" y="0"/>
            <a:chExt cx="1862669" cy="6629400"/>
          </a:xfrm>
        </p:grpSpPr>
        <p:sp>
          <p:nvSpPr>
            <p:cNvPr id="17837" name="Google Shape;17837;p1548"/>
            <p:cNvSpPr/>
            <p:nvPr/>
          </p:nvSpPr>
          <p:spPr>
            <a:xfrm>
              <a:off x="0" y="0"/>
              <a:ext cx="1782229" cy="6629400"/>
            </a:xfrm>
            <a:prstGeom prst="rect">
              <a:avLst/>
            </a:prstGeom>
            <a:solidFill>
              <a:srgbClr val="800000"/>
            </a:solidFill>
            <a:ln>
              <a:noFill/>
            </a:ln>
          </p:spPr>
          <p:txBody>
            <a:bodyPr spcFirstLastPara="1" wrap="square" lIns="91400" tIns="45700" rIns="91400" bIns="45700" anchor="t" anchorCtr="0">
              <a:noAutofit/>
            </a:bodyPr>
            <a:lstStyle/>
            <a:p>
              <a:pPr marL="0" marR="0" lvl="0" indent="0" algn="l"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pic>
          <p:nvPicPr>
            <p:cNvPr id="17838" name="Google Shape;17838;p1548"/>
            <p:cNvPicPr preferRelativeResize="0"/>
            <p:nvPr/>
          </p:nvPicPr>
          <p:blipFill rotWithShape="1">
            <a:blip r:embed="rId3">
              <a:alphaModFix/>
            </a:blip>
            <a:srcRect/>
            <a:stretch/>
          </p:blipFill>
          <p:spPr>
            <a:xfrm>
              <a:off x="0" y="0"/>
              <a:ext cx="1862669" cy="6629400"/>
            </a:xfrm>
            <a:prstGeom prst="rect">
              <a:avLst/>
            </a:prstGeom>
            <a:solidFill>
              <a:srgbClr val="79818A"/>
            </a:solidFill>
            <a:ln>
              <a:noFill/>
            </a:ln>
          </p:spPr>
        </p:pic>
      </p:grpSp>
      <p:sp>
        <p:nvSpPr>
          <p:cNvPr id="17839" name="Google Shape;17839;p1548"/>
          <p:cNvSpPr txBox="1">
            <a:spLocks noGrp="1"/>
          </p:cNvSpPr>
          <p:nvPr>
            <p:ph type="subTitle" idx="1"/>
          </p:nvPr>
        </p:nvSpPr>
        <p:spPr>
          <a:xfrm>
            <a:off x="4721238" y="6293640"/>
            <a:ext cx="8232768" cy="548640"/>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1867"/>
              <a:buChar char="•"/>
              <a:defRPr sz="2801"/>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17840" name="Google Shape;17840;p1548"/>
          <p:cNvSpPr txBox="1">
            <a:spLocks noGrp="1"/>
          </p:cNvSpPr>
          <p:nvPr>
            <p:ph type="title"/>
          </p:nvPr>
        </p:nvSpPr>
        <p:spPr>
          <a:xfrm>
            <a:off x="2432808" y="2709641"/>
            <a:ext cx="15284739" cy="3417314"/>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79818A"/>
              </a:buClr>
              <a:buSzPts val="8000"/>
              <a:buFont typeface="Calibri"/>
              <a:buNone/>
              <a:defRPr sz="8001">
                <a:solidFill>
                  <a:srgbClr val="79818A"/>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841" name="Google Shape;17841;p1548"/>
          <p:cNvSpPr txBox="1">
            <a:spLocks noGrp="1"/>
          </p:cNvSpPr>
          <p:nvPr>
            <p:ph type="body" idx="2"/>
          </p:nvPr>
        </p:nvSpPr>
        <p:spPr>
          <a:xfrm>
            <a:off x="4721225" y="6900863"/>
            <a:ext cx="8229600" cy="548640"/>
          </a:xfrm>
          <a:prstGeom prst="rect">
            <a:avLst/>
          </a:prstGeom>
          <a:noFill/>
          <a:ln>
            <a:noFill/>
          </a:ln>
        </p:spPr>
        <p:txBody>
          <a:bodyPr spcFirstLastPara="1" wrap="square" lIns="91400" tIns="45700" rIns="91400" bIns="45700" anchor="t" anchorCtr="0">
            <a:noAutofit/>
          </a:bodyPr>
          <a:lstStyle>
            <a:lvl1pPr marL="457247" lvl="0" indent="-347190" algn="l">
              <a:lnSpc>
                <a:spcPct val="100000"/>
              </a:lnSpc>
              <a:spcBef>
                <a:spcPts val="1500"/>
              </a:spcBef>
              <a:spcAft>
                <a:spcPts val="0"/>
              </a:spcAft>
              <a:buSzPts val="1867"/>
              <a:buChar char="•"/>
              <a:defRPr sz="2801"/>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842" name="Google Shape;17842;p1548"/>
          <p:cNvSpPr txBox="1">
            <a:spLocks noGrp="1"/>
          </p:cNvSpPr>
          <p:nvPr>
            <p:ph type="body" idx="3"/>
          </p:nvPr>
        </p:nvSpPr>
        <p:spPr>
          <a:xfrm>
            <a:off x="4721225" y="7508084"/>
            <a:ext cx="8229600" cy="548640"/>
          </a:xfrm>
          <a:prstGeom prst="rect">
            <a:avLst/>
          </a:prstGeom>
          <a:noFill/>
          <a:ln>
            <a:noFill/>
          </a:ln>
        </p:spPr>
        <p:txBody>
          <a:bodyPr spcFirstLastPara="1" wrap="square" lIns="91400" tIns="45700" rIns="91400" bIns="45700" anchor="t" anchorCtr="0">
            <a:noAutofit/>
          </a:bodyPr>
          <a:lstStyle>
            <a:lvl1pPr marL="457247" lvl="0" indent="-347190" algn="l">
              <a:lnSpc>
                <a:spcPct val="100000"/>
              </a:lnSpc>
              <a:spcBef>
                <a:spcPts val="1500"/>
              </a:spcBef>
              <a:spcAft>
                <a:spcPts val="0"/>
              </a:spcAft>
              <a:buSzPts val="1867"/>
              <a:buChar char="•"/>
              <a:defRPr sz="2801"/>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3758993255"/>
      </p:ext>
    </p:extLst>
  </p:cSld>
  <p:clrMapOvr>
    <a:masterClrMapping/>
  </p:clrMapOvr>
</p:sldLayout>
</file>

<file path=ppt/slideLayouts/slideLayout3136.xml><?xml version="1.0" encoding="utf-8"?>
<p:sldLayout xmlns:a="http://schemas.openxmlformats.org/drawingml/2006/main" xmlns:r="http://schemas.openxmlformats.org/officeDocument/2006/relationships" xmlns:p="http://schemas.openxmlformats.org/presentationml/2006/main" matchingName="Table of Content 2">
  <p:cSld name="Table of Content 2">
    <p:spTree>
      <p:nvGrpSpPr>
        <p:cNvPr id="1" name="Shape 17843"/>
        <p:cNvGrpSpPr/>
        <p:nvPr/>
      </p:nvGrpSpPr>
      <p:grpSpPr>
        <a:xfrm>
          <a:off x="0" y="0"/>
          <a:ext cx="0" cy="0"/>
          <a:chOff x="0" y="0"/>
          <a:chExt cx="0" cy="0"/>
        </a:xfrm>
      </p:grpSpPr>
      <p:sp>
        <p:nvSpPr>
          <p:cNvPr id="17844" name="Google Shape;17844;p1549"/>
          <p:cNvSpPr/>
          <p:nvPr/>
        </p:nvSpPr>
        <p:spPr>
          <a:xfrm>
            <a:off x="-15868" y="9931403"/>
            <a:ext cx="18319748" cy="355601"/>
          </a:xfrm>
          <a:prstGeom prst="rect">
            <a:avLst/>
          </a:prstGeom>
          <a:solidFill>
            <a:srgbClr val="767676"/>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sp>
        <p:nvSpPr>
          <p:cNvPr id="17845" name="Google Shape;17845;p1549"/>
          <p:cNvSpPr txBox="1">
            <a:spLocks noGrp="1"/>
          </p:cNvSpPr>
          <p:nvPr>
            <p:ph type="title"/>
          </p:nvPr>
        </p:nvSpPr>
        <p:spPr>
          <a:xfrm>
            <a:off x="327168" y="337267"/>
            <a:ext cx="17573583" cy="853985"/>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79818A"/>
              </a:buClr>
              <a:buSzPts val="4400"/>
              <a:buFont typeface="Calibri"/>
              <a:buNone/>
              <a:defRPr sz="4400">
                <a:solidFill>
                  <a:srgbClr val="79818A"/>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846" name="Google Shape;17846;p1549"/>
          <p:cNvSpPr txBox="1">
            <a:spLocks noGrp="1"/>
          </p:cNvSpPr>
          <p:nvPr>
            <p:ph type="body" idx="1"/>
          </p:nvPr>
        </p:nvSpPr>
        <p:spPr>
          <a:xfrm>
            <a:off x="327168" y="1375797"/>
            <a:ext cx="17573583" cy="7438008"/>
          </a:xfrm>
          <a:prstGeom prst="rect">
            <a:avLst/>
          </a:prstGeom>
          <a:noFill/>
          <a:ln>
            <a:noFill/>
          </a:ln>
        </p:spPr>
        <p:txBody>
          <a:bodyPr spcFirstLastPara="1" wrap="square" lIns="91400" tIns="45700" rIns="91400" bIns="45700" anchor="t" anchorCtr="0">
            <a:noAutofit/>
          </a:bodyPr>
          <a:lstStyle>
            <a:lvl1pPr marL="457247" lvl="0" indent="-347190" algn="l">
              <a:lnSpc>
                <a:spcPct val="100000"/>
              </a:lnSpc>
              <a:spcBef>
                <a:spcPts val="1500"/>
              </a:spcBef>
              <a:spcAft>
                <a:spcPts val="0"/>
              </a:spcAft>
              <a:buSzPts val="1867"/>
              <a:buFont typeface="Noto Sans Symbols"/>
              <a:buChar char="▪"/>
              <a:defRPr sz="2801" b="1"/>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847" name="Google Shape;17847;p1549"/>
          <p:cNvSpPr txBox="1">
            <a:spLocks noGrp="1"/>
          </p:cNvSpPr>
          <p:nvPr>
            <p:ph type="body" idx="2"/>
          </p:nvPr>
        </p:nvSpPr>
        <p:spPr>
          <a:xfrm>
            <a:off x="5788403" y="8953503"/>
            <a:ext cx="12112352" cy="974727"/>
          </a:xfrm>
          <a:prstGeom prst="rect">
            <a:avLst/>
          </a:prstGeom>
          <a:noFill/>
          <a:ln>
            <a:noFill/>
          </a:ln>
        </p:spPr>
        <p:txBody>
          <a:bodyPr spcFirstLastPara="1" wrap="square" lIns="91400" tIns="45700" rIns="91400" bIns="45700" anchor="b" anchorCtr="0">
            <a:noAutofit/>
          </a:bodyPr>
          <a:lstStyle>
            <a:lvl1pPr marL="457247" lvl="0" indent="-313278" algn="l">
              <a:lnSpc>
                <a:spcPct val="100000"/>
              </a:lnSpc>
              <a:spcBef>
                <a:spcPts val="1500"/>
              </a:spcBef>
              <a:spcAft>
                <a:spcPts val="0"/>
              </a:spcAft>
              <a:buSzPts val="1333"/>
              <a:buChar char="•"/>
              <a:defRPr sz="2000"/>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848" name="Google Shape;17848;p1549"/>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1pPr>
            <a:lvl2pPr marL="0" marR="0" lvl="1"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2pPr>
            <a:lvl3pPr marL="0" marR="0" lvl="2"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3pPr>
            <a:lvl4pPr marL="0" marR="0" lvl="3"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4pPr>
            <a:lvl5pPr marL="0" marR="0" lvl="4"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5pPr>
            <a:lvl6pPr marL="0" marR="0" lvl="5"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6pPr>
            <a:lvl7pPr marL="0" marR="0" lvl="6"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7pPr>
            <a:lvl8pPr marL="0" marR="0" lvl="7"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8pPr>
            <a:lvl9pPr marL="0" marR="0" lvl="8" indent="0" algn="r">
              <a:lnSpc>
                <a:spcPct val="100000"/>
              </a:lnSpc>
              <a:spcBef>
                <a:spcPts val="0"/>
              </a:spcBef>
              <a:spcAft>
                <a:spcPts val="0"/>
              </a:spcAft>
              <a:buClr>
                <a:srgbClr val="FFFFFF"/>
              </a:buClr>
              <a:buSzPts val="2201"/>
              <a:buFont typeface="Calibri"/>
              <a:buNone/>
              <a:defRPr sz="2201" b="0" i="0" u="none" strike="noStrike" cap="none">
                <a:solidFill>
                  <a:srgbClr val="FFFFFF"/>
                </a:solidFill>
                <a:latin typeface="Calibri"/>
                <a:ea typeface="Calibri"/>
                <a:cs typeface="Calibri"/>
                <a:sym typeface="Calibri"/>
              </a:defRPr>
            </a:lvl9pPr>
          </a:lstStyle>
          <a:p>
            <a:fld id="{00000000-1234-1234-1234-123412341234}" type="slidenum">
              <a:rPr lang="en-US" smtClean="0"/>
              <a:pPr/>
              <a:t>‹#›</a:t>
            </a:fld>
            <a:endParaRPr lang="en-US"/>
          </a:p>
        </p:txBody>
      </p:sp>
      <p:pic>
        <p:nvPicPr>
          <p:cNvPr id="17849" name="Google Shape;17849;p1549" descr="M:\Marketing Communication and Referral Access\Luis\newbrand\UCM_logo\master\horizontal\UCM_Logo_Master_Brand_Horizontal_Tagline_rgb.jpg"/>
          <p:cNvPicPr preferRelativeResize="0"/>
          <p:nvPr/>
        </p:nvPicPr>
        <p:blipFill rotWithShape="1">
          <a:blip r:embed="rId2">
            <a:alphaModFix/>
          </a:blip>
          <a:srcRect/>
          <a:stretch/>
        </p:blipFill>
        <p:spPr>
          <a:xfrm>
            <a:off x="152397" y="8953503"/>
            <a:ext cx="5556516" cy="977895"/>
          </a:xfrm>
          <a:prstGeom prst="rect">
            <a:avLst/>
          </a:prstGeom>
          <a:noFill/>
          <a:ln>
            <a:noFill/>
          </a:ln>
        </p:spPr>
      </p:pic>
    </p:spTree>
    <p:extLst>
      <p:ext uri="{BB962C8B-B14F-4D97-AF65-F5344CB8AC3E}">
        <p14:creationId xmlns:p14="http://schemas.microsoft.com/office/powerpoint/2010/main" val="2404403780"/>
      </p:ext>
    </p:extLst>
  </p:cSld>
  <p:clrMapOvr>
    <a:masterClrMapping/>
  </p:clrMapOvr>
</p:sldLayout>
</file>

<file path=ppt/slideLayouts/slideLayout3137.xml><?xml version="1.0" encoding="utf-8"?>
<p:sldLayout xmlns:a="http://schemas.openxmlformats.org/drawingml/2006/main" xmlns:r="http://schemas.openxmlformats.org/officeDocument/2006/relationships" xmlns:p="http://schemas.openxmlformats.org/presentationml/2006/main" matchingName="3_Title Slide_Yale Blue 9">
  <p:cSld name="3_Title Slide_Yale Blue 9">
    <p:spTree>
      <p:nvGrpSpPr>
        <p:cNvPr id="1" name="Shape 17850"/>
        <p:cNvGrpSpPr/>
        <p:nvPr/>
      </p:nvGrpSpPr>
      <p:grpSpPr>
        <a:xfrm>
          <a:off x="0" y="0"/>
          <a:ext cx="0" cy="0"/>
          <a:chOff x="0" y="0"/>
          <a:chExt cx="0" cy="0"/>
        </a:xfrm>
      </p:grpSpPr>
      <p:sp>
        <p:nvSpPr>
          <p:cNvPr id="17851" name="Google Shape;17851;p1550"/>
          <p:cNvSpPr txBox="1">
            <a:spLocks noGrp="1"/>
          </p:cNvSpPr>
          <p:nvPr>
            <p:ph type="body" idx="1"/>
          </p:nvPr>
        </p:nvSpPr>
        <p:spPr>
          <a:xfrm>
            <a:off x="4239839" y="8101287"/>
            <a:ext cx="12267920" cy="715668"/>
          </a:xfrm>
          <a:prstGeom prst="rect">
            <a:avLst/>
          </a:prstGeom>
          <a:noFill/>
          <a:ln>
            <a:noFill/>
          </a:ln>
        </p:spPr>
        <p:txBody>
          <a:bodyPr spcFirstLastPara="1" wrap="square" lIns="91400" tIns="45700" rIns="91400" bIns="45700" anchor="t" anchorCtr="0">
            <a:spAutoFit/>
          </a:bodyPr>
          <a:lstStyle>
            <a:lvl1pPr marL="457247" lvl="0" indent="-228624" algn="r">
              <a:lnSpc>
                <a:spcPct val="100000"/>
              </a:lnSpc>
              <a:spcBef>
                <a:spcPts val="1500"/>
              </a:spcBef>
              <a:spcAft>
                <a:spcPts val="0"/>
              </a:spcAft>
              <a:buSzPts val="2400"/>
              <a:buNone/>
              <a:defRPr sz="2801">
                <a:solidFill>
                  <a:srgbClr val="616364"/>
                </a:solidFill>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852" name="Google Shape;17852;p1550"/>
          <p:cNvSpPr txBox="1">
            <a:spLocks noGrp="1"/>
          </p:cNvSpPr>
          <p:nvPr>
            <p:ph type="title"/>
          </p:nvPr>
        </p:nvSpPr>
        <p:spPr>
          <a:xfrm>
            <a:off x="4239839" y="2710721"/>
            <a:ext cx="12267920" cy="244419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00314C"/>
              </a:buClr>
              <a:buSzPts val="8000"/>
              <a:buFont typeface="Verdana"/>
              <a:buNone/>
              <a:defRPr sz="8001">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853" name="Google Shape;17853;p1550"/>
          <p:cNvSpPr txBox="1">
            <a:spLocks noGrp="1"/>
          </p:cNvSpPr>
          <p:nvPr>
            <p:ph type="dt" idx="10"/>
          </p:nvPr>
        </p:nvSpPr>
        <p:spPr>
          <a:xfrm>
            <a:off x="0" y="0"/>
            <a:ext cx="4500000" cy="4500000"/>
          </a:xfrm>
          <a:prstGeom prst="rect">
            <a:avLst/>
          </a:prstGeom>
          <a:noFill/>
          <a:ln>
            <a:noFill/>
          </a:ln>
        </p:spPr>
        <p:txBody>
          <a:bodyPr spcFirstLastPara="1" wrap="square" lIns="91400" tIns="45700" rIns="91400"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7854" name="Google Shape;17854;p1550"/>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855" name="Google Shape;17855;p1550"/>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sp>
        <p:nvSpPr>
          <p:cNvPr id="17856" name="Google Shape;17856;p1550"/>
          <p:cNvSpPr/>
          <p:nvPr/>
        </p:nvSpPr>
        <p:spPr>
          <a:xfrm rot="10799991">
            <a:off x="-29" y="3000353"/>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sp>
        <p:nvSpPr>
          <p:cNvPr id="17857" name="Google Shape;17857;p1550"/>
          <p:cNvSpPr/>
          <p:nvPr/>
        </p:nvSpPr>
        <p:spPr>
          <a:xfrm>
            <a:off x="0" y="9172575"/>
            <a:ext cx="18287994" cy="1114425"/>
          </a:xfrm>
          <a:prstGeom prst="rect">
            <a:avLst/>
          </a:prstGeom>
          <a:solidFill>
            <a:srgbClr val="003B5C"/>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sp>
        <p:nvSpPr>
          <p:cNvPr id="17858" name="Google Shape;17858;p1550"/>
          <p:cNvSpPr txBox="1">
            <a:spLocks noGrp="1"/>
          </p:cNvSpPr>
          <p:nvPr>
            <p:ph type="body" idx="2"/>
          </p:nvPr>
        </p:nvSpPr>
        <p:spPr>
          <a:xfrm>
            <a:off x="4239839" y="5171095"/>
            <a:ext cx="12267920" cy="1069971"/>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sz="4800">
                <a:solidFill>
                  <a:srgbClr val="00314C"/>
                </a:solidFill>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pic>
        <p:nvPicPr>
          <p:cNvPr id="17859" name="Google Shape;17859;p1550"/>
          <p:cNvPicPr preferRelativeResize="0"/>
          <p:nvPr/>
        </p:nvPicPr>
        <p:blipFill rotWithShape="1">
          <a:blip r:embed="rId2">
            <a:alphaModFix/>
          </a:blip>
          <a:srcRect/>
          <a:stretch/>
        </p:blipFill>
        <p:spPr>
          <a:xfrm>
            <a:off x="4244750" y="6267503"/>
            <a:ext cx="6593939" cy="1710248"/>
          </a:xfrm>
          <a:prstGeom prst="rect">
            <a:avLst/>
          </a:prstGeom>
          <a:noFill/>
          <a:ln>
            <a:noFill/>
          </a:ln>
        </p:spPr>
      </p:pic>
    </p:spTree>
    <p:extLst>
      <p:ext uri="{BB962C8B-B14F-4D97-AF65-F5344CB8AC3E}">
        <p14:creationId xmlns:p14="http://schemas.microsoft.com/office/powerpoint/2010/main" val="2494154487"/>
      </p:ext>
    </p:extLst>
  </p:cSld>
  <p:clrMapOvr>
    <a:masterClrMapping/>
  </p:clrMapOvr>
</p:sldLayout>
</file>

<file path=ppt/slideLayouts/slideLayout3138.xml><?xml version="1.0" encoding="utf-8"?>
<p:sldLayout xmlns:a="http://schemas.openxmlformats.org/drawingml/2006/main" xmlns:r="http://schemas.openxmlformats.org/officeDocument/2006/relationships" xmlns:p="http://schemas.openxmlformats.org/presentationml/2006/main" matchingName="Title and Bullets Layout 7">
  <p:cSld name="Title and Bullets Layout 7">
    <p:spTree>
      <p:nvGrpSpPr>
        <p:cNvPr id="1" name="Shape 17860"/>
        <p:cNvGrpSpPr/>
        <p:nvPr/>
      </p:nvGrpSpPr>
      <p:grpSpPr>
        <a:xfrm>
          <a:off x="0" y="0"/>
          <a:ext cx="0" cy="0"/>
          <a:chOff x="0" y="0"/>
          <a:chExt cx="0" cy="0"/>
        </a:xfrm>
      </p:grpSpPr>
      <p:sp>
        <p:nvSpPr>
          <p:cNvPr id="17861" name="Google Shape;17861;p1551"/>
          <p:cNvSpPr txBox="1">
            <a:spLocks noGrp="1"/>
          </p:cNvSpPr>
          <p:nvPr>
            <p:ph type="title"/>
          </p:nvPr>
        </p:nvSpPr>
        <p:spPr>
          <a:xfrm>
            <a:off x="1273488" y="1175767"/>
            <a:ext cx="15266634"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862" name="Google Shape;17862;p1551"/>
          <p:cNvSpPr/>
          <p:nvPr/>
        </p:nvSpPr>
        <p:spPr>
          <a:xfrm>
            <a:off x="0" y="9469682"/>
            <a:ext cx="18287994" cy="817322"/>
          </a:xfrm>
          <a:prstGeom prst="rect">
            <a:avLst/>
          </a:prstGeom>
          <a:solidFill>
            <a:srgbClr val="003B5C"/>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863" name="Google Shape;17863;p1551"/>
          <p:cNvSpPr/>
          <p:nvPr/>
        </p:nvSpPr>
        <p:spPr>
          <a:xfrm>
            <a:off x="0" y="9452271"/>
            <a:ext cx="18287994" cy="68580"/>
          </a:xfrm>
          <a:prstGeom prst="rect">
            <a:avLst/>
          </a:prstGeom>
          <a:solidFill>
            <a:srgbClr val="A4D65E"/>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864" name="Google Shape;17864;p1551"/>
          <p:cNvSpPr txBox="1">
            <a:spLocks noGrp="1"/>
          </p:cNvSpPr>
          <p:nvPr>
            <p:ph type="body" idx="1"/>
          </p:nvPr>
        </p:nvSpPr>
        <p:spPr>
          <a:xfrm>
            <a:off x="1273178" y="2422536"/>
            <a:ext cx="15265400" cy="5718173"/>
          </a:xfrm>
          <a:prstGeom prst="rect">
            <a:avLst/>
          </a:prstGeom>
          <a:noFill/>
          <a:ln>
            <a:noFill/>
          </a:ln>
        </p:spPr>
        <p:txBody>
          <a:bodyPr spcFirstLastPara="1" wrap="square" lIns="91400" tIns="45700" rIns="91400" bIns="45700" anchor="t" anchorCtr="0">
            <a:noAutofit/>
          </a:bodyPr>
          <a:lstStyle>
            <a:lvl1pPr marL="457247" lvl="0" indent="-364082" algn="l">
              <a:lnSpc>
                <a:spcPct val="100000"/>
              </a:lnSpc>
              <a:spcBef>
                <a:spcPts val="1500"/>
              </a:spcBef>
              <a:spcAft>
                <a:spcPts val="0"/>
              </a:spcAft>
              <a:buSzPts val="2133"/>
              <a:buChar char="•"/>
              <a:defRPr sz="3200">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pic>
        <p:nvPicPr>
          <p:cNvPr id="17865" name="Google Shape;17865;p1551"/>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6" y="9546614"/>
            <a:ext cx="7588994" cy="740390"/>
          </a:xfrm>
          <a:prstGeom prst="rect">
            <a:avLst/>
          </a:prstGeom>
          <a:noFill/>
          <a:ln>
            <a:noFill/>
          </a:ln>
        </p:spPr>
      </p:pic>
    </p:spTree>
    <p:extLst>
      <p:ext uri="{BB962C8B-B14F-4D97-AF65-F5344CB8AC3E}">
        <p14:creationId xmlns:p14="http://schemas.microsoft.com/office/powerpoint/2010/main" val="1468781967"/>
      </p:ext>
    </p:extLst>
  </p:cSld>
  <p:clrMapOvr>
    <a:masterClrMapping/>
  </p:clrMapOvr>
</p:sldLayout>
</file>

<file path=ppt/slideLayouts/slideLayout3139.xml><?xml version="1.0" encoding="utf-8"?>
<p:sldLayout xmlns:a="http://schemas.openxmlformats.org/drawingml/2006/main" xmlns:r="http://schemas.openxmlformats.org/officeDocument/2006/relationships" xmlns:p="http://schemas.openxmlformats.org/presentationml/2006/main" matchingName="1_Title and Content 7">
  <p:cSld name="1_Title and Content 7">
    <p:spTree>
      <p:nvGrpSpPr>
        <p:cNvPr id="1" name="Shape 17866"/>
        <p:cNvGrpSpPr/>
        <p:nvPr/>
      </p:nvGrpSpPr>
      <p:grpSpPr>
        <a:xfrm>
          <a:off x="0" y="0"/>
          <a:ext cx="0" cy="0"/>
          <a:chOff x="0" y="0"/>
          <a:chExt cx="0" cy="0"/>
        </a:xfrm>
      </p:grpSpPr>
      <p:sp>
        <p:nvSpPr>
          <p:cNvPr id="17867" name="Google Shape;17867;p1552"/>
          <p:cNvSpPr/>
          <p:nvPr/>
        </p:nvSpPr>
        <p:spPr>
          <a:xfrm>
            <a:off x="0" y="9469682"/>
            <a:ext cx="18287994" cy="817322"/>
          </a:xfrm>
          <a:prstGeom prst="rect">
            <a:avLst/>
          </a:prstGeom>
          <a:solidFill>
            <a:srgbClr val="003B5C"/>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pic>
        <p:nvPicPr>
          <p:cNvPr id="17868" name="Google Shape;17868;p1552"/>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6" y="9546614"/>
            <a:ext cx="7588994" cy="740390"/>
          </a:xfrm>
          <a:prstGeom prst="rect">
            <a:avLst/>
          </a:prstGeom>
          <a:noFill/>
          <a:ln>
            <a:noFill/>
          </a:ln>
        </p:spPr>
      </p:pic>
      <p:sp>
        <p:nvSpPr>
          <p:cNvPr id="17869" name="Google Shape;17869;p1552"/>
          <p:cNvSpPr/>
          <p:nvPr/>
        </p:nvSpPr>
        <p:spPr>
          <a:xfrm>
            <a:off x="0" y="9452271"/>
            <a:ext cx="18287994" cy="68580"/>
          </a:xfrm>
          <a:prstGeom prst="rect">
            <a:avLst/>
          </a:prstGeom>
          <a:solidFill>
            <a:srgbClr val="A4D65E"/>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870" name="Google Shape;17870;p1552"/>
          <p:cNvSpPr txBox="1">
            <a:spLocks noGrp="1"/>
          </p:cNvSpPr>
          <p:nvPr>
            <p:ph type="title"/>
          </p:nvPr>
        </p:nvSpPr>
        <p:spPr>
          <a:xfrm>
            <a:off x="1273488" y="1210291"/>
            <a:ext cx="15234264"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871" name="Google Shape;17871;p1552"/>
          <p:cNvSpPr txBox="1">
            <a:spLocks noGrp="1"/>
          </p:cNvSpPr>
          <p:nvPr>
            <p:ph type="body" idx="1"/>
          </p:nvPr>
        </p:nvSpPr>
        <p:spPr>
          <a:xfrm>
            <a:off x="1273488" y="2456786"/>
            <a:ext cx="15234264" cy="6175739"/>
          </a:xfrm>
          <a:prstGeom prst="rect">
            <a:avLst/>
          </a:prstGeom>
          <a:noFill/>
          <a:ln>
            <a:noFill/>
          </a:ln>
        </p:spPr>
        <p:txBody>
          <a:bodyPr spcFirstLastPara="1" wrap="square" lIns="91400" tIns="45700" rIns="91400" bIns="45700" anchor="t" anchorCtr="0">
            <a:noAutofit/>
          </a:bodyPr>
          <a:lstStyle>
            <a:lvl1pPr marL="457247" lvl="0" indent="-228624" algn="l">
              <a:lnSpc>
                <a:spcPct val="90000"/>
              </a:lnSpc>
              <a:spcBef>
                <a:spcPts val="1500"/>
              </a:spcBef>
              <a:spcAft>
                <a:spcPts val="0"/>
              </a:spcAft>
              <a:buSzPts val="2400"/>
              <a:buNone/>
              <a:defRPr sz="3200">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3745264192"/>
      </p:ext>
    </p:extLst>
  </p:cSld>
  <p:clrMapOvr>
    <a:masterClrMapping/>
  </p:clrMapOvr>
</p:sldLayout>
</file>

<file path=ppt/slideLayouts/slideLayout3140.xml><?xml version="1.0" encoding="utf-8"?>
<p:sldLayout xmlns:a="http://schemas.openxmlformats.org/drawingml/2006/main" xmlns:r="http://schemas.openxmlformats.org/officeDocument/2006/relationships" xmlns:p="http://schemas.openxmlformats.org/presentationml/2006/main" matchingName="Two Section | Picture and Copy Layout 7">
  <p:cSld name="Two Section | Picture and Copy Layout 7">
    <p:spTree>
      <p:nvGrpSpPr>
        <p:cNvPr id="1" name="Shape 17872"/>
        <p:cNvGrpSpPr/>
        <p:nvPr/>
      </p:nvGrpSpPr>
      <p:grpSpPr>
        <a:xfrm>
          <a:off x="0" y="0"/>
          <a:ext cx="0" cy="0"/>
          <a:chOff x="0" y="0"/>
          <a:chExt cx="0" cy="0"/>
        </a:xfrm>
      </p:grpSpPr>
      <p:sp>
        <p:nvSpPr>
          <p:cNvPr id="17873" name="Google Shape;17873;p1553"/>
          <p:cNvSpPr/>
          <p:nvPr/>
        </p:nvSpPr>
        <p:spPr>
          <a:xfrm>
            <a:off x="0" y="9469682"/>
            <a:ext cx="18287994" cy="817322"/>
          </a:xfrm>
          <a:prstGeom prst="rect">
            <a:avLst/>
          </a:prstGeom>
          <a:solidFill>
            <a:srgbClr val="003B5C"/>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874" name="Google Shape;17874;p1553"/>
          <p:cNvSpPr/>
          <p:nvPr/>
        </p:nvSpPr>
        <p:spPr>
          <a:xfrm>
            <a:off x="0" y="9452271"/>
            <a:ext cx="18287994" cy="68580"/>
          </a:xfrm>
          <a:prstGeom prst="rect">
            <a:avLst/>
          </a:prstGeom>
          <a:solidFill>
            <a:srgbClr val="A4D65E"/>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027"/>
              <a:buFont typeface="Calibri"/>
              <a:buNone/>
            </a:pPr>
            <a:endParaRPr sz="2027" b="0" i="0" u="none" strike="noStrike" cap="none">
              <a:solidFill>
                <a:srgbClr val="FFFFFF"/>
              </a:solidFill>
              <a:latin typeface="Calibri"/>
              <a:ea typeface="Calibri"/>
              <a:cs typeface="Calibri"/>
              <a:sym typeface="Calibri"/>
            </a:endParaRPr>
          </a:p>
        </p:txBody>
      </p:sp>
      <p:sp>
        <p:nvSpPr>
          <p:cNvPr id="17875" name="Google Shape;17875;p1553"/>
          <p:cNvSpPr txBox="1">
            <a:spLocks noGrp="1"/>
          </p:cNvSpPr>
          <p:nvPr>
            <p:ph type="body" idx="1"/>
          </p:nvPr>
        </p:nvSpPr>
        <p:spPr>
          <a:xfrm>
            <a:off x="1780254" y="1941678"/>
            <a:ext cx="5975004" cy="5682126"/>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sz="1800" i="1">
                <a:solidFill>
                  <a:srgbClr val="003B5C"/>
                </a:solidFill>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876" name="Google Shape;17876;p1553"/>
          <p:cNvSpPr txBox="1">
            <a:spLocks noGrp="1"/>
          </p:cNvSpPr>
          <p:nvPr>
            <p:ph type="body" idx="2"/>
          </p:nvPr>
        </p:nvSpPr>
        <p:spPr>
          <a:xfrm>
            <a:off x="8324093" y="2995683"/>
            <a:ext cx="8199836" cy="4628121"/>
          </a:xfrm>
          <a:prstGeom prst="rect">
            <a:avLst/>
          </a:prstGeom>
          <a:noFill/>
          <a:ln>
            <a:noFill/>
          </a:ln>
        </p:spPr>
        <p:txBody>
          <a:bodyPr spcFirstLastPara="1" wrap="square" lIns="91400" tIns="45700" rIns="91400" bIns="45700" anchor="t" anchorCtr="0">
            <a:noAutofit/>
          </a:bodyPr>
          <a:lstStyle>
            <a:lvl1pPr marL="457247" lvl="0" indent="-228624" algn="l">
              <a:lnSpc>
                <a:spcPct val="90000"/>
              </a:lnSpc>
              <a:spcBef>
                <a:spcPts val="1500"/>
              </a:spcBef>
              <a:spcAft>
                <a:spcPts val="0"/>
              </a:spcAft>
              <a:buSzPts val="2400"/>
              <a:buNone/>
              <a:defRPr sz="3200">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877" name="Google Shape;17877;p1553"/>
          <p:cNvSpPr txBox="1">
            <a:spLocks noGrp="1"/>
          </p:cNvSpPr>
          <p:nvPr>
            <p:ph type="title"/>
          </p:nvPr>
        </p:nvSpPr>
        <p:spPr>
          <a:xfrm>
            <a:off x="8324093" y="1731787"/>
            <a:ext cx="8199836" cy="1246496"/>
          </a:xfrm>
          <a:prstGeom prst="rect">
            <a:avLst/>
          </a:prstGeom>
          <a:noFill/>
          <a:ln>
            <a:noFill/>
          </a:ln>
        </p:spPr>
        <p:txBody>
          <a:bodyPr spcFirstLastPara="1" wrap="square" lIns="91400" tIns="45700" rIns="91400" bIns="45700" anchor="b" anchorCtr="0">
            <a:spAutoFit/>
          </a:bodyPr>
          <a:lstStyle>
            <a:lvl1pPr lvl="0" algn="l">
              <a:lnSpc>
                <a:spcPct val="100000"/>
              </a:lnSpc>
              <a:spcBef>
                <a:spcPts val="0"/>
              </a:spcBef>
              <a:spcAft>
                <a:spcPts val="0"/>
              </a:spcAft>
              <a:buClr>
                <a:srgbClr val="003B5C"/>
              </a:buClr>
              <a:buSzPts val="7200"/>
              <a:buFont typeface="Verdana"/>
              <a:buNone/>
              <a:defRPr sz="7200">
                <a:solidFill>
                  <a:srgbClr val="003B5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7878" name="Google Shape;17878;p1553"/>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10699006" y="9546614"/>
            <a:ext cx="7588994" cy="740390"/>
          </a:xfrm>
          <a:prstGeom prst="rect">
            <a:avLst/>
          </a:prstGeom>
          <a:noFill/>
          <a:ln>
            <a:noFill/>
          </a:ln>
        </p:spPr>
      </p:pic>
    </p:spTree>
    <p:extLst>
      <p:ext uri="{BB962C8B-B14F-4D97-AF65-F5344CB8AC3E}">
        <p14:creationId xmlns:p14="http://schemas.microsoft.com/office/powerpoint/2010/main" val="811175823"/>
      </p:ext>
    </p:extLst>
  </p:cSld>
  <p:clrMapOvr>
    <a:masterClrMapping/>
  </p:clrMapOvr>
</p:sldLayout>
</file>

<file path=ppt/slideLayouts/slideLayout3141.xml><?xml version="1.0" encoding="utf-8"?>
<p:sldLayout xmlns:a="http://schemas.openxmlformats.org/drawingml/2006/main" xmlns:r="http://schemas.openxmlformats.org/officeDocument/2006/relationships" xmlns:p="http://schemas.openxmlformats.org/presentationml/2006/main" matchingName="2_Title Slide 2">
  <p:cSld name="2_Title Slide 2">
    <p:spTree>
      <p:nvGrpSpPr>
        <p:cNvPr id="1" name="Shape 17879"/>
        <p:cNvGrpSpPr/>
        <p:nvPr/>
      </p:nvGrpSpPr>
      <p:grpSpPr>
        <a:xfrm>
          <a:off x="0" y="0"/>
          <a:ext cx="0" cy="0"/>
          <a:chOff x="0" y="0"/>
          <a:chExt cx="0" cy="0"/>
        </a:xfrm>
      </p:grpSpPr>
      <p:sp>
        <p:nvSpPr>
          <p:cNvPr id="17880" name="Google Shape;17880;p1554"/>
          <p:cNvSpPr/>
          <p:nvPr/>
        </p:nvSpPr>
        <p:spPr>
          <a:xfrm>
            <a:off x="-31752" y="9944100"/>
            <a:ext cx="18319748" cy="342900"/>
          </a:xfrm>
          <a:prstGeom prst="rect">
            <a:avLst/>
          </a:prstGeom>
          <a:solidFill>
            <a:srgbClr val="767676"/>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pic>
        <p:nvPicPr>
          <p:cNvPr id="17881" name="Google Shape;17881;p1554"/>
          <p:cNvPicPr preferRelativeResize="0"/>
          <p:nvPr/>
        </p:nvPicPr>
        <p:blipFill rotWithShape="1">
          <a:blip r:embed="rId2">
            <a:alphaModFix/>
          </a:blip>
          <a:srcRect/>
          <a:stretch/>
        </p:blipFill>
        <p:spPr>
          <a:xfrm>
            <a:off x="11918958" y="612775"/>
            <a:ext cx="5559423" cy="2720979"/>
          </a:xfrm>
          <a:prstGeom prst="rect">
            <a:avLst/>
          </a:prstGeom>
          <a:noFill/>
          <a:ln>
            <a:noFill/>
          </a:ln>
        </p:spPr>
      </p:pic>
      <p:grpSp>
        <p:nvGrpSpPr>
          <p:cNvPr id="17882" name="Google Shape;17882;p1554"/>
          <p:cNvGrpSpPr/>
          <p:nvPr/>
        </p:nvGrpSpPr>
        <p:grpSpPr>
          <a:xfrm>
            <a:off x="5" y="0"/>
            <a:ext cx="2794004" cy="9944100"/>
            <a:chOff x="0" y="0"/>
            <a:chExt cx="1862669" cy="6629400"/>
          </a:xfrm>
        </p:grpSpPr>
        <p:sp>
          <p:nvSpPr>
            <p:cNvPr id="17883" name="Google Shape;17883;p1554"/>
            <p:cNvSpPr/>
            <p:nvPr/>
          </p:nvSpPr>
          <p:spPr>
            <a:xfrm>
              <a:off x="0" y="0"/>
              <a:ext cx="1782229" cy="6629400"/>
            </a:xfrm>
            <a:prstGeom prst="rect">
              <a:avLst/>
            </a:prstGeom>
            <a:solidFill>
              <a:srgbClr val="800000"/>
            </a:solidFill>
            <a:ln>
              <a:noFill/>
            </a:ln>
          </p:spPr>
          <p:txBody>
            <a:bodyPr spcFirstLastPara="1" wrap="square" lIns="91400" tIns="45700" rIns="91400" bIns="45700" anchor="t" anchorCtr="0">
              <a:noAutofit/>
            </a:bodyPr>
            <a:lstStyle/>
            <a:p>
              <a:pPr marL="0" marR="0" lvl="0" indent="0" algn="l"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pic>
          <p:nvPicPr>
            <p:cNvPr id="17884" name="Google Shape;17884;p1554"/>
            <p:cNvPicPr preferRelativeResize="0"/>
            <p:nvPr/>
          </p:nvPicPr>
          <p:blipFill rotWithShape="1">
            <a:blip r:embed="rId3">
              <a:alphaModFix/>
            </a:blip>
            <a:srcRect/>
            <a:stretch/>
          </p:blipFill>
          <p:spPr>
            <a:xfrm>
              <a:off x="0" y="0"/>
              <a:ext cx="1862669" cy="6629400"/>
            </a:xfrm>
            <a:prstGeom prst="rect">
              <a:avLst/>
            </a:prstGeom>
            <a:solidFill>
              <a:srgbClr val="79818A"/>
            </a:solidFill>
            <a:ln>
              <a:noFill/>
            </a:ln>
          </p:spPr>
        </p:pic>
      </p:grpSp>
      <p:sp>
        <p:nvSpPr>
          <p:cNvPr id="17885" name="Google Shape;17885;p1554"/>
          <p:cNvSpPr txBox="1">
            <a:spLocks noGrp="1"/>
          </p:cNvSpPr>
          <p:nvPr>
            <p:ph type="subTitle" idx="1"/>
          </p:nvPr>
        </p:nvSpPr>
        <p:spPr>
          <a:xfrm>
            <a:off x="4721238" y="6293640"/>
            <a:ext cx="8232768" cy="548640"/>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1867"/>
              <a:buChar char="•"/>
              <a:defRPr sz="2801"/>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17886" name="Google Shape;17886;p1554"/>
          <p:cNvSpPr txBox="1">
            <a:spLocks noGrp="1"/>
          </p:cNvSpPr>
          <p:nvPr>
            <p:ph type="title"/>
          </p:nvPr>
        </p:nvSpPr>
        <p:spPr>
          <a:xfrm>
            <a:off x="2432808" y="2709641"/>
            <a:ext cx="15284739" cy="3417314"/>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79818A"/>
              </a:buClr>
              <a:buSzPts val="8000"/>
              <a:buFont typeface="Calibri"/>
              <a:buNone/>
              <a:defRPr sz="8001">
                <a:solidFill>
                  <a:srgbClr val="79818A"/>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887" name="Google Shape;17887;p1554"/>
          <p:cNvSpPr txBox="1">
            <a:spLocks noGrp="1"/>
          </p:cNvSpPr>
          <p:nvPr>
            <p:ph type="body" idx="2"/>
          </p:nvPr>
        </p:nvSpPr>
        <p:spPr>
          <a:xfrm>
            <a:off x="4721225" y="6900863"/>
            <a:ext cx="8229600" cy="548640"/>
          </a:xfrm>
          <a:prstGeom prst="rect">
            <a:avLst/>
          </a:prstGeom>
          <a:noFill/>
          <a:ln>
            <a:noFill/>
          </a:ln>
        </p:spPr>
        <p:txBody>
          <a:bodyPr spcFirstLastPara="1" wrap="square" lIns="91400" tIns="45700" rIns="91400" bIns="45700" anchor="t" anchorCtr="0">
            <a:noAutofit/>
          </a:bodyPr>
          <a:lstStyle>
            <a:lvl1pPr marL="457247" lvl="0" indent="-347190" algn="l">
              <a:lnSpc>
                <a:spcPct val="100000"/>
              </a:lnSpc>
              <a:spcBef>
                <a:spcPts val="1500"/>
              </a:spcBef>
              <a:spcAft>
                <a:spcPts val="0"/>
              </a:spcAft>
              <a:buSzPts val="1867"/>
              <a:buChar char="•"/>
              <a:defRPr sz="2801"/>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888" name="Google Shape;17888;p1554"/>
          <p:cNvSpPr txBox="1">
            <a:spLocks noGrp="1"/>
          </p:cNvSpPr>
          <p:nvPr>
            <p:ph type="body" idx="3"/>
          </p:nvPr>
        </p:nvSpPr>
        <p:spPr>
          <a:xfrm>
            <a:off x="4721225" y="7508084"/>
            <a:ext cx="8229600" cy="548640"/>
          </a:xfrm>
          <a:prstGeom prst="rect">
            <a:avLst/>
          </a:prstGeom>
          <a:noFill/>
          <a:ln>
            <a:noFill/>
          </a:ln>
        </p:spPr>
        <p:txBody>
          <a:bodyPr spcFirstLastPara="1" wrap="square" lIns="91400" tIns="45700" rIns="91400" bIns="45700" anchor="t" anchorCtr="0">
            <a:noAutofit/>
          </a:bodyPr>
          <a:lstStyle>
            <a:lvl1pPr marL="457247" lvl="0" indent="-347190" algn="l">
              <a:lnSpc>
                <a:spcPct val="100000"/>
              </a:lnSpc>
              <a:spcBef>
                <a:spcPts val="1500"/>
              </a:spcBef>
              <a:spcAft>
                <a:spcPts val="0"/>
              </a:spcAft>
              <a:buSzPts val="1867"/>
              <a:buChar char="•"/>
              <a:defRPr sz="2801"/>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201846219"/>
      </p:ext>
    </p:extLst>
  </p:cSld>
  <p:clrMapOvr>
    <a:masterClrMapping/>
  </p:clrMapOvr>
</p:sldLayout>
</file>

<file path=ppt/slideLayouts/slideLayout3142.xml><?xml version="1.0" encoding="utf-8"?>
<p:sldLayout xmlns:a="http://schemas.openxmlformats.org/drawingml/2006/main" xmlns:r="http://schemas.openxmlformats.org/officeDocument/2006/relationships" xmlns:p="http://schemas.openxmlformats.org/presentationml/2006/main" matchingName="4_Title Slide_Yale Blue 9">
  <p:cSld name="4_Title Slide_Yale Blue 9">
    <p:spTree>
      <p:nvGrpSpPr>
        <p:cNvPr id="1" name="Shape 17889"/>
        <p:cNvGrpSpPr/>
        <p:nvPr/>
      </p:nvGrpSpPr>
      <p:grpSpPr>
        <a:xfrm>
          <a:off x="0" y="0"/>
          <a:ext cx="0" cy="0"/>
          <a:chOff x="0" y="0"/>
          <a:chExt cx="0" cy="0"/>
        </a:xfrm>
      </p:grpSpPr>
      <p:sp>
        <p:nvSpPr>
          <p:cNvPr id="17890" name="Google Shape;17890;p1555"/>
          <p:cNvSpPr txBox="1">
            <a:spLocks noGrp="1"/>
          </p:cNvSpPr>
          <p:nvPr>
            <p:ph type="body" idx="1"/>
          </p:nvPr>
        </p:nvSpPr>
        <p:spPr>
          <a:xfrm>
            <a:off x="4239839" y="8101287"/>
            <a:ext cx="12267920" cy="715668"/>
          </a:xfrm>
          <a:prstGeom prst="rect">
            <a:avLst/>
          </a:prstGeom>
          <a:noFill/>
          <a:ln>
            <a:noFill/>
          </a:ln>
        </p:spPr>
        <p:txBody>
          <a:bodyPr spcFirstLastPara="1" wrap="square" lIns="91400" tIns="45700" rIns="91400" bIns="45700" anchor="t" anchorCtr="0">
            <a:spAutoFit/>
          </a:bodyPr>
          <a:lstStyle>
            <a:lvl1pPr marL="457247" lvl="0" indent="-228624" algn="r">
              <a:lnSpc>
                <a:spcPct val="100000"/>
              </a:lnSpc>
              <a:spcBef>
                <a:spcPts val="1500"/>
              </a:spcBef>
              <a:spcAft>
                <a:spcPts val="0"/>
              </a:spcAft>
              <a:buSzPts val="2400"/>
              <a:buNone/>
              <a:defRPr sz="2801">
                <a:solidFill>
                  <a:srgbClr val="616364"/>
                </a:solidFill>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891" name="Google Shape;17891;p1555"/>
          <p:cNvSpPr txBox="1">
            <a:spLocks noGrp="1"/>
          </p:cNvSpPr>
          <p:nvPr>
            <p:ph type="title"/>
          </p:nvPr>
        </p:nvSpPr>
        <p:spPr>
          <a:xfrm>
            <a:off x="4239839" y="2710721"/>
            <a:ext cx="12267920" cy="244419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00314C"/>
              </a:buClr>
              <a:buSzPts val="8000"/>
              <a:buFont typeface="Verdana"/>
              <a:buNone/>
              <a:defRPr sz="8001">
                <a:solidFill>
                  <a:srgbClr val="00314C"/>
                </a:solidFill>
                <a:latin typeface="Verdana"/>
                <a:ea typeface="Verdana"/>
                <a:cs typeface="Verdana"/>
                <a:sym typeface="Verdana"/>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892" name="Google Shape;17892;p1555"/>
          <p:cNvSpPr txBox="1">
            <a:spLocks noGrp="1"/>
          </p:cNvSpPr>
          <p:nvPr>
            <p:ph type="dt" idx="10"/>
          </p:nvPr>
        </p:nvSpPr>
        <p:spPr>
          <a:xfrm>
            <a:off x="0" y="0"/>
            <a:ext cx="4500000" cy="4500000"/>
          </a:xfrm>
          <a:prstGeom prst="rect">
            <a:avLst/>
          </a:prstGeom>
          <a:noFill/>
          <a:ln>
            <a:noFill/>
          </a:ln>
        </p:spPr>
        <p:txBody>
          <a:bodyPr spcFirstLastPara="1" wrap="square" lIns="91400" tIns="45700" rIns="91400"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7893" name="Google Shape;17893;p1555"/>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894" name="Google Shape;17894;p1555"/>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sp>
        <p:nvSpPr>
          <p:cNvPr id="17895" name="Google Shape;17895;p1555"/>
          <p:cNvSpPr/>
          <p:nvPr/>
        </p:nvSpPr>
        <p:spPr>
          <a:xfrm rot="10799991">
            <a:off x="-29" y="3000353"/>
            <a:ext cx="4177605" cy="3064277"/>
          </a:xfrm>
          <a:custGeom>
            <a:avLst/>
            <a:gdLst/>
            <a:ahLst/>
            <a:cxnLst/>
            <a:rect l="l" t="t" r="r" b="b"/>
            <a:pathLst>
              <a:path w="10293751" h="1031873" extrusionOk="0">
                <a:moveTo>
                  <a:pt x="3579068" y="0"/>
                </a:moveTo>
                <a:lnTo>
                  <a:pt x="10293751" y="1"/>
                </a:lnTo>
                <a:lnTo>
                  <a:pt x="10293751" y="1031873"/>
                </a:lnTo>
                <a:lnTo>
                  <a:pt x="0" y="1031872"/>
                </a:lnTo>
                <a:lnTo>
                  <a:pt x="3579068" y="0"/>
                </a:lnTo>
                <a:close/>
              </a:path>
            </a:pathLst>
          </a:custGeom>
          <a:solidFill>
            <a:srgbClr val="003B5C"/>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sp>
        <p:nvSpPr>
          <p:cNvPr id="17896" name="Google Shape;17896;p1555"/>
          <p:cNvSpPr/>
          <p:nvPr/>
        </p:nvSpPr>
        <p:spPr>
          <a:xfrm>
            <a:off x="0" y="9172575"/>
            <a:ext cx="18287994" cy="1114425"/>
          </a:xfrm>
          <a:prstGeom prst="rect">
            <a:avLst/>
          </a:prstGeom>
          <a:solidFill>
            <a:srgbClr val="003B5C"/>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sp>
        <p:nvSpPr>
          <p:cNvPr id="17897" name="Google Shape;17897;p1555"/>
          <p:cNvSpPr txBox="1">
            <a:spLocks noGrp="1"/>
          </p:cNvSpPr>
          <p:nvPr>
            <p:ph type="body" idx="2"/>
          </p:nvPr>
        </p:nvSpPr>
        <p:spPr>
          <a:xfrm>
            <a:off x="4239839" y="5171095"/>
            <a:ext cx="12267920" cy="1069971"/>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sz="4800">
                <a:solidFill>
                  <a:srgbClr val="00314C"/>
                </a:solidFill>
                <a:latin typeface="Verdana"/>
                <a:ea typeface="Verdana"/>
                <a:cs typeface="Verdana"/>
                <a:sym typeface="Verdana"/>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pic>
        <p:nvPicPr>
          <p:cNvPr id="17898" name="Google Shape;17898;p1555"/>
          <p:cNvPicPr preferRelativeResize="0"/>
          <p:nvPr/>
        </p:nvPicPr>
        <p:blipFill rotWithShape="1">
          <a:blip r:embed="rId2">
            <a:alphaModFix/>
          </a:blip>
          <a:srcRect/>
          <a:stretch/>
        </p:blipFill>
        <p:spPr>
          <a:xfrm>
            <a:off x="4244750" y="6267503"/>
            <a:ext cx="6593939" cy="1710248"/>
          </a:xfrm>
          <a:prstGeom prst="rect">
            <a:avLst/>
          </a:prstGeom>
          <a:noFill/>
          <a:ln>
            <a:noFill/>
          </a:ln>
        </p:spPr>
      </p:pic>
    </p:spTree>
    <p:extLst>
      <p:ext uri="{BB962C8B-B14F-4D97-AF65-F5344CB8AC3E}">
        <p14:creationId xmlns:p14="http://schemas.microsoft.com/office/powerpoint/2010/main" val="676497765"/>
      </p:ext>
    </p:extLst>
  </p:cSld>
  <p:clrMapOvr>
    <a:masterClrMapping/>
  </p:clrMapOvr>
</p:sldLayout>
</file>

<file path=ppt/slideLayouts/slideLayout3143.xml><?xml version="1.0" encoding="utf-8"?>
<p:sldLayout xmlns:a="http://schemas.openxmlformats.org/drawingml/2006/main" xmlns:r="http://schemas.openxmlformats.org/officeDocument/2006/relationships" xmlns:p="http://schemas.openxmlformats.org/presentationml/2006/main" matchingName="3_Title Slide 2">
  <p:cSld name="3_Title Slide 2">
    <p:spTree>
      <p:nvGrpSpPr>
        <p:cNvPr id="1" name="Shape 17899"/>
        <p:cNvGrpSpPr/>
        <p:nvPr/>
      </p:nvGrpSpPr>
      <p:grpSpPr>
        <a:xfrm>
          <a:off x="0" y="0"/>
          <a:ext cx="0" cy="0"/>
          <a:chOff x="0" y="0"/>
          <a:chExt cx="0" cy="0"/>
        </a:xfrm>
      </p:grpSpPr>
      <p:sp>
        <p:nvSpPr>
          <p:cNvPr id="17900" name="Google Shape;17900;p1556"/>
          <p:cNvSpPr/>
          <p:nvPr/>
        </p:nvSpPr>
        <p:spPr>
          <a:xfrm>
            <a:off x="-31752" y="9944100"/>
            <a:ext cx="18319748" cy="342900"/>
          </a:xfrm>
          <a:prstGeom prst="rect">
            <a:avLst/>
          </a:prstGeom>
          <a:solidFill>
            <a:srgbClr val="767676"/>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pic>
        <p:nvPicPr>
          <p:cNvPr id="17901" name="Google Shape;17901;p1556"/>
          <p:cNvPicPr preferRelativeResize="0"/>
          <p:nvPr/>
        </p:nvPicPr>
        <p:blipFill rotWithShape="1">
          <a:blip r:embed="rId2">
            <a:alphaModFix/>
          </a:blip>
          <a:srcRect/>
          <a:stretch/>
        </p:blipFill>
        <p:spPr>
          <a:xfrm>
            <a:off x="11918958" y="612775"/>
            <a:ext cx="5559423" cy="2720979"/>
          </a:xfrm>
          <a:prstGeom prst="rect">
            <a:avLst/>
          </a:prstGeom>
          <a:noFill/>
          <a:ln>
            <a:noFill/>
          </a:ln>
        </p:spPr>
      </p:pic>
      <p:grpSp>
        <p:nvGrpSpPr>
          <p:cNvPr id="17902" name="Google Shape;17902;p1556"/>
          <p:cNvGrpSpPr/>
          <p:nvPr/>
        </p:nvGrpSpPr>
        <p:grpSpPr>
          <a:xfrm>
            <a:off x="5" y="0"/>
            <a:ext cx="2794004" cy="9944100"/>
            <a:chOff x="0" y="0"/>
            <a:chExt cx="1862669" cy="6629400"/>
          </a:xfrm>
        </p:grpSpPr>
        <p:sp>
          <p:nvSpPr>
            <p:cNvPr id="17903" name="Google Shape;17903;p1556"/>
            <p:cNvSpPr/>
            <p:nvPr/>
          </p:nvSpPr>
          <p:spPr>
            <a:xfrm>
              <a:off x="0" y="0"/>
              <a:ext cx="1782229" cy="6629400"/>
            </a:xfrm>
            <a:prstGeom prst="rect">
              <a:avLst/>
            </a:prstGeom>
            <a:solidFill>
              <a:srgbClr val="800000"/>
            </a:solidFill>
            <a:ln>
              <a:noFill/>
            </a:ln>
          </p:spPr>
          <p:txBody>
            <a:bodyPr spcFirstLastPara="1" wrap="square" lIns="91400" tIns="45700" rIns="91400" bIns="45700" anchor="t" anchorCtr="0">
              <a:noAutofit/>
            </a:bodyPr>
            <a:lstStyle/>
            <a:p>
              <a:pPr marL="0" marR="0" lvl="0" indent="0" algn="l" rtl="0">
                <a:lnSpc>
                  <a:spcPct val="100000"/>
                </a:lnSpc>
                <a:spcBef>
                  <a:spcPts val="0"/>
                </a:spcBef>
                <a:spcAft>
                  <a:spcPts val="0"/>
                </a:spcAft>
                <a:buClr>
                  <a:srgbClr val="000000"/>
                </a:buClr>
                <a:buSzPts val="3600"/>
                <a:buFont typeface="Calibri"/>
                <a:buNone/>
              </a:pPr>
              <a:endParaRPr sz="3600" b="0" i="0" u="none" strike="noStrike" cap="none">
                <a:solidFill>
                  <a:srgbClr val="FFFFFF"/>
                </a:solidFill>
                <a:latin typeface="Calibri"/>
                <a:ea typeface="Calibri"/>
                <a:cs typeface="Calibri"/>
                <a:sym typeface="Calibri"/>
              </a:endParaRPr>
            </a:p>
          </p:txBody>
        </p:sp>
        <p:pic>
          <p:nvPicPr>
            <p:cNvPr id="17904" name="Google Shape;17904;p1556"/>
            <p:cNvPicPr preferRelativeResize="0"/>
            <p:nvPr/>
          </p:nvPicPr>
          <p:blipFill rotWithShape="1">
            <a:blip r:embed="rId3">
              <a:alphaModFix/>
            </a:blip>
            <a:srcRect/>
            <a:stretch/>
          </p:blipFill>
          <p:spPr>
            <a:xfrm>
              <a:off x="0" y="0"/>
              <a:ext cx="1862669" cy="6629400"/>
            </a:xfrm>
            <a:prstGeom prst="rect">
              <a:avLst/>
            </a:prstGeom>
            <a:solidFill>
              <a:srgbClr val="79818A"/>
            </a:solidFill>
            <a:ln>
              <a:noFill/>
            </a:ln>
          </p:spPr>
        </p:pic>
      </p:grpSp>
      <p:sp>
        <p:nvSpPr>
          <p:cNvPr id="17905" name="Google Shape;17905;p1556"/>
          <p:cNvSpPr txBox="1">
            <a:spLocks noGrp="1"/>
          </p:cNvSpPr>
          <p:nvPr>
            <p:ph type="subTitle" idx="1"/>
          </p:nvPr>
        </p:nvSpPr>
        <p:spPr>
          <a:xfrm>
            <a:off x="4721238" y="6293640"/>
            <a:ext cx="8232768" cy="548640"/>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1867"/>
              <a:buChar char="•"/>
              <a:defRPr sz="2801"/>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17906" name="Google Shape;17906;p1556"/>
          <p:cNvSpPr txBox="1">
            <a:spLocks noGrp="1"/>
          </p:cNvSpPr>
          <p:nvPr>
            <p:ph type="title"/>
          </p:nvPr>
        </p:nvSpPr>
        <p:spPr>
          <a:xfrm>
            <a:off x="2432808" y="2709641"/>
            <a:ext cx="15284739" cy="3417314"/>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79818A"/>
              </a:buClr>
              <a:buSzPts val="8000"/>
              <a:buFont typeface="Calibri"/>
              <a:buNone/>
              <a:defRPr sz="8001">
                <a:solidFill>
                  <a:srgbClr val="79818A"/>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907" name="Google Shape;17907;p1556"/>
          <p:cNvSpPr txBox="1">
            <a:spLocks noGrp="1"/>
          </p:cNvSpPr>
          <p:nvPr>
            <p:ph type="body" idx="2"/>
          </p:nvPr>
        </p:nvSpPr>
        <p:spPr>
          <a:xfrm>
            <a:off x="4721225" y="6900863"/>
            <a:ext cx="8229600" cy="548640"/>
          </a:xfrm>
          <a:prstGeom prst="rect">
            <a:avLst/>
          </a:prstGeom>
          <a:noFill/>
          <a:ln>
            <a:noFill/>
          </a:ln>
        </p:spPr>
        <p:txBody>
          <a:bodyPr spcFirstLastPara="1" wrap="square" lIns="91400" tIns="45700" rIns="91400" bIns="45700" anchor="t" anchorCtr="0">
            <a:noAutofit/>
          </a:bodyPr>
          <a:lstStyle>
            <a:lvl1pPr marL="457247" lvl="0" indent="-347190" algn="l">
              <a:lnSpc>
                <a:spcPct val="100000"/>
              </a:lnSpc>
              <a:spcBef>
                <a:spcPts val="1500"/>
              </a:spcBef>
              <a:spcAft>
                <a:spcPts val="0"/>
              </a:spcAft>
              <a:buSzPts val="1867"/>
              <a:buChar char="•"/>
              <a:defRPr sz="2801"/>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908" name="Google Shape;17908;p1556"/>
          <p:cNvSpPr txBox="1">
            <a:spLocks noGrp="1"/>
          </p:cNvSpPr>
          <p:nvPr>
            <p:ph type="body" idx="3"/>
          </p:nvPr>
        </p:nvSpPr>
        <p:spPr>
          <a:xfrm>
            <a:off x="4721225" y="7508084"/>
            <a:ext cx="8229600" cy="548640"/>
          </a:xfrm>
          <a:prstGeom prst="rect">
            <a:avLst/>
          </a:prstGeom>
          <a:noFill/>
          <a:ln>
            <a:noFill/>
          </a:ln>
        </p:spPr>
        <p:txBody>
          <a:bodyPr spcFirstLastPara="1" wrap="square" lIns="91400" tIns="45700" rIns="91400" bIns="45700" anchor="t" anchorCtr="0">
            <a:noAutofit/>
          </a:bodyPr>
          <a:lstStyle>
            <a:lvl1pPr marL="457247" lvl="0" indent="-347190" algn="l">
              <a:lnSpc>
                <a:spcPct val="100000"/>
              </a:lnSpc>
              <a:spcBef>
                <a:spcPts val="1500"/>
              </a:spcBef>
              <a:spcAft>
                <a:spcPts val="0"/>
              </a:spcAft>
              <a:buSzPts val="1867"/>
              <a:buChar char="•"/>
              <a:defRPr sz="2801"/>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626693801"/>
      </p:ext>
    </p:extLst>
  </p:cSld>
  <p:clrMapOvr>
    <a:masterClrMapping/>
  </p:clrMapOvr>
</p:sldLayout>
</file>

<file path=ppt/slideLayouts/slideLayout3144.xml><?xml version="1.0" encoding="utf-8"?>
<p:sldLayout xmlns:a="http://schemas.openxmlformats.org/drawingml/2006/main" xmlns:r="http://schemas.openxmlformats.org/officeDocument/2006/relationships" xmlns:p="http://schemas.openxmlformats.org/presentationml/2006/main" matchingName="SECTION_HEADER" type="secHead">
  <p:cSld name="SECTION_HEADER">
    <p:spTree>
      <p:nvGrpSpPr>
        <p:cNvPr id="1" name="Shape 17909"/>
        <p:cNvGrpSpPr/>
        <p:nvPr/>
      </p:nvGrpSpPr>
      <p:grpSpPr>
        <a:xfrm>
          <a:off x="0" y="0"/>
          <a:ext cx="0" cy="0"/>
          <a:chOff x="0" y="0"/>
          <a:chExt cx="0" cy="0"/>
        </a:xfrm>
      </p:grpSpPr>
      <p:sp>
        <p:nvSpPr>
          <p:cNvPr id="17910" name="Google Shape;17910;p1557"/>
          <p:cNvSpPr txBox="1">
            <a:spLocks noGrp="1"/>
          </p:cNvSpPr>
          <p:nvPr>
            <p:ph type="title"/>
          </p:nvPr>
        </p:nvSpPr>
        <p:spPr>
          <a:xfrm>
            <a:off x="1444623" y="6610363"/>
            <a:ext cx="15544794" cy="2043107"/>
          </a:xfrm>
          <a:prstGeom prst="rect">
            <a:avLst/>
          </a:prstGeom>
          <a:noFill/>
          <a:ln>
            <a:noFill/>
          </a:ln>
        </p:spPr>
        <p:txBody>
          <a:bodyPr spcFirstLastPara="1" wrap="square" lIns="91400" tIns="45700" rIns="91400" bIns="45700" anchor="t" anchorCtr="0">
            <a:noAutofit/>
          </a:bodyPr>
          <a:lstStyle>
            <a:lvl1pPr lvl="0" algn="l">
              <a:lnSpc>
                <a:spcPct val="100000"/>
              </a:lnSpc>
              <a:spcBef>
                <a:spcPts val="0"/>
              </a:spcBef>
              <a:spcAft>
                <a:spcPts val="0"/>
              </a:spcAft>
              <a:buClr>
                <a:srgbClr val="1C498B"/>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911" name="Google Shape;17911;p1557"/>
          <p:cNvSpPr txBox="1">
            <a:spLocks noGrp="1"/>
          </p:cNvSpPr>
          <p:nvPr>
            <p:ph type="body" idx="1"/>
          </p:nvPr>
        </p:nvSpPr>
        <p:spPr>
          <a:xfrm>
            <a:off x="1444623" y="4360071"/>
            <a:ext cx="15544794" cy="2250273"/>
          </a:xfrm>
          <a:prstGeom prst="rect">
            <a:avLst/>
          </a:prstGeom>
          <a:noFill/>
          <a:ln>
            <a:noFill/>
          </a:ln>
        </p:spPr>
        <p:txBody>
          <a:bodyPr spcFirstLastPara="1" wrap="square" lIns="91400" tIns="45700" rIns="91400" bIns="45700" anchor="b" anchorCtr="0">
            <a:noAutofit/>
          </a:bodyPr>
          <a:lstStyle>
            <a:lvl1pPr marL="457247" lvl="0" indent="-228624" algn="l">
              <a:lnSpc>
                <a:spcPct val="100000"/>
              </a:lnSpc>
              <a:spcBef>
                <a:spcPts val="1500"/>
              </a:spcBef>
              <a:spcAft>
                <a:spcPts val="0"/>
              </a:spcAft>
              <a:buSzPts val="2400"/>
              <a:buNone/>
              <a:defRPr sz="3000">
                <a:solidFill>
                  <a:srgbClr val="919497"/>
                </a:solidFill>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912" name="Google Shape;17912;p1557"/>
          <p:cNvSpPr txBox="1">
            <a:spLocks noGrp="1"/>
          </p:cNvSpPr>
          <p:nvPr>
            <p:ph type="dt" idx="10"/>
          </p:nvPr>
        </p:nvSpPr>
        <p:spPr>
          <a:xfrm>
            <a:off x="0" y="0"/>
            <a:ext cx="4500000" cy="4500000"/>
          </a:xfrm>
          <a:prstGeom prst="rect">
            <a:avLst/>
          </a:prstGeom>
          <a:noFill/>
          <a:ln>
            <a:noFill/>
          </a:ln>
        </p:spPr>
        <p:txBody>
          <a:bodyPr spcFirstLastPara="1" wrap="square" lIns="91400" tIns="45700" rIns="91400"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7913" name="Google Shape;17913;p1557"/>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914" name="Google Shape;17914;p1557"/>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1962504608"/>
      </p:ext>
    </p:extLst>
  </p:cSld>
  <p:clrMapOvr>
    <a:masterClrMapping/>
  </p:clrMapOvr>
</p:sldLayout>
</file>

<file path=ppt/slideLayouts/slideLayout3145.xml><?xml version="1.0" encoding="utf-8"?>
<p:sldLayout xmlns:a="http://schemas.openxmlformats.org/drawingml/2006/main" xmlns:r="http://schemas.openxmlformats.org/officeDocument/2006/relationships" xmlns:p="http://schemas.openxmlformats.org/presentationml/2006/main" matchingName="OBJECT_WITH_CAPTION_TEXT" type="objTx">
  <p:cSld name="OBJECT_WITH_CAPTION_TEXT">
    <p:spTree>
      <p:nvGrpSpPr>
        <p:cNvPr id="1" name="Shape 17915"/>
        <p:cNvGrpSpPr/>
        <p:nvPr/>
      </p:nvGrpSpPr>
      <p:grpSpPr>
        <a:xfrm>
          <a:off x="0" y="0"/>
          <a:ext cx="0" cy="0"/>
          <a:chOff x="0" y="0"/>
          <a:chExt cx="0" cy="0"/>
        </a:xfrm>
      </p:grpSpPr>
      <p:sp>
        <p:nvSpPr>
          <p:cNvPr id="17916" name="Google Shape;17916;p1558"/>
          <p:cNvSpPr txBox="1">
            <a:spLocks noGrp="1"/>
          </p:cNvSpPr>
          <p:nvPr>
            <p:ph type="title"/>
          </p:nvPr>
        </p:nvSpPr>
        <p:spPr>
          <a:xfrm>
            <a:off x="914410" y="409572"/>
            <a:ext cx="6016619" cy="174306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3000"/>
              <a:buFont typeface="Calibri"/>
              <a:buNone/>
              <a:defRPr sz="3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917" name="Google Shape;17917;p1558"/>
          <p:cNvSpPr txBox="1">
            <a:spLocks noGrp="1"/>
          </p:cNvSpPr>
          <p:nvPr>
            <p:ph type="body" idx="1"/>
          </p:nvPr>
        </p:nvSpPr>
        <p:spPr>
          <a:xfrm>
            <a:off x="7150100" y="409587"/>
            <a:ext cx="10223495" cy="8779665"/>
          </a:xfrm>
          <a:prstGeom prst="rect">
            <a:avLst/>
          </a:prstGeom>
          <a:noFill/>
          <a:ln>
            <a:noFill/>
          </a:ln>
        </p:spPr>
        <p:txBody>
          <a:bodyPr spcFirstLastPara="1" wrap="square" lIns="91400" tIns="45700" rIns="91400" bIns="45700" anchor="t" anchorCtr="0">
            <a:noAutofit/>
          </a:bodyPr>
          <a:lstStyle>
            <a:lvl1pPr marL="457247" lvl="0" indent="-431844" algn="l">
              <a:lnSpc>
                <a:spcPct val="100000"/>
              </a:lnSpc>
              <a:spcBef>
                <a:spcPts val="1500"/>
              </a:spcBef>
              <a:spcAft>
                <a:spcPts val="0"/>
              </a:spcAft>
              <a:buSzPts val="3200"/>
              <a:buChar char="•"/>
              <a:defRPr sz="4800"/>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918" name="Google Shape;17918;p1558"/>
          <p:cNvSpPr txBox="1">
            <a:spLocks noGrp="1"/>
          </p:cNvSpPr>
          <p:nvPr>
            <p:ph type="body" idx="2"/>
          </p:nvPr>
        </p:nvSpPr>
        <p:spPr>
          <a:xfrm>
            <a:off x="914410" y="2152658"/>
            <a:ext cx="6016619" cy="7036596"/>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sz="2100"/>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919" name="Google Shape;17919;p1558"/>
          <p:cNvSpPr txBox="1">
            <a:spLocks noGrp="1"/>
          </p:cNvSpPr>
          <p:nvPr>
            <p:ph type="dt" idx="10"/>
          </p:nvPr>
        </p:nvSpPr>
        <p:spPr>
          <a:xfrm>
            <a:off x="0" y="0"/>
            <a:ext cx="4500000" cy="4500000"/>
          </a:xfrm>
          <a:prstGeom prst="rect">
            <a:avLst/>
          </a:prstGeom>
          <a:noFill/>
          <a:ln>
            <a:noFill/>
          </a:ln>
        </p:spPr>
        <p:txBody>
          <a:bodyPr spcFirstLastPara="1" wrap="square" lIns="91400" tIns="45700" rIns="91400" bIns="45700" anchor="t" anchorCtr="0">
            <a:noAutofit/>
          </a:bodyPr>
          <a:lstStyle>
            <a:lvl1pPr marR="0" lvl="0" algn="l" rtl="0">
              <a:lnSpc>
                <a:spcPct val="100000"/>
              </a:lnSpc>
              <a:spcBef>
                <a:spcPts val="0"/>
              </a:spcBef>
              <a:spcAft>
                <a:spcPts val="0"/>
              </a:spcAft>
              <a:buClr>
                <a:srgbClr val="444C55"/>
              </a:buClr>
              <a:buSzPts val="2700"/>
              <a:buFont typeface="Calibri"/>
              <a:buNone/>
              <a:defRPr sz="2700" b="0" i="0" u="none" strike="noStrike" cap="none">
                <a:solidFill>
                  <a:srgbClr val="444C5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7920" name="Google Shape;17920;p1558"/>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921" name="Google Shape;17921;p1558"/>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1630183776"/>
      </p:ext>
    </p:extLst>
  </p:cSld>
  <p:clrMapOvr>
    <a:masterClrMapping/>
  </p:clrMapOvr>
</p:sldLayout>
</file>

<file path=ppt/slideLayouts/slideLayout3146.xml><?xml version="1.0" encoding="utf-8"?>
<p:sldLayout xmlns:a="http://schemas.openxmlformats.org/drawingml/2006/main" xmlns:r="http://schemas.openxmlformats.org/officeDocument/2006/relationships" xmlns:p="http://schemas.openxmlformats.org/presentationml/2006/main" matchingName="EVERYDAY CONTENT ONLY">
  <p:cSld name="EVERYDAY CONTENT ONLY">
    <p:spTree>
      <p:nvGrpSpPr>
        <p:cNvPr id="1" name="Shape 17922"/>
        <p:cNvGrpSpPr/>
        <p:nvPr/>
      </p:nvGrpSpPr>
      <p:grpSpPr>
        <a:xfrm>
          <a:off x="0" y="0"/>
          <a:ext cx="0" cy="0"/>
          <a:chOff x="0" y="0"/>
          <a:chExt cx="0" cy="0"/>
        </a:xfrm>
      </p:grpSpPr>
      <p:sp>
        <p:nvSpPr>
          <p:cNvPr id="17923" name="Google Shape;17923;p1559"/>
          <p:cNvSpPr/>
          <p:nvPr/>
        </p:nvSpPr>
        <p:spPr>
          <a:xfrm>
            <a:off x="0" y="0"/>
            <a:ext cx="18287994" cy="1969590"/>
          </a:xfrm>
          <a:prstGeom prst="rect">
            <a:avLst/>
          </a:prstGeom>
          <a:gradFill>
            <a:gsLst>
              <a:gs pos="0">
                <a:srgbClr val="1C498B"/>
              </a:gs>
              <a:gs pos="100000">
                <a:srgbClr val="79818A"/>
              </a:gs>
            </a:gsLst>
            <a:lin ang="0" scaled="0"/>
          </a:gra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924" name="Google Shape;17924;p1559"/>
          <p:cNvSpPr/>
          <p:nvPr/>
        </p:nvSpPr>
        <p:spPr>
          <a:xfrm>
            <a:off x="10295467" y="24402"/>
            <a:ext cx="7992533" cy="1218405"/>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2745"/>
                </a:srgbClr>
              </a:gs>
            </a:gsLst>
            <a:lin ang="0" scaled="0"/>
          </a:gradFill>
          <a:ln>
            <a:noFill/>
          </a:ln>
        </p:spPr>
        <p:txBody>
          <a:bodyPr spcFirstLastPara="1" wrap="square" lIns="0" tIns="0" rIns="0" bIns="0" anchor="ctr" anchorCtr="1">
            <a:noAutofit/>
          </a:bodyPr>
          <a:lstStyle/>
          <a:p>
            <a:pPr marL="0" marR="0" lvl="0" indent="0" algn="ctr" rtl="0">
              <a:lnSpc>
                <a:spcPct val="100000"/>
              </a:lnSpc>
              <a:spcBef>
                <a:spcPts val="0"/>
              </a:spcBef>
              <a:spcAft>
                <a:spcPts val="0"/>
              </a:spcAft>
              <a:buClr>
                <a:srgbClr val="000000"/>
              </a:buClr>
              <a:buSzPts val="2288"/>
              <a:buFont typeface="Calibri"/>
              <a:buNone/>
            </a:pPr>
            <a:endParaRPr sz="2288" b="0" i="0" u="none" strike="noStrike" cap="none">
              <a:solidFill>
                <a:srgbClr val="FFFFFF"/>
              </a:solidFill>
              <a:latin typeface="Helvetica Neue"/>
              <a:ea typeface="Helvetica Neue"/>
              <a:cs typeface="Helvetica Neue"/>
              <a:sym typeface="Helvetica Neue"/>
            </a:endParaRPr>
          </a:p>
        </p:txBody>
      </p:sp>
      <p:sp>
        <p:nvSpPr>
          <p:cNvPr id="17925" name="Google Shape;17925;p1559"/>
          <p:cNvSpPr txBox="1">
            <a:spLocks noGrp="1"/>
          </p:cNvSpPr>
          <p:nvPr>
            <p:ph type="body" idx="1"/>
          </p:nvPr>
        </p:nvSpPr>
        <p:spPr>
          <a:xfrm>
            <a:off x="762820" y="2561687"/>
            <a:ext cx="16805501" cy="6972857"/>
          </a:xfrm>
          <a:prstGeom prst="rect">
            <a:avLst/>
          </a:prstGeom>
          <a:noFill/>
          <a:ln>
            <a:noFill/>
          </a:ln>
        </p:spPr>
        <p:txBody>
          <a:bodyPr spcFirstLastPara="1" wrap="square" lIns="91400" tIns="45700" rIns="91400" bIns="45700" anchor="t" anchorCtr="0">
            <a:noAutofit/>
          </a:bodyPr>
          <a:lstStyle>
            <a:lvl1pPr marL="457247" lvl="0" indent="-381039" algn="l">
              <a:lnSpc>
                <a:spcPct val="100000"/>
              </a:lnSpc>
              <a:spcBef>
                <a:spcPts val="1500"/>
              </a:spcBef>
              <a:spcAft>
                <a:spcPts val="0"/>
              </a:spcAft>
              <a:buSzPts val="2400"/>
              <a:buChar char="•"/>
              <a:defRPr>
                <a:solidFill>
                  <a:srgbClr val="4B545E"/>
                </a:solidFill>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926" name="Google Shape;17926;p1559"/>
          <p:cNvSpPr/>
          <p:nvPr/>
        </p:nvSpPr>
        <p:spPr>
          <a:xfrm>
            <a:off x="10295467" y="779466"/>
            <a:ext cx="7992533" cy="1218405"/>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2745"/>
                </a:srgbClr>
              </a:gs>
            </a:gsLst>
            <a:lin ang="0" scaled="0"/>
          </a:gradFill>
          <a:ln>
            <a:noFill/>
          </a:ln>
        </p:spPr>
        <p:txBody>
          <a:bodyPr spcFirstLastPara="1" wrap="square" lIns="0" tIns="0" rIns="0" bIns="0" anchor="ctr" anchorCtr="1">
            <a:noAutofit/>
          </a:bodyPr>
          <a:lstStyle/>
          <a:p>
            <a:pPr marL="0" marR="0" lvl="0" indent="0" algn="ctr" rtl="0">
              <a:lnSpc>
                <a:spcPct val="100000"/>
              </a:lnSpc>
              <a:spcBef>
                <a:spcPts val="0"/>
              </a:spcBef>
              <a:spcAft>
                <a:spcPts val="0"/>
              </a:spcAft>
              <a:buClr>
                <a:srgbClr val="000000"/>
              </a:buClr>
              <a:buSzPts val="2288"/>
              <a:buFont typeface="Calibri"/>
              <a:buNone/>
            </a:pPr>
            <a:endParaRPr sz="2288" b="0" i="0" u="none" strike="noStrike" cap="none">
              <a:solidFill>
                <a:srgbClr val="FFFFFF"/>
              </a:solidFill>
              <a:latin typeface="Helvetica Neue"/>
              <a:ea typeface="Helvetica Neue"/>
              <a:cs typeface="Helvetica Neue"/>
              <a:sym typeface="Helvetica Neue"/>
            </a:endParaRPr>
          </a:p>
        </p:txBody>
      </p:sp>
      <p:sp>
        <p:nvSpPr>
          <p:cNvPr id="17927" name="Google Shape;17927;p1559"/>
          <p:cNvSpPr txBox="1">
            <a:spLocks noGrp="1"/>
          </p:cNvSpPr>
          <p:nvPr>
            <p:ph type="title"/>
          </p:nvPr>
        </p:nvSpPr>
        <p:spPr>
          <a:xfrm>
            <a:off x="457194" y="255090"/>
            <a:ext cx="17145000" cy="171450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FFFFFF"/>
              </a:buClr>
              <a:buSzPts val="4800"/>
              <a:buFont typeface="Calibri"/>
              <a:buNone/>
              <a:defRPr sz="4800">
                <a:solidFill>
                  <a:srgbClr val="FFFFFF"/>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928" name="Google Shape;17928;p1559"/>
          <p:cNvSpPr txBox="1">
            <a:spLocks noGrp="1"/>
          </p:cNvSpPr>
          <p:nvPr>
            <p:ph type="body" idx="2"/>
          </p:nvPr>
        </p:nvSpPr>
        <p:spPr>
          <a:xfrm>
            <a:off x="498280" y="1430021"/>
            <a:ext cx="17145164" cy="623885"/>
          </a:xfrm>
          <a:prstGeom prst="rect">
            <a:avLst/>
          </a:prstGeom>
          <a:noFill/>
          <a:ln>
            <a:noFill/>
          </a:ln>
        </p:spPr>
        <p:txBody>
          <a:bodyPr spcFirstLastPara="1" wrap="square" lIns="91400" tIns="45700" rIns="91400" bIns="45700" anchor="t" anchorCtr="0">
            <a:normAutofit/>
          </a:bodyPr>
          <a:lstStyle>
            <a:lvl1pPr marL="457247" lvl="0" indent="-228624" algn="l">
              <a:lnSpc>
                <a:spcPct val="100000"/>
              </a:lnSpc>
              <a:spcBef>
                <a:spcPts val="1500"/>
              </a:spcBef>
              <a:spcAft>
                <a:spcPts val="0"/>
              </a:spcAft>
              <a:buSzPts val="2400"/>
              <a:buNone/>
              <a:defRPr sz="2100">
                <a:solidFill>
                  <a:srgbClr val="FFFFFF"/>
                </a:solidFill>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cxnSp>
        <p:nvCxnSpPr>
          <p:cNvPr id="17929" name="Google Shape;17929;p1559"/>
          <p:cNvCxnSpPr/>
          <p:nvPr/>
        </p:nvCxnSpPr>
        <p:spPr>
          <a:xfrm>
            <a:off x="16967583" y="9670909"/>
            <a:ext cx="0" cy="401825"/>
          </a:xfrm>
          <a:prstGeom prst="straightConnector1">
            <a:avLst/>
          </a:prstGeom>
          <a:noFill/>
          <a:ln w="9525" cap="flat" cmpd="sng">
            <a:solidFill>
              <a:srgbClr val="7F7F7F"/>
            </a:solidFill>
            <a:prstDash val="solid"/>
            <a:miter lim="8000"/>
            <a:headEnd type="none" w="sm" len="sm"/>
            <a:tailEnd type="none" w="sm" len="sm"/>
          </a:ln>
        </p:spPr>
      </p:cxnSp>
      <p:sp>
        <p:nvSpPr>
          <p:cNvPr id="17930" name="Google Shape;17930;p1559"/>
          <p:cNvSpPr txBox="1">
            <a:spLocks noGrp="1"/>
          </p:cNvSpPr>
          <p:nvPr>
            <p:ph type="sldNum" idx="12"/>
          </p:nvPr>
        </p:nvSpPr>
        <p:spPr>
          <a:xfrm>
            <a:off x="16803896" y="9681800"/>
            <a:ext cx="839556" cy="478757"/>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1pPr>
            <a:lvl2pPr marL="0" marR="0" lvl="1"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2pPr>
            <a:lvl3pPr marL="0" marR="0" lvl="2"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3pPr>
            <a:lvl4pPr marL="0" marR="0" lvl="3"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4pPr>
            <a:lvl5pPr marL="0" marR="0" lvl="4"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5pPr>
            <a:lvl6pPr marL="0" marR="0" lvl="5"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6pPr>
            <a:lvl7pPr marL="0" marR="0" lvl="6"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7pPr>
            <a:lvl8pPr marL="0" marR="0" lvl="7"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8pPr>
            <a:lvl9pPr marL="0" marR="0" lvl="8"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9pPr>
          </a:lstStyle>
          <a:p>
            <a:fld id="{00000000-1234-1234-1234-123412341234}" type="slidenum">
              <a:rPr lang="en-US" smtClean="0"/>
              <a:pPr/>
              <a:t>‹#›</a:t>
            </a:fld>
            <a:endParaRPr lang="en-US"/>
          </a:p>
        </p:txBody>
      </p:sp>
      <p:pic>
        <p:nvPicPr>
          <p:cNvPr id="17931" name="Google Shape;17931;p1559"/>
          <p:cNvPicPr preferRelativeResize="0"/>
          <p:nvPr/>
        </p:nvPicPr>
        <p:blipFill rotWithShape="1">
          <a:blip r:embed="rId2">
            <a:alphaModFix/>
          </a:blip>
          <a:srcRect/>
          <a:stretch/>
        </p:blipFill>
        <p:spPr>
          <a:xfrm>
            <a:off x="14394696" y="9738360"/>
            <a:ext cx="2409201" cy="343860"/>
          </a:xfrm>
          <a:prstGeom prst="rect">
            <a:avLst/>
          </a:prstGeom>
          <a:noFill/>
          <a:ln>
            <a:noFill/>
          </a:ln>
        </p:spPr>
      </p:pic>
    </p:spTree>
    <p:extLst>
      <p:ext uri="{BB962C8B-B14F-4D97-AF65-F5344CB8AC3E}">
        <p14:creationId xmlns:p14="http://schemas.microsoft.com/office/powerpoint/2010/main" val="3971150615"/>
      </p:ext>
    </p:extLst>
  </p:cSld>
  <p:clrMapOvr>
    <a:masterClrMapping/>
  </p:clrMapOvr>
</p:sldLayout>
</file>

<file path=ppt/slideLayouts/slideLayout3147.xml><?xml version="1.0" encoding="utf-8"?>
<p:sldLayout xmlns:a="http://schemas.openxmlformats.org/drawingml/2006/main" xmlns:r="http://schemas.openxmlformats.org/officeDocument/2006/relationships" xmlns:p="http://schemas.openxmlformats.org/presentationml/2006/main" matchingName="6_Quotation">
  <p:cSld name="6_Quotation">
    <p:spTree>
      <p:nvGrpSpPr>
        <p:cNvPr id="1" name="Shape 17932"/>
        <p:cNvGrpSpPr/>
        <p:nvPr/>
      </p:nvGrpSpPr>
      <p:grpSpPr>
        <a:xfrm>
          <a:off x="0" y="0"/>
          <a:ext cx="0" cy="0"/>
          <a:chOff x="0" y="0"/>
          <a:chExt cx="0" cy="0"/>
        </a:xfrm>
      </p:grpSpPr>
      <p:sp>
        <p:nvSpPr>
          <p:cNvPr id="17933" name="Google Shape;17933;p1560"/>
          <p:cNvSpPr/>
          <p:nvPr/>
        </p:nvSpPr>
        <p:spPr>
          <a:xfrm>
            <a:off x="2141040" y="2081802"/>
            <a:ext cx="15232563" cy="5260401"/>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934" name="Google Shape;17934;p1560"/>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935" name="Google Shape;17935;p1560"/>
          <p:cNvSpPr txBox="1">
            <a:spLocks noGrp="1"/>
          </p:cNvSpPr>
          <p:nvPr>
            <p:ph type="body" idx="1"/>
          </p:nvPr>
        </p:nvSpPr>
        <p:spPr>
          <a:xfrm>
            <a:off x="2141040" y="7511188"/>
            <a:ext cx="15232563" cy="1237787"/>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936" name="Google Shape;17936;p1560"/>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7937" name="Google Shape;17937;p1560"/>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938" name="Google Shape;17938;p1560"/>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7939" name="Google Shape;17939;p1560"/>
          <p:cNvGrpSpPr/>
          <p:nvPr/>
        </p:nvGrpSpPr>
        <p:grpSpPr>
          <a:xfrm>
            <a:off x="10787318" y="0"/>
            <a:ext cx="7500690" cy="2138982"/>
            <a:chOff x="7191545" y="0"/>
            <a:chExt cx="5000460" cy="1425988"/>
          </a:xfrm>
        </p:grpSpPr>
        <p:pic>
          <p:nvPicPr>
            <p:cNvPr id="17940" name="Google Shape;17940;p156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941" name="Google Shape;17941;p1560"/>
            <p:cNvGrpSpPr/>
            <p:nvPr/>
          </p:nvGrpSpPr>
          <p:grpSpPr>
            <a:xfrm>
              <a:off x="7191545" y="0"/>
              <a:ext cx="5000460" cy="1425988"/>
              <a:chOff x="7191545" y="0"/>
              <a:chExt cx="5000460" cy="1425988"/>
            </a:xfrm>
          </p:grpSpPr>
          <p:sp>
            <p:nvSpPr>
              <p:cNvPr id="17942" name="Google Shape;17942;p156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943" name="Google Shape;17943;p156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7944" name="Google Shape;17944;p1560" descr="Open quotation mark with solid fill"/>
          <p:cNvPicPr preferRelativeResize="0"/>
          <p:nvPr/>
        </p:nvPicPr>
        <p:blipFill rotWithShape="1">
          <a:blip r:embed="rId3">
            <a:alphaModFix/>
          </a:blip>
          <a:srcRect/>
          <a:stretch/>
        </p:blipFill>
        <p:spPr>
          <a:xfrm>
            <a:off x="167272" y="204795"/>
            <a:ext cx="3055142" cy="3055142"/>
          </a:xfrm>
          <a:prstGeom prst="rect">
            <a:avLst/>
          </a:prstGeom>
          <a:noFill/>
          <a:ln>
            <a:noFill/>
          </a:ln>
        </p:spPr>
      </p:pic>
    </p:spTree>
    <p:extLst>
      <p:ext uri="{BB962C8B-B14F-4D97-AF65-F5344CB8AC3E}">
        <p14:creationId xmlns:p14="http://schemas.microsoft.com/office/powerpoint/2010/main" val="2039498965"/>
      </p:ext>
    </p:extLst>
  </p:cSld>
  <p:clrMapOvr>
    <a:masterClrMapping/>
  </p:clrMapOvr>
</p:sldLayout>
</file>

<file path=ppt/slideLayouts/slideLayout3148.xml><?xml version="1.0" encoding="utf-8"?>
<p:sldLayout xmlns:a="http://schemas.openxmlformats.org/drawingml/2006/main" xmlns:r="http://schemas.openxmlformats.org/officeDocument/2006/relationships" xmlns:p="http://schemas.openxmlformats.org/presentationml/2006/main" matchingName="EVERYDAY CONTENT ONLY 2">
  <p:cSld name="EVERYDAY CONTENT ONLY 2">
    <p:spTree>
      <p:nvGrpSpPr>
        <p:cNvPr id="1" name="Shape 17945"/>
        <p:cNvGrpSpPr/>
        <p:nvPr/>
      </p:nvGrpSpPr>
      <p:grpSpPr>
        <a:xfrm>
          <a:off x="0" y="0"/>
          <a:ext cx="0" cy="0"/>
          <a:chOff x="0" y="0"/>
          <a:chExt cx="0" cy="0"/>
        </a:xfrm>
      </p:grpSpPr>
      <p:sp>
        <p:nvSpPr>
          <p:cNvPr id="17946" name="Google Shape;17946;p1561"/>
          <p:cNvSpPr/>
          <p:nvPr/>
        </p:nvSpPr>
        <p:spPr>
          <a:xfrm>
            <a:off x="0" y="0"/>
            <a:ext cx="18287994" cy="1969590"/>
          </a:xfrm>
          <a:prstGeom prst="rect">
            <a:avLst/>
          </a:prstGeom>
          <a:gradFill>
            <a:gsLst>
              <a:gs pos="0">
                <a:srgbClr val="1C498B"/>
              </a:gs>
              <a:gs pos="100000">
                <a:srgbClr val="79818A"/>
              </a:gs>
            </a:gsLst>
            <a:lin ang="0" scaled="0"/>
          </a:gra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947" name="Google Shape;17947;p1561"/>
          <p:cNvSpPr/>
          <p:nvPr/>
        </p:nvSpPr>
        <p:spPr>
          <a:xfrm>
            <a:off x="10295467" y="24402"/>
            <a:ext cx="7992533" cy="1218405"/>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2745"/>
                </a:srgbClr>
              </a:gs>
            </a:gsLst>
            <a:lin ang="0" scaled="0"/>
          </a:gradFill>
          <a:ln>
            <a:noFill/>
          </a:ln>
        </p:spPr>
        <p:txBody>
          <a:bodyPr spcFirstLastPara="1" wrap="square" lIns="0" tIns="0" rIns="0" bIns="0" anchor="ctr" anchorCtr="1">
            <a:noAutofit/>
          </a:bodyPr>
          <a:lstStyle/>
          <a:p>
            <a:pPr marL="0" marR="0" lvl="0" indent="0" algn="ctr" rtl="0">
              <a:lnSpc>
                <a:spcPct val="100000"/>
              </a:lnSpc>
              <a:spcBef>
                <a:spcPts val="0"/>
              </a:spcBef>
              <a:spcAft>
                <a:spcPts val="0"/>
              </a:spcAft>
              <a:buClr>
                <a:srgbClr val="000000"/>
              </a:buClr>
              <a:buSzPts val="2288"/>
              <a:buFont typeface="Calibri"/>
              <a:buNone/>
            </a:pPr>
            <a:endParaRPr sz="2288" b="0" i="0" u="none" strike="noStrike" cap="none">
              <a:solidFill>
                <a:srgbClr val="FFFFFF"/>
              </a:solidFill>
              <a:latin typeface="Helvetica Neue"/>
              <a:ea typeface="Helvetica Neue"/>
              <a:cs typeface="Helvetica Neue"/>
              <a:sym typeface="Helvetica Neue"/>
            </a:endParaRPr>
          </a:p>
        </p:txBody>
      </p:sp>
      <p:sp>
        <p:nvSpPr>
          <p:cNvPr id="17948" name="Google Shape;17948;p1561"/>
          <p:cNvSpPr txBox="1">
            <a:spLocks noGrp="1"/>
          </p:cNvSpPr>
          <p:nvPr>
            <p:ph type="body" idx="1"/>
          </p:nvPr>
        </p:nvSpPr>
        <p:spPr>
          <a:xfrm>
            <a:off x="762820" y="2561687"/>
            <a:ext cx="16805501" cy="6972857"/>
          </a:xfrm>
          <a:prstGeom prst="rect">
            <a:avLst/>
          </a:prstGeom>
          <a:noFill/>
          <a:ln>
            <a:noFill/>
          </a:ln>
        </p:spPr>
        <p:txBody>
          <a:bodyPr spcFirstLastPara="1" wrap="square" lIns="91400" tIns="45700" rIns="91400" bIns="45700" anchor="t" anchorCtr="0">
            <a:noAutofit/>
          </a:bodyPr>
          <a:lstStyle>
            <a:lvl1pPr marL="457247" lvl="0" indent="-381039" algn="l">
              <a:lnSpc>
                <a:spcPct val="100000"/>
              </a:lnSpc>
              <a:spcBef>
                <a:spcPts val="1500"/>
              </a:spcBef>
              <a:spcAft>
                <a:spcPts val="0"/>
              </a:spcAft>
              <a:buSzPts val="2400"/>
              <a:buChar char="•"/>
              <a:defRPr>
                <a:solidFill>
                  <a:srgbClr val="4B545E"/>
                </a:solidFill>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949" name="Google Shape;17949;p1561"/>
          <p:cNvSpPr/>
          <p:nvPr/>
        </p:nvSpPr>
        <p:spPr>
          <a:xfrm>
            <a:off x="10295467" y="779466"/>
            <a:ext cx="7992533" cy="1218405"/>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2745"/>
                </a:srgbClr>
              </a:gs>
            </a:gsLst>
            <a:lin ang="0" scaled="0"/>
          </a:gradFill>
          <a:ln>
            <a:noFill/>
          </a:ln>
        </p:spPr>
        <p:txBody>
          <a:bodyPr spcFirstLastPara="1" wrap="square" lIns="0" tIns="0" rIns="0" bIns="0" anchor="ctr" anchorCtr="1">
            <a:noAutofit/>
          </a:bodyPr>
          <a:lstStyle/>
          <a:p>
            <a:pPr marL="0" marR="0" lvl="0" indent="0" algn="ctr" rtl="0">
              <a:lnSpc>
                <a:spcPct val="100000"/>
              </a:lnSpc>
              <a:spcBef>
                <a:spcPts val="0"/>
              </a:spcBef>
              <a:spcAft>
                <a:spcPts val="0"/>
              </a:spcAft>
              <a:buClr>
                <a:srgbClr val="000000"/>
              </a:buClr>
              <a:buSzPts val="2288"/>
              <a:buFont typeface="Calibri"/>
              <a:buNone/>
            </a:pPr>
            <a:endParaRPr sz="2288" b="0" i="0" u="none" strike="noStrike" cap="none">
              <a:solidFill>
                <a:srgbClr val="FFFFFF"/>
              </a:solidFill>
              <a:latin typeface="Helvetica Neue"/>
              <a:ea typeface="Helvetica Neue"/>
              <a:cs typeface="Helvetica Neue"/>
              <a:sym typeface="Helvetica Neue"/>
            </a:endParaRPr>
          </a:p>
        </p:txBody>
      </p:sp>
      <p:sp>
        <p:nvSpPr>
          <p:cNvPr id="17950" name="Google Shape;17950;p1561"/>
          <p:cNvSpPr txBox="1">
            <a:spLocks noGrp="1"/>
          </p:cNvSpPr>
          <p:nvPr>
            <p:ph type="title"/>
          </p:nvPr>
        </p:nvSpPr>
        <p:spPr>
          <a:xfrm>
            <a:off x="457194" y="255090"/>
            <a:ext cx="17145000" cy="171450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FFFFFF"/>
              </a:buClr>
              <a:buSzPts val="4800"/>
              <a:buFont typeface="Calibri"/>
              <a:buNone/>
              <a:defRPr sz="4800">
                <a:solidFill>
                  <a:srgbClr val="FFFFFF"/>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951" name="Google Shape;17951;p1561"/>
          <p:cNvSpPr txBox="1">
            <a:spLocks noGrp="1"/>
          </p:cNvSpPr>
          <p:nvPr>
            <p:ph type="body" idx="2"/>
          </p:nvPr>
        </p:nvSpPr>
        <p:spPr>
          <a:xfrm>
            <a:off x="498280" y="1430021"/>
            <a:ext cx="17145164" cy="623885"/>
          </a:xfrm>
          <a:prstGeom prst="rect">
            <a:avLst/>
          </a:prstGeom>
          <a:noFill/>
          <a:ln>
            <a:noFill/>
          </a:ln>
        </p:spPr>
        <p:txBody>
          <a:bodyPr spcFirstLastPara="1" wrap="square" lIns="91400" tIns="45700" rIns="91400" bIns="45700" anchor="t" anchorCtr="0">
            <a:normAutofit/>
          </a:bodyPr>
          <a:lstStyle>
            <a:lvl1pPr marL="457247" lvl="0" indent="-228624" algn="l">
              <a:lnSpc>
                <a:spcPct val="100000"/>
              </a:lnSpc>
              <a:spcBef>
                <a:spcPts val="1500"/>
              </a:spcBef>
              <a:spcAft>
                <a:spcPts val="0"/>
              </a:spcAft>
              <a:buSzPts val="2400"/>
              <a:buNone/>
              <a:defRPr sz="2100">
                <a:solidFill>
                  <a:srgbClr val="FFFFFF"/>
                </a:solidFill>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cxnSp>
        <p:nvCxnSpPr>
          <p:cNvPr id="17952" name="Google Shape;17952;p1561"/>
          <p:cNvCxnSpPr/>
          <p:nvPr/>
        </p:nvCxnSpPr>
        <p:spPr>
          <a:xfrm>
            <a:off x="16967583" y="9670909"/>
            <a:ext cx="0" cy="401825"/>
          </a:xfrm>
          <a:prstGeom prst="straightConnector1">
            <a:avLst/>
          </a:prstGeom>
          <a:noFill/>
          <a:ln w="9525" cap="flat" cmpd="sng">
            <a:solidFill>
              <a:srgbClr val="7F7F7F"/>
            </a:solidFill>
            <a:prstDash val="solid"/>
            <a:miter lim="8000"/>
            <a:headEnd type="none" w="sm" len="sm"/>
            <a:tailEnd type="none" w="sm" len="sm"/>
          </a:ln>
        </p:spPr>
      </p:cxnSp>
      <p:sp>
        <p:nvSpPr>
          <p:cNvPr id="17953" name="Google Shape;17953;p1561"/>
          <p:cNvSpPr txBox="1">
            <a:spLocks noGrp="1"/>
          </p:cNvSpPr>
          <p:nvPr>
            <p:ph type="sldNum" idx="12"/>
          </p:nvPr>
        </p:nvSpPr>
        <p:spPr>
          <a:xfrm>
            <a:off x="16803896" y="9681800"/>
            <a:ext cx="839556" cy="478757"/>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1pPr>
            <a:lvl2pPr marL="0" marR="0" lvl="1"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2pPr>
            <a:lvl3pPr marL="0" marR="0" lvl="2"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3pPr>
            <a:lvl4pPr marL="0" marR="0" lvl="3"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4pPr>
            <a:lvl5pPr marL="0" marR="0" lvl="4"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5pPr>
            <a:lvl6pPr marL="0" marR="0" lvl="5"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6pPr>
            <a:lvl7pPr marL="0" marR="0" lvl="6"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7pPr>
            <a:lvl8pPr marL="0" marR="0" lvl="7"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8pPr>
            <a:lvl9pPr marL="0" marR="0" lvl="8"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9pPr>
          </a:lstStyle>
          <a:p>
            <a:fld id="{00000000-1234-1234-1234-123412341234}" type="slidenum">
              <a:rPr lang="en-US" smtClean="0"/>
              <a:pPr/>
              <a:t>‹#›</a:t>
            </a:fld>
            <a:endParaRPr lang="en-US"/>
          </a:p>
        </p:txBody>
      </p:sp>
      <p:pic>
        <p:nvPicPr>
          <p:cNvPr id="17954" name="Google Shape;17954;p1561"/>
          <p:cNvPicPr preferRelativeResize="0"/>
          <p:nvPr/>
        </p:nvPicPr>
        <p:blipFill rotWithShape="1">
          <a:blip r:embed="rId2">
            <a:alphaModFix/>
          </a:blip>
          <a:srcRect/>
          <a:stretch/>
        </p:blipFill>
        <p:spPr>
          <a:xfrm>
            <a:off x="14394696" y="9738360"/>
            <a:ext cx="2409201" cy="343860"/>
          </a:xfrm>
          <a:prstGeom prst="rect">
            <a:avLst/>
          </a:prstGeom>
          <a:noFill/>
          <a:ln>
            <a:noFill/>
          </a:ln>
        </p:spPr>
      </p:pic>
    </p:spTree>
    <p:extLst>
      <p:ext uri="{BB962C8B-B14F-4D97-AF65-F5344CB8AC3E}">
        <p14:creationId xmlns:p14="http://schemas.microsoft.com/office/powerpoint/2010/main" val="2944506697"/>
      </p:ext>
    </p:extLst>
  </p:cSld>
  <p:clrMapOvr>
    <a:masterClrMapping/>
  </p:clrMapOvr>
</p:sldLayout>
</file>

<file path=ppt/slideLayouts/slideLayout3149.xml><?xml version="1.0" encoding="utf-8"?>
<p:sldLayout xmlns:a="http://schemas.openxmlformats.org/drawingml/2006/main" xmlns:r="http://schemas.openxmlformats.org/officeDocument/2006/relationships" xmlns:p="http://schemas.openxmlformats.org/presentationml/2006/main" matchingName="Cover 13">
  <p:cSld name="Cover 13">
    <p:spTree>
      <p:nvGrpSpPr>
        <p:cNvPr id="1" name="Shape 17955"/>
        <p:cNvGrpSpPr/>
        <p:nvPr/>
      </p:nvGrpSpPr>
      <p:grpSpPr>
        <a:xfrm>
          <a:off x="0" y="0"/>
          <a:ext cx="0" cy="0"/>
          <a:chOff x="0" y="0"/>
          <a:chExt cx="0" cy="0"/>
        </a:xfrm>
      </p:grpSpPr>
      <p:sp>
        <p:nvSpPr>
          <p:cNvPr id="17956" name="Google Shape;17956;p1562"/>
          <p:cNvSpPr/>
          <p:nvPr/>
        </p:nvSpPr>
        <p:spPr>
          <a:xfrm>
            <a:off x="1353549" y="1941628"/>
            <a:ext cx="16934445" cy="5733905"/>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957" name="Google Shape;17957;p1562"/>
          <p:cNvSpPr txBox="1">
            <a:spLocks noGrp="1"/>
          </p:cNvSpPr>
          <p:nvPr>
            <p:ph type="title"/>
          </p:nvPr>
        </p:nvSpPr>
        <p:spPr>
          <a:xfrm>
            <a:off x="2119958" y="2341992"/>
            <a:ext cx="7791648" cy="273951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958" name="Google Shape;17958;p1562"/>
          <p:cNvSpPr txBox="1">
            <a:spLocks noGrp="1"/>
          </p:cNvSpPr>
          <p:nvPr>
            <p:ph type="subTitle" idx="1"/>
          </p:nvPr>
        </p:nvSpPr>
        <p:spPr>
          <a:xfrm>
            <a:off x="2119958" y="5650292"/>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7959" name="Google Shape;17959;p1562"/>
          <p:cNvGrpSpPr/>
          <p:nvPr/>
        </p:nvGrpSpPr>
        <p:grpSpPr>
          <a:xfrm>
            <a:off x="0" y="7530527"/>
            <a:ext cx="18287994" cy="2756477"/>
            <a:chOff x="0" y="5020348"/>
            <a:chExt cx="12191996" cy="1837651"/>
          </a:xfrm>
        </p:grpSpPr>
        <p:sp>
          <p:nvSpPr>
            <p:cNvPr id="17960" name="Google Shape;17960;p1562"/>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961" name="Google Shape;17961;p1562"/>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7962" name="Google Shape;17962;p1562"/>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extLst>
      <p:ext uri="{BB962C8B-B14F-4D97-AF65-F5344CB8AC3E}">
        <p14:creationId xmlns:p14="http://schemas.microsoft.com/office/powerpoint/2010/main" val="2718920421"/>
      </p:ext>
    </p:extLst>
  </p:cSld>
  <p:clrMapOvr>
    <a:masterClrMapping/>
  </p:clrMapOvr>
</p:sldLayout>
</file>

<file path=ppt/slideLayouts/slideLayout3150.xml><?xml version="1.0" encoding="utf-8"?>
<p:sldLayout xmlns:a="http://schemas.openxmlformats.org/drawingml/2006/main" xmlns:r="http://schemas.openxmlformats.org/officeDocument/2006/relationships" xmlns:p="http://schemas.openxmlformats.org/presentationml/2006/main" matchingName="Divider 14">
  <p:cSld name="Divider 14">
    <p:spTree>
      <p:nvGrpSpPr>
        <p:cNvPr id="1" name="Shape 17963"/>
        <p:cNvGrpSpPr/>
        <p:nvPr/>
      </p:nvGrpSpPr>
      <p:grpSpPr>
        <a:xfrm>
          <a:off x="0" y="0"/>
          <a:ext cx="0" cy="0"/>
          <a:chOff x="0" y="0"/>
          <a:chExt cx="0" cy="0"/>
        </a:xfrm>
      </p:grpSpPr>
      <p:grpSp>
        <p:nvGrpSpPr>
          <p:cNvPr id="17964" name="Google Shape;17964;p1563"/>
          <p:cNvGrpSpPr/>
          <p:nvPr/>
        </p:nvGrpSpPr>
        <p:grpSpPr>
          <a:xfrm>
            <a:off x="0" y="7530527"/>
            <a:ext cx="18287994" cy="2756477"/>
            <a:chOff x="0" y="5020348"/>
            <a:chExt cx="12191996" cy="1837651"/>
          </a:xfrm>
        </p:grpSpPr>
        <p:sp>
          <p:nvSpPr>
            <p:cNvPr id="17965" name="Google Shape;17965;p1563"/>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966" name="Google Shape;17966;p1563"/>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967" name="Google Shape;17967;p1563"/>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7968" name="Google Shape;17968;p1563"/>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7969" name="Google Shape;17969;p1563"/>
          <p:cNvSpPr txBox="1">
            <a:spLocks noGrp="1"/>
          </p:cNvSpPr>
          <p:nvPr>
            <p:ph type="title"/>
          </p:nvPr>
        </p:nvSpPr>
        <p:spPr>
          <a:xfrm>
            <a:off x="2119958" y="1052626"/>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970" name="Google Shape;17970;p1563"/>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470324571"/>
      </p:ext>
    </p:extLst>
  </p:cSld>
  <p:clrMapOvr>
    <a:masterClrMapping/>
  </p:clrMapOvr>
</p:sldLayout>
</file>

<file path=ppt/slideLayouts/slideLayout3151.xml><?xml version="1.0" encoding="utf-8"?>
<p:sldLayout xmlns:a="http://schemas.openxmlformats.org/drawingml/2006/main" xmlns:r="http://schemas.openxmlformats.org/officeDocument/2006/relationships" xmlns:p="http://schemas.openxmlformats.org/presentationml/2006/main" matchingName="Photo Slide 13">
  <p:cSld name="Photo Slide 13">
    <p:spTree>
      <p:nvGrpSpPr>
        <p:cNvPr id="1" name="Shape 17971"/>
        <p:cNvGrpSpPr/>
        <p:nvPr/>
      </p:nvGrpSpPr>
      <p:grpSpPr>
        <a:xfrm>
          <a:off x="0" y="0"/>
          <a:ext cx="0" cy="0"/>
          <a:chOff x="0" y="0"/>
          <a:chExt cx="0" cy="0"/>
        </a:xfrm>
      </p:grpSpPr>
      <p:sp>
        <p:nvSpPr>
          <p:cNvPr id="17972" name="Google Shape;17972;p1564"/>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cxnSp>
        <p:nvCxnSpPr>
          <p:cNvPr id="17973" name="Google Shape;17973;p1564"/>
          <p:cNvCxnSpPr/>
          <p:nvPr/>
        </p:nvCxnSpPr>
        <p:spPr>
          <a:xfrm>
            <a:off x="685805"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7974" name="Google Shape;17974;p1564"/>
          <p:cNvGrpSpPr/>
          <p:nvPr/>
        </p:nvGrpSpPr>
        <p:grpSpPr>
          <a:xfrm>
            <a:off x="5" y="8069141"/>
            <a:ext cx="4211045" cy="1130843"/>
            <a:chOff x="0" y="5379424"/>
            <a:chExt cx="2807363" cy="753895"/>
          </a:xfrm>
        </p:grpSpPr>
        <p:sp>
          <p:nvSpPr>
            <p:cNvPr id="17975" name="Google Shape;17975;p1564"/>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976" name="Google Shape;17976;p1564"/>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grpSp>
      <p:pic>
        <p:nvPicPr>
          <p:cNvPr id="17977" name="Google Shape;17977;p1564"/>
          <p:cNvPicPr preferRelativeResize="0"/>
          <p:nvPr/>
        </p:nvPicPr>
        <p:blipFill rotWithShape="1">
          <a:blip r:embed="rId2">
            <a:alphaModFix/>
          </a:blip>
          <a:srcRect/>
          <a:stretch/>
        </p:blipFill>
        <p:spPr>
          <a:xfrm>
            <a:off x="770021" y="6578303"/>
            <a:ext cx="3037970" cy="1367910"/>
          </a:xfrm>
          <a:prstGeom prst="rect">
            <a:avLst/>
          </a:prstGeom>
          <a:noFill/>
          <a:ln>
            <a:noFill/>
          </a:ln>
        </p:spPr>
      </p:pic>
    </p:spTree>
    <p:extLst>
      <p:ext uri="{BB962C8B-B14F-4D97-AF65-F5344CB8AC3E}">
        <p14:creationId xmlns:p14="http://schemas.microsoft.com/office/powerpoint/2010/main" val="1879267080"/>
      </p:ext>
    </p:extLst>
  </p:cSld>
  <p:clrMapOvr>
    <a:masterClrMapping/>
  </p:clrMapOvr>
</p:sldLayout>
</file>

<file path=ppt/slideLayouts/slideLayout3152.xml><?xml version="1.0" encoding="utf-8"?>
<p:sldLayout xmlns:a="http://schemas.openxmlformats.org/drawingml/2006/main" xmlns:r="http://schemas.openxmlformats.org/officeDocument/2006/relationships" xmlns:p="http://schemas.openxmlformats.org/presentationml/2006/main" matchingName="7_Quotation">
  <p:cSld name="7_Quotation">
    <p:spTree>
      <p:nvGrpSpPr>
        <p:cNvPr id="1" name="Shape 17978"/>
        <p:cNvGrpSpPr/>
        <p:nvPr/>
      </p:nvGrpSpPr>
      <p:grpSpPr>
        <a:xfrm>
          <a:off x="0" y="0"/>
          <a:ext cx="0" cy="0"/>
          <a:chOff x="0" y="0"/>
          <a:chExt cx="0" cy="0"/>
        </a:xfrm>
      </p:grpSpPr>
      <p:sp>
        <p:nvSpPr>
          <p:cNvPr id="17979" name="Google Shape;17979;p1565"/>
          <p:cNvSpPr/>
          <p:nvPr/>
        </p:nvSpPr>
        <p:spPr>
          <a:xfrm>
            <a:off x="2141040" y="2081802"/>
            <a:ext cx="15232563" cy="5260401"/>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980" name="Google Shape;17980;p1565"/>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981" name="Google Shape;17981;p1565"/>
          <p:cNvSpPr txBox="1">
            <a:spLocks noGrp="1"/>
          </p:cNvSpPr>
          <p:nvPr>
            <p:ph type="body" idx="1"/>
          </p:nvPr>
        </p:nvSpPr>
        <p:spPr>
          <a:xfrm>
            <a:off x="2141040" y="7511188"/>
            <a:ext cx="15232563" cy="1237787"/>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982" name="Google Shape;17982;p1565"/>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7983" name="Google Shape;17983;p1565"/>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7984" name="Google Shape;17984;p1565"/>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7985" name="Google Shape;17985;p1565"/>
          <p:cNvGrpSpPr/>
          <p:nvPr/>
        </p:nvGrpSpPr>
        <p:grpSpPr>
          <a:xfrm>
            <a:off x="10787318" y="0"/>
            <a:ext cx="7500690" cy="2138982"/>
            <a:chOff x="7191545" y="0"/>
            <a:chExt cx="5000460" cy="1425988"/>
          </a:xfrm>
        </p:grpSpPr>
        <p:pic>
          <p:nvPicPr>
            <p:cNvPr id="17986" name="Google Shape;17986;p1565"/>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7987" name="Google Shape;17987;p1565"/>
            <p:cNvGrpSpPr/>
            <p:nvPr/>
          </p:nvGrpSpPr>
          <p:grpSpPr>
            <a:xfrm>
              <a:off x="7191545" y="0"/>
              <a:ext cx="5000460" cy="1425988"/>
              <a:chOff x="7191545" y="0"/>
              <a:chExt cx="5000460" cy="1425988"/>
            </a:xfrm>
          </p:grpSpPr>
          <p:sp>
            <p:nvSpPr>
              <p:cNvPr id="17988" name="Google Shape;17988;p1565"/>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7989" name="Google Shape;17989;p1565"/>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7990" name="Google Shape;17990;p1565" descr="Open quotation mark with solid fill"/>
          <p:cNvPicPr preferRelativeResize="0"/>
          <p:nvPr/>
        </p:nvPicPr>
        <p:blipFill rotWithShape="1">
          <a:blip r:embed="rId3">
            <a:alphaModFix/>
          </a:blip>
          <a:srcRect/>
          <a:stretch/>
        </p:blipFill>
        <p:spPr>
          <a:xfrm>
            <a:off x="167272" y="204795"/>
            <a:ext cx="3055142" cy="3055142"/>
          </a:xfrm>
          <a:prstGeom prst="rect">
            <a:avLst/>
          </a:prstGeom>
          <a:noFill/>
          <a:ln>
            <a:noFill/>
          </a:ln>
        </p:spPr>
      </p:pic>
    </p:spTree>
    <p:extLst>
      <p:ext uri="{BB962C8B-B14F-4D97-AF65-F5344CB8AC3E}">
        <p14:creationId xmlns:p14="http://schemas.microsoft.com/office/powerpoint/2010/main" val="3152368290"/>
      </p:ext>
    </p:extLst>
  </p:cSld>
  <p:clrMapOvr>
    <a:masterClrMapping/>
  </p:clrMapOvr>
</p:sldLayout>
</file>

<file path=ppt/slideLayouts/slideLayout3153.xml><?xml version="1.0" encoding="utf-8"?>
<p:sldLayout xmlns:a="http://schemas.openxmlformats.org/drawingml/2006/main" xmlns:r="http://schemas.openxmlformats.org/officeDocument/2006/relationships" xmlns:p="http://schemas.openxmlformats.org/presentationml/2006/main" matchingName="1_EVERYDAY CONTENT ONLY 2">
  <p:cSld name="1_EVERYDAY CONTENT ONLY 2">
    <p:spTree>
      <p:nvGrpSpPr>
        <p:cNvPr id="1" name="Shape 17991"/>
        <p:cNvGrpSpPr/>
        <p:nvPr/>
      </p:nvGrpSpPr>
      <p:grpSpPr>
        <a:xfrm>
          <a:off x="0" y="0"/>
          <a:ext cx="0" cy="0"/>
          <a:chOff x="0" y="0"/>
          <a:chExt cx="0" cy="0"/>
        </a:xfrm>
      </p:grpSpPr>
      <p:sp>
        <p:nvSpPr>
          <p:cNvPr id="17992" name="Google Shape;17992;p1566"/>
          <p:cNvSpPr/>
          <p:nvPr/>
        </p:nvSpPr>
        <p:spPr>
          <a:xfrm>
            <a:off x="0" y="0"/>
            <a:ext cx="18287994" cy="1969590"/>
          </a:xfrm>
          <a:prstGeom prst="rect">
            <a:avLst/>
          </a:prstGeom>
          <a:gradFill>
            <a:gsLst>
              <a:gs pos="0">
                <a:srgbClr val="1C498B"/>
              </a:gs>
              <a:gs pos="100000">
                <a:srgbClr val="79818A"/>
              </a:gs>
            </a:gsLst>
            <a:lin ang="0" scaled="0"/>
          </a:gra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7993" name="Google Shape;17993;p1566"/>
          <p:cNvSpPr/>
          <p:nvPr/>
        </p:nvSpPr>
        <p:spPr>
          <a:xfrm>
            <a:off x="10295467" y="24402"/>
            <a:ext cx="7992533" cy="1218405"/>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2745"/>
                </a:srgbClr>
              </a:gs>
            </a:gsLst>
            <a:lin ang="0" scaled="0"/>
          </a:gradFill>
          <a:ln>
            <a:noFill/>
          </a:ln>
        </p:spPr>
        <p:txBody>
          <a:bodyPr spcFirstLastPara="1" wrap="square" lIns="0" tIns="0" rIns="0" bIns="0" anchor="ctr" anchorCtr="1">
            <a:noAutofit/>
          </a:bodyPr>
          <a:lstStyle/>
          <a:p>
            <a:pPr marL="0" marR="0" lvl="0" indent="0" algn="ctr" rtl="0">
              <a:lnSpc>
                <a:spcPct val="100000"/>
              </a:lnSpc>
              <a:spcBef>
                <a:spcPts val="0"/>
              </a:spcBef>
              <a:spcAft>
                <a:spcPts val="0"/>
              </a:spcAft>
              <a:buClr>
                <a:srgbClr val="000000"/>
              </a:buClr>
              <a:buSzPts val="2288"/>
              <a:buFont typeface="Calibri"/>
              <a:buNone/>
            </a:pPr>
            <a:endParaRPr sz="2288" b="0" i="0" u="none" strike="noStrike" cap="none">
              <a:solidFill>
                <a:srgbClr val="FFFFFF"/>
              </a:solidFill>
              <a:latin typeface="Helvetica Neue"/>
              <a:ea typeface="Helvetica Neue"/>
              <a:cs typeface="Helvetica Neue"/>
              <a:sym typeface="Helvetica Neue"/>
            </a:endParaRPr>
          </a:p>
        </p:txBody>
      </p:sp>
      <p:sp>
        <p:nvSpPr>
          <p:cNvPr id="17994" name="Google Shape;17994;p1566"/>
          <p:cNvSpPr txBox="1">
            <a:spLocks noGrp="1"/>
          </p:cNvSpPr>
          <p:nvPr>
            <p:ph type="body" idx="1"/>
          </p:nvPr>
        </p:nvSpPr>
        <p:spPr>
          <a:xfrm>
            <a:off x="762820" y="2561687"/>
            <a:ext cx="16805501" cy="6972857"/>
          </a:xfrm>
          <a:prstGeom prst="rect">
            <a:avLst/>
          </a:prstGeom>
          <a:noFill/>
          <a:ln>
            <a:noFill/>
          </a:ln>
        </p:spPr>
        <p:txBody>
          <a:bodyPr spcFirstLastPara="1" wrap="square" lIns="91400" tIns="45700" rIns="91400" bIns="45700" anchor="t" anchorCtr="0">
            <a:noAutofit/>
          </a:bodyPr>
          <a:lstStyle>
            <a:lvl1pPr marL="457247" lvl="0" indent="-381039" algn="l">
              <a:lnSpc>
                <a:spcPct val="100000"/>
              </a:lnSpc>
              <a:spcBef>
                <a:spcPts val="1500"/>
              </a:spcBef>
              <a:spcAft>
                <a:spcPts val="0"/>
              </a:spcAft>
              <a:buSzPts val="2400"/>
              <a:buChar char="•"/>
              <a:defRPr>
                <a:solidFill>
                  <a:srgbClr val="4B545E"/>
                </a:solidFill>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7995" name="Google Shape;17995;p1566"/>
          <p:cNvSpPr/>
          <p:nvPr/>
        </p:nvSpPr>
        <p:spPr>
          <a:xfrm>
            <a:off x="10295467" y="779466"/>
            <a:ext cx="7992533" cy="1218405"/>
          </a:xfrm>
          <a:custGeom>
            <a:avLst/>
            <a:gdLst/>
            <a:ahLst/>
            <a:cxnLst/>
            <a:rect l="l" t="t" r="r" b="b"/>
            <a:pathLst>
              <a:path w="21600" h="20619" extrusionOk="0">
                <a:moveTo>
                  <a:pt x="0" y="7043"/>
                </a:moveTo>
                <a:cubicBezTo>
                  <a:pt x="1599" y="10431"/>
                  <a:pt x="3359" y="12009"/>
                  <a:pt x="5125" y="11638"/>
                </a:cubicBezTo>
                <a:cubicBezTo>
                  <a:pt x="8965" y="10834"/>
                  <a:pt x="12429" y="1037"/>
                  <a:pt x="16255" y="77"/>
                </a:cubicBezTo>
                <a:cubicBezTo>
                  <a:pt x="18093" y="-385"/>
                  <a:pt x="19927" y="1227"/>
                  <a:pt x="21590" y="4766"/>
                </a:cubicBezTo>
                <a:lnTo>
                  <a:pt x="21600" y="14041"/>
                </a:lnTo>
                <a:cubicBezTo>
                  <a:pt x="19718" y="9870"/>
                  <a:pt x="17612" y="8157"/>
                  <a:pt x="15523" y="9097"/>
                </a:cubicBezTo>
                <a:cubicBezTo>
                  <a:pt x="12138" y="10620"/>
                  <a:pt x="9076" y="19001"/>
                  <a:pt x="5674" y="20410"/>
                </a:cubicBezTo>
                <a:cubicBezTo>
                  <a:pt x="3728" y="21215"/>
                  <a:pt x="1770" y="19679"/>
                  <a:pt x="0" y="15961"/>
                </a:cubicBezTo>
                <a:lnTo>
                  <a:pt x="0" y="7043"/>
                </a:lnTo>
                <a:close/>
              </a:path>
            </a:pathLst>
          </a:custGeom>
          <a:gradFill>
            <a:gsLst>
              <a:gs pos="0">
                <a:srgbClr val="1C498B">
                  <a:alpha val="0"/>
                </a:srgbClr>
              </a:gs>
              <a:gs pos="100000">
                <a:srgbClr val="1C498B">
                  <a:alpha val="62745"/>
                </a:srgbClr>
              </a:gs>
            </a:gsLst>
            <a:lin ang="0" scaled="0"/>
          </a:gradFill>
          <a:ln>
            <a:noFill/>
          </a:ln>
        </p:spPr>
        <p:txBody>
          <a:bodyPr spcFirstLastPara="1" wrap="square" lIns="0" tIns="0" rIns="0" bIns="0" anchor="ctr" anchorCtr="1">
            <a:noAutofit/>
          </a:bodyPr>
          <a:lstStyle/>
          <a:p>
            <a:pPr marL="0" marR="0" lvl="0" indent="0" algn="ctr" rtl="0">
              <a:lnSpc>
                <a:spcPct val="100000"/>
              </a:lnSpc>
              <a:spcBef>
                <a:spcPts val="0"/>
              </a:spcBef>
              <a:spcAft>
                <a:spcPts val="0"/>
              </a:spcAft>
              <a:buClr>
                <a:srgbClr val="000000"/>
              </a:buClr>
              <a:buSzPts val="2288"/>
              <a:buFont typeface="Calibri"/>
              <a:buNone/>
            </a:pPr>
            <a:endParaRPr sz="2288" b="0" i="0" u="none" strike="noStrike" cap="none">
              <a:solidFill>
                <a:srgbClr val="FFFFFF"/>
              </a:solidFill>
              <a:latin typeface="Helvetica Neue"/>
              <a:ea typeface="Helvetica Neue"/>
              <a:cs typeface="Helvetica Neue"/>
              <a:sym typeface="Helvetica Neue"/>
            </a:endParaRPr>
          </a:p>
        </p:txBody>
      </p:sp>
      <p:sp>
        <p:nvSpPr>
          <p:cNvPr id="17996" name="Google Shape;17996;p1566"/>
          <p:cNvSpPr txBox="1">
            <a:spLocks noGrp="1"/>
          </p:cNvSpPr>
          <p:nvPr>
            <p:ph type="title"/>
          </p:nvPr>
        </p:nvSpPr>
        <p:spPr>
          <a:xfrm>
            <a:off x="457194" y="255090"/>
            <a:ext cx="17145000" cy="171450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FFFFFF"/>
              </a:buClr>
              <a:buSzPts val="4800"/>
              <a:buFont typeface="Calibri"/>
              <a:buNone/>
              <a:defRPr sz="4800">
                <a:solidFill>
                  <a:srgbClr val="FFFFFF"/>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997" name="Google Shape;17997;p1566"/>
          <p:cNvSpPr txBox="1">
            <a:spLocks noGrp="1"/>
          </p:cNvSpPr>
          <p:nvPr>
            <p:ph type="body" idx="2"/>
          </p:nvPr>
        </p:nvSpPr>
        <p:spPr>
          <a:xfrm>
            <a:off x="498280" y="1430021"/>
            <a:ext cx="17145164" cy="623885"/>
          </a:xfrm>
          <a:prstGeom prst="rect">
            <a:avLst/>
          </a:prstGeom>
          <a:noFill/>
          <a:ln>
            <a:noFill/>
          </a:ln>
        </p:spPr>
        <p:txBody>
          <a:bodyPr spcFirstLastPara="1" wrap="square" lIns="91400" tIns="45700" rIns="91400" bIns="45700" anchor="t" anchorCtr="0">
            <a:normAutofit/>
          </a:bodyPr>
          <a:lstStyle>
            <a:lvl1pPr marL="457247" lvl="0" indent="-228624" algn="l">
              <a:lnSpc>
                <a:spcPct val="100000"/>
              </a:lnSpc>
              <a:spcBef>
                <a:spcPts val="1500"/>
              </a:spcBef>
              <a:spcAft>
                <a:spcPts val="0"/>
              </a:spcAft>
              <a:buSzPts val="2400"/>
              <a:buNone/>
              <a:defRPr sz="2100">
                <a:solidFill>
                  <a:srgbClr val="FFFFFF"/>
                </a:solidFill>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cxnSp>
        <p:nvCxnSpPr>
          <p:cNvPr id="17998" name="Google Shape;17998;p1566"/>
          <p:cNvCxnSpPr/>
          <p:nvPr/>
        </p:nvCxnSpPr>
        <p:spPr>
          <a:xfrm>
            <a:off x="16967583" y="9670909"/>
            <a:ext cx="0" cy="401825"/>
          </a:xfrm>
          <a:prstGeom prst="straightConnector1">
            <a:avLst/>
          </a:prstGeom>
          <a:noFill/>
          <a:ln w="9525" cap="flat" cmpd="sng">
            <a:solidFill>
              <a:srgbClr val="7F7F7F"/>
            </a:solidFill>
            <a:prstDash val="solid"/>
            <a:miter lim="8000"/>
            <a:headEnd type="none" w="sm" len="sm"/>
            <a:tailEnd type="none" w="sm" len="sm"/>
          </a:ln>
        </p:spPr>
      </p:cxnSp>
      <p:sp>
        <p:nvSpPr>
          <p:cNvPr id="17999" name="Google Shape;17999;p1566"/>
          <p:cNvSpPr txBox="1">
            <a:spLocks noGrp="1"/>
          </p:cNvSpPr>
          <p:nvPr>
            <p:ph type="sldNum" idx="12"/>
          </p:nvPr>
        </p:nvSpPr>
        <p:spPr>
          <a:xfrm>
            <a:off x="16803896" y="9681800"/>
            <a:ext cx="839556" cy="478757"/>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1pPr>
            <a:lvl2pPr marL="0" marR="0" lvl="1"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2pPr>
            <a:lvl3pPr marL="0" marR="0" lvl="2"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3pPr>
            <a:lvl4pPr marL="0" marR="0" lvl="3"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4pPr>
            <a:lvl5pPr marL="0" marR="0" lvl="4"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5pPr>
            <a:lvl6pPr marL="0" marR="0" lvl="5"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6pPr>
            <a:lvl7pPr marL="0" marR="0" lvl="6"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7pPr>
            <a:lvl8pPr marL="0" marR="0" lvl="7"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8pPr>
            <a:lvl9pPr marL="0" marR="0" lvl="8" indent="0" algn="r">
              <a:lnSpc>
                <a:spcPct val="100000"/>
              </a:lnSpc>
              <a:spcBef>
                <a:spcPts val="0"/>
              </a:spcBef>
              <a:spcAft>
                <a:spcPts val="0"/>
              </a:spcAft>
              <a:buClr>
                <a:srgbClr val="7F7F7F"/>
              </a:buClr>
              <a:buSzPts val="1500"/>
              <a:buFont typeface="Calibri"/>
              <a:buNone/>
              <a:defRPr sz="1500" b="0" i="0" u="none" strike="noStrike" cap="none">
                <a:solidFill>
                  <a:srgbClr val="7F7F7F"/>
                </a:solidFill>
                <a:latin typeface="Calibri"/>
                <a:ea typeface="Calibri"/>
                <a:cs typeface="Calibri"/>
                <a:sym typeface="Calibri"/>
              </a:defRPr>
            </a:lvl9pPr>
          </a:lstStyle>
          <a:p>
            <a:fld id="{00000000-1234-1234-1234-123412341234}" type="slidenum">
              <a:rPr lang="en-US" smtClean="0"/>
              <a:pPr/>
              <a:t>‹#›</a:t>
            </a:fld>
            <a:endParaRPr lang="en-US"/>
          </a:p>
        </p:txBody>
      </p:sp>
      <p:pic>
        <p:nvPicPr>
          <p:cNvPr id="18000" name="Google Shape;18000;p1566"/>
          <p:cNvPicPr preferRelativeResize="0"/>
          <p:nvPr/>
        </p:nvPicPr>
        <p:blipFill rotWithShape="1">
          <a:blip r:embed="rId2">
            <a:alphaModFix/>
          </a:blip>
          <a:srcRect/>
          <a:stretch/>
        </p:blipFill>
        <p:spPr>
          <a:xfrm>
            <a:off x="14394696" y="9738360"/>
            <a:ext cx="2409201" cy="343860"/>
          </a:xfrm>
          <a:prstGeom prst="rect">
            <a:avLst/>
          </a:prstGeom>
          <a:noFill/>
          <a:ln>
            <a:noFill/>
          </a:ln>
        </p:spPr>
      </p:pic>
    </p:spTree>
    <p:extLst>
      <p:ext uri="{BB962C8B-B14F-4D97-AF65-F5344CB8AC3E}">
        <p14:creationId xmlns:p14="http://schemas.microsoft.com/office/powerpoint/2010/main" val="1528872474"/>
      </p:ext>
    </p:extLst>
  </p:cSld>
  <p:clrMapOvr>
    <a:masterClrMapping/>
  </p:clrMapOvr>
</p:sldLayout>
</file>

<file path=ppt/slideLayouts/slideLayout3154.xml><?xml version="1.0" encoding="utf-8"?>
<p:sldLayout xmlns:a="http://schemas.openxmlformats.org/drawingml/2006/main" xmlns:r="http://schemas.openxmlformats.org/officeDocument/2006/relationships" xmlns:p="http://schemas.openxmlformats.org/presentationml/2006/main" matchingName="1_Cover 13">
  <p:cSld name="1_Cover 13">
    <p:spTree>
      <p:nvGrpSpPr>
        <p:cNvPr id="1" name="Shape 18001"/>
        <p:cNvGrpSpPr/>
        <p:nvPr/>
      </p:nvGrpSpPr>
      <p:grpSpPr>
        <a:xfrm>
          <a:off x="0" y="0"/>
          <a:ext cx="0" cy="0"/>
          <a:chOff x="0" y="0"/>
          <a:chExt cx="0" cy="0"/>
        </a:xfrm>
      </p:grpSpPr>
      <p:sp>
        <p:nvSpPr>
          <p:cNvPr id="18002" name="Google Shape;18002;p1567"/>
          <p:cNvSpPr/>
          <p:nvPr/>
        </p:nvSpPr>
        <p:spPr>
          <a:xfrm>
            <a:off x="1353549" y="1941628"/>
            <a:ext cx="16934445" cy="5733905"/>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8003" name="Google Shape;18003;p1567"/>
          <p:cNvSpPr txBox="1">
            <a:spLocks noGrp="1"/>
          </p:cNvSpPr>
          <p:nvPr>
            <p:ph type="title"/>
          </p:nvPr>
        </p:nvSpPr>
        <p:spPr>
          <a:xfrm>
            <a:off x="2119958" y="2341992"/>
            <a:ext cx="7791648" cy="273951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004" name="Google Shape;18004;p1567"/>
          <p:cNvSpPr txBox="1">
            <a:spLocks noGrp="1"/>
          </p:cNvSpPr>
          <p:nvPr>
            <p:ph type="subTitle" idx="1"/>
          </p:nvPr>
        </p:nvSpPr>
        <p:spPr>
          <a:xfrm>
            <a:off x="2119958" y="5650292"/>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8005" name="Google Shape;18005;p1567"/>
          <p:cNvGrpSpPr/>
          <p:nvPr/>
        </p:nvGrpSpPr>
        <p:grpSpPr>
          <a:xfrm>
            <a:off x="0" y="7530527"/>
            <a:ext cx="18287994" cy="2756477"/>
            <a:chOff x="0" y="5020348"/>
            <a:chExt cx="12191996" cy="1837651"/>
          </a:xfrm>
        </p:grpSpPr>
        <p:sp>
          <p:nvSpPr>
            <p:cNvPr id="18006" name="Google Shape;18006;p1567"/>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8007" name="Google Shape;18007;p1567"/>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8008" name="Google Shape;18008;p1567"/>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extLst>
      <p:ext uri="{BB962C8B-B14F-4D97-AF65-F5344CB8AC3E}">
        <p14:creationId xmlns:p14="http://schemas.microsoft.com/office/powerpoint/2010/main" val="287700438"/>
      </p:ext>
    </p:extLst>
  </p:cSld>
  <p:clrMapOvr>
    <a:masterClrMapping/>
  </p:clrMapOvr>
</p:sldLayout>
</file>

<file path=ppt/slideLayouts/slideLayout3155.xml><?xml version="1.0" encoding="utf-8"?>
<p:sldLayout xmlns:a="http://schemas.openxmlformats.org/drawingml/2006/main" xmlns:r="http://schemas.openxmlformats.org/officeDocument/2006/relationships" xmlns:p="http://schemas.openxmlformats.org/presentationml/2006/main" matchingName="1_Divider 14">
  <p:cSld name="1_Divider 14">
    <p:spTree>
      <p:nvGrpSpPr>
        <p:cNvPr id="1" name="Shape 18009"/>
        <p:cNvGrpSpPr/>
        <p:nvPr/>
      </p:nvGrpSpPr>
      <p:grpSpPr>
        <a:xfrm>
          <a:off x="0" y="0"/>
          <a:ext cx="0" cy="0"/>
          <a:chOff x="0" y="0"/>
          <a:chExt cx="0" cy="0"/>
        </a:xfrm>
      </p:grpSpPr>
      <p:grpSp>
        <p:nvGrpSpPr>
          <p:cNvPr id="18010" name="Google Shape;18010;p1568"/>
          <p:cNvGrpSpPr/>
          <p:nvPr/>
        </p:nvGrpSpPr>
        <p:grpSpPr>
          <a:xfrm>
            <a:off x="0" y="7530527"/>
            <a:ext cx="18287994" cy="2756477"/>
            <a:chOff x="0" y="5020348"/>
            <a:chExt cx="12191996" cy="1837651"/>
          </a:xfrm>
        </p:grpSpPr>
        <p:sp>
          <p:nvSpPr>
            <p:cNvPr id="18011" name="Google Shape;18011;p1568"/>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8012" name="Google Shape;18012;p1568"/>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8013" name="Google Shape;18013;p1568"/>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8014" name="Google Shape;18014;p1568"/>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8015" name="Google Shape;18015;p1568"/>
          <p:cNvSpPr txBox="1">
            <a:spLocks noGrp="1"/>
          </p:cNvSpPr>
          <p:nvPr>
            <p:ph type="title"/>
          </p:nvPr>
        </p:nvSpPr>
        <p:spPr>
          <a:xfrm>
            <a:off x="2119958" y="1052626"/>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016" name="Google Shape;18016;p1568"/>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965305334"/>
      </p:ext>
    </p:extLst>
  </p:cSld>
  <p:clrMapOvr>
    <a:masterClrMapping/>
  </p:clrMapOvr>
</p:sldLayout>
</file>

<file path=ppt/slideLayouts/slideLayout3156.xml><?xml version="1.0" encoding="utf-8"?>
<p:sldLayout xmlns:a="http://schemas.openxmlformats.org/drawingml/2006/main" xmlns:r="http://schemas.openxmlformats.org/officeDocument/2006/relationships" xmlns:p="http://schemas.openxmlformats.org/presentationml/2006/main" matchingName="1_Photo Slide 13">
  <p:cSld name="1_Photo Slide 13">
    <p:spTree>
      <p:nvGrpSpPr>
        <p:cNvPr id="1" name="Shape 18017"/>
        <p:cNvGrpSpPr/>
        <p:nvPr/>
      </p:nvGrpSpPr>
      <p:grpSpPr>
        <a:xfrm>
          <a:off x="0" y="0"/>
          <a:ext cx="0" cy="0"/>
          <a:chOff x="0" y="0"/>
          <a:chExt cx="0" cy="0"/>
        </a:xfrm>
      </p:grpSpPr>
      <p:sp>
        <p:nvSpPr>
          <p:cNvPr id="18018" name="Google Shape;18018;p1569"/>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cxnSp>
        <p:nvCxnSpPr>
          <p:cNvPr id="18019" name="Google Shape;18019;p1569"/>
          <p:cNvCxnSpPr/>
          <p:nvPr/>
        </p:nvCxnSpPr>
        <p:spPr>
          <a:xfrm>
            <a:off x="685805"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8020" name="Google Shape;18020;p1569"/>
          <p:cNvGrpSpPr/>
          <p:nvPr/>
        </p:nvGrpSpPr>
        <p:grpSpPr>
          <a:xfrm>
            <a:off x="5" y="8069141"/>
            <a:ext cx="4211045" cy="1130843"/>
            <a:chOff x="0" y="5379424"/>
            <a:chExt cx="2807363" cy="753895"/>
          </a:xfrm>
        </p:grpSpPr>
        <p:sp>
          <p:nvSpPr>
            <p:cNvPr id="18021" name="Google Shape;18021;p1569"/>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8022" name="Google Shape;18022;p1569"/>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grpSp>
      <p:pic>
        <p:nvPicPr>
          <p:cNvPr id="18023" name="Google Shape;18023;p1569"/>
          <p:cNvPicPr preferRelativeResize="0"/>
          <p:nvPr/>
        </p:nvPicPr>
        <p:blipFill rotWithShape="1">
          <a:blip r:embed="rId2">
            <a:alphaModFix/>
          </a:blip>
          <a:srcRect/>
          <a:stretch/>
        </p:blipFill>
        <p:spPr>
          <a:xfrm>
            <a:off x="770021" y="6578303"/>
            <a:ext cx="3037970" cy="1367910"/>
          </a:xfrm>
          <a:prstGeom prst="rect">
            <a:avLst/>
          </a:prstGeom>
          <a:noFill/>
          <a:ln>
            <a:noFill/>
          </a:ln>
        </p:spPr>
      </p:pic>
    </p:spTree>
    <p:extLst>
      <p:ext uri="{BB962C8B-B14F-4D97-AF65-F5344CB8AC3E}">
        <p14:creationId xmlns:p14="http://schemas.microsoft.com/office/powerpoint/2010/main" val="894605081"/>
      </p:ext>
    </p:extLst>
  </p:cSld>
  <p:clrMapOvr>
    <a:masterClrMapping/>
  </p:clrMapOvr>
</p:sldLayout>
</file>

<file path=ppt/slideLayouts/slideLayout3157.xml><?xml version="1.0" encoding="utf-8"?>
<p:sldLayout xmlns:a="http://schemas.openxmlformats.org/drawingml/2006/main" xmlns:r="http://schemas.openxmlformats.org/officeDocument/2006/relationships" xmlns:p="http://schemas.openxmlformats.org/presentationml/2006/main" matchingName="Blank 10">
  <p:cSld name="Blank 10">
    <p:spTree>
      <p:nvGrpSpPr>
        <p:cNvPr id="1" name="Shape 18024"/>
        <p:cNvGrpSpPr/>
        <p:nvPr/>
      </p:nvGrpSpPr>
      <p:grpSpPr>
        <a:xfrm>
          <a:off x="0" y="0"/>
          <a:ext cx="0" cy="0"/>
          <a:chOff x="0" y="0"/>
          <a:chExt cx="0" cy="0"/>
        </a:xfrm>
      </p:grpSpPr>
      <p:sp>
        <p:nvSpPr>
          <p:cNvPr id="18025" name="Google Shape;18025;p1570"/>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8026" name="Google Shape;18026;p1570"/>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027" name="Google Shape;18027;p1570"/>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8028" name="Google Shape;18028;p1570"/>
          <p:cNvGrpSpPr/>
          <p:nvPr/>
        </p:nvGrpSpPr>
        <p:grpSpPr>
          <a:xfrm>
            <a:off x="10787318" y="0"/>
            <a:ext cx="7500690" cy="2138982"/>
            <a:chOff x="7191545" y="0"/>
            <a:chExt cx="5000460" cy="1425988"/>
          </a:xfrm>
        </p:grpSpPr>
        <p:pic>
          <p:nvPicPr>
            <p:cNvPr id="18029" name="Google Shape;18029;p157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030" name="Google Shape;18030;p1570"/>
            <p:cNvGrpSpPr/>
            <p:nvPr/>
          </p:nvGrpSpPr>
          <p:grpSpPr>
            <a:xfrm>
              <a:off x="7191545" y="0"/>
              <a:ext cx="5000460" cy="1425988"/>
              <a:chOff x="7191545" y="0"/>
              <a:chExt cx="5000460" cy="1425988"/>
            </a:xfrm>
          </p:grpSpPr>
          <p:sp>
            <p:nvSpPr>
              <p:cNvPr id="18031" name="Google Shape;18031;p157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032" name="Google Shape;18032;p157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Tree>
    <p:extLst>
      <p:ext uri="{BB962C8B-B14F-4D97-AF65-F5344CB8AC3E}">
        <p14:creationId xmlns:p14="http://schemas.microsoft.com/office/powerpoint/2010/main" val="3928948437"/>
      </p:ext>
    </p:extLst>
  </p:cSld>
  <p:clrMapOvr>
    <a:masterClrMapping/>
  </p:clrMapOvr>
</p:sldLayout>
</file>

<file path=ppt/slideLayouts/slideLayout3158.xml><?xml version="1.0" encoding="utf-8"?>
<p:sldLayout xmlns:a="http://schemas.openxmlformats.org/drawingml/2006/main" xmlns:r="http://schemas.openxmlformats.org/officeDocument/2006/relationships" xmlns:p="http://schemas.openxmlformats.org/presentationml/2006/main" matchingName="Quotation 18">
  <p:cSld name="Quotation 18">
    <p:spTree>
      <p:nvGrpSpPr>
        <p:cNvPr id="1" name="Shape 18033"/>
        <p:cNvGrpSpPr/>
        <p:nvPr/>
      </p:nvGrpSpPr>
      <p:grpSpPr>
        <a:xfrm>
          <a:off x="0" y="0"/>
          <a:ext cx="0" cy="0"/>
          <a:chOff x="0" y="0"/>
          <a:chExt cx="0" cy="0"/>
        </a:xfrm>
      </p:grpSpPr>
      <p:sp>
        <p:nvSpPr>
          <p:cNvPr id="18034" name="Google Shape;18034;p1571"/>
          <p:cNvSpPr/>
          <p:nvPr/>
        </p:nvSpPr>
        <p:spPr>
          <a:xfrm>
            <a:off x="2141040" y="2081802"/>
            <a:ext cx="15232563" cy="5260401"/>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8035" name="Google Shape;18035;p1571"/>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036" name="Google Shape;18036;p1571"/>
          <p:cNvSpPr txBox="1">
            <a:spLocks noGrp="1"/>
          </p:cNvSpPr>
          <p:nvPr>
            <p:ph type="body" idx="1"/>
          </p:nvPr>
        </p:nvSpPr>
        <p:spPr>
          <a:xfrm>
            <a:off x="2141040" y="7511188"/>
            <a:ext cx="15232563" cy="1237787"/>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8037" name="Google Shape;18037;p1571"/>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8038" name="Google Shape;18038;p1571"/>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039" name="Google Shape;18039;p1571"/>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8040" name="Google Shape;18040;p1571"/>
          <p:cNvGrpSpPr/>
          <p:nvPr/>
        </p:nvGrpSpPr>
        <p:grpSpPr>
          <a:xfrm>
            <a:off x="10787318" y="0"/>
            <a:ext cx="7500690" cy="2138982"/>
            <a:chOff x="7191545" y="0"/>
            <a:chExt cx="5000460" cy="1425988"/>
          </a:xfrm>
        </p:grpSpPr>
        <p:pic>
          <p:nvPicPr>
            <p:cNvPr id="18041" name="Google Shape;18041;p1571"/>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042" name="Google Shape;18042;p1571"/>
            <p:cNvGrpSpPr/>
            <p:nvPr/>
          </p:nvGrpSpPr>
          <p:grpSpPr>
            <a:xfrm>
              <a:off x="7191545" y="0"/>
              <a:ext cx="5000460" cy="1425988"/>
              <a:chOff x="7191545" y="0"/>
              <a:chExt cx="5000460" cy="1425988"/>
            </a:xfrm>
          </p:grpSpPr>
          <p:sp>
            <p:nvSpPr>
              <p:cNvPr id="18043" name="Google Shape;18043;p1571"/>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044" name="Google Shape;18044;p1571"/>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8045" name="Google Shape;18045;p1571" descr="Open quotation mark with solid fill"/>
          <p:cNvPicPr preferRelativeResize="0"/>
          <p:nvPr/>
        </p:nvPicPr>
        <p:blipFill rotWithShape="1">
          <a:blip r:embed="rId3">
            <a:alphaModFix/>
          </a:blip>
          <a:srcRect/>
          <a:stretch/>
        </p:blipFill>
        <p:spPr>
          <a:xfrm>
            <a:off x="167272" y="204795"/>
            <a:ext cx="3055142" cy="3055142"/>
          </a:xfrm>
          <a:prstGeom prst="rect">
            <a:avLst/>
          </a:prstGeom>
          <a:noFill/>
          <a:ln>
            <a:noFill/>
          </a:ln>
        </p:spPr>
      </p:pic>
    </p:spTree>
    <p:extLst>
      <p:ext uri="{BB962C8B-B14F-4D97-AF65-F5344CB8AC3E}">
        <p14:creationId xmlns:p14="http://schemas.microsoft.com/office/powerpoint/2010/main" val="3056853384"/>
      </p:ext>
    </p:extLst>
  </p:cSld>
  <p:clrMapOvr>
    <a:masterClrMapping/>
  </p:clrMapOvr>
</p:sldLayout>
</file>

<file path=ppt/slideLayouts/slideLayout3159.xml><?xml version="1.0" encoding="utf-8"?>
<p:sldLayout xmlns:a="http://schemas.openxmlformats.org/drawingml/2006/main" xmlns:r="http://schemas.openxmlformats.org/officeDocument/2006/relationships" xmlns:p="http://schemas.openxmlformats.org/presentationml/2006/main" matchingName="Two Content 12">
  <p:cSld name="Two Content 12">
    <p:spTree>
      <p:nvGrpSpPr>
        <p:cNvPr id="1" name="Shape 18046"/>
        <p:cNvGrpSpPr/>
        <p:nvPr/>
      </p:nvGrpSpPr>
      <p:grpSpPr>
        <a:xfrm>
          <a:off x="0" y="0"/>
          <a:ext cx="0" cy="0"/>
          <a:chOff x="0" y="0"/>
          <a:chExt cx="0" cy="0"/>
        </a:xfrm>
      </p:grpSpPr>
      <p:sp>
        <p:nvSpPr>
          <p:cNvPr id="18047" name="Google Shape;18047;p1572"/>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048" name="Google Shape;18048;p1572"/>
          <p:cNvSpPr txBox="1">
            <a:spLocks noGrp="1"/>
          </p:cNvSpPr>
          <p:nvPr>
            <p:ph type="body" idx="1"/>
          </p:nvPr>
        </p:nvSpPr>
        <p:spPr>
          <a:xfrm>
            <a:off x="914410" y="2738440"/>
            <a:ext cx="8115305" cy="6527004"/>
          </a:xfrm>
          <a:prstGeom prst="rect">
            <a:avLst/>
          </a:prstGeom>
          <a:noFill/>
          <a:ln>
            <a:noFill/>
          </a:ln>
        </p:spPr>
        <p:txBody>
          <a:bodyPr spcFirstLastPara="1" wrap="square" lIns="91400" tIns="45700" rIns="91400" bIns="45700" anchor="t" anchorCtr="0">
            <a:noAutofit/>
          </a:bodyPr>
          <a:lstStyle>
            <a:lvl1pPr marL="457247" lvl="0" indent="-342935" algn="l">
              <a:lnSpc>
                <a:spcPct val="100000"/>
              </a:lnSpc>
              <a:spcBef>
                <a:spcPts val="1500"/>
              </a:spcBef>
              <a:spcAft>
                <a:spcPts val="0"/>
              </a:spcAft>
              <a:buSzPts val="1800"/>
              <a:buChar char="•"/>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grpSp>
        <p:nvGrpSpPr>
          <p:cNvPr id="18049" name="Google Shape;18049;p1572"/>
          <p:cNvGrpSpPr/>
          <p:nvPr/>
        </p:nvGrpSpPr>
        <p:grpSpPr>
          <a:xfrm>
            <a:off x="10787318" y="0"/>
            <a:ext cx="7500690" cy="2138982"/>
            <a:chOff x="7191545" y="0"/>
            <a:chExt cx="5000460" cy="1425988"/>
          </a:xfrm>
        </p:grpSpPr>
        <p:pic>
          <p:nvPicPr>
            <p:cNvPr id="18050" name="Google Shape;18050;p157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051" name="Google Shape;18051;p1572"/>
            <p:cNvGrpSpPr/>
            <p:nvPr/>
          </p:nvGrpSpPr>
          <p:grpSpPr>
            <a:xfrm>
              <a:off x="7191545" y="0"/>
              <a:ext cx="5000460" cy="1425988"/>
              <a:chOff x="7191545" y="0"/>
              <a:chExt cx="5000460" cy="1425988"/>
            </a:xfrm>
          </p:grpSpPr>
          <p:sp>
            <p:nvSpPr>
              <p:cNvPr id="18052" name="Google Shape;18052;p157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053" name="Google Shape;18053;p157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8054" name="Google Shape;18054;p1572"/>
          <p:cNvSpPr txBox="1">
            <a:spLocks noGrp="1"/>
          </p:cNvSpPr>
          <p:nvPr>
            <p:ph type="body" idx="2"/>
          </p:nvPr>
        </p:nvSpPr>
        <p:spPr>
          <a:xfrm>
            <a:off x="9258305" y="2738440"/>
            <a:ext cx="8115305" cy="6527004"/>
          </a:xfrm>
          <a:prstGeom prst="rect">
            <a:avLst/>
          </a:prstGeom>
          <a:noFill/>
          <a:ln>
            <a:noFill/>
          </a:ln>
        </p:spPr>
        <p:txBody>
          <a:bodyPr spcFirstLastPara="1" wrap="square" lIns="91400" tIns="45700" rIns="91400" bIns="45700" anchor="t" anchorCtr="0">
            <a:noAutofit/>
          </a:bodyPr>
          <a:lstStyle>
            <a:lvl1pPr marL="457247" lvl="0" indent="-342935" algn="l">
              <a:lnSpc>
                <a:spcPct val="100000"/>
              </a:lnSpc>
              <a:spcBef>
                <a:spcPts val="1500"/>
              </a:spcBef>
              <a:spcAft>
                <a:spcPts val="0"/>
              </a:spcAft>
              <a:buSzPts val="1800"/>
              <a:buChar char="•"/>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8055" name="Google Shape;18055;p1572"/>
          <p:cNvSpPr txBox="1">
            <a:spLocks noGrp="1"/>
          </p:cNvSpPr>
          <p:nvPr>
            <p:ph type="sldNum" idx="12"/>
          </p:nvPr>
        </p:nvSpPr>
        <p:spPr>
          <a:xfrm>
            <a:off x="13258790"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8056" name="Google Shape;18056;p1572"/>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057" name="Google Shape;18057;p1572"/>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826512679"/>
      </p:ext>
    </p:extLst>
  </p:cSld>
  <p:clrMapOvr>
    <a:masterClrMapping/>
  </p:clrMapOvr>
</p:sldLayout>
</file>

<file path=ppt/slideLayouts/slideLayout3160.xml><?xml version="1.0" encoding="utf-8"?>
<p:sldLayout xmlns:a="http://schemas.openxmlformats.org/drawingml/2006/main" xmlns:r="http://schemas.openxmlformats.org/officeDocument/2006/relationships" xmlns:p="http://schemas.openxmlformats.org/presentationml/2006/main" matchingName="Comparison 11">
  <p:cSld name="Comparison 11">
    <p:spTree>
      <p:nvGrpSpPr>
        <p:cNvPr id="1" name="Shape 18058"/>
        <p:cNvGrpSpPr/>
        <p:nvPr/>
      </p:nvGrpSpPr>
      <p:grpSpPr>
        <a:xfrm>
          <a:off x="0" y="0"/>
          <a:ext cx="0" cy="0"/>
          <a:chOff x="0" y="0"/>
          <a:chExt cx="0" cy="0"/>
        </a:xfrm>
      </p:grpSpPr>
      <p:grpSp>
        <p:nvGrpSpPr>
          <p:cNvPr id="18059" name="Google Shape;18059;p1573"/>
          <p:cNvGrpSpPr/>
          <p:nvPr/>
        </p:nvGrpSpPr>
        <p:grpSpPr>
          <a:xfrm>
            <a:off x="10787318" y="0"/>
            <a:ext cx="7500690" cy="2138982"/>
            <a:chOff x="7191545" y="0"/>
            <a:chExt cx="5000460" cy="1425988"/>
          </a:xfrm>
        </p:grpSpPr>
        <p:pic>
          <p:nvPicPr>
            <p:cNvPr id="18060" name="Google Shape;18060;p1573"/>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061" name="Google Shape;18061;p1573"/>
            <p:cNvGrpSpPr/>
            <p:nvPr/>
          </p:nvGrpSpPr>
          <p:grpSpPr>
            <a:xfrm>
              <a:off x="7191545" y="0"/>
              <a:ext cx="5000460" cy="1425988"/>
              <a:chOff x="7191545" y="0"/>
              <a:chExt cx="5000460" cy="1425988"/>
            </a:xfrm>
          </p:grpSpPr>
          <p:sp>
            <p:nvSpPr>
              <p:cNvPr id="18062" name="Google Shape;18062;p1573"/>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063" name="Google Shape;18063;p1573"/>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8064" name="Google Shape;18064;p1573"/>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065" name="Google Shape;18065;p1573"/>
          <p:cNvSpPr txBox="1">
            <a:spLocks noGrp="1"/>
          </p:cNvSpPr>
          <p:nvPr>
            <p:ph type="body" idx="1"/>
          </p:nvPr>
        </p:nvSpPr>
        <p:spPr>
          <a:xfrm>
            <a:off x="914406" y="2521740"/>
            <a:ext cx="8081960" cy="1235865"/>
          </a:xfrm>
          <a:prstGeom prst="rect">
            <a:avLst/>
          </a:prstGeom>
          <a:solidFill>
            <a:srgbClr val="F3F6FB"/>
          </a:solidFill>
          <a:ln>
            <a:noFill/>
          </a:ln>
        </p:spPr>
        <p:txBody>
          <a:bodyPr spcFirstLastPara="1" wrap="square" lIns="182850" tIns="0" rIns="182850" bIns="0" anchor="ctr" anchorCtr="0">
            <a:noAutofit/>
          </a:bodyPr>
          <a:lstStyle>
            <a:lvl1pPr marL="457247" lvl="0" indent="-228624" algn="l">
              <a:lnSpc>
                <a:spcPct val="100000"/>
              </a:lnSpc>
              <a:spcBef>
                <a:spcPts val="1500"/>
              </a:spcBef>
              <a:spcAft>
                <a:spcPts val="0"/>
              </a:spcAft>
              <a:buSzPts val="2400"/>
              <a:buNone/>
              <a:defRPr u="sng"/>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8066" name="Google Shape;18066;p1573"/>
          <p:cNvSpPr txBox="1">
            <a:spLocks noGrp="1"/>
          </p:cNvSpPr>
          <p:nvPr>
            <p:ph type="body" idx="2"/>
          </p:nvPr>
        </p:nvSpPr>
        <p:spPr>
          <a:xfrm>
            <a:off x="914406" y="3757612"/>
            <a:ext cx="8081960" cy="5526875"/>
          </a:xfrm>
          <a:prstGeom prst="rect">
            <a:avLst/>
          </a:prstGeom>
          <a:solidFill>
            <a:srgbClr val="F3F6FB"/>
          </a:solidFill>
          <a:ln>
            <a:noFill/>
          </a:ln>
        </p:spPr>
        <p:txBody>
          <a:bodyPr spcFirstLastPara="1" wrap="square" lIns="182850" tIns="0" rIns="182850" bIns="0" anchor="t" anchorCtr="0">
            <a:normAutofit/>
          </a:bodyPr>
          <a:lstStyle>
            <a:lvl1pPr marL="457247" lvl="0" indent="-355637" algn="l">
              <a:lnSpc>
                <a:spcPct val="100000"/>
              </a:lnSpc>
              <a:spcBef>
                <a:spcPts val="1500"/>
              </a:spcBef>
              <a:spcAft>
                <a:spcPts val="0"/>
              </a:spcAft>
              <a:buSzPts val="2000"/>
              <a:buChar char="•"/>
              <a:defRPr sz="3000"/>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8067" name="Google Shape;18067;p1573"/>
          <p:cNvSpPr txBox="1">
            <a:spLocks noGrp="1"/>
          </p:cNvSpPr>
          <p:nvPr>
            <p:ph type="body" idx="3"/>
          </p:nvPr>
        </p:nvSpPr>
        <p:spPr>
          <a:xfrm>
            <a:off x="9258305" y="2521740"/>
            <a:ext cx="8115305" cy="1235865"/>
          </a:xfrm>
          <a:prstGeom prst="rect">
            <a:avLst/>
          </a:prstGeom>
          <a:solidFill>
            <a:srgbClr val="F3F6FB"/>
          </a:solidFill>
          <a:ln>
            <a:noFill/>
          </a:ln>
        </p:spPr>
        <p:txBody>
          <a:bodyPr spcFirstLastPara="1" wrap="square" lIns="182850" tIns="0" rIns="182850" bIns="0" anchor="ctr" anchorCtr="0">
            <a:noAutofit/>
          </a:bodyPr>
          <a:lstStyle>
            <a:lvl1pPr marL="457247" lvl="0" indent="-228624" algn="l">
              <a:lnSpc>
                <a:spcPct val="100000"/>
              </a:lnSpc>
              <a:spcBef>
                <a:spcPts val="1500"/>
              </a:spcBef>
              <a:spcAft>
                <a:spcPts val="0"/>
              </a:spcAft>
              <a:buSzPts val="2400"/>
              <a:buNone/>
              <a:defRPr u="sng"/>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8068" name="Google Shape;18068;p1573"/>
          <p:cNvSpPr txBox="1">
            <a:spLocks noGrp="1"/>
          </p:cNvSpPr>
          <p:nvPr>
            <p:ph type="body" idx="4"/>
          </p:nvPr>
        </p:nvSpPr>
        <p:spPr>
          <a:xfrm>
            <a:off x="9258305" y="3757612"/>
            <a:ext cx="8115305" cy="5526875"/>
          </a:xfrm>
          <a:prstGeom prst="rect">
            <a:avLst/>
          </a:prstGeom>
          <a:solidFill>
            <a:srgbClr val="F3F6FB"/>
          </a:solidFill>
          <a:ln>
            <a:noFill/>
          </a:ln>
        </p:spPr>
        <p:txBody>
          <a:bodyPr spcFirstLastPara="1" wrap="square" lIns="182850" tIns="0" rIns="182850" bIns="0" anchor="t" anchorCtr="0">
            <a:noAutofit/>
          </a:bodyPr>
          <a:lstStyle>
            <a:lvl1pPr marL="457247" lvl="0" indent="-355637" algn="l">
              <a:lnSpc>
                <a:spcPct val="100000"/>
              </a:lnSpc>
              <a:spcBef>
                <a:spcPts val="1500"/>
              </a:spcBef>
              <a:spcAft>
                <a:spcPts val="0"/>
              </a:spcAft>
              <a:buSzPts val="2000"/>
              <a:buChar char="•"/>
              <a:defRPr sz="3000"/>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8069" name="Google Shape;18069;p1573"/>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8070" name="Google Shape;18070;p1573"/>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071" name="Google Shape;18071;p1573"/>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369991691"/>
      </p:ext>
    </p:extLst>
  </p:cSld>
  <p:clrMapOvr>
    <a:masterClrMapping/>
  </p:clrMapOvr>
</p:sldLayout>
</file>

<file path=ppt/slideLayouts/slideLayout3161.xml><?xml version="1.0" encoding="utf-8"?>
<p:sldLayout xmlns:a="http://schemas.openxmlformats.org/drawingml/2006/main" xmlns:r="http://schemas.openxmlformats.org/officeDocument/2006/relationships" xmlns:p="http://schemas.openxmlformats.org/presentationml/2006/main" matchingName="Title Only 11">
  <p:cSld name="Title Only 11">
    <p:spTree>
      <p:nvGrpSpPr>
        <p:cNvPr id="1" name="Shape 18072"/>
        <p:cNvGrpSpPr/>
        <p:nvPr/>
      </p:nvGrpSpPr>
      <p:grpSpPr>
        <a:xfrm>
          <a:off x="0" y="0"/>
          <a:ext cx="0" cy="0"/>
          <a:chOff x="0" y="0"/>
          <a:chExt cx="0" cy="0"/>
        </a:xfrm>
      </p:grpSpPr>
      <p:grpSp>
        <p:nvGrpSpPr>
          <p:cNvPr id="18073" name="Google Shape;18073;p1574"/>
          <p:cNvGrpSpPr/>
          <p:nvPr/>
        </p:nvGrpSpPr>
        <p:grpSpPr>
          <a:xfrm>
            <a:off x="10787318" y="0"/>
            <a:ext cx="7500690" cy="2138982"/>
            <a:chOff x="7191545" y="0"/>
            <a:chExt cx="5000460" cy="1425988"/>
          </a:xfrm>
        </p:grpSpPr>
        <p:pic>
          <p:nvPicPr>
            <p:cNvPr id="18074" name="Google Shape;18074;p1574"/>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075" name="Google Shape;18075;p1574"/>
            <p:cNvGrpSpPr/>
            <p:nvPr/>
          </p:nvGrpSpPr>
          <p:grpSpPr>
            <a:xfrm>
              <a:off x="7191545" y="0"/>
              <a:ext cx="5000460" cy="1425988"/>
              <a:chOff x="7191545" y="0"/>
              <a:chExt cx="5000460" cy="1425988"/>
            </a:xfrm>
          </p:grpSpPr>
          <p:sp>
            <p:nvSpPr>
              <p:cNvPr id="18076" name="Google Shape;18076;p1574"/>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077" name="Google Shape;18077;p1574"/>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8078" name="Google Shape;18078;p1574"/>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079" name="Google Shape;18079;p1574"/>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8080" name="Google Shape;18080;p1574"/>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081" name="Google Shape;18081;p1574"/>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968553781"/>
      </p:ext>
    </p:extLst>
  </p:cSld>
  <p:clrMapOvr>
    <a:masterClrMapping/>
  </p:clrMapOvr>
</p:sldLayout>
</file>

<file path=ppt/slideLayouts/slideLayout3162.xml><?xml version="1.0" encoding="utf-8"?>
<p:sldLayout xmlns:a="http://schemas.openxmlformats.org/drawingml/2006/main" xmlns:r="http://schemas.openxmlformats.org/officeDocument/2006/relationships" xmlns:p="http://schemas.openxmlformats.org/presentationml/2006/main" matchingName="End 12">
  <p:cSld name="End 12">
    <p:spTree>
      <p:nvGrpSpPr>
        <p:cNvPr id="1" name="Shape 18082"/>
        <p:cNvGrpSpPr/>
        <p:nvPr/>
      </p:nvGrpSpPr>
      <p:grpSpPr>
        <a:xfrm>
          <a:off x="0" y="0"/>
          <a:ext cx="0" cy="0"/>
          <a:chOff x="0" y="0"/>
          <a:chExt cx="0" cy="0"/>
        </a:xfrm>
      </p:grpSpPr>
      <p:grpSp>
        <p:nvGrpSpPr>
          <p:cNvPr id="18083" name="Google Shape;18083;p1575"/>
          <p:cNvGrpSpPr/>
          <p:nvPr/>
        </p:nvGrpSpPr>
        <p:grpSpPr>
          <a:xfrm>
            <a:off x="0" y="0"/>
            <a:ext cx="18287994" cy="3223245"/>
            <a:chOff x="0" y="0"/>
            <a:chExt cx="12191996" cy="2148830"/>
          </a:xfrm>
        </p:grpSpPr>
        <p:sp>
          <p:nvSpPr>
            <p:cNvPr id="18084" name="Google Shape;18084;p1575"/>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085" name="Google Shape;18085;p1575"/>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sp>
        <p:nvSpPr>
          <p:cNvPr id="18086" name="Google Shape;18086;p1575"/>
          <p:cNvSpPr/>
          <p:nvPr/>
        </p:nvSpPr>
        <p:spPr>
          <a:xfrm>
            <a:off x="1353549" y="2276545"/>
            <a:ext cx="16934445" cy="5733905"/>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8087" name="Google Shape;18087;p1575"/>
          <p:cNvSpPr txBox="1">
            <a:spLocks noGrp="1"/>
          </p:cNvSpPr>
          <p:nvPr>
            <p:ph type="body" idx="1"/>
          </p:nvPr>
        </p:nvSpPr>
        <p:spPr>
          <a:xfrm>
            <a:off x="1828796" y="5143505"/>
            <a:ext cx="8373974" cy="2120342"/>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sz="3000"/>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8088" name="Google Shape;18088;p1575"/>
          <p:cNvSpPr txBox="1">
            <a:spLocks noGrp="1"/>
          </p:cNvSpPr>
          <p:nvPr>
            <p:ph type="title"/>
          </p:nvPr>
        </p:nvSpPr>
        <p:spPr>
          <a:xfrm>
            <a:off x="1828796" y="2831229"/>
            <a:ext cx="8373974" cy="161739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8089" name="Google Shape;18089;p1575"/>
          <p:cNvPicPr preferRelativeResize="0"/>
          <p:nvPr/>
        </p:nvPicPr>
        <p:blipFill rotWithShape="1">
          <a:blip r:embed="rId2">
            <a:alphaModFix/>
          </a:blip>
          <a:srcRect/>
          <a:stretch/>
        </p:blipFill>
        <p:spPr>
          <a:xfrm>
            <a:off x="1353549" y="342557"/>
            <a:ext cx="3037970" cy="1367910"/>
          </a:xfrm>
          <a:prstGeom prst="rect">
            <a:avLst/>
          </a:prstGeom>
          <a:noFill/>
          <a:ln>
            <a:noFill/>
          </a:ln>
        </p:spPr>
      </p:pic>
    </p:spTree>
    <p:extLst>
      <p:ext uri="{BB962C8B-B14F-4D97-AF65-F5344CB8AC3E}">
        <p14:creationId xmlns:p14="http://schemas.microsoft.com/office/powerpoint/2010/main" val="2395234754"/>
      </p:ext>
    </p:extLst>
  </p:cSld>
  <p:clrMapOvr>
    <a:masterClrMapping/>
  </p:clrMapOvr>
</p:sldLayout>
</file>

<file path=ppt/slideLayouts/slideLayout3163.xml><?xml version="1.0" encoding="utf-8"?>
<p:sldLayout xmlns:a="http://schemas.openxmlformats.org/drawingml/2006/main" xmlns:r="http://schemas.openxmlformats.org/officeDocument/2006/relationships" xmlns:p="http://schemas.openxmlformats.org/presentationml/2006/main" matchingName="Blank 11">
  <p:cSld name="Blank 11">
    <p:spTree>
      <p:nvGrpSpPr>
        <p:cNvPr id="1" name="Shape 18090"/>
        <p:cNvGrpSpPr/>
        <p:nvPr/>
      </p:nvGrpSpPr>
      <p:grpSpPr>
        <a:xfrm>
          <a:off x="0" y="0"/>
          <a:ext cx="0" cy="0"/>
          <a:chOff x="0" y="0"/>
          <a:chExt cx="0" cy="0"/>
        </a:xfrm>
      </p:grpSpPr>
      <p:sp>
        <p:nvSpPr>
          <p:cNvPr id="18091" name="Google Shape;18091;p1576"/>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8092" name="Google Shape;18092;p1576"/>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093" name="Google Shape;18093;p1576"/>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8094" name="Google Shape;18094;p1576"/>
          <p:cNvGrpSpPr/>
          <p:nvPr/>
        </p:nvGrpSpPr>
        <p:grpSpPr>
          <a:xfrm>
            <a:off x="10787318" y="0"/>
            <a:ext cx="7500690" cy="2138982"/>
            <a:chOff x="7191545" y="0"/>
            <a:chExt cx="5000460" cy="1425988"/>
          </a:xfrm>
        </p:grpSpPr>
        <p:pic>
          <p:nvPicPr>
            <p:cNvPr id="18095" name="Google Shape;18095;p1576"/>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096" name="Google Shape;18096;p1576"/>
            <p:cNvGrpSpPr/>
            <p:nvPr/>
          </p:nvGrpSpPr>
          <p:grpSpPr>
            <a:xfrm>
              <a:off x="7191545" y="0"/>
              <a:ext cx="5000460" cy="1425988"/>
              <a:chOff x="7191545" y="0"/>
              <a:chExt cx="5000460" cy="1425988"/>
            </a:xfrm>
          </p:grpSpPr>
          <p:sp>
            <p:nvSpPr>
              <p:cNvPr id="18097" name="Google Shape;18097;p1576"/>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098" name="Google Shape;18098;p1576"/>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Tree>
    <p:extLst>
      <p:ext uri="{BB962C8B-B14F-4D97-AF65-F5344CB8AC3E}">
        <p14:creationId xmlns:p14="http://schemas.microsoft.com/office/powerpoint/2010/main" val="1784970364"/>
      </p:ext>
    </p:extLst>
  </p:cSld>
  <p:clrMapOvr>
    <a:masterClrMapping/>
  </p:clrMapOvr>
</p:sldLayout>
</file>

<file path=ppt/slideLayouts/slideLayout3164.xml><?xml version="1.0" encoding="utf-8"?>
<p:sldLayout xmlns:a="http://schemas.openxmlformats.org/drawingml/2006/main" xmlns:r="http://schemas.openxmlformats.org/officeDocument/2006/relationships" xmlns:p="http://schemas.openxmlformats.org/presentationml/2006/main" matchingName="6_Quotation 2">
  <p:cSld name="6_Quotation 2">
    <p:spTree>
      <p:nvGrpSpPr>
        <p:cNvPr id="1" name="Shape 18099"/>
        <p:cNvGrpSpPr/>
        <p:nvPr/>
      </p:nvGrpSpPr>
      <p:grpSpPr>
        <a:xfrm>
          <a:off x="0" y="0"/>
          <a:ext cx="0" cy="0"/>
          <a:chOff x="0" y="0"/>
          <a:chExt cx="0" cy="0"/>
        </a:xfrm>
      </p:grpSpPr>
      <p:sp>
        <p:nvSpPr>
          <p:cNvPr id="18100" name="Google Shape;18100;p1577"/>
          <p:cNvSpPr/>
          <p:nvPr/>
        </p:nvSpPr>
        <p:spPr>
          <a:xfrm>
            <a:off x="2141040" y="2081802"/>
            <a:ext cx="15232563" cy="5260401"/>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8101" name="Google Shape;18101;p1577"/>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102" name="Google Shape;18102;p1577"/>
          <p:cNvSpPr txBox="1">
            <a:spLocks noGrp="1"/>
          </p:cNvSpPr>
          <p:nvPr>
            <p:ph type="body" idx="1"/>
          </p:nvPr>
        </p:nvSpPr>
        <p:spPr>
          <a:xfrm>
            <a:off x="2141040" y="7511188"/>
            <a:ext cx="15232563" cy="1237787"/>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8103" name="Google Shape;18103;p1577"/>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8104" name="Google Shape;18104;p1577"/>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105" name="Google Shape;18105;p1577"/>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8106" name="Google Shape;18106;p1577"/>
          <p:cNvGrpSpPr/>
          <p:nvPr/>
        </p:nvGrpSpPr>
        <p:grpSpPr>
          <a:xfrm>
            <a:off x="10787318" y="0"/>
            <a:ext cx="7500690" cy="2138982"/>
            <a:chOff x="7191545" y="0"/>
            <a:chExt cx="5000460" cy="1425988"/>
          </a:xfrm>
        </p:grpSpPr>
        <p:pic>
          <p:nvPicPr>
            <p:cNvPr id="18107" name="Google Shape;18107;p1577"/>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108" name="Google Shape;18108;p1577"/>
            <p:cNvGrpSpPr/>
            <p:nvPr/>
          </p:nvGrpSpPr>
          <p:grpSpPr>
            <a:xfrm>
              <a:off x="7191545" y="0"/>
              <a:ext cx="5000460" cy="1425988"/>
              <a:chOff x="7191545" y="0"/>
              <a:chExt cx="5000460" cy="1425988"/>
            </a:xfrm>
          </p:grpSpPr>
          <p:sp>
            <p:nvSpPr>
              <p:cNvPr id="18109" name="Google Shape;18109;p1577"/>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110" name="Google Shape;18110;p1577"/>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8111" name="Google Shape;18111;p1577" descr="Open quotation mark with solid fill"/>
          <p:cNvPicPr preferRelativeResize="0"/>
          <p:nvPr/>
        </p:nvPicPr>
        <p:blipFill rotWithShape="1">
          <a:blip r:embed="rId3">
            <a:alphaModFix/>
          </a:blip>
          <a:srcRect/>
          <a:stretch/>
        </p:blipFill>
        <p:spPr>
          <a:xfrm>
            <a:off x="167272" y="204795"/>
            <a:ext cx="3055142" cy="3055142"/>
          </a:xfrm>
          <a:prstGeom prst="rect">
            <a:avLst/>
          </a:prstGeom>
          <a:noFill/>
          <a:ln>
            <a:noFill/>
          </a:ln>
        </p:spPr>
      </p:pic>
    </p:spTree>
    <p:extLst>
      <p:ext uri="{BB962C8B-B14F-4D97-AF65-F5344CB8AC3E}">
        <p14:creationId xmlns:p14="http://schemas.microsoft.com/office/powerpoint/2010/main" val="2236144375"/>
      </p:ext>
    </p:extLst>
  </p:cSld>
  <p:clrMapOvr>
    <a:masterClrMapping/>
  </p:clrMapOvr>
</p:sldLayout>
</file>

<file path=ppt/slideLayouts/slideLayout3165.xml><?xml version="1.0" encoding="utf-8"?>
<p:sldLayout xmlns:a="http://schemas.openxmlformats.org/drawingml/2006/main" xmlns:r="http://schemas.openxmlformats.org/officeDocument/2006/relationships" xmlns:p="http://schemas.openxmlformats.org/presentationml/2006/main" matchingName="Cover B 3">
  <p:cSld name="Cover B 3">
    <p:spTree>
      <p:nvGrpSpPr>
        <p:cNvPr id="1" name="Shape 18112"/>
        <p:cNvGrpSpPr/>
        <p:nvPr/>
      </p:nvGrpSpPr>
      <p:grpSpPr>
        <a:xfrm>
          <a:off x="0" y="0"/>
          <a:ext cx="0" cy="0"/>
          <a:chOff x="0" y="0"/>
          <a:chExt cx="0" cy="0"/>
        </a:xfrm>
      </p:grpSpPr>
      <p:sp>
        <p:nvSpPr>
          <p:cNvPr id="18113" name="Google Shape;18113;p1578"/>
          <p:cNvSpPr txBox="1">
            <a:spLocks noGrp="1"/>
          </p:cNvSpPr>
          <p:nvPr>
            <p:ph type="title"/>
          </p:nvPr>
        </p:nvSpPr>
        <p:spPr>
          <a:xfrm>
            <a:off x="770016" y="3950304"/>
            <a:ext cx="7791648" cy="3581397"/>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114" name="Google Shape;18114;p1578"/>
          <p:cNvSpPr txBox="1">
            <a:spLocks noGrp="1"/>
          </p:cNvSpPr>
          <p:nvPr>
            <p:ph type="subTitle" idx="1"/>
          </p:nvPr>
        </p:nvSpPr>
        <p:spPr>
          <a:xfrm>
            <a:off x="770016" y="8100491"/>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8115" name="Google Shape;18115;p1578"/>
          <p:cNvGrpSpPr/>
          <p:nvPr/>
        </p:nvGrpSpPr>
        <p:grpSpPr>
          <a:xfrm>
            <a:off x="0" y="0"/>
            <a:ext cx="9628083" cy="2264730"/>
            <a:chOff x="0" y="0"/>
            <a:chExt cx="6418722" cy="1509820"/>
          </a:xfrm>
        </p:grpSpPr>
        <p:sp>
          <p:nvSpPr>
            <p:cNvPr id="18116" name="Google Shape;18116;p1578"/>
            <p:cNvSpPr/>
            <p:nvPr/>
          </p:nvSpPr>
          <p:spPr>
            <a:xfrm flipH="1">
              <a:off x="0" y="0"/>
              <a:ext cx="6418722" cy="1509820"/>
            </a:xfrm>
            <a:custGeom>
              <a:avLst/>
              <a:gdLst/>
              <a:ahLst/>
              <a:cxnLst/>
              <a:rect l="l" t="t" r="r" b="b"/>
              <a:pathLst>
                <a:path w="4669459" h="1098357" extrusionOk="0">
                  <a:moveTo>
                    <a:pt x="0" y="0"/>
                  </a:moveTo>
                  <a:lnTo>
                    <a:pt x="393099" y="0"/>
                  </a:lnTo>
                  <a:lnTo>
                    <a:pt x="485580" y="28411"/>
                  </a:lnTo>
                  <a:cubicBezTo>
                    <a:pt x="1068094" y="214503"/>
                    <a:pt x="1643165" y="412971"/>
                    <a:pt x="2241464" y="572540"/>
                  </a:cubicBezTo>
                  <a:cubicBezTo>
                    <a:pt x="3009808" y="777487"/>
                    <a:pt x="3848273" y="856360"/>
                    <a:pt x="4645823" y="731027"/>
                  </a:cubicBezTo>
                  <a:lnTo>
                    <a:pt x="4669459" y="726784"/>
                  </a:lnTo>
                  <a:lnTo>
                    <a:pt x="4669459" y="1079503"/>
                  </a:lnTo>
                  <a:lnTo>
                    <a:pt x="4627787" y="1083679"/>
                  </a:lnTo>
                  <a:cubicBezTo>
                    <a:pt x="3105555" y="1189027"/>
                    <a:pt x="1909512" y="709765"/>
                    <a:pt x="568062" y="207626"/>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117" name="Google Shape;18117;p1578"/>
            <p:cNvSpPr/>
            <p:nvPr/>
          </p:nvSpPr>
          <p:spPr>
            <a:xfrm flipH="1">
              <a:off x="0" y="0"/>
              <a:ext cx="6244227" cy="1352022"/>
            </a:xfrm>
            <a:custGeom>
              <a:avLst/>
              <a:gdLst/>
              <a:ahLst/>
              <a:cxnLst/>
              <a:rect l="l" t="t" r="r" b="b"/>
              <a:pathLst>
                <a:path w="4542519" h="983565" extrusionOk="0">
                  <a:moveTo>
                    <a:pt x="0" y="0"/>
                  </a:moveTo>
                  <a:lnTo>
                    <a:pt x="4542519" y="0"/>
                  </a:lnTo>
                  <a:lnTo>
                    <a:pt x="4542519" y="957397"/>
                  </a:lnTo>
                  <a:lnTo>
                    <a:pt x="4542518" y="957403"/>
                  </a:lnTo>
                  <a:lnTo>
                    <a:pt x="4510552" y="961138"/>
                  </a:lnTo>
                  <a:cubicBezTo>
                    <a:pt x="2991282" y="1091409"/>
                    <a:pt x="1788278" y="632191"/>
                    <a:pt x="439600" y="152515"/>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pic>
        <p:nvPicPr>
          <p:cNvPr id="18118" name="Google Shape;18118;p1578"/>
          <p:cNvPicPr preferRelativeResize="0"/>
          <p:nvPr/>
        </p:nvPicPr>
        <p:blipFill rotWithShape="1">
          <a:blip r:embed="rId2">
            <a:alphaModFix/>
          </a:blip>
          <a:srcRect/>
          <a:stretch/>
        </p:blipFill>
        <p:spPr>
          <a:xfrm>
            <a:off x="770021" y="204794"/>
            <a:ext cx="2917805" cy="1319958"/>
          </a:xfrm>
          <a:prstGeom prst="rect">
            <a:avLst/>
          </a:prstGeom>
          <a:noFill/>
          <a:ln>
            <a:noFill/>
          </a:ln>
        </p:spPr>
      </p:pic>
    </p:spTree>
    <p:extLst>
      <p:ext uri="{BB962C8B-B14F-4D97-AF65-F5344CB8AC3E}">
        <p14:creationId xmlns:p14="http://schemas.microsoft.com/office/powerpoint/2010/main" val="4224809657"/>
      </p:ext>
    </p:extLst>
  </p:cSld>
  <p:clrMapOvr>
    <a:masterClrMapping/>
  </p:clrMapOvr>
</p:sldLayout>
</file>

<file path=ppt/slideLayouts/slideLayout3166.xml><?xml version="1.0" encoding="utf-8"?>
<p:sldLayout xmlns:a="http://schemas.openxmlformats.org/drawingml/2006/main" xmlns:r="http://schemas.openxmlformats.org/officeDocument/2006/relationships" xmlns:p="http://schemas.openxmlformats.org/presentationml/2006/main" matchingName="Cover 14">
  <p:cSld name="Cover 14">
    <p:spTree>
      <p:nvGrpSpPr>
        <p:cNvPr id="1" name="Shape 18119"/>
        <p:cNvGrpSpPr/>
        <p:nvPr/>
      </p:nvGrpSpPr>
      <p:grpSpPr>
        <a:xfrm>
          <a:off x="0" y="0"/>
          <a:ext cx="0" cy="0"/>
          <a:chOff x="0" y="0"/>
          <a:chExt cx="0" cy="0"/>
        </a:xfrm>
      </p:grpSpPr>
      <p:sp>
        <p:nvSpPr>
          <p:cNvPr id="18120" name="Google Shape;18120;p1579"/>
          <p:cNvSpPr/>
          <p:nvPr/>
        </p:nvSpPr>
        <p:spPr>
          <a:xfrm>
            <a:off x="1353549" y="1941628"/>
            <a:ext cx="16934445" cy="5733905"/>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8121" name="Google Shape;18121;p1579"/>
          <p:cNvSpPr txBox="1">
            <a:spLocks noGrp="1"/>
          </p:cNvSpPr>
          <p:nvPr>
            <p:ph type="title"/>
          </p:nvPr>
        </p:nvSpPr>
        <p:spPr>
          <a:xfrm>
            <a:off x="2119958" y="2341992"/>
            <a:ext cx="7791648" cy="273951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122" name="Google Shape;18122;p1579"/>
          <p:cNvSpPr txBox="1">
            <a:spLocks noGrp="1"/>
          </p:cNvSpPr>
          <p:nvPr>
            <p:ph type="subTitle" idx="1"/>
          </p:nvPr>
        </p:nvSpPr>
        <p:spPr>
          <a:xfrm>
            <a:off x="2119958" y="5650292"/>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8123" name="Google Shape;18123;p1579"/>
          <p:cNvGrpSpPr/>
          <p:nvPr/>
        </p:nvGrpSpPr>
        <p:grpSpPr>
          <a:xfrm>
            <a:off x="0" y="7530527"/>
            <a:ext cx="18287994" cy="2756477"/>
            <a:chOff x="0" y="5020348"/>
            <a:chExt cx="12191996" cy="1837651"/>
          </a:xfrm>
        </p:grpSpPr>
        <p:sp>
          <p:nvSpPr>
            <p:cNvPr id="18124" name="Google Shape;18124;p1579"/>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8125" name="Google Shape;18125;p1579"/>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8126" name="Google Shape;18126;p1579"/>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extLst>
      <p:ext uri="{BB962C8B-B14F-4D97-AF65-F5344CB8AC3E}">
        <p14:creationId xmlns:p14="http://schemas.microsoft.com/office/powerpoint/2010/main" val="740901619"/>
      </p:ext>
    </p:extLst>
  </p:cSld>
  <p:clrMapOvr>
    <a:masterClrMapping/>
  </p:clrMapOvr>
</p:sldLayout>
</file>

<file path=ppt/slideLayouts/slideLayout3167.xml><?xml version="1.0" encoding="utf-8"?>
<p:sldLayout xmlns:a="http://schemas.openxmlformats.org/drawingml/2006/main" xmlns:r="http://schemas.openxmlformats.org/officeDocument/2006/relationships" xmlns:p="http://schemas.openxmlformats.org/presentationml/2006/main" matchingName="Divider 15">
  <p:cSld name="Divider 15">
    <p:spTree>
      <p:nvGrpSpPr>
        <p:cNvPr id="1" name="Shape 18127"/>
        <p:cNvGrpSpPr/>
        <p:nvPr/>
      </p:nvGrpSpPr>
      <p:grpSpPr>
        <a:xfrm>
          <a:off x="0" y="0"/>
          <a:ext cx="0" cy="0"/>
          <a:chOff x="0" y="0"/>
          <a:chExt cx="0" cy="0"/>
        </a:xfrm>
      </p:grpSpPr>
      <p:grpSp>
        <p:nvGrpSpPr>
          <p:cNvPr id="18128" name="Google Shape;18128;p1580"/>
          <p:cNvGrpSpPr/>
          <p:nvPr/>
        </p:nvGrpSpPr>
        <p:grpSpPr>
          <a:xfrm>
            <a:off x="0" y="7530527"/>
            <a:ext cx="18287994" cy="2756477"/>
            <a:chOff x="0" y="5020348"/>
            <a:chExt cx="12191996" cy="1837651"/>
          </a:xfrm>
        </p:grpSpPr>
        <p:sp>
          <p:nvSpPr>
            <p:cNvPr id="18129" name="Google Shape;18129;p1580"/>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8130" name="Google Shape;18130;p1580"/>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8131" name="Google Shape;18131;p1580"/>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8132" name="Google Shape;18132;p1580"/>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8133" name="Google Shape;18133;p1580"/>
          <p:cNvSpPr txBox="1">
            <a:spLocks noGrp="1"/>
          </p:cNvSpPr>
          <p:nvPr>
            <p:ph type="title"/>
          </p:nvPr>
        </p:nvSpPr>
        <p:spPr>
          <a:xfrm>
            <a:off x="2119958" y="1052626"/>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134" name="Google Shape;18134;p1580"/>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1728294525"/>
      </p:ext>
    </p:extLst>
  </p:cSld>
  <p:clrMapOvr>
    <a:masterClrMapping/>
  </p:clrMapOvr>
</p:sldLayout>
</file>

<file path=ppt/slideLayouts/slideLayout3168.xml><?xml version="1.0" encoding="utf-8"?>
<p:sldLayout xmlns:a="http://schemas.openxmlformats.org/drawingml/2006/main" xmlns:r="http://schemas.openxmlformats.org/officeDocument/2006/relationships" xmlns:p="http://schemas.openxmlformats.org/presentationml/2006/main" matchingName="Photo Slide 14">
  <p:cSld name="Photo Slide 14">
    <p:spTree>
      <p:nvGrpSpPr>
        <p:cNvPr id="1" name="Shape 18135"/>
        <p:cNvGrpSpPr/>
        <p:nvPr/>
      </p:nvGrpSpPr>
      <p:grpSpPr>
        <a:xfrm>
          <a:off x="0" y="0"/>
          <a:ext cx="0" cy="0"/>
          <a:chOff x="0" y="0"/>
          <a:chExt cx="0" cy="0"/>
        </a:xfrm>
      </p:grpSpPr>
      <p:sp>
        <p:nvSpPr>
          <p:cNvPr id="18136" name="Google Shape;18136;p1581"/>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cxnSp>
        <p:nvCxnSpPr>
          <p:cNvPr id="18137" name="Google Shape;18137;p1581"/>
          <p:cNvCxnSpPr/>
          <p:nvPr/>
        </p:nvCxnSpPr>
        <p:spPr>
          <a:xfrm>
            <a:off x="685805"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8138" name="Google Shape;18138;p1581"/>
          <p:cNvGrpSpPr/>
          <p:nvPr/>
        </p:nvGrpSpPr>
        <p:grpSpPr>
          <a:xfrm>
            <a:off x="5" y="8069141"/>
            <a:ext cx="4211045" cy="1130843"/>
            <a:chOff x="0" y="5379424"/>
            <a:chExt cx="2807363" cy="753895"/>
          </a:xfrm>
        </p:grpSpPr>
        <p:sp>
          <p:nvSpPr>
            <p:cNvPr id="18139" name="Google Shape;18139;p1581"/>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8140" name="Google Shape;18140;p1581"/>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grpSp>
      <p:pic>
        <p:nvPicPr>
          <p:cNvPr id="18141" name="Google Shape;18141;p1581"/>
          <p:cNvPicPr preferRelativeResize="0"/>
          <p:nvPr/>
        </p:nvPicPr>
        <p:blipFill rotWithShape="1">
          <a:blip r:embed="rId2">
            <a:alphaModFix/>
          </a:blip>
          <a:srcRect/>
          <a:stretch/>
        </p:blipFill>
        <p:spPr>
          <a:xfrm>
            <a:off x="770021" y="6578303"/>
            <a:ext cx="3037970" cy="1367910"/>
          </a:xfrm>
          <a:prstGeom prst="rect">
            <a:avLst/>
          </a:prstGeom>
          <a:noFill/>
          <a:ln>
            <a:noFill/>
          </a:ln>
        </p:spPr>
      </p:pic>
    </p:spTree>
    <p:extLst>
      <p:ext uri="{BB962C8B-B14F-4D97-AF65-F5344CB8AC3E}">
        <p14:creationId xmlns:p14="http://schemas.microsoft.com/office/powerpoint/2010/main" val="911994249"/>
      </p:ext>
    </p:extLst>
  </p:cSld>
  <p:clrMapOvr>
    <a:masterClrMapping/>
  </p:clrMapOvr>
</p:sldLayout>
</file>

<file path=ppt/slideLayouts/slideLayout3169.xml><?xml version="1.0" encoding="utf-8"?>
<p:sldLayout xmlns:a="http://schemas.openxmlformats.org/drawingml/2006/main" xmlns:r="http://schemas.openxmlformats.org/officeDocument/2006/relationships" xmlns:p="http://schemas.openxmlformats.org/presentationml/2006/main" matchingName="Quotation 19">
  <p:cSld name="Quotation 19">
    <p:spTree>
      <p:nvGrpSpPr>
        <p:cNvPr id="1" name="Shape 18142"/>
        <p:cNvGrpSpPr/>
        <p:nvPr/>
      </p:nvGrpSpPr>
      <p:grpSpPr>
        <a:xfrm>
          <a:off x="0" y="0"/>
          <a:ext cx="0" cy="0"/>
          <a:chOff x="0" y="0"/>
          <a:chExt cx="0" cy="0"/>
        </a:xfrm>
      </p:grpSpPr>
      <p:sp>
        <p:nvSpPr>
          <p:cNvPr id="18143" name="Google Shape;18143;p1582"/>
          <p:cNvSpPr/>
          <p:nvPr/>
        </p:nvSpPr>
        <p:spPr>
          <a:xfrm>
            <a:off x="2141040" y="2081802"/>
            <a:ext cx="15232563" cy="5260401"/>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8144" name="Google Shape;18144;p1582"/>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145" name="Google Shape;18145;p1582"/>
          <p:cNvSpPr txBox="1">
            <a:spLocks noGrp="1"/>
          </p:cNvSpPr>
          <p:nvPr>
            <p:ph type="body" idx="1"/>
          </p:nvPr>
        </p:nvSpPr>
        <p:spPr>
          <a:xfrm>
            <a:off x="2141040" y="7511188"/>
            <a:ext cx="15232563" cy="1237787"/>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8146" name="Google Shape;18146;p1582"/>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8147" name="Google Shape;18147;p1582"/>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148" name="Google Shape;18148;p1582"/>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8149" name="Google Shape;18149;p1582"/>
          <p:cNvGrpSpPr/>
          <p:nvPr/>
        </p:nvGrpSpPr>
        <p:grpSpPr>
          <a:xfrm>
            <a:off x="10787318" y="0"/>
            <a:ext cx="7500690" cy="2138982"/>
            <a:chOff x="7191545" y="0"/>
            <a:chExt cx="5000460" cy="1425988"/>
          </a:xfrm>
        </p:grpSpPr>
        <p:pic>
          <p:nvPicPr>
            <p:cNvPr id="18150" name="Google Shape;18150;p158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151" name="Google Shape;18151;p1582"/>
            <p:cNvGrpSpPr/>
            <p:nvPr/>
          </p:nvGrpSpPr>
          <p:grpSpPr>
            <a:xfrm>
              <a:off x="7191545" y="0"/>
              <a:ext cx="5000460" cy="1425988"/>
              <a:chOff x="7191545" y="0"/>
              <a:chExt cx="5000460" cy="1425988"/>
            </a:xfrm>
          </p:grpSpPr>
          <p:sp>
            <p:nvSpPr>
              <p:cNvPr id="18152" name="Google Shape;18152;p158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153" name="Google Shape;18153;p158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8154" name="Google Shape;18154;p1582" descr="Open quotation mark with solid fill"/>
          <p:cNvPicPr preferRelativeResize="0"/>
          <p:nvPr/>
        </p:nvPicPr>
        <p:blipFill rotWithShape="1">
          <a:blip r:embed="rId3">
            <a:alphaModFix/>
          </a:blip>
          <a:srcRect/>
          <a:stretch/>
        </p:blipFill>
        <p:spPr>
          <a:xfrm>
            <a:off x="167272" y="204795"/>
            <a:ext cx="3055142" cy="3055142"/>
          </a:xfrm>
          <a:prstGeom prst="rect">
            <a:avLst/>
          </a:prstGeom>
          <a:noFill/>
          <a:ln>
            <a:noFill/>
          </a:ln>
        </p:spPr>
      </p:pic>
    </p:spTree>
    <p:extLst>
      <p:ext uri="{BB962C8B-B14F-4D97-AF65-F5344CB8AC3E}">
        <p14:creationId xmlns:p14="http://schemas.microsoft.com/office/powerpoint/2010/main" val="1723763462"/>
      </p:ext>
    </p:extLst>
  </p:cSld>
  <p:clrMapOvr>
    <a:masterClrMapping/>
  </p:clrMapOvr>
</p:sldLayout>
</file>

<file path=ppt/slideLayouts/slideLayout3170.xml><?xml version="1.0" encoding="utf-8"?>
<p:sldLayout xmlns:a="http://schemas.openxmlformats.org/drawingml/2006/main" xmlns:r="http://schemas.openxmlformats.org/officeDocument/2006/relationships" xmlns:p="http://schemas.openxmlformats.org/presentationml/2006/main" matchingName="Quotation 20">
  <p:cSld name="Quotation 20">
    <p:spTree>
      <p:nvGrpSpPr>
        <p:cNvPr id="1" name="Shape 18155"/>
        <p:cNvGrpSpPr/>
        <p:nvPr/>
      </p:nvGrpSpPr>
      <p:grpSpPr>
        <a:xfrm>
          <a:off x="0" y="0"/>
          <a:ext cx="0" cy="0"/>
          <a:chOff x="0" y="0"/>
          <a:chExt cx="0" cy="0"/>
        </a:xfrm>
      </p:grpSpPr>
      <p:sp>
        <p:nvSpPr>
          <p:cNvPr id="18156" name="Google Shape;18156;p1583"/>
          <p:cNvSpPr/>
          <p:nvPr/>
        </p:nvSpPr>
        <p:spPr>
          <a:xfrm>
            <a:off x="2141040" y="2081802"/>
            <a:ext cx="15232563" cy="5260401"/>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8157" name="Google Shape;18157;p1583"/>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158" name="Google Shape;18158;p1583"/>
          <p:cNvSpPr txBox="1">
            <a:spLocks noGrp="1"/>
          </p:cNvSpPr>
          <p:nvPr>
            <p:ph type="body" idx="1"/>
          </p:nvPr>
        </p:nvSpPr>
        <p:spPr>
          <a:xfrm>
            <a:off x="2141040" y="7511188"/>
            <a:ext cx="15232563" cy="1237787"/>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8159" name="Google Shape;18159;p1583"/>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8160" name="Google Shape;18160;p1583"/>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161" name="Google Shape;18161;p1583"/>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8162" name="Google Shape;18162;p1583"/>
          <p:cNvGrpSpPr/>
          <p:nvPr/>
        </p:nvGrpSpPr>
        <p:grpSpPr>
          <a:xfrm>
            <a:off x="10787318" y="0"/>
            <a:ext cx="7500690" cy="2138982"/>
            <a:chOff x="7191545" y="0"/>
            <a:chExt cx="5000460" cy="1425988"/>
          </a:xfrm>
        </p:grpSpPr>
        <p:pic>
          <p:nvPicPr>
            <p:cNvPr id="18163" name="Google Shape;18163;p1583"/>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164" name="Google Shape;18164;p1583"/>
            <p:cNvGrpSpPr/>
            <p:nvPr/>
          </p:nvGrpSpPr>
          <p:grpSpPr>
            <a:xfrm>
              <a:off x="7191545" y="0"/>
              <a:ext cx="5000460" cy="1425988"/>
              <a:chOff x="7191545" y="0"/>
              <a:chExt cx="5000460" cy="1425988"/>
            </a:xfrm>
          </p:grpSpPr>
          <p:sp>
            <p:nvSpPr>
              <p:cNvPr id="18165" name="Google Shape;18165;p1583"/>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166" name="Google Shape;18166;p1583"/>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8167" name="Google Shape;18167;p1583" descr="Open quotation mark with solid fill"/>
          <p:cNvPicPr preferRelativeResize="0"/>
          <p:nvPr/>
        </p:nvPicPr>
        <p:blipFill rotWithShape="1">
          <a:blip r:embed="rId3">
            <a:alphaModFix/>
          </a:blip>
          <a:srcRect/>
          <a:stretch/>
        </p:blipFill>
        <p:spPr>
          <a:xfrm>
            <a:off x="167272" y="204795"/>
            <a:ext cx="3055142" cy="3055142"/>
          </a:xfrm>
          <a:prstGeom prst="rect">
            <a:avLst/>
          </a:prstGeom>
          <a:noFill/>
          <a:ln>
            <a:noFill/>
          </a:ln>
        </p:spPr>
      </p:pic>
    </p:spTree>
    <p:extLst>
      <p:ext uri="{BB962C8B-B14F-4D97-AF65-F5344CB8AC3E}">
        <p14:creationId xmlns:p14="http://schemas.microsoft.com/office/powerpoint/2010/main" val="1531692145"/>
      </p:ext>
    </p:extLst>
  </p:cSld>
  <p:clrMapOvr>
    <a:masterClrMapping/>
  </p:clrMapOvr>
</p:sldLayout>
</file>

<file path=ppt/slideLayouts/slideLayout3171.xml><?xml version="1.0" encoding="utf-8"?>
<p:sldLayout xmlns:a="http://schemas.openxmlformats.org/drawingml/2006/main" xmlns:r="http://schemas.openxmlformats.org/officeDocument/2006/relationships" xmlns:p="http://schemas.openxmlformats.org/presentationml/2006/main" matchingName="Title and Content 15">
  <p:cSld name="Title and Content 15">
    <p:spTree>
      <p:nvGrpSpPr>
        <p:cNvPr id="1" name="Shape 18168"/>
        <p:cNvGrpSpPr/>
        <p:nvPr/>
      </p:nvGrpSpPr>
      <p:grpSpPr>
        <a:xfrm>
          <a:off x="0" y="0"/>
          <a:ext cx="0" cy="0"/>
          <a:chOff x="0" y="0"/>
          <a:chExt cx="0" cy="0"/>
        </a:xfrm>
      </p:grpSpPr>
      <p:grpSp>
        <p:nvGrpSpPr>
          <p:cNvPr id="18169" name="Google Shape;18169;p1584"/>
          <p:cNvGrpSpPr/>
          <p:nvPr/>
        </p:nvGrpSpPr>
        <p:grpSpPr>
          <a:xfrm>
            <a:off x="10787318" y="0"/>
            <a:ext cx="7500690" cy="2138982"/>
            <a:chOff x="7191545" y="0"/>
            <a:chExt cx="5000460" cy="1425988"/>
          </a:xfrm>
        </p:grpSpPr>
        <p:pic>
          <p:nvPicPr>
            <p:cNvPr id="18170" name="Google Shape;18170;p1584"/>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171" name="Google Shape;18171;p1584"/>
            <p:cNvGrpSpPr/>
            <p:nvPr/>
          </p:nvGrpSpPr>
          <p:grpSpPr>
            <a:xfrm>
              <a:off x="7191545" y="0"/>
              <a:ext cx="5000460" cy="1425988"/>
              <a:chOff x="7191545" y="0"/>
              <a:chExt cx="5000460" cy="1425988"/>
            </a:xfrm>
          </p:grpSpPr>
          <p:sp>
            <p:nvSpPr>
              <p:cNvPr id="18172" name="Google Shape;18172;p1584"/>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173" name="Google Shape;18173;p1584"/>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8174" name="Google Shape;18174;p1584"/>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175" name="Google Shape;18175;p1584"/>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47" lvl="0" indent="-342935" algn="l">
              <a:lnSpc>
                <a:spcPct val="100000"/>
              </a:lnSpc>
              <a:spcBef>
                <a:spcPts val="1500"/>
              </a:spcBef>
              <a:spcAft>
                <a:spcPts val="0"/>
              </a:spcAft>
              <a:buSzPts val="1800"/>
              <a:buChar char="•"/>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8176" name="Google Shape;18176;p1584"/>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8177" name="Google Shape;18177;p1584"/>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178" name="Google Shape;18178;p1584"/>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418576269"/>
      </p:ext>
    </p:extLst>
  </p:cSld>
  <p:clrMapOvr>
    <a:masterClrMapping/>
  </p:clrMapOvr>
</p:sldLayout>
</file>

<file path=ppt/slideLayouts/slideLayout3172.xml><?xml version="1.0" encoding="utf-8"?>
<p:sldLayout xmlns:a="http://schemas.openxmlformats.org/drawingml/2006/main" xmlns:r="http://schemas.openxmlformats.org/officeDocument/2006/relationships" xmlns:p="http://schemas.openxmlformats.org/presentationml/2006/main" matchingName="Two Content 13">
  <p:cSld name="Two Content 13">
    <p:spTree>
      <p:nvGrpSpPr>
        <p:cNvPr id="1" name="Shape 18179"/>
        <p:cNvGrpSpPr/>
        <p:nvPr/>
      </p:nvGrpSpPr>
      <p:grpSpPr>
        <a:xfrm>
          <a:off x="0" y="0"/>
          <a:ext cx="0" cy="0"/>
          <a:chOff x="0" y="0"/>
          <a:chExt cx="0" cy="0"/>
        </a:xfrm>
      </p:grpSpPr>
      <p:sp>
        <p:nvSpPr>
          <p:cNvPr id="18180" name="Google Shape;18180;p1585"/>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181" name="Google Shape;18181;p1585"/>
          <p:cNvSpPr txBox="1">
            <a:spLocks noGrp="1"/>
          </p:cNvSpPr>
          <p:nvPr>
            <p:ph type="body" idx="1"/>
          </p:nvPr>
        </p:nvSpPr>
        <p:spPr>
          <a:xfrm>
            <a:off x="914410" y="2738440"/>
            <a:ext cx="8115305" cy="6527004"/>
          </a:xfrm>
          <a:prstGeom prst="rect">
            <a:avLst/>
          </a:prstGeom>
          <a:noFill/>
          <a:ln>
            <a:noFill/>
          </a:ln>
        </p:spPr>
        <p:txBody>
          <a:bodyPr spcFirstLastPara="1" wrap="square" lIns="91400" tIns="45700" rIns="91400" bIns="45700" anchor="t" anchorCtr="0">
            <a:noAutofit/>
          </a:bodyPr>
          <a:lstStyle>
            <a:lvl1pPr marL="457247" lvl="0" indent="-342935" algn="l">
              <a:lnSpc>
                <a:spcPct val="100000"/>
              </a:lnSpc>
              <a:spcBef>
                <a:spcPts val="1500"/>
              </a:spcBef>
              <a:spcAft>
                <a:spcPts val="0"/>
              </a:spcAft>
              <a:buSzPts val="1800"/>
              <a:buChar char="•"/>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grpSp>
        <p:nvGrpSpPr>
          <p:cNvPr id="18182" name="Google Shape;18182;p1585"/>
          <p:cNvGrpSpPr/>
          <p:nvPr/>
        </p:nvGrpSpPr>
        <p:grpSpPr>
          <a:xfrm>
            <a:off x="10787318" y="0"/>
            <a:ext cx="7500690" cy="2138982"/>
            <a:chOff x="7191545" y="0"/>
            <a:chExt cx="5000460" cy="1425988"/>
          </a:xfrm>
        </p:grpSpPr>
        <p:pic>
          <p:nvPicPr>
            <p:cNvPr id="18183" name="Google Shape;18183;p1585"/>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184" name="Google Shape;18184;p1585"/>
            <p:cNvGrpSpPr/>
            <p:nvPr/>
          </p:nvGrpSpPr>
          <p:grpSpPr>
            <a:xfrm>
              <a:off x="7191545" y="0"/>
              <a:ext cx="5000460" cy="1425988"/>
              <a:chOff x="7191545" y="0"/>
              <a:chExt cx="5000460" cy="1425988"/>
            </a:xfrm>
          </p:grpSpPr>
          <p:sp>
            <p:nvSpPr>
              <p:cNvPr id="18185" name="Google Shape;18185;p1585"/>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186" name="Google Shape;18186;p1585"/>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8187" name="Google Shape;18187;p1585"/>
          <p:cNvSpPr txBox="1">
            <a:spLocks noGrp="1"/>
          </p:cNvSpPr>
          <p:nvPr>
            <p:ph type="body" idx="2"/>
          </p:nvPr>
        </p:nvSpPr>
        <p:spPr>
          <a:xfrm>
            <a:off x="9258305" y="2738440"/>
            <a:ext cx="8115305" cy="6527004"/>
          </a:xfrm>
          <a:prstGeom prst="rect">
            <a:avLst/>
          </a:prstGeom>
          <a:noFill/>
          <a:ln>
            <a:noFill/>
          </a:ln>
        </p:spPr>
        <p:txBody>
          <a:bodyPr spcFirstLastPara="1" wrap="square" lIns="91400" tIns="45700" rIns="91400" bIns="45700" anchor="t" anchorCtr="0">
            <a:noAutofit/>
          </a:bodyPr>
          <a:lstStyle>
            <a:lvl1pPr marL="457247" lvl="0" indent="-342935" algn="l">
              <a:lnSpc>
                <a:spcPct val="100000"/>
              </a:lnSpc>
              <a:spcBef>
                <a:spcPts val="1500"/>
              </a:spcBef>
              <a:spcAft>
                <a:spcPts val="0"/>
              </a:spcAft>
              <a:buSzPts val="1800"/>
              <a:buChar char="•"/>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8188" name="Google Shape;18188;p1585"/>
          <p:cNvSpPr txBox="1">
            <a:spLocks noGrp="1"/>
          </p:cNvSpPr>
          <p:nvPr>
            <p:ph type="sldNum" idx="12"/>
          </p:nvPr>
        </p:nvSpPr>
        <p:spPr>
          <a:xfrm>
            <a:off x="13258790"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8189" name="Google Shape;18189;p1585"/>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190" name="Google Shape;18190;p1585"/>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855427884"/>
      </p:ext>
    </p:extLst>
  </p:cSld>
  <p:clrMapOvr>
    <a:masterClrMapping/>
  </p:clrMapOvr>
</p:sldLayout>
</file>

<file path=ppt/slideLayouts/slideLayout3173.xml><?xml version="1.0" encoding="utf-8"?>
<p:sldLayout xmlns:a="http://schemas.openxmlformats.org/drawingml/2006/main" xmlns:r="http://schemas.openxmlformats.org/officeDocument/2006/relationships" xmlns:p="http://schemas.openxmlformats.org/presentationml/2006/main" matchingName="Comparison 12">
  <p:cSld name="Comparison 12">
    <p:spTree>
      <p:nvGrpSpPr>
        <p:cNvPr id="1" name="Shape 18191"/>
        <p:cNvGrpSpPr/>
        <p:nvPr/>
      </p:nvGrpSpPr>
      <p:grpSpPr>
        <a:xfrm>
          <a:off x="0" y="0"/>
          <a:ext cx="0" cy="0"/>
          <a:chOff x="0" y="0"/>
          <a:chExt cx="0" cy="0"/>
        </a:xfrm>
      </p:grpSpPr>
      <p:grpSp>
        <p:nvGrpSpPr>
          <p:cNvPr id="18192" name="Google Shape;18192;p1586"/>
          <p:cNvGrpSpPr/>
          <p:nvPr/>
        </p:nvGrpSpPr>
        <p:grpSpPr>
          <a:xfrm>
            <a:off x="10787318" y="0"/>
            <a:ext cx="7500690" cy="2138982"/>
            <a:chOff x="7191545" y="0"/>
            <a:chExt cx="5000460" cy="1425988"/>
          </a:xfrm>
        </p:grpSpPr>
        <p:pic>
          <p:nvPicPr>
            <p:cNvPr id="18193" name="Google Shape;18193;p1586"/>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194" name="Google Shape;18194;p1586"/>
            <p:cNvGrpSpPr/>
            <p:nvPr/>
          </p:nvGrpSpPr>
          <p:grpSpPr>
            <a:xfrm>
              <a:off x="7191545" y="0"/>
              <a:ext cx="5000460" cy="1425988"/>
              <a:chOff x="7191545" y="0"/>
              <a:chExt cx="5000460" cy="1425988"/>
            </a:xfrm>
          </p:grpSpPr>
          <p:sp>
            <p:nvSpPr>
              <p:cNvPr id="18195" name="Google Shape;18195;p1586"/>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196" name="Google Shape;18196;p1586"/>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8197" name="Google Shape;18197;p1586"/>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198" name="Google Shape;18198;p1586"/>
          <p:cNvSpPr txBox="1">
            <a:spLocks noGrp="1"/>
          </p:cNvSpPr>
          <p:nvPr>
            <p:ph type="body" idx="1"/>
          </p:nvPr>
        </p:nvSpPr>
        <p:spPr>
          <a:xfrm>
            <a:off x="914406" y="2521740"/>
            <a:ext cx="8081960" cy="1235865"/>
          </a:xfrm>
          <a:prstGeom prst="rect">
            <a:avLst/>
          </a:prstGeom>
          <a:solidFill>
            <a:srgbClr val="F3F6FB"/>
          </a:solidFill>
          <a:ln>
            <a:noFill/>
          </a:ln>
        </p:spPr>
        <p:txBody>
          <a:bodyPr spcFirstLastPara="1" wrap="square" lIns="182850" tIns="0" rIns="182850" bIns="0" anchor="ctr" anchorCtr="0">
            <a:noAutofit/>
          </a:bodyPr>
          <a:lstStyle>
            <a:lvl1pPr marL="457247" lvl="0" indent="-228624" algn="l">
              <a:lnSpc>
                <a:spcPct val="100000"/>
              </a:lnSpc>
              <a:spcBef>
                <a:spcPts val="1500"/>
              </a:spcBef>
              <a:spcAft>
                <a:spcPts val="0"/>
              </a:spcAft>
              <a:buSzPts val="2400"/>
              <a:buNone/>
              <a:defRPr u="sng"/>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8199" name="Google Shape;18199;p1586"/>
          <p:cNvSpPr txBox="1">
            <a:spLocks noGrp="1"/>
          </p:cNvSpPr>
          <p:nvPr>
            <p:ph type="body" idx="2"/>
          </p:nvPr>
        </p:nvSpPr>
        <p:spPr>
          <a:xfrm>
            <a:off x="914406" y="3757612"/>
            <a:ext cx="8081960" cy="5526875"/>
          </a:xfrm>
          <a:prstGeom prst="rect">
            <a:avLst/>
          </a:prstGeom>
          <a:solidFill>
            <a:srgbClr val="F3F6FB"/>
          </a:solidFill>
          <a:ln>
            <a:noFill/>
          </a:ln>
        </p:spPr>
        <p:txBody>
          <a:bodyPr spcFirstLastPara="1" wrap="square" lIns="182850" tIns="0" rIns="182850" bIns="0" anchor="t" anchorCtr="0">
            <a:normAutofit/>
          </a:bodyPr>
          <a:lstStyle>
            <a:lvl1pPr marL="457247" lvl="0" indent="-355637" algn="l">
              <a:lnSpc>
                <a:spcPct val="100000"/>
              </a:lnSpc>
              <a:spcBef>
                <a:spcPts val="1500"/>
              </a:spcBef>
              <a:spcAft>
                <a:spcPts val="0"/>
              </a:spcAft>
              <a:buSzPts val="2000"/>
              <a:buChar char="•"/>
              <a:defRPr sz="3000"/>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8200" name="Google Shape;18200;p1586"/>
          <p:cNvSpPr txBox="1">
            <a:spLocks noGrp="1"/>
          </p:cNvSpPr>
          <p:nvPr>
            <p:ph type="body" idx="3"/>
          </p:nvPr>
        </p:nvSpPr>
        <p:spPr>
          <a:xfrm>
            <a:off x="9258305" y="2521740"/>
            <a:ext cx="8115305" cy="1235865"/>
          </a:xfrm>
          <a:prstGeom prst="rect">
            <a:avLst/>
          </a:prstGeom>
          <a:solidFill>
            <a:srgbClr val="F3F6FB"/>
          </a:solidFill>
          <a:ln>
            <a:noFill/>
          </a:ln>
        </p:spPr>
        <p:txBody>
          <a:bodyPr spcFirstLastPara="1" wrap="square" lIns="182850" tIns="0" rIns="182850" bIns="0" anchor="ctr" anchorCtr="0">
            <a:noAutofit/>
          </a:bodyPr>
          <a:lstStyle>
            <a:lvl1pPr marL="457247" lvl="0" indent="-228624" algn="l">
              <a:lnSpc>
                <a:spcPct val="100000"/>
              </a:lnSpc>
              <a:spcBef>
                <a:spcPts val="1500"/>
              </a:spcBef>
              <a:spcAft>
                <a:spcPts val="0"/>
              </a:spcAft>
              <a:buSzPts val="2400"/>
              <a:buNone/>
              <a:defRPr u="sng"/>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8201" name="Google Shape;18201;p1586"/>
          <p:cNvSpPr txBox="1">
            <a:spLocks noGrp="1"/>
          </p:cNvSpPr>
          <p:nvPr>
            <p:ph type="body" idx="4"/>
          </p:nvPr>
        </p:nvSpPr>
        <p:spPr>
          <a:xfrm>
            <a:off x="9258305" y="3757612"/>
            <a:ext cx="8115305" cy="5526875"/>
          </a:xfrm>
          <a:prstGeom prst="rect">
            <a:avLst/>
          </a:prstGeom>
          <a:solidFill>
            <a:srgbClr val="F3F6FB"/>
          </a:solidFill>
          <a:ln>
            <a:noFill/>
          </a:ln>
        </p:spPr>
        <p:txBody>
          <a:bodyPr spcFirstLastPara="1" wrap="square" lIns="182850" tIns="0" rIns="182850" bIns="0" anchor="t" anchorCtr="0">
            <a:noAutofit/>
          </a:bodyPr>
          <a:lstStyle>
            <a:lvl1pPr marL="457247" lvl="0" indent="-355637" algn="l">
              <a:lnSpc>
                <a:spcPct val="100000"/>
              </a:lnSpc>
              <a:spcBef>
                <a:spcPts val="1500"/>
              </a:spcBef>
              <a:spcAft>
                <a:spcPts val="0"/>
              </a:spcAft>
              <a:buSzPts val="2000"/>
              <a:buChar char="•"/>
              <a:defRPr sz="3000"/>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8202" name="Google Shape;18202;p1586"/>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8203" name="Google Shape;18203;p1586"/>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204" name="Google Shape;18204;p1586"/>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012298670"/>
      </p:ext>
    </p:extLst>
  </p:cSld>
  <p:clrMapOvr>
    <a:masterClrMapping/>
  </p:clrMapOvr>
</p:sldLayout>
</file>

<file path=ppt/slideLayouts/slideLayout3174.xml><?xml version="1.0" encoding="utf-8"?>
<p:sldLayout xmlns:a="http://schemas.openxmlformats.org/drawingml/2006/main" xmlns:r="http://schemas.openxmlformats.org/officeDocument/2006/relationships" xmlns:p="http://schemas.openxmlformats.org/presentationml/2006/main" matchingName="Title Only 12">
  <p:cSld name="Title Only 12">
    <p:spTree>
      <p:nvGrpSpPr>
        <p:cNvPr id="1" name="Shape 18205"/>
        <p:cNvGrpSpPr/>
        <p:nvPr/>
      </p:nvGrpSpPr>
      <p:grpSpPr>
        <a:xfrm>
          <a:off x="0" y="0"/>
          <a:ext cx="0" cy="0"/>
          <a:chOff x="0" y="0"/>
          <a:chExt cx="0" cy="0"/>
        </a:xfrm>
      </p:grpSpPr>
      <p:grpSp>
        <p:nvGrpSpPr>
          <p:cNvPr id="18206" name="Google Shape;18206;p1587"/>
          <p:cNvGrpSpPr/>
          <p:nvPr/>
        </p:nvGrpSpPr>
        <p:grpSpPr>
          <a:xfrm>
            <a:off x="10787318" y="0"/>
            <a:ext cx="7500690" cy="2138982"/>
            <a:chOff x="7191545" y="0"/>
            <a:chExt cx="5000460" cy="1425988"/>
          </a:xfrm>
        </p:grpSpPr>
        <p:pic>
          <p:nvPicPr>
            <p:cNvPr id="18207" name="Google Shape;18207;p1587"/>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208" name="Google Shape;18208;p1587"/>
            <p:cNvGrpSpPr/>
            <p:nvPr/>
          </p:nvGrpSpPr>
          <p:grpSpPr>
            <a:xfrm>
              <a:off x="7191545" y="0"/>
              <a:ext cx="5000460" cy="1425988"/>
              <a:chOff x="7191545" y="0"/>
              <a:chExt cx="5000460" cy="1425988"/>
            </a:xfrm>
          </p:grpSpPr>
          <p:sp>
            <p:nvSpPr>
              <p:cNvPr id="18209" name="Google Shape;18209;p1587"/>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210" name="Google Shape;18210;p1587"/>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8211" name="Google Shape;18211;p1587"/>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212" name="Google Shape;18212;p1587"/>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8213" name="Google Shape;18213;p1587"/>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214" name="Google Shape;18214;p1587"/>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714609010"/>
      </p:ext>
    </p:extLst>
  </p:cSld>
  <p:clrMapOvr>
    <a:masterClrMapping/>
  </p:clrMapOvr>
</p:sldLayout>
</file>

<file path=ppt/slideLayouts/slideLayout3175.xml><?xml version="1.0" encoding="utf-8"?>
<p:sldLayout xmlns:a="http://schemas.openxmlformats.org/drawingml/2006/main" xmlns:r="http://schemas.openxmlformats.org/officeDocument/2006/relationships" xmlns:p="http://schemas.openxmlformats.org/presentationml/2006/main" matchingName="End 13">
  <p:cSld name="End 13">
    <p:spTree>
      <p:nvGrpSpPr>
        <p:cNvPr id="1" name="Shape 18215"/>
        <p:cNvGrpSpPr/>
        <p:nvPr/>
      </p:nvGrpSpPr>
      <p:grpSpPr>
        <a:xfrm>
          <a:off x="0" y="0"/>
          <a:ext cx="0" cy="0"/>
          <a:chOff x="0" y="0"/>
          <a:chExt cx="0" cy="0"/>
        </a:xfrm>
      </p:grpSpPr>
      <p:grpSp>
        <p:nvGrpSpPr>
          <p:cNvPr id="18216" name="Google Shape;18216;p1588"/>
          <p:cNvGrpSpPr/>
          <p:nvPr/>
        </p:nvGrpSpPr>
        <p:grpSpPr>
          <a:xfrm>
            <a:off x="0" y="0"/>
            <a:ext cx="18287994" cy="3223245"/>
            <a:chOff x="0" y="0"/>
            <a:chExt cx="12191996" cy="2148830"/>
          </a:xfrm>
        </p:grpSpPr>
        <p:sp>
          <p:nvSpPr>
            <p:cNvPr id="18217" name="Google Shape;18217;p1588"/>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218" name="Google Shape;18218;p1588"/>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sp>
        <p:nvSpPr>
          <p:cNvPr id="18219" name="Google Shape;18219;p1588"/>
          <p:cNvSpPr/>
          <p:nvPr/>
        </p:nvSpPr>
        <p:spPr>
          <a:xfrm>
            <a:off x="1353549" y="2276545"/>
            <a:ext cx="16934445" cy="5733905"/>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8220" name="Google Shape;18220;p1588"/>
          <p:cNvSpPr txBox="1">
            <a:spLocks noGrp="1"/>
          </p:cNvSpPr>
          <p:nvPr>
            <p:ph type="body" idx="1"/>
          </p:nvPr>
        </p:nvSpPr>
        <p:spPr>
          <a:xfrm>
            <a:off x="1828796" y="5143505"/>
            <a:ext cx="8373974" cy="2120342"/>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sz="3000"/>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8221" name="Google Shape;18221;p1588"/>
          <p:cNvSpPr txBox="1">
            <a:spLocks noGrp="1"/>
          </p:cNvSpPr>
          <p:nvPr>
            <p:ph type="title"/>
          </p:nvPr>
        </p:nvSpPr>
        <p:spPr>
          <a:xfrm>
            <a:off x="1828796" y="2831229"/>
            <a:ext cx="8373974" cy="161739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8222" name="Google Shape;18222;p1588"/>
          <p:cNvPicPr preferRelativeResize="0"/>
          <p:nvPr/>
        </p:nvPicPr>
        <p:blipFill rotWithShape="1">
          <a:blip r:embed="rId2">
            <a:alphaModFix/>
          </a:blip>
          <a:srcRect/>
          <a:stretch/>
        </p:blipFill>
        <p:spPr>
          <a:xfrm>
            <a:off x="1353549" y="342557"/>
            <a:ext cx="3037970" cy="1367910"/>
          </a:xfrm>
          <a:prstGeom prst="rect">
            <a:avLst/>
          </a:prstGeom>
          <a:noFill/>
          <a:ln>
            <a:noFill/>
          </a:ln>
        </p:spPr>
      </p:pic>
    </p:spTree>
    <p:extLst>
      <p:ext uri="{BB962C8B-B14F-4D97-AF65-F5344CB8AC3E}">
        <p14:creationId xmlns:p14="http://schemas.microsoft.com/office/powerpoint/2010/main" val="2139307144"/>
      </p:ext>
    </p:extLst>
  </p:cSld>
  <p:clrMapOvr>
    <a:masterClrMapping/>
  </p:clrMapOvr>
</p:sldLayout>
</file>

<file path=ppt/slideLayouts/slideLayout3176.xml><?xml version="1.0" encoding="utf-8"?>
<p:sldLayout xmlns:a="http://schemas.openxmlformats.org/drawingml/2006/main" xmlns:r="http://schemas.openxmlformats.org/officeDocument/2006/relationships" xmlns:p="http://schemas.openxmlformats.org/presentationml/2006/main" matchingName="Blank 12">
  <p:cSld name="Blank 12">
    <p:spTree>
      <p:nvGrpSpPr>
        <p:cNvPr id="1" name="Shape 18223"/>
        <p:cNvGrpSpPr/>
        <p:nvPr/>
      </p:nvGrpSpPr>
      <p:grpSpPr>
        <a:xfrm>
          <a:off x="0" y="0"/>
          <a:ext cx="0" cy="0"/>
          <a:chOff x="0" y="0"/>
          <a:chExt cx="0" cy="0"/>
        </a:xfrm>
      </p:grpSpPr>
      <p:sp>
        <p:nvSpPr>
          <p:cNvPr id="18224" name="Google Shape;18224;p1589"/>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8225" name="Google Shape;18225;p1589"/>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226" name="Google Shape;18226;p1589"/>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8227" name="Google Shape;18227;p1589"/>
          <p:cNvGrpSpPr/>
          <p:nvPr/>
        </p:nvGrpSpPr>
        <p:grpSpPr>
          <a:xfrm>
            <a:off x="10787318" y="0"/>
            <a:ext cx="7500690" cy="2138982"/>
            <a:chOff x="7191545" y="0"/>
            <a:chExt cx="5000460" cy="1425988"/>
          </a:xfrm>
        </p:grpSpPr>
        <p:pic>
          <p:nvPicPr>
            <p:cNvPr id="18228" name="Google Shape;18228;p158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229" name="Google Shape;18229;p1589"/>
            <p:cNvGrpSpPr/>
            <p:nvPr/>
          </p:nvGrpSpPr>
          <p:grpSpPr>
            <a:xfrm>
              <a:off x="7191545" y="0"/>
              <a:ext cx="5000460" cy="1425988"/>
              <a:chOff x="7191545" y="0"/>
              <a:chExt cx="5000460" cy="1425988"/>
            </a:xfrm>
          </p:grpSpPr>
          <p:sp>
            <p:nvSpPr>
              <p:cNvPr id="18230" name="Google Shape;18230;p158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231" name="Google Shape;18231;p158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Tree>
    <p:extLst>
      <p:ext uri="{BB962C8B-B14F-4D97-AF65-F5344CB8AC3E}">
        <p14:creationId xmlns:p14="http://schemas.microsoft.com/office/powerpoint/2010/main" val="3045409427"/>
      </p:ext>
    </p:extLst>
  </p:cSld>
  <p:clrMapOvr>
    <a:masterClrMapping/>
  </p:clrMapOvr>
</p:sldLayout>
</file>

<file path=ppt/slideLayouts/slideLayout3177.xml><?xml version="1.0" encoding="utf-8"?>
<p:sldLayout xmlns:a="http://schemas.openxmlformats.org/drawingml/2006/main" xmlns:r="http://schemas.openxmlformats.org/officeDocument/2006/relationships" xmlns:p="http://schemas.openxmlformats.org/presentationml/2006/main" matchingName="1_Quotation 18">
  <p:cSld name="1_Quotation 18">
    <p:spTree>
      <p:nvGrpSpPr>
        <p:cNvPr id="1" name="Shape 18232"/>
        <p:cNvGrpSpPr/>
        <p:nvPr/>
      </p:nvGrpSpPr>
      <p:grpSpPr>
        <a:xfrm>
          <a:off x="0" y="0"/>
          <a:ext cx="0" cy="0"/>
          <a:chOff x="0" y="0"/>
          <a:chExt cx="0" cy="0"/>
        </a:xfrm>
      </p:grpSpPr>
      <p:sp>
        <p:nvSpPr>
          <p:cNvPr id="18233" name="Google Shape;18233;p1590"/>
          <p:cNvSpPr/>
          <p:nvPr/>
        </p:nvSpPr>
        <p:spPr>
          <a:xfrm>
            <a:off x="2141040" y="2081802"/>
            <a:ext cx="15232563" cy="5260401"/>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8234" name="Google Shape;18234;p1590"/>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235" name="Google Shape;18235;p1590"/>
          <p:cNvSpPr txBox="1">
            <a:spLocks noGrp="1"/>
          </p:cNvSpPr>
          <p:nvPr>
            <p:ph type="body" idx="1"/>
          </p:nvPr>
        </p:nvSpPr>
        <p:spPr>
          <a:xfrm>
            <a:off x="2141040" y="7511188"/>
            <a:ext cx="15232563" cy="1237787"/>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8236" name="Google Shape;18236;p1590"/>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8237" name="Google Shape;18237;p1590"/>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238" name="Google Shape;18238;p1590"/>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8239" name="Google Shape;18239;p1590"/>
          <p:cNvGrpSpPr/>
          <p:nvPr/>
        </p:nvGrpSpPr>
        <p:grpSpPr>
          <a:xfrm>
            <a:off x="10787318" y="0"/>
            <a:ext cx="7500690" cy="2138982"/>
            <a:chOff x="7191545" y="0"/>
            <a:chExt cx="5000460" cy="1425988"/>
          </a:xfrm>
        </p:grpSpPr>
        <p:pic>
          <p:nvPicPr>
            <p:cNvPr id="18240" name="Google Shape;18240;p159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241" name="Google Shape;18241;p1590"/>
            <p:cNvGrpSpPr/>
            <p:nvPr/>
          </p:nvGrpSpPr>
          <p:grpSpPr>
            <a:xfrm>
              <a:off x="7191545" y="0"/>
              <a:ext cx="5000460" cy="1425988"/>
              <a:chOff x="7191545" y="0"/>
              <a:chExt cx="5000460" cy="1425988"/>
            </a:xfrm>
          </p:grpSpPr>
          <p:sp>
            <p:nvSpPr>
              <p:cNvPr id="18242" name="Google Shape;18242;p159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243" name="Google Shape;18243;p159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8244" name="Google Shape;18244;p1590" descr="Open quotation mark with solid fill"/>
          <p:cNvPicPr preferRelativeResize="0"/>
          <p:nvPr/>
        </p:nvPicPr>
        <p:blipFill rotWithShape="1">
          <a:blip r:embed="rId3">
            <a:alphaModFix/>
          </a:blip>
          <a:srcRect/>
          <a:stretch/>
        </p:blipFill>
        <p:spPr>
          <a:xfrm>
            <a:off x="167272" y="204795"/>
            <a:ext cx="3055142" cy="3055142"/>
          </a:xfrm>
          <a:prstGeom prst="rect">
            <a:avLst/>
          </a:prstGeom>
          <a:noFill/>
          <a:ln>
            <a:noFill/>
          </a:ln>
        </p:spPr>
      </p:pic>
    </p:spTree>
    <p:extLst>
      <p:ext uri="{BB962C8B-B14F-4D97-AF65-F5344CB8AC3E}">
        <p14:creationId xmlns:p14="http://schemas.microsoft.com/office/powerpoint/2010/main" val="1007743275"/>
      </p:ext>
    </p:extLst>
  </p:cSld>
  <p:clrMapOvr>
    <a:masterClrMapping/>
  </p:clrMapOvr>
</p:sldLayout>
</file>

<file path=ppt/slideLayouts/slideLayout3178.xml><?xml version="1.0" encoding="utf-8"?>
<p:sldLayout xmlns:a="http://schemas.openxmlformats.org/drawingml/2006/main" xmlns:r="http://schemas.openxmlformats.org/officeDocument/2006/relationships" xmlns:p="http://schemas.openxmlformats.org/presentationml/2006/main" matchingName="1_Two Content 12">
  <p:cSld name="1_Two Content 12">
    <p:spTree>
      <p:nvGrpSpPr>
        <p:cNvPr id="1" name="Shape 18245"/>
        <p:cNvGrpSpPr/>
        <p:nvPr/>
      </p:nvGrpSpPr>
      <p:grpSpPr>
        <a:xfrm>
          <a:off x="0" y="0"/>
          <a:ext cx="0" cy="0"/>
          <a:chOff x="0" y="0"/>
          <a:chExt cx="0" cy="0"/>
        </a:xfrm>
      </p:grpSpPr>
      <p:sp>
        <p:nvSpPr>
          <p:cNvPr id="18246" name="Google Shape;18246;p1591"/>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247" name="Google Shape;18247;p1591"/>
          <p:cNvSpPr txBox="1">
            <a:spLocks noGrp="1"/>
          </p:cNvSpPr>
          <p:nvPr>
            <p:ph type="body" idx="1"/>
          </p:nvPr>
        </p:nvSpPr>
        <p:spPr>
          <a:xfrm>
            <a:off x="914410" y="2738440"/>
            <a:ext cx="8115305" cy="6527004"/>
          </a:xfrm>
          <a:prstGeom prst="rect">
            <a:avLst/>
          </a:prstGeom>
          <a:noFill/>
          <a:ln>
            <a:noFill/>
          </a:ln>
        </p:spPr>
        <p:txBody>
          <a:bodyPr spcFirstLastPara="1" wrap="square" lIns="91400" tIns="45700" rIns="91400" bIns="45700" anchor="t" anchorCtr="0">
            <a:noAutofit/>
          </a:bodyPr>
          <a:lstStyle>
            <a:lvl1pPr marL="457247" lvl="0" indent="-342935" algn="l">
              <a:lnSpc>
                <a:spcPct val="100000"/>
              </a:lnSpc>
              <a:spcBef>
                <a:spcPts val="1500"/>
              </a:spcBef>
              <a:spcAft>
                <a:spcPts val="0"/>
              </a:spcAft>
              <a:buSzPts val="1800"/>
              <a:buChar char="•"/>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grpSp>
        <p:nvGrpSpPr>
          <p:cNvPr id="18248" name="Google Shape;18248;p1591"/>
          <p:cNvGrpSpPr/>
          <p:nvPr/>
        </p:nvGrpSpPr>
        <p:grpSpPr>
          <a:xfrm>
            <a:off x="10787318" y="0"/>
            <a:ext cx="7500690" cy="2138982"/>
            <a:chOff x="7191545" y="0"/>
            <a:chExt cx="5000460" cy="1425988"/>
          </a:xfrm>
        </p:grpSpPr>
        <p:pic>
          <p:nvPicPr>
            <p:cNvPr id="18249" name="Google Shape;18249;p1591"/>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250" name="Google Shape;18250;p1591"/>
            <p:cNvGrpSpPr/>
            <p:nvPr/>
          </p:nvGrpSpPr>
          <p:grpSpPr>
            <a:xfrm>
              <a:off x="7191545" y="0"/>
              <a:ext cx="5000460" cy="1425988"/>
              <a:chOff x="7191545" y="0"/>
              <a:chExt cx="5000460" cy="1425988"/>
            </a:xfrm>
          </p:grpSpPr>
          <p:sp>
            <p:nvSpPr>
              <p:cNvPr id="18251" name="Google Shape;18251;p1591"/>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252" name="Google Shape;18252;p1591"/>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8253" name="Google Shape;18253;p1591"/>
          <p:cNvSpPr txBox="1">
            <a:spLocks noGrp="1"/>
          </p:cNvSpPr>
          <p:nvPr>
            <p:ph type="body" idx="2"/>
          </p:nvPr>
        </p:nvSpPr>
        <p:spPr>
          <a:xfrm>
            <a:off x="9258305" y="2738440"/>
            <a:ext cx="8115305" cy="6527004"/>
          </a:xfrm>
          <a:prstGeom prst="rect">
            <a:avLst/>
          </a:prstGeom>
          <a:noFill/>
          <a:ln>
            <a:noFill/>
          </a:ln>
        </p:spPr>
        <p:txBody>
          <a:bodyPr spcFirstLastPara="1" wrap="square" lIns="91400" tIns="45700" rIns="91400" bIns="45700" anchor="t" anchorCtr="0">
            <a:noAutofit/>
          </a:bodyPr>
          <a:lstStyle>
            <a:lvl1pPr marL="457247" lvl="0" indent="-342935" algn="l">
              <a:lnSpc>
                <a:spcPct val="100000"/>
              </a:lnSpc>
              <a:spcBef>
                <a:spcPts val="1500"/>
              </a:spcBef>
              <a:spcAft>
                <a:spcPts val="0"/>
              </a:spcAft>
              <a:buSzPts val="1800"/>
              <a:buChar char="•"/>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8254" name="Google Shape;18254;p1591"/>
          <p:cNvSpPr txBox="1">
            <a:spLocks noGrp="1"/>
          </p:cNvSpPr>
          <p:nvPr>
            <p:ph type="sldNum" idx="12"/>
          </p:nvPr>
        </p:nvSpPr>
        <p:spPr>
          <a:xfrm>
            <a:off x="13258790"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8255" name="Google Shape;18255;p1591"/>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256" name="Google Shape;18256;p1591"/>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591273150"/>
      </p:ext>
    </p:extLst>
  </p:cSld>
  <p:clrMapOvr>
    <a:masterClrMapping/>
  </p:clrMapOvr>
</p:sldLayout>
</file>

<file path=ppt/slideLayouts/slideLayout3179.xml><?xml version="1.0" encoding="utf-8"?>
<p:sldLayout xmlns:a="http://schemas.openxmlformats.org/drawingml/2006/main" xmlns:r="http://schemas.openxmlformats.org/officeDocument/2006/relationships" xmlns:p="http://schemas.openxmlformats.org/presentationml/2006/main" matchingName="1_Comparison 11">
  <p:cSld name="1_Comparison 11">
    <p:spTree>
      <p:nvGrpSpPr>
        <p:cNvPr id="1" name="Shape 18257"/>
        <p:cNvGrpSpPr/>
        <p:nvPr/>
      </p:nvGrpSpPr>
      <p:grpSpPr>
        <a:xfrm>
          <a:off x="0" y="0"/>
          <a:ext cx="0" cy="0"/>
          <a:chOff x="0" y="0"/>
          <a:chExt cx="0" cy="0"/>
        </a:xfrm>
      </p:grpSpPr>
      <p:grpSp>
        <p:nvGrpSpPr>
          <p:cNvPr id="18258" name="Google Shape;18258;p1592"/>
          <p:cNvGrpSpPr/>
          <p:nvPr/>
        </p:nvGrpSpPr>
        <p:grpSpPr>
          <a:xfrm>
            <a:off x="10787318" y="0"/>
            <a:ext cx="7500690" cy="2138982"/>
            <a:chOff x="7191545" y="0"/>
            <a:chExt cx="5000460" cy="1425988"/>
          </a:xfrm>
        </p:grpSpPr>
        <p:pic>
          <p:nvPicPr>
            <p:cNvPr id="18259" name="Google Shape;18259;p159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260" name="Google Shape;18260;p1592"/>
            <p:cNvGrpSpPr/>
            <p:nvPr/>
          </p:nvGrpSpPr>
          <p:grpSpPr>
            <a:xfrm>
              <a:off x="7191545" y="0"/>
              <a:ext cx="5000460" cy="1425988"/>
              <a:chOff x="7191545" y="0"/>
              <a:chExt cx="5000460" cy="1425988"/>
            </a:xfrm>
          </p:grpSpPr>
          <p:sp>
            <p:nvSpPr>
              <p:cNvPr id="18261" name="Google Shape;18261;p159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262" name="Google Shape;18262;p159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8263" name="Google Shape;18263;p1592"/>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264" name="Google Shape;18264;p1592"/>
          <p:cNvSpPr txBox="1">
            <a:spLocks noGrp="1"/>
          </p:cNvSpPr>
          <p:nvPr>
            <p:ph type="body" idx="1"/>
          </p:nvPr>
        </p:nvSpPr>
        <p:spPr>
          <a:xfrm>
            <a:off x="914406" y="2521740"/>
            <a:ext cx="8081960" cy="1235865"/>
          </a:xfrm>
          <a:prstGeom prst="rect">
            <a:avLst/>
          </a:prstGeom>
          <a:solidFill>
            <a:srgbClr val="F3F6FB"/>
          </a:solidFill>
          <a:ln>
            <a:noFill/>
          </a:ln>
        </p:spPr>
        <p:txBody>
          <a:bodyPr spcFirstLastPara="1" wrap="square" lIns="182850" tIns="0" rIns="182850" bIns="0" anchor="ctr" anchorCtr="0">
            <a:noAutofit/>
          </a:bodyPr>
          <a:lstStyle>
            <a:lvl1pPr marL="457247" lvl="0" indent="-228624" algn="l">
              <a:lnSpc>
                <a:spcPct val="100000"/>
              </a:lnSpc>
              <a:spcBef>
                <a:spcPts val="1500"/>
              </a:spcBef>
              <a:spcAft>
                <a:spcPts val="0"/>
              </a:spcAft>
              <a:buSzPts val="2400"/>
              <a:buNone/>
              <a:defRPr u="sng"/>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8265" name="Google Shape;18265;p1592"/>
          <p:cNvSpPr txBox="1">
            <a:spLocks noGrp="1"/>
          </p:cNvSpPr>
          <p:nvPr>
            <p:ph type="body" idx="2"/>
          </p:nvPr>
        </p:nvSpPr>
        <p:spPr>
          <a:xfrm>
            <a:off x="914406" y="3757612"/>
            <a:ext cx="8081960" cy="5526875"/>
          </a:xfrm>
          <a:prstGeom prst="rect">
            <a:avLst/>
          </a:prstGeom>
          <a:solidFill>
            <a:srgbClr val="F3F6FB"/>
          </a:solidFill>
          <a:ln>
            <a:noFill/>
          </a:ln>
        </p:spPr>
        <p:txBody>
          <a:bodyPr spcFirstLastPara="1" wrap="square" lIns="182850" tIns="0" rIns="182850" bIns="0" anchor="t" anchorCtr="0">
            <a:normAutofit/>
          </a:bodyPr>
          <a:lstStyle>
            <a:lvl1pPr marL="457247" lvl="0" indent="-355637" algn="l">
              <a:lnSpc>
                <a:spcPct val="100000"/>
              </a:lnSpc>
              <a:spcBef>
                <a:spcPts val="1500"/>
              </a:spcBef>
              <a:spcAft>
                <a:spcPts val="0"/>
              </a:spcAft>
              <a:buSzPts val="2000"/>
              <a:buChar char="•"/>
              <a:defRPr sz="3000"/>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8266" name="Google Shape;18266;p1592"/>
          <p:cNvSpPr txBox="1">
            <a:spLocks noGrp="1"/>
          </p:cNvSpPr>
          <p:nvPr>
            <p:ph type="body" idx="3"/>
          </p:nvPr>
        </p:nvSpPr>
        <p:spPr>
          <a:xfrm>
            <a:off x="9258305" y="2521740"/>
            <a:ext cx="8115305" cy="1235865"/>
          </a:xfrm>
          <a:prstGeom prst="rect">
            <a:avLst/>
          </a:prstGeom>
          <a:solidFill>
            <a:srgbClr val="F3F6FB"/>
          </a:solidFill>
          <a:ln>
            <a:noFill/>
          </a:ln>
        </p:spPr>
        <p:txBody>
          <a:bodyPr spcFirstLastPara="1" wrap="square" lIns="182850" tIns="0" rIns="182850" bIns="0" anchor="ctr" anchorCtr="0">
            <a:noAutofit/>
          </a:bodyPr>
          <a:lstStyle>
            <a:lvl1pPr marL="457247" lvl="0" indent="-228624" algn="l">
              <a:lnSpc>
                <a:spcPct val="100000"/>
              </a:lnSpc>
              <a:spcBef>
                <a:spcPts val="1500"/>
              </a:spcBef>
              <a:spcAft>
                <a:spcPts val="0"/>
              </a:spcAft>
              <a:buSzPts val="2400"/>
              <a:buNone/>
              <a:defRPr u="sng"/>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8267" name="Google Shape;18267;p1592"/>
          <p:cNvSpPr txBox="1">
            <a:spLocks noGrp="1"/>
          </p:cNvSpPr>
          <p:nvPr>
            <p:ph type="body" idx="4"/>
          </p:nvPr>
        </p:nvSpPr>
        <p:spPr>
          <a:xfrm>
            <a:off x="9258305" y="3757612"/>
            <a:ext cx="8115305" cy="5526875"/>
          </a:xfrm>
          <a:prstGeom prst="rect">
            <a:avLst/>
          </a:prstGeom>
          <a:solidFill>
            <a:srgbClr val="F3F6FB"/>
          </a:solidFill>
          <a:ln>
            <a:noFill/>
          </a:ln>
        </p:spPr>
        <p:txBody>
          <a:bodyPr spcFirstLastPara="1" wrap="square" lIns="182850" tIns="0" rIns="182850" bIns="0" anchor="t" anchorCtr="0">
            <a:noAutofit/>
          </a:bodyPr>
          <a:lstStyle>
            <a:lvl1pPr marL="457247" lvl="0" indent="-355637" algn="l">
              <a:lnSpc>
                <a:spcPct val="100000"/>
              </a:lnSpc>
              <a:spcBef>
                <a:spcPts val="1500"/>
              </a:spcBef>
              <a:spcAft>
                <a:spcPts val="0"/>
              </a:spcAft>
              <a:buSzPts val="2000"/>
              <a:buChar char="•"/>
              <a:defRPr sz="3000"/>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8268" name="Google Shape;18268;p1592"/>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8269" name="Google Shape;18269;p1592"/>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270" name="Google Shape;18270;p1592"/>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718941292"/>
      </p:ext>
    </p:extLst>
  </p:cSld>
  <p:clrMapOvr>
    <a:masterClrMapping/>
  </p:clrMapOvr>
</p:sldLayout>
</file>

<file path=ppt/slideLayouts/slideLayout3180.xml><?xml version="1.0" encoding="utf-8"?>
<p:sldLayout xmlns:a="http://schemas.openxmlformats.org/drawingml/2006/main" xmlns:r="http://schemas.openxmlformats.org/officeDocument/2006/relationships" xmlns:p="http://schemas.openxmlformats.org/presentationml/2006/main" matchingName="1_Title Only 11">
  <p:cSld name="1_Title Only 11">
    <p:spTree>
      <p:nvGrpSpPr>
        <p:cNvPr id="1" name="Shape 18271"/>
        <p:cNvGrpSpPr/>
        <p:nvPr/>
      </p:nvGrpSpPr>
      <p:grpSpPr>
        <a:xfrm>
          <a:off x="0" y="0"/>
          <a:ext cx="0" cy="0"/>
          <a:chOff x="0" y="0"/>
          <a:chExt cx="0" cy="0"/>
        </a:xfrm>
      </p:grpSpPr>
      <p:grpSp>
        <p:nvGrpSpPr>
          <p:cNvPr id="18272" name="Google Shape;18272;p1593"/>
          <p:cNvGrpSpPr/>
          <p:nvPr/>
        </p:nvGrpSpPr>
        <p:grpSpPr>
          <a:xfrm>
            <a:off x="10787318" y="0"/>
            <a:ext cx="7500690" cy="2138982"/>
            <a:chOff x="7191545" y="0"/>
            <a:chExt cx="5000460" cy="1425988"/>
          </a:xfrm>
        </p:grpSpPr>
        <p:pic>
          <p:nvPicPr>
            <p:cNvPr id="18273" name="Google Shape;18273;p1593"/>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274" name="Google Shape;18274;p1593"/>
            <p:cNvGrpSpPr/>
            <p:nvPr/>
          </p:nvGrpSpPr>
          <p:grpSpPr>
            <a:xfrm>
              <a:off x="7191545" y="0"/>
              <a:ext cx="5000460" cy="1425988"/>
              <a:chOff x="7191545" y="0"/>
              <a:chExt cx="5000460" cy="1425988"/>
            </a:xfrm>
          </p:grpSpPr>
          <p:sp>
            <p:nvSpPr>
              <p:cNvPr id="18275" name="Google Shape;18275;p1593"/>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276" name="Google Shape;18276;p1593"/>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8277" name="Google Shape;18277;p1593"/>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278" name="Google Shape;18278;p1593"/>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8279" name="Google Shape;18279;p1593"/>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280" name="Google Shape;18280;p1593"/>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753666057"/>
      </p:ext>
    </p:extLst>
  </p:cSld>
  <p:clrMapOvr>
    <a:masterClrMapping/>
  </p:clrMapOvr>
</p:sldLayout>
</file>

<file path=ppt/slideLayouts/slideLayout3181.xml><?xml version="1.0" encoding="utf-8"?>
<p:sldLayout xmlns:a="http://schemas.openxmlformats.org/drawingml/2006/main" xmlns:r="http://schemas.openxmlformats.org/officeDocument/2006/relationships" xmlns:p="http://schemas.openxmlformats.org/presentationml/2006/main" matchingName="1_End 12">
  <p:cSld name="1_End 12">
    <p:spTree>
      <p:nvGrpSpPr>
        <p:cNvPr id="1" name="Shape 18281"/>
        <p:cNvGrpSpPr/>
        <p:nvPr/>
      </p:nvGrpSpPr>
      <p:grpSpPr>
        <a:xfrm>
          <a:off x="0" y="0"/>
          <a:ext cx="0" cy="0"/>
          <a:chOff x="0" y="0"/>
          <a:chExt cx="0" cy="0"/>
        </a:xfrm>
      </p:grpSpPr>
      <p:grpSp>
        <p:nvGrpSpPr>
          <p:cNvPr id="18282" name="Google Shape;18282;p1594"/>
          <p:cNvGrpSpPr/>
          <p:nvPr/>
        </p:nvGrpSpPr>
        <p:grpSpPr>
          <a:xfrm>
            <a:off x="0" y="0"/>
            <a:ext cx="18287994" cy="3223245"/>
            <a:chOff x="0" y="0"/>
            <a:chExt cx="12191996" cy="2148830"/>
          </a:xfrm>
        </p:grpSpPr>
        <p:sp>
          <p:nvSpPr>
            <p:cNvPr id="18283" name="Google Shape;18283;p1594"/>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284" name="Google Shape;18284;p1594"/>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sp>
        <p:nvSpPr>
          <p:cNvPr id="18285" name="Google Shape;18285;p1594"/>
          <p:cNvSpPr/>
          <p:nvPr/>
        </p:nvSpPr>
        <p:spPr>
          <a:xfrm>
            <a:off x="1353549" y="2276545"/>
            <a:ext cx="16934445" cy="5733905"/>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8286" name="Google Shape;18286;p1594"/>
          <p:cNvSpPr txBox="1">
            <a:spLocks noGrp="1"/>
          </p:cNvSpPr>
          <p:nvPr>
            <p:ph type="body" idx="1"/>
          </p:nvPr>
        </p:nvSpPr>
        <p:spPr>
          <a:xfrm>
            <a:off x="1828796" y="5143505"/>
            <a:ext cx="8373974" cy="2120342"/>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sz="3000"/>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8287" name="Google Shape;18287;p1594"/>
          <p:cNvSpPr txBox="1">
            <a:spLocks noGrp="1"/>
          </p:cNvSpPr>
          <p:nvPr>
            <p:ph type="title"/>
          </p:nvPr>
        </p:nvSpPr>
        <p:spPr>
          <a:xfrm>
            <a:off x="1828796" y="2831229"/>
            <a:ext cx="8373974" cy="161739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8288" name="Google Shape;18288;p1594"/>
          <p:cNvPicPr preferRelativeResize="0"/>
          <p:nvPr/>
        </p:nvPicPr>
        <p:blipFill rotWithShape="1">
          <a:blip r:embed="rId2">
            <a:alphaModFix/>
          </a:blip>
          <a:srcRect/>
          <a:stretch/>
        </p:blipFill>
        <p:spPr>
          <a:xfrm>
            <a:off x="1353549" y="342557"/>
            <a:ext cx="3037970" cy="1367910"/>
          </a:xfrm>
          <a:prstGeom prst="rect">
            <a:avLst/>
          </a:prstGeom>
          <a:noFill/>
          <a:ln>
            <a:noFill/>
          </a:ln>
        </p:spPr>
      </p:pic>
    </p:spTree>
    <p:extLst>
      <p:ext uri="{BB962C8B-B14F-4D97-AF65-F5344CB8AC3E}">
        <p14:creationId xmlns:p14="http://schemas.microsoft.com/office/powerpoint/2010/main" val="888513950"/>
      </p:ext>
    </p:extLst>
  </p:cSld>
  <p:clrMapOvr>
    <a:masterClrMapping/>
  </p:clrMapOvr>
</p:sldLayout>
</file>

<file path=ppt/slideLayouts/slideLayout3182.xml><?xml version="1.0" encoding="utf-8"?>
<p:sldLayout xmlns:a="http://schemas.openxmlformats.org/drawingml/2006/main" xmlns:r="http://schemas.openxmlformats.org/officeDocument/2006/relationships" xmlns:p="http://schemas.openxmlformats.org/presentationml/2006/main" matchingName="1_Blank 11">
  <p:cSld name="1_Blank 11">
    <p:spTree>
      <p:nvGrpSpPr>
        <p:cNvPr id="1" name="Shape 18289"/>
        <p:cNvGrpSpPr/>
        <p:nvPr/>
      </p:nvGrpSpPr>
      <p:grpSpPr>
        <a:xfrm>
          <a:off x="0" y="0"/>
          <a:ext cx="0" cy="0"/>
          <a:chOff x="0" y="0"/>
          <a:chExt cx="0" cy="0"/>
        </a:xfrm>
      </p:grpSpPr>
      <p:sp>
        <p:nvSpPr>
          <p:cNvPr id="18290" name="Google Shape;18290;p1595"/>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8291" name="Google Shape;18291;p1595"/>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292" name="Google Shape;18292;p1595"/>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8293" name="Google Shape;18293;p1595"/>
          <p:cNvGrpSpPr/>
          <p:nvPr/>
        </p:nvGrpSpPr>
        <p:grpSpPr>
          <a:xfrm>
            <a:off x="10787318" y="0"/>
            <a:ext cx="7500690" cy="2138982"/>
            <a:chOff x="7191545" y="0"/>
            <a:chExt cx="5000460" cy="1425988"/>
          </a:xfrm>
        </p:grpSpPr>
        <p:pic>
          <p:nvPicPr>
            <p:cNvPr id="18294" name="Google Shape;18294;p1595"/>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295" name="Google Shape;18295;p1595"/>
            <p:cNvGrpSpPr/>
            <p:nvPr/>
          </p:nvGrpSpPr>
          <p:grpSpPr>
            <a:xfrm>
              <a:off x="7191545" y="0"/>
              <a:ext cx="5000460" cy="1425988"/>
              <a:chOff x="7191545" y="0"/>
              <a:chExt cx="5000460" cy="1425988"/>
            </a:xfrm>
          </p:grpSpPr>
          <p:sp>
            <p:nvSpPr>
              <p:cNvPr id="18296" name="Google Shape;18296;p1595"/>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297" name="Google Shape;18297;p1595"/>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Tree>
    <p:extLst>
      <p:ext uri="{BB962C8B-B14F-4D97-AF65-F5344CB8AC3E}">
        <p14:creationId xmlns:p14="http://schemas.microsoft.com/office/powerpoint/2010/main" val="590161733"/>
      </p:ext>
    </p:extLst>
  </p:cSld>
  <p:clrMapOvr>
    <a:masterClrMapping/>
  </p:clrMapOvr>
</p:sldLayout>
</file>

<file path=ppt/slideLayouts/slideLayout3183.xml><?xml version="1.0" encoding="utf-8"?>
<p:sldLayout xmlns:a="http://schemas.openxmlformats.org/drawingml/2006/main" xmlns:r="http://schemas.openxmlformats.org/officeDocument/2006/relationships" xmlns:p="http://schemas.openxmlformats.org/presentationml/2006/main" matchingName="7_Quotation 2">
  <p:cSld name="7_Quotation 2">
    <p:spTree>
      <p:nvGrpSpPr>
        <p:cNvPr id="1" name="Shape 18298"/>
        <p:cNvGrpSpPr/>
        <p:nvPr/>
      </p:nvGrpSpPr>
      <p:grpSpPr>
        <a:xfrm>
          <a:off x="0" y="0"/>
          <a:ext cx="0" cy="0"/>
          <a:chOff x="0" y="0"/>
          <a:chExt cx="0" cy="0"/>
        </a:xfrm>
      </p:grpSpPr>
      <p:sp>
        <p:nvSpPr>
          <p:cNvPr id="18299" name="Google Shape;18299;p1596"/>
          <p:cNvSpPr/>
          <p:nvPr/>
        </p:nvSpPr>
        <p:spPr>
          <a:xfrm>
            <a:off x="2141040" y="2081802"/>
            <a:ext cx="15232563" cy="5260401"/>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8300" name="Google Shape;18300;p1596"/>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301" name="Google Shape;18301;p1596"/>
          <p:cNvSpPr txBox="1">
            <a:spLocks noGrp="1"/>
          </p:cNvSpPr>
          <p:nvPr>
            <p:ph type="body" idx="1"/>
          </p:nvPr>
        </p:nvSpPr>
        <p:spPr>
          <a:xfrm>
            <a:off x="2141040" y="7511188"/>
            <a:ext cx="15232563" cy="1237787"/>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8302" name="Google Shape;18302;p1596"/>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8303" name="Google Shape;18303;p1596"/>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304" name="Google Shape;18304;p1596"/>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8305" name="Google Shape;18305;p1596"/>
          <p:cNvGrpSpPr/>
          <p:nvPr/>
        </p:nvGrpSpPr>
        <p:grpSpPr>
          <a:xfrm>
            <a:off x="10787318" y="0"/>
            <a:ext cx="7500690" cy="2138982"/>
            <a:chOff x="7191545" y="0"/>
            <a:chExt cx="5000460" cy="1425988"/>
          </a:xfrm>
        </p:grpSpPr>
        <p:pic>
          <p:nvPicPr>
            <p:cNvPr id="18306" name="Google Shape;18306;p1596"/>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307" name="Google Shape;18307;p1596"/>
            <p:cNvGrpSpPr/>
            <p:nvPr/>
          </p:nvGrpSpPr>
          <p:grpSpPr>
            <a:xfrm>
              <a:off x="7191545" y="0"/>
              <a:ext cx="5000460" cy="1425988"/>
              <a:chOff x="7191545" y="0"/>
              <a:chExt cx="5000460" cy="1425988"/>
            </a:xfrm>
          </p:grpSpPr>
          <p:sp>
            <p:nvSpPr>
              <p:cNvPr id="18308" name="Google Shape;18308;p1596"/>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309" name="Google Shape;18309;p1596"/>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8310" name="Google Shape;18310;p1596" descr="Open quotation mark with solid fill"/>
          <p:cNvPicPr preferRelativeResize="0"/>
          <p:nvPr/>
        </p:nvPicPr>
        <p:blipFill rotWithShape="1">
          <a:blip r:embed="rId3">
            <a:alphaModFix/>
          </a:blip>
          <a:srcRect/>
          <a:stretch/>
        </p:blipFill>
        <p:spPr>
          <a:xfrm>
            <a:off x="167272" y="204795"/>
            <a:ext cx="3055142" cy="3055142"/>
          </a:xfrm>
          <a:prstGeom prst="rect">
            <a:avLst/>
          </a:prstGeom>
          <a:noFill/>
          <a:ln>
            <a:noFill/>
          </a:ln>
        </p:spPr>
      </p:pic>
    </p:spTree>
    <p:extLst>
      <p:ext uri="{BB962C8B-B14F-4D97-AF65-F5344CB8AC3E}">
        <p14:creationId xmlns:p14="http://schemas.microsoft.com/office/powerpoint/2010/main" val="3140064033"/>
      </p:ext>
    </p:extLst>
  </p:cSld>
  <p:clrMapOvr>
    <a:masterClrMapping/>
  </p:clrMapOvr>
</p:sldLayout>
</file>

<file path=ppt/slideLayouts/slideLayout3184.xml><?xml version="1.0" encoding="utf-8"?>
<p:sldLayout xmlns:a="http://schemas.openxmlformats.org/drawingml/2006/main" xmlns:r="http://schemas.openxmlformats.org/officeDocument/2006/relationships" xmlns:p="http://schemas.openxmlformats.org/presentationml/2006/main" matchingName="1_Cover 14">
  <p:cSld name="1_Cover 14">
    <p:spTree>
      <p:nvGrpSpPr>
        <p:cNvPr id="1" name="Shape 18311"/>
        <p:cNvGrpSpPr/>
        <p:nvPr/>
      </p:nvGrpSpPr>
      <p:grpSpPr>
        <a:xfrm>
          <a:off x="0" y="0"/>
          <a:ext cx="0" cy="0"/>
          <a:chOff x="0" y="0"/>
          <a:chExt cx="0" cy="0"/>
        </a:xfrm>
      </p:grpSpPr>
      <p:sp>
        <p:nvSpPr>
          <p:cNvPr id="18312" name="Google Shape;18312;p1597"/>
          <p:cNvSpPr/>
          <p:nvPr/>
        </p:nvSpPr>
        <p:spPr>
          <a:xfrm>
            <a:off x="1353549" y="1941628"/>
            <a:ext cx="16934445" cy="5733905"/>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8313" name="Google Shape;18313;p1597"/>
          <p:cNvSpPr txBox="1">
            <a:spLocks noGrp="1"/>
          </p:cNvSpPr>
          <p:nvPr>
            <p:ph type="title"/>
          </p:nvPr>
        </p:nvSpPr>
        <p:spPr>
          <a:xfrm>
            <a:off x="2119958" y="2341992"/>
            <a:ext cx="7791648" cy="2739510"/>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444C55"/>
              </a:buClr>
              <a:buSzPts val="6000"/>
              <a:buFont typeface="Calibri"/>
              <a:buNone/>
              <a:defRPr sz="600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314" name="Google Shape;18314;p1597"/>
          <p:cNvSpPr txBox="1">
            <a:spLocks noGrp="1"/>
          </p:cNvSpPr>
          <p:nvPr>
            <p:ph type="subTitle" idx="1"/>
          </p:nvPr>
        </p:nvSpPr>
        <p:spPr>
          <a:xfrm>
            <a:off x="2119958" y="5650292"/>
            <a:ext cx="7791648"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grpSp>
        <p:nvGrpSpPr>
          <p:cNvPr id="18315" name="Google Shape;18315;p1597"/>
          <p:cNvGrpSpPr/>
          <p:nvPr/>
        </p:nvGrpSpPr>
        <p:grpSpPr>
          <a:xfrm>
            <a:off x="0" y="7530527"/>
            <a:ext cx="18287994" cy="2756477"/>
            <a:chOff x="0" y="5020348"/>
            <a:chExt cx="12191996" cy="1837651"/>
          </a:xfrm>
        </p:grpSpPr>
        <p:sp>
          <p:nvSpPr>
            <p:cNvPr id="18316" name="Google Shape;18316;p1597"/>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8317" name="Google Shape;18317;p1597"/>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8318" name="Google Shape;18318;p1597"/>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Tree>
    <p:extLst>
      <p:ext uri="{BB962C8B-B14F-4D97-AF65-F5344CB8AC3E}">
        <p14:creationId xmlns:p14="http://schemas.microsoft.com/office/powerpoint/2010/main" val="3227304776"/>
      </p:ext>
    </p:extLst>
  </p:cSld>
  <p:clrMapOvr>
    <a:masterClrMapping/>
  </p:clrMapOvr>
</p:sldLayout>
</file>

<file path=ppt/slideLayouts/slideLayout3185.xml><?xml version="1.0" encoding="utf-8"?>
<p:sldLayout xmlns:a="http://schemas.openxmlformats.org/drawingml/2006/main" xmlns:r="http://schemas.openxmlformats.org/officeDocument/2006/relationships" xmlns:p="http://schemas.openxmlformats.org/presentationml/2006/main" matchingName="1_Divider 15">
  <p:cSld name="1_Divider 15">
    <p:spTree>
      <p:nvGrpSpPr>
        <p:cNvPr id="1" name="Shape 18319"/>
        <p:cNvGrpSpPr/>
        <p:nvPr/>
      </p:nvGrpSpPr>
      <p:grpSpPr>
        <a:xfrm>
          <a:off x="0" y="0"/>
          <a:ext cx="0" cy="0"/>
          <a:chOff x="0" y="0"/>
          <a:chExt cx="0" cy="0"/>
        </a:xfrm>
      </p:grpSpPr>
      <p:grpSp>
        <p:nvGrpSpPr>
          <p:cNvPr id="18320" name="Google Shape;18320;p1598"/>
          <p:cNvGrpSpPr/>
          <p:nvPr/>
        </p:nvGrpSpPr>
        <p:grpSpPr>
          <a:xfrm>
            <a:off x="0" y="7530527"/>
            <a:ext cx="18287994" cy="2756477"/>
            <a:chOff x="0" y="5020348"/>
            <a:chExt cx="12191996" cy="1837651"/>
          </a:xfrm>
        </p:grpSpPr>
        <p:sp>
          <p:nvSpPr>
            <p:cNvPr id="18321" name="Google Shape;18321;p1598"/>
            <p:cNvSpPr/>
            <p:nvPr/>
          </p:nvSpPr>
          <p:spPr>
            <a:xfrm>
              <a:off x="0" y="5100267"/>
              <a:ext cx="7111371" cy="1757732"/>
            </a:xfrm>
            <a:custGeom>
              <a:avLst/>
              <a:gdLst/>
              <a:ahLst/>
              <a:cxnLst/>
              <a:rect l="l" t="t" r="r" b="b"/>
              <a:pathLst>
                <a:path w="7111369" h="1757730" extrusionOk="0">
                  <a:moveTo>
                    <a:pt x="772954" y="2778"/>
                  </a:moveTo>
                  <a:cubicBezTo>
                    <a:pt x="1769038" y="30799"/>
                    <a:pt x="2696750" y="267531"/>
                    <a:pt x="3590934" y="566046"/>
                  </a:cubicBezTo>
                  <a:cubicBezTo>
                    <a:pt x="4684008" y="930921"/>
                    <a:pt x="5690778" y="1324625"/>
                    <a:pt x="6700767" y="1636882"/>
                  </a:cubicBezTo>
                  <a:lnTo>
                    <a:pt x="7111369" y="1757730"/>
                  </a:lnTo>
                  <a:lnTo>
                    <a:pt x="0" y="1757730"/>
                  </a:lnTo>
                  <a:lnTo>
                    <a:pt x="0" y="25690"/>
                  </a:lnTo>
                  <a:lnTo>
                    <a:pt x="2197" y="25414"/>
                  </a:lnTo>
                  <a:cubicBezTo>
                    <a:pt x="114653" y="14905"/>
                    <a:pt x="227801" y="7857"/>
                    <a:pt x="341773" y="3976"/>
                  </a:cubicBezTo>
                  <a:cubicBezTo>
                    <a:pt x="486963" y="-968"/>
                    <a:pt x="630656" y="-1224"/>
                    <a:pt x="772954" y="2778"/>
                  </a:cubicBezTo>
                  <a:close/>
                </a:path>
              </a:pathLst>
            </a:custGeom>
            <a:solidFill>
              <a:srgbClr val="FFFFFF"/>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8322" name="Google Shape;18322;p1598"/>
            <p:cNvSpPr/>
            <p:nvPr/>
          </p:nvSpPr>
          <p:spPr>
            <a:xfrm>
              <a:off x="0" y="5038947"/>
              <a:ext cx="12191996" cy="1819052"/>
            </a:xfrm>
            <a:custGeom>
              <a:avLst/>
              <a:gdLst/>
              <a:ahLst/>
              <a:cxnLst/>
              <a:rect l="l" t="t" r="r" b="b"/>
              <a:pathLst>
                <a:path w="12192000" h="1819056" extrusionOk="0">
                  <a:moveTo>
                    <a:pt x="12192000" y="1590347"/>
                  </a:moveTo>
                  <a:lnTo>
                    <a:pt x="12188220" y="1819056"/>
                  </a:lnTo>
                  <a:lnTo>
                    <a:pt x="11380834" y="1819056"/>
                  </a:lnTo>
                  <a:lnTo>
                    <a:pt x="11595183" y="1770580"/>
                  </a:lnTo>
                  <a:cubicBezTo>
                    <a:pt x="11796947" y="1720044"/>
                    <a:pt x="11996151" y="1660154"/>
                    <a:pt x="12192000" y="1590347"/>
                  </a:cubicBezTo>
                  <a:close/>
                  <a:moveTo>
                    <a:pt x="758403" y="2043"/>
                  </a:moveTo>
                  <a:cubicBezTo>
                    <a:pt x="1686489" y="25125"/>
                    <a:pt x="2647016" y="241445"/>
                    <a:pt x="3624304" y="526182"/>
                  </a:cubicBezTo>
                  <a:cubicBezTo>
                    <a:pt x="4845769" y="882033"/>
                    <a:pt x="6018540" y="1319108"/>
                    <a:pt x="7255331" y="1648964"/>
                  </a:cubicBezTo>
                  <a:cubicBezTo>
                    <a:pt x="7453869" y="1701922"/>
                    <a:pt x="7655427" y="1749451"/>
                    <a:pt x="7859208" y="1790989"/>
                  </a:cubicBezTo>
                  <a:lnTo>
                    <a:pt x="8008547" y="1819056"/>
                  </a:lnTo>
                  <a:lnTo>
                    <a:pt x="6697152" y="1819056"/>
                  </a:lnTo>
                  <a:lnTo>
                    <a:pt x="6692612" y="1817638"/>
                  </a:lnTo>
                  <a:cubicBezTo>
                    <a:pt x="5687256" y="1488590"/>
                    <a:pt x="4686470" y="1078099"/>
                    <a:pt x="3598861" y="695028"/>
                  </a:cubicBezTo>
                  <a:cubicBezTo>
                    <a:pt x="2581993" y="336916"/>
                    <a:pt x="1520053" y="58744"/>
                    <a:pt x="357248" y="79163"/>
                  </a:cubicBezTo>
                  <a:cubicBezTo>
                    <a:pt x="243154" y="81169"/>
                    <a:pt x="129832" y="86358"/>
                    <a:pt x="17144" y="95022"/>
                  </a:cubicBezTo>
                  <a:lnTo>
                    <a:pt x="0" y="96893"/>
                  </a:lnTo>
                  <a:lnTo>
                    <a:pt x="0" y="29948"/>
                  </a:lnTo>
                  <a:lnTo>
                    <a:pt x="15757" y="27869"/>
                  </a:lnTo>
                  <a:cubicBezTo>
                    <a:pt x="130823" y="16482"/>
                    <a:pt x="246476" y="8725"/>
                    <a:pt x="362684" y="4345"/>
                  </a:cubicBezTo>
                  <a:cubicBezTo>
                    <a:pt x="493898" y="-608"/>
                    <a:pt x="625820" y="-1255"/>
                    <a:pt x="758403" y="2043"/>
                  </a:cubicBez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8323" name="Google Shape;18323;p1598"/>
            <p:cNvSpPr/>
            <p:nvPr/>
          </p:nvSpPr>
          <p:spPr>
            <a:xfrm>
              <a:off x="0" y="5020348"/>
              <a:ext cx="12191996" cy="1837651"/>
            </a:xfrm>
            <a:custGeom>
              <a:avLst/>
              <a:gdLst/>
              <a:ahLst/>
              <a:cxnLst/>
              <a:rect l="l" t="t" r="r" b="b"/>
              <a:pathLst>
                <a:path w="12192000" h="1837653" extrusionOk="0">
                  <a:moveTo>
                    <a:pt x="631978" y="192"/>
                  </a:moveTo>
                  <a:cubicBezTo>
                    <a:pt x="919158" y="-2016"/>
                    <a:pt x="1209873" y="14922"/>
                    <a:pt x="1503520" y="46905"/>
                  </a:cubicBezTo>
                  <a:cubicBezTo>
                    <a:pt x="3549714" y="172355"/>
                    <a:pt x="5706358" y="1115591"/>
                    <a:pt x="7786904" y="1473930"/>
                  </a:cubicBezTo>
                  <a:cubicBezTo>
                    <a:pt x="9204661" y="1718045"/>
                    <a:pt x="10875183" y="1584536"/>
                    <a:pt x="12192000" y="1008678"/>
                  </a:cubicBezTo>
                  <a:lnTo>
                    <a:pt x="12192000" y="1399189"/>
                  </a:lnTo>
                  <a:lnTo>
                    <a:pt x="12192000" y="1684971"/>
                  </a:lnTo>
                  <a:lnTo>
                    <a:pt x="12192000" y="1837653"/>
                  </a:lnTo>
                  <a:lnTo>
                    <a:pt x="7111369" y="1837653"/>
                  </a:lnTo>
                  <a:lnTo>
                    <a:pt x="6700767" y="1716805"/>
                  </a:lnTo>
                  <a:cubicBezTo>
                    <a:pt x="5690778" y="1404548"/>
                    <a:pt x="4684008" y="1010844"/>
                    <a:pt x="3590934" y="645969"/>
                  </a:cubicBezTo>
                  <a:cubicBezTo>
                    <a:pt x="2569009" y="304809"/>
                    <a:pt x="1503293" y="44345"/>
                    <a:pt x="341773" y="83899"/>
                  </a:cubicBezTo>
                  <a:cubicBezTo>
                    <a:pt x="227801" y="87780"/>
                    <a:pt x="114653" y="94828"/>
                    <a:pt x="2197" y="105337"/>
                  </a:cubicBezTo>
                  <a:lnTo>
                    <a:pt x="0" y="105613"/>
                  </a:lnTo>
                  <a:lnTo>
                    <a:pt x="0" y="38154"/>
                  </a:lnTo>
                  <a:lnTo>
                    <a:pt x="346000" y="8933"/>
                  </a:lnTo>
                  <a:cubicBezTo>
                    <a:pt x="440918" y="3791"/>
                    <a:pt x="536252" y="928"/>
                    <a:pt x="631978" y="192"/>
                  </a:cubicBez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pic>
          <p:nvPicPr>
            <p:cNvPr id="18324" name="Google Shape;18324;p1598"/>
            <p:cNvPicPr preferRelativeResize="0"/>
            <p:nvPr/>
          </p:nvPicPr>
          <p:blipFill rotWithShape="1">
            <a:blip r:embed="rId2">
              <a:alphaModFix/>
            </a:blip>
            <a:srcRect/>
            <a:stretch/>
          </p:blipFill>
          <p:spPr>
            <a:xfrm>
              <a:off x="313291" y="5563584"/>
              <a:ext cx="2025313" cy="911940"/>
            </a:xfrm>
            <a:prstGeom prst="rect">
              <a:avLst/>
            </a:prstGeom>
            <a:noFill/>
            <a:ln>
              <a:noFill/>
            </a:ln>
          </p:spPr>
        </p:pic>
      </p:grpSp>
      <p:sp>
        <p:nvSpPr>
          <p:cNvPr id="18325" name="Google Shape;18325;p1598"/>
          <p:cNvSpPr txBox="1">
            <a:spLocks noGrp="1"/>
          </p:cNvSpPr>
          <p:nvPr>
            <p:ph type="title"/>
          </p:nvPr>
        </p:nvSpPr>
        <p:spPr>
          <a:xfrm>
            <a:off x="2119958" y="1052626"/>
            <a:ext cx="14048064" cy="3022019"/>
          </a:xfrm>
          <a:prstGeom prst="rect">
            <a:avLst/>
          </a:prstGeom>
          <a:noFill/>
          <a:ln>
            <a:noFill/>
          </a:ln>
        </p:spPr>
        <p:txBody>
          <a:bodyPr spcFirstLastPara="1" wrap="square" lIns="91400" tIns="45700" rIns="91400" bIns="45700" anchor="b"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326" name="Google Shape;18326;p1598"/>
          <p:cNvSpPr txBox="1">
            <a:spLocks noGrp="1"/>
          </p:cNvSpPr>
          <p:nvPr>
            <p:ph type="subTitle" idx="1"/>
          </p:nvPr>
        </p:nvSpPr>
        <p:spPr>
          <a:xfrm>
            <a:off x="2119958" y="4622456"/>
            <a:ext cx="14048064" cy="1479846"/>
          </a:xfrm>
          <a:prstGeom prst="rect">
            <a:avLst/>
          </a:prstGeom>
          <a:noFill/>
          <a:ln>
            <a:noFill/>
          </a:ln>
        </p:spPr>
        <p:txBody>
          <a:bodyPr spcFirstLastPara="1" wrap="square" lIns="91400" tIns="45700" rIns="91400" bIns="45700" anchor="t" anchorCtr="0">
            <a:noAutofit/>
          </a:bodyPr>
          <a:lstStyle>
            <a:lvl1pPr lvl="0" algn="l">
              <a:lnSpc>
                <a:spcPct val="100000"/>
              </a:lnSpc>
              <a:spcBef>
                <a:spcPts val="1500"/>
              </a:spcBef>
              <a:spcAft>
                <a:spcPts val="0"/>
              </a:spcAft>
              <a:buSzPts val="2400"/>
              <a:buNone/>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2978989205"/>
      </p:ext>
    </p:extLst>
  </p:cSld>
  <p:clrMapOvr>
    <a:masterClrMapping/>
  </p:clrMapOvr>
</p:sldLayout>
</file>

<file path=ppt/slideLayouts/slideLayout3186.xml><?xml version="1.0" encoding="utf-8"?>
<p:sldLayout xmlns:a="http://schemas.openxmlformats.org/drawingml/2006/main" xmlns:r="http://schemas.openxmlformats.org/officeDocument/2006/relationships" xmlns:p="http://schemas.openxmlformats.org/presentationml/2006/main" matchingName="1_Photo Slide 14">
  <p:cSld name="1_Photo Slide 14">
    <p:spTree>
      <p:nvGrpSpPr>
        <p:cNvPr id="1" name="Shape 18327"/>
        <p:cNvGrpSpPr/>
        <p:nvPr/>
      </p:nvGrpSpPr>
      <p:grpSpPr>
        <a:xfrm>
          <a:off x="0" y="0"/>
          <a:ext cx="0" cy="0"/>
          <a:chOff x="0" y="0"/>
          <a:chExt cx="0" cy="0"/>
        </a:xfrm>
      </p:grpSpPr>
      <p:sp>
        <p:nvSpPr>
          <p:cNvPr id="18328" name="Google Shape;18328;p1599"/>
          <p:cNvSpPr txBox="1">
            <a:spLocks noGrp="1"/>
          </p:cNvSpPr>
          <p:nvPr>
            <p:ph type="body" idx="1"/>
          </p:nvPr>
        </p:nvSpPr>
        <p:spPr>
          <a:xfrm>
            <a:off x="685800" y="1719383"/>
            <a:ext cx="3525258" cy="4457700"/>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cxnSp>
        <p:nvCxnSpPr>
          <p:cNvPr id="18329" name="Google Shape;18329;p1599"/>
          <p:cNvCxnSpPr/>
          <p:nvPr/>
        </p:nvCxnSpPr>
        <p:spPr>
          <a:xfrm>
            <a:off x="685805"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8330" name="Google Shape;18330;p1599"/>
          <p:cNvGrpSpPr/>
          <p:nvPr/>
        </p:nvGrpSpPr>
        <p:grpSpPr>
          <a:xfrm>
            <a:off x="5" y="8069141"/>
            <a:ext cx="4211045" cy="1130843"/>
            <a:chOff x="0" y="5379424"/>
            <a:chExt cx="2807363" cy="753895"/>
          </a:xfrm>
        </p:grpSpPr>
        <p:sp>
          <p:nvSpPr>
            <p:cNvPr id="18331" name="Google Shape;18331;p1599"/>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58366"/>
                </a:gs>
              </a:gsLst>
              <a:lin ang="0" scaled="0"/>
            </a:gra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8332" name="Google Shape;18332;p1599"/>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grpSp>
      <p:pic>
        <p:nvPicPr>
          <p:cNvPr id="18333" name="Google Shape;18333;p1599"/>
          <p:cNvPicPr preferRelativeResize="0"/>
          <p:nvPr/>
        </p:nvPicPr>
        <p:blipFill rotWithShape="1">
          <a:blip r:embed="rId2">
            <a:alphaModFix/>
          </a:blip>
          <a:srcRect/>
          <a:stretch/>
        </p:blipFill>
        <p:spPr>
          <a:xfrm>
            <a:off x="770021" y="6578303"/>
            <a:ext cx="3037970" cy="1367910"/>
          </a:xfrm>
          <a:prstGeom prst="rect">
            <a:avLst/>
          </a:prstGeom>
          <a:noFill/>
          <a:ln>
            <a:noFill/>
          </a:ln>
        </p:spPr>
      </p:pic>
    </p:spTree>
    <p:extLst>
      <p:ext uri="{BB962C8B-B14F-4D97-AF65-F5344CB8AC3E}">
        <p14:creationId xmlns:p14="http://schemas.microsoft.com/office/powerpoint/2010/main" val="2897346288"/>
      </p:ext>
    </p:extLst>
  </p:cSld>
  <p:clrMapOvr>
    <a:masterClrMapping/>
  </p:clrMapOvr>
</p:sldLayout>
</file>

<file path=ppt/slideLayouts/slideLayout3187.xml><?xml version="1.0" encoding="utf-8"?>
<p:sldLayout xmlns:a="http://schemas.openxmlformats.org/drawingml/2006/main" xmlns:r="http://schemas.openxmlformats.org/officeDocument/2006/relationships" xmlns:p="http://schemas.openxmlformats.org/presentationml/2006/main" matchingName="1_Quotation 19">
  <p:cSld name="1_Quotation 19">
    <p:spTree>
      <p:nvGrpSpPr>
        <p:cNvPr id="1" name="Shape 18334"/>
        <p:cNvGrpSpPr/>
        <p:nvPr/>
      </p:nvGrpSpPr>
      <p:grpSpPr>
        <a:xfrm>
          <a:off x="0" y="0"/>
          <a:ext cx="0" cy="0"/>
          <a:chOff x="0" y="0"/>
          <a:chExt cx="0" cy="0"/>
        </a:xfrm>
      </p:grpSpPr>
      <p:sp>
        <p:nvSpPr>
          <p:cNvPr id="18335" name="Google Shape;18335;p1600"/>
          <p:cNvSpPr/>
          <p:nvPr/>
        </p:nvSpPr>
        <p:spPr>
          <a:xfrm>
            <a:off x="2141040" y="2081802"/>
            <a:ext cx="15232563" cy="5260401"/>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8336" name="Google Shape;18336;p1600"/>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337" name="Google Shape;18337;p1600"/>
          <p:cNvSpPr txBox="1">
            <a:spLocks noGrp="1"/>
          </p:cNvSpPr>
          <p:nvPr>
            <p:ph type="body" idx="1"/>
          </p:nvPr>
        </p:nvSpPr>
        <p:spPr>
          <a:xfrm>
            <a:off x="2141040" y="7511188"/>
            <a:ext cx="15232563" cy="1237787"/>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8338" name="Google Shape;18338;p1600"/>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8339" name="Google Shape;18339;p1600"/>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340" name="Google Shape;18340;p1600"/>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8341" name="Google Shape;18341;p1600"/>
          <p:cNvGrpSpPr/>
          <p:nvPr/>
        </p:nvGrpSpPr>
        <p:grpSpPr>
          <a:xfrm>
            <a:off x="10787318" y="0"/>
            <a:ext cx="7500690" cy="2138982"/>
            <a:chOff x="7191545" y="0"/>
            <a:chExt cx="5000460" cy="1425988"/>
          </a:xfrm>
        </p:grpSpPr>
        <p:pic>
          <p:nvPicPr>
            <p:cNvPr id="18342" name="Google Shape;18342;p160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343" name="Google Shape;18343;p1600"/>
            <p:cNvGrpSpPr/>
            <p:nvPr/>
          </p:nvGrpSpPr>
          <p:grpSpPr>
            <a:xfrm>
              <a:off x="7191545" y="0"/>
              <a:ext cx="5000460" cy="1425988"/>
              <a:chOff x="7191545" y="0"/>
              <a:chExt cx="5000460" cy="1425988"/>
            </a:xfrm>
          </p:grpSpPr>
          <p:sp>
            <p:nvSpPr>
              <p:cNvPr id="18344" name="Google Shape;18344;p160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345" name="Google Shape;18345;p160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8346" name="Google Shape;18346;p1600" descr="Open quotation mark with solid fill"/>
          <p:cNvPicPr preferRelativeResize="0"/>
          <p:nvPr/>
        </p:nvPicPr>
        <p:blipFill rotWithShape="1">
          <a:blip r:embed="rId3">
            <a:alphaModFix/>
          </a:blip>
          <a:srcRect/>
          <a:stretch/>
        </p:blipFill>
        <p:spPr>
          <a:xfrm>
            <a:off x="167272" y="204795"/>
            <a:ext cx="3055142" cy="3055142"/>
          </a:xfrm>
          <a:prstGeom prst="rect">
            <a:avLst/>
          </a:prstGeom>
          <a:noFill/>
          <a:ln>
            <a:noFill/>
          </a:ln>
        </p:spPr>
      </p:pic>
    </p:spTree>
    <p:extLst>
      <p:ext uri="{BB962C8B-B14F-4D97-AF65-F5344CB8AC3E}">
        <p14:creationId xmlns:p14="http://schemas.microsoft.com/office/powerpoint/2010/main" val="2284580297"/>
      </p:ext>
    </p:extLst>
  </p:cSld>
  <p:clrMapOvr>
    <a:masterClrMapping/>
  </p:clrMapOvr>
</p:sldLayout>
</file>

<file path=ppt/slideLayouts/slideLayout3188.xml><?xml version="1.0" encoding="utf-8"?>
<p:sldLayout xmlns:a="http://schemas.openxmlformats.org/drawingml/2006/main" xmlns:r="http://schemas.openxmlformats.org/officeDocument/2006/relationships" xmlns:p="http://schemas.openxmlformats.org/presentationml/2006/main" matchingName="1_Quotation 20">
  <p:cSld name="1_Quotation 20">
    <p:spTree>
      <p:nvGrpSpPr>
        <p:cNvPr id="1" name="Shape 18347"/>
        <p:cNvGrpSpPr/>
        <p:nvPr/>
      </p:nvGrpSpPr>
      <p:grpSpPr>
        <a:xfrm>
          <a:off x="0" y="0"/>
          <a:ext cx="0" cy="0"/>
          <a:chOff x="0" y="0"/>
          <a:chExt cx="0" cy="0"/>
        </a:xfrm>
      </p:grpSpPr>
      <p:sp>
        <p:nvSpPr>
          <p:cNvPr id="18348" name="Google Shape;18348;p1601"/>
          <p:cNvSpPr/>
          <p:nvPr/>
        </p:nvSpPr>
        <p:spPr>
          <a:xfrm>
            <a:off x="2141040" y="2081802"/>
            <a:ext cx="15232563" cy="5260401"/>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8349" name="Google Shape;18349;p1601"/>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350" name="Google Shape;18350;p1601"/>
          <p:cNvSpPr txBox="1">
            <a:spLocks noGrp="1"/>
          </p:cNvSpPr>
          <p:nvPr>
            <p:ph type="body" idx="1"/>
          </p:nvPr>
        </p:nvSpPr>
        <p:spPr>
          <a:xfrm>
            <a:off x="2141040" y="7511188"/>
            <a:ext cx="15232563" cy="1237787"/>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8351" name="Google Shape;18351;p1601"/>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8352" name="Google Shape;18352;p1601"/>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353" name="Google Shape;18353;p1601"/>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8354" name="Google Shape;18354;p1601"/>
          <p:cNvGrpSpPr/>
          <p:nvPr/>
        </p:nvGrpSpPr>
        <p:grpSpPr>
          <a:xfrm>
            <a:off x="10787318" y="0"/>
            <a:ext cx="7500690" cy="2138982"/>
            <a:chOff x="7191545" y="0"/>
            <a:chExt cx="5000460" cy="1425988"/>
          </a:xfrm>
        </p:grpSpPr>
        <p:pic>
          <p:nvPicPr>
            <p:cNvPr id="18355" name="Google Shape;18355;p1601"/>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356" name="Google Shape;18356;p1601"/>
            <p:cNvGrpSpPr/>
            <p:nvPr/>
          </p:nvGrpSpPr>
          <p:grpSpPr>
            <a:xfrm>
              <a:off x="7191545" y="0"/>
              <a:ext cx="5000460" cy="1425988"/>
              <a:chOff x="7191545" y="0"/>
              <a:chExt cx="5000460" cy="1425988"/>
            </a:xfrm>
          </p:grpSpPr>
          <p:sp>
            <p:nvSpPr>
              <p:cNvPr id="18357" name="Google Shape;18357;p1601"/>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358" name="Google Shape;18358;p1601"/>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8359" name="Google Shape;18359;p1601" descr="Open quotation mark with solid fill"/>
          <p:cNvPicPr preferRelativeResize="0"/>
          <p:nvPr/>
        </p:nvPicPr>
        <p:blipFill rotWithShape="1">
          <a:blip r:embed="rId3">
            <a:alphaModFix/>
          </a:blip>
          <a:srcRect/>
          <a:stretch/>
        </p:blipFill>
        <p:spPr>
          <a:xfrm>
            <a:off x="167272" y="204795"/>
            <a:ext cx="3055142" cy="3055142"/>
          </a:xfrm>
          <a:prstGeom prst="rect">
            <a:avLst/>
          </a:prstGeom>
          <a:noFill/>
          <a:ln>
            <a:noFill/>
          </a:ln>
        </p:spPr>
      </p:pic>
    </p:spTree>
    <p:extLst>
      <p:ext uri="{BB962C8B-B14F-4D97-AF65-F5344CB8AC3E}">
        <p14:creationId xmlns:p14="http://schemas.microsoft.com/office/powerpoint/2010/main" val="2595703213"/>
      </p:ext>
    </p:extLst>
  </p:cSld>
  <p:clrMapOvr>
    <a:masterClrMapping/>
  </p:clrMapOvr>
</p:sldLayout>
</file>

<file path=ppt/slideLayouts/slideLayout3189.xml><?xml version="1.0" encoding="utf-8"?>
<p:sldLayout xmlns:a="http://schemas.openxmlformats.org/drawingml/2006/main" xmlns:r="http://schemas.openxmlformats.org/officeDocument/2006/relationships" xmlns:p="http://schemas.openxmlformats.org/presentationml/2006/main" matchingName="1_Title and Content 15">
  <p:cSld name="1_Title and Content 15">
    <p:spTree>
      <p:nvGrpSpPr>
        <p:cNvPr id="1" name="Shape 18360"/>
        <p:cNvGrpSpPr/>
        <p:nvPr/>
      </p:nvGrpSpPr>
      <p:grpSpPr>
        <a:xfrm>
          <a:off x="0" y="0"/>
          <a:ext cx="0" cy="0"/>
          <a:chOff x="0" y="0"/>
          <a:chExt cx="0" cy="0"/>
        </a:xfrm>
      </p:grpSpPr>
      <p:grpSp>
        <p:nvGrpSpPr>
          <p:cNvPr id="18361" name="Google Shape;18361;p1602"/>
          <p:cNvGrpSpPr/>
          <p:nvPr/>
        </p:nvGrpSpPr>
        <p:grpSpPr>
          <a:xfrm>
            <a:off x="10787318" y="0"/>
            <a:ext cx="7500690" cy="2138982"/>
            <a:chOff x="7191545" y="0"/>
            <a:chExt cx="5000460" cy="1425988"/>
          </a:xfrm>
        </p:grpSpPr>
        <p:pic>
          <p:nvPicPr>
            <p:cNvPr id="18362" name="Google Shape;18362;p160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363" name="Google Shape;18363;p1602"/>
            <p:cNvGrpSpPr/>
            <p:nvPr/>
          </p:nvGrpSpPr>
          <p:grpSpPr>
            <a:xfrm>
              <a:off x="7191545" y="0"/>
              <a:ext cx="5000460" cy="1425988"/>
              <a:chOff x="7191545" y="0"/>
              <a:chExt cx="5000460" cy="1425988"/>
            </a:xfrm>
          </p:grpSpPr>
          <p:sp>
            <p:nvSpPr>
              <p:cNvPr id="18364" name="Google Shape;18364;p160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365" name="Google Shape;18365;p160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8366" name="Google Shape;18366;p1602"/>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367" name="Google Shape;18367;p1602"/>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47" lvl="0" indent="-342935" algn="l">
              <a:lnSpc>
                <a:spcPct val="100000"/>
              </a:lnSpc>
              <a:spcBef>
                <a:spcPts val="1500"/>
              </a:spcBef>
              <a:spcAft>
                <a:spcPts val="0"/>
              </a:spcAft>
              <a:buSzPts val="1800"/>
              <a:buChar char="•"/>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8368" name="Google Shape;18368;p1602"/>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8369" name="Google Shape;18369;p1602"/>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370" name="Google Shape;18370;p1602"/>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780968463"/>
      </p:ext>
    </p:extLst>
  </p:cSld>
  <p:clrMapOvr>
    <a:masterClrMapping/>
  </p:clrMapOvr>
</p:sldLayout>
</file>

<file path=ppt/slideLayouts/slideLayout3190.xml><?xml version="1.0" encoding="utf-8"?>
<p:sldLayout xmlns:a="http://schemas.openxmlformats.org/drawingml/2006/main" xmlns:r="http://schemas.openxmlformats.org/officeDocument/2006/relationships" xmlns:p="http://schemas.openxmlformats.org/presentationml/2006/main" matchingName="1_Two Content 13">
  <p:cSld name="1_Two Content 13">
    <p:spTree>
      <p:nvGrpSpPr>
        <p:cNvPr id="1" name="Shape 18371"/>
        <p:cNvGrpSpPr/>
        <p:nvPr/>
      </p:nvGrpSpPr>
      <p:grpSpPr>
        <a:xfrm>
          <a:off x="0" y="0"/>
          <a:ext cx="0" cy="0"/>
          <a:chOff x="0" y="0"/>
          <a:chExt cx="0" cy="0"/>
        </a:xfrm>
      </p:grpSpPr>
      <p:sp>
        <p:nvSpPr>
          <p:cNvPr id="18372" name="Google Shape;18372;p1603"/>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373" name="Google Shape;18373;p1603"/>
          <p:cNvSpPr txBox="1">
            <a:spLocks noGrp="1"/>
          </p:cNvSpPr>
          <p:nvPr>
            <p:ph type="body" idx="1"/>
          </p:nvPr>
        </p:nvSpPr>
        <p:spPr>
          <a:xfrm>
            <a:off x="914410" y="2738440"/>
            <a:ext cx="8115305" cy="6527004"/>
          </a:xfrm>
          <a:prstGeom prst="rect">
            <a:avLst/>
          </a:prstGeom>
          <a:noFill/>
          <a:ln>
            <a:noFill/>
          </a:ln>
        </p:spPr>
        <p:txBody>
          <a:bodyPr spcFirstLastPara="1" wrap="square" lIns="91400" tIns="45700" rIns="91400" bIns="45700" anchor="t" anchorCtr="0">
            <a:noAutofit/>
          </a:bodyPr>
          <a:lstStyle>
            <a:lvl1pPr marL="457247" lvl="0" indent="-342935" algn="l">
              <a:lnSpc>
                <a:spcPct val="100000"/>
              </a:lnSpc>
              <a:spcBef>
                <a:spcPts val="1500"/>
              </a:spcBef>
              <a:spcAft>
                <a:spcPts val="0"/>
              </a:spcAft>
              <a:buSzPts val="1800"/>
              <a:buChar char="•"/>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grpSp>
        <p:nvGrpSpPr>
          <p:cNvPr id="18374" name="Google Shape;18374;p1603"/>
          <p:cNvGrpSpPr/>
          <p:nvPr/>
        </p:nvGrpSpPr>
        <p:grpSpPr>
          <a:xfrm>
            <a:off x="10787318" y="0"/>
            <a:ext cx="7500690" cy="2138982"/>
            <a:chOff x="7191545" y="0"/>
            <a:chExt cx="5000460" cy="1425988"/>
          </a:xfrm>
        </p:grpSpPr>
        <p:pic>
          <p:nvPicPr>
            <p:cNvPr id="18375" name="Google Shape;18375;p1603"/>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376" name="Google Shape;18376;p1603"/>
            <p:cNvGrpSpPr/>
            <p:nvPr/>
          </p:nvGrpSpPr>
          <p:grpSpPr>
            <a:xfrm>
              <a:off x="7191545" y="0"/>
              <a:ext cx="5000460" cy="1425988"/>
              <a:chOff x="7191545" y="0"/>
              <a:chExt cx="5000460" cy="1425988"/>
            </a:xfrm>
          </p:grpSpPr>
          <p:sp>
            <p:nvSpPr>
              <p:cNvPr id="18377" name="Google Shape;18377;p1603"/>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378" name="Google Shape;18378;p1603"/>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8379" name="Google Shape;18379;p1603"/>
          <p:cNvSpPr txBox="1">
            <a:spLocks noGrp="1"/>
          </p:cNvSpPr>
          <p:nvPr>
            <p:ph type="body" idx="2"/>
          </p:nvPr>
        </p:nvSpPr>
        <p:spPr>
          <a:xfrm>
            <a:off x="9258305" y="2738440"/>
            <a:ext cx="8115305" cy="6527004"/>
          </a:xfrm>
          <a:prstGeom prst="rect">
            <a:avLst/>
          </a:prstGeom>
          <a:noFill/>
          <a:ln>
            <a:noFill/>
          </a:ln>
        </p:spPr>
        <p:txBody>
          <a:bodyPr spcFirstLastPara="1" wrap="square" lIns="91400" tIns="45700" rIns="91400" bIns="45700" anchor="t" anchorCtr="0">
            <a:noAutofit/>
          </a:bodyPr>
          <a:lstStyle>
            <a:lvl1pPr marL="457247" lvl="0" indent="-342935" algn="l">
              <a:lnSpc>
                <a:spcPct val="100000"/>
              </a:lnSpc>
              <a:spcBef>
                <a:spcPts val="1500"/>
              </a:spcBef>
              <a:spcAft>
                <a:spcPts val="0"/>
              </a:spcAft>
              <a:buSzPts val="1800"/>
              <a:buChar char="•"/>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8380" name="Google Shape;18380;p1603"/>
          <p:cNvSpPr txBox="1">
            <a:spLocks noGrp="1"/>
          </p:cNvSpPr>
          <p:nvPr>
            <p:ph type="sldNum" idx="12"/>
          </p:nvPr>
        </p:nvSpPr>
        <p:spPr>
          <a:xfrm>
            <a:off x="13258790"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8381" name="Google Shape;18381;p1603"/>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382" name="Google Shape;18382;p1603"/>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251636679"/>
      </p:ext>
    </p:extLst>
  </p:cSld>
  <p:clrMapOvr>
    <a:masterClrMapping/>
  </p:clrMapOvr>
</p:sldLayout>
</file>

<file path=ppt/slideLayouts/slideLayout3191.xml><?xml version="1.0" encoding="utf-8"?>
<p:sldLayout xmlns:a="http://schemas.openxmlformats.org/drawingml/2006/main" xmlns:r="http://schemas.openxmlformats.org/officeDocument/2006/relationships" xmlns:p="http://schemas.openxmlformats.org/presentationml/2006/main" matchingName="1_Comparison 12">
  <p:cSld name="1_Comparison 12">
    <p:spTree>
      <p:nvGrpSpPr>
        <p:cNvPr id="1" name="Shape 18383"/>
        <p:cNvGrpSpPr/>
        <p:nvPr/>
      </p:nvGrpSpPr>
      <p:grpSpPr>
        <a:xfrm>
          <a:off x="0" y="0"/>
          <a:ext cx="0" cy="0"/>
          <a:chOff x="0" y="0"/>
          <a:chExt cx="0" cy="0"/>
        </a:xfrm>
      </p:grpSpPr>
      <p:grpSp>
        <p:nvGrpSpPr>
          <p:cNvPr id="18384" name="Google Shape;18384;p1604"/>
          <p:cNvGrpSpPr/>
          <p:nvPr/>
        </p:nvGrpSpPr>
        <p:grpSpPr>
          <a:xfrm>
            <a:off x="10787318" y="0"/>
            <a:ext cx="7500690" cy="2138982"/>
            <a:chOff x="7191545" y="0"/>
            <a:chExt cx="5000460" cy="1425988"/>
          </a:xfrm>
        </p:grpSpPr>
        <p:pic>
          <p:nvPicPr>
            <p:cNvPr id="18385" name="Google Shape;18385;p1604"/>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386" name="Google Shape;18386;p1604"/>
            <p:cNvGrpSpPr/>
            <p:nvPr/>
          </p:nvGrpSpPr>
          <p:grpSpPr>
            <a:xfrm>
              <a:off x="7191545" y="0"/>
              <a:ext cx="5000460" cy="1425988"/>
              <a:chOff x="7191545" y="0"/>
              <a:chExt cx="5000460" cy="1425988"/>
            </a:xfrm>
          </p:grpSpPr>
          <p:sp>
            <p:nvSpPr>
              <p:cNvPr id="18387" name="Google Shape;18387;p1604"/>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388" name="Google Shape;18388;p1604"/>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8389" name="Google Shape;18389;p1604"/>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390" name="Google Shape;18390;p1604"/>
          <p:cNvSpPr txBox="1">
            <a:spLocks noGrp="1"/>
          </p:cNvSpPr>
          <p:nvPr>
            <p:ph type="body" idx="1"/>
          </p:nvPr>
        </p:nvSpPr>
        <p:spPr>
          <a:xfrm>
            <a:off x="914406" y="2521740"/>
            <a:ext cx="8081960" cy="1235865"/>
          </a:xfrm>
          <a:prstGeom prst="rect">
            <a:avLst/>
          </a:prstGeom>
          <a:solidFill>
            <a:srgbClr val="F3F6FB"/>
          </a:solidFill>
          <a:ln>
            <a:noFill/>
          </a:ln>
        </p:spPr>
        <p:txBody>
          <a:bodyPr spcFirstLastPara="1" wrap="square" lIns="182850" tIns="0" rIns="182850" bIns="0" anchor="ctr" anchorCtr="0">
            <a:noAutofit/>
          </a:bodyPr>
          <a:lstStyle>
            <a:lvl1pPr marL="457247" lvl="0" indent="-228624" algn="l">
              <a:lnSpc>
                <a:spcPct val="100000"/>
              </a:lnSpc>
              <a:spcBef>
                <a:spcPts val="1500"/>
              </a:spcBef>
              <a:spcAft>
                <a:spcPts val="0"/>
              </a:spcAft>
              <a:buSzPts val="2400"/>
              <a:buNone/>
              <a:defRPr u="sng"/>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8391" name="Google Shape;18391;p1604"/>
          <p:cNvSpPr txBox="1">
            <a:spLocks noGrp="1"/>
          </p:cNvSpPr>
          <p:nvPr>
            <p:ph type="body" idx="2"/>
          </p:nvPr>
        </p:nvSpPr>
        <p:spPr>
          <a:xfrm>
            <a:off x="914406" y="3757612"/>
            <a:ext cx="8081960" cy="5526875"/>
          </a:xfrm>
          <a:prstGeom prst="rect">
            <a:avLst/>
          </a:prstGeom>
          <a:solidFill>
            <a:srgbClr val="F3F6FB"/>
          </a:solidFill>
          <a:ln>
            <a:noFill/>
          </a:ln>
        </p:spPr>
        <p:txBody>
          <a:bodyPr spcFirstLastPara="1" wrap="square" lIns="182850" tIns="0" rIns="182850" bIns="0" anchor="t" anchorCtr="0">
            <a:normAutofit/>
          </a:bodyPr>
          <a:lstStyle>
            <a:lvl1pPr marL="457247" lvl="0" indent="-355637" algn="l">
              <a:lnSpc>
                <a:spcPct val="100000"/>
              </a:lnSpc>
              <a:spcBef>
                <a:spcPts val="1500"/>
              </a:spcBef>
              <a:spcAft>
                <a:spcPts val="0"/>
              </a:spcAft>
              <a:buSzPts val="2000"/>
              <a:buChar char="•"/>
              <a:defRPr sz="3000"/>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8392" name="Google Shape;18392;p1604"/>
          <p:cNvSpPr txBox="1">
            <a:spLocks noGrp="1"/>
          </p:cNvSpPr>
          <p:nvPr>
            <p:ph type="body" idx="3"/>
          </p:nvPr>
        </p:nvSpPr>
        <p:spPr>
          <a:xfrm>
            <a:off x="9258305" y="2521740"/>
            <a:ext cx="8115305" cy="1235865"/>
          </a:xfrm>
          <a:prstGeom prst="rect">
            <a:avLst/>
          </a:prstGeom>
          <a:solidFill>
            <a:srgbClr val="F3F6FB"/>
          </a:solidFill>
          <a:ln>
            <a:noFill/>
          </a:ln>
        </p:spPr>
        <p:txBody>
          <a:bodyPr spcFirstLastPara="1" wrap="square" lIns="182850" tIns="0" rIns="182850" bIns="0" anchor="ctr" anchorCtr="0">
            <a:noAutofit/>
          </a:bodyPr>
          <a:lstStyle>
            <a:lvl1pPr marL="457247" lvl="0" indent="-228624" algn="l">
              <a:lnSpc>
                <a:spcPct val="100000"/>
              </a:lnSpc>
              <a:spcBef>
                <a:spcPts val="1500"/>
              </a:spcBef>
              <a:spcAft>
                <a:spcPts val="0"/>
              </a:spcAft>
              <a:buSzPts val="2400"/>
              <a:buNone/>
              <a:defRPr u="sng"/>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8393" name="Google Shape;18393;p1604"/>
          <p:cNvSpPr txBox="1">
            <a:spLocks noGrp="1"/>
          </p:cNvSpPr>
          <p:nvPr>
            <p:ph type="body" idx="4"/>
          </p:nvPr>
        </p:nvSpPr>
        <p:spPr>
          <a:xfrm>
            <a:off x="9258305" y="3757612"/>
            <a:ext cx="8115305" cy="5526875"/>
          </a:xfrm>
          <a:prstGeom prst="rect">
            <a:avLst/>
          </a:prstGeom>
          <a:solidFill>
            <a:srgbClr val="F3F6FB"/>
          </a:solidFill>
          <a:ln>
            <a:noFill/>
          </a:ln>
        </p:spPr>
        <p:txBody>
          <a:bodyPr spcFirstLastPara="1" wrap="square" lIns="182850" tIns="0" rIns="182850" bIns="0" anchor="t" anchorCtr="0">
            <a:noAutofit/>
          </a:bodyPr>
          <a:lstStyle>
            <a:lvl1pPr marL="457247" lvl="0" indent="-355637" algn="l">
              <a:lnSpc>
                <a:spcPct val="100000"/>
              </a:lnSpc>
              <a:spcBef>
                <a:spcPts val="1500"/>
              </a:spcBef>
              <a:spcAft>
                <a:spcPts val="0"/>
              </a:spcAft>
              <a:buSzPts val="2000"/>
              <a:buChar char="•"/>
              <a:defRPr sz="3000"/>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8394" name="Google Shape;18394;p1604"/>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8395" name="Google Shape;18395;p1604"/>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396" name="Google Shape;18396;p1604"/>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291144169"/>
      </p:ext>
    </p:extLst>
  </p:cSld>
  <p:clrMapOvr>
    <a:masterClrMapping/>
  </p:clrMapOvr>
</p:sldLayout>
</file>

<file path=ppt/slideLayouts/slideLayout3192.xml><?xml version="1.0" encoding="utf-8"?>
<p:sldLayout xmlns:a="http://schemas.openxmlformats.org/drawingml/2006/main" xmlns:r="http://schemas.openxmlformats.org/officeDocument/2006/relationships" xmlns:p="http://schemas.openxmlformats.org/presentationml/2006/main" matchingName="1_Title Only 12">
  <p:cSld name="1_Title Only 12">
    <p:spTree>
      <p:nvGrpSpPr>
        <p:cNvPr id="1" name="Shape 18397"/>
        <p:cNvGrpSpPr/>
        <p:nvPr/>
      </p:nvGrpSpPr>
      <p:grpSpPr>
        <a:xfrm>
          <a:off x="0" y="0"/>
          <a:ext cx="0" cy="0"/>
          <a:chOff x="0" y="0"/>
          <a:chExt cx="0" cy="0"/>
        </a:xfrm>
      </p:grpSpPr>
      <p:grpSp>
        <p:nvGrpSpPr>
          <p:cNvPr id="18398" name="Google Shape;18398;p1605"/>
          <p:cNvGrpSpPr/>
          <p:nvPr/>
        </p:nvGrpSpPr>
        <p:grpSpPr>
          <a:xfrm>
            <a:off x="10787318" y="0"/>
            <a:ext cx="7500690" cy="2138982"/>
            <a:chOff x="7191545" y="0"/>
            <a:chExt cx="5000460" cy="1425988"/>
          </a:xfrm>
        </p:grpSpPr>
        <p:pic>
          <p:nvPicPr>
            <p:cNvPr id="18399" name="Google Shape;18399;p1605"/>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400" name="Google Shape;18400;p1605"/>
            <p:cNvGrpSpPr/>
            <p:nvPr/>
          </p:nvGrpSpPr>
          <p:grpSpPr>
            <a:xfrm>
              <a:off x="7191545" y="0"/>
              <a:ext cx="5000460" cy="1425988"/>
              <a:chOff x="7191545" y="0"/>
              <a:chExt cx="5000460" cy="1425988"/>
            </a:xfrm>
          </p:grpSpPr>
          <p:sp>
            <p:nvSpPr>
              <p:cNvPr id="18401" name="Google Shape;18401;p1605"/>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402" name="Google Shape;18402;p1605"/>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8403" name="Google Shape;18403;p1605"/>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404" name="Google Shape;18404;p1605"/>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8405" name="Google Shape;18405;p1605"/>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406" name="Google Shape;18406;p1605"/>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286235049"/>
      </p:ext>
    </p:extLst>
  </p:cSld>
  <p:clrMapOvr>
    <a:masterClrMapping/>
  </p:clrMapOvr>
</p:sldLayout>
</file>

<file path=ppt/slideLayouts/slideLayout3193.xml><?xml version="1.0" encoding="utf-8"?>
<p:sldLayout xmlns:a="http://schemas.openxmlformats.org/drawingml/2006/main" xmlns:r="http://schemas.openxmlformats.org/officeDocument/2006/relationships" xmlns:p="http://schemas.openxmlformats.org/presentationml/2006/main" matchingName="1_End 13">
  <p:cSld name="1_End 13">
    <p:spTree>
      <p:nvGrpSpPr>
        <p:cNvPr id="1" name="Shape 18407"/>
        <p:cNvGrpSpPr/>
        <p:nvPr/>
      </p:nvGrpSpPr>
      <p:grpSpPr>
        <a:xfrm>
          <a:off x="0" y="0"/>
          <a:ext cx="0" cy="0"/>
          <a:chOff x="0" y="0"/>
          <a:chExt cx="0" cy="0"/>
        </a:xfrm>
      </p:grpSpPr>
      <p:grpSp>
        <p:nvGrpSpPr>
          <p:cNvPr id="18408" name="Google Shape;18408;p1606"/>
          <p:cNvGrpSpPr/>
          <p:nvPr/>
        </p:nvGrpSpPr>
        <p:grpSpPr>
          <a:xfrm>
            <a:off x="0" y="0"/>
            <a:ext cx="18287994" cy="3223245"/>
            <a:chOff x="0" y="0"/>
            <a:chExt cx="12191996" cy="2148830"/>
          </a:xfrm>
        </p:grpSpPr>
        <p:sp>
          <p:nvSpPr>
            <p:cNvPr id="18409" name="Google Shape;18409;p1606"/>
            <p:cNvSpPr/>
            <p:nvPr/>
          </p:nvSpPr>
          <p:spPr>
            <a:xfrm flipH="1">
              <a:off x="0" y="0"/>
              <a:ext cx="12191996" cy="2148830"/>
            </a:xfrm>
            <a:custGeom>
              <a:avLst/>
              <a:gdLst/>
              <a:ahLst/>
              <a:cxnLst/>
              <a:rect l="l" t="t" r="r" b="b"/>
              <a:pathLst>
                <a:path w="12192000" h="2148830" extrusionOk="0">
                  <a:moveTo>
                    <a:pt x="2318293" y="0"/>
                  </a:moveTo>
                  <a:lnTo>
                    <a:pt x="2110341" y="0"/>
                  </a:lnTo>
                  <a:lnTo>
                    <a:pt x="1952334" y="920"/>
                  </a:lnTo>
                  <a:cubicBezTo>
                    <a:pt x="1343499" y="23864"/>
                    <a:pt x="752130" y="152982"/>
                    <a:pt x="184205" y="435928"/>
                  </a:cubicBezTo>
                  <a:lnTo>
                    <a:pt x="0" y="536864"/>
                  </a:lnTo>
                  <a:lnTo>
                    <a:pt x="0" y="554713"/>
                  </a:lnTo>
                  <a:lnTo>
                    <a:pt x="201115" y="452796"/>
                  </a:lnTo>
                  <a:cubicBezTo>
                    <a:pt x="776357" y="187336"/>
                    <a:pt x="1349828" y="76760"/>
                    <a:pt x="1947588" y="66249"/>
                  </a:cubicBezTo>
                  <a:cubicBezTo>
                    <a:pt x="2962940" y="48421"/>
                    <a:pt x="3890218" y="291317"/>
                    <a:pt x="4778140" y="604018"/>
                  </a:cubicBezTo>
                  <a:cubicBezTo>
                    <a:pt x="7231510" y="1468126"/>
                    <a:pt x="9178927" y="2492024"/>
                    <a:pt x="11996242" y="2036894"/>
                  </a:cubicBezTo>
                  <a:lnTo>
                    <a:pt x="12192000" y="2002266"/>
                  </a:lnTo>
                  <a:lnTo>
                    <a:pt x="12192000" y="1415250"/>
                  </a:lnTo>
                  <a:lnTo>
                    <a:pt x="12022971" y="1470801"/>
                  </a:lnTo>
                  <a:cubicBezTo>
                    <a:pt x="10719696" y="1863939"/>
                    <a:pt x="9271154" y="1783804"/>
                    <a:pt x="7970940" y="1436986"/>
                  </a:cubicBezTo>
                  <a:cubicBezTo>
                    <a:pt x="6890984" y="1148958"/>
                    <a:pt x="5866930" y="767309"/>
                    <a:pt x="4800356" y="456582"/>
                  </a:cubicBezTo>
                  <a:cubicBezTo>
                    <a:pt x="4068903" y="243471"/>
                    <a:pt x="3348204" y="74251"/>
                    <a:pt x="2646880" y="1756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410" name="Google Shape;18410;p1606"/>
            <p:cNvSpPr/>
            <p:nvPr/>
          </p:nvSpPr>
          <p:spPr>
            <a:xfrm flipH="1">
              <a:off x="0" y="0"/>
              <a:ext cx="12191996" cy="1992139"/>
            </a:xfrm>
            <a:custGeom>
              <a:avLst/>
              <a:gdLst/>
              <a:ahLst/>
              <a:cxnLst/>
              <a:rect l="l" t="t" r="r" b="b"/>
              <a:pathLst>
                <a:path w="12192000" h="1992138" extrusionOk="0">
                  <a:moveTo>
                    <a:pt x="2724271" y="0"/>
                  </a:moveTo>
                  <a:lnTo>
                    <a:pt x="1788442" y="0"/>
                  </a:lnTo>
                  <a:lnTo>
                    <a:pt x="1635403" y="12925"/>
                  </a:lnTo>
                  <a:cubicBezTo>
                    <a:pt x="1134241" y="70905"/>
                    <a:pt x="647221" y="207817"/>
                    <a:pt x="178220" y="451207"/>
                  </a:cubicBezTo>
                  <a:lnTo>
                    <a:pt x="0" y="552718"/>
                  </a:lnTo>
                  <a:lnTo>
                    <a:pt x="0" y="570885"/>
                  </a:lnTo>
                  <a:lnTo>
                    <a:pt x="195368" y="467800"/>
                  </a:lnTo>
                  <a:cubicBezTo>
                    <a:pt x="765758" y="193094"/>
                    <a:pt x="1336955" y="73179"/>
                    <a:pt x="1934073" y="52850"/>
                  </a:cubicBezTo>
                  <a:cubicBezTo>
                    <a:pt x="2948304" y="18310"/>
                    <a:pt x="3878878" y="245747"/>
                    <a:pt x="4771217" y="543645"/>
                  </a:cubicBezTo>
                  <a:cubicBezTo>
                    <a:pt x="7236913" y="1366709"/>
                    <a:pt x="9199689" y="2357774"/>
                    <a:pt x="12007222" y="1856729"/>
                  </a:cubicBezTo>
                  <a:lnTo>
                    <a:pt x="12192000" y="1820900"/>
                  </a:lnTo>
                  <a:lnTo>
                    <a:pt x="12192000" y="897073"/>
                  </a:lnTo>
                  <a:lnTo>
                    <a:pt x="12062517" y="950128"/>
                  </a:lnTo>
                  <a:cubicBezTo>
                    <a:pt x="10950292" y="1376478"/>
                    <a:pt x="9595706" y="1466451"/>
                    <a:pt x="8435105" y="1266613"/>
                  </a:cubicBezTo>
                  <a:cubicBezTo>
                    <a:pt x="6618389" y="953715"/>
                    <a:pt x="4735222" y="130088"/>
                    <a:pt x="2948502" y="20548"/>
                  </a:cubicBezTo>
                  <a:close/>
                </a:path>
              </a:pathLst>
            </a:custGeom>
            <a:solidFill>
              <a:srgbClr val="00498F"/>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sp>
        <p:nvSpPr>
          <p:cNvPr id="18411" name="Google Shape;18411;p1606"/>
          <p:cNvSpPr/>
          <p:nvPr/>
        </p:nvSpPr>
        <p:spPr>
          <a:xfrm>
            <a:off x="1353549" y="2276545"/>
            <a:ext cx="16934445" cy="5733905"/>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8412" name="Google Shape;18412;p1606"/>
          <p:cNvSpPr txBox="1">
            <a:spLocks noGrp="1"/>
          </p:cNvSpPr>
          <p:nvPr>
            <p:ph type="body" idx="1"/>
          </p:nvPr>
        </p:nvSpPr>
        <p:spPr>
          <a:xfrm>
            <a:off x="1828796" y="5143505"/>
            <a:ext cx="8373974" cy="2120342"/>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sz="3000"/>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8413" name="Google Shape;18413;p1606"/>
          <p:cNvSpPr txBox="1">
            <a:spLocks noGrp="1"/>
          </p:cNvSpPr>
          <p:nvPr>
            <p:ph type="title"/>
          </p:nvPr>
        </p:nvSpPr>
        <p:spPr>
          <a:xfrm>
            <a:off x="1828796" y="2831229"/>
            <a:ext cx="8373974" cy="1617390"/>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8414" name="Google Shape;18414;p1606"/>
          <p:cNvPicPr preferRelativeResize="0"/>
          <p:nvPr/>
        </p:nvPicPr>
        <p:blipFill rotWithShape="1">
          <a:blip r:embed="rId2">
            <a:alphaModFix/>
          </a:blip>
          <a:srcRect/>
          <a:stretch/>
        </p:blipFill>
        <p:spPr>
          <a:xfrm>
            <a:off x="1353549" y="342557"/>
            <a:ext cx="3037970" cy="1367910"/>
          </a:xfrm>
          <a:prstGeom prst="rect">
            <a:avLst/>
          </a:prstGeom>
          <a:noFill/>
          <a:ln>
            <a:noFill/>
          </a:ln>
        </p:spPr>
      </p:pic>
    </p:spTree>
    <p:extLst>
      <p:ext uri="{BB962C8B-B14F-4D97-AF65-F5344CB8AC3E}">
        <p14:creationId xmlns:p14="http://schemas.microsoft.com/office/powerpoint/2010/main" val="793533535"/>
      </p:ext>
    </p:extLst>
  </p:cSld>
  <p:clrMapOvr>
    <a:masterClrMapping/>
  </p:clrMapOvr>
</p:sldLayout>
</file>

<file path=ppt/slideLayouts/slideLayout3194.xml><?xml version="1.0" encoding="utf-8"?>
<p:sldLayout xmlns:a="http://schemas.openxmlformats.org/drawingml/2006/main" xmlns:r="http://schemas.openxmlformats.org/officeDocument/2006/relationships" xmlns:p="http://schemas.openxmlformats.org/presentationml/2006/main" matchingName="1_Blank 12">
  <p:cSld name="1_Blank 12">
    <p:spTree>
      <p:nvGrpSpPr>
        <p:cNvPr id="1" name="Shape 18415"/>
        <p:cNvGrpSpPr/>
        <p:nvPr/>
      </p:nvGrpSpPr>
      <p:grpSpPr>
        <a:xfrm>
          <a:off x="0" y="0"/>
          <a:ext cx="0" cy="0"/>
          <a:chOff x="0" y="0"/>
          <a:chExt cx="0" cy="0"/>
        </a:xfrm>
      </p:grpSpPr>
      <p:sp>
        <p:nvSpPr>
          <p:cNvPr id="18416" name="Google Shape;18416;p1607"/>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8417" name="Google Shape;18417;p1607"/>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418" name="Google Shape;18418;p1607"/>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8419" name="Google Shape;18419;p1607"/>
          <p:cNvGrpSpPr/>
          <p:nvPr/>
        </p:nvGrpSpPr>
        <p:grpSpPr>
          <a:xfrm>
            <a:off x="10787318" y="0"/>
            <a:ext cx="7500690" cy="2138982"/>
            <a:chOff x="7191545" y="0"/>
            <a:chExt cx="5000460" cy="1425988"/>
          </a:xfrm>
        </p:grpSpPr>
        <p:pic>
          <p:nvPicPr>
            <p:cNvPr id="18420" name="Google Shape;18420;p1607"/>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421" name="Google Shape;18421;p1607"/>
            <p:cNvGrpSpPr/>
            <p:nvPr/>
          </p:nvGrpSpPr>
          <p:grpSpPr>
            <a:xfrm>
              <a:off x="7191545" y="0"/>
              <a:ext cx="5000460" cy="1425988"/>
              <a:chOff x="7191545" y="0"/>
              <a:chExt cx="5000460" cy="1425988"/>
            </a:xfrm>
          </p:grpSpPr>
          <p:sp>
            <p:nvSpPr>
              <p:cNvPr id="18422" name="Google Shape;18422;p1607"/>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423" name="Google Shape;18423;p1607"/>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Tree>
    <p:extLst>
      <p:ext uri="{BB962C8B-B14F-4D97-AF65-F5344CB8AC3E}">
        <p14:creationId xmlns:p14="http://schemas.microsoft.com/office/powerpoint/2010/main" val="929974114"/>
      </p:ext>
    </p:extLst>
  </p:cSld>
  <p:clrMapOvr>
    <a:masterClrMapping/>
  </p:clrMapOvr>
</p:sldLayout>
</file>

<file path=ppt/slideLayouts/slideLayout3195.xml><?xml version="1.0" encoding="utf-8"?>
<p:sldLayout xmlns:a="http://schemas.openxmlformats.org/drawingml/2006/main" xmlns:r="http://schemas.openxmlformats.org/officeDocument/2006/relationships" xmlns:p="http://schemas.openxmlformats.org/presentationml/2006/main" matchingName="Title Slide 2">
  <p:cSld name="Title Slide 2">
    <p:spTree>
      <p:nvGrpSpPr>
        <p:cNvPr id="1" name="Shape 18424"/>
        <p:cNvGrpSpPr/>
        <p:nvPr/>
      </p:nvGrpSpPr>
      <p:grpSpPr>
        <a:xfrm>
          <a:off x="0" y="0"/>
          <a:ext cx="0" cy="0"/>
          <a:chOff x="0" y="0"/>
          <a:chExt cx="0" cy="0"/>
        </a:xfrm>
      </p:grpSpPr>
      <p:sp>
        <p:nvSpPr>
          <p:cNvPr id="18425" name="Google Shape;18425;p1608"/>
          <p:cNvSpPr/>
          <p:nvPr/>
        </p:nvSpPr>
        <p:spPr>
          <a:xfrm>
            <a:off x="0" y="0"/>
            <a:ext cx="18287994" cy="10287000"/>
          </a:xfrm>
          <a:custGeom>
            <a:avLst/>
            <a:gdLst/>
            <a:ahLst/>
            <a:cxnLst/>
            <a:rect l="l" t="t" r="r" b="b"/>
            <a:pathLst>
              <a:path w="12192000" h="6858000" extrusionOk="0">
                <a:moveTo>
                  <a:pt x="12192000" y="0"/>
                </a:moveTo>
                <a:lnTo>
                  <a:pt x="0" y="0"/>
                </a:lnTo>
                <a:lnTo>
                  <a:pt x="0" y="6858000"/>
                </a:lnTo>
                <a:lnTo>
                  <a:pt x="12192000" y="6858000"/>
                </a:lnTo>
                <a:lnTo>
                  <a:pt x="12192000" y="0"/>
                </a:lnTo>
                <a:close/>
              </a:path>
            </a:pathLst>
          </a:custGeom>
          <a:solidFill>
            <a:srgbClr val="F3F6F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426" name="Google Shape;18426;p1608"/>
          <p:cNvSpPr/>
          <p:nvPr/>
        </p:nvSpPr>
        <p:spPr>
          <a:xfrm>
            <a:off x="5" y="7651283"/>
            <a:ext cx="10667042" cy="2636516"/>
          </a:xfrm>
          <a:custGeom>
            <a:avLst/>
            <a:gdLst/>
            <a:ahLst/>
            <a:cxnLst/>
            <a:rect l="l" t="t" r="r" b="b"/>
            <a:pathLst>
              <a:path w="7111365" h="1757679" extrusionOk="0">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pic>
        <p:nvPicPr>
          <p:cNvPr id="18427" name="Google Shape;18427;p1608"/>
          <p:cNvPicPr preferRelativeResize="0"/>
          <p:nvPr/>
        </p:nvPicPr>
        <p:blipFill rotWithShape="1">
          <a:blip r:embed="rId2">
            <a:alphaModFix/>
          </a:blip>
          <a:srcRect/>
          <a:stretch/>
        </p:blipFill>
        <p:spPr>
          <a:xfrm>
            <a:off x="0" y="7562853"/>
            <a:ext cx="18287994" cy="2724147"/>
          </a:xfrm>
          <a:prstGeom prst="rect">
            <a:avLst/>
          </a:prstGeom>
          <a:noFill/>
          <a:ln>
            <a:noFill/>
          </a:ln>
        </p:spPr>
      </p:pic>
      <p:sp>
        <p:nvSpPr>
          <p:cNvPr id="18428" name="Google Shape;18428;p1608"/>
          <p:cNvSpPr/>
          <p:nvPr/>
        </p:nvSpPr>
        <p:spPr>
          <a:xfrm>
            <a:off x="0" y="7530084"/>
            <a:ext cx="18287994" cy="2757492"/>
          </a:xfrm>
          <a:custGeom>
            <a:avLst/>
            <a:gdLst/>
            <a:ahLst/>
            <a:cxnLst/>
            <a:rect l="l" t="t" r="r" b="b"/>
            <a:pathLst>
              <a:path w="12192000" h="1838325" extrusionOk="0">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pic>
        <p:nvPicPr>
          <p:cNvPr id="18429" name="Google Shape;18429;p1608"/>
          <p:cNvPicPr preferRelativeResize="0"/>
          <p:nvPr/>
        </p:nvPicPr>
        <p:blipFill rotWithShape="1">
          <a:blip r:embed="rId3">
            <a:alphaModFix/>
          </a:blip>
          <a:srcRect/>
          <a:stretch/>
        </p:blipFill>
        <p:spPr>
          <a:xfrm>
            <a:off x="470940" y="8346191"/>
            <a:ext cx="3038079" cy="1367033"/>
          </a:xfrm>
          <a:prstGeom prst="rect">
            <a:avLst/>
          </a:prstGeom>
          <a:noFill/>
          <a:ln>
            <a:noFill/>
          </a:ln>
        </p:spPr>
      </p:pic>
      <p:sp>
        <p:nvSpPr>
          <p:cNvPr id="18430" name="Google Shape;18430;p1608"/>
          <p:cNvSpPr/>
          <p:nvPr/>
        </p:nvSpPr>
        <p:spPr>
          <a:xfrm>
            <a:off x="2280285" y="4218807"/>
            <a:ext cx="3429000" cy="0"/>
          </a:xfrm>
          <a:custGeom>
            <a:avLst/>
            <a:gdLst/>
            <a:ahLst/>
            <a:cxnLst/>
            <a:rect l="l" t="t" r="r" b="b"/>
            <a:pathLst>
              <a:path w="2286000" h="120000" extrusionOk="0">
                <a:moveTo>
                  <a:pt x="0" y="0"/>
                </a:moveTo>
                <a:lnTo>
                  <a:pt x="2286000" y="0"/>
                </a:lnTo>
              </a:path>
            </a:pathLst>
          </a:custGeom>
          <a:noFill/>
          <a:ln w="32000" cap="flat" cmpd="sng">
            <a:solidFill>
              <a:srgbClr val="F58366"/>
            </a:solidFill>
            <a:prstDash val="solid"/>
            <a:round/>
            <a:headEnd type="none" w="sm" len="sm"/>
            <a:tailEnd type="none" w="sm" len="sm"/>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431" name="Google Shape;18431;p1608"/>
          <p:cNvSpPr txBox="1">
            <a:spLocks noGrp="1"/>
          </p:cNvSpPr>
          <p:nvPr>
            <p:ph type="title"/>
          </p:nvPr>
        </p:nvSpPr>
        <p:spPr>
          <a:xfrm>
            <a:off x="707545" y="755920"/>
            <a:ext cx="16872929" cy="830997"/>
          </a:xfrm>
          <a:prstGeom prst="rect">
            <a:avLst/>
          </a:prstGeom>
          <a:noFill/>
          <a:ln>
            <a:noFill/>
          </a:ln>
        </p:spPr>
        <p:txBody>
          <a:bodyPr spcFirstLastPara="1" wrap="square" lIns="0" tIns="0" rIns="0" bIns="0" anchor="ctr" anchorCtr="0">
            <a:spAutoFit/>
          </a:bodyPr>
          <a:lstStyle>
            <a:lvl1pPr lvl="0" algn="l">
              <a:lnSpc>
                <a:spcPct val="100000"/>
              </a:lnSpc>
              <a:spcBef>
                <a:spcPts val="0"/>
              </a:spcBef>
              <a:spcAft>
                <a:spcPts val="0"/>
              </a:spcAft>
              <a:buClr>
                <a:srgbClr val="444C55"/>
              </a:buClr>
              <a:buSzPts val="5400"/>
              <a:buFont typeface="Calibri"/>
              <a:buNone/>
              <a:defRPr b="0">
                <a:solidFill>
                  <a:srgbClr val="444C55"/>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432" name="Google Shape;18432;p1608"/>
          <p:cNvSpPr txBox="1">
            <a:spLocks noGrp="1"/>
          </p:cNvSpPr>
          <p:nvPr>
            <p:ph type="subTitle" idx="1"/>
          </p:nvPr>
        </p:nvSpPr>
        <p:spPr>
          <a:xfrm>
            <a:off x="2743200" y="5760720"/>
            <a:ext cx="12801594" cy="746358"/>
          </a:xfrm>
          <a:prstGeom prst="rect">
            <a:avLst/>
          </a:prstGeom>
          <a:noFill/>
          <a:ln>
            <a:noFill/>
          </a:ln>
        </p:spPr>
        <p:txBody>
          <a:bodyPr spcFirstLastPara="1" wrap="square" lIns="0" tIns="0" rIns="0" bIns="0" anchor="t" anchorCtr="0">
            <a:spAutoFit/>
          </a:bodyPr>
          <a:lstStyle>
            <a:lvl1pPr lvl="0" algn="l">
              <a:lnSpc>
                <a:spcPct val="100000"/>
              </a:lnSpc>
              <a:spcBef>
                <a:spcPts val="1500"/>
              </a:spcBef>
              <a:spcAft>
                <a:spcPts val="0"/>
              </a:spcAft>
              <a:buSzPts val="2400"/>
              <a:buChar char="•"/>
              <a:defRPr/>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18433" name="Google Shape;18433;p1608"/>
          <p:cNvSpPr txBox="1">
            <a:spLocks noGrp="1"/>
          </p:cNvSpPr>
          <p:nvPr>
            <p:ph type="ftr" idx="11"/>
          </p:nvPr>
        </p:nvSpPr>
        <p:spPr>
          <a:xfrm>
            <a:off x="914405" y="9534532"/>
            <a:ext cx="6172200" cy="547694"/>
          </a:xfrm>
          <a:prstGeom prst="rect">
            <a:avLst/>
          </a:prstGeom>
          <a:noFill/>
          <a:ln>
            <a:noFill/>
          </a:ln>
        </p:spPr>
        <p:txBody>
          <a:bodyPr spcFirstLastPara="1" wrap="square" lIns="0" tIns="0" rIns="0" bIns="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434" name="Google Shape;18434;p1608"/>
          <p:cNvSpPr txBox="1">
            <a:spLocks noGrp="1"/>
          </p:cNvSpPr>
          <p:nvPr>
            <p:ph type="dt" idx="10"/>
          </p:nvPr>
        </p:nvSpPr>
        <p:spPr>
          <a:xfrm>
            <a:off x="0" y="0"/>
            <a:ext cx="4500000" cy="4500000"/>
          </a:xfrm>
          <a:prstGeom prst="rect">
            <a:avLst/>
          </a:prstGeom>
          <a:noFill/>
          <a:ln>
            <a:noFill/>
          </a:ln>
        </p:spPr>
        <p:txBody>
          <a:bodyPr spcFirstLastPara="1" wrap="square" lIns="0" tIns="0" rIns="0" bIns="0" anchor="t" anchorCtr="0">
            <a:noAutofit/>
          </a:bodyPr>
          <a:lstStyle>
            <a:lvl1pPr marR="0" lvl="0" algn="l" rtl="0">
              <a:lnSpc>
                <a:spcPct val="100000"/>
              </a:lnSpc>
              <a:spcBef>
                <a:spcPts val="0"/>
              </a:spcBef>
              <a:spcAft>
                <a:spcPts val="0"/>
              </a:spcAft>
              <a:buClr>
                <a:srgbClr val="919497"/>
              </a:buClr>
              <a:buSzPts val="2700"/>
              <a:buFont typeface="Calibri"/>
              <a:buNone/>
              <a:defRPr sz="2700" b="0" i="0" u="none" strike="noStrike" cap="none">
                <a:solidFill>
                  <a:srgbClr val="919497"/>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8435" name="Google Shape;18435;p1608"/>
          <p:cNvSpPr txBox="1">
            <a:spLocks noGrp="1"/>
          </p:cNvSpPr>
          <p:nvPr>
            <p:ph type="sldNum" idx="12"/>
          </p:nvPr>
        </p:nvSpPr>
        <p:spPr>
          <a:xfrm>
            <a:off x="13258805" y="9534532"/>
            <a:ext cx="4114800" cy="547694"/>
          </a:xfrm>
          <a:prstGeom prst="rect">
            <a:avLst/>
          </a:prstGeom>
          <a:noFill/>
          <a:ln>
            <a:noFill/>
          </a:ln>
        </p:spPr>
        <p:txBody>
          <a:bodyPr spcFirstLastPara="1" wrap="square" lIns="0" tIns="0" rIns="0" bIns="0" anchor="ctr" anchorCtr="0">
            <a:noAutofit/>
          </a:bodyPr>
          <a:lstStyle>
            <a:lvl1pPr marL="57164" marR="0" lvl="0"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1pPr>
            <a:lvl2pPr marL="57164" marR="0" lvl="1"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2pPr>
            <a:lvl3pPr marL="57164" marR="0" lvl="2"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3pPr>
            <a:lvl4pPr marL="57164" marR="0" lvl="3"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4pPr>
            <a:lvl5pPr marL="57164" marR="0" lvl="4"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5pPr>
            <a:lvl6pPr marL="57164" marR="0" lvl="5"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6pPr>
            <a:lvl7pPr marL="57164" marR="0" lvl="6"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7pPr>
            <a:lvl8pPr marL="57164" marR="0" lvl="7"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8pPr>
            <a:lvl9pPr marL="57164" marR="0" lvl="8" indent="0" algn="r">
              <a:lnSpc>
                <a:spcPct val="118750"/>
              </a:lnSpc>
              <a:spcBef>
                <a:spcPts val="0"/>
              </a:spcBef>
              <a:spcAft>
                <a:spcPts val="0"/>
              </a:spcAft>
              <a:buClr>
                <a:srgbClr val="929599"/>
              </a:buClr>
              <a:buSzPts val="1800"/>
              <a:buFont typeface="Arial"/>
              <a:buNone/>
              <a:defRPr sz="1800" b="0" i="0" u="none" strike="noStrike" cap="none">
                <a:solidFill>
                  <a:srgbClr val="929599"/>
                </a:solidFill>
                <a:latin typeface="Arial"/>
                <a:ea typeface="Arial"/>
                <a:cs typeface="Arial"/>
                <a:sym typeface="Arial"/>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3187523026"/>
      </p:ext>
    </p:extLst>
  </p:cSld>
  <p:clrMapOvr>
    <a:masterClrMapping/>
  </p:clrMapOvr>
</p:sldLayout>
</file>

<file path=ppt/slideLayouts/slideLayout3196.xml><?xml version="1.0" encoding="utf-8"?>
<p:sldLayout xmlns:a="http://schemas.openxmlformats.org/drawingml/2006/main" xmlns:r="http://schemas.openxmlformats.org/officeDocument/2006/relationships" xmlns:p="http://schemas.openxmlformats.org/presentationml/2006/main" matchingName="2_Quotation 3">
  <p:cSld name="2_Quotation 3">
    <p:spTree>
      <p:nvGrpSpPr>
        <p:cNvPr id="1" name="Shape 18436"/>
        <p:cNvGrpSpPr/>
        <p:nvPr/>
      </p:nvGrpSpPr>
      <p:grpSpPr>
        <a:xfrm>
          <a:off x="0" y="0"/>
          <a:ext cx="0" cy="0"/>
          <a:chOff x="0" y="0"/>
          <a:chExt cx="0" cy="0"/>
        </a:xfrm>
      </p:grpSpPr>
      <p:sp>
        <p:nvSpPr>
          <p:cNvPr id="18437" name="Google Shape;18437;p1609"/>
          <p:cNvSpPr/>
          <p:nvPr/>
        </p:nvSpPr>
        <p:spPr>
          <a:xfrm>
            <a:off x="2141040" y="2081802"/>
            <a:ext cx="15232563" cy="5260401"/>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8438" name="Google Shape;18438;p1609"/>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439" name="Google Shape;18439;p1609"/>
          <p:cNvSpPr txBox="1">
            <a:spLocks noGrp="1"/>
          </p:cNvSpPr>
          <p:nvPr>
            <p:ph type="body" idx="1"/>
          </p:nvPr>
        </p:nvSpPr>
        <p:spPr>
          <a:xfrm>
            <a:off x="2141040" y="7511188"/>
            <a:ext cx="15232563" cy="1237787"/>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8440" name="Google Shape;18440;p1609"/>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8441" name="Google Shape;18441;p1609"/>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442" name="Google Shape;18442;p1609"/>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8443" name="Google Shape;18443;p1609"/>
          <p:cNvGrpSpPr/>
          <p:nvPr/>
        </p:nvGrpSpPr>
        <p:grpSpPr>
          <a:xfrm>
            <a:off x="10787318" y="0"/>
            <a:ext cx="7500690" cy="2138982"/>
            <a:chOff x="7191545" y="0"/>
            <a:chExt cx="5000460" cy="1425988"/>
          </a:xfrm>
        </p:grpSpPr>
        <p:pic>
          <p:nvPicPr>
            <p:cNvPr id="18444" name="Google Shape;18444;p1609"/>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445" name="Google Shape;18445;p1609"/>
            <p:cNvGrpSpPr/>
            <p:nvPr/>
          </p:nvGrpSpPr>
          <p:grpSpPr>
            <a:xfrm>
              <a:off x="7191545" y="0"/>
              <a:ext cx="5000460" cy="1425988"/>
              <a:chOff x="7191545" y="0"/>
              <a:chExt cx="5000460" cy="1425988"/>
            </a:xfrm>
          </p:grpSpPr>
          <p:sp>
            <p:nvSpPr>
              <p:cNvPr id="18446" name="Google Shape;18446;p1609"/>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447" name="Google Shape;18447;p1609"/>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8448" name="Google Shape;18448;p1609" descr="Open quotation mark with solid fill"/>
          <p:cNvPicPr preferRelativeResize="0"/>
          <p:nvPr/>
        </p:nvPicPr>
        <p:blipFill rotWithShape="1">
          <a:blip r:embed="rId3">
            <a:alphaModFix/>
          </a:blip>
          <a:srcRect/>
          <a:stretch/>
        </p:blipFill>
        <p:spPr>
          <a:xfrm>
            <a:off x="167272" y="204795"/>
            <a:ext cx="3055142" cy="3055142"/>
          </a:xfrm>
          <a:prstGeom prst="rect">
            <a:avLst/>
          </a:prstGeom>
          <a:noFill/>
          <a:ln>
            <a:noFill/>
          </a:ln>
        </p:spPr>
      </p:pic>
    </p:spTree>
    <p:extLst>
      <p:ext uri="{BB962C8B-B14F-4D97-AF65-F5344CB8AC3E}">
        <p14:creationId xmlns:p14="http://schemas.microsoft.com/office/powerpoint/2010/main" val="3333780613"/>
      </p:ext>
    </p:extLst>
  </p:cSld>
  <p:clrMapOvr>
    <a:masterClrMapping/>
  </p:clrMapOvr>
</p:sldLayout>
</file>

<file path=ppt/slideLayouts/slideLayout3197.xml><?xml version="1.0" encoding="utf-8"?>
<p:sldLayout xmlns:a="http://schemas.openxmlformats.org/drawingml/2006/main" xmlns:r="http://schemas.openxmlformats.org/officeDocument/2006/relationships" xmlns:p="http://schemas.openxmlformats.org/presentationml/2006/main" matchingName="5_Quotation 3">
  <p:cSld name="5_Quotation 3">
    <p:spTree>
      <p:nvGrpSpPr>
        <p:cNvPr id="1" name="Shape 18449"/>
        <p:cNvGrpSpPr/>
        <p:nvPr/>
      </p:nvGrpSpPr>
      <p:grpSpPr>
        <a:xfrm>
          <a:off x="0" y="0"/>
          <a:ext cx="0" cy="0"/>
          <a:chOff x="0" y="0"/>
          <a:chExt cx="0" cy="0"/>
        </a:xfrm>
      </p:grpSpPr>
      <p:sp>
        <p:nvSpPr>
          <p:cNvPr id="18450" name="Google Shape;18450;p1610"/>
          <p:cNvSpPr/>
          <p:nvPr/>
        </p:nvSpPr>
        <p:spPr>
          <a:xfrm>
            <a:off x="2141040" y="2081802"/>
            <a:ext cx="15232563" cy="5260401"/>
          </a:xfrm>
          <a:prstGeom prst="rect">
            <a:avLst/>
          </a:prstGeom>
          <a:solidFill>
            <a:srgbClr val="F3F6FB"/>
          </a:solidFill>
          <a:ln>
            <a:noFill/>
          </a:ln>
        </p:spPr>
        <p:txBody>
          <a:bodyPr spcFirstLastPara="1" wrap="square" lIns="137126" tIns="68550" rIns="137126" bIns="6855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Calibri"/>
              <a:ea typeface="Calibri"/>
              <a:cs typeface="Calibri"/>
              <a:sym typeface="Calibri"/>
            </a:endParaRPr>
          </a:p>
        </p:txBody>
      </p:sp>
      <p:sp>
        <p:nvSpPr>
          <p:cNvPr id="18451" name="Google Shape;18451;p1610"/>
          <p:cNvSpPr txBox="1">
            <a:spLocks noGrp="1"/>
          </p:cNvSpPr>
          <p:nvPr>
            <p:ph type="title"/>
          </p:nvPr>
        </p:nvSpPr>
        <p:spPr>
          <a:xfrm>
            <a:off x="2141040" y="2065848"/>
            <a:ext cx="15232563" cy="5260401"/>
          </a:xfrm>
          <a:prstGeom prst="rect">
            <a:avLst/>
          </a:prstGeom>
          <a:noFill/>
          <a:ln>
            <a:noFill/>
          </a:ln>
        </p:spPr>
        <p:txBody>
          <a:bodyPr spcFirstLastPara="1" wrap="square" lIns="274300" tIns="274300" rIns="274300" bIns="2743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452" name="Google Shape;18452;p1610"/>
          <p:cNvSpPr txBox="1">
            <a:spLocks noGrp="1"/>
          </p:cNvSpPr>
          <p:nvPr>
            <p:ph type="body" idx="1"/>
          </p:nvPr>
        </p:nvSpPr>
        <p:spPr>
          <a:xfrm>
            <a:off x="2141040" y="7511188"/>
            <a:ext cx="15232563" cy="1237787"/>
          </a:xfrm>
          <a:prstGeom prst="rect">
            <a:avLst/>
          </a:prstGeom>
          <a:noFill/>
          <a:ln>
            <a:noFill/>
          </a:ln>
        </p:spPr>
        <p:txBody>
          <a:bodyPr spcFirstLastPara="1" wrap="square" lIns="91400" tIns="45700" rIns="91400"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8453" name="Google Shape;18453;p1610"/>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8454" name="Google Shape;18454;p1610"/>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455" name="Google Shape;18455;p1610"/>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grpSp>
        <p:nvGrpSpPr>
          <p:cNvPr id="18456" name="Google Shape;18456;p1610"/>
          <p:cNvGrpSpPr/>
          <p:nvPr/>
        </p:nvGrpSpPr>
        <p:grpSpPr>
          <a:xfrm>
            <a:off x="10787318" y="0"/>
            <a:ext cx="7500690" cy="2138982"/>
            <a:chOff x="7191545" y="0"/>
            <a:chExt cx="5000460" cy="1425988"/>
          </a:xfrm>
        </p:grpSpPr>
        <p:pic>
          <p:nvPicPr>
            <p:cNvPr id="18457" name="Google Shape;18457;p1610"/>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458" name="Google Shape;18458;p1610"/>
            <p:cNvGrpSpPr/>
            <p:nvPr/>
          </p:nvGrpSpPr>
          <p:grpSpPr>
            <a:xfrm>
              <a:off x="7191545" y="0"/>
              <a:ext cx="5000460" cy="1425988"/>
              <a:chOff x="7191545" y="0"/>
              <a:chExt cx="5000460" cy="1425988"/>
            </a:xfrm>
          </p:grpSpPr>
          <p:sp>
            <p:nvSpPr>
              <p:cNvPr id="18459" name="Google Shape;18459;p1610"/>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460" name="Google Shape;18460;p1610"/>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pic>
        <p:nvPicPr>
          <p:cNvPr id="18461" name="Google Shape;18461;p1610" descr="Open quotation mark with solid fill"/>
          <p:cNvPicPr preferRelativeResize="0"/>
          <p:nvPr/>
        </p:nvPicPr>
        <p:blipFill rotWithShape="1">
          <a:blip r:embed="rId3">
            <a:alphaModFix/>
          </a:blip>
          <a:srcRect/>
          <a:stretch/>
        </p:blipFill>
        <p:spPr>
          <a:xfrm>
            <a:off x="167272" y="204795"/>
            <a:ext cx="3055142" cy="3055142"/>
          </a:xfrm>
          <a:prstGeom prst="rect">
            <a:avLst/>
          </a:prstGeom>
          <a:noFill/>
          <a:ln>
            <a:noFill/>
          </a:ln>
        </p:spPr>
      </p:pic>
    </p:spTree>
    <p:extLst>
      <p:ext uri="{BB962C8B-B14F-4D97-AF65-F5344CB8AC3E}">
        <p14:creationId xmlns:p14="http://schemas.microsoft.com/office/powerpoint/2010/main" val="1855942404"/>
      </p:ext>
    </p:extLst>
  </p:cSld>
  <p:clrMapOvr>
    <a:masterClrMapping/>
  </p:clrMapOvr>
</p:sldLayout>
</file>

<file path=ppt/slideLayouts/slideLayout3198.xml><?xml version="1.0" encoding="utf-8"?>
<p:sldLayout xmlns:a="http://schemas.openxmlformats.org/drawingml/2006/main" xmlns:r="http://schemas.openxmlformats.org/officeDocument/2006/relationships" xmlns:p="http://schemas.openxmlformats.org/presentationml/2006/main" matchingName="SECTION_TITLE_AND_DESCRIPTION">
  <p:cSld name="SECTION_TITLE_AND_DESCRIPTION">
    <p:spTree>
      <p:nvGrpSpPr>
        <p:cNvPr id="1" name="Shape 18462"/>
        <p:cNvGrpSpPr/>
        <p:nvPr/>
      </p:nvGrpSpPr>
      <p:grpSpPr>
        <a:xfrm>
          <a:off x="0" y="0"/>
          <a:ext cx="0" cy="0"/>
          <a:chOff x="0" y="0"/>
          <a:chExt cx="0" cy="0"/>
        </a:xfrm>
      </p:grpSpPr>
      <p:sp>
        <p:nvSpPr>
          <p:cNvPr id="18463" name="Google Shape;18463;p1611"/>
          <p:cNvSpPr/>
          <p:nvPr/>
        </p:nvSpPr>
        <p:spPr>
          <a:xfrm flipH="1">
            <a:off x="-25895" y="4103498"/>
            <a:ext cx="18340170" cy="6230136"/>
          </a:xfrm>
          <a:custGeom>
            <a:avLst/>
            <a:gdLst/>
            <a:ahLst/>
            <a:cxnLst/>
            <a:rect l="l" t="t" r="r" b="b"/>
            <a:pathLst>
              <a:path w="285317" h="115437" extrusionOk="0">
                <a:moveTo>
                  <a:pt x="1114" y="1"/>
                </a:moveTo>
                <a:cubicBezTo>
                  <a:pt x="743" y="1"/>
                  <a:pt x="371" y="4"/>
                  <a:pt x="0" y="10"/>
                </a:cubicBezTo>
                <a:lnTo>
                  <a:pt x="0" y="115437"/>
                </a:lnTo>
                <a:lnTo>
                  <a:pt x="285316" y="115437"/>
                </a:lnTo>
                <a:lnTo>
                  <a:pt x="285316" y="16649"/>
                </a:lnTo>
                <a:cubicBezTo>
                  <a:pt x="275981" y="17517"/>
                  <a:pt x="266737" y="22219"/>
                  <a:pt x="260505" y="29363"/>
                </a:cubicBezTo>
                <a:cubicBezTo>
                  <a:pt x="255233" y="35366"/>
                  <a:pt x="250873" y="43355"/>
                  <a:pt x="243067" y="45021"/>
                </a:cubicBezTo>
                <a:cubicBezTo>
                  <a:pt x="241949" y="45253"/>
                  <a:pt x="240817" y="45339"/>
                  <a:pt x="239680" y="45339"/>
                </a:cubicBezTo>
                <a:cubicBezTo>
                  <a:pt x="237914" y="45339"/>
                  <a:pt x="236134" y="45133"/>
                  <a:pt x="234370" y="44952"/>
                </a:cubicBezTo>
                <a:cubicBezTo>
                  <a:pt x="231734" y="44685"/>
                  <a:pt x="229019" y="44498"/>
                  <a:pt x="226316" y="44498"/>
                </a:cubicBezTo>
                <a:cubicBezTo>
                  <a:pt x="219329" y="44498"/>
                  <a:pt x="212416" y="45750"/>
                  <a:pt x="207117" y="50111"/>
                </a:cubicBezTo>
                <a:cubicBezTo>
                  <a:pt x="200087" y="55886"/>
                  <a:pt x="197850" y="65495"/>
                  <a:pt x="194997" y="74169"/>
                </a:cubicBezTo>
                <a:cubicBezTo>
                  <a:pt x="192166" y="82842"/>
                  <a:pt x="187168" y="92178"/>
                  <a:pt x="178288" y="94255"/>
                </a:cubicBezTo>
                <a:cubicBezTo>
                  <a:pt x="177041" y="94543"/>
                  <a:pt x="175796" y="94669"/>
                  <a:pt x="174551" y="94669"/>
                </a:cubicBezTo>
                <a:cubicBezTo>
                  <a:pt x="165708" y="94669"/>
                  <a:pt x="156917" y="88301"/>
                  <a:pt x="148045" y="88301"/>
                </a:cubicBezTo>
                <a:cubicBezTo>
                  <a:pt x="146875" y="88301"/>
                  <a:pt x="145703" y="88412"/>
                  <a:pt x="144530" y="88663"/>
                </a:cubicBezTo>
                <a:cubicBezTo>
                  <a:pt x="141060" y="89393"/>
                  <a:pt x="137956" y="91333"/>
                  <a:pt x="134646" y="92612"/>
                </a:cubicBezTo>
                <a:cubicBezTo>
                  <a:pt x="131720" y="93737"/>
                  <a:pt x="128631" y="94264"/>
                  <a:pt x="125532" y="94264"/>
                </a:cubicBezTo>
                <a:cubicBezTo>
                  <a:pt x="113985" y="94264"/>
                  <a:pt x="102305" y="86940"/>
                  <a:pt x="98400" y="75926"/>
                </a:cubicBezTo>
                <a:cubicBezTo>
                  <a:pt x="97190" y="72525"/>
                  <a:pt x="96642" y="68873"/>
                  <a:pt x="94930" y="65678"/>
                </a:cubicBezTo>
                <a:cubicBezTo>
                  <a:pt x="90993" y="58324"/>
                  <a:pt x="81998" y="55419"/>
                  <a:pt x="73534" y="55419"/>
                </a:cubicBezTo>
                <a:cubicBezTo>
                  <a:pt x="72724" y="55419"/>
                  <a:pt x="71919" y="55446"/>
                  <a:pt x="71124" y="55498"/>
                </a:cubicBezTo>
                <a:cubicBezTo>
                  <a:pt x="62016" y="56114"/>
                  <a:pt x="53160" y="59195"/>
                  <a:pt x="44030" y="59264"/>
                </a:cubicBezTo>
                <a:cubicBezTo>
                  <a:pt x="43906" y="59265"/>
                  <a:pt x="43782" y="59266"/>
                  <a:pt x="43658" y="59266"/>
                </a:cubicBezTo>
                <a:cubicBezTo>
                  <a:pt x="41834" y="59266"/>
                  <a:pt x="39970" y="59093"/>
                  <a:pt x="38347" y="58260"/>
                </a:cubicBezTo>
                <a:cubicBezTo>
                  <a:pt x="34261" y="56205"/>
                  <a:pt x="33120" y="50727"/>
                  <a:pt x="33964" y="46208"/>
                </a:cubicBezTo>
                <a:cubicBezTo>
                  <a:pt x="34809" y="41688"/>
                  <a:pt x="37091" y="37557"/>
                  <a:pt x="37958" y="33038"/>
                </a:cubicBezTo>
                <a:cubicBezTo>
                  <a:pt x="40241" y="21169"/>
                  <a:pt x="31864" y="9117"/>
                  <a:pt x="20908" y="3981"/>
                </a:cubicBezTo>
                <a:cubicBezTo>
                  <a:pt x="14632" y="1016"/>
                  <a:pt x="7904" y="1"/>
                  <a:pt x="1114" y="1"/>
                </a:cubicBezTo>
                <a:close/>
              </a:path>
            </a:pathLst>
          </a:custGeom>
          <a:solidFill>
            <a:srgbClr val="FFFFFF">
              <a:alpha val="40392"/>
            </a:srgbClr>
          </a:solidFill>
          <a:ln>
            <a:noFill/>
          </a:ln>
        </p:spPr>
        <p:txBody>
          <a:bodyPr spcFirstLastPara="1" wrap="square" lIns="182825" tIns="182825" rIns="182825" bIns="182825" anchor="ctr" anchorCtr="0">
            <a:noAutofit/>
          </a:bodyPr>
          <a:lstStyle/>
          <a:p>
            <a:pPr marL="0" marR="0" lvl="0" indent="0" algn="l" rtl="0">
              <a:lnSpc>
                <a:spcPct val="100000"/>
              </a:lnSpc>
              <a:spcBef>
                <a:spcPts val="0"/>
              </a:spcBef>
              <a:spcAft>
                <a:spcPts val="0"/>
              </a:spcAft>
              <a:buClr>
                <a:srgbClr val="000000"/>
              </a:buClr>
              <a:buSzPts val="2801"/>
              <a:buFont typeface="Calibri"/>
              <a:buNone/>
            </a:pPr>
            <a:endParaRPr sz="2801" b="0" i="0" u="none" strike="noStrike" cap="none">
              <a:solidFill>
                <a:srgbClr val="444C55"/>
              </a:solidFill>
              <a:latin typeface="Arial"/>
              <a:ea typeface="Arial"/>
              <a:cs typeface="Arial"/>
              <a:sym typeface="Arial"/>
            </a:endParaRPr>
          </a:p>
        </p:txBody>
      </p:sp>
      <p:sp>
        <p:nvSpPr>
          <p:cNvPr id="18464" name="Google Shape;18464;p1611"/>
          <p:cNvSpPr txBox="1">
            <a:spLocks noGrp="1"/>
          </p:cNvSpPr>
          <p:nvPr>
            <p:ph type="title"/>
          </p:nvPr>
        </p:nvSpPr>
        <p:spPr>
          <a:xfrm>
            <a:off x="3810045" y="1629297"/>
            <a:ext cx="10668003" cy="1683597"/>
          </a:xfrm>
          <a:prstGeom prst="rect">
            <a:avLst/>
          </a:prstGeom>
          <a:noFill/>
          <a:ln>
            <a:noFill/>
          </a:ln>
        </p:spPr>
        <p:txBody>
          <a:bodyPr spcFirstLastPara="1" wrap="square" lIns="91400" tIns="91400" rIns="91400" bIns="91400" anchor="b" anchorCtr="1">
            <a:noAutofit/>
          </a:bodyPr>
          <a:lstStyle>
            <a:lvl1pPr lvl="0" algn="ctr">
              <a:lnSpc>
                <a:spcPct val="100000"/>
              </a:lnSpc>
              <a:spcBef>
                <a:spcPts val="0"/>
              </a:spcBef>
              <a:spcAft>
                <a:spcPts val="0"/>
              </a:spcAft>
              <a:buClr>
                <a:srgbClr val="1C498B"/>
              </a:buClr>
              <a:buSzPts val="9000"/>
              <a:buFont typeface="Calibri"/>
              <a:buNone/>
              <a:defRPr sz="9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465" name="Google Shape;18465;p1611"/>
          <p:cNvSpPr txBox="1">
            <a:spLocks noGrp="1"/>
          </p:cNvSpPr>
          <p:nvPr>
            <p:ph type="subTitle" idx="1"/>
          </p:nvPr>
        </p:nvSpPr>
        <p:spPr>
          <a:xfrm>
            <a:off x="4340799" y="3312899"/>
            <a:ext cx="9606603" cy="2679599"/>
          </a:xfrm>
          <a:prstGeom prst="rect">
            <a:avLst/>
          </a:prstGeom>
          <a:noFill/>
          <a:ln>
            <a:noFill/>
          </a:ln>
        </p:spPr>
        <p:txBody>
          <a:bodyPr spcFirstLastPara="1" wrap="square" lIns="91400" tIns="91400" rIns="91400" bIns="91400" anchor="t" anchorCtr="1">
            <a:noAutofit/>
          </a:bodyPr>
          <a:lstStyle>
            <a:lvl1pPr lvl="0" algn="ctr">
              <a:lnSpc>
                <a:spcPct val="100000"/>
              </a:lnSpc>
              <a:spcBef>
                <a:spcPts val="0"/>
              </a:spcBef>
              <a:spcAft>
                <a:spcPts val="0"/>
              </a:spcAft>
              <a:buSzPts val="2400"/>
              <a:buNone/>
              <a:defRPr sz="3200"/>
            </a:lvl1pPr>
            <a:lvl2pPr lvl="1" algn="l">
              <a:lnSpc>
                <a:spcPct val="90000"/>
              </a:lnSpc>
              <a:spcBef>
                <a:spcPts val="750"/>
              </a:spcBef>
              <a:spcAft>
                <a:spcPts val="0"/>
              </a:spcAft>
              <a:buClr>
                <a:srgbClr val="000000"/>
              </a:buClr>
              <a:buSzPts val="1800"/>
              <a:buChar char="•"/>
              <a:defRPr/>
            </a:lvl2pPr>
            <a:lvl3pPr lvl="2" algn="l">
              <a:lnSpc>
                <a:spcPct val="90000"/>
              </a:lnSpc>
              <a:spcBef>
                <a:spcPts val="750"/>
              </a:spcBef>
              <a:spcAft>
                <a:spcPts val="0"/>
              </a:spcAft>
              <a:buClr>
                <a:srgbClr val="000000"/>
              </a:buClr>
              <a:buSzPts val="1800"/>
              <a:buChar char="•"/>
              <a:defRPr/>
            </a:lvl3pPr>
            <a:lvl4pPr lvl="3" algn="l">
              <a:lnSpc>
                <a:spcPct val="90000"/>
              </a:lnSpc>
              <a:spcBef>
                <a:spcPts val="750"/>
              </a:spcBef>
              <a:spcAft>
                <a:spcPts val="0"/>
              </a:spcAft>
              <a:buClr>
                <a:srgbClr val="000000"/>
              </a:buClr>
              <a:buSzPts val="1800"/>
              <a:buChar char="•"/>
              <a:defRPr/>
            </a:lvl4pPr>
            <a:lvl5pPr lvl="4" algn="l">
              <a:lnSpc>
                <a:spcPct val="90000"/>
              </a:lnSpc>
              <a:spcBef>
                <a:spcPts val="750"/>
              </a:spcBef>
              <a:spcAft>
                <a:spcPts val="0"/>
              </a:spcAft>
              <a:buClr>
                <a:srgbClr val="000000"/>
              </a:buClr>
              <a:buSzPts val="1800"/>
              <a:buChar char="•"/>
              <a:defRPr/>
            </a:lvl5pPr>
            <a:lvl6pPr lvl="5" algn="l">
              <a:lnSpc>
                <a:spcPct val="90000"/>
              </a:lnSpc>
              <a:spcBef>
                <a:spcPts val="750"/>
              </a:spcBef>
              <a:spcAft>
                <a:spcPts val="0"/>
              </a:spcAft>
              <a:buClr>
                <a:schemeClr val="dk1"/>
              </a:buClr>
              <a:buSzPts val="1800"/>
              <a:buChar char="•"/>
              <a:defRPr/>
            </a:lvl6pPr>
            <a:lvl7pPr lvl="6" algn="l">
              <a:lnSpc>
                <a:spcPct val="90000"/>
              </a:lnSpc>
              <a:spcBef>
                <a:spcPts val="750"/>
              </a:spcBef>
              <a:spcAft>
                <a:spcPts val="0"/>
              </a:spcAft>
              <a:buClr>
                <a:schemeClr val="dk1"/>
              </a:buClr>
              <a:buSzPts val="1800"/>
              <a:buChar char="•"/>
              <a:defRPr/>
            </a:lvl7pPr>
            <a:lvl8pPr lvl="7" algn="l">
              <a:lnSpc>
                <a:spcPct val="90000"/>
              </a:lnSpc>
              <a:spcBef>
                <a:spcPts val="750"/>
              </a:spcBef>
              <a:spcAft>
                <a:spcPts val="0"/>
              </a:spcAft>
              <a:buClr>
                <a:schemeClr val="dk1"/>
              </a:buClr>
              <a:buSzPts val="1800"/>
              <a:buChar char="•"/>
              <a:defRPr/>
            </a:lvl8pPr>
            <a:lvl9pPr lvl="8" algn="l">
              <a:lnSpc>
                <a:spcPct val="90000"/>
              </a:lnSpc>
              <a:spcBef>
                <a:spcPts val="750"/>
              </a:spcBef>
              <a:spcAft>
                <a:spcPts val="0"/>
              </a:spcAft>
              <a:buClr>
                <a:schemeClr val="dk1"/>
              </a:buClr>
              <a:buSzPts val="1800"/>
              <a:buChar char="•"/>
              <a:defRPr/>
            </a:lvl9pPr>
          </a:lstStyle>
          <a:p>
            <a:endParaRPr/>
          </a:p>
        </p:txBody>
      </p:sp>
      <p:sp>
        <p:nvSpPr>
          <p:cNvPr id="18466" name="Google Shape;18466;p1611"/>
          <p:cNvSpPr/>
          <p:nvPr/>
        </p:nvSpPr>
        <p:spPr>
          <a:xfrm flipH="1">
            <a:off x="419531" y="4035603"/>
            <a:ext cx="410286" cy="410286"/>
          </a:xfrm>
          <a:custGeom>
            <a:avLst/>
            <a:gdLst/>
            <a:ahLst/>
            <a:cxnLst/>
            <a:rect l="l" t="t" r="r" b="b"/>
            <a:pathLst>
              <a:path w="7602" h="7602" extrusionOk="0">
                <a:moveTo>
                  <a:pt x="2648" y="1"/>
                </a:moveTo>
                <a:cubicBezTo>
                  <a:pt x="2420" y="1"/>
                  <a:pt x="2237" y="183"/>
                  <a:pt x="2237" y="434"/>
                </a:cubicBezTo>
                <a:lnTo>
                  <a:pt x="2237" y="1804"/>
                </a:lnTo>
                <a:cubicBezTo>
                  <a:pt x="2237" y="2032"/>
                  <a:pt x="2032" y="2215"/>
                  <a:pt x="1804" y="2215"/>
                </a:cubicBezTo>
                <a:lnTo>
                  <a:pt x="434" y="2215"/>
                </a:lnTo>
                <a:cubicBezTo>
                  <a:pt x="206" y="2215"/>
                  <a:pt x="0" y="2420"/>
                  <a:pt x="0" y="2648"/>
                </a:cubicBezTo>
                <a:lnTo>
                  <a:pt x="0" y="4954"/>
                </a:lnTo>
                <a:cubicBezTo>
                  <a:pt x="0" y="5182"/>
                  <a:pt x="206" y="5387"/>
                  <a:pt x="434" y="5387"/>
                </a:cubicBezTo>
                <a:lnTo>
                  <a:pt x="1804" y="5387"/>
                </a:lnTo>
                <a:cubicBezTo>
                  <a:pt x="2032" y="5387"/>
                  <a:pt x="2237" y="5570"/>
                  <a:pt x="2237" y="5798"/>
                </a:cubicBezTo>
                <a:lnTo>
                  <a:pt x="2237" y="7168"/>
                </a:lnTo>
                <a:cubicBezTo>
                  <a:pt x="2237" y="7419"/>
                  <a:pt x="2420" y="7601"/>
                  <a:pt x="2648" y="7601"/>
                </a:cubicBezTo>
                <a:lnTo>
                  <a:pt x="4976" y="7601"/>
                </a:lnTo>
                <a:cubicBezTo>
                  <a:pt x="5205" y="7601"/>
                  <a:pt x="5387" y="7419"/>
                  <a:pt x="5387" y="7168"/>
                </a:cubicBezTo>
                <a:lnTo>
                  <a:pt x="5387" y="5798"/>
                </a:lnTo>
                <a:cubicBezTo>
                  <a:pt x="5387" y="5570"/>
                  <a:pt x="5570" y="5387"/>
                  <a:pt x="5798" y="5387"/>
                </a:cubicBezTo>
                <a:lnTo>
                  <a:pt x="7190" y="5387"/>
                </a:lnTo>
                <a:cubicBezTo>
                  <a:pt x="7419" y="5387"/>
                  <a:pt x="7601" y="5182"/>
                  <a:pt x="7601" y="4954"/>
                </a:cubicBezTo>
                <a:lnTo>
                  <a:pt x="7601" y="2648"/>
                </a:lnTo>
                <a:cubicBezTo>
                  <a:pt x="7601" y="2420"/>
                  <a:pt x="7419" y="2215"/>
                  <a:pt x="7190" y="2215"/>
                </a:cubicBezTo>
                <a:lnTo>
                  <a:pt x="5798" y="2215"/>
                </a:lnTo>
                <a:cubicBezTo>
                  <a:pt x="5570" y="2215"/>
                  <a:pt x="5387" y="2032"/>
                  <a:pt x="5387" y="1804"/>
                </a:cubicBezTo>
                <a:lnTo>
                  <a:pt x="5387" y="434"/>
                </a:lnTo>
                <a:cubicBezTo>
                  <a:pt x="5387" y="183"/>
                  <a:pt x="5205" y="1"/>
                  <a:pt x="4976" y="1"/>
                </a:cubicBezTo>
                <a:close/>
              </a:path>
            </a:pathLst>
          </a:custGeom>
          <a:solidFill>
            <a:srgbClr val="FFFFFF"/>
          </a:solidFill>
          <a:ln>
            <a:noFill/>
          </a:ln>
        </p:spPr>
        <p:txBody>
          <a:bodyPr spcFirstLastPara="1" wrap="square" lIns="182825" tIns="182825" rIns="182825" bIns="182825" anchor="ctr" anchorCtr="0">
            <a:noAutofit/>
          </a:bodyPr>
          <a:lstStyle/>
          <a:p>
            <a:pPr marL="0" marR="0" lvl="0" indent="0" algn="l" rtl="0">
              <a:lnSpc>
                <a:spcPct val="100000"/>
              </a:lnSpc>
              <a:spcBef>
                <a:spcPts val="0"/>
              </a:spcBef>
              <a:spcAft>
                <a:spcPts val="0"/>
              </a:spcAft>
              <a:buClr>
                <a:srgbClr val="000000"/>
              </a:buClr>
              <a:buSzPts val="2801"/>
              <a:buFont typeface="Calibri"/>
              <a:buNone/>
            </a:pPr>
            <a:endParaRPr sz="2801" b="0" i="0" u="none" strike="noStrike" cap="none">
              <a:solidFill>
                <a:srgbClr val="444C55"/>
              </a:solidFill>
              <a:latin typeface="Arial"/>
              <a:ea typeface="Arial"/>
              <a:cs typeface="Arial"/>
              <a:sym typeface="Arial"/>
            </a:endParaRPr>
          </a:p>
        </p:txBody>
      </p:sp>
      <p:sp>
        <p:nvSpPr>
          <p:cNvPr id="18467" name="Google Shape;18467;p1611"/>
          <p:cNvSpPr/>
          <p:nvPr/>
        </p:nvSpPr>
        <p:spPr>
          <a:xfrm flipH="1">
            <a:off x="17728648" y="5198287"/>
            <a:ext cx="898109" cy="3367031"/>
          </a:xfrm>
          <a:custGeom>
            <a:avLst/>
            <a:gdLst/>
            <a:ahLst/>
            <a:cxnLst/>
            <a:rect l="l" t="t" r="r" b="b"/>
            <a:pathLst>
              <a:path w="16641" h="62387" extrusionOk="0">
                <a:moveTo>
                  <a:pt x="5438" y="1"/>
                </a:moveTo>
                <a:cubicBezTo>
                  <a:pt x="5170" y="1"/>
                  <a:pt x="4901" y="24"/>
                  <a:pt x="4634" y="73"/>
                </a:cubicBezTo>
                <a:cubicBezTo>
                  <a:pt x="2831" y="415"/>
                  <a:pt x="1393" y="1853"/>
                  <a:pt x="708" y="3543"/>
                </a:cubicBezTo>
                <a:cubicBezTo>
                  <a:pt x="0" y="5232"/>
                  <a:pt x="0" y="7103"/>
                  <a:pt x="274" y="8906"/>
                </a:cubicBezTo>
                <a:cubicBezTo>
                  <a:pt x="959" y="13152"/>
                  <a:pt x="3173" y="16964"/>
                  <a:pt x="4839" y="20913"/>
                </a:cubicBezTo>
                <a:cubicBezTo>
                  <a:pt x="6483" y="24884"/>
                  <a:pt x="7579" y="29472"/>
                  <a:pt x="5912" y="33421"/>
                </a:cubicBezTo>
                <a:cubicBezTo>
                  <a:pt x="5136" y="35224"/>
                  <a:pt x="3858" y="36776"/>
                  <a:pt x="3196" y="38602"/>
                </a:cubicBezTo>
                <a:cubicBezTo>
                  <a:pt x="2078" y="41752"/>
                  <a:pt x="2945" y="45267"/>
                  <a:pt x="3972" y="48440"/>
                </a:cubicBezTo>
                <a:cubicBezTo>
                  <a:pt x="4520" y="50083"/>
                  <a:pt x="5091" y="51727"/>
                  <a:pt x="5227" y="53461"/>
                </a:cubicBezTo>
                <a:cubicBezTo>
                  <a:pt x="5433" y="56566"/>
                  <a:pt x="4109" y="59556"/>
                  <a:pt x="2831" y="62386"/>
                </a:cubicBezTo>
                <a:cubicBezTo>
                  <a:pt x="7738" y="57889"/>
                  <a:pt x="9975" y="51110"/>
                  <a:pt x="9359" y="44560"/>
                </a:cubicBezTo>
                <a:cubicBezTo>
                  <a:pt x="9199" y="42802"/>
                  <a:pt x="8834" y="40999"/>
                  <a:pt x="9222" y="39264"/>
                </a:cubicBezTo>
                <a:cubicBezTo>
                  <a:pt x="9633" y="37392"/>
                  <a:pt x="10843" y="35817"/>
                  <a:pt x="11824" y="34174"/>
                </a:cubicBezTo>
                <a:cubicBezTo>
                  <a:pt x="16640" y="26117"/>
                  <a:pt x="15887" y="15777"/>
                  <a:pt x="12577" y="7012"/>
                </a:cubicBezTo>
                <a:cubicBezTo>
                  <a:pt x="11915" y="5209"/>
                  <a:pt x="11116" y="3406"/>
                  <a:pt x="9793" y="2036"/>
                </a:cubicBezTo>
                <a:cubicBezTo>
                  <a:pt x="8658" y="842"/>
                  <a:pt x="7053" y="1"/>
                  <a:pt x="5438" y="1"/>
                </a:cubicBezTo>
                <a:close/>
              </a:path>
            </a:pathLst>
          </a:custGeom>
          <a:solidFill>
            <a:srgbClr val="A3B745"/>
          </a:solidFill>
          <a:ln>
            <a:noFill/>
          </a:ln>
        </p:spPr>
        <p:txBody>
          <a:bodyPr spcFirstLastPara="1" wrap="square" lIns="182825" tIns="182825" rIns="182825" bIns="182825" anchor="ctr" anchorCtr="0">
            <a:noAutofit/>
          </a:bodyPr>
          <a:lstStyle/>
          <a:p>
            <a:pPr marL="0" marR="0" lvl="0" indent="0" algn="l" rtl="0">
              <a:lnSpc>
                <a:spcPct val="100000"/>
              </a:lnSpc>
              <a:spcBef>
                <a:spcPts val="0"/>
              </a:spcBef>
              <a:spcAft>
                <a:spcPts val="0"/>
              </a:spcAft>
              <a:buClr>
                <a:srgbClr val="000000"/>
              </a:buClr>
              <a:buSzPts val="2801"/>
              <a:buFont typeface="Calibri"/>
              <a:buNone/>
            </a:pPr>
            <a:endParaRPr sz="2801" b="0" i="0" u="none" strike="noStrike" cap="none">
              <a:solidFill>
                <a:srgbClr val="444C55"/>
              </a:solidFill>
              <a:latin typeface="Arial"/>
              <a:ea typeface="Arial"/>
              <a:cs typeface="Arial"/>
              <a:sym typeface="Arial"/>
            </a:endParaRPr>
          </a:p>
        </p:txBody>
      </p:sp>
      <p:grpSp>
        <p:nvGrpSpPr>
          <p:cNvPr id="18468" name="Google Shape;18468;p1611"/>
          <p:cNvGrpSpPr/>
          <p:nvPr/>
        </p:nvGrpSpPr>
        <p:grpSpPr>
          <a:xfrm>
            <a:off x="16958763" y="3467624"/>
            <a:ext cx="1749063" cy="2962134"/>
            <a:chOff x="11305842" y="2311749"/>
            <a:chExt cx="1166042" cy="1974756"/>
          </a:xfrm>
        </p:grpSpPr>
        <p:sp>
          <p:nvSpPr>
            <p:cNvPr id="18469" name="Google Shape;18469;p1611"/>
            <p:cNvSpPr/>
            <p:nvPr/>
          </p:nvSpPr>
          <p:spPr>
            <a:xfrm flipH="1">
              <a:off x="11594079" y="2311749"/>
              <a:ext cx="691533" cy="674123"/>
            </a:xfrm>
            <a:custGeom>
              <a:avLst/>
              <a:gdLst/>
              <a:ahLst/>
              <a:cxnLst/>
              <a:rect l="l" t="t" r="r" b="b"/>
              <a:pathLst>
                <a:path w="19220" h="18736" extrusionOk="0">
                  <a:moveTo>
                    <a:pt x="9145" y="0"/>
                  </a:moveTo>
                  <a:cubicBezTo>
                    <a:pt x="9095" y="0"/>
                    <a:pt x="9044" y="1"/>
                    <a:pt x="8994" y="2"/>
                  </a:cubicBezTo>
                  <a:cubicBezTo>
                    <a:pt x="7190" y="48"/>
                    <a:pt x="5410" y="824"/>
                    <a:pt x="4132" y="2079"/>
                  </a:cubicBezTo>
                  <a:cubicBezTo>
                    <a:pt x="3675" y="2536"/>
                    <a:pt x="3264" y="3084"/>
                    <a:pt x="3127" y="3723"/>
                  </a:cubicBezTo>
                  <a:cubicBezTo>
                    <a:pt x="2945" y="4476"/>
                    <a:pt x="3173" y="5275"/>
                    <a:pt x="3493" y="6005"/>
                  </a:cubicBezTo>
                  <a:cubicBezTo>
                    <a:pt x="4155" y="7466"/>
                    <a:pt x="5182" y="8744"/>
                    <a:pt x="5866" y="10182"/>
                  </a:cubicBezTo>
                  <a:cubicBezTo>
                    <a:pt x="4908" y="9406"/>
                    <a:pt x="3926" y="8630"/>
                    <a:pt x="2945" y="7854"/>
                  </a:cubicBezTo>
                  <a:cubicBezTo>
                    <a:pt x="2717" y="7671"/>
                    <a:pt x="2466" y="7489"/>
                    <a:pt x="2192" y="7420"/>
                  </a:cubicBezTo>
                  <a:cubicBezTo>
                    <a:pt x="2152" y="7416"/>
                    <a:pt x="2112" y="7413"/>
                    <a:pt x="2072" y="7413"/>
                  </a:cubicBezTo>
                  <a:cubicBezTo>
                    <a:pt x="1725" y="7413"/>
                    <a:pt x="1390" y="7586"/>
                    <a:pt x="1164" y="7831"/>
                  </a:cubicBezTo>
                  <a:cubicBezTo>
                    <a:pt x="913" y="8105"/>
                    <a:pt x="776" y="8470"/>
                    <a:pt x="662" y="8835"/>
                  </a:cubicBezTo>
                  <a:cubicBezTo>
                    <a:pt x="0" y="11323"/>
                    <a:pt x="1210" y="14062"/>
                    <a:pt x="3150" y="15752"/>
                  </a:cubicBezTo>
                  <a:cubicBezTo>
                    <a:pt x="5090" y="17441"/>
                    <a:pt x="7647" y="18239"/>
                    <a:pt x="10180" y="18673"/>
                  </a:cubicBezTo>
                  <a:cubicBezTo>
                    <a:pt x="10426" y="18715"/>
                    <a:pt x="10675" y="18735"/>
                    <a:pt x="10925" y="18735"/>
                  </a:cubicBezTo>
                  <a:cubicBezTo>
                    <a:pt x="12446" y="18735"/>
                    <a:pt x="14020" y="17997"/>
                    <a:pt x="15156" y="16938"/>
                  </a:cubicBezTo>
                  <a:cubicBezTo>
                    <a:pt x="16320" y="15866"/>
                    <a:pt x="16868" y="14291"/>
                    <a:pt x="17507" y="12853"/>
                  </a:cubicBezTo>
                  <a:cubicBezTo>
                    <a:pt x="18101" y="11483"/>
                    <a:pt x="18831" y="10159"/>
                    <a:pt x="19014" y="8676"/>
                  </a:cubicBezTo>
                  <a:cubicBezTo>
                    <a:pt x="19219" y="6987"/>
                    <a:pt x="18671" y="5275"/>
                    <a:pt x="18078" y="3677"/>
                  </a:cubicBezTo>
                  <a:cubicBezTo>
                    <a:pt x="17850" y="3015"/>
                    <a:pt x="17599" y="2376"/>
                    <a:pt x="17142" y="1874"/>
                  </a:cubicBezTo>
                  <a:cubicBezTo>
                    <a:pt x="16771" y="1485"/>
                    <a:pt x="16249" y="1205"/>
                    <a:pt x="15735" y="1205"/>
                  </a:cubicBezTo>
                  <a:cubicBezTo>
                    <a:pt x="15586" y="1205"/>
                    <a:pt x="15437" y="1229"/>
                    <a:pt x="15293" y="1280"/>
                  </a:cubicBezTo>
                  <a:cubicBezTo>
                    <a:pt x="14700" y="1509"/>
                    <a:pt x="14335" y="2102"/>
                    <a:pt x="14084" y="2695"/>
                  </a:cubicBezTo>
                  <a:cubicBezTo>
                    <a:pt x="13513" y="3997"/>
                    <a:pt x="13285" y="5412"/>
                    <a:pt x="13079" y="6804"/>
                  </a:cubicBezTo>
                  <a:cubicBezTo>
                    <a:pt x="13148" y="5571"/>
                    <a:pt x="13034" y="4339"/>
                    <a:pt x="12760" y="3129"/>
                  </a:cubicBezTo>
                  <a:cubicBezTo>
                    <a:pt x="12577" y="2262"/>
                    <a:pt x="12280" y="1372"/>
                    <a:pt x="11618" y="778"/>
                  </a:cubicBezTo>
                  <a:cubicBezTo>
                    <a:pt x="10949" y="195"/>
                    <a:pt x="10034" y="0"/>
                    <a:pt x="9145" y="0"/>
                  </a:cubicBezTo>
                  <a:close/>
                </a:path>
              </a:pathLst>
            </a:custGeom>
            <a:solidFill>
              <a:srgbClr val="1C498B"/>
            </a:solidFill>
            <a:ln>
              <a:noFill/>
            </a:ln>
          </p:spPr>
          <p:txBody>
            <a:bodyPr spcFirstLastPara="1" wrap="square" lIns="91400" tIns="91400" rIns="91400" bIns="91400" anchor="ctr" anchorCtr="0">
              <a:noAutofit/>
            </a:bodyPr>
            <a:lstStyle/>
            <a:p>
              <a:pPr marL="0" marR="0" lvl="0" indent="0" algn="l" rtl="0">
                <a:lnSpc>
                  <a:spcPct val="100000"/>
                </a:lnSpc>
                <a:spcBef>
                  <a:spcPts val="0"/>
                </a:spcBef>
                <a:spcAft>
                  <a:spcPts val="0"/>
                </a:spcAft>
                <a:buClr>
                  <a:srgbClr val="000000"/>
                </a:buClr>
                <a:buSzPts val="2801"/>
                <a:buFont typeface="Calibri"/>
                <a:buNone/>
              </a:pPr>
              <a:endParaRPr sz="2801" b="0" i="0" u="none" strike="noStrike" cap="none">
                <a:solidFill>
                  <a:srgbClr val="444C55"/>
                </a:solidFill>
                <a:latin typeface="Arial"/>
                <a:ea typeface="Arial"/>
                <a:cs typeface="Arial"/>
                <a:sym typeface="Arial"/>
              </a:endParaRPr>
            </a:p>
          </p:txBody>
        </p:sp>
        <p:sp>
          <p:nvSpPr>
            <p:cNvPr id="18470" name="Google Shape;18470;p1611"/>
            <p:cNvSpPr/>
            <p:nvPr/>
          </p:nvSpPr>
          <p:spPr>
            <a:xfrm flipH="1">
              <a:off x="11713171" y="2660501"/>
              <a:ext cx="358106" cy="314901"/>
            </a:xfrm>
            <a:custGeom>
              <a:avLst/>
              <a:gdLst/>
              <a:ahLst/>
              <a:cxnLst/>
              <a:rect l="l" t="t" r="r" b="b"/>
              <a:pathLst>
                <a:path w="9953" h="8752" extrusionOk="0">
                  <a:moveTo>
                    <a:pt x="6563" y="1"/>
                  </a:moveTo>
                  <a:cubicBezTo>
                    <a:pt x="6452" y="1"/>
                    <a:pt x="6342" y="4"/>
                    <a:pt x="6232" y="10"/>
                  </a:cubicBezTo>
                  <a:cubicBezTo>
                    <a:pt x="4406" y="78"/>
                    <a:pt x="2626" y="740"/>
                    <a:pt x="1211" y="1882"/>
                  </a:cubicBezTo>
                  <a:cubicBezTo>
                    <a:pt x="754" y="2270"/>
                    <a:pt x="298" y="2726"/>
                    <a:pt x="138" y="3297"/>
                  </a:cubicBezTo>
                  <a:cubicBezTo>
                    <a:pt x="1" y="3776"/>
                    <a:pt x="92" y="4278"/>
                    <a:pt x="229" y="4758"/>
                  </a:cubicBezTo>
                  <a:cubicBezTo>
                    <a:pt x="822" y="6835"/>
                    <a:pt x="2671" y="8569"/>
                    <a:pt x="4817" y="8752"/>
                  </a:cubicBezTo>
                  <a:cubicBezTo>
                    <a:pt x="5661" y="8250"/>
                    <a:pt x="6780" y="8318"/>
                    <a:pt x="7670" y="7930"/>
                  </a:cubicBezTo>
                  <a:cubicBezTo>
                    <a:pt x="8515" y="7588"/>
                    <a:pt x="9131" y="6880"/>
                    <a:pt x="9496" y="6059"/>
                  </a:cubicBezTo>
                  <a:cubicBezTo>
                    <a:pt x="9838" y="5237"/>
                    <a:pt x="9953" y="4324"/>
                    <a:pt x="9884" y="3434"/>
                  </a:cubicBezTo>
                  <a:cubicBezTo>
                    <a:pt x="9816" y="2361"/>
                    <a:pt x="9519" y="1242"/>
                    <a:pt x="8674" y="603"/>
                  </a:cubicBezTo>
                  <a:cubicBezTo>
                    <a:pt x="8078" y="146"/>
                    <a:pt x="7310" y="1"/>
                    <a:pt x="6563" y="1"/>
                  </a:cubicBezTo>
                  <a:close/>
                </a:path>
              </a:pathLst>
            </a:custGeom>
            <a:solidFill>
              <a:srgbClr val="6B95FD"/>
            </a:solidFill>
            <a:ln>
              <a:noFill/>
            </a:ln>
          </p:spPr>
          <p:txBody>
            <a:bodyPr spcFirstLastPara="1" wrap="square" lIns="91400" tIns="91400" rIns="91400" bIns="91400" anchor="ctr" anchorCtr="0">
              <a:noAutofit/>
            </a:bodyPr>
            <a:lstStyle/>
            <a:p>
              <a:pPr marL="0" marR="0" lvl="0" indent="0" algn="l" rtl="0">
                <a:lnSpc>
                  <a:spcPct val="100000"/>
                </a:lnSpc>
                <a:spcBef>
                  <a:spcPts val="0"/>
                </a:spcBef>
                <a:spcAft>
                  <a:spcPts val="0"/>
                </a:spcAft>
                <a:buClr>
                  <a:srgbClr val="000000"/>
                </a:buClr>
                <a:buSzPts val="2801"/>
                <a:buFont typeface="Calibri"/>
                <a:buNone/>
              </a:pPr>
              <a:endParaRPr sz="2801" b="0" i="0" u="none" strike="noStrike" cap="none">
                <a:solidFill>
                  <a:srgbClr val="444C55"/>
                </a:solidFill>
                <a:latin typeface="Arial"/>
                <a:ea typeface="Arial"/>
                <a:cs typeface="Arial"/>
                <a:sym typeface="Arial"/>
              </a:endParaRPr>
            </a:p>
          </p:txBody>
        </p:sp>
        <p:sp>
          <p:nvSpPr>
            <p:cNvPr id="18471" name="Google Shape;18471;p1611"/>
            <p:cNvSpPr/>
            <p:nvPr/>
          </p:nvSpPr>
          <p:spPr>
            <a:xfrm flipH="1">
              <a:off x="11305842" y="2781933"/>
              <a:ext cx="1166042" cy="1504572"/>
            </a:xfrm>
            <a:custGeom>
              <a:avLst/>
              <a:gdLst/>
              <a:ahLst/>
              <a:cxnLst/>
              <a:rect l="l" t="t" r="r" b="b"/>
              <a:pathLst>
                <a:path w="32408" h="41817" extrusionOk="0">
                  <a:moveTo>
                    <a:pt x="30309" y="1"/>
                  </a:moveTo>
                  <a:cubicBezTo>
                    <a:pt x="29836" y="1"/>
                    <a:pt x="29342" y="124"/>
                    <a:pt x="28916" y="310"/>
                  </a:cubicBezTo>
                  <a:cubicBezTo>
                    <a:pt x="27090" y="1109"/>
                    <a:pt x="25720" y="2661"/>
                    <a:pt x="24556" y="4281"/>
                  </a:cubicBezTo>
                  <a:cubicBezTo>
                    <a:pt x="22662" y="6906"/>
                    <a:pt x="21132" y="9828"/>
                    <a:pt x="20037" y="12909"/>
                  </a:cubicBezTo>
                  <a:cubicBezTo>
                    <a:pt x="20196" y="11700"/>
                    <a:pt x="20219" y="10513"/>
                    <a:pt x="20082" y="9326"/>
                  </a:cubicBezTo>
                  <a:cubicBezTo>
                    <a:pt x="19991" y="8413"/>
                    <a:pt x="19786" y="7500"/>
                    <a:pt x="19786" y="6587"/>
                  </a:cubicBezTo>
                  <a:cubicBezTo>
                    <a:pt x="19808" y="5674"/>
                    <a:pt x="20082" y="4715"/>
                    <a:pt x="20744" y="4099"/>
                  </a:cubicBezTo>
                  <a:cubicBezTo>
                    <a:pt x="21109" y="3779"/>
                    <a:pt x="21543" y="3574"/>
                    <a:pt x="21931" y="3277"/>
                  </a:cubicBezTo>
                  <a:cubicBezTo>
                    <a:pt x="22296" y="2980"/>
                    <a:pt x="22616" y="2524"/>
                    <a:pt x="22547" y="2044"/>
                  </a:cubicBezTo>
                  <a:cubicBezTo>
                    <a:pt x="22468" y="1992"/>
                    <a:pt x="22387" y="1969"/>
                    <a:pt x="22306" y="1969"/>
                  </a:cubicBezTo>
                  <a:cubicBezTo>
                    <a:pt x="21776" y="1969"/>
                    <a:pt x="21200" y="2926"/>
                    <a:pt x="20693" y="2926"/>
                  </a:cubicBezTo>
                  <a:cubicBezTo>
                    <a:pt x="20601" y="2926"/>
                    <a:pt x="20511" y="2895"/>
                    <a:pt x="20425" y="2820"/>
                  </a:cubicBezTo>
                  <a:cubicBezTo>
                    <a:pt x="20356" y="2752"/>
                    <a:pt x="20288" y="2661"/>
                    <a:pt x="20219" y="2569"/>
                  </a:cubicBezTo>
                  <a:cubicBezTo>
                    <a:pt x="20134" y="2490"/>
                    <a:pt x="20035" y="2455"/>
                    <a:pt x="19933" y="2455"/>
                  </a:cubicBezTo>
                  <a:cubicBezTo>
                    <a:pt x="19624" y="2455"/>
                    <a:pt x="19278" y="2763"/>
                    <a:pt x="19124" y="3072"/>
                  </a:cubicBezTo>
                  <a:cubicBezTo>
                    <a:pt x="18918" y="3482"/>
                    <a:pt x="18758" y="4030"/>
                    <a:pt x="18325" y="4190"/>
                  </a:cubicBezTo>
                  <a:cubicBezTo>
                    <a:pt x="18233" y="4223"/>
                    <a:pt x="18137" y="4236"/>
                    <a:pt x="18038" y="4236"/>
                  </a:cubicBezTo>
                  <a:cubicBezTo>
                    <a:pt x="17577" y="4236"/>
                    <a:pt x="17054" y="3945"/>
                    <a:pt x="16652" y="3945"/>
                  </a:cubicBezTo>
                  <a:cubicBezTo>
                    <a:pt x="16473" y="3945"/>
                    <a:pt x="16318" y="4002"/>
                    <a:pt x="16202" y="4167"/>
                  </a:cubicBezTo>
                  <a:cubicBezTo>
                    <a:pt x="16065" y="4350"/>
                    <a:pt x="16065" y="4578"/>
                    <a:pt x="15997" y="4783"/>
                  </a:cubicBezTo>
                  <a:cubicBezTo>
                    <a:pt x="15791" y="5423"/>
                    <a:pt x="15015" y="5605"/>
                    <a:pt x="14353" y="5719"/>
                  </a:cubicBezTo>
                  <a:cubicBezTo>
                    <a:pt x="14473" y="6130"/>
                    <a:pt x="14901" y="6336"/>
                    <a:pt x="15339" y="6336"/>
                  </a:cubicBezTo>
                  <a:cubicBezTo>
                    <a:pt x="15484" y="6336"/>
                    <a:pt x="15631" y="6313"/>
                    <a:pt x="15768" y="6267"/>
                  </a:cubicBezTo>
                  <a:cubicBezTo>
                    <a:pt x="16293" y="6107"/>
                    <a:pt x="16727" y="5696"/>
                    <a:pt x="17229" y="5423"/>
                  </a:cubicBezTo>
                  <a:cubicBezTo>
                    <a:pt x="17506" y="5271"/>
                    <a:pt x="17832" y="5169"/>
                    <a:pt x="18138" y="5169"/>
                  </a:cubicBezTo>
                  <a:cubicBezTo>
                    <a:pt x="18386" y="5169"/>
                    <a:pt x="18620" y="5236"/>
                    <a:pt x="18804" y="5400"/>
                  </a:cubicBezTo>
                  <a:cubicBezTo>
                    <a:pt x="19101" y="5674"/>
                    <a:pt x="19192" y="6062"/>
                    <a:pt x="19238" y="6450"/>
                  </a:cubicBezTo>
                  <a:cubicBezTo>
                    <a:pt x="19991" y="11311"/>
                    <a:pt x="19146" y="16356"/>
                    <a:pt x="17298" y="20898"/>
                  </a:cubicBezTo>
                  <a:cubicBezTo>
                    <a:pt x="16750" y="22290"/>
                    <a:pt x="16088" y="23614"/>
                    <a:pt x="15380" y="24915"/>
                  </a:cubicBezTo>
                  <a:cubicBezTo>
                    <a:pt x="16430" y="21925"/>
                    <a:pt x="16955" y="18753"/>
                    <a:pt x="16932" y="15603"/>
                  </a:cubicBezTo>
                  <a:cubicBezTo>
                    <a:pt x="16932" y="13480"/>
                    <a:pt x="16613" y="11220"/>
                    <a:pt x="15152" y="9668"/>
                  </a:cubicBezTo>
                  <a:cubicBezTo>
                    <a:pt x="14855" y="9349"/>
                    <a:pt x="14490" y="9052"/>
                    <a:pt x="14056" y="8960"/>
                  </a:cubicBezTo>
                  <a:cubicBezTo>
                    <a:pt x="13940" y="8931"/>
                    <a:pt x="13823" y="8918"/>
                    <a:pt x="13707" y="8918"/>
                  </a:cubicBezTo>
                  <a:cubicBezTo>
                    <a:pt x="12825" y="8918"/>
                    <a:pt x="12001" y="9716"/>
                    <a:pt x="11820" y="10604"/>
                  </a:cubicBezTo>
                  <a:cubicBezTo>
                    <a:pt x="11614" y="11608"/>
                    <a:pt x="12025" y="12658"/>
                    <a:pt x="12596" y="13526"/>
                  </a:cubicBezTo>
                  <a:cubicBezTo>
                    <a:pt x="13166" y="14393"/>
                    <a:pt x="13897" y="15146"/>
                    <a:pt x="14422" y="16013"/>
                  </a:cubicBezTo>
                  <a:cubicBezTo>
                    <a:pt x="15449" y="17725"/>
                    <a:pt x="15677" y="19802"/>
                    <a:pt x="15449" y="21765"/>
                  </a:cubicBezTo>
                  <a:cubicBezTo>
                    <a:pt x="15221" y="23637"/>
                    <a:pt x="14627" y="25417"/>
                    <a:pt x="14034" y="27198"/>
                  </a:cubicBezTo>
                  <a:cubicBezTo>
                    <a:pt x="12664" y="29343"/>
                    <a:pt x="11089" y="31398"/>
                    <a:pt x="9446" y="33338"/>
                  </a:cubicBezTo>
                  <a:cubicBezTo>
                    <a:pt x="8829" y="34068"/>
                    <a:pt x="8190" y="34776"/>
                    <a:pt x="7551" y="35461"/>
                  </a:cubicBezTo>
                  <a:cubicBezTo>
                    <a:pt x="8213" y="34091"/>
                    <a:pt x="8601" y="32607"/>
                    <a:pt x="8966" y="31147"/>
                  </a:cubicBezTo>
                  <a:cubicBezTo>
                    <a:pt x="9811" y="27746"/>
                    <a:pt x="10678" y="24322"/>
                    <a:pt x="10838" y="20807"/>
                  </a:cubicBezTo>
                  <a:cubicBezTo>
                    <a:pt x="10907" y="19437"/>
                    <a:pt x="10838" y="17954"/>
                    <a:pt x="9994" y="16881"/>
                  </a:cubicBezTo>
                  <a:cubicBezTo>
                    <a:pt x="9879" y="16744"/>
                    <a:pt x="9742" y="16607"/>
                    <a:pt x="9583" y="16561"/>
                  </a:cubicBezTo>
                  <a:cubicBezTo>
                    <a:pt x="9538" y="16550"/>
                    <a:pt x="9494" y="16545"/>
                    <a:pt x="9450" y="16545"/>
                  </a:cubicBezTo>
                  <a:cubicBezTo>
                    <a:pt x="9228" y="16545"/>
                    <a:pt x="9024" y="16679"/>
                    <a:pt x="8852" y="16812"/>
                  </a:cubicBezTo>
                  <a:cubicBezTo>
                    <a:pt x="8031" y="17520"/>
                    <a:pt x="7483" y="18501"/>
                    <a:pt x="7118" y="19506"/>
                  </a:cubicBezTo>
                  <a:cubicBezTo>
                    <a:pt x="6113" y="22176"/>
                    <a:pt x="6159" y="25098"/>
                    <a:pt x="6433" y="27928"/>
                  </a:cubicBezTo>
                  <a:cubicBezTo>
                    <a:pt x="6684" y="30667"/>
                    <a:pt x="7095" y="33384"/>
                    <a:pt x="6912" y="36100"/>
                  </a:cubicBezTo>
                  <a:cubicBezTo>
                    <a:pt x="4972" y="38086"/>
                    <a:pt x="2804" y="39866"/>
                    <a:pt x="338" y="41144"/>
                  </a:cubicBezTo>
                  <a:cubicBezTo>
                    <a:pt x="315" y="41138"/>
                    <a:pt x="293" y="41135"/>
                    <a:pt x="273" y="41135"/>
                  </a:cubicBezTo>
                  <a:cubicBezTo>
                    <a:pt x="1" y="41135"/>
                    <a:pt x="41" y="41677"/>
                    <a:pt x="338" y="41783"/>
                  </a:cubicBezTo>
                  <a:cubicBezTo>
                    <a:pt x="402" y="41806"/>
                    <a:pt x="467" y="41816"/>
                    <a:pt x="532" y="41816"/>
                  </a:cubicBezTo>
                  <a:cubicBezTo>
                    <a:pt x="792" y="41816"/>
                    <a:pt x="1055" y="41655"/>
                    <a:pt x="1274" y="41509"/>
                  </a:cubicBezTo>
                  <a:cubicBezTo>
                    <a:pt x="3488" y="40026"/>
                    <a:pt x="5543" y="38337"/>
                    <a:pt x="7460" y="36465"/>
                  </a:cubicBezTo>
                  <a:cubicBezTo>
                    <a:pt x="7648" y="36470"/>
                    <a:pt x="7836" y="36472"/>
                    <a:pt x="8024" y="36472"/>
                  </a:cubicBezTo>
                  <a:cubicBezTo>
                    <a:pt x="12339" y="36472"/>
                    <a:pt x="16707" y="35223"/>
                    <a:pt x="20425" y="32927"/>
                  </a:cubicBezTo>
                  <a:cubicBezTo>
                    <a:pt x="21771" y="32082"/>
                    <a:pt x="23141" y="31010"/>
                    <a:pt x="23552" y="29480"/>
                  </a:cubicBezTo>
                  <a:cubicBezTo>
                    <a:pt x="23643" y="29184"/>
                    <a:pt x="23689" y="28841"/>
                    <a:pt x="23575" y="28545"/>
                  </a:cubicBezTo>
                  <a:cubicBezTo>
                    <a:pt x="23415" y="28111"/>
                    <a:pt x="22913" y="27837"/>
                    <a:pt x="22456" y="27814"/>
                  </a:cubicBezTo>
                  <a:cubicBezTo>
                    <a:pt x="22429" y="27813"/>
                    <a:pt x="22402" y="27812"/>
                    <a:pt x="22374" y="27812"/>
                  </a:cubicBezTo>
                  <a:cubicBezTo>
                    <a:pt x="21925" y="27812"/>
                    <a:pt x="21496" y="27986"/>
                    <a:pt x="21087" y="28179"/>
                  </a:cubicBezTo>
                  <a:cubicBezTo>
                    <a:pt x="19420" y="28955"/>
                    <a:pt x="18028" y="30211"/>
                    <a:pt x="16522" y="31261"/>
                  </a:cubicBezTo>
                  <a:cubicBezTo>
                    <a:pt x="14102" y="32950"/>
                    <a:pt x="11386" y="34160"/>
                    <a:pt x="8647" y="35278"/>
                  </a:cubicBezTo>
                  <a:cubicBezTo>
                    <a:pt x="10770" y="33041"/>
                    <a:pt x="12687" y="30599"/>
                    <a:pt x="14330" y="27997"/>
                  </a:cubicBezTo>
                  <a:cubicBezTo>
                    <a:pt x="14516" y="28096"/>
                    <a:pt x="14742" y="28134"/>
                    <a:pt x="14979" y="28134"/>
                  </a:cubicBezTo>
                  <a:cubicBezTo>
                    <a:pt x="15179" y="28134"/>
                    <a:pt x="15387" y="28107"/>
                    <a:pt x="15586" y="28065"/>
                  </a:cubicBezTo>
                  <a:cubicBezTo>
                    <a:pt x="18553" y="27563"/>
                    <a:pt x="21178" y="25874"/>
                    <a:pt x="23392" y="23843"/>
                  </a:cubicBezTo>
                  <a:cubicBezTo>
                    <a:pt x="25218" y="22176"/>
                    <a:pt x="26861" y="20168"/>
                    <a:pt x="27455" y="17771"/>
                  </a:cubicBezTo>
                  <a:cubicBezTo>
                    <a:pt x="27592" y="17109"/>
                    <a:pt x="27660" y="16333"/>
                    <a:pt x="27227" y="15808"/>
                  </a:cubicBezTo>
                  <a:cubicBezTo>
                    <a:pt x="26936" y="15457"/>
                    <a:pt x="26498" y="15299"/>
                    <a:pt x="26042" y="15299"/>
                  </a:cubicBezTo>
                  <a:cubicBezTo>
                    <a:pt x="25638" y="15299"/>
                    <a:pt x="25219" y="15423"/>
                    <a:pt x="24876" y="15648"/>
                  </a:cubicBezTo>
                  <a:cubicBezTo>
                    <a:pt x="24168" y="16128"/>
                    <a:pt x="23734" y="16927"/>
                    <a:pt x="23323" y="17680"/>
                  </a:cubicBezTo>
                  <a:cubicBezTo>
                    <a:pt x="22022" y="20099"/>
                    <a:pt x="20607" y="22519"/>
                    <a:pt x="18599" y="24390"/>
                  </a:cubicBezTo>
                  <a:cubicBezTo>
                    <a:pt x="17480" y="25417"/>
                    <a:pt x="16202" y="26285"/>
                    <a:pt x="14878" y="27084"/>
                  </a:cubicBezTo>
                  <a:cubicBezTo>
                    <a:pt x="16864" y="23706"/>
                    <a:pt x="18393" y="20099"/>
                    <a:pt x="19375" y="16310"/>
                  </a:cubicBezTo>
                  <a:cubicBezTo>
                    <a:pt x="19420" y="16105"/>
                    <a:pt x="19489" y="15922"/>
                    <a:pt x="19534" y="15717"/>
                  </a:cubicBezTo>
                  <a:cubicBezTo>
                    <a:pt x="21292" y="13731"/>
                    <a:pt x="23232" y="11791"/>
                    <a:pt x="25286" y="10033"/>
                  </a:cubicBezTo>
                  <a:cubicBezTo>
                    <a:pt x="27592" y="8070"/>
                    <a:pt x="30125" y="6199"/>
                    <a:pt x="31563" y="3551"/>
                  </a:cubicBezTo>
                  <a:cubicBezTo>
                    <a:pt x="32088" y="2592"/>
                    <a:pt x="32408" y="1291"/>
                    <a:pt x="31655" y="515"/>
                  </a:cubicBezTo>
                  <a:cubicBezTo>
                    <a:pt x="31310" y="146"/>
                    <a:pt x="30822" y="1"/>
                    <a:pt x="30309" y="1"/>
                  </a:cubicBezTo>
                  <a:close/>
                </a:path>
              </a:pathLst>
            </a:custGeom>
            <a:solidFill>
              <a:srgbClr val="A3B745"/>
            </a:solidFill>
            <a:ln>
              <a:noFill/>
            </a:ln>
          </p:spPr>
          <p:txBody>
            <a:bodyPr spcFirstLastPara="1" wrap="square" lIns="91400" tIns="91400" rIns="91400" bIns="91400" anchor="ctr" anchorCtr="0">
              <a:noAutofit/>
            </a:bodyPr>
            <a:lstStyle/>
            <a:p>
              <a:pPr marL="0" marR="0" lvl="0" indent="0" algn="l" rtl="0">
                <a:lnSpc>
                  <a:spcPct val="100000"/>
                </a:lnSpc>
                <a:spcBef>
                  <a:spcPts val="0"/>
                </a:spcBef>
                <a:spcAft>
                  <a:spcPts val="0"/>
                </a:spcAft>
                <a:buClr>
                  <a:srgbClr val="000000"/>
                </a:buClr>
                <a:buSzPts val="2801"/>
                <a:buFont typeface="Calibri"/>
                <a:buNone/>
              </a:pPr>
              <a:endParaRPr sz="2801" b="0" i="0" u="none" strike="noStrike" cap="none">
                <a:solidFill>
                  <a:srgbClr val="444C55"/>
                </a:solidFill>
                <a:latin typeface="Arial"/>
                <a:ea typeface="Arial"/>
                <a:cs typeface="Arial"/>
                <a:sym typeface="Arial"/>
              </a:endParaRPr>
            </a:p>
          </p:txBody>
        </p:sp>
      </p:grpSp>
      <p:sp>
        <p:nvSpPr>
          <p:cNvPr id="18472" name="Google Shape;18472;p1611"/>
          <p:cNvSpPr/>
          <p:nvPr/>
        </p:nvSpPr>
        <p:spPr>
          <a:xfrm>
            <a:off x="14599357" y="1070003"/>
            <a:ext cx="349277" cy="226835"/>
          </a:xfrm>
          <a:custGeom>
            <a:avLst/>
            <a:gdLst/>
            <a:ahLst/>
            <a:cxnLst/>
            <a:rect l="l" t="t" r="r" b="b"/>
            <a:pathLst>
              <a:path w="8720" h="5663" extrusionOk="0">
                <a:moveTo>
                  <a:pt x="5592" y="207"/>
                </a:moveTo>
                <a:cubicBezTo>
                  <a:pt x="5958" y="207"/>
                  <a:pt x="6323" y="230"/>
                  <a:pt x="6688" y="298"/>
                </a:cubicBezTo>
                <a:cubicBezTo>
                  <a:pt x="7053" y="344"/>
                  <a:pt x="7487" y="435"/>
                  <a:pt x="7829" y="686"/>
                </a:cubicBezTo>
                <a:cubicBezTo>
                  <a:pt x="8035" y="823"/>
                  <a:pt x="8217" y="1097"/>
                  <a:pt x="8263" y="1371"/>
                </a:cubicBezTo>
                <a:cubicBezTo>
                  <a:pt x="5707" y="1417"/>
                  <a:pt x="3150" y="1599"/>
                  <a:pt x="617" y="1965"/>
                </a:cubicBezTo>
                <a:cubicBezTo>
                  <a:pt x="845" y="1736"/>
                  <a:pt x="1096" y="1554"/>
                  <a:pt x="1256" y="1440"/>
                </a:cubicBezTo>
                <a:cubicBezTo>
                  <a:pt x="2534" y="641"/>
                  <a:pt x="4086" y="207"/>
                  <a:pt x="5592" y="207"/>
                </a:cubicBezTo>
                <a:close/>
                <a:moveTo>
                  <a:pt x="8263" y="1577"/>
                </a:moveTo>
                <a:cubicBezTo>
                  <a:pt x="8263" y="1622"/>
                  <a:pt x="8263" y="1645"/>
                  <a:pt x="8240" y="1668"/>
                </a:cubicBezTo>
                <a:cubicBezTo>
                  <a:pt x="8172" y="1942"/>
                  <a:pt x="7943" y="2170"/>
                  <a:pt x="7738" y="2353"/>
                </a:cubicBezTo>
                <a:cubicBezTo>
                  <a:pt x="7213" y="2764"/>
                  <a:pt x="6711" y="3129"/>
                  <a:pt x="6414" y="3243"/>
                </a:cubicBezTo>
                <a:cubicBezTo>
                  <a:pt x="5119" y="3770"/>
                  <a:pt x="3698" y="4043"/>
                  <a:pt x="2292" y="4043"/>
                </a:cubicBezTo>
                <a:cubicBezTo>
                  <a:pt x="2236" y="4043"/>
                  <a:pt x="2179" y="4043"/>
                  <a:pt x="2123" y="4042"/>
                </a:cubicBezTo>
                <a:cubicBezTo>
                  <a:pt x="1735" y="4019"/>
                  <a:pt x="1324" y="3996"/>
                  <a:pt x="959" y="3836"/>
                </a:cubicBezTo>
                <a:cubicBezTo>
                  <a:pt x="571" y="3654"/>
                  <a:pt x="297" y="3334"/>
                  <a:pt x="229" y="2992"/>
                </a:cubicBezTo>
                <a:cubicBezTo>
                  <a:pt x="183" y="2695"/>
                  <a:pt x="274" y="2444"/>
                  <a:pt x="434" y="2193"/>
                </a:cubicBezTo>
                <a:cubicBezTo>
                  <a:pt x="3013" y="1828"/>
                  <a:pt x="5661" y="1622"/>
                  <a:pt x="8263" y="1577"/>
                </a:cubicBezTo>
                <a:close/>
                <a:moveTo>
                  <a:pt x="8377" y="1942"/>
                </a:moveTo>
                <a:cubicBezTo>
                  <a:pt x="8423" y="2353"/>
                  <a:pt x="8468" y="2764"/>
                  <a:pt x="8491" y="3174"/>
                </a:cubicBezTo>
                <a:cubicBezTo>
                  <a:pt x="8514" y="3311"/>
                  <a:pt x="8514" y="3425"/>
                  <a:pt x="8468" y="3540"/>
                </a:cubicBezTo>
                <a:cubicBezTo>
                  <a:pt x="8446" y="3631"/>
                  <a:pt x="8354" y="3722"/>
                  <a:pt x="8240" y="3813"/>
                </a:cubicBezTo>
                <a:cubicBezTo>
                  <a:pt x="8035" y="3996"/>
                  <a:pt x="7784" y="4179"/>
                  <a:pt x="7441" y="4361"/>
                </a:cubicBezTo>
                <a:cubicBezTo>
                  <a:pt x="6193" y="5075"/>
                  <a:pt x="4756" y="5461"/>
                  <a:pt x="3323" y="5461"/>
                </a:cubicBezTo>
                <a:cubicBezTo>
                  <a:pt x="3105" y="5461"/>
                  <a:pt x="2888" y="5452"/>
                  <a:pt x="2671" y="5434"/>
                </a:cubicBezTo>
                <a:cubicBezTo>
                  <a:pt x="2169" y="5388"/>
                  <a:pt x="1758" y="5320"/>
                  <a:pt x="1393" y="5206"/>
                </a:cubicBezTo>
                <a:cubicBezTo>
                  <a:pt x="936" y="5046"/>
                  <a:pt x="639" y="4863"/>
                  <a:pt x="480" y="4612"/>
                </a:cubicBezTo>
                <a:cubicBezTo>
                  <a:pt x="274" y="4293"/>
                  <a:pt x="251" y="3928"/>
                  <a:pt x="251" y="3540"/>
                </a:cubicBezTo>
                <a:lnTo>
                  <a:pt x="251" y="3540"/>
                </a:lnTo>
                <a:cubicBezTo>
                  <a:pt x="388" y="3745"/>
                  <a:pt x="594" y="3905"/>
                  <a:pt x="868" y="4019"/>
                </a:cubicBezTo>
                <a:cubicBezTo>
                  <a:pt x="1256" y="4202"/>
                  <a:pt x="1735" y="4247"/>
                  <a:pt x="2123" y="4247"/>
                </a:cubicBezTo>
                <a:lnTo>
                  <a:pt x="2374" y="4247"/>
                </a:lnTo>
                <a:cubicBezTo>
                  <a:pt x="3789" y="4247"/>
                  <a:pt x="5204" y="3973"/>
                  <a:pt x="6505" y="3425"/>
                </a:cubicBezTo>
                <a:cubicBezTo>
                  <a:pt x="6871" y="3289"/>
                  <a:pt x="7441" y="2855"/>
                  <a:pt x="7852" y="2512"/>
                </a:cubicBezTo>
                <a:cubicBezTo>
                  <a:pt x="8058" y="2353"/>
                  <a:pt x="8240" y="2170"/>
                  <a:pt x="8377" y="1942"/>
                </a:cubicBezTo>
                <a:close/>
                <a:moveTo>
                  <a:pt x="5642" y="0"/>
                </a:moveTo>
                <a:cubicBezTo>
                  <a:pt x="4073" y="0"/>
                  <a:pt x="2479" y="440"/>
                  <a:pt x="1142" y="1257"/>
                </a:cubicBezTo>
                <a:cubicBezTo>
                  <a:pt x="708" y="1531"/>
                  <a:pt x="23" y="2079"/>
                  <a:pt x="0" y="2786"/>
                </a:cubicBezTo>
                <a:cubicBezTo>
                  <a:pt x="0" y="2809"/>
                  <a:pt x="0" y="2832"/>
                  <a:pt x="0" y="2832"/>
                </a:cubicBezTo>
                <a:cubicBezTo>
                  <a:pt x="23" y="3037"/>
                  <a:pt x="23" y="3243"/>
                  <a:pt x="23" y="3448"/>
                </a:cubicBezTo>
                <a:cubicBezTo>
                  <a:pt x="46" y="3882"/>
                  <a:pt x="46" y="4338"/>
                  <a:pt x="297" y="4726"/>
                </a:cubicBezTo>
                <a:cubicBezTo>
                  <a:pt x="502" y="5023"/>
                  <a:pt x="822" y="5229"/>
                  <a:pt x="1324" y="5388"/>
                </a:cubicBezTo>
                <a:cubicBezTo>
                  <a:pt x="1712" y="5525"/>
                  <a:pt x="2146" y="5594"/>
                  <a:pt x="2648" y="5640"/>
                </a:cubicBezTo>
                <a:cubicBezTo>
                  <a:pt x="2876" y="5662"/>
                  <a:pt x="3082" y="5662"/>
                  <a:pt x="3310" y="5662"/>
                </a:cubicBezTo>
                <a:cubicBezTo>
                  <a:pt x="4794" y="5662"/>
                  <a:pt x="6277" y="5274"/>
                  <a:pt x="7555" y="4544"/>
                </a:cubicBezTo>
                <a:cubicBezTo>
                  <a:pt x="7898" y="4361"/>
                  <a:pt x="8149" y="4179"/>
                  <a:pt x="8377" y="3973"/>
                </a:cubicBezTo>
                <a:cubicBezTo>
                  <a:pt x="8514" y="3882"/>
                  <a:pt x="8628" y="3768"/>
                  <a:pt x="8674" y="3608"/>
                </a:cubicBezTo>
                <a:cubicBezTo>
                  <a:pt x="8720" y="3448"/>
                  <a:pt x="8720" y="3289"/>
                  <a:pt x="8720" y="3174"/>
                </a:cubicBezTo>
                <a:cubicBezTo>
                  <a:pt x="8651" y="2490"/>
                  <a:pt x="8583" y="1828"/>
                  <a:pt x="8468" y="1143"/>
                </a:cubicBezTo>
                <a:cubicBezTo>
                  <a:pt x="8468" y="1120"/>
                  <a:pt x="8423" y="1074"/>
                  <a:pt x="8400" y="1074"/>
                </a:cubicBezTo>
                <a:cubicBezTo>
                  <a:pt x="8286" y="846"/>
                  <a:pt x="8126" y="641"/>
                  <a:pt x="7943" y="504"/>
                </a:cubicBezTo>
                <a:cubicBezTo>
                  <a:pt x="7578" y="230"/>
                  <a:pt x="7099" y="139"/>
                  <a:pt x="6711" y="70"/>
                </a:cubicBezTo>
                <a:cubicBezTo>
                  <a:pt x="6358" y="23"/>
                  <a:pt x="6001" y="0"/>
                  <a:pt x="5642" y="0"/>
                </a:cubicBezTo>
                <a:close/>
              </a:path>
            </a:pathLst>
          </a:custGeom>
          <a:solidFill>
            <a:srgbClr val="444C55"/>
          </a:solidFill>
          <a:ln>
            <a:noFill/>
          </a:ln>
        </p:spPr>
        <p:txBody>
          <a:bodyPr spcFirstLastPara="1" wrap="square" lIns="182825" tIns="182825" rIns="182825" bIns="182825" anchor="ctr" anchorCtr="0">
            <a:noAutofit/>
          </a:bodyPr>
          <a:lstStyle/>
          <a:p>
            <a:pPr marL="0" marR="0" lvl="0" indent="0" algn="l" rtl="0">
              <a:lnSpc>
                <a:spcPct val="100000"/>
              </a:lnSpc>
              <a:spcBef>
                <a:spcPts val="0"/>
              </a:spcBef>
              <a:spcAft>
                <a:spcPts val="0"/>
              </a:spcAft>
              <a:buClr>
                <a:srgbClr val="000000"/>
              </a:buClr>
              <a:buSzPts val="2801"/>
              <a:buFont typeface="Calibri"/>
              <a:buNone/>
            </a:pPr>
            <a:endParaRPr sz="2801" b="0" i="0" u="none" strike="noStrike" cap="none">
              <a:solidFill>
                <a:srgbClr val="444C55"/>
              </a:solidFill>
              <a:latin typeface="Arial"/>
              <a:ea typeface="Arial"/>
              <a:cs typeface="Arial"/>
              <a:sym typeface="Arial"/>
            </a:endParaRPr>
          </a:p>
        </p:txBody>
      </p:sp>
      <p:sp>
        <p:nvSpPr>
          <p:cNvPr id="18473" name="Google Shape;18473;p1611"/>
          <p:cNvSpPr/>
          <p:nvPr/>
        </p:nvSpPr>
        <p:spPr>
          <a:xfrm>
            <a:off x="6314271" y="729416"/>
            <a:ext cx="329169" cy="109302"/>
          </a:xfrm>
          <a:custGeom>
            <a:avLst/>
            <a:gdLst/>
            <a:ahLst/>
            <a:cxnLst/>
            <a:rect l="l" t="t" r="r" b="b"/>
            <a:pathLst>
              <a:path w="8218" h="2729" extrusionOk="0">
                <a:moveTo>
                  <a:pt x="3698" y="948"/>
                </a:moveTo>
                <a:cubicBezTo>
                  <a:pt x="3835" y="1017"/>
                  <a:pt x="3972" y="1131"/>
                  <a:pt x="4064" y="1245"/>
                </a:cubicBezTo>
                <a:cubicBezTo>
                  <a:pt x="4315" y="1496"/>
                  <a:pt x="4406" y="1839"/>
                  <a:pt x="4315" y="2113"/>
                </a:cubicBezTo>
                <a:cubicBezTo>
                  <a:pt x="4269" y="2272"/>
                  <a:pt x="4132" y="2409"/>
                  <a:pt x="3995" y="2478"/>
                </a:cubicBezTo>
                <a:cubicBezTo>
                  <a:pt x="3927" y="2501"/>
                  <a:pt x="3858" y="2512"/>
                  <a:pt x="3793" y="2512"/>
                </a:cubicBezTo>
                <a:cubicBezTo>
                  <a:pt x="3727" y="2512"/>
                  <a:pt x="3664" y="2501"/>
                  <a:pt x="3607" y="2478"/>
                </a:cubicBezTo>
                <a:cubicBezTo>
                  <a:pt x="3288" y="2341"/>
                  <a:pt x="3219" y="1861"/>
                  <a:pt x="3379" y="1473"/>
                </a:cubicBezTo>
                <a:cubicBezTo>
                  <a:pt x="3447" y="1291"/>
                  <a:pt x="3562" y="1108"/>
                  <a:pt x="3698" y="948"/>
                </a:cubicBezTo>
                <a:close/>
                <a:moveTo>
                  <a:pt x="5462" y="0"/>
                </a:moveTo>
                <a:cubicBezTo>
                  <a:pt x="5246" y="0"/>
                  <a:pt x="5022" y="24"/>
                  <a:pt x="4794" y="81"/>
                </a:cubicBezTo>
                <a:cubicBezTo>
                  <a:pt x="4360" y="172"/>
                  <a:pt x="3950" y="401"/>
                  <a:pt x="3653" y="697"/>
                </a:cubicBezTo>
                <a:cubicBezTo>
                  <a:pt x="3420" y="620"/>
                  <a:pt x="3177" y="574"/>
                  <a:pt x="2923" y="574"/>
                </a:cubicBezTo>
                <a:cubicBezTo>
                  <a:pt x="2804" y="574"/>
                  <a:pt x="2682" y="584"/>
                  <a:pt x="2557" y="606"/>
                </a:cubicBezTo>
                <a:cubicBezTo>
                  <a:pt x="1918" y="697"/>
                  <a:pt x="1347" y="1063"/>
                  <a:pt x="982" y="1336"/>
                </a:cubicBezTo>
                <a:cubicBezTo>
                  <a:pt x="617" y="1588"/>
                  <a:pt x="183" y="1976"/>
                  <a:pt x="1" y="2501"/>
                </a:cubicBezTo>
                <a:cubicBezTo>
                  <a:pt x="1" y="2546"/>
                  <a:pt x="24" y="2615"/>
                  <a:pt x="69" y="2615"/>
                </a:cubicBezTo>
                <a:cubicBezTo>
                  <a:pt x="86" y="2620"/>
                  <a:pt x="102" y="2623"/>
                  <a:pt x="116" y="2623"/>
                </a:cubicBezTo>
                <a:cubicBezTo>
                  <a:pt x="159" y="2623"/>
                  <a:pt x="189" y="2598"/>
                  <a:pt x="206" y="2546"/>
                </a:cubicBezTo>
                <a:cubicBezTo>
                  <a:pt x="366" y="2090"/>
                  <a:pt x="777" y="1747"/>
                  <a:pt x="1119" y="1496"/>
                </a:cubicBezTo>
                <a:cubicBezTo>
                  <a:pt x="1667" y="1108"/>
                  <a:pt x="2146" y="880"/>
                  <a:pt x="2603" y="811"/>
                </a:cubicBezTo>
                <a:cubicBezTo>
                  <a:pt x="2702" y="796"/>
                  <a:pt x="2803" y="789"/>
                  <a:pt x="2905" y="789"/>
                </a:cubicBezTo>
                <a:cubicBezTo>
                  <a:pt x="3108" y="789"/>
                  <a:pt x="3310" y="819"/>
                  <a:pt x="3493" y="880"/>
                </a:cubicBezTo>
                <a:cubicBezTo>
                  <a:pt x="3356" y="1040"/>
                  <a:pt x="3242" y="1222"/>
                  <a:pt x="3173" y="1405"/>
                </a:cubicBezTo>
                <a:cubicBezTo>
                  <a:pt x="2991" y="1861"/>
                  <a:pt x="3082" y="2478"/>
                  <a:pt x="3516" y="2683"/>
                </a:cubicBezTo>
                <a:cubicBezTo>
                  <a:pt x="3607" y="2706"/>
                  <a:pt x="3698" y="2729"/>
                  <a:pt x="3767" y="2729"/>
                </a:cubicBezTo>
                <a:cubicBezTo>
                  <a:pt x="3881" y="2729"/>
                  <a:pt x="3972" y="2706"/>
                  <a:pt x="4064" y="2660"/>
                </a:cubicBezTo>
                <a:cubicBezTo>
                  <a:pt x="4292" y="2569"/>
                  <a:pt x="4452" y="2386"/>
                  <a:pt x="4520" y="2181"/>
                </a:cubicBezTo>
                <a:cubicBezTo>
                  <a:pt x="4634" y="1839"/>
                  <a:pt x="4520" y="1405"/>
                  <a:pt x="4223" y="1085"/>
                </a:cubicBezTo>
                <a:cubicBezTo>
                  <a:pt x="4109" y="971"/>
                  <a:pt x="3995" y="880"/>
                  <a:pt x="3858" y="789"/>
                </a:cubicBezTo>
                <a:cubicBezTo>
                  <a:pt x="4109" y="560"/>
                  <a:pt x="4475" y="355"/>
                  <a:pt x="4840" y="286"/>
                </a:cubicBezTo>
                <a:cubicBezTo>
                  <a:pt x="5051" y="237"/>
                  <a:pt x="5259" y="216"/>
                  <a:pt x="5460" y="216"/>
                </a:cubicBezTo>
                <a:cubicBezTo>
                  <a:pt x="5995" y="216"/>
                  <a:pt x="6477" y="365"/>
                  <a:pt x="6826" y="515"/>
                </a:cubicBezTo>
                <a:cubicBezTo>
                  <a:pt x="7191" y="675"/>
                  <a:pt x="7875" y="1040"/>
                  <a:pt x="8012" y="1702"/>
                </a:cubicBezTo>
                <a:cubicBezTo>
                  <a:pt x="8012" y="1770"/>
                  <a:pt x="8081" y="1793"/>
                  <a:pt x="8127" y="1793"/>
                </a:cubicBezTo>
                <a:cubicBezTo>
                  <a:pt x="8195" y="1770"/>
                  <a:pt x="8218" y="1724"/>
                  <a:pt x="8218" y="1656"/>
                </a:cubicBezTo>
                <a:cubicBezTo>
                  <a:pt x="8058" y="903"/>
                  <a:pt x="7328" y="492"/>
                  <a:pt x="6894" y="309"/>
                </a:cubicBezTo>
                <a:cubicBezTo>
                  <a:pt x="6531" y="161"/>
                  <a:pt x="6025" y="0"/>
                  <a:pt x="5462" y="0"/>
                </a:cubicBezTo>
                <a:close/>
              </a:path>
            </a:pathLst>
          </a:custGeom>
          <a:solidFill>
            <a:srgbClr val="444C55"/>
          </a:solidFill>
          <a:ln>
            <a:noFill/>
          </a:ln>
        </p:spPr>
        <p:txBody>
          <a:bodyPr spcFirstLastPara="1" wrap="square" lIns="182825" tIns="182825" rIns="182825" bIns="182825" anchor="ctr" anchorCtr="0">
            <a:noAutofit/>
          </a:bodyPr>
          <a:lstStyle/>
          <a:p>
            <a:pPr marL="0" marR="0" lvl="0" indent="0" algn="l" rtl="0">
              <a:lnSpc>
                <a:spcPct val="100000"/>
              </a:lnSpc>
              <a:spcBef>
                <a:spcPts val="0"/>
              </a:spcBef>
              <a:spcAft>
                <a:spcPts val="0"/>
              </a:spcAft>
              <a:buClr>
                <a:srgbClr val="000000"/>
              </a:buClr>
              <a:buSzPts val="2801"/>
              <a:buFont typeface="Calibri"/>
              <a:buNone/>
            </a:pPr>
            <a:endParaRPr sz="2801" b="0" i="0" u="none" strike="noStrike" cap="none">
              <a:solidFill>
                <a:srgbClr val="444C55"/>
              </a:solidFill>
              <a:latin typeface="Arial"/>
              <a:ea typeface="Arial"/>
              <a:cs typeface="Arial"/>
              <a:sym typeface="Arial"/>
            </a:endParaRPr>
          </a:p>
        </p:txBody>
      </p:sp>
      <p:sp>
        <p:nvSpPr>
          <p:cNvPr id="18474" name="Google Shape;18474;p1611"/>
          <p:cNvSpPr/>
          <p:nvPr/>
        </p:nvSpPr>
        <p:spPr>
          <a:xfrm rot="2699990" flipH="1">
            <a:off x="1296713" y="1296825"/>
            <a:ext cx="245996" cy="384075"/>
          </a:xfrm>
          <a:custGeom>
            <a:avLst/>
            <a:gdLst/>
            <a:ahLst/>
            <a:cxnLst/>
            <a:rect l="l" t="t" r="r" b="b"/>
            <a:pathLst>
              <a:path w="6141" h="9588" extrusionOk="0">
                <a:moveTo>
                  <a:pt x="5935" y="366"/>
                </a:moveTo>
                <a:lnTo>
                  <a:pt x="5935" y="366"/>
                </a:lnTo>
                <a:cubicBezTo>
                  <a:pt x="5821" y="3356"/>
                  <a:pt x="5547" y="6369"/>
                  <a:pt x="5090" y="9336"/>
                </a:cubicBezTo>
                <a:cubicBezTo>
                  <a:pt x="3424" y="8811"/>
                  <a:pt x="1826" y="8081"/>
                  <a:pt x="274" y="7373"/>
                </a:cubicBezTo>
                <a:cubicBezTo>
                  <a:pt x="1895" y="4840"/>
                  <a:pt x="3789" y="2489"/>
                  <a:pt x="5935" y="366"/>
                </a:cubicBezTo>
                <a:close/>
                <a:moveTo>
                  <a:pt x="6095" y="1"/>
                </a:moveTo>
                <a:cubicBezTo>
                  <a:pt x="6049" y="1"/>
                  <a:pt x="6003" y="1"/>
                  <a:pt x="5958" y="24"/>
                </a:cubicBezTo>
                <a:cubicBezTo>
                  <a:pt x="3721" y="2238"/>
                  <a:pt x="1712" y="4703"/>
                  <a:pt x="23" y="7350"/>
                </a:cubicBezTo>
                <a:cubicBezTo>
                  <a:pt x="0" y="7396"/>
                  <a:pt x="0" y="7419"/>
                  <a:pt x="23" y="7442"/>
                </a:cubicBezTo>
                <a:cubicBezTo>
                  <a:pt x="23" y="7465"/>
                  <a:pt x="46" y="7510"/>
                  <a:pt x="69" y="7510"/>
                </a:cubicBezTo>
                <a:cubicBezTo>
                  <a:pt x="1689" y="8264"/>
                  <a:pt x="3378" y="9040"/>
                  <a:pt x="5159" y="9565"/>
                </a:cubicBezTo>
                <a:cubicBezTo>
                  <a:pt x="5159" y="9587"/>
                  <a:pt x="5182" y="9587"/>
                  <a:pt x="5182" y="9587"/>
                </a:cubicBezTo>
                <a:cubicBezTo>
                  <a:pt x="5204" y="9587"/>
                  <a:pt x="5227" y="9565"/>
                  <a:pt x="5250" y="9565"/>
                </a:cubicBezTo>
                <a:cubicBezTo>
                  <a:pt x="5273" y="9542"/>
                  <a:pt x="5296" y="9519"/>
                  <a:pt x="5296" y="9496"/>
                </a:cubicBezTo>
                <a:cubicBezTo>
                  <a:pt x="5752" y="6392"/>
                  <a:pt x="6049" y="3242"/>
                  <a:pt x="6140" y="115"/>
                </a:cubicBezTo>
                <a:cubicBezTo>
                  <a:pt x="6140" y="69"/>
                  <a:pt x="6117" y="24"/>
                  <a:pt x="6095" y="1"/>
                </a:cubicBezTo>
                <a:close/>
              </a:path>
            </a:pathLst>
          </a:custGeom>
          <a:solidFill>
            <a:srgbClr val="444C55"/>
          </a:solidFill>
          <a:ln>
            <a:noFill/>
          </a:ln>
        </p:spPr>
        <p:txBody>
          <a:bodyPr spcFirstLastPara="1" wrap="square" lIns="182825" tIns="182825" rIns="182825" bIns="182825" anchor="ctr" anchorCtr="0">
            <a:noAutofit/>
          </a:bodyPr>
          <a:lstStyle/>
          <a:p>
            <a:pPr marL="0" marR="0" lvl="0" indent="0" algn="l" rtl="0">
              <a:lnSpc>
                <a:spcPct val="100000"/>
              </a:lnSpc>
              <a:spcBef>
                <a:spcPts val="0"/>
              </a:spcBef>
              <a:spcAft>
                <a:spcPts val="0"/>
              </a:spcAft>
              <a:buClr>
                <a:srgbClr val="000000"/>
              </a:buClr>
              <a:buSzPts val="2801"/>
              <a:buFont typeface="Calibri"/>
              <a:buNone/>
            </a:pPr>
            <a:endParaRPr sz="2801" b="0" i="0" u="none" strike="noStrike" cap="none">
              <a:solidFill>
                <a:srgbClr val="444C55"/>
              </a:solidFill>
              <a:latin typeface="Arial"/>
              <a:ea typeface="Arial"/>
              <a:cs typeface="Arial"/>
              <a:sym typeface="Arial"/>
            </a:endParaRPr>
          </a:p>
        </p:txBody>
      </p:sp>
      <p:sp>
        <p:nvSpPr>
          <p:cNvPr id="18475" name="Google Shape;18475;p1611"/>
          <p:cNvSpPr/>
          <p:nvPr/>
        </p:nvSpPr>
        <p:spPr>
          <a:xfrm>
            <a:off x="11043916" y="9666611"/>
            <a:ext cx="329169" cy="109302"/>
          </a:xfrm>
          <a:custGeom>
            <a:avLst/>
            <a:gdLst/>
            <a:ahLst/>
            <a:cxnLst/>
            <a:rect l="l" t="t" r="r" b="b"/>
            <a:pathLst>
              <a:path w="8218" h="2729" extrusionOk="0">
                <a:moveTo>
                  <a:pt x="3698" y="948"/>
                </a:moveTo>
                <a:cubicBezTo>
                  <a:pt x="3835" y="1017"/>
                  <a:pt x="3972" y="1131"/>
                  <a:pt x="4064" y="1245"/>
                </a:cubicBezTo>
                <a:cubicBezTo>
                  <a:pt x="4315" y="1496"/>
                  <a:pt x="4406" y="1839"/>
                  <a:pt x="4315" y="2113"/>
                </a:cubicBezTo>
                <a:cubicBezTo>
                  <a:pt x="4269" y="2272"/>
                  <a:pt x="4132" y="2409"/>
                  <a:pt x="3995" y="2478"/>
                </a:cubicBezTo>
                <a:cubicBezTo>
                  <a:pt x="3927" y="2501"/>
                  <a:pt x="3858" y="2512"/>
                  <a:pt x="3793" y="2512"/>
                </a:cubicBezTo>
                <a:cubicBezTo>
                  <a:pt x="3727" y="2512"/>
                  <a:pt x="3664" y="2501"/>
                  <a:pt x="3607" y="2478"/>
                </a:cubicBezTo>
                <a:cubicBezTo>
                  <a:pt x="3288" y="2341"/>
                  <a:pt x="3219" y="1861"/>
                  <a:pt x="3379" y="1473"/>
                </a:cubicBezTo>
                <a:cubicBezTo>
                  <a:pt x="3447" y="1291"/>
                  <a:pt x="3562" y="1108"/>
                  <a:pt x="3698" y="948"/>
                </a:cubicBezTo>
                <a:close/>
                <a:moveTo>
                  <a:pt x="5462" y="0"/>
                </a:moveTo>
                <a:cubicBezTo>
                  <a:pt x="5246" y="0"/>
                  <a:pt x="5022" y="24"/>
                  <a:pt x="4794" y="81"/>
                </a:cubicBezTo>
                <a:cubicBezTo>
                  <a:pt x="4360" y="172"/>
                  <a:pt x="3950" y="401"/>
                  <a:pt x="3653" y="697"/>
                </a:cubicBezTo>
                <a:cubicBezTo>
                  <a:pt x="3420" y="620"/>
                  <a:pt x="3177" y="574"/>
                  <a:pt x="2923" y="574"/>
                </a:cubicBezTo>
                <a:cubicBezTo>
                  <a:pt x="2804" y="574"/>
                  <a:pt x="2682" y="584"/>
                  <a:pt x="2557" y="606"/>
                </a:cubicBezTo>
                <a:cubicBezTo>
                  <a:pt x="1918" y="697"/>
                  <a:pt x="1347" y="1063"/>
                  <a:pt x="982" y="1336"/>
                </a:cubicBezTo>
                <a:cubicBezTo>
                  <a:pt x="617" y="1588"/>
                  <a:pt x="183" y="1976"/>
                  <a:pt x="1" y="2501"/>
                </a:cubicBezTo>
                <a:cubicBezTo>
                  <a:pt x="1" y="2546"/>
                  <a:pt x="24" y="2615"/>
                  <a:pt x="69" y="2615"/>
                </a:cubicBezTo>
                <a:cubicBezTo>
                  <a:pt x="86" y="2620"/>
                  <a:pt x="102" y="2623"/>
                  <a:pt x="116" y="2623"/>
                </a:cubicBezTo>
                <a:cubicBezTo>
                  <a:pt x="159" y="2623"/>
                  <a:pt x="189" y="2598"/>
                  <a:pt x="206" y="2546"/>
                </a:cubicBezTo>
                <a:cubicBezTo>
                  <a:pt x="366" y="2090"/>
                  <a:pt x="777" y="1747"/>
                  <a:pt x="1119" y="1496"/>
                </a:cubicBezTo>
                <a:cubicBezTo>
                  <a:pt x="1667" y="1108"/>
                  <a:pt x="2146" y="880"/>
                  <a:pt x="2603" y="811"/>
                </a:cubicBezTo>
                <a:cubicBezTo>
                  <a:pt x="2702" y="796"/>
                  <a:pt x="2803" y="789"/>
                  <a:pt x="2905" y="789"/>
                </a:cubicBezTo>
                <a:cubicBezTo>
                  <a:pt x="3108" y="789"/>
                  <a:pt x="3310" y="819"/>
                  <a:pt x="3493" y="880"/>
                </a:cubicBezTo>
                <a:cubicBezTo>
                  <a:pt x="3356" y="1040"/>
                  <a:pt x="3242" y="1222"/>
                  <a:pt x="3173" y="1405"/>
                </a:cubicBezTo>
                <a:cubicBezTo>
                  <a:pt x="2991" y="1861"/>
                  <a:pt x="3082" y="2478"/>
                  <a:pt x="3516" y="2683"/>
                </a:cubicBezTo>
                <a:cubicBezTo>
                  <a:pt x="3607" y="2706"/>
                  <a:pt x="3698" y="2729"/>
                  <a:pt x="3767" y="2729"/>
                </a:cubicBezTo>
                <a:cubicBezTo>
                  <a:pt x="3881" y="2729"/>
                  <a:pt x="3972" y="2706"/>
                  <a:pt x="4064" y="2660"/>
                </a:cubicBezTo>
                <a:cubicBezTo>
                  <a:pt x="4292" y="2569"/>
                  <a:pt x="4452" y="2386"/>
                  <a:pt x="4520" y="2181"/>
                </a:cubicBezTo>
                <a:cubicBezTo>
                  <a:pt x="4634" y="1839"/>
                  <a:pt x="4520" y="1405"/>
                  <a:pt x="4223" y="1085"/>
                </a:cubicBezTo>
                <a:cubicBezTo>
                  <a:pt x="4109" y="971"/>
                  <a:pt x="3995" y="880"/>
                  <a:pt x="3858" y="789"/>
                </a:cubicBezTo>
                <a:cubicBezTo>
                  <a:pt x="4109" y="560"/>
                  <a:pt x="4475" y="355"/>
                  <a:pt x="4840" y="286"/>
                </a:cubicBezTo>
                <a:cubicBezTo>
                  <a:pt x="5051" y="237"/>
                  <a:pt x="5259" y="216"/>
                  <a:pt x="5460" y="216"/>
                </a:cubicBezTo>
                <a:cubicBezTo>
                  <a:pt x="5995" y="216"/>
                  <a:pt x="6477" y="365"/>
                  <a:pt x="6826" y="515"/>
                </a:cubicBezTo>
                <a:cubicBezTo>
                  <a:pt x="7191" y="675"/>
                  <a:pt x="7875" y="1040"/>
                  <a:pt x="8012" y="1702"/>
                </a:cubicBezTo>
                <a:cubicBezTo>
                  <a:pt x="8012" y="1770"/>
                  <a:pt x="8081" y="1793"/>
                  <a:pt x="8127" y="1793"/>
                </a:cubicBezTo>
                <a:cubicBezTo>
                  <a:pt x="8195" y="1770"/>
                  <a:pt x="8218" y="1724"/>
                  <a:pt x="8218" y="1656"/>
                </a:cubicBezTo>
                <a:cubicBezTo>
                  <a:pt x="8058" y="903"/>
                  <a:pt x="7328" y="492"/>
                  <a:pt x="6894" y="309"/>
                </a:cubicBezTo>
                <a:cubicBezTo>
                  <a:pt x="6531" y="161"/>
                  <a:pt x="6025" y="0"/>
                  <a:pt x="5462" y="0"/>
                </a:cubicBezTo>
                <a:close/>
              </a:path>
            </a:pathLst>
          </a:custGeom>
          <a:solidFill>
            <a:srgbClr val="444C55"/>
          </a:solidFill>
          <a:ln>
            <a:noFill/>
          </a:ln>
        </p:spPr>
        <p:txBody>
          <a:bodyPr spcFirstLastPara="1" wrap="square" lIns="182825" tIns="182825" rIns="182825" bIns="182825" anchor="ctr" anchorCtr="0">
            <a:noAutofit/>
          </a:bodyPr>
          <a:lstStyle/>
          <a:p>
            <a:pPr marL="0" marR="0" lvl="0" indent="0" algn="l" rtl="0">
              <a:lnSpc>
                <a:spcPct val="100000"/>
              </a:lnSpc>
              <a:spcBef>
                <a:spcPts val="0"/>
              </a:spcBef>
              <a:spcAft>
                <a:spcPts val="0"/>
              </a:spcAft>
              <a:buClr>
                <a:srgbClr val="000000"/>
              </a:buClr>
              <a:buSzPts val="2801"/>
              <a:buFont typeface="Calibri"/>
              <a:buNone/>
            </a:pPr>
            <a:endParaRPr sz="2801" b="0" i="0" u="none" strike="noStrike" cap="none">
              <a:solidFill>
                <a:srgbClr val="444C55"/>
              </a:solidFill>
              <a:latin typeface="Arial"/>
              <a:ea typeface="Arial"/>
              <a:cs typeface="Arial"/>
              <a:sym typeface="Arial"/>
            </a:endParaRPr>
          </a:p>
        </p:txBody>
      </p:sp>
      <p:sp>
        <p:nvSpPr>
          <p:cNvPr id="18476" name="Google Shape;18476;p1611"/>
          <p:cNvSpPr/>
          <p:nvPr/>
        </p:nvSpPr>
        <p:spPr>
          <a:xfrm flipH="1">
            <a:off x="6420382" y="9686403"/>
            <a:ext cx="186044" cy="226848"/>
          </a:xfrm>
          <a:custGeom>
            <a:avLst/>
            <a:gdLst/>
            <a:ahLst/>
            <a:cxnLst/>
            <a:rect l="l" t="t" r="r" b="b"/>
            <a:pathLst>
              <a:path w="6141" h="9588" extrusionOk="0">
                <a:moveTo>
                  <a:pt x="5935" y="366"/>
                </a:moveTo>
                <a:lnTo>
                  <a:pt x="5935" y="366"/>
                </a:lnTo>
                <a:cubicBezTo>
                  <a:pt x="5821" y="3356"/>
                  <a:pt x="5547" y="6369"/>
                  <a:pt x="5090" y="9336"/>
                </a:cubicBezTo>
                <a:cubicBezTo>
                  <a:pt x="3424" y="8811"/>
                  <a:pt x="1826" y="8081"/>
                  <a:pt x="274" y="7373"/>
                </a:cubicBezTo>
                <a:cubicBezTo>
                  <a:pt x="1895" y="4840"/>
                  <a:pt x="3789" y="2489"/>
                  <a:pt x="5935" y="366"/>
                </a:cubicBezTo>
                <a:close/>
                <a:moveTo>
                  <a:pt x="6095" y="1"/>
                </a:moveTo>
                <a:cubicBezTo>
                  <a:pt x="6049" y="1"/>
                  <a:pt x="6003" y="1"/>
                  <a:pt x="5958" y="24"/>
                </a:cubicBezTo>
                <a:cubicBezTo>
                  <a:pt x="3721" y="2238"/>
                  <a:pt x="1712" y="4703"/>
                  <a:pt x="23" y="7350"/>
                </a:cubicBezTo>
                <a:cubicBezTo>
                  <a:pt x="0" y="7396"/>
                  <a:pt x="0" y="7419"/>
                  <a:pt x="23" y="7442"/>
                </a:cubicBezTo>
                <a:cubicBezTo>
                  <a:pt x="23" y="7465"/>
                  <a:pt x="46" y="7510"/>
                  <a:pt x="69" y="7510"/>
                </a:cubicBezTo>
                <a:cubicBezTo>
                  <a:pt x="1689" y="8264"/>
                  <a:pt x="3378" y="9040"/>
                  <a:pt x="5159" y="9565"/>
                </a:cubicBezTo>
                <a:cubicBezTo>
                  <a:pt x="5159" y="9587"/>
                  <a:pt x="5182" y="9587"/>
                  <a:pt x="5182" y="9587"/>
                </a:cubicBezTo>
                <a:cubicBezTo>
                  <a:pt x="5204" y="9587"/>
                  <a:pt x="5227" y="9565"/>
                  <a:pt x="5250" y="9565"/>
                </a:cubicBezTo>
                <a:cubicBezTo>
                  <a:pt x="5273" y="9542"/>
                  <a:pt x="5296" y="9519"/>
                  <a:pt x="5296" y="9496"/>
                </a:cubicBezTo>
                <a:cubicBezTo>
                  <a:pt x="5752" y="6392"/>
                  <a:pt x="6049" y="3242"/>
                  <a:pt x="6140" y="115"/>
                </a:cubicBezTo>
                <a:cubicBezTo>
                  <a:pt x="6140" y="69"/>
                  <a:pt x="6117" y="24"/>
                  <a:pt x="6095" y="1"/>
                </a:cubicBezTo>
                <a:close/>
              </a:path>
            </a:pathLst>
          </a:custGeom>
          <a:solidFill>
            <a:srgbClr val="444C55"/>
          </a:solidFill>
          <a:ln>
            <a:noFill/>
          </a:ln>
        </p:spPr>
        <p:txBody>
          <a:bodyPr spcFirstLastPara="1" wrap="square" lIns="182825" tIns="182825" rIns="182825" bIns="182825" anchor="ctr" anchorCtr="0">
            <a:noAutofit/>
          </a:bodyPr>
          <a:lstStyle/>
          <a:p>
            <a:pPr marL="0" marR="0" lvl="0" indent="0" algn="l" rtl="0">
              <a:lnSpc>
                <a:spcPct val="100000"/>
              </a:lnSpc>
              <a:spcBef>
                <a:spcPts val="0"/>
              </a:spcBef>
              <a:spcAft>
                <a:spcPts val="0"/>
              </a:spcAft>
              <a:buClr>
                <a:srgbClr val="000000"/>
              </a:buClr>
              <a:buSzPts val="2801"/>
              <a:buFont typeface="Calibri"/>
              <a:buNone/>
            </a:pPr>
            <a:endParaRPr sz="2801" b="0" i="0" u="none" strike="noStrike" cap="none">
              <a:solidFill>
                <a:srgbClr val="444C55"/>
              </a:solidFill>
              <a:latin typeface="Arial"/>
              <a:ea typeface="Arial"/>
              <a:cs typeface="Arial"/>
              <a:sym typeface="Arial"/>
            </a:endParaRPr>
          </a:p>
        </p:txBody>
      </p:sp>
      <p:grpSp>
        <p:nvGrpSpPr>
          <p:cNvPr id="18477" name="Google Shape;18477;p1611"/>
          <p:cNvGrpSpPr/>
          <p:nvPr/>
        </p:nvGrpSpPr>
        <p:grpSpPr>
          <a:xfrm>
            <a:off x="-436593" y="6192793"/>
            <a:ext cx="2599305" cy="5303894"/>
            <a:chOff x="-291062" y="4128525"/>
            <a:chExt cx="1732870" cy="3535929"/>
          </a:xfrm>
        </p:grpSpPr>
        <p:sp>
          <p:nvSpPr>
            <p:cNvPr id="18478" name="Google Shape;18478;p1611"/>
            <p:cNvSpPr/>
            <p:nvPr/>
          </p:nvSpPr>
          <p:spPr>
            <a:xfrm flipH="1">
              <a:off x="-291062" y="4128525"/>
              <a:ext cx="923928" cy="1046805"/>
            </a:xfrm>
            <a:custGeom>
              <a:avLst/>
              <a:gdLst/>
              <a:ahLst/>
              <a:cxnLst/>
              <a:rect l="l" t="t" r="r" b="b"/>
              <a:pathLst>
                <a:path w="25679" h="29094" extrusionOk="0">
                  <a:moveTo>
                    <a:pt x="15362" y="0"/>
                  </a:moveTo>
                  <a:cubicBezTo>
                    <a:pt x="14997" y="0"/>
                    <a:pt x="14631" y="16"/>
                    <a:pt x="14266" y="43"/>
                  </a:cubicBezTo>
                  <a:cubicBezTo>
                    <a:pt x="13581" y="112"/>
                    <a:pt x="12897" y="203"/>
                    <a:pt x="12280" y="500"/>
                  </a:cubicBezTo>
                  <a:cubicBezTo>
                    <a:pt x="11504" y="888"/>
                    <a:pt x="10911" y="1550"/>
                    <a:pt x="10409" y="2234"/>
                  </a:cubicBezTo>
                  <a:cubicBezTo>
                    <a:pt x="8080" y="5498"/>
                    <a:pt x="7533" y="9653"/>
                    <a:pt x="6254" y="13464"/>
                  </a:cubicBezTo>
                  <a:cubicBezTo>
                    <a:pt x="6232" y="13533"/>
                    <a:pt x="6186" y="13624"/>
                    <a:pt x="6140" y="13693"/>
                  </a:cubicBezTo>
                  <a:cubicBezTo>
                    <a:pt x="6088" y="13737"/>
                    <a:pt x="6021" y="13758"/>
                    <a:pt x="5951" y="13758"/>
                  </a:cubicBezTo>
                  <a:cubicBezTo>
                    <a:pt x="5806" y="13758"/>
                    <a:pt x="5647" y="13671"/>
                    <a:pt x="5570" y="13533"/>
                  </a:cubicBezTo>
                  <a:cubicBezTo>
                    <a:pt x="5456" y="13350"/>
                    <a:pt x="5478" y="13099"/>
                    <a:pt x="5501" y="12871"/>
                  </a:cubicBezTo>
                  <a:cubicBezTo>
                    <a:pt x="5752" y="10383"/>
                    <a:pt x="6277" y="7941"/>
                    <a:pt x="7053" y="5544"/>
                  </a:cubicBezTo>
                  <a:cubicBezTo>
                    <a:pt x="7259" y="4928"/>
                    <a:pt x="7464" y="4289"/>
                    <a:pt x="7487" y="3627"/>
                  </a:cubicBezTo>
                  <a:cubicBezTo>
                    <a:pt x="7510" y="2965"/>
                    <a:pt x="7282" y="2257"/>
                    <a:pt x="6734" y="1869"/>
                  </a:cubicBezTo>
                  <a:cubicBezTo>
                    <a:pt x="6438" y="1663"/>
                    <a:pt x="6097" y="1577"/>
                    <a:pt x="5742" y="1577"/>
                  </a:cubicBezTo>
                  <a:cubicBezTo>
                    <a:pt x="5195" y="1577"/>
                    <a:pt x="4617" y="1784"/>
                    <a:pt x="4132" y="2075"/>
                  </a:cubicBezTo>
                  <a:cubicBezTo>
                    <a:pt x="3196" y="2622"/>
                    <a:pt x="2443" y="3467"/>
                    <a:pt x="1872" y="4403"/>
                  </a:cubicBezTo>
                  <a:cubicBezTo>
                    <a:pt x="0" y="7461"/>
                    <a:pt x="137" y="11296"/>
                    <a:pt x="662" y="14834"/>
                  </a:cubicBezTo>
                  <a:cubicBezTo>
                    <a:pt x="1233" y="18509"/>
                    <a:pt x="2169" y="22138"/>
                    <a:pt x="3470" y="25608"/>
                  </a:cubicBezTo>
                  <a:cubicBezTo>
                    <a:pt x="3903" y="26772"/>
                    <a:pt x="4588" y="28164"/>
                    <a:pt x="5958" y="28735"/>
                  </a:cubicBezTo>
                  <a:cubicBezTo>
                    <a:pt x="6548" y="28997"/>
                    <a:pt x="7176" y="29093"/>
                    <a:pt x="7811" y="29093"/>
                  </a:cubicBezTo>
                  <a:cubicBezTo>
                    <a:pt x="8281" y="29093"/>
                    <a:pt x="8756" y="29041"/>
                    <a:pt x="9222" y="28963"/>
                  </a:cubicBezTo>
                  <a:cubicBezTo>
                    <a:pt x="13673" y="28255"/>
                    <a:pt x="17485" y="25379"/>
                    <a:pt x="20657" y="22161"/>
                  </a:cubicBezTo>
                  <a:cubicBezTo>
                    <a:pt x="22050" y="20746"/>
                    <a:pt x="23351" y="19216"/>
                    <a:pt x="24264" y="17459"/>
                  </a:cubicBezTo>
                  <a:cubicBezTo>
                    <a:pt x="25177" y="15701"/>
                    <a:pt x="25679" y="13670"/>
                    <a:pt x="25382" y="11730"/>
                  </a:cubicBezTo>
                  <a:cubicBezTo>
                    <a:pt x="25291" y="11182"/>
                    <a:pt x="25108" y="10611"/>
                    <a:pt x="24652" y="10337"/>
                  </a:cubicBezTo>
                  <a:cubicBezTo>
                    <a:pt x="24472" y="10236"/>
                    <a:pt x="24273" y="10190"/>
                    <a:pt x="24071" y="10190"/>
                  </a:cubicBezTo>
                  <a:cubicBezTo>
                    <a:pt x="23686" y="10190"/>
                    <a:pt x="23293" y="10356"/>
                    <a:pt x="23008" y="10611"/>
                  </a:cubicBezTo>
                  <a:cubicBezTo>
                    <a:pt x="22552" y="10999"/>
                    <a:pt x="22278" y="11524"/>
                    <a:pt x="22004" y="12049"/>
                  </a:cubicBezTo>
                  <a:cubicBezTo>
                    <a:pt x="20885" y="14241"/>
                    <a:pt x="19516" y="16295"/>
                    <a:pt x="17918" y="18166"/>
                  </a:cubicBezTo>
                  <a:cubicBezTo>
                    <a:pt x="19288" y="15222"/>
                    <a:pt x="20657" y="12255"/>
                    <a:pt x="21639" y="9173"/>
                  </a:cubicBezTo>
                  <a:cubicBezTo>
                    <a:pt x="22232" y="7347"/>
                    <a:pt x="22643" y="5316"/>
                    <a:pt x="21913" y="3558"/>
                  </a:cubicBezTo>
                  <a:cubicBezTo>
                    <a:pt x="21342" y="2166"/>
                    <a:pt x="20087" y="1116"/>
                    <a:pt x="18694" y="568"/>
                  </a:cubicBezTo>
                  <a:cubicBezTo>
                    <a:pt x="17639" y="153"/>
                    <a:pt x="16505" y="0"/>
                    <a:pt x="15362" y="0"/>
                  </a:cubicBezTo>
                  <a:close/>
                </a:path>
              </a:pathLst>
            </a:custGeom>
            <a:solidFill>
              <a:srgbClr val="1C498B"/>
            </a:solidFill>
            <a:ln>
              <a:noFill/>
            </a:ln>
          </p:spPr>
          <p:txBody>
            <a:bodyPr spcFirstLastPara="1" wrap="square" lIns="91400" tIns="91400" rIns="91400" bIns="91400" anchor="ctr" anchorCtr="0">
              <a:noAutofit/>
            </a:bodyPr>
            <a:lstStyle/>
            <a:p>
              <a:pPr marL="0" marR="0" lvl="0" indent="0" algn="l" rtl="0">
                <a:lnSpc>
                  <a:spcPct val="100000"/>
                </a:lnSpc>
                <a:spcBef>
                  <a:spcPts val="0"/>
                </a:spcBef>
                <a:spcAft>
                  <a:spcPts val="0"/>
                </a:spcAft>
                <a:buClr>
                  <a:srgbClr val="000000"/>
                </a:buClr>
                <a:buSzPts val="2801"/>
                <a:buFont typeface="Calibri"/>
                <a:buNone/>
              </a:pPr>
              <a:endParaRPr sz="2801" b="0" i="0" u="none" strike="noStrike" cap="none">
                <a:solidFill>
                  <a:srgbClr val="444C55"/>
                </a:solidFill>
                <a:latin typeface="Arial"/>
                <a:ea typeface="Arial"/>
                <a:cs typeface="Arial"/>
                <a:sym typeface="Arial"/>
              </a:endParaRPr>
            </a:p>
          </p:txBody>
        </p:sp>
        <p:sp>
          <p:nvSpPr>
            <p:cNvPr id="18479" name="Google Shape;18479;p1611"/>
            <p:cNvSpPr/>
            <p:nvPr/>
          </p:nvSpPr>
          <p:spPr>
            <a:xfrm flipH="1">
              <a:off x="-140771" y="4831351"/>
              <a:ext cx="1582579" cy="2833103"/>
            </a:xfrm>
            <a:custGeom>
              <a:avLst/>
              <a:gdLst/>
              <a:ahLst/>
              <a:cxnLst/>
              <a:rect l="l" t="t" r="r" b="b"/>
              <a:pathLst>
                <a:path w="43985" h="78741" extrusionOk="0">
                  <a:moveTo>
                    <a:pt x="15204" y="1"/>
                  </a:moveTo>
                  <a:cubicBezTo>
                    <a:pt x="14564" y="1"/>
                    <a:pt x="13931" y="314"/>
                    <a:pt x="13467" y="755"/>
                  </a:cubicBezTo>
                  <a:cubicBezTo>
                    <a:pt x="12303" y="1805"/>
                    <a:pt x="11938" y="3517"/>
                    <a:pt x="12098" y="5092"/>
                  </a:cubicBezTo>
                  <a:cubicBezTo>
                    <a:pt x="12280" y="6644"/>
                    <a:pt x="12874" y="8105"/>
                    <a:pt x="13376" y="9611"/>
                  </a:cubicBezTo>
                  <a:cubicBezTo>
                    <a:pt x="15727" y="16824"/>
                    <a:pt x="15248" y="24653"/>
                    <a:pt x="13833" y="32140"/>
                  </a:cubicBezTo>
                  <a:cubicBezTo>
                    <a:pt x="12098" y="36226"/>
                    <a:pt x="10957" y="40585"/>
                    <a:pt x="10432" y="44991"/>
                  </a:cubicBezTo>
                  <a:cubicBezTo>
                    <a:pt x="9929" y="41224"/>
                    <a:pt x="8811" y="37435"/>
                    <a:pt x="8583" y="33601"/>
                  </a:cubicBezTo>
                  <a:cubicBezTo>
                    <a:pt x="8332" y="29538"/>
                    <a:pt x="9062" y="25407"/>
                    <a:pt x="8103" y="21458"/>
                  </a:cubicBezTo>
                  <a:cubicBezTo>
                    <a:pt x="7838" y="20331"/>
                    <a:pt x="7124" y="19034"/>
                    <a:pt x="6003" y="19034"/>
                  </a:cubicBezTo>
                  <a:cubicBezTo>
                    <a:pt x="5966" y="19034"/>
                    <a:pt x="5928" y="19035"/>
                    <a:pt x="5889" y="19038"/>
                  </a:cubicBezTo>
                  <a:cubicBezTo>
                    <a:pt x="5364" y="19084"/>
                    <a:pt x="4908" y="19426"/>
                    <a:pt x="4565" y="19814"/>
                  </a:cubicBezTo>
                  <a:cubicBezTo>
                    <a:pt x="3516" y="21001"/>
                    <a:pt x="3264" y="22645"/>
                    <a:pt x="3173" y="24197"/>
                  </a:cubicBezTo>
                  <a:cubicBezTo>
                    <a:pt x="2945" y="28465"/>
                    <a:pt x="3607" y="32756"/>
                    <a:pt x="5136" y="36751"/>
                  </a:cubicBezTo>
                  <a:cubicBezTo>
                    <a:pt x="6711" y="40836"/>
                    <a:pt x="9199" y="44671"/>
                    <a:pt x="10135" y="48871"/>
                  </a:cubicBezTo>
                  <a:cubicBezTo>
                    <a:pt x="9929" y="55947"/>
                    <a:pt x="11482" y="63182"/>
                    <a:pt x="14905" y="69254"/>
                  </a:cubicBezTo>
                  <a:cubicBezTo>
                    <a:pt x="11938" y="66560"/>
                    <a:pt x="9678" y="63228"/>
                    <a:pt x="8240" y="59553"/>
                  </a:cubicBezTo>
                  <a:cubicBezTo>
                    <a:pt x="6985" y="56358"/>
                    <a:pt x="6346" y="52934"/>
                    <a:pt x="4976" y="49784"/>
                  </a:cubicBezTo>
                  <a:cubicBezTo>
                    <a:pt x="4680" y="49168"/>
                    <a:pt x="4337" y="48506"/>
                    <a:pt x="3698" y="48232"/>
                  </a:cubicBezTo>
                  <a:cubicBezTo>
                    <a:pt x="3521" y="48163"/>
                    <a:pt x="3337" y="48132"/>
                    <a:pt x="3153" y="48132"/>
                  </a:cubicBezTo>
                  <a:cubicBezTo>
                    <a:pt x="2600" y="48132"/>
                    <a:pt x="2043" y="48414"/>
                    <a:pt x="1667" y="48825"/>
                  </a:cubicBezTo>
                  <a:cubicBezTo>
                    <a:pt x="1164" y="49396"/>
                    <a:pt x="936" y="50149"/>
                    <a:pt x="799" y="50880"/>
                  </a:cubicBezTo>
                  <a:cubicBezTo>
                    <a:pt x="0" y="55148"/>
                    <a:pt x="1781" y="59599"/>
                    <a:pt x="4702" y="62794"/>
                  </a:cubicBezTo>
                  <a:cubicBezTo>
                    <a:pt x="7510" y="65899"/>
                    <a:pt x="11253" y="67998"/>
                    <a:pt x="15111" y="69619"/>
                  </a:cubicBezTo>
                  <a:cubicBezTo>
                    <a:pt x="17051" y="72952"/>
                    <a:pt x="19539" y="75919"/>
                    <a:pt x="22620" y="78293"/>
                  </a:cubicBezTo>
                  <a:cubicBezTo>
                    <a:pt x="22926" y="78526"/>
                    <a:pt x="23344" y="78740"/>
                    <a:pt x="23701" y="78740"/>
                  </a:cubicBezTo>
                  <a:cubicBezTo>
                    <a:pt x="23903" y="78740"/>
                    <a:pt x="24086" y="78671"/>
                    <a:pt x="24218" y="78498"/>
                  </a:cubicBezTo>
                  <a:cubicBezTo>
                    <a:pt x="19288" y="74960"/>
                    <a:pt x="15818" y="69665"/>
                    <a:pt x="13673" y="63981"/>
                  </a:cubicBezTo>
                  <a:cubicBezTo>
                    <a:pt x="13330" y="63045"/>
                    <a:pt x="13011" y="62087"/>
                    <a:pt x="12737" y="61128"/>
                  </a:cubicBezTo>
                  <a:cubicBezTo>
                    <a:pt x="12303" y="55148"/>
                    <a:pt x="13764" y="49122"/>
                    <a:pt x="17416" y="44534"/>
                  </a:cubicBezTo>
                  <a:cubicBezTo>
                    <a:pt x="19813" y="41476"/>
                    <a:pt x="23077" y="39170"/>
                    <a:pt x="25451" y="36089"/>
                  </a:cubicBezTo>
                  <a:cubicBezTo>
                    <a:pt x="26090" y="35244"/>
                    <a:pt x="26683" y="34103"/>
                    <a:pt x="26135" y="33190"/>
                  </a:cubicBezTo>
                  <a:cubicBezTo>
                    <a:pt x="25784" y="32575"/>
                    <a:pt x="25085" y="32364"/>
                    <a:pt x="24346" y="32364"/>
                  </a:cubicBezTo>
                  <a:cubicBezTo>
                    <a:pt x="23933" y="32364"/>
                    <a:pt x="23507" y="32430"/>
                    <a:pt x="23122" y="32528"/>
                  </a:cubicBezTo>
                  <a:cubicBezTo>
                    <a:pt x="19105" y="33624"/>
                    <a:pt x="15978" y="36910"/>
                    <a:pt x="13969" y="40563"/>
                  </a:cubicBezTo>
                  <a:cubicBezTo>
                    <a:pt x="12372" y="43507"/>
                    <a:pt x="11390" y="46771"/>
                    <a:pt x="11048" y="50081"/>
                  </a:cubicBezTo>
                  <a:cubicBezTo>
                    <a:pt x="10934" y="43986"/>
                    <a:pt x="12098" y="37846"/>
                    <a:pt x="14494" y="32231"/>
                  </a:cubicBezTo>
                  <a:cubicBezTo>
                    <a:pt x="17895" y="28077"/>
                    <a:pt x="22529" y="24904"/>
                    <a:pt x="27665" y="23147"/>
                  </a:cubicBezTo>
                  <a:cubicBezTo>
                    <a:pt x="32595" y="21481"/>
                    <a:pt x="38096" y="21047"/>
                    <a:pt x="42319" y="18011"/>
                  </a:cubicBezTo>
                  <a:cubicBezTo>
                    <a:pt x="42844" y="17623"/>
                    <a:pt x="43368" y="17189"/>
                    <a:pt x="43665" y="16596"/>
                  </a:cubicBezTo>
                  <a:cubicBezTo>
                    <a:pt x="43962" y="16003"/>
                    <a:pt x="43985" y="15226"/>
                    <a:pt x="43551" y="14724"/>
                  </a:cubicBezTo>
                  <a:cubicBezTo>
                    <a:pt x="43277" y="14428"/>
                    <a:pt x="42889" y="14245"/>
                    <a:pt x="42524" y="14108"/>
                  </a:cubicBezTo>
                  <a:cubicBezTo>
                    <a:pt x="41374" y="13717"/>
                    <a:pt x="40169" y="13560"/>
                    <a:pt x="38953" y="13560"/>
                  </a:cubicBezTo>
                  <a:cubicBezTo>
                    <a:pt x="37827" y="13560"/>
                    <a:pt x="36693" y="13694"/>
                    <a:pt x="35585" y="13903"/>
                  </a:cubicBezTo>
                  <a:cubicBezTo>
                    <a:pt x="30153" y="14884"/>
                    <a:pt x="25085" y="17623"/>
                    <a:pt x="21114" y="21458"/>
                  </a:cubicBezTo>
                  <a:cubicBezTo>
                    <a:pt x="21548" y="20864"/>
                    <a:pt x="22004" y="20294"/>
                    <a:pt x="22461" y="19723"/>
                  </a:cubicBezTo>
                  <a:cubicBezTo>
                    <a:pt x="24241" y="17463"/>
                    <a:pt x="25998" y="15204"/>
                    <a:pt x="27779" y="12967"/>
                  </a:cubicBezTo>
                  <a:cubicBezTo>
                    <a:pt x="28190" y="12419"/>
                    <a:pt x="28646" y="11848"/>
                    <a:pt x="29194" y="11437"/>
                  </a:cubicBezTo>
                  <a:cubicBezTo>
                    <a:pt x="30175" y="10730"/>
                    <a:pt x="31431" y="10502"/>
                    <a:pt x="32572" y="10114"/>
                  </a:cubicBezTo>
                  <a:cubicBezTo>
                    <a:pt x="33736" y="9748"/>
                    <a:pt x="34946" y="9086"/>
                    <a:pt x="35357" y="7945"/>
                  </a:cubicBezTo>
                  <a:cubicBezTo>
                    <a:pt x="34923" y="7788"/>
                    <a:pt x="34458" y="7710"/>
                    <a:pt x="33993" y="7710"/>
                  </a:cubicBezTo>
                  <a:cubicBezTo>
                    <a:pt x="33309" y="7710"/>
                    <a:pt x="32622" y="7879"/>
                    <a:pt x="32024" y="8219"/>
                  </a:cubicBezTo>
                  <a:cubicBezTo>
                    <a:pt x="32892" y="7215"/>
                    <a:pt x="33531" y="6051"/>
                    <a:pt x="33896" y="4772"/>
                  </a:cubicBezTo>
                  <a:cubicBezTo>
                    <a:pt x="33987" y="4499"/>
                    <a:pt x="34033" y="4179"/>
                    <a:pt x="33873" y="3951"/>
                  </a:cubicBezTo>
                  <a:cubicBezTo>
                    <a:pt x="33753" y="3779"/>
                    <a:pt x="33580" y="3710"/>
                    <a:pt x="33389" y="3710"/>
                  </a:cubicBezTo>
                  <a:cubicBezTo>
                    <a:pt x="33073" y="3710"/>
                    <a:pt x="32705" y="3897"/>
                    <a:pt x="32435" y="4111"/>
                  </a:cubicBezTo>
                  <a:cubicBezTo>
                    <a:pt x="31522" y="4864"/>
                    <a:pt x="30746" y="5777"/>
                    <a:pt x="30153" y="6827"/>
                  </a:cubicBezTo>
                  <a:cubicBezTo>
                    <a:pt x="30563" y="5343"/>
                    <a:pt x="30700" y="3768"/>
                    <a:pt x="30495" y="2239"/>
                  </a:cubicBezTo>
                  <a:cubicBezTo>
                    <a:pt x="30449" y="1897"/>
                    <a:pt x="30335" y="1508"/>
                    <a:pt x="30016" y="1417"/>
                  </a:cubicBezTo>
                  <a:cubicBezTo>
                    <a:pt x="29975" y="1406"/>
                    <a:pt x="29935" y="1401"/>
                    <a:pt x="29896" y="1401"/>
                  </a:cubicBezTo>
                  <a:cubicBezTo>
                    <a:pt x="29605" y="1401"/>
                    <a:pt x="29352" y="1683"/>
                    <a:pt x="29171" y="1965"/>
                  </a:cubicBezTo>
                  <a:cubicBezTo>
                    <a:pt x="28190" y="3517"/>
                    <a:pt x="27596" y="5343"/>
                    <a:pt x="27505" y="7215"/>
                  </a:cubicBezTo>
                  <a:cubicBezTo>
                    <a:pt x="27414" y="6165"/>
                    <a:pt x="27003" y="5161"/>
                    <a:pt x="26364" y="4339"/>
                  </a:cubicBezTo>
                  <a:cubicBezTo>
                    <a:pt x="26139" y="4045"/>
                    <a:pt x="25783" y="3764"/>
                    <a:pt x="25455" y="3764"/>
                  </a:cubicBezTo>
                  <a:cubicBezTo>
                    <a:pt x="25350" y="3764"/>
                    <a:pt x="25248" y="3793"/>
                    <a:pt x="25154" y="3859"/>
                  </a:cubicBezTo>
                  <a:cubicBezTo>
                    <a:pt x="24834" y="4065"/>
                    <a:pt x="24834" y="4499"/>
                    <a:pt x="24880" y="4864"/>
                  </a:cubicBezTo>
                  <a:cubicBezTo>
                    <a:pt x="25108" y="7192"/>
                    <a:pt x="25930" y="9474"/>
                    <a:pt x="27528" y="11346"/>
                  </a:cubicBezTo>
                  <a:cubicBezTo>
                    <a:pt x="24720" y="15820"/>
                    <a:pt x="21068" y="19700"/>
                    <a:pt x="18124" y="24105"/>
                  </a:cubicBezTo>
                  <a:cubicBezTo>
                    <a:pt x="17256" y="25429"/>
                    <a:pt x="16435" y="26776"/>
                    <a:pt x="15704" y="28191"/>
                  </a:cubicBezTo>
                  <a:cubicBezTo>
                    <a:pt x="16982" y="24562"/>
                    <a:pt x="17918" y="20819"/>
                    <a:pt x="18512" y="17030"/>
                  </a:cubicBezTo>
                  <a:cubicBezTo>
                    <a:pt x="19196" y="12602"/>
                    <a:pt x="19402" y="8059"/>
                    <a:pt x="18420" y="3723"/>
                  </a:cubicBezTo>
                  <a:cubicBezTo>
                    <a:pt x="18010" y="2011"/>
                    <a:pt x="17028" y="25"/>
                    <a:pt x="15271" y="2"/>
                  </a:cubicBezTo>
                  <a:cubicBezTo>
                    <a:pt x="15248" y="1"/>
                    <a:pt x="15226" y="1"/>
                    <a:pt x="15204" y="1"/>
                  </a:cubicBezTo>
                  <a:close/>
                </a:path>
              </a:pathLst>
            </a:custGeom>
            <a:solidFill>
              <a:srgbClr val="A3B745"/>
            </a:solidFill>
            <a:ln>
              <a:noFill/>
            </a:ln>
          </p:spPr>
          <p:txBody>
            <a:bodyPr spcFirstLastPara="1" wrap="square" lIns="91400" tIns="91400" rIns="91400" bIns="91400" anchor="ctr" anchorCtr="0">
              <a:noAutofit/>
            </a:bodyPr>
            <a:lstStyle/>
            <a:p>
              <a:pPr marL="0" marR="0" lvl="0" indent="0" algn="l" rtl="0">
                <a:lnSpc>
                  <a:spcPct val="100000"/>
                </a:lnSpc>
                <a:spcBef>
                  <a:spcPts val="0"/>
                </a:spcBef>
                <a:spcAft>
                  <a:spcPts val="0"/>
                </a:spcAft>
                <a:buClr>
                  <a:srgbClr val="000000"/>
                </a:buClr>
                <a:buSzPts val="2801"/>
                <a:buFont typeface="Calibri"/>
                <a:buNone/>
              </a:pPr>
              <a:endParaRPr sz="2801" b="0" i="0" u="none" strike="noStrike" cap="none">
                <a:solidFill>
                  <a:srgbClr val="444C55"/>
                </a:solidFill>
                <a:latin typeface="Arial"/>
                <a:ea typeface="Arial"/>
                <a:cs typeface="Arial"/>
                <a:sym typeface="Arial"/>
              </a:endParaRPr>
            </a:p>
          </p:txBody>
        </p:sp>
      </p:grpSp>
    </p:spTree>
    <p:extLst>
      <p:ext uri="{BB962C8B-B14F-4D97-AF65-F5344CB8AC3E}">
        <p14:creationId xmlns:p14="http://schemas.microsoft.com/office/powerpoint/2010/main" val="1464932534"/>
      </p:ext>
    </p:extLst>
  </p:cSld>
  <p:clrMapOvr>
    <a:masterClrMapping/>
  </p:clrMapOvr>
</p:sldLayout>
</file>

<file path=ppt/slideLayouts/slideLayout3199.xml><?xml version="1.0" encoding="utf-8"?>
<p:sldLayout xmlns:a="http://schemas.openxmlformats.org/drawingml/2006/main" xmlns:r="http://schemas.openxmlformats.org/officeDocument/2006/relationships" xmlns:p="http://schemas.openxmlformats.org/presentationml/2006/main" matchingName="2_Title and Content">
  <p:cSld name="2_Title and Content">
    <p:spTree>
      <p:nvGrpSpPr>
        <p:cNvPr id="1" name="Shape 18480"/>
        <p:cNvGrpSpPr/>
        <p:nvPr/>
      </p:nvGrpSpPr>
      <p:grpSpPr>
        <a:xfrm>
          <a:off x="0" y="0"/>
          <a:ext cx="0" cy="0"/>
          <a:chOff x="0" y="0"/>
          <a:chExt cx="0" cy="0"/>
        </a:xfrm>
      </p:grpSpPr>
      <p:grpSp>
        <p:nvGrpSpPr>
          <p:cNvPr id="18481" name="Google Shape;18481;p1612"/>
          <p:cNvGrpSpPr/>
          <p:nvPr/>
        </p:nvGrpSpPr>
        <p:grpSpPr>
          <a:xfrm>
            <a:off x="10787318" y="0"/>
            <a:ext cx="7500690" cy="2138982"/>
            <a:chOff x="7191545" y="0"/>
            <a:chExt cx="5000460" cy="1425988"/>
          </a:xfrm>
        </p:grpSpPr>
        <p:pic>
          <p:nvPicPr>
            <p:cNvPr id="18482" name="Google Shape;18482;p1612"/>
            <p:cNvPicPr preferRelativeResize="0"/>
            <p:nvPr/>
          </p:nvPicPr>
          <p:blipFill rotWithShape="1">
            <a:blip r:embed="rId2">
              <a:alphaModFix/>
            </a:blip>
            <a:srcRect/>
            <a:stretch/>
          </p:blipFill>
          <p:spPr>
            <a:xfrm>
              <a:off x="9264316" y="228371"/>
              <a:ext cx="2025313" cy="911940"/>
            </a:xfrm>
            <a:prstGeom prst="rect">
              <a:avLst/>
            </a:prstGeom>
            <a:noFill/>
            <a:ln>
              <a:noFill/>
            </a:ln>
          </p:spPr>
        </p:pic>
        <p:grpSp>
          <p:nvGrpSpPr>
            <p:cNvPr id="18483" name="Google Shape;18483;p1612"/>
            <p:cNvGrpSpPr/>
            <p:nvPr/>
          </p:nvGrpSpPr>
          <p:grpSpPr>
            <a:xfrm>
              <a:off x="7191545" y="0"/>
              <a:ext cx="5000460" cy="1425988"/>
              <a:chOff x="7191545" y="0"/>
              <a:chExt cx="5000460" cy="1425988"/>
            </a:xfrm>
          </p:grpSpPr>
          <p:sp>
            <p:nvSpPr>
              <p:cNvPr id="18484" name="Google Shape;18484;p1612"/>
              <p:cNvSpPr/>
              <p:nvPr/>
            </p:nvSpPr>
            <p:spPr>
              <a:xfrm>
                <a:off x="7191545" y="0"/>
                <a:ext cx="5000460" cy="1425988"/>
              </a:xfrm>
              <a:custGeom>
                <a:avLst/>
                <a:gdLst/>
                <a:ahLst/>
                <a:cxnLst/>
                <a:rect l="l" t="t" r="r" b="b"/>
                <a:pathLst>
                  <a:path w="5005729" h="1427495" extrusionOk="0">
                    <a:moveTo>
                      <a:pt x="0" y="0"/>
                    </a:moveTo>
                    <a:lnTo>
                      <a:pt x="165533" y="0"/>
                    </a:lnTo>
                    <a:lnTo>
                      <a:pt x="215699" y="35841"/>
                    </a:lnTo>
                    <a:cubicBezTo>
                      <a:pt x="434496" y="193047"/>
                      <a:pt x="652894" y="349789"/>
                      <a:pt x="876476" y="498295"/>
                    </a:cubicBezTo>
                    <a:cubicBezTo>
                      <a:pt x="1099792" y="647067"/>
                      <a:pt x="1328957" y="787337"/>
                      <a:pt x="1566628" y="910605"/>
                    </a:cubicBezTo>
                    <a:cubicBezTo>
                      <a:pt x="1804301" y="1033874"/>
                      <a:pt x="2051544" y="1139076"/>
                      <a:pt x="2307294" y="1218776"/>
                    </a:cubicBezTo>
                    <a:cubicBezTo>
                      <a:pt x="2434903" y="1258625"/>
                      <a:pt x="2565171" y="1291568"/>
                      <a:pt x="2696502" y="1318134"/>
                    </a:cubicBezTo>
                    <a:cubicBezTo>
                      <a:pt x="2827833" y="1344700"/>
                      <a:pt x="2960760" y="1363297"/>
                      <a:pt x="3094217" y="1375517"/>
                    </a:cubicBezTo>
                    <a:cubicBezTo>
                      <a:pt x="3227675" y="1387738"/>
                      <a:pt x="3361665" y="1393051"/>
                      <a:pt x="3496186" y="1391457"/>
                    </a:cubicBezTo>
                    <a:lnTo>
                      <a:pt x="3596679" y="1388800"/>
                    </a:lnTo>
                    <a:cubicBezTo>
                      <a:pt x="3613693" y="1388269"/>
                      <a:pt x="3630176" y="1388269"/>
                      <a:pt x="3647191" y="1387207"/>
                    </a:cubicBezTo>
                    <a:lnTo>
                      <a:pt x="3697703" y="1384018"/>
                    </a:lnTo>
                    <a:lnTo>
                      <a:pt x="3798195" y="1377643"/>
                    </a:lnTo>
                    <a:lnTo>
                      <a:pt x="3898687" y="1367547"/>
                    </a:lnTo>
                    <a:lnTo>
                      <a:pt x="3948667" y="1362234"/>
                    </a:lnTo>
                    <a:lnTo>
                      <a:pt x="3998648" y="1355327"/>
                    </a:lnTo>
                    <a:cubicBezTo>
                      <a:pt x="4032146" y="1350545"/>
                      <a:pt x="4065111" y="1346294"/>
                      <a:pt x="4098609" y="1341512"/>
                    </a:cubicBezTo>
                    <a:lnTo>
                      <a:pt x="4198037" y="1324510"/>
                    </a:lnTo>
                    <a:lnTo>
                      <a:pt x="4223027" y="1320259"/>
                    </a:lnTo>
                    <a:cubicBezTo>
                      <a:pt x="4231535" y="1318665"/>
                      <a:pt x="4239511" y="1317602"/>
                      <a:pt x="4248017" y="1315477"/>
                    </a:cubicBezTo>
                    <a:lnTo>
                      <a:pt x="4297466" y="1305382"/>
                    </a:lnTo>
                    <a:lnTo>
                      <a:pt x="4346915" y="1295287"/>
                    </a:lnTo>
                    <a:lnTo>
                      <a:pt x="4371374" y="1289974"/>
                    </a:lnTo>
                    <a:cubicBezTo>
                      <a:pt x="4379349" y="1288379"/>
                      <a:pt x="4387856" y="1286254"/>
                      <a:pt x="4395831" y="1284129"/>
                    </a:cubicBezTo>
                    <a:lnTo>
                      <a:pt x="4494197" y="1260751"/>
                    </a:lnTo>
                    <a:lnTo>
                      <a:pt x="4506426" y="1258094"/>
                    </a:lnTo>
                    <a:lnTo>
                      <a:pt x="4518656" y="1254906"/>
                    </a:lnTo>
                    <a:lnTo>
                      <a:pt x="4543113" y="1248530"/>
                    </a:lnTo>
                    <a:lnTo>
                      <a:pt x="4592031" y="1235247"/>
                    </a:lnTo>
                    <a:cubicBezTo>
                      <a:pt x="4607983" y="1230996"/>
                      <a:pt x="4624465" y="1226746"/>
                      <a:pt x="4640948" y="1221963"/>
                    </a:cubicBezTo>
                    <a:lnTo>
                      <a:pt x="4689332" y="1207618"/>
                    </a:lnTo>
                    <a:cubicBezTo>
                      <a:pt x="4753935" y="1188490"/>
                      <a:pt x="4818038" y="1167901"/>
                      <a:pt x="4881644" y="1145934"/>
                    </a:cubicBezTo>
                    <a:lnTo>
                      <a:pt x="5005729" y="1100085"/>
                    </a:lnTo>
                    <a:lnTo>
                      <a:pt x="5005729" y="1108460"/>
                    </a:lnTo>
                    <a:lnTo>
                      <a:pt x="4884859" y="1155423"/>
                    </a:lnTo>
                    <a:cubicBezTo>
                      <a:pt x="4821462" y="1178495"/>
                      <a:pt x="4757524" y="1200180"/>
                      <a:pt x="4693055" y="1220370"/>
                    </a:cubicBezTo>
                    <a:lnTo>
                      <a:pt x="4644670" y="1235778"/>
                    </a:lnTo>
                    <a:cubicBezTo>
                      <a:pt x="4628719" y="1240560"/>
                      <a:pt x="4612235" y="1245342"/>
                      <a:pt x="4596284" y="1250124"/>
                    </a:cubicBezTo>
                    <a:lnTo>
                      <a:pt x="4547367" y="1263938"/>
                    </a:lnTo>
                    <a:lnTo>
                      <a:pt x="4522910" y="1270846"/>
                    </a:lnTo>
                    <a:lnTo>
                      <a:pt x="4510680" y="1274565"/>
                    </a:lnTo>
                    <a:lnTo>
                      <a:pt x="4498451" y="1277753"/>
                    </a:lnTo>
                    <a:lnTo>
                      <a:pt x="4400085" y="1302725"/>
                    </a:lnTo>
                    <a:cubicBezTo>
                      <a:pt x="4392110" y="1304851"/>
                      <a:pt x="4383602" y="1306976"/>
                      <a:pt x="4375626" y="1309101"/>
                    </a:cubicBezTo>
                    <a:lnTo>
                      <a:pt x="4351169" y="1314415"/>
                    </a:lnTo>
                    <a:lnTo>
                      <a:pt x="4301720" y="1325572"/>
                    </a:lnTo>
                    <a:lnTo>
                      <a:pt x="4252271" y="1336730"/>
                    </a:lnTo>
                    <a:cubicBezTo>
                      <a:pt x="4244295" y="1338856"/>
                      <a:pt x="4235789" y="1340450"/>
                      <a:pt x="4227281" y="1342044"/>
                    </a:cubicBezTo>
                    <a:lnTo>
                      <a:pt x="4202291" y="1346825"/>
                    </a:lnTo>
                    <a:lnTo>
                      <a:pt x="4102862" y="1365422"/>
                    </a:lnTo>
                    <a:cubicBezTo>
                      <a:pt x="4069365" y="1370735"/>
                      <a:pt x="4035867" y="1375517"/>
                      <a:pt x="4002902" y="1380831"/>
                    </a:cubicBezTo>
                    <a:lnTo>
                      <a:pt x="3952921" y="1388800"/>
                    </a:lnTo>
                    <a:lnTo>
                      <a:pt x="3902409" y="1394645"/>
                    </a:lnTo>
                    <a:lnTo>
                      <a:pt x="3801917" y="1406334"/>
                    </a:lnTo>
                    <a:lnTo>
                      <a:pt x="3700893" y="1414836"/>
                    </a:lnTo>
                    <a:lnTo>
                      <a:pt x="3650381" y="1419086"/>
                    </a:lnTo>
                    <a:cubicBezTo>
                      <a:pt x="3633367" y="1420680"/>
                      <a:pt x="3616352" y="1420680"/>
                      <a:pt x="3599869" y="1421743"/>
                    </a:cubicBezTo>
                    <a:lnTo>
                      <a:pt x="3498313" y="1425993"/>
                    </a:lnTo>
                    <a:cubicBezTo>
                      <a:pt x="3363260" y="1429713"/>
                      <a:pt x="3227675" y="1426525"/>
                      <a:pt x="3092622" y="1416430"/>
                    </a:cubicBezTo>
                    <a:cubicBezTo>
                      <a:pt x="2957569" y="1406334"/>
                      <a:pt x="2823048" y="1389863"/>
                      <a:pt x="2689590" y="1364891"/>
                    </a:cubicBezTo>
                    <a:cubicBezTo>
                      <a:pt x="2556131" y="1340450"/>
                      <a:pt x="2424269" y="1308570"/>
                      <a:pt x="2294001" y="1270846"/>
                    </a:cubicBezTo>
                    <a:cubicBezTo>
                      <a:pt x="2033466" y="1194866"/>
                      <a:pt x="1781438" y="1091788"/>
                      <a:pt x="1538448" y="971177"/>
                    </a:cubicBezTo>
                    <a:cubicBezTo>
                      <a:pt x="1295459" y="850565"/>
                      <a:pt x="1062040" y="712420"/>
                      <a:pt x="834471" y="566305"/>
                    </a:cubicBezTo>
                    <a:cubicBezTo>
                      <a:pt x="606901" y="420190"/>
                      <a:pt x="384914" y="266371"/>
                      <a:pt x="163459" y="112750"/>
                    </a:cubicBezTo>
                    <a:close/>
                  </a:path>
                </a:pathLst>
              </a:custGeom>
              <a:gradFill>
                <a:gsLst>
                  <a:gs pos="0">
                    <a:srgbClr val="EF4114"/>
                  </a:gs>
                  <a:gs pos="100000">
                    <a:srgbClr val="F58366"/>
                  </a:gs>
                </a:gsLst>
                <a:lin ang="0" scaled="0"/>
              </a:gra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sp>
            <p:nvSpPr>
              <p:cNvPr id="18485" name="Google Shape;18485;p1612"/>
              <p:cNvSpPr/>
              <p:nvPr/>
            </p:nvSpPr>
            <p:spPr>
              <a:xfrm>
                <a:off x="7335298" y="0"/>
                <a:ext cx="4856698" cy="1387867"/>
              </a:xfrm>
              <a:custGeom>
                <a:avLst/>
                <a:gdLst/>
                <a:ahLst/>
                <a:cxnLst/>
                <a:rect l="l" t="t" r="r" b="b"/>
                <a:pathLst>
                  <a:path w="4861820" h="1389331" extrusionOk="0">
                    <a:moveTo>
                      <a:pt x="0" y="0"/>
                    </a:moveTo>
                    <a:lnTo>
                      <a:pt x="229890" y="0"/>
                    </a:lnTo>
                    <a:lnTo>
                      <a:pt x="373317" y="108292"/>
                    </a:lnTo>
                    <a:cubicBezTo>
                      <a:pt x="482267" y="189793"/>
                      <a:pt x="591665" y="270356"/>
                      <a:pt x="702260" y="348992"/>
                    </a:cubicBezTo>
                    <a:cubicBezTo>
                      <a:pt x="923449" y="506265"/>
                      <a:pt x="1149423" y="656099"/>
                      <a:pt x="1384969" y="788400"/>
                    </a:cubicBezTo>
                    <a:cubicBezTo>
                      <a:pt x="1620515" y="921232"/>
                      <a:pt x="1866162" y="1035999"/>
                      <a:pt x="2120849" y="1125262"/>
                    </a:cubicBezTo>
                    <a:cubicBezTo>
                      <a:pt x="2630754" y="1304850"/>
                      <a:pt x="3179474" y="1371798"/>
                      <a:pt x="3720750" y="1329823"/>
                    </a:cubicBezTo>
                    <a:cubicBezTo>
                      <a:pt x="3737764" y="1328760"/>
                      <a:pt x="3754779" y="1327698"/>
                      <a:pt x="3771794" y="1326104"/>
                    </a:cubicBezTo>
                    <a:lnTo>
                      <a:pt x="3822306" y="1320790"/>
                    </a:lnTo>
                    <a:lnTo>
                      <a:pt x="3872818" y="1315477"/>
                    </a:lnTo>
                    <a:lnTo>
                      <a:pt x="3898339" y="1312820"/>
                    </a:lnTo>
                    <a:cubicBezTo>
                      <a:pt x="3906847" y="1311758"/>
                      <a:pt x="3915354" y="1311226"/>
                      <a:pt x="3923861" y="1309632"/>
                    </a:cubicBezTo>
                    <a:lnTo>
                      <a:pt x="4024885" y="1295818"/>
                    </a:lnTo>
                    <a:lnTo>
                      <a:pt x="4050407" y="1292630"/>
                    </a:lnTo>
                    <a:cubicBezTo>
                      <a:pt x="4058914" y="1291567"/>
                      <a:pt x="4067422" y="1289973"/>
                      <a:pt x="4075397" y="1288379"/>
                    </a:cubicBezTo>
                    <a:lnTo>
                      <a:pt x="4125909" y="1279878"/>
                    </a:lnTo>
                    <a:cubicBezTo>
                      <a:pt x="4159407" y="1274034"/>
                      <a:pt x="4192904" y="1269251"/>
                      <a:pt x="4226401" y="1261813"/>
                    </a:cubicBezTo>
                    <a:lnTo>
                      <a:pt x="4326362" y="1241622"/>
                    </a:lnTo>
                    <a:lnTo>
                      <a:pt x="4425790" y="1218775"/>
                    </a:lnTo>
                    <a:lnTo>
                      <a:pt x="4450781" y="1212931"/>
                    </a:lnTo>
                    <a:lnTo>
                      <a:pt x="4475239" y="1206555"/>
                    </a:lnTo>
                    <a:lnTo>
                      <a:pt x="4524688" y="1193803"/>
                    </a:lnTo>
                    <a:cubicBezTo>
                      <a:pt x="4590620" y="1176535"/>
                      <a:pt x="4656152" y="1157939"/>
                      <a:pt x="4721220" y="1137947"/>
                    </a:cubicBezTo>
                    <a:lnTo>
                      <a:pt x="4861820" y="1091339"/>
                    </a:lnTo>
                    <a:lnTo>
                      <a:pt x="4861820" y="1102902"/>
                    </a:lnTo>
                    <a:lnTo>
                      <a:pt x="4725208" y="1151761"/>
                    </a:lnTo>
                    <a:cubicBezTo>
                      <a:pt x="4660406" y="1173347"/>
                      <a:pt x="4595139" y="1193537"/>
                      <a:pt x="4529473" y="1212399"/>
                    </a:cubicBezTo>
                    <a:lnTo>
                      <a:pt x="4480025" y="1226214"/>
                    </a:lnTo>
                    <a:lnTo>
                      <a:pt x="4455566" y="1233121"/>
                    </a:lnTo>
                    <a:lnTo>
                      <a:pt x="4430576" y="1239497"/>
                    </a:lnTo>
                    <a:lnTo>
                      <a:pt x="4331148" y="1265001"/>
                    </a:lnTo>
                    <a:lnTo>
                      <a:pt x="4231187" y="1287848"/>
                    </a:lnTo>
                    <a:cubicBezTo>
                      <a:pt x="4197689" y="1295818"/>
                      <a:pt x="4164192" y="1301662"/>
                      <a:pt x="4130694" y="1308570"/>
                    </a:cubicBezTo>
                    <a:lnTo>
                      <a:pt x="4080182" y="1318134"/>
                    </a:lnTo>
                    <a:cubicBezTo>
                      <a:pt x="4071675" y="1319728"/>
                      <a:pt x="4063168" y="1321322"/>
                      <a:pt x="4055192" y="1322915"/>
                    </a:cubicBezTo>
                    <a:lnTo>
                      <a:pt x="4029670" y="1327166"/>
                    </a:lnTo>
                    <a:lnTo>
                      <a:pt x="3928115" y="1343637"/>
                    </a:lnTo>
                    <a:cubicBezTo>
                      <a:pt x="3919607" y="1345231"/>
                      <a:pt x="3911100" y="1346294"/>
                      <a:pt x="3902593" y="1347357"/>
                    </a:cubicBezTo>
                    <a:lnTo>
                      <a:pt x="3877071" y="1350545"/>
                    </a:lnTo>
                    <a:lnTo>
                      <a:pt x="3826027" y="1356921"/>
                    </a:lnTo>
                    <a:lnTo>
                      <a:pt x="3774984" y="1363297"/>
                    </a:lnTo>
                    <a:cubicBezTo>
                      <a:pt x="3757969" y="1364890"/>
                      <a:pt x="3740954" y="1366484"/>
                      <a:pt x="3723940" y="1368078"/>
                    </a:cubicBezTo>
                    <a:lnTo>
                      <a:pt x="3621321" y="1377642"/>
                    </a:lnTo>
                    <a:lnTo>
                      <a:pt x="3518702" y="1383487"/>
                    </a:lnTo>
                    <a:lnTo>
                      <a:pt x="3467126" y="1386144"/>
                    </a:lnTo>
                    <a:lnTo>
                      <a:pt x="3415551" y="1387206"/>
                    </a:lnTo>
                    <a:lnTo>
                      <a:pt x="3312400" y="1389331"/>
                    </a:lnTo>
                    <a:cubicBezTo>
                      <a:pt x="3175220" y="1389331"/>
                      <a:pt x="3038040" y="1382424"/>
                      <a:pt x="2900860" y="1368610"/>
                    </a:cubicBezTo>
                    <a:cubicBezTo>
                      <a:pt x="2627564" y="1340981"/>
                      <a:pt x="2356394" y="1284129"/>
                      <a:pt x="2094264" y="1199648"/>
                    </a:cubicBezTo>
                    <a:cubicBezTo>
                      <a:pt x="1832133" y="1115166"/>
                      <a:pt x="1578510" y="1003588"/>
                      <a:pt x="1335520" y="875006"/>
                    </a:cubicBezTo>
                    <a:cubicBezTo>
                      <a:pt x="1092531" y="745894"/>
                      <a:pt x="859113" y="599778"/>
                      <a:pt x="632075" y="446225"/>
                    </a:cubicBezTo>
                    <a:cubicBezTo>
                      <a:pt x="518556" y="369448"/>
                      <a:pt x="406366" y="290944"/>
                      <a:pt x="294907" y="211710"/>
                    </a:cubicBezTo>
                    <a:close/>
                  </a:path>
                </a:pathLst>
              </a:custGeom>
              <a:solidFill>
                <a:srgbClr val="1C498B"/>
              </a:solidFill>
              <a:ln>
                <a:noFill/>
              </a:ln>
            </p:spPr>
            <p:txBody>
              <a:bodyPr spcFirstLastPara="1" wrap="square" lIns="91400" tIns="45700" rIns="91400" bIns="45700" anchor="ctr" anchorCtr="0">
                <a:noAutofit/>
              </a:bodyPr>
              <a:lstStyle/>
              <a:p>
                <a:pPr marL="0" marR="0" lvl="0" indent="0" algn="l" rtl="0">
                  <a:lnSpc>
                    <a:spcPct val="100000"/>
                  </a:lnSpc>
                  <a:spcBef>
                    <a:spcPts val="0"/>
                  </a:spcBef>
                  <a:spcAft>
                    <a:spcPts val="0"/>
                  </a:spcAft>
                  <a:buClr>
                    <a:srgbClr val="000000"/>
                  </a:buClr>
                  <a:buSzPts val="2700"/>
                  <a:buFont typeface="Calibri"/>
                  <a:buNone/>
                </a:pPr>
                <a:endParaRPr sz="2700" b="0" i="0" u="none" strike="noStrike" cap="none">
                  <a:solidFill>
                    <a:srgbClr val="444C55"/>
                  </a:solidFill>
                  <a:latin typeface="Calibri"/>
                  <a:ea typeface="Calibri"/>
                  <a:cs typeface="Calibri"/>
                  <a:sym typeface="Calibri"/>
                </a:endParaRPr>
              </a:p>
            </p:txBody>
          </p:sp>
        </p:grpSp>
      </p:grpSp>
      <p:sp>
        <p:nvSpPr>
          <p:cNvPr id="18486" name="Google Shape;18486;p1612"/>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lvl="0" algn="l">
              <a:lnSpc>
                <a:spcPct val="100000"/>
              </a:lnSpc>
              <a:spcBef>
                <a:spcPts val="0"/>
              </a:spcBef>
              <a:spcAft>
                <a:spcPts val="0"/>
              </a:spcAft>
              <a:buClr>
                <a:srgbClr val="1C498B"/>
              </a:buClr>
              <a:buSzPts val="5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487" name="Google Shape;18487;p1612"/>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47" lvl="0" indent="-342935" algn="l">
              <a:lnSpc>
                <a:spcPct val="100000"/>
              </a:lnSpc>
              <a:spcBef>
                <a:spcPts val="1500"/>
              </a:spcBef>
              <a:spcAft>
                <a:spcPts val="0"/>
              </a:spcAft>
              <a:buSzPts val="1800"/>
              <a:buChar char="•"/>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sp>
        <p:nvSpPr>
          <p:cNvPr id="18488" name="Google Shape;18488;p1612"/>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1pPr>
            <a:lvl2pPr marL="0" marR="0" lvl="1"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2pPr>
            <a:lvl3pPr marL="0" marR="0" lvl="2"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3pPr>
            <a:lvl4pPr marL="0" marR="0" lvl="3"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4pPr>
            <a:lvl5pPr marL="0" marR="0" lvl="4"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5pPr>
            <a:lvl6pPr marL="0" marR="0" lvl="5"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6pPr>
            <a:lvl7pPr marL="0" marR="0" lvl="6"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7pPr>
            <a:lvl8pPr marL="0" marR="0" lvl="7"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8pPr>
            <a:lvl9pPr marL="0" marR="0" lvl="8" indent="0" algn="r">
              <a:lnSpc>
                <a:spcPct val="100000"/>
              </a:lnSpc>
              <a:spcBef>
                <a:spcPts val="0"/>
              </a:spcBef>
              <a:spcAft>
                <a:spcPts val="0"/>
              </a:spcAft>
              <a:buClr>
                <a:srgbClr val="AEB3B7"/>
              </a:buClr>
              <a:buSzPts val="1800"/>
              <a:buFont typeface="Calibri"/>
              <a:buNone/>
              <a:defRPr sz="1800" b="0" i="0" u="none" strike="noStrike" cap="none">
                <a:solidFill>
                  <a:srgbClr val="AEB3B7"/>
                </a:solidFill>
                <a:latin typeface="Calibri"/>
                <a:ea typeface="Calibri"/>
                <a:cs typeface="Calibri"/>
                <a:sym typeface="Calibri"/>
              </a:defRPr>
            </a:lvl9pPr>
          </a:lstStyle>
          <a:p>
            <a:fld id="{00000000-1234-1234-1234-123412341234}" type="slidenum">
              <a:rPr lang="en-US" smtClean="0"/>
              <a:pPr/>
              <a:t>‹#›</a:t>
            </a:fld>
            <a:endParaRPr lang="en-US"/>
          </a:p>
        </p:txBody>
      </p:sp>
      <p:cxnSp>
        <p:nvCxnSpPr>
          <p:cNvPr id="18489" name="Google Shape;18489;p1612"/>
          <p:cNvCxnSpPr/>
          <p:nvPr/>
        </p:nvCxnSpPr>
        <p:spPr>
          <a:xfrm>
            <a:off x="914405" y="9503570"/>
            <a:ext cx="16459200" cy="0"/>
          </a:xfrm>
          <a:prstGeom prst="straightConnector1">
            <a:avLst/>
          </a:prstGeom>
          <a:noFill/>
          <a:ln w="9525" cap="flat" cmpd="sng">
            <a:solidFill>
              <a:srgbClr val="AEB3B7"/>
            </a:solidFill>
            <a:prstDash val="solid"/>
            <a:miter lim="8000"/>
            <a:headEnd type="none" w="sm" len="sm"/>
            <a:tailEnd type="none" w="sm" len="sm"/>
          </a:ln>
        </p:spPr>
      </p:cxnSp>
      <p:sp>
        <p:nvSpPr>
          <p:cNvPr id="18490" name="Google Shape;18490;p1612"/>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lvl="0" algn="ctr">
              <a:lnSpc>
                <a:spcPct val="100000"/>
              </a:lnSpc>
              <a:spcBef>
                <a:spcPts val="0"/>
              </a:spcBef>
              <a:spcAft>
                <a:spcPts val="0"/>
              </a:spcAft>
              <a:buClr>
                <a:srgbClr val="919497"/>
              </a:buClr>
              <a:buSzPts val="18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732003735"/>
      </p:ext>
    </p:extLst>
  </p:cSld>
  <p:clrMapOvr>
    <a:masterClrMapping/>
  </p:clrMapOvr>
</p:sldLayout>
</file>

<file path=ppt/slideLayouts/slideLayout3200.xml><?xml version="1.0" encoding="utf-8"?>
<p:sldLayout xmlns:a="http://schemas.openxmlformats.org/drawingml/2006/main" xmlns:r="http://schemas.openxmlformats.org/officeDocument/2006/relationships" xmlns:p="http://schemas.openxmlformats.org/presentationml/2006/main" matchingName="24_Photo Slide">
  <p:cSld name="24_Photo Slide">
    <p:spTree>
      <p:nvGrpSpPr>
        <p:cNvPr id="1" name="Shape 18491"/>
        <p:cNvGrpSpPr/>
        <p:nvPr/>
      </p:nvGrpSpPr>
      <p:grpSpPr>
        <a:xfrm>
          <a:off x="0" y="0"/>
          <a:ext cx="0" cy="0"/>
          <a:chOff x="0" y="0"/>
          <a:chExt cx="0" cy="0"/>
        </a:xfrm>
      </p:grpSpPr>
      <p:sp>
        <p:nvSpPr>
          <p:cNvPr id="18492" name="Google Shape;18492;p1613"/>
          <p:cNvSpPr txBox="1">
            <a:spLocks noGrp="1"/>
          </p:cNvSpPr>
          <p:nvPr>
            <p:ph type="body" idx="1"/>
          </p:nvPr>
        </p:nvSpPr>
        <p:spPr>
          <a:xfrm>
            <a:off x="685800" y="1719383"/>
            <a:ext cx="3525258" cy="4457700"/>
          </a:xfrm>
          <a:prstGeom prst="rect">
            <a:avLst/>
          </a:prstGeom>
          <a:noFill/>
          <a:ln>
            <a:noFill/>
          </a:ln>
        </p:spPr>
        <p:txBody>
          <a:bodyPr spcFirstLastPara="1" wrap="square" lIns="91425" tIns="45700" rIns="91425" bIns="45700" anchor="t" anchorCtr="0">
            <a:noAutofit/>
          </a:bodyPr>
          <a:lstStyle>
            <a:lvl1pPr marL="457247" lvl="0" indent="-228624" algn="l">
              <a:lnSpc>
                <a:spcPct val="100000"/>
              </a:lnSpc>
              <a:spcBef>
                <a:spcPts val="1500"/>
              </a:spcBef>
              <a:spcAft>
                <a:spcPts val="0"/>
              </a:spcAft>
              <a:buSzPts val="2400"/>
              <a:buNone/>
              <a:defRPr/>
            </a:lvl1pPr>
            <a:lvl2pPr marL="914490" lvl="1" indent="-342935" algn="l">
              <a:lnSpc>
                <a:spcPct val="90000"/>
              </a:lnSpc>
              <a:spcBef>
                <a:spcPts val="750"/>
              </a:spcBef>
              <a:spcAft>
                <a:spcPts val="0"/>
              </a:spcAft>
              <a:buClr>
                <a:srgbClr val="000000"/>
              </a:buClr>
              <a:buSzPts val="1800"/>
              <a:buChar char="•"/>
              <a:defRPr/>
            </a:lvl2pPr>
            <a:lvl3pPr marL="1371738" lvl="2" indent="-342935" algn="l">
              <a:lnSpc>
                <a:spcPct val="90000"/>
              </a:lnSpc>
              <a:spcBef>
                <a:spcPts val="750"/>
              </a:spcBef>
              <a:spcAft>
                <a:spcPts val="0"/>
              </a:spcAft>
              <a:buClr>
                <a:srgbClr val="000000"/>
              </a:buClr>
              <a:buSzPts val="1800"/>
              <a:buChar char="•"/>
              <a:defRPr/>
            </a:lvl3pPr>
            <a:lvl4pPr marL="1828983" lvl="3" indent="-342935" algn="l">
              <a:lnSpc>
                <a:spcPct val="90000"/>
              </a:lnSpc>
              <a:spcBef>
                <a:spcPts val="750"/>
              </a:spcBef>
              <a:spcAft>
                <a:spcPts val="0"/>
              </a:spcAft>
              <a:buClr>
                <a:srgbClr val="000000"/>
              </a:buClr>
              <a:buSzPts val="1800"/>
              <a:buChar char="•"/>
              <a:defRPr/>
            </a:lvl4pPr>
            <a:lvl5pPr marL="2286228" lvl="4" indent="-342935" algn="l">
              <a:lnSpc>
                <a:spcPct val="90000"/>
              </a:lnSpc>
              <a:spcBef>
                <a:spcPts val="750"/>
              </a:spcBef>
              <a:spcAft>
                <a:spcPts val="0"/>
              </a:spcAft>
              <a:buClr>
                <a:srgbClr val="000000"/>
              </a:buClr>
              <a:buSzPts val="1800"/>
              <a:buChar char="•"/>
              <a:defRPr/>
            </a:lvl5pPr>
            <a:lvl6pPr marL="2743475" lvl="5" indent="-342935" algn="l">
              <a:lnSpc>
                <a:spcPct val="90000"/>
              </a:lnSpc>
              <a:spcBef>
                <a:spcPts val="750"/>
              </a:spcBef>
              <a:spcAft>
                <a:spcPts val="0"/>
              </a:spcAft>
              <a:buClr>
                <a:schemeClr val="dk1"/>
              </a:buClr>
              <a:buSzPts val="1800"/>
              <a:buChar char="•"/>
              <a:defRPr/>
            </a:lvl6pPr>
            <a:lvl7pPr marL="3200721" lvl="6" indent="-342935" algn="l">
              <a:lnSpc>
                <a:spcPct val="90000"/>
              </a:lnSpc>
              <a:spcBef>
                <a:spcPts val="750"/>
              </a:spcBef>
              <a:spcAft>
                <a:spcPts val="0"/>
              </a:spcAft>
              <a:buClr>
                <a:schemeClr val="dk1"/>
              </a:buClr>
              <a:buSzPts val="1800"/>
              <a:buChar char="•"/>
              <a:defRPr/>
            </a:lvl7pPr>
            <a:lvl8pPr marL="3657966" lvl="7" indent="-342935" algn="l">
              <a:lnSpc>
                <a:spcPct val="90000"/>
              </a:lnSpc>
              <a:spcBef>
                <a:spcPts val="750"/>
              </a:spcBef>
              <a:spcAft>
                <a:spcPts val="0"/>
              </a:spcAft>
              <a:buClr>
                <a:schemeClr val="dk1"/>
              </a:buClr>
              <a:buSzPts val="1800"/>
              <a:buChar char="•"/>
              <a:defRPr/>
            </a:lvl8pPr>
            <a:lvl9pPr marL="4115213" lvl="8" indent="-342935" algn="l">
              <a:lnSpc>
                <a:spcPct val="90000"/>
              </a:lnSpc>
              <a:spcBef>
                <a:spcPts val="750"/>
              </a:spcBef>
              <a:spcAft>
                <a:spcPts val="0"/>
              </a:spcAft>
              <a:buClr>
                <a:schemeClr val="dk1"/>
              </a:buClr>
              <a:buSzPts val="1800"/>
              <a:buChar char="•"/>
              <a:defRPr/>
            </a:lvl9pPr>
          </a:lstStyle>
          <a:p>
            <a:endParaRPr/>
          </a:p>
        </p:txBody>
      </p:sp>
      <p:cxnSp>
        <p:nvCxnSpPr>
          <p:cNvPr id="18493" name="Google Shape;18493;p1613"/>
          <p:cNvCxnSpPr/>
          <p:nvPr/>
        </p:nvCxnSpPr>
        <p:spPr>
          <a:xfrm>
            <a:off x="685805" y="1421978"/>
            <a:ext cx="3525245" cy="0"/>
          </a:xfrm>
          <a:prstGeom prst="straightConnector1">
            <a:avLst/>
          </a:prstGeom>
          <a:noFill/>
          <a:ln w="31725" cap="flat" cmpd="sng">
            <a:solidFill>
              <a:srgbClr val="F58366"/>
            </a:solidFill>
            <a:prstDash val="solid"/>
            <a:miter lim="8000"/>
            <a:headEnd type="none" w="sm" len="sm"/>
            <a:tailEnd type="none" w="sm" len="sm"/>
          </a:ln>
        </p:spPr>
      </p:cxnSp>
      <p:grpSp>
        <p:nvGrpSpPr>
          <p:cNvPr id="18494" name="Google Shape;18494;p1613"/>
          <p:cNvGrpSpPr/>
          <p:nvPr/>
        </p:nvGrpSpPr>
        <p:grpSpPr>
          <a:xfrm>
            <a:off x="5" y="8069141"/>
            <a:ext cx="4211045" cy="1130843"/>
            <a:chOff x="0" y="5379424"/>
            <a:chExt cx="2807363" cy="753895"/>
          </a:xfrm>
        </p:grpSpPr>
        <p:sp>
          <p:nvSpPr>
            <p:cNvPr id="18495" name="Google Shape;18495;p1613"/>
            <p:cNvSpPr/>
            <p:nvPr/>
          </p:nvSpPr>
          <p:spPr>
            <a:xfrm>
              <a:off x="0" y="5532513"/>
              <a:ext cx="2807363" cy="600806"/>
            </a:xfrm>
            <a:custGeom>
              <a:avLst/>
              <a:gdLst/>
              <a:ahLst/>
              <a:cxnLst/>
              <a:rect l="l" t="t" r="r" b="b"/>
              <a:pathLst>
                <a:path w="2807368" h="600807" extrusionOk="0">
                  <a:moveTo>
                    <a:pt x="0" y="0"/>
                  </a:moveTo>
                  <a:lnTo>
                    <a:pt x="429971" y="123998"/>
                  </a:lnTo>
                  <a:cubicBezTo>
                    <a:pt x="1184765" y="325331"/>
                    <a:pt x="2014184" y="392492"/>
                    <a:pt x="2790212" y="235402"/>
                  </a:cubicBezTo>
                  <a:lnTo>
                    <a:pt x="2807368" y="231522"/>
                  </a:lnTo>
                  <a:lnTo>
                    <a:pt x="2807368" y="566106"/>
                  </a:lnTo>
                  <a:lnTo>
                    <a:pt x="2593885" y="587498"/>
                  </a:lnTo>
                  <a:cubicBezTo>
                    <a:pt x="1673646" y="651184"/>
                    <a:pt x="884869" y="479260"/>
                    <a:pt x="100844" y="222653"/>
                  </a:cubicBezTo>
                  <a:lnTo>
                    <a:pt x="0" y="188389"/>
                  </a:lnTo>
                  <a:close/>
                </a:path>
              </a:pathLst>
            </a:custGeom>
            <a:gradFill>
              <a:gsLst>
                <a:gs pos="0">
                  <a:srgbClr val="F58366"/>
                </a:gs>
                <a:gs pos="100000">
                  <a:srgbClr val="F04115"/>
                </a:gs>
              </a:gsLst>
              <a:lin ang="0" scaled="0"/>
            </a:gra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Arial"/>
                <a:ea typeface="Arial"/>
                <a:cs typeface="Arial"/>
                <a:sym typeface="Arial"/>
              </a:endParaRPr>
            </a:p>
          </p:txBody>
        </p:sp>
        <p:sp>
          <p:nvSpPr>
            <p:cNvPr id="18496" name="Google Shape;18496;p1613"/>
            <p:cNvSpPr/>
            <p:nvPr/>
          </p:nvSpPr>
          <p:spPr>
            <a:xfrm>
              <a:off x="0" y="5379424"/>
              <a:ext cx="2807363" cy="649800"/>
            </a:xfrm>
            <a:custGeom>
              <a:avLst/>
              <a:gdLst/>
              <a:ahLst/>
              <a:cxnLst/>
              <a:rect l="l" t="t" r="r" b="b"/>
              <a:pathLst>
                <a:path w="2807368" h="649803" extrusionOk="0">
                  <a:moveTo>
                    <a:pt x="0" y="0"/>
                  </a:moveTo>
                  <a:lnTo>
                    <a:pt x="282676" y="70799"/>
                  </a:lnTo>
                  <a:cubicBezTo>
                    <a:pt x="435964" y="106085"/>
                    <a:pt x="588770" y="137629"/>
                    <a:pt x="740881" y="163828"/>
                  </a:cubicBezTo>
                  <a:cubicBezTo>
                    <a:pt x="1362800" y="270912"/>
                    <a:pt x="2067879" y="253759"/>
                    <a:pt x="2706471" y="96397"/>
                  </a:cubicBezTo>
                  <a:lnTo>
                    <a:pt x="2807368" y="67250"/>
                  </a:lnTo>
                  <a:lnTo>
                    <a:pt x="2807368" y="605551"/>
                  </a:lnTo>
                  <a:lnTo>
                    <a:pt x="2602685" y="629466"/>
                  </a:lnTo>
                  <a:cubicBezTo>
                    <a:pt x="1684237" y="708219"/>
                    <a:pt x="893252" y="549395"/>
                    <a:pt x="105614" y="305882"/>
                  </a:cubicBezTo>
                  <a:lnTo>
                    <a:pt x="0" y="271926"/>
                  </a:lnTo>
                  <a:close/>
                </a:path>
              </a:pathLst>
            </a:custGeom>
            <a:solidFill>
              <a:srgbClr val="1C498B"/>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000000"/>
                </a:buClr>
                <a:buSzPts val="2700"/>
                <a:buFont typeface="Calibri"/>
                <a:buNone/>
              </a:pPr>
              <a:endParaRPr sz="2700" b="0" i="0" u="none" strike="noStrike" cap="none">
                <a:solidFill>
                  <a:srgbClr val="FFFFFF"/>
                </a:solidFill>
                <a:latin typeface="Arial"/>
                <a:ea typeface="Arial"/>
                <a:cs typeface="Arial"/>
                <a:sym typeface="Arial"/>
              </a:endParaRPr>
            </a:p>
          </p:txBody>
        </p:sp>
      </p:grpSp>
      <p:sp>
        <p:nvSpPr>
          <p:cNvPr id="18497" name="Google Shape;18497;p1613"/>
          <p:cNvSpPr>
            <a:spLocks noGrp="1"/>
          </p:cNvSpPr>
          <p:nvPr>
            <p:ph type="pic" idx="2"/>
          </p:nvPr>
        </p:nvSpPr>
        <p:spPr>
          <a:xfrm>
            <a:off x="4211045" y="685800"/>
            <a:ext cx="13373100" cy="8915400"/>
          </a:xfrm>
          <a:prstGeom prst="rect">
            <a:avLst/>
          </a:prstGeom>
          <a:noFill/>
          <a:ln>
            <a:noFill/>
          </a:ln>
        </p:spPr>
      </p:sp>
      <p:pic>
        <p:nvPicPr>
          <p:cNvPr id="18498" name="Google Shape;18498;p1613"/>
          <p:cNvPicPr preferRelativeResize="0"/>
          <p:nvPr/>
        </p:nvPicPr>
        <p:blipFill rotWithShape="1">
          <a:blip r:embed="rId2">
            <a:alphaModFix/>
          </a:blip>
          <a:srcRect/>
          <a:stretch/>
        </p:blipFill>
        <p:spPr>
          <a:xfrm>
            <a:off x="770021" y="6578303"/>
            <a:ext cx="3037970" cy="1367910"/>
          </a:xfrm>
          <a:prstGeom prst="rect">
            <a:avLst/>
          </a:prstGeom>
          <a:noFill/>
          <a:ln>
            <a:noFill/>
          </a:ln>
        </p:spPr>
      </p:pic>
    </p:spTree>
    <p:extLst>
      <p:ext uri="{BB962C8B-B14F-4D97-AF65-F5344CB8AC3E}">
        <p14:creationId xmlns:p14="http://schemas.microsoft.com/office/powerpoint/2010/main" val="1070541080"/>
      </p:ext>
    </p:extLst>
  </p:cSld>
  <p:clrMapOvr>
    <a:masterClrMapping/>
  </p:clrMapOvr>
</p:sldLayout>
</file>

<file path=ppt/slideLayouts/slideLayout3201.xml><?xml version="1.0" encoding="utf-8"?>
<p:sldLayout xmlns:a="http://schemas.openxmlformats.org/drawingml/2006/main" xmlns:r="http://schemas.openxmlformats.org/officeDocument/2006/relationships" xmlns:p="http://schemas.openxmlformats.org/presentationml/2006/main" preserve="1">
  <p:cSld name="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B767171F-72C7-4F6E-AF38-39D10D19EE83}"/>
              </a:ext>
            </a:extLst>
          </p:cNvPr>
          <p:cNvSpPr/>
          <p:nvPr/>
        </p:nvSpPr>
        <p:spPr>
          <a:xfrm>
            <a:off x="1353549" y="1941623"/>
            <a:ext cx="16934445" cy="5733905"/>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83C6613E-E1EB-4121-BFD3-0F0156DF3AB1}"/>
              </a:ext>
            </a:extLst>
          </p:cNvPr>
          <p:cNvSpPr txBox="1">
            <a:spLocks noGrp="1"/>
          </p:cNvSpPr>
          <p:nvPr>
            <p:ph type="title"/>
          </p:nvPr>
        </p:nvSpPr>
        <p:spPr>
          <a:xfrm>
            <a:off x="2119971" y="2341992"/>
            <a:ext cx="7791648" cy="2739510"/>
          </a:xfrm>
        </p:spPr>
        <p:txBody>
          <a:bodyPr anchor="b"/>
          <a:lstStyle>
            <a:lvl1pPr>
              <a:defRPr sz="6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03E56989-D435-49F8-BD62-8CC39452A82D}"/>
              </a:ext>
            </a:extLst>
          </p:cNvPr>
          <p:cNvSpPr txBox="1">
            <a:spLocks noGrp="1"/>
          </p:cNvSpPr>
          <p:nvPr>
            <p:ph type="subTitle" idx="4294967295"/>
          </p:nvPr>
        </p:nvSpPr>
        <p:spPr>
          <a:xfrm>
            <a:off x="2119971" y="5650292"/>
            <a:ext cx="7791648" cy="1479846"/>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31C359AD-4B0F-436F-BDD2-936A8DEA2B6E}"/>
              </a:ext>
            </a:extLst>
          </p:cNvPr>
          <p:cNvSpPr txBox="1">
            <a:spLocks noGrp="1"/>
          </p:cNvSpPr>
          <p:nvPr>
            <p:ph type="pic" idx="4294967295"/>
          </p:nvPr>
        </p:nvSpPr>
        <p:spPr>
          <a:xfrm>
            <a:off x="10678030" y="350868"/>
            <a:ext cx="7609979" cy="89154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E997391F-2593-404E-AA9D-50FD7866F0B1}"/>
              </a:ext>
            </a:extLst>
          </p:cNvPr>
          <p:cNvGrpSpPr/>
          <p:nvPr/>
        </p:nvGrpSpPr>
        <p:grpSpPr>
          <a:xfrm>
            <a:off x="0" y="7530523"/>
            <a:ext cx="18287994" cy="2756477"/>
            <a:chOff x="0" y="5020348"/>
            <a:chExt cx="12191996" cy="1837651"/>
          </a:xfrm>
        </p:grpSpPr>
        <p:sp>
          <p:nvSpPr>
            <p:cNvPr id="7" name="Freeform 27">
              <a:extLst>
                <a:ext uri="{FF2B5EF4-FFF2-40B4-BE49-F238E27FC236}">
                  <a16:creationId xmlns:a16="http://schemas.microsoft.com/office/drawing/2014/main" id="{FA865D1A-B351-44AE-A266-E02A5F525B51}"/>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9CA6EB00-5E8D-4509-8CE3-A9C27ACC0E29}"/>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13F2652E-4E07-48D0-BC73-210F3193B81F}"/>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999403642"/>
      </p:ext>
    </p:extLst>
  </p:cSld>
  <p:clrMapOvr>
    <a:masterClrMapping/>
  </p:clrMapOvr>
</p:sldLayout>
</file>

<file path=ppt/slideLayouts/slideLayout3202.xml><?xml version="1.0" encoding="utf-8"?>
<p:sldLayout xmlns:a="http://schemas.openxmlformats.org/drawingml/2006/main" xmlns:r="http://schemas.openxmlformats.org/officeDocument/2006/relationships" xmlns:p="http://schemas.openxmlformats.org/presentationml/2006/main" type="obj" preserve="1">
  <p:cSld name="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BD37AC27-4D5C-4B94-9EEE-487F2627B536}"/>
              </a:ext>
            </a:extLst>
          </p:cNvPr>
          <p:cNvSpPr/>
          <p:nvPr/>
        </p:nvSpPr>
        <p:spPr>
          <a:xfrm>
            <a:off x="2141040" y="2081801"/>
            <a:ext cx="15232563" cy="5260401"/>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C1AC5224-2A23-4543-91EE-86C274E4653C}"/>
              </a:ext>
            </a:extLst>
          </p:cNvPr>
          <p:cNvSpPr txBox="1">
            <a:spLocks noGrp="1"/>
          </p:cNvSpPr>
          <p:nvPr>
            <p:ph type="title"/>
          </p:nvPr>
        </p:nvSpPr>
        <p:spPr>
          <a:xfrm>
            <a:off x="2141040" y="2065848"/>
            <a:ext cx="15232563" cy="5260401"/>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DF36F0EA-55D6-4EE9-823C-DE8EA6C9C193}"/>
              </a:ext>
            </a:extLst>
          </p:cNvPr>
          <p:cNvSpPr txBox="1">
            <a:spLocks noGrp="1"/>
          </p:cNvSpPr>
          <p:nvPr>
            <p:ph idx="1"/>
          </p:nvPr>
        </p:nvSpPr>
        <p:spPr>
          <a:xfrm>
            <a:off x="2141040" y="7511183"/>
            <a:ext cx="15232563" cy="1237787"/>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5F7DE294-E0D2-4368-90CC-F9C58A89624A}"/>
              </a:ext>
            </a:extLst>
          </p:cNvPr>
          <p:cNvSpPr txBox="1">
            <a:spLocks noGrp="1"/>
          </p:cNvSpPr>
          <p:nvPr>
            <p:ph type="sldNum" sz="quarter" idx="8"/>
          </p:nvPr>
        </p:nvSpPr>
        <p:spPr/>
        <p:txBody>
          <a:bodyPr/>
          <a:lstStyle>
            <a:lvl1pPr>
              <a:defRPr>
                <a:solidFill>
                  <a:srgbClr val="AFB3B9"/>
                </a:solidFill>
              </a:defRPr>
            </a:lvl1pPr>
          </a:lstStyle>
          <a:p>
            <a:pPr lvl="0"/>
            <a:fld id="{128EA674-4122-460B-8D16-6C5A18ACEDEF}" type="slidenum">
              <a:t>‹#›</a:t>
            </a:fld>
            <a:endParaRPr lang="en-US"/>
          </a:p>
        </p:txBody>
      </p:sp>
      <p:cxnSp>
        <p:nvCxnSpPr>
          <p:cNvPr id="6" name="Straight Connector 7">
            <a:extLst>
              <a:ext uri="{FF2B5EF4-FFF2-40B4-BE49-F238E27FC236}">
                <a16:creationId xmlns:a16="http://schemas.microsoft.com/office/drawing/2014/main" id="{C188664B-C075-4D34-9E06-3F04EF62AD36}"/>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A645067E-71CD-4083-831C-EBC83CBD40BC}"/>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325F46E1-A400-4A84-B94A-CF687CDFD779}"/>
              </a:ext>
            </a:extLst>
          </p:cNvPr>
          <p:cNvGrpSpPr/>
          <p:nvPr/>
        </p:nvGrpSpPr>
        <p:grpSpPr>
          <a:xfrm>
            <a:off x="10787318" y="0"/>
            <a:ext cx="7500690" cy="2138982"/>
            <a:chOff x="7191545" y="0"/>
            <a:chExt cx="5000460" cy="1425988"/>
          </a:xfrm>
        </p:grpSpPr>
        <p:pic>
          <p:nvPicPr>
            <p:cNvPr id="9" name="Picture 33">
              <a:extLst>
                <a:ext uri="{FF2B5EF4-FFF2-40B4-BE49-F238E27FC236}">
                  <a16:creationId xmlns:a16="http://schemas.microsoft.com/office/drawing/2014/main" id="{6FAC8690-77FB-4108-A4C2-72C9D526A4EE}"/>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3C511B47-8098-4900-A50F-893FE5244462}"/>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67796491-BDAC-4F5F-851B-00B54D356ABA}"/>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DAF2DDC6-2641-48EF-BE44-07B7B83D2865}"/>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F62CD0EB-4C66-4CB6-A3F3-4EE610C7F97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67267" y="204794"/>
            <a:ext cx="3055142" cy="3055142"/>
          </a:xfrm>
          <a:prstGeom prst="rect">
            <a:avLst/>
          </a:prstGeom>
          <a:noFill/>
          <a:ln cap="flat">
            <a:noFill/>
          </a:ln>
        </p:spPr>
      </p:pic>
    </p:spTree>
    <p:extLst>
      <p:ext uri="{BB962C8B-B14F-4D97-AF65-F5344CB8AC3E}">
        <p14:creationId xmlns:p14="http://schemas.microsoft.com/office/powerpoint/2010/main" val="744514221"/>
      </p:ext>
    </p:extLst>
  </p:cSld>
  <p:clrMapOvr>
    <a:masterClrMapping/>
  </p:clrMapOvr>
</p:sldLayout>
</file>

<file path=ppt/slideLayouts/slideLayout3203.xml><?xml version="1.0" encoding="utf-8"?>
<p:sldLayout xmlns:a="http://schemas.openxmlformats.org/drawingml/2006/main" xmlns:r="http://schemas.openxmlformats.org/officeDocument/2006/relationships" xmlns:p="http://schemas.openxmlformats.org/presentationml/2006/main" preserve="1">
  <p:cSld name="Divider">
    <p:bg>
      <p:bgPr>
        <a:solidFill>
          <a:srgbClr val="F3F6FB"/>
        </a:solidFill>
        <a:effectLst/>
      </p:bgPr>
    </p:bg>
    <p:spTree>
      <p:nvGrpSpPr>
        <p:cNvPr id="1" name=""/>
        <p:cNvGrpSpPr/>
        <p:nvPr/>
      </p:nvGrpSpPr>
      <p:grpSpPr>
        <a:xfrm>
          <a:off x="0" y="0"/>
          <a:ext cx="0" cy="0"/>
          <a:chOff x="0" y="0"/>
          <a:chExt cx="0" cy="0"/>
        </a:xfrm>
      </p:grpSpPr>
      <p:grpSp>
        <p:nvGrpSpPr>
          <p:cNvPr id="2" name="Group 9">
            <a:extLst>
              <a:ext uri="{FF2B5EF4-FFF2-40B4-BE49-F238E27FC236}">
                <a16:creationId xmlns:a16="http://schemas.microsoft.com/office/drawing/2014/main" id="{8C0224F9-882E-4DEF-984A-34F9638585CE}"/>
              </a:ext>
            </a:extLst>
          </p:cNvPr>
          <p:cNvGrpSpPr/>
          <p:nvPr/>
        </p:nvGrpSpPr>
        <p:grpSpPr>
          <a:xfrm>
            <a:off x="0" y="7530523"/>
            <a:ext cx="18287994" cy="2756477"/>
            <a:chOff x="0" y="5020348"/>
            <a:chExt cx="12191996" cy="1837651"/>
          </a:xfrm>
        </p:grpSpPr>
        <p:sp>
          <p:nvSpPr>
            <p:cNvPr id="3" name="Freeform 25">
              <a:extLst>
                <a:ext uri="{FF2B5EF4-FFF2-40B4-BE49-F238E27FC236}">
                  <a16:creationId xmlns:a16="http://schemas.microsoft.com/office/drawing/2014/main" id="{00F2309B-C15D-436D-BF4F-7AB0A8528BCD}"/>
                </a:ext>
              </a:extLst>
            </p:cNvPr>
            <p:cNvSpPr/>
            <p:nvPr/>
          </p:nvSpPr>
          <p:spPr>
            <a:xfrm>
              <a:off x="0" y="5100267"/>
              <a:ext cx="7111371" cy="1757732"/>
            </a:xfrm>
            <a:custGeom>
              <a:avLst/>
              <a:gdLst>
                <a:gd name="f0" fmla="val 10800000"/>
                <a:gd name="f1" fmla="val 5400000"/>
                <a:gd name="f2" fmla="val 180"/>
                <a:gd name="f3" fmla="val w"/>
                <a:gd name="f4" fmla="val h"/>
                <a:gd name="f5" fmla="val 0"/>
                <a:gd name="f6" fmla="val 7111369"/>
                <a:gd name="f7" fmla="val 1757730"/>
                <a:gd name="f8" fmla="val 772954"/>
                <a:gd name="f9" fmla="val 2778"/>
                <a:gd name="f10" fmla="val 1769038"/>
                <a:gd name="f11" fmla="val 30799"/>
                <a:gd name="f12" fmla="val 2696750"/>
                <a:gd name="f13" fmla="val 267531"/>
                <a:gd name="f14" fmla="val 3590934"/>
                <a:gd name="f15" fmla="val 566046"/>
                <a:gd name="f16" fmla="val 4684008"/>
                <a:gd name="f17" fmla="val 930921"/>
                <a:gd name="f18" fmla="val 5690778"/>
                <a:gd name="f19" fmla="val 1324625"/>
                <a:gd name="f20" fmla="val 6700767"/>
                <a:gd name="f21" fmla="val 1636882"/>
                <a:gd name="f22" fmla="val 25690"/>
                <a:gd name="f23" fmla="val 2197"/>
                <a:gd name="f24" fmla="val 25414"/>
                <a:gd name="f25" fmla="val 114653"/>
                <a:gd name="f26" fmla="val 14905"/>
                <a:gd name="f27" fmla="val 227801"/>
                <a:gd name="f28" fmla="val 7857"/>
                <a:gd name="f29" fmla="val 341773"/>
                <a:gd name="f30" fmla="val 3976"/>
                <a:gd name="f31" fmla="val 486963"/>
                <a:gd name="f32" fmla="+- 0 0 968"/>
                <a:gd name="f33" fmla="val 630656"/>
                <a:gd name="f34" fmla="+- 0 0 1224"/>
                <a:gd name="f35" fmla="+- 0 0 -90"/>
                <a:gd name="f36" fmla="*/ f3 1 7111369"/>
                <a:gd name="f37" fmla="*/ f4 1 1757730"/>
                <a:gd name="f38" fmla="+- f7 0 f5"/>
                <a:gd name="f39" fmla="+- f6 0 f5"/>
                <a:gd name="f40" fmla="*/ f35 f0 1"/>
                <a:gd name="f41" fmla="*/ f39 1 7111369"/>
                <a:gd name="f42" fmla="*/ f38 1 1757730"/>
                <a:gd name="f43" fmla="*/ 772954 f39 1"/>
                <a:gd name="f44" fmla="*/ 2778 f38 1"/>
                <a:gd name="f45" fmla="*/ 3590934 f39 1"/>
                <a:gd name="f46" fmla="*/ 566046 f38 1"/>
                <a:gd name="f47" fmla="*/ 6700767 f39 1"/>
                <a:gd name="f48" fmla="*/ 1636882 f38 1"/>
                <a:gd name="f49" fmla="*/ 7111369 f39 1"/>
                <a:gd name="f50" fmla="*/ 1757730 f38 1"/>
                <a:gd name="f51" fmla="*/ 0 f39 1"/>
                <a:gd name="f52" fmla="*/ 25690 f38 1"/>
                <a:gd name="f53" fmla="*/ 2197 f39 1"/>
                <a:gd name="f54" fmla="*/ 25414 f38 1"/>
                <a:gd name="f55" fmla="*/ 341773 f39 1"/>
                <a:gd name="f56" fmla="*/ 3976 f38 1"/>
                <a:gd name="f57" fmla="*/ f40 1 f2"/>
                <a:gd name="f58" fmla="*/ f43 1 7111369"/>
                <a:gd name="f59" fmla="*/ f44 1 1757730"/>
                <a:gd name="f60" fmla="*/ f45 1 7111369"/>
                <a:gd name="f61" fmla="*/ f46 1 1757730"/>
                <a:gd name="f62" fmla="*/ f47 1 7111369"/>
                <a:gd name="f63" fmla="*/ f48 1 1757730"/>
                <a:gd name="f64" fmla="*/ f49 1 7111369"/>
                <a:gd name="f65" fmla="*/ f50 1 1757730"/>
                <a:gd name="f66" fmla="*/ f51 1 7111369"/>
                <a:gd name="f67" fmla="*/ f52 1 1757730"/>
                <a:gd name="f68" fmla="*/ f53 1 7111369"/>
                <a:gd name="f69" fmla="*/ f54 1 1757730"/>
                <a:gd name="f70" fmla="*/ f55 1 7111369"/>
                <a:gd name="f71" fmla="*/ f56 1 1757730"/>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1"/>
                <a:gd name="f84" fmla="*/ f65 1 f42"/>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6 1"/>
                <a:gd name="f102" fmla="*/ f84 f37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101" y="f102"/>
                </a:cxn>
                <a:cxn ang="f76">
                  <a:pos x="f103" y="f102"/>
                </a:cxn>
                <a:cxn ang="f76">
                  <a:pos x="f103" y="f104"/>
                </a:cxn>
                <a:cxn ang="f76">
                  <a:pos x="f105" y="f106"/>
                </a:cxn>
                <a:cxn ang="f76">
                  <a:pos x="f107" y="f108"/>
                </a:cxn>
                <a:cxn ang="f76">
                  <a:pos x="f95" y="f96"/>
                </a:cxn>
              </a:cxnLst>
              <a:rect l="f91" t="f94" r="f92" b="f93"/>
              <a:pathLst>
                <a:path w="7111369" h="1757730">
                  <a:moveTo>
                    <a:pt x="f8" y="f9"/>
                  </a:moveTo>
                  <a:cubicBezTo>
                    <a:pt x="f10" y="f11"/>
                    <a:pt x="f12" y="f13"/>
                    <a:pt x="f14" y="f15"/>
                  </a:cubicBezTo>
                  <a:cubicBezTo>
                    <a:pt x="f16" y="f17"/>
                    <a:pt x="f18" y="f19"/>
                    <a:pt x="f20" y="f21"/>
                  </a:cubicBezTo>
                  <a:lnTo>
                    <a:pt x="f6" y="f7"/>
                  </a:lnTo>
                  <a:lnTo>
                    <a:pt x="f5" y="f7"/>
                  </a:lnTo>
                  <a:lnTo>
                    <a:pt x="f5" y="f22"/>
                  </a:lnTo>
                  <a:lnTo>
                    <a:pt x="f23" y="f24"/>
                  </a:lnTo>
                  <a:cubicBezTo>
                    <a:pt x="f25" y="f26"/>
                    <a:pt x="f27" y="f28"/>
                    <a:pt x="f29" y="f30"/>
                  </a:cubicBezTo>
                  <a:cubicBezTo>
                    <a:pt x="f31" y="f32"/>
                    <a:pt x="f33" y="f34"/>
                    <a:pt x="f8" y="f9"/>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4" name="Freeform 19">
              <a:extLst>
                <a:ext uri="{FF2B5EF4-FFF2-40B4-BE49-F238E27FC236}">
                  <a16:creationId xmlns:a16="http://schemas.microsoft.com/office/drawing/2014/main" id="{6DB70149-B18B-440A-97CD-65C6A92DC883}"/>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5" name="Freeform 14">
              <a:extLst>
                <a:ext uri="{FF2B5EF4-FFF2-40B4-BE49-F238E27FC236}">
                  <a16:creationId xmlns:a16="http://schemas.microsoft.com/office/drawing/2014/main" id="{73FAE451-AAE6-4835-A82C-4F949996BDE4}"/>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pic>
          <p:nvPicPr>
            <p:cNvPr id="6" name="Picture 20">
              <a:extLst>
                <a:ext uri="{FF2B5EF4-FFF2-40B4-BE49-F238E27FC236}">
                  <a16:creationId xmlns:a16="http://schemas.microsoft.com/office/drawing/2014/main" id="{B442F744-11A3-4A74-9607-2002F27DF845}"/>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
        <p:nvSpPr>
          <p:cNvPr id="7" name="Title 10">
            <a:extLst>
              <a:ext uri="{FF2B5EF4-FFF2-40B4-BE49-F238E27FC236}">
                <a16:creationId xmlns:a16="http://schemas.microsoft.com/office/drawing/2014/main" id="{6E356BC5-6DC3-469D-B1AD-9CE6BA4F1522}"/>
              </a:ext>
            </a:extLst>
          </p:cNvPr>
          <p:cNvSpPr txBox="1">
            <a:spLocks noGrp="1"/>
          </p:cNvSpPr>
          <p:nvPr>
            <p:ph type="title"/>
          </p:nvPr>
        </p:nvSpPr>
        <p:spPr>
          <a:xfrm>
            <a:off x="2119958" y="1052621"/>
            <a:ext cx="14048064" cy="3022019"/>
          </a:xfrm>
        </p:spPr>
        <p:txBody>
          <a:bodyPr anchor="b"/>
          <a:lstStyle>
            <a:lvl1pPr>
              <a:defRPr/>
            </a:lvl1pPr>
          </a:lstStyle>
          <a:p>
            <a:pPr lvl="0"/>
            <a:r>
              <a:rPr lang="en-US"/>
              <a:t>Click to edit Master title style</a:t>
            </a:r>
          </a:p>
        </p:txBody>
      </p:sp>
      <p:sp>
        <p:nvSpPr>
          <p:cNvPr id="8" name="Subtitle 2">
            <a:extLst>
              <a:ext uri="{FF2B5EF4-FFF2-40B4-BE49-F238E27FC236}">
                <a16:creationId xmlns:a16="http://schemas.microsoft.com/office/drawing/2014/main" id="{CDF7DB64-BC84-47CD-844C-3A89A842D8BA}"/>
              </a:ext>
            </a:extLst>
          </p:cNvPr>
          <p:cNvSpPr txBox="1">
            <a:spLocks noGrp="1"/>
          </p:cNvSpPr>
          <p:nvPr>
            <p:ph type="subTitle" idx="4294967295"/>
          </p:nvPr>
        </p:nvSpPr>
        <p:spPr>
          <a:xfrm>
            <a:off x="2119958" y="4622456"/>
            <a:ext cx="14048064" cy="1479846"/>
          </a:xfrm>
        </p:spPr>
        <p:txBody>
          <a:bodyPr/>
          <a:lstStyle>
            <a:lvl1pPr marL="0" indent="0">
              <a:buNone/>
              <a:defRPr/>
            </a:lvl1pPr>
          </a:lstStyle>
          <a:p>
            <a:pPr lvl="0"/>
            <a:r>
              <a:rPr lang="en-US"/>
              <a:t>Click to edit Master subtitle style</a:t>
            </a:r>
          </a:p>
        </p:txBody>
      </p:sp>
    </p:spTree>
    <p:extLst>
      <p:ext uri="{BB962C8B-B14F-4D97-AF65-F5344CB8AC3E}">
        <p14:creationId xmlns:p14="http://schemas.microsoft.com/office/powerpoint/2010/main" val="2332082532"/>
      </p:ext>
    </p:extLst>
  </p:cSld>
  <p:clrMapOvr>
    <a:masterClrMapping/>
  </p:clrMapOvr>
</p:sldLayout>
</file>

<file path=ppt/slideLayouts/slideLayout3204.xml><?xml version="1.0" encoding="utf-8"?>
<p:sldLayout xmlns:a="http://schemas.openxmlformats.org/drawingml/2006/main" xmlns:r="http://schemas.openxmlformats.org/officeDocument/2006/relationships" xmlns:p="http://schemas.openxmlformats.org/presentationml/2006/main" type="obj" preserve="1">
  <p:cSld name="1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3FD6937D-AF8E-4830-8F7D-CA63C6066650}"/>
              </a:ext>
            </a:extLst>
          </p:cNvPr>
          <p:cNvSpPr/>
          <p:nvPr/>
        </p:nvSpPr>
        <p:spPr>
          <a:xfrm>
            <a:off x="2141040" y="2081801"/>
            <a:ext cx="15232563" cy="5260401"/>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38388679-1903-4521-B438-95108FC25D87}"/>
              </a:ext>
            </a:extLst>
          </p:cNvPr>
          <p:cNvSpPr txBox="1">
            <a:spLocks noGrp="1"/>
          </p:cNvSpPr>
          <p:nvPr>
            <p:ph type="title"/>
          </p:nvPr>
        </p:nvSpPr>
        <p:spPr>
          <a:xfrm>
            <a:off x="2141040" y="2065848"/>
            <a:ext cx="15232563" cy="5260401"/>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06C2F862-8769-4975-AE58-D3682F3E73A6}"/>
              </a:ext>
            </a:extLst>
          </p:cNvPr>
          <p:cNvSpPr txBox="1">
            <a:spLocks noGrp="1"/>
          </p:cNvSpPr>
          <p:nvPr>
            <p:ph idx="1"/>
          </p:nvPr>
        </p:nvSpPr>
        <p:spPr>
          <a:xfrm>
            <a:off x="2141040" y="7511183"/>
            <a:ext cx="15232563" cy="1237787"/>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ACB7C44C-C7E8-4715-8F4B-49339E385C41}"/>
              </a:ext>
            </a:extLst>
          </p:cNvPr>
          <p:cNvSpPr txBox="1">
            <a:spLocks noGrp="1"/>
          </p:cNvSpPr>
          <p:nvPr>
            <p:ph type="sldNum" sz="quarter" idx="8"/>
          </p:nvPr>
        </p:nvSpPr>
        <p:spPr/>
        <p:txBody>
          <a:bodyPr/>
          <a:lstStyle>
            <a:lvl1pPr>
              <a:defRPr>
                <a:solidFill>
                  <a:srgbClr val="AFB3B9"/>
                </a:solidFill>
              </a:defRPr>
            </a:lvl1pPr>
          </a:lstStyle>
          <a:p>
            <a:pPr lvl="0"/>
            <a:fld id="{DBCB6744-6873-4253-9C67-05BF38A0E0CE}" type="slidenum">
              <a:t>‹#›</a:t>
            </a:fld>
            <a:endParaRPr lang="en-US"/>
          </a:p>
        </p:txBody>
      </p:sp>
      <p:cxnSp>
        <p:nvCxnSpPr>
          <p:cNvPr id="6" name="Straight Connector 7">
            <a:extLst>
              <a:ext uri="{FF2B5EF4-FFF2-40B4-BE49-F238E27FC236}">
                <a16:creationId xmlns:a16="http://schemas.microsoft.com/office/drawing/2014/main" id="{3C58D421-72F5-4D4C-8A64-1291146BFBE2}"/>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8AEA4EC9-3FDB-4444-B2B2-7B62462D37A5}"/>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C45D52A3-DFB4-4ACC-BEFA-ADCC1C728AEA}"/>
              </a:ext>
            </a:extLst>
          </p:cNvPr>
          <p:cNvGrpSpPr/>
          <p:nvPr/>
        </p:nvGrpSpPr>
        <p:grpSpPr>
          <a:xfrm>
            <a:off x="10787318" y="0"/>
            <a:ext cx="7500690" cy="2138982"/>
            <a:chOff x="7191545" y="0"/>
            <a:chExt cx="5000460" cy="1425988"/>
          </a:xfrm>
        </p:grpSpPr>
        <p:pic>
          <p:nvPicPr>
            <p:cNvPr id="9" name="Picture 33">
              <a:extLst>
                <a:ext uri="{FF2B5EF4-FFF2-40B4-BE49-F238E27FC236}">
                  <a16:creationId xmlns:a16="http://schemas.microsoft.com/office/drawing/2014/main" id="{8270BB02-A0D9-4CE0-8D25-A78D5C0D33B4}"/>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4A26780D-6405-4F7F-9B78-A8BAE4532538}"/>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D9F8119E-BBFB-4AB9-AC45-1FB02A8A13D7}"/>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886BD3F1-230B-4F9C-A78A-B1940D985FC7}"/>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C5E646DF-A52B-4298-9E88-D1FD694C923D}"/>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67267" y="204794"/>
            <a:ext cx="3055142" cy="3055142"/>
          </a:xfrm>
          <a:prstGeom prst="rect">
            <a:avLst/>
          </a:prstGeom>
          <a:noFill/>
          <a:ln cap="flat">
            <a:noFill/>
          </a:ln>
        </p:spPr>
      </p:pic>
    </p:spTree>
    <p:extLst>
      <p:ext uri="{BB962C8B-B14F-4D97-AF65-F5344CB8AC3E}">
        <p14:creationId xmlns:p14="http://schemas.microsoft.com/office/powerpoint/2010/main" val="274125137"/>
      </p:ext>
    </p:extLst>
  </p:cSld>
  <p:clrMapOvr>
    <a:masterClrMapping/>
  </p:clrMapOvr>
</p:sldLayout>
</file>

<file path=ppt/slideLayouts/slideLayout320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2" name="Group 63">
            <a:extLst>
              <a:ext uri="{FF2B5EF4-FFF2-40B4-BE49-F238E27FC236}">
                <a16:creationId xmlns:a16="http://schemas.microsoft.com/office/drawing/2014/main" id="{D5A0F398-7124-43BB-B14D-CB9B24564D3F}"/>
              </a:ext>
            </a:extLst>
          </p:cNvPr>
          <p:cNvGrpSpPr/>
          <p:nvPr/>
        </p:nvGrpSpPr>
        <p:grpSpPr>
          <a:xfrm>
            <a:off x="10787318" y="0"/>
            <a:ext cx="7500690" cy="2138982"/>
            <a:chOff x="7191545" y="0"/>
            <a:chExt cx="5000460" cy="1425988"/>
          </a:xfrm>
        </p:grpSpPr>
        <p:pic>
          <p:nvPicPr>
            <p:cNvPr id="3" name="Picture 64">
              <a:extLst>
                <a:ext uri="{FF2B5EF4-FFF2-40B4-BE49-F238E27FC236}">
                  <a16:creationId xmlns:a16="http://schemas.microsoft.com/office/drawing/2014/main" id="{11600877-D582-4E2A-BD1C-75E24117E7F7}"/>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65">
              <a:extLst>
                <a:ext uri="{FF2B5EF4-FFF2-40B4-BE49-F238E27FC236}">
                  <a16:creationId xmlns:a16="http://schemas.microsoft.com/office/drawing/2014/main" id="{A6A76D8C-3893-40C0-A078-1E4DDBCCB596}"/>
                </a:ext>
              </a:extLst>
            </p:cNvPr>
            <p:cNvGrpSpPr/>
            <p:nvPr/>
          </p:nvGrpSpPr>
          <p:grpSpPr>
            <a:xfrm>
              <a:off x="7191545" y="0"/>
              <a:ext cx="5000460" cy="1425988"/>
              <a:chOff x="7191545" y="0"/>
              <a:chExt cx="5000460" cy="1425988"/>
            </a:xfrm>
          </p:grpSpPr>
          <p:sp>
            <p:nvSpPr>
              <p:cNvPr id="5" name="Freeform 66">
                <a:extLst>
                  <a:ext uri="{FF2B5EF4-FFF2-40B4-BE49-F238E27FC236}">
                    <a16:creationId xmlns:a16="http://schemas.microsoft.com/office/drawing/2014/main" id="{E2F0B990-915B-4AC1-8A8E-1354A335E6A1}"/>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6" name="Freeform 67">
                <a:extLst>
                  <a:ext uri="{FF2B5EF4-FFF2-40B4-BE49-F238E27FC236}">
                    <a16:creationId xmlns:a16="http://schemas.microsoft.com/office/drawing/2014/main" id="{39B0D81E-5748-477B-AFD2-8231DEF48841}"/>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89B5FCC6-A40B-454E-B20A-03C0A4543A0B}"/>
              </a:ext>
            </a:extLst>
          </p:cNvPr>
          <p:cNvSpPr txBox="1">
            <a:spLocks noGrp="1"/>
          </p:cNvSpPr>
          <p:nvPr>
            <p:ph type="title"/>
          </p:nvPr>
        </p:nvSpPr>
        <p:spPr/>
        <p:txBody>
          <a:bodyPr/>
          <a:lstStyle>
            <a:lvl1pPr>
              <a:defRPr/>
            </a:lvl1pPr>
          </a:lstStyle>
          <a:p>
            <a:pPr lvl="0"/>
            <a:r>
              <a:rPr lang="en-US"/>
              <a:t>Click to edit Master title style</a:t>
            </a:r>
          </a:p>
        </p:txBody>
      </p:sp>
      <p:sp>
        <p:nvSpPr>
          <p:cNvPr id="8" name="Content Placeholder 2">
            <a:extLst>
              <a:ext uri="{FF2B5EF4-FFF2-40B4-BE49-F238E27FC236}">
                <a16:creationId xmlns:a16="http://schemas.microsoft.com/office/drawing/2014/main" id="{6AD43BB5-563C-4646-AD36-B5502BCB7F3C}"/>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6">
            <a:extLst>
              <a:ext uri="{FF2B5EF4-FFF2-40B4-BE49-F238E27FC236}">
                <a16:creationId xmlns:a16="http://schemas.microsoft.com/office/drawing/2014/main" id="{E58220EE-71D7-4047-8C32-C2FC286F386C}"/>
              </a:ext>
            </a:extLst>
          </p:cNvPr>
          <p:cNvSpPr txBox="1">
            <a:spLocks noGrp="1"/>
          </p:cNvSpPr>
          <p:nvPr>
            <p:ph type="sldNum" sz="quarter" idx="8"/>
          </p:nvPr>
        </p:nvSpPr>
        <p:spPr/>
        <p:txBody>
          <a:bodyPr/>
          <a:lstStyle>
            <a:lvl1pPr>
              <a:defRPr>
                <a:solidFill>
                  <a:srgbClr val="AFB3B9"/>
                </a:solidFill>
              </a:defRPr>
            </a:lvl1pPr>
          </a:lstStyle>
          <a:p>
            <a:pPr lvl="0"/>
            <a:fld id="{E2C188F5-21B3-4C6D-888E-78DE1FC984B4}" type="slidenum">
              <a:t>‹#›</a:t>
            </a:fld>
            <a:endParaRPr lang="en-US"/>
          </a:p>
        </p:txBody>
      </p:sp>
      <p:cxnSp>
        <p:nvCxnSpPr>
          <p:cNvPr id="10" name="Straight Connector 7">
            <a:extLst>
              <a:ext uri="{FF2B5EF4-FFF2-40B4-BE49-F238E27FC236}">
                <a16:creationId xmlns:a16="http://schemas.microsoft.com/office/drawing/2014/main" id="{F3361549-9D20-4F04-BA87-3A54C5A96E0A}"/>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1" name="Footer Placeholder 5">
            <a:extLst>
              <a:ext uri="{FF2B5EF4-FFF2-40B4-BE49-F238E27FC236}">
                <a16:creationId xmlns:a16="http://schemas.microsoft.com/office/drawing/2014/main" id="{C36B3BF5-C697-430D-948E-281A7528EC0A}"/>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2451491953"/>
      </p:ext>
    </p:extLst>
  </p:cSld>
  <p:clrMapOvr>
    <a:masterClrMapping/>
  </p:clrMapOvr>
</p:sldLayout>
</file>

<file path=ppt/slideLayouts/slideLayout320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E6E6C-8D9E-42AD-B40C-3F9A925BD489}"/>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F57C4EBB-1F61-4256-A9CF-69FA8663418E}"/>
              </a:ext>
            </a:extLst>
          </p:cNvPr>
          <p:cNvSpPr txBox="1">
            <a:spLocks noGrp="1"/>
          </p:cNvSpPr>
          <p:nvPr>
            <p:ph idx="1"/>
          </p:nvPr>
        </p:nvSpPr>
        <p:spPr>
          <a:xfrm>
            <a:off x="914405" y="2738440"/>
            <a:ext cx="8115305" cy="652700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 name="Group 43">
            <a:extLst>
              <a:ext uri="{FF2B5EF4-FFF2-40B4-BE49-F238E27FC236}">
                <a16:creationId xmlns:a16="http://schemas.microsoft.com/office/drawing/2014/main" id="{8960E943-85FB-4DF8-9A61-1AEFE4FC1E4C}"/>
              </a:ext>
            </a:extLst>
          </p:cNvPr>
          <p:cNvGrpSpPr/>
          <p:nvPr/>
        </p:nvGrpSpPr>
        <p:grpSpPr>
          <a:xfrm>
            <a:off x="10787318" y="0"/>
            <a:ext cx="7500690" cy="2138982"/>
            <a:chOff x="7191545" y="0"/>
            <a:chExt cx="5000460" cy="1425988"/>
          </a:xfrm>
        </p:grpSpPr>
        <p:pic>
          <p:nvPicPr>
            <p:cNvPr id="5" name="Picture 19">
              <a:extLst>
                <a:ext uri="{FF2B5EF4-FFF2-40B4-BE49-F238E27FC236}">
                  <a16:creationId xmlns:a16="http://schemas.microsoft.com/office/drawing/2014/main" id="{9146A891-D178-45BB-95BE-2AA3DCDBE98E}"/>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6" name="Group 42">
              <a:extLst>
                <a:ext uri="{FF2B5EF4-FFF2-40B4-BE49-F238E27FC236}">
                  <a16:creationId xmlns:a16="http://schemas.microsoft.com/office/drawing/2014/main" id="{5C896D44-6092-4D09-9347-F13F112915DE}"/>
                </a:ext>
              </a:extLst>
            </p:cNvPr>
            <p:cNvGrpSpPr/>
            <p:nvPr/>
          </p:nvGrpSpPr>
          <p:grpSpPr>
            <a:xfrm>
              <a:off x="7191545" y="0"/>
              <a:ext cx="5000460" cy="1425988"/>
              <a:chOff x="7191545" y="0"/>
              <a:chExt cx="5000460" cy="1425988"/>
            </a:xfrm>
          </p:grpSpPr>
          <p:sp>
            <p:nvSpPr>
              <p:cNvPr id="7" name="Freeform 41">
                <a:extLst>
                  <a:ext uri="{FF2B5EF4-FFF2-40B4-BE49-F238E27FC236}">
                    <a16:creationId xmlns:a16="http://schemas.microsoft.com/office/drawing/2014/main" id="{B61CEEF9-12E4-4DDD-9EB5-8EDC9278B1B5}"/>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8" name="Freeform 39">
                <a:extLst>
                  <a:ext uri="{FF2B5EF4-FFF2-40B4-BE49-F238E27FC236}">
                    <a16:creationId xmlns:a16="http://schemas.microsoft.com/office/drawing/2014/main" id="{FE51020B-FE99-468D-B1D6-769985B902A9}"/>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9" name="Content Placeholder 3">
            <a:extLst>
              <a:ext uri="{FF2B5EF4-FFF2-40B4-BE49-F238E27FC236}">
                <a16:creationId xmlns:a16="http://schemas.microsoft.com/office/drawing/2014/main" id="{6C8B5C33-EE37-4A98-B1A2-D44C341B316C}"/>
              </a:ext>
            </a:extLst>
          </p:cNvPr>
          <p:cNvSpPr txBox="1">
            <a:spLocks noGrp="1"/>
          </p:cNvSpPr>
          <p:nvPr>
            <p:ph idx="2"/>
          </p:nvPr>
        </p:nvSpPr>
        <p:spPr>
          <a:xfrm>
            <a:off x="9258301" y="2738440"/>
            <a:ext cx="8115305" cy="652700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7">
            <a:extLst>
              <a:ext uri="{FF2B5EF4-FFF2-40B4-BE49-F238E27FC236}">
                <a16:creationId xmlns:a16="http://schemas.microsoft.com/office/drawing/2014/main" id="{E40E00B1-2B0A-4A20-92A1-8CF3C7B4F8FC}"/>
              </a:ext>
            </a:extLst>
          </p:cNvPr>
          <p:cNvSpPr txBox="1">
            <a:spLocks noGrp="1"/>
          </p:cNvSpPr>
          <p:nvPr>
            <p:ph type="sldNum" sz="quarter" idx="8"/>
          </p:nvPr>
        </p:nvSpPr>
        <p:spPr>
          <a:xfrm>
            <a:off x="13258790" y="9534527"/>
            <a:ext cx="4114800" cy="547694"/>
          </a:xfrm>
        </p:spPr>
        <p:txBody>
          <a:bodyPr/>
          <a:lstStyle>
            <a:lvl1pPr>
              <a:defRPr/>
            </a:lvl1pPr>
          </a:lstStyle>
          <a:p>
            <a:pPr lvl="0"/>
            <a:fld id="{A6C6B32F-C698-47FF-99F5-39B013F2AD25}" type="slidenum">
              <a:t>‹#›</a:t>
            </a:fld>
            <a:endParaRPr lang="en-US"/>
          </a:p>
        </p:txBody>
      </p:sp>
      <p:cxnSp>
        <p:nvCxnSpPr>
          <p:cNvPr id="11" name="Straight Connector 6">
            <a:extLst>
              <a:ext uri="{FF2B5EF4-FFF2-40B4-BE49-F238E27FC236}">
                <a16:creationId xmlns:a16="http://schemas.microsoft.com/office/drawing/2014/main" id="{B246ED73-E477-4808-9559-AAFA96FA3741}"/>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2" name="Footer Placeholder 4">
            <a:extLst>
              <a:ext uri="{FF2B5EF4-FFF2-40B4-BE49-F238E27FC236}">
                <a16:creationId xmlns:a16="http://schemas.microsoft.com/office/drawing/2014/main" id="{3A5C37A0-F707-4264-A03D-1CBC69A2FE9E}"/>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1550282919"/>
      </p:ext>
    </p:extLst>
  </p:cSld>
  <p:clrMapOvr>
    <a:masterClrMapping/>
  </p:clrMapOvr>
</p:sldLayout>
</file>

<file path=ppt/slideLayouts/slideLayout3207.xml><?xml version="1.0" encoding="utf-8"?>
<p:sldLayout xmlns:a="http://schemas.openxmlformats.org/drawingml/2006/main" xmlns:r="http://schemas.openxmlformats.org/officeDocument/2006/relationships" xmlns:p="http://schemas.openxmlformats.org/presentationml/2006/main" preserve="1">
  <p:cSld name="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5A74B34C-2D22-4444-8B50-3994AB77419A}"/>
              </a:ext>
            </a:extLst>
          </p:cNvPr>
          <p:cNvSpPr txBox="1">
            <a:spLocks noGrp="1"/>
          </p:cNvSpPr>
          <p:nvPr>
            <p:ph type="body" idx="4294967295"/>
          </p:nvPr>
        </p:nvSpPr>
        <p:spPr>
          <a:xfrm>
            <a:off x="685800" y="1719383"/>
            <a:ext cx="3525258" cy="44577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56F9FB57-0E13-4C9A-84D9-ECC6B1AE2834}"/>
              </a:ext>
            </a:extLst>
          </p:cNvPr>
          <p:cNvCxnSpPr/>
          <p:nvPr/>
        </p:nvCxnSpPr>
        <p:spPr>
          <a:xfrm>
            <a:off x="685801" y="1421978"/>
            <a:ext cx="3525245"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7756CF26-9B13-4768-A2F9-019824635BFB}"/>
              </a:ext>
            </a:extLst>
          </p:cNvPr>
          <p:cNvGrpSpPr/>
          <p:nvPr/>
        </p:nvGrpSpPr>
        <p:grpSpPr>
          <a:xfrm>
            <a:off x="1" y="8069137"/>
            <a:ext cx="4211045" cy="1130843"/>
            <a:chOff x="0" y="5379424"/>
            <a:chExt cx="2807363" cy="753895"/>
          </a:xfrm>
        </p:grpSpPr>
        <p:sp>
          <p:nvSpPr>
            <p:cNvPr id="5" name="Freeform 21">
              <a:extLst>
                <a:ext uri="{FF2B5EF4-FFF2-40B4-BE49-F238E27FC236}">
                  <a16:creationId xmlns:a16="http://schemas.microsoft.com/office/drawing/2014/main" id="{64492D33-478D-4FCD-B2C8-367895F374A7}"/>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62700B52-B894-47F1-ABC4-CE775696CC29}"/>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533BC461-9A9A-439F-91A3-92CCC73B611A}"/>
              </a:ext>
            </a:extLst>
          </p:cNvPr>
          <p:cNvSpPr txBox="1">
            <a:spLocks noGrp="1"/>
          </p:cNvSpPr>
          <p:nvPr>
            <p:ph type="pic" idx="4294967295"/>
          </p:nvPr>
        </p:nvSpPr>
        <p:spPr>
          <a:xfrm>
            <a:off x="4211045" y="685800"/>
            <a:ext cx="13373100" cy="89154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3F96F37A-3E72-433B-8280-2FBAFC665C1F}"/>
              </a:ext>
            </a:extLst>
          </p:cNvPr>
          <p:cNvPicPr>
            <a:picLocks noChangeAspect="1"/>
          </p:cNvPicPr>
          <p:nvPr/>
        </p:nvPicPr>
        <p:blipFill>
          <a:blip r:embed="rId2"/>
          <a:srcRect/>
          <a:stretch>
            <a:fillRect/>
          </a:stretch>
        </p:blipFill>
        <p:spPr>
          <a:xfrm>
            <a:off x="770030" y="6578303"/>
            <a:ext cx="3037970" cy="1367910"/>
          </a:xfrm>
          <a:prstGeom prst="rect">
            <a:avLst/>
          </a:prstGeom>
          <a:noFill/>
          <a:ln cap="flat">
            <a:noFill/>
          </a:ln>
        </p:spPr>
      </p:pic>
    </p:spTree>
    <p:extLst>
      <p:ext uri="{BB962C8B-B14F-4D97-AF65-F5344CB8AC3E}">
        <p14:creationId xmlns:p14="http://schemas.microsoft.com/office/powerpoint/2010/main" val="3480037752"/>
      </p:ext>
    </p:extLst>
  </p:cSld>
  <p:clrMapOvr>
    <a:masterClrMapping/>
  </p:clrMapOvr>
</p:sldLayout>
</file>

<file path=ppt/slideLayouts/slideLayout320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2" name="Group 24">
            <a:extLst>
              <a:ext uri="{FF2B5EF4-FFF2-40B4-BE49-F238E27FC236}">
                <a16:creationId xmlns:a16="http://schemas.microsoft.com/office/drawing/2014/main" id="{2D7A9333-AF10-4E0B-AE48-E916BC1D7A9C}"/>
              </a:ext>
            </a:extLst>
          </p:cNvPr>
          <p:cNvGrpSpPr/>
          <p:nvPr/>
        </p:nvGrpSpPr>
        <p:grpSpPr>
          <a:xfrm>
            <a:off x="10787318" y="0"/>
            <a:ext cx="7500690" cy="2138982"/>
            <a:chOff x="7191545" y="0"/>
            <a:chExt cx="5000460" cy="1425988"/>
          </a:xfrm>
        </p:grpSpPr>
        <p:pic>
          <p:nvPicPr>
            <p:cNvPr id="3" name="Picture 25">
              <a:extLst>
                <a:ext uri="{FF2B5EF4-FFF2-40B4-BE49-F238E27FC236}">
                  <a16:creationId xmlns:a16="http://schemas.microsoft.com/office/drawing/2014/main" id="{54ED0FDC-8EE1-4329-A291-3F442E173D1A}"/>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6">
              <a:extLst>
                <a:ext uri="{FF2B5EF4-FFF2-40B4-BE49-F238E27FC236}">
                  <a16:creationId xmlns:a16="http://schemas.microsoft.com/office/drawing/2014/main" id="{CE96A925-C7BD-4946-AD0C-4677D92AD79F}"/>
                </a:ext>
              </a:extLst>
            </p:cNvPr>
            <p:cNvGrpSpPr/>
            <p:nvPr/>
          </p:nvGrpSpPr>
          <p:grpSpPr>
            <a:xfrm>
              <a:off x="7191545" y="0"/>
              <a:ext cx="5000460" cy="1425988"/>
              <a:chOff x="7191545" y="0"/>
              <a:chExt cx="5000460" cy="1425988"/>
            </a:xfrm>
          </p:grpSpPr>
          <p:sp>
            <p:nvSpPr>
              <p:cNvPr id="5" name="Freeform 27">
                <a:extLst>
                  <a:ext uri="{FF2B5EF4-FFF2-40B4-BE49-F238E27FC236}">
                    <a16:creationId xmlns:a16="http://schemas.microsoft.com/office/drawing/2014/main" id="{84A00333-0874-48FC-ABAD-A72ABC3ED2D3}"/>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6" name="Freeform 28">
                <a:extLst>
                  <a:ext uri="{FF2B5EF4-FFF2-40B4-BE49-F238E27FC236}">
                    <a16:creationId xmlns:a16="http://schemas.microsoft.com/office/drawing/2014/main" id="{AA792C18-5944-4975-8BBF-07EECA3B1801}"/>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C524C667-1181-46A5-A00F-62E37CE5E0C4}"/>
              </a:ext>
            </a:extLst>
          </p:cNvPr>
          <p:cNvSpPr txBox="1">
            <a:spLocks noGrp="1"/>
          </p:cNvSpPr>
          <p:nvPr>
            <p:ph type="title"/>
          </p:nvPr>
        </p:nvSpPr>
        <p:spPr/>
        <p:txBody>
          <a:bodyPr/>
          <a:lstStyle>
            <a:lvl1pPr>
              <a:defRPr/>
            </a:lvl1pPr>
          </a:lstStyle>
          <a:p>
            <a:pPr lvl="0"/>
            <a:r>
              <a:rPr lang="en-US"/>
              <a:t>Click to edit Master title style</a:t>
            </a:r>
          </a:p>
        </p:txBody>
      </p:sp>
      <p:sp>
        <p:nvSpPr>
          <p:cNvPr id="8" name="Text Placeholder 2">
            <a:extLst>
              <a:ext uri="{FF2B5EF4-FFF2-40B4-BE49-F238E27FC236}">
                <a16:creationId xmlns:a16="http://schemas.microsoft.com/office/drawing/2014/main" id="{4D36D13A-CC49-4822-A0CD-CEB5B0B1DF2D}"/>
              </a:ext>
            </a:extLst>
          </p:cNvPr>
          <p:cNvSpPr txBox="1">
            <a:spLocks noGrp="1"/>
          </p:cNvSpPr>
          <p:nvPr>
            <p:ph type="body" idx="1"/>
          </p:nvPr>
        </p:nvSpPr>
        <p:spPr>
          <a:xfrm>
            <a:off x="914405" y="2521740"/>
            <a:ext cx="8081960" cy="1235865"/>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9" name="Content Placeholder 3">
            <a:extLst>
              <a:ext uri="{FF2B5EF4-FFF2-40B4-BE49-F238E27FC236}">
                <a16:creationId xmlns:a16="http://schemas.microsoft.com/office/drawing/2014/main" id="{0697FDF5-EAB1-4345-96DD-F97BC880928D}"/>
              </a:ext>
            </a:extLst>
          </p:cNvPr>
          <p:cNvSpPr txBox="1">
            <a:spLocks noGrp="1"/>
          </p:cNvSpPr>
          <p:nvPr>
            <p:ph idx="2"/>
          </p:nvPr>
        </p:nvSpPr>
        <p:spPr>
          <a:xfrm>
            <a:off x="914405" y="3757607"/>
            <a:ext cx="8081960" cy="5526875"/>
          </a:xfrm>
          <a:solidFill>
            <a:srgbClr val="F3F6FB"/>
          </a:solidFill>
        </p:spPr>
        <p:txBody>
          <a:bodyPr lIns="182880" tIns="0" rIns="182880" bIns="0">
            <a:normAutofit/>
          </a:bodyPr>
          <a:lstStyle>
            <a:lvl1pPr>
              <a:defRPr sz="3000"/>
            </a:lvl1pPr>
            <a:lvl2pPr>
              <a:defRPr sz="2700"/>
            </a:lvl2pPr>
            <a:lvl3pPr>
              <a:defRPr sz="2400"/>
            </a:lvl3pPr>
            <a:lvl4pPr>
              <a:defRPr sz="2100"/>
            </a:lvl4pPr>
            <a:lvl5pPr>
              <a:defRPr sz="2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4">
            <a:extLst>
              <a:ext uri="{FF2B5EF4-FFF2-40B4-BE49-F238E27FC236}">
                <a16:creationId xmlns:a16="http://schemas.microsoft.com/office/drawing/2014/main" id="{F709CAD9-07F2-41D5-A65B-208B5381F539}"/>
              </a:ext>
            </a:extLst>
          </p:cNvPr>
          <p:cNvSpPr txBox="1">
            <a:spLocks noGrp="1"/>
          </p:cNvSpPr>
          <p:nvPr>
            <p:ph type="body" idx="3"/>
          </p:nvPr>
        </p:nvSpPr>
        <p:spPr>
          <a:xfrm>
            <a:off x="9258301" y="2521740"/>
            <a:ext cx="8115305" cy="1235865"/>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11" name="Content Placeholder 5">
            <a:extLst>
              <a:ext uri="{FF2B5EF4-FFF2-40B4-BE49-F238E27FC236}">
                <a16:creationId xmlns:a16="http://schemas.microsoft.com/office/drawing/2014/main" id="{4EEB4E87-6821-4AC6-98DC-6B42E3623BE9}"/>
              </a:ext>
            </a:extLst>
          </p:cNvPr>
          <p:cNvSpPr txBox="1">
            <a:spLocks noGrp="1"/>
          </p:cNvSpPr>
          <p:nvPr>
            <p:ph idx="4"/>
          </p:nvPr>
        </p:nvSpPr>
        <p:spPr>
          <a:xfrm>
            <a:off x="9258301" y="3757607"/>
            <a:ext cx="8115305" cy="5526875"/>
          </a:xfrm>
          <a:solidFill>
            <a:srgbClr val="F3F6FB"/>
          </a:solidFill>
        </p:spPr>
        <p:txBody>
          <a:bodyPr lIns="182880" tIns="0" rIns="182880" bIns="0"/>
          <a:lstStyle>
            <a:lvl1pPr>
              <a:defRPr sz="3000"/>
            </a:lvl1pPr>
            <a:lvl2pPr>
              <a:defRPr sz="2700"/>
            </a:lvl2pPr>
            <a:lvl3pPr>
              <a:defRPr sz="2400"/>
            </a:lvl3pPr>
            <a:lvl4pPr>
              <a:defRPr sz="2100"/>
            </a:lvl4pPr>
            <a:lvl5pPr>
              <a:defRPr sz="2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Slide Number Placeholder 9">
            <a:extLst>
              <a:ext uri="{FF2B5EF4-FFF2-40B4-BE49-F238E27FC236}">
                <a16:creationId xmlns:a16="http://schemas.microsoft.com/office/drawing/2014/main" id="{E0B62AA4-9943-4D4B-B19E-82FC03DF5177}"/>
              </a:ext>
            </a:extLst>
          </p:cNvPr>
          <p:cNvSpPr txBox="1">
            <a:spLocks noGrp="1"/>
          </p:cNvSpPr>
          <p:nvPr>
            <p:ph type="sldNum" sz="quarter" idx="8"/>
          </p:nvPr>
        </p:nvSpPr>
        <p:spPr/>
        <p:txBody>
          <a:bodyPr/>
          <a:lstStyle>
            <a:lvl1pPr>
              <a:defRPr/>
            </a:lvl1pPr>
          </a:lstStyle>
          <a:p>
            <a:pPr lvl="0"/>
            <a:fld id="{6A3A6ADD-2799-403D-87A8-6F521C039330}" type="slidenum">
              <a:t>‹#›</a:t>
            </a:fld>
            <a:endParaRPr lang="en-US"/>
          </a:p>
        </p:txBody>
      </p:sp>
      <p:cxnSp>
        <p:nvCxnSpPr>
          <p:cNvPr id="13" name="Straight Connector 8">
            <a:extLst>
              <a:ext uri="{FF2B5EF4-FFF2-40B4-BE49-F238E27FC236}">
                <a16:creationId xmlns:a16="http://schemas.microsoft.com/office/drawing/2014/main" id="{FD2A58C8-7436-47B1-A0F5-BA23B75A43EC}"/>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4" name="Footer Placeholder 7">
            <a:extLst>
              <a:ext uri="{FF2B5EF4-FFF2-40B4-BE49-F238E27FC236}">
                <a16:creationId xmlns:a16="http://schemas.microsoft.com/office/drawing/2014/main" id="{D0DC46FC-22D6-4FE8-AF48-E9D83CFE5512}"/>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2147035234"/>
      </p:ext>
    </p:extLst>
  </p:cSld>
  <p:clrMapOvr>
    <a:masterClrMapping/>
  </p:clrMapOvr>
</p:sldLayout>
</file>

<file path=ppt/slideLayouts/slideLayout3209.xml><?xml version="1.0" encoding="utf-8"?>
<p:sldLayout xmlns:a="http://schemas.openxmlformats.org/drawingml/2006/main" xmlns:r="http://schemas.openxmlformats.org/officeDocument/2006/relationships" xmlns:p="http://schemas.openxmlformats.org/presentationml/2006/main" preserve="1">
  <p:cSld name="1_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DF7DA4D0-6D22-4A73-88A2-D5D352FD524D}"/>
              </a:ext>
            </a:extLst>
          </p:cNvPr>
          <p:cNvSpPr/>
          <p:nvPr/>
        </p:nvSpPr>
        <p:spPr>
          <a:xfrm>
            <a:off x="1353549" y="1941623"/>
            <a:ext cx="16934445" cy="5733905"/>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DBC426D2-FC12-408A-ACD4-BCA430C13DA9}"/>
              </a:ext>
            </a:extLst>
          </p:cNvPr>
          <p:cNvSpPr txBox="1">
            <a:spLocks noGrp="1"/>
          </p:cNvSpPr>
          <p:nvPr>
            <p:ph type="title"/>
          </p:nvPr>
        </p:nvSpPr>
        <p:spPr>
          <a:xfrm>
            <a:off x="2119971" y="2341992"/>
            <a:ext cx="7791648" cy="2739510"/>
          </a:xfrm>
        </p:spPr>
        <p:txBody>
          <a:bodyPr anchor="b"/>
          <a:lstStyle>
            <a:lvl1pPr>
              <a:defRPr sz="6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84EBF7C9-DCFD-4005-9909-5DCED051C7DB}"/>
              </a:ext>
            </a:extLst>
          </p:cNvPr>
          <p:cNvSpPr txBox="1">
            <a:spLocks noGrp="1"/>
          </p:cNvSpPr>
          <p:nvPr>
            <p:ph type="subTitle" idx="4294967295"/>
          </p:nvPr>
        </p:nvSpPr>
        <p:spPr>
          <a:xfrm>
            <a:off x="2119971" y="5650292"/>
            <a:ext cx="7791648" cy="1479846"/>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9185750E-FEFA-4EBD-84B1-2D74165F4233}"/>
              </a:ext>
            </a:extLst>
          </p:cNvPr>
          <p:cNvSpPr txBox="1">
            <a:spLocks noGrp="1"/>
          </p:cNvSpPr>
          <p:nvPr>
            <p:ph type="pic" idx="4294967295"/>
          </p:nvPr>
        </p:nvSpPr>
        <p:spPr>
          <a:xfrm>
            <a:off x="10678030" y="350868"/>
            <a:ext cx="7609979" cy="89154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0F7155FB-5FD3-441F-8D20-1543437B8436}"/>
              </a:ext>
            </a:extLst>
          </p:cNvPr>
          <p:cNvGrpSpPr/>
          <p:nvPr/>
        </p:nvGrpSpPr>
        <p:grpSpPr>
          <a:xfrm>
            <a:off x="0" y="7530523"/>
            <a:ext cx="18287994" cy="2756477"/>
            <a:chOff x="0" y="5020348"/>
            <a:chExt cx="12191996" cy="1837651"/>
          </a:xfrm>
        </p:grpSpPr>
        <p:sp>
          <p:nvSpPr>
            <p:cNvPr id="7" name="Freeform 27">
              <a:extLst>
                <a:ext uri="{FF2B5EF4-FFF2-40B4-BE49-F238E27FC236}">
                  <a16:creationId xmlns:a16="http://schemas.microsoft.com/office/drawing/2014/main" id="{AB09C687-3ACB-4002-9A01-7E2522DEF9B1}"/>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D49C4232-A0C8-41B6-A052-10D4CDAA096C}"/>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D783EFC0-06BB-4BEB-A60F-15C13154773E}"/>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1450268136"/>
      </p:ext>
    </p:extLst>
  </p:cSld>
  <p:clrMapOvr>
    <a:masterClrMapping/>
  </p:clrMapOvr>
</p:sldLayout>
</file>

<file path=ppt/slideLayouts/slideLayout3210.xml><?xml version="1.0" encoding="utf-8"?>
<p:sldLayout xmlns:a="http://schemas.openxmlformats.org/drawingml/2006/main" xmlns:r="http://schemas.openxmlformats.org/officeDocument/2006/relationships" xmlns:p="http://schemas.openxmlformats.org/presentationml/2006/main" preserve="1">
  <p:cSld name="1_Divider">
    <p:bg>
      <p:bgPr>
        <a:solidFill>
          <a:srgbClr val="F3F6FB"/>
        </a:solidFill>
        <a:effectLst/>
      </p:bgPr>
    </p:bg>
    <p:spTree>
      <p:nvGrpSpPr>
        <p:cNvPr id="1" name=""/>
        <p:cNvGrpSpPr/>
        <p:nvPr/>
      </p:nvGrpSpPr>
      <p:grpSpPr>
        <a:xfrm>
          <a:off x="0" y="0"/>
          <a:ext cx="0" cy="0"/>
          <a:chOff x="0" y="0"/>
          <a:chExt cx="0" cy="0"/>
        </a:xfrm>
      </p:grpSpPr>
      <p:grpSp>
        <p:nvGrpSpPr>
          <p:cNvPr id="2" name="Group 9">
            <a:extLst>
              <a:ext uri="{FF2B5EF4-FFF2-40B4-BE49-F238E27FC236}">
                <a16:creationId xmlns:a16="http://schemas.microsoft.com/office/drawing/2014/main" id="{7877AB14-9D88-4462-B64A-934FB36BACF3}"/>
              </a:ext>
            </a:extLst>
          </p:cNvPr>
          <p:cNvGrpSpPr/>
          <p:nvPr/>
        </p:nvGrpSpPr>
        <p:grpSpPr>
          <a:xfrm>
            <a:off x="0" y="7530523"/>
            <a:ext cx="18287994" cy="2756477"/>
            <a:chOff x="0" y="5020348"/>
            <a:chExt cx="12191996" cy="1837651"/>
          </a:xfrm>
        </p:grpSpPr>
        <p:sp>
          <p:nvSpPr>
            <p:cNvPr id="3" name="Freeform 25">
              <a:extLst>
                <a:ext uri="{FF2B5EF4-FFF2-40B4-BE49-F238E27FC236}">
                  <a16:creationId xmlns:a16="http://schemas.microsoft.com/office/drawing/2014/main" id="{81EBA577-689A-4392-8FBF-BEEA5E833042}"/>
                </a:ext>
              </a:extLst>
            </p:cNvPr>
            <p:cNvSpPr/>
            <p:nvPr/>
          </p:nvSpPr>
          <p:spPr>
            <a:xfrm>
              <a:off x="0" y="5100267"/>
              <a:ext cx="7111371" cy="1757732"/>
            </a:xfrm>
            <a:custGeom>
              <a:avLst/>
              <a:gdLst>
                <a:gd name="f0" fmla="val 10800000"/>
                <a:gd name="f1" fmla="val 5400000"/>
                <a:gd name="f2" fmla="val 180"/>
                <a:gd name="f3" fmla="val w"/>
                <a:gd name="f4" fmla="val h"/>
                <a:gd name="f5" fmla="val 0"/>
                <a:gd name="f6" fmla="val 7111369"/>
                <a:gd name="f7" fmla="val 1757730"/>
                <a:gd name="f8" fmla="val 772954"/>
                <a:gd name="f9" fmla="val 2778"/>
                <a:gd name="f10" fmla="val 1769038"/>
                <a:gd name="f11" fmla="val 30799"/>
                <a:gd name="f12" fmla="val 2696750"/>
                <a:gd name="f13" fmla="val 267531"/>
                <a:gd name="f14" fmla="val 3590934"/>
                <a:gd name="f15" fmla="val 566046"/>
                <a:gd name="f16" fmla="val 4684008"/>
                <a:gd name="f17" fmla="val 930921"/>
                <a:gd name="f18" fmla="val 5690778"/>
                <a:gd name="f19" fmla="val 1324625"/>
                <a:gd name="f20" fmla="val 6700767"/>
                <a:gd name="f21" fmla="val 1636882"/>
                <a:gd name="f22" fmla="val 25690"/>
                <a:gd name="f23" fmla="val 2197"/>
                <a:gd name="f24" fmla="val 25414"/>
                <a:gd name="f25" fmla="val 114653"/>
                <a:gd name="f26" fmla="val 14905"/>
                <a:gd name="f27" fmla="val 227801"/>
                <a:gd name="f28" fmla="val 7857"/>
                <a:gd name="f29" fmla="val 341773"/>
                <a:gd name="f30" fmla="val 3976"/>
                <a:gd name="f31" fmla="val 486963"/>
                <a:gd name="f32" fmla="+- 0 0 968"/>
                <a:gd name="f33" fmla="val 630656"/>
                <a:gd name="f34" fmla="+- 0 0 1224"/>
                <a:gd name="f35" fmla="+- 0 0 -90"/>
                <a:gd name="f36" fmla="*/ f3 1 7111369"/>
                <a:gd name="f37" fmla="*/ f4 1 1757730"/>
                <a:gd name="f38" fmla="+- f7 0 f5"/>
                <a:gd name="f39" fmla="+- f6 0 f5"/>
                <a:gd name="f40" fmla="*/ f35 f0 1"/>
                <a:gd name="f41" fmla="*/ f39 1 7111369"/>
                <a:gd name="f42" fmla="*/ f38 1 1757730"/>
                <a:gd name="f43" fmla="*/ 772954 f39 1"/>
                <a:gd name="f44" fmla="*/ 2778 f38 1"/>
                <a:gd name="f45" fmla="*/ 3590934 f39 1"/>
                <a:gd name="f46" fmla="*/ 566046 f38 1"/>
                <a:gd name="f47" fmla="*/ 6700767 f39 1"/>
                <a:gd name="f48" fmla="*/ 1636882 f38 1"/>
                <a:gd name="f49" fmla="*/ 7111369 f39 1"/>
                <a:gd name="f50" fmla="*/ 1757730 f38 1"/>
                <a:gd name="f51" fmla="*/ 0 f39 1"/>
                <a:gd name="f52" fmla="*/ 25690 f38 1"/>
                <a:gd name="f53" fmla="*/ 2197 f39 1"/>
                <a:gd name="f54" fmla="*/ 25414 f38 1"/>
                <a:gd name="f55" fmla="*/ 341773 f39 1"/>
                <a:gd name="f56" fmla="*/ 3976 f38 1"/>
                <a:gd name="f57" fmla="*/ f40 1 f2"/>
                <a:gd name="f58" fmla="*/ f43 1 7111369"/>
                <a:gd name="f59" fmla="*/ f44 1 1757730"/>
                <a:gd name="f60" fmla="*/ f45 1 7111369"/>
                <a:gd name="f61" fmla="*/ f46 1 1757730"/>
                <a:gd name="f62" fmla="*/ f47 1 7111369"/>
                <a:gd name="f63" fmla="*/ f48 1 1757730"/>
                <a:gd name="f64" fmla="*/ f49 1 7111369"/>
                <a:gd name="f65" fmla="*/ f50 1 1757730"/>
                <a:gd name="f66" fmla="*/ f51 1 7111369"/>
                <a:gd name="f67" fmla="*/ f52 1 1757730"/>
                <a:gd name="f68" fmla="*/ f53 1 7111369"/>
                <a:gd name="f69" fmla="*/ f54 1 1757730"/>
                <a:gd name="f70" fmla="*/ f55 1 7111369"/>
                <a:gd name="f71" fmla="*/ f56 1 1757730"/>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1"/>
                <a:gd name="f84" fmla="*/ f65 1 f42"/>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6 1"/>
                <a:gd name="f102" fmla="*/ f84 f37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101" y="f102"/>
                </a:cxn>
                <a:cxn ang="f76">
                  <a:pos x="f103" y="f102"/>
                </a:cxn>
                <a:cxn ang="f76">
                  <a:pos x="f103" y="f104"/>
                </a:cxn>
                <a:cxn ang="f76">
                  <a:pos x="f105" y="f106"/>
                </a:cxn>
                <a:cxn ang="f76">
                  <a:pos x="f107" y="f108"/>
                </a:cxn>
                <a:cxn ang="f76">
                  <a:pos x="f95" y="f96"/>
                </a:cxn>
              </a:cxnLst>
              <a:rect l="f91" t="f94" r="f92" b="f93"/>
              <a:pathLst>
                <a:path w="7111369" h="1757730">
                  <a:moveTo>
                    <a:pt x="f8" y="f9"/>
                  </a:moveTo>
                  <a:cubicBezTo>
                    <a:pt x="f10" y="f11"/>
                    <a:pt x="f12" y="f13"/>
                    <a:pt x="f14" y="f15"/>
                  </a:cubicBezTo>
                  <a:cubicBezTo>
                    <a:pt x="f16" y="f17"/>
                    <a:pt x="f18" y="f19"/>
                    <a:pt x="f20" y="f21"/>
                  </a:cubicBezTo>
                  <a:lnTo>
                    <a:pt x="f6" y="f7"/>
                  </a:lnTo>
                  <a:lnTo>
                    <a:pt x="f5" y="f7"/>
                  </a:lnTo>
                  <a:lnTo>
                    <a:pt x="f5" y="f22"/>
                  </a:lnTo>
                  <a:lnTo>
                    <a:pt x="f23" y="f24"/>
                  </a:lnTo>
                  <a:cubicBezTo>
                    <a:pt x="f25" y="f26"/>
                    <a:pt x="f27" y="f28"/>
                    <a:pt x="f29" y="f30"/>
                  </a:cubicBezTo>
                  <a:cubicBezTo>
                    <a:pt x="f31" y="f32"/>
                    <a:pt x="f33" y="f34"/>
                    <a:pt x="f8" y="f9"/>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4" name="Freeform 19">
              <a:extLst>
                <a:ext uri="{FF2B5EF4-FFF2-40B4-BE49-F238E27FC236}">
                  <a16:creationId xmlns:a16="http://schemas.microsoft.com/office/drawing/2014/main" id="{DB1A6603-6210-4368-9B42-59E693930685}"/>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5" name="Freeform 14">
              <a:extLst>
                <a:ext uri="{FF2B5EF4-FFF2-40B4-BE49-F238E27FC236}">
                  <a16:creationId xmlns:a16="http://schemas.microsoft.com/office/drawing/2014/main" id="{30D01064-9651-4B92-91D9-2BF012D243D5}"/>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pic>
          <p:nvPicPr>
            <p:cNvPr id="6" name="Picture 20">
              <a:extLst>
                <a:ext uri="{FF2B5EF4-FFF2-40B4-BE49-F238E27FC236}">
                  <a16:creationId xmlns:a16="http://schemas.microsoft.com/office/drawing/2014/main" id="{8C009AD0-F63F-47DF-9E63-F2118FA4B8D6}"/>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
        <p:nvSpPr>
          <p:cNvPr id="7" name="Title 10">
            <a:extLst>
              <a:ext uri="{FF2B5EF4-FFF2-40B4-BE49-F238E27FC236}">
                <a16:creationId xmlns:a16="http://schemas.microsoft.com/office/drawing/2014/main" id="{C9BD71B5-7B24-4D13-BFE6-A261DA8B4812}"/>
              </a:ext>
            </a:extLst>
          </p:cNvPr>
          <p:cNvSpPr txBox="1">
            <a:spLocks noGrp="1"/>
          </p:cNvSpPr>
          <p:nvPr>
            <p:ph type="title"/>
          </p:nvPr>
        </p:nvSpPr>
        <p:spPr>
          <a:xfrm>
            <a:off x="2119958" y="1052621"/>
            <a:ext cx="14048064" cy="3022019"/>
          </a:xfrm>
        </p:spPr>
        <p:txBody>
          <a:bodyPr anchor="b"/>
          <a:lstStyle>
            <a:lvl1pPr>
              <a:defRPr/>
            </a:lvl1pPr>
          </a:lstStyle>
          <a:p>
            <a:pPr lvl="0"/>
            <a:r>
              <a:rPr lang="en-US"/>
              <a:t>Click to edit Master title style</a:t>
            </a:r>
          </a:p>
        </p:txBody>
      </p:sp>
      <p:sp>
        <p:nvSpPr>
          <p:cNvPr id="8" name="Subtitle 2">
            <a:extLst>
              <a:ext uri="{FF2B5EF4-FFF2-40B4-BE49-F238E27FC236}">
                <a16:creationId xmlns:a16="http://schemas.microsoft.com/office/drawing/2014/main" id="{CAA20A7D-5BC6-44FD-9A78-50944461223A}"/>
              </a:ext>
            </a:extLst>
          </p:cNvPr>
          <p:cNvSpPr txBox="1">
            <a:spLocks noGrp="1"/>
          </p:cNvSpPr>
          <p:nvPr>
            <p:ph type="subTitle" idx="4294967295"/>
          </p:nvPr>
        </p:nvSpPr>
        <p:spPr>
          <a:xfrm>
            <a:off x="2119958" y="4622456"/>
            <a:ext cx="14048064" cy="1479846"/>
          </a:xfrm>
        </p:spPr>
        <p:txBody>
          <a:bodyPr/>
          <a:lstStyle>
            <a:lvl1pPr marL="0" indent="0">
              <a:buNone/>
              <a:defRPr/>
            </a:lvl1pPr>
          </a:lstStyle>
          <a:p>
            <a:pPr lvl="0"/>
            <a:r>
              <a:rPr lang="en-US"/>
              <a:t>Click to edit Master subtitle style</a:t>
            </a:r>
          </a:p>
        </p:txBody>
      </p:sp>
    </p:spTree>
    <p:extLst>
      <p:ext uri="{BB962C8B-B14F-4D97-AF65-F5344CB8AC3E}">
        <p14:creationId xmlns:p14="http://schemas.microsoft.com/office/powerpoint/2010/main" val="1550708433"/>
      </p:ext>
    </p:extLst>
  </p:cSld>
  <p:clrMapOvr>
    <a:masterClrMapping/>
  </p:clrMapOvr>
</p:sldLayout>
</file>

<file path=ppt/slideLayouts/slideLayout3211.xml><?xml version="1.0" encoding="utf-8"?>
<p:sldLayout xmlns:a="http://schemas.openxmlformats.org/drawingml/2006/main" xmlns:r="http://schemas.openxmlformats.org/officeDocument/2006/relationships" xmlns:p="http://schemas.openxmlformats.org/presentationml/2006/main" preserve="1">
  <p:cSld name="1_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BC6206CA-0DE1-4EE1-B7A5-3350B6A4D326}"/>
              </a:ext>
            </a:extLst>
          </p:cNvPr>
          <p:cNvSpPr txBox="1">
            <a:spLocks noGrp="1"/>
          </p:cNvSpPr>
          <p:nvPr>
            <p:ph type="body" idx="4294967295"/>
          </p:nvPr>
        </p:nvSpPr>
        <p:spPr>
          <a:xfrm>
            <a:off x="685800" y="1719383"/>
            <a:ext cx="3525258" cy="44577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7CEE1D5F-6B11-428F-BAA8-EFB5991C9597}"/>
              </a:ext>
            </a:extLst>
          </p:cNvPr>
          <p:cNvCxnSpPr/>
          <p:nvPr/>
        </p:nvCxnSpPr>
        <p:spPr>
          <a:xfrm>
            <a:off x="685801" y="1421978"/>
            <a:ext cx="3525245"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1C3D5CF2-5F2D-4FEB-B75E-FD9EBCAC5DCC}"/>
              </a:ext>
            </a:extLst>
          </p:cNvPr>
          <p:cNvGrpSpPr/>
          <p:nvPr/>
        </p:nvGrpSpPr>
        <p:grpSpPr>
          <a:xfrm>
            <a:off x="1" y="8069137"/>
            <a:ext cx="4211045" cy="1130843"/>
            <a:chOff x="0" y="5379424"/>
            <a:chExt cx="2807363" cy="753895"/>
          </a:xfrm>
        </p:grpSpPr>
        <p:sp>
          <p:nvSpPr>
            <p:cNvPr id="5" name="Freeform 21">
              <a:extLst>
                <a:ext uri="{FF2B5EF4-FFF2-40B4-BE49-F238E27FC236}">
                  <a16:creationId xmlns:a16="http://schemas.microsoft.com/office/drawing/2014/main" id="{DACE940D-F23A-495F-ABB9-CBE8CF7BDA68}"/>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A754C1EB-7752-48AF-AE4E-0017EC773CAD}"/>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0548ED0B-6537-486F-BA52-DB55FBE76EE4}"/>
              </a:ext>
            </a:extLst>
          </p:cNvPr>
          <p:cNvSpPr txBox="1">
            <a:spLocks noGrp="1"/>
          </p:cNvSpPr>
          <p:nvPr>
            <p:ph type="pic" idx="4294967295"/>
          </p:nvPr>
        </p:nvSpPr>
        <p:spPr>
          <a:xfrm>
            <a:off x="4211045" y="685800"/>
            <a:ext cx="13373100" cy="89154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11F1CBDA-C498-49E5-A5A1-9F1781926AE6}"/>
              </a:ext>
            </a:extLst>
          </p:cNvPr>
          <p:cNvPicPr>
            <a:picLocks noChangeAspect="1"/>
          </p:cNvPicPr>
          <p:nvPr/>
        </p:nvPicPr>
        <p:blipFill>
          <a:blip r:embed="rId2"/>
          <a:srcRect/>
          <a:stretch>
            <a:fillRect/>
          </a:stretch>
        </p:blipFill>
        <p:spPr>
          <a:xfrm>
            <a:off x="770030" y="6578303"/>
            <a:ext cx="3037970" cy="1367910"/>
          </a:xfrm>
          <a:prstGeom prst="rect">
            <a:avLst/>
          </a:prstGeom>
          <a:noFill/>
          <a:ln cap="flat">
            <a:noFill/>
          </a:ln>
        </p:spPr>
      </p:pic>
    </p:spTree>
    <p:extLst>
      <p:ext uri="{BB962C8B-B14F-4D97-AF65-F5344CB8AC3E}">
        <p14:creationId xmlns:p14="http://schemas.microsoft.com/office/powerpoint/2010/main" val="82588253"/>
      </p:ext>
    </p:extLst>
  </p:cSld>
  <p:clrMapOvr>
    <a:masterClrMapping/>
  </p:clrMapOvr>
</p:sldLayout>
</file>

<file path=ppt/slideLayouts/slideLayout3212.xml><?xml version="1.0" encoding="utf-8"?>
<p:sldLayout xmlns:a="http://schemas.openxmlformats.org/drawingml/2006/main" xmlns:r="http://schemas.openxmlformats.org/officeDocument/2006/relationships" xmlns:p="http://schemas.openxmlformats.org/presentationml/2006/main" type="obj" preserve="1">
  <p:cSld name="2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2E0B70FE-2970-4FDF-B6A0-AA1E6F0B455B}"/>
              </a:ext>
            </a:extLst>
          </p:cNvPr>
          <p:cNvSpPr/>
          <p:nvPr/>
        </p:nvSpPr>
        <p:spPr>
          <a:xfrm>
            <a:off x="2141040" y="2081801"/>
            <a:ext cx="15232563" cy="5260401"/>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D9EC0E3E-F55F-4B66-8B02-8800A5D91707}"/>
              </a:ext>
            </a:extLst>
          </p:cNvPr>
          <p:cNvSpPr txBox="1">
            <a:spLocks noGrp="1"/>
          </p:cNvSpPr>
          <p:nvPr>
            <p:ph type="title"/>
          </p:nvPr>
        </p:nvSpPr>
        <p:spPr>
          <a:xfrm>
            <a:off x="2141040" y="2065848"/>
            <a:ext cx="15232563" cy="5260401"/>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AF0FDC8D-A248-4393-A0A5-DB015495A781}"/>
              </a:ext>
            </a:extLst>
          </p:cNvPr>
          <p:cNvSpPr txBox="1">
            <a:spLocks noGrp="1"/>
          </p:cNvSpPr>
          <p:nvPr>
            <p:ph idx="1"/>
          </p:nvPr>
        </p:nvSpPr>
        <p:spPr>
          <a:xfrm>
            <a:off x="2141040" y="7511183"/>
            <a:ext cx="15232563" cy="1237787"/>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0A3BF1E4-9656-4245-97A8-31E65EA7FA41}"/>
              </a:ext>
            </a:extLst>
          </p:cNvPr>
          <p:cNvSpPr txBox="1">
            <a:spLocks noGrp="1"/>
          </p:cNvSpPr>
          <p:nvPr>
            <p:ph type="sldNum" sz="quarter" idx="8"/>
          </p:nvPr>
        </p:nvSpPr>
        <p:spPr/>
        <p:txBody>
          <a:bodyPr/>
          <a:lstStyle>
            <a:lvl1pPr>
              <a:defRPr>
                <a:solidFill>
                  <a:srgbClr val="AFB3B9"/>
                </a:solidFill>
              </a:defRPr>
            </a:lvl1pPr>
          </a:lstStyle>
          <a:p>
            <a:pPr lvl="0"/>
            <a:fld id="{3D59184F-F8A9-4C07-95BD-512B65A11D6F}" type="slidenum">
              <a:t>‹#›</a:t>
            </a:fld>
            <a:endParaRPr lang="en-US"/>
          </a:p>
        </p:txBody>
      </p:sp>
      <p:cxnSp>
        <p:nvCxnSpPr>
          <p:cNvPr id="6" name="Straight Connector 7">
            <a:extLst>
              <a:ext uri="{FF2B5EF4-FFF2-40B4-BE49-F238E27FC236}">
                <a16:creationId xmlns:a16="http://schemas.microsoft.com/office/drawing/2014/main" id="{57547EE9-C678-40FF-B141-A2D7B2BEC9AC}"/>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0B45F5D0-A754-491F-AE75-C4AEE5563064}"/>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A1C6C56E-5898-4D67-9D58-BBE19BBCAA59}"/>
              </a:ext>
            </a:extLst>
          </p:cNvPr>
          <p:cNvGrpSpPr/>
          <p:nvPr/>
        </p:nvGrpSpPr>
        <p:grpSpPr>
          <a:xfrm>
            <a:off x="10787318" y="0"/>
            <a:ext cx="7500690" cy="2138982"/>
            <a:chOff x="7191545" y="0"/>
            <a:chExt cx="5000460" cy="1425988"/>
          </a:xfrm>
        </p:grpSpPr>
        <p:pic>
          <p:nvPicPr>
            <p:cNvPr id="9" name="Picture 33">
              <a:extLst>
                <a:ext uri="{FF2B5EF4-FFF2-40B4-BE49-F238E27FC236}">
                  <a16:creationId xmlns:a16="http://schemas.microsoft.com/office/drawing/2014/main" id="{F87BCD5B-3445-43DD-9BB9-13F6AF2F4844}"/>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6D894FDC-9DB8-45A6-850D-CE4B2028A3AC}"/>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50B3BF23-9821-46F3-95E9-382B6A523FEF}"/>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638B5C77-009B-4297-ACCE-C8618EF5D07F}"/>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7815334A-8A5C-4FF6-9BD6-11DA380256CC}"/>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67267" y="204794"/>
            <a:ext cx="3055142" cy="3055142"/>
          </a:xfrm>
          <a:prstGeom prst="rect">
            <a:avLst/>
          </a:prstGeom>
          <a:noFill/>
          <a:ln cap="flat">
            <a:noFill/>
          </a:ln>
        </p:spPr>
      </p:pic>
    </p:spTree>
    <p:extLst>
      <p:ext uri="{BB962C8B-B14F-4D97-AF65-F5344CB8AC3E}">
        <p14:creationId xmlns:p14="http://schemas.microsoft.com/office/powerpoint/2010/main" val="347771616"/>
      </p:ext>
    </p:extLst>
  </p:cSld>
  <p:clrMapOvr>
    <a:masterClrMapping/>
  </p:clrMapOvr>
</p:sldLayout>
</file>

<file path=ppt/slideLayouts/slideLayout3213.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grpSp>
        <p:nvGrpSpPr>
          <p:cNvPr id="2" name="Group 63">
            <a:extLst>
              <a:ext uri="{FF2B5EF4-FFF2-40B4-BE49-F238E27FC236}">
                <a16:creationId xmlns:a16="http://schemas.microsoft.com/office/drawing/2014/main" id="{9374F3A5-2180-44E5-AB23-423B4A6F704F}"/>
              </a:ext>
            </a:extLst>
          </p:cNvPr>
          <p:cNvGrpSpPr/>
          <p:nvPr/>
        </p:nvGrpSpPr>
        <p:grpSpPr>
          <a:xfrm>
            <a:off x="10787318" y="0"/>
            <a:ext cx="7500690" cy="2138982"/>
            <a:chOff x="7191545" y="0"/>
            <a:chExt cx="5000460" cy="1425988"/>
          </a:xfrm>
        </p:grpSpPr>
        <p:pic>
          <p:nvPicPr>
            <p:cNvPr id="3" name="Picture 64">
              <a:extLst>
                <a:ext uri="{FF2B5EF4-FFF2-40B4-BE49-F238E27FC236}">
                  <a16:creationId xmlns:a16="http://schemas.microsoft.com/office/drawing/2014/main" id="{573168C8-33A9-4809-9473-FF217A4E8A4F}"/>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65">
              <a:extLst>
                <a:ext uri="{FF2B5EF4-FFF2-40B4-BE49-F238E27FC236}">
                  <a16:creationId xmlns:a16="http://schemas.microsoft.com/office/drawing/2014/main" id="{0A8B7522-6CC4-4A52-8D40-CDE81811B998}"/>
                </a:ext>
              </a:extLst>
            </p:cNvPr>
            <p:cNvGrpSpPr/>
            <p:nvPr/>
          </p:nvGrpSpPr>
          <p:grpSpPr>
            <a:xfrm>
              <a:off x="7191545" y="0"/>
              <a:ext cx="5000460" cy="1425988"/>
              <a:chOff x="7191545" y="0"/>
              <a:chExt cx="5000460" cy="1425988"/>
            </a:xfrm>
          </p:grpSpPr>
          <p:sp>
            <p:nvSpPr>
              <p:cNvPr id="5" name="Freeform 66">
                <a:extLst>
                  <a:ext uri="{FF2B5EF4-FFF2-40B4-BE49-F238E27FC236}">
                    <a16:creationId xmlns:a16="http://schemas.microsoft.com/office/drawing/2014/main" id="{45061E28-3EAC-46F5-87F7-818ACAAE4D74}"/>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6" name="Freeform 67">
                <a:extLst>
                  <a:ext uri="{FF2B5EF4-FFF2-40B4-BE49-F238E27FC236}">
                    <a16:creationId xmlns:a16="http://schemas.microsoft.com/office/drawing/2014/main" id="{FDD49D33-3674-4FF2-80F5-E915D7FE87BF}"/>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12C868F9-8488-4854-B3B9-60621D94500F}"/>
              </a:ext>
            </a:extLst>
          </p:cNvPr>
          <p:cNvSpPr txBox="1">
            <a:spLocks noGrp="1"/>
          </p:cNvSpPr>
          <p:nvPr>
            <p:ph type="title"/>
          </p:nvPr>
        </p:nvSpPr>
        <p:spPr/>
        <p:txBody>
          <a:bodyPr/>
          <a:lstStyle>
            <a:lvl1pPr>
              <a:defRPr/>
            </a:lvl1pPr>
          </a:lstStyle>
          <a:p>
            <a:pPr lvl="0"/>
            <a:r>
              <a:rPr lang="en-US"/>
              <a:t>Click to edit Master title style</a:t>
            </a:r>
          </a:p>
        </p:txBody>
      </p:sp>
      <p:sp>
        <p:nvSpPr>
          <p:cNvPr id="8" name="Content Placeholder 2">
            <a:extLst>
              <a:ext uri="{FF2B5EF4-FFF2-40B4-BE49-F238E27FC236}">
                <a16:creationId xmlns:a16="http://schemas.microsoft.com/office/drawing/2014/main" id="{46911692-4281-4005-8884-37B4090529BB}"/>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6">
            <a:extLst>
              <a:ext uri="{FF2B5EF4-FFF2-40B4-BE49-F238E27FC236}">
                <a16:creationId xmlns:a16="http://schemas.microsoft.com/office/drawing/2014/main" id="{A59E781D-D3B5-4FDE-A0B3-0CAEDC6FD06D}"/>
              </a:ext>
            </a:extLst>
          </p:cNvPr>
          <p:cNvSpPr txBox="1">
            <a:spLocks noGrp="1"/>
          </p:cNvSpPr>
          <p:nvPr>
            <p:ph type="sldNum" sz="quarter" idx="8"/>
          </p:nvPr>
        </p:nvSpPr>
        <p:spPr/>
        <p:txBody>
          <a:bodyPr/>
          <a:lstStyle>
            <a:lvl1pPr>
              <a:defRPr>
                <a:solidFill>
                  <a:srgbClr val="AFB3B9"/>
                </a:solidFill>
              </a:defRPr>
            </a:lvl1pPr>
          </a:lstStyle>
          <a:p>
            <a:pPr lvl="0"/>
            <a:fld id="{6137FD17-375A-47D9-A4D7-657F2FC562F4}" type="slidenum">
              <a:t>‹#›</a:t>
            </a:fld>
            <a:endParaRPr lang="en-US"/>
          </a:p>
        </p:txBody>
      </p:sp>
      <p:cxnSp>
        <p:nvCxnSpPr>
          <p:cNvPr id="10" name="Straight Connector 7">
            <a:extLst>
              <a:ext uri="{FF2B5EF4-FFF2-40B4-BE49-F238E27FC236}">
                <a16:creationId xmlns:a16="http://schemas.microsoft.com/office/drawing/2014/main" id="{220284A2-E6BF-4D6E-A8A9-DAFF5EE31A14}"/>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1" name="Footer Placeholder 5">
            <a:extLst>
              <a:ext uri="{FF2B5EF4-FFF2-40B4-BE49-F238E27FC236}">
                <a16:creationId xmlns:a16="http://schemas.microsoft.com/office/drawing/2014/main" id="{1246E53C-0468-438C-805F-A4FC89753280}"/>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1399961077"/>
      </p:ext>
    </p:extLst>
  </p:cSld>
  <p:clrMapOvr>
    <a:masterClrMapping/>
  </p:clrMapOvr>
</p:sldLayout>
</file>

<file path=ppt/slideLayouts/slideLayout3214.xml><?xml version="1.0" encoding="utf-8"?>
<p:sldLayout xmlns:a="http://schemas.openxmlformats.org/drawingml/2006/main" xmlns:r="http://schemas.openxmlformats.org/officeDocument/2006/relationships" xmlns:p="http://schemas.openxmlformats.org/presentationml/2006/main" type="obj" preserve="1">
  <p:cSld name="4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0A6FE32D-3E1B-4A0D-9CAE-703D8E980665}"/>
              </a:ext>
            </a:extLst>
          </p:cNvPr>
          <p:cNvSpPr/>
          <p:nvPr/>
        </p:nvSpPr>
        <p:spPr>
          <a:xfrm>
            <a:off x="2141040" y="2081801"/>
            <a:ext cx="15232563" cy="5260401"/>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E27E482E-DFA4-49A8-B25A-D48130399408}"/>
              </a:ext>
            </a:extLst>
          </p:cNvPr>
          <p:cNvSpPr txBox="1">
            <a:spLocks noGrp="1"/>
          </p:cNvSpPr>
          <p:nvPr>
            <p:ph type="title"/>
          </p:nvPr>
        </p:nvSpPr>
        <p:spPr>
          <a:xfrm>
            <a:off x="2141040" y="2065848"/>
            <a:ext cx="15232563" cy="5260401"/>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5D4E371D-4302-4181-AC4A-1408164DBB60}"/>
              </a:ext>
            </a:extLst>
          </p:cNvPr>
          <p:cNvSpPr txBox="1">
            <a:spLocks noGrp="1"/>
          </p:cNvSpPr>
          <p:nvPr>
            <p:ph idx="1"/>
          </p:nvPr>
        </p:nvSpPr>
        <p:spPr>
          <a:xfrm>
            <a:off x="2141040" y="7511183"/>
            <a:ext cx="15232563" cy="1237787"/>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29C64B15-BCED-4D6B-81FA-52947CBC5C83}"/>
              </a:ext>
            </a:extLst>
          </p:cNvPr>
          <p:cNvSpPr txBox="1">
            <a:spLocks noGrp="1"/>
          </p:cNvSpPr>
          <p:nvPr>
            <p:ph type="sldNum" sz="quarter" idx="8"/>
          </p:nvPr>
        </p:nvSpPr>
        <p:spPr/>
        <p:txBody>
          <a:bodyPr/>
          <a:lstStyle>
            <a:lvl1pPr>
              <a:defRPr>
                <a:solidFill>
                  <a:srgbClr val="AFB3B9"/>
                </a:solidFill>
              </a:defRPr>
            </a:lvl1pPr>
          </a:lstStyle>
          <a:p>
            <a:pPr lvl="0"/>
            <a:fld id="{88C7BF11-3B3F-49A9-BDE3-1880E3722215}" type="slidenum">
              <a:t>‹#›</a:t>
            </a:fld>
            <a:endParaRPr lang="en-US"/>
          </a:p>
        </p:txBody>
      </p:sp>
      <p:cxnSp>
        <p:nvCxnSpPr>
          <p:cNvPr id="6" name="Straight Connector 7">
            <a:extLst>
              <a:ext uri="{FF2B5EF4-FFF2-40B4-BE49-F238E27FC236}">
                <a16:creationId xmlns:a16="http://schemas.microsoft.com/office/drawing/2014/main" id="{8F9DA79A-7142-4DB7-AC8C-14940530A9B9}"/>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9B875F0B-AA78-44FC-BD5C-B6FFDEFBE362}"/>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6FEEF881-2DD7-4E7B-AFCC-F1E1E3517CDD}"/>
              </a:ext>
            </a:extLst>
          </p:cNvPr>
          <p:cNvGrpSpPr/>
          <p:nvPr/>
        </p:nvGrpSpPr>
        <p:grpSpPr>
          <a:xfrm>
            <a:off x="10787318" y="0"/>
            <a:ext cx="7500690" cy="2138982"/>
            <a:chOff x="7191545" y="0"/>
            <a:chExt cx="5000460" cy="1425988"/>
          </a:xfrm>
        </p:grpSpPr>
        <p:pic>
          <p:nvPicPr>
            <p:cNvPr id="9" name="Picture 33">
              <a:extLst>
                <a:ext uri="{FF2B5EF4-FFF2-40B4-BE49-F238E27FC236}">
                  <a16:creationId xmlns:a16="http://schemas.microsoft.com/office/drawing/2014/main" id="{9A92040D-B967-4D2A-88B6-6B003F33EC07}"/>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38CFBB82-1EB8-41E4-BC20-B78AE0460810}"/>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ECEC1DAE-EDB8-4422-A9AE-7B7896149513}"/>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755E6A85-92FD-45A2-B2D9-2B0CD0DC11B5}"/>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4915D4AE-C507-4623-8853-447C0A20837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67267" y="204794"/>
            <a:ext cx="3055142" cy="3055142"/>
          </a:xfrm>
          <a:prstGeom prst="rect">
            <a:avLst/>
          </a:prstGeom>
          <a:noFill/>
          <a:ln cap="flat">
            <a:noFill/>
          </a:ln>
        </p:spPr>
      </p:pic>
    </p:spTree>
    <p:extLst>
      <p:ext uri="{BB962C8B-B14F-4D97-AF65-F5344CB8AC3E}">
        <p14:creationId xmlns:p14="http://schemas.microsoft.com/office/powerpoint/2010/main" val="2494320143"/>
      </p:ext>
    </p:extLst>
  </p:cSld>
  <p:clrMapOvr>
    <a:masterClrMapping/>
  </p:clrMapOvr>
</p:sldLayout>
</file>

<file path=ppt/slideLayouts/slideLayout3215.xml><?xml version="1.0" encoding="utf-8"?>
<p:sldLayout xmlns:a="http://schemas.openxmlformats.org/drawingml/2006/main" xmlns:r="http://schemas.openxmlformats.org/officeDocument/2006/relationships" xmlns:p="http://schemas.openxmlformats.org/presentationml/2006/main" preserve="1">
  <p:cSld name="Cover B">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71476-4F35-4379-989C-B2920C845F80}"/>
              </a:ext>
            </a:extLst>
          </p:cNvPr>
          <p:cNvSpPr txBox="1">
            <a:spLocks noGrp="1"/>
          </p:cNvSpPr>
          <p:nvPr>
            <p:ph type="title"/>
          </p:nvPr>
        </p:nvSpPr>
        <p:spPr>
          <a:xfrm>
            <a:off x="770030" y="3950304"/>
            <a:ext cx="7791648" cy="3581397"/>
          </a:xfrm>
        </p:spPr>
        <p:txBody>
          <a:bodyPr anchor="b"/>
          <a:lstStyle>
            <a:lvl1pPr>
              <a:defRPr sz="6000">
                <a:solidFill>
                  <a:srgbClr val="444C55"/>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CC7B8610-FF7E-46F7-812C-23ECA4BF7EB9}"/>
              </a:ext>
            </a:extLst>
          </p:cNvPr>
          <p:cNvSpPr txBox="1">
            <a:spLocks noGrp="1"/>
          </p:cNvSpPr>
          <p:nvPr>
            <p:ph type="subTitle" idx="4294967295"/>
          </p:nvPr>
        </p:nvSpPr>
        <p:spPr>
          <a:xfrm>
            <a:off x="770030" y="8100491"/>
            <a:ext cx="7791648" cy="1479846"/>
          </a:xfrm>
        </p:spPr>
        <p:txBody>
          <a:bodyPr/>
          <a:lstStyle>
            <a:lvl1pPr marL="0" indent="0">
              <a:buNone/>
              <a:defRPr/>
            </a:lvl1pPr>
          </a:lstStyle>
          <a:p>
            <a:pPr lvl="0"/>
            <a:r>
              <a:rPr lang="en-US"/>
              <a:t>Click to edit Master subtitle style</a:t>
            </a:r>
          </a:p>
        </p:txBody>
      </p:sp>
      <p:grpSp>
        <p:nvGrpSpPr>
          <p:cNvPr id="4" name="Group 27">
            <a:extLst>
              <a:ext uri="{FF2B5EF4-FFF2-40B4-BE49-F238E27FC236}">
                <a16:creationId xmlns:a16="http://schemas.microsoft.com/office/drawing/2014/main" id="{CE99FFD7-3C5B-4DED-9AC1-A106902DA90E}"/>
              </a:ext>
            </a:extLst>
          </p:cNvPr>
          <p:cNvGrpSpPr/>
          <p:nvPr/>
        </p:nvGrpSpPr>
        <p:grpSpPr>
          <a:xfrm>
            <a:off x="0" y="0"/>
            <a:ext cx="9628083" cy="2264730"/>
            <a:chOff x="0" y="0"/>
            <a:chExt cx="6418722" cy="1509820"/>
          </a:xfrm>
        </p:grpSpPr>
        <p:sp>
          <p:nvSpPr>
            <p:cNvPr id="5" name="Freeform 29">
              <a:extLst>
                <a:ext uri="{FF2B5EF4-FFF2-40B4-BE49-F238E27FC236}">
                  <a16:creationId xmlns:a16="http://schemas.microsoft.com/office/drawing/2014/main" id="{53F3505D-F322-4F2E-858A-6BCD6133774D}"/>
                </a:ext>
              </a:extLst>
            </p:cNvPr>
            <p:cNvSpPr/>
            <p:nvPr/>
          </p:nvSpPr>
          <p:spPr>
            <a:xfrm flipH="1">
              <a:off x="0" y="0"/>
              <a:ext cx="6418722" cy="1509820"/>
            </a:xfrm>
            <a:custGeom>
              <a:avLst/>
              <a:gdLst>
                <a:gd name="f0" fmla="val 10800000"/>
                <a:gd name="f1" fmla="val 5400000"/>
                <a:gd name="f2" fmla="val 180"/>
                <a:gd name="f3" fmla="val w"/>
                <a:gd name="f4" fmla="val h"/>
                <a:gd name="f5" fmla="val 0"/>
                <a:gd name="f6" fmla="val 4669459"/>
                <a:gd name="f7" fmla="val 1098357"/>
                <a:gd name="f8" fmla="val 393099"/>
                <a:gd name="f9" fmla="val 485580"/>
                <a:gd name="f10" fmla="val 28411"/>
                <a:gd name="f11" fmla="val 1068094"/>
                <a:gd name="f12" fmla="val 214503"/>
                <a:gd name="f13" fmla="val 1643165"/>
                <a:gd name="f14" fmla="val 412971"/>
                <a:gd name="f15" fmla="val 2241464"/>
                <a:gd name="f16" fmla="val 572540"/>
                <a:gd name="f17" fmla="val 3009808"/>
                <a:gd name="f18" fmla="val 777487"/>
                <a:gd name="f19" fmla="val 3848273"/>
                <a:gd name="f20" fmla="val 856360"/>
                <a:gd name="f21" fmla="val 4645823"/>
                <a:gd name="f22" fmla="val 731027"/>
                <a:gd name="f23" fmla="val 726784"/>
                <a:gd name="f24" fmla="val 1079503"/>
                <a:gd name="f25" fmla="val 4627787"/>
                <a:gd name="f26" fmla="val 1083679"/>
                <a:gd name="f27" fmla="val 3105555"/>
                <a:gd name="f28" fmla="val 1189027"/>
                <a:gd name="f29" fmla="val 1909512"/>
                <a:gd name="f30" fmla="val 709765"/>
                <a:gd name="f31" fmla="val 568062"/>
                <a:gd name="f32" fmla="val 207626"/>
                <a:gd name="f33" fmla="+- 0 0 -90"/>
                <a:gd name="f34" fmla="*/ f3 1 4669459"/>
                <a:gd name="f35" fmla="*/ f4 1 1098357"/>
                <a:gd name="f36" fmla="+- f7 0 f5"/>
                <a:gd name="f37" fmla="+- f6 0 f5"/>
                <a:gd name="f38" fmla="*/ f33 f0 1"/>
                <a:gd name="f39" fmla="*/ f37 1 4669459"/>
                <a:gd name="f40" fmla="*/ f36 1 1098357"/>
                <a:gd name="f41" fmla="*/ 0 f37 1"/>
                <a:gd name="f42" fmla="*/ 0 f36 1"/>
                <a:gd name="f43" fmla="*/ 393099 f37 1"/>
                <a:gd name="f44" fmla="*/ 485580 f37 1"/>
                <a:gd name="f45" fmla="*/ 28411 f36 1"/>
                <a:gd name="f46" fmla="*/ 2241464 f37 1"/>
                <a:gd name="f47" fmla="*/ 572540 f36 1"/>
                <a:gd name="f48" fmla="*/ 4645823 f37 1"/>
                <a:gd name="f49" fmla="*/ 731027 f36 1"/>
                <a:gd name="f50" fmla="*/ 4669459 f37 1"/>
                <a:gd name="f51" fmla="*/ 726784 f36 1"/>
                <a:gd name="f52" fmla="*/ 1079503 f36 1"/>
                <a:gd name="f53" fmla="*/ 4627787 f37 1"/>
                <a:gd name="f54" fmla="*/ 1083679 f36 1"/>
                <a:gd name="f55" fmla="*/ 568062 f37 1"/>
                <a:gd name="f56" fmla="*/ 207626 f36 1"/>
                <a:gd name="f57" fmla="*/ f38 1 f2"/>
                <a:gd name="f58" fmla="*/ f41 1 4669459"/>
                <a:gd name="f59" fmla="*/ f42 1 1098357"/>
                <a:gd name="f60" fmla="*/ f43 1 4669459"/>
                <a:gd name="f61" fmla="*/ f44 1 4669459"/>
                <a:gd name="f62" fmla="*/ f45 1 1098357"/>
                <a:gd name="f63" fmla="*/ f46 1 4669459"/>
                <a:gd name="f64" fmla="*/ f47 1 1098357"/>
                <a:gd name="f65" fmla="*/ f48 1 4669459"/>
                <a:gd name="f66" fmla="*/ f49 1 1098357"/>
                <a:gd name="f67" fmla="*/ f50 1 4669459"/>
                <a:gd name="f68" fmla="*/ f51 1 1098357"/>
                <a:gd name="f69" fmla="*/ f52 1 1098357"/>
                <a:gd name="f70" fmla="*/ f53 1 4669459"/>
                <a:gd name="f71" fmla="*/ f54 1 1098357"/>
                <a:gd name="f72" fmla="*/ f55 1 4669459"/>
                <a:gd name="f73" fmla="*/ f56 1 1098357"/>
                <a:gd name="f74" fmla="*/ f5 1 f39"/>
                <a:gd name="f75" fmla="*/ f6 1 f39"/>
                <a:gd name="f76" fmla="*/ f5 1 f40"/>
                <a:gd name="f77" fmla="*/ f7 1 f40"/>
                <a:gd name="f78" fmla="+- f57 0 f1"/>
                <a:gd name="f79" fmla="*/ f58 1 f39"/>
                <a:gd name="f80" fmla="*/ f59 1 f40"/>
                <a:gd name="f81" fmla="*/ f60 1 f39"/>
                <a:gd name="f82" fmla="*/ f61 1 f39"/>
                <a:gd name="f83" fmla="*/ f62 1 f40"/>
                <a:gd name="f84" fmla="*/ f63 1 f39"/>
                <a:gd name="f85" fmla="*/ f64 1 f40"/>
                <a:gd name="f86" fmla="*/ f65 1 f39"/>
                <a:gd name="f87" fmla="*/ f66 1 f40"/>
                <a:gd name="f88" fmla="*/ f67 1 f39"/>
                <a:gd name="f89" fmla="*/ f68 1 f40"/>
                <a:gd name="f90" fmla="*/ f69 1 f40"/>
                <a:gd name="f91" fmla="*/ f70 1 f39"/>
                <a:gd name="f92" fmla="*/ f71 1 f40"/>
                <a:gd name="f93" fmla="*/ f72 1 f39"/>
                <a:gd name="f94" fmla="*/ f73 1 f40"/>
                <a:gd name="f95" fmla="*/ f74 f34 1"/>
                <a:gd name="f96" fmla="*/ f75 f34 1"/>
                <a:gd name="f97" fmla="*/ f77 f35 1"/>
                <a:gd name="f98" fmla="*/ f76 f35 1"/>
                <a:gd name="f99" fmla="*/ f79 f34 1"/>
                <a:gd name="f100" fmla="*/ f80 f35 1"/>
                <a:gd name="f101" fmla="*/ f81 f34 1"/>
                <a:gd name="f102" fmla="*/ f82 f34 1"/>
                <a:gd name="f103" fmla="*/ f83 f35 1"/>
                <a:gd name="f104" fmla="*/ f84 f34 1"/>
                <a:gd name="f105" fmla="*/ f85 f35 1"/>
                <a:gd name="f106" fmla="*/ f86 f34 1"/>
                <a:gd name="f107" fmla="*/ f87 f35 1"/>
                <a:gd name="f108" fmla="*/ f88 f34 1"/>
                <a:gd name="f109" fmla="*/ f89 f35 1"/>
                <a:gd name="f110" fmla="*/ f90 f35 1"/>
                <a:gd name="f111" fmla="*/ f91 f34 1"/>
                <a:gd name="f112" fmla="*/ f92 f35 1"/>
                <a:gd name="f113" fmla="*/ f93 f34 1"/>
                <a:gd name="f114" fmla="*/ f94 f35 1"/>
              </a:gdLst>
              <a:ahLst/>
              <a:cxnLst>
                <a:cxn ang="3cd4">
                  <a:pos x="hc" y="t"/>
                </a:cxn>
                <a:cxn ang="0">
                  <a:pos x="r" y="vc"/>
                </a:cxn>
                <a:cxn ang="cd4">
                  <a:pos x="hc" y="b"/>
                </a:cxn>
                <a:cxn ang="cd2">
                  <a:pos x="l" y="vc"/>
                </a:cxn>
                <a:cxn ang="f78">
                  <a:pos x="f99" y="f100"/>
                </a:cxn>
                <a:cxn ang="f78">
                  <a:pos x="f101" y="f100"/>
                </a:cxn>
                <a:cxn ang="f78">
                  <a:pos x="f102" y="f103"/>
                </a:cxn>
                <a:cxn ang="f78">
                  <a:pos x="f104" y="f105"/>
                </a:cxn>
                <a:cxn ang="f78">
                  <a:pos x="f106" y="f107"/>
                </a:cxn>
                <a:cxn ang="f78">
                  <a:pos x="f108" y="f109"/>
                </a:cxn>
                <a:cxn ang="f78">
                  <a:pos x="f108" y="f110"/>
                </a:cxn>
                <a:cxn ang="f78">
                  <a:pos x="f111" y="f112"/>
                </a:cxn>
                <a:cxn ang="f78">
                  <a:pos x="f113" y="f114"/>
                </a:cxn>
              </a:cxnLst>
              <a:rect l="f95" t="f98" r="f96" b="f97"/>
              <a:pathLst>
                <a:path w="4669459" h="1098357">
                  <a:moveTo>
                    <a:pt x="f5" y="f5"/>
                  </a:moveTo>
                  <a:lnTo>
                    <a:pt x="f8" y="f5"/>
                  </a:lnTo>
                  <a:lnTo>
                    <a:pt x="f9" y="f10"/>
                  </a:lnTo>
                  <a:cubicBezTo>
                    <a:pt x="f11" y="f12"/>
                    <a:pt x="f13" y="f14"/>
                    <a:pt x="f15" y="f16"/>
                  </a:cubicBezTo>
                  <a:cubicBezTo>
                    <a:pt x="f17" y="f18"/>
                    <a:pt x="f19" y="f20"/>
                    <a:pt x="f21" y="f22"/>
                  </a:cubicBezTo>
                  <a:lnTo>
                    <a:pt x="f6" y="f23"/>
                  </a:lnTo>
                  <a:lnTo>
                    <a:pt x="f6" y="f24"/>
                  </a:lnTo>
                  <a:lnTo>
                    <a:pt x="f25" y="f26"/>
                  </a:lnTo>
                  <a:cubicBezTo>
                    <a:pt x="f27" y="f28"/>
                    <a:pt x="f29" y="f30"/>
                    <a:pt x="f31" y="f32"/>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6" name="Freeform 30">
              <a:extLst>
                <a:ext uri="{FF2B5EF4-FFF2-40B4-BE49-F238E27FC236}">
                  <a16:creationId xmlns:a16="http://schemas.microsoft.com/office/drawing/2014/main" id="{F8D0C4F5-873F-490B-BCD5-1ABDC3C72C83}"/>
                </a:ext>
              </a:extLst>
            </p:cNvPr>
            <p:cNvSpPr/>
            <p:nvPr/>
          </p:nvSpPr>
          <p:spPr>
            <a:xfrm flipH="1">
              <a:off x="0" y="0"/>
              <a:ext cx="6244227" cy="1352022"/>
            </a:xfrm>
            <a:custGeom>
              <a:avLst/>
              <a:gdLst>
                <a:gd name="f0" fmla="val 10800000"/>
                <a:gd name="f1" fmla="val 5400000"/>
                <a:gd name="f2" fmla="val 180"/>
                <a:gd name="f3" fmla="val w"/>
                <a:gd name="f4" fmla="val h"/>
                <a:gd name="f5" fmla="val 0"/>
                <a:gd name="f6" fmla="val 4542519"/>
                <a:gd name="f7" fmla="val 983565"/>
                <a:gd name="f8" fmla="val 957397"/>
                <a:gd name="f9" fmla="val 4542518"/>
                <a:gd name="f10" fmla="val 957403"/>
                <a:gd name="f11" fmla="val 4510552"/>
                <a:gd name="f12" fmla="val 961138"/>
                <a:gd name="f13" fmla="val 2991282"/>
                <a:gd name="f14" fmla="val 1091409"/>
                <a:gd name="f15" fmla="val 1788278"/>
                <a:gd name="f16" fmla="val 632191"/>
                <a:gd name="f17" fmla="val 439600"/>
                <a:gd name="f18" fmla="val 152515"/>
                <a:gd name="f19" fmla="+- 0 0 -90"/>
                <a:gd name="f20" fmla="*/ f3 1 4542519"/>
                <a:gd name="f21" fmla="*/ f4 1 983565"/>
                <a:gd name="f22" fmla="+- f7 0 f5"/>
                <a:gd name="f23" fmla="+- f6 0 f5"/>
                <a:gd name="f24" fmla="*/ f19 f0 1"/>
                <a:gd name="f25" fmla="*/ f23 1 4542519"/>
                <a:gd name="f26" fmla="*/ f22 1 983565"/>
                <a:gd name="f27" fmla="*/ 0 f23 1"/>
                <a:gd name="f28" fmla="*/ 0 f22 1"/>
                <a:gd name="f29" fmla="*/ 4542519 f23 1"/>
                <a:gd name="f30" fmla="*/ 957397 f22 1"/>
                <a:gd name="f31" fmla="*/ 4542518 f23 1"/>
                <a:gd name="f32" fmla="*/ 957403 f22 1"/>
                <a:gd name="f33" fmla="*/ 4510552 f23 1"/>
                <a:gd name="f34" fmla="*/ 961138 f22 1"/>
                <a:gd name="f35" fmla="*/ 439600 f23 1"/>
                <a:gd name="f36" fmla="*/ 152515 f22 1"/>
                <a:gd name="f37" fmla="*/ f24 1 f2"/>
                <a:gd name="f38" fmla="*/ f27 1 4542519"/>
                <a:gd name="f39" fmla="*/ f28 1 983565"/>
                <a:gd name="f40" fmla="*/ f29 1 4542519"/>
                <a:gd name="f41" fmla="*/ f30 1 983565"/>
                <a:gd name="f42" fmla="*/ f31 1 4542519"/>
                <a:gd name="f43" fmla="*/ f32 1 983565"/>
                <a:gd name="f44" fmla="*/ f33 1 4542519"/>
                <a:gd name="f45" fmla="*/ f34 1 983565"/>
                <a:gd name="f46" fmla="*/ f35 1 4542519"/>
                <a:gd name="f47" fmla="*/ f36 1 983565"/>
                <a:gd name="f48" fmla="*/ f5 1 f25"/>
                <a:gd name="f49" fmla="*/ f6 1 f25"/>
                <a:gd name="f50" fmla="*/ f5 1 f26"/>
                <a:gd name="f51" fmla="*/ f7 1 f26"/>
                <a:gd name="f52" fmla="+- f37 0 f1"/>
                <a:gd name="f53" fmla="*/ f38 1 f25"/>
                <a:gd name="f54" fmla="*/ f39 1 f26"/>
                <a:gd name="f55" fmla="*/ f40 1 f25"/>
                <a:gd name="f56" fmla="*/ f41 1 f26"/>
                <a:gd name="f57" fmla="*/ f42 1 f25"/>
                <a:gd name="f58" fmla="*/ f43 1 f26"/>
                <a:gd name="f59" fmla="*/ f44 1 f25"/>
                <a:gd name="f60" fmla="*/ f45 1 f26"/>
                <a:gd name="f61" fmla="*/ f46 1 f25"/>
                <a:gd name="f62" fmla="*/ f47 1 f26"/>
                <a:gd name="f63" fmla="*/ f48 f20 1"/>
                <a:gd name="f64" fmla="*/ f49 f20 1"/>
                <a:gd name="f65" fmla="*/ f51 f21 1"/>
                <a:gd name="f66" fmla="*/ f50 f21 1"/>
                <a:gd name="f67" fmla="*/ f53 f20 1"/>
                <a:gd name="f68" fmla="*/ f54 f21 1"/>
                <a:gd name="f69" fmla="*/ f55 f20 1"/>
                <a:gd name="f70" fmla="*/ f56 f21 1"/>
                <a:gd name="f71" fmla="*/ f57 f20 1"/>
                <a:gd name="f72" fmla="*/ f58 f21 1"/>
                <a:gd name="f73" fmla="*/ f59 f20 1"/>
                <a:gd name="f74" fmla="*/ f60 f21 1"/>
                <a:gd name="f75" fmla="*/ f61 f20 1"/>
                <a:gd name="f76" fmla="*/ f62 f21 1"/>
              </a:gdLst>
              <a:ahLst/>
              <a:cxnLst>
                <a:cxn ang="3cd4">
                  <a:pos x="hc" y="t"/>
                </a:cxn>
                <a:cxn ang="0">
                  <a:pos x="r" y="vc"/>
                </a:cxn>
                <a:cxn ang="cd4">
                  <a:pos x="hc" y="b"/>
                </a:cxn>
                <a:cxn ang="cd2">
                  <a:pos x="l" y="vc"/>
                </a:cxn>
                <a:cxn ang="f52">
                  <a:pos x="f67" y="f68"/>
                </a:cxn>
                <a:cxn ang="f52">
                  <a:pos x="f69" y="f68"/>
                </a:cxn>
                <a:cxn ang="f52">
                  <a:pos x="f69" y="f70"/>
                </a:cxn>
                <a:cxn ang="f52">
                  <a:pos x="f71" y="f72"/>
                </a:cxn>
                <a:cxn ang="f52">
                  <a:pos x="f73" y="f74"/>
                </a:cxn>
                <a:cxn ang="f52">
                  <a:pos x="f75" y="f76"/>
                </a:cxn>
              </a:cxnLst>
              <a:rect l="f63" t="f66" r="f64" b="f65"/>
              <a:pathLst>
                <a:path w="4542519" h="983565">
                  <a:moveTo>
                    <a:pt x="f5" y="f5"/>
                  </a:moveTo>
                  <a:lnTo>
                    <a:pt x="f6" y="f5"/>
                  </a:lnTo>
                  <a:lnTo>
                    <a:pt x="f6" y="f8"/>
                  </a:lnTo>
                  <a:lnTo>
                    <a:pt x="f9" y="f10"/>
                  </a:lnTo>
                  <a:lnTo>
                    <a:pt x="f11" y="f12"/>
                  </a:lnTo>
                  <a:cubicBezTo>
                    <a:pt x="f13" y="f14"/>
                    <a:pt x="f15" y="f16"/>
                    <a:pt x="f17" y="f18"/>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pic>
        <p:nvPicPr>
          <p:cNvPr id="7" name="Picture 28">
            <a:extLst>
              <a:ext uri="{FF2B5EF4-FFF2-40B4-BE49-F238E27FC236}">
                <a16:creationId xmlns:a16="http://schemas.microsoft.com/office/drawing/2014/main" id="{3797FD9F-7B37-4A7A-B9BE-FAC2D4ADA0B7}"/>
              </a:ext>
            </a:extLst>
          </p:cNvPr>
          <p:cNvPicPr>
            <a:picLocks noChangeAspect="1"/>
          </p:cNvPicPr>
          <p:nvPr/>
        </p:nvPicPr>
        <p:blipFill>
          <a:blip r:embed="rId2"/>
          <a:stretch>
            <a:fillRect/>
          </a:stretch>
        </p:blipFill>
        <p:spPr>
          <a:xfrm>
            <a:off x="770017" y="204794"/>
            <a:ext cx="2917805" cy="1319958"/>
          </a:xfrm>
          <a:prstGeom prst="rect">
            <a:avLst/>
          </a:prstGeom>
          <a:noFill/>
          <a:ln cap="flat">
            <a:noFill/>
          </a:ln>
        </p:spPr>
      </p:pic>
    </p:spTree>
    <p:extLst>
      <p:ext uri="{BB962C8B-B14F-4D97-AF65-F5344CB8AC3E}">
        <p14:creationId xmlns:p14="http://schemas.microsoft.com/office/powerpoint/2010/main" val="1859976134"/>
      </p:ext>
    </p:extLst>
  </p:cSld>
  <p:clrMapOvr>
    <a:masterClrMapping/>
  </p:clrMapOvr>
</p:sldLayout>
</file>

<file path=ppt/slideLayouts/slideLayout3216.xml><?xml version="1.0" encoding="utf-8"?>
<p:sldLayout xmlns:a="http://schemas.openxmlformats.org/drawingml/2006/main" xmlns:r="http://schemas.openxmlformats.org/officeDocument/2006/relationships" xmlns:p="http://schemas.openxmlformats.org/presentationml/2006/main" preserve="1">
  <p:cSld name="2_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6C6E50D0-BE17-4552-BB0B-9A781F334BAD}"/>
              </a:ext>
            </a:extLst>
          </p:cNvPr>
          <p:cNvSpPr/>
          <p:nvPr/>
        </p:nvSpPr>
        <p:spPr>
          <a:xfrm>
            <a:off x="1353549" y="1941623"/>
            <a:ext cx="16934445" cy="5733905"/>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6A01DCB2-26F7-4BD3-9551-292F0CDACEAC}"/>
              </a:ext>
            </a:extLst>
          </p:cNvPr>
          <p:cNvSpPr txBox="1">
            <a:spLocks noGrp="1"/>
          </p:cNvSpPr>
          <p:nvPr>
            <p:ph type="title"/>
          </p:nvPr>
        </p:nvSpPr>
        <p:spPr>
          <a:xfrm>
            <a:off x="2119971" y="2341992"/>
            <a:ext cx="7791648" cy="2739510"/>
          </a:xfrm>
        </p:spPr>
        <p:txBody>
          <a:bodyPr anchor="b"/>
          <a:lstStyle>
            <a:lvl1pPr>
              <a:defRPr sz="6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4AC88D4A-CEBE-458B-A3B3-2D6B656C8010}"/>
              </a:ext>
            </a:extLst>
          </p:cNvPr>
          <p:cNvSpPr txBox="1">
            <a:spLocks noGrp="1"/>
          </p:cNvSpPr>
          <p:nvPr>
            <p:ph type="subTitle" idx="4294967295"/>
          </p:nvPr>
        </p:nvSpPr>
        <p:spPr>
          <a:xfrm>
            <a:off x="2119971" y="5650292"/>
            <a:ext cx="7791648" cy="1479846"/>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980A2086-6CBA-4D14-8645-F76A871606FF}"/>
              </a:ext>
            </a:extLst>
          </p:cNvPr>
          <p:cNvSpPr txBox="1">
            <a:spLocks noGrp="1"/>
          </p:cNvSpPr>
          <p:nvPr>
            <p:ph type="pic" idx="4294967295"/>
          </p:nvPr>
        </p:nvSpPr>
        <p:spPr>
          <a:xfrm>
            <a:off x="10678030" y="350868"/>
            <a:ext cx="7609979" cy="89154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A1D9028A-A4DA-4822-B80E-7B64406D1A27}"/>
              </a:ext>
            </a:extLst>
          </p:cNvPr>
          <p:cNvGrpSpPr/>
          <p:nvPr/>
        </p:nvGrpSpPr>
        <p:grpSpPr>
          <a:xfrm>
            <a:off x="0" y="7530523"/>
            <a:ext cx="18287994" cy="2756477"/>
            <a:chOff x="0" y="5020348"/>
            <a:chExt cx="12191996" cy="1837651"/>
          </a:xfrm>
        </p:grpSpPr>
        <p:sp>
          <p:nvSpPr>
            <p:cNvPr id="7" name="Freeform 27">
              <a:extLst>
                <a:ext uri="{FF2B5EF4-FFF2-40B4-BE49-F238E27FC236}">
                  <a16:creationId xmlns:a16="http://schemas.microsoft.com/office/drawing/2014/main" id="{A02546D0-042A-4A04-886A-01AEEA2EBF76}"/>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56A5458A-BE62-4767-9FD9-D7378B5AB05C}"/>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BA5B5678-4C6B-4400-A868-C9289FCAD5A8}"/>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3645920491"/>
      </p:ext>
    </p:extLst>
  </p:cSld>
  <p:clrMapOvr>
    <a:masterClrMapping/>
  </p:clrMapOvr>
</p:sldLayout>
</file>

<file path=ppt/slideLayouts/slideLayout3217.xml><?xml version="1.0" encoding="utf-8"?>
<p:sldLayout xmlns:a="http://schemas.openxmlformats.org/drawingml/2006/main" xmlns:r="http://schemas.openxmlformats.org/officeDocument/2006/relationships" xmlns:p="http://schemas.openxmlformats.org/presentationml/2006/main" preserve="1">
  <p:cSld name="2_Divider">
    <p:bg>
      <p:bgPr>
        <a:solidFill>
          <a:srgbClr val="F3F6FB"/>
        </a:solidFill>
        <a:effectLst/>
      </p:bgPr>
    </p:bg>
    <p:spTree>
      <p:nvGrpSpPr>
        <p:cNvPr id="1" name=""/>
        <p:cNvGrpSpPr/>
        <p:nvPr/>
      </p:nvGrpSpPr>
      <p:grpSpPr>
        <a:xfrm>
          <a:off x="0" y="0"/>
          <a:ext cx="0" cy="0"/>
          <a:chOff x="0" y="0"/>
          <a:chExt cx="0" cy="0"/>
        </a:xfrm>
      </p:grpSpPr>
      <p:grpSp>
        <p:nvGrpSpPr>
          <p:cNvPr id="2" name="Group 9">
            <a:extLst>
              <a:ext uri="{FF2B5EF4-FFF2-40B4-BE49-F238E27FC236}">
                <a16:creationId xmlns:a16="http://schemas.microsoft.com/office/drawing/2014/main" id="{D467A3E7-8BFA-4074-95D1-D509AEDC4F0C}"/>
              </a:ext>
            </a:extLst>
          </p:cNvPr>
          <p:cNvGrpSpPr/>
          <p:nvPr/>
        </p:nvGrpSpPr>
        <p:grpSpPr>
          <a:xfrm>
            <a:off x="0" y="7530523"/>
            <a:ext cx="18287994" cy="2756477"/>
            <a:chOff x="0" y="5020348"/>
            <a:chExt cx="12191996" cy="1837651"/>
          </a:xfrm>
        </p:grpSpPr>
        <p:sp>
          <p:nvSpPr>
            <p:cNvPr id="3" name="Freeform 25">
              <a:extLst>
                <a:ext uri="{FF2B5EF4-FFF2-40B4-BE49-F238E27FC236}">
                  <a16:creationId xmlns:a16="http://schemas.microsoft.com/office/drawing/2014/main" id="{A3A73861-43E4-447B-815E-7B9AC74E0BB0}"/>
                </a:ext>
              </a:extLst>
            </p:cNvPr>
            <p:cNvSpPr/>
            <p:nvPr/>
          </p:nvSpPr>
          <p:spPr>
            <a:xfrm>
              <a:off x="0" y="5100267"/>
              <a:ext cx="7111371" cy="1757732"/>
            </a:xfrm>
            <a:custGeom>
              <a:avLst/>
              <a:gdLst>
                <a:gd name="f0" fmla="val 10800000"/>
                <a:gd name="f1" fmla="val 5400000"/>
                <a:gd name="f2" fmla="val 180"/>
                <a:gd name="f3" fmla="val w"/>
                <a:gd name="f4" fmla="val h"/>
                <a:gd name="f5" fmla="val 0"/>
                <a:gd name="f6" fmla="val 7111369"/>
                <a:gd name="f7" fmla="val 1757730"/>
                <a:gd name="f8" fmla="val 772954"/>
                <a:gd name="f9" fmla="val 2778"/>
                <a:gd name="f10" fmla="val 1769038"/>
                <a:gd name="f11" fmla="val 30799"/>
                <a:gd name="f12" fmla="val 2696750"/>
                <a:gd name="f13" fmla="val 267531"/>
                <a:gd name="f14" fmla="val 3590934"/>
                <a:gd name="f15" fmla="val 566046"/>
                <a:gd name="f16" fmla="val 4684008"/>
                <a:gd name="f17" fmla="val 930921"/>
                <a:gd name="f18" fmla="val 5690778"/>
                <a:gd name="f19" fmla="val 1324625"/>
                <a:gd name="f20" fmla="val 6700767"/>
                <a:gd name="f21" fmla="val 1636882"/>
                <a:gd name="f22" fmla="val 25690"/>
                <a:gd name="f23" fmla="val 2197"/>
                <a:gd name="f24" fmla="val 25414"/>
                <a:gd name="f25" fmla="val 114653"/>
                <a:gd name="f26" fmla="val 14905"/>
                <a:gd name="f27" fmla="val 227801"/>
                <a:gd name="f28" fmla="val 7857"/>
                <a:gd name="f29" fmla="val 341773"/>
                <a:gd name="f30" fmla="val 3976"/>
                <a:gd name="f31" fmla="val 486963"/>
                <a:gd name="f32" fmla="+- 0 0 968"/>
                <a:gd name="f33" fmla="val 630656"/>
                <a:gd name="f34" fmla="+- 0 0 1224"/>
                <a:gd name="f35" fmla="+- 0 0 -90"/>
                <a:gd name="f36" fmla="*/ f3 1 7111369"/>
                <a:gd name="f37" fmla="*/ f4 1 1757730"/>
                <a:gd name="f38" fmla="+- f7 0 f5"/>
                <a:gd name="f39" fmla="+- f6 0 f5"/>
                <a:gd name="f40" fmla="*/ f35 f0 1"/>
                <a:gd name="f41" fmla="*/ f39 1 7111369"/>
                <a:gd name="f42" fmla="*/ f38 1 1757730"/>
                <a:gd name="f43" fmla="*/ 772954 f39 1"/>
                <a:gd name="f44" fmla="*/ 2778 f38 1"/>
                <a:gd name="f45" fmla="*/ 3590934 f39 1"/>
                <a:gd name="f46" fmla="*/ 566046 f38 1"/>
                <a:gd name="f47" fmla="*/ 6700767 f39 1"/>
                <a:gd name="f48" fmla="*/ 1636882 f38 1"/>
                <a:gd name="f49" fmla="*/ 7111369 f39 1"/>
                <a:gd name="f50" fmla="*/ 1757730 f38 1"/>
                <a:gd name="f51" fmla="*/ 0 f39 1"/>
                <a:gd name="f52" fmla="*/ 25690 f38 1"/>
                <a:gd name="f53" fmla="*/ 2197 f39 1"/>
                <a:gd name="f54" fmla="*/ 25414 f38 1"/>
                <a:gd name="f55" fmla="*/ 341773 f39 1"/>
                <a:gd name="f56" fmla="*/ 3976 f38 1"/>
                <a:gd name="f57" fmla="*/ f40 1 f2"/>
                <a:gd name="f58" fmla="*/ f43 1 7111369"/>
                <a:gd name="f59" fmla="*/ f44 1 1757730"/>
                <a:gd name="f60" fmla="*/ f45 1 7111369"/>
                <a:gd name="f61" fmla="*/ f46 1 1757730"/>
                <a:gd name="f62" fmla="*/ f47 1 7111369"/>
                <a:gd name="f63" fmla="*/ f48 1 1757730"/>
                <a:gd name="f64" fmla="*/ f49 1 7111369"/>
                <a:gd name="f65" fmla="*/ f50 1 1757730"/>
                <a:gd name="f66" fmla="*/ f51 1 7111369"/>
                <a:gd name="f67" fmla="*/ f52 1 1757730"/>
                <a:gd name="f68" fmla="*/ f53 1 7111369"/>
                <a:gd name="f69" fmla="*/ f54 1 1757730"/>
                <a:gd name="f70" fmla="*/ f55 1 7111369"/>
                <a:gd name="f71" fmla="*/ f56 1 1757730"/>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1"/>
                <a:gd name="f84" fmla="*/ f65 1 f42"/>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6 1"/>
                <a:gd name="f102" fmla="*/ f84 f37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101" y="f102"/>
                </a:cxn>
                <a:cxn ang="f76">
                  <a:pos x="f103" y="f102"/>
                </a:cxn>
                <a:cxn ang="f76">
                  <a:pos x="f103" y="f104"/>
                </a:cxn>
                <a:cxn ang="f76">
                  <a:pos x="f105" y="f106"/>
                </a:cxn>
                <a:cxn ang="f76">
                  <a:pos x="f107" y="f108"/>
                </a:cxn>
                <a:cxn ang="f76">
                  <a:pos x="f95" y="f96"/>
                </a:cxn>
              </a:cxnLst>
              <a:rect l="f91" t="f94" r="f92" b="f93"/>
              <a:pathLst>
                <a:path w="7111369" h="1757730">
                  <a:moveTo>
                    <a:pt x="f8" y="f9"/>
                  </a:moveTo>
                  <a:cubicBezTo>
                    <a:pt x="f10" y="f11"/>
                    <a:pt x="f12" y="f13"/>
                    <a:pt x="f14" y="f15"/>
                  </a:cubicBezTo>
                  <a:cubicBezTo>
                    <a:pt x="f16" y="f17"/>
                    <a:pt x="f18" y="f19"/>
                    <a:pt x="f20" y="f21"/>
                  </a:cubicBezTo>
                  <a:lnTo>
                    <a:pt x="f6" y="f7"/>
                  </a:lnTo>
                  <a:lnTo>
                    <a:pt x="f5" y="f7"/>
                  </a:lnTo>
                  <a:lnTo>
                    <a:pt x="f5" y="f22"/>
                  </a:lnTo>
                  <a:lnTo>
                    <a:pt x="f23" y="f24"/>
                  </a:lnTo>
                  <a:cubicBezTo>
                    <a:pt x="f25" y="f26"/>
                    <a:pt x="f27" y="f28"/>
                    <a:pt x="f29" y="f30"/>
                  </a:cubicBezTo>
                  <a:cubicBezTo>
                    <a:pt x="f31" y="f32"/>
                    <a:pt x="f33" y="f34"/>
                    <a:pt x="f8" y="f9"/>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4" name="Freeform 19">
              <a:extLst>
                <a:ext uri="{FF2B5EF4-FFF2-40B4-BE49-F238E27FC236}">
                  <a16:creationId xmlns:a16="http://schemas.microsoft.com/office/drawing/2014/main" id="{918B7780-ADDD-44F4-8B82-EF1558F8B625}"/>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5" name="Freeform 14">
              <a:extLst>
                <a:ext uri="{FF2B5EF4-FFF2-40B4-BE49-F238E27FC236}">
                  <a16:creationId xmlns:a16="http://schemas.microsoft.com/office/drawing/2014/main" id="{CE979D1B-8CA8-43DE-8B58-03C3F8343981}"/>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pic>
          <p:nvPicPr>
            <p:cNvPr id="6" name="Picture 20">
              <a:extLst>
                <a:ext uri="{FF2B5EF4-FFF2-40B4-BE49-F238E27FC236}">
                  <a16:creationId xmlns:a16="http://schemas.microsoft.com/office/drawing/2014/main" id="{233D783D-0A4B-41B9-BEF7-9E6199DCCB30}"/>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
        <p:nvSpPr>
          <p:cNvPr id="7" name="Title 10">
            <a:extLst>
              <a:ext uri="{FF2B5EF4-FFF2-40B4-BE49-F238E27FC236}">
                <a16:creationId xmlns:a16="http://schemas.microsoft.com/office/drawing/2014/main" id="{624C04C5-DEF9-45A6-A4B4-AFB6DD15F42E}"/>
              </a:ext>
            </a:extLst>
          </p:cNvPr>
          <p:cNvSpPr txBox="1">
            <a:spLocks noGrp="1"/>
          </p:cNvSpPr>
          <p:nvPr>
            <p:ph type="title"/>
          </p:nvPr>
        </p:nvSpPr>
        <p:spPr>
          <a:xfrm>
            <a:off x="2119958" y="1052621"/>
            <a:ext cx="14048064" cy="3022019"/>
          </a:xfrm>
        </p:spPr>
        <p:txBody>
          <a:bodyPr anchor="b"/>
          <a:lstStyle>
            <a:lvl1pPr>
              <a:defRPr/>
            </a:lvl1pPr>
          </a:lstStyle>
          <a:p>
            <a:pPr lvl="0"/>
            <a:r>
              <a:rPr lang="en-US"/>
              <a:t>Click to edit Master title style</a:t>
            </a:r>
          </a:p>
        </p:txBody>
      </p:sp>
      <p:sp>
        <p:nvSpPr>
          <p:cNvPr id="8" name="Subtitle 2">
            <a:extLst>
              <a:ext uri="{FF2B5EF4-FFF2-40B4-BE49-F238E27FC236}">
                <a16:creationId xmlns:a16="http://schemas.microsoft.com/office/drawing/2014/main" id="{FE7B6FA2-FA2A-48DF-9A51-12F7D7F8D3BE}"/>
              </a:ext>
            </a:extLst>
          </p:cNvPr>
          <p:cNvSpPr txBox="1">
            <a:spLocks noGrp="1"/>
          </p:cNvSpPr>
          <p:nvPr>
            <p:ph type="subTitle" idx="4294967295"/>
          </p:nvPr>
        </p:nvSpPr>
        <p:spPr>
          <a:xfrm>
            <a:off x="2119958" y="4622456"/>
            <a:ext cx="14048064" cy="1479846"/>
          </a:xfrm>
        </p:spPr>
        <p:txBody>
          <a:bodyPr/>
          <a:lstStyle>
            <a:lvl1pPr marL="0" indent="0">
              <a:buNone/>
              <a:defRPr/>
            </a:lvl1pPr>
          </a:lstStyle>
          <a:p>
            <a:pPr lvl="0"/>
            <a:r>
              <a:rPr lang="en-US"/>
              <a:t>Click to edit Master subtitle style</a:t>
            </a:r>
          </a:p>
        </p:txBody>
      </p:sp>
    </p:spTree>
    <p:extLst>
      <p:ext uri="{BB962C8B-B14F-4D97-AF65-F5344CB8AC3E}">
        <p14:creationId xmlns:p14="http://schemas.microsoft.com/office/powerpoint/2010/main" val="1763617590"/>
      </p:ext>
    </p:extLst>
  </p:cSld>
  <p:clrMapOvr>
    <a:masterClrMapping/>
  </p:clrMapOvr>
</p:sldLayout>
</file>

<file path=ppt/slideLayouts/slideLayout3218.xml><?xml version="1.0" encoding="utf-8"?>
<p:sldLayout xmlns:a="http://schemas.openxmlformats.org/drawingml/2006/main" xmlns:r="http://schemas.openxmlformats.org/officeDocument/2006/relationships" xmlns:p="http://schemas.openxmlformats.org/presentationml/2006/main" preserve="1">
  <p:cSld name="2_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1514BD4D-D28C-435F-87F8-54CA45115CAC}"/>
              </a:ext>
            </a:extLst>
          </p:cNvPr>
          <p:cNvSpPr txBox="1">
            <a:spLocks noGrp="1"/>
          </p:cNvSpPr>
          <p:nvPr>
            <p:ph type="body" idx="4294967295"/>
          </p:nvPr>
        </p:nvSpPr>
        <p:spPr>
          <a:xfrm>
            <a:off x="685800" y="1719383"/>
            <a:ext cx="3525258" cy="44577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0D99CC37-ABA8-4943-8995-A410A0A3D12D}"/>
              </a:ext>
            </a:extLst>
          </p:cNvPr>
          <p:cNvCxnSpPr/>
          <p:nvPr/>
        </p:nvCxnSpPr>
        <p:spPr>
          <a:xfrm>
            <a:off x="685801" y="1421978"/>
            <a:ext cx="3525245"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6B156BE5-C625-4531-B2D8-7823E967C16D}"/>
              </a:ext>
            </a:extLst>
          </p:cNvPr>
          <p:cNvGrpSpPr/>
          <p:nvPr/>
        </p:nvGrpSpPr>
        <p:grpSpPr>
          <a:xfrm>
            <a:off x="1" y="8069137"/>
            <a:ext cx="4211045" cy="1130843"/>
            <a:chOff x="0" y="5379424"/>
            <a:chExt cx="2807363" cy="753895"/>
          </a:xfrm>
        </p:grpSpPr>
        <p:sp>
          <p:nvSpPr>
            <p:cNvPr id="5" name="Freeform 21">
              <a:extLst>
                <a:ext uri="{FF2B5EF4-FFF2-40B4-BE49-F238E27FC236}">
                  <a16:creationId xmlns:a16="http://schemas.microsoft.com/office/drawing/2014/main" id="{1C70F9F4-0D2F-4E93-B539-13F2B44F8F78}"/>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DEFEF4DA-87F5-4665-9EE6-713CD04E7954}"/>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0F91EC7A-48BE-45E2-BBB0-608139D59B5A}"/>
              </a:ext>
            </a:extLst>
          </p:cNvPr>
          <p:cNvSpPr txBox="1">
            <a:spLocks noGrp="1"/>
          </p:cNvSpPr>
          <p:nvPr>
            <p:ph type="pic" idx="4294967295"/>
          </p:nvPr>
        </p:nvSpPr>
        <p:spPr>
          <a:xfrm>
            <a:off x="4211045" y="685800"/>
            <a:ext cx="13373100" cy="89154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70FE3094-0DFA-4758-A3B4-560166316DFE}"/>
              </a:ext>
            </a:extLst>
          </p:cNvPr>
          <p:cNvPicPr>
            <a:picLocks noChangeAspect="1"/>
          </p:cNvPicPr>
          <p:nvPr/>
        </p:nvPicPr>
        <p:blipFill>
          <a:blip r:embed="rId2"/>
          <a:srcRect/>
          <a:stretch>
            <a:fillRect/>
          </a:stretch>
        </p:blipFill>
        <p:spPr>
          <a:xfrm>
            <a:off x="770030" y="6578303"/>
            <a:ext cx="3037970" cy="1367910"/>
          </a:xfrm>
          <a:prstGeom prst="rect">
            <a:avLst/>
          </a:prstGeom>
          <a:noFill/>
          <a:ln cap="flat">
            <a:noFill/>
          </a:ln>
        </p:spPr>
      </p:pic>
    </p:spTree>
    <p:extLst>
      <p:ext uri="{BB962C8B-B14F-4D97-AF65-F5344CB8AC3E}">
        <p14:creationId xmlns:p14="http://schemas.microsoft.com/office/powerpoint/2010/main" val="2937893380"/>
      </p:ext>
    </p:extLst>
  </p:cSld>
  <p:clrMapOvr>
    <a:masterClrMapping/>
  </p:clrMapOvr>
</p:sldLayout>
</file>

<file path=ppt/slideLayouts/slideLayout3219.xml><?xml version="1.0" encoding="utf-8"?>
<p:sldLayout xmlns:a="http://schemas.openxmlformats.org/drawingml/2006/main" xmlns:r="http://schemas.openxmlformats.org/officeDocument/2006/relationships" xmlns:p="http://schemas.openxmlformats.org/presentationml/2006/main" type="obj" preserve="1">
  <p:cSld name="3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C35C35F6-CABB-44BB-B1ED-CDF5AD2DDC24}"/>
              </a:ext>
            </a:extLst>
          </p:cNvPr>
          <p:cNvSpPr/>
          <p:nvPr/>
        </p:nvSpPr>
        <p:spPr>
          <a:xfrm>
            <a:off x="2141040" y="2081801"/>
            <a:ext cx="15232563" cy="5260401"/>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B032D489-0DA0-42CF-A236-4465C4BE15D5}"/>
              </a:ext>
            </a:extLst>
          </p:cNvPr>
          <p:cNvSpPr txBox="1">
            <a:spLocks noGrp="1"/>
          </p:cNvSpPr>
          <p:nvPr>
            <p:ph type="title"/>
          </p:nvPr>
        </p:nvSpPr>
        <p:spPr>
          <a:xfrm>
            <a:off x="2141040" y="2065848"/>
            <a:ext cx="15232563" cy="5260401"/>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051C0BC5-DAC7-4F79-8BBB-6E17D6BA88D3}"/>
              </a:ext>
            </a:extLst>
          </p:cNvPr>
          <p:cNvSpPr txBox="1">
            <a:spLocks noGrp="1"/>
          </p:cNvSpPr>
          <p:nvPr>
            <p:ph idx="1"/>
          </p:nvPr>
        </p:nvSpPr>
        <p:spPr>
          <a:xfrm>
            <a:off x="2141040" y="7511183"/>
            <a:ext cx="15232563" cy="1237787"/>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615F3B81-7838-42F9-A788-E4B43E983853}"/>
              </a:ext>
            </a:extLst>
          </p:cNvPr>
          <p:cNvSpPr txBox="1">
            <a:spLocks noGrp="1"/>
          </p:cNvSpPr>
          <p:nvPr>
            <p:ph type="sldNum" sz="quarter" idx="8"/>
          </p:nvPr>
        </p:nvSpPr>
        <p:spPr/>
        <p:txBody>
          <a:bodyPr/>
          <a:lstStyle>
            <a:lvl1pPr>
              <a:defRPr>
                <a:solidFill>
                  <a:srgbClr val="AFB3B9"/>
                </a:solidFill>
              </a:defRPr>
            </a:lvl1pPr>
          </a:lstStyle>
          <a:p>
            <a:pPr lvl="0"/>
            <a:fld id="{AA4B1693-CEA7-4F4A-AB77-6CBA87B21C32}" type="slidenum">
              <a:t>‹#›</a:t>
            </a:fld>
            <a:endParaRPr lang="en-US"/>
          </a:p>
        </p:txBody>
      </p:sp>
      <p:cxnSp>
        <p:nvCxnSpPr>
          <p:cNvPr id="6" name="Straight Connector 7">
            <a:extLst>
              <a:ext uri="{FF2B5EF4-FFF2-40B4-BE49-F238E27FC236}">
                <a16:creationId xmlns:a16="http://schemas.microsoft.com/office/drawing/2014/main" id="{8F56470B-5B4B-48BD-9035-6C6E9F04F9A4}"/>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B4B39FF5-2CEC-4D6B-8D6B-2862ADA18490}"/>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60EE3E8F-A10C-4552-BC97-94E98643F6DF}"/>
              </a:ext>
            </a:extLst>
          </p:cNvPr>
          <p:cNvGrpSpPr/>
          <p:nvPr/>
        </p:nvGrpSpPr>
        <p:grpSpPr>
          <a:xfrm>
            <a:off x="10787318" y="0"/>
            <a:ext cx="7500690" cy="2138982"/>
            <a:chOff x="7191545" y="0"/>
            <a:chExt cx="5000460" cy="1425988"/>
          </a:xfrm>
        </p:grpSpPr>
        <p:pic>
          <p:nvPicPr>
            <p:cNvPr id="9" name="Picture 33">
              <a:extLst>
                <a:ext uri="{FF2B5EF4-FFF2-40B4-BE49-F238E27FC236}">
                  <a16:creationId xmlns:a16="http://schemas.microsoft.com/office/drawing/2014/main" id="{086A4AD9-8392-466D-B0E9-2435F9A635C5}"/>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6874C285-0840-44CB-8CB9-410D09A94CF8}"/>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E0EAD4EA-2AFB-420C-80E2-CFF0F1EF7363}"/>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22D88C20-BCCA-4B13-BD20-2D4A45634F4C}"/>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66908C3B-2CD4-49BD-8F6D-378AA003FF6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67267" y="204794"/>
            <a:ext cx="3055142" cy="3055142"/>
          </a:xfrm>
          <a:prstGeom prst="rect">
            <a:avLst/>
          </a:prstGeom>
          <a:noFill/>
          <a:ln cap="flat">
            <a:noFill/>
          </a:ln>
        </p:spPr>
      </p:pic>
    </p:spTree>
    <p:extLst>
      <p:ext uri="{BB962C8B-B14F-4D97-AF65-F5344CB8AC3E}">
        <p14:creationId xmlns:p14="http://schemas.microsoft.com/office/powerpoint/2010/main" val="2324613090"/>
      </p:ext>
    </p:extLst>
  </p:cSld>
  <p:clrMapOvr>
    <a:masterClrMapping/>
  </p:clrMapOvr>
</p:sldLayout>
</file>

<file path=ppt/slideLayouts/slideLayout3220.xml><?xml version="1.0" encoding="utf-8"?>
<p:sldLayout xmlns:a="http://schemas.openxmlformats.org/drawingml/2006/main" xmlns:r="http://schemas.openxmlformats.org/officeDocument/2006/relationships" xmlns:p="http://schemas.openxmlformats.org/presentationml/2006/main" type="obj" preserve="1">
  <p:cSld name="5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27EFEFEA-C10D-4C7F-BFE3-5DB015E5B1CF}"/>
              </a:ext>
            </a:extLst>
          </p:cNvPr>
          <p:cNvSpPr/>
          <p:nvPr/>
        </p:nvSpPr>
        <p:spPr>
          <a:xfrm>
            <a:off x="2141040" y="2081801"/>
            <a:ext cx="15232563" cy="5260401"/>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4CDBD5B9-2DA7-48D2-92FB-72DCF9F3DD3A}"/>
              </a:ext>
            </a:extLst>
          </p:cNvPr>
          <p:cNvSpPr txBox="1">
            <a:spLocks noGrp="1"/>
          </p:cNvSpPr>
          <p:nvPr>
            <p:ph type="title"/>
          </p:nvPr>
        </p:nvSpPr>
        <p:spPr>
          <a:xfrm>
            <a:off x="2141040" y="2065848"/>
            <a:ext cx="15232563" cy="5260401"/>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FE44083E-4BD9-4B44-9604-55546E1B41DD}"/>
              </a:ext>
            </a:extLst>
          </p:cNvPr>
          <p:cNvSpPr txBox="1">
            <a:spLocks noGrp="1"/>
          </p:cNvSpPr>
          <p:nvPr>
            <p:ph idx="1"/>
          </p:nvPr>
        </p:nvSpPr>
        <p:spPr>
          <a:xfrm>
            <a:off x="2141040" y="7511183"/>
            <a:ext cx="15232563" cy="1237787"/>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CA373121-6600-4269-930F-9E7B3E612490}"/>
              </a:ext>
            </a:extLst>
          </p:cNvPr>
          <p:cNvSpPr txBox="1">
            <a:spLocks noGrp="1"/>
          </p:cNvSpPr>
          <p:nvPr>
            <p:ph type="sldNum" sz="quarter" idx="8"/>
          </p:nvPr>
        </p:nvSpPr>
        <p:spPr/>
        <p:txBody>
          <a:bodyPr/>
          <a:lstStyle>
            <a:lvl1pPr>
              <a:defRPr>
                <a:solidFill>
                  <a:srgbClr val="AFB3B9"/>
                </a:solidFill>
              </a:defRPr>
            </a:lvl1pPr>
          </a:lstStyle>
          <a:p>
            <a:pPr lvl="0"/>
            <a:fld id="{ECED4DBB-314D-4A14-82DC-696020B15AA5}" type="slidenum">
              <a:t>‹#›</a:t>
            </a:fld>
            <a:endParaRPr lang="en-US"/>
          </a:p>
        </p:txBody>
      </p:sp>
      <p:cxnSp>
        <p:nvCxnSpPr>
          <p:cNvPr id="6" name="Straight Connector 7">
            <a:extLst>
              <a:ext uri="{FF2B5EF4-FFF2-40B4-BE49-F238E27FC236}">
                <a16:creationId xmlns:a16="http://schemas.microsoft.com/office/drawing/2014/main" id="{661E02C0-E5ED-4876-8C88-BB285F54B061}"/>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5C040A07-E356-4122-9EE8-A3BA2181489E}"/>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456B7CF7-D6DB-4286-9409-ABADB2844D04}"/>
              </a:ext>
            </a:extLst>
          </p:cNvPr>
          <p:cNvGrpSpPr/>
          <p:nvPr/>
        </p:nvGrpSpPr>
        <p:grpSpPr>
          <a:xfrm>
            <a:off x="10787318" y="0"/>
            <a:ext cx="7500690" cy="2138982"/>
            <a:chOff x="7191545" y="0"/>
            <a:chExt cx="5000460" cy="1425988"/>
          </a:xfrm>
        </p:grpSpPr>
        <p:pic>
          <p:nvPicPr>
            <p:cNvPr id="9" name="Picture 33">
              <a:extLst>
                <a:ext uri="{FF2B5EF4-FFF2-40B4-BE49-F238E27FC236}">
                  <a16:creationId xmlns:a16="http://schemas.microsoft.com/office/drawing/2014/main" id="{D22DCAED-09BE-4584-A83B-BB558348831A}"/>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DD09FF73-6ACB-4DCF-A66F-A4839EAC432E}"/>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09006AA5-5716-4AB0-BF98-425B5257FC13}"/>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330D99FE-6F9B-4BCA-9657-25D5338C75FB}"/>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DACE854F-28FC-4D67-80DF-C67002FC5EA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67267" y="204794"/>
            <a:ext cx="3055142" cy="3055142"/>
          </a:xfrm>
          <a:prstGeom prst="rect">
            <a:avLst/>
          </a:prstGeom>
          <a:noFill/>
          <a:ln cap="flat">
            <a:noFill/>
          </a:ln>
        </p:spPr>
      </p:pic>
    </p:spTree>
    <p:extLst>
      <p:ext uri="{BB962C8B-B14F-4D97-AF65-F5344CB8AC3E}">
        <p14:creationId xmlns:p14="http://schemas.microsoft.com/office/powerpoint/2010/main" val="244702915"/>
      </p:ext>
    </p:extLst>
  </p:cSld>
  <p:clrMapOvr>
    <a:masterClrMapping/>
  </p:clrMapOvr>
</p:sldLayout>
</file>

<file path=ppt/slideLayouts/slideLayout3221.xml><?xml version="1.0" encoding="utf-8"?>
<p:sldLayout xmlns:a="http://schemas.openxmlformats.org/drawingml/2006/main" xmlns:r="http://schemas.openxmlformats.org/officeDocument/2006/relationships" xmlns:p="http://schemas.openxmlformats.org/presentationml/2006/main" type="obj" preserve="1">
  <p:cSld name="2_Title and Content">
    <p:spTree>
      <p:nvGrpSpPr>
        <p:cNvPr id="1" name=""/>
        <p:cNvGrpSpPr/>
        <p:nvPr/>
      </p:nvGrpSpPr>
      <p:grpSpPr>
        <a:xfrm>
          <a:off x="0" y="0"/>
          <a:ext cx="0" cy="0"/>
          <a:chOff x="0" y="0"/>
          <a:chExt cx="0" cy="0"/>
        </a:xfrm>
      </p:grpSpPr>
      <p:grpSp>
        <p:nvGrpSpPr>
          <p:cNvPr id="2" name="Group 63">
            <a:extLst>
              <a:ext uri="{FF2B5EF4-FFF2-40B4-BE49-F238E27FC236}">
                <a16:creationId xmlns:a16="http://schemas.microsoft.com/office/drawing/2014/main" id="{D8FFB943-3638-4712-8905-260387869E13}"/>
              </a:ext>
            </a:extLst>
          </p:cNvPr>
          <p:cNvGrpSpPr/>
          <p:nvPr/>
        </p:nvGrpSpPr>
        <p:grpSpPr>
          <a:xfrm>
            <a:off x="10787318" y="0"/>
            <a:ext cx="7500690" cy="2138982"/>
            <a:chOff x="7191545" y="0"/>
            <a:chExt cx="5000460" cy="1425988"/>
          </a:xfrm>
        </p:grpSpPr>
        <p:pic>
          <p:nvPicPr>
            <p:cNvPr id="3" name="Picture 64">
              <a:extLst>
                <a:ext uri="{FF2B5EF4-FFF2-40B4-BE49-F238E27FC236}">
                  <a16:creationId xmlns:a16="http://schemas.microsoft.com/office/drawing/2014/main" id="{952E4693-2ADE-401F-B6F1-EDFC8C3B02A3}"/>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65">
              <a:extLst>
                <a:ext uri="{FF2B5EF4-FFF2-40B4-BE49-F238E27FC236}">
                  <a16:creationId xmlns:a16="http://schemas.microsoft.com/office/drawing/2014/main" id="{C3E6FFF2-6F3F-4D78-97C6-0DF1E2E2705F}"/>
                </a:ext>
              </a:extLst>
            </p:cNvPr>
            <p:cNvGrpSpPr/>
            <p:nvPr/>
          </p:nvGrpSpPr>
          <p:grpSpPr>
            <a:xfrm>
              <a:off x="7191545" y="0"/>
              <a:ext cx="5000460" cy="1425988"/>
              <a:chOff x="7191545" y="0"/>
              <a:chExt cx="5000460" cy="1425988"/>
            </a:xfrm>
          </p:grpSpPr>
          <p:sp>
            <p:nvSpPr>
              <p:cNvPr id="5" name="Freeform 66">
                <a:extLst>
                  <a:ext uri="{FF2B5EF4-FFF2-40B4-BE49-F238E27FC236}">
                    <a16:creationId xmlns:a16="http://schemas.microsoft.com/office/drawing/2014/main" id="{7810B99C-D8F5-4323-B4F4-9F7A0D3DD93C}"/>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6" name="Freeform 67">
                <a:extLst>
                  <a:ext uri="{FF2B5EF4-FFF2-40B4-BE49-F238E27FC236}">
                    <a16:creationId xmlns:a16="http://schemas.microsoft.com/office/drawing/2014/main" id="{FC9414FE-5AD3-4959-A50E-E1CE1ED4426A}"/>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9C2DA35C-10C5-426D-A6F7-C9DBAF8AC666}"/>
              </a:ext>
            </a:extLst>
          </p:cNvPr>
          <p:cNvSpPr txBox="1">
            <a:spLocks noGrp="1"/>
          </p:cNvSpPr>
          <p:nvPr>
            <p:ph type="title"/>
          </p:nvPr>
        </p:nvSpPr>
        <p:spPr/>
        <p:txBody>
          <a:bodyPr/>
          <a:lstStyle>
            <a:lvl1pPr>
              <a:defRPr/>
            </a:lvl1pPr>
          </a:lstStyle>
          <a:p>
            <a:pPr lvl="0"/>
            <a:r>
              <a:rPr lang="en-US"/>
              <a:t>Click to edit Master title style</a:t>
            </a:r>
          </a:p>
        </p:txBody>
      </p:sp>
      <p:sp>
        <p:nvSpPr>
          <p:cNvPr id="8" name="Content Placeholder 2">
            <a:extLst>
              <a:ext uri="{FF2B5EF4-FFF2-40B4-BE49-F238E27FC236}">
                <a16:creationId xmlns:a16="http://schemas.microsoft.com/office/drawing/2014/main" id="{BC8B45B5-98AF-443B-A9AA-DB7A82BDAA0C}"/>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6">
            <a:extLst>
              <a:ext uri="{FF2B5EF4-FFF2-40B4-BE49-F238E27FC236}">
                <a16:creationId xmlns:a16="http://schemas.microsoft.com/office/drawing/2014/main" id="{EC96D546-9F57-4129-B220-7209359BF452}"/>
              </a:ext>
            </a:extLst>
          </p:cNvPr>
          <p:cNvSpPr txBox="1">
            <a:spLocks noGrp="1"/>
          </p:cNvSpPr>
          <p:nvPr>
            <p:ph type="sldNum" sz="quarter" idx="8"/>
          </p:nvPr>
        </p:nvSpPr>
        <p:spPr/>
        <p:txBody>
          <a:bodyPr/>
          <a:lstStyle>
            <a:lvl1pPr>
              <a:defRPr>
                <a:solidFill>
                  <a:srgbClr val="AFB3B9"/>
                </a:solidFill>
              </a:defRPr>
            </a:lvl1pPr>
          </a:lstStyle>
          <a:p>
            <a:pPr lvl="0"/>
            <a:fld id="{C13101CF-7891-449D-82D4-EFC689796B01}" type="slidenum">
              <a:t>‹#›</a:t>
            </a:fld>
            <a:endParaRPr lang="en-US"/>
          </a:p>
        </p:txBody>
      </p:sp>
      <p:cxnSp>
        <p:nvCxnSpPr>
          <p:cNvPr id="10" name="Straight Connector 7">
            <a:extLst>
              <a:ext uri="{FF2B5EF4-FFF2-40B4-BE49-F238E27FC236}">
                <a16:creationId xmlns:a16="http://schemas.microsoft.com/office/drawing/2014/main" id="{EA6F9939-67A3-4B72-B224-E22B205F8FEE}"/>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1" name="Footer Placeholder 5">
            <a:extLst>
              <a:ext uri="{FF2B5EF4-FFF2-40B4-BE49-F238E27FC236}">
                <a16:creationId xmlns:a16="http://schemas.microsoft.com/office/drawing/2014/main" id="{A444C967-9538-4CF4-BF4E-C0CE1A781C49}"/>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2724361969"/>
      </p:ext>
    </p:extLst>
  </p:cSld>
  <p:clrMapOvr>
    <a:masterClrMapping/>
  </p:clrMapOvr>
</p:sldLayout>
</file>

<file path=ppt/slideLayouts/slideLayout3222.xml><?xml version="1.0" encoding="utf-8"?>
<p:sldLayout xmlns:a="http://schemas.openxmlformats.org/drawingml/2006/main" xmlns:r="http://schemas.openxmlformats.org/officeDocument/2006/relationships" xmlns:p="http://schemas.openxmlformats.org/presentationml/2006/main" type="twoObj" preserve="1">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A9557-B434-484E-B927-4FF5EAC3FF33}"/>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85F5A8A8-0D4D-4923-835C-B28F535D4023}"/>
              </a:ext>
            </a:extLst>
          </p:cNvPr>
          <p:cNvSpPr txBox="1">
            <a:spLocks noGrp="1"/>
          </p:cNvSpPr>
          <p:nvPr>
            <p:ph idx="1"/>
          </p:nvPr>
        </p:nvSpPr>
        <p:spPr>
          <a:xfrm>
            <a:off x="914405" y="2738440"/>
            <a:ext cx="8115305" cy="652700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 name="Group 43">
            <a:extLst>
              <a:ext uri="{FF2B5EF4-FFF2-40B4-BE49-F238E27FC236}">
                <a16:creationId xmlns:a16="http://schemas.microsoft.com/office/drawing/2014/main" id="{E3383720-8AD6-4C7A-A681-6C0F71215348}"/>
              </a:ext>
            </a:extLst>
          </p:cNvPr>
          <p:cNvGrpSpPr/>
          <p:nvPr/>
        </p:nvGrpSpPr>
        <p:grpSpPr>
          <a:xfrm>
            <a:off x="10787318" y="0"/>
            <a:ext cx="7500690" cy="2138982"/>
            <a:chOff x="7191545" y="0"/>
            <a:chExt cx="5000460" cy="1425988"/>
          </a:xfrm>
        </p:grpSpPr>
        <p:pic>
          <p:nvPicPr>
            <p:cNvPr id="5" name="Picture 19">
              <a:extLst>
                <a:ext uri="{FF2B5EF4-FFF2-40B4-BE49-F238E27FC236}">
                  <a16:creationId xmlns:a16="http://schemas.microsoft.com/office/drawing/2014/main" id="{530A8EFE-7396-45C7-B68A-BBB7B66807AA}"/>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6" name="Group 42">
              <a:extLst>
                <a:ext uri="{FF2B5EF4-FFF2-40B4-BE49-F238E27FC236}">
                  <a16:creationId xmlns:a16="http://schemas.microsoft.com/office/drawing/2014/main" id="{E5F28E45-A2AA-428C-8EE7-234C7C43A328}"/>
                </a:ext>
              </a:extLst>
            </p:cNvPr>
            <p:cNvGrpSpPr/>
            <p:nvPr/>
          </p:nvGrpSpPr>
          <p:grpSpPr>
            <a:xfrm>
              <a:off x="7191545" y="0"/>
              <a:ext cx="5000460" cy="1425988"/>
              <a:chOff x="7191545" y="0"/>
              <a:chExt cx="5000460" cy="1425988"/>
            </a:xfrm>
          </p:grpSpPr>
          <p:sp>
            <p:nvSpPr>
              <p:cNvPr id="7" name="Freeform 41">
                <a:extLst>
                  <a:ext uri="{FF2B5EF4-FFF2-40B4-BE49-F238E27FC236}">
                    <a16:creationId xmlns:a16="http://schemas.microsoft.com/office/drawing/2014/main" id="{B1EDB70E-564D-4527-B555-D8BEBA0D2234}"/>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8" name="Freeform 39">
                <a:extLst>
                  <a:ext uri="{FF2B5EF4-FFF2-40B4-BE49-F238E27FC236}">
                    <a16:creationId xmlns:a16="http://schemas.microsoft.com/office/drawing/2014/main" id="{2F3CB557-7A7A-444E-B956-611FA41202E4}"/>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9" name="Content Placeholder 3">
            <a:extLst>
              <a:ext uri="{FF2B5EF4-FFF2-40B4-BE49-F238E27FC236}">
                <a16:creationId xmlns:a16="http://schemas.microsoft.com/office/drawing/2014/main" id="{234F143F-812C-4278-BD7A-897B42A68CBA}"/>
              </a:ext>
            </a:extLst>
          </p:cNvPr>
          <p:cNvSpPr txBox="1">
            <a:spLocks noGrp="1"/>
          </p:cNvSpPr>
          <p:nvPr>
            <p:ph idx="2"/>
          </p:nvPr>
        </p:nvSpPr>
        <p:spPr>
          <a:xfrm>
            <a:off x="9258301" y="2738440"/>
            <a:ext cx="8115305" cy="652700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7">
            <a:extLst>
              <a:ext uri="{FF2B5EF4-FFF2-40B4-BE49-F238E27FC236}">
                <a16:creationId xmlns:a16="http://schemas.microsoft.com/office/drawing/2014/main" id="{B037E176-068C-40EF-94EB-313E88795439}"/>
              </a:ext>
            </a:extLst>
          </p:cNvPr>
          <p:cNvSpPr txBox="1">
            <a:spLocks noGrp="1"/>
          </p:cNvSpPr>
          <p:nvPr>
            <p:ph type="sldNum" sz="quarter" idx="8"/>
          </p:nvPr>
        </p:nvSpPr>
        <p:spPr>
          <a:xfrm>
            <a:off x="13258790" y="9534527"/>
            <a:ext cx="4114800" cy="547694"/>
          </a:xfrm>
        </p:spPr>
        <p:txBody>
          <a:bodyPr/>
          <a:lstStyle>
            <a:lvl1pPr>
              <a:defRPr/>
            </a:lvl1pPr>
          </a:lstStyle>
          <a:p>
            <a:pPr lvl="0"/>
            <a:fld id="{61FF59B0-E42B-43A6-B82F-1AB8F3AFB164}" type="slidenum">
              <a:t>‹#›</a:t>
            </a:fld>
            <a:endParaRPr lang="en-US"/>
          </a:p>
        </p:txBody>
      </p:sp>
      <p:cxnSp>
        <p:nvCxnSpPr>
          <p:cNvPr id="11" name="Straight Connector 6">
            <a:extLst>
              <a:ext uri="{FF2B5EF4-FFF2-40B4-BE49-F238E27FC236}">
                <a16:creationId xmlns:a16="http://schemas.microsoft.com/office/drawing/2014/main" id="{8A964E0E-2F27-41D3-AF40-B0DB81E1337D}"/>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2" name="Footer Placeholder 4">
            <a:extLst>
              <a:ext uri="{FF2B5EF4-FFF2-40B4-BE49-F238E27FC236}">
                <a16:creationId xmlns:a16="http://schemas.microsoft.com/office/drawing/2014/main" id="{B2FDB020-E881-4919-A526-96A7F81A6475}"/>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829251174"/>
      </p:ext>
    </p:extLst>
  </p:cSld>
  <p:clrMapOvr>
    <a:masterClrMapping/>
  </p:clrMapOvr>
</p:sldLayout>
</file>

<file path=ppt/slideLayouts/slideLayout3223.xml><?xml version="1.0" encoding="utf-8"?>
<p:sldLayout xmlns:a="http://schemas.openxmlformats.org/drawingml/2006/main" xmlns:r="http://schemas.openxmlformats.org/officeDocument/2006/relationships" xmlns:p="http://schemas.openxmlformats.org/presentationml/2006/main" type="twoTxTwoObj" preserve="1">
  <p:cSld name="1_Comparison">
    <p:spTree>
      <p:nvGrpSpPr>
        <p:cNvPr id="1" name=""/>
        <p:cNvGrpSpPr/>
        <p:nvPr/>
      </p:nvGrpSpPr>
      <p:grpSpPr>
        <a:xfrm>
          <a:off x="0" y="0"/>
          <a:ext cx="0" cy="0"/>
          <a:chOff x="0" y="0"/>
          <a:chExt cx="0" cy="0"/>
        </a:xfrm>
      </p:grpSpPr>
      <p:grpSp>
        <p:nvGrpSpPr>
          <p:cNvPr id="2" name="Group 24">
            <a:extLst>
              <a:ext uri="{FF2B5EF4-FFF2-40B4-BE49-F238E27FC236}">
                <a16:creationId xmlns:a16="http://schemas.microsoft.com/office/drawing/2014/main" id="{AE501E0D-32AD-4B7C-B7E7-E99D610DCC72}"/>
              </a:ext>
            </a:extLst>
          </p:cNvPr>
          <p:cNvGrpSpPr/>
          <p:nvPr/>
        </p:nvGrpSpPr>
        <p:grpSpPr>
          <a:xfrm>
            <a:off x="10787318" y="0"/>
            <a:ext cx="7500690" cy="2138982"/>
            <a:chOff x="7191545" y="0"/>
            <a:chExt cx="5000460" cy="1425988"/>
          </a:xfrm>
        </p:grpSpPr>
        <p:pic>
          <p:nvPicPr>
            <p:cNvPr id="3" name="Picture 25">
              <a:extLst>
                <a:ext uri="{FF2B5EF4-FFF2-40B4-BE49-F238E27FC236}">
                  <a16:creationId xmlns:a16="http://schemas.microsoft.com/office/drawing/2014/main" id="{1098778B-8634-4D7D-AC8E-953DA4AAB9D5}"/>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6">
              <a:extLst>
                <a:ext uri="{FF2B5EF4-FFF2-40B4-BE49-F238E27FC236}">
                  <a16:creationId xmlns:a16="http://schemas.microsoft.com/office/drawing/2014/main" id="{84AF54A1-50ED-4890-9398-10633275E5E0}"/>
                </a:ext>
              </a:extLst>
            </p:cNvPr>
            <p:cNvGrpSpPr/>
            <p:nvPr/>
          </p:nvGrpSpPr>
          <p:grpSpPr>
            <a:xfrm>
              <a:off x="7191545" y="0"/>
              <a:ext cx="5000460" cy="1425988"/>
              <a:chOff x="7191545" y="0"/>
              <a:chExt cx="5000460" cy="1425988"/>
            </a:xfrm>
          </p:grpSpPr>
          <p:sp>
            <p:nvSpPr>
              <p:cNvPr id="5" name="Freeform 27">
                <a:extLst>
                  <a:ext uri="{FF2B5EF4-FFF2-40B4-BE49-F238E27FC236}">
                    <a16:creationId xmlns:a16="http://schemas.microsoft.com/office/drawing/2014/main" id="{BC6F66AF-BE4E-454E-B346-9E8C9DB816AD}"/>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6" name="Freeform 28">
                <a:extLst>
                  <a:ext uri="{FF2B5EF4-FFF2-40B4-BE49-F238E27FC236}">
                    <a16:creationId xmlns:a16="http://schemas.microsoft.com/office/drawing/2014/main" id="{5710B34C-1359-49A5-AE8E-34427E1BB914}"/>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774C49B1-228E-4A24-A964-0EFB1B095A2B}"/>
              </a:ext>
            </a:extLst>
          </p:cNvPr>
          <p:cNvSpPr txBox="1">
            <a:spLocks noGrp="1"/>
          </p:cNvSpPr>
          <p:nvPr>
            <p:ph type="title"/>
          </p:nvPr>
        </p:nvSpPr>
        <p:spPr/>
        <p:txBody>
          <a:bodyPr/>
          <a:lstStyle>
            <a:lvl1pPr>
              <a:defRPr/>
            </a:lvl1pPr>
          </a:lstStyle>
          <a:p>
            <a:pPr lvl="0"/>
            <a:r>
              <a:rPr lang="en-US"/>
              <a:t>Click to edit Master title style</a:t>
            </a:r>
          </a:p>
        </p:txBody>
      </p:sp>
      <p:sp>
        <p:nvSpPr>
          <p:cNvPr id="8" name="Text Placeholder 2">
            <a:extLst>
              <a:ext uri="{FF2B5EF4-FFF2-40B4-BE49-F238E27FC236}">
                <a16:creationId xmlns:a16="http://schemas.microsoft.com/office/drawing/2014/main" id="{FCEAF7DE-0F87-4737-9F0B-1949A4B774E0}"/>
              </a:ext>
            </a:extLst>
          </p:cNvPr>
          <p:cNvSpPr txBox="1">
            <a:spLocks noGrp="1"/>
          </p:cNvSpPr>
          <p:nvPr>
            <p:ph type="body" idx="1"/>
          </p:nvPr>
        </p:nvSpPr>
        <p:spPr>
          <a:xfrm>
            <a:off x="914405" y="2521740"/>
            <a:ext cx="8081960" cy="1235865"/>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9" name="Content Placeholder 3">
            <a:extLst>
              <a:ext uri="{FF2B5EF4-FFF2-40B4-BE49-F238E27FC236}">
                <a16:creationId xmlns:a16="http://schemas.microsoft.com/office/drawing/2014/main" id="{3A89CDCD-C05A-4395-85FA-D090289D3099}"/>
              </a:ext>
            </a:extLst>
          </p:cNvPr>
          <p:cNvSpPr txBox="1">
            <a:spLocks noGrp="1"/>
          </p:cNvSpPr>
          <p:nvPr>
            <p:ph idx="2"/>
          </p:nvPr>
        </p:nvSpPr>
        <p:spPr>
          <a:xfrm>
            <a:off x="914405" y="3757607"/>
            <a:ext cx="8081960" cy="5526875"/>
          </a:xfrm>
          <a:solidFill>
            <a:srgbClr val="F3F6FB"/>
          </a:solidFill>
        </p:spPr>
        <p:txBody>
          <a:bodyPr lIns="182880" tIns="0" rIns="182880" bIns="0">
            <a:normAutofit/>
          </a:bodyPr>
          <a:lstStyle>
            <a:lvl1pPr>
              <a:defRPr sz="3000"/>
            </a:lvl1pPr>
            <a:lvl2pPr>
              <a:defRPr sz="2700"/>
            </a:lvl2pPr>
            <a:lvl3pPr>
              <a:defRPr sz="2400"/>
            </a:lvl3pPr>
            <a:lvl4pPr>
              <a:defRPr sz="2100"/>
            </a:lvl4pPr>
            <a:lvl5pPr>
              <a:defRPr sz="2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4">
            <a:extLst>
              <a:ext uri="{FF2B5EF4-FFF2-40B4-BE49-F238E27FC236}">
                <a16:creationId xmlns:a16="http://schemas.microsoft.com/office/drawing/2014/main" id="{5DD181C4-5719-4F1A-A8A1-E9FA5A9BD510}"/>
              </a:ext>
            </a:extLst>
          </p:cNvPr>
          <p:cNvSpPr txBox="1">
            <a:spLocks noGrp="1"/>
          </p:cNvSpPr>
          <p:nvPr>
            <p:ph type="body" idx="3"/>
          </p:nvPr>
        </p:nvSpPr>
        <p:spPr>
          <a:xfrm>
            <a:off x="9258301" y="2521740"/>
            <a:ext cx="8115305" cy="1235865"/>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11" name="Content Placeholder 5">
            <a:extLst>
              <a:ext uri="{FF2B5EF4-FFF2-40B4-BE49-F238E27FC236}">
                <a16:creationId xmlns:a16="http://schemas.microsoft.com/office/drawing/2014/main" id="{450F122B-EA5B-443F-BB02-BDCA9297B0BA}"/>
              </a:ext>
            </a:extLst>
          </p:cNvPr>
          <p:cNvSpPr txBox="1">
            <a:spLocks noGrp="1"/>
          </p:cNvSpPr>
          <p:nvPr>
            <p:ph idx="4"/>
          </p:nvPr>
        </p:nvSpPr>
        <p:spPr>
          <a:xfrm>
            <a:off x="9258301" y="3757607"/>
            <a:ext cx="8115305" cy="5526875"/>
          </a:xfrm>
          <a:solidFill>
            <a:srgbClr val="F3F6FB"/>
          </a:solidFill>
        </p:spPr>
        <p:txBody>
          <a:bodyPr lIns="182880" tIns="0" rIns="182880" bIns="0"/>
          <a:lstStyle>
            <a:lvl1pPr>
              <a:defRPr sz="3000"/>
            </a:lvl1pPr>
            <a:lvl2pPr>
              <a:defRPr sz="2700"/>
            </a:lvl2pPr>
            <a:lvl3pPr>
              <a:defRPr sz="2400"/>
            </a:lvl3pPr>
            <a:lvl4pPr>
              <a:defRPr sz="2100"/>
            </a:lvl4pPr>
            <a:lvl5pPr>
              <a:defRPr sz="2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Slide Number Placeholder 9">
            <a:extLst>
              <a:ext uri="{FF2B5EF4-FFF2-40B4-BE49-F238E27FC236}">
                <a16:creationId xmlns:a16="http://schemas.microsoft.com/office/drawing/2014/main" id="{18CA584B-4F4B-4B46-BE85-41236FE5078C}"/>
              </a:ext>
            </a:extLst>
          </p:cNvPr>
          <p:cNvSpPr txBox="1">
            <a:spLocks noGrp="1"/>
          </p:cNvSpPr>
          <p:nvPr>
            <p:ph type="sldNum" sz="quarter" idx="8"/>
          </p:nvPr>
        </p:nvSpPr>
        <p:spPr/>
        <p:txBody>
          <a:bodyPr/>
          <a:lstStyle>
            <a:lvl1pPr>
              <a:defRPr/>
            </a:lvl1pPr>
          </a:lstStyle>
          <a:p>
            <a:pPr lvl="0"/>
            <a:fld id="{E1C5923F-0BAD-40ED-A170-57A6D5119196}" type="slidenum">
              <a:t>‹#›</a:t>
            </a:fld>
            <a:endParaRPr lang="en-US"/>
          </a:p>
        </p:txBody>
      </p:sp>
      <p:cxnSp>
        <p:nvCxnSpPr>
          <p:cNvPr id="13" name="Straight Connector 8">
            <a:extLst>
              <a:ext uri="{FF2B5EF4-FFF2-40B4-BE49-F238E27FC236}">
                <a16:creationId xmlns:a16="http://schemas.microsoft.com/office/drawing/2014/main" id="{B12A691B-5E73-443C-9CBD-31CEF7B8EE1C}"/>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4" name="Footer Placeholder 7">
            <a:extLst>
              <a:ext uri="{FF2B5EF4-FFF2-40B4-BE49-F238E27FC236}">
                <a16:creationId xmlns:a16="http://schemas.microsoft.com/office/drawing/2014/main" id="{AD621B7A-30B0-40E3-A6F4-5334FB55BF32}"/>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3007379921"/>
      </p:ext>
    </p:extLst>
  </p:cSld>
  <p:clrMapOvr>
    <a:masterClrMapping/>
  </p:clrMapOvr>
</p:sldLayout>
</file>

<file path=ppt/slideLayouts/slideLayout32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2" name="Group 21">
            <a:extLst>
              <a:ext uri="{FF2B5EF4-FFF2-40B4-BE49-F238E27FC236}">
                <a16:creationId xmlns:a16="http://schemas.microsoft.com/office/drawing/2014/main" id="{F7C99710-411A-42B0-BF9E-0E582ED2241C}"/>
              </a:ext>
            </a:extLst>
          </p:cNvPr>
          <p:cNvGrpSpPr/>
          <p:nvPr/>
        </p:nvGrpSpPr>
        <p:grpSpPr>
          <a:xfrm>
            <a:off x="10787318" y="0"/>
            <a:ext cx="7500690" cy="2138982"/>
            <a:chOff x="7191545" y="0"/>
            <a:chExt cx="5000460" cy="1425988"/>
          </a:xfrm>
        </p:grpSpPr>
        <p:pic>
          <p:nvPicPr>
            <p:cNvPr id="3" name="Picture 22">
              <a:extLst>
                <a:ext uri="{FF2B5EF4-FFF2-40B4-BE49-F238E27FC236}">
                  <a16:creationId xmlns:a16="http://schemas.microsoft.com/office/drawing/2014/main" id="{1F645390-2126-44EB-97D3-055E68D43AC9}"/>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3">
              <a:extLst>
                <a:ext uri="{FF2B5EF4-FFF2-40B4-BE49-F238E27FC236}">
                  <a16:creationId xmlns:a16="http://schemas.microsoft.com/office/drawing/2014/main" id="{505C0533-473D-4152-AF33-9A7F07109D8D}"/>
                </a:ext>
              </a:extLst>
            </p:cNvPr>
            <p:cNvGrpSpPr/>
            <p:nvPr/>
          </p:nvGrpSpPr>
          <p:grpSpPr>
            <a:xfrm>
              <a:off x="7191545" y="0"/>
              <a:ext cx="5000460" cy="1425988"/>
              <a:chOff x="7191545" y="0"/>
              <a:chExt cx="5000460" cy="1425988"/>
            </a:xfrm>
          </p:grpSpPr>
          <p:sp>
            <p:nvSpPr>
              <p:cNvPr id="5" name="Freeform 24">
                <a:extLst>
                  <a:ext uri="{FF2B5EF4-FFF2-40B4-BE49-F238E27FC236}">
                    <a16:creationId xmlns:a16="http://schemas.microsoft.com/office/drawing/2014/main" id="{8179A8A9-898E-4E36-AA55-DEF14CA77966}"/>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6" name="Freeform 25">
                <a:extLst>
                  <a:ext uri="{FF2B5EF4-FFF2-40B4-BE49-F238E27FC236}">
                    <a16:creationId xmlns:a16="http://schemas.microsoft.com/office/drawing/2014/main" id="{03A440D9-5E21-4ABB-BF8E-D2706063145C}"/>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6D471878-8EA9-46EA-BBF3-590C83E02570}"/>
              </a:ext>
            </a:extLst>
          </p:cNvPr>
          <p:cNvSpPr txBox="1">
            <a:spLocks noGrp="1"/>
          </p:cNvSpPr>
          <p:nvPr>
            <p:ph type="title"/>
          </p:nvPr>
        </p:nvSpPr>
        <p:spPr/>
        <p:txBody>
          <a:bodyPr/>
          <a:lstStyle>
            <a:lvl1pPr>
              <a:defRPr/>
            </a:lvl1pPr>
          </a:lstStyle>
          <a:p>
            <a:pPr lvl="0"/>
            <a:r>
              <a:rPr lang="en-US"/>
              <a:t>Click to edit Master title style</a:t>
            </a:r>
          </a:p>
        </p:txBody>
      </p:sp>
      <p:sp>
        <p:nvSpPr>
          <p:cNvPr id="8" name="Slide Number Placeholder 5">
            <a:extLst>
              <a:ext uri="{FF2B5EF4-FFF2-40B4-BE49-F238E27FC236}">
                <a16:creationId xmlns:a16="http://schemas.microsoft.com/office/drawing/2014/main" id="{62BDDF7B-BEDF-4CD2-9339-C2E9BC462EDF}"/>
              </a:ext>
            </a:extLst>
          </p:cNvPr>
          <p:cNvSpPr txBox="1">
            <a:spLocks noGrp="1"/>
          </p:cNvSpPr>
          <p:nvPr>
            <p:ph type="sldNum" sz="quarter" idx="8"/>
          </p:nvPr>
        </p:nvSpPr>
        <p:spPr/>
        <p:txBody>
          <a:bodyPr/>
          <a:lstStyle>
            <a:lvl1pPr>
              <a:defRPr/>
            </a:lvl1pPr>
          </a:lstStyle>
          <a:p>
            <a:pPr lvl="0"/>
            <a:fld id="{39F9E503-168A-4AD5-9391-C010EBC86996}" type="slidenum">
              <a:t>‹#›</a:t>
            </a:fld>
            <a:endParaRPr lang="en-US"/>
          </a:p>
        </p:txBody>
      </p:sp>
      <p:cxnSp>
        <p:nvCxnSpPr>
          <p:cNvPr id="9" name="Straight Connector 6">
            <a:extLst>
              <a:ext uri="{FF2B5EF4-FFF2-40B4-BE49-F238E27FC236}">
                <a16:creationId xmlns:a16="http://schemas.microsoft.com/office/drawing/2014/main" id="{F5D3C048-9201-451A-B692-7821854EFD39}"/>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0" name="Footer Placeholder 2">
            <a:extLst>
              <a:ext uri="{FF2B5EF4-FFF2-40B4-BE49-F238E27FC236}">
                <a16:creationId xmlns:a16="http://schemas.microsoft.com/office/drawing/2014/main" id="{78947C00-5BB0-4D5C-A62C-068E732B6997}"/>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3133830980"/>
      </p:ext>
    </p:extLst>
  </p:cSld>
  <p:clrMapOvr>
    <a:masterClrMapping/>
  </p:clrMapOvr>
</p:sldLayout>
</file>

<file path=ppt/slideLayouts/slideLayout3225.xml><?xml version="1.0" encoding="utf-8"?>
<p:sldLayout xmlns:a="http://schemas.openxmlformats.org/drawingml/2006/main" xmlns:r="http://schemas.openxmlformats.org/officeDocument/2006/relationships" xmlns:p="http://schemas.openxmlformats.org/presentationml/2006/main" preserve="1">
  <p:cSld name="End">
    <p:spTree>
      <p:nvGrpSpPr>
        <p:cNvPr id="1" name=""/>
        <p:cNvGrpSpPr/>
        <p:nvPr/>
      </p:nvGrpSpPr>
      <p:grpSpPr>
        <a:xfrm>
          <a:off x="0" y="0"/>
          <a:ext cx="0" cy="0"/>
          <a:chOff x="0" y="0"/>
          <a:chExt cx="0" cy="0"/>
        </a:xfrm>
      </p:grpSpPr>
      <p:grpSp>
        <p:nvGrpSpPr>
          <p:cNvPr id="2" name="Group 41">
            <a:extLst>
              <a:ext uri="{FF2B5EF4-FFF2-40B4-BE49-F238E27FC236}">
                <a16:creationId xmlns:a16="http://schemas.microsoft.com/office/drawing/2014/main" id="{9F072121-A73D-4660-A407-9329143A2314}"/>
              </a:ext>
            </a:extLst>
          </p:cNvPr>
          <p:cNvGrpSpPr/>
          <p:nvPr/>
        </p:nvGrpSpPr>
        <p:grpSpPr>
          <a:xfrm>
            <a:off x="0" y="0"/>
            <a:ext cx="18287994" cy="3223245"/>
            <a:chOff x="0" y="0"/>
            <a:chExt cx="12191996" cy="2148830"/>
          </a:xfrm>
        </p:grpSpPr>
        <p:sp>
          <p:nvSpPr>
            <p:cNvPr id="3" name="Freeform 40">
              <a:extLst>
                <a:ext uri="{FF2B5EF4-FFF2-40B4-BE49-F238E27FC236}">
                  <a16:creationId xmlns:a16="http://schemas.microsoft.com/office/drawing/2014/main" id="{0241C509-42ED-4E01-8BD6-39ABC2BD5E5B}"/>
                </a:ext>
              </a:extLst>
            </p:cNvPr>
            <p:cNvSpPr/>
            <p:nvPr/>
          </p:nvSpPr>
          <p:spPr>
            <a:xfrm flipH="1">
              <a:off x="0" y="0"/>
              <a:ext cx="12191996" cy="2148830"/>
            </a:xfrm>
            <a:custGeom>
              <a:avLst/>
              <a:gdLst>
                <a:gd name="f0" fmla="val 10800000"/>
                <a:gd name="f1" fmla="val 5400000"/>
                <a:gd name="f2" fmla="val 180"/>
                <a:gd name="f3" fmla="val w"/>
                <a:gd name="f4" fmla="val h"/>
                <a:gd name="f5" fmla="val 0"/>
                <a:gd name="f6" fmla="val 12192000"/>
                <a:gd name="f7" fmla="val 2148830"/>
                <a:gd name="f8" fmla="val 2318293"/>
                <a:gd name="f9" fmla="val 2110341"/>
                <a:gd name="f10" fmla="val 1952334"/>
                <a:gd name="f11" fmla="val 920"/>
                <a:gd name="f12" fmla="val 1343499"/>
                <a:gd name="f13" fmla="val 23864"/>
                <a:gd name="f14" fmla="val 752130"/>
                <a:gd name="f15" fmla="val 152982"/>
                <a:gd name="f16" fmla="val 184205"/>
                <a:gd name="f17" fmla="val 435928"/>
                <a:gd name="f18" fmla="val 536864"/>
                <a:gd name="f19" fmla="val 554713"/>
                <a:gd name="f20" fmla="val 201115"/>
                <a:gd name="f21" fmla="val 452796"/>
                <a:gd name="f22" fmla="val 776357"/>
                <a:gd name="f23" fmla="val 187336"/>
                <a:gd name="f24" fmla="val 1349828"/>
                <a:gd name="f25" fmla="val 76760"/>
                <a:gd name="f26" fmla="val 1947588"/>
                <a:gd name="f27" fmla="val 66249"/>
                <a:gd name="f28" fmla="val 2962940"/>
                <a:gd name="f29" fmla="val 48421"/>
                <a:gd name="f30" fmla="val 3890218"/>
                <a:gd name="f31" fmla="val 291317"/>
                <a:gd name="f32" fmla="val 4778140"/>
                <a:gd name="f33" fmla="val 604018"/>
                <a:gd name="f34" fmla="val 7231510"/>
                <a:gd name="f35" fmla="val 1468126"/>
                <a:gd name="f36" fmla="val 9178927"/>
                <a:gd name="f37" fmla="val 2492024"/>
                <a:gd name="f38" fmla="val 11996242"/>
                <a:gd name="f39" fmla="val 2036894"/>
                <a:gd name="f40" fmla="val 2002266"/>
                <a:gd name="f41" fmla="val 1415250"/>
                <a:gd name="f42" fmla="val 12022971"/>
                <a:gd name="f43" fmla="val 1470801"/>
                <a:gd name="f44" fmla="val 10719696"/>
                <a:gd name="f45" fmla="val 1863939"/>
                <a:gd name="f46" fmla="val 9271154"/>
                <a:gd name="f47" fmla="val 1783804"/>
                <a:gd name="f48" fmla="val 7970940"/>
                <a:gd name="f49" fmla="val 1436986"/>
                <a:gd name="f50" fmla="val 6890984"/>
                <a:gd name="f51" fmla="val 1148958"/>
                <a:gd name="f52" fmla="val 5866930"/>
                <a:gd name="f53" fmla="val 767309"/>
                <a:gd name="f54" fmla="val 4800356"/>
                <a:gd name="f55" fmla="val 456582"/>
                <a:gd name="f56" fmla="val 4068903"/>
                <a:gd name="f57" fmla="val 243471"/>
                <a:gd name="f58" fmla="val 3348204"/>
                <a:gd name="f59" fmla="val 74251"/>
                <a:gd name="f60" fmla="val 2646880"/>
                <a:gd name="f61" fmla="val 17560"/>
                <a:gd name="f62" fmla="+- 0 0 -90"/>
                <a:gd name="f63" fmla="*/ f3 1 12192000"/>
                <a:gd name="f64" fmla="*/ f4 1 2148830"/>
                <a:gd name="f65" fmla="+- f7 0 f5"/>
                <a:gd name="f66" fmla="+- f6 0 f5"/>
                <a:gd name="f67" fmla="*/ f62 f0 1"/>
                <a:gd name="f68" fmla="*/ f66 1 12192000"/>
                <a:gd name="f69" fmla="*/ f65 1 2148830"/>
                <a:gd name="f70" fmla="*/ 2318293 f66 1"/>
                <a:gd name="f71" fmla="*/ 0 f65 1"/>
                <a:gd name="f72" fmla="*/ 2110341 f66 1"/>
                <a:gd name="f73" fmla="*/ 1952334 f66 1"/>
                <a:gd name="f74" fmla="*/ 920 f65 1"/>
                <a:gd name="f75" fmla="*/ 184205 f66 1"/>
                <a:gd name="f76" fmla="*/ 435928 f65 1"/>
                <a:gd name="f77" fmla="*/ 0 f66 1"/>
                <a:gd name="f78" fmla="*/ 536864 f65 1"/>
                <a:gd name="f79" fmla="*/ 554713 f65 1"/>
                <a:gd name="f80" fmla="*/ 201115 f66 1"/>
                <a:gd name="f81" fmla="*/ 452796 f65 1"/>
                <a:gd name="f82" fmla="*/ 1947588 f66 1"/>
                <a:gd name="f83" fmla="*/ 66249 f65 1"/>
                <a:gd name="f84" fmla="*/ 4778140 f66 1"/>
                <a:gd name="f85" fmla="*/ 604018 f65 1"/>
                <a:gd name="f86" fmla="*/ 11996242 f66 1"/>
                <a:gd name="f87" fmla="*/ 2036894 f65 1"/>
                <a:gd name="f88" fmla="*/ 12192000 f66 1"/>
                <a:gd name="f89" fmla="*/ 2002266 f65 1"/>
                <a:gd name="f90" fmla="*/ 1415250 f65 1"/>
                <a:gd name="f91" fmla="*/ 12022971 f66 1"/>
                <a:gd name="f92" fmla="*/ 1470801 f65 1"/>
                <a:gd name="f93" fmla="*/ 7970940 f66 1"/>
                <a:gd name="f94" fmla="*/ 1436986 f65 1"/>
                <a:gd name="f95" fmla="*/ 4800356 f66 1"/>
                <a:gd name="f96" fmla="*/ 456582 f65 1"/>
                <a:gd name="f97" fmla="*/ 2646880 f66 1"/>
                <a:gd name="f98" fmla="*/ 17560 f65 1"/>
                <a:gd name="f99" fmla="*/ f67 1 f2"/>
                <a:gd name="f100" fmla="*/ f70 1 12192000"/>
                <a:gd name="f101" fmla="*/ f71 1 2148830"/>
                <a:gd name="f102" fmla="*/ f72 1 12192000"/>
                <a:gd name="f103" fmla="*/ f73 1 12192000"/>
                <a:gd name="f104" fmla="*/ f74 1 2148830"/>
                <a:gd name="f105" fmla="*/ f75 1 12192000"/>
                <a:gd name="f106" fmla="*/ f76 1 2148830"/>
                <a:gd name="f107" fmla="*/ f77 1 12192000"/>
                <a:gd name="f108" fmla="*/ f78 1 2148830"/>
                <a:gd name="f109" fmla="*/ f79 1 2148830"/>
                <a:gd name="f110" fmla="*/ f80 1 12192000"/>
                <a:gd name="f111" fmla="*/ f81 1 2148830"/>
                <a:gd name="f112" fmla="*/ f82 1 12192000"/>
                <a:gd name="f113" fmla="*/ f83 1 2148830"/>
                <a:gd name="f114" fmla="*/ f84 1 12192000"/>
                <a:gd name="f115" fmla="*/ f85 1 2148830"/>
                <a:gd name="f116" fmla="*/ f86 1 12192000"/>
                <a:gd name="f117" fmla="*/ f87 1 2148830"/>
                <a:gd name="f118" fmla="*/ f88 1 12192000"/>
                <a:gd name="f119" fmla="*/ f89 1 2148830"/>
                <a:gd name="f120" fmla="*/ f90 1 2148830"/>
                <a:gd name="f121" fmla="*/ f91 1 12192000"/>
                <a:gd name="f122" fmla="*/ f92 1 2148830"/>
                <a:gd name="f123" fmla="*/ f93 1 12192000"/>
                <a:gd name="f124" fmla="*/ f94 1 2148830"/>
                <a:gd name="f125" fmla="*/ f95 1 12192000"/>
                <a:gd name="f126" fmla="*/ f96 1 2148830"/>
                <a:gd name="f127" fmla="*/ f97 1 12192000"/>
                <a:gd name="f128" fmla="*/ f98 1 2148830"/>
                <a:gd name="f129" fmla="*/ f5 1 f68"/>
                <a:gd name="f130" fmla="*/ f6 1 f68"/>
                <a:gd name="f131" fmla="*/ f5 1 f69"/>
                <a:gd name="f132" fmla="*/ f7 1 f69"/>
                <a:gd name="f133" fmla="+- f99 0 f1"/>
                <a:gd name="f134" fmla="*/ f100 1 f68"/>
                <a:gd name="f135" fmla="*/ f101 1 f69"/>
                <a:gd name="f136" fmla="*/ f102 1 f68"/>
                <a:gd name="f137" fmla="*/ f103 1 f68"/>
                <a:gd name="f138" fmla="*/ f104 1 f69"/>
                <a:gd name="f139" fmla="*/ f105 1 f68"/>
                <a:gd name="f140" fmla="*/ f106 1 f69"/>
                <a:gd name="f141" fmla="*/ f107 1 f68"/>
                <a:gd name="f142" fmla="*/ f108 1 f69"/>
                <a:gd name="f143" fmla="*/ f109 1 f69"/>
                <a:gd name="f144" fmla="*/ f110 1 f68"/>
                <a:gd name="f145" fmla="*/ f111 1 f69"/>
                <a:gd name="f146" fmla="*/ f112 1 f68"/>
                <a:gd name="f147" fmla="*/ f113 1 f69"/>
                <a:gd name="f148" fmla="*/ f114 1 f68"/>
                <a:gd name="f149" fmla="*/ f115 1 f69"/>
                <a:gd name="f150" fmla="*/ f116 1 f68"/>
                <a:gd name="f151" fmla="*/ f117 1 f69"/>
                <a:gd name="f152" fmla="*/ f118 1 f68"/>
                <a:gd name="f153" fmla="*/ f119 1 f69"/>
                <a:gd name="f154" fmla="*/ f120 1 f69"/>
                <a:gd name="f155" fmla="*/ f121 1 f68"/>
                <a:gd name="f156" fmla="*/ f122 1 f69"/>
                <a:gd name="f157" fmla="*/ f123 1 f68"/>
                <a:gd name="f158" fmla="*/ f124 1 f69"/>
                <a:gd name="f159" fmla="*/ f125 1 f68"/>
                <a:gd name="f160" fmla="*/ f126 1 f69"/>
                <a:gd name="f161" fmla="*/ f127 1 f68"/>
                <a:gd name="f162" fmla="*/ f128 1 f69"/>
                <a:gd name="f163" fmla="*/ f129 f63 1"/>
                <a:gd name="f164" fmla="*/ f130 f63 1"/>
                <a:gd name="f165" fmla="*/ f132 f64 1"/>
                <a:gd name="f166" fmla="*/ f131 f64 1"/>
                <a:gd name="f167" fmla="*/ f134 f63 1"/>
                <a:gd name="f168" fmla="*/ f135 f64 1"/>
                <a:gd name="f169" fmla="*/ f136 f63 1"/>
                <a:gd name="f170" fmla="*/ f137 f63 1"/>
                <a:gd name="f171" fmla="*/ f138 f64 1"/>
                <a:gd name="f172" fmla="*/ f139 f63 1"/>
                <a:gd name="f173" fmla="*/ f140 f64 1"/>
                <a:gd name="f174" fmla="*/ f141 f63 1"/>
                <a:gd name="f175" fmla="*/ f142 f64 1"/>
                <a:gd name="f176" fmla="*/ f143 f64 1"/>
                <a:gd name="f177" fmla="*/ f144 f63 1"/>
                <a:gd name="f178" fmla="*/ f145 f64 1"/>
                <a:gd name="f179" fmla="*/ f146 f63 1"/>
                <a:gd name="f180" fmla="*/ f147 f64 1"/>
                <a:gd name="f181" fmla="*/ f148 f63 1"/>
                <a:gd name="f182" fmla="*/ f149 f64 1"/>
                <a:gd name="f183" fmla="*/ f150 f63 1"/>
                <a:gd name="f184" fmla="*/ f151 f64 1"/>
                <a:gd name="f185" fmla="*/ f152 f63 1"/>
                <a:gd name="f186" fmla="*/ f153 f64 1"/>
                <a:gd name="f187" fmla="*/ f154 f64 1"/>
                <a:gd name="f188" fmla="*/ f155 f63 1"/>
                <a:gd name="f189" fmla="*/ f156 f64 1"/>
                <a:gd name="f190" fmla="*/ f157 f63 1"/>
                <a:gd name="f191" fmla="*/ f158 f64 1"/>
                <a:gd name="f192" fmla="*/ f159 f63 1"/>
                <a:gd name="f193" fmla="*/ f160 f64 1"/>
                <a:gd name="f194" fmla="*/ f161 f63 1"/>
                <a:gd name="f195" fmla="*/ f162 f64 1"/>
              </a:gdLst>
              <a:ahLst/>
              <a:cxnLst>
                <a:cxn ang="3cd4">
                  <a:pos x="hc" y="t"/>
                </a:cxn>
                <a:cxn ang="0">
                  <a:pos x="r" y="vc"/>
                </a:cxn>
                <a:cxn ang="cd4">
                  <a:pos x="hc" y="b"/>
                </a:cxn>
                <a:cxn ang="cd2">
                  <a:pos x="l" y="vc"/>
                </a:cxn>
                <a:cxn ang="f133">
                  <a:pos x="f167" y="f168"/>
                </a:cxn>
                <a:cxn ang="f133">
                  <a:pos x="f169" y="f168"/>
                </a:cxn>
                <a:cxn ang="f133">
                  <a:pos x="f170" y="f171"/>
                </a:cxn>
                <a:cxn ang="f133">
                  <a:pos x="f172" y="f173"/>
                </a:cxn>
                <a:cxn ang="f133">
                  <a:pos x="f174" y="f175"/>
                </a:cxn>
                <a:cxn ang="f133">
                  <a:pos x="f174" y="f176"/>
                </a:cxn>
                <a:cxn ang="f133">
                  <a:pos x="f177" y="f178"/>
                </a:cxn>
                <a:cxn ang="f133">
                  <a:pos x="f179" y="f180"/>
                </a:cxn>
                <a:cxn ang="f133">
                  <a:pos x="f181" y="f182"/>
                </a:cxn>
                <a:cxn ang="f133">
                  <a:pos x="f183" y="f184"/>
                </a:cxn>
                <a:cxn ang="f133">
                  <a:pos x="f185" y="f186"/>
                </a:cxn>
                <a:cxn ang="f133">
                  <a:pos x="f185" y="f187"/>
                </a:cxn>
                <a:cxn ang="f133">
                  <a:pos x="f188" y="f189"/>
                </a:cxn>
                <a:cxn ang="f133">
                  <a:pos x="f190" y="f191"/>
                </a:cxn>
                <a:cxn ang="f133">
                  <a:pos x="f192" y="f193"/>
                </a:cxn>
                <a:cxn ang="f133">
                  <a:pos x="f194" y="f195"/>
                </a:cxn>
              </a:cxnLst>
              <a:rect l="f163" t="f166" r="f164" b="f165"/>
              <a:pathLst>
                <a:path w="12192000" h="2148830">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ubicBezTo>
                    <a:pt x="f56" y="f57"/>
                    <a:pt x="f58" y="f59"/>
                    <a:pt x="f60" y="f61"/>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4" name="Freeform 38">
              <a:extLst>
                <a:ext uri="{FF2B5EF4-FFF2-40B4-BE49-F238E27FC236}">
                  <a16:creationId xmlns:a16="http://schemas.microsoft.com/office/drawing/2014/main" id="{479AA74E-A493-43BF-AA49-42A3BE0E8865}"/>
                </a:ext>
              </a:extLst>
            </p:cNvPr>
            <p:cNvSpPr/>
            <p:nvPr/>
          </p:nvSpPr>
          <p:spPr>
            <a:xfrm flipH="1">
              <a:off x="0" y="0"/>
              <a:ext cx="12191996" cy="1992139"/>
            </a:xfrm>
            <a:custGeom>
              <a:avLst/>
              <a:gdLst>
                <a:gd name="f0" fmla="val 10800000"/>
                <a:gd name="f1" fmla="val 5400000"/>
                <a:gd name="f2" fmla="val 180"/>
                <a:gd name="f3" fmla="val w"/>
                <a:gd name="f4" fmla="val h"/>
                <a:gd name="f5" fmla="val 0"/>
                <a:gd name="f6" fmla="val 12192000"/>
                <a:gd name="f7" fmla="val 1992138"/>
                <a:gd name="f8" fmla="val 2724271"/>
                <a:gd name="f9" fmla="val 1788442"/>
                <a:gd name="f10" fmla="val 1635403"/>
                <a:gd name="f11" fmla="val 12925"/>
                <a:gd name="f12" fmla="val 1134241"/>
                <a:gd name="f13" fmla="val 70905"/>
                <a:gd name="f14" fmla="val 647221"/>
                <a:gd name="f15" fmla="val 207817"/>
                <a:gd name="f16" fmla="val 178220"/>
                <a:gd name="f17" fmla="val 451207"/>
                <a:gd name="f18" fmla="val 552718"/>
                <a:gd name="f19" fmla="val 570885"/>
                <a:gd name="f20" fmla="val 195368"/>
                <a:gd name="f21" fmla="val 467800"/>
                <a:gd name="f22" fmla="val 765758"/>
                <a:gd name="f23" fmla="val 193094"/>
                <a:gd name="f24" fmla="val 1336955"/>
                <a:gd name="f25" fmla="val 73179"/>
                <a:gd name="f26" fmla="val 1934073"/>
                <a:gd name="f27" fmla="val 52850"/>
                <a:gd name="f28" fmla="val 2948304"/>
                <a:gd name="f29" fmla="val 18310"/>
                <a:gd name="f30" fmla="val 3878878"/>
                <a:gd name="f31" fmla="val 245747"/>
                <a:gd name="f32" fmla="val 4771217"/>
                <a:gd name="f33" fmla="val 543645"/>
                <a:gd name="f34" fmla="val 7236913"/>
                <a:gd name="f35" fmla="val 1366709"/>
                <a:gd name="f36" fmla="val 9199689"/>
                <a:gd name="f37" fmla="val 2357774"/>
                <a:gd name="f38" fmla="val 12007222"/>
                <a:gd name="f39" fmla="val 1856729"/>
                <a:gd name="f40" fmla="val 1820900"/>
                <a:gd name="f41" fmla="val 897073"/>
                <a:gd name="f42" fmla="val 12062517"/>
                <a:gd name="f43" fmla="val 950128"/>
                <a:gd name="f44" fmla="val 10950292"/>
                <a:gd name="f45" fmla="val 1376478"/>
                <a:gd name="f46" fmla="val 9595706"/>
                <a:gd name="f47" fmla="val 1466451"/>
                <a:gd name="f48" fmla="val 8435105"/>
                <a:gd name="f49" fmla="val 1266613"/>
                <a:gd name="f50" fmla="val 6618389"/>
                <a:gd name="f51" fmla="val 953715"/>
                <a:gd name="f52" fmla="val 4735222"/>
                <a:gd name="f53" fmla="val 130088"/>
                <a:gd name="f54" fmla="val 2948502"/>
                <a:gd name="f55" fmla="val 20548"/>
                <a:gd name="f56" fmla="+- 0 0 -90"/>
                <a:gd name="f57" fmla="*/ f3 1 12192000"/>
                <a:gd name="f58" fmla="*/ f4 1 1992138"/>
                <a:gd name="f59" fmla="+- f7 0 f5"/>
                <a:gd name="f60" fmla="+- f6 0 f5"/>
                <a:gd name="f61" fmla="*/ f56 f0 1"/>
                <a:gd name="f62" fmla="*/ f60 1 12192000"/>
                <a:gd name="f63" fmla="*/ f59 1 1992138"/>
                <a:gd name="f64" fmla="*/ 2724271 f60 1"/>
                <a:gd name="f65" fmla="*/ 0 f59 1"/>
                <a:gd name="f66" fmla="*/ 1788442 f60 1"/>
                <a:gd name="f67" fmla="*/ 1635403 f60 1"/>
                <a:gd name="f68" fmla="*/ 12925 f59 1"/>
                <a:gd name="f69" fmla="*/ 178220 f60 1"/>
                <a:gd name="f70" fmla="*/ 451207 f59 1"/>
                <a:gd name="f71" fmla="*/ 0 f60 1"/>
                <a:gd name="f72" fmla="*/ 552718 f59 1"/>
                <a:gd name="f73" fmla="*/ 570885 f59 1"/>
                <a:gd name="f74" fmla="*/ 195368 f60 1"/>
                <a:gd name="f75" fmla="*/ 467800 f59 1"/>
                <a:gd name="f76" fmla="*/ 1934073 f60 1"/>
                <a:gd name="f77" fmla="*/ 52850 f59 1"/>
                <a:gd name="f78" fmla="*/ 4771217 f60 1"/>
                <a:gd name="f79" fmla="*/ 543645 f59 1"/>
                <a:gd name="f80" fmla="*/ 12007222 f60 1"/>
                <a:gd name="f81" fmla="*/ 1856729 f59 1"/>
                <a:gd name="f82" fmla="*/ 12192000 f60 1"/>
                <a:gd name="f83" fmla="*/ 1820900 f59 1"/>
                <a:gd name="f84" fmla="*/ 897073 f59 1"/>
                <a:gd name="f85" fmla="*/ 12062517 f60 1"/>
                <a:gd name="f86" fmla="*/ 950128 f59 1"/>
                <a:gd name="f87" fmla="*/ 8435105 f60 1"/>
                <a:gd name="f88" fmla="*/ 1266613 f59 1"/>
                <a:gd name="f89" fmla="*/ 2948502 f60 1"/>
                <a:gd name="f90" fmla="*/ 20548 f59 1"/>
                <a:gd name="f91" fmla="*/ f61 1 f2"/>
                <a:gd name="f92" fmla="*/ f64 1 12192000"/>
                <a:gd name="f93" fmla="*/ f65 1 1992138"/>
                <a:gd name="f94" fmla="*/ f66 1 12192000"/>
                <a:gd name="f95" fmla="*/ f67 1 12192000"/>
                <a:gd name="f96" fmla="*/ f68 1 1992138"/>
                <a:gd name="f97" fmla="*/ f69 1 12192000"/>
                <a:gd name="f98" fmla="*/ f70 1 1992138"/>
                <a:gd name="f99" fmla="*/ f71 1 12192000"/>
                <a:gd name="f100" fmla="*/ f72 1 1992138"/>
                <a:gd name="f101" fmla="*/ f73 1 1992138"/>
                <a:gd name="f102" fmla="*/ f74 1 12192000"/>
                <a:gd name="f103" fmla="*/ f75 1 1992138"/>
                <a:gd name="f104" fmla="*/ f76 1 12192000"/>
                <a:gd name="f105" fmla="*/ f77 1 1992138"/>
                <a:gd name="f106" fmla="*/ f78 1 12192000"/>
                <a:gd name="f107" fmla="*/ f79 1 1992138"/>
                <a:gd name="f108" fmla="*/ f80 1 12192000"/>
                <a:gd name="f109" fmla="*/ f81 1 1992138"/>
                <a:gd name="f110" fmla="*/ f82 1 12192000"/>
                <a:gd name="f111" fmla="*/ f83 1 1992138"/>
                <a:gd name="f112" fmla="*/ f84 1 1992138"/>
                <a:gd name="f113" fmla="*/ f85 1 12192000"/>
                <a:gd name="f114" fmla="*/ f86 1 1992138"/>
                <a:gd name="f115" fmla="*/ f87 1 12192000"/>
                <a:gd name="f116" fmla="*/ f88 1 1992138"/>
                <a:gd name="f117" fmla="*/ f89 1 12192000"/>
                <a:gd name="f118" fmla="*/ f90 1 1992138"/>
                <a:gd name="f119" fmla="*/ f5 1 f62"/>
                <a:gd name="f120" fmla="*/ f6 1 f62"/>
                <a:gd name="f121" fmla="*/ f5 1 f63"/>
                <a:gd name="f122" fmla="*/ f7 1 f63"/>
                <a:gd name="f123" fmla="+- f91 0 f1"/>
                <a:gd name="f124" fmla="*/ f92 1 f62"/>
                <a:gd name="f125" fmla="*/ f93 1 f63"/>
                <a:gd name="f126" fmla="*/ f94 1 f62"/>
                <a:gd name="f127" fmla="*/ f95 1 f62"/>
                <a:gd name="f128" fmla="*/ f96 1 f63"/>
                <a:gd name="f129" fmla="*/ f97 1 f62"/>
                <a:gd name="f130" fmla="*/ f98 1 f63"/>
                <a:gd name="f131" fmla="*/ f99 1 f62"/>
                <a:gd name="f132" fmla="*/ f100 1 f63"/>
                <a:gd name="f133" fmla="*/ f101 1 f63"/>
                <a:gd name="f134" fmla="*/ f102 1 f62"/>
                <a:gd name="f135" fmla="*/ f103 1 f63"/>
                <a:gd name="f136" fmla="*/ f104 1 f62"/>
                <a:gd name="f137" fmla="*/ f105 1 f63"/>
                <a:gd name="f138" fmla="*/ f106 1 f62"/>
                <a:gd name="f139" fmla="*/ f107 1 f63"/>
                <a:gd name="f140" fmla="*/ f108 1 f62"/>
                <a:gd name="f141" fmla="*/ f109 1 f63"/>
                <a:gd name="f142" fmla="*/ f110 1 f62"/>
                <a:gd name="f143" fmla="*/ f111 1 f63"/>
                <a:gd name="f144" fmla="*/ f112 1 f63"/>
                <a:gd name="f145" fmla="*/ f113 1 f62"/>
                <a:gd name="f146" fmla="*/ f114 1 f63"/>
                <a:gd name="f147" fmla="*/ f115 1 f62"/>
                <a:gd name="f148" fmla="*/ f116 1 f63"/>
                <a:gd name="f149" fmla="*/ f117 1 f62"/>
                <a:gd name="f150" fmla="*/ f118 1 f63"/>
                <a:gd name="f151" fmla="*/ f119 f57 1"/>
                <a:gd name="f152" fmla="*/ f120 f57 1"/>
                <a:gd name="f153" fmla="*/ f122 f58 1"/>
                <a:gd name="f154" fmla="*/ f121 f58 1"/>
                <a:gd name="f155" fmla="*/ f124 f57 1"/>
                <a:gd name="f156" fmla="*/ f125 f58 1"/>
                <a:gd name="f157" fmla="*/ f126 f57 1"/>
                <a:gd name="f158" fmla="*/ f127 f57 1"/>
                <a:gd name="f159" fmla="*/ f128 f58 1"/>
                <a:gd name="f160" fmla="*/ f129 f57 1"/>
                <a:gd name="f161" fmla="*/ f130 f58 1"/>
                <a:gd name="f162" fmla="*/ f131 f57 1"/>
                <a:gd name="f163" fmla="*/ f132 f58 1"/>
                <a:gd name="f164" fmla="*/ f133 f58 1"/>
                <a:gd name="f165" fmla="*/ f134 f57 1"/>
                <a:gd name="f166" fmla="*/ f135 f58 1"/>
                <a:gd name="f167" fmla="*/ f136 f57 1"/>
                <a:gd name="f168" fmla="*/ f137 f58 1"/>
                <a:gd name="f169" fmla="*/ f138 f57 1"/>
                <a:gd name="f170" fmla="*/ f139 f58 1"/>
                <a:gd name="f171" fmla="*/ f140 f57 1"/>
                <a:gd name="f172" fmla="*/ f141 f58 1"/>
                <a:gd name="f173" fmla="*/ f142 f57 1"/>
                <a:gd name="f174" fmla="*/ f143 f58 1"/>
                <a:gd name="f175" fmla="*/ f144 f58 1"/>
                <a:gd name="f176" fmla="*/ f145 f57 1"/>
                <a:gd name="f177" fmla="*/ f146 f58 1"/>
                <a:gd name="f178" fmla="*/ f147 f57 1"/>
                <a:gd name="f179" fmla="*/ f148 f58 1"/>
                <a:gd name="f180" fmla="*/ f149 f57 1"/>
                <a:gd name="f181" fmla="*/ f150 f58 1"/>
              </a:gdLst>
              <a:ahLst/>
              <a:cxnLst>
                <a:cxn ang="3cd4">
                  <a:pos x="hc" y="t"/>
                </a:cxn>
                <a:cxn ang="0">
                  <a:pos x="r" y="vc"/>
                </a:cxn>
                <a:cxn ang="cd4">
                  <a:pos x="hc" y="b"/>
                </a:cxn>
                <a:cxn ang="cd2">
                  <a:pos x="l" y="vc"/>
                </a:cxn>
                <a:cxn ang="f123">
                  <a:pos x="f155" y="f156"/>
                </a:cxn>
                <a:cxn ang="f123">
                  <a:pos x="f157" y="f156"/>
                </a:cxn>
                <a:cxn ang="f123">
                  <a:pos x="f158" y="f159"/>
                </a:cxn>
                <a:cxn ang="f123">
                  <a:pos x="f160" y="f161"/>
                </a:cxn>
                <a:cxn ang="f123">
                  <a:pos x="f162" y="f163"/>
                </a:cxn>
                <a:cxn ang="f123">
                  <a:pos x="f162" y="f164"/>
                </a:cxn>
                <a:cxn ang="f123">
                  <a:pos x="f165" y="f166"/>
                </a:cxn>
                <a:cxn ang="f123">
                  <a:pos x="f167" y="f168"/>
                </a:cxn>
                <a:cxn ang="f123">
                  <a:pos x="f169" y="f170"/>
                </a:cxn>
                <a:cxn ang="f123">
                  <a:pos x="f171" y="f172"/>
                </a:cxn>
                <a:cxn ang="f123">
                  <a:pos x="f173" y="f174"/>
                </a:cxn>
                <a:cxn ang="f123">
                  <a:pos x="f173" y="f175"/>
                </a:cxn>
                <a:cxn ang="f123">
                  <a:pos x="f176" y="f177"/>
                </a:cxn>
                <a:cxn ang="f123">
                  <a:pos x="f178" y="f179"/>
                </a:cxn>
                <a:cxn ang="f123">
                  <a:pos x="f180" y="f181"/>
                </a:cxn>
              </a:cxnLst>
              <a:rect l="f151" t="f154" r="f152" b="f153"/>
              <a:pathLst>
                <a:path w="12192000" h="1992138">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lose/>
                </a:path>
              </a:pathLst>
            </a:custGeom>
            <a:solidFill>
              <a:srgbClr val="00498F"/>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sp>
        <p:nvSpPr>
          <p:cNvPr id="5" name="Rectangle 3">
            <a:extLst>
              <a:ext uri="{FF2B5EF4-FFF2-40B4-BE49-F238E27FC236}">
                <a16:creationId xmlns:a16="http://schemas.microsoft.com/office/drawing/2014/main" id="{379EE338-01CD-464F-8CF6-F9598EF6EB53}"/>
              </a:ext>
            </a:extLst>
          </p:cNvPr>
          <p:cNvSpPr/>
          <p:nvPr/>
        </p:nvSpPr>
        <p:spPr>
          <a:xfrm>
            <a:off x="1353549" y="2276540"/>
            <a:ext cx="16934445" cy="5733905"/>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6" name="Content Placeholder 2">
            <a:extLst>
              <a:ext uri="{FF2B5EF4-FFF2-40B4-BE49-F238E27FC236}">
                <a16:creationId xmlns:a16="http://schemas.microsoft.com/office/drawing/2014/main" id="{9B3A071E-591F-48CF-BC5A-D906179B4CB4}"/>
              </a:ext>
            </a:extLst>
          </p:cNvPr>
          <p:cNvSpPr txBox="1">
            <a:spLocks noGrp="1"/>
          </p:cNvSpPr>
          <p:nvPr>
            <p:ph idx="4294967295"/>
          </p:nvPr>
        </p:nvSpPr>
        <p:spPr>
          <a:xfrm>
            <a:off x="1828795" y="5143501"/>
            <a:ext cx="8373974" cy="2120342"/>
          </a:xfrm>
        </p:spPr>
        <p:txBody>
          <a:bodyPr/>
          <a:lstStyle>
            <a:lvl1pPr marL="0" indent="0">
              <a:buNone/>
              <a:defRPr sz="3000"/>
            </a:lvl1pPr>
          </a:lstStyle>
          <a:p>
            <a:pPr lvl="0"/>
            <a:r>
              <a:rPr lang="en-US"/>
              <a:t>Click to edit Master text styles</a:t>
            </a:r>
          </a:p>
        </p:txBody>
      </p:sp>
      <p:sp>
        <p:nvSpPr>
          <p:cNvPr id="7" name="Title 11">
            <a:extLst>
              <a:ext uri="{FF2B5EF4-FFF2-40B4-BE49-F238E27FC236}">
                <a16:creationId xmlns:a16="http://schemas.microsoft.com/office/drawing/2014/main" id="{9C94C2D4-EB17-46B9-8E82-C44903903C07}"/>
              </a:ext>
            </a:extLst>
          </p:cNvPr>
          <p:cNvSpPr txBox="1">
            <a:spLocks noGrp="1"/>
          </p:cNvSpPr>
          <p:nvPr>
            <p:ph type="title"/>
          </p:nvPr>
        </p:nvSpPr>
        <p:spPr>
          <a:xfrm>
            <a:off x="1828795" y="2831229"/>
            <a:ext cx="8373974" cy="1617390"/>
          </a:xfrm>
        </p:spPr>
        <p:txBody>
          <a:bodyPr/>
          <a:lstStyle>
            <a:lvl1pPr>
              <a:defRPr sz="9000"/>
            </a:lvl1pPr>
          </a:lstStyle>
          <a:p>
            <a:pPr lvl="0"/>
            <a:r>
              <a:rPr lang="en-US"/>
              <a:t>Thank you</a:t>
            </a:r>
          </a:p>
        </p:txBody>
      </p:sp>
      <p:pic>
        <p:nvPicPr>
          <p:cNvPr id="8" name="Picture 32">
            <a:extLst>
              <a:ext uri="{FF2B5EF4-FFF2-40B4-BE49-F238E27FC236}">
                <a16:creationId xmlns:a16="http://schemas.microsoft.com/office/drawing/2014/main" id="{6FEE5743-96BE-4788-B0F8-8A297BD05160}"/>
              </a:ext>
            </a:extLst>
          </p:cNvPr>
          <p:cNvPicPr>
            <a:picLocks noChangeAspect="1"/>
          </p:cNvPicPr>
          <p:nvPr/>
        </p:nvPicPr>
        <p:blipFill>
          <a:blip r:embed="rId2"/>
          <a:srcRect/>
          <a:stretch>
            <a:fillRect/>
          </a:stretch>
        </p:blipFill>
        <p:spPr>
          <a:xfrm>
            <a:off x="1353549" y="342557"/>
            <a:ext cx="3037970" cy="1367910"/>
          </a:xfrm>
          <a:prstGeom prst="rect">
            <a:avLst/>
          </a:prstGeom>
          <a:noFill/>
          <a:ln cap="flat">
            <a:noFill/>
          </a:ln>
        </p:spPr>
      </p:pic>
      <p:sp>
        <p:nvSpPr>
          <p:cNvPr id="9" name="Picture Placeholder 16">
            <a:extLst>
              <a:ext uri="{FF2B5EF4-FFF2-40B4-BE49-F238E27FC236}">
                <a16:creationId xmlns:a16="http://schemas.microsoft.com/office/drawing/2014/main" id="{C0DF868B-B6A3-4586-B1DA-264275AEFE36}"/>
              </a:ext>
            </a:extLst>
          </p:cNvPr>
          <p:cNvSpPr txBox="1">
            <a:spLocks noGrp="1"/>
          </p:cNvSpPr>
          <p:nvPr>
            <p:ph type="pic" idx="4294967295"/>
          </p:nvPr>
        </p:nvSpPr>
        <p:spPr>
          <a:xfrm>
            <a:off x="10678030" y="350868"/>
            <a:ext cx="7609979" cy="8915400"/>
          </a:xfrm>
        </p:spPr>
        <p:txBody>
          <a:bodyPr/>
          <a:lstStyle>
            <a:lvl1pPr>
              <a:defRPr/>
            </a:lvl1pPr>
          </a:lstStyle>
          <a:p>
            <a:pPr lvl="0"/>
            <a:endParaRPr lang="en-US"/>
          </a:p>
        </p:txBody>
      </p:sp>
    </p:spTree>
    <p:extLst>
      <p:ext uri="{BB962C8B-B14F-4D97-AF65-F5344CB8AC3E}">
        <p14:creationId xmlns:p14="http://schemas.microsoft.com/office/powerpoint/2010/main" val="498979655"/>
      </p:ext>
    </p:extLst>
  </p:cSld>
  <p:clrMapOvr>
    <a:masterClrMapping/>
  </p:clrMapOvr>
</p:sldLayout>
</file>

<file path=ppt/slideLayouts/slideLayout32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Slide Number Placeholder 4">
            <a:extLst>
              <a:ext uri="{FF2B5EF4-FFF2-40B4-BE49-F238E27FC236}">
                <a16:creationId xmlns:a16="http://schemas.microsoft.com/office/drawing/2014/main" id="{B00D1C07-A8FA-4694-B3F4-E3D0E520794F}"/>
              </a:ext>
            </a:extLst>
          </p:cNvPr>
          <p:cNvSpPr txBox="1">
            <a:spLocks noGrp="1"/>
          </p:cNvSpPr>
          <p:nvPr>
            <p:ph type="sldNum" sz="quarter" idx="8"/>
          </p:nvPr>
        </p:nvSpPr>
        <p:spPr/>
        <p:txBody>
          <a:bodyPr/>
          <a:lstStyle>
            <a:lvl1pPr>
              <a:defRPr/>
            </a:lvl1pPr>
          </a:lstStyle>
          <a:p>
            <a:pPr lvl="0"/>
            <a:fld id="{4ACEF371-939F-4531-85B9-E84B9EBAEB87}" type="slidenum">
              <a:t>‹#›</a:t>
            </a:fld>
            <a:endParaRPr lang="en-US"/>
          </a:p>
        </p:txBody>
      </p:sp>
      <p:cxnSp>
        <p:nvCxnSpPr>
          <p:cNvPr id="3" name="Straight Connector 3">
            <a:extLst>
              <a:ext uri="{FF2B5EF4-FFF2-40B4-BE49-F238E27FC236}">
                <a16:creationId xmlns:a16="http://schemas.microsoft.com/office/drawing/2014/main" id="{324163C9-4618-4B77-9A65-1A9F828A76B3}"/>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4" name="Footer Placeholder 1">
            <a:extLst>
              <a:ext uri="{FF2B5EF4-FFF2-40B4-BE49-F238E27FC236}">
                <a16:creationId xmlns:a16="http://schemas.microsoft.com/office/drawing/2014/main" id="{4D157F02-88BB-4A6F-BD07-DE736EA01DA1}"/>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5" name="Group 5">
            <a:extLst>
              <a:ext uri="{FF2B5EF4-FFF2-40B4-BE49-F238E27FC236}">
                <a16:creationId xmlns:a16="http://schemas.microsoft.com/office/drawing/2014/main" id="{F3852019-3298-49DA-9454-8E0C33CAC26C}"/>
              </a:ext>
            </a:extLst>
          </p:cNvPr>
          <p:cNvGrpSpPr/>
          <p:nvPr/>
        </p:nvGrpSpPr>
        <p:grpSpPr>
          <a:xfrm>
            <a:off x="10787318" y="0"/>
            <a:ext cx="7500690" cy="2138982"/>
            <a:chOff x="7191545" y="0"/>
            <a:chExt cx="5000460" cy="1425988"/>
          </a:xfrm>
        </p:grpSpPr>
        <p:pic>
          <p:nvPicPr>
            <p:cNvPr id="6" name="Picture 6">
              <a:extLst>
                <a:ext uri="{FF2B5EF4-FFF2-40B4-BE49-F238E27FC236}">
                  <a16:creationId xmlns:a16="http://schemas.microsoft.com/office/drawing/2014/main" id="{E73E5144-E371-4324-BB69-AB2CBEA36547}"/>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7" name="Group 7">
              <a:extLst>
                <a:ext uri="{FF2B5EF4-FFF2-40B4-BE49-F238E27FC236}">
                  <a16:creationId xmlns:a16="http://schemas.microsoft.com/office/drawing/2014/main" id="{0E5C3611-685E-4B3C-9B0F-3F3DBAA4D56B}"/>
                </a:ext>
              </a:extLst>
            </p:cNvPr>
            <p:cNvGrpSpPr/>
            <p:nvPr/>
          </p:nvGrpSpPr>
          <p:grpSpPr>
            <a:xfrm>
              <a:off x="7191545" y="0"/>
              <a:ext cx="5000460" cy="1425988"/>
              <a:chOff x="7191545" y="0"/>
              <a:chExt cx="5000460" cy="1425988"/>
            </a:xfrm>
          </p:grpSpPr>
          <p:sp>
            <p:nvSpPr>
              <p:cNvPr id="8" name="Freeform 8">
                <a:extLst>
                  <a:ext uri="{FF2B5EF4-FFF2-40B4-BE49-F238E27FC236}">
                    <a16:creationId xmlns:a16="http://schemas.microsoft.com/office/drawing/2014/main" id="{4FCDB18C-8B8C-42DD-A37D-2E16B663CAE2}"/>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9" name="Freeform 9">
                <a:extLst>
                  <a:ext uri="{FF2B5EF4-FFF2-40B4-BE49-F238E27FC236}">
                    <a16:creationId xmlns:a16="http://schemas.microsoft.com/office/drawing/2014/main" id="{9CD1FAB5-751F-42CD-AD4A-C98E63DDE99A}"/>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Tree>
    <p:extLst>
      <p:ext uri="{BB962C8B-B14F-4D97-AF65-F5344CB8AC3E}">
        <p14:creationId xmlns:p14="http://schemas.microsoft.com/office/powerpoint/2010/main" val="2765623115"/>
      </p:ext>
    </p:extLst>
  </p:cSld>
  <p:clrMapOvr>
    <a:masterClrMapping/>
  </p:clrMapOvr>
  <p:hf sldNum="0" hdr="0" ftr="0" dt="0"/>
</p:sldLayout>
</file>

<file path=ppt/slideLayouts/slideLayout3227.xml><?xml version="1.0" encoding="utf-8"?>
<p:sldLayout xmlns:a="http://schemas.openxmlformats.org/drawingml/2006/main" xmlns:r="http://schemas.openxmlformats.org/officeDocument/2006/relationships" xmlns:p="http://schemas.openxmlformats.org/presentationml/2006/main" preserve="1">
  <p:cSld name="3_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5A738702-E72F-4B43-9A19-F67B4489445D}"/>
              </a:ext>
            </a:extLst>
          </p:cNvPr>
          <p:cNvSpPr/>
          <p:nvPr/>
        </p:nvSpPr>
        <p:spPr>
          <a:xfrm>
            <a:off x="1353549" y="1941623"/>
            <a:ext cx="16934445" cy="5733905"/>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5181A475-8CA3-4102-9D8F-D047C84CCB9D}"/>
              </a:ext>
            </a:extLst>
          </p:cNvPr>
          <p:cNvSpPr txBox="1">
            <a:spLocks noGrp="1"/>
          </p:cNvSpPr>
          <p:nvPr>
            <p:ph type="title"/>
          </p:nvPr>
        </p:nvSpPr>
        <p:spPr>
          <a:xfrm>
            <a:off x="2119971" y="2341992"/>
            <a:ext cx="7791648" cy="2739510"/>
          </a:xfrm>
        </p:spPr>
        <p:txBody>
          <a:bodyPr anchor="b"/>
          <a:lstStyle>
            <a:lvl1pPr>
              <a:defRPr sz="6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A6BC2D4C-B04D-4716-9EB4-FCC700ACF91D}"/>
              </a:ext>
            </a:extLst>
          </p:cNvPr>
          <p:cNvSpPr txBox="1">
            <a:spLocks noGrp="1"/>
          </p:cNvSpPr>
          <p:nvPr>
            <p:ph type="subTitle" idx="4294967295"/>
          </p:nvPr>
        </p:nvSpPr>
        <p:spPr>
          <a:xfrm>
            <a:off x="2119971" y="5650292"/>
            <a:ext cx="7791648" cy="1479846"/>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BD19850A-8A4E-4356-BB21-D0FA09486461}"/>
              </a:ext>
            </a:extLst>
          </p:cNvPr>
          <p:cNvSpPr txBox="1">
            <a:spLocks noGrp="1"/>
          </p:cNvSpPr>
          <p:nvPr>
            <p:ph type="pic" idx="4294967295"/>
          </p:nvPr>
        </p:nvSpPr>
        <p:spPr>
          <a:xfrm>
            <a:off x="10678030" y="350868"/>
            <a:ext cx="7609979" cy="89154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68F577CB-69E7-462E-B578-DB3528F8C9B2}"/>
              </a:ext>
            </a:extLst>
          </p:cNvPr>
          <p:cNvGrpSpPr/>
          <p:nvPr/>
        </p:nvGrpSpPr>
        <p:grpSpPr>
          <a:xfrm>
            <a:off x="0" y="7530523"/>
            <a:ext cx="18287994" cy="2756477"/>
            <a:chOff x="0" y="5020348"/>
            <a:chExt cx="12191996" cy="1837651"/>
          </a:xfrm>
        </p:grpSpPr>
        <p:sp>
          <p:nvSpPr>
            <p:cNvPr id="7" name="Freeform 27">
              <a:extLst>
                <a:ext uri="{FF2B5EF4-FFF2-40B4-BE49-F238E27FC236}">
                  <a16:creationId xmlns:a16="http://schemas.microsoft.com/office/drawing/2014/main" id="{C7094388-F0DC-41C0-91F1-64426BDCC3CA}"/>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8A2FF36B-720E-4D1E-BD89-C62145F15BF1}"/>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44D193D3-9DA7-4861-B112-0BEBAE8BFB7C}"/>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284929911"/>
      </p:ext>
    </p:extLst>
  </p:cSld>
  <p:clrMapOvr>
    <a:masterClrMapping/>
  </p:clrMapOvr>
</p:sldLayout>
</file>

<file path=ppt/slideLayouts/slideLayout3228.xml><?xml version="1.0" encoding="utf-8"?>
<p:sldLayout xmlns:a="http://schemas.openxmlformats.org/drawingml/2006/main" xmlns:r="http://schemas.openxmlformats.org/officeDocument/2006/relationships" xmlns:p="http://schemas.openxmlformats.org/presentationml/2006/main" preserve="1">
  <p:cSld name="3_Divider">
    <p:bg>
      <p:bgPr>
        <a:solidFill>
          <a:srgbClr val="F3F6FB"/>
        </a:solidFill>
        <a:effectLst/>
      </p:bgPr>
    </p:bg>
    <p:spTree>
      <p:nvGrpSpPr>
        <p:cNvPr id="1" name=""/>
        <p:cNvGrpSpPr/>
        <p:nvPr/>
      </p:nvGrpSpPr>
      <p:grpSpPr>
        <a:xfrm>
          <a:off x="0" y="0"/>
          <a:ext cx="0" cy="0"/>
          <a:chOff x="0" y="0"/>
          <a:chExt cx="0" cy="0"/>
        </a:xfrm>
      </p:grpSpPr>
      <p:grpSp>
        <p:nvGrpSpPr>
          <p:cNvPr id="2" name="Group 9">
            <a:extLst>
              <a:ext uri="{FF2B5EF4-FFF2-40B4-BE49-F238E27FC236}">
                <a16:creationId xmlns:a16="http://schemas.microsoft.com/office/drawing/2014/main" id="{95157F34-1511-48F7-B2EA-304914C932DC}"/>
              </a:ext>
            </a:extLst>
          </p:cNvPr>
          <p:cNvGrpSpPr/>
          <p:nvPr/>
        </p:nvGrpSpPr>
        <p:grpSpPr>
          <a:xfrm>
            <a:off x="0" y="7530523"/>
            <a:ext cx="18287994" cy="2756477"/>
            <a:chOff x="0" y="5020348"/>
            <a:chExt cx="12191996" cy="1837651"/>
          </a:xfrm>
        </p:grpSpPr>
        <p:sp>
          <p:nvSpPr>
            <p:cNvPr id="3" name="Freeform 25">
              <a:extLst>
                <a:ext uri="{FF2B5EF4-FFF2-40B4-BE49-F238E27FC236}">
                  <a16:creationId xmlns:a16="http://schemas.microsoft.com/office/drawing/2014/main" id="{7EDEFFF6-C318-4499-930F-92AE913A23DB}"/>
                </a:ext>
              </a:extLst>
            </p:cNvPr>
            <p:cNvSpPr/>
            <p:nvPr/>
          </p:nvSpPr>
          <p:spPr>
            <a:xfrm>
              <a:off x="0" y="5100267"/>
              <a:ext cx="7111371" cy="1757732"/>
            </a:xfrm>
            <a:custGeom>
              <a:avLst/>
              <a:gdLst>
                <a:gd name="f0" fmla="val 10800000"/>
                <a:gd name="f1" fmla="val 5400000"/>
                <a:gd name="f2" fmla="val 180"/>
                <a:gd name="f3" fmla="val w"/>
                <a:gd name="f4" fmla="val h"/>
                <a:gd name="f5" fmla="val 0"/>
                <a:gd name="f6" fmla="val 7111369"/>
                <a:gd name="f7" fmla="val 1757730"/>
                <a:gd name="f8" fmla="val 772954"/>
                <a:gd name="f9" fmla="val 2778"/>
                <a:gd name="f10" fmla="val 1769038"/>
                <a:gd name="f11" fmla="val 30799"/>
                <a:gd name="f12" fmla="val 2696750"/>
                <a:gd name="f13" fmla="val 267531"/>
                <a:gd name="f14" fmla="val 3590934"/>
                <a:gd name="f15" fmla="val 566046"/>
                <a:gd name="f16" fmla="val 4684008"/>
                <a:gd name="f17" fmla="val 930921"/>
                <a:gd name="f18" fmla="val 5690778"/>
                <a:gd name="f19" fmla="val 1324625"/>
                <a:gd name="f20" fmla="val 6700767"/>
                <a:gd name="f21" fmla="val 1636882"/>
                <a:gd name="f22" fmla="val 25690"/>
                <a:gd name="f23" fmla="val 2197"/>
                <a:gd name="f24" fmla="val 25414"/>
                <a:gd name="f25" fmla="val 114653"/>
                <a:gd name="f26" fmla="val 14905"/>
                <a:gd name="f27" fmla="val 227801"/>
                <a:gd name="f28" fmla="val 7857"/>
                <a:gd name="f29" fmla="val 341773"/>
                <a:gd name="f30" fmla="val 3976"/>
                <a:gd name="f31" fmla="val 486963"/>
                <a:gd name="f32" fmla="+- 0 0 968"/>
                <a:gd name="f33" fmla="val 630656"/>
                <a:gd name="f34" fmla="+- 0 0 1224"/>
                <a:gd name="f35" fmla="+- 0 0 -90"/>
                <a:gd name="f36" fmla="*/ f3 1 7111369"/>
                <a:gd name="f37" fmla="*/ f4 1 1757730"/>
                <a:gd name="f38" fmla="+- f7 0 f5"/>
                <a:gd name="f39" fmla="+- f6 0 f5"/>
                <a:gd name="f40" fmla="*/ f35 f0 1"/>
                <a:gd name="f41" fmla="*/ f39 1 7111369"/>
                <a:gd name="f42" fmla="*/ f38 1 1757730"/>
                <a:gd name="f43" fmla="*/ 772954 f39 1"/>
                <a:gd name="f44" fmla="*/ 2778 f38 1"/>
                <a:gd name="f45" fmla="*/ 3590934 f39 1"/>
                <a:gd name="f46" fmla="*/ 566046 f38 1"/>
                <a:gd name="f47" fmla="*/ 6700767 f39 1"/>
                <a:gd name="f48" fmla="*/ 1636882 f38 1"/>
                <a:gd name="f49" fmla="*/ 7111369 f39 1"/>
                <a:gd name="f50" fmla="*/ 1757730 f38 1"/>
                <a:gd name="f51" fmla="*/ 0 f39 1"/>
                <a:gd name="f52" fmla="*/ 25690 f38 1"/>
                <a:gd name="f53" fmla="*/ 2197 f39 1"/>
                <a:gd name="f54" fmla="*/ 25414 f38 1"/>
                <a:gd name="f55" fmla="*/ 341773 f39 1"/>
                <a:gd name="f56" fmla="*/ 3976 f38 1"/>
                <a:gd name="f57" fmla="*/ f40 1 f2"/>
                <a:gd name="f58" fmla="*/ f43 1 7111369"/>
                <a:gd name="f59" fmla="*/ f44 1 1757730"/>
                <a:gd name="f60" fmla="*/ f45 1 7111369"/>
                <a:gd name="f61" fmla="*/ f46 1 1757730"/>
                <a:gd name="f62" fmla="*/ f47 1 7111369"/>
                <a:gd name="f63" fmla="*/ f48 1 1757730"/>
                <a:gd name="f64" fmla="*/ f49 1 7111369"/>
                <a:gd name="f65" fmla="*/ f50 1 1757730"/>
                <a:gd name="f66" fmla="*/ f51 1 7111369"/>
                <a:gd name="f67" fmla="*/ f52 1 1757730"/>
                <a:gd name="f68" fmla="*/ f53 1 7111369"/>
                <a:gd name="f69" fmla="*/ f54 1 1757730"/>
                <a:gd name="f70" fmla="*/ f55 1 7111369"/>
                <a:gd name="f71" fmla="*/ f56 1 1757730"/>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1"/>
                <a:gd name="f84" fmla="*/ f65 1 f42"/>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6 1"/>
                <a:gd name="f102" fmla="*/ f84 f37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101" y="f102"/>
                </a:cxn>
                <a:cxn ang="f76">
                  <a:pos x="f103" y="f102"/>
                </a:cxn>
                <a:cxn ang="f76">
                  <a:pos x="f103" y="f104"/>
                </a:cxn>
                <a:cxn ang="f76">
                  <a:pos x="f105" y="f106"/>
                </a:cxn>
                <a:cxn ang="f76">
                  <a:pos x="f107" y="f108"/>
                </a:cxn>
                <a:cxn ang="f76">
                  <a:pos x="f95" y="f96"/>
                </a:cxn>
              </a:cxnLst>
              <a:rect l="f91" t="f94" r="f92" b="f93"/>
              <a:pathLst>
                <a:path w="7111369" h="1757730">
                  <a:moveTo>
                    <a:pt x="f8" y="f9"/>
                  </a:moveTo>
                  <a:cubicBezTo>
                    <a:pt x="f10" y="f11"/>
                    <a:pt x="f12" y="f13"/>
                    <a:pt x="f14" y="f15"/>
                  </a:cubicBezTo>
                  <a:cubicBezTo>
                    <a:pt x="f16" y="f17"/>
                    <a:pt x="f18" y="f19"/>
                    <a:pt x="f20" y="f21"/>
                  </a:cubicBezTo>
                  <a:lnTo>
                    <a:pt x="f6" y="f7"/>
                  </a:lnTo>
                  <a:lnTo>
                    <a:pt x="f5" y="f7"/>
                  </a:lnTo>
                  <a:lnTo>
                    <a:pt x="f5" y="f22"/>
                  </a:lnTo>
                  <a:lnTo>
                    <a:pt x="f23" y="f24"/>
                  </a:lnTo>
                  <a:cubicBezTo>
                    <a:pt x="f25" y="f26"/>
                    <a:pt x="f27" y="f28"/>
                    <a:pt x="f29" y="f30"/>
                  </a:cubicBezTo>
                  <a:cubicBezTo>
                    <a:pt x="f31" y="f32"/>
                    <a:pt x="f33" y="f34"/>
                    <a:pt x="f8" y="f9"/>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4" name="Freeform 19">
              <a:extLst>
                <a:ext uri="{FF2B5EF4-FFF2-40B4-BE49-F238E27FC236}">
                  <a16:creationId xmlns:a16="http://schemas.microsoft.com/office/drawing/2014/main" id="{1A67CC97-9DA5-477F-95C4-AE8F4BA8E74D}"/>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5" name="Freeform 14">
              <a:extLst>
                <a:ext uri="{FF2B5EF4-FFF2-40B4-BE49-F238E27FC236}">
                  <a16:creationId xmlns:a16="http://schemas.microsoft.com/office/drawing/2014/main" id="{47E643C8-0340-408D-ABD8-2BA7EF3886F2}"/>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pic>
          <p:nvPicPr>
            <p:cNvPr id="6" name="Picture 20">
              <a:extLst>
                <a:ext uri="{FF2B5EF4-FFF2-40B4-BE49-F238E27FC236}">
                  <a16:creationId xmlns:a16="http://schemas.microsoft.com/office/drawing/2014/main" id="{9034A4D6-5111-4D92-9CCD-31513597F9A7}"/>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
        <p:nvSpPr>
          <p:cNvPr id="7" name="Title 10">
            <a:extLst>
              <a:ext uri="{FF2B5EF4-FFF2-40B4-BE49-F238E27FC236}">
                <a16:creationId xmlns:a16="http://schemas.microsoft.com/office/drawing/2014/main" id="{CF2C5B06-647F-4731-AC33-AD60C1D02238}"/>
              </a:ext>
            </a:extLst>
          </p:cNvPr>
          <p:cNvSpPr txBox="1">
            <a:spLocks noGrp="1"/>
          </p:cNvSpPr>
          <p:nvPr>
            <p:ph type="title"/>
          </p:nvPr>
        </p:nvSpPr>
        <p:spPr>
          <a:xfrm>
            <a:off x="2119958" y="1052621"/>
            <a:ext cx="14048064" cy="3022019"/>
          </a:xfrm>
        </p:spPr>
        <p:txBody>
          <a:bodyPr anchor="b"/>
          <a:lstStyle>
            <a:lvl1pPr>
              <a:defRPr/>
            </a:lvl1pPr>
          </a:lstStyle>
          <a:p>
            <a:pPr lvl="0"/>
            <a:r>
              <a:rPr lang="en-US"/>
              <a:t>Click to edit Master title style</a:t>
            </a:r>
          </a:p>
        </p:txBody>
      </p:sp>
      <p:sp>
        <p:nvSpPr>
          <p:cNvPr id="8" name="Subtitle 2">
            <a:extLst>
              <a:ext uri="{FF2B5EF4-FFF2-40B4-BE49-F238E27FC236}">
                <a16:creationId xmlns:a16="http://schemas.microsoft.com/office/drawing/2014/main" id="{F8D22100-E6CB-4B04-B13C-BE48134FC0FD}"/>
              </a:ext>
            </a:extLst>
          </p:cNvPr>
          <p:cNvSpPr txBox="1">
            <a:spLocks noGrp="1"/>
          </p:cNvSpPr>
          <p:nvPr>
            <p:ph type="subTitle" idx="4294967295"/>
          </p:nvPr>
        </p:nvSpPr>
        <p:spPr>
          <a:xfrm>
            <a:off x="2119958" y="4622456"/>
            <a:ext cx="14048064" cy="1479846"/>
          </a:xfrm>
        </p:spPr>
        <p:txBody>
          <a:bodyPr/>
          <a:lstStyle>
            <a:lvl1pPr marL="0" indent="0">
              <a:buNone/>
              <a:defRPr/>
            </a:lvl1pPr>
          </a:lstStyle>
          <a:p>
            <a:pPr lvl="0"/>
            <a:r>
              <a:rPr lang="en-US"/>
              <a:t>Click to edit Master subtitle style</a:t>
            </a:r>
          </a:p>
        </p:txBody>
      </p:sp>
    </p:spTree>
    <p:extLst>
      <p:ext uri="{BB962C8B-B14F-4D97-AF65-F5344CB8AC3E}">
        <p14:creationId xmlns:p14="http://schemas.microsoft.com/office/powerpoint/2010/main" val="3526771262"/>
      </p:ext>
    </p:extLst>
  </p:cSld>
  <p:clrMapOvr>
    <a:masterClrMapping/>
  </p:clrMapOvr>
</p:sldLayout>
</file>

<file path=ppt/slideLayouts/slideLayout3229.xml><?xml version="1.0" encoding="utf-8"?>
<p:sldLayout xmlns:a="http://schemas.openxmlformats.org/drawingml/2006/main" xmlns:r="http://schemas.openxmlformats.org/officeDocument/2006/relationships" xmlns:p="http://schemas.openxmlformats.org/presentationml/2006/main" preserve="1">
  <p:cSld name="3_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03D261AD-E121-4BC5-AAC9-013A8663E23C}"/>
              </a:ext>
            </a:extLst>
          </p:cNvPr>
          <p:cNvSpPr txBox="1">
            <a:spLocks noGrp="1"/>
          </p:cNvSpPr>
          <p:nvPr>
            <p:ph type="body" idx="4294967295"/>
          </p:nvPr>
        </p:nvSpPr>
        <p:spPr>
          <a:xfrm>
            <a:off x="685800" y="1719383"/>
            <a:ext cx="3525258" cy="44577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6D3D07BB-26C4-4F29-919C-FEB60DA28CBF}"/>
              </a:ext>
            </a:extLst>
          </p:cNvPr>
          <p:cNvCxnSpPr/>
          <p:nvPr/>
        </p:nvCxnSpPr>
        <p:spPr>
          <a:xfrm>
            <a:off x="685801" y="1421978"/>
            <a:ext cx="3525245"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E6463605-D93C-4EA2-9ACA-4AF4FC9373B8}"/>
              </a:ext>
            </a:extLst>
          </p:cNvPr>
          <p:cNvGrpSpPr/>
          <p:nvPr/>
        </p:nvGrpSpPr>
        <p:grpSpPr>
          <a:xfrm>
            <a:off x="1" y="8069137"/>
            <a:ext cx="4211045" cy="1130843"/>
            <a:chOff x="0" y="5379424"/>
            <a:chExt cx="2807363" cy="753895"/>
          </a:xfrm>
        </p:grpSpPr>
        <p:sp>
          <p:nvSpPr>
            <p:cNvPr id="5" name="Freeform 21">
              <a:extLst>
                <a:ext uri="{FF2B5EF4-FFF2-40B4-BE49-F238E27FC236}">
                  <a16:creationId xmlns:a16="http://schemas.microsoft.com/office/drawing/2014/main" id="{6865A2B3-5716-4BF4-94B6-72B80B697837}"/>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01BAE637-4D9A-4304-AC5D-6319DE86A7F6}"/>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546C9C93-DD18-449E-8878-CE0ED581EF07}"/>
              </a:ext>
            </a:extLst>
          </p:cNvPr>
          <p:cNvSpPr txBox="1">
            <a:spLocks noGrp="1"/>
          </p:cNvSpPr>
          <p:nvPr>
            <p:ph type="pic" idx="4294967295"/>
          </p:nvPr>
        </p:nvSpPr>
        <p:spPr>
          <a:xfrm>
            <a:off x="4211045" y="685800"/>
            <a:ext cx="13373100" cy="89154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32981476-024E-4F53-8931-83B224E379EA}"/>
              </a:ext>
            </a:extLst>
          </p:cNvPr>
          <p:cNvPicPr>
            <a:picLocks noChangeAspect="1"/>
          </p:cNvPicPr>
          <p:nvPr/>
        </p:nvPicPr>
        <p:blipFill>
          <a:blip r:embed="rId2"/>
          <a:srcRect/>
          <a:stretch>
            <a:fillRect/>
          </a:stretch>
        </p:blipFill>
        <p:spPr>
          <a:xfrm>
            <a:off x="770030" y="6578303"/>
            <a:ext cx="3037970" cy="1367910"/>
          </a:xfrm>
          <a:prstGeom prst="rect">
            <a:avLst/>
          </a:prstGeom>
          <a:noFill/>
          <a:ln cap="flat">
            <a:noFill/>
          </a:ln>
        </p:spPr>
      </p:pic>
    </p:spTree>
    <p:extLst>
      <p:ext uri="{BB962C8B-B14F-4D97-AF65-F5344CB8AC3E}">
        <p14:creationId xmlns:p14="http://schemas.microsoft.com/office/powerpoint/2010/main" val="481443305"/>
      </p:ext>
    </p:extLst>
  </p:cSld>
  <p:clrMapOvr>
    <a:masterClrMapping/>
  </p:clrMapOvr>
</p:sldLayout>
</file>

<file path=ppt/slideLayouts/slideLayout3230.xml><?xml version="1.0" encoding="utf-8"?>
<p:sldLayout xmlns:a="http://schemas.openxmlformats.org/drawingml/2006/main" xmlns:r="http://schemas.openxmlformats.org/officeDocument/2006/relationships" xmlns:p="http://schemas.openxmlformats.org/presentationml/2006/main" type="obj" preserve="1">
  <p:cSld name="6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FDE66F77-CC88-4464-A7AB-795F61346FE3}"/>
              </a:ext>
            </a:extLst>
          </p:cNvPr>
          <p:cNvSpPr/>
          <p:nvPr/>
        </p:nvSpPr>
        <p:spPr>
          <a:xfrm>
            <a:off x="2141040" y="2081801"/>
            <a:ext cx="15232563" cy="5260401"/>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A40F45DE-2966-4E5A-8281-B06880337EA8}"/>
              </a:ext>
            </a:extLst>
          </p:cNvPr>
          <p:cNvSpPr txBox="1">
            <a:spLocks noGrp="1"/>
          </p:cNvSpPr>
          <p:nvPr>
            <p:ph type="title"/>
          </p:nvPr>
        </p:nvSpPr>
        <p:spPr>
          <a:xfrm>
            <a:off x="2141040" y="2065848"/>
            <a:ext cx="15232563" cy="5260401"/>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B1C476B4-73EC-4396-B6DF-38AC56858FB3}"/>
              </a:ext>
            </a:extLst>
          </p:cNvPr>
          <p:cNvSpPr txBox="1">
            <a:spLocks noGrp="1"/>
          </p:cNvSpPr>
          <p:nvPr>
            <p:ph idx="1"/>
          </p:nvPr>
        </p:nvSpPr>
        <p:spPr>
          <a:xfrm>
            <a:off x="2141040" y="7511183"/>
            <a:ext cx="15232563" cy="1237787"/>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D905A0F8-CA38-4142-9EEE-9F06130E33FE}"/>
              </a:ext>
            </a:extLst>
          </p:cNvPr>
          <p:cNvSpPr txBox="1">
            <a:spLocks noGrp="1"/>
          </p:cNvSpPr>
          <p:nvPr>
            <p:ph type="sldNum" sz="quarter" idx="8"/>
          </p:nvPr>
        </p:nvSpPr>
        <p:spPr/>
        <p:txBody>
          <a:bodyPr/>
          <a:lstStyle>
            <a:lvl1pPr>
              <a:defRPr>
                <a:solidFill>
                  <a:srgbClr val="AFB3B9"/>
                </a:solidFill>
              </a:defRPr>
            </a:lvl1pPr>
          </a:lstStyle>
          <a:p>
            <a:pPr lvl="0"/>
            <a:fld id="{648FBFB3-761B-41B7-B076-B4A69C2379D1}" type="slidenum">
              <a:t>‹#›</a:t>
            </a:fld>
            <a:endParaRPr lang="en-US"/>
          </a:p>
        </p:txBody>
      </p:sp>
      <p:cxnSp>
        <p:nvCxnSpPr>
          <p:cNvPr id="6" name="Straight Connector 7">
            <a:extLst>
              <a:ext uri="{FF2B5EF4-FFF2-40B4-BE49-F238E27FC236}">
                <a16:creationId xmlns:a16="http://schemas.microsoft.com/office/drawing/2014/main" id="{1980BE2C-B152-48FA-BC6D-5F675AED5D57}"/>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312EA2F8-27E6-4F8E-8EDA-B5E3A69B9DDC}"/>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FEECE235-7F3B-4B59-81DC-C21B561A6EC8}"/>
              </a:ext>
            </a:extLst>
          </p:cNvPr>
          <p:cNvGrpSpPr/>
          <p:nvPr/>
        </p:nvGrpSpPr>
        <p:grpSpPr>
          <a:xfrm>
            <a:off x="10787318" y="0"/>
            <a:ext cx="7500690" cy="2138982"/>
            <a:chOff x="7191545" y="0"/>
            <a:chExt cx="5000460" cy="1425988"/>
          </a:xfrm>
        </p:grpSpPr>
        <p:pic>
          <p:nvPicPr>
            <p:cNvPr id="9" name="Picture 33">
              <a:extLst>
                <a:ext uri="{FF2B5EF4-FFF2-40B4-BE49-F238E27FC236}">
                  <a16:creationId xmlns:a16="http://schemas.microsoft.com/office/drawing/2014/main" id="{B4B7CFD4-206B-4D6B-ADD4-7E31961269B6}"/>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F5D97BB7-88C7-4A9A-B6BA-34DD234ABA7F}"/>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A3915656-40CF-40A4-A9B9-837717050E88}"/>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51CF3E73-0939-4E82-98E3-0F9DF5888607}"/>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067ACD01-68FF-4B26-B8A7-498B75AE1BC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67267" y="204794"/>
            <a:ext cx="3055142" cy="3055142"/>
          </a:xfrm>
          <a:prstGeom prst="rect">
            <a:avLst/>
          </a:prstGeom>
          <a:noFill/>
          <a:ln cap="flat">
            <a:noFill/>
          </a:ln>
        </p:spPr>
      </p:pic>
    </p:spTree>
    <p:extLst>
      <p:ext uri="{BB962C8B-B14F-4D97-AF65-F5344CB8AC3E}">
        <p14:creationId xmlns:p14="http://schemas.microsoft.com/office/powerpoint/2010/main" val="238338092"/>
      </p:ext>
    </p:extLst>
  </p:cSld>
  <p:clrMapOvr>
    <a:masterClrMapping/>
  </p:clrMapOvr>
</p:sldLayout>
</file>

<file path=ppt/slideLayouts/slideLayout3231.xml><?xml version="1.0" encoding="utf-8"?>
<p:sldLayout xmlns:a="http://schemas.openxmlformats.org/drawingml/2006/main" xmlns:r="http://schemas.openxmlformats.org/officeDocument/2006/relationships" xmlns:p="http://schemas.openxmlformats.org/presentationml/2006/main" type="obj" preserve="1">
  <p:cSld name="3_Title and Content">
    <p:spTree>
      <p:nvGrpSpPr>
        <p:cNvPr id="1" name=""/>
        <p:cNvGrpSpPr/>
        <p:nvPr/>
      </p:nvGrpSpPr>
      <p:grpSpPr>
        <a:xfrm>
          <a:off x="0" y="0"/>
          <a:ext cx="0" cy="0"/>
          <a:chOff x="0" y="0"/>
          <a:chExt cx="0" cy="0"/>
        </a:xfrm>
      </p:grpSpPr>
      <p:grpSp>
        <p:nvGrpSpPr>
          <p:cNvPr id="2" name="Group 63">
            <a:extLst>
              <a:ext uri="{FF2B5EF4-FFF2-40B4-BE49-F238E27FC236}">
                <a16:creationId xmlns:a16="http://schemas.microsoft.com/office/drawing/2014/main" id="{E3780F4C-1463-4D3C-8A7E-0738374DF98C}"/>
              </a:ext>
            </a:extLst>
          </p:cNvPr>
          <p:cNvGrpSpPr/>
          <p:nvPr/>
        </p:nvGrpSpPr>
        <p:grpSpPr>
          <a:xfrm>
            <a:off x="10787318" y="0"/>
            <a:ext cx="7500690" cy="2138982"/>
            <a:chOff x="7191545" y="0"/>
            <a:chExt cx="5000460" cy="1425988"/>
          </a:xfrm>
        </p:grpSpPr>
        <p:pic>
          <p:nvPicPr>
            <p:cNvPr id="3" name="Picture 64">
              <a:extLst>
                <a:ext uri="{FF2B5EF4-FFF2-40B4-BE49-F238E27FC236}">
                  <a16:creationId xmlns:a16="http://schemas.microsoft.com/office/drawing/2014/main" id="{A5D040EA-2BED-4614-9EF4-334D728B4D2C}"/>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65">
              <a:extLst>
                <a:ext uri="{FF2B5EF4-FFF2-40B4-BE49-F238E27FC236}">
                  <a16:creationId xmlns:a16="http://schemas.microsoft.com/office/drawing/2014/main" id="{2716A881-CCE9-4FAA-90AC-93EF071BFE80}"/>
                </a:ext>
              </a:extLst>
            </p:cNvPr>
            <p:cNvGrpSpPr/>
            <p:nvPr/>
          </p:nvGrpSpPr>
          <p:grpSpPr>
            <a:xfrm>
              <a:off x="7191545" y="0"/>
              <a:ext cx="5000460" cy="1425988"/>
              <a:chOff x="7191545" y="0"/>
              <a:chExt cx="5000460" cy="1425988"/>
            </a:xfrm>
          </p:grpSpPr>
          <p:sp>
            <p:nvSpPr>
              <p:cNvPr id="5" name="Freeform 66">
                <a:extLst>
                  <a:ext uri="{FF2B5EF4-FFF2-40B4-BE49-F238E27FC236}">
                    <a16:creationId xmlns:a16="http://schemas.microsoft.com/office/drawing/2014/main" id="{91DA6804-E6C4-4C1D-9A95-3C5E01AE5A8A}"/>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6" name="Freeform 67">
                <a:extLst>
                  <a:ext uri="{FF2B5EF4-FFF2-40B4-BE49-F238E27FC236}">
                    <a16:creationId xmlns:a16="http://schemas.microsoft.com/office/drawing/2014/main" id="{FF8031AB-1A27-4B6D-B637-16971E6764C2}"/>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404D968E-B2D1-436F-9BAA-CB5F500E8432}"/>
              </a:ext>
            </a:extLst>
          </p:cNvPr>
          <p:cNvSpPr txBox="1">
            <a:spLocks noGrp="1"/>
          </p:cNvSpPr>
          <p:nvPr>
            <p:ph type="title"/>
          </p:nvPr>
        </p:nvSpPr>
        <p:spPr/>
        <p:txBody>
          <a:bodyPr/>
          <a:lstStyle>
            <a:lvl1pPr>
              <a:defRPr/>
            </a:lvl1pPr>
          </a:lstStyle>
          <a:p>
            <a:pPr lvl="0"/>
            <a:r>
              <a:rPr lang="en-US"/>
              <a:t>Click to edit Master title style</a:t>
            </a:r>
          </a:p>
        </p:txBody>
      </p:sp>
      <p:sp>
        <p:nvSpPr>
          <p:cNvPr id="8" name="Content Placeholder 2">
            <a:extLst>
              <a:ext uri="{FF2B5EF4-FFF2-40B4-BE49-F238E27FC236}">
                <a16:creationId xmlns:a16="http://schemas.microsoft.com/office/drawing/2014/main" id="{F75B0255-8F48-4B34-9A4A-BDEDE0E13E08}"/>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6">
            <a:extLst>
              <a:ext uri="{FF2B5EF4-FFF2-40B4-BE49-F238E27FC236}">
                <a16:creationId xmlns:a16="http://schemas.microsoft.com/office/drawing/2014/main" id="{14E2599A-3C80-409D-8F02-5C13C69B177F}"/>
              </a:ext>
            </a:extLst>
          </p:cNvPr>
          <p:cNvSpPr txBox="1">
            <a:spLocks noGrp="1"/>
          </p:cNvSpPr>
          <p:nvPr>
            <p:ph type="sldNum" sz="quarter" idx="8"/>
          </p:nvPr>
        </p:nvSpPr>
        <p:spPr/>
        <p:txBody>
          <a:bodyPr/>
          <a:lstStyle>
            <a:lvl1pPr>
              <a:defRPr>
                <a:solidFill>
                  <a:srgbClr val="AFB3B9"/>
                </a:solidFill>
              </a:defRPr>
            </a:lvl1pPr>
          </a:lstStyle>
          <a:p>
            <a:pPr lvl="0"/>
            <a:fld id="{CD8D882E-EE5F-47A3-AF02-0F6A5535D8F7}" type="slidenum">
              <a:t>‹#›</a:t>
            </a:fld>
            <a:endParaRPr lang="en-US"/>
          </a:p>
        </p:txBody>
      </p:sp>
      <p:cxnSp>
        <p:nvCxnSpPr>
          <p:cNvPr id="10" name="Straight Connector 7">
            <a:extLst>
              <a:ext uri="{FF2B5EF4-FFF2-40B4-BE49-F238E27FC236}">
                <a16:creationId xmlns:a16="http://schemas.microsoft.com/office/drawing/2014/main" id="{ABDA6AF0-FDC6-46BB-B0CE-892D47CBDE29}"/>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1" name="Footer Placeholder 5">
            <a:extLst>
              <a:ext uri="{FF2B5EF4-FFF2-40B4-BE49-F238E27FC236}">
                <a16:creationId xmlns:a16="http://schemas.microsoft.com/office/drawing/2014/main" id="{3CC0ADDB-CBC4-4C16-A744-EF8300D9FB37}"/>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968362125"/>
      </p:ext>
    </p:extLst>
  </p:cSld>
  <p:clrMapOvr>
    <a:masterClrMapping/>
  </p:clrMapOvr>
</p:sldLayout>
</file>

<file path=ppt/slideLayouts/slideLayout3232.xml><?xml version="1.0" encoding="utf-8"?>
<p:sldLayout xmlns:a="http://schemas.openxmlformats.org/drawingml/2006/main" xmlns:r="http://schemas.openxmlformats.org/officeDocument/2006/relationships" xmlns:p="http://schemas.openxmlformats.org/presentationml/2006/main" type="twoObj" preserve="1">
  <p:cSld name="2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E74F1-4083-497E-9937-8DA72CC329BC}"/>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804A96A2-E0B0-4F0E-9344-D81D78D91FE3}"/>
              </a:ext>
            </a:extLst>
          </p:cNvPr>
          <p:cNvSpPr txBox="1">
            <a:spLocks noGrp="1"/>
          </p:cNvSpPr>
          <p:nvPr>
            <p:ph idx="1"/>
          </p:nvPr>
        </p:nvSpPr>
        <p:spPr>
          <a:xfrm>
            <a:off x="914405" y="2738440"/>
            <a:ext cx="8115305" cy="652700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 name="Group 43">
            <a:extLst>
              <a:ext uri="{FF2B5EF4-FFF2-40B4-BE49-F238E27FC236}">
                <a16:creationId xmlns:a16="http://schemas.microsoft.com/office/drawing/2014/main" id="{AFABF61B-09CD-4F38-B71C-DEFDC688F295}"/>
              </a:ext>
            </a:extLst>
          </p:cNvPr>
          <p:cNvGrpSpPr/>
          <p:nvPr/>
        </p:nvGrpSpPr>
        <p:grpSpPr>
          <a:xfrm>
            <a:off x="10787318" y="0"/>
            <a:ext cx="7500690" cy="2138982"/>
            <a:chOff x="7191545" y="0"/>
            <a:chExt cx="5000460" cy="1425988"/>
          </a:xfrm>
        </p:grpSpPr>
        <p:pic>
          <p:nvPicPr>
            <p:cNvPr id="5" name="Picture 19">
              <a:extLst>
                <a:ext uri="{FF2B5EF4-FFF2-40B4-BE49-F238E27FC236}">
                  <a16:creationId xmlns:a16="http://schemas.microsoft.com/office/drawing/2014/main" id="{AB227357-BBE9-45DE-A274-927915C7463B}"/>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6" name="Group 42">
              <a:extLst>
                <a:ext uri="{FF2B5EF4-FFF2-40B4-BE49-F238E27FC236}">
                  <a16:creationId xmlns:a16="http://schemas.microsoft.com/office/drawing/2014/main" id="{1A787708-E748-48AB-9590-7BDED36C5ABC}"/>
                </a:ext>
              </a:extLst>
            </p:cNvPr>
            <p:cNvGrpSpPr/>
            <p:nvPr/>
          </p:nvGrpSpPr>
          <p:grpSpPr>
            <a:xfrm>
              <a:off x="7191545" y="0"/>
              <a:ext cx="5000460" cy="1425988"/>
              <a:chOff x="7191545" y="0"/>
              <a:chExt cx="5000460" cy="1425988"/>
            </a:xfrm>
          </p:grpSpPr>
          <p:sp>
            <p:nvSpPr>
              <p:cNvPr id="7" name="Freeform 41">
                <a:extLst>
                  <a:ext uri="{FF2B5EF4-FFF2-40B4-BE49-F238E27FC236}">
                    <a16:creationId xmlns:a16="http://schemas.microsoft.com/office/drawing/2014/main" id="{46B0EFD6-BFDA-4D90-8B30-F95C9132EB80}"/>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8" name="Freeform 39">
                <a:extLst>
                  <a:ext uri="{FF2B5EF4-FFF2-40B4-BE49-F238E27FC236}">
                    <a16:creationId xmlns:a16="http://schemas.microsoft.com/office/drawing/2014/main" id="{0F3A9A4C-9A6E-46F4-950D-9513A351F7E0}"/>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9" name="Content Placeholder 3">
            <a:extLst>
              <a:ext uri="{FF2B5EF4-FFF2-40B4-BE49-F238E27FC236}">
                <a16:creationId xmlns:a16="http://schemas.microsoft.com/office/drawing/2014/main" id="{9E8470C2-02E0-442B-91C8-E8AEF97FA526}"/>
              </a:ext>
            </a:extLst>
          </p:cNvPr>
          <p:cNvSpPr txBox="1">
            <a:spLocks noGrp="1"/>
          </p:cNvSpPr>
          <p:nvPr>
            <p:ph idx="2"/>
          </p:nvPr>
        </p:nvSpPr>
        <p:spPr>
          <a:xfrm>
            <a:off x="9258301" y="2738440"/>
            <a:ext cx="8115305" cy="652700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7">
            <a:extLst>
              <a:ext uri="{FF2B5EF4-FFF2-40B4-BE49-F238E27FC236}">
                <a16:creationId xmlns:a16="http://schemas.microsoft.com/office/drawing/2014/main" id="{5BCDFD06-1AD9-4C69-A2A3-9E06D6487C34}"/>
              </a:ext>
            </a:extLst>
          </p:cNvPr>
          <p:cNvSpPr txBox="1">
            <a:spLocks noGrp="1"/>
          </p:cNvSpPr>
          <p:nvPr>
            <p:ph type="sldNum" sz="quarter" idx="8"/>
          </p:nvPr>
        </p:nvSpPr>
        <p:spPr>
          <a:xfrm>
            <a:off x="13258790" y="9534527"/>
            <a:ext cx="4114800" cy="547694"/>
          </a:xfrm>
        </p:spPr>
        <p:txBody>
          <a:bodyPr/>
          <a:lstStyle>
            <a:lvl1pPr>
              <a:defRPr/>
            </a:lvl1pPr>
          </a:lstStyle>
          <a:p>
            <a:pPr lvl="0"/>
            <a:fld id="{CFA5B67E-26E6-4897-BB7B-15B6B29E5142}" type="slidenum">
              <a:t>‹#›</a:t>
            </a:fld>
            <a:endParaRPr lang="en-US"/>
          </a:p>
        </p:txBody>
      </p:sp>
      <p:cxnSp>
        <p:nvCxnSpPr>
          <p:cNvPr id="11" name="Straight Connector 6">
            <a:extLst>
              <a:ext uri="{FF2B5EF4-FFF2-40B4-BE49-F238E27FC236}">
                <a16:creationId xmlns:a16="http://schemas.microsoft.com/office/drawing/2014/main" id="{0C34E27C-363B-433A-AEFB-C891B639BCB8}"/>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2" name="Footer Placeholder 4">
            <a:extLst>
              <a:ext uri="{FF2B5EF4-FFF2-40B4-BE49-F238E27FC236}">
                <a16:creationId xmlns:a16="http://schemas.microsoft.com/office/drawing/2014/main" id="{16A03DB9-D1E4-4E43-B7A7-45410A71867A}"/>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302682564"/>
      </p:ext>
    </p:extLst>
  </p:cSld>
  <p:clrMapOvr>
    <a:masterClrMapping/>
  </p:clrMapOvr>
</p:sldLayout>
</file>

<file path=ppt/slideLayouts/slideLayout3233.xml><?xml version="1.0" encoding="utf-8"?>
<p:sldLayout xmlns:a="http://schemas.openxmlformats.org/drawingml/2006/main" xmlns:r="http://schemas.openxmlformats.org/officeDocument/2006/relationships" xmlns:p="http://schemas.openxmlformats.org/presentationml/2006/main" type="twoTxTwoObj" preserve="1">
  <p:cSld name="2_Comparison">
    <p:spTree>
      <p:nvGrpSpPr>
        <p:cNvPr id="1" name=""/>
        <p:cNvGrpSpPr/>
        <p:nvPr/>
      </p:nvGrpSpPr>
      <p:grpSpPr>
        <a:xfrm>
          <a:off x="0" y="0"/>
          <a:ext cx="0" cy="0"/>
          <a:chOff x="0" y="0"/>
          <a:chExt cx="0" cy="0"/>
        </a:xfrm>
      </p:grpSpPr>
      <p:grpSp>
        <p:nvGrpSpPr>
          <p:cNvPr id="2" name="Group 24">
            <a:extLst>
              <a:ext uri="{FF2B5EF4-FFF2-40B4-BE49-F238E27FC236}">
                <a16:creationId xmlns:a16="http://schemas.microsoft.com/office/drawing/2014/main" id="{A0CEE9FC-E1BE-411A-8B49-B53D085A5C2D}"/>
              </a:ext>
            </a:extLst>
          </p:cNvPr>
          <p:cNvGrpSpPr/>
          <p:nvPr/>
        </p:nvGrpSpPr>
        <p:grpSpPr>
          <a:xfrm>
            <a:off x="10787318" y="0"/>
            <a:ext cx="7500690" cy="2138982"/>
            <a:chOff x="7191545" y="0"/>
            <a:chExt cx="5000460" cy="1425988"/>
          </a:xfrm>
        </p:grpSpPr>
        <p:pic>
          <p:nvPicPr>
            <p:cNvPr id="3" name="Picture 25">
              <a:extLst>
                <a:ext uri="{FF2B5EF4-FFF2-40B4-BE49-F238E27FC236}">
                  <a16:creationId xmlns:a16="http://schemas.microsoft.com/office/drawing/2014/main" id="{9EC7EBEC-3425-434A-92F0-F8EB67154580}"/>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6">
              <a:extLst>
                <a:ext uri="{FF2B5EF4-FFF2-40B4-BE49-F238E27FC236}">
                  <a16:creationId xmlns:a16="http://schemas.microsoft.com/office/drawing/2014/main" id="{016469B7-38BD-4640-BAE5-C23E8D572E0F}"/>
                </a:ext>
              </a:extLst>
            </p:cNvPr>
            <p:cNvGrpSpPr/>
            <p:nvPr/>
          </p:nvGrpSpPr>
          <p:grpSpPr>
            <a:xfrm>
              <a:off x="7191545" y="0"/>
              <a:ext cx="5000460" cy="1425988"/>
              <a:chOff x="7191545" y="0"/>
              <a:chExt cx="5000460" cy="1425988"/>
            </a:xfrm>
          </p:grpSpPr>
          <p:sp>
            <p:nvSpPr>
              <p:cNvPr id="5" name="Freeform 27">
                <a:extLst>
                  <a:ext uri="{FF2B5EF4-FFF2-40B4-BE49-F238E27FC236}">
                    <a16:creationId xmlns:a16="http://schemas.microsoft.com/office/drawing/2014/main" id="{44D7A919-7558-4F63-B5F9-3BACFB7EF03D}"/>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6" name="Freeform 28">
                <a:extLst>
                  <a:ext uri="{FF2B5EF4-FFF2-40B4-BE49-F238E27FC236}">
                    <a16:creationId xmlns:a16="http://schemas.microsoft.com/office/drawing/2014/main" id="{22414478-3BAB-4605-AEDF-3C8C593B91B1}"/>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1258F8CD-8A44-4790-BE32-9E881C5BAB76}"/>
              </a:ext>
            </a:extLst>
          </p:cNvPr>
          <p:cNvSpPr txBox="1">
            <a:spLocks noGrp="1"/>
          </p:cNvSpPr>
          <p:nvPr>
            <p:ph type="title"/>
          </p:nvPr>
        </p:nvSpPr>
        <p:spPr/>
        <p:txBody>
          <a:bodyPr/>
          <a:lstStyle>
            <a:lvl1pPr>
              <a:defRPr/>
            </a:lvl1pPr>
          </a:lstStyle>
          <a:p>
            <a:pPr lvl="0"/>
            <a:r>
              <a:rPr lang="en-US"/>
              <a:t>Click to edit Master title style</a:t>
            </a:r>
          </a:p>
        </p:txBody>
      </p:sp>
      <p:sp>
        <p:nvSpPr>
          <p:cNvPr id="8" name="Text Placeholder 2">
            <a:extLst>
              <a:ext uri="{FF2B5EF4-FFF2-40B4-BE49-F238E27FC236}">
                <a16:creationId xmlns:a16="http://schemas.microsoft.com/office/drawing/2014/main" id="{7F26E9D8-9581-415E-AE4E-28E0E3830368}"/>
              </a:ext>
            </a:extLst>
          </p:cNvPr>
          <p:cNvSpPr txBox="1">
            <a:spLocks noGrp="1"/>
          </p:cNvSpPr>
          <p:nvPr>
            <p:ph type="body" idx="1"/>
          </p:nvPr>
        </p:nvSpPr>
        <p:spPr>
          <a:xfrm>
            <a:off x="914405" y="2521740"/>
            <a:ext cx="8081960" cy="1235865"/>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9" name="Content Placeholder 3">
            <a:extLst>
              <a:ext uri="{FF2B5EF4-FFF2-40B4-BE49-F238E27FC236}">
                <a16:creationId xmlns:a16="http://schemas.microsoft.com/office/drawing/2014/main" id="{0D6152D9-4113-4AEE-BD80-5FF55FD14402}"/>
              </a:ext>
            </a:extLst>
          </p:cNvPr>
          <p:cNvSpPr txBox="1">
            <a:spLocks noGrp="1"/>
          </p:cNvSpPr>
          <p:nvPr>
            <p:ph idx="2"/>
          </p:nvPr>
        </p:nvSpPr>
        <p:spPr>
          <a:xfrm>
            <a:off x="914405" y="3757607"/>
            <a:ext cx="8081960" cy="5526875"/>
          </a:xfrm>
          <a:solidFill>
            <a:srgbClr val="F3F6FB"/>
          </a:solidFill>
        </p:spPr>
        <p:txBody>
          <a:bodyPr lIns="182880" tIns="0" rIns="182880" bIns="0">
            <a:normAutofit/>
          </a:bodyPr>
          <a:lstStyle>
            <a:lvl1pPr>
              <a:defRPr sz="3000"/>
            </a:lvl1pPr>
            <a:lvl2pPr>
              <a:defRPr sz="2700"/>
            </a:lvl2pPr>
            <a:lvl3pPr>
              <a:defRPr sz="2400"/>
            </a:lvl3pPr>
            <a:lvl4pPr>
              <a:defRPr sz="2100"/>
            </a:lvl4pPr>
            <a:lvl5pPr>
              <a:defRPr sz="2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4">
            <a:extLst>
              <a:ext uri="{FF2B5EF4-FFF2-40B4-BE49-F238E27FC236}">
                <a16:creationId xmlns:a16="http://schemas.microsoft.com/office/drawing/2014/main" id="{44488A38-0853-4218-B482-5B8A45C7772D}"/>
              </a:ext>
            </a:extLst>
          </p:cNvPr>
          <p:cNvSpPr txBox="1">
            <a:spLocks noGrp="1"/>
          </p:cNvSpPr>
          <p:nvPr>
            <p:ph type="body" idx="3"/>
          </p:nvPr>
        </p:nvSpPr>
        <p:spPr>
          <a:xfrm>
            <a:off x="9258301" y="2521740"/>
            <a:ext cx="8115305" cy="1235865"/>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11" name="Content Placeholder 5">
            <a:extLst>
              <a:ext uri="{FF2B5EF4-FFF2-40B4-BE49-F238E27FC236}">
                <a16:creationId xmlns:a16="http://schemas.microsoft.com/office/drawing/2014/main" id="{20BEBFDE-4CC6-4EF9-9E30-4246720202EC}"/>
              </a:ext>
            </a:extLst>
          </p:cNvPr>
          <p:cNvSpPr txBox="1">
            <a:spLocks noGrp="1"/>
          </p:cNvSpPr>
          <p:nvPr>
            <p:ph idx="4"/>
          </p:nvPr>
        </p:nvSpPr>
        <p:spPr>
          <a:xfrm>
            <a:off x="9258301" y="3757607"/>
            <a:ext cx="8115305" cy="5526875"/>
          </a:xfrm>
          <a:solidFill>
            <a:srgbClr val="F3F6FB"/>
          </a:solidFill>
        </p:spPr>
        <p:txBody>
          <a:bodyPr lIns="182880" tIns="0" rIns="182880" bIns="0"/>
          <a:lstStyle>
            <a:lvl1pPr>
              <a:defRPr sz="3000"/>
            </a:lvl1pPr>
            <a:lvl2pPr>
              <a:defRPr sz="2700"/>
            </a:lvl2pPr>
            <a:lvl3pPr>
              <a:defRPr sz="2400"/>
            </a:lvl3pPr>
            <a:lvl4pPr>
              <a:defRPr sz="2100"/>
            </a:lvl4pPr>
            <a:lvl5pPr>
              <a:defRPr sz="2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Slide Number Placeholder 9">
            <a:extLst>
              <a:ext uri="{FF2B5EF4-FFF2-40B4-BE49-F238E27FC236}">
                <a16:creationId xmlns:a16="http://schemas.microsoft.com/office/drawing/2014/main" id="{4C3FD587-E19A-495C-B4CB-8418EBAED64F}"/>
              </a:ext>
            </a:extLst>
          </p:cNvPr>
          <p:cNvSpPr txBox="1">
            <a:spLocks noGrp="1"/>
          </p:cNvSpPr>
          <p:nvPr>
            <p:ph type="sldNum" sz="quarter" idx="8"/>
          </p:nvPr>
        </p:nvSpPr>
        <p:spPr/>
        <p:txBody>
          <a:bodyPr/>
          <a:lstStyle>
            <a:lvl1pPr>
              <a:defRPr/>
            </a:lvl1pPr>
          </a:lstStyle>
          <a:p>
            <a:pPr lvl="0"/>
            <a:fld id="{5CD87334-2289-4D4D-89CE-E71A5A2933D2}" type="slidenum">
              <a:t>‹#›</a:t>
            </a:fld>
            <a:endParaRPr lang="en-US"/>
          </a:p>
        </p:txBody>
      </p:sp>
      <p:cxnSp>
        <p:nvCxnSpPr>
          <p:cNvPr id="13" name="Straight Connector 8">
            <a:extLst>
              <a:ext uri="{FF2B5EF4-FFF2-40B4-BE49-F238E27FC236}">
                <a16:creationId xmlns:a16="http://schemas.microsoft.com/office/drawing/2014/main" id="{C28C0282-7370-4C20-8379-C93E4B85C440}"/>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4" name="Footer Placeholder 7">
            <a:extLst>
              <a:ext uri="{FF2B5EF4-FFF2-40B4-BE49-F238E27FC236}">
                <a16:creationId xmlns:a16="http://schemas.microsoft.com/office/drawing/2014/main" id="{5D168E0A-2D3C-4C10-A855-A4CA58C25C93}"/>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330090763"/>
      </p:ext>
    </p:extLst>
  </p:cSld>
  <p:clrMapOvr>
    <a:masterClrMapping/>
  </p:clrMapOvr>
</p:sldLayout>
</file>

<file path=ppt/slideLayouts/slideLayout3234.xml><?xml version="1.0" encoding="utf-8"?>
<p:sldLayout xmlns:a="http://schemas.openxmlformats.org/drawingml/2006/main" xmlns:r="http://schemas.openxmlformats.org/officeDocument/2006/relationships" xmlns:p="http://schemas.openxmlformats.org/presentationml/2006/main" type="titleOnly" preserve="1">
  <p:cSld name="1_Title Only">
    <p:spTree>
      <p:nvGrpSpPr>
        <p:cNvPr id="1" name=""/>
        <p:cNvGrpSpPr/>
        <p:nvPr/>
      </p:nvGrpSpPr>
      <p:grpSpPr>
        <a:xfrm>
          <a:off x="0" y="0"/>
          <a:ext cx="0" cy="0"/>
          <a:chOff x="0" y="0"/>
          <a:chExt cx="0" cy="0"/>
        </a:xfrm>
      </p:grpSpPr>
      <p:grpSp>
        <p:nvGrpSpPr>
          <p:cNvPr id="2" name="Group 21">
            <a:extLst>
              <a:ext uri="{FF2B5EF4-FFF2-40B4-BE49-F238E27FC236}">
                <a16:creationId xmlns:a16="http://schemas.microsoft.com/office/drawing/2014/main" id="{AEAE3C72-6B41-4EDB-BC9D-EBDA38BB979B}"/>
              </a:ext>
            </a:extLst>
          </p:cNvPr>
          <p:cNvGrpSpPr/>
          <p:nvPr/>
        </p:nvGrpSpPr>
        <p:grpSpPr>
          <a:xfrm>
            <a:off x="10787318" y="0"/>
            <a:ext cx="7500690" cy="2138982"/>
            <a:chOff x="7191545" y="0"/>
            <a:chExt cx="5000460" cy="1425988"/>
          </a:xfrm>
        </p:grpSpPr>
        <p:pic>
          <p:nvPicPr>
            <p:cNvPr id="3" name="Picture 22">
              <a:extLst>
                <a:ext uri="{FF2B5EF4-FFF2-40B4-BE49-F238E27FC236}">
                  <a16:creationId xmlns:a16="http://schemas.microsoft.com/office/drawing/2014/main" id="{B5A31D03-537E-4B42-9198-3786FB7E277F}"/>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3">
              <a:extLst>
                <a:ext uri="{FF2B5EF4-FFF2-40B4-BE49-F238E27FC236}">
                  <a16:creationId xmlns:a16="http://schemas.microsoft.com/office/drawing/2014/main" id="{A6E2C9D3-C43F-49C1-BB58-841C8A4BFCE6}"/>
                </a:ext>
              </a:extLst>
            </p:cNvPr>
            <p:cNvGrpSpPr/>
            <p:nvPr/>
          </p:nvGrpSpPr>
          <p:grpSpPr>
            <a:xfrm>
              <a:off x="7191545" y="0"/>
              <a:ext cx="5000460" cy="1425988"/>
              <a:chOff x="7191545" y="0"/>
              <a:chExt cx="5000460" cy="1425988"/>
            </a:xfrm>
          </p:grpSpPr>
          <p:sp>
            <p:nvSpPr>
              <p:cNvPr id="5" name="Freeform 24">
                <a:extLst>
                  <a:ext uri="{FF2B5EF4-FFF2-40B4-BE49-F238E27FC236}">
                    <a16:creationId xmlns:a16="http://schemas.microsoft.com/office/drawing/2014/main" id="{D2698F68-3FE6-4131-90DD-5DD671EFEDBF}"/>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6" name="Freeform 25">
                <a:extLst>
                  <a:ext uri="{FF2B5EF4-FFF2-40B4-BE49-F238E27FC236}">
                    <a16:creationId xmlns:a16="http://schemas.microsoft.com/office/drawing/2014/main" id="{FD227AD6-2C05-4FB1-A426-DCB865E445D1}"/>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8C0AB184-CFB6-4483-8A93-F218CCF70BE4}"/>
              </a:ext>
            </a:extLst>
          </p:cNvPr>
          <p:cNvSpPr txBox="1">
            <a:spLocks noGrp="1"/>
          </p:cNvSpPr>
          <p:nvPr>
            <p:ph type="title"/>
          </p:nvPr>
        </p:nvSpPr>
        <p:spPr/>
        <p:txBody>
          <a:bodyPr/>
          <a:lstStyle>
            <a:lvl1pPr>
              <a:defRPr/>
            </a:lvl1pPr>
          </a:lstStyle>
          <a:p>
            <a:pPr lvl="0"/>
            <a:r>
              <a:rPr lang="en-US"/>
              <a:t>Click to edit Master title style</a:t>
            </a:r>
          </a:p>
        </p:txBody>
      </p:sp>
      <p:sp>
        <p:nvSpPr>
          <p:cNvPr id="8" name="Slide Number Placeholder 5">
            <a:extLst>
              <a:ext uri="{FF2B5EF4-FFF2-40B4-BE49-F238E27FC236}">
                <a16:creationId xmlns:a16="http://schemas.microsoft.com/office/drawing/2014/main" id="{F1338477-FB01-46D3-BFFD-BE6A469C6EB5}"/>
              </a:ext>
            </a:extLst>
          </p:cNvPr>
          <p:cNvSpPr txBox="1">
            <a:spLocks noGrp="1"/>
          </p:cNvSpPr>
          <p:nvPr>
            <p:ph type="sldNum" sz="quarter" idx="8"/>
          </p:nvPr>
        </p:nvSpPr>
        <p:spPr/>
        <p:txBody>
          <a:bodyPr/>
          <a:lstStyle>
            <a:lvl1pPr>
              <a:defRPr/>
            </a:lvl1pPr>
          </a:lstStyle>
          <a:p>
            <a:pPr lvl="0"/>
            <a:fld id="{B5736DA3-806E-42AD-8AAA-E65802D7FA4E}" type="slidenum">
              <a:t>‹#›</a:t>
            </a:fld>
            <a:endParaRPr lang="en-US"/>
          </a:p>
        </p:txBody>
      </p:sp>
      <p:cxnSp>
        <p:nvCxnSpPr>
          <p:cNvPr id="9" name="Straight Connector 6">
            <a:extLst>
              <a:ext uri="{FF2B5EF4-FFF2-40B4-BE49-F238E27FC236}">
                <a16:creationId xmlns:a16="http://schemas.microsoft.com/office/drawing/2014/main" id="{8869E752-C6F2-4A4E-9B29-19962E4D5BB3}"/>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0" name="Footer Placeholder 2">
            <a:extLst>
              <a:ext uri="{FF2B5EF4-FFF2-40B4-BE49-F238E27FC236}">
                <a16:creationId xmlns:a16="http://schemas.microsoft.com/office/drawing/2014/main" id="{D953B449-A436-4ED9-9AC4-E659E2E080C7}"/>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219749367"/>
      </p:ext>
    </p:extLst>
  </p:cSld>
  <p:clrMapOvr>
    <a:masterClrMapping/>
  </p:clrMapOvr>
</p:sldLayout>
</file>

<file path=ppt/slideLayouts/slideLayout3235.xml><?xml version="1.0" encoding="utf-8"?>
<p:sldLayout xmlns:a="http://schemas.openxmlformats.org/drawingml/2006/main" xmlns:r="http://schemas.openxmlformats.org/officeDocument/2006/relationships" xmlns:p="http://schemas.openxmlformats.org/presentationml/2006/main" preserve="1">
  <p:cSld name="1_End">
    <p:spTree>
      <p:nvGrpSpPr>
        <p:cNvPr id="1" name=""/>
        <p:cNvGrpSpPr/>
        <p:nvPr/>
      </p:nvGrpSpPr>
      <p:grpSpPr>
        <a:xfrm>
          <a:off x="0" y="0"/>
          <a:ext cx="0" cy="0"/>
          <a:chOff x="0" y="0"/>
          <a:chExt cx="0" cy="0"/>
        </a:xfrm>
      </p:grpSpPr>
      <p:grpSp>
        <p:nvGrpSpPr>
          <p:cNvPr id="2" name="Group 41">
            <a:extLst>
              <a:ext uri="{FF2B5EF4-FFF2-40B4-BE49-F238E27FC236}">
                <a16:creationId xmlns:a16="http://schemas.microsoft.com/office/drawing/2014/main" id="{5D2268ED-2891-40E0-8BBF-BFC7A4D234AE}"/>
              </a:ext>
            </a:extLst>
          </p:cNvPr>
          <p:cNvGrpSpPr/>
          <p:nvPr/>
        </p:nvGrpSpPr>
        <p:grpSpPr>
          <a:xfrm>
            <a:off x="0" y="0"/>
            <a:ext cx="18287994" cy="3223245"/>
            <a:chOff x="0" y="0"/>
            <a:chExt cx="12191996" cy="2148830"/>
          </a:xfrm>
        </p:grpSpPr>
        <p:sp>
          <p:nvSpPr>
            <p:cNvPr id="3" name="Freeform 40">
              <a:extLst>
                <a:ext uri="{FF2B5EF4-FFF2-40B4-BE49-F238E27FC236}">
                  <a16:creationId xmlns:a16="http://schemas.microsoft.com/office/drawing/2014/main" id="{CA9C9DCE-AC4B-4D46-AF0B-AEBAC6F707B4}"/>
                </a:ext>
              </a:extLst>
            </p:cNvPr>
            <p:cNvSpPr/>
            <p:nvPr/>
          </p:nvSpPr>
          <p:spPr>
            <a:xfrm flipH="1">
              <a:off x="0" y="0"/>
              <a:ext cx="12191996" cy="2148830"/>
            </a:xfrm>
            <a:custGeom>
              <a:avLst/>
              <a:gdLst>
                <a:gd name="f0" fmla="val 10800000"/>
                <a:gd name="f1" fmla="val 5400000"/>
                <a:gd name="f2" fmla="val 180"/>
                <a:gd name="f3" fmla="val w"/>
                <a:gd name="f4" fmla="val h"/>
                <a:gd name="f5" fmla="val 0"/>
                <a:gd name="f6" fmla="val 12192000"/>
                <a:gd name="f7" fmla="val 2148830"/>
                <a:gd name="f8" fmla="val 2318293"/>
                <a:gd name="f9" fmla="val 2110341"/>
                <a:gd name="f10" fmla="val 1952334"/>
                <a:gd name="f11" fmla="val 920"/>
                <a:gd name="f12" fmla="val 1343499"/>
                <a:gd name="f13" fmla="val 23864"/>
                <a:gd name="f14" fmla="val 752130"/>
                <a:gd name="f15" fmla="val 152982"/>
                <a:gd name="f16" fmla="val 184205"/>
                <a:gd name="f17" fmla="val 435928"/>
                <a:gd name="f18" fmla="val 536864"/>
                <a:gd name="f19" fmla="val 554713"/>
                <a:gd name="f20" fmla="val 201115"/>
                <a:gd name="f21" fmla="val 452796"/>
                <a:gd name="f22" fmla="val 776357"/>
                <a:gd name="f23" fmla="val 187336"/>
                <a:gd name="f24" fmla="val 1349828"/>
                <a:gd name="f25" fmla="val 76760"/>
                <a:gd name="f26" fmla="val 1947588"/>
                <a:gd name="f27" fmla="val 66249"/>
                <a:gd name="f28" fmla="val 2962940"/>
                <a:gd name="f29" fmla="val 48421"/>
                <a:gd name="f30" fmla="val 3890218"/>
                <a:gd name="f31" fmla="val 291317"/>
                <a:gd name="f32" fmla="val 4778140"/>
                <a:gd name="f33" fmla="val 604018"/>
                <a:gd name="f34" fmla="val 7231510"/>
                <a:gd name="f35" fmla="val 1468126"/>
                <a:gd name="f36" fmla="val 9178927"/>
                <a:gd name="f37" fmla="val 2492024"/>
                <a:gd name="f38" fmla="val 11996242"/>
                <a:gd name="f39" fmla="val 2036894"/>
                <a:gd name="f40" fmla="val 2002266"/>
                <a:gd name="f41" fmla="val 1415250"/>
                <a:gd name="f42" fmla="val 12022971"/>
                <a:gd name="f43" fmla="val 1470801"/>
                <a:gd name="f44" fmla="val 10719696"/>
                <a:gd name="f45" fmla="val 1863939"/>
                <a:gd name="f46" fmla="val 9271154"/>
                <a:gd name="f47" fmla="val 1783804"/>
                <a:gd name="f48" fmla="val 7970940"/>
                <a:gd name="f49" fmla="val 1436986"/>
                <a:gd name="f50" fmla="val 6890984"/>
                <a:gd name="f51" fmla="val 1148958"/>
                <a:gd name="f52" fmla="val 5866930"/>
                <a:gd name="f53" fmla="val 767309"/>
                <a:gd name="f54" fmla="val 4800356"/>
                <a:gd name="f55" fmla="val 456582"/>
                <a:gd name="f56" fmla="val 4068903"/>
                <a:gd name="f57" fmla="val 243471"/>
                <a:gd name="f58" fmla="val 3348204"/>
                <a:gd name="f59" fmla="val 74251"/>
                <a:gd name="f60" fmla="val 2646880"/>
                <a:gd name="f61" fmla="val 17560"/>
                <a:gd name="f62" fmla="+- 0 0 -90"/>
                <a:gd name="f63" fmla="*/ f3 1 12192000"/>
                <a:gd name="f64" fmla="*/ f4 1 2148830"/>
                <a:gd name="f65" fmla="+- f7 0 f5"/>
                <a:gd name="f66" fmla="+- f6 0 f5"/>
                <a:gd name="f67" fmla="*/ f62 f0 1"/>
                <a:gd name="f68" fmla="*/ f66 1 12192000"/>
                <a:gd name="f69" fmla="*/ f65 1 2148830"/>
                <a:gd name="f70" fmla="*/ 2318293 f66 1"/>
                <a:gd name="f71" fmla="*/ 0 f65 1"/>
                <a:gd name="f72" fmla="*/ 2110341 f66 1"/>
                <a:gd name="f73" fmla="*/ 1952334 f66 1"/>
                <a:gd name="f74" fmla="*/ 920 f65 1"/>
                <a:gd name="f75" fmla="*/ 184205 f66 1"/>
                <a:gd name="f76" fmla="*/ 435928 f65 1"/>
                <a:gd name="f77" fmla="*/ 0 f66 1"/>
                <a:gd name="f78" fmla="*/ 536864 f65 1"/>
                <a:gd name="f79" fmla="*/ 554713 f65 1"/>
                <a:gd name="f80" fmla="*/ 201115 f66 1"/>
                <a:gd name="f81" fmla="*/ 452796 f65 1"/>
                <a:gd name="f82" fmla="*/ 1947588 f66 1"/>
                <a:gd name="f83" fmla="*/ 66249 f65 1"/>
                <a:gd name="f84" fmla="*/ 4778140 f66 1"/>
                <a:gd name="f85" fmla="*/ 604018 f65 1"/>
                <a:gd name="f86" fmla="*/ 11996242 f66 1"/>
                <a:gd name="f87" fmla="*/ 2036894 f65 1"/>
                <a:gd name="f88" fmla="*/ 12192000 f66 1"/>
                <a:gd name="f89" fmla="*/ 2002266 f65 1"/>
                <a:gd name="f90" fmla="*/ 1415250 f65 1"/>
                <a:gd name="f91" fmla="*/ 12022971 f66 1"/>
                <a:gd name="f92" fmla="*/ 1470801 f65 1"/>
                <a:gd name="f93" fmla="*/ 7970940 f66 1"/>
                <a:gd name="f94" fmla="*/ 1436986 f65 1"/>
                <a:gd name="f95" fmla="*/ 4800356 f66 1"/>
                <a:gd name="f96" fmla="*/ 456582 f65 1"/>
                <a:gd name="f97" fmla="*/ 2646880 f66 1"/>
                <a:gd name="f98" fmla="*/ 17560 f65 1"/>
                <a:gd name="f99" fmla="*/ f67 1 f2"/>
                <a:gd name="f100" fmla="*/ f70 1 12192000"/>
                <a:gd name="f101" fmla="*/ f71 1 2148830"/>
                <a:gd name="f102" fmla="*/ f72 1 12192000"/>
                <a:gd name="f103" fmla="*/ f73 1 12192000"/>
                <a:gd name="f104" fmla="*/ f74 1 2148830"/>
                <a:gd name="f105" fmla="*/ f75 1 12192000"/>
                <a:gd name="f106" fmla="*/ f76 1 2148830"/>
                <a:gd name="f107" fmla="*/ f77 1 12192000"/>
                <a:gd name="f108" fmla="*/ f78 1 2148830"/>
                <a:gd name="f109" fmla="*/ f79 1 2148830"/>
                <a:gd name="f110" fmla="*/ f80 1 12192000"/>
                <a:gd name="f111" fmla="*/ f81 1 2148830"/>
                <a:gd name="f112" fmla="*/ f82 1 12192000"/>
                <a:gd name="f113" fmla="*/ f83 1 2148830"/>
                <a:gd name="f114" fmla="*/ f84 1 12192000"/>
                <a:gd name="f115" fmla="*/ f85 1 2148830"/>
                <a:gd name="f116" fmla="*/ f86 1 12192000"/>
                <a:gd name="f117" fmla="*/ f87 1 2148830"/>
                <a:gd name="f118" fmla="*/ f88 1 12192000"/>
                <a:gd name="f119" fmla="*/ f89 1 2148830"/>
                <a:gd name="f120" fmla="*/ f90 1 2148830"/>
                <a:gd name="f121" fmla="*/ f91 1 12192000"/>
                <a:gd name="f122" fmla="*/ f92 1 2148830"/>
                <a:gd name="f123" fmla="*/ f93 1 12192000"/>
                <a:gd name="f124" fmla="*/ f94 1 2148830"/>
                <a:gd name="f125" fmla="*/ f95 1 12192000"/>
                <a:gd name="f126" fmla="*/ f96 1 2148830"/>
                <a:gd name="f127" fmla="*/ f97 1 12192000"/>
                <a:gd name="f128" fmla="*/ f98 1 2148830"/>
                <a:gd name="f129" fmla="*/ f5 1 f68"/>
                <a:gd name="f130" fmla="*/ f6 1 f68"/>
                <a:gd name="f131" fmla="*/ f5 1 f69"/>
                <a:gd name="f132" fmla="*/ f7 1 f69"/>
                <a:gd name="f133" fmla="+- f99 0 f1"/>
                <a:gd name="f134" fmla="*/ f100 1 f68"/>
                <a:gd name="f135" fmla="*/ f101 1 f69"/>
                <a:gd name="f136" fmla="*/ f102 1 f68"/>
                <a:gd name="f137" fmla="*/ f103 1 f68"/>
                <a:gd name="f138" fmla="*/ f104 1 f69"/>
                <a:gd name="f139" fmla="*/ f105 1 f68"/>
                <a:gd name="f140" fmla="*/ f106 1 f69"/>
                <a:gd name="f141" fmla="*/ f107 1 f68"/>
                <a:gd name="f142" fmla="*/ f108 1 f69"/>
                <a:gd name="f143" fmla="*/ f109 1 f69"/>
                <a:gd name="f144" fmla="*/ f110 1 f68"/>
                <a:gd name="f145" fmla="*/ f111 1 f69"/>
                <a:gd name="f146" fmla="*/ f112 1 f68"/>
                <a:gd name="f147" fmla="*/ f113 1 f69"/>
                <a:gd name="f148" fmla="*/ f114 1 f68"/>
                <a:gd name="f149" fmla="*/ f115 1 f69"/>
                <a:gd name="f150" fmla="*/ f116 1 f68"/>
                <a:gd name="f151" fmla="*/ f117 1 f69"/>
                <a:gd name="f152" fmla="*/ f118 1 f68"/>
                <a:gd name="f153" fmla="*/ f119 1 f69"/>
                <a:gd name="f154" fmla="*/ f120 1 f69"/>
                <a:gd name="f155" fmla="*/ f121 1 f68"/>
                <a:gd name="f156" fmla="*/ f122 1 f69"/>
                <a:gd name="f157" fmla="*/ f123 1 f68"/>
                <a:gd name="f158" fmla="*/ f124 1 f69"/>
                <a:gd name="f159" fmla="*/ f125 1 f68"/>
                <a:gd name="f160" fmla="*/ f126 1 f69"/>
                <a:gd name="f161" fmla="*/ f127 1 f68"/>
                <a:gd name="f162" fmla="*/ f128 1 f69"/>
                <a:gd name="f163" fmla="*/ f129 f63 1"/>
                <a:gd name="f164" fmla="*/ f130 f63 1"/>
                <a:gd name="f165" fmla="*/ f132 f64 1"/>
                <a:gd name="f166" fmla="*/ f131 f64 1"/>
                <a:gd name="f167" fmla="*/ f134 f63 1"/>
                <a:gd name="f168" fmla="*/ f135 f64 1"/>
                <a:gd name="f169" fmla="*/ f136 f63 1"/>
                <a:gd name="f170" fmla="*/ f137 f63 1"/>
                <a:gd name="f171" fmla="*/ f138 f64 1"/>
                <a:gd name="f172" fmla="*/ f139 f63 1"/>
                <a:gd name="f173" fmla="*/ f140 f64 1"/>
                <a:gd name="f174" fmla="*/ f141 f63 1"/>
                <a:gd name="f175" fmla="*/ f142 f64 1"/>
                <a:gd name="f176" fmla="*/ f143 f64 1"/>
                <a:gd name="f177" fmla="*/ f144 f63 1"/>
                <a:gd name="f178" fmla="*/ f145 f64 1"/>
                <a:gd name="f179" fmla="*/ f146 f63 1"/>
                <a:gd name="f180" fmla="*/ f147 f64 1"/>
                <a:gd name="f181" fmla="*/ f148 f63 1"/>
                <a:gd name="f182" fmla="*/ f149 f64 1"/>
                <a:gd name="f183" fmla="*/ f150 f63 1"/>
                <a:gd name="f184" fmla="*/ f151 f64 1"/>
                <a:gd name="f185" fmla="*/ f152 f63 1"/>
                <a:gd name="f186" fmla="*/ f153 f64 1"/>
                <a:gd name="f187" fmla="*/ f154 f64 1"/>
                <a:gd name="f188" fmla="*/ f155 f63 1"/>
                <a:gd name="f189" fmla="*/ f156 f64 1"/>
                <a:gd name="f190" fmla="*/ f157 f63 1"/>
                <a:gd name="f191" fmla="*/ f158 f64 1"/>
                <a:gd name="f192" fmla="*/ f159 f63 1"/>
                <a:gd name="f193" fmla="*/ f160 f64 1"/>
                <a:gd name="f194" fmla="*/ f161 f63 1"/>
                <a:gd name="f195" fmla="*/ f162 f64 1"/>
              </a:gdLst>
              <a:ahLst/>
              <a:cxnLst>
                <a:cxn ang="3cd4">
                  <a:pos x="hc" y="t"/>
                </a:cxn>
                <a:cxn ang="0">
                  <a:pos x="r" y="vc"/>
                </a:cxn>
                <a:cxn ang="cd4">
                  <a:pos x="hc" y="b"/>
                </a:cxn>
                <a:cxn ang="cd2">
                  <a:pos x="l" y="vc"/>
                </a:cxn>
                <a:cxn ang="f133">
                  <a:pos x="f167" y="f168"/>
                </a:cxn>
                <a:cxn ang="f133">
                  <a:pos x="f169" y="f168"/>
                </a:cxn>
                <a:cxn ang="f133">
                  <a:pos x="f170" y="f171"/>
                </a:cxn>
                <a:cxn ang="f133">
                  <a:pos x="f172" y="f173"/>
                </a:cxn>
                <a:cxn ang="f133">
                  <a:pos x="f174" y="f175"/>
                </a:cxn>
                <a:cxn ang="f133">
                  <a:pos x="f174" y="f176"/>
                </a:cxn>
                <a:cxn ang="f133">
                  <a:pos x="f177" y="f178"/>
                </a:cxn>
                <a:cxn ang="f133">
                  <a:pos x="f179" y="f180"/>
                </a:cxn>
                <a:cxn ang="f133">
                  <a:pos x="f181" y="f182"/>
                </a:cxn>
                <a:cxn ang="f133">
                  <a:pos x="f183" y="f184"/>
                </a:cxn>
                <a:cxn ang="f133">
                  <a:pos x="f185" y="f186"/>
                </a:cxn>
                <a:cxn ang="f133">
                  <a:pos x="f185" y="f187"/>
                </a:cxn>
                <a:cxn ang="f133">
                  <a:pos x="f188" y="f189"/>
                </a:cxn>
                <a:cxn ang="f133">
                  <a:pos x="f190" y="f191"/>
                </a:cxn>
                <a:cxn ang="f133">
                  <a:pos x="f192" y="f193"/>
                </a:cxn>
                <a:cxn ang="f133">
                  <a:pos x="f194" y="f195"/>
                </a:cxn>
              </a:cxnLst>
              <a:rect l="f163" t="f166" r="f164" b="f165"/>
              <a:pathLst>
                <a:path w="12192000" h="2148830">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ubicBezTo>
                    <a:pt x="f56" y="f57"/>
                    <a:pt x="f58" y="f59"/>
                    <a:pt x="f60" y="f61"/>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4" name="Freeform 38">
              <a:extLst>
                <a:ext uri="{FF2B5EF4-FFF2-40B4-BE49-F238E27FC236}">
                  <a16:creationId xmlns:a16="http://schemas.microsoft.com/office/drawing/2014/main" id="{FD6F6429-C429-4009-AC00-AC7A8E2F838B}"/>
                </a:ext>
              </a:extLst>
            </p:cNvPr>
            <p:cNvSpPr/>
            <p:nvPr/>
          </p:nvSpPr>
          <p:spPr>
            <a:xfrm flipH="1">
              <a:off x="0" y="0"/>
              <a:ext cx="12191996" cy="1992139"/>
            </a:xfrm>
            <a:custGeom>
              <a:avLst/>
              <a:gdLst>
                <a:gd name="f0" fmla="val 10800000"/>
                <a:gd name="f1" fmla="val 5400000"/>
                <a:gd name="f2" fmla="val 180"/>
                <a:gd name="f3" fmla="val w"/>
                <a:gd name="f4" fmla="val h"/>
                <a:gd name="f5" fmla="val 0"/>
                <a:gd name="f6" fmla="val 12192000"/>
                <a:gd name="f7" fmla="val 1992138"/>
                <a:gd name="f8" fmla="val 2724271"/>
                <a:gd name="f9" fmla="val 1788442"/>
                <a:gd name="f10" fmla="val 1635403"/>
                <a:gd name="f11" fmla="val 12925"/>
                <a:gd name="f12" fmla="val 1134241"/>
                <a:gd name="f13" fmla="val 70905"/>
                <a:gd name="f14" fmla="val 647221"/>
                <a:gd name="f15" fmla="val 207817"/>
                <a:gd name="f16" fmla="val 178220"/>
                <a:gd name="f17" fmla="val 451207"/>
                <a:gd name="f18" fmla="val 552718"/>
                <a:gd name="f19" fmla="val 570885"/>
                <a:gd name="f20" fmla="val 195368"/>
                <a:gd name="f21" fmla="val 467800"/>
                <a:gd name="f22" fmla="val 765758"/>
                <a:gd name="f23" fmla="val 193094"/>
                <a:gd name="f24" fmla="val 1336955"/>
                <a:gd name="f25" fmla="val 73179"/>
                <a:gd name="f26" fmla="val 1934073"/>
                <a:gd name="f27" fmla="val 52850"/>
                <a:gd name="f28" fmla="val 2948304"/>
                <a:gd name="f29" fmla="val 18310"/>
                <a:gd name="f30" fmla="val 3878878"/>
                <a:gd name="f31" fmla="val 245747"/>
                <a:gd name="f32" fmla="val 4771217"/>
                <a:gd name="f33" fmla="val 543645"/>
                <a:gd name="f34" fmla="val 7236913"/>
                <a:gd name="f35" fmla="val 1366709"/>
                <a:gd name="f36" fmla="val 9199689"/>
                <a:gd name="f37" fmla="val 2357774"/>
                <a:gd name="f38" fmla="val 12007222"/>
                <a:gd name="f39" fmla="val 1856729"/>
                <a:gd name="f40" fmla="val 1820900"/>
                <a:gd name="f41" fmla="val 897073"/>
                <a:gd name="f42" fmla="val 12062517"/>
                <a:gd name="f43" fmla="val 950128"/>
                <a:gd name="f44" fmla="val 10950292"/>
                <a:gd name="f45" fmla="val 1376478"/>
                <a:gd name="f46" fmla="val 9595706"/>
                <a:gd name="f47" fmla="val 1466451"/>
                <a:gd name="f48" fmla="val 8435105"/>
                <a:gd name="f49" fmla="val 1266613"/>
                <a:gd name="f50" fmla="val 6618389"/>
                <a:gd name="f51" fmla="val 953715"/>
                <a:gd name="f52" fmla="val 4735222"/>
                <a:gd name="f53" fmla="val 130088"/>
                <a:gd name="f54" fmla="val 2948502"/>
                <a:gd name="f55" fmla="val 20548"/>
                <a:gd name="f56" fmla="+- 0 0 -90"/>
                <a:gd name="f57" fmla="*/ f3 1 12192000"/>
                <a:gd name="f58" fmla="*/ f4 1 1992138"/>
                <a:gd name="f59" fmla="+- f7 0 f5"/>
                <a:gd name="f60" fmla="+- f6 0 f5"/>
                <a:gd name="f61" fmla="*/ f56 f0 1"/>
                <a:gd name="f62" fmla="*/ f60 1 12192000"/>
                <a:gd name="f63" fmla="*/ f59 1 1992138"/>
                <a:gd name="f64" fmla="*/ 2724271 f60 1"/>
                <a:gd name="f65" fmla="*/ 0 f59 1"/>
                <a:gd name="f66" fmla="*/ 1788442 f60 1"/>
                <a:gd name="f67" fmla="*/ 1635403 f60 1"/>
                <a:gd name="f68" fmla="*/ 12925 f59 1"/>
                <a:gd name="f69" fmla="*/ 178220 f60 1"/>
                <a:gd name="f70" fmla="*/ 451207 f59 1"/>
                <a:gd name="f71" fmla="*/ 0 f60 1"/>
                <a:gd name="f72" fmla="*/ 552718 f59 1"/>
                <a:gd name="f73" fmla="*/ 570885 f59 1"/>
                <a:gd name="f74" fmla="*/ 195368 f60 1"/>
                <a:gd name="f75" fmla="*/ 467800 f59 1"/>
                <a:gd name="f76" fmla="*/ 1934073 f60 1"/>
                <a:gd name="f77" fmla="*/ 52850 f59 1"/>
                <a:gd name="f78" fmla="*/ 4771217 f60 1"/>
                <a:gd name="f79" fmla="*/ 543645 f59 1"/>
                <a:gd name="f80" fmla="*/ 12007222 f60 1"/>
                <a:gd name="f81" fmla="*/ 1856729 f59 1"/>
                <a:gd name="f82" fmla="*/ 12192000 f60 1"/>
                <a:gd name="f83" fmla="*/ 1820900 f59 1"/>
                <a:gd name="f84" fmla="*/ 897073 f59 1"/>
                <a:gd name="f85" fmla="*/ 12062517 f60 1"/>
                <a:gd name="f86" fmla="*/ 950128 f59 1"/>
                <a:gd name="f87" fmla="*/ 8435105 f60 1"/>
                <a:gd name="f88" fmla="*/ 1266613 f59 1"/>
                <a:gd name="f89" fmla="*/ 2948502 f60 1"/>
                <a:gd name="f90" fmla="*/ 20548 f59 1"/>
                <a:gd name="f91" fmla="*/ f61 1 f2"/>
                <a:gd name="f92" fmla="*/ f64 1 12192000"/>
                <a:gd name="f93" fmla="*/ f65 1 1992138"/>
                <a:gd name="f94" fmla="*/ f66 1 12192000"/>
                <a:gd name="f95" fmla="*/ f67 1 12192000"/>
                <a:gd name="f96" fmla="*/ f68 1 1992138"/>
                <a:gd name="f97" fmla="*/ f69 1 12192000"/>
                <a:gd name="f98" fmla="*/ f70 1 1992138"/>
                <a:gd name="f99" fmla="*/ f71 1 12192000"/>
                <a:gd name="f100" fmla="*/ f72 1 1992138"/>
                <a:gd name="f101" fmla="*/ f73 1 1992138"/>
                <a:gd name="f102" fmla="*/ f74 1 12192000"/>
                <a:gd name="f103" fmla="*/ f75 1 1992138"/>
                <a:gd name="f104" fmla="*/ f76 1 12192000"/>
                <a:gd name="f105" fmla="*/ f77 1 1992138"/>
                <a:gd name="f106" fmla="*/ f78 1 12192000"/>
                <a:gd name="f107" fmla="*/ f79 1 1992138"/>
                <a:gd name="f108" fmla="*/ f80 1 12192000"/>
                <a:gd name="f109" fmla="*/ f81 1 1992138"/>
                <a:gd name="f110" fmla="*/ f82 1 12192000"/>
                <a:gd name="f111" fmla="*/ f83 1 1992138"/>
                <a:gd name="f112" fmla="*/ f84 1 1992138"/>
                <a:gd name="f113" fmla="*/ f85 1 12192000"/>
                <a:gd name="f114" fmla="*/ f86 1 1992138"/>
                <a:gd name="f115" fmla="*/ f87 1 12192000"/>
                <a:gd name="f116" fmla="*/ f88 1 1992138"/>
                <a:gd name="f117" fmla="*/ f89 1 12192000"/>
                <a:gd name="f118" fmla="*/ f90 1 1992138"/>
                <a:gd name="f119" fmla="*/ f5 1 f62"/>
                <a:gd name="f120" fmla="*/ f6 1 f62"/>
                <a:gd name="f121" fmla="*/ f5 1 f63"/>
                <a:gd name="f122" fmla="*/ f7 1 f63"/>
                <a:gd name="f123" fmla="+- f91 0 f1"/>
                <a:gd name="f124" fmla="*/ f92 1 f62"/>
                <a:gd name="f125" fmla="*/ f93 1 f63"/>
                <a:gd name="f126" fmla="*/ f94 1 f62"/>
                <a:gd name="f127" fmla="*/ f95 1 f62"/>
                <a:gd name="f128" fmla="*/ f96 1 f63"/>
                <a:gd name="f129" fmla="*/ f97 1 f62"/>
                <a:gd name="f130" fmla="*/ f98 1 f63"/>
                <a:gd name="f131" fmla="*/ f99 1 f62"/>
                <a:gd name="f132" fmla="*/ f100 1 f63"/>
                <a:gd name="f133" fmla="*/ f101 1 f63"/>
                <a:gd name="f134" fmla="*/ f102 1 f62"/>
                <a:gd name="f135" fmla="*/ f103 1 f63"/>
                <a:gd name="f136" fmla="*/ f104 1 f62"/>
                <a:gd name="f137" fmla="*/ f105 1 f63"/>
                <a:gd name="f138" fmla="*/ f106 1 f62"/>
                <a:gd name="f139" fmla="*/ f107 1 f63"/>
                <a:gd name="f140" fmla="*/ f108 1 f62"/>
                <a:gd name="f141" fmla="*/ f109 1 f63"/>
                <a:gd name="f142" fmla="*/ f110 1 f62"/>
                <a:gd name="f143" fmla="*/ f111 1 f63"/>
                <a:gd name="f144" fmla="*/ f112 1 f63"/>
                <a:gd name="f145" fmla="*/ f113 1 f62"/>
                <a:gd name="f146" fmla="*/ f114 1 f63"/>
                <a:gd name="f147" fmla="*/ f115 1 f62"/>
                <a:gd name="f148" fmla="*/ f116 1 f63"/>
                <a:gd name="f149" fmla="*/ f117 1 f62"/>
                <a:gd name="f150" fmla="*/ f118 1 f63"/>
                <a:gd name="f151" fmla="*/ f119 f57 1"/>
                <a:gd name="f152" fmla="*/ f120 f57 1"/>
                <a:gd name="f153" fmla="*/ f122 f58 1"/>
                <a:gd name="f154" fmla="*/ f121 f58 1"/>
                <a:gd name="f155" fmla="*/ f124 f57 1"/>
                <a:gd name="f156" fmla="*/ f125 f58 1"/>
                <a:gd name="f157" fmla="*/ f126 f57 1"/>
                <a:gd name="f158" fmla="*/ f127 f57 1"/>
                <a:gd name="f159" fmla="*/ f128 f58 1"/>
                <a:gd name="f160" fmla="*/ f129 f57 1"/>
                <a:gd name="f161" fmla="*/ f130 f58 1"/>
                <a:gd name="f162" fmla="*/ f131 f57 1"/>
                <a:gd name="f163" fmla="*/ f132 f58 1"/>
                <a:gd name="f164" fmla="*/ f133 f58 1"/>
                <a:gd name="f165" fmla="*/ f134 f57 1"/>
                <a:gd name="f166" fmla="*/ f135 f58 1"/>
                <a:gd name="f167" fmla="*/ f136 f57 1"/>
                <a:gd name="f168" fmla="*/ f137 f58 1"/>
                <a:gd name="f169" fmla="*/ f138 f57 1"/>
                <a:gd name="f170" fmla="*/ f139 f58 1"/>
                <a:gd name="f171" fmla="*/ f140 f57 1"/>
                <a:gd name="f172" fmla="*/ f141 f58 1"/>
                <a:gd name="f173" fmla="*/ f142 f57 1"/>
                <a:gd name="f174" fmla="*/ f143 f58 1"/>
                <a:gd name="f175" fmla="*/ f144 f58 1"/>
                <a:gd name="f176" fmla="*/ f145 f57 1"/>
                <a:gd name="f177" fmla="*/ f146 f58 1"/>
                <a:gd name="f178" fmla="*/ f147 f57 1"/>
                <a:gd name="f179" fmla="*/ f148 f58 1"/>
                <a:gd name="f180" fmla="*/ f149 f57 1"/>
                <a:gd name="f181" fmla="*/ f150 f58 1"/>
              </a:gdLst>
              <a:ahLst/>
              <a:cxnLst>
                <a:cxn ang="3cd4">
                  <a:pos x="hc" y="t"/>
                </a:cxn>
                <a:cxn ang="0">
                  <a:pos x="r" y="vc"/>
                </a:cxn>
                <a:cxn ang="cd4">
                  <a:pos x="hc" y="b"/>
                </a:cxn>
                <a:cxn ang="cd2">
                  <a:pos x="l" y="vc"/>
                </a:cxn>
                <a:cxn ang="f123">
                  <a:pos x="f155" y="f156"/>
                </a:cxn>
                <a:cxn ang="f123">
                  <a:pos x="f157" y="f156"/>
                </a:cxn>
                <a:cxn ang="f123">
                  <a:pos x="f158" y="f159"/>
                </a:cxn>
                <a:cxn ang="f123">
                  <a:pos x="f160" y="f161"/>
                </a:cxn>
                <a:cxn ang="f123">
                  <a:pos x="f162" y="f163"/>
                </a:cxn>
                <a:cxn ang="f123">
                  <a:pos x="f162" y="f164"/>
                </a:cxn>
                <a:cxn ang="f123">
                  <a:pos x="f165" y="f166"/>
                </a:cxn>
                <a:cxn ang="f123">
                  <a:pos x="f167" y="f168"/>
                </a:cxn>
                <a:cxn ang="f123">
                  <a:pos x="f169" y="f170"/>
                </a:cxn>
                <a:cxn ang="f123">
                  <a:pos x="f171" y="f172"/>
                </a:cxn>
                <a:cxn ang="f123">
                  <a:pos x="f173" y="f174"/>
                </a:cxn>
                <a:cxn ang="f123">
                  <a:pos x="f173" y="f175"/>
                </a:cxn>
                <a:cxn ang="f123">
                  <a:pos x="f176" y="f177"/>
                </a:cxn>
                <a:cxn ang="f123">
                  <a:pos x="f178" y="f179"/>
                </a:cxn>
                <a:cxn ang="f123">
                  <a:pos x="f180" y="f181"/>
                </a:cxn>
              </a:cxnLst>
              <a:rect l="f151" t="f154" r="f152" b="f153"/>
              <a:pathLst>
                <a:path w="12192000" h="1992138">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lose/>
                </a:path>
              </a:pathLst>
            </a:custGeom>
            <a:solidFill>
              <a:srgbClr val="00498F"/>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sp>
        <p:nvSpPr>
          <p:cNvPr id="5" name="Rectangle 3">
            <a:extLst>
              <a:ext uri="{FF2B5EF4-FFF2-40B4-BE49-F238E27FC236}">
                <a16:creationId xmlns:a16="http://schemas.microsoft.com/office/drawing/2014/main" id="{5BBFA08D-446B-4B06-B3EF-E8AB9B39B1A6}"/>
              </a:ext>
            </a:extLst>
          </p:cNvPr>
          <p:cNvSpPr/>
          <p:nvPr/>
        </p:nvSpPr>
        <p:spPr>
          <a:xfrm>
            <a:off x="1353549" y="2276540"/>
            <a:ext cx="16934445" cy="5733905"/>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6" name="Content Placeholder 2">
            <a:extLst>
              <a:ext uri="{FF2B5EF4-FFF2-40B4-BE49-F238E27FC236}">
                <a16:creationId xmlns:a16="http://schemas.microsoft.com/office/drawing/2014/main" id="{D5E264D5-8D39-4E24-BF8C-43E9EA1C5356}"/>
              </a:ext>
            </a:extLst>
          </p:cNvPr>
          <p:cNvSpPr txBox="1">
            <a:spLocks noGrp="1"/>
          </p:cNvSpPr>
          <p:nvPr>
            <p:ph idx="4294967295"/>
          </p:nvPr>
        </p:nvSpPr>
        <p:spPr>
          <a:xfrm>
            <a:off x="1828795" y="5143501"/>
            <a:ext cx="8373974" cy="2120342"/>
          </a:xfrm>
        </p:spPr>
        <p:txBody>
          <a:bodyPr/>
          <a:lstStyle>
            <a:lvl1pPr marL="0" indent="0">
              <a:buNone/>
              <a:defRPr sz="3000"/>
            </a:lvl1pPr>
          </a:lstStyle>
          <a:p>
            <a:pPr lvl="0"/>
            <a:r>
              <a:rPr lang="en-US"/>
              <a:t>Click to edit Master text styles</a:t>
            </a:r>
          </a:p>
        </p:txBody>
      </p:sp>
      <p:sp>
        <p:nvSpPr>
          <p:cNvPr id="7" name="Title 11">
            <a:extLst>
              <a:ext uri="{FF2B5EF4-FFF2-40B4-BE49-F238E27FC236}">
                <a16:creationId xmlns:a16="http://schemas.microsoft.com/office/drawing/2014/main" id="{C70BEF83-CF54-41EE-88B3-ACBE702D3313}"/>
              </a:ext>
            </a:extLst>
          </p:cNvPr>
          <p:cNvSpPr txBox="1">
            <a:spLocks noGrp="1"/>
          </p:cNvSpPr>
          <p:nvPr>
            <p:ph type="title"/>
          </p:nvPr>
        </p:nvSpPr>
        <p:spPr>
          <a:xfrm>
            <a:off x="1828795" y="2831229"/>
            <a:ext cx="8373974" cy="1617390"/>
          </a:xfrm>
        </p:spPr>
        <p:txBody>
          <a:bodyPr/>
          <a:lstStyle>
            <a:lvl1pPr>
              <a:defRPr sz="9000"/>
            </a:lvl1pPr>
          </a:lstStyle>
          <a:p>
            <a:pPr lvl="0"/>
            <a:r>
              <a:rPr lang="en-US"/>
              <a:t>Thank you</a:t>
            </a:r>
          </a:p>
        </p:txBody>
      </p:sp>
      <p:pic>
        <p:nvPicPr>
          <p:cNvPr id="8" name="Picture 32">
            <a:extLst>
              <a:ext uri="{FF2B5EF4-FFF2-40B4-BE49-F238E27FC236}">
                <a16:creationId xmlns:a16="http://schemas.microsoft.com/office/drawing/2014/main" id="{80E3B55E-9C78-438F-BB3A-E73F73CFC865}"/>
              </a:ext>
            </a:extLst>
          </p:cNvPr>
          <p:cNvPicPr>
            <a:picLocks noChangeAspect="1"/>
          </p:cNvPicPr>
          <p:nvPr/>
        </p:nvPicPr>
        <p:blipFill>
          <a:blip r:embed="rId2"/>
          <a:srcRect/>
          <a:stretch>
            <a:fillRect/>
          </a:stretch>
        </p:blipFill>
        <p:spPr>
          <a:xfrm>
            <a:off x="1353549" y="342557"/>
            <a:ext cx="3037970" cy="1367910"/>
          </a:xfrm>
          <a:prstGeom prst="rect">
            <a:avLst/>
          </a:prstGeom>
          <a:noFill/>
          <a:ln cap="flat">
            <a:noFill/>
          </a:ln>
        </p:spPr>
      </p:pic>
      <p:sp>
        <p:nvSpPr>
          <p:cNvPr id="9" name="Picture Placeholder 16">
            <a:extLst>
              <a:ext uri="{FF2B5EF4-FFF2-40B4-BE49-F238E27FC236}">
                <a16:creationId xmlns:a16="http://schemas.microsoft.com/office/drawing/2014/main" id="{D01AC8E6-261D-4091-A9C7-B229C8B6229B}"/>
              </a:ext>
            </a:extLst>
          </p:cNvPr>
          <p:cNvSpPr txBox="1">
            <a:spLocks noGrp="1"/>
          </p:cNvSpPr>
          <p:nvPr>
            <p:ph type="pic" idx="4294967295"/>
          </p:nvPr>
        </p:nvSpPr>
        <p:spPr>
          <a:xfrm>
            <a:off x="10678030" y="350868"/>
            <a:ext cx="7609979" cy="8915400"/>
          </a:xfrm>
        </p:spPr>
        <p:txBody>
          <a:bodyPr/>
          <a:lstStyle>
            <a:lvl1pPr>
              <a:defRPr/>
            </a:lvl1pPr>
          </a:lstStyle>
          <a:p>
            <a:pPr lvl="0"/>
            <a:endParaRPr lang="en-US"/>
          </a:p>
        </p:txBody>
      </p:sp>
    </p:spTree>
    <p:extLst>
      <p:ext uri="{BB962C8B-B14F-4D97-AF65-F5344CB8AC3E}">
        <p14:creationId xmlns:p14="http://schemas.microsoft.com/office/powerpoint/2010/main" val="973702655"/>
      </p:ext>
    </p:extLst>
  </p:cSld>
  <p:clrMapOvr>
    <a:masterClrMapping/>
  </p:clrMapOvr>
</p:sldLayout>
</file>

<file path=ppt/slideLayouts/slideLayout3236.xml><?xml version="1.0" encoding="utf-8"?>
<p:sldLayout xmlns:a="http://schemas.openxmlformats.org/drawingml/2006/main" xmlns:r="http://schemas.openxmlformats.org/officeDocument/2006/relationships" xmlns:p="http://schemas.openxmlformats.org/presentationml/2006/main" type="blank" preserve="1">
  <p:cSld name="1_Blank">
    <p:spTree>
      <p:nvGrpSpPr>
        <p:cNvPr id="1" name=""/>
        <p:cNvGrpSpPr/>
        <p:nvPr/>
      </p:nvGrpSpPr>
      <p:grpSpPr>
        <a:xfrm>
          <a:off x="0" y="0"/>
          <a:ext cx="0" cy="0"/>
          <a:chOff x="0" y="0"/>
          <a:chExt cx="0" cy="0"/>
        </a:xfrm>
      </p:grpSpPr>
      <p:sp>
        <p:nvSpPr>
          <p:cNvPr id="2" name="Slide Number Placeholder 4">
            <a:extLst>
              <a:ext uri="{FF2B5EF4-FFF2-40B4-BE49-F238E27FC236}">
                <a16:creationId xmlns:a16="http://schemas.microsoft.com/office/drawing/2014/main" id="{BF91E215-B31C-4DC9-B69B-012B11212F3F}"/>
              </a:ext>
            </a:extLst>
          </p:cNvPr>
          <p:cNvSpPr txBox="1">
            <a:spLocks noGrp="1"/>
          </p:cNvSpPr>
          <p:nvPr>
            <p:ph type="sldNum" sz="quarter" idx="8"/>
          </p:nvPr>
        </p:nvSpPr>
        <p:spPr/>
        <p:txBody>
          <a:bodyPr/>
          <a:lstStyle>
            <a:lvl1pPr>
              <a:defRPr/>
            </a:lvl1pPr>
          </a:lstStyle>
          <a:p>
            <a:pPr lvl="0"/>
            <a:fld id="{BA1520E9-57AD-483E-B4CD-52A936816AEF}" type="slidenum">
              <a:t>‹#›</a:t>
            </a:fld>
            <a:endParaRPr lang="en-US"/>
          </a:p>
        </p:txBody>
      </p:sp>
      <p:cxnSp>
        <p:nvCxnSpPr>
          <p:cNvPr id="3" name="Straight Connector 3">
            <a:extLst>
              <a:ext uri="{FF2B5EF4-FFF2-40B4-BE49-F238E27FC236}">
                <a16:creationId xmlns:a16="http://schemas.microsoft.com/office/drawing/2014/main" id="{14072D01-C980-4236-BE43-849826776715}"/>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4" name="Footer Placeholder 1">
            <a:extLst>
              <a:ext uri="{FF2B5EF4-FFF2-40B4-BE49-F238E27FC236}">
                <a16:creationId xmlns:a16="http://schemas.microsoft.com/office/drawing/2014/main" id="{4AF6D762-ED1F-4E5E-9EA9-9C13524E5CD2}"/>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5" name="Group 5">
            <a:extLst>
              <a:ext uri="{FF2B5EF4-FFF2-40B4-BE49-F238E27FC236}">
                <a16:creationId xmlns:a16="http://schemas.microsoft.com/office/drawing/2014/main" id="{5E5D63D0-12E2-4163-A94B-5485DA3D2871}"/>
              </a:ext>
            </a:extLst>
          </p:cNvPr>
          <p:cNvGrpSpPr/>
          <p:nvPr/>
        </p:nvGrpSpPr>
        <p:grpSpPr>
          <a:xfrm>
            <a:off x="10787318" y="0"/>
            <a:ext cx="7500690" cy="2138982"/>
            <a:chOff x="7191545" y="0"/>
            <a:chExt cx="5000460" cy="1425988"/>
          </a:xfrm>
        </p:grpSpPr>
        <p:pic>
          <p:nvPicPr>
            <p:cNvPr id="6" name="Picture 6">
              <a:extLst>
                <a:ext uri="{FF2B5EF4-FFF2-40B4-BE49-F238E27FC236}">
                  <a16:creationId xmlns:a16="http://schemas.microsoft.com/office/drawing/2014/main" id="{0F7482B0-183F-4424-9E2E-3CF9517DE351}"/>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7" name="Group 7">
              <a:extLst>
                <a:ext uri="{FF2B5EF4-FFF2-40B4-BE49-F238E27FC236}">
                  <a16:creationId xmlns:a16="http://schemas.microsoft.com/office/drawing/2014/main" id="{BBE17EC8-18A1-47F7-BED3-27F5139ADA53}"/>
                </a:ext>
              </a:extLst>
            </p:cNvPr>
            <p:cNvGrpSpPr/>
            <p:nvPr/>
          </p:nvGrpSpPr>
          <p:grpSpPr>
            <a:xfrm>
              <a:off x="7191545" y="0"/>
              <a:ext cx="5000460" cy="1425988"/>
              <a:chOff x="7191545" y="0"/>
              <a:chExt cx="5000460" cy="1425988"/>
            </a:xfrm>
          </p:grpSpPr>
          <p:sp>
            <p:nvSpPr>
              <p:cNvPr id="8" name="Freeform 8">
                <a:extLst>
                  <a:ext uri="{FF2B5EF4-FFF2-40B4-BE49-F238E27FC236}">
                    <a16:creationId xmlns:a16="http://schemas.microsoft.com/office/drawing/2014/main" id="{A3D604BC-AABA-4641-B3E7-03BC325937FB}"/>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9" name="Freeform 9">
                <a:extLst>
                  <a:ext uri="{FF2B5EF4-FFF2-40B4-BE49-F238E27FC236}">
                    <a16:creationId xmlns:a16="http://schemas.microsoft.com/office/drawing/2014/main" id="{11C036BD-5CA5-4DAE-93A8-640F5AE4E007}"/>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Tree>
    <p:extLst>
      <p:ext uri="{BB962C8B-B14F-4D97-AF65-F5344CB8AC3E}">
        <p14:creationId xmlns:p14="http://schemas.microsoft.com/office/powerpoint/2010/main" val="15399901"/>
      </p:ext>
    </p:extLst>
  </p:cSld>
  <p:clrMapOvr>
    <a:masterClrMapping/>
  </p:clrMapOvr>
</p:sldLayout>
</file>

<file path=ppt/slideLayouts/slideLayout3237.xml><?xml version="1.0" encoding="utf-8"?>
<p:sldLayout xmlns:a="http://schemas.openxmlformats.org/drawingml/2006/main" xmlns:r="http://schemas.openxmlformats.org/officeDocument/2006/relationships" xmlns:p="http://schemas.openxmlformats.org/presentationml/2006/main" type="obj" preserve="1">
  <p:cSld name="7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9A150025-FCF9-491A-A7B6-5ED27A9CE2B9}"/>
              </a:ext>
            </a:extLst>
          </p:cNvPr>
          <p:cNvSpPr/>
          <p:nvPr/>
        </p:nvSpPr>
        <p:spPr>
          <a:xfrm>
            <a:off x="2141040" y="2081801"/>
            <a:ext cx="15232563" cy="5260401"/>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8CBF4192-EA11-488C-8C96-7B22305BBCDE}"/>
              </a:ext>
            </a:extLst>
          </p:cNvPr>
          <p:cNvSpPr txBox="1">
            <a:spLocks noGrp="1"/>
          </p:cNvSpPr>
          <p:nvPr>
            <p:ph type="title"/>
          </p:nvPr>
        </p:nvSpPr>
        <p:spPr>
          <a:xfrm>
            <a:off x="2141040" y="2065848"/>
            <a:ext cx="15232563" cy="5260401"/>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BF6C50E1-EEF2-47FF-977C-4C793A5DE084}"/>
              </a:ext>
            </a:extLst>
          </p:cNvPr>
          <p:cNvSpPr txBox="1">
            <a:spLocks noGrp="1"/>
          </p:cNvSpPr>
          <p:nvPr>
            <p:ph idx="1"/>
          </p:nvPr>
        </p:nvSpPr>
        <p:spPr>
          <a:xfrm>
            <a:off x="2141040" y="7511183"/>
            <a:ext cx="15232563" cy="1237787"/>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0D3F2844-206C-400C-9FBA-7EF980E6E7ED}"/>
              </a:ext>
            </a:extLst>
          </p:cNvPr>
          <p:cNvSpPr txBox="1">
            <a:spLocks noGrp="1"/>
          </p:cNvSpPr>
          <p:nvPr>
            <p:ph type="sldNum" sz="quarter" idx="8"/>
          </p:nvPr>
        </p:nvSpPr>
        <p:spPr/>
        <p:txBody>
          <a:bodyPr/>
          <a:lstStyle>
            <a:lvl1pPr>
              <a:defRPr>
                <a:solidFill>
                  <a:srgbClr val="AFB3B9"/>
                </a:solidFill>
              </a:defRPr>
            </a:lvl1pPr>
          </a:lstStyle>
          <a:p>
            <a:pPr lvl="0"/>
            <a:fld id="{CA52C59B-F471-4F7D-9589-FC1C42B8BF9A}" type="slidenum">
              <a:t>‹#›</a:t>
            </a:fld>
            <a:endParaRPr lang="en-US"/>
          </a:p>
        </p:txBody>
      </p:sp>
      <p:cxnSp>
        <p:nvCxnSpPr>
          <p:cNvPr id="6" name="Straight Connector 7">
            <a:extLst>
              <a:ext uri="{FF2B5EF4-FFF2-40B4-BE49-F238E27FC236}">
                <a16:creationId xmlns:a16="http://schemas.microsoft.com/office/drawing/2014/main" id="{FAA706F9-9D87-4969-B192-7DE388170F5A}"/>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F8382E8E-25C7-410A-A6D9-ECC306AD440D}"/>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B9F5F6FC-8C88-4F73-8E1B-E0C32F893487}"/>
              </a:ext>
            </a:extLst>
          </p:cNvPr>
          <p:cNvGrpSpPr/>
          <p:nvPr/>
        </p:nvGrpSpPr>
        <p:grpSpPr>
          <a:xfrm>
            <a:off x="10787318" y="0"/>
            <a:ext cx="7500690" cy="2138982"/>
            <a:chOff x="7191545" y="0"/>
            <a:chExt cx="5000460" cy="1425988"/>
          </a:xfrm>
        </p:grpSpPr>
        <p:pic>
          <p:nvPicPr>
            <p:cNvPr id="9" name="Picture 33">
              <a:extLst>
                <a:ext uri="{FF2B5EF4-FFF2-40B4-BE49-F238E27FC236}">
                  <a16:creationId xmlns:a16="http://schemas.microsoft.com/office/drawing/2014/main" id="{FD3B23E8-7A7A-4A3B-85D4-D0115128A015}"/>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FDE7A81F-283F-4AED-A836-5016D74CC587}"/>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390E4CA1-1CDD-418A-A153-441C5EEEBAD9}"/>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1363DA1A-5DE2-4670-989C-401790C091ED}"/>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0A32B2CC-F10D-4FC0-B25C-B62BC531D81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67267" y="204794"/>
            <a:ext cx="3055142" cy="3055142"/>
          </a:xfrm>
          <a:prstGeom prst="rect">
            <a:avLst/>
          </a:prstGeom>
          <a:noFill/>
          <a:ln cap="flat">
            <a:noFill/>
          </a:ln>
        </p:spPr>
      </p:pic>
    </p:spTree>
    <p:extLst>
      <p:ext uri="{BB962C8B-B14F-4D97-AF65-F5344CB8AC3E}">
        <p14:creationId xmlns:p14="http://schemas.microsoft.com/office/powerpoint/2010/main" val="215116728"/>
      </p:ext>
    </p:extLst>
  </p:cSld>
  <p:clrMapOvr>
    <a:masterClrMapping/>
  </p:clrMapOvr>
</p:sldLayout>
</file>

<file path=ppt/slideLayouts/slideLayout3238.xml><?xml version="1.0" encoding="utf-8"?>
<p:sldLayout xmlns:a="http://schemas.openxmlformats.org/drawingml/2006/main" xmlns:r="http://schemas.openxmlformats.org/officeDocument/2006/relationships" xmlns:p="http://schemas.openxmlformats.org/presentationml/2006/main" showMasterSp="0" type="obj" preserve="1">
  <p:cSld name="Title Slide">
    <p:bg>
      <p:bgPr>
        <a:solidFill>
          <a:srgbClr val="FFFFFF"/>
        </a:solidFill>
        <a:effectLst/>
      </p:bgPr>
    </p:bg>
    <p:spTree>
      <p:nvGrpSpPr>
        <p:cNvPr id="1" name=""/>
        <p:cNvGrpSpPr/>
        <p:nvPr/>
      </p:nvGrpSpPr>
      <p:grpSpPr>
        <a:xfrm>
          <a:off x="0" y="0"/>
          <a:ext cx="0" cy="0"/>
          <a:chOff x="0" y="0"/>
          <a:chExt cx="0" cy="0"/>
        </a:xfrm>
      </p:grpSpPr>
      <p:sp>
        <p:nvSpPr>
          <p:cNvPr id="2" name="bg object 16">
            <a:extLst>
              <a:ext uri="{FF2B5EF4-FFF2-40B4-BE49-F238E27FC236}">
                <a16:creationId xmlns:a16="http://schemas.microsoft.com/office/drawing/2014/main" id="{9AD6ABD7-8072-47A7-AB0D-A038D34B7494}"/>
              </a:ext>
            </a:extLst>
          </p:cNvPr>
          <p:cNvSpPr/>
          <p:nvPr/>
        </p:nvSpPr>
        <p:spPr>
          <a:xfrm>
            <a:off x="0" y="0"/>
            <a:ext cx="18287994" cy="10287000"/>
          </a:xfrm>
          <a:custGeom>
            <a:avLst/>
            <a:gdLst>
              <a:gd name="f0" fmla="val w"/>
              <a:gd name="f1" fmla="val h"/>
              <a:gd name="f2" fmla="val 0"/>
              <a:gd name="f3" fmla="val 12192000"/>
              <a:gd name="f4" fmla="val 6858000"/>
              <a:gd name="f5" fmla="*/ f0 1 12192000"/>
              <a:gd name="f6" fmla="*/ f1 1 6858000"/>
              <a:gd name="f7" fmla="+- f4 0 f2"/>
              <a:gd name="f8" fmla="+- f3 0 f2"/>
              <a:gd name="f9" fmla="*/ f8 1 12192000"/>
              <a:gd name="f10" fmla="*/ f7 1 6858000"/>
              <a:gd name="f11" fmla="*/ f2 1 f9"/>
              <a:gd name="f12" fmla="*/ f3 1 f9"/>
              <a:gd name="f13" fmla="*/ f2 1 f10"/>
              <a:gd name="f14" fmla="*/ f4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12192000" h="6858000">
                <a:moveTo>
                  <a:pt x="f3" y="f2"/>
                </a:moveTo>
                <a:lnTo>
                  <a:pt x="f2" y="f2"/>
                </a:lnTo>
                <a:lnTo>
                  <a:pt x="f2" y="f4"/>
                </a:lnTo>
                <a:lnTo>
                  <a:pt x="f3" y="f4"/>
                </a:lnTo>
                <a:lnTo>
                  <a:pt x="f3" y="f2"/>
                </a:lnTo>
                <a:close/>
              </a:path>
            </a:pathLst>
          </a:custGeom>
          <a:solidFill>
            <a:srgbClr val="F3F6FA"/>
          </a:solidFill>
          <a:ln cap="flat">
            <a:noFill/>
            <a:prstDash val="solid"/>
          </a:ln>
        </p:spPr>
        <p:txBody>
          <a:bodyPr vert="horz" wrap="square" lIns="0" tIns="0" rIns="0" bIns="0" anchor="t"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3" name="bg object 17">
            <a:extLst>
              <a:ext uri="{FF2B5EF4-FFF2-40B4-BE49-F238E27FC236}">
                <a16:creationId xmlns:a16="http://schemas.microsoft.com/office/drawing/2014/main" id="{6565CD93-C41E-4191-AD0A-67D3EDEB79F3}"/>
              </a:ext>
            </a:extLst>
          </p:cNvPr>
          <p:cNvSpPr/>
          <p:nvPr/>
        </p:nvSpPr>
        <p:spPr>
          <a:xfrm>
            <a:off x="1" y="7651279"/>
            <a:ext cx="10667042" cy="2636516"/>
          </a:xfrm>
          <a:custGeom>
            <a:avLst/>
            <a:gdLst>
              <a:gd name="f0" fmla="val w"/>
              <a:gd name="f1" fmla="val h"/>
              <a:gd name="f2" fmla="val 0"/>
              <a:gd name="f3" fmla="val 7111365"/>
              <a:gd name="f4" fmla="val 1757679"/>
              <a:gd name="f5" fmla="val 612238"/>
              <a:gd name="f6" fmla="val 72"/>
              <a:gd name="f7" fmla="val 558414"/>
              <a:gd name="f8" fmla="val 504455"/>
              <a:gd name="f9" fmla="val 346"/>
              <a:gd name="f10" fmla="val 450360"/>
              <a:gd name="f11" fmla="val 1116"/>
              <a:gd name="f12" fmla="val 396127"/>
              <a:gd name="f13" fmla="val 2315"/>
              <a:gd name="f14" fmla="val 341757"/>
              <a:gd name="f15" fmla="val 3949"/>
              <a:gd name="f16" fmla="val 292962"/>
              <a:gd name="f17" fmla="val 5809"/>
              <a:gd name="f18" fmla="val 244267"/>
              <a:gd name="f19" fmla="val 8061"/>
              <a:gd name="f20" fmla="val 195669"/>
              <a:gd name="f21" fmla="val 10711"/>
              <a:gd name="f22" fmla="val 147165"/>
              <a:gd name="f23" fmla="val 13764"/>
              <a:gd name="f24" fmla="val 98753"/>
              <a:gd name="f25" fmla="val 17223"/>
              <a:gd name="f26" fmla="val 50431"/>
              <a:gd name="f27" fmla="val 21096"/>
              <a:gd name="f28" fmla="val 25666"/>
              <a:gd name="f29" fmla="val 1757146"/>
              <a:gd name="f30" fmla="val 7110983"/>
              <a:gd name="f31" fmla="val 6700405"/>
              <a:gd name="f32" fmla="val 1636344"/>
              <a:gd name="f33" fmla="val 6607186"/>
              <a:gd name="f34" fmla="val 1607300"/>
              <a:gd name="f35" fmla="val 6467358"/>
              <a:gd name="f36" fmla="val 1562910"/>
              <a:gd name="f37" fmla="val 6327483"/>
              <a:gd name="f38" fmla="val 1517588"/>
              <a:gd name="f39" fmla="val 6187509"/>
              <a:gd name="f40" fmla="val 1471399"/>
              <a:gd name="f41" fmla="val 6000630"/>
              <a:gd name="f42" fmla="val 1408578"/>
              <a:gd name="f43" fmla="val 5766459"/>
              <a:gd name="f44" fmla="val 1328280"/>
              <a:gd name="f45" fmla="val 5484294"/>
              <a:gd name="f46" fmla="val 1229723"/>
              <a:gd name="f47" fmla="val 4285873"/>
              <a:gd name="f48" fmla="val 804446"/>
              <a:gd name="f49" fmla="val 3990553"/>
              <a:gd name="f50" fmla="val 701631"/>
              <a:gd name="f51" fmla="val 3741532"/>
              <a:gd name="f52" fmla="val 616526"/>
              <a:gd name="f53" fmla="val 3543643"/>
              <a:gd name="f54" fmla="val 550199"/>
              <a:gd name="f55" fmla="val 3449272"/>
              <a:gd name="f56" fmla="val 519263"/>
              <a:gd name="f57" fmla="val 3354639"/>
              <a:gd name="f58" fmla="val 488840"/>
              <a:gd name="f59" fmla="val 3259736"/>
              <a:gd name="f60" fmla="val 458969"/>
              <a:gd name="f61" fmla="val 3164554"/>
              <a:gd name="f62" fmla="val 429687"/>
              <a:gd name="f63" fmla="val 3069083"/>
              <a:gd name="f64" fmla="val 401033"/>
              <a:gd name="f65" fmla="val 2973315"/>
              <a:gd name="f66" fmla="val 373045"/>
              <a:gd name="f67" fmla="val 2877241"/>
              <a:gd name="f68" fmla="val 345760"/>
              <a:gd name="f69" fmla="val 2780851"/>
              <a:gd name="f70" fmla="val 319217"/>
              <a:gd name="f71" fmla="val 2684137"/>
              <a:gd name="f72" fmla="val 293454"/>
              <a:gd name="f73" fmla="val 2587089"/>
              <a:gd name="f74" fmla="val 268509"/>
              <a:gd name="f75" fmla="val 2489699"/>
              <a:gd name="f76" fmla="val 244419"/>
              <a:gd name="f77" fmla="val 2391957"/>
              <a:gd name="f78" fmla="val 221224"/>
              <a:gd name="f79" fmla="val 2293855"/>
              <a:gd name="f80" fmla="val 198961"/>
              <a:gd name="f81" fmla="val 2244665"/>
              <a:gd name="f82" fmla="val 188191"/>
              <a:gd name="f83" fmla="val 2195383"/>
              <a:gd name="f84" fmla="val 177668"/>
              <a:gd name="f85" fmla="val 2146005"/>
              <a:gd name="f86" fmla="val 167398"/>
              <a:gd name="f87" fmla="val 2096532"/>
              <a:gd name="f88" fmla="val 157384"/>
              <a:gd name="f89" fmla="val 2046962"/>
              <a:gd name="f90" fmla="val 147632"/>
              <a:gd name="f91" fmla="val 1997294"/>
              <a:gd name="f92" fmla="val 138146"/>
              <a:gd name="f93" fmla="val 1947526"/>
              <a:gd name="f94" fmla="val 128931"/>
              <a:gd name="f95" fmla="val 1897659"/>
              <a:gd name="f96" fmla="val 119992"/>
              <a:gd name="f97" fmla="val 1847690"/>
              <a:gd name="f98" fmla="val 111333"/>
              <a:gd name="f99" fmla="val 1797618"/>
              <a:gd name="f100" fmla="val 102960"/>
              <a:gd name="f101" fmla="val 1747443"/>
              <a:gd name="f102" fmla="val 94877"/>
              <a:gd name="f103" fmla="val 1697163"/>
              <a:gd name="f104" fmla="val 87089"/>
              <a:gd name="f105" fmla="val 1646777"/>
              <a:gd name="f106" fmla="val 79601"/>
              <a:gd name="f107" fmla="val 1596283"/>
              <a:gd name="f108" fmla="val 72417"/>
              <a:gd name="f109" fmla="val 1545682"/>
              <a:gd name="f110" fmla="val 65542"/>
              <a:gd name="f111" fmla="val 1494971"/>
              <a:gd name="f112" fmla="val 58981"/>
              <a:gd name="f113" fmla="val 1444150"/>
              <a:gd name="f114" fmla="val 52739"/>
              <a:gd name="f115" fmla="val 1393217"/>
              <a:gd name="f116" fmla="val 46821"/>
              <a:gd name="f117" fmla="val 1342172"/>
              <a:gd name="f118" fmla="val 41230"/>
              <a:gd name="f119" fmla="val 1291013"/>
              <a:gd name="f120" fmla="val 35972"/>
              <a:gd name="f121" fmla="val 1239738"/>
              <a:gd name="f122" fmla="val 31052"/>
              <a:gd name="f123" fmla="val 1188348"/>
              <a:gd name="f124" fmla="val 26475"/>
              <a:gd name="f125" fmla="val 1136840"/>
              <a:gd name="f126" fmla="val 22245"/>
              <a:gd name="f127" fmla="val 1085214"/>
              <a:gd name="f128" fmla="val 18367"/>
              <a:gd name="f129" fmla="val 1033469"/>
              <a:gd name="f130" fmla="val 14845"/>
              <a:gd name="f131" fmla="val 981602"/>
              <a:gd name="f132" fmla="val 11685"/>
              <a:gd name="f133" fmla="val 929614"/>
              <a:gd name="f134" fmla="val 8891"/>
              <a:gd name="f135" fmla="val 877504"/>
              <a:gd name="f136" fmla="val 6469"/>
              <a:gd name="f137" fmla="val 825269"/>
              <a:gd name="f138" fmla="val 4422"/>
              <a:gd name="f139" fmla="val 772909"/>
              <a:gd name="f140" fmla="val 2755"/>
              <a:gd name="f141" fmla="val 719484"/>
              <a:gd name="f142" fmla="val 1455"/>
              <a:gd name="f143" fmla="val 665927"/>
              <a:gd name="f144" fmla="val 559"/>
              <a:gd name="f145" fmla="*/ f0 1 7111365"/>
              <a:gd name="f146" fmla="*/ f1 1 1757679"/>
              <a:gd name="f147" fmla="+- f4 0 f2"/>
              <a:gd name="f148" fmla="+- f3 0 f2"/>
              <a:gd name="f149" fmla="*/ f148 1 7111365"/>
              <a:gd name="f150" fmla="*/ f147 1 1757679"/>
              <a:gd name="f151" fmla="*/ f2 1 f149"/>
              <a:gd name="f152" fmla="*/ f3 1 f149"/>
              <a:gd name="f153" fmla="*/ f2 1 f150"/>
              <a:gd name="f154" fmla="*/ f4 1 f150"/>
              <a:gd name="f155" fmla="*/ f151 f145 1"/>
              <a:gd name="f156" fmla="*/ f152 f145 1"/>
              <a:gd name="f157" fmla="*/ f154 f146 1"/>
              <a:gd name="f158" fmla="*/ f153 f146 1"/>
            </a:gdLst>
            <a:ahLst/>
            <a:cxnLst>
              <a:cxn ang="3cd4">
                <a:pos x="hc" y="t"/>
              </a:cxn>
              <a:cxn ang="0">
                <a:pos x="r" y="vc"/>
              </a:cxn>
              <a:cxn ang="cd4">
                <a:pos x="hc" y="b"/>
              </a:cxn>
              <a:cxn ang="cd2">
                <a:pos x="l" y="vc"/>
              </a:cxn>
            </a:cxnLst>
            <a:rect l="f155" t="f158" r="f156" b="f157"/>
            <a:pathLst>
              <a:path w="7111365" h="1757679">
                <a:moveTo>
                  <a:pt x="f5" y="f6"/>
                </a:moveTo>
                <a:lnTo>
                  <a:pt x="f7" y="f2"/>
                </a:lnTo>
                <a:lnTo>
                  <a:pt x="f8" y="f9"/>
                </a:lnTo>
                <a:lnTo>
                  <a:pt x="f10" y="f11"/>
                </a:lnTo>
                <a:lnTo>
                  <a:pt x="f12" y="f13"/>
                </a:lnTo>
                <a:lnTo>
                  <a:pt x="f14" y="f15"/>
                </a:lnTo>
                <a:lnTo>
                  <a:pt x="f16" y="f17"/>
                </a:lnTo>
                <a:lnTo>
                  <a:pt x="f18" y="f19"/>
                </a:lnTo>
                <a:lnTo>
                  <a:pt x="f20" y="f21"/>
                </a:lnTo>
                <a:lnTo>
                  <a:pt x="f22" y="f23"/>
                </a:lnTo>
                <a:lnTo>
                  <a:pt x="f24" y="f25"/>
                </a:lnTo>
                <a:lnTo>
                  <a:pt x="f26" y="f27"/>
                </a:lnTo>
                <a:lnTo>
                  <a:pt x="f2" y="f28"/>
                </a:lnTo>
                <a:lnTo>
                  <a:pt x="f2" y="f29"/>
                </a:lnTo>
                <a:lnTo>
                  <a:pt x="f30" y="f29"/>
                </a:lnTo>
                <a:lnTo>
                  <a:pt x="f31" y="f32"/>
                </a:lnTo>
                <a:lnTo>
                  <a:pt x="f33" y="f34"/>
                </a:lnTo>
                <a:lnTo>
                  <a:pt x="f35" y="f36"/>
                </a:lnTo>
                <a:lnTo>
                  <a:pt x="f37" y="f38"/>
                </a:lnTo>
                <a:lnTo>
                  <a:pt x="f39" y="f40"/>
                </a:lnTo>
                <a:lnTo>
                  <a:pt x="f41" y="f42"/>
                </a:lnTo>
                <a:lnTo>
                  <a:pt x="f43" y="f44"/>
                </a:lnTo>
                <a:lnTo>
                  <a:pt x="f45" y="f46"/>
                </a:lnTo>
                <a:lnTo>
                  <a:pt x="f47" y="f48"/>
                </a:lnTo>
                <a:lnTo>
                  <a:pt x="f49" y="f50"/>
                </a:lnTo>
                <a:lnTo>
                  <a:pt x="f51" y="f52"/>
                </a:lnTo>
                <a:lnTo>
                  <a:pt x="f53" y="f54"/>
                </a:lnTo>
                <a:lnTo>
                  <a:pt x="f55" y="f56"/>
                </a:lnTo>
                <a:lnTo>
                  <a:pt x="f57" y="f58"/>
                </a:lnTo>
                <a:lnTo>
                  <a:pt x="f59" y="f60"/>
                </a:lnTo>
                <a:lnTo>
                  <a:pt x="f61" y="f62"/>
                </a:lnTo>
                <a:lnTo>
                  <a:pt x="f63" y="f64"/>
                </a:lnTo>
                <a:lnTo>
                  <a:pt x="f65" y="f66"/>
                </a:lnTo>
                <a:lnTo>
                  <a:pt x="f67" y="f68"/>
                </a:lnTo>
                <a:lnTo>
                  <a:pt x="f69" y="f70"/>
                </a:lnTo>
                <a:lnTo>
                  <a:pt x="f71" y="f72"/>
                </a:lnTo>
                <a:lnTo>
                  <a:pt x="f73" y="f74"/>
                </a:lnTo>
                <a:lnTo>
                  <a:pt x="f75" y="f76"/>
                </a:lnTo>
                <a:lnTo>
                  <a:pt x="f77" y="f78"/>
                </a:lnTo>
                <a:lnTo>
                  <a:pt x="f79" y="f80"/>
                </a:lnTo>
                <a:lnTo>
                  <a:pt x="f81" y="f82"/>
                </a:lnTo>
                <a:lnTo>
                  <a:pt x="f83" y="f84"/>
                </a:lnTo>
                <a:lnTo>
                  <a:pt x="f85" y="f86"/>
                </a:lnTo>
                <a:lnTo>
                  <a:pt x="f87" y="f88"/>
                </a:lnTo>
                <a:lnTo>
                  <a:pt x="f89" y="f90"/>
                </a:lnTo>
                <a:lnTo>
                  <a:pt x="f91" y="f92"/>
                </a:lnTo>
                <a:lnTo>
                  <a:pt x="f93" y="f94"/>
                </a:lnTo>
                <a:lnTo>
                  <a:pt x="f95" y="f96"/>
                </a:lnTo>
                <a:lnTo>
                  <a:pt x="f97" y="f98"/>
                </a:lnTo>
                <a:lnTo>
                  <a:pt x="f99" y="f100"/>
                </a:lnTo>
                <a:lnTo>
                  <a:pt x="f101" y="f102"/>
                </a:lnTo>
                <a:lnTo>
                  <a:pt x="f103" y="f104"/>
                </a:lnTo>
                <a:lnTo>
                  <a:pt x="f105" y="f106"/>
                </a:lnTo>
                <a:lnTo>
                  <a:pt x="f107" y="f108"/>
                </a:lnTo>
                <a:lnTo>
                  <a:pt x="f109" y="f110"/>
                </a:lnTo>
                <a:lnTo>
                  <a:pt x="f111" y="f112"/>
                </a:lnTo>
                <a:lnTo>
                  <a:pt x="f113" y="f114"/>
                </a:lnTo>
                <a:lnTo>
                  <a:pt x="f115" y="f116"/>
                </a:lnTo>
                <a:lnTo>
                  <a:pt x="f117" y="f118"/>
                </a:lnTo>
                <a:lnTo>
                  <a:pt x="f119" y="f120"/>
                </a:lnTo>
                <a:lnTo>
                  <a:pt x="f121" y="f122"/>
                </a:lnTo>
                <a:lnTo>
                  <a:pt x="f123" y="f124"/>
                </a:lnTo>
                <a:lnTo>
                  <a:pt x="f125" y="f126"/>
                </a:lnTo>
                <a:lnTo>
                  <a:pt x="f127" y="f128"/>
                </a:lnTo>
                <a:lnTo>
                  <a:pt x="f129" y="f130"/>
                </a:lnTo>
                <a:lnTo>
                  <a:pt x="f131" y="f132"/>
                </a:lnTo>
                <a:lnTo>
                  <a:pt x="f133" y="f134"/>
                </a:lnTo>
                <a:lnTo>
                  <a:pt x="f135" y="f136"/>
                </a:lnTo>
                <a:lnTo>
                  <a:pt x="f137" y="f138"/>
                </a:lnTo>
                <a:lnTo>
                  <a:pt x="f139" y="f140"/>
                </a:lnTo>
                <a:lnTo>
                  <a:pt x="f141" y="f142"/>
                </a:lnTo>
                <a:lnTo>
                  <a:pt x="f143" y="f144"/>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pic>
        <p:nvPicPr>
          <p:cNvPr id="4" name="bg object 18">
            <a:extLst>
              <a:ext uri="{FF2B5EF4-FFF2-40B4-BE49-F238E27FC236}">
                <a16:creationId xmlns:a16="http://schemas.microsoft.com/office/drawing/2014/main" id="{DE498E77-89B7-4928-B6C2-0732730AC504}"/>
              </a:ext>
            </a:extLst>
          </p:cNvPr>
          <p:cNvPicPr>
            <a:picLocks noChangeAspect="1"/>
          </p:cNvPicPr>
          <p:nvPr/>
        </p:nvPicPr>
        <p:blipFill>
          <a:blip r:embed="rId2"/>
          <a:stretch>
            <a:fillRect/>
          </a:stretch>
        </p:blipFill>
        <p:spPr>
          <a:xfrm>
            <a:off x="0" y="7562852"/>
            <a:ext cx="18287994" cy="2724147"/>
          </a:xfrm>
          <a:prstGeom prst="rect">
            <a:avLst/>
          </a:prstGeom>
          <a:noFill/>
          <a:ln cap="flat">
            <a:noFill/>
          </a:ln>
        </p:spPr>
      </p:pic>
      <p:sp>
        <p:nvSpPr>
          <p:cNvPr id="5" name="bg object 19">
            <a:extLst>
              <a:ext uri="{FF2B5EF4-FFF2-40B4-BE49-F238E27FC236}">
                <a16:creationId xmlns:a16="http://schemas.microsoft.com/office/drawing/2014/main" id="{27ABD720-D2A0-4D15-A915-3A3EE487875C}"/>
              </a:ext>
            </a:extLst>
          </p:cNvPr>
          <p:cNvSpPr/>
          <p:nvPr/>
        </p:nvSpPr>
        <p:spPr>
          <a:xfrm>
            <a:off x="0" y="7530084"/>
            <a:ext cx="18287994" cy="2757492"/>
          </a:xfrm>
          <a:custGeom>
            <a:avLst/>
            <a:gdLst>
              <a:gd name="f0" fmla="val w"/>
              <a:gd name="f1" fmla="val h"/>
              <a:gd name="f2" fmla="val 0"/>
              <a:gd name="f3" fmla="val 12192000"/>
              <a:gd name="f4" fmla="val 1838325"/>
              <a:gd name="f5" fmla="val 682693"/>
              <a:gd name="f6" fmla="val 631977"/>
              <a:gd name="f7" fmla="val 191"/>
              <a:gd name="f8" fmla="val 584149"/>
              <a:gd name="f9" fmla="val 737"/>
              <a:gd name="f10" fmla="val 536385"/>
              <a:gd name="f11" fmla="val 1641"/>
              <a:gd name="f12" fmla="val 488688"/>
              <a:gd name="f13" fmla="val 2908"/>
              <a:gd name="f14" fmla="val 441056"/>
              <a:gd name="f15" fmla="val 4541"/>
              <a:gd name="f16" fmla="val 393493"/>
              <a:gd name="f17" fmla="val 6547"/>
              <a:gd name="f18" fmla="val 345998"/>
              <a:gd name="f19" fmla="val 8929"/>
              <a:gd name="f20" fmla="val 38164"/>
              <a:gd name="f21" fmla="val 105627"/>
              <a:gd name="f22" fmla="val 50435"/>
              <a:gd name="f23" fmla="val 101057"/>
              <a:gd name="f24" fmla="val 98761"/>
              <a:gd name="f25" fmla="val 97184"/>
              <a:gd name="f26" fmla="val 147175"/>
              <a:gd name="f27" fmla="val 93724"/>
              <a:gd name="f28" fmla="val 195680"/>
              <a:gd name="f29" fmla="val 90672"/>
              <a:gd name="f30" fmla="val 244280"/>
              <a:gd name="f31" fmla="val 88022"/>
              <a:gd name="f32" fmla="val 292975"/>
              <a:gd name="f33" fmla="val 85770"/>
              <a:gd name="f34" fmla="val 341769"/>
              <a:gd name="f35" fmla="val 83910"/>
              <a:gd name="f36" fmla="val 394500"/>
              <a:gd name="f37" fmla="val 82318"/>
              <a:gd name="f38" fmla="val 447099"/>
              <a:gd name="f39" fmla="val 81134"/>
              <a:gd name="f40" fmla="val 499569"/>
              <a:gd name="f41" fmla="val 80355"/>
              <a:gd name="f42" fmla="val 551910"/>
              <a:gd name="f43" fmla="val 79975"/>
              <a:gd name="f44" fmla="val 604123"/>
              <a:gd name="f45" fmla="val 79990"/>
              <a:gd name="f46" fmla="val 656210"/>
              <a:gd name="f47" fmla="val 80395"/>
              <a:gd name="f48" fmla="val 708172"/>
              <a:gd name="f49" fmla="val 81187"/>
              <a:gd name="f50" fmla="val 760009"/>
              <a:gd name="f51" fmla="val 82360"/>
              <a:gd name="f52" fmla="val 811723"/>
              <a:gd name="f53" fmla="val 83909"/>
              <a:gd name="f54" fmla="val 863315"/>
              <a:gd name="f55" fmla="val 85830"/>
              <a:gd name="f56" fmla="val 914785"/>
              <a:gd name="f57" fmla="val 88119"/>
              <a:gd name="f58" fmla="val 966136"/>
              <a:gd name="f59" fmla="val 90771"/>
              <a:gd name="f60" fmla="val 1017368"/>
              <a:gd name="f61" fmla="val 93782"/>
              <a:gd name="f62" fmla="val 1068481"/>
              <a:gd name="f63" fmla="val 97146"/>
              <a:gd name="f64" fmla="val 1119478"/>
              <a:gd name="f65" fmla="val 100859"/>
              <a:gd name="f66" fmla="val 1170360"/>
              <a:gd name="f67" fmla="val 104917"/>
              <a:gd name="f68" fmla="val 1221127"/>
              <a:gd name="f69" fmla="val 109315"/>
              <a:gd name="f70" fmla="val 1271780"/>
              <a:gd name="f71" fmla="val 114049"/>
              <a:gd name="f72" fmla="val 1322321"/>
              <a:gd name="f73" fmla="val 119113"/>
              <a:gd name="f74" fmla="val 1372750"/>
              <a:gd name="f75" fmla="val 124504"/>
              <a:gd name="f76" fmla="val 1423070"/>
              <a:gd name="f77" fmla="val 130217"/>
              <a:gd name="f78" fmla="val 1473280"/>
              <a:gd name="f79" fmla="val 136247"/>
              <a:gd name="f80" fmla="val 1523382"/>
              <a:gd name="f81" fmla="val 142589"/>
              <a:gd name="f82" fmla="val 1573377"/>
              <a:gd name="f83" fmla="val 149239"/>
              <a:gd name="f84" fmla="val 1623266"/>
              <a:gd name="f85" fmla="val 156193"/>
              <a:gd name="f86" fmla="val 1673051"/>
              <a:gd name="f87" fmla="val 163446"/>
              <a:gd name="f88" fmla="val 1722731"/>
              <a:gd name="f89" fmla="val 170993"/>
              <a:gd name="f90" fmla="val 1772309"/>
              <a:gd name="f91" fmla="val 178830"/>
              <a:gd name="f92" fmla="val 1821786"/>
              <a:gd name="f93" fmla="val 186951"/>
              <a:gd name="f94" fmla="val 1871162"/>
              <a:gd name="f95" fmla="val 195354"/>
              <a:gd name="f96" fmla="val 1920438"/>
              <a:gd name="f97" fmla="val 204032"/>
              <a:gd name="f98" fmla="val 1969617"/>
              <a:gd name="f99" fmla="val 212982"/>
              <a:gd name="f100" fmla="val 2018698"/>
              <a:gd name="f101" fmla="val 222199"/>
              <a:gd name="f102" fmla="val 2067683"/>
              <a:gd name="f103" fmla="val 231677"/>
              <a:gd name="f104" fmla="val 2116573"/>
              <a:gd name="f105" fmla="val 241414"/>
              <a:gd name="f106" fmla="val 2165369"/>
              <a:gd name="f107" fmla="val 251404"/>
              <a:gd name="f108" fmla="val 2214072"/>
              <a:gd name="f109" fmla="val 261642"/>
              <a:gd name="f110" fmla="val 2262683"/>
              <a:gd name="f111" fmla="val 272124"/>
              <a:gd name="f112" fmla="val 2359634"/>
              <a:gd name="f113" fmla="val 293801"/>
              <a:gd name="f114" fmla="val 2456232"/>
              <a:gd name="f115" fmla="val 316400"/>
              <a:gd name="f116" fmla="val 2552484"/>
              <a:gd name="f117" fmla="val 339883"/>
              <a:gd name="f118" fmla="val 2648399"/>
              <a:gd name="f119" fmla="val 364213"/>
              <a:gd name="f120" fmla="val 2743986"/>
              <a:gd name="f121" fmla="val 389354"/>
              <a:gd name="f122" fmla="val 2839253"/>
              <a:gd name="f123" fmla="val 415270"/>
              <a:gd name="f124" fmla="val 2934210"/>
              <a:gd name="f125" fmla="val 441923"/>
              <a:gd name="f126" fmla="val 3028865"/>
              <a:gd name="f127" fmla="val 469277"/>
              <a:gd name="f128" fmla="val 3123226"/>
              <a:gd name="f129" fmla="val 497296"/>
              <a:gd name="f130" fmla="val 3217303"/>
              <a:gd name="f131" fmla="val 525943"/>
              <a:gd name="f132" fmla="val 3311104"/>
              <a:gd name="f133" fmla="val 555181"/>
              <a:gd name="f134" fmla="val 3404637"/>
              <a:gd name="f135" fmla="val 584973"/>
              <a:gd name="f136" fmla="val 3497912"/>
              <a:gd name="f137" fmla="val 615284"/>
              <a:gd name="f138" fmla="val 3590937"/>
              <a:gd name="f139" fmla="val 646075"/>
              <a:gd name="f140" fmla="val 3791774"/>
              <a:gd name="f141" fmla="val 713748"/>
              <a:gd name="f142" fmla="val 4040254"/>
              <a:gd name="f143" fmla="val 799025"/>
              <a:gd name="f144" fmla="val 4334988"/>
              <a:gd name="f145" fmla="val 901968"/>
              <a:gd name="f146" fmla="val 5625866"/>
              <a:gd name="f147" fmla="val 1359840"/>
              <a:gd name="f148" fmla="val 5907371"/>
              <a:gd name="f149" fmla="val 1457295"/>
              <a:gd name="f150" fmla="val 6094441"/>
              <a:gd name="f151" fmla="val 1520802"/>
              <a:gd name="f152" fmla="val 6281177"/>
              <a:gd name="f153" fmla="val 1582959"/>
              <a:gd name="f154" fmla="val 6421085"/>
              <a:gd name="f155" fmla="val 1628599"/>
              <a:gd name="f156" fmla="val 6560929"/>
              <a:gd name="f157" fmla="val 1673327"/>
              <a:gd name="f158" fmla="val 6700761"/>
              <a:gd name="f159" fmla="val 1717079"/>
              <a:gd name="f160" fmla="val 7111365"/>
              <a:gd name="f161" fmla="val 1837945"/>
              <a:gd name="f162" fmla="val 1008838"/>
              <a:gd name="f163" fmla="val 12147976"/>
              <a:gd name="f164" fmla="val 1027873"/>
              <a:gd name="f165" fmla="val 12103695"/>
              <a:gd name="f166" fmla="val 1046580"/>
              <a:gd name="f167" fmla="val 12059162"/>
              <a:gd name="f168" fmla="val 1064960"/>
              <a:gd name="f169" fmla="val 12014382"/>
              <a:gd name="f170" fmla="val 1083015"/>
              <a:gd name="f171" fmla="val 11969360"/>
              <a:gd name="f172" fmla="val 1100744"/>
              <a:gd name="f173" fmla="val 11924100"/>
              <a:gd name="f174" fmla="val 1118147"/>
              <a:gd name="f175" fmla="val 11878609"/>
              <a:gd name="f176" fmla="val 1135227"/>
              <a:gd name="f177" fmla="val 11832891"/>
              <a:gd name="f178" fmla="val 1151982"/>
              <a:gd name="f179" fmla="val 11786951"/>
              <a:gd name="f180" fmla="val 1168414"/>
              <a:gd name="f181" fmla="val 11740793"/>
              <a:gd name="f182" fmla="val 1184523"/>
              <a:gd name="f183" fmla="val 11694424"/>
              <a:gd name="f184" fmla="val 1200309"/>
              <a:gd name="f185" fmla="val 11647847"/>
              <a:gd name="f186" fmla="val 1215774"/>
              <a:gd name="f187" fmla="val 11601068"/>
              <a:gd name="f188" fmla="val 1230917"/>
              <a:gd name="f189" fmla="val 11554093"/>
              <a:gd name="f190" fmla="val 1245740"/>
              <a:gd name="f191" fmla="val 11506925"/>
              <a:gd name="f192" fmla="val 1260242"/>
              <a:gd name="f193" fmla="val 11459569"/>
              <a:gd name="f194" fmla="val 1274425"/>
              <a:gd name="f195" fmla="val 11412032"/>
              <a:gd name="f196" fmla="val 1288288"/>
              <a:gd name="f197" fmla="val 11364318"/>
              <a:gd name="f198" fmla="val 1301833"/>
              <a:gd name="f199" fmla="val 11316431"/>
              <a:gd name="f200" fmla="val 1315060"/>
              <a:gd name="f201" fmla="val 11268377"/>
              <a:gd name="f202" fmla="val 1327969"/>
              <a:gd name="f203" fmla="val 11220161"/>
              <a:gd name="f204" fmla="val 1340561"/>
              <a:gd name="f205" fmla="val 11171788"/>
              <a:gd name="f206" fmla="val 1352836"/>
              <a:gd name="f207" fmla="val 11123263"/>
              <a:gd name="f208" fmla="val 1364796"/>
              <a:gd name="f209" fmla="val 11074590"/>
              <a:gd name="f210" fmla="val 1376440"/>
              <a:gd name="f211" fmla="val 11025776"/>
              <a:gd name="f212" fmla="val 1387769"/>
              <a:gd name="f213" fmla="val 10976824"/>
              <a:gd name="f214" fmla="val 1398783"/>
              <a:gd name="f215" fmla="val 10927740"/>
              <a:gd name="f216" fmla="val 1409484"/>
              <a:gd name="f217" fmla="val 10878528"/>
              <a:gd name="f218" fmla="val 1419872"/>
              <a:gd name="f219" fmla="val 10829194"/>
              <a:gd name="f220" fmla="val 1429946"/>
              <a:gd name="f221" fmla="val 10779744"/>
              <a:gd name="f222" fmla="val 1439709"/>
              <a:gd name="f223" fmla="val 10730180"/>
              <a:gd name="f224" fmla="val 1449159"/>
              <a:gd name="f225" fmla="val 10680510"/>
              <a:gd name="f226" fmla="val 1458299"/>
              <a:gd name="f227" fmla="val 10630737"/>
              <a:gd name="f228" fmla="val 1467128"/>
              <a:gd name="f229" fmla="val 10580867"/>
              <a:gd name="f230" fmla="val 1475646"/>
              <a:gd name="f231" fmla="val 10530905"/>
              <a:gd name="f232" fmla="val 1483856"/>
              <a:gd name="f233" fmla="val 10480855"/>
              <a:gd name="f234" fmla="val 1491756"/>
              <a:gd name="f235" fmla="val 10430723"/>
              <a:gd name="f236" fmla="val 1499347"/>
              <a:gd name="f237" fmla="val 10380514"/>
              <a:gd name="f238" fmla="val 1506631"/>
              <a:gd name="f239" fmla="val 10330232"/>
              <a:gd name="f240" fmla="val 1513607"/>
              <a:gd name="f241" fmla="val 10279883"/>
              <a:gd name="f242" fmla="val 1520276"/>
              <a:gd name="f243" fmla="val 10229472"/>
              <a:gd name="f244" fmla="val 1526638"/>
              <a:gd name="f245" fmla="val 10179004"/>
              <a:gd name="f246" fmla="val 1532695"/>
              <a:gd name="f247" fmla="val 10128483"/>
              <a:gd name="f248" fmla="val 1538447"/>
              <a:gd name="f249" fmla="val 10077914"/>
              <a:gd name="f250" fmla="val 1543893"/>
              <a:gd name="f251" fmla="val 10027304"/>
              <a:gd name="f252" fmla="val 1549036"/>
              <a:gd name="f253" fmla="val 9976655"/>
              <a:gd name="f254" fmla="val 1553875"/>
              <a:gd name="f255" fmla="val 9925975"/>
              <a:gd name="f256" fmla="val 1558410"/>
              <a:gd name="f257" fmla="val 9875267"/>
              <a:gd name="f258" fmla="val 1562643"/>
              <a:gd name="f259" fmla="val 9824537"/>
              <a:gd name="f260" fmla="val 1566574"/>
              <a:gd name="f261" fmla="val 9773789"/>
              <a:gd name="f262" fmla="val 1570203"/>
              <a:gd name="f263" fmla="val 9723029"/>
              <a:gd name="f264" fmla="val 1573531"/>
              <a:gd name="f265" fmla="val 9672261"/>
              <a:gd name="f266" fmla="val 1576558"/>
              <a:gd name="f267" fmla="val 9621491"/>
              <a:gd name="f268" fmla="val 1579285"/>
              <a:gd name="f269" fmla="val 9570724"/>
              <a:gd name="f270" fmla="val 1581713"/>
              <a:gd name="f271" fmla="val 9519964"/>
              <a:gd name="f272" fmla="val 1583842"/>
              <a:gd name="f273" fmla="val 9469216"/>
              <a:gd name="f274" fmla="val 1585673"/>
              <a:gd name="f275" fmla="val 9418487"/>
              <a:gd name="f276" fmla="val 1587206"/>
              <a:gd name="f277" fmla="val 9367779"/>
              <a:gd name="f278" fmla="val 1588441"/>
              <a:gd name="f279" fmla="val 9317099"/>
              <a:gd name="f280" fmla="val 1589380"/>
              <a:gd name="f281" fmla="val 9266452"/>
              <a:gd name="f282" fmla="val 1590022"/>
              <a:gd name="f283" fmla="val 9215842"/>
              <a:gd name="f284" fmla="val 1590369"/>
              <a:gd name="f285" fmla="val 9165275"/>
              <a:gd name="f286" fmla="val 1590420"/>
              <a:gd name="f287" fmla="val 9114755"/>
              <a:gd name="f288" fmla="val 1590177"/>
              <a:gd name="f289" fmla="val 9064287"/>
              <a:gd name="f290" fmla="val 1589639"/>
              <a:gd name="f291" fmla="val 9013877"/>
              <a:gd name="f292" fmla="val 1588808"/>
              <a:gd name="f293" fmla="val 8963530"/>
              <a:gd name="f294" fmla="val 1587684"/>
              <a:gd name="f295" fmla="val 8913250"/>
              <a:gd name="f296" fmla="val 1586267"/>
              <a:gd name="f297" fmla="val 8863042"/>
              <a:gd name="f298" fmla="val 1584559"/>
              <a:gd name="f299" fmla="val 8812912"/>
              <a:gd name="f300" fmla="val 1582559"/>
              <a:gd name="f301" fmla="val 8762864"/>
              <a:gd name="f302" fmla="val 1580267"/>
              <a:gd name="f303" fmla="val 8712904"/>
              <a:gd name="f304" fmla="val 1577686"/>
              <a:gd name="f305" fmla="val 8663036"/>
              <a:gd name="f306" fmla="val 1574814"/>
              <a:gd name="f307" fmla="val 8613265"/>
              <a:gd name="f308" fmla="val 1571654"/>
              <a:gd name="f309" fmla="val 8563597"/>
              <a:gd name="f310" fmla="val 1568204"/>
              <a:gd name="f311" fmla="val 8514036"/>
              <a:gd name="f312" fmla="val 1564466"/>
              <a:gd name="f313" fmla="val 8464588"/>
              <a:gd name="f314" fmla="val 1560440"/>
              <a:gd name="f315" fmla="val 8415256"/>
              <a:gd name="f316" fmla="val 1556128"/>
              <a:gd name="f317" fmla="val 8366048"/>
              <a:gd name="f318" fmla="val 1551528"/>
              <a:gd name="f319" fmla="val 8316966"/>
              <a:gd name="f320" fmla="val 1546642"/>
              <a:gd name="f321" fmla="val 8268017"/>
              <a:gd name="f322" fmla="val 1541471"/>
              <a:gd name="f323" fmla="val 8219205"/>
              <a:gd name="f324" fmla="val 1536015"/>
              <a:gd name="f325" fmla="val 8170536"/>
              <a:gd name="f326" fmla="val 1530274"/>
              <a:gd name="f327" fmla="val 8122014"/>
              <a:gd name="f328" fmla="val 1524249"/>
              <a:gd name="f329" fmla="val 8073644"/>
              <a:gd name="f330" fmla="val 1517940"/>
              <a:gd name="f331" fmla="val 8025431"/>
              <a:gd name="f332" fmla="val 1511349"/>
              <a:gd name="f333" fmla="val 7977381"/>
              <a:gd name="f334" fmla="val 1504475"/>
              <a:gd name="f335" fmla="val 7929498"/>
              <a:gd name="f336" fmla="val 1497319"/>
              <a:gd name="f337" fmla="val 7881788"/>
              <a:gd name="f338" fmla="val 1489882"/>
              <a:gd name="f339" fmla="val 7834254"/>
              <a:gd name="f340" fmla="val 1482164"/>
              <a:gd name="f341" fmla="val 7786903"/>
              <a:gd name="f342" fmla="val 1474166"/>
              <a:gd name="f343" fmla="val 7738126"/>
              <a:gd name="f344" fmla="val 1465660"/>
              <a:gd name="f345" fmla="val 7640491"/>
              <a:gd name="f346" fmla="val 1448021"/>
              <a:gd name="f347" fmla="val 7542751"/>
              <a:gd name="f348" fmla="val 1429573"/>
              <a:gd name="f349" fmla="val 7444910"/>
              <a:gd name="f350" fmla="val 1410348"/>
              <a:gd name="f351" fmla="val 7346973"/>
              <a:gd name="f352" fmla="val 1390379"/>
              <a:gd name="f353" fmla="val 7248943"/>
              <a:gd name="f354" fmla="val 1369697"/>
              <a:gd name="f355" fmla="val 7150826"/>
              <a:gd name="f356" fmla="val 1348335"/>
              <a:gd name="f357" fmla="val 7052624"/>
              <a:gd name="f358" fmla="val 1326325"/>
              <a:gd name="f359" fmla="val 6954344"/>
              <a:gd name="f360" fmla="val 1303699"/>
              <a:gd name="f361" fmla="val 6855988"/>
              <a:gd name="f362" fmla="val 1280488"/>
              <a:gd name="f363" fmla="val 6757561"/>
              <a:gd name="f364" fmla="val 1256726"/>
              <a:gd name="f365" fmla="val 6609797"/>
              <a:gd name="f366" fmla="val 1220118"/>
              <a:gd name="f367" fmla="val 6461898"/>
              <a:gd name="f368" fmla="val 1182449"/>
              <a:gd name="f369" fmla="val 6313878"/>
              <a:gd name="f370" fmla="val 1143828"/>
              <a:gd name="f371" fmla="val 6116354"/>
              <a:gd name="f372" fmla="val 1091037"/>
              <a:gd name="f373" fmla="val 5918674"/>
              <a:gd name="f374" fmla="val 1037003"/>
              <a:gd name="f375" fmla="val 5671408"/>
              <a:gd name="f376" fmla="val 968101"/>
              <a:gd name="f377" fmla="val 4632326"/>
              <a:gd name="f378" fmla="val 673191"/>
              <a:gd name="f379" fmla="val 4335739"/>
              <a:gd name="f380" fmla="val 590761"/>
              <a:gd name="f381" fmla="val 4138197"/>
              <a:gd name="f382" fmla="val 537088"/>
              <a:gd name="f383" fmla="val 3940841"/>
              <a:gd name="f384" fmla="val 484740"/>
              <a:gd name="f385" fmla="val 3792966"/>
              <a:gd name="f386" fmla="val 446503"/>
              <a:gd name="f387" fmla="val 3645230"/>
              <a:gd name="f388" fmla="val 409263"/>
              <a:gd name="f389" fmla="val 3497647"/>
              <a:gd name="f390" fmla="val 373130"/>
              <a:gd name="f391" fmla="val 3399350"/>
              <a:gd name="f392" fmla="val 349710"/>
              <a:gd name="f393" fmla="val 3301131"/>
              <a:gd name="f394" fmla="val 326862"/>
              <a:gd name="f395" fmla="val 3202995"/>
              <a:gd name="f396" fmla="val 304617"/>
              <a:gd name="f397" fmla="val 3104947"/>
              <a:gd name="f398" fmla="val 283009"/>
              <a:gd name="f399" fmla="val 3006989"/>
              <a:gd name="f400" fmla="val 262069"/>
              <a:gd name="f401" fmla="val 2909128"/>
              <a:gd name="f402" fmla="val 241830"/>
              <a:gd name="f403" fmla="val 2811366"/>
              <a:gd name="f404" fmla="val 222323"/>
              <a:gd name="f405" fmla="val 2713708"/>
              <a:gd name="f406" fmla="val 203581"/>
              <a:gd name="f407" fmla="val 2616159"/>
              <a:gd name="f408" fmla="val 185635"/>
              <a:gd name="f409" fmla="val 2518722"/>
              <a:gd name="f410" fmla="val 168518"/>
              <a:gd name="f411" fmla="val 2421402"/>
              <a:gd name="f412" fmla="val 152263"/>
              <a:gd name="f413" fmla="val 2324204"/>
              <a:gd name="f414" fmla="val 136900"/>
              <a:gd name="f415" fmla="val 2227131"/>
              <a:gd name="f416" fmla="val 122463"/>
              <a:gd name="f417" fmla="val 2130188"/>
              <a:gd name="f418" fmla="val 108983"/>
              <a:gd name="f419" fmla="val 2033378"/>
              <a:gd name="f420" fmla="val 96492"/>
              <a:gd name="f421" fmla="val 1936708"/>
              <a:gd name="f422" fmla="val 85023"/>
              <a:gd name="f423" fmla="val 1888425"/>
              <a:gd name="f424" fmla="val 79682"/>
              <a:gd name="f425" fmla="val 1840179"/>
              <a:gd name="f426" fmla="val 74608"/>
              <a:gd name="f427" fmla="val 1791970"/>
              <a:gd name="f428" fmla="val 69805"/>
              <a:gd name="f429" fmla="val 1743798"/>
              <a:gd name="f430" fmla="val 65278"/>
              <a:gd name="f431" fmla="val 1695663"/>
              <a:gd name="f432" fmla="val 61030"/>
              <a:gd name="f433" fmla="val 1647567"/>
              <a:gd name="f434" fmla="val 57066"/>
              <a:gd name="f435" fmla="val 1599510"/>
              <a:gd name="f436" fmla="val 53390"/>
              <a:gd name="f437" fmla="val 1551492"/>
              <a:gd name="f438" fmla="val 50004"/>
              <a:gd name="f439" fmla="val 1503514"/>
              <a:gd name="f440" fmla="val 46915"/>
              <a:gd name="f441" fmla="val 1451727"/>
              <a:gd name="f442" fmla="val 41426"/>
              <a:gd name="f443" fmla="val 1400000"/>
              <a:gd name="f444" fmla="val 36255"/>
              <a:gd name="f445" fmla="val 1348336"/>
              <a:gd name="f446" fmla="val 31407"/>
              <a:gd name="f447" fmla="val 1296735"/>
              <a:gd name="f448" fmla="val 26886"/>
              <a:gd name="f449" fmla="val 1245197"/>
              <a:gd name="f450" fmla="val 22697"/>
              <a:gd name="f451" fmla="val 1193723"/>
              <a:gd name="f452" fmla="val 18846"/>
              <a:gd name="f453" fmla="val 1142315"/>
              <a:gd name="f454" fmla="val 15337"/>
              <a:gd name="f455" fmla="val 1090973"/>
              <a:gd name="f456" fmla="val 12176"/>
              <a:gd name="f457" fmla="val 1039697"/>
              <a:gd name="f458" fmla="val 9368"/>
              <a:gd name="f459" fmla="val 988488"/>
              <a:gd name="f460" fmla="val 6917"/>
              <a:gd name="f461" fmla="val 937348"/>
              <a:gd name="f462" fmla="val 4828"/>
              <a:gd name="f463" fmla="val 886276"/>
              <a:gd name="f464" fmla="val 3107"/>
              <a:gd name="f465" fmla="val 835274"/>
              <a:gd name="f466" fmla="val 1759"/>
              <a:gd name="f467" fmla="val 784343"/>
              <a:gd name="f468" fmla="val 788"/>
              <a:gd name="f469" fmla="val 733482"/>
              <a:gd name="f470" fmla="val 200"/>
              <a:gd name="f471" fmla="*/ f0 1 12192000"/>
              <a:gd name="f472" fmla="*/ f1 1 1838325"/>
              <a:gd name="f473" fmla="+- f4 0 f2"/>
              <a:gd name="f474" fmla="+- f3 0 f2"/>
              <a:gd name="f475" fmla="*/ f474 1 12192000"/>
              <a:gd name="f476" fmla="*/ f473 1 1838325"/>
              <a:gd name="f477" fmla="*/ f2 1 f475"/>
              <a:gd name="f478" fmla="*/ f3 1 f475"/>
              <a:gd name="f479" fmla="*/ f2 1 f476"/>
              <a:gd name="f480" fmla="*/ f4 1 f476"/>
              <a:gd name="f481" fmla="*/ f477 f471 1"/>
              <a:gd name="f482" fmla="*/ f478 f471 1"/>
              <a:gd name="f483" fmla="*/ f480 f472 1"/>
              <a:gd name="f484" fmla="*/ f479 f472 1"/>
            </a:gdLst>
            <a:ahLst/>
            <a:cxnLst>
              <a:cxn ang="3cd4">
                <a:pos x="hc" y="t"/>
              </a:cxn>
              <a:cxn ang="0">
                <a:pos x="r" y="vc"/>
              </a:cxn>
              <a:cxn ang="cd4">
                <a:pos x="hc" y="b"/>
              </a:cxn>
              <a:cxn ang="cd2">
                <a:pos x="l" y="vc"/>
              </a:cxn>
            </a:cxnLst>
            <a:rect l="f481" t="f484" r="f482" b="f483"/>
            <a:pathLst>
              <a:path w="12192000" h="1838325">
                <a:moveTo>
                  <a:pt x="f5" y="f2"/>
                </a:moveTo>
                <a:lnTo>
                  <a:pt x="f6" y="f7"/>
                </a:lnTo>
                <a:lnTo>
                  <a:pt x="f8" y="f9"/>
                </a:lnTo>
                <a:lnTo>
                  <a:pt x="f10" y="f11"/>
                </a:lnTo>
                <a:lnTo>
                  <a:pt x="f12" y="f13"/>
                </a:lnTo>
                <a:lnTo>
                  <a:pt x="f14" y="f15"/>
                </a:lnTo>
                <a:lnTo>
                  <a:pt x="f16" y="f17"/>
                </a:lnTo>
                <a:lnTo>
                  <a:pt x="f18" y="f19"/>
                </a:lnTo>
                <a:lnTo>
                  <a:pt x="f2" y="f20"/>
                </a:lnTo>
                <a:lnTo>
                  <a:pt x="f2"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9"/>
                </a:lnTo>
                <a:lnTo>
                  <a:pt x="f60" y="f61"/>
                </a:lnTo>
                <a:lnTo>
                  <a:pt x="f62" y="f63"/>
                </a:lnTo>
                <a:lnTo>
                  <a:pt x="f64" y="f65"/>
                </a:lnTo>
                <a:lnTo>
                  <a:pt x="f66" y="f67"/>
                </a:lnTo>
                <a:lnTo>
                  <a:pt x="f68" y="f69"/>
                </a:lnTo>
                <a:lnTo>
                  <a:pt x="f70" y="f71"/>
                </a:lnTo>
                <a:lnTo>
                  <a:pt x="f72" y="f73"/>
                </a:lnTo>
                <a:lnTo>
                  <a:pt x="f74" y="f75"/>
                </a:lnTo>
                <a:lnTo>
                  <a:pt x="f76" y="f77"/>
                </a:lnTo>
                <a:lnTo>
                  <a:pt x="f78" y="f79"/>
                </a:lnTo>
                <a:lnTo>
                  <a:pt x="f80" y="f81"/>
                </a:lnTo>
                <a:lnTo>
                  <a:pt x="f82" y="f83"/>
                </a:lnTo>
                <a:lnTo>
                  <a:pt x="f84" y="f85"/>
                </a:lnTo>
                <a:lnTo>
                  <a:pt x="f86" y="f87"/>
                </a:lnTo>
                <a:lnTo>
                  <a:pt x="f88" y="f89"/>
                </a:lnTo>
                <a:lnTo>
                  <a:pt x="f90" y="f91"/>
                </a:lnTo>
                <a:lnTo>
                  <a:pt x="f92" y="f93"/>
                </a:lnTo>
                <a:lnTo>
                  <a:pt x="f94" y="f95"/>
                </a:lnTo>
                <a:lnTo>
                  <a:pt x="f96" y="f97"/>
                </a:lnTo>
                <a:lnTo>
                  <a:pt x="f98" y="f99"/>
                </a:lnTo>
                <a:lnTo>
                  <a:pt x="f100" y="f101"/>
                </a:lnTo>
                <a:lnTo>
                  <a:pt x="f102" y="f103"/>
                </a:lnTo>
                <a:lnTo>
                  <a:pt x="f104" y="f105"/>
                </a:lnTo>
                <a:lnTo>
                  <a:pt x="f106" y="f107"/>
                </a:lnTo>
                <a:lnTo>
                  <a:pt x="f108" y="f109"/>
                </a:lnTo>
                <a:lnTo>
                  <a:pt x="f110" y="f111"/>
                </a:lnTo>
                <a:lnTo>
                  <a:pt x="f112" y="f113"/>
                </a:lnTo>
                <a:lnTo>
                  <a:pt x="f114" y="f115"/>
                </a:lnTo>
                <a:lnTo>
                  <a:pt x="f116" y="f117"/>
                </a:lnTo>
                <a:lnTo>
                  <a:pt x="f118" y="f119"/>
                </a:lnTo>
                <a:lnTo>
                  <a:pt x="f120" y="f121"/>
                </a:lnTo>
                <a:lnTo>
                  <a:pt x="f122" y="f123"/>
                </a:lnTo>
                <a:lnTo>
                  <a:pt x="f124" y="f125"/>
                </a:lnTo>
                <a:lnTo>
                  <a:pt x="f126" y="f127"/>
                </a:lnTo>
                <a:lnTo>
                  <a:pt x="f128" y="f129"/>
                </a:lnTo>
                <a:lnTo>
                  <a:pt x="f130" y="f131"/>
                </a:lnTo>
                <a:lnTo>
                  <a:pt x="f132" y="f133"/>
                </a:lnTo>
                <a:lnTo>
                  <a:pt x="f134" y="f135"/>
                </a:lnTo>
                <a:lnTo>
                  <a:pt x="f136" y="f137"/>
                </a:lnTo>
                <a:lnTo>
                  <a:pt x="f138" y="f139"/>
                </a:lnTo>
                <a:lnTo>
                  <a:pt x="f140" y="f141"/>
                </a:lnTo>
                <a:lnTo>
                  <a:pt x="f142" y="f143"/>
                </a:lnTo>
                <a:lnTo>
                  <a:pt x="f144" y="f145"/>
                </a:lnTo>
                <a:lnTo>
                  <a:pt x="f146" y="f147"/>
                </a:lnTo>
                <a:lnTo>
                  <a:pt x="f148" y="f149"/>
                </a:lnTo>
                <a:lnTo>
                  <a:pt x="f150" y="f151"/>
                </a:lnTo>
                <a:lnTo>
                  <a:pt x="f152" y="f153"/>
                </a:lnTo>
                <a:lnTo>
                  <a:pt x="f154" y="f155"/>
                </a:lnTo>
                <a:lnTo>
                  <a:pt x="f156" y="f157"/>
                </a:lnTo>
                <a:lnTo>
                  <a:pt x="f158" y="f159"/>
                </a:lnTo>
                <a:lnTo>
                  <a:pt x="f160" y="f161"/>
                </a:lnTo>
                <a:lnTo>
                  <a:pt x="f3" y="f161"/>
                </a:lnTo>
                <a:lnTo>
                  <a:pt x="f3" y="f162"/>
                </a:lnTo>
                <a:lnTo>
                  <a:pt x="f163" y="f164"/>
                </a:lnTo>
                <a:lnTo>
                  <a:pt x="f165" y="f166"/>
                </a:lnTo>
                <a:lnTo>
                  <a:pt x="f167" y="f168"/>
                </a:lnTo>
                <a:lnTo>
                  <a:pt x="f169" y="f170"/>
                </a:lnTo>
                <a:lnTo>
                  <a:pt x="f171" y="f172"/>
                </a:lnTo>
                <a:lnTo>
                  <a:pt x="f173" y="f174"/>
                </a:lnTo>
                <a:lnTo>
                  <a:pt x="f175" y="f176"/>
                </a:lnTo>
                <a:lnTo>
                  <a:pt x="f177" y="f178"/>
                </a:lnTo>
                <a:lnTo>
                  <a:pt x="f179" y="f180"/>
                </a:lnTo>
                <a:lnTo>
                  <a:pt x="f181" y="f182"/>
                </a:lnTo>
                <a:lnTo>
                  <a:pt x="f183" y="f184"/>
                </a:lnTo>
                <a:lnTo>
                  <a:pt x="f185" y="f186"/>
                </a:lnTo>
                <a:lnTo>
                  <a:pt x="f187" y="f188"/>
                </a:lnTo>
                <a:lnTo>
                  <a:pt x="f189" y="f190"/>
                </a:lnTo>
                <a:lnTo>
                  <a:pt x="f191" y="f192"/>
                </a:lnTo>
                <a:lnTo>
                  <a:pt x="f193" y="f194"/>
                </a:lnTo>
                <a:lnTo>
                  <a:pt x="f195" y="f196"/>
                </a:lnTo>
                <a:lnTo>
                  <a:pt x="f197" y="f198"/>
                </a:lnTo>
                <a:lnTo>
                  <a:pt x="f199" y="f200"/>
                </a:lnTo>
                <a:lnTo>
                  <a:pt x="f201" y="f202"/>
                </a:lnTo>
                <a:lnTo>
                  <a:pt x="f203" y="f204"/>
                </a:lnTo>
                <a:lnTo>
                  <a:pt x="f205" y="f206"/>
                </a:lnTo>
                <a:lnTo>
                  <a:pt x="f207" y="f208"/>
                </a:lnTo>
                <a:lnTo>
                  <a:pt x="f209" y="f210"/>
                </a:lnTo>
                <a:lnTo>
                  <a:pt x="f211" y="f212"/>
                </a:lnTo>
                <a:lnTo>
                  <a:pt x="f213" y="f214"/>
                </a:lnTo>
                <a:lnTo>
                  <a:pt x="f215" y="f216"/>
                </a:lnTo>
                <a:lnTo>
                  <a:pt x="f217" y="f218"/>
                </a:lnTo>
                <a:lnTo>
                  <a:pt x="f219" y="f220"/>
                </a:lnTo>
                <a:lnTo>
                  <a:pt x="f221" y="f222"/>
                </a:lnTo>
                <a:lnTo>
                  <a:pt x="f223" y="f224"/>
                </a:lnTo>
                <a:lnTo>
                  <a:pt x="f225" y="f226"/>
                </a:lnTo>
                <a:lnTo>
                  <a:pt x="f227" y="f228"/>
                </a:lnTo>
                <a:lnTo>
                  <a:pt x="f229" y="f230"/>
                </a:lnTo>
                <a:lnTo>
                  <a:pt x="f231" y="f232"/>
                </a:lnTo>
                <a:lnTo>
                  <a:pt x="f233" y="f234"/>
                </a:lnTo>
                <a:lnTo>
                  <a:pt x="f235" y="f236"/>
                </a:lnTo>
                <a:lnTo>
                  <a:pt x="f237" y="f238"/>
                </a:lnTo>
                <a:lnTo>
                  <a:pt x="f239" y="f240"/>
                </a:lnTo>
                <a:lnTo>
                  <a:pt x="f241" y="f242"/>
                </a:lnTo>
                <a:lnTo>
                  <a:pt x="f243" y="f244"/>
                </a:lnTo>
                <a:lnTo>
                  <a:pt x="f245" y="f246"/>
                </a:lnTo>
                <a:lnTo>
                  <a:pt x="f247" y="f248"/>
                </a:lnTo>
                <a:lnTo>
                  <a:pt x="f249" y="f250"/>
                </a:lnTo>
                <a:lnTo>
                  <a:pt x="f251" y="f252"/>
                </a:lnTo>
                <a:lnTo>
                  <a:pt x="f253" y="f254"/>
                </a:lnTo>
                <a:lnTo>
                  <a:pt x="f255" y="f256"/>
                </a:lnTo>
                <a:lnTo>
                  <a:pt x="f257" y="f258"/>
                </a:lnTo>
                <a:lnTo>
                  <a:pt x="f259" y="f260"/>
                </a:lnTo>
                <a:lnTo>
                  <a:pt x="f261" y="f262"/>
                </a:lnTo>
                <a:lnTo>
                  <a:pt x="f263" y="f264"/>
                </a:lnTo>
                <a:lnTo>
                  <a:pt x="f265" y="f266"/>
                </a:lnTo>
                <a:lnTo>
                  <a:pt x="f267" y="f268"/>
                </a:lnTo>
                <a:lnTo>
                  <a:pt x="f269" y="f270"/>
                </a:lnTo>
                <a:lnTo>
                  <a:pt x="f271" y="f272"/>
                </a:lnTo>
                <a:lnTo>
                  <a:pt x="f273" y="f274"/>
                </a:lnTo>
                <a:lnTo>
                  <a:pt x="f275" y="f276"/>
                </a:lnTo>
                <a:lnTo>
                  <a:pt x="f277" y="f278"/>
                </a:lnTo>
                <a:lnTo>
                  <a:pt x="f279" y="f280"/>
                </a:lnTo>
                <a:lnTo>
                  <a:pt x="f281" y="f282"/>
                </a:lnTo>
                <a:lnTo>
                  <a:pt x="f283" y="f284"/>
                </a:lnTo>
                <a:lnTo>
                  <a:pt x="f285" y="f286"/>
                </a:lnTo>
                <a:lnTo>
                  <a:pt x="f287" y="f288"/>
                </a:lnTo>
                <a:lnTo>
                  <a:pt x="f289" y="f290"/>
                </a:lnTo>
                <a:lnTo>
                  <a:pt x="f291" y="f292"/>
                </a:lnTo>
                <a:lnTo>
                  <a:pt x="f293" y="f294"/>
                </a:lnTo>
                <a:lnTo>
                  <a:pt x="f295" y="f296"/>
                </a:lnTo>
                <a:lnTo>
                  <a:pt x="f297" y="f298"/>
                </a:lnTo>
                <a:lnTo>
                  <a:pt x="f299" y="f300"/>
                </a:lnTo>
                <a:lnTo>
                  <a:pt x="f301" y="f302"/>
                </a:lnTo>
                <a:lnTo>
                  <a:pt x="f303" y="f304"/>
                </a:lnTo>
                <a:lnTo>
                  <a:pt x="f305" y="f306"/>
                </a:lnTo>
                <a:lnTo>
                  <a:pt x="f307" y="f308"/>
                </a:lnTo>
                <a:lnTo>
                  <a:pt x="f309" y="f310"/>
                </a:lnTo>
                <a:lnTo>
                  <a:pt x="f311" y="f312"/>
                </a:lnTo>
                <a:lnTo>
                  <a:pt x="f313" y="f314"/>
                </a:lnTo>
                <a:lnTo>
                  <a:pt x="f315" y="f316"/>
                </a:lnTo>
                <a:lnTo>
                  <a:pt x="f317" y="f318"/>
                </a:lnTo>
                <a:lnTo>
                  <a:pt x="f319" y="f320"/>
                </a:lnTo>
                <a:lnTo>
                  <a:pt x="f321" y="f322"/>
                </a:lnTo>
                <a:lnTo>
                  <a:pt x="f323" y="f324"/>
                </a:lnTo>
                <a:lnTo>
                  <a:pt x="f325" y="f326"/>
                </a:lnTo>
                <a:lnTo>
                  <a:pt x="f327" y="f328"/>
                </a:lnTo>
                <a:lnTo>
                  <a:pt x="f329" y="f330"/>
                </a:lnTo>
                <a:lnTo>
                  <a:pt x="f331" y="f332"/>
                </a:lnTo>
                <a:lnTo>
                  <a:pt x="f333" y="f334"/>
                </a:lnTo>
                <a:lnTo>
                  <a:pt x="f335" y="f336"/>
                </a:lnTo>
                <a:lnTo>
                  <a:pt x="f337" y="f338"/>
                </a:lnTo>
                <a:lnTo>
                  <a:pt x="f339" y="f340"/>
                </a:lnTo>
                <a:lnTo>
                  <a:pt x="f341" y="f342"/>
                </a:lnTo>
                <a:lnTo>
                  <a:pt x="f343" y="f344"/>
                </a:lnTo>
                <a:lnTo>
                  <a:pt x="f345" y="f346"/>
                </a:lnTo>
                <a:lnTo>
                  <a:pt x="f347" y="f348"/>
                </a:lnTo>
                <a:lnTo>
                  <a:pt x="f349" y="f350"/>
                </a:lnTo>
                <a:lnTo>
                  <a:pt x="f351" y="f352"/>
                </a:lnTo>
                <a:lnTo>
                  <a:pt x="f353" y="f354"/>
                </a:lnTo>
                <a:lnTo>
                  <a:pt x="f355" y="f356"/>
                </a:lnTo>
                <a:lnTo>
                  <a:pt x="f357" y="f358"/>
                </a:lnTo>
                <a:lnTo>
                  <a:pt x="f359" y="f360"/>
                </a:lnTo>
                <a:lnTo>
                  <a:pt x="f361" y="f362"/>
                </a:lnTo>
                <a:lnTo>
                  <a:pt x="f363" y="f364"/>
                </a:lnTo>
                <a:lnTo>
                  <a:pt x="f365" y="f366"/>
                </a:lnTo>
                <a:lnTo>
                  <a:pt x="f367" y="f368"/>
                </a:lnTo>
                <a:lnTo>
                  <a:pt x="f369" y="f370"/>
                </a:lnTo>
                <a:lnTo>
                  <a:pt x="f371" y="f372"/>
                </a:lnTo>
                <a:lnTo>
                  <a:pt x="f373" y="f374"/>
                </a:lnTo>
                <a:lnTo>
                  <a:pt x="f375" y="f376"/>
                </a:lnTo>
                <a:lnTo>
                  <a:pt x="f377" y="f378"/>
                </a:lnTo>
                <a:lnTo>
                  <a:pt x="f379" y="f380"/>
                </a:lnTo>
                <a:lnTo>
                  <a:pt x="f381" y="f382"/>
                </a:lnTo>
                <a:lnTo>
                  <a:pt x="f383" y="f384"/>
                </a:lnTo>
                <a:lnTo>
                  <a:pt x="f385" y="f386"/>
                </a:lnTo>
                <a:lnTo>
                  <a:pt x="f387" y="f388"/>
                </a:lnTo>
                <a:lnTo>
                  <a:pt x="f389" y="f390"/>
                </a:lnTo>
                <a:lnTo>
                  <a:pt x="f391" y="f392"/>
                </a:lnTo>
                <a:lnTo>
                  <a:pt x="f393" y="f394"/>
                </a:lnTo>
                <a:lnTo>
                  <a:pt x="f395" y="f396"/>
                </a:lnTo>
                <a:lnTo>
                  <a:pt x="f397" y="f398"/>
                </a:lnTo>
                <a:lnTo>
                  <a:pt x="f399" y="f400"/>
                </a:lnTo>
                <a:lnTo>
                  <a:pt x="f401" y="f402"/>
                </a:lnTo>
                <a:lnTo>
                  <a:pt x="f403" y="f404"/>
                </a:lnTo>
                <a:lnTo>
                  <a:pt x="f405" y="f406"/>
                </a:lnTo>
                <a:lnTo>
                  <a:pt x="f407" y="f408"/>
                </a:lnTo>
                <a:lnTo>
                  <a:pt x="f409" y="f410"/>
                </a:lnTo>
                <a:lnTo>
                  <a:pt x="f411" y="f412"/>
                </a:lnTo>
                <a:lnTo>
                  <a:pt x="f413" y="f414"/>
                </a:lnTo>
                <a:lnTo>
                  <a:pt x="f415" y="f416"/>
                </a:lnTo>
                <a:lnTo>
                  <a:pt x="f417" y="f418"/>
                </a:lnTo>
                <a:lnTo>
                  <a:pt x="f419" y="f420"/>
                </a:lnTo>
                <a:lnTo>
                  <a:pt x="f421" y="f422"/>
                </a:lnTo>
                <a:lnTo>
                  <a:pt x="f423" y="f424"/>
                </a:lnTo>
                <a:lnTo>
                  <a:pt x="f425" y="f426"/>
                </a:lnTo>
                <a:lnTo>
                  <a:pt x="f427" y="f428"/>
                </a:lnTo>
                <a:lnTo>
                  <a:pt x="f429" y="f430"/>
                </a:lnTo>
                <a:lnTo>
                  <a:pt x="f431" y="f432"/>
                </a:lnTo>
                <a:lnTo>
                  <a:pt x="f433" y="f434"/>
                </a:lnTo>
                <a:lnTo>
                  <a:pt x="f435" y="f436"/>
                </a:lnTo>
                <a:lnTo>
                  <a:pt x="f437" y="f438"/>
                </a:lnTo>
                <a:lnTo>
                  <a:pt x="f439" y="f440"/>
                </a:lnTo>
                <a:lnTo>
                  <a:pt x="f441" y="f442"/>
                </a:lnTo>
                <a:lnTo>
                  <a:pt x="f443" y="f444"/>
                </a:lnTo>
                <a:lnTo>
                  <a:pt x="f445" y="f446"/>
                </a:lnTo>
                <a:lnTo>
                  <a:pt x="f447" y="f448"/>
                </a:lnTo>
                <a:lnTo>
                  <a:pt x="f449" y="f450"/>
                </a:lnTo>
                <a:lnTo>
                  <a:pt x="f451" y="f452"/>
                </a:lnTo>
                <a:lnTo>
                  <a:pt x="f453" y="f454"/>
                </a:lnTo>
                <a:lnTo>
                  <a:pt x="f455" y="f456"/>
                </a:lnTo>
                <a:lnTo>
                  <a:pt x="f457" y="f458"/>
                </a:lnTo>
                <a:lnTo>
                  <a:pt x="f459" y="f460"/>
                </a:lnTo>
                <a:lnTo>
                  <a:pt x="f461" y="f462"/>
                </a:lnTo>
                <a:lnTo>
                  <a:pt x="f463" y="f464"/>
                </a:lnTo>
                <a:lnTo>
                  <a:pt x="f465" y="f466"/>
                </a:lnTo>
                <a:lnTo>
                  <a:pt x="f467" y="f468"/>
                </a:lnTo>
                <a:lnTo>
                  <a:pt x="f469" y="f470"/>
                </a:lnTo>
                <a:lnTo>
                  <a:pt x="f5" y="f2"/>
                </a:lnTo>
                <a:close/>
              </a:path>
            </a:pathLst>
          </a:custGeom>
          <a:solidFill>
            <a:srgbClr val="1C488A"/>
          </a:solidFill>
          <a:ln cap="flat">
            <a:noFill/>
            <a:prstDash val="solid"/>
          </a:ln>
        </p:spPr>
        <p:txBody>
          <a:bodyPr vert="horz" wrap="square" lIns="0" tIns="0" rIns="0" bIns="0" anchor="t"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pic>
        <p:nvPicPr>
          <p:cNvPr id="6" name="bg object 20">
            <a:extLst>
              <a:ext uri="{FF2B5EF4-FFF2-40B4-BE49-F238E27FC236}">
                <a16:creationId xmlns:a16="http://schemas.microsoft.com/office/drawing/2014/main" id="{2A89B437-3F7C-4190-9619-D2DFBCCA420E}"/>
              </a:ext>
            </a:extLst>
          </p:cNvPr>
          <p:cNvPicPr>
            <a:picLocks noChangeAspect="1"/>
          </p:cNvPicPr>
          <p:nvPr/>
        </p:nvPicPr>
        <p:blipFill>
          <a:blip r:embed="rId3"/>
          <a:stretch>
            <a:fillRect/>
          </a:stretch>
        </p:blipFill>
        <p:spPr>
          <a:xfrm>
            <a:off x="470939" y="8346187"/>
            <a:ext cx="3038079" cy="1367033"/>
          </a:xfrm>
          <a:prstGeom prst="rect">
            <a:avLst/>
          </a:prstGeom>
          <a:noFill/>
          <a:ln cap="flat">
            <a:noFill/>
          </a:ln>
        </p:spPr>
      </p:pic>
      <p:sp>
        <p:nvSpPr>
          <p:cNvPr id="7" name="bg object 21">
            <a:extLst>
              <a:ext uri="{FF2B5EF4-FFF2-40B4-BE49-F238E27FC236}">
                <a16:creationId xmlns:a16="http://schemas.microsoft.com/office/drawing/2014/main" id="{422D7B42-77EA-4857-8B54-9D4F4994AE73}"/>
              </a:ext>
            </a:extLst>
          </p:cNvPr>
          <p:cNvSpPr/>
          <p:nvPr/>
        </p:nvSpPr>
        <p:spPr>
          <a:xfrm>
            <a:off x="2280285" y="4218807"/>
            <a:ext cx="3429000" cy="0"/>
          </a:xfrm>
          <a:custGeom>
            <a:avLst/>
            <a:gdLst>
              <a:gd name="f0" fmla="val w"/>
              <a:gd name="f1" fmla="val h"/>
              <a:gd name="f2" fmla="val ss"/>
              <a:gd name="f3" fmla="val 0"/>
              <a:gd name="f4" fmla="val 2286000"/>
              <a:gd name="f5" fmla="abs f0"/>
              <a:gd name="f6" fmla="abs f1"/>
              <a:gd name="f7" fmla="abs f2"/>
              <a:gd name="f8" fmla="*/ f0 1 2286000"/>
              <a:gd name="f9" fmla="val f3"/>
              <a:gd name="f10" fmla="+- f3 0 f3"/>
              <a:gd name="f11" fmla="+- f4 0 f3"/>
              <a:gd name="f12" fmla="?: f5 f0 1"/>
              <a:gd name="f13" fmla="?: f6 f1 1"/>
              <a:gd name="f14" fmla="?: f7 f2 1"/>
              <a:gd name="f15" fmla="*/ f11 1 2286000"/>
              <a:gd name="f16" fmla="*/ f10 1 0"/>
              <a:gd name="f17" fmla="*/ f12 1 2286000"/>
              <a:gd name="f18" fmla="*/ f13 1 21600"/>
              <a:gd name="f19" fmla="*/ 21600 f13 1"/>
              <a:gd name="f20" fmla="*/ 0 1 f15"/>
              <a:gd name="f21" fmla="*/ 2286000 1 f15"/>
              <a:gd name="f22" fmla="*/ 0 1 f16"/>
              <a:gd name="f23" fmla="*/ 1 1 f16"/>
              <a:gd name="f24" fmla="min f18 f17"/>
              <a:gd name="f25" fmla="*/ f19 1 f14"/>
              <a:gd name="f26" fmla="*/ f20 f8 1"/>
              <a:gd name="f27" fmla="*/ f21 f8 1"/>
              <a:gd name="f28" fmla="val f25"/>
              <a:gd name="f29" fmla="*/ f3 f24 1"/>
              <a:gd name="f30" fmla="+- f28 0 f9"/>
              <a:gd name="f31" fmla="*/ f30 1 0"/>
              <a:gd name="f32" fmla="*/ f23 f31 1"/>
              <a:gd name="f33" fmla="*/ f22 f31 1"/>
              <a:gd name="f34" fmla="*/ f33 f24 1"/>
              <a:gd name="f35" fmla="*/ f32 f24 1"/>
            </a:gdLst>
            <a:ahLst/>
            <a:cxnLst>
              <a:cxn ang="3cd4">
                <a:pos x="hc" y="t"/>
              </a:cxn>
              <a:cxn ang="0">
                <a:pos x="r" y="vc"/>
              </a:cxn>
              <a:cxn ang="cd4">
                <a:pos x="hc" y="b"/>
              </a:cxn>
              <a:cxn ang="cd2">
                <a:pos x="l" y="vc"/>
              </a:cxn>
            </a:cxnLst>
            <a:rect l="f26" t="f34" r="f27" b="f35"/>
            <a:pathLst>
              <a:path w="2286000">
                <a:moveTo>
                  <a:pt x="f3" y="f29"/>
                </a:moveTo>
                <a:lnTo>
                  <a:pt x="f4" y="f29"/>
                </a:lnTo>
              </a:path>
            </a:pathLst>
          </a:custGeom>
          <a:noFill/>
          <a:ln w="32004" cap="flat">
            <a:solidFill>
              <a:srgbClr val="F58366"/>
            </a:solidFill>
            <a:prstDash val="solid"/>
            <a:miter/>
          </a:ln>
        </p:spPr>
        <p:txBody>
          <a:bodyPr vert="horz" wrap="square" lIns="0" tIns="0" rIns="0" bIns="0" anchor="t"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8" name="Holder 2">
            <a:extLst>
              <a:ext uri="{FF2B5EF4-FFF2-40B4-BE49-F238E27FC236}">
                <a16:creationId xmlns:a16="http://schemas.microsoft.com/office/drawing/2014/main" id="{B3BAF2B9-F2F0-49DA-941A-37A7F1838505}"/>
              </a:ext>
            </a:extLst>
          </p:cNvPr>
          <p:cNvSpPr txBox="1">
            <a:spLocks noGrp="1"/>
          </p:cNvSpPr>
          <p:nvPr>
            <p:ph type="title"/>
          </p:nvPr>
        </p:nvSpPr>
        <p:spPr>
          <a:xfrm>
            <a:off x="707540" y="740883"/>
            <a:ext cx="16872929" cy="861063"/>
          </a:xfrm>
        </p:spPr>
        <p:txBody>
          <a:bodyPr lIns="0" tIns="0" rIns="0" bIns="0">
            <a:spAutoFit/>
          </a:bodyPr>
          <a:lstStyle>
            <a:lvl1pPr>
              <a:defRPr b="0">
                <a:solidFill>
                  <a:srgbClr val="444C55"/>
                </a:solidFill>
              </a:defRPr>
            </a:lvl1pPr>
          </a:lstStyle>
          <a:p>
            <a:pPr lvl="0"/>
            <a:endParaRPr lang="en-US"/>
          </a:p>
        </p:txBody>
      </p:sp>
      <p:sp>
        <p:nvSpPr>
          <p:cNvPr id="9" name="Holder 3">
            <a:extLst>
              <a:ext uri="{FF2B5EF4-FFF2-40B4-BE49-F238E27FC236}">
                <a16:creationId xmlns:a16="http://schemas.microsoft.com/office/drawing/2014/main" id="{DBCFD217-B055-4238-93F5-6D75FBEFE011}"/>
              </a:ext>
            </a:extLst>
          </p:cNvPr>
          <p:cNvSpPr txBox="1">
            <a:spLocks noGrp="1"/>
          </p:cNvSpPr>
          <p:nvPr>
            <p:ph type="subTitle" idx="4294967295"/>
          </p:nvPr>
        </p:nvSpPr>
        <p:spPr>
          <a:xfrm>
            <a:off x="2743200" y="5760721"/>
            <a:ext cx="12801594" cy="554003"/>
          </a:xfrm>
        </p:spPr>
        <p:txBody>
          <a:bodyPr lIns="0" tIns="0" rIns="0" bIns="0">
            <a:spAutoFit/>
          </a:bodyPr>
          <a:lstStyle>
            <a:lvl1pPr>
              <a:defRPr/>
            </a:lvl1pPr>
          </a:lstStyle>
          <a:p>
            <a:pPr lvl="0"/>
            <a:endParaRPr lang="en-US"/>
          </a:p>
        </p:txBody>
      </p:sp>
      <p:sp>
        <p:nvSpPr>
          <p:cNvPr id="10" name="Holder 4">
            <a:extLst>
              <a:ext uri="{FF2B5EF4-FFF2-40B4-BE49-F238E27FC236}">
                <a16:creationId xmlns:a16="http://schemas.microsoft.com/office/drawing/2014/main" id="{917CAE30-3DC8-48A7-9769-BD00897C4918}"/>
              </a:ext>
            </a:extLst>
          </p:cNvPr>
          <p:cNvSpPr txBox="1">
            <a:spLocks noGrp="1"/>
          </p:cNvSpPr>
          <p:nvPr>
            <p:ph type="ftr" sz="quarter" idx="9"/>
          </p:nvPr>
        </p:nvSpPr>
        <p:spPr/>
        <p:txBody>
          <a:bodyPr lIns="0" tIns="0" rIns="0" bIns="0" anchorCtr="1"/>
          <a:lstStyle>
            <a:lvl1pPr algn="ctr">
              <a:defRPr/>
            </a:lvl1pPr>
          </a:lstStyle>
          <a:p>
            <a:pPr lvl="0"/>
            <a:endParaRPr lang="en-US"/>
          </a:p>
        </p:txBody>
      </p:sp>
      <p:sp>
        <p:nvSpPr>
          <p:cNvPr id="11" name="Holder 5">
            <a:extLst>
              <a:ext uri="{FF2B5EF4-FFF2-40B4-BE49-F238E27FC236}">
                <a16:creationId xmlns:a16="http://schemas.microsoft.com/office/drawing/2014/main" id="{355983D8-90CF-47C4-A003-EEC3EECB818D}"/>
              </a:ext>
            </a:extLst>
          </p:cNvPr>
          <p:cNvSpPr txBox="1">
            <a:spLocks noGrp="1"/>
          </p:cNvSpPr>
          <p:nvPr>
            <p:ph type="dt" sz="quarter" idx="7"/>
          </p:nvPr>
        </p:nvSpPr>
        <p:spPr>
          <a:xfrm>
            <a:off x="0" y="0"/>
            <a:ext cx="0" cy="0"/>
          </a:xfrm>
          <a:prstGeom prst="rect">
            <a:avLst/>
          </a:prstGeom>
          <a:noFill/>
          <a:ln>
            <a:noFill/>
          </a:ln>
        </p:spPr>
        <p:txBody>
          <a:bodyPr vert="horz" wrap="square" lIns="0" tIns="0" rIns="0" bIns="0" anchor="t" anchorCtr="0" compatLnSpc="1">
            <a:noAutofit/>
          </a:bodyPr>
          <a:lstStyle>
            <a:lvl1pPr marL="0" marR="0" lvl="0" indent="0" algn="l" defTabSz="1371600" rtl="0" fontAlgn="auto" hangingPunct="1">
              <a:lnSpc>
                <a:spcPct val="100000"/>
              </a:lnSpc>
              <a:spcBef>
                <a:spcPts val="0"/>
              </a:spcBef>
              <a:spcAft>
                <a:spcPts val="0"/>
              </a:spcAft>
              <a:buNone/>
              <a:tabLst/>
              <a:defRPr lang="en-US" sz="2700" b="0" i="0" u="none" strike="noStrike" kern="1200" cap="none" spc="0" baseline="0">
                <a:solidFill>
                  <a:srgbClr val="939699"/>
                </a:solidFill>
                <a:uFillTx/>
                <a:latin typeface="Calibri"/>
              </a:defRPr>
            </a:lvl1pPr>
          </a:lstStyle>
          <a:p>
            <a:pPr lvl="0"/>
            <a:fld id="{75B89ECB-1CF5-4424-8DF1-506671F88D7B}" type="datetime1">
              <a:rPr lang="en-US"/>
              <a:pPr lvl="0"/>
              <a:t>5/28/2026</a:t>
            </a:fld>
            <a:endParaRPr lang="en-US"/>
          </a:p>
        </p:txBody>
      </p:sp>
      <p:sp>
        <p:nvSpPr>
          <p:cNvPr id="12" name="Holder 6">
            <a:extLst>
              <a:ext uri="{FF2B5EF4-FFF2-40B4-BE49-F238E27FC236}">
                <a16:creationId xmlns:a16="http://schemas.microsoft.com/office/drawing/2014/main" id="{85496CF0-650B-441C-9A2C-80C9E03E82DE}"/>
              </a:ext>
            </a:extLst>
          </p:cNvPr>
          <p:cNvSpPr txBox="1">
            <a:spLocks noGrp="1"/>
          </p:cNvSpPr>
          <p:nvPr>
            <p:ph type="sldNum" sz="quarter" idx="8"/>
          </p:nvPr>
        </p:nvSpPr>
        <p:spPr/>
        <p:txBody>
          <a:bodyPr lIns="0" tIns="0" rIns="0" bIns="0"/>
          <a:lstStyle>
            <a:lvl1pPr marL="57155">
              <a:lnSpc>
                <a:spcPts val="2138"/>
              </a:lnSpc>
              <a:defRPr spc="-8">
                <a:solidFill>
                  <a:srgbClr val="929599"/>
                </a:solidFill>
                <a:latin typeface="Arial"/>
                <a:cs typeface="Arial"/>
              </a:defRPr>
            </a:lvl1pPr>
          </a:lstStyle>
          <a:p>
            <a:pPr lvl="0"/>
            <a:fld id="{7E83A0D4-0BFC-4D78-832D-56A654A36E23}" type="slidenum">
              <a:t>‹#›</a:t>
            </a:fld>
            <a:endParaRPr lang="en-US"/>
          </a:p>
        </p:txBody>
      </p:sp>
    </p:spTree>
    <p:extLst>
      <p:ext uri="{BB962C8B-B14F-4D97-AF65-F5344CB8AC3E}">
        <p14:creationId xmlns:p14="http://schemas.microsoft.com/office/powerpoint/2010/main" val="3335603155"/>
      </p:ext>
    </p:extLst>
  </p:cSld>
  <p:clrMapOvr>
    <a:masterClrMapping/>
  </p:clrMapOvr>
</p:sldLayout>
</file>

<file path=ppt/slideLayouts/slideLayout3239.xml><?xml version="1.0" encoding="utf-8"?>
<p:sldLayout xmlns:a="http://schemas.openxmlformats.org/drawingml/2006/main" xmlns:r="http://schemas.openxmlformats.org/officeDocument/2006/relationships" xmlns:p="http://schemas.openxmlformats.org/presentationml/2006/main" type="obj" preserve="1">
  <p:cSld name="8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E26E4040-3E9D-4F8D-BAFA-9033D4E44FA3}"/>
              </a:ext>
            </a:extLst>
          </p:cNvPr>
          <p:cNvSpPr/>
          <p:nvPr/>
        </p:nvSpPr>
        <p:spPr>
          <a:xfrm>
            <a:off x="2141040" y="2081801"/>
            <a:ext cx="15232563" cy="5260401"/>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A146B865-5F25-4198-BF9B-F3451C9C66BC}"/>
              </a:ext>
            </a:extLst>
          </p:cNvPr>
          <p:cNvSpPr txBox="1">
            <a:spLocks noGrp="1"/>
          </p:cNvSpPr>
          <p:nvPr>
            <p:ph type="title"/>
          </p:nvPr>
        </p:nvSpPr>
        <p:spPr>
          <a:xfrm>
            <a:off x="2141040" y="2065848"/>
            <a:ext cx="15232563" cy="5260401"/>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F0B400F4-05C3-4F39-ADCA-6D91EA38E894}"/>
              </a:ext>
            </a:extLst>
          </p:cNvPr>
          <p:cNvSpPr txBox="1">
            <a:spLocks noGrp="1"/>
          </p:cNvSpPr>
          <p:nvPr>
            <p:ph idx="1"/>
          </p:nvPr>
        </p:nvSpPr>
        <p:spPr>
          <a:xfrm>
            <a:off x="2141040" y="7511183"/>
            <a:ext cx="15232563" cy="1237787"/>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143B0FA1-CB58-4B6D-AA85-C8179FD51F16}"/>
              </a:ext>
            </a:extLst>
          </p:cNvPr>
          <p:cNvSpPr txBox="1">
            <a:spLocks noGrp="1"/>
          </p:cNvSpPr>
          <p:nvPr>
            <p:ph type="sldNum" sz="quarter" idx="8"/>
          </p:nvPr>
        </p:nvSpPr>
        <p:spPr/>
        <p:txBody>
          <a:bodyPr/>
          <a:lstStyle>
            <a:lvl1pPr>
              <a:defRPr>
                <a:solidFill>
                  <a:srgbClr val="AFB3B9"/>
                </a:solidFill>
              </a:defRPr>
            </a:lvl1pPr>
          </a:lstStyle>
          <a:p>
            <a:pPr lvl="0"/>
            <a:fld id="{9404DA3F-2555-47DD-87D2-487999AB5564}" type="slidenum">
              <a:t>‹#›</a:t>
            </a:fld>
            <a:endParaRPr lang="en-US"/>
          </a:p>
        </p:txBody>
      </p:sp>
      <p:cxnSp>
        <p:nvCxnSpPr>
          <p:cNvPr id="6" name="Straight Connector 7">
            <a:extLst>
              <a:ext uri="{FF2B5EF4-FFF2-40B4-BE49-F238E27FC236}">
                <a16:creationId xmlns:a16="http://schemas.microsoft.com/office/drawing/2014/main" id="{CEAF5C21-8774-4B55-8A3F-4A45F7A4E3CB}"/>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96BBB5D0-2A9E-4A2F-AEEF-26BA6BE4DF2C}"/>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7EFC5440-52D3-4126-9521-301CDE0C7DE7}"/>
              </a:ext>
            </a:extLst>
          </p:cNvPr>
          <p:cNvGrpSpPr/>
          <p:nvPr/>
        </p:nvGrpSpPr>
        <p:grpSpPr>
          <a:xfrm>
            <a:off x="10787318" y="0"/>
            <a:ext cx="7500690" cy="2138982"/>
            <a:chOff x="7191545" y="0"/>
            <a:chExt cx="5000460" cy="1425988"/>
          </a:xfrm>
        </p:grpSpPr>
        <p:pic>
          <p:nvPicPr>
            <p:cNvPr id="9" name="Picture 33">
              <a:extLst>
                <a:ext uri="{FF2B5EF4-FFF2-40B4-BE49-F238E27FC236}">
                  <a16:creationId xmlns:a16="http://schemas.microsoft.com/office/drawing/2014/main" id="{00892641-0D69-408B-ABF1-07892EBF27AA}"/>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C37C9E9C-2875-4810-9EF9-2D4A4623AF12}"/>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627D83BA-DA33-4470-92DC-A3316A9EDC66}"/>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7B414F09-3E27-433D-982C-D313165533DE}"/>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F7BC1687-558D-42A2-99A7-499E79BB3863}"/>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67267" y="204794"/>
            <a:ext cx="3055142" cy="3055142"/>
          </a:xfrm>
          <a:prstGeom prst="rect">
            <a:avLst/>
          </a:prstGeom>
          <a:noFill/>
          <a:ln cap="flat">
            <a:noFill/>
          </a:ln>
        </p:spPr>
      </p:pic>
    </p:spTree>
    <p:extLst>
      <p:ext uri="{BB962C8B-B14F-4D97-AF65-F5344CB8AC3E}">
        <p14:creationId xmlns:p14="http://schemas.microsoft.com/office/powerpoint/2010/main" val="3382437046"/>
      </p:ext>
    </p:extLst>
  </p:cSld>
  <p:clrMapOvr>
    <a:masterClrMapping/>
  </p:clrMapOvr>
</p:sldLayout>
</file>

<file path=ppt/slideLayouts/slideLayout3240.xml><?xml version="1.0" encoding="utf-8"?>
<p:sldLayout xmlns:a="http://schemas.openxmlformats.org/drawingml/2006/main" xmlns:r="http://schemas.openxmlformats.org/officeDocument/2006/relationships" xmlns:p="http://schemas.openxmlformats.org/presentationml/2006/main" type="twoObj" preserve="1">
  <p:cSld name="3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4FABB-6BBC-4BBB-BDCE-19C1CF7C2CF7}"/>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95DA3FCE-38C0-45C8-A244-F2ED3A158020}"/>
              </a:ext>
            </a:extLst>
          </p:cNvPr>
          <p:cNvSpPr txBox="1">
            <a:spLocks noGrp="1"/>
          </p:cNvSpPr>
          <p:nvPr>
            <p:ph idx="1"/>
          </p:nvPr>
        </p:nvSpPr>
        <p:spPr>
          <a:xfrm>
            <a:off x="914405" y="2738440"/>
            <a:ext cx="8115305" cy="652700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 name="Group 43">
            <a:extLst>
              <a:ext uri="{FF2B5EF4-FFF2-40B4-BE49-F238E27FC236}">
                <a16:creationId xmlns:a16="http://schemas.microsoft.com/office/drawing/2014/main" id="{5B13CB12-F06C-492E-B10B-29094D6310F2}"/>
              </a:ext>
            </a:extLst>
          </p:cNvPr>
          <p:cNvGrpSpPr/>
          <p:nvPr/>
        </p:nvGrpSpPr>
        <p:grpSpPr>
          <a:xfrm>
            <a:off x="10787318" y="0"/>
            <a:ext cx="7500690" cy="2138982"/>
            <a:chOff x="7191545" y="0"/>
            <a:chExt cx="5000460" cy="1425988"/>
          </a:xfrm>
        </p:grpSpPr>
        <p:pic>
          <p:nvPicPr>
            <p:cNvPr id="5" name="Picture 19">
              <a:extLst>
                <a:ext uri="{FF2B5EF4-FFF2-40B4-BE49-F238E27FC236}">
                  <a16:creationId xmlns:a16="http://schemas.microsoft.com/office/drawing/2014/main" id="{7708DD6F-A89F-4B32-91B9-1CC473FAAB8A}"/>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6" name="Group 42">
              <a:extLst>
                <a:ext uri="{FF2B5EF4-FFF2-40B4-BE49-F238E27FC236}">
                  <a16:creationId xmlns:a16="http://schemas.microsoft.com/office/drawing/2014/main" id="{5F112ED5-8029-4DF2-9CC6-72A67A604FE3}"/>
                </a:ext>
              </a:extLst>
            </p:cNvPr>
            <p:cNvGrpSpPr/>
            <p:nvPr/>
          </p:nvGrpSpPr>
          <p:grpSpPr>
            <a:xfrm>
              <a:off x="7191545" y="0"/>
              <a:ext cx="5000460" cy="1425988"/>
              <a:chOff x="7191545" y="0"/>
              <a:chExt cx="5000460" cy="1425988"/>
            </a:xfrm>
          </p:grpSpPr>
          <p:sp>
            <p:nvSpPr>
              <p:cNvPr id="7" name="Freeform 41">
                <a:extLst>
                  <a:ext uri="{FF2B5EF4-FFF2-40B4-BE49-F238E27FC236}">
                    <a16:creationId xmlns:a16="http://schemas.microsoft.com/office/drawing/2014/main" id="{BE382603-E6D5-42A4-9BD7-A29F6EB038D1}"/>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8" name="Freeform 39">
                <a:extLst>
                  <a:ext uri="{FF2B5EF4-FFF2-40B4-BE49-F238E27FC236}">
                    <a16:creationId xmlns:a16="http://schemas.microsoft.com/office/drawing/2014/main" id="{9CF07F83-3AEB-4EAA-9303-B89367E58D84}"/>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9" name="Content Placeholder 3">
            <a:extLst>
              <a:ext uri="{FF2B5EF4-FFF2-40B4-BE49-F238E27FC236}">
                <a16:creationId xmlns:a16="http://schemas.microsoft.com/office/drawing/2014/main" id="{86338553-12B5-495E-B20A-CACCF15183E9}"/>
              </a:ext>
            </a:extLst>
          </p:cNvPr>
          <p:cNvSpPr txBox="1">
            <a:spLocks noGrp="1"/>
          </p:cNvSpPr>
          <p:nvPr>
            <p:ph idx="2"/>
          </p:nvPr>
        </p:nvSpPr>
        <p:spPr>
          <a:xfrm>
            <a:off x="9258301" y="2738440"/>
            <a:ext cx="8115305" cy="652700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7">
            <a:extLst>
              <a:ext uri="{FF2B5EF4-FFF2-40B4-BE49-F238E27FC236}">
                <a16:creationId xmlns:a16="http://schemas.microsoft.com/office/drawing/2014/main" id="{AC8DF4BC-FBE4-43CA-8A09-F0EDF6E05561}"/>
              </a:ext>
            </a:extLst>
          </p:cNvPr>
          <p:cNvSpPr txBox="1">
            <a:spLocks noGrp="1"/>
          </p:cNvSpPr>
          <p:nvPr>
            <p:ph type="sldNum" sz="quarter" idx="8"/>
          </p:nvPr>
        </p:nvSpPr>
        <p:spPr>
          <a:xfrm>
            <a:off x="13258790" y="9534527"/>
            <a:ext cx="4114800" cy="547694"/>
          </a:xfrm>
        </p:spPr>
        <p:txBody>
          <a:bodyPr/>
          <a:lstStyle>
            <a:lvl1pPr>
              <a:defRPr/>
            </a:lvl1pPr>
          </a:lstStyle>
          <a:p>
            <a:pPr lvl="0"/>
            <a:fld id="{71A1D59C-AC55-4383-B2EE-C8588F1ACC18}" type="slidenum">
              <a:t>‹#›</a:t>
            </a:fld>
            <a:endParaRPr lang="en-US"/>
          </a:p>
        </p:txBody>
      </p:sp>
      <p:cxnSp>
        <p:nvCxnSpPr>
          <p:cNvPr id="11" name="Straight Connector 6">
            <a:extLst>
              <a:ext uri="{FF2B5EF4-FFF2-40B4-BE49-F238E27FC236}">
                <a16:creationId xmlns:a16="http://schemas.microsoft.com/office/drawing/2014/main" id="{C02C6F5B-F3CB-4E96-8379-43705273F7EF}"/>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2" name="Footer Placeholder 4">
            <a:extLst>
              <a:ext uri="{FF2B5EF4-FFF2-40B4-BE49-F238E27FC236}">
                <a16:creationId xmlns:a16="http://schemas.microsoft.com/office/drawing/2014/main" id="{9B902297-20FF-4A72-8AE7-87A9E8DE3247}"/>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1225882766"/>
      </p:ext>
    </p:extLst>
  </p:cSld>
  <p:clrMapOvr>
    <a:masterClrMapping/>
  </p:clrMapOvr>
</p:sldLayout>
</file>

<file path=ppt/slideLayouts/slideLayout3241.xml><?xml version="1.0" encoding="utf-8"?>
<p:sldLayout xmlns:a="http://schemas.openxmlformats.org/drawingml/2006/main" xmlns:r="http://schemas.openxmlformats.org/officeDocument/2006/relationships" xmlns:p="http://schemas.openxmlformats.org/presentationml/2006/main" type="twoTxTwoObj" preserve="1">
  <p:cSld name="3_Comparison">
    <p:spTree>
      <p:nvGrpSpPr>
        <p:cNvPr id="1" name=""/>
        <p:cNvGrpSpPr/>
        <p:nvPr/>
      </p:nvGrpSpPr>
      <p:grpSpPr>
        <a:xfrm>
          <a:off x="0" y="0"/>
          <a:ext cx="0" cy="0"/>
          <a:chOff x="0" y="0"/>
          <a:chExt cx="0" cy="0"/>
        </a:xfrm>
      </p:grpSpPr>
      <p:grpSp>
        <p:nvGrpSpPr>
          <p:cNvPr id="2" name="Group 24">
            <a:extLst>
              <a:ext uri="{FF2B5EF4-FFF2-40B4-BE49-F238E27FC236}">
                <a16:creationId xmlns:a16="http://schemas.microsoft.com/office/drawing/2014/main" id="{503BA11D-D8D5-4A3F-AB10-47F856B23A7D}"/>
              </a:ext>
            </a:extLst>
          </p:cNvPr>
          <p:cNvGrpSpPr/>
          <p:nvPr/>
        </p:nvGrpSpPr>
        <p:grpSpPr>
          <a:xfrm>
            <a:off x="10787318" y="0"/>
            <a:ext cx="7500690" cy="2138982"/>
            <a:chOff x="7191545" y="0"/>
            <a:chExt cx="5000460" cy="1425988"/>
          </a:xfrm>
        </p:grpSpPr>
        <p:pic>
          <p:nvPicPr>
            <p:cNvPr id="3" name="Picture 25">
              <a:extLst>
                <a:ext uri="{FF2B5EF4-FFF2-40B4-BE49-F238E27FC236}">
                  <a16:creationId xmlns:a16="http://schemas.microsoft.com/office/drawing/2014/main" id="{38A25922-5EEE-4F35-BB7C-C7006F5BDD26}"/>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6">
              <a:extLst>
                <a:ext uri="{FF2B5EF4-FFF2-40B4-BE49-F238E27FC236}">
                  <a16:creationId xmlns:a16="http://schemas.microsoft.com/office/drawing/2014/main" id="{1F6E9C24-E46F-4C57-BF40-0ECD1D1C94C0}"/>
                </a:ext>
              </a:extLst>
            </p:cNvPr>
            <p:cNvGrpSpPr/>
            <p:nvPr/>
          </p:nvGrpSpPr>
          <p:grpSpPr>
            <a:xfrm>
              <a:off x="7191545" y="0"/>
              <a:ext cx="5000460" cy="1425988"/>
              <a:chOff x="7191545" y="0"/>
              <a:chExt cx="5000460" cy="1425988"/>
            </a:xfrm>
          </p:grpSpPr>
          <p:sp>
            <p:nvSpPr>
              <p:cNvPr id="5" name="Freeform 27">
                <a:extLst>
                  <a:ext uri="{FF2B5EF4-FFF2-40B4-BE49-F238E27FC236}">
                    <a16:creationId xmlns:a16="http://schemas.microsoft.com/office/drawing/2014/main" id="{6FDD8908-FB46-4CB7-B841-74597713DCEF}"/>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6" name="Freeform 28">
                <a:extLst>
                  <a:ext uri="{FF2B5EF4-FFF2-40B4-BE49-F238E27FC236}">
                    <a16:creationId xmlns:a16="http://schemas.microsoft.com/office/drawing/2014/main" id="{50D74D27-4A4B-4566-9362-CA4F0D46303D}"/>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8B2A2C16-420C-48AA-BB93-2889AA0F4083}"/>
              </a:ext>
            </a:extLst>
          </p:cNvPr>
          <p:cNvSpPr txBox="1">
            <a:spLocks noGrp="1"/>
          </p:cNvSpPr>
          <p:nvPr>
            <p:ph type="title"/>
          </p:nvPr>
        </p:nvSpPr>
        <p:spPr/>
        <p:txBody>
          <a:bodyPr/>
          <a:lstStyle>
            <a:lvl1pPr>
              <a:defRPr/>
            </a:lvl1pPr>
          </a:lstStyle>
          <a:p>
            <a:pPr lvl="0"/>
            <a:r>
              <a:rPr lang="en-US"/>
              <a:t>Click to edit Master title style</a:t>
            </a:r>
          </a:p>
        </p:txBody>
      </p:sp>
      <p:sp>
        <p:nvSpPr>
          <p:cNvPr id="8" name="Text Placeholder 2">
            <a:extLst>
              <a:ext uri="{FF2B5EF4-FFF2-40B4-BE49-F238E27FC236}">
                <a16:creationId xmlns:a16="http://schemas.microsoft.com/office/drawing/2014/main" id="{CF331FEA-67CF-4591-A006-B4D836736AF9}"/>
              </a:ext>
            </a:extLst>
          </p:cNvPr>
          <p:cNvSpPr txBox="1">
            <a:spLocks noGrp="1"/>
          </p:cNvSpPr>
          <p:nvPr>
            <p:ph type="body" idx="1"/>
          </p:nvPr>
        </p:nvSpPr>
        <p:spPr>
          <a:xfrm>
            <a:off x="914405" y="2521740"/>
            <a:ext cx="8081960" cy="1235865"/>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9" name="Content Placeholder 3">
            <a:extLst>
              <a:ext uri="{FF2B5EF4-FFF2-40B4-BE49-F238E27FC236}">
                <a16:creationId xmlns:a16="http://schemas.microsoft.com/office/drawing/2014/main" id="{B706E1C0-FACD-44E6-A446-83A9F4D020A1}"/>
              </a:ext>
            </a:extLst>
          </p:cNvPr>
          <p:cNvSpPr txBox="1">
            <a:spLocks noGrp="1"/>
          </p:cNvSpPr>
          <p:nvPr>
            <p:ph idx="2"/>
          </p:nvPr>
        </p:nvSpPr>
        <p:spPr>
          <a:xfrm>
            <a:off x="914405" y="3757607"/>
            <a:ext cx="8081960" cy="5526875"/>
          </a:xfrm>
          <a:solidFill>
            <a:srgbClr val="F3F6FB"/>
          </a:solidFill>
        </p:spPr>
        <p:txBody>
          <a:bodyPr lIns="182880" tIns="0" rIns="182880" bIns="0">
            <a:normAutofit/>
          </a:bodyPr>
          <a:lstStyle>
            <a:lvl1pPr>
              <a:defRPr sz="3000"/>
            </a:lvl1pPr>
            <a:lvl2pPr>
              <a:defRPr sz="2700"/>
            </a:lvl2pPr>
            <a:lvl3pPr>
              <a:defRPr sz="2400"/>
            </a:lvl3pPr>
            <a:lvl4pPr>
              <a:defRPr sz="2100"/>
            </a:lvl4pPr>
            <a:lvl5pPr>
              <a:defRPr sz="2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4">
            <a:extLst>
              <a:ext uri="{FF2B5EF4-FFF2-40B4-BE49-F238E27FC236}">
                <a16:creationId xmlns:a16="http://schemas.microsoft.com/office/drawing/2014/main" id="{9DF2A8E6-65AB-434F-9E68-97088747F3BC}"/>
              </a:ext>
            </a:extLst>
          </p:cNvPr>
          <p:cNvSpPr txBox="1">
            <a:spLocks noGrp="1"/>
          </p:cNvSpPr>
          <p:nvPr>
            <p:ph type="body" idx="3"/>
          </p:nvPr>
        </p:nvSpPr>
        <p:spPr>
          <a:xfrm>
            <a:off x="9258301" y="2521740"/>
            <a:ext cx="8115305" cy="1235865"/>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11" name="Content Placeholder 5">
            <a:extLst>
              <a:ext uri="{FF2B5EF4-FFF2-40B4-BE49-F238E27FC236}">
                <a16:creationId xmlns:a16="http://schemas.microsoft.com/office/drawing/2014/main" id="{7E46AA64-6083-4D60-9E18-7DD05C644DFE}"/>
              </a:ext>
            </a:extLst>
          </p:cNvPr>
          <p:cNvSpPr txBox="1">
            <a:spLocks noGrp="1"/>
          </p:cNvSpPr>
          <p:nvPr>
            <p:ph idx="4"/>
          </p:nvPr>
        </p:nvSpPr>
        <p:spPr>
          <a:xfrm>
            <a:off x="9258301" y="3757607"/>
            <a:ext cx="8115305" cy="5526875"/>
          </a:xfrm>
          <a:solidFill>
            <a:srgbClr val="F3F6FB"/>
          </a:solidFill>
        </p:spPr>
        <p:txBody>
          <a:bodyPr lIns="182880" tIns="0" rIns="182880" bIns="0"/>
          <a:lstStyle>
            <a:lvl1pPr>
              <a:defRPr sz="3000"/>
            </a:lvl1pPr>
            <a:lvl2pPr>
              <a:defRPr sz="2700"/>
            </a:lvl2pPr>
            <a:lvl3pPr>
              <a:defRPr sz="2400"/>
            </a:lvl3pPr>
            <a:lvl4pPr>
              <a:defRPr sz="2100"/>
            </a:lvl4pPr>
            <a:lvl5pPr>
              <a:defRPr sz="2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Slide Number Placeholder 9">
            <a:extLst>
              <a:ext uri="{FF2B5EF4-FFF2-40B4-BE49-F238E27FC236}">
                <a16:creationId xmlns:a16="http://schemas.microsoft.com/office/drawing/2014/main" id="{03788571-FCEF-4A30-873C-0D3124EE400E}"/>
              </a:ext>
            </a:extLst>
          </p:cNvPr>
          <p:cNvSpPr txBox="1">
            <a:spLocks noGrp="1"/>
          </p:cNvSpPr>
          <p:nvPr>
            <p:ph type="sldNum" sz="quarter" idx="8"/>
          </p:nvPr>
        </p:nvSpPr>
        <p:spPr/>
        <p:txBody>
          <a:bodyPr/>
          <a:lstStyle>
            <a:lvl1pPr>
              <a:defRPr/>
            </a:lvl1pPr>
          </a:lstStyle>
          <a:p>
            <a:pPr lvl="0"/>
            <a:fld id="{49EAAFC3-D439-4E67-9336-FCACC7B4A7EA}" type="slidenum">
              <a:t>‹#›</a:t>
            </a:fld>
            <a:endParaRPr lang="en-US"/>
          </a:p>
        </p:txBody>
      </p:sp>
      <p:cxnSp>
        <p:nvCxnSpPr>
          <p:cNvPr id="13" name="Straight Connector 8">
            <a:extLst>
              <a:ext uri="{FF2B5EF4-FFF2-40B4-BE49-F238E27FC236}">
                <a16:creationId xmlns:a16="http://schemas.microsoft.com/office/drawing/2014/main" id="{D54A74B7-59F0-463A-A802-FC9657C917D4}"/>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4" name="Footer Placeholder 7">
            <a:extLst>
              <a:ext uri="{FF2B5EF4-FFF2-40B4-BE49-F238E27FC236}">
                <a16:creationId xmlns:a16="http://schemas.microsoft.com/office/drawing/2014/main" id="{3AAAC286-FFBF-4219-A2D8-FC0E92F10815}"/>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874814648"/>
      </p:ext>
    </p:extLst>
  </p:cSld>
  <p:clrMapOvr>
    <a:masterClrMapping/>
  </p:clrMapOvr>
</p:sldLayout>
</file>

<file path=ppt/slideLayouts/slideLayout3242.xml><?xml version="1.0" encoding="utf-8"?>
<p:sldLayout xmlns:a="http://schemas.openxmlformats.org/drawingml/2006/main" xmlns:r="http://schemas.openxmlformats.org/officeDocument/2006/relationships" xmlns:p="http://schemas.openxmlformats.org/presentationml/2006/main" type="titleOnly" preserve="1">
  <p:cSld name="2_Title Only">
    <p:spTree>
      <p:nvGrpSpPr>
        <p:cNvPr id="1" name=""/>
        <p:cNvGrpSpPr/>
        <p:nvPr/>
      </p:nvGrpSpPr>
      <p:grpSpPr>
        <a:xfrm>
          <a:off x="0" y="0"/>
          <a:ext cx="0" cy="0"/>
          <a:chOff x="0" y="0"/>
          <a:chExt cx="0" cy="0"/>
        </a:xfrm>
      </p:grpSpPr>
      <p:grpSp>
        <p:nvGrpSpPr>
          <p:cNvPr id="2" name="Group 21">
            <a:extLst>
              <a:ext uri="{FF2B5EF4-FFF2-40B4-BE49-F238E27FC236}">
                <a16:creationId xmlns:a16="http://schemas.microsoft.com/office/drawing/2014/main" id="{A0CEDD58-F210-455C-B43D-C4F0CED8CB4E}"/>
              </a:ext>
            </a:extLst>
          </p:cNvPr>
          <p:cNvGrpSpPr/>
          <p:nvPr/>
        </p:nvGrpSpPr>
        <p:grpSpPr>
          <a:xfrm>
            <a:off x="10787318" y="0"/>
            <a:ext cx="7500690" cy="2138982"/>
            <a:chOff x="7191545" y="0"/>
            <a:chExt cx="5000460" cy="1425988"/>
          </a:xfrm>
        </p:grpSpPr>
        <p:pic>
          <p:nvPicPr>
            <p:cNvPr id="3" name="Picture 22">
              <a:extLst>
                <a:ext uri="{FF2B5EF4-FFF2-40B4-BE49-F238E27FC236}">
                  <a16:creationId xmlns:a16="http://schemas.microsoft.com/office/drawing/2014/main" id="{53665A0F-BF37-4064-A9D4-25F7BCC62E20}"/>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3">
              <a:extLst>
                <a:ext uri="{FF2B5EF4-FFF2-40B4-BE49-F238E27FC236}">
                  <a16:creationId xmlns:a16="http://schemas.microsoft.com/office/drawing/2014/main" id="{15A5BCDF-45CF-446E-B6CC-11ABAE4317C8}"/>
                </a:ext>
              </a:extLst>
            </p:cNvPr>
            <p:cNvGrpSpPr/>
            <p:nvPr/>
          </p:nvGrpSpPr>
          <p:grpSpPr>
            <a:xfrm>
              <a:off x="7191545" y="0"/>
              <a:ext cx="5000460" cy="1425988"/>
              <a:chOff x="7191545" y="0"/>
              <a:chExt cx="5000460" cy="1425988"/>
            </a:xfrm>
          </p:grpSpPr>
          <p:sp>
            <p:nvSpPr>
              <p:cNvPr id="5" name="Freeform 24">
                <a:extLst>
                  <a:ext uri="{FF2B5EF4-FFF2-40B4-BE49-F238E27FC236}">
                    <a16:creationId xmlns:a16="http://schemas.microsoft.com/office/drawing/2014/main" id="{C5F904B1-9690-454B-871F-3DFA0D4FAB78}"/>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6" name="Freeform 25">
                <a:extLst>
                  <a:ext uri="{FF2B5EF4-FFF2-40B4-BE49-F238E27FC236}">
                    <a16:creationId xmlns:a16="http://schemas.microsoft.com/office/drawing/2014/main" id="{0422A004-256E-4A27-A77D-6A799174680A}"/>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81DBC954-1E1E-4A7A-9067-885A6E95A50C}"/>
              </a:ext>
            </a:extLst>
          </p:cNvPr>
          <p:cNvSpPr txBox="1">
            <a:spLocks noGrp="1"/>
          </p:cNvSpPr>
          <p:nvPr>
            <p:ph type="title"/>
          </p:nvPr>
        </p:nvSpPr>
        <p:spPr/>
        <p:txBody>
          <a:bodyPr/>
          <a:lstStyle>
            <a:lvl1pPr>
              <a:defRPr/>
            </a:lvl1pPr>
          </a:lstStyle>
          <a:p>
            <a:pPr lvl="0"/>
            <a:r>
              <a:rPr lang="en-US"/>
              <a:t>Click to edit Master title style</a:t>
            </a:r>
          </a:p>
        </p:txBody>
      </p:sp>
      <p:sp>
        <p:nvSpPr>
          <p:cNvPr id="8" name="Slide Number Placeholder 5">
            <a:extLst>
              <a:ext uri="{FF2B5EF4-FFF2-40B4-BE49-F238E27FC236}">
                <a16:creationId xmlns:a16="http://schemas.microsoft.com/office/drawing/2014/main" id="{662F413A-6705-483A-A11E-484D850EDEB6}"/>
              </a:ext>
            </a:extLst>
          </p:cNvPr>
          <p:cNvSpPr txBox="1">
            <a:spLocks noGrp="1"/>
          </p:cNvSpPr>
          <p:nvPr>
            <p:ph type="sldNum" sz="quarter" idx="8"/>
          </p:nvPr>
        </p:nvSpPr>
        <p:spPr/>
        <p:txBody>
          <a:bodyPr/>
          <a:lstStyle>
            <a:lvl1pPr>
              <a:defRPr/>
            </a:lvl1pPr>
          </a:lstStyle>
          <a:p>
            <a:pPr lvl="0"/>
            <a:fld id="{6DB8C58B-7444-4EDA-A8B5-3744311732BF}" type="slidenum">
              <a:t>‹#›</a:t>
            </a:fld>
            <a:endParaRPr lang="en-US"/>
          </a:p>
        </p:txBody>
      </p:sp>
      <p:cxnSp>
        <p:nvCxnSpPr>
          <p:cNvPr id="9" name="Straight Connector 6">
            <a:extLst>
              <a:ext uri="{FF2B5EF4-FFF2-40B4-BE49-F238E27FC236}">
                <a16:creationId xmlns:a16="http://schemas.microsoft.com/office/drawing/2014/main" id="{692C0A75-6AEC-44B0-BA1E-A63B84794E43}"/>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0" name="Footer Placeholder 2">
            <a:extLst>
              <a:ext uri="{FF2B5EF4-FFF2-40B4-BE49-F238E27FC236}">
                <a16:creationId xmlns:a16="http://schemas.microsoft.com/office/drawing/2014/main" id="{4BEA159F-1C8F-4C19-B296-80C7CE65C764}"/>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1591120600"/>
      </p:ext>
    </p:extLst>
  </p:cSld>
  <p:clrMapOvr>
    <a:masterClrMapping/>
  </p:clrMapOvr>
</p:sldLayout>
</file>

<file path=ppt/slideLayouts/slideLayout3243.xml><?xml version="1.0" encoding="utf-8"?>
<p:sldLayout xmlns:a="http://schemas.openxmlformats.org/drawingml/2006/main" xmlns:r="http://schemas.openxmlformats.org/officeDocument/2006/relationships" xmlns:p="http://schemas.openxmlformats.org/presentationml/2006/main" preserve="1">
  <p:cSld name="2_End">
    <p:spTree>
      <p:nvGrpSpPr>
        <p:cNvPr id="1" name=""/>
        <p:cNvGrpSpPr/>
        <p:nvPr/>
      </p:nvGrpSpPr>
      <p:grpSpPr>
        <a:xfrm>
          <a:off x="0" y="0"/>
          <a:ext cx="0" cy="0"/>
          <a:chOff x="0" y="0"/>
          <a:chExt cx="0" cy="0"/>
        </a:xfrm>
      </p:grpSpPr>
      <p:grpSp>
        <p:nvGrpSpPr>
          <p:cNvPr id="2" name="Group 41">
            <a:extLst>
              <a:ext uri="{FF2B5EF4-FFF2-40B4-BE49-F238E27FC236}">
                <a16:creationId xmlns:a16="http://schemas.microsoft.com/office/drawing/2014/main" id="{2C87050F-A1A3-4EF5-BE9B-DDF8BCBFBAEC}"/>
              </a:ext>
            </a:extLst>
          </p:cNvPr>
          <p:cNvGrpSpPr/>
          <p:nvPr/>
        </p:nvGrpSpPr>
        <p:grpSpPr>
          <a:xfrm>
            <a:off x="0" y="0"/>
            <a:ext cx="18287994" cy="3223245"/>
            <a:chOff x="0" y="0"/>
            <a:chExt cx="12191996" cy="2148830"/>
          </a:xfrm>
        </p:grpSpPr>
        <p:sp>
          <p:nvSpPr>
            <p:cNvPr id="3" name="Freeform 40">
              <a:extLst>
                <a:ext uri="{FF2B5EF4-FFF2-40B4-BE49-F238E27FC236}">
                  <a16:creationId xmlns:a16="http://schemas.microsoft.com/office/drawing/2014/main" id="{0E6CFBB4-38E7-444C-808A-6306E23F3300}"/>
                </a:ext>
              </a:extLst>
            </p:cNvPr>
            <p:cNvSpPr/>
            <p:nvPr/>
          </p:nvSpPr>
          <p:spPr>
            <a:xfrm flipH="1">
              <a:off x="0" y="0"/>
              <a:ext cx="12191996" cy="2148830"/>
            </a:xfrm>
            <a:custGeom>
              <a:avLst/>
              <a:gdLst>
                <a:gd name="f0" fmla="val 10800000"/>
                <a:gd name="f1" fmla="val 5400000"/>
                <a:gd name="f2" fmla="val 180"/>
                <a:gd name="f3" fmla="val w"/>
                <a:gd name="f4" fmla="val h"/>
                <a:gd name="f5" fmla="val 0"/>
                <a:gd name="f6" fmla="val 12192000"/>
                <a:gd name="f7" fmla="val 2148830"/>
                <a:gd name="f8" fmla="val 2318293"/>
                <a:gd name="f9" fmla="val 2110341"/>
                <a:gd name="f10" fmla="val 1952334"/>
                <a:gd name="f11" fmla="val 920"/>
                <a:gd name="f12" fmla="val 1343499"/>
                <a:gd name="f13" fmla="val 23864"/>
                <a:gd name="f14" fmla="val 752130"/>
                <a:gd name="f15" fmla="val 152982"/>
                <a:gd name="f16" fmla="val 184205"/>
                <a:gd name="f17" fmla="val 435928"/>
                <a:gd name="f18" fmla="val 536864"/>
                <a:gd name="f19" fmla="val 554713"/>
                <a:gd name="f20" fmla="val 201115"/>
                <a:gd name="f21" fmla="val 452796"/>
                <a:gd name="f22" fmla="val 776357"/>
                <a:gd name="f23" fmla="val 187336"/>
                <a:gd name="f24" fmla="val 1349828"/>
                <a:gd name="f25" fmla="val 76760"/>
                <a:gd name="f26" fmla="val 1947588"/>
                <a:gd name="f27" fmla="val 66249"/>
                <a:gd name="f28" fmla="val 2962940"/>
                <a:gd name="f29" fmla="val 48421"/>
                <a:gd name="f30" fmla="val 3890218"/>
                <a:gd name="f31" fmla="val 291317"/>
                <a:gd name="f32" fmla="val 4778140"/>
                <a:gd name="f33" fmla="val 604018"/>
                <a:gd name="f34" fmla="val 7231510"/>
                <a:gd name="f35" fmla="val 1468126"/>
                <a:gd name="f36" fmla="val 9178927"/>
                <a:gd name="f37" fmla="val 2492024"/>
                <a:gd name="f38" fmla="val 11996242"/>
                <a:gd name="f39" fmla="val 2036894"/>
                <a:gd name="f40" fmla="val 2002266"/>
                <a:gd name="f41" fmla="val 1415250"/>
                <a:gd name="f42" fmla="val 12022971"/>
                <a:gd name="f43" fmla="val 1470801"/>
                <a:gd name="f44" fmla="val 10719696"/>
                <a:gd name="f45" fmla="val 1863939"/>
                <a:gd name="f46" fmla="val 9271154"/>
                <a:gd name="f47" fmla="val 1783804"/>
                <a:gd name="f48" fmla="val 7970940"/>
                <a:gd name="f49" fmla="val 1436986"/>
                <a:gd name="f50" fmla="val 6890984"/>
                <a:gd name="f51" fmla="val 1148958"/>
                <a:gd name="f52" fmla="val 5866930"/>
                <a:gd name="f53" fmla="val 767309"/>
                <a:gd name="f54" fmla="val 4800356"/>
                <a:gd name="f55" fmla="val 456582"/>
                <a:gd name="f56" fmla="val 4068903"/>
                <a:gd name="f57" fmla="val 243471"/>
                <a:gd name="f58" fmla="val 3348204"/>
                <a:gd name="f59" fmla="val 74251"/>
                <a:gd name="f60" fmla="val 2646880"/>
                <a:gd name="f61" fmla="val 17560"/>
                <a:gd name="f62" fmla="+- 0 0 -90"/>
                <a:gd name="f63" fmla="*/ f3 1 12192000"/>
                <a:gd name="f64" fmla="*/ f4 1 2148830"/>
                <a:gd name="f65" fmla="+- f7 0 f5"/>
                <a:gd name="f66" fmla="+- f6 0 f5"/>
                <a:gd name="f67" fmla="*/ f62 f0 1"/>
                <a:gd name="f68" fmla="*/ f66 1 12192000"/>
                <a:gd name="f69" fmla="*/ f65 1 2148830"/>
                <a:gd name="f70" fmla="*/ 2318293 f66 1"/>
                <a:gd name="f71" fmla="*/ 0 f65 1"/>
                <a:gd name="f72" fmla="*/ 2110341 f66 1"/>
                <a:gd name="f73" fmla="*/ 1952334 f66 1"/>
                <a:gd name="f74" fmla="*/ 920 f65 1"/>
                <a:gd name="f75" fmla="*/ 184205 f66 1"/>
                <a:gd name="f76" fmla="*/ 435928 f65 1"/>
                <a:gd name="f77" fmla="*/ 0 f66 1"/>
                <a:gd name="f78" fmla="*/ 536864 f65 1"/>
                <a:gd name="f79" fmla="*/ 554713 f65 1"/>
                <a:gd name="f80" fmla="*/ 201115 f66 1"/>
                <a:gd name="f81" fmla="*/ 452796 f65 1"/>
                <a:gd name="f82" fmla="*/ 1947588 f66 1"/>
                <a:gd name="f83" fmla="*/ 66249 f65 1"/>
                <a:gd name="f84" fmla="*/ 4778140 f66 1"/>
                <a:gd name="f85" fmla="*/ 604018 f65 1"/>
                <a:gd name="f86" fmla="*/ 11996242 f66 1"/>
                <a:gd name="f87" fmla="*/ 2036894 f65 1"/>
                <a:gd name="f88" fmla="*/ 12192000 f66 1"/>
                <a:gd name="f89" fmla="*/ 2002266 f65 1"/>
                <a:gd name="f90" fmla="*/ 1415250 f65 1"/>
                <a:gd name="f91" fmla="*/ 12022971 f66 1"/>
                <a:gd name="f92" fmla="*/ 1470801 f65 1"/>
                <a:gd name="f93" fmla="*/ 7970940 f66 1"/>
                <a:gd name="f94" fmla="*/ 1436986 f65 1"/>
                <a:gd name="f95" fmla="*/ 4800356 f66 1"/>
                <a:gd name="f96" fmla="*/ 456582 f65 1"/>
                <a:gd name="f97" fmla="*/ 2646880 f66 1"/>
                <a:gd name="f98" fmla="*/ 17560 f65 1"/>
                <a:gd name="f99" fmla="*/ f67 1 f2"/>
                <a:gd name="f100" fmla="*/ f70 1 12192000"/>
                <a:gd name="f101" fmla="*/ f71 1 2148830"/>
                <a:gd name="f102" fmla="*/ f72 1 12192000"/>
                <a:gd name="f103" fmla="*/ f73 1 12192000"/>
                <a:gd name="f104" fmla="*/ f74 1 2148830"/>
                <a:gd name="f105" fmla="*/ f75 1 12192000"/>
                <a:gd name="f106" fmla="*/ f76 1 2148830"/>
                <a:gd name="f107" fmla="*/ f77 1 12192000"/>
                <a:gd name="f108" fmla="*/ f78 1 2148830"/>
                <a:gd name="f109" fmla="*/ f79 1 2148830"/>
                <a:gd name="f110" fmla="*/ f80 1 12192000"/>
                <a:gd name="f111" fmla="*/ f81 1 2148830"/>
                <a:gd name="f112" fmla="*/ f82 1 12192000"/>
                <a:gd name="f113" fmla="*/ f83 1 2148830"/>
                <a:gd name="f114" fmla="*/ f84 1 12192000"/>
                <a:gd name="f115" fmla="*/ f85 1 2148830"/>
                <a:gd name="f116" fmla="*/ f86 1 12192000"/>
                <a:gd name="f117" fmla="*/ f87 1 2148830"/>
                <a:gd name="f118" fmla="*/ f88 1 12192000"/>
                <a:gd name="f119" fmla="*/ f89 1 2148830"/>
                <a:gd name="f120" fmla="*/ f90 1 2148830"/>
                <a:gd name="f121" fmla="*/ f91 1 12192000"/>
                <a:gd name="f122" fmla="*/ f92 1 2148830"/>
                <a:gd name="f123" fmla="*/ f93 1 12192000"/>
                <a:gd name="f124" fmla="*/ f94 1 2148830"/>
                <a:gd name="f125" fmla="*/ f95 1 12192000"/>
                <a:gd name="f126" fmla="*/ f96 1 2148830"/>
                <a:gd name="f127" fmla="*/ f97 1 12192000"/>
                <a:gd name="f128" fmla="*/ f98 1 2148830"/>
                <a:gd name="f129" fmla="*/ f5 1 f68"/>
                <a:gd name="f130" fmla="*/ f6 1 f68"/>
                <a:gd name="f131" fmla="*/ f5 1 f69"/>
                <a:gd name="f132" fmla="*/ f7 1 f69"/>
                <a:gd name="f133" fmla="+- f99 0 f1"/>
                <a:gd name="f134" fmla="*/ f100 1 f68"/>
                <a:gd name="f135" fmla="*/ f101 1 f69"/>
                <a:gd name="f136" fmla="*/ f102 1 f68"/>
                <a:gd name="f137" fmla="*/ f103 1 f68"/>
                <a:gd name="f138" fmla="*/ f104 1 f69"/>
                <a:gd name="f139" fmla="*/ f105 1 f68"/>
                <a:gd name="f140" fmla="*/ f106 1 f69"/>
                <a:gd name="f141" fmla="*/ f107 1 f68"/>
                <a:gd name="f142" fmla="*/ f108 1 f69"/>
                <a:gd name="f143" fmla="*/ f109 1 f69"/>
                <a:gd name="f144" fmla="*/ f110 1 f68"/>
                <a:gd name="f145" fmla="*/ f111 1 f69"/>
                <a:gd name="f146" fmla="*/ f112 1 f68"/>
                <a:gd name="f147" fmla="*/ f113 1 f69"/>
                <a:gd name="f148" fmla="*/ f114 1 f68"/>
                <a:gd name="f149" fmla="*/ f115 1 f69"/>
                <a:gd name="f150" fmla="*/ f116 1 f68"/>
                <a:gd name="f151" fmla="*/ f117 1 f69"/>
                <a:gd name="f152" fmla="*/ f118 1 f68"/>
                <a:gd name="f153" fmla="*/ f119 1 f69"/>
                <a:gd name="f154" fmla="*/ f120 1 f69"/>
                <a:gd name="f155" fmla="*/ f121 1 f68"/>
                <a:gd name="f156" fmla="*/ f122 1 f69"/>
                <a:gd name="f157" fmla="*/ f123 1 f68"/>
                <a:gd name="f158" fmla="*/ f124 1 f69"/>
                <a:gd name="f159" fmla="*/ f125 1 f68"/>
                <a:gd name="f160" fmla="*/ f126 1 f69"/>
                <a:gd name="f161" fmla="*/ f127 1 f68"/>
                <a:gd name="f162" fmla="*/ f128 1 f69"/>
                <a:gd name="f163" fmla="*/ f129 f63 1"/>
                <a:gd name="f164" fmla="*/ f130 f63 1"/>
                <a:gd name="f165" fmla="*/ f132 f64 1"/>
                <a:gd name="f166" fmla="*/ f131 f64 1"/>
                <a:gd name="f167" fmla="*/ f134 f63 1"/>
                <a:gd name="f168" fmla="*/ f135 f64 1"/>
                <a:gd name="f169" fmla="*/ f136 f63 1"/>
                <a:gd name="f170" fmla="*/ f137 f63 1"/>
                <a:gd name="f171" fmla="*/ f138 f64 1"/>
                <a:gd name="f172" fmla="*/ f139 f63 1"/>
                <a:gd name="f173" fmla="*/ f140 f64 1"/>
                <a:gd name="f174" fmla="*/ f141 f63 1"/>
                <a:gd name="f175" fmla="*/ f142 f64 1"/>
                <a:gd name="f176" fmla="*/ f143 f64 1"/>
                <a:gd name="f177" fmla="*/ f144 f63 1"/>
                <a:gd name="f178" fmla="*/ f145 f64 1"/>
                <a:gd name="f179" fmla="*/ f146 f63 1"/>
                <a:gd name="f180" fmla="*/ f147 f64 1"/>
                <a:gd name="f181" fmla="*/ f148 f63 1"/>
                <a:gd name="f182" fmla="*/ f149 f64 1"/>
                <a:gd name="f183" fmla="*/ f150 f63 1"/>
                <a:gd name="f184" fmla="*/ f151 f64 1"/>
                <a:gd name="f185" fmla="*/ f152 f63 1"/>
                <a:gd name="f186" fmla="*/ f153 f64 1"/>
                <a:gd name="f187" fmla="*/ f154 f64 1"/>
                <a:gd name="f188" fmla="*/ f155 f63 1"/>
                <a:gd name="f189" fmla="*/ f156 f64 1"/>
                <a:gd name="f190" fmla="*/ f157 f63 1"/>
                <a:gd name="f191" fmla="*/ f158 f64 1"/>
                <a:gd name="f192" fmla="*/ f159 f63 1"/>
                <a:gd name="f193" fmla="*/ f160 f64 1"/>
                <a:gd name="f194" fmla="*/ f161 f63 1"/>
                <a:gd name="f195" fmla="*/ f162 f64 1"/>
              </a:gdLst>
              <a:ahLst/>
              <a:cxnLst>
                <a:cxn ang="3cd4">
                  <a:pos x="hc" y="t"/>
                </a:cxn>
                <a:cxn ang="0">
                  <a:pos x="r" y="vc"/>
                </a:cxn>
                <a:cxn ang="cd4">
                  <a:pos x="hc" y="b"/>
                </a:cxn>
                <a:cxn ang="cd2">
                  <a:pos x="l" y="vc"/>
                </a:cxn>
                <a:cxn ang="f133">
                  <a:pos x="f167" y="f168"/>
                </a:cxn>
                <a:cxn ang="f133">
                  <a:pos x="f169" y="f168"/>
                </a:cxn>
                <a:cxn ang="f133">
                  <a:pos x="f170" y="f171"/>
                </a:cxn>
                <a:cxn ang="f133">
                  <a:pos x="f172" y="f173"/>
                </a:cxn>
                <a:cxn ang="f133">
                  <a:pos x="f174" y="f175"/>
                </a:cxn>
                <a:cxn ang="f133">
                  <a:pos x="f174" y="f176"/>
                </a:cxn>
                <a:cxn ang="f133">
                  <a:pos x="f177" y="f178"/>
                </a:cxn>
                <a:cxn ang="f133">
                  <a:pos x="f179" y="f180"/>
                </a:cxn>
                <a:cxn ang="f133">
                  <a:pos x="f181" y="f182"/>
                </a:cxn>
                <a:cxn ang="f133">
                  <a:pos x="f183" y="f184"/>
                </a:cxn>
                <a:cxn ang="f133">
                  <a:pos x="f185" y="f186"/>
                </a:cxn>
                <a:cxn ang="f133">
                  <a:pos x="f185" y="f187"/>
                </a:cxn>
                <a:cxn ang="f133">
                  <a:pos x="f188" y="f189"/>
                </a:cxn>
                <a:cxn ang="f133">
                  <a:pos x="f190" y="f191"/>
                </a:cxn>
                <a:cxn ang="f133">
                  <a:pos x="f192" y="f193"/>
                </a:cxn>
                <a:cxn ang="f133">
                  <a:pos x="f194" y="f195"/>
                </a:cxn>
              </a:cxnLst>
              <a:rect l="f163" t="f166" r="f164" b="f165"/>
              <a:pathLst>
                <a:path w="12192000" h="2148830">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ubicBezTo>
                    <a:pt x="f56" y="f57"/>
                    <a:pt x="f58" y="f59"/>
                    <a:pt x="f60" y="f61"/>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4" name="Freeform 38">
              <a:extLst>
                <a:ext uri="{FF2B5EF4-FFF2-40B4-BE49-F238E27FC236}">
                  <a16:creationId xmlns:a16="http://schemas.microsoft.com/office/drawing/2014/main" id="{86A83CA9-4DCC-4273-A024-138775EADD14}"/>
                </a:ext>
              </a:extLst>
            </p:cNvPr>
            <p:cNvSpPr/>
            <p:nvPr/>
          </p:nvSpPr>
          <p:spPr>
            <a:xfrm flipH="1">
              <a:off x="0" y="0"/>
              <a:ext cx="12191996" cy="1992139"/>
            </a:xfrm>
            <a:custGeom>
              <a:avLst/>
              <a:gdLst>
                <a:gd name="f0" fmla="val 10800000"/>
                <a:gd name="f1" fmla="val 5400000"/>
                <a:gd name="f2" fmla="val 180"/>
                <a:gd name="f3" fmla="val w"/>
                <a:gd name="f4" fmla="val h"/>
                <a:gd name="f5" fmla="val 0"/>
                <a:gd name="f6" fmla="val 12192000"/>
                <a:gd name="f7" fmla="val 1992138"/>
                <a:gd name="f8" fmla="val 2724271"/>
                <a:gd name="f9" fmla="val 1788442"/>
                <a:gd name="f10" fmla="val 1635403"/>
                <a:gd name="f11" fmla="val 12925"/>
                <a:gd name="f12" fmla="val 1134241"/>
                <a:gd name="f13" fmla="val 70905"/>
                <a:gd name="f14" fmla="val 647221"/>
                <a:gd name="f15" fmla="val 207817"/>
                <a:gd name="f16" fmla="val 178220"/>
                <a:gd name="f17" fmla="val 451207"/>
                <a:gd name="f18" fmla="val 552718"/>
                <a:gd name="f19" fmla="val 570885"/>
                <a:gd name="f20" fmla="val 195368"/>
                <a:gd name="f21" fmla="val 467800"/>
                <a:gd name="f22" fmla="val 765758"/>
                <a:gd name="f23" fmla="val 193094"/>
                <a:gd name="f24" fmla="val 1336955"/>
                <a:gd name="f25" fmla="val 73179"/>
                <a:gd name="f26" fmla="val 1934073"/>
                <a:gd name="f27" fmla="val 52850"/>
                <a:gd name="f28" fmla="val 2948304"/>
                <a:gd name="f29" fmla="val 18310"/>
                <a:gd name="f30" fmla="val 3878878"/>
                <a:gd name="f31" fmla="val 245747"/>
                <a:gd name="f32" fmla="val 4771217"/>
                <a:gd name="f33" fmla="val 543645"/>
                <a:gd name="f34" fmla="val 7236913"/>
                <a:gd name="f35" fmla="val 1366709"/>
                <a:gd name="f36" fmla="val 9199689"/>
                <a:gd name="f37" fmla="val 2357774"/>
                <a:gd name="f38" fmla="val 12007222"/>
                <a:gd name="f39" fmla="val 1856729"/>
                <a:gd name="f40" fmla="val 1820900"/>
                <a:gd name="f41" fmla="val 897073"/>
                <a:gd name="f42" fmla="val 12062517"/>
                <a:gd name="f43" fmla="val 950128"/>
                <a:gd name="f44" fmla="val 10950292"/>
                <a:gd name="f45" fmla="val 1376478"/>
                <a:gd name="f46" fmla="val 9595706"/>
                <a:gd name="f47" fmla="val 1466451"/>
                <a:gd name="f48" fmla="val 8435105"/>
                <a:gd name="f49" fmla="val 1266613"/>
                <a:gd name="f50" fmla="val 6618389"/>
                <a:gd name="f51" fmla="val 953715"/>
                <a:gd name="f52" fmla="val 4735222"/>
                <a:gd name="f53" fmla="val 130088"/>
                <a:gd name="f54" fmla="val 2948502"/>
                <a:gd name="f55" fmla="val 20548"/>
                <a:gd name="f56" fmla="+- 0 0 -90"/>
                <a:gd name="f57" fmla="*/ f3 1 12192000"/>
                <a:gd name="f58" fmla="*/ f4 1 1992138"/>
                <a:gd name="f59" fmla="+- f7 0 f5"/>
                <a:gd name="f60" fmla="+- f6 0 f5"/>
                <a:gd name="f61" fmla="*/ f56 f0 1"/>
                <a:gd name="f62" fmla="*/ f60 1 12192000"/>
                <a:gd name="f63" fmla="*/ f59 1 1992138"/>
                <a:gd name="f64" fmla="*/ 2724271 f60 1"/>
                <a:gd name="f65" fmla="*/ 0 f59 1"/>
                <a:gd name="f66" fmla="*/ 1788442 f60 1"/>
                <a:gd name="f67" fmla="*/ 1635403 f60 1"/>
                <a:gd name="f68" fmla="*/ 12925 f59 1"/>
                <a:gd name="f69" fmla="*/ 178220 f60 1"/>
                <a:gd name="f70" fmla="*/ 451207 f59 1"/>
                <a:gd name="f71" fmla="*/ 0 f60 1"/>
                <a:gd name="f72" fmla="*/ 552718 f59 1"/>
                <a:gd name="f73" fmla="*/ 570885 f59 1"/>
                <a:gd name="f74" fmla="*/ 195368 f60 1"/>
                <a:gd name="f75" fmla="*/ 467800 f59 1"/>
                <a:gd name="f76" fmla="*/ 1934073 f60 1"/>
                <a:gd name="f77" fmla="*/ 52850 f59 1"/>
                <a:gd name="f78" fmla="*/ 4771217 f60 1"/>
                <a:gd name="f79" fmla="*/ 543645 f59 1"/>
                <a:gd name="f80" fmla="*/ 12007222 f60 1"/>
                <a:gd name="f81" fmla="*/ 1856729 f59 1"/>
                <a:gd name="f82" fmla="*/ 12192000 f60 1"/>
                <a:gd name="f83" fmla="*/ 1820900 f59 1"/>
                <a:gd name="f84" fmla="*/ 897073 f59 1"/>
                <a:gd name="f85" fmla="*/ 12062517 f60 1"/>
                <a:gd name="f86" fmla="*/ 950128 f59 1"/>
                <a:gd name="f87" fmla="*/ 8435105 f60 1"/>
                <a:gd name="f88" fmla="*/ 1266613 f59 1"/>
                <a:gd name="f89" fmla="*/ 2948502 f60 1"/>
                <a:gd name="f90" fmla="*/ 20548 f59 1"/>
                <a:gd name="f91" fmla="*/ f61 1 f2"/>
                <a:gd name="f92" fmla="*/ f64 1 12192000"/>
                <a:gd name="f93" fmla="*/ f65 1 1992138"/>
                <a:gd name="f94" fmla="*/ f66 1 12192000"/>
                <a:gd name="f95" fmla="*/ f67 1 12192000"/>
                <a:gd name="f96" fmla="*/ f68 1 1992138"/>
                <a:gd name="f97" fmla="*/ f69 1 12192000"/>
                <a:gd name="f98" fmla="*/ f70 1 1992138"/>
                <a:gd name="f99" fmla="*/ f71 1 12192000"/>
                <a:gd name="f100" fmla="*/ f72 1 1992138"/>
                <a:gd name="f101" fmla="*/ f73 1 1992138"/>
                <a:gd name="f102" fmla="*/ f74 1 12192000"/>
                <a:gd name="f103" fmla="*/ f75 1 1992138"/>
                <a:gd name="f104" fmla="*/ f76 1 12192000"/>
                <a:gd name="f105" fmla="*/ f77 1 1992138"/>
                <a:gd name="f106" fmla="*/ f78 1 12192000"/>
                <a:gd name="f107" fmla="*/ f79 1 1992138"/>
                <a:gd name="f108" fmla="*/ f80 1 12192000"/>
                <a:gd name="f109" fmla="*/ f81 1 1992138"/>
                <a:gd name="f110" fmla="*/ f82 1 12192000"/>
                <a:gd name="f111" fmla="*/ f83 1 1992138"/>
                <a:gd name="f112" fmla="*/ f84 1 1992138"/>
                <a:gd name="f113" fmla="*/ f85 1 12192000"/>
                <a:gd name="f114" fmla="*/ f86 1 1992138"/>
                <a:gd name="f115" fmla="*/ f87 1 12192000"/>
                <a:gd name="f116" fmla="*/ f88 1 1992138"/>
                <a:gd name="f117" fmla="*/ f89 1 12192000"/>
                <a:gd name="f118" fmla="*/ f90 1 1992138"/>
                <a:gd name="f119" fmla="*/ f5 1 f62"/>
                <a:gd name="f120" fmla="*/ f6 1 f62"/>
                <a:gd name="f121" fmla="*/ f5 1 f63"/>
                <a:gd name="f122" fmla="*/ f7 1 f63"/>
                <a:gd name="f123" fmla="+- f91 0 f1"/>
                <a:gd name="f124" fmla="*/ f92 1 f62"/>
                <a:gd name="f125" fmla="*/ f93 1 f63"/>
                <a:gd name="f126" fmla="*/ f94 1 f62"/>
                <a:gd name="f127" fmla="*/ f95 1 f62"/>
                <a:gd name="f128" fmla="*/ f96 1 f63"/>
                <a:gd name="f129" fmla="*/ f97 1 f62"/>
                <a:gd name="f130" fmla="*/ f98 1 f63"/>
                <a:gd name="f131" fmla="*/ f99 1 f62"/>
                <a:gd name="f132" fmla="*/ f100 1 f63"/>
                <a:gd name="f133" fmla="*/ f101 1 f63"/>
                <a:gd name="f134" fmla="*/ f102 1 f62"/>
                <a:gd name="f135" fmla="*/ f103 1 f63"/>
                <a:gd name="f136" fmla="*/ f104 1 f62"/>
                <a:gd name="f137" fmla="*/ f105 1 f63"/>
                <a:gd name="f138" fmla="*/ f106 1 f62"/>
                <a:gd name="f139" fmla="*/ f107 1 f63"/>
                <a:gd name="f140" fmla="*/ f108 1 f62"/>
                <a:gd name="f141" fmla="*/ f109 1 f63"/>
                <a:gd name="f142" fmla="*/ f110 1 f62"/>
                <a:gd name="f143" fmla="*/ f111 1 f63"/>
                <a:gd name="f144" fmla="*/ f112 1 f63"/>
                <a:gd name="f145" fmla="*/ f113 1 f62"/>
                <a:gd name="f146" fmla="*/ f114 1 f63"/>
                <a:gd name="f147" fmla="*/ f115 1 f62"/>
                <a:gd name="f148" fmla="*/ f116 1 f63"/>
                <a:gd name="f149" fmla="*/ f117 1 f62"/>
                <a:gd name="f150" fmla="*/ f118 1 f63"/>
                <a:gd name="f151" fmla="*/ f119 f57 1"/>
                <a:gd name="f152" fmla="*/ f120 f57 1"/>
                <a:gd name="f153" fmla="*/ f122 f58 1"/>
                <a:gd name="f154" fmla="*/ f121 f58 1"/>
                <a:gd name="f155" fmla="*/ f124 f57 1"/>
                <a:gd name="f156" fmla="*/ f125 f58 1"/>
                <a:gd name="f157" fmla="*/ f126 f57 1"/>
                <a:gd name="f158" fmla="*/ f127 f57 1"/>
                <a:gd name="f159" fmla="*/ f128 f58 1"/>
                <a:gd name="f160" fmla="*/ f129 f57 1"/>
                <a:gd name="f161" fmla="*/ f130 f58 1"/>
                <a:gd name="f162" fmla="*/ f131 f57 1"/>
                <a:gd name="f163" fmla="*/ f132 f58 1"/>
                <a:gd name="f164" fmla="*/ f133 f58 1"/>
                <a:gd name="f165" fmla="*/ f134 f57 1"/>
                <a:gd name="f166" fmla="*/ f135 f58 1"/>
                <a:gd name="f167" fmla="*/ f136 f57 1"/>
                <a:gd name="f168" fmla="*/ f137 f58 1"/>
                <a:gd name="f169" fmla="*/ f138 f57 1"/>
                <a:gd name="f170" fmla="*/ f139 f58 1"/>
                <a:gd name="f171" fmla="*/ f140 f57 1"/>
                <a:gd name="f172" fmla="*/ f141 f58 1"/>
                <a:gd name="f173" fmla="*/ f142 f57 1"/>
                <a:gd name="f174" fmla="*/ f143 f58 1"/>
                <a:gd name="f175" fmla="*/ f144 f58 1"/>
                <a:gd name="f176" fmla="*/ f145 f57 1"/>
                <a:gd name="f177" fmla="*/ f146 f58 1"/>
                <a:gd name="f178" fmla="*/ f147 f57 1"/>
                <a:gd name="f179" fmla="*/ f148 f58 1"/>
                <a:gd name="f180" fmla="*/ f149 f57 1"/>
                <a:gd name="f181" fmla="*/ f150 f58 1"/>
              </a:gdLst>
              <a:ahLst/>
              <a:cxnLst>
                <a:cxn ang="3cd4">
                  <a:pos x="hc" y="t"/>
                </a:cxn>
                <a:cxn ang="0">
                  <a:pos x="r" y="vc"/>
                </a:cxn>
                <a:cxn ang="cd4">
                  <a:pos x="hc" y="b"/>
                </a:cxn>
                <a:cxn ang="cd2">
                  <a:pos x="l" y="vc"/>
                </a:cxn>
                <a:cxn ang="f123">
                  <a:pos x="f155" y="f156"/>
                </a:cxn>
                <a:cxn ang="f123">
                  <a:pos x="f157" y="f156"/>
                </a:cxn>
                <a:cxn ang="f123">
                  <a:pos x="f158" y="f159"/>
                </a:cxn>
                <a:cxn ang="f123">
                  <a:pos x="f160" y="f161"/>
                </a:cxn>
                <a:cxn ang="f123">
                  <a:pos x="f162" y="f163"/>
                </a:cxn>
                <a:cxn ang="f123">
                  <a:pos x="f162" y="f164"/>
                </a:cxn>
                <a:cxn ang="f123">
                  <a:pos x="f165" y="f166"/>
                </a:cxn>
                <a:cxn ang="f123">
                  <a:pos x="f167" y="f168"/>
                </a:cxn>
                <a:cxn ang="f123">
                  <a:pos x="f169" y="f170"/>
                </a:cxn>
                <a:cxn ang="f123">
                  <a:pos x="f171" y="f172"/>
                </a:cxn>
                <a:cxn ang="f123">
                  <a:pos x="f173" y="f174"/>
                </a:cxn>
                <a:cxn ang="f123">
                  <a:pos x="f173" y="f175"/>
                </a:cxn>
                <a:cxn ang="f123">
                  <a:pos x="f176" y="f177"/>
                </a:cxn>
                <a:cxn ang="f123">
                  <a:pos x="f178" y="f179"/>
                </a:cxn>
                <a:cxn ang="f123">
                  <a:pos x="f180" y="f181"/>
                </a:cxn>
              </a:cxnLst>
              <a:rect l="f151" t="f154" r="f152" b="f153"/>
              <a:pathLst>
                <a:path w="12192000" h="1992138">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lose/>
                </a:path>
              </a:pathLst>
            </a:custGeom>
            <a:solidFill>
              <a:srgbClr val="00498F"/>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sp>
        <p:nvSpPr>
          <p:cNvPr id="5" name="Rectangle 3">
            <a:extLst>
              <a:ext uri="{FF2B5EF4-FFF2-40B4-BE49-F238E27FC236}">
                <a16:creationId xmlns:a16="http://schemas.microsoft.com/office/drawing/2014/main" id="{294F859E-E394-475D-A668-F95844DDAC44}"/>
              </a:ext>
            </a:extLst>
          </p:cNvPr>
          <p:cNvSpPr/>
          <p:nvPr/>
        </p:nvSpPr>
        <p:spPr>
          <a:xfrm>
            <a:off x="1353549" y="2276540"/>
            <a:ext cx="16934445" cy="5733905"/>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6" name="Content Placeholder 2">
            <a:extLst>
              <a:ext uri="{FF2B5EF4-FFF2-40B4-BE49-F238E27FC236}">
                <a16:creationId xmlns:a16="http://schemas.microsoft.com/office/drawing/2014/main" id="{E76B5385-A24A-4D43-AC30-61803C80F2B9}"/>
              </a:ext>
            </a:extLst>
          </p:cNvPr>
          <p:cNvSpPr txBox="1">
            <a:spLocks noGrp="1"/>
          </p:cNvSpPr>
          <p:nvPr>
            <p:ph idx="4294967295"/>
          </p:nvPr>
        </p:nvSpPr>
        <p:spPr>
          <a:xfrm>
            <a:off x="1828795" y="5143501"/>
            <a:ext cx="8373974" cy="2120342"/>
          </a:xfrm>
        </p:spPr>
        <p:txBody>
          <a:bodyPr/>
          <a:lstStyle>
            <a:lvl1pPr marL="0" indent="0">
              <a:buNone/>
              <a:defRPr sz="3000"/>
            </a:lvl1pPr>
          </a:lstStyle>
          <a:p>
            <a:pPr lvl="0"/>
            <a:r>
              <a:rPr lang="en-US"/>
              <a:t>Click to edit Master text styles</a:t>
            </a:r>
          </a:p>
        </p:txBody>
      </p:sp>
      <p:sp>
        <p:nvSpPr>
          <p:cNvPr id="7" name="Title 11">
            <a:extLst>
              <a:ext uri="{FF2B5EF4-FFF2-40B4-BE49-F238E27FC236}">
                <a16:creationId xmlns:a16="http://schemas.microsoft.com/office/drawing/2014/main" id="{587F0F67-0D36-4BF6-9A0C-AE3A6A70BC64}"/>
              </a:ext>
            </a:extLst>
          </p:cNvPr>
          <p:cNvSpPr txBox="1">
            <a:spLocks noGrp="1"/>
          </p:cNvSpPr>
          <p:nvPr>
            <p:ph type="title"/>
          </p:nvPr>
        </p:nvSpPr>
        <p:spPr>
          <a:xfrm>
            <a:off x="1828795" y="2831229"/>
            <a:ext cx="8373974" cy="1617390"/>
          </a:xfrm>
        </p:spPr>
        <p:txBody>
          <a:bodyPr/>
          <a:lstStyle>
            <a:lvl1pPr>
              <a:defRPr sz="9000"/>
            </a:lvl1pPr>
          </a:lstStyle>
          <a:p>
            <a:pPr lvl="0"/>
            <a:r>
              <a:rPr lang="en-US"/>
              <a:t>Thank you</a:t>
            </a:r>
          </a:p>
        </p:txBody>
      </p:sp>
      <p:pic>
        <p:nvPicPr>
          <p:cNvPr id="8" name="Picture 32">
            <a:extLst>
              <a:ext uri="{FF2B5EF4-FFF2-40B4-BE49-F238E27FC236}">
                <a16:creationId xmlns:a16="http://schemas.microsoft.com/office/drawing/2014/main" id="{1D0567BF-BFFD-442C-8BB1-D720254D270C}"/>
              </a:ext>
            </a:extLst>
          </p:cNvPr>
          <p:cNvPicPr>
            <a:picLocks noChangeAspect="1"/>
          </p:cNvPicPr>
          <p:nvPr/>
        </p:nvPicPr>
        <p:blipFill>
          <a:blip r:embed="rId2"/>
          <a:srcRect/>
          <a:stretch>
            <a:fillRect/>
          </a:stretch>
        </p:blipFill>
        <p:spPr>
          <a:xfrm>
            <a:off x="1353549" y="342557"/>
            <a:ext cx="3037970" cy="1367910"/>
          </a:xfrm>
          <a:prstGeom prst="rect">
            <a:avLst/>
          </a:prstGeom>
          <a:noFill/>
          <a:ln cap="flat">
            <a:noFill/>
          </a:ln>
        </p:spPr>
      </p:pic>
      <p:sp>
        <p:nvSpPr>
          <p:cNvPr id="9" name="Picture Placeholder 16">
            <a:extLst>
              <a:ext uri="{FF2B5EF4-FFF2-40B4-BE49-F238E27FC236}">
                <a16:creationId xmlns:a16="http://schemas.microsoft.com/office/drawing/2014/main" id="{E17D06B5-D48C-4E21-A0A1-7729A7B655DC}"/>
              </a:ext>
            </a:extLst>
          </p:cNvPr>
          <p:cNvSpPr txBox="1">
            <a:spLocks noGrp="1"/>
          </p:cNvSpPr>
          <p:nvPr>
            <p:ph type="pic" idx="4294967295"/>
          </p:nvPr>
        </p:nvSpPr>
        <p:spPr>
          <a:xfrm>
            <a:off x="10678030" y="350868"/>
            <a:ext cx="7609979" cy="8915400"/>
          </a:xfrm>
        </p:spPr>
        <p:txBody>
          <a:bodyPr/>
          <a:lstStyle>
            <a:lvl1pPr>
              <a:defRPr/>
            </a:lvl1pPr>
          </a:lstStyle>
          <a:p>
            <a:pPr lvl="0"/>
            <a:endParaRPr lang="en-US"/>
          </a:p>
        </p:txBody>
      </p:sp>
    </p:spTree>
    <p:extLst>
      <p:ext uri="{BB962C8B-B14F-4D97-AF65-F5344CB8AC3E}">
        <p14:creationId xmlns:p14="http://schemas.microsoft.com/office/powerpoint/2010/main" val="2302910589"/>
      </p:ext>
    </p:extLst>
  </p:cSld>
  <p:clrMapOvr>
    <a:masterClrMapping/>
  </p:clrMapOvr>
</p:sldLayout>
</file>

<file path=ppt/slideLayouts/slideLayout3244.xml><?xml version="1.0" encoding="utf-8"?>
<p:sldLayout xmlns:a="http://schemas.openxmlformats.org/drawingml/2006/main" xmlns:r="http://schemas.openxmlformats.org/officeDocument/2006/relationships" xmlns:p="http://schemas.openxmlformats.org/presentationml/2006/main" type="blank" preserve="1">
  <p:cSld name="2_Blank">
    <p:spTree>
      <p:nvGrpSpPr>
        <p:cNvPr id="1" name=""/>
        <p:cNvGrpSpPr/>
        <p:nvPr/>
      </p:nvGrpSpPr>
      <p:grpSpPr>
        <a:xfrm>
          <a:off x="0" y="0"/>
          <a:ext cx="0" cy="0"/>
          <a:chOff x="0" y="0"/>
          <a:chExt cx="0" cy="0"/>
        </a:xfrm>
      </p:grpSpPr>
      <p:sp>
        <p:nvSpPr>
          <p:cNvPr id="2" name="Slide Number Placeholder 4">
            <a:extLst>
              <a:ext uri="{FF2B5EF4-FFF2-40B4-BE49-F238E27FC236}">
                <a16:creationId xmlns:a16="http://schemas.microsoft.com/office/drawing/2014/main" id="{16AE0F05-D231-4280-8061-3BDEE5494221}"/>
              </a:ext>
            </a:extLst>
          </p:cNvPr>
          <p:cNvSpPr txBox="1">
            <a:spLocks noGrp="1"/>
          </p:cNvSpPr>
          <p:nvPr>
            <p:ph type="sldNum" sz="quarter" idx="8"/>
          </p:nvPr>
        </p:nvSpPr>
        <p:spPr/>
        <p:txBody>
          <a:bodyPr/>
          <a:lstStyle>
            <a:lvl1pPr>
              <a:defRPr/>
            </a:lvl1pPr>
          </a:lstStyle>
          <a:p>
            <a:pPr lvl="0"/>
            <a:fld id="{6A3562F2-22CC-4B0C-884C-49D8C39786BE}" type="slidenum">
              <a:t>‹#›</a:t>
            </a:fld>
            <a:endParaRPr lang="en-US"/>
          </a:p>
        </p:txBody>
      </p:sp>
      <p:cxnSp>
        <p:nvCxnSpPr>
          <p:cNvPr id="3" name="Straight Connector 3">
            <a:extLst>
              <a:ext uri="{FF2B5EF4-FFF2-40B4-BE49-F238E27FC236}">
                <a16:creationId xmlns:a16="http://schemas.microsoft.com/office/drawing/2014/main" id="{7FBC92F0-28F4-4877-8317-E50F0C5D0123}"/>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4" name="Footer Placeholder 1">
            <a:extLst>
              <a:ext uri="{FF2B5EF4-FFF2-40B4-BE49-F238E27FC236}">
                <a16:creationId xmlns:a16="http://schemas.microsoft.com/office/drawing/2014/main" id="{0E83D16F-F318-49C7-9310-0F10801B9696}"/>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5" name="Group 5">
            <a:extLst>
              <a:ext uri="{FF2B5EF4-FFF2-40B4-BE49-F238E27FC236}">
                <a16:creationId xmlns:a16="http://schemas.microsoft.com/office/drawing/2014/main" id="{8FEAA047-6478-4CA7-8795-82C5A160EB79}"/>
              </a:ext>
            </a:extLst>
          </p:cNvPr>
          <p:cNvGrpSpPr/>
          <p:nvPr/>
        </p:nvGrpSpPr>
        <p:grpSpPr>
          <a:xfrm>
            <a:off x="10787318" y="0"/>
            <a:ext cx="7500690" cy="2138982"/>
            <a:chOff x="7191545" y="0"/>
            <a:chExt cx="5000460" cy="1425988"/>
          </a:xfrm>
        </p:grpSpPr>
        <p:pic>
          <p:nvPicPr>
            <p:cNvPr id="6" name="Picture 6">
              <a:extLst>
                <a:ext uri="{FF2B5EF4-FFF2-40B4-BE49-F238E27FC236}">
                  <a16:creationId xmlns:a16="http://schemas.microsoft.com/office/drawing/2014/main" id="{47B0228C-C498-4A1F-A1EB-E9F389440C5B}"/>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7" name="Group 7">
              <a:extLst>
                <a:ext uri="{FF2B5EF4-FFF2-40B4-BE49-F238E27FC236}">
                  <a16:creationId xmlns:a16="http://schemas.microsoft.com/office/drawing/2014/main" id="{C8F6F5E1-2A15-4559-A5C7-D487B7EF2395}"/>
                </a:ext>
              </a:extLst>
            </p:cNvPr>
            <p:cNvGrpSpPr/>
            <p:nvPr/>
          </p:nvGrpSpPr>
          <p:grpSpPr>
            <a:xfrm>
              <a:off x="7191545" y="0"/>
              <a:ext cx="5000460" cy="1425988"/>
              <a:chOff x="7191545" y="0"/>
              <a:chExt cx="5000460" cy="1425988"/>
            </a:xfrm>
          </p:grpSpPr>
          <p:sp>
            <p:nvSpPr>
              <p:cNvPr id="8" name="Freeform 8">
                <a:extLst>
                  <a:ext uri="{FF2B5EF4-FFF2-40B4-BE49-F238E27FC236}">
                    <a16:creationId xmlns:a16="http://schemas.microsoft.com/office/drawing/2014/main" id="{8E5FDD4C-4D5A-4601-9592-5594E99157EC}"/>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9" name="Freeform 9">
                <a:extLst>
                  <a:ext uri="{FF2B5EF4-FFF2-40B4-BE49-F238E27FC236}">
                    <a16:creationId xmlns:a16="http://schemas.microsoft.com/office/drawing/2014/main" id="{D776334A-6621-4BA3-A692-642D0BC38ABE}"/>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Tree>
    <p:extLst>
      <p:ext uri="{BB962C8B-B14F-4D97-AF65-F5344CB8AC3E}">
        <p14:creationId xmlns:p14="http://schemas.microsoft.com/office/powerpoint/2010/main" val="216476082"/>
      </p:ext>
    </p:extLst>
  </p:cSld>
  <p:clrMapOvr>
    <a:masterClrMapping/>
  </p:clrMapOvr>
</p:sldLayout>
</file>

<file path=ppt/slideLayouts/slideLayout3245.xml><?xml version="1.0" encoding="utf-8"?>
<p:sldLayout xmlns:a="http://schemas.openxmlformats.org/drawingml/2006/main" xmlns:r="http://schemas.openxmlformats.org/officeDocument/2006/relationships" xmlns:p="http://schemas.openxmlformats.org/presentationml/2006/main" preserve="1">
  <p:cSld name="4_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58937056-AA3D-412F-83D5-77E92F609C10}"/>
              </a:ext>
            </a:extLst>
          </p:cNvPr>
          <p:cNvSpPr/>
          <p:nvPr/>
        </p:nvSpPr>
        <p:spPr>
          <a:xfrm>
            <a:off x="1353549" y="1941623"/>
            <a:ext cx="16934445" cy="5733905"/>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8C90E89C-8649-43CA-96C6-E7BAC31CA600}"/>
              </a:ext>
            </a:extLst>
          </p:cNvPr>
          <p:cNvSpPr txBox="1">
            <a:spLocks noGrp="1"/>
          </p:cNvSpPr>
          <p:nvPr>
            <p:ph type="title"/>
          </p:nvPr>
        </p:nvSpPr>
        <p:spPr>
          <a:xfrm>
            <a:off x="2119971" y="2341992"/>
            <a:ext cx="7791648" cy="2739510"/>
          </a:xfrm>
        </p:spPr>
        <p:txBody>
          <a:bodyPr anchor="b"/>
          <a:lstStyle>
            <a:lvl1pPr>
              <a:defRPr sz="6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BA65A33B-6BE9-45BE-A14E-6F7A614B17BC}"/>
              </a:ext>
            </a:extLst>
          </p:cNvPr>
          <p:cNvSpPr txBox="1">
            <a:spLocks noGrp="1"/>
          </p:cNvSpPr>
          <p:nvPr>
            <p:ph type="subTitle" idx="4294967295"/>
          </p:nvPr>
        </p:nvSpPr>
        <p:spPr>
          <a:xfrm>
            <a:off x="2119971" y="5650292"/>
            <a:ext cx="7791648" cy="1479846"/>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6B9C5692-2F34-48B0-AACE-BDCA04B3F0C9}"/>
              </a:ext>
            </a:extLst>
          </p:cNvPr>
          <p:cNvSpPr txBox="1">
            <a:spLocks noGrp="1"/>
          </p:cNvSpPr>
          <p:nvPr>
            <p:ph type="pic" idx="4294967295"/>
          </p:nvPr>
        </p:nvSpPr>
        <p:spPr>
          <a:xfrm>
            <a:off x="10678030" y="350868"/>
            <a:ext cx="7609979" cy="89154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F8A6F2CA-4FCD-40B0-938B-5C878D41075C}"/>
              </a:ext>
            </a:extLst>
          </p:cNvPr>
          <p:cNvGrpSpPr/>
          <p:nvPr/>
        </p:nvGrpSpPr>
        <p:grpSpPr>
          <a:xfrm>
            <a:off x="0" y="7530523"/>
            <a:ext cx="18287994" cy="2756477"/>
            <a:chOff x="0" y="5020348"/>
            <a:chExt cx="12191996" cy="1837651"/>
          </a:xfrm>
        </p:grpSpPr>
        <p:sp>
          <p:nvSpPr>
            <p:cNvPr id="7" name="Freeform 27">
              <a:extLst>
                <a:ext uri="{FF2B5EF4-FFF2-40B4-BE49-F238E27FC236}">
                  <a16:creationId xmlns:a16="http://schemas.microsoft.com/office/drawing/2014/main" id="{6995328D-32DF-421E-8C53-3546D3D22723}"/>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F946B5B4-8CF1-41DD-8D2E-3D76F9B385F0}"/>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597BF009-51E1-47FC-8453-F956F7F4DBD0}"/>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1424596441"/>
      </p:ext>
    </p:extLst>
  </p:cSld>
  <p:clrMapOvr>
    <a:masterClrMapping/>
  </p:clrMapOvr>
</p:sldLayout>
</file>

<file path=ppt/slideLayouts/slideLayout3246.xml><?xml version="1.0" encoding="utf-8"?>
<p:sldLayout xmlns:a="http://schemas.openxmlformats.org/drawingml/2006/main" xmlns:r="http://schemas.openxmlformats.org/officeDocument/2006/relationships" xmlns:p="http://schemas.openxmlformats.org/presentationml/2006/main" preserve="1">
  <p:cSld name="4_Divider">
    <p:bg>
      <p:bgPr>
        <a:solidFill>
          <a:srgbClr val="F3F6FB"/>
        </a:solidFill>
        <a:effectLst/>
      </p:bgPr>
    </p:bg>
    <p:spTree>
      <p:nvGrpSpPr>
        <p:cNvPr id="1" name=""/>
        <p:cNvGrpSpPr/>
        <p:nvPr/>
      </p:nvGrpSpPr>
      <p:grpSpPr>
        <a:xfrm>
          <a:off x="0" y="0"/>
          <a:ext cx="0" cy="0"/>
          <a:chOff x="0" y="0"/>
          <a:chExt cx="0" cy="0"/>
        </a:xfrm>
      </p:grpSpPr>
      <p:grpSp>
        <p:nvGrpSpPr>
          <p:cNvPr id="2" name="Group 9">
            <a:extLst>
              <a:ext uri="{FF2B5EF4-FFF2-40B4-BE49-F238E27FC236}">
                <a16:creationId xmlns:a16="http://schemas.microsoft.com/office/drawing/2014/main" id="{1A75C50E-FF8A-4CAD-8FB0-607B6CB6F6EB}"/>
              </a:ext>
            </a:extLst>
          </p:cNvPr>
          <p:cNvGrpSpPr/>
          <p:nvPr/>
        </p:nvGrpSpPr>
        <p:grpSpPr>
          <a:xfrm>
            <a:off x="0" y="7530523"/>
            <a:ext cx="18287994" cy="2756477"/>
            <a:chOff x="0" y="5020348"/>
            <a:chExt cx="12191996" cy="1837651"/>
          </a:xfrm>
        </p:grpSpPr>
        <p:sp>
          <p:nvSpPr>
            <p:cNvPr id="3" name="Freeform 25">
              <a:extLst>
                <a:ext uri="{FF2B5EF4-FFF2-40B4-BE49-F238E27FC236}">
                  <a16:creationId xmlns:a16="http://schemas.microsoft.com/office/drawing/2014/main" id="{4FEF4D2D-3E4B-4150-87AD-444214C67B69}"/>
                </a:ext>
              </a:extLst>
            </p:cNvPr>
            <p:cNvSpPr/>
            <p:nvPr/>
          </p:nvSpPr>
          <p:spPr>
            <a:xfrm>
              <a:off x="0" y="5100267"/>
              <a:ext cx="7111371" cy="1757732"/>
            </a:xfrm>
            <a:custGeom>
              <a:avLst/>
              <a:gdLst>
                <a:gd name="f0" fmla="val 10800000"/>
                <a:gd name="f1" fmla="val 5400000"/>
                <a:gd name="f2" fmla="val 180"/>
                <a:gd name="f3" fmla="val w"/>
                <a:gd name="f4" fmla="val h"/>
                <a:gd name="f5" fmla="val 0"/>
                <a:gd name="f6" fmla="val 7111369"/>
                <a:gd name="f7" fmla="val 1757730"/>
                <a:gd name="f8" fmla="val 772954"/>
                <a:gd name="f9" fmla="val 2778"/>
                <a:gd name="f10" fmla="val 1769038"/>
                <a:gd name="f11" fmla="val 30799"/>
                <a:gd name="f12" fmla="val 2696750"/>
                <a:gd name="f13" fmla="val 267531"/>
                <a:gd name="f14" fmla="val 3590934"/>
                <a:gd name="f15" fmla="val 566046"/>
                <a:gd name="f16" fmla="val 4684008"/>
                <a:gd name="f17" fmla="val 930921"/>
                <a:gd name="f18" fmla="val 5690778"/>
                <a:gd name="f19" fmla="val 1324625"/>
                <a:gd name="f20" fmla="val 6700767"/>
                <a:gd name="f21" fmla="val 1636882"/>
                <a:gd name="f22" fmla="val 25690"/>
                <a:gd name="f23" fmla="val 2197"/>
                <a:gd name="f24" fmla="val 25414"/>
                <a:gd name="f25" fmla="val 114653"/>
                <a:gd name="f26" fmla="val 14905"/>
                <a:gd name="f27" fmla="val 227801"/>
                <a:gd name="f28" fmla="val 7857"/>
                <a:gd name="f29" fmla="val 341773"/>
                <a:gd name="f30" fmla="val 3976"/>
                <a:gd name="f31" fmla="val 486963"/>
                <a:gd name="f32" fmla="+- 0 0 968"/>
                <a:gd name="f33" fmla="val 630656"/>
                <a:gd name="f34" fmla="+- 0 0 1224"/>
                <a:gd name="f35" fmla="+- 0 0 -90"/>
                <a:gd name="f36" fmla="*/ f3 1 7111369"/>
                <a:gd name="f37" fmla="*/ f4 1 1757730"/>
                <a:gd name="f38" fmla="+- f7 0 f5"/>
                <a:gd name="f39" fmla="+- f6 0 f5"/>
                <a:gd name="f40" fmla="*/ f35 f0 1"/>
                <a:gd name="f41" fmla="*/ f39 1 7111369"/>
                <a:gd name="f42" fmla="*/ f38 1 1757730"/>
                <a:gd name="f43" fmla="*/ 772954 f39 1"/>
                <a:gd name="f44" fmla="*/ 2778 f38 1"/>
                <a:gd name="f45" fmla="*/ 3590934 f39 1"/>
                <a:gd name="f46" fmla="*/ 566046 f38 1"/>
                <a:gd name="f47" fmla="*/ 6700767 f39 1"/>
                <a:gd name="f48" fmla="*/ 1636882 f38 1"/>
                <a:gd name="f49" fmla="*/ 7111369 f39 1"/>
                <a:gd name="f50" fmla="*/ 1757730 f38 1"/>
                <a:gd name="f51" fmla="*/ 0 f39 1"/>
                <a:gd name="f52" fmla="*/ 25690 f38 1"/>
                <a:gd name="f53" fmla="*/ 2197 f39 1"/>
                <a:gd name="f54" fmla="*/ 25414 f38 1"/>
                <a:gd name="f55" fmla="*/ 341773 f39 1"/>
                <a:gd name="f56" fmla="*/ 3976 f38 1"/>
                <a:gd name="f57" fmla="*/ f40 1 f2"/>
                <a:gd name="f58" fmla="*/ f43 1 7111369"/>
                <a:gd name="f59" fmla="*/ f44 1 1757730"/>
                <a:gd name="f60" fmla="*/ f45 1 7111369"/>
                <a:gd name="f61" fmla="*/ f46 1 1757730"/>
                <a:gd name="f62" fmla="*/ f47 1 7111369"/>
                <a:gd name="f63" fmla="*/ f48 1 1757730"/>
                <a:gd name="f64" fmla="*/ f49 1 7111369"/>
                <a:gd name="f65" fmla="*/ f50 1 1757730"/>
                <a:gd name="f66" fmla="*/ f51 1 7111369"/>
                <a:gd name="f67" fmla="*/ f52 1 1757730"/>
                <a:gd name="f68" fmla="*/ f53 1 7111369"/>
                <a:gd name="f69" fmla="*/ f54 1 1757730"/>
                <a:gd name="f70" fmla="*/ f55 1 7111369"/>
                <a:gd name="f71" fmla="*/ f56 1 1757730"/>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1"/>
                <a:gd name="f84" fmla="*/ f65 1 f42"/>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6 1"/>
                <a:gd name="f102" fmla="*/ f84 f37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101" y="f102"/>
                </a:cxn>
                <a:cxn ang="f76">
                  <a:pos x="f103" y="f102"/>
                </a:cxn>
                <a:cxn ang="f76">
                  <a:pos x="f103" y="f104"/>
                </a:cxn>
                <a:cxn ang="f76">
                  <a:pos x="f105" y="f106"/>
                </a:cxn>
                <a:cxn ang="f76">
                  <a:pos x="f107" y="f108"/>
                </a:cxn>
                <a:cxn ang="f76">
                  <a:pos x="f95" y="f96"/>
                </a:cxn>
              </a:cxnLst>
              <a:rect l="f91" t="f94" r="f92" b="f93"/>
              <a:pathLst>
                <a:path w="7111369" h="1757730">
                  <a:moveTo>
                    <a:pt x="f8" y="f9"/>
                  </a:moveTo>
                  <a:cubicBezTo>
                    <a:pt x="f10" y="f11"/>
                    <a:pt x="f12" y="f13"/>
                    <a:pt x="f14" y="f15"/>
                  </a:cubicBezTo>
                  <a:cubicBezTo>
                    <a:pt x="f16" y="f17"/>
                    <a:pt x="f18" y="f19"/>
                    <a:pt x="f20" y="f21"/>
                  </a:cubicBezTo>
                  <a:lnTo>
                    <a:pt x="f6" y="f7"/>
                  </a:lnTo>
                  <a:lnTo>
                    <a:pt x="f5" y="f7"/>
                  </a:lnTo>
                  <a:lnTo>
                    <a:pt x="f5" y="f22"/>
                  </a:lnTo>
                  <a:lnTo>
                    <a:pt x="f23" y="f24"/>
                  </a:lnTo>
                  <a:cubicBezTo>
                    <a:pt x="f25" y="f26"/>
                    <a:pt x="f27" y="f28"/>
                    <a:pt x="f29" y="f30"/>
                  </a:cubicBezTo>
                  <a:cubicBezTo>
                    <a:pt x="f31" y="f32"/>
                    <a:pt x="f33" y="f34"/>
                    <a:pt x="f8" y="f9"/>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4" name="Freeform 19">
              <a:extLst>
                <a:ext uri="{FF2B5EF4-FFF2-40B4-BE49-F238E27FC236}">
                  <a16:creationId xmlns:a16="http://schemas.microsoft.com/office/drawing/2014/main" id="{6D0D1171-D109-4D1B-BB63-9CEC99AC38CD}"/>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5" name="Freeform 14">
              <a:extLst>
                <a:ext uri="{FF2B5EF4-FFF2-40B4-BE49-F238E27FC236}">
                  <a16:creationId xmlns:a16="http://schemas.microsoft.com/office/drawing/2014/main" id="{7FEC4FFF-C148-48B0-BD02-77052C6A749A}"/>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pic>
          <p:nvPicPr>
            <p:cNvPr id="6" name="Picture 20">
              <a:extLst>
                <a:ext uri="{FF2B5EF4-FFF2-40B4-BE49-F238E27FC236}">
                  <a16:creationId xmlns:a16="http://schemas.microsoft.com/office/drawing/2014/main" id="{F1973638-9624-4884-A038-5B9268DAAEBB}"/>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
        <p:nvSpPr>
          <p:cNvPr id="7" name="Title 10">
            <a:extLst>
              <a:ext uri="{FF2B5EF4-FFF2-40B4-BE49-F238E27FC236}">
                <a16:creationId xmlns:a16="http://schemas.microsoft.com/office/drawing/2014/main" id="{EC0C95D0-C292-41C0-9CC5-D8FB6EEE02FE}"/>
              </a:ext>
            </a:extLst>
          </p:cNvPr>
          <p:cNvSpPr txBox="1">
            <a:spLocks noGrp="1"/>
          </p:cNvSpPr>
          <p:nvPr>
            <p:ph type="title"/>
          </p:nvPr>
        </p:nvSpPr>
        <p:spPr>
          <a:xfrm>
            <a:off x="2119958" y="1052621"/>
            <a:ext cx="14048064" cy="3022019"/>
          </a:xfrm>
        </p:spPr>
        <p:txBody>
          <a:bodyPr anchor="b"/>
          <a:lstStyle>
            <a:lvl1pPr>
              <a:defRPr/>
            </a:lvl1pPr>
          </a:lstStyle>
          <a:p>
            <a:pPr lvl="0"/>
            <a:r>
              <a:rPr lang="en-US"/>
              <a:t>Click to edit Master title style</a:t>
            </a:r>
          </a:p>
        </p:txBody>
      </p:sp>
      <p:sp>
        <p:nvSpPr>
          <p:cNvPr id="8" name="Subtitle 2">
            <a:extLst>
              <a:ext uri="{FF2B5EF4-FFF2-40B4-BE49-F238E27FC236}">
                <a16:creationId xmlns:a16="http://schemas.microsoft.com/office/drawing/2014/main" id="{2C54B8B5-F699-4528-A1BB-931BE8FB457A}"/>
              </a:ext>
            </a:extLst>
          </p:cNvPr>
          <p:cNvSpPr txBox="1">
            <a:spLocks noGrp="1"/>
          </p:cNvSpPr>
          <p:nvPr>
            <p:ph type="subTitle" idx="4294967295"/>
          </p:nvPr>
        </p:nvSpPr>
        <p:spPr>
          <a:xfrm>
            <a:off x="2119958" y="4622456"/>
            <a:ext cx="14048064" cy="1479846"/>
          </a:xfrm>
        </p:spPr>
        <p:txBody>
          <a:bodyPr/>
          <a:lstStyle>
            <a:lvl1pPr marL="0" indent="0">
              <a:buNone/>
              <a:defRPr/>
            </a:lvl1pPr>
          </a:lstStyle>
          <a:p>
            <a:pPr lvl="0"/>
            <a:r>
              <a:rPr lang="en-US"/>
              <a:t>Click to edit Master subtitle style</a:t>
            </a:r>
          </a:p>
        </p:txBody>
      </p:sp>
    </p:spTree>
    <p:extLst>
      <p:ext uri="{BB962C8B-B14F-4D97-AF65-F5344CB8AC3E}">
        <p14:creationId xmlns:p14="http://schemas.microsoft.com/office/powerpoint/2010/main" val="1656245914"/>
      </p:ext>
    </p:extLst>
  </p:cSld>
  <p:clrMapOvr>
    <a:masterClrMapping/>
  </p:clrMapOvr>
</p:sldLayout>
</file>

<file path=ppt/slideLayouts/slideLayout3247.xml><?xml version="1.0" encoding="utf-8"?>
<p:sldLayout xmlns:a="http://schemas.openxmlformats.org/drawingml/2006/main" xmlns:r="http://schemas.openxmlformats.org/officeDocument/2006/relationships" xmlns:p="http://schemas.openxmlformats.org/presentationml/2006/main" preserve="1">
  <p:cSld name="5_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1CAF383F-9CC1-4C30-9E8A-F47EEB4408C4}"/>
              </a:ext>
            </a:extLst>
          </p:cNvPr>
          <p:cNvSpPr/>
          <p:nvPr/>
        </p:nvSpPr>
        <p:spPr>
          <a:xfrm>
            <a:off x="1353549" y="1941623"/>
            <a:ext cx="16934445" cy="5733905"/>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D42DA892-03EB-4FF5-8320-82A5EB15B508}"/>
              </a:ext>
            </a:extLst>
          </p:cNvPr>
          <p:cNvSpPr txBox="1">
            <a:spLocks noGrp="1"/>
          </p:cNvSpPr>
          <p:nvPr>
            <p:ph type="title"/>
          </p:nvPr>
        </p:nvSpPr>
        <p:spPr>
          <a:xfrm>
            <a:off x="2119971" y="2341992"/>
            <a:ext cx="7791648" cy="2739510"/>
          </a:xfrm>
        </p:spPr>
        <p:txBody>
          <a:bodyPr anchor="b"/>
          <a:lstStyle>
            <a:lvl1pPr>
              <a:defRPr sz="6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35A5DF6E-21A4-472A-A881-303ED0A67309}"/>
              </a:ext>
            </a:extLst>
          </p:cNvPr>
          <p:cNvSpPr txBox="1">
            <a:spLocks noGrp="1"/>
          </p:cNvSpPr>
          <p:nvPr>
            <p:ph type="subTitle" idx="4294967295"/>
          </p:nvPr>
        </p:nvSpPr>
        <p:spPr>
          <a:xfrm>
            <a:off x="2119971" y="5650292"/>
            <a:ext cx="7791648" cy="1479846"/>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42E4E715-07C5-4F09-8B54-7BBE60494DA0}"/>
              </a:ext>
            </a:extLst>
          </p:cNvPr>
          <p:cNvSpPr txBox="1">
            <a:spLocks noGrp="1"/>
          </p:cNvSpPr>
          <p:nvPr>
            <p:ph type="pic" idx="4294967295"/>
          </p:nvPr>
        </p:nvSpPr>
        <p:spPr>
          <a:xfrm>
            <a:off x="10678030" y="350868"/>
            <a:ext cx="7609979" cy="89154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5999C012-A8C4-4052-9D7D-85C67506183B}"/>
              </a:ext>
            </a:extLst>
          </p:cNvPr>
          <p:cNvGrpSpPr/>
          <p:nvPr/>
        </p:nvGrpSpPr>
        <p:grpSpPr>
          <a:xfrm>
            <a:off x="0" y="7530523"/>
            <a:ext cx="18287994" cy="2756477"/>
            <a:chOff x="0" y="5020348"/>
            <a:chExt cx="12191996" cy="1837651"/>
          </a:xfrm>
        </p:grpSpPr>
        <p:sp>
          <p:nvSpPr>
            <p:cNvPr id="7" name="Freeform 27">
              <a:extLst>
                <a:ext uri="{FF2B5EF4-FFF2-40B4-BE49-F238E27FC236}">
                  <a16:creationId xmlns:a16="http://schemas.microsoft.com/office/drawing/2014/main" id="{C440436E-4C7E-4C3D-AF86-4D319E3390D2}"/>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E71405DA-917E-40C7-AB95-8BE398E6EFF5}"/>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0A58E5DE-B232-41B4-90A4-B1E8A93CBACA}"/>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2429406339"/>
      </p:ext>
    </p:extLst>
  </p:cSld>
  <p:clrMapOvr>
    <a:masterClrMapping/>
  </p:clrMapOvr>
</p:sldLayout>
</file>

<file path=ppt/slideLayouts/slideLayout3248.xml><?xml version="1.0" encoding="utf-8"?>
<p:sldLayout xmlns:a="http://schemas.openxmlformats.org/drawingml/2006/main" xmlns:r="http://schemas.openxmlformats.org/officeDocument/2006/relationships" xmlns:p="http://schemas.openxmlformats.org/presentationml/2006/main" type="titleOnly" preserve="1">
  <p:cSld name="3_Title Only">
    <p:spTree>
      <p:nvGrpSpPr>
        <p:cNvPr id="1" name=""/>
        <p:cNvGrpSpPr/>
        <p:nvPr/>
      </p:nvGrpSpPr>
      <p:grpSpPr>
        <a:xfrm>
          <a:off x="0" y="0"/>
          <a:ext cx="0" cy="0"/>
          <a:chOff x="0" y="0"/>
          <a:chExt cx="0" cy="0"/>
        </a:xfrm>
      </p:grpSpPr>
      <p:grpSp>
        <p:nvGrpSpPr>
          <p:cNvPr id="2" name="Group 21">
            <a:extLst>
              <a:ext uri="{FF2B5EF4-FFF2-40B4-BE49-F238E27FC236}">
                <a16:creationId xmlns:a16="http://schemas.microsoft.com/office/drawing/2014/main" id="{4EDF1B05-096F-4DA1-B414-F3204E6FB985}"/>
              </a:ext>
            </a:extLst>
          </p:cNvPr>
          <p:cNvGrpSpPr/>
          <p:nvPr/>
        </p:nvGrpSpPr>
        <p:grpSpPr>
          <a:xfrm>
            <a:off x="10787318" y="0"/>
            <a:ext cx="7500690" cy="2138982"/>
            <a:chOff x="7191545" y="0"/>
            <a:chExt cx="5000460" cy="1425988"/>
          </a:xfrm>
        </p:grpSpPr>
        <p:pic>
          <p:nvPicPr>
            <p:cNvPr id="3" name="Picture 22">
              <a:extLst>
                <a:ext uri="{FF2B5EF4-FFF2-40B4-BE49-F238E27FC236}">
                  <a16:creationId xmlns:a16="http://schemas.microsoft.com/office/drawing/2014/main" id="{5CE7D1EB-6134-42C1-A331-7767D80E419E}"/>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3">
              <a:extLst>
                <a:ext uri="{FF2B5EF4-FFF2-40B4-BE49-F238E27FC236}">
                  <a16:creationId xmlns:a16="http://schemas.microsoft.com/office/drawing/2014/main" id="{17F29C40-BF90-4204-8DAF-C3327C8C0074}"/>
                </a:ext>
              </a:extLst>
            </p:cNvPr>
            <p:cNvGrpSpPr/>
            <p:nvPr/>
          </p:nvGrpSpPr>
          <p:grpSpPr>
            <a:xfrm>
              <a:off x="7191545" y="0"/>
              <a:ext cx="5000460" cy="1425988"/>
              <a:chOff x="7191545" y="0"/>
              <a:chExt cx="5000460" cy="1425988"/>
            </a:xfrm>
          </p:grpSpPr>
          <p:sp>
            <p:nvSpPr>
              <p:cNvPr id="5" name="Freeform 24">
                <a:extLst>
                  <a:ext uri="{FF2B5EF4-FFF2-40B4-BE49-F238E27FC236}">
                    <a16:creationId xmlns:a16="http://schemas.microsoft.com/office/drawing/2014/main" id="{6F3F4DDC-784A-4BC8-BB5F-FDC1392D3B47}"/>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6" name="Freeform 25">
                <a:extLst>
                  <a:ext uri="{FF2B5EF4-FFF2-40B4-BE49-F238E27FC236}">
                    <a16:creationId xmlns:a16="http://schemas.microsoft.com/office/drawing/2014/main" id="{EC7BF5BF-554C-4D2E-83B5-D31E167AD665}"/>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7C89DC41-66F7-4ECF-B98C-ED1DF450A0AF}"/>
              </a:ext>
            </a:extLst>
          </p:cNvPr>
          <p:cNvSpPr txBox="1">
            <a:spLocks noGrp="1"/>
          </p:cNvSpPr>
          <p:nvPr>
            <p:ph type="title"/>
          </p:nvPr>
        </p:nvSpPr>
        <p:spPr/>
        <p:txBody>
          <a:bodyPr/>
          <a:lstStyle>
            <a:lvl1pPr>
              <a:defRPr/>
            </a:lvl1pPr>
          </a:lstStyle>
          <a:p>
            <a:pPr lvl="0"/>
            <a:r>
              <a:rPr lang="en-US"/>
              <a:t>Click to edit Master title style</a:t>
            </a:r>
          </a:p>
        </p:txBody>
      </p:sp>
      <p:sp>
        <p:nvSpPr>
          <p:cNvPr id="8" name="Slide Number Placeholder 5">
            <a:extLst>
              <a:ext uri="{FF2B5EF4-FFF2-40B4-BE49-F238E27FC236}">
                <a16:creationId xmlns:a16="http://schemas.microsoft.com/office/drawing/2014/main" id="{BC42DEBE-4954-4793-9F07-6426B267222F}"/>
              </a:ext>
            </a:extLst>
          </p:cNvPr>
          <p:cNvSpPr txBox="1">
            <a:spLocks noGrp="1"/>
          </p:cNvSpPr>
          <p:nvPr>
            <p:ph type="sldNum" sz="quarter" idx="8"/>
          </p:nvPr>
        </p:nvSpPr>
        <p:spPr/>
        <p:txBody>
          <a:bodyPr/>
          <a:lstStyle>
            <a:lvl1pPr>
              <a:defRPr/>
            </a:lvl1pPr>
          </a:lstStyle>
          <a:p>
            <a:pPr lvl="0"/>
            <a:fld id="{92117F3E-72A5-46B8-A1D8-6D18FBB96A46}" type="slidenum">
              <a:t>‹#›</a:t>
            </a:fld>
            <a:endParaRPr lang="en-US"/>
          </a:p>
        </p:txBody>
      </p:sp>
      <p:cxnSp>
        <p:nvCxnSpPr>
          <p:cNvPr id="9" name="Straight Connector 6">
            <a:extLst>
              <a:ext uri="{FF2B5EF4-FFF2-40B4-BE49-F238E27FC236}">
                <a16:creationId xmlns:a16="http://schemas.microsoft.com/office/drawing/2014/main" id="{8C43E583-E053-4B66-95F2-C1590F10899A}"/>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0" name="Footer Placeholder 2">
            <a:extLst>
              <a:ext uri="{FF2B5EF4-FFF2-40B4-BE49-F238E27FC236}">
                <a16:creationId xmlns:a16="http://schemas.microsoft.com/office/drawing/2014/main" id="{DCB0D5D8-A508-4348-921C-F129DFEB179F}"/>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1179562625"/>
      </p:ext>
    </p:extLst>
  </p:cSld>
  <p:clrMapOvr>
    <a:masterClrMapping/>
  </p:clrMapOvr>
</p:sldLayout>
</file>

<file path=ppt/slideLayouts/slideLayout3249.xml><?xml version="1.0" encoding="utf-8"?>
<p:sldLayout xmlns:a="http://schemas.openxmlformats.org/drawingml/2006/main" xmlns:r="http://schemas.openxmlformats.org/officeDocument/2006/relationships" xmlns:p="http://schemas.openxmlformats.org/presentationml/2006/main" preserve="1">
  <p:cSld name="3_End">
    <p:spTree>
      <p:nvGrpSpPr>
        <p:cNvPr id="1" name=""/>
        <p:cNvGrpSpPr/>
        <p:nvPr/>
      </p:nvGrpSpPr>
      <p:grpSpPr>
        <a:xfrm>
          <a:off x="0" y="0"/>
          <a:ext cx="0" cy="0"/>
          <a:chOff x="0" y="0"/>
          <a:chExt cx="0" cy="0"/>
        </a:xfrm>
      </p:grpSpPr>
      <p:grpSp>
        <p:nvGrpSpPr>
          <p:cNvPr id="2" name="Group 41">
            <a:extLst>
              <a:ext uri="{FF2B5EF4-FFF2-40B4-BE49-F238E27FC236}">
                <a16:creationId xmlns:a16="http://schemas.microsoft.com/office/drawing/2014/main" id="{F424636D-B3F5-4AAF-A8FA-10CF23318492}"/>
              </a:ext>
            </a:extLst>
          </p:cNvPr>
          <p:cNvGrpSpPr/>
          <p:nvPr/>
        </p:nvGrpSpPr>
        <p:grpSpPr>
          <a:xfrm>
            <a:off x="0" y="0"/>
            <a:ext cx="18287994" cy="3223245"/>
            <a:chOff x="0" y="0"/>
            <a:chExt cx="12191996" cy="2148830"/>
          </a:xfrm>
        </p:grpSpPr>
        <p:sp>
          <p:nvSpPr>
            <p:cNvPr id="3" name="Freeform 40">
              <a:extLst>
                <a:ext uri="{FF2B5EF4-FFF2-40B4-BE49-F238E27FC236}">
                  <a16:creationId xmlns:a16="http://schemas.microsoft.com/office/drawing/2014/main" id="{05074B7C-3816-4396-8270-90A4DBB40A1E}"/>
                </a:ext>
              </a:extLst>
            </p:cNvPr>
            <p:cNvSpPr/>
            <p:nvPr/>
          </p:nvSpPr>
          <p:spPr>
            <a:xfrm flipH="1">
              <a:off x="0" y="0"/>
              <a:ext cx="12191996" cy="2148830"/>
            </a:xfrm>
            <a:custGeom>
              <a:avLst/>
              <a:gdLst>
                <a:gd name="f0" fmla="val 10800000"/>
                <a:gd name="f1" fmla="val 5400000"/>
                <a:gd name="f2" fmla="val 180"/>
                <a:gd name="f3" fmla="val w"/>
                <a:gd name="f4" fmla="val h"/>
                <a:gd name="f5" fmla="val 0"/>
                <a:gd name="f6" fmla="val 12192000"/>
                <a:gd name="f7" fmla="val 2148830"/>
                <a:gd name="f8" fmla="val 2318293"/>
                <a:gd name="f9" fmla="val 2110341"/>
                <a:gd name="f10" fmla="val 1952334"/>
                <a:gd name="f11" fmla="val 920"/>
                <a:gd name="f12" fmla="val 1343499"/>
                <a:gd name="f13" fmla="val 23864"/>
                <a:gd name="f14" fmla="val 752130"/>
                <a:gd name="f15" fmla="val 152982"/>
                <a:gd name="f16" fmla="val 184205"/>
                <a:gd name="f17" fmla="val 435928"/>
                <a:gd name="f18" fmla="val 536864"/>
                <a:gd name="f19" fmla="val 554713"/>
                <a:gd name="f20" fmla="val 201115"/>
                <a:gd name="f21" fmla="val 452796"/>
                <a:gd name="f22" fmla="val 776357"/>
                <a:gd name="f23" fmla="val 187336"/>
                <a:gd name="f24" fmla="val 1349828"/>
                <a:gd name="f25" fmla="val 76760"/>
                <a:gd name="f26" fmla="val 1947588"/>
                <a:gd name="f27" fmla="val 66249"/>
                <a:gd name="f28" fmla="val 2962940"/>
                <a:gd name="f29" fmla="val 48421"/>
                <a:gd name="f30" fmla="val 3890218"/>
                <a:gd name="f31" fmla="val 291317"/>
                <a:gd name="f32" fmla="val 4778140"/>
                <a:gd name="f33" fmla="val 604018"/>
                <a:gd name="f34" fmla="val 7231510"/>
                <a:gd name="f35" fmla="val 1468126"/>
                <a:gd name="f36" fmla="val 9178927"/>
                <a:gd name="f37" fmla="val 2492024"/>
                <a:gd name="f38" fmla="val 11996242"/>
                <a:gd name="f39" fmla="val 2036894"/>
                <a:gd name="f40" fmla="val 2002266"/>
                <a:gd name="f41" fmla="val 1415250"/>
                <a:gd name="f42" fmla="val 12022971"/>
                <a:gd name="f43" fmla="val 1470801"/>
                <a:gd name="f44" fmla="val 10719696"/>
                <a:gd name="f45" fmla="val 1863939"/>
                <a:gd name="f46" fmla="val 9271154"/>
                <a:gd name="f47" fmla="val 1783804"/>
                <a:gd name="f48" fmla="val 7970940"/>
                <a:gd name="f49" fmla="val 1436986"/>
                <a:gd name="f50" fmla="val 6890984"/>
                <a:gd name="f51" fmla="val 1148958"/>
                <a:gd name="f52" fmla="val 5866930"/>
                <a:gd name="f53" fmla="val 767309"/>
                <a:gd name="f54" fmla="val 4800356"/>
                <a:gd name="f55" fmla="val 456582"/>
                <a:gd name="f56" fmla="val 4068903"/>
                <a:gd name="f57" fmla="val 243471"/>
                <a:gd name="f58" fmla="val 3348204"/>
                <a:gd name="f59" fmla="val 74251"/>
                <a:gd name="f60" fmla="val 2646880"/>
                <a:gd name="f61" fmla="val 17560"/>
                <a:gd name="f62" fmla="+- 0 0 -90"/>
                <a:gd name="f63" fmla="*/ f3 1 12192000"/>
                <a:gd name="f64" fmla="*/ f4 1 2148830"/>
                <a:gd name="f65" fmla="+- f7 0 f5"/>
                <a:gd name="f66" fmla="+- f6 0 f5"/>
                <a:gd name="f67" fmla="*/ f62 f0 1"/>
                <a:gd name="f68" fmla="*/ f66 1 12192000"/>
                <a:gd name="f69" fmla="*/ f65 1 2148830"/>
                <a:gd name="f70" fmla="*/ 2318293 f66 1"/>
                <a:gd name="f71" fmla="*/ 0 f65 1"/>
                <a:gd name="f72" fmla="*/ 2110341 f66 1"/>
                <a:gd name="f73" fmla="*/ 1952334 f66 1"/>
                <a:gd name="f74" fmla="*/ 920 f65 1"/>
                <a:gd name="f75" fmla="*/ 184205 f66 1"/>
                <a:gd name="f76" fmla="*/ 435928 f65 1"/>
                <a:gd name="f77" fmla="*/ 0 f66 1"/>
                <a:gd name="f78" fmla="*/ 536864 f65 1"/>
                <a:gd name="f79" fmla="*/ 554713 f65 1"/>
                <a:gd name="f80" fmla="*/ 201115 f66 1"/>
                <a:gd name="f81" fmla="*/ 452796 f65 1"/>
                <a:gd name="f82" fmla="*/ 1947588 f66 1"/>
                <a:gd name="f83" fmla="*/ 66249 f65 1"/>
                <a:gd name="f84" fmla="*/ 4778140 f66 1"/>
                <a:gd name="f85" fmla="*/ 604018 f65 1"/>
                <a:gd name="f86" fmla="*/ 11996242 f66 1"/>
                <a:gd name="f87" fmla="*/ 2036894 f65 1"/>
                <a:gd name="f88" fmla="*/ 12192000 f66 1"/>
                <a:gd name="f89" fmla="*/ 2002266 f65 1"/>
                <a:gd name="f90" fmla="*/ 1415250 f65 1"/>
                <a:gd name="f91" fmla="*/ 12022971 f66 1"/>
                <a:gd name="f92" fmla="*/ 1470801 f65 1"/>
                <a:gd name="f93" fmla="*/ 7970940 f66 1"/>
                <a:gd name="f94" fmla="*/ 1436986 f65 1"/>
                <a:gd name="f95" fmla="*/ 4800356 f66 1"/>
                <a:gd name="f96" fmla="*/ 456582 f65 1"/>
                <a:gd name="f97" fmla="*/ 2646880 f66 1"/>
                <a:gd name="f98" fmla="*/ 17560 f65 1"/>
                <a:gd name="f99" fmla="*/ f67 1 f2"/>
                <a:gd name="f100" fmla="*/ f70 1 12192000"/>
                <a:gd name="f101" fmla="*/ f71 1 2148830"/>
                <a:gd name="f102" fmla="*/ f72 1 12192000"/>
                <a:gd name="f103" fmla="*/ f73 1 12192000"/>
                <a:gd name="f104" fmla="*/ f74 1 2148830"/>
                <a:gd name="f105" fmla="*/ f75 1 12192000"/>
                <a:gd name="f106" fmla="*/ f76 1 2148830"/>
                <a:gd name="f107" fmla="*/ f77 1 12192000"/>
                <a:gd name="f108" fmla="*/ f78 1 2148830"/>
                <a:gd name="f109" fmla="*/ f79 1 2148830"/>
                <a:gd name="f110" fmla="*/ f80 1 12192000"/>
                <a:gd name="f111" fmla="*/ f81 1 2148830"/>
                <a:gd name="f112" fmla="*/ f82 1 12192000"/>
                <a:gd name="f113" fmla="*/ f83 1 2148830"/>
                <a:gd name="f114" fmla="*/ f84 1 12192000"/>
                <a:gd name="f115" fmla="*/ f85 1 2148830"/>
                <a:gd name="f116" fmla="*/ f86 1 12192000"/>
                <a:gd name="f117" fmla="*/ f87 1 2148830"/>
                <a:gd name="f118" fmla="*/ f88 1 12192000"/>
                <a:gd name="f119" fmla="*/ f89 1 2148830"/>
                <a:gd name="f120" fmla="*/ f90 1 2148830"/>
                <a:gd name="f121" fmla="*/ f91 1 12192000"/>
                <a:gd name="f122" fmla="*/ f92 1 2148830"/>
                <a:gd name="f123" fmla="*/ f93 1 12192000"/>
                <a:gd name="f124" fmla="*/ f94 1 2148830"/>
                <a:gd name="f125" fmla="*/ f95 1 12192000"/>
                <a:gd name="f126" fmla="*/ f96 1 2148830"/>
                <a:gd name="f127" fmla="*/ f97 1 12192000"/>
                <a:gd name="f128" fmla="*/ f98 1 2148830"/>
                <a:gd name="f129" fmla="*/ f5 1 f68"/>
                <a:gd name="f130" fmla="*/ f6 1 f68"/>
                <a:gd name="f131" fmla="*/ f5 1 f69"/>
                <a:gd name="f132" fmla="*/ f7 1 f69"/>
                <a:gd name="f133" fmla="+- f99 0 f1"/>
                <a:gd name="f134" fmla="*/ f100 1 f68"/>
                <a:gd name="f135" fmla="*/ f101 1 f69"/>
                <a:gd name="f136" fmla="*/ f102 1 f68"/>
                <a:gd name="f137" fmla="*/ f103 1 f68"/>
                <a:gd name="f138" fmla="*/ f104 1 f69"/>
                <a:gd name="f139" fmla="*/ f105 1 f68"/>
                <a:gd name="f140" fmla="*/ f106 1 f69"/>
                <a:gd name="f141" fmla="*/ f107 1 f68"/>
                <a:gd name="f142" fmla="*/ f108 1 f69"/>
                <a:gd name="f143" fmla="*/ f109 1 f69"/>
                <a:gd name="f144" fmla="*/ f110 1 f68"/>
                <a:gd name="f145" fmla="*/ f111 1 f69"/>
                <a:gd name="f146" fmla="*/ f112 1 f68"/>
                <a:gd name="f147" fmla="*/ f113 1 f69"/>
                <a:gd name="f148" fmla="*/ f114 1 f68"/>
                <a:gd name="f149" fmla="*/ f115 1 f69"/>
                <a:gd name="f150" fmla="*/ f116 1 f68"/>
                <a:gd name="f151" fmla="*/ f117 1 f69"/>
                <a:gd name="f152" fmla="*/ f118 1 f68"/>
                <a:gd name="f153" fmla="*/ f119 1 f69"/>
                <a:gd name="f154" fmla="*/ f120 1 f69"/>
                <a:gd name="f155" fmla="*/ f121 1 f68"/>
                <a:gd name="f156" fmla="*/ f122 1 f69"/>
                <a:gd name="f157" fmla="*/ f123 1 f68"/>
                <a:gd name="f158" fmla="*/ f124 1 f69"/>
                <a:gd name="f159" fmla="*/ f125 1 f68"/>
                <a:gd name="f160" fmla="*/ f126 1 f69"/>
                <a:gd name="f161" fmla="*/ f127 1 f68"/>
                <a:gd name="f162" fmla="*/ f128 1 f69"/>
                <a:gd name="f163" fmla="*/ f129 f63 1"/>
                <a:gd name="f164" fmla="*/ f130 f63 1"/>
                <a:gd name="f165" fmla="*/ f132 f64 1"/>
                <a:gd name="f166" fmla="*/ f131 f64 1"/>
                <a:gd name="f167" fmla="*/ f134 f63 1"/>
                <a:gd name="f168" fmla="*/ f135 f64 1"/>
                <a:gd name="f169" fmla="*/ f136 f63 1"/>
                <a:gd name="f170" fmla="*/ f137 f63 1"/>
                <a:gd name="f171" fmla="*/ f138 f64 1"/>
                <a:gd name="f172" fmla="*/ f139 f63 1"/>
                <a:gd name="f173" fmla="*/ f140 f64 1"/>
                <a:gd name="f174" fmla="*/ f141 f63 1"/>
                <a:gd name="f175" fmla="*/ f142 f64 1"/>
                <a:gd name="f176" fmla="*/ f143 f64 1"/>
                <a:gd name="f177" fmla="*/ f144 f63 1"/>
                <a:gd name="f178" fmla="*/ f145 f64 1"/>
                <a:gd name="f179" fmla="*/ f146 f63 1"/>
                <a:gd name="f180" fmla="*/ f147 f64 1"/>
                <a:gd name="f181" fmla="*/ f148 f63 1"/>
                <a:gd name="f182" fmla="*/ f149 f64 1"/>
                <a:gd name="f183" fmla="*/ f150 f63 1"/>
                <a:gd name="f184" fmla="*/ f151 f64 1"/>
                <a:gd name="f185" fmla="*/ f152 f63 1"/>
                <a:gd name="f186" fmla="*/ f153 f64 1"/>
                <a:gd name="f187" fmla="*/ f154 f64 1"/>
                <a:gd name="f188" fmla="*/ f155 f63 1"/>
                <a:gd name="f189" fmla="*/ f156 f64 1"/>
                <a:gd name="f190" fmla="*/ f157 f63 1"/>
                <a:gd name="f191" fmla="*/ f158 f64 1"/>
                <a:gd name="f192" fmla="*/ f159 f63 1"/>
                <a:gd name="f193" fmla="*/ f160 f64 1"/>
                <a:gd name="f194" fmla="*/ f161 f63 1"/>
                <a:gd name="f195" fmla="*/ f162 f64 1"/>
              </a:gdLst>
              <a:ahLst/>
              <a:cxnLst>
                <a:cxn ang="3cd4">
                  <a:pos x="hc" y="t"/>
                </a:cxn>
                <a:cxn ang="0">
                  <a:pos x="r" y="vc"/>
                </a:cxn>
                <a:cxn ang="cd4">
                  <a:pos x="hc" y="b"/>
                </a:cxn>
                <a:cxn ang="cd2">
                  <a:pos x="l" y="vc"/>
                </a:cxn>
                <a:cxn ang="f133">
                  <a:pos x="f167" y="f168"/>
                </a:cxn>
                <a:cxn ang="f133">
                  <a:pos x="f169" y="f168"/>
                </a:cxn>
                <a:cxn ang="f133">
                  <a:pos x="f170" y="f171"/>
                </a:cxn>
                <a:cxn ang="f133">
                  <a:pos x="f172" y="f173"/>
                </a:cxn>
                <a:cxn ang="f133">
                  <a:pos x="f174" y="f175"/>
                </a:cxn>
                <a:cxn ang="f133">
                  <a:pos x="f174" y="f176"/>
                </a:cxn>
                <a:cxn ang="f133">
                  <a:pos x="f177" y="f178"/>
                </a:cxn>
                <a:cxn ang="f133">
                  <a:pos x="f179" y="f180"/>
                </a:cxn>
                <a:cxn ang="f133">
                  <a:pos x="f181" y="f182"/>
                </a:cxn>
                <a:cxn ang="f133">
                  <a:pos x="f183" y="f184"/>
                </a:cxn>
                <a:cxn ang="f133">
                  <a:pos x="f185" y="f186"/>
                </a:cxn>
                <a:cxn ang="f133">
                  <a:pos x="f185" y="f187"/>
                </a:cxn>
                <a:cxn ang="f133">
                  <a:pos x="f188" y="f189"/>
                </a:cxn>
                <a:cxn ang="f133">
                  <a:pos x="f190" y="f191"/>
                </a:cxn>
                <a:cxn ang="f133">
                  <a:pos x="f192" y="f193"/>
                </a:cxn>
                <a:cxn ang="f133">
                  <a:pos x="f194" y="f195"/>
                </a:cxn>
              </a:cxnLst>
              <a:rect l="f163" t="f166" r="f164" b="f165"/>
              <a:pathLst>
                <a:path w="12192000" h="2148830">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ubicBezTo>
                    <a:pt x="f56" y="f57"/>
                    <a:pt x="f58" y="f59"/>
                    <a:pt x="f60" y="f61"/>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4" name="Freeform 38">
              <a:extLst>
                <a:ext uri="{FF2B5EF4-FFF2-40B4-BE49-F238E27FC236}">
                  <a16:creationId xmlns:a16="http://schemas.microsoft.com/office/drawing/2014/main" id="{13EC07E3-DB48-4A52-9AB6-75564DC521A8}"/>
                </a:ext>
              </a:extLst>
            </p:cNvPr>
            <p:cNvSpPr/>
            <p:nvPr/>
          </p:nvSpPr>
          <p:spPr>
            <a:xfrm flipH="1">
              <a:off x="0" y="0"/>
              <a:ext cx="12191996" cy="1992139"/>
            </a:xfrm>
            <a:custGeom>
              <a:avLst/>
              <a:gdLst>
                <a:gd name="f0" fmla="val 10800000"/>
                <a:gd name="f1" fmla="val 5400000"/>
                <a:gd name="f2" fmla="val 180"/>
                <a:gd name="f3" fmla="val w"/>
                <a:gd name="f4" fmla="val h"/>
                <a:gd name="f5" fmla="val 0"/>
                <a:gd name="f6" fmla="val 12192000"/>
                <a:gd name="f7" fmla="val 1992138"/>
                <a:gd name="f8" fmla="val 2724271"/>
                <a:gd name="f9" fmla="val 1788442"/>
                <a:gd name="f10" fmla="val 1635403"/>
                <a:gd name="f11" fmla="val 12925"/>
                <a:gd name="f12" fmla="val 1134241"/>
                <a:gd name="f13" fmla="val 70905"/>
                <a:gd name="f14" fmla="val 647221"/>
                <a:gd name="f15" fmla="val 207817"/>
                <a:gd name="f16" fmla="val 178220"/>
                <a:gd name="f17" fmla="val 451207"/>
                <a:gd name="f18" fmla="val 552718"/>
                <a:gd name="f19" fmla="val 570885"/>
                <a:gd name="f20" fmla="val 195368"/>
                <a:gd name="f21" fmla="val 467800"/>
                <a:gd name="f22" fmla="val 765758"/>
                <a:gd name="f23" fmla="val 193094"/>
                <a:gd name="f24" fmla="val 1336955"/>
                <a:gd name="f25" fmla="val 73179"/>
                <a:gd name="f26" fmla="val 1934073"/>
                <a:gd name="f27" fmla="val 52850"/>
                <a:gd name="f28" fmla="val 2948304"/>
                <a:gd name="f29" fmla="val 18310"/>
                <a:gd name="f30" fmla="val 3878878"/>
                <a:gd name="f31" fmla="val 245747"/>
                <a:gd name="f32" fmla="val 4771217"/>
                <a:gd name="f33" fmla="val 543645"/>
                <a:gd name="f34" fmla="val 7236913"/>
                <a:gd name="f35" fmla="val 1366709"/>
                <a:gd name="f36" fmla="val 9199689"/>
                <a:gd name="f37" fmla="val 2357774"/>
                <a:gd name="f38" fmla="val 12007222"/>
                <a:gd name="f39" fmla="val 1856729"/>
                <a:gd name="f40" fmla="val 1820900"/>
                <a:gd name="f41" fmla="val 897073"/>
                <a:gd name="f42" fmla="val 12062517"/>
                <a:gd name="f43" fmla="val 950128"/>
                <a:gd name="f44" fmla="val 10950292"/>
                <a:gd name="f45" fmla="val 1376478"/>
                <a:gd name="f46" fmla="val 9595706"/>
                <a:gd name="f47" fmla="val 1466451"/>
                <a:gd name="f48" fmla="val 8435105"/>
                <a:gd name="f49" fmla="val 1266613"/>
                <a:gd name="f50" fmla="val 6618389"/>
                <a:gd name="f51" fmla="val 953715"/>
                <a:gd name="f52" fmla="val 4735222"/>
                <a:gd name="f53" fmla="val 130088"/>
                <a:gd name="f54" fmla="val 2948502"/>
                <a:gd name="f55" fmla="val 20548"/>
                <a:gd name="f56" fmla="+- 0 0 -90"/>
                <a:gd name="f57" fmla="*/ f3 1 12192000"/>
                <a:gd name="f58" fmla="*/ f4 1 1992138"/>
                <a:gd name="f59" fmla="+- f7 0 f5"/>
                <a:gd name="f60" fmla="+- f6 0 f5"/>
                <a:gd name="f61" fmla="*/ f56 f0 1"/>
                <a:gd name="f62" fmla="*/ f60 1 12192000"/>
                <a:gd name="f63" fmla="*/ f59 1 1992138"/>
                <a:gd name="f64" fmla="*/ 2724271 f60 1"/>
                <a:gd name="f65" fmla="*/ 0 f59 1"/>
                <a:gd name="f66" fmla="*/ 1788442 f60 1"/>
                <a:gd name="f67" fmla="*/ 1635403 f60 1"/>
                <a:gd name="f68" fmla="*/ 12925 f59 1"/>
                <a:gd name="f69" fmla="*/ 178220 f60 1"/>
                <a:gd name="f70" fmla="*/ 451207 f59 1"/>
                <a:gd name="f71" fmla="*/ 0 f60 1"/>
                <a:gd name="f72" fmla="*/ 552718 f59 1"/>
                <a:gd name="f73" fmla="*/ 570885 f59 1"/>
                <a:gd name="f74" fmla="*/ 195368 f60 1"/>
                <a:gd name="f75" fmla="*/ 467800 f59 1"/>
                <a:gd name="f76" fmla="*/ 1934073 f60 1"/>
                <a:gd name="f77" fmla="*/ 52850 f59 1"/>
                <a:gd name="f78" fmla="*/ 4771217 f60 1"/>
                <a:gd name="f79" fmla="*/ 543645 f59 1"/>
                <a:gd name="f80" fmla="*/ 12007222 f60 1"/>
                <a:gd name="f81" fmla="*/ 1856729 f59 1"/>
                <a:gd name="f82" fmla="*/ 12192000 f60 1"/>
                <a:gd name="f83" fmla="*/ 1820900 f59 1"/>
                <a:gd name="f84" fmla="*/ 897073 f59 1"/>
                <a:gd name="f85" fmla="*/ 12062517 f60 1"/>
                <a:gd name="f86" fmla="*/ 950128 f59 1"/>
                <a:gd name="f87" fmla="*/ 8435105 f60 1"/>
                <a:gd name="f88" fmla="*/ 1266613 f59 1"/>
                <a:gd name="f89" fmla="*/ 2948502 f60 1"/>
                <a:gd name="f90" fmla="*/ 20548 f59 1"/>
                <a:gd name="f91" fmla="*/ f61 1 f2"/>
                <a:gd name="f92" fmla="*/ f64 1 12192000"/>
                <a:gd name="f93" fmla="*/ f65 1 1992138"/>
                <a:gd name="f94" fmla="*/ f66 1 12192000"/>
                <a:gd name="f95" fmla="*/ f67 1 12192000"/>
                <a:gd name="f96" fmla="*/ f68 1 1992138"/>
                <a:gd name="f97" fmla="*/ f69 1 12192000"/>
                <a:gd name="f98" fmla="*/ f70 1 1992138"/>
                <a:gd name="f99" fmla="*/ f71 1 12192000"/>
                <a:gd name="f100" fmla="*/ f72 1 1992138"/>
                <a:gd name="f101" fmla="*/ f73 1 1992138"/>
                <a:gd name="f102" fmla="*/ f74 1 12192000"/>
                <a:gd name="f103" fmla="*/ f75 1 1992138"/>
                <a:gd name="f104" fmla="*/ f76 1 12192000"/>
                <a:gd name="f105" fmla="*/ f77 1 1992138"/>
                <a:gd name="f106" fmla="*/ f78 1 12192000"/>
                <a:gd name="f107" fmla="*/ f79 1 1992138"/>
                <a:gd name="f108" fmla="*/ f80 1 12192000"/>
                <a:gd name="f109" fmla="*/ f81 1 1992138"/>
                <a:gd name="f110" fmla="*/ f82 1 12192000"/>
                <a:gd name="f111" fmla="*/ f83 1 1992138"/>
                <a:gd name="f112" fmla="*/ f84 1 1992138"/>
                <a:gd name="f113" fmla="*/ f85 1 12192000"/>
                <a:gd name="f114" fmla="*/ f86 1 1992138"/>
                <a:gd name="f115" fmla="*/ f87 1 12192000"/>
                <a:gd name="f116" fmla="*/ f88 1 1992138"/>
                <a:gd name="f117" fmla="*/ f89 1 12192000"/>
                <a:gd name="f118" fmla="*/ f90 1 1992138"/>
                <a:gd name="f119" fmla="*/ f5 1 f62"/>
                <a:gd name="f120" fmla="*/ f6 1 f62"/>
                <a:gd name="f121" fmla="*/ f5 1 f63"/>
                <a:gd name="f122" fmla="*/ f7 1 f63"/>
                <a:gd name="f123" fmla="+- f91 0 f1"/>
                <a:gd name="f124" fmla="*/ f92 1 f62"/>
                <a:gd name="f125" fmla="*/ f93 1 f63"/>
                <a:gd name="f126" fmla="*/ f94 1 f62"/>
                <a:gd name="f127" fmla="*/ f95 1 f62"/>
                <a:gd name="f128" fmla="*/ f96 1 f63"/>
                <a:gd name="f129" fmla="*/ f97 1 f62"/>
                <a:gd name="f130" fmla="*/ f98 1 f63"/>
                <a:gd name="f131" fmla="*/ f99 1 f62"/>
                <a:gd name="f132" fmla="*/ f100 1 f63"/>
                <a:gd name="f133" fmla="*/ f101 1 f63"/>
                <a:gd name="f134" fmla="*/ f102 1 f62"/>
                <a:gd name="f135" fmla="*/ f103 1 f63"/>
                <a:gd name="f136" fmla="*/ f104 1 f62"/>
                <a:gd name="f137" fmla="*/ f105 1 f63"/>
                <a:gd name="f138" fmla="*/ f106 1 f62"/>
                <a:gd name="f139" fmla="*/ f107 1 f63"/>
                <a:gd name="f140" fmla="*/ f108 1 f62"/>
                <a:gd name="f141" fmla="*/ f109 1 f63"/>
                <a:gd name="f142" fmla="*/ f110 1 f62"/>
                <a:gd name="f143" fmla="*/ f111 1 f63"/>
                <a:gd name="f144" fmla="*/ f112 1 f63"/>
                <a:gd name="f145" fmla="*/ f113 1 f62"/>
                <a:gd name="f146" fmla="*/ f114 1 f63"/>
                <a:gd name="f147" fmla="*/ f115 1 f62"/>
                <a:gd name="f148" fmla="*/ f116 1 f63"/>
                <a:gd name="f149" fmla="*/ f117 1 f62"/>
                <a:gd name="f150" fmla="*/ f118 1 f63"/>
                <a:gd name="f151" fmla="*/ f119 f57 1"/>
                <a:gd name="f152" fmla="*/ f120 f57 1"/>
                <a:gd name="f153" fmla="*/ f122 f58 1"/>
                <a:gd name="f154" fmla="*/ f121 f58 1"/>
                <a:gd name="f155" fmla="*/ f124 f57 1"/>
                <a:gd name="f156" fmla="*/ f125 f58 1"/>
                <a:gd name="f157" fmla="*/ f126 f57 1"/>
                <a:gd name="f158" fmla="*/ f127 f57 1"/>
                <a:gd name="f159" fmla="*/ f128 f58 1"/>
                <a:gd name="f160" fmla="*/ f129 f57 1"/>
                <a:gd name="f161" fmla="*/ f130 f58 1"/>
                <a:gd name="f162" fmla="*/ f131 f57 1"/>
                <a:gd name="f163" fmla="*/ f132 f58 1"/>
                <a:gd name="f164" fmla="*/ f133 f58 1"/>
                <a:gd name="f165" fmla="*/ f134 f57 1"/>
                <a:gd name="f166" fmla="*/ f135 f58 1"/>
                <a:gd name="f167" fmla="*/ f136 f57 1"/>
                <a:gd name="f168" fmla="*/ f137 f58 1"/>
                <a:gd name="f169" fmla="*/ f138 f57 1"/>
                <a:gd name="f170" fmla="*/ f139 f58 1"/>
                <a:gd name="f171" fmla="*/ f140 f57 1"/>
                <a:gd name="f172" fmla="*/ f141 f58 1"/>
                <a:gd name="f173" fmla="*/ f142 f57 1"/>
                <a:gd name="f174" fmla="*/ f143 f58 1"/>
                <a:gd name="f175" fmla="*/ f144 f58 1"/>
                <a:gd name="f176" fmla="*/ f145 f57 1"/>
                <a:gd name="f177" fmla="*/ f146 f58 1"/>
                <a:gd name="f178" fmla="*/ f147 f57 1"/>
                <a:gd name="f179" fmla="*/ f148 f58 1"/>
                <a:gd name="f180" fmla="*/ f149 f57 1"/>
                <a:gd name="f181" fmla="*/ f150 f58 1"/>
              </a:gdLst>
              <a:ahLst/>
              <a:cxnLst>
                <a:cxn ang="3cd4">
                  <a:pos x="hc" y="t"/>
                </a:cxn>
                <a:cxn ang="0">
                  <a:pos x="r" y="vc"/>
                </a:cxn>
                <a:cxn ang="cd4">
                  <a:pos x="hc" y="b"/>
                </a:cxn>
                <a:cxn ang="cd2">
                  <a:pos x="l" y="vc"/>
                </a:cxn>
                <a:cxn ang="f123">
                  <a:pos x="f155" y="f156"/>
                </a:cxn>
                <a:cxn ang="f123">
                  <a:pos x="f157" y="f156"/>
                </a:cxn>
                <a:cxn ang="f123">
                  <a:pos x="f158" y="f159"/>
                </a:cxn>
                <a:cxn ang="f123">
                  <a:pos x="f160" y="f161"/>
                </a:cxn>
                <a:cxn ang="f123">
                  <a:pos x="f162" y="f163"/>
                </a:cxn>
                <a:cxn ang="f123">
                  <a:pos x="f162" y="f164"/>
                </a:cxn>
                <a:cxn ang="f123">
                  <a:pos x="f165" y="f166"/>
                </a:cxn>
                <a:cxn ang="f123">
                  <a:pos x="f167" y="f168"/>
                </a:cxn>
                <a:cxn ang="f123">
                  <a:pos x="f169" y="f170"/>
                </a:cxn>
                <a:cxn ang="f123">
                  <a:pos x="f171" y="f172"/>
                </a:cxn>
                <a:cxn ang="f123">
                  <a:pos x="f173" y="f174"/>
                </a:cxn>
                <a:cxn ang="f123">
                  <a:pos x="f173" y="f175"/>
                </a:cxn>
                <a:cxn ang="f123">
                  <a:pos x="f176" y="f177"/>
                </a:cxn>
                <a:cxn ang="f123">
                  <a:pos x="f178" y="f179"/>
                </a:cxn>
                <a:cxn ang="f123">
                  <a:pos x="f180" y="f181"/>
                </a:cxn>
              </a:cxnLst>
              <a:rect l="f151" t="f154" r="f152" b="f153"/>
              <a:pathLst>
                <a:path w="12192000" h="1992138">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lose/>
                </a:path>
              </a:pathLst>
            </a:custGeom>
            <a:solidFill>
              <a:srgbClr val="00498F"/>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sp>
        <p:nvSpPr>
          <p:cNvPr id="5" name="Rectangle 3">
            <a:extLst>
              <a:ext uri="{FF2B5EF4-FFF2-40B4-BE49-F238E27FC236}">
                <a16:creationId xmlns:a16="http://schemas.microsoft.com/office/drawing/2014/main" id="{469B7BC7-553C-4022-88B7-8DB17B4451EF}"/>
              </a:ext>
            </a:extLst>
          </p:cNvPr>
          <p:cNvSpPr/>
          <p:nvPr/>
        </p:nvSpPr>
        <p:spPr>
          <a:xfrm>
            <a:off x="1353549" y="2276540"/>
            <a:ext cx="16934445" cy="5733905"/>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6" name="Content Placeholder 2">
            <a:extLst>
              <a:ext uri="{FF2B5EF4-FFF2-40B4-BE49-F238E27FC236}">
                <a16:creationId xmlns:a16="http://schemas.microsoft.com/office/drawing/2014/main" id="{E409CC73-8C83-413A-9EFB-F8CBF4413677}"/>
              </a:ext>
            </a:extLst>
          </p:cNvPr>
          <p:cNvSpPr txBox="1">
            <a:spLocks noGrp="1"/>
          </p:cNvSpPr>
          <p:nvPr>
            <p:ph idx="4294967295"/>
          </p:nvPr>
        </p:nvSpPr>
        <p:spPr>
          <a:xfrm>
            <a:off x="1828795" y="5143501"/>
            <a:ext cx="8373974" cy="2120342"/>
          </a:xfrm>
        </p:spPr>
        <p:txBody>
          <a:bodyPr/>
          <a:lstStyle>
            <a:lvl1pPr marL="0" indent="0">
              <a:buNone/>
              <a:defRPr sz="3000"/>
            </a:lvl1pPr>
          </a:lstStyle>
          <a:p>
            <a:pPr lvl="0"/>
            <a:r>
              <a:rPr lang="en-US"/>
              <a:t>Click to edit Master text styles</a:t>
            </a:r>
          </a:p>
        </p:txBody>
      </p:sp>
      <p:sp>
        <p:nvSpPr>
          <p:cNvPr id="7" name="Title 11">
            <a:extLst>
              <a:ext uri="{FF2B5EF4-FFF2-40B4-BE49-F238E27FC236}">
                <a16:creationId xmlns:a16="http://schemas.microsoft.com/office/drawing/2014/main" id="{9F6792EF-39EF-461E-953C-D5CAAFF53816}"/>
              </a:ext>
            </a:extLst>
          </p:cNvPr>
          <p:cNvSpPr txBox="1">
            <a:spLocks noGrp="1"/>
          </p:cNvSpPr>
          <p:nvPr>
            <p:ph type="title"/>
          </p:nvPr>
        </p:nvSpPr>
        <p:spPr>
          <a:xfrm>
            <a:off x="1828795" y="2831229"/>
            <a:ext cx="8373974" cy="1617390"/>
          </a:xfrm>
        </p:spPr>
        <p:txBody>
          <a:bodyPr/>
          <a:lstStyle>
            <a:lvl1pPr>
              <a:defRPr sz="9000"/>
            </a:lvl1pPr>
          </a:lstStyle>
          <a:p>
            <a:pPr lvl="0"/>
            <a:r>
              <a:rPr lang="en-US"/>
              <a:t>Thank you</a:t>
            </a:r>
          </a:p>
        </p:txBody>
      </p:sp>
      <p:pic>
        <p:nvPicPr>
          <p:cNvPr id="8" name="Picture 32">
            <a:extLst>
              <a:ext uri="{FF2B5EF4-FFF2-40B4-BE49-F238E27FC236}">
                <a16:creationId xmlns:a16="http://schemas.microsoft.com/office/drawing/2014/main" id="{8F8ADD16-F501-4CED-9BEA-0DF8BE58F039}"/>
              </a:ext>
            </a:extLst>
          </p:cNvPr>
          <p:cNvPicPr>
            <a:picLocks noChangeAspect="1"/>
          </p:cNvPicPr>
          <p:nvPr/>
        </p:nvPicPr>
        <p:blipFill>
          <a:blip r:embed="rId2"/>
          <a:srcRect/>
          <a:stretch>
            <a:fillRect/>
          </a:stretch>
        </p:blipFill>
        <p:spPr>
          <a:xfrm>
            <a:off x="1353549" y="342557"/>
            <a:ext cx="3037970" cy="1367910"/>
          </a:xfrm>
          <a:prstGeom prst="rect">
            <a:avLst/>
          </a:prstGeom>
          <a:noFill/>
          <a:ln cap="flat">
            <a:noFill/>
          </a:ln>
        </p:spPr>
      </p:pic>
      <p:sp>
        <p:nvSpPr>
          <p:cNvPr id="9" name="Picture Placeholder 16">
            <a:extLst>
              <a:ext uri="{FF2B5EF4-FFF2-40B4-BE49-F238E27FC236}">
                <a16:creationId xmlns:a16="http://schemas.microsoft.com/office/drawing/2014/main" id="{DC6B4283-BB9E-4F13-B768-5574F0CC95E1}"/>
              </a:ext>
            </a:extLst>
          </p:cNvPr>
          <p:cNvSpPr txBox="1">
            <a:spLocks noGrp="1"/>
          </p:cNvSpPr>
          <p:nvPr>
            <p:ph type="pic" idx="4294967295"/>
          </p:nvPr>
        </p:nvSpPr>
        <p:spPr>
          <a:xfrm>
            <a:off x="10678030" y="350868"/>
            <a:ext cx="7609979" cy="8915400"/>
          </a:xfrm>
        </p:spPr>
        <p:txBody>
          <a:bodyPr/>
          <a:lstStyle>
            <a:lvl1pPr>
              <a:defRPr/>
            </a:lvl1pPr>
          </a:lstStyle>
          <a:p>
            <a:pPr lvl="0"/>
            <a:endParaRPr lang="en-US"/>
          </a:p>
        </p:txBody>
      </p:sp>
    </p:spTree>
    <p:extLst>
      <p:ext uri="{BB962C8B-B14F-4D97-AF65-F5344CB8AC3E}">
        <p14:creationId xmlns:p14="http://schemas.microsoft.com/office/powerpoint/2010/main" val="3318545537"/>
      </p:ext>
    </p:extLst>
  </p:cSld>
  <p:clrMapOvr>
    <a:masterClrMapping/>
  </p:clrMapOvr>
</p:sldLayout>
</file>

<file path=ppt/slideLayouts/slideLayout3250.xml><?xml version="1.0" encoding="utf-8"?>
<p:sldLayout xmlns:a="http://schemas.openxmlformats.org/drawingml/2006/main" xmlns:r="http://schemas.openxmlformats.org/officeDocument/2006/relationships" xmlns:p="http://schemas.openxmlformats.org/presentationml/2006/main" preserve="1">
  <p:cSld name="6_Divider">
    <p:bg>
      <p:bgPr>
        <a:solidFill>
          <a:srgbClr val="F3F6FB"/>
        </a:solidFill>
        <a:effectLst/>
      </p:bgPr>
    </p:bg>
    <p:spTree>
      <p:nvGrpSpPr>
        <p:cNvPr id="1" name=""/>
        <p:cNvGrpSpPr/>
        <p:nvPr/>
      </p:nvGrpSpPr>
      <p:grpSpPr>
        <a:xfrm>
          <a:off x="0" y="0"/>
          <a:ext cx="0" cy="0"/>
          <a:chOff x="0" y="0"/>
          <a:chExt cx="0" cy="0"/>
        </a:xfrm>
      </p:grpSpPr>
      <p:grpSp>
        <p:nvGrpSpPr>
          <p:cNvPr id="2" name="Group 9">
            <a:extLst>
              <a:ext uri="{FF2B5EF4-FFF2-40B4-BE49-F238E27FC236}">
                <a16:creationId xmlns:a16="http://schemas.microsoft.com/office/drawing/2014/main" id="{3388D2DF-79B1-4062-97CA-FDD39F7D9655}"/>
              </a:ext>
            </a:extLst>
          </p:cNvPr>
          <p:cNvGrpSpPr/>
          <p:nvPr/>
        </p:nvGrpSpPr>
        <p:grpSpPr>
          <a:xfrm>
            <a:off x="0" y="7530523"/>
            <a:ext cx="18287994" cy="2756477"/>
            <a:chOff x="0" y="5020348"/>
            <a:chExt cx="12191996" cy="1837651"/>
          </a:xfrm>
        </p:grpSpPr>
        <p:sp>
          <p:nvSpPr>
            <p:cNvPr id="3" name="Freeform 25">
              <a:extLst>
                <a:ext uri="{FF2B5EF4-FFF2-40B4-BE49-F238E27FC236}">
                  <a16:creationId xmlns:a16="http://schemas.microsoft.com/office/drawing/2014/main" id="{FA30690D-5899-459C-9030-9CB8F623E1C7}"/>
                </a:ext>
              </a:extLst>
            </p:cNvPr>
            <p:cNvSpPr/>
            <p:nvPr/>
          </p:nvSpPr>
          <p:spPr>
            <a:xfrm>
              <a:off x="0" y="5100267"/>
              <a:ext cx="7111371" cy="1757732"/>
            </a:xfrm>
            <a:custGeom>
              <a:avLst/>
              <a:gdLst>
                <a:gd name="f0" fmla="val 10800000"/>
                <a:gd name="f1" fmla="val 5400000"/>
                <a:gd name="f2" fmla="val 180"/>
                <a:gd name="f3" fmla="val w"/>
                <a:gd name="f4" fmla="val h"/>
                <a:gd name="f5" fmla="val 0"/>
                <a:gd name="f6" fmla="val 7111369"/>
                <a:gd name="f7" fmla="val 1757730"/>
                <a:gd name="f8" fmla="val 772954"/>
                <a:gd name="f9" fmla="val 2778"/>
                <a:gd name="f10" fmla="val 1769038"/>
                <a:gd name="f11" fmla="val 30799"/>
                <a:gd name="f12" fmla="val 2696750"/>
                <a:gd name="f13" fmla="val 267531"/>
                <a:gd name="f14" fmla="val 3590934"/>
                <a:gd name="f15" fmla="val 566046"/>
                <a:gd name="f16" fmla="val 4684008"/>
                <a:gd name="f17" fmla="val 930921"/>
                <a:gd name="f18" fmla="val 5690778"/>
                <a:gd name="f19" fmla="val 1324625"/>
                <a:gd name="f20" fmla="val 6700767"/>
                <a:gd name="f21" fmla="val 1636882"/>
                <a:gd name="f22" fmla="val 25690"/>
                <a:gd name="f23" fmla="val 2197"/>
                <a:gd name="f24" fmla="val 25414"/>
                <a:gd name="f25" fmla="val 114653"/>
                <a:gd name="f26" fmla="val 14905"/>
                <a:gd name="f27" fmla="val 227801"/>
                <a:gd name="f28" fmla="val 7857"/>
                <a:gd name="f29" fmla="val 341773"/>
                <a:gd name="f30" fmla="val 3976"/>
                <a:gd name="f31" fmla="val 486963"/>
                <a:gd name="f32" fmla="+- 0 0 968"/>
                <a:gd name="f33" fmla="val 630656"/>
                <a:gd name="f34" fmla="+- 0 0 1224"/>
                <a:gd name="f35" fmla="+- 0 0 -90"/>
                <a:gd name="f36" fmla="*/ f3 1 7111369"/>
                <a:gd name="f37" fmla="*/ f4 1 1757730"/>
                <a:gd name="f38" fmla="+- f7 0 f5"/>
                <a:gd name="f39" fmla="+- f6 0 f5"/>
                <a:gd name="f40" fmla="*/ f35 f0 1"/>
                <a:gd name="f41" fmla="*/ f39 1 7111369"/>
                <a:gd name="f42" fmla="*/ f38 1 1757730"/>
                <a:gd name="f43" fmla="*/ 772954 f39 1"/>
                <a:gd name="f44" fmla="*/ 2778 f38 1"/>
                <a:gd name="f45" fmla="*/ 3590934 f39 1"/>
                <a:gd name="f46" fmla="*/ 566046 f38 1"/>
                <a:gd name="f47" fmla="*/ 6700767 f39 1"/>
                <a:gd name="f48" fmla="*/ 1636882 f38 1"/>
                <a:gd name="f49" fmla="*/ 7111369 f39 1"/>
                <a:gd name="f50" fmla="*/ 1757730 f38 1"/>
                <a:gd name="f51" fmla="*/ 0 f39 1"/>
                <a:gd name="f52" fmla="*/ 25690 f38 1"/>
                <a:gd name="f53" fmla="*/ 2197 f39 1"/>
                <a:gd name="f54" fmla="*/ 25414 f38 1"/>
                <a:gd name="f55" fmla="*/ 341773 f39 1"/>
                <a:gd name="f56" fmla="*/ 3976 f38 1"/>
                <a:gd name="f57" fmla="*/ f40 1 f2"/>
                <a:gd name="f58" fmla="*/ f43 1 7111369"/>
                <a:gd name="f59" fmla="*/ f44 1 1757730"/>
                <a:gd name="f60" fmla="*/ f45 1 7111369"/>
                <a:gd name="f61" fmla="*/ f46 1 1757730"/>
                <a:gd name="f62" fmla="*/ f47 1 7111369"/>
                <a:gd name="f63" fmla="*/ f48 1 1757730"/>
                <a:gd name="f64" fmla="*/ f49 1 7111369"/>
                <a:gd name="f65" fmla="*/ f50 1 1757730"/>
                <a:gd name="f66" fmla="*/ f51 1 7111369"/>
                <a:gd name="f67" fmla="*/ f52 1 1757730"/>
                <a:gd name="f68" fmla="*/ f53 1 7111369"/>
                <a:gd name="f69" fmla="*/ f54 1 1757730"/>
                <a:gd name="f70" fmla="*/ f55 1 7111369"/>
                <a:gd name="f71" fmla="*/ f56 1 1757730"/>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1"/>
                <a:gd name="f84" fmla="*/ f65 1 f42"/>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6 1"/>
                <a:gd name="f102" fmla="*/ f84 f37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101" y="f102"/>
                </a:cxn>
                <a:cxn ang="f76">
                  <a:pos x="f103" y="f102"/>
                </a:cxn>
                <a:cxn ang="f76">
                  <a:pos x="f103" y="f104"/>
                </a:cxn>
                <a:cxn ang="f76">
                  <a:pos x="f105" y="f106"/>
                </a:cxn>
                <a:cxn ang="f76">
                  <a:pos x="f107" y="f108"/>
                </a:cxn>
                <a:cxn ang="f76">
                  <a:pos x="f95" y="f96"/>
                </a:cxn>
              </a:cxnLst>
              <a:rect l="f91" t="f94" r="f92" b="f93"/>
              <a:pathLst>
                <a:path w="7111369" h="1757730">
                  <a:moveTo>
                    <a:pt x="f8" y="f9"/>
                  </a:moveTo>
                  <a:cubicBezTo>
                    <a:pt x="f10" y="f11"/>
                    <a:pt x="f12" y="f13"/>
                    <a:pt x="f14" y="f15"/>
                  </a:cubicBezTo>
                  <a:cubicBezTo>
                    <a:pt x="f16" y="f17"/>
                    <a:pt x="f18" y="f19"/>
                    <a:pt x="f20" y="f21"/>
                  </a:cubicBezTo>
                  <a:lnTo>
                    <a:pt x="f6" y="f7"/>
                  </a:lnTo>
                  <a:lnTo>
                    <a:pt x="f5" y="f7"/>
                  </a:lnTo>
                  <a:lnTo>
                    <a:pt x="f5" y="f22"/>
                  </a:lnTo>
                  <a:lnTo>
                    <a:pt x="f23" y="f24"/>
                  </a:lnTo>
                  <a:cubicBezTo>
                    <a:pt x="f25" y="f26"/>
                    <a:pt x="f27" y="f28"/>
                    <a:pt x="f29" y="f30"/>
                  </a:cubicBezTo>
                  <a:cubicBezTo>
                    <a:pt x="f31" y="f32"/>
                    <a:pt x="f33" y="f34"/>
                    <a:pt x="f8" y="f9"/>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4" name="Freeform 19">
              <a:extLst>
                <a:ext uri="{FF2B5EF4-FFF2-40B4-BE49-F238E27FC236}">
                  <a16:creationId xmlns:a16="http://schemas.microsoft.com/office/drawing/2014/main" id="{314F3919-226F-4BFC-9D77-0746FA5DEBE0}"/>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5" name="Freeform 14">
              <a:extLst>
                <a:ext uri="{FF2B5EF4-FFF2-40B4-BE49-F238E27FC236}">
                  <a16:creationId xmlns:a16="http://schemas.microsoft.com/office/drawing/2014/main" id="{5CB587BF-D63F-4144-B6CB-0138B71EEC45}"/>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pic>
          <p:nvPicPr>
            <p:cNvPr id="6" name="Picture 20">
              <a:extLst>
                <a:ext uri="{FF2B5EF4-FFF2-40B4-BE49-F238E27FC236}">
                  <a16:creationId xmlns:a16="http://schemas.microsoft.com/office/drawing/2014/main" id="{A8D9C4C1-7BC1-4019-9EEA-D3A7F0D13BC0}"/>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
        <p:nvSpPr>
          <p:cNvPr id="7" name="Title 10">
            <a:extLst>
              <a:ext uri="{FF2B5EF4-FFF2-40B4-BE49-F238E27FC236}">
                <a16:creationId xmlns:a16="http://schemas.microsoft.com/office/drawing/2014/main" id="{E282EC9B-C741-473B-9572-351F75D7267C}"/>
              </a:ext>
            </a:extLst>
          </p:cNvPr>
          <p:cNvSpPr txBox="1">
            <a:spLocks noGrp="1"/>
          </p:cNvSpPr>
          <p:nvPr>
            <p:ph type="title"/>
          </p:nvPr>
        </p:nvSpPr>
        <p:spPr>
          <a:xfrm>
            <a:off x="2119958" y="1052621"/>
            <a:ext cx="14048064" cy="3022019"/>
          </a:xfrm>
        </p:spPr>
        <p:txBody>
          <a:bodyPr anchor="b"/>
          <a:lstStyle>
            <a:lvl1pPr>
              <a:defRPr/>
            </a:lvl1pPr>
          </a:lstStyle>
          <a:p>
            <a:pPr lvl="0"/>
            <a:r>
              <a:rPr lang="en-US"/>
              <a:t>Click to edit Master title style</a:t>
            </a:r>
          </a:p>
        </p:txBody>
      </p:sp>
      <p:sp>
        <p:nvSpPr>
          <p:cNvPr id="8" name="Subtitle 2">
            <a:extLst>
              <a:ext uri="{FF2B5EF4-FFF2-40B4-BE49-F238E27FC236}">
                <a16:creationId xmlns:a16="http://schemas.microsoft.com/office/drawing/2014/main" id="{488BD6B7-BD75-4E54-8D8F-2F628BB6B281}"/>
              </a:ext>
            </a:extLst>
          </p:cNvPr>
          <p:cNvSpPr txBox="1">
            <a:spLocks noGrp="1"/>
          </p:cNvSpPr>
          <p:nvPr>
            <p:ph type="subTitle" idx="4294967295"/>
          </p:nvPr>
        </p:nvSpPr>
        <p:spPr>
          <a:xfrm>
            <a:off x="2119958" y="4622456"/>
            <a:ext cx="14048064" cy="1479846"/>
          </a:xfrm>
        </p:spPr>
        <p:txBody>
          <a:bodyPr/>
          <a:lstStyle>
            <a:lvl1pPr marL="0" indent="0">
              <a:buNone/>
              <a:defRPr/>
            </a:lvl1pPr>
          </a:lstStyle>
          <a:p>
            <a:pPr lvl="0"/>
            <a:r>
              <a:rPr lang="en-US"/>
              <a:t>Click to edit Master subtitle style</a:t>
            </a:r>
          </a:p>
        </p:txBody>
      </p:sp>
    </p:spTree>
    <p:extLst>
      <p:ext uri="{BB962C8B-B14F-4D97-AF65-F5344CB8AC3E}">
        <p14:creationId xmlns:p14="http://schemas.microsoft.com/office/powerpoint/2010/main" val="1501631010"/>
      </p:ext>
    </p:extLst>
  </p:cSld>
  <p:clrMapOvr>
    <a:masterClrMapping/>
  </p:clrMapOvr>
</p:sldLayout>
</file>

<file path=ppt/slideLayouts/slideLayout3251.xml><?xml version="1.0" encoding="utf-8"?>
<p:sldLayout xmlns:a="http://schemas.openxmlformats.org/drawingml/2006/main" xmlns:r="http://schemas.openxmlformats.org/officeDocument/2006/relationships" xmlns:p="http://schemas.openxmlformats.org/presentationml/2006/main" preserve="1">
  <p:cSld name="5_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7861948E-3BB2-4A15-B387-C682EA95DED6}"/>
              </a:ext>
            </a:extLst>
          </p:cNvPr>
          <p:cNvSpPr txBox="1">
            <a:spLocks noGrp="1"/>
          </p:cNvSpPr>
          <p:nvPr>
            <p:ph type="body" idx="4294967295"/>
          </p:nvPr>
        </p:nvSpPr>
        <p:spPr>
          <a:xfrm>
            <a:off x="685800" y="1719383"/>
            <a:ext cx="3525258" cy="44577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B4D68CB3-A332-40F2-912D-957A4583CB7E}"/>
              </a:ext>
            </a:extLst>
          </p:cNvPr>
          <p:cNvCxnSpPr/>
          <p:nvPr/>
        </p:nvCxnSpPr>
        <p:spPr>
          <a:xfrm>
            <a:off x="685801" y="1421978"/>
            <a:ext cx="3525245"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AB352658-8461-4390-A487-9EB19086DEFF}"/>
              </a:ext>
            </a:extLst>
          </p:cNvPr>
          <p:cNvGrpSpPr/>
          <p:nvPr/>
        </p:nvGrpSpPr>
        <p:grpSpPr>
          <a:xfrm>
            <a:off x="1" y="8069137"/>
            <a:ext cx="4211045" cy="1130843"/>
            <a:chOff x="0" y="5379424"/>
            <a:chExt cx="2807363" cy="753895"/>
          </a:xfrm>
        </p:grpSpPr>
        <p:sp>
          <p:nvSpPr>
            <p:cNvPr id="5" name="Freeform 21">
              <a:extLst>
                <a:ext uri="{FF2B5EF4-FFF2-40B4-BE49-F238E27FC236}">
                  <a16:creationId xmlns:a16="http://schemas.microsoft.com/office/drawing/2014/main" id="{38ED5D77-EEF4-4EA5-B457-0C67E22BF440}"/>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45C7A90C-DEC3-4F7D-83A5-039C2944D04E}"/>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B439B52E-17DA-4196-8F2B-E209E1665E68}"/>
              </a:ext>
            </a:extLst>
          </p:cNvPr>
          <p:cNvSpPr txBox="1">
            <a:spLocks noGrp="1"/>
          </p:cNvSpPr>
          <p:nvPr>
            <p:ph type="pic" idx="4294967295"/>
          </p:nvPr>
        </p:nvSpPr>
        <p:spPr>
          <a:xfrm>
            <a:off x="4211045" y="685800"/>
            <a:ext cx="13373100" cy="89154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C2904612-446D-4974-BDB5-5D1E1573649F}"/>
              </a:ext>
            </a:extLst>
          </p:cNvPr>
          <p:cNvPicPr>
            <a:picLocks noChangeAspect="1"/>
          </p:cNvPicPr>
          <p:nvPr/>
        </p:nvPicPr>
        <p:blipFill>
          <a:blip r:embed="rId2"/>
          <a:srcRect/>
          <a:stretch>
            <a:fillRect/>
          </a:stretch>
        </p:blipFill>
        <p:spPr>
          <a:xfrm>
            <a:off x="770030" y="6578303"/>
            <a:ext cx="3037970" cy="1367910"/>
          </a:xfrm>
          <a:prstGeom prst="rect">
            <a:avLst/>
          </a:prstGeom>
          <a:noFill/>
          <a:ln cap="flat">
            <a:noFill/>
          </a:ln>
        </p:spPr>
      </p:pic>
    </p:spTree>
    <p:extLst>
      <p:ext uri="{BB962C8B-B14F-4D97-AF65-F5344CB8AC3E}">
        <p14:creationId xmlns:p14="http://schemas.microsoft.com/office/powerpoint/2010/main" val="3369026149"/>
      </p:ext>
    </p:extLst>
  </p:cSld>
  <p:clrMapOvr>
    <a:masterClrMapping/>
  </p:clrMapOvr>
</p:sldLayout>
</file>

<file path=ppt/slideLayouts/slideLayout3252.xml><?xml version="1.0" encoding="utf-8"?>
<p:sldLayout xmlns:a="http://schemas.openxmlformats.org/drawingml/2006/main" xmlns:r="http://schemas.openxmlformats.org/officeDocument/2006/relationships" xmlns:p="http://schemas.openxmlformats.org/presentationml/2006/main" type="obj" preserve="1">
  <p:cSld name="11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4C056D14-C07A-4643-B9C3-AC9AB8A551C7}"/>
              </a:ext>
            </a:extLst>
          </p:cNvPr>
          <p:cNvSpPr/>
          <p:nvPr/>
        </p:nvSpPr>
        <p:spPr>
          <a:xfrm>
            <a:off x="2141040" y="2081801"/>
            <a:ext cx="15232563" cy="5260401"/>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A087D705-2E56-4FF3-9DFD-2211A50A5B8F}"/>
              </a:ext>
            </a:extLst>
          </p:cNvPr>
          <p:cNvSpPr txBox="1">
            <a:spLocks noGrp="1"/>
          </p:cNvSpPr>
          <p:nvPr>
            <p:ph type="title"/>
          </p:nvPr>
        </p:nvSpPr>
        <p:spPr>
          <a:xfrm>
            <a:off x="2141040" y="2065848"/>
            <a:ext cx="15232563" cy="5260401"/>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57D0769D-7560-4015-B318-6908FB3E0587}"/>
              </a:ext>
            </a:extLst>
          </p:cNvPr>
          <p:cNvSpPr txBox="1">
            <a:spLocks noGrp="1"/>
          </p:cNvSpPr>
          <p:nvPr>
            <p:ph idx="1"/>
          </p:nvPr>
        </p:nvSpPr>
        <p:spPr>
          <a:xfrm>
            <a:off x="2141040" y="7511183"/>
            <a:ext cx="15232563" cy="1237787"/>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12259008-55A5-4DA2-9C6E-D614E96218D9}"/>
              </a:ext>
            </a:extLst>
          </p:cNvPr>
          <p:cNvSpPr txBox="1">
            <a:spLocks noGrp="1"/>
          </p:cNvSpPr>
          <p:nvPr>
            <p:ph type="sldNum" sz="quarter" idx="8"/>
          </p:nvPr>
        </p:nvSpPr>
        <p:spPr/>
        <p:txBody>
          <a:bodyPr/>
          <a:lstStyle>
            <a:lvl1pPr>
              <a:defRPr>
                <a:solidFill>
                  <a:srgbClr val="AFB3B9"/>
                </a:solidFill>
              </a:defRPr>
            </a:lvl1pPr>
          </a:lstStyle>
          <a:p>
            <a:pPr lvl="0"/>
            <a:fld id="{3CC6101B-C027-4ED9-8B77-B6677C1F4E40}" type="slidenum">
              <a:t>‹#›</a:t>
            </a:fld>
            <a:endParaRPr lang="en-US"/>
          </a:p>
        </p:txBody>
      </p:sp>
      <p:cxnSp>
        <p:nvCxnSpPr>
          <p:cNvPr id="6" name="Straight Connector 7">
            <a:extLst>
              <a:ext uri="{FF2B5EF4-FFF2-40B4-BE49-F238E27FC236}">
                <a16:creationId xmlns:a16="http://schemas.microsoft.com/office/drawing/2014/main" id="{5503383E-2823-4BC4-A11D-73565096EEA5}"/>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1A0EBE35-F9FF-4063-857C-E271BD4520D2}"/>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F7A29AD4-EF22-41A4-A849-47D0E85F5B7F}"/>
              </a:ext>
            </a:extLst>
          </p:cNvPr>
          <p:cNvGrpSpPr/>
          <p:nvPr/>
        </p:nvGrpSpPr>
        <p:grpSpPr>
          <a:xfrm>
            <a:off x="10787318" y="0"/>
            <a:ext cx="7500690" cy="2138982"/>
            <a:chOff x="7191545" y="0"/>
            <a:chExt cx="5000460" cy="1425988"/>
          </a:xfrm>
        </p:grpSpPr>
        <p:pic>
          <p:nvPicPr>
            <p:cNvPr id="9" name="Picture 33">
              <a:extLst>
                <a:ext uri="{FF2B5EF4-FFF2-40B4-BE49-F238E27FC236}">
                  <a16:creationId xmlns:a16="http://schemas.microsoft.com/office/drawing/2014/main" id="{8D5F36EF-5A22-4419-ACE3-019B7560747F}"/>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E5161A46-1D91-401A-9C5F-CB763C059B1C}"/>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E08F146F-FC09-41C9-8EC1-9F385A2FE328}"/>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FE5F76D5-DEF6-4BB0-8AFF-CECAC6720657}"/>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E80BB0F6-BE79-4386-A00E-6C4CCDC4FCC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67267" y="204794"/>
            <a:ext cx="3055142" cy="3055142"/>
          </a:xfrm>
          <a:prstGeom prst="rect">
            <a:avLst/>
          </a:prstGeom>
          <a:noFill/>
          <a:ln cap="flat">
            <a:noFill/>
          </a:ln>
        </p:spPr>
      </p:pic>
    </p:spTree>
    <p:extLst>
      <p:ext uri="{BB962C8B-B14F-4D97-AF65-F5344CB8AC3E}">
        <p14:creationId xmlns:p14="http://schemas.microsoft.com/office/powerpoint/2010/main" val="2832853619"/>
      </p:ext>
    </p:extLst>
  </p:cSld>
  <p:clrMapOvr>
    <a:masterClrMapping/>
  </p:clrMapOvr>
</p:sldLayout>
</file>

<file path=ppt/slideLayouts/slideLayout3253.xml><?xml version="1.0" encoding="utf-8"?>
<p:sldLayout xmlns:a="http://schemas.openxmlformats.org/drawingml/2006/main" xmlns:r="http://schemas.openxmlformats.org/officeDocument/2006/relationships" xmlns:p="http://schemas.openxmlformats.org/presentationml/2006/main" type="obj" preserve="1">
  <p:cSld name="5_Title and Content">
    <p:spTree>
      <p:nvGrpSpPr>
        <p:cNvPr id="1" name=""/>
        <p:cNvGrpSpPr/>
        <p:nvPr/>
      </p:nvGrpSpPr>
      <p:grpSpPr>
        <a:xfrm>
          <a:off x="0" y="0"/>
          <a:ext cx="0" cy="0"/>
          <a:chOff x="0" y="0"/>
          <a:chExt cx="0" cy="0"/>
        </a:xfrm>
      </p:grpSpPr>
      <p:grpSp>
        <p:nvGrpSpPr>
          <p:cNvPr id="2" name="Group 63">
            <a:extLst>
              <a:ext uri="{FF2B5EF4-FFF2-40B4-BE49-F238E27FC236}">
                <a16:creationId xmlns:a16="http://schemas.microsoft.com/office/drawing/2014/main" id="{523E379A-2454-48AF-9E70-7037A645AC4D}"/>
              </a:ext>
            </a:extLst>
          </p:cNvPr>
          <p:cNvGrpSpPr/>
          <p:nvPr/>
        </p:nvGrpSpPr>
        <p:grpSpPr>
          <a:xfrm>
            <a:off x="10787318" y="0"/>
            <a:ext cx="7500690" cy="2138982"/>
            <a:chOff x="7191545" y="0"/>
            <a:chExt cx="5000460" cy="1425988"/>
          </a:xfrm>
        </p:grpSpPr>
        <p:pic>
          <p:nvPicPr>
            <p:cNvPr id="3" name="Picture 64">
              <a:extLst>
                <a:ext uri="{FF2B5EF4-FFF2-40B4-BE49-F238E27FC236}">
                  <a16:creationId xmlns:a16="http://schemas.microsoft.com/office/drawing/2014/main" id="{AFC69130-3BCE-4F3B-BE6F-4253E7F1275E}"/>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65">
              <a:extLst>
                <a:ext uri="{FF2B5EF4-FFF2-40B4-BE49-F238E27FC236}">
                  <a16:creationId xmlns:a16="http://schemas.microsoft.com/office/drawing/2014/main" id="{8BB46ED9-8DE8-4FEE-A301-E73191A4EF55}"/>
                </a:ext>
              </a:extLst>
            </p:cNvPr>
            <p:cNvGrpSpPr/>
            <p:nvPr/>
          </p:nvGrpSpPr>
          <p:grpSpPr>
            <a:xfrm>
              <a:off x="7191545" y="0"/>
              <a:ext cx="5000460" cy="1425988"/>
              <a:chOff x="7191545" y="0"/>
              <a:chExt cx="5000460" cy="1425988"/>
            </a:xfrm>
          </p:grpSpPr>
          <p:sp>
            <p:nvSpPr>
              <p:cNvPr id="5" name="Freeform 66">
                <a:extLst>
                  <a:ext uri="{FF2B5EF4-FFF2-40B4-BE49-F238E27FC236}">
                    <a16:creationId xmlns:a16="http://schemas.microsoft.com/office/drawing/2014/main" id="{6D9BE74C-2AA4-4AD1-B3D2-9D107DC3B5E4}"/>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6" name="Freeform 67">
                <a:extLst>
                  <a:ext uri="{FF2B5EF4-FFF2-40B4-BE49-F238E27FC236}">
                    <a16:creationId xmlns:a16="http://schemas.microsoft.com/office/drawing/2014/main" id="{8E8819C5-9660-43FB-B865-40933D2271D8}"/>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BE6231EA-A835-4627-A881-478657258E8B}"/>
              </a:ext>
            </a:extLst>
          </p:cNvPr>
          <p:cNvSpPr txBox="1">
            <a:spLocks noGrp="1"/>
          </p:cNvSpPr>
          <p:nvPr>
            <p:ph type="title"/>
          </p:nvPr>
        </p:nvSpPr>
        <p:spPr/>
        <p:txBody>
          <a:bodyPr/>
          <a:lstStyle>
            <a:lvl1pPr>
              <a:defRPr/>
            </a:lvl1pPr>
          </a:lstStyle>
          <a:p>
            <a:pPr lvl="0"/>
            <a:r>
              <a:rPr lang="en-US"/>
              <a:t>Click to edit Master title style</a:t>
            </a:r>
          </a:p>
        </p:txBody>
      </p:sp>
      <p:sp>
        <p:nvSpPr>
          <p:cNvPr id="8" name="Content Placeholder 2">
            <a:extLst>
              <a:ext uri="{FF2B5EF4-FFF2-40B4-BE49-F238E27FC236}">
                <a16:creationId xmlns:a16="http://schemas.microsoft.com/office/drawing/2014/main" id="{30F213D0-C18F-4059-BB3A-DDBB451F8909}"/>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6">
            <a:extLst>
              <a:ext uri="{FF2B5EF4-FFF2-40B4-BE49-F238E27FC236}">
                <a16:creationId xmlns:a16="http://schemas.microsoft.com/office/drawing/2014/main" id="{79DA6640-9C0E-411F-A6F8-F2A3F667C752}"/>
              </a:ext>
            </a:extLst>
          </p:cNvPr>
          <p:cNvSpPr txBox="1">
            <a:spLocks noGrp="1"/>
          </p:cNvSpPr>
          <p:nvPr>
            <p:ph type="sldNum" sz="quarter" idx="8"/>
          </p:nvPr>
        </p:nvSpPr>
        <p:spPr/>
        <p:txBody>
          <a:bodyPr/>
          <a:lstStyle>
            <a:lvl1pPr>
              <a:defRPr>
                <a:solidFill>
                  <a:srgbClr val="AFB3B9"/>
                </a:solidFill>
              </a:defRPr>
            </a:lvl1pPr>
          </a:lstStyle>
          <a:p>
            <a:pPr lvl="0"/>
            <a:fld id="{00772D36-1C7F-4573-A195-486A9AC4CE76}" type="slidenum">
              <a:t>‹#›</a:t>
            </a:fld>
            <a:endParaRPr lang="en-US"/>
          </a:p>
        </p:txBody>
      </p:sp>
      <p:cxnSp>
        <p:nvCxnSpPr>
          <p:cNvPr id="10" name="Straight Connector 7">
            <a:extLst>
              <a:ext uri="{FF2B5EF4-FFF2-40B4-BE49-F238E27FC236}">
                <a16:creationId xmlns:a16="http://schemas.microsoft.com/office/drawing/2014/main" id="{D42FDBD5-38B3-4162-8E3B-9FD1395679CB}"/>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1" name="Footer Placeholder 5">
            <a:extLst>
              <a:ext uri="{FF2B5EF4-FFF2-40B4-BE49-F238E27FC236}">
                <a16:creationId xmlns:a16="http://schemas.microsoft.com/office/drawing/2014/main" id="{9BEE1A4F-3754-4C6F-AD27-D386E9548A0A}"/>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2924091008"/>
      </p:ext>
    </p:extLst>
  </p:cSld>
  <p:clrMapOvr>
    <a:masterClrMapping/>
  </p:clrMapOvr>
</p:sldLayout>
</file>

<file path=ppt/slideLayouts/slideLayout3254.xml><?xml version="1.0" encoding="utf-8"?>
<p:sldLayout xmlns:a="http://schemas.openxmlformats.org/drawingml/2006/main" xmlns:r="http://schemas.openxmlformats.org/officeDocument/2006/relationships" xmlns:p="http://schemas.openxmlformats.org/presentationml/2006/main" type="twoObj" preserve="1">
  <p:cSld name="5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B9507-5163-4BDF-8626-6671AFAE2192}"/>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B938D4B2-9345-4258-B590-370021722E1B}"/>
              </a:ext>
            </a:extLst>
          </p:cNvPr>
          <p:cNvSpPr txBox="1">
            <a:spLocks noGrp="1"/>
          </p:cNvSpPr>
          <p:nvPr>
            <p:ph idx="1"/>
          </p:nvPr>
        </p:nvSpPr>
        <p:spPr>
          <a:xfrm>
            <a:off x="914405" y="2738440"/>
            <a:ext cx="8115305" cy="652700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 name="Group 43">
            <a:extLst>
              <a:ext uri="{FF2B5EF4-FFF2-40B4-BE49-F238E27FC236}">
                <a16:creationId xmlns:a16="http://schemas.microsoft.com/office/drawing/2014/main" id="{AF642471-C803-484E-8C6B-1189647E9669}"/>
              </a:ext>
            </a:extLst>
          </p:cNvPr>
          <p:cNvGrpSpPr/>
          <p:nvPr/>
        </p:nvGrpSpPr>
        <p:grpSpPr>
          <a:xfrm>
            <a:off x="10787318" y="0"/>
            <a:ext cx="7500690" cy="2138982"/>
            <a:chOff x="7191545" y="0"/>
            <a:chExt cx="5000460" cy="1425988"/>
          </a:xfrm>
        </p:grpSpPr>
        <p:pic>
          <p:nvPicPr>
            <p:cNvPr id="5" name="Picture 19">
              <a:extLst>
                <a:ext uri="{FF2B5EF4-FFF2-40B4-BE49-F238E27FC236}">
                  <a16:creationId xmlns:a16="http://schemas.microsoft.com/office/drawing/2014/main" id="{F0984389-D115-4E24-A2C5-F89F2014590E}"/>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6" name="Group 42">
              <a:extLst>
                <a:ext uri="{FF2B5EF4-FFF2-40B4-BE49-F238E27FC236}">
                  <a16:creationId xmlns:a16="http://schemas.microsoft.com/office/drawing/2014/main" id="{7951C414-757D-4D36-8DDA-535E7E943286}"/>
                </a:ext>
              </a:extLst>
            </p:cNvPr>
            <p:cNvGrpSpPr/>
            <p:nvPr/>
          </p:nvGrpSpPr>
          <p:grpSpPr>
            <a:xfrm>
              <a:off x="7191545" y="0"/>
              <a:ext cx="5000460" cy="1425988"/>
              <a:chOff x="7191545" y="0"/>
              <a:chExt cx="5000460" cy="1425988"/>
            </a:xfrm>
          </p:grpSpPr>
          <p:sp>
            <p:nvSpPr>
              <p:cNvPr id="7" name="Freeform 41">
                <a:extLst>
                  <a:ext uri="{FF2B5EF4-FFF2-40B4-BE49-F238E27FC236}">
                    <a16:creationId xmlns:a16="http://schemas.microsoft.com/office/drawing/2014/main" id="{4AEAE3E6-5965-4C4A-87C1-2B00E997969C}"/>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8" name="Freeform 39">
                <a:extLst>
                  <a:ext uri="{FF2B5EF4-FFF2-40B4-BE49-F238E27FC236}">
                    <a16:creationId xmlns:a16="http://schemas.microsoft.com/office/drawing/2014/main" id="{22F5E5EC-12A5-46EE-9B17-B87124DDFCBE}"/>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9" name="Content Placeholder 3">
            <a:extLst>
              <a:ext uri="{FF2B5EF4-FFF2-40B4-BE49-F238E27FC236}">
                <a16:creationId xmlns:a16="http://schemas.microsoft.com/office/drawing/2014/main" id="{DF9D60B5-EEDE-4DF0-9429-36D72A891E88}"/>
              </a:ext>
            </a:extLst>
          </p:cNvPr>
          <p:cNvSpPr txBox="1">
            <a:spLocks noGrp="1"/>
          </p:cNvSpPr>
          <p:nvPr>
            <p:ph idx="2"/>
          </p:nvPr>
        </p:nvSpPr>
        <p:spPr>
          <a:xfrm>
            <a:off x="9258301" y="2738440"/>
            <a:ext cx="8115305" cy="652700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7">
            <a:extLst>
              <a:ext uri="{FF2B5EF4-FFF2-40B4-BE49-F238E27FC236}">
                <a16:creationId xmlns:a16="http://schemas.microsoft.com/office/drawing/2014/main" id="{077DBAF8-0ADF-4104-B4FE-4F1EFEAEB9D0}"/>
              </a:ext>
            </a:extLst>
          </p:cNvPr>
          <p:cNvSpPr txBox="1">
            <a:spLocks noGrp="1"/>
          </p:cNvSpPr>
          <p:nvPr>
            <p:ph type="sldNum" sz="quarter" idx="8"/>
          </p:nvPr>
        </p:nvSpPr>
        <p:spPr>
          <a:xfrm>
            <a:off x="13258790" y="9534527"/>
            <a:ext cx="4114800" cy="547694"/>
          </a:xfrm>
        </p:spPr>
        <p:txBody>
          <a:bodyPr/>
          <a:lstStyle>
            <a:lvl1pPr>
              <a:defRPr/>
            </a:lvl1pPr>
          </a:lstStyle>
          <a:p>
            <a:pPr lvl="0"/>
            <a:fld id="{9D8289D5-2A32-4FF2-B2DE-E2AF69ACF382}" type="slidenum">
              <a:t>‹#›</a:t>
            </a:fld>
            <a:endParaRPr lang="en-US"/>
          </a:p>
        </p:txBody>
      </p:sp>
      <p:cxnSp>
        <p:nvCxnSpPr>
          <p:cNvPr id="11" name="Straight Connector 6">
            <a:extLst>
              <a:ext uri="{FF2B5EF4-FFF2-40B4-BE49-F238E27FC236}">
                <a16:creationId xmlns:a16="http://schemas.microsoft.com/office/drawing/2014/main" id="{1F3B481C-B7BD-47C6-945E-003E1356792E}"/>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2" name="Footer Placeholder 4">
            <a:extLst>
              <a:ext uri="{FF2B5EF4-FFF2-40B4-BE49-F238E27FC236}">
                <a16:creationId xmlns:a16="http://schemas.microsoft.com/office/drawing/2014/main" id="{D30B0F6A-E562-45B5-B003-B13FC6A2B0FE}"/>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1220504665"/>
      </p:ext>
    </p:extLst>
  </p:cSld>
  <p:clrMapOvr>
    <a:masterClrMapping/>
  </p:clrMapOvr>
</p:sldLayout>
</file>

<file path=ppt/slideLayouts/slideLayout3255.xml><?xml version="1.0" encoding="utf-8"?>
<p:sldLayout xmlns:a="http://schemas.openxmlformats.org/drawingml/2006/main" xmlns:r="http://schemas.openxmlformats.org/officeDocument/2006/relationships" xmlns:p="http://schemas.openxmlformats.org/presentationml/2006/main" type="twoTxTwoObj" preserve="1">
  <p:cSld name="5_Comparison">
    <p:spTree>
      <p:nvGrpSpPr>
        <p:cNvPr id="1" name=""/>
        <p:cNvGrpSpPr/>
        <p:nvPr/>
      </p:nvGrpSpPr>
      <p:grpSpPr>
        <a:xfrm>
          <a:off x="0" y="0"/>
          <a:ext cx="0" cy="0"/>
          <a:chOff x="0" y="0"/>
          <a:chExt cx="0" cy="0"/>
        </a:xfrm>
      </p:grpSpPr>
      <p:grpSp>
        <p:nvGrpSpPr>
          <p:cNvPr id="2" name="Group 24">
            <a:extLst>
              <a:ext uri="{FF2B5EF4-FFF2-40B4-BE49-F238E27FC236}">
                <a16:creationId xmlns:a16="http://schemas.microsoft.com/office/drawing/2014/main" id="{90F04F22-824D-4659-9448-6AB4D3661328}"/>
              </a:ext>
            </a:extLst>
          </p:cNvPr>
          <p:cNvGrpSpPr/>
          <p:nvPr/>
        </p:nvGrpSpPr>
        <p:grpSpPr>
          <a:xfrm>
            <a:off x="10787318" y="0"/>
            <a:ext cx="7500690" cy="2138982"/>
            <a:chOff x="7191545" y="0"/>
            <a:chExt cx="5000460" cy="1425988"/>
          </a:xfrm>
        </p:grpSpPr>
        <p:pic>
          <p:nvPicPr>
            <p:cNvPr id="3" name="Picture 25">
              <a:extLst>
                <a:ext uri="{FF2B5EF4-FFF2-40B4-BE49-F238E27FC236}">
                  <a16:creationId xmlns:a16="http://schemas.microsoft.com/office/drawing/2014/main" id="{79F0207D-13A2-41D3-AC69-5C9A87A7F3B9}"/>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6">
              <a:extLst>
                <a:ext uri="{FF2B5EF4-FFF2-40B4-BE49-F238E27FC236}">
                  <a16:creationId xmlns:a16="http://schemas.microsoft.com/office/drawing/2014/main" id="{D703701F-23B7-474F-92F4-8F626DDC7BE2}"/>
                </a:ext>
              </a:extLst>
            </p:cNvPr>
            <p:cNvGrpSpPr/>
            <p:nvPr/>
          </p:nvGrpSpPr>
          <p:grpSpPr>
            <a:xfrm>
              <a:off x="7191545" y="0"/>
              <a:ext cx="5000460" cy="1425988"/>
              <a:chOff x="7191545" y="0"/>
              <a:chExt cx="5000460" cy="1425988"/>
            </a:xfrm>
          </p:grpSpPr>
          <p:sp>
            <p:nvSpPr>
              <p:cNvPr id="5" name="Freeform 27">
                <a:extLst>
                  <a:ext uri="{FF2B5EF4-FFF2-40B4-BE49-F238E27FC236}">
                    <a16:creationId xmlns:a16="http://schemas.microsoft.com/office/drawing/2014/main" id="{37927919-55DF-4021-993E-8EAFA25405C4}"/>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6" name="Freeform 28">
                <a:extLst>
                  <a:ext uri="{FF2B5EF4-FFF2-40B4-BE49-F238E27FC236}">
                    <a16:creationId xmlns:a16="http://schemas.microsoft.com/office/drawing/2014/main" id="{F85526A4-2D0B-48C0-90F4-77E3D3C4E674}"/>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DD33F38E-1DAA-49F2-A901-0B76CACEE12A}"/>
              </a:ext>
            </a:extLst>
          </p:cNvPr>
          <p:cNvSpPr txBox="1">
            <a:spLocks noGrp="1"/>
          </p:cNvSpPr>
          <p:nvPr>
            <p:ph type="title"/>
          </p:nvPr>
        </p:nvSpPr>
        <p:spPr/>
        <p:txBody>
          <a:bodyPr/>
          <a:lstStyle>
            <a:lvl1pPr>
              <a:defRPr/>
            </a:lvl1pPr>
          </a:lstStyle>
          <a:p>
            <a:pPr lvl="0"/>
            <a:r>
              <a:rPr lang="en-US"/>
              <a:t>Click to edit Master title style</a:t>
            </a:r>
          </a:p>
        </p:txBody>
      </p:sp>
      <p:sp>
        <p:nvSpPr>
          <p:cNvPr id="8" name="Text Placeholder 2">
            <a:extLst>
              <a:ext uri="{FF2B5EF4-FFF2-40B4-BE49-F238E27FC236}">
                <a16:creationId xmlns:a16="http://schemas.microsoft.com/office/drawing/2014/main" id="{35BAC776-BB93-4D8C-B9C9-9C712CD56CA2}"/>
              </a:ext>
            </a:extLst>
          </p:cNvPr>
          <p:cNvSpPr txBox="1">
            <a:spLocks noGrp="1"/>
          </p:cNvSpPr>
          <p:nvPr>
            <p:ph type="body" idx="1"/>
          </p:nvPr>
        </p:nvSpPr>
        <p:spPr>
          <a:xfrm>
            <a:off x="914405" y="2521740"/>
            <a:ext cx="8081960" cy="1235865"/>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9" name="Content Placeholder 3">
            <a:extLst>
              <a:ext uri="{FF2B5EF4-FFF2-40B4-BE49-F238E27FC236}">
                <a16:creationId xmlns:a16="http://schemas.microsoft.com/office/drawing/2014/main" id="{821FEE14-CCF2-43E3-AA6A-C389B2460501}"/>
              </a:ext>
            </a:extLst>
          </p:cNvPr>
          <p:cNvSpPr txBox="1">
            <a:spLocks noGrp="1"/>
          </p:cNvSpPr>
          <p:nvPr>
            <p:ph idx="2"/>
          </p:nvPr>
        </p:nvSpPr>
        <p:spPr>
          <a:xfrm>
            <a:off x="914405" y="3757607"/>
            <a:ext cx="8081960" cy="5526875"/>
          </a:xfrm>
          <a:solidFill>
            <a:srgbClr val="F3F6FB"/>
          </a:solidFill>
        </p:spPr>
        <p:txBody>
          <a:bodyPr lIns="182880" tIns="0" rIns="182880" bIns="0">
            <a:normAutofit/>
          </a:bodyPr>
          <a:lstStyle>
            <a:lvl1pPr>
              <a:defRPr sz="3000"/>
            </a:lvl1pPr>
            <a:lvl2pPr>
              <a:defRPr sz="2700"/>
            </a:lvl2pPr>
            <a:lvl3pPr>
              <a:defRPr sz="2400"/>
            </a:lvl3pPr>
            <a:lvl4pPr>
              <a:defRPr sz="2100"/>
            </a:lvl4pPr>
            <a:lvl5pPr>
              <a:defRPr sz="2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4">
            <a:extLst>
              <a:ext uri="{FF2B5EF4-FFF2-40B4-BE49-F238E27FC236}">
                <a16:creationId xmlns:a16="http://schemas.microsoft.com/office/drawing/2014/main" id="{8B4578B0-6785-4EB2-B69E-F3D9E5E81A45}"/>
              </a:ext>
            </a:extLst>
          </p:cNvPr>
          <p:cNvSpPr txBox="1">
            <a:spLocks noGrp="1"/>
          </p:cNvSpPr>
          <p:nvPr>
            <p:ph type="body" idx="3"/>
          </p:nvPr>
        </p:nvSpPr>
        <p:spPr>
          <a:xfrm>
            <a:off x="9258301" y="2521740"/>
            <a:ext cx="8115305" cy="1235865"/>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11" name="Content Placeholder 5">
            <a:extLst>
              <a:ext uri="{FF2B5EF4-FFF2-40B4-BE49-F238E27FC236}">
                <a16:creationId xmlns:a16="http://schemas.microsoft.com/office/drawing/2014/main" id="{41B22DD1-C83C-4B62-80DA-9282584C9B71}"/>
              </a:ext>
            </a:extLst>
          </p:cNvPr>
          <p:cNvSpPr txBox="1">
            <a:spLocks noGrp="1"/>
          </p:cNvSpPr>
          <p:nvPr>
            <p:ph idx="4"/>
          </p:nvPr>
        </p:nvSpPr>
        <p:spPr>
          <a:xfrm>
            <a:off x="9258301" y="3757607"/>
            <a:ext cx="8115305" cy="5526875"/>
          </a:xfrm>
          <a:solidFill>
            <a:srgbClr val="F3F6FB"/>
          </a:solidFill>
        </p:spPr>
        <p:txBody>
          <a:bodyPr lIns="182880" tIns="0" rIns="182880" bIns="0"/>
          <a:lstStyle>
            <a:lvl1pPr>
              <a:defRPr sz="3000"/>
            </a:lvl1pPr>
            <a:lvl2pPr>
              <a:defRPr sz="2700"/>
            </a:lvl2pPr>
            <a:lvl3pPr>
              <a:defRPr sz="2400"/>
            </a:lvl3pPr>
            <a:lvl4pPr>
              <a:defRPr sz="2100"/>
            </a:lvl4pPr>
            <a:lvl5pPr>
              <a:defRPr sz="2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Slide Number Placeholder 9">
            <a:extLst>
              <a:ext uri="{FF2B5EF4-FFF2-40B4-BE49-F238E27FC236}">
                <a16:creationId xmlns:a16="http://schemas.microsoft.com/office/drawing/2014/main" id="{27BBFFE9-33B4-4FDC-ACCC-9CC95AFD1F4B}"/>
              </a:ext>
            </a:extLst>
          </p:cNvPr>
          <p:cNvSpPr txBox="1">
            <a:spLocks noGrp="1"/>
          </p:cNvSpPr>
          <p:nvPr>
            <p:ph type="sldNum" sz="quarter" idx="8"/>
          </p:nvPr>
        </p:nvSpPr>
        <p:spPr/>
        <p:txBody>
          <a:bodyPr/>
          <a:lstStyle>
            <a:lvl1pPr>
              <a:defRPr/>
            </a:lvl1pPr>
          </a:lstStyle>
          <a:p>
            <a:pPr lvl="0"/>
            <a:fld id="{8E7C70DC-EC0D-49DA-8AD6-39F0986AA332}" type="slidenum">
              <a:t>‹#›</a:t>
            </a:fld>
            <a:endParaRPr lang="en-US"/>
          </a:p>
        </p:txBody>
      </p:sp>
      <p:cxnSp>
        <p:nvCxnSpPr>
          <p:cNvPr id="13" name="Straight Connector 8">
            <a:extLst>
              <a:ext uri="{FF2B5EF4-FFF2-40B4-BE49-F238E27FC236}">
                <a16:creationId xmlns:a16="http://schemas.microsoft.com/office/drawing/2014/main" id="{2B0CB949-8BF6-413C-9005-83E483758E0C}"/>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4" name="Footer Placeholder 7">
            <a:extLst>
              <a:ext uri="{FF2B5EF4-FFF2-40B4-BE49-F238E27FC236}">
                <a16:creationId xmlns:a16="http://schemas.microsoft.com/office/drawing/2014/main" id="{D3C39CE2-03CA-4FED-9F94-971A0956DFF2}"/>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4144313843"/>
      </p:ext>
    </p:extLst>
  </p:cSld>
  <p:clrMapOvr>
    <a:masterClrMapping/>
  </p:clrMapOvr>
</p:sldLayout>
</file>

<file path=ppt/slideLayouts/slideLayout3256.xml><?xml version="1.0" encoding="utf-8"?>
<p:sldLayout xmlns:a="http://schemas.openxmlformats.org/drawingml/2006/main" xmlns:r="http://schemas.openxmlformats.org/officeDocument/2006/relationships" xmlns:p="http://schemas.openxmlformats.org/presentationml/2006/main" type="titleOnly" preserve="1">
  <p:cSld name="5_Title Only">
    <p:spTree>
      <p:nvGrpSpPr>
        <p:cNvPr id="1" name=""/>
        <p:cNvGrpSpPr/>
        <p:nvPr/>
      </p:nvGrpSpPr>
      <p:grpSpPr>
        <a:xfrm>
          <a:off x="0" y="0"/>
          <a:ext cx="0" cy="0"/>
          <a:chOff x="0" y="0"/>
          <a:chExt cx="0" cy="0"/>
        </a:xfrm>
      </p:grpSpPr>
      <p:grpSp>
        <p:nvGrpSpPr>
          <p:cNvPr id="2" name="Group 21">
            <a:extLst>
              <a:ext uri="{FF2B5EF4-FFF2-40B4-BE49-F238E27FC236}">
                <a16:creationId xmlns:a16="http://schemas.microsoft.com/office/drawing/2014/main" id="{BE77C038-CE58-4629-A731-867F588E4FE8}"/>
              </a:ext>
            </a:extLst>
          </p:cNvPr>
          <p:cNvGrpSpPr/>
          <p:nvPr/>
        </p:nvGrpSpPr>
        <p:grpSpPr>
          <a:xfrm>
            <a:off x="10787318" y="0"/>
            <a:ext cx="7500690" cy="2138982"/>
            <a:chOff x="7191545" y="0"/>
            <a:chExt cx="5000460" cy="1425988"/>
          </a:xfrm>
        </p:grpSpPr>
        <p:pic>
          <p:nvPicPr>
            <p:cNvPr id="3" name="Picture 22">
              <a:extLst>
                <a:ext uri="{FF2B5EF4-FFF2-40B4-BE49-F238E27FC236}">
                  <a16:creationId xmlns:a16="http://schemas.microsoft.com/office/drawing/2014/main" id="{9ACC66C2-C335-4FC5-884E-2A63CE824626}"/>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3">
              <a:extLst>
                <a:ext uri="{FF2B5EF4-FFF2-40B4-BE49-F238E27FC236}">
                  <a16:creationId xmlns:a16="http://schemas.microsoft.com/office/drawing/2014/main" id="{D02D60A2-F7B2-4BD0-81C0-8E65787BAA7F}"/>
                </a:ext>
              </a:extLst>
            </p:cNvPr>
            <p:cNvGrpSpPr/>
            <p:nvPr/>
          </p:nvGrpSpPr>
          <p:grpSpPr>
            <a:xfrm>
              <a:off x="7191545" y="0"/>
              <a:ext cx="5000460" cy="1425988"/>
              <a:chOff x="7191545" y="0"/>
              <a:chExt cx="5000460" cy="1425988"/>
            </a:xfrm>
          </p:grpSpPr>
          <p:sp>
            <p:nvSpPr>
              <p:cNvPr id="5" name="Freeform 24">
                <a:extLst>
                  <a:ext uri="{FF2B5EF4-FFF2-40B4-BE49-F238E27FC236}">
                    <a16:creationId xmlns:a16="http://schemas.microsoft.com/office/drawing/2014/main" id="{65552FA4-BF06-4886-80C4-02EA8DF8C31E}"/>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6" name="Freeform 25">
                <a:extLst>
                  <a:ext uri="{FF2B5EF4-FFF2-40B4-BE49-F238E27FC236}">
                    <a16:creationId xmlns:a16="http://schemas.microsoft.com/office/drawing/2014/main" id="{4C2233FD-E1BC-414A-A831-3A6CF3B882BC}"/>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2700DD35-85E3-4800-839B-48CC8286367D}"/>
              </a:ext>
            </a:extLst>
          </p:cNvPr>
          <p:cNvSpPr txBox="1">
            <a:spLocks noGrp="1"/>
          </p:cNvSpPr>
          <p:nvPr>
            <p:ph type="title"/>
          </p:nvPr>
        </p:nvSpPr>
        <p:spPr/>
        <p:txBody>
          <a:bodyPr/>
          <a:lstStyle>
            <a:lvl1pPr>
              <a:defRPr/>
            </a:lvl1pPr>
          </a:lstStyle>
          <a:p>
            <a:pPr lvl="0"/>
            <a:r>
              <a:rPr lang="en-US"/>
              <a:t>Click to edit Master title style</a:t>
            </a:r>
          </a:p>
        </p:txBody>
      </p:sp>
      <p:sp>
        <p:nvSpPr>
          <p:cNvPr id="8" name="Slide Number Placeholder 5">
            <a:extLst>
              <a:ext uri="{FF2B5EF4-FFF2-40B4-BE49-F238E27FC236}">
                <a16:creationId xmlns:a16="http://schemas.microsoft.com/office/drawing/2014/main" id="{C38D26E1-24B5-45D1-AC95-45385862695D}"/>
              </a:ext>
            </a:extLst>
          </p:cNvPr>
          <p:cNvSpPr txBox="1">
            <a:spLocks noGrp="1"/>
          </p:cNvSpPr>
          <p:nvPr>
            <p:ph type="sldNum" sz="quarter" idx="8"/>
          </p:nvPr>
        </p:nvSpPr>
        <p:spPr/>
        <p:txBody>
          <a:bodyPr/>
          <a:lstStyle>
            <a:lvl1pPr>
              <a:defRPr/>
            </a:lvl1pPr>
          </a:lstStyle>
          <a:p>
            <a:pPr lvl="0"/>
            <a:fld id="{1237A6C4-CD8E-4C84-B248-922E01D88F19}" type="slidenum">
              <a:t>‹#›</a:t>
            </a:fld>
            <a:endParaRPr lang="en-US"/>
          </a:p>
        </p:txBody>
      </p:sp>
      <p:cxnSp>
        <p:nvCxnSpPr>
          <p:cNvPr id="9" name="Straight Connector 6">
            <a:extLst>
              <a:ext uri="{FF2B5EF4-FFF2-40B4-BE49-F238E27FC236}">
                <a16:creationId xmlns:a16="http://schemas.microsoft.com/office/drawing/2014/main" id="{4EF9D568-9C3B-4A81-BBA1-651B7DE16CC9}"/>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0" name="Footer Placeholder 2">
            <a:extLst>
              <a:ext uri="{FF2B5EF4-FFF2-40B4-BE49-F238E27FC236}">
                <a16:creationId xmlns:a16="http://schemas.microsoft.com/office/drawing/2014/main" id="{097A0381-3392-4574-AC07-63C3038B0817}"/>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340449980"/>
      </p:ext>
    </p:extLst>
  </p:cSld>
  <p:clrMapOvr>
    <a:masterClrMapping/>
  </p:clrMapOvr>
</p:sldLayout>
</file>

<file path=ppt/slideLayouts/slideLayout3257.xml><?xml version="1.0" encoding="utf-8"?>
<p:sldLayout xmlns:a="http://schemas.openxmlformats.org/drawingml/2006/main" xmlns:r="http://schemas.openxmlformats.org/officeDocument/2006/relationships" xmlns:p="http://schemas.openxmlformats.org/presentationml/2006/main" preserve="1">
  <p:cSld name="4_End">
    <p:spTree>
      <p:nvGrpSpPr>
        <p:cNvPr id="1" name=""/>
        <p:cNvGrpSpPr/>
        <p:nvPr/>
      </p:nvGrpSpPr>
      <p:grpSpPr>
        <a:xfrm>
          <a:off x="0" y="0"/>
          <a:ext cx="0" cy="0"/>
          <a:chOff x="0" y="0"/>
          <a:chExt cx="0" cy="0"/>
        </a:xfrm>
      </p:grpSpPr>
      <p:grpSp>
        <p:nvGrpSpPr>
          <p:cNvPr id="2" name="Group 41">
            <a:extLst>
              <a:ext uri="{FF2B5EF4-FFF2-40B4-BE49-F238E27FC236}">
                <a16:creationId xmlns:a16="http://schemas.microsoft.com/office/drawing/2014/main" id="{79FDEBBE-C6E8-47EF-8DAD-D88BF7B62589}"/>
              </a:ext>
            </a:extLst>
          </p:cNvPr>
          <p:cNvGrpSpPr/>
          <p:nvPr/>
        </p:nvGrpSpPr>
        <p:grpSpPr>
          <a:xfrm>
            <a:off x="0" y="0"/>
            <a:ext cx="18287994" cy="3223245"/>
            <a:chOff x="0" y="0"/>
            <a:chExt cx="12191996" cy="2148830"/>
          </a:xfrm>
        </p:grpSpPr>
        <p:sp>
          <p:nvSpPr>
            <p:cNvPr id="3" name="Freeform 40">
              <a:extLst>
                <a:ext uri="{FF2B5EF4-FFF2-40B4-BE49-F238E27FC236}">
                  <a16:creationId xmlns:a16="http://schemas.microsoft.com/office/drawing/2014/main" id="{3099D026-093A-4477-A150-AC3AE5A9B990}"/>
                </a:ext>
              </a:extLst>
            </p:cNvPr>
            <p:cNvSpPr/>
            <p:nvPr/>
          </p:nvSpPr>
          <p:spPr>
            <a:xfrm flipH="1">
              <a:off x="0" y="0"/>
              <a:ext cx="12191996" cy="2148830"/>
            </a:xfrm>
            <a:custGeom>
              <a:avLst/>
              <a:gdLst>
                <a:gd name="f0" fmla="val 10800000"/>
                <a:gd name="f1" fmla="val 5400000"/>
                <a:gd name="f2" fmla="val 180"/>
                <a:gd name="f3" fmla="val w"/>
                <a:gd name="f4" fmla="val h"/>
                <a:gd name="f5" fmla="val 0"/>
                <a:gd name="f6" fmla="val 12192000"/>
                <a:gd name="f7" fmla="val 2148830"/>
                <a:gd name="f8" fmla="val 2318293"/>
                <a:gd name="f9" fmla="val 2110341"/>
                <a:gd name="f10" fmla="val 1952334"/>
                <a:gd name="f11" fmla="val 920"/>
                <a:gd name="f12" fmla="val 1343499"/>
                <a:gd name="f13" fmla="val 23864"/>
                <a:gd name="f14" fmla="val 752130"/>
                <a:gd name="f15" fmla="val 152982"/>
                <a:gd name="f16" fmla="val 184205"/>
                <a:gd name="f17" fmla="val 435928"/>
                <a:gd name="f18" fmla="val 536864"/>
                <a:gd name="f19" fmla="val 554713"/>
                <a:gd name="f20" fmla="val 201115"/>
                <a:gd name="f21" fmla="val 452796"/>
                <a:gd name="f22" fmla="val 776357"/>
                <a:gd name="f23" fmla="val 187336"/>
                <a:gd name="f24" fmla="val 1349828"/>
                <a:gd name="f25" fmla="val 76760"/>
                <a:gd name="f26" fmla="val 1947588"/>
                <a:gd name="f27" fmla="val 66249"/>
                <a:gd name="f28" fmla="val 2962940"/>
                <a:gd name="f29" fmla="val 48421"/>
                <a:gd name="f30" fmla="val 3890218"/>
                <a:gd name="f31" fmla="val 291317"/>
                <a:gd name="f32" fmla="val 4778140"/>
                <a:gd name="f33" fmla="val 604018"/>
                <a:gd name="f34" fmla="val 7231510"/>
                <a:gd name="f35" fmla="val 1468126"/>
                <a:gd name="f36" fmla="val 9178927"/>
                <a:gd name="f37" fmla="val 2492024"/>
                <a:gd name="f38" fmla="val 11996242"/>
                <a:gd name="f39" fmla="val 2036894"/>
                <a:gd name="f40" fmla="val 2002266"/>
                <a:gd name="f41" fmla="val 1415250"/>
                <a:gd name="f42" fmla="val 12022971"/>
                <a:gd name="f43" fmla="val 1470801"/>
                <a:gd name="f44" fmla="val 10719696"/>
                <a:gd name="f45" fmla="val 1863939"/>
                <a:gd name="f46" fmla="val 9271154"/>
                <a:gd name="f47" fmla="val 1783804"/>
                <a:gd name="f48" fmla="val 7970940"/>
                <a:gd name="f49" fmla="val 1436986"/>
                <a:gd name="f50" fmla="val 6890984"/>
                <a:gd name="f51" fmla="val 1148958"/>
                <a:gd name="f52" fmla="val 5866930"/>
                <a:gd name="f53" fmla="val 767309"/>
                <a:gd name="f54" fmla="val 4800356"/>
                <a:gd name="f55" fmla="val 456582"/>
                <a:gd name="f56" fmla="val 4068903"/>
                <a:gd name="f57" fmla="val 243471"/>
                <a:gd name="f58" fmla="val 3348204"/>
                <a:gd name="f59" fmla="val 74251"/>
                <a:gd name="f60" fmla="val 2646880"/>
                <a:gd name="f61" fmla="val 17560"/>
                <a:gd name="f62" fmla="+- 0 0 -90"/>
                <a:gd name="f63" fmla="*/ f3 1 12192000"/>
                <a:gd name="f64" fmla="*/ f4 1 2148830"/>
                <a:gd name="f65" fmla="+- f7 0 f5"/>
                <a:gd name="f66" fmla="+- f6 0 f5"/>
                <a:gd name="f67" fmla="*/ f62 f0 1"/>
                <a:gd name="f68" fmla="*/ f66 1 12192000"/>
                <a:gd name="f69" fmla="*/ f65 1 2148830"/>
                <a:gd name="f70" fmla="*/ 2318293 f66 1"/>
                <a:gd name="f71" fmla="*/ 0 f65 1"/>
                <a:gd name="f72" fmla="*/ 2110341 f66 1"/>
                <a:gd name="f73" fmla="*/ 1952334 f66 1"/>
                <a:gd name="f74" fmla="*/ 920 f65 1"/>
                <a:gd name="f75" fmla="*/ 184205 f66 1"/>
                <a:gd name="f76" fmla="*/ 435928 f65 1"/>
                <a:gd name="f77" fmla="*/ 0 f66 1"/>
                <a:gd name="f78" fmla="*/ 536864 f65 1"/>
                <a:gd name="f79" fmla="*/ 554713 f65 1"/>
                <a:gd name="f80" fmla="*/ 201115 f66 1"/>
                <a:gd name="f81" fmla="*/ 452796 f65 1"/>
                <a:gd name="f82" fmla="*/ 1947588 f66 1"/>
                <a:gd name="f83" fmla="*/ 66249 f65 1"/>
                <a:gd name="f84" fmla="*/ 4778140 f66 1"/>
                <a:gd name="f85" fmla="*/ 604018 f65 1"/>
                <a:gd name="f86" fmla="*/ 11996242 f66 1"/>
                <a:gd name="f87" fmla="*/ 2036894 f65 1"/>
                <a:gd name="f88" fmla="*/ 12192000 f66 1"/>
                <a:gd name="f89" fmla="*/ 2002266 f65 1"/>
                <a:gd name="f90" fmla="*/ 1415250 f65 1"/>
                <a:gd name="f91" fmla="*/ 12022971 f66 1"/>
                <a:gd name="f92" fmla="*/ 1470801 f65 1"/>
                <a:gd name="f93" fmla="*/ 7970940 f66 1"/>
                <a:gd name="f94" fmla="*/ 1436986 f65 1"/>
                <a:gd name="f95" fmla="*/ 4800356 f66 1"/>
                <a:gd name="f96" fmla="*/ 456582 f65 1"/>
                <a:gd name="f97" fmla="*/ 2646880 f66 1"/>
                <a:gd name="f98" fmla="*/ 17560 f65 1"/>
                <a:gd name="f99" fmla="*/ f67 1 f2"/>
                <a:gd name="f100" fmla="*/ f70 1 12192000"/>
                <a:gd name="f101" fmla="*/ f71 1 2148830"/>
                <a:gd name="f102" fmla="*/ f72 1 12192000"/>
                <a:gd name="f103" fmla="*/ f73 1 12192000"/>
                <a:gd name="f104" fmla="*/ f74 1 2148830"/>
                <a:gd name="f105" fmla="*/ f75 1 12192000"/>
                <a:gd name="f106" fmla="*/ f76 1 2148830"/>
                <a:gd name="f107" fmla="*/ f77 1 12192000"/>
                <a:gd name="f108" fmla="*/ f78 1 2148830"/>
                <a:gd name="f109" fmla="*/ f79 1 2148830"/>
                <a:gd name="f110" fmla="*/ f80 1 12192000"/>
                <a:gd name="f111" fmla="*/ f81 1 2148830"/>
                <a:gd name="f112" fmla="*/ f82 1 12192000"/>
                <a:gd name="f113" fmla="*/ f83 1 2148830"/>
                <a:gd name="f114" fmla="*/ f84 1 12192000"/>
                <a:gd name="f115" fmla="*/ f85 1 2148830"/>
                <a:gd name="f116" fmla="*/ f86 1 12192000"/>
                <a:gd name="f117" fmla="*/ f87 1 2148830"/>
                <a:gd name="f118" fmla="*/ f88 1 12192000"/>
                <a:gd name="f119" fmla="*/ f89 1 2148830"/>
                <a:gd name="f120" fmla="*/ f90 1 2148830"/>
                <a:gd name="f121" fmla="*/ f91 1 12192000"/>
                <a:gd name="f122" fmla="*/ f92 1 2148830"/>
                <a:gd name="f123" fmla="*/ f93 1 12192000"/>
                <a:gd name="f124" fmla="*/ f94 1 2148830"/>
                <a:gd name="f125" fmla="*/ f95 1 12192000"/>
                <a:gd name="f126" fmla="*/ f96 1 2148830"/>
                <a:gd name="f127" fmla="*/ f97 1 12192000"/>
                <a:gd name="f128" fmla="*/ f98 1 2148830"/>
                <a:gd name="f129" fmla="*/ f5 1 f68"/>
                <a:gd name="f130" fmla="*/ f6 1 f68"/>
                <a:gd name="f131" fmla="*/ f5 1 f69"/>
                <a:gd name="f132" fmla="*/ f7 1 f69"/>
                <a:gd name="f133" fmla="+- f99 0 f1"/>
                <a:gd name="f134" fmla="*/ f100 1 f68"/>
                <a:gd name="f135" fmla="*/ f101 1 f69"/>
                <a:gd name="f136" fmla="*/ f102 1 f68"/>
                <a:gd name="f137" fmla="*/ f103 1 f68"/>
                <a:gd name="f138" fmla="*/ f104 1 f69"/>
                <a:gd name="f139" fmla="*/ f105 1 f68"/>
                <a:gd name="f140" fmla="*/ f106 1 f69"/>
                <a:gd name="f141" fmla="*/ f107 1 f68"/>
                <a:gd name="f142" fmla="*/ f108 1 f69"/>
                <a:gd name="f143" fmla="*/ f109 1 f69"/>
                <a:gd name="f144" fmla="*/ f110 1 f68"/>
                <a:gd name="f145" fmla="*/ f111 1 f69"/>
                <a:gd name="f146" fmla="*/ f112 1 f68"/>
                <a:gd name="f147" fmla="*/ f113 1 f69"/>
                <a:gd name="f148" fmla="*/ f114 1 f68"/>
                <a:gd name="f149" fmla="*/ f115 1 f69"/>
                <a:gd name="f150" fmla="*/ f116 1 f68"/>
                <a:gd name="f151" fmla="*/ f117 1 f69"/>
                <a:gd name="f152" fmla="*/ f118 1 f68"/>
                <a:gd name="f153" fmla="*/ f119 1 f69"/>
                <a:gd name="f154" fmla="*/ f120 1 f69"/>
                <a:gd name="f155" fmla="*/ f121 1 f68"/>
                <a:gd name="f156" fmla="*/ f122 1 f69"/>
                <a:gd name="f157" fmla="*/ f123 1 f68"/>
                <a:gd name="f158" fmla="*/ f124 1 f69"/>
                <a:gd name="f159" fmla="*/ f125 1 f68"/>
                <a:gd name="f160" fmla="*/ f126 1 f69"/>
                <a:gd name="f161" fmla="*/ f127 1 f68"/>
                <a:gd name="f162" fmla="*/ f128 1 f69"/>
                <a:gd name="f163" fmla="*/ f129 f63 1"/>
                <a:gd name="f164" fmla="*/ f130 f63 1"/>
                <a:gd name="f165" fmla="*/ f132 f64 1"/>
                <a:gd name="f166" fmla="*/ f131 f64 1"/>
                <a:gd name="f167" fmla="*/ f134 f63 1"/>
                <a:gd name="f168" fmla="*/ f135 f64 1"/>
                <a:gd name="f169" fmla="*/ f136 f63 1"/>
                <a:gd name="f170" fmla="*/ f137 f63 1"/>
                <a:gd name="f171" fmla="*/ f138 f64 1"/>
                <a:gd name="f172" fmla="*/ f139 f63 1"/>
                <a:gd name="f173" fmla="*/ f140 f64 1"/>
                <a:gd name="f174" fmla="*/ f141 f63 1"/>
                <a:gd name="f175" fmla="*/ f142 f64 1"/>
                <a:gd name="f176" fmla="*/ f143 f64 1"/>
                <a:gd name="f177" fmla="*/ f144 f63 1"/>
                <a:gd name="f178" fmla="*/ f145 f64 1"/>
                <a:gd name="f179" fmla="*/ f146 f63 1"/>
                <a:gd name="f180" fmla="*/ f147 f64 1"/>
                <a:gd name="f181" fmla="*/ f148 f63 1"/>
                <a:gd name="f182" fmla="*/ f149 f64 1"/>
                <a:gd name="f183" fmla="*/ f150 f63 1"/>
                <a:gd name="f184" fmla="*/ f151 f64 1"/>
                <a:gd name="f185" fmla="*/ f152 f63 1"/>
                <a:gd name="f186" fmla="*/ f153 f64 1"/>
                <a:gd name="f187" fmla="*/ f154 f64 1"/>
                <a:gd name="f188" fmla="*/ f155 f63 1"/>
                <a:gd name="f189" fmla="*/ f156 f64 1"/>
                <a:gd name="f190" fmla="*/ f157 f63 1"/>
                <a:gd name="f191" fmla="*/ f158 f64 1"/>
                <a:gd name="f192" fmla="*/ f159 f63 1"/>
                <a:gd name="f193" fmla="*/ f160 f64 1"/>
                <a:gd name="f194" fmla="*/ f161 f63 1"/>
                <a:gd name="f195" fmla="*/ f162 f64 1"/>
              </a:gdLst>
              <a:ahLst/>
              <a:cxnLst>
                <a:cxn ang="3cd4">
                  <a:pos x="hc" y="t"/>
                </a:cxn>
                <a:cxn ang="0">
                  <a:pos x="r" y="vc"/>
                </a:cxn>
                <a:cxn ang="cd4">
                  <a:pos x="hc" y="b"/>
                </a:cxn>
                <a:cxn ang="cd2">
                  <a:pos x="l" y="vc"/>
                </a:cxn>
                <a:cxn ang="f133">
                  <a:pos x="f167" y="f168"/>
                </a:cxn>
                <a:cxn ang="f133">
                  <a:pos x="f169" y="f168"/>
                </a:cxn>
                <a:cxn ang="f133">
                  <a:pos x="f170" y="f171"/>
                </a:cxn>
                <a:cxn ang="f133">
                  <a:pos x="f172" y="f173"/>
                </a:cxn>
                <a:cxn ang="f133">
                  <a:pos x="f174" y="f175"/>
                </a:cxn>
                <a:cxn ang="f133">
                  <a:pos x="f174" y="f176"/>
                </a:cxn>
                <a:cxn ang="f133">
                  <a:pos x="f177" y="f178"/>
                </a:cxn>
                <a:cxn ang="f133">
                  <a:pos x="f179" y="f180"/>
                </a:cxn>
                <a:cxn ang="f133">
                  <a:pos x="f181" y="f182"/>
                </a:cxn>
                <a:cxn ang="f133">
                  <a:pos x="f183" y="f184"/>
                </a:cxn>
                <a:cxn ang="f133">
                  <a:pos x="f185" y="f186"/>
                </a:cxn>
                <a:cxn ang="f133">
                  <a:pos x="f185" y="f187"/>
                </a:cxn>
                <a:cxn ang="f133">
                  <a:pos x="f188" y="f189"/>
                </a:cxn>
                <a:cxn ang="f133">
                  <a:pos x="f190" y="f191"/>
                </a:cxn>
                <a:cxn ang="f133">
                  <a:pos x="f192" y="f193"/>
                </a:cxn>
                <a:cxn ang="f133">
                  <a:pos x="f194" y="f195"/>
                </a:cxn>
              </a:cxnLst>
              <a:rect l="f163" t="f166" r="f164" b="f165"/>
              <a:pathLst>
                <a:path w="12192000" h="2148830">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ubicBezTo>
                    <a:pt x="f56" y="f57"/>
                    <a:pt x="f58" y="f59"/>
                    <a:pt x="f60" y="f61"/>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4" name="Freeform 38">
              <a:extLst>
                <a:ext uri="{FF2B5EF4-FFF2-40B4-BE49-F238E27FC236}">
                  <a16:creationId xmlns:a16="http://schemas.microsoft.com/office/drawing/2014/main" id="{376C1A58-0F92-42D4-84F8-22223065A357}"/>
                </a:ext>
              </a:extLst>
            </p:cNvPr>
            <p:cNvSpPr/>
            <p:nvPr/>
          </p:nvSpPr>
          <p:spPr>
            <a:xfrm flipH="1">
              <a:off x="0" y="0"/>
              <a:ext cx="12191996" cy="1992139"/>
            </a:xfrm>
            <a:custGeom>
              <a:avLst/>
              <a:gdLst>
                <a:gd name="f0" fmla="val 10800000"/>
                <a:gd name="f1" fmla="val 5400000"/>
                <a:gd name="f2" fmla="val 180"/>
                <a:gd name="f3" fmla="val w"/>
                <a:gd name="f4" fmla="val h"/>
                <a:gd name="f5" fmla="val 0"/>
                <a:gd name="f6" fmla="val 12192000"/>
                <a:gd name="f7" fmla="val 1992138"/>
                <a:gd name="f8" fmla="val 2724271"/>
                <a:gd name="f9" fmla="val 1788442"/>
                <a:gd name="f10" fmla="val 1635403"/>
                <a:gd name="f11" fmla="val 12925"/>
                <a:gd name="f12" fmla="val 1134241"/>
                <a:gd name="f13" fmla="val 70905"/>
                <a:gd name="f14" fmla="val 647221"/>
                <a:gd name="f15" fmla="val 207817"/>
                <a:gd name="f16" fmla="val 178220"/>
                <a:gd name="f17" fmla="val 451207"/>
                <a:gd name="f18" fmla="val 552718"/>
                <a:gd name="f19" fmla="val 570885"/>
                <a:gd name="f20" fmla="val 195368"/>
                <a:gd name="f21" fmla="val 467800"/>
                <a:gd name="f22" fmla="val 765758"/>
                <a:gd name="f23" fmla="val 193094"/>
                <a:gd name="f24" fmla="val 1336955"/>
                <a:gd name="f25" fmla="val 73179"/>
                <a:gd name="f26" fmla="val 1934073"/>
                <a:gd name="f27" fmla="val 52850"/>
                <a:gd name="f28" fmla="val 2948304"/>
                <a:gd name="f29" fmla="val 18310"/>
                <a:gd name="f30" fmla="val 3878878"/>
                <a:gd name="f31" fmla="val 245747"/>
                <a:gd name="f32" fmla="val 4771217"/>
                <a:gd name="f33" fmla="val 543645"/>
                <a:gd name="f34" fmla="val 7236913"/>
                <a:gd name="f35" fmla="val 1366709"/>
                <a:gd name="f36" fmla="val 9199689"/>
                <a:gd name="f37" fmla="val 2357774"/>
                <a:gd name="f38" fmla="val 12007222"/>
                <a:gd name="f39" fmla="val 1856729"/>
                <a:gd name="f40" fmla="val 1820900"/>
                <a:gd name="f41" fmla="val 897073"/>
                <a:gd name="f42" fmla="val 12062517"/>
                <a:gd name="f43" fmla="val 950128"/>
                <a:gd name="f44" fmla="val 10950292"/>
                <a:gd name="f45" fmla="val 1376478"/>
                <a:gd name="f46" fmla="val 9595706"/>
                <a:gd name="f47" fmla="val 1466451"/>
                <a:gd name="f48" fmla="val 8435105"/>
                <a:gd name="f49" fmla="val 1266613"/>
                <a:gd name="f50" fmla="val 6618389"/>
                <a:gd name="f51" fmla="val 953715"/>
                <a:gd name="f52" fmla="val 4735222"/>
                <a:gd name="f53" fmla="val 130088"/>
                <a:gd name="f54" fmla="val 2948502"/>
                <a:gd name="f55" fmla="val 20548"/>
                <a:gd name="f56" fmla="+- 0 0 -90"/>
                <a:gd name="f57" fmla="*/ f3 1 12192000"/>
                <a:gd name="f58" fmla="*/ f4 1 1992138"/>
                <a:gd name="f59" fmla="+- f7 0 f5"/>
                <a:gd name="f60" fmla="+- f6 0 f5"/>
                <a:gd name="f61" fmla="*/ f56 f0 1"/>
                <a:gd name="f62" fmla="*/ f60 1 12192000"/>
                <a:gd name="f63" fmla="*/ f59 1 1992138"/>
                <a:gd name="f64" fmla="*/ 2724271 f60 1"/>
                <a:gd name="f65" fmla="*/ 0 f59 1"/>
                <a:gd name="f66" fmla="*/ 1788442 f60 1"/>
                <a:gd name="f67" fmla="*/ 1635403 f60 1"/>
                <a:gd name="f68" fmla="*/ 12925 f59 1"/>
                <a:gd name="f69" fmla="*/ 178220 f60 1"/>
                <a:gd name="f70" fmla="*/ 451207 f59 1"/>
                <a:gd name="f71" fmla="*/ 0 f60 1"/>
                <a:gd name="f72" fmla="*/ 552718 f59 1"/>
                <a:gd name="f73" fmla="*/ 570885 f59 1"/>
                <a:gd name="f74" fmla="*/ 195368 f60 1"/>
                <a:gd name="f75" fmla="*/ 467800 f59 1"/>
                <a:gd name="f76" fmla="*/ 1934073 f60 1"/>
                <a:gd name="f77" fmla="*/ 52850 f59 1"/>
                <a:gd name="f78" fmla="*/ 4771217 f60 1"/>
                <a:gd name="f79" fmla="*/ 543645 f59 1"/>
                <a:gd name="f80" fmla="*/ 12007222 f60 1"/>
                <a:gd name="f81" fmla="*/ 1856729 f59 1"/>
                <a:gd name="f82" fmla="*/ 12192000 f60 1"/>
                <a:gd name="f83" fmla="*/ 1820900 f59 1"/>
                <a:gd name="f84" fmla="*/ 897073 f59 1"/>
                <a:gd name="f85" fmla="*/ 12062517 f60 1"/>
                <a:gd name="f86" fmla="*/ 950128 f59 1"/>
                <a:gd name="f87" fmla="*/ 8435105 f60 1"/>
                <a:gd name="f88" fmla="*/ 1266613 f59 1"/>
                <a:gd name="f89" fmla="*/ 2948502 f60 1"/>
                <a:gd name="f90" fmla="*/ 20548 f59 1"/>
                <a:gd name="f91" fmla="*/ f61 1 f2"/>
                <a:gd name="f92" fmla="*/ f64 1 12192000"/>
                <a:gd name="f93" fmla="*/ f65 1 1992138"/>
                <a:gd name="f94" fmla="*/ f66 1 12192000"/>
                <a:gd name="f95" fmla="*/ f67 1 12192000"/>
                <a:gd name="f96" fmla="*/ f68 1 1992138"/>
                <a:gd name="f97" fmla="*/ f69 1 12192000"/>
                <a:gd name="f98" fmla="*/ f70 1 1992138"/>
                <a:gd name="f99" fmla="*/ f71 1 12192000"/>
                <a:gd name="f100" fmla="*/ f72 1 1992138"/>
                <a:gd name="f101" fmla="*/ f73 1 1992138"/>
                <a:gd name="f102" fmla="*/ f74 1 12192000"/>
                <a:gd name="f103" fmla="*/ f75 1 1992138"/>
                <a:gd name="f104" fmla="*/ f76 1 12192000"/>
                <a:gd name="f105" fmla="*/ f77 1 1992138"/>
                <a:gd name="f106" fmla="*/ f78 1 12192000"/>
                <a:gd name="f107" fmla="*/ f79 1 1992138"/>
                <a:gd name="f108" fmla="*/ f80 1 12192000"/>
                <a:gd name="f109" fmla="*/ f81 1 1992138"/>
                <a:gd name="f110" fmla="*/ f82 1 12192000"/>
                <a:gd name="f111" fmla="*/ f83 1 1992138"/>
                <a:gd name="f112" fmla="*/ f84 1 1992138"/>
                <a:gd name="f113" fmla="*/ f85 1 12192000"/>
                <a:gd name="f114" fmla="*/ f86 1 1992138"/>
                <a:gd name="f115" fmla="*/ f87 1 12192000"/>
                <a:gd name="f116" fmla="*/ f88 1 1992138"/>
                <a:gd name="f117" fmla="*/ f89 1 12192000"/>
                <a:gd name="f118" fmla="*/ f90 1 1992138"/>
                <a:gd name="f119" fmla="*/ f5 1 f62"/>
                <a:gd name="f120" fmla="*/ f6 1 f62"/>
                <a:gd name="f121" fmla="*/ f5 1 f63"/>
                <a:gd name="f122" fmla="*/ f7 1 f63"/>
                <a:gd name="f123" fmla="+- f91 0 f1"/>
                <a:gd name="f124" fmla="*/ f92 1 f62"/>
                <a:gd name="f125" fmla="*/ f93 1 f63"/>
                <a:gd name="f126" fmla="*/ f94 1 f62"/>
                <a:gd name="f127" fmla="*/ f95 1 f62"/>
                <a:gd name="f128" fmla="*/ f96 1 f63"/>
                <a:gd name="f129" fmla="*/ f97 1 f62"/>
                <a:gd name="f130" fmla="*/ f98 1 f63"/>
                <a:gd name="f131" fmla="*/ f99 1 f62"/>
                <a:gd name="f132" fmla="*/ f100 1 f63"/>
                <a:gd name="f133" fmla="*/ f101 1 f63"/>
                <a:gd name="f134" fmla="*/ f102 1 f62"/>
                <a:gd name="f135" fmla="*/ f103 1 f63"/>
                <a:gd name="f136" fmla="*/ f104 1 f62"/>
                <a:gd name="f137" fmla="*/ f105 1 f63"/>
                <a:gd name="f138" fmla="*/ f106 1 f62"/>
                <a:gd name="f139" fmla="*/ f107 1 f63"/>
                <a:gd name="f140" fmla="*/ f108 1 f62"/>
                <a:gd name="f141" fmla="*/ f109 1 f63"/>
                <a:gd name="f142" fmla="*/ f110 1 f62"/>
                <a:gd name="f143" fmla="*/ f111 1 f63"/>
                <a:gd name="f144" fmla="*/ f112 1 f63"/>
                <a:gd name="f145" fmla="*/ f113 1 f62"/>
                <a:gd name="f146" fmla="*/ f114 1 f63"/>
                <a:gd name="f147" fmla="*/ f115 1 f62"/>
                <a:gd name="f148" fmla="*/ f116 1 f63"/>
                <a:gd name="f149" fmla="*/ f117 1 f62"/>
                <a:gd name="f150" fmla="*/ f118 1 f63"/>
                <a:gd name="f151" fmla="*/ f119 f57 1"/>
                <a:gd name="f152" fmla="*/ f120 f57 1"/>
                <a:gd name="f153" fmla="*/ f122 f58 1"/>
                <a:gd name="f154" fmla="*/ f121 f58 1"/>
                <a:gd name="f155" fmla="*/ f124 f57 1"/>
                <a:gd name="f156" fmla="*/ f125 f58 1"/>
                <a:gd name="f157" fmla="*/ f126 f57 1"/>
                <a:gd name="f158" fmla="*/ f127 f57 1"/>
                <a:gd name="f159" fmla="*/ f128 f58 1"/>
                <a:gd name="f160" fmla="*/ f129 f57 1"/>
                <a:gd name="f161" fmla="*/ f130 f58 1"/>
                <a:gd name="f162" fmla="*/ f131 f57 1"/>
                <a:gd name="f163" fmla="*/ f132 f58 1"/>
                <a:gd name="f164" fmla="*/ f133 f58 1"/>
                <a:gd name="f165" fmla="*/ f134 f57 1"/>
                <a:gd name="f166" fmla="*/ f135 f58 1"/>
                <a:gd name="f167" fmla="*/ f136 f57 1"/>
                <a:gd name="f168" fmla="*/ f137 f58 1"/>
                <a:gd name="f169" fmla="*/ f138 f57 1"/>
                <a:gd name="f170" fmla="*/ f139 f58 1"/>
                <a:gd name="f171" fmla="*/ f140 f57 1"/>
                <a:gd name="f172" fmla="*/ f141 f58 1"/>
                <a:gd name="f173" fmla="*/ f142 f57 1"/>
                <a:gd name="f174" fmla="*/ f143 f58 1"/>
                <a:gd name="f175" fmla="*/ f144 f58 1"/>
                <a:gd name="f176" fmla="*/ f145 f57 1"/>
                <a:gd name="f177" fmla="*/ f146 f58 1"/>
                <a:gd name="f178" fmla="*/ f147 f57 1"/>
                <a:gd name="f179" fmla="*/ f148 f58 1"/>
                <a:gd name="f180" fmla="*/ f149 f57 1"/>
                <a:gd name="f181" fmla="*/ f150 f58 1"/>
              </a:gdLst>
              <a:ahLst/>
              <a:cxnLst>
                <a:cxn ang="3cd4">
                  <a:pos x="hc" y="t"/>
                </a:cxn>
                <a:cxn ang="0">
                  <a:pos x="r" y="vc"/>
                </a:cxn>
                <a:cxn ang="cd4">
                  <a:pos x="hc" y="b"/>
                </a:cxn>
                <a:cxn ang="cd2">
                  <a:pos x="l" y="vc"/>
                </a:cxn>
                <a:cxn ang="f123">
                  <a:pos x="f155" y="f156"/>
                </a:cxn>
                <a:cxn ang="f123">
                  <a:pos x="f157" y="f156"/>
                </a:cxn>
                <a:cxn ang="f123">
                  <a:pos x="f158" y="f159"/>
                </a:cxn>
                <a:cxn ang="f123">
                  <a:pos x="f160" y="f161"/>
                </a:cxn>
                <a:cxn ang="f123">
                  <a:pos x="f162" y="f163"/>
                </a:cxn>
                <a:cxn ang="f123">
                  <a:pos x="f162" y="f164"/>
                </a:cxn>
                <a:cxn ang="f123">
                  <a:pos x="f165" y="f166"/>
                </a:cxn>
                <a:cxn ang="f123">
                  <a:pos x="f167" y="f168"/>
                </a:cxn>
                <a:cxn ang="f123">
                  <a:pos x="f169" y="f170"/>
                </a:cxn>
                <a:cxn ang="f123">
                  <a:pos x="f171" y="f172"/>
                </a:cxn>
                <a:cxn ang="f123">
                  <a:pos x="f173" y="f174"/>
                </a:cxn>
                <a:cxn ang="f123">
                  <a:pos x="f173" y="f175"/>
                </a:cxn>
                <a:cxn ang="f123">
                  <a:pos x="f176" y="f177"/>
                </a:cxn>
                <a:cxn ang="f123">
                  <a:pos x="f178" y="f179"/>
                </a:cxn>
                <a:cxn ang="f123">
                  <a:pos x="f180" y="f181"/>
                </a:cxn>
              </a:cxnLst>
              <a:rect l="f151" t="f154" r="f152" b="f153"/>
              <a:pathLst>
                <a:path w="12192000" h="1992138">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lose/>
                </a:path>
              </a:pathLst>
            </a:custGeom>
            <a:solidFill>
              <a:srgbClr val="00498F"/>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sp>
        <p:nvSpPr>
          <p:cNvPr id="5" name="Rectangle 3">
            <a:extLst>
              <a:ext uri="{FF2B5EF4-FFF2-40B4-BE49-F238E27FC236}">
                <a16:creationId xmlns:a16="http://schemas.microsoft.com/office/drawing/2014/main" id="{7038D0B6-E291-45AC-AB4D-6D50D688AE10}"/>
              </a:ext>
            </a:extLst>
          </p:cNvPr>
          <p:cNvSpPr/>
          <p:nvPr/>
        </p:nvSpPr>
        <p:spPr>
          <a:xfrm>
            <a:off x="1353549" y="2276540"/>
            <a:ext cx="16934445" cy="5733905"/>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6" name="Content Placeholder 2">
            <a:extLst>
              <a:ext uri="{FF2B5EF4-FFF2-40B4-BE49-F238E27FC236}">
                <a16:creationId xmlns:a16="http://schemas.microsoft.com/office/drawing/2014/main" id="{512AE20B-486C-42EE-AE4C-021592E6919D}"/>
              </a:ext>
            </a:extLst>
          </p:cNvPr>
          <p:cNvSpPr txBox="1">
            <a:spLocks noGrp="1"/>
          </p:cNvSpPr>
          <p:nvPr>
            <p:ph idx="4294967295"/>
          </p:nvPr>
        </p:nvSpPr>
        <p:spPr>
          <a:xfrm>
            <a:off x="1828795" y="5143501"/>
            <a:ext cx="8373974" cy="2120342"/>
          </a:xfrm>
        </p:spPr>
        <p:txBody>
          <a:bodyPr/>
          <a:lstStyle>
            <a:lvl1pPr marL="0" indent="0">
              <a:buNone/>
              <a:defRPr sz="3000"/>
            </a:lvl1pPr>
          </a:lstStyle>
          <a:p>
            <a:pPr lvl="0"/>
            <a:r>
              <a:rPr lang="en-US"/>
              <a:t>Click to edit Master text styles</a:t>
            </a:r>
          </a:p>
        </p:txBody>
      </p:sp>
      <p:sp>
        <p:nvSpPr>
          <p:cNvPr id="7" name="Title 11">
            <a:extLst>
              <a:ext uri="{FF2B5EF4-FFF2-40B4-BE49-F238E27FC236}">
                <a16:creationId xmlns:a16="http://schemas.microsoft.com/office/drawing/2014/main" id="{64A0313C-6226-4545-A241-3B2A1EBC61FC}"/>
              </a:ext>
            </a:extLst>
          </p:cNvPr>
          <p:cNvSpPr txBox="1">
            <a:spLocks noGrp="1"/>
          </p:cNvSpPr>
          <p:nvPr>
            <p:ph type="title"/>
          </p:nvPr>
        </p:nvSpPr>
        <p:spPr>
          <a:xfrm>
            <a:off x="1828795" y="2831229"/>
            <a:ext cx="8373974" cy="1617390"/>
          </a:xfrm>
        </p:spPr>
        <p:txBody>
          <a:bodyPr/>
          <a:lstStyle>
            <a:lvl1pPr>
              <a:defRPr sz="9000"/>
            </a:lvl1pPr>
          </a:lstStyle>
          <a:p>
            <a:pPr lvl="0"/>
            <a:r>
              <a:rPr lang="en-US"/>
              <a:t>Thank you</a:t>
            </a:r>
          </a:p>
        </p:txBody>
      </p:sp>
      <p:pic>
        <p:nvPicPr>
          <p:cNvPr id="8" name="Picture 32">
            <a:extLst>
              <a:ext uri="{FF2B5EF4-FFF2-40B4-BE49-F238E27FC236}">
                <a16:creationId xmlns:a16="http://schemas.microsoft.com/office/drawing/2014/main" id="{C34DCC98-2190-4AAF-AE3D-F4BDD2F58686}"/>
              </a:ext>
            </a:extLst>
          </p:cNvPr>
          <p:cNvPicPr>
            <a:picLocks noChangeAspect="1"/>
          </p:cNvPicPr>
          <p:nvPr/>
        </p:nvPicPr>
        <p:blipFill>
          <a:blip r:embed="rId2"/>
          <a:srcRect/>
          <a:stretch>
            <a:fillRect/>
          </a:stretch>
        </p:blipFill>
        <p:spPr>
          <a:xfrm>
            <a:off x="1353549" y="342557"/>
            <a:ext cx="3037970" cy="1367910"/>
          </a:xfrm>
          <a:prstGeom prst="rect">
            <a:avLst/>
          </a:prstGeom>
          <a:noFill/>
          <a:ln cap="flat">
            <a:noFill/>
          </a:ln>
        </p:spPr>
      </p:pic>
      <p:sp>
        <p:nvSpPr>
          <p:cNvPr id="9" name="Picture Placeholder 16">
            <a:extLst>
              <a:ext uri="{FF2B5EF4-FFF2-40B4-BE49-F238E27FC236}">
                <a16:creationId xmlns:a16="http://schemas.microsoft.com/office/drawing/2014/main" id="{70CF1485-BBAE-4B90-BC00-3D6B7972CF40}"/>
              </a:ext>
            </a:extLst>
          </p:cNvPr>
          <p:cNvSpPr txBox="1">
            <a:spLocks noGrp="1"/>
          </p:cNvSpPr>
          <p:nvPr>
            <p:ph type="pic" idx="4294967295"/>
          </p:nvPr>
        </p:nvSpPr>
        <p:spPr>
          <a:xfrm>
            <a:off x="10678030" y="350868"/>
            <a:ext cx="7609979" cy="8915400"/>
          </a:xfrm>
        </p:spPr>
        <p:txBody>
          <a:bodyPr/>
          <a:lstStyle>
            <a:lvl1pPr>
              <a:defRPr/>
            </a:lvl1pPr>
          </a:lstStyle>
          <a:p>
            <a:pPr lvl="0"/>
            <a:endParaRPr lang="en-US"/>
          </a:p>
        </p:txBody>
      </p:sp>
    </p:spTree>
    <p:extLst>
      <p:ext uri="{BB962C8B-B14F-4D97-AF65-F5344CB8AC3E}">
        <p14:creationId xmlns:p14="http://schemas.microsoft.com/office/powerpoint/2010/main" val="3395105798"/>
      </p:ext>
    </p:extLst>
  </p:cSld>
  <p:clrMapOvr>
    <a:masterClrMapping/>
  </p:clrMapOvr>
</p:sldLayout>
</file>

<file path=ppt/slideLayouts/slideLayout3258.xml><?xml version="1.0" encoding="utf-8"?>
<p:sldLayout xmlns:a="http://schemas.openxmlformats.org/drawingml/2006/main" xmlns:r="http://schemas.openxmlformats.org/officeDocument/2006/relationships" xmlns:p="http://schemas.openxmlformats.org/presentationml/2006/main" type="blank" preserve="1">
  <p:cSld name="3_Blank">
    <p:spTree>
      <p:nvGrpSpPr>
        <p:cNvPr id="1" name=""/>
        <p:cNvGrpSpPr/>
        <p:nvPr/>
      </p:nvGrpSpPr>
      <p:grpSpPr>
        <a:xfrm>
          <a:off x="0" y="0"/>
          <a:ext cx="0" cy="0"/>
          <a:chOff x="0" y="0"/>
          <a:chExt cx="0" cy="0"/>
        </a:xfrm>
      </p:grpSpPr>
      <p:sp>
        <p:nvSpPr>
          <p:cNvPr id="2" name="Slide Number Placeholder 4">
            <a:extLst>
              <a:ext uri="{FF2B5EF4-FFF2-40B4-BE49-F238E27FC236}">
                <a16:creationId xmlns:a16="http://schemas.microsoft.com/office/drawing/2014/main" id="{F62E0AD7-647B-413B-BEE6-106175AF8CE1}"/>
              </a:ext>
            </a:extLst>
          </p:cNvPr>
          <p:cNvSpPr txBox="1">
            <a:spLocks noGrp="1"/>
          </p:cNvSpPr>
          <p:nvPr>
            <p:ph type="sldNum" sz="quarter" idx="8"/>
          </p:nvPr>
        </p:nvSpPr>
        <p:spPr/>
        <p:txBody>
          <a:bodyPr/>
          <a:lstStyle>
            <a:lvl1pPr>
              <a:defRPr/>
            </a:lvl1pPr>
          </a:lstStyle>
          <a:p>
            <a:pPr lvl="0"/>
            <a:fld id="{90509FA6-EEBD-4EC4-A0F5-EB9BAA6BB51A}" type="slidenum">
              <a:t>‹#›</a:t>
            </a:fld>
            <a:endParaRPr lang="en-US"/>
          </a:p>
        </p:txBody>
      </p:sp>
      <p:cxnSp>
        <p:nvCxnSpPr>
          <p:cNvPr id="3" name="Straight Connector 3">
            <a:extLst>
              <a:ext uri="{FF2B5EF4-FFF2-40B4-BE49-F238E27FC236}">
                <a16:creationId xmlns:a16="http://schemas.microsoft.com/office/drawing/2014/main" id="{D3C92CE7-8BA7-4DBF-A1DE-E2B6A2FD6803}"/>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4" name="Footer Placeholder 1">
            <a:extLst>
              <a:ext uri="{FF2B5EF4-FFF2-40B4-BE49-F238E27FC236}">
                <a16:creationId xmlns:a16="http://schemas.microsoft.com/office/drawing/2014/main" id="{784F9E13-C387-442B-AEC7-2DC36836B09A}"/>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5" name="Group 5">
            <a:extLst>
              <a:ext uri="{FF2B5EF4-FFF2-40B4-BE49-F238E27FC236}">
                <a16:creationId xmlns:a16="http://schemas.microsoft.com/office/drawing/2014/main" id="{E5845705-7147-46FD-9AB1-45A75ECCEF0F}"/>
              </a:ext>
            </a:extLst>
          </p:cNvPr>
          <p:cNvGrpSpPr/>
          <p:nvPr/>
        </p:nvGrpSpPr>
        <p:grpSpPr>
          <a:xfrm>
            <a:off x="10787318" y="0"/>
            <a:ext cx="7500690" cy="2138982"/>
            <a:chOff x="7191545" y="0"/>
            <a:chExt cx="5000460" cy="1425988"/>
          </a:xfrm>
        </p:grpSpPr>
        <p:pic>
          <p:nvPicPr>
            <p:cNvPr id="6" name="Picture 6">
              <a:extLst>
                <a:ext uri="{FF2B5EF4-FFF2-40B4-BE49-F238E27FC236}">
                  <a16:creationId xmlns:a16="http://schemas.microsoft.com/office/drawing/2014/main" id="{20FFC1B6-AF09-47A1-B0FF-213761100F25}"/>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7" name="Group 7">
              <a:extLst>
                <a:ext uri="{FF2B5EF4-FFF2-40B4-BE49-F238E27FC236}">
                  <a16:creationId xmlns:a16="http://schemas.microsoft.com/office/drawing/2014/main" id="{EC1613B3-8CB4-4E62-AC3A-31D48F42661D}"/>
                </a:ext>
              </a:extLst>
            </p:cNvPr>
            <p:cNvGrpSpPr/>
            <p:nvPr/>
          </p:nvGrpSpPr>
          <p:grpSpPr>
            <a:xfrm>
              <a:off x="7191545" y="0"/>
              <a:ext cx="5000460" cy="1425988"/>
              <a:chOff x="7191545" y="0"/>
              <a:chExt cx="5000460" cy="1425988"/>
            </a:xfrm>
          </p:grpSpPr>
          <p:sp>
            <p:nvSpPr>
              <p:cNvPr id="8" name="Freeform 8">
                <a:extLst>
                  <a:ext uri="{FF2B5EF4-FFF2-40B4-BE49-F238E27FC236}">
                    <a16:creationId xmlns:a16="http://schemas.microsoft.com/office/drawing/2014/main" id="{19B67A41-BD82-421D-BB44-B3BB13495453}"/>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9" name="Freeform 9">
                <a:extLst>
                  <a:ext uri="{FF2B5EF4-FFF2-40B4-BE49-F238E27FC236}">
                    <a16:creationId xmlns:a16="http://schemas.microsoft.com/office/drawing/2014/main" id="{EEFAC97D-118B-46CF-AFED-3263DAC34FEC}"/>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Tree>
    <p:extLst>
      <p:ext uri="{BB962C8B-B14F-4D97-AF65-F5344CB8AC3E}">
        <p14:creationId xmlns:p14="http://schemas.microsoft.com/office/powerpoint/2010/main" val="4143737892"/>
      </p:ext>
    </p:extLst>
  </p:cSld>
  <p:clrMapOvr>
    <a:masterClrMapping/>
  </p:clrMapOvr>
</p:sldLayout>
</file>

<file path=ppt/slideLayouts/slideLayout3259.xml><?xml version="1.0" encoding="utf-8"?>
<p:sldLayout xmlns:a="http://schemas.openxmlformats.org/drawingml/2006/main" xmlns:r="http://schemas.openxmlformats.org/officeDocument/2006/relationships" xmlns:p="http://schemas.openxmlformats.org/presentationml/2006/main" preserve="1">
  <p:cSld name="7_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F511DCF1-485D-4EC5-B43B-01650A189F26}"/>
              </a:ext>
            </a:extLst>
          </p:cNvPr>
          <p:cNvSpPr/>
          <p:nvPr/>
        </p:nvSpPr>
        <p:spPr>
          <a:xfrm>
            <a:off x="1353549" y="1941623"/>
            <a:ext cx="16934445" cy="5733905"/>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EB9C757F-8005-4DFB-9A05-1F6E8C19966C}"/>
              </a:ext>
            </a:extLst>
          </p:cNvPr>
          <p:cNvSpPr txBox="1">
            <a:spLocks noGrp="1"/>
          </p:cNvSpPr>
          <p:nvPr>
            <p:ph type="title"/>
          </p:nvPr>
        </p:nvSpPr>
        <p:spPr>
          <a:xfrm>
            <a:off x="2119971" y="2341992"/>
            <a:ext cx="7791648" cy="2739510"/>
          </a:xfrm>
        </p:spPr>
        <p:txBody>
          <a:bodyPr anchor="b"/>
          <a:lstStyle>
            <a:lvl1pPr>
              <a:defRPr sz="6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0C0D3D12-9D0C-441D-9763-C60391E28171}"/>
              </a:ext>
            </a:extLst>
          </p:cNvPr>
          <p:cNvSpPr txBox="1">
            <a:spLocks noGrp="1"/>
          </p:cNvSpPr>
          <p:nvPr>
            <p:ph type="subTitle" idx="4294967295"/>
          </p:nvPr>
        </p:nvSpPr>
        <p:spPr>
          <a:xfrm>
            <a:off x="2119971" y="5650292"/>
            <a:ext cx="7791648" cy="1479846"/>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F535B778-3634-4F50-B2EB-FBFD3124CCA3}"/>
              </a:ext>
            </a:extLst>
          </p:cNvPr>
          <p:cNvSpPr txBox="1">
            <a:spLocks noGrp="1"/>
          </p:cNvSpPr>
          <p:nvPr>
            <p:ph type="pic" idx="4294967295"/>
          </p:nvPr>
        </p:nvSpPr>
        <p:spPr>
          <a:xfrm>
            <a:off x="10678030" y="350868"/>
            <a:ext cx="7609979" cy="89154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6C4CE597-EF90-4AD7-B98B-01BB88BE10CF}"/>
              </a:ext>
            </a:extLst>
          </p:cNvPr>
          <p:cNvGrpSpPr/>
          <p:nvPr/>
        </p:nvGrpSpPr>
        <p:grpSpPr>
          <a:xfrm>
            <a:off x="0" y="7530523"/>
            <a:ext cx="18287994" cy="2756477"/>
            <a:chOff x="0" y="5020348"/>
            <a:chExt cx="12191996" cy="1837651"/>
          </a:xfrm>
        </p:grpSpPr>
        <p:sp>
          <p:nvSpPr>
            <p:cNvPr id="7" name="Freeform 27">
              <a:extLst>
                <a:ext uri="{FF2B5EF4-FFF2-40B4-BE49-F238E27FC236}">
                  <a16:creationId xmlns:a16="http://schemas.microsoft.com/office/drawing/2014/main" id="{226B13AE-35A8-4068-B173-A7B234AFB3AC}"/>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8D2C62BB-7D2E-40F9-B652-1550BA50CEAF}"/>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2057E30E-5C89-4801-965A-45E91D1BA07A}"/>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2893159749"/>
      </p:ext>
    </p:extLst>
  </p:cSld>
  <p:clrMapOvr>
    <a:masterClrMapping/>
  </p:clrMapOvr>
</p:sldLayout>
</file>

<file path=ppt/slideLayouts/slideLayout3260.xml><?xml version="1.0" encoding="utf-8"?>
<p:sldLayout xmlns:a="http://schemas.openxmlformats.org/drawingml/2006/main" xmlns:r="http://schemas.openxmlformats.org/officeDocument/2006/relationships" xmlns:p="http://schemas.openxmlformats.org/presentationml/2006/main" preserve="1">
  <p:cSld name="7_Divider">
    <p:bg>
      <p:bgPr>
        <a:solidFill>
          <a:srgbClr val="F3F6FB"/>
        </a:solidFill>
        <a:effectLst/>
      </p:bgPr>
    </p:bg>
    <p:spTree>
      <p:nvGrpSpPr>
        <p:cNvPr id="1" name=""/>
        <p:cNvGrpSpPr/>
        <p:nvPr/>
      </p:nvGrpSpPr>
      <p:grpSpPr>
        <a:xfrm>
          <a:off x="0" y="0"/>
          <a:ext cx="0" cy="0"/>
          <a:chOff x="0" y="0"/>
          <a:chExt cx="0" cy="0"/>
        </a:xfrm>
      </p:grpSpPr>
      <p:grpSp>
        <p:nvGrpSpPr>
          <p:cNvPr id="2" name="Group 9">
            <a:extLst>
              <a:ext uri="{FF2B5EF4-FFF2-40B4-BE49-F238E27FC236}">
                <a16:creationId xmlns:a16="http://schemas.microsoft.com/office/drawing/2014/main" id="{C3041B9A-D35B-48CF-B8C1-56ADD64DC6AD}"/>
              </a:ext>
            </a:extLst>
          </p:cNvPr>
          <p:cNvGrpSpPr/>
          <p:nvPr/>
        </p:nvGrpSpPr>
        <p:grpSpPr>
          <a:xfrm>
            <a:off x="0" y="7530523"/>
            <a:ext cx="18287994" cy="2756477"/>
            <a:chOff x="0" y="5020348"/>
            <a:chExt cx="12191996" cy="1837651"/>
          </a:xfrm>
        </p:grpSpPr>
        <p:sp>
          <p:nvSpPr>
            <p:cNvPr id="3" name="Freeform 25">
              <a:extLst>
                <a:ext uri="{FF2B5EF4-FFF2-40B4-BE49-F238E27FC236}">
                  <a16:creationId xmlns:a16="http://schemas.microsoft.com/office/drawing/2014/main" id="{F9D819AB-D88D-4B51-9CDC-16B82405F859}"/>
                </a:ext>
              </a:extLst>
            </p:cNvPr>
            <p:cNvSpPr/>
            <p:nvPr/>
          </p:nvSpPr>
          <p:spPr>
            <a:xfrm>
              <a:off x="0" y="5100267"/>
              <a:ext cx="7111371" cy="1757732"/>
            </a:xfrm>
            <a:custGeom>
              <a:avLst/>
              <a:gdLst>
                <a:gd name="f0" fmla="val 10800000"/>
                <a:gd name="f1" fmla="val 5400000"/>
                <a:gd name="f2" fmla="val 180"/>
                <a:gd name="f3" fmla="val w"/>
                <a:gd name="f4" fmla="val h"/>
                <a:gd name="f5" fmla="val 0"/>
                <a:gd name="f6" fmla="val 7111369"/>
                <a:gd name="f7" fmla="val 1757730"/>
                <a:gd name="f8" fmla="val 772954"/>
                <a:gd name="f9" fmla="val 2778"/>
                <a:gd name="f10" fmla="val 1769038"/>
                <a:gd name="f11" fmla="val 30799"/>
                <a:gd name="f12" fmla="val 2696750"/>
                <a:gd name="f13" fmla="val 267531"/>
                <a:gd name="f14" fmla="val 3590934"/>
                <a:gd name="f15" fmla="val 566046"/>
                <a:gd name="f16" fmla="val 4684008"/>
                <a:gd name="f17" fmla="val 930921"/>
                <a:gd name="f18" fmla="val 5690778"/>
                <a:gd name="f19" fmla="val 1324625"/>
                <a:gd name="f20" fmla="val 6700767"/>
                <a:gd name="f21" fmla="val 1636882"/>
                <a:gd name="f22" fmla="val 25690"/>
                <a:gd name="f23" fmla="val 2197"/>
                <a:gd name="f24" fmla="val 25414"/>
                <a:gd name="f25" fmla="val 114653"/>
                <a:gd name="f26" fmla="val 14905"/>
                <a:gd name="f27" fmla="val 227801"/>
                <a:gd name="f28" fmla="val 7857"/>
                <a:gd name="f29" fmla="val 341773"/>
                <a:gd name="f30" fmla="val 3976"/>
                <a:gd name="f31" fmla="val 486963"/>
                <a:gd name="f32" fmla="+- 0 0 968"/>
                <a:gd name="f33" fmla="val 630656"/>
                <a:gd name="f34" fmla="+- 0 0 1224"/>
                <a:gd name="f35" fmla="+- 0 0 -90"/>
                <a:gd name="f36" fmla="*/ f3 1 7111369"/>
                <a:gd name="f37" fmla="*/ f4 1 1757730"/>
                <a:gd name="f38" fmla="+- f7 0 f5"/>
                <a:gd name="f39" fmla="+- f6 0 f5"/>
                <a:gd name="f40" fmla="*/ f35 f0 1"/>
                <a:gd name="f41" fmla="*/ f39 1 7111369"/>
                <a:gd name="f42" fmla="*/ f38 1 1757730"/>
                <a:gd name="f43" fmla="*/ 772954 f39 1"/>
                <a:gd name="f44" fmla="*/ 2778 f38 1"/>
                <a:gd name="f45" fmla="*/ 3590934 f39 1"/>
                <a:gd name="f46" fmla="*/ 566046 f38 1"/>
                <a:gd name="f47" fmla="*/ 6700767 f39 1"/>
                <a:gd name="f48" fmla="*/ 1636882 f38 1"/>
                <a:gd name="f49" fmla="*/ 7111369 f39 1"/>
                <a:gd name="f50" fmla="*/ 1757730 f38 1"/>
                <a:gd name="f51" fmla="*/ 0 f39 1"/>
                <a:gd name="f52" fmla="*/ 25690 f38 1"/>
                <a:gd name="f53" fmla="*/ 2197 f39 1"/>
                <a:gd name="f54" fmla="*/ 25414 f38 1"/>
                <a:gd name="f55" fmla="*/ 341773 f39 1"/>
                <a:gd name="f56" fmla="*/ 3976 f38 1"/>
                <a:gd name="f57" fmla="*/ f40 1 f2"/>
                <a:gd name="f58" fmla="*/ f43 1 7111369"/>
                <a:gd name="f59" fmla="*/ f44 1 1757730"/>
                <a:gd name="f60" fmla="*/ f45 1 7111369"/>
                <a:gd name="f61" fmla="*/ f46 1 1757730"/>
                <a:gd name="f62" fmla="*/ f47 1 7111369"/>
                <a:gd name="f63" fmla="*/ f48 1 1757730"/>
                <a:gd name="f64" fmla="*/ f49 1 7111369"/>
                <a:gd name="f65" fmla="*/ f50 1 1757730"/>
                <a:gd name="f66" fmla="*/ f51 1 7111369"/>
                <a:gd name="f67" fmla="*/ f52 1 1757730"/>
                <a:gd name="f68" fmla="*/ f53 1 7111369"/>
                <a:gd name="f69" fmla="*/ f54 1 1757730"/>
                <a:gd name="f70" fmla="*/ f55 1 7111369"/>
                <a:gd name="f71" fmla="*/ f56 1 1757730"/>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1"/>
                <a:gd name="f84" fmla="*/ f65 1 f42"/>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6 1"/>
                <a:gd name="f102" fmla="*/ f84 f37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101" y="f102"/>
                </a:cxn>
                <a:cxn ang="f76">
                  <a:pos x="f103" y="f102"/>
                </a:cxn>
                <a:cxn ang="f76">
                  <a:pos x="f103" y="f104"/>
                </a:cxn>
                <a:cxn ang="f76">
                  <a:pos x="f105" y="f106"/>
                </a:cxn>
                <a:cxn ang="f76">
                  <a:pos x="f107" y="f108"/>
                </a:cxn>
                <a:cxn ang="f76">
                  <a:pos x="f95" y="f96"/>
                </a:cxn>
              </a:cxnLst>
              <a:rect l="f91" t="f94" r="f92" b="f93"/>
              <a:pathLst>
                <a:path w="7111369" h="1757730">
                  <a:moveTo>
                    <a:pt x="f8" y="f9"/>
                  </a:moveTo>
                  <a:cubicBezTo>
                    <a:pt x="f10" y="f11"/>
                    <a:pt x="f12" y="f13"/>
                    <a:pt x="f14" y="f15"/>
                  </a:cubicBezTo>
                  <a:cubicBezTo>
                    <a:pt x="f16" y="f17"/>
                    <a:pt x="f18" y="f19"/>
                    <a:pt x="f20" y="f21"/>
                  </a:cubicBezTo>
                  <a:lnTo>
                    <a:pt x="f6" y="f7"/>
                  </a:lnTo>
                  <a:lnTo>
                    <a:pt x="f5" y="f7"/>
                  </a:lnTo>
                  <a:lnTo>
                    <a:pt x="f5" y="f22"/>
                  </a:lnTo>
                  <a:lnTo>
                    <a:pt x="f23" y="f24"/>
                  </a:lnTo>
                  <a:cubicBezTo>
                    <a:pt x="f25" y="f26"/>
                    <a:pt x="f27" y="f28"/>
                    <a:pt x="f29" y="f30"/>
                  </a:cubicBezTo>
                  <a:cubicBezTo>
                    <a:pt x="f31" y="f32"/>
                    <a:pt x="f33" y="f34"/>
                    <a:pt x="f8" y="f9"/>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4" name="Freeform 19">
              <a:extLst>
                <a:ext uri="{FF2B5EF4-FFF2-40B4-BE49-F238E27FC236}">
                  <a16:creationId xmlns:a16="http://schemas.microsoft.com/office/drawing/2014/main" id="{61A05D5C-29E3-4834-ACDE-0AA4822F4EA8}"/>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5" name="Freeform 14">
              <a:extLst>
                <a:ext uri="{FF2B5EF4-FFF2-40B4-BE49-F238E27FC236}">
                  <a16:creationId xmlns:a16="http://schemas.microsoft.com/office/drawing/2014/main" id="{B9F2F2CE-BF6F-4F7F-8AC5-5B6461E74492}"/>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pic>
          <p:nvPicPr>
            <p:cNvPr id="6" name="Picture 20">
              <a:extLst>
                <a:ext uri="{FF2B5EF4-FFF2-40B4-BE49-F238E27FC236}">
                  <a16:creationId xmlns:a16="http://schemas.microsoft.com/office/drawing/2014/main" id="{3AB5601D-14F9-48F9-9DE1-A374DBA5E560}"/>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
        <p:nvSpPr>
          <p:cNvPr id="7" name="Title 10">
            <a:extLst>
              <a:ext uri="{FF2B5EF4-FFF2-40B4-BE49-F238E27FC236}">
                <a16:creationId xmlns:a16="http://schemas.microsoft.com/office/drawing/2014/main" id="{6CD01262-2EBF-4833-8EB0-A41B1FCBC0E1}"/>
              </a:ext>
            </a:extLst>
          </p:cNvPr>
          <p:cNvSpPr txBox="1">
            <a:spLocks noGrp="1"/>
          </p:cNvSpPr>
          <p:nvPr>
            <p:ph type="title"/>
          </p:nvPr>
        </p:nvSpPr>
        <p:spPr>
          <a:xfrm>
            <a:off x="2119958" y="1052621"/>
            <a:ext cx="14048064" cy="3022019"/>
          </a:xfrm>
        </p:spPr>
        <p:txBody>
          <a:bodyPr anchor="b"/>
          <a:lstStyle>
            <a:lvl1pPr>
              <a:defRPr/>
            </a:lvl1pPr>
          </a:lstStyle>
          <a:p>
            <a:pPr lvl="0"/>
            <a:r>
              <a:rPr lang="en-US"/>
              <a:t>Click to edit Master title style</a:t>
            </a:r>
          </a:p>
        </p:txBody>
      </p:sp>
      <p:sp>
        <p:nvSpPr>
          <p:cNvPr id="8" name="Subtitle 2">
            <a:extLst>
              <a:ext uri="{FF2B5EF4-FFF2-40B4-BE49-F238E27FC236}">
                <a16:creationId xmlns:a16="http://schemas.microsoft.com/office/drawing/2014/main" id="{1CD6E196-4949-4E04-84E7-EC500017321A}"/>
              </a:ext>
            </a:extLst>
          </p:cNvPr>
          <p:cNvSpPr txBox="1">
            <a:spLocks noGrp="1"/>
          </p:cNvSpPr>
          <p:nvPr>
            <p:ph type="subTitle" idx="4294967295"/>
          </p:nvPr>
        </p:nvSpPr>
        <p:spPr>
          <a:xfrm>
            <a:off x="2119958" y="4622456"/>
            <a:ext cx="14048064" cy="1479846"/>
          </a:xfrm>
        </p:spPr>
        <p:txBody>
          <a:bodyPr/>
          <a:lstStyle>
            <a:lvl1pPr marL="0" indent="0">
              <a:buNone/>
              <a:defRPr/>
            </a:lvl1pPr>
          </a:lstStyle>
          <a:p>
            <a:pPr lvl="0"/>
            <a:r>
              <a:rPr lang="en-US"/>
              <a:t>Click to edit Master subtitle style</a:t>
            </a:r>
          </a:p>
        </p:txBody>
      </p:sp>
    </p:spTree>
    <p:extLst>
      <p:ext uri="{BB962C8B-B14F-4D97-AF65-F5344CB8AC3E}">
        <p14:creationId xmlns:p14="http://schemas.microsoft.com/office/powerpoint/2010/main" val="129981323"/>
      </p:ext>
    </p:extLst>
  </p:cSld>
  <p:clrMapOvr>
    <a:masterClrMapping/>
  </p:clrMapOvr>
</p:sldLayout>
</file>

<file path=ppt/slideLayouts/slideLayout3261.xml><?xml version="1.0" encoding="utf-8"?>
<p:sldLayout xmlns:a="http://schemas.openxmlformats.org/drawingml/2006/main" xmlns:r="http://schemas.openxmlformats.org/officeDocument/2006/relationships" xmlns:p="http://schemas.openxmlformats.org/presentationml/2006/main" type="obj" preserve="1">
  <p:cSld name="13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B1C0A236-47C5-4AF6-A1B5-E386107EB663}"/>
              </a:ext>
            </a:extLst>
          </p:cNvPr>
          <p:cNvSpPr/>
          <p:nvPr/>
        </p:nvSpPr>
        <p:spPr>
          <a:xfrm>
            <a:off x="2141040" y="2081801"/>
            <a:ext cx="15232563" cy="5260401"/>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2D07086F-14ED-4B54-966B-EF26D88F4B15}"/>
              </a:ext>
            </a:extLst>
          </p:cNvPr>
          <p:cNvSpPr txBox="1">
            <a:spLocks noGrp="1"/>
          </p:cNvSpPr>
          <p:nvPr>
            <p:ph type="title"/>
          </p:nvPr>
        </p:nvSpPr>
        <p:spPr>
          <a:xfrm>
            <a:off x="2141040" y="2065848"/>
            <a:ext cx="15232563" cy="5260401"/>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72D5E952-A2EB-4285-BB44-A30DC11A3E88}"/>
              </a:ext>
            </a:extLst>
          </p:cNvPr>
          <p:cNvSpPr txBox="1">
            <a:spLocks noGrp="1"/>
          </p:cNvSpPr>
          <p:nvPr>
            <p:ph idx="1"/>
          </p:nvPr>
        </p:nvSpPr>
        <p:spPr>
          <a:xfrm>
            <a:off x="2141040" y="7511183"/>
            <a:ext cx="15232563" cy="1237787"/>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6BAF2F9C-DA68-4D12-AAE9-9F518AC09574}"/>
              </a:ext>
            </a:extLst>
          </p:cNvPr>
          <p:cNvSpPr txBox="1">
            <a:spLocks noGrp="1"/>
          </p:cNvSpPr>
          <p:nvPr>
            <p:ph type="sldNum" sz="quarter" idx="8"/>
          </p:nvPr>
        </p:nvSpPr>
        <p:spPr/>
        <p:txBody>
          <a:bodyPr/>
          <a:lstStyle>
            <a:lvl1pPr>
              <a:defRPr>
                <a:solidFill>
                  <a:srgbClr val="AFB3B9"/>
                </a:solidFill>
              </a:defRPr>
            </a:lvl1pPr>
          </a:lstStyle>
          <a:p>
            <a:pPr lvl="0"/>
            <a:fld id="{02ADD687-B8D6-4CFE-9873-6666981E68EC}" type="slidenum">
              <a:t>‹#›</a:t>
            </a:fld>
            <a:endParaRPr lang="en-US"/>
          </a:p>
        </p:txBody>
      </p:sp>
      <p:cxnSp>
        <p:nvCxnSpPr>
          <p:cNvPr id="6" name="Straight Connector 7">
            <a:extLst>
              <a:ext uri="{FF2B5EF4-FFF2-40B4-BE49-F238E27FC236}">
                <a16:creationId xmlns:a16="http://schemas.microsoft.com/office/drawing/2014/main" id="{EF913C6B-9736-48CE-BC67-904887D0A34C}"/>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9085CDD8-C630-4742-A4CA-17D64021FA45}"/>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B40693E9-9F92-473C-88C3-0F551FEA33F5}"/>
              </a:ext>
            </a:extLst>
          </p:cNvPr>
          <p:cNvGrpSpPr/>
          <p:nvPr/>
        </p:nvGrpSpPr>
        <p:grpSpPr>
          <a:xfrm>
            <a:off x="10787318" y="0"/>
            <a:ext cx="7500690" cy="2138982"/>
            <a:chOff x="7191545" y="0"/>
            <a:chExt cx="5000460" cy="1425988"/>
          </a:xfrm>
        </p:grpSpPr>
        <p:pic>
          <p:nvPicPr>
            <p:cNvPr id="9" name="Picture 33">
              <a:extLst>
                <a:ext uri="{FF2B5EF4-FFF2-40B4-BE49-F238E27FC236}">
                  <a16:creationId xmlns:a16="http://schemas.microsoft.com/office/drawing/2014/main" id="{ECBDEC4B-622A-497F-AF17-7B25FFE42A1D}"/>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F95A8988-8E62-4D91-8409-6C8948FAF402}"/>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50BDB5FB-BAA3-43F5-AD4B-E95D49B6F912}"/>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E9CA62EB-47FA-4D59-85DE-B0CCA45B10D0}"/>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7371AF93-7058-4BAB-90DE-BB55F37CC3F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67267" y="204794"/>
            <a:ext cx="3055142" cy="3055142"/>
          </a:xfrm>
          <a:prstGeom prst="rect">
            <a:avLst/>
          </a:prstGeom>
          <a:noFill/>
          <a:ln cap="flat">
            <a:noFill/>
          </a:ln>
        </p:spPr>
      </p:pic>
    </p:spTree>
    <p:extLst>
      <p:ext uri="{BB962C8B-B14F-4D97-AF65-F5344CB8AC3E}">
        <p14:creationId xmlns:p14="http://schemas.microsoft.com/office/powerpoint/2010/main" val="1939462500"/>
      </p:ext>
    </p:extLst>
  </p:cSld>
  <p:clrMapOvr>
    <a:masterClrMapping/>
  </p:clrMapOvr>
</p:sldLayout>
</file>

<file path=ppt/slideLayouts/slideLayout3262.xml><?xml version="1.0" encoding="utf-8"?>
<p:sldLayout xmlns:a="http://schemas.openxmlformats.org/drawingml/2006/main" xmlns:r="http://schemas.openxmlformats.org/officeDocument/2006/relationships" xmlns:p="http://schemas.openxmlformats.org/presentationml/2006/main" type="obj" preserve="1">
  <p:cSld name="6_Title and Content">
    <p:spTree>
      <p:nvGrpSpPr>
        <p:cNvPr id="1" name=""/>
        <p:cNvGrpSpPr/>
        <p:nvPr/>
      </p:nvGrpSpPr>
      <p:grpSpPr>
        <a:xfrm>
          <a:off x="0" y="0"/>
          <a:ext cx="0" cy="0"/>
          <a:chOff x="0" y="0"/>
          <a:chExt cx="0" cy="0"/>
        </a:xfrm>
      </p:grpSpPr>
      <p:grpSp>
        <p:nvGrpSpPr>
          <p:cNvPr id="2" name="Group 63">
            <a:extLst>
              <a:ext uri="{FF2B5EF4-FFF2-40B4-BE49-F238E27FC236}">
                <a16:creationId xmlns:a16="http://schemas.microsoft.com/office/drawing/2014/main" id="{4EE103D6-B55C-4F53-A287-EF00E50E4B31}"/>
              </a:ext>
            </a:extLst>
          </p:cNvPr>
          <p:cNvGrpSpPr/>
          <p:nvPr/>
        </p:nvGrpSpPr>
        <p:grpSpPr>
          <a:xfrm>
            <a:off x="10787318" y="0"/>
            <a:ext cx="7500690" cy="2138982"/>
            <a:chOff x="7191545" y="0"/>
            <a:chExt cx="5000460" cy="1425988"/>
          </a:xfrm>
        </p:grpSpPr>
        <p:pic>
          <p:nvPicPr>
            <p:cNvPr id="3" name="Picture 64">
              <a:extLst>
                <a:ext uri="{FF2B5EF4-FFF2-40B4-BE49-F238E27FC236}">
                  <a16:creationId xmlns:a16="http://schemas.microsoft.com/office/drawing/2014/main" id="{03B30A01-185F-45A7-820A-9B3799FF5C31}"/>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65">
              <a:extLst>
                <a:ext uri="{FF2B5EF4-FFF2-40B4-BE49-F238E27FC236}">
                  <a16:creationId xmlns:a16="http://schemas.microsoft.com/office/drawing/2014/main" id="{B8D29384-5B30-427D-ACA1-6137D2CFAAAE}"/>
                </a:ext>
              </a:extLst>
            </p:cNvPr>
            <p:cNvGrpSpPr/>
            <p:nvPr/>
          </p:nvGrpSpPr>
          <p:grpSpPr>
            <a:xfrm>
              <a:off x="7191545" y="0"/>
              <a:ext cx="5000460" cy="1425988"/>
              <a:chOff x="7191545" y="0"/>
              <a:chExt cx="5000460" cy="1425988"/>
            </a:xfrm>
          </p:grpSpPr>
          <p:sp>
            <p:nvSpPr>
              <p:cNvPr id="5" name="Freeform 66">
                <a:extLst>
                  <a:ext uri="{FF2B5EF4-FFF2-40B4-BE49-F238E27FC236}">
                    <a16:creationId xmlns:a16="http://schemas.microsoft.com/office/drawing/2014/main" id="{87264629-3FBD-4FA6-BDC1-DCF173D8B30C}"/>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6" name="Freeform 67">
                <a:extLst>
                  <a:ext uri="{FF2B5EF4-FFF2-40B4-BE49-F238E27FC236}">
                    <a16:creationId xmlns:a16="http://schemas.microsoft.com/office/drawing/2014/main" id="{DBDF7618-38D8-4C17-9BDC-008F62D77E46}"/>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840514AC-511F-453F-BB32-BF5227C97A6D}"/>
              </a:ext>
            </a:extLst>
          </p:cNvPr>
          <p:cNvSpPr txBox="1">
            <a:spLocks noGrp="1"/>
          </p:cNvSpPr>
          <p:nvPr>
            <p:ph type="title"/>
          </p:nvPr>
        </p:nvSpPr>
        <p:spPr/>
        <p:txBody>
          <a:bodyPr/>
          <a:lstStyle>
            <a:lvl1pPr>
              <a:defRPr/>
            </a:lvl1pPr>
          </a:lstStyle>
          <a:p>
            <a:pPr lvl="0"/>
            <a:r>
              <a:rPr lang="en-US"/>
              <a:t>Click to edit Master title style</a:t>
            </a:r>
          </a:p>
        </p:txBody>
      </p:sp>
      <p:sp>
        <p:nvSpPr>
          <p:cNvPr id="8" name="Content Placeholder 2">
            <a:extLst>
              <a:ext uri="{FF2B5EF4-FFF2-40B4-BE49-F238E27FC236}">
                <a16:creationId xmlns:a16="http://schemas.microsoft.com/office/drawing/2014/main" id="{4A0C2409-0139-4CDC-B1CB-86F503286D27}"/>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6">
            <a:extLst>
              <a:ext uri="{FF2B5EF4-FFF2-40B4-BE49-F238E27FC236}">
                <a16:creationId xmlns:a16="http://schemas.microsoft.com/office/drawing/2014/main" id="{DE6DF421-AD4D-402B-A5E9-730C617D1282}"/>
              </a:ext>
            </a:extLst>
          </p:cNvPr>
          <p:cNvSpPr txBox="1">
            <a:spLocks noGrp="1"/>
          </p:cNvSpPr>
          <p:nvPr>
            <p:ph type="sldNum" sz="quarter" idx="8"/>
          </p:nvPr>
        </p:nvSpPr>
        <p:spPr/>
        <p:txBody>
          <a:bodyPr/>
          <a:lstStyle>
            <a:lvl1pPr>
              <a:defRPr>
                <a:solidFill>
                  <a:srgbClr val="AFB3B9"/>
                </a:solidFill>
              </a:defRPr>
            </a:lvl1pPr>
          </a:lstStyle>
          <a:p>
            <a:pPr lvl="0"/>
            <a:fld id="{09A412AB-AB5B-479F-A241-4AEF9149ADDC}" type="slidenum">
              <a:t>‹#›</a:t>
            </a:fld>
            <a:endParaRPr lang="en-US"/>
          </a:p>
        </p:txBody>
      </p:sp>
      <p:cxnSp>
        <p:nvCxnSpPr>
          <p:cNvPr id="10" name="Straight Connector 7">
            <a:extLst>
              <a:ext uri="{FF2B5EF4-FFF2-40B4-BE49-F238E27FC236}">
                <a16:creationId xmlns:a16="http://schemas.microsoft.com/office/drawing/2014/main" id="{4EC78AB4-BB03-4733-8CDE-1CE2FD788D28}"/>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1" name="Footer Placeholder 5">
            <a:extLst>
              <a:ext uri="{FF2B5EF4-FFF2-40B4-BE49-F238E27FC236}">
                <a16:creationId xmlns:a16="http://schemas.microsoft.com/office/drawing/2014/main" id="{F7230054-05E8-4EFF-98CA-4329E930FB13}"/>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1870407201"/>
      </p:ext>
    </p:extLst>
  </p:cSld>
  <p:clrMapOvr>
    <a:masterClrMapping/>
  </p:clrMapOvr>
</p:sldLayout>
</file>

<file path=ppt/slideLayouts/slideLayout3263.xml><?xml version="1.0" encoding="utf-8"?>
<p:sldLayout xmlns:a="http://schemas.openxmlformats.org/drawingml/2006/main" xmlns:r="http://schemas.openxmlformats.org/officeDocument/2006/relationships" xmlns:p="http://schemas.openxmlformats.org/presentationml/2006/main" type="twoObj" preserve="1">
  <p:cSld name="6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96A02-964A-4B3B-84A6-F66D049999F3}"/>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62A7D3AF-CE1B-4CC2-BE5E-3CB75B7BFFFD}"/>
              </a:ext>
            </a:extLst>
          </p:cNvPr>
          <p:cNvSpPr txBox="1">
            <a:spLocks noGrp="1"/>
          </p:cNvSpPr>
          <p:nvPr>
            <p:ph idx="1"/>
          </p:nvPr>
        </p:nvSpPr>
        <p:spPr>
          <a:xfrm>
            <a:off x="914405" y="2738440"/>
            <a:ext cx="8115305" cy="652700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 name="Group 43">
            <a:extLst>
              <a:ext uri="{FF2B5EF4-FFF2-40B4-BE49-F238E27FC236}">
                <a16:creationId xmlns:a16="http://schemas.microsoft.com/office/drawing/2014/main" id="{7AEB27BC-858B-428C-89D4-F74C1B73DB53}"/>
              </a:ext>
            </a:extLst>
          </p:cNvPr>
          <p:cNvGrpSpPr/>
          <p:nvPr/>
        </p:nvGrpSpPr>
        <p:grpSpPr>
          <a:xfrm>
            <a:off x="10787318" y="0"/>
            <a:ext cx="7500690" cy="2138982"/>
            <a:chOff x="7191545" y="0"/>
            <a:chExt cx="5000460" cy="1425988"/>
          </a:xfrm>
        </p:grpSpPr>
        <p:pic>
          <p:nvPicPr>
            <p:cNvPr id="5" name="Picture 19">
              <a:extLst>
                <a:ext uri="{FF2B5EF4-FFF2-40B4-BE49-F238E27FC236}">
                  <a16:creationId xmlns:a16="http://schemas.microsoft.com/office/drawing/2014/main" id="{26284536-EF80-4A5C-94C4-C47E031EB291}"/>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6" name="Group 42">
              <a:extLst>
                <a:ext uri="{FF2B5EF4-FFF2-40B4-BE49-F238E27FC236}">
                  <a16:creationId xmlns:a16="http://schemas.microsoft.com/office/drawing/2014/main" id="{649449D1-DEFE-40F7-BA78-DCF64ABA2FCC}"/>
                </a:ext>
              </a:extLst>
            </p:cNvPr>
            <p:cNvGrpSpPr/>
            <p:nvPr/>
          </p:nvGrpSpPr>
          <p:grpSpPr>
            <a:xfrm>
              <a:off x="7191545" y="0"/>
              <a:ext cx="5000460" cy="1425988"/>
              <a:chOff x="7191545" y="0"/>
              <a:chExt cx="5000460" cy="1425988"/>
            </a:xfrm>
          </p:grpSpPr>
          <p:sp>
            <p:nvSpPr>
              <p:cNvPr id="7" name="Freeform 41">
                <a:extLst>
                  <a:ext uri="{FF2B5EF4-FFF2-40B4-BE49-F238E27FC236}">
                    <a16:creationId xmlns:a16="http://schemas.microsoft.com/office/drawing/2014/main" id="{9F804530-8EE2-4021-A7D4-FC590C13B916}"/>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8" name="Freeform 39">
                <a:extLst>
                  <a:ext uri="{FF2B5EF4-FFF2-40B4-BE49-F238E27FC236}">
                    <a16:creationId xmlns:a16="http://schemas.microsoft.com/office/drawing/2014/main" id="{A2C0F4E3-44E5-46D5-96C3-860D23261348}"/>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9" name="Content Placeholder 3">
            <a:extLst>
              <a:ext uri="{FF2B5EF4-FFF2-40B4-BE49-F238E27FC236}">
                <a16:creationId xmlns:a16="http://schemas.microsoft.com/office/drawing/2014/main" id="{D8FA178E-29C4-4734-8858-9A6AD828450D}"/>
              </a:ext>
            </a:extLst>
          </p:cNvPr>
          <p:cNvSpPr txBox="1">
            <a:spLocks noGrp="1"/>
          </p:cNvSpPr>
          <p:nvPr>
            <p:ph idx="2"/>
          </p:nvPr>
        </p:nvSpPr>
        <p:spPr>
          <a:xfrm>
            <a:off x="9258301" y="2738440"/>
            <a:ext cx="8115305" cy="652700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7">
            <a:extLst>
              <a:ext uri="{FF2B5EF4-FFF2-40B4-BE49-F238E27FC236}">
                <a16:creationId xmlns:a16="http://schemas.microsoft.com/office/drawing/2014/main" id="{8DCB0D16-C4F0-4D72-8D50-BE3CA6DE05F6}"/>
              </a:ext>
            </a:extLst>
          </p:cNvPr>
          <p:cNvSpPr txBox="1">
            <a:spLocks noGrp="1"/>
          </p:cNvSpPr>
          <p:nvPr>
            <p:ph type="sldNum" sz="quarter" idx="8"/>
          </p:nvPr>
        </p:nvSpPr>
        <p:spPr>
          <a:xfrm>
            <a:off x="13258790" y="9534527"/>
            <a:ext cx="4114800" cy="547694"/>
          </a:xfrm>
        </p:spPr>
        <p:txBody>
          <a:bodyPr/>
          <a:lstStyle>
            <a:lvl1pPr>
              <a:defRPr/>
            </a:lvl1pPr>
          </a:lstStyle>
          <a:p>
            <a:pPr lvl="0"/>
            <a:fld id="{D2F0CE86-3FCB-4CD6-8031-FE4A21F5474D}" type="slidenum">
              <a:t>‹#›</a:t>
            </a:fld>
            <a:endParaRPr lang="en-US"/>
          </a:p>
        </p:txBody>
      </p:sp>
      <p:cxnSp>
        <p:nvCxnSpPr>
          <p:cNvPr id="11" name="Straight Connector 6">
            <a:extLst>
              <a:ext uri="{FF2B5EF4-FFF2-40B4-BE49-F238E27FC236}">
                <a16:creationId xmlns:a16="http://schemas.microsoft.com/office/drawing/2014/main" id="{31442E16-E927-458B-98E7-D65C14215247}"/>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2" name="Footer Placeholder 4">
            <a:extLst>
              <a:ext uri="{FF2B5EF4-FFF2-40B4-BE49-F238E27FC236}">
                <a16:creationId xmlns:a16="http://schemas.microsoft.com/office/drawing/2014/main" id="{EE29026A-6C3F-4B84-B01F-B04CB7A4CAD3}"/>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1302724018"/>
      </p:ext>
    </p:extLst>
  </p:cSld>
  <p:clrMapOvr>
    <a:masterClrMapping/>
  </p:clrMapOvr>
</p:sldLayout>
</file>

<file path=ppt/slideLayouts/slideLayout3264.xml><?xml version="1.0" encoding="utf-8"?>
<p:sldLayout xmlns:a="http://schemas.openxmlformats.org/drawingml/2006/main" xmlns:r="http://schemas.openxmlformats.org/officeDocument/2006/relationships" xmlns:p="http://schemas.openxmlformats.org/presentationml/2006/main" type="twoTxTwoObj" preserve="1">
  <p:cSld name="6_Comparison">
    <p:spTree>
      <p:nvGrpSpPr>
        <p:cNvPr id="1" name=""/>
        <p:cNvGrpSpPr/>
        <p:nvPr/>
      </p:nvGrpSpPr>
      <p:grpSpPr>
        <a:xfrm>
          <a:off x="0" y="0"/>
          <a:ext cx="0" cy="0"/>
          <a:chOff x="0" y="0"/>
          <a:chExt cx="0" cy="0"/>
        </a:xfrm>
      </p:grpSpPr>
      <p:grpSp>
        <p:nvGrpSpPr>
          <p:cNvPr id="2" name="Group 24">
            <a:extLst>
              <a:ext uri="{FF2B5EF4-FFF2-40B4-BE49-F238E27FC236}">
                <a16:creationId xmlns:a16="http://schemas.microsoft.com/office/drawing/2014/main" id="{EF903EEB-4F3A-431E-861D-D152411F61C7}"/>
              </a:ext>
            </a:extLst>
          </p:cNvPr>
          <p:cNvGrpSpPr/>
          <p:nvPr/>
        </p:nvGrpSpPr>
        <p:grpSpPr>
          <a:xfrm>
            <a:off x="10787318" y="0"/>
            <a:ext cx="7500690" cy="2138982"/>
            <a:chOff x="7191545" y="0"/>
            <a:chExt cx="5000460" cy="1425988"/>
          </a:xfrm>
        </p:grpSpPr>
        <p:pic>
          <p:nvPicPr>
            <p:cNvPr id="3" name="Picture 25">
              <a:extLst>
                <a:ext uri="{FF2B5EF4-FFF2-40B4-BE49-F238E27FC236}">
                  <a16:creationId xmlns:a16="http://schemas.microsoft.com/office/drawing/2014/main" id="{EA346D02-5F58-4C0D-8CA2-83FEB66B8D29}"/>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6">
              <a:extLst>
                <a:ext uri="{FF2B5EF4-FFF2-40B4-BE49-F238E27FC236}">
                  <a16:creationId xmlns:a16="http://schemas.microsoft.com/office/drawing/2014/main" id="{06BFFA30-6BD3-4245-BBF2-BDDC3B1B1964}"/>
                </a:ext>
              </a:extLst>
            </p:cNvPr>
            <p:cNvGrpSpPr/>
            <p:nvPr/>
          </p:nvGrpSpPr>
          <p:grpSpPr>
            <a:xfrm>
              <a:off x="7191545" y="0"/>
              <a:ext cx="5000460" cy="1425988"/>
              <a:chOff x="7191545" y="0"/>
              <a:chExt cx="5000460" cy="1425988"/>
            </a:xfrm>
          </p:grpSpPr>
          <p:sp>
            <p:nvSpPr>
              <p:cNvPr id="5" name="Freeform 27">
                <a:extLst>
                  <a:ext uri="{FF2B5EF4-FFF2-40B4-BE49-F238E27FC236}">
                    <a16:creationId xmlns:a16="http://schemas.microsoft.com/office/drawing/2014/main" id="{A161E033-2B51-4722-B04C-28791310E1F0}"/>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6" name="Freeform 28">
                <a:extLst>
                  <a:ext uri="{FF2B5EF4-FFF2-40B4-BE49-F238E27FC236}">
                    <a16:creationId xmlns:a16="http://schemas.microsoft.com/office/drawing/2014/main" id="{00FCCCE9-3164-4576-818E-B377E3C219DA}"/>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65838DA8-F064-4D02-9E1B-780C4C8A0B62}"/>
              </a:ext>
            </a:extLst>
          </p:cNvPr>
          <p:cNvSpPr txBox="1">
            <a:spLocks noGrp="1"/>
          </p:cNvSpPr>
          <p:nvPr>
            <p:ph type="title"/>
          </p:nvPr>
        </p:nvSpPr>
        <p:spPr/>
        <p:txBody>
          <a:bodyPr/>
          <a:lstStyle>
            <a:lvl1pPr>
              <a:defRPr/>
            </a:lvl1pPr>
          </a:lstStyle>
          <a:p>
            <a:pPr lvl="0"/>
            <a:r>
              <a:rPr lang="en-US"/>
              <a:t>Click to edit Master title style</a:t>
            </a:r>
          </a:p>
        </p:txBody>
      </p:sp>
      <p:sp>
        <p:nvSpPr>
          <p:cNvPr id="8" name="Text Placeholder 2">
            <a:extLst>
              <a:ext uri="{FF2B5EF4-FFF2-40B4-BE49-F238E27FC236}">
                <a16:creationId xmlns:a16="http://schemas.microsoft.com/office/drawing/2014/main" id="{F28B226C-5AC6-4BD2-A4AE-9D1EB5E2DDF1}"/>
              </a:ext>
            </a:extLst>
          </p:cNvPr>
          <p:cNvSpPr txBox="1">
            <a:spLocks noGrp="1"/>
          </p:cNvSpPr>
          <p:nvPr>
            <p:ph type="body" idx="1"/>
          </p:nvPr>
        </p:nvSpPr>
        <p:spPr>
          <a:xfrm>
            <a:off x="914405" y="2521740"/>
            <a:ext cx="8081960" cy="1235865"/>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9" name="Content Placeholder 3">
            <a:extLst>
              <a:ext uri="{FF2B5EF4-FFF2-40B4-BE49-F238E27FC236}">
                <a16:creationId xmlns:a16="http://schemas.microsoft.com/office/drawing/2014/main" id="{2F1D2918-1DC4-41A0-B216-3368EA88E557}"/>
              </a:ext>
            </a:extLst>
          </p:cNvPr>
          <p:cNvSpPr txBox="1">
            <a:spLocks noGrp="1"/>
          </p:cNvSpPr>
          <p:nvPr>
            <p:ph idx="2"/>
          </p:nvPr>
        </p:nvSpPr>
        <p:spPr>
          <a:xfrm>
            <a:off x="914405" y="3757607"/>
            <a:ext cx="8081960" cy="5526875"/>
          </a:xfrm>
          <a:solidFill>
            <a:srgbClr val="F3F6FB"/>
          </a:solidFill>
        </p:spPr>
        <p:txBody>
          <a:bodyPr lIns="182880" tIns="0" rIns="182880" bIns="0">
            <a:normAutofit/>
          </a:bodyPr>
          <a:lstStyle>
            <a:lvl1pPr>
              <a:defRPr sz="3000"/>
            </a:lvl1pPr>
            <a:lvl2pPr>
              <a:defRPr sz="2700"/>
            </a:lvl2pPr>
            <a:lvl3pPr>
              <a:defRPr sz="2400"/>
            </a:lvl3pPr>
            <a:lvl4pPr>
              <a:defRPr sz="2100"/>
            </a:lvl4pPr>
            <a:lvl5pPr>
              <a:defRPr sz="2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4">
            <a:extLst>
              <a:ext uri="{FF2B5EF4-FFF2-40B4-BE49-F238E27FC236}">
                <a16:creationId xmlns:a16="http://schemas.microsoft.com/office/drawing/2014/main" id="{BF1CFD1B-66D3-4AA0-B4CA-E48D6E2268B2}"/>
              </a:ext>
            </a:extLst>
          </p:cNvPr>
          <p:cNvSpPr txBox="1">
            <a:spLocks noGrp="1"/>
          </p:cNvSpPr>
          <p:nvPr>
            <p:ph type="body" idx="3"/>
          </p:nvPr>
        </p:nvSpPr>
        <p:spPr>
          <a:xfrm>
            <a:off x="9258301" y="2521740"/>
            <a:ext cx="8115305" cy="1235865"/>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11" name="Content Placeholder 5">
            <a:extLst>
              <a:ext uri="{FF2B5EF4-FFF2-40B4-BE49-F238E27FC236}">
                <a16:creationId xmlns:a16="http://schemas.microsoft.com/office/drawing/2014/main" id="{94EC6190-08C5-4BD8-95E5-A74BB0884C25}"/>
              </a:ext>
            </a:extLst>
          </p:cNvPr>
          <p:cNvSpPr txBox="1">
            <a:spLocks noGrp="1"/>
          </p:cNvSpPr>
          <p:nvPr>
            <p:ph idx="4"/>
          </p:nvPr>
        </p:nvSpPr>
        <p:spPr>
          <a:xfrm>
            <a:off x="9258301" y="3757607"/>
            <a:ext cx="8115305" cy="5526875"/>
          </a:xfrm>
          <a:solidFill>
            <a:srgbClr val="F3F6FB"/>
          </a:solidFill>
        </p:spPr>
        <p:txBody>
          <a:bodyPr lIns="182880" tIns="0" rIns="182880" bIns="0"/>
          <a:lstStyle>
            <a:lvl1pPr>
              <a:defRPr sz="3000"/>
            </a:lvl1pPr>
            <a:lvl2pPr>
              <a:defRPr sz="2700"/>
            </a:lvl2pPr>
            <a:lvl3pPr>
              <a:defRPr sz="2400"/>
            </a:lvl3pPr>
            <a:lvl4pPr>
              <a:defRPr sz="2100"/>
            </a:lvl4pPr>
            <a:lvl5pPr>
              <a:defRPr sz="2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Slide Number Placeholder 9">
            <a:extLst>
              <a:ext uri="{FF2B5EF4-FFF2-40B4-BE49-F238E27FC236}">
                <a16:creationId xmlns:a16="http://schemas.microsoft.com/office/drawing/2014/main" id="{946E80B3-BC4B-438C-A935-579E41E5DE15}"/>
              </a:ext>
            </a:extLst>
          </p:cNvPr>
          <p:cNvSpPr txBox="1">
            <a:spLocks noGrp="1"/>
          </p:cNvSpPr>
          <p:nvPr>
            <p:ph type="sldNum" sz="quarter" idx="8"/>
          </p:nvPr>
        </p:nvSpPr>
        <p:spPr/>
        <p:txBody>
          <a:bodyPr/>
          <a:lstStyle>
            <a:lvl1pPr>
              <a:defRPr/>
            </a:lvl1pPr>
          </a:lstStyle>
          <a:p>
            <a:pPr lvl="0"/>
            <a:fld id="{59143916-02C4-4A85-BF1E-76984B1B6EAF}" type="slidenum">
              <a:t>‹#›</a:t>
            </a:fld>
            <a:endParaRPr lang="en-US"/>
          </a:p>
        </p:txBody>
      </p:sp>
      <p:cxnSp>
        <p:nvCxnSpPr>
          <p:cNvPr id="13" name="Straight Connector 8">
            <a:extLst>
              <a:ext uri="{FF2B5EF4-FFF2-40B4-BE49-F238E27FC236}">
                <a16:creationId xmlns:a16="http://schemas.microsoft.com/office/drawing/2014/main" id="{89859E8F-8C5D-4027-AAA6-DE459C999058}"/>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4" name="Footer Placeholder 7">
            <a:extLst>
              <a:ext uri="{FF2B5EF4-FFF2-40B4-BE49-F238E27FC236}">
                <a16:creationId xmlns:a16="http://schemas.microsoft.com/office/drawing/2014/main" id="{AE005984-F0FB-4E88-AD49-1405FA4F9044}"/>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3813632432"/>
      </p:ext>
    </p:extLst>
  </p:cSld>
  <p:clrMapOvr>
    <a:masterClrMapping/>
  </p:clrMapOvr>
</p:sldLayout>
</file>

<file path=ppt/slideLayouts/slideLayout3265.xml><?xml version="1.0" encoding="utf-8"?>
<p:sldLayout xmlns:a="http://schemas.openxmlformats.org/drawingml/2006/main" xmlns:r="http://schemas.openxmlformats.org/officeDocument/2006/relationships" xmlns:p="http://schemas.openxmlformats.org/presentationml/2006/main" preserve="1">
  <p:cSld name="6_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47A9CF07-928D-420E-B236-7ED7479EA960}"/>
              </a:ext>
            </a:extLst>
          </p:cNvPr>
          <p:cNvSpPr txBox="1">
            <a:spLocks noGrp="1"/>
          </p:cNvSpPr>
          <p:nvPr>
            <p:ph type="body" idx="4294967295"/>
          </p:nvPr>
        </p:nvSpPr>
        <p:spPr>
          <a:xfrm>
            <a:off x="685800" y="1719383"/>
            <a:ext cx="3525258" cy="44577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49879436-A4F4-4B4A-A880-641D27ADAB1D}"/>
              </a:ext>
            </a:extLst>
          </p:cNvPr>
          <p:cNvCxnSpPr/>
          <p:nvPr/>
        </p:nvCxnSpPr>
        <p:spPr>
          <a:xfrm>
            <a:off x="685801" y="1421978"/>
            <a:ext cx="3525245"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5127EF20-515E-412B-B7A6-D6CA5504F978}"/>
              </a:ext>
            </a:extLst>
          </p:cNvPr>
          <p:cNvGrpSpPr/>
          <p:nvPr/>
        </p:nvGrpSpPr>
        <p:grpSpPr>
          <a:xfrm>
            <a:off x="1" y="8069137"/>
            <a:ext cx="4211045" cy="1130843"/>
            <a:chOff x="0" y="5379424"/>
            <a:chExt cx="2807363" cy="753895"/>
          </a:xfrm>
        </p:grpSpPr>
        <p:sp>
          <p:nvSpPr>
            <p:cNvPr id="5" name="Freeform 21">
              <a:extLst>
                <a:ext uri="{FF2B5EF4-FFF2-40B4-BE49-F238E27FC236}">
                  <a16:creationId xmlns:a16="http://schemas.microsoft.com/office/drawing/2014/main" id="{6D511CED-6987-4A15-A764-B8E487FA3154}"/>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46A94E42-ECC6-4120-B7AE-D4116CCA4528}"/>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65EF9216-E220-4EDF-ACF3-59C9F438F036}"/>
              </a:ext>
            </a:extLst>
          </p:cNvPr>
          <p:cNvSpPr txBox="1">
            <a:spLocks noGrp="1"/>
          </p:cNvSpPr>
          <p:nvPr>
            <p:ph type="pic" idx="4294967295"/>
          </p:nvPr>
        </p:nvSpPr>
        <p:spPr>
          <a:xfrm>
            <a:off x="4211045" y="685800"/>
            <a:ext cx="13373100" cy="89154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36D4EB82-24B6-42C7-9817-91013DF538C5}"/>
              </a:ext>
            </a:extLst>
          </p:cNvPr>
          <p:cNvPicPr>
            <a:picLocks noChangeAspect="1"/>
          </p:cNvPicPr>
          <p:nvPr/>
        </p:nvPicPr>
        <p:blipFill>
          <a:blip r:embed="rId2"/>
          <a:srcRect/>
          <a:stretch>
            <a:fillRect/>
          </a:stretch>
        </p:blipFill>
        <p:spPr>
          <a:xfrm>
            <a:off x="770030" y="6578303"/>
            <a:ext cx="3037970" cy="1367910"/>
          </a:xfrm>
          <a:prstGeom prst="rect">
            <a:avLst/>
          </a:prstGeom>
          <a:noFill/>
          <a:ln cap="flat">
            <a:noFill/>
          </a:ln>
        </p:spPr>
      </p:pic>
    </p:spTree>
    <p:extLst>
      <p:ext uri="{BB962C8B-B14F-4D97-AF65-F5344CB8AC3E}">
        <p14:creationId xmlns:p14="http://schemas.microsoft.com/office/powerpoint/2010/main" val="1717472370"/>
      </p:ext>
    </p:extLst>
  </p:cSld>
  <p:clrMapOvr>
    <a:masterClrMapping/>
  </p:clrMapOvr>
</p:sldLayout>
</file>

<file path=ppt/slideLayouts/slideLayout3266.xml><?xml version="1.0" encoding="utf-8"?>
<p:sldLayout xmlns:a="http://schemas.openxmlformats.org/drawingml/2006/main" xmlns:r="http://schemas.openxmlformats.org/officeDocument/2006/relationships" xmlns:p="http://schemas.openxmlformats.org/presentationml/2006/main" preserve="1">
  <p:cSld name="5_End">
    <p:spTree>
      <p:nvGrpSpPr>
        <p:cNvPr id="1" name=""/>
        <p:cNvGrpSpPr/>
        <p:nvPr/>
      </p:nvGrpSpPr>
      <p:grpSpPr>
        <a:xfrm>
          <a:off x="0" y="0"/>
          <a:ext cx="0" cy="0"/>
          <a:chOff x="0" y="0"/>
          <a:chExt cx="0" cy="0"/>
        </a:xfrm>
      </p:grpSpPr>
      <p:grpSp>
        <p:nvGrpSpPr>
          <p:cNvPr id="2" name="Group 41">
            <a:extLst>
              <a:ext uri="{FF2B5EF4-FFF2-40B4-BE49-F238E27FC236}">
                <a16:creationId xmlns:a16="http://schemas.microsoft.com/office/drawing/2014/main" id="{63CD9141-84FA-4745-ABC3-C77C9074083E}"/>
              </a:ext>
            </a:extLst>
          </p:cNvPr>
          <p:cNvGrpSpPr/>
          <p:nvPr/>
        </p:nvGrpSpPr>
        <p:grpSpPr>
          <a:xfrm>
            <a:off x="0" y="0"/>
            <a:ext cx="18287994" cy="3223245"/>
            <a:chOff x="0" y="0"/>
            <a:chExt cx="12191996" cy="2148830"/>
          </a:xfrm>
        </p:grpSpPr>
        <p:sp>
          <p:nvSpPr>
            <p:cNvPr id="3" name="Freeform 40">
              <a:extLst>
                <a:ext uri="{FF2B5EF4-FFF2-40B4-BE49-F238E27FC236}">
                  <a16:creationId xmlns:a16="http://schemas.microsoft.com/office/drawing/2014/main" id="{49888E1B-FEAA-4D0F-955F-C74AAE375A76}"/>
                </a:ext>
              </a:extLst>
            </p:cNvPr>
            <p:cNvSpPr/>
            <p:nvPr/>
          </p:nvSpPr>
          <p:spPr>
            <a:xfrm flipH="1">
              <a:off x="0" y="0"/>
              <a:ext cx="12191996" cy="2148830"/>
            </a:xfrm>
            <a:custGeom>
              <a:avLst/>
              <a:gdLst>
                <a:gd name="f0" fmla="val 10800000"/>
                <a:gd name="f1" fmla="val 5400000"/>
                <a:gd name="f2" fmla="val 180"/>
                <a:gd name="f3" fmla="val w"/>
                <a:gd name="f4" fmla="val h"/>
                <a:gd name="f5" fmla="val 0"/>
                <a:gd name="f6" fmla="val 12192000"/>
                <a:gd name="f7" fmla="val 2148830"/>
                <a:gd name="f8" fmla="val 2318293"/>
                <a:gd name="f9" fmla="val 2110341"/>
                <a:gd name="f10" fmla="val 1952334"/>
                <a:gd name="f11" fmla="val 920"/>
                <a:gd name="f12" fmla="val 1343499"/>
                <a:gd name="f13" fmla="val 23864"/>
                <a:gd name="f14" fmla="val 752130"/>
                <a:gd name="f15" fmla="val 152982"/>
                <a:gd name="f16" fmla="val 184205"/>
                <a:gd name="f17" fmla="val 435928"/>
                <a:gd name="f18" fmla="val 536864"/>
                <a:gd name="f19" fmla="val 554713"/>
                <a:gd name="f20" fmla="val 201115"/>
                <a:gd name="f21" fmla="val 452796"/>
                <a:gd name="f22" fmla="val 776357"/>
                <a:gd name="f23" fmla="val 187336"/>
                <a:gd name="f24" fmla="val 1349828"/>
                <a:gd name="f25" fmla="val 76760"/>
                <a:gd name="f26" fmla="val 1947588"/>
                <a:gd name="f27" fmla="val 66249"/>
                <a:gd name="f28" fmla="val 2962940"/>
                <a:gd name="f29" fmla="val 48421"/>
                <a:gd name="f30" fmla="val 3890218"/>
                <a:gd name="f31" fmla="val 291317"/>
                <a:gd name="f32" fmla="val 4778140"/>
                <a:gd name="f33" fmla="val 604018"/>
                <a:gd name="f34" fmla="val 7231510"/>
                <a:gd name="f35" fmla="val 1468126"/>
                <a:gd name="f36" fmla="val 9178927"/>
                <a:gd name="f37" fmla="val 2492024"/>
                <a:gd name="f38" fmla="val 11996242"/>
                <a:gd name="f39" fmla="val 2036894"/>
                <a:gd name="f40" fmla="val 2002266"/>
                <a:gd name="f41" fmla="val 1415250"/>
                <a:gd name="f42" fmla="val 12022971"/>
                <a:gd name="f43" fmla="val 1470801"/>
                <a:gd name="f44" fmla="val 10719696"/>
                <a:gd name="f45" fmla="val 1863939"/>
                <a:gd name="f46" fmla="val 9271154"/>
                <a:gd name="f47" fmla="val 1783804"/>
                <a:gd name="f48" fmla="val 7970940"/>
                <a:gd name="f49" fmla="val 1436986"/>
                <a:gd name="f50" fmla="val 6890984"/>
                <a:gd name="f51" fmla="val 1148958"/>
                <a:gd name="f52" fmla="val 5866930"/>
                <a:gd name="f53" fmla="val 767309"/>
                <a:gd name="f54" fmla="val 4800356"/>
                <a:gd name="f55" fmla="val 456582"/>
                <a:gd name="f56" fmla="val 4068903"/>
                <a:gd name="f57" fmla="val 243471"/>
                <a:gd name="f58" fmla="val 3348204"/>
                <a:gd name="f59" fmla="val 74251"/>
                <a:gd name="f60" fmla="val 2646880"/>
                <a:gd name="f61" fmla="val 17560"/>
                <a:gd name="f62" fmla="+- 0 0 -90"/>
                <a:gd name="f63" fmla="*/ f3 1 12192000"/>
                <a:gd name="f64" fmla="*/ f4 1 2148830"/>
                <a:gd name="f65" fmla="+- f7 0 f5"/>
                <a:gd name="f66" fmla="+- f6 0 f5"/>
                <a:gd name="f67" fmla="*/ f62 f0 1"/>
                <a:gd name="f68" fmla="*/ f66 1 12192000"/>
                <a:gd name="f69" fmla="*/ f65 1 2148830"/>
                <a:gd name="f70" fmla="*/ 2318293 f66 1"/>
                <a:gd name="f71" fmla="*/ 0 f65 1"/>
                <a:gd name="f72" fmla="*/ 2110341 f66 1"/>
                <a:gd name="f73" fmla="*/ 1952334 f66 1"/>
                <a:gd name="f74" fmla="*/ 920 f65 1"/>
                <a:gd name="f75" fmla="*/ 184205 f66 1"/>
                <a:gd name="f76" fmla="*/ 435928 f65 1"/>
                <a:gd name="f77" fmla="*/ 0 f66 1"/>
                <a:gd name="f78" fmla="*/ 536864 f65 1"/>
                <a:gd name="f79" fmla="*/ 554713 f65 1"/>
                <a:gd name="f80" fmla="*/ 201115 f66 1"/>
                <a:gd name="f81" fmla="*/ 452796 f65 1"/>
                <a:gd name="f82" fmla="*/ 1947588 f66 1"/>
                <a:gd name="f83" fmla="*/ 66249 f65 1"/>
                <a:gd name="f84" fmla="*/ 4778140 f66 1"/>
                <a:gd name="f85" fmla="*/ 604018 f65 1"/>
                <a:gd name="f86" fmla="*/ 11996242 f66 1"/>
                <a:gd name="f87" fmla="*/ 2036894 f65 1"/>
                <a:gd name="f88" fmla="*/ 12192000 f66 1"/>
                <a:gd name="f89" fmla="*/ 2002266 f65 1"/>
                <a:gd name="f90" fmla="*/ 1415250 f65 1"/>
                <a:gd name="f91" fmla="*/ 12022971 f66 1"/>
                <a:gd name="f92" fmla="*/ 1470801 f65 1"/>
                <a:gd name="f93" fmla="*/ 7970940 f66 1"/>
                <a:gd name="f94" fmla="*/ 1436986 f65 1"/>
                <a:gd name="f95" fmla="*/ 4800356 f66 1"/>
                <a:gd name="f96" fmla="*/ 456582 f65 1"/>
                <a:gd name="f97" fmla="*/ 2646880 f66 1"/>
                <a:gd name="f98" fmla="*/ 17560 f65 1"/>
                <a:gd name="f99" fmla="*/ f67 1 f2"/>
                <a:gd name="f100" fmla="*/ f70 1 12192000"/>
                <a:gd name="f101" fmla="*/ f71 1 2148830"/>
                <a:gd name="f102" fmla="*/ f72 1 12192000"/>
                <a:gd name="f103" fmla="*/ f73 1 12192000"/>
                <a:gd name="f104" fmla="*/ f74 1 2148830"/>
                <a:gd name="f105" fmla="*/ f75 1 12192000"/>
                <a:gd name="f106" fmla="*/ f76 1 2148830"/>
                <a:gd name="f107" fmla="*/ f77 1 12192000"/>
                <a:gd name="f108" fmla="*/ f78 1 2148830"/>
                <a:gd name="f109" fmla="*/ f79 1 2148830"/>
                <a:gd name="f110" fmla="*/ f80 1 12192000"/>
                <a:gd name="f111" fmla="*/ f81 1 2148830"/>
                <a:gd name="f112" fmla="*/ f82 1 12192000"/>
                <a:gd name="f113" fmla="*/ f83 1 2148830"/>
                <a:gd name="f114" fmla="*/ f84 1 12192000"/>
                <a:gd name="f115" fmla="*/ f85 1 2148830"/>
                <a:gd name="f116" fmla="*/ f86 1 12192000"/>
                <a:gd name="f117" fmla="*/ f87 1 2148830"/>
                <a:gd name="f118" fmla="*/ f88 1 12192000"/>
                <a:gd name="f119" fmla="*/ f89 1 2148830"/>
                <a:gd name="f120" fmla="*/ f90 1 2148830"/>
                <a:gd name="f121" fmla="*/ f91 1 12192000"/>
                <a:gd name="f122" fmla="*/ f92 1 2148830"/>
                <a:gd name="f123" fmla="*/ f93 1 12192000"/>
                <a:gd name="f124" fmla="*/ f94 1 2148830"/>
                <a:gd name="f125" fmla="*/ f95 1 12192000"/>
                <a:gd name="f126" fmla="*/ f96 1 2148830"/>
                <a:gd name="f127" fmla="*/ f97 1 12192000"/>
                <a:gd name="f128" fmla="*/ f98 1 2148830"/>
                <a:gd name="f129" fmla="*/ f5 1 f68"/>
                <a:gd name="f130" fmla="*/ f6 1 f68"/>
                <a:gd name="f131" fmla="*/ f5 1 f69"/>
                <a:gd name="f132" fmla="*/ f7 1 f69"/>
                <a:gd name="f133" fmla="+- f99 0 f1"/>
                <a:gd name="f134" fmla="*/ f100 1 f68"/>
                <a:gd name="f135" fmla="*/ f101 1 f69"/>
                <a:gd name="f136" fmla="*/ f102 1 f68"/>
                <a:gd name="f137" fmla="*/ f103 1 f68"/>
                <a:gd name="f138" fmla="*/ f104 1 f69"/>
                <a:gd name="f139" fmla="*/ f105 1 f68"/>
                <a:gd name="f140" fmla="*/ f106 1 f69"/>
                <a:gd name="f141" fmla="*/ f107 1 f68"/>
                <a:gd name="f142" fmla="*/ f108 1 f69"/>
                <a:gd name="f143" fmla="*/ f109 1 f69"/>
                <a:gd name="f144" fmla="*/ f110 1 f68"/>
                <a:gd name="f145" fmla="*/ f111 1 f69"/>
                <a:gd name="f146" fmla="*/ f112 1 f68"/>
                <a:gd name="f147" fmla="*/ f113 1 f69"/>
                <a:gd name="f148" fmla="*/ f114 1 f68"/>
                <a:gd name="f149" fmla="*/ f115 1 f69"/>
                <a:gd name="f150" fmla="*/ f116 1 f68"/>
                <a:gd name="f151" fmla="*/ f117 1 f69"/>
                <a:gd name="f152" fmla="*/ f118 1 f68"/>
                <a:gd name="f153" fmla="*/ f119 1 f69"/>
                <a:gd name="f154" fmla="*/ f120 1 f69"/>
                <a:gd name="f155" fmla="*/ f121 1 f68"/>
                <a:gd name="f156" fmla="*/ f122 1 f69"/>
                <a:gd name="f157" fmla="*/ f123 1 f68"/>
                <a:gd name="f158" fmla="*/ f124 1 f69"/>
                <a:gd name="f159" fmla="*/ f125 1 f68"/>
                <a:gd name="f160" fmla="*/ f126 1 f69"/>
                <a:gd name="f161" fmla="*/ f127 1 f68"/>
                <a:gd name="f162" fmla="*/ f128 1 f69"/>
                <a:gd name="f163" fmla="*/ f129 f63 1"/>
                <a:gd name="f164" fmla="*/ f130 f63 1"/>
                <a:gd name="f165" fmla="*/ f132 f64 1"/>
                <a:gd name="f166" fmla="*/ f131 f64 1"/>
                <a:gd name="f167" fmla="*/ f134 f63 1"/>
                <a:gd name="f168" fmla="*/ f135 f64 1"/>
                <a:gd name="f169" fmla="*/ f136 f63 1"/>
                <a:gd name="f170" fmla="*/ f137 f63 1"/>
                <a:gd name="f171" fmla="*/ f138 f64 1"/>
                <a:gd name="f172" fmla="*/ f139 f63 1"/>
                <a:gd name="f173" fmla="*/ f140 f64 1"/>
                <a:gd name="f174" fmla="*/ f141 f63 1"/>
                <a:gd name="f175" fmla="*/ f142 f64 1"/>
                <a:gd name="f176" fmla="*/ f143 f64 1"/>
                <a:gd name="f177" fmla="*/ f144 f63 1"/>
                <a:gd name="f178" fmla="*/ f145 f64 1"/>
                <a:gd name="f179" fmla="*/ f146 f63 1"/>
                <a:gd name="f180" fmla="*/ f147 f64 1"/>
                <a:gd name="f181" fmla="*/ f148 f63 1"/>
                <a:gd name="f182" fmla="*/ f149 f64 1"/>
                <a:gd name="f183" fmla="*/ f150 f63 1"/>
                <a:gd name="f184" fmla="*/ f151 f64 1"/>
                <a:gd name="f185" fmla="*/ f152 f63 1"/>
                <a:gd name="f186" fmla="*/ f153 f64 1"/>
                <a:gd name="f187" fmla="*/ f154 f64 1"/>
                <a:gd name="f188" fmla="*/ f155 f63 1"/>
                <a:gd name="f189" fmla="*/ f156 f64 1"/>
                <a:gd name="f190" fmla="*/ f157 f63 1"/>
                <a:gd name="f191" fmla="*/ f158 f64 1"/>
                <a:gd name="f192" fmla="*/ f159 f63 1"/>
                <a:gd name="f193" fmla="*/ f160 f64 1"/>
                <a:gd name="f194" fmla="*/ f161 f63 1"/>
                <a:gd name="f195" fmla="*/ f162 f64 1"/>
              </a:gdLst>
              <a:ahLst/>
              <a:cxnLst>
                <a:cxn ang="3cd4">
                  <a:pos x="hc" y="t"/>
                </a:cxn>
                <a:cxn ang="0">
                  <a:pos x="r" y="vc"/>
                </a:cxn>
                <a:cxn ang="cd4">
                  <a:pos x="hc" y="b"/>
                </a:cxn>
                <a:cxn ang="cd2">
                  <a:pos x="l" y="vc"/>
                </a:cxn>
                <a:cxn ang="f133">
                  <a:pos x="f167" y="f168"/>
                </a:cxn>
                <a:cxn ang="f133">
                  <a:pos x="f169" y="f168"/>
                </a:cxn>
                <a:cxn ang="f133">
                  <a:pos x="f170" y="f171"/>
                </a:cxn>
                <a:cxn ang="f133">
                  <a:pos x="f172" y="f173"/>
                </a:cxn>
                <a:cxn ang="f133">
                  <a:pos x="f174" y="f175"/>
                </a:cxn>
                <a:cxn ang="f133">
                  <a:pos x="f174" y="f176"/>
                </a:cxn>
                <a:cxn ang="f133">
                  <a:pos x="f177" y="f178"/>
                </a:cxn>
                <a:cxn ang="f133">
                  <a:pos x="f179" y="f180"/>
                </a:cxn>
                <a:cxn ang="f133">
                  <a:pos x="f181" y="f182"/>
                </a:cxn>
                <a:cxn ang="f133">
                  <a:pos x="f183" y="f184"/>
                </a:cxn>
                <a:cxn ang="f133">
                  <a:pos x="f185" y="f186"/>
                </a:cxn>
                <a:cxn ang="f133">
                  <a:pos x="f185" y="f187"/>
                </a:cxn>
                <a:cxn ang="f133">
                  <a:pos x="f188" y="f189"/>
                </a:cxn>
                <a:cxn ang="f133">
                  <a:pos x="f190" y="f191"/>
                </a:cxn>
                <a:cxn ang="f133">
                  <a:pos x="f192" y="f193"/>
                </a:cxn>
                <a:cxn ang="f133">
                  <a:pos x="f194" y="f195"/>
                </a:cxn>
              </a:cxnLst>
              <a:rect l="f163" t="f166" r="f164" b="f165"/>
              <a:pathLst>
                <a:path w="12192000" h="2148830">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ubicBezTo>
                    <a:pt x="f56" y="f57"/>
                    <a:pt x="f58" y="f59"/>
                    <a:pt x="f60" y="f61"/>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4" name="Freeform 38">
              <a:extLst>
                <a:ext uri="{FF2B5EF4-FFF2-40B4-BE49-F238E27FC236}">
                  <a16:creationId xmlns:a16="http://schemas.microsoft.com/office/drawing/2014/main" id="{EF399CF5-8168-488B-96ED-F0FF2497DB06}"/>
                </a:ext>
              </a:extLst>
            </p:cNvPr>
            <p:cNvSpPr/>
            <p:nvPr/>
          </p:nvSpPr>
          <p:spPr>
            <a:xfrm flipH="1">
              <a:off x="0" y="0"/>
              <a:ext cx="12191996" cy="1992139"/>
            </a:xfrm>
            <a:custGeom>
              <a:avLst/>
              <a:gdLst>
                <a:gd name="f0" fmla="val 10800000"/>
                <a:gd name="f1" fmla="val 5400000"/>
                <a:gd name="f2" fmla="val 180"/>
                <a:gd name="f3" fmla="val w"/>
                <a:gd name="f4" fmla="val h"/>
                <a:gd name="f5" fmla="val 0"/>
                <a:gd name="f6" fmla="val 12192000"/>
                <a:gd name="f7" fmla="val 1992138"/>
                <a:gd name="f8" fmla="val 2724271"/>
                <a:gd name="f9" fmla="val 1788442"/>
                <a:gd name="f10" fmla="val 1635403"/>
                <a:gd name="f11" fmla="val 12925"/>
                <a:gd name="f12" fmla="val 1134241"/>
                <a:gd name="f13" fmla="val 70905"/>
                <a:gd name="f14" fmla="val 647221"/>
                <a:gd name="f15" fmla="val 207817"/>
                <a:gd name="f16" fmla="val 178220"/>
                <a:gd name="f17" fmla="val 451207"/>
                <a:gd name="f18" fmla="val 552718"/>
                <a:gd name="f19" fmla="val 570885"/>
                <a:gd name="f20" fmla="val 195368"/>
                <a:gd name="f21" fmla="val 467800"/>
                <a:gd name="f22" fmla="val 765758"/>
                <a:gd name="f23" fmla="val 193094"/>
                <a:gd name="f24" fmla="val 1336955"/>
                <a:gd name="f25" fmla="val 73179"/>
                <a:gd name="f26" fmla="val 1934073"/>
                <a:gd name="f27" fmla="val 52850"/>
                <a:gd name="f28" fmla="val 2948304"/>
                <a:gd name="f29" fmla="val 18310"/>
                <a:gd name="f30" fmla="val 3878878"/>
                <a:gd name="f31" fmla="val 245747"/>
                <a:gd name="f32" fmla="val 4771217"/>
                <a:gd name="f33" fmla="val 543645"/>
                <a:gd name="f34" fmla="val 7236913"/>
                <a:gd name="f35" fmla="val 1366709"/>
                <a:gd name="f36" fmla="val 9199689"/>
                <a:gd name="f37" fmla="val 2357774"/>
                <a:gd name="f38" fmla="val 12007222"/>
                <a:gd name="f39" fmla="val 1856729"/>
                <a:gd name="f40" fmla="val 1820900"/>
                <a:gd name="f41" fmla="val 897073"/>
                <a:gd name="f42" fmla="val 12062517"/>
                <a:gd name="f43" fmla="val 950128"/>
                <a:gd name="f44" fmla="val 10950292"/>
                <a:gd name="f45" fmla="val 1376478"/>
                <a:gd name="f46" fmla="val 9595706"/>
                <a:gd name="f47" fmla="val 1466451"/>
                <a:gd name="f48" fmla="val 8435105"/>
                <a:gd name="f49" fmla="val 1266613"/>
                <a:gd name="f50" fmla="val 6618389"/>
                <a:gd name="f51" fmla="val 953715"/>
                <a:gd name="f52" fmla="val 4735222"/>
                <a:gd name="f53" fmla="val 130088"/>
                <a:gd name="f54" fmla="val 2948502"/>
                <a:gd name="f55" fmla="val 20548"/>
                <a:gd name="f56" fmla="+- 0 0 -90"/>
                <a:gd name="f57" fmla="*/ f3 1 12192000"/>
                <a:gd name="f58" fmla="*/ f4 1 1992138"/>
                <a:gd name="f59" fmla="+- f7 0 f5"/>
                <a:gd name="f60" fmla="+- f6 0 f5"/>
                <a:gd name="f61" fmla="*/ f56 f0 1"/>
                <a:gd name="f62" fmla="*/ f60 1 12192000"/>
                <a:gd name="f63" fmla="*/ f59 1 1992138"/>
                <a:gd name="f64" fmla="*/ 2724271 f60 1"/>
                <a:gd name="f65" fmla="*/ 0 f59 1"/>
                <a:gd name="f66" fmla="*/ 1788442 f60 1"/>
                <a:gd name="f67" fmla="*/ 1635403 f60 1"/>
                <a:gd name="f68" fmla="*/ 12925 f59 1"/>
                <a:gd name="f69" fmla="*/ 178220 f60 1"/>
                <a:gd name="f70" fmla="*/ 451207 f59 1"/>
                <a:gd name="f71" fmla="*/ 0 f60 1"/>
                <a:gd name="f72" fmla="*/ 552718 f59 1"/>
                <a:gd name="f73" fmla="*/ 570885 f59 1"/>
                <a:gd name="f74" fmla="*/ 195368 f60 1"/>
                <a:gd name="f75" fmla="*/ 467800 f59 1"/>
                <a:gd name="f76" fmla="*/ 1934073 f60 1"/>
                <a:gd name="f77" fmla="*/ 52850 f59 1"/>
                <a:gd name="f78" fmla="*/ 4771217 f60 1"/>
                <a:gd name="f79" fmla="*/ 543645 f59 1"/>
                <a:gd name="f80" fmla="*/ 12007222 f60 1"/>
                <a:gd name="f81" fmla="*/ 1856729 f59 1"/>
                <a:gd name="f82" fmla="*/ 12192000 f60 1"/>
                <a:gd name="f83" fmla="*/ 1820900 f59 1"/>
                <a:gd name="f84" fmla="*/ 897073 f59 1"/>
                <a:gd name="f85" fmla="*/ 12062517 f60 1"/>
                <a:gd name="f86" fmla="*/ 950128 f59 1"/>
                <a:gd name="f87" fmla="*/ 8435105 f60 1"/>
                <a:gd name="f88" fmla="*/ 1266613 f59 1"/>
                <a:gd name="f89" fmla="*/ 2948502 f60 1"/>
                <a:gd name="f90" fmla="*/ 20548 f59 1"/>
                <a:gd name="f91" fmla="*/ f61 1 f2"/>
                <a:gd name="f92" fmla="*/ f64 1 12192000"/>
                <a:gd name="f93" fmla="*/ f65 1 1992138"/>
                <a:gd name="f94" fmla="*/ f66 1 12192000"/>
                <a:gd name="f95" fmla="*/ f67 1 12192000"/>
                <a:gd name="f96" fmla="*/ f68 1 1992138"/>
                <a:gd name="f97" fmla="*/ f69 1 12192000"/>
                <a:gd name="f98" fmla="*/ f70 1 1992138"/>
                <a:gd name="f99" fmla="*/ f71 1 12192000"/>
                <a:gd name="f100" fmla="*/ f72 1 1992138"/>
                <a:gd name="f101" fmla="*/ f73 1 1992138"/>
                <a:gd name="f102" fmla="*/ f74 1 12192000"/>
                <a:gd name="f103" fmla="*/ f75 1 1992138"/>
                <a:gd name="f104" fmla="*/ f76 1 12192000"/>
                <a:gd name="f105" fmla="*/ f77 1 1992138"/>
                <a:gd name="f106" fmla="*/ f78 1 12192000"/>
                <a:gd name="f107" fmla="*/ f79 1 1992138"/>
                <a:gd name="f108" fmla="*/ f80 1 12192000"/>
                <a:gd name="f109" fmla="*/ f81 1 1992138"/>
                <a:gd name="f110" fmla="*/ f82 1 12192000"/>
                <a:gd name="f111" fmla="*/ f83 1 1992138"/>
                <a:gd name="f112" fmla="*/ f84 1 1992138"/>
                <a:gd name="f113" fmla="*/ f85 1 12192000"/>
                <a:gd name="f114" fmla="*/ f86 1 1992138"/>
                <a:gd name="f115" fmla="*/ f87 1 12192000"/>
                <a:gd name="f116" fmla="*/ f88 1 1992138"/>
                <a:gd name="f117" fmla="*/ f89 1 12192000"/>
                <a:gd name="f118" fmla="*/ f90 1 1992138"/>
                <a:gd name="f119" fmla="*/ f5 1 f62"/>
                <a:gd name="f120" fmla="*/ f6 1 f62"/>
                <a:gd name="f121" fmla="*/ f5 1 f63"/>
                <a:gd name="f122" fmla="*/ f7 1 f63"/>
                <a:gd name="f123" fmla="+- f91 0 f1"/>
                <a:gd name="f124" fmla="*/ f92 1 f62"/>
                <a:gd name="f125" fmla="*/ f93 1 f63"/>
                <a:gd name="f126" fmla="*/ f94 1 f62"/>
                <a:gd name="f127" fmla="*/ f95 1 f62"/>
                <a:gd name="f128" fmla="*/ f96 1 f63"/>
                <a:gd name="f129" fmla="*/ f97 1 f62"/>
                <a:gd name="f130" fmla="*/ f98 1 f63"/>
                <a:gd name="f131" fmla="*/ f99 1 f62"/>
                <a:gd name="f132" fmla="*/ f100 1 f63"/>
                <a:gd name="f133" fmla="*/ f101 1 f63"/>
                <a:gd name="f134" fmla="*/ f102 1 f62"/>
                <a:gd name="f135" fmla="*/ f103 1 f63"/>
                <a:gd name="f136" fmla="*/ f104 1 f62"/>
                <a:gd name="f137" fmla="*/ f105 1 f63"/>
                <a:gd name="f138" fmla="*/ f106 1 f62"/>
                <a:gd name="f139" fmla="*/ f107 1 f63"/>
                <a:gd name="f140" fmla="*/ f108 1 f62"/>
                <a:gd name="f141" fmla="*/ f109 1 f63"/>
                <a:gd name="f142" fmla="*/ f110 1 f62"/>
                <a:gd name="f143" fmla="*/ f111 1 f63"/>
                <a:gd name="f144" fmla="*/ f112 1 f63"/>
                <a:gd name="f145" fmla="*/ f113 1 f62"/>
                <a:gd name="f146" fmla="*/ f114 1 f63"/>
                <a:gd name="f147" fmla="*/ f115 1 f62"/>
                <a:gd name="f148" fmla="*/ f116 1 f63"/>
                <a:gd name="f149" fmla="*/ f117 1 f62"/>
                <a:gd name="f150" fmla="*/ f118 1 f63"/>
                <a:gd name="f151" fmla="*/ f119 f57 1"/>
                <a:gd name="f152" fmla="*/ f120 f57 1"/>
                <a:gd name="f153" fmla="*/ f122 f58 1"/>
                <a:gd name="f154" fmla="*/ f121 f58 1"/>
                <a:gd name="f155" fmla="*/ f124 f57 1"/>
                <a:gd name="f156" fmla="*/ f125 f58 1"/>
                <a:gd name="f157" fmla="*/ f126 f57 1"/>
                <a:gd name="f158" fmla="*/ f127 f57 1"/>
                <a:gd name="f159" fmla="*/ f128 f58 1"/>
                <a:gd name="f160" fmla="*/ f129 f57 1"/>
                <a:gd name="f161" fmla="*/ f130 f58 1"/>
                <a:gd name="f162" fmla="*/ f131 f57 1"/>
                <a:gd name="f163" fmla="*/ f132 f58 1"/>
                <a:gd name="f164" fmla="*/ f133 f58 1"/>
                <a:gd name="f165" fmla="*/ f134 f57 1"/>
                <a:gd name="f166" fmla="*/ f135 f58 1"/>
                <a:gd name="f167" fmla="*/ f136 f57 1"/>
                <a:gd name="f168" fmla="*/ f137 f58 1"/>
                <a:gd name="f169" fmla="*/ f138 f57 1"/>
                <a:gd name="f170" fmla="*/ f139 f58 1"/>
                <a:gd name="f171" fmla="*/ f140 f57 1"/>
                <a:gd name="f172" fmla="*/ f141 f58 1"/>
                <a:gd name="f173" fmla="*/ f142 f57 1"/>
                <a:gd name="f174" fmla="*/ f143 f58 1"/>
                <a:gd name="f175" fmla="*/ f144 f58 1"/>
                <a:gd name="f176" fmla="*/ f145 f57 1"/>
                <a:gd name="f177" fmla="*/ f146 f58 1"/>
                <a:gd name="f178" fmla="*/ f147 f57 1"/>
                <a:gd name="f179" fmla="*/ f148 f58 1"/>
                <a:gd name="f180" fmla="*/ f149 f57 1"/>
                <a:gd name="f181" fmla="*/ f150 f58 1"/>
              </a:gdLst>
              <a:ahLst/>
              <a:cxnLst>
                <a:cxn ang="3cd4">
                  <a:pos x="hc" y="t"/>
                </a:cxn>
                <a:cxn ang="0">
                  <a:pos x="r" y="vc"/>
                </a:cxn>
                <a:cxn ang="cd4">
                  <a:pos x="hc" y="b"/>
                </a:cxn>
                <a:cxn ang="cd2">
                  <a:pos x="l" y="vc"/>
                </a:cxn>
                <a:cxn ang="f123">
                  <a:pos x="f155" y="f156"/>
                </a:cxn>
                <a:cxn ang="f123">
                  <a:pos x="f157" y="f156"/>
                </a:cxn>
                <a:cxn ang="f123">
                  <a:pos x="f158" y="f159"/>
                </a:cxn>
                <a:cxn ang="f123">
                  <a:pos x="f160" y="f161"/>
                </a:cxn>
                <a:cxn ang="f123">
                  <a:pos x="f162" y="f163"/>
                </a:cxn>
                <a:cxn ang="f123">
                  <a:pos x="f162" y="f164"/>
                </a:cxn>
                <a:cxn ang="f123">
                  <a:pos x="f165" y="f166"/>
                </a:cxn>
                <a:cxn ang="f123">
                  <a:pos x="f167" y="f168"/>
                </a:cxn>
                <a:cxn ang="f123">
                  <a:pos x="f169" y="f170"/>
                </a:cxn>
                <a:cxn ang="f123">
                  <a:pos x="f171" y="f172"/>
                </a:cxn>
                <a:cxn ang="f123">
                  <a:pos x="f173" y="f174"/>
                </a:cxn>
                <a:cxn ang="f123">
                  <a:pos x="f173" y="f175"/>
                </a:cxn>
                <a:cxn ang="f123">
                  <a:pos x="f176" y="f177"/>
                </a:cxn>
                <a:cxn ang="f123">
                  <a:pos x="f178" y="f179"/>
                </a:cxn>
                <a:cxn ang="f123">
                  <a:pos x="f180" y="f181"/>
                </a:cxn>
              </a:cxnLst>
              <a:rect l="f151" t="f154" r="f152" b="f153"/>
              <a:pathLst>
                <a:path w="12192000" h="1992138">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lose/>
                </a:path>
              </a:pathLst>
            </a:custGeom>
            <a:solidFill>
              <a:srgbClr val="00498F"/>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sp>
        <p:nvSpPr>
          <p:cNvPr id="5" name="Rectangle 3">
            <a:extLst>
              <a:ext uri="{FF2B5EF4-FFF2-40B4-BE49-F238E27FC236}">
                <a16:creationId xmlns:a16="http://schemas.microsoft.com/office/drawing/2014/main" id="{EE11C45D-5266-45C3-8E16-DA35B25BB81D}"/>
              </a:ext>
            </a:extLst>
          </p:cNvPr>
          <p:cNvSpPr/>
          <p:nvPr/>
        </p:nvSpPr>
        <p:spPr>
          <a:xfrm>
            <a:off x="1353549" y="2276540"/>
            <a:ext cx="16934445" cy="5733905"/>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6" name="Content Placeholder 2">
            <a:extLst>
              <a:ext uri="{FF2B5EF4-FFF2-40B4-BE49-F238E27FC236}">
                <a16:creationId xmlns:a16="http://schemas.microsoft.com/office/drawing/2014/main" id="{A241EBE8-CB8B-4379-8830-5DC0DB7BFACB}"/>
              </a:ext>
            </a:extLst>
          </p:cNvPr>
          <p:cNvSpPr txBox="1">
            <a:spLocks noGrp="1"/>
          </p:cNvSpPr>
          <p:nvPr>
            <p:ph idx="4294967295"/>
          </p:nvPr>
        </p:nvSpPr>
        <p:spPr>
          <a:xfrm>
            <a:off x="1828795" y="5143501"/>
            <a:ext cx="8373974" cy="2120342"/>
          </a:xfrm>
        </p:spPr>
        <p:txBody>
          <a:bodyPr/>
          <a:lstStyle>
            <a:lvl1pPr marL="0" indent="0">
              <a:buNone/>
              <a:defRPr sz="3000"/>
            </a:lvl1pPr>
          </a:lstStyle>
          <a:p>
            <a:pPr lvl="0"/>
            <a:r>
              <a:rPr lang="en-US"/>
              <a:t>Click to edit Master text styles</a:t>
            </a:r>
          </a:p>
        </p:txBody>
      </p:sp>
      <p:sp>
        <p:nvSpPr>
          <p:cNvPr id="7" name="Title 11">
            <a:extLst>
              <a:ext uri="{FF2B5EF4-FFF2-40B4-BE49-F238E27FC236}">
                <a16:creationId xmlns:a16="http://schemas.microsoft.com/office/drawing/2014/main" id="{972C7967-250B-4D23-B184-E888D6AE3E8D}"/>
              </a:ext>
            </a:extLst>
          </p:cNvPr>
          <p:cNvSpPr txBox="1">
            <a:spLocks noGrp="1"/>
          </p:cNvSpPr>
          <p:nvPr>
            <p:ph type="title"/>
          </p:nvPr>
        </p:nvSpPr>
        <p:spPr>
          <a:xfrm>
            <a:off x="1828795" y="2831229"/>
            <a:ext cx="8373974" cy="1617390"/>
          </a:xfrm>
        </p:spPr>
        <p:txBody>
          <a:bodyPr/>
          <a:lstStyle>
            <a:lvl1pPr>
              <a:defRPr sz="9000"/>
            </a:lvl1pPr>
          </a:lstStyle>
          <a:p>
            <a:pPr lvl="0"/>
            <a:r>
              <a:rPr lang="en-US"/>
              <a:t>Thank you</a:t>
            </a:r>
          </a:p>
        </p:txBody>
      </p:sp>
      <p:pic>
        <p:nvPicPr>
          <p:cNvPr id="8" name="Picture 32">
            <a:extLst>
              <a:ext uri="{FF2B5EF4-FFF2-40B4-BE49-F238E27FC236}">
                <a16:creationId xmlns:a16="http://schemas.microsoft.com/office/drawing/2014/main" id="{8EC9DC28-4636-44F5-8F2F-4F946A00E9D2}"/>
              </a:ext>
            </a:extLst>
          </p:cNvPr>
          <p:cNvPicPr>
            <a:picLocks noChangeAspect="1"/>
          </p:cNvPicPr>
          <p:nvPr/>
        </p:nvPicPr>
        <p:blipFill>
          <a:blip r:embed="rId2"/>
          <a:srcRect/>
          <a:stretch>
            <a:fillRect/>
          </a:stretch>
        </p:blipFill>
        <p:spPr>
          <a:xfrm>
            <a:off x="1353549" y="342557"/>
            <a:ext cx="3037970" cy="1367910"/>
          </a:xfrm>
          <a:prstGeom prst="rect">
            <a:avLst/>
          </a:prstGeom>
          <a:noFill/>
          <a:ln cap="flat">
            <a:noFill/>
          </a:ln>
        </p:spPr>
      </p:pic>
      <p:sp>
        <p:nvSpPr>
          <p:cNvPr id="9" name="Picture Placeholder 16">
            <a:extLst>
              <a:ext uri="{FF2B5EF4-FFF2-40B4-BE49-F238E27FC236}">
                <a16:creationId xmlns:a16="http://schemas.microsoft.com/office/drawing/2014/main" id="{462A8EE7-FA9D-438D-875E-9A195FBC3BC4}"/>
              </a:ext>
            </a:extLst>
          </p:cNvPr>
          <p:cNvSpPr txBox="1">
            <a:spLocks noGrp="1"/>
          </p:cNvSpPr>
          <p:nvPr>
            <p:ph type="pic" idx="4294967295"/>
          </p:nvPr>
        </p:nvSpPr>
        <p:spPr>
          <a:xfrm>
            <a:off x="10678030" y="350868"/>
            <a:ext cx="7609979" cy="8915400"/>
          </a:xfrm>
        </p:spPr>
        <p:txBody>
          <a:bodyPr/>
          <a:lstStyle>
            <a:lvl1pPr>
              <a:defRPr/>
            </a:lvl1pPr>
          </a:lstStyle>
          <a:p>
            <a:pPr lvl="0"/>
            <a:endParaRPr lang="en-US"/>
          </a:p>
        </p:txBody>
      </p:sp>
    </p:spTree>
    <p:extLst>
      <p:ext uri="{BB962C8B-B14F-4D97-AF65-F5344CB8AC3E}">
        <p14:creationId xmlns:p14="http://schemas.microsoft.com/office/powerpoint/2010/main" val="3147444977"/>
      </p:ext>
    </p:extLst>
  </p:cSld>
  <p:clrMapOvr>
    <a:masterClrMapping/>
  </p:clrMapOvr>
</p:sldLayout>
</file>

<file path=ppt/slideLayouts/slideLayout3267.xml><?xml version="1.0" encoding="utf-8"?>
<p:sldLayout xmlns:a="http://schemas.openxmlformats.org/drawingml/2006/main" xmlns:r="http://schemas.openxmlformats.org/officeDocument/2006/relationships" xmlns:p="http://schemas.openxmlformats.org/presentationml/2006/main" type="blank" preserve="1">
  <p:cSld name="4_Blank">
    <p:spTree>
      <p:nvGrpSpPr>
        <p:cNvPr id="1" name=""/>
        <p:cNvGrpSpPr/>
        <p:nvPr/>
      </p:nvGrpSpPr>
      <p:grpSpPr>
        <a:xfrm>
          <a:off x="0" y="0"/>
          <a:ext cx="0" cy="0"/>
          <a:chOff x="0" y="0"/>
          <a:chExt cx="0" cy="0"/>
        </a:xfrm>
      </p:grpSpPr>
      <p:sp>
        <p:nvSpPr>
          <p:cNvPr id="2" name="Slide Number Placeholder 4">
            <a:extLst>
              <a:ext uri="{FF2B5EF4-FFF2-40B4-BE49-F238E27FC236}">
                <a16:creationId xmlns:a16="http://schemas.microsoft.com/office/drawing/2014/main" id="{898BCA5F-914D-4F77-9367-37B8F9EAFC72}"/>
              </a:ext>
            </a:extLst>
          </p:cNvPr>
          <p:cNvSpPr txBox="1">
            <a:spLocks noGrp="1"/>
          </p:cNvSpPr>
          <p:nvPr>
            <p:ph type="sldNum" sz="quarter" idx="8"/>
          </p:nvPr>
        </p:nvSpPr>
        <p:spPr/>
        <p:txBody>
          <a:bodyPr/>
          <a:lstStyle>
            <a:lvl1pPr>
              <a:defRPr/>
            </a:lvl1pPr>
          </a:lstStyle>
          <a:p>
            <a:pPr lvl="0"/>
            <a:fld id="{5F1D22A1-DA09-42EE-83EA-67831F192D7A}" type="slidenum">
              <a:t>‹#›</a:t>
            </a:fld>
            <a:endParaRPr lang="en-US"/>
          </a:p>
        </p:txBody>
      </p:sp>
      <p:cxnSp>
        <p:nvCxnSpPr>
          <p:cNvPr id="3" name="Straight Connector 3">
            <a:extLst>
              <a:ext uri="{FF2B5EF4-FFF2-40B4-BE49-F238E27FC236}">
                <a16:creationId xmlns:a16="http://schemas.microsoft.com/office/drawing/2014/main" id="{EA700AFB-B447-42FE-A591-9AF68861383B}"/>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4" name="Footer Placeholder 1">
            <a:extLst>
              <a:ext uri="{FF2B5EF4-FFF2-40B4-BE49-F238E27FC236}">
                <a16:creationId xmlns:a16="http://schemas.microsoft.com/office/drawing/2014/main" id="{DBDDEB4B-CC41-4023-9B95-6FA041C936EB}"/>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5" name="Group 5">
            <a:extLst>
              <a:ext uri="{FF2B5EF4-FFF2-40B4-BE49-F238E27FC236}">
                <a16:creationId xmlns:a16="http://schemas.microsoft.com/office/drawing/2014/main" id="{E66CFFC6-17BF-4A56-8F0B-C811804F2FF2}"/>
              </a:ext>
            </a:extLst>
          </p:cNvPr>
          <p:cNvGrpSpPr/>
          <p:nvPr/>
        </p:nvGrpSpPr>
        <p:grpSpPr>
          <a:xfrm>
            <a:off x="10787318" y="0"/>
            <a:ext cx="7500690" cy="2138982"/>
            <a:chOff x="7191545" y="0"/>
            <a:chExt cx="5000460" cy="1425988"/>
          </a:xfrm>
        </p:grpSpPr>
        <p:pic>
          <p:nvPicPr>
            <p:cNvPr id="6" name="Picture 6">
              <a:extLst>
                <a:ext uri="{FF2B5EF4-FFF2-40B4-BE49-F238E27FC236}">
                  <a16:creationId xmlns:a16="http://schemas.microsoft.com/office/drawing/2014/main" id="{15ED9F8C-F68A-4482-954B-9CD6C454EE37}"/>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7" name="Group 7">
              <a:extLst>
                <a:ext uri="{FF2B5EF4-FFF2-40B4-BE49-F238E27FC236}">
                  <a16:creationId xmlns:a16="http://schemas.microsoft.com/office/drawing/2014/main" id="{82E41827-25B0-4D5C-A31A-8E29D23FCA09}"/>
                </a:ext>
              </a:extLst>
            </p:cNvPr>
            <p:cNvGrpSpPr/>
            <p:nvPr/>
          </p:nvGrpSpPr>
          <p:grpSpPr>
            <a:xfrm>
              <a:off x="7191545" y="0"/>
              <a:ext cx="5000460" cy="1425988"/>
              <a:chOff x="7191545" y="0"/>
              <a:chExt cx="5000460" cy="1425988"/>
            </a:xfrm>
          </p:grpSpPr>
          <p:sp>
            <p:nvSpPr>
              <p:cNvPr id="8" name="Freeform 8">
                <a:extLst>
                  <a:ext uri="{FF2B5EF4-FFF2-40B4-BE49-F238E27FC236}">
                    <a16:creationId xmlns:a16="http://schemas.microsoft.com/office/drawing/2014/main" id="{C85E4FC4-BECD-462B-8EB7-658B43460DB2}"/>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9" name="Freeform 9">
                <a:extLst>
                  <a:ext uri="{FF2B5EF4-FFF2-40B4-BE49-F238E27FC236}">
                    <a16:creationId xmlns:a16="http://schemas.microsoft.com/office/drawing/2014/main" id="{68332A8B-FDAB-4A4C-947C-08089684B0F9}"/>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Tree>
    <p:extLst>
      <p:ext uri="{BB962C8B-B14F-4D97-AF65-F5344CB8AC3E}">
        <p14:creationId xmlns:p14="http://schemas.microsoft.com/office/powerpoint/2010/main" val="2509482107"/>
      </p:ext>
    </p:extLst>
  </p:cSld>
  <p:clrMapOvr>
    <a:masterClrMapping/>
  </p:clrMapOvr>
</p:sldLayout>
</file>

<file path=ppt/slideLayouts/slideLayout3268.xml><?xml version="1.0" encoding="utf-8"?>
<p:sldLayout xmlns:a="http://schemas.openxmlformats.org/drawingml/2006/main" xmlns:r="http://schemas.openxmlformats.org/officeDocument/2006/relationships" xmlns:p="http://schemas.openxmlformats.org/presentationml/2006/main" type="titleOnly" preserve="1">
  <p:cSld name="6_Title Only">
    <p:spTree>
      <p:nvGrpSpPr>
        <p:cNvPr id="1" name=""/>
        <p:cNvGrpSpPr/>
        <p:nvPr/>
      </p:nvGrpSpPr>
      <p:grpSpPr>
        <a:xfrm>
          <a:off x="0" y="0"/>
          <a:ext cx="0" cy="0"/>
          <a:chOff x="0" y="0"/>
          <a:chExt cx="0" cy="0"/>
        </a:xfrm>
      </p:grpSpPr>
      <p:grpSp>
        <p:nvGrpSpPr>
          <p:cNvPr id="2" name="Group 21">
            <a:extLst>
              <a:ext uri="{FF2B5EF4-FFF2-40B4-BE49-F238E27FC236}">
                <a16:creationId xmlns:a16="http://schemas.microsoft.com/office/drawing/2014/main" id="{E82C5417-8601-416B-80B3-843C3AE42DF2}"/>
              </a:ext>
            </a:extLst>
          </p:cNvPr>
          <p:cNvGrpSpPr/>
          <p:nvPr/>
        </p:nvGrpSpPr>
        <p:grpSpPr>
          <a:xfrm>
            <a:off x="10787318" y="0"/>
            <a:ext cx="7500690" cy="2138982"/>
            <a:chOff x="7191545" y="0"/>
            <a:chExt cx="5000460" cy="1425988"/>
          </a:xfrm>
        </p:grpSpPr>
        <p:pic>
          <p:nvPicPr>
            <p:cNvPr id="3" name="Picture 22">
              <a:extLst>
                <a:ext uri="{FF2B5EF4-FFF2-40B4-BE49-F238E27FC236}">
                  <a16:creationId xmlns:a16="http://schemas.microsoft.com/office/drawing/2014/main" id="{2DBE3E03-87C7-4679-8611-EEFD06634DF5}"/>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3">
              <a:extLst>
                <a:ext uri="{FF2B5EF4-FFF2-40B4-BE49-F238E27FC236}">
                  <a16:creationId xmlns:a16="http://schemas.microsoft.com/office/drawing/2014/main" id="{EDF0F0FC-0DF1-42FB-927F-048D3AAE6BCB}"/>
                </a:ext>
              </a:extLst>
            </p:cNvPr>
            <p:cNvGrpSpPr/>
            <p:nvPr/>
          </p:nvGrpSpPr>
          <p:grpSpPr>
            <a:xfrm>
              <a:off x="7191545" y="0"/>
              <a:ext cx="5000460" cy="1425988"/>
              <a:chOff x="7191545" y="0"/>
              <a:chExt cx="5000460" cy="1425988"/>
            </a:xfrm>
          </p:grpSpPr>
          <p:sp>
            <p:nvSpPr>
              <p:cNvPr id="5" name="Freeform 24">
                <a:extLst>
                  <a:ext uri="{FF2B5EF4-FFF2-40B4-BE49-F238E27FC236}">
                    <a16:creationId xmlns:a16="http://schemas.microsoft.com/office/drawing/2014/main" id="{4449D532-4682-448D-9BCB-52BA8F60CF2A}"/>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6" name="Freeform 25">
                <a:extLst>
                  <a:ext uri="{FF2B5EF4-FFF2-40B4-BE49-F238E27FC236}">
                    <a16:creationId xmlns:a16="http://schemas.microsoft.com/office/drawing/2014/main" id="{77EA2141-6F17-4447-8678-A2CDD0CD3456}"/>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685BC4DC-0E24-416D-B5B5-93B3271524BC}"/>
              </a:ext>
            </a:extLst>
          </p:cNvPr>
          <p:cNvSpPr txBox="1">
            <a:spLocks noGrp="1"/>
          </p:cNvSpPr>
          <p:nvPr>
            <p:ph type="title"/>
          </p:nvPr>
        </p:nvSpPr>
        <p:spPr/>
        <p:txBody>
          <a:bodyPr/>
          <a:lstStyle>
            <a:lvl1pPr>
              <a:defRPr/>
            </a:lvl1pPr>
          </a:lstStyle>
          <a:p>
            <a:pPr lvl="0"/>
            <a:r>
              <a:rPr lang="en-US"/>
              <a:t>Click to edit Master title style</a:t>
            </a:r>
          </a:p>
        </p:txBody>
      </p:sp>
      <p:sp>
        <p:nvSpPr>
          <p:cNvPr id="8" name="Slide Number Placeholder 5">
            <a:extLst>
              <a:ext uri="{FF2B5EF4-FFF2-40B4-BE49-F238E27FC236}">
                <a16:creationId xmlns:a16="http://schemas.microsoft.com/office/drawing/2014/main" id="{EB6F0A50-C2AE-40E2-98B0-42F6545B2198}"/>
              </a:ext>
            </a:extLst>
          </p:cNvPr>
          <p:cNvSpPr txBox="1">
            <a:spLocks noGrp="1"/>
          </p:cNvSpPr>
          <p:nvPr>
            <p:ph type="sldNum" sz="quarter" idx="8"/>
          </p:nvPr>
        </p:nvSpPr>
        <p:spPr/>
        <p:txBody>
          <a:bodyPr/>
          <a:lstStyle>
            <a:lvl1pPr>
              <a:defRPr/>
            </a:lvl1pPr>
          </a:lstStyle>
          <a:p>
            <a:pPr lvl="0"/>
            <a:fld id="{CBB7D607-E8AA-41A9-A0AA-770B517FC7E1}" type="slidenum">
              <a:t>‹#›</a:t>
            </a:fld>
            <a:endParaRPr lang="en-US"/>
          </a:p>
        </p:txBody>
      </p:sp>
      <p:cxnSp>
        <p:nvCxnSpPr>
          <p:cNvPr id="9" name="Straight Connector 6">
            <a:extLst>
              <a:ext uri="{FF2B5EF4-FFF2-40B4-BE49-F238E27FC236}">
                <a16:creationId xmlns:a16="http://schemas.microsoft.com/office/drawing/2014/main" id="{667E5FD2-7766-47D4-A557-D49AC0D9155C}"/>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0" name="Footer Placeholder 2">
            <a:extLst>
              <a:ext uri="{FF2B5EF4-FFF2-40B4-BE49-F238E27FC236}">
                <a16:creationId xmlns:a16="http://schemas.microsoft.com/office/drawing/2014/main" id="{AF3AC9F0-5A75-485A-8695-4571DD66AFB2}"/>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1219449466"/>
      </p:ext>
    </p:extLst>
  </p:cSld>
  <p:clrMapOvr>
    <a:masterClrMapping/>
  </p:clrMapOvr>
</p:sldLayout>
</file>

<file path=ppt/slideLayouts/slideLayout3269.xml><?xml version="1.0" encoding="utf-8"?>
<p:sldLayout xmlns:a="http://schemas.openxmlformats.org/drawingml/2006/main" xmlns:r="http://schemas.openxmlformats.org/officeDocument/2006/relationships" xmlns:p="http://schemas.openxmlformats.org/presentationml/2006/main" preserve="1">
  <p:cSld name="8_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54FDD017-A72A-4C3C-98FE-0FA0FDB668A4}"/>
              </a:ext>
            </a:extLst>
          </p:cNvPr>
          <p:cNvSpPr/>
          <p:nvPr/>
        </p:nvSpPr>
        <p:spPr>
          <a:xfrm>
            <a:off x="1353549" y="1941623"/>
            <a:ext cx="16934445" cy="5733905"/>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CEE14381-7E15-4CAE-BB96-EC30BA6A053B}"/>
              </a:ext>
            </a:extLst>
          </p:cNvPr>
          <p:cNvSpPr txBox="1">
            <a:spLocks noGrp="1"/>
          </p:cNvSpPr>
          <p:nvPr>
            <p:ph type="title"/>
          </p:nvPr>
        </p:nvSpPr>
        <p:spPr>
          <a:xfrm>
            <a:off x="2119971" y="2341992"/>
            <a:ext cx="7791648" cy="2739510"/>
          </a:xfrm>
        </p:spPr>
        <p:txBody>
          <a:bodyPr anchor="b"/>
          <a:lstStyle>
            <a:lvl1pPr>
              <a:defRPr sz="6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F6D04CFA-037A-4F0A-A230-5CB3C602FBE7}"/>
              </a:ext>
            </a:extLst>
          </p:cNvPr>
          <p:cNvSpPr txBox="1">
            <a:spLocks noGrp="1"/>
          </p:cNvSpPr>
          <p:nvPr>
            <p:ph type="subTitle" idx="4294967295"/>
          </p:nvPr>
        </p:nvSpPr>
        <p:spPr>
          <a:xfrm>
            <a:off x="2119971" y="5650292"/>
            <a:ext cx="7791648" cy="1479846"/>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CCB05885-D08E-40AD-859B-85F4D7227707}"/>
              </a:ext>
            </a:extLst>
          </p:cNvPr>
          <p:cNvSpPr txBox="1">
            <a:spLocks noGrp="1"/>
          </p:cNvSpPr>
          <p:nvPr>
            <p:ph type="pic" idx="4294967295"/>
          </p:nvPr>
        </p:nvSpPr>
        <p:spPr>
          <a:xfrm>
            <a:off x="10678030" y="350868"/>
            <a:ext cx="7609979" cy="89154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EDF9DFF3-0F03-4662-A6FC-5C2607369949}"/>
              </a:ext>
            </a:extLst>
          </p:cNvPr>
          <p:cNvGrpSpPr/>
          <p:nvPr/>
        </p:nvGrpSpPr>
        <p:grpSpPr>
          <a:xfrm>
            <a:off x="0" y="7530523"/>
            <a:ext cx="18287994" cy="2756477"/>
            <a:chOff x="0" y="5020348"/>
            <a:chExt cx="12191996" cy="1837651"/>
          </a:xfrm>
        </p:grpSpPr>
        <p:sp>
          <p:nvSpPr>
            <p:cNvPr id="7" name="Freeform 27">
              <a:extLst>
                <a:ext uri="{FF2B5EF4-FFF2-40B4-BE49-F238E27FC236}">
                  <a16:creationId xmlns:a16="http://schemas.microsoft.com/office/drawing/2014/main" id="{45FA095C-56C4-4AF1-9EB2-8A609B31BCC5}"/>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FB28ECF3-5035-403D-B391-78E9B6F4B072}"/>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00F3934A-04B4-4228-B78D-069B13CC8EF7}"/>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2406368966"/>
      </p:ext>
    </p:extLst>
  </p:cSld>
  <p:clrMapOvr>
    <a:masterClrMapping/>
  </p:clrMapOvr>
</p:sldLayout>
</file>

<file path=ppt/slideLayouts/slideLayout3270.xml><?xml version="1.0" encoding="utf-8"?>
<p:sldLayout xmlns:a="http://schemas.openxmlformats.org/drawingml/2006/main" xmlns:r="http://schemas.openxmlformats.org/officeDocument/2006/relationships" xmlns:p="http://schemas.openxmlformats.org/presentationml/2006/main" preserve="1">
  <p:cSld name="8_Divider">
    <p:bg>
      <p:bgPr>
        <a:solidFill>
          <a:srgbClr val="F3F6FB"/>
        </a:solidFill>
        <a:effectLst/>
      </p:bgPr>
    </p:bg>
    <p:spTree>
      <p:nvGrpSpPr>
        <p:cNvPr id="1" name=""/>
        <p:cNvGrpSpPr/>
        <p:nvPr/>
      </p:nvGrpSpPr>
      <p:grpSpPr>
        <a:xfrm>
          <a:off x="0" y="0"/>
          <a:ext cx="0" cy="0"/>
          <a:chOff x="0" y="0"/>
          <a:chExt cx="0" cy="0"/>
        </a:xfrm>
      </p:grpSpPr>
      <p:grpSp>
        <p:nvGrpSpPr>
          <p:cNvPr id="2" name="Group 9">
            <a:extLst>
              <a:ext uri="{FF2B5EF4-FFF2-40B4-BE49-F238E27FC236}">
                <a16:creationId xmlns:a16="http://schemas.microsoft.com/office/drawing/2014/main" id="{517E2AC3-1EF4-4530-9A4D-C4D84F27F8E5}"/>
              </a:ext>
            </a:extLst>
          </p:cNvPr>
          <p:cNvGrpSpPr/>
          <p:nvPr/>
        </p:nvGrpSpPr>
        <p:grpSpPr>
          <a:xfrm>
            <a:off x="0" y="7530523"/>
            <a:ext cx="18287994" cy="2756477"/>
            <a:chOff x="0" y="5020348"/>
            <a:chExt cx="12191996" cy="1837651"/>
          </a:xfrm>
        </p:grpSpPr>
        <p:sp>
          <p:nvSpPr>
            <p:cNvPr id="3" name="Freeform 25">
              <a:extLst>
                <a:ext uri="{FF2B5EF4-FFF2-40B4-BE49-F238E27FC236}">
                  <a16:creationId xmlns:a16="http://schemas.microsoft.com/office/drawing/2014/main" id="{DB16E223-9685-4D6B-8009-1B6332A9393A}"/>
                </a:ext>
              </a:extLst>
            </p:cNvPr>
            <p:cNvSpPr/>
            <p:nvPr/>
          </p:nvSpPr>
          <p:spPr>
            <a:xfrm>
              <a:off x="0" y="5100267"/>
              <a:ext cx="7111371" cy="1757732"/>
            </a:xfrm>
            <a:custGeom>
              <a:avLst/>
              <a:gdLst>
                <a:gd name="f0" fmla="val 10800000"/>
                <a:gd name="f1" fmla="val 5400000"/>
                <a:gd name="f2" fmla="val 180"/>
                <a:gd name="f3" fmla="val w"/>
                <a:gd name="f4" fmla="val h"/>
                <a:gd name="f5" fmla="val 0"/>
                <a:gd name="f6" fmla="val 7111369"/>
                <a:gd name="f7" fmla="val 1757730"/>
                <a:gd name="f8" fmla="val 772954"/>
                <a:gd name="f9" fmla="val 2778"/>
                <a:gd name="f10" fmla="val 1769038"/>
                <a:gd name="f11" fmla="val 30799"/>
                <a:gd name="f12" fmla="val 2696750"/>
                <a:gd name="f13" fmla="val 267531"/>
                <a:gd name="f14" fmla="val 3590934"/>
                <a:gd name="f15" fmla="val 566046"/>
                <a:gd name="f16" fmla="val 4684008"/>
                <a:gd name="f17" fmla="val 930921"/>
                <a:gd name="f18" fmla="val 5690778"/>
                <a:gd name="f19" fmla="val 1324625"/>
                <a:gd name="f20" fmla="val 6700767"/>
                <a:gd name="f21" fmla="val 1636882"/>
                <a:gd name="f22" fmla="val 25690"/>
                <a:gd name="f23" fmla="val 2197"/>
                <a:gd name="f24" fmla="val 25414"/>
                <a:gd name="f25" fmla="val 114653"/>
                <a:gd name="f26" fmla="val 14905"/>
                <a:gd name="f27" fmla="val 227801"/>
                <a:gd name="f28" fmla="val 7857"/>
                <a:gd name="f29" fmla="val 341773"/>
                <a:gd name="f30" fmla="val 3976"/>
                <a:gd name="f31" fmla="val 486963"/>
                <a:gd name="f32" fmla="+- 0 0 968"/>
                <a:gd name="f33" fmla="val 630656"/>
                <a:gd name="f34" fmla="+- 0 0 1224"/>
                <a:gd name="f35" fmla="+- 0 0 -90"/>
                <a:gd name="f36" fmla="*/ f3 1 7111369"/>
                <a:gd name="f37" fmla="*/ f4 1 1757730"/>
                <a:gd name="f38" fmla="+- f7 0 f5"/>
                <a:gd name="f39" fmla="+- f6 0 f5"/>
                <a:gd name="f40" fmla="*/ f35 f0 1"/>
                <a:gd name="f41" fmla="*/ f39 1 7111369"/>
                <a:gd name="f42" fmla="*/ f38 1 1757730"/>
                <a:gd name="f43" fmla="*/ 772954 f39 1"/>
                <a:gd name="f44" fmla="*/ 2778 f38 1"/>
                <a:gd name="f45" fmla="*/ 3590934 f39 1"/>
                <a:gd name="f46" fmla="*/ 566046 f38 1"/>
                <a:gd name="f47" fmla="*/ 6700767 f39 1"/>
                <a:gd name="f48" fmla="*/ 1636882 f38 1"/>
                <a:gd name="f49" fmla="*/ 7111369 f39 1"/>
                <a:gd name="f50" fmla="*/ 1757730 f38 1"/>
                <a:gd name="f51" fmla="*/ 0 f39 1"/>
                <a:gd name="f52" fmla="*/ 25690 f38 1"/>
                <a:gd name="f53" fmla="*/ 2197 f39 1"/>
                <a:gd name="f54" fmla="*/ 25414 f38 1"/>
                <a:gd name="f55" fmla="*/ 341773 f39 1"/>
                <a:gd name="f56" fmla="*/ 3976 f38 1"/>
                <a:gd name="f57" fmla="*/ f40 1 f2"/>
                <a:gd name="f58" fmla="*/ f43 1 7111369"/>
                <a:gd name="f59" fmla="*/ f44 1 1757730"/>
                <a:gd name="f60" fmla="*/ f45 1 7111369"/>
                <a:gd name="f61" fmla="*/ f46 1 1757730"/>
                <a:gd name="f62" fmla="*/ f47 1 7111369"/>
                <a:gd name="f63" fmla="*/ f48 1 1757730"/>
                <a:gd name="f64" fmla="*/ f49 1 7111369"/>
                <a:gd name="f65" fmla="*/ f50 1 1757730"/>
                <a:gd name="f66" fmla="*/ f51 1 7111369"/>
                <a:gd name="f67" fmla="*/ f52 1 1757730"/>
                <a:gd name="f68" fmla="*/ f53 1 7111369"/>
                <a:gd name="f69" fmla="*/ f54 1 1757730"/>
                <a:gd name="f70" fmla="*/ f55 1 7111369"/>
                <a:gd name="f71" fmla="*/ f56 1 1757730"/>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1"/>
                <a:gd name="f84" fmla="*/ f65 1 f42"/>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6 1"/>
                <a:gd name="f102" fmla="*/ f84 f37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101" y="f102"/>
                </a:cxn>
                <a:cxn ang="f76">
                  <a:pos x="f103" y="f102"/>
                </a:cxn>
                <a:cxn ang="f76">
                  <a:pos x="f103" y="f104"/>
                </a:cxn>
                <a:cxn ang="f76">
                  <a:pos x="f105" y="f106"/>
                </a:cxn>
                <a:cxn ang="f76">
                  <a:pos x="f107" y="f108"/>
                </a:cxn>
                <a:cxn ang="f76">
                  <a:pos x="f95" y="f96"/>
                </a:cxn>
              </a:cxnLst>
              <a:rect l="f91" t="f94" r="f92" b="f93"/>
              <a:pathLst>
                <a:path w="7111369" h="1757730">
                  <a:moveTo>
                    <a:pt x="f8" y="f9"/>
                  </a:moveTo>
                  <a:cubicBezTo>
                    <a:pt x="f10" y="f11"/>
                    <a:pt x="f12" y="f13"/>
                    <a:pt x="f14" y="f15"/>
                  </a:cubicBezTo>
                  <a:cubicBezTo>
                    <a:pt x="f16" y="f17"/>
                    <a:pt x="f18" y="f19"/>
                    <a:pt x="f20" y="f21"/>
                  </a:cubicBezTo>
                  <a:lnTo>
                    <a:pt x="f6" y="f7"/>
                  </a:lnTo>
                  <a:lnTo>
                    <a:pt x="f5" y="f7"/>
                  </a:lnTo>
                  <a:lnTo>
                    <a:pt x="f5" y="f22"/>
                  </a:lnTo>
                  <a:lnTo>
                    <a:pt x="f23" y="f24"/>
                  </a:lnTo>
                  <a:cubicBezTo>
                    <a:pt x="f25" y="f26"/>
                    <a:pt x="f27" y="f28"/>
                    <a:pt x="f29" y="f30"/>
                  </a:cubicBezTo>
                  <a:cubicBezTo>
                    <a:pt x="f31" y="f32"/>
                    <a:pt x="f33" y="f34"/>
                    <a:pt x="f8" y="f9"/>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4" name="Freeform 19">
              <a:extLst>
                <a:ext uri="{FF2B5EF4-FFF2-40B4-BE49-F238E27FC236}">
                  <a16:creationId xmlns:a16="http://schemas.microsoft.com/office/drawing/2014/main" id="{63D68413-7BD5-4A51-A170-7318FB417360}"/>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5" name="Freeform 14">
              <a:extLst>
                <a:ext uri="{FF2B5EF4-FFF2-40B4-BE49-F238E27FC236}">
                  <a16:creationId xmlns:a16="http://schemas.microsoft.com/office/drawing/2014/main" id="{2AFDADC3-2F72-404C-82C4-104E1AE86F56}"/>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pic>
          <p:nvPicPr>
            <p:cNvPr id="6" name="Picture 20">
              <a:extLst>
                <a:ext uri="{FF2B5EF4-FFF2-40B4-BE49-F238E27FC236}">
                  <a16:creationId xmlns:a16="http://schemas.microsoft.com/office/drawing/2014/main" id="{A056FE0C-80CA-4619-ABE9-D927EFF69046}"/>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
        <p:nvSpPr>
          <p:cNvPr id="7" name="Title 10">
            <a:extLst>
              <a:ext uri="{FF2B5EF4-FFF2-40B4-BE49-F238E27FC236}">
                <a16:creationId xmlns:a16="http://schemas.microsoft.com/office/drawing/2014/main" id="{F4DDE495-45FD-420D-8CFE-F49AFDC91502}"/>
              </a:ext>
            </a:extLst>
          </p:cNvPr>
          <p:cNvSpPr txBox="1">
            <a:spLocks noGrp="1"/>
          </p:cNvSpPr>
          <p:nvPr>
            <p:ph type="title"/>
          </p:nvPr>
        </p:nvSpPr>
        <p:spPr>
          <a:xfrm>
            <a:off x="2119958" y="1052621"/>
            <a:ext cx="14048064" cy="3022019"/>
          </a:xfrm>
        </p:spPr>
        <p:txBody>
          <a:bodyPr anchor="b"/>
          <a:lstStyle>
            <a:lvl1pPr>
              <a:defRPr/>
            </a:lvl1pPr>
          </a:lstStyle>
          <a:p>
            <a:pPr lvl="0"/>
            <a:r>
              <a:rPr lang="en-US"/>
              <a:t>Click to edit Master title style</a:t>
            </a:r>
          </a:p>
        </p:txBody>
      </p:sp>
      <p:sp>
        <p:nvSpPr>
          <p:cNvPr id="8" name="Subtitle 2">
            <a:extLst>
              <a:ext uri="{FF2B5EF4-FFF2-40B4-BE49-F238E27FC236}">
                <a16:creationId xmlns:a16="http://schemas.microsoft.com/office/drawing/2014/main" id="{2A60F0FF-54D4-4A14-BB0D-118BF76B11C1}"/>
              </a:ext>
            </a:extLst>
          </p:cNvPr>
          <p:cNvSpPr txBox="1">
            <a:spLocks noGrp="1"/>
          </p:cNvSpPr>
          <p:nvPr>
            <p:ph type="subTitle" idx="4294967295"/>
          </p:nvPr>
        </p:nvSpPr>
        <p:spPr>
          <a:xfrm>
            <a:off x="2119958" y="4622456"/>
            <a:ext cx="14048064" cy="1479846"/>
          </a:xfrm>
        </p:spPr>
        <p:txBody>
          <a:bodyPr/>
          <a:lstStyle>
            <a:lvl1pPr marL="0" indent="0">
              <a:buNone/>
              <a:defRPr/>
            </a:lvl1pPr>
          </a:lstStyle>
          <a:p>
            <a:pPr lvl="0"/>
            <a:r>
              <a:rPr lang="en-US"/>
              <a:t>Click to edit Master subtitle style</a:t>
            </a:r>
          </a:p>
        </p:txBody>
      </p:sp>
    </p:spTree>
    <p:extLst>
      <p:ext uri="{BB962C8B-B14F-4D97-AF65-F5344CB8AC3E}">
        <p14:creationId xmlns:p14="http://schemas.microsoft.com/office/powerpoint/2010/main" val="3402069891"/>
      </p:ext>
    </p:extLst>
  </p:cSld>
  <p:clrMapOvr>
    <a:masterClrMapping/>
  </p:clrMapOvr>
</p:sldLayout>
</file>

<file path=ppt/slideLayouts/slideLayout3271.xml><?xml version="1.0" encoding="utf-8"?>
<p:sldLayout xmlns:a="http://schemas.openxmlformats.org/drawingml/2006/main" xmlns:r="http://schemas.openxmlformats.org/officeDocument/2006/relationships" xmlns:p="http://schemas.openxmlformats.org/presentationml/2006/main" type="obj" preserve="1">
  <p:cSld name="14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F5185D1B-D89C-484E-8C48-5D55B9B27632}"/>
              </a:ext>
            </a:extLst>
          </p:cNvPr>
          <p:cNvSpPr/>
          <p:nvPr/>
        </p:nvSpPr>
        <p:spPr>
          <a:xfrm>
            <a:off x="2141040" y="2081801"/>
            <a:ext cx="15232563" cy="5260401"/>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AA403F31-0890-4C39-9FBE-C001BA13B699}"/>
              </a:ext>
            </a:extLst>
          </p:cNvPr>
          <p:cNvSpPr txBox="1">
            <a:spLocks noGrp="1"/>
          </p:cNvSpPr>
          <p:nvPr>
            <p:ph type="title"/>
          </p:nvPr>
        </p:nvSpPr>
        <p:spPr>
          <a:xfrm>
            <a:off x="2141040" y="2065848"/>
            <a:ext cx="15232563" cy="5260401"/>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CB502A6D-84D5-429D-AA85-731839CDB267}"/>
              </a:ext>
            </a:extLst>
          </p:cNvPr>
          <p:cNvSpPr txBox="1">
            <a:spLocks noGrp="1"/>
          </p:cNvSpPr>
          <p:nvPr>
            <p:ph idx="1"/>
          </p:nvPr>
        </p:nvSpPr>
        <p:spPr>
          <a:xfrm>
            <a:off x="2141040" y="7511183"/>
            <a:ext cx="15232563" cy="1237787"/>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5E209C6D-01D5-4C97-BA06-3CDA74B169A0}"/>
              </a:ext>
            </a:extLst>
          </p:cNvPr>
          <p:cNvSpPr txBox="1">
            <a:spLocks noGrp="1"/>
          </p:cNvSpPr>
          <p:nvPr>
            <p:ph type="sldNum" sz="quarter" idx="8"/>
          </p:nvPr>
        </p:nvSpPr>
        <p:spPr/>
        <p:txBody>
          <a:bodyPr/>
          <a:lstStyle>
            <a:lvl1pPr>
              <a:defRPr>
                <a:solidFill>
                  <a:srgbClr val="AFB3B9"/>
                </a:solidFill>
              </a:defRPr>
            </a:lvl1pPr>
          </a:lstStyle>
          <a:p>
            <a:pPr lvl="0"/>
            <a:fld id="{DC2E92EF-0B7B-458A-8834-36A66DA7F333}" type="slidenum">
              <a:t>‹#›</a:t>
            </a:fld>
            <a:endParaRPr lang="en-US"/>
          </a:p>
        </p:txBody>
      </p:sp>
      <p:cxnSp>
        <p:nvCxnSpPr>
          <p:cNvPr id="6" name="Straight Connector 7">
            <a:extLst>
              <a:ext uri="{FF2B5EF4-FFF2-40B4-BE49-F238E27FC236}">
                <a16:creationId xmlns:a16="http://schemas.microsoft.com/office/drawing/2014/main" id="{564BC02E-B8A4-458F-8059-9CDD11B6F225}"/>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B2938F88-F233-4558-BFB9-648D1B7B5A89}"/>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FD0999D9-5FF4-46B8-8DB3-221C745DD9B1}"/>
              </a:ext>
            </a:extLst>
          </p:cNvPr>
          <p:cNvGrpSpPr/>
          <p:nvPr/>
        </p:nvGrpSpPr>
        <p:grpSpPr>
          <a:xfrm>
            <a:off x="10787318" y="0"/>
            <a:ext cx="7500690" cy="2138982"/>
            <a:chOff x="7191545" y="0"/>
            <a:chExt cx="5000460" cy="1425988"/>
          </a:xfrm>
        </p:grpSpPr>
        <p:pic>
          <p:nvPicPr>
            <p:cNvPr id="9" name="Picture 33">
              <a:extLst>
                <a:ext uri="{FF2B5EF4-FFF2-40B4-BE49-F238E27FC236}">
                  <a16:creationId xmlns:a16="http://schemas.microsoft.com/office/drawing/2014/main" id="{E5FF754C-37E5-44D8-9FC5-124DE1D6445C}"/>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040B2BD9-1B20-4564-8781-429FC9C4207D}"/>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08A8EF65-0430-4075-94AD-3B55B6CA7D83}"/>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9FC647C9-8325-446D-8F9A-53F0D546FB60}"/>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71AFD05C-0608-42AB-B759-8D20BB0382F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67267" y="204794"/>
            <a:ext cx="3055142" cy="3055142"/>
          </a:xfrm>
          <a:prstGeom prst="rect">
            <a:avLst/>
          </a:prstGeom>
          <a:noFill/>
          <a:ln cap="flat">
            <a:noFill/>
          </a:ln>
        </p:spPr>
      </p:pic>
    </p:spTree>
    <p:extLst>
      <p:ext uri="{BB962C8B-B14F-4D97-AF65-F5344CB8AC3E}">
        <p14:creationId xmlns:p14="http://schemas.microsoft.com/office/powerpoint/2010/main" val="2803277298"/>
      </p:ext>
    </p:extLst>
  </p:cSld>
  <p:clrMapOvr>
    <a:masterClrMapping/>
  </p:clrMapOvr>
</p:sldLayout>
</file>

<file path=ppt/slideLayouts/slideLayout3272.xml><?xml version="1.0" encoding="utf-8"?>
<p:sldLayout xmlns:a="http://schemas.openxmlformats.org/drawingml/2006/main" xmlns:r="http://schemas.openxmlformats.org/officeDocument/2006/relationships" xmlns:p="http://schemas.openxmlformats.org/presentationml/2006/main" type="obj" preserve="1">
  <p:cSld name="7_Title and Content">
    <p:spTree>
      <p:nvGrpSpPr>
        <p:cNvPr id="1" name=""/>
        <p:cNvGrpSpPr/>
        <p:nvPr/>
      </p:nvGrpSpPr>
      <p:grpSpPr>
        <a:xfrm>
          <a:off x="0" y="0"/>
          <a:ext cx="0" cy="0"/>
          <a:chOff x="0" y="0"/>
          <a:chExt cx="0" cy="0"/>
        </a:xfrm>
      </p:grpSpPr>
      <p:grpSp>
        <p:nvGrpSpPr>
          <p:cNvPr id="2" name="Group 63">
            <a:extLst>
              <a:ext uri="{FF2B5EF4-FFF2-40B4-BE49-F238E27FC236}">
                <a16:creationId xmlns:a16="http://schemas.microsoft.com/office/drawing/2014/main" id="{63284A17-7DC7-48EB-84D6-170FA6F91460}"/>
              </a:ext>
            </a:extLst>
          </p:cNvPr>
          <p:cNvGrpSpPr/>
          <p:nvPr/>
        </p:nvGrpSpPr>
        <p:grpSpPr>
          <a:xfrm>
            <a:off x="10787318" y="0"/>
            <a:ext cx="7500690" cy="2138982"/>
            <a:chOff x="7191545" y="0"/>
            <a:chExt cx="5000460" cy="1425988"/>
          </a:xfrm>
        </p:grpSpPr>
        <p:pic>
          <p:nvPicPr>
            <p:cNvPr id="3" name="Picture 64">
              <a:extLst>
                <a:ext uri="{FF2B5EF4-FFF2-40B4-BE49-F238E27FC236}">
                  <a16:creationId xmlns:a16="http://schemas.microsoft.com/office/drawing/2014/main" id="{D53F043B-ED9F-4155-ACDE-C7024E10ABF4}"/>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65">
              <a:extLst>
                <a:ext uri="{FF2B5EF4-FFF2-40B4-BE49-F238E27FC236}">
                  <a16:creationId xmlns:a16="http://schemas.microsoft.com/office/drawing/2014/main" id="{B527E8B1-9488-42C4-9A82-0F5241F16BD0}"/>
                </a:ext>
              </a:extLst>
            </p:cNvPr>
            <p:cNvGrpSpPr/>
            <p:nvPr/>
          </p:nvGrpSpPr>
          <p:grpSpPr>
            <a:xfrm>
              <a:off x="7191545" y="0"/>
              <a:ext cx="5000460" cy="1425988"/>
              <a:chOff x="7191545" y="0"/>
              <a:chExt cx="5000460" cy="1425988"/>
            </a:xfrm>
          </p:grpSpPr>
          <p:sp>
            <p:nvSpPr>
              <p:cNvPr id="5" name="Freeform 66">
                <a:extLst>
                  <a:ext uri="{FF2B5EF4-FFF2-40B4-BE49-F238E27FC236}">
                    <a16:creationId xmlns:a16="http://schemas.microsoft.com/office/drawing/2014/main" id="{5D63F16D-B822-4D51-9E7C-254589C4C683}"/>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6" name="Freeform 67">
                <a:extLst>
                  <a:ext uri="{FF2B5EF4-FFF2-40B4-BE49-F238E27FC236}">
                    <a16:creationId xmlns:a16="http://schemas.microsoft.com/office/drawing/2014/main" id="{35C1EA4F-93A1-441E-9D61-ECC2CED1A92E}"/>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81EB55B7-20FE-4604-A2A2-B5ECE4BA4A5C}"/>
              </a:ext>
            </a:extLst>
          </p:cNvPr>
          <p:cNvSpPr txBox="1">
            <a:spLocks noGrp="1"/>
          </p:cNvSpPr>
          <p:nvPr>
            <p:ph type="title"/>
          </p:nvPr>
        </p:nvSpPr>
        <p:spPr/>
        <p:txBody>
          <a:bodyPr/>
          <a:lstStyle>
            <a:lvl1pPr>
              <a:defRPr/>
            </a:lvl1pPr>
          </a:lstStyle>
          <a:p>
            <a:pPr lvl="0"/>
            <a:r>
              <a:rPr lang="en-US"/>
              <a:t>Click to edit Master title style</a:t>
            </a:r>
          </a:p>
        </p:txBody>
      </p:sp>
      <p:sp>
        <p:nvSpPr>
          <p:cNvPr id="8" name="Content Placeholder 2">
            <a:extLst>
              <a:ext uri="{FF2B5EF4-FFF2-40B4-BE49-F238E27FC236}">
                <a16:creationId xmlns:a16="http://schemas.microsoft.com/office/drawing/2014/main" id="{B1B20B37-93A1-4DFD-8E1A-5FB819C62F4A}"/>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6">
            <a:extLst>
              <a:ext uri="{FF2B5EF4-FFF2-40B4-BE49-F238E27FC236}">
                <a16:creationId xmlns:a16="http://schemas.microsoft.com/office/drawing/2014/main" id="{6FA2C4C5-696F-4A1E-9297-D4CD328A9AA2}"/>
              </a:ext>
            </a:extLst>
          </p:cNvPr>
          <p:cNvSpPr txBox="1">
            <a:spLocks noGrp="1"/>
          </p:cNvSpPr>
          <p:nvPr>
            <p:ph type="sldNum" sz="quarter" idx="8"/>
          </p:nvPr>
        </p:nvSpPr>
        <p:spPr/>
        <p:txBody>
          <a:bodyPr/>
          <a:lstStyle>
            <a:lvl1pPr>
              <a:defRPr>
                <a:solidFill>
                  <a:srgbClr val="AFB3B9"/>
                </a:solidFill>
              </a:defRPr>
            </a:lvl1pPr>
          </a:lstStyle>
          <a:p>
            <a:pPr lvl="0"/>
            <a:fld id="{D7708ECE-3C28-4778-A121-A447A1F75AE7}" type="slidenum">
              <a:t>‹#›</a:t>
            </a:fld>
            <a:endParaRPr lang="en-US"/>
          </a:p>
        </p:txBody>
      </p:sp>
      <p:cxnSp>
        <p:nvCxnSpPr>
          <p:cNvPr id="10" name="Straight Connector 7">
            <a:extLst>
              <a:ext uri="{FF2B5EF4-FFF2-40B4-BE49-F238E27FC236}">
                <a16:creationId xmlns:a16="http://schemas.microsoft.com/office/drawing/2014/main" id="{F238D25F-02C4-4AA7-9AB0-BCBD2A42A698}"/>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1" name="Footer Placeholder 5">
            <a:extLst>
              <a:ext uri="{FF2B5EF4-FFF2-40B4-BE49-F238E27FC236}">
                <a16:creationId xmlns:a16="http://schemas.microsoft.com/office/drawing/2014/main" id="{5CE834D6-595C-40B0-B49F-6F863C9E80CB}"/>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3461564040"/>
      </p:ext>
    </p:extLst>
  </p:cSld>
  <p:clrMapOvr>
    <a:masterClrMapping/>
  </p:clrMapOvr>
</p:sldLayout>
</file>

<file path=ppt/slideLayouts/slideLayout3273.xml><?xml version="1.0" encoding="utf-8"?>
<p:sldLayout xmlns:a="http://schemas.openxmlformats.org/drawingml/2006/main" xmlns:r="http://schemas.openxmlformats.org/officeDocument/2006/relationships" xmlns:p="http://schemas.openxmlformats.org/presentationml/2006/main" type="twoObj" preserve="1">
  <p:cSld name="7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3BF0E-C772-4C21-A4A4-09791CCFA6B0}"/>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33BBDE56-D767-4384-B705-2CE6E7381687}"/>
              </a:ext>
            </a:extLst>
          </p:cNvPr>
          <p:cNvSpPr txBox="1">
            <a:spLocks noGrp="1"/>
          </p:cNvSpPr>
          <p:nvPr>
            <p:ph idx="1"/>
          </p:nvPr>
        </p:nvSpPr>
        <p:spPr>
          <a:xfrm>
            <a:off x="914405" y="2738440"/>
            <a:ext cx="8115305" cy="652700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 name="Group 43">
            <a:extLst>
              <a:ext uri="{FF2B5EF4-FFF2-40B4-BE49-F238E27FC236}">
                <a16:creationId xmlns:a16="http://schemas.microsoft.com/office/drawing/2014/main" id="{E527382A-8FC2-432F-B4B0-CF80CB9EE006}"/>
              </a:ext>
            </a:extLst>
          </p:cNvPr>
          <p:cNvGrpSpPr/>
          <p:nvPr/>
        </p:nvGrpSpPr>
        <p:grpSpPr>
          <a:xfrm>
            <a:off x="10787318" y="0"/>
            <a:ext cx="7500690" cy="2138982"/>
            <a:chOff x="7191545" y="0"/>
            <a:chExt cx="5000460" cy="1425988"/>
          </a:xfrm>
        </p:grpSpPr>
        <p:pic>
          <p:nvPicPr>
            <p:cNvPr id="5" name="Picture 19">
              <a:extLst>
                <a:ext uri="{FF2B5EF4-FFF2-40B4-BE49-F238E27FC236}">
                  <a16:creationId xmlns:a16="http://schemas.microsoft.com/office/drawing/2014/main" id="{C20A5C0A-9482-40C4-8C4A-18F875A49329}"/>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6" name="Group 42">
              <a:extLst>
                <a:ext uri="{FF2B5EF4-FFF2-40B4-BE49-F238E27FC236}">
                  <a16:creationId xmlns:a16="http://schemas.microsoft.com/office/drawing/2014/main" id="{29941072-AAC8-4D78-858F-24A2D0C6FDB0}"/>
                </a:ext>
              </a:extLst>
            </p:cNvPr>
            <p:cNvGrpSpPr/>
            <p:nvPr/>
          </p:nvGrpSpPr>
          <p:grpSpPr>
            <a:xfrm>
              <a:off x="7191545" y="0"/>
              <a:ext cx="5000460" cy="1425988"/>
              <a:chOff x="7191545" y="0"/>
              <a:chExt cx="5000460" cy="1425988"/>
            </a:xfrm>
          </p:grpSpPr>
          <p:sp>
            <p:nvSpPr>
              <p:cNvPr id="7" name="Freeform 41">
                <a:extLst>
                  <a:ext uri="{FF2B5EF4-FFF2-40B4-BE49-F238E27FC236}">
                    <a16:creationId xmlns:a16="http://schemas.microsoft.com/office/drawing/2014/main" id="{EA9ED962-5409-4BD5-824E-9C55DBD0DEDE}"/>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8" name="Freeform 39">
                <a:extLst>
                  <a:ext uri="{FF2B5EF4-FFF2-40B4-BE49-F238E27FC236}">
                    <a16:creationId xmlns:a16="http://schemas.microsoft.com/office/drawing/2014/main" id="{3E423222-FBED-4D2F-B450-878014C88614}"/>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9" name="Content Placeholder 3">
            <a:extLst>
              <a:ext uri="{FF2B5EF4-FFF2-40B4-BE49-F238E27FC236}">
                <a16:creationId xmlns:a16="http://schemas.microsoft.com/office/drawing/2014/main" id="{00514425-AA56-465F-A4E4-EFF56441883B}"/>
              </a:ext>
            </a:extLst>
          </p:cNvPr>
          <p:cNvSpPr txBox="1">
            <a:spLocks noGrp="1"/>
          </p:cNvSpPr>
          <p:nvPr>
            <p:ph idx="2"/>
          </p:nvPr>
        </p:nvSpPr>
        <p:spPr>
          <a:xfrm>
            <a:off x="9258301" y="2738440"/>
            <a:ext cx="8115305" cy="652700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7">
            <a:extLst>
              <a:ext uri="{FF2B5EF4-FFF2-40B4-BE49-F238E27FC236}">
                <a16:creationId xmlns:a16="http://schemas.microsoft.com/office/drawing/2014/main" id="{56B78BE8-CE10-4885-8EA3-4B45D5571C3A}"/>
              </a:ext>
            </a:extLst>
          </p:cNvPr>
          <p:cNvSpPr txBox="1">
            <a:spLocks noGrp="1"/>
          </p:cNvSpPr>
          <p:nvPr>
            <p:ph type="sldNum" sz="quarter" idx="8"/>
          </p:nvPr>
        </p:nvSpPr>
        <p:spPr>
          <a:xfrm>
            <a:off x="13258790" y="9534527"/>
            <a:ext cx="4114800" cy="547694"/>
          </a:xfrm>
        </p:spPr>
        <p:txBody>
          <a:bodyPr/>
          <a:lstStyle>
            <a:lvl1pPr>
              <a:defRPr/>
            </a:lvl1pPr>
          </a:lstStyle>
          <a:p>
            <a:pPr lvl="0"/>
            <a:fld id="{14BDF3BD-9857-4A5D-B3C4-5750920718B6}" type="slidenum">
              <a:t>‹#›</a:t>
            </a:fld>
            <a:endParaRPr lang="en-US"/>
          </a:p>
        </p:txBody>
      </p:sp>
      <p:cxnSp>
        <p:nvCxnSpPr>
          <p:cNvPr id="11" name="Straight Connector 6">
            <a:extLst>
              <a:ext uri="{FF2B5EF4-FFF2-40B4-BE49-F238E27FC236}">
                <a16:creationId xmlns:a16="http://schemas.microsoft.com/office/drawing/2014/main" id="{DB65DF2C-5599-4838-9BCD-8DC2FC6A1539}"/>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2" name="Footer Placeholder 4">
            <a:extLst>
              <a:ext uri="{FF2B5EF4-FFF2-40B4-BE49-F238E27FC236}">
                <a16:creationId xmlns:a16="http://schemas.microsoft.com/office/drawing/2014/main" id="{487DDF95-ADE9-46E4-A61D-D1C361F06304}"/>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1075042495"/>
      </p:ext>
    </p:extLst>
  </p:cSld>
  <p:clrMapOvr>
    <a:masterClrMapping/>
  </p:clrMapOvr>
</p:sldLayout>
</file>

<file path=ppt/slideLayouts/slideLayout3274.xml><?xml version="1.0" encoding="utf-8"?>
<p:sldLayout xmlns:a="http://schemas.openxmlformats.org/drawingml/2006/main" xmlns:r="http://schemas.openxmlformats.org/officeDocument/2006/relationships" xmlns:p="http://schemas.openxmlformats.org/presentationml/2006/main" type="twoTxTwoObj" preserve="1">
  <p:cSld name="7_Comparison">
    <p:spTree>
      <p:nvGrpSpPr>
        <p:cNvPr id="1" name=""/>
        <p:cNvGrpSpPr/>
        <p:nvPr/>
      </p:nvGrpSpPr>
      <p:grpSpPr>
        <a:xfrm>
          <a:off x="0" y="0"/>
          <a:ext cx="0" cy="0"/>
          <a:chOff x="0" y="0"/>
          <a:chExt cx="0" cy="0"/>
        </a:xfrm>
      </p:grpSpPr>
      <p:grpSp>
        <p:nvGrpSpPr>
          <p:cNvPr id="2" name="Group 24">
            <a:extLst>
              <a:ext uri="{FF2B5EF4-FFF2-40B4-BE49-F238E27FC236}">
                <a16:creationId xmlns:a16="http://schemas.microsoft.com/office/drawing/2014/main" id="{D264281D-7E84-40CD-B7A8-541007879D71}"/>
              </a:ext>
            </a:extLst>
          </p:cNvPr>
          <p:cNvGrpSpPr/>
          <p:nvPr/>
        </p:nvGrpSpPr>
        <p:grpSpPr>
          <a:xfrm>
            <a:off x="10787318" y="0"/>
            <a:ext cx="7500690" cy="2138982"/>
            <a:chOff x="7191545" y="0"/>
            <a:chExt cx="5000460" cy="1425988"/>
          </a:xfrm>
        </p:grpSpPr>
        <p:pic>
          <p:nvPicPr>
            <p:cNvPr id="3" name="Picture 25">
              <a:extLst>
                <a:ext uri="{FF2B5EF4-FFF2-40B4-BE49-F238E27FC236}">
                  <a16:creationId xmlns:a16="http://schemas.microsoft.com/office/drawing/2014/main" id="{67B34259-FB6F-4C18-9C31-AFD4745109B4}"/>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6">
              <a:extLst>
                <a:ext uri="{FF2B5EF4-FFF2-40B4-BE49-F238E27FC236}">
                  <a16:creationId xmlns:a16="http://schemas.microsoft.com/office/drawing/2014/main" id="{3D58A6E4-23B9-4B72-B5D1-171B4FD9CA3F}"/>
                </a:ext>
              </a:extLst>
            </p:cNvPr>
            <p:cNvGrpSpPr/>
            <p:nvPr/>
          </p:nvGrpSpPr>
          <p:grpSpPr>
            <a:xfrm>
              <a:off x="7191545" y="0"/>
              <a:ext cx="5000460" cy="1425988"/>
              <a:chOff x="7191545" y="0"/>
              <a:chExt cx="5000460" cy="1425988"/>
            </a:xfrm>
          </p:grpSpPr>
          <p:sp>
            <p:nvSpPr>
              <p:cNvPr id="5" name="Freeform 27">
                <a:extLst>
                  <a:ext uri="{FF2B5EF4-FFF2-40B4-BE49-F238E27FC236}">
                    <a16:creationId xmlns:a16="http://schemas.microsoft.com/office/drawing/2014/main" id="{DD615040-38F1-4E7E-83DB-4B5FE01B596B}"/>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6" name="Freeform 28">
                <a:extLst>
                  <a:ext uri="{FF2B5EF4-FFF2-40B4-BE49-F238E27FC236}">
                    <a16:creationId xmlns:a16="http://schemas.microsoft.com/office/drawing/2014/main" id="{D5E33A5E-02AA-4F13-A783-D1C3C3312B83}"/>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804605C6-8713-4402-9728-0D003AB26F3C}"/>
              </a:ext>
            </a:extLst>
          </p:cNvPr>
          <p:cNvSpPr txBox="1">
            <a:spLocks noGrp="1"/>
          </p:cNvSpPr>
          <p:nvPr>
            <p:ph type="title"/>
          </p:nvPr>
        </p:nvSpPr>
        <p:spPr/>
        <p:txBody>
          <a:bodyPr/>
          <a:lstStyle>
            <a:lvl1pPr>
              <a:defRPr/>
            </a:lvl1pPr>
          </a:lstStyle>
          <a:p>
            <a:pPr lvl="0"/>
            <a:r>
              <a:rPr lang="en-US"/>
              <a:t>Click to edit Master title style</a:t>
            </a:r>
          </a:p>
        </p:txBody>
      </p:sp>
      <p:sp>
        <p:nvSpPr>
          <p:cNvPr id="8" name="Text Placeholder 2">
            <a:extLst>
              <a:ext uri="{FF2B5EF4-FFF2-40B4-BE49-F238E27FC236}">
                <a16:creationId xmlns:a16="http://schemas.microsoft.com/office/drawing/2014/main" id="{B77FB9C3-2408-4061-86D1-EFF059BC88CE}"/>
              </a:ext>
            </a:extLst>
          </p:cNvPr>
          <p:cNvSpPr txBox="1">
            <a:spLocks noGrp="1"/>
          </p:cNvSpPr>
          <p:nvPr>
            <p:ph type="body" idx="1"/>
          </p:nvPr>
        </p:nvSpPr>
        <p:spPr>
          <a:xfrm>
            <a:off x="914405" y="2521740"/>
            <a:ext cx="8081960" cy="1235865"/>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9" name="Content Placeholder 3">
            <a:extLst>
              <a:ext uri="{FF2B5EF4-FFF2-40B4-BE49-F238E27FC236}">
                <a16:creationId xmlns:a16="http://schemas.microsoft.com/office/drawing/2014/main" id="{7DC21F8E-4CCF-4A96-8F25-D0508DC089E3}"/>
              </a:ext>
            </a:extLst>
          </p:cNvPr>
          <p:cNvSpPr txBox="1">
            <a:spLocks noGrp="1"/>
          </p:cNvSpPr>
          <p:nvPr>
            <p:ph idx="2"/>
          </p:nvPr>
        </p:nvSpPr>
        <p:spPr>
          <a:xfrm>
            <a:off x="914405" y="3757607"/>
            <a:ext cx="8081960" cy="5526875"/>
          </a:xfrm>
          <a:solidFill>
            <a:srgbClr val="F3F6FB"/>
          </a:solidFill>
        </p:spPr>
        <p:txBody>
          <a:bodyPr lIns="182880" tIns="0" rIns="182880" bIns="0">
            <a:normAutofit/>
          </a:bodyPr>
          <a:lstStyle>
            <a:lvl1pPr>
              <a:defRPr sz="3000"/>
            </a:lvl1pPr>
            <a:lvl2pPr>
              <a:defRPr sz="2700"/>
            </a:lvl2pPr>
            <a:lvl3pPr>
              <a:defRPr sz="2400"/>
            </a:lvl3pPr>
            <a:lvl4pPr>
              <a:defRPr sz="2100"/>
            </a:lvl4pPr>
            <a:lvl5pPr>
              <a:defRPr sz="2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4">
            <a:extLst>
              <a:ext uri="{FF2B5EF4-FFF2-40B4-BE49-F238E27FC236}">
                <a16:creationId xmlns:a16="http://schemas.microsoft.com/office/drawing/2014/main" id="{08A73611-43DE-4302-9D87-BD6110500CEC}"/>
              </a:ext>
            </a:extLst>
          </p:cNvPr>
          <p:cNvSpPr txBox="1">
            <a:spLocks noGrp="1"/>
          </p:cNvSpPr>
          <p:nvPr>
            <p:ph type="body" idx="3"/>
          </p:nvPr>
        </p:nvSpPr>
        <p:spPr>
          <a:xfrm>
            <a:off x="9258301" y="2521740"/>
            <a:ext cx="8115305" cy="1235865"/>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11" name="Content Placeholder 5">
            <a:extLst>
              <a:ext uri="{FF2B5EF4-FFF2-40B4-BE49-F238E27FC236}">
                <a16:creationId xmlns:a16="http://schemas.microsoft.com/office/drawing/2014/main" id="{D3689423-A9D2-4B08-BFB6-680EE02CAD9D}"/>
              </a:ext>
            </a:extLst>
          </p:cNvPr>
          <p:cNvSpPr txBox="1">
            <a:spLocks noGrp="1"/>
          </p:cNvSpPr>
          <p:nvPr>
            <p:ph idx="4"/>
          </p:nvPr>
        </p:nvSpPr>
        <p:spPr>
          <a:xfrm>
            <a:off x="9258301" y="3757607"/>
            <a:ext cx="8115305" cy="5526875"/>
          </a:xfrm>
          <a:solidFill>
            <a:srgbClr val="F3F6FB"/>
          </a:solidFill>
        </p:spPr>
        <p:txBody>
          <a:bodyPr lIns="182880" tIns="0" rIns="182880" bIns="0"/>
          <a:lstStyle>
            <a:lvl1pPr>
              <a:defRPr sz="3000"/>
            </a:lvl1pPr>
            <a:lvl2pPr>
              <a:defRPr sz="2700"/>
            </a:lvl2pPr>
            <a:lvl3pPr>
              <a:defRPr sz="2400"/>
            </a:lvl3pPr>
            <a:lvl4pPr>
              <a:defRPr sz="2100"/>
            </a:lvl4pPr>
            <a:lvl5pPr>
              <a:defRPr sz="2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Slide Number Placeholder 9">
            <a:extLst>
              <a:ext uri="{FF2B5EF4-FFF2-40B4-BE49-F238E27FC236}">
                <a16:creationId xmlns:a16="http://schemas.microsoft.com/office/drawing/2014/main" id="{E8C410A7-DAC5-4363-BC90-5D0AA182A140}"/>
              </a:ext>
            </a:extLst>
          </p:cNvPr>
          <p:cNvSpPr txBox="1">
            <a:spLocks noGrp="1"/>
          </p:cNvSpPr>
          <p:nvPr>
            <p:ph type="sldNum" sz="quarter" idx="8"/>
          </p:nvPr>
        </p:nvSpPr>
        <p:spPr/>
        <p:txBody>
          <a:bodyPr/>
          <a:lstStyle>
            <a:lvl1pPr>
              <a:defRPr/>
            </a:lvl1pPr>
          </a:lstStyle>
          <a:p>
            <a:pPr lvl="0"/>
            <a:fld id="{BB91BAD1-F799-4D87-B284-1C48B8B118D3}" type="slidenum">
              <a:t>‹#›</a:t>
            </a:fld>
            <a:endParaRPr lang="en-US"/>
          </a:p>
        </p:txBody>
      </p:sp>
      <p:cxnSp>
        <p:nvCxnSpPr>
          <p:cNvPr id="13" name="Straight Connector 8">
            <a:extLst>
              <a:ext uri="{FF2B5EF4-FFF2-40B4-BE49-F238E27FC236}">
                <a16:creationId xmlns:a16="http://schemas.microsoft.com/office/drawing/2014/main" id="{63329BF2-8348-4915-82FD-7ECB2EDE6680}"/>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4" name="Footer Placeholder 7">
            <a:extLst>
              <a:ext uri="{FF2B5EF4-FFF2-40B4-BE49-F238E27FC236}">
                <a16:creationId xmlns:a16="http://schemas.microsoft.com/office/drawing/2014/main" id="{123EB97A-648C-4864-BD91-892CD882939E}"/>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1800107768"/>
      </p:ext>
    </p:extLst>
  </p:cSld>
  <p:clrMapOvr>
    <a:masterClrMapping/>
  </p:clrMapOvr>
</p:sldLayout>
</file>

<file path=ppt/slideLayouts/slideLayout3275.xml><?xml version="1.0" encoding="utf-8"?>
<p:sldLayout xmlns:a="http://schemas.openxmlformats.org/drawingml/2006/main" xmlns:r="http://schemas.openxmlformats.org/officeDocument/2006/relationships" xmlns:p="http://schemas.openxmlformats.org/presentationml/2006/main" preserve="1">
  <p:cSld name="7_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6E96DD0D-43A5-4D91-9C96-04C8E31FD5C3}"/>
              </a:ext>
            </a:extLst>
          </p:cNvPr>
          <p:cNvSpPr txBox="1">
            <a:spLocks noGrp="1"/>
          </p:cNvSpPr>
          <p:nvPr>
            <p:ph type="body" idx="4294967295"/>
          </p:nvPr>
        </p:nvSpPr>
        <p:spPr>
          <a:xfrm>
            <a:off x="685800" y="1719383"/>
            <a:ext cx="3525258" cy="44577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28A5F319-CB00-4EDF-8F26-A366186141EC}"/>
              </a:ext>
            </a:extLst>
          </p:cNvPr>
          <p:cNvCxnSpPr/>
          <p:nvPr/>
        </p:nvCxnSpPr>
        <p:spPr>
          <a:xfrm>
            <a:off x="685801" y="1421978"/>
            <a:ext cx="3525245"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416BB3FF-87AB-462A-A175-F272C5C55FF5}"/>
              </a:ext>
            </a:extLst>
          </p:cNvPr>
          <p:cNvGrpSpPr/>
          <p:nvPr/>
        </p:nvGrpSpPr>
        <p:grpSpPr>
          <a:xfrm>
            <a:off x="1" y="8069137"/>
            <a:ext cx="4211045" cy="1130843"/>
            <a:chOff x="0" y="5379424"/>
            <a:chExt cx="2807363" cy="753895"/>
          </a:xfrm>
        </p:grpSpPr>
        <p:sp>
          <p:nvSpPr>
            <p:cNvPr id="5" name="Freeform 21">
              <a:extLst>
                <a:ext uri="{FF2B5EF4-FFF2-40B4-BE49-F238E27FC236}">
                  <a16:creationId xmlns:a16="http://schemas.microsoft.com/office/drawing/2014/main" id="{82212A72-8664-4D8E-BA0D-B6286ACED7B8}"/>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A9EDF4A4-D234-42BB-A70E-C25CE9D9A70E}"/>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DBAFF792-C754-4169-9ED7-A3AFE617D2CB}"/>
              </a:ext>
            </a:extLst>
          </p:cNvPr>
          <p:cNvSpPr txBox="1">
            <a:spLocks noGrp="1"/>
          </p:cNvSpPr>
          <p:nvPr>
            <p:ph type="pic" idx="4294967295"/>
          </p:nvPr>
        </p:nvSpPr>
        <p:spPr>
          <a:xfrm>
            <a:off x="4211045" y="685800"/>
            <a:ext cx="13373100" cy="89154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7998627B-99C4-4F21-A8CF-0649A062F67A}"/>
              </a:ext>
            </a:extLst>
          </p:cNvPr>
          <p:cNvPicPr>
            <a:picLocks noChangeAspect="1"/>
          </p:cNvPicPr>
          <p:nvPr/>
        </p:nvPicPr>
        <p:blipFill>
          <a:blip r:embed="rId2"/>
          <a:srcRect/>
          <a:stretch>
            <a:fillRect/>
          </a:stretch>
        </p:blipFill>
        <p:spPr>
          <a:xfrm>
            <a:off x="770030" y="6578303"/>
            <a:ext cx="3037970" cy="1367910"/>
          </a:xfrm>
          <a:prstGeom prst="rect">
            <a:avLst/>
          </a:prstGeom>
          <a:noFill/>
          <a:ln cap="flat">
            <a:noFill/>
          </a:ln>
        </p:spPr>
      </p:pic>
    </p:spTree>
    <p:extLst>
      <p:ext uri="{BB962C8B-B14F-4D97-AF65-F5344CB8AC3E}">
        <p14:creationId xmlns:p14="http://schemas.microsoft.com/office/powerpoint/2010/main" val="458045087"/>
      </p:ext>
    </p:extLst>
  </p:cSld>
  <p:clrMapOvr>
    <a:masterClrMapping/>
  </p:clrMapOvr>
</p:sldLayout>
</file>

<file path=ppt/slideLayouts/slideLayout3276.xml><?xml version="1.0" encoding="utf-8"?>
<p:sldLayout xmlns:a="http://schemas.openxmlformats.org/drawingml/2006/main" xmlns:r="http://schemas.openxmlformats.org/officeDocument/2006/relationships" xmlns:p="http://schemas.openxmlformats.org/presentationml/2006/main" preserve="1">
  <p:cSld name="6_End">
    <p:spTree>
      <p:nvGrpSpPr>
        <p:cNvPr id="1" name=""/>
        <p:cNvGrpSpPr/>
        <p:nvPr/>
      </p:nvGrpSpPr>
      <p:grpSpPr>
        <a:xfrm>
          <a:off x="0" y="0"/>
          <a:ext cx="0" cy="0"/>
          <a:chOff x="0" y="0"/>
          <a:chExt cx="0" cy="0"/>
        </a:xfrm>
      </p:grpSpPr>
      <p:grpSp>
        <p:nvGrpSpPr>
          <p:cNvPr id="2" name="Group 41">
            <a:extLst>
              <a:ext uri="{FF2B5EF4-FFF2-40B4-BE49-F238E27FC236}">
                <a16:creationId xmlns:a16="http://schemas.microsoft.com/office/drawing/2014/main" id="{C0625DB5-71DD-449A-9FED-1F444FFA458A}"/>
              </a:ext>
            </a:extLst>
          </p:cNvPr>
          <p:cNvGrpSpPr/>
          <p:nvPr/>
        </p:nvGrpSpPr>
        <p:grpSpPr>
          <a:xfrm>
            <a:off x="0" y="0"/>
            <a:ext cx="18287994" cy="3223245"/>
            <a:chOff x="0" y="0"/>
            <a:chExt cx="12191996" cy="2148830"/>
          </a:xfrm>
        </p:grpSpPr>
        <p:sp>
          <p:nvSpPr>
            <p:cNvPr id="3" name="Freeform 40">
              <a:extLst>
                <a:ext uri="{FF2B5EF4-FFF2-40B4-BE49-F238E27FC236}">
                  <a16:creationId xmlns:a16="http://schemas.microsoft.com/office/drawing/2014/main" id="{1632AD9D-0F41-4A65-AEFF-0F8EC85017B7}"/>
                </a:ext>
              </a:extLst>
            </p:cNvPr>
            <p:cNvSpPr/>
            <p:nvPr/>
          </p:nvSpPr>
          <p:spPr>
            <a:xfrm flipH="1">
              <a:off x="0" y="0"/>
              <a:ext cx="12191996" cy="2148830"/>
            </a:xfrm>
            <a:custGeom>
              <a:avLst/>
              <a:gdLst>
                <a:gd name="f0" fmla="val 10800000"/>
                <a:gd name="f1" fmla="val 5400000"/>
                <a:gd name="f2" fmla="val 180"/>
                <a:gd name="f3" fmla="val w"/>
                <a:gd name="f4" fmla="val h"/>
                <a:gd name="f5" fmla="val 0"/>
                <a:gd name="f6" fmla="val 12192000"/>
                <a:gd name="f7" fmla="val 2148830"/>
                <a:gd name="f8" fmla="val 2318293"/>
                <a:gd name="f9" fmla="val 2110341"/>
                <a:gd name="f10" fmla="val 1952334"/>
                <a:gd name="f11" fmla="val 920"/>
                <a:gd name="f12" fmla="val 1343499"/>
                <a:gd name="f13" fmla="val 23864"/>
                <a:gd name="f14" fmla="val 752130"/>
                <a:gd name="f15" fmla="val 152982"/>
                <a:gd name="f16" fmla="val 184205"/>
                <a:gd name="f17" fmla="val 435928"/>
                <a:gd name="f18" fmla="val 536864"/>
                <a:gd name="f19" fmla="val 554713"/>
                <a:gd name="f20" fmla="val 201115"/>
                <a:gd name="f21" fmla="val 452796"/>
                <a:gd name="f22" fmla="val 776357"/>
                <a:gd name="f23" fmla="val 187336"/>
                <a:gd name="f24" fmla="val 1349828"/>
                <a:gd name="f25" fmla="val 76760"/>
                <a:gd name="f26" fmla="val 1947588"/>
                <a:gd name="f27" fmla="val 66249"/>
                <a:gd name="f28" fmla="val 2962940"/>
                <a:gd name="f29" fmla="val 48421"/>
                <a:gd name="f30" fmla="val 3890218"/>
                <a:gd name="f31" fmla="val 291317"/>
                <a:gd name="f32" fmla="val 4778140"/>
                <a:gd name="f33" fmla="val 604018"/>
                <a:gd name="f34" fmla="val 7231510"/>
                <a:gd name="f35" fmla="val 1468126"/>
                <a:gd name="f36" fmla="val 9178927"/>
                <a:gd name="f37" fmla="val 2492024"/>
                <a:gd name="f38" fmla="val 11996242"/>
                <a:gd name="f39" fmla="val 2036894"/>
                <a:gd name="f40" fmla="val 2002266"/>
                <a:gd name="f41" fmla="val 1415250"/>
                <a:gd name="f42" fmla="val 12022971"/>
                <a:gd name="f43" fmla="val 1470801"/>
                <a:gd name="f44" fmla="val 10719696"/>
                <a:gd name="f45" fmla="val 1863939"/>
                <a:gd name="f46" fmla="val 9271154"/>
                <a:gd name="f47" fmla="val 1783804"/>
                <a:gd name="f48" fmla="val 7970940"/>
                <a:gd name="f49" fmla="val 1436986"/>
                <a:gd name="f50" fmla="val 6890984"/>
                <a:gd name="f51" fmla="val 1148958"/>
                <a:gd name="f52" fmla="val 5866930"/>
                <a:gd name="f53" fmla="val 767309"/>
                <a:gd name="f54" fmla="val 4800356"/>
                <a:gd name="f55" fmla="val 456582"/>
                <a:gd name="f56" fmla="val 4068903"/>
                <a:gd name="f57" fmla="val 243471"/>
                <a:gd name="f58" fmla="val 3348204"/>
                <a:gd name="f59" fmla="val 74251"/>
                <a:gd name="f60" fmla="val 2646880"/>
                <a:gd name="f61" fmla="val 17560"/>
                <a:gd name="f62" fmla="+- 0 0 -90"/>
                <a:gd name="f63" fmla="*/ f3 1 12192000"/>
                <a:gd name="f64" fmla="*/ f4 1 2148830"/>
                <a:gd name="f65" fmla="+- f7 0 f5"/>
                <a:gd name="f66" fmla="+- f6 0 f5"/>
                <a:gd name="f67" fmla="*/ f62 f0 1"/>
                <a:gd name="f68" fmla="*/ f66 1 12192000"/>
                <a:gd name="f69" fmla="*/ f65 1 2148830"/>
                <a:gd name="f70" fmla="*/ 2318293 f66 1"/>
                <a:gd name="f71" fmla="*/ 0 f65 1"/>
                <a:gd name="f72" fmla="*/ 2110341 f66 1"/>
                <a:gd name="f73" fmla="*/ 1952334 f66 1"/>
                <a:gd name="f74" fmla="*/ 920 f65 1"/>
                <a:gd name="f75" fmla="*/ 184205 f66 1"/>
                <a:gd name="f76" fmla="*/ 435928 f65 1"/>
                <a:gd name="f77" fmla="*/ 0 f66 1"/>
                <a:gd name="f78" fmla="*/ 536864 f65 1"/>
                <a:gd name="f79" fmla="*/ 554713 f65 1"/>
                <a:gd name="f80" fmla="*/ 201115 f66 1"/>
                <a:gd name="f81" fmla="*/ 452796 f65 1"/>
                <a:gd name="f82" fmla="*/ 1947588 f66 1"/>
                <a:gd name="f83" fmla="*/ 66249 f65 1"/>
                <a:gd name="f84" fmla="*/ 4778140 f66 1"/>
                <a:gd name="f85" fmla="*/ 604018 f65 1"/>
                <a:gd name="f86" fmla="*/ 11996242 f66 1"/>
                <a:gd name="f87" fmla="*/ 2036894 f65 1"/>
                <a:gd name="f88" fmla="*/ 12192000 f66 1"/>
                <a:gd name="f89" fmla="*/ 2002266 f65 1"/>
                <a:gd name="f90" fmla="*/ 1415250 f65 1"/>
                <a:gd name="f91" fmla="*/ 12022971 f66 1"/>
                <a:gd name="f92" fmla="*/ 1470801 f65 1"/>
                <a:gd name="f93" fmla="*/ 7970940 f66 1"/>
                <a:gd name="f94" fmla="*/ 1436986 f65 1"/>
                <a:gd name="f95" fmla="*/ 4800356 f66 1"/>
                <a:gd name="f96" fmla="*/ 456582 f65 1"/>
                <a:gd name="f97" fmla="*/ 2646880 f66 1"/>
                <a:gd name="f98" fmla="*/ 17560 f65 1"/>
                <a:gd name="f99" fmla="*/ f67 1 f2"/>
                <a:gd name="f100" fmla="*/ f70 1 12192000"/>
                <a:gd name="f101" fmla="*/ f71 1 2148830"/>
                <a:gd name="f102" fmla="*/ f72 1 12192000"/>
                <a:gd name="f103" fmla="*/ f73 1 12192000"/>
                <a:gd name="f104" fmla="*/ f74 1 2148830"/>
                <a:gd name="f105" fmla="*/ f75 1 12192000"/>
                <a:gd name="f106" fmla="*/ f76 1 2148830"/>
                <a:gd name="f107" fmla="*/ f77 1 12192000"/>
                <a:gd name="f108" fmla="*/ f78 1 2148830"/>
                <a:gd name="f109" fmla="*/ f79 1 2148830"/>
                <a:gd name="f110" fmla="*/ f80 1 12192000"/>
                <a:gd name="f111" fmla="*/ f81 1 2148830"/>
                <a:gd name="f112" fmla="*/ f82 1 12192000"/>
                <a:gd name="f113" fmla="*/ f83 1 2148830"/>
                <a:gd name="f114" fmla="*/ f84 1 12192000"/>
                <a:gd name="f115" fmla="*/ f85 1 2148830"/>
                <a:gd name="f116" fmla="*/ f86 1 12192000"/>
                <a:gd name="f117" fmla="*/ f87 1 2148830"/>
                <a:gd name="f118" fmla="*/ f88 1 12192000"/>
                <a:gd name="f119" fmla="*/ f89 1 2148830"/>
                <a:gd name="f120" fmla="*/ f90 1 2148830"/>
                <a:gd name="f121" fmla="*/ f91 1 12192000"/>
                <a:gd name="f122" fmla="*/ f92 1 2148830"/>
                <a:gd name="f123" fmla="*/ f93 1 12192000"/>
                <a:gd name="f124" fmla="*/ f94 1 2148830"/>
                <a:gd name="f125" fmla="*/ f95 1 12192000"/>
                <a:gd name="f126" fmla="*/ f96 1 2148830"/>
                <a:gd name="f127" fmla="*/ f97 1 12192000"/>
                <a:gd name="f128" fmla="*/ f98 1 2148830"/>
                <a:gd name="f129" fmla="*/ f5 1 f68"/>
                <a:gd name="f130" fmla="*/ f6 1 f68"/>
                <a:gd name="f131" fmla="*/ f5 1 f69"/>
                <a:gd name="f132" fmla="*/ f7 1 f69"/>
                <a:gd name="f133" fmla="+- f99 0 f1"/>
                <a:gd name="f134" fmla="*/ f100 1 f68"/>
                <a:gd name="f135" fmla="*/ f101 1 f69"/>
                <a:gd name="f136" fmla="*/ f102 1 f68"/>
                <a:gd name="f137" fmla="*/ f103 1 f68"/>
                <a:gd name="f138" fmla="*/ f104 1 f69"/>
                <a:gd name="f139" fmla="*/ f105 1 f68"/>
                <a:gd name="f140" fmla="*/ f106 1 f69"/>
                <a:gd name="f141" fmla="*/ f107 1 f68"/>
                <a:gd name="f142" fmla="*/ f108 1 f69"/>
                <a:gd name="f143" fmla="*/ f109 1 f69"/>
                <a:gd name="f144" fmla="*/ f110 1 f68"/>
                <a:gd name="f145" fmla="*/ f111 1 f69"/>
                <a:gd name="f146" fmla="*/ f112 1 f68"/>
                <a:gd name="f147" fmla="*/ f113 1 f69"/>
                <a:gd name="f148" fmla="*/ f114 1 f68"/>
                <a:gd name="f149" fmla="*/ f115 1 f69"/>
                <a:gd name="f150" fmla="*/ f116 1 f68"/>
                <a:gd name="f151" fmla="*/ f117 1 f69"/>
                <a:gd name="f152" fmla="*/ f118 1 f68"/>
                <a:gd name="f153" fmla="*/ f119 1 f69"/>
                <a:gd name="f154" fmla="*/ f120 1 f69"/>
                <a:gd name="f155" fmla="*/ f121 1 f68"/>
                <a:gd name="f156" fmla="*/ f122 1 f69"/>
                <a:gd name="f157" fmla="*/ f123 1 f68"/>
                <a:gd name="f158" fmla="*/ f124 1 f69"/>
                <a:gd name="f159" fmla="*/ f125 1 f68"/>
                <a:gd name="f160" fmla="*/ f126 1 f69"/>
                <a:gd name="f161" fmla="*/ f127 1 f68"/>
                <a:gd name="f162" fmla="*/ f128 1 f69"/>
                <a:gd name="f163" fmla="*/ f129 f63 1"/>
                <a:gd name="f164" fmla="*/ f130 f63 1"/>
                <a:gd name="f165" fmla="*/ f132 f64 1"/>
                <a:gd name="f166" fmla="*/ f131 f64 1"/>
                <a:gd name="f167" fmla="*/ f134 f63 1"/>
                <a:gd name="f168" fmla="*/ f135 f64 1"/>
                <a:gd name="f169" fmla="*/ f136 f63 1"/>
                <a:gd name="f170" fmla="*/ f137 f63 1"/>
                <a:gd name="f171" fmla="*/ f138 f64 1"/>
                <a:gd name="f172" fmla="*/ f139 f63 1"/>
                <a:gd name="f173" fmla="*/ f140 f64 1"/>
                <a:gd name="f174" fmla="*/ f141 f63 1"/>
                <a:gd name="f175" fmla="*/ f142 f64 1"/>
                <a:gd name="f176" fmla="*/ f143 f64 1"/>
                <a:gd name="f177" fmla="*/ f144 f63 1"/>
                <a:gd name="f178" fmla="*/ f145 f64 1"/>
                <a:gd name="f179" fmla="*/ f146 f63 1"/>
                <a:gd name="f180" fmla="*/ f147 f64 1"/>
                <a:gd name="f181" fmla="*/ f148 f63 1"/>
                <a:gd name="f182" fmla="*/ f149 f64 1"/>
                <a:gd name="f183" fmla="*/ f150 f63 1"/>
                <a:gd name="f184" fmla="*/ f151 f64 1"/>
                <a:gd name="f185" fmla="*/ f152 f63 1"/>
                <a:gd name="f186" fmla="*/ f153 f64 1"/>
                <a:gd name="f187" fmla="*/ f154 f64 1"/>
                <a:gd name="f188" fmla="*/ f155 f63 1"/>
                <a:gd name="f189" fmla="*/ f156 f64 1"/>
                <a:gd name="f190" fmla="*/ f157 f63 1"/>
                <a:gd name="f191" fmla="*/ f158 f64 1"/>
                <a:gd name="f192" fmla="*/ f159 f63 1"/>
                <a:gd name="f193" fmla="*/ f160 f64 1"/>
                <a:gd name="f194" fmla="*/ f161 f63 1"/>
                <a:gd name="f195" fmla="*/ f162 f64 1"/>
              </a:gdLst>
              <a:ahLst/>
              <a:cxnLst>
                <a:cxn ang="3cd4">
                  <a:pos x="hc" y="t"/>
                </a:cxn>
                <a:cxn ang="0">
                  <a:pos x="r" y="vc"/>
                </a:cxn>
                <a:cxn ang="cd4">
                  <a:pos x="hc" y="b"/>
                </a:cxn>
                <a:cxn ang="cd2">
                  <a:pos x="l" y="vc"/>
                </a:cxn>
                <a:cxn ang="f133">
                  <a:pos x="f167" y="f168"/>
                </a:cxn>
                <a:cxn ang="f133">
                  <a:pos x="f169" y="f168"/>
                </a:cxn>
                <a:cxn ang="f133">
                  <a:pos x="f170" y="f171"/>
                </a:cxn>
                <a:cxn ang="f133">
                  <a:pos x="f172" y="f173"/>
                </a:cxn>
                <a:cxn ang="f133">
                  <a:pos x="f174" y="f175"/>
                </a:cxn>
                <a:cxn ang="f133">
                  <a:pos x="f174" y="f176"/>
                </a:cxn>
                <a:cxn ang="f133">
                  <a:pos x="f177" y="f178"/>
                </a:cxn>
                <a:cxn ang="f133">
                  <a:pos x="f179" y="f180"/>
                </a:cxn>
                <a:cxn ang="f133">
                  <a:pos x="f181" y="f182"/>
                </a:cxn>
                <a:cxn ang="f133">
                  <a:pos x="f183" y="f184"/>
                </a:cxn>
                <a:cxn ang="f133">
                  <a:pos x="f185" y="f186"/>
                </a:cxn>
                <a:cxn ang="f133">
                  <a:pos x="f185" y="f187"/>
                </a:cxn>
                <a:cxn ang="f133">
                  <a:pos x="f188" y="f189"/>
                </a:cxn>
                <a:cxn ang="f133">
                  <a:pos x="f190" y="f191"/>
                </a:cxn>
                <a:cxn ang="f133">
                  <a:pos x="f192" y="f193"/>
                </a:cxn>
                <a:cxn ang="f133">
                  <a:pos x="f194" y="f195"/>
                </a:cxn>
              </a:cxnLst>
              <a:rect l="f163" t="f166" r="f164" b="f165"/>
              <a:pathLst>
                <a:path w="12192000" h="2148830">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ubicBezTo>
                    <a:pt x="f56" y="f57"/>
                    <a:pt x="f58" y="f59"/>
                    <a:pt x="f60" y="f61"/>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4" name="Freeform 38">
              <a:extLst>
                <a:ext uri="{FF2B5EF4-FFF2-40B4-BE49-F238E27FC236}">
                  <a16:creationId xmlns:a16="http://schemas.microsoft.com/office/drawing/2014/main" id="{A6F298D6-AA75-410C-BE72-316402CF0ECA}"/>
                </a:ext>
              </a:extLst>
            </p:cNvPr>
            <p:cNvSpPr/>
            <p:nvPr/>
          </p:nvSpPr>
          <p:spPr>
            <a:xfrm flipH="1">
              <a:off x="0" y="0"/>
              <a:ext cx="12191996" cy="1992139"/>
            </a:xfrm>
            <a:custGeom>
              <a:avLst/>
              <a:gdLst>
                <a:gd name="f0" fmla="val 10800000"/>
                <a:gd name="f1" fmla="val 5400000"/>
                <a:gd name="f2" fmla="val 180"/>
                <a:gd name="f3" fmla="val w"/>
                <a:gd name="f4" fmla="val h"/>
                <a:gd name="f5" fmla="val 0"/>
                <a:gd name="f6" fmla="val 12192000"/>
                <a:gd name="f7" fmla="val 1992138"/>
                <a:gd name="f8" fmla="val 2724271"/>
                <a:gd name="f9" fmla="val 1788442"/>
                <a:gd name="f10" fmla="val 1635403"/>
                <a:gd name="f11" fmla="val 12925"/>
                <a:gd name="f12" fmla="val 1134241"/>
                <a:gd name="f13" fmla="val 70905"/>
                <a:gd name="f14" fmla="val 647221"/>
                <a:gd name="f15" fmla="val 207817"/>
                <a:gd name="f16" fmla="val 178220"/>
                <a:gd name="f17" fmla="val 451207"/>
                <a:gd name="f18" fmla="val 552718"/>
                <a:gd name="f19" fmla="val 570885"/>
                <a:gd name="f20" fmla="val 195368"/>
                <a:gd name="f21" fmla="val 467800"/>
                <a:gd name="f22" fmla="val 765758"/>
                <a:gd name="f23" fmla="val 193094"/>
                <a:gd name="f24" fmla="val 1336955"/>
                <a:gd name="f25" fmla="val 73179"/>
                <a:gd name="f26" fmla="val 1934073"/>
                <a:gd name="f27" fmla="val 52850"/>
                <a:gd name="f28" fmla="val 2948304"/>
                <a:gd name="f29" fmla="val 18310"/>
                <a:gd name="f30" fmla="val 3878878"/>
                <a:gd name="f31" fmla="val 245747"/>
                <a:gd name="f32" fmla="val 4771217"/>
                <a:gd name="f33" fmla="val 543645"/>
                <a:gd name="f34" fmla="val 7236913"/>
                <a:gd name="f35" fmla="val 1366709"/>
                <a:gd name="f36" fmla="val 9199689"/>
                <a:gd name="f37" fmla="val 2357774"/>
                <a:gd name="f38" fmla="val 12007222"/>
                <a:gd name="f39" fmla="val 1856729"/>
                <a:gd name="f40" fmla="val 1820900"/>
                <a:gd name="f41" fmla="val 897073"/>
                <a:gd name="f42" fmla="val 12062517"/>
                <a:gd name="f43" fmla="val 950128"/>
                <a:gd name="f44" fmla="val 10950292"/>
                <a:gd name="f45" fmla="val 1376478"/>
                <a:gd name="f46" fmla="val 9595706"/>
                <a:gd name="f47" fmla="val 1466451"/>
                <a:gd name="f48" fmla="val 8435105"/>
                <a:gd name="f49" fmla="val 1266613"/>
                <a:gd name="f50" fmla="val 6618389"/>
                <a:gd name="f51" fmla="val 953715"/>
                <a:gd name="f52" fmla="val 4735222"/>
                <a:gd name="f53" fmla="val 130088"/>
                <a:gd name="f54" fmla="val 2948502"/>
                <a:gd name="f55" fmla="val 20548"/>
                <a:gd name="f56" fmla="+- 0 0 -90"/>
                <a:gd name="f57" fmla="*/ f3 1 12192000"/>
                <a:gd name="f58" fmla="*/ f4 1 1992138"/>
                <a:gd name="f59" fmla="+- f7 0 f5"/>
                <a:gd name="f60" fmla="+- f6 0 f5"/>
                <a:gd name="f61" fmla="*/ f56 f0 1"/>
                <a:gd name="f62" fmla="*/ f60 1 12192000"/>
                <a:gd name="f63" fmla="*/ f59 1 1992138"/>
                <a:gd name="f64" fmla="*/ 2724271 f60 1"/>
                <a:gd name="f65" fmla="*/ 0 f59 1"/>
                <a:gd name="f66" fmla="*/ 1788442 f60 1"/>
                <a:gd name="f67" fmla="*/ 1635403 f60 1"/>
                <a:gd name="f68" fmla="*/ 12925 f59 1"/>
                <a:gd name="f69" fmla="*/ 178220 f60 1"/>
                <a:gd name="f70" fmla="*/ 451207 f59 1"/>
                <a:gd name="f71" fmla="*/ 0 f60 1"/>
                <a:gd name="f72" fmla="*/ 552718 f59 1"/>
                <a:gd name="f73" fmla="*/ 570885 f59 1"/>
                <a:gd name="f74" fmla="*/ 195368 f60 1"/>
                <a:gd name="f75" fmla="*/ 467800 f59 1"/>
                <a:gd name="f76" fmla="*/ 1934073 f60 1"/>
                <a:gd name="f77" fmla="*/ 52850 f59 1"/>
                <a:gd name="f78" fmla="*/ 4771217 f60 1"/>
                <a:gd name="f79" fmla="*/ 543645 f59 1"/>
                <a:gd name="f80" fmla="*/ 12007222 f60 1"/>
                <a:gd name="f81" fmla="*/ 1856729 f59 1"/>
                <a:gd name="f82" fmla="*/ 12192000 f60 1"/>
                <a:gd name="f83" fmla="*/ 1820900 f59 1"/>
                <a:gd name="f84" fmla="*/ 897073 f59 1"/>
                <a:gd name="f85" fmla="*/ 12062517 f60 1"/>
                <a:gd name="f86" fmla="*/ 950128 f59 1"/>
                <a:gd name="f87" fmla="*/ 8435105 f60 1"/>
                <a:gd name="f88" fmla="*/ 1266613 f59 1"/>
                <a:gd name="f89" fmla="*/ 2948502 f60 1"/>
                <a:gd name="f90" fmla="*/ 20548 f59 1"/>
                <a:gd name="f91" fmla="*/ f61 1 f2"/>
                <a:gd name="f92" fmla="*/ f64 1 12192000"/>
                <a:gd name="f93" fmla="*/ f65 1 1992138"/>
                <a:gd name="f94" fmla="*/ f66 1 12192000"/>
                <a:gd name="f95" fmla="*/ f67 1 12192000"/>
                <a:gd name="f96" fmla="*/ f68 1 1992138"/>
                <a:gd name="f97" fmla="*/ f69 1 12192000"/>
                <a:gd name="f98" fmla="*/ f70 1 1992138"/>
                <a:gd name="f99" fmla="*/ f71 1 12192000"/>
                <a:gd name="f100" fmla="*/ f72 1 1992138"/>
                <a:gd name="f101" fmla="*/ f73 1 1992138"/>
                <a:gd name="f102" fmla="*/ f74 1 12192000"/>
                <a:gd name="f103" fmla="*/ f75 1 1992138"/>
                <a:gd name="f104" fmla="*/ f76 1 12192000"/>
                <a:gd name="f105" fmla="*/ f77 1 1992138"/>
                <a:gd name="f106" fmla="*/ f78 1 12192000"/>
                <a:gd name="f107" fmla="*/ f79 1 1992138"/>
                <a:gd name="f108" fmla="*/ f80 1 12192000"/>
                <a:gd name="f109" fmla="*/ f81 1 1992138"/>
                <a:gd name="f110" fmla="*/ f82 1 12192000"/>
                <a:gd name="f111" fmla="*/ f83 1 1992138"/>
                <a:gd name="f112" fmla="*/ f84 1 1992138"/>
                <a:gd name="f113" fmla="*/ f85 1 12192000"/>
                <a:gd name="f114" fmla="*/ f86 1 1992138"/>
                <a:gd name="f115" fmla="*/ f87 1 12192000"/>
                <a:gd name="f116" fmla="*/ f88 1 1992138"/>
                <a:gd name="f117" fmla="*/ f89 1 12192000"/>
                <a:gd name="f118" fmla="*/ f90 1 1992138"/>
                <a:gd name="f119" fmla="*/ f5 1 f62"/>
                <a:gd name="f120" fmla="*/ f6 1 f62"/>
                <a:gd name="f121" fmla="*/ f5 1 f63"/>
                <a:gd name="f122" fmla="*/ f7 1 f63"/>
                <a:gd name="f123" fmla="+- f91 0 f1"/>
                <a:gd name="f124" fmla="*/ f92 1 f62"/>
                <a:gd name="f125" fmla="*/ f93 1 f63"/>
                <a:gd name="f126" fmla="*/ f94 1 f62"/>
                <a:gd name="f127" fmla="*/ f95 1 f62"/>
                <a:gd name="f128" fmla="*/ f96 1 f63"/>
                <a:gd name="f129" fmla="*/ f97 1 f62"/>
                <a:gd name="f130" fmla="*/ f98 1 f63"/>
                <a:gd name="f131" fmla="*/ f99 1 f62"/>
                <a:gd name="f132" fmla="*/ f100 1 f63"/>
                <a:gd name="f133" fmla="*/ f101 1 f63"/>
                <a:gd name="f134" fmla="*/ f102 1 f62"/>
                <a:gd name="f135" fmla="*/ f103 1 f63"/>
                <a:gd name="f136" fmla="*/ f104 1 f62"/>
                <a:gd name="f137" fmla="*/ f105 1 f63"/>
                <a:gd name="f138" fmla="*/ f106 1 f62"/>
                <a:gd name="f139" fmla="*/ f107 1 f63"/>
                <a:gd name="f140" fmla="*/ f108 1 f62"/>
                <a:gd name="f141" fmla="*/ f109 1 f63"/>
                <a:gd name="f142" fmla="*/ f110 1 f62"/>
                <a:gd name="f143" fmla="*/ f111 1 f63"/>
                <a:gd name="f144" fmla="*/ f112 1 f63"/>
                <a:gd name="f145" fmla="*/ f113 1 f62"/>
                <a:gd name="f146" fmla="*/ f114 1 f63"/>
                <a:gd name="f147" fmla="*/ f115 1 f62"/>
                <a:gd name="f148" fmla="*/ f116 1 f63"/>
                <a:gd name="f149" fmla="*/ f117 1 f62"/>
                <a:gd name="f150" fmla="*/ f118 1 f63"/>
                <a:gd name="f151" fmla="*/ f119 f57 1"/>
                <a:gd name="f152" fmla="*/ f120 f57 1"/>
                <a:gd name="f153" fmla="*/ f122 f58 1"/>
                <a:gd name="f154" fmla="*/ f121 f58 1"/>
                <a:gd name="f155" fmla="*/ f124 f57 1"/>
                <a:gd name="f156" fmla="*/ f125 f58 1"/>
                <a:gd name="f157" fmla="*/ f126 f57 1"/>
                <a:gd name="f158" fmla="*/ f127 f57 1"/>
                <a:gd name="f159" fmla="*/ f128 f58 1"/>
                <a:gd name="f160" fmla="*/ f129 f57 1"/>
                <a:gd name="f161" fmla="*/ f130 f58 1"/>
                <a:gd name="f162" fmla="*/ f131 f57 1"/>
                <a:gd name="f163" fmla="*/ f132 f58 1"/>
                <a:gd name="f164" fmla="*/ f133 f58 1"/>
                <a:gd name="f165" fmla="*/ f134 f57 1"/>
                <a:gd name="f166" fmla="*/ f135 f58 1"/>
                <a:gd name="f167" fmla="*/ f136 f57 1"/>
                <a:gd name="f168" fmla="*/ f137 f58 1"/>
                <a:gd name="f169" fmla="*/ f138 f57 1"/>
                <a:gd name="f170" fmla="*/ f139 f58 1"/>
                <a:gd name="f171" fmla="*/ f140 f57 1"/>
                <a:gd name="f172" fmla="*/ f141 f58 1"/>
                <a:gd name="f173" fmla="*/ f142 f57 1"/>
                <a:gd name="f174" fmla="*/ f143 f58 1"/>
                <a:gd name="f175" fmla="*/ f144 f58 1"/>
                <a:gd name="f176" fmla="*/ f145 f57 1"/>
                <a:gd name="f177" fmla="*/ f146 f58 1"/>
                <a:gd name="f178" fmla="*/ f147 f57 1"/>
                <a:gd name="f179" fmla="*/ f148 f58 1"/>
                <a:gd name="f180" fmla="*/ f149 f57 1"/>
                <a:gd name="f181" fmla="*/ f150 f58 1"/>
              </a:gdLst>
              <a:ahLst/>
              <a:cxnLst>
                <a:cxn ang="3cd4">
                  <a:pos x="hc" y="t"/>
                </a:cxn>
                <a:cxn ang="0">
                  <a:pos x="r" y="vc"/>
                </a:cxn>
                <a:cxn ang="cd4">
                  <a:pos x="hc" y="b"/>
                </a:cxn>
                <a:cxn ang="cd2">
                  <a:pos x="l" y="vc"/>
                </a:cxn>
                <a:cxn ang="f123">
                  <a:pos x="f155" y="f156"/>
                </a:cxn>
                <a:cxn ang="f123">
                  <a:pos x="f157" y="f156"/>
                </a:cxn>
                <a:cxn ang="f123">
                  <a:pos x="f158" y="f159"/>
                </a:cxn>
                <a:cxn ang="f123">
                  <a:pos x="f160" y="f161"/>
                </a:cxn>
                <a:cxn ang="f123">
                  <a:pos x="f162" y="f163"/>
                </a:cxn>
                <a:cxn ang="f123">
                  <a:pos x="f162" y="f164"/>
                </a:cxn>
                <a:cxn ang="f123">
                  <a:pos x="f165" y="f166"/>
                </a:cxn>
                <a:cxn ang="f123">
                  <a:pos x="f167" y="f168"/>
                </a:cxn>
                <a:cxn ang="f123">
                  <a:pos x="f169" y="f170"/>
                </a:cxn>
                <a:cxn ang="f123">
                  <a:pos x="f171" y="f172"/>
                </a:cxn>
                <a:cxn ang="f123">
                  <a:pos x="f173" y="f174"/>
                </a:cxn>
                <a:cxn ang="f123">
                  <a:pos x="f173" y="f175"/>
                </a:cxn>
                <a:cxn ang="f123">
                  <a:pos x="f176" y="f177"/>
                </a:cxn>
                <a:cxn ang="f123">
                  <a:pos x="f178" y="f179"/>
                </a:cxn>
                <a:cxn ang="f123">
                  <a:pos x="f180" y="f181"/>
                </a:cxn>
              </a:cxnLst>
              <a:rect l="f151" t="f154" r="f152" b="f153"/>
              <a:pathLst>
                <a:path w="12192000" h="1992138">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lose/>
                </a:path>
              </a:pathLst>
            </a:custGeom>
            <a:solidFill>
              <a:srgbClr val="00498F"/>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sp>
        <p:nvSpPr>
          <p:cNvPr id="5" name="Rectangle 3">
            <a:extLst>
              <a:ext uri="{FF2B5EF4-FFF2-40B4-BE49-F238E27FC236}">
                <a16:creationId xmlns:a16="http://schemas.microsoft.com/office/drawing/2014/main" id="{C135D621-E7B1-46EB-A998-DF202EF76D0E}"/>
              </a:ext>
            </a:extLst>
          </p:cNvPr>
          <p:cNvSpPr/>
          <p:nvPr/>
        </p:nvSpPr>
        <p:spPr>
          <a:xfrm>
            <a:off x="1353549" y="2276540"/>
            <a:ext cx="16934445" cy="5733905"/>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6" name="Content Placeholder 2">
            <a:extLst>
              <a:ext uri="{FF2B5EF4-FFF2-40B4-BE49-F238E27FC236}">
                <a16:creationId xmlns:a16="http://schemas.microsoft.com/office/drawing/2014/main" id="{E04BD9CB-9F50-4ABC-8FD0-C588D2F972D4}"/>
              </a:ext>
            </a:extLst>
          </p:cNvPr>
          <p:cNvSpPr txBox="1">
            <a:spLocks noGrp="1"/>
          </p:cNvSpPr>
          <p:nvPr>
            <p:ph idx="4294967295"/>
          </p:nvPr>
        </p:nvSpPr>
        <p:spPr>
          <a:xfrm>
            <a:off x="1828795" y="5143501"/>
            <a:ext cx="8373974" cy="2120342"/>
          </a:xfrm>
        </p:spPr>
        <p:txBody>
          <a:bodyPr/>
          <a:lstStyle>
            <a:lvl1pPr marL="0" indent="0">
              <a:buNone/>
              <a:defRPr sz="3000"/>
            </a:lvl1pPr>
          </a:lstStyle>
          <a:p>
            <a:pPr lvl="0"/>
            <a:r>
              <a:rPr lang="en-US"/>
              <a:t>Click to edit Master text styles</a:t>
            </a:r>
          </a:p>
        </p:txBody>
      </p:sp>
      <p:sp>
        <p:nvSpPr>
          <p:cNvPr id="7" name="Title 11">
            <a:extLst>
              <a:ext uri="{FF2B5EF4-FFF2-40B4-BE49-F238E27FC236}">
                <a16:creationId xmlns:a16="http://schemas.microsoft.com/office/drawing/2014/main" id="{5E4EE46F-A6D2-49FF-8ED7-31ECA91A7975}"/>
              </a:ext>
            </a:extLst>
          </p:cNvPr>
          <p:cNvSpPr txBox="1">
            <a:spLocks noGrp="1"/>
          </p:cNvSpPr>
          <p:nvPr>
            <p:ph type="title"/>
          </p:nvPr>
        </p:nvSpPr>
        <p:spPr>
          <a:xfrm>
            <a:off x="1828795" y="2831229"/>
            <a:ext cx="8373974" cy="1617390"/>
          </a:xfrm>
        </p:spPr>
        <p:txBody>
          <a:bodyPr/>
          <a:lstStyle>
            <a:lvl1pPr>
              <a:defRPr sz="9000"/>
            </a:lvl1pPr>
          </a:lstStyle>
          <a:p>
            <a:pPr lvl="0"/>
            <a:r>
              <a:rPr lang="en-US"/>
              <a:t>Thank you</a:t>
            </a:r>
          </a:p>
        </p:txBody>
      </p:sp>
      <p:pic>
        <p:nvPicPr>
          <p:cNvPr id="8" name="Picture 32">
            <a:extLst>
              <a:ext uri="{FF2B5EF4-FFF2-40B4-BE49-F238E27FC236}">
                <a16:creationId xmlns:a16="http://schemas.microsoft.com/office/drawing/2014/main" id="{3F07A88B-A787-4635-BB07-035C8785B2B1}"/>
              </a:ext>
            </a:extLst>
          </p:cNvPr>
          <p:cNvPicPr>
            <a:picLocks noChangeAspect="1"/>
          </p:cNvPicPr>
          <p:nvPr/>
        </p:nvPicPr>
        <p:blipFill>
          <a:blip r:embed="rId2"/>
          <a:srcRect/>
          <a:stretch>
            <a:fillRect/>
          </a:stretch>
        </p:blipFill>
        <p:spPr>
          <a:xfrm>
            <a:off x="1353549" y="342557"/>
            <a:ext cx="3037970" cy="1367910"/>
          </a:xfrm>
          <a:prstGeom prst="rect">
            <a:avLst/>
          </a:prstGeom>
          <a:noFill/>
          <a:ln cap="flat">
            <a:noFill/>
          </a:ln>
        </p:spPr>
      </p:pic>
      <p:sp>
        <p:nvSpPr>
          <p:cNvPr id="9" name="Picture Placeholder 16">
            <a:extLst>
              <a:ext uri="{FF2B5EF4-FFF2-40B4-BE49-F238E27FC236}">
                <a16:creationId xmlns:a16="http://schemas.microsoft.com/office/drawing/2014/main" id="{9750736F-B1A0-4F95-BACA-10F00C4EF300}"/>
              </a:ext>
            </a:extLst>
          </p:cNvPr>
          <p:cNvSpPr txBox="1">
            <a:spLocks noGrp="1"/>
          </p:cNvSpPr>
          <p:nvPr>
            <p:ph type="pic" idx="4294967295"/>
          </p:nvPr>
        </p:nvSpPr>
        <p:spPr>
          <a:xfrm>
            <a:off x="10678030" y="350868"/>
            <a:ext cx="7609979" cy="8915400"/>
          </a:xfrm>
        </p:spPr>
        <p:txBody>
          <a:bodyPr/>
          <a:lstStyle>
            <a:lvl1pPr>
              <a:defRPr/>
            </a:lvl1pPr>
          </a:lstStyle>
          <a:p>
            <a:pPr lvl="0"/>
            <a:endParaRPr lang="en-US"/>
          </a:p>
        </p:txBody>
      </p:sp>
    </p:spTree>
    <p:extLst>
      <p:ext uri="{BB962C8B-B14F-4D97-AF65-F5344CB8AC3E}">
        <p14:creationId xmlns:p14="http://schemas.microsoft.com/office/powerpoint/2010/main" val="1753619815"/>
      </p:ext>
    </p:extLst>
  </p:cSld>
  <p:clrMapOvr>
    <a:masterClrMapping/>
  </p:clrMapOvr>
</p:sldLayout>
</file>

<file path=ppt/slideLayouts/slideLayout3277.xml><?xml version="1.0" encoding="utf-8"?>
<p:sldLayout xmlns:a="http://schemas.openxmlformats.org/drawingml/2006/main" xmlns:r="http://schemas.openxmlformats.org/officeDocument/2006/relationships" xmlns:p="http://schemas.openxmlformats.org/presentationml/2006/main" type="blank" preserve="1">
  <p:cSld name="5_Blank">
    <p:spTree>
      <p:nvGrpSpPr>
        <p:cNvPr id="1" name=""/>
        <p:cNvGrpSpPr/>
        <p:nvPr/>
      </p:nvGrpSpPr>
      <p:grpSpPr>
        <a:xfrm>
          <a:off x="0" y="0"/>
          <a:ext cx="0" cy="0"/>
          <a:chOff x="0" y="0"/>
          <a:chExt cx="0" cy="0"/>
        </a:xfrm>
      </p:grpSpPr>
      <p:sp>
        <p:nvSpPr>
          <p:cNvPr id="2" name="Slide Number Placeholder 4">
            <a:extLst>
              <a:ext uri="{FF2B5EF4-FFF2-40B4-BE49-F238E27FC236}">
                <a16:creationId xmlns:a16="http://schemas.microsoft.com/office/drawing/2014/main" id="{4A1DF6FF-CB3A-4615-A02B-00C593D65D13}"/>
              </a:ext>
            </a:extLst>
          </p:cNvPr>
          <p:cNvSpPr txBox="1">
            <a:spLocks noGrp="1"/>
          </p:cNvSpPr>
          <p:nvPr>
            <p:ph type="sldNum" sz="quarter" idx="8"/>
          </p:nvPr>
        </p:nvSpPr>
        <p:spPr/>
        <p:txBody>
          <a:bodyPr/>
          <a:lstStyle>
            <a:lvl1pPr>
              <a:defRPr/>
            </a:lvl1pPr>
          </a:lstStyle>
          <a:p>
            <a:pPr lvl="0"/>
            <a:fld id="{4AC614FC-F723-441E-845C-C3EA2AE73031}" type="slidenum">
              <a:t>‹#›</a:t>
            </a:fld>
            <a:endParaRPr lang="en-US"/>
          </a:p>
        </p:txBody>
      </p:sp>
      <p:cxnSp>
        <p:nvCxnSpPr>
          <p:cNvPr id="3" name="Straight Connector 3">
            <a:extLst>
              <a:ext uri="{FF2B5EF4-FFF2-40B4-BE49-F238E27FC236}">
                <a16:creationId xmlns:a16="http://schemas.microsoft.com/office/drawing/2014/main" id="{BD74B9E1-07EF-4D2E-B39C-7122D0852C15}"/>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4" name="Footer Placeholder 1">
            <a:extLst>
              <a:ext uri="{FF2B5EF4-FFF2-40B4-BE49-F238E27FC236}">
                <a16:creationId xmlns:a16="http://schemas.microsoft.com/office/drawing/2014/main" id="{2BAFA550-4632-4D7C-B55E-BEA1B8E458B2}"/>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5" name="Group 5">
            <a:extLst>
              <a:ext uri="{FF2B5EF4-FFF2-40B4-BE49-F238E27FC236}">
                <a16:creationId xmlns:a16="http://schemas.microsoft.com/office/drawing/2014/main" id="{B2FB2564-E0C5-45F0-8BC0-0BDD2C743542}"/>
              </a:ext>
            </a:extLst>
          </p:cNvPr>
          <p:cNvGrpSpPr/>
          <p:nvPr/>
        </p:nvGrpSpPr>
        <p:grpSpPr>
          <a:xfrm>
            <a:off x="10787318" y="0"/>
            <a:ext cx="7500690" cy="2138982"/>
            <a:chOff x="7191545" y="0"/>
            <a:chExt cx="5000460" cy="1425988"/>
          </a:xfrm>
        </p:grpSpPr>
        <p:pic>
          <p:nvPicPr>
            <p:cNvPr id="6" name="Picture 6">
              <a:extLst>
                <a:ext uri="{FF2B5EF4-FFF2-40B4-BE49-F238E27FC236}">
                  <a16:creationId xmlns:a16="http://schemas.microsoft.com/office/drawing/2014/main" id="{DADF1D83-C478-4557-BB05-9C5DBD804D14}"/>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7" name="Group 7">
              <a:extLst>
                <a:ext uri="{FF2B5EF4-FFF2-40B4-BE49-F238E27FC236}">
                  <a16:creationId xmlns:a16="http://schemas.microsoft.com/office/drawing/2014/main" id="{7A1D1C74-9353-4627-A1AE-275CD615FFD8}"/>
                </a:ext>
              </a:extLst>
            </p:cNvPr>
            <p:cNvGrpSpPr/>
            <p:nvPr/>
          </p:nvGrpSpPr>
          <p:grpSpPr>
            <a:xfrm>
              <a:off x="7191545" y="0"/>
              <a:ext cx="5000460" cy="1425988"/>
              <a:chOff x="7191545" y="0"/>
              <a:chExt cx="5000460" cy="1425988"/>
            </a:xfrm>
          </p:grpSpPr>
          <p:sp>
            <p:nvSpPr>
              <p:cNvPr id="8" name="Freeform 8">
                <a:extLst>
                  <a:ext uri="{FF2B5EF4-FFF2-40B4-BE49-F238E27FC236}">
                    <a16:creationId xmlns:a16="http://schemas.microsoft.com/office/drawing/2014/main" id="{3209A1E8-1E5B-42EC-A8C9-434A720537C9}"/>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9" name="Freeform 9">
                <a:extLst>
                  <a:ext uri="{FF2B5EF4-FFF2-40B4-BE49-F238E27FC236}">
                    <a16:creationId xmlns:a16="http://schemas.microsoft.com/office/drawing/2014/main" id="{A44A0E26-F574-4281-ABA1-A457D8A48AB2}"/>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Tree>
    <p:extLst>
      <p:ext uri="{BB962C8B-B14F-4D97-AF65-F5344CB8AC3E}">
        <p14:creationId xmlns:p14="http://schemas.microsoft.com/office/powerpoint/2010/main" val="3910535411"/>
      </p:ext>
    </p:extLst>
  </p:cSld>
  <p:clrMapOvr>
    <a:masterClrMapping/>
  </p:clrMapOvr>
</p:sldLayout>
</file>

<file path=ppt/slideLayouts/slideLayout3278.xml><?xml version="1.0" encoding="utf-8"?>
<p:sldLayout xmlns:a="http://schemas.openxmlformats.org/drawingml/2006/main" xmlns:r="http://schemas.openxmlformats.org/officeDocument/2006/relationships" xmlns:p="http://schemas.openxmlformats.org/presentationml/2006/main" type="titleOnly" preserve="1">
  <p:cSld name="7_Title Only">
    <p:spTree>
      <p:nvGrpSpPr>
        <p:cNvPr id="1" name=""/>
        <p:cNvGrpSpPr/>
        <p:nvPr/>
      </p:nvGrpSpPr>
      <p:grpSpPr>
        <a:xfrm>
          <a:off x="0" y="0"/>
          <a:ext cx="0" cy="0"/>
          <a:chOff x="0" y="0"/>
          <a:chExt cx="0" cy="0"/>
        </a:xfrm>
      </p:grpSpPr>
      <p:grpSp>
        <p:nvGrpSpPr>
          <p:cNvPr id="2" name="Group 21">
            <a:extLst>
              <a:ext uri="{FF2B5EF4-FFF2-40B4-BE49-F238E27FC236}">
                <a16:creationId xmlns:a16="http://schemas.microsoft.com/office/drawing/2014/main" id="{C3FFFF14-BD62-41CA-A825-87D162593EA1}"/>
              </a:ext>
            </a:extLst>
          </p:cNvPr>
          <p:cNvGrpSpPr/>
          <p:nvPr/>
        </p:nvGrpSpPr>
        <p:grpSpPr>
          <a:xfrm>
            <a:off x="10787318" y="0"/>
            <a:ext cx="7500690" cy="2138982"/>
            <a:chOff x="7191545" y="0"/>
            <a:chExt cx="5000460" cy="1425988"/>
          </a:xfrm>
        </p:grpSpPr>
        <p:pic>
          <p:nvPicPr>
            <p:cNvPr id="3" name="Picture 22">
              <a:extLst>
                <a:ext uri="{FF2B5EF4-FFF2-40B4-BE49-F238E27FC236}">
                  <a16:creationId xmlns:a16="http://schemas.microsoft.com/office/drawing/2014/main" id="{0D7A74B0-4A35-456B-B914-0405DC8F908F}"/>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3">
              <a:extLst>
                <a:ext uri="{FF2B5EF4-FFF2-40B4-BE49-F238E27FC236}">
                  <a16:creationId xmlns:a16="http://schemas.microsoft.com/office/drawing/2014/main" id="{20F5E39A-3080-41E3-B88F-43933210841E}"/>
                </a:ext>
              </a:extLst>
            </p:cNvPr>
            <p:cNvGrpSpPr/>
            <p:nvPr/>
          </p:nvGrpSpPr>
          <p:grpSpPr>
            <a:xfrm>
              <a:off x="7191545" y="0"/>
              <a:ext cx="5000460" cy="1425988"/>
              <a:chOff x="7191545" y="0"/>
              <a:chExt cx="5000460" cy="1425988"/>
            </a:xfrm>
          </p:grpSpPr>
          <p:sp>
            <p:nvSpPr>
              <p:cNvPr id="5" name="Freeform 24">
                <a:extLst>
                  <a:ext uri="{FF2B5EF4-FFF2-40B4-BE49-F238E27FC236}">
                    <a16:creationId xmlns:a16="http://schemas.microsoft.com/office/drawing/2014/main" id="{134B964C-DC77-4DD0-A6AF-B60602BDF869}"/>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6" name="Freeform 25">
                <a:extLst>
                  <a:ext uri="{FF2B5EF4-FFF2-40B4-BE49-F238E27FC236}">
                    <a16:creationId xmlns:a16="http://schemas.microsoft.com/office/drawing/2014/main" id="{4915FE50-0F5F-4C7A-BCAD-85B8B3F8865B}"/>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95DB8B0A-F153-4FC4-A783-18A7D5EF354D}"/>
              </a:ext>
            </a:extLst>
          </p:cNvPr>
          <p:cNvSpPr txBox="1">
            <a:spLocks noGrp="1"/>
          </p:cNvSpPr>
          <p:nvPr>
            <p:ph type="title"/>
          </p:nvPr>
        </p:nvSpPr>
        <p:spPr/>
        <p:txBody>
          <a:bodyPr/>
          <a:lstStyle>
            <a:lvl1pPr>
              <a:defRPr/>
            </a:lvl1pPr>
          </a:lstStyle>
          <a:p>
            <a:pPr lvl="0"/>
            <a:r>
              <a:rPr lang="en-US"/>
              <a:t>Click to edit Master title style</a:t>
            </a:r>
          </a:p>
        </p:txBody>
      </p:sp>
      <p:sp>
        <p:nvSpPr>
          <p:cNvPr id="8" name="Slide Number Placeholder 5">
            <a:extLst>
              <a:ext uri="{FF2B5EF4-FFF2-40B4-BE49-F238E27FC236}">
                <a16:creationId xmlns:a16="http://schemas.microsoft.com/office/drawing/2014/main" id="{1C539636-D0BE-43AE-BE2A-C26B91E2A326}"/>
              </a:ext>
            </a:extLst>
          </p:cNvPr>
          <p:cNvSpPr txBox="1">
            <a:spLocks noGrp="1"/>
          </p:cNvSpPr>
          <p:nvPr>
            <p:ph type="sldNum" sz="quarter" idx="8"/>
          </p:nvPr>
        </p:nvSpPr>
        <p:spPr/>
        <p:txBody>
          <a:bodyPr/>
          <a:lstStyle>
            <a:lvl1pPr>
              <a:defRPr/>
            </a:lvl1pPr>
          </a:lstStyle>
          <a:p>
            <a:pPr lvl="0"/>
            <a:fld id="{08332700-2295-4F97-8FA8-A2A0942C3641}" type="slidenum">
              <a:t>‹#›</a:t>
            </a:fld>
            <a:endParaRPr lang="en-US"/>
          </a:p>
        </p:txBody>
      </p:sp>
      <p:cxnSp>
        <p:nvCxnSpPr>
          <p:cNvPr id="9" name="Straight Connector 6">
            <a:extLst>
              <a:ext uri="{FF2B5EF4-FFF2-40B4-BE49-F238E27FC236}">
                <a16:creationId xmlns:a16="http://schemas.microsoft.com/office/drawing/2014/main" id="{65CB4B0A-25F8-4870-9E5C-6545DA46962A}"/>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0" name="Footer Placeholder 2">
            <a:extLst>
              <a:ext uri="{FF2B5EF4-FFF2-40B4-BE49-F238E27FC236}">
                <a16:creationId xmlns:a16="http://schemas.microsoft.com/office/drawing/2014/main" id="{952F25F6-CCEC-4D42-A2FE-960CD9A772D8}"/>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2889580076"/>
      </p:ext>
    </p:extLst>
  </p:cSld>
  <p:clrMapOvr>
    <a:masterClrMapping/>
  </p:clrMapOvr>
</p:sldLayout>
</file>

<file path=ppt/slideLayouts/slideLayout3279.xml><?xml version="1.0" encoding="utf-8"?>
<p:sldLayout xmlns:a="http://schemas.openxmlformats.org/drawingml/2006/main" xmlns:r="http://schemas.openxmlformats.org/officeDocument/2006/relationships" xmlns:p="http://schemas.openxmlformats.org/presentationml/2006/main" preserve="1">
  <p:cSld name="8_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2F80729A-5778-4B86-9E02-CD384CA276DF}"/>
              </a:ext>
            </a:extLst>
          </p:cNvPr>
          <p:cNvSpPr txBox="1">
            <a:spLocks noGrp="1"/>
          </p:cNvSpPr>
          <p:nvPr>
            <p:ph type="body" idx="4294967295"/>
          </p:nvPr>
        </p:nvSpPr>
        <p:spPr>
          <a:xfrm>
            <a:off x="685800" y="1719383"/>
            <a:ext cx="3525258" cy="44577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60498EC8-7F6F-4D9C-80C5-599CAFEF6021}"/>
              </a:ext>
            </a:extLst>
          </p:cNvPr>
          <p:cNvCxnSpPr/>
          <p:nvPr/>
        </p:nvCxnSpPr>
        <p:spPr>
          <a:xfrm>
            <a:off x="685801" y="1421978"/>
            <a:ext cx="3525245"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8DBFCEFE-7835-4B7C-903A-54AC31634A73}"/>
              </a:ext>
            </a:extLst>
          </p:cNvPr>
          <p:cNvGrpSpPr/>
          <p:nvPr/>
        </p:nvGrpSpPr>
        <p:grpSpPr>
          <a:xfrm>
            <a:off x="1" y="8069137"/>
            <a:ext cx="4211045" cy="1130843"/>
            <a:chOff x="0" y="5379424"/>
            <a:chExt cx="2807363" cy="753895"/>
          </a:xfrm>
        </p:grpSpPr>
        <p:sp>
          <p:nvSpPr>
            <p:cNvPr id="5" name="Freeform 21">
              <a:extLst>
                <a:ext uri="{FF2B5EF4-FFF2-40B4-BE49-F238E27FC236}">
                  <a16:creationId xmlns:a16="http://schemas.microsoft.com/office/drawing/2014/main" id="{DF1224F3-019E-47A0-808C-29425552379B}"/>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D1CC288A-AE0B-436F-9422-3AA6FA6926C6}"/>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A21AC1AA-3760-4A74-BCBC-AF2406BF9400}"/>
              </a:ext>
            </a:extLst>
          </p:cNvPr>
          <p:cNvSpPr txBox="1">
            <a:spLocks noGrp="1"/>
          </p:cNvSpPr>
          <p:nvPr>
            <p:ph type="pic" idx="4294967295"/>
          </p:nvPr>
        </p:nvSpPr>
        <p:spPr>
          <a:xfrm>
            <a:off x="4211045" y="685800"/>
            <a:ext cx="13373100" cy="89154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28B1C482-E7EB-4836-B27B-44A358EEF7E5}"/>
              </a:ext>
            </a:extLst>
          </p:cNvPr>
          <p:cNvPicPr>
            <a:picLocks noChangeAspect="1"/>
          </p:cNvPicPr>
          <p:nvPr/>
        </p:nvPicPr>
        <p:blipFill>
          <a:blip r:embed="rId2"/>
          <a:srcRect/>
          <a:stretch>
            <a:fillRect/>
          </a:stretch>
        </p:blipFill>
        <p:spPr>
          <a:xfrm>
            <a:off x="770030" y="6578303"/>
            <a:ext cx="3037970" cy="1367910"/>
          </a:xfrm>
          <a:prstGeom prst="rect">
            <a:avLst/>
          </a:prstGeom>
          <a:noFill/>
          <a:ln cap="flat">
            <a:noFill/>
          </a:ln>
        </p:spPr>
      </p:pic>
    </p:spTree>
    <p:extLst>
      <p:ext uri="{BB962C8B-B14F-4D97-AF65-F5344CB8AC3E}">
        <p14:creationId xmlns:p14="http://schemas.microsoft.com/office/powerpoint/2010/main" val="1891145217"/>
      </p:ext>
    </p:extLst>
  </p:cSld>
  <p:clrMapOvr>
    <a:masterClrMapping/>
  </p:clrMapOvr>
</p:sldLayout>
</file>

<file path=ppt/slideLayouts/slideLayout3280.xml><?xml version="1.0" encoding="utf-8"?>
<p:sldLayout xmlns:a="http://schemas.openxmlformats.org/drawingml/2006/main" xmlns:r="http://schemas.openxmlformats.org/officeDocument/2006/relationships" xmlns:p="http://schemas.openxmlformats.org/presentationml/2006/main" type="obj" preserve="1">
  <p:cSld name="16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9F553546-9855-469E-BBD9-7E8F9C85677C}"/>
              </a:ext>
            </a:extLst>
          </p:cNvPr>
          <p:cNvSpPr/>
          <p:nvPr/>
        </p:nvSpPr>
        <p:spPr>
          <a:xfrm>
            <a:off x="2141040" y="2081801"/>
            <a:ext cx="15232563" cy="5260401"/>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E44809A0-1DC6-4A37-B2BA-5495A280E407}"/>
              </a:ext>
            </a:extLst>
          </p:cNvPr>
          <p:cNvSpPr txBox="1">
            <a:spLocks noGrp="1"/>
          </p:cNvSpPr>
          <p:nvPr>
            <p:ph type="title"/>
          </p:nvPr>
        </p:nvSpPr>
        <p:spPr>
          <a:xfrm>
            <a:off x="2141040" y="2065848"/>
            <a:ext cx="15232563" cy="5260401"/>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394971DF-DAAD-4BAC-BD19-F1D30BB2E839}"/>
              </a:ext>
            </a:extLst>
          </p:cNvPr>
          <p:cNvSpPr txBox="1">
            <a:spLocks noGrp="1"/>
          </p:cNvSpPr>
          <p:nvPr>
            <p:ph idx="1"/>
          </p:nvPr>
        </p:nvSpPr>
        <p:spPr>
          <a:xfrm>
            <a:off x="2141040" y="7511183"/>
            <a:ext cx="15232563" cy="1237787"/>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C23D5708-101E-4A3D-A853-5B3848748E17}"/>
              </a:ext>
            </a:extLst>
          </p:cNvPr>
          <p:cNvSpPr txBox="1">
            <a:spLocks noGrp="1"/>
          </p:cNvSpPr>
          <p:nvPr>
            <p:ph type="sldNum" sz="quarter" idx="8"/>
          </p:nvPr>
        </p:nvSpPr>
        <p:spPr/>
        <p:txBody>
          <a:bodyPr/>
          <a:lstStyle>
            <a:lvl1pPr>
              <a:defRPr>
                <a:solidFill>
                  <a:srgbClr val="AFB3B9"/>
                </a:solidFill>
              </a:defRPr>
            </a:lvl1pPr>
          </a:lstStyle>
          <a:p>
            <a:pPr lvl="0"/>
            <a:fld id="{89FD16F0-9932-449C-9ECF-4C604E97029C}" type="slidenum">
              <a:t>‹#›</a:t>
            </a:fld>
            <a:endParaRPr lang="en-US"/>
          </a:p>
        </p:txBody>
      </p:sp>
      <p:cxnSp>
        <p:nvCxnSpPr>
          <p:cNvPr id="6" name="Straight Connector 7">
            <a:extLst>
              <a:ext uri="{FF2B5EF4-FFF2-40B4-BE49-F238E27FC236}">
                <a16:creationId xmlns:a16="http://schemas.microsoft.com/office/drawing/2014/main" id="{CB2002FD-E443-4990-9F3D-A7206C71BE8C}"/>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D7E73314-6B96-4C6D-8723-15E414820C66}"/>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D68781BE-CA72-46F0-A549-C58861E5B679}"/>
              </a:ext>
            </a:extLst>
          </p:cNvPr>
          <p:cNvGrpSpPr/>
          <p:nvPr/>
        </p:nvGrpSpPr>
        <p:grpSpPr>
          <a:xfrm>
            <a:off x="10787318" y="0"/>
            <a:ext cx="7500690" cy="2138982"/>
            <a:chOff x="7191545" y="0"/>
            <a:chExt cx="5000460" cy="1425988"/>
          </a:xfrm>
        </p:grpSpPr>
        <p:pic>
          <p:nvPicPr>
            <p:cNvPr id="9" name="Picture 33">
              <a:extLst>
                <a:ext uri="{FF2B5EF4-FFF2-40B4-BE49-F238E27FC236}">
                  <a16:creationId xmlns:a16="http://schemas.microsoft.com/office/drawing/2014/main" id="{2FD5E5EA-341E-400F-B902-789E38BA43EB}"/>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E35F43A6-87CF-4383-81C9-8014DB5AED83}"/>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8248F396-E6A8-4C19-9319-DCAC909BAFCE}"/>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09F85424-F84A-482B-BB5E-DBD09274E585}"/>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E74C7434-06DB-43B6-AA48-85E4CEBD121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67267" y="204794"/>
            <a:ext cx="3055142" cy="3055142"/>
          </a:xfrm>
          <a:prstGeom prst="rect">
            <a:avLst/>
          </a:prstGeom>
          <a:noFill/>
          <a:ln cap="flat">
            <a:noFill/>
          </a:ln>
        </p:spPr>
      </p:pic>
    </p:spTree>
    <p:extLst>
      <p:ext uri="{BB962C8B-B14F-4D97-AF65-F5344CB8AC3E}">
        <p14:creationId xmlns:p14="http://schemas.microsoft.com/office/powerpoint/2010/main" val="748574729"/>
      </p:ext>
    </p:extLst>
  </p:cSld>
  <p:clrMapOvr>
    <a:masterClrMapping/>
  </p:clrMapOvr>
</p:sldLayout>
</file>

<file path=ppt/slideLayouts/slideLayout3281.xml><?xml version="1.0" encoding="utf-8"?>
<p:sldLayout xmlns:a="http://schemas.openxmlformats.org/drawingml/2006/main" xmlns:r="http://schemas.openxmlformats.org/officeDocument/2006/relationships" xmlns:p="http://schemas.openxmlformats.org/presentationml/2006/main" type="obj" preserve="1">
  <p:cSld name="8_Title and Content">
    <p:spTree>
      <p:nvGrpSpPr>
        <p:cNvPr id="1" name=""/>
        <p:cNvGrpSpPr/>
        <p:nvPr/>
      </p:nvGrpSpPr>
      <p:grpSpPr>
        <a:xfrm>
          <a:off x="0" y="0"/>
          <a:ext cx="0" cy="0"/>
          <a:chOff x="0" y="0"/>
          <a:chExt cx="0" cy="0"/>
        </a:xfrm>
      </p:grpSpPr>
      <p:grpSp>
        <p:nvGrpSpPr>
          <p:cNvPr id="2" name="Group 63">
            <a:extLst>
              <a:ext uri="{FF2B5EF4-FFF2-40B4-BE49-F238E27FC236}">
                <a16:creationId xmlns:a16="http://schemas.microsoft.com/office/drawing/2014/main" id="{D1110AB8-ED36-43D6-BDC7-E0EE7036FB3E}"/>
              </a:ext>
            </a:extLst>
          </p:cNvPr>
          <p:cNvGrpSpPr/>
          <p:nvPr/>
        </p:nvGrpSpPr>
        <p:grpSpPr>
          <a:xfrm>
            <a:off x="10787318" y="0"/>
            <a:ext cx="7500690" cy="2138982"/>
            <a:chOff x="7191545" y="0"/>
            <a:chExt cx="5000460" cy="1425988"/>
          </a:xfrm>
        </p:grpSpPr>
        <p:pic>
          <p:nvPicPr>
            <p:cNvPr id="3" name="Picture 64">
              <a:extLst>
                <a:ext uri="{FF2B5EF4-FFF2-40B4-BE49-F238E27FC236}">
                  <a16:creationId xmlns:a16="http://schemas.microsoft.com/office/drawing/2014/main" id="{05E2465C-763C-431E-9502-8E10EDF3ADFF}"/>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65">
              <a:extLst>
                <a:ext uri="{FF2B5EF4-FFF2-40B4-BE49-F238E27FC236}">
                  <a16:creationId xmlns:a16="http://schemas.microsoft.com/office/drawing/2014/main" id="{EBDF1E53-AB92-4AD5-8620-905B6B2EED60}"/>
                </a:ext>
              </a:extLst>
            </p:cNvPr>
            <p:cNvGrpSpPr/>
            <p:nvPr/>
          </p:nvGrpSpPr>
          <p:grpSpPr>
            <a:xfrm>
              <a:off x="7191545" y="0"/>
              <a:ext cx="5000460" cy="1425988"/>
              <a:chOff x="7191545" y="0"/>
              <a:chExt cx="5000460" cy="1425988"/>
            </a:xfrm>
          </p:grpSpPr>
          <p:sp>
            <p:nvSpPr>
              <p:cNvPr id="5" name="Freeform 66">
                <a:extLst>
                  <a:ext uri="{FF2B5EF4-FFF2-40B4-BE49-F238E27FC236}">
                    <a16:creationId xmlns:a16="http://schemas.microsoft.com/office/drawing/2014/main" id="{68540FBB-C5C3-4FAD-85A0-19A1288AAB10}"/>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6" name="Freeform 67">
                <a:extLst>
                  <a:ext uri="{FF2B5EF4-FFF2-40B4-BE49-F238E27FC236}">
                    <a16:creationId xmlns:a16="http://schemas.microsoft.com/office/drawing/2014/main" id="{3FB410EE-E08C-442A-8FF2-BD74C990A9CE}"/>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8D614391-2EB7-461F-8C97-E5D5C502962A}"/>
              </a:ext>
            </a:extLst>
          </p:cNvPr>
          <p:cNvSpPr txBox="1">
            <a:spLocks noGrp="1"/>
          </p:cNvSpPr>
          <p:nvPr>
            <p:ph type="title"/>
          </p:nvPr>
        </p:nvSpPr>
        <p:spPr/>
        <p:txBody>
          <a:bodyPr/>
          <a:lstStyle>
            <a:lvl1pPr>
              <a:defRPr/>
            </a:lvl1pPr>
          </a:lstStyle>
          <a:p>
            <a:pPr lvl="0"/>
            <a:r>
              <a:rPr lang="en-US"/>
              <a:t>Click to edit Master title style</a:t>
            </a:r>
          </a:p>
        </p:txBody>
      </p:sp>
      <p:sp>
        <p:nvSpPr>
          <p:cNvPr id="8" name="Content Placeholder 2">
            <a:extLst>
              <a:ext uri="{FF2B5EF4-FFF2-40B4-BE49-F238E27FC236}">
                <a16:creationId xmlns:a16="http://schemas.microsoft.com/office/drawing/2014/main" id="{B9A56ED3-2CCD-41C2-BF3D-09AEF8805974}"/>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6">
            <a:extLst>
              <a:ext uri="{FF2B5EF4-FFF2-40B4-BE49-F238E27FC236}">
                <a16:creationId xmlns:a16="http://schemas.microsoft.com/office/drawing/2014/main" id="{954C98CB-3BBA-4007-AF35-357281B294E0}"/>
              </a:ext>
            </a:extLst>
          </p:cNvPr>
          <p:cNvSpPr txBox="1">
            <a:spLocks noGrp="1"/>
          </p:cNvSpPr>
          <p:nvPr>
            <p:ph type="sldNum" sz="quarter" idx="8"/>
          </p:nvPr>
        </p:nvSpPr>
        <p:spPr/>
        <p:txBody>
          <a:bodyPr/>
          <a:lstStyle>
            <a:lvl1pPr>
              <a:defRPr>
                <a:solidFill>
                  <a:srgbClr val="AFB3B9"/>
                </a:solidFill>
              </a:defRPr>
            </a:lvl1pPr>
          </a:lstStyle>
          <a:p>
            <a:pPr lvl="0"/>
            <a:fld id="{13B4D055-70DB-484E-B077-C383B349D7AC}" type="slidenum">
              <a:t>‹#›</a:t>
            </a:fld>
            <a:endParaRPr lang="en-US"/>
          </a:p>
        </p:txBody>
      </p:sp>
      <p:cxnSp>
        <p:nvCxnSpPr>
          <p:cNvPr id="10" name="Straight Connector 7">
            <a:extLst>
              <a:ext uri="{FF2B5EF4-FFF2-40B4-BE49-F238E27FC236}">
                <a16:creationId xmlns:a16="http://schemas.microsoft.com/office/drawing/2014/main" id="{39271619-8E86-4A51-9D60-2F71E541E299}"/>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1" name="Footer Placeholder 5">
            <a:extLst>
              <a:ext uri="{FF2B5EF4-FFF2-40B4-BE49-F238E27FC236}">
                <a16:creationId xmlns:a16="http://schemas.microsoft.com/office/drawing/2014/main" id="{C2F624BC-C4C9-4553-AE77-E064A8AB8C95}"/>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3038182080"/>
      </p:ext>
    </p:extLst>
  </p:cSld>
  <p:clrMapOvr>
    <a:masterClrMapping/>
  </p:clrMapOvr>
</p:sldLayout>
</file>

<file path=ppt/slideLayouts/slideLayout3282.xml><?xml version="1.0" encoding="utf-8"?>
<p:sldLayout xmlns:a="http://schemas.openxmlformats.org/drawingml/2006/main" xmlns:r="http://schemas.openxmlformats.org/officeDocument/2006/relationships" xmlns:p="http://schemas.openxmlformats.org/presentationml/2006/main" type="twoObj" preserve="1">
  <p:cSld name="8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E2386-C5FF-409D-BAE9-EE325A8576EA}"/>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E1CDCC84-9BF9-4961-A94F-CD58E6DDEDDF}"/>
              </a:ext>
            </a:extLst>
          </p:cNvPr>
          <p:cNvSpPr txBox="1">
            <a:spLocks noGrp="1"/>
          </p:cNvSpPr>
          <p:nvPr>
            <p:ph idx="1"/>
          </p:nvPr>
        </p:nvSpPr>
        <p:spPr>
          <a:xfrm>
            <a:off x="914405" y="2738440"/>
            <a:ext cx="8115305" cy="652700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 name="Group 43">
            <a:extLst>
              <a:ext uri="{FF2B5EF4-FFF2-40B4-BE49-F238E27FC236}">
                <a16:creationId xmlns:a16="http://schemas.microsoft.com/office/drawing/2014/main" id="{4209DAF3-4589-455C-93FB-22B35C178EFF}"/>
              </a:ext>
            </a:extLst>
          </p:cNvPr>
          <p:cNvGrpSpPr/>
          <p:nvPr/>
        </p:nvGrpSpPr>
        <p:grpSpPr>
          <a:xfrm>
            <a:off x="10787318" y="0"/>
            <a:ext cx="7500690" cy="2138982"/>
            <a:chOff x="7191545" y="0"/>
            <a:chExt cx="5000460" cy="1425988"/>
          </a:xfrm>
        </p:grpSpPr>
        <p:pic>
          <p:nvPicPr>
            <p:cNvPr id="5" name="Picture 19">
              <a:extLst>
                <a:ext uri="{FF2B5EF4-FFF2-40B4-BE49-F238E27FC236}">
                  <a16:creationId xmlns:a16="http://schemas.microsoft.com/office/drawing/2014/main" id="{A0465E88-DBDC-4255-A64D-838E7C88493D}"/>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6" name="Group 42">
              <a:extLst>
                <a:ext uri="{FF2B5EF4-FFF2-40B4-BE49-F238E27FC236}">
                  <a16:creationId xmlns:a16="http://schemas.microsoft.com/office/drawing/2014/main" id="{055128EF-6A4D-4399-9B30-B73F378CAEA7}"/>
                </a:ext>
              </a:extLst>
            </p:cNvPr>
            <p:cNvGrpSpPr/>
            <p:nvPr/>
          </p:nvGrpSpPr>
          <p:grpSpPr>
            <a:xfrm>
              <a:off x="7191545" y="0"/>
              <a:ext cx="5000460" cy="1425988"/>
              <a:chOff x="7191545" y="0"/>
              <a:chExt cx="5000460" cy="1425988"/>
            </a:xfrm>
          </p:grpSpPr>
          <p:sp>
            <p:nvSpPr>
              <p:cNvPr id="7" name="Freeform 41">
                <a:extLst>
                  <a:ext uri="{FF2B5EF4-FFF2-40B4-BE49-F238E27FC236}">
                    <a16:creationId xmlns:a16="http://schemas.microsoft.com/office/drawing/2014/main" id="{711E3185-BAFF-4C0F-A464-51E099E1F890}"/>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8" name="Freeform 39">
                <a:extLst>
                  <a:ext uri="{FF2B5EF4-FFF2-40B4-BE49-F238E27FC236}">
                    <a16:creationId xmlns:a16="http://schemas.microsoft.com/office/drawing/2014/main" id="{0AC8A15B-9EE3-4F8A-BA45-A194451425F3}"/>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9" name="Content Placeholder 3">
            <a:extLst>
              <a:ext uri="{FF2B5EF4-FFF2-40B4-BE49-F238E27FC236}">
                <a16:creationId xmlns:a16="http://schemas.microsoft.com/office/drawing/2014/main" id="{7D533F08-29B0-4F31-84F3-3F18EE0C8189}"/>
              </a:ext>
            </a:extLst>
          </p:cNvPr>
          <p:cNvSpPr txBox="1">
            <a:spLocks noGrp="1"/>
          </p:cNvSpPr>
          <p:nvPr>
            <p:ph idx="2"/>
          </p:nvPr>
        </p:nvSpPr>
        <p:spPr>
          <a:xfrm>
            <a:off x="9258301" y="2738440"/>
            <a:ext cx="8115305" cy="652700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7">
            <a:extLst>
              <a:ext uri="{FF2B5EF4-FFF2-40B4-BE49-F238E27FC236}">
                <a16:creationId xmlns:a16="http://schemas.microsoft.com/office/drawing/2014/main" id="{39995426-A89A-4143-B038-BE24B4462593}"/>
              </a:ext>
            </a:extLst>
          </p:cNvPr>
          <p:cNvSpPr txBox="1">
            <a:spLocks noGrp="1"/>
          </p:cNvSpPr>
          <p:nvPr>
            <p:ph type="sldNum" sz="quarter" idx="8"/>
          </p:nvPr>
        </p:nvSpPr>
        <p:spPr>
          <a:xfrm>
            <a:off x="13258790" y="9534527"/>
            <a:ext cx="4114800" cy="547694"/>
          </a:xfrm>
        </p:spPr>
        <p:txBody>
          <a:bodyPr/>
          <a:lstStyle>
            <a:lvl1pPr>
              <a:defRPr/>
            </a:lvl1pPr>
          </a:lstStyle>
          <a:p>
            <a:pPr lvl="0"/>
            <a:fld id="{4C786EE6-2EAB-4578-9716-478A04A06437}" type="slidenum">
              <a:t>‹#›</a:t>
            </a:fld>
            <a:endParaRPr lang="en-US"/>
          </a:p>
        </p:txBody>
      </p:sp>
      <p:cxnSp>
        <p:nvCxnSpPr>
          <p:cNvPr id="11" name="Straight Connector 6">
            <a:extLst>
              <a:ext uri="{FF2B5EF4-FFF2-40B4-BE49-F238E27FC236}">
                <a16:creationId xmlns:a16="http://schemas.microsoft.com/office/drawing/2014/main" id="{4B3C5B69-BA71-4ED1-92E3-51D31CC12F79}"/>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2" name="Footer Placeholder 4">
            <a:extLst>
              <a:ext uri="{FF2B5EF4-FFF2-40B4-BE49-F238E27FC236}">
                <a16:creationId xmlns:a16="http://schemas.microsoft.com/office/drawing/2014/main" id="{C571FF25-8C7D-4A47-9DEE-D901C677E7E4}"/>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261416564"/>
      </p:ext>
    </p:extLst>
  </p:cSld>
  <p:clrMapOvr>
    <a:masterClrMapping/>
  </p:clrMapOvr>
</p:sldLayout>
</file>

<file path=ppt/slideLayouts/slideLayout3283.xml><?xml version="1.0" encoding="utf-8"?>
<p:sldLayout xmlns:a="http://schemas.openxmlformats.org/drawingml/2006/main" xmlns:r="http://schemas.openxmlformats.org/officeDocument/2006/relationships" xmlns:p="http://schemas.openxmlformats.org/presentationml/2006/main" type="twoTxTwoObj" preserve="1">
  <p:cSld name="8_Comparison">
    <p:spTree>
      <p:nvGrpSpPr>
        <p:cNvPr id="1" name=""/>
        <p:cNvGrpSpPr/>
        <p:nvPr/>
      </p:nvGrpSpPr>
      <p:grpSpPr>
        <a:xfrm>
          <a:off x="0" y="0"/>
          <a:ext cx="0" cy="0"/>
          <a:chOff x="0" y="0"/>
          <a:chExt cx="0" cy="0"/>
        </a:xfrm>
      </p:grpSpPr>
      <p:grpSp>
        <p:nvGrpSpPr>
          <p:cNvPr id="2" name="Group 24">
            <a:extLst>
              <a:ext uri="{FF2B5EF4-FFF2-40B4-BE49-F238E27FC236}">
                <a16:creationId xmlns:a16="http://schemas.microsoft.com/office/drawing/2014/main" id="{AF1CCA28-6472-4A8F-B696-E038C8C70B7C}"/>
              </a:ext>
            </a:extLst>
          </p:cNvPr>
          <p:cNvGrpSpPr/>
          <p:nvPr/>
        </p:nvGrpSpPr>
        <p:grpSpPr>
          <a:xfrm>
            <a:off x="10787318" y="0"/>
            <a:ext cx="7500690" cy="2138982"/>
            <a:chOff x="7191545" y="0"/>
            <a:chExt cx="5000460" cy="1425988"/>
          </a:xfrm>
        </p:grpSpPr>
        <p:pic>
          <p:nvPicPr>
            <p:cNvPr id="3" name="Picture 25">
              <a:extLst>
                <a:ext uri="{FF2B5EF4-FFF2-40B4-BE49-F238E27FC236}">
                  <a16:creationId xmlns:a16="http://schemas.microsoft.com/office/drawing/2014/main" id="{21866E13-76AD-4927-ABDB-8D42D614A5DC}"/>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6">
              <a:extLst>
                <a:ext uri="{FF2B5EF4-FFF2-40B4-BE49-F238E27FC236}">
                  <a16:creationId xmlns:a16="http://schemas.microsoft.com/office/drawing/2014/main" id="{73744F95-7BAD-43FD-986D-9D468AA6FF9E}"/>
                </a:ext>
              </a:extLst>
            </p:cNvPr>
            <p:cNvGrpSpPr/>
            <p:nvPr/>
          </p:nvGrpSpPr>
          <p:grpSpPr>
            <a:xfrm>
              <a:off x="7191545" y="0"/>
              <a:ext cx="5000460" cy="1425988"/>
              <a:chOff x="7191545" y="0"/>
              <a:chExt cx="5000460" cy="1425988"/>
            </a:xfrm>
          </p:grpSpPr>
          <p:sp>
            <p:nvSpPr>
              <p:cNvPr id="5" name="Freeform 27">
                <a:extLst>
                  <a:ext uri="{FF2B5EF4-FFF2-40B4-BE49-F238E27FC236}">
                    <a16:creationId xmlns:a16="http://schemas.microsoft.com/office/drawing/2014/main" id="{96829CA2-4040-43B7-97E6-800876FB14C3}"/>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6" name="Freeform 28">
                <a:extLst>
                  <a:ext uri="{FF2B5EF4-FFF2-40B4-BE49-F238E27FC236}">
                    <a16:creationId xmlns:a16="http://schemas.microsoft.com/office/drawing/2014/main" id="{32B74AB8-2AFB-4332-A19D-6830BCA22764}"/>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7BE2A31F-8B47-41E5-B231-4B966D068D8B}"/>
              </a:ext>
            </a:extLst>
          </p:cNvPr>
          <p:cNvSpPr txBox="1">
            <a:spLocks noGrp="1"/>
          </p:cNvSpPr>
          <p:nvPr>
            <p:ph type="title"/>
          </p:nvPr>
        </p:nvSpPr>
        <p:spPr/>
        <p:txBody>
          <a:bodyPr/>
          <a:lstStyle>
            <a:lvl1pPr>
              <a:defRPr/>
            </a:lvl1pPr>
          </a:lstStyle>
          <a:p>
            <a:pPr lvl="0"/>
            <a:r>
              <a:rPr lang="en-US"/>
              <a:t>Click to edit Master title style</a:t>
            </a:r>
          </a:p>
        </p:txBody>
      </p:sp>
      <p:sp>
        <p:nvSpPr>
          <p:cNvPr id="8" name="Text Placeholder 2">
            <a:extLst>
              <a:ext uri="{FF2B5EF4-FFF2-40B4-BE49-F238E27FC236}">
                <a16:creationId xmlns:a16="http://schemas.microsoft.com/office/drawing/2014/main" id="{49C6686C-A5E5-4925-8896-2D3E60373CE7}"/>
              </a:ext>
            </a:extLst>
          </p:cNvPr>
          <p:cNvSpPr txBox="1">
            <a:spLocks noGrp="1"/>
          </p:cNvSpPr>
          <p:nvPr>
            <p:ph type="body" idx="1"/>
          </p:nvPr>
        </p:nvSpPr>
        <p:spPr>
          <a:xfrm>
            <a:off x="914405" y="2521740"/>
            <a:ext cx="8081960" cy="1235865"/>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9" name="Content Placeholder 3">
            <a:extLst>
              <a:ext uri="{FF2B5EF4-FFF2-40B4-BE49-F238E27FC236}">
                <a16:creationId xmlns:a16="http://schemas.microsoft.com/office/drawing/2014/main" id="{CF5D1F90-0F0F-435E-AE12-057BE947F1BB}"/>
              </a:ext>
            </a:extLst>
          </p:cNvPr>
          <p:cNvSpPr txBox="1">
            <a:spLocks noGrp="1"/>
          </p:cNvSpPr>
          <p:nvPr>
            <p:ph idx="2"/>
          </p:nvPr>
        </p:nvSpPr>
        <p:spPr>
          <a:xfrm>
            <a:off x="914405" y="3757607"/>
            <a:ext cx="8081960" cy="5526875"/>
          </a:xfrm>
          <a:solidFill>
            <a:srgbClr val="F3F6FB"/>
          </a:solidFill>
        </p:spPr>
        <p:txBody>
          <a:bodyPr lIns="182880" tIns="0" rIns="182880" bIns="0">
            <a:normAutofit/>
          </a:bodyPr>
          <a:lstStyle>
            <a:lvl1pPr>
              <a:defRPr sz="3000"/>
            </a:lvl1pPr>
            <a:lvl2pPr>
              <a:defRPr sz="2700"/>
            </a:lvl2pPr>
            <a:lvl3pPr>
              <a:defRPr sz="2400"/>
            </a:lvl3pPr>
            <a:lvl4pPr>
              <a:defRPr sz="2100"/>
            </a:lvl4pPr>
            <a:lvl5pPr>
              <a:defRPr sz="2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4">
            <a:extLst>
              <a:ext uri="{FF2B5EF4-FFF2-40B4-BE49-F238E27FC236}">
                <a16:creationId xmlns:a16="http://schemas.microsoft.com/office/drawing/2014/main" id="{D2E1EC9A-73BD-4FC4-B46F-00A79F69C212}"/>
              </a:ext>
            </a:extLst>
          </p:cNvPr>
          <p:cNvSpPr txBox="1">
            <a:spLocks noGrp="1"/>
          </p:cNvSpPr>
          <p:nvPr>
            <p:ph type="body" idx="3"/>
          </p:nvPr>
        </p:nvSpPr>
        <p:spPr>
          <a:xfrm>
            <a:off x="9258301" y="2521740"/>
            <a:ext cx="8115305" cy="1235865"/>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11" name="Content Placeholder 5">
            <a:extLst>
              <a:ext uri="{FF2B5EF4-FFF2-40B4-BE49-F238E27FC236}">
                <a16:creationId xmlns:a16="http://schemas.microsoft.com/office/drawing/2014/main" id="{278CF827-C4BC-49DD-9EA7-84E511810E31}"/>
              </a:ext>
            </a:extLst>
          </p:cNvPr>
          <p:cNvSpPr txBox="1">
            <a:spLocks noGrp="1"/>
          </p:cNvSpPr>
          <p:nvPr>
            <p:ph idx="4"/>
          </p:nvPr>
        </p:nvSpPr>
        <p:spPr>
          <a:xfrm>
            <a:off x="9258301" y="3757607"/>
            <a:ext cx="8115305" cy="5526875"/>
          </a:xfrm>
          <a:solidFill>
            <a:srgbClr val="F3F6FB"/>
          </a:solidFill>
        </p:spPr>
        <p:txBody>
          <a:bodyPr lIns="182880" tIns="0" rIns="182880" bIns="0"/>
          <a:lstStyle>
            <a:lvl1pPr>
              <a:defRPr sz="3000"/>
            </a:lvl1pPr>
            <a:lvl2pPr>
              <a:defRPr sz="2700"/>
            </a:lvl2pPr>
            <a:lvl3pPr>
              <a:defRPr sz="2400"/>
            </a:lvl3pPr>
            <a:lvl4pPr>
              <a:defRPr sz="2100"/>
            </a:lvl4pPr>
            <a:lvl5pPr>
              <a:defRPr sz="2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Slide Number Placeholder 9">
            <a:extLst>
              <a:ext uri="{FF2B5EF4-FFF2-40B4-BE49-F238E27FC236}">
                <a16:creationId xmlns:a16="http://schemas.microsoft.com/office/drawing/2014/main" id="{576C7B09-537D-4D89-9DB6-D39569DEE067}"/>
              </a:ext>
            </a:extLst>
          </p:cNvPr>
          <p:cNvSpPr txBox="1">
            <a:spLocks noGrp="1"/>
          </p:cNvSpPr>
          <p:nvPr>
            <p:ph type="sldNum" sz="quarter" idx="8"/>
          </p:nvPr>
        </p:nvSpPr>
        <p:spPr/>
        <p:txBody>
          <a:bodyPr/>
          <a:lstStyle>
            <a:lvl1pPr>
              <a:defRPr/>
            </a:lvl1pPr>
          </a:lstStyle>
          <a:p>
            <a:pPr lvl="0"/>
            <a:fld id="{A62A82BB-0EEA-4CDE-9439-5760EC975EF9}" type="slidenum">
              <a:t>‹#›</a:t>
            </a:fld>
            <a:endParaRPr lang="en-US"/>
          </a:p>
        </p:txBody>
      </p:sp>
      <p:cxnSp>
        <p:nvCxnSpPr>
          <p:cNvPr id="13" name="Straight Connector 8">
            <a:extLst>
              <a:ext uri="{FF2B5EF4-FFF2-40B4-BE49-F238E27FC236}">
                <a16:creationId xmlns:a16="http://schemas.microsoft.com/office/drawing/2014/main" id="{66D31731-2781-4A23-9336-607A2785BCBC}"/>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4" name="Footer Placeholder 7">
            <a:extLst>
              <a:ext uri="{FF2B5EF4-FFF2-40B4-BE49-F238E27FC236}">
                <a16:creationId xmlns:a16="http://schemas.microsoft.com/office/drawing/2014/main" id="{E6D97E0E-1007-46EA-942C-C54C13169EB6}"/>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3289824275"/>
      </p:ext>
    </p:extLst>
  </p:cSld>
  <p:clrMapOvr>
    <a:masterClrMapping/>
  </p:clrMapOvr>
</p:sldLayout>
</file>

<file path=ppt/slideLayouts/slideLayout3284.xml><?xml version="1.0" encoding="utf-8"?>
<p:sldLayout xmlns:a="http://schemas.openxmlformats.org/drawingml/2006/main" xmlns:r="http://schemas.openxmlformats.org/officeDocument/2006/relationships" xmlns:p="http://schemas.openxmlformats.org/presentationml/2006/main" type="titleOnly" preserve="1">
  <p:cSld name="8_Title Only">
    <p:spTree>
      <p:nvGrpSpPr>
        <p:cNvPr id="1" name=""/>
        <p:cNvGrpSpPr/>
        <p:nvPr/>
      </p:nvGrpSpPr>
      <p:grpSpPr>
        <a:xfrm>
          <a:off x="0" y="0"/>
          <a:ext cx="0" cy="0"/>
          <a:chOff x="0" y="0"/>
          <a:chExt cx="0" cy="0"/>
        </a:xfrm>
      </p:grpSpPr>
      <p:grpSp>
        <p:nvGrpSpPr>
          <p:cNvPr id="2" name="Group 21">
            <a:extLst>
              <a:ext uri="{FF2B5EF4-FFF2-40B4-BE49-F238E27FC236}">
                <a16:creationId xmlns:a16="http://schemas.microsoft.com/office/drawing/2014/main" id="{DA2036E9-6958-48A1-87F5-A9D92F42CB6D}"/>
              </a:ext>
            </a:extLst>
          </p:cNvPr>
          <p:cNvGrpSpPr/>
          <p:nvPr/>
        </p:nvGrpSpPr>
        <p:grpSpPr>
          <a:xfrm>
            <a:off x="10787318" y="0"/>
            <a:ext cx="7500690" cy="2138982"/>
            <a:chOff x="7191545" y="0"/>
            <a:chExt cx="5000460" cy="1425988"/>
          </a:xfrm>
        </p:grpSpPr>
        <p:pic>
          <p:nvPicPr>
            <p:cNvPr id="3" name="Picture 22">
              <a:extLst>
                <a:ext uri="{FF2B5EF4-FFF2-40B4-BE49-F238E27FC236}">
                  <a16:creationId xmlns:a16="http://schemas.microsoft.com/office/drawing/2014/main" id="{7EE0A1DE-A5E6-421F-9CCE-B23185D5C373}"/>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3">
              <a:extLst>
                <a:ext uri="{FF2B5EF4-FFF2-40B4-BE49-F238E27FC236}">
                  <a16:creationId xmlns:a16="http://schemas.microsoft.com/office/drawing/2014/main" id="{606EDBF0-4C33-4397-A652-7022C7A89CEE}"/>
                </a:ext>
              </a:extLst>
            </p:cNvPr>
            <p:cNvGrpSpPr/>
            <p:nvPr/>
          </p:nvGrpSpPr>
          <p:grpSpPr>
            <a:xfrm>
              <a:off x="7191545" y="0"/>
              <a:ext cx="5000460" cy="1425988"/>
              <a:chOff x="7191545" y="0"/>
              <a:chExt cx="5000460" cy="1425988"/>
            </a:xfrm>
          </p:grpSpPr>
          <p:sp>
            <p:nvSpPr>
              <p:cNvPr id="5" name="Freeform 24">
                <a:extLst>
                  <a:ext uri="{FF2B5EF4-FFF2-40B4-BE49-F238E27FC236}">
                    <a16:creationId xmlns:a16="http://schemas.microsoft.com/office/drawing/2014/main" id="{C8416D1D-3938-4E67-BF0F-6E4FD5391A90}"/>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6" name="Freeform 25">
                <a:extLst>
                  <a:ext uri="{FF2B5EF4-FFF2-40B4-BE49-F238E27FC236}">
                    <a16:creationId xmlns:a16="http://schemas.microsoft.com/office/drawing/2014/main" id="{96A97514-F358-4F1A-A76A-7104DE9CDE1D}"/>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53921266-F13C-48B1-97F5-980019B3BEA5}"/>
              </a:ext>
            </a:extLst>
          </p:cNvPr>
          <p:cNvSpPr txBox="1">
            <a:spLocks noGrp="1"/>
          </p:cNvSpPr>
          <p:nvPr>
            <p:ph type="title"/>
          </p:nvPr>
        </p:nvSpPr>
        <p:spPr/>
        <p:txBody>
          <a:bodyPr/>
          <a:lstStyle>
            <a:lvl1pPr>
              <a:defRPr/>
            </a:lvl1pPr>
          </a:lstStyle>
          <a:p>
            <a:pPr lvl="0"/>
            <a:r>
              <a:rPr lang="en-US"/>
              <a:t>Click to edit Master title style</a:t>
            </a:r>
          </a:p>
        </p:txBody>
      </p:sp>
      <p:sp>
        <p:nvSpPr>
          <p:cNvPr id="8" name="Slide Number Placeholder 5">
            <a:extLst>
              <a:ext uri="{FF2B5EF4-FFF2-40B4-BE49-F238E27FC236}">
                <a16:creationId xmlns:a16="http://schemas.microsoft.com/office/drawing/2014/main" id="{9AF5E3DF-76BB-4504-B3E6-2AA23EA71E94}"/>
              </a:ext>
            </a:extLst>
          </p:cNvPr>
          <p:cNvSpPr txBox="1">
            <a:spLocks noGrp="1"/>
          </p:cNvSpPr>
          <p:nvPr>
            <p:ph type="sldNum" sz="quarter" idx="8"/>
          </p:nvPr>
        </p:nvSpPr>
        <p:spPr/>
        <p:txBody>
          <a:bodyPr/>
          <a:lstStyle>
            <a:lvl1pPr>
              <a:defRPr/>
            </a:lvl1pPr>
          </a:lstStyle>
          <a:p>
            <a:pPr lvl="0"/>
            <a:fld id="{18CA6D8D-3196-4043-AFA0-8C7F18FB7C75}" type="slidenum">
              <a:t>‹#›</a:t>
            </a:fld>
            <a:endParaRPr lang="en-US"/>
          </a:p>
        </p:txBody>
      </p:sp>
      <p:cxnSp>
        <p:nvCxnSpPr>
          <p:cNvPr id="9" name="Straight Connector 6">
            <a:extLst>
              <a:ext uri="{FF2B5EF4-FFF2-40B4-BE49-F238E27FC236}">
                <a16:creationId xmlns:a16="http://schemas.microsoft.com/office/drawing/2014/main" id="{A6FDF169-8B1C-427A-A1EF-CC8F290EE92A}"/>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0" name="Footer Placeholder 2">
            <a:extLst>
              <a:ext uri="{FF2B5EF4-FFF2-40B4-BE49-F238E27FC236}">
                <a16:creationId xmlns:a16="http://schemas.microsoft.com/office/drawing/2014/main" id="{BE8A6BD4-1B7A-4A29-A678-2AABA9B5BFC8}"/>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4252023338"/>
      </p:ext>
    </p:extLst>
  </p:cSld>
  <p:clrMapOvr>
    <a:masterClrMapping/>
  </p:clrMapOvr>
</p:sldLayout>
</file>

<file path=ppt/slideLayouts/slideLayout3285.xml><?xml version="1.0" encoding="utf-8"?>
<p:sldLayout xmlns:a="http://schemas.openxmlformats.org/drawingml/2006/main" xmlns:r="http://schemas.openxmlformats.org/officeDocument/2006/relationships" xmlns:p="http://schemas.openxmlformats.org/presentationml/2006/main" preserve="1">
  <p:cSld name="7_End">
    <p:spTree>
      <p:nvGrpSpPr>
        <p:cNvPr id="1" name=""/>
        <p:cNvGrpSpPr/>
        <p:nvPr/>
      </p:nvGrpSpPr>
      <p:grpSpPr>
        <a:xfrm>
          <a:off x="0" y="0"/>
          <a:ext cx="0" cy="0"/>
          <a:chOff x="0" y="0"/>
          <a:chExt cx="0" cy="0"/>
        </a:xfrm>
      </p:grpSpPr>
      <p:grpSp>
        <p:nvGrpSpPr>
          <p:cNvPr id="2" name="Group 41">
            <a:extLst>
              <a:ext uri="{FF2B5EF4-FFF2-40B4-BE49-F238E27FC236}">
                <a16:creationId xmlns:a16="http://schemas.microsoft.com/office/drawing/2014/main" id="{EE6821F2-1891-4D98-8331-4D1E80A293EE}"/>
              </a:ext>
            </a:extLst>
          </p:cNvPr>
          <p:cNvGrpSpPr/>
          <p:nvPr/>
        </p:nvGrpSpPr>
        <p:grpSpPr>
          <a:xfrm>
            <a:off x="0" y="0"/>
            <a:ext cx="18287994" cy="3223245"/>
            <a:chOff x="0" y="0"/>
            <a:chExt cx="12191996" cy="2148830"/>
          </a:xfrm>
        </p:grpSpPr>
        <p:sp>
          <p:nvSpPr>
            <p:cNvPr id="3" name="Freeform 40">
              <a:extLst>
                <a:ext uri="{FF2B5EF4-FFF2-40B4-BE49-F238E27FC236}">
                  <a16:creationId xmlns:a16="http://schemas.microsoft.com/office/drawing/2014/main" id="{939B24BF-275F-4690-B4C8-EBE64743A221}"/>
                </a:ext>
              </a:extLst>
            </p:cNvPr>
            <p:cNvSpPr/>
            <p:nvPr/>
          </p:nvSpPr>
          <p:spPr>
            <a:xfrm flipH="1">
              <a:off x="0" y="0"/>
              <a:ext cx="12191996" cy="2148830"/>
            </a:xfrm>
            <a:custGeom>
              <a:avLst/>
              <a:gdLst>
                <a:gd name="f0" fmla="val 10800000"/>
                <a:gd name="f1" fmla="val 5400000"/>
                <a:gd name="f2" fmla="val 180"/>
                <a:gd name="f3" fmla="val w"/>
                <a:gd name="f4" fmla="val h"/>
                <a:gd name="f5" fmla="val 0"/>
                <a:gd name="f6" fmla="val 12192000"/>
                <a:gd name="f7" fmla="val 2148830"/>
                <a:gd name="f8" fmla="val 2318293"/>
                <a:gd name="f9" fmla="val 2110341"/>
                <a:gd name="f10" fmla="val 1952334"/>
                <a:gd name="f11" fmla="val 920"/>
                <a:gd name="f12" fmla="val 1343499"/>
                <a:gd name="f13" fmla="val 23864"/>
                <a:gd name="f14" fmla="val 752130"/>
                <a:gd name="f15" fmla="val 152982"/>
                <a:gd name="f16" fmla="val 184205"/>
                <a:gd name="f17" fmla="val 435928"/>
                <a:gd name="f18" fmla="val 536864"/>
                <a:gd name="f19" fmla="val 554713"/>
                <a:gd name="f20" fmla="val 201115"/>
                <a:gd name="f21" fmla="val 452796"/>
                <a:gd name="f22" fmla="val 776357"/>
                <a:gd name="f23" fmla="val 187336"/>
                <a:gd name="f24" fmla="val 1349828"/>
                <a:gd name="f25" fmla="val 76760"/>
                <a:gd name="f26" fmla="val 1947588"/>
                <a:gd name="f27" fmla="val 66249"/>
                <a:gd name="f28" fmla="val 2962940"/>
                <a:gd name="f29" fmla="val 48421"/>
                <a:gd name="f30" fmla="val 3890218"/>
                <a:gd name="f31" fmla="val 291317"/>
                <a:gd name="f32" fmla="val 4778140"/>
                <a:gd name="f33" fmla="val 604018"/>
                <a:gd name="f34" fmla="val 7231510"/>
                <a:gd name="f35" fmla="val 1468126"/>
                <a:gd name="f36" fmla="val 9178927"/>
                <a:gd name="f37" fmla="val 2492024"/>
                <a:gd name="f38" fmla="val 11996242"/>
                <a:gd name="f39" fmla="val 2036894"/>
                <a:gd name="f40" fmla="val 2002266"/>
                <a:gd name="f41" fmla="val 1415250"/>
                <a:gd name="f42" fmla="val 12022971"/>
                <a:gd name="f43" fmla="val 1470801"/>
                <a:gd name="f44" fmla="val 10719696"/>
                <a:gd name="f45" fmla="val 1863939"/>
                <a:gd name="f46" fmla="val 9271154"/>
                <a:gd name="f47" fmla="val 1783804"/>
                <a:gd name="f48" fmla="val 7970940"/>
                <a:gd name="f49" fmla="val 1436986"/>
                <a:gd name="f50" fmla="val 6890984"/>
                <a:gd name="f51" fmla="val 1148958"/>
                <a:gd name="f52" fmla="val 5866930"/>
                <a:gd name="f53" fmla="val 767309"/>
                <a:gd name="f54" fmla="val 4800356"/>
                <a:gd name="f55" fmla="val 456582"/>
                <a:gd name="f56" fmla="val 4068903"/>
                <a:gd name="f57" fmla="val 243471"/>
                <a:gd name="f58" fmla="val 3348204"/>
                <a:gd name="f59" fmla="val 74251"/>
                <a:gd name="f60" fmla="val 2646880"/>
                <a:gd name="f61" fmla="val 17560"/>
                <a:gd name="f62" fmla="+- 0 0 -90"/>
                <a:gd name="f63" fmla="*/ f3 1 12192000"/>
                <a:gd name="f64" fmla="*/ f4 1 2148830"/>
                <a:gd name="f65" fmla="+- f7 0 f5"/>
                <a:gd name="f66" fmla="+- f6 0 f5"/>
                <a:gd name="f67" fmla="*/ f62 f0 1"/>
                <a:gd name="f68" fmla="*/ f66 1 12192000"/>
                <a:gd name="f69" fmla="*/ f65 1 2148830"/>
                <a:gd name="f70" fmla="*/ 2318293 f66 1"/>
                <a:gd name="f71" fmla="*/ 0 f65 1"/>
                <a:gd name="f72" fmla="*/ 2110341 f66 1"/>
                <a:gd name="f73" fmla="*/ 1952334 f66 1"/>
                <a:gd name="f74" fmla="*/ 920 f65 1"/>
                <a:gd name="f75" fmla="*/ 184205 f66 1"/>
                <a:gd name="f76" fmla="*/ 435928 f65 1"/>
                <a:gd name="f77" fmla="*/ 0 f66 1"/>
                <a:gd name="f78" fmla="*/ 536864 f65 1"/>
                <a:gd name="f79" fmla="*/ 554713 f65 1"/>
                <a:gd name="f80" fmla="*/ 201115 f66 1"/>
                <a:gd name="f81" fmla="*/ 452796 f65 1"/>
                <a:gd name="f82" fmla="*/ 1947588 f66 1"/>
                <a:gd name="f83" fmla="*/ 66249 f65 1"/>
                <a:gd name="f84" fmla="*/ 4778140 f66 1"/>
                <a:gd name="f85" fmla="*/ 604018 f65 1"/>
                <a:gd name="f86" fmla="*/ 11996242 f66 1"/>
                <a:gd name="f87" fmla="*/ 2036894 f65 1"/>
                <a:gd name="f88" fmla="*/ 12192000 f66 1"/>
                <a:gd name="f89" fmla="*/ 2002266 f65 1"/>
                <a:gd name="f90" fmla="*/ 1415250 f65 1"/>
                <a:gd name="f91" fmla="*/ 12022971 f66 1"/>
                <a:gd name="f92" fmla="*/ 1470801 f65 1"/>
                <a:gd name="f93" fmla="*/ 7970940 f66 1"/>
                <a:gd name="f94" fmla="*/ 1436986 f65 1"/>
                <a:gd name="f95" fmla="*/ 4800356 f66 1"/>
                <a:gd name="f96" fmla="*/ 456582 f65 1"/>
                <a:gd name="f97" fmla="*/ 2646880 f66 1"/>
                <a:gd name="f98" fmla="*/ 17560 f65 1"/>
                <a:gd name="f99" fmla="*/ f67 1 f2"/>
                <a:gd name="f100" fmla="*/ f70 1 12192000"/>
                <a:gd name="f101" fmla="*/ f71 1 2148830"/>
                <a:gd name="f102" fmla="*/ f72 1 12192000"/>
                <a:gd name="f103" fmla="*/ f73 1 12192000"/>
                <a:gd name="f104" fmla="*/ f74 1 2148830"/>
                <a:gd name="f105" fmla="*/ f75 1 12192000"/>
                <a:gd name="f106" fmla="*/ f76 1 2148830"/>
                <a:gd name="f107" fmla="*/ f77 1 12192000"/>
                <a:gd name="f108" fmla="*/ f78 1 2148830"/>
                <a:gd name="f109" fmla="*/ f79 1 2148830"/>
                <a:gd name="f110" fmla="*/ f80 1 12192000"/>
                <a:gd name="f111" fmla="*/ f81 1 2148830"/>
                <a:gd name="f112" fmla="*/ f82 1 12192000"/>
                <a:gd name="f113" fmla="*/ f83 1 2148830"/>
                <a:gd name="f114" fmla="*/ f84 1 12192000"/>
                <a:gd name="f115" fmla="*/ f85 1 2148830"/>
                <a:gd name="f116" fmla="*/ f86 1 12192000"/>
                <a:gd name="f117" fmla="*/ f87 1 2148830"/>
                <a:gd name="f118" fmla="*/ f88 1 12192000"/>
                <a:gd name="f119" fmla="*/ f89 1 2148830"/>
                <a:gd name="f120" fmla="*/ f90 1 2148830"/>
                <a:gd name="f121" fmla="*/ f91 1 12192000"/>
                <a:gd name="f122" fmla="*/ f92 1 2148830"/>
                <a:gd name="f123" fmla="*/ f93 1 12192000"/>
                <a:gd name="f124" fmla="*/ f94 1 2148830"/>
                <a:gd name="f125" fmla="*/ f95 1 12192000"/>
                <a:gd name="f126" fmla="*/ f96 1 2148830"/>
                <a:gd name="f127" fmla="*/ f97 1 12192000"/>
                <a:gd name="f128" fmla="*/ f98 1 2148830"/>
                <a:gd name="f129" fmla="*/ f5 1 f68"/>
                <a:gd name="f130" fmla="*/ f6 1 f68"/>
                <a:gd name="f131" fmla="*/ f5 1 f69"/>
                <a:gd name="f132" fmla="*/ f7 1 f69"/>
                <a:gd name="f133" fmla="+- f99 0 f1"/>
                <a:gd name="f134" fmla="*/ f100 1 f68"/>
                <a:gd name="f135" fmla="*/ f101 1 f69"/>
                <a:gd name="f136" fmla="*/ f102 1 f68"/>
                <a:gd name="f137" fmla="*/ f103 1 f68"/>
                <a:gd name="f138" fmla="*/ f104 1 f69"/>
                <a:gd name="f139" fmla="*/ f105 1 f68"/>
                <a:gd name="f140" fmla="*/ f106 1 f69"/>
                <a:gd name="f141" fmla="*/ f107 1 f68"/>
                <a:gd name="f142" fmla="*/ f108 1 f69"/>
                <a:gd name="f143" fmla="*/ f109 1 f69"/>
                <a:gd name="f144" fmla="*/ f110 1 f68"/>
                <a:gd name="f145" fmla="*/ f111 1 f69"/>
                <a:gd name="f146" fmla="*/ f112 1 f68"/>
                <a:gd name="f147" fmla="*/ f113 1 f69"/>
                <a:gd name="f148" fmla="*/ f114 1 f68"/>
                <a:gd name="f149" fmla="*/ f115 1 f69"/>
                <a:gd name="f150" fmla="*/ f116 1 f68"/>
                <a:gd name="f151" fmla="*/ f117 1 f69"/>
                <a:gd name="f152" fmla="*/ f118 1 f68"/>
                <a:gd name="f153" fmla="*/ f119 1 f69"/>
                <a:gd name="f154" fmla="*/ f120 1 f69"/>
                <a:gd name="f155" fmla="*/ f121 1 f68"/>
                <a:gd name="f156" fmla="*/ f122 1 f69"/>
                <a:gd name="f157" fmla="*/ f123 1 f68"/>
                <a:gd name="f158" fmla="*/ f124 1 f69"/>
                <a:gd name="f159" fmla="*/ f125 1 f68"/>
                <a:gd name="f160" fmla="*/ f126 1 f69"/>
                <a:gd name="f161" fmla="*/ f127 1 f68"/>
                <a:gd name="f162" fmla="*/ f128 1 f69"/>
                <a:gd name="f163" fmla="*/ f129 f63 1"/>
                <a:gd name="f164" fmla="*/ f130 f63 1"/>
                <a:gd name="f165" fmla="*/ f132 f64 1"/>
                <a:gd name="f166" fmla="*/ f131 f64 1"/>
                <a:gd name="f167" fmla="*/ f134 f63 1"/>
                <a:gd name="f168" fmla="*/ f135 f64 1"/>
                <a:gd name="f169" fmla="*/ f136 f63 1"/>
                <a:gd name="f170" fmla="*/ f137 f63 1"/>
                <a:gd name="f171" fmla="*/ f138 f64 1"/>
                <a:gd name="f172" fmla="*/ f139 f63 1"/>
                <a:gd name="f173" fmla="*/ f140 f64 1"/>
                <a:gd name="f174" fmla="*/ f141 f63 1"/>
                <a:gd name="f175" fmla="*/ f142 f64 1"/>
                <a:gd name="f176" fmla="*/ f143 f64 1"/>
                <a:gd name="f177" fmla="*/ f144 f63 1"/>
                <a:gd name="f178" fmla="*/ f145 f64 1"/>
                <a:gd name="f179" fmla="*/ f146 f63 1"/>
                <a:gd name="f180" fmla="*/ f147 f64 1"/>
                <a:gd name="f181" fmla="*/ f148 f63 1"/>
                <a:gd name="f182" fmla="*/ f149 f64 1"/>
                <a:gd name="f183" fmla="*/ f150 f63 1"/>
                <a:gd name="f184" fmla="*/ f151 f64 1"/>
                <a:gd name="f185" fmla="*/ f152 f63 1"/>
                <a:gd name="f186" fmla="*/ f153 f64 1"/>
                <a:gd name="f187" fmla="*/ f154 f64 1"/>
                <a:gd name="f188" fmla="*/ f155 f63 1"/>
                <a:gd name="f189" fmla="*/ f156 f64 1"/>
                <a:gd name="f190" fmla="*/ f157 f63 1"/>
                <a:gd name="f191" fmla="*/ f158 f64 1"/>
                <a:gd name="f192" fmla="*/ f159 f63 1"/>
                <a:gd name="f193" fmla="*/ f160 f64 1"/>
                <a:gd name="f194" fmla="*/ f161 f63 1"/>
                <a:gd name="f195" fmla="*/ f162 f64 1"/>
              </a:gdLst>
              <a:ahLst/>
              <a:cxnLst>
                <a:cxn ang="3cd4">
                  <a:pos x="hc" y="t"/>
                </a:cxn>
                <a:cxn ang="0">
                  <a:pos x="r" y="vc"/>
                </a:cxn>
                <a:cxn ang="cd4">
                  <a:pos x="hc" y="b"/>
                </a:cxn>
                <a:cxn ang="cd2">
                  <a:pos x="l" y="vc"/>
                </a:cxn>
                <a:cxn ang="f133">
                  <a:pos x="f167" y="f168"/>
                </a:cxn>
                <a:cxn ang="f133">
                  <a:pos x="f169" y="f168"/>
                </a:cxn>
                <a:cxn ang="f133">
                  <a:pos x="f170" y="f171"/>
                </a:cxn>
                <a:cxn ang="f133">
                  <a:pos x="f172" y="f173"/>
                </a:cxn>
                <a:cxn ang="f133">
                  <a:pos x="f174" y="f175"/>
                </a:cxn>
                <a:cxn ang="f133">
                  <a:pos x="f174" y="f176"/>
                </a:cxn>
                <a:cxn ang="f133">
                  <a:pos x="f177" y="f178"/>
                </a:cxn>
                <a:cxn ang="f133">
                  <a:pos x="f179" y="f180"/>
                </a:cxn>
                <a:cxn ang="f133">
                  <a:pos x="f181" y="f182"/>
                </a:cxn>
                <a:cxn ang="f133">
                  <a:pos x="f183" y="f184"/>
                </a:cxn>
                <a:cxn ang="f133">
                  <a:pos x="f185" y="f186"/>
                </a:cxn>
                <a:cxn ang="f133">
                  <a:pos x="f185" y="f187"/>
                </a:cxn>
                <a:cxn ang="f133">
                  <a:pos x="f188" y="f189"/>
                </a:cxn>
                <a:cxn ang="f133">
                  <a:pos x="f190" y="f191"/>
                </a:cxn>
                <a:cxn ang="f133">
                  <a:pos x="f192" y="f193"/>
                </a:cxn>
                <a:cxn ang="f133">
                  <a:pos x="f194" y="f195"/>
                </a:cxn>
              </a:cxnLst>
              <a:rect l="f163" t="f166" r="f164" b="f165"/>
              <a:pathLst>
                <a:path w="12192000" h="2148830">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ubicBezTo>
                    <a:pt x="f56" y="f57"/>
                    <a:pt x="f58" y="f59"/>
                    <a:pt x="f60" y="f61"/>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4" name="Freeform 38">
              <a:extLst>
                <a:ext uri="{FF2B5EF4-FFF2-40B4-BE49-F238E27FC236}">
                  <a16:creationId xmlns:a16="http://schemas.microsoft.com/office/drawing/2014/main" id="{1231843A-5C34-495D-8086-45904757F4F1}"/>
                </a:ext>
              </a:extLst>
            </p:cNvPr>
            <p:cNvSpPr/>
            <p:nvPr/>
          </p:nvSpPr>
          <p:spPr>
            <a:xfrm flipH="1">
              <a:off x="0" y="0"/>
              <a:ext cx="12191996" cy="1992139"/>
            </a:xfrm>
            <a:custGeom>
              <a:avLst/>
              <a:gdLst>
                <a:gd name="f0" fmla="val 10800000"/>
                <a:gd name="f1" fmla="val 5400000"/>
                <a:gd name="f2" fmla="val 180"/>
                <a:gd name="f3" fmla="val w"/>
                <a:gd name="f4" fmla="val h"/>
                <a:gd name="f5" fmla="val 0"/>
                <a:gd name="f6" fmla="val 12192000"/>
                <a:gd name="f7" fmla="val 1992138"/>
                <a:gd name="f8" fmla="val 2724271"/>
                <a:gd name="f9" fmla="val 1788442"/>
                <a:gd name="f10" fmla="val 1635403"/>
                <a:gd name="f11" fmla="val 12925"/>
                <a:gd name="f12" fmla="val 1134241"/>
                <a:gd name="f13" fmla="val 70905"/>
                <a:gd name="f14" fmla="val 647221"/>
                <a:gd name="f15" fmla="val 207817"/>
                <a:gd name="f16" fmla="val 178220"/>
                <a:gd name="f17" fmla="val 451207"/>
                <a:gd name="f18" fmla="val 552718"/>
                <a:gd name="f19" fmla="val 570885"/>
                <a:gd name="f20" fmla="val 195368"/>
                <a:gd name="f21" fmla="val 467800"/>
                <a:gd name="f22" fmla="val 765758"/>
                <a:gd name="f23" fmla="val 193094"/>
                <a:gd name="f24" fmla="val 1336955"/>
                <a:gd name="f25" fmla="val 73179"/>
                <a:gd name="f26" fmla="val 1934073"/>
                <a:gd name="f27" fmla="val 52850"/>
                <a:gd name="f28" fmla="val 2948304"/>
                <a:gd name="f29" fmla="val 18310"/>
                <a:gd name="f30" fmla="val 3878878"/>
                <a:gd name="f31" fmla="val 245747"/>
                <a:gd name="f32" fmla="val 4771217"/>
                <a:gd name="f33" fmla="val 543645"/>
                <a:gd name="f34" fmla="val 7236913"/>
                <a:gd name="f35" fmla="val 1366709"/>
                <a:gd name="f36" fmla="val 9199689"/>
                <a:gd name="f37" fmla="val 2357774"/>
                <a:gd name="f38" fmla="val 12007222"/>
                <a:gd name="f39" fmla="val 1856729"/>
                <a:gd name="f40" fmla="val 1820900"/>
                <a:gd name="f41" fmla="val 897073"/>
                <a:gd name="f42" fmla="val 12062517"/>
                <a:gd name="f43" fmla="val 950128"/>
                <a:gd name="f44" fmla="val 10950292"/>
                <a:gd name="f45" fmla="val 1376478"/>
                <a:gd name="f46" fmla="val 9595706"/>
                <a:gd name="f47" fmla="val 1466451"/>
                <a:gd name="f48" fmla="val 8435105"/>
                <a:gd name="f49" fmla="val 1266613"/>
                <a:gd name="f50" fmla="val 6618389"/>
                <a:gd name="f51" fmla="val 953715"/>
                <a:gd name="f52" fmla="val 4735222"/>
                <a:gd name="f53" fmla="val 130088"/>
                <a:gd name="f54" fmla="val 2948502"/>
                <a:gd name="f55" fmla="val 20548"/>
                <a:gd name="f56" fmla="+- 0 0 -90"/>
                <a:gd name="f57" fmla="*/ f3 1 12192000"/>
                <a:gd name="f58" fmla="*/ f4 1 1992138"/>
                <a:gd name="f59" fmla="+- f7 0 f5"/>
                <a:gd name="f60" fmla="+- f6 0 f5"/>
                <a:gd name="f61" fmla="*/ f56 f0 1"/>
                <a:gd name="f62" fmla="*/ f60 1 12192000"/>
                <a:gd name="f63" fmla="*/ f59 1 1992138"/>
                <a:gd name="f64" fmla="*/ 2724271 f60 1"/>
                <a:gd name="f65" fmla="*/ 0 f59 1"/>
                <a:gd name="f66" fmla="*/ 1788442 f60 1"/>
                <a:gd name="f67" fmla="*/ 1635403 f60 1"/>
                <a:gd name="f68" fmla="*/ 12925 f59 1"/>
                <a:gd name="f69" fmla="*/ 178220 f60 1"/>
                <a:gd name="f70" fmla="*/ 451207 f59 1"/>
                <a:gd name="f71" fmla="*/ 0 f60 1"/>
                <a:gd name="f72" fmla="*/ 552718 f59 1"/>
                <a:gd name="f73" fmla="*/ 570885 f59 1"/>
                <a:gd name="f74" fmla="*/ 195368 f60 1"/>
                <a:gd name="f75" fmla="*/ 467800 f59 1"/>
                <a:gd name="f76" fmla="*/ 1934073 f60 1"/>
                <a:gd name="f77" fmla="*/ 52850 f59 1"/>
                <a:gd name="f78" fmla="*/ 4771217 f60 1"/>
                <a:gd name="f79" fmla="*/ 543645 f59 1"/>
                <a:gd name="f80" fmla="*/ 12007222 f60 1"/>
                <a:gd name="f81" fmla="*/ 1856729 f59 1"/>
                <a:gd name="f82" fmla="*/ 12192000 f60 1"/>
                <a:gd name="f83" fmla="*/ 1820900 f59 1"/>
                <a:gd name="f84" fmla="*/ 897073 f59 1"/>
                <a:gd name="f85" fmla="*/ 12062517 f60 1"/>
                <a:gd name="f86" fmla="*/ 950128 f59 1"/>
                <a:gd name="f87" fmla="*/ 8435105 f60 1"/>
                <a:gd name="f88" fmla="*/ 1266613 f59 1"/>
                <a:gd name="f89" fmla="*/ 2948502 f60 1"/>
                <a:gd name="f90" fmla="*/ 20548 f59 1"/>
                <a:gd name="f91" fmla="*/ f61 1 f2"/>
                <a:gd name="f92" fmla="*/ f64 1 12192000"/>
                <a:gd name="f93" fmla="*/ f65 1 1992138"/>
                <a:gd name="f94" fmla="*/ f66 1 12192000"/>
                <a:gd name="f95" fmla="*/ f67 1 12192000"/>
                <a:gd name="f96" fmla="*/ f68 1 1992138"/>
                <a:gd name="f97" fmla="*/ f69 1 12192000"/>
                <a:gd name="f98" fmla="*/ f70 1 1992138"/>
                <a:gd name="f99" fmla="*/ f71 1 12192000"/>
                <a:gd name="f100" fmla="*/ f72 1 1992138"/>
                <a:gd name="f101" fmla="*/ f73 1 1992138"/>
                <a:gd name="f102" fmla="*/ f74 1 12192000"/>
                <a:gd name="f103" fmla="*/ f75 1 1992138"/>
                <a:gd name="f104" fmla="*/ f76 1 12192000"/>
                <a:gd name="f105" fmla="*/ f77 1 1992138"/>
                <a:gd name="f106" fmla="*/ f78 1 12192000"/>
                <a:gd name="f107" fmla="*/ f79 1 1992138"/>
                <a:gd name="f108" fmla="*/ f80 1 12192000"/>
                <a:gd name="f109" fmla="*/ f81 1 1992138"/>
                <a:gd name="f110" fmla="*/ f82 1 12192000"/>
                <a:gd name="f111" fmla="*/ f83 1 1992138"/>
                <a:gd name="f112" fmla="*/ f84 1 1992138"/>
                <a:gd name="f113" fmla="*/ f85 1 12192000"/>
                <a:gd name="f114" fmla="*/ f86 1 1992138"/>
                <a:gd name="f115" fmla="*/ f87 1 12192000"/>
                <a:gd name="f116" fmla="*/ f88 1 1992138"/>
                <a:gd name="f117" fmla="*/ f89 1 12192000"/>
                <a:gd name="f118" fmla="*/ f90 1 1992138"/>
                <a:gd name="f119" fmla="*/ f5 1 f62"/>
                <a:gd name="f120" fmla="*/ f6 1 f62"/>
                <a:gd name="f121" fmla="*/ f5 1 f63"/>
                <a:gd name="f122" fmla="*/ f7 1 f63"/>
                <a:gd name="f123" fmla="+- f91 0 f1"/>
                <a:gd name="f124" fmla="*/ f92 1 f62"/>
                <a:gd name="f125" fmla="*/ f93 1 f63"/>
                <a:gd name="f126" fmla="*/ f94 1 f62"/>
                <a:gd name="f127" fmla="*/ f95 1 f62"/>
                <a:gd name="f128" fmla="*/ f96 1 f63"/>
                <a:gd name="f129" fmla="*/ f97 1 f62"/>
                <a:gd name="f130" fmla="*/ f98 1 f63"/>
                <a:gd name="f131" fmla="*/ f99 1 f62"/>
                <a:gd name="f132" fmla="*/ f100 1 f63"/>
                <a:gd name="f133" fmla="*/ f101 1 f63"/>
                <a:gd name="f134" fmla="*/ f102 1 f62"/>
                <a:gd name="f135" fmla="*/ f103 1 f63"/>
                <a:gd name="f136" fmla="*/ f104 1 f62"/>
                <a:gd name="f137" fmla="*/ f105 1 f63"/>
                <a:gd name="f138" fmla="*/ f106 1 f62"/>
                <a:gd name="f139" fmla="*/ f107 1 f63"/>
                <a:gd name="f140" fmla="*/ f108 1 f62"/>
                <a:gd name="f141" fmla="*/ f109 1 f63"/>
                <a:gd name="f142" fmla="*/ f110 1 f62"/>
                <a:gd name="f143" fmla="*/ f111 1 f63"/>
                <a:gd name="f144" fmla="*/ f112 1 f63"/>
                <a:gd name="f145" fmla="*/ f113 1 f62"/>
                <a:gd name="f146" fmla="*/ f114 1 f63"/>
                <a:gd name="f147" fmla="*/ f115 1 f62"/>
                <a:gd name="f148" fmla="*/ f116 1 f63"/>
                <a:gd name="f149" fmla="*/ f117 1 f62"/>
                <a:gd name="f150" fmla="*/ f118 1 f63"/>
                <a:gd name="f151" fmla="*/ f119 f57 1"/>
                <a:gd name="f152" fmla="*/ f120 f57 1"/>
                <a:gd name="f153" fmla="*/ f122 f58 1"/>
                <a:gd name="f154" fmla="*/ f121 f58 1"/>
                <a:gd name="f155" fmla="*/ f124 f57 1"/>
                <a:gd name="f156" fmla="*/ f125 f58 1"/>
                <a:gd name="f157" fmla="*/ f126 f57 1"/>
                <a:gd name="f158" fmla="*/ f127 f57 1"/>
                <a:gd name="f159" fmla="*/ f128 f58 1"/>
                <a:gd name="f160" fmla="*/ f129 f57 1"/>
                <a:gd name="f161" fmla="*/ f130 f58 1"/>
                <a:gd name="f162" fmla="*/ f131 f57 1"/>
                <a:gd name="f163" fmla="*/ f132 f58 1"/>
                <a:gd name="f164" fmla="*/ f133 f58 1"/>
                <a:gd name="f165" fmla="*/ f134 f57 1"/>
                <a:gd name="f166" fmla="*/ f135 f58 1"/>
                <a:gd name="f167" fmla="*/ f136 f57 1"/>
                <a:gd name="f168" fmla="*/ f137 f58 1"/>
                <a:gd name="f169" fmla="*/ f138 f57 1"/>
                <a:gd name="f170" fmla="*/ f139 f58 1"/>
                <a:gd name="f171" fmla="*/ f140 f57 1"/>
                <a:gd name="f172" fmla="*/ f141 f58 1"/>
                <a:gd name="f173" fmla="*/ f142 f57 1"/>
                <a:gd name="f174" fmla="*/ f143 f58 1"/>
                <a:gd name="f175" fmla="*/ f144 f58 1"/>
                <a:gd name="f176" fmla="*/ f145 f57 1"/>
                <a:gd name="f177" fmla="*/ f146 f58 1"/>
                <a:gd name="f178" fmla="*/ f147 f57 1"/>
                <a:gd name="f179" fmla="*/ f148 f58 1"/>
                <a:gd name="f180" fmla="*/ f149 f57 1"/>
                <a:gd name="f181" fmla="*/ f150 f58 1"/>
              </a:gdLst>
              <a:ahLst/>
              <a:cxnLst>
                <a:cxn ang="3cd4">
                  <a:pos x="hc" y="t"/>
                </a:cxn>
                <a:cxn ang="0">
                  <a:pos x="r" y="vc"/>
                </a:cxn>
                <a:cxn ang="cd4">
                  <a:pos x="hc" y="b"/>
                </a:cxn>
                <a:cxn ang="cd2">
                  <a:pos x="l" y="vc"/>
                </a:cxn>
                <a:cxn ang="f123">
                  <a:pos x="f155" y="f156"/>
                </a:cxn>
                <a:cxn ang="f123">
                  <a:pos x="f157" y="f156"/>
                </a:cxn>
                <a:cxn ang="f123">
                  <a:pos x="f158" y="f159"/>
                </a:cxn>
                <a:cxn ang="f123">
                  <a:pos x="f160" y="f161"/>
                </a:cxn>
                <a:cxn ang="f123">
                  <a:pos x="f162" y="f163"/>
                </a:cxn>
                <a:cxn ang="f123">
                  <a:pos x="f162" y="f164"/>
                </a:cxn>
                <a:cxn ang="f123">
                  <a:pos x="f165" y="f166"/>
                </a:cxn>
                <a:cxn ang="f123">
                  <a:pos x="f167" y="f168"/>
                </a:cxn>
                <a:cxn ang="f123">
                  <a:pos x="f169" y="f170"/>
                </a:cxn>
                <a:cxn ang="f123">
                  <a:pos x="f171" y="f172"/>
                </a:cxn>
                <a:cxn ang="f123">
                  <a:pos x="f173" y="f174"/>
                </a:cxn>
                <a:cxn ang="f123">
                  <a:pos x="f173" y="f175"/>
                </a:cxn>
                <a:cxn ang="f123">
                  <a:pos x="f176" y="f177"/>
                </a:cxn>
                <a:cxn ang="f123">
                  <a:pos x="f178" y="f179"/>
                </a:cxn>
                <a:cxn ang="f123">
                  <a:pos x="f180" y="f181"/>
                </a:cxn>
              </a:cxnLst>
              <a:rect l="f151" t="f154" r="f152" b="f153"/>
              <a:pathLst>
                <a:path w="12192000" h="1992138">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lose/>
                </a:path>
              </a:pathLst>
            </a:custGeom>
            <a:solidFill>
              <a:srgbClr val="00498F"/>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sp>
        <p:nvSpPr>
          <p:cNvPr id="5" name="Rectangle 3">
            <a:extLst>
              <a:ext uri="{FF2B5EF4-FFF2-40B4-BE49-F238E27FC236}">
                <a16:creationId xmlns:a16="http://schemas.microsoft.com/office/drawing/2014/main" id="{1AB39773-5F50-4B2A-9608-79A1FE91FF94}"/>
              </a:ext>
            </a:extLst>
          </p:cNvPr>
          <p:cNvSpPr/>
          <p:nvPr/>
        </p:nvSpPr>
        <p:spPr>
          <a:xfrm>
            <a:off x="1353549" y="2276540"/>
            <a:ext cx="16934445" cy="5733905"/>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6" name="Content Placeholder 2">
            <a:extLst>
              <a:ext uri="{FF2B5EF4-FFF2-40B4-BE49-F238E27FC236}">
                <a16:creationId xmlns:a16="http://schemas.microsoft.com/office/drawing/2014/main" id="{78491CDC-BE59-4041-872B-03B442A211BB}"/>
              </a:ext>
            </a:extLst>
          </p:cNvPr>
          <p:cNvSpPr txBox="1">
            <a:spLocks noGrp="1"/>
          </p:cNvSpPr>
          <p:nvPr>
            <p:ph idx="4294967295"/>
          </p:nvPr>
        </p:nvSpPr>
        <p:spPr>
          <a:xfrm>
            <a:off x="1828795" y="5143501"/>
            <a:ext cx="8373974" cy="2120342"/>
          </a:xfrm>
        </p:spPr>
        <p:txBody>
          <a:bodyPr/>
          <a:lstStyle>
            <a:lvl1pPr marL="0" indent="0">
              <a:buNone/>
              <a:defRPr sz="3000"/>
            </a:lvl1pPr>
          </a:lstStyle>
          <a:p>
            <a:pPr lvl="0"/>
            <a:r>
              <a:rPr lang="en-US"/>
              <a:t>Click to edit Master text styles</a:t>
            </a:r>
          </a:p>
        </p:txBody>
      </p:sp>
      <p:sp>
        <p:nvSpPr>
          <p:cNvPr id="7" name="Title 11">
            <a:extLst>
              <a:ext uri="{FF2B5EF4-FFF2-40B4-BE49-F238E27FC236}">
                <a16:creationId xmlns:a16="http://schemas.microsoft.com/office/drawing/2014/main" id="{F5307A47-C737-4507-B3E6-B29D49D63247}"/>
              </a:ext>
            </a:extLst>
          </p:cNvPr>
          <p:cNvSpPr txBox="1">
            <a:spLocks noGrp="1"/>
          </p:cNvSpPr>
          <p:nvPr>
            <p:ph type="title"/>
          </p:nvPr>
        </p:nvSpPr>
        <p:spPr>
          <a:xfrm>
            <a:off x="1828795" y="2831229"/>
            <a:ext cx="8373974" cy="1617390"/>
          </a:xfrm>
        </p:spPr>
        <p:txBody>
          <a:bodyPr/>
          <a:lstStyle>
            <a:lvl1pPr>
              <a:defRPr sz="9000"/>
            </a:lvl1pPr>
          </a:lstStyle>
          <a:p>
            <a:pPr lvl="0"/>
            <a:r>
              <a:rPr lang="en-US"/>
              <a:t>Thank you</a:t>
            </a:r>
          </a:p>
        </p:txBody>
      </p:sp>
      <p:pic>
        <p:nvPicPr>
          <p:cNvPr id="8" name="Picture 32">
            <a:extLst>
              <a:ext uri="{FF2B5EF4-FFF2-40B4-BE49-F238E27FC236}">
                <a16:creationId xmlns:a16="http://schemas.microsoft.com/office/drawing/2014/main" id="{78F49733-152C-4D25-980B-40914638B40E}"/>
              </a:ext>
            </a:extLst>
          </p:cNvPr>
          <p:cNvPicPr>
            <a:picLocks noChangeAspect="1"/>
          </p:cNvPicPr>
          <p:nvPr/>
        </p:nvPicPr>
        <p:blipFill>
          <a:blip r:embed="rId2"/>
          <a:srcRect/>
          <a:stretch>
            <a:fillRect/>
          </a:stretch>
        </p:blipFill>
        <p:spPr>
          <a:xfrm>
            <a:off x="1353549" y="342557"/>
            <a:ext cx="3037970" cy="1367910"/>
          </a:xfrm>
          <a:prstGeom prst="rect">
            <a:avLst/>
          </a:prstGeom>
          <a:noFill/>
          <a:ln cap="flat">
            <a:noFill/>
          </a:ln>
        </p:spPr>
      </p:pic>
      <p:sp>
        <p:nvSpPr>
          <p:cNvPr id="9" name="Picture Placeholder 16">
            <a:extLst>
              <a:ext uri="{FF2B5EF4-FFF2-40B4-BE49-F238E27FC236}">
                <a16:creationId xmlns:a16="http://schemas.microsoft.com/office/drawing/2014/main" id="{96A838D5-7932-46CC-A0C2-858AAB430A86}"/>
              </a:ext>
            </a:extLst>
          </p:cNvPr>
          <p:cNvSpPr txBox="1">
            <a:spLocks noGrp="1"/>
          </p:cNvSpPr>
          <p:nvPr>
            <p:ph type="pic" idx="4294967295"/>
          </p:nvPr>
        </p:nvSpPr>
        <p:spPr>
          <a:xfrm>
            <a:off x="10678030" y="350868"/>
            <a:ext cx="7609979" cy="8915400"/>
          </a:xfrm>
        </p:spPr>
        <p:txBody>
          <a:bodyPr/>
          <a:lstStyle>
            <a:lvl1pPr>
              <a:defRPr/>
            </a:lvl1pPr>
          </a:lstStyle>
          <a:p>
            <a:pPr lvl="0"/>
            <a:endParaRPr lang="en-US"/>
          </a:p>
        </p:txBody>
      </p:sp>
    </p:spTree>
    <p:extLst>
      <p:ext uri="{BB962C8B-B14F-4D97-AF65-F5344CB8AC3E}">
        <p14:creationId xmlns:p14="http://schemas.microsoft.com/office/powerpoint/2010/main" val="2655437342"/>
      </p:ext>
    </p:extLst>
  </p:cSld>
  <p:clrMapOvr>
    <a:masterClrMapping/>
  </p:clrMapOvr>
</p:sldLayout>
</file>

<file path=ppt/slideLayouts/slideLayout3286.xml><?xml version="1.0" encoding="utf-8"?>
<p:sldLayout xmlns:a="http://schemas.openxmlformats.org/drawingml/2006/main" xmlns:r="http://schemas.openxmlformats.org/officeDocument/2006/relationships" xmlns:p="http://schemas.openxmlformats.org/presentationml/2006/main" type="blank" preserve="1">
  <p:cSld name="6_Blank">
    <p:spTree>
      <p:nvGrpSpPr>
        <p:cNvPr id="1" name=""/>
        <p:cNvGrpSpPr/>
        <p:nvPr/>
      </p:nvGrpSpPr>
      <p:grpSpPr>
        <a:xfrm>
          <a:off x="0" y="0"/>
          <a:ext cx="0" cy="0"/>
          <a:chOff x="0" y="0"/>
          <a:chExt cx="0" cy="0"/>
        </a:xfrm>
      </p:grpSpPr>
      <p:sp>
        <p:nvSpPr>
          <p:cNvPr id="2" name="Slide Number Placeholder 4">
            <a:extLst>
              <a:ext uri="{FF2B5EF4-FFF2-40B4-BE49-F238E27FC236}">
                <a16:creationId xmlns:a16="http://schemas.microsoft.com/office/drawing/2014/main" id="{6C14BD24-FC50-4578-BB16-75D29687524A}"/>
              </a:ext>
            </a:extLst>
          </p:cNvPr>
          <p:cNvSpPr txBox="1">
            <a:spLocks noGrp="1"/>
          </p:cNvSpPr>
          <p:nvPr>
            <p:ph type="sldNum" sz="quarter" idx="8"/>
          </p:nvPr>
        </p:nvSpPr>
        <p:spPr/>
        <p:txBody>
          <a:bodyPr/>
          <a:lstStyle>
            <a:lvl1pPr>
              <a:defRPr/>
            </a:lvl1pPr>
          </a:lstStyle>
          <a:p>
            <a:pPr lvl="0"/>
            <a:fld id="{B33C0E06-2F74-4AC1-8806-DEED6F1C8CC4}" type="slidenum">
              <a:t>‹#›</a:t>
            </a:fld>
            <a:endParaRPr lang="en-US"/>
          </a:p>
        </p:txBody>
      </p:sp>
      <p:cxnSp>
        <p:nvCxnSpPr>
          <p:cNvPr id="3" name="Straight Connector 3">
            <a:extLst>
              <a:ext uri="{FF2B5EF4-FFF2-40B4-BE49-F238E27FC236}">
                <a16:creationId xmlns:a16="http://schemas.microsoft.com/office/drawing/2014/main" id="{3A6FE136-9F2B-4ED3-B1E6-601C134365C5}"/>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4" name="Footer Placeholder 1">
            <a:extLst>
              <a:ext uri="{FF2B5EF4-FFF2-40B4-BE49-F238E27FC236}">
                <a16:creationId xmlns:a16="http://schemas.microsoft.com/office/drawing/2014/main" id="{466A12DB-2FED-4D78-9D31-2563B61C777A}"/>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5" name="Group 5">
            <a:extLst>
              <a:ext uri="{FF2B5EF4-FFF2-40B4-BE49-F238E27FC236}">
                <a16:creationId xmlns:a16="http://schemas.microsoft.com/office/drawing/2014/main" id="{7B4B304C-46AC-4203-B87B-AC053205FB29}"/>
              </a:ext>
            </a:extLst>
          </p:cNvPr>
          <p:cNvGrpSpPr/>
          <p:nvPr/>
        </p:nvGrpSpPr>
        <p:grpSpPr>
          <a:xfrm>
            <a:off x="10787318" y="0"/>
            <a:ext cx="7500690" cy="2138982"/>
            <a:chOff x="7191545" y="0"/>
            <a:chExt cx="5000460" cy="1425988"/>
          </a:xfrm>
        </p:grpSpPr>
        <p:pic>
          <p:nvPicPr>
            <p:cNvPr id="6" name="Picture 6">
              <a:extLst>
                <a:ext uri="{FF2B5EF4-FFF2-40B4-BE49-F238E27FC236}">
                  <a16:creationId xmlns:a16="http://schemas.microsoft.com/office/drawing/2014/main" id="{1AF29FCD-918D-444B-8DA9-B6288BC64D03}"/>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7" name="Group 7">
              <a:extLst>
                <a:ext uri="{FF2B5EF4-FFF2-40B4-BE49-F238E27FC236}">
                  <a16:creationId xmlns:a16="http://schemas.microsoft.com/office/drawing/2014/main" id="{E4808E21-387D-4222-8D6E-F40AB00FEF8E}"/>
                </a:ext>
              </a:extLst>
            </p:cNvPr>
            <p:cNvGrpSpPr/>
            <p:nvPr/>
          </p:nvGrpSpPr>
          <p:grpSpPr>
            <a:xfrm>
              <a:off x="7191545" y="0"/>
              <a:ext cx="5000460" cy="1425988"/>
              <a:chOff x="7191545" y="0"/>
              <a:chExt cx="5000460" cy="1425988"/>
            </a:xfrm>
          </p:grpSpPr>
          <p:sp>
            <p:nvSpPr>
              <p:cNvPr id="8" name="Freeform 8">
                <a:extLst>
                  <a:ext uri="{FF2B5EF4-FFF2-40B4-BE49-F238E27FC236}">
                    <a16:creationId xmlns:a16="http://schemas.microsoft.com/office/drawing/2014/main" id="{3D5D181F-8231-44E0-91A3-E0F6E459A3D3}"/>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9" name="Freeform 9">
                <a:extLst>
                  <a:ext uri="{FF2B5EF4-FFF2-40B4-BE49-F238E27FC236}">
                    <a16:creationId xmlns:a16="http://schemas.microsoft.com/office/drawing/2014/main" id="{4E3222A4-929E-4BE9-8EDF-E027E779ED59}"/>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Tree>
    <p:extLst>
      <p:ext uri="{BB962C8B-B14F-4D97-AF65-F5344CB8AC3E}">
        <p14:creationId xmlns:p14="http://schemas.microsoft.com/office/powerpoint/2010/main" val="3900924899"/>
      </p:ext>
    </p:extLst>
  </p:cSld>
  <p:clrMapOvr>
    <a:masterClrMapping/>
  </p:clrMapOvr>
</p:sldLayout>
</file>

<file path=ppt/slideLayouts/slideLayout3287.xml><?xml version="1.0" encoding="utf-8"?>
<p:sldLayout xmlns:a="http://schemas.openxmlformats.org/drawingml/2006/main" xmlns:r="http://schemas.openxmlformats.org/officeDocument/2006/relationships" xmlns:p="http://schemas.openxmlformats.org/presentationml/2006/main" preserve="1">
  <p:cSld name="9_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08238EDE-05D8-4D65-9234-63872732DE33}"/>
              </a:ext>
            </a:extLst>
          </p:cNvPr>
          <p:cNvSpPr/>
          <p:nvPr/>
        </p:nvSpPr>
        <p:spPr>
          <a:xfrm>
            <a:off x="1353549" y="1941623"/>
            <a:ext cx="16934445" cy="5733905"/>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6695C1D7-C07C-4095-BFDE-2BD91AC5587E}"/>
              </a:ext>
            </a:extLst>
          </p:cNvPr>
          <p:cNvSpPr txBox="1">
            <a:spLocks noGrp="1"/>
          </p:cNvSpPr>
          <p:nvPr>
            <p:ph type="title"/>
          </p:nvPr>
        </p:nvSpPr>
        <p:spPr>
          <a:xfrm>
            <a:off x="2119971" y="2341992"/>
            <a:ext cx="7791648" cy="2739510"/>
          </a:xfrm>
        </p:spPr>
        <p:txBody>
          <a:bodyPr anchor="b"/>
          <a:lstStyle>
            <a:lvl1pPr>
              <a:defRPr sz="6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0EFD7A80-61E6-4483-A7BF-DA6FD1235429}"/>
              </a:ext>
            </a:extLst>
          </p:cNvPr>
          <p:cNvSpPr txBox="1">
            <a:spLocks noGrp="1"/>
          </p:cNvSpPr>
          <p:nvPr>
            <p:ph type="subTitle" idx="4294967295"/>
          </p:nvPr>
        </p:nvSpPr>
        <p:spPr>
          <a:xfrm>
            <a:off x="2119971" y="5650292"/>
            <a:ext cx="7791648" cy="1479846"/>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0E73DE91-91A0-437A-A1C4-1AED9A8E7E1A}"/>
              </a:ext>
            </a:extLst>
          </p:cNvPr>
          <p:cNvSpPr txBox="1">
            <a:spLocks noGrp="1"/>
          </p:cNvSpPr>
          <p:nvPr>
            <p:ph type="pic" idx="4294967295"/>
          </p:nvPr>
        </p:nvSpPr>
        <p:spPr>
          <a:xfrm>
            <a:off x="10678030" y="350868"/>
            <a:ext cx="7609979" cy="89154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603967AE-4CDA-4100-8278-1741907290BF}"/>
              </a:ext>
            </a:extLst>
          </p:cNvPr>
          <p:cNvGrpSpPr/>
          <p:nvPr/>
        </p:nvGrpSpPr>
        <p:grpSpPr>
          <a:xfrm>
            <a:off x="0" y="7530523"/>
            <a:ext cx="18287994" cy="2756477"/>
            <a:chOff x="0" y="5020348"/>
            <a:chExt cx="12191996" cy="1837651"/>
          </a:xfrm>
        </p:grpSpPr>
        <p:sp>
          <p:nvSpPr>
            <p:cNvPr id="7" name="Freeform 27">
              <a:extLst>
                <a:ext uri="{FF2B5EF4-FFF2-40B4-BE49-F238E27FC236}">
                  <a16:creationId xmlns:a16="http://schemas.microsoft.com/office/drawing/2014/main" id="{A59F4080-1E00-43D3-9056-62AF42E35B0D}"/>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D6C004B9-9AB8-464C-8D8B-C2F179F172D2}"/>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85701C59-184E-4AD2-9CE3-9C957DFC44D4}"/>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2025299566"/>
      </p:ext>
    </p:extLst>
  </p:cSld>
  <p:clrMapOvr>
    <a:masterClrMapping/>
  </p:clrMapOvr>
</p:sldLayout>
</file>

<file path=ppt/slideLayouts/slideLayout3288.xml><?xml version="1.0" encoding="utf-8"?>
<p:sldLayout xmlns:a="http://schemas.openxmlformats.org/drawingml/2006/main" xmlns:r="http://schemas.openxmlformats.org/officeDocument/2006/relationships" xmlns:p="http://schemas.openxmlformats.org/presentationml/2006/main" preserve="1">
  <p:cSld name="9_Divider">
    <p:bg>
      <p:bgPr>
        <a:solidFill>
          <a:srgbClr val="F3F6FB"/>
        </a:solidFill>
        <a:effectLst/>
      </p:bgPr>
    </p:bg>
    <p:spTree>
      <p:nvGrpSpPr>
        <p:cNvPr id="1" name=""/>
        <p:cNvGrpSpPr/>
        <p:nvPr/>
      </p:nvGrpSpPr>
      <p:grpSpPr>
        <a:xfrm>
          <a:off x="0" y="0"/>
          <a:ext cx="0" cy="0"/>
          <a:chOff x="0" y="0"/>
          <a:chExt cx="0" cy="0"/>
        </a:xfrm>
      </p:grpSpPr>
      <p:grpSp>
        <p:nvGrpSpPr>
          <p:cNvPr id="2" name="Group 9">
            <a:extLst>
              <a:ext uri="{FF2B5EF4-FFF2-40B4-BE49-F238E27FC236}">
                <a16:creationId xmlns:a16="http://schemas.microsoft.com/office/drawing/2014/main" id="{34D52578-371F-42C6-9081-888D36035195}"/>
              </a:ext>
            </a:extLst>
          </p:cNvPr>
          <p:cNvGrpSpPr/>
          <p:nvPr/>
        </p:nvGrpSpPr>
        <p:grpSpPr>
          <a:xfrm>
            <a:off x="0" y="7530523"/>
            <a:ext cx="18287994" cy="2756477"/>
            <a:chOff x="0" y="5020348"/>
            <a:chExt cx="12191996" cy="1837651"/>
          </a:xfrm>
        </p:grpSpPr>
        <p:sp>
          <p:nvSpPr>
            <p:cNvPr id="3" name="Freeform 25">
              <a:extLst>
                <a:ext uri="{FF2B5EF4-FFF2-40B4-BE49-F238E27FC236}">
                  <a16:creationId xmlns:a16="http://schemas.microsoft.com/office/drawing/2014/main" id="{0AE38ACE-AA88-4C48-A014-69E87E648827}"/>
                </a:ext>
              </a:extLst>
            </p:cNvPr>
            <p:cNvSpPr/>
            <p:nvPr/>
          </p:nvSpPr>
          <p:spPr>
            <a:xfrm>
              <a:off x="0" y="5100267"/>
              <a:ext cx="7111371" cy="1757732"/>
            </a:xfrm>
            <a:custGeom>
              <a:avLst/>
              <a:gdLst>
                <a:gd name="f0" fmla="val 10800000"/>
                <a:gd name="f1" fmla="val 5400000"/>
                <a:gd name="f2" fmla="val 180"/>
                <a:gd name="f3" fmla="val w"/>
                <a:gd name="f4" fmla="val h"/>
                <a:gd name="f5" fmla="val 0"/>
                <a:gd name="f6" fmla="val 7111369"/>
                <a:gd name="f7" fmla="val 1757730"/>
                <a:gd name="f8" fmla="val 772954"/>
                <a:gd name="f9" fmla="val 2778"/>
                <a:gd name="f10" fmla="val 1769038"/>
                <a:gd name="f11" fmla="val 30799"/>
                <a:gd name="f12" fmla="val 2696750"/>
                <a:gd name="f13" fmla="val 267531"/>
                <a:gd name="f14" fmla="val 3590934"/>
                <a:gd name="f15" fmla="val 566046"/>
                <a:gd name="f16" fmla="val 4684008"/>
                <a:gd name="f17" fmla="val 930921"/>
                <a:gd name="f18" fmla="val 5690778"/>
                <a:gd name="f19" fmla="val 1324625"/>
                <a:gd name="f20" fmla="val 6700767"/>
                <a:gd name="f21" fmla="val 1636882"/>
                <a:gd name="f22" fmla="val 25690"/>
                <a:gd name="f23" fmla="val 2197"/>
                <a:gd name="f24" fmla="val 25414"/>
                <a:gd name="f25" fmla="val 114653"/>
                <a:gd name="f26" fmla="val 14905"/>
                <a:gd name="f27" fmla="val 227801"/>
                <a:gd name="f28" fmla="val 7857"/>
                <a:gd name="f29" fmla="val 341773"/>
                <a:gd name="f30" fmla="val 3976"/>
                <a:gd name="f31" fmla="val 486963"/>
                <a:gd name="f32" fmla="+- 0 0 968"/>
                <a:gd name="f33" fmla="val 630656"/>
                <a:gd name="f34" fmla="+- 0 0 1224"/>
                <a:gd name="f35" fmla="+- 0 0 -90"/>
                <a:gd name="f36" fmla="*/ f3 1 7111369"/>
                <a:gd name="f37" fmla="*/ f4 1 1757730"/>
                <a:gd name="f38" fmla="+- f7 0 f5"/>
                <a:gd name="f39" fmla="+- f6 0 f5"/>
                <a:gd name="f40" fmla="*/ f35 f0 1"/>
                <a:gd name="f41" fmla="*/ f39 1 7111369"/>
                <a:gd name="f42" fmla="*/ f38 1 1757730"/>
                <a:gd name="f43" fmla="*/ 772954 f39 1"/>
                <a:gd name="f44" fmla="*/ 2778 f38 1"/>
                <a:gd name="f45" fmla="*/ 3590934 f39 1"/>
                <a:gd name="f46" fmla="*/ 566046 f38 1"/>
                <a:gd name="f47" fmla="*/ 6700767 f39 1"/>
                <a:gd name="f48" fmla="*/ 1636882 f38 1"/>
                <a:gd name="f49" fmla="*/ 7111369 f39 1"/>
                <a:gd name="f50" fmla="*/ 1757730 f38 1"/>
                <a:gd name="f51" fmla="*/ 0 f39 1"/>
                <a:gd name="f52" fmla="*/ 25690 f38 1"/>
                <a:gd name="f53" fmla="*/ 2197 f39 1"/>
                <a:gd name="f54" fmla="*/ 25414 f38 1"/>
                <a:gd name="f55" fmla="*/ 341773 f39 1"/>
                <a:gd name="f56" fmla="*/ 3976 f38 1"/>
                <a:gd name="f57" fmla="*/ f40 1 f2"/>
                <a:gd name="f58" fmla="*/ f43 1 7111369"/>
                <a:gd name="f59" fmla="*/ f44 1 1757730"/>
                <a:gd name="f60" fmla="*/ f45 1 7111369"/>
                <a:gd name="f61" fmla="*/ f46 1 1757730"/>
                <a:gd name="f62" fmla="*/ f47 1 7111369"/>
                <a:gd name="f63" fmla="*/ f48 1 1757730"/>
                <a:gd name="f64" fmla="*/ f49 1 7111369"/>
                <a:gd name="f65" fmla="*/ f50 1 1757730"/>
                <a:gd name="f66" fmla="*/ f51 1 7111369"/>
                <a:gd name="f67" fmla="*/ f52 1 1757730"/>
                <a:gd name="f68" fmla="*/ f53 1 7111369"/>
                <a:gd name="f69" fmla="*/ f54 1 1757730"/>
                <a:gd name="f70" fmla="*/ f55 1 7111369"/>
                <a:gd name="f71" fmla="*/ f56 1 1757730"/>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1"/>
                <a:gd name="f84" fmla="*/ f65 1 f42"/>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6 1"/>
                <a:gd name="f102" fmla="*/ f84 f37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101" y="f102"/>
                </a:cxn>
                <a:cxn ang="f76">
                  <a:pos x="f103" y="f102"/>
                </a:cxn>
                <a:cxn ang="f76">
                  <a:pos x="f103" y="f104"/>
                </a:cxn>
                <a:cxn ang="f76">
                  <a:pos x="f105" y="f106"/>
                </a:cxn>
                <a:cxn ang="f76">
                  <a:pos x="f107" y="f108"/>
                </a:cxn>
                <a:cxn ang="f76">
                  <a:pos x="f95" y="f96"/>
                </a:cxn>
              </a:cxnLst>
              <a:rect l="f91" t="f94" r="f92" b="f93"/>
              <a:pathLst>
                <a:path w="7111369" h="1757730">
                  <a:moveTo>
                    <a:pt x="f8" y="f9"/>
                  </a:moveTo>
                  <a:cubicBezTo>
                    <a:pt x="f10" y="f11"/>
                    <a:pt x="f12" y="f13"/>
                    <a:pt x="f14" y="f15"/>
                  </a:cubicBezTo>
                  <a:cubicBezTo>
                    <a:pt x="f16" y="f17"/>
                    <a:pt x="f18" y="f19"/>
                    <a:pt x="f20" y="f21"/>
                  </a:cubicBezTo>
                  <a:lnTo>
                    <a:pt x="f6" y="f7"/>
                  </a:lnTo>
                  <a:lnTo>
                    <a:pt x="f5" y="f7"/>
                  </a:lnTo>
                  <a:lnTo>
                    <a:pt x="f5" y="f22"/>
                  </a:lnTo>
                  <a:lnTo>
                    <a:pt x="f23" y="f24"/>
                  </a:lnTo>
                  <a:cubicBezTo>
                    <a:pt x="f25" y="f26"/>
                    <a:pt x="f27" y="f28"/>
                    <a:pt x="f29" y="f30"/>
                  </a:cubicBezTo>
                  <a:cubicBezTo>
                    <a:pt x="f31" y="f32"/>
                    <a:pt x="f33" y="f34"/>
                    <a:pt x="f8" y="f9"/>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4" name="Freeform 19">
              <a:extLst>
                <a:ext uri="{FF2B5EF4-FFF2-40B4-BE49-F238E27FC236}">
                  <a16:creationId xmlns:a16="http://schemas.microsoft.com/office/drawing/2014/main" id="{5BCC071F-45EE-4E1C-A25A-39404FAAFE08}"/>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5" name="Freeform 14">
              <a:extLst>
                <a:ext uri="{FF2B5EF4-FFF2-40B4-BE49-F238E27FC236}">
                  <a16:creationId xmlns:a16="http://schemas.microsoft.com/office/drawing/2014/main" id="{FFD2726E-D016-4F43-A45E-EB5FC937DF39}"/>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pic>
          <p:nvPicPr>
            <p:cNvPr id="6" name="Picture 20">
              <a:extLst>
                <a:ext uri="{FF2B5EF4-FFF2-40B4-BE49-F238E27FC236}">
                  <a16:creationId xmlns:a16="http://schemas.microsoft.com/office/drawing/2014/main" id="{820B612B-75D1-4FD1-B138-7F1D0AFE8753}"/>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
        <p:nvSpPr>
          <p:cNvPr id="7" name="Title 10">
            <a:extLst>
              <a:ext uri="{FF2B5EF4-FFF2-40B4-BE49-F238E27FC236}">
                <a16:creationId xmlns:a16="http://schemas.microsoft.com/office/drawing/2014/main" id="{C5952CCF-4204-499D-A956-B0424314957B}"/>
              </a:ext>
            </a:extLst>
          </p:cNvPr>
          <p:cNvSpPr txBox="1">
            <a:spLocks noGrp="1"/>
          </p:cNvSpPr>
          <p:nvPr>
            <p:ph type="title"/>
          </p:nvPr>
        </p:nvSpPr>
        <p:spPr>
          <a:xfrm>
            <a:off x="2119958" y="1052621"/>
            <a:ext cx="14048064" cy="3022019"/>
          </a:xfrm>
        </p:spPr>
        <p:txBody>
          <a:bodyPr anchor="b"/>
          <a:lstStyle>
            <a:lvl1pPr>
              <a:defRPr/>
            </a:lvl1pPr>
          </a:lstStyle>
          <a:p>
            <a:pPr lvl="0"/>
            <a:r>
              <a:rPr lang="en-US"/>
              <a:t>Click to edit Master title style</a:t>
            </a:r>
          </a:p>
        </p:txBody>
      </p:sp>
      <p:sp>
        <p:nvSpPr>
          <p:cNvPr id="8" name="Subtitle 2">
            <a:extLst>
              <a:ext uri="{FF2B5EF4-FFF2-40B4-BE49-F238E27FC236}">
                <a16:creationId xmlns:a16="http://schemas.microsoft.com/office/drawing/2014/main" id="{59CF6621-9E31-4901-98DA-5596F1AF830A}"/>
              </a:ext>
            </a:extLst>
          </p:cNvPr>
          <p:cNvSpPr txBox="1">
            <a:spLocks noGrp="1"/>
          </p:cNvSpPr>
          <p:nvPr>
            <p:ph type="subTitle" idx="4294967295"/>
          </p:nvPr>
        </p:nvSpPr>
        <p:spPr>
          <a:xfrm>
            <a:off x="2119958" y="4622456"/>
            <a:ext cx="14048064" cy="1479846"/>
          </a:xfrm>
        </p:spPr>
        <p:txBody>
          <a:bodyPr/>
          <a:lstStyle>
            <a:lvl1pPr marL="0" indent="0">
              <a:buNone/>
              <a:defRPr/>
            </a:lvl1pPr>
          </a:lstStyle>
          <a:p>
            <a:pPr lvl="0"/>
            <a:r>
              <a:rPr lang="en-US"/>
              <a:t>Click to edit Master subtitle style</a:t>
            </a:r>
          </a:p>
        </p:txBody>
      </p:sp>
    </p:spTree>
    <p:extLst>
      <p:ext uri="{BB962C8B-B14F-4D97-AF65-F5344CB8AC3E}">
        <p14:creationId xmlns:p14="http://schemas.microsoft.com/office/powerpoint/2010/main" val="4191006672"/>
      </p:ext>
    </p:extLst>
  </p:cSld>
  <p:clrMapOvr>
    <a:masterClrMapping/>
  </p:clrMapOvr>
</p:sldLayout>
</file>

<file path=ppt/slideLayouts/slideLayout3289.xml><?xml version="1.0" encoding="utf-8"?>
<p:sldLayout xmlns:a="http://schemas.openxmlformats.org/drawingml/2006/main" xmlns:r="http://schemas.openxmlformats.org/officeDocument/2006/relationships" xmlns:p="http://schemas.openxmlformats.org/presentationml/2006/main" preserve="1">
  <p:cSld name="9_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4DC23C8C-9959-4B2F-938C-8D6D6AACB01C}"/>
              </a:ext>
            </a:extLst>
          </p:cNvPr>
          <p:cNvSpPr txBox="1">
            <a:spLocks noGrp="1"/>
          </p:cNvSpPr>
          <p:nvPr>
            <p:ph type="body" idx="4294967295"/>
          </p:nvPr>
        </p:nvSpPr>
        <p:spPr>
          <a:xfrm>
            <a:off x="685800" y="1719383"/>
            <a:ext cx="3525258" cy="44577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49EFF3E3-976C-44FC-8DF7-16FC91ADE4B6}"/>
              </a:ext>
            </a:extLst>
          </p:cNvPr>
          <p:cNvCxnSpPr/>
          <p:nvPr/>
        </p:nvCxnSpPr>
        <p:spPr>
          <a:xfrm>
            <a:off x="685801" y="1421978"/>
            <a:ext cx="3525245"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42D116E5-6770-4F19-965D-1300E95C9F6E}"/>
              </a:ext>
            </a:extLst>
          </p:cNvPr>
          <p:cNvGrpSpPr/>
          <p:nvPr/>
        </p:nvGrpSpPr>
        <p:grpSpPr>
          <a:xfrm>
            <a:off x="1" y="8069137"/>
            <a:ext cx="4211045" cy="1130843"/>
            <a:chOff x="0" y="5379424"/>
            <a:chExt cx="2807363" cy="753895"/>
          </a:xfrm>
        </p:grpSpPr>
        <p:sp>
          <p:nvSpPr>
            <p:cNvPr id="5" name="Freeform 21">
              <a:extLst>
                <a:ext uri="{FF2B5EF4-FFF2-40B4-BE49-F238E27FC236}">
                  <a16:creationId xmlns:a16="http://schemas.microsoft.com/office/drawing/2014/main" id="{CC812AF8-B208-4F02-BB17-884676F88FBA}"/>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F76F5FD9-12DE-4F03-9305-94D58932B151}"/>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C161C3AA-C6FF-493C-B2A0-43D34B66F9C9}"/>
              </a:ext>
            </a:extLst>
          </p:cNvPr>
          <p:cNvSpPr txBox="1">
            <a:spLocks noGrp="1"/>
          </p:cNvSpPr>
          <p:nvPr>
            <p:ph type="pic" idx="4294967295"/>
          </p:nvPr>
        </p:nvSpPr>
        <p:spPr>
          <a:xfrm>
            <a:off x="4211045" y="685800"/>
            <a:ext cx="13373100" cy="89154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14F8FBE0-CB46-40E0-AE80-8A79E064BB13}"/>
              </a:ext>
            </a:extLst>
          </p:cNvPr>
          <p:cNvPicPr>
            <a:picLocks noChangeAspect="1"/>
          </p:cNvPicPr>
          <p:nvPr/>
        </p:nvPicPr>
        <p:blipFill>
          <a:blip r:embed="rId2"/>
          <a:srcRect/>
          <a:stretch>
            <a:fillRect/>
          </a:stretch>
        </p:blipFill>
        <p:spPr>
          <a:xfrm>
            <a:off x="770030" y="6578303"/>
            <a:ext cx="3037970" cy="1367910"/>
          </a:xfrm>
          <a:prstGeom prst="rect">
            <a:avLst/>
          </a:prstGeom>
          <a:noFill/>
          <a:ln cap="flat">
            <a:noFill/>
          </a:ln>
        </p:spPr>
      </p:pic>
    </p:spTree>
    <p:extLst>
      <p:ext uri="{BB962C8B-B14F-4D97-AF65-F5344CB8AC3E}">
        <p14:creationId xmlns:p14="http://schemas.microsoft.com/office/powerpoint/2010/main" val="3616129743"/>
      </p:ext>
    </p:extLst>
  </p:cSld>
  <p:clrMapOvr>
    <a:masterClrMapping/>
  </p:clrMapOvr>
</p:sldLayout>
</file>

<file path=ppt/slideLayouts/slideLayout3290.xml><?xml version="1.0" encoding="utf-8"?>
<p:sldLayout xmlns:a="http://schemas.openxmlformats.org/drawingml/2006/main" xmlns:r="http://schemas.openxmlformats.org/officeDocument/2006/relationships" xmlns:p="http://schemas.openxmlformats.org/presentationml/2006/main" type="obj" preserve="1">
  <p:cSld name="9_Title and Content">
    <p:spTree>
      <p:nvGrpSpPr>
        <p:cNvPr id="1" name=""/>
        <p:cNvGrpSpPr/>
        <p:nvPr/>
      </p:nvGrpSpPr>
      <p:grpSpPr>
        <a:xfrm>
          <a:off x="0" y="0"/>
          <a:ext cx="0" cy="0"/>
          <a:chOff x="0" y="0"/>
          <a:chExt cx="0" cy="0"/>
        </a:xfrm>
      </p:grpSpPr>
      <p:grpSp>
        <p:nvGrpSpPr>
          <p:cNvPr id="2" name="Group 63">
            <a:extLst>
              <a:ext uri="{FF2B5EF4-FFF2-40B4-BE49-F238E27FC236}">
                <a16:creationId xmlns:a16="http://schemas.microsoft.com/office/drawing/2014/main" id="{659975A1-95A9-417B-A2D9-343BA798D480}"/>
              </a:ext>
            </a:extLst>
          </p:cNvPr>
          <p:cNvGrpSpPr/>
          <p:nvPr/>
        </p:nvGrpSpPr>
        <p:grpSpPr>
          <a:xfrm>
            <a:off x="10787318" y="0"/>
            <a:ext cx="7500690" cy="2138982"/>
            <a:chOff x="7191545" y="0"/>
            <a:chExt cx="5000460" cy="1425988"/>
          </a:xfrm>
        </p:grpSpPr>
        <p:pic>
          <p:nvPicPr>
            <p:cNvPr id="3" name="Picture 64">
              <a:extLst>
                <a:ext uri="{FF2B5EF4-FFF2-40B4-BE49-F238E27FC236}">
                  <a16:creationId xmlns:a16="http://schemas.microsoft.com/office/drawing/2014/main" id="{5360D604-9875-4EED-8A32-80BFE9621A13}"/>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65">
              <a:extLst>
                <a:ext uri="{FF2B5EF4-FFF2-40B4-BE49-F238E27FC236}">
                  <a16:creationId xmlns:a16="http://schemas.microsoft.com/office/drawing/2014/main" id="{22A1EBC7-7B63-43B6-B7BD-BE876E1E9F6D}"/>
                </a:ext>
              </a:extLst>
            </p:cNvPr>
            <p:cNvGrpSpPr/>
            <p:nvPr/>
          </p:nvGrpSpPr>
          <p:grpSpPr>
            <a:xfrm>
              <a:off x="7191545" y="0"/>
              <a:ext cx="5000460" cy="1425988"/>
              <a:chOff x="7191545" y="0"/>
              <a:chExt cx="5000460" cy="1425988"/>
            </a:xfrm>
          </p:grpSpPr>
          <p:sp>
            <p:nvSpPr>
              <p:cNvPr id="5" name="Freeform 66">
                <a:extLst>
                  <a:ext uri="{FF2B5EF4-FFF2-40B4-BE49-F238E27FC236}">
                    <a16:creationId xmlns:a16="http://schemas.microsoft.com/office/drawing/2014/main" id="{A489274A-8B50-41A5-A4B5-11FC4D2EF511}"/>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6" name="Freeform 67">
                <a:extLst>
                  <a:ext uri="{FF2B5EF4-FFF2-40B4-BE49-F238E27FC236}">
                    <a16:creationId xmlns:a16="http://schemas.microsoft.com/office/drawing/2014/main" id="{E06CD605-09EA-4E92-92AD-34DCA3505F2D}"/>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2FE87A23-7AB4-4DE2-9921-72720A5A0792}"/>
              </a:ext>
            </a:extLst>
          </p:cNvPr>
          <p:cNvSpPr txBox="1">
            <a:spLocks noGrp="1"/>
          </p:cNvSpPr>
          <p:nvPr>
            <p:ph type="title"/>
          </p:nvPr>
        </p:nvSpPr>
        <p:spPr/>
        <p:txBody>
          <a:bodyPr/>
          <a:lstStyle>
            <a:lvl1pPr>
              <a:defRPr/>
            </a:lvl1pPr>
          </a:lstStyle>
          <a:p>
            <a:pPr lvl="0"/>
            <a:r>
              <a:rPr lang="en-US"/>
              <a:t>Click to edit Master title style</a:t>
            </a:r>
          </a:p>
        </p:txBody>
      </p:sp>
      <p:sp>
        <p:nvSpPr>
          <p:cNvPr id="8" name="Content Placeholder 2">
            <a:extLst>
              <a:ext uri="{FF2B5EF4-FFF2-40B4-BE49-F238E27FC236}">
                <a16:creationId xmlns:a16="http://schemas.microsoft.com/office/drawing/2014/main" id="{EE596563-3021-4332-8346-FCD625F280D3}"/>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6">
            <a:extLst>
              <a:ext uri="{FF2B5EF4-FFF2-40B4-BE49-F238E27FC236}">
                <a16:creationId xmlns:a16="http://schemas.microsoft.com/office/drawing/2014/main" id="{8381A9A6-9A02-4882-AE1B-88AEF71FB97E}"/>
              </a:ext>
            </a:extLst>
          </p:cNvPr>
          <p:cNvSpPr txBox="1">
            <a:spLocks noGrp="1"/>
          </p:cNvSpPr>
          <p:nvPr>
            <p:ph type="sldNum" sz="quarter" idx="8"/>
          </p:nvPr>
        </p:nvSpPr>
        <p:spPr/>
        <p:txBody>
          <a:bodyPr/>
          <a:lstStyle>
            <a:lvl1pPr>
              <a:defRPr>
                <a:solidFill>
                  <a:srgbClr val="AFB3B9"/>
                </a:solidFill>
              </a:defRPr>
            </a:lvl1pPr>
          </a:lstStyle>
          <a:p>
            <a:pPr lvl="0"/>
            <a:fld id="{94225996-C53D-4956-B647-558959159275}" type="slidenum">
              <a:t>‹#›</a:t>
            </a:fld>
            <a:endParaRPr lang="en-US"/>
          </a:p>
        </p:txBody>
      </p:sp>
      <p:cxnSp>
        <p:nvCxnSpPr>
          <p:cNvPr id="10" name="Straight Connector 7">
            <a:extLst>
              <a:ext uri="{FF2B5EF4-FFF2-40B4-BE49-F238E27FC236}">
                <a16:creationId xmlns:a16="http://schemas.microsoft.com/office/drawing/2014/main" id="{EF124F74-DF1E-4191-8167-8A732E4AE31D}"/>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1" name="Footer Placeholder 5">
            <a:extLst>
              <a:ext uri="{FF2B5EF4-FFF2-40B4-BE49-F238E27FC236}">
                <a16:creationId xmlns:a16="http://schemas.microsoft.com/office/drawing/2014/main" id="{6DF873CE-2A8B-477F-BF37-3CF5DD93AADE}"/>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775953806"/>
      </p:ext>
    </p:extLst>
  </p:cSld>
  <p:clrMapOvr>
    <a:masterClrMapping/>
  </p:clrMapOvr>
</p:sldLayout>
</file>

<file path=ppt/slideLayouts/slideLayout3291.xml><?xml version="1.0" encoding="utf-8"?>
<p:sldLayout xmlns:a="http://schemas.openxmlformats.org/drawingml/2006/main" xmlns:r="http://schemas.openxmlformats.org/officeDocument/2006/relationships" xmlns:p="http://schemas.openxmlformats.org/presentationml/2006/main" type="twoObj" preserve="1">
  <p:cSld name="9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A4EDF-C30C-4DB0-9E95-BA0C477BD5C6}"/>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52B8D4A3-390B-4DB9-9D47-250568D1C485}"/>
              </a:ext>
            </a:extLst>
          </p:cNvPr>
          <p:cNvSpPr txBox="1">
            <a:spLocks noGrp="1"/>
          </p:cNvSpPr>
          <p:nvPr>
            <p:ph idx="1"/>
          </p:nvPr>
        </p:nvSpPr>
        <p:spPr>
          <a:xfrm>
            <a:off x="914405" y="2738440"/>
            <a:ext cx="8115305" cy="652700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 name="Group 43">
            <a:extLst>
              <a:ext uri="{FF2B5EF4-FFF2-40B4-BE49-F238E27FC236}">
                <a16:creationId xmlns:a16="http://schemas.microsoft.com/office/drawing/2014/main" id="{5E59E6F8-468C-4267-8E5A-694A4A751BEC}"/>
              </a:ext>
            </a:extLst>
          </p:cNvPr>
          <p:cNvGrpSpPr/>
          <p:nvPr/>
        </p:nvGrpSpPr>
        <p:grpSpPr>
          <a:xfrm>
            <a:off x="10787318" y="0"/>
            <a:ext cx="7500690" cy="2138982"/>
            <a:chOff x="7191545" y="0"/>
            <a:chExt cx="5000460" cy="1425988"/>
          </a:xfrm>
        </p:grpSpPr>
        <p:pic>
          <p:nvPicPr>
            <p:cNvPr id="5" name="Picture 19">
              <a:extLst>
                <a:ext uri="{FF2B5EF4-FFF2-40B4-BE49-F238E27FC236}">
                  <a16:creationId xmlns:a16="http://schemas.microsoft.com/office/drawing/2014/main" id="{48B5A08A-5CBD-472A-ADCC-3EE9F3CEBB40}"/>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6" name="Group 42">
              <a:extLst>
                <a:ext uri="{FF2B5EF4-FFF2-40B4-BE49-F238E27FC236}">
                  <a16:creationId xmlns:a16="http://schemas.microsoft.com/office/drawing/2014/main" id="{C9D5D359-9B22-4F52-AE61-87C342794C99}"/>
                </a:ext>
              </a:extLst>
            </p:cNvPr>
            <p:cNvGrpSpPr/>
            <p:nvPr/>
          </p:nvGrpSpPr>
          <p:grpSpPr>
            <a:xfrm>
              <a:off x="7191545" y="0"/>
              <a:ext cx="5000460" cy="1425988"/>
              <a:chOff x="7191545" y="0"/>
              <a:chExt cx="5000460" cy="1425988"/>
            </a:xfrm>
          </p:grpSpPr>
          <p:sp>
            <p:nvSpPr>
              <p:cNvPr id="7" name="Freeform 41">
                <a:extLst>
                  <a:ext uri="{FF2B5EF4-FFF2-40B4-BE49-F238E27FC236}">
                    <a16:creationId xmlns:a16="http://schemas.microsoft.com/office/drawing/2014/main" id="{F10BC358-4124-4B45-9E6A-5252C8E467F8}"/>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8" name="Freeform 39">
                <a:extLst>
                  <a:ext uri="{FF2B5EF4-FFF2-40B4-BE49-F238E27FC236}">
                    <a16:creationId xmlns:a16="http://schemas.microsoft.com/office/drawing/2014/main" id="{4F1361BE-4B55-46F5-A07C-D1C30F626AD7}"/>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9" name="Content Placeholder 3">
            <a:extLst>
              <a:ext uri="{FF2B5EF4-FFF2-40B4-BE49-F238E27FC236}">
                <a16:creationId xmlns:a16="http://schemas.microsoft.com/office/drawing/2014/main" id="{C321CF14-ADE8-4D09-8795-63B1EFCA09E8}"/>
              </a:ext>
            </a:extLst>
          </p:cNvPr>
          <p:cNvSpPr txBox="1">
            <a:spLocks noGrp="1"/>
          </p:cNvSpPr>
          <p:nvPr>
            <p:ph idx="2"/>
          </p:nvPr>
        </p:nvSpPr>
        <p:spPr>
          <a:xfrm>
            <a:off x="9258301" y="2738440"/>
            <a:ext cx="8115305" cy="652700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7">
            <a:extLst>
              <a:ext uri="{FF2B5EF4-FFF2-40B4-BE49-F238E27FC236}">
                <a16:creationId xmlns:a16="http://schemas.microsoft.com/office/drawing/2014/main" id="{A24CAF11-58B9-408C-B2A8-99680A399B56}"/>
              </a:ext>
            </a:extLst>
          </p:cNvPr>
          <p:cNvSpPr txBox="1">
            <a:spLocks noGrp="1"/>
          </p:cNvSpPr>
          <p:nvPr>
            <p:ph type="sldNum" sz="quarter" idx="8"/>
          </p:nvPr>
        </p:nvSpPr>
        <p:spPr>
          <a:xfrm>
            <a:off x="13258790" y="9534527"/>
            <a:ext cx="4114800" cy="547694"/>
          </a:xfrm>
        </p:spPr>
        <p:txBody>
          <a:bodyPr/>
          <a:lstStyle>
            <a:lvl1pPr>
              <a:defRPr/>
            </a:lvl1pPr>
          </a:lstStyle>
          <a:p>
            <a:pPr lvl="0"/>
            <a:fld id="{03AF27D4-D3F7-4199-9B28-032294195E35}" type="slidenum">
              <a:t>‹#›</a:t>
            </a:fld>
            <a:endParaRPr lang="en-US"/>
          </a:p>
        </p:txBody>
      </p:sp>
      <p:cxnSp>
        <p:nvCxnSpPr>
          <p:cNvPr id="11" name="Straight Connector 6">
            <a:extLst>
              <a:ext uri="{FF2B5EF4-FFF2-40B4-BE49-F238E27FC236}">
                <a16:creationId xmlns:a16="http://schemas.microsoft.com/office/drawing/2014/main" id="{91B9CAFB-C623-4E6E-9BD0-50CABF76B4A7}"/>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2" name="Footer Placeholder 4">
            <a:extLst>
              <a:ext uri="{FF2B5EF4-FFF2-40B4-BE49-F238E27FC236}">
                <a16:creationId xmlns:a16="http://schemas.microsoft.com/office/drawing/2014/main" id="{CE74DE96-DC8C-480D-A8D6-CA58BD4BC59D}"/>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887066145"/>
      </p:ext>
    </p:extLst>
  </p:cSld>
  <p:clrMapOvr>
    <a:masterClrMapping/>
  </p:clrMapOvr>
</p:sldLayout>
</file>

<file path=ppt/slideLayouts/slideLayout3292.xml><?xml version="1.0" encoding="utf-8"?>
<p:sldLayout xmlns:a="http://schemas.openxmlformats.org/drawingml/2006/main" xmlns:r="http://schemas.openxmlformats.org/officeDocument/2006/relationships" xmlns:p="http://schemas.openxmlformats.org/presentationml/2006/main" type="twoTxTwoObj" preserve="1">
  <p:cSld name="9_Comparison">
    <p:spTree>
      <p:nvGrpSpPr>
        <p:cNvPr id="1" name=""/>
        <p:cNvGrpSpPr/>
        <p:nvPr/>
      </p:nvGrpSpPr>
      <p:grpSpPr>
        <a:xfrm>
          <a:off x="0" y="0"/>
          <a:ext cx="0" cy="0"/>
          <a:chOff x="0" y="0"/>
          <a:chExt cx="0" cy="0"/>
        </a:xfrm>
      </p:grpSpPr>
      <p:grpSp>
        <p:nvGrpSpPr>
          <p:cNvPr id="2" name="Group 24">
            <a:extLst>
              <a:ext uri="{FF2B5EF4-FFF2-40B4-BE49-F238E27FC236}">
                <a16:creationId xmlns:a16="http://schemas.microsoft.com/office/drawing/2014/main" id="{A80D6212-5121-41C0-B6C4-1B4C298FE2D0}"/>
              </a:ext>
            </a:extLst>
          </p:cNvPr>
          <p:cNvGrpSpPr/>
          <p:nvPr/>
        </p:nvGrpSpPr>
        <p:grpSpPr>
          <a:xfrm>
            <a:off x="10787318" y="0"/>
            <a:ext cx="7500690" cy="2138982"/>
            <a:chOff x="7191545" y="0"/>
            <a:chExt cx="5000460" cy="1425988"/>
          </a:xfrm>
        </p:grpSpPr>
        <p:pic>
          <p:nvPicPr>
            <p:cNvPr id="3" name="Picture 25">
              <a:extLst>
                <a:ext uri="{FF2B5EF4-FFF2-40B4-BE49-F238E27FC236}">
                  <a16:creationId xmlns:a16="http://schemas.microsoft.com/office/drawing/2014/main" id="{FAA63431-83FF-497A-BE77-C337DD2B71CC}"/>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6">
              <a:extLst>
                <a:ext uri="{FF2B5EF4-FFF2-40B4-BE49-F238E27FC236}">
                  <a16:creationId xmlns:a16="http://schemas.microsoft.com/office/drawing/2014/main" id="{56D6F2ED-D8E8-44C2-8F7A-E5B5045720E4}"/>
                </a:ext>
              </a:extLst>
            </p:cNvPr>
            <p:cNvGrpSpPr/>
            <p:nvPr/>
          </p:nvGrpSpPr>
          <p:grpSpPr>
            <a:xfrm>
              <a:off x="7191545" y="0"/>
              <a:ext cx="5000460" cy="1425988"/>
              <a:chOff x="7191545" y="0"/>
              <a:chExt cx="5000460" cy="1425988"/>
            </a:xfrm>
          </p:grpSpPr>
          <p:sp>
            <p:nvSpPr>
              <p:cNvPr id="5" name="Freeform 27">
                <a:extLst>
                  <a:ext uri="{FF2B5EF4-FFF2-40B4-BE49-F238E27FC236}">
                    <a16:creationId xmlns:a16="http://schemas.microsoft.com/office/drawing/2014/main" id="{83007089-9097-4599-AA6A-608C72A0C10B}"/>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6" name="Freeform 28">
                <a:extLst>
                  <a:ext uri="{FF2B5EF4-FFF2-40B4-BE49-F238E27FC236}">
                    <a16:creationId xmlns:a16="http://schemas.microsoft.com/office/drawing/2014/main" id="{A449DA70-D0F7-4E5D-84AD-166CDF1163C6}"/>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F971096C-43F6-4143-9AE9-03288759EDC7}"/>
              </a:ext>
            </a:extLst>
          </p:cNvPr>
          <p:cNvSpPr txBox="1">
            <a:spLocks noGrp="1"/>
          </p:cNvSpPr>
          <p:nvPr>
            <p:ph type="title"/>
          </p:nvPr>
        </p:nvSpPr>
        <p:spPr/>
        <p:txBody>
          <a:bodyPr/>
          <a:lstStyle>
            <a:lvl1pPr>
              <a:defRPr/>
            </a:lvl1pPr>
          </a:lstStyle>
          <a:p>
            <a:pPr lvl="0"/>
            <a:r>
              <a:rPr lang="en-US"/>
              <a:t>Click to edit Master title style</a:t>
            </a:r>
          </a:p>
        </p:txBody>
      </p:sp>
      <p:sp>
        <p:nvSpPr>
          <p:cNvPr id="8" name="Text Placeholder 2">
            <a:extLst>
              <a:ext uri="{FF2B5EF4-FFF2-40B4-BE49-F238E27FC236}">
                <a16:creationId xmlns:a16="http://schemas.microsoft.com/office/drawing/2014/main" id="{DD579F76-AC5B-4881-95BB-6D95830CE204}"/>
              </a:ext>
            </a:extLst>
          </p:cNvPr>
          <p:cNvSpPr txBox="1">
            <a:spLocks noGrp="1"/>
          </p:cNvSpPr>
          <p:nvPr>
            <p:ph type="body" idx="1"/>
          </p:nvPr>
        </p:nvSpPr>
        <p:spPr>
          <a:xfrm>
            <a:off x="914405" y="2521740"/>
            <a:ext cx="8081960" cy="1235865"/>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9" name="Content Placeholder 3">
            <a:extLst>
              <a:ext uri="{FF2B5EF4-FFF2-40B4-BE49-F238E27FC236}">
                <a16:creationId xmlns:a16="http://schemas.microsoft.com/office/drawing/2014/main" id="{5E2BF110-35B9-41BD-A53C-0C39A44B9F1A}"/>
              </a:ext>
            </a:extLst>
          </p:cNvPr>
          <p:cNvSpPr txBox="1">
            <a:spLocks noGrp="1"/>
          </p:cNvSpPr>
          <p:nvPr>
            <p:ph idx="2"/>
          </p:nvPr>
        </p:nvSpPr>
        <p:spPr>
          <a:xfrm>
            <a:off x="914405" y="3757607"/>
            <a:ext cx="8081960" cy="5526875"/>
          </a:xfrm>
          <a:solidFill>
            <a:srgbClr val="F3F6FB"/>
          </a:solidFill>
        </p:spPr>
        <p:txBody>
          <a:bodyPr lIns="182880" tIns="0" rIns="182880" bIns="0">
            <a:normAutofit/>
          </a:bodyPr>
          <a:lstStyle>
            <a:lvl1pPr>
              <a:defRPr sz="3000"/>
            </a:lvl1pPr>
            <a:lvl2pPr>
              <a:defRPr sz="2700"/>
            </a:lvl2pPr>
            <a:lvl3pPr>
              <a:defRPr sz="2400"/>
            </a:lvl3pPr>
            <a:lvl4pPr>
              <a:defRPr sz="2100"/>
            </a:lvl4pPr>
            <a:lvl5pPr>
              <a:defRPr sz="2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4">
            <a:extLst>
              <a:ext uri="{FF2B5EF4-FFF2-40B4-BE49-F238E27FC236}">
                <a16:creationId xmlns:a16="http://schemas.microsoft.com/office/drawing/2014/main" id="{EA84D073-BD68-427E-A253-32D71589894B}"/>
              </a:ext>
            </a:extLst>
          </p:cNvPr>
          <p:cNvSpPr txBox="1">
            <a:spLocks noGrp="1"/>
          </p:cNvSpPr>
          <p:nvPr>
            <p:ph type="body" idx="3"/>
          </p:nvPr>
        </p:nvSpPr>
        <p:spPr>
          <a:xfrm>
            <a:off x="9258301" y="2521740"/>
            <a:ext cx="8115305" cy="1235865"/>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11" name="Content Placeholder 5">
            <a:extLst>
              <a:ext uri="{FF2B5EF4-FFF2-40B4-BE49-F238E27FC236}">
                <a16:creationId xmlns:a16="http://schemas.microsoft.com/office/drawing/2014/main" id="{7CC9E49A-2BCF-4887-B777-84B7F2D392FF}"/>
              </a:ext>
            </a:extLst>
          </p:cNvPr>
          <p:cNvSpPr txBox="1">
            <a:spLocks noGrp="1"/>
          </p:cNvSpPr>
          <p:nvPr>
            <p:ph idx="4"/>
          </p:nvPr>
        </p:nvSpPr>
        <p:spPr>
          <a:xfrm>
            <a:off x="9258301" y="3757607"/>
            <a:ext cx="8115305" cy="5526875"/>
          </a:xfrm>
          <a:solidFill>
            <a:srgbClr val="F3F6FB"/>
          </a:solidFill>
        </p:spPr>
        <p:txBody>
          <a:bodyPr lIns="182880" tIns="0" rIns="182880" bIns="0"/>
          <a:lstStyle>
            <a:lvl1pPr>
              <a:defRPr sz="3000"/>
            </a:lvl1pPr>
            <a:lvl2pPr>
              <a:defRPr sz="2700"/>
            </a:lvl2pPr>
            <a:lvl3pPr>
              <a:defRPr sz="2400"/>
            </a:lvl3pPr>
            <a:lvl4pPr>
              <a:defRPr sz="2100"/>
            </a:lvl4pPr>
            <a:lvl5pPr>
              <a:defRPr sz="2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Slide Number Placeholder 9">
            <a:extLst>
              <a:ext uri="{FF2B5EF4-FFF2-40B4-BE49-F238E27FC236}">
                <a16:creationId xmlns:a16="http://schemas.microsoft.com/office/drawing/2014/main" id="{00BA5A99-100B-4015-B1F0-DE0AF861935D}"/>
              </a:ext>
            </a:extLst>
          </p:cNvPr>
          <p:cNvSpPr txBox="1">
            <a:spLocks noGrp="1"/>
          </p:cNvSpPr>
          <p:nvPr>
            <p:ph type="sldNum" sz="quarter" idx="8"/>
          </p:nvPr>
        </p:nvSpPr>
        <p:spPr/>
        <p:txBody>
          <a:bodyPr/>
          <a:lstStyle>
            <a:lvl1pPr>
              <a:defRPr/>
            </a:lvl1pPr>
          </a:lstStyle>
          <a:p>
            <a:pPr lvl="0"/>
            <a:fld id="{2EEBAB06-AE68-4265-896B-20BAABC6AA7F}" type="slidenum">
              <a:t>‹#›</a:t>
            </a:fld>
            <a:endParaRPr lang="en-US"/>
          </a:p>
        </p:txBody>
      </p:sp>
      <p:cxnSp>
        <p:nvCxnSpPr>
          <p:cNvPr id="13" name="Straight Connector 8">
            <a:extLst>
              <a:ext uri="{FF2B5EF4-FFF2-40B4-BE49-F238E27FC236}">
                <a16:creationId xmlns:a16="http://schemas.microsoft.com/office/drawing/2014/main" id="{2647C981-3209-43B2-98E4-FAF56B1D1E6B}"/>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4" name="Footer Placeholder 7">
            <a:extLst>
              <a:ext uri="{FF2B5EF4-FFF2-40B4-BE49-F238E27FC236}">
                <a16:creationId xmlns:a16="http://schemas.microsoft.com/office/drawing/2014/main" id="{2629BD3C-0A34-4931-8FEE-EA0D13A428C5}"/>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3872302905"/>
      </p:ext>
    </p:extLst>
  </p:cSld>
  <p:clrMapOvr>
    <a:masterClrMapping/>
  </p:clrMapOvr>
</p:sldLayout>
</file>

<file path=ppt/slideLayouts/slideLayout3293.xml><?xml version="1.0" encoding="utf-8"?>
<p:sldLayout xmlns:a="http://schemas.openxmlformats.org/drawingml/2006/main" xmlns:r="http://schemas.openxmlformats.org/officeDocument/2006/relationships" xmlns:p="http://schemas.openxmlformats.org/presentationml/2006/main" type="titleOnly" preserve="1">
  <p:cSld name="9_Title Only">
    <p:spTree>
      <p:nvGrpSpPr>
        <p:cNvPr id="1" name=""/>
        <p:cNvGrpSpPr/>
        <p:nvPr/>
      </p:nvGrpSpPr>
      <p:grpSpPr>
        <a:xfrm>
          <a:off x="0" y="0"/>
          <a:ext cx="0" cy="0"/>
          <a:chOff x="0" y="0"/>
          <a:chExt cx="0" cy="0"/>
        </a:xfrm>
      </p:grpSpPr>
      <p:grpSp>
        <p:nvGrpSpPr>
          <p:cNvPr id="2" name="Group 21">
            <a:extLst>
              <a:ext uri="{FF2B5EF4-FFF2-40B4-BE49-F238E27FC236}">
                <a16:creationId xmlns:a16="http://schemas.microsoft.com/office/drawing/2014/main" id="{A2009AAA-2E34-42B7-ACF2-7C020BF6255B}"/>
              </a:ext>
            </a:extLst>
          </p:cNvPr>
          <p:cNvGrpSpPr/>
          <p:nvPr/>
        </p:nvGrpSpPr>
        <p:grpSpPr>
          <a:xfrm>
            <a:off x="10787318" y="0"/>
            <a:ext cx="7500690" cy="2138982"/>
            <a:chOff x="7191545" y="0"/>
            <a:chExt cx="5000460" cy="1425988"/>
          </a:xfrm>
        </p:grpSpPr>
        <p:pic>
          <p:nvPicPr>
            <p:cNvPr id="3" name="Picture 22">
              <a:extLst>
                <a:ext uri="{FF2B5EF4-FFF2-40B4-BE49-F238E27FC236}">
                  <a16:creationId xmlns:a16="http://schemas.microsoft.com/office/drawing/2014/main" id="{3D05B5E3-710D-4642-BC0C-17F76B4AFB5C}"/>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3">
              <a:extLst>
                <a:ext uri="{FF2B5EF4-FFF2-40B4-BE49-F238E27FC236}">
                  <a16:creationId xmlns:a16="http://schemas.microsoft.com/office/drawing/2014/main" id="{DC010C18-67E3-4844-90AB-BDD2FC73E018}"/>
                </a:ext>
              </a:extLst>
            </p:cNvPr>
            <p:cNvGrpSpPr/>
            <p:nvPr/>
          </p:nvGrpSpPr>
          <p:grpSpPr>
            <a:xfrm>
              <a:off x="7191545" y="0"/>
              <a:ext cx="5000460" cy="1425988"/>
              <a:chOff x="7191545" y="0"/>
              <a:chExt cx="5000460" cy="1425988"/>
            </a:xfrm>
          </p:grpSpPr>
          <p:sp>
            <p:nvSpPr>
              <p:cNvPr id="5" name="Freeform 24">
                <a:extLst>
                  <a:ext uri="{FF2B5EF4-FFF2-40B4-BE49-F238E27FC236}">
                    <a16:creationId xmlns:a16="http://schemas.microsoft.com/office/drawing/2014/main" id="{4006FC1D-09CE-456C-A189-67C76B347A86}"/>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6" name="Freeform 25">
                <a:extLst>
                  <a:ext uri="{FF2B5EF4-FFF2-40B4-BE49-F238E27FC236}">
                    <a16:creationId xmlns:a16="http://schemas.microsoft.com/office/drawing/2014/main" id="{90A5D411-26B1-480F-8B91-1BBF22EDA42F}"/>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99998EC1-5A22-46A6-B542-E96C5BBC72ED}"/>
              </a:ext>
            </a:extLst>
          </p:cNvPr>
          <p:cNvSpPr txBox="1">
            <a:spLocks noGrp="1"/>
          </p:cNvSpPr>
          <p:nvPr>
            <p:ph type="title"/>
          </p:nvPr>
        </p:nvSpPr>
        <p:spPr/>
        <p:txBody>
          <a:bodyPr/>
          <a:lstStyle>
            <a:lvl1pPr>
              <a:defRPr/>
            </a:lvl1pPr>
          </a:lstStyle>
          <a:p>
            <a:pPr lvl="0"/>
            <a:r>
              <a:rPr lang="en-US"/>
              <a:t>Click to edit Master title style</a:t>
            </a:r>
          </a:p>
        </p:txBody>
      </p:sp>
      <p:sp>
        <p:nvSpPr>
          <p:cNvPr id="8" name="Slide Number Placeholder 5">
            <a:extLst>
              <a:ext uri="{FF2B5EF4-FFF2-40B4-BE49-F238E27FC236}">
                <a16:creationId xmlns:a16="http://schemas.microsoft.com/office/drawing/2014/main" id="{D4F88C96-9373-4E5E-ABDD-7885928BD5A6}"/>
              </a:ext>
            </a:extLst>
          </p:cNvPr>
          <p:cNvSpPr txBox="1">
            <a:spLocks noGrp="1"/>
          </p:cNvSpPr>
          <p:nvPr>
            <p:ph type="sldNum" sz="quarter" idx="8"/>
          </p:nvPr>
        </p:nvSpPr>
        <p:spPr/>
        <p:txBody>
          <a:bodyPr/>
          <a:lstStyle>
            <a:lvl1pPr>
              <a:defRPr/>
            </a:lvl1pPr>
          </a:lstStyle>
          <a:p>
            <a:pPr lvl="0"/>
            <a:fld id="{F07C97C1-90BC-4D64-918B-CC8886A73D11}" type="slidenum">
              <a:t>‹#›</a:t>
            </a:fld>
            <a:endParaRPr lang="en-US"/>
          </a:p>
        </p:txBody>
      </p:sp>
      <p:cxnSp>
        <p:nvCxnSpPr>
          <p:cNvPr id="9" name="Straight Connector 6">
            <a:extLst>
              <a:ext uri="{FF2B5EF4-FFF2-40B4-BE49-F238E27FC236}">
                <a16:creationId xmlns:a16="http://schemas.microsoft.com/office/drawing/2014/main" id="{F59973C4-B648-4041-B1B3-41381C4A36F2}"/>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0" name="Footer Placeholder 2">
            <a:extLst>
              <a:ext uri="{FF2B5EF4-FFF2-40B4-BE49-F238E27FC236}">
                <a16:creationId xmlns:a16="http://schemas.microsoft.com/office/drawing/2014/main" id="{D17CDB82-8E7E-4F22-88FA-FAB779CDD522}"/>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1456189043"/>
      </p:ext>
    </p:extLst>
  </p:cSld>
  <p:clrMapOvr>
    <a:masterClrMapping/>
  </p:clrMapOvr>
</p:sldLayout>
</file>

<file path=ppt/slideLayouts/slideLayout3294.xml><?xml version="1.0" encoding="utf-8"?>
<p:sldLayout xmlns:a="http://schemas.openxmlformats.org/drawingml/2006/main" xmlns:r="http://schemas.openxmlformats.org/officeDocument/2006/relationships" xmlns:p="http://schemas.openxmlformats.org/presentationml/2006/main" preserve="1">
  <p:cSld name="8_End">
    <p:spTree>
      <p:nvGrpSpPr>
        <p:cNvPr id="1" name=""/>
        <p:cNvGrpSpPr/>
        <p:nvPr/>
      </p:nvGrpSpPr>
      <p:grpSpPr>
        <a:xfrm>
          <a:off x="0" y="0"/>
          <a:ext cx="0" cy="0"/>
          <a:chOff x="0" y="0"/>
          <a:chExt cx="0" cy="0"/>
        </a:xfrm>
      </p:grpSpPr>
      <p:grpSp>
        <p:nvGrpSpPr>
          <p:cNvPr id="2" name="Group 41">
            <a:extLst>
              <a:ext uri="{FF2B5EF4-FFF2-40B4-BE49-F238E27FC236}">
                <a16:creationId xmlns:a16="http://schemas.microsoft.com/office/drawing/2014/main" id="{4F6F5D48-165D-4024-A728-D8901B7952BB}"/>
              </a:ext>
            </a:extLst>
          </p:cNvPr>
          <p:cNvGrpSpPr/>
          <p:nvPr/>
        </p:nvGrpSpPr>
        <p:grpSpPr>
          <a:xfrm>
            <a:off x="0" y="0"/>
            <a:ext cx="18287994" cy="3223245"/>
            <a:chOff x="0" y="0"/>
            <a:chExt cx="12191996" cy="2148830"/>
          </a:xfrm>
        </p:grpSpPr>
        <p:sp>
          <p:nvSpPr>
            <p:cNvPr id="3" name="Freeform 40">
              <a:extLst>
                <a:ext uri="{FF2B5EF4-FFF2-40B4-BE49-F238E27FC236}">
                  <a16:creationId xmlns:a16="http://schemas.microsoft.com/office/drawing/2014/main" id="{6809EDDD-7FBB-408B-AB51-5EBF98D3FE26}"/>
                </a:ext>
              </a:extLst>
            </p:cNvPr>
            <p:cNvSpPr/>
            <p:nvPr/>
          </p:nvSpPr>
          <p:spPr>
            <a:xfrm flipH="1">
              <a:off x="0" y="0"/>
              <a:ext cx="12191996" cy="2148830"/>
            </a:xfrm>
            <a:custGeom>
              <a:avLst/>
              <a:gdLst>
                <a:gd name="f0" fmla="val 10800000"/>
                <a:gd name="f1" fmla="val 5400000"/>
                <a:gd name="f2" fmla="val 180"/>
                <a:gd name="f3" fmla="val w"/>
                <a:gd name="f4" fmla="val h"/>
                <a:gd name="f5" fmla="val 0"/>
                <a:gd name="f6" fmla="val 12192000"/>
                <a:gd name="f7" fmla="val 2148830"/>
                <a:gd name="f8" fmla="val 2318293"/>
                <a:gd name="f9" fmla="val 2110341"/>
                <a:gd name="f10" fmla="val 1952334"/>
                <a:gd name="f11" fmla="val 920"/>
                <a:gd name="f12" fmla="val 1343499"/>
                <a:gd name="f13" fmla="val 23864"/>
                <a:gd name="f14" fmla="val 752130"/>
                <a:gd name="f15" fmla="val 152982"/>
                <a:gd name="f16" fmla="val 184205"/>
                <a:gd name="f17" fmla="val 435928"/>
                <a:gd name="f18" fmla="val 536864"/>
                <a:gd name="f19" fmla="val 554713"/>
                <a:gd name="f20" fmla="val 201115"/>
                <a:gd name="f21" fmla="val 452796"/>
                <a:gd name="f22" fmla="val 776357"/>
                <a:gd name="f23" fmla="val 187336"/>
                <a:gd name="f24" fmla="val 1349828"/>
                <a:gd name="f25" fmla="val 76760"/>
                <a:gd name="f26" fmla="val 1947588"/>
                <a:gd name="f27" fmla="val 66249"/>
                <a:gd name="f28" fmla="val 2962940"/>
                <a:gd name="f29" fmla="val 48421"/>
                <a:gd name="f30" fmla="val 3890218"/>
                <a:gd name="f31" fmla="val 291317"/>
                <a:gd name="f32" fmla="val 4778140"/>
                <a:gd name="f33" fmla="val 604018"/>
                <a:gd name="f34" fmla="val 7231510"/>
                <a:gd name="f35" fmla="val 1468126"/>
                <a:gd name="f36" fmla="val 9178927"/>
                <a:gd name="f37" fmla="val 2492024"/>
                <a:gd name="f38" fmla="val 11996242"/>
                <a:gd name="f39" fmla="val 2036894"/>
                <a:gd name="f40" fmla="val 2002266"/>
                <a:gd name="f41" fmla="val 1415250"/>
                <a:gd name="f42" fmla="val 12022971"/>
                <a:gd name="f43" fmla="val 1470801"/>
                <a:gd name="f44" fmla="val 10719696"/>
                <a:gd name="f45" fmla="val 1863939"/>
                <a:gd name="f46" fmla="val 9271154"/>
                <a:gd name="f47" fmla="val 1783804"/>
                <a:gd name="f48" fmla="val 7970940"/>
                <a:gd name="f49" fmla="val 1436986"/>
                <a:gd name="f50" fmla="val 6890984"/>
                <a:gd name="f51" fmla="val 1148958"/>
                <a:gd name="f52" fmla="val 5866930"/>
                <a:gd name="f53" fmla="val 767309"/>
                <a:gd name="f54" fmla="val 4800356"/>
                <a:gd name="f55" fmla="val 456582"/>
                <a:gd name="f56" fmla="val 4068903"/>
                <a:gd name="f57" fmla="val 243471"/>
                <a:gd name="f58" fmla="val 3348204"/>
                <a:gd name="f59" fmla="val 74251"/>
                <a:gd name="f60" fmla="val 2646880"/>
                <a:gd name="f61" fmla="val 17560"/>
                <a:gd name="f62" fmla="+- 0 0 -90"/>
                <a:gd name="f63" fmla="*/ f3 1 12192000"/>
                <a:gd name="f64" fmla="*/ f4 1 2148830"/>
                <a:gd name="f65" fmla="+- f7 0 f5"/>
                <a:gd name="f66" fmla="+- f6 0 f5"/>
                <a:gd name="f67" fmla="*/ f62 f0 1"/>
                <a:gd name="f68" fmla="*/ f66 1 12192000"/>
                <a:gd name="f69" fmla="*/ f65 1 2148830"/>
                <a:gd name="f70" fmla="*/ 2318293 f66 1"/>
                <a:gd name="f71" fmla="*/ 0 f65 1"/>
                <a:gd name="f72" fmla="*/ 2110341 f66 1"/>
                <a:gd name="f73" fmla="*/ 1952334 f66 1"/>
                <a:gd name="f74" fmla="*/ 920 f65 1"/>
                <a:gd name="f75" fmla="*/ 184205 f66 1"/>
                <a:gd name="f76" fmla="*/ 435928 f65 1"/>
                <a:gd name="f77" fmla="*/ 0 f66 1"/>
                <a:gd name="f78" fmla="*/ 536864 f65 1"/>
                <a:gd name="f79" fmla="*/ 554713 f65 1"/>
                <a:gd name="f80" fmla="*/ 201115 f66 1"/>
                <a:gd name="f81" fmla="*/ 452796 f65 1"/>
                <a:gd name="f82" fmla="*/ 1947588 f66 1"/>
                <a:gd name="f83" fmla="*/ 66249 f65 1"/>
                <a:gd name="f84" fmla="*/ 4778140 f66 1"/>
                <a:gd name="f85" fmla="*/ 604018 f65 1"/>
                <a:gd name="f86" fmla="*/ 11996242 f66 1"/>
                <a:gd name="f87" fmla="*/ 2036894 f65 1"/>
                <a:gd name="f88" fmla="*/ 12192000 f66 1"/>
                <a:gd name="f89" fmla="*/ 2002266 f65 1"/>
                <a:gd name="f90" fmla="*/ 1415250 f65 1"/>
                <a:gd name="f91" fmla="*/ 12022971 f66 1"/>
                <a:gd name="f92" fmla="*/ 1470801 f65 1"/>
                <a:gd name="f93" fmla="*/ 7970940 f66 1"/>
                <a:gd name="f94" fmla="*/ 1436986 f65 1"/>
                <a:gd name="f95" fmla="*/ 4800356 f66 1"/>
                <a:gd name="f96" fmla="*/ 456582 f65 1"/>
                <a:gd name="f97" fmla="*/ 2646880 f66 1"/>
                <a:gd name="f98" fmla="*/ 17560 f65 1"/>
                <a:gd name="f99" fmla="*/ f67 1 f2"/>
                <a:gd name="f100" fmla="*/ f70 1 12192000"/>
                <a:gd name="f101" fmla="*/ f71 1 2148830"/>
                <a:gd name="f102" fmla="*/ f72 1 12192000"/>
                <a:gd name="f103" fmla="*/ f73 1 12192000"/>
                <a:gd name="f104" fmla="*/ f74 1 2148830"/>
                <a:gd name="f105" fmla="*/ f75 1 12192000"/>
                <a:gd name="f106" fmla="*/ f76 1 2148830"/>
                <a:gd name="f107" fmla="*/ f77 1 12192000"/>
                <a:gd name="f108" fmla="*/ f78 1 2148830"/>
                <a:gd name="f109" fmla="*/ f79 1 2148830"/>
                <a:gd name="f110" fmla="*/ f80 1 12192000"/>
                <a:gd name="f111" fmla="*/ f81 1 2148830"/>
                <a:gd name="f112" fmla="*/ f82 1 12192000"/>
                <a:gd name="f113" fmla="*/ f83 1 2148830"/>
                <a:gd name="f114" fmla="*/ f84 1 12192000"/>
                <a:gd name="f115" fmla="*/ f85 1 2148830"/>
                <a:gd name="f116" fmla="*/ f86 1 12192000"/>
                <a:gd name="f117" fmla="*/ f87 1 2148830"/>
                <a:gd name="f118" fmla="*/ f88 1 12192000"/>
                <a:gd name="f119" fmla="*/ f89 1 2148830"/>
                <a:gd name="f120" fmla="*/ f90 1 2148830"/>
                <a:gd name="f121" fmla="*/ f91 1 12192000"/>
                <a:gd name="f122" fmla="*/ f92 1 2148830"/>
                <a:gd name="f123" fmla="*/ f93 1 12192000"/>
                <a:gd name="f124" fmla="*/ f94 1 2148830"/>
                <a:gd name="f125" fmla="*/ f95 1 12192000"/>
                <a:gd name="f126" fmla="*/ f96 1 2148830"/>
                <a:gd name="f127" fmla="*/ f97 1 12192000"/>
                <a:gd name="f128" fmla="*/ f98 1 2148830"/>
                <a:gd name="f129" fmla="*/ f5 1 f68"/>
                <a:gd name="f130" fmla="*/ f6 1 f68"/>
                <a:gd name="f131" fmla="*/ f5 1 f69"/>
                <a:gd name="f132" fmla="*/ f7 1 f69"/>
                <a:gd name="f133" fmla="+- f99 0 f1"/>
                <a:gd name="f134" fmla="*/ f100 1 f68"/>
                <a:gd name="f135" fmla="*/ f101 1 f69"/>
                <a:gd name="f136" fmla="*/ f102 1 f68"/>
                <a:gd name="f137" fmla="*/ f103 1 f68"/>
                <a:gd name="f138" fmla="*/ f104 1 f69"/>
                <a:gd name="f139" fmla="*/ f105 1 f68"/>
                <a:gd name="f140" fmla="*/ f106 1 f69"/>
                <a:gd name="f141" fmla="*/ f107 1 f68"/>
                <a:gd name="f142" fmla="*/ f108 1 f69"/>
                <a:gd name="f143" fmla="*/ f109 1 f69"/>
                <a:gd name="f144" fmla="*/ f110 1 f68"/>
                <a:gd name="f145" fmla="*/ f111 1 f69"/>
                <a:gd name="f146" fmla="*/ f112 1 f68"/>
                <a:gd name="f147" fmla="*/ f113 1 f69"/>
                <a:gd name="f148" fmla="*/ f114 1 f68"/>
                <a:gd name="f149" fmla="*/ f115 1 f69"/>
                <a:gd name="f150" fmla="*/ f116 1 f68"/>
                <a:gd name="f151" fmla="*/ f117 1 f69"/>
                <a:gd name="f152" fmla="*/ f118 1 f68"/>
                <a:gd name="f153" fmla="*/ f119 1 f69"/>
                <a:gd name="f154" fmla="*/ f120 1 f69"/>
                <a:gd name="f155" fmla="*/ f121 1 f68"/>
                <a:gd name="f156" fmla="*/ f122 1 f69"/>
                <a:gd name="f157" fmla="*/ f123 1 f68"/>
                <a:gd name="f158" fmla="*/ f124 1 f69"/>
                <a:gd name="f159" fmla="*/ f125 1 f68"/>
                <a:gd name="f160" fmla="*/ f126 1 f69"/>
                <a:gd name="f161" fmla="*/ f127 1 f68"/>
                <a:gd name="f162" fmla="*/ f128 1 f69"/>
                <a:gd name="f163" fmla="*/ f129 f63 1"/>
                <a:gd name="f164" fmla="*/ f130 f63 1"/>
                <a:gd name="f165" fmla="*/ f132 f64 1"/>
                <a:gd name="f166" fmla="*/ f131 f64 1"/>
                <a:gd name="f167" fmla="*/ f134 f63 1"/>
                <a:gd name="f168" fmla="*/ f135 f64 1"/>
                <a:gd name="f169" fmla="*/ f136 f63 1"/>
                <a:gd name="f170" fmla="*/ f137 f63 1"/>
                <a:gd name="f171" fmla="*/ f138 f64 1"/>
                <a:gd name="f172" fmla="*/ f139 f63 1"/>
                <a:gd name="f173" fmla="*/ f140 f64 1"/>
                <a:gd name="f174" fmla="*/ f141 f63 1"/>
                <a:gd name="f175" fmla="*/ f142 f64 1"/>
                <a:gd name="f176" fmla="*/ f143 f64 1"/>
                <a:gd name="f177" fmla="*/ f144 f63 1"/>
                <a:gd name="f178" fmla="*/ f145 f64 1"/>
                <a:gd name="f179" fmla="*/ f146 f63 1"/>
                <a:gd name="f180" fmla="*/ f147 f64 1"/>
                <a:gd name="f181" fmla="*/ f148 f63 1"/>
                <a:gd name="f182" fmla="*/ f149 f64 1"/>
                <a:gd name="f183" fmla="*/ f150 f63 1"/>
                <a:gd name="f184" fmla="*/ f151 f64 1"/>
                <a:gd name="f185" fmla="*/ f152 f63 1"/>
                <a:gd name="f186" fmla="*/ f153 f64 1"/>
                <a:gd name="f187" fmla="*/ f154 f64 1"/>
                <a:gd name="f188" fmla="*/ f155 f63 1"/>
                <a:gd name="f189" fmla="*/ f156 f64 1"/>
                <a:gd name="f190" fmla="*/ f157 f63 1"/>
                <a:gd name="f191" fmla="*/ f158 f64 1"/>
                <a:gd name="f192" fmla="*/ f159 f63 1"/>
                <a:gd name="f193" fmla="*/ f160 f64 1"/>
                <a:gd name="f194" fmla="*/ f161 f63 1"/>
                <a:gd name="f195" fmla="*/ f162 f64 1"/>
              </a:gdLst>
              <a:ahLst/>
              <a:cxnLst>
                <a:cxn ang="3cd4">
                  <a:pos x="hc" y="t"/>
                </a:cxn>
                <a:cxn ang="0">
                  <a:pos x="r" y="vc"/>
                </a:cxn>
                <a:cxn ang="cd4">
                  <a:pos x="hc" y="b"/>
                </a:cxn>
                <a:cxn ang="cd2">
                  <a:pos x="l" y="vc"/>
                </a:cxn>
                <a:cxn ang="f133">
                  <a:pos x="f167" y="f168"/>
                </a:cxn>
                <a:cxn ang="f133">
                  <a:pos x="f169" y="f168"/>
                </a:cxn>
                <a:cxn ang="f133">
                  <a:pos x="f170" y="f171"/>
                </a:cxn>
                <a:cxn ang="f133">
                  <a:pos x="f172" y="f173"/>
                </a:cxn>
                <a:cxn ang="f133">
                  <a:pos x="f174" y="f175"/>
                </a:cxn>
                <a:cxn ang="f133">
                  <a:pos x="f174" y="f176"/>
                </a:cxn>
                <a:cxn ang="f133">
                  <a:pos x="f177" y="f178"/>
                </a:cxn>
                <a:cxn ang="f133">
                  <a:pos x="f179" y="f180"/>
                </a:cxn>
                <a:cxn ang="f133">
                  <a:pos x="f181" y="f182"/>
                </a:cxn>
                <a:cxn ang="f133">
                  <a:pos x="f183" y="f184"/>
                </a:cxn>
                <a:cxn ang="f133">
                  <a:pos x="f185" y="f186"/>
                </a:cxn>
                <a:cxn ang="f133">
                  <a:pos x="f185" y="f187"/>
                </a:cxn>
                <a:cxn ang="f133">
                  <a:pos x="f188" y="f189"/>
                </a:cxn>
                <a:cxn ang="f133">
                  <a:pos x="f190" y="f191"/>
                </a:cxn>
                <a:cxn ang="f133">
                  <a:pos x="f192" y="f193"/>
                </a:cxn>
                <a:cxn ang="f133">
                  <a:pos x="f194" y="f195"/>
                </a:cxn>
              </a:cxnLst>
              <a:rect l="f163" t="f166" r="f164" b="f165"/>
              <a:pathLst>
                <a:path w="12192000" h="2148830">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ubicBezTo>
                    <a:pt x="f56" y="f57"/>
                    <a:pt x="f58" y="f59"/>
                    <a:pt x="f60" y="f61"/>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4" name="Freeform 38">
              <a:extLst>
                <a:ext uri="{FF2B5EF4-FFF2-40B4-BE49-F238E27FC236}">
                  <a16:creationId xmlns:a16="http://schemas.microsoft.com/office/drawing/2014/main" id="{D3FA56B7-85C9-42D5-AA8C-F682C31CE331}"/>
                </a:ext>
              </a:extLst>
            </p:cNvPr>
            <p:cNvSpPr/>
            <p:nvPr/>
          </p:nvSpPr>
          <p:spPr>
            <a:xfrm flipH="1">
              <a:off x="0" y="0"/>
              <a:ext cx="12191996" cy="1992139"/>
            </a:xfrm>
            <a:custGeom>
              <a:avLst/>
              <a:gdLst>
                <a:gd name="f0" fmla="val 10800000"/>
                <a:gd name="f1" fmla="val 5400000"/>
                <a:gd name="f2" fmla="val 180"/>
                <a:gd name="f3" fmla="val w"/>
                <a:gd name="f4" fmla="val h"/>
                <a:gd name="f5" fmla="val 0"/>
                <a:gd name="f6" fmla="val 12192000"/>
                <a:gd name="f7" fmla="val 1992138"/>
                <a:gd name="f8" fmla="val 2724271"/>
                <a:gd name="f9" fmla="val 1788442"/>
                <a:gd name="f10" fmla="val 1635403"/>
                <a:gd name="f11" fmla="val 12925"/>
                <a:gd name="f12" fmla="val 1134241"/>
                <a:gd name="f13" fmla="val 70905"/>
                <a:gd name="f14" fmla="val 647221"/>
                <a:gd name="f15" fmla="val 207817"/>
                <a:gd name="f16" fmla="val 178220"/>
                <a:gd name="f17" fmla="val 451207"/>
                <a:gd name="f18" fmla="val 552718"/>
                <a:gd name="f19" fmla="val 570885"/>
                <a:gd name="f20" fmla="val 195368"/>
                <a:gd name="f21" fmla="val 467800"/>
                <a:gd name="f22" fmla="val 765758"/>
                <a:gd name="f23" fmla="val 193094"/>
                <a:gd name="f24" fmla="val 1336955"/>
                <a:gd name="f25" fmla="val 73179"/>
                <a:gd name="f26" fmla="val 1934073"/>
                <a:gd name="f27" fmla="val 52850"/>
                <a:gd name="f28" fmla="val 2948304"/>
                <a:gd name="f29" fmla="val 18310"/>
                <a:gd name="f30" fmla="val 3878878"/>
                <a:gd name="f31" fmla="val 245747"/>
                <a:gd name="f32" fmla="val 4771217"/>
                <a:gd name="f33" fmla="val 543645"/>
                <a:gd name="f34" fmla="val 7236913"/>
                <a:gd name="f35" fmla="val 1366709"/>
                <a:gd name="f36" fmla="val 9199689"/>
                <a:gd name="f37" fmla="val 2357774"/>
                <a:gd name="f38" fmla="val 12007222"/>
                <a:gd name="f39" fmla="val 1856729"/>
                <a:gd name="f40" fmla="val 1820900"/>
                <a:gd name="f41" fmla="val 897073"/>
                <a:gd name="f42" fmla="val 12062517"/>
                <a:gd name="f43" fmla="val 950128"/>
                <a:gd name="f44" fmla="val 10950292"/>
                <a:gd name="f45" fmla="val 1376478"/>
                <a:gd name="f46" fmla="val 9595706"/>
                <a:gd name="f47" fmla="val 1466451"/>
                <a:gd name="f48" fmla="val 8435105"/>
                <a:gd name="f49" fmla="val 1266613"/>
                <a:gd name="f50" fmla="val 6618389"/>
                <a:gd name="f51" fmla="val 953715"/>
                <a:gd name="f52" fmla="val 4735222"/>
                <a:gd name="f53" fmla="val 130088"/>
                <a:gd name="f54" fmla="val 2948502"/>
                <a:gd name="f55" fmla="val 20548"/>
                <a:gd name="f56" fmla="+- 0 0 -90"/>
                <a:gd name="f57" fmla="*/ f3 1 12192000"/>
                <a:gd name="f58" fmla="*/ f4 1 1992138"/>
                <a:gd name="f59" fmla="+- f7 0 f5"/>
                <a:gd name="f60" fmla="+- f6 0 f5"/>
                <a:gd name="f61" fmla="*/ f56 f0 1"/>
                <a:gd name="f62" fmla="*/ f60 1 12192000"/>
                <a:gd name="f63" fmla="*/ f59 1 1992138"/>
                <a:gd name="f64" fmla="*/ 2724271 f60 1"/>
                <a:gd name="f65" fmla="*/ 0 f59 1"/>
                <a:gd name="f66" fmla="*/ 1788442 f60 1"/>
                <a:gd name="f67" fmla="*/ 1635403 f60 1"/>
                <a:gd name="f68" fmla="*/ 12925 f59 1"/>
                <a:gd name="f69" fmla="*/ 178220 f60 1"/>
                <a:gd name="f70" fmla="*/ 451207 f59 1"/>
                <a:gd name="f71" fmla="*/ 0 f60 1"/>
                <a:gd name="f72" fmla="*/ 552718 f59 1"/>
                <a:gd name="f73" fmla="*/ 570885 f59 1"/>
                <a:gd name="f74" fmla="*/ 195368 f60 1"/>
                <a:gd name="f75" fmla="*/ 467800 f59 1"/>
                <a:gd name="f76" fmla="*/ 1934073 f60 1"/>
                <a:gd name="f77" fmla="*/ 52850 f59 1"/>
                <a:gd name="f78" fmla="*/ 4771217 f60 1"/>
                <a:gd name="f79" fmla="*/ 543645 f59 1"/>
                <a:gd name="f80" fmla="*/ 12007222 f60 1"/>
                <a:gd name="f81" fmla="*/ 1856729 f59 1"/>
                <a:gd name="f82" fmla="*/ 12192000 f60 1"/>
                <a:gd name="f83" fmla="*/ 1820900 f59 1"/>
                <a:gd name="f84" fmla="*/ 897073 f59 1"/>
                <a:gd name="f85" fmla="*/ 12062517 f60 1"/>
                <a:gd name="f86" fmla="*/ 950128 f59 1"/>
                <a:gd name="f87" fmla="*/ 8435105 f60 1"/>
                <a:gd name="f88" fmla="*/ 1266613 f59 1"/>
                <a:gd name="f89" fmla="*/ 2948502 f60 1"/>
                <a:gd name="f90" fmla="*/ 20548 f59 1"/>
                <a:gd name="f91" fmla="*/ f61 1 f2"/>
                <a:gd name="f92" fmla="*/ f64 1 12192000"/>
                <a:gd name="f93" fmla="*/ f65 1 1992138"/>
                <a:gd name="f94" fmla="*/ f66 1 12192000"/>
                <a:gd name="f95" fmla="*/ f67 1 12192000"/>
                <a:gd name="f96" fmla="*/ f68 1 1992138"/>
                <a:gd name="f97" fmla="*/ f69 1 12192000"/>
                <a:gd name="f98" fmla="*/ f70 1 1992138"/>
                <a:gd name="f99" fmla="*/ f71 1 12192000"/>
                <a:gd name="f100" fmla="*/ f72 1 1992138"/>
                <a:gd name="f101" fmla="*/ f73 1 1992138"/>
                <a:gd name="f102" fmla="*/ f74 1 12192000"/>
                <a:gd name="f103" fmla="*/ f75 1 1992138"/>
                <a:gd name="f104" fmla="*/ f76 1 12192000"/>
                <a:gd name="f105" fmla="*/ f77 1 1992138"/>
                <a:gd name="f106" fmla="*/ f78 1 12192000"/>
                <a:gd name="f107" fmla="*/ f79 1 1992138"/>
                <a:gd name="f108" fmla="*/ f80 1 12192000"/>
                <a:gd name="f109" fmla="*/ f81 1 1992138"/>
                <a:gd name="f110" fmla="*/ f82 1 12192000"/>
                <a:gd name="f111" fmla="*/ f83 1 1992138"/>
                <a:gd name="f112" fmla="*/ f84 1 1992138"/>
                <a:gd name="f113" fmla="*/ f85 1 12192000"/>
                <a:gd name="f114" fmla="*/ f86 1 1992138"/>
                <a:gd name="f115" fmla="*/ f87 1 12192000"/>
                <a:gd name="f116" fmla="*/ f88 1 1992138"/>
                <a:gd name="f117" fmla="*/ f89 1 12192000"/>
                <a:gd name="f118" fmla="*/ f90 1 1992138"/>
                <a:gd name="f119" fmla="*/ f5 1 f62"/>
                <a:gd name="f120" fmla="*/ f6 1 f62"/>
                <a:gd name="f121" fmla="*/ f5 1 f63"/>
                <a:gd name="f122" fmla="*/ f7 1 f63"/>
                <a:gd name="f123" fmla="+- f91 0 f1"/>
                <a:gd name="f124" fmla="*/ f92 1 f62"/>
                <a:gd name="f125" fmla="*/ f93 1 f63"/>
                <a:gd name="f126" fmla="*/ f94 1 f62"/>
                <a:gd name="f127" fmla="*/ f95 1 f62"/>
                <a:gd name="f128" fmla="*/ f96 1 f63"/>
                <a:gd name="f129" fmla="*/ f97 1 f62"/>
                <a:gd name="f130" fmla="*/ f98 1 f63"/>
                <a:gd name="f131" fmla="*/ f99 1 f62"/>
                <a:gd name="f132" fmla="*/ f100 1 f63"/>
                <a:gd name="f133" fmla="*/ f101 1 f63"/>
                <a:gd name="f134" fmla="*/ f102 1 f62"/>
                <a:gd name="f135" fmla="*/ f103 1 f63"/>
                <a:gd name="f136" fmla="*/ f104 1 f62"/>
                <a:gd name="f137" fmla="*/ f105 1 f63"/>
                <a:gd name="f138" fmla="*/ f106 1 f62"/>
                <a:gd name="f139" fmla="*/ f107 1 f63"/>
                <a:gd name="f140" fmla="*/ f108 1 f62"/>
                <a:gd name="f141" fmla="*/ f109 1 f63"/>
                <a:gd name="f142" fmla="*/ f110 1 f62"/>
                <a:gd name="f143" fmla="*/ f111 1 f63"/>
                <a:gd name="f144" fmla="*/ f112 1 f63"/>
                <a:gd name="f145" fmla="*/ f113 1 f62"/>
                <a:gd name="f146" fmla="*/ f114 1 f63"/>
                <a:gd name="f147" fmla="*/ f115 1 f62"/>
                <a:gd name="f148" fmla="*/ f116 1 f63"/>
                <a:gd name="f149" fmla="*/ f117 1 f62"/>
                <a:gd name="f150" fmla="*/ f118 1 f63"/>
                <a:gd name="f151" fmla="*/ f119 f57 1"/>
                <a:gd name="f152" fmla="*/ f120 f57 1"/>
                <a:gd name="f153" fmla="*/ f122 f58 1"/>
                <a:gd name="f154" fmla="*/ f121 f58 1"/>
                <a:gd name="f155" fmla="*/ f124 f57 1"/>
                <a:gd name="f156" fmla="*/ f125 f58 1"/>
                <a:gd name="f157" fmla="*/ f126 f57 1"/>
                <a:gd name="f158" fmla="*/ f127 f57 1"/>
                <a:gd name="f159" fmla="*/ f128 f58 1"/>
                <a:gd name="f160" fmla="*/ f129 f57 1"/>
                <a:gd name="f161" fmla="*/ f130 f58 1"/>
                <a:gd name="f162" fmla="*/ f131 f57 1"/>
                <a:gd name="f163" fmla="*/ f132 f58 1"/>
                <a:gd name="f164" fmla="*/ f133 f58 1"/>
                <a:gd name="f165" fmla="*/ f134 f57 1"/>
                <a:gd name="f166" fmla="*/ f135 f58 1"/>
                <a:gd name="f167" fmla="*/ f136 f57 1"/>
                <a:gd name="f168" fmla="*/ f137 f58 1"/>
                <a:gd name="f169" fmla="*/ f138 f57 1"/>
                <a:gd name="f170" fmla="*/ f139 f58 1"/>
                <a:gd name="f171" fmla="*/ f140 f57 1"/>
                <a:gd name="f172" fmla="*/ f141 f58 1"/>
                <a:gd name="f173" fmla="*/ f142 f57 1"/>
                <a:gd name="f174" fmla="*/ f143 f58 1"/>
                <a:gd name="f175" fmla="*/ f144 f58 1"/>
                <a:gd name="f176" fmla="*/ f145 f57 1"/>
                <a:gd name="f177" fmla="*/ f146 f58 1"/>
                <a:gd name="f178" fmla="*/ f147 f57 1"/>
                <a:gd name="f179" fmla="*/ f148 f58 1"/>
                <a:gd name="f180" fmla="*/ f149 f57 1"/>
                <a:gd name="f181" fmla="*/ f150 f58 1"/>
              </a:gdLst>
              <a:ahLst/>
              <a:cxnLst>
                <a:cxn ang="3cd4">
                  <a:pos x="hc" y="t"/>
                </a:cxn>
                <a:cxn ang="0">
                  <a:pos x="r" y="vc"/>
                </a:cxn>
                <a:cxn ang="cd4">
                  <a:pos x="hc" y="b"/>
                </a:cxn>
                <a:cxn ang="cd2">
                  <a:pos x="l" y="vc"/>
                </a:cxn>
                <a:cxn ang="f123">
                  <a:pos x="f155" y="f156"/>
                </a:cxn>
                <a:cxn ang="f123">
                  <a:pos x="f157" y="f156"/>
                </a:cxn>
                <a:cxn ang="f123">
                  <a:pos x="f158" y="f159"/>
                </a:cxn>
                <a:cxn ang="f123">
                  <a:pos x="f160" y="f161"/>
                </a:cxn>
                <a:cxn ang="f123">
                  <a:pos x="f162" y="f163"/>
                </a:cxn>
                <a:cxn ang="f123">
                  <a:pos x="f162" y="f164"/>
                </a:cxn>
                <a:cxn ang="f123">
                  <a:pos x="f165" y="f166"/>
                </a:cxn>
                <a:cxn ang="f123">
                  <a:pos x="f167" y="f168"/>
                </a:cxn>
                <a:cxn ang="f123">
                  <a:pos x="f169" y="f170"/>
                </a:cxn>
                <a:cxn ang="f123">
                  <a:pos x="f171" y="f172"/>
                </a:cxn>
                <a:cxn ang="f123">
                  <a:pos x="f173" y="f174"/>
                </a:cxn>
                <a:cxn ang="f123">
                  <a:pos x="f173" y="f175"/>
                </a:cxn>
                <a:cxn ang="f123">
                  <a:pos x="f176" y="f177"/>
                </a:cxn>
                <a:cxn ang="f123">
                  <a:pos x="f178" y="f179"/>
                </a:cxn>
                <a:cxn ang="f123">
                  <a:pos x="f180" y="f181"/>
                </a:cxn>
              </a:cxnLst>
              <a:rect l="f151" t="f154" r="f152" b="f153"/>
              <a:pathLst>
                <a:path w="12192000" h="1992138">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lose/>
                </a:path>
              </a:pathLst>
            </a:custGeom>
            <a:solidFill>
              <a:srgbClr val="00498F"/>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sp>
        <p:nvSpPr>
          <p:cNvPr id="5" name="Rectangle 3">
            <a:extLst>
              <a:ext uri="{FF2B5EF4-FFF2-40B4-BE49-F238E27FC236}">
                <a16:creationId xmlns:a16="http://schemas.microsoft.com/office/drawing/2014/main" id="{B072100D-A6E4-48D4-AB66-C89DAF208914}"/>
              </a:ext>
            </a:extLst>
          </p:cNvPr>
          <p:cNvSpPr/>
          <p:nvPr/>
        </p:nvSpPr>
        <p:spPr>
          <a:xfrm>
            <a:off x="1353549" y="2276540"/>
            <a:ext cx="16934445" cy="5733905"/>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6" name="Content Placeholder 2">
            <a:extLst>
              <a:ext uri="{FF2B5EF4-FFF2-40B4-BE49-F238E27FC236}">
                <a16:creationId xmlns:a16="http://schemas.microsoft.com/office/drawing/2014/main" id="{01DFA25B-B178-4CA7-AE22-0792FEE712CE}"/>
              </a:ext>
            </a:extLst>
          </p:cNvPr>
          <p:cNvSpPr txBox="1">
            <a:spLocks noGrp="1"/>
          </p:cNvSpPr>
          <p:nvPr>
            <p:ph idx="4294967295"/>
          </p:nvPr>
        </p:nvSpPr>
        <p:spPr>
          <a:xfrm>
            <a:off x="1828795" y="5143501"/>
            <a:ext cx="8373974" cy="2120342"/>
          </a:xfrm>
        </p:spPr>
        <p:txBody>
          <a:bodyPr/>
          <a:lstStyle>
            <a:lvl1pPr marL="0" indent="0">
              <a:buNone/>
              <a:defRPr sz="3000"/>
            </a:lvl1pPr>
          </a:lstStyle>
          <a:p>
            <a:pPr lvl="0"/>
            <a:r>
              <a:rPr lang="en-US"/>
              <a:t>Click to edit Master text styles</a:t>
            </a:r>
          </a:p>
        </p:txBody>
      </p:sp>
      <p:sp>
        <p:nvSpPr>
          <p:cNvPr id="7" name="Title 11">
            <a:extLst>
              <a:ext uri="{FF2B5EF4-FFF2-40B4-BE49-F238E27FC236}">
                <a16:creationId xmlns:a16="http://schemas.microsoft.com/office/drawing/2014/main" id="{01B5F525-F840-47BF-94B7-E281E8FDCCB3}"/>
              </a:ext>
            </a:extLst>
          </p:cNvPr>
          <p:cNvSpPr txBox="1">
            <a:spLocks noGrp="1"/>
          </p:cNvSpPr>
          <p:nvPr>
            <p:ph type="title"/>
          </p:nvPr>
        </p:nvSpPr>
        <p:spPr>
          <a:xfrm>
            <a:off x="1828795" y="2831229"/>
            <a:ext cx="8373974" cy="1617390"/>
          </a:xfrm>
        </p:spPr>
        <p:txBody>
          <a:bodyPr/>
          <a:lstStyle>
            <a:lvl1pPr>
              <a:defRPr sz="9000"/>
            </a:lvl1pPr>
          </a:lstStyle>
          <a:p>
            <a:pPr lvl="0"/>
            <a:r>
              <a:rPr lang="en-US"/>
              <a:t>Thank you</a:t>
            </a:r>
          </a:p>
        </p:txBody>
      </p:sp>
      <p:pic>
        <p:nvPicPr>
          <p:cNvPr id="8" name="Picture 32">
            <a:extLst>
              <a:ext uri="{FF2B5EF4-FFF2-40B4-BE49-F238E27FC236}">
                <a16:creationId xmlns:a16="http://schemas.microsoft.com/office/drawing/2014/main" id="{C8BE2C85-144C-4619-8DAB-E4488042222F}"/>
              </a:ext>
            </a:extLst>
          </p:cNvPr>
          <p:cNvPicPr>
            <a:picLocks noChangeAspect="1"/>
          </p:cNvPicPr>
          <p:nvPr/>
        </p:nvPicPr>
        <p:blipFill>
          <a:blip r:embed="rId2"/>
          <a:srcRect/>
          <a:stretch>
            <a:fillRect/>
          </a:stretch>
        </p:blipFill>
        <p:spPr>
          <a:xfrm>
            <a:off x="1353549" y="342557"/>
            <a:ext cx="3037970" cy="1367910"/>
          </a:xfrm>
          <a:prstGeom prst="rect">
            <a:avLst/>
          </a:prstGeom>
          <a:noFill/>
          <a:ln cap="flat">
            <a:noFill/>
          </a:ln>
        </p:spPr>
      </p:pic>
      <p:sp>
        <p:nvSpPr>
          <p:cNvPr id="9" name="Picture Placeholder 16">
            <a:extLst>
              <a:ext uri="{FF2B5EF4-FFF2-40B4-BE49-F238E27FC236}">
                <a16:creationId xmlns:a16="http://schemas.microsoft.com/office/drawing/2014/main" id="{FEBCCBC7-AED9-4F82-8757-938BC33DEE15}"/>
              </a:ext>
            </a:extLst>
          </p:cNvPr>
          <p:cNvSpPr txBox="1">
            <a:spLocks noGrp="1"/>
          </p:cNvSpPr>
          <p:nvPr>
            <p:ph type="pic" idx="4294967295"/>
          </p:nvPr>
        </p:nvSpPr>
        <p:spPr>
          <a:xfrm>
            <a:off x="10678030" y="350868"/>
            <a:ext cx="7609979" cy="8915400"/>
          </a:xfrm>
        </p:spPr>
        <p:txBody>
          <a:bodyPr/>
          <a:lstStyle>
            <a:lvl1pPr>
              <a:defRPr/>
            </a:lvl1pPr>
          </a:lstStyle>
          <a:p>
            <a:pPr lvl="0"/>
            <a:endParaRPr lang="en-US"/>
          </a:p>
        </p:txBody>
      </p:sp>
    </p:spTree>
    <p:extLst>
      <p:ext uri="{BB962C8B-B14F-4D97-AF65-F5344CB8AC3E}">
        <p14:creationId xmlns:p14="http://schemas.microsoft.com/office/powerpoint/2010/main" val="2540352616"/>
      </p:ext>
    </p:extLst>
  </p:cSld>
  <p:clrMapOvr>
    <a:masterClrMapping/>
  </p:clrMapOvr>
</p:sldLayout>
</file>

<file path=ppt/slideLayouts/slideLayout3295.xml><?xml version="1.0" encoding="utf-8"?>
<p:sldLayout xmlns:a="http://schemas.openxmlformats.org/drawingml/2006/main" xmlns:r="http://schemas.openxmlformats.org/officeDocument/2006/relationships" xmlns:p="http://schemas.openxmlformats.org/presentationml/2006/main" type="blank" preserve="1">
  <p:cSld name="7_Blank">
    <p:spTree>
      <p:nvGrpSpPr>
        <p:cNvPr id="1" name=""/>
        <p:cNvGrpSpPr/>
        <p:nvPr/>
      </p:nvGrpSpPr>
      <p:grpSpPr>
        <a:xfrm>
          <a:off x="0" y="0"/>
          <a:ext cx="0" cy="0"/>
          <a:chOff x="0" y="0"/>
          <a:chExt cx="0" cy="0"/>
        </a:xfrm>
      </p:grpSpPr>
      <p:sp>
        <p:nvSpPr>
          <p:cNvPr id="2" name="Slide Number Placeholder 4">
            <a:extLst>
              <a:ext uri="{FF2B5EF4-FFF2-40B4-BE49-F238E27FC236}">
                <a16:creationId xmlns:a16="http://schemas.microsoft.com/office/drawing/2014/main" id="{4DAEDEB7-7FCE-4E49-AA2B-04A3E11EB13E}"/>
              </a:ext>
            </a:extLst>
          </p:cNvPr>
          <p:cNvSpPr txBox="1">
            <a:spLocks noGrp="1"/>
          </p:cNvSpPr>
          <p:nvPr>
            <p:ph type="sldNum" sz="quarter" idx="8"/>
          </p:nvPr>
        </p:nvSpPr>
        <p:spPr/>
        <p:txBody>
          <a:bodyPr/>
          <a:lstStyle>
            <a:lvl1pPr>
              <a:defRPr/>
            </a:lvl1pPr>
          </a:lstStyle>
          <a:p>
            <a:pPr lvl="0"/>
            <a:fld id="{EF0EE9DC-C94F-4656-B2AF-21E6D904E459}" type="slidenum">
              <a:t>‹#›</a:t>
            </a:fld>
            <a:endParaRPr lang="en-US"/>
          </a:p>
        </p:txBody>
      </p:sp>
      <p:cxnSp>
        <p:nvCxnSpPr>
          <p:cNvPr id="3" name="Straight Connector 3">
            <a:extLst>
              <a:ext uri="{FF2B5EF4-FFF2-40B4-BE49-F238E27FC236}">
                <a16:creationId xmlns:a16="http://schemas.microsoft.com/office/drawing/2014/main" id="{E3CB094D-892B-4A8A-AAE9-3D3CDB4ADD18}"/>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4" name="Footer Placeholder 1">
            <a:extLst>
              <a:ext uri="{FF2B5EF4-FFF2-40B4-BE49-F238E27FC236}">
                <a16:creationId xmlns:a16="http://schemas.microsoft.com/office/drawing/2014/main" id="{76C612DC-02EB-4799-911E-B5E3600902CF}"/>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5" name="Group 5">
            <a:extLst>
              <a:ext uri="{FF2B5EF4-FFF2-40B4-BE49-F238E27FC236}">
                <a16:creationId xmlns:a16="http://schemas.microsoft.com/office/drawing/2014/main" id="{10750B5D-461C-42ED-A577-B5EE9D612E22}"/>
              </a:ext>
            </a:extLst>
          </p:cNvPr>
          <p:cNvGrpSpPr/>
          <p:nvPr/>
        </p:nvGrpSpPr>
        <p:grpSpPr>
          <a:xfrm>
            <a:off x="10787318" y="0"/>
            <a:ext cx="7500690" cy="2138982"/>
            <a:chOff x="7191545" y="0"/>
            <a:chExt cx="5000460" cy="1425988"/>
          </a:xfrm>
        </p:grpSpPr>
        <p:pic>
          <p:nvPicPr>
            <p:cNvPr id="6" name="Picture 6">
              <a:extLst>
                <a:ext uri="{FF2B5EF4-FFF2-40B4-BE49-F238E27FC236}">
                  <a16:creationId xmlns:a16="http://schemas.microsoft.com/office/drawing/2014/main" id="{FF092187-6247-44CC-8D62-5776882D7600}"/>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7" name="Group 7">
              <a:extLst>
                <a:ext uri="{FF2B5EF4-FFF2-40B4-BE49-F238E27FC236}">
                  <a16:creationId xmlns:a16="http://schemas.microsoft.com/office/drawing/2014/main" id="{3A43C323-7CDA-4FFD-ADC8-7260DC30D8C7}"/>
                </a:ext>
              </a:extLst>
            </p:cNvPr>
            <p:cNvGrpSpPr/>
            <p:nvPr/>
          </p:nvGrpSpPr>
          <p:grpSpPr>
            <a:xfrm>
              <a:off x="7191545" y="0"/>
              <a:ext cx="5000460" cy="1425988"/>
              <a:chOff x="7191545" y="0"/>
              <a:chExt cx="5000460" cy="1425988"/>
            </a:xfrm>
          </p:grpSpPr>
          <p:sp>
            <p:nvSpPr>
              <p:cNvPr id="8" name="Freeform 8">
                <a:extLst>
                  <a:ext uri="{FF2B5EF4-FFF2-40B4-BE49-F238E27FC236}">
                    <a16:creationId xmlns:a16="http://schemas.microsoft.com/office/drawing/2014/main" id="{16BCAA84-4E15-435A-9863-E33D615C2A2F}"/>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9" name="Freeform 9">
                <a:extLst>
                  <a:ext uri="{FF2B5EF4-FFF2-40B4-BE49-F238E27FC236}">
                    <a16:creationId xmlns:a16="http://schemas.microsoft.com/office/drawing/2014/main" id="{494315A5-B078-4D56-8238-2C400D0950D7}"/>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Tree>
    <p:extLst>
      <p:ext uri="{BB962C8B-B14F-4D97-AF65-F5344CB8AC3E}">
        <p14:creationId xmlns:p14="http://schemas.microsoft.com/office/powerpoint/2010/main" val="670642133"/>
      </p:ext>
    </p:extLst>
  </p:cSld>
  <p:clrMapOvr>
    <a:masterClrMapping/>
  </p:clrMapOvr>
</p:sldLayout>
</file>

<file path=ppt/slideLayouts/slideLayout3296.xml><?xml version="1.0" encoding="utf-8"?>
<p:sldLayout xmlns:a="http://schemas.openxmlformats.org/drawingml/2006/main" xmlns:r="http://schemas.openxmlformats.org/officeDocument/2006/relationships" xmlns:p="http://schemas.openxmlformats.org/presentationml/2006/main" preserve="1">
  <p:cSld name="10_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B5E2D6E7-2DC6-4850-B687-46A0191B75D8}"/>
              </a:ext>
            </a:extLst>
          </p:cNvPr>
          <p:cNvSpPr/>
          <p:nvPr/>
        </p:nvSpPr>
        <p:spPr>
          <a:xfrm>
            <a:off x="1353549" y="1941623"/>
            <a:ext cx="16934445" cy="5733905"/>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1C87A804-8291-4AD0-947D-236A2DA259F0}"/>
              </a:ext>
            </a:extLst>
          </p:cNvPr>
          <p:cNvSpPr txBox="1">
            <a:spLocks noGrp="1"/>
          </p:cNvSpPr>
          <p:nvPr>
            <p:ph type="title"/>
          </p:nvPr>
        </p:nvSpPr>
        <p:spPr>
          <a:xfrm>
            <a:off x="2119971" y="2341992"/>
            <a:ext cx="7791648" cy="2739510"/>
          </a:xfrm>
        </p:spPr>
        <p:txBody>
          <a:bodyPr anchor="b"/>
          <a:lstStyle>
            <a:lvl1pPr>
              <a:defRPr sz="6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11BE6E4B-1EDB-4421-8FE5-21F46F0E8BA6}"/>
              </a:ext>
            </a:extLst>
          </p:cNvPr>
          <p:cNvSpPr txBox="1">
            <a:spLocks noGrp="1"/>
          </p:cNvSpPr>
          <p:nvPr>
            <p:ph type="subTitle" idx="4294967295"/>
          </p:nvPr>
        </p:nvSpPr>
        <p:spPr>
          <a:xfrm>
            <a:off x="2119971" y="5650292"/>
            <a:ext cx="7791648" cy="1479846"/>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58DEEF66-2F00-4B2F-BEA9-542931271A52}"/>
              </a:ext>
            </a:extLst>
          </p:cNvPr>
          <p:cNvSpPr txBox="1">
            <a:spLocks noGrp="1"/>
          </p:cNvSpPr>
          <p:nvPr>
            <p:ph type="pic" idx="4294967295"/>
          </p:nvPr>
        </p:nvSpPr>
        <p:spPr>
          <a:xfrm>
            <a:off x="10678030" y="350868"/>
            <a:ext cx="7609979" cy="89154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FF3283E5-B146-41C1-951D-99A4D72A68AB}"/>
              </a:ext>
            </a:extLst>
          </p:cNvPr>
          <p:cNvGrpSpPr/>
          <p:nvPr/>
        </p:nvGrpSpPr>
        <p:grpSpPr>
          <a:xfrm>
            <a:off x="0" y="7530523"/>
            <a:ext cx="18287994" cy="2756477"/>
            <a:chOff x="0" y="5020348"/>
            <a:chExt cx="12191996" cy="1837651"/>
          </a:xfrm>
        </p:grpSpPr>
        <p:sp>
          <p:nvSpPr>
            <p:cNvPr id="7" name="Freeform 27">
              <a:extLst>
                <a:ext uri="{FF2B5EF4-FFF2-40B4-BE49-F238E27FC236}">
                  <a16:creationId xmlns:a16="http://schemas.microsoft.com/office/drawing/2014/main" id="{052EFC57-1769-4AF0-BCDB-8E206ABCC3FE}"/>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3A45AB76-1503-437B-B6B3-6E2FE9DD1705}"/>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D379C030-B778-45D9-812A-5C1914282EE7}"/>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1118498606"/>
      </p:ext>
    </p:extLst>
  </p:cSld>
  <p:clrMapOvr>
    <a:masterClrMapping/>
  </p:clrMapOvr>
</p:sldLayout>
</file>

<file path=ppt/slideLayouts/slideLayout3297.xml><?xml version="1.0" encoding="utf-8"?>
<p:sldLayout xmlns:a="http://schemas.openxmlformats.org/drawingml/2006/main" xmlns:r="http://schemas.openxmlformats.org/officeDocument/2006/relationships" xmlns:p="http://schemas.openxmlformats.org/presentationml/2006/main" preserve="1">
  <p:cSld name="10_Divider">
    <p:bg>
      <p:bgPr>
        <a:solidFill>
          <a:srgbClr val="F3F6FB"/>
        </a:solidFill>
        <a:effectLst/>
      </p:bgPr>
    </p:bg>
    <p:spTree>
      <p:nvGrpSpPr>
        <p:cNvPr id="1" name=""/>
        <p:cNvGrpSpPr/>
        <p:nvPr/>
      </p:nvGrpSpPr>
      <p:grpSpPr>
        <a:xfrm>
          <a:off x="0" y="0"/>
          <a:ext cx="0" cy="0"/>
          <a:chOff x="0" y="0"/>
          <a:chExt cx="0" cy="0"/>
        </a:xfrm>
      </p:grpSpPr>
      <p:grpSp>
        <p:nvGrpSpPr>
          <p:cNvPr id="2" name="Group 9">
            <a:extLst>
              <a:ext uri="{FF2B5EF4-FFF2-40B4-BE49-F238E27FC236}">
                <a16:creationId xmlns:a16="http://schemas.microsoft.com/office/drawing/2014/main" id="{21AAFFB4-9617-4933-BB0B-CA5EB2A731CB}"/>
              </a:ext>
            </a:extLst>
          </p:cNvPr>
          <p:cNvGrpSpPr/>
          <p:nvPr/>
        </p:nvGrpSpPr>
        <p:grpSpPr>
          <a:xfrm>
            <a:off x="0" y="7530523"/>
            <a:ext cx="18287994" cy="2756477"/>
            <a:chOff x="0" y="5020348"/>
            <a:chExt cx="12191996" cy="1837651"/>
          </a:xfrm>
        </p:grpSpPr>
        <p:sp>
          <p:nvSpPr>
            <p:cNvPr id="3" name="Freeform 25">
              <a:extLst>
                <a:ext uri="{FF2B5EF4-FFF2-40B4-BE49-F238E27FC236}">
                  <a16:creationId xmlns:a16="http://schemas.microsoft.com/office/drawing/2014/main" id="{37840FC6-66A5-4C8B-8D20-5590E09888BB}"/>
                </a:ext>
              </a:extLst>
            </p:cNvPr>
            <p:cNvSpPr/>
            <p:nvPr/>
          </p:nvSpPr>
          <p:spPr>
            <a:xfrm>
              <a:off x="0" y="5100267"/>
              <a:ext cx="7111371" cy="1757732"/>
            </a:xfrm>
            <a:custGeom>
              <a:avLst/>
              <a:gdLst>
                <a:gd name="f0" fmla="val 10800000"/>
                <a:gd name="f1" fmla="val 5400000"/>
                <a:gd name="f2" fmla="val 180"/>
                <a:gd name="f3" fmla="val w"/>
                <a:gd name="f4" fmla="val h"/>
                <a:gd name="f5" fmla="val 0"/>
                <a:gd name="f6" fmla="val 7111369"/>
                <a:gd name="f7" fmla="val 1757730"/>
                <a:gd name="f8" fmla="val 772954"/>
                <a:gd name="f9" fmla="val 2778"/>
                <a:gd name="f10" fmla="val 1769038"/>
                <a:gd name="f11" fmla="val 30799"/>
                <a:gd name="f12" fmla="val 2696750"/>
                <a:gd name="f13" fmla="val 267531"/>
                <a:gd name="f14" fmla="val 3590934"/>
                <a:gd name="f15" fmla="val 566046"/>
                <a:gd name="f16" fmla="val 4684008"/>
                <a:gd name="f17" fmla="val 930921"/>
                <a:gd name="f18" fmla="val 5690778"/>
                <a:gd name="f19" fmla="val 1324625"/>
                <a:gd name="f20" fmla="val 6700767"/>
                <a:gd name="f21" fmla="val 1636882"/>
                <a:gd name="f22" fmla="val 25690"/>
                <a:gd name="f23" fmla="val 2197"/>
                <a:gd name="f24" fmla="val 25414"/>
                <a:gd name="f25" fmla="val 114653"/>
                <a:gd name="f26" fmla="val 14905"/>
                <a:gd name="f27" fmla="val 227801"/>
                <a:gd name="f28" fmla="val 7857"/>
                <a:gd name="f29" fmla="val 341773"/>
                <a:gd name="f30" fmla="val 3976"/>
                <a:gd name="f31" fmla="val 486963"/>
                <a:gd name="f32" fmla="+- 0 0 968"/>
                <a:gd name="f33" fmla="val 630656"/>
                <a:gd name="f34" fmla="+- 0 0 1224"/>
                <a:gd name="f35" fmla="+- 0 0 -90"/>
                <a:gd name="f36" fmla="*/ f3 1 7111369"/>
                <a:gd name="f37" fmla="*/ f4 1 1757730"/>
                <a:gd name="f38" fmla="+- f7 0 f5"/>
                <a:gd name="f39" fmla="+- f6 0 f5"/>
                <a:gd name="f40" fmla="*/ f35 f0 1"/>
                <a:gd name="f41" fmla="*/ f39 1 7111369"/>
                <a:gd name="f42" fmla="*/ f38 1 1757730"/>
                <a:gd name="f43" fmla="*/ 772954 f39 1"/>
                <a:gd name="f44" fmla="*/ 2778 f38 1"/>
                <a:gd name="f45" fmla="*/ 3590934 f39 1"/>
                <a:gd name="f46" fmla="*/ 566046 f38 1"/>
                <a:gd name="f47" fmla="*/ 6700767 f39 1"/>
                <a:gd name="f48" fmla="*/ 1636882 f38 1"/>
                <a:gd name="f49" fmla="*/ 7111369 f39 1"/>
                <a:gd name="f50" fmla="*/ 1757730 f38 1"/>
                <a:gd name="f51" fmla="*/ 0 f39 1"/>
                <a:gd name="f52" fmla="*/ 25690 f38 1"/>
                <a:gd name="f53" fmla="*/ 2197 f39 1"/>
                <a:gd name="f54" fmla="*/ 25414 f38 1"/>
                <a:gd name="f55" fmla="*/ 341773 f39 1"/>
                <a:gd name="f56" fmla="*/ 3976 f38 1"/>
                <a:gd name="f57" fmla="*/ f40 1 f2"/>
                <a:gd name="f58" fmla="*/ f43 1 7111369"/>
                <a:gd name="f59" fmla="*/ f44 1 1757730"/>
                <a:gd name="f60" fmla="*/ f45 1 7111369"/>
                <a:gd name="f61" fmla="*/ f46 1 1757730"/>
                <a:gd name="f62" fmla="*/ f47 1 7111369"/>
                <a:gd name="f63" fmla="*/ f48 1 1757730"/>
                <a:gd name="f64" fmla="*/ f49 1 7111369"/>
                <a:gd name="f65" fmla="*/ f50 1 1757730"/>
                <a:gd name="f66" fmla="*/ f51 1 7111369"/>
                <a:gd name="f67" fmla="*/ f52 1 1757730"/>
                <a:gd name="f68" fmla="*/ f53 1 7111369"/>
                <a:gd name="f69" fmla="*/ f54 1 1757730"/>
                <a:gd name="f70" fmla="*/ f55 1 7111369"/>
                <a:gd name="f71" fmla="*/ f56 1 1757730"/>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1"/>
                <a:gd name="f84" fmla="*/ f65 1 f42"/>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6 1"/>
                <a:gd name="f102" fmla="*/ f84 f37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101" y="f102"/>
                </a:cxn>
                <a:cxn ang="f76">
                  <a:pos x="f103" y="f102"/>
                </a:cxn>
                <a:cxn ang="f76">
                  <a:pos x="f103" y="f104"/>
                </a:cxn>
                <a:cxn ang="f76">
                  <a:pos x="f105" y="f106"/>
                </a:cxn>
                <a:cxn ang="f76">
                  <a:pos x="f107" y="f108"/>
                </a:cxn>
                <a:cxn ang="f76">
                  <a:pos x="f95" y="f96"/>
                </a:cxn>
              </a:cxnLst>
              <a:rect l="f91" t="f94" r="f92" b="f93"/>
              <a:pathLst>
                <a:path w="7111369" h="1757730">
                  <a:moveTo>
                    <a:pt x="f8" y="f9"/>
                  </a:moveTo>
                  <a:cubicBezTo>
                    <a:pt x="f10" y="f11"/>
                    <a:pt x="f12" y="f13"/>
                    <a:pt x="f14" y="f15"/>
                  </a:cubicBezTo>
                  <a:cubicBezTo>
                    <a:pt x="f16" y="f17"/>
                    <a:pt x="f18" y="f19"/>
                    <a:pt x="f20" y="f21"/>
                  </a:cubicBezTo>
                  <a:lnTo>
                    <a:pt x="f6" y="f7"/>
                  </a:lnTo>
                  <a:lnTo>
                    <a:pt x="f5" y="f7"/>
                  </a:lnTo>
                  <a:lnTo>
                    <a:pt x="f5" y="f22"/>
                  </a:lnTo>
                  <a:lnTo>
                    <a:pt x="f23" y="f24"/>
                  </a:lnTo>
                  <a:cubicBezTo>
                    <a:pt x="f25" y="f26"/>
                    <a:pt x="f27" y="f28"/>
                    <a:pt x="f29" y="f30"/>
                  </a:cubicBezTo>
                  <a:cubicBezTo>
                    <a:pt x="f31" y="f32"/>
                    <a:pt x="f33" y="f34"/>
                    <a:pt x="f8" y="f9"/>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4" name="Freeform 19">
              <a:extLst>
                <a:ext uri="{FF2B5EF4-FFF2-40B4-BE49-F238E27FC236}">
                  <a16:creationId xmlns:a16="http://schemas.microsoft.com/office/drawing/2014/main" id="{F3FB2C65-0950-4507-A754-D1CE676AB526}"/>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5" name="Freeform 14">
              <a:extLst>
                <a:ext uri="{FF2B5EF4-FFF2-40B4-BE49-F238E27FC236}">
                  <a16:creationId xmlns:a16="http://schemas.microsoft.com/office/drawing/2014/main" id="{1F12CFB1-189B-4A6F-A26A-215602773905}"/>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pic>
          <p:nvPicPr>
            <p:cNvPr id="6" name="Picture 20">
              <a:extLst>
                <a:ext uri="{FF2B5EF4-FFF2-40B4-BE49-F238E27FC236}">
                  <a16:creationId xmlns:a16="http://schemas.microsoft.com/office/drawing/2014/main" id="{F1FBDAF9-049B-486B-BC3F-C7ACB2DAAB6F}"/>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
        <p:nvSpPr>
          <p:cNvPr id="7" name="Title 10">
            <a:extLst>
              <a:ext uri="{FF2B5EF4-FFF2-40B4-BE49-F238E27FC236}">
                <a16:creationId xmlns:a16="http://schemas.microsoft.com/office/drawing/2014/main" id="{AD677BE0-380A-47B3-9DE2-AE84065F661B}"/>
              </a:ext>
            </a:extLst>
          </p:cNvPr>
          <p:cNvSpPr txBox="1">
            <a:spLocks noGrp="1"/>
          </p:cNvSpPr>
          <p:nvPr>
            <p:ph type="title"/>
          </p:nvPr>
        </p:nvSpPr>
        <p:spPr>
          <a:xfrm>
            <a:off x="2119958" y="1052621"/>
            <a:ext cx="14048064" cy="3022019"/>
          </a:xfrm>
        </p:spPr>
        <p:txBody>
          <a:bodyPr anchor="b"/>
          <a:lstStyle>
            <a:lvl1pPr>
              <a:defRPr/>
            </a:lvl1pPr>
          </a:lstStyle>
          <a:p>
            <a:pPr lvl="0"/>
            <a:r>
              <a:rPr lang="en-US"/>
              <a:t>Click to edit Master title style</a:t>
            </a:r>
          </a:p>
        </p:txBody>
      </p:sp>
      <p:sp>
        <p:nvSpPr>
          <p:cNvPr id="8" name="Subtitle 2">
            <a:extLst>
              <a:ext uri="{FF2B5EF4-FFF2-40B4-BE49-F238E27FC236}">
                <a16:creationId xmlns:a16="http://schemas.microsoft.com/office/drawing/2014/main" id="{6FD9ED4C-46C1-4472-96E2-277EAD6B3B96}"/>
              </a:ext>
            </a:extLst>
          </p:cNvPr>
          <p:cNvSpPr txBox="1">
            <a:spLocks noGrp="1"/>
          </p:cNvSpPr>
          <p:nvPr>
            <p:ph type="subTitle" idx="4294967295"/>
          </p:nvPr>
        </p:nvSpPr>
        <p:spPr>
          <a:xfrm>
            <a:off x="2119958" y="4622456"/>
            <a:ext cx="14048064" cy="1479846"/>
          </a:xfrm>
        </p:spPr>
        <p:txBody>
          <a:bodyPr/>
          <a:lstStyle>
            <a:lvl1pPr marL="0" indent="0">
              <a:buNone/>
              <a:defRPr/>
            </a:lvl1pPr>
          </a:lstStyle>
          <a:p>
            <a:pPr lvl="0"/>
            <a:r>
              <a:rPr lang="en-US"/>
              <a:t>Click to edit Master subtitle style</a:t>
            </a:r>
          </a:p>
        </p:txBody>
      </p:sp>
    </p:spTree>
    <p:extLst>
      <p:ext uri="{BB962C8B-B14F-4D97-AF65-F5344CB8AC3E}">
        <p14:creationId xmlns:p14="http://schemas.microsoft.com/office/powerpoint/2010/main" val="2170249479"/>
      </p:ext>
    </p:extLst>
  </p:cSld>
  <p:clrMapOvr>
    <a:masterClrMapping/>
  </p:clrMapOvr>
</p:sldLayout>
</file>

<file path=ppt/slideLayouts/slideLayout3298.xml><?xml version="1.0" encoding="utf-8"?>
<p:sldLayout xmlns:a="http://schemas.openxmlformats.org/drawingml/2006/main" xmlns:r="http://schemas.openxmlformats.org/officeDocument/2006/relationships" xmlns:p="http://schemas.openxmlformats.org/presentationml/2006/main" type="obj" preserve="1">
  <p:cSld name="19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F68A3476-61B5-43F7-8E56-C61E530A6346}"/>
              </a:ext>
            </a:extLst>
          </p:cNvPr>
          <p:cNvSpPr/>
          <p:nvPr/>
        </p:nvSpPr>
        <p:spPr>
          <a:xfrm>
            <a:off x="2141040" y="2081801"/>
            <a:ext cx="15232563" cy="5260401"/>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54A6699B-1522-4ABE-B1F5-53AE3E0D648C}"/>
              </a:ext>
            </a:extLst>
          </p:cNvPr>
          <p:cNvSpPr txBox="1">
            <a:spLocks noGrp="1"/>
          </p:cNvSpPr>
          <p:nvPr>
            <p:ph type="title"/>
          </p:nvPr>
        </p:nvSpPr>
        <p:spPr>
          <a:xfrm>
            <a:off x="2141040" y="2065848"/>
            <a:ext cx="15232563" cy="5260401"/>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19ADEAC8-DEC8-485F-B8CB-C493AC1043E7}"/>
              </a:ext>
            </a:extLst>
          </p:cNvPr>
          <p:cNvSpPr txBox="1">
            <a:spLocks noGrp="1"/>
          </p:cNvSpPr>
          <p:nvPr>
            <p:ph idx="1"/>
          </p:nvPr>
        </p:nvSpPr>
        <p:spPr>
          <a:xfrm>
            <a:off x="2141040" y="7511183"/>
            <a:ext cx="15232563" cy="1237787"/>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419D834C-BBCE-4895-97DC-81F0D9979AC7}"/>
              </a:ext>
            </a:extLst>
          </p:cNvPr>
          <p:cNvSpPr txBox="1">
            <a:spLocks noGrp="1"/>
          </p:cNvSpPr>
          <p:nvPr>
            <p:ph type="sldNum" sz="quarter" idx="8"/>
          </p:nvPr>
        </p:nvSpPr>
        <p:spPr/>
        <p:txBody>
          <a:bodyPr/>
          <a:lstStyle>
            <a:lvl1pPr>
              <a:defRPr>
                <a:solidFill>
                  <a:srgbClr val="AFB3B9"/>
                </a:solidFill>
              </a:defRPr>
            </a:lvl1pPr>
          </a:lstStyle>
          <a:p>
            <a:pPr lvl="0"/>
            <a:fld id="{A69985C3-79D1-417A-B726-C215348DF437}" type="slidenum">
              <a:t>‹#›</a:t>
            </a:fld>
            <a:endParaRPr lang="en-US"/>
          </a:p>
        </p:txBody>
      </p:sp>
      <p:cxnSp>
        <p:nvCxnSpPr>
          <p:cNvPr id="6" name="Straight Connector 7">
            <a:extLst>
              <a:ext uri="{FF2B5EF4-FFF2-40B4-BE49-F238E27FC236}">
                <a16:creationId xmlns:a16="http://schemas.microsoft.com/office/drawing/2014/main" id="{BC9A2B1E-BCB3-4E88-8DAE-7853B87266D4}"/>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FF61756D-D474-4AD1-9EB4-A2C74DFA1FF6}"/>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B41EA5C2-ADA5-4677-B905-FC13CA3B0871}"/>
              </a:ext>
            </a:extLst>
          </p:cNvPr>
          <p:cNvGrpSpPr/>
          <p:nvPr/>
        </p:nvGrpSpPr>
        <p:grpSpPr>
          <a:xfrm>
            <a:off x="10787318" y="0"/>
            <a:ext cx="7500690" cy="2138982"/>
            <a:chOff x="7191545" y="0"/>
            <a:chExt cx="5000460" cy="1425988"/>
          </a:xfrm>
        </p:grpSpPr>
        <p:pic>
          <p:nvPicPr>
            <p:cNvPr id="9" name="Picture 33">
              <a:extLst>
                <a:ext uri="{FF2B5EF4-FFF2-40B4-BE49-F238E27FC236}">
                  <a16:creationId xmlns:a16="http://schemas.microsoft.com/office/drawing/2014/main" id="{FBA3CEF9-98BB-4334-9821-5411F7672750}"/>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4418489C-B1FD-401A-B657-84880AC9B986}"/>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2070A104-E60A-472F-A6B4-5C848793C39F}"/>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45E1C913-3CA6-48B6-B466-22AF6671C39D}"/>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BDE6D52A-6AB0-44CE-B686-A6B487AAC49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67267" y="204794"/>
            <a:ext cx="3055142" cy="3055142"/>
          </a:xfrm>
          <a:prstGeom prst="rect">
            <a:avLst/>
          </a:prstGeom>
          <a:noFill/>
          <a:ln cap="flat">
            <a:noFill/>
          </a:ln>
        </p:spPr>
      </p:pic>
    </p:spTree>
    <p:extLst>
      <p:ext uri="{BB962C8B-B14F-4D97-AF65-F5344CB8AC3E}">
        <p14:creationId xmlns:p14="http://schemas.microsoft.com/office/powerpoint/2010/main" val="2894077491"/>
      </p:ext>
    </p:extLst>
  </p:cSld>
  <p:clrMapOvr>
    <a:masterClrMapping/>
  </p:clrMapOvr>
</p:sldLayout>
</file>

<file path=ppt/slideLayouts/slideLayout3299.xml><?xml version="1.0" encoding="utf-8"?>
<p:sldLayout xmlns:a="http://schemas.openxmlformats.org/drawingml/2006/main" xmlns:r="http://schemas.openxmlformats.org/officeDocument/2006/relationships" xmlns:p="http://schemas.openxmlformats.org/presentationml/2006/main" preserve="1">
  <p:cSld name="10_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FF8C88D9-F911-4C1E-85BA-217F8A666192}"/>
              </a:ext>
            </a:extLst>
          </p:cNvPr>
          <p:cNvSpPr txBox="1">
            <a:spLocks noGrp="1"/>
          </p:cNvSpPr>
          <p:nvPr>
            <p:ph type="body" idx="4294967295"/>
          </p:nvPr>
        </p:nvSpPr>
        <p:spPr>
          <a:xfrm>
            <a:off x="685800" y="1719383"/>
            <a:ext cx="3525258" cy="44577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9377106A-A74B-49C1-A237-3BD0958C4DCD}"/>
              </a:ext>
            </a:extLst>
          </p:cNvPr>
          <p:cNvCxnSpPr/>
          <p:nvPr/>
        </p:nvCxnSpPr>
        <p:spPr>
          <a:xfrm>
            <a:off x="685801" y="1421978"/>
            <a:ext cx="3525245"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081F9945-717D-4DDB-A910-3B82265E9F14}"/>
              </a:ext>
            </a:extLst>
          </p:cNvPr>
          <p:cNvGrpSpPr/>
          <p:nvPr/>
        </p:nvGrpSpPr>
        <p:grpSpPr>
          <a:xfrm>
            <a:off x="1" y="8069137"/>
            <a:ext cx="4211045" cy="1130843"/>
            <a:chOff x="0" y="5379424"/>
            <a:chExt cx="2807363" cy="753895"/>
          </a:xfrm>
        </p:grpSpPr>
        <p:sp>
          <p:nvSpPr>
            <p:cNvPr id="5" name="Freeform 21">
              <a:extLst>
                <a:ext uri="{FF2B5EF4-FFF2-40B4-BE49-F238E27FC236}">
                  <a16:creationId xmlns:a16="http://schemas.microsoft.com/office/drawing/2014/main" id="{8FC441A4-453D-4800-A69D-300B1AD31F2D}"/>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068D81D2-3E27-4B32-B073-997C18D26873}"/>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96C609B8-3212-4544-A8B5-FDFD6EA457F1}"/>
              </a:ext>
            </a:extLst>
          </p:cNvPr>
          <p:cNvSpPr txBox="1">
            <a:spLocks noGrp="1"/>
          </p:cNvSpPr>
          <p:nvPr>
            <p:ph type="pic" idx="4294967295"/>
          </p:nvPr>
        </p:nvSpPr>
        <p:spPr>
          <a:xfrm>
            <a:off x="4211045" y="685800"/>
            <a:ext cx="13373100" cy="89154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99F23712-205D-4C7D-A3E5-6F598D92F2FD}"/>
              </a:ext>
            </a:extLst>
          </p:cNvPr>
          <p:cNvPicPr>
            <a:picLocks noChangeAspect="1"/>
          </p:cNvPicPr>
          <p:nvPr/>
        </p:nvPicPr>
        <p:blipFill>
          <a:blip r:embed="rId2"/>
          <a:srcRect/>
          <a:stretch>
            <a:fillRect/>
          </a:stretch>
        </p:blipFill>
        <p:spPr>
          <a:xfrm>
            <a:off x="770030" y="6578303"/>
            <a:ext cx="3037970" cy="1367910"/>
          </a:xfrm>
          <a:prstGeom prst="rect">
            <a:avLst/>
          </a:prstGeom>
          <a:noFill/>
          <a:ln cap="flat">
            <a:noFill/>
          </a:ln>
        </p:spPr>
      </p:pic>
    </p:spTree>
    <p:extLst>
      <p:ext uri="{BB962C8B-B14F-4D97-AF65-F5344CB8AC3E}">
        <p14:creationId xmlns:p14="http://schemas.microsoft.com/office/powerpoint/2010/main" val="2173099481"/>
      </p:ext>
    </p:extLst>
  </p:cSld>
  <p:clrMapOvr>
    <a:masterClrMapping/>
  </p:clrMapOvr>
</p:sldLayout>
</file>

<file path=ppt/slideLayouts/slideLayout3300.xml><?xml version="1.0" encoding="utf-8"?>
<p:sldLayout xmlns:a="http://schemas.openxmlformats.org/drawingml/2006/main" xmlns:r="http://schemas.openxmlformats.org/officeDocument/2006/relationships" xmlns:p="http://schemas.openxmlformats.org/presentationml/2006/main" type="obj" preserve="1">
  <p:cSld name="10_Title and Content">
    <p:spTree>
      <p:nvGrpSpPr>
        <p:cNvPr id="1" name=""/>
        <p:cNvGrpSpPr/>
        <p:nvPr/>
      </p:nvGrpSpPr>
      <p:grpSpPr>
        <a:xfrm>
          <a:off x="0" y="0"/>
          <a:ext cx="0" cy="0"/>
          <a:chOff x="0" y="0"/>
          <a:chExt cx="0" cy="0"/>
        </a:xfrm>
      </p:grpSpPr>
      <p:grpSp>
        <p:nvGrpSpPr>
          <p:cNvPr id="2" name="Group 63">
            <a:extLst>
              <a:ext uri="{FF2B5EF4-FFF2-40B4-BE49-F238E27FC236}">
                <a16:creationId xmlns:a16="http://schemas.microsoft.com/office/drawing/2014/main" id="{DE93F59F-9486-4BB8-B1EE-6FB39B6F8E01}"/>
              </a:ext>
            </a:extLst>
          </p:cNvPr>
          <p:cNvGrpSpPr/>
          <p:nvPr/>
        </p:nvGrpSpPr>
        <p:grpSpPr>
          <a:xfrm>
            <a:off x="10787318" y="0"/>
            <a:ext cx="7500690" cy="2138982"/>
            <a:chOff x="7191545" y="0"/>
            <a:chExt cx="5000460" cy="1425988"/>
          </a:xfrm>
        </p:grpSpPr>
        <p:pic>
          <p:nvPicPr>
            <p:cNvPr id="3" name="Picture 64">
              <a:extLst>
                <a:ext uri="{FF2B5EF4-FFF2-40B4-BE49-F238E27FC236}">
                  <a16:creationId xmlns:a16="http://schemas.microsoft.com/office/drawing/2014/main" id="{AF86B090-0D4A-459F-9CFB-980DC35B60C5}"/>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65">
              <a:extLst>
                <a:ext uri="{FF2B5EF4-FFF2-40B4-BE49-F238E27FC236}">
                  <a16:creationId xmlns:a16="http://schemas.microsoft.com/office/drawing/2014/main" id="{82212339-2B05-4D95-9CB8-C1DC046C308E}"/>
                </a:ext>
              </a:extLst>
            </p:cNvPr>
            <p:cNvGrpSpPr/>
            <p:nvPr/>
          </p:nvGrpSpPr>
          <p:grpSpPr>
            <a:xfrm>
              <a:off x="7191545" y="0"/>
              <a:ext cx="5000460" cy="1425988"/>
              <a:chOff x="7191545" y="0"/>
              <a:chExt cx="5000460" cy="1425988"/>
            </a:xfrm>
          </p:grpSpPr>
          <p:sp>
            <p:nvSpPr>
              <p:cNvPr id="5" name="Freeform 66">
                <a:extLst>
                  <a:ext uri="{FF2B5EF4-FFF2-40B4-BE49-F238E27FC236}">
                    <a16:creationId xmlns:a16="http://schemas.microsoft.com/office/drawing/2014/main" id="{7F4FCC18-4550-43BC-A0E4-BBB58E0F9611}"/>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6" name="Freeform 67">
                <a:extLst>
                  <a:ext uri="{FF2B5EF4-FFF2-40B4-BE49-F238E27FC236}">
                    <a16:creationId xmlns:a16="http://schemas.microsoft.com/office/drawing/2014/main" id="{CDC1B803-13AF-48F2-83AC-A4D71923EEEE}"/>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70A5A0DA-1BD8-4B3E-B7B9-6857433A79F6}"/>
              </a:ext>
            </a:extLst>
          </p:cNvPr>
          <p:cNvSpPr txBox="1">
            <a:spLocks noGrp="1"/>
          </p:cNvSpPr>
          <p:nvPr>
            <p:ph type="title"/>
          </p:nvPr>
        </p:nvSpPr>
        <p:spPr/>
        <p:txBody>
          <a:bodyPr/>
          <a:lstStyle>
            <a:lvl1pPr>
              <a:defRPr/>
            </a:lvl1pPr>
          </a:lstStyle>
          <a:p>
            <a:pPr lvl="0"/>
            <a:r>
              <a:rPr lang="en-US"/>
              <a:t>Click to edit Master title style</a:t>
            </a:r>
          </a:p>
        </p:txBody>
      </p:sp>
      <p:sp>
        <p:nvSpPr>
          <p:cNvPr id="8" name="Content Placeholder 2">
            <a:extLst>
              <a:ext uri="{FF2B5EF4-FFF2-40B4-BE49-F238E27FC236}">
                <a16:creationId xmlns:a16="http://schemas.microsoft.com/office/drawing/2014/main" id="{F1F7899A-D6EE-4A55-9854-5122DEF2C7AE}"/>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6">
            <a:extLst>
              <a:ext uri="{FF2B5EF4-FFF2-40B4-BE49-F238E27FC236}">
                <a16:creationId xmlns:a16="http://schemas.microsoft.com/office/drawing/2014/main" id="{A6BFF1F2-ADC3-40D9-A44A-D019BC198F5D}"/>
              </a:ext>
            </a:extLst>
          </p:cNvPr>
          <p:cNvSpPr txBox="1">
            <a:spLocks noGrp="1"/>
          </p:cNvSpPr>
          <p:nvPr>
            <p:ph type="sldNum" sz="quarter" idx="8"/>
          </p:nvPr>
        </p:nvSpPr>
        <p:spPr/>
        <p:txBody>
          <a:bodyPr/>
          <a:lstStyle>
            <a:lvl1pPr>
              <a:defRPr>
                <a:solidFill>
                  <a:srgbClr val="AFB3B9"/>
                </a:solidFill>
              </a:defRPr>
            </a:lvl1pPr>
          </a:lstStyle>
          <a:p>
            <a:pPr lvl="0"/>
            <a:fld id="{C93C1793-029A-4CA4-9F63-31A9933A8D68}" type="slidenum">
              <a:t>‹#›</a:t>
            </a:fld>
            <a:endParaRPr lang="en-US"/>
          </a:p>
        </p:txBody>
      </p:sp>
      <p:cxnSp>
        <p:nvCxnSpPr>
          <p:cNvPr id="10" name="Straight Connector 7">
            <a:extLst>
              <a:ext uri="{FF2B5EF4-FFF2-40B4-BE49-F238E27FC236}">
                <a16:creationId xmlns:a16="http://schemas.microsoft.com/office/drawing/2014/main" id="{F99925EC-C254-48EC-BB2D-1AB5AC408E43}"/>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1" name="Footer Placeholder 5">
            <a:extLst>
              <a:ext uri="{FF2B5EF4-FFF2-40B4-BE49-F238E27FC236}">
                <a16:creationId xmlns:a16="http://schemas.microsoft.com/office/drawing/2014/main" id="{3CE48C37-B5C9-4883-A670-EC8E96C77F61}"/>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3967277825"/>
      </p:ext>
    </p:extLst>
  </p:cSld>
  <p:clrMapOvr>
    <a:masterClrMapping/>
  </p:clrMapOvr>
</p:sldLayout>
</file>

<file path=ppt/slideLayouts/slideLayout3301.xml><?xml version="1.0" encoding="utf-8"?>
<p:sldLayout xmlns:a="http://schemas.openxmlformats.org/drawingml/2006/main" xmlns:r="http://schemas.openxmlformats.org/officeDocument/2006/relationships" xmlns:p="http://schemas.openxmlformats.org/presentationml/2006/main" type="twoObj" preserve="1">
  <p:cSld name="10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5AA28-22A6-4E77-B8A6-25B481908C8C}"/>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6075AE1A-DF97-4F22-A70F-1798A7E78A1B}"/>
              </a:ext>
            </a:extLst>
          </p:cNvPr>
          <p:cNvSpPr txBox="1">
            <a:spLocks noGrp="1"/>
          </p:cNvSpPr>
          <p:nvPr>
            <p:ph idx="1"/>
          </p:nvPr>
        </p:nvSpPr>
        <p:spPr>
          <a:xfrm>
            <a:off x="914405" y="2738440"/>
            <a:ext cx="8115305" cy="652700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 name="Group 43">
            <a:extLst>
              <a:ext uri="{FF2B5EF4-FFF2-40B4-BE49-F238E27FC236}">
                <a16:creationId xmlns:a16="http://schemas.microsoft.com/office/drawing/2014/main" id="{9CD0B901-325D-4203-A1FB-C21E0C386517}"/>
              </a:ext>
            </a:extLst>
          </p:cNvPr>
          <p:cNvGrpSpPr/>
          <p:nvPr/>
        </p:nvGrpSpPr>
        <p:grpSpPr>
          <a:xfrm>
            <a:off x="10787318" y="0"/>
            <a:ext cx="7500690" cy="2138982"/>
            <a:chOff x="7191545" y="0"/>
            <a:chExt cx="5000460" cy="1425988"/>
          </a:xfrm>
        </p:grpSpPr>
        <p:pic>
          <p:nvPicPr>
            <p:cNvPr id="5" name="Picture 19">
              <a:extLst>
                <a:ext uri="{FF2B5EF4-FFF2-40B4-BE49-F238E27FC236}">
                  <a16:creationId xmlns:a16="http://schemas.microsoft.com/office/drawing/2014/main" id="{E793F3B5-8CDD-4444-BCDF-3FB495F5F9EB}"/>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6" name="Group 42">
              <a:extLst>
                <a:ext uri="{FF2B5EF4-FFF2-40B4-BE49-F238E27FC236}">
                  <a16:creationId xmlns:a16="http://schemas.microsoft.com/office/drawing/2014/main" id="{84A959D3-BA19-4D12-8E4D-1C823381A5FF}"/>
                </a:ext>
              </a:extLst>
            </p:cNvPr>
            <p:cNvGrpSpPr/>
            <p:nvPr/>
          </p:nvGrpSpPr>
          <p:grpSpPr>
            <a:xfrm>
              <a:off x="7191545" y="0"/>
              <a:ext cx="5000460" cy="1425988"/>
              <a:chOff x="7191545" y="0"/>
              <a:chExt cx="5000460" cy="1425988"/>
            </a:xfrm>
          </p:grpSpPr>
          <p:sp>
            <p:nvSpPr>
              <p:cNvPr id="7" name="Freeform 41">
                <a:extLst>
                  <a:ext uri="{FF2B5EF4-FFF2-40B4-BE49-F238E27FC236}">
                    <a16:creationId xmlns:a16="http://schemas.microsoft.com/office/drawing/2014/main" id="{8AC4C412-447A-4110-A326-C753CF105C88}"/>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8" name="Freeform 39">
                <a:extLst>
                  <a:ext uri="{FF2B5EF4-FFF2-40B4-BE49-F238E27FC236}">
                    <a16:creationId xmlns:a16="http://schemas.microsoft.com/office/drawing/2014/main" id="{33B698C6-6C85-4DDA-B8EE-47CC25C0723C}"/>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9" name="Content Placeholder 3">
            <a:extLst>
              <a:ext uri="{FF2B5EF4-FFF2-40B4-BE49-F238E27FC236}">
                <a16:creationId xmlns:a16="http://schemas.microsoft.com/office/drawing/2014/main" id="{F9736115-22E5-4C56-A1FB-7C575713DCA1}"/>
              </a:ext>
            </a:extLst>
          </p:cNvPr>
          <p:cNvSpPr txBox="1">
            <a:spLocks noGrp="1"/>
          </p:cNvSpPr>
          <p:nvPr>
            <p:ph idx="2"/>
          </p:nvPr>
        </p:nvSpPr>
        <p:spPr>
          <a:xfrm>
            <a:off x="9258301" y="2738440"/>
            <a:ext cx="8115305" cy="652700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7">
            <a:extLst>
              <a:ext uri="{FF2B5EF4-FFF2-40B4-BE49-F238E27FC236}">
                <a16:creationId xmlns:a16="http://schemas.microsoft.com/office/drawing/2014/main" id="{79102D58-805A-468E-B3D7-190A3A8F3FC8}"/>
              </a:ext>
            </a:extLst>
          </p:cNvPr>
          <p:cNvSpPr txBox="1">
            <a:spLocks noGrp="1"/>
          </p:cNvSpPr>
          <p:nvPr>
            <p:ph type="sldNum" sz="quarter" idx="8"/>
          </p:nvPr>
        </p:nvSpPr>
        <p:spPr>
          <a:xfrm>
            <a:off x="13258790" y="9534527"/>
            <a:ext cx="4114800" cy="547694"/>
          </a:xfrm>
        </p:spPr>
        <p:txBody>
          <a:bodyPr/>
          <a:lstStyle>
            <a:lvl1pPr>
              <a:defRPr/>
            </a:lvl1pPr>
          </a:lstStyle>
          <a:p>
            <a:pPr lvl="0"/>
            <a:fld id="{CB72F169-878C-4E8F-9ABE-014F4FBF18C7}" type="slidenum">
              <a:t>‹#›</a:t>
            </a:fld>
            <a:endParaRPr lang="en-US"/>
          </a:p>
        </p:txBody>
      </p:sp>
      <p:cxnSp>
        <p:nvCxnSpPr>
          <p:cNvPr id="11" name="Straight Connector 6">
            <a:extLst>
              <a:ext uri="{FF2B5EF4-FFF2-40B4-BE49-F238E27FC236}">
                <a16:creationId xmlns:a16="http://schemas.microsoft.com/office/drawing/2014/main" id="{A6DF85DB-3C40-438C-ADFE-475E8905DB73}"/>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2" name="Footer Placeholder 4">
            <a:extLst>
              <a:ext uri="{FF2B5EF4-FFF2-40B4-BE49-F238E27FC236}">
                <a16:creationId xmlns:a16="http://schemas.microsoft.com/office/drawing/2014/main" id="{9B1C5BDD-70DF-4115-B0F6-1BB4C2AD7527}"/>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1014770696"/>
      </p:ext>
    </p:extLst>
  </p:cSld>
  <p:clrMapOvr>
    <a:masterClrMapping/>
  </p:clrMapOvr>
</p:sldLayout>
</file>

<file path=ppt/slideLayouts/slideLayout3302.xml><?xml version="1.0" encoding="utf-8"?>
<p:sldLayout xmlns:a="http://schemas.openxmlformats.org/drawingml/2006/main" xmlns:r="http://schemas.openxmlformats.org/officeDocument/2006/relationships" xmlns:p="http://schemas.openxmlformats.org/presentationml/2006/main" type="twoTxTwoObj" preserve="1">
  <p:cSld name="10_Comparison">
    <p:spTree>
      <p:nvGrpSpPr>
        <p:cNvPr id="1" name=""/>
        <p:cNvGrpSpPr/>
        <p:nvPr/>
      </p:nvGrpSpPr>
      <p:grpSpPr>
        <a:xfrm>
          <a:off x="0" y="0"/>
          <a:ext cx="0" cy="0"/>
          <a:chOff x="0" y="0"/>
          <a:chExt cx="0" cy="0"/>
        </a:xfrm>
      </p:grpSpPr>
      <p:grpSp>
        <p:nvGrpSpPr>
          <p:cNvPr id="2" name="Group 24">
            <a:extLst>
              <a:ext uri="{FF2B5EF4-FFF2-40B4-BE49-F238E27FC236}">
                <a16:creationId xmlns:a16="http://schemas.microsoft.com/office/drawing/2014/main" id="{9909D37E-AB5B-49B5-AE2B-62218BA4AAC7}"/>
              </a:ext>
            </a:extLst>
          </p:cNvPr>
          <p:cNvGrpSpPr/>
          <p:nvPr/>
        </p:nvGrpSpPr>
        <p:grpSpPr>
          <a:xfrm>
            <a:off x="10787318" y="0"/>
            <a:ext cx="7500690" cy="2138982"/>
            <a:chOff x="7191545" y="0"/>
            <a:chExt cx="5000460" cy="1425988"/>
          </a:xfrm>
        </p:grpSpPr>
        <p:pic>
          <p:nvPicPr>
            <p:cNvPr id="3" name="Picture 25">
              <a:extLst>
                <a:ext uri="{FF2B5EF4-FFF2-40B4-BE49-F238E27FC236}">
                  <a16:creationId xmlns:a16="http://schemas.microsoft.com/office/drawing/2014/main" id="{ED7EFA72-9FB2-4800-A170-1B263940551A}"/>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6">
              <a:extLst>
                <a:ext uri="{FF2B5EF4-FFF2-40B4-BE49-F238E27FC236}">
                  <a16:creationId xmlns:a16="http://schemas.microsoft.com/office/drawing/2014/main" id="{6A02FA1B-AA59-4BDD-B87D-BDDEBAFC9F41}"/>
                </a:ext>
              </a:extLst>
            </p:cNvPr>
            <p:cNvGrpSpPr/>
            <p:nvPr/>
          </p:nvGrpSpPr>
          <p:grpSpPr>
            <a:xfrm>
              <a:off x="7191545" y="0"/>
              <a:ext cx="5000460" cy="1425988"/>
              <a:chOff x="7191545" y="0"/>
              <a:chExt cx="5000460" cy="1425988"/>
            </a:xfrm>
          </p:grpSpPr>
          <p:sp>
            <p:nvSpPr>
              <p:cNvPr id="5" name="Freeform 27">
                <a:extLst>
                  <a:ext uri="{FF2B5EF4-FFF2-40B4-BE49-F238E27FC236}">
                    <a16:creationId xmlns:a16="http://schemas.microsoft.com/office/drawing/2014/main" id="{9343549D-B767-4E78-9E9F-4556B4D3BC29}"/>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6" name="Freeform 28">
                <a:extLst>
                  <a:ext uri="{FF2B5EF4-FFF2-40B4-BE49-F238E27FC236}">
                    <a16:creationId xmlns:a16="http://schemas.microsoft.com/office/drawing/2014/main" id="{C3722861-1DF1-4199-909D-FE0163973C8F}"/>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7E1EE917-0470-455B-B380-188287A31E20}"/>
              </a:ext>
            </a:extLst>
          </p:cNvPr>
          <p:cNvSpPr txBox="1">
            <a:spLocks noGrp="1"/>
          </p:cNvSpPr>
          <p:nvPr>
            <p:ph type="title"/>
          </p:nvPr>
        </p:nvSpPr>
        <p:spPr/>
        <p:txBody>
          <a:bodyPr/>
          <a:lstStyle>
            <a:lvl1pPr>
              <a:defRPr/>
            </a:lvl1pPr>
          </a:lstStyle>
          <a:p>
            <a:pPr lvl="0"/>
            <a:r>
              <a:rPr lang="en-US"/>
              <a:t>Click to edit Master title style</a:t>
            </a:r>
          </a:p>
        </p:txBody>
      </p:sp>
      <p:sp>
        <p:nvSpPr>
          <p:cNvPr id="8" name="Text Placeholder 2">
            <a:extLst>
              <a:ext uri="{FF2B5EF4-FFF2-40B4-BE49-F238E27FC236}">
                <a16:creationId xmlns:a16="http://schemas.microsoft.com/office/drawing/2014/main" id="{7F609DD4-18A8-4697-83D4-FD5678347B1D}"/>
              </a:ext>
            </a:extLst>
          </p:cNvPr>
          <p:cNvSpPr txBox="1">
            <a:spLocks noGrp="1"/>
          </p:cNvSpPr>
          <p:nvPr>
            <p:ph type="body" idx="1"/>
          </p:nvPr>
        </p:nvSpPr>
        <p:spPr>
          <a:xfrm>
            <a:off x="914405" y="2521740"/>
            <a:ext cx="8081960" cy="1235865"/>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9" name="Content Placeholder 3">
            <a:extLst>
              <a:ext uri="{FF2B5EF4-FFF2-40B4-BE49-F238E27FC236}">
                <a16:creationId xmlns:a16="http://schemas.microsoft.com/office/drawing/2014/main" id="{D244FDC4-BA7B-42C6-B7FA-73514B40E394}"/>
              </a:ext>
            </a:extLst>
          </p:cNvPr>
          <p:cNvSpPr txBox="1">
            <a:spLocks noGrp="1"/>
          </p:cNvSpPr>
          <p:nvPr>
            <p:ph idx="2"/>
          </p:nvPr>
        </p:nvSpPr>
        <p:spPr>
          <a:xfrm>
            <a:off x="914405" y="3757607"/>
            <a:ext cx="8081960" cy="5526875"/>
          </a:xfrm>
          <a:solidFill>
            <a:srgbClr val="F3F6FB"/>
          </a:solidFill>
        </p:spPr>
        <p:txBody>
          <a:bodyPr lIns="182880" tIns="0" rIns="182880" bIns="0">
            <a:normAutofit/>
          </a:bodyPr>
          <a:lstStyle>
            <a:lvl1pPr>
              <a:defRPr sz="3000"/>
            </a:lvl1pPr>
            <a:lvl2pPr>
              <a:defRPr sz="2700"/>
            </a:lvl2pPr>
            <a:lvl3pPr>
              <a:defRPr sz="2400"/>
            </a:lvl3pPr>
            <a:lvl4pPr>
              <a:defRPr sz="2100"/>
            </a:lvl4pPr>
            <a:lvl5pPr>
              <a:defRPr sz="2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4">
            <a:extLst>
              <a:ext uri="{FF2B5EF4-FFF2-40B4-BE49-F238E27FC236}">
                <a16:creationId xmlns:a16="http://schemas.microsoft.com/office/drawing/2014/main" id="{E7643F01-8E5A-4DFA-90DD-6F4274767F6C}"/>
              </a:ext>
            </a:extLst>
          </p:cNvPr>
          <p:cNvSpPr txBox="1">
            <a:spLocks noGrp="1"/>
          </p:cNvSpPr>
          <p:nvPr>
            <p:ph type="body" idx="3"/>
          </p:nvPr>
        </p:nvSpPr>
        <p:spPr>
          <a:xfrm>
            <a:off x="9258301" y="2521740"/>
            <a:ext cx="8115305" cy="1235865"/>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11" name="Content Placeholder 5">
            <a:extLst>
              <a:ext uri="{FF2B5EF4-FFF2-40B4-BE49-F238E27FC236}">
                <a16:creationId xmlns:a16="http://schemas.microsoft.com/office/drawing/2014/main" id="{48085AA1-F950-422A-858A-C311EA25E845}"/>
              </a:ext>
            </a:extLst>
          </p:cNvPr>
          <p:cNvSpPr txBox="1">
            <a:spLocks noGrp="1"/>
          </p:cNvSpPr>
          <p:nvPr>
            <p:ph idx="4"/>
          </p:nvPr>
        </p:nvSpPr>
        <p:spPr>
          <a:xfrm>
            <a:off x="9258301" y="3757607"/>
            <a:ext cx="8115305" cy="5526875"/>
          </a:xfrm>
          <a:solidFill>
            <a:srgbClr val="F3F6FB"/>
          </a:solidFill>
        </p:spPr>
        <p:txBody>
          <a:bodyPr lIns="182880" tIns="0" rIns="182880" bIns="0"/>
          <a:lstStyle>
            <a:lvl1pPr>
              <a:defRPr sz="3000"/>
            </a:lvl1pPr>
            <a:lvl2pPr>
              <a:defRPr sz="2700"/>
            </a:lvl2pPr>
            <a:lvl3pPr>
              <a:defRPr sz="2400"/>
            </a:lvl3pPr>
            <a:lvl4pPr>
              <a:defRPr sz="2100"/>
            </a:lvl4pPr>
            <a:lvl5pPr>
              <a:defRPr sz="2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Slide Number Placeholder 9">
            <a:extLst>
              <a:ext uri="{FF2B5EF4-FFF2-40B4-BE49-F238E27FC236}">
                <a16:creationId xmlns:a16="http://schemas.microsoft.com/office/drawing/2014/main" id="{B41847F3-5917-4B1C-A2F6-104E9450C23D}"/>
              </a:ext>
            </a:extLst>
          </p:cNvPr>
          <p:cNvSpPr txBox="1">
            <a:spLocks noGrp="1"/>
          </p:cNvSpPr>
          <p:nvPr>
            <p:ph type="sldNum" sz="quarter" idx="8"/>
          </p:nvPr>
        </p:nvSpPr>
        <p:spPr/>
        <p:txBody>
          <a:bodyPr/>
          <a:lstStyle>
            <a:lvl1pPr>
              <a:defRPr/>
            </a:lvl1pPr>
          </a:lstStyle>
          <a:p>
            <a:pPr lvl="0"/>
            <a:fld id="{0E2BDA2C-7B6F-4C72-9EE8-2FCCC36AF2C5}" type="slidenum">
              <a:t>‹#›</a:t>
            </a:fld>
            <a:endParaRPr lang="en-US"/>
          </a:p>
        </p:txBody>
      </p:sp>
      <p:cxnSp>
        <p:nvCxnSpPr>
          <p:cNvPr id="13" name="Straight Connector 8">
            <a:extLst>
              <a:ext uri="{FF2B5EF4-FFF2-40B4-BE49-F238E27FC236}">
                <a16:creationId xmlns:a16="http://schemas.microsoft.com/office/drawing/2014/main" id="{73DBA1FC-111F-4955-B5DC-D040125FA39C}"/>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4" name="Footer Placeholder 7">
            <a:extLst>
              <a:ext uri="{FF2B5EF4-FFF2-40B4-BE49-F238E27FC236}">
                <a16:creationId xmlns:a16="http://schemas.microsoft.com/office/drawing/2014/main" id="{02A1D07D-9BEA-4F45-87B0-1EFB54E14903}"/>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1035905836"/>
      </p:ext>
    </p:extLst>
  </p:cSld>
  <p:clrMapOvr>
    <a:masterClrMapping/>
  </p:clrMapOvr>
</p:sldLayout>
</file>

<file path=ppt/slideLayouts/slideLayout3303.xml><?xml version="1.0" encoding="utf-8"?>
<p:sldLayout xmlns:a="http://schemas.openxmlformats.org/drawingml/2006/main" xmlns:r="http://schemas.openxmlformats.org/officeDocument/2006/relationships" xmlns:p="http://schemas.openxmlformats.org/presentationml/2006/main" type="titleOnly" preserve="1">
  <p:cSld name="10_Title Only">
    <p:spTree>
      <p:nvGrpSpPr>
        <p:cNvPr id="1" name=""/>
        <p:cNvGrpSpPr/>
        <p:nvPr/>
      </p:nvGrpSpPr>
      <p:grpSpPr>
        <a:xfrm>
          <a:off x="0" y="0"/>
          <a:ext cx="0" cy="0"/>
          <a:chOff x="0" y="0"/>
          <a:chExt cx="0" cy="0"/>
        </a:xfrm>
      </p:grpSpPr>
      <p:grpSp>
        <p:nvGrpSpPr>
          <p:cNvPr id="2" name="Group 21">
            <a:extLst>
              <a:ext uri="{FF2B5EF4-FFF2-40B4-BE49-F238E27FC236}">
                <a16:creationId xmlns:a16="http://schemas.microsoft.com/office/drawing/2014/main" id="{85B594A7-4730-4659-8B50-04443ADEA22F}"/>
              </a:ext>
            </a:extLst>
          </p:cNvPr>
          <p:cNvGrpSpPr/>
          <p:nvPr/>
        </p:nvGrpSpPr>
        <p:grpSpPr>
          <a:xfrm>
            <a:off x="10787318" y="0"/>
            <a:ext cx="7500690" cy="2138982"/>
            <a:chOff x="7191545" y="0"/>
            <a:chExt cx="5000460" cy="1425988"/>
          </a:xfrm>
        </p:grpSpPr>
        <p:pic>
          <p:nvPicPr>
            <p:cNvPr id="3" name="Picture 22">
              <a:extLst>
                <a:ext uri="{FF2B5EF4-FFF2-40B4-BE49-F238E27FC236}">
                  <a16:creationId xmlns:a16="http://schemas.microsoft.com/office/drawing/2014/main" id="{C5704FC6-BF2B-433F-BE42-1CDA32C2E424}"/>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3">
              <a:extLst>
                <a:ext uri="{FF2B5EF4-FFF2-40B4-BE49-F238E27FC236}">
                  <a16:creationId xmlns:a16="http://schemas.microsoft.com/office/drawing/2014/main" id="{ABAE5C2B-7D42-43C3-8364-DFDBFD38C1D0}"/>
                </a:ext>
              </a:extLst>
            </p:cNvPr>
            <p:cNvGrpSpPr/>
            <p:nvPr/>
          </p:nvGrpSpPr>
          <p:grpSpPr>
            <a:xfrm>
              <a:off x="7191545" y="0"/>
              <a:ext cx="5000460" cy="1425988"/>
              <a:chOff x="7191545" y="0"/>
              <a:chExt cx="5000460" cy="1425988"/>
            </a:xfrm>
          </p:grpSpPr>
          <p:sp>
            <p:nvSpPr>
              <p:cNvPr id="5" name="Freeform 24">
                <a:extLst>
                  <a:ext uri="{FF2B5EF4-FFF2-40B4-BE49-F238E27FC236}">
                    <a16:creationId xmlns:a16="http://schemas.microsoft.com/office/drawing/2014/main" id="{DC9E6A4C-02B0-434D-B50A-CA00D4F03536}"/>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6" name="Freeform 25">
                <a:extLst>
                  <a:ext uri="{FF2B5EF4-FFF2-40B4-BE49-F238E27FC236}">
                    <a16:creationId xmlns:a16="http://schemas.microsoft.com/office/drawing/2014/main" id="{D2142BEE-5294-4EB2-B18E-B17CB1CCDE74}"/>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FF793250-C13A-4331-A99A-E4322F49974E}"/>
              </a:ext>
            </a:extLst>
          </p:cNvPr>
          <p:cNvSpPr txBox="1">
            <a:spLocks noGrp="1"/>
          </p:cNvSpPr>
          <p:nvPr>
            <p:ph type="title"/>
          </p:nvPr>
        </p:nvSpPr>
        <p:spPr/>
        <p:txBody>
          <a:bodyPr/>
          <a:lstStyle>
            <a:lvl1pPr>
              <a:defRPr/>
            </a:lvl1pPr>
          </a:lstStyle>
          <a:p>
            <a:pPr lvl="0"/>
            <a:r>
              <a:rPr lang="en-US"/>
              <a:t>Click to edit Master title style</a:t>
            </a:r>
          </a:p>
        </p:txBody>
      </p:sp>
      <p:sp>
        <p:nvSpPr>
          <p:cNvPr id="8" name="Slide Number Placeholder 5">
            <a:extLst>
              <a:ext uri="{FF2B5EF4-FFF2-40B4-BE49-F238E27FC236}">
                <a16:creationId xmlns:a16="http://schemas.microsoft.com/office/drawing/2014/main" id="{A536CD2A-4546-4E96-954C-0D974D6A46B4}"/>
              </a:ext>
            </a:extLst>
          </p:cNvPr>
          <p:cNvSpPr txBox="1">
            <a:spLocks noGrp="1"/>
          </p:cNvSpPr>
          <p:nvPr>
            <p:ph type="sldNum" sz="quarter" idx="8"/>
          </p:nvPr>
        </p:nvSpPr>
        <p:spPr/>
        <p:txBody>
          <a:bodyPr/>
          <a:lstStyle>
            <a:lvl1pPr>
              <a:defRPr/>
            </a:lvl1pPr>
          </a:lstStyle>
          <a:p>
            <a:pPr lvl="0"/>
            <a:fld id="{4DA6BFC2-FBDF-4758-BF8E-C6952DE8037B}" type="slidenum">
              <a:t>‹#›</a:t>
            </a:fld>
            <a:endParaRPr lang="en-US"/>
          </a:p>
        </p:txBody>
      </p:sp>
      <p:cxnSp>
        <p:nvCxnSpPr>
          <p:cNvPr id="9" name="Straight Connector 6">
            <a:extLst>
              <a:ext uri="{FF2B5EF4-FFF2-40B4-BE49-F238E27FC236}">
                <a16:creationId xmlns:a16="http://schemas.microsoft.com/office/drawing/2014/main" id="{9D26AA19-29DE-4066-B7B2-6B0DED2FA296}"/>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0" name="Footer Placeholder 2">
            <a:extLst>
              <a:ext uri="{FF2B5EF4-FFF2-40B4-BE49-F238E27FC236}">
                <a16:creationId xmlns:a16="http://schemas.microsoft.com/office/drawing/2014/main" id="{52A83089-2411-4C88-A990-FD28BF38E42A}"/>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1842094026"/>
      </p:ext>
    </p:extLst>
  </p:cSld>
  <p:clrMapOvr>
    <a:masterClrMapping/>
  </p:clrMapOvr>
</p:sldLayout>
</file>

<file path=ppt/slideLayouts/slideLayout3304.xml><?xml version="1.0" encoding="utf-8"?>
<p:sldLayout xmlns:a="http://schemas.openxmlformats.org/drawingml/2006/main" xmlns:r="http://schemas.openxmlformats.org/officeDocument/2006/relationships" xmlns:p="http://schemas.openxmlformats.org/presentationml/2006/main" preserve="1">
  <p:cSld name="9_End">
    <p:spTree>
      <p:nvGrpSpPr>
        <p:cNvPr id="1" name=""/>
        <p:cNvGrpSpPr/>
        <p:nvPr/>
      </p:nvGrpSpPr>
      <p:grpSpPr>
        <a:xfrm>
          <a:off x="0" y="0"/>
          <a:ext cx="0" cy="0"/>
          <a:chOff x="0" y="0"/>
          <a:chExt cx="0" cy="0"/>
        </a:xfrm>
      </p:grpSpPr>
      <p:grpSp>
        <p:nvGrpSpPr>
          <p:cNvPr id="2" name="Group 41">
            <a:extLst>
              <a:ext uri="{FF2B5EF4-FFF2-40B4-BE49-F238E27FC236}">
                <a16:creationId xmlns:a16="http://schemas.microsoft.com/office/drawing/2014/main" id="{C304AF3E-5A3C-4056-85A9-A7DA51CDD500}"/>
              </a:ext>
            </a:extLst>
          </p:cNvPr>
          <p:cNvGrpSpPr/>
          <p:nvPr/>
        </p:nvGrpSpPr>
        <p:grpSpPr>
          <a:xfrm>
            <a:off x="0" y="0"/>
            <a:ext cx="18287994" cy="3223245"/>
            <a:chOff x="0" y="0"/>
            <a:chExt cx="12191996" cy="2148830"/>
          </a:xfrm>
        </p:grpSpPr>
        <p:sp>
          <p:nvSpPr>
            <p:cNvPr id="3" name="Freeform 40">
              <a:extLst>
                <a:ext uri="{FF2B5EF4-FFF2-40B4-BE49-F238E27FC236}">
                  <a16:creationId xmlns:a16="http://schemas.microsoft.com/office/drawing/2014/main" id="{811DF2F8-07A2-4DC7-8A18-132782E9CF7E}"/>
                </a:ext>
              </a:extLst>
            </p:cNvPr>
            <p:cNvSpPr/>
            <p:nvPr/>
          </p:nvSpPr>
          <p:spPr>
            <a:xfrm flipH="1">
              <a:off x="0" y="0"/>
              <a:ext cx="12191996" cy="2148830"/>
            </a:xfrm>
            <a:custGeom>
              <a:avLst/>
              <a:gdLst>
                <a:gd name="f0" fmla="val 10800000"/>
                <a:gd name="f1" fmla="val 5400000"/>
                <a:gd name="f2" fmla="val 180"/>
                <a:gd name="f3" fmla="val w"/>
                <a:gd name="f4" fmla="val h"/>
                <a:gd name="f5" fmla="val 0"/>
                <a:gd name="f6" fmla="val 12192000"/>
                <a:gd name="f7" fmla="val 2148830"/>
                <a:gd name="f8" fmla="val 2318293"/>
                <a:gd name="f9" fmla="val 2110341"/>
                <a:gd name="f10" fmla="val 1952334"/>
                <a:gd name="f11" fmla="val 920"/>
                <a:gd name="f12" fmla="val 1343499"/>
                <a:gd name="f13" fmla="val 23864"/>
                <a:gd name="f14" fmla="val 752130"/>
                <a:gd name="f15" fmla="val 152982"/>
                <a:gd name="f16" fmla="val 184205"/>
                <a:gd name="f17" fmla="val 435928"/>
                <a:gd name="f18" fmla="val 536864"/>
                <a:gd name="f19" fmla="val 554713"/>
                <a:gd name="f20" fmla="val 201115"/>
                <a:gd name="f21" fmla="val 452796"/>
                <a:gd name="f22" fmla="val 776357"/>
                <a:gd name="f23" fmla="val 187336"/>
                <a:gd name="f24" fmla="val 1349828"/>
                <a:gd name="f25" fmla="val 76760"/>
                <a:gd name="f26" fmla="val 1947588"/>
                <a:gd name="f27" fmla="val 66249"/>
                <a:gd name="f28" fmla="val 2962940"/>
                <a:gd name="f29" fmla="val 48421"/>
                <a:gd name="f30" fmla="val 3890218"/>
                <a:gd name="f31" fmla="val 291317"/>
                <a:gd name="f32" fmla="val 4778140"/>
                <a:gd name="f33" fmla="val 604018"/>
                <a:gd name="f34" fmla="val 7231510"/>
                <a:gd name="f35" fmla="val 1468126"/>
                <a:gd name="f36" fmla="val 9178927"/>
                <a:gd name="f37" fmla="val 2492024"/>
                <a:gd name="f38" fmla="val 11996242"/>
                <a:gd name="f39" fmla="val 2036894"/>
                <a:gd name="f40" fmla="val 2002266"/>
                <a:gd name="f41" fmla="val 1415250"/>
                <a:gd name="f42" fmla="val 12022971"/>
                <a:gd name="f43" fmla="val 1470801"/>
                <a:gd name="f44" fmla="val 10719696"/>
                <a:gd name="f45" fmla="val 1863939"/>
                <a:gd name="f46" fmla="val 9271154"/>
                <a:gd name="f47" fmla="val 1783804"/>
                <a:gd name="f48" fmla="val 7970940"/>
                <a:gd name="f49" fmla="val 1436986"/>
                <a:gd name="f50" fmla="val 6890984"/>
                <a:gd name="f51" fmla="val 1148958"/>
                <a:gd name="f52" fmla="val 5866930"/>
                <a:gd name="f53" fmla="val 767309"/>
                <a:gd name="f54" fmla="val 4800356"/>
                <a:gd name="f55" fmla="val 456582"/>
                <a:gd name="f56" fmla="val 4068903"/>
                <a:gd name="f57" fmla="val 243471"/>
                <a:gd name="f58" fmla="val 3348204"/>
                <a:gd name="f59" fmla="val 74251"/>
                <a:gd name="f60" fmla="val 2646880"/>
                <a:gd name="f61" fmla="val 17560"/>
                <a:gd name="f62" fmla="+- 0 0 -90"/>
                <a:gd name="f63" fmla="*/ f3 1 12192000"/>
                <a:gd name="f64" fmla="*/ f4 1 2148830"/>
                <a:gd name="f65" fmla="+- f7 0 f5"/>
                <a:gd name="f66" fmla="+- f6 0 f5"/>
                <a:gd name="f67" fmla="*/ f62 f0 1"/>
                <a:gd name="f68" fmla="*/ f66 1 12192000"/>
                <a:gd name="f69" fmla="*/ f65 1 2148830"/>
                <a:gd name="f70" fmla="*/ 2318293 f66 1"/>
                <a:gd name="f71" fmla="*/ 0 f65 1"/>
                <a:gd name="f72" fmla="*/ 2110341 f66 1"/>
                <a:gd name="f73" fmla="*/ 1952334 f66 1"/>
                <a:gd name="f74" fmla="*/ 920 f65 1"/>
                <a:gd name="f75" fmla="*/ 184205 f66 1"/>
                <a:gd name="f76" fmla="*/ 435928 f65 1"/>
                <a:gd name="f77" fmla="*/ 0 f66 1"/>
                <a:gd name="f78" fmla="*/ 536864 f65 1"/>
                <a:gd name="f79" fmla="*/ 554713 f65 1"/>
                <a:gd name="f80" fmla="*/ 201115 f66 1"/>
                <a:gd name="f81" fmla="*/ 452796 f65 1"/>
                <a:gd name="f82" fmla="*/ 1947588 f66 1"/>
                <a:gd name="f83" fmla="*/ 66249 f65 1"/>
                <a:gd name="f84" fmla="*/ 4778140 f66 1"/>
                <a:gd name="f85" fmla="*/ 604018 f65 1"/>
                <a:gd name="f86" fmla="*/ 11996242 f66 1"/>
                <a:gd name="f87" fmla="*/ 2036894 f65 1"/>
                <a:gd name="f88" fmla="*/ 12192000 f66 1"/>
                <a:gd name="f89" fmla="*/ 2002266 f65 1"/>
                <a:gd name="f90" fmla="*/ 1415250 f65 1"/>
                <a:gd name="f91" fmla="*/ 12022971 f66 1"/>
                <a:gd name="f92" fmla="*/ 1470801 f65 1"/>
                <a:gd name="f93" fmla="*/ 7970940 f66 1"/>
                <a:gd name="f94" fmla="*/ 1436986 f65 1"/>
                <a:gd name="f95" fmla="*/ 4800356 f66 1"/>
                <a:gd name="f96" fmla="*/ 456582 f65 1"/>
                <a:gd name="f97" fmla="*/ 2646880 f66 1"/>
                <a:gd name="f98" fmla="*/ 17560 f65 1"/>
                <a:gd name="f99" fmla="*/ f67 1 f2"/>
                <a:gd name="f100" fmla="*/ f70 1 12192000"/>
                <a:gd name="f101" fmla="*/ f71 1 2148830"/>
                <a:gd name="f102" fmla="*/ f72 1 12192000"/>
                <a:gd name="f103" fmla="*/ f73 1 12192000"/>
                <a:gd name="f104" fmla="*/ f74 1 2148830"/>
                <a:gd name="f105" fmla="*/ f75 1 12192000"/>
                <a:gd name="f106" fmla="*/ f76 1 2148830"/>
                <a:gd name="f107" fmla="*/ f77 1 12192000"/>
                <a:gd name="f108" fmla="*/ f78 1 2148830"/>
                <a:gd name="f109" fmla="*/ f79 1 2148830"/>
                <a:gd name="f110" fmla="*/ f80 1 12192000"/>
                <a:gd name="f111" fmla="*/ f81 1 2148830"/>
                <a:gd name="f112" fmla="*/ f82 1 12192000"/>
                <a:gd name="f113" fmla="*/ f83 1 2148830"/>
                <a:gd name="f114" fmla="*/ f84 1 12192000"/>
                <a:gd name="f115" fmla="*/ f85 1 2148830"/>
                <a:gd name="f116" fmla="*/ f86 1 12192000"/>
                <a:gd name="f117" fmla="*/ f87 1 2148830"/>
                <a:gd name="f118" fmla="*/ f88 1 12192000"/>
                <a:gd name="f119" fmla="*/ f89 1 2148830"/>
                <a:gd name="f120" fmla="*/ f90 1 2148830"/>
                <a:gd name="f121" fmla="*/ f91 1 12192000"/>
                <a:gd name="f122" fmla="*/ f92 1 2148830"/>
                <a:gd name="f123" fmla="*/ f93 1 12192000"/>
                <a:gd name="f124" fmla="*/ f94 1 2148830"/>
                <a:gd name="f125" fmla="*/ f95 1 12192000"/>
                <a:gd name="f126" fmla="*/ f96 1 2148830"/>
                <a:gd name="f127" fmla="*/ f97 1 12192000"/>
                <a:gd name="f128" fmla="*/ f98 1 2148830"/>
                <a:gd name="f129" fmla="*/ f5 1 f68"/>
                <a:gd name="f130" fmla="*/ f6 1 f68"/>
                <a:gd name="f131" fmla="*/ f5 1 f69"/>
                <a:gd name="f132" fmla="*/ f7 1 f69"/>
                <a:gd name="f133" fmla="+- f99 0 f1"/>
                <a:gd name="f134" fmla="*/ f100 1 f68"/>
                <a:gd name="f135" fmla="*/ f101 1 f69"/>
                <a:gd name="f136" fmla="*/ f102 1 f68"/>
                <a:gd name="f137" fmla="*/ f103 1 f68"/>
                <a:gd name="f138" fmla="*/ f104 1 f69"/>
                <a:gd name="f139" fmla="*/ f105 1 f68"/>
                <a:gd name="f140" fmla="*/ f106 1 f69"/>
                <a:gd name="f141" fmla="*/ f107 1 f68"/>
                <a:gd name="f142" fmla="*/ f108 1 f69"/>
                <a:gd name="f143" fmla="*/ f109 1 f69"/>
                <a:gd name="f144" fmla="*/ f110 1 f68"/>
                <a:gd name="f145" fmla="*/ f111 1 f69"/>
                <a:gd name="f146" fmla="*/ f112 1 f68"/>
                <a:gd name="f147" fmla="*/ f113 1 f69"/>
                <a:gd name="f148" fmla="*/ f114 1 f68"/>
                <a:gd name="f149" fmla="*/ f115 1 f69"/>
                <a:gd name="f150" fmla="*/ f116 1 f68"/>
                <a:gd name="f151" fmla="*/ f117 1 f69"/>
                <a:gd name="f152" fmla="*/ f118 1 f68"/>
                <a:gd name="f153" fmla="*/ f119 1 f69"/>
                <a:gd name="f154" fmla="*/ f120 1 f69"/>
                <a:gd name="f155" fmla="*/ f121 1 f68"/>
                <a:gd name="f156" fmla="*/ f122 1 f69"/>
                <a:gd name="f157" fmla="*/ f123 1 f68"/>
                <a:gd name="f158" fmla="*/ f124 1 f69"/>
                <a:gd name="f159" fmla="*/ f125 1 f68"/>
                <a:gd name="f160" fmla="*/ f126 1 f69"/>
                <a:gd name="f161" fmla="*/ f127 1 f68"/>
                <a:gd name="f162" fmla="*/ f128 1 f69"/>
                <a:gd name="f163" fmla="*/ f129 f63 1"/>
                <a:gd name="f164" fmla="*/ f130 f63 1"/>
                <a:gd name="f165" fmla="*/ f132 f64 1"/>
                <a:gd name="f166" fmla="*/ f131 f64 1"/>
                <a:gd name="f167" fmla="*/ f134 f63 1"/>
                <a:gd name="f168" fmla="*/ f135 f64 1"/>
                <a:gd name="f169" fmla="*/ f136 f63 1"/>
                <a:gd name="f170" fmla="*/ f137 f63 1"/>
                <a:gd name="f171" fmla="*/ f138 f64 1"/>
                <a:gd name="f172" fmla="*/ f139 f63 1"/>
                <a:gd name="f173" fmla="*/ f140 f64 1"/>
                <a:gd name="f174" fmla="*/ f141 f63 1"/>
                <a:gd name="f175" fmla="*/ f142 f64 1"/>
                <a:gd name="f176" fmla="*/ f143 f64 1"/>
                <a:gd name="f177" fmla="*/ f144 f63 1"/>
                <a:gd name="f178" fmla="*/ f145 f64 1"/>
                <a:gd name="f179" fmla="*/ f146 f63 1"/>
                <a:gd name="f180" fmla="*/ f147 f64 1"/>
                <a:gd name="f181" fmla="*/ f148 f63 1"/>
                <a:gd name="f182" fmla="*/ f149 f64 1"/>
                <a:gd name="f183" fmla="*/ f150 f63 1"/>
                <a:gd name="f184" fmla="*/ f151 f64 1"/>
                <a:gd name="f185" fmla="*/ f152 f63 1"/>
                <a:gd name="f186" fmla="*/ f153 f64 1"/>
                <a:gd name="f187" fmla="*/ f154 f64 1"/>
                <a:gd name="f188" fmla="*/ f155 f63 1"/>
                <a:gd name="f189" fmla="*/ f156 f64 1"/>
                <a:gd name="f190" fmla="*/ f157 f63 1"/>
                <a:gd name="f191" fmla="*/ f158 f64 1"/>
                <a:gd name="f192" fmla="*/ f159 f63 1"/>
                <a:gd name="f193" fmla="*/ f160 f64 1"/>
                <a:gd name="f194" fmla="*/ f161 f63 1"/>
                <a:gd name="f195" fmla="*/ f162 f64 1"/>
              </a:gdLst>
              <a:ahLst/>
              <a:cxnLst>
                <a:cxn ang="3cd4">
                  <a:pos x="hc" y="t"/>
                </a:cxn>
                <a:cxn ang="0">
                  <a:pos x="r" y="vc"/>
                </a:cxn>
                <a:cxn ang="cd4">
                  <a:pos x="hc" y="b"/>
                </a:cxn>
                <a:cxn ang="cd2">
                  <a:pos x="l" y="vc"/>
                </a:cxn>
                <a:cxn ang="f133">
                  <a:pos x="f167" y="f168"/>
                </a:cxn>
                <a:cxn ang="f133">
                  <a:pos x="f169" y="f168"/>
                </a:cxn>
                <a:cxn ang="f133">
                  <a:pos x="f170" y="f171"/>
                </a:cxn>
                <a:cxn ang="f133">
                  <a:pos x="f172" y="f173"/>
                </a:cxn>
                <a:cxn ang="f133">
                  <a:pos x="f174" y="f175"/>
                </a:cxn>
                <a:cxn ang="f133">
                  <a:pos x="f174" y="f176"/>
                </a:cxn>
                <a:cxn ang="f133">
                  <a:pos x="f177" y="f178"/>
                </a:cxn>
                <a:cxn ang="f133">
                  <a:pos x="f179" y="f180"/>
                </a:cxn>
                <a:cxn ang="f133">
                  <a:pos x="f181" y="f182"/>
                </a:cxn>
                <a:cxn ang="f133">
                  <a:pos x="f183" y="f184"/>
                </a:cxn>
                <a:cxn ang="f133">
                  <a:pos x="f185" y="f186"/>
                </a:cxn>
                <a:cxn ang="f133">
                  <a:pos x="f185" y="f187"/>
                </a:cxn>
                <a:cxn ang="f133">
                  <a:pos x="f188" y="f189"/>
                </a:cxn>
                <a:cxn ang="f133">
                  <a:pos x="f190" y="f191"/>
                </a:cxn>
                <a:cxn ang="f133">
                  <a:pos x="f192" y="f193"/>
                </a:cxn>
                <a:cxn ang="f133">
                  <a:pos x="f194" y="f195"/>
                </a:cxn>
              </a:cxnLst>
              <a:rect l="f163" t="f166" r="f164" b="f165"/>
              <a:pathLst>
                <a:path w="12192000" h="2148830">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ubicBezTo>
                    <a:pt x="f56" y="f57"/>
                    <a:pt x="f58" y="f59"/>
                    <a:pt x="f60" y="f61"/>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4" name="Freeform 38">
              <a:extLst>
                <a:ext uri="{FF2B5EF4-FFF2-40B4-BE49-F238E27FC236}">
                  <a16:creationId xmlns:a16="http://schemas.microsoft.com/office/drawing/2014/main" id="{3872C08F-175C-43AE-8228-7A3E4B78F7F6}"/>
                </a:ext>
              </a:extLst>
            </p:cNvPr>
            <p:cNvSpPr/>
            <p:nvPr/>
          </p:nvSpPr>
          <p:spPr>
            <a:xfrm flipH="1">
              <a:off x="0" y="0"/>
              <a:ext cx="12191996" cy="1992139"/>
            </a:xfrm>
            <a:custGeom>
              <a:avLst/>
              <a:gdLst>
                <a:gd name="f0" fmla="val 10800000"/>
                <a:gd name="f1" fmla="val 5400000"/>
                <a:gd name="f2" fmla="val 180"/>
                <a:gd name="f3" fmla="val w"/>
                <a:gd name="f4" fmla="val h"/>
                <a:gd name="f5" fmla="val 0"/>
                <a:gd name="f6" fmla="val 12192000"/>
                <a:gd name="f7" fmla="val 1992138"/>
                <a:gd name="f8" fmla="val 2724271"/>
                <a:gd name="f9" fmla="val 1788442"/>
                <a:gd name="f10" fmla="val 1635403"/>
                <a:gd name="f11" fmla="val 12925"/>
                <a:gd name="f12" fmla="val 1134241"/>
                <a:gd name="f13" fmla="val 70905"/>
                <a:gd name="f14" fmla="val 647221"/>
                <a:gd name="f15" fmla="val 207817"/>
                <a:gd name="f16" fmla="val 178220"/>
                <a:gd name="f17" fmla="val 451207"/>
                <a:gd name="f18" fmla="val 552718"/>
                <a:gd name="f19" fmla="val 570885"/>
                <a:gd name="f20" fmla="val 195368"/>
                <a:gd name="f21" fmla="val 467800"/>
                <a:gd name="f22" fmla="val 765758"/>
                <a:gd name="f23" fmla="val 193094"/>
                <a:gd name="f24" fmla="val 1336955"/>
                <a:gd name="f25" fmla="val 73179"/>
                <a:gd name="f26" fmla="val 1934073"/>
                <a:gd name="f27" fmla="val 52850"/>
                <a:gd name="f28" fmla="val 2948304"/>
                <a:gd name="f29" fmla="val 18310"/>
                <a:gd name="f30" fmla="val 3878878"/>
                <a:gd name="f31" fmla="val 245747"/>
                <a:gd name="f32" fmla="val 4771217"/>
                <a:gd name="f33" fmla="val 543645"/>
                <a:gd name="f34" fmla="val 7236913"/>
                <a:gd name="f35" fmla="val 1366709"/>
                <a:gd name="f36" fmla="val 9199689"/>
                <a:gd name="f37" fmla="val 2357774"/>
                <a:gd name="f38" fmla="val 12007222"/>
                <a:gd name="f39" fmla="val 1856729"/>
                <a:gd name="f40" fmla="val 1820900"/>
                <a:gd name="f41" fmla="val 897073"/>
                <a:gd name="f42" fmla="val 12062517"/>
                <a:gd name="f43" fmla="val 950128"/>
                <a:gd name="f44" fmla="val 10950292"/>
                <a:gd name="f45" fmla="val 1376478"/>
                <a:gd name="f46" fmla="val 9595706"/>
                <a:gd name="f47" fmla="val 1466451"/>
                <a:gd name="f48" fmla="val 8435105"/>
                <a:gd name="f49" fmla="val 1266613"/>
                <a:gd name="f50" fmla="val 6618389"/>
                <a:gd name="f51" fmla="val 953715"/>
                <a:gd name="f52" fmla="val 4735222"/>
                <a:gd name="f53" fmla="val 130088"/>
                <a:gd name="f54" fmla="val 2948502"/>
                <a:gd name="f55" fmla="val 20548"/>
                <a:gd name="f56" fmla="+- 0 0 -90"/>
                <a:gd name="f57" fmla="*/ f3 1 12192000"/>
                <a:gd name="f58" fmla="*/ f4 1 1992138"/>
                <a:gd name="f59" fmla="+- f7 0 f5"/>
                <a:gd name="f60" fmla="+- f6 0 f5"/>
                <a:gd name="f61" fmla="*/ f56 f0 1"/>
                <a:gd name="f62" fmla="*/ f60 1 12192000"/>
                <a:gd name="f63" fmla="*/ f59 1 1992138"/>
                <a:gd name="f64" fmla="*/ 2724271 f60 1"/>
                <a:gd name="f65" fmla="*/ 0 f59 1"/>
                <a:gd name="f66" fmla="*/ 1788442 f60 1"/>
                <a:gd name="f67" fmla="*/ 1635403 f60 1"/>
                <a:gd name="f68" fmla="*/ 12925 f59 1"/>
                <a:gd name="f69" fmla="*/ 178220 f60 1"/>
                <a:gd name="f70" fmla="*/ 451207 f59 1"/>
                <a:gd name="f71" fmla="*/ 0 f60 1"/>
                <a:gd name="f72" fmla="*/ 552718 f59 1"/>
                <a:gd name="f73" fmla="*/ 570885 f59 1"/>
                <a:gd name="f74" fmla="*/ 195368 f60 1"/>
                <a:gd name="f75" fmla="*/ 467800 f59 1"/>
                <a:gd name="f76" fmla="*/ 1934073 f60 1"/>
                <a:gd name="f77" fmla="*/ 52850 f59 1"/>
                <a:gd name="f78" fmla="*/ 4771217 f60 1"/>
                <a:gd name="f79" fmla="*/ 543645 f59 1"/>
                <a:gd name="f80" fmla="*/ 12007222 f60 1"/>
                <a:gd name="f81" fmla="*/ 1856729 f59 1"/>
                <a:gd name="f82" fmla="*/ 12192000 f60 1"/>
                <a:gd name="f83" fmla="*/ 1820900 f59 1"/>
                <a:gd name="f84" fmla="*/ 897073 f59 1"/>
                <a:gd name="f85" fmla="*/ 12062517 f60 1"/>
                <a:gd name="f86" fmla="*/ 950128 f59 1"/>
                <a:gd name="f87" fmla="*/ 8435105 f60 1"/>
                <a:gd name="f88" fmla="*/ 1266613 f59 1"/>
                <a:gd name="f89" fmla="*/ 2948502 f60 1"/>
                <a:gd name="f90" fmla="*/ 20548 f59 1"/>
                <a:gd name="f91" fmla="*/ f61 1 f2"/>
                <a:gd name="f92" fmla="*/ f64 1 12192000"/>
                <a:gd name="f93" fmla="*/ f65 1 1992138"/>
                <a:gd name="f94" fmla="*/ f66 1 12192000"/>
                <a:gd name="f95" fmla="*/ f67 1 12192000"/>
                <a:gd name="f96" fmla="*/ f68 1 1992138"/>
                <a:gd name="f97" fmla="*/ f69 1 12192000"/>
                <a:gd name="f98" fmla="*/ f70 1 1992138"/>
                <a:gd name="f99" fmla="*/ f71 1 12192000"/>
                <a:gd name="f100" fmla="*/ f72 1 1992138"/>
                <a:gd name="f101" fmla="*/ f73 1 1992138"/>
                <a:gd name="f102" fmla="*/ f74 1 12192000"/>
                <a:gd name="f103" fmla="*/ f75 1 1992138"/>
                <a:gd name="f104" fmla="*/ f76 1 12192000"/>
                <a:gd name="f105" fmla="*/ f77 1 1992138"/>
                <a:gd name="f106" fmla="*/ f78 1 12192000"/>
                <a:gd name="f107" fmla="*/ f79 1 1992138"/>
                <a:gd name="f108" fmla="*/ f80 1 12192000"/>
                <a:gd name="f109" fmla="*/ f81 1 1992138"/>
                <a:gd name="f110" fmla="*/ f82 1 12192000"/>
                <a:gd name="f111" fmla="*/ f83 1 1992138"/>
                <a:gd name="f112" fmla="*/ f84 1 1992138"/>
                <a:gd name="f113" fmla="*/ f85 1 12192000"/>
                <a:gd name="f114" fmla="*/ f86 1 1992138"/>
                <a:gd name="f115" fmla="*/ f87 1 12192000"/>
                <a:gd name="f116" fmla="*/ f88 1 1992138"/>
                <a:gd name="f117" fmla="*/ f89 1 12192000"/>
                <a:gd name="f118" fmla="*/ f90 1 1992138"/>
                <a:gd name="f119" fmla="*/ f5 1 f62"/>
                <a:gd name="f120" fmla="*/ f6 1 f62"/>
                <a:gd name="f121" fmla="*/ f5 1 f63"/>
                <a:gd name="f122" fmla="*/ f7 1 f63"/>
                <a:gd name="f123" fmla="+- f91 0 f1"/>
                <a:gd name="f124" fmla="*/ f92 1 f62"/>
                <a:gd name="f125" fmla="*/ f93 1 f63"/>
                <a:gd name="f126" fmla="*/ f94 1 f62"/>
                <a:gd name="f127" fmla="*/ f95 1 f62"/>
                <a:gd name="f128" fmla="*/ f96 1 f63"/>
                <a:gd name="f129" fmla="*/ f97 1 f62"/>
                <a:gd name="f130" fmla="*/ f98 1 f63"/>
                <a:gd name="f131" fmla="*/ f99 1 f62"/>
                <a:gd name="f132" fmla="*/ f100 1 f63"/>
                <a:gd name="f133" fmla="*/ f101 1 f63"/>
                <a:gd name="f134" fmla="*/ f102 1 f62"/>
                <a:gd name="f135" fmla="*/ f103 1 f63"/>
                <a:gd name="f136" fmla="*/ f104 1 f62"/>
                <a:gd name="f137" fmla="*/ f105 1 f63"/>
                <a:gd name="f138" fmla="*/ f106 1 f62"/>
                <a:gd name="f139" fmla="*/ f107 1 f63"/>
                <a:gd name="f140" fmla="*/ f108 1 f62"/>
                <a:gd name="f141" fmla="*/ f109 1 f63"/>
                <a:gd name="f142" fmla="*/ f110 1 f62"/>
                <a:gd name="f143" fmla="*/ f111 1 f63"/>
                <a:gd name="f144" fmla="*/ f112 1 f63"/>
                <a:gd name="f145" fmla="*/ f113 1 f62"/>
                <a:gd name="f146" fmla="*/ f114 1 f63"/>
                <a:gd name="f147" fmla="*/ f115 1 f62"/>
                <a:gd name="f148" fmla="*/ f116 1 f63"/>
                <a:gd name="f149" fmla="*/ f117 1 f62"/>
                <a:gd name="f150" fmla="*/ f118 1 f63"/>
                <a:gd name="f151" fmla="*/ f119 f57 1"/>
                <a:gd name="f152" fmla="*/ f120 f57 1"/>
                <a:gd name="f153" fmla="*/ f122 f58 1"/>
                <a:gd name="f154" fmla="*/ f121 f58 1"/>
                <a:gd name="f155" fmla="*/ f124 f57 1"/>
                <a:gd name="f156" fmla="*/ f125 f58 1"/>
                <a:gd name="f157" fmla="*/ f126 f57 1"/>
                <a:gd name="f158" fmla="*/ f127 f57 1"/>
                <a:gd name="f159" fmla="*/ f128 f58 1"/>
                <a:gd name="f160" fmla="*/ f129 f57 1"/>
                <a:gd name="f161" fmla="*/ f130 f58 1"/>
                <a:gd name="f162" fmla="*/ f131 f57 1"/>
                <a:gd name="f163" fmla="*/ f132 f58 1"/>
                <a:gd name="f164" fmla="*/ f133 f58 1"/>
                <a:gd name="f165" fmla="*/ f134 f57 1"/>
                <a:gd name="f166" fmla="*/ f135 f58 1"/>
                <a:gd name="f167" fmla="*/ f136 f57 1"/>
                <a:gd name="f168" fmla="*/ f137 f58 1"/>
                <a:gd name="f169" fmla="*/ f138 f57 1"/>
                <a:gd name="f170" fmla="*/ f139 f58 1"/>
                <a:gd name="f171" fmla="*/ f140 f57 1"/>
                <a:gd name="f172" fmla="*/ f141 f58 1"/>
                <a:gd name="f173" fmla="*/ f142 f57 1"/>
                <a:gd name="f174" fmla="*/ f143 f58 1"/>
                <a:gd name="f175" fmla="*/ f144 f58 1"/>
                <a:gd name="f176" fmla="*/ f145 f57 1"/>
                <a:gd name="f177" fmla="*/ f146 f58 1"/>
                <a:gd name="f178" fmla="*/ f147 f57 1"/>
                <a:gd name="f179" fmla="*/ f148 f58 1"/>
                <a:gd name="f180" fmla="*/ f149 f57 1"/>
                <a:gd name="f181" fmla="*/ f150 f58 1"/>
              </a:gdLst>
              <a:ahLst/>
              <a:cxnLst>
                <a:cxn ang="3cd4">
                  <a:pos x="hc" y="t"/>
                </a:cxn>
                <a:cxn ang="0">
                  <a:pos x="r" y="vc"/>
                </a:cxn>
                <a:cxn ang="cd4">
                  <a:pos x="hc" y="b"/>
                </a:cxn>
                <a:cxn ang="cd2">
                  <a:pos x="l" y="vc"/>
                </a:cxn>
                <a:cxn ang="f123">
                  <a:pos x="f155" y="f156"/>
                </a:cxn>
                <a:cxn ang="f123">
                  <a:pos x="f157" y="f156"/>
                </a:cxn>
                <a:cxn ang="f123">
                  <a:pos x="f158" y="f159"/>
                </a:cxn>
                <a:cxn ang="f123">
                  <a:pos x="f160" y="f161"/>
                </a:cxn>
                <a:cxn ang="f123">
                  <a:pos x="f162" y="f163"/>
                </a:cxn>
                <a:cxn ang="f123">
                  <a:pos x="f162" y="f164"/>
                </a:cxn>
                <a:cxn ang="f123">
                  <a:pos x="f165" y="f166"/>
                </a:cxn>
                <a:cxn ang="f123">
                  <a:pos x="f167" y="f168"/>
                </a:cxn>
                <a:cxn ang="f123">
                  <a:pos x="f169" y="f170"/>
                </a:cxn>
                <a:cxn ang="f123">
                  <a:pos x="f171" y="f172"/>
                </a:cxn>
                <a:cxn ang="f123">
                  <a:pos x="f173" y="f174"/>
                </a:cxn>
                <a:cxn ang="f123">
                  <a:pos x="f173" y="f175"/>
                </a:cxn>
                <a:cxn ang="f123">
                  <a:pos x="f176" y="f177"/>
                </a:cxn>
                <a:cxn ang="f123">
                  <a:pos x="f178" y="f179"/>
                </a:cxn>
                <a:cxn ang="f123">
                  <a:pos x="f180" y="f181"/>
                </a:cxn>
              </a:cxnLst>
              <a:rect l="f151" t="f154" r="f152" b="f153"/>
              <a:pathLst>
                <a:path w="12192000" h="1992138">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lose/>
                </a:path>
              </a:pathLst>
            </a:custGeom>
            <a:solidFill>
              <a:srgbClr val="00498F"/>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sp>
        <p:nvSpPr>
          <p:cNvPr id="5" name="Rectangle 3">
            <a:extLst>
              <a:ext uri="{FF2B5EF4-FFF2-40B4-BE49-F238E27FC236}">
                <a16:creationId xmlns:a16="http://schemas.microsoft.com/office/drawing/2014/main" id="{E421786A-0A8C-4CCB-97D8-8D915ACD9C11}"/>
              </a:ext>
            </a:extLst>
          </p:cNvPr>
          <p:cNvSpPr/>
          <p:nvPr/>
        </p:nvSpPr>
        <p:spPr>
          <a:xfrm>
            <a:off x="1353549" y="2276540"/>
            <a:ext cx="16934445" cy="5733905"/>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6" name="Content Placeholder 2">
            <a:extLst>
              <a:ext uri="{FF2B5EF4-FFF2-40B4-BE49-F238E27FC236}">
                <a16:creationId xmlns:a16="http://schemas.microsoft.com/office/drawing/2014/main" id="{6D298B8E-EEF0-4694-8B38-1E0C4D5ECAF2}"/>
              </a:ext>
            </a:extLst>
          </p:cNvPr>
          <p:cNvSpPr txBox="1">
            <a:spLocks noGrp="1"/>
          </p:cNvSpPr>
          <p:nvPr>
            <p:ph idx="4294967295"/>
          </p:nvPr>
        </p:nvSpPr>
        <p:spPr>
          <a:xfrm>
            <a:off x="1828795" y="5143501"/>
            <a:ext cx="8373974" cy="2120342"/>
          </a:xfrm>
        </p:spPr>
        <p:txBody>
          <a:bodyPr/>
          <a:lstStyle>
            <a:lvl1pPr marL="0" indent="0">
              <a:buNone/>
              <a:defRPr sz="3000"/>
            </a:lvl1pPr>
          </a:lstStyle>
          <a:p>
            <a:pPr lvl="0"/>
            <a:r>
              <a:rPr lang="en-US"/>
              <a:t>Click to edit Master text styles</a:t>
            </a:r>
          </a:p>
        </p:txBody>
      </p:sp>
      <p:sp>
        <p:nvSpPr>
          <p:cNvPr id="7" name="Title 11">
            <a:extLst>
              <a:ext uri="{FF2B5EF4-FFF2-40B4-BE49-F238E27FC236}">
                <a16:creationId xmlns:a16="http://schemas.microsoft.com/office/drawing/2014/main" id="{7445A50D-571C-463D-A7AB-B39B0EC4D15F}"/>
              </a:ext>
            </a:extLst>
          </p:cNvPr>
          <p:cNvSpPr txBox="1">
            <a:spLocks noGrp="1"/>
          </p:cNvSpPr>
          <p:nvPr>
            <p:ph type="title"/>
          </p:nvPr>
        </p:nvSpPr>
        <p:spPr>
          <a:xfrm>
            <a:off x="1828795" y="2831229"/>
            <a:ext cx="8373974" cy="1617390"/>
          </a:xfrm>
        </p:spPr>
        <p:txBody>
          <a:bodyPr/>
          <a:lstStyle>
            <a:lvl1pPr>
              <a:defRPr sz="9000"/>
            </a:lvl1pPr>
          </a:lstStyle>
          <a:p>
            <a:pPr lvl="0"/>
            <a:r>
              <a:rPr lang="en-US"/>
              <a:t>Thank you</a:t>
            </a:r>
          </a:p>
        </p:txBody>
      </p:sp>
      <p:pic>
        <p:nvPicPr>
          <p:cNvPr id="8" name="Picture 32">
            <a:extLst>
              <a:ext uri="{FF2B5EF4-FFF2-40B4-BE49-F238E27FC236}">
                <a16:creationId xmlns:a16="http://schemas.microsoft.com/office/drawing/2014/main" id="{5DBFB26E-7669-45FA-B805-64CCF9FDEC34}"/>
              </a:ext>
            </a:extLst>
          </p:cNvPr>
          <p:cNvPicPr>
            <a:picLocks noChangeAspect="1"/>
          </p:cNvPicPr>
          <p:nvPr/>
        </p:nvPicPr>
        <p:blipFill>
          <a:blip r:embed="rId2"/>
          <a:srcRect/>
          <a:stretch>
            <a:fillRect/>
          </a:stretch>
        </p:blipFill>
        <p:spPr>
          <a:xfrm>
            <a:off x="1353549" y="342557"/>
            <a:ext cx="3037970" cy="1367910"/>
          </a:xfrm>
          <a:prstGeom prst="rect">
            <a:avLst/>
          </a:prstGeom>
          <a:noFill/>
          <a:ln cap="flat">
            <a:noFill/>
          </a:ln>
        </p:spPr>
      </p:pic>
      <p:sp>
        <p:nvSpPr>
          <p:cNvPr id="9" name="Picture Placeholder 16">
            <a:extLst>
              <a:ext uri="{FF2B5EF4-FFF2-40B4-BE49-F238E27FC236}">
                <a16:creationId xmlns:a16="http://schemas.microsoft.com/office/drawing/2014/main" id="{E4634E2B-0284-4A4F-88C3-49BF3F0E9F95}"/>
              </a:ext>
            </a:extLst>
          </p:cNvPr>
          <p:cNvSpPr txBox="1">
            <a:spLocks noGrp="1"/>
          </p:cNvSpPr>
          <p:nvPr>
            <p:ph type="pic" idx="4294967295"/>
          </p:nvPr>
        </p:nvSpPr>
        <p:spPr>
          <a:xfrm>
            <a:off x="10678030" y="350868"/>
            <a:ext cx="7609979" cy="8915400"/>
          </a:xfrm>
        </p:spPr>
        <p:txBody>
          <a:bodyPr/>
          <a:lstStyle>
            <a:lvl1pPr>
              <a:defRPr/>
            </a:lvl1pPr>
          </a:lstStyle>
          <a:p>
            <a:pPr lvl="0"/>
            <a:endParaRPr lang="en-US"/>
          </a:p>
        </p:txBody>
      </p:sp>
    </p:spTree>
    <p:extLst>
      <p:ext uri="{BB962C8B-B14F-4D97-AF65-F5344CB8AC3E}">
        <p14:creationId xmlns:p14="http://schemas.microsoft.com/office/powerpoint/2010/main" val="1009974783"/>
      </p:ext>
    </p:extLst>
  </p:cSld>
  <p:clrMapOvr>
    <a:masterClrMapping/>
  </p:clrMapOvr>
</p:sldLayout>
</file>

<file path=ppt/slideLayouts/slideLayout3305.xml><?xml version="1.0" encoding="utf-8"?>
<p:sldLayout xmlns:a="http://schemas.openxmlformats.org/drawingml/2006/main" xmlns:r="http://schemas.openxmlformats.org/officeDocument/2006/relationships" xmlns:p="http://schemas.openxmlformats.org/presentationml/2006/main" type="blank" preserve="1">
  <p:cSld name="8_Blank">
    <p:spTree>
      <p:nvGrpSpPr>
        <p:cNvPr id="1" name=""/>
        <p:cNvGrpSpPr/>
        <p:nvPr/>
      </p:nvGrpSpPr>
      <p:grpSpPr>
        <a:xfrm>
          <a:off x="0" y="0"/>
          <a:ext cx="0" cy="0"/>
          <a:chOff x="0" y="0"/>
          <a:chExt cx="0" cy="0"/>
        </a:xfrm>
      </p:grpSpPr>
      <p:sp>
        <p:nvSpPr>
          <p:cNvPr id="2" name="Slide Number Placeholder 4">
            <a:extLst>
              <a:ext uri="{FF2B5EF4-FFF2-40B4-BE49-F238E27FC236}">
                <a16:creationId xmlns:a16="http://schemas.microsoft.com/office/drawing/2014/main" id="{0A459CEB-B7E6-4243-8027-1C9742987B8C}"/>
              </a:ext>
            </a:extLst>
          </p:cNvPr>
          <p:cNvSpPr txBox="1">
            <a:spLocks noGrp="1"/>
          </p:cNvSpPr>
          <p:nvPr>
            <p:ph type="sldNum" sz="quarter" idx="8"/>
          </p:nvPr>
        </p:nvSpPr>
        <p:spPr/>
        <p:txBody>
          <a:bodyPr/>
          <a:lstStyle>
            <a:lvl1pPr>
              <a:defRPr/>
            </a:lvl1pPr>
          </a:lstStyle>
          <a:p>
            <a:pPr lvl="0"/>
            <a:fld id="{6FF570D6-AA25-44D7-854B-F3585824A942}" type="slidenum">
              <a:t>‹#›</a:t>
            </a:fld>
            <a:endParaRPr lang="en-US"/>
          </a:p>
        </p:txBody>
      </p:sp>
      <p:cxnSp>
        <p:nvCxnSpPr>
          <p:cNvPr id="3" name="Straight Connector 3">
            <a:extLst>
              <a:ext uri="{FF2B5EF4-FFF2-40B4-BE49-F238E27FC236}">
                <a16:creationId xmlns:a16="http://schemas.microsoft.com/office/drawing/2014/main" id="{81483DAD-5E0E-4E79-82AC-A2D9000541EA}"/>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4" name="Footer Placeholder 1">
            <a:extLst>
              <a:ext uri="{FF2B5EF4-FFF2-40B4-BE49-F238E27FC236}">
                <a16:creationId xmlns:a16="http://schemas.microsoft.com/office/drawing/2014/main" id="{DC1874D6-1F68-43FB-A5C9-1446150A5A07}"/>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5" name="Group 5">
            <a:extLst>
              <a:ext uri="{FF2B5EF4-FFF2-40B4-BE49-F238E27FC236}">
                <a16:creationId xmlns:a16="http://schemas.microsoft.com/office/drawing/2014/main" id="{C289E706-04A6-422F-83DA-5E383622BE79}"/>
              </a:ext>
            </a:extLst>
          </p:cNvPr>
          <p:cNvGrpSpPr/>
          <p:nvPr/>
        </p:nvGrpSpPr>
        <p:grpSpPr>
          <a:xfrm>
            <a:off x="10787318" y="0"/>
            <a:ext cx="7500690" cy="2138982"/>
            <a:chOff x="7191545" y="0"/>
            <a:chExt cx="5000460" cy="1425988"/>
          </a:xfrm>
        </p:grpSpPr>
        <p:pic>
          <p:nvPicPr>
            <p:cNvPr id="6" name="Picture 6">
              <a:extLst>
                <a:ext uri="{FF2B5EF4-FFF2-40B4-BE49-F238E27FC236}">
                  <a16:creationId xmlns:a16="http://schemas.microsoft.com/office/drawing/2014/main" id="{4FFC4527-B4F0-4685-B3A8-6468A6B1FB34}"/>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7" name="Group 7">
              <a:extLst>
                <a:ext uri="{FF2B5EF4-FFF2-40B4-BE49-F238E27FC236}">
                  <a16:creationId xmlns:a16="http://schemas.microsoft.com/office/drawing/2014/main" id="{9572B3B5-4A77-4C0F-8D7F-9A0043D034B0}"/>
                </a:ext>
              </a:extLst>
            </p:cNvPr>
            <p:cNvGrpSpPr/>
            <p:nvPr/>
          </p:nvGrpSpPr>
          <p:grpSpPr>
            <a:xfrm>
              <a:off x="7191545" y="0"/>
              <a:ext cx="5000460" cy="1425988"/>
              <a:chOff x="7191545" y="0"/>
              <a:chExt cx="5000460" cy="1425988"/>
            </a:xfrm>
          </p:grpSpPr>
          <p:sp>
            <p:nvSpPr>
              <p:cNvPr id="8" name="Freeform 8">
                <a:extLst>
                  <a:ext uri="{FF2B5EF4-FFF2-40B4-BE49-F238E27FC236}">
                    <a16:creationId xmlns:a16="http://schemas.microsoft.com/office/drawing/2014/main" id="{F4FCB156-C1F3-4AC9-8CB7-2CBDE36A6C2C}"/>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9" name="Freeform 9">
                <a:extLst>
                  <a:ext uri="{FF2B5EF4-FFF2-40B4-BE49-F238E27FC236}">
                    <a16:creationId xmlns:a16="http://schemas.microsoft.com/office/drawing/2014/main" id="{21890B0C-75D1-4B67-A529-EDB2C8611C15}"/>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Tree>
    <p:extLst>
      <p:ext uri="{BB962C8B-B14F-4D97-AF65-F5344CB8AC3E}">
        <p14:creationId xmlns:p14="http://schemas.microsoft.com/office/powerpoint/2010/main" val="2681920513"/>
      </p:ext>
    </p:extLst>
  </p:cSld>
  <p:clrMapOvr>
    <a:masterClrMapping/>
  </p:clrMapOvr>
</p:sldLayout>
</file>

<file path=ppt/slideLayouts/slideLayout3306.xml><?xml version="1.0" encoding="utf-8"?>
<p:sldLayout xmlns:a="http://schemas.openxmlformats.org/drawingml/2006/main" xmlns:r="http://schemas.openxmlformats.org/officeDocument/2006/relationships" xmlns:p="http://schemas.openxmlformats.org/presentationml/2006/main" type="blank" preserve="1">
  <p:cSld name="11_Blank">
    <p:spTree>
      <p:nvGrpSpPr>
        <p:cNvPr id="1" name=""/>
        <p:cNvGrpSpPr/>
        <p:nvPr/>
      </p:nvGrpSpPr>
      <p:grpSpPr>
        <a:xfrm>
          <a:off x="0" y="0"/>
          <a:ext cx="0" cy="0"/>
          <a:chOff x="0" y="0"/>
          <a:chExt cx="0" cy="0"/>
        </a:xfrm>
      </p:grpSpPr>
      <p:sp>
        <p:nvSpPr>
          <p:cNvPr id="2" name="Slide Number Placeholder 4">
            <a:extLst>
              <a:ext uri="{FF2B5EF4-FFF2-40B4-BE49-F238E27FC236}">
                <a16:creationId xmlns:a16="http://schemas.microsoft.com/office/drawing/2014/main" id="{B06A1CDA-11EB-42DC-A980-1202AB085F0B}"/>
              </a:ext>
            </a:extLst>
          </p:cNvPr>
          <p:cNvSpPr txBox="1">
            <a:spLocks noGrp="1"/>
          </p:cNvSpPr>
          <p:nvPr>
            <p:ph type="sldNum" sz="quarter" idx="8"/>
          </p:nvPr>
        </p:nvSpPr>
        <p:spPr/>
        <p:txBody>
          <a:bodyPr/>
          <a:lstStyle>
            <a:lvl1pPr>
              <a:defRPr/>
            </a:lvl1pPr>
          </a:lstStyle>
          <a:p>
            <a:pPr lvl="0"/>
            <a:fld id="{BCA1B118-538D-4858-AF23-C68575331376}" type="slidenum">
              <a:t>‹#›</a:t>
            </a:fld>
            <a:endParaRPr lang="en-US"/>
          </a:p>
        </p:txBody>
      </p:sp>
      <p:cxnSp>
        <p:nvCxnSpPr>
          <p:cNvPr id="3" name="Straight Connector 3">
            <a:extLst>
              <a:ext uri="{FF2B5EF4-FFF2-40B4-BE49-F238E27FC236}">
                <a16:creationId xmlns:a16="http://schemas.microsoft.com/office/drawing/2014/main" id="{DC5E680D-20BA-4333-9FC6-6B394271FF2F}"/>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4" name="Footer Placeholder 1">
            <a:extLst>
              <a:ext uri="{FF2B5EF4-FFF2-40B4-BE49-F238E27FC236}">
                <a16:creationId xmlns:a16="http://schemas.microsoft.com/office/drawing/2014/main" id="{255FB02E-4008-478E-9A44-6AB1831F5B2A}"/>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5" name="Group 5">
            <a:extLst>
              <a:ext uri="{FF2B5EF4-FFF2-40B4-BE49-F238E27FC236}">
                <a16:creationId xmlns:a16="http://schemas.microsoft.com/office/drawing/2014/main" id="{14CD4B24-2A15-44F9-A105-F343B3DF3DC7}"/>
              </a:ext>
            </a:extLst>
          </p:cNvPr>
          <p:cNvGrpSpPr/>
          <p:nvPr/>
        </p:nvGrpSpPr>
        <p:grpSpPr>
          <a:xfrm>
            <a:off x="10787318" y="0"/>
            <a:ext cx="7500690" cy="2138982"/>
            <a:chOff x="7191545" y="0"/>
            <a:chExt cx="5000460" cy="1425988"/>
          </a:xfrm>
        </p:grpSpPr>
        <p:pic>
          <p:nvPicPr>
            <p:cNvPr id="6" name="Picture 6">
              <a:extLst>
                <a:ext uri="{FF2B5EF4-FFF2-40B4-BE49-F238E27FC236}">
                  <a16:creationId xmlns:a16="http://schemas.microsoft.com/office/drawing/2014/main" id="{2F1F8CA4-6BCB-4CEE-853F-2213789DEC45}"/>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7" name="Group 7">
              <a:extLst>
                <a:ext uri="{FF2B5EF4-FFF2-40B4-BE49-F238E27FC236}">
                  <a16:creationId xmlns:a16="http://schemas.microsoft.com/office/drawing/2014/main" id="{FF9BA84D-851C-4605-BF11-F339B1DBDA80}"/>
                </a:ext>
              </a:extLst>
            </p:cNvPr>
            <p:cNvGrpSpPr/>
            <p:nvPr/>
          </p:nvGrpSpPr>
          <p:grpSpPr>
            <a:xfrm>
              <a:off x="7191545" y="0"/>
              <a:ext cx="5000460" cy="1425988"/>
              <a:chOff x="7191545" y="0"/>
              <a:chExt cx="5000460" cy="1425988"/>
            </a:xfrm>
          </p:grpSpPr>
          <p:sp>
            <p:nvSpPr>
              <p:cNvPr id="8" name="Freeform 8">
                <a:extLst>
                  <a:ext uri="{FF2B5EF4-FFF2-40B4-BE49-F238E27FC236}">
                    <a16:creationId xmlns:a16="http://schemas.microsoft.com/office/drawing/2014/main" id="{55E4AB7D-8F5B-4627-BB39-86D6A77B49DC}"/>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9" name="Freeform 9">
                <a:extLst>
                  <a:ext uri="{FF2B5EF4-FFF2-40B4-BE49-F238E27FC236}">
                    <a16:creationId xmlns:a16="http://schemas.microsoft.com/office/drawing/2014/main" id="{394F596A-60A3-43D6-A515-2D68029B6318}"/>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Tree>
    <p:extLst>
      <p:ext uri="{BB962C8B-B14F-4D97-AF65-F5344CB8AC3E}">
        <p14:creationId xmlns:p14="http://schemas.microsoft.com/office/powerpoint/2010/main" val="2684424275"/>
      </p:ext>
    </p:extLst>
  </p:cSld>
  <p:clrMapOvr>
    <a:masterClrMapping/>
  </p:clrMapOvr>
</p:sldLayout>
</file>

<file path=ppt/slideLayouts/slideLayout3307.xml><?xml version="1.0" encoding="utf-8"?>
<p:sldLayout xmlns:a="http://schemas.openxmlformats.org/drawingml/2006/main" xmlns:r="http://schemas.openxmlformats.org/officeDocument/2006/relationships" xmlns:p="http://schemas.openxmlformats.org/presentationml/2006/main" type="obj" preserve="1">
  <p:cSld name="26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BE3EF399-B3E4-4CAC-853E-39DA641D4FAF}"/>
              </a:ext>
            </a:extLst>
          </p:cNvPr>
          <p:cNvSpPr/>
          <p:nvPr/>
        </p:nvSpPr>
        <p:spPr>
          <a:xfrm>
            <a:off x="2141040" y="2081801"/>
            <a:ext cx="15232563" cy="5260401"/>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8C6E203B-4C24-4B3E-A1EF-39FB00E95407}"/>
              </a:ext>
            </a:extLst>
          </p:cNvPr>
          <p:cNvSpPr txBox="1">
            <a:spLocks noGrp="1"/>
          </p:cNvSpPr>
          <p:nvPr>
            <p:ph type="title"/>
          </p:nvPr>
        </p:nvSpPr>
        <p:spPr>
          <a:xfrm>
            <a:off x="2141040" y="2065848"/>
            <a:ext cx="15232563" cy="5260401"/>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3E9358F2-2BE5-4BA2-8187-C504D2367CF4}"/>
              </a:ext>
            </a:extLst>
          </p:cNvPr>
          <p:cNvSpPr txBox="1">
            <a:spLocks noGrp="1"/>
          </p:cNvSpPr>
          <p:nvPr>
            <p:ph idx="1"/>
          </p:nvPr>
        </p:nvSpPr>
        <p:spPr>
          <a:xfrm>
            <a:off x="2141040" y="7511183"/>
            <a:ext cx="15232563" cy="1237787"/>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85BF112A-F3E8-4E1B-A98F-3B1C621AEBE4}"/>
              </a:ext>
            </a:extLst>
          </p:cNvPr>
          <p:cNvSpPr txBox="1">
            <a:spLocks noGrp="1"/>
          </p:cNvSpPr>
          <p:nvPr>
            <p:ph type="sldNum" sz="quarter" idx="8"/>
          </p:nvPr>
        </p:nvSpPr>
        <p:spPr/>
        <p:txBody>
          <a:bodyPr/>
          <a:lstStyle>
            <a:lvl1pPr>
              <a:defRPr>
                <a:solidFill>
                  <a:srgbClr val="AFB3B9"/>
                </a:solidFill>
              </a:defRPr>
            </a:lvl1pPr>
          </a:lstStyle>
          <a:p>
            <a:pPr lvl="0"/>
            <a:fld id="{C3754A90-EF7D-4CA7-82FC-3F0A5A6B20EF}" type="slidenum">
              <a:t>‹#›</a:t>
            </a:fld>
            <a:endParaRPr lang="en-US"/>
          </a:p>
        </p:txBody>
      </p:sp>
      <p:cxnSp>
        <p:nvCxnSpPr>
          <p:cNvPr id="6" name="Straight Connector 7">
            <a:extLst>
              <a:ext uri="{FF2B5EF4-FFF2-40B4-BE49-F238E27FC236}">
                <a16:creationId xmlns:a16="http://schemas.microsoft.com/office/drawing/2014/main" id="{61F7805D-DB41-403C-9729-938D612E3408}"/>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13AE4B7C-29B2-471B-9929-CAAAC2487B31}"/>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A500E5F4-5DFE-4EBE-920C-B59C50D2DAE5}"/>
              </a:ext>
            </a:extLst>
          </p:cNvPr>
          <p:cNvGrpSpPr/>
          <p:nvPr/>
        </p:nvGrpSpPr>
        <p:grpSpPr>
          <a:xfrm>
            <a:off x="10787318" y="0"/>
            <a:ext cx="7500690" cy="2138982"/>
            <a:chOff x="7191545" y="0"/>
            <a:chExt cx="5000460" cy="1425988"/>
          </a:xfrm>
        </p:grpSpPr>
        <p:pic>
          <p:nvPicPr>
            <p:cNvPr id="9" name="Picture 33">
              <a:extLst>
                <a:ext uri="{FF2B5EF4-FFF2-40B4-BE49-F238E27FC236}">
                  <a16:creationId xmlns:a16="http://schemas.microsoft.com/office/drawing/2014/main" id="{077CEA26-F75C-47B5-8560-9EBF1F255729}"/>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BB9616A2-45A6-4412-AFD1-F7C14D681634}"/>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5F9AC9BA-3E6A-42C0-8157-93819DAC680C}"/>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D6EEB1CC-1655-4ED5-A107-09E094EAE6C5}"/>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9397EB0E-BC92-441A-B26F-678933F0674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67267" y="204794"/>
            <a:ext cx="3055142" cy="3055142"/>
          </a:xfrm>
          <a:prstGeom prst="rect">
            <a:avLst/>
          </a:prstGeom>
          <a:noFill/>
          <a:ln cap="flat">
            <a:noFill/>
          </a:ln>
        </p:spPr>
      </p:pic>
    </p:spTree>
    <p:extLst>
      <p:ext uri="{BB962C8B-B14F-4D97-AF65-F5344CB8AC3E}">
        <p14:creationId xmlns:p14="http://schemas.microsoft.com/office/powerpoint/2010/main" val="4123850822"/>
      </p:ext>
    </p:extLst>
  </p:cSld>
  <p:clrMapOvr>
    <a:masterClrMapping/>
  </p:clrMapOvr>
</p:sldLayout>
</file>

<file path=ppt/slideLayouts/slideLayout3308.xml><?xml version="1.0" encoding="utf-8"?>
<p:sldLayout xmlns:a="http://schemas.openxmlformats.org/drawingml/2006/main" xmlns:r="http://schemas.openxmlformats.org/officeDocument/2006/relationships" xmlns:p="http://schemas.openxmlformats.org/presentationml/2006/main" preserve="1">
  <p:cSld name="14_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51C8A439-AA22-4DAE-B17F-2EE4AF9C98B3}"/>
              </a:ext>
            </a:extLst>
          </p:cNvPr>
          <p:cNvSpPr/>
          <p:nvPr/>
        </p:nvSpPr>
        <p:spPr>
          <a:xfrm>
            <a:off x="1353549" y="1941623"/>
            <a:ext cx="16934445" cy="5733905"/>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5CD19B5D-0061-4F35-937A-2EA103FE635B}"/>
              </a:ext>
            </a:extLst>
          </p:cNvPr>
          <p:cNvSpPr txBox="1">
            <a:spLocks noGrp="1"/>
          </p:cNvSpPr>
          <p:nvPr>
            <p:ph type="title"/>
          </p:nvPr>
        </p:nvSpPr>
        <p:spPr>
          <a:xfrm>
            <a:off x="2119971" y="2341992"/>
            <a:ext cx="7791648" cy="2739510"/>
          </a:xfrm>
        </p:spPr>
        <p:txBody>
          <a:bodyPr anchor="b"/>
          <a:lstStyle>
            <a:lvl1pPr>
              <a:defRPr sz="6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6B2FFA27-6EDA-4992-A8E3-409C8DC0834A}"/>
              </a:ext>
            </a:extLst>
          </p:cNvPr>
          <p:cNvSpPr txBox="1">
            <a:spLocks noGrp="1"/>
          </p:cNvSpPr>
          <p:nvPr>
            <p:ph type="subTitle" idx="4294967295"/>
          </p:nvPr>
        </p:nvSpPr>
        <p:spPr>
          <a:xfrm>
            <a:off x="2119971" y="5650292"/>
            <a:ext cx="7791648" cy="1479846"/>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3128A409-00A2-47F0-995F-D52F0411F67D}"/>
              </a:ext>
            </a:extLst>
          </p:cNvPr>
          <p:cNvSpPr txBox="1">
            <a:spLocks noGrp="1"/>
          </p:cNvSpPr>
          <p:nvPr>
            <p:ph type="pic" idx="4294967295"/>
          </p:nvPr>
        </p:nvSpPr>
        <p:spPr>
          <a:xfrm>
            <a:off x="10678030" y="350868"/>
            <a:ext cx="7609979" cy="89154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982AEE71-16BD-45FF-BCF6-76BF040749BE}"/>
              </a:ext>
            </a:extLst>
          </p:cNvPr>
          <p:cNvGrpSpPr/>
          <p:nvPr/>
        </p:nvGrpSpPr>
        <p:grpSpPr>
          <a:xfrm>
            <a:off x="0" y="7530523"/>
            <a:ext cx="18287994" cy="2756477"/>
            <a:chOff x="0" y="5020348"/>
            <a:chExt cx="12191996" cy="1837651"/>
          </a:xfrm>
        </p:grpSpPr>
        <p:sp>
          <p:nvSpPr>
            <p:cNvPr id="7" name="Freeform 27">
              <a:extLst>
                <a:ext uri="{FF2B5EF4-FFF2-40B4-BE49-F238E27FC236}">
                  <a16:creationId xmlns:a16="http://schemas.microsoft.com/office/drawing/2014/main" id="{B20B0C72-C349-4720-AA2C-F7A653560455}"/>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3BDC948F-9D14-4679-A8D4-F4B72A5CDE31}"/>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7A3F5484-6A26-4109-8D05-F937D6E78B51}"/>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509572519"/>
      </p:ext>
    </p:extLst>
  </p:cSld>
  <p:clrMapOvr>
    <a:masterClrMapping/>
  </p:clrMapOvr>
</p:sldLayout>
</file>

<file path=ppt/slideLayouts/slideLayout3309.xml><?xml version="1.0" encoding="utf-8"?>
<p:sldLayout xmlns:a="http://schemas.openxmlformats.org/drawingml/2006/main" xmlns:r="http://schemas.openxmlformats.org/officeDocument/2006/relationships" xmlns:p="http://schemas.openxmlformats.org/presentationml/2006/main" preserve="1">
  <p:cSld name="14_Divider">
    <p:bg>
      <p:bgPr>
        <a:solidFill>
          <a:srgbClr val="F3F6FB"/>
        </a:solidFill>
        <a:effectLst/>
      </p:bgPr>
    </p:bg>
    <p:spTree>
      <p:nvGrpSpPr>
        <p:cNvPr id="1" name=""/>
        <p:cNvGrpSpPr/>
        <p:nvPr/>
      </p:nvGrpSpPr>
      <p:grpSpPr>
        <a:xfrm>
          <a:off x="0" y="0"/>
          <a:ext cx="0" cy="0"/>
          <a:chOff x="0" y="0"/>
          <a:chExt cx="0" cy="0"/>
        </a:xfrm>
      </p:grpSpPr>
      <p:grpSp>
        <p:nvGrpSpPr>
          <p:cNvPr id="2" name="Group 9">
            <a:extLst>
              <a:ext uri="{FF2B5EF4-FFF2-40B4-BE49-F238E27FC236}">
                <a16:creationId xmlns:a16="http://schemas.microsoft.com/office/drawing/2014/main" id="{65770058-EADC-4791-B5B3-59BC15C4B1B4}"/>
              </a:ext>
            </a:extLst>
          </p:cNvPr>
          <p:cNvGrpSpPr/>
          <p:nvPr/>
        </p:nvGrpSpPr>
        <p:grpSpPr>
          <a:xfrm>
            <a:off x="0" y="7530523"/>
            <a:ext cx="18287994" cy="2756477"/>
            <a:chOff x="0" y="5020348"/>
            <a:chExt cx="12191996" cy="1837651"/>
          </a:xfrm>
        </p:grpSpPr>
        <p:sp>
          <p:nvSpPr>
            <p:cNvPr id="3" name="Freeform 25">
              <a:extLst>
                <a:ext uri="{FF2B5EF4-FFF2-40B4-BE49-F238E27FC236}">
                  <a16:creationId xmlns:a16="http://schemas.microsoft.com/office/drawing/2014/main" id="{03F8D15F-9798-44D5-8ED1-F1DC694CB5ED}"/>
                </a:ext>
              </a:extLst>
            </p:cNvPr>
            <p:cNvSpPr/>
            <p:nvPr/>
          </p:nvSpPr>
          <p:spPr>
            <a:xfrm>
              <a:off x="0" y="5100267"/>
              <a:ext cx="7111371" cy="1757732"/>
            </a:xfrm>
            <a:custGeom>
              <a:avLst/>
              <a:gdLst>
                <a:gd name="f0" fmla="val 10800000"/>
                <a:gd name="f1" fmla="val 5400000"/>
                <a:gd name="f2" fmla="val 180"/>
                <a:gd name="f3" fmla="val w"/>
                <a:gd name="f4" fmla="val h"/>
                <a:gd name="f5" fmla="val 0"/>
                <a:gd name="f6" fmla="val 7111369"/>
                <a:gd name="f7" fmla="val 1757730"/>
                <a:gd name="f8" fmla="val 772954"/>
                <a:gd name="f9" fmla="val 2778"/>
                <a:gd name="f10" fmla="val 1769038"/>
                <a:gd name="f11" fmla="val 30799"/>
                <a:gd name="f12" fmla="val 2696750"/>
                <a:gd name="f13" fmla="val 267531"/>
                <a:gd name="f14" fmla="val 3590934"/>
                <a:gd name="f15" fmla="val 566046"/>
                <a:gd name="f16" fmla="val 4684008"/>
                <a:gd name="f17" fmla="val 930921"/>
                <a:gd name="f18" fmla="val 5690778"/>
                <a:gd name="f19" fmla="val 1324625"/>
                <a:gd name="f20" fmla="val 6700767"/>
                <a:gd name="f21" fmla="val 1636882"/>
                <a:gd name="f22" fmla="val 25690"/>
                <a:gd name="f23" fmla="val 2197"/>
                <a:gd name="f24" fmla="val 25414"/>
                <a:gd name="f25" fmla="val 114653"/>
                <a:gd name="f26" fmla="val 14905"/>
                <a:gd name="f27" fmla="val 227801"/>
                <a:gd name="f28" fmla="val 7857"/>
                <a:gd name="f29" fmla="val 341773"/>
                <a:gd name="f30" fmla="val 3976"/>
                <a:gd name="f31" fmla="val 486963"/>
                <a:gd name="f32" fmla="+- 0 0 968"/>
                <a:gd name="f33" fmla="val 630656"/>
                <a:gd name="f34" fmla="+- 0 0 1224"/>
                <a:gd name="f35" fmla="+- 0 0 -90"/>
                <a:gd name="f36" fmla="*/ f3 1 7111369"/>
                <a:gd name="f37" fmla="*/ f4 1 1757730"/>
                <a:gd name="f38" fmla="+- f7 0 f5"/>
                <a:gd name="f39" fmla="+- f6 0 f5"/>
                <a:gd name="f40" fmla="*/ f35 f0 1"/>
                <a:gd name="f41" fmla="*/ f39 1 7111369"/>
                <a:gd name="f42" fmla="*/ f38 1 1757730"/>
                <a:gd name="f43" fmla="*/ 772954 f39 1"/>
                <a:gd name="f44" fmla="*/ 2778 f38 1"/>
                <a:gd name="f45" fmla="*/ 3590934 f39 1"/>
                <a:gd name="f46" fmla="*/ 566046 f38 1"/>
                <a:gd name="f47" fmla="*/ 6700767 f39 1"/>
                <a:gd name="f48" fmla="*/ 1636882 f38 1"/>
                <a:gd name="f49" fmla="*/ 7111369 f39 1"/>
                <a:gd name="f50" fmla="*/ 1757730 f38 1"/>
                <a:gd name="f51" fmla="*/ 0 f39 1"/>
                <a:gd name="f52" fmla="*/ 25690 f38 1"/>
                <a:gd name="f53" fmla="*/ 2197 f39 1"/>
                <a:gd name="f54" fmla="*/ 25414 f38 1"/>
                <a:gd name="f55" fmla="*/ 341773 f39 1"/>
                <a:gd name="f56" fmla="*/ 3976 f38 1"/>
                <a:gd name="f57" fmla="*/ f40 1 f2"/>
                <a:gd name="f58" fmla="*/ f43 1 7111369"/>
                <a:gd name="f59" fmla="*/ f44 1 1757730"/>
                <a:gd name="f60" fmla="*/ f45 1 7111369"/>
                <a:gd name="f61" fmla="*/ f46 1 1757730"/>
                <a:gd name="f62" fmla="*/ f47 1 7111369"/>
                <a:gd name="f63" fmla="*/ f48 1 1757730"/>
                <a:gd name="f64" fmla="*/ f49 1 7111369"/>
                <a:gd name="f65" fmla="*/ f50 1 1757730"/>
                <a:gd name="f66" fmla="*/ f51 1 7111369"/>
                <a:gd name="f67" fmla="*/ f52 1 1757730"/>
                <a:gd name="f68" fmla="*/ f53 1 7111369"/>
                <a:gd name="f69" fmla="*/ f54 1 1757730"/>
                <a:gd name="f70" fmla="*/ f55 1 7111369"/>
                <a:gd name="f71" fmla="*/ f56 1 1757730"/>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1"/>
                <a:gd name="f84" fmla="*/ f65 1 f42"/>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6 1"/>
                <a:gd name="f102" fmla="*/ f84 f37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101" y="f102"/>
                </a:cxn>
                <a:cxn ang="f76">
                  <a:pos x="f103" y="f102"/>
                </a:cxn>
                <a:cxn ang="f76">
                  <a:pos x="f103" y="f104"/>
                </a:cxn>
                <a:cxn ang="f76">
                  <a:pos x="f105" y="f106"/>
                </a:cxn>
                <a:cxn ang="f76">
                  <a:pos x="f107" y="f108"/>
                </a:cxn>
                <a:cxn ang="f76">
                  <a:pos x="f95" y="f96"/>
                </a:cxn>
              </a:cxnLst>
              <a:rect l="f91" t="f94" r="f92" b="f93"/>
              <a:pathLst>
                <a:path w="7111369" h="1757730">
                  <a:moveTo>
                    <a:pt x="f8" y="f9"/>
                  </a:moveTo>
                  <a:cubicBezTo>
                    <a:pt x="f10" y="f11"/>
                    <a:pt x="f12" y="f13"/>
                    <a:pt x="f14" y="f15"/>
                  </a:cubicBezTo>
                  <a:cubicBezTo>
                    <a:pt x="f16" y="f17"/>
                    <a:pt x="f18" y="f19"/>
                    <a:pt x="f20" y="f21"/>
                  </a:cubicBezTo>
                  <a:lnTo>
                    <a:pt x="f6" y="f7"/>
                  </a:lnTo>
                  <a:lnTo>
                    <a:pt x="f5" y="f7"/>
                  </a:lnTo>
                  <a:lnTo>
                    <a:pt x="f5" y="f22"/>
                  </a:lnTo>
                  <a:lnTo>
                    <a:pt x="f23" y="f24"/>
                  </a:lnTo>
                  <a:cubicBezTo>
                    <a:pt x="f25" y="f26"/>
                    <a:pt x="f27" y="f28"/>
                    <a:pt x="f29" y="f30"/>
                  </a:cubicBezTo>
                  <a:cubicBezTo>
                    <a:pt x="f31" y="f32"/>
                    <a:pt x="f33" y="f34"/>
                    <a:pt x="f8" y="f9"/>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4" name="Freeform 19">
              <a:extLst>
                <a:ext uri="{FF2B5EF4-FFF2-40B4-BE49-F238E27FC236}">
                  <a16:creationId xmlns:a16="http://schemas.microsoft.com/office/drawing/2014/main" id="{A446A69B-3D13-4BCD-920C-51B262FD57B5}"/>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5" name="Freeform 14">
              <a:extLst>
                <a:ext uri="{FF2B5EF4-FFF2-40B4-BE49-F238E27FC236}">
                  <a16:creationId xmlns:a16="http://schemas.microsoft.com/office/drawing/2014/main" id="{507BFF80-1181-44F5-AFCA-A91CDFE74098}"/>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pic>
          <p:nvPicPr>
            <p:cNvPr id="6" name="Picture 20">
              <a:extLst>
                <a:ext uri="{FF2B5EF4-FFF2-40B4-BE49-F238E27FC236}">
                  <a16:creationId xmlns:a16="http://schemas.microsoft.com/office/drawing/2014/main" id="{AC00F034-BF5B-4E85-9395-36A2A375F536}"/>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
        <p:nvSpPr>
          <p:cNvPr id="7" name="Title 10">
            <a:extLst>
              <a:ext uri="{FF2B5EF4-FFF2-40B4-BE49-F238E27FC236}">
                <a16:creationId xmlns:a16="http://schemas.microsoft.com/office/drawing/2014/main" id="{E09E7AFF-2BB9-4152-8578-EED36D71DEAF}"/>
              </a:ext>
            </a:extLst>
          </p:cNvPr>
          <p:cNvSpPr txBox="1">
            <a:spLocks noGrp="1"/>
          </p:cNvSpPr>
          <p:nvPr>
            <p:ph type="title"/>
          </p:nvPr>
        </p:nvSpPr>
        <p:spPr>
          <a:xfrm>
            <a:off x="2119958" y="1052621"/>
            <a:ext cx="14048064" cy="3022019"/>
          </a:xfrm>
        </p:spPr>
        <p:txBody>
          <a:bodyPr anchor="b"/>
          <a:lstStyle>
            <a:lvl1pPr>
              <a:defRPr/>
            </a:lvl1pPr>
          </a:lstStyle>
          <a:p>
            <a:pPr lvl="0"/>
            <a:r>
              <a:rPr lang="en-US"/>
              <a:t>Click to edit Master title style</a:t>
            </a:r>
          </a:p>
        </p:txBody>
      </p:sp>
      <p:sp>
        <p:nvSpPr>
          <p:cNvPr id="8" name="Subtitle 2">
            <a:extLst>
              <a:ext uri="{FF2B5EF4-FFF2-40B4-BE49-F238E27FC236}">
                <a16:creationId xmlns:a16="http://schemas.microsoft.com/office/drawing/2014/main" id="{1F183B40-7BAD-419F-AE8C-A88F19C9B82D}"/>
              </a:ext>
            </a:extLst>
          </p:cNvPr>
          <p:cNvSpPr txBox="1">
            <a:spLocks noGrp="1"/>
          </p:cNvSpPr>
          <p:nvPr>
            <p:ph type="subTitle" idx="4294967295"/>
          </p:nvPr>
        </p:nvSpPr>
        <p:spPr>
          <a:xfrm>
            <a:off x="2119958" y="4622456"/>
            <a:ext cx="14048064" cy="1479846"/>
          </a:xfrm>
        </p:spPr>
        <p:txBody>
          <a:bodyPr/>
          <a:lstStyle>
            <a:lvl1pPr marL="0" indent="0">
              <a:buNone/>
              <a:defRPr/>
            </a:lvl1pPr>
          </a:lstStyle>
          <a:p>
            <a:pPr lvl="0"/>
            <a:r>
              <a:rPr lang="en-US"/>
              <a:t>Click to edit Master subtitle style</a:t>
            </a:r>
          </a:p>
        </p:txBody>
      </p:sp>
    </p:spTree>
    <p:extLst>
      <p:ext uri="{BB962C8B-B14F-4D97-AF65-F5344CB8AC3E}">
        <p14:creationId xmlns:p14="http://schemas.microsoft.com/office/powerpoint/2010/main" val="2287508935"/>
      </p:ext>
    </p:extLst>
  </p:cSld>
  <p:clrMapOvr>
    <a:masterClrMapping/>
  </p:clrMapOvr>
</p:sldLayout>
</file>

<file path=ppt/slideLayouts/slideLayout3310.xml><?xml version="1.0" encoding="utf-8"?>
<p:sldLayout xmlns:a="http://schemas.openxmlformats.org/drawingml/2006/main" xmlns:r="http://schemas.openxmlformats.org/officeDocument/2006/relationships" xmlns:p="http://schemas.openxmlformats.org/presentationml/2006/main" preserve="1">
  <p:cSld name="14_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F6C7BDE9-8792-487E-B725-8F8D6CA8584C}"/>
              </a:ext>
            </a:extLst>
          </p:cNvPr>
          <p:cNvSpPr txBox="1">
            <a:spLocks noGrp="1"/>
          </p:cNvSpPr>
          <p:nvPr>
            <p:ph type="body" idx="4294967295"/>
          </p:nvPr>
        </p:nvSpPr>
        <p:spPr>
          <a:xfrm>
            <a:off x="685800" y="1719383"/>
            <a:ext cx="3525258" cy="44577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1DDE68F5-D22B-45CF-9D4C-3FBB10518665}"/>
              </a:ext>
            </a:extLst>
          </p:cNvPr>
          <p:cNvCxnSpPr/>
          <p:nvPr/>
        </p:nvCxnSpPr>
        <p:spPr>
          <a:xfrm>
            <a:off x="685801" y="1421978"/>
            <a:ext cx="3525245"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9CEED8A1-AAE4-4C6A-9EE2-0C379B4E5167}"/>
              </a:ext>
            </a:extLst>
          </p:cNvPr>
          <p:cNvGrpSpPr/>
          <p:nvPr/>
        </p:nvGrpSpPr>
        <p:grpSpPr>
          <a:xfrm>
            <a:off x="1" y="8069137"/>
            <a:ext cx="4211045" cy="1130843"/>
            <a:chOff x="0" y="5379424"/>
            <a:chExt cx="2807363" cy="753895"/>
          </a:xfrm>
        </p:grpSpPr>
        <p:sp>
          <p:nvSpPr>
            <p:cNvPr id="5" name="Freeform 21">
              <a:extLst>
                <a:ext uri="{FF2B5EF4-FFF2-40B4-BE49-F238E27FC236}">
                  <a16:creationId xmlns:a16="http://schemas.microsoft.com/office/drawing/2014/main" id="{2190D606-DEA3-4B46-9CA1-2021D70CAA8E}"/>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FAB9AD23-2F6F-4FC1-A9B0-86A0BA1B6A1E}"/>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2E7432BB-8F7F-42DC-BF33-345FDEB1ACC2}"/>
              </a:ext>
            </a:extLst>
          </p:cNvPr>
          <p:cNvSpPr txBox="1">
            <a:spLocks noGrp="1"/>
          </p:cNvSpPr>
          <p:nvPr>
            <p:ph type="pic" idx="4294967295"/>
          </p:nvPr>
        </p:nvSpPr>
        <p:spPr>
          <a:xfrm>
            <a:off x="4211045" y="685800"/>
            <a:ext cx="13373100" cy="89154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5BFE546A-FE8D-4CCF-BDDA-ACBE69E49E70}"/>
              </a:ext>
            </a:extLst>
          </p:cNvPr>
          <p:cNvPicPr>
            <a:picLocks noChangeAspect="1"/>
          </p:cNvPicPr>
          <p:nvPr/>
        </p:nvPicPr>
        <p:blipFill>
          <a:blip r:embed="rId2"/>
          <a:srcRect/>
          <a:stretch>
            <a:fillRect/>
          </a:stretch>
        </p:blipFill>
        <p:spPr>
          <a:xfrm>
            <a:off x="770030" y="6578303"/>
            <a:ext cx="3037970" cy="1367910"/>
          </a:xfrm>
          <a:prstGeom prst="rect">
            <a:avLst/>
          </a:prstGeom>
          <a:noFill/>
          <a:ln cap="flat">
            <a:noFill/>
          </a:ln>
        </p:spPr>
      </p:pic>
    </p:spTree>
    <p:extLst>
      <p:ext uri="{BB962C8B-B14F-4D97-AF65-F5344CB8AC3E}">
        <p14:creationId xmlns:p14="http://schemas.microsoft.com/office/powerpoint/2010/main" val="3884866231"/>
      </p:ext>
    </p:extLst>
  </p:cSld>
  <p:clrMapOvr>
    <a:masterClrMapping/>
  </p:clrMapOvr>
</p:sldLayout>
</file>

<file path=ppt/slideLayouts/slideLayout3311.xml><?xml version="1.0" encoding="utf-8"?>
<p:sldLayout xmlns:a="http://schemas.openxmlformats.org/drawingml/2006/main" xmlns:r="http://schemas.openxmlformats.org/officeDocument/2006/relationships" xmlns:p="http://schemas.openxmlformats.org/presentationml/2006/main" type="obj" preserve="1">
  <p:cSld name="30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F6130973-D134-417B-8424-EB71D8FA289E}"/>
              </a:ext>
            </a:extLst>
          </p:cNvPr>
          <p:cNvSpPr/>
          <p:nvPr/>
        </p:nvSpPr>
        <p:spPr>
          <a:xfrm>
            <a:off x="2141040" y="2081801"/>
            <a:ext cx="15232563" cy="5260401"/>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03E4F36C-5480-496A-8D8D-F83533FA02D1}"/>
              </a:ext>
            </a:extLst>
          </p:cNvPr>
          <p:cNvSpPr txBox="1">
            <a:spLocks noGrp="1"/>
          </p:cNvSpPr>
          <p:nvPr>
            <p:ph type="title"/>
          </p:nvPr>
        </p:nvSpPr>
        <p:spPr>
          <a:xfrm>
            <a:off x="2141040" y="2065848"/>
            <a:ext cx="15232563" cy="5260401"/>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76E6E4C6-9763-4415-BC10-7D6AB99038BA}"/>
              </a:ext>
            </a:extLst>
          </p:cNvPr>
          <p:cNvSpPr txBox="1">
            <a:spLocks noGrp="1"/>
          </p:cNvSpPr>
          <p:nvPr>
            <p:ph idx="1"/>
          </p:nvPr>
        </p:nvSpPr>
        <p:spPr>
          <a:xfrm>
            <a:off x="2141040" y="7511183"/>
            <a:ext cx="15232563" cy="1237787"/>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2240B715-940B-40FA-AC8D-612A9EE89DCA}"/>
              </a:ext>
            </a:extLst>
          </p:cNvPr>
          <p:cNvSpPr txBox="1">
            <a:spLocks noGrp="1"/>
          </p:cNvSpPr>
          <p:nvPr>
            <p:ph type="sldNum" sz="quarter" idx="8"/>
          </p:nvPr>
        </p:nvSpPr>
        <p:spPr/>
        <p:txBody>
          <a:bodyPr/>
          <a:lstStyle>
            <a:lvl1pPr>
              <a:defRPr>
                <a:solidFill>
                  <a:srgbClr val="AFB3B9"/>
                </a:solidFill>
              </a:defRPr>
            </a:lvl1pPr>
          </a:lstStyle>
          <a:p>
            <a:pPr lvl="0"/>
            <a:fld id="{331AC4CE-C5BB-4C52-9832-A93B016E2CF9}" type="slidenum">
              <a:t>‹#›</a:t>
            </a:fld>
            <a:endParaRPr lang="en-US"/>
          </a:p>
        </p:txBody>
      </p:sp>
      <p:cxnSp>
        <p:nvCxnSpPr>
          <p:cNvPr id="6" name="Straight Connector 7">
            <a:extLst>
              <a:ext uri="{FF2B5EF4-FFF2-40B4-BE49-F238E27FC236}">
                <a16:creationId xmlns:a16="http://schemas.microsoft.com/office/drawing/2014/main" id="{AEAE9CFB-0433-4951-B662-C19E10C880D9}"/>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8587807C-FFB0-4082-9415-2DE8D1D0CF68}"/>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5848440D-0C11-4DCE-8737-4FF4CA3C42F7}"/>
              </a:ext>
            </a:extLst>
          </p:cNvPr>
          <p:cNvGrpSpPr/>
          <p:nvPr/>
        </p:nvGrpSpPr>
        <p:grpSpPr>
          <a:xfrm>
            <a:off x="10787318" y="0"/>
            <a:ext cx="7500690" cy="2138982"/>
            <a:chOff x="7191545" y="0"/>
            <a:chExt cx="5000460" cy="1425988"/>
          </a:xfrm>
        </p:grpSpPr>
        <p:pic>
          <p:nvPicPr>
            <p:cNvPr id="9" name="Picture 33">
              <a:extLst>
                <a:ext uri="{FF2B5EF4-FFF2-40B4-BE49-F238E27FC236}">
                  <a16:creationId xmlns:a16="http://schemas.microsoft.com/office/drawing/2014/main" id="{D906079A-64E5-4E9C-81C5-3370D3F013E1}"/>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1F4FC27F-AFC7-4738-916E-81E009D873B1}"/>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67AB5FE2-2184-41A8-A5AD-6644FA067F7D}"/>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5C13C85A-895C-4097-9524-221C4E333E6C}"/>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19E3AC4F-AF91-4CB7-B327-CF32A6274AD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67267" y="204794"/>
            <a:ext cx="3055142" cy="3055142"/>
          </a:xfrm>
          <a:prstGeom prst="rect">
            <a:avLst/>
          </a:prstGeom>
          <a:noFill/>
          <a:ln cap="flat">
            <a:noFill/>
          </a:ln>
        </p:spPr>
      </p:pic>
    </p:spTree>
    <p:extLst>
      <p:ext uri="{BB962C8B-B14F-4D97-AF65-F5344CB8AC3E}">
        <p14:creationId xmlns:p14="http://schemas.microsoft.com/office/powerpoint/2010/main" val="1936241809"/>
      </p:ext>
    </p:extLst>
  </p:cSld>
  <p:clrMapOvr>
    <a:masterClrMapping/>
  </p:clrMapOvr>
</p:sldLayout>
</file>

<file path=ppt/slideLayouts/slideLayout3312.xml><?xml version="1.0" encoding="utf-8"?>
<p:sldLayout xmlns:a="http://schemas.openxmlformats.org/drawingml/2006/main" xmlns:r="http://schemas.openxmlformats.org/officeDocument/2006/relationships" xmlns:p="http://schemas.openxmlformats.org/presentationml/2006/main" type="obj" preserve="1">
  <p:cSld name="15_Title and Content">
    <p:spTree>
      <p:nvGrpSpPr>
        <p:cNvPr id="1" name=""/>
        <p:cNvGrpSpPr/>
        <p:nvPr/>
      </p:nvGrpSpPr>
      <p:grpSpPr>
        <a:xfrm>
          <a:off x="0" y="0"/>
          <a:ext cx="0" cy="0"/>
          <a:chOff x="0" y="0"/>
          <a:chExt cx="0" cy="0"/>
        </a:xfrm>
      </p:grpSpPr>
      <p:grpSp>
        <p:nvGrpSpPr>
          <p:cNvPr id="2" name="Group 63">
            <a:extLst>
              <a:ext uri="{FF2B5EF4-FFF2-40B4-BE49-F238E27FC236}">
                <a16:creationId xmlns:a16="http://schemas.microsoft.com/office/drawing/2014/main" id="{04911C71-3942-490B-A325-5E4760DAC6B9}"/>
              </a:ext>
            </a:extLst>
          </p:cNvPr>
          <p:cNvGrpSpPr/>
          <p:nvPr/>
        </p:nvGrpSpPr>
        <p:grpSpPr>
          <a:xfrm>
            <a:off x="10787318" y="0"/>
            <a:ext cx="7500690" cy="2138982"/>
            <a:chOff x="7191545" y="0"/>
            <a:chExt cx="5000460" cy="1425988"/>
          </a:xfrm>
        </p:grpSpPr>
        <p:pic>
          <p:nvPicPr>
            <p:cNvPr id="3" name="Picture 64">
              <a:extLst>
                <a:ext uri="{FF2B5EF4-FFF2-40B4-BE49-F238E27FC236}">
                  <a16:creationId xmlns:a16="http://schemas.microsoft.com/office/drawing/2014/main" id="{33E94E54-274B-4089-AED4-97A1D80A5FFD}"/>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65">
              <a:extLst>
                <a:ext uri="{FF2B5EF4-FFF2-40B4-BE49-F238E27FC236}">
                  <a16:creationId xmlns:a16="http://schemas.microsoft.com/office/drawing/2014/main" id="{1F909DF7-D723-40F3-921F-F55C56510A68}"/>
                </a:ext>
              </a:extLst>
            </p:cNvPr>
            <p:cNvGrpSpPr/>
            <p:nvPr/>
          </p:nvGrpSpPr>
          <p:grpSpPr>
            <a:xfrm>
              <a:off x="7191545" y="0"/>
              <a:ext cx="5000460" cy="1425988"/>
              <a:chOff x="7191545" y="0"/>
              <a:chExt cx="5000460" cy="1425988"/>
            </a:xfrm>
          </p:grpSpPr>
          <p:sp>
            <p:nvSpPr>
              <p:cNvPr id="5" name="Freeform 66">
                <a:extLst>
                  <a:ext uri="{FF2B5EF4-FFF2-40B4-BE49-F238E27FC236}">
                    <a16:creationId xmlns:a16="http://schemas.microsoft.com/office/drawing/2014/main" id="{DDE77A41-BCA4-4EAC-B98E-A53022F179EB}"/>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6" name="Freeform 67">
                <a:extLst>
                  <a:ext uri="{FF2B5EF4-FFF2-40B4-BE49-F238E27FC236}">
                    <a16:creationId xmlns:a16="http://schemas.microsoft.com/office/drawing/2014/main" id="{D412F6CD-9CE7-4AFA-AEA3-3ACF53B9C856}"/>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AD4ABF24-1A28-4733-95EF-D539C14EAE20}"/>
              </a:ext>
            </a:extLst>
          </p:cNvPr>
          <p:cNvSpPr txBox="1">
            <a:spLocks noGrp="1"/>
          </p:cNvSpPr>
          <p:nvPr>
            <p:ph type="title"/>
          </p:nvPr>
        </p:nvSpPr>
        <p:spPr/>
        <p:txBody>
          <a:bodyPr/>
          <a:lstStyle>
            <a:lvl1pPr>
              <a:defRPr/>
            </a:lvl1pPr>
          </a:lstStyle>
          <a:p>
            <a:pPr lvl="0"/>
            <a:r>
              <a:rPr lang="en-US"/>
              <a:t>Click to edit Master title style</a:t>
            </a:r>
          </a:p>
        </p:txBody>
      </p:sp>
      <p:sp>
        <p:nvSpPr>
          <p:cNvPr id="8" name="Content Placeholder 2">
            <a:extLst>
              <a:ext uri="{FF2B5EF4-FFF2-40B4-BE49-F238E27FC236}">
                <a16:creationId xmlns:a16="http://schemas.microsoft.com/office/drawing/2014/main" id="{4EAD0C3D-454A-4C3C-BDF9-CEDB58970262}"/>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6">
            <a:extLst>
              <a:ext uri="{FF2B5EF4-FFF2-40B4-BE49-F238E27FC236}">
                <a16:creationId xmlns:a16="http://schemas.microsoft.com/office/drawing/2014/main" id="{5D1E644C-31D1-4ACE-BF4B-1BAFC41A91EA}"/>
              </a:ext>
            </a:extLst>
          </p:cNvPr>
          <p:cNvSpPr txBox="1">
            <a:spLocks noGrp="1"/>
          </p:cNvSpPr>
          <p:nvPr>
            <p:ph type="sldNum" sz="quarter" idx="8"/>
          </p:nvPr>
        </p:nvSpPr>
        <p:spPr/>
        <p:txBody>
          <a:bodyPr/>
          <a:lstStyle>
            <a:lvl1pPr>
              <a:defRPr>
                <a:solidFill>
                  <a:srgbClr val="AFB3B9"/>
                </a:solidFill>
              </a:defRPr>
            </a:lvl1pPr>
          </a:lstStyle>
          <a:p>
            <a:pPr lvl="0"/>
            <a:fld id="{012F8843-FE9A-4074-9A58-ECA882A575C1}" type="slidenum">
              <a:t>‹#›</a:t>
            </a:fld>
            <a:endParaRPr lang="en-US"/>
          </a:p>
        </p:txBody>
      </p:sp>
      <p:cxnSp>
        <p:nvCxnSpPr>
          <p:cNvPr id="10" name="Straight Connector 7">
            <a:extLst>
              <a:ext uri="{FF2B5EF4-FFF2-40B4-BE49-F238E27FC236}">
                <a16:creationId xmlns:a16="http://schemas.microsoft.com/office/drawing/2014/main" id="{79AF831A-EF95-4A48-BA29-9AB62C4EEDD3}"/>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1" name="Footer Placeholder 5">
            <a:extLst>
              <a:ext uri="{FF2B5EF4-FFF2-40B4-BE49-F238E27FC236}">
                <a16:creationId xmlns:a16="http://schemas.microsoft.com/office/drawing/2014/main" id="{2D77C345-2D54-481C-8B4F-FDB27D96BF9D}"/>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12794709"/>
      </p:ext>
    </p:extLst>
  </p:cSld>
  <p:clrMapOvr>
    <a:masterClrMapping/>
  </p:clrMapOvr>
</p:sldLayout>
</file>

<file path=ppt/slideLayouts/slideLayout3313.xml><?xml version="1.0" encoding="utf-8"?>
<p:sldLayout xmlns:a="http://schemas.openxmlformats.org/drawingml/2006/main" xmlns:r="http://schemas.openxmlformats.org/officeDocument/2006/relationships" xmlns:p="http://schemas.openxmlformats.org/presentationml/2006/main" type="twoObj" preserve="1">
  <p:cSld name="14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A4C30-390F-46CB-88CE-90098C54FCF7}"/>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9B6A290A-9F8F-4864-98C1-678C75F8EDD1}"/>
              </a:ext>
            </a:extLst>
          </p:cNvPr>
          <p:cNvSpPr txBox="1">
            <a:spLocks noGrp="1"/>
          </p:cNvSpPr>
          <p:nvPr>
            <p:ph idx="1"/>
          </p:nvPr>
        </p:nvSpPr>
        <p:spPr>
          <a:xfrm>
            <a:off x="914405" y="2738440"/>
            <a:ext cx="8115305" cy="652700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 name="Group 43">
            <a:extLst>
              <a:ext uri="{FF2B5EF4-FFF2-40B4-BE49-F238E27FC236}">
                <a16:creationId xmlns:a16="http://schemas.microsoft.com/office/drawing/2014/main" id="{520B2998-9639-429A-9AE3-01930E3EBE47}"/>
              </a:ext>
            </a:extLst>
          </p:cNvPr>
          <p:cNvGrpSpPr/>
          <p:nvPr/>
        </p:nvGrpSpPr>
        <p:grpSpPr>
          <a:xfrm>
            <a:off x="10787318" y="0"/>
            <a:ext cx="7500690" cy="2138982"/>
            <a:chOff x="7191545" y="0"/>
            <a:chExt cx="5000460" cy="1425988"/>
          </a:xfrm>
        </p:grpSpPr>
        <p:pic>
          <p:nvPicPr>
            <p:cNvPr id="5" name="Picture 19">
              <a:extLst>
                <a:ext uri="{FF2B5EF4-FFF2-40B4-BE49-F238E27FC236}">
                  <a16:creationId xmlns:a16="http://schemas.microsoft.com/office/drawing/2014/main" id="{681A2BDC-77AB-4EF6-B0D1-117CEB9F7896}"/>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6" name="Group 42">
              <a:extLst>
                <a:ext uri="{FF2B5EF4-FFF2-40B4-BE49-F238E27FC236}">
                  <a16:creationId xmlns:a16="http://schemas.microsoft.com/office/drawing/2014/main" id="{C0689F77-87D9-4B65-9982-8DB513851862}"/>
                </a:ext>
              </a:extLst>
            </p:cNvPr>
            <p:cNvGrpSpPr/>
            <p:nvPr/>
          </p:nvGrpSpPr>
          <p:grpSpPr>
            <a:xfrm>
              <a:off x="7191545" y="0"/>
              <a:ext cx="5000460" cy="1425988"/>
              <a:chOff x="7191545" y="0"/>
              <a:chExt cx="5000460" cy="1425988"/>
            </a:xfrm>
          </p:grpSpPr>
          <p:sp>
            <p:nvSpPr>
              <p:cNvPr id="7" name="Freeform 41">
                <a:extLst>
                  <a:ext uri="{FF2B5EF4-FFF2-40B4-BE49-F238E27FC236}">
                    <a16:creationId xmlns:a16="http://schemas.microsoft.com/office/drawing/2014/main" id="{383A5F15-31BE-4C19-BFA9-D7914F2CA37E}"/>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8" name="Freeform 39">
                <a:extLst>
                  <a:ext uri="{FF2B5EF4-FFF2-40B4-BE49-F238E27FC236}">
                    <a16:creationId xmlns:a16="http://schemas.microsoft.com/office/drawing/2014/main" id="{F4E7A60B-C064-4FF8-BB04-5D9BB18FC5EF}"/>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9" name="Content Placeholder 3">
            <a:extLst>
              <a:ext uri="{FF2B5EF4-FFF2-40B4-BE49-F238E27FC236}">
                <a16:creationId xmlns:a16="http://schemas.microsoft.com/office/drawing/2014/main" id="{BF5D66B4-6204-4CCF-AA71-D378C5F7820A}"/>
              </a:ext>
            </a:extLst>
          </p:cNvPr>
          <p:cNvSpPr txBox="1">
            <a:spLocks noGrp="1"/>
          </p:cNvSpPr>
          <p:nvPr>
            <p:ph idx="2"/>
          </p:nvPr>
        </p:nvSpPr>
        <p:spPr>
          <a:xfrm>
            <a:off x="9258301" y="2738440"/>
            <a:ext cx="8115305" cy="652700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7">
            <a:extLst>
              <a:ext uri="{FF2B5EF4-FFF2-40B4-BE49-F238E27FC236}">
                <a16:creationId xmlns:a16="http://schemas.microsoft.com/office/drawing/2014/main" id="{7259D5D2-B6F4-42F3-B6B6-9C4CCAEAD738}"/>
              </a:ext>
            </a:extLst>
          </p:cNvPr>
          <p:cNvSpPr txBox="1">
            <a:spLocks noGrp="1"/>
          </p:cNvSpPr>
          <p:nvPr>
            <p:ph type="sldNum" sz="quarter" idx="8"/>
          </p:nvPr>
        </p:nvSpPr>
        <p:spPr>
          <a:xfrm>
            <a:off x="13258790" y="9534527"/>
            <a:ext cx="4114800" cy="547694"/>
          </a:xfrm>
        </p:spPr>
        <p:txBody>
          <a:bodyPr/>
          <a:lstStyle>
            <a:lvl1pPr>
              <a:defRPr/>
            </a:lvl1pPr>
          </a:lstStyle>
          <a:p>
            <a:pPr lvl="0"/>
            <a:fld id="{73372EC3-F740-4B67-932A-28D6C5337640}" type="slidenum">
              <a:t>‹#›</a:t>
            </a:fld>
            <a:endParaRPr lang="en-US"/>
          </a:p>
        </p:txBody>
      </p:sp>
      <p:cxnSp>
        <p:nvCxnSpPr>
          <p:cNvPr id="11" name="Straight Connector 6">
            <a:extLst>
              <a:ext uri="{FF2B5EF4-FFF2-40B4-BE49-F238E27FC236}">
                <a16:creationId xmlns:a16="http://schemas.microsoft.com/office/drawing/2014/main" id="{E764B415-676C-4584-BCFE-CD7D018F3F23}"/>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2" name="Footer Placeholder 4">
            <a:extLst>
              <a:ext uri="{FF2B5EF4-FFF2-40B4-BE49-F238E27FC236}">
                <a16:creationId xmlns:a16="http://schemas.microsoft.com/office/drawing/2014/main" id="{6A26F471-230E-4D70-9BDC-15E0278F6C51}"/>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1563708978"/>
      </p:ext>
    </p:extLst>
  </p:cSld>
  <p:clrMapOvr>
    <a:masterClrMapping/>
  </p:clrMapOvr>
</p:sldLayout>
</file>

<file path=ppt/slideLayouts/slideLayout3314.xml><?xml version="1.0" encoding="utf-8"?>
<p:sldLayout xmlns:a="http://schemas.openxmlformats.org/drawingml/2006/main" xmlns:r="http://schemas.openxmlformats.org/officeDocument/2006/relationships" xmlns:p="http://schemas.openxmlformats.org/presentationml/2006/main" type="twoTxTwoObj" preserve="1">
  <p:cSld name="14_Comparison">
    <p:spTree>
      <p:nvGrpSpPr>
        <p:cNvPr id="1" name=""/>
        <p:cNvGrpSpPr/>
        <p:nvPr/>
      </p:nvGrpSpPr>
      <p:grpSpPr>
        <a:xfrm>
          <a:off x="0" y="0"/>
          <a:ext cx="0" cy="0"/>
          <a:chOff x="0" y="0"/>
          <a:chExt cx="0" cy="0"/>
        </a:xfrm>
      </p:grpSpPr>
      <p:grpSp>
        <p:nvGrpSpPr>
          <p:cNvPr id="2" name="Group 24">
            <a:extLst>
              <a:ext uri="{FF2B5EF4-FFF2-40B4-BE49-F238E27FC236}">
                <a16:creationId xmlns:a16="http://schemas.microsoft.com/office/drawing/2014/main" id="{64357787-11C4-4525-8C04-D4C8A6A6DE81}"/>
              </a:ext>
            </a:extLst>
          </p:cNvPr>
          <p:cNvGrpSpPr/>
          <p:nvPr/>
        </p:nvGrpSpPr>
        <p:grpSpPr>
          <a:xfrm>
            <a:off x="10787318" y="0"/>
            <a:ext cx="7500690" cy="2138982"/>
            <a:chOff x="7191545" y="0"/>
            <a:chExt cx="5000460" cy="1425988"/>
          </a:xfrm>
        </p:grpSpPr>
        <p:pic>
          <p:nvPicPr>
            <p:cNvPr id="3" name="Picture 25">
              <a:extLst>
                <a:ext uri="{FF2B5EF4-FFF2-40B4-BE49-F238E27FC236}">
                  <a16:creationId xmlns:a16="http://schemas.microsoft.com/office/drawing/2014/main" id="{2764077A-843A-45C9-B96D-BCB728252141}"/>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6">
              <a:extLst>
                <a:ext uri="{FF2B5EF4-FFF2-40B4-BE49-F238E27FC236}">
                  <a16:creationId xmlns:a16="http://schemas.microsoft.com/office/drawing/2014/main" id="{62A4C367-EFE3-4812-9E94-79E25A8C6736}"/>
                </a:ext>
              </a:extLst>
            </p:cNvPr>
            <p:cNvGrpSpPr/>
            <p:nvPr/>
          </p:nvGrpSpPr>
          <p:grpSpPr>
            <a:xfrm>
              <a:off x="7191545" y="0"/>
              <a:ext cx="5000460" cy="1425988"/>
              <a:chOff x="7191545" y="0"/>
              <a:chExt cx="5000460" cy="1425988"/>
            </a:xfrm>
          </p:grpSpPr>
          <p:sp>
            <p:nvSpPr>
              <p:cNvPr id="5" name="Freeform 27">
                <a:extLst>
                  <a:ext uri="{FF2B5EF4-FFF2-40B4-BE49-F238E27FC236}">
                    <a16:creationId xmlns:a16="http://schemas.microsoft.com/office/drawing/2014/main" id="{5431711A-A699-4031-9107-25F8460FF7CD}"/>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6" name="Freeform 28">
                <a:extLst>
                  <a:ext uri="{FF2B5EF4-FFF2-40B4-BE49-F238E27FC236}">
                    <a16:creationId xmlns:a16="http://schemas.microsoft.com/office/drawing/2014/main" id="{83F6E361-DF4A-4EDF-9BB4-A372E8B9F2E6}"/>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C5C81601-17ED-4DE0-B426-207924860DA9}"/>
              </a:ext>
            </a:extLst>
          </p:cNvPr>
          <p:cNvSpPr txBox="1">
            <a:spLocks noGrp="1"/>
          </p:cNvSpPr>
          <p:nvPr>
            <p:ph type="title"/>
          </p:nvPr>
        </p:nvSpPr>
        <p:spPr/>
        <p:txBody>
          <a:bodyPr/>
          <a:lstStyle>
            <a:lvl1pPr>
              <a:defRPr/>
            </a:lvl1pPr>
          </a:lstStyle>
          <a:p>
            <a:pPr lvl="0"/>
            <a:r>
              <a:rPr lang="en-US"/>
              <a:t>Click to edit Master title style</a:t>
            </a:r>
          </a:p>
        </p:txBody>
      </p:sp>
      <p:sp>
        <p:nvSpPr>
          <p:cNvPr id="8" name="Text Placeholder 2">
            <a:extLst>
              <a:ext uri="{FF2B5EF4-FFF2-40B4-BE49-F238E27FC236}">
                <a16:creationId xmlns:a16="http://schemas.microsoft.com/office/drawing/2014/main" id="{30395DA2-1F96-4566-B288-5FFA1466934A}"/>
              </a:ext>
            </a:extLst>
          </p:cNvPr>
          <p:cNvSpPr txBox="1">
            <a:spLocks noGrp="1"/>
          </p:cNvSpPr>
          <p:nvPr>
            <p:ph type="body" idx="1"/>
          </p:nvPr>
        </p:nvSpPr>
        <p:spPr>
          <a:xfrm>
            <a:off x="914405" y="2521740"/>
            <a:ext cx="8081960" cy="1235865"/>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9" name="Content Placeholder 3">
            <a:extLst>
              <a:ext uri="{FF2B5EF4-FFF2-40B4-BE49-F238E27FC236}">
                <a16:creationId xmlns:a16="http://schemas.microsoft.com/office/drawing/2014/main" id="{DF87039B-1D3F-4B29-8866-31CA5067191F}"/>
              </a:ext>
            </a:extLst>
          </p:cNvPr>
          <p:cNvSpPr txBox="1">
            <a:spLocks noGrp="1"/>
          </p:cNvSpPr>
          <p:nvPr>
            <p:ph idx="2"/>
          </p:nvPr>
        </p:nvSpPr>
        <p:spPr>
          <a:xfrm>
            <a:off x="914405" y="3757607"/>
            <a:ext cx="8081960" cy="5526875"/>
          </a:xfrm>
          <a:solidFill>
            <a:srgbClr val="F3F6FB"/>
          </a:solidFill>
        </p:spPr>
        <p:txBody>
          <a:bodyPr lIns="182880" tIns="0" rIns="182880" bIns="0">
            <a:normAutofit/>
          </a:bodyPr>
          <a:lstStyle>
            <a:lvl1pPr>
              <a:defRPr sz="3000"/>
            </a:lvl1pPr>
            <a:lvl2pPr>
              <a:defRPr sz="2700"/>
            </a:lvl2pPr>
            <a:lvl3pPr>
              <a:defRPr sz="2400"/>
            </a:lvl3pPr>
            <a:lvl4pPr>
              <a:defRPr sz="2100"/>
            </a:lvl4pPr>
            <a:lvl5pPr>
              <a:defRPr sz="2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4">
            <a:extLst>
              <a:ext uri="{FF2B5EF4-FFF2-40B4-BE49-F238E27FC236}">
                <a16:creationId xmlns:a16="http://schemas.microsoft.com/office/drawing/2014/main" id="{D3522203-3B3C-4EFB-A543-27E0D61A7611}"/>
              </a:ext>
            </a:extLst>
          </p:cNvPr>
          <p:cNvSpPr txBox="1">
            <a:spLocks noGrp="1"/>
          </p:cNvSpPr>
          <p:nvPr>
            <p:ph type="body" idx="3"/>
          </p:nvPr>
        </p:nvSpPr>
        <p:spPr>
          <a:xfrm>
            <a:off x="9258301" y="2521740"/>
            <a:ext cx="8115305" cy="1235865"/>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11" name="Content Placeholder 5">
            <a:extLst>
              <a:ext uri="{FF2B5EF4-FFF2-40B4-BE49-F238E27FC236}">
                <a16:creationId xmlns:a16="http://schemas.microsoft.com/office/drawing/2014/main" id="{AE59A69D-4BA7-4F95-8865-621D29EB0708}"/>
              </a:ext>
            </a:extLst>
          </p:cNvPr>
          <p:cNvSpPr txBox="1">
            <a:spLocks noGrp="1"/>
          </p:cNvSpPr>
          <p:nvPr>
            <p:ph idx="4"/>
          </p:nvPr>
        </p:nvSpPr>
        <p:spPr>
          <a:xfrm>
            <a:off x="9258301" y="3757607"/>
            <a:ext cx="8115305" cy="5526875"/>
          </a:xfrm>
          <a:solidFill>
            <a:srgbClr val="F3F6FB"/>
          </a:solidFill>
        </p:spPr>
        <p:txBody>
          <a:bodyPr lIns="182880" tIns="0" rIns="182880" bIns="0"/>
          <a:lstStyle>
            <a:lvl1pPr>
              <a:defRPr sz="3000"/>
            </a:lvl1pPr>
            <a:lvl2pPr>
              <a:defRPr sz="2700"/>
            </a:lvl2pPr>
            <a:lvl3pPr>
              <a:defRPr sz="2400"/>
            </a:lvl3pPr>
            <a:lvl4pPr>
              <a:defRPr sz="2100"/>
            </a:lvl4pPr>
            <a:lvl5pPr>
              <a:defRPr sz="2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Slide Number Placeholder 9">
            <a:extLst>
              <a:ext uri="{FF2B5EF4-FFF2-40B4-BE49-F238E27FC236}">
                <a16:creationId xmlns:a16="http://schemas.microsoft.com/office/drawing/2014/main" id="{7295F322-0A5F-482C-8581-490ADC67D416}"/>
              </a:ext>
            </a:extLst>
          </p:cNvPr>
          <p:cNvSpPr txBox="1">
            <a:spLocks noGrp="1"/>
          </p:cNvSpPr>
          <p:nvPr>
            <p:ph type="sldNum" sz="quarter" idx="8"/>
          </p:nvPr>
        </p:nvSpPr>
        <p:spPr/>
        <p:txBody>
          <a:bodyPr/>
          <a:lstStyle>
            <a:lvl1pPr>
              <a:defRPr/>
            </a:lvl1pPr>
          </a:lstStyle>
          <a:p>
            <a:pPr lvl="0"/>
            <a:fld id="{C748F5D0-0894-487D-AC59-C1BDC6E52DD3}" type="slidenum">
              <a:t>‹#›</a:t>
            </a:fld>
            <a:endParaRPr lang="en-US"/>
          </a:p>
        </p:txBody>
      </p:sp>
      <p:cxnSp>
        <p:nvCxnSpPr>
          <p:cNvPr id="13" name="Straight Connector 8">
            <a:extLst>
              <a:ext uri="{FF2B5EF4-FFF2-40B4-BE49-F238E27FC236}">
                <a16:creationId xmlns:a16="http://schemas.microsoft.com/office/drawing/2014/main" id="{4C0FDDD1-499B-4987-9AD5-2945FCD9FBE0}"/>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4" name="Footer Placeholder 7">
            <a:extLst>
              <a:ext uri="{FF2B5EF4-FFF2-40B4-BE49-F238E27FC236}">
                <a16:creationId xmlns:a16="http://schemas.microsoft.com/office/drawing/2014/main" id="{9FC84E39-AA7F-47C8-8DCF-C25FAD6E5D59}"/>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193149070"/>
      </p:ext>
    </p:extLst>
  </p:cSld>
  <p:clrMapOvr>
    <a:masterClrMapping/>
  </p:clrMapOvr>
</p:sldLayout>
</file>

<file path=ppt/slideLayouts/slideLayout3315.xml><?xml version="1.0" encoding="utf-8"?>
<p:sldLayout xmlns:a="http://schemas.openxmlformats.org/drawingml/2006/main" xmlns:r="http://schemas.openxmlformats.org/officeDocument/2006/relationships" xmlns:p="http://schemas.openxmlformats.org/presentationml/2006/main" type="titleOnly" preserve="1">
  <p:cSld name="14_Title Only">
    <p:spTree>
      <p:nvGrpSpPr>
        <p:cNvPr id="1" name=""/>
        <p:cNvGrpSpPr/>
        <p:nvPr/>
      </p:nvGrpSpPr>
      <p:grpSpPr>
        <a:xfrm>
          <a:off x="0" y="0"/>
          <a:ext cx="0" cy="0"/>
          <a:chOff x="0" y="0"/>
          <a:chExt cx="0" cy="0"/>
        </a:xfrm>
      </p:grpSpPr>
      <p:grpSp>
        <p:nvGrpSpPr>
          <p:cNvPr id="2" name="Group 21">
            <a:extLst>
              <a:ext uri="{FF2B5EF4-FFF2-40B4-BE49-F238E27FC236}">
                <a16:creationId xmlns:a16="http://schemas.microsoft.com/office/drawing/2014/main" id="{38552EE7-2105-4597-9CAB-54D0AEF8E4FA}"/>
              </a:ext>
            </a:extLst>
          </p:cNvPr>
          <p:cNvGrpSpPr/>
          <p:nvPr/>
        </p:nvGrpSpPr>
        <p:grpSpPr>
          <a:xfrm>
            <a:off x="10787318" y="0"/>
            <a:ext cx="7500690" cy="2138982"/>
            <a:chOff x="7191545" y="0"/>
            <a:chExt cx="5000460" cy="1425988"/>
          </a:xfrm>
        </p:grpSpPr>
        <p:pic>
          <p:nvPicPr>
            <p:cNvPr id="3" name="Picture 22">
              <a:extLst>
                <a:ext uri="{FF2B5EF4-FFF2-40B4-BE49-F238E27FC236}">
                  <a16:creationId xmlns:a16="http://schemas.microsoft.com/office/drawing/2014/main" id="{BC45D011-789B-4105-AD30-A5EBAA80AEF4}"/>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3">
              <a:extLst>
                <a:ext uri="{FF2B5EF4-FFF2-40B4-BE49-F238E27FC236}">
                  <a16:creationId xmlns:a16="http://schemas.microsoft.com/office/drawing/2014/main" id="{42545223-130E-4DAA-8684-7F1207A16955}"/>
                </a:ext>
              </a:extLst>
            </p:cNvPr>
            <p:cNvGrpSpPr/>
            <p:nvPr/>
          </p:nvGrpSpPr>
          <p:grpSpPr>
            <a:xfrm>
              <a:off x="7191545" y="0"/>
              <a:ext cx="5000460" cy="1425988"/>
              <a:chOff x="7191545" y="0"/>
              <a:chExt cx="5000460" cy="1425988"/>
            </a:xfrm>
          </p:grpSpPr>
          <p:sp>
            <p:nvSpPr>
              <p:cNvPr id="5" name="Freeform 24">
                <a:extLst>
                  <a:ext uri="{FF2B5EF4-FFF2-40B4-BE49-F238E27FC236}">
                    <a16:creationId xmlns:a16="http://schemas.microsoft.com/office/drawing/2014/main" id="{4EC6CF4A-B7F3-4C2F-A405-9F980287F011}"/>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6" name="Freeform 25">
                <a:extLst>
                  <a:ext uri="{FF2B5EF4-FFF2-40B4-BE49-F238E27FC236}">
                    <a16:creationId xmlns:a16="http://schemas.microsoft.com/office/drawing/2014/main" id="{7186A962-1AFE-4BEE-B1DA-7D46CE6CDAFA}"/>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518EE97E-B69D-4FDF-A8E9-D40D6A5C384B}"/>
              </a:ext>
            </a:extLst>
          </p:cNvPr>
          <p:cNvSpPr txBox="1">
            <a:spLocks noGrp="1"/>
          </p:cNvSpPr>
          <p:nvPr>
            <p:ph type="title"/>
          </p:nvPr>
        </p:nvSpPr>
        <p:spPr/>
        <p:txBody>
          <a:bodyPr/>
          <a:lstStyle>
            <a:lvl1pPr>
              <a:defRPr/>
            </a:lvl1pPr>
          </a:lstStyle>
          <a:p>
            <a:pPr lvl="0"/>
            <a:r>
              <a:rPr lang="en-US"/>
              <a:t>Click to edit Master title style</a:t>
            </a:r>
          </a:p>
        </p:txBody>
      </p:sp>
      <p:sp>
        <p:nvSpPr>
          <p:cNvPr id="8" name="Slide Number Placeholder 5">
            <a:extLst>
              <a:ext uri="{FF2B5EF4-FFF2-40B4-BE49-F238E27FC236}">
                <a16:creationId xmlns:a16="http://schemas.microsoft.com/office/drawing/2014/main" id="{888C0926-E04B-479C-AA69-9B01AADAF45A}"/>
              </a:ext>
            </a:extLst>
          </p:cNvPr>
          <p:cNvSpPr txBox="1">
            <a:spLocks noGrp="1"/>
          </p:cNvSpPr>
          <p:nvPr>
            <p:ph type="sldNum" sz="quarter" idx="8"/>
          </p:nvPr>
        </p:nvSpPr>
        <p:spPr/>
        <p:txBody>
          <a:bodyPr/>
          <a:lstStyle>
            <a:lvl1pPr>
              <a:defRPr/>
            </a:lvl1pPr>
          </a:lstStyle>
          <a:p>
            <a:pPr lvl="0"/>
            <a:fld id="{9DD9813C-29E8-4D1E-A7F1-E6A7705606C0}" type="slidenum">
              <a:t>‹#›</a:t>
            </a:fld>
            <a:endParaRPr lang="en-US"/>
          </a:p>
        </p:txBody>
      </p:sp>
      <p:cxnSp>
        <p:nvCxnSpPr>
          <p:cNvPr id="9" name="Straight Connector 6">
            <a:extLst>
              <a:ext uri="{FF2B5EF4-FFF2-40B4-BE49-F238E27FC236}">
                <a16:creationId xmlns:a16="http://schemas.microsoft.com/office/drawing/2014/main" id="{F9B2FCB9-D70E-463C-8EDA-317E152C917C}"/>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0" name="Footer Placeholder 2">
            <a:extLst>
              <a:ext uri="{FF2B5EF4-FFF2-40B4-BE49-F238E27FC236}">
                <a16:creationId xmlns:a16="http://schemas.microsoft.com/office/drawing/2014/main" id="{1891D38D-5C05-490A-BAD6-52F0F4CF65DD}"/>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3609092721"/>
      </p:ext>
    </p:extLst>
  </p:cSld>
  <p:clrMapOvr>
    <a:masterClrMapping/>
  </p:clrMapOvr>
</p:sldLayout>
</file>

<file path=ppt/slideLayouts/slideLayout3316.xml><?xml version="1.0" encoding="utf-8"?>
<p:sldLayout xmlns:a="http://schemas.openxmlformats.org/drawingml/2006/main" xmlns:r="http://schemas.openxmlformats.org/officeDocument/2006/relationships" xmlns:p="http://schemas.openxmlformats.org/presentationml/2006/main" preserve="1">
  <p:cSld name="13_End">
    <p:spTree>
      <p:nvGrpSpPr>
        <p:cNvPr id="1" name=""/>
        <p:cNvGrpSpPr/>
        <p:nvPr/>
      </p:nvGrpSpPr>
      <p:grpSpPr>
        <a:xfrm>
          <a:off x="0" y="0"/>
          <a:ext cx="0" cy="0"/>
          <a:chOff x="0" y="0"/>
          <a:chExt cx="0" cy="0"/>
        </a:xfrm>
      </p:grpSpPr>
      <p:grpSp>
        <p:nvGrpSpPr>
          <p:cNvPr id="2" name="Group 41">
            <a:extLst>
              <a:ext uri="{FF2B5EF4-FFF2-40B4-BE49-F238E27FC236}">
                <a16:creationId xmlns:a16="http://schemas.microsoft.com/office/drawing/2014/main" id="{CA49E9F7-4ABD-4AE6-8D54-023F66C14560}"/>
              </a:ext>
            </a:extLst>
          </p:cNvPr>
          <p:cNvGrpSpPr/>
          <p:nvPr/>
        </p:nvGrpSpPr>
        <p:grpSpPr>
          <a:xfrm>
            <a:off x="0" y="0"/>
            <a:ext cx="18287994" cy="3223245"/>
            <a:chOff x="0" y="0"/>
            <a:chExt cx="12191996" cy="2148830"/>
          </a:xfrm>
        </p:grpSpPr>
        <p:sp>
          <p:nvSpPr>
            <p:cNvPr id="3" name="Freeform 40">
              <a:extLst>
                <a:ext uri="{FF2B5EF4-FFF2-40B4-BE49-F238E27FC236}">
                  <a16:creationId xmlns:a16="http://schemas.microsoft.com/office/drawing/2014/main" id="{D03E6670-7FE5-4F83-A263-E31B7C1BA45A}"/>
                </a:ext>
              </a:extLst>
            </p:cNvPr>
            <p:cNvSpPr/>
            <p:nvPr/>
          </p:nvSpPr>
          <p:spPr>
            <a:xfrm flipH="1">
              <a:off x="0" y="0"/>
              <a:ext cx="12191996" cy="2148830"/>
            </a:xfrm>
            <a:custGeom>
              <a:avLst/>
              <a:gdLst>
                <a:gd name="f0" fmla="val 10800000"/>
                <a:gd name="f1" fmla="val 5400000"/>
                <a:gd name="f2" fmla="val 180"/>
                <a:gd name="f3" fmla="val w"/>
                <a:gd name="f4" fmla="val h"/>
                <a:gd name="f5" fmla="val 0"/>
                <a:gd name="f6" fmla="val 12192000"/>
                <a:gd name="f7" fmla="val 2148830"/>
                <a:gd name="f8" fmla="val 2318293"/>
                <a:gd name="f9" fmla="val 2110341"/>
                <a:gd name="f10" fmla="val 1952334"/>
                <a:gd name="f11" fmla="val 920"/>
                <a:gd name="f12" fmla="val 1343499"/>
                <a:gd name="f13" fmla="val 23864"/>
                <a:gd name="f14" fmla="val 752130"/>
                <a:gd name="f15" fmla="val 152982"/>
                <a:gd name="f16" fmla="val 184205"/>
                <a:gd name="f17" fmla="val 435928"/>
                <a:gd name="f18" fmla="val 536864"/>
                <a:gd name="f19" fmla="val 554713"/>
                <a:gd name="f20" fmla="val 201115"/>
                <a:gd name="f21" fmla="val 452796"/>
                <a:gd name="f22" fmla="val 776357"/>
                <a:gd name="f23" fmla="val 187336"/>
                <a:gd name="f24" fmla="val 1349828"/>
                <a:gd name="f25" fmla="val 76760"/>
                <a:gd name="f26" fmla="val 1947588"/>
                <a:gd name="f27" fmla="val 66249"/>
                <a:gd name="f28" fmla="val 2962940"/>
                <a:gd name="f29" fmla="val 48421"/>
                <a:gd name="f30" fmla="val 3890218"/>
                <a:gd name="f31" fmla="val 291317"/>
                <a:gd name="f32" fmla="val 4778140"/>
                <a:gd name="f33" fmla="val 604018"/>
                <a:gd name="f34" fmla="val 7231510"/>
                <a:gd name="f35" fmla="val 1468126"/>
                <a:gd name="f36" fmla="val 9178927"/>
                <a:gd name="f37" fmla="val 2492024"/>
                <a:gd name="f38" fmla="val 11996242"/>
                <a:gd name="f39" fmla="val 2036894"/>
                <a:gd name="f40" fmla="val 2002266"/>
                <a:gd name="f41" fmla="val 1415250"/>
                <a:gd name="f42" fmla="val 12022971"/>
                <a:gd name="f43" fmla="val 1470801"/>
                <a:gd name="f44" fmla="val 10719696"/>
                <a:gd name="f45" fmla="val 1863939"/>
                <a:gd name="f46" fmla="val 9271154"/>
                <a:gd name="f47" fmla="val 1783804"/>
                <a:gd name="f48" fmla="val 7970940"/>
                <a:gd name="f49" fmla="val 1436986"/>
                <a:gd name="f50" fmla="val 6890984"/>
                <a:gd name="f51" fmla="val 1148958"/>
                <a:gd name="f52" fmla="val 5866930"/>
                <a:gd name="f53" fmla="val 767309"/>
                <a:gd name="f54" fmla="val 4800356"/>
                <a:gd name="f55" fmla="val 456582"/>
                <a:gd name="f56" fmla="val 4068903"/>
                <a:gd name="f57" fmla="val 243471"/>
                <a:gd name="f58" fmla="val 3348204"/>
                <a:gd name="f59" fmla="val 74251"/>
                <a:gd name="f60" fmla="val 2646880"/>
                <a:gd name="f61" fmla="val 17560"/>
                <a:gd name="f62" fmla="+- 0 0 -90"/>
                <a:gd name="f63" fmla="*/ f3 1 12192000"/>
                <a:gd name="f64" fmla="*/ f4 1 2148830"/>
                <a:gd name="f65" fmla="+- f7 0 f5"/>
                <a:gd name="f66" fmla="+- f6 0 f5"/>
                <a:gd name="f67" fmla="*/ f62 f0 1"/>
                <a:gd name="f68" fmla="*/ f66 1 12192000"/>
                <a:gd name="f69" fmla="*/ f65 1 2148830"/>
                <a:gd name="f70" fmla="*/ 2318293 f66 1"/>
                <a:gd name="f71" fmla="*/ 0 f65 1"/>
                <a:gd name="f72" fmla="*/ 2110341 f66 1"/>
                <a:gd name="f73" fmla="*/ 1952334 f66 1"/>
                <a:gd name="f74" fmla="*/ 920 f65 1"/>
                <a:gd name="f75" fmla="*/ 184205 f66 1"/>
                <a:gd name="f76" fmla="*/ 435928 f65 1"/>
                <a:gd name="f77" fmla="*/ 0 f66 1"/>
                <a:gd name="f78" fmla="*/ 536864 f65 1"/>
                <a:gd name="f79" fmla="*/ 554713 f65 1"/>
                <a:gd name="f80" fmla="*/ 201115 f66 1"/>
                <a:gd name="f81" fmla="*/ 452796 f65 1"/>
                <a:gd name="f82" fmla="*/ 1947588 f66 1"/>
                <a:gd name="f83" fmla="*/ 66249 f65 1"/>
                <a:gd name="f84" fmla="*/ 4778140 f66 1"/>
                <a:gd name="f85" fmla="*/ 604018 f65 1"/>
                <a:gd name="f86" fmla="*/ 11996242 f66 1"/>
                <a:gd name="f87" fmla="*/ 2036894 f65 1"/>
                <a:gd name="f88" fmla="*/ 12192000 f66 1"/>
                <a:gd name="f89" fmla="*/ 2002266 f65 1"/>
                <a:gd name="f90" fmla="*/ 1415250 f65 1"/>
                <a:gd name="f91" fmla="*/ 12022971 f66 1"/>
                <a:gd name="f92" fmla="*/ 1470801 f65 1"/>
                <a:gd name="f93" fmla="*/ 7970940 f66 1"/>
                <a:gd name="f94" fmla="*/ 1436986 f65 1"/>
                <a:gd name="f95" fmla="*/ 4800356 f66 1"/>
                <a:gd name="f96" fmla="*/ 456582 f65 1"/>
                <a:gd name="f97" fmla="*/ 2646880 f66 1"/>
                <a:gd name="f98" fmla="*/ 17560 f65 1"/>
                <a:gd name="f99" fmla="*/ f67 1 f2"/>
                <a:gd name="f100" fmla="*/ f70 1 12192000"/>
                <a:gd name="f101" fmla="*/ f71 1 2148830"/>
                <a:gd name="f102" fmla="*/ f72 1 12192000"/>
                <a:gd name="f103" fmla="*/ f73 1 12192000"/>
                <a:gd name="f104" fmla="*/ f74 1 2148830"/>
                <a:gd name="f105" fmla="*/ f75 1 12192000"/>
                <a:gd name="f106" fmla="*/ f76 1 2148830"/>
                <a:gd name="f107" fmla="*/ f77 1 12192000"/>
                <a:gd name="f108" fmla="*/ f78 1 2148830"/>
                <a:gd name="f109" fmla="*/ f79 1 2148830"/>
                <a:gd name="f110" fmla="*/ f80 1 12192000"/>
                <a:gd name="f111" fmla="*/ f81 1 2148830"/>
                <a:gd name="f112" fmla="*/ f82 1 12192000"/>
                <a:gd name="f113" fmla="*/ f83 1 2148830"/>
                <a:gd name="f114" fmla="*/ f84 1 12192000"/>
                <a:gd name="f115" fmla="*/ f85 1 2148830"/>
                <a:gd name="f116" fmla="*/ f86 1 12192000"/>
                <a:gd name="f117" fmla="*/ f87 1 2148830"/>
                <a:gd name="f118" fmla="*/ f88 1 12192000"/>
                <a:gd name="f119" fmla="*/ f89 1 2148830"/>
                <a:gd name="f120" fmla="*/ f90 1 2148830"/>
                <a:gd name="f121" fmla="*/ f91 1 12192000"/>
                <a:gd name="f122" fmla="*/ f92 1 2148830"/>
                <a:gd name="f123" fmla="*/ f93 1 12192000"/>
                <a:gd name="f124" fmla="*/ f94 1 2148830"/>
                <a:gd name="f125" fmla="*/ f95 1 12192000"/>
                <a:gd name="f126" fmla="*/ f96 1 2148830"/>
                <a:gd name="f127" fmla="*/ f97 1 12192000"/>
                <a:gd name="f128" fmla="*/ f98 1 2148830"/>
                <a:gd name="f129" fmla="*/ f5 1 f68"/>
                <a:gd name="f130" fmla="*/ f6 1 f68"/>
                <a:gd name="f131" fmla="*/ f5 1 f69"/>
                <a:gd name="f132" fmla="*/ f7 1 f69"/>
                <a:gd name="f133" fmla="+- f99 0 f1"/>
                <a:gd name="f134" fmla="*/ f100 1 f68"/>
                <a:gd name="f135" fmla="*/ f101 1 f69"/>
                <a:gd name="f136" fmla="*/ f102 1 f68"/>
                <a:gd name="f137" fmla="*/ f103 1 f68"/>
                <a:gd name="f138" fmla="*/ f104 1 f69"/>
                <a:gd name="f139" fmla="*/ f105 1 f68"/>
                <a:gd name="f140" fmla="*/ f106 1 f69"/>
                <a:gd name="f141" fmla="*/ f107 1 f68"/>
                <a:gd name="f142" fmla="*/ f108 1 f69"/>
                <a:gd name="f143" fmla="*/ f109 1 f69"/>
                <a:gd name="f144" fmla="*/ f110 1 f68"/>
                <a:gd name="f145" fmla="*/ f111 1 f69"/>
                <a:gd name="f146" fmla="*/ f112 1 f68"/>
                <a:gd name="f147" fmla="*/ f113 1 f69"/>
                <a:gd name="f148" fmla="*/ f114 1 f68"/>
                <a:gd name="f149" fmla="*/ f115 1 f69"/>
                <a:gd name="f150" fmla="*/ f116 1 f68"/>
                <a:gd name="f151" fmla="*/ f117 1 f69"/>
                <a:gd name="f152" fmla="*/ f118 1 f68"/>
                <a:gd name="f153" fmla="*/ f119 1 f69"/>
                <a:gd name="f154" fmla="*/ f120 1 f69"/>
                <a:gd name="f155" fmla="*/ f121 1 f68"/>
                <a:gd name="f156" fmla="*/ f122 1 f69"/>
                <a:gd name="f157" fmla="*/ f123 1 f68"/>
                <a:gd name="f158" fmla="*/ f124 1 f69"/>
                <a:gd name="f159" fmla="*/ f125 1 f68"/>
                <a:gd name="f160" fmla="*/ f126 1 f69"/>
                <a:gd name="f161" fmla="*/ f127 1 f68"/>
                <a:gd name="f162" fmla="*/ f128 1 f69"/>
                <a:gd name="f163" fmla="*/ f129 f63 1"/>
                <a:gd name="f164" fmla="*/ f130 f63 1"/>
                <a:gd name="f165" fmla="*/ f132 f64 1"/>
                <a:gd name="f166" fmla="*/ f131 f64 1"/>
                <a:gd name="f167" fmla="*/ f134 f63 1"/>
                <a:gd name="f168" fmla="*/ f135 f64 1"/>
                <a:gd name="f169" fmla="*/ f136 f63 1"/>
                <a:gd name="f170" fmla="*/ f137 f63 1"/>
                <a:gd name="f171" fmla="*/ f138 f64 1"/>
                <a:gd name="f172" fmla="*/ f139 f63 1"/>
                <a:gd name="f173" fmla="*/ f140 f64 1"/>
                <a:gd name="f174" fmla="*/ f141 f63 1"/>
                <a:gd name="f175" fmla="*/ f142 f64 1"/>
                <a:gd name="f176" fmla="*/ f143 f64 1"/>
                <a:gd name="f177" fmla="*/ f144 f63 1"/>
                <a:gd name="f178" fmla="*/ f145 f64 1"/>
                <a:gd name="f179" fmla="*/ f146 f63 1"/>
                <a:gd name="f180" fmla="*/ f147 f64 1"/>
                <a:gd name="f181" fmla="*/ f148 f63 1"/>
                <a:gd name="f182" fmla="*/ f149 f64 1"/>
                <a:gd name="f183" fmla="*/ f150 f63 1"/>
                <a:gd name="f184" fmla="*/ f151 f64 1"/>
                <a:gd name="f185" fmla="*/ f152 f63 1"/>
                <a:gd name="f186" fmla="*/ f153 f64 1"/>
                <a:gd name="f187" fmla="*/ f154 f64 1"/>
                <a:gd name="f188" fmla="*/ f155 f63 1"/>
                <a:gd name="f189" fmla="*/ f156 f64 1"/>
                <a:gd name="f190" fmla="*/ f157 f63 1"/>
                <a:gd name="f191" fmla="*/ f158 f64 1"/>
                <a:gd name="f192" fmla="*/ f159 f63 1"/>
                <a:gd name="f193" fmla="*/ f160 f64 1"/>
                <a:gd name="f194" fmla="*/ f161 f63 1"/>
                <a:gd name="f195" fmla="*/ f162 f64 1"/>
              </a:gdLst>
              <a:ahLst/>
              <a:cxnLst>
                <a:cxn ang="3cd4">
                  <a:pos x="hc" y="t"/>
                </a:cxn>
                <a:cxn ang="0">
                  <a:pos x="r" y="vc"/>
                </a:cxn>
                <a:cxn ang="cd4">
                  <a:pos x="hc" y="b"/>
                </a:cxn>
                <a:cxn ang="cd2">
                  <a:pos x="l" y="vc"/>
                </a:cxn>
                <a:cxn ang="f133">
                  <a:pos x="f167" y="f168"/>
                </a:cxn>
                <a:cxn ang="f133">
                  <a:pos x="f169" y="f168"/>
                </a:cxn>
                <a:cxn ang="f133">
                  <a:pos x="f170" y="f171"/>
                </a:cxn>
                <a:cxn ang="f133">
                  <a:pos x="f172" y="f173"/>
                </a:cxn>
                <a:cxn ang="f133">
                  <a:pos x="f174" y="f175"/>
                </a:cxn>
                <a:cxn ang="f133">
                  <a:pos x="f174" y="f176"/>
                </a:cxn>
                <a:cxn ang="f133">
                  <a:pos x="f177" y="f178"/>
                </a:cxn>
                <a:cxn ang="f133">
                  <a:pos x="f179" y="f180"/>
                </a:cxn>
                <a:cxn ang="f133">
                  <a:pos x="f181" y="f182"/>
                </a:cxn>
                <a:cxn ang="f133">
                  <a:pos x="f183" y="f184"/>
                </a:cxn>
                <a:cxn ang="f133">
                  <a:pos x="f185" y="f186"/>
                </a:cxn>
                <a:cxn ang="f133">
                  <a:pos x="f185" y="f187"/>
                </a:cxn>
                <a:cxn ang="f133">
                  <a:pos x="f188" y="f189"/>
                </a:cxn>
                <a:cxn ang="f133">
                  <a:pos x="f190" y="f191"/>
                </a:cxn>
                <a:cxn ang="f133">
                  <a:pos x="f192" y="f193"/>
                </a:cxn>
                <a:cxn ang="f133">
                  <a:pos x="f194" y="f195"/>
                </a:cxn>
              </a:cxnLst>
              <a:rect l="f163" t="f166" r="f164" b="f165"/>
              <a:pathLst>
                <a:path w="12192000" h="2148830">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ubicBezTo>
                    <a:pt x="f56" y="f57"/>
                    <a:pt x="f58" y="f59"/>
                    <a:pt x="f60" y="f61"/>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4" name="Freeform 38">
              <a:extLst>
                <a:ext uri="{FF2B5EF4-FFF2-40B4-BE49-F238E27FC236}">
                  <a16:creationId xmlns:a16="http://schemas.microsoft.com/office/drawing/2014/main" id="{CD7237B2-D8B1-461C-9ACA-62CA4AF1C97D}"/>
                </a:ext>
              </a:extLst>
            </p:cNvPr>
            <p:cNvSpPr/>
            <p:nvPr/>
          </p:nvSpPr>
          <p:spPr>
            <a:xfrm flipH="1">
              <a:off x="0" y="0"/>
              <a:ext cx="12191996" cy="1992139"/>
            </a:xfrm>
            <a:custGeom>
              <a:avLst/>
              <a:gdLst>
                <a:gd name="f0" fmla="val 10800000"/>
                <a:gd name="f1" fmla="val 5400000"/>
                <a:gd name="f2" fmla="val 180"/>
                <a:gd name="f3" fmla="val w"/>
                <a:gd name="f4" fmla="val h"/>
                <a:gd name="f5" fmla="val 0"/>
                <a:gd name="f6" fmla="val 12192000"/>
                <a:gd name="f7" fmla="val 1992138"/>
                <a:gd name="f8" fmla="val 2724271"/>
                <a:gd name="f9" fmla="val 1788442"/>
                <a:gd name="f10" fmla="val 1635403"/>
                <a:gd name="f11" fmla="val 12925"/>
                <a:gd name="f12" fmla="val 1134241"/>
                <a:gd name="f13" fmla="val 70905"/>
                <a:gd name="f14" fmla="val 647221"/>
                <a:gd name="f15" fmla="val 207817"/>
                <a:gd name="f16" fmla="val 178220"/>
                <a:gd name="f17" fmla="val 451207"/>
                <a:gd name="f18" fmla="val 552718"/>
                <a:gd name="f19" fmla="val 570885"/>
                <a:gd name="f20" fmla="val 195368"/>
                <a:gd name="f21" fmla="val 467800"/>
                <a:gd name="f22" fmla="val 765758"/>
                <a:gd name="f23" fmla="val 193094"/>
                <a:gd name="f24" fmla="val 1336955"/>
                <a:gd name="f25" fmla="val 73179"/>
                <a:gd name="f26" fmla="val 1934073"/>
                <a:gd name="f27" fmla="val 52850"/>
                <a:gd name="f28" fmla="val 2948304"/>
                <a:gd name="f29" fmla="val 18310"/>
                <a:gd name="f30" fmla="val 3878878"/>
                <a:gd name="f31" fmla="val 245747"/>
                <a:gd name="f32" fmla="val 4771217"/>
                <a:gd name="f33" fmla="val 543645"/>
                <a:gd name="f34" fmla="val 7236913"/>
                <a:gd name="f35" fmla="val 1366709"/>
                <a:gd name="f36" fmla="val 9199689"/>
                <a:gd name="f37" fmla="val 2357774"/>
                <a:gd name="f38" fmla="val 12007222"/>
                <a:gd name="f39" fmla="val 1856729"/>
                <a:gd name="f40" fmla="val 1820900"/>
                <a:gd name="f41" fmla="val 897073"/>
                <a:gd name="f42" fmla="val 12062517"/>
                <a:gd name="f43" fmla="val 950128"/>
                <a:gd name="f44" fmla="val 10950292"/>
                <a:gd name="f45" fmla="val 1376478"/>
                <a:gd name="f46" fmla="val 9595706"/>
                <a:gd name="f47" fmla="val 1466451"/>
                <a:gd name="f48" fmla="val 8435105"/>
                <a:gd name="f49" fmla="val 1266613"/>
                <a:gd name="f50" fmla="val 6618389"/>
                <a:gd name="f51" fmla="val 953715"/>
                <a:gd name="f52" fmla="val 4735222"/>
                <a:gd name="f53" fmla="val 130088"/>
                <a:gd name="f54" fmla="val 2948502"/>
                <a:gd name="f55" fmla="val 20548"/>
                <a:gd name="f56" fmla="+- 0 0 -90"/>
                <a:gd name="f57" fmla="*/ f3 1 12192000"/>
                <a:gd name="f58" fmla="*/ f4 1 1992138"/>
                <a:gd name="f59" fmla="+- f7 0 f5"/>
                <a:gd name="f60" fmla="+- f6 0 f5"/>
                <a:gd name="f61" fmla="*/ f56 f0 1"/>
                <a:gd name="f62" fmla="*/ f60 1 12192000"/>
                <a:gd name="f63" fmla="*/ f59 1 1992138"/>
                <a:gd name="f64" fmla="*/ 2724271 f60 1"/>
                <a:gd name="f65" fmla="*/ 0 f59 1"/>
                <a:gd name="f66" fmla="*/ 1788442 f60 1"/>
                <a:gd name="f67" fmla="*/ 1635403 f60 1"/>
                <a:gd name="f68" fmla="*/ 12925 f59 1"/>
                <a:gd name="f69" fmla="*/ 178220 f60 1"/>
                <a:gd name="f70" fmla="*/ 451207 f59 1"/>
                <a:gd name="f71" fmla="*/ 0 f60 1"/>
                <a:gd name="f72" fmla="*/ 552718 f59 1"/>
                <a:gd name="f73" fmla="*/ 570885 f59 1"/>
                <a:gd name="f74" fmla="*/ 195368 f60 1"/>
                <a:gd name="f75" fmla="*/ 467800 f59 1"/>
                <a:gd name="f76" fmla="*/ 1934073 f60 1"/>
                <a:gd name="f77" fmla="*/ 52850 f59 1"/>
                <a:gd name="f78" fmla="*/ 4771217 f60 1"/>
                <a:gd name="f79" fmla="*/ 543645 f59 1"/>
                <a:gd name="f80" fmla="*/ 12007222 f60 1"/>
                <a:gd name="f81" fmla="*/ 1856729 f59 1"/>
                <a:gd name="f82" fmla="*/ 12192000 f60 1"/>
                <a:gd name="f83" fmla="*/ 1820900 f59 1"/>
                <a:gd name="f84" fmla="*/ 897073 f59 1"/>
                <a:gd name="f85" fmla="*/ 12062517 f60 1"/>
                <a:gd name="f86" fmla="*/ 950128 f59 1"/>
                <a:gd name="f87" fmla="*/ 8435105 f60 1"/>
                <a:gd name="f88" fmla="*/ 1266613 f59 1"/>
                <a:gd name="f89" fmla="*/ 2948502 f60 1"/>
                <a:gd name="f90" fmla="*/ 20548 f59 1"/>
                <a:gd name="f91" fmla="*/ f61 1 f2"/>
                <a:gd name="f92" fmla="*/ f64 1 12192000"/>
                <a:gd name="f93" fmla="*/ f65 1 1992138"/>
                <a:gd name="f94" fmla="*/ f66 1 12192000"/>
                <a:gd name="f95" fmla="*/ f67 1 12192000"/>
                <a:gd name="f96" fmla="*/ f68 1 1992138"/>
                <a:gd name="f97" fmla="*/ f69 1 12192000"/>
                <a:gd name="f98" fmla="*/ f70 1 1992138"/>
                <a:gd name="f99" fmla="*/ f71 1 12192000"/>
                <a:gd name="f100" fmla="*/ f72 1 1992138"/>
                <a:gd name="f101" fmla="*/ f73 1 1992138"/>
                <a:gd name="f102" fmla="*/ f74 1 12192000"/>
                <a:gd name="f103" fmla="*/ f75 1 1992138"/>
                <a:gd name="f104" fmla="*/ f76 1 12192000"/>
                <a:gd name="f105" fmla="*/ f77 1 1992138"/>
                <a:gd name="f106" fmla="*/ f78 1 12192000"/>
                <a:gd name="f107" fmla="*/ f79 1 1992138"/>
                <a:gd name="f108" fmla="*/ f80 1 12192000"/>
                <a:gd name="f109" fmla="*/ f81 1 1992138"/>
                <a:gd name="f110" fmla="*/ f82 1 12192000"/>
                <a:gd name="f111" fmla="*/ f83 1 1992138"/>
                <a:gd name="f112" fmla="*/ f84 1 1992138"/>
                <a:gd name="f113" fmla="*/ f85 1 12192000"/>
                <a:gd name="f114" fmla="*/ f86 1 1992138"/>
                <a:gd name="f115" fmla="*/ f87 1 12192000"/>
                <a:gd name="f116" fmla="*/ f88 1 1992138"/>
                <a:gd name="f117" fmla="*/ f89 1 12192000"/>
                <a:gd name="f118" fmla="*/ f90 1 1992138"/>
                <a:gd name="f119" fmla="*/ f5 1 f62"/>
                <a:gd name="f120" fmla="*/ f6 1 f62"/>
                <a:gd name="f121" fmla="*/ f5 1 f63"/>
                <a:gd name="f122" fmla="*/ f7 1 f63"/>
                <a:gd name="f123" fmla="+- f91 0 f1"/>
                <a:gd name="f124" fmla="*/ f92 1 f62"/>
                <a:gd name="f125" fmla="*/ f93 1 f63"/>
                <a:gd name="f126" fmla="*/ f94 1 f62"/>
                <a:gd name="f127" fmla="*/ f95 1 f62"/>
                <a:gd name="f128" fmla="*/ f96 1 f63"/>
                <a:gd name="f129" fmla="*/ f97 1 f62"/>
                <a:gd name="f130" fmla="*/ f98 1 f63"/>
                <a:gd name="f131" fmla="*/ f99 1 f62"/>
                <a:gd name="f132" fmla="*/ f100 1 f63"/>
                <a:gd name="f133" fmla="*/ f101 1 f63"/>
                <a:gd name="f134" fmla="*/ f102 1 f62"/>
                <a:gd name="f135" fmla="*/ f103 1 f63"/>
                <a:gd name="f136" fmla="*/ f104 1 f62"/>
                <a:gd name="f137" fmla="*/ f105 1 f63"/>
                <a:gd name="f138" fmla="*/ f106 1 f62"/>
                <a:gd name="f139" fmla="*/ f107 1 f63"/>
                <a:gd name="f140" fmla="*/ f108 1 f62"/>
                <a:gd name="f141" fmla="*/ f109 1 f63"/>
                <a:gd name="f142" fmla="*/ f110 1 f62"/>
                <a:gd name="f143" fmla="*/ f111 1 f63"/>
                <a:gd name="f144" fmla="*/ f112 1 f63"/>
                <a:gd name="f145" fmla="*/ f113 1 f62"/>
                <a:gd name="f146" fmla="*/ f114 1 f63"/>
                <a:gd name="f147" fmla="*/ f115 1 f62"/>
                <a:gd name="f148" fmla="*/ f116 1 f63"/>
                <a:gd name="f149" fmla="*/ f117 1 f62"/>
                <a:gd name="f150" fmla="*/ f118 1 f63"/>
                <a:gd name="f151" fmla="*/ f119 f57 1"/>
                <a:gd name="f152" fmla="*/ f120 f57 1"/>
                <a:gd name="f153" fmla="*/ f122 f58 1"/>
                <a:gd name="f154" fmla="*/ f121 f58 1"/>
                <a:gd name="f155" fmla="*/ f124 f57 1"/>
                <a:gd name="f156" fmla="*/ f125 f58 1"/>
                <a:gd name="f157" fmla="*/ f126 f57 1"/>
                <a:gd name="f158" fmla="*/ f127 f57 1"/>
                <a:gd name="f159" fmla="*/ f128 f58 1"/>
                <a:gd name="f160" fmla="*/ f129 f57 1"/>
                <a:gd name="f161" fmla="*/ f130 f58 1"/>
                <a:gd name="f162" fmla="*/ f131 f57 1"/>
                <a:gd name="f163" fmla="*/ f132 f58 1"/>
                <a:gd name="f164" fmla="*/ f133 f58 1"/>
                <a:gd name="f165" fmla="*/ f134 f57 1"/>
                <a:gd name="f166" fmla="*/ f135 f58 1"/>
                <a:gd name="f167" fmla="*/ f136 f57 1"/>
                <a:gd name="f168" fmla="*/ f137 f58 1"/>
                <a:gd name="f169" fmla="*/ f138 f57 1"/>
                <a:gd name="f170" fmla="*/ f139 f58 1"/>
                <a:gd name="f171" fmla="*/ f140 f57 1"/>
                <a:gd name="f172" fmla="*/ f141 f58 1"/>
                <a:gd name="f173" fmla="*/ f142 f57 1"/>
                <a:gd name="f174" fmla="*/ f143 f58 1"/>
                <a:gd name="f175" fmla="*/ f144 f58 1"/>
                <a:gd name="f176" fmla="*/ f145 f57 1"/>
                <a:gd name="f177" fmla="*/ f146 f58 1"/>
                <a:gd name="f178" fmla="*/ f147 f57 1"/>
                <a:gd name="f179" fmla="*/ f148 f58 1"/>
                <a:gd name="f180" fmla="*/ f149 f57 1"/>
                <a:gd name="f181" fmla="*/ f150 f58 1"/>
              </a:gdLst>
              <a:ahLst/>
              <a:cxnLst>
                <a:cxn ang="3cd4">
                  <a:pos x="hc" y="t"/>
                </a:cxn>
                <a:cxn ang="0">
                  <a:pos x="r" y="vc"/>
                </a:cxn>
                <a:cxn ang="cd4">
                  <a:pos x="hc" y="b"/>
                </a:cxn>
                <a:cxn ang="cd2">
                  <a:pos x="l" y="vc"/>
                </a:cxn>
                <a:cxn ang="f123">
                  <a:pos x="f155" y="f156"/>
                </a:cxn>
                <a:cxn ang="f123">
                  <a:pos x="f157" y="f156"/>
                </a:cxn>
                <a:cxn ang="f123">
                  <a:pos x="f158" y="f159"/>
                </a:cxn>
                <a:cxn ang="f123">
                  <a:pos x="f160" y="f161"/>
                </a:cxn>
                <a:cxn ang="f123">
                  <a:pos x="f162" y="f163"/>
                </a:cxn>
                <a:cxn ang="f123">
                  <a:pos x="f162" y="f164"/>
                </a:cxn>
                <a:cxn ang="f123">
                  <a:pos x="f165" y="f166"/>
                </a:cxn>
                <a:cxn ang="f123">
                  <a:pos x="f167" y="f168"/>
                </a:cxn>
                <a:cxn ang="f123">
                  <a:pos x="f169" y="f170"/>
                </a:cxn>
                <a:cxn ang="f123">
                  <a:pos x="f171" y="f172"/>
                </a:cxn>
                <a:cxn ang="f123">
                  <a:pos x="f173" y="f174"/>
                </a:cxn>
                <a:cxn ang="f123">
                  <a:pos x="f173" y="f175"/>
                </a:cxn>
                <a:cxn ang="f123">
                  <a:pos x="f176" y="f177"/>
                </a:cxn>
                <a:cxn ang="f123">
                  <a:pos x="f178" y="f179"/>
                </a:cxn>
                <a:cxn ang="f123">
                  <a:pos x="f180" y="f181"/>
                </a:cxn>
              </a:cxnLst>
              <a:rect l="f151" t="f154" r="f152" b="f153"/>
              <a:pathLst>
                <a:path w="12192000" h="1992138">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lose/>
                </a:path>
              </a:pathLst>
            </a:custGeom>
            <a:solidFill>
              <a:srgbClr val="00498F"/>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sp>
        <p:nvSpPr>
          <p:cNvPr id="5" name="Rectangle 3">
            <a:extLst>
              <a:ext uri="{FF2B5EF4-FFF2-40B4-BE49-F238E27FC236}">
                <a16:creationId xmlns:a16="http://schemas.microsoft.com/office/drawing/2014/main" id="{4E1879B4-8F10-40C3-A981-A0394BC3B0DD}"/>
              </a:ext>
            </a:extLst>
          </p:cNvPr>
          <p:cNvSpPr/>
          <p:nvPr/>
        </p:nvSpPr>
        <p:spPr>
          <a:xfrm>
            <a:off x="1353549" y="2276540"/>
            <a:ext cx="16934445" cy="5733905"/>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6" name="Content Placeholder 2">
            <a:extLst>
              <a:ext uri="{FF2B5EF4-FFF2-40B4-BE49-F238E27FC236}">
                <a16:creationId xmlns:a16="http://schemas.microsoft.com/office/drawing/2014/main" id="{AE47994B-2043-4F25-932D-64BD8489D39D}"/>
              </a:ext>
            </a:extLst>
          </p:cNvPr>
          <p:cNvSpPr txBox="1">
            <a:spLocks noGrp="1"/>
          </p:cNvSpPr>
          <p:nvPr>
            <p:ph idx="4294967295"/>
          </p:nvPr>
        </p:nvSpPr>
        <p:spPr>
          <a:xfrm>
            <a:off x="1828795" y="5143501"/>
            <a:ext cx="8373974" cy="2120342"/>
          </a:xfrm>
        </p:spPr>
        <p:txBody>
          <a:bodyPr/>
          <a:lstStyle>
            <a:lvl1pPr marL="0" indent="0">
              <a:buNone/>
              <a:defRPr sz="3000"/>
            </a:lvl1pPr>
          </a:lstStyle>
          <a:p>
            <a:pPr lvl="0"/>
            <a:r>
              <a:rPr lang="en-US"/>
              <a:t>Click to edit Master text styles</a:t>
            </a:r>
          </a:p>
        </p:txBody>
      </p:sp>
      <p:sp>
        <p:nvSpPr>
          <p:cNvPr id="7" name="Title 11">
            <a:extLst>
              <a:ext uri="{FF2B5EF4-FFF2-40B4-BE49-F238E27FC236}">
                <a16:creationId xmlns:a16="http://schemas.microsoft.com/office/drawing/2014/main" id="{B304630B-4065-42E7-8D8C-8595902DB4CC}"/>
              </a:ext>
            </a:extLst>
          </p:cNvPr>
          <p:cNvSpPr txBox="1">
            <a:spLocks noGrp="1"/>
          </p:cNvSpPr>
          <p:nvPr>
            <p:ph type="title"/>
          </p:nvPr>
        </p:nvSpPr>
        <p:spPr>
          <a:xfrm>
            <a:off x="1828795" y="2831229"/>
            <a:ext cx="8373974" cy="1617390"/>
          </a:xfrm>
        </p:spPr>
        <p:txBody>
          <a:bodyPr/>
          <a:lstStyle>
            <a:lvl1pPr>
              <a:defRPr sz="9000"/>
            </a:lvl1pPr>
          </a:lstStyle>
          <a:p>
            <a:pPr lvl="0"/>
            <a:r>
              <a:rPr lang="en-US"/>
              <a:t>Thank you</a:t>
            </a:r>
          </a:p>
        </p:txBody>
      </p:sp>
      <p:pic>
        <p:nvPicPr>
          <p:cNvPr id="8" name="Picture 32">
            <a:extLst>
              <a:ext uri="{FF2B5EF4-FFF2-40B4-BE49-F238E27FC236}">
                <a16:creationId xmlns:a16="http://schemas.microsoft.com/office/drawing/2014/main" id="{9395F90C-34FB-447B-86AB-6B9470258063}"/>
              </a:ext>
            </a:extLst>
          </p:cNvPr>
          <p:cNvPicPr>
            <a:picLocks noChangeAspect="1"/>
          </p:cNvPicPr>
          <p:nvPr/>
        </p:nvPicPr>
        <p:blipFill>
          <a:blip r:embed="rId2"/>
          <a:srcRect/>
          <a:stretch>
            <a:fillRect/>
          </a:stretch>
        </p:blipFill>
        <p:spPr>
          <a:xfrm>
            <a:off x="1353549" y="342557"/>
            <a:ext cx="3037970" cy="1367910"/>
          </a:xfrm>
          <a:prstGeom prst="rect">
            <a:avLst/>
          </a:prstGeom>
          <a:noFill/>
          <a:ln cap="flat">
            <a:noFill/>
          </a:ln>
        </p:spPr>
      </p:pic>
      <p:sp>
        <p:nvSpPr>
          <p:cNvPr id="9" name="Picture Placeholder 16">
            <a:extLst>
              <a:ext uri="{FF2B5EF4-FFF2-40B4-BE49-F238E27FC236}">
                <a16:creationId xmlns:a16="http://schemas.microsoft.com/office/drawing/2014/main" id="{48D6F995-D677-4B8A-AC6F-FA5E5D88DDAA}"/>
              </a:ext>
            </a:extLst>
          </p:cNvPr>
          <p:cNvSpPr txBox="1">
            <a:spLocks noGrp="1"/>
          </p:cNvSpPr>
          <p:nvPr>
            <p:ph type="pic" idx="4294967295"/>
          </p:nvPr>
        </p:nvSpPr>
        <p:spPr>
          <a:xfrm>
            <a:off x="10678030" y="350868"/>
            <a:ext cx="7609979" cy="8915400"/>
          </a:xfrm>
        </p:spPr>
        <p:txBody>
          <a:bodyPr/>
          <a:lstStyle>
            <a:lvl1pPr>
              <a:defRPr/>
            </a:lvl1pPr>
          </a:lstStyle>
          <a:p>
            <a:pPr lvl="0"/>
            <a:endParaRPr lang="en-US"/>
          </a:p>
        </p:txBody>
      </p:sp>
    </p:spTree>
    <p:extLst>
      <p:ext uri="{BB962C8B-B14F-4D97-AF65-F5344CB8AC3E}">
        <p14:creationId xmlns:p14="http://schemas.microsoft.com/office/powerpoint/2010/main" val="2504074762"/>
      </p:ext>
    </p:extLst>
  </p:cSld>
  <p:clrMapOvr>
    <a:masterClrMapping/>
  </p:clrMapOvr>
</p:sldLayout>
</file>

<file path=ppt/slideLayouts/slideLayout3317.xml><?xml version="1.0" encoding="utf-8"?>
<p:sldLayout xmlns:a="http://schemas.openxmlformats.org/drawingml/2006/main" xmlns:r="http://schemas.openxmlformats.org/officeDocument/2006/relationships" xmlns:p="http://schemas.openxmlformats.org/presentationml/2006/main" type="blank" preserve="1">
  <p:cSld name="12_Blank">
    <p:spTree>
      <p:nvGrpSpPr>
        <p:cNvPr id="1" name=""/>
        <p:cNvGrpSpPr/>
        <p:nvPr/>
      </p:nvGrpSpPr>
      <p:grpSpPr>
        <a:xfrm>
          <a:off x="0" y="0"/>
          <a:ext cx="0" cy="0"/>
          <a:chOff x="0" y="0"/>
          <a:chExt cx="0" cy="0"/>
        </a:xfrm>
      </p:grpSpPr>
      <p:sp>
        <p:nvSpPr>
          <p:cNvPr id="2" name="Slide Number Placeholder 4">
            <a:extLst>
              <a:ext uri="{FF2B5EF4-FFF2-40B4-BE49-F238E27FC236}">
                <a16:creationId xmlns:a16="http://schemas.microsoft.com/office/drawing/2014/main" id="{70E0AAF2-F8D2-4FB8-AA9F-07A487668B54}"/>
              </a:ext>
            </a:extLst>
          </p:cNvPr>
          <p:cNvSpPr txBox="1">
            <a:spLocks noGrp="1"/>
          </p:cNvSpPr>
          <p:nvPr>
            <p:ph type="sldNum" sz="quarter" idx="8"/>
          </p:nvPr>
        </p:nvSpPr>
        <p:spPr/>
        <p:txBody>
          <a:bodyPr/>
          <a:lstStyle>
            <a:lvl1pPr>
              <a:defRPr/>
            </a:lvl1pPr>
          </a:lstStyle>
          <a:p>
            <a:pPr lvl="0"/>
            <a:fld id="{A307CD0A-EFDA-4F7C-9D58-BA82389889A4}" type="slidenum">
              <a:t>‹#›</a:t>
            </a:fld>
            <a:endParaRPr lang="en-US"/>
          </a:p>
        </p:txBody>
      </p:sp>
      <p:cxnSp>
        <p:nvCxnSpPr>
          <p:cNvPr id="3" name="Straight Connector 3">
            <a:extLst>
              <a:ext uri="{FF2B5EF4-FFF2-40B4-BE49-F238E27FC236}">
                <a16:creationId xmlns:a16="http://schemas.microsoft.com/office/drawing/2014/main" id="{7D4F0B94-83B7-4D2C-8DEB-8EE9D2E6905A}"/>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4" name="Footer Placeholder 1">
            <a:extLst>
              <a:ext uri="{FF2B5EF4-FFF2-40B4-BE49-F238E27FC236}">
                <a16:creationId xmlns:a16="http://schemas.microsoft.com/office/drawing/2014/main" id="{4C0444FE-21F4-46B3-B118-C6D8CBDAD559}"/>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5" name="Group 5">
            <a:extLst>
              <a:ext uri="{FF2B5EF4-FFF2-40B4-BE49-F238E27FC236}">
                <a16:creationId xmlns:a16="http://schemas.microsoft.com/office/drawing/2014/main" id="{870B2A64-4495-465C-9A39-6067CB2710F8}"/>
              </a:ext>
            </a:extLst>
          </p:cNvPr>
          <p:cNvGrpSpPr/>
          <p:nvPr/>
        </p:nvGrpSpPr>
        <p:grpSpPr>
          <a:xfrm>
            <a:off x="10787318" y="0"/>
            <a:ext cx="7500690" cy="2138982"/>
            <a:chOff x="7191545" y="0"/>
            <a:chExt cx="5000460" cy="1425988"/>
          </a:xfrm>
        </p:grpSpPr>
        <p:pic>
          <p:nvPicPr>
            <p:cNvPr id="6" name="Picture 6">
              <a:extLst>
                <a:ext uri="{FF2B5EF4-FFF2-40B4-BE49-F238E27FC236}">
                  <a16:creationId xmlns:a16="http://schemas.microsoft.com/office/drawing/2014/main" id="{33465945-8CAF-4BAD-B422-0FA316F8A354}"/>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7" name="Group 7">
              <a:extLst>
                <a:ext uri="{FF2B5EF4-FFF2-40B4-BE49-F238E27FC236}">
                  <a16:creationId xmlns:a16="http://schemas.microsoft.com/office/drawing/2014/main" id="{C30A2C8F-087E-4093-B006-1D84BB1C4F94}"/>
                </a:ext>
              </a:extLst>
            </p:cNvPr>
            <p:cNvGrpSpPr/>
            <p:nvPr/>
          </p:nvGrpSpPr>
          <p:grpSpPr>
            <a:xfrm>
              <a:off x="7191545" y="0"/>
              <a:ext cx="5000460" cy="1425988"/>
              <a:chOff x="7191545" y="0"/>
              <a:chExt cx="5000460" cy="1425988"/>
            </a:xfrm>
          </p:grpSpPr>
          <p:sp>
            <p:nvSpPr>
              <p:cNvPr id="8" name="Freeform 8">
                <a:extLst>
                  <a:ext uri="{FF2B5EF4-FFF2-40B4-BE49-F238E27FC236}">
                    <a16:creationId xmlns:a16="http://schemas.microsoft.com/office/drawing/2014/main" id="{F531DACF-00EC-4D22-ADF5-29034072FF3C}"/>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9" name="Freeform 9">
                <a:extLst>
                  <a:ext uri="{FF2B5EF4-FFF2-40B4-BE49-F238E27FC236}">
                    <a16:creationId xmlns:a16="http://schemas.microsoft.com/office/drawing/2014/main" id="{1C2CA2AD-1912-4B3E-ADB4-AAF459DA6707}"/>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Tree>
    <p:extLst>
      <p:ext uri="{BB962C8B-B14F-4D97-AF65-F5344CB8AC3E}">
        <p14:creationId xmlns:p14="http://schemas.microsoft.com/office/powerpoint/2010/main" val="1154284742"/>
      </p:ext>
    </p:extLst>
  </p:cSld>
  <p:clrMapOvr>
    <a:masterClrMapping/>
  </p:clrMapOvr>
</p:sldLayout>
</file>

<file path=ppt/slideLayouts/slideLayout3318.xml><?xml version="1.0" encoding="utf-8"?>
<p:sldLayout xmlns:a="http://schemas.openxmlformats.org/drawingml/2006/main" xmlns:r="http://schemas.openxmlformats.org/officeDocument/2006/relationships" xmlns:p="http://schemas.openxmlformats.org/presentationml/2006/main" type="obj" preserve="1">
  <p:cSld name="34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BF7B15E8-9A8B-46A6-89A6-C5A0E8244BE9}"/>
              </a:ext>
            </a:extLst>
          </p:cNvPr>
          <p:cNvSpPr/>
          <p:nvPr/>
        </p:nvSpPr>
        <p:spPr>
          <a:xfrm>
            <a:off x="2141040" y="2081801"/>
            <a:ext cx="15232563" cy="5260401"/>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656526F4-96A6-42E7-BFA5-EC1941F14915}"/>
              </a:ext>
            </a:extLst>
          </p:cNvPr>
          <p:cNvSpPr txBox="1">
            <a:spLocks noGrp="1"/>
          </p:cNvSpPr>
          <p:nvPr>
            <p:ph type="title"/>
          </p:nvPr>
        </p:nvSpPr>
        <p:spPr>
          <a:xfrm>
            <a:off x="2141040" y="2065848"/>
            <a:ext cx="15232563" cy="5260401"/>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F9FA981C-6F82-420D-8B9C-D6B1520A9304}"/>
              </a:ext>
            </a:extLst>
          </p:cNvPr>
          <p:cNvSpPr txBox="1">
            <a:spLocks noGrp="1"/>
          </p:cNvSpPr>
          <p:nvPr>
            <p:ph idx="1"/>
          </p:nvPr>
        </p:nvSpPr>
        <p:spPr>
          <a:xfrm>
            <a:off x="2141040" y="7511183"/>
            <a:ext cx="15232563" cy="1237787"/>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41F6DC55-86B9-4C30-A8A4-609B442CEB87}"/>
              </a:ext>
            </a:extLst>
          </p:cNvPr>
          <p:cNvSpPr txBox="1">
            <a:spLocks noGrp="1"/>
          </p:cNvSpPr>
          <p:nvPr>
            <p:ph type="sldNum" sz="quarter" idx="8"/>
          </p:nvPr>
        </p:nvSpPr>
        <p:spPr/>
        <p:txBody>
          <a:bodyPr/>
          <a:lstStyle>
            <a:lvl1pPr>
              <a:defRPr>
                <a:solidFill>
                  <a:srgbClr val="AFB3B9"/>
                </a:solidFill>
              </a:defRPr>
            </a:lvl1pPr>
          </a:lstStyle>
          <a:p>
            <a:pPr lvl="0"/>
            <a:fld id="{A528B619-BDA4-41EF-9E6D-D961FDC1C9F4}" type="slidenum">
              <a:t>‹#›</a:t>
            </a:fld>
            <a:endParaRPr lang="en-US"/>
          </a:p>
        </p:txBody>
      </p:sp>
      <p:cxnSp>
        <p:nvCxnSpPr>
          <p:cNvPr id="6" name="Straight Connector 7">
            <a:extLst>
              <a:ext uri="{FF2B5EF4-FFF2-40B4-BE49-F238E27FC236}">
                <a16:creationId xmlns:a16="http://schemas.microsoft.com/office/drawing/2014/main" id="{5ABEAD80-AD33-4C3D-9BFC-14841D7C18B7}"/>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EC883D65-4E59-4096-B7B8-FB9F248C91A5}"/>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2C7E80DA-6940-4B5B-82F9-C8EF852EE533}"/>
              </a:ext>
            </a:extLst>
          </p:cNvPr>
          <p:cNvGrpSpPr/>
          <p:nvPr/>
        </p:nvGrpSpPr>
        <p:grpSpPr>
          <a:xfrm>
            <a:off x="10787318" y="0"/>
            <a:ext cx="7500690" cy="2138982"/>
            <a:chOff x="7191545" y="0"/>
            <a:chExt cx="5000460" cy="1425988"/>
          </a:xfrm>
        </p:grpSpPr>
        <p:pic>
          <p:nvPicPr>
            <p:cNvPr id="9" name="Picture 33">
              <a:extLst>
                <a:ext uri="{FF2B5EF4-FFF2-40B4-BE49-F238E27FC236}">
                  <a16:creationId xmlns:a16="http://schemas.microsoft.com/office/drawing/2014/main" id="{D15A82E8-FD45-4E6C-9470-CF54A6671413}"/>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6A7AC131-B451-4294-8E02-F9D8B9CE9B93}"/>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671BB6E9-8630-4477-BC46-1045CEEC4C3F}"/>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E2A983A0-C3EE-42FC-B3ED-8DBBA4E8CC92}"/>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E019D1E3-C7C3-4EB7-A25C-1B79F60DB55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67267" y="204794"/>
            <a:ext cx="3055142" cy="3055142"/>
          </a:xfrm>
          <a:prstGeom prst="rect">
            <a:avLst/>
          </a:prstGeom>
          <a:noFill/>
          <a:ln cap="flat">
            <a:noFill/>
          </a:ln>
        </p:spPr>
      </p:pic>
    </p:spTree>
    <p:extLst>
      <p:ext uri="{BB962C8B-B14F-4D97-AF65-F5344CB8AC3E}">
        <p14:creationId xmlns:p14="http://schemas.microsoft.com/office/powerpoint/2010/main" val="3552386446"/>
      </p:ext>
    </p:extLst>
  </p:cSld>
  <p:clrMapOvr>
    <a:masterClrMapping/>
  </p:clrMapOvr>
</p:sldLayout>
</file>

<file path=ppt/slideLayouts/slideLayout3319.xml><?xml version="1.0" encoding="utf-8"?>
<p:sldLayout xmlns:a="http://schemas.openxmlformats.org/drawingml/2006/main" xmlns:r="http://schemas.openxmlformats.org/officeDocument/2006/relationships" xmlns:p="http://schemas.openxmlformats.org/presentationml/2006/main" preserve="1">
  <p:cSld name="15_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604F9E0D-7241-4F10-93B0-510F7E7D2328}"/>
              </a:ext>
            </a:extLst>
          </p:cNvPr>
          <p:cNvSpPr/>
          <p:nvPr/>
        </p:nvSpPr>
        <p:spPr>
          <a:xfrm>
            <a:off x="1353549" y="1941623"/>
            <a:ext cx="16934445" cy="5733905"/>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75D0D6AB-EAD5-409B-A5AE-1E4216C7007B}"/>
              </a:ext>
            </a:extLst>
          </p:cNvPr>
          <p:cNvSpPr txBox="1">
            <a:spLocks noGrp="1"/>
          </p:cNvSpPr>
          <p:nvPr>
            <p:ph type="title"/>
          </p:nvPr>
        </p:nvSpPr>
        <p:spPr>
          <a:xfrm>
            <a:off x="2119971" y="2341992"/>
            <a:ext cx="7791648" cy="2739510"/>
          </a:xfrm>
        </p:spPr>
        <p:txBody>
          <a:bodyPr anchor="b"/>
          <a:lstStyle>
            <a:lvl1pPr>
              <a:defRPr sz="6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C29201DC-CCA2-4F14-B80C-C891B5B4D6D8}"/>
              </a:ext>
            </a:extLst>
          </p:cNvPr>
          <p:cNvSpPr txBox="1">
            <a:spLocks noGrp="1"/>
          </p:cNvSpPr>
          <p:nvPr>
            <p:ph type="subTitle" idx="4294967295"/>
          </p:nvPr>
        </p:nvSpPr>
        <p:spPr>
          <a:xfrm>
            <a:off x="2119971" y="5650292"/>
            <a:ext cx="7791648" cy="1479846"/>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8D07767A-FA63-4DCB-B1D0-5FDE41B9933C}"/>
              </a:ext>
            </a:extLst>
          </p:cNvPr>
          <p:cNvSpPr txBox="1">
            <a:spLocks noGrp="1"/>
          </p:cNvSpPr>
          <p:nvPr>
            <p:ph type="pic" idx="4294967295"/>
          </p:nvPr>
        </p:nvSpPr>
        <p:spPr>
          <a:xfrm>
            <a:off x="10678030" y="350868"/>
            <a:ext cx="7609979" cy="89154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D81A2F52-ADEA-43DD-9A32-FD3C3DA69204}"/>
              </a:ext>
            </a:extLst>
          </p:cNvPr>
          <p:cNvGrpSpPr/>
          <p:nvPr/>
        </p:nvGrpSpPr>
        <p:grpSpPr>
          <a:xfrm>
            <a:off x="0" y="7530523"/>
            <a:ext cx="18287994" cy="2756477"/>
            <a:chOff x="0" y="5020348"/>
            <a:chExt cx="12191996" cy="1837651"/>
          </a:xfrm>
        </p:grpSpPr>
        <p:sp>
          <p:nvSpPr>
            <p:cNvPr id="7" name="Freeform 27">
              <a:extLst>
                <a:ext uri="{FF2B5EF4-FFF2-40B4-BE49-F238E27FC236}">
                  <a16:creationId xmlns:a16="http://schemas.microsoft.com/office/drawing/2014/main" id="{E6FB9C76-5B78-4412-A96A-2C5C4AF8555A}"/>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C5C676AD-D565-4445-9AF4-EB6279134B58}"/>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062BBD07-2EE4-4546-AE20-9120DC630E7E}"/>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1361806034"/>
      </p:ext>
    </p:extLst>
  </p:cSld>
  <p:clrMapOvr>
    <a:masterClrMapping/>
  </p:clrMapOvr>
</p:sldLayout>
</file>

<file path=ppt/slideLayouts/slideLayout3320.xml><?xml version="1.0" encoding="utf-8"?>
<p:sldLayout xmlns:a="http://schemas.openxmlformats.org/drawingml/2006/main" xmlns:r="http://schemas.openxmlformats.org/officeDocument/2006/relationships" xmlns:p="http://schemas.openxmlformats.org/presentationml/2006/main" preserve="1">
  <p:cSld name="15_Divider">
    <p:bg>
      <p:bgPr>
        <a:solidFill>
          <a:srgbClr val="F3F6FB"/>
        </a:solidFill>
        <a:effectLst/>
      </p:bgPr>
    </p:bg>
    <p:spTree>
      <p:nvGrpSpPr>
        <p:cNvPr id="1" name=""/>
        <p:cNvGrpSpPr/>
        <p:nvPr/>
      </p:nvGrpSpPr>
      <p:grpSpPr>
        <a:xfrm>
          <a:off x="0" y="0"/>
          <a:ext cx="0" cy="0"/>
          <a:chOff x="0" y="0"/>
          <a:chExt cx="0" cy="0"/>
        </a:xfrm>
      </p:grpSpPr>
      <p:grpSp>
        <p:nvGrpSpPr>
          <p:cNvPr id="2" name="Group 9">
            <a:extLst>
              <a:ext uri="{FF2B5EF4-FFF2-40B4-BE49-F238E27FC236}">
                <a16:creationId xmlns:a16="http://schemas.microsoft.com/office/drawing/2014/main" id="{79B7116F-FC4D-49E9-A6CE-C9E0B333C520}"/>
              </a:ext>
            </a:extLst>
          </p:cNvPr>
          <p:cNvGrpSpPr/>
          <p:nvPr/>
        </p:nvGrpSpPr>
        <p:grpSpPr>
          <a:xfrm>
            <a:off x="0" y="7530523"/>
            <a:ext cx="18287994" cy="2756477"/>
            <a:chOff x="0" y="5020348"/>
            <a:chExt cx="12191996" cy="1837651"/>
          </a:xfrm>
        </p:grpSpPr>
        <p:sp>
          <p:nvSpPr>
            <p:cNvPr id="3" name="Freeform 25">
              <a:extLst>
                <a:ext uri="{FF2B5EF4-FFF2-40B4-BE49-F238E27FC236}">
                  <a16:creationId xmlns:a16="http://schemas.microsoft.com/office/drawing/2014/main" id="{870AF59C-7948-482B-86D7-1F2E2D2633AB}"/>
                </a:ext>
              </a:extLst>
            </p:cNvPr>
            <p:cNvSpPr/>
            <p:nvPr/>
          </p:nvSpPr>
          <p:spPr>
            <a:xfrm>
              <a:off x="0" y="5100267"/>
              <a:ext cx="7111371" cy="1757732"/>
            </a:xfrm>
            <a:custGeom>
              <a:avLst/>
              <a:gdLst>
                <a:gd name="f0" fmla="val 10800000"/>
                <a:gd name="f1" fmla="val 5400000"/>
                <a:gd name="f2" fmla="val 180"/>
                <a:gd name="f3" fmla="val w"/>
                <a:gd name="f4" fmla="val h"/>
                <a:gd name="f5" fmla="val 0"/>
                <a:gd name="f6" fmla="val 7111369"/>
                <a:gd name="f7" fmla="val 1757730"/>
                <a:gd name="f8" fmla="val 772954"/>
                <a:gd name="f9" fmla="val 2778"/>
                <a:gd name="f10" fmla="val 1769038"/>
                <a:gd name="f11" fmla="val 30799"/>
                <a:gd name="f12" fmla="val 2696750"/>
                <a:gd name="f13" fmla="val 267531"/>
                <a:gd name="f14" fmla="val 3590934"/>
                <a:gd name="f15" fmla="val 566046"/>
                <a:gd name="f16" fmla="val 4684008"/>
                <a:gd name="f17" fmla="val 930921"/>
                <a:gd name="f18" fmla="val 5690778"/>
                <a:gd name="f19" fmla="val 1324625"/>
                <a:gd name="f20" fmla="val 6700767"/>
                <a:gd name="f21" fmla="val 1636882"/>
                <a:gd name="f22" fmla="val 25690"/>
                <a:gd name="f23" fmla="val 2197"/>
                <a:gd name="f24" fmla="val 25414"/>
                <a:gd name="f25" fmla="val 114653"/>
                <a:gd name="f26" fmla="val 14905"/>
                <a:gd name="f27" fmla="val 227801"/>
                <a:gd name="f28" fmla="val 7857"/>
                <a:gd name="f29" fmla="val 341773"/>
                <a:gd name="f30" fmla="val 3976"/>
                <a:gd name="f31" fmla="val 486963"/>
                <a:gd name="f32" fmla="+- 0 0 968"/>
                <a:gd name="f33" fmla="val 630656"/>
                <a:gd name="f34" fmla="+- 0 0 1224"/>
                <a:gd name="f35" fmla="+- 0 0 -90"/>
                <a:gd name="f36" fmla="*/ f3 1 7111369"/>
                <a:gd name="f37" fmla="*/ f4 1 1757730"/>
                <a:gd name="f38" fmla="+- f7 0 f5"/>
                <a:gd name="f39" fmla="+- f6 0 f5"/>
                <a:gd name="f40" fmla="*/ f35 f0 1"/>
                <a:gd name="f41" fmla="*/ f39 1 7111369"/>
                <a:gd name="f42" fmla="*/ f38 1 1757730"/>
                <a:gd name="f43" fmla="*/ 772954 f39 1"/>
                <a:gd name="f44" fmla="*/ 2778 f38 1"/>
                <a:gd name="f45" fmla="*/ 3590934 f39 1"/>
                <a:gd name="f46" fmla="*/ 566046 f38 1"/>
                <a:gd name="f47" fmla="*/ 6700767 f39 1"/>
                <a:gd name="f48" fmla="*/ 1636882 f38 1"/>
                <a:gd name="f49" fmla="*/ 7111369 f39 1"/>
                <a:gd name="f50" fmla="*/ 1757730 f38 1"/>
                <a:gd name="f51" fmla="*/ 0 f39 1"/>
                <a:gd name="f52" fmla="*/ 25690 f38 1"/>
                <a:gd name="f53" fmla="*/ 2197 f39 1"/>
                <a:gd name="f54" fmla="*/ 25414 f38 1"/>
                <a:gd name="f55" fmla="*/ 341773 f39 1"/>
                <a:gd name="f56" fmla="*/ 3976 f38 1"/>
                <a:gd name="f57" fmla="*/ f40 1 f2"/>
                <a:gd name="f58" fmla="*/ f43 1 7111369"/>
                <a:gd name="f59" fmla="*/ f44 1 1757730"/>
                <a:gd name="f60" fmla="*/ f45 1 7111369"/>
                <a:gd name="f61" fmla="*/ f46 1 1757730"/>
                <a:gd name="f62" fmla="*/ f47 1 7111369"/>
                <a:gd name="f63" fmla="*/ f48 1 1757730"/>
                <a:gd name="f64" fmla="*/ f49 1 7111369"/>
                <a:gd name="f65" fmla="*/ f50 1 1757730"/>
                <a:gd name="f66" fmla="*/ f51 1 7111369"/>
                <a:gd name="f67" fmla="*/ f52 1 1757730"/>
                <a:gd name="f68" fmla="*/ f53 1 7111369"/>
                <a:gd name="f69" fmla="*/ f54 1 1757730"/>
                <a:gd name="f70" fmla="*/ f55 1 7111369"/>
                <a:gd name="f71" fmla="*/ f56 1 1757730"/>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1"/>
                <a:gd name="f84" fmla="*/ f65 1 f42"/>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6 1"/>
                <a:gd name="f102" fmla="*/ f84 f37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101" y="f102"/>
                </a:cxn>
                <a:cxn ang="f76">
                  <a:pos x="f103" y="f102"/>
                </a:cxn>
                <a:cxn ang="f76">
                  <a:pos x="f103" y="f104"/>
                </a:cxn>
                <a:cxn ang="f76">
                  <a:pos x="f105" y="f106"/>
                </a:cxn>
                <a:cxn ang="f76">
                  <a:pos x="f107" y="f108"/>
                </a:cxn>
                <a:cxn ang="f76">
                  <a:pos x="f95" y="f96"/>
                </a:cxn>
              </a:cxnLst>
              <a:rect l="f91" t="f94" r="f92" b="f93"/>
              <a:pathLst>
                <a:path w="7111369" h="1757730">
                  <a:moveTo>
                    <a:pt x="f8" y="f9"/>
                  </a:moveTo>
                  <a:cubicBezTo>
                    <a:pt x="f10" y="f11"/>
                    <a:pt x="f12" y="f13"/>
                    <a:pt x="f14" y="f15"/>
                  </a:cubicBezTo>
                  <a:cubicBezTo>
                    <a:pt x="f16" y="f17"/>
                    <a:pt x="f18" y="f19"/>
                    <a:pt x="f20" y="f21"/>
                  </a:cubicBezTo>
                  <a:lnTo>
                    <a:pt x="f6" y="f7"/>
                  </a:lnTo>
                  <a:lnTo>
                    <a:pt x="f5" y="f7"/>
                  </a:lnTo>
                  <a:lnTo>
                    <a:pt x="f5" y="f22"/>
                  </a:lnTo>
                  <a:lnTo>
                    <a:pt x="f23" y="f24"/>
                  </a:lnTo>
                  <a:cubicBezTo>
                    <a:pt x="f25" y="f26"/>
                    <a:pt x="f27" y="f28"/>
                    <a:pt x="f29" y="f30"/>
                  </a:cubicBezTo>
                  <a:cubicBezTo>
                    <a:pt x="f31" y="f32"/>
                    <a:pt x="f33" y="f34"/>
                    <a:pt x="f8" y="f9"/>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4" name="Freeform 19">
              <a:extLst>
                <a:ext uri="{FF2B5EF4-FFF2-40B4-BE49-F238E27FC236}">
                  <a16:creationId xmlns:a16="http://schemas.microsoft.com/office/drawing/2014/main" id="{43E49E79-C2A6-4423-9F3D-F40DA17E82A8}"/>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5" name="Freeform 14">
              <a:extLst>
                <a:ext uri="{FF2B5EF4-FFF2-40B4-BE49-F238E27FC236}">
                  <a16:creationId xmlns:a16="http://schemas.microsoft.com/office/drawing/2014/main" id="{540953E9-F056-4CC6-A81B-6DE94FD6671D}"/>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pic>
          <p:nvPicPr>
            <p:cNvPr id="6" name="Picture 20">
              <a:extLst>
                <a:ext uri="{FF2B5EF4-FFF2-40B4-BE49-F238E27FC236}">
                  <a16:creationId xmlns:a16="http://schemas.microsoft.com/office/drawing/2014/main" id="{8DC94212-A7D9-45A0-B730-0BBA59BD9A8B}"/>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
        <p:nvSpPr>
          <p:cNvPr id="7" name="Title 10">
            <a:extLst>
              <a:ext uri="{FF2B5EF4-FFF2-40B4-BE49-F238E27FC236}">
                <a16:creationId xmlns:a16="http://schemas.microsoft.com/office/drawing/2014/main" id="{8071D897-8896-40A5-8F2C-233CD7030204}"/>
              </a:ext>
            </a:extLst>
          </p:cNvPr>
          <p:cNvSpPr txBox="1">
            <a:spLocks noGrp="1"/>
          </p:cNvSpPr>
          <p:nvPr>
            <p:ph type="title"/>
          </p:nvPr>
        </p:nvSpPr>
        <p:spPr>
          <a:xfrm>
            <a:off x="2119958" y="1052621"/>
            <a:ext cx="14048064" cy="3022019"/>
          </a:xfrm>
        </p:spPr>
        <p:txBody>
          <a:bodyPr anchor="b"/>
          <a:lstStyle>
            <a:lvl1pPr>
              <a:defRPr/>
            </a:lvl1pPr>
          </a:lstStyle>
          <a:p>
            <a:pPr lvl="0"/>
            <a:r>
              <a:rPr lang="en-US"/>
              <a:t>Click to edit Master title style</a:t>
            </a:r>
          </a:p>
        </p:txBody>
      </p:sp>
      <p:sp>
        <p:nvSpPr>
          <p:cNvPr id="8" name="Subtitle 2">
            <a:extLst>
              <a:ext uri="{FF2B5EF4-FFF2-40B4-BE49-F238E27FC236}">
                <a16:creationId xmlns:a16="http://schemas.microsoft.com/office/drawing/2014/main" id="{3B549576-0345-4853-9C36-438393A6F89A}"/>
              </a:ext>
            </a:extLst>
          </p:cNvPr>
          <p:cNvSpPr txBox="1">
            <a:spLocks noGrp="1"/>
          </p:cNvSpPr>
          <p:nvPr>
            <p:ph type="subTitle" idx="4294967295"/>
          </p:nvPr>
        </p:nvSpPr>
        <p:spPr>
          <a:xfrm>
            <a:off x="2119958" y="4622456"/>
            <a:ext cx="14048064" cy="1479846"/>
          </a:xfrm>
        </p:spPr>
        <p:txBody>
          <a:bodyPr/>
          <a:lstStyle>
            <a:lvl1pPr marL="0" indent="0">
              <a:buNone/>
              <a:defRPr/>
            </a:lvl1pPr>
          </a:lstStyle>
          <a:p>
            <a:pPr lvl="0"/>
            <a:r>
              <a:rPr lang="en-US"/>
              <a:t>Click to edit Master subtitle style</a:t>
            </a:r>
          </a:p>
        </p:txBody>
      </p:sp>
    </p:spTree>
    <p:extLst>
      <p:ext uri="{BB962C8B-B14F-4D97-AF65-F5344CB8AC3E}">
        <p14:creationId xmlns:p14="http://schemas.microsoft.com/office/powerpoint/2010/main" val="897024044"/>
      </p:ext>
    </p:extLst>
  </p:cSld>
  <p:clrMapOvr>
    <a:masterClrMapping/>
  </p:clrMapOvr>
</p:sldLayout>
</file>

<file path=ppt/slideLayouts/slideLayout3321.xml><?xml version="1.0" encoding="utf-8"?>
<p:sldLayout xmlns:a="http://schemas.openxmlformats.org/drawingml/2006/main" xmlns:r="http://schemas.openxmlformats.org/officeDocument/2006/relationships" xmlns:p="http://schemas.openxmlformats.org/presentationml/2006/main" preserve="1">
  <p:cSld name="15_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CF694046-D78A-4C7E-A83A-6C90B53B6F1C}"/>
              </a:ext>
            </a:extLst>
          </p:cNvPr>
          <p:cNvSpPr txBox="1">
            <a:spLocks noGrp="1"/>
          </p:cNvSpPr>
          <p:nvPr>
            <p:ph type="body" idx="4294967295"/>
          </p:nvPr>
        </p:nvSpPr>
        <p:spPr>
          <a:xfrm>
            <a:off x="685800" y="1719383"/>
            <a:ext cx="3525258" cy="44577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E1A20F7F-554F-4ED2-B974-D5E8DB3AA39E}"/>
              </a:ext>
            </a:extLst>
          </p:cNvPr>
          <p:cNvCxnSpPr/>
          <p:nvPr/>
        </p:nvCxnSpPr>
        <p:spPr>
          <a:xfrm>
            <a:off x="685801" y="1421978"/>
            <a:ext cx="3525245"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EF0FBF5E-8C1E-4530-B5F7-8EFBCE41415B}"/>
              </a:ext>
            </a:extLst>
          </p:cNvPr>
          <p:cNvGrpSpPr/>
          <p:nvPr/>
        </p:nvGrpSpPr>
        <p:grpSpPr>
          <a:xfrm>
            <a:off x="1" y="8069137"/>
            <a:ext cx="4211045" cy="1130843"/>
            <a:chOff x="0" y="5379424"/>
            <a:chExt cx="2807363" cy="753895"/>
          </a:xfrm>
        </p:grpSpPr>
        <p:sp>
          <p:nvSpPr>
            <p:cNvPr id="5" name="Freeform 21">
              <a:extLst>
                <a:ext uri="{FF2B5EF4-FFF2-40B4-BE49-F238E27FC236}">
                  <a16:creationId xmlns:a16="http://schemas.microsoft.com/office/drawing/2014/main" id="{364ADB97-2510-4653-88E4-545883BCAA55}"/>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3A0E1097-F138-4B1C-A23C-47C8C7A189A6}"/>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3E9251CF-93FD-4005-939E-452D6AF87428}"/>
              </a:ext>
            </a:extLst>
          </p:cNvPr>
          <p:cNvSpPr txBox="1">
            <a:spLocks noGrp="1"/>
          </p:cNvSpPr>
          <p:nvPr>
            <p:ph type="pic" idx="4294967295"/>
          </p:nvPr>
        </p:nvSpPr>
        <p:spPr>
          <a:xfrm>
            <a:off x="4211045" y="685800"/>
            <a:ext cx="13373100" cy="89154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1CC3BC33-0D26-4BDC-8556-E7B6BE00B193}"/>
              </a:ext>
            </a:extLst>
          </p:cNvPr>
          <p:cNvPicPr>
            <a:picLocks noChangeAspect="1"/>
          </p:cNvPicPr>
          <p:nvPr/>
        </p:nvPicPr>
        <p:blipFill>
          <a:blip r:embed="rId2"/>
          <a:srcRect/>
          <a:stretch>
            <a:fillRect/>
          </a:stretch>
        </p:blipFill>
        <p:spPr>
          <a:xfrm>
            <a:off x="770030" y="6578303"/>
            <a:ext cx="3037970" cy="1367910"/>
          </a:xfrm>
          <a:prstGeom prst="rect">
            <a:avLst/>
          </a:prstGeom>
          <a:noFill/>
          <a:ln cap="flat">
            <a:noFill/>
          </a:ln>
        </p:spPr>
      </p:pic>
    </p:spTree>
    <p:extLst>
      <p:ext uri="{BB962C8B-B14F-4D97-AF65-F5344CB8AC3E}">
        <p14:creationId xmlns:p14="http://schemas.microsoft.com/office/powerpoint/2010/main" val="43659168"/>
      </p:ext>
    </p:extLst>
  </p:cSld>
  <p:clrMapOvr>
    <a:masterClrMapping/>
  </p:clrMapOvr>
</p:sldLayout>
</file>

<file path=ppt/slideLayouts/slideLayout3322.xml><?xml version="1.0" encoding="utf-8"?>
<p:sldLayout xmlns:a="http://schemas.openxmlformats.org/drawingml/2006/main" xmlns:r="http://schemas.openxmlformats.org/officeDocument/2006/relationships" xmlns:p="http://schemas.openxmlformats.org/presentationml/2006/main" type="obj" preserve="1">
  <p:cSld name="16_Title and Content">
    <p:spTree>
      <p:nvGrpSpPr>
        <p:cNvPr id="1" name=""/>
        <p:cNvGrpSpPr/>
        <p:nvPr/>
      </p:nvGrpSpPr>
      <p:grpSpPr>
        <a:xfrm>
          <a:off x="0" y="0"/>
          <a:ext cx="0" cy="0"/>
          <a:chOff x="0" y="0"/>
          <a:chExt cx="0" cy="0"/>
        </a:xfrm>
      </p:grpSpPr>
      <p:grpSp>
        <p:nvGrpSpPr>
          <p:cNvPr id="2" name="Group 63">
            <a:extLst>
              <a:ext uri="{FF2B5EF4-FFF2-40B4-BE49-F238E27FC236}">
                <a16:creationId xmlns:a16="http://schemas.microsoft.com/office/drawing/2014/main" id="{203394C9-15EE-4A6A-8284-45BFCD810012}"/>
              </a:ext>
            </a:extLst>
          </p:cNvPr>
          <p:cNvGrpSpPr/>
          <p:nvPr/>
        </p:nvGrpSpPr>
        <p:grpSpPr>
          <a:xfrm>
            <a:off x="10787318" y="0"/>
            <a:ext cx="7500690" cy="2138982"/>
            <a:chOff x="7191545" y="0"/>
            <a:chExt cx="5000460" cy="1425988"/>
          </a:xfrm>
        </p:grpSpPr>
        <p:pic>
          <p:nvPicPr>
            <p:cNvPr id="3" name="Picture 64">
              <a:extLst>
                <a:ext uri="{FF2B5EF4-FFF2-40B4-BE49-F238E27FC236}">
                  <a16:creationId xmlns:a16="http://schemas.microsoft.com/office/drawing/2014/main" id="{06DDF9A1-9EB5-40F2-B16F-C4B6EF0257CA}"/>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65">
              <a:extLst>
                <a:ext uri="{FF2B5EF4-FFF2-40B4-BE49-F238E27FC236}">
                  <a16:creationId xmlns:a16="http://schemas.microsoft.com/office/drawing/2014/main" id="{45CA011E-4CED-4EBE-BFCF-EE685F8B33A8}"/>
                </a:ext>
              </a:extLst>
            </p:cNvPr>
            <p:cNvGrpSpPr/>
            <p:nvPr/>
          </p:nvGrpSpPr>
          <p:grpSpPr>
            <a:xfrm>
              <a:off x="7191545" y="0"/>
              <a:ext cx="5000460" cy="1425988"/>
              <a:chOff x="7191545" y="0"/>
              <a:chExt cx="5000460" cy="1425988"/>
            </a:xfrm>
          </p:grpSpPr>
          <p:sp>
            <p:nvSpPr>
              <p:cNvPr id="5" name="Freeform 66">
                <a:extLst>
                  <a:ext uri="{FF2B5EF4-FFF2-40B4-BE49-F238E27FC236}">
                    <a16:creationId xmlns:a16="http://schemas.microsoft.com/office/drawing/2014/main" id="{9526FB3A-7EE4-497E-A48B-1C979CA394AD}"/>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6" name="Freeform 67">
                <a:extLst>
                  <a:ext uri="{FF2B5EF4-FFF2-40B4-BE49-F238E27FC236}">
                    <a16:creationId xmlns:a16="http://schemas.microsoft.com/office/drawing/2014/main" id="{356DF59C-2604-4520-A855-3A8434E56506}"/>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2419106F-F416-46BD-B2A6-D8978AA1573C}"/>
              </a:ext>
            </a:extLst>
          </p:cNvPr>
          <p:cNvSpPr txBox="1">
            <a:spLocks noGrp="1"/>
          </p:cNvSpPr>
          <p:nvPr>
            <p:ph type="title"/>
          </p:nvPr>
        </p:nvSpPr>
        <p:spPr/>
        <p:txBody>
          <a:bodyPr/>
          <a:lstStyle>
            <a:lvl1pPr>
              <a:defRPr/>
            </a:lvl1pPr>
          </a:lstStyle>
          <a:p>
            <a:pPr lvl="0"/>
            <a:r>
              <a:rPr lang="en-US"/>
              <a:t>Click to edit Master title style</a:t>
            </a:r>
          </a:p>
        </p:txBody>
      </p:sp>
      <p:sp>
        <p:nvSpPr>
          <p:cNvPr id="8" name="Content Placeholder 2">
            <a:extLst>
              <a:ext uri="{FF2B5EF4-FFF2-40B4-BE49-F238E27FC236}">
                <a16:creationId xmlns:a16="http://schemas.microsoft.com/office/drawing/2014/main" id="{29D4D1EA-866D-49EC-BF31-263886462AA4}"/>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6">
            <a:extLst>
              <a:ext uri="{FF2B5EF4-FFF2-40B4-BE49-F238E27FC236}">
                <a16:creationId xmlns:a16="http://schemas.microsoft.com/office/drawing/2014/main" id="{661D632C-4BBC-440B-A7EE-1648FA52D428}"/>
              </a:ext>
            </a:extLst>
          </p:cNvPr>
          <p:cNvSpPr txBox="1">
            <a:spLocks noGrp="1"/>
          </p:cNvSpPr>
          <p:nvPr>
            <p:ph type="sldNum" sz="quarter" idx="8"/>
          </p:nvPr>
        </p:nvSpPr>
        <p:spPr/>
        <p:txBody>
          <a:bodyPr/>
          <a:lstStyle>
            <a:lvl1pPr>
              <a:defRPr>
                <a:solidFill>
                  <a:srgbClr val="AFB3B9"/>
                </a:solidFill>
              </a:defRPr>
            </a:lvl1pPr>
          </a:lstStyle>
          <a:p>
            <a:pPr lvl="0"/>
            <a:fld id="{58C36E1E-8F30-415B-866D-94A31D3544FC}" type="slidenum">
              <a:t>‹#›</a:t>
            </a:fld>
            <a:endParaRPr lang="en-US"/>
          </a:p>
        </p:txBody>
      </p:sp>
      <p:cxnSp>
        <p:nvCxnSpPr>
          <p:cNvPr id="10" name="Straight Connector 7">
            <a:extLst>
              <a:ext uri="{FF2B5EF4-FFF2-40B4-BE49-F238E27FC236}">
                <a16:creationId xmlns:a16="http://schemas.microsoft.com/office/drawing/2014/main" id="{DC96D081-45D8-4C67-9689-42048ABC6E0F}"/>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1" name="Footer Placeholder 5">
            <a:extLst>
              <a:ext uri="{FF2B5EF4-FFF2-40B4-BE49-F238E27FC236}">
                <a16:creationId xmlns:a16="http://schemas.microsoft.com/office/drawing/2014/main" id="{C2A9B4DE-F2B4-4E14-A75C-6F97EA76FDC3}"/>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350844943"/>
      </p:ext>
    </p:extLst>
  </p:cSld>
  <p:clrMapOvr>
    <a:masterClrMapping/>
  </p:clrMapOvr>
</p:sldLayout>
</file>

<file path=ppt/slideLayouts/slideLayout3323.xml><?xml version="1.0" encoding="utf-8"?>
<p:sldLayout xmlns:a="http://schemas.openxmlformats.org/drawingml/2006/main" xmlns:r="http://schemas.openxmlformats.org/officeDocument/2006/relationships" xmlns:p="http://schemas.openxmlformats.org/presentationml/2006/main" type="twoObj" preserve="1">
  <p:cSld name="15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689F9-3862-4ECF-A823-19A51A20E5DD}"/>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5990E98A-AEF3-4F69-988D-84A3049DF61B}"/>
              </a:ext>
            </a:extLst>
          </p:cNvPr>
          <p:cNvSpPr txBox="1">
            <a:spLocks noGrp="1"/>
          </p:cNvSpPr>
          <p:nvPr>
            <p:ph idx="1"/>
          </p:nvPr>
        </p:nvSpPr>
        <p:spPr>
          <a:xfrm>
            <a:off x="914405" y="2738440"/>
            <a:ext cx="8115305" cy="652700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 name="Group 43">
            <a:extLst>
              <a:ext uri="{FF2B5EF4-FFF2-40B4-BE49-F238E27FC236}">
                <a16:creationId xmlns:a16="http://schemas.microsoft.com/office/drawing/2014/main" id="{854EA720-B003-4B5A-B777-A63D742E7270}"/>
              </a:ext>
            </a:extLst>
          </p:cNvPr>
          <p:cNvGrpSpPr/>
          <p:nvPr/>
        </p:nvGrpSpPr>
        <p:grpSpPr>
          <a:xfrm>
            <a:off x="10787318" y="0"/>
            <a:ext cx="7500690" cy="2138982"/>
            <a:chOff x="7191545" y="0"/>
            <a:chExt cx="5000460" cy="1425988"/>
          </a:xfrm>
        </p:grpSpPr>
        <p:pic>
          <p:nvPicPr>
            <p:cNvPr id="5" name="Picture 19">
              <a:extLst>
                <a:ext uri="{FF2B5EF4-FFF2-40B4-BE49-F238E27FC236}">
                  <a16:creationId xmlns:a16="http://schemas.microsoft.com/office/drawing/2014/main" id="{848B390D-E5DA-42DB-8236-B9B8812EA044}"/>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6" name="Group 42">
              <a:extLst>
                <a:ext uri="{FF2B5EF4-FFF2-40B4-BE49-F238E27FC236}">
                  <a16:creationId xmlns:a16="http://schemas.microsoft.com/office/drawing/2014/main" id="{99373105-1B9E-4B08-8BF4-D5DA169EA954}"/>
                </a:ext>
              </a:extLst>
            </p:cNvPr>
            <p:cNvGrpSpPr/>
            <p:nvPr/>
          </p:nvGrpSpPr>
          <p:grpSpPr>
            <a:xfrm>
              <a:off x="7191545" y="0"/>
              <a:ext cx="5000460" cy="1425988"/>
              <a:chOff x="7191545" y="0"/>
              <a:chExt cx="5000460" cy="1425988"/>
            </a:xfrm>
          </p:grpSpPr>
          <p:sp>
            <p:nvSpPr>
              <p:cNvPr id="7" name="Freeform 41">
                <a:extLst>
                  <a:ext uri="{FF2B5EF4-FFF2-40B4-BE49-F238E27FC236}">
                    <a16:creationId xmlns:a16="http://schemas.microsoft.com/office/drawing/2014/main" id="{23712454-038B-4B90-AE5A-6F7AD0229C71}"/>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8" name="Freeform 39">
                <a:extLst>
                  <a:ext uri="{FF2B5EF4-FFF2-40B4-BE49-F238E27FC236}">
                    <a16:creationId xmlns:a16="http://schemas.microsoft.com/office/drawing/2014/main" id="{0B6F1A50-E16E-4FC0-8916-F547D708B91F}"/>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9" name="Content Placeholder 3">
            <a:extLst>
              <a:ext uri="{FF2B5EF4-FFF2-40B4-BE49-F238E27FC236}">
                <a16:creationId xmlns:a16="http://schemas.microsoft.com/office/drawing/2014/main" id="{83F78D55-6DC1-411A-BD02-651CB0246DA7}"/>
              </a:ext>
            </a:extLst>
          </p:cNvPr>
          <p:cNvSpPr txBox="1">
            <a:spLocks noGrp="1"/>
          </p:cNvSpPr>
          <p:nvPr>
            <p:ph idx="2"/>
          </p:nvPr>
        </p:nvSpPr>
        <p:spPr>
          <a:xfrm>
            <a:off x="9258301" y="2738440"/>
            <a:ext cx="8115305" cy="652700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7">
            <a:extLst>
              <a:ext uri="{FF2B5EF4-FFF2-40B4-BE49-F238E27FC236}">
                <a16:creationId xmlns:a16="http://schemas.microsoft.com/office/drawing/2014/main" id="{A5C10E76-2F99-4E2B-A37E-0F1A19819F0B}"/>
              </a:ext>
            </a:extLst>
          </p:cNvPr>
          <p:cNvSpPr txBox="1">
            <a:spLocks noGrp="1"/>
          </p:cNvSpPr>
          <p:nvPr>
            <p:ph type="sldNum" sz="quarter" idx="8"/>
          </p:nvPr>
        </p:nvSpPr>
        <p:spPr>
          <a:xfrm>
            <a:off x="13258790" y="9534527"/>
            <a:ext cx="4114800" cy="547694"/>
          </a:xfrm>
        </p:spPr>
        <p:txBody>
          <a:bodyPr/>
          <a:lstStyle>
            <a:lvl1pPr>
              <a:defRPr/>
            </a:lvl1pPr>
          </a:lstStyle>
          <a:p>
            <a:pPr lvl="0"/>
            <a:fld id="{1818AB12-0B5B-4601-BF1B-51279D2B1BC1}" type="slidenum">
              <a:t>‹#›</a:t>
            </a:fld>
            <a:endParaRPr lang="en-US"/>
          </a:p>
        </p:txBody>
      </p:sp>
      <p:cxnSp>
        <p:nvCxnSpPr>
          <p:cNvPr id="11" name="Straight Connector 6">
            <a:extLst>
              <a:ext uri="{FF2B5EF4-FFF2-40B4-BE49-F238E27FC236}">
                <a16:creationId xmlns:a16="http://schemas.microsoft.com/office/drawing/2014/main" id="{5ED900C3-5E01-446C-AF00-0F9681F54E4B}"/>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2" name="Footer Placeholder 4">
            <a:extLst>
              <a:ext uri="{FF2B5EF4-FFF2-40B4-BE49-F238E27FC236}">
                <a16:creationId xmlns:a16="http://schemas.microsoft.com/office/drawing/2014/main" id="{7C8C7258-D16A-4033-8196-8281AA03869D}"/>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3672178620"/>
      </p:ext>
    </p:extLst>
  </p:cSld>
  <p:clrMapOvr>
    <a:masterClrMapping/>
  </p:clrMapOvr>
</p:sldLayout>
</file>

<file path=ppt/slideLayouts/slideLayout3324.xml><?xml version="1.0" encoding="utf-8"?>
<p:sldLayout xmlns:a="http://schemas.openxmlformats.org/drawingml/2006/main" xmlns:r="http://schemas.openxmlformats.org/officeDocument/2006/relationships" xmlns:p="http://schemas.openxmlformats.org/presentationml/2006/main" type="twoTxTwoObj" preserve="1">
  <p:cSld name="15_Comparison">
    <p:spTree>
      <p:nvGrpSpPr>
        <p:cNvPr id="1" name=""/>
        <p:cNvGrpSpPr/>
        <p:nvPr/>
      </p:nvGrpSpPr>
      <p:grpSpPr>
        <a:xfrm>
          <a:off x="0" y="0"/>
          <a:ext cx="0" cy="0"/>
          <a:chOff x="0" y="0"/>
          <a:chExt cx="0" cy="0"/>
        </a:xfrm>
      </p:grpSpPr>
      <p:grpSp>
        <p:nvGrpSpPr>
          <p:cNvPr id="2" name="Group 24">
            <a:extLst>
              <a:ext uri="{FF2B5EF4-FFF2-40B4-BE49-F238E27FC236}">
                <a16:creationId xmlns:a16="http://schemas.microsoft.com/office/drawing/2014/main" id="{A06F5735-D780-4A37-9ADB-A0FEE064CF86}"/>
              </a:ext>
            </a:extLst>
          </p:cNvPr>
          <p:cNvGrpSpPr/>
          <p:nvPr/>
        </p:nvGrpSpPr>
        <p:grpSpPr>
          <a:xfrm>
            <a:off x="10787318" y="0"/>
            <a:ext cx="7500690" cy="2138982"/>
            <a:chOff x="7191545" y="0"/>
            <a:chExt cx="5000460" cy="1425988"/>
          </a:xfrm>
        </p:grpSpPr>
        <p:pic>
          <p:nvPicPr>
            <p:cNvPr id="3" name="Picture 25">
              <a:extLst>
                <a:ext uri="{FF2B5EF4-FFF2-40B4-BE49-F238E27FC236}">
                  <a16:creationId xmlns:a16="http://schemas.microsoft.com/office/drawing/2014/main" id="{87B5AC3C-80BF-48A8-BF1D-EC98A67EB6D0}"/>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6">
              <a:extLst>
                <a:ext uri="{FF2B5EF4-FFF2-40B4-BE49-F238E27FC236}">
                  <a16:creationId xmlns:a16="http://schemas.microsoft.com/office/drawing/2014/main" id="{14533021-51E5-45A5-B4C4-3BDE839E759B}"/>
                </a:ext>
              </a:extLst>
            </p:cNvPr>
            <p:cNvGrpSpPr/>
            <p:nvPr/>
          </p:nvGrpSpPr>
          <p:grpSpPr>
            <a:xfrm>
              <a:off x="7191545" y="0"/>
              <a:ext cx="5000460" cy="1425988"/>
              <a:chOff x="7191545" y="0"/>
              <a:chExt cx="5000460" cy="1425988"/>
            </a:xfrm>
          </p:grpSpPr>
          <p:sp>
            <p:nvSpPr>
              <p:cNvPr id="5" name="Freeform 27">
                <a:extLst>
                  <a:ext uri="{FF2B5EF4-FFF2-40B4-BE49-F238E27FC236}">
                    <a16:creationId xmlns:a16="http://schemas.microsoft.com/office/drawing/2014/main" id="{E8488E47-63BA-48CB-8876-514EECE86FC1}"/>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6" name="Freeform 28">
                <a:extLst>
                  <a:ext uri="{FF2B5EF4-FFF2-40B4-BE49-F238E27FC236}">
                    <a16:creationId xmlns:a16="http://schemas.microsoft.com/office/drawing/2014/main" id="{D066F669-F4EA-4944-92F4-CF29837E451E}"/>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F618B043-121B-4EE1-8D22-9AA8622A4DB2}"/>
              </a:ext>
            </a:extLst>
          </p:cNvPr>
          <p:cNvSpPr txBox="1">
            <a:spLocks noGrp="1"/>
          </p:cNvSpPr>
          <p:nvPr>
            <p:ph type="title"/>
          </p:nvPr>
        </p:nvSpPr>
        <p:spPr/>
        <p:txBody>
          <a:bodyPr/>
          <a:lstStyle>
            <a:lvl1pPr>
              <a:defRPr/>
            </a:lvl1pPr>
          </a:lstStyle>
          <a:p>
            <a:pPr lvl="0"/>
            <a:r>
              <a:rPr lang="en-US"/>
              <a:t>Click to edit Master title style</a:t>
            </a:r>
          </a:p>
        </p:txBody>
      </p:sp>
      <p:sp>
        <p:nvSpPr>
          <p:cNvPr id="8" name="Text Placeholder 2">
            <a:extLst>
              <a:ext uri="{FF2B5EF4-FFF2-40B4-BE49-F238E27FC236}">
                <a16:creationId xmlns:a16="http://schemas.microsoft.com/office/drawing/2014/main" id="{613A073C-7205-4342-9322-FF0F6AB345B7}"/>
              </a:ext>
            </a:extLst>
          </p:cNvPr>
          <p:cNvSpPr txBox="1">
            <a:spLocks noGrp="1"/>
          </p:cNvSpPr>
          <p:nvPr>
            <p:ph type="body" idx="1"/>
          </p:nvPr>
        </p:nvSpPr>
        <p:spPr>
          <a:xfrm>
            <a:off x="914405" y="2521740"/>
            <a:ext cx="8081960" cy="1235865"/>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9" name="Content Placeholder 3">
            <a:extLst>
              <a:ext uri="{FF2B5EF4-FFF2-40B4-BE49-F238E27FC236}">
                <a16:creationId xmlns:a16="http://schemas.microsoft.com/office/drawing/2014/main" id="{FA0BF4FA-E643-4427-A669-A6834D03AA5F}"/>
              </a:ext>
            </a:extLst>
          </p:cNvPr>
          <p:cNvSpPr txBox="1">
            <a:spLocks noGrp="1"/>
          </p:cNvSpPr>
          <p:nvPr>
            <p:ph idx="2"/>
          </p:nvPr>
        </p:nvSpPr>
        <p:spPr>
          <a:xfrm>
            <a:off x="914405" y="3757607"/>
            <a:ext cx="8081960" cy="5526875"/>
          </a:xfrm>
          <a:solidFill>
            <a:srgbClr val="F3F6FB"/>
          </a:solidFill>
        </p:spPr>
        <p:txBody>
          <a:bodyPr lIns="182880" tIns="0" rIns="182880" bIns="0">
            <a:normAutofit/>
          </a:bodyPr>
          <a:lstStyle>
            <a:lvl1pPr>
              <a:defRPr sz="3000"/>
            </a:lvl1pPr>
            <a:lvl2pPr>
              <a:defRPr sz="2700"/>
            </a:lvl2pPr>
            <a:lvl3pPr>
              <a:defRPr sz="2400"/>
            </a:lvl3pPr>
            <a:lvl4pPr>
              <a:defRPr sz="2100"/>
            </a:lvl4pPr>
            <a:lvl5pPr>
              <a:defRPr sz="2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4">
            <a:extLst>
              <a:ext uri="{FF2B5EF4-FFF2-40B4-BE49-F238E27FC236}">
                <a16:creationId xmlns:a16="http://schemas.microsoft.com/office/drawing/2014/main" id="{51B32254-FF07-4258-AC58-0D60CFC72A32}"/>
              </a:ext>
            </a:extLst>
          </p:cNvPr>
          <p:cNvSpPr txBox="1">
            <a:spLocks noGrp="1"/>
          </p:cNvSpPr>
          <p:nvPr>
            <p:ph type="body" idx="3"/>
          </p:nvPr>
        </p:nvSpPr>
        <p:spPr>
          <a:xfrm>
            <a:off x="9258301" y="2521740"/>
            <a:ext cx="8115305" cy="1235865"/>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11" name="Content Placeholder 5">
            <a:extLst>
              <a:ext uri="{FF2B5EF4-FFF2-40B4-BE49-F238E27FC236}">
                <a16:creationId xmlns:a16="http://schemas.microsoft.com/office/drawing/2014/main" id="{61EC84C9-2536-4141-AD1F-D19302342601}"/>
              </a:ext>
            </a:extLst>
          </p:cNvPr>
          <p:cNvSpPr txBox="1">
            <a:spLocks noGrp="1"/>
          </p:cNvSpPr>
          <p:nvPr>
            <p:ph idx="4"/>
          </p:nvPr>
        </p:nvSpPr>
        <p:spPr>
          <a:xfrm>
            <a:off x="9258301" y="3757607"/>
            <a:ext cx="8115305" cy="5526875"/>
          </a:xfrm>
          <a:solidFill>
            <a:srgbClr val="F3F6FB"/>
          </a:solidFill>
        </p:spPr>
        <p:txBody>
          <a:bodyPr lIns="182880" tIns="0" rIns="182880" bIns="0"/>
          <a:lstStyle>
            <a:lvl1pPr>
              <a:defRPr sz="3000"/>
            </a:lvl1pPr>
            <a:lvl2pPr>
              <a:defRPr sz="2700"/>
            </a:lvl2pPr>
            <a:lvl3pPr>
              <a:defRPr sz="2400"/>
            </a:lvl3pPr>
            <a:lvl4pPr>
              <a:defRPr sz="2100"/>
            </a:lvl4pPr>
            <a:lvl5pPr>
              <a:defRPr sz="2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Slide Number Placeholder 9">
            <a:extLst>
              <a:ext uri="{FF2B5EF4-FFF2-40B4-BE49-F238E27FC236}">
                <a16:creationId xmlns:a16="http://schemas.microsoft.com/office/drawing/2014/main" id="{8FFE8C2E-0B5C-4B7A-A48E-40C8038C1A56}"/>
              </a:ext>
            </a:extLst>
          </p:cNvPr>
          <p:cNvSpPr txBox="1">
            <a:spLocks noGrp="1"/>
          </p:cNvSpPr>
          <p:nvPr>
            <p:ph type="sldNum" sz="quarter" idx="8"/>
          </p:nvPr>
        </p:nvSpPr>
        <p:spPr/>
        <p:txBody>
          <a:bodyPr/>
          <a:lstStyle>
            <a:lvl1pPr>
              <a:defRPr/>
            </a:lvl1pPr>
          </a:lstStyle>
          <a:p>
            <a:pPr lvl="0"/>
            <a:fld id="{82027D6A-6DAA-4453-A9FF-7C69936B4EEB}" type="slidenum">
              <a:t>‹#›</a:t>
            </a:fld>
            <a:endParaRPr lang="en-US"/>
          </a:p>
        </p:txBody>
      </p:sp>
      <p:cxnSp>
        <p:nvCxnSpPr>
          <p:cNvPr id="13" name="Straight Connector 8">
            <a:extLst>
              <a:ext uri="{FF2B5EF4-FFF2-40B4-BE49-F238E27FC236}">
                <a16:creationId xmlns:a16="http://schemas.microsoft.com/office/drawing/2014/main" id="{2732C2CC-003C-405D-ADDE-36A38B0BD984}"/>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4" name="Footer Placeholder 7">
            <a:extLst>
              <a:ext uri="{FF2B5EF4-FFF2-40B4-BE49-F238E27FC236}">
                <a16:creationId xmlns:a16="http://schemas.microsoft.com/office/drawing/2014/main" id="{341D7D63-59B1-4D71-9D5E-AB8D6ABD995F}"/>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2394519689"/>
      </p:ext>
    </p:extLst>
  </p:cSld>
  <p:clrMapOvr>
    <a:masterClrMapping/>
  </p:clrMapOvr>
</p:sldLayout>
</file>

<file path=ppt/slideLayouts/slideLayout3325.xml><?xml version="1.0" encoding="utf-8"?>
<p:sldLayout xmlns:a="http://schemas.openxmlformats.org/drawingml/2006/main" xmlns:r="http://schemas.openxmlformats.org/officeDocument/2006/relationships" xmlns:p="http://schemas.openxmlformats.org/presentationml/2006/main" type="titleOnly" preserve="1">
  <p:cSld name="15_Title Only">
    <p:spTree>
      <p:nvGrpSpPr>
        <p:cNvPr id="1" name=""/>
        <p:cNvGrpSpPr/>
        <p:nvPr/>
      </p:nvGrpSpPr>
      <p:grpSpPr>
        <a:xfrm>
          <a:off x="0" y="0"/>
          <a:ext cx="0" cy="0"/>
          <a:chOff x="0" y="0"/>
          <a:chExt cx="0" cy="0"/>
        </a:xfrm>
      </p:grpSpPr>
      <p:grpSp>
        <p:nvGrpSpPr>
          <p:cNvPr id="2" name="Group 21">
            <a:extLst>
              <a:ext uri="{FF2B5EF4-FFF2-40B4-BE49-F238E27FC236}">
                <a16:creationId xmlns:a16="http://schemas.microsoft.com/office/drawing/2014/main" id="{9EED2EA2-8E84-4C96-BE6B-EE425B0139F5}"/>
              </a:ext>
            </a:extLst>
          </p:cNvPr>
          <p:cNvGrpSpPr/>
          <p:nvPr/>
        </p:nvGrpSpPr>
        <p:grpSpPr>
          <a:xfrm>
            <a:off x="10787318" y="0"/>
            <a:ext cx="7500690" cy="2138982"/>
            <a:chOff x="7191545" y="0"/>
            <a:chExt cx="5000460" cy="1425988"/>
          </a:xfrm>
        </p:grpSpPr>
        <p:pic>
          <p:nvPicPr>
            <p:cNvPr id="3" name="Picture 22">
              <a:extLst>
                <a:ext uri="{FF2B5EF4-FFF2-40B4-BE49-F238E27FC236}">
                  <a16:creationId xmlns:a16="http://schemas.microsoft.com/office/drawing/2014/main" id="{BDF1D93F-17C3-4DFF-B245-04E76DF67AFF}"/>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3">
              <a:extLst>
                <a:ext uri="{FF2B5EF4-FFF2-40B4-BE49-F238E27FC236}">
                  <a16:creationId xmlns:a16="http://schemas.microsoft.com/office/drawing/2014/main" id="{776941F2-A762-4855-B040-A77CF1726CC4}"/>
                </a:ext>
              </a:extLst>
            </p:cNvPr>
            <p:cNvGrpSpPr/>
            <p:nvPr/>
          </p:nvGrpSpPr>
          <p:grpSpPr>
            <a:xfrm>
              <a:off x="7191545" y="0"/>
              <a:ext cx="5000460" cy="1425988"/>
              <a:chOff x="7191545" y="0"/>
              <a:chExt cx="5000460" cy="1425988"/>
            </a:xfrm>
          </p:grpSpPr>
          <p:sp>
            <p:nvSpPr>
              <p:cNvPr id="5" name="Freeform 24">
                <a:extLst>
                  <a:ext uri="{FF2B5EF4-FFF2-40B4-BE49-F238E27FC236}">
                    <a16:creationId xmlns:a16="http://schemas.microsoft.com/office/drawing/2014/main" id="{F75DD998-FBC8-4E26-8B1B-11988DF58E11}"/>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6" name="Freeform 25">
                <a:extLst>
                  <a:ext uri="{FF2B5EF4-FFF2-40B4-BE49-F238E27FC236}">
                    <a16:creationId xmlns:a16="http://schemas.microsoft.com/office/drawing/2014/main" id="{83131EFF-2C31-4DB3-9FD0-0C7E29A13DE5}"/>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ACF43297-FC5D-4DFD-B5BE-839496C45C23}"/>
              </a:ext>
            </a:extLst>
          </p:cNvPr>
          <p:cNvSpPr txBox="1">
            <a:spLocks noGrp="1"/>
          </p:cNvSpPr>
          <p:nvPr>
            <p:ph type="title"/>
          </p:nvPr>
        </p:nvSpPr>
        <p:spPr/>
        <p:txBody>
          <a:bodyPr/>
          <a:lstStyle>
            <a:lvl1pPr>
              <a:defRPr/>
            </a:lvl1pPr>
          </a:lstStyle>
          <a:p>
            <a:pPr lvl="0"/>
            <a:r>
              <a:rPr lang="en-US"/>
              <a:t>Click to edit Master title style</a:t>
            </a:r>
          </a:p>
        </p:txBody>
      </p:sp>
      <p:sp>
        <p:nvSpPr>
          <p:cNvPr id="8" name="Slide Number Placeholder 5">
            <a:extLst>
              <a:ext uri="{FF2B5EF4-FFF2-40B4-BE49-F238E27FC236}">
                <a16:creationId xmlns:a16="http://schemas.microsoft.com/office/drawing/2014/main" id="{EA50A564-827D-40F2-9567-CCE0C7148504}"/>
              </a:ext>
            </a:extLst>
          </p:cNvPr>
          <p:cNvSpPr txBox="1">
            <a:spLocks noGrp="1"/>
          </p:cNvSpPr>
          <p:nvPr>
            <p:ph type="sldNum" sz="quarter" idx="8"/>
          </p:nvPr>
        </p:nvSpPr>
        <p:spPr/>
        <p:txBody>
          <a:bodyPr/>
          <a:lstStyle>
            <a:lvl1pPr>
              <a:defRPr/>
            </a:lvl1pPr>
          </a:lstStyle>
          <a:p>
            <a:pPr lvl="0"/>
            <a:fld id="{12B8B337-2B4F-4341-BA44-2C2B290B7675}" type="slidenum">
              <a:t>‹#›</a:t>
            </a:fld>
            <a:endParaRPr lang="en-US"/>
          </a:p>
        </p:txBody>
      </p:sp>
      <p:cxnSp>
        <p:nvCxnSpPr>
          <p:cNvPr id="9" name="Straight Connector 6">
            <a:extLst>
              <a:ext uri="{FF2B5EF4-FFF2-40B4-BE49-F238E27FC236}">
                <a16:creationId xmlns:a16="http://schemas.microsoft.com/office/drawing/2014/main" id="{D851A24C-4FF0-4F96-A4C9-B161C3E73C19}"/>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0" name="Footer Placeholder 2">
            <a:extLst>
              <a:ext uri="{FF2B5EF4-FFF2-40B4-BE49-F238E27FC236}">
                <a16:creationId xmlns:a16="http://schemas.microsoft.com/office/drawing/2014/main" id="{AAD5BEEB-BCA2-4390-92C6-E538C47A168D}"/>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3272925104"/>
      </p:ext>
    </p:extLst>
  </p:cSld>
  <p:clrMapOvr>
    <a:masterClrMapping/>
  </p:clrMapOvr>
</p:sldLayout>
</file>

<file path=ppt/slideLayouts/slideLayout3326.xml><?xml version="1.0" encoding="utf-8"?>
<p:sldLayout xmlns:a="http://schemas.openxmlformats.org/drawingml/2006/main" xmlns:r="http://schemas.openxmlformats.org/officeDocument/2006/relationships" xmlns:p="http://schemas.openxmlformats.org/presentationml/2006/main" preserve="1">
  <p:cSld name="15_End">
    <p:spTree>
      <p:nvGrpSpPr>
        <p:cNvPr id="1" name=""/>
        <p:cNvGrpSpPr/>
        <p:nvPr/>
      </p:nvGrpSpPr>
      <p:grpSpPr>
        <a:xfrm>
          <a:off x="0" y="0"/>
          <a:ext cx="0" cy="0"/>
          <a:chOff x="0" y="0"/>
          <a:chExt cx="0" cy="0"/>
        </a:xfrm>
      </p:grpSpPr>
      <p:grpSp>
        <p:nvGrpSpPr>
          <p:cNvPr id="2" name="Group 41">
            <a:extLst>
              <a:ext uri="{FF2B5EF4-FFF2-40B4-BE49-F238E27FC236}">
                <a16:creationId xmlns:a16="http://schemas.microsoft.com/office/drawing/2014/main" id="{13DE8073-963C-46CB-B3E9-A458988172EC}"/>
              </a:ext>
            </a:extLst>
          </p:cNvPr>
          <p:cNvGrpSpPr/>
          <p:nvPr/>
        </p:nvGrpSpPr>
        <p:grpSpPr>
          <a:xfrm>
            <a:off x="0" y="0"/>
            <a:ext cx="18287994" cy="3223245"/>
            <a:chOff x="0" y="0"/>
            <a:chExt cx="12191996" cy="2148830"/>
          </a:xfrm>
        </p:grpSpPr>
        <p:sp>
          <p:nvSpPr>
            <p:cNvPr id="3" name="Freeform 40">
              <a:extLst>
                <a:ext uri="{FF2B5EF4-FFF2-40B4-BE49-F238E27FC236}">
                  <a16:creationId xmlns:a16="http://schemas.microsoft.com/office/drawing/2014/main" id="{DBD0D34F-8A0E-4182-BC46-115C6269F595}"/>
                </a:ext>
              </a:extLst>
            </p:cNvPr>
            <p:cNvSpPr/>
            <p:nvPr/>
          </p:nvSpPr>
          <p:spPr>
            <a:xfrm flipH="1">
              <a:off x="0" y="0"/>
              <a:ext cx="12191996" cy="2148830"/>
            </a:xfrm>
            <a:custGeom>
              <a:avLst/>
              <a:gdLst>
                <a:gd name="f0" fmla="val 10800000"/>
                <a:gd name="f1" fmla="val 5400000"/>
                <a:gd name="f2" fmla="val 180"/>
                <a:gd name="f3" fmla="val w"/>
                <a:gd name="f4" fmla="val h"/>
                <a:gd name="f5" fmla="val 0"/>
                <a:gd name="f6" fmla="val 12192000"/>
                <a:gd name="f7" fmla="val 2148830"/>
                <a:gd name="f8" fmla="val 2318293"/>
                <a:gd name="f9" fmla="val 2110341"/>
                <a:gd name="f10" fmla="val 1952334"/>
                <a:gd name="f11" fmla="val 920"/>
                <a:gd name="f12" fmla="val 1343499"/>
                <a:gd name="f13" fmla="val 23864"/>
                <a:gd name="f14" fmla="val 752130"/>
                <a:gd name="f15" fmla="val 152982"/>
                <a:gd name="f16" fmla="val 184205"/>
                <a:gd name="f17" fmla="val 435928"/>
                <a:gd name="f18" fmla="val 536864"/>
                <a:gd name="f19" fmla="val 554713"/>
                <a:gd name="f20" fmla="val 201115"/>
                <a:gd name="f21" fmla="val 452796"/>
                <a:gd name="f22" fmla="val 776357"/>
                <a:gd name="f23" fmla="val 187336"/>
                <a:gd name="f24" fmla="val 1349828"/>
                <a:gd name="f25" fmla="val 76760"/>
                <a:gd name="f26" fmla="val 1947588"/>
                <a:gd name="f27" fmla="val 66249"/>
                <a:gd name="f28" fmla="val 2962940"/>
                <a:gd name="f29" fmla="val 48421"/>
                <a:gd name="f30" fmla="val 3890218"/>
                <a:gd name="f31" fmla="val 291317"/>
                <a:gd name="f32" fmla="val 4778140"/>
                <a:gd name="f33" fmla="val 604018"/>
                <a:gd name="f34" fmla="val 7231510"/>
                <a:gd name="f35" fmla="val 1468126"/>
                <a:gd name="f36" fmla="val 9178927"/>
                <a:gd name="f37" fmla="val 2492024"/>
                <a:gd name="f38" fmla="val 11996242"/>
                <a:gd name="f39" fmla="val 2036894"/>
                <a:gd name="f40" fmla="val 2002266"/>
                <a:gd name="f41" fmla="val 1415250"/>
                <a:gd name="f42" fmla="val 12022971"/>
                <a:gd name="f43" fmla="val 1470801"/>
                <a:gd name="f44" fmla="val 10719696"/>
                <a:gd name="f45" fmla="val 1863939"/>
                <a:gd name="f46" fmla="val 9271154"/>
                <a:gd name="f47" fmla="val 1783804"/>
                <a:gd name="f48" fmla="val 7970940"/>
                <a:gd name="f49" fmla="val 1436986"/>
                <a:gd name="f50" fmla="val 6890984"/>
                <a:gd name="f51" fmla="val 1148958"/>
                <a:gd name="f52" fmla="val 5866930"/>
                <a:gd name="f53" fmla="val 767309"/>
                <a:gd name="f54" fmla="val 4800356"/>
                <a:gd name="f55" fmla="val 456582"/>
                <a:gd name="f56" fmla="val 4068903"/>
                <a:gd name="f57" fmla="val 243471"/>
                <a:gd name="f58" fmla="val 3348204"/>
                <a:gd name="f59" fmla="val 74251"/>
                <a:gd name="f60" fmla="val 2646880"/>
                <a:gd name="f61" fmla="val 17560"/>
                <a:gd name="f62" fmla="+- 0 0 -90"/>
                <a:gd name="f63" fmla="*/ f3 1 12192000"/>
                <a:gd name="f64" fmla="*/ f4 1 2148830"/>
                <a:gd name="f65" fmla="+- f7 0 f5"/>
                <a:gd name="f66" fmla="+- f6 0 f5"/>
                <a:gd name="f67" fmla="*/ f62 f0 1"/>
                <a:gd name="f68" fmla="*/ f66 1 12192000"/>
                <a:gd name="f69" fmla="*/ f65 1 2148830"/>
                <a:gd name="f70" fmla="*/ 2318293 f66 1"/>
                <a:gd name="f71" fmla="*/ 0 f65 1"/>
                <a:gd name="f72" fmla="*/ 2110341 f66 1"/>
                <a:gd name="f73" fmla="*/ 1952334 f66 1"/>
                <a:gd name="f74" fmla="*/ 920 f65 1"/>
                <a:gd name="f75" fmla="*/ 184205 f66 1"/>
                <a:gd name="f76" fmla="*/ 435928 f65 1"/>
                <a:gd name="f77" fmla="*/ 0 f66 1"/>
                <a:gd name="f78" fmla="*/ 536864 f65 1"/>
                <a:gd name="f79" fmla="*/ 554713 f65 1"/>
                <a:gd name="f80" fmla="*/ 201115 f66 1"/>
                <a:gd name="f81" fmla="*/ 452796 f65 1"/>
                <a:gd name="f82" fmla="*/ 1947588 f66 1"/>
                <a:gd name="f83" fmla="*/ 66249 f65 1"/>
                <a:gd name="f84" fmla="*/ 4778140 f66 1"/>
                <a:gd name="f85" fmla="*/ 604018 f65 1"/>
                <a:gd name="f86" fmla="*/ 11996242 f66 1"/>
                <a:gd name="f87" fmla="*/ 2036894 f65 1"/>
                <a:gd name="f88" fmla="*/ 12192000 f66 1"/>
                <a:gd name="f89" fmla="*/ 2002266 f65 1"/>
                <a:gd name="f90" fmla="*/ 1415250 f65 1"/>
                <a:gd name="f91" fmla="*/ 12022971 f66 1"/>
                <a:gd name="f92" fmla="*/ 1470801 f65 1"/>
                <a:gd name="f93" fmla="*/ 7970940 f66 1"/>
                <a:gd name="f94" fmla="*/ 1436986 f65 1"/>
                <a:gd name="f95" fmla="*/ 4800356 f66 1"/>
                <a:gd name="f96" fmla="*/ 456582 f65 1"/>
                <a:gd name="f97" fmla="*/ 2646880 f66 1"/>
                <a:gd name="f98" fmla="*/ 17560 f65 1"/>
                <a:gd name="f99" fmla="*/ f67 1 f2"/>
                <a:gd name="f100" fmla="*/ f70 1 12192000"/>
                <a:gd name="f101" fmla="*/ f71 1 2148830"/>
                <a:gd name="f102" fmla="*/ f72 1 12192000"/>
                <a:gd name="f103" fmla="*/ f73 1 12192000"/>
                <a:gd name="f104" fmla="*/ f74 1 2148830"/>
                <a:gd name="f105" fmla="*/ f75 1 12192000"/>
                <a:gd name="f106" fmla="*/ f76 1 2148830"/>
                <a:gd name="f107" fmla="*/ f77 1 12192000"/>
                <a:gd name="f108" fmla="*/ f78 1 2148830"/>
                <a:gd name="f109" fmla="*/ f79 1 2148830"/>
                <a:gd name="f110" fmla="*/ f80 1 12192000"/>
                <a:gd name="f111" fmla="*/ f81 1 2148830"/>
                <a:gd name="f112" fmla="*/ f82 1 12192000"/>
                <a:gd name="f113" fmla="*/ f83 1 2148830"/>
                <a:gd name="f114" fmla="*/ f84 1 12192000"/>
                <a:gd name="f115" fmla="*/ f85 1 2148830"/>
                <a:gd name="f116" fmla="*/ f86 1 12192000"/>
                <a:gd name="f117" fmla="*/ f87 1 2148830"/>
                <a:gd name="f118" fmla="*/ f88 1 12192000"/>
                <a:gd name="f119" fmla="*/ f89 1 2148830"/>
                <a:gd name="f120" fmla="*/ f90 1 2148830"/>
                <a:gd name="f121" fmla="*/ f91 1 12192000"/>
                <a:gd name="f122" fmla="*/ f92 1 2148830"/>
                <a:gd name="f123" fmla="*/ f93 1 12192000"/>
                <a:gd name="f124" fmla="*/ f94 1 2148830"/>
                <a:gd name="f125" fmla="*/ f95 1 12192000"/>
                <a:gd name="f126" fmla="*/ f96 1 2148830"/>
                <a:gd name="f127" fmla="*/ f97 1 12192000"/>
                <a:gd name="f128" fmla="*/ f98 1 2148830"/>
                <a:gd name="f129" fmla="*/ f5 1 f68"/>
                <a:gd name="f130" fmla="*/ f6 1 f68"/>
                <a:gd name="f131" fmla="*/ f5 1 f69"/>
                <a:gd name="f132" fmla="*/ f7 1 f69"/>
                <a:gd name="f133" fmla="+- f99 0 f1"/>
                <a:gd name="f134" fmla="*/ f100 1 f68"/>
                <a:gd name="f135" fmla="*/ f101 1 f69"/>
                <a:gd name="f136" fmla="*/ f102 1 f68"/>
                <a:gd name="f137" fmla="*/ f103 1 f68"/>
                <a:gd name="f138" fmla="*/ f104 1 f69"/>
                <a:gd name="f139" fmla="*/ f105 1 f68"/>
                <a:gd name="f140" fmla="*/ f106 1 f69"/>
                <a:gd name="f141" fmla="*/ f107 1 f68"/>
                <a:gd name="f142" fmla="*/ f108 1 f69"/>
                <a:gd name="f143" fmla="*/ f109 1 f69"/>
                <a:gd name="f144" fmla="*/ f110 1 f68"/>
                <a:gd name="f145" fmla="*/ f111 1 f69"/>
                <a:gd name="f146" fmla="*/ f112 1 f68"/>
                <a:gd name="f147" fmla="*/ f113 1 f69"/>
                <a:gd name="f148" fmla="*/ f114 1 f68"/>
                <a:gd name="f149" fmla="*/ f115 1 f69"/>
                <a:gd name="f150" fmla="*/ f116 1 f68"/>
                <a:gd name="f151" fmla="*/ f117 1 f69"/>
                <a:gd name="f152" fmla="*/ f118 1 f68"/>
                <a:gd name="f153" fmla="*/ f119 1 f69"/>
                <a:gd name="f154" fmla="*/ f120 1 f69"/>
                <a:gd name="f155" fmla="*/ f121 1 f68"/>
                <a:gd name="f156" fmla="*/ f122 1 f69"/>
                <a:gd name="f157" fmla="*/ f123 1 f68"/>
                <a:gd name="f158" fmla="*/ f124 1 f69"/>
                <a:gd name="f159" fmla="*/ f125 1 f68"/>
                <a:gd name="f160" fmla="*/ f126 1 f69"/>
                <a:gd name="f161" fmla="*/ f127 1 f68"/>
                <a:gd name="f162" fmla="*/ f128 1 f69"/>
                <a:gd name="f163" fmla="*/ f129 f63 1"/>
                <a:gd name="f164" fmla="*/ f130 f63 1"/>
                <a:gd name="f165" fmla="*/ f132 f64 1"/>
                <a:gd name="f166" fmla="*/ f131 f64 1"/>
                <a:gd name="f167" fmla="*/ f134 f63 1"/>
                <a:gd name="f168" fmla="*/ f135 f64 1"/>
                <a:gd name="f169" fmla="*/ f136 f63 1"/>
                <a:gd name="f170" fmla="*/ f137 f63 1"/>
                <a:gd name="f171" fmla="*/ f138 f64 1"/>
                <a:gd name="f172" fmla="*/ f139 f63 1"/>
                <a:gd name="f173" fmla="*/ f140 f64 1"/>
                <a:gd name="f174" fmla="*/ f141 f63 1"/>
                <a:gd name="f175" fmla="*/ f142 f64 1"/>
                <a:gd name="f176" fmla="*/ f143 f64 1"/>
                <a:gd name="f177" fmla="*/ f144 f63 1"/>
                <a:gd name="f178" fmla="*/ f145 f64 1"/>
                <a:gd name="f179" fmla="*/ f146 f63 1"/>
                <a:gd name="f180" fmla="*/ f147 f64 1"/>
                <a:gd name="f181" fmla="*/ f148 f63 1"/>
                <a:gd name="f182" fmla="*/ f149 f64 1"/>
                <a:gd name="f183" fmla="*/ f150 f63 1"/>
                <a:gd name="f184" fmla="*/ f151 f64 1"/>
                <a:gd name="f185" fmla="*/ f152 f63 1"/>
                <a:gd name="f186" fmla="*/ f153 f64 1"/>
                <a:gd name="f187" fmla="*/ f154 f64 1"/>
                <a:gd name="f188" fmla="*/ f155 f63 1"/>
                <a:gd name="f189" fmla="*/ f156 f64 1"/>
                <a:gd name="f190" fmla="*/ f157 f63 1"/>
                <a:gd name="f191" fmla="*/ f158 f64 1"/>
                <a:gd name="f192" fmla="*/ f159 f63 1"/>
                <a:gd name="f193" fmla="*/ f160 f64 1"/>
                <a:gd name="f194" fmla="*/ f161 f63 1"/>
                <a:gd name="f195" fmla="*/ f162 f64 1"/>
              </a:gdLst>
              <a:ahLst/>
              <a:cxnLst>
                <a:cxn ang="3cd4">
                  <a:pos x="hc" y="t"/>
                </a:cxn>
                <a:cxn ang="0">
                  <a:pos x="r" y="vc"/>
                </a:cxn>
                <a:cxn ang="cd4">
                  <a:pos x="hc" y="b"/>
                </a:cxn>
                <a:cxn ang="cd2">
                  <a:pos x="l" y="vc"/>
                </a:cxn>
                <a:cxn ang="f133">
                  <a:pos x="f167" y="f168"/>
                </a:cxn>
                <a:cxn ang="f133">
                  <a:pos x="f169" y="f168"/>
                </a:cxn>
                <a:cxn ang="f133">
                  <a:pos x="f170" y="f171"/>
                </a:cxn>
                <a:cxn ang="f133">
                  <a:pos x="f172" y="f173"/>
                </a:cxn>
                <a:cxn ang="f133">
                  <a:pos x="f174" y="f175"/>
                </a:cxn>
                <a:cxn ang="f133">
                  <a:pos x="f174" y="f176"/>
                </a:cxn>
                <a:cxn ang="f133">
                  <a:pos x="f177" y="f178"/>
                </a:cxn>
                <a:cxn ang="f133">
                  <a:pos x="f179" y="f180"/>
                </a:cxn>
                <a:cxn ang="f133">
                  <a:pos x="f181" y="f182"/>
                </a:cxn>
                <a:cxn ang="f133">
                  <a:pos x="f183" y="f184"/>
                </a:cxn>
                <a:cxn ang="f133">
                  <a:pos x="f185" y="f186"/>
                </a:cxn>
                <a:cxn ang="f133">
                  <a:pos x="f185" y="f187"/>
                </a:cxn>
                <a:cxn ang="f133">
                  <a:pos x="f188" y="f189"/>
                </a:cxn>
                <a:cxn ang="f133">
                  <a:pos x="f190" y="f191"/>
                </a:cxn>
                <a:cxn ang="f133">
                  <a:pos x="f192" y="f193"/>
                </a:cxn>
                <a:cxn ang="f133">
                  <a:pos x="f194" y="f195"/>
                </a:cxn>
              </a:cxnLst>
              <a:rect l="f163" t="f166" r="f164" b="f165"/>
              <a:pathLst>
                <a:path w="12192000" h="2148830">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ubicBezTo>
                    <a:pt x="f56" y="f57"/>
                    <a:pt x="f58" y="f59"/>
                    <a:pt x="f60" y="f61"/>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4" name="Freeform 38">
              <a:extLst>
                <a:ext uri="{FF2B5EF4-FFF2-40B4-BE49-F238E27FC236}">
                  <a16:creationId xmlns:a16="http://schemas.microsoft.com/office/drawing/2014/main" id="{727A1F42-0F32-49DA-A685-EB91007C44D6}"/>
                </a:ext>
              </a:extLst>
            </p:cNvPr>
            <p:cNvSpPr/>
            <p:nvPr/>
          </p:nvSpPr>
          <p:spPr>
            <a:xfrm flipH="1">
              <a:off x="0" y="0"/>
              <a:ext cx="12191996" cy="1992139"/>
            </a:xfrm>
            <a:custGeom>
              <a:avLst/>
              <a:gdLst>
                <a:gd name="f0" fmla="val 10800000"/>
                <a:gd name="f1" fmla="val 5400000"/>
                <a:gd name="f2" fmla="val 180"/>
                <a:gd name="f3" fmla="val w"/>
                <a:gd name="f4" fmla="val h"/>
                <a:gd name="f5" fmla="val 0"/>
                <a:gd name="f6" fmla="val 12192000"/>
                <a:gd name="f7" fmla="val 1992138"/>
                <a:gd name="f8" fmla="val 2724271"/>
                <a:gd name="f9" fmla="val 1788442"/>
                <a:gd name="f10" fmla="val 1635403"/>
                <a:gd name="f11" fmla="val 12925"/>
                <a:gd name="f12" fmla="val 1134241"/>
                <a:gd name="f13" fmla="val 70905"/>
                <a:gd name="f14" fmla="val 647221"/>
                <a:gd name="f15" fmla="val 207817"/>
                <a:gd name="f16" fmla="val 178220"/>
                <a:gd name="f17" fmla="val 451207"/>
                <a:gd name="f18" fmla="val 552718"/>
                <a:gd name="f19" fmla="val 570885"/>
                <a:gd name="f20" fmla="val 195368"/>
                <a:gd name="f21" fmla="val 467800"/>
                <a:gd name="f22" fmla="val 765758"/>
                <a:gd name="f23" fmla="val 193094"/>
                <a:gd name="f24" fmla="val 1336955"/>
                <a:gd name="f25" fmla="val 73179"/>
                <a:gd name="f26" fmla="val 1934073"/>
                <a:gd name="f27" fmla="val 52850"/>
                <a:gd name="f28" fmla="val 2948304"/>
                <a:gd name="f29" fmla="val 18310"/>
                <a:gd name="f30" fmla="val 3878878"/>
                <a:gd name="f31" fmla="val 245747"/>
                <a:gd name="f32" fmla="val 4771217"/>
                <a:gd name="f33" fmla="val 543645"/>
                <a:gd name="f34" fmla="val 7236913"/>
                <a:gd name="f35" fmla="val 1366709"/>
                <a:gd name="f36" fmla="val 9199689"/>
                <a:gd name="f37" fmla="val 2357774"/>
                <a:gd name="f38" fmla="val 12007222"/>
                <a:gd name="f39" fmla="val 1856729"/>
                <a:gd name="f40" fmla="val 1820900"/>
                <a:gd name="f41" fmla="val 897073"/>
                <a:gd name="f42" fmla="val 12062517"/>
                <a:gd name="f43" fmla="val 950128"/>
                <a:gd name="f44" fmla="val 10950292"/>
                <a:gd name="f45" fmla="val 1376478"/>
                <a:gd name="f46" fmla="val 9595706"/>
                <a:gd name="f47" fmla="val 1466451"/>
                <a:gd name="f48" fmla="val 8435105"/>
                <a:gd name="f49" fmla="val 1266613"/>
                <a:gd name="f50" fmla="val 6618389"/>
                <a:gd name="f51" fmla="val 953715"/>
                <a:gd name="f52" fmla="val 4735222"/>
                <a:gd name="f53" fmla="val 130088"/>
                <a:gd name="f54" fmla="val 2948502"/>
                <a:gd name="f55" fmla="val 20548"/>
                <a:gd name="f56" fmla="+- 0 0 -90"/>
                <a:gd name="f57" fmla="*/ f3 1 12192000"/>
                <a:gd name="f58" fmla="*/ f4 1 1992138"/>
                <a:gd name="f59" fmla="+- f7 0 f5"/>
                <a:gd name="f60" fmla="+- f6 0 f5"/>
                <a:gd name="f61" fmla="*/ f56 f0 1"/>
                <a:gd name="f62" fmla="*/ f60 1 12192000"/>
                <a:gd name="f63" fmla="*/ f59 1 1992138"/>
                <a:gd name="f64" fmla="*/ 2724271 f60 1"/>
                <a:gd name="f65" fmla="*/ 0 f59 1"/>
                <a:gd name="f66" fmla="*/ 1788442 f60 1"/>
                <a:gd name="f67" fmla="*/ 1635403 f60 1"/>
                <a:gd name="f68" fmla="*/ 12925 f59 1"/>
                <a:gd name="f69" fmla="*/ 178220 f60 1"/>
                <a:gd name="f70" fmla="*/ 451207 f59 1"/>
                <a:gd name="f71" fmla="*/ 0 f60 1"/>
                <a:gd name="f72" fmla="*/ 552718 f59 1"/>
                <a:gd name="f73" fmla="*/ 570885 f59 1"/>
                <a:gd name="f74" fmla="*/ 195368 f60 1"/>
                <a:gd name="f75" fmla="*/ 467800 f59 1"/>
                <a:gd name="f76" fmla="*/ 1934073 f60 1"/>
                <a:gd name="f77" fmla="*/ 52850 f59 1"/>
                <a:gd name="f78" fmla="*/ 4771217 f60 1"/>
                <a:gd name="f79" fmla="*/ 543645 f59 1"/>
                <a:gd name="f80" fmla="*/ 12007222 f60 1"/>
                <a:gd name="f81" fmla="*/ 1856729 f59 1"/>
                <a:gd name="f82" fmla="*/ 12192000 f60 1"/>
                <a:gd name="f83" fmla="*/ 1820900 f59 1"/>
                <a:gd name="f84" fmla="*/ 897073 f59 1"/>
                <a:gd name="f85" fmla="*/ 12062517 f60 1"/>
                <a:gd name="f86" fmla="*/ 950128 f59 1"/>
                <a:gd name="f87" fmla="*/ 8435105 f60 1"/>
                <a:gd name="f88" fmla="*/ 1266613 f59 1"/>
                <a:gd name="f89" fmla="*/ 2948502 f60 1"/>
                <a:gd name="f90" fmla="*/ 20548 f59 1"/>
                <a:gd name="f91" fmla="*/ f61 1 f2"/>
                <a:gd name="f92" fmla="*/ f64 1 12192000"/>
                <a:gd name="f93" fmla="*/ f65 1 1992138"/>
                <a:gd name="f94" fmla="*/ f66 1 12192000"/>
                <a:gd name="f95" fmla="*/ f67 1 12192000"/>
                <a:gd name="f96" fmla="*/ f68 1 1992138"/>
                <a:gd name="f97" fmla="*/ f69 1 12192000"/>
                <a:gd name="f98" fmla="*/ f70 1 1992138"/>
                <a:gd name="f99" fmla="*/ f71 1 12192000"/>
                <a:gd name="f100" fmla="*/ f72 1 1992138"/>
                <a:gd name="f101" fmla="*/ f73 1 1992138"/>
                <a:gd name="f102" fmla="*/ f74 1 12192000"/>
                <a:gd name="f103" fmla="*/ f75 1 1992138"/>
                <a:gd name="f104" fmla="*/ f76 1 12192000"/>
                <a:gd name="f105" fmla="*/ f77 1 1992138"/>
                <a:gd name="f106" fmla="*/ f78 1 12192000"/>
                <a:gd name="f107" fmla="*/ f79 1 1992138"/>
                <a:gd name="f108" fmla="*/ f80 1 12192000"/>
                <a:gd name="f109" fmla="*/ f81 1 1992138"/>
                <a:gd name="f110" fmla="*/ f82 1 12192000"/>
                <a:gd name="f111" fmla="*/ f83 1 1992138"/>
                <a:gd name="f112" fmla="*/ f84 1 1992138"/>
                <a:gd name="f113" fmla="*/ f85 1 12192000"/>
                <a:gd name="f114" fmla="*/ f86 1 1992138"/>
                <a:gd name="f115" fmla="*/ f87 1 12192000"/>
                <a:gd name="f116" fmla="*/ f88 1 1992138"/>
                <a:gd name="f117" fmla="*/ f89 1 12192000"/>
                <a:gd name="f118" fmla="*/ f90 1 1992138"/>
                <a:gd name="f119" fmla="*/ f5 1 f62"/>
                <a:gd name="f120" fmla="*/ f6 1 f62"/>
                <a:gd name="f121" fmla="*/ f5 1 f63"/>
                <a:gd name="f122" fmla="*/ f7 1 f63"/>
                <a:gd name="f123" fmla="+- f91 0 f1"/>
                <a:gd name="f124" fmla="*/ f92 1 f62"/>
                <a:gd name="f125" fmla="*/ f93 1 f63"/>
                <a:gd name="f126" fmla="*/ f94 1 f62"/>
                <a:gd name="f127" fmla="*/ f95 1 f62"/>
                <a:gd name="f128" fmla="*/ f96 1 f63"/>
                <a:gd name="f129" fmla="*/ f97 1 f62"/>
                <a:gd name="f130" fmla="*/ f98 1 f63"/>
                <a:gd name="f131" fmla="*/ f99 1 f62"/>
                <a:gd name="f132" fmla="*/ f100 1 f63"/>
                <a:gd name="f133" fmla="*/ f101 1 f63"/>
                <a:gd name="f134" fmla="*/ f102 1 f62"/>
                <a:gd name="f135" fmla="*/ f103 1 f63"/>
                <a:gd name="f136" fmla="*/ f104 1 f62"/>
                <a:gd name="f137" fmla="*/ f105 1 f63"/>
                <a:gd name="f138" fmla="*/ f106 1 f62"/>
                <a:gd name="f139" fmla="*/ f107 1 f63"/>
                <a:gd name="f140" fmla="*/ f108 1 f62"/>
                <a:gd name="f141" fmla="*/ f109 1 f63"/>
                <a:gd name="f142" fmla="*/ f110 1 f62"/>
                <a:gd name="f143" fmla="*/ f111 1 f63"/>
                <a:gd name="f144" fmla="*/ f112 1 f63"/>
                <a:gd name="f145" fmla="*/ f113 1 f62"/>
                <a:gd name="f146" fmla="*/ f114 1 f63"/>
                <a:gd name="f147" fmla="*/ f115 1 f62"/>
                <a:gd name="f148" fmla="*/ f116 1 f63"/>
                <a:gd name="f149" fmla="*/ f117 1 f62"/>
                <a:gd name="f150" fmla="*/ f118 1 f63"/>
                <a:gd name="f151" fmla="*/ f119 f57 1"/>
                <a:gd name="f152" fmla="*/ f120 f57 1"/>
                <a:gd name="f153" fmla="*/ f122 f58 1"/>
                <a:gd name="f154" fmla="*/ f121 f58 1"/>
                <a:gd name="f155" fmla="*/ f124 f57 1"/>
                <a:gd name="f156" fmla="*/ f125 f58 1"/>
                <a:gd name="f157" fmla="*/ f126 f57 1"/>
                <a:gd name="f158" fmla="*/ f127 f57 1"/>
                <a:gd name="f159" fmla="*/ f128 f58 1"/>
                <a:gd name="f160" fmla="*/ f129 f57 1"/>
                <a:gd name="f161" fmla="*/ f130 f58 1"/>
                <a:gd name="f162" fmla="*/ f131 f57 1"/>
                <a:gd name="f163" fmla="*/ f132 f58 1"/>
                <a:gd name="f164" fmla="*/ f133 f58 1"/>
                <a:gd name="f165" fmla="*/ f134 f57 1"/>
                <a:gd name="f166" fmla="*/ f135 f58 1"/>
                <a:gd name="f167" fmla="*/ f136 f57 1"/>
                <a:gd name="f168" fmla="*/ f137 f58 1"/>
                <a:gd name="f169" fmla="*/ f138 f57 1"/>
                <a:gd name="f170" fmla="*/ f139 f58 1"/>
                <a:gd name="f171" fmla="*/ f140 f57 1"/>
                <a:gd name="f172" fmla="*/ f141 f58 1"/>
                <a:gd name="f173" fmla="*/ f142 f57 1"/>
                <a:gd name="f174" fmla="*/ f143 f58 1"/>
                <a:gd name="f175" fmla="*/ f144 f58 1"/>
                <a:gd name="f176" fmla="*/ f145 f57 1"/>
                <a:gd name="f177" fmla="*/ f146 f58 1"/>
                <a:gd name="f178" fmla="*/ f147 f57 1"/>
                <a:gd name="f179" fmla="*/ f148 f58 1"/>
                <a:gd name="f180" fmla="*/ f149 f57 1"/>
                <a:gd name="f181" fmla="*/ f150 f58 1"/>
              </a:gdLst>
              <a:ahLst/>
              <a:cxnLst>
                <a:cxn ang="3cd4">
                  <a:pos x="hc" y="t"/>
                </a:cxn>
                <a:cxn ang="0">
                  <a:pos x="r" y="vc"/>
                </a:cxn>
                <a:cxn ang="cd4">
                  <a:pos x="hc" y="b"/>
                </a:cxn>
                <a:cxn ang="cd2">
                  <a:pos x="l" y="vc"/>
                </a:cxn>
                <a:cxn ang="f123">
                  <a:pos x="f155" y="f156"/>
                </a:cxn>
                <a:cxn ang="f123">
                  <a:pos x="f157" y="f156"/>
                </a:cxn>
                <a:cxn ang="f123">
                  <a:pos x="f158" y="f159"/>
                </a:cxn>
                <a:cxn ang="f123">
                  <a:pos x="f160" y="f161"/>
                </a:cxn>
                <a:cxn ang="f123">
                  <a:pos x="f162" y="f163"/>
                </a:cxn>
                <a:cxn ang="f123">
                  <a:pos x="f162" y="f164"/>
                </a:cxn>
                <a:cxn ang="f123">
                  <a:pos x="f165" y="f166"/>
                </a:cxn>
                <a:cxn ang="f123">
                  <a:pos x="f167" y="f168"/>
                </a:cxn>
                <a:cxn ang="f123">
                  <a:pos x="f169" y="f170"/>
                </a:cxn>
                <a:cxn ang="f123">
                  <a:pos x="f171" y="f172"/>
                </a:cxn>
                <a:cxn ang="f123">
                  <a:pos x="f173" y="f174"/>
                </a:cxn>
                <a:cxn ang="f123">
                  <a:pos x="f173" y="f175"/>
                </a:cxn>
                <a:cxn ang="f123">
                  <a:pos x="f176" y="f177"/>
                </a:cxn>
                <a:cxn ang="f123">
                  <a:pos x="f178" y="f179"/>
                </a:cxn>
                <a:cxn ang="f123">
                  <a:pos x="f180" y="f181"/>
                </a:cxn>
              </a:cxnLst>
              <a:rect l="f151" t="f154" r="f152" b="f153"/>
              <a:pathLst>
                <a:path w="12192000" h="1992138">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lose/>
                </a:path>
              </a:pathLst>
            </a:custGeom>
            <a:solidFill>
              <a:srgbClr val="00498F"/>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sp>
        <p:nvSpPr>
          <p:cNvPr id="5" name="Rectangle 3">
            <a:extLst>
              <a:ext uri="{FF2B5EF4-FFF2-40B4-BE49-F238E27FC236}">
                <a16:creationId xmlns:a16="http://schemas.microsoft.com/office/drawing/2014/main" id="{9495993A-385C-4952-9F6C-ECDB8FA3A37C}"/>
              </a:ext>
            </a:extLst>
          </p:cNvPr>
          <p:cNvSpPr/>
          <p:nvPr/>
        </p:nvSpPr>
        <p:spPr>
          <a:xfrm>
            <a:off x="1353549" y="2276540"/>
            <a:ext cx="16934445" cy="5733905"/>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6" name="Content Placeholder 2">
            <a:extLst>
              <a:ext uri="{FF2B5EF4-FFF2-40B4-BE49-F238E27FC236}">
                <a16:creationId xmlns:a16="http://schemas.microsoft.com/office/drawing/2014/main" id="{A16B9563-8A12-4245-A695-140D14E20CBB}"/>
              </a:ext>
            </a:extLst>
          </p:cNvPr>
          <p:cNvSpPr txBox="1">
            <a:spLocks noGrp="1"/>
          </p:cNvSpPr>
          <p:nvPr>
            <p:ph idx="4294967295"/>
          </p:nvPr>
        </p:nvSpPr>
        <p:spPr>
          <a:xfrm>
            <a:off x="1828795" y="5143501"/>
            <a:ext cx="8373974" cy="2120342"/>
          </a:xfrm>
        </p:spPr>
        <p:txBody>
          <a:bodyPr/>
          <a:lstStyle>
            <a:lvl1pPr marL="0" indent="0">
              <a:buNone/>
              <a:defRPr sz="3000"/>
            </a:lvl1pPr>
          </a:lstStyle>
          <a:p>
            <a:pPr lvl="0"/>
            <a:r>
              <a:rPr lang="en-US"/>
              <a:t>Click to edit Master text styles</a:t>
            </a:r>
          </a:p>
        </p:txBody>
      </p:sp>
      <p:sp>
        <p:nvSpPr>
          <p:cNvPr id="7" name="Title 11">
            <a:extLst>
              <a:ext uri="{FF2B5EF4-FFF2-40B4-BE49-F238E27FC236}">
                <a16:creationId xmlns:a16="http://schemas.microsoft.com/office/drawing/2014/main" id="{C8D68089-B11A-4705-A8CE-C17512C69878}"/>
              </a:ext>
            </a:extLst>
          </p:cNvPr>
          <p:cNvSpPr txBox="1">
            <a:spLocks noGrp="1"/>
          </p:cNvSpPr>
          <p:nvPr>
            <p:ph type="title"/>
          </p:nvPr>
        </p:nvSpPr>
        <p:spPr>
          <a:xfrm>
            <a:off x="1828795" y="2831229"/>
            <a:ext cx="8373974" cy="1617390"/>
          </a:xfrm>
        </p:spPr>
        <p:txBody>
          <a:bodyPr/>
          <a:lstStyle>
            <a:lvl1pPr>
              <a:defRPr sz="9000"/>
            </a:lvl1pPr>
          </a:lstStyle>
          <a:p>
            <a:pPr lvl="0"/>
            <a:r>
              <a:rPr lang="en-US"/>
              <a:t>Thank you</a:t>
            </a:r>
          </a:p>
        </p:txBody>
      </p:sp>
      <p:pic>
        <p:nvPicPr>
          <p:cNvPr id="8" name="Picture 32">
            <a:extLst>
              <a:ext uri="{FF2B5EF4-FFF2-40B4-BE49-F238E27FC236}">
                <a16:creationId xmlns:a16="http://schemas.microsoft.com/office/drawing/2014/main" id="{4F24449A-5C35-4306-9228-97C49AA00C3F}"/>
              </a:ext>
            </a:extLst>
          </p:cNvPr>
          <p:cNvPicPr>
            <a:picLocks noChangeAspect="1"/>
          </p:cNvPicPr>
          <p:nvPr/>
        </p:nvPicPr>
        <p:blipFill>
          <a:blip r:embed="rId2"/>
          <a:srcRect/>
          <a:stretch>
            <a:fillRect/>
          </a:stretch>
        </p:blipFill>
        <p:spPr>
          <a:xfrm>
            <a:off x="1353549" y="342557"/>
            <a:ext cx="3037970" cy="1367910"/>
          </a:xfrm>
          <a:prstGeom prst="rect">
            <a:avLst/>
          </a:prstGeom>
          <a:noFill/>
          <a:ln cap="flat">
            <a:noFill/>
          </a:ln>
        </p:spPr>
      </p:pic>
      <p:sp>
        <p:nvSpPr>
          <p:cNvPr id="9" name="Picture Placeholder 16">
            <a:extLst>
              <a:ext uri="{FF2B5EF4-FFF2-40B4-BE49-F238E27FC236}">
                <a16:creationId xmlns:a16="http://schemas.microsoft.com/office/drawing/2014/main" id="{E5C32C7C-537C-489F-83CC-1CC54A6B64B1}"/>
              </a:ext>
            </a:extLst>
          </p:cNvPr>
          <p:cNvSpPr txBox="1">
            <a:spLocks noGrp="1"/>
          </p:cNvSpPr>
          <p:nvPr>
            <p:ph type="pic" idx="4294967295"/>
          </p:nvPr>
        </p:nvSpPr>
        <p:spPr>
          <a:xfrm>
            <a:off x="10678030" y="350868"/>
            <a:ext cx="7609979" cy="8915400"/>
          </a:xfrm>
        </p:spPr>
        <p:txBody>
          <a:bodyPr/>
          <a:lstStyle>
            <a:lvl1pPr>
              <a:defRPr/>
            </a:lvl1pPr>
          </a:lstStyle>
          <a:p>
            <a:pPr lvl="0"/>
            <a:endParaRPr lang="en-US"/>
          </a:p>
        </p:txBody>
      </p:sp>
    </p:spTree>
    <p:extLst>
      <p:ext uri="{BB962C8B-B14F-4D97-AF65-F5344CB8AC3E}">
        <p14:creationId xmlns:p14="http://schemas.microsoft.com/office/powerpoint/2010/main" val="799824160"/>
      </p:ext>
    </p:extLst>
  </p:cSld>
  <p:clrMapOvr>
    <a:masterClrMapping/>
  </p:clrMapOvr>
</p:sldLayout>
</file>

<file path=ppt/slideLayouts/slideLayout3327.xml><?xml version="1.0" encoding="utf-8"?>
<p:sldLayout xmlns:a="http://schemas.openxmlformats.org/drawingml/2006/main" xmlns:r="http://schemas.openxmlformats.org/officeDocument/2006/relationships" xmlns:p="http://schemas.openxmlformats.org/presentationml/2006/main" type="blank" preserve="1">
  <p:cSld name="14_Blank">
    <p:spTree>
      <p:nvGrpSpPr>
        <p:cNvPr id="1" name=""/>
        <p:cNvGrpSpPr/>
        <p:nvPr/>
      </p:nvGrpSpPr>
      <p:grpSpPr>
        <a:xfrm>
          <a:off x="0" y="0"/>
          <a:ext cx="0" cy="0"/>
          <a:chOff x="0" y="0"/>
          <a:chExt cx="0" cy="0"/>
        </a:xfrm>
      </p:grpSpPr>
      <p:sp>
        <p:nvSpPr>
          <p:cNvPr id="2" name="Slide Number Placeholder 4">
            <a:extLst>
              <a:ext uri="{FF2B5EF4-FFF2-40B4-BE49-F238E27FC236}">
                <a16:creationId xmlns:a16="http://schemas.microsoft.com/office/drawing/2014/main" id="{34863F82-AF6D-451F-9A1A-09D73C0C983B}"/>
              </a:ext>
            </a:extLst>
          </p:cNvPr>
          <p:cNvSpPr txBox="1">
            <a:spLocks noGrp="1"/>
          </p:cNvSpPr>
          <p:nvPr>
            <p:ph type="sldNum" sz="quarter" idx="8"/>
          </p:nvPr>
        </p:nvSpPr>
        <p:spPr/>
        <p:txBody>
          <a:bodyPr/>
          <a:lstStyle>
            <a:lvl1pPr>
              <a:defRPr/>
            </a:lvl1pPr>
          </a:lstStyle>
          <a:p>
            <a:pPr lvl="0"/>
            <a:fld id="{0ED6458A-AB32-4FC5-8701-1F5123BD76BD}" type="slidenum">
              <a:t>‹#›</a:t>
            </a:fld>
            <a:endParaRPr lang="en-US"/>
          </a:p>
        </p:txBody>
      </p:sp>
      <p:cxnSp>
        <p:nvCxnSpPr>
          <p:cNvPr id="3" name="Straight Connector 3">
            <a:extLst>
              <a:ext uri="{FF2B5EF4-FFF2-40B4-BE49-F238E27FC236}">
                <a16:creationId xmlns:a16="http://schemas.microsoft.com/office/drawing/2014/main" id="{7B076B28-96AF-42ED-B08E-844401B662C1}"/>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4" name="Footer Placeholder 1">
            <a:extLst>
              <a:ext uri="{FF2B5EF4-FFF2-40B4-BE49-F238E27FC236}">
                <a16:creationId xmlns:a16="http://schemas.microsoft.com/office/drawing/2014/main" id="{FD0530BA-E5EB-45BB-BE51-00618A158FAE}"/>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5" name="Group 5">
            <a:extLst>
              <a:ext uri="{FF2B5EF4-FFF2-40B4-BE49-F238E27FC236}">
                <a16:creationId xmlns:a16="http://schemas.microsoft.com/office/drawing/2014/main" id="{2D2E5148-74A3-42EB-9368-284726D66143}"/>
              </a:ext>
            </a:extLst>
          </p:cNvPr>
          <p:cNvGrpSpPr/>
          <p:nvPr/>
        </p:nvGrpSpPr>
        <p:grpSpPr>
          <a:xfrm>
            <a:off x="10787318" y="0"/>
            <a:ext cx="7500690" cy="2138982"/>
            <a:chOff x="7191545" y="0"/>
            <a:chExt cx="5000460" cy="1425988"/>
          </a:xfrm>
        </p:grpSpPr>
        <p:pic>
          <p:nvPicPr>
            <p:cNvPr id="6" name="Picture 6">
              <a:extLst>
                <a:ext uri="{FF2B5EF4-FFF2-40B4-BE49-F238E27FC236}">
                  <a16:creationId xmlns:a16="http://schemas.microsoft.com/office/drawing/2014/main" id="{7FD62E9C-B3FB-426A-8146-0FD5A571B455}"/>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7" name="Group 7">
              <a:extLst>
                <a:ext uri="{FF2B5EF4-FFF2-40B4-BE49-F238E27FC236}">
                  <a16:creationId xmlns:a16="http://schemas.microsoft.com/office/drawing/2014/main" id="{00E62EDD-BBCA-425F-94F0-CD8558F16D0C}"/>
                </a:ext>
              </a:extLst>
            </p:cNvPr>
            <p:cNvGrpSpPr/>
            <p:nvPr/>
          </p:nvGrpSpPr>
          <p:grpSpPr>
            <a:xfrm>
              <a:off x="7191545" y="0"/>
              <a:ext cx="5000460" cy="1425988"/>
              <a:chOff x="7191545" y="0"/>
              <a:chExt cx="5000460" cy="1425988"/>
            </a:xfrm>
          </p:grpSpPr>
          <p:sp>
            <p:nvSpPr>
              <p:cNvPr id="8" name="Freeform 8">
                <a:extLst>
                  <a:ext uri="{FF2B5EF4-FFF2-40B4-BE49-F238E27FC236}">
                    <a16:creationId xmlns:a16="http://schemas.microsoft.com/office/drawing/2014/main" id="{EB8E1DC2-C055-4EFE-BE26-244BAA9FC023}"/>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9" name="Freeform 9">
                <a:extLst>
                  <a:ext uri="{FF2B5EF4-FFF2-40B4-BE49-F238E27FC236}">
                    <a16:creationId xmlns:a16="http://schemas.microsoft.com/office/drawing/2014/main" id="{85247613-0301-4CCB-98F2-A067F196AB42}"/>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Tree>
    <p:extLst>
      <p:ext uri="{BB962C8B-B14F-4D97-AF65-F5344CB8AC3E}">
        <p14:creationId xmlns:p14="http://schemas.microsoft.com/office/powerpoint/2010/main" val="2197046155"/>
      </p:ext>
    </p:extLst>
  </p:cSld>
  <p:clrMapOvr>
    <a:masterClrMapping/>
  </p:clrMapOvr>
</p:sldLayout>
</file>

<file path=ppt/slideLayouts/slideLayout3328.xml><?xml version="1.0" encoding="utf-8"?>
<p:sldLayout xmlns:a="http://schemas.openxmlformats.org/drawingml/2006/main" xmlns:r="http://schemas.openxmlformats.org/officeDocument/2006/relationships" xmlns:p="http://schemas.openxmlformats.org/presentationml/2006/main" preserve="1">
  <p:cSld name="17_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C6DF658A-C322-4F27-8D21-07E20FBEB625}"/>
              </a:ext>
            </a:extLst>
          </p:cNvPr>
          <p:cNvSpPr/>
          <p:nvPr/>
        </p:nvSpPr>
        <p:spPr>
          <a:xfrm>
            <a:off x="1353549" y="1941623"/>
            <a:ext cx="16934445" cy="5733905"/>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B92E1EC1-4ECB-4CE0-AD94-E3101AD7C661}"/>
              </a:ext>
            </a:extLst>
          </p:cNvPr>
          <p:cNvSpPr txBox="1">
            <a:spLocks noGrp="1"/>
          </p:cNvSpPr>
          <p:nvPr>
            <p:ph type="title"/>
          </p:nvPr>
        </p:nvSpPr>
        <p:spPr>
          <a:xfrm>
            <a:off x="2119971" y="2341992"/>
            <a:ext cx="7791648" cy="2739510"/>
          </a:xfrm>
        </p:spPr>
        <p:txBody>
          <a:bodyPr anchor="b"/>
          <a:lstStyle>
            <a:lvl1pPr>
              <a:defRPr sz="6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51D498F1-3F37-4D44-9BE1-E4BB4B250A7E}"/>
              </a:ext>
            </a:extLst>
          </p:cNvPr>
          <p:cNvSpPr txBox="1">
            <a:spLocks noGrp="1"/>
          </p:cNvSpPr>
          <p:nvPr>
            <p:ph type="subTitle" idx="4294967295"/>
          </p:nvPr>
        </p:nvSpPr>
        <p:spPr>
          <a:xfrm>
            <a:off x="2119971" y="5650292"/>
            <a:ext cx="7791648" cy="1479846"/>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BE71DC93-1550-43FC-AE32-5981CCBF8811}"/>
              </a:ext>
            </a:extLst>
          </p:cNvPr>
          <p:cNvSpPr txBox="1">
            <a:spLocks noGrp="1"/>
          </p:cNvSpPr>
          <p:nvPr>
            <p:ph type="pic" idx="4294967295"/>
          </p:nvPr>
        </p:nvSpPr>
        <p:spPr>
          <a:xfrm>
            <a:off x="10678030" y="350868"/>
            <a:ext cx="7609979" cy="89154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B2318B75-E5F7-4F16-8E24-3FF7F928A385}"/>
              </a:ext>
            </a:extLst>
          </p:cNvPr>
          <p:cNvGrpSpPr/>
          <p:nvPr/>
        </p:nvGrpSpPr>
        <p:grpSpPr>
          <a:xfrm>
            <a:off x="0" y="7530523"/>
            <a:ext cx="18287994" cy="2756477"/>
            <a:chOff x="0" y="5020348"/>
            <a:chExt cx="12191996" cy="1837651"/>
          </a:xfrm>
        </p:grpSpPr>
        <p:sp>
          <p:nvSpPr>
            <p:cNvPr id="7" name="Freeform 27">
              <a:extLst>
                <a:ext uri="{FF2B5EF4-FFF2-40B4-BE49-F238E27FC236}">
                  <a16:creationId xmlns:a16="http://schemas.microsoft.com/office/drawing/2014/main" id="{042EFBC5-F3BC-45A8-9A23-4D53B9C6F1F7}"/>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7DE65372-7326-4237-8DBC-C990F27F04B0}"/>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950A475B-5A4F-447C-A37E-06A6D38E7CD7}"/>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1669504010"/>
      </p:ext>
    </p:extLst>
  </p:cSld>
  <p:clrMapOvr>
    <a:masterClrMapping/>
  </p:clrMapOvr>
</p:sldLayout>
</file>

<file path=ppt/slideLayouts/slideLayout3329.xml><?xml version="1.0" encoding="utf-8"?>
<p:sldLayout xmlns:a="http://schemas.openxmlformats.org/drawingml/2006/main" xmlns:r="http://schemas.openxmlformats.org/officeDocument/2006/relationships" xmlns:p="http://schemas.openxmlformats.org/presentationml/2006/main" preserve="1">
  <p:cSld name="17_Divider">
    <p:bg>
      <p:bgPr>
        <a:solidFill>
          <a:srgbClr val="F3F6FB"/>
        </a:solidFill>
        <a:effectLst/>
      </p:bgPr>
    </p:bg>
    <p:spTree>
      <p:nvGrpSpPr>
        <p:cNvPr id="1" name=""/>
        <p:cNvGrpSpPr/>
        <p:nvPr/>
      </p:nvGrpSpPr>
      <p:grpSpPr>
        <a:xfrm>
          <a:off x="0" y="0"/>
          <a:ext cx="0" cy="0"/>
          <a:chOff x="0" y="0"/>
          <a:chExt cx="0" cy="0"/>
        </a:xfrm>
      </p:grpSpPr>
      <p:grpSp>
        <p:nvGrpSpPr>
          <p:cNvPr id="2" name="Group 9">
            <a:extLst>
              <a:ext uri="{FF2B5EF4-FFF2-40B4-BE49-F238E27FC236}">
                <a16:creationId xmlns:a16="http://schemas.microsoft.com/office/drawing/2014/main" id="{DC2462B8-4C4A-4141-87E1-2E6AF8DDF85B}"/>
              </a:ext>
            </a:extLst>
          </p:cNvPr>
          <p:cNvGrpSpPr/>
          <p:nvPr/>
        </p:nvGrpSpPr>
        <p:grpSpPr>
          <a:xfrm>
            <a:off x="0" y="7530523"/>
            <a:ext cx="18287994" cy="2756477"/>
            <a:chOff x="0" y="5020348"/>
            <a:chExt cx="12191996" cy="1837651"/>
          </a:xfrm>
        </p:grpSpPr>
        <p:sp>
          <p:nvSpPr>
            <p:cNvPr id="3" name="Freeform 25">
              <a:extLst>
                <a:ext uri="{FF2B5EF4-FFF2-40B4-BE49-F238E27FC236}">
                  <a16:creationId xmlns:a16="http://schemas.microsoft.com/office/drawing/2014/main" id="{D7F7F9B9-6BBF-461C-8395-9FD1BE0D7808}"/>
                </a:ext>
              </a:extLst>
            </p:cNvPr>
            <p:cNvSpPr/>
            <p:nvPr/>
          </p:nvSpPr>
          <p:spPr>
            <a:xfrm>
              <a:off x="0" y="5100267"/>
              <a:ext cx="7111371" cy="1757732"/>
            </a:xfrm>
            <a:custGeom>
              <a:avLst/>
              <a:gdLst>
                <a:gd name="f0" fmla="val 10800000"/>
                <a:gd name="f1" fmla="val 5400000"/>
                <a:gd name="f2" fmla="val 180"/>
                <a:gd name="f3" fmla="val w"/>
                <a:gd name="f4" fmla="val h"/>
                <a:gd name="f5" fmla="val 0"/>
                <a:gd name="f6" fmla="val 7111369"/>
                <a:gd name="f7" fmla="val 1757730"/>
                <a:gd name="f8" fmla="val 772954"/>
                <a:gd name="f9" fmla="val 2778"/>
                <a:gd name="f10" fmla="val 1769038"/>
                <a:gd name="f11" fmla="val 30799"/>
                <a:gd name="f12" fmla="val 2696750"/>
                <a:gd name="f13" fmla="val 267531"/>
                <a:gd name="f14" fmla="val 3590934"/>
                <a:gd name="f15" fmla="val 566046"/>
                <a:gd name="f16" fmla="val 4684008"/>
                <a:gd name="f17" fmla="val 930921"/>
                <a:gd name="f18" fmla="val 5690778"/>
                <a:gd name="f19" fmla="val 1324625"/>
                <a:gd name="f20" fmla="val 6700767"/>
                <a:gd name="f21" fmla="val 1636882"/>
                <a:gd name="f22" fmla="val 25690"/>
                <a:gd name="f23" fmla="val 2197"/>
                <a:gd name="f24" fmla="val 25414"/>
                <a:gd name="f25" fmla="val 114653"/>
                <a:gd name="f26" fmla="val 14905"/>
                <a:gd name="f27" fmla="val 227801"/>
                <a:gd name="f28" fmla="val 7857"/>
                <a:gd name="f29" fmla="val 341773"/>
                <a:gd name="f30" fmla="val 3976"/>
                <a:gd name="f31" fmla="val 486963"/>
                <a:gd name="f32" fmla="+- 0 0 968"/>
                <a:gd name="f33" fmla="val 630656"/>
                <a:gd name="f34" fmla="+- 0 0 1224"/>
                <a:gd name="f35" fmla="+- 0 0 -90"/>
                <a:gd name="f36" fmla="*/ f3 1 7111369"/>
                <a:gd name="f37" fmla="*/ f4 1 1757730"/>
                <a:gd name="f38" fmla="+- f7 0 f5"/>
                <a:gd name="f39" fmla="+- f6 0 f5"/>
                <a:gd name="f40" fmla="*/ f35 f0 1"/>
                <a:gd name="f41" fmla="*/ f39 1 7111369"/>
                <a:gd name="f42" fmla="*/ f38 1 1757730"/>
                <a:gd name="f43" fmla="*/ 772954 f39 1"/>
                <a:gd name="f44" fmla="*/ 2778 f38 1"/>
                <a:gd name="f45" fmla="*/ 3590934 f39 1"/>
                <a:gd name="f46" fmla="*/ 566046 f38 1"/>
                <a:gd name="f47" fmla="*/ 6700767 f39 1"/>
                <a:gd name="f48" fmla="*/ 1636882 f38 1"/>
                <a:gd name="f49" fmla="*/ 7111369 f39 1"/>
                <a:gd name="f50" fmla="*/ 1757730 f38 1"/>
                <a:gd name="f51" fmla="*/ 0 f39 1"/>
                <a:gd name="f52" fmla="*/ 25690 f38 1"/>
                <a:gd name="f53" fmla="*/ 2197 f39 1"/>
                <a:gd name="f54" fmla="*/ 25414 f38 1"/>
                <a:gd name="f55" fmla="*/ 341773 f39 1"/>
                <a:gd name="f56" fmla="*/ 3976 f38 1"/>
                <a:gd name="f57" fmla="*/ f40 1 f2"/>
                <a:gd name="f58" fmla="*/ f43 1 7111369"/>
                <a:gd name="f59" fmla="*/ f44 1 1757730"/>
                <a:gd name="f60" fmla="*/ f45 1 7111369"/>
                <a:gd name="f61" fmla="*/ f46 1 1757730"/>
                <a:gd name="f62" fmla="*/ f47 1 7111369"/>
                <a:gd name="f63" fmla="*/ f48 1 1757730"/>
                <a:gd name="f64" fmla="*/ f49 1 7111369"/>
                <a:gd name="f65" fmla="*/ f50 1 1757730"/>
                <a:gd name="f66" fmla="*/ f51 1 7111369"/>
                <a:gd name="f67" fmla="*/ f52 1 1757730"/>
                <a:gd name="f68" fmla="*/ f53 1 7111369"/>
                <a:gd name="f69" fmla="*/ f54 1 1757730"/>
                <a:gd name="f70" fmla="*/ f55 1 7111369"/>
                <a:gd name="f71" fmla="*/ f56 1 1757730"/>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1"/>
                <a:gd name="f84" fmla="*/ f65 1 f42"/>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6 1"/>
                <a:gd name="f102" fmla="*/ f84 f37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101" y="f102"/>
                </a:cxn>
                <a:cxn ang="f76">
                  <a:pos x="f103" y="f102"/>
                </a:cxn>
                <a:cxn ang="f76">
                  <a:pos x="f103" y="f104"/>
                </a:cxn>
                <a:cxn ang="f76">
                  <a:pos x="f105" y="f106"/>
                </a:cxn>
                <a:cxn ang="f76">
                  <a:pos x="f107" y="f108"/>
                </a:cxn>
                <a:cxn ang="f76">
                  <a:pos x="f95" y="f96"/>
                </a:cxn>
              </a:cxnLst>
              <a:rect l="f91" t="f94" r="f92" b="f93"/>
              <a:pathLst>
                <a:path w="7111369" h="1757730">
                  <a:moveTo>
                    <a:pt x="f8" y="f9"/>
                  </a:moveTo>
                  <a:cubicBezTo>
                    <a:pt x="f10" y="f11"/>
                    <a:pt x="f12" y="f13"/>
                    <a:pt x="f14" y="f15"/>
                  </a:cubicBezTo>
                  <a:cubicBezTo>
                    <a:pt x="f16" y="f17"/>
                    <a:pt x="f18" y="f19"/>
                    <a:pt x="f20" y="f21"/>
                  </a:cubicBezTo>
                  <a:lnTo>
                    <a:pt x="f6" y="f7"/>
                  </a:lnTo>
                  <a:lnTo>
                    <a:pt x="f5" y="f7"/>
                  </a:lnTo>
                  <a:lnTo>
                    <a:pt x="f5" y="f22"/>
                  </a:lnTo>
                  <a:lnTo>
                    <a:pt x="f23" y="f24"/>
                  </a:lnTo>
                  <a:cubicBezTo>
                    <a:pt x="f25" y="f26"/>
                    <a:pt x="f27" y="f28"/>
                    <a:pt x="f29" y="f30"/>
                  </a:cubicBezTo>
                  <a:cubicBezTo>
                    <a:pt x="f31" y="f32"/>
                    <a:pt x="f33" y="f34"/>
                    <a:pt x="f8" y="f9"/>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4" name="Freeform 19">
              <a:extLst>
                <a:ext uri="{FF2B5EF4-FFF2-40B4-BE49-F238E27FC236}">
                  <a16:creationId xmlns:a16="http://schemas.microsoft.com/office/drawing/2014/main" id="{48FE9841-8CA9-4E58-B9BB-087946DABFDD}"/>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5" name="Freeform 14">
              <a:extLst>
                <a:ext uri="{FF2B5EF4-FFF2-40B4-BE49-F238E27FC236}">
                  <a16:creationId xmlns:a16="http://schemas.microsoft.com/office/drawing/2014/main" id="{31A35AE4-FA78-45FB-B3DA-4FD37D913A9A}"/>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pic>
          <p:nvPicPr>
            <p:cNvPr id="6" name="Picture 20">
              <a:extLst>
                <a:ext uri="{FF2B5EF4-FFF2-40B4-BE49-F238E27FC236}">
                  <a16:creationId xmlns:a16="http://schemas.microsoft.com/office/drawing/2014/main" id="{8BC53EE3-F1FB-4B2F-9169-7291C2850ABB}"/>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
        <p:nvSpPr>
          <p:cNvPr id="7" name="Title 10">
            <a:extLst>
              <a:ext uri="{FF2B5EF4-FFF2-40B4-BE49-F238E27FC236}">
                <a16:creationId xmlns:a16="http://schemas.microsoft.com/office/drawing/2014/main" id="{4478EBB2-24FC-44B1-B089-0AB1C0F424C0}"/>
              </a:ext>
            </a:extLst>
          </p:cNvPr>
          <p:cNvSpPr txBox="1">
            <a:spLocks noGrp="1"/>
          </p:cNvSpPr>
          <p:nvPr>
            <p:ph type="title"/>
          </p:nvPr>
        </p:nvSpPr>
        <p:spPr>
          <a:xfrm>
            <a:off x="2119958" y="1052621"/>
            <a:ext cx="14048064" cy="3022019"/>
          </a:xfrm>
        </p:spPr>
        <p:txBody>
          <a:bodyPr anchor="b"/>
          <a:lstStyle>
            <a:lvl1pPr>
              <a:defRPr/>
            </a:lvl1pPr>
          </a:lstStyle>
          <a:p>
            <a:pPr lvl="0"/>
            <a:r>
              <a:rPr lang="en-US"/>
              <a:t>Click to edit Master title style</a:t>
            </a:r>
          </a:p>
        </p:txBody>
      </p:sp>
      <p:sp>
        <p:nvSpPr>
          <p:cNvPr id="8" name="Subtitle 2">
            <a:extLst>
              <a:ext uri="{FF2B5EF4-FFF2-40B4-BE49-F238E27FC236}">
                <a16:creationId xmlns:a16="http://schemas.microsoft.com/office/drawing/2014/main" id="{05778F1D-8BFC-4414-9911-2A6A1D77E36A}"/>
              </a:ext>
            </a:extLst>
          </p:cNvPr>
          <p:cNvSpPr txBox="1">
            <a:spLocks noGrp="1"/>
          </p:cNvSpPr>
          <p:nvPr>
            <p:ph type="subTitle" idx="4294967295"/>
          </p:nvPr>
        </p:nvSpPr>
        <p:spPr>
          <a:xfrm>
            <a:off x="2119958" y="4622456"/>
            <a:ext cx="14048064" cy="1479846"/>
          </a:xfrm>
        </p:spPr>
        <p:txBody>
          <a:bodyPr/>
          <a:lstStyle>
            <a:lvl1pPr marL="0" indent="0">
              <a:buNone/>
              <a:defRPr/>
            </a:lvl1pPr>
          </a:lstStyle>
          <a:p>
            <a:pPr lvl="0"/>
            <a:r>
              <a:rPr lang="en-US"/>
              <a:t>Click to edit Master subtitle style</a:t>
            </a:r>
          </a:p>
        </p:txBody>
      </p:sp>
    </p:spTree>
    <p:extLst>
      <p:ext uri="{BB962C8B-B14F-4D97-AF65-F5344CB8AC3E}">
        <p14:creationId xmlns:p14="http://schemas.microsoft.com/office/powerpoint/2010/main" val="349607525"/>
      </p:ext>
    </p:extLst>
  </p:cSld>
  <p:clrMapOvr>
    <a:masterClrMapping/>
  </p:clrMapOvr>
</p:sldLayout>
</file>

<file path=ppt/slideLayouts/slideLayout3330.xml><?xml version="1.0" encoding="utf-8"?>
<p:sldLayout xmlns:a="http://schemas.openxmlformats.org/drawingml/2006/main" xmlns:r="http://schemas.openxmlformats.org/officeDocument/2006/relationships" xmlns:p="http://schemas.openxmlformats.org/presentationml/2006/main" preserve="1">
  <p:cSld name="17_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5950E420-D39D-4EA1-9F0A-D3D4E8EC11B3}"/>
              </a:ext>
            </a:extLst>
          </p:cNvPr>
          <p:cNvSpPr txBox="1">
            <a:spLocks noGrp="1"/>
          </p:cNvSpPr>
          <p:nvPr>
            <p:ph type="body" idx="4294967295"/>
          </p:nvPr>
        </p:nvSpPr>
        <p:spPr>
          <a:xfrm>
            <a:off x="685800" y="1719383"/>
            <a:ext cx="3525258" cy="44577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53CFB1F4-2A87-4388-985B-39C69D5BDB21}"/>
              </a:ext>
            </a:extLst>
          </p:cNvPr>
          <p:cNvCxnSpPr/>
          <p:nvPr/>
        </p:nvCxnSpPr>
        <p:spPr>
          <a:xfrm>
            <a:off x="685801" y="1421978"/>
            <a:ext cx="3525245"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F1D71580-48A4-4BE2-9B60-8AC2F046B059}"/>
              </a:ext>
            </a:extLst>
          </p:cNvPr>
          <p:cNvGrpSpPr/>
          <p:nvPr/>
        </p:nvGrpSpPr>
        <p:grpSpPr>
          <a:xfrm>
            <a:off x="1" y="8069137"/>
            <a:ext cx="4211045" cy="1130843"/>
            <a:chOff x="0" y="5379424"/>
            <a:chExt cx="2807363" cy="753895"/>
          </a:xfrm>
        </p:grpSpPr>
        <p:sp>
          <p:nvSpPr>
            <p:cNvPr id="5" name="Freeform 21">
              <a:extLst>
                <a:ext uri="{FF2B5EF4-FFF2-40B4-BE49-F238E27FC236}">
                  <a16:creationId xmlns:a16="http://schemas.microsoft.com/office/drawing/2014/main" id="{C984189B-A0DE-4251-AA39-6EEB77F9BDF3}"/>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8C84BA77-D918-4EBE-A743-21E5E6E1AAE8}"/>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BEA82ED1-59BF-464B-8584-F9BD791AED5A}"/>
              </a:ext>
            </a:extLst>
          </p:cNvPr>
          <p:cNvSpPr txBox="1">
            <a:spLocks noGrp="1"/>
          </p:cNvSpPr>
          <p:nvPr>
            <p:ph type="pic" idx="4294967295"/>
          </p:nvPr>
        </p:nvSpPr>
        <p:spPr>
          <a:xfrm>
            <a:off x="4211045" y="685800"/>
            <a:ext cx="13373100" cy="89154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C7F09380-4C8A-4314-A1B3-40DFA58E1531}"/>
              </a:ext>
            </a:extLst>
          </p:cNvPr>
          <p:cNvPicPr>
            <a:picLocks noChangeAspect="1"/>
          </p:cNvPicPr>
          <p:nvPr/>
        </p:nvPicPr>
        <p:blipFill>
          <a:blip r:embed="rId2"/>
          <a:srcRect/>
          <a:stretch>
            <a:fillRect/>
          </a:stretch>
        </p:blipFill>
        <p:spPr>
          <a:xfrm>
            <a:off x="770030" y="6578303"/>
            <a:ext cx="3037970" cy="1367910"/>
          </a:xfrm>
          <a:prstGeom prst="rect">
            <a:avLst/>
          </a:prstGeom>
          <a:noFill/>
          <a:ln cap="flat">
            <a:noFill/>
          </a:ln>
        </p:spPr>
      </p:pic>
    </p:spTree>
    <p:extLst>
      <p:ext uri="{BB962C8B-B14F-4D97-AF65-F5344CB8AC3E}">
        <p14:creationId xmlns:p14="http://schemas.microsoft.com/office/powerpoint/2010/main" val="3483749115"/>
      </p:ext>
    </p:extLst>
  </p:cSld>
  <p:clrMapOvr>
    <a:masterClrMapping/>
  </p:clrMapOvr>
</p:sldLayout>
</file>

<file path=ppt/slideLayouts/slideLayout3331.xml><?xml version="1.0" encoding="utf-8"?>
<p:sldLayout xmlns:a="http://schemas.openxmlformats.org/drawingml/2006/main" xmlns:r="http://schemas.openxmlformats.org/officeDocument/2006/relationships" xmlns:p="http://schemas.openxmlformats.org/presentationml/2006/main" type="obj" preserve="1">
  <p:cSld name="18_Title and Content">
    <p:spTree>
      <p:nvGrpSpPr>
        <p:cNvPr id="1" name=""/>
        <p:cNvGrpSpPr/>
        <p:nvPr/>
      </p:nvGrpSpPr>
      <p:grpSpPr>
        <a:xfrm>
          <a:off x="0" y="0"/>
          <a:ext cx="0" cy="0"/>
          <a:chOff x="0" y="0"/>
          <a:chExt cx="0" cy="0"/>
        </a:xfrm>
      </p:grpSpPr>
      <p:grpSp>
        <p:nvGrpSpPr>
          <p:cNvPr id="2" name="Group 63">
            <a:extLst>
              <a:ext uri="{FF2B5EF4-FFF2-40B4-BE49-F238E27FC236}">
                <a16:creationId xmlns:a16="http://schemas.microsoft.com/office/drawing/2014/main" id="{8F8E485D-B0E4-4FBD-AF3C-497E3BD6A921}"/>
              </a:ext>
            </a:extLst>
          </p:cNvPr>
          <p:cNvGrpSpPr/>
          <p:nvPr/>
        </p:nvGrpSpPr>
        <p:grpSpPr>
          <a:xfrm>
            <a:off x="10787318" y="0"/>
            <a:ext cx="7500690" cy="2138982"/>
            <a:chOff x="7191545" y="0"/>
            <a:chExt cx="5000460" cy="1425988"/>
          </a:xfrm>
        </p:grpSpPr>
        <p:pic>
          <p:nvPicPr>
            <p:cNvPr id="3" name="Picture 64">
              <a:extLst>
                <a:ext uri="{FF2B5EF4-FFF2-40B4-BE49-F238E27FC236}">
                  <a16:creationId xmlns:a16="http://schemas.microsoft.com/office/drawing/2014/main" id="{BCD908FB-3580-4E21-BA12-7C7E743E4552}"/>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65">
              <a:extLst>
                <a:ext uri="{FF2B5EF4-FFF2-40B4-BE49-F238E27FC236}">
                  <a16:creationId xmlns:a16="http://schemas.microsoft.com/office/drawing/2014/main" id="{A8590F8F-5DFB-41FC-BAFE-9186707803C9}"/>
                </a:ext>
              </a:extLst>
            </p:cNvPr>
            <p:cNvGrpSpPr/>
            <p:nvPr/>
          </p:nvGrpSpPr>
          <p:grpSpPr>
            <a:xfrm>
              <a:off x="7191545" y="0"/>
              <a:ext cx="5000460" cy="1425988"/>
              <a:chOff x="7191545" y="0"/>
              <a:chExt cx="5000460" cy="1425988"/>
            </a:xfrm>
          </p:grpSpPr>
          <p:sp>
            <p:nvSpPr>
              <p:cNvPr id="5" name="Freeform 66">
                <a:extLst>
                  <a:ext uri="{FF2B5EF4-FFF2-40B4-BE49-F238E27FC236}">
                    <a16:creationId xmlns:a16="http://schemas.microsoft.com/office/drawing/2014/main" id="{78B1148A-2136-4910-89EF-159413924258}"/>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6" name="Freeform 67">
                <a:extLst>
                  <a:ext uri="{FF2B5EF4-FFF2-40B4-BE49-F238E27FC236}">
                    <a16:creationId xmlns:a16="http://schemas.microsoft.com/office/drawing/2014/main" id="{CF252384-69FC-4474-A8C3-8B5C2D49B31B}"/>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08522775-F4CB-4125-9141-E99ADEA77964}"/>
              </a:ext>
            </a:extLst>
          </p:cNvPr>
          <p:cNvSpPr txBox="1">
            <a:spLocks noGrp="1"/>
          </p:cNvSpPr>
          <p:nvPr>
            <p:ph type="title"/>
          </p:nvPr>
        </p:nvSpPr>
        <p:spPr/>
        <p:txBody>
          <a:bodyPr/>
          <a:lstStyle>
            <a:lvl1pPr>
              <a:defRPr/>
            </a:lvl1pPr>
          </a:lstStyle>
          <a:p>
            <a:pPr lvl="0"/>
            <a:r>
              <a:rPr lang="en-US"/>
              <a:t>Click to edit Master title style</a:t>
            </a:r>
          </a:p>
        </p:txBody>
      </p:sp>
      <p:sp>
        <p:nvSpPr>
          <p:cNvPr id="8" name="Content Placeholder 2">
            <a:extLst>
              <a:ext uri="{FF2B5EF4-FFF2-40B4-BE49-F238E27FC236}">
                <a16:creationId xmlns:a16="http://schemas.microsoft.com/office/drawing/2014/main" id="{A63A85B2-09DB-406E-B441-E2686B8CFB9E}"/>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6">
            <a:extLst>
              <a:ext uri="{FF2B5EF4-FFF2-40B4-BE49-F238E27FC236}">
                <a16:creationId xmlns:a16="http://schemas.microsoft.com/office/drawing/2014/main" id="{400003D9-C945-4BAA-8495-5EEC07602C4B}"/>
              </a:ext>
            </a:extLst>
          </p:cNvPr>
          <p:cNvSpPr txBox="1">
            <a:spLocks noGrp="1"/>
          </p:cNvSpPr>
          <p:nvPr>
            <p:ph type="sldNum" sz="quarter" idx="8"/>
          </p:nvPr>
        </p:nvSpPr>
        <p:spPr/>
        <p:txBody>
          <a:bodyPr/>
          <a:lstStyle>
            <a:lvl1pPr>
              <a:defRPr>
                <a:solidFill>
                  <a:srgbClr val="AFB3B9"/>
                </a:solidFill>
              </a:defRPr>
            </a:lvl1pPr>
          </a:lstStyle>
          <a:p>
            <a:pPr lvl="0"/>
            <a:fld id="{FF67CCE0-D917-4670-9AA9-F608CA3FAB23}" type="slidenum">
              <a:t>‹#›</a:t>
            </a:fld>
            <a:endParaRPr lang="en-US"/>
          </a:p>
        </p:txBody>
      </p:sp>
      <p:cxnSp>
        <p:nvCxnSpPr>
          <p:cNvPr id="10" name="Straight Connector 7">
            <a:extLst>
              <a:ext uri="{FF2B5EF4-FFF2-40B4-BE49-F238E27FC236}">
                <a16:creationId xmlns:a16="http://schemas.microsoft.com/office/drawing/2014/main" id="{E3BD6E45-E2F6-4F2C-9A60-EC8C7F87A37A}"/>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1" name="Footer Placeholder 5">
            <a:extLst>
              <a:ext uri="{FF2B5EF4-FFF2-40B4-BE49-F238E27FC236}">
                <a16:creationId xmlns:a16="http://schemas.microsoft.com/office/drawing/2014/main" id="{2FE61101-834F-434A-8065-34D6459301F1}"/>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488527812"/>
      </p:ext>
    </p:extLst>
  </p:cSld>
  <p:clrMapOvr>
    <a:masterClrMapping/>
  </p:clrMapOvr>
</p:sldLayout>
</file>

<file path=ppt/slideLayouts/slideLayout3332.xml><?xml version="1.0" encoding="utf-8"?>
<p:sldLayout xmlns:a="http://schemas.openxmlformats.org/drawingml/2006/main" xmlns:r="http://schemas.openxmlformats.org/officeDocument/2006/relationships" xmlns:p="http://schemas.openxmlformats.org/presentationml/2006/main" type="twoObj" preserve="1">
  <p:cSld name="17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F528B-9D01-48EB-81CC-246A4A805950}"/>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11AA59CA-72E3-49D8-B041-7F443D62C862}"/>
              </a:ext>
            </a:extLst>
          </p:cNvPr>
          <p:cNvSpPr txBox="1">
            <a:spLocks noGrp="1"/>
          </p:cNvSpPr>
          <p:nvPr>
            <p:ph idx="1"/>
          </p:nvPr>
        </p:nvSpPr>
        <p:spPr>
          <a:xfrm>
            <a:off x="914405" y="2738440"/>
            <a:ext cx="8115305" cy="652700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 name="Group 43">
            <a:extLst>
              <a:ext uri="{FF2B5EF4-FFF2-40B4-BE49-F238E27FC236}">
                <a16:creationId xmlns:a16="http://schemas.microsoft.com/office/drawing/2014/main" id="{0162E172-6241-4B4F-8EAE-1D8BBFE4EA74}"/>
              </a:ext>
            </a:extLst>
          </p:cNvPr>
          <p:cNvGrpSpPr/>
          <p:nvPr/>
        </p:nvGrpSpPr>
        <p:grpSpPr>
          <a:xfrm>
            <a:off x="10787318" y="0"/>
            <a:ext cx="7500690" cy="2138982"/>
            <a:chOff x="7191545" y="0"/>
            <a:chExt cx="5000460" cy="1425988"/>
          </a:xfrm>
        </p:grpSpPr>
        <p:pic>
          <p:nvPicPr>
            <p:cNvPr id="5" name="Picture 19">
              <a:extLst>
                <a:ext uri="{FF2B5EF4-FFF2-40B4-BE49-F238E27FC236}">
                  <a16:creationId xmlns:a16="http://schemas.microsoft.com/office/drawing/2014/main" id="{4976A5EC-7847-4686-9BE5-823F3C4F6897}"/>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6" name="Group 42">
              <a:extLst>
                <a:ext uri="{FF2B5EF4-FFF2-40B4-BE49-F238E27FC236}">
                  <a16:creationId xmlns:a16="http://schemas.microsoft.com/office/drawing/2014/main" id="{7DC6265D-AD27-4195-AE3D-F850E68CEA3D}"/>
                </a:ext>
              </a:extLst>
            </p:cNvPr>
            <p:cNvGrpSpPr/>
            <p:nvPr/>
          </p:nvGrpSpPr>
          <p:grpSpPr>
            <a:xfrm>
              <a:off x="7191545" y="0"/>
              <a:ext cx="5000460" cy="1425988"/>
              <a:chOff x="7191545" y="0"/>
              <a:chExt cx="5000460" cy="1425988"/>
            </a:xfrm>
          </p:grpSpPr>
          <p:sp>
            <p:nvSpPr>
              <p:cNvPr id="7" name="Freeform 41">
                <a:extLst>
                  <a:ext uri="{FF2B5EF4-FFF2-40B4-BE49-F238E27FC236}">
                    <a16:creationId xmlns:a16="http://schemas.microsoft.com/office/drawing/2014/main" id="{29705DFA-3EEE-4396-AC13-A31BC0E4A381}"/>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8" name="Freeform 39">
                <a:extLst>
                  <a:ext uri="{FF2B5EF4-FFF2-40B4-BE49-F238E27FC236}">
                    <a16:creationId xmlns:a16="http://schemas.microsoft.com/office/drawing/2014/main" id="{2446C939-6004-44E0-98B8-790381F4C418}"/>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9" name="Content Placeholder 3">
            <a:extLst>
              <a:ext uri="{FF2B5EF4-FFF2-40B4-BE49-F238E27FC236}">
                <a16:creationId xmlns:a16="http://schemas.microsoft.com/office/drawing/2014/main" id="{A48219BA-4C50-4E23-A1A4-4CDD1E1E10E7}"/>
              </a:ext>
            </a:extLst>
          </p:cNvPr>
          <p:cNvSpPr txBox="1">
            <a:spLocks noGrp="1"/>
          </p:cNvSpPr>
          <p:nvPr>
            <p:ph idx="2"/>
          </p:nvPr>
        </p:nvSpPr>
        <p:spPr>
          <a:xfrm>
            <a:off x="9258301" y="2738440"/>
            <a:ext cx="8115305" cy="652700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7">
            <a:extLst>
              <a:ext uri="{FF2B5EF4-FFF2-40B4-BE49-F238E27FC236}">
                <a16:creationId xmlns:a16="http://schemas.microsoft.com/office/drawing/2014/main" id="{0D6C1450-46D6-41C9-B106-C8BC723A8AE9}"/>
              </a:ext>
            </a:extLst>
          </p:cNvPr>
          <p:cNvSpPr txBox="1">
            <a:spLocks noGrp="1"/>
          </p:cNvSpPr>
          <p:nvPr>
            <p:ph type="sldNum" sz="quarter" idx="8"/>
          </p:nvPr>
        </p:nvSpPr>
        <p:spPr>
          <a:xfrm>
            <a:off x="13258790" y="9534527"/>
            <a:ext cx="4114800" cy="547694"/>
          </a:xfrm>
        </p:spPr>
        <p:txBody>
          <a:bodyPr/>
          <a:lstStyle>
            <a:lvl1pPr>
              <a:defRPr/>
            </a:lvl1pPr>
          </a:lstStyle>
          <a:p>
            <a:pPr lvl="0"/>
            <a:fld id="{E6CE0F32-D1E7-4E52-A6A0-E9400493C808}" type="slidenum">
              <a:t>‹#›</a:t>
            </a:fld>
            <a:endParaRPr lang="en-US"/>
          </a:p>
        </p:txBody>
      </p:sp>
      <p:cxnSp>
        <p:nvCxnSpPr>
          <p:cNvPr id="11" name="Straight Connector 6">
            <a:extLst>
              <a:ext uri="{FF2B5EF4-FFF2-40B4-BE49-F238E27FC236}">
                <a16:creationId xmlns:a16="http://schemas.microsoft.com/office/drawing/2014/main" id="{AF949E4B-EEFA-42EB-AF45-76989A6BC61C}"/>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2" name="Footer Placeholder 4">
            <a:extLst>
              <a:ext uri="{FF2B5EF4-FFF2-40B4-BE49-F238E27FC236}">
                <a16:creationId xmlns:a16="http://schemas.microsoft.com/office/drawing/2014/main" id="{0751B1AE-7D42-413D-B472-33A8022B9634}"/>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1692082534"/>
      </p:ext>
    </p:extLst>
  </p:cSld>
  <p:clrMapOvr>
    <a:masterClrMapping/>
  </p:clrMapOvr>
</p:sldLayout>
</file>

<file path=ppt/slideLayouts/slideLayout3333.xml><?xml version="1.0" encoding="utf-8"?>
<p:sldLayout xmlns:a="http://schemas.openxmlformats.org/drawingml/2006/main" xmlns:r="http://schemas.openxmlformats.org/officeDocument/2006/relationships" xmlns:p="http://schemas.openxmlformats.org/presentationml/2006/main" type="twoTxTwoObj" preserve="1">
  <p:cSld name="17_Comparison">
    <p:spTree>
      <p:nvGrpSpPr>
        <p:cNvPr id="1" name=""/>
        <p:cNvGrpSpPr/>
        <p:nvPr/>
      </p:nvGrpSpPr>
      <p:grpSpPr>
        <a:xfrm>
          <a:off x="0" y="0"/>
          <a:ext cx="0" cy="0"/>
          <a:chOff x="0" y="0"/>
          <a:chExt cx="0" cy="0"/>
        </a:xfrm>
      </p:grpSpPr>
      <p:grpSp>
        <p:nvGrpSpPr>
          <p:cNvPr id="2" name="Group 24">
            <a:extLst>
              <a:ext uri="{FF2B5EF4-FFF2-40B4-BE49-F238E27FC236}">
                <a16:creationId xmlns:a16="http://schemas.microsoft.com/office/drawing/2014/main" id="{66FE9D36-EB57-4190-BD74-0841492E44DD}"/>
              </a:ext>
            </a:extLst>
          </p:cNvPr>
          <p:cNvGrpSpPr/>
          <p:nvPr/>
        </p:nvGrpSpPr>
        <p:grpSpPr>
          <a:xfrm>
            <a:off x="10787318" y="0"/>
            <a:ext cx="7500690" cy="2138982"/>
            <a:chOff x="7191545" y="0"/>
            <a:chExt cx="5000460" cy="1425988"/>
          </a:xfrm>
        </p:grpSpPr>
        <p:pic>
          <p:nvPicPr>
            <p:cNvPr id="3" name="Picture 25">
              <a:extLst>
                <a:ext uri="{FF2B5EF4-FFF2-40B4-BE49-F238E27FC236}">
                  <a16:creationId xmlns:a16="http://schemas.microsoft.com/office/drawing/2014/main" id="{1DF02F31-76F6-4A89-AAFE-F8B7BF199AAE}"/>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6">
              <a:extLst>
                <a:ext uri="{FF2B5EF4-FFF2-40B4-BE49-F238E27FC236}">
                  <a16:creationId xmlns:a16="http://schemas.microsoft.com/office/drawing/2014/main" id="{0F04AFD5-70C1-4A9D-B8A7-B1BDEE24C511}"/>
                </a:ext>
              </a:extLst>
            </p:cNvPr>
            <p:cNvGrpSpPr/>
            <p:nvPr/>
          </p:nvGrpSpPr>
          <p:grpSpPr>
            <a:xfrm>
              <a:off x="7191545" y="0"/>
              <a:ext cx="5000460" cy="1425988"/>
              <a:chOff x="7191545" y="0"/>
              <a:chExt cx="5000460" cy="1425988"/>
            </a:xfrm>
          </p:grpSpPr>
          <p:sp>
            <p:nvSpPr>
              <p:cNvPr id="5" name="Freeform 27">
                <a:extLst>
                  <a:ext uri="{FF2B5EF4-FFF2-40B4-BE49-F238E27FC236}">
                    <a16:creationId xmlns:a16="http://schemas.microsoft.com/office/drawing/2014/main" id="{2374B64F-F97A-4325-A4DA-122C5A47CCAF}"/>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6" name="Freeform 28">
                <a:extLst>
                  <a:ext uri="{FF2B5EF4-FFF2-40B4-BE49-F238E27FC236}">
                    <a16:creationId xmlns:a16="http://schemas.microsoft.com/office/drawing/2014/main" id="{4AE2AFBE-117A-4608-A828-05A2D9524E95}"/>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DBAF0644-0B75-45DF-ABC2-0F97CB652E11}"/>
              </a:ext>
            </a:extLst>
          </p:cNvPr>
          <p:cNvSpPr txBox="1">
            <a:spLocks noGrp="1"/>
          </p:cNvSpPr>
          <p:nvPr>
            <p:ph type="title"/>
          </p:nvPr>
        </p:nvSpPr>
        <p:spPr/>
        <p:txBody>
          <a:bodyPr/>
          <a:lstStyle>
            <a:lvl1pPr>
              <a:defRPr/>
            </a:lvl1pPr>
          </a:lstStyle>
          <a:p>
            <a:pPr lvl="0"/>
            <a:r>
              <a:rPr lang="en-US"/>
              <a:t>Click to edit Master title style</a:t>
            </a:r>
          </a:p>
        </p:txBody>
      </p:sp>
      <p:sp>
        <p:nvSpPr>
          <p:cNvPr id="8" name="Text Placeholder 2">
            <a:extLst>
              <a:ext uri="{FF2B5EF4-FFF2-40B4-BE49-F238E27FC236}">
                <a16:creationId xmlns:a16="http://schemas.microsoft.com/office/drawing/2014/main" id="{FE7F3108-F04C-47AD-B30E-AD8E2D0F4554}"/>
              </a:ext>
            </a:extLst>
          </p:cNvPr>
          <p:cNvSpPr txBox="1">
            <a:spLocks noGrp="1"/>
          </p:cNvSpPr>
          <p:nvPr>
            <p:ph type="body" idx="1"/>
          </p:nvPr>
        </p:nvSpPr>
        <p:spPr>
          <a:xfrm>
            <a:off x="914405" y="2521740"/>
            <a:ext cx="8081960" cy="1235865"/>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9" name="Content Placeholder 3">
            <a:extLst>
              <a:ext uri="{FF2B5EF4-FFF2-40B4-BE49-F238E27FC236}">
                <a16:creationId xmlns:a16="http://schemas.microsoft.com/office/drawing/2014/main" id="{87F4A692-75CD-4DA6-B946-E99EE3EB2426}"/>
              </a:ext>
            </a:extLst>
          </p:cNvPr>
          <p:cNvSpPr txBox="1">
            <a:spLocks noGrp="1"/>
          </p:cNvSpPr>
          <p:nvPr>
            <p:ph idx="2"/>
          </p:nvPr>
        </p:nvSpPr>
        <p:spPr>
          <a:xfrm>
            <a:off x="914405" y="3757607"/>
            <a:ext cx="8081960" cy="5526875"/>
          </a:xfrm>
          <a:solidFill>
            <a:srgbClr val="F3F6FB"/>
          </a:solidFill>
        </p:spPr>
        <p:txBody>
          <a:bodyPr lIns="182880" tIns="0" rIns="182880" bIns="0">
            <a:normAutofit/>
          </a:bodyPr>
          <a:lstStyle>
            <a:lvl1pPr>
              <a:defRPr sz="3000"/>
            </a:lvl1pPr>
            <a:lvl2pPr>
              <a:defRPr sz="2700"/>
            </a:lvl2pPr>
            <a:lvl3pPr>
              <a:defRPr sz="2400"/>
            </a:lvl3pPr>
            <a:lvl4pPr>
              <a:defRPr sz="2100"/>
            </a:lvl4pPr>
            <a:lvl5pPr>
              <a:defRPr sz="2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4">
            <a:extLst>
              <a:ext uri="{FF2B5EF4-FFF2-40B4-BE49-F238E27FC236}">
                <a16:creationId xmlns:a16="http://schemas.microsoft.com/office/drawing/2014/main" id="{BA789325-5F1B-4A85-8BAE-7353D3657DDB}"/>
              </a:ext>
            </a:extLst>
          </p:cNvPr>
          <p:cNvSpPr txBox="1">
            <a:spLocks noGrp="1"/>
          </p:cNvSpPr>
          <p:nvPr>
            <p:ph type="body" idx="3"/>
          </p:nvPr>
        </p:nvSpPr>
        <p:spPr>
          <a:xfrm>
            <a:off x="9258301" y="2521740"/>
            <a:ext cx="8115305" cy="1235865"/>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11" name="Content Placeholder 5">
            <a:extLst>
              <a:ext uri="{FF2B5EF4-FFF2-40B4-BE49-F238E27FC236}">
                <a16:creationId xmlns:a16="http://schemas.microsoft.com/office/drawing/2014/main" id="{37467ED5-7C6A-4F6B-A382-261145ABA9AD}"/>
              </a:ext>
            </a:extLst>
          </p:cNvPr>
          <p:cNvSpPr txBox="1">
            <a:spLocks noGrp="1"/>
          </p:cNvSpPr>
          <p:nvPr>
            <p:ph idx="4"/>
          </p:nvPr>
        </p:nvSpPr>
        <p:spPr>
          <a:xfrm>
            <a:off x="9258301" y="3757607"/>
            <a:ext cx="8115305" cy="5526875"/>
          </a:xfrm>
          <a:solidFill>
            <a:srgbClr val="F3F6FB"/>
          </a:solidFill>
        </p:spPr>
        <p:txBody>
          <a:bodyPr lIns="182880" tIns="0" rIns="182880" bIns="0"/>
          <a:lstStyle>
            <a:lvl1pPr>
              <a:defRPr sz="3000"/>
            </a:lvl1pPr>
            <a:lvl2pPr>
              <a:defRPr sz="2700"/>
            </a:lvl2pPr>
            <a:lvl3pPr>
              <a:defRPr sz="2400"/>
            </a:lvl3pPr>
            <a:lvl4pPr>
              <a:defRPr sz="2100"/>
            </a:lvl4pPr>
            <a:lvl5pPr>
              <a:defRPr sz="2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Slide Number Placeholder 9">
            <a:extLst>
              <a:ext uri="{FF2B5EF4-FFF2-40B4-BE49-F238E27FC236}">
                <a16:creationId xmlns:a16="http://schemas.microsoft.com/office/drawing/2014/main" id="{4CD94A12-533A-4FBE-9DB4-AA42559F82A3}"/>
              </a:ext>
            </a:extLst>
          </p:cNvPr>
          <p:cNvSpPr txBox="1">
            <a:spLocks noGrp="1"/>
          </p:cNvSpPr>
          <p:nvPr>
            <p:ph type="sldNum" sz="quarter" idx="8"/>
          </p:nvPr>
        </p:nvSpPr>
        <p:spPr/>
        <p:txBody>
          <a:bodyPr/>
          <a:lstStyle>
            <a:lvl1pPr>
              <a:defRPr/>
            </a:lvl1pPr>
          </a:lstStyle>
          <a:p>
            <a:pPr lvl="0"/>
            <a:fld id="{E3015347-25AE-4BE2-87E0-9FDBF72F7EE3}" type="slidenum">
              <a:t>‹#›</a:t>
            </a:fld>
            <a:endParaRPr lang="en-US"/>
          </a:p>
        </p:txBody>
      </p:sp>
      <p:cxnSp>
        <p:nvCxnSpPr>
          <p:cNvPr id="13" name="Straight Connector 8">
            <a:extLst>
              <a:ext uri="{FF2B5EF4-FFF2-40B4-BE49-F238E27FC236}">
                <a16:creationId xmlns:a16="http://schemas.microsoft.com/office/drawing/2014/main" id="{73FA7B5D-B476-43BC-BAD3-C3E014A30F15}"/>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4" name="Footer Placeholder 7">
            <a:extLst>
              <a:ext uri="{FF2B5EF4-FFF2-40B4-BE49-F238E27FC236}">
                <a16:creationId xmlns:a16="http://schemas.microsoft.com/office/drawing/2014/main" id="{E329200C-A76C-438B-9C21-A4D59F6AFC78}"/>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2601540860"/>
      </p:ext>
    </p:extLst>
  </p:cSld>
  <p:clrMapOvr>
    <a:masterClrMapping/>
  </p:clrMapOvr>
</p:sldLayout>
</file>

<file path=ppt/slideLayouts/slideLayout3334.xml><?xml version="1.0" encoding="utf-8"?>
<p:sldLayout xmlns:a="http://schemas.openxmlformats.org/drawingml/2006/main" xmlns:r="http://schemas.openxmlformats.org/officeDocument/2006/relationships" xmlns:p="http://schemas.openxmlformats.org/presentationml/2006/main" type="titleOnly" preserve="1">
  <p:cSld name="17_Title Only">
    <p:spTree>
      <p:nvGrpSpPr>
        <p:cNvPr id="1" name=""/>
        <p:cNvGrpSpPr/>
        <p:nvPr/>
      </p:nvGrpSpPr>
      <p:grpSpPr>
        <a:xfrm>
          <a:off x="0" y="0"/>
          <a:ext cx="0" cy="0"/>
          <a:chOff x="0" y="0"/>
          <a:chExt cx="0" cy="0"/>
        </a:xfrm>
      </p:grpSpPr>
      <p:grpSp>
        <p:nvGrpSpPr>
          <p:cNvPr id="2" name="Group 21">
            <a:extLst>
              <a:ext uri="{FF2B5EF4-FFF2-40B4-BE49-F238E27FC236}">
                <a16:creationId xmlns:a16="http://schemas.microsoft.com/office/drawing/2014/main" id="{8565BA0A-6215-4499-A749-F006D64552C3}"/>
              </a:ext>
            </a:extLst>
          </p:cNvPr>
          <p:cNvGrpSpPr/>
          <p:nvPr/>
        </p:nvGrpSpPr>
        <p:grpSpPr>
          <a:xfrm>
            <a:off x="10787318" y="0"/>
            <a:ext cx="7500690" cy="2138982"/>
            <a:chOff x="7191545" y="0"/>
            <a:chExt cx="5000460" cy="1425988"/>
          </a:xfrm>
        </p:grpSpPr>
        <p:pic>
          <p:nvPicPr>
            <p:cNvPr id="3" name="Picture 22">
              <a:extLst>
                <a:ext uri="{FF2B5EF4-FFF2-40B4-BE49-F238E27FC236}">
                  <a16:creationId xmlns:a16="http://schemas.microsoft.com/office/drawing/2014/main" id="{7DF43184-E419-405C-9EF2-5101B0C5EF71}"/>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3">
              <a:extLst>
                <a:ext uri="{FF2B5EF4-FFF2-40B4-BE49-F238E27FC236}">
                  <a16:creationId xmlns:a16="http://schemas.microsoft.com/office/drawing/2014/main" id="{7A428C9C-42D3-4F54-B479-05B393D8662F}"/>
                </a:ext>
              </a:extLst>
            </p:cNvPr>
            <p:cNvGrpSpPr/>
            <p:nvPr/>
          </p:nvGrpSpPr>
          <p:grpSpPr>
            <a:xfrm>
              <a:off x="7191545" y="0"/>
              <a:ext cx="5000460" cy="1425988"/>
              <a:chOff x="7191545" y="0"/>
              <a:chExt cx="5000460" cy="1425988"/>
            </a:xfrm>
          </p:grpSpPr>
          <p:sp>
            <p:nvSpPr>
              <p:cNvPr id="5" name="Freeform 24">
                <a:extLst>
                  <a:ext uri="{FF2B5EF4-FFF2-40B4-BE49-F238E27FC236}">
                    <a16:creationId xmlns:a16="http://schemas.microsoft.com/office/drawing/2014/main" id="{4CCD9A28-D5BF-477F-87F8-6B0F0B165754}"/>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6" name="Freeform 25">
                <a:extLst>
                  <a:ext uri="{FF2B5EF4-FFF2-40B4-BE49-F238E27FC236}">
                    <a16:creationId xmlns:a16="http://schemas.microsoft.com/office/drawing/2014/main" id="{DC2B7829-01F6-4D4D-A5E9-31480C5B0361}"/>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CCB7CBFA-6888-41C9-98F0-E209746544A0}"/>
              </a:ext>
            </a:extLst>
          </p:cNvPr>
          <p:cNvSpPr txBox="1">
            <a:spLocks noGrp="1"/>
          </p:cNvSpPr>
          <p:nvPr>
            <p:ph type="title"/>
          </p:nvPr>
        </p:nvSpPr>
        <p:spPr/>
        <p:txBody>
          <a:bodyPr/>
          <a:lstStyle>
            <a:lvl1pPr>
              <a:defRPr/>
            </a:lvl1pPr>
          </a:lstStyle>
          <a:p>
            <a:pPr lvl="0"/>
            <a:r>
              <a:rPr lang="en-US"/>
              <a:t>Click to edit Master title style</a:t>
            </a:r>
          </a:p>
        </p:txBody>
      </p:sp>
      <p:sp>
        <p:nvSpPr>
          <p:cNvPr id="8" name="Slide Number Placeholder 5">
            <a:extLst>
              <a:ext uri="{FF2B5EF4-FFF2-40B4-BE49-F238E27FC236}">
                <a16:creationId xmlns:a16="http://schemas.microsoft.com/office/drawing/2014/main" id="{7B3D9CCF-DF63-4445-94A8-D37F28335356}"/>
              </a:ext>
            </a:extLst>
          </p:cNvPr>
          <p:cNvSpPr txBox="1">
            <a:spLocks noGrp="1"/>
          </p:cNvSpPr>
          <p:nvPr>
            <p:ph type="sldNum" sz="quarter" idx="8"/>
          </p:nvPr>
        </p:nvSpPr>
        <p:spPr/>
        <p:txBody>
          <a:bodyPr/>
          <a:lstStyle>
            <a:lvl1pPr>
              <a:defRPr/>
            </a:lvl1pPr>
          </a:lstStyle>
          <a:p>
            <a:pPr lvl="0"/>
            <a:fld id="{55060BE0-359A-438E-A906-19B82B50EAC6}" type="slidenum">
              <a:t>‹#›</a:t>
            </a:fld>
            <a:endParaRPr lang="en-US"/>
          </a:p>
        </p:txBody>
      </p:sp>
      <p:cxnSp>
        <p:nvCxnSpPr>
          <p:cNvPr id="9" name="Straight Connector 6">
            <a:extLst>
              <a:ext uri="{FF2B5EF4-FFF2-40B4-BE49-F238E27FC236}">
                <a16:creationId xmlns:a16="http://schemas.microsoft.com/office/drawing/2014/main" id="{86ECEC13-582F-429E-B66F-6AC3360ABA6C}"/>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0" name="Footer Placeholder 2">
            <a:extLst>
              <a:ext uri="{FF2B5EF4-FFF2-40B4-BE49-F238E27FC236}">
                <a16:creationId xmlns:a16="http://schemas.microsoft.com/office/drawing/2014/main" id="{3B581F0C-E886-4592-8142-1EF9116CBC87}"/>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1224844168"/>
      </p:ext>
    </p:extLst>
  </p:cSld>
  <p:clrMapOvr>
    <a:masterClrMapping/>
  </p:clrMapOvr>
</p:sldLayout>
</file>

<file path=ppt/slideLayouts/slideLayout3335.xml><?xml version="1.0" encoding="utf-8"?>
<p:sldLayout xmlns:a="http://schemas.openxmlformats.org/drawingml/2006/main" xmlns:r="http://schemas.openxmlformats.org/officeDocument/2006/relationships" xmlns:p="http://schemas.openxmlformats.org/presentationml/2006/main" preserve="1">
  <p:cSld name="17_End">
    <p:spTree>
      <p:nvGrpSpPr>
        <p:cNvPr id="1" name=""/>
        <p:cNvGrpSpPr/>
        <p:nvPr/>
      </p:nvGrpSpPr>
      <p:grpSpPr>
        <a:xfrm>
          <a:off x="0" y="0"/>
          <a:ext cx="0" cy="0"/>
          <a:chOff x="0" y="0"/>
          <a:chExt cx="0" cy="0"/>
        </a:xfrm>
      </p:grpSpPr>
      <p:grpSp>
        <p:nvGrpSpPr>
          <p:cNvPr id="2" name="Group 41">
            <a:extLst>
              <a:ext uri="{FF2B5EF4-FFF2-40B4-BE49-F238E27FC236}">
                <a16:creationId xmlns:a16="http://schemas.microsoft.com/office/drawing/2014/main" id="{36F39E94-CB62-4CE3-B110-2F19E615B647}"/>
              </a:ext>
            </a:extLst>
          </p:cNvPr>
          <p:cNvGrpSpPr/>
          <p:nvPr/>
        </p:nvGrpSpPr>
        <p:grpSpPr>
          <a:xfrm>
            <a:off x="0" y="0"/>
            <a:ext cx="18287994" cy="3223245"/>
            <a:chOff x="0" y="0"/>
            <a:chExt cx="12191996" cy="2148830"/>
          </a:xfrm>
        </p:grpSpPr>
        <p:sp>
          <p:nvSpPr>
            <p:cNvPr id="3" name="Freeform 40">
              <a:extLst>
                <a:ext uri="{FF2B5EF4-FFF2-40B4-BE49-F238E27FC236}">
                  <a16:creationId xmlns:a16="http://schemas.microsoft.com/office/drawing/2014/main" id="{38068142-180E-4C53-99F9-AFD41C99A7B9}"/>
                </a:ext>
              </a:extLst>
            </p:cNvPr>
            <p:cNvSpPr/>
            <p:nvPr/>
          </p:nvSpPr>
          <p:spPr>
            <a:xfrm flipH="1">
              <a:off x="0" y="0"/>
              <a:ext cx="12191996" cy="2148830"/>
            </a:xfrm>
            <a:custGeom>
              <a:avLst/>
              <a:gdLst>
                <a:gd name="f0" fmla="val 10800000"/>
                <a:gd name="f1" fmla="val 5400000"/>
                <a:gd name="f2" fmla="val 180"/>
                <a:gd name="f3" fmla="val w"/>
                <a:gd name="f4" fmla="val h"/>
                <a:gd name="f5" fmla="val 0"/>
                <a:gd name="f6" fmla="val 12192000"/>
                <a:gd name="f7" fmla="val 2148830"/>
                <a:gd name="f8" fmla="val 2318293"/>
                <a:gd name="f9" fmla="val 2110341"/>
                <a:gd name="f10" fmla="val 1952334"/>
                <a:gd name="f11" fmla="val 920"/>
                <a:gd name="f12" fmla="val 1343499"/>
                <a:gd name="f13" fmla="val 23864"/>
                <a:gd name="f14" fmla="val 752130"/>
                <a:gd name="f15" fmla="val 152982"/>
                <a:gd name="f16" fmla="val 184205"/>
                <a:gd name="f17" fmla="val 435928"/>
                <a:gd name="f18" fmla="val 536864"/>
                <a:gd name="f19" fmla="val 554713"/>
                <a:gd name="f20" fmla="val 201115"/>
                <a:gd name="f21" fmla="val 452796"/>
                <a:gd name="f22" fmla="val 776357"/>
                <a:gd name="f23" fmla="val 187336"/>
                <a:gd name="f24" fmla="val 1349828"/>
                <a:gd name="f25" fmla="val 76760"/>
                <a:gd name="f26" fmla="val 1947588"/>
                <a:gd name="f27" fmla="val 66249"/>
                <a:gd name="f28" fmla="val 2962940"/>
                <a:gd name="f29" fmla="val 48421"/>
                <a:gd name="f30" fmla="val 3890218"/>
                <a:gd name="f31" fmla="val 291317"/>
                <a:gd name="f32" fmla="val 4778140"/>
                <a:gd name="f33" fmla="val 604018"/>
                <a:gd name="f34" fmla="val 7231510"/>
                <a:gd name="f35" fmla="val 1468126"/>
                <a:gd name="f36" fmla="val 9178927"/>
                <a:gd name="f37" fmla="val 2492024"/>
                <a:gd name="f38" fmla="val 11996242"/>
                <a:gd name="f39" fmla="val 2036894"/>
                <a:gd name="f40" fmla="val 2002266"/>
                <a:gd name="f41" fmla="val 1415250"/>
                <a:gd name="f42" fmla="val 12022971"/>
                <a:gd name="f43" fmla="val 1470801"/>
                <a:gd name="f44" fmla="val 10719696"/>
                <a:gd name="f45" fmla="val 1863939"/>
                <a:gd name="f46" fmla="val 9271154"/>
                <a:gd name="f47" fmla="val 1783804"/>
                <a:gd name="f48" fmla="val 7970940"/>
                <a:gd name="f49" fmla="val 1436986"/>
                <a:gd name="f50" fmla="val 6890984"/>
                <a:gd name="f51" fmla="val 1148958"/>
                <a:gd name="f52" fmla="val 5866930"/>
                <a:gd name="f53" fmla="val 767309"/>
                <a:gd name="f54" fmla="val 4800356"/>
                <a:gd name="f55" fmla="val 456582"/>
                <a:gd name="f56" fmla="val 4068903"/>
                <a:gd name="f57" fmla="val 243471"/>
                <a:gd name="f58" fmla="val 3348204"/>
                <a:gd name="f59" fmla="val 74251"/>
                <a:gd name="f60" fmla="val 2646880"/>
                <a:gd name="f61" fmla="val 17560"/>
                <a:gd name="f62" fmla="+- 0 0 -90"/>
                <a:gd name="f63" fmla="*/ f3 1 12192000"/>
                <a:gd name="f64" fmla="*/ f4 1 2148830"/>
                <a:gd name="f65" fmla="+- f7 0 f5"/>
                <a:gd name="f66" fmla="+- f6 0 f5"/>
                <a:gd name="f67" fmla="*/ f62 f0 1"/>
                <a:gd name="f68" fmla="*/ f66 1 12192000"/>
                <a:gd name="f69" fmla="*/ f65 1 2148830"/>
                <a:gd name="f70" fmla="*/ 2318293 f66 1"/>
                <a:gd name="f71" fmla="*/ 0 f65 1"/>
                <a:gd name="f72" fmla="*/ 2110341 f66 1"/>
                <a:gd name="f73" fmla="*/ 1952334 f66 1"/>
                <a:gd name="f74" fmla="*/ 920 f65 1"/>
                <a:gd name="f75" fmla="*/ 184205 f66 1"/>
                <a:gd name="f76" fmla="*/ 435928 f65 1"/>
                <a:gd name="f77" fmla="*/ 0 f66 1"/>
                <a:gd name="f78" fmla="*/ 536864 f65 1"/>
                <a:gd name="f79" fmla="*/ 554713 f65 1"/>
                <a:gd name="f80" fmla="*/ 201115 f66 1"/>
                <a:gd name="f81" fmla="*/ 452796 f65 1"/>
                <a:gd name="f82" fmla="*/ 1947588 f66 1"/>
                <a:gd name="f83" fmla="*/ 66249 f65 1"/>
                <a:gd name="f84" fmla="*/ 4778140 f66 1"/>
                <a:gd name="f85" fmla="*/ 604018 f65 1"/>
                <a:gd name="f86" fmla="*/ 11996242 f66 1"/>
                <a:gd name="f87" fmla="*/ 2036894 f65 1"/>
                <a:gd name="f88" fmla="*/ 12192000 f66 1"/>
                <a:gd name="f89" fmla="*/ 2002266 f65 1"/>
                <a:gd name="f90" fmla="*/ 1415250 f65 1"/>
                <a:gd name="f91" fmla="*/ 12022971 f66 1"/>
                <a:gd name="f92" fmla="*/ 1470801 f65 1"/>
                <a:gd name="f93" fmla="*/ 7970940 f66 1"/>
                <a:gd name="f94" fmla="*/ 1436986 f65 1"/>
                <a:gd name="f95" fmla="*/ 4800356 f66 1"/>
                <a:gd name="f96" fmla="*/ 456582 f65 1"/>
                <a:gd name="f97" fmla="*/ 2646880 f66 1"/>
                <a:gd name="f98" fmla="*/ 17560 f65 1"/>
                <a:gd name="f99" fmla="*/ f67 1 f2"/>
                <a:gd name="f100" fmla="*/ f70 1 12192000"/>
                <a:gd name="f101" fmla="*/ f71 1 2148830"/>
                <a:gd name="f102" fmla="*/ f72 1 12192000"/>
                <a:gd name="f103" fmla="*/ f73 1 12192000"/>
                <a:gd name="f104" fmla="*/ f74 1 2148830"/>
                <a:gd name="f105" fmla="*/ f75 1 12192000"/>
                <a:gd name="f106" fmla="*/ f76 1 2148830"/>
                <a:gd name="f107" fmla="*/ f77 1 12192000"/>
                <a:gd name="f108" fmla="*/ f78 1 2148830"/>
                <a:gd name="f109" fmla="*/ f79 1 2148830"/>
                <a:gd name="f110" fmla="*/ f80 1 12192000"/>
                <a:gd name="f111" fmla="*/ f81 1 2148830"/>
                <a:gd name="f112" fmla="*/ f82 1 12192000"/>
                <a:gd name="f113" fmla="*/ f83 1 2148830"/>
                <a:gd name="f114" fmla="*/ f84 1 12192000"/>
                <a:gd name="f115" fmla="*/ f85 1 2148830"/>
                <a:gd name="f116" fmla="*/ f86 1 12192000"/>
                <a:gd name="f117" fmla="*/ f87 1 2148830"/>
                <a:gd name="f118" fmla="*/ f88 1 12192000"/>
                <a:gd name="f119" fmla="*/ f89 1 2148830"/>
                <a:gd name="f120" fmla="*/ f90 1 2148830"/>
                <a:gd name="f121" fmla="*/ f91 1 12192000"/>
                <a:gd name="f122" fmla="*/ f92 1 2148830"/>
                <a:gd name="f123" fmla="*/ f93 1 12192000"/>
                <a:gd name="f124" fmla="*/ f94 1 2148830"/>
                <a:gd name="f125" fmla="*/ f95 1 12192000"/>
                <a:gd name="f126" fmla="*/ f96 1 2148830"/>
                <a:gd name="f127" fmla="*/ f97 1 12192000"/>
                <a:gd name="f128" fmla="*/ f98 1 2148830"/>
                <a:gd name="f129" fmla="*/ f5 1 f68"/>
                <a:gd name="f130" fmla="*/ f6 1 f68"/>
                <a:gd name="f131" fmla="*/ f5 1 f69"/>
                <a:gd name="f132" fmla="*/ f7 1 f69"/>
                <a:gd name="f133" fmla="+- f99 0 f1"/>
                <a:gd name="f134" fmla="*/ f100 1 f68"/>
                <a:gd name="f135" fmla="*/ f101 1 f69"/>
                <a:gd name="f136" fmla="*/ f102 1 f68"/>
                <a:gd name="f137" fmla="*/ f103 1 f68"/>
                <a:gd name="f138" fmla="*/ f104 1 f69"/>
                <a:gd name="f139" fmla="*/ f105 1 f68"/>
                <a:gd name="f140" fmla="*/ f106 1 f69"/>
                <a:gd name="f141" fmla="*/ f107 1 f68"/>
                <a:gd name="f142" fmla="*/ f108 1 f69"/>
                <a:gd name="f143" fmla="*/ f109 1 f69"/>
                <a:gd name="f144" fmla="*/ f110 1 f68"/>
                <a:gd name="f145" fmla="*/ f111 1 f69"/>
                <a:gd name="f146" fmla="*/ f112 1 f68"/>
                <a:gd name="f147" fmla="*/ f113 1 f69"/>
                <a:gd name="f148" fmla="*/ f114 1 f68"/>
                <a:gd name="f149" fmla="*/ f115 1 f69"/>
                <a:gd name="f150" fmla="*/ f116 1 f68"/>
                <a:gd name="f151" fmla="*/ f117 1 f69"/>
                <a:gd name="f152" fmla="*/ f118 1 f68"/>
                <a:gd name="f153" fmla="*/ f119 1 f69"/>
                <a:gd name="f154" fmla="*/ f120 1 f69"/>
                <a:gd name="f155" fmla="*/ f121 1 f68"/>
                <a:gd name="f156" fmla="*/ f122 1 f69"/>
                <a:gd name="f157" fmla="*/ f123 1 f68"/>
                <a:gd name="f158" fmla="*/ f124 1 f69"/>
                <a:gd name="f159" fmla="*/ f125 1 f68"/>
                <a:gd name="f160" fmla="*/ f126 1 f69"/>
                <a:gd name="f161" fmla="*/ f127 1 f68"/>
                <a:gd name="f162" fmla="*/ f128 1 f69"/>
                <a:gd name="f163" fmla="*/ f129 f63 1"/>
                <a:gd name="f164" fmla="*/ f130 f63 1"/>
                <a:gd name="f165" fmla="*/ f132 f64 1"/>
                <a:gd name="f166" fmla="*/ f131 f64 1"/>
                <a:gd name="f167" fmla="*/ f134 f63 1"/>
                <a:gd name="f168" fmla="*/ f135 f64 1"/>
                <a:gd name="f169" fmla="*/ f136 f63 1"/>
                <a:gd name="f170" fmla="*/ f137 f63 1"/>
                <a:gd name="f171" fmla="*/ f138 f64 1"/>
                <a:gd name="f172" fmla="*/ f139 f63 1"/>
                <a:gd name="f173" fmla="*/ f140 f64 1"/>
                <a:gd name="f174" fmla="*/ f141 f63 1"/>
                <a:gd name="f175" fmla="*/ f142 f64 1"/>
                <a:gd name="f176" fmla="*/ f143 f64 1"/>
                <a:gd name="f177" fmla="*/ f144 f63 1"/>
                <a:gd name="f178" fmla="*/ f145 f64 1"/>
                <a:gd name="f179" fmla="*/ f146 f63 1"/>
                <a:gd name="f180" fmla="*/ f147 f64 1"/>
                <a:gd name="f181" fmla="*/ f148 f63 1"/>
                <a:gd name="f182" fmla="*/ f149 f64 1"/>
                <a:gd name="f183" fmla="*/ f150 f63 1"/>
                <a:gd name="f184" fmla="*/ f151 f64 1"/>
                <a:gd name="f185" fmla="*/ f152 f63 1"/>
                <a:gd name="f186" fmla="*/ f153 f64 1"/>
                <a:gd name="f187" fmla="*/ f154 f64 1"/>
                <a:gd name="f188" fmla="*/ f155 f63 1"/>
                <a:gd name="f189" fmla="*/ f156 f64 1"/>
                <a:gd name="f190" fmla="*/ f157 f63 1"/>
                <a:gd name="f191" fmla="*/ f158 f64 1"/>
                <a:gd name="f192" fmla="*/ f159 f63 1"/>
                <a:gd name="f193" fmla="*/ f160 f64 1"/>
                <a:gd name="f194" fmla="*/ f161 f63 1"/>
                <a:gd name="f195" fmla="*/ f162 f64 1"/>
              </a:gdLst>
              <a:ahLst/>
              <a:cxnLst>
                <a:cxn ang="3cd4">
                  <a:pos x="hc" y="t"/>
                </a:cxn>
                <a:cxn ang="0">
                  <a:pos x="r" y="vc"/>
                </a:cxn>
                <a:cxn ang="cd4">
                  <a:pos x="hc" y="b"/>
                </a:cxn>
                <a:cxn ang="cd2">
                  <a:pos x="l" y="vc"/>
                </a:cxn>
                <a:cxn ang="f133">
                  <a:pos x="f167" y="f168"/>
                </a:cxn>
                <a:cxn ang="f133">
                  <a:pos x="f169" y="f168"/>
                </a:cxn>
                <a:cxn ang="f133">
                  <a:pos x="f170" y="f171"/>
                </a:cxn>
                <a:cxn ang="f133">
                  <a:pos x="f172" y="f173"/>
                </a:cxn>
                <a:cxn ang="f133">
                  <a:pos x="f174" y="f175"/>
                </a:cxn>
                <a:cxn ang="f133">
                  <a:pos x="f174" y="f176"/>
                </a:cxn>
                <a:cxn ang="f133">
                  <a:pos x="f177" y="f178"/>
                </a:cxn>
                <a:cxn ang="f133">
                  <a:pos x="f179" y="f180"/>
                </a:cxn>
                <a:cxn ang="f133">
                  <a:pos x="f181" y="f182"/>
                </a:cxn>
                <a:cxn ang="f133">
                  <a:pos x="f183" y="f184"/>
                </a:cxn>
                <a:cxn ang="f133">
                  <a:pos x="f185" y="f186"/>
                </a:cxn>
                <a:cxn ang="f133">
                  <a:pos x="f185" y="f187"/>
                </a:cxn>
                <a:cxn ang="f133">
                  <a:pos x="f188" y="f189"/>
                </a:cxn>
                <a:cxn ang="f133">
                  <a:pos x="f190" y="f191"/>
                </a:cxn>
                <a:cxn ang="f133">
                  <a:pos x="f192" y="f193"/>
                </a:cxn>
                <a:cxn ang="f133">
                  <a:pos x="f194" y="f195"/>
                </a:cxn>
              </a:cxnLst>
              <a:rect l="f163" t="f166" r="f164" b="f165"/>
              <a:pathLst>
                <a:path w="12192000" h="2148830">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ubicBezTo>
                    <a:pt x="f56" y="f57"/>
                    <a:pt x="f58" y="f59"/>
                    <a:pt x="f60" y="f61"/>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4" name="Freeform 38">
              <a:extLst>
                <a:ext uri="{FF2B5EF4-FFF2-40B4-BE49-F238E27FC236}">
                  <a16:creationId xmlns:a16="http://schemas.microsoft.com/office/drawing/2014/main" id="{7CF6584E-BD9B-47B6-BFD5-94C5ECBC61B3}"/>
                </a:ext>
              </a:extLst>
            </p:cNvPr>
            <p:cNvSpPr/>
            <p:nvPr/>
          </p:nvSpPr>
          <p:spPr>
            <a:xfrm flipH="1">
              <a:off x="0" y="0"/>
              <a:ext cx="12191996" cy="1992139"/>
            </a:xfrm>
            <a:custGeom>
              <a:avLst/>
              <a:gdLst>
                <a:gd name="f0" fmla="val 10800000"/>
                <a:gd name="f1" fmla="val 5400000"/>
                <a:gd name="f2" fmla="val 180"/>
                <a:gd name="f3" fmla="val w"/>
                <a:gd name="f4" fmla="val h"/>
                <a:gd name="f5" fmla="val 0"/>
                <a:gd name="f6" fmla="val 12192000"/>
                <a:gd name="f7" fmla="val 1992138"/>
                <a:gd name="f8" fmla="val 2724271"/>
                <a:gd name="f9" fmla="val 1788442"/>
                <a:gd name="f10" fmla="val 1635403"/>
                <a:gd name="f11" fmla="val 12925"/>
                <a:gd name="f12" fmla="val 1134241"/>
                <a:gd name="f13" fmla="val 70905"/>
                <a:gd name="f14" fmla="val 647221"/>
                <a:gd name="f15" fmla="val 207817"/>
                <a:gd name="f16" fmla="val 178220"/>
                <a:gd name="f17" fmla="val 451207"/>
                <a:gd name="f18" fmla="val 552718"/>
                <a:gd name="f19" fmla="val 570885"/>
                <a:gd name="f20" fmla="val 195368"/>
                <a:gd name="f21" fmla="val 467800"/>
                <a:gd name="f22" fmla="val 765758"/>
                <a:gd name="f23" fmla="val 193094"/>
                <a:gd name="f24" fmla="val 1336955"/>
                <a:gd name="f25" fmla="val 73179"/>
                <a:gd name="f26" fmla="val 1934073"/>
                <a:gd name="f27" fmla="val 52850"/>
                <a:gd name="f28" fmla="val 2948304"/>
                <a:gd name="f29" fmla="val 18310"/>
                <a:gd name="f30" fmla="val 3878878"/>
                <a:gd name="f31" fmla="val 245747"/>
                <a:gd name="f32" fmla="val 4771217"/>
                <a:gd name="f33" fmla="val 543645"/>
                <a:gd name="f34" fmla="val 7236913"/>
                <a:gd name="f35" fmla="val 1366709"/>
                <a:gd name="f36" fmla="val 9199689"/>
                <a:gd name="f37" fmla="val 2357774"/>
                <a:gd name="f38" fmla="val 12007222"/>
                <a:gd name="f39" fmla="val 1856729"/>
                <a:gd name="f40" fmla="val 1820900"/>
                <a:gd name="f41" fmla="val 897073"/>
                <a:gd name="f42" fmla="val 12062517"/>
                <a:gd name="f43" fmla="val 950128"/>
                <a:gd name="f44" fmla="val 10950292"/>
                <a:gd name="f45" fmla="val 1376478"/>
                <a:gd name="f46" fmla="val 9595706"/>
                <a:gd name="f47" fmla="val 1466451"/>
                <a:gd name="f48" fmla="val 8435105"/>
                <a:gd name="f49" fmla="val 1266613"/>
                <a:gd name="f50" fmla="val 6618389"/>
                <a:gd name="f51" fmla="val 953715"/>
                <a:gd name="f52" fmla="val 4735222"/>
                <a:gd name="f53" fmla="val 130088"/>
                <a:gd name="f54" fmla="val 2948502"/>
                <a:gd name="f55" fmla="val 20548"/>
                <a:gd name="f56" fmla="+- 0 0 -90"/>
                <a:gd name="f57" fmla="*/ f3 1 12192000"/>
                <a:gd name="f58" fmla="*/ f4 1 1992138"/>
                <a:gd name="f59" fmla="+- f7 0 f5"/>
                <a:gd name="f60" fmla="+- f6 0 f5"/>
                <a:gd name="f61" fmla="*/ f56 f0 1"/>
                <a:gd name="f62" fmla="*/ f60 1 12192000"/>
                <a:gd name="f63" fmla="*/ f59 1 1992138"/>
                <a:gd name="f64" fmla="*/ 2724271 f60 1"/>
                <a:gd name="f65" fmla="*/ 0 f59 1"/>
                <a:gd name="f66" fmla="*/ 1788442 f60 1"/>
                <a:gd name="f67" fmla="*/ 1635403 f60 1"/>
                <a:gd name="f68" fmla="*/ 12925 f59 1"/>
                <a:gd name="f69" fmla="*/ 178220 f60 1"/>
                <a:gd name="f70" fmla="*/ 451207 f59 1"/>
                <a:gd name="f71" fmla="*/ 0 f60 1"/>
                <a:gd name="f72" fmla="*/ 552718 f59 1"/>
                <a:gd name="f73" fmla="*/ 570885 f59 1"/>
                <a:gd name="f74" fmla="*/ 195368 f60 1"/>
                <a:gd name="f75" fmla="*/ 467800 f59 1"/>
                <a:gd name="f76" fmla="*/ 1934073 f60 1"/>
                <a:gd name="f77" fmla="*/ 52850 f59 1"/>
                <a:gd name="f78" fmla="*/ 4771217 f60 1"/>
                <a:gd name="f79" fmla="*/ 543645 f59 1"/>
                <a:gd name="f80" fmla="*/ 12007222 f60 1"/>
                <a:gd name="f81" fmla="*/ 1856729 f59 1"/>
                <a:gd name="f82" fmla="*/ 12192000 f60 1"/>
                <a:gd name="f83" fmla="*/ 1820900 f59 1"/>
                <a:gd name="f84" fmla="*/ 897073 f59 1"/>
                <a:gd name="f85" fmla="*/ 12062517 f60 1"/>
                <a:gd name="f86" fmla="*/ 950128 f59 1"/>
                <a:gd name="f87" fmla="*/ 8435105 f60 1"/>
                <a:gd name="f88" fmla="*/ 1266613 f59 1"/>
                <a:gd name="f89" fmla="*/ 2948502 f60 1"/>
                <a:gd name="f90" fmla="*/ 20548 f59 1"/>
                <a:gd name="f91" fmla="*/ f61 1 f2"/>
                <a:gd name="f92" fmla="*/ f64 1 12192000"/>
                <a:gd name="f93" fmla="*/ f65 1 1992138"/>
                <a:gd name="f94" fmla="*/ f66 1 12192000"/>
                <a:gd name="f95" fmla="*/ f67 1 12192000"/>
                <a:gd name="f96" fmla="*/ f68 1 1992138"/>
                <a:gd name="f97" fmla="*/ f69 1 12192000"/>
                <a:gd name="f98" fmla="*/ f70 1 1992138"/>
                <a:gd name="f99" fmla="*/ f71 1 12192000"/>
                <a:gd name="f100" fmla="*/ f72 1 1992138"/>
                <a:gd name="f101" fmla="*/ f73 1 1992138"/>
                <a:gd name="f102" fmla="*/ f74 1 12192000"/>
                <a:gd name="f103" fmla="*/ f75 1 1992138"/>
                <a:gd name="f104" fmla="*/ f76 1 12192000"/>
                <a:gd name="f105" fmla="*/ f77 1 1992138"/>
                <a:gd name="f106" fmla="*/ f78 1 12192000"/>
                <a:gd name="f107" fmla="*/ f79 1 1992138"/>
                <a:gd name="f108" fmla="*/ f80 1 12192000"/>
                <a:gd name="f109" fmla="*/ f81 1 1992138"/>
                <a:gd name="f110" fmla="*/ f82 1 12192000"/>
                <a:gd name="f111" fmla="*/ f83 1 1992138"/>
                <a:gd name="f112" fmla="*/ f84 1 1992138"/>
                <a:gd name="f113" fmla="*/ f85 1 12192000"/>
                <a:gd name="f114" fmla="*/ f86 1 1992138"/>
                <a:gd name="f115" fmla="*/ f87 1 12192000"/>
                <a:gd name="f116" fmla="*/ f88 1 1992138"/>
                <a:gd name="f117" fmla="*/ f89 1 12192000"/>
                <a:gd name="f118" fmla="*/ f90 1 1992138"/>
                <a:gd name="f119" fmla="*/ f5 1 f62"/>
                <a:gd name="f120" fmla="*/ f6 1 f62"/>
                <a:gd name="f121" fmla="*/ f5 1 f63"/>
                <a:gd name="f122" fmla="*/ f7 1 f63"/>
                <a:gd name="f123" fmla="+- f91 0 f1"/>
                <a:gd name="f124" fmla="*/ f92 1 f62"/>
                <a:gd name="f125" fmla="*/ f93 1 f63"/>
                <a:gd name="f126" fmla="*/ f94 1 f62"/>
                <a:gd name="f127" fmla="*/ f95 1 f62"/>
                <a:gd name="f128" fmla="*/ f96 1 f63"/>
                <a:gd name="f129" fmla="*/ f97 1 f62"/>
                <a:gd name="f130" fmla="*/ f98 1 f63"/>
                <a:gd name="f131" fmla="*/ f99 1 f62"/>
                <a:gd name="f132" fmla="*/ f100 1 f63"/>
                <a:gd name="f133" fmla="*/ f101 1 f63"/>
                <a:gd name="f134" fmla="*/ f102 1 f62"/>
                <a:gd name="f135" fmla="*/ f103 1 f63"/>
                <a:gd name="f136" fmla="*/ f104 1 f62"/>
                <a:gd name="f137" fmla="*/ f105 1 f63"/>
                <a:gd name="f138" fmla="*/ f106 1 f62"/>
                <a:gd name="f139" fmla="*/ f107 1 f63"/>
                <a:gd name="f140" fmla="*/ f108 1 f62"/>
                <a:gd name="f141" fmla="*/ f109 1 f63"/>
                <a:gd name="f142" fmla="*/ f110 1 f62"/>
                <a:gd name="f143" fmla="*/ f111 1 f63"/>
                <a:gd name="f144" fmla="*/ f112 1 f63"/>
                <a:gd name="f145" fmla="*/ f113 1 f62"/>
                <a:gd name="f146" fmla="*/ f114 1 f63"/>
                <a:gd name="f147" fmla="*/ f115 1 f62"/>
                <a:gd name="f148" fmla="*/ f116 1 f63"/>
                <a:gd name="f149" fmla="*/ f117 1 f62"/>
                <a:gd name="f150" fmla="*/ f118 1 f63"/>
                <a:gd name="f151" fmla="*/ f119 f57 1"/>
                <a:gd name="f152" fmla="*/ f120 f57 1"/>
                <a:gd name="f153" fmla="*/ f122 f58 1"/>
                <a:gd name="f154" fmla="*/ f121 f58 1"/>
                <a:gd name="f155" fmla="*/ f124 f57 1"/>
                <a:gd name="f156" fmla="*/ f125 f58 1"/>
                <a:gd name="f157" fmla="*/ f126 f57 1"/>
                <a:gd name="f158" fmla="*/ f127 f57 1"/>
                <a:gd name="f159" fmla="*/ f128 f58 1"/>
                <a:gd name="f160" fmla="*/ f129 f57 1"/>
                <a:gd name="f161" fmla="*/ f130 f58 1"/>
                <a:gd name="f162" fmla="*/ f131 f57 1"/>
                <a:gd name="f163" fmla="*/ f132 f58 1"/>
                <a:gd name="f164" fmla="*/ f133 f58 1"/>
                <a:gd name="f165" fmla="*/ f134 f57 1"/>
                <a:gd name="f166" fmla="*/ f135 f58 1"/>
                <a:gd name="f167" fmla="*/ f136 f57 1"/>
                <a:gd name="f168" fmla="*/ f137 f58 1"/>
                <a:gd name="f169" fmla="*/ f138 f57 1"/>
                <a:gd name="f170" fmla="*/ f139 f58 1"/>
                <a:gd name="f171" fmla="*/ f140 f57 1"/>
                <a:gd name="f172" fmla="*/ f141 f58 1"/>
                <a:gd name="f173" fmla="*/ f142 f57 1"/>
                <a:gd name="f174" fmla="*/ f143 f58 1"/>
                <a:gd name="f175" fmla="*/ f144 f58 1"/>
                <a:gd name="f176" fmla="*/ f145 f57 1"/>
                <a:gd name="f177" fmla="*/ f146 f58 1"/>
                <a:gd name="f178" fmla="*/ f147 f57 1"/>
                <a:gd name="f179" fmla="*/ f148 f58 1"/>
                <a:gd name="f180" fmla="*/ f149 f57 1"/>
                <a:gd name="f181" fmla="*/ f150 f58 1"/>
              </a:gdLst>
              <a:ahLst/>
              <a:cxnLst>
                <a:cxn ang="3cd4">
                  <a:pos x="hc" y="t"/>
                </a:cxn>
                <a:cxn ang="0">
                  <a:pos x="r" y="vc"/>
                </a:cxn>
                <a:cxn ang="cd4">
                  <a:pos x="hc" y="b"/>
                </a:cxn>
                <a:cxn ang="cd2">
                  <a:pos x="l" y="vc"/>
                </a:cxn>
                <a:cxn ang="f123">
                  <a:pos x="f155" y="f156"/>
                </a:cxn>
                <a:cxn ang="f123">
                  <a:pos x="f157" y="f156"/>
                </a:cxn>
                <a:cxn ang="f123">
                  <a:pos x="f158" y="f159"/>
                </a:cxn>
                <a:cxn ang="f123">
                  <a:pos x="f160" y="f161"/>
                </a:cxn>
                <a:cxn ang="f123">
                  <a:pos x="f162" y="f163"/>
                </a:cxn>
                <a:cxn ang="f123">
                  <a:pos x="f162" y="f164"/>
                </a:cxn>
                <a:cxn ang="f123">
                  <a:pos x="f165" y="f166"/>
                </a:cxn>
                <a:cxn ang="f123">
                  <a:pos x="f167" y="f168"/>
                </a:cxn>
                <a:cxn ang="f123">
                  <a:pos x="f169" y="f170"/>
                </a:cxn>
                <a:cxn ang="f123">
                  <a:pos x="f171" y="f172"/>
                </a:cxn>
                <a:cxn ang="f123">
                  <a:pos x="f173" y="f174"/>
                </a:cxn>
                <a:cxn ang="f123">
                  <a:pos x="f173" y="f175"/>
                </a:cxn>
                <a:cxn ang="f123">
                  <a:pos x="f176" y="f177"/>
                </a:cxn>
                <a:cxn ang="f123">
                  <a:pos x="f178" y="f179"/>
                </a:cxn>
                <a:cxn ang="f123">
                  <a:pos x="f180" y="f181"/>
                </a:cxn>
              </a:cxnLst>
              <a:rect l="f151" t="f154" r="f152" b="f153"/>
              <a:pathLst>
                <a:path w="12192000" h="1992138">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lose/>
                </a:path>
              </a:pathLst>
            </a:custGeom>
            <a:solidFill>
              <a:srgbClr val="00498F"/>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sp>
        <p:nvSpPr>
          <p:cNvPr id="5" name="Rectangle 3">
            <a:extLst>
              <a:ext uri="{FF2B5EF4-FFF2-40B4-BE49-F238E27FC236}">
                <a16:creationId xmlns:a16="http://schemas.microsoft.com/office/drawing/2014/main" id="{4E55E6A0-30BF-4B35-A03A-C57D365A5B36}"/>
              </a:ext>
            </a:extLst>
          </p:cNvPr>
          <p:cNvSpPr/>
          <p:nvPr/>
        </p:nvSpPr>
        <p:spPr>
          <a:xfrm>
            <a:off x="1353549" y="2276540"/>
            <a:ext cx="16934445" cy="5733905"/>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6" name="Content Placeholder 2">
            <a:extLst>
              <a:ext uri="{FF2B5EF4-FFF2-40B4-BE49-F238E27FC236}">
                <a16:creationId xmlns:a16="http://schemas.microsoft.com/office/drawing/2014/main" id="{0DF37045-F8AB-47EC-AB44-E5A0C17991BC}"/>
              </a:ext>
            </a:extLst>
          </p:cNvPr>
          <p:cNvSpPr txBox="1">
            <a:spLocks noGrp="1"/>
          </p:cNvSpPr>
          <p:nvPr>
            <p:ph idx="4294967295"/>
          </p:nvPr>
        </p:nvSpPr>
        <p:spPr>
          <a:xfrm>
            <a:off x="1828795" y="5143501"/>
            <a:ext cx="8373974" cy="2120342"/>
          </a:xfrm>
        </p:spPr>
        <p:txBody>
          <a:bodyPr/>
          <a:lstStyle>
            <a:lvl1pPr marL="0" indent="0">
              <a:buNone/>
              <a:defRPr sz="3000"/>
            </a:lvl1pPr>
          </a:lstStyle>
          <a:p>
            <a:pPr lvl="0"/>
            <a:r>
              <a:rPr lang="en-US"/>
              <a:t>Click to edit Master text styles</a:t>
            </a:r>
          </a:p>
        </p:txBody>
      </p:sp>
      <p:sp>
        <p:nvSpPr>
          <p:cNvPr id="7" name="Title 11">
            <a:extLst>
              <a:ext uri="{FF2B5EF4-FFF2-40B4-BE49-F238E27FC236}">
                <a16:creationId xmlns:a16="http://schemas.microsoft.com/office/drawing/2014/main" id="{62A2039A-382A-4F7E-9D89-D11DA787A80D}"/>
              </a:ext>
            </a:extLst>
          </p:cNvPr>
          <p:cNvSpPr txBox="1">
            <a:spLocks noGrp="1"/>
          </p:cNvSpPr>
          <p:nvPr>
            <p:ph type="title"/>
          </p:nvPr>
        </p:nvSpPr>
        <p:spPr>
          <a:xfrm>
            <a:off x="1828795" y="2831229"/>
            <a:ext cx="8373974" cy="1617390"/>
          </a:xfrm>
        </p:spPr>
        <p:txBody>
          <a:bodyPr/>
          <a:lstStyle>
            <a:lvl1pPr>
              <a:defRPr sz="9000"/>
            </a:lvl1pPr>
          </a:lstStyle>
          <a:p>
            <a:pPr lvl="0"/>
            <a:r>
              <a:rPr lang="en-US"/>
              <a:t>Thank you</a:t>
            </a:r>
          </a:p>
        </p:txBody>
      </p:sp>
      <p:pic>
        <p:nvPicPr>
          <p:cNvPr id="8" name="Picture 32">
            <a:extLst>
              <a:ext uri="{FF2B5EF4-FFF2-40B4-BE49-F238E27FC236}">
                <a16:creationId xmlns:a16="http://schemas.microsoft.com/office/drawing/2014/main" id="{478D0DD6-E0A2-42C3-ADB4-5F1F3CB51EE4}"/>
              </a:ext>
            </a:extLst>
          </p:cNvPr>
          <p:cNvPicPr>
            <a:picLocks noChangeAspect="1"/>
          </p:cNvPicPr>
          <p:nvPr/>
        </p:nvPicPr>
        <p:blipFill>
          <a:blip r:embed="rId2"/>
          <a:srcRect/>
          <a:stretch>
            <a:fillRect/>
          </a:stretch>
        </p:blipFill>
        <p:spPr>
          <a:xfrm>
            <a:off x="1353549" y="342557"/>
            <a:ext cx="3037970" cy="1367910"/>
          </a:xfrm>
          <a:prstGeom prst="rect">
            <a:avLst/>
          </a:prstGeom>
          <a:noFill/>
          <a:ln cap="flat">
            <a:noFill/>
          </a:ln>
        </p:spPr>
      </p:pic>
      <p:sp>
        <p:nvSpPr>
          <p:cNvPr id="9" name="Picture Placeholder 16">
            <a:extLst>
              <a:ext uri="{FF2B5EF4-FFF2-40B4-BE49-F238E27FC236}">
                <a16:creationId xmlns:a16="http://schemas.microsoft.com/office/drawing/2014/main" id="{0B9C4123-45DF-43D9-BC0E-0ED03832DF14}"/>
              </a:ext>
            </a:extLst>
          </p:cNvPr>
          <p:cNvSpPr txBox="1">
            <a:spLocks noGrp="1"/>
          </p:cNvSpPr>
          <p:nvPr>
            <p:ph type="pic" idx="4294967295"/>
          </p:nvPr>
        </p:nvSpPr>
        <p:spPr>
          <a:xfrm>
            <a:off x="10678030" y="350868"/>
            <a:ext cx="7609979" cy="8915400"/>
          </a:xfrm>
        </p:spPr>
        <p:txBody>
          <a:bodyPr/>
          <a:lstStyle>
            <a:lvl1pPr>
              <a:defRPr/>
            </a:lvl1pPr>
          </a:lstStyle>
          <a:p>
            <a:pPr lvl="0"/>
            <a:endParaRPr lang="en-US"/>
          </a:p>
        </p:txBody>
      </p:sp>
    </p:spTree>
    <p:extLst>
      <p:ext uri="{BB962C8B-B14F-4D97-AF65-F5344CB8AC3E}">
        <p14:creationId xmlns:p14="http://schemas.microsoft.com/office/powerpoint/2010/main" val="253603688"/>
      </p:ext>
    </p:extLst>
  </p:cSld>
  <p:clrMapOvr>
    <a:masterClrMapping/>
  </p:clrMapOvr>
</p:sldLayout>
</file>

<file path=ppt/slideLayouts/slideLayout3336.xml><?xml version="1.0" encoding="utf-8"?>
<p:sldLayout xmlns:a="http://schemas.openxmlformats.org/drawingml/2006/main" xmlns:r="http://schemas.openxmlformats.org/officeDocument/2006/relationships" xmlns:p="http://schemas.openxmlformats.org/presentationml/2006/main" type="blank" preserve="1">
  <p:cSld name="16_Blank">
    <p:spTree>
      <p:nvGrpSpPr>
        <p:cNvPr id="1" name=""/>
        <p:cNvGrpSpPr/>
        <p:nvPr/>
      </p:nvGrpSpPr>
      <p:grpSpPr>
        <a:xfrm>
          <a:off x="0" y="0"/>
          <a:ext cx="0" cy="0"/>
          <a:chOff x="0" y="0"/>
          <a:chExt cx="0" cy="0"/>
        </a:xfrm>
      </p:grpSpPr>
      <p:sp>
        <p:nvSpPr>
          <p:cNvPr id="2" name="Slide Number Placeholder 4">
            <a:extLst>
              <a:ext uri="{FF2B5EF4-FFF2-40B4-BE49-F238E27FC236}">
                <a16:creationId xmlns:a16="http://schemas.microsoft.com/office/drawing/2014/main" id="{4A890D8E-438A-40F9-A729-E72965E257C5}"/>
              </a:ext>
            </a:extLst>
          </p:cNvPr>
          <p:cNvSpPr txBox="1">
            <a:spLocks noGrp="1"/>
          </p:cNvSpPr>
          <p:nvPr>
            <p:ph type="sldNum" sz="quarter" idx="8"/>
          </p:nvPr>
        </p:nvSpPr>
        <p:spPr/>
        <p:txBody>
          <a:bodyPr/>
          <a:lstStyle>
            <a:lvl1pPr>
              <a:defRPr/>
            </a:lvl1pPr>
          </a:lstStyle>
          <a:p>
            <a:pPr lvl="0"/>
            <a:fld id="{1EC6F745-D6BC-45DB-8BEE-A88445AD97CD}" type="slidenum">
              <a:t>‹#›</a:t>
            </a:fld>
            <a:endParaRPr lang="en-US"/>
          </a:p>
        </p:txBody>
      </p:sp>
      <p:cxnSp>
        <p:nvCxnSpPr>
          <p:cNvPr id="3" name="Straight Connector 3">
            <a:extLst>
              <a:ext uri="{FF2B5EF4-FFF2-40B4-BE49-F238E27FC236}">
                <a16:creationId xmlns:a16="http://schemas.microsoft.com/office/drawing/2014/main" id="{104104A5-785E-47E4-90FA-11B65CFC9DB4}"/>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4" name="Footer Placeholder 1">
            <a:extLst>
              <a:ext uri="{FF2B5EF4-FFF2-40B4-BE49-F238E27FC236}">
                <a16:creationId xmlns:a16="http://schemas.microsoft.com/office/drawing/2014/main" id="{A3D7D901-811B-4691-8770-EA18F497AE13}"/>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5" name="Group 5">
            <a:extLst>
              <a:ext uri="{FF2B5EF4-FFF2-40B4-BE49-F238E27FC236}">
                <a16:creationId xmlns:a16="http://schemas.microsoft.com/office/drawing/2014/main" id="{41A53222-0823-497E-B543-701FF3E835FF}"/>
              </a:ext>
            </a:extLst>
          </p:cNvPr>
          <p:cNvGrpSpPr/>
          <p:nvPr/>
        </p:nvGrpSpPr>
        <p:grpSpPr>
          <a:xfrm>
            <a:off x="10787318" y="0"/>
            <a:ext cx="7500690" cy="2138982"/>
            <a:chOff x="7191545" y="0"/>
            <a:chExt cx="5000460" cy="1425988"/>
          </a:xfrm>
        </p:grpSpPr>
        <p:pic>
          <p:nvPicPr>
            <p:cNvPr id="6" name="Picture 6">
              <a:extLst>
                <a:ext uri="{FF2B5EF4-FFF2-40B4-BE49-F238E27FC236}">
                  <a16:creationId xmlns:a16="http://schemas.microsoft.com/office/drawing/2014/main" id="{DB671ABB-C239-4F20-83B0-969264D135D5}"/>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7" name="Group 7">
              <a:extLst>
                <a:ext uri="{FF2B5EF4-FFF2-40B4-BE49-F238E27FC236}">
                  <a16:creationId xmlns:a16="http://schemas.microsoft.com/office/drawing/2014/main" id="{CFDAD683-A274-4911-8D05-9E19683F45B0}"/>
                </a:ext>
              </a:extLst>
            </p:cNvPr>
            <p:cNvGrpSpPr/>
            <p:nvPr/>
          </p:nvGrpSpPr>
          <p:grpSpPr>
            <a:xfrm>
              <a:off x="7191545" y="0"/>
              <a:ext cx="5000460" cy="1425988"/>
              <a:chOff x="7191545" y="0"/>
              <a:chExt cx="5000460" cy="1425988"/>
            </a:xfrm>
          </p:grpSpPr>
          <p:sp>
            <p:nvSpPr>
              <p:cNvPr id="8" name="Freeform 8">
                <a:extLst>
                  <a:ext uri="{FF2B5EF4-FFF2-40B4-BE49-F238E27FC236}">
                    <a16:creationId xmlns:a16="http://schemas.microsoft.com/office/drawing/2014/main" id="{244A4836-3CDB-4EBA-98D1-5D7B9340E338}"/>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9" name="Freeform 9">
                <a:extLst>
                  <a:ext uri="{FF2B5EF4-FFF2-40B4-BE49-F238E27FC236}">
                    <a16:creationId xmlns:a16="http://schemas.microsoft.com/office/drawing/2014/main" id="{632B16CE-CCB9-4404-B935-B9363AD7F4C9}"/>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Tree>
    <p:extLst>
      <p:ext uri="{BB962C8B-B14F-4D97-AF65-F5344CB8AC3E}">
        <p14:creationId xmlns:p14="http://schemas.microsoft.com/office/powerpoint/2010/main" val="328856505"/>
      </p:ext>
    </p:extLst>
  </p:cSld>
  <p:clrMapOvr>
    <a:masterClrMapping/>
  </p:clrMapOvr>
</p:sldLayout>
</file>

<file path=ppt/slideLayouts/slideLayout3337.xml><?xml version="1.0" encoding="utf-8"?>
<p:sldLayout xmlns:a="http://schemas.openxmlformats.org/drawingml/2006/main" xmlns:r="http://schemas.openxmlformats.org/officeDocument/2006/relationships" xmlns:p="http://schemas.openxmlformats.org/presentationml/2006/main" type="title" preserve="1">
  <p:cSld name="2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5C024-E33C-4AE1-B844-33C1374D1C9A}"/>
              </a:ext>
            </a:extLst>
          </p:cNvPr>
          <p:cNvSpPr txBox="1">
            <a:spLocks noGrp="1"/>
          </p:cNvSpPr>
          <p:nvPr>
            <p:ph type="ctrTitle"/>
          </p:nvPr>
        </p:nvSpPr>
        <p:spPr>
          <a:xfrm>
            <a:off x="2286005" y="1683542"/>
            <a:ext cx="13716000" cy="3581397"/>
          </a:xfrm>
        </p:spPr>
        <p:txBody>
          <a:bodyPr anchor="b" anchorCtr="1"/>
          <a:lstStyle>
            <a:lvl1pPr algn="ctr">
              <a:defRPr sz="9000"/>
            </a:lvl1pPr>
          </a:lstStyle>
          <a:p>
            <a:pPr lvl="0"/>
            <a:r>
              <a:rPr lang="en-US"/>
              <a:t>Click to edit Master title style</a:t>
            </a:r>
          </a:p>
        </p:txBody>
      </p:sp>
      <p:sp>
        <p:nvSpPr>
          <p:cNvPr id="3" name="Subtitle 2">
            <a:extLst>
              <a:ext uri="{FF2B5EF4-FFF2-40B4-BE49-F238E27FC236}">
                <a16:creationId xmlns:a16="http://schemas.microsoft.com/office/drawing/2014/main" id="{07CCC73E-CDC5-43A0-B49E-8B4809279E97}"/>
              </a:ext>
            </a:extLst>
          </p:cNvPr>
          <p:cNvSpPr txBox="1">
            <a:spLocks noGrp="1"/>
          </p:cNvSpPr>
          <p:nvPr>
            <p:ph type="subTitle" idx="1"/>
          </p:nvPr>
        </p:nvSpPr>
        <p:spPr>
          <a:xfrm>
            <a:off x="2286005" y="5403061"/>
            <a:ext cx="13716000" cy="2483637"/>
          </a:xfrm>
        </p:spPr>
        <p:txBody>
          <a:bodyPr anchorCtr="1"/>
          <a:lstStyle>
            <a:lvl1pPr marL="0" indent="0" algn="ctr">
              <a:buNone/>
              <a:defRPr/>
            </a:lvl1pPr>
          </a:lstStyle>
          <a:p>
            <a:pPr lvl="0"/>
            <a:r>
              <a:rPr lang="en-US"/>
              <a:t>Click to edit Master subtitle style</a:t>
            </a:r>
          </a:p>
        </p:txBody>
      </p:sp>
      <p:sp>
        <p:nvSpPr>
          <p:cNvPr id="4" name="Date Placeholder 3">
            <a:extLst>
              <a:ext uri="{FF2B5EF4-FFF2-40B4-BE49-F238E27FC236}">
                <a16:creationId xmlns:a16="http://schemas.microsoft.com/office/drawing/2014/main" id="{03E1DA57-D85A-43F5-A947-8F2CAA7097A2}"/>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1371600" rtl="0" fontAlgn="auto" hangingPunct="1">
              <a:lnSpc>
                <a:spcPct val="100000"/>
              </a:lnSpc>
              <a:spcBef>
                <a:spcPts val="0"/>
              </a:spcBef>
              <a:spcAft>
                <a:spcPts val="0"/>
              </a:spcAft>
              <a:buNone/>
              <a:tabLst/>
              <a:defRPr lang="en-US" sz="2700" b="0" i="0" u="none" strike="noStrike" kern="1200" cap="none" spc="0" baseline="0">
                <a:solidFill>
                  <a:srgbClr val="444C55"/>
                </a:solidFill>
                <a:uFillTx/>
                <a:latin typeface="Calibri"/>
              </a:defRPr>
            </a:lvl1pPr>
          </a:lstStyle>
          <a:p>
            <a:pPr lvl="0"/>
            <a:fld id="{A441131A-E497-4AD6-AD82-E30F3A88EDBA}" type="datetime1">
              <a:rPr lang="en-US"/>
              <a:pPr lvl="0"/>
              <a:t>5/28/2026</a:t>
            </a:fld>
            <a:endParaRPr lang="en-US"/>
          </a:p>
        </p:txBody>
      </p:sp>
      <p:sp>
        <p:nvSpPr>
          <p:cNvPr id="5" name="Footer Placeholder 4">
            <a:extLst>
              <a:ext uri="{FF2B5EF4-FFF2-40B4-BE49-F238E27FC236}">
                <a16:creationId xmlns:a16="http://schemas.microsoft.com/office/drawing/2014/main" id="{23963E0C-25F4-4C15-9001-0375EFD0D0FB}"/>
              </a:ext>
            </a:extLst>
          </p:cNvPr>
          <p:cNvSpPr txBox="1">
            <a:spLocks noGrp="1"/>
          </p:cNvSpPr>
          <p:nvPr>
            <p:ph type="ftr" sz="quarter" idx="9"/>
          </p:nvPr>
        </p:nvSpPr>
        <p:spPr/>
        <p:txBody>
          <a:bodyPr anchorCtr="1"/>
          <a:lstStyle>
            <a:lvl1pPr algn="ctr">
              <a:defRPr/>
            </a:lvl1pPr>
          </a:lstStyle>
          <a:p>
            <a:pPr lvl="0"/>
            <a:endParaRPr lang="en-US"/>
          </a:p>
        </p:txBody>
      </p:sp>
      <p:sp>
        <p:nvSpPr>
          <p:cNvPr id="6" name="Slide Number Placeholder 5">
            <a:extLst>
              <a:ext uri="{FF2B5EF4-FFF2-40B4-BE49-F238E27FC236}">
                <a16:creationId xmlns:a16="http://schemas.microsoft.com/office/drawing/2014/main" id="{0D499F63-81A8-47AB-93C2-5AEA8FBCD356}"/>
              </a:ext>
            </a:extLst>
          </p:cNvPr>
          <p:cNvSpPr txBox="1">
            <a:spLocks noGrp="1"/>
          </p:cNvSpPr>
          <p:nvPr>
            <p:ph type="sldNum" sz="quarter" idx="8"/>
          </p:nvPr>
        </p:nvSpPr>
        <p:spPr/>
        <p:txBody>
          <a:bodyPr/>
          <a:lstStyle>
            <a:lvl1pPr>
              <a:defRPr/>
            </a:lvl1pPr>
          </a:lstStyle>
          <a:p>
            <a:pPr lvl="0"/>
            <a:fld id="{F32DA270-9351-4A4A-8871-A9337C43A284}" type="slidenum">
              <a:t>‹#›</a:t>
            </a:fld>
            <a:endParaRPr lang="en-US"/>
          </a:p>
        </p:txBody>
      </p:sp>
    </p:spTree>
    <p:extLst>
      <p:ext uri="{BB962C8B-B14F-4D97-AF65-F5344CB8AC3E}">
        <p14:creationId xmlns:p14="http://schemas.microsoft.com/office/powerpoint/2010/main" val="3630113823"/>
      </p:ext>
    </p:extLst>
  </p:cSld>
  <p:clrMapOvr>
    <a:masterClrMapping/>
  </p:clrMapOvr>
</p:sldLayout>
</file>

<file path=ppt/slideLayouts/slideLayout3338.xml><?xml version="1.0" encoding="utf-8"?>
<p:sldLayout xmlns:a="http://schemas.openxmlformats.org/drawingml/2006/main" xmlns:r="http://schemas.openxmlformats.org/officeDocument/2006/relationships" xmlns:p="http://schemas.openxmlformats.org/presentationml/2006/main" preserve="1">
  <p:cSld name="3_Title Slide_Yale Blue">
    <p:spTree>
      <p:nvGrpSpPr>
        <p:cNvPr id="1" name=""/>
        <p:cNvGrpSpPr/>
        <p:nvPr/>
      </p:nvGrpSpPr>
      <p:grpSpPr>
        <a:xfrm>
          <a:off x="0" y="0"/>
          <a:ext cx="0" cy="0"/>
          <a:chOff x="0" y="0"/>
          <a:chExt cx="0" cy="0"/>
        </a:xfrm>
      </p:grpSpPr>
      <p:sp>
        <p:nvSpPr>
          <p:cNvPr id="2" name="Text Placeholder 10">
            <a:extLst>
              <a:ext uri="{FF2B5EF4-FFF2-40B4-BE49-F238E27FC236}">
                <a16:creationId xmlns:a16="http://schemas.microsoft.com/office/drawing/2014/main" id="{A5E482DA-5674-436A-859C-A418302902B4}"/>
              </a:ext>
            </a:extLst>
          </p:cNvPr>
          <p:cNvSpPr txBox="1">
            <a:spLocks noGrp="1"/>
          </p:cNvSpPr>
          <p:nvPr>
            <p:ph type="body" idx="4294967295"/>
          </p:nvPr>
        </p:nvSpPr>
        <p:spPr>
          <a:xfrm>
            <a:off x="4239835" y="8101286"/>
            <a:ext cx="12267920" cy="523348"/>
          </a:xfrm>
        </p:spPr>
        <p:txBody>
          <a:bodyPr>
            <a:spAutoFit/>
          </a:bodyPr>
          <a:lstStyle>
            <a:lvl1pPr marL="0" indent="0" algn="r">
              <a:buNone/>
              <a:defRPr sz="2801">
                <a:solidFill>
                  <a:srgbClr val="616364"/>
                </a:solidFill>
                <a:latin typeface="Verdana"/>
                <a:ea typeface="Verdana"/>
                <a:cs typeface="Verdana"/>
              </a:defRPr>
            </a:lvl1pPr>
          </a:lstStyle>
          <a:p>
            <a:pPr lvl="0"/>
            <a:r>
              <a:rPr lang="en-US"/>
              <a:t>Date | Presenter Information (14 pt)</a:t>
            </a:r>
          </a:p>
        </p:txBody>
      </p:sp>
      <p:sp>
        <p:nvSpPr>
          <p:cNvPr id="3" name="Title 1">
            <a:extLst>
              <a:ext uri="{FF2B5EF4-FFF2-40B4-BE49-F238E27FC236}">
                <a16:creationId xmlns:a16="http://schemas.microsoft.com/office/drawing/2014/main" id="{DD7B9635-9293-4E54-82F3-0CB02F04BBEF}"/>
              </a:ext>
            </a:extLst>
          </p:cNvPr>
          <p:cNvSpPr txBox="1">
            <a:spLocks noGrp="1"/>
          </p:cNvSpPr>
          <p:nvPr>
            <p:ph type="title"/>
          </p:nvPr>
        </p:nvSpPr>
        <p:spPr>
          <a:xfrm>
            <a:off x="4239835" y="2710734"/>
            <a:ext cx="12267920" cy="2444190"/>
          </a:xfrm>
        </p:spPr>
        <p:txBody>
          <a:bodyPr anchor="b"/>
          <a:lstStyle>
            <a:lvl1pPr>
              <a:defRPr sz="8001">
                <a:solidFill>
                  <a:srgbClr val="00314C"/>
                </a:solidFill>
                <a:latin typeface="Verdana"/>
                <a:ea typeface="Verdana"/>
                <a:cs typeface="Verdana"/>
              </a:defRPr>
            </a:lvl1pPr>
          </a:lstStyle>
          <a:p>
            <a:pPr lvl="0"/>
            <a:r>
              <a:rPr lang="en-US"/>
              <a:t>Presentation Title (40pt)</a:t>
            </a:r>
          </a:p>
        </p:txBody>
      </p:sp>
      <p:sp>
        <p:nvSpPr>
          <p:cNvPr id="4" name="Date Placeholder 3">
            <a:extLst>
              <a:ext uri="{FF2B5EF4-FFF2-40B4-BE49-F238E27FC236}">
                <a16:creationId xmlns:a16="http://schemas.microsoft.com/office/drawing/2014/main" id="{41528647-C098-455D-829E-4C3AF19530DC}"/>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1371600" rtl="0" fontAlgn="auto" hangingPunct="1">
              <a:lnSpc>
                <a:spcPct val="100000"/>
              </a:lnSpc>
              <a:spcBef>
                <a:spcPts val="0"/>
              </a:spcBef>
              <a:spcAft>
                <a:spcPts val="0"/>
              </a:spcAft>
              <a:buNone/>
              <a:tabLst/>
              <a:defRPr lang="en-US" sz="2700" b="0" i="0" u="none" strike="noStrike" kern="1200" cap="none" spc="0" baseline="0">
                <a:solidFill>
                  <a:srgbClr val="444C55"/>
                </a:solidFill>
                <a:uFillTx/>
                <a:latin typeface="Calibri"/>
              </a:defRPr>
            </a:lvl1pPr>
          </a:lstStyle>
          <a:p>
            <a:pPr lvl="0"/>
            <a:fld id="{99CA7EE0-AFC2-4D9B-8616-A26359CA4305}" type="datetime1">
              <a:rPr lang="en-US"/>
              <a:pPr lvl="0"/>
              <a:t>5/28/2026</a:t>
            </a:fld>
            <a:endParaRPr lang="en-US"/>
          </a:p>
        </p:txBody>
      </p:sp>
      <p:sp>
        <p:nvSpPr>
          <p:cNvPr id="5" name="Footer Placeholder 4">
            <a:extLst>
              <a:ext uri="{FF2B5EF4-FFF2-40B4-BE49-F238E27FC236}">
                <a16:creationId xmlns:a16="http://schemas.microsoft.com/office/drawing/2014/main" id="{06D24571-2995-4567-8A08-D7472621A9B1}"/>
              </a:ext>
            </a:extLst>
          </p:cNvPr>
          <p:cNvSpPr txBox="1">
            <a:spLocks noGrp="1"/>
          </p:cNvSpPr>
          <p:nvPr>
            <p:ph type="ftr" sz="quarter" idx="9"/>
          </p:nvPr>
        </p:nvSpPr>
        <p:spPr/>
        <p:txBody>
          <a:bodyPr anchorCtr="1"/>
          <a:lstStyle>
            <a:lvl1pPr algn="ctr">
              <a:defRPr/>
            </a:lvl1pPr>
          </a:lstStyle>
          <a:p>
            <a:pPr lvl="0"/>
            <a:endParaRPr lang="en-US"/>
          </a:p>
        </p:txBody>
      </p:sp>
      <p:sp>
        <p:nvSpPr>
          <p:cNvPr id="6" name="Slide Number Placeholder 5">
            <a:extLst>
              <a:ext uri="{FF2B5EF4-FFF2-40B4-BE49-F238E27FC236}">
                <a16:creationId xmlns:a16="http://schemas.microsoft.com/office/drawing/2014/main" id="{8736A096-4208-415F-97A5-5510C9568AE4}"/>
              </a:ext>
            </a:extLst>
          </p:cNvPr>
          <p:cNvSpPr txBox="1">
            <a:spLocks noGrp="1"/>
          </p:cNvSpPr>
          <p:nvPr>
            <p:ph type="sldNum" sz="quarter" idx="8"/>
          </p:nvPr>
        </p:nvSpPr>
        <p:spPr/>
        <p:txBody>
          <a:bodyPr/>
          <a:lstStyle>
            <a:lvl1pPr>
              <a:defRPr/>
            </a:lvl1pPr>
          </a:lstStyle>
          <a:p>
            <a:pPr lvl="0"/>
            <a:fld id="{3704FCC6-5313-4B1B-BEA5-C616949C27EA}" type="slidenum">
              <a:t>‹#›</a:t>
            </a:fld>
            <a:endParaRPr lang="en-US"/>
          </a:p>
        </p:txBody>
      </p:sp>
      <p:sp>
        <p:nvSpPr>
          <p:cNvPr id="7" name="Rectangle 12">
            <a:extLst>
              <a:ext uri="{FF2B5EF4-FFF2-40B4-BE49-F238E27FC236}">
                <a16:creationId xmlns:a16="http://schemas.microsoft.com/office/drawing/2014/main" id="{B800B63B-0731-4952-8F34-24E418694A1C}"/>
              </a:ext>
            </a:extLst>
          </p:cNvPr>
          <p:cNvSpPr/>
          <p:nvPr/>
        </p:nvSpPr>
        <p:spPr>
          <a:xfrm rot="10799991">
            <a:off x="-29" y="3000349"/>
            <a:ext cx="4177605" cy="3064277"/>
          </a:xfrm>
          <a:custGeom>
            <a:avLst/>
            <a:gdLst>
              <a:gd name="f0" fmla="val 10800000"/>
              <a:gd name="f1" fmla="val 5400000"/>
              <a:gd name="f2" fmla="val 180"/>
              <a:gd name="f3" fmla="val w"/>
              <a:gd name="f4" fmla="val h"/>
              <a:gd name="f5" fmla="val 0"/>
              <a:gd name="f6" fmla="val 10293751"/>
              <a:gd name="f7" fmla="val 1031873"/>
              <a:gd name="f8" fmla="val 3579068"/>
              <a:gd name="f9" fmla="val 1"/>
              <a:gd name="f10" fmla="val 1031872"/>
              <a:gd name="f11" fmla="+- 0 0 -90"/>
              <a:gd name="f12" fmla="*/ f3 1 10293751"/>
              <a:gd name="f13" fmla="*/ f4 1 1031873"/>
              <a:gd name="f14" fmla="+- f7 0 f5"/>
              <a:gd name="f15" fmla="+- f6 0 f5"/>
              <a:gd name="f16" fmla="*/ f11 f0 1"/>
              <a:gd name="f17" fmla="*/ f15 1 10293751"/>
              <a:gd name="f18" fmla="*/ f14 1 1031873"/>
              <a:gd name="f19" fmla="*/ 10293751 f15 1"/>
              <a:gd name="f20" fmla="*/ 0 f15 1"/>
              <a:gd name="f21" fmla="*/ 0 f14 1"/>
              <a:gd name="f22" fmla="*/ 1 f14 1"/>
              <a:gd name="f23" fmla="*/ 1031873 f14 1"/>
              <a:gd name="f24" fmla="*/ 1031872 f14 1"/>
              <a:gd name="f25" fmla="*/ 3579068 f15 1"/>
              <a:gd name="f26" fmla="*/ f16 1 f2"/>
              <a:gd name="f27" fmla="*/ f19 1 10293751"/>
              <a:gd name="f28" fmla="*/ f20 1 10293751"/>
              <a:gd name="f29" fmla="*/ f21 1 1031873"/>
              <a:gd name="f30" fmla="*/ f22 1 1031873"/>
              <a:gd name="f31" fmla="*/ f23 1 1031873"/>
              <a:gd name="f32" fmla="*/ f24 1 1031873"/>
              <a:gd name="f33" fmla="*/ f25 1 10293751"/>
              <a:gd name="f34" fmla="*/ f5 1 f17"/>
              <a:gd name="f35" fmla="*/ f6 1 f17"/>
              <a:gd name="f36" fmla="*/ f5 1 f18"/>
              <a:gd name="f37" fmla="*/ f7 1 f18"/>
              <a:gd name="f38" fmla="+- f26 0 f1"/>
              <a:gd name="f39" fmla="*/ f33 1 f17"/>
              <a:gd name="f40" fmla="*/ f29 1 f18"/>
              <a:gd name="f41" fmla="*/ f27 1 f17"/>
              <a:gd name="f42" fmla="*/ f30 1 f18"/>
              <a:gd name="f43" fmla="*/ f31 1 f18"/>
              <a:gd name="f44" fmla="*/ f28 1 f17"/>
              <a:gd name="f45" fmla="*/ f32 1 f18"/>
              <a:gd name="f46" fmla="*/ f34 f12 1"/>
              <a:gd name="f47" fmla="*/ f35 f12 1"/>
              <a:gd name="f48" fmla="*/ f37 f13 1"/>
              <a:gd name="f49" fmla="*/ f36 f13 1"/>
              <a:gd name="f50" fmla="*/ f39 f12 1"/>
              <a:gd name="f51" fmla="*/ f40 f13 1"/>
              <a:gd name="f52" fmla="*/ f41 f12 1"/>
              <a:gd name="f53" fmla="*/ f42 f13 1"/>
              <a:gd name="f54" fmla="*/ f43 f13 1"/>
              <a:gd name="f55" fmla="*/ f44 f12 1"/>
              <a:gd name="f56" fmla="*/ f45 f13 1"/>
            </a:gdLst>
            <a:ahLst/>
            <a:cxnLst>
              <a:cxn ang="3cd4">
                <a:pos x="hc" y="t"/>
              </a:cxn>
              <a:cxn ang="0">
                <a:pos x="r" y="vc"/>
              </a:cxn>
              <a:cxn ang="cd4">
                <a:pos x="hc" y="b"/>
              </a:cxn>
              <a:cxn ang="cd2">
                <a:pos x="l" y="vc"/>
              </a:cxn>
              <a:cxn ang="f38">
                <a:pos x="f50" y="f51"/>
              </a:cxn>
              <a:cxn ang="f38">
                <a:pos x="f52" y="f53"/>
              </a:cxn>
              <a:cxn ang="f38">
                <a:pos x="f52" y="f54"/>
              </a:cxn>
              <a:cxn ang="f38">
                <a:pos x="f55" y="f56"/>
              </a:cxn>
              <a:cxn ang="f38">
                <a:pos x="f50" y="f51"/>
              </a:cxn>
            </a:cxnLst>
            <a:rect l="f46" t="f49" r="f47" b="f48"/>
            <a:pathLst>
              <a:path w="10293751" h="1031873">
                <a:moveTo>
                  <a:pt x="f8" y="f5"/>
                </a:moveTo>
                <a:lnTo>
                  <a:pt x="f6" y="f9"/>
                </a:lnTo>
                <a:lnTo>
                  <a:pt x="f6" y="f7"/>
                </a:lnTo>
                <a:lnTo>
                  <a:pt x="f5" y="f10"/>
                </a:lnTo>
                <a:lnTo>
                  <a:pt x="f8" y="f5"/>
                </a:lnTo>
                <a:close/>
              </a:path>
            </a:pathLst>
          </a:cu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3600" b="0" i="0" u="none" strike="noStrike" kern="1200" cap="none" spc="0" baseline="0">
              <a:solidFill>
                <a:srgbClr val="FFFFFF"/>
              </a:solidFill>
              <a:uFillTx/>
              <a:latin typeface="Calibri"/>
            </a:endParaRPr>
          </a:p>
        </p:txBody>
      </p:sp>
      <p:sp>
        <p:nvSpPr>
          <p:cNvPr id="8" name="Rectangle 8">
            <a:extLst>
              <a:ext uri="{FF2B5EF4-FFF2-40B4-BE49-F238E27FC236}">
                <a16:creationId xmlns:a16="http://schemas.microsoft.com/office/drawing/2014/main" id="{1DFB9FA1-6B30-483D-AAD0-7F7C9A259F36}"/>
              </a:ext>
            </a:extLst>
          </p:cNvPr>
          <p:cNvSpPr/>
          <p:nvPr/>
        </p:nvSpPr>
        <p:spPr>
          <a:xfrm>
            <a:off x="0" y="9172574"/>
            <a:ext cx="18287994" cy="1114425"/>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3600" b="0" i="0" u="none" strike="noStrike" kern="1200" cap="none" spc="0" baseline="0">
              <a:solidFill>
                <a:srgbClr val="FFFFFF"/>
              </a:solidFill>
              <a:uFillTx/>
              <a:latin typeface="Calibri"/>
            </a:endParaRPr>
          </a:p>
        </p:txBody>
      </p:sp>
      <p:sp>
        <p:nvSpPr>
          <p:cNvPr id="9" name="Text Placeholder 11">
            <a:extLst>
              <a:ext uri="{FF2B5EF4-FFF2-40B4-BE49-F238E27FC236}">
                <a16:creationId xmlns:a16="http://schemas.microsoft.com/office/drawing/2014/main" id="{3A100673-3171-4F3B-B600-CE57D32DA3B2}"/>
              </a:ext>
            </a:extLst>
          </p:cNvPr>
          <p:cNvSpPr txBox="1">
            <a:spLocks noGrp="1"/>
          </p:cNvSpPr>
          <p:nvPr>
            <p:ph type="body" idx="4294967295"/>
          </p:nvPr>
        </p:nvSpPr>
        <p:spPr>
          <a:xfrm>
            <a:off x="4239835" y="5171095"/>
            <a:ext cx="12267920" cy="1069971"/>
          </a:xfrm>
        </p:spPr>
        <p:txBody>
          <a:bodyPr/>
          <a:lstStyle>
            <a:lvl1pPr marL="0" indent="0">
              <a:buNone/>
              <a:defRPr sz="4800">
                <a:solidFill>
                  <a:srgbClr val="00314C"/>
                </a:solidFill>
                <a:latin typeface="Verdana"/>
                <a:ea typeface="Verdana"/>
                <a:cs typeface="Verdana"/>
              </a:defRPr>
            </a:lvl1pPr>
          </a:lstStyle>
          <a:p>
            <a:pPr lvl="0"/>
            <a:r>
              <a:rPr lang="en-US"/>
              <a:t>Subtitle (24)</a:t>
            </a:r>
          </a:p>
        </p:txBody>
      </p:sp>
      <p:pic>
        <p:nvPicPr>
          <p:cNvPr id="10" name="Picture 12">
            <a:extLst>
              <a:ext uri="{FF2B5EF4-FFF2-40B4-BE49-F238E27FC236}">
                <a16:creationId xmlns:a16="http://schemas.microsoft.com/office/drawing/2014/main" id="{931E2AD9-C809-439F-A3AC-F851F6D66BC1}"/>
              </a:ext>
            </a:extLst>
          </p:cNvPr>
          <p:cNvPicPr>
            <a:picLocks noChangeAspect="1"/>
          </p:cNvPicPr>
          <p:nvPr/>
        </p:nvPicPr>
        <p:blipFill>
          <a:blip r:embed="rId2"/>
          <a:srcRect/>
          <a:stretch>
            <a:fillRect/>
          </a:stretch>
        </p:blipFill>
        <p:spPr>
          <a:xfrm>
            <a:off x="4244759" y="6267499"/>
            <a:ext cx="6593939" cy="1710248"/>
          </a:xfrm>
          <a:prstGeom prst="rect">
            <a:avLst/>
          </a:prstGeom>
          <a:noFill/>
          <a:ln cap="flat">
            <a:noFill/>
          </a:ln>
        </p:spPr>
      </p:pic>
    </p:spTree>
    <p:extLst>
      <p:ext uri="{BB962C8B-B14F-4D97-AF65-F5344CB8AC3E}">
        <p14:creationId xmlns:p14="http://schemas.microsoft.com/office/powerpoint/2010/main" val="2199593421"/>
      </p:ext>
    </p:extLst>
  </p:cSld>
  <p:clrMapOvr>
    <a:masterClrMapping/>
  </p:clrMapOvr>
</p:sldLayout>
</file>

<file path=ppt/slideLayouts/slideLayout3339.xml><?xml version="1.0" encoding="utf-8"?>
<p:sldLayout xmlns:a="http://schemas.openxmlformats.org/drawingml/2006/main" xmlns:r="http://schemas.openxmlformats.org/officeDocument/2006/relationships" xmlns:p="http://schemas.openxmlformats.org/presentationml/2006/main" preserve="1">
  <p:cSld name="4_Title Slide_Yale Blue">
    <p:spTree>
      <p:nvGrpSpPr>
        <p:cNvPr id="1" name=""/>
        <p:cNvGrpSpPr/>
        <p:nvPr/>
      </p:nvGrpSpPr>
      <p:grpSpPr>
        <a:xfrm>
          <a:off x="0" y="0"/>
          <a:ext cx="0" cy="0"/>
          <a:chOff x="0" y="0"/>
          <a:chExt cx="0" cy="0"/>
        </a:xfrm>
      </p:grpSpPr>
      <p:sp>
        <p:nvSpPr>
          <p:cNvPr id="2" name="Text Placeholder 10">
            <a:extLst>
              <a:ext uri="{FF2B5EF4-FFF2-40B4-BE49-F238E27FC236}">
                <a16:creationId xmlns:a16="http://schemas.microsoft.com/office/drawing/2014/main" id="{DAA2EB83-1F3B-4F6F-947A-99B6C8573B4E}"/>
              </a:ext>
            </a:extLst>
          </p:cNvPr>
          <p:cNvSpPr txBox="1">
            <a:spLocks noGrp="1"/>
          </p:cNvSpPr>
          <p:nvPr>
            <p:ph type="body" idx="4294967295"/>
          </p:nvPr>
        </p:nvSpPr>
        <p:spPr>
          <a:xfrm>
            <a:off x="4239835" y="8101286"/>
            <a:ext cx="12267920" cy="523348"/>
          </a:xfrm>
        </p:spPr>
        <p:txBody>
          <a:bodyPr>
            <a:spAutoFit/>
          </a:bodyPr>
          <a:lstStyle>
            <a:lvl1pPr marL="0" indent="0" algn="r">
              <a:buNone/>
              <a:defRPr sz="2801">
                <a:solidFill>
                  <a:srgbClr val="616364"/>
                </a:solidFill>
                <a:latin typeface="Verdana"/>
                <a:ea typeface="Verdana"/>
                <a:cs typeface="Verdana"/>
              </a:defRPr>
            </a:lvl1pPr>
          </a:lstStyle>
          <a:p>
            <a:pPr lvl="0"/>
            <a:r>
              <a:rPr lang="en-US"/>
              <a:t>Date | Presenter Information (14 pt)</a:t>
            </a:r>
          </a:p>
        </p:txBody>
      </p:sp>
      <p:sp>
        <p:nvSpPr>
          <p:cNvPr id="3" name="Title 1">
            <a:extLst>
              <a:ext uri="{FF2B5EF4-FFF2-40B4-BE49-F238E27FC236}">
                <a16:creationId xmlns:a16="http://schemas.microsoft.com/office/drawing/2014/main" id="{E3D6C61D-9920-4272-9582-7EDF2A15D157}"/>
              </a:ext>
            </a:extLst>
          </p:cNvPr>
          <p:cNvSpPr txBox="1">
            <a:spLocks noGrp="1"/>
          </p:cNvSpPr>
          <p:nvPr>
            <p:ph type="title"/>
          </p:nvPr>
        </p:nvSpPr>
        <p:spPr>
          <a:xfrm>
            <a:off x="4239835" y="2710734"/>
            <a:ext cx="12267920" cy="2444190"/>
          </a:xfrm>
        </p:spPr>
        <p:txBody>
          <a:bodyPr anchor="b"/>
          <a:lstStyle>
            <a:lvl1pPr>
              <a:defRPr sz="8001">
                <a:solidFill>
                  <a:srgbClr val="00314C"/>
                </a:solidFill>
                <a:latin typeface="Verdana"/>
                <a:ea typeface="Verdana"/>
                <a:cs typeface="Verdana"/>
              </a:defRPr>
            </a:lvl1pPr>
          </a:lstStyle>
          <a:p>
            <a:pPr lvl="0"/>
            <a:r>
              <a:rPr lang="en-US"/>
              <a:t>Presentation Title (40pt)</a:t>
            </a:r>
          </a:p>
        </p:txBody>
      </p:sp>
      <p:sp>
        <p:nvSpPr>
          <p:cNvPr id="4" name="Date Placeholder 3">
            <a:extLst>
              <a:ext uri="{FF2B5EF4-FFF2-40B4-BE49-F238E27FC236}">
                <a16:creationId xmlns:a16="http://schemas.microsoft.com/office/drawing/2014/main" id="{7E90DAF6-B447-489A-B241-F66E70FFEE25}"/>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1371600" rtl="0" fontAlgn="auto" hangingPunct="1">
              <a:lnSpc>
                <a:spcPct val="100000"/>
              </a:lnSpc>
              <a:spcBef>
                <a:spcPts val="0"/>
              </a:spcBef>
              <a:spcAft>
                <a:spcPts val="0"/>
              </a:spcAft>
              <a:buNone/>
              <a:tabLst/>
              <a:defRPr lang="en-US" sz="2700" b="0" i="0" u="none" strike="noStrike" kern="1200" cap="none" spc="0" baseline="0">
                <a:solidFill>
                  <a:srgbClr val="444C55"/>
                </a:solidFill>
                <a:uFillTx/>
                <a:latin typeface="Calibri"/>
              </a:defRPr>
            </a:lvl1pPr>
          </a:lstStyle>
          <a:p>
            <a:pPr lvl="0"/>
            <a:fld id="{F2A24E6E-CEC5-423E-9B8E-F2B3351D994A}" type="datetime1">
              <a:rPr lang="en-US"/>
              <a:pPr lvl="0"/>
              <a:t>5/28/2026</a:t>
            </a:fld>
            <a:endParaRPr lang="en-US"/>
          </a:p>
        </p:txBody>
      </p:sp>
      <p:sp>
        <p:nvSpPr>
          <p:cNvPr id="5" name="Footer Placeholder 4">
            <a:extLst>
              <a:ext uri="{FF2B5EF4-FFF2-40B4-BE49-F238E27FC236}">
                <a16:creationId xmlns:a16="http://schemas.microsoft.com/office/drawing/2014/main" id="{2587265F-47BC-43F0-85BA-6695A8A5FE8B}"/>
              </a:ext>
            </a:extLst>
          </p:cNvPr>
          <p:cNvSpPr txBox="1">
            <a:spLocks noGrp="1"/>
          </p:cNvSpPr>
          <p:nvPr>
            <p:ph type="ftr" sz="quarter" idx="9"/>
          </p:nvPr>
        </p:nvSpPr>
        <p:spPr/>
        <p:txBody>
          <a:bodyPr anchorCtr="1"/>
          <a:lstStyle>
            <a:lvl1pPr algn="ctr">
              <a:defRPr/>
            </a:lvl1pPr>
          </a:lstStyle>
          <a:p>
            <a:pPr lvl="0"/>
            <a:endParaRPr lang="en-US"/>
          </a:p>
        </p:txBody>
      </p:sp>
      <p:sp>
        <p:nvSpPr>
          <p:cNvPr id="6" name="Slide Number Placeholder 5">
            <a:extLst>
              <a:ext uri="{FF2B5EF4-FFF2-40B4-BE49-F238E27FC236}">
                <a16:creationId xmlns:a16="http://schemas.microsoft.com/office/drawing/2014/main" id="{CF24E97F-4035-4304-841D-AC7965E7AE20}"/>
              </a:ext>
            </a:extLst>
          </p:cNvPr>
          <p:cNvSpPr txBox="1">
            <a:spLocks noGrp="1"/>
          </p:cNvSpPr>
          <p:nvPr>
            <p:ph type="sldNum" sz="quarter" idx="8"/>
          </p:nvPr>
        </p:nvSpPr>
        <p:spPr/>
        <p:txBody>
          <a:bodyPr/>
          <a:lstStyle>
            <a:lvl1pPr>
              <a:defRPr/>
            </a:lvl1pPr>
          </a:lstStyle>
          <a:p>
            <a:pPr lvl="0"/>
            <a:fld id="{1CE39D3A-FF1C-438D-855C-3DF32D71C6B6}" type="slidenum">
              <a:t>‹#›</a:t>
            </a:fld>
            <a:endParaRPr lang="en-US"/>
          </a:p>
        </p:txBody>
      </p:sp>
      <p:sp>
        <p:nvSpPr>
          <p:cNvPr id="7" name="Rectangle 12">
            <a:extLst>
              <a:ext uri="{FF2B5EF4-FFF2-40B4-BE49-F238E27FC236}">
                <a16:creationId xmlns:a16="http://schemas.microsoft.com/office/drawing/2014/main" id="{3C23AD67-73B0-4C96-AC93-7E540BCA57E5}"/>
              </a:ext>
            </a:extLst>
          </p:cNvPr>
          <p:cNvSpPr/>
          <p:nvPr/>
        </p:nvSpPr>
        <p:spPr>
          <a:xfrm rot="10799991">
            <a:off x="-29" y="3000349"/>
            <a:ext cx="4177605" cy="3064277"/>
          </a:xfrm>
          <a:custGeom>
            <a:avLst/>
            <a:gdLst>
              <a:gd name="f0" fmla="val 10800000"/>
              <a:gd name="f1" fmla="val 5400000"/>
              <a:gd name="f2" fmla="val 180"/>
              <a:gd name="f3" fmla="val w"/>
              <a:gd name="f4" fmla="val h"/>
              <a:gd name="f5" fmla="val 0"/>
              <a:gd name="f6" fmla="val 10293751"/>
              <a:gd name="f7" fmla="val 1031873"/>
              <a:gd name="f8" fmla="val 3579068"/>
              <a:gd name="f9" fmla="val 1"/>
              <a:gd name="f10" fmla="val 1031872"/>
              <a:gd name="f11" fmla="+- 0 0 -90"/>
              <a:gd name="f12" fmla="*/ f3 1 10293751"/>
              <a:gd name="f13" fmla="*/ f4 1 1031873"/>
              <a:gd name="f14" fmla="+- f7 0 f5"/>
              <a:gd name="f15" fmla="+- f6 0 f5"/>
              <a:gd name="f16" fmla="*/ f11 f0 1"/>
              <a:gd name="f17" fmla="*/ f15 1 10293751"/>
              <a:gd name="f18" fmla="*/ f14 1 1031873"/>
              <a:gd name="f19" fmla="*/ 10293751 f15 1"/>
              <a:gd name="f20" fmla="*/ 0 f15 1"/>
              <a:gd name="f21" fmla="*/ 0 f14 1"/>
              <a:gd name="f22" fmla="*/ 1 f14 1"/>
              <a:gd name="f23" fmla="*/ 1031873 f14 1"/>
              <a:gd name="f24" fmla="*/ 1031872 f14 1"/>
              <a:gd name="f25" fmla="*/ 3579068 f15 1"/>
              <a:gd name="f26" fmla="*/ f16 1 f2"/>
              <a:gd name="f27" fmla="*/ f19 1 10293751"/>
              <a:gd name="f28" fmla="*/ f20 1 10293751"/>
              <a:gd name="f29" fmla="*/ f21 1 1031873"/>
              <a:gd name="f30" fmla="*/ f22 1 1031873"/>
              <a:gd name="f31" fmla="*/ f23 1 1031873"/>
              <a:gd name="f32" fmla="*/ f24 1 1031873"/>
              <a:gd name="f33" fmla="*/ f25 1 10293751"/>
              <a:gd name="f34" fmla="*/ f5 1 f17"/>
              <a:gd name="f35" fmla="*/ f6 1 f17"/>
              <a:gd name="f36" fmla="*/ f5 1 f18"/>
              <a:gd name="f37" fmla="*/ f7 1 f18"/>
              <a:gd name="f38" fmla="+- f26 0 f1"/>
              <a:gd name="f39" fmla="*/ f33 1 f17"/>
              <a:gd name="f40" fmla="*/ f29 1 f18"/>
              <a:gd name="f41" fmla="*/ f27 1 f17"/>
              <a:gd name="f42" fmla="*/ f30 1 f18"/>
              <a:gd name="f43" fmla="*/ f31 1 f18"/>
              <a:gd name="f44" fmla="*/ f28 1 f17"/>
              <a:gd name="f45" fmla="*/ f32 1 f18"/>
              <a:gd name="f46" fmla="*/ f34 f12 1"/>
              <a:gd name="f47" fmla="*/ f35 f12 1"/>
              <a:gd name="f48" fmla="*/ f37 f13 1"/>
              <a:gd name="f49" fmla="*/ f36 f13 1"/>
              <a:gd name="f50" fmla="*/ f39 f12 1"/>
              <a:gd name="f51" fmla="*/ f40 f13 1"/>
              <a:gd name="f52" fmla="*/ f41 f12 1"/>
              <a:gd name="f53" fmla="*/ f42 f13 1"/>
              <a:gd name="f54" fmla="*/ f43 f13 1"/>
              <a:gd name="f55" fmla="*/ f44 f12 1"/>
              <a:gd name="f56" fmla="*/ f45 f13 1"/>
            </a:gdLst>
            <a:ahLst/>
            <a:cxnLst>
              <a:cxn ang="3cd4">
                <a:pos x="hc" y="t"/>
              </a:cxn>
              <a:cxn ang="0">
                <a:pos x="r" y="vc"/>
              </a:cxn>
              <a:cxn ang="cd4">
                <a:pos x="hc" y="b"/>
              </a:cxn>
              <a:cxn ang="cd2">
                <a:pos x="l" y="vc"/>
              </a:cxn>
              <a:cxn ang="f38">
                <a:pos x="f50" y="f51"/>
              </a:cxn>
              <a:cxn ang="f38">
                <a:pos x="f52" y="f53"/>
              </a:cxn>
              <a:cxn ang="f38">
                <a:pos x="f52" y="f54"/>
              </a:cxn>
              <a:cxn ang="f38">
                <a:pos x="f55" y="f56"/>
              </a:cxn>
              <a:cxn ang="f38">
                <a:pos x="f50" y="f51"/>
              </a:cxn>
            </a:cxnLst>
            <a:rect l="f46" t="f49" r="f47" b="f48"/>
            <a:pathLst>
              <a:path w="10293751" h="1031873">
                <a:moveTo>
                  <a:pt x="f8" y="f5"/>
                </a:moveTo>
                <a:lnTo>
                  <a:pt x="f6" y="f9"/>
                </a:lnTo>
                <a:lnTo>
                  <a:pt x="f6" y="f7"/>
                </a:lnTo>
                <a:lnTo>
                  <a:pt x="f5" y="f10"/>
                </a:lnTo>
                <a:lnTo>
                  <a:pt x="f8" y="f5"/>
                </a:lnTo>
                <a:close/>
              </a:path>
            </a:pathLst>
          </a:cu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3600" b="0" i="0" u="none" strike="noStrike" kern="1200" cap="none" spc="0" baseline="0">
              <a:solidFill>
                <a:srgbClr val="FFFFFF"/>
              </a:solidFill>
              <a:uFillTx/>
              <a:latin typeface="Calibri"/>
            </a:endParaRPr>
          </a:p>
        </p:txBody>
      </p:sp>
      <p:sp>
        <p:nvSpPr>
          <p:cNvPr id="8" name="Rectangle 8">
            <a:extLst>
              <a:ext uri="{FF2B5EF4-FFF2-40B4-BE49-F238E27FC236}">
                <a16:creationId xmlns:a16="http://schemas.microsoft.com/office/drawing/2014/main" id="{4EFA9840-773C-42C7-9207-62AF793C95A2}"/>
              </a:ext>
            </a:extLst>
          </p:cNvPr>
          <p:cNvSpPr/>
          <p:nvPr/>
        </p:nvSpPr>
        <p:spPr>
          <a:xfrm>
            <a:off x="0" y="9172574"/>
            <a:ext cx="18287994" cy="1114425"/>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3600" b="0" i="0" u="none" strike="noStrike" kern="1200" cap="none" spc="0" baseline="0">
              <a:solidFill>
                <a:srgbClr val="FFFFFF"/>
              </a:solidFill>
              <a:uFillTx/>
              <a:latin typeface="Calibri"/>
            </a:endParaRPr>
          </a:p>
        </p:txBody>
      </p:sp>
      <p:sp>
        <p:nvSpPr>
          <p:cNvPr id="9" name="Text Placeholder 11">
            <a:extLst>
              <a:ext uri="{FF2B5EF4-FFF2-40B4-BE49-F238E27FC236}">
                <a16:creationId xmlns:a16="http://schemas.microsoft.com/office/drawing/2014/main" id="{E65EB6BE-F4C1-455D-AF5A-472E65E5E478}"/>
              </a:ext>
            </a:extLst>
          </p:cNvPr>
          <p:cNvSpPr txBox="1">
            <a:spLocks noGrp="1"/>
          </p:cNvSpPr>
          <p:nvPr>
            <p:ph type="body" idx="4294967295"/>
          </p:nvPr>
        </p:nvSpPr>
        <p:spPr>
          <a:xfrm>
            <a:off x="4239835" y="5171095"/>
            <a:ext cx="12267920" cy="1069971"/>
          </a:xfrm>
        </p:spPr>
        <p:txBody>
          <a:bodyPr/>
          <a:lstStyle>
            <a:lvl1pPr marL="0" indent="0">
              <a:buNone/>
              <a:defRPr sz="4800">
                <a:solidFill>
                  <a:srgbClr val="00314C"/>
                </a:solidFill>
                <a:latin typeface="Verdana"/>
                <a:ea typeface="Verdana"/>
                <a:cs typeface="Verdana"/>
              </a:defRPr>
            </a:lvl1pPr>
          </a:lstStyle>
          <a:p>
            <a:pPr lvl="0"/>
            <a:r>
              <a:rPr lang="en-US"/>
              <a:t>Subtitle (24)</a:t>
            </a:r>
          </a:p>
        </p:txBody>
      </p:sp>
      <p:pic>
        <p:nvPicPr>
          <p:cNvPr id="10" name="Picture 12">
            <a:extLst>
              <a:ext uri="{FF2B5EF4-FFF2-40B4-BE49-F238E27FC236}">
                <a16:creationId xmlns:a16="http://schemas.microsoft.com/office/drawing/2014/main" id="{DA3D6873-28D9-4C53-8EBD-736FB046F95A}"/>
              </a:ext>
            </a:extLst>
          </p:cNvPr>
          <p:cNvPicPr>
            <a:picLocks noChangeAspect="1"/>
          </p:cNvPicPr>
          <p:nvPr/>
        </p:nvPicPr>
        <p:blipFill>
          <a:blip r:embed="rId2"/>
          <a:srcRect/>
          <a:stretch>
            <a:fillRect/>
          </a:stretch>
        </p:blipFill>
        <p:spPr>
          <a:xfrm>
            <a:off x="4244759" y="6267499"/>
            <a:ext cx="6593939" cy="1710248"/>
          </a:xfrm>
          <a:prstGeom prst="rect">
            <a:avLst/>
          </a:prstGeom>
          <a:noFill/>
          <a:ln cap="flat">
            <a:noFill/>
          </a:ln>
        </p:spPr>
      </p:pic>
    </p:spTree>
    <p:extLst>
      <p:ext uri="{BB962C8B-B14F-4D97-AF65-F5344CB8AC3E}">
        <p14:creationId xmlns:p14="http://schemas.microsoft.com/office/powerpoint/2010/main" val="2393031612"/>
      </p:ext>
    </p:extLst>
  </p:cSld>
  <p:clrMapOvr>
    <a:masterClrMapping/>
  </p:clrMapOvr>
</p:sldLayout>
</file>

<file path=ppt/slideLayouts/slideLayout3340.xml><?xml version="1.0" encoding="utf-8"?>
<p:sldLayout xmlns:a="http://schemas.openxmlformats.org/drawingml/2006/main" xmlns:r="http://schemas.openxmlformats.org/officeDocument/2006/relationships" xmlns:p="http://schemas.openxmlformats.org/presentationml/2006/main" preserve="1">
  <p:cSld name="Title and Bullets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E34437-E331-4178-A08C-DDFCBA1DFF65}"/>
              </a:ext>
            </a:extLst>
          </p:cNvPr>
          <p:cNvSpPr txBox="1">
            <a:spLocks noGrp="1"/>
          </p:cNvSpPr>
          <p:nvPr>
            <p:ph type="title"/>
          </p:nvPr>
        </p:nvSpPr>
        <p:spPr>
          <a:xfrm>
            <a:off x="1273488" y="1175762"/>
            <a:ext cx="15266634" cy="1246496"/>
          </a:xfrm>
        </p:spPr>
        <p:txBody>
          <a:bodyPr anchor="b">
            <a:spAutoFit/>
          </a:bodyPr>
          <a:lstStyle>
            <a:lvl1pPr>
              <a:defRPr sz="7200">
                <a:solidFill>
                  <a:srgbClr val="003B5C"/>
                </a:solidFill>
                <a:latin typeface="Verdana"/>
                <a:ea typeface="Verdana"/>
                <a:cs typeface="Verdana"/>
              </a:defRPr>
            </a:lvl1pPr>
          </a:lstStyle>
          <a:p>
            <a:pPr lvl="0"/>
            <a:r>
              <a:rPr lang="en-US"/>
              <a:t>Headline</a:t>
            </a:r>
          </a:p>
        </p:txBody>
      </p:sp>
      <p:sp>
        <p:nvSpPr>
          <p:cNvPr id="3" name="Rectangle 9">
            <a:extLst>
              <a:ext uri="{FF2B5EF4-FFF2-40B4-BE49-F238E27FC236}">
                <a16:creationId xmlns:a16="http://schemas.microsoft.com/office/drawing/2014/main" id="{D7BF4FA0-ED48-4B8E-8F54-9F9740214340}"/>
              </a:ext>
            </a:extLst>
          </p:cNvPr>
          <p:cNvSpPr/>
          <p:nvPr/>
        </p:nvSpPr>
        <p:spPr>
          <a:xfrm>
            <a:off x="0" y="9469678"/>
            <a:ext cx="18287994" cy="817322"/>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4" name="Rectangle 10">
            <a:extLst>
              <a:ext uri="{FF2B5EF4-FFF2-40B4-BE49-F238E27FC236}">
                <a16:creationId xmlns:a16="http://schemas.microsoft.com/office/drawing/2014/main" id="{73982094-2F10-4F42-AB13-37FFFE7FA285}"/>
              </a:ext>
            </a:extLst>
          </p:cNvPr>
          <p:cNvSpPr/>
          <p:nvPr/>
        </p:nvSpPr>
        <p:spPr>
          <a:xfrm>
            <a:off x="0" y="9452271"/>
            <a:ext cx="18287994" cy="68580"/>
          </a:xfrm>
          <a:prstGeom prst="rect">
            <a:avLst/>
          </a:prstGeom>
          <a:solidFill>
            <a:srgbClr val="A4D65E"/>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5" name="Text Placeholder 4">
            <a:extLst>
              <a:ext uri="{FF2B5EF4-FFF2-40B4-BE49-F238E27FC236}">
                <a16:creationId xmlns:a16="http://schemas.microsoft.com/office/drawing/2014/main" id="{86B2A5EB-357E-4069-BC51-54435700B243}"/>
              </a:ext>
            </a:extLst>
          </p:cNvPr>
          <p:cNvSpPr txBox="1">
            <a:spLocks noGrp="1"/>
          </p:cNvSpPr>
          <p:nvPr>
            <p:ph type="body" idx="4294967295"/>
          </p:nvPr>
        </p:nvSpPr>
        <p:spPr>
          <a:xfrm>
            <a:off x="1273174" y="2422534"/>
            <a:ext cx="15265400" cy="5718173"/>
          </a:xfrm>
        </p:spPr>
        <p:txBody>
          <a:bodyPr/>
          <a:lstStyle>
            <a:lvl1pPr marL="571518" indent="-571518">
              <a:defRPr sz="3200">
                <a:latin typeface="Verdana"/>
                <a:ea typeface="Verdana"/>
                <a:cs typeface="Verdana"/>
              </a:defRPr>
            </a:lvl1pPr>
            <a:lvl2pPr marL="571518" lvl="0" indent="-571518">
              <a:spcBef>
                <a:spcPts val="1500"/>
              </a:spcBef>
              <a:buClr>
                <a:srgbClr val="F5668F"/>
              </a:buClr>
              <a:defRPr sz="3200">
                <a:latin typeface="Verdana"/>
                <a:ea typeface="Verdana"/>
                <a:cs typeface="Verdana"/>
              </a:defRPr>
            </a:lvl2pPr>
          </a:lstStyle>
          <a:p>
            <a:pPr lvl="0"/>
            <a:r>
              <a:rPr lang="en-US"/>
              <a:t>Copy goes here</a:t>
            </a:r>
          </a:p>
          <a:p>
            <a:pPr lvl="0"/>
            <a:endParaRPr lang="en-US"/>
          </a:p>
        </p:txBody>
      </p:sp>
      <p:pic>
        <p:nvPicPr>
          <p:cNvPr id="6" name="Picture 6">
            <a:extLst>
              <a:ext uri="{FF2B5EF4-FFF2-40B4-BE49-F238E27FC236}">
                <a16:creationId xmlns:a16="http://schemas.microsoft.com/office/drawing/2014/main" id="{88FDFD40-52F7-491B-AF0E-110770960580}"/>
              </a:ext>
            </a:extLst>
          </p:cNvPr>
          <p:cNvPicPr>
            <a:picLocks noChangeAspect="1"/>
          </p:cNvPicPr>
          <p:nvPr/>
        </p:nvPicPr>
        <p:blipFill>
          <a:blip r:embed="rId2"/>
          <a:srcRect/>
          <a:stretch>
            <a:fillRect/>
          </a:stretch>
        </p:blipFill>
        <p:spPr>
          <a:xfrm>
            <a:off x="10699001" y="9546610"/>
            <a:ext cx="7588994" cy="740390"/>
          </a:xfrm>
          <a:prstGeom prst="rect">
            <a:avLst/>
          </a:prstGeom>
          <a:noFill/>
          <a:ln cap="flat">
            <a:noFill/>
          </a:ln>
        </p:spPr>
      </p:pic>
    </p:spTree>
    <p:extLst>
      <p:ext uri="{BB962C8B-B14F-4D97-AF65-F5344CB8AC3E}">
        <p14:creationId xmlns:p14="http://schemas.microsoft.com/office/powerpoint/2010/main" val="4019251937"/>
      </p:ext>
    </p:extLst>
  </p:cSld>
  <p:clrMapOvr>
    <a:masterClrMapping/>
  </p:clrMapOvr>
</p:sldLayout>
</file>

<file path=ppt/slideLayouts/slideLayout3341.xml><?xml version="1.0" encoding="utf-8"?>
<p:sldLayout xmlns:a="http://schemas.openxmlformats.org/drawingml/2006/main" xmlns:r="http://schemas.openxmlformats.org/officeDocument/2006/relationships" xmlns:p="http://schemas.openxmlformats.org/presentationml/2006/main" preserve="1">
  <p:cSld name="19_Title and Conten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A278060F-B66F-41BA-A2E6-60EC9D03EC06}"/>
              </a:ext>
            </a:extLst>
          </p:cNvPr>
          <p:cNvSpPr/>
          <p:nvPr/>
        </p:nvSpPr>
        <p:spPr>
          <a:xfrm>
            <a:off x="0" y="9469678"/>
            <a:ext cx="18287994" cy="817322"/>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pic>
        <p:nvPicPr>
          <p:cNvPr id="3" name="Picture 10">
            <a:extLst>
              <a:ext uri="{FF2B5EF4-FFF2-40B4-BE49-F238E27FC236}">
                <a16:creationId xmlns:a16="http://schemas.microsoft.com/office/drawing/2014/main" id="{223E58C6-DA06-4E74-8AC3-32DA37686006}"/>
              </a:ext>
            </a:extLst>
          </p:cNvPr>
          <p:cNvPicPr>
            <a:picLocks noChangeAspect="1"/>
          </p:cNvPicPr>
          <p:nvPr/>
        </p:nvPicPr>
        <p:blipFill>
          <a:blip r:embed="rId2"/>
          <a:srcRect/>
          <a:stretch>
            <a:fillRect/>
          </a:stretch>
        </p:blipFill>
        <p:spPr>
          <a:xfrm>
            <a:off x="10699001" y="9546610"/>
            <a:ext cx="7588994" cy="740390"/>
          </a:xfrm>
          <a:prstGeom prst="rect">
            <a:avLst/>
          </a:prstGeom>
          <a:noFill/>
          <a:ln cap="flat">
            <a:noFill/>
          </a:ln>
        </p:spPr>
      </p:pic>
      <p:sp>
        <p:nvSpPr>
          <p:cNvPr id="4" name="Rectangle 11">
            <a:extLst>
              <a:ext uri="{FF2B5EF4-FFF2-40B4-BE49-F238E27FC236}">
                <a16:creationId xmlns:a16="http://schemas.microsoft.com/office/drawing/2014/main" id="{CBDF552F-ABD9-4820-BF44-D57CE7787709}"/>
              </a:ext>
            </a:extLst>
          </p:cNvPr>
          <p:cNvSpPr/>
          <p:nvPr/>
        </p:nvSpPr>
        <p:spPr>
          <a:xfrm>
            <a:off x="0" y="9452271"/>
            <a:ext cx="18287994" cy="68580"/>
          </a:xfrm>
          <a:prstGeom prst="rect">
            <a:avLst/>
          </a:prstGeom>
          <a:solidFill>
            <a:srgbClr val="A4D65E"/>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F47A03DE-C4F6-4916-B155-88AF82D6DC7E}"/>
              </a:ext>
            </a:extLst>
          </p:cNvPr>
          <p:cNvSpPr txBox="1">
            <a:spLocks noGrp="1"/>
          </p:cNvSpPr>
          <p:nvPr>
            <p:ph type="title"/>
          </p:nvPr>
        </p:nvSpPr>
        <p:spPr>
          <a:xfrm>
            <a:off x="1273488" y="1210286"/>
            <a:ext cx="15234264" cy="1246496"/>
          </a:xfrm>
        </p:spPr>
        <p:txBody>
          <a:bodyPr anchor="b">
            <a:spAutoFit/>
          </a:bodyPr>
          <a:lstStyle>
            <a:lvl1pPr>
              <a:defRPr sz="7200">
                <a:solidFill>
                  <a:srgbClr val="003B5C"/>
                </a:solidFill>
                <a:latin typeface="Verdana"/>
                <a:ea typeface="Verdana"/>
                <a:cs typeface="Verdana"/>
              </a:defRPr>
            </a:lvl1pPr>
          </a:lstStyle>
          <a:p>
            <a:pPr lvl="0"/>
            <a:r>
              <a:rPr lang="en-US"/>
              <a:t>Headline</a:t>
            </a:r>
          </a:p>
        </p:txBody>
      </p:sp>
      <p:sp>
        <p:nvSpPr>
          <p:cNvPr id="6" name="Text Placeholder 15">
            <a:extLst>
              <a:ext uri="{FF2B5EF4-FFF2-40B4-BE49-F238E27FC236}">
                <a16:creationId xmlns:a16="http://schemas.microsoft.com/office/drawing/2014/main" id="{9E45F2DD-D1D9-4924-B1A6-FB27BB66DB3F}"/>
              </a:ext>
            </a:extLst>
          </p:cNvPr>
          <p:cNvSpPr txBox="1">
            <a:spLocks noGrp="1"/>
          </p:cNvSpPr>
          <p:nvPr>
            <p:ph type="body" idx="4294967295"/>
          </p:nvPr>
        </p:nvSpPr>
        <p:spPr>
          <a:xfrm>
            <a:off x="1273488" y="2456782"/>
            <a:ext cx="15234264" cy="6175739"/>
          </a:xfrm>
        </p:spPr>
        <p:txBody>
          <a:bodyPr/>
          <a:lstStyle>
            <a:lvl1pPr marL="0" indent="0" defTabSz="1371641">
              <a:lnSpc>
                <a:spcPct val="90000"/>
              </a:lnSpc>
              <a:spcAft>
                <a:spcPts val="0"/>
              </a:spcAft>
              <a:buNone/>
              <a:defRPr sz="3200">
                <a:latin typeface="Verdana"/>
                <a:ea typeface="Verdana"/>
                <a:cs typeface="Verdana"/>
              </a:defRPr>
            </a:lvl1pPr>
          </a:lstStyle>
          <a:p>
            <a:pPr lvl="0"/>
            <a:r>
              <a:rPr lang="en-US"/>
              <a:t>Copy goes here. </a:t>
            </a:r>
          </a:p>
        </p:txBody>
      </p:sp>
    </p:spTree>
    <p:extLst>
      <p:ext uri="{BB962C8B-B14F-4D97-AF65-F5344CB8AC3E}">
        <p14:creationId xmlns:p14="http://schemas.microsoft.com/office/powerpoint/2010/main" val="2179792803"/>
      </p:ext>
    </p:extLst>
  </p:cSld>
  <p:clrMapOvr>
    <a:masterClrMapping/>
  </p:clrMapOvr>
</p:sldLayout>
</file>

<file path=ppt/slideLayouts/slideLayout3342.xml><?xml version="1.0" encoding="utf-8"?>
<p:sldLayout xmlns:a="http://schemas.openxmlformats.org/drawingml/2006/main" xmlns:r="http://schemas.openxmlformats.org/officeDocument/2006/relationships" xmlns:p="http://schemas.openxmlformats.org/presentationml/2006/main" preserve="1">
  <p:cSld name="Two Section | Picture and Copy Layou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E66E40D9-2909-4875-8E11-58B5976186AF}"/>
              </a:ext>
            </a:extLst>
          </p:cNvPr>
          <p:cNvSpPr/>
          <p:nvPr/>
        </p:nvSpPr>
        <p:spPr>
          <a:xfrm>
            <a:off x="0" y="9469678"/>
            <a:ext cx="18287994" cy="817322"/>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3" name="Rectangle 11">
            <a:extLst>
              <a:ext uri="{FF2B5EF4-FFF2-40B4-BE49-F238E27FC236}">
                <a16:creationId xmlns:a16="http://schemas.microsoft.com/office/drawing/2014/main" id="{DD043478-A6F2-4D09-8DC6-E5B6FF4F401E}"/>
              </a:ext>
            </a:extLst>
          </p:cNvPr>
          <p:cNvSpPr/>
          <p:nvPr/>
        </p:nvSpPr>
        <p:spPr>
          <a:xfrm>
            <a:off x="0" y="9452271"/>
            <a:ext cx="18287994" cy="68580"/>
          </a:xfrm>
          <a:prstGeom prst="rect">
            <a:avLst/>
          </a:prstGeom>
          <a:solidFill>
            <a:srgbClr val="A4D65E"/>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4" name="Content Placeholder 2">
            <a:extLst>
              <a:ext uri="{FF2B5EF4-FFF2-40B4-BE49-F238E27FC236}">
                <a16:creationId xmlns:a16="http://schemas.microsoft.com/office/drawing/2014/main" id="{18F45CFD-6252-4CCF-ACAC-100E52616AA9}"/>
              </a:ext>
            </a:extLst>
          </p:cNvPr>
          <p:cNvSpPr txBox="1">
            <a:spLocks noGrp="1"/>
          </p:cNvSpPr>
          <p:nvPr>
            <p:ph idx="4294967295"/>
          </p:nvPr>
        </p:nvSpPr>
        <p:spPr>
          <a:xfrm>
            <a:off x="1780254" y="1941678"/>
            <a:ext cx="5975004" cy="5682126"/>
          </a:xfrm>
        </p:spPr>
        <p:txBody>
          <a:bodyPr/>
          <a:lstStyle>
            <a:lvl1pPr marL="0" indent="0">
              <a:buNone/>
              <a:defRPr sz="1800" i="1">
                <a:solidFill>
                  <a:srgbClr val="003B5C"/>
                </a:solidFill>
                <a:latin typeface="Verdana"/>
                <a:ea typeface="Verdana"/>
                <a:cs typeface="Verdana"/>
              </a:defRPr>
            </a:lvl1pPr>
          </a:lstStyle>
          <a:p>
            <a:pPr lvl="0"/>
            <a:r>
              <a:rPr lang="en-US"/>
              <a:t>*Insert Image Here</a:t>
            </a:r>
          </a:p>
        </p:txBody>
      </p:sp>
      <p:sp>
        <p:nvSpPr>
          <p:cNvPr id="5" name="Content Placeholder 3">
            <a:extLst>
              <a:ext uri="{FF2B5EF4-FFF2-40B4-BE49-F238E27FC236}">
                <a16:creationId xmlns:a16="http://schemas.microsoft.com/office/drawing/2014/main" id="{F69D95E5-A4C6-4A47-B617-5BA66425821E}"/>
              </a:ext>
            </a:extLst>
          </p:cNvPr>
          <p:cNvSpPr txBox="1">
            <a:spLocks noGrp="1"/>
          </p:cNvSpPr>
          <p:nvPr>
            <p:ph idx="4294967295"/>
          </p:nvPr>
        </p:nvSpPr>
        <p:spPr>
          <a:xfrm>
            <a:off x="8324090" y="2995697"/>
            <a:ext cx="8199836" cy="4628121"/>
          </a:xfrm>
        </p:spPr>
        <p:txBody>
          <a:bodyPr/>
          <a:lstStyle>
            <a:lvl1pPr marL="0" indent="0" defTabSz="1371641">
              <a:lnSpc>
                <a:spcPct val="90000"/>
              </a:lnSpc>
              <a:spcAft>
                <a:spcPts val="0"/>
              </a:spcAft>
              <a:buNone/>
              <a:defRPr sz="3200">
                <a:latin typeface="Verdana"/>
                <a:ea typeface="Verdana"/>
                <a:cs typeface="Verdana"/>
              </a:defRPr>
            </a:lvl1pPr>
          </a:lstStyle>
          <a:p>
            <a:pPr lvl="0"/>
            <a:r>
              <a:rPr lang="en-US"/>
              <a:t>Copy goes here. </a:t>
            </a:r>
          </a:p>
        </p:txBody>
      </p:sp>
      <p:sp>
        <p:nvSpPr>
          <p:cNvPr id="6" name="Title 16">
            <a:extLst>
              <a:ext uri="{FF2B5EF4-FFF2-40B4-BE49-F238E27FC236}">
                <a16:creationId xmlns:a16="http://schemas.microsoft.com/office/drawing/2014/main" id="{FDCF1478-0F29-4BE1-AB46-D93C16384768}"/>
              </a:ext>
            </a:extLst>
          </p:cNvPr>
          <p:cNvSpPr txBox="1">
            <a:spLocks noGrp="1"/>
          </p:cNvSpPr>
          <p:nvPr>
            <p:ph type="title"/>
          </p:nvPr>
        </p:nvSpPr>
        <p:spPr>
          <a:xfrm>
            <a:off x="8324090" y="1731796"/>
            <a:ext cx="8199836" cy="1246496"/>
          </a:xfrm>
        </p:spPr>
        <p:txBody>
          <a:bodyPr anchor="b">
            <a:spAutoFit/>
          </a:bodyPr>
          <a:lstStyle>
            <a:lvl1pPr>
              <a:defRPr sz="7200">
                <a:solidFill>
                  <a:srgbClr val="003B5C"/>
                </a:solidFill>
                <a:latin typeface="Verdana"/>
                <a:ea typeface="Verdana"/>
                <a:cs typeface="Verdana"/>
              </a:defRPr>
            </a:lvl1pPr>
          </a:lstStyle>
          <a:p>
            <a:pPr lvl="0"/>
            <a:r>
              <a:rPr lang="en-US"/>
              <a:t>Headline</a:t>
            </a:r>
          </a:p>
        </p:txBody>
      </p:sp>
      <p:pic>
        <p:nvPicPr>
          <p:cNvPr id="7" name="Picture 7">
            <a:extLst>
              <a:ext uri="{FF2B5EF4-FFF2-40B4-BE49-F238E27FC236}">
                <a16:creationId xmlns:a16="http://schemas.microsoft.com/office/drawing/2014/main" id="{D3D9062C-B643-4442-AF0A-B89EC2B44BAC}"/>
              </a:ext>
            </a:extLst>
          </p:cNvPr>
          <p:cNvPicPr>
            <a:picLocks noChangeAspect="1"/>
          </p:cNvPicPr>
          <p:nvPr/>
        </p:nvPicPr>
        <p:blipFill>
          <a:blip r:embed="rId2"/>
          <a:srcRect/>
          <a:stretch>
            <a:fillRect/>
          </a:stretch>
        </p:blipFill>
        <p:spPr>
          <a:xfrm>
            <a:off x="10699001" y="9546610"/>
            <a:ext cx="7588994" cy="740390"/>
          </a:xfrm>
          <a:prstGeom prst="rect">
            <a:avLst/>
          </a:prstGeom>
          <a:noFill/>
          <a:ln cap="flat">
            <a:noFill/>
          </a:ln>
        </p:spPr>
      </p:pic>
    </p:spTree>
    <p:extLst>
      <p:ext uri="{BB962C8B-B14F-4D97-AF65-F5344CB8AC3E}">
        <p14:creationId xmlns:p14="http://schemas.microsoft.com/office/powerpoint/2010/main" val="3959675602"/>
      </p:ext>
    </p:extLst>
  </p:cSld>
  <p:clrMapOvr>
    <a:masterClrMapping/>
  </p:clrMapOvr>
</p:sldLayout>
</file>

<file path=ppt/slideLayouts/slideLayout3343.xml><?xml version="1.0" encoding="utf-8"?>
<p:sldLayout xmlns:a="http://schemas.openxmlformats.org/drawingml/2006/main" xmlns:r="http://schemas.openxmlformats.org/officeDocument/2006/relationships" xmlns:p="http://schemas.openxmlformats.org/presentationml/2006/main" preserve="1">
  <p:cSld name="5_Title Slide_Yale Blue">
    <p:spTree>
      <p:nvGrpSpPr>
        <p:cNvPr id="1" name=""/>
        <p:cNvGrpSpPr/>
        <p:nvPr/>
      </p:nvGrpSpPr>
      <p:grpSpPr>
        <a:xfrm>
          <a:off x="0" y="0"/>
          <a:ext cx="0" cy="0"/>
          <a:chOff x="0" y="0"/>
          <a:chExt cx="0" cy="0"/>
        </a:xfrm>
      </p:grpSpPr>
      <p:sp>
        <p:nvSpPr>
          <p:cNvPr id="2" name="Text Placeholder 10">
            <a:extLst>
              <a:ext uri="{FF2B5EF4-FFF2-40B4-BE49-F238E27FC236}">
                <a16:creationId xmlns:a16="http://schemas.microsoft.com/office/drawing/2014/main" id="{91E39DE0-7C69-46F9-8601-DF9886ACBC63}"/>
              </a:ext>
            </a:extLst>
          </p:cNvPr>
          <p:cNvSpPr txBox="1">
            <a:spLocks noGrp="1"/>
          </p:cNvSpPr>
          <p:nvPr>
            <p:ph type="body" idx="4294967295"/>
          </p:nvPr>
        </p:nvSpPr>
        <p:spPr>
          <a:xfrm>
            <a:off x="4239835" y="8101286"/>
            <a:ext cx="12267920" cy="523348"/>
          </a:xfrm>
        </p:spPr>
        <p:txBody>
          <a:bodyPr>
            <a:spAutoFit/>
          </a:bodyPr>
          <a:lstStyle>
            <a:lvl1pPr marL="0" indent="0" algn="r">
              <a:buNone/>
              <a:defRPr sz="2801">
                <a:solidFill>
                  <a:srgbClr val="616364"/>
                </a:solidFill>
                <a:latin typeface="Verdana"/>
                <a:ea typeface="Verdana"/>
                <a:cs typeface="Verdana"/>
              </a:defRPr>
            </a:lvl1pPr>
          </a:lstStyle>
          <a:p>
            <a:pPr lvl="0"/>
            <a:r>
              <a:rPr lang="en-US"/>
              <a:t>Date | Presenter Information (14 pt)</a:t>
            </a:r>
          </a:p>
        </p:txBody>
      </p:sp>
      <p:sp>
        <p:nvSpPr>
          <p:cNvPr id="3" name="Title 1">
            <a:extLst>
              <a:ext uri="{FF2B5EF4-FFF2-40B4-BE49-F238E27FC236}">
                <a16:creationId xmlns:a16="http://schemas.microsoft.com/office/drawing/2014/main" id="{9744628A-E450-4D74-8F09-07C9875025A4}"/>
              </a:ext>
            </a:extLst>
          </p:cNvPr>
          <p:cNvSpPr txBox="1">
            <a:spLocks noGrp="1"/>
          </p:cNvSpPr>
          <p:nvPr>
            <p:ph type="title"/>
          </p:nvPr>
        </p:nvSpPr>
        <p:spPr>
          <a:xfrm>
            <a:off x="4239835" y="2710734"/>
            <a:ext cx="12267920" cy="2444190"/>
          </a:xfrm>
        </p:spPr>
        <p:txBody>
          <a:bodyPr anchor="b"/>
          <a:lstStyle>
            <a:lvl1pPr>
              <a:defRPr sz="8001">
                <a:solidFill>
                  <a:srgbClr val="00314C"/>
                </a:solidFill>
                <a:latin typeface="Verdana"/>
                <a:ea typeface="Verdana"/>
                <a:cs typeface="Verdana"/>
              </a:defRPr>
            </a:lvl1pPr>
          </a:lstStyle>
          <a:p>
            <a:pPr lvl="0"/>
            <a:r>
              <a:rPr lang="en-US"/>
              <a:t>Presentation Title (40pt)</a:t>
            </a:r>
          </a:p>
        </p:txBody>
      </p:sp>
      <p:sp>
        <p:nvSpPr>
          <p:cNvPr id="4" name="Date Placeholder 3">
            <a:extLst>
              <a:ext uri="{FF2B5EF4-FFF2-40B4-BE49-F238E27FC236}">
                <a16:creationId xmlns:a16="http://schemas.microsoft.com/office/drawing/2014/main" id="{C468BC31-9738-457E-9747-5969E6D17D13}"/>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1371600" rtl="0" fontAlgn="auto" hangingPunct="1">
              <a:lnSpc>
                <a:spcPct val="100000"/>
              </a:lnSpc>
              <a:spcBef>
                <a:spcPts val="0"/>
              </a:spcBef>
              <a:spcAft>
                <a:spcPts val="0"/>
              </a:spcAft>
              <a:buNone/>
              <a:tabLst/>
              <a:defRPr lang="en-US" sz="2700" b="0" i="0" u="none" strike="noStrike" kern="1200" cap="none" spc="0" baseline="0">
                <a:solidFill>
                  <a:srgbClr val="444C55"/>
                </a:solidFill>
                <a:uFillTx/>
                <a:latin typeface="Calibri"/>
              </a:defRPr>
            </a:lvl1pPr>
          </a:lstStyle>
          <a:p>
            <a:pPr lvl="0"/>
            <a:fld id="{21F2E725-9040-45D0-832F-920A7C94F603}" type="datetime1">
              <a:rPr lang="en-US"/>
              <a:pPr lvl="0"/>
              <a:t>5/28/2026</a:t>
            </a:fld>
            <a:endParaRPr lang="en-US"/>
          </a:p>
        </p:txBody>
      </p:sp>
      <p:sp>
        <p:nvSpPr>
          <p:cNvPr id="5" name="Footer Placeholder 4">
            <a:extLst>
              <a:ext uri="{FF2B5EF4-FFF2-40B4-BE49-F238E27FC236}">
                <a16:creationId xmlns:a16="http://schemas.microsoft.com/office/drawing/2014/main" id="{2F5E4D18-61B6-436E-94B9-341D3549E33E}"/>
              </a:ext>
            </a:extLst>
          </p:cNvPr>
          <p:cNvSpPr txBox="1">
            <a:spLocks noGrp="1"/>
          </p:cNvSpPr>
          <p:nvPr>
            <p:ph type="ftr" sz="quarter" idx="9"/>
          </p:nvPr>
        </p:nvSpPr>
        <p:spPr/>
        <p:txBody>
          <a:bodyPr anchorCtr="1"/>
          <a:lstStyle>
            <a:lvl1pPr algn="ctr">
              <a:defRPr/>
            </a:lvl1pPr>
          </a:lstStyle>
          <a:p>
            <a:pPr lvl="0"/>
            <a:endParaRPr lang="en-US"/>
          </a:p>
        </p:txBody>
      </p:sp>
      <p:sp>
        <p:nvSpPr>
          <p:cNvPr id="6" name="Slide Number Placeholder 5">
            <a:extLst>
              <a:ext uri="{FF2B5EF4-FFF2-40B4-BE49-F238E27FC236}">
                <a16:creationId xmlns:a16="http://schemas.microsoft.com/office/drawing/2014/main" id="{DD36DD30-F230-4290-B16F-443318E4BC7F}"/>
              </a:ext>
            </a:extLst>
          </p:cNvPr>
          <p:cNvSpPr txBox="1">
            <a:spLocks noGrp="1"/>
          </p:cNvSpPr>
          <p:nvPr>
            <p:ph type="sldNum" sz="quarter" idx="8"/>
          </p:nvPr>
        </p:nvSpPr>
        <p:spPr/>
        <p:txBody>
          <a:bodyPr/>
          <a:lstStyle>
            <a:lvl1pPr>
              <a:defRPr/>
            </a:lvl1pPr>
          </a:lstStyle>
          <a:p>
            <a:pPr lvl="0"/>
            <a:fld id="{EFFC9DFA-71DA-44CC-979D-0C5989D93061}" type="slidenum">
              <a:t>‹#›</a:t>
            </a:fld>
            <a:endParaRPr lang="en-US"/>
          </a:p>
        </p:txBody>
      </p:sp>
      <p:sp>
        <p:nvSpPr>
          <p:cNvPr id="7" name="Rectangle 12">
            <a:extLst>
              <a:ext uri="{FF2B5EF4-FFF2-40B4-BE49-F238E27FC236}">
                <a16:creationId xmlns:a16="http://schemas.microsoft.com/office/drawing/2014/main" id="{7891B0D7-45A5-4865-B504-F1E6B7CFDEAD}"/>
              </a:ext>
            </a:extLst>
          </p:cNvPr>
          <p:cNvSpPr/>
          <p:nvPr/>
        </p:nvSpPr>
        <p:spPr>
          <a:xfrm rot="10799991">
            <a:off x="-29" y="3000349"/>
            <a:ext cx="4177605" cy="3064277"/>
          </a:xfrm>
          <a:custGeom>
            <a:avLst/>
            <a:gdLst>
              <a:gd name="f0" fmla="val 10800000"/>
              <a:gd name="f1" fmla="val 5400000"/>
              <a:gd name="f2" fmla="val 180"/>
              <a:gd name="f3" fmla="val w"/>
              <a:gd name="f4" fmla="val h"/>
              <a:gd name="f5" fmla="val 0"/>
              <a:gd name="f6" fmla="val 10293751"/>
              <a:gd name="f7" fmla="val 1031873"/>
              <a:gd name="f8" fmla="val 3579068"/>
              <a:gd name="f9" fmla="val 1"/>
              <a:gd name="f10" fmla="val 1031872"/>
              <a:gd name="f11" fmla="+- 0 0 -90"/>
              <a:gd name="f12" fmla="*/ f3 1 10293751"/>
              <a:gd name="f13" fmla="*/ f4 1 1031873"/>
              <a:gd name="f14" fmla="+- f7 0 f5"/>
              <a:gd name="f15" fmla="+- f6 0 f5"/>
              <a:gd name="f16" fmla="*/ f11 f0 1"/>
              <a:gd name="f17" fmla="*/ f15 1 10293751"/>
              <a:gd name="f18" fmla="*/ f14 1 1031873"/>
              <a:gd name="f19" fmla="*/ 10293751 f15 1"/>
              <a:gd name="f20" fmla="*/ 0 f15 1"/>
              <a:gd name="f21" fmla="*/ 0 f14 1"/>
              <a:gd name="f22" fmla="*/ 1 f14 1"/>
              <a:gd name="f23" fmla="*/ 1031873 f14 1"/>
              <a:gd name="f24" fmla="*/ 1031872 f14 1"/>
              <a:gd name="f25" fmla="*/ 3579068 f15 1"/>
              <a:gd name="f26" fmla="*/ f16 1 f2"/>
              <a:gd name="f27" fmla="*/ f19 1 10293751"/>
              <a:gd name="f28" fmla="*/ f20 1 10293751"/>
              <a:gd name="f29" fmla="*/ f21 1 1031873"/>
              <a:gd name="f30" fmla="*/ f22 1 1031873"/>
              <a:gd name="f31" fmla="*/ f23 1 1031873"/>
              <a:gd name="f32" fmla="*/ f24 1 1031873"/>
              <a:gd name="f33" fmla="*/ f25 1 10293751"/>
              <a:gd name="f34" fmla="*/ f5 1 f17"/>
              <a:gd name="f35" fmla="*/ f6 1 f17"/>
              <a:gd name="f36" fmla="*/ f5 1 f18"/>
              <a:gd name="f37" fmla="*/ f7 1 f18"/>
              <a:gd name="f38" fmla="+- f26 0 f1"/>
              <a:gd name="f39" fmla="*/ f33 1 f17"/>
              <a:gd name="f40" fmla="*/ f29 1 f18"/>
              <a:gd name="f41" fmla="*/ f27 1 f17"/>
              <a:gd name="f42" fmla="*/ f30 1 f18"/>
              <a:gd name="f43" fmla="*/ f31 1 f18"/>
              <a:gd name="f44" fmla="*/ f28 1 f17"/>
              <a:gd name="f45" fmla="*/ f32 1 f18"/>
              <a:gd name="f46" fmla="*/ f34 f12 1"/>
              <a:gd name="f47" fmla="*/ f35 f12 1"/>
              <a:gd name="f48" fmla="*/ f37 f13 1"/>
              <a:gd name="f49" fmla="*/ f36 f13 1"/>
              <a:gd name="f50" fmla="*/ f39 f12 1"/>
              <a:gd name="f51" fmla="*/ f40 f13 1"/>
              <a:gd name="f52" fmla="*/ f41 f12 1"/>
              <a:gd name="f53" fmla="*/ f42 f13 1"/>
              <a:gd name="f54" fmla="*/ f43 f13 1"/>
              <a:gd name="f55" fmla="*/ f44 f12 1"/>
              <a:gd name="f56" fmla="*/ f45 f13 1"/>
            </a:gdLst>
            <a:ahLst/>
            <a:cxnLst>
              <a:cxn ang="3cd4">
                <a:pos x="hc" y="t"/>
              </a:cxn>
              <a:cxn ang="0">
                <a:pos x="r" y="vc"/>
              </a:cxn>
              <a:cxn ang="cd4">
                <a:pos x="hc" y="b"/>
              </a:cxn>
              <a:cxn ang="cd2">
                <a:pos x="l" y="vc"/>
              </a:cxn>
              <a:cxn ang="f38">
                <a:pos x="f50" y="f51"/>
              </a:cxn>
              <a:cxn ang="f38">
                <a:pos x="f52" y="f53"/>
              </a:cxn>
              <a:cxn ang="f38">
                <a:pos x="f52" y="f54"/>
              </a:cxn>
              <a:cxn ang="f38">
                <a:pos x="f55" y="f56"/>
              </a:cxn>
              <a:cxn ang="f38">
                <a:pos x="f50" y="f51"/>
              </a:cxn>
            </a:cxnLst>
            <a:rect l="f46" t="f49" r="f47" b="f48"/>
            <a:pathLst>
              <a:path w="10293751" h="1031873">
                <a:moveTo>
                  <a:pt x="f8" y="f5"/>
                </a:moveTo>
                <a:lnTo>
                  <a:pt x="f6" y="f9"/>
                </a:lnTo>
                <a:lnTo>
                  <a:pt x="f6" y="f7"/>
                </a:lnTo>
                <a:lnTo>
                  <a:pt x="f5" y="f10"/>
                </a:lnTo>
                <a:lnTo>
                  <a:pt x="f8" y="f5"/>
                </a:lnTo>
                <a:close/>
              </a:path>
            </a:pathLst>
          </a:cu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3600" b="0" i="0" u="none" strike="noStrike" kern="1200" cap="none" spc="0" baseline="0">
              <a:solidFill>
                <a:srgbClr val="FFFFFF"/>
              </a:solidFill>
              <a:uFillTx/>
              <a:latin typeface="Calibri"/>
            </a:endParaRPr>
          </a:p>
        </p:txBody>
      </p:sp>
      <p:sp>
        <p:nvSpPr>
          <p:cNvPr id="8" name="Rectangle 8">
            <a:extLst>
              <a:ext uri="{FF2B5EF4-FFF2-40B4-BE49-F238E27FC236}">
                <a16:creationId xmlns:a16="http://schemas.microsoft.com/office/drawing/2014/main" id="{3ED7AAB5-4D10-498B-8C05-4CA847823882}"/>
              </a:ext>
            </a:extLst>
          </p:cNvPr>
          <p:cNvSpPr/>
          <p:nvPr/>
        </p:nvSpPr>
        <p:spPr>
          <a:xfrm>
            <a:off x="0" y="9172574"/>
            <a:ext cx="18287994" cy="1114425"/>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3600" b="0" i="0" u="none" strike="noStrike" kern="1200" cap="none" spc="0" baseline="0">
              <a:solidFill>
                <a:srgbClr val="FFFFFF"/>
              </a:solidFill>
              <a:uFillTx/>
              <a:latin typeface="Calibri"/>
            </a:endParaRPr>
          </a:p>
        </p:txBody>
      </p:sp>
      <p:sp>
        <p:nvSpPr>
          <p:cNvPr id="9" name="Text Placeholder 11">
            <a:extLst>
              <a:ext uri="{FF2B5EF4-FFF2-40B4-BE49-F238E27FC236}">
                <a16:creationId xmlns:a16="http://schemas.microsoft.com/office/drawing/2014/main" id="{CD682072-FF9D-4932-BA33-B6188309865B}"/>
              </a:ext>
            </a:extLst>
          </p:cNvPr>
          <p:cNvSpPr txBox="1">
            <a:spLocks noGrp="1"/>
          </p:cNvSpPr>
          <p:nvPr>
            <p:ph type="body" idx="4294967295"/>
          </p:nvPr>
        </p:nvSpPr>
        <p:spPr>
          <a:xfrm>
            <a:off x="4239835" y="5171095"/>
            <a:ext cx="12267920" cy="1069971"/>
          </a:xfrm>
        </p:spPr>
        <p:txBody>
          <a:bodyPr/>
          <a:lstStyle>
            <a:lvl1pPr marL="0" indent="0">
              <a:buNone/>
              <a:defRPr sz="4800">
                <a:solidFill>
                  <a:srgbClr val="00314C"/>
                </a:solidFill>
                <a:latin typeface="Verdana"/>
                <a:ea typeface="Verdana"/>
                <a:cs typeface="Verdana"/>
              </a:defRPr>
            </a:lvl1pPr>
          </a:lstStyle>
          <a:p>
            <a:pPr lvl="0"/>
            <a:r>
              <a:rPr lang="en-US"/>
              <a:t>Subtitle (24)</a:t>
            </a:r>
          </a:p>
        </p:txBody>
      </p:sp>
      <p:pic>
        <p:nvPicPr>
          <p:cNvPr id="10" name="Picture 12">
            <a:extLst>
              <a:ext uri="{FF2B5EF4-FFF2-40B4-BE49-F238E27FC236}">
                <a16:creationId xmlns:a16="http://schemas.microsoft.com/office/drawing/2014/main" id="{6433CB56-807A-4EC9-9709-0B319153BFF7}"/>
              </a:ext>
            </a:extLst>
          </p:cNvPr>
          <p:cNvPicPr>
            <a:picLocks noChangeAspect="1"/>
          </p:cNvPicPr>
          <p:nvPr/>
        </p:nvPicPr>
        <p:blipFill>
          <a:blip r:embed="rId2"/>
          <a:srcRect/>
          <a:stretch>
            <a:fillRect/>
          </a:stretch>
        </p:blipFill>
        <p:spPr>
          <a:xfrm>
            <a:off x="4244759" y="6267499"/>
            <a:ext cx="6593939" cy="1710248"/>
          </a:xfrm>
          <a:prstGeom prst="rect">
            <a:avLst/>
          </a:prstGeom>
          <a:noFill/>
          <a:ln cap="flat">
            <a:noFill/>
          </a:ln>
        </p:spPr>
      </p:pic>
    </p:spTree>
    <p:extLst>
      <p:ext uri="{BB962C8B-B14F-4D97-AF65-F5344CB8AC3E}">
        <p14:creationId xmlns:p14="http://schemas.microsoft.com/office/powerpoint/2010/main" val="280415837"/>
      </p:ext>
    </p:extLst>
  </p:cSld>
  <p:clrMapOvr>
    <a:masterClrMapping/>
  </p:clrMapOvr>
</p:sldLayout>
</file>

<file path=ppt/slideLayouts/slideLayout3344.xml><?xml version="1.0" encoding="utf-8"?>
<p:sldLayout xmlns:a="http://schemas.openxmlformats.org/drawingml/2006/main" xmlns:r="http://schemas.openxmlformats.org/officeDocument/2006/relationships" xmlns:p="http://schemas.openxmlformats.org/presentationml/2006/main" preserve="1">
  <p:cSld name="1_Title and Bullets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94377-A4B1-404B-867D-EFA796F7B599}"/>
              </a:ext>
            </a:extLst>
          </p:cNvPr>
          <p:cNvSpPr txBox="1">
            <a:spLocks noGrp="1"/>
          </p:cNvSpPr>
          <p:nvPr>
            <p:ph type="title"/>
          </p:nvPr>
        </p:nvSpPr>
        <p:spPr>
          <a:xfrm>
            <a:off x="1273488" y="1175762"/>
            <a:ext cx="15266634" cy="1246496"/>
          </a:xfrm>
        </p:spPr>
        <p:txBody>
          <a:bodyPr anchor="b">
            <a:spAutoFit/>
          </a:bodyPr>
          <a:lstStyle>
            <a:lvl1pPr>
              <a:defRPr sz="7200">
                <a:solidFill>
                  <a:srgbClr val="003B5C"/>
                </a:solidFill>
                <a:latin typeface="Verdana"/>
                <a:ea typeface="Verdana"/>
                <a:cs typeface="Verdana"/>
              </a:defRPr>
            </a:lvl1pPr>
          </a:lstStyle>
          <a:p>
            <a:pPr lvl="0"/>
            <a:r>
              <a:rPr lang="en-US"/>
              <a:t>Headline</a:t>
            </a:r>
          </a:p>
        </p:txBody>
      </p:sp>
      <p:sp>
        <p:nvSpPr>
          <p:cNvPr id="3" name="Rectangle 9">
            <a:extLst>
              <a:ext uri="{FF2B5EF4-FFF2-40B4-BE49-F238E27FC236}">
                <a16:creationId xmlns:a16="http://schemas.microsoft.com/office/drawing/2014/main" id="{A0C57D43-38CB-4DEF-86A0-B39B0DE1EA53}"/>
              </a:ext>
            </a:extLst>
          </p:cNvPr>
          <p:cNvSpPr/>
          <p:nvPr/>
        </p:nvSpPr>
        <p:spPr>
          <a:xfrm>
            <a:off x="0" y="9469678"/>
            <a:ext cx="18287994" cy="817322"/>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4" name="Rectangle 10">
            <a:extLst>
              <a:ext uri="{FF2B5EF4-FFF2-40B4-BE49-F238E27FC236}">
                <a16:creationId xmlns:a16="http://schemas.microsoft.com/office/drawing/2014/main" id="{7F11FC8C-BD95-4B8C-8611-FFB12352872D}"/>
              </a:ext>
            </a:extLst>
          </p:cNvPr>
          <p:cNvSpPr/>
          <p:nvPr/>
        </p:nvSpPr>
        <p:spPr>
          <a:xfrm>
            <a:off x="0" y="9452271"/>
            <a:ext cx="18287994" cy="68580"/>
          </a:xfrm>
          <a:prstGeom prst="rect">
            <a:avLst/>
          </a:prstGeom>
          <a:solidFill>
            <a:srgbClr val="A4D65E"/>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5" name="Text Placeholder 4">
            <a:extLst>
              <a:ext uri="{FF2B5EF4-FFF2-40B4-BE49-F238E27FC236}">
                <a16:creationId xmlns:a16="http://schemas.microsoft.com/office/drawing/2014/main" id="{9693B234-A29C-4C9A-8576-23956EF08BDD}"/>
              </a:ext>
            </a:extLst>
          </p:cNvPr>
          <p:cNvSpPr txBox="1">
            <a:spLocks noGrp="1"/>
          </p:cNvSpPr>
          <p:nvPr>
            <p:ph type="body" idx="4294967295"/>
          </p:nvPr>
        </p:nvSpPr>
        <p:spPr>
          <a:xfrm>
            <a:off x="1273174" y="2422534"/>
            <a:ext cx="15265400" cy="5718173"/>
          </a:xfrm>
        </p:spPr>
        <p:txBody>
          <a:bodyPr/>
          <a:lstStyle>
            <a:lvl1pPr marL="571518" indent="-571518">
              <a:defRPr sz="3200">
                <a:latin typeface="Verdana"/>
                <a:ea typeface="Verdana"/>
                <a:cs typeface="Verdana"/>
              </a:defRPr>
            </a:lvl1pPr>
            <a:lvl2pPr marL="571518" lvl="0" indent="-571518">
              <a:spcBef>
                <a:spcPts val="1500"/>
              </a:spcBef>
              <a:buClr>
                <a:srgbClr val="F5668F"/>
              </a:buClr>
              <a:defRPr sz="3200">
                <a:latin typeface="Verdana"/>
                <a:ea typeface="Verdana"/>
                <a:cs typeface="Verdana"/>
              </a:defRPr>
            </a:lvl2pPr>
          </a:lstStyle>
          <a:p>
            <a:pPr lvl="0"/>
            <a:r>
              <a:rPr lang="en-US"/>
              <a:t>Copy goes here</a:t>
            </a:r>
          </a:p>
          <a:p>
            <a:pPr lvl="0"/>
            <a:endParaRPr lang="en-US"/>
          </a:p>
        </p:txBody>
      </p:sp>
      <p:pic>
        <p:nvPicPr>
          <p:cNvPr id="6" name="Picture 6">
            <a:extLst>
              <a:ext uri="{FF2B5EF4-FFF2-40B4-BE49-F238E27FC236}">
                <a16:creationId xmlns:a16="http://schemas.microsoft.com/office/drawing/2014/main" id="{A1FC5B83-E256-424F-AA62-EB274FDE5C41}"/>
              </a:ext>
            </a:extLst>
          </p:cNvPr>
          <p:cNvPicPr>
            <a:picLocks noChangeAspect="1"/>
          </p:cNvPicPr>
          <p:nvPr/>
        </p:nvPicPr>
        <p:blipFill>
          <a:blip r:embed="rId2"/>
          <a:srcRect/>
          <a:stretch>
            <a:fillRect/>
          </a:stretch>
        </p:blipFill>
        <p:spPr>
          <a:xfrm>
            <a:off x="10699001" y="9546610"/>
            <a:ext cx="7588994" cy="740390"/>
          </a:xfrm>
          <a:prstGeom prst="rect">
            <a:avLst/>
          </a:prstGeom>
          <a:noFill/>
          <a:ln cap="flat">
            <a:noFill/>
          </a:ln>
        </p:spPr>
      </p:pic>
    </p:spTree>
    <p:extLst>
      <p:ext uri="{BB962C8B-B14F-4D97-AF65-F5344CB8AC3E}">
        <p14:creationId xmlns:p14="http://schemas.microsoft.com/office/powerpoint/2010/main" val="2875968812"/>
      </p:ext>
    </p:extLst>
  </p:cSld>
  <p:clrMapOvr>
    <a:masterClrMapping/>
  </p:clrMapOvr>
</p:sldLayout>
</file>

<file path=ppt/slideLayouts/slideLayout3345.xml><?xml version="1.0" encoding="utf-8"?>
<p:sldLayout xmlns:a="http://schemas.openxmlformats.org/drawingml/2006/main" xmlns:r="http://schemas.openxmlformats.org/officeDocument/2006/relationships" xmlns:p="http://schemas.openxmlformats.org/presentationml/2006/main" preserve="1">
  <p:cSld name="20_Title and Conten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932387F0-E59B-4383-8477-D38DBF1AFD2E}"/>
              </a:ext>
            </a:extLst>
          </p:cNvPr>
          <p:cNvSpPr/>
          <p:nvPr/>
        </p:nvSpPr>
        <p:spPr>
          <a:xfrm>
            <a:off x="0" y="9469678"/>
            <a:ext cx="18287994" cy="817322"/>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pic>
        <p:nvPicPr>
          <p:cNvPr id="3" name="Picture 10">
            <a:extLst>
              <a:ext uri="{FF2B5EF4-FFF2-40B4-BE49-F238E27FC236}">
                <a16:creationId xmlns:a16="http://schemas.microsoft.com/office/drawing/2014/main" id="{C8F61C20-32A5-4470-8455-42BD4E6CD50E}"/>
              </a:ext>
            </a:extLst>
          </p:cNvPr>
          <p:cNvPicPr>
            <a:picLocks noChangeAspect="1"/>
          </p:cNvPicPr>
          <p:nvPr/>
        </p:nvPicPr>
        <p:blipFill>
          <a:blip r:embed="rId2"/>
          <a:srcRect/>
          <a:stretch>
            <a:fillRect/>
          </a:stretch>
        </p:blipFill>
        <p:spPr>
          <a:xfrm>
            <a:off x="10699001" y="9546610"/>
            <a:ext cx="7588994" cy="740390"/>
          </a:xfrm>
          <a:prstGeom prst="rect">
            <a:avLst/>
          </a:prstGeom>
          <a:noFill/>
          <a:ln cap="flat">
            <a:noFill/>
          </a:ln>
        </p:spPr>
      </p:pic>
      <p:sp>
        <p:nvSpPr>
          <p:cNvPr id="4" name="Rectangle 11">
            <a:extLst>
              <a:ext uri="{FF2B5EF4-FFF2-40B4-BE49-F238E27FC236}">
                <a16:creationId xmlns:a16="http://schemas.microsoft.com/office/drawing/2014/main" id="{00BCBA0A-7F32-4C12-A535-74BC538003AB}"/>
              </a:ext>
            </a:extLst>
          </p:cNvPr>
          <p:cNvSpPr/>
          <p:nvPr/>
        </p:nvSpPr>
        <p:spPr>
          <a:xfrm>
            <a:off x="0" y="9452271"/>
            <a:ext cx="18287994" cy="68580"/>
          </a:xfrm>
          <a:prstGeom prst="rect">
            <a:avLst/>
          </a:prstGeom>
          <a:solidFill>
            <a:srgbClr val="A4D65E"/>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F5FB50E3-D92B-4E82-A692-3692D92273EC}"/>
              </a:ext>
            </a:extLst>
          </p:cNvPr>
          <p:cNvSpPr txBox="1">
            <a:spLocks noGrp="1"/>
          </p:cNvSpPr>
          <p:nvPr>
            <p:ph type="title"/>
          </p:nvPr>
        </p:nvSpPr>
        <p:spPr>
          <a:xfrm>
            <a:off x="1273488" y="1210286"/>
            <a:ext cx="15234264" cy="1246496"/>
          </a:xfrm>
        </p:spPr>
        <p:txBody>
          <a:bodyPr anchor="b">
            <a:spAutoFit/>
          </a:bodyPr>
          <a:lstStyle>
            <a:lvl1pPr>
              <a:defRPr sz="7200">
                <a:solidFill>
                  <a:srgbClr val="003B5C"/>
                </a:solidFill>
                <a:latin typeface="Verdana"/>
                <a:ea typeface="Verdana"/>
                <a:cs typeface="Verdana"/>
              </a:defRPr>
            </a:lvl1pPr>
          </a:lstStyle>
          <a:p>
            <a:pPr lvl="0"/>
            <a:r>
              <a:rPr lang="en-US"/>
              <a:t>Headline</a:t>
            </a:r>
          </a:p>
        </p:txBody>
      </p:sp>
      <p:sp>
        <p:nvSpPr>
          <p:cNvPr id="6" name="Text Placeholder 15">
            <a:extLst>
              <a:ext uri="{FF2B5EF4-FFF2-40B4-BE49-F238E27FC236}">
                <a16:creationId xmlns:a16="http://schemas.microsoft.com/office/drawing/2014/main" id="{A266680F-3466-42B6-862E-637E6CC6BFC0}"/>
              </a:ext>
            </a:extLst>
          </p:cNvPr>
          <p:cNvSpPr txBox="1">
            <a:spLocks noGrp="1"/>
          </p:cNvSpPr>
          <p:nvPr>
            <p:ph type="body" idx="4294967295"/>
          </p:nvPr>
        </p:nvSpPr>
        <p:spPr>
          <a:xfrm>
            <a:off x="1273488" y="2456782"/>
            <a:ext cx="15234264" cy="6175739"/>
          </a:xfrm>
        </p:spPr>
        <p:txBody>
          <a:bodyPr/>
          <a:lstStyle>
            <a:lvl1pPr marL="0" indent="0" defTabSz="1371641">
              <a:lnSpc>
                <a:spcPct val="90000"/>
              </a:lnSpc>
              <a:spcAft>
                <a:spcPts val="0"/>
              </a:spcAft>
              <a:buNone/>
              <a:defRPr sz="3200">
                <a:latin typeface="Verdana"/>
                <a:ea typeface="Verdana"/>
                <a:cs typeface="Verdana"/>
              </a:defRPr>
            </a:lvl1pPr>
          </a:lstStyle>
          <a:p>
            <a:pPr lvl="0"/>
            <a:r>
              <a:rPr lang="en-US"/>
              <a:t>Copy goes here. </a:t>
            </a:r>
          </a:p>
        </p:txBody>
      </p:sp>
    </p:spTree>
    <p:extLst>
      <p:ext uri="{BB962C8B-B14F-4D97-AF65-F5344CB8AC3E}">
        <p14:creationId xmlns:p14="http://schemas.microsoft.com/office/powerpoint/2010/main" val="3198679578"/>
      </p:ext>
    </p:extLst>
  </p:cSld>
  <p:clrMapOvr>
    <a:masterClrMapping/>
  </p:clrMapOvr>
</p:sldLayout>
</file>

<file path=ppt/slideLayouts/slideLayout3346.xml><?xml version="1.0" encoding="utf-8"?>
<p:sldLayout xmlns:a="http://schemas.openxmlformats.org/drawingml/2006/main" xmlns:r="http://schemas.openxmlformats.org/officeDocument/2006/relationships" xmlns:p="http://schemas.openxmlformats.org/presentationml/2006/main" preserve="1">
  <p:cSld name="1_Two Section | Picture and Copy Layou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2964B080-E272-430D-9B90-CBCFF7DBEF73}"/>
              </a:ext>
            </a:extLst>
          </p:cNvPr>
          <p:cNvSpPr/>
          <p:nvPr/>
        </p:nvSpPr>
        <p:spPr>
          <a:xfrm>
            <a:off x="0" y="9469678"/>
            <a:ext cx="18287994" cy="817322"/>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3" name="Rectangle 11">
            <a:extLst>
              <a:ext uri="{FF2B5EF4-FFF2-40B4-BE49-F238E27FC236}">
                <a16:creationId xmlns:a16="http://schemas.microsoft.com/office/drawing/2014/main" id="{FDAFA5F1-AA11-41A4-9DD4-6D26D8C4CF7B}"/>
              </a:ext>
            </a:extLst>
          </p:cNvPr>
          <p:cNvSpPr/>
          <p:nvPr/>
        </p:nvSpPr>
        <p:spPr>
          <a:xfrm>
            <a:off x="0" y="9452271"/>
            <a:ext cx="18287994" cy="68580"/>
          </a:xfrm>
          <a:prstGeom prst="rect">
            <a:avLst/>
          </a:prstGeom>
          <a:solidFill>
            <a:srgbClr val="A4D65E"/>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4" name="Content Placeholder 2">
            <a:extLst>
              <a:ext uri="{FF2B5EF4-FFF2-40B4-BE49-F238E27FC236}">
                <a16:creationId xmlns:a16="http://schemas.microsoft.com/office/drawing/2014/main" id="{58E8C883-FC7C-48BA-B36A-0F234D07A198}"/>
              </a:ext>
            </a:extLst>
          </p:cNvPr>
          <p:cNvSpPr txBox="1">
            <a:spLocks noGrp="1"/>
          </p:cNvSpPr>
          <p:nvPr>
            <p:ph idx="4294967295"/>
          </p:nvPr>
        </p:nvSpPr>
        <p:spPr>
          <a:xfrm>
            <a:off x="1780254" y="1941678"/>
            <a:ext cx="5975004" cy="5682126"/>
          </a:xfrm>
        </p:spPr>
        <p:txBody>
          <a:bodyPr/>
          <a:lstStyle>
            <a:lvl1pPr marL="0" indent="0">
              <a:buNone/>
              <a:defRPr sz="1800" i="1">
                <a:solidFill>
                  <a:srgbClr val="003B5C"/>
                </a:solidFill>
                <a:latin typeface="Verdana"/>
                <a:ea typeface="Verdana"/>
                <a:cs typeface="Verdana"/>
              </a:defRPr>
            </a:lvl1pPr>
          </a:lstStyle>
          <a:p>
            <a:pPr lvl="0"/>
            <a:r>
              <a:rPr lang="en-US"/>
              <a:t>*Insert Image Here</a:t>
            </a:r>
          </a:p>
        </p:txBody>
      </p:sp>
      <p:sp>
        <p:nvSpPr>
          <p:cNvPr id="5" name="Content Placeholder 3">
            <a:extLst>
              <a:ext uri="{FF2B5EF4-FFF2-40B4-BE49-F238E27FC236}">
                <a16:creationId xmlns:a16="http://schemas.microsoft.com/office/drawing/2014/main" id="{73200A95-36E9-4FA3-8DC0-D1159F0F530D}"/>
              </a:ext>
            </a:extLst>
          </p:cNvPr>
          <p:cNvSpPr txBox="1">
            <a:spLocks noGrp="1"/>
          </p:cNvSpPr>
          <p:nvPr>
            <p:ph idx="4294967295"/>
          </p:nvPr>
        </p:nvSpPr>
        <p:spPr>
          <a:xfrm>
            <a:off x="8324090" y="2995697"/>
            <a:ext cx="8199836" cy="4628121"/>
          </a:xfrm>
        </p:spPr>
        <p:txBody>
          <a:bodyPr/>
          <a:lstStyle>
            <a:lvl1pPr marL="0" indent="0" defTabSz="1371641">
              <a:lnSpc>
                <a:spcPct val="90000"/>
              </a:lnSpc>
              <a:spcAft>
                <a:spcPts val="0"/>
              </a:spcAft>
              <a:buNone/>
              <a:defRPr sz="3200">
                <a:latin typeface="Verdana"/>
                <a:ea typeface="Verdana"/>
                <a:cs typeface="Verdana"/>
              </a:defRPr>
            </a:lvl1pPr>
          </a:lstStyle>
          <a:p>
            <a:pPr lvl="0"/>
            <a:r>
              <a:rPr lang="en-US"/>
              <a:t>Copy goes here. </a:t>
            </a:r>
          </a:p>
        </p:txBody>
      </p:sp>
      <p:sp>
        <p:nvSpPr>
          <p:cNvPr id="6" name="Title 16">
            <a:extLst>
              <a:ext uri="{FF2B5EF4-FFF2-40B4-BE49-F238E27FC236}">
                <a16:creationId xmlns:a16="http://schemas.microsoft.com/office/drawing/2014/main" id="{3823D83D-8C04-45DA-B359-088DA60E3800}"/>
              </a:ext>
            </a:extLst>
          </p:cNvPr>
          <p:cNvSpPr txBox="1">
            <a:spLocks noGrp="1"/>
          </p:cNvSpPr>
          <p:nvPr>
            <p:ph type="title"/>
          </p:nvPr>
        </p:nvSpPr>
        <p:spPr>
          <a:xfrm>
            <a:off x="8324090" y="1731796"/>
            <a:ext cx="8199836" cy="1246496"/>
          </a:xfrm>
        </p:spPr>
        <p:txBody>
          <a:bodyPr anchor="b">
            <a:spAutoFit/>
          </a:bodyPr>
          <a:lstStyle>
            <a:lvl1pPr>
              <a:defRPr sz="7200">
                <a:solidFill>
                  <a:srgbClr val="003B5C"/>
                </a:solidFill>
                <a:latin typeface="Verdana"/>
                <a:ea typeface="Verdana"/>
                <a:cs typeface="Verdana"/>
              </a:defRPr>
            </a:lvl1pPr>
          </a:lstStyle>
          <a:p>
            <a:pPr lvl="0"/>
            <a:r>
              <a:rPr lang="en-US"/>
              <a:t>Headline</a:t>
            </a:r>
          </a:p>
        </p:txBody>
      </p:sp>
      <p:pic>
        <p:nvPicPr>
          <p:cNvPr id="7" name="Picture 7">
            <a:extLst>
              <a:ext uri="{FF2B5EF4-FFF2-40B4-BE49-F238E27FC236}">
                <a16:creationId xmlns:a16="http://schemas.microsoft.com/office/drawing/2014/main" id="{E6019BEA-C8F4-44C6-ADF7-C468C9E3BD70}"/>
              </a:ext>
            </a:extLst>
          </p:cNvPr>
          <p:cNvPicPr>
            <a:picLocks noChangeAspect="1"/>
          </p:cNvPicPr>
          <p:nvPr/>
        </p:nvPicPr>
        <p:blipFill>
          <a:blip r:embed="rId2"/>
          <a:srcRect/>
          <a:stretch>
            <a:fillRect/>
          </a:stretch>
        </p:blipFill>
        <p:spPr>
          <a:xfrm>
            <a:off x="10699001" y="9546610"/>
            <a:ext cx="7588994" cy="740390"/>
          </a:xfrm>
          <a:prstGeom prst="rect">
            <a:avLst/>
          </a:prstGeom>
          <a:noFill/>
          <a:ln cap="flat">
            <a:noFill/>
          </a:ln>
        </p:spPr>
      </p:pic>
    </p:spTree>
    <p:extLst>
      <p:ext uri="{BB962C8B-B14F-4D97-AF65-F5344CB8AC3E}">
        <p14:creationId xmlns:p14="http://schemas.microsoft.com/office/powerpoint/2010/main" val="2193449462"/>
      </p:ext>
    </p:extLst>
  </p:cSld>
  <p:clrMapOvr>
    <a:masterClrMapping/>
  </p:clrMapOvr>
</p:sldLayout>
</file>

<file path=ppt/slideLayouts/slideLayout3347.xml><?xml version="1.0" encoding="utf-8"?>
<p:sldLayout xmlns:a="http://schemas.openxmlformats.org/drawingml/2006/main" xmlns:r="http://schemas.openxmlformats.org/officeDocument/2006/relationships" xmlns:p="http://schemas.openxmlformats.org/presentationml/2006/main" preserve="1">
  <p:cSld name="6_Title Slide_Yale Blue">
    <p:spTree>
      <p:nvGrpSpPr>
        <p:cNvPr id="1" name=""/>
        <p:cNvGrpSpPr/>
        <p:nvPr/>
      </p:nvGrpSpPr>
      <p:grpSpPr>
        <a:xfrm>
          <a:off x="0" y="0"/>
          <a:ext cx="0" cy="0"/>
          <a:chOff x="0" y="0"/>
          <a:chExt cx="0" cy="0"/>
        </a:xfrm>
      </p:grpSpPr>
      <p:sp>
        <p:nvSpPr>
          <p:cNvPr id="2" name="Text Placeholder 10">
            <a:extLst>
              <a:ext uri="{FF2B5EF4-FFF2-40B4-BE49-F238E27FC236}">
                <a16:creationId xmlns:a16="http://schemas.microsoft.com/office/drawing/2014/main" id="{1D2E4FAA-C832-4287-9D5B-DB91E4DEAE26}"/>
              </a:ext>
            </a:extLst>
          </p:cNvPr>
          <p:cNvSpPr txBox="1">
            <a:spLocks noGrp="1"/>
          </p:cNvSpPr>
          <p:nvPr>
            <p:ph type="body" idx="4294967295"/>
          </p:nvPr>
        </p:nvSpPr>
        <p:spPr>
          <a:xfrm>
            <a:off x="4239835" y="8101286"/>
            <a:ext cx="12267920" cy="523348"/>
          </a:xfrm>
        </p:spPr>
        <p:txBody>
          <a:bodyPr>
            <a:spAutoFit/>
          </a:bodyPr>
          <a:lstStyle>
            <a:lvl1pPr marL="0" indent="0" algn="r">
              <a:buNone/>
              <a:defRPr sz="2801">
                <a:solidFill>
                  <a:srgbClr val="616364"/>
                </a:solidFill>
                <a:latin typeface="Verdana"/>
                <a:ea typeface="Verdana"/>
                <a:cs typeface="Verdana"/>
              </a:defRPr>
            </a:lvl1pPr>
          </a:lstStyle>
          <a:p>
            <a:pPr lvl="0"/>
            <a:r>
              <a:rPr lang="en-US"/>
              <a:t>Date | Presenter Information (14 pt)</a:t>
            </a:r>
          </a:p>
        </p:txBody>
      </p:sp>
      <p:sp>
        <p:nvSpPr>
          <p:cNvPr id="3" name="Title 1">
            <a:extLst>
              <a:ext uri="{FF2B5EF4-FFF2-40B4-BE49-F238E27FC236}">
                <a16:creationId xmlns:a16="http://schemas.microsoft.com/office/drawing/2014/main" id="{6DAC14F8-7928-4BA2-A33B-0A2F901BBA6E}"/>
              </a:ext>
            </a:extLst>
          </p:cNvPr>
          <p:cNvSpPr txBox="1">
            <a:spLocks noGrp="1"/>
          </p:cNvSpPr>
          <p:nvPr>
            <p:ph type="title"/>
          </p:nvPr>
        </p:nvSpPr>
        <p:spPr>
          <a:xfrm>
            <a:off x="4239835" y="2710734"/>
            <a:ext cx="12267920" cy="2444190"/>
          </a:xfrm>
        </p:spPr>
        <p:txBody>
          <a:bodyPr anchor="b"/>
          <a:lstStyle>
            <a:lvl1pPr>
              <a:defRPr sz="8001">
                <a:solidFill>
                  <a:srgbClr val="00314C"/>
                </a:solidFill>
                <a:latin typeface="Verdana"/>
                <a:ea typeface="Verdana"/>
                <a:cs typeface="Verdana"/>
              </a:defRPr>
            </a:lvl1pPr>
          </a:lstStyle>
          <a:p>
            <a:pPr lvl="0"/>
            <a:r>
              <a:rPr lang="en-US"/>
              <a:t>Presentation Title (40pt)</a:t>
            </a:r>
          </a:p>
        </p:txBody>
      </p:sp>
      <p:sp>
        <p:nvSpPr>
          <p:cNvPr id="4" name="Date Placeholder 3">
            <a:extLst>
              <a:ext uri="{FF2B5EF4-FFF2-40B4-BE49-F238E27FC236}">
                <a16:creationId xmlns:a16="http://schemas.microsoft.com/office/drawing/2014/main" id="{60BC2E61-DCC4-467D-93A0-BB54DD318C4E}"/>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1371600" rtl="0" fontAlgn="auto" hangingPunct="1">
              <a:lnSpc>
                <a:spcPct val="100000"/>
              </a:lnSpc>
              <a:spcBef>
                <a:spcPts val="0"/>
              </a:spcBef>
              <a:spcAft>
                <a:spcPts val="0"/>
              </a:spcAft>
              <a:buNone/>
              <a:tabLst/>
              <a:defRPr lang="en-US" sz="2700" b="0" i="0" u="none" strike="noStrike" kern="1200" cap="none" spc="0" baseline="0">
                <a:solidFill>
                  <a:srgbClr val="444C55"/>
                </a:solidFill>
                <a:uFillTx/>
                <a:latin typeface="Calibri"/>
              </a:defRPr>
            </a:lvl1pPr>
          </a:lstStyle>
          <a:p>
            <a:pPr lvl="0"/>
            <a:fld id="{00BBF642-7C50-47DA-B22F-CB6587D3DF9B}" type="datetime1">
              <a:rPr lang="en-US"/>
              <a:pPr lvl="0"/>
              <a:t>5/28/2026</a:t>
            </a:fld>
            <a:endParaRPr lang="en-US"/>
          </a:p>
        </p:txBody>
      </p:sp>
      <p:sp>
        <p:nvSpPr>
          <p:cNvPr id="5" name="Footer Placeholder 4">
            <a:extLst>
              <a:ext uri="{FF2B5EF4-FFF2-40B4-BE49-F238E27FC236}">
                <a16:creationId xmlns:a16="http://schemas.microsoft.com/office/drawing/2014/main" id="{3E95603E-64DF-4E80-BA10-52C2211540CA}"/>
              </a:ext>
            </a:extLst>
          </p:cNvPr>
          <p:cNvSpPr txBox="1">
            <a:spLocks noGrp="1"/>
          </p:cNvSpPr>
          <p:nvPr>
            <p:ph type="ftr" sz="quarter" idx="9"/>
          </p:nvPr>
        </p:nvSpPr>
        <p:spPr/>
        <p:txBody>
          <a:bodyPr anchorCtr="1"/>
          <a:lstStyle>
            <a:lvl1pPr algn="ctr">
              <a:defRPr/>
            </a:lvl1pPr>
          </a:lstStyle>
          <a:p>
            <a:pPr lvl="0"/>
            <a:endParaRPr lang="en-US"/>
          </a:p>
        </p:txBody>
      </p:sp>
      <p:sp>
        <p:nvSpPr>
          <p:cNvPr id="6" name="Slide Number Placeholder 5">
            <a:extLst>
              <a:ext uri="{FF2B5EF4-FFF2-40B4-BE49-F238E27FC236}">
                <a16:creationId xmlns:a16="http://schemas.microsoft.com/office/drawing/2014/main" id="{A2A2A114-172F-4370-A66A-D89E8B19B200}"/>
              </a:ext>
            </a:extLst>
          </p:cNvPr>
          <p:cNvSpPr txBox="1">
            <a:spLocks noGrp="1"/>
          </p:cNvSpPr>
          <p:nvPr>
            <p:ph type="sldNum" sz="quarter" idx="8"/>
          </p:nvPr>
        </p:nvSpPr>
        <p:spPr/>
        <p:txBody>
          <a:bodyPr/>
          <a:lstStyle>
            <a:lvl1pPr>
              <a:defRPr/>
            </a:lvl1pPr>
          </a:lstStyle>
          <a:p>
            <a:pPr lvl="0"/>
            <a:fld id="{BDB2A200-9E83-4719-8CC9-4C897DB692E9}" type="slidenum">
              <a:t>‹#›</a:t>
            </a:fld>
            <a:endParaRPr lang="en-US"/>
          </a:p>
        </p:txBody>
      </p:sp>
      <p:sp>
        <p:nvSpPr>
          <p:cNvPr id="7" name="Rectangle 12">
            <a:extLst>
              <a:ext uri="{FF2B5EF4-FFF2-40B4-BE49-F238E27FC236}">
                <a16:creationId xmlns:a16="http://schemas.microsoft.com/office/drawing/2014/main" id="{D59D7D10-A59C-4BBE-8CEE-D561EC617B24}"/>
              </a:ext>
            </a:extLst>
          </p:cNvPr>
          <p:cNvSpPr/>
          <p:nvPr/>
        </p:nvSpPr>
        <p:spPr>
          <a:xfrm rot="10799991">
            <a:off x="-29" y="3000349"/>
            <a:ext cx="4177605" cy="3064277"/>
          </a:xfrm>
          <a:custGeom>
            <a:avLst/>
            <a:gdLst>
              <a:gd name="f0" fmla="val 10800000"/>
              <a:gd name="f1" fmla="val 5400000"/>
              <a:gd name="f2" fmla="val 180"/>
              <a:gd name="f3" fmla="val w"/>
              <a:gd name="f4" fmla="val h"/>
              <a:gd name="f5" fmla="val 0"/>
              <a:gd name="f6" fmla="val 10293751"/>
              <a:gd name="f7" fmla="val 1031873"/>
              <a:gd name="f8" fmla="val 3579068"/>
              <a:gd name="f9" fmla="val 1"/>
              <a:gd name="f10" fmla="val 1031872"/>
              <a:gd name="f11" fmla="+- 0 0 -90"/>
              <a:gd name="f12" fmla="*/ f3 1 10293751"/>
              <a:gd name="f13" fmla="*/ f4 1 1031873"/>
              <a:gd name="f14" fmla="+- f7 0 f5"/>
              <a:gd name="f15" fmla="+- f6 0 f5"/>
              <a:gd name="f16" fmla="*/ f11 f0 1"/>
              <a:gd name="f17" fmla="*/ f15 1 10293751"/>
              <a:gd name="f18" fmla="*/ f14 1 1031873"/>
              <a:gd name="f19" fmla="*/ 10293751 f15 1"/>
              <a:gd name="f20" fmla="*/ 0 f15 1"/>
              <a:gd name="f21" fmla="*/ 0 f14 1"/>
              <a:gd name="f22" fmla="*/ 1 f14 1"/>
              <a:gd name="f23" fmla="*/ 1031873 f14 1"/>
              <a:gd name="f24" fmla="*/ 1031872 f14 1"/>
              <a:gd name="f25" fmla="*/ 3579068 f15 1"/>
              <a:gd name="f26" fmla="*/ f16 1 f2"/>
              <a:gd name="f27" fmla="*/ f19 1 10293751"/>
              <a:gd name="f28" fmla="*/ f20 1 10293751"/>
              <a:gd name="f29" fmla="*/ f21 1 1031873"/>
              <a:gd name="f30" fmla="*/ f22 1 1031873"/>
              <a:gd name="f31" fmla="*/ f23 1 1031873"/>
              <a:gd name="f32" fmla="*/ f24 1 1031873"/>
              <a:gd name="f33" fmla="*/ f25 1 10293751"/>
              <a:gd name="f34" fmla="*/ f5 1 f17"/>
              <a:gd name="f35" fmla="*/ f6 1 f17"/>
              <a:gd name="f36" fmla="*/ f5 1 f18"/>
              <a:gd name="f37" fmla="*/ f7 1 f18"/>
              <a:gd name="f38" fmla="+- f26 0 f1"/>
              <a:gd name="f39" fmla="*/ f33 1 f17"/>
              <a:gd name="f40" fmla="*/ f29 1 f18"/>
              <a:gd name="f41" fmla="*/ f27 1 f17"/>
              <a:gd name="f42" fmla="*/ f30 1 f18"/>
              <a:gd name="f43" fmla="*/ f31 1 f18"/>
              <a:gd name="f44" fmla="*/ f28 1 f17"/>
              <a:gd name="f45" fmla="*/ f32 1 f18"/>
              <a:gd name="f46" fmla="*/ f34 f12 1"/>
              <a:gd name="f47" fmla="*/ f35 f12 1"/>
              <a:gd name="f48" fmla="*/ f37 f13 1"/>
              <a:gd name="f49" fmla="*/ f36 f13 1"/>
              <a:gd name="f50" fmla="*/ f39 f12 1"/>
              <a:gd name="f51" fmla="*/ f40 f13 1"/>
              <a:gd name="f52" fmla="*/ f41 f12 1"/>
              <a:gd name="f53" fmla="*/ f42 f13 1"/>
              <a:gd name="f54" fmla="*/ f43 f13 1"/>
              <a:gd name="f55" fmla="*/ f44 f12 1"/>
              <a:gd name="f56" fmla="*/ f45 f13 1"/>
            </a:gdLst>
            <a:ahLst/>
            <a:cxnLst>
              <a:cxn ang="3cd4">
                <a:pos x="hc" y="t"/>
              </a:cxn>
              <a:cxn ang="0">
                <a:pos x="r" y="vc"/>
              </a:cxn>
              <a:cxn ang="cd4">
                <a:pos x="hc" y="b"/>
              </a:cxn>
              <a:cxn ang="cd2">
                <a:pos x="l" y="vc"/>
              </a:cxn>
              <a:cxn ang="f38">
                <a:pos x="f50" y="f51"/>
              </a:cxn>
              <a:cxn ang="f38">
                <a:pos x="f52" y="f53"/>
              </a:cxn>
              <a:cxn ang="f38">
                <a:pos x="f52" y="f54"/>
              </a:cxn>
              <a:cxn ang="f38">
                <a:pos x="f55" y="f56"/>
              </a:cxn>
              <a:cxn ang="f38">
                <a:pos x="f50" y="f51"/>
              </a:cxn>
            </a:cxnLst>
            <a:rect l="f46" t="f49" r="f47" b="f48"/>
            <a:pathLst>
              <a:path w="10293751" h="1031873">
                <a:moveTo>
                  <a:pt x="f8" y="f5"/>
                </a:moveTo>
                <a:lnTo>
                  <a:pt x="f6" y="f9"/>
                </a:lnTo>
                <a:lnTo>
                  <a:pt x="f6" y="f7"/>
                </a:lnTo>
                <a:lnTo>
                  <a:pt x="f5" y="f10"/>
                </a:lnTo>
                <a:lnTo>
                  <a:pt x="f8" y="f5"/>
                </a:lnTo>
                <a:close/>
              </a:path>
            </a:pathLst>
          </a:cu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3600" b="0" i="0" u="none" strike="noStrike" kern="1200" cap="none" spc="0" baseline="0">
              <a:solidFill>
                <a:srgbClr val="FFFFFF"/>
              </a:solidFill>
              <a:uFillTx/>
              <a:latin typeface="Calibri"/>
            </a:endParaRPr>
          </a:p>
        </p:txBody>
      </p:sp>
      <p:sp>
        <p:nvSpPr>
          <p:cNvPr id="8" name="Rectangle 8">
            <a:extLst>
              <a:ext uri="{FF2B5EF4-FFF2-40B4-BE49-F238E27FC236}">
                <a16:creationId xmlns:a16="http://schemas.microsoft.com/office/drawing/2014/main" id="{B6E49619-E239-4FDA-B60E-EAFB3B0F8AF5}"/>
              </a:ext>
            </a:extLst>
          </p:cNvPr>
          <p:cNvSpPr/>
          <p:nvPr/>
        </p:nvSpPr>
        <p:spPr>
          <a:xfrm>
            <a:off x="0" y="9172574"/>
            <a:ext cx="18287994" cy="1114425"/>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3600" b="0" i="0" u="none" strike="noStrike" kern="1200" cap="none" spc="0" baseline="0">
              <a:solidFill>
                <a:srgbClr val="FFFFFF"/>
              </a:solidFill>
              <a:uFillTx/>
              <a:latin typeface="Calibri"/>
            </a:endParaRPr>
          </a:p>
        </p:txBody>
      </p:sp>
      <p:sp>
        <p:nvSpPr>
          <p:cNvPr id="9" name="Text Placeholder 11">
            <a:extLst>
              <a:ext uri="{FF2B5EF4-FFF2-40B4-BE49-F238E27FC236}">
                <a16:creationId xmlns:a16="http://schemas.microsoft.com/office/drawing/2014/main" id="{841CFC6A-A685-46AD-B54A-AC344FC12A44}"/>
              </a:ext>
            </a:extLst>
          </p:cNvPr>
          <p:cNvSpPr txBox="1">
            <a:spLocks noGrp="1"/>
          </p:cNvSpPr>
          <p:nvPr>
            <p:ph type="body" idx="4294967295"/>
          </p:nvPr>
        </p:nvSpPr>
        <p:spPr>
          <a:xfrm>
            <a:off x="4239835" y="5171095"/>
            <a:ext cx="12267920" cy="1069971"/>
          </a:xfrm>
        </p:spPr>
        <p:txBody>
          <a:bodyPr/>
          <a:lstStyle>
            <a:lvl1pPr marL="0" indent="0">
              <a:buNone/>
              <a:defRPr sz="4800">
                <a:solidFill>
                  <a:srgbClr val="00314C"/>
                </a:solidFill>
                <a:latin typeface="Verdana"/>
                <a:ea typeface="Verdana"/>
                <a:cs typeface="Verdana"/>
              </a:defRPr>
            </a:lvl1pPr>
          </a:lstStyle>
          <a:p>
            <a:pPr lvl="0"/>
            <a:r>
              <a:rPr lang="en-US"/>
              <a:t>Subtitle (24)</a:t>
            </a:r>
          </a:p>
        </p:txBody>
      </p:sp>
      <p:pic>
        <p:nvPicPr>
          <p:cNvPr id="10" name="Picture 12">
            <a:extLst>
              <a:ext uri="{FF2B5EF4-FFF2-40B4-BE49-F238E27FC236}">
                <a16:creationId xmlns:a16="http://schemas.microsoft.com/office/drawing/2014/main" id="{366C5D58-B5CD-453A-8737-CDB218E7CBFD}"/>
              </a:ext>
            </a:extLst>
          </p:cNvPr>
          <p:cNvPicPr>
            <a:picLocks noChangeAspect="1"/>
          </p:cNvPicPr>
          <p:nvPr/>
        </p:nvPicPr>
        <p:blipFill>
          <a:blip r:embed="rId2"/>
          <a:srcRect/>
          <a:stretch>
            <a:fillRect/>
          </a:stretch>
        </p:blipFill>
        <p:spPr>
          <a:xfrm>
            <a:off x="4244759" y="6267499"/>
            <a:ext cx="6593939" cy="1710248"/>
          </a:xfrm>
          <a:prstGeom prst="rect">
            <a:avLst/>
          </a:prstGeom>
          <a:noFill/>
          <a:ln cap="flat">
            <a:noFill/>
          </a:ln>
        </p:spPr>
      </p:pic>
    </p:spTree>
    <p:extLst>
      <p:ext uri="{BB962C8B-B14F-4D97-AF65-F5344CB8AC3E}">
        <p14:creationId xmlns:p14="http://schemas.microsoft.com/office/powerpoint/2010/main" val="677665047"/>
      </p:ext>
    </p:extLst>
  </p:cSld>
  <p:clrMapOvr>
    <a:masterClrMapping/>
  </p:clrMapOvr>
</p:sldLayout>
</file>

<file path=ppt/slideLayouts/slideLayout3348.xml><?xml version="1.0" encoding="utf-8"?>
<p:sldLayout xmlns:a="http://schemas.openxmlformats.org/drawingml/2006/main" xmlns:r="http://schemas.openxmlformats.org/officeDocument/2006/relationships" xmlns:p="http://schemas.openxmlformats.org/presentationml/2006/main" preserve="1">
  <p:cSld name="7_Title Slide_Yale Blue">
    <p:spTree>
      <p:nvGrpSpPr>
        <p:cNvPr id="1" name=""/>
        <p:cNvGrpSpPr/>
        <p:nvPr/>
      </p:nvGrpSpPr>
      <p:grpSpPr>
        <a:xfrm>
          <a:off x="0" y="0"/>
          <a:ext cx="0" cy="0"/>
          <a:chOff x="0" y="0"/>
          <a:chExt cx="0" cy="0"/>
        </a:xfrm>
      </p:grpSpPr>
      <p:sp>
        <p:nvSpPr>
          <p:cNvPr id="2" name="Text Placeholder 10">
            <a:extLst>
              <a:ext uri="{FF2B5EF4-FFF2-40B4-BE49-F238E27FC236}">
                <a16:creationId xmlns:a16="http://schemas.microsoft.com/office/drawing/2014/main" id="{0BBE6A01-EF49-4475-A62D-55D58E646D72}"/>
              </a:ext>
            </a:extLst>
          </p:cNvPr>
          <p:cNvSpPr txBox="1">
            <a:spLocks noGrp="1"/>
          </p:cNvSpPr>
          <p:nvPr>
            <p:ph type="body" idx="4294967295"/>
          </p:nvPr>
        </p:nvSpPr>
        <p:spPr>
          <a:xfrm>
            <a:off x="4239835" y="8101286"/>
            <a:ext cx="12267920" cy="523348"/>
          </a:xfrm>
        </p:spPr>
        <p:txBody>
          <a:bodyPr>
            <a:spAutoFit/>
          </a:bodyPr>
          <a:lstStyle>
            <a:lvl1pPr marL="0" indent="0" algn="r">
              <a:buNone/>
              <a:defRPr sz="2801">
                <a:solidFill>
                  <a:srgbClr val="616364"/>
                </a:solidFill>
                <a:latin typeface="Verdana"/>
                <a:ea typeface="Verdana"/>
                <a:cs typeface="Verdana"/>
              </a:defRPr>
            </a:lvl1pPr>
          </a:lstStyle>
          <a:p>
            <a:pPr lvl="0"/>
            <a:r>
              <a:rPr lang="en-US"/>
              <a:t>Date | Presenter Information (14 pt)</a:t>
            </a:r>
          </a:p>
        </p:txBody>
      </p:sp>
      <p:sp>
        <p:nvSpPr>
          <p:cNvPr id="3" name="Title 1">
            <a:extLst>
              <a:ext uri="{FF2B5EF4-FFF2-40B4-BE49-F238E27FC236}">
                <a16:creationId xmlns:a16="http://schemas.microsoft.com/office/drawing/2014/main" id="{6F674EC5-2497-4821-BA62-6D86749A18C8}"/>
              </a:ext>
            </a:extLst>
          </p:cNvPr>
          <p:cNvSpPr txBox="1">
            <a:spLocks noGrp="1"/>
          </p:cNvSpPr>
          <p:nvPr>
            <p:ph type="title"/>
          </p:nvPr>
        </p:nvSpPr>
        <p:spPr>
          <a:xfrm>
            <a:off x="4239835" y="2710734"/>
            <a:ext cx="12267920" cy="2444190"/>
          </a:xfrm>
        </p:spPr>
        <p:txBody>
          <a:bodyPr anchor="b"/>
          <a:lstStyle>
            <a:lvl1pPr>
              <a:defRPr sz="8001">
                <a:solidFill>
                  <a:srgbClr val="00314C"/>
                </a:solidFill>
                <a:latin typeface="Verdana"/>
                <a:ea typeface="Verdana"/>
                <a:cs typeface="Verdana"/>
              </a:defRPr>
            </a:lvl1pPr>
          </a:lstStyle>
          <a:p>
            <a:pPr lvl="0"/>
            <a:r>
              <a:rPr lang="en-US"/>
              <a:t>Presentation Title (40pt)</a:t>
            </a:r>
          </a:p>
        </p:txBody>
      </p:sp>
      <p:sp>
        <p:nvSpPr>
          <p:cNvPr id="4" name="Date Placeholder 3">
            <a:extLst>
              <a:ext uri="{FF2B5EF4-FFF2-40B4-BE49-F238E27FC236}">
                <a16:creationId xmlns:a16="http://schemas.microsoft.com/office/drawing/2014/main" id="{94128357-DAC7-4F24-A7EA-BA1DB2BE0D5D}"/>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1371600" rtl="0" fontAlgn="auto" hangingPunct="1">
              <a:lnSpc>
                <a:spcPct val="100000"/>
              </a:lnSpc>
              <a:spcBef>
                <a:spcPts val="0"/>
              </a:spcBef>
              <a:spcAft>
                <a:spcPts val="0"/>
              </a:spcAft>
              <a:buNone/>
              <a:tabLst/>
              <a:defRPr lang="en-US" sz="2700" b="0" i="0" u="none" strike="noStrike" kern="1200" cap="none" spc="0" baseline="0">
                <a:solidFill>
                  <a:srgbClr val="444C55"/>
                </a:solidFill>
                <a:uFillTx/>
                <a:latin typeface="Calibri"/>
              </a:defRPr>
            </a:lvl1pPr>
          </a:lstStyle>
          <a:p>
            <a:pPr lvl="0"/>
            <a:fld id="{D3B37A42-DED0-4B41-BB1D-3FE5B919177C}" type="datetime1">
              <a:rPr lang="en-US"/>
              <a:pPr lvl="0"/>
              <a:t>5/28/2026</a:t>
            </a:fld>
            <a:endParaRPr lang="en-US"/>
          </a:p>
        </p:txBody>
      </p:sp>
      <p:sp>
        <p:nvSpPr>
          <p:cNvPr id="5" name="Footer Placeholder 4">
            <a:extLst>
              <a:ext uri="{FF2B5EF4-FFF2-40B4-BE49-F238E27FC236}">
                <a16:creationId xmlns:a16="http://schemas.microsoft.com/office/drawing/2014/main" id="{522EDBDD-7717-429C-9ED5-89A79487C55E}"/>
              </a:ext>
            </a:extLst>
          </p:cNvPr>
          <p:cNvSpPr txBox="1">
            <a:spLocks noGrp="1"/>
          </p:cNvSpPr>
          <p:nvPr>
            <p:ph type="ftr" sz="quarter" idx="9"/>
          </p:nvPr>
        </p:nvSpPr>
        <p:spPr/>
        <p:txBody>
          <a:bodyPr anchorCtr="1"/>
          <a:lstStyle>
            <a:lvl1pPr algn="ctr">
              <a:defRPr/>
            </a:lvl1pPr>
          </a:lstStyle>
          <a:p>
            <a:pPr lvl="0"/>
            <a:endParaRPr lang="en-US"/>
          </a:p>
        </p:txBody>
      </p:sp>
      <p:sp>
        <p:nvSpPr>
          <p:cNvPr id="6" name="Slide Number Placeholder 5">
            <a:extLst>
              <a:ext uri="{FF2B5EF4-FFF2-40B4-BE49-F238E27FC236}">
                <a16:creationId xmlns:a16="http://schemas.microsoft.com/office/drawing/2014/main" id="{1E4BBCA1-699D-45BB-AF0A-A3CAA9B14867}"/>
              </a:ext>
            </a:extLst>
          </p:cNvPr>
          <p:cNvSpPr txBox="1">
            <a:spLocks noGrp="1"/>
          </p:cNvSpPr>
          <p:nvPr>
            <p:ph type="sldNum" sz="quarter" idx="8"/>
          </p:nvPr>
        </p:nvSpPr>
        <p:spPr/>
        <p:txBody>
          <a:bodyPr/>
          <a:lstStyle>
            <a:lvl1pPr>
              <a:defRPr/>
            </a:lvl1pPr>
          </a:lstStyle>
          <a:p>
            <a:pPr lvl="0"/>
            <a:fld id="{6FFA3F27-6347-4593-B578-F8A9456234EF}" type="slidenum">
              <a:t>‹#›</a:t>
            </a:fld>
            <a:endParaRPr lang="en-US"/>
          </a:p>
        </p:txBody>
      </p:sp>
      <p:sp>
        <p:nvSpPr>
          <p:cNvPr id="7" name="Rectangle 12">
            <a:extLst>
              <a:ext uri="{FF2B5EF4-FFF2-40B4-BE49-F238E27FC236}">
                <a16:creationId xmlns:a16="http://schemas.microsoft.com/office/drawing/2014/main" id="{9A810207-3D6C-474C-B071-BC60FA45EE2C}"/>
              </a:ext>
            </a:extLst>
          </p:cNvPr>
          <p:cNvSpPr/>
          <p:nvPr/>
        </p:nvSpPr>
        <p:spPr>
          <a:xfrm rot="10799991">
            <a:off x="-29" y="3000349"/>
            <a:ext cx="4177605" cy="3064277"/>
          </a:xfrm>
          <a:custGeom>
            <a:avLst/>
            <a:gdLst>
              <a:gd name="f0" fmla="val 10800000"/>
              <a:gd name="f1" fmla="val 5400000"/>
              <a:gd name="f2" fmla="val 180"/>
              <a:gd name="f3" fmla="val w"/>
              <a:gd name="f4" fmla="val h"/>
              <a:gd name="f5" fmla="val 0"/>
              <a:gd name="f6" fmla="val 10293751"/>
              <a:gd name="f7" fmla="val 1031873"/>
              <a:gd name="f8" fmla="val 3579068"/>
              <a:gd name="f9" fmla="val 1"/>
              <a:gd name="f10" fmla="val 1031872"/>
              <a:gd name="f11" fmla="+- 0 0 -90"/>
              <a:gd name="f12" fmla="*/ f3 1 10293751"/>
              <a:gd name="f13" fmla="*/ f4 1 1031873"/>
              <a:gd name="f14" fmla="+- f7 0 f5"/>
              <a:gd name="f15" fmla="+- f6 0 f5"/>
              <a:gd name="f16" fmla="*/ f11 f0 1"/>
              <a:gd name="f17" fmla="*/ f15 1 10293751"/>
              <a:gd name="f18" fmla="*/ f14 1 1031873"/>
              <a:gd name="f19" fmla="*/ 10293751 f15 1"/>
              <a:gd name="f20" fmla="*/ 0 f15 1"/>
              <a:gd name="f21" fmla="*/ 0 f14 1"/>
              <a:gd name="f22" fmla="*/ 1 f14 1"/>
              <a:gd name="f23" fmla="*/ 1031873 f14 1"/>
              <a:gd name="f24" fmla="*/ 1031872 f14 1"/>
              <a:gd name="f25" fmla="*/ 3579068 f15 1"/>
              <a:gd name="f26" fmla="*/ f16 1 f2"/>
              <a:gd name="f27" fmla="*/ f19 1 10293751"/>
              <a:gd name="f28" fmla="*/ f20 1 10293751"/>
              <a:gd name="f29" fmla="*/ f21 1 1031873"/>
              <a:gd name="f30" fmla="*/ f22 1 1031873"/>
              <a:gd name="f31" fmla="*/ f23 1 1031873"/>
              <a:gd name="f32" fmla="*/ f24 1 1031873"/>
              <a:gd name="f33" fmla="*/ f25 1 10293751"/>
              <a:gd name="f34" fmla="*/ f5 1 f17"/>
              <a:gd name="f35" fmla="*/ f6 1 f17"/>
              <a:gd name="f36" fmla="*/ f5 1 f18"/>
              <a:gd name="f37" fmla="*/ f7 1 f18"/>
              <a:gd name="f38" fmla="+- f26 0 f1"/>
              <a:gd name="f39" fmla="*/ f33 1 f17"/>
              <a:gd name="f40" fmla="*/ f29 1 f18"/>
              <a:gd name="f41" fmla="*/ f27 1 f17"/>
              <a:gd name="f42" fmla="*/ f30 1 f18"/>
              <a:gd name="f43" fmla="*/ f31 1 f18"/>
              <a:gd name="f44" fmla="*/ f28 1 f17"/>
              <a:gd name="f45" fmla="*/ f32 1 f18"/>
              <a:gd name="f46" fmla="*/ f34 f12 1"/>
              <a:gd name="f47" fmla="*/ f35 f12 1"/>
              <a:gd name="f48" fmla="*/ f37 f13 1"/>
              <a:gd name="f49" fmla="*/ f36 f13 1"/>
              <a:gd name="f50" fmla="*/ f39 f12 1"/>
              <a:gd name="f51" fmla="*/ f40 f13 1"/>
              <a:gd name="f52" fmla="*/ f41 f12 1"/>
              <a:gd name="f53" fmla="*/ f42 f13 1"/>
              <a:gd name="f54" fmla="*/ f43 f13 1"/>
              <a:gd name="f55" fmla="*/ f44 f12 1"/>
              <a:gd name="f56" fmla="*/ f45 f13 1"/>
            </a:gdLst>
            <a:ahLst/>
            <a:cxnLst>
              <a:cxn ang="3cd4">
                <a:pos x="hc" y="t"/>
              </a:cxn>
              <a:cxn ang="0">
                <a:pos x="r" y="vc"/>
              </a:cxn>
              <a:cxn ang="cd4">
                <a:pos x="hc" y="b"/>
              </a:cxn>
              <a:cxn ang="cd2">
                <a:pos x="l" y="vc"/>
              </a:cxn>
              <a:cxn ang="f38">
                <a:pos x="f50" y="f51"/>
              </a:cxn>
              <a:cxn ang="f38">
                <a:pos x="f52" y="f53"/>
              </a:cxn>
              <a:cxn ang="f38">
                <a:pos x="f52" y="f54"/>
              </a:cxn>
              <a:cxn ang="f38">
                <a:pos x="f55" y="f56"/>
              </a:cxn>
              <a:cxn ang="f38">
                <a:pos x="f50" y="f51"/>
              </a:cxn>
            </a:cxnLst>
            <a:rect l="f46" t="f49" r="f47" b="f48"/>
            <a:pathLst>
              <a:path w="10293751" h="1031873">
                <a:moveTo>
                  <a:pt x="f8" y="f5"/>
                </a:moveTo>
                <a:lnTo>
                  <a:pt x="f6" y="f9"/>
                </a:lnTo>
                <a:lnTo>
                  <a:pt x="f6" y="f7"/>
                </a:lnTo>
                <a:lnTo>
                  <a:pt x="f5" y="f10"/>
                </a:lnTo>
                <a:lnTo>
                  <a:pt x="f8" y="f5"/>
                </a:lnTo>
                <a:close/>
              </a:path>
            </a:pathLst>
          </a:cu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3600" b="0" i="0" u="none" strike="noStrike" kern="1200" cap="none" spc="0" baseline="0">
              <a:solidFill>
                <a:srgbClr val="FFFFFF"/>
              </a:solidFill>
              <a:uFillTx/>
              <a:latin typeface="Calibri"/>
            </a:endParaRPr>
          </a:p>
        </p:txBody>
      </p:sp>
      <p:sp>
        <p:nvSpPr>
          <p:cNvPr id="8" name="Rectangle 8">
            <a:extLst>
              <a:ext uri="{FF2B5EF4-FFF2-40B4-BE49-F238E27FC236}">
                <a16:creationId xmlns:a16="http://schemas.microsoft.com/office/drawing/2014/main" id="{3D00DC47-6784-482F-85E1-C749BC43A73E}"/>
              </a:ext>
            </a:extLst>
          </p:cNvPr>
          <p:cNvSpPr/>
          <p:nvPr/>
        </p:nvSpPr>
        <p:spPr>
          <a:xfrm>
            <a:off x="0" y="9172574"/>
            <a:ext cx="18287994" cy="1114425"/>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3600" b="0" i="0" u="none" strike="noStrike" kern="1200" cap="none" spc="0" baseline="0">
              <a:solidFill>
                <a:srgbClr val="FFFFFF"/>
              </a:solidFill>
              <a:uFillTx/>
              <a:latin typeface="Calibri"/>
            </a:endParaRPr>
          </a:p>
        </p:txBody>
      </p:sp>
      <p:sp>
        <p:nvSpPr>
          <p:cNvPr id="9" name="Text Placeholder 11">
            <a:extLst>
              <a:ext uri="{FF2B5EF4-FFF2-40B4-BE49-F238E27FC236}">
                <a16:creationId xmlns:a16="http://schemas.microsoft.com/office/drawing/2014/main" id="{51B03149-F589-4EAA-83B7-CE514A4918ED}"/>
              </a:ext>
            </a:extLst>
          </p:cNvPr>
          <p:cNvSpPr txBox="1">
            <a:spLocks noGrp="1"/>
          </p:cNvSpPr>
          <p:nvPr>
            <p:ph type="body" idx="4294967295"/>
          </p:nvPr>
        </p:nvSpPr>
        <p:spPr>
          <a:xfrm>
            <a:off x="4239835" y="5171095"/>
            <a:ext cx="12267920" cy="1069971"/>
          </a:xfrm>
        </p:spPr>
        <p:txBody>
          <a:bodyPr/>
          <a:lstStyle>
            <a:lvl1pPr marL="0" indent="0">
              <a:buNone/>
              <a:defRPr sz="4800">
                <a:solidFill>
                  <a:srgbClr val="00314C"/>
                </a:solidFill>
                <a:latin typeface="Verdana"/>
                <a:ea typeface="Verdana"/>
                <a:cs typeface="Verdana"/>
              </a:defRPr>
            </a:lvl1pPr>
          </a:lstStyle>
          <a:p>
            <a:pPr lvl="0"/>
            <a:r>
              <a:rPr lang="en-US"/>
              <a:t>Subtitle (24)</a:t>
            </a:r>
          </a:p>
        </p:txBody>
      </p:sp>
      <p:pic>
        <p:nvPicPr>
          <p:cNvPr id="10" name="Picture 12">
            <a:extLst>
              <a:ext uri="{FF2B5EF4-FFF2-40B4-BE49-F238E27FC236}">
                <a16:creationId xmlns:a16="http://schemas.microsoft.com/office/drawing/2014/main" id="{228F29A2-A185-43BE-8352-1176E080E245}"/>
              </a:ext>
            </a:extLst>
          </p:cNvPr>
          <p:cNvPicPr>
            <a:picLocks noChangeAspect="1"/>
          </p:cNvPicPr>
          <p:nvPr/>
        </p:nvPicPr>
        <p:blipFill>
          <a:blip r:embed="rId2"/>
          <a:srcRect/>
          <a:stretch>
            <a:fillRect/>
          </a:stretch>
        </p:blipFill>
        <p:spPr>
          <a:xfrm>
            <a:off x="4244759" y="6267499"/>
            <a:ext cx="6593939" cy="1710248"/>
          </a:xfrm>
          <a:prstGeom prst="rect">
            <a:avLst/>
          </a:prstGeom>
          <a:noFill/>
          <a:ln cap="flat">
            <a:noFill/>
          </a:ln>
        </p:spPr>
      </p:pic>
    </p:spTree>
    <p:extLst>
      <p:ext uri="{BB962C8B-B14F-4D97-AF65-F5344CB8AC3E}">
        <p14:creationId xmlns:p14="http://schemas.microsoft.com/office/powerpoint/2010/main" val="3069201360"/>
      </p:ext>
    </p:extLst>
  </p:cSld>
  <p:clrMapOvr>
    <a:masterClrMapping/>
  </p:clrMapOvr>
</p:sldLayout>
</file>

<file path=ppt/slideLayouts/slideLayout3349.xml><?xml version="1.0" encoding="utf-8"?>
<p:sldLayout xmlns:a="http://schemas.openxmlformats.org/drawingml/2006/main" xmlns:r="http://schemas.openxmlformats.org/officeDocument/2006/relationships" xmlns:p="http://schemas.openxmlformats.org/presentationml/2006/main" preserve="1">
  <p:cSld name="8_Title Slide_Yale Blue">
    <p:spTree>
      <p:nvGrpSpPr>
        <p:cNvPr id="1" name=""/>
        <p:cNvGrpSpPr/>
        <p:nvPr/>
      </p:nvGrpSpPr>
      <p:grpSpPr>
        <a:xfrm>
          <a:off x="0" y="0"/>
          <a:ext cx="0" cy="0"/>
          <a:chOff x="0" y="0"/>
          <a:chExt cx="0" cy="0"/>
        </a:xfrm>
      </p:grpSpPr>
      <p:sp>
        <p:nvSpPr>
          <p:cNvPr id="2" name="Text Placeholder 10">
            <a:extLst>
              <a:ext uri="{FF2B5EF4-FFF2-40B4-BE49-F238E27FC236}">
                <a16:creationId xmlns:a16="http://schemas.microsoft.com/office/drawing/2014/main" id="{3059A33B-6887-4C7C-94C0-EB9842DC0CFC}"/>
              </a:ext>
            </a:extLst>
          </p:cNvPr>
          <p:cNvSpPr txBox="1">
            <a:spLocks noGrp="1"/>
          </p:cNvSpPr>
          <p:nvPr>
            <p:ph type="body" idx="4294967295"/>
          </p:nvPr>
        </p:nvSpPr>
        <p:spPr>
          <a:xfrm>
            <a:off x="4239835" y="8101286"/>
            <a:ext cx="12267920" cy="523348"/>
          </a:xfrm>
        </p:spPr>
        <p:txBody>
          <a:bodyPr>
            <a:spAutoFit/>
          </a:bodyPr>
          <a:lstStyle>
            <a:lvl1pPr marL="0" indent="0" algn="r">
              <a:buNone/>
              <a:defRPr sz="2801">
                <a:solidFill>
                  <a:srgbClr val="616364"/>
                </a:solidFill>
                <a:latin typeface="Verdana"/>
                <a:ea typeface="Verdana"/>
                <a:cs typeface="Verdana"/>
              </a:defRPr>
            </a:lvl1pPr>
          </a:lstStyle>
          <a:p>
            <a:pPr lvl="0"/>
            <a:r>
              <a:rPr lang="en-US"/>
              <a:t>Date | Presenter Information (14 pt)</a:t>
            </a:r>
          </a:p>
        </p:txBody>
      </p:sp>
      <p:sp>
        <p:nvSpPr>
          <p:cNvPr id="3" name="Title 1">
            <a:extLst>
              <a:ext uri="{FF2B5EF4-FFF2-40B4-BE49-F238E27FC236}">
                <a16:creationId xmlns:a16="http://schemas.microsoft.com/office/drawing/2014/main" id="{30D5AE76-DFC3-4186-9675-6A061FB5C0BA}"/>
              </a:ext>
            </a:extLst>
          </p:cNvPr>
          <p:cNvSpPr txBox="1">
            <a:spLocks noGrp="1"/>
          </p:cNvSpPr>
          <p:nvPr>
            <p:ph type="title"/>
          </p:nvPr>
        </p:nvSpPr>
        <p:spPr>
          <a:xfrm>
            <a:off x="4239835" y="2710734"/>
            <a:ext cx="12267920" cy="2444190"/>
          </a:xfrm>
        </p:spPr>
        <p:txBody>
          <a:bodyPr anchor="b"/>
          <a:lstStyle>
            <a:lvl1pPr>
              <a:defRPr sz="8001">
                <a:solidFill>
                  <a:srgbClr val="00314C"/>
                </a:solidFill>
                <a:latin typeface="Verdana"/>
                <a:ea typeface="Verdana"/>
                <a:cs typeface="Verdana"/>
              </a:defRPr>
            </a:lvl1pPr>
          </a:lstStyle>
          <a:p>
            <a:pPr lvl="0"/>
            <a:r>
              <a:rPr lang="en-US"/>
              <a:t>Presentation Title (40pt)</a:t>
            </a:r>
          </a:p>
        </p:txBody>
      </p:sp>
      <p:sp>
        <p:nvSpPr>
          <p:cNvPr id="4" name="Date Placeholder 3">
            <a:extLst>
              <a:ext uri="{FF2B5EF4-FFF2-40B4-BE49-F238E27FC236}">
                <a16:creationId xmlns:a16="http://schemas.microsoft.com/office/drawing/2014/main" id="{C3E05CB3-98E7-41C7-83F0-A02D664C914E}"/>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1371600" rtl="0" fontAlgn="auto" hangingPunct="1">
              <a:lnSpc>
                <a:spcPct val="100000"/>
              </a:lnSpc>
              <a:spcBef>
                <a:spcPts val="0"/>
              </a:spcBef>
              <a:spcAft>
                <a:spcPts val="0"/>
              </a:spcAft>
              <a:buNone/>
              <a:tabLst/>
              <a:defRPr lang="en-US" sz="2700" b="0" i="0" u="none" strike="noStrike" kern="1200" cap="none" spc="0" baseline="0">
                <a:solidFill>
                  <a:srgbClr val="444C55"/>
                </a:solidFill>
                <a:uFillTx/>
                <a:latin typeface="Calibri"/>
              </a:defRPr>
            </a:lvl1pPr>
          </a:lstStyle>
          <a:p>
            <a:pPr lvl="0"/>
            <a:fld id="{51E43623-9BC5-4835-8282-D6CAEF5DA602}" type="datetime1">
              <a:rPr lang="en-US"/>
              <a:pPr lvl="0"/>
              <a:t>5/28/2026</a:t>
            </a:fld>
            <a:endParaRPr lang="en-US"/>
          </a:p>
        </p:txBody>
      </p:sp>
      <p:sp>
        <p:nvSpPr>
          <p:cNvPr id="5" name="Footer Placeholder 4">
            <a:extLst>
              <a:ext uri="{FF2B5EF4-FFF2-40B4-BE49-F238E27FC236}">
                <a16:creationId xmlns:a16="http://schemas.microsoft.com/office/drawing/2014/main" id="{02BA553E-280C-4832-A59A-259BE48FC0DF}"/>
              </a:ext>
            </a:extLst>
          </p:cNvPr>
          <p:cNvSpPr txBox="1">
            <a:spLocks noGrp="1"/>
          </p:cNvSpPr>
          <p:nvPr>
            <p:ph type="ftr" sz="quarter" idx="9"/>
          </p:nvPr>
        </p:nvSpPr>
        <p:spPr/>
        <p:txBody>
          <a:bodyPr anchorCtr="1"/>
          <a:lstStyle>
            <a:lvl1pPr algn="ctr">
              <a:defRPr/>
            </a:lvl1pPr>
          </a:lstStyle>
          <a:p>
            <a:pPr lvl="0"/>
            <a:endParaRPr lang="en-US"/>
          </a:p>
        </p:txBody>
      </p:sp>
      <p:sp>
        <p:nvSpPr>
          <p:cNvPr id="6" name="Slide Number Placeholder 5">
            <a:extLst>
              <a:ext uri="{FF2B5EF4-FFF2-40B4-BE49-F238E27FC236}">
                <a16:creationId xmlns:a16="http://schemas.microsoft.com/office/drawing/2014/main" id="{EC02CC2C-F2C7-4E27-B460-9017719DFF7E}"/>
              </a:ext>
            </a:extLst>
          </p:cNvPr>
          <p:cNvSpPr txBox="1">
            <a:spLocks noGrp="1"/>
          </p:cNvSpPr>
          <p:nvPr>
            <p:ph type="sldNum" sz="quarter" idx="8"/>
          </p:nvPr>
        </p:nvSpPr>
        <p:spPr/>
        <p:txBody>
          <a:bodyPr/>
          <a:lstStyle>
            <a:lvl1pPr>
              <a:defRPr/>
            </a:lvl1pPr>
          </a:lstStyle>
          <a:p>
            <a:pPr lvl="0"/>
            <a:fld id="{04EE1269-415D-45D1-A8D8-E3BCE97184CB}" type="slidenum">
              <a:t>‹#›</a:t>
            </a:fld>
            <a:endParaRPr lang="en-US"/>
          </a:p>
        </p:txBody>
      </p:sp>
      <p:sp>
        <p:nvSpPr>
          <p:cNvPr id="7" name="Rectangle 12">
            <a:extLst>
              <a:ext uri="{FF2B5EF4-FFF2-40B4-BE49-F238E27FC236}">
                <a16:creationId xmlns:a16="http://schemas.microsoft.com/office/drawing/2014/main" id="{2F2E1ACD-7B52-4A09-9191-B5F4AABA990C}"/>
              </a:ext>
            </a:extLst>
          </p:cNvPr>
          <p:cNvSpPr/>
          <p:nvPr/>
        </p:nvSpPr>
        <p:spPr>
          <a:xfrm rot="10799991">
            <a:off x="-29" y="3000349"/>
            <a:ext cx="4177605" cy="3064277"/>
          </a:xfrm>
          <a:custGeom>
            <a:avLst/>
            <a:gdLst>
              <a:gd name="f0" fmla="val 10800000"/>
              <a:gd name="f1" fmla="val 5400000"/>
              <a:gd name="f2" fmla="val 180"/>
              <a:gd name="f3" fmla="val w"/>
              <a:gd name="f4" fmla="val h"/>
              <a:gd name="f5" fmla="val 0"/>
              <a:gd name="f6" fmla="val 10293751"/>
              <a:gd name="f7" fmla="val 1031873"/>
              <a:gd name="f8" fmla="val 3579068"/>
              <a:gd name="f9" fmla="val 1"/>
              <a:gd name="f10" fmla="val 1031872"/>
              <a:gd name="f11" fmla="+- 0 0 -90"/>
              <a:gd name="f12" fmla="*/ f3 1 10293751"/>
              <a:gd name="f13" fmla="*/ f4 1 1031873"/>
              <a:gd name="f14" fmla="+- f7 0 f5"/>
              <a:gd name="f15" fmla="+- f6 0 f5"/>
              <a:gd name="f16" fmla="*/ f11 f0 1"/>
              <a:gd name="f17" fmla="*/ f15 1 10293751"/>
              <a:gd name="f18" fmla="*/ f14 1 1031873"/>
              <a:gd name="f19" fmla="*/ 10293751 f15 1"/>
              <a:gd name="f20" fmla="*/ 0 f15 1"/>
              <a:gd name="f21" fmla="*/ 0 f14 1"/>
              <a:gd name="f22" fmla="*/ 1 f14 1"/>
              <a:gd name="f23" fmla="*/ 1031873 f14 1"/>
              <a:gd name="f24" fmla="*/ 1031872 f14 1"/>
              <a:gd name="f25" fmla="*/ 3579068 f15 1"/>
              <a:gd name="f26" fmla="*/ f16 1 f2"/>
              <a:gd name="f27" fmla="*/ f19 1 10293751"/>
              <a:gd name="f28" fmla="*/ f20 1 10293751"/>
              <a:gd name="f29" fmla="*/ f21 1 1031873"/>
              <a:gd name="f30" fmla="*/ f22 1 1031873"/>
              <a:gd name="f31" fmla="*/ f23 1 1031873"/>
              <a:gd name="f32" fmla="*/ f24 1 1031873"/>
              <a:gd name="f33" fmla="*/ f25 1 10293751"/>
              <a:gd name="f34" fmla="*/ f5 1 f17"/>
              <a:gd name="f35" fmla="*/ f6 1 f17"/>
              <a:gd name="f36" fmla="*/ f5 1 f18"/>
              <a:gd name="f37" fmla="*/ f7 1 f18"/>
              <a:gd name="f38" fmla="+- f26 0 f1"/>
              <a:gd name="f39" fmla="*/ f33 1 f17"/>
              <a:gd name="f40" fmla="*/ f29 1 f18"/>
              <a:gd name="f41" fmla="*/ f27 1 f17"/>
              <a:gd name="f42" fmla="*/ f30 1 f18"/>
              <a:gd name="f43" fmla="*/ f31 1 f18"/>
              <a:gd name="f44" fmla="*/ f28 1 f17"/>
              <a:gd name="f45" fmla="*/ f32 1 f18"/>
              <a:gd name="f46" fmla="*/ f34 f12 1"/>
              <a:gd name="f47" fmla="*/ f35 f12 1"/>
              <a:gd name="f48" fmla="*/ f37 f13 1"/>
              <a:gd name="f49" fmla="*/ f36 f13 1"/>
              <a:gd name="f50" fmla="*/ f39 f12 1"/>
              <a:gd name="f51" fmla="*/ f40 f13 1"/>
              <a:gd name="f52" fmla="*/ f41 f12 1"/>
              <a:gd name="f53" fmla="*/ f42 f13 1"/>
              <a:gd name="f54" fmla="*/ f43 f13 1"/>
              <a:gd name="f55" fmla="*/ f44 f12 1"/>
              <a:gd name="f56" fmla="*/ f45 f13 1"/>
            </a:gdLst>
            <a:ahLst/>
            <a:cxnLst>
              <a:cxn ang="3cd4">
                <a:pos x="hc" y="t"/>
              </a:cxn>
              <a:cxn ang="0">
                <a:pos x="r" y="vc"/>
              </a:cxn>
              <a:cxn ang="cd4">
                <a:pos x="hc" y="b"/>
              </a:cxn>
              <a:cxn ang="cd2">
                <a:pos x="l" y="vc"/>
              </a:cxn>
              <a:cxn ang="f38">
                <a:pos x="f50" y="f51"/>
              </a:cxn>
              <a:cxn ang="f38">
                <a:pos x="f52" y="f53"/>
              </a:cxn>
              <a:cxn ang="f38">
                <a:pos x="f52" y="f54"/>
              </a:cxn>
              <a:cxn ang="f38">
                <a:pos x="f55" y="f56"/>
              </a:cxn>
              <a:cxn ang="f38">
                <a:pos x="f50" y="f51"/>
              </a:cxn>
            </a:cxnLst>
            <a:rect l="f46" t="f49" r="f47" b="f48"/>
            <a:pathLst>
              <a:path w="10293751" h="1031873">
                <a:moveTo>
                  <a:pt x="f8" y="f5"/>
                </a:moveTo>
                <a:lnTo>
                  <a:pt x="f6" y="f9"/>
                </a:lnTo>
                <a:lnTo>
                  <a:pt x="f6" y="f7"/>
                </a:lnTo>
                <a:lnTo>
                  <a:pt x="f5" y="f10"/>
                </a:lnTo>
                <a:lnTo>
                  <a:pt x="f8" y="f5"/>
                </a:lnTo>
                <a:close/>
              </a:path>
            </a:pathLst>
          </a:cu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3600" b="0" i="0" u="none" strike="noStrike" kern="1200" cap="none" spc="0" baseline="0">
              <a:solidFill>
                <a:srgbClr val="FFFFFF"/>
              </a:solidFill>
              <a:uFillTx/>
              <a:latin typeface="Calibri"/>
            </a:endParaRPr>
          </a:p>
        </p:txBody>
      </p:sp>
      <p:sp>
        <p:nvSpPr>
          <p:cNvPr id="8" name="Rectangle 8">
            <a:extLst>
              <a:ext uri="{FF2B5EF4-FFF2-40B4-BE49-F238E27FC236}">
                <a16:creationId xmlns:a16="http://schemas.microsoft.com/office/drawing/2014/main" id="{2517B585-3EE1-44D6-8D02-F276A56897F2}"/>
              </a:ext>
            </a:extLst>
          </p:cNvPr>
          <p:cNvSpPr/>
          <p:nvPr/>
        </p:nvSpPr>
        <p:spPr>
          <a:xfrm>
            <a:off x="0" y="9172574"/>
            <a:ext cx="18287994" cy="1114425"/>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3600" b="0" i="0" u="none" strike="noStrike" kern="1200" cap="none" spc="0" baseline="0">
              <a:solidFill>
                <a:srgbClr val="FFFFFF"/>
              </a:solidFill>
              <a:uFillTx/>
              <a:latin typeface="Calibri"/>
            </a:endParaRPr>
          </a:p>
        </p:txBody>
      </p:sp>
      <p:sp>
        <p:nvSpPr>
          <p:cNvPr id="9" name="Text Placeholder 11">
            <a:extLst>
              <a:ext uri="{FF2B5EF4-FFF2-40B4-BE49-F238E27FC236}">
                <a16:creationId xmlns:a16="http://schemas.microsoft.com/office/drawing/2014/main" id="{B96676B4-2DDB-4E68-8D94-37AF90EADB87}"/>
              </a:ext>
            </a:extLst>
          </p:cNvPr>
          <p:cNvSpPr txBox="1">
            <a:spLocks noGrp="1"/>
          </p:cNvSpPr>
          <p:nvPr>
            <p:ph type="body" idx="4294967295"/>
          </p:nvPr>
        </p:nvSpPr>
        <p:spPr>
          <a:xfrm>
            <a:off x="4239835" y="5171095"/>
            <a:ext cx="12267920" cy="1069971"/>
          </a:xfrm>
        </p:spPr>
        <p:txBody>
          <a:bodyPr/>
          <a:lstStyle>
            <a:lvl1pPr marL="0" indent="0">
              <a:buNone/>
              <a:defRPr sz="4800">
                <a:solidFill>
                  <a:srgbClr val="00314C"/>
                </a:solidFill>
                <a:latin typeface="Verdana"/>
                <a:ea typeface="Verdana"/>
                <a:cs typeface="Verdana"/>
              </a:defRPr>
            </a:lvl1pPr>
          </a:lstStyle>
          <a:p>
            <a:pPr lvl="0"/>
            <a:r>
              <a:rPr lang="en-US"/>
              <a:t>Subtitle (24)</a:t>
            </a:r>
          </a:p>
        </p:txBody>
      </p:sp>
      <p:pic>
        <p:nvPicPr>
          <p:cNvPr id="10" name="Picture 12">
            <a:extLst>
              <a:ext uri="{FF2B5EF4-FFF2-40B4-BE49-F238E27FC236}">
                <a16:creationId xmlns:a16="http://schemas.microsoft.com/office/drawing/2014/main" id="{421F850F-D598-4C5A-AE26-3BB015367AAA}"/>
              </a:ext>
            </a:extLst>
          </p:cNvPr>
          <p:cNvPicPr>
            <a:picLocks noChangeAspect="1"/>
          </p:cNvPicPr>
          <p:nvPr/>
        </p:nvPicPr>
        <p:blipFill>
          <a:blip r:embed="rId2"/>
          <a:srcRect/>
          <a:stretch>
            <a:fillRect/>
          </a:stretch>
        </p:blipFill>
        <p:spPr>
          <a:xfrm>
            <a:off x="4244759" y="6267499"/>
            <a:ext cx="6593939" cy="1710248"/>
          </a:xfrm>
          <a:prstGeom prst="rect">
            <a:avLst/>
          </a:prstGeom>
          <a:noFill/>
          <a:ln cap="flat">
            <a:noFill/>
          </a:ln>
        </p:spPr>
      </p:pic>
    </p:spTree>
    <p:extLst>
      <p:ext uri="{BB962C8B-B14F-4D97-AF65-F5344CB8AC3E}">
        <p14:creationId xmlns:p14="http://schemas.microsoft.com/office/powerpoint/2010/main" val="3588528446"/>
      </p:ext>
    </p:extLst>
  </p:cSld>
  <p:clrMapOvr>
    <a:masterClrMapping/>
  </p:clrMapOvr>
</p:sldLayout>
</file>

<file path=ppt/slideLayouts/slideLayout3350.xml><?xml version="1.0" encoding="utf-8"?>
<p:sldLayout xmlns:a="http://schemas.openxmlformats.org/drawingml/2006/main" xmlns:r="http://schemas.openxmlformats.org/officeDocument/2006/relationships" xmlns:p="http://schemas.openxmlformats.org/presentationml/2006/main" preserve="1">
  <p:cSld name="2_Title and Bullets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E2BAF-21F4-4F0E-B8CC-29707E095665}"/>
              </a:ext>
            </a:extLst>
          </p:cNvPr>
          <p:cNvSpPr txBox="1">
            <a:spLocks noGrp="1"/>
          </p:cNvSpPr>
          <p:nvPr>
            <p:ph type="title"/>
          </p:nvPr>
        </p:nvSpPr>
        <p:spPr>
          <a:xfrm>
            <a:off x="1273488" y="1175762"/>
            <a:ext cx="15266634" cy="1246496"/>
          </a:xfrm>
        </p:spPr>
        <p:txBody>
          <a:bodyPr anchor="b">
            <a:spAutoFit/>
          </a:bodyPr>
          <a:lstStyle>
            <a:lvl1pPr>
              <a:defRPr sz="7200">
                <a:solidFill>
                  <a:srgbClr val="003B5C"/>
                </a:solidFill>
                <a:latin typeface="Verdana"/>
                <a:ea typeface="Verdana"/>
                <a:cs typeface="Verdana"/>
              </a:defRPr>
            </a:lvl1pPr>
          </a:lstStyle>
          <a:p>
            <a:pPr lvl="0"/>
            <a:r>
              <a:rPr lang="en-US"/>
              <a:t>Headline</a:t>
            </a:r>
          </a:p>
        </p:txBody>
      </p:sp>
      <p:sp>
        <p:nvSpPr>
          <p:cNvPr id="3" name="Rectangle 9">
            <a:extLst>
              <a:ext uri="{FF2B5EF4-FFF2-40B4-BE49-F238E27FC236}">
                <a16:creationId xmlns:a16="http://schemas.microsoft.com/office/drawing/2014/main" id="{A4CE50E9-BBA1-4131-9B41-B77EA9EBC502}"/>
              </a:ext>
            </a:extLst>
          </p:cNvPr>
          <p:cNvSpPr/>
          <p:nvPr/>
        </p:nvSpPr>
        <p:spPr>
          <a:xfrm>
            <a:off x="0" y="9469678"/>
            <a:ext cx="18287994" cy="817322"/>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4" name="Rectangle 10">
            <a:extLst>
              <a:ext uri="{FF2B5EF4-FFF2-40B4-BE49-F238E27FC236}">
                <a16:creationId xmlns:a16="http://schemas.microsoft.com/office/drawing/2014/main" id="{3B1CB736-8B5B-4927-8ED9-1144B1655E9B}"/>
              </a:ext>
            </a:extLst>
          </p:cNvPr>
          <p:cNvSpPr/>
          <p:nvPr/>
        </p:nvSpPr>
        <p:spPr>
          <a:xfrm>
            <a:off x="0" y="9452271"/>
            <a:ext cx="18287994" cy="68580"/>
          </a:xfrm>
          <a:prstGeom prst="rect">
            <a:avLst/>
          </a:prstGeom>
          <a:solidFill>
            <a:srgbClr val="A4D65E"/>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5" name="Text Placeholder 4">
            <a:extLst>
              <a:ext uri="{FF2B5EF4-FFF2-40B4-BE49-F238E27FC236}">
                <a16:creationId xmlns:a16="http://schemas.microsoft.com/office/drawing/2014/main" id="{FC5C4204-5775-45C2-8D62-617187FE2AA0}"/>
              </a:ext>
            </a:extLst>
          </p:cNvPr>
          <p:cNvSpPr txBox="1">
            <a:spLocks noGrp="1"/>
          </p:cNvSpPr>
          <p:nvPr>
            <p:ph type="body" idx="4294967295"/>
          </p:nvPr>
        </p:nvSpPr>
        <p:spPr>
          <a:xfrm>
            <a:off x="1273174" y="2422534"/>
            <a:ext cx="15265400" cy="5718173"/>
          </a:xfrm>
        </p:spPr>
        <p:txBody>
          <a:bodyPr/>
          <a:lstStyle>
            <a:lvl1pPr marL="571518" indent="-571518">
              <a:defRPr sz="3200">
                <a:latin typeface="Verdana"/>
                <a:ea typeface="Verdana"/>
                <a:cs typeface="Verdana"/>
              </a:defRPr>
            </a:lvl1pPr>
            <a:lvl2pPr marL="571518" lvl="0" indent="-571518">
              <a:spcBef>
                <a:spcPts val="1500"/>
              </a:spcBef>
              <a:buClr>
                <a:srgbClr val="F5668F"/>
              </a:buClr>
              <a:defRPr sz="3200">
                <a:latin typeface="Verdana"/>
                <a:ea typeface="Verdana"/>
                <a:cs typeface="Verdana"/>
              </a:defRPr>
            </a:lvl2pPr>
          </a:lstStyle>
          <a:p>
            <a:pPr lvl="0"/>
            <a:r>
              <a:rPr lang="en-US"/>
              <a:t>Copy goes here</a:t>
            </a:r>
          </a:p>
          <a:p>
            <a:pPr lvl="0"/>
            <a:endParaRPr lang="en-US"/>
          </a:p>
        </p:txBody>
      </p:sp>
      <p:pic>
        <p:nvPicPr>
          <p:cNvPr id="6" name="Picture 6">
            <a:extLst>
              <a:ext uri="{FF2B5EF4-FFF2-40B4-BE49-F238E27FC236}">
                <a16:creationId xmlns:a16="http://schemas.microsoft.com/office/drawing/2014/main" id="{1CA85A9B-D0DD-4FA4-9AD2-C15F3F0E2AF8}"/>
              </a:ext>
            </a:extLst>
          </p:cNvPr>
          <p:cNvPicPr>
            <a:picLocks noChangeAspect="1"/>
          </p:cNvPicPr>
          <p:nvPr/>
        </p:nvPicPr>
        <p:blipFill>
          <a:blip r:embed="rId2"/>
          <a:srcRect/>
          <a:stretch>
            <a:fillRect/>
          </a:stretch>
        </p:blipFill>
        <p:spPr>
          <a:xfrm>
            <a:off x="10699001" y="9546610"/>
            <a:ext cx="7588994" cy="740390"/>
          </a:xfrm>
          <a:prstGeom prst="rect">
            <a:avLst/>
          </a:prstGeom>
          <a:noFill/>
          <a:ln cap="flat">
            <a:noFill/>
          </a:ln>
        </p:spPr>
      </p:pic>
    </p:spTree>
    <p:extLst>
      <p:ext uri="{BB962C8B-B14F-4D97-AF65-F5344CB8AC3E}">
        <p14:creationId xmlns:p14="http://schemas.microsoft.com/office/powerpoint/2010/main" val="2043827416"/>
      </p:ext>
    </p:extLst>
  </p:cSld>
  <p:clrMapOvr>
    <a:masterClrMapping/>
  </p:clrMapOvr>
</p:sldLayout>
</file>

<file path=ppt/slideLayouts/slideLayout3351.xml><?xml version="1.0" encoding="utf-8"?>
<p:sldLayout xmlns:a="http://schemas.openxmlformats.org/drawingml/2006/main" xmlns:r="http://schemas.openxmlformats.org/officeDocument/2006/relationships" xmlns:p="http://schemas.openxmlformats.org/presentationml/2006/main" preserve="1">
  <p:cSld name="21_Title and Conten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6CA54B85-88C5-46CE-8E6E-E552B72D5919}"/>
              </a:ext>
            </a:extLst>
          </p:cNvPr>
          <p:cNvSpPr/>
          <p:nvPr/>
        </p:nvSpPr>
        <p:spPr>
          <a:xfrm>
            <a:off x="0" y="9469678"/>
            <a:ext cx="18287994" cy="817322"/>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pic>
        <p:nvPicPr>
          <p:cNvPr id="3" name="Picture 10">
            <a:extLst>
              <a:ext uri="{FF2B5EF4-FFF2-40B4-BE49-F238E27FC236}">
                <a16:creationId xmlns:a16="http://schemas.microsoft.com/office/drawing/2014/main" id="{9D14AA53-AA79-494D-BC49-2BEA129A257B}"/>
              </a:ext>
            </a:extLst>
          </p:cNvPr>
          <p:cNvPicPr>
            <a:picLocks noChangeAspect="1"/>
          </p:cNvPicPr>
          <p:nvPr/>
        </p:nvPicPr>
        <p:blipFill>
          <a:blip r:embed="rId2"/>
          <a:srcRect/>
          <a:stretch>
            <a:fillRect/>
          </a:stretch>
        </p:blipFill>
        <p:spPr>
          <a:xfrm>
            <a:off x="10699001" y="9546610"/>
            <a:ext cx="7588994" cy="740390"/>
          </a:xfrm>
          <a:prstGeom prst="rect">
            <a:avLst/>
          </a:prstGeom>
          <a:noFill/>
          <a:ln cap="flat">
            <a:noFill/>
          </a:ln>
        </p:spPr>
      </p:pic>
      <p:sp>
        <p:nvSpPr>
          <p:cNvPr id="4" name="Rectangle 11">
            <a:extLst>
              <a:ext uri="{FF2B5EF4-FFF2-40B4-BE49-F238E27FC236}">
                <a16:creationId xmlns:a16="http://schemas.microsoft.com/office/drawing/2014/main" id="{8CE80BBA-ECC2-4A5D-8A43-3BDF252830DB}"/>
              </a:ext>
            </a:extLst>
          </p:cNvPr>
          <p:cNvSpPr/>
          <p:nvPr/>
        </p:nvSpPr>
        <p:spPr>
          <a:xfrm>
            <a:off x="0" y="9452271"/>
            <a:ext cx="18287994" cy="68580"/>
          </a:xfrm>
          <a:prstGeom prst="rect">
            <a:avLst/>
          </a:prstGeom>
          <a:solidFill>
            <a:srgbClr val="A4D65E"/>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696AAD2B-004B-4A43-9B83-A30AE0D925AF}"/>
              </a:ext>
            </a:extLst>
          </p:cNvPr>
          <p:cNvSpPr txBox="1">
            <a:spLocks noGrp="1"/>
          </p:cNvSpPr>
          <p:nvPr>
            <p:ph type="title"/>
          </p:nvPr>
        </p:nvSpPr>
        <p:spPr>
          <a:xfrm>
            <a:off x="1273488" y="1210286"/>
            <a:ext cx="15234264" cy="1246496"/>
          </a:xfrm>
        </p:spPr>
        <p:txBody>
          <a:bodyPr anchor="b">
            <a:spAutoFit/>
          </a:bodyPr>
          <a:lstStyle>
            <a:lvl1pPr>
              <a:defRPr sz="7200">
                <a:solidFill>
                  <a:srgbClr val="003B5C"/>
                </a:solidFill>
                <a:latin typeface="Verdana"/>
                <a:ea typeface="Verdana"/>
                <a:cs typeface="Verdana"/>
              </a:defRPr>
            </a:lvl1pPr>
          </a:lstStyle>
          <a:p>
            <a:pPr lvl="0"/>
            <a:r>
              <a:rPr lang="en-US"/>
              <a:t>Headline</a:t>
            </a:r>
          </a:p>
        </p:txBody>
      </p:sp>
      <p:sp>
        <p:nvSpPr>
          <p:cNvPr id="6" name="Text Placeholder 15">
            <a:extLst>
              <a:ext uri="{FF2B5EF4-FFF2-40B4-BE49-F238E27FC236}">
                <a16:creationId xmlns:a16="http://schemas.microsoft.com/office/drawing/2014/main" id="{C6634156-97FB-4585-A7EC-18C4E102795F}"/>
              </a:ext>
            </a:extLst>
          </p:cNvPr>
          <p:cNvSpPr txBox="1">
            <a:spLocks noGrp="1"/>
          </p:cNvSpPr>
          <p:nvPr>
            <p:ph type="body" idx="4294967295"/>
          </p:nvPr>
        </p:nvSpPr>
        <p:spPr>
          <a:xfrm>
            <a:off x="1273488" y="2456782"/>
            <a:ext cx="15234264" cy="6175739"/>
          </a:xfrm>
        </p:spPr>
        <p:txBody>
          <a:bodyPr/>
          <a:lstStyle>
            <a:lvl1pPr marL="0" indent="0" defTabSz="1371641">
              <a:lnSpc>
                <a:spcPct val="90000"/>
              </a:lnSpc>
              <a:spcAft>
                <a:spcPts val="0"/>
              </a:spcAft>
              <a:buNone/>
              <a:defRPr sz="3200">
                <a:latin typeface="Verdana"/>
                <a:ea typeface="Verdana"/>
                <a:cs typeface="Verdana"/>
              </a:defRPr>
            </a:lvl1pPr>
          </a:lstStyle>
          <a:p>
            <a:pPr lvl="0"/>
            <a:r>
              <a:rPr lang="en-US"/>
              <a:t>Copy goes here. </a:t>
            </a:r>
          </a:p>
        </p:txBody>
      </p:sp>
    </p:spTree>
    <p:extLst>
      <p:ext uri="{BB962C8B-B14F-4D97-AF65-F5344CB8AC3E}">
        <p14:creationId xmlns:p14="http://schemas.microsoft.com/office/powerpoint/2010/main" val="1505119507"/>
      </p:ext>
    </p:extLst>
  </p:cSld>
  <p:clrMapOvr>
    <a:masterClrMapping/>
  </p:clrMapOvr>
</p:sldLayout>
</file>

<file path=ppt/slideLayouts/slideLayout3352.xml><?xml version="1.0" encoding="utf-8"?>
<p:sldLayout xmlns:a="http://schemas.openxmlformats.org/drawingml/2006/main" xmlns:r="http://schemas.openxmlformats.org/officeDocument/2006/relationships" xmlns:p="http://schemas.openxmlformats.org/presentationml/2006/main" preserve="1">
  <p:cSld name="2_Two Section | Picture and Copy Layou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0612768B-7BC6-475D-B07B-61FC33E68090}"/>
              </a:ext>
            </a:extLst>
          </p:cNvPr>
          <p:cNvSpPr/>
          <p:nvPr/>
        </p:nvSpPr>
        <p:spPr>
          <a:xfrm>
            <a:off x="0" y="9469678"/>
            <a:ext cx="18287994" cy="817322"/>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3" name="Rectangle 11">
            <a:extLst>
              <a:ext uri="{FF2B5EF4-FFF2-40B4-BE49-F238E27FC236}">
                <a16:creationId xmlns:a16="http://schemas.microsoft.com/office/drawing/2014/main" id="{8434565B-3CFB-4C15-B926-F6CAED19C913}"/>
              </a:ext>
            </a:extLst>
          </p:cNvPr>
          <p:cNvSpPr/>
          <p:nvPr/>
        </p:nvSpPr>
        <p:spPr>
          <a:xfrm>
            <a:off x="0" y="9452271"/>
            <a:ext cx="18287994" cy="68580"/>
          </a:xfrm>
          <a:prstGeom prst="rect">
            <a:avLst/>
          </a:prstGeom>
          <a:solidFill>
            <a:srgbClr val="A4D65E"/>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4" name="Content Placeholder 2">
            <a:extLst>
              <a:ext uri="{FF2B5EF4-FFF2-40B4-BE49-F238E27FC236}">
                <a16:creationId xmlns:a16="http://schemas.microsoft.com/office/drawing/2014/main" id="{3BD3DD6E-CD71-4078-B4AA-91EB08C6CC61}"/>
              </a:ext>
            </a:extLst>
          </p:cNvPr>
          <p:cNvSpPr txBox="1">
            <a:spLocks noGrp="1"/>
          </p:cNvSpPr>
          <p:nvPr>
            <p:ph idx="4294967295"/>
          </p:nvPr>
        </p:nvSpPr>
        <p:spPr>
          <a:xfrm>
            <a:off x="1780254" y="1941678"/>
            <a:ext cx="5975004" cy="5682126"/>
          </a:xfrm>
        </p:spPr>
        <p:txBody>
          <a:bodyPr/>
          <a:lstStyle>
            <a:lvl1pPr marL="0" indent="0">
              <a:buNone/>
              <a:defRPr sz="1800" i="1">
                <a:solidFill>
                  <a:srgbClr val="003B5C"/>
                </a:solidFill>
                <a:latin typeface="Verdana"/>
                <a:ea typeface="Verdana"/>
                <a:cs typeface="Verdana"/>
              </a:defRPr>
            </a:lvl1pPr>
          </a:lstStyle>
          <a:p>
            <a:pPr lvl="0"/>
            <a:r>
              <a:rPr lang="en-US"/>
              <a:t>*Insert Image Here</a:t>
            </a:r>
          </a:p>
        </p:txBody>
      </p:sp>
      <p:sp>
        <p:nvSpPr>
          <p:cNvPr id="5" name="Content Placeholder 3">
            <a:extLst>
              <a:ext uri="{FF2B5EF4-FFF2-40B4-BE49-F238E27FC236}">
                <a16:creationId xmlns:a16="http://schemas.microsoft.com/office/drawing/2014/main" id="{9238E43A-7A4C-43C8-8CAC-3138BB0200E7}"/>
              </a:ext>
            </a:extLst>
          </p:cNvPr>
          <p:cNvSpPr txBox="1">
            <a:spLocks noGrp="1"/>
          </p:cNvSpPr>
          <p:nvPr>
            <p:ph idx="4294967295"/>
          </p:nvPr>
        </p:nvSpPr>
        <p:spPr>
          <a:xfrm>
            <a:off x="8324090" y="2995697"/>
            <a:ext cx="8199836" cy="4628121"/>
          </a:xfrm>
        </p:spPr>
        <p:txBody>
          <a:bodyPr/>
          <a:lstStyle>
            <a:lvl1pPr marL="0" indent="0" defTabSz="1371641">
              <a:lnSpc>
                <a:spcPct val="90000"/>
              </a:lnSpc>
              <a:spcAft>
                <a:spcPts val="0"/>
              </a:spcAft>
              <a:buNone/>
              <a:defRPr sz="3200">
                <a:latin typeface="Verdana"/>
                <a:ea typeface="Verdana"/>
                <a:cs typeface="Verdana"/>
              </a:defRPr>
            </a:lvl1pPr>
          </a:lstStyle>
          <a:p>
            <a:pPr lvl="0"/>
            <a:r>
              <a:rPr lang="en-US"/>
              <a:t>Copy goes here. </a:t>
            </a:r>
          </a:p>
        </p:txBody>
      </p:sp>
      <p:sp>
        <p:nvSpPr>
          <p:cNvPr id="6" name="Title 16">
            <a:extLst>
              <a:ext uri="{FF2B5EF4-FFF2-40B4-BE49-F238E27FC236}">
                <a16:creationId xmlns:a16="http://schemas.microsoft.com/office/drawing/2014/main" id="{AE40AB02-1CCD-456E-90C3-3CC712107BD1}"/>
              </a:ext>
            </a:extLst>
          </p:cNvPr>
          <p:cNvSpPr txBox="1">
            <a:spLocks noGrp="1"/>
          </p:cNvSpPr>
          <p:nvPr>
            <p:ph type="title"/>
          </p:nvPr>
        </p:nvSpPr>
        <p:spPr>
          <a:xfrm>
            <a:off x="8324090" y="1731796"/>
            <a:ext cx="8199836" cy="1246496"/>
          </a:xfrm>
        </p:spPr>
        <p:txBody>
          <a:bodyPr anchor="b">
            <a:spAutoFit/>
          </a:bodyPr>
          <a:lstStyle>
            <a:lvl1pPr>
              <a:defRPr sz="7200">
                <a:solidFill>
                  <a:srgbClr val="003B5C"/>
                </a:solidFill>
                <a:latin typeface="Verdana"/>
                <a:ea typeface="Verdana"/>
                <a:cs typeface="Verdana"/>
              </a:defRPr>
            </a:lvl1pPr>
          </a:lstStyle>
          <a:p>
            <a:pPr lvl="0"/>
            <a:r>
              <a:rPr lang="en-US"/>
              <a:t>Headline</a:t>
            </a:r>
          </a:p>
        </p:txBody>
      </p:sp>
      <p:pic>
        <p:nvPicPr>
          <p:cNvPr id="7" name="Picture 7">
            <a:extLst>
              <a:ext uri="{FF2B5EF4-FFF2-40B4-BE49-F238E27FC236}">
                <a16:creationId xmlns:a16="http://schemas.microsoft.com/office/drawing/2014/main" id="{6FE8B00E-60BE-4965-8479-C6F45BD0B34C}"/>
              </a:ext>
            </a:extLst>
          </p:cNvPr>
          <p:cNvPicPr>
            <a:picLocks noChangeAspect="1"/>
          </p:cNvPicPr>
          <p:nvPr/>
        </p:nvPicPr>
        <p:blipFill>
          <a:blip r:embed="rId2"/>
          <a:srcRect/>
          <a:stretch>
            <a:fillRect/>
          </a:stretch>
        </p:blipFill>
        <p:spPr>
          <a:xfrm>
            <a:off x="10699001" y="9546610"/>
            <a:ext cx="7588994" cy="740390"/>
          </a:xfrm>
          <a:prstGeom prst="rect">
            <a:avLst/>
          </a:prstGeom>
          <a:noFill/>
          <a:ln cap="flat">
            <a:noFill/>
          </a:ln>
        </p:spPr>
      </p:pic>
    </p:spTree>
    <p:extLst>
      <p:ext uri="{BB962C8B-B14F-4D97-AF65-F5344CB8AC3E}">
        <p14:creationId xmlns:p14="http://schemas.microsoft.com/office/powerpoint/2010/main" val="330986231"/>
      </p:ext>
    </p:extLst>
  </p:cSld>
  <p:clrMapOvr>
    <a:masterClrMapping/>
  </p:clrMapOvr>
</p:sldLayout>
</file>

<file path=ppt/slideLayouts/slideLayout3353.xml><?xml version="1.0" encoding="utf-8"?>
<p:sldLayout xmlns:a="http://schemas.openxmlformats.org/drawingml/2006/main" xmlns:r="http://schemas.openxmlformats.org/officeDocument/2006/relationships" xmlns:p="http://schemas.openxmlformats.org/presentationml/2006/main" preserve="1">
  <p:cSld name="9_Title Slide_Yale Blue">
    <p:spTree>
      <p:nvGrpSpPr>
        <p:cNvPr id="1" name=""/>
        <p:cNvGrpSpPr/>
        <p:nvPr/>
      </p:nvGrpSpPr>
      <p:grpSpPr>
        <a:xfrm>
          <a:off x="0" y="0"/>
          <a:ext cx="0" cy="0"/>
          <a:chOff x="0" y="0"/>
          <a:chExt cx="0" cy="0"/>
        </a:xfrm>
      </p:grpSpPr>
      <p:sp>
        <p:nvSpPr>
          <p:cNvPr id="2" name="Text Placeholder 10">
            <a:extLst>
              <a:ext uri="{FF2B5EF4-FFF2-40B4-BE49-F238E27FC236}">
                <a16:creationId xmlns:a16="http://schemas.microsoft.com/office/drawing/2014/main" id="{96FE3974-2A96-4527-8637-3868F3256D0D}"/>
              </a:ext>
            </a:extLst>
          </p:cNvPr>
          <p:cNvSpPr txBox="1">
            <a:spLocks noGrp="1"/>
          </p:cNvSpPr>
          <p:nvPr>
            <p:ph type="body" idx="4294967295"/>
          </p:nvPr>
        </p:nvSpPr>
        <p:spPr>
          <a:xfrm>
            <a:off x="4239835" y="8101286"/>
            <a:ext cx="12267920" cy="523348"/>
          </a:xfrm>
        </p:spPr>
        <p:txBody>
          <a:bodyPr>
            <a:spAutoFit/>
          </a:bodyPr>
          <a:lstStyle>
            <a:lvl1pPr marL="0" indent="0" algn="r">
              <a:buNone/>
              <a:defRPr sz="2801">
                <a:solidFill>
                  <a:srgbClr val="616364"/>
                </a:solidFill>
                <a:latin typeface="Verdana"/>
                <a:ea typeface="Verdana"/>
                <a:cs typeface="Verdana"/>
              </a:defRPr>
            </a:lvl1pPr>
          </a:lstStyle>
          <a:p>
            <a:pPr lvl="0"/>
            <a:r>
              <a:rPr lang="en-US"/>
              <a:t>Date | Presenter Information (14 pt)</a:t>
            </a:r>
          </a:p>
        </p:txBody>
      </p:sp>
      <p:sp>
        <p:nvSpPr>
          <p:cNvPr id="3" name="Title 1">
            <a:extLst>
              <a:ext uri="{FF2B5EF4-FFF2-40B4-BE49-F238E27FC236}">
                <a16:creationId xmlns:a16="http://schemas.microsoft.com/office/drawing/2014/main" id="{886AD902-8A57-4F18-B730-E23CF5C1231C}"/>
              </a:ext>
            </a:extLst>
          </p:cNvPr>
          <p:cNvSpPr txBox="1">
            <a:spLocks noGrp="1"/>
          </p:cNvSpPr>
          <p:nvPr>
            <p:ph type="title"/>
          </p:nvPr>
        </p:nvSpPr>
        <p:spPr>
          <a:xfrm>
            <a:off x="4239835" y="2710734"/>
            <a:ext cx="12267920" cy="2444190"/>
          </a:xfrm>
        </p:spPr>
        <p:txBody>
          <a:bodyPr anchor="b"/>
          <a:lstStyle>
            <a:lvl1pPr>
              <a:defRPr sz="8001">
                <a:solidFill>
                  <a:srgbClr val="00314C"/>
                </a:solidFill>
                <a:latin typeface="Verdana"/>
                <a:ea typeface="Verdana"/>
                <a:cs typeface="Verdana"/>
              </a:defRPr>
            </a:lvl1pPr>
          </a:lstStyle>
          <a:p>
            <a:pPr lvl="0"/>
            <a:r>
              <a:rPr lang="en-US"/>
              <a:t>Presentation Title (40pt)</a:t>
            </a:r>
          </a:p>
        </p:txBody>
      </p:sp>
      <p:sp>
        <p:nvSpPr>
          <p:cNvPr id="4" name="Date Placeholder 3">
            <a:extLst>
              <a:ext uri="{FF2B5EF4-FFF2-40B4-BE49-F238E27FC236}">
                <a16:creationId xmlns:a16="http://schemas.microsoft.com/office/drawing/2014/main" id="{DD313BAA-F77B-468A-B958-5BB89A6593D4}"/>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1371600" rtl="0" fontAlgn="auto" hangingPunct="1">
              <a:lnSpc>
                <a:spcPct val="100000"/>
              </a:lnSpc>
              <a:spcBef>
                <a:spcPts val="0"/>
              </a:spcBef>
              <a:spcAft>
                <a:spcPts val="0"/>
              </a:spcAft>
              <a:buNone/>
              <a:tabLst/>
              <a:defRPr lang="en-US" sz="2700" b="0" i="0" u="none" strike="noStrike" kern="1200" cap="none" spc="0" baseline="0">
                <a:solidFill>
                  <a:srgbClr val="444C55"/>
                </a:solidFill>
                <a:uFillTx/>
                <a:latin typeface="Calibri"/>
              </a:defRPr>
            </a:lvl1pPr>
          </a:lstStyle>
          <a:p>
            <a:pPr lvl="0"/>
            <a:fld id="{FAAE7593-4853-4A93-8EE8-03457AAE5A89}" type="datetime1">
              <a:rPr lang="en-US"/>
              <a:pPr lvl="0"/>
              <a:t>5/28/2026</a:t>
            </a:fld>
            <a:endParaRPr lang="en-US"/>
          </a:p>
        </p:txBody>
      </p:sp>
      <p:sp>
        <p:nvSpPr>
          <p:cNvPr id="5" name="Footer Placeholder 4">
            <a:extLst>
              <a:ext uri="{FF2B5EF4-FFF2-40B4-BE49-F238E27FC236}">
                <a16:creationId xmlns:a16="http://schemas.microsoft.com/office/drawing/2014/main" id="{FA3308E2-DB54-4BE2-8119-FEC3C2633B2F}"/>
              </a:ext>
            </a:extLst>
          </p:cNvPr>
          <p:cNvSpPr txBox="1">
            <a:spLocks noGrp="1"/>
          </p:cNvSpPr>
          <p:nvPr>
            <p:ph type="ftr" sz="quarter" idx="9"/>
          </p:nvPr>
        </p:nvSpPr>
        <p:spPr/>
        <p:txBody>
          <a:bodyPr anchorCtr="1"/>
          <a:lstStyle>
            <a:lvl1pPr algn="ctr">
              <a:defRPr/>
            </a:lvl1pPr>
          </a:lstStyle>
          <a:p>
            <a:pPr lvl="0"/>
            <a:endParaRPr lang="en-US"/>
          </a:p>
        </p:txBody>
      </p:sp>
      <p:sp>
        <p:nvSpPr>
          <p:cNvPr id="6" name="Slide Number Placeholder 5">
            <a:extLst>
              <a:ext uri="{FF2B5EF4-FFF2-40B4-BE49-F238E27FC236}">
                <a16:creationId xmlns:a16="http://schemas.microsoft.com/office/drawing/2014/main" id="{74762BE2-09B9-42CE-A285-424447F45B65}"/>
              </a:ext>
            </a:extLst>
          </p:cNvPr>
          <p:cNvSpPr txBox="1">
            <a:spLocks noGrp="1"/>
          </p:cNvSpPr>
          <p:nvPr>
            <p:ph type="sldNum" sz="quarter" idx="8"/>
          </p:nvPr>
        </p:nvSpPr>
        <p:spPr/>
        <p:txBody>
          <a:bodyPr/>
          <a:lstStyle>
            <a:lvl1pPr>
              <a:defRPr/>
            </a:lvl1pPr>
          </a:lstStyle>
          <a:p>
            <a:pPr lvl="0"/>
            <a:fld id="{0FCA2868-0644-4C9B-9D02-F159A8D07A78}" type="slidenum">
              <a:t>‹#›</a:t>
            </a:fld>
            <a:endParaRPr lang="en-US"/>
          </a:p>
        </p:txBody>
      </p:sp>
      <p:sp>
        <p:nvSpPr>
          <p:cNvPr id="7" name="Rectangle 12">
            <a:extLst>
              <a:ext uri="{FF2B5EF4-FFF2-40B4-BE49-F238E27FC236}">
                <a16:creationId xmlns:a16="http://schemas.microsoft.com/office/drawing/2014/main" id="{28480BFD-585D-42F5-988D-706BBAC22BB1}"/>
              </a:ext>
            </a:extLst>
          </p:cNvPr>
          <p:cNvSpPr/>
          <p:nvPr/>
        </p:nvSpPr>
        <p:spPr>
          <a:xfrm rot="10799991">
            <a:off x="-29" y="3000349"/>
            <a:ext cx="4177605" cy="3064277"/>
          </a:xfrm>
          <a:custGeom>
            <a:avLst/>
            <a:gdLst>
              <a:gd name="f0" fmla="val 10800000"/>
              <a:gd name="f1" fmla="val 5400000"/>
              <a:gd name="f2" fmla="val 180"/>
              <a:gd name="f3" fmla="val w"/>
              <a:gd name="f4" fmla="val h"/>
              <a:gd name="f5" fmla="val 0"/>
              <a:gd name="f6" fmla="val 10293751"/>
              <a:gd name="f7" fmla="val 1031873"/>
              <a:gd name="f8" fmla="val 3579068"/>
              <a:gd name="f9" fmla="val 1"/>
              <a:gd name="f10" fmla="val 1031872"/>
              <a:gd name="f11" fmla="+- 0 0 -90"/>
              <a:gd name="f12" fmla="*/ f3 1 10293751"/>
              <a:gd name="f13" fmla="*/ f4 1 1031873"/>
              <a:gd name="f14" fmla="+- f7 0 f5"/>
              <a:gd name="f15" fmla="+- f6 0 f5"/>
              <a:gd name="f16" fmla="*/ f11 f0 1"/>
              <a:gd name="f17" fmla="*/ f15 1 10293751"/>
              <a:gd name="f18" fmla="*/ f14 1 1031873"/>
              <a:gd name="f19" fmla="*/ 10293751 f15 1"/>
              <a:gd name="f20" fmla="*/ 0 f15 1"/>
              <a:gd name="f21" fmla="*/ 0 f14 1"/>
              <a:gd name="f22" fmla="*/ 1 f14 1"/>
              <a:gd name="f23" fmla="*/ 1031873 f14 1"/>
              <a:gd name="f24" fmla="*/ 1031872 f14 1"/>
              <a:gd name="f25" fmla="*/ 3579068 f15 1"/>
              <a:gd name="f26" fmla="*/ f16 1 f2"/>
              <a:gd name="f27" fmla="*/ f19 1 10293751"/>
              <a:gd name="f28" fmla="*/ f20 1 10293751"/>
              <a:gd name="f29" fmla="*/ f21 1 1031873"/>
              <a:gd name="f30" fmla="*/ f22 1 1031873"/>
              <a:gd name="f31" fmla="*/ f23 1 1031873"/>
              <a:gd name="f32" fmla="*/ f24 1 1031873"/>
              <a:gd name="f33" fmla="*/ f25 1 10293751"/>
              <a:gd name="f34" fmla="*/ f5 1 f17"/>
              <a:gd name="f35" fmla="*/ f6 1 f17"/>
              <a:gd name="f36" fmla="*/ f5 1 f18"/>
              <a:gd name="f37" fmla="*/ f7 1 f18"/>
              <a:gd name="f38" fmla="+- f26 0 f1"/>
              <a:gd name="f39" fmla="*/ f33 1 f17"/>
              <a:gd name="f40" fmla="*/ f29 1 f18"/>
              <a:gd name="f41" fmla="*/ f27 1 f17"/>
              <a:gd name="f42" fmla="*/ f30 1 f18"/>
              <a:gd name="f43" fmla="*/ f31 1 f18"/>
              <a:gd name="f44" fmla="*/ f28 1 f17"/>
              <a:gd name="f45" fmla="*/ f32 1 f18"/>
              <a:gd name="f46" fmla="*/ f34 f12 1"/>
              <a:gd name="f47" fmla="*/ f35 f12 1"/>
              <a:gd name="f48" fmla="*/ f37 f13 1"/>
              <a:gd name="f49" fmla="*/ f36 f13 1"/>
              <a:gd name="f50" fmla="*/ f39 f12 1"/>
              <a:gd name="f51" fmla="*/ f40 f13 1"/>
              <a:gd name="f52" fmla="*/ f41 f12 1"/>
              <a:gd name="f53" fmla="*/ f42 f13 1"/>
              <a:gd name="f54" fmla="*/ f43 f13 1"/>
              <a:gd name="f55" fmla="*/ f44 f12 1"/>
              <a:gd name="f56" fmla="*/ f45 f13 1"/>
            </a:gdLst>
            <a:ahLst/>
            <a:cxnLst>
              <a:cxn ang="3cd4">
                <a:pos x="hc" y="t"/>
              </a:cxn>
              <a:cxn ang="0">
                <a:pos x="r" y="vc"/>
              </a:cxn>
              <a:cxn ang="cd4">
                <a:pos x="hc" y="b"/>
              </a:cxn>
              <a:cxn ang="cd2">
                <a:pos x="l" y="vc"/>
              </a:cxn>
              <a:cxn ang="f38">
                <a:pos x="f50" y="f51"/>
              </a:cxn>
              <a:cxn ang="f38">
                <a:pos x="f52" y="f53"/>
              </a:cxn>
              <a:cxn ang="f38">
                <a:pos x="f52" y="f54"/>
              </a:cxn>
              <a:cxn ang="f38">
                <a:pos x="f55" y="f56"/>
              </a:cxn>
              <a:cxn ang="f38">
                <a:pos x="f50" y="f51"/>
              </a:cxn>
            </a:cxnLst>
            <a:rect l="f46" t="f49" r="f47" b="f48"/>
            <a:pathLst>
              <a:path w="10293751" h="1031873">
                <a:moveTo>
                  <a:pt x="f8" y="f5"/>
                </a:moveTo>
                <a:lnTo>
                  <a:pt x="f6" y="f9"/>
                </a:lnTo>
                <a:lnTo>
                  <a:pt x="f6" y="f7"/>
                </a:lnTo>
                <a:lnTo>
                  <a:pt x="f5" y="f10"/>
                </a:lnTo>
                <a:lnTo>
                  <a:pt x="f8" y="f5"/>
                </a:lnTo>
                <a:close/>
              </a:path>
            </a:pathLst>
          </a:cu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3600" b="0" i="0" u="none" strike="noStrike" kern="1200" cap="none" spc="0" baseline="0">
              <a:solidFill>
                <a:srgbClr val="FFFFFF"/>
              </a:solidFill>
              <a:uFillTx/>
              <a:latin typeface="Calibri"/>
            </a:endParaRPr>
          </a:p>
        </p:txBody>
      </p:sp>
      <p:sp>
        <p:nvSpPr>
          <p:cNvPr id="8" name="Rectangle 8">
            <a:extLst>
              <a:ext uri="{FF2B5EF4-FFF2-40B4-BE49-F238E27FC236}">
                <a16:creationId xmlns:a16="http://schemas.microsoft.com/office/drawing/2014/main" id="{E2BFFD5C-2E5B-4BE3-9FDF-5ECD32F9883E}"/>
              </a:ext>
            </a:extLst>
          </p:cNvPr>
          <p:cNvSpPr/>
          <p:nvPr/>
        </p:nvSpPr>
        <p:spPr>
          <a:xfrm>
            <a:off x="0" y="9172574"/>
            <a:ext cx="18287994" cy="1114425"/>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3600" b="0" i="0" u="none" strike="noStrike" kern="1200" cap="none" spc="0" baseline="0">
              <a:solidFill>
                <a:srgbClr val="FFFFFF"/>
              </a:solidFill>
              <a:uFillTx/>
              <a:latin typeface="Calibri"/>
            </a:endParaRPr>
          </a:p>
        </p:txBody>
      </p:sp>
      <p:sp>
        <p:nvSpPr>
          <p:cNvPr id="9" name="Text Placeholder 11">
            <a:extLst>
              <a:ext uri="{FF2B5EF4-FFF2-40B4-BE49-F238E27FC236}">
                <a16:creationId xmlns:a16="http://schemas.microsoft.com/office/drawing/2014/main" id="{92C8AAF4-5860-4E80-B683-91FFEBC3F064}"/>
              </a:ext>
            </a:extLst>
          </p:cNvPr>
          <p:cNvSpPr txBox="1">
            <a:spLocks noGrp="1"/>
          </p:cNvSpPr>
          <p:nvPr>
            <p:ph type="body" idx="4294967295"/>
          </p:nvPr>
        </p:nvSpPr>
        <p:spPr>
          <a:xfrm>
            <a:off x="4239835" y="5171095"/>
            <a:ext cx="12267920" cy="1069971"/>
          </a:xfrm>
        </p:spPr>
        <p:txBody>
          <a:bodyPr/>
          <a:lstStyle>
            <a:lvl1pPr marL="0" indent="0">
              <a:buNone/>
              <a:defRPr sz="4800">
                <a:solidFill>
                  <a:srgbClr val="00314C"/>
                </a:solidFill>
                <a:latin typeface="Verdana"/>
                <a:ea typeface="Verdana"/>
                <a:cs typeface="Verdana"/>
              </a:defRPr>
            </a:lvl1pPr>
          </a:lstStyle>
          <a:p>
            <a:pPr lvl="0"/>
            <a:r>
              <a:rPr lang="en-US"/>
              <a:t>Subtitle (24)</a:t>
            </a:r>
          </a:p>
        </p:txBody>
      </p:sp>
      <p:pic>
        <p:nvPicPr>
          <p:cNvPr id="10" name="Picture 12">
            <a:extLst>
              <a:ext uri="{FF2B5EF4-FFF2-40B4-BE49-F238E27FC236}">
                <a16:creationId xmlns:a16="http://schemas.microsoft.com/office/drawing/2014/main" id="{84247FA8-6DE7-4A5F-9E0C-412941D5D008}"/>
              </a:ext>
            </a:extLst>
          </p:cNvPr>
          <p:cNvPicPr>
            <a:picLocks noChangeAspect="1"/>
          </p:cNvPicPr>
          <p:nvPr/>
        </p:nvPicPr>
        <p:blipFill>
          <a:blip r:embed="rId2"/>
          <a:srcRect/>
          <a:stretch>
            <a:fillRect/>
          </a:stretch>
        </p:blipFill>
        <p:spPr>
          <a:xfrm>
            <a:off x="4244759" y="6267499"/>
            <a:ext cx="6593939" cy="1710248"/>
          </a:xfrm>
          <a:prstGeom prst="rect">
            <a:avLst/>
          </a:prstGeom>
          <a:noFill/>
          <a:ln cap="flat">
            <a:noFill/>
          </a:ln>
        </p:spPr>
      </p:pic>
    </p:spTree>
    <p:extLst>
      <p:ext uri="{BB962C8B-B14F-4D97-AF65-F5344CB8AC3E}">
        <p14:creationId xmlns:p14="http://schemas.microsoft.com/office/powerpoint/2010/main" val="3273456025"/>
      </p:ext>
    </p:extLst>
  </p:cSld>
  <p:clrMapOvr>
    <a:masterClrMapping/>
  </p:clrMapOvr>
</p:sldLayout>
</file>

<file path=ppt/slideLayouts/slideLayout3354.xml><?xml version="1.0" encoding="utf-8"?>
<p:sldLayout xmlns:a="http://schemas.openxmlformats.org/drawingml/2006/main" xmlns:r="http://schemas.openxmlformats.org/officeDocument/2006/relationships" xmlns:p="http://schemas.openxmlformats.org/presentationml/2006/main" preserve="1">
  <p:cSld name="3_Title and Bullets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970CE-C955-4A90-B32A-6E7CC9853DA8}"/>
              </a:ext>
            </a:extLst>
          </p:cNvPr>
          <p:cNvSpPr txBox="1">
            <a:spLocks noGrp="1"/>
          </p:cNvSpPr>
          <p:nvPr>
            <p:ph type="title"/>
          </p:nvPr>
        </p:nvSpPr>
        <p:spPr>
          <a:xfrm>
            <a:off x="1273488" y="1175762"/>
            <a:ext cx="15266634" cy="1246496"/>
          </a:xfrm>
        </p:spPr>
        <p:txBody>
          <a:bodyPr anchor="b">
            <a:spAutoFit/>
          </a:bodyPr>
          <a:lstStyle>
            <a:lvl1pPr>
              <a:defRPr sz="7200">
                <a:solidFill>
                  <a:srgbClr val="003B5C"/>
                </a:solidFill>
                <a:latin typeface="Verdana"/>
                <a:ea typeface="Verdana"/>
                <a:cs typeface="Verdana"/>
              </a:defRPr>
            </a:lvl1pPr>
          </a:lstStyle>
          <a:p>
            <a:pPr lvl="0"/>
            <a:r>
              <a:rPr lang="en-US"/>
              <a:t>Headline</a:t>
            </a:r>
          </a:p>
        </p:txBody>
      </p:sp>
      <p:sp>
        <p:nvSpPr>
          <p:cNvPr id="3" name="Rectangle 9">
            <a:extLst>
              <a:ext uri="{FF2B5EF4-FFF2-40B4-BE49-F238E27FC236}">
                <a16:creationId xmlns:a16="http://schemas.microsoft.com/office/drawing/2014/main" id="{2E69F957-C642-4B0F-B4B6-7912635196CF}"/>
              </a:ext>
            </a:extLst>
          </p:cNvPr>
          <p:cNvSpPr/>
          <p:nvPr/>
        </p:nvSpPr>
        <p:spPr>
          <a:xfrm>
            <a:off x="0" y="9469678"/>
            <a:ext cx="18287994" cy="817322"/>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4" name="Rectangle 10">
            <a:extLst>
              <a:ext uri="{FF2B5EF4-FFF2-40B4-BE49-F238E27FC236}">
                <a16:creationId xmlns:a16="http://schemas.microsoft.com/office/drawing/2014/main" id="{247BD014-C8FB-4DE9-B9D6-5B789B9A479D}"/>
              </a:ext>
            </a:extLst>
          </p:cNvPr>
          <p:cNvSpPr/>
          <p:nvPr/>
        </p:nvSpPr>
        <p:spPr>
          <a:xfrm>
            <a:off x="0" y="9452271"/>
            <a:ext cx="18287994" cy="68580"/>
          </a:xfrm>
          <a:prstGeom prst="rect">
            <a:avLst/>
          </a:prstGeom>
          <a:solidFill>
            <a:srgbClr val="A4D65E"/>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5" name="Text Placeholder 4">
            <a:extLst>
              <a:ext uri="{FF2B5EF4-FFF2-40B4-BE49-F238E27FC236}">
                <a16:creationId xmlns:a16="http://schemas.microsoft.com/office/drawing/2014/main" id="{93CD2E30-A3B6-4ED6-9741-8086A139580A}"/>
              </a:ext>
            </a:extLst>
          </p:cNvPr>
          <p:cNvSpPr txBox="1">
            <a:spLocks noGrp="1"/>
          </p:cNvSpPr>
          <p:nvPr>
            <p:ph type="body" idx="4294967295"/>
          </p:nvPr>
        </p:nvSpPr>
        <p:spPr>
          <a:xfrm>
            <a:off x="1273174" y="2422534"/>
            <a:ext cx="15265400" cy="5718173"/>
          </a:xfrm>
        </p:spPr>
        <p:txBody>
          <a:bodyPr/>
          <a:lstStyle>
            <a:lvl1pPr marL="571518" indent="-571518">
              <a:defRPr sz="3200">
                <a:latin typeface="Verdana"/>
                <a:ea typeface="Verdana"/>
                <a:cs typeface="Verdana"/>
              </a:defRPr>
            </a:lvl1pPr>
            <a:lvl2pPr marL="571518" lvl="0" indent="-571518">
              <a:spcBef>
                <a:spcPts val="1500"/>
              </a:spcBef>
              <a:buClr>
                <a:srgbClr val="F5668F"/>
              </a:buClr>
              <a:defRPr sz="3200">
                <a:latin typeface="Verdana"/>
                <a:ea typeface="Verdana"/>
                <a:cs typeface="Verdana"/>
              </a:defRPr>
            </a:lvl2pPr>
          </a:lstStyle>
          <a:p>
            <a:pPr lvl="0"/>
            <a:r>
              <a:rPr lang="en-US"/>
              <a:t>Copy goes here</a:t>
            </a:r>
          </a:p>
          <a:p>
            <a:pPr lvl="0"/>
            <a:endParaRPr lang="en-US"/>
          </a:p>
        </p:txBody>
      </p:sp>
      <p:pic>
        <p:nvPicPr>
          <p:cNvPr id="6" name="Picture 6">
            <a:extLst>
              <a:ext uri="{FF2B5EF4-FFF2-40B4-BE49-F238E27FC236}">
                <a16:creationId xmlns:a16="http://schemas.microsoft.com/office/drawing/2014/main" id="{64BA35BD-A0C8-4043-A8E9-01AB55E87086}"/>
              </a:ext>
            </a:extLst>
          </p:cNvPr>
          <p:cNvPicPr>
            <a:picLocks noChangeAspect="1"/>
          </p:cNvPicPr>
          <p:nvPr/>
        </p:nvPicPr>
        <p:blipFill>
          <a:blip r:embed="rId2"/>
          <a:srcRect/>
          <a:stretch>
            <a:fillRect/>
          </a:stretch>
        </p:blipFill>
        <p:spPr>
          <a:xfrm>
            <a:off x="10699001" y="9546610"/>
            <a:ext cx="7588994" cy="740390"/>
          </a:xfrm>
          <a:prstGeom prst="rect">
            <a:avLst/>
          </a:prstGeom>
          <a:noFill/>
          <a:ln cap="flat">
            <a:noFill/>
          </a:ln>
        </p:spPr>
      </p:pic>
    </p:spTree>
    <p:extLst>
      <p:ext uri="{BB962C8B-B14F-4D97-AF65-F5344CB8AC3E}">
        <p14:creationId xmlns:p14="http://schemas.microsoft.com/office/powerpoint/2010/main" val="1284533220"/>
      </p:ext>
    </p:extLst>
  </p:cSld>
  <p:clrMapOvr>
    <a:masterClrMapping/>
  </p:clrMapOvr>
</p:sldLayout>
</file>

<file path=ppt/slideLayouts/slideLayout3355.xml><?xml version="1.0" encoding="utf-8"?>
<p:sldLayout xmlns:a="http://schemas.openxmlformats.org/drawingml/2006/main" xmlns:r="http://schemas.openxmlformats.org/officeDocument/2006/relationships" xmlns:p="http://schemas.openxmlformats.org/presentationml/2006/main" preserve="1">
  <p:cSld name="22_Title and Conten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AEC6AD3A-42F7-4FE4-AE96-16BD8B1200CF}"/>
              </a:ext>
            </a:extLst>
          </p:cNvPr>
          <p:cNvSpPr/>
          <p:nvPr/>
        </p:nvSpPr>
        <p:spPr>
          <a:xfrm>
            <a:off x="0" y="9469678"/>
            <a:ext cx="18287994" cy="817322"/>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pic>
        <p:nvPicPr>
          <p:cNvPr id="3" name="Picture 10">
            <a:extLst>
              <a:ext uri="{FF2B5EF4-FFF2-40B4-BE49-F238E27FC236}">
                <a16:creationId xmlns:a16="http://schemas.microsoft.com/office/drawing/2014/main" id="{3BB90594-CAA6-4B50-8124-D958CABEF2A0}"/>
              </a:ext>
            </a:extLst>
          </p:cNvPr>
          <p:cNvPicPr>
            <a:picLocks noChangeAspect="1"/>
          </p:cNvPicPr>
          <p:nvPr/>
        </p:nvPicPr>
        <p:blipFill>
          <a:blip r:embed="rId2"/>
          <a:srcRect/>
          <a:stretch>
            <a:fillRect/>
          </a:stretch>
        </p:blipFill>
        <p:spPr>
          <a:xfrm>
            <a:off x="10699001" y="9546610"/>
            <a:ext cx="7588994" cy="740390"/>
          </a:xfrm>
          <a:prstGeom prst="rect">
            <a:avLst/>
          </a:prstGeom>
          <a:noFill/>
          <a:ln cap="flat">
            <a:noFill/>
          </a:ln>
        </p:spPr>
      </p:pic>
      <p:sp>
        <p:nvSpPr>
          <p:cNvPr id="4" name="Rectangle 11">
            <a:extLst>
              <a:ext uri="{FF2B5EF4-FFF2-40B4-BE49-F238E27FC236}">
                <a16:creationId xmlns:a16="http://schemas.microsoft.com/office/drawing/2014/main" id="{58138043-AA3C-4673-81C6-C0052A04F2FF}"/>
              </a:ext>
            </a:extLst>
          </p:cNvPr>
          <p:cNvSpPr/>
          <p:nvPr/>
        </p:nvSpPr>
        <p:spPr>
          <a:xfrm>
            <a:off x="0" y="9452271"/>
            <a:ext cx="18287994" cy="68580"/>
          </a:xfrm>
          <a:prstGeom prst="rect">
            <a:avLst/>
          </a:prstGeom>
          <a:solidFill>
            <a:srgbClr val="A4D65E"/>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9E88C2AB-DA1B-44F7-BA04-19276E445B08}"/>
              </a:ext>
            </a:extLst>
          </p:cNvPr>
          <p:cNvSpPr txBox="1">
            <a:spLocks noGrp="1"/>
          </p:cNvSpPr>
          <p:nvPr>
            <p:ph type="title"/>
          </p:nvPr>
        </p:nvSpPr>
        <p:spPr>
          <a:xfrm>
            <a:off x="1273488" y="1210286"/>
            <a:ext cx="15234264" cy="1246496"/>
          </a:xfrm>
        </p:spPr>
        <p:txBody>
          <a:bodyPr anchor="b">
            <a:spAutoFit/>
          </a:bodyPr>
          <a:lstStyle>
            <a:lvl1pPr>
              <a:defRPr sz="7200">
                <a:solidFill>
                  <a:srgbClr val="003B5C"/>
                </a:solidFill>
                <a:latin typeface="Verdana"/>
                <a:ea typeface="Verdana"/>
                <a:cs typeface="Verdana"/>
              </a:defRPr>
            </a:lvl1pPr>
          </a:lstStyle>
          <a:p>
            <a:pPr lvl="0"/>
            <a:r>
              <a:rPr lang="en-US"/>
              <a:t>Headline</a:t>
            </a:r>
          </a:p>
        </p:txBody>
      </p:sp>
      <p:sp>
        <p:nvSpPr>
          <p:cNvPr id="6" name="Text Placeholder 15">
            <a:extLst>
              <a:ext uri="{FF2B5EF4-FFF2-40B4-BE49-F238E27FC236}">
                <a16:creationId xmlns:a16="http://schemas.microsoft.com/office/drawing/2014/main" id="{2E4E4C3E-F3ED-47A7-976C-8D19D04E378A}"/>
              </a:ext>
            </a:extLst>
          </p:cNvPr>
          <p:cNvSpPr txBox="1">
            <a:spLocks noGrp="1"/>
          </p:cNvSpPr>
          <p:nvPr>
            <p:ph type="body" idx="4294967295"/>
          </p:nvPr>
        </p:nvSpPr>
        <p:spPr>
          <a:xfrm>
            <a:off x="1273488" y="2456782"/>
            <a:ext cx="15234264" cy="6175739"/>
          </a:xfrm>
        </p:spPr>
        <p:txBody>
          <a:bodyPr/>
          <a:lstStyle>
            <a:lvl1pPr marL="0" indent="0" defTabSz="1371641">
              <a:lnSpc>
                <a:spcPct val="90000"/>
              </a:lnSpc>
              <a:spcAft>
                <a:spcPts val="0"/>
              </a:spcAft>
              <a:buNone/>
              <a:defRPr sz="3200">
                <a:latin typeface="Verdana"/>
                <a:ea typeface="Verdana"/>
                <a:cs typeface="Verdana"/>
              </a:defRPr>
            </a:lvl1pPr>
          </a:lstStyle>
          <a:p>
            <a:pPr lvl="0"/>
            <a:r>
              <a:rPr lang="en-US"/>
              <a:t>Copy goes here. </a:t>
            </a:r>
          </a:p>
        </p:txBody>
      </p:sp>
    </p:spTree>
    <p:extLst>
      <p:ext uri="{BB962C8B-B14F-4D97-AF65-F5344CB8AC3E}">
        <p14:creationId xmlns:p14="http://schemas.microsoft.com/office/powerpoint/2010/main" val="1129152556"/>
      </p:ext>
    </p:extLst>
  </p:cSld>
  <p:clrMapOvr>
    <a:masterClrMapping/>
  </p:clrMapOvr>
</p:sldLayout>
</file>

<file path=ppt/slideLayouts/slideLayout3356.xml><?xml version="1.0" encoding="utf-8"?>
<p:sldLayout xmlns:a="http://schemas.openxmlformats.org/drawingml/2006/main" xmlns:r="http://schemas.openxmlformats.org/officeDocument/2006/relationships" xmlns:p="http://schemas.openxmlformats.org/presentationml/2006/main" preserve="1">
  <p:cSld name="3_Two Section | Picture and Copy Layou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13AC2D74-FADA-49D8-A108-FD6E4A1603DB}"/>
              </a:ext>
            </a:extLst>
          </p:cNvPr>
          <p:cNvSpPr/>
          <p:nvPr/>
        </p:nvSpPr>
        <p:spPr>
          <a:xfrm>
            <a:off x="0" y="9469678"/>
            <a:ext cx="18287994" cy="817322"/>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3" name="Rectangle 11">
            <a:extLst>
              <a:ext uri="{FF2B5EF4-FFF2-40B4-BE49-F238E27FC236}">
                <a16:creationId xmlns:a16="http://schemas.microsoft.com/office/drawing/2014/main" id="{152C3DBC-8BA7-49D6-803C-22D55E9EC3DC}"/>
              </a:ext>
            </a:extLst>
          </p:cNvPr>
          <p:cNvSpPr/>
          <p:nvPr/>
        </p:nvSpPr>
        <p:spPr>
          <a:xfrm>
            <a:off x="0" y="9452271"/>
            <a:ext cx="18287994" cy="68580"/>
          </a:xfrm>
          <a:prstGeom prst="rect">
            <a:avLst/>
          </a:prstGeom>
          <a:solidFill>
            <a:srgbClr val="A4D65E"/>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4" name="Content Placeholder 2">
            <a:extLst>
              <a:ext uri="{FF2B5EF4-FFF2-40B4-BE49-F238E27FC236}">
                <a16:creationId xmlns:a16="http://schemas.microsoft.com/office/drawing/2014/main" id="{E4A69F28-260C-4A91-B988-6CCAE6F8EDB2}"/>
              </a:ext>
            </a:extLst>
          </p:cNvPr>
          <p:cNvSpPr txBox="1">
            <a:spLocks noGrp="1"/>
          </p:cNvSpPr>
          <p:nvPr>
            <p:ph idx="4294967295"/>
          </p:nvPr>
        </p:nvSpPr>
        <p:spPr>
          <a:xfrm>
            <a:off x="1780254" y="1941678"/>
            <a:ext cx="5975004" cy="5682126"/>
          </a:xfrm>
        </p:spPr>
        <p:txBody>
          <a:bodyPr/>
          <a:lstStyle>
            <a:lvl1pPr marL="0" indent="0">
              <a:buNone/>
              <a:defRPr sz="1800" i="1">
                <a:solidFill>
                  <a:srgbClr val="003B5C"/>
                </a:solidFill>
                <a:latin typeface="Verdana"/>
                <a:ea typeface="Verdana"/>
                <a:cs typeface="Verdana"/>
              </a:defRPr>
            </a:lvl1pPr>
          </a:lstStyle>
          <a:p>
            <a:pPr lvl="0"/>
            <a:r>
              <a:rPr lang="en-US"/>
              <a:t>*Insert Image Here</a:t>
            </a:r>
          </a:p>
        </p:txBody>
      </p:sp>
      <p:sp>
        <p:nvSpPr>
          <p:cNvPr id="5" name="Content Placeholder 3">
            <a:extLst>
              <a:ext uri="{FF2B5EF4-FFF2-40B4-BE49-F238E27FC236}">
                <a16:creationId xmlns:a16="http://schemas.microsoft.com/office/drawing/2014/main" id="{368899B7-7422-4496-AA11-4FDD089A689F}"/>
              </a:ext>
            </a:extLst>
          </p:cNvPr>
          <p:cNvSpPr txBox="1">
            <a:spLocks noGrp="1"/>
          </p:cNvSpPr>
          <p:nvPr>
            <p:ph idx="4294967295"/>
          </p:nvPr>
        </p:nvSpPr>
        <p:spPr>
          <a:xfrm>
            <a:off x="8324090" y="2995697"/>
            <a:ext cx="8199836" cy="4628121"/>
          </a:xfrm>
        </p:spPr>
        <p:txBody>
          <a:bodyPr/>
          <a:lstStyle>
            <a:lvl1pPr marL="0" indent="0" defTabSz="1371641">
              <a:lnSpc>
                <a:spcPct val="90000"/>
              </a:lnSpc>
              <a:spcAft>
                <a:spcPts val="0"/>
              </a:spcAft>
              <a:buNone/>
              <a:defRPr sz="3200">
                <a:latin typeface="Verdana"/>
                <a:ea typeface="Verdana"/>
                <a:cs typeface="Verdana"/>
              </a:defRPr>
            </a:lvl1pPr>
          </a:lstStyle>
          <a:p>
            <a:pPr lvl="0"/>
            <a:r>
              <a:rPr lang="en-US"/>
              <a:t>Copy goes here. </a:t>
            </a:r>
          </a:p>
        </p:txBody>
      </p:sp>
      <p:sp>
        <p:nvSpPr>
          <p:cNvPr id="6" name="Title 16">
            <a:extLst>
              <a:ext uri="{FF2B5EF4-FFF2-40B4-BE49-F238E27FC236}">
                <a16:creationId xmlns:a16="http://schemas.microsoft.com/office/drawing/2014/main" id="{073FA63A-ECB3-4A2F-9931-79B6BA71EC09}"/>
              </a:ext>
            </a:extLst>
          </p:cNvPr>
          <p:cNvSpPr txBox="1">
            <a:spLocks noGrp="1"/>
          </p:cNvSpPr>
          <p:nvPr>
            <p:ph type="title"/>
          </p:nvPr>
        </p:nvSpPr>
        <p:spPr>
          <a:xfrm>
            <a:off x="8324090" y="1731796"/>
            <a:ext cx="8199836" cy="1246496"/>
          </a:xfrm>
        </p:spPr>
        <p:txBody>
          <a:bodyPr anchor="b">
            <a:spAutoFit/>
          </a:bodyPr>
          <a:lstStyle>
            <a:lvl1pPr>
              <a:defRPr sz="7200">
                <a:solidFill>
                  <a:srgbClr val="003B5C"/>
                </a:solidFill>
                <a:latin typeface="Verdana"/>
                <a:ea typeface="Verdana"/>
                <a:cs typeface="Verdana"/>
              </a:defRPr>
            </a:lvl1pPr>
          </a:lstStyle>
          <a:p>
            <a:pPr lvl="0"/>
            <a:r>
              <a:rPr lang="en-US"/>
              <a:t>Headline</a:t>
            </a:r>
          </a:p>
        </p:txBody>
      </p:sp>
      <p:pic>
        <p:nvPicPr>
          <p:cNvPr id="7" name="Picture 7">
            <a:extLst>
              <a:ext uri="{FF2B5EF4-FFF2-40B4-BE49-F238E27FC236}">
                <a16:creationId xmlns:a16="http://schemas.microsoft.com/office/drawing/2014/main" id="{51B7392F-561E-4871-97A7-31E622CE7954}"/>
              </a:ext>
            </a:extLst>
          </p:cNvPr>
          <p:cNvPicPr>
            <a:picLocks noChangeAspect="1"/>
          </p:cNvPicPr>
          <p:nvPr/>
        </p:nvPicPr>
        <p:blipFill>
          <a:blip r:embed="rId2"/>
          <a:srcRect/>
          <a:stretch>
            <a:fillRect/>
          </a:stretch>
        </p:blipFill>
        <p:spPr>
          <a:xfrm>
            <a:off x="10699001" y="9546610"/>
            <a:ext cx="7588994" cy="740390"/>
          </a:xfrm>
          <a:prstGeom prst="rect">
            <a:avLst/>
          </a:prstGeom>
          <a:noFill/>
          <a:ln cap="flat">
            <a:noFill/>
          </a:ln>
        </p:spPr>
      </p:pic>
    </p:spTree>
    <p:extLst>
      <p:ext uri="{BB962C8B-B14F-4D97-AF65-F5344CB8AC3E}">
        <p14:creationId xmlns:p14="http://schemas.microsoft.com/office/powerpoint/2010/main" val="3913733229"/>
      </p:ext>
    </p:extLst>
  </p:cSld>
  <p:clrMapOvr>
    <a:masterClrMapping/>
  </p:clrMapOvr>
</p:sldLayout>
</file>

<file path=ppt/slideLayouts/slideLayout3357.xml><?xml version="1.0" encoding="utf-8"?>
<p:sldLayout xmlns:a="http://schemas.openxmlformats.org/drawingml/2006/main" xmlns:r="http://schemas.openxmlformats.org/officeDocument/2006/relationships" xmlns:p="http://schemas.openxmlformats.org/presentationml/2006/main" preserve="1">
  <p:cSld name="4_Title and Bullets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D4A9E-4FAC-443E-9A50-546725EF1406}"/>
              </a:ext>
            </a:extLst>
          </p:cNvPr>
          <p:cNvSpPr txBox="1">
            <a:spLocks noGrp="1"/>
          </p:cNvSpPr>
          <p:nvPr>
            <p:ph type="title"/>
          </p:nvPr>
        </p:nvSpPr>
        <p:spPr>
          <a:xfrm>
            <a:off x="1273488" y="1175762"/>
            <a:ext cx="15266634" cy="1246496"/>
          </a:xfrm>
        </p:spPr>
        <p:txBody>
          <a:bodyPr anchor="b">
            <a:spAutoFit/>
          </a:bodyPr>
          <a:lstStyle>
            <a:lvl1pPr>
              <a:defRPr sz="7200">
                <a:solidFill>
                  <a:srgbClr val="003B5C"/>
                </a:solidFill>
                <a:latin typeface="Verdana"/>
                <a:ea typeface="Verdana"/>
                <a:cs typeface="Verdana"/>
              </a:defRPr>
            </a:lvl1pPr>
          </a:lstStyle>
          <a:p>
            <a:pPr lvl="0"/>
            <a:r>
              <a:rPr lang="en-US"/>
              <a:t>Headline</a:t>
            </a:r>
          </a:p>
        </p:txBody>
      </p:sp>
      <p:sp>
        <p:nvSpPr>
          <p:cNvPr id="3" name="Rectangle 9">
            <a:extLst>
              <a:ext uri="{FF2B5EF4-FFF2-40B4-BE49-F238E27FC236}">
                <a16:creationId xmlns:a16="http://schemas.microsoft.com/office/drawing/2014/main" id="{2D5AADB0-7853-4405-B403-7548A4B8466F}"/>
              </a:ext>
            </a:extLst>
          </p:cNvPr>
          <p:cNvSpPr/>
          <p:nvPr/>
        </p:nvSpPr>
        <p:spPr>
          <a:xfrm>
            <a:off x="0" y="9469678"/>
            <a:ext cx="18287994" cy="817322"/>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4" name="Rectangle 10">
            <a:extLst>
              <a:ext uri="{FF2B5EF4-FFF2-40B4-BE49-F238E27FC236}">
                <a16:creationId xmlns:a16="http://schemas.microsoft.com/office/drawing/2014/main" id="{EF100B6C-0EF8-4A36-8A4B-D072A0E56D05}"/>
              </a:ext>
            </a:extLst>
          </p:cNvPr>
          <p:cNvSpPr/>
          <p:nvPr/>
        </p:nvSpPr>
        <p:spPr>
          <a:xfrm>
            <a:off x="0" y="9452271"/>
            <a:ext cx="18287994" cy="68580"/>
          </a:xfrm>
          <a:prstGeom prst="rect">
            <a:avLst/>
          </a:prstGeom>
          <a:solidFill>
            <a:srgbClr val="A4D65E"/>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5" name="Text Placeholder 4">
            <a:extLst>
              <a:ext uri="{FF2B5EF4-FFF2-40B4-BE49-F238E27FC236}">
                <a16:creationId xmlns:a16="http://schemas.microsoft.com/office/drawing/2014/main" id="{0214F5A7-D3AD-4192-ADE0-945B221F29E1}"/>
              </a:ext>
            </a:extLst>
          </p:cNvPr>
          <p:cNvSpPr txBox="1">
            <a:spLocks noGrp="1"/>
          </p:cNvSpPr>
          <p:nvPr>
            <p:ph type="body" idx="4294967295"/>
          </p:nvPr>
        </p:nvSpPr>
        <p:spPr>
          <a:xfrm>
            <a:off x="1273174" y="2422534"/>
            <a:ext cx="15265400" cy="5718173"/>
          </a:xfrm>
        </p:spPr>
        <p:txBody>
          <a:bodyPr/>
          <a:lstStyle>
            <a:lvl1pPr marL="571518" indent="-571518">
              <a:defRPr sz="3200">
                <a:latin typeface="Verdana"/>
                <a:ea typeface="Verdana"/>
                <a:cs typeface="Verdana"/>
              </a:defRPr>
            </a:lvl1pPr>
            <a:lvl2pPr marL="571518" lvl="0" indent="-571518">
              <a:spcBef>
                <a:spcPts val="1500"/>
              </a:spcBef>
              <a:buClr>
                <a:srgbClr val="F5668F"/>
              </a:buClr>
              <a:defRPr sz="3200">
                <a:latin typeface="Verdana"/>
                <a:ea typeface="Verdana"/>
                <a:cs typeface="Verdana"/>
              </a:defRPr>
            </a:lvl2pPr>
          </a:lstStyle>
          <a:p>
            <a:pPr lvl="0"/>
            <a:r>
              <a:rPr lang="en-US"/>
              <a:t>Copy goes here</a:t>
            </a:r>
          </a:p>
          <a:p>
            <a:pPr lvl="0"/>
            <a:endParaRPr lang="en-US"/>
          </a:p>
        </p:txBody>
      </p:sp>
      <p:pic>
        <p:nvPicPr>
          <p:cNvPr id="6" name="Picture 6">
            <a:extLst>
              <a:ext uri="{FF2B5EF4-FFF2-40B4-BE49-F238E27FC236}">
                <a16:creationId xmlns:a16="http://schemas.microsoft.com/office/drawing/2014/main" id="{ECD6642B-38F9-40AA-A47B-CB2BD4EB9D9F}"/>
              </a:ext>
            </a:extLst>
          </p:cNvPr>
          <p:cNvPicPr>
            <a:picLocks noChangeAspect="1"/>
          </p:cNvPicPr>
          <p:nvPr/>
        </p:nvPicPr>
        <p:blipFill>
          <a:blip r:embed="rId2"/>
          <a:srcRect/>
          <a:stretch>
            <a:fillRect/>
          </a:stretch>
        </p:blipFill>
        <p:spPr>
          <a:xfrm>
            <a:off x="10699001" y="9546610"/>
            <a:ext cx="7588994" cy="740390"/>
          </a:xfrm>
          <a:prstGeom prst="rect">
            <a:avLst/>
          </a:prstGeom>
          <a:noFill/>
          <a:ln cap="flat">
            <a:noFill/>
          </a:ln>
        </p:spPr>
      </p:pic>
    </p:spTree>
    <p:extLst>
      <p:ext uri="{BB962C8B-B14F-4D97-AF65-F5344CB8AC3E}">
        <p14:creationId xmlns:p14="http://schemas.microsoft.com/office/powerpoint/2010/main" val="3564159679"/>
      </p:ext>
    </p:extLst>
  </p:cSld>
  <p:clrMapOvr>
    <a:masterClrMapping/>
  </p:clrMapOvr>
</p:sldLayout>
</file>

<file path=ppt/slideLayouts/slideLayout3358.xml><?xml version="1.0" encoding="utf-8"?>
<p:sldLayout xmlns:a="http://schemas.openxmlformats.org/drawingml/2006/main" xmlns:r="http://schemas.openxmlformats.org/officeDocument/2006/relationships" xmlns:p="http://schemas.openxmlformats.org/presentationml/2006/main" preserve="1">
  <p:cSld name="23_Title and Conten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D05EFDA9-C31C-4DAA-A17B-1211E7AA9291}"/>
              </a:ext>
            </a:extLst>
          </p:cNvPr>
          <p:cNvSpPr/>
          <p:nvPr/>
        </p:nvSpPr>
        <p:spPr>
          <a:xfrm>
            <a:off x="0" y="9469678"/>
            <a:ext cx="18287994" cy="817322"/>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pic>
        <p:nvPicPr>
          <p:cNvPr id="3" name="Picture 10">
            <a:extLst>
              <a:ext uri="{FF2B5EF4-FFF2-40B4-BE49-F238E27FC236}">
                <a16:creationId xmlns:a16="http://schemas.microsoft.com/office/drawing/2014/main" id="{D3D4B90B-8465-4FFC-BC50-2DBF30AC3F41}"/>
              </a:ext>
            </a:extLst>
          </p:cNvPr>
          <p:cNvPicPr>
            <a:picLocks noChangeAspect="1"/>
          </p:cNvPicPr>
          <p:nvPr/>
        </p:nvPicPr>
        <p:blipFill>
          <a:blip r:embed="rId2"/>
          <a:srcRect/>
          <a:stretch>
            <a:fillRect/>
          </a:stretch>
        </p:blipFill>
        <p:spPr>
          <a:xfrm>
            <a:off x="10699001" y="9546610"/>
            <a:ext cx="7588994" cy="740390"/>
          </a:xfrm>
          <a:prstGeom prst="rect">
            <a:avLst/>
          </a:prstGeom>
          <a:noFill/>
          <a:ln cap="flat">
            <a:noFill/>
          </a:ln>
        </p:spPr>
      </p:pic>
      <p:sp>
        <p:nvSpPr>
          <p:cNvPr id="4" name="Rectangle 11">
            <a:extLst>
              <a:ext uri="{FF2B5EF4-FFF2-40B4-BE49-F238E27FC236}">
                <a16:creationId xmlns:a16="http://schemas.microsoft.com/office/drawing/2014/main" id="{7E4A4A44-5BE6-447B-BA6A-7D83AA91D855}"/>
              </a:ext>
            </a:extLst>
          </p:cNvPr>
          <p:cNvSpPr/>
          <p:nvPr/>
        </p:nvSpPr>
        <p:spPr>
          <a:xfrm>
            <a:off x="0" y="9452271"/>
            <a:ext cx="18287994" cy="68580"/>
          </a:xfrm>
          <a:prstGeom prst="rect">
            <a:avLst/>
          </a:prstGeom>
          <a:solidFill>
            <a:srgbClr val="A4D65E"/>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9BC0FD2F-BC56-4516-9805-1ED9DA814A4C}"/>
              </a:ext>
            </a:extLst>
          </p:cNvPr>
          <p:cNvSpPr txBox="1">
            <a:spLocks noGrp="1"/>
          </p:cNvSpPr>
          <p:nvPr>
            <p:ph type="title"/>
          </p:nvPr>
        </p:nvSpPr>
        <p:spPr>
          <a:xfrm>
            <a:off x="1273488" y="1210286"/>
            <a:ext cx="15234264" cy="1246496"/>
          </a:xfrm>
        </p:spPr>
        <p:txBody>
          <a:bodyPr anchor="b">
            <a:spAutoFit/>
          </a:bodyPr>
          <a:lstStyle>
            <a:lvl1pPr>
              <a:defRPr sz="7200">
                <a:solidFill>
                  <a:srgbClr val="003B5C"/>
                </a:solidFill>
                <a:latin typeface="Verdana"/>
                <a:ea typeface="Verdana"/>
                <a:cs typeface="Verdana"/>
              </a:defRPr>
            </a:lvl1pPr>
          </a:lstStyle>
          <a:p>
            <a:pPr lvl="0"/>
            <a:r>
              <a:rPr lang="en-US"/>
              <a:t>Headline</a:t>
            </a:r>
          </a:p>
        </p:txBody>
      </p:sp>
      <p:sp>
        <p:nvSpPr>
          <p:cNvPr id="6" name="Text Placeholder 15">
            <a:extLst>
              <a:ext uri="{FF2B5EF4-FFF2-40B4-BE49-F238E27FC236}">
                <a16:creationId xmlns:a16="http://schemas.microsoft.com/office/drawing/2014/main" id="{707864C3-69E5-476C-A8E8-B904DD9AD2F8}"/>
              </a:ext>
            </a:extLst>
          </p:cNvPr>
          <p:cNvSpPr txBox="1">
            <a:spLocks noGrp="1"/>
          </p:cNvSpPr>
          <p:nvPr>
            <p:ph type="body" idx="4294967295"/>
          </p:nvPr>
        </p:nvSpPr>
        <p:spPr>
          <a:xfrm>
            <a:off x="1273488" y="2456782"/>
            <a:ext cx="15234264" cy="6175739"/>
          </a:xfrm>
        </p:spPr>
        <p:txBody>
          <a:bodyPr/>
          <a:lstStyle>
            <a:lvl1pPr marL="0" indent="0" defTabSz="1371641">
              <a:lnSpc>
                <a:spcPct val="90000"/>
              </a:lnSpc>
              <a:spcAft>
                <a:spcPts val="0"/>
              </a:spcAft>
              <a:buNone/>
              <a:defRPr sz="3200">
                <a:latin typeface="Verdana"/>
                <a:ea typeface="Verdana"/>
                <a:cs typeface="Verdana"/>
              </a:defRPr>
            </a:lvl1pPr>
          </a:lstStyle>
          <a:p>
            <a:pPr lvl="0"/>
            <a:r>
              <a:rPr lang="en-US"/>
              <a:t>Copy goes here. </a:t>
            </a:r>
          </a:p>
        </p:txBody>
      </p:sp>
    </p:spTree>
    <p:extLst>
      <p:ext uri="{BB962C8B-B14F-4D97-AF65-F5344CB8AC3E}">
        <p14:creationId xmlns:p14="http://schemas.microsoft.com/office/powerpoint/2010/main" val="221547502"/>
      </p:ext>
    </p:extLst>
  </p:cSld>
  <p:clrMapOvr>
    <a:masterClrMapping/>
  </p:clrMapOvr>
</p:sldLayout>
</file>

<file path=ppt/slideLayouts/slideLayout3359.xml><?xml version="1.0" encoding="utf-8"?>
<p:sldLayout xmlns:a="http://schemas.openxmlformats.org/drawingml/2006/main" xmlns:r="http://schemas.openxmlformats.org/officeDocument/2006/relationships" xmlns:p="http://schemas.openxmlformats.org/presentationml/2006/main" preserve="1">
  <p:cSld name="4_Two Section | Picture and Copy Layou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7A6401E2-904E-4F85-B295-B5EE2AF2A29C}"/>
              </a:ext>
            </a:extLst>
          </p:cNvPr>
          <p:cNvSpPr/>
          <p:nvPr/>
        </p:nvSpPr>
        <p:spPr>
          <a:xfrm>
            <a:off x="0" y="9469678"/>
            <a:ext cx="18287994" cy="817322"/>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3" name="Rectangle 11">
            <a:extLst>
              <a:ext uri="{FF2B5EF4-FFF2-40B4-BE49-F238E27FC236}">
                <a16:creationId xmlns:a16="http://schemas.microsoft.com/office/drawing/2014/main" id="{C2A7C590-B170-4D72-BFD4-22D2D7FFF02D}"/>
              </a:ext>
            </a:extLst>
          </p:cNvPr>
          <p:cNvSpPr/>
          <p:nvPr/>
        </p:nvSpPr>
        <p:spPr>
          <a:xfrm>
            <a:off x="0" y="9452271"/>
            <a:ext cx="18287994" cy="68580"/>
          </a:xfrm>
          <a:prstGeom prst="rect">
            <a:avLst/>
          </a:prstGeom>
          <a:solidFill>
            <a:srgbClr val="A4D65E"/>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4" name="Content Placeholder 2">
            <a:extLst>
              <a:ext uri="{FF2B5EF4-FFF2-40B4-BE49-F238E27FC236}">
                <a16:creationId xmlns:a16="http://schemas.microsoft.com/office/drawing/2014/main" id="{D1BE2F10-1703-44F5-8026-1DB50F692409}"/>
              </a:ext>
            </a:extLst>
          </p:cNvPr>
          <p:cNvSpPr txBox="1">
            <a:spLocks noGrp="1"/>
          </p:cNvSpPr>
          <p:nvPr>
            <p:ph idx="4294967295"/>
          </p:nvPr>
        </p:nvSpPr>
        <p:spPr>
          <a:xfrm>
            <a:off x="1780254" y="1941678"/>
            <a:ext cx="5975004" cy="5682126"/>
          </a:xfrm>
        </p:spPr>
        <p:txBody>
          <a:bodyPr/>
          <a:lstStyle>
            <a:lvl1pPr marL="0" indent="0">
              <a:buNone/>
              <a:defRPr sz="1800" i="1">
                <a:solidFill>
                  <a:srgbClr val="003B5C"/>
                </a:solidFill>
                <a:latin typeface="Verdana"/>
                <a:ea typeface="Verdana"/>
                <a:cs typeface="Verdana"/>
              </a:defRPr>
            </a:lvl1pPr>
          </a:lstStyle>
          <a:p>
            <a:pPr lvl="0"/>
            <a:r>
              <a:rPr lang="en-US"/>
              <a:t>*Insert Image Here</a:t>
            </a:r>
          </a:p>
        </p:txBody>
      </p:sp>
      <p:sp>
        <p:nvSpPr>
          <p:cNvPr id="5" name="Content Placeholder 3">
            <a:extLst>
              <a:ext uri="{FF2B5EF4-FFF2-40B4-BE49-F238E27FC236}">
                <a16:creationId xmlns:a16="http://schemas.microsoft.com/office/drawing/2014/main" id="{A6A62552-61CD-47EA-A087-1BC7BB036FBE}"/>
              </a:ext>
            </a:extLst>
          </p:cNvPr>
          <p:cNvSpPr txBox="1">
            <a:spLocks noGrp="1"/>
          </p:cNvSpPr>
          <p:nvPr>
            <p:ph idx="4294967295"/>
          </p:nvPr>
        </p:nvSpPr>
        <p:spPr>
          <a:xfrm>
            <a:off x="8324090" y="2995697"/>
            <a:ext cx="8199836" cy="4628121"/>
          </a:xfrm>
        </p:spPr>
        <p:txBody>
          <a:bodyPr/>
          <a:lstStyle>
            <a:lvl1pPr marL="0" indent="0" defTabSz="1371641">
              <a:lnSpc>
                <a:spcPct val="90000"/>
              </a:lnSpc>
              <a:spcAft>
                <a:spcPts val="0"/>
              </a:spcAft>
              <a:buNone/>
              <a:defRPr sz="3200">
                <a:latin typeface="Verdana"/>
                <a:ea typeface="Verdana"/>
                <a:cs typeface="Verdana"/>
              </a:defRPr>
            </a:lvl1pPr>
          </a:lstStyle>
          <a:p>
            <a:pPr lvl="0"/>
            <a:r>
              <a:rPr lang="en-US"/>
              <a:t>Copy goes here. </a:t>
            </a:r>
          </a:p>
        </p:txBody>
      </p:sp>
      <p:sp>
        <p:nvSpPr>
          <p:cNvPr id="6" name="Title 16">
            <a:extLst>
              <a:ext uri="{FF2B5EF4-FFF2-40B4-BE49-F238E27FC236}">
                <a16:creationId xmlns:a16="http://schemas.microsoft.com/office/drawing/2014/main" id="{B9995EA6-EB9D-41E0-852B-D8C2194B90FE}"/>
              </a:ext>
            </a:extLst>
          </p:cNvPr>
          <p:cNvSpPr txBox="1">
            <a:spLocks noGrp="1"/>
          </p:cNvSpPr>
          <p:nvPr>
            <p:ph type="title"/>
          </p:nvPr>
        </p:nvSpPr>
        <p:spPr>
          <a:xfrm>
            <a:off x="8324090" y="1731796"/>
            <a:ext cx="8199836" cy="1246496"/>
          </a:xfrm>
        </p:spPr>
        <p:txBody>
          <a:bodyPr anchor="b">
            <a:spAutoFit/>
          </a:bodyPr>
          <a:lstStyle>
            <a:lvl1pPr>
              <a:defRPr sz="7200">
                <a:solidFill>
                  <a:srgbClr val="003B5C"/>
                </a:solidFill>
                <a:latin typeface="Verdana"/>
                <a:ea typeface="Verdana"/>
                <a:cs typeface="Verdana"/>
              </a:defRPr>
            </a:lvl1pPr>
          </a:lstStyle>
          <a:p>
            <a:pPr lvl="0"/>
            <a:r>
              <a:rPr lang="en-US"/>
              <a:t>Headline</a:t>
            </a:r>
          </a:p>
        </p:txBody>
      </p:sp>
      <p:pic>
        <p:nvPicPr>
          <p:cNvPr id="7" name="Picture 7">
            <a:extLst>
              <a:ext uri="{FF2B5EF4-FFF2-40B4-BE49-F238E27FC236}">
                <a16:creationId xmlns:a16="http://schemas.microsoft.com/office/drawing/2014/main" id="{E5EBBA71-6F8C-4CA2-B48F-F8ED3904ABDC}"/>
              </a:ext>
            </a:extLst>
          </p:cNvPr>
          <p:cNvPicPr>
            <a:picLocks noChangeAspect="1"/>
          </p:cNvPicPr>
          <p:nvPr/>
        </p:nvPicPr>
        <p:blipFill>
          <a:blip r:embed="rId2"/>
          <a:srcRect/>
          <a:stretch>
            <a:fillRect/>
          </a:stretch>
        </p:blipFill>
        <p:spPr>
          <a:xfrm>
            <a:off x="10699001" y="9546610"/>
            <a:ext cx="7588994" cy="740390"/>
          </a:xfrm>
          <a:prstGeom prst="rect">
            <a:avLst/>
          </a:prstGeom>
          <a:noFill/>
          <a:ln cap="flat">
            <a:noFill/>
          </a:ln>
        </p:spPr>
      </p:pic>
    </p:spTree>
    <p:extLst>
      <p:ext uri="{BB962C8B-B14F-4D97-AF65-F5344CB8AC3E}">
        <p14:creationId xmlns:p14="http://schemas.microsoft.com/office/powerpoint/2010/main" val="3018953592"/>
      </p:ext>
    </p:extLst>
  </p:cSld>
  <p:clrMapOvr>
    <a:masterClrMapping/>
  </p:clrMapOvr>
</p:sldLayout>
</file>

<file path=ppt/slideLayouts/slideLayout3360.xml><?xml version="1.0" encoding="utf-8"?>
<p:sldLayout xmlns:a="http://schemas.openxmlformats.org/drawingml/2006/main" xmlns:r="http://schemas.openxmlformats.org/officeDocument/2006/relationships" xmlns:p="http://schemas.openxmlformats.org/presentationml/2006/main" preserve="1">
  <p:cSld name="12_Title Slide_Yale Blue">
    <p:spTree>
      <p:nvGrpSpPr>
        <p:cNvPr id="1" name=""/>
        <p:cNvGrpSpPr/>
        <p:nvPr/>
      </p:nvGrpSpPr>
      <p:grpSpPr>
        <a:xfrm>
          <a:off x="0" y="0"/>
          <a:ext cx="0" cy="0"/>
          <a:chOff x="0" y="0"/>
          <a:chExt cx="0" cy="0"/>
        </a:xfrm>
      </p:grpSpPr>
      <p:sp>
        <p:nvSpPr>
          <p:cNvPr id="2" name="Text Placeholder 10">
            <a:extLst>
              <a:ext uri="{FF2B5EF4-FFF2-40B4-BE49-F238E27FC236}">
                <a16:creationId xmlns:a16="http://schemas.microsoft.com/office/drawing/2014/main" id="{287104F0-8CD7-494C-A7A6-92EF83AB20BC}"/>
              </a:ext>
            </a:extLst>
          </p:cNvPr>
          <p:cNvSpPr txBox="1">
            <a:spLocks noGrp="1"/>
          </p:cNvSpPr>
          <p:nvPr>
            <p:ph type="body" idx="4294967295"/>
          </p:nvPr>
        </p:nvSpPr>
        <p:spPr>
          <a:xfrm>
            <a:off x="4239835" y="8101286"/>
            <a:ext cx="12267920" cy="523348"/>
          </a:xfrm>
        </p:spPr>
        <p:txBody>
          <a:bodyPr>
            <a:spAutoFit/>
          </a:bodyPr>
          <a:lstStyle>
            <a:lvl1pPr marL="0" indent="0" algn="r">
              <a:buNone/>
              <a:defRPr sz="2801">
                <a:solidFill>
                  <a:srgbClr val="616364"/>
                </a:solidFill>
                <a:latin typeface="Verdana"/>
                <a:ea typeface="Verdana"/>
                <a:cs typeface="Verdana"/>
              </a:defRPr>
            </a:lvl1pPr>
          </a:lstStyle>
          <a:p>
            <a:pPr lvl="0"/>
            <a:r>
              <a:rPr lang="en-US"/>
              <a:t>Date | Presenter Information (14 pt)</a:t>
            </a:r>
          </a:p>
        </p:txBody>
      </p:sp>
      <p:sp>
        <p:nvSpPr>
          <p:cNvPr id="3" name="Title 1">
            <a:extLst>
              <a:ext uri="{FF2B5EF4-FFF2-40B4-BE49-F238E27FC236}">
                <a16:creationId xmlns:a16="http://schemas.microsoft.com/office/drawing/2014/main" id="{04E18585-91E8-4D83-BC85-3D9E8AC5462C}"/>
              </a:ext>
            </a:extLst>
          </p:cNvPr>
          <p:cNvSpPr txBox="1">
            <a:spLocks noGrp="1"/>
          </p:cNvSpPr>
          <p:nvPr>
            <p:ph type="title"/>
          </p:nvPr>
        </p:nvSpPr>
        <p:spPr>
          <a:xfrm>
            <a:off x="4239835" y="2710734"/>
            <a:ext cx="12267920" cy="2444190"/>
          </a:xfrm>
        </p:spPr>
        <p:txBody>
          <a:bodyPr anchor="b"/>
          <a:lstStyle>
            <a:lvl1pPr>
              <a:defRPr sz="8001">
                <a:solidFill>
                  <a:srgbClr val="00314C"/>
                </a:solidFill>
                <a:latin typeface="Verdana"/>
                <a:ea typeface="Verdana"/>
                <a:cs typeface="Verdana"/>
              </a:defRPr>
            </a:lvl1pPr>
          </a:lstStyle>
          <a:p>
            <a:pPr lvl="0"/>
            <a:r>
              <a:rPr lang="en-US"/>
              <a:t>Presentation Title (40pt)</a:t>
            </a:r>
          </a:p>
        </p:txBody>
      </p:sp>
      <p:sp>
        <p:nvSpPr>
          <p:cNvPr id="4" name="Date Placeholder 3">
            <a:extLst>
              <a:ext uri="{FF2B5EF4-FFF2-40B4-BE49-F238E27FC236}">
                <a16:creationId xmlns:a16="http://schemas.microsoft.com/office/drawing/2014/main" id="{6B92AD74-19A3-408A-8FF5-9DC9CADBCEEC}"/>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1371600" rtl="0" fontAlgn="auto" hangingPunct="1">
              <a:lnSpc>
                <a:spcPct val="100000"/>
              </a:lnSpc>
              <a:spcBef>
                <a:spcPts val="0"/>
              </a:spcBef>
              <a:spcAft>
                <a:spcPts val="0"/>
              </a:spcAft>
              <a:buNone/>
              <a:tabLst/>
              <a:defRPr lang="en-US" sz="2700" b="0" i="0" u="none" strike="noStrike" kern="1200" cap="none" spc="0" baseline="0">
                <a:solidFill>
                  <a:srgbClr val="444C55"/>
                </a:solidFill>
                <a:uFillTx/>
                <a:latin typeface="Calibri"/>
              </a:defRPr>
            </a:lvl1pPr>
          </a:lstStyle>
          <a:p>
            <a:pPr lvl="0"/>
            <a:fld id="{477FB0E1-13B9-449F-83F0-4030449FB910}" type="datetime1">
              <a:rPr lang="en-US"/>
              <a:pPr lvl="0"/>
              <a:t>5/28/2026</a:t>
            </a:fld>
            <a:endParaRPr lang="en-US"/>
          </a:p>
        </p:txBody>
      </p:sp>
      <p:sp>
        <p:nvSpPr>
          <p:cNvPr id="5" name="Footer Placeholder 4">
            <a:extLst>
              <a:ext uri="{FF2B5EF4-FFF2-40B4-BE49-F238E27FC236}">
                <a16:creationId xmlns:a16="http://schemas.microsoft.com/office/drawing/2014/main" id="{CA07069C-B43D-44D2-B2A1-77B2C0A1DA22}"/>
              </a:ext>
            </a:extLst>
          </p:cNvPr>
          <p:cNvSpPr txBox="1">
            <a:spLocks noGrp="1"/>
          </p:cNvSpPr>
          <p:nvPr>
            <p:ph type="ftr" sz="quarter" idx="9"/>
          </p:nvPr>
        </p:nvSpPr>
        <p:spPr/>
        <p:txBody>
          <a:bodyPr anchorCtr="1"/>
          <a:lstStyle>
            <a:lvl1pPr algn="ctr">
              <a:defRPr/>
            </a:lvl1pPr>
          </a:lstStyle>
          <a:p>
            <a:pPr lvl="0"/>
            <a:endParaRPr lang="en-US"/>
          </a:p>
        </p:txBody>
      </p:sp>
      <p:sp>
        <p:nvSpPr>
          <p:cNvPr id="6" name="Slide Number Placeholder 5">
            <a:extLst>
              <a:ext uri="{FF2B5EF4-FFF2-40B4-BE49-F238E27FC236}">
                <a16:creationId xmlns:a16="http://schemas.microsoft.com/office/drawing/2014/main" id="{5D449224-C5DA-4A51-86E6-89014E13EC35}"/>
              </a:ext>
            </a:extLst>
          </p:cNvPr>
          <p:cNvSpPr txBox="1">
            <a:spLocks noGrp="1"/>
          </p:cNvSpPr>
          <p:nvPr>
            <p:ph type="sldNum" sz="quarter" idx="8"/>
          </p:nvPr>
        </p:nvSpPr>
        <p:spPr/>
        <p:txBody>
          <a:bodyPr/>
          <a:lstStyle>
            <a:lvl1pPr>
              <a:defRPr/>
            </a:lvl1pPr>
          </a:lstStyle>
          <a:p>
            <a:pPr lvl="0"/>
            <a:fld id="{3AAA53E2-2698-4DBC-A687-1C19C3E77700}" type="slidenum">
              <a:t>‹#›</a:t>
            </a:fld>
            <a:endParaRPr lang="en-US"/>
          </a:p>
        </p:txBody>
      </p:sp>
      <p:sp>
        <p:nvSpPr>
          <p:cNvPr id="7" name="Rectangle 12">
            <a:extLst>
              <a:ext uri="{FF2B5EF4-FFF2-40B4-BE49-F238E27FC236}">
                <a16:creationId xmlns:a16="http://schemas.microsoft.com/office/drawing/2014/main" id="{55A77741-E5AE-4B87-B86A-2C372EE86691}"/>
              </a:ext>
            </a:extLst>
          </p:cNvPr>
          <p:cNvSpPr/>
          <p:nvPr/>
        </p:nvSpPr>
        <p:spPr>
          <a:xfrm rot="10799991">
            <a:off x="-29" y="3000349"/>
            <a:ext cx="4177605" cy="3064277"/>
          </a:xfrm>
          <a:custGeom>
            <a:avLst/>
            <a:gdLst>
              <a:gd name="f0" fmla="val 10800000"/>
              <a:gd name="f1" fmla="val 5400000"/>
              <a:gd name="f2" fmla="val 180"/>
              <a:gd name="f3" fmla="val w"/>
              <a:gd name="f4" fmla="val h"/>
              <a:gd name="f5" fmla="val 0"/>
              <a:gd name="f6" fmla="val 10293751"/>
              <a:gd name="f7" fmla="val 1031873"/>
              <a:gd name="f8" fmla="val 3579068"/>
              <a:gd name="f9" fmla="val 1"/>
              <a:gd name="f10" fmla="val 1031872"/>
              <a:gd name="f11" fmla="+- 0 0 -90"/>
              <a:gd name="f12" fmla="*/ f3 1 10293751"/>
              <a:gd name="f13" fmla="*/ f4 1 1031873"/>
              <a:gd name="f14" fmla="+- f7 0 f5"/>
              <a:gd name="f15" fmla="+- f6 0 f5"/>
              <a:gd name="f16" fmla="*/ f11 f0 1"/>
              <a:gd name="f17" fmla="*/ f15 1 10293751"/>
              <a:gd name="f18" fmla="*/ f14 1 1031873"/>
              <a:gd name="f19" fmla="*/ 10293751 f15 1"/>
              <a:gd name="f20" fmla="*/ 0 f15 1"/>
              <a:gd name="f21" fmla="*/ 0 f14 1"/>
              <a:gd name="f22" fmla="*/ 1 f14 1"/>
              <a:gd name="f23" fmla="*/ 1031873 f14 1"/>
              <a:gd name="f24" fmla="*/ 1031872 f14 1"/>
              <a:gd name="f25" fmla="*/ 3579068 f15 1"/>
              <a:gd name="f26" fmla="*/ f16 1 f2"/>
              <a:gd name="f27" fmla="*/ f19 1 10293751"/>
              <a:gd name="f28" fmla="*/ f20 1 10293751"/>
              <a:gd name="f29" fmla="*/ f21 1 1031873"/>
              <a:gd name="f30" fmla="*/ f22 1 1031873"/>
              <a:gd name="f31" fmla="*/ f23 1 1031873"/>
              <a:gd name="f32" fmla="*/ f24 1 1031873"/>
              <a:gd name="f33" fmla="*/ f25 1 10293751"/>
              <a:gd name="f34" fmla="*/ f5 1 f17"/>
              <a:gd name="f35" fmla="*/ f6 1 f17"/>
              <a:gd name="f36" fmla="*/ f5 1 f18"/>
              <a:gd name="f37" fmla="*/ f7 1 f18"/>
              <a:gd name="f38" fmla="+- f26 0 f1"/>
              <a:gd name="f39" fmla="*/ f33 1 f17"/>
              <a:gd name="f40" fmla="*/ f29 1 f18"/>
              <a:gd name="f41" fmla="*/ f27 1 f17"/>
              <a:gd name="f42" fmla="*/ f30 1 f18"/>
              <a:gd name="f43" fmla="*/ f31 1 f18"/>
              <a:gd name="f44" fmla="*/ f28 1 f17"/>
              <a:gd name="f45" fmla="*/ f32 1 f18"/>
              <a:gd name="f46" fmla="*/ f34 f12 1"/>
              <a:gd name="f47" fmla="*/ f35 f12 1"/>
              <a:gd name="f48" fmla="*/ f37 f13 1"/>
              <a:gd name="f49" fmla="*/ f36 f13 1"/>
              <a:gd name="f50" fmla="*/ f39 f12 1"/>
              <a:gd name="f51" fmla="*/ f40 f13 1"/>
              <a:gd name="f52" fmla="*/ f41 f12 1"/>
              <a:gd name="f53" fmla="*/ f42 f13 1"/>
              <a:gd name="f54" fmla="*/ f43 f13 1"/>
              <a:gd name="f55" fmla="*/ f44 f12 1"/>
              <a:gd name="f56" fmla="*/ f45 f13 1"/>
            </a:gdLst>
            <a:ahLst/>
            <a:cxnLst>
              <a:cxn ang="3cd4">
                <a:pos x="hc" y="t"/>
              </a:cxn>
              <a:cxn ang="0">
                <a:pos x="r" y="vc"/>
              </a:cxn>
              <a:cxn ang="cd4">
                <a:pos x="hc" y="b"/>
              </a:cxn>
              <a:cxn ang="cd2">
                <a:pos x="l" y="vc"/>
              </a:cxn>
              <a:cxn ang="f38">
                <a:pos x="f50" y="f51"/>
              </a:cxn>
              <a:cxn ang="f38">
                <a:pos x="f52" y="f53"/>
              </a:cxn>
              <a:cxn ang="f38">
                <a:pos x="f52" y="f54"/>
              </a:cxn>
              <a:cxn ang="f38">
                <a:pos x="f55" y="f56"/>
              </a:cxn>
              <a:cxn ang="f38">
                <a:pos x="f50" y="f51"/>
              </a:cxn>
            </a:cxnLst>
            <a:rect l="f46" t="f49" r="f47" b="f48"/>
            <a:pathLst>
              <a:path w="10293751" h="1031873">
                <a:moveTo>
                  <a:pt x="f8" y="f5"/>
                </a:moveTo>
                <a:lnTo>
                  <a:pt x="f6" y="f9"/>
                </a:lnTo>
                <a:lnTo>
                  <a:pt x="f6" y="f7"/>
                </a:lnTo>
                <a:lnTo>
                  <a:pt x="f5" y="f10"/>
                </a:lnTo>
                <a:lnTo>
                  <a:pt x="f8" y="f5"/>
                </a:lnTo>
                <a:close/>
              </a:path>
            </a:pathLst>
          </a:cu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3600" b="0" i="0" u="none" strike="noStrike" kern="1200" cap="none" spc="0" baseline="0">
              <a:solidFill>
                <a:srgbClr val="FFFFFF"/>
              </a:solidFill>
              <a:uFillTx/>
              <a:latin typeface="Calibri"/>
            </a:endParaRPr>
          </a:p>
        </p:txBody>
      </p:sp>
      <p:sp>
        <p:nvSpPr>
          <p:cNvPr id="8" name="Rectangle 8">
            <a:extLst>
              <a:ext uri="{FF2B5EF4-FFF2-40B4-BE49-F238E27FC236}">
                <a16:creationId xmlns:a16="http://schemas.microsoft.com/office/drawing/2014/main" id="{9902CD91-9EDD-4105-AE36-D87401688299}"/>
              </a:ext>
            </a:extLst>
          </p:cNvPr>
          <p:cNvSpPr/>
          <p:nvPr/>
        </p:nvSpPr>
        <p:spPr>
          <a:xfrm>
            <a:off x="0" y="9172574"/>
            <a:ext cx="18287994" cy="1114425"/>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3600" b="0" i="0" u="none" strike="noStrike" kern="1200" cap="none" spc="0" baseline="0">
              <a:solidFill>
                <a:srgbClr val="FFFFFF"/>
              </a:solidFill>
              <a:uFillTx/>
              <a:latin typeface="Calibri"/>
            </a:endParaRPr>
          </a:p>
        </p:txBody>
      </p:sp>
      <p:sp>
        <p:nvSpPr>
          <p:cNvPr id="9" name="Text Placeholder 11">
            <a:extLst>
              <a:ext uri="{FF2B5EF4-FFF2-40B4-BE49-F238E27FC236}">
                <a16:creationId xmlns:a16="http://schemas.microsoft.com/office/drawing/2014/main" id="{3309E3B7-FA0E-4B87-BA65-606349BC2E36}"/>
              </a:ext>
            </a:extLst>
          </p:cNvPr>
          <p:cNvSpPr txBox="1">
            <a:spLocks noGrp="1"/>
          </p:cNvSpPr>
          <p:nvPr>
            <p:ph type="body" idx="4294967295"/>
          </p:nvPr>
        </p:nvSpPr>
        <p:spPr>
          <a:xfrm>
            <a:off x="4239835" y="5171095"/>
            <a:ext cx="12267920" cy="1069971"/>
          </a:xfrm>
        </p:spPr>
        <p:txBody>
          <a:bodyPr/>
          <a:lstStyle>
            <a:lvl1pPr marL="0" indent="0">
              <a:buNone/>
              <a:defRPr sz="4800">
                <a:solidFill>
                  <a:srgbClr val="00314C"/>
                </a:solidFill>
                <a:latin typeface="Verdana"/>
                <a:ea typeface="Verdana"/>
                <a:cs typeface="Verdana"/>
              </a:defRPr>
            </a:lvl1pPr>
          </a:lstStyle>
          <a:p>
            <a:pPr lvl="0"/>
            <a:r>
              <a:rPr lang="en-US"/>
              <a:t>Subtitle (24)</a:t>
            </a:r>
          </a:p>
        </p:txBody>
      </p:sp>
      <p:pic>
        <p:nvPicPr>
          <p:cNvPr id="10" name="Picture 12">
            <a:extLst>
              <a:ext uri="{FF2B5EF4-FFF2-40B4-BE49-F238E27FC236}">
                <a16:creationId xmlns:a16="http://schemas.microsoft.com/office/drawing/2014/main" id="{14555A6C-95F6-4F8F-9FF0-00393E886D93}"/>
              </a:ext>
            </a:extLst>
          </p:cNvPr>
          <p:cNvPicPr>
            <a:picLocks noChangeAspect="1"/>
          </p:cNvPicPr>
          <p:nvPr/>
        </p:nvPicPr>
        <p:blipFill>
          <a:blip r:embed="rId2"/>
          <a:srcRect/>
          <a:stretch>
            <a:fillRect/>
          </a:stretch>
        </p:blipFill>
        <p:spPr>
          <a:xfrm>
            <a:off x="4244759" y="6267499"/>
            <a:ext cx="6593939" cy="1710248"/>
          </a:xfrm>
          <a:prstGeom prst="rect">
            <a:avLst/>
          </a:prstGeom>
          <a:noFill/>
          <a:ln cap="flat">
            <a:noFill/>
          </a:ln>
        </p:spPr>
      </p:pic>
    </p:spTree>
    <p:extLst>
      <p:ext uri="{BB962C8B-B14F-4D97-AF65-F5344CB8AC3E}">
        <p14:creationId xmlns:p14="http://schemas.microsoft.com/office/powerpoint/2010/main" val="2559779255"/>
      </p:ext>
    </p:extLst>
  </p:cSld>
  <p:clrMapOvr>
    <a:masterClrMapping/>
  </p:clrMapOvr>
</p:sldLayout>
</file>

<file path=ppt/slideLayouts/slideLayout3361.xml><?xml version="1.0" encoding="utf-8"?>
<p:sldLayout xmlns:a="http://schemas.openxmlformats.org/drawingml/2006/main" xmlns:r="http://schemas.openxmlformats.org/officeDocument/2006/relationships" xmlns:p="http://schemas.openxmlformats.org/presentationml/2006/main" preserve="1">
  <p:cSld name="5_Title and Bullets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C35E7-17E5-4125-B2A9-F985DDB739AB}"/>
              </a:ext>
            </a:extLst>
          </p:cNvPr>
          <p:cNvSpPr txBox="1">
            <a:spLocks noGrp="1"/>
          </p:cNvSpPr>
          <p:nvPr>
            <p:ph type="title"/>
          </p:nvPr>
        </p:nvSpPr>
        <p:spPr>
          <a:xfrm>
            <a:off x="1273488" y="1175762"/>
            <a:ext cx="15266634" cy="1246496"/>
          </a:xfrm>
        </p:spPr>
        <p:txBody>
          <a:bodyPr anchor="b">
            <a:spAutoFit/>
          </a:bodyPr>
          <a:lstStyle>
            <a:lvl1pPr>
              <a:defRPr sz="7200">
                <a:solidFill>
                  <a:srgbClr val="003B5C"/>
                </a:solidFill>
                <a:latin typeface="Verdana"/>
                <a:ea typeface="Verdana"/>
                <a:cs typeface="Verdana"/>
              </a:defRPr>
            </a:lvl1pPr>
          </a:lstStyle>
          <a:p>
            <a:pPr lvl="0"/>
            <a:r>
              <a:rPr lang="en-US"/>
              <a:t>Headline</a:t>
            </a:r>
          </a:p>
        </p:txBody>
      </p:sp>
      <p:sp>
        <p:nvSpPr>
          <p:cNvPr id="3" name="Rectangle 9">
            <a:extLst>
              <a:ext uri="{FF2B5EF4-FFF2-40B4-BE49-F238E27FC236}">
                <a16:creationId xmlns:a16="http://schemas.microsoft.com/office/drawing/2014/main" id="{A134B692-C167-4964-9B63-FE0E81564FAE}"/>
              </a:ext>
            </a:extLst>
          </p:cNvPr>
          <p:cNvSpPr/>
          <p:nvPr/>
        </p:nvSpPr>
        <p:spPr>
          <a:xfrm>
            <a:off x="0" y="9469678"/>
            <a:ext cx="18287994" cy="817322"/>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4" name="Rectangle 10">
            <a:extLst>
              <a:ext uri="{FF2B5EF4-FFF2-40B4-BE49-F238E27FC236}">
                <a16:creationId xmlns:a16="http://schemas.microsoft.com/office/drawing/2014/main" id="{1B915C8F-A73E-44C0-9B81-ECD08DF247E7}"/>
              </a:ext>
            </a:extLst>
          </p:cNvPr>
          <p:cNvSpPr/>
          <p:nvPr/>
        </p:nvSpPr>
        <p:spPr>
          <a:xfrm>
            <a:off x="0" y="9452271"/>
            <a:ext cx="18287994" cy="68580"/>
          </a:xfrm>
          <a:prstGeom prst="rect">
            <a:avLst/>
          </a:prstGeom>
          <a:solidFill>
            <a:srgbClr val="A4D65E"/>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5" name="Text Placeholder 4">
            <a:extLst>
              <a:ext uri="{FF2B5EF4-FFF2-40B4-BE49-F238E27FC236}">
                <a16:creationId xmlns:a16="http://schemas.microsoft.com/office/drawing/2014/main" id="{3105C73B-FAA8-41D1-BB24-6E9641362ED6}"/>
              </a:ext>
            </a:extLst>
          </p:cNvPr>
          <p:cNvSpPr txBox="1">
            <a:spLocks noGrp="1"/>
          </p:cNvSpPr>
          <p:nvPr>
            <p:ph type="body" idx="4294967295"/>
          </p:nvPr>
        </p:nvSpPr>
        <p:spPr>
          <a:xfrm>
            <a:off x="1273174" y="2422534"/>
            <a:ext cx="15265400" cy="5718173"/>
          </a:xfrm>
        </p:spPr>
        <p:txBody>
          <a:bodyPr/>
          <a:lstStyle>
            <a:lvl1pPr marL="571518" indent="-571518">
              <a:defRPr sz="3200">
                <a:latin typeface="Verdana"/>
                <a:ea typeface="Verdana"/>
                <a:cs typeface="Verdana"/>
              </a:defRPr>
            </a:lvl1pPr>
            <a:lvl2pPr marL="571518" lvl="0" indent="-571518">
              <a:spcBef>
                <a:spcPts val="1500"/>
              </a:spcBef>
              <a:buClr>
                <a:srgbClr val="F5668F"/>
              </a:buClr>
              <a:defRPr sz="3200">
                <a:latin typeface="Verdana"/>
                <a:ea typeface="Verdana"/>
                <a:cs typeface="Verdana"/>
              </a:defRPr>
            </a:lvl2pPr>
          </a:lstStyle>
          <a:p>
            <a:pPr lvl="0"/>
            <a:r>
              <a:rPr lang="en-US"/>
              <a:t>Copy goes here</a:t>
            </a:r>
          </a:p>
          <a:p>
            <a:pPr lvl="0"/>
            <a:endParaRPr lang="en-US"/>
          </a:p>
        </p:txBody>
      </p:sp>
      <p:pic>
        <p:nvPicPr>
          <p:cNvPr id="6" name="Picture 6">
            <a:extLst>
              <a:ext uri="{FF2B5EF4-FFF2-40B4-BE49-F238E27FC236}">
                <a16:creationId xmlns:a16="http://schemas.microsoft.com/office/drawing/2014/main" id="{9E0FA3AC-36D5-4947-A637-3B0DEDEBDD9F}"/>
              </a:ext>
            </a:extLst>
          </p:cNvPr>
          <p:cNvPicPr>
            <a:picLocks noChangeAspect="1"/>
          </p:cNvPicPr>
          <p:nvPr/>
        </p:nvPicPr>
        <p:blipFill>
          <a:blip r:embed="rId2"/>
          <a:srcRect/>
          <a:stretch>
            <a:fillRect/>
          </a:stretch>
        </p:blipFill>
        <p:spPr>
          <a:xfrm>
            <a:off x="10699001" y="9546610"/>
            <a:ext cx="7588994" cy="740390"/>
          </a:xfrm>
          <a:prstGeom prst="rect">
            <a:avLst/>
          </a:prstGeom>
          <a:noFill/>
          <a:ln cap="flat">
            <a:noFill/>
          </a:ln>
        </p:spPr>
      </p:pic>
    </p:spTree>
    <p:extLst>
      <p:ext uri="{BB962C8B-B14F-4D97-AF65-F5344CB8AC3E}">
        <p14:creationId xmlns:p14="http://schemas.microsoft.com/office/powerpoint/2010/main" val="650164707"/>
      </p:ext>
    </p:extLst>
  </p:cSld>
  <p:clrMapOvr>
    <a:masterClrMapping/>
  </p:clrMapOvr>
</p:sldLayout>
</file>

<file path=ppt/slideLayouts/slideLayout3362.xml><?xml version="1.0" encoding="utf-8"?>
<p:sldLayout xmlns:a="http://schemas.openxmlformats.org/drawingml/2006/main" xmlns:r="http://schemas.openxmlformats.org/officeDocument/2006/relationships" xmlns:p="http://schemas.openxmlformats.org/presentationml/2006/main" preserve="1">
  <p:cSld name="24_Title and Conten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7020096B-C576-4AE2-9306-5AF78ABC2032}"/>
              </a:ext>
            </a:extLst>
          </p:cNvPr>
          <p:cNvSpPr/>
          <p:nvPr/>
        </p:nvSpPr>
        <p:spPr>
          <a:xfrm>
            <a:off x="0" y="9469678"/>
            <a:ext cx="18287994" cy="817322"/>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pic>
        <p:nvPicPr>
          <p:cNvPr id="3" name="Picture 10">
            <a:extLst>
              <a:ext uri="{FF2B5EF4-FFF2-40B4-BE49-F238E27FC236}">
                <a16:creationId xmlns:a16="http://schemas.microsoft.com/office/drawing/2014/main" id="{FB98E3EF-9E0A-4AEB-A08F-BBAB937ACB70}"/>
              </a:ext>
            </a:extLst>
          </p:cNvPr>
          <p:cNvPicPr>
            <a:picLocks noChangeAspect="1"/>
          </p:cNvPicPr>
          <p:nvPr/>
        </p:nvPicPr>
        <p:blipFill>
          <a:blip r:embed="rId2"/>
          <a:srcRect/>
          <a:stretch>
            <a:fillRect/>
          </a:stretch>
        </p:blipFill>
        <p:spPr>
          <a:xfrm>
            <a:off x="10699001" y="9546610"/>
            <a:ext cx="7588994" cy="740390"/>
          </a:xfrm>
          <a:prstGeom prst="rect">
            <a:avLst/>
          </a:prstGeom>
          <a:noFill/>
          <a:ln cap="flat">
            <a:noFill/>
          </a:ln>
        </p:spPr>
      </p:pic>
      <p:sp>
        <p:nvSpPr>
          <p:cNvPr id="4" name="Rectangle 11">
            <a:extLst>
              <a:ext uri="{FF2B5EF4-FFF2-40B4-BE49-F238E27FC236}">
                <a16:creationId xmlns:a16="http://schemas.microsoft.com/office/drawing/2014/main" id="{72042652-4CE0-4257-84B5-2CC6C7EDC384}"/>
              </a:ext>
            </a:extLst>
          </p:cNvPr>
          <p:cNvSpPr/>
          <p:nvPr/>
        </p:nvSpPr>
        <p:spPr>
          <a:xfrm>
            <a:off x="0" y="9452271"/>
            <a:ext cx="18287994" cy="68580"/>
          </a:xfrm>
          <a:prstGeom prst="rect">
            <a:avLst/>
          </a:prstGeom>
          <a:solidFill>
            <a:srgbClr val="A4D65E"/>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F7105F94-F146-46AC-B485-848B0ACBC672}"/>
              </a:ext>
            </a:extLst>
          </p:cNvPr>
          <p:cNvSpPr txBox="1">
            <a:spLocks noGrp="1"/>
          </p:cNvSpPr>
          <p:nvPr>
            <p:ph type="title"/>
          </p:nvPr>
        </p:nvSpPr>
        <p:spPr>
          <a:xfrm>
            <a:off x="1273488" y="1210286"/>
            <a:ext cx="15234264" cy="1246496"/>
          </a:xfrm>
        </p:spPr>
        <p:txBody>
          <a:bodyPr anchor="b">
            <a:spAutoFit/>
          </a:bodyPr>
          <a:lstStyle>
            <a:lvl1pPr>
              <a:defRPr sz="7200">
                <a:solidFill>
                  <a:srgbClr val="003B5C"/>
                </a:solidFill>
                <a:latin typeface="Verdana"/>
                <a:ea typeface="Verdana"/>
                <a:cs typeface="Verdana"/>
              </a:defRPr>
            </a:lvl1pPr>
          </a:lstStyle>
          <a:p>
            <a:pPr lvl="0"/>
            <a:r>
              <a:rPr lang="en-US"/>
              <a:t>Headline</a:t>
            </a:r>
          </a:p>
        </p:txBody>
      </p:sp>
      <p:sp>
        <p:nvSpPr>
          <p:cNvPr id="6" name="Text Placeholder 15">
            <a:extLst>
              <a:ext uri="{FF2B5EF4-FFF2-40B4-BE49-F238E27FC236}">
                <a16:creationId xmlns:a16="http://schemas.microsoft.com/office/drawing/2014/main" id="{22CE4AF7-F4D0-49BE-8A03-3795D202D094}"/>
              </a:ext>
            </a:extLst>
          </p:cNvPr>
          <p:cNvSpPr txBox="1">
            <a:spLocks noGrp="1"/>
          </p:cNvSpPr>
          <p:nvPr>
            <p:ph type="body" idx="4294967295"/>
          </p:nvPr>
        </p:nvSpPr>
        <p:spPr>
          <a:xfrm>
            <a:off x="1273488" y="2456782"/>
            <a:ext cx="15234264" cy="6175739"/>
          </a:xfrm>
        </p:spPr>
        <p:txBody>
          <a:bodyPr/>
          <a:lstStyle>
            <a:lvl1pPr marL="0" indent="0" defTabSz="1371641">
              <a:lnSpc>
                <a:spcPct val="90000"/>
              </a:lnSpc>
              <a:spcAft>
                <a:spcPts val="0"/>
              </a:spcAft>
              <a:buNone/>
              <a:defRPr sz="3200">
                <a:latin typeface="Verdana"/>
                <a:ea typeface="Verdana"/>
                <a:cs typeface="Verdana"/>
              </a:defRPr>
            </a:lvl1pPr>
          </a:lstStyle>
          <a:p>
            <a:pPr lvl="0"/>
            <a:r>
              <a:rPr lang="en-US"/>
              <a:t>Copy goes here. </a:t>
            </a:r>
          </a:p>
        </p:txBody>
      </p:sp>
    </p:spTree>
    <p:extLst>
      <p:ext uri="{BB962C8B-B14F-4D97-AF65-F5344CB8AC3E}">
        <p14:creationId xmlns:p14="http://schemas.microsoft.com/office/powerpoint/2010/main" val="1407632718"/>
      </p:ext>
    </p:extLst>
  </p:cSld>
  <p:clrMapOvr>
    <a:masterClrMapping/>
  </p:clrMapOvr>
</p:sldLayout>
</file>

<file path=ppt/slideLayouts/slideLayout3363.xml><?xml version="1.0" encoding="utf-8"?>
<p:sldLayout xmlns:a="http://schemas.openxmlformats.org/drawingml/2006/main" xmlns:r="http://schemas.openxmlformats.org/officeDocument/2006/relationships" xmlns:p="http://schemas.openxmlformats.org/presentationml/2006/main" preserve="1">
  <p:cSld name="5_Two Section | Picture and Copy Layou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624621FD-DFFE-4944-A2C4-F41D16008913}"/>
              </a:ext>
            </a:extLst>
          </p:cNvPr>
          <p:cNvSpPr/>
          <p:nvPr/>
        </p:nvSpPr>
        <p:spPr>
          <a:xfrm>
            <a:off x="0" y="9469678"/>
            <a:ext cx="18287994" cy="817322"/>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3" name="Rectangle 11">
            <a:extLst>
              <a:ext uri="{FF2B5EF4-FFF2-40B4-BE49-F238E27FC236}">
                <a16:creationId xmlns:a16="http://schemas.microsoft.com/office/drawing/2014/main" id="{1B102AB6-9A28-4B5D-AFA2-351A81027A7E}"/>
              </a:ext>
            </a:extLst>
          </p:cNvPr>
          <p:cNvSpPr/>
          <p:nvPr/>
        </p:nvSpPr>
        <p:spPr>
          <a:xfrm>
            <a:off x="0" y="9452271"/>
            <a:ext cx="18287994" cy="68580"/>
          </a:xfrm>
          <a:prstGeom prst="rect">
            <a:avLst/>
          </a:prstGeom>
          <a:solidFill>
            <a:srgbClr val="A4D65E"/>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4" name="Content Placeholder 2">
            <a:extLst>
              <a:ext uri="{FF2B5EF4-FFF2-40B4-BE49-F238E27FC236}">
                <a16:creationId xmlns:a16="http://schemas.microsoft.com/office/drawing/2014/main" id="{C8B34FB6-DB64-4447-A4BE-0D5140355D01}"/>
              </a:ext>
            </a:extLst>
          </p:cNvPr>
          <p:cNvSpPr txBox="1">
            <a:spLocks noGrp="1"/>
          </p:cNvSpPr>
          <p:nvPr>
            <p:ph idx="4294967295"/>
          </p:nvPr>
        </p:nvSpPr>
        <p:spPr>
          <a:xfrm>
            <a:off x="1780254" y="1941678"/>
            <a:ext cx="5975004" cy="5682126"/>
          </a:xfrm>
        </p:spPr>
        <p:txBody>
          <a:bodyPr/>
          <a:lstStyle>
            <a:lvl1pPr marL="0" indent="0">
              <a:buNone/>
              <a:defRPr sz="1800" i="1">
                <a:solidFill>
                  <a:srgbClr val="003B5C"/>
                </a:solidFill>
                <a:latin typeface="Verdana"/>
                <a:ea typeface="Verdana"/>
                <a:cs typeface="Verdana"/>
              </a:defRPr>
            </a:lvl1pPr>
          </a:lstStyle>
          <a:p>
            <a:pPr lvl="0"/>
            <a:r>
              <a:rPr lang="en-US"/>
              <a:t>*Insert Image Here</a:t>
            </a:r>
          </a:p>
        </p:txBody>
      </p:sp>
      <p:sp>
        <p:nvSpPr>
          <p:cNvPr id="5" name="Content Placeholder 3">
            <a:extLst>
              <a:ext uri="{FF2B5EF4-FFF2-40B4-BE49-F238E27FC236}">
                <a16:creationId xmlns:a16="http://schemas.microsoft.com/office/drawing/2014/main" id="{25F0927F-952B-4A93-BDE4-1E1565D76435}"/>
              </a:ext>
            </a:extLst>
          </p:cNvPr>
          <p:cNvSpPr txBox="1">
            <a:spLocks noGrp="1"/>
          </p:cNvSpPr>
          <p:nvPr>
            <p:ph idx="4294967295"/>
          </p:nvPr>
        </p:nvSpPr>
        <p:spPr>
          <a:xfrm>
            <a:off x="8324090" y="2995697"/>
            <a:ext cx="8199836" cy="4628121"/>
          </a:xfrm>
        </p:spPr>
        <p:txBody>
          <a:bodyPr/>
          <a:lstStyle>
            <a:lvl1pPr marL="0" indent="0" defTabSz="1371641">
              <a:lnSpc>
                <a:spcPct val="90000"/>
              </a:lnSpc>
              <a:spcAft>
                <a:spcPts val="0"/>
              </a:spcAft>
              <a:buNone/>
              <a:defRPr sz="3200">
                <a:latin typeface="Verdana"/>
                <a:ea typeface="Verdana"/>
                <a:cs typeface="Verdana"/>
              </a:defRPr>
            </a:lvl1pPr>
          </a:lstStyle>
          <a:p>
            <a:pPr lvl="0"/>
            <a:r>
              <a:rPr lang="en-US"/>
              <a:t>Copy goes here. </a:t>
            </a:r>
          </a:p>
        </p:txBody>
      </p:sp>
      <p:sp>
        <p:nvSpPr>
          <p:cNvPr id="6" name="Title 16">
            <a:extLst>
              <a:ext uri="{FF2B5EF4-FFF2-40B4-BE49-F238E27FC236}">
                <a16:creationId xmlns:a16="http://schemas.microsoft.com/office/drawing/2014/main" id="{13E88682-5C44-4890-B9D2-67E51F3EAF2E}"/>
              </a:ext>
            </a:extLst>
          </p:cNvPr>
          <p:cNvSpPr txBox="1">
            <a:spLocks noGrp="1"/>
          </p:cNvSpPr>
          <p:nvPr>
            <p:ph type="title"/>
          </p:nvPr>
        </p:nvSpPr>
        <p:spPr>
          <a:xfrm>
            <a:off x="8324090" y="1731796"/>
            <a:ext cx="8199836" cy="1246496"/>
          </a:xfrm>
        </p:spPr>
        <p:txBody>
          <a:bodyPr anchor="b">
            <a:spAutoFit/>
          </a:bodyPr>
          <a:lstStyle>
            <a:lvl1pPr>
              <a:defRPr sz="7200">
                <a:solidFill>
                  <a:srgbClr val="003B5C"/>
                </a:solidFill>
                <a:latin typeface="Verdana"/>
                <a:ea typeface="Verdana"/>
                <a:cs typeface="Verdana"/>
              </a:defRPr>
            </a:lvl1pPr>
          </a:lstStyle>
          <a:p>
            <a:pPr lvl="0"/>
            <a:r>
              <a:rPr lang="en-US"/>
              <a:t>Headline</a:t>
            </a:r>
          </a:p>
        </p:txBody>
      </p:sp>
      <p:pic>
        <p:nvPicPr>
          <p:cNvPr id="7" name="Picture 7">
            <a:extLst>
              <a:ext uri="{FF2B5EF4-FFF2-40B4-BE49-F238E27FC236}">
                <a16:creationId xmlns:a16="http://schemas.microsoft.com/office/drawing/2014/main" id="{936114D7-4CC5-452F-96EC-AD7A48C49216}"/>
              </a:ext>
            </a:extLst>
          </p:cNvPr>
          <p:cNvPicPr>
            <a:picLocks noChangeAspect="1"/>
          </p:cNvPicPr>
          <p:nvPr/>
        </p:nvPicPr>
        <p:blipFill>
          <a:blip r:embed="rId2"/>
          <a:srcRect/>
          <a:stretch>
            <a:fillRect/>
          </a:stretch>
        </p:blipFill>
        <p:spPr>
          <a:xfrm>
            <a:off x="10699001" y="9546610"/>
            <a:ext cx="7588994" cy="740390"/>
          </a:xfrm>
          <a:prstGeom prst="rect">
            <a:avLst/>
          </a:prstGeom>
          <a:noFill/>
          <a:ln cap="flat">
            <a:noFill/>
          </a:ln>
        </p:spPr>
      </p:pic>
    </p:spTree>
    <p:extLst>
      <p:ext uri="{BB962C8B-B14F-4D97-AF65-F5344CB8AC3E}">
        <p14:creationId xmlns:p14="http://schemas.microsoft.com/office/powerpoint/2010/main" val="1678089872"/>
      </p:ext>
    </p:extLst>
  </p:cSld>
  <p:clrMapOvr>
    <a:masterClrMapping/>
  </p:clrMapOvr>
</p:sldLayout>
</file>

<file path=ppt/slideLayouts/slideLayout3364.xml><?xml version="1.0" encoding="utf-8"?>
<p:sldLayout xmlns:a="http://schemas.openxmlformats.org/drawingml/2006/main" xmlns:r="http://schemas.openxmlformats.org/officeDocument/2006/relationships" xmlns:p="http://schemas.openxmlformats.org/presentationml/2006/main" preserve="1">
  <p:cSld name="7_Title and Bullets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10C6D-60A7-486D-A3E8-1DD6D85718F8}"/>
              </a:ext>
            </a:extLst>
          </p:cNvPr>
          <p:cNvSpPr txBox="1">
            <a:spLocks noGrp="1"/>
          </p:cNvSpPr>
          <p:nvPr>
            <p:ph type="title"/>
          </p:nvPr>
        </p:nvSpPr>
        <p:spPr>
          <a:xfrm>
            <a:off x="1273488" y="1175762"/>
            <a:ext cx="15266634" cy="1246496"/>
          </a:xfrm>
        </p:spPr>
        <p:txBody>
          <a:bodyPr anchor="b">
            <a:spAutoFit/>
          </a:bodyPr>
          <a:lstStyle>
            <a:lvl1pPr>
              <a:defRPr sz="7200">
                <a:solidFill>
                  <a:srgbClr val="003B5C"/>
                </a:solidFill>
                <a:latin typeface="Verdana"/>
                <a:ea typeface="Verdana"/>
                <a:cs typeface="Verdana"/>
              </a:defRPr>
            </a:lvl1pPr>
          </a:lstStyle>
          <a:p>
            <a:pPr lvl="0"/>
            <a:r>
              <a:rPr lang="en-US"/>
              <a:t>Headline</a:t>
            </a:r>
          </a:p>
        </p:txBody>
      </p:sp>
      <p:sp>
        <p:nvSpPr>
          <p:cNvPr id="3" name="Rectangle 9">
            <a:extLst>
              <a:ext uri="{FF2B5EF4-FFF2-40B4-BE49-F238E27FC236}">
                <a16:creationId xmlns:a16="http://schemas.microsoft.com/office/drawing/2014/main" id="{5AA089F9-4BB6-445E-897E-1819B6F99921}"/>
              </a:ext>
            </a:extLst>
          </p:cNvPr>
          <p:cNvSpPr/>
          <p:nvPr/>
        </p:nvSpPr>
        <p:spPr>
          <a:xfrm>
            <a:off x="0" y="9469678"/>
            <a:ext cx="18287994" cy="817322"/>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4" name="Rectangle 10">
            <a:extLst>
              <a:ext uri="{FF2B5EF4-FFF2-40B4-BE49-F238E27FC236}">
                <a16:creationId xmlns:a16="http://schemas.microsoft.com/office/drawing/2014/main" id="{67F257FE-5D5E-48AA-8991-CCD8ED8989D4}"/>
              </a:ext>
            </a:extLst>
          </p:cNvPr>
          <p:cNvSpPr/>
          <p:nvPr/>
        </p:nvSpPr>
        <p:spPr>
          <a:xfrm>
            <a:off x="0" y="9452271"/>
            <a:ext cx="18287994" cy="68580"/>
          </a:xfrm>
          <a:prstGeom prst="rect">
            <a:avLst/>
          </a:prstGeom>
          <a:solidFill>
            <a:srgbClr val="A4D65E"/>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5" name="Text Placeholder 4">
            <a:extLst>
              <a:ext uri="{FF2B5EF4-FFF2-40B4-BE49-F238E27FC236}">
                <a16:creationId xmlns:a16="http://schemas.microsoft.com/office/drawing/2014/main" id="{E7D1AC20-FD98-4FE3-80FA-69869694D568}"/>
              </a:ext>
            </a:extLst>
          </p:cNvPr>
          <p:cNvSpPr txBox="1">
            <a:spLocks noGrp="1"/>
          </p:cNvSpPr>
          <p:nvPr>
            <p:ph type="body" idx="4294967295"/>
          </p:nvPr>
        </p:nvSpPr>
        <p:spPr>
          <a:xfrm>
            <a:off x="1273174" y="2422534"/>
            <a:ext cx="15265400" cy="5718173"/>
          </a:xfrm>
        </p:spPr>
        <p:txBody>
          <a:bodyPr/>
          <a:lstStyle>
            <a:lvl1pPr marL="571518" indent="-571518">
              <a:defRPr sz="3200">
                <a:latin typeface="Verdana"/>
                <a:ea typeface="Verdana"/>
                <a:cs typeface="Verdana"/>
              </a:defRPr>
            </a:lvl1pPr>
            <a:lvl2pPr marL="571518" lvl="0" indent="-571518">
              <a:spcBef>
                <a:spcPts val="1500"/>
              </a:spcBef>
              <a:buClr>
                <a:srgbClr val="F5668F"/>
              </a:buClr>
              <a:defRPr sz="3200">
                <a:latin typeface="Verdana"/>
                <a:ea typeface="Verdana"/>
                <a:cs typeface="Verdana"/>
              </a:defRPr>
            </a:lvl2pPr>
          </a:lstStyle>
          <a:p>
            <a:pPr lvl="0"/>
            <a:r>
              <a:rPr lang="en-US"/>
              <a:t>Copy goes here</a:t>
            </a:r>
          </a:p>
          <a:p>
            <a:pPr lvl="0"/>
            <a:endParaRPr lang="en-US"/>
          </a:p>
        </p:txBody>
      </p:sp>
      <p:pic>
        <p:nvPicPr>
          <p:cNvPr id="6" name="Picture 6">
            <a:extLst>
              <a:ext uri="{FF2B5EF4-FFF2-40B4-BE49-F238E27FC236}">
                <a16:creationId xmlns:a16="http://schemas.microsoft.com/office/drawing/2014/main" id="{FEE173B1-0B3F-4635-B0FB-073EBE6528C1}"/>
              </a:ext>
            </a:extLst>
          </p:cNvPr>
          <p:cNvPicPr>
            <a:picLocks noChangeAspect="1"/>
          </p:cNvPicPr>
          <p:nvPr/>
        </p:nvPicPr>
        <p:blipFill>
          <a:blip r:embed="rId2"/>
          <a:srcRect/>
          <a:stretch>
            <a:fillRect/>
          </a:stretch>
        </p:blipFill>
        <p:spPr>
          <a:xfrm>
            <a:off x="10699001" y="9546610"/>
            <a:ext cx="7588994" cy="740390"/>
          </a:xfrm>
          <a:prstGeom prst="rect">
            <a:avLst/>
          </a:prstGeom>
          <a:noFill/>
          <a:ln cap="flat">
            <a:noFill/>
          </a:ln>
        </p:spPr>
      </p:pic>
    </p:spTree>
    <p:extLst>
      <p:ext uri="{BB962C8B-B14F-4D97-AF65-F5344CB8AC3E}">
        <p14:creationId xmlns:p14="http://schemas.microsoft.com/office/powerpoint/2010/main" val="1824955108"/>
      </p:ext>
    </p:extLst>
  </p:cSld>
  <p:clrMapOvr>
    <a:masterClrMapping/>
  </p:clrMapOvr>
</p:sldLayout>
</file>

<file path=ppt/slideLayouts/slideLayout3365.xml><?xml version="1.0" encoding="utf-8"?>
<p:sldLayout xmlns:a="http://schemas.openxmlformats.org/drawingml/2006/main" xmlns:r="http://schemas.openxmlformats.org/officeDocument/2006/relationships" xmlns:p="http://schemas.openxmlformats.org/presentationml/2006/main" preserve="1">
  <p:cSld name="26_Title and Conten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542D528D-1EF0-4F8A-A7DA-04E47C1961EF}"/>
              </a:ext>
            </a:extLst>
          </p:cNvPr>
          <p:cNvSpPr/>
          <p:nvPr/>
        </p:nvSpPr>
        <p:spPr>
          <a:xfrm>
            <a:off x="0" y="9469678"/>
            <a:ext cx="18287994" cy="817322"/>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pic>
        <p:nvPicPr>
          <p:cNvPr id="3" name="Picture 10">
            <a:extLst>
              <a:ext uri="{FF2B5EF4-FFF2-40B4-BE49-F238E27FC236}">
                <a16:creationId xmlns:a16="http://schemas.microsoft.com/office/drawing/2014/main" id="{74F11539-20C3-44F5-8DC3-F0AD1C495D50}"/>
              </a:ext>
            </a:extLst>
          </p:cNvPr>
          <p:cNvPicPr>
            <a:picLocks noChangeAspect="1"/>
          </p:cNvPicPr>
          <p:nvPr/>
        </p:nvPicPr>
        <p:blipFill>
          <a:blip r:embed="rId2"/>
          <a:srcRect/>
          <a:stretch>
            <a:fillRect/>
          </a:stretch>
        </p:blipFill>
        <p:spPr>
          <a:xfrm>
            <a:off x="10699001" y="9546610"/>
            <a:ext cx="7588994" cy="740390"/>
          </a:xfrm>
          <a:prstGeom prst="rect">
            <a:avLst/>
          </a:prstGeom>
          <a:noFill/>
          <a:ln cap="flat">
            <a:noFill/>
          </a:ln>
        </p:spPr>
      </p:pic>
      <p:sp>
        <p:nvSpPr>
          <p:cNvPr id="4" name="Rectangle 11">
            <a:extLst>
              <a:ext uri="{FF2B5EF4-FFF2-40B4-BE49-F238E27FC236}">
                <a16:creationId xmlns:a16="http://schemas.microsoft.com/office/drawing/2014/main" id="{9A21C8C8-6B40-4303-9A0C-2D7F31012316}"/>
              </a:ext>
            </a:extLst>
          </p:cNvPr>
          <p:cNvSpPr/>
          <p:nvPr/>
        </p:nvSpPr>
        <p:spPr>
          <a:xfrm>
            <a:off x="0" y="9452271"/>
            <a:ext cx="18287994" cy="68580"/>
          </a:xfrm>
          <a:prstGeom prst="rect">
            <a:avLst/>
          </a:prstGeom>
          <a:solidFill>
            <a:srgbClr val="A4D65E"/>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31875389-537E-4253-9E21-B17B18A4FDA5}"/>
              </a:ext>
            </a:extLst>
          </p:cNvPr>
          <p:cNvSpPr txBox="1">
            <a:spLocks noGrp="1"/>
          </p:cNvSpPr>
          <p:nvPr>
            <p:ph type="title"/>
          </p:nvPr>
        </p:nvSpPr>
        <p:spPr>
          <a:xfrm>
            <a:off x="1273488" y="1210286"/>
            <a:ext cx="15234264" cy="1246496"/>
          </a:xfrm>
        </p:spPr>
        <p:txBody>
          <a:bodyPr anchor="b">
            <a:spAutoFit/>
          </a:bodyPr>
          <a:lstStyle>
            <a:lvl1pPr>
              <a:defRPr sz="7200">
                <a:solidFill>
                  <a:srgbClr val="003B5C"/>
                </a:solidFill>
                <a:latin typeface="Verdana"/>
                <a:ea typeface="Verdana"/>
                <a:cs typeface="Verdana"/>
              </a:defRPr>
            </a:lvl1pPr>
          </a:lstStyle>
          <a:p>
            <a:pPr lvl="0"/>
            <a:r>
              <a:rPr lang="en-US"/>
              <a:t>Headline</a:t>
            </a:r>
          </a:p>
        </p:txBody>
      </p:sp>
      <p:sp>
        <p:nvSpPr>
          <p:cNvPr id="6" name="Text Placeholder 15">
            <a:extLst>
              <a:ext uri="{FF2B5EF4-FFF2-40B4-BE49-F238E27FC236}">
                <a16:creationId xmlns:a16="http://schemas.microsoft.com/office/drawing/2014/main" id="{AD9CBA1C-2F8E-457A-85DB-915837DD8E30}"/>
              </a:ext>
            </a:extLst>
          </p:cNvPr>
          <p:cNvSpPr txBox="1">
            <a:spLocks noGrp="1"/>
          </p:cNvSpPr>
          <p:nvPr>
            <p:ph type="body" idx="4294967295"/>
          </p:nvPr>
        </p:nvSpPr>
        <p:spPr>
          <a:xfrm>
            <a:off x="1273488" y="2456782"/>
            <a:ext cx="15234264" cy="6175739"/>
          </a:xfrm>
        </p:spPr>
        <p:txBody>
          <a:bodyPr/>
          <a:lstStyle>
            <a:lvl1pPr marL="0" indent="0" defTabSz="1371641">
              <a:lnSpc>
                <a:spcPct val="90000"/>
              </a:lnSpc>
              <a:spcAft>
                <a:spcPts val="0"/>
              </a:spcAft>
              <a:buNone/>
              <a:defRPr sz="3200">
                <a:latin typeface="Verdana"/>
                <a:ea typeface="Verdana"/>
                <a:cs typeface="Verdana"/>
              </a:defRPr>
            </a:lvl1pPr>
          </a:lstStyle>
          <a:p>
            <a:pPr lvl="0"/>
            <a:r>
              <a:rPr lang="en-US"/>
              <a:t>Copy goes here. </a:t>
            </a:r>
          </a:p>
        </p:txBody>
      </p:sp>
    </p:spTree>
    <p:extLst>
      <p:ext uri="{BB962C8B-B14F-4D97-AF65-F5344CB8AC3E}">
        <p14:creationId xmlns:p14="http://schemas.microsoft.com/office/powerpoint/2010/main" val="175918098"/>
      </p:ext>
    </p:extLst>
  </p:cSld>
  <p:clrMapOvr>
    <a:masterClrMapping/>
  </p:clrMapOvr>
</p:sldLayout>
</file>

<file path=ppt/slideLayouts/slideLayout3366.xml><?xml version="1.0" encoding="utf-8"?>
<p:sldLayout xmlns:a="http://schemas.openxmlformats.org/drawingml/2006/main" xmlns:r="http://schemas.openxmlformats.org/officeDocument/2006/relationships" xmlns:p="http://schemas.openxmlformats.org/presentationml/2006/main" preserve="1">
  <p:cSld name="7_Two Section | Picture and Copy Layou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BC79BDE5-2F73-4BEB-BBB8-C08DC1664DB2}"/>
              </a:ext>
            </a:extLst>
          </p:cNvPr>
          <p:cNvSpPr/>
          <p:nvPr/>
        </p:nvSpPr>
        <p:spPr>
          <a:xfrm>
            <a:off x="0" y="9469678"/>
            <a:ext cx="18287994" cy="817322"/>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3" name="Rectangle 11">
            <a:extLst>
              <a:ext uri="{FF2B5EF4-FFF2-40B4-BE49-F238E27FC236}">
                <a16:creationId xmlns:a16="http://schemas.microsoft.com/office/drawing/2014/main" id="{464CFFD6-624F-4228-BD80-F303CEF9FD82}"/>
              </a:ext>
            </a:extLst>
          </p:cNvPr>
          <p:cNvSpPr/>
          <p:nvPr/>
        </p:nvSpPr>
        <p:spPr>
          <a:xfrm>
            <a:off x="0" y="9452271"/>
            <a:ext cx="18287994" cy="68580"/>
          </a:xfrm>
          <a:prstGeom prst="rect">
            <a:avLst/>
          </a:prstGeom>
          <a:solidFill>
            <a:srgbClr val="A4D65E"/>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4" name="Content Placeholder 2">
            <a:extLst>
              <a:ext uri="{FF2B5EF4-FFF2-40B4-BE49-F238E27FC236}">
                <a16:creationId xmlns:a16="http://schemas.microsoft.com/office/drawing/2014/main" id="{255A2A75-1A16-440C-8B7F-893D3B59A866}"/>
              </a:ext>
            </a:extLst>
          </p:cNvPr>
          <p:cNvSpPr txBox="1">
            <a:spLocks noGrp="1"/>
          </p:cNvSpPr>
          <p:nvPr>
            <p:ph idx="4294967295"/>
          </p:nvPr>
        </p:nvSpPr>
        <p:spPr>
          <a:xfrm>
            <a:off x="1780254" y="1941678"/>
            <a:ext cx="5975004" cy="5682126"/>
          </a:xfrm>
        </p:spPr>
        <p:txBody>
          <a:bodyPr/>
          <a:lstStyle>
            <a:lvl1pPr marL="0" indent="0">
              <a:buNone/>
              <a:defRPr sz="1800" i="1">
                <a:solidFill>
                  <a:srgbClr val="003B5C"/>
                </a:solidFill>
                <a:latin typeface="Verdana"/>
                <a:ea typeface="Verdana"/>
                <a:cs typeface="Verdana"/>
              </a:defRPr>
            </a:lvl1pPr>
          </a:lstStyle>
          <a:p>
            <a:pPr lvl="0"/>
            <a:r>
              <a:rPr lang="en-US"/>
              <a:t>*Insert Image Here</a:t>
            </a:r>
          </a:p>
        </p:txBody>
      </p:sp>
      <p:sp>
        <p:nvSpPr>
          <p:cNvPr id="5" name="Content Placeholder 3">
            <a:extLst>
              <a:ext uri="{FF2B5EF4-FFF2-40B4-BE49-F238E27FC236}">
                <a16:creationId xmlns:a16="http://schemas.microsoft.com/office/drawing/2014/main" id="{2F7C64CB-282E-47B8-9106-42568817EC75}"/>
              </a:ext>
            </a:extLst>
          </p:cNvPr>
          <p:cNvSpPr txBox="1">
            <a:spLocks noGrp="1"/>
          </p:cNvSpPr>
          <p:nvPr>
            <p:ph idx="4294967295"/>
          </p:nvPr>
        </p:nvSpPr>
        <p:spPr>
          <a:xfrm>
            <a:off x="8324090" y="2995697"/>
            <a:ext cx="8199836" cy="4628121"/>
          </a:xfrm>
        </p:spPr>
        <p:txBody>
          <a:bodyPr/>
          <a:lstStyle>
            <a:lvl1pPr marL="0" indent="0" defTabSz="1371641">
              <a:lnSpc>
                <a:spcPct val="90000"/>
              </a:lnSpc>
              <a:spcAft>
                <a:spcPts val="0"/>
              </a:spcAft>
              <a:buNone/>
              <a:defRPr sz="3200">
                <a:latin typeface="Verdana"/>
                <a:ea typeface="Verdana"/>
                <a:cs typeface="Verdana"/>
              </a:defRPr>
            </a:lvl1pPr>
          </a:lstStyle>
          <a:p>
            <a:pPr lvl="0"/>
            <a:r>
              <a:rPr lang="en-US"/>
              <a:t>Copy goes here. </a:t>
            </a:r>
          </a:p>
        </p:txBody>
      </p:sp>
      <p:sp>
        <p:nvSpPr>
          <p:cNvPr id="6" name="Title 16">
            <a:extLst>
              <a:ext uri="{FF2B5EF4-FFF2-40B4-BE49-F238E27FC236}">
                <a16:creationId xmlns:a16="http://schemas.microsoft.com/office/drawing/2014/main" id="{34E507CD-9C97-4262-87F7-8303CAC188BC}"/>
              </a:ext>
            </a:extLst>
          </p:cNvPr>
          <p:cNvSpPr txBox="1">
            <a:spLocks noGrp="1"/>
          </p:cNvSpPr>
          <p:nvPr>
            <p:ph type="title"/>
          </p:nvPr>
        </p:nvSpPr>
        <p:spPr>
          <a:xfrm>
            <a:off x="8324090" y="1731796"/>
            <a:ext cx="8199836" cy="1246496"/>
          </a:xfrm>
        </p:spPr>
        <p:txBody>
          <a:bodyPr anchor="b">
            <a:spAutoFit/>
          </a:bodyPr>
          <a:lstStyle>
            <a:lvl1pPr>
              <a:defRPr sz="7200">
                <a:solidFill>
                  <a:srgbClr val="003B5C"/>
                </a:solidFill>
                <a:latin typeface="Verdana"/>
                <a:ea typeface="Verdana"/>
                <a:cs typeface="Verdana"/>
              </a:defRPr>
            </a:lvl1pPr>
          </a:lstStyle>
          <a:p>
            <a:pPr lvl="0"/>
            <a:r>
              <a:rPr lang="en-US"/>
              <a:t>Headline</a:t>
            </a:r>
          </a:p>
        </p:txBody>
      </p:sp>
      <p:pic>
        <p:nvPicPr>
          <p:cNvPr id="7" name="Picture 7">
            <a:extLst>
              <a:ext uri="{FF2B5EF4-FFF2-40B4-BE49-F238E27FC236}">
                <a16:creationId xmlns:a16="http://schemas.microsoft.com/office/drawing/2014/main" id="{5AAB273C-090A-4485-B212-C9C48F075577}"/>
              </a:ext>
            </a:extLst>
          </p:cNvPr>
          <p:cNvPicPr>
            <a:picLocks noChangeAspect="1"/>
          </p:cNvPicPr>
          <p:nvPr/>
        </p:nvPicPr>
        <p:blipFill>
          <a:blip r:embed="rId2"/>
          <a:srcRect/>
          <a:stretch>
            <a:fillRect/>
          </a:stretch>
        </p:blipFill>
        <p:spPr>
          <a:xfrm>
            <a:off x="10699001" y="9546610"/>
            <a:ext cx="7588994" cy="740390"/>
          </a:xfrm>
          <a:prstGeom prst="rect">
            <a:avLst/>
          </a:prstGeom>
          <a:noFill/>
          <a:ln cap="flat">
            <a:noFill/>
          </a:ln>
        </p:spPr>
      </p:pic>
    </p:spTree>
    <p:extLst>
      <p:ext uri="{BB962C8B-B14F-4D97-AF65-F5344CB8AC3E}">
        <p14:creationId xmlns:p14="http://schemas.microsoft.com/office/powerpoint/2010/main" val="1784109836"/>
      </p:ext>
    </p:extLst>
  </p:cSld>
  <p:clrMapOvr>
    <a:masterClrMapping/>
  </p:clrMapOvr>
</p:sldLayout>
</file>

<file path=ppt/slideLayouts/slideLayout3367.xml><?xml version="1.0" encoding="utf-8"?>
<p:sldLayout xmlns:a="http://schemas.openxmlformats.org/drawingml/2006/main" xmlns:r="http://schemas.openxmlformats.org/officeDocument/2006/relationships" xmlns:p="http://schemas.openxmlformats.org/presentationml/2006/main" preserve="1">
  <p:cSld name="8_Title and Bullets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C1519-5118-4920-915A-FEB828DD7783}"/>
              </a:ext>
            </a:extLst>
          </p:cNvPr>
          <p:cNvSpPr txBox="1">
            <a:spLocks noGrp="1"/>
          </p:cNvSpPr>
          <p:nvPr>
            <p:ph type="title"/>
          </p:nvPr>
        </p:nvSpPr>
        <p:spPr>
          <a:xfrm>
            <a:off x="1273488" y="1175762"/>
            <a:ext cx="15266634" cy="1246496"/>
          </a:xfrm>
        </p:spPr>
        <p:txBody>
          <a:bodyPr anchor="b">
            <a:spAutoFit/>
          </a:bodyPr>
          <a:lstStyle>
            <a:lvl1pPr>
              <a:defRPr sz="7200">
                <a:solidFill>
                  <a:srgbClr val="003B5C"/>
                </a:solidFill>
                <a:latin typeface="Verdana"/>
                <a:ea typeface="Verdana"/>
                <a:cs typeface="Verdana"/>
              </a:defRPr>
            </a:lvl1pPr>
          </a:lstStyle>
          <a:p>
            <a:pPr lvl="0"/>
            <a:r>
              <a:rPr lang="en-US"/>
              <a:t>Headline</a:t>
            </a:r>
          </a:p>
        </p:txBody>
      </p:sp>
      <p:sp>
        <p:nvSpPr>
          <p:cNvPr id="3" name="Rectangle 9">
            <a:extLst>
              <a:ext uri="{FF2B5EF4-FFF2-40B4-BE49-F238E27FC236}">
                <a16:creationId xmlns:a16="http://schemas.microsoft.com/office/drawing/2014/main" id="{3662C1E2-A3AF-4FB4-9128-F24C797CC8FF}"/>
              </a:ext>
            </a:extLst>
          </p:cNvPr>
          <p:cNvSpPr/>
          <p:nvPr/>
        </p:nvSpPr>
        <p:spPr>
          <a:xfrm>
            <a:off x="0" y="9469678"/>
            <a:ext cx="18287994" cy="817322"/>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4" name="Rectangle 10">
            <a:extLst>
              <a:ext uri="{FF2B5EF4-FFF2-40B4-BE49-F238E27FC236}">
                <a16:creationId xmlns:a16="http://schemas.microsoft.com/office/drawing/2014/main" id="{880FCF9A-6AF0-463D-AF8D-5D460B7641DC}"/>
              </a:ext>
            </a:extLst>
          </p:cNvPr>
          <p:cNvSpPr/>
          <p:nvPr/>
        </p:nvSpPr>
        <p:spPr>
          <a:xfrm>
            <a:off x="0" y="9452271"/>
            <a:ext cx="18287994" cy="68580"/>
          </a:xfrm>
          <a:prstGeom prst="rect">
            <a:avLst/>
          </a:prstGeom>
          <a:solidFill>
            <a:srgbClr val="A4D65E"/>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5" name="Text Placeholder 4">
            <a:extLst>
              <a:ext uri="{FF2B5EF4-FFF2-40B4-BE49-F238E27FC236}">
                <a16:creationId xmlns:a16="http://schemas.microsoft.com/office/drawing/2014/main" id="{1E1CD5AB-6769-4D69-BEA3-11E46A9B54BF}"/>
              </a:ext>
            </a:extLst>
          </p:cNvPr>
          <p:cNvSpPr txBox="1">
            <a:spLocks noGrp="1"/>
          </p:cNvSpPr>
          <p:nvPr>
            <p:ph type="body" idx="4294967295"/>
          </p:nvPr>
        </p:nvSpPr>
        <p:spPr>
          <a:xfrm>
            <a:off x="1273174" y="2422534"/>
            <a:ext cx="15265400" cy="5718173"/>
          </a:xfrm>
        </p:spPr>
        <p:txBody>
          <a:bodyPr/>
          <a:lstStyle>
            <a:lvl1pPr marL="571518" indent="-571518">
              <a:defRPr sz="3200">
                <a:latin typeface="Verdana"/>
                <a:ea typeface="Verdana"/>
                <a:cs typeface="Verdana"/>
              </a:defRPr>
            </a:lvl1pPr>
            <a:lvl2pPr marL="571518" lvl="0" indent="-571518">
              <a:spcBef>
                <a:spcPts val="1500"/>
              </a:spcBef>
              <a:buClr>
                <a:srgbClr val="F5668F"/>
              </a:buClr>
              <a:defRPr sz="3200">
                <a:latin typeface="Verdana"/>
                <a:ea typeface="Verdana"/>
                <a:cs typeface="Verdana"/>
              </a:defRPr>
            </a:lvl2pPr>
          </a:lstStyle>
          <a:p>
            <a:pPr lvl="0"/>
            <a:r>
              <a:rPr lang="en-US"/>
              <a:t>Copy goes here</a:t>
            </a:r>
          </a:p>
          <a:p>
            <a:pPr lvl="0"/>
            <a:endParaRPr lang="en-US"/>
          </a:p>
        </p:txBody>
      </p:sp>
      <p:pic>
        <p:nvPicPr>
          <p:cNvPr id="6" name="Picture 6">
            <a:extLst>
              <a:ext uri="{FF2B5EF4-FFF2-40B4-BE49-F238E27FC236}">
                <a16:creationId xmlns:a16="http://schemas.microsoft.com/office/drawing/2014/main" id="{65BB30C7-7C98-45DA-8DF2-925C23D463E8}"/>
              </a:ext>
            </a:extLst>
          </p:cNvPr>
          <p:cNvPicPr>
            <a:picLocks noChangeAspect="1"/>
          </p:cNvPicPr>
          <p:nvPr/>
        </p:nvPicPr>
        <p:blipFill>
          <a:blip r:embed="rId2"/>
          <a:srcRect/>
          <a:stretch>
            <a:fillRect/>
          </a:stretch>
        </p:blipFill>
        <p:spPr>
          <a:xfrm>
            <a:off x="10699001" y="9546610"/>
            <a:ext cx="7588994" cy="740390"/>
          </a:xfrm>
          <a:prstGeom prst="rect">
            <a:avLst/>
          </a:prstGeom>
          <a:noFill/>
          <a:ln cap="flat">
            <a:noFill/>
          </a:ln>
        </p:spPr>
      </p:pic>
    </p:spTree>
    <p:extLst>
      <p:ext uri="{BB962C8B-B14F-4D97-AF65-F5344CB8AC3E}">
        <p14:creationId xmlns:p14="http://schemas.microsoft.com/office/powerpoint/2010/main" val="3609517299"/>
      </p:ext>
    </p:extLst>
  </p:cSld>
  <p:clrMapOvr>
    <a:masterClrMapping/>
  </p:clrMapOvr>
</p:sldLayout>
</file>

<file path=ppt/slideLayouts/slideLayout3368.xml><?xml version="1.0" encoding="utf-8"?>
<p:sldLayout xmlns:a="http://schemas.openxmlformats.org/drawingml/2006/main" xmlns:r="http://schemas.openxmlformats.org/officeDocument/2006/relationships" xmlns:p="http://schemas.openxmlformats.org/presentationml/2006/main" preserve="1">
  <p:cSld name="27_Title and Conten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BCE8CCEE-5AD9-485B-92AD-B0AFCF8B6358}"/>
              </a:ext>
            </a:extLst>
          </p:cNvPr>
          <p:cNvSpPr/>
          <p:nvPr/>
        </p:nvSpPr>
        <p:spPr>
          <a:xfrm>
            <a:off x="0" y="9469678"/>
            <a:ext cx="18287994" cy="817322"/>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pic>
        <p:nvPicPr>
          <p:cNvPr id="3" name="Picture 10">
            <a:extLst>
              <a:ext uri="{FF2B5EF4-FFF2-40B4-BE49-F238E27FC236}">
                <a16:creationId xmlns:a16="http://schemas.microsoft.com/office/drawing/2014/main" id="{0B4BA347-4D09-49C9-B977-95962682453E}"/>
              </a:ext>
            </a:extLst>
          </p:cNvPr>
          <p:cNvPicPr>
            <a:picLocks noChangeAspect="1"/>
          </p:cNvPicPr>
          <p:nvPr/>
        </p:nvPicPr>
        <p:blipFill>
          <a:blip r:embed="rId2"/>
          <a:srcRect/>
          <a:stretch>
            <a:fillRect/>
          </a:stretch>
        </p:blipFill>
        <p:spPr>
          <a:xfrm>
            <a:off x="10699001" y="9546610"/>
            <a:ext cx="7588994" cy="740390"/>
          </a:xfrm>
          <a:prstGeom prst="rect">
            <a:avLst/>
          </a:prstGeom>
          <a:noFill/>
          <a:ln cap="flat">
            <a:noFill/>
          </a:ln>
        </p:spPr>
      </p:pic>
      <p:sp>
        <p:nvSpPr>
          <p:cNvPr id="4" name="Rectangle 11">
            <a:extLst>
              <a:ext uri="{FF2B5EF4-FFF2-40B4-BE49-F238E27FC236}">
                <a16:creationId xmlns:a16="http://schemas.microsoft.com/office/drawing/2014/main" id="{FACAA28E-0498-47FC-986E-9C88D3AD5848}"/>
              </a:ext>
            </a:extLst>
          </p:cNvPr>
          <p:cNvSpPr/>
          <p:nvPr/>
        </p:nvSpPr>
        <p:spPr>
          <a:xfrm>
            <a:off x="0" y="9452271"/>
            <a:ext cx="18287994" cy="68580"/>
          </a:xfrm>
          <a:prstGeom prst="rect">
            <a:avLst/>
          </a:prstGeom>
          <a:solidFill>
            <a:srgbClr val="A4D65E"/>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30F127AE-DC25-4AAE-A75F-20C63BBBA2ED}"/>
              </a:ext>
            </a:extLst>
          </p:cNvPr>
          <p:cNvSpPr txBox="1">
            <a:spLocks noGrp="1"/>
          </p:cNvSpPr>
          <p:nvPr>
            <p:ph type="title"/>
          </p:nvPr>
        </p:nvSpPr>
        <p:spPr>
          <a:xfrm>
            <a:off x="1273488" y="1210286"/>
            <a:ext cx="15234264" cy="1246496"/>
          </a:xfrm>
        </p:spPr>
        <p:txBody>
          <a:bodyPr anchor="b">
            <a:spAutoFit/>
          </a:bodyPr>
          <a:lstStyle>
            <a:lvl1pPr>
              <a:defRPr sz="7200">
                <a:solidFill>
                  <a:srgbClr val="003B5C"/>
                </a:solidFill>
                <a:latin typeface="Verdana"/>
                <a:ea typeface="Verdana"/>
                <a:cs typeface="Verdana"/>
              </a:defRPr>
            </a:lvl1pPr>
          </a:lstStyle>
          <a:p>
            <a:pPr lvl="0"/>
            <a:r>
              <a:rPr lang="en-US"/>
              <a:t>Headline</a:t>
            </a:r>
          </a:p>
        </p:txBody>
      </p:sp>
      <p:sp>
        <p:nvSpPr>
          <p:cNvPr id="6" name="Text Placeholder 15">
            <a:extLst>
              <a:ext uri="{FF2B5EF4-FFF2-40B4-BE49-F238E27FC236}">
                <a16:creationId xmlns:a16="http://schemas.microsoft.com/office/drawing/2014/main" id="{3083E6E4-1818-488B-9988-083B2FA0E525}"/>
              </a:ext>
            </a:extLst>
          </p:cNvPr>
          <p:cNvSpPr txBox="1">
            <a:spLocks noGrp="1"/>
          </p:cNvSpPr>
          <p:nvPr>
            <p:ph type="body" idx="4294967295"/>
          </p:nvPr>
        </p:nvSpPr>
        <p:spPr>
          <a:xfrm>
            <a:off x="1273488" y="2456782"/>
            <a:ext cx="15234264" cy="6175739"/>
          </a:xfrm>
        </p:spPr>
        <p:txBody>
          <a:bodyPr/>
          <a:lstStyle>
            <a:lvl1pPr marL="0" indent="0" defTabSz="1371641">
              <a:lnSpc>
                <a:spcPct val="90000"/>
              </a:lnSpc>
              <a:spcAft>
                <a:spcPts val="0"/>
              </a:spcAft>
              <a:buNone/>
              <a:defRPr sz="3200">
                <a:latin typeface="Verdana"/>
                <a:ea typeface="Verdana"/>
                <a:cs typeface="Verdana"/>
              </a:defRPr>
            </a:lvl1pPr>
          </a:lstStyle>
          <a:p>
            <a:pPr lvl="0"/>
            <a:r>
              <a:rPr lang="en-US"/>
              <a:t>Copy goes here. </a:t>
            </a:r>
          </a:p>
        </p:txBody>
      </p:sp>
    </p:spTree>
    <p:extLst>
      <p:ext uri="{BB962C8B-B14F-4D97-AF65-F5344CB8AC3E}">
        <p14:creationId xmlns:p14="http://schemas.microsoft.com/office/powerpoint/2010/main" val="2423297190"/>
      </p:ext>
    </p:extLst>
  </p:cSld>
  <p:clrMapOvr>
    <a:masterClrMapping/>
  </p:clrMapOvr>
</p:sldLayout>
</file>

<file path=ppt/slideLayouts/slideLayout3369.xml><?xml version="1.0" encoding="utf-8"?>
<p:sldLayout xmlns:a="http://schemas.openxmlformats.org/drawingml/2006/main" xmlns:r="http://schemas.openxmlformats.org/officeDocument/2006/relationships" xmlns:p="http://schemas.openxmlformats.org/presentationml/2006/main" preserve="1">
  <p:cSld name="8_Two Section | Picture and Copy Layou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3CB40D30-5BE4-41B5-8F41-DB120B0892F0}"/>
              </a:ext>
            </a:extLst>
          </p:cNvPr>
          <p:cNvSpPr/>
          <p:nvPr/>
        </p:nvSpPr>
        <p:spPr>
          <a:xfrm>
            <a:off x="0" y="9469678"/>
            <a:ext cx="18287994" cy="817322"/>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3" name="Rectangle 11">
            <a:extLst>
              <a:ext uri="{FF2B5EF4-FFF2-40B4-BE49-F238E27FC236}">
                <a16:creationId xmlns:a16="http://schemas.microsoft.com/office/drawing/2014/main" id="{A827A19B-CDC2-4CBA-A384-B447E44AAB75}"/>
              </a:ext>
            </a:extLst>
          </p:cNvPr>
          <p:cNvSpPr/>
          <p:nvPr/>
        </p:nvSpPr>
        <p:spPr>
          <a:xfrm>
            <a:off x="0" y="9452271"/>
            <a:ext cx="18287994" cy="68580"/>
          </a:xfrm>
          <a:prstGeom prst="rect">
            <a:avLst/>
          </a:prstGeom>
          <a:solidFill>
            <a:srgbClr val="A4D65E"/>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4" name="Content Placeholder 2">
            <a:extLst>
              <a:ext uri="{FF2B5EF4-FFF2-40B4-BE49-F238E27FC236}">
                <a16:creationId xmlns:a16="http://schemas.microsoft.com/office/drawing/2014/main" id="{7E5CA19A-FB5D-4235-A05F-841894227093}"/>
              </a:ext>
            </a:extLst>
          </p:cNvPr>
          <p:cNvSpPr txBox="1">
            <a:spLocks noGrp="1"/>
          </p:cNvSpPr>
          <p:nvPr>
            <p:ph idx="4294967295"/>
          </p:nvPr>
        </p:nvSpPr>
        <p:spPr>
          <a:xfrm>
            <a:off x="1780254" y="1941678"/>
            <a:ext cx="5975004" cy="5682126"/>
          </a:xfrm>
        </p:spPr>
        <p:txBody>
          <a:bodyPr/>
          <a:lstStyle>
            <a:lvl1pPr marL="0" indent="0">
              <a:buNone/>
              <a:defRPr sz="1800" i="1">
                <a:solidFill>
                  <a:srgbClr val="003B5C"/>
                </a:solidFill>
                <a:latin typeface="Verdana"/>
                <a:ea typeface="Verdana"/>
                <a:cs typeface="Verdana"/>
              </a:defRPr>
            </a:lvl1pPr>
          </a:lstStyle>
          <a:p>
            <a:pPr lvl="0"/>
            <a:r>
              <a:rPr lang="en-US"/>
              <a:t>*Insert Image Here</a:t>
            </a:r>
          </a:p>
        </p:txBody>
      </p:sp>
      <p:sp>
        <p:nvSpPr>
          <p:cNvPr id="5" name="Content Placeholder 3">
            <a:extLst>
              <a:ext uri="{FF2B5EF4-FFF2-40B4-BE49-F238E27FC236}">
                <a16:creationId xmlns:a16="http://schemas.microsoft.com/office/drawing/2014/main" id="{93F66731-32A3-4D78-B897-DBFA7BB4D503}"/>
              </a:ext>
            </a:extLst>
          </p:cNvPr>
          <p:cNvSpPr txBox="1">
            <a:spLocks noGrp="1"/>
          </p:cNvSpPr>
          <p:nvPr>
            <p:ph idx="4294967295"/>
          </p:nvPr>
        </p:nvSpPr>
        <p:spPr>
          <a:xfrm>
            <a:off x="8324090" y="2995697"/>
            <a:ext cx="8199836" cy="4628121"/>
          </a:xfrm>
        </p:spPr>
        <p:txBody>
          <a:bodyPr/>
          <a:lstStyle>
            <a:lvl1pPr marL="0" indent="0" defTabSz="1371641">
              <a:lnSpc>
                <a:spcPct val="90000"/>
              </a:lnSpc>
              <a:spcAft>
                <a:spcPts val="0"/>
              </a:spcAft>
              <a:buNone/>
              <a:defRPr sz="3200">
                <a:latin typeface="Verdana"/>
                <a:ea typeface="Verdana"/>
                <a:cs typeface="Verdana"/>
              </a:defRPr>
            </a:lvl1pPr>
          </a:lstStyle>
          <a:p>
            <a:pPr lvl="0"/>
            <a:r>
              <a:rPr lang="en-US"/>
              <a:t>Copy goes here. </a:t>
            </a:r>
          </a:p>
        </p:txBody>
      </p:sp>
      <p:sp>
        <p:nvSpPr>
          <p:cNvPr id="6" name="Title 16">
            <a:extLst>
              <a:ext uri="{FF2B5EF4-FFF2-40B4-BE49-F238E27FC236}">
                <a16:creationId xmlns:a16="http://schemas.microsoft.com/office/drawing/2014/main" id="{B00A6733-C10C-404D-9298-C9DC66DF2945}"/>
              </a:ext>
            </a:extLst>
          </p:cNvPr>
          <p:cNvSpPr txBox="1">
            <a:spLocks noGrp="1"/>
          </p:cNvSpPr>
          <p:nvPr>
            <p:ph type="title"/>
          </p:nvPr>
        </p:nvSpPr>
        <p:spPr>
          <a:xfrm>
            <a:off x="8324090" y="1731796"/>
            <a:ext cx="8199836" cy="1246496"/>
          </a:xfrm>
        </p:spPr>
        <p:txBody>
          <a:bodyPr anchor="b">
            <a:spAutoFit/>
          </a:bodyPr>
          <a:lstStyle>
            <a:lvl1pPr>
              <a:defRPr sz="7200">
                <a:solidFill>
                  <a:srgbClr val="003B5C"/>
                </a:solidFill>
                <a:latin typeface="Verdana"/>
                <a:ea typeface="Verdana"/>
                <a:cs typeface="Verdana"/>
              </a:defRPr>
            </a:lvl1pPr>
          </a:lstStyle>
          <a:p>
            <a:pPr lvl="0"/>
            <a:r>
              <a:rPr lang="en-US"/>
              <a:t>Headline</a:t>
            </a:r>
          </a:p>
        </p:txBody>
      </p:sp>
      <p:pic>
        <p:nvPicPr>
          <p:cNvPr id="7" name="Picture 7">
            <a:extLst>
              <a:ext uri="{FF2B5EF4-FFF2-40B4-BE49-F238E27FC236}">
                <a16:creationId xmlns:a16="http://schemas.microsoft.com/office/drawing/2014/main" id="{87CA838E-1E69-47C6-B7E9-BC7C7FE2660A}"/>
              </a:ext>
            </a:extLst>
          </p:cNvPr>
          <p:cNvPicPr>
            <a:picLocks noChangeAspect="1"/>
          </p:cNvPicPr>
          <p:nvPr/>
        </p:nvPicPr>
        <p:blipFill>
          <a:blip r:embed="rId2"/>
          <a:srcRect/>
          <a:stretch>
            <a:fillRect/>
          </a:stretch>
        </p:blipFill>
        <p:spPr>
          <a:xfrm>
            <a:off x="10699001" y="9546610"/>
            <a:ext cx="7588994" cy="740390"/>
          </a:xfrm>
          <a:prstGeom prst="rect">
            <a:avLst/>
          </a:prstGeom>
          <a:noFill/>
          <a:ln cap="flat">
            <a:noFill/>
          </a:ln>
        </p:spPr>
      </p:pic>
    </p:spTree>
    <p:extLst>
      <p:ext uri="{BB962C8B-B14F-4D97-AF65-F5344CB8AC3E}">
        <p14:creationId xmlns:p14="http://schemas.microsoft.com/office/powerpoint/2010/main" val="2148830121"/>
      </p:ext>
    </p:extLst>
  </p:cSld>
  <p:clrMapOvr>
    <a:masterClrMapping/>
  </p:clrMapOvr>
</p:sldLayout>
</file>

<file path=ppt/slideLayouts/slideLayout3370.xml><?xml version="1.0" encoding="utf-8"?>
<p:sldLayout xmlns:a="http://schemas.openxmlformats.org/drawingml/2006/main" xmlns:r="http://schemas.openxmlformats.org/officeDocument/2006/relationships" xmlns:p="http://schemas.openxmlformats.org/presentationml/2006/main" preserve="1">
  <p:cSld name="18_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4C35A884-D430-4D42-A188-B44F706F11A3}"/>
              </a:ext>
            </a:extLst>
          </p:cNvPr>
          <p:cNvSpPr/>
          <p:nvPr/>
        </p:nvSpPr>
        <p:spPr>
          <a:xfrm>
            <a:off x="1353549" y="1941623"/>
            <a:ext cx="16934445" cy="5733905"/>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DC29D31B-0F81-4DCA-8985-FF7236616D1D}"/>
              </a:ext>
            </a:extLst>
          </p:cNvPr>
          <p:cNvSpPr txBox="1">
            <a:spLocks noGrp="1"/>
          </p:cNvSpPr>
          <p:nvPr>
            <p:ph type="title"/>
          </p:nvPr>
        </p:nvSpPr>
        <p:spPr>
          <a:xfrm>
            <a:off x="2119971" y="2341992"/>
            <a:ext cx="7791648" cy="2739510"/>
          </a:xfrm>
        </p:spPr>
        <p:txBody>
          <a:bodyPr anchor="b"/>
          <a:lstStyle>
            <a:lvl1pPr>
              <a:defRPr sz="6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175C8752-0F00-477A-A33B-B88A67D2CCFE}"/>
              </a:ext>
            </a:extLst>
          </p:cNvPr>
          <p:cNvSpPr txBox="1">
            <a:spLocks noGrp="1"/>
          </p:cNvSpPr>
          <p:nvPr>
            <p:ph type="subTitle" idx="4294967295"/>
          </p:nvPr>
        </p:nvSpPr>
        <p:spPr>
          <a:xfrm>
            <a:off x="2119971" y="5650292"/>
            <a:ext cx="7791648" cy="1479846"/>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A5B4D3F2-C4F2-47C1-BD51-CF56023659F0}"/>
              </a:ext>
            </a:extLst>
          </p:cNvPr>
          <p:cNvSpPr txBox="1">
            <a:spLocks noGrp="1"/>
          </p:cNvSpPr>
          <p:nvPr>
            <p:ph type="pic" idx="4294967295"/>
          </p:nvPr>
        </p:nvSpPr>
        <p:spPr>
          <a:xfrm>
            <a:off x="10678030" y="350868"/>
            <a:ext cx="7609979" cy="89154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6A723EC8-83DF-40F2-9A0B-FF31EF2EFF48}"/>
              </a:ext>
            </a:extLst>
          </p:cNvPr>
          <p:cNvGrpSpPr/>
          <p:nvPr/>
        </p:nvGrpSpPr>
        <p:grpSpPr>
          <a:xfrm>
            <a:off x="0" y="7530523"/>
            <a:ext cx="18287994" cy="2756477"/>
            <a:chOff x="0" y="5020348"/>
            <a:chExt cx="12191996" cy="1837651"/>
          </a:xfrm>
        </p:grpSpPr>
        <p:sp>
          <p:nvSpPr>
            <p:cNvPr id="7" name="Freeform 27">
              <a:extLst>
                <a:ext uri="{FF2B5EF4-FFF2-40B4-BE49-F238E27FC236}">
                  <a16:creationId xmlns:a16="http://schemas.microsoft.com/office/drawing/2014/main" id="{52466D9D-FDBE-47FC-B3DB-40E485E6A92F}"/>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55259CB9-FD49-4F13-9602-F98C6ED6FADB}"/>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C3C3964D-3023-4FE1-8B16-E264D8433FBC}"/>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95064116"/>
      </p:ext>
    </p:extLst>
  </p:cSld>
  <p:clrMapOvr>
    <a:masterClrMapping/>
  </p:clrMapOvr>
</p:sldLayout>
</file>

<file path=ppt/slideLayouts/slideLayout3371.xml><?xml version="1.0" encoding="utf-8"?>
<p:sldLayout xmlns:a="http://schemas.openxmlformats.org/drawingml/2006/main" xmlns:r="http://schemas.openxmlformats.org/officeDocument/2006/relationships" xmlns:p="http://schemas.openxmlformats.org/presentationml/2006/main" preserve="1">
  <p:cSld name="18_Divider">
    <p:bg>
      <p:bgPr>
        <a:solidFill>
          <a:srgbClr val="F3F6FB"/>
        </a:solidFill>
        <a:effectLst/>
      </p:bgPr>
    </p:bg>
    <p:spTree>
      <p:nvGrpSpPr>
        <p:cNvPr id="1" name=""/>
        <p:cNvGrpSpPr/>
        <p:nvPr/>
      </p:nvGrpSpPr>
      <p:grpSpPr>
        <a:xfrm>
          <a:off x="0" y="0"/>
          <a:ext cx="0" cy="0"/>
          <a:chOff x="0" y="0"/>
          <a:chExt cx="0" cy="0"/>
        </a:xfrm>
      </p:grpSpPr>
      <p:grpSp>
        <p:nvGrpSpPr>
          <p:cNvPr id="2" name="Group 9">
            <a:extLst>
              <a:ext uri="{FF2B5EF4-FFF2-40B4-BE49-F238E27FC236}">
                <a16:creationId xmlns:a16="http://schemas.microsoft.com/office/drawing/2014/main" id="{722E5676-A2FA-4CB1-8670-D4F2044F8B54}"/>
              </a:ext>
            </a:extLst>
          </p:cNvPr>
          <p:cNvGrpSpPr/>
          <p:nvPr/>
        </p:nvGrpSpPr>
        <p:grpSpPr>
          <a:xfrm>
            <a:off x="0" y="7530523"/>
            <a:ext cx="18287994" cy="2756477"/>
            <a:chOff x="0" y="5020348"/>
            <a:chExt cx="12191996" cy="1837651"/>
          </a:xfrm>
        </p:grpSpPr>
        <p:sp>
          <p:nvSpPr>
            <p:cNvPr id="3" name="Freeform 25">
              <a:extLst>
                <a:ext uri="{FF2B5EF4-FFF2-40B4-BE49-F238E27FC236}">
                  <a16:creationId xmlns:a16="http://schemas.microsoft.com/office/drawing/2014/main" id="{B80434E8-F6E1-4B04-BB0C-7C8746A5F431}"/>
                </a:ext>
              </a:extLst>
            </p:cNvPr>
            <p:cNvSpPr/>
            <p:nvPr/>
          </p:nvSpPr>
          <p:spPr>
            <a:xfrm>
              <a:off x="0" y="5100267"/>
              <a:ext cx="7111371" cy="1757732"/>
            </a:xfrm>
            <a:custGeom>
              <a:avLst/>
              <a:gdLst>
                <a:gd name="f0" fmla="val 10800000"/>
                <a:gd name="f1" fmla="val 5400000"/>
                <a:gd name="f2" fmla="val 180"/>
                <a:gd name="f3" fmla="val w"/>
                <a:gd name="f4" fmla="val h"/>
                <a:gd name="f5" fmla="val 0"/>
                <a:gd name="f6" fmla="val 7111369"/>
                <a:gd name="f7" fmla="val 1757730"/>
                <a:gd name="f8" fmla="val 772954"/>
                <a:gd name="f9" fmla="val 2778"/>
                <a:gd name="f10" fmla="val 1769038"/>
                <a:gd name="f11" fmla="val 30799"/>
                <a:gd name="f12" fmla="val 2696750"/>
                <a:gd name="f13" fmla="val 267531"/>
                <a:gd name="f14" fmla="val 3590934"/>
                <a:gd name="f15" fmla="val 566046"/>
                <a:gd name="f16" fmla="val 4684008"/>
                <a:gd name="f17" fmla="val 930921"/>
                <a:gd name="f18" fmla="val 5690778"/>
                <a:gd name="f19" fmla="val 1324625"/>
                <a:gd name="f20" fmla="val 6700767"/>
                <a:gd name="f21" fmla="val 1636882"/>
                <a:gd name="f22" fmla="val 25690"/>
                <a:gd name="f23" fmla="val 2197"/>
                <a:gd name="f24" fmla="val 25414"/>
                <a:gd name="f25" fmla="val 114653"/>
                <a:gd name="f26" fmla="val 14905"/>
                <a:gd name="f27" fmla="val 227801"/>
                <a:gd name="f28" fmla="val 7857"/>
                <a:gd name="f29" fmla="val 341773"/>
                <a:gd name="f30" fmla="val 3976"/>
                <a:gd name="f31" fmla="val 486963"/>
                <a:gd name="f32" fmla="+- 0 0 968"/>
                <a:gd name="f33" fmla="val 630656"/>
                <a:gd name="f34" fmla="+- 0 0 1224"/>
                <a:gd name="f35" fmla="+- 0 0 -90"/>
                <a:gd name="f36" fmla="*/ f3 1 7111369"/>
                <a:gd name="f37" fmla="*/ f4 1 1757730"/>
                <a:gd name="f38" fmla="+- f7 0 f5"/>
                <a:gd name="f39" fmla="+- f6 0 f5"/>
                <a:gd name="f40" fmla="*/ f35 f0 1"/>
                <a:gd name="f41" fmla="*/ f39 1 7111369"/>
                <a:gd name="f42" fmla="*/ f38 1 1757730"/>
                <a:gd name="f43" fmla="*/ 772954 f39 1"/>
                <a:gd name="f44" fmla="*/ 2778 f38 1"/>
                <a:gd name="f45" fmla="*/ 3590934 f39 1"/>
                <a:gd name="f46" fmla="*/ 566046 f38 1"/>
                <a:gd name="f47" fmla="*/ 6700767 f39 1"/>
                <a:gd name="f48" fmla="*/ 1636882 f38 1"/>
                <a:gd name="f49" fmla="*/ 7111369 f39 1"/>
                <a:gd name="f50" fmla="*/ 1757730 f38 1"/>
                <a:gd name="f51" fmla="*/ 0 f39 1"/>
                <a:gd name="f52" fmla="*/ 25690 f38 1"/>
                <a:gd name="f53" fmla="*/ 2197 f39 1"/>
                <a:gd name="f54" fmla="*/ 25414 f38 1"/>
                <a:gd name="f55" fmla="*/ 341773 f39 1"/>
                <a:gd name="f56" fmla="*/ 3976 f38 1"/>
                <a:gd name="f57" fmla="*/ f40 1 f2"/>
                <a:gd name="f58" fmla="*/ f43 1 7111369"/>
                <a:gd name="f59" fmla="*/ f44 1 1757730"/>
                <a:gd name="f60" fmla="*/ f45 1 7111369"/>
                <a:gd name="f61" fmla="*/ f46 1 1757730"/>
                <a:gd name="f62" fmla="*/ f47 1 7111369"/>
                <a:gd name="f63" fmla="*/ f48 1 1757730"/>
                <a:gd name="f64" fmla="*/ f49 1 7111369"/>
                <a:gd name="f65" fmla="*/ f50 1 1757730"/>
                <a:gd name="f66" fmla="*/ f51 1 7111369"/>
                <a:gd name="f67" fmla="*/ f52 1 1757730"/>
                <a:gd name="f68" fmla="*/ f53 1 7111369"/>
                <a:gd name="f69" fmla="*/ f54 1 1757730"/>
                <a:gd name="f70" fmla="*/ f55 1 7111369"/>
                <a:gd name="f71" fmla="*/ f56 1 1757730"/>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1"/>
                <a:gd name="f84" fmla="*/ f65 1 f42"/>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6 1"/>
                <a:gd name="f102" fmla="*/ f84 f37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101" y="f102"/>
                </a:cxn>
                <a:cxn ang="f76">
                  <a:pos x="f103" y="f102"/>
                </a:cxn>
                <a:cxn ang="f76">
                  <a:pos x="f103" y="f104"/>
                </a:cxn>
                <a:cxn ang="f76">
                  <a:pos x="f105" y="f106"/>
                </a:cxn>
                <a:cxn ang="f76">
                  <a:pos x="f107" y="f108"/>
                </a:cxn>
                <a:cxn ang="f76">
                  <a:pos x="f95" y="f96"/>
                </a:cxn>
              </a:cxnLst>
              <a:rect l="f91" t="f94" r="f92" b="f93"/>
              <a:pathLst>
                <a:path w="7111369" h="1757730">
                  <a:moveTo>
                    <a:pt x="f8" y="f9"/>
                  </a:moveTo>
                  <a:cubicBezTo>
                    <a:pt x="f10" y="f11"/>
                    <a:pt x="f12" y="f13"/>
                    <a:pt x="f14" y="f15"/>
                  </a:cubicBezTo>
                  <a:cubicBezTo>
                    <a:pt x="f16" y="f17"/>
                    <a:pt x="f18" y="f19"/>
                    <a:pt x="f20" y="f21"/>
                  </a:cubicBezTo>
                  <a:lnTo>
                    <a:pt x="f6" y="f7"/>
                  </a:lnTo>
                  <a:lnTo>
                    <a:pt x="f5" y="f7"/>
                  </a:lnTo>
                  <a:lnTo>
                    <a:pt x="f5" y="f22"/>
                  </a:lnTo>
                  <a:lnTo>
                    <a:pt x="f23" y="f24"/>
                  </a:lnTo>
                  <a:cubicBezTo>
                    <a:pt x="f25" y="f26"/>
                    <a:pt x="f27" y="f28"/>
                    <a:pt x="f29" y="f30"/>
                  </a:cubicBezTo>
                  <a:cubicBezTo>
                    <a:pt x="f31" y="f32"/>
                    <a:pt x="f33" y="f34"/>
                    <a:pt x="f8" y="f9"/>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4" name="Freeform 19">
              <a:extLst>
                <a:ext uri="{FF2B5EF4-FFF2-40B4-BE49-F238E27FC236}">
                  <a16:creationId xmlns:a16="http://schemas.microsoft.com/office/drawing/2014/main" id="{6C5B923D-689D-4C5C-8B3C-66959B50B296}"/>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5" name="Freeform 14">
              <a:extLst>
                <a:ext uri="{FF2B5EF4-FFF2-40B4-BE49-F238E27FC236}">
                  <a16:creationId xmlns:a16="http://schemas.microsoft.com/office/drawing/2014/main" id="{3B4C3BA2-0CEA-463F-AC78-290DAB60E650}"/>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pic>
          <p:nvPicPr>
            <p:cNvPr id="6" name="Picture 20">
              <a:extLst>
                <a:ext uri="{FF2B5EF4-FFF2-40B4-BE49-F238E27FC236}">
                  <a16:creationId xmlns:a16="http://schemas.microsoft.com/office/drawing/2014/main" id="{9DCF15CC-61BA-4D4C-BB4F-3A93E06BB10E}"/>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
        <p:nvSpPr>
          <p:cNvPr id="7" name="Title 10">
            <a:extLst>
              <a:ext uri="{FF2B5EF4-FFF2-40B4-BE49-F238E27FC236}">
                <a16:creationId xmlns:a16="http://schemas.microsoft.com/office/drawing/2014/main" id="{90CD6C64-BC2F-4A94-BE8B-71B2564B57F5}"/>
              </a:ext>
            </a:extLst>
          </p:cNvPr>
          <p:cNvSpPr txBox="1">
            <a:spLocks noGrp="1"/>
          </p:cNvSpPr>
          <p:nvPr>
            <p:ph type="title"/>
          </p:nvPr>
        </p:nvSpPr>
        <p:spPr>
          <a:xfrm>
            <a:off x="2119958" y="1052621"/>
            <a:ext cx="14048064" cy="3022019"/>
          </a:xfrm>
        </p:spPr>
        <p:txBody>
          <a:bodyPr anchor="b"/>
          <a:lstStyle>
            <a:lvl1pPr>
              <a:defRPr/>
            </a:lvl1pPr>
          </a:lstStyle>
          <a:p>
            <a:pPr lvl="0"/>
            <a:r>
              <a:rPr lang="en-US"/>
              <a:t>Click to edit Master title style</a:t>
            </a:r>
          </a:p>
        </p:txBody>
      </p:sp>
      <p:sp>
        <p:nvSpPr>
          <p:cNvPr id="8" name="Subtitle 2">
            <a:extLst>
              <a:ext uri="{FF2B5EF4-FFF2-40B4-BE49-F238E27FC236}">
                <a16:creationId xmlns:a16="http://schemas.microsoft.com/office/drawing/2014/main" id="{3FF9EBA0-46B8-4E8E-82D9-F646B3DB39A7}"/>
              </a:ext>
            </a:extLst>
          </p:cNvPr>
          <p:cNvSpPr txBox="1">
            <a:spLocks noGrp="1"/>
          </p:cNvSpPr>
          <p:nvPr>
            <p:ph type="subTitle" idx="4294967295"/>
          </p:nvPr>
        </p:nvSpPr>
        <p:spPr>
          <a:xfrm>
            <a:off x="2119958" y="4622456"/>
            <a:ext cx="14048064" cy="1479846"/>
          </a:xfrm>
        </p:spPr>
        <p:txBody>
          <a:bodyPr/>
          <a:lstStyle>
            <a:lvl1pPr marL="0" indent="0">
              <a:buNone/>
              <a:defRPr/>
            </a:lvl1pPr>
          </a:lstStyle>
          <a:p>
            <a:pPr lvl="0"/>
            <a:r>
              <a:rPr lang="en-US"/>
              <a:t>Click to edit Master subtitle style</a:t>
            </a:r>
          </a:p>
        </p:txBody>
      </p:sp>
    </p:spTree>
    <p:extLst>
      <p:ext uri="{BB962C8B-B14F-4D97-AF65-F5344CB8AC3E}">
        <p14:creationId xmlns:p14="http://schemas.microsoft.com/office/powerpoint/2010/main" val="3805870474"/>
      </p:ext>
    </p:extLst>
  </p:cSld>
  <p:clrMapOvr>
    <a:masterClrMapping/>
  </p:clrMapOvr>
</p:sldLayout>
</file>

<file path=ppt/slideLayouts/slideLayout3372.xml><?xml version="1.0" encoding="utf-8"?>
<p:sldLayout xmlns:a="http://schemas.openxmlformats.org/drawingml/2006/main" xmlns:r="http://schemas.openxmlformats.org/officeDocument/2006/relationships" xmlns:p="http://schemas.openxmlformats.org/presentationml/2006/main" preserve="1">
  <p:cSld name="18_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9DE0B9F4-5FC5-4F9D-8948-3959F44F2A4D}"/>
              </a:ext>
            </a:extLst>
          </p:cNvPr>
          <p:cNvSpPr txBox="1">
            <a:spLocks noGrp="1"/>
          </p:cNvSpPr>
          <p:nvPr>
            <p:ph type="body" idx="4294967295"/>
          </p:nvPr>
        </p:nvSpPr>
        <p:spPr>
          <a:xfrm>
            <a:off x="685800" y="1719383"/>
            <a:ext cx="3525258" cy="44577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AEBC5B98-5955-43E1-B372-605FB3D40FA9}"/>
              </a:ext>
            </a:extLst>
          </p:cNvPr>
          <p:cNvCxnSpPr/>
          <p:nvPr/>
        </p:nvCxnSpPr>
        <p:spPr>
          <a:xfrm>
            <a:off x="685801" y="1421978"/>
            <a:ext cx="3525245"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A332C82A-742E-4AE3-B378-B5030AAD2450}"/>
              </a:ext>
            </a:extLst>
          </p:cNvPr>
          <p:cNvGrpSpPr/>
          <p:nvPr/>
        </p:nvGrpSpPr>
        <p:grpSpPr>
          <a:xfrm>
            <a:off x="1" y="8069137"/>
            <a:ext cx="4211045" cy="1130843"/>
            <a:chOff x="0" y="5379424"/>
            <a:chExt cx="2807363" cy="753895"/>
          </a:xfrm>
        </p:grpSpPr>
        <p:sp>
          <p:nvSpPr>
            <p:cNvPr id="5" name="Freeform 21">
              <a:extLst>
                <a:ext uri="{FF2B5EF4-FFF2-40B4-BE49-F238E27FC236}">
                  <a16:creationId xmlns:a16="http://schemas.microsoft.com/office/drawing/2014/main" id="{0458B3F6-F684-4D79-B9B8-EE02442F3053}"/>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15FDFC70-A572-4F32-ABA6-291991E70A34}"/>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8AFCDFD8-6F2B-4BBD-AF74-9BADD2BDAE46}"/>
              </a:ext>
            </a:extLst>
          </p:cNvPr>
          <p:cNvSpPr txBox="1">
            <a:spLocks noGrp="1"/>
          </p:cNvSpPr>
          <p:nvPr>
            <p:ph type="pic" idx="4294967295"/>
          </p:nvPr>
        </p:nvSpPr>
        <p:spPr>
          <a:xfrm>
            <a:off x="4211045" y="685800"/>
            <a:ext cx="13373100" cy="89154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06B37C3E-6360-4100-B7D8-E153893C432A}"/>
              </a:ext>
            </a:extLst>
          </p:cNvPr>
          <p:cNvPicPr>
            <a:picLocks noChangeAspect="1"/>
          </p:cNvPicPr>
          <p:nvPr/>
        </p:nvPicPr>
        <p:blipFill>
          <a:blip r:embed="rId2"/>
          <a:srcRect/>
          <a:stretch>
            <a:fillRect/>
          </a:stretch>
        </p:blipFill>
        <p:spPr>
          <a:xfrm>
            <a:off x="770030" y="6578303"/>
            <a:ext cx="3037970" cy="1367910"/>
          </a:xfrm>
          <a:prstGeom prst="rect">
            <a:avLst/>
          </a:prstGeom>
          <a:noFill/>
          <a:ln cap="flat">
            <a:noFill/>
          </a:ln>
        </p:spPr>
      </p:pic>
    </p:spTree>
    <p:extLst>
      <p:ext uri="{BB962C8B-B14F-4D97-AF65-F5344CB8AC3E}">
        <p14:creationId xmlns:p14="http://schemas.microsoft.com/office/powerpoint/2010/main" val="57218435"/>
      </p:ext>
    </p:extLst>
  </p:cSld>
  <p:clrMapOvr>
    <a:masterClrMapping/>
  </p:clrMapOvr>
</p:sldLayout>
</file>

<file path=ppt/slideLayouts/slideLayout3373.xml><?xml version="1.0" encoding="utf-8"?>
<p:sldLayout xmlns:a="http://schemas.openxmlformats.org/drawingml/2006/main" xmlns:r="http://schemas.openxmlformats.org/officeDocument/2006/relationships" xmlns:p="http://schemas.openxmlformats.org/presentationml/2006/main" type="obj" preserve="1">
  <p:cSld name="45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DC20EF00-644B-4FC1-A2A0-63513D7BB5CD}"/>
              </a:ext>
            </a:extLst>
          </p:cNvPr>
          <p:cNvSpPr/>
          <p:nvPr/>
        </p:nvSpPr>
        <p:spPr>
          <a:xfrm>
            <a:off x="2141040" y="2081801"/>
            <a:ext cx="15232563" cy="5260401"/>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701A6029-1894-4AC0-98AB-8CD6D1750563}"/>
              </a:ext>
            </a:extLst>
          </p:cNvPr>
          <p:cNvSpPr txBox="1">
            <a:spLocks noGrp="1"/>
          </p:cNvSpPr>
          <p:nvPr>
            <p:ph type="title"/>
          </p:nvPr>
        </p:nvSpPr>
        <p:spPr>
          <a:xfrm>
            <a:off x="2141040" y="2065848"/>
            <a:ext cx="15232563" cy="5260401"/>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E1CC5F00-4CE1-4AAE-8CC4-01EDC28E918C}"/>
              </a:ext>
            </a:extLst>
          </p:cNvPr>
          <p:cNvSpPr txBox="1">
            <a:spLocks noGrp="1"/>
          </p:cNvSpPr>
          <p:nvPr>
            <p:ph idx="1"/>
          </p:nvPr>
        </p:nvSpPr>
        <p:spPr>
          <a:xfrm>
            <a:off x="2141040" y="7511183"/>
            <a:ext cx="15232563" cy="1237787"/>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4FED85DD-AB19-4450-ADAD-055353A1B5F1}"/>
              </a:ext>
            </a:extLst>
          </p:cNvPr>
          <p:cNvSpPr txBox="1">
            <a:spLocks noGrp="1"/>
          </p:cNvSpPr>
          <p:nvPr>
            <p:ph type="sldNum" sz="quarter" idx="8"/>
          </p:nvPr>
        </p:nvSpPr>
        <p:spPr/>
        <p:txBody>
          <a:bodyPr/>
          <a:lstStyle>
            <a:lvl1pPr>
              <a:defRPr>
                <a:solidFill>
                  <a:srgbClr val="AFB3B9"/>
                </a:solidFill>
              </a:defRPr>
            </a:lvl1pPr>
          </a:lstStyle>
          <a:p>
            <a:pPr lvl="0"/>
            <a:fld id="{9DBF309B-6B89-4ACE-85B7-9115017607F0}" type="slidenum">
              <a:t>‹#›</a:t>
            </a:fld>
            <a:endParaRPr lang="en-US"/>
          </a:p>
        </p:txBody>
      </p:sp>
      <p:cxnSp>
        <p:nvCxnSpPr>
          <p:cNvPr id="6" name="Straight Connector 7">
            <a:extLst>
              <a:ext uri="{FF2B5EF4-FFF2-40B4-BE49-F238E27FC236}">
                <a16:creationId xmlns:a16="http://schemas.microsoft.com/office/drawing/2014/main" id="{D5F83043-EB36-4AA2-BA09-FF305A4A06D6}"/>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DD15F88F-E5D2-4100-BD34-496B31901A8B}"/>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8D137B2F-7149-4303-BFF3-6F6DCC090CD8}"/>
              </a:ext>
            </a:extLst>
          </p:cNvPr>
          <p:cNvGrpSpPr/>
          <p:nvPr/>
        </p:nvGrpSpPr>
        <p:grpSpPr>
          <a:xfrm>
            <a:off x="10787318" y="0"/>
            <a:ext cx="7500690" cy="2138982"/>
            <a:chOff x="7191545" y="0"/>
            <a:chExt cx="5000460" cy="1425988"/>
          </a:xfrm>
        </p:grpSpPr>
        <p:pic>
          <p:nvPicPr>
            <p:cNvPr id="9" name="Picture 33">
              <a:extLst>
                <a:ext uri="{FF2B5EF4-FFF2-40B4-BE49-F238E27FC236}">
                  <a16:creationId xmlns:a16="http://schemas.microsoft.com/office/drawing/2014/main" id="{A78F7B71-A375-415C-A932-46DB0B45137C}"/>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EDA13387-B555-4B9C-89BF-73F54AEFA139}"/>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9AC007DF-B4D5-4B28-9785-BFE38F635909}"/>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73C158D6-DF3B-4BDC-9152-A192A5A01EA8}"/>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5C63F9E2-116C-4B28-A7C2-7BC639E46D20}"/>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67267" y="204794"/>
            <a:ext cx="3055142" cy="3055142"/>
          </a:xfrm>
          <a:prstGeom prst="rect">
            <a:avLst/>
          </a:prstGeom>
          <a:noFill/>
          <a:ln cap="flat">
            <a:noFill/>
          </a:ln>
        </p:spPr>
      </p:pic>
    </p:spTree>
    <p:extLst>
      <p:ext uri="{BB962C8B-B14F-4D97-AF65-F5344CB8AC3E}">
        <p14:creationId xmlns:p14="http://schemas.microsoft.com/office/powerpoint/2010/main" val="3863301372"/>
      </p:ext>
    </p:extLst>
  </p:cSld>
  <p:clrMapOvr>
    <a:masterClrMapping/>
  </p:clrMapOvr>
</p:sldLayout>
</file>

<file path=ppt/slideLayouts/slideLayout3374.xml><?xml version="1.0" encoding="utf-8"?>
<p:sldLayout xmlns:a="http://schemas.openxmlformats.org/drawingml/2006/main" xmlns:r="http://schemas.openxmlformats.org/officeDocument/2006/relationships" xmlns:p="http://schemas.openxmlformats.org/presentationml/2006/main" type="obj" preserve="1">
  <p:cSld name="28_Title and Content">
    <p:spTree>
      <p:nvGrpSpPr>
        <p:cNvPr id="1" name=""/>
        <p:cNvGrpSpPr/>
        <p:nvPr/>
      </p:nvGrpSpPr>
      <p:grpSpPr>
        <a:xfrm>
          <a:off x="0" y="0"/>
          <a:ext cx="0" cy="0"/>
          <a:chOff x="0" y="0"/>
          <a:chExt cx="0" cy="0"/>
        </a:xfrm>
      </p:grpSpPr>
      <p:grpSp>
        <p:nvGrpSpPr>
          <p:cNvPr id="2" name="Group 63">
            <a:extLst>
              <a:ext uri="{FF2B5EF4-FFF2-40B4-BE49-F238E27FC236}">
                <a16:creationId xmlns:a16="http://schemas.microsoft.com/office/drawing/2014/main" id="{A94098E0-AD7A-4844-A11B-28119DD12D1F}"/>
              </a:ext>
            </a:extLst>
          </p:cNvPr>
          <p:cNvGrpSpPr/>
          <p:nvPr/>
        </p:nvGrpSpPr>
        <p:grpSpPr>
          <a:xfrm>
            <a:off x="10787318" y="0"/>
            <a:ext cx="7500690" cy="2138982"/>
            <a:chOff x="7191545" y="0"/>
            <a:chExt cx="5000460" cy="1425988"/>
          </a:xfrm>
        </p:grpSpPr>
        <p:pic>
          <p:nvPicPr>
            <p:cNvPr id="3" name="Picture 64">
              <a:extLst>
                <a:ext uri="{FF2B5EF4-FFF2-40B4-BE49-F238E27FC236}">
                  <a16:creationId xmlns:a16="http://schemas.microsoft.com/office/drawing/2014/main" id="{1515355D-68F4-4BBA-A9F3-85FB5D25474C}"/>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65">
              <a:extLst>
                <a:ext uri="{FF2B5EF4-FFF2-40B4-BE49-F238E27FC236}">
                  <a16:creationId xmlns:a16="http://schemas.microsoft.com/office/drawing/2014/main" id="{0EEAD34F-FE32-4F5F-A9CD-5E9F7CFB052B}"/>
                </a:ext>
              </a:extLst>
            </p:cNvPr>
            <p:cNvGrpSpPr/>
            <p:nvPr/>
          </p:nvGrpSpPr>
          <p:grpSpPr>
            <a:xfrm>
              <a:off x="7191545" y="0"/>
              <a:ext cx="5000460" cy="1425988"/>
              <a:chOff x="7191545" y="0"/>
              <a:chExt cx="5000460" cy="1425988"/>
            </a:xfrm>
          </p:grpSpPr>
          <p:sp>
            <p:nvSpPr>
              <p:cNvPr id="5" name="Freeform 66">
                <a:extLst>
                  <a:ext uri="{FF2B5EF4-FFF2-40B4-BE49-F238E27FC236}">
                    <a16:creationId xmlns:a16="http://schemas.microsoft.com/office/drawing/2014/main" id="{869F892D-24E8-4304-8FB7-98F778BF9184}"/>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6" name="Freeform 67">
                <a:extLst>
                  <a:ext uri="{FF2B5EF4-FFF2-40B4-BE49-F238E27FC236}">
                    <a16:creationId xmlns:a16="http://schemas.microsoft.com/office/drawing/2014/main" id="{E478A074-BD9C-4381-9E98-12BBB82AE4DD}"/>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7F70069C-3E1B-45EA-8BDD-9A0B41C4C58C}"/>
              </a:ext>
            </a:extLst>
          </p:cNvPr>
          <p:cNvSpPr txBox="1">
            <a:spLocks noGrp="1"/>
          </p:cNvSpPr>
          <p:nvPr>
            <p:ph type="title"/>
          </p:nvPr>
        </p:nvSpPr>
        <p:spPr/>
        <p:txBody>
          <a:bodyPr/>
          <a:lstStyle>
            <a:lvl1pPr>
              <a:defRPr/>
            </a:lvl1pPr>
          </a:lstStyle>
          <a:p>
            <a:pPr lvl="0"/>
            <a:r>
              <a:rPr lang="en-US"/>
              <a:t>Click to edit Master title style</a:t>
            </a:r>
          </a:p>
        </p:txBody>
      </p:sp>
      <p:sp>
        <p:nvSpPr>
          <p:cNvPr id="8" name="Content Placeholder 2">
            <a:extLst>
              <a:ext uri="{FF2B5EF4-FFF2-40B4-BE49-F238E27FC236}">
                <a16:creationId xmlns:a16="http://schemas.microsoft.com/office/drawing/2014/main" id="{FDB7A9F6-B4B8-49F2-9426-117ACE8E5C10}"/>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6">
            <a:extLst>
              <a:ext uri="{FF2B5EF4-FFF2-40B4-BE49-F238E27FC236}">
                <a16:creationId xmlns:a16="http://schemas.microsoft.com/office/drawing/2014/main" id="{6E04A1AD-5EDC-4A5F-B52C-DFD76F874FDE}"/>
              </a:ext>
            </a:extLst>
          </p:cNvPr>
          <p:cNvSpPr txBox="1">
            <a:spLocks noGrp="1"/>
          </p:cNvSpPr>
          <p:nvPr>
            <p:ph type="sldNum" sz="quarter" idx="8"/>
          </p:nvPr>
        </p:nvSpPr>
        <p:spPr/>
        <p:txBody>
          <a:bodyPr/>
          <a:lstStyle>
            <a:lvl1pPr>
              <a:defRPr>
                <a:solidFill>
                  <a:srgbClr val="AFB3B9"/>
                </a:solidFill>
              </a:defRPr>
            </a:lvl1pPr>
          </a:lstStyle>
          <a:p>
            <a:pPr lvl="0"/>
            <a:fld id="{AF24F840-623D-40C1-8845-F10E13E34FD0}" type="slidenum">
              <a:t>‹#›</a:t>
            </a:fld>
            <a:endParaRPr lang="en-US"/>
          </a:p>
        </p:txBody>
      </p:sp>
      <p:cxnSp>
        <p:nvCxnSpPr>
          <p:cNvPr id="10" name="Straight Connector 7">
            <a:extLst>
              <a:ext uri="{FF2B5EF4-FFF2-40B4-BE49-F238E27FC236}">
                <a16:creationId xmlns:a16="http://schemas.microsoft.com/office/drawing/2014/main" id="{C96AB797-CEC3-462D-A42B-86BC93A384BF}"/>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1" name="Footer Placeholder 5">
            <a:extLst>
              <a:ext uri="{FF2B5EF4-FFF2-40B4-BE49-F238E27FC236}">
                <a16:creationId xmlns:a16="http://schemas.microsoft.com/office/drawing/2014/main" id="{98AF7A72-DB43-476D-8F4E-F26583013F51}"/>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1809237033"/>
      </p:ext>
    </p:extLst>
  </p:cSld>
  <p:clrMapOvr>
    <a:masterClrMapping/>
  </p:clrMapOvr>
</p:sldLayout>
</file>

<file path=ppt/slideLayouts/slideLayout3375.xml><?xml version="1.0" encoding="utf-8"?>
<p:sldLayout xmlns:a="http://schemas.openxmlformats.org/drawingml/2006/main" xmlns:r="http://schemas.openxmlformats.org/officeDocument/2006/relationships" xmlns:p="http://schemas.openxmlformats.org/presentationml/2006/main" type="twoObj" preserve="1">
  <p:cSld name="18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86952-A282-47D6-9BFC-435B515F1150}"/>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2EDA5F45-34D5-4D5A-AC0E-496245EEEE71}"/>
              </a:ext>
            </a:extLst>
          </p:cNvPr>
          <p:cNvSpPr txBox="1">
            <a:spLocks noGrp="1"/>
          </p:cNvSpPr>
          <p:nvPr>
            <p:ph idx="1"/>
          </p:nvPr>
        </p:nvSpPr>
        <p:spPr>
          <a:xfrm>
            <a:off x="914405" y="2738440"/>
            <a:ext cx="8115305" cy="652700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 name="Group 43">
            <a:extLst>
              <a:ext uri="{FF2B5EF4-FFF2-40B4-BE49-F238E27FC236}">
                <a16:creationId xmlns:a16="http://schemas.microsoft.com/office/drawing/2014/main" id="{C4BCEFFD-0981-4D3A-9972-A7CBC679A3C9}"/>
              </a:ext>
            </a:extLst>
          </p:cNvPr>
          <p:cNvGrpSpPr/>
          <p:nvPr/>
        </p:nvGrpSpPr>
        <p:grpSpPr>
          <a:xfrm>
            <a:off x="10787318" y="0"/>
            <a:ext cx="7500690" cy="2138982"/>
            <a:chOff x="7191545" y="0"/>
            <a:chExt cx="5000460" cy="1425988"/>
          </a:xfrm>
        </p:grpSpPr>
        <p:pic>
          <p:nvPicPr>
            <p:cNvPr id="5" name="Picture 19">
              <a:extLst>
                <a:ext uri="{FF2B5EF4-FFF2-40B4-BE49-F238E27FC236}">
                  <a16:creationId xmlns:a16="http://schemas.microsoft.com/office/drawing/2014/main" id="{D9B653AE-43F8-48CC-9E50-752AEE6A2E28}"/>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6" name="Group 42">
              <a:extLst>
                <a:ext uri="{FF2B5EF4-FFF2-40B4-BE49-F238E27FC236}">
                  <a16:creationId xmlns:a16="http://schemas.microsoft.com/office/drawing/2014/main" id="{498D8EF4-2BE6-492D-94EB-AC6CBA0593EE}"/>
                </a:ext>
              </a:extLst>
            </p:cNvPr>
            <p:cNvGrpSpPr/>
            <p:nvPr/>
          </p:nvGrpSpPr>
          <p:grpSpPr>
            <a:xfrm>
              <a:off x="7191545" y="0"/>
              <a:ext cx="5000460" cy="1425988"/>
              <a:chOff x="7191545" y="0"/>
              <a:chExt cx="5000460" cy="1425988"/>
            </a:xfrm>
          </p:grpSpPr>
          <p:sp>
            <p:nvSpPr>
              <p:cNvPr id="7" name="Freeform 41">
                <a:extLst>
                  <a:ext uri="{FF2B5EF4-FFF2-40B4-BE49-F238E27FC236}">
                    <a16:creationId xmlns:a16="http://schemas.microsoft.com/office/drawing/2014/main" id="{A5509323-B807-435F-B4E2-FB3E48AAF9B2}"/>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8" name="Freeform 39">
                <a:extLst>
                  <a:ext uri="{FF2B5EF4-FFF2-40B4-BE49-F238E27FC236}">
                    <a16:creationId xmlns:a16="http://schemas.microsoft.com/office/drawing/2014/main" id="{60F481E9-0575-4D8A-B66F-341207892AD2}"/>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9" name="Content Placeholder 3">
            <a:extLst>
              <a:ext uri="{FF2B5EF4-FFF2-40B4-BE49-F238E27FC236}">
                <a16:creationId xmlns:a16="http://schemas.microsoft.com/office/drawing/2014/main" id="{7BC5B510-0C96-4481-9152-99200CF59761}"/>
              </a:ext>
            </a:extLst>
          </p:cNvPr>
          <p:cNvSpPr txBox="1">
            <a:spLocks noGrp="1"/>
          </p:cNvSpPr>
          <p:nvPr>
            <p:ph idx="2"/>
          </p:nvPr>
        </p:nvSpPr>
        <p:spPr>
          <a:xfrm>
            <a:off x="9258301" y="2738440"/>
            <a:ext cx="8115305" cy="652700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7">
            <a:extLst>
              <a:ext uri="{FF2B5EF4-FFF2-40B4-BE49-F238E27FC236}">
                <a16:creationId xmlns:a16="http://schemas.microsoft.com/office/drawing/2014/main" id="{EAB2BAAD-C541-45A8-A0E1-450842A97A4D}"/>
              </a:ext>
            </a:extLst>
          </p:cNvPr>
          <p:cNvSpPr txBox="1">
            <a:spLocks noGrp="1"/>
          </p:cNvSpPr>
          <p:nvPr>
            <p:ph type="sldNum" sz="quarter" idx="8"/>
          </p:nvPr>
        </p:nvSpPr>
        <p:spPr>
          <a:xfrm>
            <a:off x="13258790" y="9534527"/>
            <a:ext cx="4114800" cy="547694"/>
          </a:xfrm>
        </p:spPr>
        <p:txBody>
          <a:bodyPr/>
          <a:lstStyle>
            <a:lvl1pPr>
              <a:defRPr/>
            </a:lvl1pPr>
          </a:lstStyle>
          <a:p>
            <a:pPr lvl="0"/>
            <a:fld id="{192D573B-D232-4B18-8196-DB6765377423}" type="slidenum">
              <a:t>‹#›</a:t>
            </a:fld>
            <a:endParaRPr lang="en-US"/>
          </a:p>
        </p:txBody>
      </p:sp>
      <p:cxnSp>
        <p:nvCxnSpPr>
          <p:cNvPr id="11" name="Straight Connector 6">
            <a:extLst>
              <a:ext uri="{FF2B5EF4-FFF2-40B4-BE49-F238E27FC236}">
                <a16:creationId xmlns:a16="http://schemas.microsoft.com/office/drawing/2014/main" id="{37DC5F90-7916-471A-BD23-07594695041F}"/>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2" name="Footer Placeholder 4">
            <a:extLst>
              <a:ext uri="{FF2B5EF4-FFF2-40B4-BE49-F238E27FC236}">
                <a16:creationId xmlns:a16="http://schemas.microsoft.com/office/drawing/2014/main" id="{FC497AC8-C18E-42C1-BACB-D949014C8152}"/>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637352798"/>
      </p:ext>
    </p:extLst>
  </p:cSld>
  <p:clrMapOvr>
    <a:masterClrMapping/>
  </p:clrMapOvr>
</p:sldLayout>
</file>

<file path=ppt/slideLayouts/slideLayout3376.xml><?xml version="1.0" encoding="utf-8"?>
<p:sldLayout xmlns:a="http://schemas.openxmlformats.org/drawingml/2006/main" xmlns:r="http://schemas.openxmlformats.org/officeDocument/2006/relationships" xmlns:p="http://schemas.openxmlformats.org/presentationml/2006/main" type="twoTxTwoObj" preserve="1">
  <p:cSld name="18_Comparison">
    <p:spTree>
      <p:nvGrpSpPr>
        <p:cNvPr id="1" name=""/>
        <p:cNvGrpSpPr/>
        <p:nvPr/>
      </p:nvGrpSpPr>
      <p:grpSpPr>
        <a:xfrm>
          <a:off x="0" y="0"/>
          <a:ext cx="0" cy="0"/>
          <a:chOff x="0" y="0"/>
          <a:chExt cx="0" cy="0"/>
        </a:xfrm>
      </p:grpSpPr>
      <p:grpSp>
        <p:nvGrpSpPr>
          <p:cNvPr id="2" name="Group 24">
            <a:extLst>
              <a:ext uri="{FF2B5EF4-FFF2-40B4-BE49-F238E27FC236}">
                <a16:creationId xmlns:a16="http://schemas.microsoft.com/office/drawing/2014/main" id="{8E122615-94E7-43F8-BA2D-C223AAD123F1}"/>
              </a:ext>
            </a:extLst>
          </p:cNvPr>
          <p:cNvGrpSpPr/>
          <p:nvPr/>
        </p:nvGrpSpPr>
        <p:grpSpPr>
          <a:xfrm>
            <a:off x="10787318" y="0"/>
            <a:ext cx="7500690" cy="2138982"/>
            <a:chOff x="7191545" y="0"/>
            <a:chExt cx="5000460" cy="1425988"/>
          </a:xfrm>
        </p:grpSpPr>
        <p:pic>
          <p:nvPicPr>
            <p:cNvPr id="3" name="Picture 25">
              <a:extLst>
                <a:ext uri="{FF2B5EF4-FFF2-40B4-BE49-F238E27FC236}">
                  <a16:creationId xmlns:a16="http://schemas.microsoft.com/office/drawing/2014/main" id="{896D89C6-8635-4D74-ADA4-CD7D18C9F918}"/>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6">
              <a:extLst>
                <a:ext uri="{FF2B5EF4-FFF2-40B4-BE49-F238E27FC236}">
                  <a16:creationId xmlns:a16="http://schemas.microsoft.com/office/drawing/2014/main" id="{C3E87D20-FAA7-4020-A8BF-C5C6DDCD3800}"/>
                </a:ext>
              </a:extLst>
            </p:cNvPr>
            <p:cNvGrpSpPr/>
            <p:nvPr/>
          </p:nvGrpSpPr>
          <p:grpSpPr>
            <a:xfrm>
              <a:off x="7191545" y="0"/>
              <a:ext cx="5000460" cy="1425988"/>
              <a:chOff x="7191545" y="0"/>
              <a:chExt cx="5000460" cy="1425988"/>
            </a:xfrm>
          </p:grpSpPr>
          <p:sp>
            <p:nvSpPr>
              <p:cNvPr id="5" name="Freeform 27">
                <a:extLst>
                  <a:ext uri="{FF2B5EF4-FFF2-40B4-BE49-F238E27FC236}">
                    <a16:creationId xmlns:a16="http://schemas.microsoft.com/office/drawing/2014/main" id="{D029DE6D-183E-4C46-97B6-43F4E4CB087A}"/>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6" name="Freeform 28">
                <a:extLst>
                  <a:ext uri="{FF2B5EF4-FFF2-40B4-BE49-F238E27FC236}">
                    <a16:creationId xmlns:a16="http://schemas.microsoft.com/office/drawing/2014/main" id="{9B264B2A-5899-4099-99A7-6370C9936B32}"/>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D0EE0A80-C5B7-4807-B577-F4EE0AD43BA5}"/>
              </a:ext>
            </a:extLst>
          </p:cNvPr>
          <p:cNvSpPr txBox="1">
            <a:spLocks noGrp="1"/>
          </p:cNvSpPr>
          <p:nvPr>
            <p:ph type="title"/>
          </p:nvPr>
        </p:nvSpPr>
        <p:spPr/>
        <p:txBody>
          <a:bodyPr/>
          <a:lstStyle>
            <a:lvl1pPr>
              <a:defRPr/>
            </a:lvl1pPr>
          </a:lstStyle>
          <a:p>
            <a:pPr lvl="0"/>
            <a:r>
              <a:rPr lang="en-US"/>
              <a:t>Click to edit Master title style</a:t>
            </a:r>
          </a:p>
        </p:txBody>
      </p:sp>
      <p:sp>
        <p:nvSpPr>
          <p:cNvPr id="8" name="Text Placeholder 2">
            <a:extLst>
              <a:ext uri="{FF2B5EF4-FFF2-40B4-BE49-F238E27FC236}">
                <a16:creationId xmlns:a16="http://schemas.microsoft.com/office/drawing/2014/main" id="{91F2E5D9-AA9B-4710-A68A-43BCC7FFF8C5}"/>
              </a:ext>
            </a:extLst>
          </p:cNvPr>
          <p:cNvSpPr txBox="1">
            <a:spLocks noGrp="1"/>
          </p:cNvSpPr>
          <p:nvPr>
            <p:ph type="body" idx="1"/>
          </p:nvPr>
        </p:nvSpPr>
        <p:spPr>
          <a:xfrm>
            <a:off x="914405" y="2521740"/>
            <a:ext cx="8081960" cy="1235865"/>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9" name="Content Placeholder 3">
            <a:extLst>
              <a:ext uri="{FF2B5EF4-FFF2-40B4-BE49-F238E27FC236}">
                <a16:creationId xmlns:a16="http://schemas.microsoft.com/office/drawing/2014/main" id="{84D273D3-0E7A-42C8-A744-3EEFFC47F4E5}"/>
              </a:ext>
            </a:extLst>
          </p:cNvPr>
          <p:cNvSpPr txBox="1">
            <a:spLocks noGrp="1"/>
          </p:cNvSpPr>
          <p:nvPr>
            <p:ph idx="2"/>
          </p:nvPr>
        </p:nvSpPr>
        <p:spPr>
          <a:xfrm>
            <a:off x="914405" y="3757607"/>
            <a:ext cx="8081960" cy="5526875"/>
          </a:xfrm>
          <a:solidFill>
            <a:srgbClr val="F3F6FB"/>
          </a:solidFill>
        </p:spPr>
        <p:txBody>
          <a:bodyPr lIns="182880" tIns="0" rIns="182880" bIns="0">
            <a:normAutofit/>
          </a:bodyPr>
          <a:lstStyle>
            <a:lvl1pPr>
              <a:defRPr sz="3000"/>
            </a:lvl1pPr>
            <a:lvl2pPr>
              <a:defRPr sz="2700"/>
            </a:lvl2pPr>
            <a:lvl3pPr>
              <a:defRPr sz="2400"/>
            </a:lvl3pPr>
            <a:lvl4pPr>
              <a:defRPr sz="2100"/>
            </a:lvl4pPr>
            <a:lvl5pPr>
              <a:defRPr sz="2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4">
            <a:extLst>
              <a:ext uri="{FF2B5EF4-FFF2-40B4-BE49-F238E27FC236}">
                <a16:creationId xmlns:a16="http://schemas.microsoft.com/office/drawing/2014/main" id="{ECB98226-7018-4D82-B2EB-AE4A37829E17}"/>
              </a:ext>
            </a:extLst>
          </p:cNvPr>
          <p:cNvSpPr txBox="1">
            <a:spLocks noGrp="1"/>
          </p:cNvSpPr>
          <p:nvPr>
            <p:ph type="body" idx="3"/>
          </p:nvPr>
        </p:nvSpPr>
        <p:spPr>
          <a:xfrm>
            <a:off x="9258301" y="2521740"/>
            <a:ext cx="8115305" cy="1235865"/>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11" name="Content Placeholder 5">
            <a:extLst>
              <a:ext uri="{FF2B5EF4-FFF2-40B4-BE49-F238E27FC236}">
                <a16:creationId xmlns:a16="http://schemas.microsoft.com/office/drawing/2014/main" id="{86B35B80-C847-4594-A047-178C6714611A}"/>
              </a:ext>
            </a:extLst>
          </p:cNvPr>
          <p:cNvSpPr txBox="1">
            <a:spLocks noGrp="1"/>
          </p:cNvSpPr>
          <p:nvPr>
            <p:ph idx="4"/>
          </p:nvPr>
        </p:nvSpPr>
        <p:spPr>
          <a:xfrm>
            <a:off x="9258301" y="3757607"/>
            <a:ext cx="8115305" cy="5526875"/>
          </a:xfrm>
          <a:solidFill>
            <a:srgbClr val="F3F6FB"/>
          </a:solidFill>
        </p:spPr>
        <p:txBody>
          <a:bodyPr lIns="182880" tIns="0" rIns="182880" bIns="0"/>
          <a:lstStyle>
            <a:lvl1pPr>
              <a:defRPr sz="3000"/>
            </a:lvl1pPr>
            <a:lvl2pPr>
              <a:defRPr sz="2700"/>
            </a:lvl2pPr>
            <a:lvl3pPr>
              <a:defRPr sz="2400"/>
            </a:lvl3pPr>
            <a:lvl4pPr>
              <a:defRPr sz="2100"/>
            </a:lvl4pPr>
            <a:lvl5pPr>
              <a:defRPr sz="2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Slide Number Placeholder 9">
            <a:extLst>
              <a:ext uri="{FF2B5EF4-FFF2-40B4-BE49-F238E27FC236}">
                <a16:creationId xmlns:a16="http://schemas.microsoft.com/office/drawing/2014/main" id="{144BFCC3-95FF-4775-83C9-C1CF94F9110A}"/>
              </a:ext>
            </a:extLst>
          </p:cNvPr>
          <p:cNvSpPr txBox="1">
            <a:spLocks noGrp="1"/>
          </p:cNvSpPr>
          <p:nvPr>
            <p:ph type="sldNum" sz="quarter" idx="8"/>
          </p:nvPr>
        </p:nvSpPr>
        <p:spPr/>
        <p:txBody>
          <a:bodyPr/>
          <a:lstStyle>
            <a:lvl1pPr>
              <a:defRPr/>
            </a:lvl1pPr>
          </a:lstStyle>
          <a:p>
            <a:pPr lvl="0"/>
            <a:fld id="{4E282C24-B3E1-4ACA-8251-7A0400F9404C}" type="slidenum">
              <a:t>‹#›</a:t>
            </a:fld>
            <a:endParaRPr lang="en-US"/>
          </a:p>
        </p:txBody>
      </p:sp>
      <p:cxnSp>
        <p:nvCxnSpPr>
          <p:cNvPr id="13" name="Straight Connector 8">
            <a:extLst>
              <a:ext uri="{FF2B5EF4-FFF2-40B4-BE49-F238E27FC236}">
                <a16:creationId xmlns:a16="http://schemas.microsoft.com/office/drawing/2014/main" id="{0A7706CE-05BA-4F5B-BA01-2C592CA638E6}"/>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4" name="Footer Placeholder 7">
            <a:extLst>
              <a:ext uri="{FF2B5EF4-FFF2-40B4-BE49-F238E27FC236}">
                <a16:creationId xmlns:a16="http://schemas.microsoft.com/office/drawing/2014/main" id="{DF852B22-189A-40BF-87FF-1A08D7CD1A85}"/>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2877222139"/>
      </p:ext>
    </p:extLst>
  </p:cSld>
  <p:clrMapOvr>
    <a:masterClrMapping/>
  </p:clrMapOvr>
</p:sldLayout>
</file>

<file path=ppt/slideLayouts/slideLayout3377.xml><?xml version="1.0" encoding="utf-8"?>
<p:sldLayout xmlns:a="http://schemas.openxmlformats.org/drawingml/2006/main" xmlns:r="http://schemas.openxmlformats.org/officeDocument/2006/relationships" xmlns:p="http://schemas.openxmlformats.org/presentationml/2006/main" type="titleOnly" preserve="1">
  <p:cSld name="18_Title Only">
    <p:spTree>
      <p:nvGrpSpPr>
        <p:cNvPr id="1" name=""/>
        <p:cNvGrpSpPr/>
        <p:nvPr/>
      </p:nvGrpSpPr>
      <p:grpSpPr>
        <a:xfrm>
          <a:off x="0" y="0"/>
          <a:ext cx="0" cy="0"/>
          <a:chOff x="0" y="0"/>
          <a:chExt cx="0" cy="0"/>
        </a:xfrm>
      </p:grpSpPr>
      <p:grpSp>
        <p:nvGrpSpPr>
          <p:cNvPr id="2" name="Group 21">
            <a:extLst>
              <a:ext uri="{FF2B5EF4-FFF2-40B4-BE49-F238E27FC236}">
                <a16:creationId xmlns:a16="http://schemas.microsoft.com/office/drawing/2014/main" id="{24E7070F-CEAC-4DC9-A409-62FA8ACCCDC7}"/>
              </a:ext>
            </a:extLst>
          </p:cNvPr>
          <p:cNvGrpSpPr/>
          <p:nvPr/>
        </p:nvGrpSpPr>
        <p:grpSpPr>
          <a:xfrm>
            <a:off x="10787318" y="0"/>
            <a:ext cx="7500690" cy="2138982"/>
            <a:chOff x="7191545" y="0"/>
            <a:chExt cx="5000460" cy="1425988"/>
          </a:xfrm>
        </p:grpSpPr>
        <p:pic>
          <p:nvPicPr>
            <p:cNvPr id="3" name="Picture 22">
              <a:extLst>
                <a:ext uri="{FF2B5EF4-FFF2-40B4-BE49-F238E27FC236}">
                  <a16:creationId xmlns:a16="http://schemas.microsoft.com/office/drawing/2014/main" id="{7BA799E4-3A21-49EB-ABFD-B74675960CBF}"/>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3">
              <a:extLst>
                <a:ext uri="{FF2B5EF4-FFF2-40B4-BE49-F238E27FC236}">
                  <a16:creationId xmlns:a16="http://schemas.microsoft.com/office/drawing/2014/main" id="{5865BD3E-F879-4506-96F3-F97934B23012}"/>
                </a:ext>
              </a:extLst>
            </p:cNvPr>
            <p:cNvGrpSpPr/>
            <p:nvPr/>
          </p:nvGrpSpPr>
          <p:grpSpPr>
            <a:xfrm>
              <a:off x="7191545" y="0"/>
              <a:ext cx="5000460" cy="1425988"/>
              <a:chOff x="7191545" y="0"/>
              <a:chExt cx="5000460" cy="1425988"/>
            </a:xfrm>
          </p:grpSpPr>
          <p:sp>
            <p:nvSpPr>
              <p:cNvPr id="5" name="Freeform 24">
                <a:extLst>
                  <a:ext uri="{FF2B5EF4-FFF2-40B4-BE49-F238E27FC236}">
                    <a16:creationId xmlns:a16="http://schemas.microsoft.com/office/drawing/2014/main" id="{25F316A8-F422-4268-BCAA-7A408526E35B}"/>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6" name="Freeform 25">
                <a:extLst>
                  <a:ext uri="{FF2B5EF4-FFF2-40B4-BE49-F238E27FC236}">
                    <a16:creationId xmlns:a16="http://schemas.microsoft.com/office/drawing/2014/main" id="{43B87B6D-4C1A-4E19-ADBD-4305C86E8127}"/>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A87C491F-58B3-4C0D-AB58-47179F1E71F1}"/>
              </a:ext>
            </a:extLst>
          </p:cNvPr>
          <p:cNvSpPr txBox="1">
            <a:spLocks noGrp="1"/>
          </p:cNvSpPr>
          <p:nvPr>
            <p:ph type="title"/>
          </p:nvPr>
        </p:nvSpPr>
        <p:spPr/>
        <p:txBody>
          <a:bodyPr/>
          <a:lstStyle>
            <a:lvl1pPr>
              <a:defRPr/>
            </a:lvl1pPr>
          </a:lstStyle>
          <a:p>
            <a:pPr lvl="0"/>
            <a:r>
              <a:rPr lang="en-US"/>
              <a:t>Click to edit Master title style</a:t>
            </a:r>
          </a:p>
        </p:txBody>
      </p:sp>
      <p:sp>
        <p:nvSpPr>
          <p:cNvPr id="8" name="Slide Number Placeholder 5">
            <a:extLst>
              <a:ext uri="{FF2B5EF4-FFF2-40B4-BE49-F238E27FC236}">
                <a16:creationId xmlns:a16="http://schemas.microsoft.com/office/drawing/2014/main" id="{AD70310B-29CF-4357-9020-E734301A4FF4}"/>
              </a:ext>
            </a:extLst>
          </p:cNvPr>
          <p:cNvSpPr txBox="1">
            <a:spLocks noGrp="1"/>
          </p:cNvSpPr>
          <p:nvPr>
            <p:ph type="sldNum" sz="quarter" idx="8"/>
          </p:nvPr>
        </p:nvSpPr>
        <p:spPr/>
        <p:txBody>
          <a:bodyPr/>
          <a:lstStyle>
            <a:lvl1pPr>
              <a:defRPr/>
            </a:lvl1pPr>
          </a:lstStyle>
          <a:p>
            <a:pPr lvl="0"/>
            <a:fld id="{605FDB74-BA88-40AF-A9E4-2F76F67C934A}" type="slidenum">
              <a:t>‹#›</a:t>
            </a:fld>
            <a:endParaRPr lang="en-US"/>
          </a:p>
        </p:txBody>
      </p:sp>
      <p:cxnSp>
        <p:nvCxnSpPr>
          <p:cNvPr id="9" name="Straight Connector 6">
            <a:extLst>
              <a:ext uri="{FF2B5EF4-FFF2-40B4-BE49-F238E27FC236}">
                <a16:creationId xmlns:a16="http://schemas.microsoft.com/office/drawing/2014/main" id="{B9220A41-95B5-4E51-B98B-273E04940D2A}"/>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0" name="Footer Placeholder 2">
            <a:extLst>
              <a:ext uri="{FF2B5EF4-FFF2-40B4-BE49-F238E27FC236}">
                <a16:creationId xmlns:a16="http://schemas.microsoft.com/office/drawing/2014/main" id="{E94978C8-9742-4F6A-90D4-5257A387877E}"/>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1919888862"/>
      </p:ext>
    </p:extLst>
  </p:cSld>
  <p:clrMapOvr>
    <a:masterClrMapping/>
  </p:clrMapOvr>
</p:sldLayout>
</file>

<file path=ppt/slideLayouts/slideLayout3378.xml><?xml version="1.0" encoding="utf-8"?>
<p:sldLayout xmlns:a="http://schemas.openxmlformats.org/drawingml/2006/main" xmlns:r="http://schemas.openxmlformats.org/officeDocument/2006/relationships" xmlns:p="http://schemas.openxmlformats.org/presentationml/2006/main" preserve="1">
  <p:cSld name="18_End">
    <p:spTree>
      <p:nvGrpSpPr>
        <p:cNvPr id="1" name=""/>
        <p:cNvGrpSpPr/>
        <p:nvPr/>
      </p:nvGrpSpPr>
      <p:grpSpPr>
        <a:xfrm>
          <a:off x="0" y="0"/>
          <a:ext cx="0" cy="0"/>
          <a:chOff x="0" y="0"/>
          <a:chExt cx="0" cy="0"/>
        </a:xfrm>
      </p:grpSpPr>
      <p:grpSp>
        <p:nvGrpSpPr>
          <p:cNvPr id="2" name="Group 41">
            <a:extLst>
              <a:ext uri="{FF2B5EF4-FFF2-40B4-BE49-F238E27FC236}">
                <a16:creationId xmlns:a16="http://schemas.microsoft.com/office/drawing/2014/main" id="{AF8C6562-3C55-4B85-96EE-10462BF3881E}"/>
              </a:ext>
            </a:extLst>
          </p:cNvPr>
          <p:cNvGrpSpPr/>
          <p:nvPr/>
        </p:nvGrpSpPr>
        <p:grpSpPr>
          <a:xfrm>
            <a:off x="0" y="0"/>
            <a:ext cx="18287994" cy="3223245"/>
            <a:chOff x="0" y="0"/>
            <a:chExt cx="12191996" cy="2148830"/>
          </a:xfrm>
        </p:grpSpPr>
        <p:sp>
          <p:nvSpPr>
            <p:cNvPr id="3" name="Freeform 40">
              <a:extLst>
                <a:ext uri="{FF2B5EF4-FFF2-40B4-BE49-F238E27FC236}">
                  <a16:creationId xmlns:a16="http://schemas.microsoft.com/office/drawing/2014/main" id="{285BCC40-2959-401E-94C3-5961B2F5B752}"/>
                </a:ext>
              </a:extLst>
            </p:cNvPr>
            <p:cNvSpPr/>
            <p:nvPr/>
          </p:nvSpPr>
          <p:spPr>
            <a:xfrm flipH="1">
              <a:off x="0" y="0"/>
              <a:ext cx="12191996" cy="2148830"/>
            </a:xfrm>
            <a:custGeom>
              <a:avLst/>
              <a:gdLst>
                <a:gd name="f0" fmla="val 10800000"/>
                <a:gd name="f1" fmla="val 5400000"/>
                <a:gd name="f2" fmla="val 180"/>
                <a:gd name="f3" fmla="val w"/>
                <a:gd name="f4" fmla="val h"/>
                <a:gd name="f5" fmla="val 0"/>
                <a:gd name="f6" fmla="val 12192000"/>
                <a:gd name="f7" fmla="val 2148830"/>
                <a:gd name="f8" fmla="val 2318293"/>
                <a:gd name="f9" fmla="val 2110341"/>
                <a:gd name="f10" fmla="val 1952334"/>
                <a:gd name="f11" fmla="val 920"/>
                <a:gd name="f12" fmla="val 1343499"/>
                <a:gd name="f13" fmla="val 23864"/>
                <a:gd name="f14" fmla="val 752130"/>
                <a:gd name="f15" fmla="val 152982"/>
                <a:gd name="f16" fmla="val 184205"/>
                <a:gd name="f17" fmla="val 435928"/>
                <a:gd name="f18" fmla="val 536864"/>
                <a:gd name="f19" fmla="val 554713"/>
                <a:gd name="f20" fmla="val 201115"/>
                <a:gd name="f21" fmla="val 452796"/>
                <a:gd name="f22" fmla="val 776357"/>
                <a:gd name="f23" fmla="val 187336"/>
                <a:gd name="f24" fmla="val 1349828"/>
                <a:gd name="f25" fmla="val 76760"/>
                <a:gd name="f26" fmla="val 1947588"/>
                <a:gd name="f27" fmla="val 66249"/>
                <a:gd name="f28" fmla="val 2962940"/>
                <a:gd name="f29" fmla="val 48421"/>
                <a:gd name="f30" fmla="val 3890218"/>
                <a:gd name="f31" fmla="val 291317"/>
                <a:gd name="f32" fmla="val 4778140"/>
                <a:gd name="f33" fmla="val 604018"/>
                <a:gd name="f34" fmla="val 7231510"/>
                <a:gd name="f35" fmla="val 1468126"/>
                <a:gd name="f36" fmla="val 9178927"/>
                <a:gd name="f37" fmla="val 2492024"/>
                <a:gd name="f38" fmla="val 11996242"/>
                <a:gd name="f39" fmla="val 2036894"/>
                <a:gd name="f40" fmla="val 2002266"/>
                <a:gd name="f41" fmla="val 1415250"/>
                <a:gd name="f42" fmla="val 12022971"/>
                <a:gd name="f43" fmla="val 1470801"/>
                <a:gd name="f44" fmla="val 10719696"/>
                <a:gd name="f45" fmla="val 1863939"/>
                <a:gd name="f46" fmla="val 9271154"/>
                <a:gd name="f47" fmla="val 1783804"/>
                <a:gd name="f48" fmla="val 7970940"/>
                <a:gd name="f49" fmla="val 1436986"/>
                <a:gd name="f50" fmla="val 6890984"/>
                <a:gd name="f51" fmla="val 1148958"/>
                <a:gd name="f52" fmla="val 5866930"/>
                <a:gd name="f53" fmla="val 767309"/>
                <a:gd name="f54" fmla="val 4800356"/>
                <a:gd name="f55" fmla="val 456582"/>
                <a:gd name="f56" fmla="val 4068903"/>
                <a:gd name="f57" fmla="val 243471"/>
                <a:gd name="f58" fmla="val 3348204"/>
                <a:gd name="f59" fmla="val 74251"/>
                <a:gd name="f60" fmla="val 2646880"/>
                <a:gd name="f61" fmla="val 17560"/>
                <a:gd name="f62" fmla="+- 0 0 -90"/>
                <a:gd name="f63" fmla="*/ f3 1 12192000"/>
                <a:gd name="f64" fmla="*/ f4 1 2148830"/>
                <a:gd name="f65" fmla="+- f7 0 f5"/>
                <a:gd name="f66" fmla="+- f6 0 f5"/>
                <a:gd name="f67" fmla="*/ f62 f0 1"/>
                <a:gd name="f68" fmla="*/ f66 1 12192000"/>
                <a:gd name="f69" fmla="*/ f65 1 2148830"/>
                <a:gd name="f70" fmla="*/ 2318293 f66 1"/>
                <a:gd name="f71" fmla="*/ 0 f65 1"/>
                <a:gd name="f72" fmla="*/ 2110341 f66 1"/>
                <a:gd name="f73" fmla="*/ 1952334 f66 1"/>
                <a:gd name="f74" fmla="*/ 920 f65 1"/>
                <a:gd name="f75" fmla="*/ 184205 f66 1"/>
                <a:gd name="f76" fmla="*/ 435928 f65 1"/>
                <a:gd name="f77" fmla="*/ 0 f66 1"/>
                <a:gd name="f78" fmla="*/ 536864 f65 1"/>
                <a:gd name="f79" fmla="*/ 554713 f65 1"/>
                <a:gd name="f80" fmla="*/ 201115 f66 1"/>
                <a:gd name="f81" fmla="*/ 452796 f65 1"/>
                <a:gd name="f82" fmla="*/ 1947588 f66 1"/>
                <a:gd name="f83" fmla="*/ 66249 f65 1"/>
                <a:gd name="f84" fmla="*/ 4778140 f66 1"/>
                <a:gd name="f85" fmla="*/ 604018 f65 1"/>
                <a:gd name="f86" fmla="*/ 11996242 f66 1"/>
                <a:gd name="f87" fmla="*/ 2036894 f65 1"/>
                <a:gd name="f88" fmla="*/ 12192000 f66 1"/>
                <a:gd name="f89" fmla="*/ 2002266 f65 1"/>
                <a:gd name="f90" fmla="*/ 1415250 f65 1"/>
                <a:gd name="f91" fmla="*/ 12022971 f66 1"/>
                <a:gd name="f92" fmla="*/ 1470801 f65 1"/>
                <a:gd name="f93" fmla="*/ 7970940 f66 1"/>
                <a:gd name="f94" fmla="*/ 1436986 f65 1"/>
                <a:gd name="f95" fmla="*/ 4800356 f66 1"/>
                <a:gd name="f96" fmla="*/ 456582 f65 1"/>
                <a:gd name="f97" fmla="*/ 2646880 f66 1"/>
                <a:gd name="f98" fmla="*/ 17560 f65 1"/>
                <a:gd name="f99" fmla="*/ f67 1 f2"/>
                <a:gd name="f100" fmla="*/ f70 1 12192000"/>
                <a:gd name="f101" fmla="*/ f71 1 2148830"/>
                <a:gd name="f102" fmla="*/ f72 1 12192000"/>
                <a:gd name="f103" fmla="*/ f73 1 12192000"/>
                <a:gd name="f104" fmla="*/ f74 1 2148830"/>
                <a:gd name="f105" fmla="*/ f75 1 12192000"/>
                <a:gd name="f106" fmla="*/ f76 1 2148830"/>
                <a:gd name="f107" fmla="*/ f77 1 12192000"/>
                <a:gd name="f108" fmla="*/ f78 1 2148830"/>
                <a:gd name="f109" fmla="*/ f79 1 2148830"/>
                <a:gd name="f110" fmla="*/ f80 1 12192000"/>
                <a:gd name="f111" fmla="*/ f81 1 2148830"/>
                <a:gd name="f112" fmla="*/ f82 1 12192000"/>
                <a:gd name="f113" fmla="*/ f83 1 2148830"/>
                <a:gd name="f114" fmla="*/ f84 1 12192000"/>
                <a:gd name="f115" fmla="*/ f85 1 2148830"/>
                <a:gd name="f116" fmla="*/ f86 1 12192000"/>
                <a:gd name="f117" fmla="*/ f87 1 2148830"/>
                <a:gd name="f118" fmla="*/ f88 1 12192000"/>
                <a:gd name="f119" fmla="*/ f89 1 2148830"/>
                <a:gd name="f120" fmla="*/ f90 1 2148830"/>
                <a:gd name="f121" fmla="*/ f91 1 12192000"/>
                <a:gd name="f122" fmla="*/ f92 1 2148830"/>
                <a:gd name="f123" fmla="*/ f93 1 12192000"/>
                <a:gd name="f124" fmla="*/ f94 1 2148830"/>
                <a:gd name="f125" fmla="*/ f95 1 12192000"/>
                <a:gd name="f126" fmla="*/ f96 1 2148830"/>
                <a:gd name="f127" fmla="*/ f97 1 12192000"/>
                <a:gd name="f128" fmla="*/ f98 1 2148830"/>
                <a:gd name="f129" fmla="*/ f5 1 f68"/>
                <a:gd name="f130" fmla="*/ f6 1 f68"/>
                <a:gd name="f131" fmla="*/ f5 1 f69"/>
                <a:gd name="f132" fmla="*/ f7 1 f69"/>
                <a:gd name="f133" fmla="+- f99 0 f1"/>
                <a:gd name="f134" fmla="*/ f100 1 f68"/>
                <a:gd name="f135" fmla="*/ f101 1 f69"/>
                <a:gd name="f136" fmla="*/ f102 1 f68"/>
                <a:gd name="f137" fmla="*/ f103 1 f68"/>
                <a:gd name="f138" fmla="*/ f104 1 f69"/>
                <a:gd name="f139" fmla="*/ f105 1 f68"/>
                <a:gd name="f140" fmla="*/ f106 1 f69"/>
                <a:gd name="f141" fmla="*/ f107 1 f68"/>
                <a:gd name="f142" fmla="*/ f108 1 f69"/>
                <a:gd name="f143" fmla="*/ f109 1 f69"/>
                <a:gd name="f144" fmla="*/ f110 1 f68"/>
                <a:gd name="f145" fmla="*/ f111 1 f69"/>
                <a:gd name="f146" fmla="*/ f112 1 f68"/>
                <a:gd name="f147" fmla="*/ f113 1 f69"/>
                <a:gd name="f148" fmla="*/ f114 1 f68"/>
                <a:gd name="f149" fmla="*/ f115 1 f69"/>
                <a:gd name="f150" fmla="*/ f116 1 f68"/>
                <a:gd name="f151" fmla="*/ f117 1 f69"/>
                <a:gd name="f152" fmla="*/ f118 1 f68"/>
                <a:gd name="f153" fmla="*/ f119 1 f69"/>
                <a:gd name="f154" fmla="*/ f120 1 f69"/>
                <a:gd name="f155" fmla="*/ f121 1 f68"/>
                <a:gd name="f156" fmla="*/ f122 1 f69"/>
                <a:gd name="f157" fmla="*/ f123 1 f68"/>
                <a:gd name="f158" fmla="*/ f124 1 f69"/>
                <a:gd name="f159" fmla="*/ f125 1 f68"/>
                <a:gd name="f160" fmla="*/ f126 1 f69"/>
                <a:gd name="f161" fmla="*/ f127 1 f68"/>
                <a:gd name="f162" fmla="*/ f128 1 f69"/>
                <a:gd name="f163" fmla="*/ f129 f63 1"/>
                <a:gd name="f164" fmla="*/ f130 f63 1"/>
                <a:gd name="f165" fmla="*/ f132 f64 1"/>
                <a:gd name="f166" fmla="*/ f131 f64 1"/>
                <a:gd name="f167" fmla="*/ f134 f63 1"/>
                <a:gd name="f168" fmla="*/ f135 f64 1"/>
                <a:gd name="f169" fmla="*/ f136 f63 1"/>
                <a:gd name="f170" fmla="*/ f137 f63 1"/>
                <a:gd name="f171" fmla="*/ f138 f64 1"/>
                <a:gd name="f172" fmla="*/ f139 f63 1"/>
                <a:gd name="f173" fmla="*/ f140 f64 1"/>
                <a:gd name="f174" fmla="*/ f141 f63 1"/>
                <a:gd name="f175" fmla="*/ f142 f64 1"/>
                <a:gd name="f176" fmla="*/ f143 f64 1"/>
                <a:gd name="f177" fmla="*/ f144 f63 1"/>
                <a:gd name="f178" fmla="*/ f145 f64 1"/>
                <a:gd name="f179" fmla="*/ f146 f63 1"/>
                <a:gd name="f180" fmla="*/ f147 f64 1"/>
                <a:gd name="f181" fmla="*/ f148 f63 1"/>
                <a:gd name="f182" fmla="*/ f149 f64 1"/>
                <a:gd name="f183" fmla="*/ f150 f63 1"/>
                <a:gd name="f184" fmla="*/ f151 f64 1"/>
                <a:gd name="f185" fmla="*/ f152 f63 1"/>
                <a:gd name="f186" fmla="*/ f153 f64 1"/>
                <a:gd name="f187" fmla="*/ f154 f64 1"/>
                <a:gd name="f188" fmla="*/ f155 f63 1"/>
                <a:gd name="f189" fmla="*/ f156 f64 1"/>
                <a:gd name="f190" fmla="*/ f157 f63 1"/>
                <a:gd name="f191" fmla="*/ f158 f64 1"/>
                <a:gd name="f192" fmla="*/ f159 f63 1"/>
                <a:gd name="f193" fmla="*/ f160 f64 1"/>
                <a:gd name="f194" fmla="*/ f161 f63 1"/>
                <a:gd name="f195" fmla="*/ f162 f64 1"/>
              </a:gdLst>
              <a:ahLst/>
              <a:cxnLst>
                <a:cxn ang="3cd4">
                  <a:pos x="hc" y="t"/>
                </a:cxn>
                <a:cxn ang="0">
                  <a:pos x="r" y="vc"/>
                </a:cxn>
                <a:cxn ang="cd4">
                  <a:pos x="hc" y="b"/>
                </a:cxn>
                <a:cxn ang="cd2">
                  <a:pos x="l" y="vc"/>
                </a:cxn>
                <a:cxn ang="f133">
                  <a:pos x="f167" y="f168"/>
                </a:cxn>
                <a:cxn ang="f133">
                  <a:pos x="f169" y="f168"/>
                </a:cxn>
                <a:cxn ang="f133">
                  <a:pos x="f170" y="f171"/>
                </a:cxn>
                <a:cxn ang="f133">
                  <a:pos x="f172" y="f173"/>
                </a:cxn>
                <a:cxn ang="f133">
                  <a:pos x="f174" y="f175"/>
                </a:cxn>
                <a:cxn ang="f133">
                  <a:pos x="f174" y="f176"/>
                </a:cxn>
                <a:cxn ang="f133">
                  <a:pos x="f177" y="f178"/>
                </a:cxn>
                <a:cxn ang="f133">
                  <a:pos x="f179" y="f180"/>
                </a:cxn>
                <a:cxn ang="f133">
                  <a:pos x="f181" y="f182"/>
                </a:cxn>
                <a:cxn ang="f133">
                  <a:pos x="f183" y="f184"/>
                </a:cxn>
                <a:cxn ang="f133">
                  <a:pos x="f185" y="f186"/>
                </a:cxn>
                <a:cxn ang="f133">
                  <a:pos x="f185" y="f187"/>
                </a:cxn>
                <a:cxn ang="f133">
                  <a:pos x="f188" y="f189"/>
                </a:cxn>
                <a:cxn ang="f133">
                  <a:pos x="f190" y="f191"/>
                </a:cxn>
                <a:cxn ang="f133">
                  <a:pos x="f192" y="f193"/>
                </a:cxn>
                <a:cxn ang="f133">
                  <a:pos x="f194" y="f195"/>
                </a:cxn>
              </a:cxnLst>
              <a:rect l="f163" t="f166" r="f164" b="f165"/>
              <a:pathLst>
                <a:path w="12192000" h="2148830">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ubicBezTo>
                    <a:pt x="f56" y="f57"/>
                    <a:pt x="f58" y="f59"/>
                    <a:pt x="f60" y="f61"/>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4" name="Freeform 38">
              <a:extLst>
                <a:ext uri="{FF2B5EF4-FFF2-40B4-BE49-F238E27FC236}">
                  <a16:creationId xmlns:a16="http://schemas.microsoft.com/office/drawing/2014/main" id="{688A21D2-6A0E-47D4-9C5C-C15B153081CA}"/>
                </a:ext>
              </a:extLst>
            </p:cNvPr>
            <p:cNvSpPr/>
            <p:nvPr/>
          </p:nvSpPr>
          <p:spPr>
            <a:xfrm flipH="1">
              <a:off x="0" y="0"/>
              <a:ext cx="12191996" cy="1992139"/>
            </a:xfrm>
            <a:custGeom>
              <a:avLst/>
              <a:gdLst>
                <a:gd name="f0" fmla="val 10800000"/>
                <a:gd name="f1" fmla="val 5400000"/>
                <a:gd name="f2" fmla="val 180"/>
                <a:gd name="f3" fmla="val w"/>
                <a:gd name="f4" fmla="val h"/>
                <a:gd name="f5" fmla="val 0"/>
                <a:gd name="f6" fmla="val 12192000"/>
                <a:gd name="f7" fmla="val 1992138"/>
                <a:gd name="f8" fmla="val 2724271"/>
                <a:gd name="f9" fmla="val 1788442"/>
                <a:gd name="f10" fmla="val 1635403"/>
                <a:gd name="f11" fmla="val 12925"/>
                <a:gd name="f12" fmla="val 1134241"/>
                <a:gd name="f13" fmla="val 70905"/>
                <a:gd name="f14" fmla="val 647221"/>
                <a:gd name="f15" fmla="val 207817"/>
                <a:gd name="f16" fmla="val 178220"/>
                <a:gd name="f17" fmla="val 451207"/>
                <a:gd name="f18" fmla="val 552718"/>
                <a:gd name="f19" fmla="val 570885"/>
                <a:gd name="f20" fmla="val 195368"/>
                <a:gd name="f21" fmla="val 467800"/>
                <a:gd name="f22" fmla="val 765758"/>
                <a:gd name="f23" fmla="val 193094"/>
                <a:gd name="f24" fmla="val 1336955"/>
                <a:gd name="f25" fmla="val 73179"/>
                <a:gd name="f26" fmla="val 1934073"/>
                <a:gd name="f27" fmla="val 52850"/>
                <a:gd name="f28" fmla="val 2948304"/>
                <a:gd name="f29" fmla="val 18310"/>
                <a:gd name="f30" fmla="val 3878878"/>
                <a:gd name="f31" fmla="val 245747"/>
                <a:gd name="f32" fmla="val 4771217"/>
                <a:gd name="f33" fmla="val 543645"/>
                <a:gd name="f34" fmla="val 7236913"/>
                <a:gd name="f35" fmla="val 1366709"/>
                <a:gd name="f36" fmla="val 9199689"/>
                <a:gd name="f37" fmla="val 2357774"/>
                <a:gd name="f38" fmla="val 12007222"/>
                <a:gd name="f39" fmla="val 1856729"/>
                <a:gd name="f40" fmla="val 1820900"/>
                <a:gd name="f41" fmla="val 897073"/>
                <a:gd name="f42" fmla="val 12062517"/>
                <a:gd name="f43" fmla="val 950128"/>
                <a:gd name="f44" fmla="val 10950292"/>
                <a:gd name="f45" fmla="val 1376478"/>
                <a:gd name="f46" fmla="val 9595706"/>
                <a:gd name="f47" fmla="val 1466451"/>
                <a:gd name="f48" fmla="val 8435105"/>
                <a:gd name="f49" fmla="val 1266613"/>
                <a:gd name="f50" fmla="val 6618389"/>
                <a:gd name="f51" fmla="val 953715"/>
                <a:gd name="f52" fmla="val 4735222"/>
                <a:gd name="f53" fmla="val 130088"/>
                <a:gd name="f54" fmla="val 2948502"/>
                <a:gd name="f55" fmla="val 20548"/>
                <a:gd name="f56" fmla="+- 0 0 -90"/>
                <a:gd name="f57" fmla="*/ f3 1 12192000"/>
                <a:gd name="f58" fmla="*/ f4 1 1992138"/>
                <a:gd name="f59" fmla="+- f7 0 f5"/>
                <a:gd name="f60" fmla="+- f6 0 f5"/>
                <a:gd name="f61" fmla="*/ f56 f0 1"/>
                <a:gd name="f62" fmla="*/ f60 1 12192000"/>
                <a:gd name="f63" fmla="*/ f59 1 1992138"/>
                <a:gd name="f64" fmla="*/ 2724271 f60 1"/>
                <a:gd name="f65" fmla="*/ 0 f59 1"/>
                <a:gd name="f66" fmla="*/ 1788442 f60 1"/>
                <a:gd name="f67" fmla="*/ 1635403 f60 1"/>
                <a:gd name="f68" fmla="*/ 12925 f59 1"/>
                <a:gd name="f69" fmla="*/ 178220 f60 1"/>
                <a:gd name="f70" fmla="*/ 451207 f59 1"/>
                <a:gd name="f71" fmla="*/ 0 f60 1"/>
                <a:gd name="f72" fmla="*/ 552718 f59 1"/>
                <a:gd name="f73" fmla="*/ 570885 f59 1"/>
                <a:gd name="f74" fmla="*/ 195368 f60 1"/>
                <a:gd name="f75" fmla="*/ 467800 f59 1"/>
                <a:gd name="f76" fmla="*/ 1934073 f60 1"/>
                <a:gd name="f77" fmla="*/ 52850 f59 1"/>
                <a:gd name="f78" fmla="*/ 4771217 f60 1"/>
                <a:gd name="f79" fmla="*/ 543645 f59 1"/>
                <a:gd name="f80" fmla="*/ 12007222 f60 1"/>
                <a:gd name="f81" fmla="*/ 1856729 f59 1"/>
                <a:gd name="f82" fmla="*/ 12192000 f60 1"/>
                <a:gd name="f83" fmla="*/ 1820900 f59 1"/>
                <a:gd name="f84" fmla="*/ 897073 f59 1"/>
                <a:gd name="f85" fmla="*/ 12062517 f60 1"/>
                <a:gd name="f86" fmla="*/ 950128 f59 1"/>
                <a:gd name="f87" fmla="*/ 8435105 f60 1"/>
                <a:gd name="f88" fmla="*/ 1266613 f59 1"/>
                <a:gd name="f89" fmla="*/ 2948502 f60 1"/>
                <a:gd name="f90" fmla="*/ 20548 f59 1"/>
                <a:gd name="f91" fmla="*/ f61 1 f2"/>
                <a:gd name="f92" fmla="*/ f64 1 12192000"/>
                <a:gd name="f93" fmla="*/ f65 1 1992138"/>
                <a:gd name="f94" fmla="*/ f66 1 12192000"/>
                <a:gd name="f95" fmla="*/ f67 1 12192000"/>
                <a:gd name="f96" fmla="*/ f68 1 1992138"/>
                <a:gd name="f97" fmla="*/ f69 1 12192000"/>
                <a:gd name="f98" fmla="*/ f70 1 1992138"/>
                <a:gd name="f99" fmla="*/ f71 1 12192000"/>
                <a:gd name="f100" fmla="*/ f72 1 1992138"/>
                <a:gd name="f101" fmla="*/ f73 1 1992138"/>
                <a:gd name="f102" fmla="*/ f74 1 12192000"/>
                <a:gd name="f103" fmla="*/ f75 1 1992138"/>
                <a:gd name="f104" fmla="*/ f76 1 12192000"/>
                <a:gd name="f105" fmla="*/ f77 1 1992138"/>
                <a:gd name="f106" fmla="*/ f78 1 12192000"/>
                <a:gd name="f107" fmla="*/ f79 1 1992138"/>
                <a:gd name="f108" fmla="*/ f80 1 12192000"/>
                <a:gd name="f109" fmla="*/ f81 1 1992138"/>
                <a:gd name="f110" fmla="*/ f82 1 12192000"/>
                <a:gd name="f111" fmla="*/ f83 1 1992138"/>
                <a:gd name="f112" fmla="*/ f84 1 1992138"/>
                <a:gd name="f113" fmla="*/ f85 1 12192000"/>
                <a:gd name="f114" fmla="*/ f86 1 1992138"/>
                <a:gd name="f115" fmla="*/ f87 1 12192000"/>
                <a:gd name="f116" fmla="*/ f88 1 1992138"/>
                <a:gd name="f117" fmla="*/ f89 1 12192000"/>
                <a:gd name="f118" fmla="*/ f90 1 1992138"/>
                <a:gd name="f119" fmla="*/ f5 1 f62"/>
                <a:gd name="f120" fmla="*/ f6 1 f62"/>
                <a:gd name="f121" fmla="*/ f5 1 f63"/>
                <a:gd name="f122" fmla="*/ f7 1 f63"/>
                <a:gd name="f123" fmla="+- f91 0 f1"/>
                <a:gd name="f124" fmla="*/ f92 1 f62"/>
                <a:gd name="f125" fmla="*/ f93 1 f63"/>
                <a:gd name="f126" fmla="*/ f94 1 f62"/>
                <a:gd name="f127" fmla="*/ f95 1 f62"/>
                <a:gd name="f128" fmla="*/ f96 1 f63"/>
                <a:gd name="f129" fmla="*/ f97 1 f62"/>
                <a:gd name="f130" fmla="*/ f98 1 f63"/>
                <a:gd name="f131" fmla="*/ f99 1 f62"/>
                <a:gd name="f132" fmla="*/ f100 1 f63"/>
                <a:gd name="f133" fmla="*/ f101 1 f63"/>
                <a:gd name="f134" fmla="*/ f102 1 f62"/>
                <a:gd name="f135" fmla="*/ f103 1 f63"/>
                <a:gd name="f136" fmla="*/ f104 1 f62"/>
                <a:gd name="f137" fmla="*/ f105 1 f63"/>
                <a:gd name="f138" fmla="*/ f106 1 f62"/>
                <a:gd name="f139" fmla="*/ f107 1 f63"/>
                <a:gd name="f140" fmla="*/ f108 1 f62"/>
                <a:gd name="f141" fmla="*/ f109 1 f63"/>
                <a:gd name="f142" fmla="*/ f110 1 f62"/>
                <a:gd name="f143" fmla="*/ f111 1 f63"/>
                <a:gd name="f144" fmla="*/ f112 1 f63"/>
                <a:gd name="f145" fmla="*/ f113 1 f62"/>
                <a:gd name="f146" fmla="*/ f114 1 f63"/>
                <a:gd name="f147" fmla="*/ f115 1 f62"/>
                <a:gd name="f148" fmla="*/ f116 1 f63"/>
                <a:gd name="f149" fmla="*/ f117 1 f62"/>
                <a:gd name="f150" fmla="*/ f118 1 f63"/>
                <a:gd name="f151" fmla="*/ f119 f57 1"/>
                <a:gd name="f152" fmla="*/ f120 f57 1"/>
                <a:gd name="f153" fmla="*/ f122 f58 1"/>
                <a:gd name="f154" fmla="*/ f121 f58 1"/>
                <a:gd name="f155" fmla="*/ f124 f57 1"/>
                <a:gd name="f156" fmla="*/ f125 f58 1"/>
                <a:gd name="f157" fmla="*/ f126 f57 1"/>
                <a:gd name="f158" fmla="*/ f127 f57 1"/>
                <a:gd name="f159" fmla="*/ f128 f58 1"/>
                <a:gd name="f160" fmla="*/ f129 f57 1"/>
                <a:gd name="f161" fmla="*/ f130 f58 1"/>
                <a:gd name="f162" fmla="*/ f131 f57 1"/>
                <a:gd name="f163" fmla="*/ f132 f58 1"/>
                <a:gd name="f164" fmla="*/ f133 f58 1"/>
                <a:gd name="f165" fmla="*/ f134 f57 1"/>
                <a:gd name="f166" fmla="*/ f135 f58 1"/>
                <a:gd name="f167" fmla="*/ f136 f57 1"/>
                <a:gd name="f168" fmla="*/ f137 f58 1"/>
                <a:gd name="f169" fmla="*/ f138 f57 1"/>
                <a:gd name="f170" fmla="*/ f139 f58 1"/>
                <a:gd name="f171" fmla="*/ f140 f57 1"/>
                <a:gd name="f172" fmla="*/ f141 f58 1"/>
                <a:gd name="f173" fmla="*/ f142 f57 1"/>
                <a:gd name="f174" fmla="*/ f143 f58 1"/>
                <a:gd name="f175" fmla="*/ f144 f58 1"/>
                <a:gd name="f176" fmla="*/ f145 f57 1"/>
                <a:gd name="f177" fmla="*/ f146 f58 1"/>
                <a:gd name="f178" fmla="*/ f147 f57 1"/>
                <a:gd name="f179" fmla="*/ f148 f58 1"/>
                <a:gd name="f180" fmla="*/ f149 f57 1"/>
                <a:gd name="f181" fmla="*/ f150 f58 1"/>
              </a:gdLst>
              <a:ahLst/>
              <a:cxnLst>
                <a:cxn ang="3cd4">
                  <a:pos x="hc" y="t"/>
                </a:cxn>
                <a:cxn ang="0">
                  <a:pos x="r" y="vc"/>
                </a:cxn>
                <a:cxn ang="cd4">
                  <a:pos x="hc" y="b"/>
                </a:cxn>
                <a:cxn ang="cd2">
                  <a:pos x="l" y="vc"/>
                </a:cxn>
                <a:cxn ang="f123">
                  <a:pos x="f155" y="f156"/>
                </a:cxn>
                <a:cxn ang="f123">
                  <a:pos x="f157" y="f156"/>
                </a:cxn>
                <a:cxn ang="f123">
                  <a:pos x="f158" y="f159"/>
                </a:cxn>
                <a:cxn ang="f123">
                  <a:pos x="f160" y="f161"/>
                </a:cxn>
                <a:cxn ang="f123">
                  <a:pos x="f162" y="f163"/>
                </a:cxn>
                <a:cxn ang="f123">
                  <a:pos x="f162" y="f164"/>
                </a:cxn>
                <a:cxn ang="f123">
                  <a:pos x="f165" y="f166"/>
                </a:cxn>
                <a:cxn ang="f123">
                  <a:pos x="f167" y="f168"/>
                </a:cxn>
                <a:cxn ang="f123">
                  <a:pos x="f169" y="f170"/>
                </a:cxn>
                <a:cxn ang="f123">
                  <a:pos x="f171" y="f172"/>
                </a:cxn>
                <a:cxn ang="f123">
                  <a:pos x="f173" y="f174"/>
                </a:cxn>
                <a:cxn ang="f123">
                  <a:pos x="f173" y="f175"/>
                </a:cxn>
                <a:cxn ang="f123">
                  <a:pos x="f176" y="f177"/>
                </a:cxn>
                <a:cxn ang="f123">
                  <a:pos x="f178" y="f179"/>
                </a:cxn>
                <a:cxn ang="f123">
                  <a:pos x="f180" y="f181"/>
                </a:cxn>
              </a:cxnLst>
              <a:rect l="f151" t="f154" r="f152" b="f153"/>
              <a:pathLst>
                <a:path w="12192000" h="1992138">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lose/>
                </a:path>
              </a:pathLst>
            </a:custGeom>
            <a:solidFill>
              <a:srgbClr val="00498F"/>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sp>
        <p:nvSpPr>
          <p:cNvPr id="5" name="Rectangle 3">
            <a:extLst>
              <a:ext uri="{FF2B5EF4-FFF2-40B4-BE49-F238E27FC236}">
                <a16:creationId xmlns:a16="http://schemas.microsoft.com/office/drawing/2014/main" id="{B0E36924-1574-43CF-AD34-F014DDDDF76D}"/>
              </a:ext>
            </a:extLst>
          </p:cNvPr>
          <p:cNvSpPr/>
          <p:nvPr/>
        </p:nvSpPr>
        <p:spPr>
          <a:xfrm>
            <a:off x="1353549" y="2276540"/>
            <a:ext cx="16934445" cy="5733905"/>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6" name="Content Placeholder 2">
            <a:extLst>
              <a:ext uri="{FF2B5EF4-FFF2-40B4-BE49-F238E27FC236}">
                <a16:creationId xmlns:a16="http://schemas.microsoft.com/office/drawing/2014/main" id="{8649FDAA-717A-4781-9B83-0E6853A103E8}"/>
              </a:ext>
            </a:extLst>
          </p:cNvPr>
          <p:cNvSpPr txBox="1">
            <a:spLocks noGrp="1"/>
          </p:cNvSpPr>
          <p:nvPr>
            <p:ph idx="4294967295"/>
          </p:nvPr>
        </p:nvSpPr>
        <p:spPr>
          <a:xfrm>
            <a:off x="1828795" y="5143501"/>
            <a:ext cx="8373974" cy="2120342"/>
          </a:xfrm>
        </p:spPr>
        <p:txBody>
          <a:bodyPr/>
          <a:lstStyle>
            <a:lvl1pPr marL="0" indent="0">
              <a:buNone/>
              <a:defRPr sz="3000"/>
            </a:lvl1pPr>
          </a:lstStyle>
          <a:p>
            <a:pPr lvl="0"/>
            <a:r>
              <a:rPr lang="en-US"/>
              <a:t>Click to edit Master text styles</a:t>
            </a:r>
          </a:p>
        </p:txBody>
      </p:sp>
      <p:sp>
        <p:nvSpPr>
          <p:cNvPr id="7" name="Title 11">
            <a:extLst>
              <a:ext uri="{FF2B5EF4-FFF2-40B4-BE49-F238E27FC236}">
                <a16:creationId xmlns:a16="http://schemas.microsoft.com/office/drawing/2014/main" id="{D691969B-FAAF-4674-989F-602F93986654}"/>
              </a:ext>
            </a:extLst>
          </p:cNvPr>
          <p:cNvSpPr txBox="1">
            <a:spLocks noGrp="1"/>
          </p:cNvSpPr>
          <p:nvPr>
            <p:ph type="title"/>
          </p:nvPr>
        </p:nvSpPr>
        <p:spPr>
          <a:xfrm>
            <a:off x="1828795" y="2831229"/>
            <a:ext cx="8373974" cy="1617390"/>
          </a:xfrm>
        </p:spPr>
        <p:txBody>
          <a:bodyPr/>
          <a:lstStyle>
            <a:lvl1pPr>
              <a:defRPr sz="9000"/>
            </a:lvl1pPr>
          </a:lstStyle>
          <a:p>
            <a:pPr lvl="0"/>
            <a:r>
              <a:rPr lang="en-US"/>
              <a:t>Thank you</a:t>
            </a:r>
          </a:p>
        </p:txBody>
      </p:sp>
      <p:pic>
        <p:nvPicPr>
          <p:cNvPr id="8" name="Picture 32">
            <a:extLst>
              <a:ext uri="{FF2B5EF4-FFF2-40B4-BE49-F238E27FC236}">
                <a16:creationId xmlns:a16="http://schemas.microsoft.com/office/drawing/2014/main" id="{056F4D10-DB4B-4F16-AA98-2422B14D0B7A}"/>
              </a:ext>
            </a:extLst>
          </p:cNvPr>
          <p:cNvPicPr>
            <a:picLocks noChangeAspect="1"/>
          </p:cNvPicPr>
          <p:nvPr/>
        </p:nvPicPr>
        <p:blipFill>
          <a:blip r:embed="rId2"/>
          <a:srcRect/>
          <a:stretch>
            <a:fillRect/>
          </a:stretch>
        </p:blipFill>
        <p:spPr>
          <a:xfrm>
            <a:off x="1353549" y="342557"/>
            <a:ext cx="3037970" cy="1367910"/>
          </a:xfrm>
          <a:prstGeom prst="rect">
            <a:avLst/>
          </a:prstGeom>
          <a:noFill/>
          <a:ln cap="flat">
            <a:noFill/>
          </a:ln>
        </p:spPr>
      </p:pic>
      <p:sp>
        <p:nvSpPr>
          <p:cNvPr id="9" name="Picture Placeholder 16">
            <a:extLst>
              <a:ext uri="{FF2B5EF4-FFF2-40B4-BE49-F238E27FC236}">
                <a16:creationId xmlns:a16="http://schemas.microsoft.com/office/drawing/2014/main" id="{152B2789-492E-44D1-A2A6-4C6427B0ECFC}"/>
              </a:ext>
            </a:extLst>
          </p:cNvPr>
          <p:cNvSpPr txBox="1">
            <a:spLocks noGrp="1"/>
          </p:cNvSpPr>
          <p:nvPr>
            <p:ph type="pic" idx="4294967295"/>
          </p:nvPr>
        </p:nvSpPr>
        <p:spPr>
          <a:xfrm>
            <a:off x="10678030" y="350868"/>
            <a:ext cx="7609979" cy="8915400"/>
          </a:xfrm>
        </p:spPr>
        <p:txBody>
          <a:bodyPr/>
          <a:lstStyle>
            <a:lvl1pPr>
              <a:defRPr/>
            </a:lvl1pPr>
          </a:lstStyle>
          <a:p>
            <a:pPr lvl="0"/>
            <a:endParaRPr lang="en-US"/>
          </a:p>
        </p:txBody>
      </p:sp>
    </p:spTree>
    <p:extLst>
      <p:ext uri="{BB962C8B-B14F-4D97-AF65-F5344CB8AC3E}">
        <p14:creationId xmlns:p14="http://schemas.microsoft.com/office/powerpoint/2010/main" val="1654224184"/>
      </p:ext>
    </p:extLst>
  </p:cSld>
  <p:clrMapOvr>
    <a:masterClrMapping/>
  </p:clrMapOvr>
</p:sldLayout>
</file>

<file path=ppt/slideLayouts/slideLayout3379.xml><?xml version="1.0" encoding="utf-8"?>
<p:sldLayout xmlns:a="http://schemas.openxmlformats.org/drawingml/2006/main" xmlns:r="http://schemas.openxmlformats.org/officeDocument/2006/relationships" xmlns:p="http://schemas.openxmlformats.org/presentationml/2006/main" type="blank" preserve="1">
  <p:cSld name="17_Blank">
    <p:spTree>
      <p:nvGrpSpPr>
        <p:cNvPr id="1" name=""/>
        <p:cNvGrpSpPr/>
        <p:nvPr/>
      </p:nvGrpSpPr>
      <p:grpSpPr>
        <a:xfrm>
          <a:off x="0" y="0"/>
          <a:ext cx="0" cy="0"/>
          <a:chOff x="0" y="0"/>
          <a:chExt cx="0" cy="0"/>
        </a:xfrm>
      </p:grpSpPr>
      <p:sp>
        <p:nvSpPr>
          <p:cNvPr id="2" name="Slide Number Placeholder 4">
            <a:extLst>
              <a:ext uri="{FF2B5EF4-FFF2-40B4-BE49-F238E27FC236}">
                <a16:creationId xmlns:a16="http://schemas.microsoft.com/office/drawing/2014/main" id="{0AEE4B00-3E3A-4E06-931E-2DD19A186A77}"/>
              </a:ext>
            </a:extLst>
          </p:cNvPr>
          <p:cNvSpPr txBox="1">
            <a:spLocks noGrp="1"/>
          </p:cNvSpPr>
          <p:nvPr>
            <p:ph type="sldNum" sz="quarter" idx="8"/>
          </p:nvPr>
        </p:nvSpPr>
        <p:spPr/>
        <p:txBody>
          <a:bodyPr/>
          <a:lstStyle>
            <a:lvl1pPr>
              <a:defRPr/>
            </a:lvl1pPr>
          </a:lstStyle>
          <a:p>
            <a:pPr lvl="0"/>
            <a:fld id="{745C20E5-2D07-4D45-8745-5573A9D99FD4}" type="slidenum">
              <a:t>‹#›</a:t>
            </a:fld>
            <a:endParaRPr lang="en-US"/>
          </a:p>
        </p:txBody>
      </p:sp>
      <p:cxnSp>
        <p:nvCxnSpPr>
          <p:cNvPr id="3" name="Straight Connector 3">
            <a:extLst>
              <a:ext uri="{FF2B5EF4-FFF2-40B4-BE49-F238E27FC236}">
                <a16:creationId xmlns:a16="http://schemas.microsoft.com/office/drawing/2014/main" id="{4CB6EB5B-0886-4117-B355-7CB863410675}"/>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4" name="Footer Placeholder 1">
            <a:extLst>
              <a:ext uri="{FF2B5EF4-FFF2-40B4-BE49-F238E27FC236}">
                <a16:creationId xmlns:a16="http://schemas.microsoft.com/office/drawing/2014/main" id="{A826AE5C-1A6D-4581-A20C-6D8A54581F92}"/>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5" name="Group 5">
            <a:extLst>
              <a:ext uri="{FF2B5EF4-FFF2-40B4-BE49-F238E27FC236}">
                <a16:creationId xmlns:a16="http://schemas.microsoft.com/office/drawing/2014/main" id="{CFFAFAC4-7CFF-4F7C-A074-1226461A2F97}"/>
              </a:ext>
            </a:extLst>
          </p:cNvPr>
          <p:cNvGrpSpPr/>
          <p:nvPr/>
        </p:nvGrpSpPr>
        <p:grpSpPr>
          <a:xfrm>
            <a:off x="10787318" y="0"/>
            <a:ext cx="7500690" cy="2138982"/>
            <a:chOff x="7191545" y="0"/>
            <a:chExt cx="5000460" cy="1425988"/>
          </a:xfrm>
        </p:grpSpPr>
        <p:pic>
          <p:nvPicPr>
            <p:cNvPr id="6" name="Picture 6">
              <a:extLst>
                <a:ext uri="{FF2B5EF4-FFF2-40B4-BE49-F238E27FC236}">
                  <a16:creationId xmlns:a16="http://schemas.microsoft.com/office/drawing/2014/main" id="{6CA51FC3-B800-47BA-AB6B-3EB550768280}"/>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7" name="Group 7">
              <a:extLst>
                <a:ext uri="{FF2B5EF4-FFF2-40B4-BE49-F238E27FC236}">
                  <a16:creationId xmlns:a16="http://schemas.microsoft.com/office/drawing/2014/main" id="{ABEBA76A-9085-416D-A814-C370EED163A9}"/>
                </a:ext>
              </a:extLst>
            </p:cNvPr>
            <p:cNvGrpSpPr/>
            <p:nvPr/>
          </p:nvGrpSpPr>
          <p:grpSpPr>
            <a:xfrm>
              <a:off x="7191545" y="0"/>
              <a:ext cx="5000460" cy="1425988"/>
              <a:chOff x="7191545" y="0"/>
              <a:chExt cx="5000460" cy="1425988"/>
            </a:xfrm>
          </p:grpSpPr>
          <p:sp>
            <p:nvSpPr>
              <p:cNvPr id="8" name="Freeform 8">
                <a:extLst>
                  <a:ext uri="{FF2B5EF4-FFF2-40B4-BE49-F238E27FC236}">
                    <a16:creationId xmlns:a16="http://schemas.microsoft.com/office/drawing/2014/main" id="{7290AF6E-AE77-4E7D-9D91-0A9A3AAA0A85}"/>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9" name="Freeform 9">
                <a:extLst>
                  <a:ext uri="{FF2B5EF4-FFF2-40B4-BE49-F238E27FC236}">
                    <a16:creationId xmlns:a16="http://schemas.microsoft.com/office/drawing/2014/main" id="{7BC91EF8-28FF-4CC5-973F-C202777B7B18}"/>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Tree>
    <p:extLst>
      <p:ext uri="{BB962C8B-B14F-4D97-AF65-F5344CB8AC3E}">
        <p14:creationId xmlns:p14="http://schemas.microsoft.com/office/powerpoint/2010/main" val="3800241467"/>
      </p:ext>
    </p:extLst>
  </p:cSld>
  <p:clrMapOvr>
    <a:masterClrMapping/>
  </p:clrMapOvr>
</p:sldLayout>
</file>

<file path=ppt/slideLayouts/slideLayout3380.xml><?xml version="1.0" encoding="utf-8"?>
<p:sldLayout xmlns:a="http://schemas.openxmlformats.org/drawingml/2006/main" xmlns:r="http://schemas.openxmlformats.org/officeDocument/2006/relationships" xmlns:p="http://schemas.openxmlformats.org/presentationml/2006/main" showMasterSp="0" preserve="1">
  <p:cSld name="3_Title Slide">
    <p:spTree>
      <p:nvGrpSpPr>
        <p:cNvPr id="1" name=""/>
        <p:cNvGrpSpPr/>
        <p:nvPr/>
      </p:nvGrpSpPr>
      <p:grpSpPr>
        <a:xfrm>
          <a:off x="0" y="0"/>
          <a:ext cx="0" cy="0"/>
          <a:chOff x="0" y="0"/>
          <a:chExt cx="0" cy="0"/>
        </a:xfrm>
      </p:grpSpPr>
      <p:graphicFrame>
        <p:nvGraphicFramePr>
          <p:cNvPr id="2" name="Object 7" hidden="1">
            <a:extLst>
              <a:ext uri="{FF2B5EF4-FFF2-40B4-BE49-F238E27FC236}">
                <a16:creationId xmlns:a16="http://schemas.microsoft.com/office/drawing/2014/main" id="{0CE4A048-B8B3-4DAF-8907-7C384D26EF39}"/>
              </a:ext>
            </a:extLst>
          </p:cNvPr>
          <p:cNvGraphicFramePr/>
          <p:nvPr/>
        </p:nvGraphicFramePr>
        <p:xfrm>
          <a:off x="3182" y="3182"/>
          <a:ext cx="3168" cy="3168"/>
        </p:xfrm>
        <a:graphic>
          <a:graphicData uri="http://schemas.openxmlformats.org/presentationml/2006/ole">
            <mc:AlternateContent xmlns:mc="http://schemas.openxmlformats.org/markup-compatibility/2006">
              <mc:Choice xmlns:v="urn:schemas-microsoft-com:vml" Requires="v">
                <p:oleObj r:id="rId2" imgW="12700" imgH="12700" progId="">
                  <p:embed/>
                </p:oleObj>
              </mc:Choice>
              <mc:Fallback>
                <p:oleObj r:id="rId2" imgW="12700" imgH="12700" progId="">
                  <p:embed/>
                  <p:pic>
                    <p:nvPicPr>
                      <p:cNvPr id="2" name="Object 7" hidden="1">
                        <a:extLst>
                          <a:ext uri="{FF2B5EF4-FFF2-40B4-BE49-F238E27FC236}">
                            <a16:creationId xmlns:a16="http://schemas.microsoft.com/office/drawing/2014/main" id="{0CE4A048-B8B3-4DAF-8907-7C384D26EF39}"/>
                          </a:ext>
                        </a:extLst>
                      </p:cNvPr>
                      <p:cNvPicPr/>
                      <p:nvPr/>
                    </p:nvPicPr>
                    <p:blipFill>
                      <a:blip r:embed="rId3"/>
                      <a:stretch>
                        <a:fillRect/>
                      </a:stretch>
                    </p:blipFill>
                    <p:spPr>
                      <a:xfrm>
                        <a:off x="3182" y="3182"/>
                        <a:ext cx="3168" cy="3168"/>
                      </a:xfrm>
                      <a:prstGeom prst="rect">
                        <a:avLst/>
                      </a:prstGeom>
                    </p:spPr>
                  </p:pic>
                </p:oleObj>
              </mc:Fallback>
            </mc:AlternateContent>
          </a:graphicData>
        </a:graphic>
      </p:graphicFrame>
      <p:sp>
        <p:nvSpPr>
          <p:cNvPr id="3" name="Rectangle 6">
            <a:extLst>
              <a:ext uri="{FF2B5EF4-FFF2-40B4-BE49-F238E27FC236}">
                <a16:creationId xmlns:a16="http://schemas.microsoft.com/office/drawing/2014/main" id="{0D0E6A3A-9FAD-4CC2-B940-541ED710EEE8}"/>
              </a:ext>
            </a:extLst>
          </p:cNvPr>
          <p:cNvSpPr/>
          <p:nvPr/>
        </p:nvSpPr>
        <p:spPr>
          <a:xfrm>
            <a:off x="-31752" y="9944100"/>
            <a:ext cx="18319748" cy="342900"/>
          </a:xfrm>
          <a:prstGeom prst="rect">
            <a:avLst/>
          </a:prstGeom>
          <a:solidFill>
            <a:srgbClr val="767676"/>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3600" b="0" i="0" u="none" strike="noStrike" kern="1200" cap="none" spc="0" baseline="0">
              <a:solidFill>
                <a:srgbClr val="FFFFFF"/>
              </a:solidFill>
              <a:uFillTx/>
              <a:latin typeface="Calibri"/>
            </a:endParaRPr>
          </a:p>
        </p:txBody>
      </p:sp>
      <p:pic>
        <p:nvPicPr>
          <p:cNvPr id="4" name="Picture 13">
            <a:extLst>
              <a:ext uri="{FF2B5EF4-FFF2-40B4-BE49-F238E27FC236}">
                <a16:creationId xmlns:a16="http://schemas.microsoft.com/office/drawing/2014/main" id="{8EFDAE18-562B-4CB3-A4A7-05D62778632E}"/>
              </a:ext>
            </a:extLst>
          </p:cNvPr>
          <p:cNvPicPr>
            <a:picLocks noChangeAspect="1"/>
          </p:cNvPicPr>
          <p:nvPr/>
        </p:nvPicPr>
        <p:blipFill>
          <a:blip r:embed="rId4"/>
          <a:srcRect/>
          <a:stretch>
            <a:fillRect/>
          </a:stretch>
        </p:blipFill>
        <p:spPr>
          <a:xfrm>
            <a:off x="11918957" y="612775"/>
            <a:ext cx="5559423" cy="2720979"/>
          </a:xfrm>
          <a:prstGeom prst="rect">
            <a:avLst/>
          </a:prstGeom>
          <a:noFill/>
          <a:ln cap="flat">
            <a:noFill/>
          </a:ln>
        </p:spPr>
      </p:pic>
      <p:grpSp>
        <p:nvGrpSpPr>
          <p:cNvPr id="5" name="Group 11">
            <a:extLst>
              <a:ext uri="{FF2B5EF4-FFF2-40B4-BE49-F238E27FC236}">
                <a16:creationId xmlns:a16="http://schemas.microsoft.com/office/drawing/2014/main" id="{6E714F23-27A9-4186-89CC-FA0F07537789}"/>
              </a:ext>
            </a:extLst>
          </p:cNvPr>
          <p:cNvGrpSpPr/>
          <p:nvPr/>
        </p:nvGrpSpPr>
        <p:grpSpPr>
          <a:xfrm>
            <a:off x="1" y="0"/>
            <a:ext cx="2794004" cy="9944100"/>
            <a:chOff x="0" y="0"/>
            <a:chExt cx="1862669" cy="6629400"/>
          </a:xfrm>
        </p:grpSpPr>
        <p:sp>
          <p:nvSpPr>
            <p:cNvPr id="6" name="Rectangle 9">
              <a:extLst>
                <a:ext uri="{FF2B5EF4-FFF2-40B4-BE49-F238E27FC236}">
                  <a16:creationId xmlns:a16="http://schemas.microsoft.com/office/drawing/2014/main" id="{8D824792-4392-4DB9-A26F-446022032C01}"/>
                </a:ext>
              </a:extLst>
            </p:cNvPr>
            <p:cNvSpPr/>
            <p:nvPr/>
          </p:nvSpPr>
          <p:spPr>
            <a:xfrm>
              <a:off x="0" y="0"/>
              <a:ext cx="1782229" cy="6629400"/>
            </a:xfrm>
            <a:prstGeom prst="rect">
              <a:avLst/>
            </a:prstGeom>
            <a:solidFill>
              <a:srgbClr val="800000"/>
            </a:solidFill>
            <a:ln cap="flat">
              <a:noFill/>
              <a:prstDash val="solid"/>
            </a:ln>
          </p:spPr>
          <p:txBody>
            <a:bodyPr vert="horz" wrap="square" lIns="91440" tIns="45720" rIns="91440" bIns="45720" anchor="t"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3600" b="0" i="0" u="none" strike="noStrike" kern="1200" cap="none" spc="0" baseline="0">
                <a:solidFill>
                  <a:srgbClr val="FFFFFF"/>
                </a:solidFill>
                <a:uFillTx/>
                <a:latin typeface="Calibri"/>
              </a:endParaRPr>
            </a:p>
          </p:txBody>
        </p:sp>
        <p:pic>
          <p:nvPicPr>
            <p:cNvPr id="7" name="Picture 7">
              <a:extLst>
                <a:ext uri="{FF2B5EF4-FFF2-40B4-BE49-F238E27FC236}">
                  <a16:creationId xmlns:a16="http://schemas.microsoft.com/office/drawing/2014/main" id="{F5C5D304-10BC-47C7-B97B-61764C674A53}"/>
                </a:ext>
              </a:extLst>
            </p:cNvPr>
            <p:cNvPicPr>
              <a:picLocks noChangeAspect="1"/>
            </p:cNvPicPr>
            <p:nvPr/>
          </p:nvPicPr>
          <p:blipFill>
            <a:blip r:embed="rId5"/>
            <a:srcRect l="7219" t="16937" r="72250" b="20589"/>
            <a:stretch>
              <a:fillRect/>
            </a:stretch>
          </p:blipFill>
          <p:spPr>
            <a:xfrm>
              <a:off x="0" y="0"/>
              <a:ext cx="1862669" cy="6629400"/>
            </a:xfrm>
            <a:prstGeom prst="rect">
              <a:avLst/>
            </a:prstGeom>
            <a:solidFill>
              <a:srgbClr val="79818A"/>
            </a:solidFill>
            <a:ln cap="flat">
              <a:noFill/>
            </a:ln>
          </p:spPr>
        </p:pic>
      </p:grpSp>
      <p:sp>
        <p:nvSpPr>
          <p:cNvPr id="8" name="Subtitle 2">
            <a:extLst>
              <a:ext uri="{FF2B5EF4-FFF2-40B4-BE49-F238E27FC236}">
                <a16:creationId xmlns:a16="http://schemas.microsoft.com/office/drawing/2014/main" id="{E28283C0-FAAB-476B-BCD4-77A97D9B5D81}"/>
              </a:ext>
            </a:extLst>
          </p:cNvPr>
          <p:cNvSpPr txBox="1">
            <a:spLocks noGrp="1"/>
          </p:cNvSpPr>
          <p:nvPr>
            <p:ph type="subTitle" idx="4294967295"/>
          </p:nvPr>
        </p:nvSpPr>
        <p:spPr>
          <a:xfrm>
            <a:off x="4721238" y="6293640"/>
            <a:ext cx="8232768" cy="548640"/>
          </a:xfrm>
        </p:spPr>
        <p:txBody>
          <a:bodyPr/>
          <a:lstStyle>
            <a:lvl1pPr>
              <a:defRPr sz="2801"/>
            </a:lvl1pPr>
          </a:lstStyle>
          <a:p>
            <a:pPr lvl="0"/>
            <a:r>
              <a:rPr lang="en-US"/>
              <a:t>Click to edit Master subtitle style</a:t>
            </a:r>
          </a:p>
        </p:txBody>
      </p:sp>
      <p:sp>
        <p:nvSpPr>
          <p:cNvPr id="9" name="Title 1">
            <a:extLst>
              <a:ext uri="{FF2B5EF4-FFF2-40B4-BE49-F238E27FC236}">
                <a16:creationId xmlns:a16="http://schemas.microsoft.com/office/drawing/2014/main" id="{12D1DBDD-3A0D-4FE5-9C36-2E68D0AA6304}"/>
              </a:ext>
            </a:extLst>
          </p:cNvPr>
          <p:cNvSpPr txBox="1">
            <a:spLocks noGrp="1"/>
          </p:cNvSpPr>
          <p:nvPr>
            <p:ph type="title"/>
          </p:nvPr>
        </p:nvSpPr>
        <p:spPr>
          <a:xfrm>
            <a:off x="2432807" y="2709650"/>
            <a:ext cx="15284739" cy="3417314"/>
          </a:xfrm>
        </p:spPr>
        <p:txBody>
          <a:bodyPr anchor="b"/>
          <a:lstStyle>
            <a:lvl1pPr>
              <a:defRPr sz="8001">
                <a:solidFill>
                  <a:srgbClr val="79818A"/>
                </a:solidFill>
              </a:defRPr>
            </a:lvl1pPr>
          </a:lstStyle>
          <a:p>
            <a:pPr lvl="0"/>
            <a:r>
              <a:rPr lang="en-US"/>
              <a:t>Click to edit Master title style</a:t>
            </a:r>
          </a:p>
        </p:txBody>
      </p:sp>
      <p:sp>
        <p:nvSpPr>
          <p:cNvPr id="10" name="Text Placeholder 3">
            <a:extLst>
              <a:ext uri="{FF2B5EF4-FFF2-40B4-BE49-F238E27FC236}">
                <a16:creationId xmlns:a16="http://schemas.microsoft.com/office/drawing/2014/main" id="{484258FB-2F00-45D6-9E84-AB140C16DF78}"/>
              </a:ext>
            </a:extLst>
          </p:cNvPr>
          <p:cNvSpPr txBox="1">
            <a:spLocks noGrp="1"/>
          </p:cNvSpPr>
          <p:nvPr>
            <p:ph type="body" idx="4294967295"/>
          </p:nvPr>
        </p:nvSpPr>
        <p:spPr>
          <a:xfrm>
            <a:off x="4721225" y="6900863"/>
            <a:ext cx="8229600" cy="548640"/>
          </a:xfrm>
        </p:spPr>
        <p:txBody>
          <a:bodyPr/>
          <a:lstStyle>
            <a:lvl1pPr>
              <a:defRPr sz="2801"/>
            </a:lvl1pPr>
          </a:lstStyle>
          <a:p>
            <a:pPr lvl="0"/>
            <a:r>
              <a:rPr lang="en-US"/>
              <a:t>Edit Master text styles</a:t>
            </a:r>
          </a:p>
        </p:txBody>
      </p:sp>
      <p:sp>
        <p:nvSpPr>
          <p:cNvPr id="11" name="Text Placeholder 4">
            <a:extLst>
              <a:ext uri="{FF2B5EF4-FFF2-40B4-BE49-F238E27FC236}">
                <a16:creationId xmlns:a16="http://schemas.microsoft.com/office/drawing/2014/main" id="{7E4AB64A-16B3-4F76-9614-45D48FE610F5}"/>
              </a:ext>
            </a:extLst>
          </p:cNvPr>
          <p:cNvSpPr txBox="1">
            <a:spLocks noGrp="1"/>
          </p:cNvSpPr>
          <p:nvPr>
            <p:ph type="body" idx="4294967295"/>
          </p:nvPr>
        </p:nvSpPr>
        <p:spPr>
          <a:xfrm>
            <a:off x="4721225" y="7508084"/>
            <a:ext cx="8229600" cy="548640"/>
          </a:xfrm>
        </p:spPr>
        <p:txBody>
          <a:bodyPr/>
          <a:lstStyle>
            <a:lvl1pPr>
              <a:defRPr sz="2801"/>
            </a:lvl1pPr>
          </a:lstStyle>
          <a:p>
            <a:pPr lvl="0"/>
            <a:r>
              <a:rPr lang="en-US"/>
              <a:t>Edit Master text styles</a:t>
            </a:r>
          </a:p>
        </p:txBody>
      </p:sp>
    </p:spTree>
    <p:extLst>
      <p:ext uri="{BB962C8B-B14F-4D97-AF65-F5344CB8AC3E}">
        <p14:creationId xmlns:p14="http://schemas.microsoft.com/office/powerpoint/2010/main" val="326062256"/>
      </p:ext>
    </p:extLst>
  </p:cSld>
  <p:clrMapOvr>
    <a:masterClrMapping/>
  </p:clrMapOvr>
</p:sldLayout>
</file>

<file path=ppt/slideLayouts/slideLayout3381.xml><?xml version="1.0" encoding="utf-8"?>
<p:sldLayout xmlns:a="http://schemas.openxmlformats.org/drawingml/2006/main" xmlns:r="http://schemas.openxmlformats.org/officeDocument/2006/relationships" xmlns:p="http://schemas.openxmlformats.org/presentationml/2006/main" showMasterSp="0" preserve="1">
  <p:cSld name="Table of Content">
    <p:spTree>
      <p:nvGrpSpPr>
        <p:cNvPr id="1" name=""/>
        <p:cNvGrpSpPr/>
        <p:nvPr/>
      </p:nvGrpSpPr>
      <p:grpSpPr>
        <a:xfrm>
          <a:off x="0" y="0"/>
          <a:ext cx="0" cy="0"/>
          <a:chOff x="0" y="0"/>
          <a:chExt cx="0" cy="0"/>
        </a:xfrm>
      </p:grpSpPr>
      <p:graphicFrame>
        <p:nvGraphicFramePr>
          <p:cNvPr id="2" name="Object 2" hidden="1">
            <a:extLst>
              <a:ext uri="{FF2B5EF4-FFF2-40B4-BE49-F238E27FC236}">
                <a16:creationId xmlns:a16="http://schemas.microsoft.com/office/drawing/2014/main" id="{C1C1C0E2-DF5E-402E-8BF0-91FA35A46E94}"/>
              </a:ext>
            </a:extLst>
          </p:cNvPr>
          <p:cNvGraphicFramePr/>
          <p:nvPr/>
        </p:nvGraphicFramePr>
        <p:xfrm>
          <a:off x="3182" y="3182"/>
          <a:ext cx="3168" cy="3168"/>
        </p:xfrm>
        <a:graphic>
          <a:graphicData uri="http://schemas.openxmlformats.org/presentationml/2006/ole">
            <mc:AlternateContent xmlns:mc="http://schemas.openxmlformats.org/markup-compatibility/2006">
              <mc:Choice xmlns:v="urn:schemas-microsoft-com:vml" Requires="v">
                <p:oleObj r:id="rId2" imgW="12700" imgH="12700" progId="">
                  <p:embed/>
                </p:oleObj>
              </mc:Choice>
              <mc:Fallback>
                <p:oleObj r:id="rId2" imgW="12700" imgH="12700" progId="">
                  <p:embed/>
                  <p:pic>
                    <p:nvPicPr>
                      <p:cNvPr id="2" name="Object 2" hidden="1">
                        <a:extLst>
                          <a:ext uri="{FF2B5EF4-FFF2-40B4-BE49-F238E27FC236}">
                            <a16:creationId xmlns:a16="http://schemas.microsoft.com/office/drawing/2014/main" id="{C1C1C0E2-DF5E-402E-8BF0-91FA35A46E94}"/>
                          </a:ext>
                        </a:extLst>
                      </p:cNvPr>
                      <p:cNvPicPr/>
                      <p:nvPr/>
                    </p:nvPicPr>
                    <p:blipFill>
                      <a:blip r:embed="rId3"/>
                      <a:stretch>
                        <a:fillRect/>
                      </a:stretch>
                    </p:blipFill>
                    <p:spPr>
                      <a:xfrm>
                        <a:off x="3182" y="3182"/>
                        <a:ext cx="3168" cy="3168"/>
                      </a:xfrm>
                      <a:prstGeom prst="rect">
                        <a:avLst/>
                      </a:prstGeom>
                    </p:spPr>
                  </p:pic>
                </p:oleObj>
              </mc:Fallback>
            </mc:AlternateContent>
          </a:graphicData>
        </a:graphic>
      </p:graphicFrame>
      <p:sp>
        <p:nvSpPr>
          <p:cNvPr id="3" name="Rectangle 7">
            <a:extLst>
              <a:ext uri="{FF2B5EF4-FFF2-40B4-BE49-F238E27FC236}">
                <a16:creationId xmlns:a16="http://schemas.microsoft.com/office/drawing/2014/main" id="{97A92C4A-2C99-4B62-84C8-CCAB28EAEBAB}"/>
              </a:ext>
            </a:extLst>
          </p:cNvPr>
          <p:cNvSpPr/>
          <p:nvPr/>
        </p:nvSpPr>
        <p:spPr>
          <a:xfrm>
            <a:off x="-15868" y="9931399"/>
            <a:ext cx="18319748" cy="355601"/>
          </a:xfrm>
          <a:prstGeom prst="rect">
            <a:avLst/>
          </a:prstGeom>
          <a:solidFill>
            <a:srgbClr val="767676"/>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3600" b="0" i="0" u="none" strike="noStrike" kern="1200" cap="none" spc="0" baseline="0">
              <a:solidFill>
                <a:srgbClr val="FFFFFF"/>
              </a:solidFill>
              <a:uFillTx/>
              <a:latin typeface="Calibri"/>
            </a:endParaRPr>
          </a:p>
        </p:txBody>
      </p:sp>
      <p:graphicFrame>
        <p:nvGraphicFramePr>
          <p:cNvPr id="4" name="Object 7" hidden="1">
            <a:extLst>
              <a:ext uri="{FF2B5EF4-FFF2-40B4-BE49-F238E27FC236}">
                <a16:creationId xmlns:a16="http://schemas.microsoft.com/office/drawing/2014/main" id="{C81D31E4-1748-4752-81AC-8B297A662540}"/>
              </a:ext>
            </a:extLst>
          </p:cNvPr>
          <p:cNvGraphicFramePr/>
          <p:nvPr/>
        </p:nvGraphicFramePr>
        <p:xfrm>
          <a:off x="3182" y="3182"/>
          <a:ext cx="3168" cy="3168"/>
        </p:xfrm>
        <a:graphic>
          <a:graphicData uri="http://schemas.openxmlformats.org/presentationml/2006/ole">
            <mc:AlternateContent xmlns:mc="http://schemas.openxmlformats.org/markup-compatibility/2006">
              <mc:Choice xmlns:v="urn:schemas-microsoft-com:vml" Requires="v">
                <p:oleObj r:id="rId4" imgW="12700" imgH="12700" progId="">
                  <p:embed/>
                </p:oleObj>
              </mc:Choice>
              <mc:Fallback>
                <p:oleObj r:id="rId4" imgW="12700" imgH="12700" progId="">
                  <p:embed/>
                  <p:pic>
                    <p:nvPicPr>
                      <p:cNvPr id="4" name="Object 7" hidden="1">
                        <a:extLst>
                          <a:ext uri="{FF2B5EF4-FFF2-40B4-BE49-F238E27FC236}">
                            <a16:creationId xmlns:a16="http://schemas.microsoft.com/office/drawing/2014/main" id="{C81D31E4-1748-4752-81AC-8B297A662540}"/>
                          </a:ext>
                        </a:extLst>
                      </p:cNvPr>
                      <p:cNvPicPr/>
                      <p:nvPr/>
                    </p:nvPicPr>
                    <p:blipFill>
                      <a:blip r:embed="rId3"/>
                      <a:stretch>
                        <a:fillRect/>
                      </a:stretch>
                    </p:blipFill>
                    <p:spPr>
                      <a:xfrm>
                        <a:off x="3182" y="3182"/>
                        <a:ext cx="3168" cy="3168"/>
                      </a:xfrm>
                      <a:prstGeom prst="rect">
                        <a:avLst/>
                      </a:prstGeom>
                    </p:spPr>
                  </p:pic>
                </p:oleObj>
              </mc:Fallback>
            </mc:AlternateContent>
          </a:graphicData>
        </a:graphic>
      </p:graphicFrame>
      <p:sp>
        <p:nvSpPr>
          <p:cNvPr id="5" name="Title 1">
            <a:extLst>
              <a:ext uri="{FF2B5EF4-FFF2-40B4-BE49-F238E27FC236}">
                <a16:creationId xmlns:a16="http://schemas.microsoft.com/office/drawing/2014/main" id="{D827E54E-A610-4849-9DE4-586E78F51C5C}"/>
              </a:ext>
            </a:extLst>
          </p:cNvPr>
          <p:cNvSpPr txBox="1">
            <a:spLocks noGrp="1"/>
          </p:cNvSpPr>
          <p:nvPr>
            <p:ph type="title"/>
          </p:nvPr>
        </p:nvSpPr>
        <p:spPr>
          <a:xfrm>
            <a:off x="327167" y="337262"/>
            <a:ext cx="17573583" cy="853985"/>
          </a:xfrm>
        </p:spPr>
        <p:txBody>
          <a:bodyPr/>
          <a:lstStyle>
            <a:lvl1pPr>
              <a:defRPr sz="4400">
                <a:solidFill>
                  <a:srgbClr val="79818A"/>
                </a:solidFill>
              </a:defRPr>
            </a:lvl1pPr>
          </a:lstStyle>
          <a:p>
            <a:pPr lvl="0"/>
            <a:r>
              <a:rPr lang="en-US"/>
              <a:t>Click to edit Master title style</a:t>
            </a:r>
          </a:p>
        </p:txBody>
      </p:sp>
      <p:sp>
        <p:nvSpPr>
          <p:cNvPr id="6" name="Content Placeholder 2">
            <a:extLst>
              <a:ext uri="{FF2B5EF4-FFF2-40B4-BE49-F238E27FC236}">
                <a16:creationId xmlns:a16="http://schemas.microsoft.com/office/drawing/2014/main" id="{C4DC78DF-5E5D-4598-BA6A-9C8545D67C69}"/>
              </a:ext>
            </a:extLst>
          </p:cNvPr>
          <p:cNvSpPr txBox="1">
            <a:spLocks noGrp="1"/>
          </p:cNvSpPr>
          <p:nvPr>
            <p:ph idx="4294967295"/>
          </p:nvPr>
        </p:nvSpPr>
        <p:spPr>
          <a:xfrm>
            <a:off x="327167" y="1375797"/>
            <a:ext cx="17573583" cy="7438008"/>
          </a:xfrm>
        </p:spPr>
        <p:txBody>
          <a:bodyPr/>
          <a:lstStyle>
            <a:lvl1pPr marL="571518" indent="-571518">
              <a:buFont typeface="Wingdings" pitchFamily="2"/>
              <a:buChar char="§"/>
              <a:defRPr sz="2801" b="1"/>
            </a:lvl1pPr>
            <a:lvl2pPr marL="914418" indent="-444507">
              <a:buChar char="̶"/>
              <a:defRPr sz="2801"/>
            </a:lvl2pPr>
            <a:lvl3pPr marL="1384328" indent="-469910">
              <a:defRPr sz="2801"/>
            </a:lvl3pPr>
            <a:lvl4pPr marL="1828850" indent="-444507">
              <a:buFont typeface="Wingdings" pitchFamily="2"/>
              <a:buChar char="ü"/>
              <a:defRPr sz="2801"/>
            </a:lvl4pPr>
          </a:lstStyle>
          <a:p>
            <a:pPr lvl="0"/>
            <a:r>
              <a:rPr lang="en-US"/>
              <a:t>Edit Master text styles</a:t>
            </a:r>
          </a:p>
          <a:p>
            <a:pPr lvl="1"/>
            <a:r>
              <a:rPr lang="en-US"/>
              <a:t>Second level</a:t>
            </a:r>
          </a:p>
          <a:p>
            <a:pPr lvl="2"/>
            <a:r>
              <a:rPr lang="en-US"/>
              <a:t>Third level</a:t>
            </a:r>
          </a:p>
          <a:p>
            <a:pPr lvl="3"/>
            <a:r>
              <a:rPr lang="en-US"/>
              <a:t>Fourth level</a:t>
            </a:r>
          </a:p>
        </p:txBody>
      </p:sp>
      <p:sp>
        <p:nvSpPr>
          <p:cNvPr id="7" name="Text Placeholder 6">
            <a:extLst>
              <a:ext uri="{FF2B5EF4-FFF2-40B4-BE49-F238E27FC236}">
                <a16:creationId xmlns:a16="http://schemas.microsoft.com/office/drawing/2014/main" id="{D1C7FF4B-D0F1-4A59-9B15-E3E7AC19AA88}"/>
              </a:ext>
            </a:extLst>
          </p:cNvPr>
          <p:cNvSpPr txBox="1">
            <a:spLocks noGrp="1"/>
          </p:cNvSpPr>
          <p:nvPr>
            <p:ph type="body" idx="4294967295"/>
          </p:nvPr>
        </p:nvSpPr>
        <p:spPr>
          <a:xfrm>
            <a:off x="5788412" y="8953503"/>
            <a:ext cx="12112352" cy="974727"/>
          </a:xfrm>
        </p:spPr>
        <p:txBody>
          <a:bodyPr anchor="b"/>
          <a:lstStyle>
            <a:lvl1pPr>
              <a:defRPr sz="2000"/>
            </a:lvl1pPr>
          </a:lstStyle>
          <a:p>
            <a:pPr lvl="0"/>
            <a:r>
              <a:rPr lang="en-US"/>
              <a:t>Edit Master text styles</a:t>
            </a:r>
          </a:p>
        </p:txBody>
      </p:sp>
      <p:sp>
        <p:nvSpPr>
          <p:cNvPr id="8" name="Slide Number Placeholder 3">
            <a:extLst>
              <a:ext uri="{FF2B5EF4-FFF2-40B4-BE49-F238E27FC236}">
                <a16:creationId xmlns:a16="http://schemas.microsoft.com/office/drawing/2014/main" id="{874D894E-3385-4578-9432-953357D0C465}"/>
              </a:ext>
            </a:extLst>
          </p:cNvPr>
          <p:cNvSpPr txBox="1">
            <a:spLocks noGrp="1"/>
          </p:cNvSpPr>
          <p:nvPr>
            <p:ph type="sldNum" sz="quarter" idx="8"/>
          </p:nvPr>
        </p:nvSpPr>
        <p:spPr/>
        <p:txBody>
          <a:bodyPr/>
          <a:lstStyle>
            <a:lvl1pPr>
              <a:defRPr sz="2201">
                <a:solidFill>
                  <a:srgbClr val="FFFFFF"/>
                </a:solidFill>
              </a:defRPr>
            </a:lvl1pPr>
          </a:lstStyle>
          <a:p>
            <a:pPr lvl="0"/>
            <a:fld id="{6044498A-E43A-46F1-AA86-6032289BC0B3}" type="slidenum">
              <a:t>‹#›</a:t>
            </a:fld>
            <a:endParaRPr lang="en-US"/>
          </a:p>
        </p:txBody>
      </p:sp>
      <p:pic>
        <p:nvPicPr>
          <p:cNvPr id="9" name="Picture 3" descr="M:\Marketing Communication and Referral Access\Luis\newbrand\UCM_logo\master\horizontal\UCM_Logo_Master_Brand_Horizontal_Tagline_rgb.jpg">
            <a:extLst>
              <a:ext uri="{FF2B5EF4-FFF2-40B4-BE49-F238E27FC236}">
                <a16:creationId xmlns:a16="http://schemas.microsoft.com/office/drawing/2014/main" id="{F5E397BC-E38D-4355-BDD0-6E7515C92894}"/>
              </a:ext>
            </a:extLst>
          </p:cNvPr>
          <p:cNvPicPr>
            <a:picLocks noChangeAspect="1"/>
          </p:cNvPicPr>
          <p:nvPr/>
        </p:nvPicPr>
        <p:blipFill>
          <a:blip r:embed="rId5"/>
          <a:srcRect/>
          <a:stretch>
            <a:fillRect/>
          </a:stretch>
        </p:blipFill>
        <p:spPr>
          <a:xfrm>
            <a:off x="152397" y="8953503"/>
            <a:ext cx="5556516" cy="977895"/>
          </a:xfrm>
          <a:prstGeom prst="rect">
            <a:avLst/>
          </a:prstGeom>
          <a:noFill/>
          <a:ln cap="flat">
            <a:noFill/>
          </a:ln>
        </p:spPr>
      </p:pic>
    </p:spTree>
    <p:extLst>
      <p:ext uri="{BB962C8B-B14F-4D97-AF65-F5344CB8AC3E}">
        <p14:creationId xmlns:p14="http://schemas.microsoft.com/office/powerpoint/2010/main" val="2911898563"/>
      </p:ext>
    </p:extLst>
  </p:cSld>
  <p:clrMapOvr>
    <a:masterClrMapping/>
  </p:clrMapOvr>
</p:sldLayout>
</file>

<file path=ppt/slideLayouts/slideLayout3382.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grpSp>
        <p:nvGrpSpPr>
          <p:cNvPr id="2" name="Google Shape;58;p6">
            <a:extLst>
              <a:ext uri="{FF2B5EF4-FFF2-40B4-BE49-F238E27FC236}">
                <a16:creationId xmlns:a16="http://schemas.microsoft.com/office/drawing/2014/main" id="{9E466480-CC03-4928-AB4C-7F34DEB21E5B}"/>
              </a:ext>
            </a:extLst>
          </p:cNvPr>
          <p:cNvGrpSpPr/>
          <p:nvPr/>
        </p:nvGrpSpPr>
        <p:grpSpPr>
          <a:xfrm>
            <a:off x="10787318" y="0"/>
            <a:ext cx="7500690" cy="2138982"/>
            <a:chOff x="7191545" y="0"/>
            <a:chExt cx="5000460" cy="1425988"/>
          </a:xfrm>
        </p:grpSpPr>
        <p:pic>
          <p:nvPicPr>
            <p:cNvPr id="3" name="Google Shape;59;p6">
              <a:extLst>
                <a:ext uri="{FF2B5EF4-FFF2-40B4-BE49-F238E27FC236}">
                  <a16:creationId xmlns:a16="http://schemas.microsoft.com/office/drawing/2014/main" id="{7F8C9BA8-1C96-4A4E-8C19-C859BB70DDC6}"/>
                </a:ext>
              </a:extLst>
            </p:cNvPr>
            <p:cNvPicPr>
              <a:picLocks noChangeAspect="1"/>
            </p:cNvPicPr>
            <p:nvPr/>
          </p:nvPicPr>
          <p:blipFill>
            <a:blip r:embed="rId2">
              <a:alphaModFix/>
            </a:blip>
            <a:srcRect/>
            <a:stretch>
              <a:fillRect/>
            </a:stretch>
          </p:blipFill>
          <p:spPr>
            <a:xfrm>
              <a:off x="9264316" y="228371"/>
              <a:ext cx="2025313" cy="911940"/>
            </a:xfrm>
            <a:prstGeom prst="rect">
              <a:avLst/>
            </a:prstGeom>
            <a:noFill/>
            <a:ln cap="flat">
              <a:noFill/>
            </a:ln>
          </p:spPr>
        </p:pic>
        <p:grpSp>
          <p:nvGrpSpPr>
            <p:cNvPr id="4" name="Google Shape;60;p6">
              <a:extLst>
                <a:ext uri="{FF2B5EF4-FFF2-40B4-BE49-F238E27FC236}">
                  <a16:creationId xmlns:a16="http://schemas.microsoft.com/office/drawing/2014/main" id="{47C96DA7-57E2-4ACC-9386-1480001AA3CE}"/>
                </a:ext>
              </a:extLst>
            </p:cNvPr>
            <p:cNvGrpSpPr/>
            <p:nvPr/>
          </p:nvGrpSpPr>
          <p:grpSpPr>
            <a:xfrm>
              <a:off x="7191545" y="0"/>
              <a:ext cx="5000460" cy="1425988"/>
              <a:chOff x="7191545" y="0"/>
              <a:chExt cx="5000460" cy="1425988"/>
            </a:xfrm>
          </p:grpSpPr>
          <p:sp>
            <p:nvSpPr>
              <p:cNvPr id="5" name="Google Shape;61;p6">
                <a:extLst>
                  <a:ext uri="{FF2B5EF4-FFF2-40B4-BE49-F238E27FC236}">
                    <a16:creationId xmlns:a16="http://schemas.microsoft.com/office/drawing/2014/main" id="{446E7B9A-7416-4D10-AA09-222293DC12A2}"/>
                  </a:ext>
                </a:extLst>
              </p:cNvPr>
              <p:cNvSpPr/>
              <p:nvPr/>
            </p:nvSpPr>
            <p:spPr>
              <a:xfrm>
                <a:off x="7191545" y="0"/>
                <a:ext cx="5000460" cy="1425988"/>
              </a:xfrm>
              <a:custGeom>
                <a:avLst/>
                <a:gdLst>
                  <a:gd name="f0" fmla="val w"/>
                  <a:gd name="f1" fmla="val h"/>
                  <a:gd name="f2" fmla="val 0"/>
                  <a:gd name="f3" fmla="val 5005729"/>
                  <a:gd name="f4" fmla="val 1427495"/>
                  <a:gd name="f5" fmla="val 165533"/>
                  <a:gd name="f6" fmla="val 215699"/>
                  <a:gd name="f7" fmla="val 35841"/>
                  <a:gd name="f8" fmla="val 434496"/>
                  <a:gd name="f9" fmla="val 193047"/>
                  <a:gd name="f10" fmla="val 652894"/>
                  <a:gd name="f11" fmla="val 349789"/>
                  <a:gd name="f12" fmla="val 876476"/>
                  <a:gd name="f13" fmla="val 498295"/>
                  <a:gd name="f14" fmla="val 1099792"/>
                  <a:gd name="f15" fmla="val 647067"/>
                  <a:gd name="f16" fmla="val 1328957"/>
                  <a:gd name="f17" fmla="val 787337"/>
                  <a:gd name="f18" fmla="val 1566628"/>
                  <a:gd name="f19" fmla="val 910605"/>
                  <a:gd name="f20" fmla="val 1804301"/>
                  <a:gd name="f21" fmla="val 1033874"/>
                  <a:gd name="f22" fmla="val 2051544"/>
                  <a:gd name="f23" fmla="val 1139076"/>
                  <a:gd name="f24" fmla="val 2307294"/>
                  <a:gd name="f25" fmla="val 1218776"/>
                  <a:gd name="f26" fmla="val 2434903"/>
                  <a:gd name="f27" fmla="val 1258625"/>
                  <a:gd name="f28" fmla="val 2565171"/>
                  <a:gd name="f29" fmla="val 1291568"/>
                  <a:gd name="f30" fmla="val 2696502"/>
                  <a:gd name="f31" fmla="val 1318134"/>
                  <a:gd name="f32" fmla="val 2827833"/>
                  <a:gd name="f33" fmla="val 1344700"/>
                  <a:gd name="f34" fmla="val 2960760"/>
                  <a:gd name="f35" fmla="val 1363297"/>
                  <a:gd name="f36" fmla="val 3094217"/>
                  <a:gd name="f37" fmla="val 1375517"/>
                  <a:gd name="f38" fmla="val 3227675"/>
                  <a:gd name="f39" fmla="val 1387738"/>
                  <a:gd name="f40" fmla="val 3361665"/>
                  <a:gd name="f41" fmla="val 1393051"/>
                  <a:gd name="f42" fmla="val 3496186"/>
                  <a:gd name="f43" fmla="val 1391457"/>
                  <a:gd name="f44" fmla="val 3596679"/>
                  <a:gd name="f45" fmla="val 1388800"/>
                  <a:gd name="f46" fmla="val 3613693"/>
                  <a:gd name="f47" fmla="val 1388269"/>
                  <a:gd name="f48" fmla="val 3630176"/>
                  <a:gd name="f49" fmla="val 3647191"/>
                  <a:gd name="f50" fmla="val 1387207"/>
                  <a:gd name="f51" fmla="val 3697703"/>
                  <a:gd name="f52" fmla="val 1384018"/>
                  <a:gd name="f53" fmla="val 3798195"/>
                  <a:gd name="f54" fmla="val 1377643"/>
                  <a:gd name="f55" fmla="val 3898687"/>
                  <a:gd name="f56" fmla="val 1367547"/>
                  <a:gd name="f57" fmla="val 3948667"/>
                  <a:gd name="f58" fmla="val 1362234"/>
                  <a:gd name="f59" fmla="val 3998648"/>
                  <a:gd name="f60" fmla="val 1355327"/>
                  <a:gd name="f61" fmla="val 4032146"/>
                  <a:gd name="f62" fmla="val 1350545"/>
                  <a:gd name="f63" fmla="val 4065111"/>
                  <a:gd name="f64" fmla="val 1346294"/>
                  <a:gd name="f65" fmla="val 4098609"/>
                  <a:gd name="f66" fmla="val 1341512"/>
                  <a:gd name="f67" fmla="val 4198037"/>
                  <a:gd name="f68" fmla="val 1324510"/>
                  <a:gd name="f69" fmla="val 4223027"/>
                  <a:gd name="f70" fmla="val 1320259"/>
                  <a:gd name="f71" fmla="val 4231535"/>
                  <a:gd name="f72" fmla="val 1318665"/>
                  <a:gd name="f73" fmla="val 4239511"/>
                  <a:gd name="f74" fmla="val 1317602"/>
                  <a:gd name="f75" fmla="val 4248017"/>
                  <a:gd name="f76" fmla="val 1315477"/>
                  <a:gd name="f77" fmla="val 4297466"/>
                  <a:gd name="f78" fmla="val 1305382"/>
                  <a:gd name="f79" fmla="val 4346915"/>
                  <a:gd name="f80" fmla="val 1295287"/>
                  <a:gd name="f81" fmla="val 4371374"/>
                  <a:gd name="f82" fmla="val 1289974"/>
                  <a:gd name="f83" fmla="val 4379349"/>
                  <a:gd name="f84" fmla="val 1288379"/>
                  <a:gd name="f85" fmla="val 4387856"/>
                  <a:gd name="f86" fmla="val 1286254"/>
                  <a:gd name="f87" fmla="val 4395831"/>
                  <a:gd name="f88" fmla="val 1284129"/>
                  <a:gd name="f89" fmla="val 4494197"/>
                  <a:gd name="f90" fmla="val 1260751"/>
                  <a:gd name="f91" fmla="val 4506426"/>
                  <a:gd name="f92" fmla="val 1258094"/>
                  <a:gd name="f93" fmla="val 4518656"/>
                  <a:gd name="f94" fmla="val 1254906"/>
                  <a:gd name="f95" fmla="val 4543113"/>
                  <a:gd name="f96" fmla="val 1248530"/>
                  <a:gd name="f97" fmla="val 4592031"/>
                  <a:gd name="f98" fmla="val 1235247"/>
                  <a:gd name="f99" fmla="val 4607983"/>
                  <a:gd name="f100" fmla="val 1230996"/>
                  <a:gd name="f101" fmla="val 4624465"/>
                  <a:gd name="f102" fmla="val 1226746"/>
                  <a:gd name="f103" fmla="val 4640948"/>
                  <a:gd name="f104" fmla="val 1221963"/>
                  <a:gd name="f105" fmla="val 4689332"/>
                  <a:gd name="f106" fmla="val 1207618"/>
                  <a:gd name="f107" fmla="val 4753935"/>
                  <a:gd name="f108" fmla="val 1188490"/>
                  <a:gd name="f109" fmla="val 4818038"/>
                  <a:gd name="f110" fmla="val 1167901"/>
                  <a:gd name="f111" fmla="val 4881644"/>
                  <a:gd name="f112" fmla="val 1145934"/>
                  <a:gd name="f113" fmla="val 1100085"/>
                  <a:gd name="f114" fmla="val 1108460"/>
                  <a:gd name="f115" fmla="val 4884859"/>
                  <a:gd name="f116" fmla="val 1155423"/>
                  <a:gd name="f117" fmla="val 4821462"/>
                  <a:gd name="f118" fmla="val 1178495"/>
                  <a:gd name="f119" fmla="val 4757524"/>
                  <a:gd name="f120" fmla="val 1200180"/>
                  <a:gd name="f121" fmla="val 4693055"/>
                  <a:gd name="f122" fmla="val 1220370"/>
                  <a:gd name="f123" fmla="val 4644670"/>
                  <a:gd name="f124" fmla="val 1235778"/>
                  <a:gd name="f125" fmla="val 4628719"/>
                  <a:gd name="f126" fmla="val 1240560"/>
                  <a:gd name="f127" fmla="val 4612235"/>
                  <a:gd name="f128" fmla="val 1245342"/>
                  <a:gd name="f129" fmla="val 4596284"/>
                  <a:gd name="f130" fmla="val 1250124"/>
                  <a:gd name="f131" fmla="val 4547367"/>
                  <a:gd name="f132" fmla="val 1263938"/>
                  <a:gd name="f133" fmla="val 4522910"/>
                  <a:gd name="f134" fmla="val 1270846"/>
                  <a:gd name="f135" fmla="val 4510680"/>
                  <a:gd name="f136" fmla="val 1274565"/>
                  <a:gd name="f137" fmla="val 4498451"/>
                  <a:gd name="f138" fmla="val 1277753"/>
                  <a:gd name="f139" fmla="val 4400085"/>
                  <a:gd name="f140" fmla="val 1302725"/>
                  <a:gd name="f141" fmla="val 4392110"/>
                  <a:gd name="f142" fmla="val 1304851"/>
                  <a:gd name="f143" fmla="val 4383602"/>
                  <a:gd name="f144" fmla="val 1306976"/>
                  <a:gd name="f145" fmla="val 4375626"/>
                  <a:gd name="f146" fmla="val 1309101"/>
                  <a:gd name="f147" fmla="val 4351169"/>
                  <a:gd name="f148" fmla="val 1314415"/>
                  <a:gd name="f149" fmla="val 4301720"/>
                  <a:gd name="f150" fmla="val 1325572"/>
                  <a:gd name="f151" fmla="val 4252271"/>
                  <a:gd name="f152" fmla="val 1336730"/>
                  <a:gd name="f153" fmla="val 4244295"/>
                  <a:gd name="f154" fmla="val 1338856"/>
                  <a:gd name="f155" fmla="val 4235789"/>
                  <a:gd name="f156" fmla="val 1340450"/>
                  <a:gd name="f157" fmla="val 4227281"/>
                  <a:gd name="f158" fmla="val 1342044"/>
                  <a:gd name="f159" fmla="val 4202291"/>
                  <a:gd name="f160" fmla="val 1346825"/>
                  <a:gd name="f161" fmla="val 4102862"/>
                  <a:gd name="f162" fmla="val 1365422"/>
                  <a:gd name="f163" fmla="val 4069365"/>
                  <a:gd name="f164" fmla="val 1370735"/>
                  <a:gd name="f165" fmla="val 4035867"/>
                  <a:gd name="f166" fmla="val 4002902"/>
                  <a:gd name="f167" fmla="val 1380831"/>
                  <a:gd name="f168" fmla="val 3952921"/>
                  <a:gd name="f169" fmla="val 3902409"/>
                  <a:gd name="f170" fmla="val 1394645"/>
                  <a:gd name="f171" fmla="val 3801917"/>
                  <a:gd name="f172" fmla="val 1406334"/>
                  <a:gd name="f173" fmla="val 3700893"/>
                  <a:gd name="f174" fmla="val 1414836"/>
                  <a:gd name="f175" fmla="val 3650381"/>
                  <a:gd name="f176" fmla="val 1419086"/>
                  <a:gd name="f177" fmla="val 3633367"/>
                  <a:gd name="f178" fmla="val 1420680"/>
                  <a:gd name="f179" fmla="val 3616352"/>
                  <a:gd name="f180" fmla="val 3599869"/>
                  <a:gd name="f181" fmla="val 1421743"/>
                  <a:gd name="f182" fmla="val 3498313"/>
                  <a:gd name="f183" fmla="val 1425993"/>
                  <a:gd name="f184" fmla="val 3363260"/>
                  <a:gd name="f185" fmla="val 1429713"/>
                  <a:gd name="f186" fmla="val 1426525"/>
                  <a:gd name="f187" fmla="val 3092622"/>
                  <a:gd name="f188" fmla="val 1416430"/>
                  <a:gd name="f189" fmla="val 2957569"/>
                  <a:gd name="f190" fmla="val 2823048"/>
                  <a:gd name="f191" fmla="val 1389863"/>
                  <a:gd name="f192" fmla="val 2689590"/>
                  <a:gd name="f193" fmla="val 1364891"/>
                  <a:gd name="f194" fmla="val 2556131"/>
                  <a:gd name="f195" fmla="val 2424269"/>
                  <a:gd name="f196" fmla="val 1308570"/>
                  <a:gd name="f197" fmla="val 2294001"/>
                  <a:gd name="f198" fmla="val 2033466"/>
                  <a:gd name="f199" fmla="val 1194866"/>
                  <a:gd name="f200" fmla="val 1781438"/>
                  <a:gd name="f201" fmla="val 1091788"/>
                  <a:gd name="f202" fmla="val 1538448"/>
                  <a:gd name="f203" fmla="val 971177"/>
                  <a:gd name="f204" fmla="val 1295459"/>
                  <a:gd name="f205" fmla="val 850565"/>
                  <a:gd name="f206" fmla="val 1062040"/>
                  <a:gd name="f207" fmla="val 712420"/>
                  <a:gd name="f208" fmla="val 834471"/>
                  <a:gd name="f209" fmla="val 566305"/>
                  <a:gd name="f210" fmla="val 606901"/>
                  <a:gd name="f211" fmla="val 420190"/>
                  <a:gd name="f212" fmla="val 384914"/>
                  <a:gd name="f213" fmla="val 266371"/>
                  <a:gd name="f214" fmla="val 163459"/>
                  <a:gd name="f215" fmla="val 112750"/>
                  <a:gd name="f216" fmla="*/ f0 1 5005729"/>
                  <a:gd name="f217" fmla="*/ f1 1 1427495"/>
                  <a:gd name="f218" fmla="+- f4 0 f2"/>
                  <a:gd name="f219" fmla="+- f3 0 f2"/>
                  <a:gd name="f220" fmla="*/ f219 1 5005729"/>
                  <a:gd name="f221" fmla="*/ f218 1 1427495"/>
                  <a:gd name="f222" fmla="*/ f2 1 f220"/>
                  <a:gd name="f223" fmla="*/ f3 1 f220"/>
                  <a:gd name="f224" fmla="*/ f2 1 f221"/>
                  <a:gd name="f225" fmla="*/ f4 1 f221"/>
                  <a:gd name="f226" fmla="*/ f222 f216 1"/>
                  <a:gd name="f227" fmla="*/ f223 f216 1"/>
                  <a:gd name="f228" fmla="*/ f225 f217 1"/>
                  <a:gd name="f229" fmla="*/ f224 f217 1"/>
                </a:gdLst>
                <a:ahLst/>
                <a:cxnLst>
                  <a:cxn ang="3cd4">
                    <a:pos x="hc" y="t"/>
                  </a:cxn>
                  <a:cxn ang="0">
                    <a:pos x="r" y="vc"/>
                  </a:cxn>
                  <a:cxn ang="cd4">
                    <a:pos x="hc" y="b"/>
                  </a:cxn>
                  <a:cxn ang="cd2">
                    <a:pos x="l" y="vc"/>
                  </a:cxn>
                </a:cxnLst>
                <a:rect l="f226" t="f229" r="f227" b="f228"/>
                <a:pathLst>
                  <a:path w="5005729" h="1427495">
                    <a:moveTo>
                      <a:pt x="f2" y="f2"/>
                    </a:moveTo>
                    <a:lnTo>
                      <a:pt x="f5" y="f2"/>
                    </a:lnTo>
                    <a:lnTo>
                      <a:pt x="f6" y="f7"/>
                    </a:lnTo>
                    <a:cubicBezTo>
                      <a:pt x="f8" y="f9"/>
                      <a:pt x="f10" y="f11"/>
                      <a:pt x="f12" y="f13"/>
                    </a:cubicBezTo>
                    <a:cubicBezTo>
                      <a:pt x="f14" y="f1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lnTo>
                      <a:pt x="f44" y="f45"/>
                    </a:lnTo>
                    <a:cubicBezTo>
                      <a:pt x="f46" y="f47"/>
                      <a:pt x="f48" y="f47"/>
                      <a:pt x="f49" y="f50"/>
                    </a:cubicBezTo>
                    <a:lnTo>
                      <a:pt x="f51" y="f52"/>
                    </a:lnTo>
                    <a:lnTo>
                      <a:pt x="f53" y="f54"/>
                    </a:lnTo>
                    <a:lnTo>
                      <a:pt x="f55" y="f56"/>
                    </a:lnTo>
                    <a:lnTo>
                      <a:pt x="f57" y="f58"/>
                    </a:lnTo>
                    <a:lnTo>
                      <a:pt x="f59" y="f60"/>
                    </a:lnTo>
                    <a:cubicBezTo>
                      <a:pt x="f61" y="f62"/>
                      <a:pt x="f63" y="f64"/>
                      <a:pt x="f65" y="f66"/>
                    </a:cubicBezTo>
                    <a:lnTo>
                      <a:pt x="f67" y="f68"/>
                    </a:lnTo>
                    <a:lnTo>
                      <a:pt x="f69" y="f70"/>
                    </a:lnTo>
                    <a:cubicBezTo>
                      <a:pt x="f71" y="f72"/>
                      <a:pt x="f73" y="f74"/>
                      <a:pt x="f75" y="f76"/>
                    </a:cubicBezTo>
                    <a:lnTo>
                      <a:pt x="f77" y="f78"/>
                    </a:lnTo>
                    <a:lnTo>
                      <a:pt x="f79" y="f80"/>
                    </a:lnTo>
                    <a:lnTo>
                      <a:pt x="f81" y="f82"/>
                    </a:lnTo>
                    <a:cubicBezTo>
                      <a:pt x="f83" y="f84"/>
                      <a:pt x="f85" y="f86"/>
                      <a:pt x="f87" y="f88"/>
                    </a:cubicBezTo>
                    <a:lnTo>
                      <a:pt x="f89" y="f90"/>
                    </a:lnTo>
                    <a:lnTo>
                      <a:pt x="f91" y="f92"/>
                    </a:lnTo>
                    <a:lnTo>
                      <a:pt x="f93" y="f94"/>
                    </a:lnTo>
                    <a:lnTo>
                      <a:pt x="f95" y="f96"/>
                    </a:lnTo>
                    <a:lnTo>
                      <a:pt x="f97" y="f98"/>
                    </a:lnTo>
                    <a:cubicBezTo>
                      <a:pt x="f99" y="f100"/>
                      <a:pt x="f101" y="f102"/>
                      <a:pt x="f103" y="f104"/>
                    </a:cubicBezTo>
                    <a:lnTo>
                      <a:pt x="f105" y="f106"/>
                    </a:lnTo>
                    <a:cubicBezTo>
                      <a:pt x="f107" y="f108"/>
                      <a:pt x="f109" y="f110"/>
                      <a:pt x="f111" y="f112"/>
                    </a:cubicBezTo>
                    <a:lnTo>
                      <a:pt x="f3" y="f113"/>
                    </a:lnTo>
                    <a:lnTo>
                      <a:pt x="f3" y="f114"/>
                    </a:lnTo>
                    <a:lnTo>
                      <a:pt x="f115" y="f116"/>
                    </a:lnTo>
                    <a:cubicBezTo>
                      <a:pt x="f117" y="f118"/>
                      <a:pt x="f119" y="f120"/>
                      <a:pt x="f121" y="f122"/>
                    </a:cubicBezTo>
                    <a:lnTo>
                      <a:pt x="f123" y="f124"/>
                    </a:lnTo>
                    <a:cubicBezTo>
                      <a:pt x="f125" y="f126"/>
                      <a:pt x="f127" y="f128"/>
                      <a:pt x="f129" y="f130"/>
                    </a:cubicBezTo>
                    <a:lnTo>
                      <a:pt x="f131" y="f132"/>
                    </a:lnTo>
                    <a:lnTo>
                      <a:pt x="f133" y="f134"/>
                    </a:lnTo>
                    <a:lnTo>
                      <a:pt x="f135" y="f136"/>
                    </a:lnTo>
                    <a:lnTo>
                      <a:pt x="f137" y="f138"/>
                    </a:lnTo>
                    <a:lnTo>
                      <a:pt x="f139" y="f140"/>
                    </a:lnTo>
                    <a:cubicBezTo>
                      <a:pt x="f141" y="f142"/>
                      <a:pt x="f143" y="f144"/>
                      <a:pt x="f145" y="f146"/>
                    </a:cubicBezTo>
                    <a:lnTo>
                      <a:pt x="f147" y="f148"/>
                    </a:lnTo>
                    <a:lnTo>
                      <a:pt x="f149" y="f150"/>
                    </a:lnTo>
                    <a:lnTo>
                      <a:pt x="f151" y="f152"/>
                    </a:lnTo>
                    <a:cubicBezTo>
                      <a:pt x="f153" y="f154"/>
                      <a:pt x="f155" y="f156"/>
                      <a:pt x="f157" y="f158"/>
                    </a:cubicBezTo>
                    <a:lnTo>
                      <a:pt x="f159" y="f160"/>
                    </a:lnTo>
                    <a:lnTo>
                      <a:pt x="f161" y="f162"/>
                    </a:lnTo>
                    <a:cubicBezTo>
                      <a:pt x="f163" y="f164"/>
                      <a:pt x="f165" y="f37"/>
                      <a:pt x="f166" y="f167"/>
                    </a:cubicBezTo>
                    <a:lnTo>
                      <a:pt x="f168" y="f45"/>
                    </a:lnTo>
                    <a:lnTo>
                      <a:pt x="f169" y="f170"/>
                    </a:lnTo>
                    <a:lnTo>
                      <a:pt x="f171" y="f172"/>
                    </a:lnTo>
                    <a:lnTo>
                      <a:pt x="f173" y="f174"/>
                    </a:lnTo>
                    <a:lnTo>
                      <a:pt x="f175" y="f176"/>
                    </a:lnTo>
                    <a:cubicBezTo>
                      <a:pt x="f177" y="f178"/>
                      <a:pt x="f179" y="f178"/>
                      <a:pt x="f180" y="f181"/>
                    </a:cubicBezTo>
                    <a:lnTo>
                      <a:pt x="f182" y="f183"/>
                    </a:lnTo>
                    <a:cubicBezTo>
                      <a:pt x="f184" y="f185"/>
                      <a:pt x="f38" y="f186"/>
                      <a:pt x="f187" y="f188"/>
                    </a:cubicBezTo>
                    <a:cubicBezTo>
                      <a:pt x="f189" y="f172"/>
                      <a:pt x="f190" y="f191"/>
                      <a:pt x="f192" y="f193"/>
                    </a:cubicBezTo>
                    <a:cubicBezTo>
                      <a:pt x="f194" y="f156"/>
                      <a:pt x="f195" y="f196"/>
                      <a:pt x="f197" y="f134"/>
                    </a:cubicBezTo>
                    <a:cubicBezTo>
                      <a:pt x="f198" y="f199"/>
                      <a:pt x="f200" y="f201"/>
                      <a:pt x="f202" y="f203"/>
                    </a:cubicBezTo>
                    <a:cubicBezTo>
                      <a:pt x="f204" y="f205"/>
                      <a:pt x="f206" y="f207"/>
                      <a:pt x="f208" y="f209"/>
                    </a:cubicBezTo>
                    <a:cubicBezTo>
                      <a:pt x="f210" y="f211"/>
                      <a:pt x="f212" y="f213"/>
                      <a:pt x="f214" y="f215"/>
                    </a:cubicBezTo>
                    <a:close/>
                  </a:path>
                </a:pathLst>
              </a:custGeom>
              <a:gradFill>
                <a:gsLst>
                  <a:gs pos="0">
                    <a:srgbClr val="EF4114"/>
                  </a:gs>
                  <a:gs pos="100000">
                    <a:srgbClr val="F58366"/>
                  </a:gs>
                </a:gsLst>
                <a:lin ang="0"/>
              </a:gradFill>
              <a:ln cap="flat">
                <a:noFill/>
                <a:prstDash val="solid"/>
              </a:ln>
            </p:spPr>
            <p:txBody>
              <a:bodyPr vert="horz" wrap="square" lIns="91421" tIns="45701" rIns="91421" bIns="45701"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a typeface="Calibri"/>
                  <a:cs typeface="Calibri"/>
                </a:endParaRPr>
              </a:p>
            </p:txBody>
          </p:sp>
          <p:sp>
            <p:nvSpPr>
              <p:cNvPr id="6" name="Google Shape;62;p6">
                <a:extLst>
                  <a:ext uri="{FF2B5EF4-FFF2-40B4-BE49-F238E27FC236}">
                    <a16:creationId xmlns:a16="http://schemas.microsoft.com/office/drawing/2014/main" id="{62D61F29-1C23-4E6F-A31F-0CCE617389AE}"/>
                  </a:ext>
                </a:extLst>
              </p:cNvPr>
              <p:cNvSpPr/>
              <p:nvPr/>
            </p:nvSpPr>
            <p:spPr>
              <a:xfrm>
                <a:off x="7335298" y="0"/>
                <a:ext cx="4856698" cy="1387867"/>
              </a:xfrm>
              <a:custGeom>
                <a:avLst/>
                <a:gdLst>
                  <a:gd name="f0" fmla="val w"/>
                  <a:gd name="f1" fmla="val h"/>
                  <a:gd name="f2" fmla="val 0"/>
                  <a:gd name="f3" fmla="val 4861820"/>
                  <a:gd name="f4" fmla="val 1389331"/>
                  <a:gd name="f5" fmla="val 229890"/>
                  <a:gd name="f6" fmla="val 373317"/>
                  <a:gd name="f7" fmla="val 108292"/>
                  <a:gd name="f8" fmla="val 482267"/>
                  <a:gd name="f9" fmla="val 189793"/>
                  <a:gd name="f10" fmla="val 591665"/>
                  <a:gd name="f11" fmla="val 270356"/>
                  <a:gd name="f12" fmla="val 702260"/>
                  <a:gd name="f13" fmla="val 348992"/>
                  <a:gd name="f14" fmla="val 923449"/>
                  <a:gd name="f15" fmla="val 506265"/>
                  <a:gd name="f16" fmla="val 1149423"/>
                  <a:gd name="f17" fmla="val 656099"/>
                  <a:gd name="f18" fmla="val 1384969"/>
                  <a:gd name="f19" fmla="val 788400"/>
                  <a:gd name="f20" fmla="val 1620515"/>
                  <a:gd name="f21" fmla="val 921232"/>
                  <a:gd name="f22" fmla="val 1866162"/>
                  <a:gd name="f23" fmla="val 1035999"/>
                  <a:gd name="f24" fmla="val 2120849"/>
                  <a:gd name="f25" fmla="val 1125262"/>
                  <a:gd name="f26" fmla="val 2630754"/>
                  <a:gd name="f27" fmla="val 1304850"/>
                  <a:gd name="f28" fmla="val 3179474"/>
                  <a:gd name="f29" fmla="val 1371798"/>
                  <a:gd name="f30" fmla="val 3720750"/>
                  <a:gd name="f31" fmla="val 1329823"/>
                  <a:gd name="f32" fmla="val 3737764"/>
                  <a:gd name="f33" fmla="val 1328760"/>
                  <a:gd name="f34" fmla="val 3754779"/>
                  <a:gd name="f35" fmla="val 1327698"/>
                  <a:gd name="f36" fmla="val 3771794"/>
                  <a:gd name="f37" fmla="val 1326104"/>
                  <a:gd name="f38" fmla="val 3822306"/>
                  <a:gd name="f39" fmla="val 1320790"/>
                  <a:gd name="f40" fmla="val 3872818"/>
                  <a:gd name="f41" fmla="val 1315477"/>
                  <a:gd name="f42" fmla="val 3898339"/>
                  <a:gd name="f43" fmla="val 1312820"/>
                  <a:gd name="f44" fmla="val 3906847"/>
                  <a:gd name="f45" fmla="val 1311758"/>
                  <a:gd name="f46" fmla="val 3915354"/>
                  <a:gd name="f47" fmla="val 1311226"/>
                  <a:gd name="f48" fmla="val 3923861"/>
                  <a:gd name="f49" fmla="val 1309632"/>
                  <a:gd name="f50" fmla="val 4024885"/>
                  <a:gd name="f51" fmla="val 1295818"/>
                  <a:gd name="f52" fmla="val 4050407"/>
                  <a:gd name="f53" fmla="val 1292630"/>
                  <a:gd name="f54" fmla="val 4058914"/>
                  <a:gd name="f55" fmla="val 1291567"/>
                  <a:gd name="f56" fmla="val 4067422"/>
                  <a:gd name="f57" fmla="val 1289973"/>
                  <a:gd name="f58" fmla="val 4075397"/>
                  <a:gd name="f59" fmla="val 1288379"/>
                  <a:gd name="f60" fmla="val 4125909"/>
                  <a:gd name="f61" fmla="val 1279878"/>
                  <a:gd name="f62" fmla="val 4159407"/>
                  <a:gd name="f63" fmla="val 1274034"/>
                  <a:gd name="f64" fmla="val 4192904"/>
                  <a:gd name="f65" fmla="val 1269251"/>
                  <a:gd name="f66" fmla="val 4226401"/>
                  <a:gd name="f67" fmla="val 1261813"/>
                  <a:gd name="f68" fmla="val 4326362"/>
                  <a:gd name="f69" fmla="val 1241622"/>
                  <a:gd name="f70" fmla="val 4425790"/>
                  <a:gd name="f71" fmla="val 1218775"/>
                  <a:gd name="f72" fmla="val 4450781"/>
                  <a:gd name="f73" fmla="val 1212931"/>
                  <a:gd name="f74" fmla="val 4475239"/>
                  <a:gd name="f75" fmla="val 1206555"/>
                  <a:gd name="f76" fmla="val 4524688"/>
                  <a:gd name="f77" fmla="val 1193803"/>
                  <a:gd name="f78" fmla="val 4590620"/>
                  <a:gd name="f79" fmla="val 1176535"/>
                  <a:gd name="f80" fmla="val 4656152"/>
                  <a:gd name="f81" fmla="val 1157939"/>
                  <a:gd name="f82" fmla="val 4721220"/>
                  <a:gd name="f83" fmla="val 1137947"/>
                  <a:gd name="f84" fmla="val 1091339"/>
                  <a:gd name="f85" fmla="val 1102902"/>
                  <a:gd name="f86" fmla="val 4725208"/>
                  <a:gd name="f87" fmla="val 1151761"/>
                  <a:gd name="f88" fmla="val 4660406"/>
                  <a:gd name="f89" fmla="val 1173347"/>
                  <a:gd name="f90" fmla="val 4595139"/>
                  <a:gd name="f91" fmla="val 1193537"/>
                  <a:gd name="f92" fmla="val 4529473"/>
                  <a:gd name="f93" fmla="val 1212399"/>
                  <a:gd name="f94" fmla="val 4480025"/>
                  <a:gd name="f95" fmla="val 1226214"/>
                  <a:gd name="f96" fmla="val 4455566"/>
                  <a:gd name="f97" fmla="val 1233121"/>
                  <a:gd name="f98" fmla="val 4430576"/>
                  <a:gd name="f99" fmla="val 1239497"/>
                  <a:gd name="f100" fmla="val 4331148"/>
                  <a:gd name="f101" fmla="val 1265001"/>
                  <a:gd name="f102" fmla="val 4231187"/>
                  <a:gd name="f103" fmla="val 1287848"/>
                  <a:gd name="f104" fmla="val 4197689"/>
                  <a:gd name="f105" fmla="val 4164192"/>
                  <a:gd name="f106" fmla="val 1301662"/>
                  <a:gd name="f107" fmla="val 4130694"/>
                  <a:gd name="f108" fmla="val 1308570"/>
                  <a:gd name="f109" fmla="val 4080182"/>
                  <a:gd name="f110" fmla="val 1318134"/>
                  <a:gd name="f111" fmla="val 4071675"/>
                  <a:gd name="f112" fmla="val 1319728"/>
                  <a:gd name="f113" fmla="val 4063168"/>
                  <a:gd name="f114" fmla="val 1321322"/>
                  <a:gd name="f115" fmla="val 4055192"/>
                  <a:gd name="f116" fmla="val 1322915"/>
                  <a:gd name="f117" fmla="val 4029670"/>
                  <a:gd name="f118" fmla="val 1327166"/>
                  <a:gd name="f119" fmla="val 3928115"/>
                  <a:gd name="f120" fmla="val 1343637"/>
                  <a:gd name="f121" fmla="val 3919607"/>
                  <a:gd name="f122" fmla="val 1345231"/>
                  <a:gd name="f123" fmla="val 3911100"/>
                  <a:gd name="f124" fmla="val 1346294"/>
                  <a:gd name="f125" fmla="val 3902593"/>
                  <a:gd name="f126" fmla="val 1347357"/>
                  <a:gd name="f127" fmla="val 3877071"/>
                  <a:gd name="f128" fmla="val 1350545"/>
                  <a:gd name="f129" fmla="val 3826027"/>
                  <a:gd name="f130" fmla="val 1356921"/>
                  <a:gd name="f131" fmla="val 3774984"/>
                  <a:gd name="f132" fmla="val 1363297"/>
                  <a:gd name="f133" fmla="val 3757969"/>
                  <a:gd name="f134" fmla="val 1364890"/>
                  <a:gd name="f135" fmla="val 3740954"/>
                  <a:gd name="f136" fmla="val 1366484"/>
                  <a:gd name="f137" fmla="val 3723940"/>
                  <a:gd name="f138" fmla="val 1368078"/>
                  <a:gd name="f139" fmla="val 3621321"/>
                  <a:gd name="f140" fmla="val 1377642"/>
                  <a:gd name="f141" fmla="val 3518702"/>
                  <a:gd name="f142" fmla="val 1383487"/>
                  <a:gd name="f143" fmla="val 3467126"/>
                  <a:gd name="f144" fmla="val 1386144"/>
                  <a:gd name="f145" fmla="val 3415551"/>
                  <a:gd name="f146" fmla="val 1387206"/>
                  <a:gd name="f147" fmla="val 3312400"/>
                  <a:gd name="f148" fmla="val 3175220"/>
                  <a:gd name="f149" fmla="val 3038040"/>
                  <a:gd name="f150" fmla="val 1382424"/>
                  <a:gd name="f151" fmla="val 2900860"/>
                  <a:gd name="f152" fmla="val 1368610"/>
                  <a:gd name="f153" fmla="val 2627564"/>
                  <a:gd name="f154" fmla="val 1340981"/>
                  <a:gd name="f155" fmla="val 2356394"/>
                  <a:gd name="f156" fmla="val 1284129"/>
                  <a:gd name="f157" fmla="val 2094264"/>
                  <a:gd name="f158" fmla="val 1199648"/>
                  <a:gd name="f159" fmla="val 1832133"/>
                  <a:gd name="f160" fmla="val 1115166"/>
                  <a:gd name="f161" fmla="val 1578510"/>
                  <a:gd name="f162" fmla="val 1003588"/>
                  <a:gd name="f163" fmla="val 1335520"/>
                  <a:gd name="f164" fmla="val 875006"/>
                  <a:gd name="f165" fmla="val 1092531"/>
                  <a:gd name="f166" fmla="val 745894"/>
                  <a:gd name="f167" fmla="val 859113"/>
                  <a:gd name="f168" fmla="val 599778"/>
                  <a:gd name="f169" fmla="val 632075"/>
                  <a:gd name="f170" fmla="val 446225"/>
                  <a:gd name="f171" fmla="val 518556"/>
                  <a:gd name="f172" fmla="val 369448"/>
                  <a:gd name="f173" fmla="val 406366"/>
                  <a:gd name="f174" fmla="val 290944"/>
                  <a:gd name="f175" fmla="val 294907"/>
                  <a:gd name="f176" fmla="val 211710"/>
                  <a:gd name="f177" fmla="*/ f0 1 4861820"/>
                  <a:gd name="f178" fmla="*/ f1 1 1389331"/>
                  <a:gd name="f179" fmla="+- f4 0 f2"/>
                  <a:gd name="f180" fmla="+- f3 0 f2"/>
                  <a:gd name="f181" fmla="*/ f180 1 4861820"/>
                  <a:gd name="f182" fmla="*/ f179 1 1389331"/>
                  <a:gd name="f183" fmla="*/ f2 1 f181"/>
                  <a:gd name="f184" fmla="*/ f3 1 f181"/>
                  <a:gd name="f185" fmla="*/ f2 1 f182"/>
                  <a:gd name="f186" fmla="*/ f4 1 f182"/>
                  <a:gd name="f187" fmla="*/ f183 f177 1"/>
                  <a:gd name="f188" fmla="*/ f184 f177 1"/>
                  <a:gd name="f189" fmla="*/ f186 f178 1"/>
                  <a:gd name="f190" fmla="*/ f185 f178 1"/>
                </a:gdLst>
                <a:ahLst/>
                <a:cxnLst>
                  <a:cxn ang="3cd4">
                    <a:pos x="hc" y="t"/>
                  </a:cxn>
                  <a:cxn ang="0">
                    <a:pos x="r" y="vc"/>
                  </a:cxn>
                  <a:cxn ang="cd4">
                    <a:pos x="hc" y="b"/>
                  </a:cxn>
                  <a:cxn ang="cd2">
                    <a:pos x="l" y="vc"/>
                  </a:cxn>
                </a:cxnLst>
                <a:rect l="f187" t="f190" r="f188" b="f189"/>
                <a:pathLst>
                  <a:path w="4861820" h="1389331">
                    <a:moveTo>
                      <a:pt x="f2" y="f2"/>
                    </a:moveTo>
                    <a:lnTo>
                      <a:pt x="f5" y="f2"/>
                    </a:lnTo>
                    <a:lnTo>
                      <a:pt x="f6" y="f7"/>
                    </a:lnTo>
                    <a:cubicBezTo>
                      <a:pt x="f8" y="f9"/>
                      <a:pt x="f10" y="f11"/>
                      <a:pt x="f12" y="f13"/>
                    </a:cubicBezTo>
                    <a:cubicBezTo>
                      <a:pt x="f14" y="f15"/>
                      <a:pt x="f16" y="f17"/>
                      <a:pt x="f18" y="f19"/>
                    </a:cubicBezTo>
                    <a:cubicBezTo>
                      <a:pt x="f20" y="f21"/>
                      <a:pt x="f22" y="f23"/>
                      <a:pt x="f24" y="f25"/>
                    </a:cubicBezTo>
                    <a:cubicBezTo>
                      <a:pt x="f26" y="f27"/>
                      <a:pt x="f28" y="f29"/>
                      <a:pt x="f30" y="f31"/>
                    </a:cubicBezTo>
                    <a:cubicBezTo>
                      <a:pt x="f32" y="f33"/>
                      <a:pt x="f34" y="f35"/>
                      <a:pt x="f36" y="f37"/>
                    </a:cubicBezTo>
                    <a:lnTo>
                      <a:pt x="f38" y="f39"/>
                    </a:lnTo>
                    <a:lnTo>
                      <a:pt x="f40" y="f41"/>
                    </a:lnTo>
                    <a:lnTo>
                      <a:pt x="f42" y="f43"/>
                    </a:lnTo>
                    <a:cubicBezTo>
                      <a:pt x="f44" y="f45"/>
                      <a:pt x="f46" y="f47"/>
                      <a:pt x="f48" y="f49"/>
                    </a:cubicBezTo>
                    <a:lnTo>
                      <a:pt x="f50" y="f51"/>
                    </a:lnTo>
                    <a:lnTo>
                      <a:pt x="f52" y="f53"/>
                    </a:lnTo>
                    <a:cubicBezTo>
                      <a:pt x="f54" y="f55"/>
                      <a:pt x="f56" y="f57"/>
                      <a:pt x="f58" y="f59"/>
                    </a:cubicBezTo>
                    <a:lnTo>
                      <a:pt x="f60" y="f61"/>
                    </a:lnTo>
                    <a:cubicBezTo>
                      <a:pt x="f62" y="f63"/>
                      <a:pt x="f64" y="f65"/>
                      <a:pt x="f66" y="f67"/>
                    </a:cubicBezTo>
                    <a:lnTo>
                      <a:pt x="f68" y="f69"/>
                    </a:lnTo>
                    <a:lnTo>
                      <a:pt x="f70" y="f71"/>
                    </a:lnTo>
                    <a:lnTo>
                      <a:pt x="f72" y="f73"/>
                    </a:lnTo>
                    <a:lnTo>
                      <a:pt x="f74" y="f75"/>
                    </a:lnTo>
                    <a:lnTo>
                      <a:pt x="f76" y="f77"/>
                    </a:lnTo>
                    <a:cubicBezTo>
                      <a:pt x="f78" y="f79"/>
                      <a:pt x="f80" y="f81"/>
                      <a:pt x="f82" y="f83"/>
                    </a:cubicBezTo>
                    <a:lnTo>
                      <a:pt x="f3" y="f84"/>
                    </a:lnTo>
                    <a:lnTo>
                      <a:pt x="f3" y="f85"/>
                    </a:lnTo>
                    <a:lnTo>
                      <a:pt x="f86" y="f87"/>
                    </a:lnTo>
                    <a:cubicBezTo>
                      <a:pt x="f88" y="f89"/>
                      <a:pt x="f90" y="f91"/>
                      <a:pt x="f92" y="f93"/>
                    </a:cubicBezTo>
                    <a:lnTo>
                      <a:pt x="f94" y="f95"/>
                    </a:lnTo>
                    <a:lnTo>
                      <a:pt x="f96" y="f97"/>
                    </a:lnTo>
                    <a:lnTo>
                      <a:pt x="f98" y="f99"/>
                    </a:lnTo>
                    <a:lnTo>
                      <a:pt x="f100" y="f101"/>
                    </a:lnTo>
                    <a:lnTo>
                      <a:pt x="f102" y="f103"/>
                    </a:lnTo>
                    <a:cubicBezTo>
                      <a:pt x="f104" y="f51"/>
                      <a:pt x="f105" y="f106"/>
                      <a:pt x="f107" y="f108"/>
                    </a:cubicBezTo>
                    <a:lnTo>
                      <a:pt x="f109" y="f110"/>
                    </a:lnTo>
                    <a:cubicBezTo>
                      <a:pt x="f111" y="f112"/>
                      <a:pt x="f113" y="f114"/>
                      <a:pt x="f115" y="f116"/>
                    </a:cubicBezTo>
                    <a:lnTo>
                      <a:pt x="f117" y="f118"/>
                    </a:lnTo>
                    <a:lnTo>
                      <a:pt x="f119" y="f120"/>
                    </a:lnTo>
                    <a:cubicBezTo>
                      <a:pt x="f121" y="f122"/>
                      <a:pt x="f123" y="f124"/>
                      <a:pt x="f125" y="f126"/>
                    </a:cubicBezTo>
                    <a:lnTo>
                      <a:pt x="f127" y="f128"/>
                    </a:lnTo>
                    <a:lnTo>
                      <a:pt x="f129" y="f130"/>
                    </a:lnTo>
                    <a:lnTo>
                      <a:pt x="f131" y="f132"/>
                    </a:lnTo>
                    <a:cubicBezTo>
                      <a:pt x="f133" y="f134"/>
                      <a:pt x="f135" y="f136"/>
                      <a:pt x="f137" y="f138"/>
                    </a:cubicBezTo>
                    <a:lnTo>
                      <a:pt x="f139" y="f140"/>
                    </a:lnTo>
                    <a:lnTo>
                      <a:pt x="f141" y="f142"/>
                    </a:lnTo>
                    <a:lnTo>
                      <a:pt x="f143" y="f144"/>
                    </a:lnTo>
                    <a:lnTo>
                      <a:pt x="f145" y="f146"/>
                    </a:lnTo>
                    <a:lnTo>
                      <a:pt x="f147" y="f4"/>
                    </a:lnTo>
                    <a:cubicBezTo>
                      <a:pt x="f148" y="f4"/>
                      <a:pt x="f149" y="f150"/>
                      <a:pt x="f151" y="f152"/>
                    </a:cubicBezTo>
                    <a:cubicBezTo>
                      <a:pt x="f153" y="f154"/>
                      <a:pt x="f155" y="f156"/>
                      <a:pt x="f157" y="f158"/>
                    </a:cubicBezTo>
                    <a:cubicBezTo>
                      <a:pt x="f159" y="f160"/>
                      <a:pt x="f161" y="f162"/>
                      <a:pt x="f163" y="f164"/>
                    </a:cubicBezTo>
                    <a:cubicBezTo>
                      <a:pt x="f165" y="f166"/>
                      <a:pt x="f167" y="f168"/>
                      <a:pt x="f169" y="f170"/>
                    </a:cubicBezTo>
                    <a:cubicBezTo>
                      <a:pt x="f171" y="f172"/>
                      <a:pt x="f173" y="f174"/>
                      <a:pt x="f175" y="f176"/>
                    </a:cubicBezTo>
                    <a:close/>
                  </a:path>
                </a:pathLst>
              </a:custGeom>
              <a:solidFill>
                <a:srgbClr val="1C498B"/>
              </a:solidFill>
              <a:ln cap="flat">
                <a:noFill/>
                <a:prstDash val="solid"/>
              </a:ln>
            </p:spPr>
            <p:txBody>
              <a:bodyPr vert="horz" wrap="square" lIns="91421" tIns="45701" rIns="91421" bIns="45701"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a typeface="Calibri"/>
                  <a:cs typeface="Calibri"/>
                </a:endParaRPr>
              </a:p>
            </p:txBody>
          </p:sp>
        </p:grpSp>
      </p:grpSp>
      <p:sp>
        <p:nvSpPr>
          <p:cNvPr id="7" name="Google Shape;63;p6">
            <a:extLst>
              <a:ext uri="{FF2B5EF4-FFF2-40B4-BE49-F238E27FC236}">
                <a16:creationId xmlns:a16="http://schemas.microsoft.com/office/drawing/2014/main" id="{490FAAAA-B9E0-4D34-B432-4B8A1BBECC64}"/>
              </a:ext>
            </a:extLst>
          </p:cNvPr>
          <p:cNvSpPr txBox="1">
            <a:spLocks noGrp="1"/>
          </p:cNvSpPr>
          <p:nvPr>
            <p:ph type="title"/>
          </p:nvPr>
        </p:nvSpPr>
        <p:spPr/>
        <p:txBody>
          <a:bodyPr lIns="91421" tIns="45701" rIns="91421" bIns="45701"/>
          <a:lstStyle>
            <a:lvl1pPr>
              <a:defRPr/>
            </a:lvl1pPr>
          </a:lstStyle>
          <a:p>
            <a:pPr lvl="0"/>
            <a:endParaRPr lang="en-US"/>
          </a:p>
        </p:txBody>
      </p:sp>
      <p:sp>
        <p:nvSpPr>
          <p:cNvPr id="8" name="Google Shape;64;p6">
            <a:extLst>
              <a:ext uri="{FF2B5EF4-FFF2-40B4-BE49-F238E27FC236}">
                <a16:creationId xmlns:a16="http://schemas.microsoft.com/office/drawing/2014/main" id="{BD79E87C-31A8-48B4-9D05-C75B3AEA551A}"/>
              </a:ext>
            </a:extLst>
          </p:cNvPr>
          <p:cNvSpPr txBox="1">
            <a:spLocks noGrp="1"/>
          </p:cNvSpPr>
          <p:nvPr>
            <p:ph type="body" idx="4294967295"/>
          </p:nvPr>
        </p:nvSpPr>
        <p:spPr/>
        <p:txBody>
          <a:bodyPr lIns="91421" tIns="45701" rIns="91421" bIns="45701"/>
          <a:lstStyle>
            <a:lvl1pPr marL="685841" indent="-514377">
              <a:spcAft>
                <a:spcPts val="0"/>
              </a:spcAft>
              <a:buSzPts val="1800"/>
              <a:defRPr/>
            </a:lvl1pPr>
          </a:lstStyle>
          <a:p>
            <a:pPr lvl="0"/>
            <a:endParaRPr lang="en-US"/>
          </a:p>
        </p:txBody>
      </p:sp>
      <p:sp>
        <p:nvSpPr>
          <p:cNvPr id="9" name="Google Shape;65;p6">
            <a:extLst>
              <a:ext uri="{FF2B5EF4-FFF2-40B4-BE49-F238E27FC236}">
                <a16:creationId xmlns:a16="http://schemas.microsoft.com/office/drawing/2014/main" id="{CCD63602-CF60-4516-BBB1-7521DABCFB17}"/>
              </a:ext>
            </a:extLst>
          </p:cNvPr>
          <p:cNvSpPr txBox="1">
            <a:spLocks noGrp="1"/>
          </p:cNvSpPr>
          <p:nvPr>
            <p:ph type="sldNum" sz="quarter" idx="8"/>
          </p:nvPr>
        </p:nvSpPr>
        <p:spPr/>
        <p:txBody>
          <a:bodyPr lIns="91421" tIns="45701" rIns="91421" bIns="45701"/>
          <a:lstStyle>
            <a:lvl1pPr>
              <a:defRPr>
                <a:solidFill>
                  <a:srgbClr val="AEB3B7"/>
                </a:solidFill>
                <a:ea typeface="Calibri"/>
                <a:cs typeface="Calibri"/>
              </a:defRPr>
            </a:lvl1pPr>
          </a:lstStyle>
          <a:p>
            <a:pPr lvl="0"/>
            <a:fld id="{2001F227-714F-4689-9B01-7D0AB9D81FFB}" type="slidenum">
              <a:t>‹#›</a:t>
            </a:fld>
            <a:endParaRPr lang="en-US"/>
          </a:p>
        </p:txBody>
      </p:sp>
      <p:cxnSp>
        <p:nvCxnSpPr>
          <p:cNvPr id="10" name="Google Shape;66;p6">
            <a:extLst>
              <a:ext uri="{FF2B5EF4-FFF2-40B4-BE49-F238E27FC236}">
                <a16:creationId xmlns:a16="http://schemas.microsoft.com/office/drawing/2014/main" id="{08A05F10-2B51-4E4F-8B6C-219F246F6545}"/>
              </a:ext>
            </a:extLst>
          </p:cNvPr>
          <p:cNvCxnSpPr/>
          <p:nvPr/>
        </p:nvCxnSpPr>
        <p:spPr>
          <a:xfrm>
            <a:off x="914405" y="9503570"/>
            <a:ext cx="16459200" cy="0"/>
          </a:xfrm>
          <a:prstGeom prst="straightConnector1">
            <a:avLst/>
          </a:prstGeom>
          <a:noFill/>
          <a:ln w="9528" cap="flat">
            <a:solidFill>
              <a:srgbClr val="AEB3B7"/>
            </a:solidFill>
            <a:prstDash val="solid"/>
            <a:miter/>
          </a:ln>
        </p:spPr>
      </p:cxnSp>
      <p:sp>
        <p:nvSpPr>
          <p:cNvPr id="11" name="Google Shape;67;p6">
            <a:extLst>
              <a:ext uri="{FF2B5EF4-FFF2-40B4-BE49-F238E27FC236}">
                <a16:creationId xmlns:a16="http://schemas.microsoft.com/office/drawing/2014/main" id="{C1B25189-8C5F-4865-9DF7-F7750F3B3775}"/>
              </a:ext>
            </a:extLst>
          </p:cNvPr>
          <p:cNvSpPr txBox="1">
            <a:spLocks noGrp="1"/>
          </p:cNvSpPr>
          <p:nvPr>
            <p:ph type="ftr" sz="quarter" idx="9"/>
          </p:nvPr>
        </p:nvSpPr>
        <p:spPr/>
        <p:txBody>
          <a:bodyPr lIns="91421" tIns="45701" rIns="91421" bIns="45701" anchorCtr="1"/>
          <a:lstStyle>
            <a:lvl1pPr algn="ctr">
              <a:defRPr/>
            </a:lvl1pPr>
          </a:lstStyle>
          <a:p>
            <a:pPr lvl="0"/>
            <a:endParaRPr lang="en-US"/>
          </a:p>
        </p:txBody>
      </p:sp>
    </p:spTree>
    <p:extLst>
      <p:ext uri="{BB962C8B-B14F-4D97-AF65-F5344CB8AC3E}">
        <p14:creationId xmlns:p14="http://schemas.microsoft.com/office/powerpoint/2010/main" val="1615349463"/>
      </p:ext>
    </p:extLst>
  </p:cSld>
  <p:clrMapOvr>
    <a:masterClrMapping/>
  </p:clrMapOvr>
</p:sldLayout>
</file>

<file path=ppt/slideLayouts/slideLayout3383.xml><?xml version="1.0" encoding="utf-8"?>
<p:sldLayout xmlns:a="http://schemas.openxmlformats.org/drawingml/2006/main" xmlns:r="http://schemas.openxmlformats.org/officeDocument/2006/relationships" xmlns:p="http://schemas.openxmlformats.org/presentationml/2006/main" preserve="1">
  <p:cSld name="6_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5E91F3EC-D491-438D-9902-FBBA7A72073B}"/>
              </a:ext>
            </a:extLst>
          </p:cNvPr>
          <p:cNvSpPr/>
          <p:nvPr/>
        </p:nvSpPr>
        <p:spPr>
          <a:xfrm>
            <a:off x="1353549" y="1941623"/>
            <a:ext cx="16934445" cy="5733905"/>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50AEC27E-E6EA-4A69-80CF-18F2C57162A4}"/>
              </a:ext>
            </a:extLst>
          </p:cNvPr>
          <p:cNvSpPr txBox="1">
            <a:spLocks noGrp="1"/>
          </p:cNvSpPr>
          <p:nvPr>
            <p:ph type="title"/>
          </p:nvPr>
        </p:nvSpPr>
        <p:spPr>
          <a:xfrm>
            <a:off x="2119958" y="2341992"/>
            <a:ext cx="7791648" cy="2739510"/>
          </a:xfrm>
        </p:spPr>
        <p:txBody>
          <a:bodyPr anchor="b"/>
          <a:lstStyle>
            <a:lvl1pPr>
              <a:defRPr sz="6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3CF4DB0A-14BE-4DEA-834E-955A190D5F12}"/>
              </a:ext>
            </a:extLst>
          </p:cNvPr>
          <p:cNvSpPr txBox="1">
            <a:spLocks noGrp="1"/>
          </p:cNvSpPr>
          <p:nvPr>
            <p:ph type="subTitle" idx="4294967295"/>
          </p:nvPr>
        </p:nvSpPr>
        <p:spPr>
          <a:xfrm>
            <a:off x="2119958" y="5650292"/>
            <a:ext cx="7791648" cy="1479846"/>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77B93B61-8432-45EA-9FDA-9201399251D1}"/>
              </a:ext>
            </a:extLst>
          </p:cNvPr>
          <p:cNvSpPr txBox="1">
            <a:spLocks noGrp="1"/>
          </p:cNvSpPr>
          <p:nvPr>
            <p:ph type="pic" idx="4294967295"/>
          </p:nvPr>
        </p:nvSpPr>
        <p:spPr>
          <a:xfrm>
            <a:off x="10678030" y="350868"/>
            <a:ext cx="7609979" cy="89154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EC8F343B-1782-42CC-B3A5-EDC0BBB576CF}"/>
              </a:ext>
            </a:extLst>
          </p:cNvPr>
          <p:cNvGrpSpPr/>
          <p:nvPr/>
        </p:nvGrpSpPr>
        <p:grpSpPr>
          <a:xfrm>
            <a:off x="0" y="7530523"/>
            <a:ext cx="18287994" cy="2756477"/>
            <a:chOff x="0" y="5020348"/>
            <a:chExt cx="12191996" cy="1837651"/>
          </a:xfrm>
        </p:grpSpPr>
        <p:sp>
          <p:nvSpPr>
            <p:cNvPr id="7" name="Freeform 27">
              <a:extLst>
                <a:ext uri="{FF2B5EF4-FFF2-40B4-BE49-F238E27FC236}">
                  <a16:creationId xmlns:a16="http://schemas.microsoft.com/office/drawing/2014/main" id="{C385ADD5-6274-4319-AF6C-DE452DC4DC05}"/>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93E0C3D1-01FD-47E5-B987-999626545A86}"/>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2E0720A4-1C3E-4D13-9CB8-8EA5686616F6}"/>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481249746"/>
      </p:ext>
    </p:extLst>
  </p:cSld>
  <p:clrMapOvr>
    <a:masterClrMapping/>
  </p:clrMapOvr>
</p:sldLayout>
</file>

<file path=ppt/slideLayouts/slideLayout3384.xml><?xml version="1.0" encoding="utf-8"?>
<p:sldLayout xmlns:a="http://schemas.openxmlformats.org/drawingml/2006/main" xmlns:r="http://schemas.openxmlformats.org/officeDocument/2006/relationships" xmlns:p="http://schemas.openxmlformats.org/presentationml/2006/main" preserve="1">
  <p:cSld name="4_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51F58575-5FE7-4139-AC38-2A85F58E21ED}"/>
              </a:ext>
            </a:extLst>
          </p:cNvPr>
          <p:cNvSpPr txBox="1">
            <a:spLocks noGrp="1"/>
          </p:cNvSpPr>
          <p:nvPr>
            <p:ph type="body" idx="4294967295"/>
          </p:nvPr>
        </p:nvSpPr>
        <p:spPr>
          <a:xfrm>
            <a:off x="685800" y="1719383"/>
            <a:ext cx="3525258" cy="44577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8BC1743D-BAF3-4AF8-8442-14098F801FC8}"/>
              </a:ext>
            </a:extLst>
          </p:cNvPr>
          <p:cNvCxnSpPr/>
          <p:nvPr/>
        </p:nvCxnSpPr>
        <p:spPr>
          <a:xfrm>
            <a:off x="685801" y="1421978"/>
            <a:ext cx="3525245"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CCDC08A5-9299-46F1-A3F4-2717AB00C4B6}"/>
              </a:ext>
            </a:extLst>
          </p:cNvPr>
          <p:cNvGrpSpPr/>
          <p:nvPr/>
        </p:nvGrpSpPr>
        <p:grpSpPr>
          <a:xfrm>
            <a:off x="1" y="8069137"/>
            <a:ext cx="4211045" cy="1130843"/>
            <a:chOff x="0" y="5379424"/>
            <a:chExt cx="2807363" cy="753895"/>
          </a:xfrm>
        </p:grpSpPr>
        <p:sp>
          <p:nvSpPr>
            <p:cNvPr id="5" name="Freeform 21">
              <a:extLst>
                <a:ext uri="{FF2B5EF4-FFF2-40B4-BE49-F238E27FC236}">
                  <a16:creationId xmlns:a16="http://schemas.microsoft.com/office/drawing/2014/main" id="{61437ECA-D960-4EEE-8672-047A998D0694}"/>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6A8232B1-8E5B-4F90-BD2C-76F57537AD79}"/>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9EC449ED-E3E4-43AC-8485-37ED8DE990D1}"/>
              </a:ext>
            </a:extLst>
          </p:cNvPr>
          <p:cNvSpPr txBox="1">
            <a:spLocks noGrp="1"/>
          </p:cNvSpPr>
          <p:nvPr>
            <p:ph type="pic" idx="4294967295"/>
          </p:nvPr>
        </p:nvSpPr>
        <p:spPr>
          <a:xfrm>
            <a:off x="4211045" y="685800"/>
            <a:ext cx="13373100" cy="89154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78A7917F-7547-4780-A58E-036C4E431335}"/>
              </a:ext>
            </a:extLst>
          </p:cNvPr>
          <p:cNvPicPr>
            <a:picLocks noChangeAspect="1"/>
          </p:cNvPicPr>
          <p:nvPr/>
        </p:nvPicPr>
        <p:blipFill>
          <a:blip r:embed="rId2"/>
          <a:srcRect/>
          <a:stretch>
            <a:fillRect/>
          </a:stretch>
        </p:blipFill>
        <p:spPr>
          <a:xfrm>
            <a:off x="770017" y="6578303"/>
            <a:ext cx="3037970" cy="1367910"/>
          </a:xfrm>
          <a:prstGeom prst="rect">
            <a:avLst/>
          </a:prstGeom>
          <a:noFill/>
          <a:ln cap="flat">
            <a:noFill/>
          </a:ln>
        </p:spPr>
      </p:pic>
    </p:spTree>
    <p:extLst>
      <p:ext uri="{BB962C8B-B14F-4D97-AF65-F5344CB8AC3E}">
        <p14:creationId xmlns:p14="http://schemas.microsoft.com/office/powerpoint/2010/main" val="940163815"/>
      </p:ext>
    </p:extLst>
  </p:cSld>
  <p:clrMapOvr>
    <a:masterClrMapping/>
  </p:clrMapOvr>
</p:sldLayout>
</file>

<file path=ppt/slideLayouts/slideLayout3385.xml><?xml version="1.0" encoding="utf-8"?>
<p:sldLayout xmlns:a="http://schemas.openxmlformats.org/drawingml/2006/main" xmlns:r="http://schemas.openxmlformats.org/officeDocument/2006/relationships" xmlns:p="http://schemas.openxmlformats.org/presentationml/2006/main" preserve="1">
  <p:cSld name="11_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7BE2C06E-76D3-4D53-8046-EABECD08CE37}"/>
              </a:ext>
            </a:extLst>
          </p:cNvPr>
          <p:cNvSpPr/>
          <p:nvPr/>
        </p:nvSpPr>
        <p:spPr>
          <a:xfrm>
            <a:off x="1353549" y="1941623"/>
            <a:ext cx="16934445" cy="5733905"/>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804A4F11-55BB-42A5-9DF8-E766C382535D}"/>
              </a:ext>
            </a:extLst>
          </p:cNvPr>
          <p:cNvSpPr txBox="1">
            <a:spLocks noGrp="1"/>
          </p:cNvSpPr>
          <p:nvPr>
            <p:ph type="title"/>
          </p:nvPr>
        </p:nvSpPr>
        <p:spPr>
          <a:xfrm>
            <a:off x="2119958" y="2341992"/>
            <a:ext cx="7791648" cy="2739510"/>
          </a:xfrm>
        </p:spPr>
        <p:txBody>
          <a:bodyPr anchor="b"/>
          <a:lstStyle>
            <a:lvl1pPr>
              <a:defRPr sz="6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43792519-8FAA-488F-BDF7-1EE753518549}"/>
              </a:ext>
            </a:extLst>
          </p:cNvPr>
          <p:cNvSpPr txBox="1">
            <a:spLocks noGrp="1"/>
          </p:cNvSpPr>
          <p:nvPr>
            <p:ph type="subTitle" idx="4294967295"/>
          </p:nvPr>
        </p:nvSpPr>
        <p:spPr>
          <a:xfrm>
            <a:off x="2119958" y="5650292"/>
            <a:ext cx="7791648" cy="1479846"/>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2C94F0BA-FEBA-46B7-A0FE-E23D7D8902E7}"/>
              </a:ext>
            </a:extLst>
          </p:cNvPr>
          <p:cNvSpPr txBox="1">
            <a:spLocks noGrp="1"/>
          </p:cNvSpPr>
          <p:nvPr>
            <p:ph type="pic" idx="4294967295"/>
          </p:nvPr>
        </p:nvSpPr>
        <p:spPr>
          <a:xfrm>
            <a:off x="10678030" y="350868"/>
            <a:ext cx="7609979" cy="89154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C798FB22-A6AC-4888-8957-B7629A1CE767}"/>
              </a:ext>
            </a:extLst>
          </p:cNvPr>
          <p:cNvGrpSpPr/>
          <p:nvPr/>
        </p:nvGrpSpPr>
        <p:grpSpPr>
          <a:xfrm>
            <a:off x="0" y="7530523"/>
            <a:ext cx="18287994" cy="2756477"/>
            <a:chOff x="0" y="5020348"/>
            <a:chExt cx="12191996" cy="1837651"/>
          </a:xfrm>
        </p:grpSpPr>
        <p:sp>
          <p:nvSpPr>
            <p:cNvPr id="7" name="Freeform 27">
              <a:extLst>
                <a:ext uri="{FF2B5EF4-FFF2-40B4-BE49-F238E27FC236}">
                  <a16:creationId xmlns:a16="http://schemas.microsoft.com/office/drawing/2014/main" id="{DD8B858D-A4C4-4658-B6F0-F1A32E17A4FE}"/>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8B3C97E2-0A05-46D2-9EF4-9945315190AB}"/>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D47F588C-9E05-4EF9-9D94-62CE710F1CA1}"/>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2648193278"/>
      </p:ext>
    </p:extLst>
  </p:cSld>
  <p:clrMapOvr>
    <a:masterClrMapping/>
  </p:clrMapOvr>
</p:sldLayout>
</file>

<file path=ppt/slideLayouts/slideLayout3386.xml><?xml version="1.0" encoding="utf-8"?>
<p:sldLayout xmlns:a="http://schemas.openxmlformats.org/drawingml/2006/main" xmlns:r="http://schemas.openxmlformats.org/officeDocument/2006/relationships" xmlns:p="http://schemas.openxmlformats.org/presentationml/2006/main" preserve="1">
  <p:cSld name="11_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43F4AED1-4FA6-4B1A-BEE1-96C6DFC0A50F}"/>
              </a:ext>
            </a:extLst>
          </p:cNvPr>
          <p:cNvSpPr txBox="1">
            <a:spLocks noGrp="1"/>
          </p:cNvSpPr>
          <p:nvPr>
            <p:ph type="body" idx="4294967295"/>
          </p:nvPr>
        </p:nvSpPr>
        <p:spPr>
          <a:xfrm>
            <a:off x="685800" y="1719383"/>
            <a:ext cx="3525258" cy="44577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51EE26ED-E27F-450A-99E8-AE8731CEBCE9}"/>
              </a:ext>
            </a:extLst>
          </p:cNvPr>
          <p:cNvCxnSpPr/>
          <p:nvPr/>
        </p:nvCxnSpPr>
        <p:spPr>
          <a:xfrm>
            <a:off x="685801" y="1421978"/>
            <a:ext cx="3525245"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F02CB414-23E3-4572-AD22-46311A60F779}"/>
              </a:ext>
            </a:extLst>
          </p:cNvPr>
          <p:cNvGrpSpPr/>
          <p:nvPr/>
        </p:nvGrpSpPr>
        <p:grpSpPr>
          <a:xfrm>
            <a:off x="1" y="8069137"/>
            <a:ext cx="4211045" cy="1130843"/>
            <a:chOff x="0" y="5379424"/>
            <a:chExt cx="2807363" cy="753895"/>
          </a:xfrm>
        </p:grpSpPr>
        <p:sp>
          <p:nvSpPr>
            <p:cNvPr id="5" name="Freeform 21">
              <a:extLst>
                <a:ext uri="{FF2B5EF4-FFF2-40B4-BE49-F238E27FC236}">
                  <a16:creationId xmlns:a16="http://schemas.microsoft.com/office/drawing/2014/main" id="{5D97B26E-F761-40F2-B2E9-6B46B91D59BE}"/>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4AA9CDEF-EE07-48ED-A1C4-2D2FD5409491}"/>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86194101-F2D1-41DA-8F84-25D83E3FBF71}"/>
              </a:ext>
            </a:extLst>
          </p:cNvPr>
          <p:cNvSpPr txBox="1">
            <a:spLocks noGrp="1"/>
          </p:cNvSpPr>
          <p:nvPr>
            <p:ph type="pic" idx="4294967295"/>
          </p:nvPr>
        </p:nvSpPr>
        <p:spPr>
          <a:xfrm>
            <a:off x="4211045" y="685800"/>
            <a:ext cx="13373100" cy="89154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6BFE448B-773E-4007-A48A-1E54702D8527}"/>
              </a:ext>
            </a:extLst>
          </p:cNvPr>
          <p:cNvPicPr>
            <a:picLocks noChangeAspect="1"/>
          </p:cNvPicPr>
          <p:nvPr/>
        </p:nvPicPr>
        <p:blipFill>
          <a:blip r:embed="rId2"/>
          <a:srcRect/>
          <a:stretch>
            <a:fillRect/>
          </a:stretch>
        </p:blipFill>
        <p:spPr>
          <a:xfrm>
            <a:off x="770017" y="6578303"/>
            <a:ext cx="3037970" cy="1367910"/>
          </a:xfrm>
          <a:prstGeom prst="rect">
            <a:avLst/>
          </a:prstGeom>
          <a:noFill/>
          <a:ln cap="flat">
            <a:noFill/>
          </a:ln>
        </p:spPr>
      </p:pic>
    </p:spTree>
    <p:extLst>
      <p:ext uri="{BB962C8B-B14F-4D97-AF65-F5344CB8AC3E}">
        <p14:creationId xmlns:p14="http://schemas.microsoft.com/office/powerpoint/2010/main" val="64600422"/>
      </p:ext>
    </p:extLst>
  </p:cSld>
  <p:clrMapOvr>
    <a:masterClrMapping/>
  </p:clrMapOvr>
</p:sldLayout>
</file>

<file path=ppt/slideLayouts/slideLayout3387.xml><?xml version="1.0" encoding="utf-8"?>
<p:sldLayout xmlns:a="http://schemas.openxmlformats.org/drawingml/2006/main" xmlns:r="http://schemas.openxmlformats.org/officeDocument/2006/relationships" xmlns:p="http://schemas.openxmlformats.org/presentationml/2006/main" preserve="1">
  <p:cSld name="6_Title and Bullets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FECE1-8726-424A-A5D3-E54E36A19101}"/>
              </a:ext>
            </a:extLst>
          </p:cNvPr>
          <p:cNvSpPr txBox="1">
            <a:spLocks noGrp="1"/>
          </p:cNvSpPr>
          <p:nvPr>
            <p:ph type="title"/>
          </p:nvPr>
        </p:nvSpPr>
        <p:spPr>
          <a:xfrm>
            <a:off x="1273488" y="1175762"/>
            <a:ext cx="15266634" cy="1246496"/>
          </a:xfrm>
        </p:spPr>
        <p:txBody>
          <a:bodyPr anchor="b">
            <a:spAutoFit/>
          </a:bodyPr>
          <a:lstStyle>
            <a:lvl1pPr>
              <a:defRPr sz="7200">
                <a:solidFill>
                  <a:srgbClr val="003B5C"/>
                </a:solidFill>
                <a:latin typeface="Verdana"/>
                <a:ea typeface="Verdana"/>
                <a:cs typeface="Verdana"/>
              </a:defRPr>
            </a:lvl1pPr>
          </a:lstStyle>
          <a:p>
            <a:pPr lvl="0"/>
            <a:r>
              <a:rPr lang="en-US"/>
              <a:t>Headline</a:t>
            </a:r>
          </a:p>
        </p:txBody>
      </p:sp>
      <p:sp>
        <p:nvSpPr>
          <p:cNvPr id="3" name="Rectangle 9">
            <a:extLst>
              <a:ext uri="{FF2B5EF4-FFF2-40B4-BE49-F238E27FC236}">
                <a16:creationId xmlns:a16="http://schemas.microsoft.com/office/drawing/2014/main" id="{9C1D50A3-95A7-448E-A550-80D7045B218F}"/>
              </a:ext>
            </a:extLst>
          </p:cNvPr>
          <p:cNvSpPr/>
          <p:nvPr/>
        </p:nvSpPr>
        <p:spPr>
          <a:xfrm>
            <a:off x="0" y="9469678"/>
            <a:ext cx="18287994" cy="817322"/>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4" name="Rectangle 10">
            <a:extLst>
              <a:ext uri="{FF2B5EF4-FFF2-40B4-BE49-F238E27FC236}">
                <a16:creationId xmlns:a16="http://schemas.microsoft.com/office/drawing/2014/main" id="{D86B5C09-C5DB-445F-9365-84EDC66DFD23}"/>
              </a:ext>
            </a:extLst>
          </p:cNvPr>
          <p:cNvSpPr/>
          <p:nvPr/>
        </p:nvSpPr>
        <p:spPr>
          <a:xfrm>
            <a:off x="0" y="9452271"/>
            <a:ext cx="18287994" cy="68580"/>
          </a:xfrm>
          <a:prstGeom prst="rect">
            <a:avLst/>
          </a:prstGeom>
          <a:solidFill>
            <a:srgbClr val="A4D65E"/>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5" name="Text Placeholder 4">
            <a:extLst>
              <a:ext uri="{FF2B5EF4-FFF2-40B4-BE49-F238E27FC236}">
                <a16:creationId xmlns:a16="http://schemas.microsoft.com/office/drawing/2014/main" id="{64831AA8-0CC6-43ED-8E50-AF6ADD8320DB}"/>
              </a:ext>
            </a:extLst>
          </p:cNvPr>
          <p:cNvSpPr txBox="1">
            <a:spLocks noGrp="1"/>
          </p:cNvSpPr>
          <p:nvPr>
            <p:ph type="body" idx="4294967295"/>
          </p:nvPr>
        </p:nvSpPr>
        <p:spPr>
          <a:xfrm>
            <a:off x="1273174" y="2422534"/>
            <a:ext cx="15265400" cy="5718173"/>
          </a:xfrm>
        </p:spPr>
        <p:txBody>
          <a:bodyPr/>
          <a:lstStyle>
            <a:lvl1pPr marL="571490" indent="-571490">
              <a:defRPr sz="3200">
                <a:latin typeface="Verdana"/>
                <a:ea typeface="Verdana"/>
                <a:cs typeface="Verdana"/>
              </a:defRPr>
            </a:lvl1pPr>
            <a:lvl2pPr marL="571490" lvl="0" indent="-571490">
              <a:spcBef>
                <a:spcPts val="1500"/>
              </a:spcBef>
              <a:buClr>
                <a:srgbClr val="F5668F"/>
              </a:buClr>
              <a:defRPr sz="3200">
                <a:latin typeface="Verdana"/>
                <a:ea typeface="Verdana"/>
                <a:cs typeface="Verdana"/>
              </a:defRPr>
            </a:lvl2pPr>
          </a:lstStyle>
          <a:p>
            <a:pPr lvl="0"/>
            <a:r>
              <a:rPr lang="en-US"/>
              <a:t>Copy goes here</a:t>
            </a:r>
          </a:p>
          <a:p>
            <a:pPr lvl="0"/>
            <a:endParaRPr lang="en-US"/>
          </a:p>
        </p:txBody>
      </p:sp>
      <p:pic>
        <p:nvPicPr>
          <p:cNvPr id="6" name="Picture 6">
            <a:extLst>
              <a:ext uri="{FF2B5EF4-FFF2-40B4-BE49-F238E27FC236}">
                <a16:creationId xmlns:a16="http://schemas.microsoft.com/office/drawing/2014/main" id="{B703EF6C-6946-4412-AC66-1D0428A78E82}"/>
              </a:ext>
            </a:extLst>
          </p:cNvPr>
          <p:cNvPicPr>
            <a:picLocks noChangeAspect="1"/>
          </p:cNvPicPr>
          <p:nvPr/>
        </p:nvPicPr>
        <p:blipFill>
          <a:blip r:embed="rId2"/>
          <a:srcRect/>
          <a:stretch>
            <a:fillRect/>
          </a:stretch>
        </p:blipFill>
        <p:spPr>
          <a:xfrm>
            <a:off x="10699001" y="9546610"/>
            <a:ext cx="7588994" cy="740390"/>
          </a:xfrm>
          <a:prstGeom prst="rect">
            <a:avLst/>
          </a:prstGeom>
          <a:noFill/>
          <a:ln cap="flat">
            <a:noFill/>
          </a:ln>
        </p:spPr>
      </p:pic>
    </p:spTree>
    <p:extLst>
      <p:ext uri="{BB962C8B-B14F-4D97-AF65-F5344CB8AC3E}">
        <p14:creationId xmlns:p14="http://schemas.microsoft.com/office/powerpoint/2010/main" val="456888511"/>
      </p:ext>
    </p:extLst>
  </p:cSld>
  <p:clrMapOvr>
    <a:masterClrMapping/>
  </p:clrMapOvr>
</p:sldLayout>
</file>

<file path=ppt/slideLayouts/slideLayout3388.xml><?xml version="1.0" encoding="utf-8"?>
<p:sldLayout xmlns:a="http://schemas.openxmlformats.org/drawingml/2006/main" xmlns:r="http://schemas.openxmlformats.org/officeDocument/2006/relationships" xmlns:p="http://schemas.openxmlformats.org/presentationml/2006/main" preserve="1">
  <p:cSld name="13_Title and Conten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4551E463-6B90-4884-BB8E-233A093FFA9F}"/>
              </a:ext>
            </a:extLst>
          </p:cNvPr>
          <p:cNvSpPr/>
          <p:nvPr/>
        </p:nvSpPr>
        <p:spPr>
          <a:xfrm>
            <a:off x="0" y="9469678"/>
            <a:ext cx="18287994" cy="817322"/>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pic>
        <p:nvPicPr>
          <p:cNvPr id="3" name="Picture 10">
            <a:extLst>
              <a:ext uri="{FF2B5EF4-FFF2-40B4-BE49-F238E27FC236}">
                <a16:creationId xmlns:a16="http://schemas.microsoft.com/office/drawing/2014/main" id="{F86156AE-BE93-4861-B44F-BEBCA9A974FB}"/>
              </a:ext>
            </a:extLst>
          </p:cNvPr>
          <p:cNvPicPr>
            <a:picLocks noChangeAspect="1"/>
          </p:cNvPicPr>
          <p:nvPr/>
        </p:nvPicPr>
        <p:blipFill>
          <a:blip r:embed="rId2"/>
          <a:srcRect/>
          <a:stretch>
            <a:fillRect/>
          </a:stretch>
        </p:blipFill>
        <p:spPr>
          <a:xfrm>
            <a:off x="10699001" y="9546610"/>
            <a:ext cx="7588994" cy="740390"/>
          </a:xfrm>
          <a:prstGeom prst="rect">
            <a:avLst/>
          </a:prstGeom>
          <a:noFill/>
          <a:ln cap="flat">
            <a:noFill/>
          </a:ln>
        </p:spPr>
      </p:pic>
      <p:sp>
        <p:nvSpPr>
          <p:cNvPr id="4" name="Rectangle 11">
            <a:extLst>
              <a:ext uri="{FF2B5EF4-FFF2-40B4-BE49-F238E27FC236}">
                <a16:creationId xmlns:a16="http://schemas.microsoft.com/office/drawing/2014/main" id="{DDAACDC2-2B1A-45E5-9677-4FA37EAAE509}"/>
              </a:ext>
            </a:extLst>
          </p:cNvPr>
          <p:cNvSpPr/>
          <p:nvPr/>
        </p:nvSpPr>
        <p:spPr>
          <a:xfrm>
            <a:off x="0" y="9452271"/>
            <a:ext cx="18287994" cy="68580"/>
          </a:xfrm>
          <a:prstGeom prst="rect">
            <a:avLst/>
          </a:prstGeom>
          <a:solidFill>
            <a:srgbClr val="A4D65E"/>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60A42099-3E87-4F3E-B038-D69BFC1A2249}"/>
              </a:ext>
            </a:extLst>
          </p:cNvPr>
          <p:cNvSpPr txBox="1">
            <a:spLocks noGrp="1"/>
          </p:cNvSpPr>
          <p:nvPr>
            <p:ph type="title"/>
          </p:nvPr>
        </p:nvSpPr>
        <p:spPr>
          <a:xfrm>
            <a:off x="1273488" y="1210286"/>
            <a:ext cx="15234264" cy="1246496"/>
          </a:xfrm>
        </p:spPr>
        <p:txBody>
          <a:bodyPr anchor="b">
            <a:spAutoFit/>
          </a:bodyPr>
          <a:lstStyle>
            <a:lvl1pPr>
              <a:defRPr sz="7200">
                <a:solidFill>
                  <a:srgbClr val="003B5C"/>
                </a:solidFill>
                <a:latin typeface="Verdana"/>
                <a:ea typeface="Verdana"/>
                <a:cs typeface="Verdana"/>
              </a:defRPr>
            </a:lvl1pPr>
          </a:lstStyle>
          <a:p>
            <a:pPr lvl="0"/>
            <a:r>
              <a:rPr lang="en-US"/>
              <a:t>Headline</a:t>
            </a:r>
          </a:p>
        </p:txBody>
      </p:sp>
      <p:sp>
        <p:nvSpPr>
          <p:cNvPr id="6" name="Text Placeholder 15">
            <a:extLst>
              <a:ext uri="{FF2B5EF4-FFF2-40B4-BE49-F238E27FC236}">
                <a16:creationId xmlns:a16="http://schemas.microsoft.com/office/drawing/2014/main" id="{AD072F2D-3903-4344-AC0F-04FBABEB7BD4}"/>
              </a:ext>
            </a:extLst>
          </p:cNvPr>
          <p:cNvSpPr txBox="1">
            <a:spLocks noGrp="1"/>
          </p:cNvSpPr>
          <p:nvPr>
            <p:ph type="body" idx="4294967295"/>
          </p:nvPr>
        </p:nvSpPr>
        <p:spPr>
          <a:xfrm>
            <a:off x="1273488" y="2456782"/>
            <a:ext cx="15234264" cy="6175739"/>
          </a:xfrm>
        </p:spPr>
        <p:txBody>
          <a:bodyPr/>
          <a:lstStyle>
            <a:lvl1pPr marL="0" indent="0" defTabSz="1371558">
              <a:lnSpc>
                <a:spcPct val="90000"/>
              </a:lnSpc>
              <a:spcAft>
                <a:spcPts val="0"/>
              </a:spcAft>
              <a:buNone/>
              <a:defRPr sz="3200">
                <a:latin typeface="Verdana"/>
                <a:ea typeface="Verdana"/>
                <a:cs typeface="Verdana"/>
              </a:defRPr>
            </a:lvl1pPr>
          </a:lstStyle>
          <a:p>
            <a:pPr lvl="0"/>
            <a:r>
              <a:rPr lang="en-US"/>
              <a:t>Copy goes here. </a:t>
            </a:r>
          </a:p>
        </p:txBody>
      </p:sp>
    </p:spTree>
    <p:extLst>
      <p:ext uri="{BB962C8B-B14F-4D97-AF65-F5344CB8AC3E}">
        <p14:creationId xmlns:p14="http://schemas.microsoft.com/office/powerpoint/2010/main" val="790700959"/>
      </p:ext>
    </p:extLst>
  </p:cSld>
  <p:clrMapOvr>
    <a:masterClrMapping/>
  </p:clrMapOvr>
</p:sldLayout>
</file>

<file path=ppt/slideLayouts/slideLayout3389.xml><?xml version="1.0" encoding="utf-8"?>
<p:sldLayout xmlns:a="http://schemas.openxmlformats.org/drawingml/2006/main" xmlns:r="http://schemas.openxmlformats.org/officeDocument/2006/relationships" xmlns:p="http://schemas.openxmlformats.org/presentationml/2006/main" preserve="1">
  <p:cSld name="6_Two Section | Picture and Copy Layou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9C83FAC4-F4EC-480C-A287-AF4B1CF856E1}"/>
              </a:ext>
            </a:extLst>
          </p:cNvPr>
          <p:cNvSpPr/>
          <p:nvPr/>
        </p:nvSpPr>
        <p:spPr>
          <a:xfrm>
            <a:off x="0" y="9469678"/>
            <a:ext cx="18287994" cy="817322"/>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3" name="Rectangle 11">
            <a:extLst>
              <a:ext uri="{FF2B5EF4-FFF2-40B4-BE49-F238E27FC236}">
                <a16:creationId xmlns:a16="http://schemas.microsoft.com/office/drawing/2014/main" id="{92180630-9921-4AF7-8FE7-8B0C05998A1F}"/>
              </a:ext>
            </a:extLst>
          </p:cNvPr>
          <p:cNvSpPr/>
          <p:nvPr/>
        </p:nvSpPr>
        <p:spPr>
          <a:xfrm>
            <a:off x="0" y="9452271"/>
            <a:ext cx="18287994" cy="68580"/>
          </a:xfrm>
          <a:prstGeom prst="rect">
            <a:avLst/>
          </a:prstGeom>
          <a:solidFill>
            <a:srgbClr val="A4D65E"/>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4" name="Content Placeholder 2">
            <a:extLst>
              <a:ext uri="{FF2B5EF4-FFF2-40B4-BE49-F238E27FC236}">
                <a16:creationId xmlns:a16="http://schemas.microsoft.com/office/drawing/2014/main" id="{28B6C792-5163-4896-99C1-4A1686626D6C}"/>
              </a:ext>
            </a:extLst>
          </p:cNvPr>
          <p:cNvSpPr txBox="1">
            <a:spLocks noGrp="1"/>
          </p:cNvSpPr>
          <p:nvPr>
            <p:ph idx="4294967295"/>
          </p:nvPr>
        </p:nvSpPr>
        <p:spPr>
          <a:xfrm>
            <a:off x="1780254" y="1941678"/>
            <a:ext cx="5975004" cy="5682126"/>
          </a:xfrm>
        </p:spPr>
        <p:txBody>
          <a:bodyPr/>
          <a:lstStyle>
            <a:lvl1pPr marL="0" indent="0">
              <a:buNone/>
              <a:defRPr sz="1800" i="1">
                <a:solidFill>
                  <a:srgbClr val="003B5C"/>
                </a:solidFill>
                <a:latin typeface="Verdana"/>
                <a:ea typeface="Verdana"/>
                <a:cs typeface="Verdana"/>
              </a:defRPr>
            </a:lvl1pPr>
          </a:lstStyle>
          <a:p>
            <a:pPr lvl="0"/>
            <a:r>
              <a:rPr lang="en-US"/>
              <a:t>*Insert Image Here</a:t>
            </a:r>
          </a:p>
        </p:txBody>
      </p:sp>
      <p:sp>
        <p:nvSpPr>
          <p:cNvPr id="5" name="Content Placeholder 3">
            <a:extLst>
              <a:ext uri="{FF2B5EF4-FFF2-40B4-BE49-F238E27FC236}">
                <a16:creationId xmlns:a16="http://schemas.microsoft.com/office/drawing/2014/main" id="{E800127B-B41A-466D-895E-14576C13F7C4}"/>
              </a:ext>
            </a:extLst>
          </p:cNvPr>
          <p:cNvSpPr txBox="1">
            <a:spLocks noGrp="1"/>
          </p:cNvSpPr>
          <p:nvPr>
            <p:ph idx="4294967295"/>
          </p:nvPr>
        </p:nvSpPr>
        <p:spPr>
          <a:xfrm>
            <a:off x="8324090" y="2995683"/>
            <a:ext cx="8199836" cy="4628121"/>
          </a:xfrm>
        </p:spPr>
        <p:txBody>
          <a:bodyPr/>
          <a:lstStyle>
            <a:lvl1pPr marL="0" indent="0" defTabSz="1371558">
              <a:lnSpc>
                <a:spcPct val="90000"/>
              </a:lnSpc>
              <a:spcAft>
                <a:spcPts val="0"/>
              </a:spcAft>
              <a:buNone/>
              <a:defRPr sz="3200">
                <a:latin typeface="Verdana"/>
                <a:ea typeface="Verdana"/>
                <a:cs typeface="Verdana"/>
              </a:defRPr>
            </a:lvl1pPr>
          </a:lstStyle>
          <a:p>
            <a:pPr lvl="0"/>
            <a:r>
              <a:rPr lang="en-US"/>
              <a:t>Copy goes here. </a:t>
            </a:r>
          </a:p>
        </p:txBody>
      </p:sp>
      <p:sp>
        <p:nvSpPr>
          <p:cNvPr id="6" name="Title 16">
            <a:extLst>
              <a:ext uri="{FF2B5EF4-FFF2-40B4-BE49-F238E27FC236}">
                <a16:creationId xmlns:a16="http://schemas.microsoft.com/office/drawing/2014/main" id="{FD4F1AAE-07EE-46CB-A639-DEDCB8629F0C}"/>
              </a:ext>
            </a:extLst>
          </p:cNvPr>
          <p:cNvSpPr txBox="1">
            <a:spLocks noGrp="1"/>
          </p:cNvSpPr>
          <p:nvPr>
            <p:ph type="title"/>
          </p:nvPr>
        </p:nvSpPr>
        <p:spPr>
          <a:xfrm>
            <a:off x="8324090" y="1731782"/>
            <a:ext cx="8199836" cy="1246496"/>
          </a:xfrm>
        </p:spPr>
        <p:txBody>
          <a:bodyPr anchor="b">
            <a:spAutoFit/>
          </a:bodyPr>
          <a:lstStyle>
            <a:lvl1pPr>
              <a:defRPr sz="7200">
                <a:solidFill>
                  <a:srgbClr val="003B5C"/>
                </a:solidFill>
                <a:latin typeface="Verdana"/>
                <a:ea typeface="Verdana"/>
                <a:cs typeface="Verdana"/>
              </a:defRPr>
            </a:lvl1pPr>
          </a:lstStyle>
          <a:p>
            <a:pPr lvl="0"/>
            <a:r>
              <a:rPr lang="en-US"/>
              <a:t>Headline</a:t>
            </a:r>
          </a:p>
        </p:txBody>
      </p:sp>
      <p:pic>
        <p:nvPicPr>
          <p:cNvPr id="7" name="Picture 7">
            <a:extLst>
              <a:ext uri="{FF2B5EF4-FFF2-40B4-BE49-F238E27FC236}">
                <a16:creationId xmlns:a16="http://schemas.microsoft.com/office/drawing/2014/main" id="{1C112283-0173-4040-82F9-5B4FD5FEC4AF}"/>
              </a:ext>
            </a:extLst>
          </p:cNvPr>
          <p:cNvPicPr>
            <a:picLocks noChangeAspect="1"/>
          </p:cNvPicPr>
          <p:nvPr/>
        </p:nvPicPr>
        <p:blipFill>
          <a:blip r:embed="rId2"/>
          <a:srcRect/>
          <a:stretch>
            <a:fillRect/>
          </a:stretch>
        </p:blipFill>
        <p:spPr>
          <a:xfrm>
            <a:off x="10699001" y="9546610"/>
            <a:ext cx="7588994" cy="740390"/>
          </a:xfrm>
          <a:prstGeom prst="rect">
            <a:avLst/>
          </a:prstGeom>
          <a:noFill/>
          <a:ln cap="flat">
            <a:noFill/>
          </a:ln>
        </p:spPr>
      </p:pic>
    </p:spTree>
    <p:extLst>
      <p:ext uri="{BB962C8B-B14F-4D97-AF65-F5344CB8AC3E}">
        <p14:creationId xmlns:p14="http://schemas.microsoft.com/office/powerpoint/2010/main" val="2193566628"/>
      </p:ext>
    </p:extLst>
  </p:cSld>
  <p:clrMapOvr>
    <a:masterClrMapping/>
  </p:clrMapOvr>
</p:sldLayout>
</file>

<file path=ppt/slideLayouts/slideLayout3390.xml><?xml version="1.0" encoding="utf-8"?>
<p:sldLayout xmlns:a="http://schemas.openxmlformats.org/drawingml/2006/main" xmlns:r="http://schemas.openxmlformats.org/officeDocument/2006/relationships" xmlns:p="http://schemas.openxmlformats.org/presentationml/2006/main" showMasterSp="0" preserve="1">
  <p:cSld name="1_Table of Content">
    <p:spTree>
      <p:nvGrpSpPr>
        <p:cNvPr id="1" name=""/>
        <p:cNvGrpSpPr/>
        <p:nvPr/>
      </p:nvGrpSpPr>
      <p:grpSpPr>
        <a:xfrm>
          <a:off x="0" y="0"/>
          <a:ext cx="0" cy="0"/>
          <a:chOff x="0" y="0"/>
          <a:chExt cx="0" cy="0"/>
        </a:xfrm>
      </p:grpSpPr>
      <p:graphicFrame>
        <p:nvGraphicFramePr>
          <p:cNvPr id="2" name="Object 2" hidden="1">
            <a:extLst>
              <a:ext uri="{FF2B5EF4-FFF2-40B4-BE49-F238E27FC236}">
                <a16:creationId xmlns:a16="http://schemas.microsoft.com/office/drawing/2014/main" id="{3EF35FE0-F560-4F7A-9729-925F9486005C}"/>
              </a:ext>
            </a:extLst>
          </p:cNvPr>
          <p:cNvGraphicFramePr/>
          <p:nvPr/>
        </p:nvGraphicFramePr>
        <p:xfrm>
          <a:off x="3182" y="3182"/>
          <a:ext cx="3168" cy="3168"/>
        </p:xfrm>
        <a:graphic>
          <a:graphicData uri="http://schemas.openxmlformats.org/presentationml/2006/ole">
            <mc:AlternateContent xmlns:mc="http://schemas.openxmlformats.org/markup-compatibility/2006">
              <mc:Choice xmlns:v="urn:schemas-microsoft-com:vml" Requires="v">
                <p:oleObj r:id="rId2" imgW="12700" imgH="12700" progId="">
                  <p:embed/>
                </p:oleObj>
              </mc:Choice>
              <mc:Fallback>
                <p:oleObj r:id="rId2" imgW="12700" imgH="12700" progId="">
                  <p:embed/>
                  <p:pic>
                    <p:nvPicPr>
                      <p:cNvPr id="2" name="Object 2" hidden="1">
                        <a:extLst>
                          <a:ext uri="{FF2B5EF4-FFF2-40B4-BE49-F238E27FC236}">
                            <a16:creationId xmlns:a16="http://schemas.microsoft.com/office/drawing/2014/main" id="{3EF35FE0-F560-4F7A-9729-925F9486005C}"/>
                          </a:ext>
                        </a:extLst>
                      </p:cNvPr>
                      <p:cNvPicPr/>
                      <p:nvPr/>
                    </p:nvPicPr>
                    <p:blipFill>
                      <a:blip r:embed="rId3"/>
                      <a:stretch>
                        <a:fillRect/>
                      </a:stretch>
                    </p:blipFill>
                    <p:spPr>
                      <a:xfrm>
                        <a:off x="3182" y="3182"/>
                        <a:ext cx="3168" cy="3168"/>
                      </a:xfrm>
                      <a:prstGeom prst="rect">
                        <a:avLst/>
                      </a:prstGeom>
                    </p:spPr>
                  </p:pic>
                </p:oleObj>
              </mc:Fallback>
            </mc:AlternateContent>
          </a:graphicData>
        </a:graphic>
      </p:graphicFrame>
      <p:sp>
        <p:nvSpPr>
          <p:cNvPr id="3" name="Rectangle 7">
            <a:extLst>
              <a:ext uri="{FF2B5EF4-FFF2-40B4-BE49-F238E27FC236}">
                <a16:creationId xmlns:a16="http://schemas.microsoft.com/office/drawing/2014/main" id="{5D398FAE-F048-4367-A644-14AA804E3D30}"/>
              </a:ext>
            </a:extLst>
          </p:cNvPr>
          <p:cNvSpPr/>
          <p:nvPr/>
        </p:nvSpPr>
        <p:spPr>
          <a:xfrm>
            <a:off x="-15868" y="9931399"/>
            <a:ext cx="18319748" cy="355601"/>
          </a:xfrm>
          <a:prstGeom prst="rect">
            <a:avLst/>
          </a:prstGeom>
          <a:solidFill>
            <a:srgbClr val="767676"/>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3600" b="0" i="0" u="none" strike="noStrike" kern="1200" cap="none" spc="0" baseline="0">
              <a:solidFill>
                <a:srgbClr val="FFFFFF"/>
              </a:solidFill>
              <a:uFillTx/>
              <a:latin typeface="Calibri"/>
            </a:endParaRPr>
          </a:p>
        </p:txBody>
      </p:sp>
      <p:graphicFrame>
        <p:nvGraphicFramePr>
          <p:cNvPr id="4" name="Object 7" hidden="1">
            <a:extLst>
              <a:ext uri="{FF2B5EF4-FFF2-40B4-BE49-F238E27FC236}">
                <a16:creationId xmlns:a16="http://schemas.microsoft.com/office/drawing/2014/main" id="{18D268AB-40D0-493D-A384-5894F7ABF4AF}"/>
              </a:ext>
            </a:extLst>
          </p:cNvPr>
          <p:cNvGraphicFramePr/>
          <p:nvPr/>
        </p:nvGraphicFramePr>
        <p:xfrm>
          <a:off x="3182" y="3182"/>
          <a:ext cx="3168" cy="3168"/>
        </p:xfrm>
        <a:graphic>
          <a:graphicData uri="http://schemas.openxmlformats.org/presentationml/2006/ole">
            <mc:AlternateContent xmlns:mc="http://schemas.openxmlformats.org/markup-compatibility/2006">
              <mc:Choice xmlns:v="urn:schemas-microsoft-com:vml" Requires="v">
                <p:oleObj r:id="rId4" imgW="12700" imgH="12700" progId="">
                  <p:embed/>
                </p:oleObj>
              </mc:Choice>
              <mc:Fallback>
                <p:oleObj r:id="rId4" imgW="12700" imgH="12700" progId="">
                  <p:embed/>
                  <p:pic>
                    <p:nvPicPr>
                      <p:cNvPr id="4" name="Object 7" hidden="1">
                        <a:extLst>
                          <a:ext uri="{FF2B5EF4-FFF2-40B4-BE49-F238E27FC236}">
                            <a16:creationId xmlns:a16="http://schemas.microsoft.com/office/drawing/2014/main" id="{18D268AB-40D0-493D-A384-5894F7ABF4AF}"/>
                          </a:ext>
                        </a:extLst>
                      </p:cNvPr>
                      <p:cNvPicPr/>
                      <p:nvPr/>
                    </p:nvPicPr>
                    <p:blipFill>
                      <a:blip r:embed="rId3"/>
                      <a:stretch>
                        <a:fillRect/>
                      </a:stretch>
                    </p:blipFill>
                    <p:spPr>
                      <a:xfrm>
                        <a:off x="3182" y="3182"/>
                        <a:ext cx="3168" cy="3168"/>
                      </a:xfrm>
                      <a:prstGeom prst="rect">
                        <a:avLst/>
                      </a:prstGeom>
                    </p:spPr>
                  </p:pic>
                </p:oleObj>
              </mc:Fallback>
            </mc:AlternateContent>
          </a:graphicData>
        </a:graphic>
      </p:graphicFrame>
      <p:sp>
        <p:nvSpPr>
          <p:cNvPr id="5" name="Title 1">
            <a:extLst>
              <a:ext uri="{FF2B5EF4-FFF2-40B4-BE49-F238E27FC236}">
                <a16:creationId xmlns:a16="http://schemas.microsoft.com/office/drawing/2014/main" id="{5E5ADAA6-365C-4008-858B-BF96424B7F8C}"/>
              </a:ext>
            </a:extLst>
          </p:cNvPr>
          <p:cNvSpPr txBox="1">
            <a:spLocks noGrp="1"/>
          </p:cNvSpPr>
          <p:nvPr>
            <p:ph type="title"/>
          </p:nvPr>
        </p:nvSpPr>
        <p:spPr>
          <a:xfrm>
            <a:off x="327167" y="337262"/>
            <a:ext cx="17573583" cy="853985"/>
          </a:xfrm>
        </p:spPr>
        <p:txBody>
          <a:bodyPr/>
          <a:lstStyle>
            <a:lvl1pPr>
              <a:defRPr sz="4400">
                <a:solidFill>
                  <a:srgbClr val="79818A"/>
                </a:solidFill>
              </a:defRPr>
            </a:lvl1pPr>
          </a:lstStyle>
          <a:p>
            <a:pPr lvl="0"/>
            <a:r>
              <a:rPr lang="en-US"/>
              <a:t>Click to edit Master title style</a:t>
            </a:r>
          </a:p>
        </p:txBody>
      </p:sp>
      <p:sp>
        <p:nvSpPr>
          <p:cNvPr id="6" name="Content Placeholder 2">
            <a:extLst>
              <a:ext uri="{FF2B5EF4-FFF2-40B4-BE49-F238E27FC236}">
                <a16:creationId xmlns:a16="http://schemas.microsoft.com/office/drawing/2014/main" id="{0052D69C-3C07-45FB-B00E-C69190BD7CA3}"/>
              </a:ext>
            </a:extLst>
          </p:cNvPr>
          <p:cNvSpPr txBox="1">
            <a:spLocks noGrp="1"/>
          </p:cNvSpPr>
          <p:nvPr>
            <p:ph idx="4294967295"/>
          </p:nvPr>
        </p:nvSpPr>
        <p:spPr>
          <a:xfrm>
            <a:off x="327167" y="1375797"/>
            <a:ext cx="17573583" cy="7438008"/>
          </a:xfrm>
        </p:spPr>
        <p:txBody>
          <a:bodyPr/>
          <a:lstStyle>
            <a:lvl1pPr marL="571490" indent="-571490">
              <a:buFont typeface="Wingdings" pitchFamily="2"/>
              <a:buChar char="§"/>
              <a:defRPr sz="2801" b="1"/>
            </a:lvl1pPr>
            <a:lvl2pPr marL="914376" indent="-444494">
              <a:buChar char="̶"/>
              <a:defRPr sz="2801"/>
            </a:lvl2pPr>
            <a:lvl3pPr marL="1384259" indent="-469883">
              <a:defRPr sz="2801"/>
            </a:lvl3pPr>
            <a:lvl4pPr marL="1828754" indent="-444494">
              <a:buFont typeface="Wingdings" pitchFamily="2"/>
              <a:buChar char="ü"/>
              <a:defRPr sz="2801"/>
            </a:lvl4pPr>
          </a:lstStyle>
          <a:p>
            <a:pPr lvl="0"/>
            <a:r>
              <a:rPr lang="en-US"/>
              <a:t>Edit Master text styles</a:t>
            </a:r>
          </a:p>
          <a:p>
            <a:pPr lvl="1"/>
            <a:r>
              <a:rPr lang="en-US"/>
              <a:t>Second level</a:t>
            </a:r>
          </a:p>
          <a:p>
            <a:pPr lvl="2"/>
            <a:r>
              <a:rPr lang="en-US"/>
              <a:t>Third level</a:t>
            </a:r>
          </a:p>
          <a:p>
            <a:pPr lvl="3"/>
            <a:r>
              <a:rPr lang="en-US"/>
              <a:t>Fourth level</a:t>
            </a:r>
          </a:p>
        </p:txBody>
      </p:sp>
      <p:sp>
        <p:nvSpPr>
          <p:cNvPr id="7" name="Text Placeholder 6">
            <a:extLst>
              <a:ext uri="{FF2B5EF4-FFF2-40B4-BE49-F238E27FC236}">
                <a16:creationId xmlns:a16="http://schemas.microsoft.com/office/drawing/2014/main" id="{1A395C1B-3583-4CC3-8E76-91E5CD6D0606}"/>
              </a:ext>
            </a:extLst>
          </p:cNvPr>
          <p:cNvSpPr txBox="1">
            <a:spLocks noGrp="1"/>
          </p:cNvSpPr>
          <p:nvPr>
            <p:ph type="body" idx="4294967295"/>
          </p:nvPr>
        </p:nvSpPr>
        <p:spPr>
          <a:xfrm>
            <a:off x="5788399" y="8953503"/>
            <a:ext cx="12112352" cy="974727"/>
          </a:xfrm>
        </p:spPr>
        <p:txBody>
          <a:bodyPr anchor="b"/>
          <a:lstStyle>
            <a:lvl1pPr>
              <a:defRPr sz="2000"/>
            </a:lvl1pPr>
          </a:lstStyle>
          <a:p>
            <a:pPr lvl="0"/>
            <a:r>
              <a:rPr lang="en-US"/>
              <a:t>Edit Master text styles</a:t>
            </a:r>
          </a:p>
        </p:txBody>
      </p:sp>
      <p:sp>
        <p:nvSpPr>
          <p:cNvPr id="8" name="Slide Number Placeholder 3">
            <a:extLst>
              <a:ext uri="{FF2B5EF4-FFF2-40B4-BE49-F238E27FC236}">
                <a16:creationId xmlns:a16="http://schemas.microsoft.com/office/drawing/2014/main" id="{D6675003-4B0F-4A3B-9A20-AFEB9F11D6DA}"/>
              </a:ext>
            </a:extLst>
          </p:cNvPr>
          <p:cNvSpPr txBox="1">
            <a:spLocks noGrp="1"/>
          </p:cNvSpPr>
          <p:nvPr>
            <p:ph type="sldNum" sz="quarter" idx="8"/>
          </p:nvPr>
        </p:nvSpPr>
        <p:spPr/>
        <p:txBody>
          <a:bodyPr/>
          <a:lstStyle>
            <a:lvl1pPr>
              <a:defRPr sz="2201">
                <a:solidFill>
                  <a:srgbClr val="FFFFFF"/>
                </a:solidFill>
              </a:defRPr>
            </a:lvl1pPr>
          </a:lstStyle>
          <a:p>
            <a:pPr lvl="0"/>
            <a:fld id="{02BDDAAA-350A-428F-8F38-8FBA65D6A298}" type="slidenum">
              <a:t>‹#›</a:t>
            </a:fld>
            <a:endParaRPr lang="en-US"/>
          </a:p>
        </p:txBody>
      </p:sp>
      <p:pic>
        <p:nvPicPr>
          <p:cNvPr id="9" name="Picture 3" descr="M:\Marketing Communication and Referral Access\Luis\newbrand\UCM_logo\master\horizontal\UCM_Logo_Master_Brand_Horizontal_Tagline_rgb.jpg">
            <a:extLst>
              <a:ext uri="{FF2B5EF4-FFF2-40B4-BE49-F238E27FC236}">
                <a16:creationId xmlns:a16="http://schemas.microsoft.com/office/drawing/2014/main" id="{49922A0C-5640-4776-B0D4-6651992DC277}"/>
              </a:ext>
            </a:extLst>
          </p:cNvPr>
          <p:cNvPicPr>
            <a:picLocks noChangeAspect="1"/>
          </p:cNvPicPr>
          <p:nvPr/>
        </p:nvPicPr>
        <p:blipFill>
          <a:blip r:embed="rId5"/>
          <a:srcRect/>
          <a:stretch>
            <a:fillRect/>
          </a:stretch>
        </p:blipFill>
        <p:spPr>
          <a:xfrm>
            <a:off x="152397" y="8953503"/>
            <a:ext cx="5556516" cy="977895"/>
          </a:xfrm>
          <a:prstGeom prst="rect">
            <a:avLst/>
          </a:prstGeom>
          <a:noFill/>
          <a:ln cap="flat">
            <a:noFill/>
          </a:ln>
        </p:spPr>
      </p:pic>
    </p:spTree>
    <p:extLst>
      <p:ext uri="{BB962C8B-B14F-4D97-AF65-F5344CB8AC3E}">
        <p14:creationId xmlns:p14="http://schemas.microsoft.com/office/powerpoint/2010/main" val="650352922"/>
      </p:ext>
    </p:extLst>
  </p:cSld>
  <p:clrMapOvr>
    <a:masterClrMapping/>
  </p:clrMapOvr>
</p:sldLayout>
</file>

<file path=ppt/slideLayouts/slideLayout339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4CD8F-02F2-4917-88CE-768446391A8F}"/>
              </a:ext>
            </a:extLst>
          </p:cNvPr>
          <p:cNvSpPr txBox="1">
            <a:spLocks noGrp="1"/>
          </p:cNvSpPr>
          <p:nvPr>
            <p:ph type="title"/>
          </p:nvPr>
        </p:nvSpPr>
        <p:spPr>
          <a:xfrm>
            <a:off x="1444623" y="6610358"/>
            <a:ext cx="15544794" cy="2043107"/>
          </a:xfrm>
        </p:spPr>
        <p:txBody>
          <a:bodyPr anchor="t"/>
          <a:lstStyle>
            <a:lvl1pPr>
              <a:defRPr sz="6000" cap="all"/>
            </a:lvl1pPr>
          </a:lstStyle>
          <a:p>
            <a:pPr lvl="0"/>
            <a:r>
              <a:rPr lang="en-US"/>
              <a:t>Click to edit Master title style</a:t>
            </a:r>
          </a:p>
        </p:txBody>
      </p:sp>
      <p:sp>
        <p:nvSpPr>
          <p:cNvPr id="3" name="Text Placeholder 2">
            <a:extLst>
              <a:ext uri="{FF2B5EF4-FFF2-40B4-BE49-F238E27FC236}">
                <a16:creationId xmlns:a16="http://schemas.microsoft.com/office/drawing/2014/main" id="{783F01FB-975A-4258-86FF-F3080D4E8C99}"/>
              </a:ext>
            </a:extLst>
          </p:cNvPr>
          <p:cNvSpPr txBox="1">
            <a:spLocks noGrp="1"/>
          </p:cNvSpPr>
          <p:nvPr>
            <p:ph type="body" idx="1"/>
          </p:nvPr>
        </p:nvSpPr>
        <p:spPr>
          <a:xfrm>
            <a:off x="1444623" y="4360070"/>
            <a:ext cx="15544794" cy="2250273"/>
          </a:xfrm>
        </p:spPr>
        <p:txBody>
          <a:bodyPr anchor="b"/>
          <a:lstStyle>
            <a:lvl1pPr marL="0" indent="0">
              <a:buNone/>
              <a:defRPr sz="3000">
                <a:solidFill>
                  <a:srgbClr val="93969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18C60FD5-2E9F-4611-9AFD-23282C75F406}"/>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1371600" rtl="0" fontAlgn="auto" hangingPunct="1">
              <a:lnSpc>
                <a:spcPct val="100000"/>
              </a:lnSpc>
              <a:spcBef>
                <a:spcPts val="0"/>
              </a:spcBef>
              <a:spcAft>
                <a:spcPts val="0"/>
              </a:spcAft>
              <a:buNone/>
              <a:tabLst/>
              <a:defRPr lang="en-US" sz="2700" b="0" i="0" u="none" strike="noStrike" kern="1200" cap="none" spc="0" baseline="0">
                <a:solidFill>
                  <a:srgbClr val="444C55"/>
                </a:solidFill>
                <a:uFillTx/>
                <a:latin typeface="Calibri"/>
                <a:ea typeface="メイリオ" pitchFamily="34"/>
              </a:defRPr>
            </a:lvl1pPr>
          </a:lstStyle>
          <a:p>
            <a:pPr lvl="0"/>
            <a:fld id="{205EEFD3-E8BA-4A94-9290-FAF661E20481}" type="datetime1">
              <a:rPr lang="en-US"/>
              <a:pPr lvl="0"/>
              <a:t>5/28/2026</a:t>
            </a:fld>
            <a:endParaRPr lang="en-US"/>
          </a:p>
        </p:txBody>
      </p:sp>
      <p:sp>
        <p:nvSpPr>
          <p:cNvPr id="5" name="Footer Placeholder 4">
            <a:extLst>
              <a:ext uri="{FF2B5EF4-FFF2-40B4-BE49-F238E27FC236}">
                <a16:creationId xmlns:a16="http://schemas.microsoft.com/office/drawing/2014/main" id="{E3E526D6-DBF0-417E-9305-706F78EB936F}"/>
              </a:ext>
            </a:extLst>
          </p:cNvPr>
          <p:cNvSpPr txBox="1">
            <a:spLocks noGrp="1"/>
          </p:cNvSpPr>
          <p:nvPr>
            <p:ph type="ftr" sz="quarter" idx="9"/>
          </p:nvPr>
        </p:nvSpPr>
        <p:spPr/>
        <p:txBody>
          <a:bodyPr anchorCtr="1"/>
          <a:lstStyle>
            <a:lvl1pPr algn="ctr">
              <a:defRPr>
                <a:solidFill>
                  <a:srgbClr val="898989"/>
                </a:solidFill>
              </a:defRPr>
            </a:lvl1pPr>
          </a:lstStyle>
          <a:p>
            <a:pPr lvl="0"/>
            <a:endParaRPr lang="en-US"/>
          </a:p>
        </p:txBody>
      </p:sp>
      <p:sp>
        <p:nvSpPr>
          <p:cNvPr id="6" name="Slide Number Placeholder 5">
            <a:extLst>
              <a:ext uri="{FF2B5EF4-FFF2-40B4-BE49-F238E27FC236}">
                <a16:creationId xmlns:a16="http://schemas.microsoft.com/office/drawing/2014/main" id="{8C5D174B-F40B-49D8-BBD8-65376111A7AB}"/>
              </a:ext>
            </a:extLst>
          </p:cNvPr>
          <p:cNvSpPr txBox="1">
            <a:spLocks noGrp="1"/>
          </p:cNvSpPr>
          <p:nvPr>
            <p:ph type="sldNum" sz="quarter" idx="8"/>
          </p:nvPr>
        </p:nvSpPr>
        <p:spPr/>
        <p:txBody>
          <a:bodyPr/>
          <a:lstStyle>
            <a:lvl1pPr>
              <a:defRPr/>
            </a:lvl1pPr>
          </a:lstStyle>
          <a:p>
            <a:pPr lvl="0"/>
            <a:fld id="{E2E1A4F9-95F7-464D-889D-45C947EADCD3}" type="slidenum">
              <a:t>‹#›</a:t>
            </a:fld>
            <a:endParaRPr lang="en-US"/>
          </a:p>
        </p:txBody>
      </p:sp>
    </p:spTree>
    <p:extLst>
      <p:ext uri="{BB962C8B-B14F-4D97-AF65-F5344CB8AC3E}">
        <p14:creationId xmlns:p14="http://schemas.microsoft.com/office/powerpoint/2010/main" val="1111331020"/>
      </p:ext>
    </p:extLst>
  </p:cSld>
  <p:clrMapOvr>
    <a:masterClrMapping/>
  </p:clrMapOvr>
</p:sldLayout>
</file>

<file path=ppt/slideLayouts/slideLayout339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F0A2D-74B0-4C2E-8671-CE74B508E63C}"/>
              </a:ext>
            </a:extLst>
          </p:cNvPr>
          <p:cNvSpPr txBox="1">
            <a:spLocks noGrp="1"/>
          </p:cNvSpPr>
          <p:nvPr>
            <p:ph type="title"/>
          </p:nvPr>
        </p:nvSpPr>
        <p:spPr>
          <a:xfrm>
            <a:off x="914405" y="409572"/>
            <a:ext cx="6016619" cy="1743069"/>
          </a:xfrm>
        </p:spPr>
        <p:txBody>
          <a:bodyPr anchor="b"/>
          <a:lstStyle>
            <a:lvl1pPr>
              <a:defRPr sz="3000"/>
            </a:lvl1pPr>
          </a:lstStyle>
          <a:p>
            <a:pPr lvl="0"/>
            <a:r>
              <a:rPr lang="en-US"/>
              <a:t>Click to edit Master title style</a:t>
            </a:r>
          </a:p>
        </p:txBody>
      </p:sp>
      <p:sp>
        <p:nvSpPr>
          <p:cNvPr id="3" name="Content Placeholder 2">
            <a:extLst>
              <a:ext uri="{FF2B5EF4-FFF2-40B4-BE49-F238E27FC236}">
                <a16:creationId xmlns:a16="http://schemas.microsoft.com/office/drawing/2014/main" id="{60CCCB47-DCE8-4498-B641-70E6BCED15F4}"/>
              </a:ext>
            </a:extLst>
          </p:cNvPr>
          <p:cNvSpPr txBox="1">
            <a:spLocks noGrp="1"/>
          </p:cNvSpPr>
          <p:nvPr>
            <p:ph idx="1"/>
          </p:nvPr>
        </p:nvSpPr>
        <p:spPr>
          <a:xfrm>
            <a:off x="7150096" y="409587"/>
            <a:ext cx="10223495" cy="8779665"/>
          </a:xfrm>
        </p:spPr>
        <p:txBody>
          <a:bodyPr/>
          <a:lstStyle>
            <a:lvl1pPr>
              <a:defRPr sz="4800"/>
            </a:lvl1pPr>
            <a:lvl2pPr>
              <a:defRPr sz="4200"/>
            </a:lvl2pPr>
            <a:lvl3pPr>
              <a:defRPr sz="3600"/>
            </a:lvl3pPr>
            <a:lvl4pPr>
              <a:defRPr sz="3000"/>
            </a:lvl4pPr>
            <a:lvl5pPr>
              <a:defRPr sz="3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5BD2909-0611-487B-8965-0D228064589D}"/>
              </a:ext>
            </a:extLst>
          </p:cNvPr>
          <p:cNvSpPr txBox="1">
            <a:spLocks noGrp="1"/>
          </p:cNvSpPr>
          <p:nvPr>
            <p:ph type="body" idx="2"/>
          </p:nvPr>
        </p:nvSpPr>
        <p:spPr>
          <a:xfrm>
            <a:off x="914405" y="2152658"/>
            <a:ext cx="6016619" cy="7036596"/>
          </a:xfrm>
        </p:spPr>
        <p:txBody>
          <a:bodyPr/>
          <a:lstStyle>
            <a:lvl1pPr marL="0" indent="0">
              <a:buNone/>
              <a:defRPr sz="2100"/>
            </a:lvl1pPr>
          </a:lstStyle>
          <a:p>
            <a:pPr lvl="0"/>
            <a:r>
              <a:rPr lang="en-US"/>
              <a:t>Click to edit Master text styles</a:t>
            </a:r>
          </a:p>
        </p:txBody>
      </p:sp>
      <p:sp>
        <p:nvSpPr>
          <p:cNvPr id="5" name="Date Placeholder 3">
            <a:extLst>
              <a:ext uri="{FF2B5EF4-FFF2-40B4-BE49-F238E27FC236}">
                <a16:creationId xmlns:a16="http://schemas.microsoft.com/office/drawing/2014/main" id="{C40CCA51-7F37-4F22-AF46-6441AE0942A9}"/>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1371600" rtl="0" fontAlgn="auto" hangingPunct="1">
              <a:lnSpc>
                <a:spcPct val="100000"/>
              </a:lnSpc>
              <a:spcBef>
                <a:spcPts val="0"/>
              </a:spcBef>
              <a:spcAft>
                <a:spcPts val="0"/>
              </a:spcAft>
              <a:buNone/>
              <a:tabLst/>
              <a:defRPr lang="en-US" sz="2700" b="0" i="0" u="none" strike="noStrike" kern="1200" cap="none" spc="0" baseline="0">
                <a:solidFill>
                  <a:srgbClr val="444C55"/>
                </a:solidFill>
                <a:uFillTx/>
                <a:latin typeface="Calibri"/>
                <a:ea typeface="メイリオ" pitchFamily="34"/>
              </a:defRPr>
            </a:lvl1pPr>
          </a:lstStyle>
          <a:p>
            <a:pPr lvl="0"/>
            <a:fld id="{2530FC05-4A84-4D31-AB95-8C264805869C}" type="datetime1">
              <a:rPr lang="en-US"/>
              <a:pPr lvl="0"/>
              <a:t>5/28/2026</a:t>
            </a:fld>
            <a:endParaRPr lang="en-US"/>
          </a:p>
        </p:txBody>
      </p:sp>
      <p:sp>
        <p:nvSpPr>
          <p:cNvPr id="6" name="Footer Placeholder 4">
            <a:extLst>
              <a:ext uri="{FF2B5EF4-FFF2-40B4-BE49-F238E27FC236}">
                <a16:creationId xmlns:a16="http://schemas.microsoft.com/office/drawing/2014/main" id="{EFD871CD-2147-47DA-9457-87EED82AA6D8}"/>
              </a:ext>
            </a:extLst>
          </p:cNvPr>
          <p:cNvSpPr txBox="1">
            <a:spLocks noGrp="1"/>
          </p:cNvSpPr>
          <p:nvPr>
            <p:ph type="ftr" sz="quarter" idx="9"/>
          </p:nvPr>
        </p:nvSpPr>
        <p:spPr/>
        <p:txBody>
          <a:bodyPr anchorCtr="1"/>
          <a:lstStyle>
            <a:lvl1pPr algn="ctr">
              <a:defRPr/>
            </a:lvl1pPr>
          </a:lstStyle>
          <a:p>
            <a:pPr lvl="0"/>
            <a:endParaRPr lang="en-US"/>
          </a:p>
        </p:txBody>
      </p:sp>
      <p:sp>
        <p:nvSpPr>
          <p:cNvPr id="7" name="Slide Number Placeholder 5">
            <a:extLst>
              <a:ext uri="{FF2B5EF4-FFF2-40B4-BE49-F238E27FC236}">
                <a16:creationId xmlns:a16="http://schemas.microsoft.com/office/drawing/2014/main" id="{9448F73E-0F2E-4625-8895-67290FE5470D}"/>
              </a:ext>
            </a:extLst>
          </p:cNvPr>
          <p:cNvSpPr txBox="1">
            <a:spLocks noGrp="1"/>
          </p:cNvSpPr>
          <p:nvPr>
            <p:ph type="sldNum" sz="quarter" idx="8"/>
          </p:nvPr>
        </p:nvSpPr>
        <p:spPr/>
        <p:txBody>
          <a:bodyPr/>
          <a:lstStyle>
            <a:lvl1pPr>
              <a:defRPr/>
            </a:lvl1pPr>
          </a:lstStyle>
          <a:p>
            <a:pPr lvl="0"/>
            <a:fld id="{7F4933A9-F3FD-4AE3-BB44-FD82DD3644EC}" type="slidenum">
              <a:t>‹#›</a:t>
            </a:fld>
            <a:endParaRPr lang="en-US"/>
          </a:p>
        </p:txBody>
      </p:sp>
    </p:spTree>
    <p:extLst>
      <p:ext uri="{BB962C8B-B14F-4D97-AF65-F5344CB8AC3E}">
        <p14:creationId xmlns:p14="http://schemas.microsoft.com/office/powerpoint/2010/main" val="1638480111"/>
      </p:ext>
    </p:extLst>
  </p:cSld>
  <p:clrMapOvr>
    <a:masterClrMapping/>
  </p:clrMapOvr>
</p:sldLayout>
</file>

<file path=ppt/slideLayouts/slideLayout3393.xml><?xml version="1.0" encoding="utf-8"?>
<p:sldLayout xmlns:a="http://schemas.openxmlformats.org/drawingml/2006/main" xmlns:r="http://schemas.openxmlformats.org/officeDocument/2006/relationships" xmlns:p="http://schemas.openxmlformats.org/presentationml/2006/main" showMasterSp="0" preserve="1">
  <p:cSld name="EVERYDAY CONTENT ONLY">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BB9C970E-5F22-47D1-9623-AD0640EC6448}"/>
              </a:ext>
            </a:extLst>
          </p:cNvPr>
          <p:cNvSpPr/>
          <p:nvPr/>
        </p:nvSpPr>
        <p:spPr>
          <a:xfrm>
            <a:off x="0" y="0"/>
            <a:ext cx="18287994" cy="1969590"/>
          </a:xfrm>
          <a:prstGeom prst="rect">
            <a:avLst/>
          </a:prstGeom>
          <a:gradFill>
            <a:gsLst>
              <a:gs pos="0">
                <a:srgbClr val="1C498B"/>
              </a:gs>
              <a:gs pos="100000">
                <a:srgbClr val="79818A"/>
              </a:gs>
            </a:gsLst>
            <a:lin ang="0"/>
          </a:gra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3" name="Shape">
            <a:extLst>
              <a:ext uri="{FF2B5EF4-FFF2-40B4-BE49-F238E27FC236}">
                <a16:creationId xmlns:a16="http://schemas.microsoft.com/office/drawing/2014/main" id="{E2F51433-1371-4FA1-BF65-71E6256EF01E}"/>
              </a:ext>
            </a:extLst>
          </p:cNvPr>
          <p:cNvSpPr/>
          <p:nvPr/>
        </p:nvSpPr>
        <p:spPr>
          <a:xfrm>
            <a:off x="10295462" y="24401"/>
            <a:ext cx="7992533" cy="1218405"/>
          </a:xfrm>
          <a:custGeom>
            <a:avLst/>
            <a:gdLst>
              <a:gd name="f0" fmla="val 10800000"/>
              <a:gd name="f1" fmla="val 5400000"/>
              <a:gd name="f2" fmla="val 180"/>
              <a:gd name="f3" fmla="val w"/>
              <a:gd name="f4" fmla="val h"/>
              <a:gd name="f5" fmla="val 0"/>
              <a:gd name="f6" fmla="val 21600"/>
              <a:gd name="f7" fmla="val 20619"/>
              <a:gd name="f8" fmla="val 7043"/>
              <a:gd name="f9" fmla="val 1599"/>
              <a:gd name="f10" fmla="val 10431"/>
              <a:gd name="f11" fmla="val 3359"/>
              <a:gd name="f12" fmla="val 12009"/>
              <a:gd name="f13" fmla="val 5125"/>
              <a:gd name="f14" fmla="val 11638"/>
              <a:gd name="f15" fmla="val 8965"/>
              <a:gd name="f16" fmla="val 10834"/>
              <a:gd name="f17" fmla="val 12429"/>
              <a:gd name="f18" fmla="val 1037"/>
              <a:gd name="f19" fmla="val 16255"/>
              <a:gd name="f20" fmla="val 77"/>
              <a:gd name="f21" fmla="val 18093"/>
              <a:gd name="f22" fmla="+- 0 0 385"/>
              <a:gd name="f23" fmla="val 19927"/>
              <a:gd name="f24" fmla="val 1227"/>
              <a:gd name="f25" fmla="val 21590"/>
              <a:gd name="f26" fmla="val 4766"/>
              <a:gd name="f27" fmla="val 14041"/>
              <a:gd name="f28" fmla="val 19718"/>
              <a:gd name="f29" fmla="val 9870"/>
              <a:gd name="f30" fmla="val 17612"/>
              <a:gd name="f31" fmla="val 8157"/>
              <a:gd name="f32" fmla="val 15523"/>
              <a:gd name="f33" fmla="val 9097"/>
              <a:gd name="f34" fmla="val 12138"/>
              <a:gd name="f35" fmla="val 10620"/>
              <a:gd name="f36" fmla="val 9076"/>
              <a:gd name="f37" fmla="val 19001"/>
              <a:gd name="f38" fmla="val 5674"/>
              <a:gd name="f39" fmla="val 20410"/>
              <a:gd name="f40" fmla="val 3728"/>
              <a:gd name="f41" fmla="val 21215"/>
              <a:gd name="f42" fmla="val 1770"/>
              <a:gd name="f43" fmla="val 19679"/>
              <a:gd name="f44" fmla="val 15961"/>
              <a:gd name="f45" fmla="+- 0 0 -90"/>
              <a:gd name="f46" fmla="+- 0 0 -180"/>
              <a:gd name="f47" fmla="+- 0 0 -270"/>
              <a:gd name="f48" fmla="+- 0 0 -360"/>
              <a:gd name="f49" fmla="*/ f3 1 21600"/>
              <a:gd name="f50" fmla="*/ f4 1 20619"/>
              <a:gd name="f51" fmla="+- f7 0 f5"/>
              <a:gd name="f52" fmla="+- f6 0 f5"/>
              <a:gd name="f53" fmla="*/ f45 f0 1"/>
              <a:gd name="f54" fmla="*/ f46 f0 1"/>
              <a:gd name="f55" fmla="*/ f47 f0 1"/>
              <a:gd name="f56" fmla="*/ f48 f0 1"/>
              <a:gd name="f57" fmla="*/ f51 1 2"/>
              <a:gd name="f58" fmla="*/ f52 1 2"/>
              <a:gd name="f59" fmla="*/ f52 1 21600"/>
              <a:gd name="f60" fmla="*/ f51 1 20619"/>
              <a:gd name="f61" fmla="*/ f53 1 f2"/>
              <a:gd name="f62" fmla="*/ f54 1 f2"/>
              <a:gd name="f63" fmla="*/ f55 1 f2"/>
              <a:gd name="f64" fmla="*/ f56 1 f2"/>
              <a:gd name="f65" fmla="*/ f58 1 f59"/>
              <a:gd name="f66" fmla="*/ f57 1 f60"/>
              <a:gd name="f67" fmla="*/ 0 1 f59"/>
              <a:gd name="f68" fmla="*/ f6 1 f59"/>
              <a:gd name="f69" fmla="*/ 0 1 f60"/>
              <a:gd name="f70" fmla="*/ f7 1 f60"/>
              <a:gd name="f71" fmla="+- f61 0 f1"/>
              <a:gd name="f72" fmla="+- f62 0 f1"/>
              <a:gd name="f73" fmla="+- f63 0 f1"/>
              <a:gd name="f74" fmla="+- f64 0 f1"/>
              <a:gd name="f75" fmla="*/ f67 f49 1"/>
              <a:gd name="f76" fmla="*/ f68 f49 1"/>
              <a:gd name="f77" fmla="*/ f70 f50 1"/>
              <a:gd name="f78" fmla="*/ f69 f50 1"/>
              <a:gd name="f79" fmla="*/ f65 f49 1"/>
              <a:gd name="f80" fmla="*/ f66 f50 1"/>
            </a:gdLst>
            <a:ahLst/>
            <a:cxnLst>
              <a:cxn ang="3cd4">
                <a:pos x="hc" y="t"/>
              </a:cxn>
              <a:cxn ang="0">
                <a:pos x="r" y="vc"/>
              </a:cxn>
              <a:cxn ang="cd4">
                <a:pos x="hc" y="b"/>
              </a:cxn>
              <a:cxn ang="cd2">
                <a:pos x="l" y="vc"/>
              </a:cxn>
              <a:cxn ang="f71">
                <a:pos x="f79" y="f80"/>
              </a:cxn>
              <a:cxn ang="f72">
                <a:pos x="f79" y="f80"/>
              </a:cxn>
              <a:cxn ang="f73">
                <a:pos x="f79" y="f80"/>
              </a:cxn>
              <a:cxn ang="f74">
                <a:pos x="f79" y="f80"/>
              </a:cxn>
            </a:cxnLst>
            <a:rect l="f75" t="f78" r="f76" b="f77"/>
            <a:pathLst>
              <a:path w="21600" h="20619">
                <a:moveTo>
                  <a:pt x="f5" y="f8"/>
                </a:moveTo>
                <a:cubicBezTo>
                  <a:pt x="f9" y="f10"/>
                  <a:pt x="f11" y="f12"/>
                  <a:pt x="f13" y="f14"/>
                </a:cubicBezTo>
                <a:cubicBezTo>
                  <a:pt x="f15" y="f16"/>
                  <a:pt x="f17" y="f18"/>
                  <a:pt x="f19" y="f20"/>
                </a:cubicBezTo>
                <a:cubicBezTo>
                  <a:pt x="f21" y="f22"/>
                  <a:pt x="f23" y="f24"/>
                  <a:pt x="f25" y="f26"/>
                </a:cubicBezTo>
                <a:lnTo>
                  <a:pt x="f6" y="f27"/>
                </a:lnTo>
                <a:cubicBezTo>
                  <a:pt x="f28" y="f29"/>
                  <a:pt x="f30" y="f31"/>
                  <a:pt x="f32" y="f33"/>
                </a:cubicBezTo>
                <a:cubicBezTo>
                  <a:pt x="f34" y="f35"/>
                  <a:pt x="f36" y="f37"/>
                  <a:pt x="f38" y="f39"/>
                </a:cubicBezTo>
                <a:cubicBezTo>
                  <a:pt x="f40" y="f41"/>
                  <a:pt x="f42" y="f43"/>
                  <a:pt x="f5" y="f44"/>
                </a:cubicBezTo>
                <a:lnTo>
                  <a:pt x="f5" y="f8"/>
                </a:lnTo>
                <a:close/>
              </a:path>
            </a:pathLst>
          </a:custGeom>
          <a:gradFill>
            <a:gsLst>
              <a:gs pos="0">
                <a:srgbClr val="1C498B">
                  <a:alpha val="0"/>
                </a:srgbClr>
              </a:gs>
              <a:gs pos="100000">
                <a:srgbClr val="1C498B">
                  <a:alpha val="63000"/>
                </a:srgbClr>
              </a:gs>
            </a:gsLst>
            <a:lin ang="0"/>
          </a:gradFill>
          <a:ln cap="flat">
            <a:noFill/>
            <a:prstDash val="solid"/>
          </a:ln>
        </p:spPr>
        <p:txBody>
          <a:bodyPr vert="horz" wrap="square" lIns="0" tIns="0" rIns="0" bIns="0" anchor="ctr" anchorCtr="1" compatLnSpc="1">
            <a:noAutofit/>
          </a:bodyPr>
          <a:lstStyle/>
          <a:p>
            <a:pPr marL="0" marR="0" lvl="0" indent="0" algn="ctr" defTabSz="619127" rtl="0" fontAlgn="auto" hangingPunct="0">
              <a:lnSpc>
                <a:spcPct val="100000"/>
              </a:lnSpc>
              <a:spcBef>
                <a:spcPts val="0"/>
              </a:spcBef>
              <a:spcAft>
                <a:spcPts val="0"/>
              </a:spcAft>
              <a:buNone/>
              <a:tabLst/>
              <a:defRPr sz="2400" b="0" i="0" u="none" strike="noStrike" kern="0" cap="none" spc="0" baseline="0">
                <a:solidFill>
                  <a:srgbClr val="FFFFFF"/>
                </a:solidFill>
                <a:uFillTx/>
                <a:latin typeface="Helvetica Neue Medium"/>
                <a:ea typeface="Helvetica Neue Medium"/>
                <a:cs typeface="Helvetica Neue Medium"/>
              </a:defRPr>
            </a:pPr>
            <a:endParaRPr lang="en-US" sz="2288" b="0" i="0" u="none" strike="noStrike" kern="0" cap="none" spc="0" baseline="0">
              <a:solidFill>
                <a:srgbClr val="FFFFFF"/>
              </a:solidFill>
              <a:uFillTx/>
              <a:latin typeface="Helvetica Neue Medium"/>
              <a:ea typeface="Helvetica Neue Medium"/>
              <a:cs typeface="Helvetica Neue Medium"/>
            </a:endParaRPr>
          </a:p>
        </p:txBody>
      </p:sp>
      <p:sp>
        <p:nvSpPr>
          <p:cNvPr id="4" name="Content Placeholder 2">
            <a:extLst>
              <a:ext uri="{FF2B5EF4-FFF2-40B4-BE49-F238E27FC236}">
                <a16:creationId xmlns:a16="http://schemas.microsoft.com/office/drawing/2014/main" id="{40B89BDF-141D-4113-AF9D-70AD2DC085FF}"/>
              </a:ext>
            </a:extLst>
          </p:cNvPr>
          <p:cNvSpPr txBox="1">
            <a:spLocks noGrp="1"/>
          </p:cNvSpPr>
          <p:nvPr>
            <p:ph idx="4294967295"/>
          </p:nvPr>
        </p:nvSpPr>
        <p:spPr>
          <a:xfrm>
            <a:off x="762815" y="2561683"/>
            <a:ext cx="16805501" cy="6972857"/>
          </a:xfrm>
        </p:spPr>
        <p:txBody>
          <a:bodyPr/>
          <a:lstStyle>
            <a:lvl1pPr>
              <a:defRPr>
                <a:solidFill>
                  <a:srgbClr val="4C555F"/>
                </a:solidFill>
              </a:defRPr>
            </a:lvl1pPr>
            <a:lvl2pPr>
              <a:defRPr>
                <a:solidFill>
                  <a:srgbClr val="4C555F"/>
                </a:solidFill>
              </a:defRPr>
            </a:lvl2pPr>
            <a:lvl3pPr>
              <a:defRPr>
                <a:solidFill>
                  <a:srgbClr val="4C555F"/>
                </a:solidFill>
              </a:defRPr>
            </a:lvl3pPr>
            <a:lvl4pPr>
              <a:defRPr>
                <a:solidFill>
                  <a:srgbClr val="4C555F"/>
                </a:solidFill>
              </a:defRPr>
            </a:lvl4pPr>
            <a:lvl5pPr>
              <a:defRPr>
                <a:solidFill>
                  <a:srgbClr val="4C555F"/>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hape">
            <a:extLst>
              <a:ext uri="{FF2B5EF4-FFF2-40B4-BE49-F238E27FC236}">
                <a16:creationId xmlns:a16="http://schemas.microsoft.com/office/drawing/2014/main" id="{18ED228A-2E97-489F-8C7D-BFF91F15CD85}"/>
              </a:ext>
            </a:extLst>
          </p:cNvPr>
          <p:cNvSpPr/>
          <p:nvPr/>
        </p:nvSpPr>
        <p:spPr>
          <a:xfrm>
            <a:off x="10295462" y="779466"/>
            <a:ext cx="7992533" cy="1218405"/>
          </a:xfrm>
          <a:custGeom>
            <a:avLst/>
            <a:gdLst>
              <a:gd name="f0" fmla="val 10800000"/>
              <a:gd name="f1" fmla="val 5400000"/>
              <a:gd name="f2" fmla="val 180"/>
              <a:gd name="f3" fmla="val w"/>
              <a:gd name="f4" fmla="val h"/>
              <a:gd name="f5" fmla="val 0"/>
              <a:gd name="f6" fmla="val 21600"/>
              <a:gd name="f7" fmla="val 20619"/>
              <a:gd name="f8" fmla="val 7043"/>
              <a:gd name="f9" fmla="val 1599"/>
              <a:gd name="f10" fmla="val 10431"/>
              <a:gd name="f11" fmla="val 3359"/>
              <a:gd name="f12" fmla="val 12009"/>
              <a:gd name="f13" fmla="val 5125"/>
              <a:gd name="f14" fmla="val 11638"/>
              <a:gd name="f15" fmla="val 8965"/>
              <a:gd name="f16" fmla="val 10834"/>
              <a:gd name="f17" fmla="val 12429"/>
              <a:gd name="f18" fmla="val 1037"/>
              <a:gd name="f19" fmla="val 16255"/>
              <a:gd name="f20" fmla="val 77"/>
              <a:gd name="f21" fmla="val 18093"/>
              <a:gd name="f22" fmla="+- 0 0 385"/>
              <a:gd name="f23" fmla="val 19927"/>
              <a:gd name="f24" fmla="val 1227"/>
              <a:gd name="f25" fmla="val 21590"/>
              <a:gd name="f26" fmla="val 4766"/>
              <a:gd name="f27" fmla="val 14041"/>
              <a:gd name="f28" fmla="val 19718"/>
              <a:gd name="f29" fmla="val 9870"/>
              <a:gd name="f30" fmla="val 17612"/>
              <a:gd name="f31" fmla="val 8157"/>
              <a:gd name="f32" fmla="val 15523"/>
              <a:gd name="f33" fmla="val 9097"/>
              <a:gd name="f34" fmla="val 12138"/>
              <a:gd name="f35" fmla="val 10620"/>
              <a:gd name="f36" fmla="val 9076"/>
              <a:gd name="f37" fmla="val 19001"/>
              <a:gd name="f38" fmla="val 5674"/>
              <a:gd name="f39" fmla="val 20410"/>
              <a:gd name="f40" fmla="val 3728"/>
              <a:gd name="f41" fmla="val 21215"/>
              <a:gd name="f42" fmla="val 1770"/>
              <a:gd name="f43" fmla="val 19679"/>
              <a:gd name="f44" fmla="val 15961"/>
              <a:gd name="f45" fmla="+- 0 0 -90"/>
              <a:gd name="f46" fmla="+- 0 0 -180"/>
              <a:gd name="f47" fmla="+- 0 0 -270"/>
              <a:gd name="f48" fmla="+- 0 0 -360"/>
              <a:gd name="f49" fmla="*/ f3 1 21600"/>
              <a:gd name="f50" fmla="*/ f4 1 20619"/>
              <a:gd name="f51" fmla="+- f7 0 f5"/>
              <a:gd name="f52" fmla="+- f6 0 f5"/>
              <a:gd name="f53" fmla="*/ f45 f0 1"/>
              <a:gd name="f54" fmla="*/ f46 f0 1"/>
              <a:gd name="f55" fmla="*/ f47 f0 1"/>
              <a:gd name="f56" fmla="*/ f48 f0 1"/>
              <a:gd name="f57" fmla="*/ f51 1 2"/>
              <a:gd name="f58" fmla="*/ f52 1 2"/>
              <a:gd name="f59" fmla="*/ f52 1 21600"/>
              <a:gd name="f60" fmla="*/ f51 1 20619"/>
              <a:gd name="f61" fmla="*/ f53 1 f2"/>
              <a:gd name="f62" fmla="*/ f54 1 f2"/>
              <a:gd name="f63" fmla="*/ f55 1 f2"/>
              <a:gd name="f64" fmla="*/ f56 1 f2"/>
              <a:gd name="f65" fmla="*/ f58 1 f59"/>
              <a:gd name="f66" fmla="*/ f57 1 f60"/>
              <a:gd name="f67" fmla="*/ 0 1 f59"/>
              <a:gd name="f68" fmla="*/ f6 1 f59"/>
              <a:gd name="f69" fmla="*/ 0 1 f60"/>
              <a:gd name="f70" fmla="*/ f7 1 f60"/>
              <a:gd name="f71" fmla="+- f61 0 f1"/>
              <a:gd name="f72" fmla="+- f62 0 f1"/>
              <a:gd name="f73" fmla="+- f63 0 f1"/>
              <a:gd name="f74" fmla="+- f64 0 f1"/>
              <a:gd name="f75" fmla="*/ f67 f49 1"/>
              <a:gd name="f76" fmla="*/ f68 f49 1"/>
              <a:gd name="f77" fmla="*/ f70 f50 1"/>
              <a:gd name="f78" fmla="*/ f69 f50 1"/>
              <a:gd name="f79" fmla="*/ f65 f49 1"/>
              <a:gd name="f80" fmla="*/ f66 f50 1"/>
            </a:gdLst>
            <a:ahLst/>
            <a:cxnLst>
              <a:cxn ang="3cd4">
                <a:pos x="hc" y="t"/>
              </a:cxn>
              <a:cxn ang="0">
                <a:pos x="r" y="vc"/>
              </a:cxn>
              <a:cxn ang="cd4">
                <a:pos x="hc" y="b"/>
              </a:cxn>
              <a:cxn ang="cd2">
                <a:pos x="l" y="vc"/>
              </a:cxn>
              <a:cxn ang="f71">
                <a:pos x="f79" y="f80"/>
              </a:cxn>
              <a:cxn ang="f72">
                <a:pos x="f79" y="f80"/>
              </a:cxn>
              <a:cxn ang="f73">
                <a:pos x="f79" y="f80"/>
              </a:cxn>
              <a:cxn ang="f74">
                <a:pos x="f79" y="f80"/>
              </a:cxn>
            </a:cxnLst>
            <a:rect l="f75" t="f78" r="f76" b="f77"/>
            <a:pathLst>
              <a:path w="21600" h="20619">
                <a:moveTo>
                  <a:pt x="f5" y="f8"/>
                </a:moveTo>
                <a:cubicBezTo>
                  <a:pt x="f9" y="f10"/>
                  <a:pt x="f11" y="f12"/>
                  <a:pt x="f13" y="f14"/>
                </a:cubicBezTo>
                <a:cubicBezTo>
                  <a:pt x="f15" y="f16"/>
                  <a:pt x="f17" y="f18"/>
                  <a:pt x="f19" y="f20"/>
                </a:cubicBezTo>
                <a:cubicBezTo>
                  <a:pt x="f21" y="f22"/>
                  <a:pt x="f23" y="f24"/>
                  <a:pt x="f25" y="f26"/>
                </a:cubicBezTo>
                <a:lnTo>
                  <a:pt x="f6" y="f27"/>
                </a:lnTo>
                <a:cubicBezTo>
                  <a:pt x="f28" y="f29"/>
                  <a:pt x="f30" y="f31"/>
                  <a:pt x="f32" y="f33"/>
                </a:cubicBezTo>
                <a:cubicBezTo>
                  <a:pt x="f34" y="f35"/>
                  <a:pt x="f36" y="f37"/>
                  <a:pt x="f38" y="f39"/>
                </a:cubicBezTo>
                <a:cubicBezTo>
                  <a:pt x="f40" y="f41"/>
                  <a:pt x="f42" y="f43"/>
                  <a:pt x="f5" y="f44"/>
                </a:cubicBezTo>
                <a:lnTo>
                  <a:pt x="f5" y="f8"/>
                </a:lnTo>
                <a:close/>
              </a:path>
            </a:pathLst>
          </a:custGeom>
          <a:gradFill>
            <a:gsLst>
              <a:gs pos="0">
                <a:srgbClr val="1C498B">
                  <a:alpha val="0"/>
                </a:srgbClr>
              </a:gs>
              <a:gs pos="100000">
                <a:srgbClr val="1C498B">
                  <a:alpha val="63000"/>
                </a:srgbClr>
              </a:gs>
            </a:gsLst>
            <a:lin ang="0"/>
          </a:gradFill>
          <a:ln cap="flat">
            <a:noFill/>
            <a:prstDash val="solid"/>
          </a:ln>
        </p:spPr>
        <p:txBody>
          <a:bodyPr vert="horz" wrap="square" lIns="0" tIns="0" rIns="0" bIns="0" anchor="ctr" anchorCtr="1" compatLnSpc="1">
            <a:noAutofit/>
          </a:bodyPr>
          <a:lstStyle/>
          <a:p>
            <a:pPr marL="0" marR="0" lvl="0" indent="0" algn="ctr" defTabSz="619127" rtl="0" fontAlgn="auto" hangingPunct="0">
              <a:lnSpc>
                <a:spcPct val="100000"/>
              </a:lnSpc>
              <a:spcBef>
                <a:spcPts val="0"/>
              </a:spcBef>
              <a:spcAft>
                <a:spcPts val="0"/>
              </a:spcAft>
              <a:buNone/>
              <a:tabLst/>
              <a:defRPr sz="2400" b="0" i="0" u="none" strike="noStrike" kern="0" cap="none" spc="0" baseline="0">
                <a:solidFill>
                  <a:srgbClr val="FFFFFF"/>
                </a:solidFill>
                <a:uFillTx/>
                <a:latin typeface="Helvetica Neue Medium"/>
                <a:ea typeface="Helvetica Neue Medium"/>
                <a:cs typeface="Helvetica Neue Medium"/>
              </a:defRPr>
            </a:pPr>
            <a:endParaRPr lang="en-US" sz="2288" b="0" i="0" u="none" strike="noStrike" kern="0" cap="none" spc="0" baseline="0">
              <a:solidFill>
                <a:srgbClr val="FFFFFF"/>
              </a:solidFill>
              <a:uFillTx/>
              <a:latin typeface="Helvetica Neue Medium"/>
              <a:ea typeface="Helvetica Neue Medium"/>
              <a:cs typeface="Helvetica Neue Medium"/>
            </a:endParaRPr>
          </a:p>
        </p:txBody>
      </p:sp>
      <p:sp>
        <p:nvSpPr>
          <p:cNvPr id="6" name="Title 1">
            <a:extLst>
              <a:ext uri="{FF2B5EF4-FFF2-40B4-BE49-F238E27FC236}">
                <a16:creationId xmlns:a16="http://schemas.microsoft.com/office/drawing/2014/main" id="{0DEC0E89-9A5C-4690-B3B9-BEF70E6E7605}"/>
              </a:ext>
            </a:extLst>
          </p:cNvPr>
          <p:cNvSpPr txBox="1">
            <a:spLocks noGrp="1"/>
          </p:cNvSpPr>
          <p:nvPr>
            <p:ph type="title"/>
          </p:nvPr>
        </p:nvSpPr>
        <p:spPr>
          <a:xfrm>
            <a:off x="457194" y="255090"/>
            <a:ext cx="17145000" cy="1714500"/>
          </a:xfrm>
        </p:spPr>
        <p:txBody>
          <a:bodyPr/>
          <a:lstStyle>
            <a:lvl1pPr>
              <a:defRPr sz="4800">
                <a:solidFill>
                  <a:srgbClr val="FFFFFF"/>
                </a:solidFill>
              </a:defRPr>
            </a:lvl1pPr>
          </a:lstStyle>
          <a:p>
            <a:pPr lvl="0"/>
            <a:r>
              <a:rPr lang="en-US"/>
              <a:t>Click to edit Master title style</a:t>
            </a:r>
          </a:p>
        </p:txBody>
      </p:sp>
      <p:sp>
        <p:nvSpPr>
          <p:cNvPr id="7" name="Text Placeholder 4">
            <a:extLst>
              <a:ext uri="{FF2B5EF4-FFF2-40B4-BE49-F238E27FC236}">
                <a16:creationId xmlns:a16="http://schemas.microsoft.com/office/drawing/2014/main" id="{87E1581B-E570-439F-B2F1-311647600323}"/>
              </a:ext>
            </a:extLst>
          </p:cNvPr>
          <p:cNvSpPr txBox="1">
            <a:spLocks noGrp="1"/>
          </p:cNvSpPr>
          <p:nvPr>
            <p:ph type="body" idx="4294967295"/>
          </p:nvPr>
        </p:nvSpPr>
        <p:spPr>
          <a:xfrm>
            <a:off x="498275" y="1430017"/>
            <a:ext cx="17145164" cy="623885"/>
          </a:xfrm>
        </p:spPr>
        <p:txBody>
          <a:bodyPr>
            <a:normAutofit/>
          </a:bodyPr>
          <a:lstStyle>
            <a:lvl1pPr marL="0" indent="0">
              <a:buNone/>
              <a:defRPr sz="2100">
                <a:solidFill>
                  <a:srgbClr val="FFFFFF"/>
                </a:solidFill>
              </a:defRPr>
            </a:lvl1pPr>
          </a:lstStyle>
          <a:p>
            <a:pPr lvl="0"/>
            <a:r>
              <a:rPr lang="en-US"/>
              <a:t>Subtitle</a:t>
            </a:r>
          </a:p>
        </p:txBody>
      </p:sp>
      <p:cxnSp>
        <p:nvCxnSpPr>
          <p:cNvPr id="8" name="Straight Connector 15">
            <a:extLst>
              <a:ext uri="{FF2B5EF4-FFF2-40B4-BE49-F238E27FC236}">
                <a16:creationId xmlns:a16="http://schemas.microsoft.com/office/drawing/2014/main" id="{654B06CB-2459-4405-8710-5AF19C8892D1}"/>
              </a:ext>
            </a:extLst>
          </p:cNvPr>
          <p:cNvCxnSpPr/>
          <p:nvPr/>
        </p:nvCxnSpPr>
        <p:spPr>
          <a:xfrm>
            <a:off x="16967583" y="9670904"/>
            <a:ext cx="0" cy="401825"/>
          </a:xfrm>
          <a:prstGeom prst="straightConnector1">
            <a:avLst/>
          </a:prstGeom>
          <a:noFill/>
          <a:ln w="6345" cap="flat">
            <a:solidFill>
              <a:srgbClr val="7F7F7F"/>
            </a:solidFill>
            <a:prstDash val="solid"/>
            <a:miter/>
          </a:ln>
        </p:spPr>
      </p:cxnSp>
      <p:sp>
        <p:nvSpPr>
          <p:cNvPr id="9" name="Slide Number Placeholder 6">
            <a:extLst>
              <a:ext uri="{FF2B5EF4-FFF2-40B4-BE49-F238E27FC236}">
                <a16:creationId xmlns:a16="http://schemas.microsoft.com/office/drawing/2014/main" id="{902C69EF-2428-4930-901B-273CD105EF44}"/>
              </a:ext>
            </a:extLst>
          </p:cNvPr>
          <p:cNvSpPr txBox="1">
            <a:spLocks noGrp="1"/>
          </p:cNvSpPr>
          <p:nvPr>
            <p:ph type="sldNum" sz="quarter" idx="8"/>
          </p:nvPr>
        </p:nvSpPr>
        <p:spPr>
          <a:xfrm>
            <a:off x="16803896" y="9681796"/>
            <a:ext cx="839556" cy="478757"/>
          </a:xfrm>
        </p:spPr>
        <p:txBody>
          <a:bodyPr/>
          <a:lstStyle>
            <a:lvl1pPr>
              <a:defRPr sz="1500">
                <a:solidFill>
                  <a:srgbClr val="7F7F7F"/>
                </a:solidFill>
              </a:defRPr>
            </a:lvl1pPr>
          </a:lstStyle>
          <a:p>
            <a:pPr lvl="0"/>
            <a:fld id="{0ACAB3F0-DB02-4F14-ACEF-8DA4075A97D8}" type="slidenum">
              <a:t>‹#›</a:t>
            </a:fld>
            <a:endParaRPr lang="en-US"/>
          </a:p>
        </p:txBody>
      </p:sp>
      <p:pic>
        <p:nvPicPr>
          <p:cNvPr id="10" name="Picture 11">
            <a:extLst>
              <a:ext uri="{FF2B5EF4-FFF2-40B4-BE49-F238E27FC236}">
                <a16:creationId xmlns:a16="http://schemas.microsoft.com/office/drawing/2014/main" id="{45167560-033D-45B4-9573-4F36349088C5}"/>
              </a:ext>
            </a:extLst>
          </p:cNvPr>
          <p:cNvPicPr>
            <a:picLocks noChangeAspect="1"/>
          </p:cNvPicPr>
          <p:nvPr/>
        </p:nvPicPr>
        <p:blipFill>
          <a:blip r:embed="rId2"/>
          <a:stretch>
            <a:fillRect/>
          </a:stretch>
        </p:blipFill>
        <p:spPr>
          <a:xfrm>
            <a:off x="14394695" y="9738360"/>
            <a:ext cx="2409201" cy="343860"/>
          </a:xfrm>
          <a:prstGeom prst="rect">
            <a:avLst/>
          </a:prstGeom>
          <a:noFill/>
          <a:ln cap="flat">
            <a:noFill/>
          </a:ln>
        </p:spPr>
      </p:pic>
    </p:spTree>
    <p:extLst>
      <p:ext uri="{BB962C8B-B14F-4D97-AF65-F5344CB8AC3E}">
        <p14:creationId xmlns:p14="http://schemas.microsoft.com/office/powerpoint/2010/main" val="840094091"/>
      </p:ext>
    </p:extLst>
  </p:cSld>
  <p:clrMapOvr>
    <a:masterClrMapping/>
  </p:clrMapOvr>
</p:sldLayout>
</file>

<file path=ppt/slideLayouts/slideLayout3394.xml><?xml version="1.0" encoding="utf-8"?>
<p:sldLayout xmlns:a="http://schemas.openxmlformats.org/drawingml/2006/main" xmlns:r="http://schemas.openxmlformats.org/officeDocument/2006/relationships" xmlns:p="http://schemas.openxmlformats.org/presentationml/2006/main" preserve="1">
  <p:cSld name="14_Title and Content">
    <p:spTree>
      <p:nvGrpSpPr>
        <p:cNvPr id="1" name=""/>
        <p:cNvGrpSpPr/>
        <p:nvPr/>
      </p:nvGrpSpPr>
      <p:grpSpPr>
        <a:xfrm>
          <a:off x="0" y="0"/>
          <a:ext cx="0" cy="0"/>
          <a:chOff x="0" y="0"/>
          <a:chExt cx="0" cy="0"/>
        </a:xfrm>
      </p:grpSpPr>
      <p:grpSp>
        <p:nvGrpSpPr>
          <p:cNvPr id="2" name="Google Shape;76;p44">
            <a:extLst>
              <a:ext uri="{FF2B5EF4-FFF2-40B4-BE49-F238E27FC236}">
                <a16:creationId xmlns:a16="http://schemas.microsoft.com/office/drawing/2014/main" id="{055CEC17-70D4-4820-B4BD-50637970C6CE}"/>
              </a:ext>
            </a:extLst>
          </p:cNvPr>
          <p:cNvGrpSpPr/>
          <p:nvPr/>
        </p:nvGrpSpPr>
        <p:grpSpPr>
          <a:xfrm>
            <a:off x="10787318" y="0"/>
            <a:ext cx="7500690" cy="2138982"/>
            <a:chOff x="7191545" y="0"/>
            <a:chExt cx="5000460" cy="1425988"/>
          </a:xfrm>
        </p:grpSpPr>
        <p:pic>
          <p:nvPicPr>
            <p:cNvPr id="3" name="Google Shape;77;p44">
              <a:extLst>
                <a:ext uri="{FF2B5EF4-FFF2-40B4-BE49-F238E27FC236}">
                  <a16:creationId xmlns:a16="http://schemas.microsoft.com/office/drawing/2014/main" id="{2B2D2E6B-0F09-48BB-8E75-DD62DE52354E}"/>
                </a:ext>
              </a:extLst>
            </p:cNvPr>
            <p:cNvPicPr>
              <a:picLocks noChangeAspect="1"/>
            </p:cNvPicPr>
            <p:nvPr/>
          </p:nvPicPr>
          <p:blipFill>
            <a:blip r:embed="rId2">
              <a:alphaModFix/>
            </a:blip>
            <a:srcRect/>
            <a:stretch>
              <a:fillRect/>
            </a:stretch>
          </p:blipFill>
          <p:spPr>
            <a:xfrm>
              <a:off x="9264316" y="228371"/>
              <a:ext cx="2025313" cy="911940"/>
            </a:xfrm>
            <a:prstGeom prst="rect">
              <a:avLst/>
            </a:prstGeom>
            <a:noFill/>
            <a:ln cap="flat">
              <a:noFill/>
            </a:ln>
          </p:spPr>
        </p:pic>
        <p:grpSp>
          <p:nvGrpSpPr>
            <p:cNvPr id="4" name="Google Shape;78;p44">
              <a:extLst>
                <a:ext uri="{FF2B5EF4-FFF2-40B4-BE49-F238E27FC236}">
                  <a16:creationId xmlns:a16="http://schemas.microsoft.com/office/drawing/2014/main" id="{519DF11A-296C-4392-94DB-7EB4271E93B2}"/>
                </a:ext>
              </a:extLst>
            </p:cNvPr>
            <p:cNvGrpSpPr/>
            <p:nvPr/>
          </p:nvGrpSpPr>
          <p:grpSpPr>
            <a:xfrm>
              <a:off x="7191545" y="0"/>
              <a:ext cx="5000460" cy="1425988"/>
              <a:chOff x="7191545" y="0"/>
              <a:chExt cx="5000460" cy="1425988"/>
            </a:xfrm>
          </p:grpSpPr>
          <p:sp>
            <p:nvSpPr>
              <p:cNvPr id="5" name="Google Shape;79;p44">
                <a:extLst>
                  <a:ext uri="{FF2B5EF4-FFF2-40B4-BE49-F238E27FC236}">
                    <a16:creationId xmlns:a16="http://schemas.microsoft.com/office/drawing/2014/main" id="{44E16A2E-FB5F-4820-9408-8D8EB71558FC}"/>
                  </a:ext>
                </a:extLst>
              </p:cNvPr>
              <p:cNvSpPr/>
              <p:nvPr/>
            </p:nvSpPr>
            <p:spPr>
              <a:xfrm>
                <a:off x="7191545" y="0"/>
                <a:ext cx="5000460" cy="1425988"/>
              </a:xfrm>
              <a:custGeom>
                <a:avLst/>
                <a:gdLst>
                  <a:gd name="f0" fmla="val w"/>
                  <a:gd name="f1" fmla="val h"/>
                  <a:gd name="f2" fmla="val 0"/>
                  <a:gd name="f3" fmla="val 5005729"/>
                  <a:gd name="f4" fmla="val 1427495"/>
                  <a:gd name="f5" fmla="val 165533"/>
                  <a:gd name="f6" fmla="val 215699"/>
                  <a:gd name="f7" fmla="val 35841"/>
                  <a:gd name="f8" fmla="val 434496"/>
                  <a:gd name="f9" fmla="val 193047"/>
                  <a:gd name="f10" fmla="val 652894"/>
                  <a:gd name="f11" fmla="val 349789"/>
                  <a:gd name="f12" fmla="val 876476"/>
                  <a:gd name="f13" fmla="val 498295"/>
                  <a:gd name="f14" fmla="val 1099792"/>
                  <a:gd name="f15" fmla="val 647067"/>
                  <a:gd name="f16" fmla="val 1328957"/>
                  <a:gd name="f17" fmla="val 787337"/>
                  <a:gd name="f18" fmla="val 1566628"/>
                  <a:gd name="f19" fmla="val 910605"/>
                  <a:gd name="f20" fmla="val 1804301"/>
                  <a:gd name="f21" fmla="val 1033874"/>
                  <a:gd name="f22" fmla="val 2051544"/>
                  <a:gd name="f23" fmla="val 1139076"/>
                  <a:gd name="f24" fmla="val 2307294"/>
                  <a:gd name="f25" fmla="val 1218776"/>
                  <a:gd name="f26" fmla="val 2434903"/>
                  <a:gd name="f27" fmla="val 1258625"/>
                  <a:gd name="f28" fmla="val 2565171"/>
                  <a:gd name="f29" fmla="val 1291568"/>
                  <a:gd name="f30" fmla="val 2696502"/>
                  <a:gd name="f31" fmla="val 1318134"/>
                  <a:gd name="f32" fmla="val 2827833"/>
                  <a:gd name="f33" fmla="val 1344700"/>
                  <a:gd name="f34" fmla="val 2960760"/>
                  <a:gd name="f35" fmla="val 1363297"/>
                  <a:gd name="f36" fmla="val 3094217"/>
                  <a:gd name="f37" fmla="val 1375517"/>
                  <a:gd name="f38" fmla="val 3227675"/>
                  <a:gd name="f39" fmla="val 1387738"/>
                  <a:gd name="f40" fmla="val 3361665"/>
                  <a:gd name="f41" fmla="val 1393051"/>
                  <a:gd name="f42" fmla="val 3496186"/>
                  <a:gd name="f43" fmla="val 1391457"/>
                  <a:gd name="f44" fmla="val 3596679"/>
                  <a:gd name="f45" fmla="val 1388800"/>
                  <a:gd name="f46" fmla="val 3613693"/>
                  <a:gd name="f47" fmla="val 1388269"/>
                  <a:gd name="f48" fmla="val 3630176"/>
                  <a:gd name="f49" fmla="val 3647191"/>
                  <a:gd name="f50" fmla="val 1387207"/>
                  <a:gd name="f51" fmla="val 3697703"/>
                  <a:gd name="f52" fmla="val 1384018"/>
                  <a:gd name="f53" fmla="val 3798195"/>
                  <a:gd name="f54" fmla="val 1377643"/>
                  <a:gd name="f55" fmla="val 3898687"/>
                  <a:gd name="f56" fmla="val 1367547"/>
                  <a:gd name="f57" fmla="val 3948667"/>
                  <a:gd name="f58" fmla="val 1362234"/>
                  <a:gd name="f59" fmla="val 3998648"/>
                  <a:gd name="f60" fmla="val 1355327"/>
                  <a:gd name="f61" fmla="val 4032146"/>
                  <a:gd name="f62" fmla="val 1350545"/>
                  <a:gd name="f63" fmla="val 4065111"/>
                  <a:gd name="f64" fmla="val 1346294"/>
                  <a:gd name="f65" fmla="val 4098609"/>
                  <a:gd name="f66" fmla="val 1341512"/>
                  <a:gd name="f67" fmla="val 4198037"/>
                  <a:gd name="f68" fmla="val 1324510"/>
                  <a:gd name="f69" fmla="val 4223027"/>
                  <a:gd name="f70" fmla="val 1320259"/>
                  <a:gd name="f71" fmla="val 4231535"/>
                  <a:gd name="f72" fmla="val 1318665"/>
                  <a:gd name="f73" fmla="val 4239511"/>
                  <a:gd name="f74" fmla="val 1317602"/>
                  <a:gd name="f75" fmla="val 4248017"/>
                  <a:gd name="f76" fmla="val 1315477"/>
                  <a:gd name="f77" fmla="val 4297466"/>
                  <a:gd name="f78" fmla="val 1305382"/>
                  <a:gd name="f79" fmla="val 4346915"/>
                  <a:gd name="f80" fmla="val 1295287"/>
                  <a:gd name="f81" fmla="val 4371374"/>
                  <a:gd name="f82" fmla="val 1289974"/>
                  <a:gd name="f83" fmla="val 4379349"/>
                  <a:gd name="f84" fmla="val 1288379"/>
                  <a:gd name="f85" fmla="val 4387856"/>
                  <a:gd name="f86" fmla="val 1286254"/>
                  <a:gd name="f87" fmla="val 4395831"/>
                  <a:gd name="f88" fmla="val 1284129"/>
                  <a:gd name="f89" fmla="val 4494197"/>
                  <a:gd name="f90" fmla="val 1260751"/>
                  <a:gd name="f91" fmla="val 4506426"/>
                  <a:gd name="f92" fmla="val 1258094"/>
                  <a:gd name="f93" fmla="val 4518656"/>
                  <a:gd name="f94" fmla="val 1254906"/>
                  <a:gd name="f95" fmla="val 4543113"/>
                  <a:gd name="f96" fmla="val 1248530"/>
                  <a:gd name="f97" fmla="val 4592031"/>
                  <a:gd name="f98" fmla="val 1235247"/>
                  <a:gd name="f99" fmla="val 4607983"/>
                  <a:gd name="f100" fmla="val 1230996"/>
                  <a:gd name="f101" fmla="val 4624465"/>
                  <a:gd name="f102" fmla="val 1226746"/>
                  <a:gd name="f103" fmla="val 4640948"/>
                  <a:gd name="f104" fmla="val 1221963"/>
                  <a:gd name="f105" fmla="val 4689332"/>
                  <a:gd name="f106" fmla="val 1207618"/>
                  <a:gd name="f107" fmla="val 4753935"/>
                  <a:gd name="f108" fmla="val 1188490"/>
                  <a:gd name="f109" fmla="val 4818038"/>
                  <a:gd name="f110" fmla="val 1167901"/>
                  <a:gd name="f111" fmla="val 4881644"/>
                  <a:gd name="f112" fmla="val 1145934"/>
                  <a:gd name="f113" fmla="val 1100085"/>
                  <a:gd name="f114" fmla="val 1108460"/>
                  <a:gd name="f115" fmla="val 4884859"/>
                  <a:gd name="f116" fmla="val 1155423"/>
                  <a:gd name="f117" fmla="val 4821462"/>
                  <a:gd name="f118" fmla="val 1178495"/>
                  <a:gd name="f119" fmla="val 4757524"/>
                  <a:gd name="f120" fmla="val 1200180"/>
                  <a:gd name="f121" fmla="val 4693055"/>
                  <a:gd name="f122" fmla="val 1220370"/>
                  <a:gd name="f123" fmla="val 4644670"/>
                  <a:gd name="f124" fmla="val 1235778"/>
                  <a:gd name="f125" fmla="val 4628719"/>
                  <a:gd name="f126" fmla="val 1240560"/>
                  <a:gd name="f127" fmla="val 4612235"/>
                  <a:gd name="f128" fmla="val 1245342"/>
                  <a:gd name="f129" fmla="val 4596284"/>
                  <a:gd name="f130" fmla="val 1250124"/>
                  <a:gd name="f131" fmla="val 4547367"/>
                  <a:gd name="f132" fmla="val 1263938"/>
                  <a:gd name="f133" fmla="val 4522910"/>
                  <a:gd name="f134" fmla="val 1270846"/>
                  <a:gd name="f135" fmla="val 4510680"/>
                  <a:gd name="f136" fmla="val 1274565"/>
                  <a:gd name="f137" fmla="val 4498451"/>
                  <a:gd name="f138" fmla="val 1277753"/>
                  <a:gd name="f139" fmla="val 4400085"/>
                  <a:gd name="f140" fmla="val 1302725"/>
                  <a:gd name="f141" fmla="val 4392110"/>
                  <a:gd name="f142" fmla="val 1304851"/>
                  <a:gd name="f143" fmla="val 4383602"/>
                  <a:gd name="f144" fmla="val 1306976"/>
                  <a:gd name="f145" fmla="val 4375626"/>
                  <a:gd name="f146" fmla="val 1309101"/>
                  <a:gd name="f147" fmla="val 4351169"/>
                  <a:gd name="f148" fmla="val 1314415"/>
                  <a:gd name="f149" fmla="val 4301720"/>
                  <a:gd name="f150" fmla="val 1325572"/>
                  <a:gd name="f151" fmla="val 4252271"/>
                  <a:gd name="f152" fmla="val 1336730"/>
                  <a:gd name="f153" fmla="val 4244295"/>
                  <a:gd name="f154" fmla="val 1338856"/>
                  <a:gd name="f155" fmla="val 4235789"/>
                  <a:gd name="f156" fmla="val 1340450"/>
                  <a:gd name="f157" fmla="val 4227281"/>
                  <a:gd name="f158" fmla="val 1342044"/>
                  <a:gd name="f159" fmla="val 4202291"/>
                  <a:gd name="f160" fmla="val 1346825"/>
                  <a:gd name="f161" fmla="val 4102862"/>
                  <a:gd name="f162" fmla="val 1365422"/>
                  <a:gd name="f163" fmla="val 4069365"/>
                  <a:gd name="f164" fmla="val 1370735"/>
                  <a:gd name="f165" fmla="val 4035867"/>
                  <a:gd name="f166" fmla="val 4002902"/>
                  <a:gd name="f167" fmla="val 1380831"/>
                  <a:gd name="f168" fmla="val 3952921"/>
                  <a:gd name="f169" fmla="val 3902409"/>
                  <a:gd name="f170" fmla="val 1394645"/>
                  <a:gd name="f171" fmla="val 3801917"/>
                  <a:gd name="f172" fmla="val 1406334"/>
                  <a:gd name="f173" fmla="val 3700893"/>
                  <a:gd name="f174" fmla="val 1414836"/>
                  <a:gd name="f175" fmla="val 3650381"/>
                  <a:gd name="f176" fmla="val 1419086"/>
                  <a:gd name="f177" fmla="val 3633367"/>
                  <a:gd name="f178" fmla="val 1420680"/>
                  <a:gd name="f179" fmla="val 3616352"/>
                  <a:gd name="f180" fmla="val 3599869"/>
                  <a:gd name="f181" fmla="val 1421743"/>
                  <a:gd name="f182" fmla="val 3498313"/>
                  <a:gd name="f183" fmla="val 1425993"/>
                  <a:gd name="f184" fmla="val 3363260"/>
                  <a:gd name="f185" fmla="val 1429713"/>
                  <a:gd name="f186" fmla="val 1426525"/>
                  <a:gd name="f187" fmla="val 3092622"/>
                  <a:gd name="f188" fmla="val 1416430"/>
                  <a:gd name="f189" fmla="val 2957569"/>
                  <a:gd name="f190" fmla="val 2823048"/>
                  <a:gd name="f191" fmla="val 1389863"/>
                  <a:gd name="f192" fmla="val 2689590"/>
                  <a:gd name="f193" fmla="val 1364891"/>
                  <a:gd name="f194" fmla="val 2556131"/>
                  <a:gd name="f195" fmla="val 2424269"/>
                  <a:gd name="f196" fmla="val 1308570"/>
                  <a:gd name="f197" fmla="val 2294001"/>
                  <a:gd name="f198" fmla="val 2033466"/>
                  <a:gd name="f199" fmla="val 1194866"/>
                  <a:gd name="f200" fmla="val 1781438"/>
                  <a:gd name="f201" fmla="val 1091788"/>
                  <a:gd name="f202" fmla="val 1538448"/>
                  <a:gd name="f203" fmla="val 971177"/>
                  <a:gd name="f204" fmla="val 1295459"/>
                  <a:gd name="f205" fmla="val 850565"/>
                  <a:gd name="f206" fmla="val 1062040"/>
                  <a:gd name="f207" fmla="val 712420"/>
                  <a:gd name="f208" fmla="val 834471"/>
                  <a:gd name="f209" fmla="val 566305"/>
                  <a:gd name="f210" fmla="val 606901"/>
                  <a:gd name="f211" fmla="val 420190"/>
                  <a:gd name="f212" fmla="val 384914"/>
                  <a:gd name="f213" fmla="val 266371"/>
                  <a:gd name="f214" fmla="val 163459"/>
                  <a:gd name="f215" fmla="val 112750"/>
                  <a:gd name="f216" fmla="*/ f0 1 5005729"/>
                  <a:gd name="f217" fmla="*/ f1 1 1427495"/>
                  <a:gd name="f218" fmla="+- f4 0 f2"/>
                  <a:gd name="f219" fmla="+- f3 0 f2"/>
                  <a:gd name="f220" fmla="*/ f219 1 5005729"/>
                  <a:gd name="f221" fmla="*/ f218 1 1427495"/>
                  <a:gd name="f222" fmla="*/ f2 1 f220"/>
                  <a:gd name="f223" fmla="*/ f3 1 f220"/>
                  <a:gd name="f224" fmla="*/ f2 1 f221"/>
                  <a:gd name="f225" fmla="*/ f4 1 f221"/>
                  <a:gd name="f226" fmla="*/ f222 f216 1"/>
                  <a:gd name="f227" fmla="*/ f223 f216 1"/>
                  <a:gd name="f228" fmla="*/ f225 f217 1"/>
                  <a:gd name="f229" fmla="*/ f224 f217 1"/>
                </a:gdLst>
                <a:ahLst/>
                <a:cxnLst>
                  <a:cxn ang="3cd4">
                    <a:pos x="hc" y="t"/>
                  </a:cxn>
                  <a:cxn ang="0">
                    <a:pos x="r" y="vc"/>
                  </a:cxn>
                  <a:cxn ang="cd4">
                    <a:pos x="hc" y="b"/>
                  </a:cxn>
                  <a:cxn ang="cd2">
                    <a:pos x="l" y="vc"/>
                  </a:cxn>
                </a:cxnLst>
                <a:rect l="f226" t="f229" r="f227" b="f228"/>
                <a:pathLst>
                  <a:path w="5005729" h="1427495">
                    <a:moveTo>
                      <a:pt x="f2" y="f2"/>
                    </a:moveTo>
                    <a:lnTo>
                      <a:pt x="f5" y="f2"/>
                    </a:lnTo>
                    <a:lnTo>
                      <a:pt x="f6" y="f7"/>
                    </a:lnTo>
                    <a:cubicBezTo>
                      <a:pt x="f8" y="f9"/>
                      <a:pt x="f10" y="f11"/>
                      <a:pt x="f12" y="f13"/>
                    </a:cubicBezTo>
                    <a:cubicBezTo>
                      <a:pt x="f14" y="f1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lnTo>
                      <a:pt x="f44" y="f45"/>
                    </a:lnTo>
                    <a:cubicBezTo>
                      <a:pt x="f46" y="f47"/>
                      <a:pt x="f48" y="f47"/>
                      <a:pt x="f49" y="f50"/>
                    </a:cubicBezTo>
                    <a:lnTo>
                      <a:pt x="f51" y="f52"/>
                    </a:lnTo>
                    <a:lnTo>
                      <a:pt x="f53" y="f54"/>
                    </a:lnTo>
                    <a:lnTo>
                      <a:pt x="f55" y="f56"/>
                    </a:lnTo>
                    <a:lnTo>
                      <a:pt x="f57" y="f58"/>
                    </a:lnTo>
                    <a:lnTo>
                      <a:pt x="f59" y="f60"/>
                    </a:lnTo>
                    <a:cubicBezTo>
                      <a:pt x="f61" y="f62"/>
                      <a:pt x="f63" y="f64"/>
                      <a:pt x="f65" y="f66"/>
                    </a:cubicBezTo>
                    <a:lnTo>
                      <a:pt x="f67" y="f68"/>
                    </a:lnTo>
                    <a:lnTo>
                      <a:pt x="f69" y="f70"/>
                    </a:lnTo>
                    <a:cubicBezTo>
                      <a:pt x="f71" y="f72"/>
                      <a:pt x="f73" y="f74"/>
                      <a:pt x="f75" y="f76"/>
                    </a:cubicBezTo>
                    <a:lnTo>
                      <a:pt x="f77" y="f78"/>
                    </a:lnTo>
                    <a:lnTo>
                      <a:pt x="f79" y="f80"/>
                    </a:lnTo>
                    <a:lnTo>
                      <a:pt x="f81" y="f82"/>
                    </a:lnTo>
                    <a:cubicBezTo>
                      <a:pt x="f83" y="f84"/>
                      <a:pt x="f85" y="f86"/>
                      <a:pt x="f87" y="f88"/>
                    </a:cubicBezTo>
                    <a:lnTo>
                      <a:pt x="f89" y="f90"/>
                    </a:lnTo>
                    <a:lnTo>
                      <a:pt x="f91" y="f92"/>
                    </a:lnTo>
                    <a:lnTo>
                      <a:pt x="f93" y="f94"/>
                    </a:lnTo>
                    <a:lnTo>
                      <a:pt x="f95" y="f96"/>
                    </a:lnTo>
                    <a:lnTo>
                      <a:pt x="f97" y="f98"/>
                    </a:lnTo>
                    <a:cubicBezTo>
                      <a:pt x="f99" y="f100"/>
                      <a:pt x="f101" y="f102"/>
                      <a:pt x="f103" y="f104"/>
                    </a:cubicBezTo>
                    <a:lnTo>
                      <a:pt x="f105" y="f106"/>
                    </a:lnTo>
                    <a:cubicBezTo>
                      <a:pt x="f107" y="f108"/>
                      <a:pt x="f109" y="f110"/>
                      <a:pt x="f111" y="f112"/>
                    </a:cubicBezTo>
                    <a:lnTo>
                      <a:pt x="f3" y="f113"/>
                    </a:lnTo>
                    <a:lnTo>
                      <a:pt x="f3" y="f114"/>
                    </a:lnTo>
                    <a:lnTo>
                      <a:pt x="f115" y="f116"/>
                    </a:lnTo>
                    <a:cubicBezTo>
                      <a:pt x="f117" y="f118"/>
                      <a:pt x="f119" y="f120"/>
                      <a:pt x="f121" y="f122"/>
                    </a:cubicBezTo>
                    <a:lnTo>
                      <a:pt x="f123" y="f124"/>
                    </a:lnTo>
                    <a:cubicBezTo>
                      <a:pt x="f125" y="f126"/>
                      <a:pt x="f127" y="f128"/>
                      <a:pt x="f129" y="f130"/>
                    </a:cubicBezTo>
                    <a:lnTo>
                      <a:pt x="f131" y="f132"/>
                    </a:lnTo>
                    <a:lnTo>
                      <a:pt x="f133" y="f134"/>
                    </a:lnTo>
                    <a:lnTo>
                      <a:pt x="f135" y="f136"/>
                    </a:lnTo>
                    <a:lnTo>
                      <a:pt x="f137" y="f138"/>
                    </a:lnTo>
                    <a:lnTo>
                      <a:pt x="f139" y="f140"/>
                    </a:lnTo>
                    <a:cubicBezTo>
                      <a:pt x="f141" y="f142"/>
                      <a:pt x="f143" y="f144"/>
                      <a:pt x="f145" y="f146"/>
                    </a:cubicBezTo>
                    <a:lnTo>
                      <a:pt x="f147" y="f148"/>
                    </a:lnTo>
                    <a:lnTo>
                      <a:pt x="f149" y="f150"/>
                    </a:lnTo>
                    <a:lnTo>
                      <a:pt x="f151" y="f152"/>
                    </a:lnTo>
                    <a:cubicBezTo>
                      <a:pt x="f153" y="f154"/>
                      <a:pt x="f155" y="f156"/>
                      <a:pt x="f157" y="f158"/>
                    </a:cubicBezTo>
                    <a:lnTo>
                      <a:pt x="f159" y="f160"/>
                    </a:lnTo>
                    <a:lnTo>
                      <a:pt x="f161" y="f162"/>
                    </a:lnTo>
                    <a:cubicBezTo>
                      <a:pt x="f163" y="f164"/>
                      <a:pt x="f165" y="f37"/>
                      <a:pt x="f166" y="f167"/>
                    </a:cubicBezTo>
                    <a:lnTo>
                      <a:pt x="f168" y="f45"/>
                    </a:lnTo>
                    <a:lnTo>
                      <a:pt x="f169" y="f170"/>
                    </a:lnTo>
                    <a:lnTo>
                      <a:pt x="f171" y="f172"/>
                    </a:lnTo>
                    <a:lnTo>
                      <a:pt x="f173" y="f174"/>
                    </a:lnTo>
                    <a:lnTo>
                      <a:pt x="f175" y="f176"/>
                    </a:lnTo>
                    <a:cubicBezTo>
                      <a:pt x="f177" y="f178"/>
                      <a:pt x="f179" y="f178"/>
                      <a:pt x="f180" y="f181"/>
                    </a:cubicBezTo>
                    <a:lnTo>
                      <a:pt x="f182" y="f183"/>
                    </a:lnTo>
                    <a:cubicBezTo>
                      <a:pt x="f184" y="f185"/>
                      <a:pt x="f38" y="f186"/>
                      <a:pt x="f187" y="f188"/>
                    </a:cubicBezTo>
                    <a:cubicBezTo>
                      <a:pt x="f189" y="f172"/>
                      <a:pt x="f190" y="f191"/>
                      <a:pt x="f192" y="f193"/>
                    </a:cubicBezTo>
                    <a:cubicBezTo>
                      <a:pt x="f194" y="f156"/>
                      <a:pt x="f195" y="f196"/>
                      <a:pt x="f197" y="f134"/>
                    </a:cubicBezTo>
                    <a:cubicBezTo>
                      <a:pt x="f198" y="f199"/>
                      <a:pt x="f200" y="f201"/>
                      <a:pt x="f202" y="f203"/>
                    </a:cubicBezTo>
                    <a:cubicBezTo>
                      <a:pt x="f204" y="f205"/>
                      <a:pt x="f206" y="f207"/>
                      <a:pt x="f208" y="f209"/>
                    </a:cubicBezTo>
                    <a:cubicBezTo>
                      <a:pt x="f210" y="f211"/>
                      <a:pt x="f212" y="f213"/>
                      <a:pt x="f214" y="f215"/>
                    </a:cubicBezTo>
                    <a:close/>
                  </a:path>
                </a:pathLst>
              </a:custGeom>
              <a:gradFill>
                <a:gsLst>
                  <a:gs pos="0">
                    <a:srgbClr val="EF4114"/>
                  </a:gs>
                  <a:gs pos="100000">
                    <a:srgbClr val="F58366"/>
                  </a:gs>
                </a:gsLst>
                <a:lin ang="0"/>
              </a:gradFill>
              <a:ln cap="flat">
                <a:noFill/>
                <a:prstDash val="solid"/>
              </a:ln>
            </p:spPr>
            <p:txBody>
              <a:bodyPr vert="horz" wrap="square" lIns="91421" tIns="45701" rIns="91421" bIns="45701"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a typeface="Calibri"/>
                  <a:cs typeface="Calibri"/>
                </a:endParaRPr>
              </a:p>
            </p:txBody>
          </p:sp>
          <p:sp>
            <p:nvSpPr>
              <p:cNvPr id="6" name="Google Shape;80;p44">
                <a:extLst>
                  <a:ext uri="{FF2B5EF4-FFF2-40B4-BE49-F238E27FC236}">
                    <a16:creationId xmlns:a16="http://schemas.microsoft.com/office/drawing/2014/main" id="{E420ACDC-6758-408C-813C-B5DE57033F8C}"/>
                  </a:ext>
                </a:extLst>
              </p:cNvPr>
              <p:cNvSpPr/>
              <p:nvPr/>
            </p:nvSpPr>
            <p:spPr>
              <a:xfrm>
                <a:off x="7335298" y="0"/>
                <a:ext cx="4856698" cy="1387867"/>
              </a:xfrm>
              <a:custGeom>
                <a:avLst/>
                <a:gdLst>
                  <a:gd name="f0" fmla="val w"/>
                  <a:gd name="f1" fmla="val h"/>
                  <a:gd name="f2" fmla="val 0"/>
                  <a:gd name="f3" fmla="val 4861820"/>
                  <a:gd name="f4" fmla="val 1389331"/>
                  <a:gd name="f5" fmla="val 229890"/>
                  <a:gd name="f6" fmla="val 373317"/>
                  <a:gd name="f7" fmla="val 108292"/>
                  <a:gd name="f8" fmla="val 482267"/>
                  <a:gd name="f9" fmla="val 189793"/>
                  <a:gd name="f10" fmla="val 591665"/>
                  <a:gd name="f11" fmla="val 270356"/>
                  <a:gd name="f12" fmla="val 702260"/>
                  <a:gd name="f13" fmla="val 348992"/>
                  <a:gd name="f14" fmla="val 923449"/>
                  <a:gd name="f15" fmla="val 506265"/>
                  <a:gd name="f16" fmla="val 1149423"/>
                  <a:gd name="f17" fmla="val 656099"/>
                  <a:gd name="f18" fmla="val 1384969"/>
                  <a:gd name="f19" fmla="val 788400"/>
                  <a:gd name="f20" fmla="val 1620515"/>
                  <a:gd name="f21" fmla="val 921232"/>
                  <a:gd name="f22" fmla="val 1866162"/>
                  <a:gd name="f23" fmla="val 1035999"/>
                  <a:gd name="f24" fmla="val 2120849"/>
                  <a:gd name="f25" fmla="val 1125262"/>
                  <a:gd name="f26" fmla="val 2630754"/>
                  <a:gd name="f27" fmla="val 1304850"/>
                  <a:gd name="f28" fmla="val 3179474"/>
                  <a:gd name="f29" fmla="val 1371798"/>
                  <a:gd name="f30" fmla="val 3720750"/>
                  <a:gd name="f31" fmla="val 1329823"/>
                  <a:gd name="f32" fmla="val 3737764"/>
                  <a:gd name="f33" fmla="val 1328760"/>
                  <a:gd name="f34" fmla="val 3754779"/>
                  <a:gd name="f35" fmla="val 1327698"/>
                  <a:gd name="f36" fmla="val 3771794"/>
                  <a:gd name="f37" fmla="val 1326104"/>
                  <a:gd name="f38" fmla="val 3822306"/>
                  <a:gd name="f39" fmla="val 1320790"/>
                  <a:gd name="f40" fmla="val 3872818"/>
                  <a:gd name="f41" fmla="val 1315477"/>
                  <a:gd name="f42" fmla="val 3898339"/>
                  <a:gd name="f43" fmla="val 1312820"/>
                  <a:gd name="f44" fmla="val 3906847"/>
                  <a:gd name="f45" fmla="val 1311758"/>
                  <a:gd name="f46" fmla="val 3915354"/>
                  <a:gd name="f47" fmla="val 1311226"/>
                  <a:gd name="f48" fmla="val 3923861"/>
                  <a:gd name="f49" fmla="val 1309632"/>
                  <a:gd name="f50" fmla="val 4024885"/>
                  <a:gd name="f51" fmla="val 1295818"/>
                  <a:gd name="f52" fmla="val 4050407"/>
                  <a:gd name="f53" fmla="val 1292630"/>
                  <a:gd name="f54" fmla="val 4058914"/>
                  <a:gd name="f55" fmla="val 1291567"/>
                  <a:gd name="f56" fmla="val 4067422"/>
                  <a:gd name="f57" fmla="val 1289973"/>
                  <a:gd name="f58" fmla="val 4075397"/>
                  <a:gd name="f59" fmla="val 1288379"/>
                  <a:gd name="f60" fmla="val 4125909"/>
                  <a:gd name="f61" fmla="val 1279878"/>
                  <a:gd name="f62" fmla="val 4159407"/>
                  <a:gd name="f63" fmla="val 1274034"/>
                  <a:gd name="f64" fmla="val 4192904"/>
                  <a:gd name="f65" fmla="val 1269251"/>
                  <a:gd name="f66" fmla="val 4226401"/>
                  <a:gd name="f67" fmla="val 1261813"/>
                  <a:gd name="f68" fmla="val 4326362"/>
                  <a:gd name="f69" fmla="val 1241622"/>
                  <a:gd name="f70" fmla="val 4425790"/>
                  <a:gd name="f71" fmla="val 1218775"/>
                  <a:gd name="f72" fmla="val 4450781"/>
                  <a:gd name="f73" fmla="val 1212931"/>
                  <a:gd name="f74" fmla="val 4475239"/>
                  <a:gd name="f75" fmla="val 1206555"/>
                  <a:gd name="f76" fmla="val 4524688"/>
                  <a:gd name="f77" fmla="val 1193803"/>
                  <a:gd name="f78" fmla="val 4590620"/>
                  <a:gd name="f79" fmla="val 1176535"/>
                  <a:gd name="f80" fmla="val 4656152"/>
                  <a:gd name="f81" fmla="val 1157939"/>
                  <a:gd name="f82" fmla="val 4721220"/>
                  <a:gd name="f83" fmla="val 1137947"/>
                  <a:gd name="f84" fmla="val 1091339"/>
                  <a:gd name="f85" fmla="val 1102902"/>
                  <a:gd name="f86" fmla="val 4725208"/>
                  <a:gd name="f87" fmla="val 1151761"/>
                  <a:gd name="f88" fmla="val 4660406"/>
                  <a:gd name="f89" fmla="val 1173347"/>
                  <a:gd name="f90" fmla="val 4595139"/>
                  <a:gd name="f91" fmla="val 1193537"/>
                  <a:gd name="f92" fmla="val 4529473"/>
                  <a:gd name="f93" fmla="val 1212399"/>
                  <a:gd name="f94" fmla="val 4480025"/>
                  <a:gd name="f95" fmla="val 1226214"/>
                  <a:gd name="f96" fmla="val 4455566"/>
                  <a:gd name="f97" fmla="val 1233121"/>
                  <a:gd name="f98" fmla="val 4430576"/>
                  <a:gd name="f99" fmla="val 1239497"/>
                  <a:gd name="f100" fmla="val 4331148"/>
                  <a:gd name="f101" fmla="val 1265001"/>
                  <a:gd name="f102" fmla="val 4231187"/>
                  <a:gd name="f103" fmla="val 1287848"/>
                  <a:gd name="f104" fmla="val 4197689"/>
                  <a:gd name="f105" fmla="val 4164192"/>
                  <a:gd name="f106" fmla="val 1301662"/>
                  <a:gd name="f107" fmla="val 4130694"/>
                  <a:gd name="f108" fmla="val 1308570"/>
                  <a:gd name="f109" fmla="val 4080182"/>
                  <a:gd name="f110" fmla="val 1318134"/>
                  <a:gd name="f111" fmla="val 4071675"/>
                  <a:gd name="f112" fmla="val 1319728"/>
                  <a:gd name="f113" fmla="val 4063168"/>
                  <a:gd name="f114" fmla="val 1321322"/>
                  <a:gd name="f115" fmla="val 4055192"/>
                  <a:gd name="f116" fmla="val 1322915"/>
                  <a:gd name="f117" fmla="val 4029670"/>
                  <a:gd name="f118" fmla="val 1327166"/>
                  <a:gd name="f119" fmla="val 3928115"/>
                  <a:gd name="f120" fmla="val 1343637"/>
                  <a:gd name="f121" fmla="val 3919607"/>
                  <a:gd name="f122" fmla="val 1345231"/>
                  <a:gd name="f123" fmla="val 3911100"/>
                  <a:gd name="f124" fmla="val 1346294"/>
                  <a:gd name="f125" fmla="val 3902593"/>
                  <a:gd name="f126" fmla="val 1347357"/>
                  <a:gd name="f127" fmla="val 3877071"/>
                  <a:gd name="f128" fmla="val 1350545"/>
                  <a:gd name="f129" fmla="val 3826027"/>
                  <a:gd name="f130" fmla="val 1356921"/>
                  <a:gd name="f131" fmla="val 3774984"/>
                  <a:gd name="f132" fmla="val 1363297"/>
                  <a:gd name="f133" fmla="val 3757969"/>
                  <a:gd name="f134" fmla="val 1364890"/>
                  <a:gd name="f135" fmla="val 3740954"/>
                  <a:gd name="f136" fmla="val 1366484"/>
                  <a:gd name="f137" fmla="val 3723940"/>
                  <a:gd name="f138" fmla="val 1368078"/>
                  <a:gd name="f139" fmla="val 3621321"/>
                  <a:gd name="f140" fmla="val 1377642"/>
                  <a:gd name="f141" fmla="val 3518702"/>
                  <a:gd name="f142" fmla="val 1383487"/>
                  <a:gd name="f143" fmla="val 3467126"/>
                  <a:gd name="f144" fmla="val 1386144"/>
                  <a:gd name="f145" fmla="val 3415551"/>
                  <a:gd name="f146" fmla="val 1387206"/>
                  <a:gd name="f147" fmla="val 3312400"/>
                  <a:gd name="f148" fmla="val 3175220"/>
                  <a:gd name="f149" fmla="val 3038040"/>
                  <a:gd name="f150" fmla="val 1382424"/>
                  <a:gd name="f151" fmla="val 2900860"/>
                  <a:gd name="f152" fmla="val 1368610"/>
                  <a:gd name="f153" fmla="val 2627564"/>
                  <a:gd name="f154" fmla="val 1340981"/>
                  <a:gd name="f155" fmla="val 2356394"/>
                  <a:gd name="f156" fmla="val 1284129"/>
                  <a:gd name="f157" fmla="val 2094264"/>
                  <a:gd name="f158" fmla="val 1199648"/>
                  <a:gd name="f159" fmla="val 1832133"/>
                  <a:gd name="f160" fmla="val 1115166"/>
                  <a:gd name="f161" fmla="val 1578510"/>
                  <a:gd name="f162" fmla="val 1003588"/>
                  <a:gd name="f163" fmla="val 1335520"/>
                  <a:gd name="f164" fmla="val 875006"/>
                  <a:gd name="f165" fmla="val 1092531"/>
                  <a:gd name="f166" fmla="val 745894"/>
                  <a:gd name="f167" fmla="val 859113"/>
                  <a:gd name="f168" fmla="val 599778"/>
                  <a:gd name="f169" fmla="val 632075"/>
                  <a:gd name="f170" fmla="val 446225"/>
                  <a:gd name="f171" fmla="val 518556"/>
                  <a:gd name="f172" fmla="val 369448"/>
                  <a:gd name="f173" fmla="val 406366"/>
                  <a:gd name="f174" fmla="val 290944"/>
                  <a:gd name="f175" fmla="val 294907"/>
                  <a:gd name="f176" fmla="val 211710"/>
                  <a:gd name="f177" fmla="*/ f0 1 4861820"/>
                  <a:gd name="f178" fmla="*/ f1 1 1389331"/>
                  <a:gd name="f179" fmla="+- f4 0 f2"/>
                  <a:gd name="f180" fmla="+- f3 0 f2"/>
                  <a:gd name="f181" fmla="*/ f180 1 4861820"/>
                  <a:gd name="f182" fmla="*/ f179 1 1389331"/>
                  <a:gd name="f183" fmla="*/ f2 1 f181"/>
                  <a:gd name="f184" fmla="*/ f3 1 f181"/>
                  <a:gd name="f185" fmla="*/ f2 1 f182"/>
                  <a:gd name="f186" fmla="*/ f4 1 f182"/>
                  <a:gd name="f187" fmla="*/ f183 f177 1"/>
                  <a:gd name="f188" fmla="*/ f184 f177 1"/>
                  <a:gd name="f189" fmla="*/ f186 f178 1"/>
                  <a:gd name="f190" fmla="*/ f185 f178 1"/>
                </a:gdLst>
                <a:ahLst/>
                <a:cxnLst>
                  <a:cxn ang="3cd4">
                    <a:pos x="hc" y="t"/>
                  </a:cxn>
                  <a:cxn ang="0">
                    <a:pos x="r" y="vc"/>
                  </a:cxn>
                  <a:cxn ang="cd4">
                    <a:pos x="hc" y="b"/>
                  </a:cxn>
                  <a:cxn ang="cd2">
                    <a:pos x="l" y="vc"/>
                  </a:cxn>
                </a:cxnLst>
                <a:rect l="f187" t="f190" r="f188" b="f189"/>
                <a:pathLst>
                  <a:path w="4861820" h="1389331">
                    <a:moveTo>
                      <a:pt x="f2" y="f2"/>
                    </a:moveTo>
                    <a:lnTo>
                      <a:pt x="f5" y="f2"/>
                    </a:lnTo>
                    <a:lnTo>
                      <a:pt x="f6" y="f7"/>
                    </a:lnTo>
                    <a:cubicBezTo>
                      <a:pt x="f8" y="f9"/>
                      <a:pt x="f10" y="f11"/>
                      <a:pt x="f12" y="f13"/>
                    </a:cubicBezTo>
                    <a:cubicBezTo>
                      <a:pt x="f14" y="f15"/>
                      <a:pt x="f16" y="f17"/>
                      <a:pt x="f18" y="f19"/>
                    </a:cubicBezTo>
                    <a:cubicBezTo>
                      <a:pt x="f20" y="f21"/>
                      <a:pt x="f22" y="f23"/>
                      <a:pt x="f24" y="f25"/>
                    </a:cubicBezTo>
                    <a:cubicBezTo>
                      <a:pt x="f26" y="f27"/>
                      <a:pt x="f28" y="f29"/>
                      <a:pt x="f30" y="f31"/>
                    </a:cubicBezTo>
                    <a:cubicBezTo>
                      <a:pt x="f32" y="f33"/>
                      <a:pt x="f34" y="f35"/>
                      <a:pt x="f36" y="f37"/>
                    </a:cubicBezTo>
                    <a:lnTo>
                      <a:pt x="f38" y="f39"/>
                    </a:lnTo>
                    <a:lnTo>
                      <a:pt x="f40" y="f41"/>
                    </a:lnTo>
                    <a:lnTo>
                      <a:pt x="f42" y="f43"/>
                    </a:lnTo>
                    <a:cubicBezTo>
                      <a:pt x="f44" y="f45"/>
                      <a:pt x="f46" y="f47"/>
                      <a:pt x="f48" y="f49"/>
                    </a:cubicBezTo>
                    <a:lnTo>
                      <a:pt x="f50" y="f51"/>
                    </a:lnTo>
                    <a:lnTo>
                      <a:pt x="f52" y="f53"/>
                    </a:lnTo>
                    <a:cubicBezTo>
                      <a:pt x="f54" y="f55"/>
                      <a:pt x="f56" y="f57"/>
                      <a:pt x="f58" y="f59"/>
                    </a:cubicBezTo>
                    <a:lnTo>
                      <a:pt x="f60" y="f61"/>
                    </a:lnTo>
                    <a:cubicBezTo>
                      <a:pt x="f62" y="f63"/>
                      <a:pt x="f64" y="f65"/>
                      <a:pt x="f66" y="f67"/>
                    </a:cubicBezTo>
                    <a:lnTo>
                      <a:pt x="f68" y="f69"/>
                    </a:lnTo>
                    <a:lnTo>
                      <a:pt x="f70" y="f71"/>
                    </a:lnTo>
                    <a:lnTo>
                      <a:pt x="f72" y="f73"/>
                    </a:lnTo>
                    <a:lnTo>
                      <a:pt x="f74" y="f75"/>
                    </a:lnTo>
                    <a:lnTo>
                      <a:pt x="f76" y="f77"/>
                    </a:lnTo>
                    <a:cubicBezTo>
                      <a:pt x="f78" y="f79"/>
                      <a:pt x="f80" y="f81"/>
                      <a:pt x="f82" y="f83"/>
                    </a:cubicBezTo>
                    <a:lnTo>
                      <a:pt x="f3" y="f84"/>
                    </a:lnTo>
                    <a:lnTo>
                      <a:pt x="f3" y="f85"/>
                    </a:lnTo>
                    <a:lnTo>
                      <a:pt x="f86" y="f87"/>
                    </a:lnTo>
                    <a:cubicBezTo>
                      <a:pt x="f88" y="f89"/>
                      <a:pt x="f90" y="f91"/>
                      <a:pt x="f92" y="f93"/>
                    </a:cubicBezTo>
                    <a:lnTo>
                      <a:pt x="f94" y="f95"/>
                    </a:lnTo>
                    <a:lnTo>
                      <a:pt x="f96" y="f97"/>
                    </a:lnTo>
                    <a:lnTo>
                      <a:pt x="f98" y="f99"/>
                    </a:lnTo>
                    <a:lnTo>
                      <a:pt x="f100" y="f101"/>
                    </a:lnTo>
                    <a:lnTo>
                      <a:pt x="f102" y="f103"/>
                    </a:lnTo>
                    <a:cubicBezTo>
                      <a:pt x="f104" y="f51"/>
                      <a:pt x="f105" y="f106"/>
                      <a:pt x="f107" y="f108"/>
                    </a:cubicBezTo>
                    <a:lnTo>
                      <a:pt x="f109" y="f110"/>
                    </a:lnTo>
                    <a:cubicBezTo>
                      <a:pt x="f111" y="f112"/>
                      <a:pt x="f113" y="f114"/>
                      <a:pt x="f115" y="f116"/>
                    </a:cubicBezTo>
                    <a:lnTo>
                      <a:pt x="f117" y="f118"/>
                    </a:lnTo>
                    <a:lnTo>
                      <a:pt x="f119" y="f120"/>
                    </a:lnTo>
                    <a:cubicBezTo>
                      <a:pt x="f121" y="f122"/>
                      <a:pt x="f123" y="f124"/>
                      <a:pt x="f125" y="f126"/>
                    </a:cubicBezTo>
                    <a:lnTo>
                      <a:pt x="f127" y="f128"/>
                    </a:lnTo>
                    <a:lnTo>
                      <a:pt x="f129" y="f130"/>
                    </a:lnTo>
                    <a:lnTo>
                      <a:pt x="f131" y="f132"/>
                    </a:lnTo>
                    <a:cubicBezTo>
                      <a:pt x="f133" y="f134"/>
                      <a:pt x="f135" y="f136"/>
                      <a:pt x="f137" y="f138"/>
                    </a:cubicBezTo>
                    <a:lnTo>
                      <a:pt x="f139" y="f140"/>
                    </a:lnTo>
                    <a:lnTo>
                      <a:pt x="f141" y="f142"/>
                    </a:lnTo>
                    <a:lnTo>
                      <a:pt x="f143" y="f144"/>
                    </a:lnTo>
                    <a:lnTo>
                      <a:pt x="f145" y="f146"/>
                    </a:lnTo>
                    <a:lnTo>
                      <a:pt x="f147" y="f4"/>
                    </a:lnTo>
                    <a:cubicBezTo>
                      <a:pt x="f148" y="f4"/>
                      <a:pt x="f149" y="f150"/>
                      <a:pt x="f151" y="f152"/>
                    </a:cubicBezTo>
                    <a:cubicBezTo>
                      <a:pt x="f153" y="f154"/>
                      <a:pt x="f155" y="f156"/>
                      <a:pt x="f157" y="f158"/>
                    </a:cubicBezTo>
                    <a:cubicBezTo>
                      <a:pt x="f159" y="f160"/>
                      <a:pt x="f161" y="f162"/>
                      <a:pt x="f163" y="f164"/>
                    </a:cubicBezTo>
                    <a:cubicBezTo>
                      <a:pt x="f165" y="f166"/>
                      <a:pt x="f167" y="f168"/>
                      <a:pt x="f169" y="f170"/>
                    </a:cubicBezTo>
                    <a:cubicBezTo>
                      <a:pt x="f171" y="f172"/>
                      <a:pt x="f173" y="f174"/>
                      <a:pt x="f175" y="f176"/>
                    </a:cubicBezTo>
                    <a:close/>
                  </a:path>
                </a:pathLst>
              </a:custGeom>
              <a:solidFill>
                <a:srgbClr val="1C498B"/>
              </a:solidFill>
              <a:ln cap="flat">
                <a:noFill/>
                <a:prstDash val="solid"/>
              </a:ln>
            </p:spPr>
            <p:txBody>
              <a:bodyPr vert="horz" wrap="square" lIns="91421" tIns="45701" rIns="91421" bIns="45701"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a typeface="Calibri"/>
                  <a:cs typeface="Calibri"/>
                </a:endParaRPr>
              </a:p>
            </p:txBody>
          </p:sp>
        </p:grpSp>
      </p:grpSp>
      <p:sp>
        <p:nvSpPr>
          <p:cNvPr id="7" name="Google Shape;81;p44">
            <a:extLst>
              <a:ext uri="{FF2B5EF4-FFF2-40B4-BE49-F238E27FC236}">
                <a16:creationId xmlns:a16="http://schemas.microsoft.com/office/drawing/2014/main" id="{AB766B65-F64B-449A-B64D-EF3FF42FB2A9}"/>
              </a:ext>
            </a:extLst>
          </p:cNvPr>
          <p:cNvSpPr txBox="1">
            <a:spLocks noGrp="1"/>
          </p:cNvSpPr>
          <p:nvPr>
            <p:ph type="title"/>
          </p:nvPr>
        </p:nvSpPr>
        <p:spPr/>
        <p:txBody>
          <a:bodyPr lIns="91421" tIns="45701" rIns="91421" bIns="45701"/>
          <a:lstStyle>
            <a:lvl1pPr>
              <a:defRPr/>
            </a:lvl1pPr>
          </a:lstStyle>
          <a:p>
            <a:pPr lvl="0"/>
            <a:endParaRPr lang="en-US"/>
          </a:p>
        </p:txBody>
      </p:sp>
      <p:sp>
        <p:nvSpPr>
          <p:cNvPr id="8" name="Google Shape;82;p44">
            <a:extLst>
              <a:ext uri="{FF2B5EF4-FFF2-40B4-BE49-F238E27FC236}">
                <a16:creationId xmlns:a16="http://schemas.microsoft.com/office/drawing/2014/main" id="{0488F0B5-E551-4B3F-9CE4-4604F76FE46F}"/>
              </a:ext>
            </a:extLst>
          </p:cNvPr>
          <p:cNvSpPr txBox="1">
            <a:spLocks noGrp="1"/>
          </p:cNvSpPr>
          <p:nvPr>
            <p:ph type="body" idx="4294967295"/>
          </p:nvPr>
        </p:nvSpPr>
        <p:spPr/>
        <p:txBody>
          <a:bodyPr lIns="91421" tIns="45701" rIns="91421" bIns="45701"/>
          <a:lstStyle>
            <a:lvl1pPr marL="685800" indent="-514350">
              <a:spcAft>
                <a:spcPts val="0"/>
              </a:spcAft>
              <a:buSzPts val="1800"/>
              <a:defRPr/>
            </a:lvl1pPr>
          </a:lstStyle>
          <a:p>
            <a:pPr lvl="0"/>
            <a:endParaRPr lang="en-US"/>
          </a:p>
        </p:txBody>
      </p:sp>
      <p:sp>
        <p:nvSpPr>
          <p:cNvPr id="9" name="Google Shape;83;p44">
            <a:extLst>
              <a:ext uri="{FF2B5EF4-FFF2-40B4-BE49-F238E27FC236}">
                <a16:creationId xmlns:a16="http://schemas.microsoft.com/office/drawing/2014/main" id="{F3C43CC7-0EC4-438E-8A60-5C2574F2D3FB}"/>
              </a:ext>
            </a:extLst>
          </p:cNvPr>
          <p:cNvSpPr txBox="1">
            <a:spLocks noGrp="1"/>
          </p:cNvSpPr>
          <p:nvPr>
            <p:ph type="sldNum" sz="quarter" idx="8"/>
          </p:nvPr>
        </p:nvSpPr>
        <p:spPr/>
        <p:txBody>
          <a:bodyPr lIns="91421" tIns="45701" rIns="91421" bIns="45701"/>
          <a:lstStyle>
            <a:lvl1pPr>
              <a:defRPr>
                <a:solidFill>
                  <a:srgbClr val="AEB3B7"/>
                </a:solidFill>
                <a:ea typeface="Calibri"/>
                <a:cs typeface="Calibri"/>
              </a:defRPr>
            </a:lvl1pPr>
          </a:lstStyle>
          <a:p>
            <a:pPr lvl="0"/>
            <a:fld id="{A49067A2-D882-4513-8DCA-0B1608FFCDAA}" type="slidenum">
              <a:t>‹#›</a:t>
            </a:fld>
            <a:endParaRPr lang="en-US"/>
          </a:p>
        </p:txBody>
      </p:sp>
      <p:cxnSp>
        <p:nvCxnSpPr>
          <p:cNvPr id="10" name="Google Shape;84;p44">
            <a:extLst>
              <a:ext uri="{FF2B5EF4-FFF2-40B4-BE49-F238E27FC236}">
                <a16:creationId xmlns:a16="http://schemas.microsoft.com/office/drawing/2014/main" id="{98260D3C-AFDF-4B43-A667-355ACC8B3C13}"/>
              </a:ext>
            </a:extLst>
          </p:cNvPr>
          <p:cNvCxnSpPr/>
          <p:nvPr/>
        </p:nvCxnSpPr>
        <p:spPr>
          <a:xfrm>
            <a:off x="914405" y="9503570"/>
            <a:ext cx="16459200" cy="0"/>
          </a:xfrm>
          <a:prstGeom prst="straightConnector1">
            <a:avLst/>
          </a:prstGeom>
          <a:noFill/>
          <a:ln w="9528" cap="flat">
            <a:solidFill>
              <a:srgbClr val="AEB3B7"/>
            </a:solidFill>
            <a:prstDash val="solid"/>
            <a:miter/>
          </a:ln>
        </p:spPr>
      </p:cxnSp>
      <p:sp>
        <p:nvSpPr>
          <p:cNvPr id="11" name="Google Shape;85;p44">
            <a:extLst>
              <a:ext uri="{FF2B5EF4-FFF2-40B4-BE49-F238E27FC236}">
                <a16:creationId xmlns:a16="http://schemas.microsoft.com/office/drawing/2014/main" id="{E3F6B26D-9556-49F1-A880-6850B9B78BDD}"/>
              </a:ext>
            </a:extLst>
          </p:cNvPr>
          <p:cNvSpPr txBox="1">
            <a:spLocks noGrp="1"/>
          </p:cNvSpPr>
          <p:nvPr>
            <p:ph type="ftr" sz="quarter" idx="9"/>
          </p:nvPr>
        </p:nvSpPr>
        <p:spPr/>
        <p:txBody>
          <a:bodyPr lIns="91421" tIns="45701" rIns="91421" bIns="45701" anchorCtr="1"/>
          <a:lstStyle>
            <a:lvl1pPr algn="ctr">
              <a:defRPr/>
            </a:lvl1pPr>
          </a:lstStyle>
          <a:p>
            <a:pPr lvl="0"/>
            <a:endParaRPr lang="en-US"/>
          </a:p>
        </p:txBody>
      </p:sp>
    </p:spTree>
    <p:extLst>
      <p:ext uri="{BB962C8B-B14F-4D97-AF65-F5344CB8AC3E}">
        <p14:creationId xmlns:p14="http://schemas.microsoft.com/office/powerpoint/2010/main" val="2667690695"/>
      </p:ext>
    </p:extLst>
  </p:cSld>
  <p:clrMapOvr>
    <a:masterClrMapping/>
  </p:clrMapOvr>
</p:sldLayout>
</file>

<file path=ppt/slideLayouts/slideLayout3395.xml><?xml version="1.0" encoding="utf-8"?>
<p:sldLayout xmlns:a="http://schemas.openxmlformats.org/drawingml/2006/main" xmlns:r="http://schemas.openxmlformats.org/officeDocument/2006/relationships" xmlns:p="http://schemas.openxmlformats.org/presentationml/2006/main" preserve="1">
  <p:cSld name="12_Photo Slide">
    <p:spTree>
      <p:nvGrpSpPr>
        <p:cNvPr id="1" name=""/>
        <p:cNvGrpSpPr/>
        <p:nvPr/>
      </p:nvGrpSpPr>
      <p:grpSpPr>
        <a:xfrm>
          <a:off x="0" y="0"/>
          <a:ext cx="0" cy="0"/>
          <a:chOff x="0" y="0"/>
          <a:chExt cx="0" cy="0"/>
        </a:xfrm>
      </p:grpSpPr>
      <p:sp>
        <p:nvSpPr>
          <p:cNvPr id="2" name="Google Shape;87;p41">
            <a:extLst>
              <a:ext uri="{FF2B5EF4-FFF2-40B4-BE49-F238E27FC236}">
                <a16:creationId xmlns:a16="http://schemas.microsoft.com/office/drawing/2014/main" id="{7DA2AC33-50F9-4DAA-BEF3-68E5115EB95B}"/>
              </a:ext>
            </a:extLst>
          </p:cNvPr>
          <p:cNvSpPr txBox="1">
            <a:spLocks noGrp="1"/>
          </p:cNvSpPr>
          <p:nvPr>
            <p:ph type="body" idx="4294967295"/>
          </p:nvPr>
        </p:nvSpPr>
        <p:spPr>
          <a:xfrm>
            <a:off x="685800" y="1719383"/>
            <a:ext cx="3525258" cy="4457700"/>
          </a:xfrm>
        </p:spPr>
        <p:txBody>
          <a:bodyPr lIns="91421" tIns="45701" rIns="91421" bIns="45701"/>
          <a:lstStyle>
            <a:lvl1pPr marL="685800">
              <a:spcAft>
                <a:spcPts val="0"/>
              </a:spcAft>
              <a:buNone/>
              <a:defRPr/>
            </a:lvl1pPr>
          </a:lstStyle>
          <a:p>
            <a:pPr lvl="0"/>
            <a:endParaRPr lang="en-US"/>
          </a:p>
        </p:txBody>
      </p:sp>
      <p:cxnSp>
        <p:nvCxnSpPr>
          <p:cNvPr id="3" name="Google Shape;88;p41">
            <a:extLst>
              <a:ext uri="{FF2B5EF4-FFF2-40B4-BE49-F238E27FC236}">
                <a16:creationId xmlns:a16="http://schemas.microsoft.com/office/drawing/2014/main" id="{45404AAD-E6BC-4922-AEB6-873B85FC5D12}"/>
              </a:ext>
            </a:extLst>
          </p:cNvPr>
          <p:cNvCxnSpPr/>
          <p:nvPr/>
        </p:nvCxnSpPr>
        <p:spPr>
          <a:xfrm>
            <a:off x="685801" y="1421978"/>
            <a:ext cx="3525245" cy="0"/>
          </a:xfrm>
          <a:prstGeom prst="straightConnector1">
            <a:avLst/>
          </a:prstGeom>
          <a:noFill/>
          <a:ln w="31747" cap="flat">
            <a:solidFill>
              <a:srgbClr val="F58366"/>
            </a:solidFill>
            <a:prstDash val="solid"/>
            <a:miter/>
          </a:ln>
        </p:spPr>
      </p:cxnSp>
      <p:grpSp>
        <p:nvGrpSpPr>
          <p:cNvPr id="4" name="Google Shape;89;p41">
            <a:extLst>
              <a:ext uri="{FF2B5EF4-FFF2-40B4-BE49-F238E27FC236}">
                <a16:creationId xmlns:a16="http://schemas.microsoft.com/office/drawing/2014/main" id="{C6A500DA-FC5C-41DA-B120-385B975EA9F2}"/>
              </a:ext>
            </a:extLst>
          </p:cNvPr>
          <p:cNvGrpSpPr/>
          <p:nvPr/>
        </p:nvGrpSpPr>
        <p:grpSpPr>
          <a:xfrm>
            <a:off x="1" y="8069137"/>
            <a:ext cx="4211045" cy="1130843"/>
            <a:chOff x="0" y="5379424"/>
            <a:chExt cx="2807363" cy="753895"/>
          </a:xfrm>
        </p:grpSpPr>
        <p:sp>
          <p:nvSpPr>
            <p:cNvPr id="5" name="Google Shape;90;p41">
              <a:extLst>
                <a:ext uri="{FF2B5EF4-FFF2-40B4-BE49-F238E27FC236}">
                  <a16:creationId xmlns:a16="http://schemas.microsoft.com/office/drawing/2014/main" id="{A64C75B9-DC55-4854-B23E-D41B24DCA8F4}"/>
                </a:ext>
              </a:extLst>
            </p:cNvPr>
            <p:cNvSpPr/>
            <p:nvPr/>
          </p:nvSpPr>
          <p:spPr>
            <a:xfrm>
              <a:off x="0" y="5532513"/>
              <a:ext cx="2807363" cy="600806"/>
            </a:xfrm>
            <a:custGeom>
              <a:avLst/>
              <a:gdLst>
                <a:gd name="f0" fmla="val w"/>
                <a:gd name="f1" fmla="val h"/>
                <a:gd name="f2" fmla="val 0"/>
                <a:gd name="f3" fmla="val 2807368"/>
                <a:gd name="f4" fmla="val 600807"/>
                <a:gd name="f5" fmla="val 429971"/>
                <a:gd name="f6" fmla="val 123998"/>
                <a:gd name="f7" fmla="val 1184765"/>
                <a:gd name="f8" fmla="val 325331"/>
                <a:gd name="f9" fmla="val 2014184"/>
                <a:gd name="f10" fmla="val 392492"/>
                <a:gd name="f11" fmla="val 2790212"/>
                <a:gd name="f12" fmla="val 235402"/>
                <a:gd name="f13" fmla="val 231522"/>
                <a:gd name="f14" fmla="val 566106"/>
                <a:gd name="f15" fmla="val 2593885"/>
                <a:gd name="f16" fmla="val 587498"/>
                <a:gd name="f17" fmla="val 1673646"/>
                <a:gd name="f18" fmla="val 651184"/>
                <a:gd name="f19" fmla="val 884869"/>
                <a:gd name="f20" fmla="val 479260"/>
                <a:gd name="f21" fmla="val 100844"/>
                <a:gd name="f22" fmla="val 222653"/>
                <a:gd name="f23" fmla="val 188389"/>
                <a:gd name="f24" fmla="*/ f0 1 2807368"/>
                <a:gd name="f25" fmla="*/ f1 1 600807"/>
                <a:gd name="f26" fmla="+- f4 0 f2"/>
                <a:gd name="f27" fmla="+- f3 0 f2"/>
                <a:gd name="f28" fmla="*/ f27 1 2807368"/>
                <a:gd name="f29" fmla="*/ f26 1 600807"/>
                <a:gd name="f30" fmla="*/ f2 1 f28"/>
                <a:gd name="f31" fmla="*/ f3 1 f28"/>
                <a:gd name="f32" fmla="*/ f2 1 f29"/>
                <a:gd name="f33" fmla="*/ f4 1 f29"/>
                <a:gd name="f34" fmla="*/ f30 f24 1"/>
                <a:gd name="f35" fmla="*/ f31 f24 1"/>
                <a:gd name="f36" fmla="*/ f33 f25 1"/>
                <a:gd name="f37" fmla="*/ f32 f25 1"/>
              </a:gdLst>
              <a:ahLst/>
              <a:cxnLst>
                <a:cxn ang="3cd4">
                  <a:pos x="hc" y="t"/>
                </a:cxn>
                <a:cxn ang="0">
                  <a:pos x="r" y="vc"/>
                </a:cxn>
                <a:cxn ang="cd4">
                  <a:pos x="hc" y="b"/>
                </a:cxn>
                <a:cxn ang="cd2">
                  <a:pos x="l" y="vc"/>
                </a:cxn>
              </a:cxnLst>
              <a:rect l="f34" t="f37" r="f35" b="f36"/>
              <a:pathLst>
                <a:path w="2807368" h="600807">
                  <a:moveTo>
                    <a:pt x="f2" y="f2"/>
                  </a:moveTo>
                  <a:lnTo>
                    <a:pt x="f5" y="f6"/>
                  </a:lnTo>
                  <a:cubicBezTo>
                    <a:pt x="f7" y="f8"/>
                    <a:pt x="f9" y="f10"/>
                    <a:pt x="f11" y="f12"/>
                  </a:cubicBezTo>
                  <a:lnTo>
                    <a:pt x="f3" y="f13"/>
                  </a:lnTo>
                  <a:lnTo>
                    <a:pt x="f3" y="f14"/>
                  </a:lnTo>
                  <a:lnTo>
                    <a:pt x="f15" y="f16"/>
                  </a:lnTo>
                  <a:cubicBezTo>
                    <a:pt x="f17" y="f18"/>
                    <a:pt x="f19" y="f20"/>
                    <a:pt x="f21" y="f22"/>
                  </a:cubicBezTo>
                  <a:lnTo>
                    <a:pt x="f2" y="f23"/>
                  </a:lnTo>
                  <a:close/>
                </a:path>
              </a:pathLst>
            </a:custGeom>
            <a:gradFill>
              <a:gsLst>
                <a:gs pos="0">
                  <a:srgbClr val="F58366"/>
                </a:gs>
                <a:gs pos="100000">
                  <a:srgbClr val="F58366"/>
                </a:gs>
              </a:gsLst>
              <a:lin ang="0"/>
            </a:gradFill>
            <a:ln cap="flat">
              <a:noFill/>
              <a:prstDash val="solid"/>
            </a:ln>
          </p:spPr>
          <p:txBody>
            <a:bodyPr vert="horz" wrap="square" lIns="91421" tIns="45701" rIns="91421" bIns="45701"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a typeface="Calibri"/>
                <a:cs typeface="Calibri"/>
              </a:endParaRPr>
            </a:p>
          </p:txBody>
        </p:sp>
        <p:sp>
          <p:nvSpPr>
            <p:cNvPr id="6" name="Google Shape;91;p41">
              <a:extLst>
                <a:ext uri="{FF2B5EF4-FFF2-40B4-BE49-F238E27FC236}">
                  <a16:creationId xmlns:a16="http://schemas.microsoft.com/office/drawing/2014/main" id="{2F986D45-BE3B-47DD-9B84-EFB9F5F592BD}"/>
                </a:ext>
              </a:extLst>
            </p:cNvPr>
            <p:cNvSpPr/>
            <p:nvPr/>
          </p:nvSpPr>
          <p:spPr>
            <a:xfrm>
              <a:off x="0" y="5379424"/>
              <a:ext cx="2807363" cy="649800"/>
            </a:xfrm>
            <a:custGeom>
              <a:avLst/>
              <a:gdLst>
                <a:gd name="f0" fmla="val w"/>
                <a:gd name="f1" fmla="val h"/>
                <a:gd name="f2" fmla="val 0"/>
                <a:gd name="f3" fmla="val 2807368"/>
                <a:gd name="f4" fmla="val 649803"/>
                <a:gd name="f5" fmla="val 282676"/>
                <a:gd name="f6" fmla="val 70799"/>
                <a:gd name="f7" fmla="val 435964"/>
                <a:gd name="f8" fmla="val 106085"/>
                <a:gd name="f9" fmla="val 588770"/>
                <a:gd name="f10" fmla="val 137629"/>
                <a:gd name="f11" fmla="val 740881"/>
                <a:gd name="f12" fmla="val 163828"/>
                <a:gd name="f13" fmla="val 1362800"/>
                <a:gd name="f14" fmla="val 270912"/>
                <a:gd name="f15" fmla="val 2067879"/>
                <a:gd name="f16" fmla="val 253759"/>
                <a:gd name="f17" fmla="val 2706471"/>
                <a:gd name="f18" fmla="val 96397"/>
                <a:gd name="f19" fmla="val 67250"/>
                <a:gd name="f20" fmla="val 605551"/>
                <a:gd name="f21" fmla="val 2602685"/>
                <a:gd name="f22" fmla="val 629466"/>
                <a:gd name="f23" fmla="val 1684237"/>
                <a:gd name="f24" fmla="val 708219"/>
                <a:gd name="f25" fmla="val 893252"/>
                <a:gd name="f26" fmla="val 549395"/>
                <a:gd name="f27" fmla="val 105614"/>
                <a:gd name="f28" fmla="val 305882"/>
                <a:gd name="f29" fmla="val 271926"/>
                <a:gd name="f30" fmla="*/ f0 1 2807368"/>
                <a:gd name="f31" fmla="*/ f1 1 649803"/>
                <a:gd name="f32" fmla="+- f4 0 f2"/>
                <a:gd name="f33" fmla="+- f3 0 f2"/>
                <a:gd name="f34" fmla="*/ f33 1 2807368"/>
                <a:gd name="f35" fmla="*/ f32 1 649803"/>
                <a:gd name="f36" fmla="*/ f2 1 f34"/>
                <a:gd name="f37" fmla="*/ f3 1 f34"/>
                <a:gd name="f38" fmla="*/ f2 1 f35"/>
                <a:gd name="f39" fmla="*/ f4 1 f35"/>
                <a:gd name="f40" fmla="*/ f36 f30 1"/>
                <a:gd name="f41" fmla="*/ f37 f30 1"/>
                <a:gd name="f42" fmla="*/ f39 f31 1"/>
                <a:gd name="f43" fmla="*/ f38 f31 1"/>
              </a:gdLst>
              <a:ahLst/>
              <a:cxnLst>
                <a:cxn ang="3cd4">
                  <a:pos x="hc" y="t"/>
                </a:cxn>
                <a:cxn ang="0">
                  <a:pos x="r" y="vc"/>
                </a:cxn>
                <a:cxn ang="cd4">
                  <a:pos x="hc" y="b"/>
                </a:cxn>
                <a:cxn ang="cd2">
                  <a:pos x="l" y="vc"/>
                </a:cxn>
              </a:cxnLst>
              <a:rect l="f40" t="f43" r="f41" b="f42"/>
              <a:pathLst>
                <a:path w="2807368" h="649803">
                  <a:moveTo>
                    <a:pt x="f2" y="f2"/>
                  </a:moveTo>
                  <a:lnTo>
                    <a:pt x="f5" y="f6"/>
                  </a:lnTo>
                  <a:cubicBezTo>
                    <a:pt x="f7" y="f8"/>
                    <a:pt x="f9" y="f10"/>
                    <a:pt x="f11" y="f12"/>
                  </a:cubicBezTo>
                  <a:cubicBezTo>
                    <a:pt x="f13" y="f14"/>
                    <a:pt x="f15" y="f16"/>
                    <a:pt x="f17" y="f18"/>
                  </a:cubicBezTo>
                  <a:lnTo>
                    <a:pt x="f3" y="f19"/>
                  </a:lnTo>
                  <a:lnTo>
                    <a:pt x="f3" y="f20"/>
                  </a:lnTo>
                  <a:lnTo>
                    <a:pt x="f21" y="f22"/>
                  </a:lnTo>
                  <a:cubicBezTo>
                    <a:pt x="f23" y="f24"/>
                    <a:pt x="f25" y="f26"/>
                    <a:pt x="f27" y="f28"/>
                  </a:cubicBezTo>
                  <a:lnTo>
                    <a:pt x="f2" y="f29"/>
                  </a:lnTo>
                  <a:close/>
                </a:path>
              </a:pathLst>
            </a:custGeom>
            <a:solidFill>
              <a:srgbClr val="1C498B"/>
            </a:solidFill>
            <a:ln cap="flat">
              <a:noFill/>
              <a:prstDash val="solid"/>
            </a:ln>
          </p:spPr>
          <p:txBody>
            <a:bodyPr vert="horz" wrap="square" lIns="91421" tIns="45701" rIns="91421" bIns="45701"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a typeface="Calibri"/>
                <a:cs typeface="Calibri"/>
              </a:endParaRPr>
            </a:p>
          </p:txBody>
        </p:sp>
      </p:grpSp>
      <p:pic>
        <p:nvPicPr>
          <p:cNvPr id="7" name="Google Shape;93;p41">
            <a:extLst>
              <a:ext uri="{FF2B5EF4-FFF2-40B4-BE49-F238E27FC236}">
                <a16:creationId xmlns:a16="http://schemas.microsoft.com/office/drawing/2014/main" id="{ECD91B0C-634D-44F6-822B-0F4C9278DD87}"/>
              </a:ext>
            </a:extLst>
          </p:cNvPr>
          <p:cNvPicPr>
            <a:picLocks noChangeAspect="1"/>
          </p:cNvPicPr>
          <p:nvPr/>
        </p:nvPicPr>
        <p:blipFill>
          <a:blip r:embed="rId2">
            <a:alphaModFix/>
          </a:blip>
          <a:srcRect/>
          <a:stretch>
            <a:fillRect/>
          </a:stretch>
        </p:blipFill>
        <p:spPr>
          <a:xfrm>
            <a:off x="770017" y="6578303"/>
            <a:ext cx="3037970" cy="1367910"/>
          </a:xfrm>
          <a:prstGeom prst="rect">
            <a:avLst/>
          </a:prstGeom>
          <a:noFill/>
          <a:ln cap="flat">
            <a:noFill/>
          </a:ln>
        </p:spPr>
      </p:pic>
    </p:spTree>
    <p:extLst>
      <p:ext uri="{BB962C8B-B14F-4D97-AF65-F5344CB8AC3E}">
        <p14:creationId xmlns:p14="http://schemas.microsoft.com/office/powerpoint/2010/main" val="2638988189"/>
      </p:ext>
    </p:extLst>
  </p:cSld>
  <p:clrMapOvr>
    <a:masterClrMapping/>
  </p:clrMapOvr>
</p:sldLayout>
</file>

<file path=ppt/slideLayouts/slideLayout3396.xml><?xml version="1.0" encoding="utf-8"?>
<p:sldLayout xmlns:a="http://schemas.openxmlformats.org/drawingml/2006/main" xmlns:r="http://schemas.openxmlformats.org/officeDocument/2006/relationships" xmlns:p="http://schemas.openxmlformats.org/presentationml/2006/main" preserve="1">
  <p:cSld name="13_Photo Slide">
    <p:spTree>
      <p:nvGrpSpPr>
        <p:cNvPr id="1" name=""/>
        <p:cNvGrpSpPr/>
        <p:nvPr/>
      </p:nvGrpSpPr>
      <p:grpSpPr>
        <a:xfrm>
          <a:off x="0" y="0"/>
          <a:ext cx="0" cy="0"/>
          <a:chOff x="0" y="0"/>
          <a:chExt cx="0" cy="0"/>
        </a:xfrm>
      </p:grpSpPr>
      <p:sp>
        <p:nvSpPr>
          <p:cNvPr id="2" name="Google Shape;87;p41">
            <a:extLst>
              <a:ext uri="{FF2B5EF4-FFF2-40B4-BE49-F238E27FC236}">
                <a16:creationId xmlns:a16="http://schemas.microsoft.com/office/drawing/2014/main" id="{30B4D183-5F10-44CF-AC0E-58261C0CD74F}"/>
              </a:ext>
            </a:extLst>
          </p:cNvPr>
          <p:cNvSpPr txBox="1">
            <a:spLocks noGrp="1"/>
          </p:cNvSpPr>
          <p:nvPr>
            <p:ph type="body" idx="4294967295"/>
          </p:nvPr>
        </p:nvSpPr>
        <p:spPr>
          <a:xfrm>
            <a:off x="685800" y="1719383"/>
            <a:ext cx="3525258" cy="4457700"/>
          </a:xfrm>
        </p:spPr>
        <p:txBody>
          <a:bodyPr lIns="91421" tIns="45701" rIns="91421" bIns="45701"/>
          <a:lstStyle>
            <a:lvl1pPr marL="685800">
              <a:spcAft>
                <a:spcPts val="0"/>
              </a:spcAft>
              <a:buNone/>
              <a:defRPr/>
            </a:lvl1pPr>
          </a:lstStyle>
          <a:p>
            <a:pPr lvl="0"/>
            <a:endParaRPr lang="en-US"/>
          </a:p>
        </p:txBody>
      </p:sp>
      <p:cxnSp>
        <p:nvCxnSpPr>
          <p:cNvPr id="3" name="Google Shape;88;p41">
            <a:extLst>
              <a:ext uri="{FF2B5EF4-FFF2-40B4-BE49-F238E27FC236}">
                <a16:creationId xmlns:a16="http://schemas.microsoft.com/office/drawing/2014/main" id="{C8915AF8-886E-486B-85D8-6A03FD414D18}"/>
              </a:ext>
            </a:extLst>
          </p:cNvPr>
          <p:cNvCxnSpPr/>
          <p:nvPr/>
        </p:nvCxnSpPr>
        <p:spPr>
          <a:xfrm>
            <a:off x="685801" y="1421978"/>
            <a:ext cx="3525245" cy="0"/>
          </a:xfrm>
          <a:prstGeom prst="straightConnector1">
            <a:avLst/>
          </a:prstGeom>
          <a:noFill/>
          <a:ln w="31747" cap="flat">
            <a:solidFill>
              <a:srgbClr val="F58366"/>
            </a:solidFill>
            <a:prstDash val="solid"/>
            <a:miter/>
          </a:ln>
        </p:spPr>
      </p:cxnSp>
      <p:grpSp>
        <p:nvGrpSpPr>
          <p:cNvPr id="4" name="Google Shape;89;p41">
            <a:extLst>
              <a:ext uri="{FF2B5EF4-FFF2-40B4-BE49-F238E27FC236}">
                <a16:creationId xmlns:a16="http://schemas.microsoft.com/office/drawing/2014/main" id="{42F59285-2BFE-4254-8B9A-0E7721C51E08}"/>
              </a:ext>
            </a:extLst>
          </p:cNvPr>
          <p:cNvGrpSpPr/>
          <p:nvPr/>
        </p:nvGrpSpPr>
        <p:grpSpPr>
          <a:xfrm>
            <a:off x="1" y="8069137"/>
            <a:ext cx="4211045" cy="1130843"/>
            <a:chOff x="0" y="5379424"/>
            <a:chExt cx="2807363" cy="753895"/>
          </a:xfrm>
        </p:grpSpPr>
        <p:sp>
          <p:nvSpPr>
            <p:cNvPr id="5" name="Google Shape;90;p41">
              <a:extLst>
                <a:ext uri="{FF2B5EF4-FFF2-40B4-BE49-F238E27FC236}">
                  <a16:creationId xmlns:a16="http://schemas.microsoft.com/office/drawing/2014/main" id="{96FAD6DA-6AB3-48B4-8979-256C2ED38D2C}"/>
                </a:ext>
              </a:extLst>
            </p:cNvPr>
            <p:cNvSpPr/>
            <p:nvPr/>
          </p:nvSpPr>
          <p:spPr>
            <a:xfrm>
              <a:off x="0" y="5532513"/>
              <a:ext cx="2807363" cy="600806"/>
            </a:xfrm>
            <a:custGeom>
              <a:avLst/>
              <a:gdLst>
                <a:gd name="f0" fmla="val w"/>
                <a:gd name="f1" fmla="val h"/>
                <a:gd name="f2" fmla="val 0"/>
                <a:gd name="f3" fmla="val 2807368"/>
                <a:gd name="f4" fmla="val 600807"/>
                <a:gd name="f5" fmla="val 429971"/>
                <a:gd name="f6" fmla="val 123998"/>
                <a:gd name="f7" fmla="val 1184765"/>
                <a:gd name="f8" fmla="val 325331"/>
                <a:gd name="f9" fmla="val 2014184"/>
                <a:gd name="f10" fmla="val 392492"/>
                <a:gd name="f11" fmla="val 2790212"/>
                <a:gd name="f12" fmla="val 235402"/>
                <a:gd name="f13" fmla="val 231522"/>
                <a:gd name="f14" fmla="val 566106"/>
                <a:gd name="f15" fmla="val 2593885"/>
                <a:gd name="f16" fmla="val 587498"/>
                <a:gd name="f17" fmla="val 1673646"/>
                <a:gd name="f18" fmla="val 651184"/>
                <a:gd name="f19" fmla="val 884869"/>
                <a:gd name="f20" fmla="val 479260"/>
                <a:gd name="f21" fmla="val 100844"/>
                <a:gd name="f22" fmla="val 222653"/>
                <a:gd name="f23" fmla="val 188389"/>
                <a:gd name="f24" fmla="*/ f0 1 2807368"/>
                <a:gd name="f25" fmla="*/ f1 1 600807"/>
                <a:gd name="f26" fmla="+- f4 0 f2"/>
                <a:gd name="f27" fmla="+- f3 0 f2"/>
                <a:gd name="f28" fmla="*/ f27 1 2807368"/>
                <a:gd name="f29" fmla="*/ f26 1 600807"/>
                <a:gd name="f30" fmla="*/ f2 1 f28"/>
                <a:gd name="f31" fmla="*/ f3 1 f28"/>
                <a:gd name="f32" fmla="*/ f2 1 f29"/>
                <a:gd name="f33" fmla="*/ f4 1 f29"/>
                <a:gd name="f34" fmla="*/ f30 f24 1"/>
                <a:gd name="f35" fmla="*/ f31 f24 1"/>
                <a:gd name="f36" fmla="*/ f33 f25 1"/>
                <a:gd name="f37" fmla="*/ f32 f25 1"/>
              </a:gdLst>
              <a:ahLst/>
              <a:cxnLst>
                <a:cxn ang="3cd4">
                  <a:pos x="hc" y="t"/>
                </a:cxn>
                <a:cxn ang="0">
                  <a:pos x="r" y="vc"/>
                </a:cxn>
                <a:cxn ang="cd4">
                  <a:pos x="hc" y="b"/>
                </a:cxn>
                <a:cxn ang="cd2">
                  <a:pos x="l" y="vc"/>
                </a:cxn>
              </a:cxnLst>
              <a:rect l="f34" t="f37" r="f35" b="f36"/>
              <a:pathLst>
                <a:path w="2807368" h="600807">
                  <a:moveTo>
                    <a:pt x="f2" y="f2"/>
                  </a:moveTo>
                  <a:lnTo>
                    <a:pt x="f5" y="f6"/>
                  </a:lnTo>
                  <a:cubicBezTo>
                    <a:pt x="f7" y="f8"/>
                    <a:pt x="f9" y="f10"/>
                    <a:pt x="f11" y="f12"/>
                  </a:cubicBezTo>
                  <a:lnTo>
                    <a:pt x="f3" y="f13"/>
                  </a:lnTo>
                  <a:lnTo>
                    <a:pt x="f3" y="f14"/>
                  </a:lnTo>
                  <a:lnTo>
                    <a:pt x="f15" y="f16"/>
                  </a:lnTo>
                  <a:cubicBezTo>
                    <a:pt x="f17" y="f18"/>
                    <a:pt x="f19" y="f20"/>
                    <a:pt x="f21" y="f22"/>
                  </a:cubicBezTo>
                  <a:lnTo>
                    <a:pt x="f2" y="f23"/>
                  </a:lnTo>
                  <a:close/>
                </a:path>
              </a:pathLst>
            </a:custGeom>
            <a:gradFill>
              <a:gsLst>
                <a:gs pos="0">
                  <a:srgbClr val="F58366"/>
                </a:gs>
                <a:gs pos="100000">
                  <a:srgbClr val="F58366"/>
                </a:gs>
              </a:gsLst>
              <a:lin ang="0"/>
            </a:gradFill>
            <a:ln cap="flat">
              <a:noFill/>
              <a:prstDash val="solid"/>
            </a:ln>
          </p:spPr>
          <p:txBody>
            <a:bodyPr vert="horz" wrap="square" lIns="91421" tIns="45701" rIns="91421" bIns="45701"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a typeface="Calibri"/>
                <a:cs typeface="Calibri"/>
              </a:endParaRPr>
            </a:p>
          </p:txBody>
        </p:sp>
        <p:sp>
          <p:nvSpPr>
            <p:cNvPr id="6" name="Google Shape;91;p41">
              <a:extLst>
                <a:ext uri="{FF2B5EF4-FFF2-40B4-BE49-F238E27FC236}">
                  <a16:creationId xmlns:a16="http://schemas.microsoft.com/office/drawing/2014/main" id="{B14211D7-A5B0-4551-B291-B6C9A0DC7290}"/>
                </a:ext>
              </a:extLst>
            </p:cNvPr>
            <p:cNvSpPr/>
            <p:nvPr/>
          </p:nvSpPr>
          <p:spPr>
            <a:xfrm>
              <a:off x="0" y="5379424"/>
              <a:ext cx="2807363" cy="649800"/>
            </a:xfrm>
            <a:custGeom>
              <a:avLst/>
              <a:gdLst>
                <a:gd name="f0" fmla="val w"/>
                <a:gd name="f1" fmla="val h"/>
                <a:gd name="f2" fmla="val 0"/>
                <a:gd name="f3" fmla="val 2807368"/>
                <a:gd name="f4" fmla="val 649803"/>
                <a:gd name="f5" fmla="val 282676"/>
                <a:gd name="f6" fmla="val 70799"/>
                <a:gd name="f7" fmla="val 435964"/>
                <a:gd name="f8" fmla="val 106085"/>
                <a:gd name="f9" fmla="val 588770"/>
                <a:gd name="f10" fmla="val 137629"/>
                <a:gd name="f11" fmla="val 740881"/>
                <a:gd name="f12" fmla="val 163828"/>
                <a:gd name="f13" fmla="val 1362800"/>
                <a:gd name="f14" fmla="val 270912"/>
                <a:gd name="f15" fmla="val 2067879"/>
                <a:gd name="f16" fmla="val 253759"/>
                <a:gd name="f17" fmla="val 2706471"/>
                <a:gd name="f18" fmla="val 96397"/>
                <a:gd name="f19" fmla="val 67250"/>
                <a:gd name="f20" fmla="val 605551"/>
                <a:gd name="f21" fmla="val 2602685"/>
                <a:gd name="f22" fmla="val 629466"/>
                <a:gd name="f23" fmla="val 1684237"/>
                <a:gd name="f24" fmla="val 708219"/>
                <a:gd name="f25" fmla="val 893252"/>
                <a:gd name="f26" fmla="val 549395"/>
                <a:gd name="f27" fmla="val 105614"/>
                <a:gd name="f28" fmla="val 305882"/>
                <a:gd name="f29" fmla="val 271926"/>
                <a:gd name="f30" fmla="*/ f0 1 2807368"/>
                <a:gd name="f31" fmla="*/ f1 1 649803"/>
                <a:gd name="f32" fmla="+- f4 0 f2"/>
                <a:gd name="f33" fmla="+- f3 0 f2"/>
                <a:gd name="f34" fmla="*/ f33 1 2807368"/>
                <a:gd name="f35" fmla="*/ f32 1 649803"/>
                <a:gd name="f36" fmla="*/ f2 1 f34"/>
                <a:gd name="f37" fmla="*/ f3 1 f34"/>
                <a:gd name="f38" fmla="*/ f2 1 f35"/>
                <a:gd name="f39" fmla="*/ f4 1 f35"/>
                <a:gd name="f40" fmla="*/ f36 f30 1"/>
                <a:gd name="f41" fmla="*/ f37 f30 1"/>
                <a:gd name="f42" fmla="*/ f39 f31 1"/>
                <a:gd name="f43" fmla="*/ f38 f31 1"/>
              </a:gdLst>
              <a:ahLst/>
              <a:cxnLst>
                <a:cxn ang="3cd4">
                  <a:pos x="hc" y="t"/>
                </a:cxn>
                <a:cxn ang="0">
                  <a:pos x="r" y="vc"/>
                </a:cxn>
                <a:cxn ang="cd4">
                  <a:pos x="hc" y="b"/>
                </a:cxn>
                <a:cxn ang="cd2">
                  <a:pos x="l" y="vc"/>
                </a:cxn>
              </a:cxnLst>
              <a:rect l="f40" t="f43" r="f41" b="f42"/>
              <a:pathLst>
                <a:path w="2807368" h="649803">
                  <a:moveTo>
                    <a:pt x="f2" y="f2"/>
                  </a:moveTo>
                  <a:lnTo>
                    <a:pt x="f5" y="f6"/>
                  </a:lnTo>
                  <a:cubicBezTo>
                    <a:pt x="f7" y="f8"/>
                    <a:pt x="f9" y="f10"/>
                    <a:pt x="f11" y="f12"/>
                  </a:cubicBezTo>
                  <a:cubicBezTo>
                    <a:pt x="f13" y="f14"/>
                    <a:pt x="f15" y="f16"/>
                    <a:pt x="f17" y="f18"/>
                  </a:cubicBezTo>
                  <a:lnTo>
                    <a:pt x="f3" y="f19"/>
                  </a:lnTo>
                  <a:lnTo>
                    <a:pt x="f3" y="f20"/>
                  </a:lnTo>
                  <a:lnTo>
                    <a:pt x="f21" y="f22"/>
                  </a:lnTo>
                  <a:cubicBezTo>
                    <a:pt x="f23" y="f24"/>
                    <a:pt x="f25" y="f26"/>
                    <a:pt x="f27" y="f28"/>
                  </a:cubicBezTo>
                  <a:lnTo>
                    <a:pt x="f2" y="f29"/>
                  </a:lnTo>
                  <a:close/>
                </a:path>
              </a:pathLst>
            </a:custGeom>
            <a:solidFill>
              <a:srgbClr val="1C498B"/>
            </a:solidFill>
            <a:ln cap="flat">
              <a:noFill/>
              <a:prstDash val="solid"/>
            </a:ln>
          </p:spPr>
          <p:txBody>
            <a:bodyPr vert="horz" wrap="square" lIns="91421" tIns="45701" rIns="91421" bIns="45701"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a typeface="Calibri"/>
                <a:cs typeface="Calibri"/>
              </a:endParaRPr>
            </a:p>
          </p:txBody>
        </p:sp>
      </p:grpSp>
      <p:pic>
        <p:nvPicPr>
          <p:cNvPr id="7" name="Google Shape;93;p41">
            <a:extLst>
              <a:ext uri="{FF2B5EF4-FFF2-40B4-BE49-F238E27FC236}">
                <a16:creationId xmlns:a16="http://schemas.microsoft.com/office/drawing/2014/main" id="{67F3B961-7519-46BE-A922-E5F46001506A}"/>
              </a:ext>
            </a:extLst>
          </p:cNvPr>
          <p:cNvPicPr>
            <a:picLocks noChangeAspect="1"/>
          </p:cNvPicPr>
          <p:nvPr/>
        </p:nvPicPr>
        <p:blipFill>
          <a:blip r:embed="rId2">
            <a:alphaModFix/>
          </a:blip>
          <a:srcRect/>
          <a:stretch>
            <a:fillRect/>
          </a:stretch>
        </p:blipFill>
        <p:spPr>
          <a:xfrm>
            <a:off x="770017" y="6578303"/>
            <a:ext cx="3037970" cy="1367910"/>
          </a:xfrm>
          <a:prstGeom prst="rect">
            <a:avLst/>
          </a:prstGeom>
          <a:noFill/>
          <a:ln cap="flat">
            <a:noFill/>
          </a:ln>
        </p:spPr>
      </p:pic>
    </p:spTree>
    <p:extLst>
      <p:ext uri="{BB962C8B-B14F-4D97-AF65-F5344CB8AC3E}">
        <p14:creationId xmlns:p14="http://schemas.microsoft.com/office/powerpoint/2010/main" val="154569687"/>
      </p:ext>
    </p:extLst>
  </p:cSld>
  <p:clrMapOvr>
    <a:masterClrMapping/>
  </p:clrMapOvr>
</p:sldLayout>
</file>

<file path=ppt/slideLayouts/slideLayout3397.xml><?xml version="1.0" encoding="utf-8"?>
<p:sldLayout xmlns:a="http://schemas.openxmlformats.org/drawingml/2006/main" xmlns:r="http://schemas.openxmlformats.org/officeDocument/2006/relationships" xmlns:p="http://schemas.openxmlformats.org/presentationml/2006/main" preserve="1">
  <p:cSld name="1_Cover B">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11707-7694-4E3A-B62B-FB8333BA6093}"/>
              </a:ext>
            </a:extLst>
          </p:cNvPr>
          <p:cNvSpPr txBox="1">
            <a:spLocks noGrp="1"/>
          </p:cNvSpPr>
          <p:nvPr>
            <p:ph type="title"/>
          </p:nvPr>
        </p:nvSpPr>
        <p:spPr>
          <a:xfrm>
            <a:off x="770016" y="3950304"/>
            <a:ext cx="7791648" cy="3581397"/>
          </a:xfrm>
        </p:spPr>
        <p:txBody>
          <a:bodyPr anchor="b"/>
          <a:lstStyle>
            <a:lvl1pPr>
              <a:defRPr sz="6000">
                <a:solidFill>
                  <a:srgbClr val="444C55"/>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1C767B12-2752-48F6-B378-6F12AAFCEC18}"/>
              </a:ext>
            </a:extLst>
          </p:cNvPr>
          <p:cNvSpPr txBox="1">
            <a:spLocks noGrp="1"/>
          </p:cNvSpPr>
          <p:nvPr>
            <p:ph type="subTitle" idx="4294967295"/>
          </p:nvPr>
        </p:nvSpPr>
        <p:spPr>
          <a:xfrm>
            <a:off x="770016" y="8100491"/>
            <a:ext cx="7791648" cy="1479846"/>
          </a:xfrm>
        </p:spPr>
        <p:txBody>
          <a:bodyPr/>
          <a:lstStyle>
            <a:lvl1pPr marL="0" indent="0">
              <a:buNone/>
              <a:defRPr/>
            </a:lvl1pPr>
          </a:lstStyle>
          <a:p>
            <a:pPr lvl="0"/>
            <a:r>
              <a:rPr lang="en-US"/>
              <a:t>Click to edit Master subtitle style</a:t>
            </a:r>
          </a:p>
        </p:txBody>
      </p:sp>
      <p:grpSp>
        <p:nvGrpSpPr>
          <p:cNvPr id="4" name="Group 27">
            <a:extLst>
              <a:ext uri="{FF2B5EF4-FFF2-40B4-BE49-F238E27FC236}">
                <a16:creationId xmlns:a16="http://schemas.microsoft.com/office/drawing/2014/main" id="{D045BE90-EC07-40D1-B791-28153DEAF688}"/>
              </a:ext>
            </a:extLst>
          </p:cNvPr>
          <p:cNvGrpSpPr/>
          <p:nvPr/>
        </p:nvGrpSpPr>
        <p:grpSpPr>
          <a:xfrm>
            <a:off x="0" y="0"/>
            <a:ext cx="9628083" cy="2264730"/>
            <a:chOff x="0" y="0"/>
            <a:chExt cx="6418722" cy="1509820"/>
          </a:xfrm>
        </p:grpSpPr>
        <p:sp>
          <p:nvSpPr>
            <p:cNvPr id="5" name="Freeform 29">
              <a:extLst>
                <a:ext uri="{FF2B5EF4-FFF2-40B4-BE49-F238E27FC236}">
                  <a16:creationId xmlns:a16="http://schemas.microsoft.com/office/drawing/2014/main" id="{B59D099E-E81C-4A87-8D37-0E8FD17DA74B}"/>
                </a:ext>
              </a:extLst>
            </p:cNvPr>
            <p:cNvSpPr/>
            <p:nvPr/>
          </p:nvSpPr>
          <p:spPr>
            <a:xfrm flipH="1">
              <a:off x="0" y="0"/>
              <a:ext cx="6418722" cy="1509820"/>
            </a:xfrm>
            <a:custGeom>
              <a:avLst/>
              <a:gdLst>
                <a:gd name="f0" fmla="val 10800000"/>
                <a:gd name="f1" fmla="val 5400000"/>
                <a:gd name="f2" fmla="val 180"/>
                <a:gd name="f3" fmla="val w"/>
                <a:gd name="f4" fmla="val h"/>
                <a:gd name="f5" fmla="val 0"/>
                <a:gd name="f6" fmla="val 4669459"/>
                <a:gd name="f7" fmla="val 1098357"/>
                <a:gd name="f8" fmla="val 393099"/>
                <a:gd name="f9" fmla="val 485580"/>
                <a:gd name="f10" fmla="val 28411"/>
                <a:gd name="f11" fmla="val 1068094"/>
                <a:gd name="f12" fmla="val 214503"/>
                <a:gd name="f13" fmla="val 1643165"/>
                <a:gd name="f14" fmla="val 412971"/>
                <a:gd name="f15" fmla="val 2241464"/>
                <a:gd name="f16" fmla="val 572540"/>
                <a:gd name="f17" fmla="val 3009808"/>
                <a:gd name="f18" fmla="val 777487"/>
                <a:gd name="f19" fmla="val 3848273"/>
                <a:gd name="f20" fmla="val 856360"/>
                <a:gd name="f21" fmla="val 4645823"/>
                <a:gd name="f22" fmla="val 731027"/>
                <a:gd name="f23" fmla="val 726784"/>
                <a:gd name="f24" fmla="val 1079503"/>
                <a:gd name="f25" fmla="val 4627787"/>
                <a:gd name="f26" fmla="val 1083679"/>
                <a:gd name="f27" fmla="val 3105555"/>
                <a:gd name="f28" fmla="val 1189027"/>
                <a:gd name="f29" fmla="val 1909512"/>
                <a:gd name="f30" fmla="val 709765"/>
                <a:gd name="f31" fmla="val 568062"/>
                <a:gd name="f32" fmla="val 207626"/>
                <a:gd name="f33" fmla="+- 0 0 -90"/>
                <a:gd name="f34" fmla="*/ f3 1 4669459"/>
                <a:gd name="f35" fmla="*/ f4 1 1098357"/>
                <a:gd name="f36" fmla="+- f7 0 f5"/>
                <a:gd name="f37" fmla="+- f6 0 f5"/>
                <a:gd name="f38" fmla="*/ f33 f0 1"/>
                <a:gd name="f39" fmla="*/ f37 1 4669459"/>
                <a:gd name="f40" fmla="*/ f36 1 1098357"/>
                <a:gd name="f41" fmla="*/ 0 f37 1"/>
                <a:gd name="f42" fmla="*/ 0 f36 1"/>
                <a:gd name="f43" fmla="*/ 393099 f37 1"/>
                <a:gd name="f44" fmla="*/ 485580 f37 1"/>
                <a:gd name="f45" fmla="*/ 28411 f36 1"/>
                <a:gd name="f46" fmla="*/ 2241464 f37 1"/>
                <a:gd name="f47" fmla="*/ 572540 f36 1"/>
                <a:gd name="f48" fmla="*/ 4645823 f37 1"/>
                <a:gd name="f49" fmla="*/ 731027 f36 1"/>
                <a:gd name="f50" fmla="*/ 4669459 f37 1"/>
                <a:gd name="f51" fmla="*/ 726784 f36 1"/>
                <a:gd name="f52" fmla="*/ 1079503 f36 1"/>
                <a:gd name="f53" fmla="*/ 4627787 f37 1"/>
                <a:gd name="f54" fmla="*/ 1083679 f36 1"/>
                <a:gd name="f55" fmla="*/ 568062 f37 1"/>
                <a:gd name="f56" fmla="*/ 207626 f36 1"/>
                <a:gd name="f57" fmla="*/ f38 1 f2"/>
                <a:gd name="f58" fmla="*/ f41 1 4669459"/>
                <a:gd name="f59" fmla="*/ f42 1 1098357"/>
                <a:gd name="f60" fmla="*/ f43 1 4669459"/>
                <a:gd name="f61" fmla="*/ f44 1 4669459"/>
                <a:gd name="f62" fmla="*/ f45 1 1098357"/>
                <a:gd name="f63" fmla="*/ f46 1 4669459"/>
                <a:gd name="f64" fmla="*/ f47 1 1098357"/>
                <a:gd name="f65" fmla="*/ f48 1 4669459"/>
                <a:gd name="f66" fmla="*/ f49 1 1098357"/>
                <a:gd name="f67" fmla="*/ f50 1 4669459"/>
                <a:gd name="f68" fmla="*/ f51 1 1098357"/>
                <a:gd name="f69" fmla="*/ f52 1 1098357"/>
                <a:gd name="f70" fmla="*/ f53 1 4669459"/>
                <a:gd name="f71" fmla="*/ f54 1 1098357"/>
                <a:gd name="f72" fmla="*/ f55 1 4669459"/>
                <a:gd name="f73" fmla="*/ f56 1 1098357"/>
                <a:gd name="f74" fmla="*/ f5 1 f39"/>
                <a:gd name="f75" fmla="*/ f6 1 f39"/>
                <a:gd name="f76" fmla="*/ f5 1 f40"/>
                <a:gd name="f77" fmla="*/ f7 1 f40"/>
                <a:gd name="f78" fmla="+- f57 0 f1"/>
                <a:gd name="f79" fmla="*/ f58 1 f39"/>
                <a:gd name="f80" fmla="*/ f59 1 f40"/>
                <a:gd name="f81" fmla="*/ f60 1 f39"/>
                <a:gd name="f82" fmla="*/ f61 1 f39"/>
                <a:gd name="f83" fmla="*/ f62 1 f40"/>
                <a:gd name="f84" fmla="*/ f63 1 f39"/>
                <a:gd name="f85" fmla="*/ f64 1 f40"/>
                <a:gd name="f86" fmla="*/ f65 1 f39"/>
                <a:gd name="f87" fmla="*/ f66 1 f40"/>
                <a:gd name="f88" fmla="*/ f67 1 f39"/>
                <a:gd name="f89" fmla="*/ f68 1 f40"/>
                <a:gd name="f90" fmla="*/ f69 1 f40"/>
                <a:gd name="f91" fmla="*/ f70 1 f39"/>
                <a:gd name="f92" fmla="*/ f71 1 f40"/>
                <a:gd name="f93" fmla="*/ f72 1 f39"/>
                <a:gd name="f94" fmla="*/ f73 1 f40"/>
                <a:gd name="f95" fmla="*/ f74 f34 1"/>
                <a:gd name="f96" fmla="*/ f75 f34 1"/>
                <a:gd name="f97" fmla="*/ f77 f35 1"/>
                <a:gd name="f98" fmla="*/ f76 f35 1"/>
                <a:gd name="f99" fmla="*/ f79 f34 1"/>
                <a:gd name="f100" fmla="*/ f80 f35 1"/>
                <a:gd name="f101" fmla="*/ f81 f34 1"/>
                <a:gd name="f102" fmla="*/ f82 f34 1"/>
                <a:gd name="f103" fmla="*/ f83 f35 1"/>
                <a:gd name="f104" fmla="*/ f84 f34 1"/>
                <a:gd name="f105" fmla="*/ f85 f35 1"/>
                <a:gd name="f106" fmla="*/ f86 f34 1"/>
                <a:gd name="f107" fmla="*/ f87 f35 1"/>
                <a:gd name="f108" fmla="*/ f88 f34 1"/>
                <a:gd name="f109" fmla="*/ f89 f35 1"/>
                <a:gd name="f110" fmla="*/ f90 f35 1"/>
                <a:gd name="f111" fmla="*/ f91 f34 1"/>
                <a:gd name="f112" fmla="*/ f92 f35 1"/>
                <a:gd name="f113" fmla="*/ f93 f34 1"/>
                <a:gd name="f114" fmla="*/ f94 f35 1"/>
              </a:gdLst>
              <a:ahLst/>
              <a:cxnLst>
                <a:cxn ang="3cd4">
                  <a:pos x="hc" y="t"/>
                </a:cxn>
                <a:cxn ang="0">
                  <a:pos x="r" y="vc"/>
                </a:cxn>
                <a:cxn ang="cd4">
                  <a:pos x="hc" y="b"/>
                </a:cxn>
                <a:cxn ang="cd2">
                  <a:pos x="l" y="vc"/>
                </a:cxn>
                <a:cxn ang="f78">
                  <a:pos x="f99" y="f100"/>
                </a:cxn>
                <a:cxn ang="f78">
                  <a:pos x="f101" y="f100"/>
                </a:cxn>
                <a:cxn ang="f78">
                  <a:pos x="f102" y="f103"/>
                </a:cxn>
                <a:cxn ang="f78">
                  <a:pos x="f104" y="f105"/>
                </a:cxn>
                <a:cxn ang="f78">
                  <a:pos x="f106" y="f107"/>
                </a:cxn>
                <a:cxn ang="f78">
                  <a:pos x="f108" y="f109"/>
                </a:cxn>
                <a:cxn ang="f78">
                  <a:pos x="f108" y="f110"/>
                </a:cxn>
                <a:cxn ang="f78">
                  <a:pos x="f111" y="f112"/>
                </a:cxn>
                <a:cxn ang="f78">
                  <a:pos x="f113" y="f114"/>
                </a:cxn>
              </a:cxnLst>
              <a:rect l="f95" t="f98" r="f96" b="f97"/>
              <a:pathLst>
                <a:path w="4669459" h="1098357">
                  <a:moveTo>
                    <a:pt x="f5" y="f5"/>
                  </a:moveTo>
                  <a:lnTo>
                    <a:pt x="f8" y="f5"/>
                  </a:lnTo>
                  <a:lnTo>
                    <a:pt x="f9" y="f10"/>
                  </a:lnTo>
                  <a:cubicBezTo>
                    <a:pt x="f11" y="f12"/>
                    <a:pt x="f13" y="f14"/>
                    <a:pt x="f15" y="f16"/>
                  </a:cubicBezTo>
                  <a:cubicBezTo>
                    <a:pt x="f17" y="f18"/>
                    <a:pt x="f19" y="f20"/>
                    <a:pt x="f21" y="f22"/>
                  </a:cubicBezTo>
                  <a:lnTo>
                    <a:pt x="f6" y="f23"/>
                  </a:lnTo>
                  <a:lnTo>
                    <a:pt x="f6" y="f24"/>
                  </a:lnTo>
                  <a:lnTo>
                    <a:pt x="f25" y="f26"/>
                  </a:lnTo>
                  <a:cubicBezTo>
                    <a:pt x="f27" y="f28"/>
                    <a:pt x="f29" y="f30"/>
                    <a:pt x="f31" y="f32"/>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6" name="Freeform 30">
              <a:extLst>
                <a:ext uri="{FF2B5EF4-FFF2-40B4-BE49-F238E27FC236}">
                  <a16:creationId xmlns:a16="http://schemas.microsoft.com/office/drawing/2014/main" id="{E9D92C7A-686D-4F85-AB1F-7BB7AAC2E5FD}"/>
                </a:ext>
              </a:extLst>
            </p:cNvPr>
            <p:cNvSpPr/>
            <p:nvPr/>
          </p:nvSpPr>
          <p:spPr>
            <a:xfrm flipH="1">
              <a:off x="0" y="0"/>
              <a:ext cx="6244227" cy="1352022"/>
            </a:xfrm>
            <a:custGeom>
              <a:avLst/>
              <a:gdLst>
                <a:gd name="f0" fmla="val 10800000"/>
                <a:gd name="f1" fmla="val 5400000"/>
                <a:gd name="f2" fmla="val 180"/>
                <a:gd name="f3" fmla="val w"/>
                <a:gd name="f4" fmla="val h"/>
                <a:gd name="f5" fmla="val 0"/>
                <a:gd name="f6" fmla="val 4542519"/>
                <a:gd name="f7" fmla="val 983565"/>
                <a:gd name="f8" fmla="val 957397"/>
                <a:gd name="f9" fmla="val 4542518"/>
                <a:gd name="f10" fmla="val 957403"/>
                <a:gd name="f11" fmla="val 4510552"/>
                <a:gd name="f12" fmla="val 961138"/>
                <a:gd name="f13" fmla="val 2991282"/>
                <a:gd name="f14" fmla="val 1091409"/>
                <a:gd name="f15" fmla="val 1788278"/>
                <a:gd name="f16" fmla="val 632191"/>
                <a:gd name="f17" fmla="val 439600"/>
                <a:gd name="f18" fmla="val 152515"/>
                <a:gd name="f19" fmla="+- 0 0 -90"/>
                <a:gd name="f20" fmla="*/ f3 1 4542519"/>
                <a:gd name="f21" fmla="*/ f4 1 983565"/>
                <a:gd name="f22" fmla="+- f7 0 f5"/>
                <a:gd name="f23" fmla="+- f6 0 f5"/>
                <a:gd name="f24" fmla="*/ f19 f0 1"/>
                <a:gd name="f25" fmla="*/ f23 1 4542519"/>
                <a:gd name="f26" fmla="*/ f22 1 983565"/>
                <a:gd name="f27" fmla="*/ 0 f23 1"/>
                <a:gd name="f28" fmla="*/ 0 f22 1"/>
                <a:gd name="f29" fmla="*/ 4542519 f23 1"/>
                <a:gd name="f30" fmla="*/ 957397 f22 1"/>
                <a:gd name="f31" fmla="*/ 4542518 f23 1"/>
                <a:gd name="f32" fmla="*/ 957403 f22 1"/>
                <a:gd name="f33" fmla="*/ 4510552 f23 1"/>
                <a:gd name="f34" fmla="*/ 961138 f22 1"/>
                <a:gd name="f35" fmla="*/ 439600 f23 1"/>
                <a:gd name="f36" fmla="*/ 152515 f22 1"/>
                <a:gd name="f37" fmla="*/ f24 1 f2"/>
                <a:gd name="f38" fmla="*/ f27 1 4542519"/>
                <a:gd name="f39" fmla="*/ f28 1 983565"/>
                <a:gd name="f40" fmla="*/ f29 1 4542519"/>
                <a:gd name="f41" fmla="*/ f30 1 983565"/>
                <a:gd name="f42" fmla="*/ f31 1 4542519"/>
                <a:gd name="f43" fmla="*/ f32 1 983565"/>
                <a:gd name="f44" fmla="*/ f33 1 4542519"/>
                <a:gd name="f45" fmla="*/ f34 1 983565"/>
                <a:gd name="f46" fmla="*/ f35 1 4542519"/>
                <a:gd name="f47" fmla="*/ f36 1 983565"/>
                <a:gd name="f48" fmla="*/ f5 1 f25"/>
                <a:gd name="f49" fmla="*/ f6 1 f25"/>
                <a:gd name="f50" fmla="*/ f5 1 f26"/>
                <a:gd name="f51" fmla="*/ f7 1 f26"/>
                <a:gd name="f52" fmla="+- f37 0 f1"/>
                <a:gd name="f53" fmla="*/ f38 1 f25"/>
                <a:gd name="f54" fmla="*/ f39 1 f26"/>
                <a:gd name="f55" fmla="*/ f40 1 f25"/>
                <a:gd name="f56" fmla="*/ f41 1 f26"/>
                <a:gd name="f57" fmla="*/ f42 1 f25"/>
                <a:gd name="f58" fmla="*/ f43 1 f26"/>
                <a:gd name="f59" fmla="*/ f44 1 f25"/>
                <a:gd name="f60" fmla="*/ f45 1 f26"/>
                <a:gd name="f61" fmla="*/ f46 1 f25"/>
                <a:gd name="f62" fmla="*/ f47 1 f26"/>
                <a:gd name="f63" fmla="*/ f48 f20 1"/>
                <a:gd name="f64" fmla="*/ f49 f20 1"/>
                <a:gd name="f65" fmla="*/ f51 f21 1"/>
                <a:gd name="f66" fmla="*/ f50 f21 1"/>
                <a:gd name="f67" fmla="*/ f53 f20 1"/>
                <a:gd name="f68" fmla="*/ f54 f21 1"/>
                <a:gd name="f69" fmla="*/ f55 f20 1"/>
                <a:gd name="f70" fmla="*/ f56 f21 1"/>
                <a:gd name="f71" fmla="*/ f57 f20 1"/>
                <a:gd name="f72" fmla="*/ f58 f21 1"/>
                <a:gd name="f73" fmla="*/ f59 f20 1"/>
                <a:gd name="f74" fmla="*/ f60 f21 1"/>
                <a:gd name="f75" fmla="*/ f61 f20 1"/>
                <a:gd name="f76" fmla="*/ f62 f21 1"/>
              </a:gdLst>
              <a:ahLst/>
              <a:cxnLst>
                <a:cxn ang="3cd4">
                  <a:pos x="hc" y="t"/>
                </a:cxn>
                <a:cxn ang="0">
                  <a:pos x="r" y="vc"/>
                </a:cxn>
                <a:cxn ang="cd4">
                  <a:pos x="hc" y="b"/>
                </a:cxn>
                <a:cxn ang="cd2">
                  <a:pos x="l" y="vc"/>
                </a:cxn>
                <a:cxn ang="f52">
                  <a:pos x="f67" y="f68"/>
                </a:cxn>
                <a:cxn ang="f52">
                  <a:pos x="f69" y="f68"/>
                </a:cxn>
                <a:cxn ang="f52">
                  <a:pos x="f69" y="f70"/>
                </a:cxn>
                <a:cxn ang="f52">
                  <a:pos x="f71" y="f72"/>
                </a:cxn>
                <a:cxn ang="f52">
                  <a:pos x="f73" y="f74"/>
                </a:cxn>
                <a:cxn ang="f52">
                  <a:pos x="f75" y="f76"/>
                </a:cxn>
              </a:cxnLst>
              <a:rect l="f63" t="f66" r="f64" b="f65"/>
              <a:pathLst>
                <a:path w="4542519" h="983565">
                  <a:moveTo>
                    <a:pt x="f5" y="f5"/>
                  </a:moveTo>
                  <a:lnTo>
                    <a:pt x="f6" y="f5"/>
                  </a:lnTo>
                  <a:lnTo>
                    <a:pt x="f6" y="f8"/>
                  </a:lnTo>
                  <a:lnTo>
                    <a:pt x="f9" y="f10"/>
                  </a:lnTo>
                  <a:lnTo>
                    <a:pt x="f11" y="f12"/>
                  </a:lnTo>
                  <a:cubicBezTo>
                    <a:pt x="f13" y="f14"/>
                    <a:pt x="f15" y="f16"/>
                    <a:pt x="f17" y="f18"/>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pic>
        <p:nvPicPr>
          <p:cNvPr id="7" name="Picture 28">
            <a:extLst>
              <a:ext uri="{FF2B5EF4-FFF2-40B4-BE49-F238E27FC236}">
                <a16:creationId xmlns:a16="http://schemas.microsoft.com/office/drawing/2014/main" id="{A898D3B8-23A9-454B-9876-068E97EE0976}"/>
              </a:ext>
            </a:extLst>
          </p:cNvPr>
          <p:cNvPicPr>
            <a:picLocks noChangeAspect="1"/>
          </p:cNvPicPr>
          <p:nvPr/>
        </p:nvPicPr>
        <p:blipFill>
          <a:blip r:embed="rId2"/>
          <a:stretch>
            <a:fillRect/>
          </a:stretch>
        </p:blipFill>
        <p:spPr>
          <a:xfrm>
            <a:off x="770017" y="204794"/>
            <a:ext cx="2917805" cy="1319958"/>
          </a:xfrm>
          <a:prstGeom prst="rect">
            <a:avLst/>
          </a:prstGeom>
          <a:noFill/>
          <a:ln cap="flat">
            <a:noFill/>
          </a:ln>
        </p:spPr>
      </p:pic>
    </p:spTree>
    <p:extLst>
      <p:ext uri="{BB962C8B-B14F-4D97-AF65-F5344CB8AC3E}">
        <p14:creationId xmlns:p14="http://schemas.microsoft.com/office/powerpoint/2010/main" val="133020"/>
      </p:ext>
    </p:extLst>
  </p:cSld>
  <p:clrMapOvr>
    <a:masterClrMapping/>
  </p:clrMapOvr>
</p:sldLayout>
</file>

<file path=ppt/slideLayouts/slideLayout3398.xml><?xml version="1.0" encoding="utf-8"?>
<p:sldLayout xmlns:a="http://schemas.openxmlformats.org/drawingml/2006/main" xmlns:r="http://schemas.openxmlformats.org/officeDocument/2006/relationships" xmlns:p="http://schemas.openxmlformats.org/presentationml/2006/main" preserve="1">
  <p:cSld name="12_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FB054F56-13FE-44EA-ADE8-9E7A681F26F4}"/>
              </a:ext>
            </a:extLst>
          </p:cNvPr>
          <p:cNvSpPr/>
          <p:nvPr/>
        </p:nvSpPr>
        <p:spPr>
          <a:xfrm>
            <a:off x="1353549" y="1941623"/>
            <a:ext cx="16934445" cy="5733905"/>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8253B248-64D1-46DF-861F-A48B3C71097D}"/>
              </a:ext>
            </a:extLst>
          </p:cNvPr>
          <p:cNvSpPr txBox="1">
            <a:spLocks noGrp="1"/>
          </p:cNvSpPr>
          <p:nvPr>
            <p:ph type="title"/>
          </p:nvPr>
        </p:nvSpPr>
        <p:spPr>
          <a:xfrm>
            <a:off x="2119958" y="2341992"/>
            <a:ext cx="7791648" cy="2739510"/>
          </a:xfrm>
        </p:spPr>
        <p:txBody>
          <a:bodyPr anchor="b"/>
          <a:lstStyle>
            <a:lvl1pPr>
              <a:defRPr sz="6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28F2FA34-34A0-44D8-98BD-B8580291A459}"/>
              </a:ext>
            </a:extLst>
          </p:cNvPr>
          <p:cNvSpPr txBox="1">
            <a:spLocks noGrp="1"/>
          </p:cNvSpPr>
          <p:nvPr>
            <p:ph type="subTitle" idx="4294967295"/>
          </p:nvPr>
        </p:nvSpPr>
        <p:spPr>
          <a:xfrm>
            <a:off x="2119958" y="5650292"/>
            <a:ext cx="7791648" cy="1479846"/>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9EFC1513-3178-4DBC-B3A5-D656F4BFBAB5}"/>
              </a:ext>
            </a:extLst>
          </p:cNvPr>
          <p:cNvSpPr txBox="1">
            <a:spLocks noGrp="1"/>
          </p:cNvSpPr>
          <p:nvPr>
            <p:ph type="pic" idx="4294967295"/>
          </p:nvPr>
        </p:nvSpPr>
        <p:spPr>
          <a:xfrm>
            <a:off x="10678030" y="350868"/>
            <a:ext cx="7609979" cy="89154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F1BCFC9E-4213-4843-8D43-CD2147745125}"/>
              </a:ext>
            </a:extLst>
          </p:cNvPr>
          <p:cNvGrpSpPr/>
          <p:nvPr/>
        </p:nvGrpSpPr>
        <p:grpSpPr>
          <a:xfrm>
            <a:off x="0" y="7530523"/>
            <a:ext cx="18287994" cy="2756477"/>
            <a:chOff x="0" y="5020348"/>
            <a:chExt cx="12191996" cy="1837651"/>
          </a:xfrm>
        </p:grpSpPr>
        <p:sp>
          <p:nvSpPr>
            <p:cNvPr id="7" name="Freeform 27">
              <a:extLst>
                <a:ext uri="{FF2B5EF4-FFF2-40B4-BE49-F238E27FC236}">
                  <a16:creationId xmlns:a16="http://schemas.microsoft.com/office/drawing/2014/main" id="{88B427D3-8C94-497A-BF04-E21327313F2D}"/>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56385D2A-124F-444C-BEBA-718747DC47CE}"/>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677E4855-AD80-49F7-BD73-A9BA332A4A67}"/>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1088348544"/>
      </p:ext>
    </p:extLst>
  </p:cSld>
  <p:clrMapOvr>
    <a:masterClrMapping/>
  </p:clrMapOvr>
</p:sldLayout>
</file>

<file path=ppt/slideLayouts/slideLayout3399.xml><?xml version="1.0" encoding="utf-8"?>
<p:sldLayout xmlns:a="http://schemas.openxmlformats.org/drawingml/2006/main" xmlns:r="http://schemas.openxmlformats.org/officeDocument/2006/relationships" xmlns:p="http://schemas.openxmlformats.org/presentationml/2006/main" preserve="1">
  <p:cSld name="16_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4170EC48-19FC-40EC-A31D-B69D7C8E57DE}"/>
              </a:ext>
            </a:extLst>
          </p:cNvPr>
          <p:cNvSpPr txBox="1">
            <a:spLocks noGrp="1"/>
          </p:cNvSpPr>
          <p:nvPr>
            <p:ph type="body" idx="4294967295"/>
          </p:nvPr>
        </p:nvSpPr>
        <p:spPr>
          <a:xfrm>
            <a:off x="685800" y="1719383"/>
            <a:ext cx="3525258" cy="44577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23708E3E-B092-4B13-AC1B-56869725366F}"/>
              </a:ext>
            </a:extLst>
          </p:cNvPr>
          <p:cNvCxnSpPr/>
          <p:nvPr/>
        </p:nvCxnSpPr>
        <p:spPr>
          <a:xfrm>
            <a:off x="685801" y="1421978"/>
            <a:ext cx="3525245"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FF3EBB1C-7CAD-4ED3-A57A-C5A3382D9EDD}"/>
              </a:ext>
            </a:extLst>
          </p:cNvPr>
          <p:cNvGrpSpPr/>
          <p:nvPr/>
        </p:nvGrpSpPr>
        <p:grpSpPr>
          <a:xfrm>
            <a:off x="1" y="8069137"/>
            <a:ext cx="4211045" cy="1130843"/>
            <a:chOff x="0" y="5379424"/>
            <a:chExt cx="2807363" cy="753895"/>
          </a:xfrm>
        </p:grpSpPr>
        <p:sp>
          <p:nvSpPr>
            <p:cNvPr id="5" name="Freeform 21">
              <a:extLst>
                <a:ext uri="{FF2B5EF4-FFF2-40B4-BE49-F238E27FC236}">
                  <a16:creationId xmlns:a16="http://schemas.microsoft.com/office/drawing/2014/main" id="{348E539D-3846-45DC-A812-A449FF7B717C}"/>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14F4894A-82E4-4168-A362-04BBE4D464D7}"/>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85CEE53D-C64B-4D17-9B63-CC8E0EED19A2}"/>
              </a:ext>
            </a:extLst>
          </p:cNvPr>
          <p:cNvSpPr txBox="1">
            <a:spLocks noGrp="1"/>
          </p:cNvSpPr>
          <p:nvPr>
            <p:ph type="pic" idx="4294967295"/>
          </p:nvPr>
        </p:nvSpPr>
        <p:spPr>
          <a:xfrm>
            <a:off x="4211045" y="685800"/>
            <a:ext cx="13373100" cy="89154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25FCAD01-AC6B-4209-AE44-768A639B9947}"/>
              </a:ext>
            </a:extLst>
          </p:cNvPr>
          <p:cNvPicPr>
            <a:picLocks noChangeAspect="1"/>
          </p:cNvPicPr>
          <p:nvPr/>
        </p:nvPicPr>
        <p:blipFill>
          <a:blip r:embed="rId2"/>
          <a:srcRect/>
          <a:stretch>
            <a:fillRect/>
          </a:stretch>
        </p:blipFill>
        <p:spPr>
          <a:xfrm>
            <a:off x="770017" y="6578303"/>
            <a:ext cx="3037970" cy="1367910"/>
          </a:xfrm>
          <a:prstGeom prst="rect">
            <a:avLst/>
          </a:prstGeom>
          <a:noFill/>
          <a:ln cap="flat">
            <a:noFill/>
          </a:ln>
        </p:spPr>
      </p:pic>
    </p:spTree>
    <p:extLst>
      <p:ext uri="{BB962C8B-B14F-4D97-AF65-F5344CB8AC3E}">
        <p14:creationId xmlns:p14="http://schemas.microsoft.com/office/powerpoint/2010/main" val="824207498"/>
      </p:ext>
    </p:extLst>
  </p:cSld>
  <p:clrMapOvr>
    <a:masterClrMapping/>
  </p:clrMapOvr>
</p:sldLayout>
</file>

<file path=ppt/slideLayouts/slideLayout3400.xml><?xml version="1.0" encoding="utf-8"?>
<p:sldLayout xmlns:a="http://schemas.openxmlformats.org/drawingml/2006/main" xmlns:r="http://schemas.openxmlformats.org/officeDocument/2006/relationships" xmlns:p="http://schemas.openxmlformats.org/presentationml/2006/main" preserve="1">
  <p:cSld name="13_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D0EBBFBB-F100-4A90-9882-EE36D6856FD1}"/>
              </a:ext>
            </a:extLst>
          </p:cNvPr>
          <p:cNvSpPr/>
          <p:nvPr/>
        </p:nvSpPr>
        <p:spPr>
          <a:xfrm>
            <a:off x="1353549" y="1941623"/>
            <a:ext cx="16934445" cy="5733905"/>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252389F9-2C4C-46FB-95D5-E47C4077CA57}"/>
              </a:ext>
            </a:extLst>
          </p:cNvPr>
          <p:cNvSpPr txBox="1">
            <a:spLocks noGrp="1"/>
          </p:cNvSpPr>
          <p:nvPr>
            <p:ph type="title"/>
          </p:nvPr>
        </p:nvSpPr>
        <p:spPr>
          <a:xfrm>
            <a:off x="2119958" y="2341992"/>
            <a:ext cx="7791648" cy="2739510"/>
          </a:xfrm>
        </p:spPr>
        <p:txBody>
          <a:bodyPr anchor="b"/>
          <a:lstStyle>
            <a:lvl1pPr>
              <a:defRPr sz="6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EAE7A0E3-2E1F-4B1C-A6DF-CF00BC857E4C}"/>
              </a:ext>
            </a:extLst>
          </p:cNvPr>
          <p:cNvSpPr txBox="1">
            <a:spLocks noGrp="1"/>
          </p:cNvSpPr>
          <p:nvPr>
            <p:ph type="subTitle" idx="4294967295"/>
          </p:nvPr>
        </p:nvSpPr>
        <p:spPr>
          <a:xfrm>
            <a:off x="2119958" y="5650292"/>
            <a:ext cx="7791648" cy="1479846"/>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F5964E4B-04B0-4059-8A40-30AD54F725DB}"/>
              </a:ext>
            </a:extLst>
          </p:cNvPr>
          <p:cNvSpPr txBox="1">
            <a:spLocks noGrp="1"/>
          </p:cNvSpPr>
          <p:nvPr>
            <p:ph type="pic" idx="4294967295"/>
          </p:nvPr>
        </p:nvSpPr>
        <p:spPr>
          <a:xfrm>
            <a:off x="10678030" y="350868"/>
            <a:ext cx="7609979" cy="89154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2FE13317-00E6-4627-AF7E-9E162CF4EDE7}"/>
              </a:ext>
            </a:extLst>
          </p:cNvPr>
          <p:cNvGrpSpPr/>
          <p:nvPr/>
        </p:nvGrpSpPr>
        <p:grpSpPr>
          <a:xfrm>
            <a:off x="0" y="7530523"/>
            <a:ext cx="18287994" cy="2756477"/>
            <a:chOff x="0" y="5020348"/>
            <a:chExt cx="12191996" cy="1837651"/>
          </a:xfrm>
        </p:grpSpPr>
        <p:sp>
          <p:nvSpPr>
            <p:cNvPr id="7" name="Freeform 27">
              <a:extLst>
                <a:ext uri="{FF2B5EF4-FFF2-40B4-BE49-F238E27FC236}">
                  <a16:creationId xmlns:a16="http://schemas.microsoft.com/office/drawing/2014/main" id="{86F36AE8-9700-4B0F-98B5-F597DDCCD17D}"/>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B9D9F869-F20D-4C9B-98FC-AEA2ED4501FD}"/>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861E81C7-C413-4D9B-A594-4264768D1090}"/>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1965334153"/>
      </p:ext>
    </p:extLst>
  </p:cSld>
  <p:clrMapOvr>
    <a:masterClrMapping/>
  </p:clrMapOvr>
</p:sldLayout>
</file>

<file path=ppt/slideLayouts/slideLayout3401.xml><?xml version="1.0" encoding="utf-8"?>
<p:sldLayout xmlns:a="http://schemas.openxmlformats.org/drawingml/2006/main" xmlns:r="http://schemas.openxmlformats.org/officeDocument/2006/relationships" xmlns:p="http://schemas.openxmlformats.org/presentationml/2006/main" preserve="1">
  <p:cSld name="19_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6D902EF2-4FC1-404B-AA3B-00865CAFE97C}"/>
              </a:ext>
            </a:extLst>
          </p:cNvPr>
          <p:cNvSpPr txBox="1">
            <a:spLocks noGrp="1"/>
          </p:cNvSpPr>
          <p:nvPr>
            <p:ph type="body" idx="4294967295"/>
          </p:nvPr>
        </p:nvSpPr>
        <p:spPr>
          <a:xfrm>
            <a:off x="685800" y="1719383"/>
            <a:ext cx="3525258" cy="44577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B6A1DC13-74BA-457E-9F22-72156BEDAE95}"/>
              </a:ext>
            </a:extLst>
          </p:cNvPr>
          <p:cNvCxnSpPr/>
          <p:nvPr/>
        </p:nvCxnSpPr>
        <p:spPr>
          <a:xfrm>
            <a:off x="685801" y="1421978"/>
            <a:ext cx="3525245"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16DC8F5A-39E5-431B-BD95-4C9693389CF5}"/>
              </a:ext>
            </a:extLst>
          </p:cNvPr>
          <p:cNvGrpSpPr/>
          <p:nvPr/>
        </p:nvGrpSpPr>
        <p:grpSpPr>
          <a:xfrm>
            <a:off x="1" y="8069137"/>
            <a:ext cx="4211045" cy="1130843"/>
            <a:chOff x="0" y="5379424"/>
            <a:chExt cx="2807363" cy="753895"/>
          </a:xfrm>
        </p:grpSpPr>
        <p:sp>
          <p:nvSpPr>
            <p:cNvPr id="5" name="Freeform 21">
              <a:extLst>
                <a:ext uri="{FF2B5EF4-FFF2-40B4-BE49-F238E27FC236}">
                  <a16:creationId xmlns:a16="http://schemas.microsoft.com/office/drawing/2014/main" id="{3E537B5A-33EC-4F28-9C34-B2DF8401D7FE}"/>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3C84F42E-EBAF-48B9-90B2-9B9BC785D91D}"/>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7B5E5F68-D9DB-4288-ACE2-652B94E1E33A}"/>
              </a:ext>
            </a:extLst>
          </p:cNvPr>
          <p:cNvSpPr txBox="1">
            <a:spLocks noGrp="1"/>
          </p:cNvSpPr>
          <p:nvPr>
            <p:ph type="pic" idx="4294967295"/>
          </p:nvPr>
        </p:nvSpPr>
        <p:spPr>
          <a:xfrm>
            <a:off x="4211045" y="685800"/>
            <a:ext cx="13373100" cy="89154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970C0108-CA48-47EC-9A44-F98CC8265C5D}"/>
              </a:ext>
            </a:extLst>
          </p:cNvPr>
          <p:cNvPicPr>
            <a:picLocks noChangeAspect="1"/>
          </p:cNvPicPr>
          <p:nvPr/>
        </p:nvPicPr>
        <p:blipFill>
          <a:blip r:embed="rId2"/>
          <a:srcRect/>
          <a:stretch>
            <a:fillRect/>
          </a:stretch>
        </p:blipFill>
        <p:spPr>
          <a:xfrm>
            <a:off x="770017" y="6578303"/>
            <a:ext cx="3037970" cy="1367910"/>
          </a:xfrm>
          <a:prstGeom prst="rect">
            <a:avLst/>
          </a:prstGeom>
          <a:noFill/>
          <a:ln cap="flat">
            <a:noFill/>
          </a:ln>
        </p:spPr>
      </p:pic>
    </p:spTree>
    <p:extLst>
      <p:ext uri="{BB962C8B-B14F-4D97-AF65-F5344CB8AC3E}">
        <p14:creationId xmlns:p14="http://schemas.microsoft.com/office/powerpoint/2010/main" val="3545749346"/>
      </p:ext>
    </p:extLst>
  </p:cSld>
  <p:clrMapOvr>
    <a:masterClrMapping/>
  </p:clrMapOvr>
</p:sldLayout>
</file>

<file path=ppt/slideLayouts/slideLayout3402.xml><?xml version="1.0" encoding="utf-8"?>
<p:sldLayout xmlns:a="http://schemas.openxmlformats.org/drawingml/2006/main" xmlns:r="http://schemas.openxmlformats.org/officeDocument/2006/relationships" xmlns:p="http://schemas.openxmlformats.org/presentationml/2006/main" preserve="1">
  <p:cSld name="16_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5AFC54DE-6D2C-4764-962D-1B8416CF1C86}"/>
              </a:ext>
            </a:extLst>
          </p:cNvPr>
          <p:cNvSpPr/>
          <p:nvPr/>
        </p:nvSpPr>
        <p:spPr>
          <a:xfrm>
            <a:off x="1353549" y="1941623"/>
            <a:ext cx="16934445" cy="5733905"/>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792C0E53-CC7D-4B70-B4DF-63E82E8F38D4}"/>
              </a:ext>
            </a:extLst>
          </p:cNvPr>
          <p:cNvSpPr txBox="1">
            <a:spLocks noGrp="1"/>
          </p:cNvSpPr>
          <p:nvPr>
            <p:ph type="title"/>
          </p:nvPr>
        </p:nvSpPr>
        <p:spPr>
          <a:xfrm>
            <a:off x="2119958" y="2341992"/>
            <a:ext cx="7791648" cy="2739510"/>
          </a:xfrm>
        </p:spPr>
        <p:txBody>
          <a:bodyPr anchor="b"/>
          <a:lstStyle>
            <a:lvl1pPr>
              <a:defRPr sz="6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56099085-E324-446C-AB7A-73F20607C130}"/>
              </a:ext>
            </a:extLst>
          </p:cNvPr>
          <p:cNvSpPr txBox="1">
            <a:spLocks noGrp="1"/>
          </p:cNvSpPr>
          <p:nvPr>
            <p:ph type="subTitle" idx="4294967295"/>
          </p:nvPr>
        </p:nvSpPr>
        <p:spPr>
          <a:xfrm>
            <a:off x="2119958" y="5650292"/>
            <a:ext cx="7791648" cy="1479846"/>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1D97F417-FB5C-432E-99FA-4AF54FB0B04C}"/>
              </a:ext>
            </a:extLst>
          </p:cNvPr>
          <p:cNvSpPr txBox="1">
            <a:spLocks noGrp="1"/>
          </p:cNvSpPr>
          <p:nvPr>
            <p:ph type="pic" idx="4294967295"/>
          </p:nvPr>
        </p:nvSpPr>
        <p:spPr>
          <a:xfrm>
            <a:off x="10678030" y="350868"/>
            <a:ext cx="7609979" cy="89154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4BD8D82C-A7AA-481B-874E-BBC94EDF5926}"/>
              </a:ext>
            </a:extLst>
          </p:cNvPr>
          <p:cNvGrpSpPr/>
          <p:nvPr/>
        </p:nvGrpSpPr>
        <p:grpSpPr>
          <a:xfrm>
            <a:off x="0" y="7530523"/>
            <a:ext cx="18287994" cy="2756477"/>
            <a:chOff x="0" y="5020348"/>
            <a:chExt cx="12191996" cy="1837651"/>
          </a:xfrm>
        </p:grpSpPr>
        <p:sp>
          <p:nvSpPr>
            <p:cNvPr id="7" name="Freeform 27">
              <a:extLst>
                <a:ext uri="{FF2B5EF4-FFF2-40B4-BE49-F238E27FC236}">
                  <a16:creationId xmlns:a16="http://schemas.microsoft.com/office/drawing/2014/main" id="{3AA4D0A1-61F0-4FFD-A580-4B4B352EAFEE}"/>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814EEFF1-4B6C-4BB9-B8F7-4444C9201509}"/>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84424D1E-683B-4C74-88EC-EFE89EB9E07B}"/>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487818612"/>
      </p:ext>
    </p:extLst>
  </p:cSld>
  <p:clrMapOvr>
    <a:masterClrMapping/>
  </p:clrMapOvr>
</p:sldLayout>
</file>

<file path=ppt/slideLayouts/slideLayout3403.xml><?xml version="1.0" encoding="utf-8"?>
<p:sldLayout xmlns:a="http://schemas.openxmlformats.org/drawingml/2006/main" xmlns:r="http://schemas.openxmlformats.org/officeDocument/2006/relationships" xmlns:p="http://schemas.openxmlformats.org/presentationml/2006/main" preserve="1">
  <p:cSld name="19_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74F6A573-C906-4D1F-83D8-25712BB0EEBA}"/>
              </a:ext>
            </a:extLst>
          </p:cNvPr>
          <p:cNvSpPr/>
          <p:nvPr/>
        </p:nvSpPr>
        <p:spPr>
          <a:xfrm>
            <a:off x="1353549" y="1941623"/>
            <a:ext cx="16934445" cy="5733905"/>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351E1AD6-3937-434E-91E1-8B3565C75CF7}"/>
              </a:ext>
            </a:extLst>
          </p:cNvPr>
          <p:cNvSpPr txBox="1">
            <a:spLocks noGrp="1"/>
          </p:cNvSpPr>
          <p:nvPr>
            <p:ph type="title"/>
          </p:nvPr>
        </p:nvSpPr>
        <p:spPr>
          <a:xfrm>
            <a:off x="2119958" y="2341992"/>
            <a:ext cx="7791648" cy="2739510"/>
          </a:xfrm>
        </p:spPr>
        <p:txBody>
          <a:bodyPr anchor="b"/>
          <a:lstStyle>
            <a:lvl1pPr>
              <a:defRPr sz="6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FBC13358-AC80-4180-AC81-F8D3EBAB8791}"/>
              </a:ext>
            </a:extLst>
          </p:cNvPr>
          <p:cNvSpPr txBox="1">
            <a:spLocks noGrp="1"/>
          </p:cNvSpPr>
          <p:nvPr>
            <p:ph type="subTitle" idx="4294967295"/>
          </p:nvPr>
        </p:nvSpPr>
        <p:spPr>
          <a:xfrm>
            <a:off x="2119958" y="5650292"/>
            <a:ext cx="7791648" cy="1479846"/>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BAB86A17-CD96-4695-BC37-743001672CE0}"/>
              </a:ext>
            </a:extLst>
          </p:cNvPr>
          <p:cNvSpPr txBox="1">
            <a:spLocks noGrp="1"/>
          </p:cNvSpPr>
          <p:nvPr>
            <p:ph type="pic" idx="4294967295"/>
          </p:nvPr>
        </p:nvSpPr>
        <p:spPr>
          <a:xfrm>
            <a:off x="10678030" y="350868"/>
            <a:ext cx="7609979" cy="89154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0048FC56-B3F6-43B0-A778-1B2873EA311A}"/>
              </a:ext>
            </a:extLst>
          </p:cNvPr>
          <p:cNvGrpSpPr/>
          <p:nvPr/>
        </p:nvGrpSpPr>
        <p:grpSpPr>
          <a:xfrm>
            <a:off x="0" y="7530523"/>
            <a:ext cx="18287994" cy="2756477"/>
            <a:chOff x="0" y="5020348"/>
            <a:chExt cx="12191996" cy="1837651"/>
          </a:xfrm>
        </p:grpSpPr>
        <p:sp>
          <p:nvSpPr>
            <p:cNvPr id="7" name="Freeform 27">
              <a:extLst>
                <a:ext uri="{FF2B5EF4-FFF2-40B4-BE49-F238E27FC236}">
                  <a16:creationId xmlns:a16="http://schemas.microsoft.com/office/drawing/2014/main" id="{E3B8BB18-0180-4486-B930-A66B6E7F749F}"/>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6AEE796D-7F3B-41AF-A87A-B2A01139BC38}"/>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A7EF5B8A-9127-43B6-81D1-B4741B4F1C99}"/>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1531648808"/>
      </p:ext>
    </p:extLst>
  </p:cSld>
  <p:clrMapOvr>
    <a:masterClrMapping/>
  </p:clrMapOvr>
</p:sldLayout>
</file>

<file path=ppt/slideLayouts/slideLayout3404.xml><?xml version="1.0" encoding="utf-8"?>
<p:sldLayout xmlns:a="http://schemas.openxmlformats.org/drawingml/2006/main" xmlns:r="http://schemas.openxmlformats.org/officeDocument/2006/relationships" xmlns:p="http://schemas.openxmlformats.org/presentationml/2006/main" preserve="1">
  <p:cSld name="20_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872BE8A0-DED9-439F-94BE-04DB12DB0421}"/>
              </a:ext>
            </a:extLst>
          </p:cNvPr>
          <p:cNvSpPr txBox="1">
            <a:spLocks noGrp="1"/>
          </p:cNvSpPr>
          <p:nvPr>
            <p:ph type="body" idx="4294967295"/>
          </p:nvPr>
        </p:nvSpPr>
        <p:spPr>
          <a:xfrm>
            <a:off x="685800" y="1719383"/>
            <a:ext cx="3525258" cy="44577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933C42FE-96EE-44FC-BE79-5C4A6D6BDBB2}"/>
              </a:ext>
            </a:extLst>
          </p:cNvPr>
          <p:cNvCxnSpPr/>
          <p:nvPr/>
        </p:nvCxnSpPr>
        <p:spPr>
          <a:xfrm>
            <a:off x="685801" y="1421978"/>
            <a:ext cx="3525245"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F357BFA1-E916-4340-8741-BF3E181AF4E3}"/>
              </a:ext>
            </a:extLst>
          </p:cNvPr>
          <p:cNvGrpSpPr/>
          <p:nvPr/>
        </p:nvGrpSpPr>
        <p:grpSpPr>
          <a:xfrm>
            <a:off x="1" y="8069137"/>
            <a:ext cx="4211045" cy="1130843"/>
            <a:chOff x="0" y="5379424"/>
            <a:chExt cx="2807363" cy="753895"/>
          </a:xfrm>
        </p:grpSpPr>
        <p:sp>
          <p:nvSpPr>
            <p:cNvPr id="5" name="Freeform 21">
              <a:extLst>
                <a:ext uri="{FF2B5EF4-FFF2-40B4-BE49-F238E27FC236}">
                  <a16:creationId xmlns:a16="http://schemas.microsoft.com/office/drawing/2014/main" id="{AE0C2DD7-0104-43EE-B5D8-E797E49CF921}"/>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4EB7970F-99E0-43EE-8AF2-0C2E891B2C20}"/>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AB301022-9EC8-45B5-A74B-096E2C352670}"/>
              </a:ext>
            </a:extLst>
          </p:cNvPr>
          <p:cNvSpPr txBox="1">
            <a:spLocks noGrp="1"/>
          </p:cNvSpPr>
          <p:nvPr>
            <p:ph type="pic" idx="4294967295"/>
          </p:nvPr>
        </p:nvSpPr>
        <p:spPr>
          <a:xfrm>
            <a:off x="4211045" y="685800"/>
            <a:ext cx="13373100" cy="89154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2769BC6F-5F59-4E4E-87A7-2550C191A1B4}"/>
              </a:ext>
            </a:extLst>
          </p:cNvPr>
          <p:cNvPicPr>
            <a:picLocks noChangeAspect="1"/>
          </p:cNvPicPr>
          <p:nvPr/>
        </p:nvPicPr>
        <p:blipFill>
          <a:blip r:embed="rId2"/>
          <a:srcRect/>
          <a:stretch>
            <a:fillRect/>
          </a:stretch>
        </p:blipFill>
        <p:spPr>
          <a:xfrm>
            <a:off x="770017" y="6578303"/>
            <a:ext cx="3037970" cy="1367910"/>
          </a:xfrm>
          <a:prstGeom prst="rect">
            <a:avLst/>
          </a:prstGeom>
          <a:noFill/>
          <a:ln cap="flat">
            <a:noFill/>
          </a:ln>
        </p:spPr>
      </p:pic>
    </p:spTree>
    <p:extLst>
      <p:ext uri="{BB962C8B-B14F-4D97-AF65-F5344CB8AC3E}">
        <p14:creationId xmlns:p14="http://schemas.microsoft.com/office/powerpoint/2010/main" val="781022806"/>
      </p:ext>
    </p:extLst>
  </p:cSld>
  <p:clrMapOvr>
    <a:masterClrMapping/>
  </p:clrMapOvr>
</p:sldLayout>
</file>

<file path=ppt/slideLayouts/slideLayout3405.xml><?xml version="1.0" encoding="utf-8"?>
<p:sldLayout xmlns:a="http://schemas.openxmlformats.org/drawingml/2006/main" xmlns:r="http://schemas.openxmlformats.org/officeDocument/2006/relationships" xmlns:p="http://schemas.openxmlformats.org/presentationml/2006/main" preserve="1">
  <p:cSld name="20_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844452D2-E162-4BF6-AC91-91257CB91322}"/>
              </a:ext>
            </a:extLst>
          </p:cNvPr>
          <p:cNvSpPr/>
          <p:nvPr/>
        </p:nvSpPr>
        <p:spPr>
          <a:xfrm>
            <a:off x="1353549" y="1941623"/>
            <a:ext cx="16934445" cy="5733905"/>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3290BAE7-9047-4488-B4BF-5B1C771684F0}"/>
              </a:ext>
            </a:extLst>
          </p:cNvPr>
          <p:cNvSpPr txBox="1">
            <a:spLocks noGrp="1"/>
          </p:cNvSpPr>
          <p:nvPr>
            <p:ph type="title"/>
          </p:nvPr>
        </p:nvSpPr>
        <p:spPr>
          <a:xfrm>
            <a:off x="2119958" y="2341992"/>
            <a:ext cx="7791648" cy="2739510"/>
          </a:xfrm>
        </p:spPr>
        <p:txBody>
          <a:bodyPr anchor="b"/>
          <a:lstStyle>
            <a:lvl1pPr>
              <a:defRPr sz="6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28AF1E2B-EBAE-4CF0-B7D1-D9730AF5BC13}"/>
              </a:ext>
            </a:extLst>
          </p:cNvPr>
          <p:cNvSpPr txBox="1">
            <a:spLocks noGrp="1"/>
          </p:cNvSpPr>
          <p:nvPr>
            <p:ph type="subTitle" idx="4294967295"/>
          </p:nvPr>
        </p:nvSpPr>
        <p:spPr>
          <a:xfrm>
            <a:off x="2119958" y="5650292"/>
            <a:ext cx="7791648" cy="1479846"/>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CF2633B7-1EA3-4F66-B07A-9D2A30219686}"/>
              </a:ext>
            </a:extLst>
          </p:cNvPr>
          <p:cNvSpPr txBox="1">
            <a:spLocks noGrp="1"/>
          </p:cNvSpPr>
          <p:nvPr>
            <p:ph type="pic" idx="4294967295"/>
          </p:nvPr>
        </p:nvSpPr>
        <p:spPr>
          <a:xfrm>
            <a:off x="10678030" y="350868"/>
            <a:ext cx="7609979" cy="89154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8CAE07BB-B9C4-4906-AC61-996A191F52FF}"/>
              </a:ext>
            </a:extLst>
          </p:cNvPr>
          <p:cNvGrpSpPr/>
          <p:nvPr/>
        </p:nvGrpSpPr>
        <p:grpSpPr>
          <a:xfrm>
            <a:off x="0" y="7530523"/>
            <a:ext cx="18287994" cy="2756477"/>
            <a:chOff x="0" y="5020348"/>
            <a:chExt cx="12191996" cy="1837651"/>
          </a:xfrm>
        </p:grpSpPr>
        <p:sp>
          <p:nvSpPr>
            <p:cNvPr id="7" name="Freeform 27">
              <a:extLst>
                <a:ext uri="{FF2B5EF4-FFF2-40B4-BE49-F238E27FC236}">
                  <a16:creationId xmlns:a16="http://schemas.microsoft.com/office/drawing/2014/main" id="{26F2A869-9ED5-4A90-A3FA-D04B1EB2566B}"/>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0570BC9D-E906-49A3-BA8B-67139A0508C0}"/>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3904F9AE-034F-44FF-A2D1-FD1ED183DB53}"/>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451719436"/>
      </p:ext>
    </p:extLst>
  </p:cSld>
  <p:clrMapOvr>
    <a:masterClrMapping/>
  </p:clrMapOvr>
</p:sldLayout>
</file>

<file path=ppt/slideLayouts/slideLayout3406.xml><?xml version="1.0" encoding="utf-8"?>
<p:sldLayout xmlns:a="http://schemas.openxmlformats.org/drawingml/2006/main" xmlns:r="http://schemas.openxmlformats.org/officeDocument/2006/relationships" xmlns:p="http://schemas.openxmlformats.org/presentationml/2006/main" preserve="1">
  <p:cSld name="21_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A5366C5F-F501-48CD-A728-1A53C727FEE2}"/>
              </a:ext>
            </a:extLst>
          </p:cNvPr>
          <p:cNvSpPr txBox="1">
            <a:spLocks noGrp="1"/>
          </p:cNvSpPr>
          <p:nvPr>
            <p:ph type="body" idx="4294967295"/>
          </p:nvPr>
        </p:nvSpPr>
        <p:spPr>
          <a:xfrm>
            <a:off x="685800" y="1719383"/>
            <a:ext cx="3525258" cy="44577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5A2569FB-6DD7-40DD-80EB-B32FA5DEAAA6}"/>
              </a:ext>
            </a:extLst>
          </p:cNvPr>
          <p:cNvCxnSpPr/>
          <p:nvPr/>
        </p:nvCxnSpPr>
        <p:spPr>
          <a:xfrm>
            <a:off x="685801" y="1421978"/>
            <a:ext cx="3525245"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EE624A56-11D6-43BC-8C90-892DD57A87CA}"/>
              </a:ext>
            </a:extLst>
          </p:cNvPr>
          <p:cNvGrpSpPr/>
          <p:nvPr/>
        </p:nvGrpSpPr>
        <p:grpSpPr>
          <a:xfrm>
            <a:off x="1" y="8069137"/>
            <a:ext cx="4211045" cy="1130843"/>
            <a:chOff x="0" y="5379424"/>
            <a:chExt cx="2807363" cy="753895"/>
          </a:xfrm>
        </p:grpSpPr>
        <p:sp>
          <p:nvSpPr>
            <p:cNvPr id="5" name="Freeform 21">
              <a:extLst>
                <a:ext uri="{FF2B5EF4-FFF2-40B4-BE49-F238E27FC236}">
                  <a16:creationId xmlns:a16="http://schemas.microsoft.com/office/drawing/2014/main" id="{2624FA09-77D4-479A-A783-F2C3AFD84997}"/>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CA86BAA4-E6AB-4CE1-BB80-8DA86B60FC39}"/>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E8EE3A2B-609F-434D-947D-9339BAEFA852}"/>
              </a:ext>
            </a:extLst>
          </p:cNvPr>
          <p:cNvSpPr txBox="1">
            <a:spLocks noGrp="1"/>
          </p:cNvSpPr>
          <p:nvPr>
            <p:ph type="pic" idx="4294967295"/>
          </p:nvPr>
        </p:nvSpPr>
        <p:spPr>
          <a:xfrm>
            <a:off x="4211045" y="685800"/>
            <a:ext cx="13373100" cy="89154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C9DF6F07-620A-4BAD-BEB4-5DE364E07208}"/>
              </a:ext>
            </a:extLst>
          </p:cNvPr>
          <p:cNvPicPr>
            <a:picLocks noChangeAspect="1"/>
          </p:cNvPicPr>
          <p:nvPr/>
        </p:nvPicPr>
        <p:blipFill>
          <a:blip r:embed="rId2"/>
          <a:srcRect/>
          <a:stretch>
            <a:fillRect/>
          </a:stretch>
        </p:blipFill>
        <p:spPr>
          <a:xfrm>
            <a:off x="770017" y="6578303"/>
            <a:ext cx="3037970" cy="1367910"/>
          </a:xfrm>
          <a:prstGeom prst="rect">
            <a:avLst/>
          </a:prstGeom>
          <a:noFill/>
          <a:ln cap="flat">
            <a:noFill/>
          </a:ln>
        </p:spPr>
      </p:pic>
    </p:spTree>
    <p:extLst>
      <p:ext uri="{BB962C8B-B14F-4D97-AF65-F5344CB8AC3E}">
        <p14:creationId xmlns:p14="http://schemas.microsoft.com/office/powerpoint/2010/main" val="2685098534"/>
      </p:ext>
    </p:extLst>
  </p:cSld>
  <p:clrMapOvr>
    <a:masterClrMapping/>
  </p:clrMapOvr>
</p:sldLayout>
</file>

<file path=ppt/slideLayouts/slideLayout3407.xml><?xml version="1.0" encoding="utf-8"?>
<p:sldLayout xmlns:a="http://schemas.openxmlformats.org/drawingml/2006/main" xmlns:r="http://schemas.openxmlformats.org/officeDocument/2006/relationships" xmlns:p="http://schemas.openxmlformats.org/presentationml/2006/main" preserve="1">
  <p:cSld name="21_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D4FDD1EA-EAED-49DA-BCD2-2D079C11E9E2}"/>
              </a:ext>
            </a:extLst>
          </p:cNvPr>
          <p:cNvSpPr/>
          <p:nvPr/>
        </p:nvSpPr>
        <p:spPr>
          <a:xfrm>
            <a:off x="1353549" y="1941623"/>
            <a:ext cx="16934445" cy="5733905"/>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D0522F56-18AF-4A0B-A7B2-24264501FBF9}"/>
              </a:ext>
            </a:extLst>
          </p:cNvPr>
          <p:cNvSpPr txBox="1">
            <a:spLocks noGrp="1"/>
          </p:cNvSpPr>
          <p:nvPr>
            <p:ph type="title"/>
          </p:nvPr>
        </p:nvSpPr>
        <p:spPr>
          <a:xfrm>
            <a:off x="2119958" y="2341992"/>
            <a:ext cx="7791648" cy="2739510"/>
          </a:xfrm>
        </p:spPr>
        <p:txBody>
          <a:bodyPr anchor="b"/>
          <a:lstStyle>
            <a:lvl1pPr>
              <a:defRPr sz="6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115F18A3-BC51-4709-847F-98B579988E8A}"/>
              </a:ext>
            </a:extLst>
          </p:cNvPr>
          <p:cNvSpPr txBox="1">
            <a:spLocks noGrp="1"/>
          </p:cNvSpPr>
          <p:nvPr>
            <p:ph type="subTitle" idx="4294967295"/>
          </p:nvPr>
        </p:nvSpPr>
        <p:spPr>
          <a:xfrm>
            <a:off x="2119958" y="5650292"/>
            <a:ext cx="7791648" cy="1479846"/>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353B1800-7F78-492D-A55B-EB46F6837B65}"/>
              </a:ext>
            </a:extLst>
          </p:cNvPr>
          <p:cNvSpPr txBox="1">
            <a:spLocks noGrp="1"/>
          </p:cNvSpPr>
          <p:nvPr>
            <p:ph type="pic" idx="4294967295"/>
          </p:nvPr>
        </p:nvSpPr>
        <p:spPr>
          <a:xfrm>
            <a:off x="10678030" y="350868"/>
            <a:ext cx="7609979" cy="89154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0777DADA-4048-4556-AC62-F94501013833}"/>
              </a:ext>
            </a:extLst>
          </p:cNvPr>
          <p:cNvGrpSpPr/>
          <p:nvPr/>
        </p:nvGrpSpPr>
        <p:grpSpPr>
          <a:xfrm>
            <a:off x="0" y="7530523"/>
            <a:ext cx="18287994" cy="2756477"/>
            <a:chOff x="0" y="5020348"/>
            <a:chExt cx="12191996" cy="1837651"/>
          </a:xfrm>
        </p:grpSpPr>
        <p:sp>
          <p:nvSpPr>
            <p:cNvPr id="7" name="Freeform 27">
              <a:extLst>
                <a:ext uri="{FF2B5EF4-FFF2-40B4-BE49-F238E27FC236}">
                  <a16:creationId xmlns:a16="http://schemas.microsoft.com/office/drawing/2014/main" id="{2F5F9478-43F2-422F-B003-D571DB6BB929}"/>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C1581002-12D9-4693-8DD1-3E3E6B6BDEA1}"/>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7AAEEF0C-A2EE-4A82-8C6A-59DDAFCC7252}"/>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1530780895"/>
      </p:ext>
    </p:extLst>
  </p:cSld>
  <p:clrMapOvr>
    <a:masterClrMapping/>
  </p:clrMapOvr>
</p:sldLayout>
</file>

<file path=ppt/slideLayouts/slideLayout3408.xml><?xml version="1.0" encoding="utf-8"?>
<p:sldLayout xmlns:a="http://schemas.openxmlformats.org/drawingml/2006/main" xmlns:r="http://schemas.openxmlformats.org/officeDocument/2006/relationships" xmlns:p="http://schemas.openxmlformats.org/presentationml/2006/main" preserve="1">
  <p:cSld name="22_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1F025F50-C257-4048-83BF-BF494B94E6CC}"/>
              </a:ext>
            </a:extLst>
          </p:cNvPr>
          <p:cNvSpPr txBox="1">
            <a:spLocks noGrp="1"/>
          </p:cNvSpPr>
          <p:nvPr>
            <p:ph type="body" idx="4294967295"/>
          </p:nvPr>
        </p:nvSpPr>
        <p:spPr>
          <a:xfrm>
            <a:off x="685800" y="1719383"/>
            <a:ext cx="3525258" cy="44577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7BC45090-DA21-4763-BA18-40E5A1DE6D92}"/>
              </a:ext>
            </a:extLst>
          </p:cNvPr>
          <p:cNvCxnSpPr/>
          <p:nvPr/>
        </p:nvCxnSpPr>
        <p:spPr>
          <a:xfrm>
            <a:off x="685801" y="1421978"/>
            <a:ext cx="3525245"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B74F85B5-E657-4BB2-B69D-1DFA1B5AD79B}"/>
              </a:ext>
            </a:extLst>
          </p:cNvPr>
          <p:cNvGrpSpPr/>
          <p:nvPr/>
        </p:nvGrpSpPr>
        <p:grpSpPr>
          <a:xfrm>
            <a:off x="1" y="8069137"/>
            <a:ext cx="4211045" cy="1130843"/>
            <a:chOff x="0" y="5379424"/>
            <a:chExt cx="2807363" cy="753895"/>
          </a:xfrm>
        </p:grpSpPr>
        <p:sp>
          <p:nvSpPr>
            <p:cNvPr id="5" name="Freeform 21">
              <a:extLst>
                <a:ext uri="{FF2B5EF4-FFF2-40B4-BE49-F238E27FC236}">
                  <a16:creationId xmlns:a16="http://schemas.microsoft.com/office/drawing/2014/main" id="{A88EFFFC-3E7C-4339-9015-20E3079BBA2B}"/>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13C1C971-77F7-4549-9B78-7D0CBD5BE78A}"/>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44F9A181-E408-4E00-8DCD-B9E6F6CCC245}"/>
              </a:ext>
            </a:extLst>
          </p:cNvPr>
          <p:cNvSpPr txBox="1">
            <a:spLocks noGrp="1"/>
          </p:cNvSpPr>
          <p:nvPr>
            <p:ph type="pic" idx="4294967295"/>
          </p:nvPr>
        </p:nvSpPr>
        <p:spPr>
          <a:xfrm>
            <a:off x="4211045" y="685800"/>
            <a:ext cx="13373100" cy="89154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02615E9E-29CE-47F2-B424-AC64CD65D50F}"/>
              </a:ext>
            </a:extLst>
          </p:cNvPr>
          <p:cNvPicPr>
            <a:picLocks noChangeAspect="1"/>
          </p:cNvPicPr>
          <p:nvPr/>
        </p:nvPicPr>
        <p:blipFill>
          <a:blip r:embed="rId2"/>
          <a:srcRect/>
          <a:stretch>
            <a:fillRect/>
          </a:stretch>
        </p:blipFill>
        <p:spPr>
          <a:xfrm>
            <a:off x="770017" y="6578303"/>
            <a:ext cx="3037970" cy="1367910"/>
          </a:xfrm>
          <a:prstGeom prst="rect">
            <a:avLst/>
          </a:prstGeom>
          <a:noFill/>
          <a:ln cap="flat">
            <a:noFill/>
          </a:ln>
        </p:spPr>
      </p:pic>
    </p:spTree>
    <p:extLst>
      <p:ext uri="{BB962C8B-B14F-4D97-AF65-F5344CB8AC3E}">
        <p14:creationId xmlns:p14="http://schemas.microsoft.com/office/powerpoint/2010/main" val="1445293503"/>
      </p:ext>
    </p:extLst>
  </p:cSld>
  <p:clrMapOvr>
    <a:masterClrMapping/>
  </p:clrMapOvr>
</p:sldLayout>
</file>

<file path=ppt/slideLayouts/slideLayout3409.xml><?xml version="1.0" encoding="utf-8"?>
<p:sldLayout xmlns:a="http://schemas.openxmlformats.org/drawingml/2006/main" xmlns:r="http://schemas.openxmlformats.org/officeDocument/2006/relationships" xmlns:p="http://schemas.openxmlformats.org/presentationml/2006/main" preserve="1">
  <p:cSld name="23_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595D44FB-64AC-4ED7-AB98-51A7CF2D3C41}"/>
              </a:ext>
            </a:extLst>
          </p:cNvPr>
          <p:cNvSpPr txBox="1">
            <a:spLocks noGrp="1"/>
          </p:cNvSpPr>
          <p:nvPr>
            <p:ph type="body" idx="4294967295"/>
          </p:nvPr>
        </p:nvSpPr>
        <p:spPr>
          <a:xfrm>
            <a:off x="685800" y="1719383"/>
            <a:ext cx="3525258" cy="44577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33CE4C89-7105-4C8C-9320-9ACF1783896F}"/>
              </a:ext>
            </a:extLst>
          </p:cNvPr>
          <p:cNvCxnSpPr/>
          <p:nvPr/>
        </p:nvCxnSpPr>
        <p:spPr>
          <a:xfrm>
            <a:off x="685801" y="1421978"/>
            <a:ext cx="3525245"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CB91ED1C-8D41-4BBD-AB31-41B465C358F5}"/>
              </a:ext>
            </a:extLst>
          </p:cNvPr>
          <p:cNvGrpSpPr/>
          <p:nvPr/>
        </p:nvGrpSpPr>
        <p:grpSpPr>
          <a:xfrm>
            <a:off x="1" y="8069137"/>
            <a:ext cx="4211045" cy="1130843"/>
            <a:chOff x="0" y="5379424"/>
            <a:chExt cx="2807363" cy="753895"/>
          </a:xfrm>
        </p:grpSpPr>
        <p:sp>
          <p:nvSpPr>
            <p:cNvPr id="5" name="Freeform 21">
              <a:extLst>
                <a:ext uri="{FF2B5EF4-FFF2-40B4-BE49-F238E27FC236}">
                  <a16:creationId xmlns:a16="http://schemas.microsoft.com/office/drawing/2014/main" id="{E7AC1574-E298-4F7A-8680-6DA053AC4007}"/>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E2CC7502-0D27-419D-B2B7-FE81FEBFF8DE}"/>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F3249D48-B9CE-4DF0-9E5E-0F8655ED4FA7}"/>
              </a:ext>
            </a:extLst>
          </p:cNvPr>
          <p:cNvSpPr txBox="1">
            <a:spLocks noGrp="1"/>
          </p:cNvSpPr>
          <p:nvPr>
            <p:ph type="pic" idx="4294967295"/>
          </p:nvPr>
        </p:nvSpPr>
        <p:spPr>
          <a:xfrm>
            <a:off x="4211045" y="685800"/>
            <a:ext cx="13373100" cy="89154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2E49BEB8-EAE8-4B9F-AAD1-27CBD15F040A}"/>
              </a:ext>
            </a:extLst>
          </p:cNvPr>
          <p:cNvPicPr>
            <a:picLocks noChangeAspect="1"/>
          </p:cNvPicPr>
          <p:nvPr/>
        </p:nvPicPr>
        <p:blipFill>
          <a:blip r:embed="rId2"/>
          <a:srcRect/>
          <a:stretch>
            <a:fillRect/>
          </a:stretch>
        </p:blipFill>
        <p:spPr>
          <a:xfrm>
            <a:off x="770017" y="6578303"/>
            <a:ext cx="3037970" cy="1367910"/>
          </a:xfrm>
          <a:prstGeom prst="rect">
            <a:avLst/>
          </a:prstGeom>
          <a:noFill/>
          <a:ln cap="flat">
            <a:noFill/>
          </a:ln>
        </p:spPr>
      </p:pic>
    </p:spTree>
    <p:extLst>
      <p:ext uri="{BB962C8B-B14F-4D97-AF65-F5344CB8AC3E}">
        <p14:creationId xmlns:p14="http://schemas.microsoft.com/office/powerpoint/2010/main" val="1765685130"/>
      </p:ext>
    </p:extLst>
  </p:cSld>
  <p:clrMapOvr>
    <a:masterClrMapping/>
  </p:clrMapOvr>
</p:sldLayout>
</file>

<file path=ppt/slideLayouts/slideLayout3410.xml><?xml version="1.0" encoding="utf-8"?>
<p:sldLayout xmlns:a="http://schemas.openxmlformats.org/drawingml/2006/main" xmlns:r="http://schemas.openxmlformats.org/officeDocument/2006/relationships" xmlns:p="http://schemas.openxmlformats.org/presentationml/2006/main" preserve="1">
  <p:cSld name="22_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1EE81635-B194-4DD1-9884-E2EECFA11E57}"/>
              </a:ext>
            </a:extLst>
          </p:cNvPr>
          <p:cNvSpPr/>
          <p:nvPr/>
        </p:nvSpPr>
        <p:spPr>
          <a:xfrm>
            <a:off x="1353549" y="1941623"/>
            <a:ext cx="16934445" cy="5733905"/>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8707AA3A-CCE5-43A6-87D3-82C95D9697B7}"/>
              </a:ext>
            </a:extLst>
          </p:cNvPr>
          <p:cNvSpPr txBox="1">
            <a:spLocks noGrp="1"/>
          </p:cNvSpPr>
          <p:nvPr>
            <p:ph type="title"/>
          </p:nvPr>
        </p:nvSpPr>
        <p:spPr>
          <a:xfrm>
            <a:off x="2119958" y="2341992"/>
            <a:ext cx="7791648" cy="2739510"/>
          </a:xfrm>
        </p:spPr>
        <p:txBody>
          <a:bodyPr anchor="b"/>
          <a:lstStyle>
            <a:lvl1pPr>
              <a:defRPr sz="6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63BCD155-039A-4930-A288-03181BA5BF38}"/>
              </a:ext>
            </a:extLst>
          </p:cNvPr>
          <p:cNvSpPr txBox="1">
            <a:spLocks noGrp="1"/>
          </p:cNvSpPr>
          <p:nvPr>
            <p:ph type="subTitle" idx="4294967295"/>
          </p:nvPr>
        </p:nvSpPr>
        <p:spPr>
          <a:xfrm>
            <a:off x="2119958" y="5650292"/>
            <a:ext cx="7791648" cy="1479846"/>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E5B208C5-B8F4-4B91-9B14-D8A0ACE75152}"/>
              </a:ext>
            </a:extLst>
          </p:cNvPr>
          <p:cNvSpPr txBox="1">
            <a:spLocks noGrp="1"/>
          </p:cNvSpPr>
          <p:nvPr>
            <p:ph type="pic" idx="4294967295"/>
          </p:nvPr>
        </p:nvSpPr>
        <p:spPr>
          <a:xfrm>
            <a:off x="10678030" y="350868"/>
            <a:ext cx="7609979" cy="89154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92C4BB05-1D6B-4B1C-99FD-8A717B086879}"/>
              </a:ext>
            </a:extLst>
          </p:cNvPr>
          <p:cNvGrpSpPr/>
          <p:nvPr/>
        </p:nvGrpSpPr>
        <p:grpSpPr>
          <a:xfrm>
            <a:off x="0" y="7530523"/>
            <a:ext cx="18287994" cy="2756477"/>
            <a:chOff x="0" y="5020348"/>
            <a:chExt cx="12191996" cy="1837651"/>
          </a:xfrm>
        </p:grpSpPr>
        <p:sp>
          <p:nvSpPr>
            <p:cNvPr id="7" name="Freeform 27">
              <a:extLst>
                <a:ext uri="{FF2B5EF4-FFF2-40B4-BE49-F238E27FC236}">
                  <a16:creationId xmlns:a16="http://schemas.microsoft.com/office/drawing/2014/main" id="{A24DAF42-0C68-4748-8429-CF10B40FC5E6}"/>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026CF077-AFB5-4383-B782-3463D8B20E04}"/>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7D1FD732-B2CB-4F4F-8310-9547381B98E6}"/>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3750916404"/>
      </p:ext>
    </p:extLst>
  </p:cSld>
  <p:clrMapOvr>
    <a:masterClrMapping/>
  </p:clrMapOvr>
</p:sldLayout>
</file>

<file path=ppt/slideLayouts/slideLayout3411.xml><?xml version="1.0" encoding="utf-8"?>
<p:sldLayout xmlns:a="http://schemas.openxmlformats.org/drawingml/2006/main" xmlns:r="http://schemas.openxmlformats.org/officeDocument/2006/relationships" xmlns:p="http://schemas.openxmlformats.org/presentationml/2006/main" preserve="1">
  <p:cSld name="24_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05599025-34B6-4C5C-8075-178A5A0EFDB0}"/>
              </a:ext>
            </a:extLst>
          </p:cNvPr>
          <p:cNvSpPr txBox="1">
            <a:spLocks noGrp="1"/>
          </p:cNvSpPr>
          <p:nvPr>
            <p:ph type="body" idx="4294967295"/>
          </p:nvPr>
        </p:nvSpPr>
        <p:spPr>
          <a:xfrm>
            <a:off x="685800" y="1719383"/>
            <a:ext cx="3525258" cy="44577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FA9B6C4B-89B8-4301-A844-2C7F3DA1B86D}"/>
              </a:ext>
            </a:extLst>
          </p:cNvPr>
          <p:cNvCxnSpPr/>
          <p:nvPr/>
        </p:nvCxnSpPr>
        <p:spPr>
          <a:xfrm>
            <a:off x="685801" y="1421978"/>
            <a:ext cx="3525245"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C1E283EF-BB57-4CAC-98AE-1E6CDFE8ADFB}"/>
              </a:ext>
            </a:extLst>
          </p:cNvPr>
          <p:cNvGrpSpPr/>
          <p:nvPr/>
        </p:nvGrpSpPr>
        <p:grpSpPr>
          <a:xfrm>
            <a:off x="1" y="8069137"/>
            <a:ext cx="4211045" cy="1130843"/>
            <a:chOff x="0" y="5379424"/>
            <a:chExt cx="2807363" cy="753895"/>
          </a:xfrm>
        </p:grpSpPr>
        <p:sp>
          <p:nvSpPr>
            <p:cNvPr id="5" name="Freeform 21">
              <a:extLst>
                <a:ext uri="{FF2B5EF4-FFF2-40B4-BE49-F238E27FC236}">
                  <a16:creationId xmlns:a16="http://schemas.microsoft.com/office/drawing/2014/main" id="{F7D134FE-8F55-47BE-BA50-D26E755DD04D}"/>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C275BD03-E081-466C-9071-D89B66D62453}"/>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5F2FA270-9346-40F9-AD95-5FDDB128068A}"/>
              </a:ext>
            </a:extLst>
          </p:cNvPr>
          <p:cNvSpPr txBox="1">
            <a:spLocks noGrp="1"/>
          </p:cNvSpPr>
          <p:nvPr>
            <p:ph type="pic" idx="4294967295"/>
          </p:nvPr>
        </p:nvSpPr>
        <p:spPr>
          <a:xfrm>
            <a:off x="4211045" y="685800"/>
            <a:ext cx="13373100" cy="89154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A543ACE1-2208-4BB9-974E-56977ED6F95A}"/>
              </a:ext>
            </a:extLst>
          </p:cNvPr>
          <p:cNvPicPr>
            <a:picLocks noChangeAspect="1"/>
          </p:cNvPicPr>
          <p:nvPr/>
        </p:nvPicPr>
        <p:blipFill>
          <a:blip r:embed="rId2"/>
          <a:srcRect/>
          <a:stretch>
            <a:fillRect/>
          </a:stretch>
        </p:blipFill>
        <p:spPr>
          <a:xfrm>
            <a:off x="770017" y="6578303"/>
            <a:ext cx="3037970" cy="1367910"/>
          </a:xfrm>
          <a:prstGeom prst="rect">
            <a:avLst/>
          </a:prstGeom>
          <a:noFill/>
          <a:ln cap="flat">
            <a:noFill/>
          </a:ln>
        </p:spPr>
      </p:pic>
    </p:spTree>
    <p:extLst>
      <p:ext uri="{BB962C8B-B14F-4D97-AF65-F5344CB8AC3E}">
        <p14:creationId xmlns:p14="http://schemas.microsoft.com/office/powerpoint/2010/main" val="1078788226"/>
      </p:ext>
    </p:extLst>
  </p:cSld>
  <p:clrMapOvr>
    <a:masterClrMapping/>
  </p:clrMapOvr>
</p:sldLayout>
</file>

<file path=ppt/slideLayouts/slideLayout3412.xml><?xml version="1.0" encoding="utf-8"?>
<p:sldLayout xmlns:a="http://schemas.openxmlformats.org/drawingml/2006/main" xmlns:r="http://schemas.openxmlformats.org/officeDocument/2006/relationships" xmlns:p="http://schemas.openxmlformats.org/presentationml/2006/main" preserve="1">
  <p:cSld name="23_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E48F3DEC-056D-4E9D-BA6C-21DF98F4EA90}"/>
              </a:ext>
            </a:extLst>
          </p:cNvPr>
          <p:cNvSpPr/>
          <p:nvPr/>
        </p:nvSpPr>
        <p:spPr>
          <a:xfrm>
            <a:off x="1353549" y="1941623"/>
            <a:ext cx="16934445" cy="5733905"/>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E7EF91E1-2D48-43E5-8F86-A5CDBE3D4217}"/>
              </a:ext>
            </a:extLst>
          </p:cNvPr>
          <p:cNvSpPr txBox="1">
            <a:spLocks noGrp="1"/>
          </p:cNvSpPr>
          <p:nvPr>
            <p:ph type="title"/>
          </p:nvPr>
        </p:nvSpPr>
        <p:spPr>
          <a:xfrm>
            <a:off x="2119958" y="2341992"/>
            <a:ext cx="7791648" cy="2739510"/>
          </a:xfrm>
        </p:spPr>
        <p:txBody>
          <a:bodyPr anchor="b"/>
          <a:lstStyle>
            <a:lvl1pPr>
              <a:defRPr sz="6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F0AE16B5-82E9-48F9-AE83-8FB55D555274}"/>
              </a:ext>
            </a:extLst>
          </p:cNvPr>
          <p:cNvSpPr txBox="1">
            <a:spLocks noGrp="1"/>
          </p:cNvSpPr>
          <p:nvPr>
            <p:ph type="subTitle" idx="4294967295"/>
          </p:nvPr>
        </p:nvSpPr>
        <p:spPr>
          <a:xfrm>
            <a:off x="2119958" y="5650292"/>
            <a:ext cx="7791648" cy="1479846"/>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08771761-4616-4882-94E4-5FA72E9B324C}"/>
              </a:ext>
            </a:extLst>
          </p:cNvPr>
          <p:cNvSpPr txBox="1">
            <a:spLocks noGrp="1"/>
          </p:cNvSpPr>
          <p:nvPr>
            <p:ph type="pic" idx="4294967295"/>
          </p:nvPr>
        </p:nvSpPr>
        <p:spPr>
          <a:xfrm>
            <a:off x="10678030" y="350868"/>
            <a:ext cx="7609979" cy="89154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EE54FB7F-9D82-4C8B-A32A-0F00ED47270C}"/>
              </a:ext>
            </a:extLst>
          </p:cNvPr>
          <p:cNvGrpSpPr/>
          <p:nvPr/>
        </p:nvGrpSpPr>
        <p:grpSpPr>
          <a:xfrm>
            <a:off x="0" y="7530523"/>
            <a:ext cx="18287994" cy="2756477"/>
            <a:chOff x="0" y="5020348"/>
            <a:chExt cx="12191996" cy="1837651"/>
          </a:xfrm>
        </p:grpSpPr>
        <p:sp>
          <p:nvSpPr>
            <p:cNvPr id="7" name="Freeform 27">
              <a:extLst>
                <a:ext uri="{FF2B5EF4-FFF2-40B4-BE49-F238E27FC236}">
                  <a16:creationId xmlns:a16="http://schemas.microsoft.com/office/drawing/2014/main" id="{94976F65-8B6F-40B5-B709-120F97E31470}"/>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CA76B2DF-6C60-47FF-BCD5-CED20569178C}"/>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FCA8DBCC-BF2B-48F6-9881-8A6DF7710B66}"/>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2852823751"/>
      </p:ext>
    </p:extLst>
  </p:cSld>
  <p:clrMapOvr>
    <a:masterClrMapping/>
  </p:clrMapOvr>
</p:sldLayout>
</file>

<file path=ppt/slideLayouts/slideLayout3413.xml><?xml version="1.0" encoding="utf-8"?>
<p:sldLayout xmlns:a="http://schemas.openxmlformats.org/drawingml/2006/main" xmlns:r="http://schemas.openxmlformats.org/officeDocument/2006/relationships" xmlns:p="http://schemas.openxmlformats.org/presentationml/2006/main" preserve="1">
  <p:cSld name="25_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6A31BCAF-2AB0-43F6-9CA0-6D394278C349}"/>
              </a:ext>
            </a:extLst>
          </p:cNvPr>
          <p:cNvSpPr txBox="1">
            <a:spLocks noGrp="1"/>
          </p:cNvSpPr>
          <p:nvPr>
            <p:ph type="body" idx="4294967295"/>
          </p:nvPr>
        </p:nvSpPr>
        <p:spPr>
          <a:xfrm>
            <a:off x="685800" y="1719383"/>
            <a:ext cx="3525258" cy="44577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4E1F4192-DC63-4428-9DBF-5ADF45D87AE1}"/>
              </a:ext>
            </a:extLst>
          </p:cNvPr>
          <p:cNvCxnSpPr/>
          <p:nvPr/>
        </p:nvCxnSpPr>
        <p:spPr>
          <a:xfrm>
            <a:off x="685801" y="1421978"/>
            <a:ext cx="3525245"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AA05B6AA-6A46-49DE-B9BA-D996A677ADF7}"/>
              </a:ext>
            </a:extLst>
          </p:cNvPr>
          <p:cNvGrpSpPr/>
          <p:nvPr/>
        </p:nvGrpSpPr>
        <p:grpSpPr>
          <a:xfrm>
            <a:off x="1" y="8069137"/>
            <a:ext cx="4211045" cy="1130843"/>
            <a:chOff x="0" y="5379424"/>
            <a:chExt cx="2807363" cy="753895"/>
          </a:xfrm>
        </p:grpSpPr>
        <p:sp>
          <p:nvSpPr>
            <p:cNvPr id="5" name="Freeform 21">
              <a:extLst>
                <a:ext uri="{FF2B5EF4-FFF2-40B4-BE49-F238E27FC236}">
                  <a16:creationId xmlns:a16="http://schemas.microsoft.com/office/drawing/2014/main" id="{FDCF44B2-5915-4A4E-88B6-3030E9BE7BC7}"/>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537CFA80-B49F-4D92-BECB-3B6683E3AE2F}"/>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4F26F4FE-8452-41F6-905C-E12F18ED0FDA}"/>
              </a:ext>
            </a:extLst>
          </p:cNvPr>
          <p:cNvSpPr txBox="1">
            <a:spLocks noGrp="1"/>
          </p:cNvSpPr>
          <p:nvPr>
            <p:ph type="pic" idx="4294967295"/>
          </p:nvPr>
        </p:nvSpPr>
        <p:spPr>
          <a:xfrm>
            <a:off x="4211045" y="685800"/>
            <a:ext cx="13373100" cy="89154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124C35F1-48CB-4231-BBF1-1C22EB66AA38}"/>
              </a:ext>
            </a:extLst>
          </p:cNvPr>
          <p:cNvPicPr>
            <a:picLocks noChangeAspect="1"/>
          </p:cNvPicPr>
          <p:nvPr/>
        </p:nvPicPr>
        <p:blipFill>
          <a:blip r:embed="rId2"/>
          <a:srcRect/>
          <a:stretch>
            <a:fillRect/>
          </a:stretch>
        </p:blipFill>
        <p:spPr>
          <a:xfrm>
            <a:off x="770017" y="6578303"/>
            <a:ext cx="3037970" cy="1367910"/>
          </a:xfrm>
          <a:prstGeom prst="rect">
            <a:avLst/>
          </a:prstGeom>
          <a:noFill/>
          <a:ln cap="flat">
            <a:noFill/>
          </a:ln>
        </p:spPr>
      </p:pic>
    </p:spTree>
    <p:extLst>
      <p:ext uri="{BB962C8B-B14F-4D97-AF65-F5344CB8AC3E}">
        <p14:creationId xmlns:p14="http://schemas.microsoft.com/office/powerpoint/2010/main" val="2882373342"/>
      </p:ext>
    </p:extLst>
  </p:cSld>
  <p:clrMapOvr>
    <a:masterClrMapping/>
  </p:clrMapOvr>
</p:sldLayout>
</file>

<file path=ppt/slideLayouts/slideLayout3414.xml><?xml version="1.0" encoding="utf-8"?>
<p:sldLayout xmlns:a="http://schemas.openxmlformats.org/drawingml/2006/main" xmlns:r="http://schemas.openxmlformats.org/officeDocument/2006/relationships" xmlns:p="http://schemas.openxmlformats.org/presentationml/2006/main" preserve="1">
  <p:cSld name="24_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CB16CEB5-E750-43FB-8F9A-B719FE531088}"/>
              </a:ext>
            </a:extLst>
          </p:cNvPr>
          <p:cNvSpPr/>
          <p:nvPr/>
        </p:nvSpPr>
        <p:spPr>
          <a:xfrm>
            <a:off x="1353549" y="1941623"/>
            <a:ext cx="16934445" cy="5733905"/>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115717FD-C85F-450A-90E5-C183CD88D405}"/>
              </a:ext>
            </a:extLst>
          </p:cNvPr>
          <p:cNvSpPr txBox="1">
            <a:spLocks noGrp="1"/>
          </p:cNvSpPr>
          <p:nvPr>
            <p:ph type="title"/>
          </p:nvPr>
        </p:nvSpPr>
        <p:spPr>
          <a:xfrm>
            <a:off x="2119958" y="2341992"/>
            <a:ext cx="7791648" cy="2739510"/>
          </a:xfrm>
        </p:spPr>
        <p:txBody>
          <a:bodyPr anchor="b"/>
          <a:lstStyle>
            <a:lvl1pPr>
              <a:defRPr sz="6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AA153F15-8847-436D-8B19-1DD997A6F744}"/>
              </a:ext>
            </a:extLst>
          </p:cNvPr>
          <p:cNvSpPr txBox="1">
            <a:spLocks noGrp="1"/>
          </p:cNvSpPr>
          <p:nvPr>
            <p:ph type="subTitle" idx="4294967295"/>
          </p:nvPr>
        </p:nvSpPr>
        <p:spPr>
          <a:xfrm>
            <a:off x="2119958" y="5650292"/>
            <a:ext cx="7791648" cy="1479846"/>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4234B5D3-9F3A-440A-888B-4A94A3CF4F55}"/>
              </a:ext>
            </a:extLst>
          </p:cNvPr>
          <p:cNvSpPr txBox="1">
            <a:spLocks noGrp="1"/>
          </p:cNvSpPr>
          <p:nvPr>
            <p:ph type="pic" idx="4294967295"/>
          </p:nvPr>
        </p:nvSpPr>
        <p:spPr>
          <a:xfrm>
            <a:off x="10678030" y="350868"/>
            <a:ext cx="7609979" cy="89154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8273916A-4135-4C87-9CAC-29ED263A6EB5}"/>
              </a:ext>
            </a:extLst>
          </p:cNvPr>
          <p:cNvGrpSpPr/>
          <p:nvPr/>
        </p:nvGrpSpPr>
        <p:grpSpPr>
          <a:xfrm>
            <a:off x="0" y="7530523"/>
            <a:ext cx="18287994" cy="2756477"/>
            <a:chOff x="0" y="5020348"/>
            <a:chExt cx="12191996" cy="1837651"/>
          </a:xfrm>
        </p:grpSpPr>
        <p:sp>
          <p:nvSpPr>
            <p:cNvPr id="7" name="Freeform 27">
              <a:extLst>
                <a:ext uri="{FF2B5EF4-FFF2-40B4-BE49-F238E27FC236}">
                  <a16:creationId xmlns:a16="http://schemas.microsoft.com/office/drawing/2014/main" id="{9DDDCEA0-1BA9-4BF0-BD61-3F80F20440A6}"/>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1979A777-8878-40F3-AA6D-23EDC23F193B}"/>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3EFA3D87-6A8F-47DF-911D-6F18E9D16A24}"/>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3862348652"/>
      </p:ext>
    </p:extLst>
  </p:cSld>
  <p:clrMapOvr>
    <a:masterClrMapping/>
  </p:clrMapOvr>
</p:sldLayout>
</file>

<file path=ppt/slideLayouts/slideLayout3415.xml><?xml version="1.0" encoding="utf-8"?>
<p:sldLayout xmlns:a="http://schemas.openxmlformats.org/drawingml/2006/main" xmlns:r="http://schemas.openxmlformats.org/officeDocument/2006/relationships" xmlns:p="http://schemas.openxmlformats.org/presentationml/2006/main" preserve="1">
  <p:cSld name="26_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E4A19DAD-002F-4A85-BCAA-03944D57044F}"/>
              </a:ext>
            </a:extLst>
          </p:cNvPr>
          <p:cNvSpPr txBox="1">
            <a:spLocks noGrp="1"/>
          </p:cNvSpPr>
          <p:nvPr>
            <p:ph type="body" idx="4294967295"/>
          </p:nvPr>
        </p:nvSpPr>
        <p:spPr>
          <a:xfrm>
            <a:off x="685800" y="1719383"/>
            <a:ext cx="3525258" cy="44577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1C667C89-9F4C-4CC5-9A84-FE94C35DECB6}"/>
              </a:ext>
            </a:extLst>
          </p:cNvPr>
          <p:cNvCxnSpPr/>
          <p:nvPr/>
        </p:nvCxnSpPr>
        <p:spPr>
          <a:xfrm>
            <a:off x="685801" y="1421978"/>
            <a:ext cx="3525245"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CB632A62-DBBC-48F5-A558-B17DA2B88269}"/>
              </a:ext>
            </a:extLst>
          </p:cNvPr>
          <p:cNvGrpSpPr/>
          <p:nvPr/>
        </p:nvGrpSpPr>
        <p:grpSpPr>
          <a:xfrm>
            <a:off x="1" y="8069137"/>
            <a:ext cx="4211045" cy="1130843"/>
            <a:chOff x="0" y="5379424"/>
            <a:chExt cx="2807363" cy="753895"/>
          </a:xfrm>
        </p:grpSpPr>
        <p:sp>
          <p:nvSpPr>
            <p:cNvPr id="5" name="Freeform 21">
              <a:extLst>
                <a:ext uri="{FF2B5EF4-FFF2-40B4-BE49-F238E27FC236}">
                  <a16:creationId xmlns:a16="http://schemas.microsoft.com/office/drawing/2014/main" id="{797E7CE2-2B48-4B85-A50D-4F7811DA20CE}"/>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9897BEB4-FD03-4874-B302-8F4E3A7E57DF}"/>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C4CE89BC-EEBB-42F8-BE8D-375EAA6C03D3}"/>
              </a:ext>
            </a:extLst>
          </p:cNvPr>
          <p:cNvSpPr txBox="1">
            <a:spLocks noGrp="1"/>
          </p:cNvSpPr>
          <p:nvPr>
            <p:ph type="pic" idx="4294967295"/>
          </p:nvPr>
        </p:nvSpPr>
        <p:spPr>
          <a:xfrm>
            <a:off x="4211045" y="685800"/>
            <a:ext cx="13373100" cy="89154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590764FC-B45D-446E-95D0-98FF16FE91FA}"/>
              </a:ext>
            </a:extLst>
          </p:cNvPr>
          <p:cNvPicPr>
            <a:picLocks noChangeAspect="1"/>
          </p:cNvPicPr>
          <p:nvPr/>
        </p:nvPicPr>
        <p:blipFill>
          <a:blip r:embed="rId2"/>
          <a:srcRect/>
          <a:stretch>
            <a:fillRect/>
          </a:stretch>
        </p:blipFill>
        <p:spPr>
          <a:xfrm>
            <a:off x="770017" y="6578303"/>
            <a:ext cx="3037970" cy="1367910"/>
          </a:xfrm>
          <a:prstGeom prst="rect">
            <a:avLst/>
          </a:prstGeom>
          <a:noFill/>
          <a:ln cap="flat">
            <a:noFill/>
          </a:ln>
        </p:spPr>
      </p:pic>
    </p:spTree>
    <p:extLst>
      <p:ext uri="{BB962C8B-B14F-4D97-AF65-F5344CB8AC3E}">
        <p14:creationId xmlns:p14="http://schemas.microsoft.com/office/powerpoint/2010/main" val="1065183778"/>
      </p:ext>
    </p:extLst>
  </p:cSld>
  <p:clrMapOvr>
    <a:masterClrMapping/>
  </p:clrMapOvr>
</p:sldLayout>
</file>

<file path=ppt/slideLayouts/slideLayout3416.xml><?xml version="1.0" encoding="utf-8"?>
<p:sldLayout xmlns:a="http://schemas.openxmlformats.org/drawingml/2006/main" xmlns:r="http://schemas.openxmlformats.org/officeDocument/2006/relationships" xmlns:p="http://schemas.openxmlformats.org/presentationml/2006/main" preserve="1">
  <p:cSld name="25_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8A67C2C2-AB25-4265-8526-A62B23309237}"/>
              </a:ext>
            </a:extLst>
          </p:cNvPr>
          <p:cNvSpPr/>
          <p:nvPr/>
        </p:nvSpPr>
        <p:spPr>
          <a:xfrm>
            <a:off x="1353549" y="1941623"/>
            <a:ext cx="16934445" cy="5733905"/>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6A5AC22A-42F5-4509-BC71-476DEBE89AF9}"/>
              </a:ext>
            </a:extLst>
          </p:cNvPr>
          <p:cNvSpPr txBox="1">
            <a:spLocks noGrp="1"/>
          </p:cNvSpPr>
          <p:nvPr>
            <p:ph type="title"/>
          </p:nvPr>
        </p:nvSpPr>
        <p:spPr>
          <a:xfrm>
            <a:off x="2119958" y="2341992"/>
            <a:ext cx="7791648" cy="2739510"/>
          </a:xfrm>
        </p:spPr>
        <p:txBody>
          <a:bodyPr anchor="b"/>
          <a:lstStyle>
            <a:lvl1pPr>
              <a:defRPr sz="6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B5257170-E438-42F7-845F-6E81B7EA04E0}"/>
              </a:ext>
            </a:extLst>
          </p:cNvPr>
          <p:cNvSpPr txBox="1">
            <a:spLocks noGrp="1"/>
          </p:cNvSpPr>
          <p:nvPr>
            <p:ph type="subTitle" idx="4294967295"/>
          </p:nvPr>
        </p:nvSpPr>
        <p:spPr>
          <a:xfrm>
            <a:off x="2119958" y="5650292"/>
            <a:ext cx="7791648" cy="1479846"/>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BFF12D59-5FB1-44EE-890B-236A40C95685}"/>
              </a:ext>
            </a:extLst>
          </p:cNvPr>
          <p:cNvSpPr txBox="1">
            <a:spLocks noGrp="1"/>
          </p:cNvSpPr>
          <p:nvPr>
            <p:ph type="pic" idx="4294967295"/>
          </p:nvPr>
        </p:nvSpPr>
        <p:spPr>
          <a:xfrm>
            <a:off x="10678030" y="350868"/>
            <a:ext cx="7609979" cy="89154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C19D3140-0F17-4499-A3F5-36BC72300CE2}"/>
              </a:ext>
            </a:extLst>
          </p:cNvPr>
          <p:cNvGrpSpPr/>
          <p:nvPr/>
        </p:nvGrpSpPr>
        <p:grpSpPr>
          <a:xfrm>
            <a:off x="0" y="7530523"/>
            <a:ext cx="18287994" cy="2756477"/>
            <a:chOff x="0" y="5020348"/>
            <a:chExt cx="12191996" cy="1837651"/>
          </a:xfrm>
        </p:grpSpPr>
        <p:sp>
          <p:nvSpPr>
            <p:cNvPr id="7" name="Freeform 27">
              <a:extLst>
                <a:ext uri="{FF2B5EF4-FFF2-40B4-BE49-F238E27FC236}">
                  <a16:creationId xmlns:a16="http://schemas.microsoft.com/office/drawing/2014/main" id="{0C43CE6A-ECB6-4727-8A1D-F4655827309B}"/>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0F47505F-5CFB-4C14-9454-82F20BCCB834}"/>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15E291B8-F46B-44C9-9382-46CD9363BB52}"/>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3029452753"/>
      </p:ext>
    </p:extLst>
  </p:cSld>
  <p:clrMapOvr>
    <a:masterClrMapping/>
  </p:clrMapOvr>
</p:sldLayout>
</file>

<file path=ppt/slideLayouts/slideLayout3417.xml><?xml version="1.0" encoding="utf-8"?>
<p:sldLayout xmlns:a="http://schemas.openxmlformats.org/drawingml/2006/main" xmlns:r="http://schemas.openxmlformats.org/officeDocument/2006/relationships" xmlns:p="http://schemas.openxmlformats.org/presentationml/2006/main" preserve="1">
  <p:cSld name="27_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B5346115-C148-4527-AD18-787678F43B17}"/>
              </a:ext>
            </a:extLst>
          </p:cNvPr>
          <p:cNvSpPr txBox="1">
            <a:spLocks noGrp="1"/>
          </p:cNvSpPr>
          <p:nvPr>
            <p:ph type="body" idx="4294967295"/>
          </p:nvPr>
        </p:nvSpPr>
        <p:spPr>
          <a:xfrm>
            <a:off x="685800" y="1719383"/>
            <a:ext cx="3525258" cy="44577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5EA36428-2472-45A0-B4E5-E085D0F21BB9}"/>
              </a:ext>
            </a:extLst>
          </p:cNvPr>
          <p:cNvCxnSpPr/>
          <p:nvPr/>
        </p:nvCxnSpPr>
        <p:spPr>
          <a:xfrm>
            <a:off x="685801" y="1421978"/>
            <a:ext cx="3525245"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D9642F54-5E33-4226-A9A4-66C4D375B54D}"/>
              </a:ext>
            </a:extLst>
          </p:cNvPr>
          <p:cNvGrpSpPr/>
          <p:nvPr/>
        </p:nvGrpSpPr>
        <p:grpSpPr>
          <a:xfrm>
            <a:off x="1" y="8069137"/>
            <a:ext cx="4211045" cy="1130843"/>
            <a:chOff x="0" y="5379424"/>
            <a:chExt cx="2807363" cy="753895"/>
          </a:xfrm>
        </p:grpSpPr>
        <p:sp>
          <p:nvSpPr>
            <p:cNvPr id="5" name="Freeform 21">
              <a:extLst>
                <a:ext uri="{FF2B5EF4-FFF2-40B4-BE49-F238E27FC236}">
                  <a16:creationId xmlns:a16="http://schemas.microsoft.com/office/drawing/2014/main" id="{7CFD43D2-269A-4A10-857E-4029F0BB014F}"/>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8D547E7D-8A93-4051-A67C-BA505DBF6035}"/>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8A3B35B8-B13C-48DC-9ADC-AEBCBFB6744F}"/>
              </a:ext>
            </a:extLst>
          </p:cNvPr>
          <p:cNvSpPr txBox="1">
            <a:spLocks noGrp="1"/>
          </p:cNvSpPr>
          <p:nvPr>
            <p:ph type="pic" idx="4294967295"/>
          </p:nvPr>
        </p:nvSpPr>
        <p:spPr>
          <a:xfrm>
            <a:off x="4211045" y="685800"/>
            <a:ext cx="13373100" cy="89154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5E28B0E8-E61F-451B-ADA2-5ABA070CE414}"/>
              </a:ext>
            </a:extLst>
          </p:cNvPr>
          <p:cNvPicPr>
            <a:picLocks noChangeAspect="1"/>
          </p:cNvPicPr>
          <p:nvPr/>
        </p:nvPicPr>
        <p:blipFill>
          <a:blip r:embed="rId2"/>
          <a:srcRect/>
          <a:stretch>
            <a:fillRect/>
          </a:stretch>
        </p:blipFill>
        <p:spPr>
          <a:xfrm>
            <a:off x="770017" y="6578303"/>
            <a:ext cx="3037970" cy="1367910"/>
          </a:xfrm>
          <a:prstGeom prst="rect">
            <a:avLst/>
          </a:prstGeom>
          <a:noFill/>
          <a:ln cap="flat">
            <a:noFill/>
          </a:ln>
        </p:spPr>
      </p:pic>
    </p:spTree>
    <p:extLst>
      <p:ext uri="{BB962C8B-B14F-4D97-AF65-F5344CB8AC3E}">
        <p14:creationId xmlns:p14="http://schemas.microsoft.com/office/powerpoint/2010/main" val="568825490"/>
      </p:ext>
    </p:extLst>
  </p:cSld>
  <p:clrMapOvr>
    <a:masterClrMapping/>
  </p:clrMapOvr>
</p:sldLayout>
</file>

<file path=ppt/slideLayouts/slideLayout3418.xml><?xml version="1.0" encoding="utf-8"?>
<p:sldLayout xmlns:a="http://schemas.openxmlformats.org/drawingml/2006/main" xmlns:r="http://schemas.openxmlformats.org/officeDocument/2006/relationships" xmlns:p="http://schemas.openxmlformats.org/presentationml/2006/main" preserve="1">
  <p:cSld name="26_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9D9CB631-C5C8-4C52-B6EC-5EC6D1A46B39}"/>
              </a:ext>
            </a:extLst>
          </p:cNvPr>
          <p:cNvSpPr/>
          <p:nvPr/>
        </p:nvSpPr>
        <p:spPr>
          <a:xfrm>
            <a:off x="1353549" y="1941623"/>
            <a:ext cx="16934445" cy="5733905"/>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0C112F9D-6124-4738-94B5-C5203EFF9349}"/>
              </a:ext>
            </a:extLst>
          </p:cNvPr>
          <p:cNvSpPr txBox="1">
            <a:spLocks noGrp="1"/>
          </p:cNvSpPr>
          <p:nvPr>
            <p:ph type="title"/>
          </p:nvPr>
        </p:nvSpPr>
        <p:spPr>
          <a:xfrm>
            <a:off x="2119958" y="2341992"/>
            <a:ext cx="7791648" cy="2739510"/>
          </a:xfrm>
        </p:spPr>
        <p:txBody>
          <a:bodyPr anchor="b"/>
          <a:lstStyle>
            <a:lvl1pPr>
              <a:defRPr sz="6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670FB235-C7E8-46A8-9841-1E3F70BB0DD4}"/>
              </a:ext>
            </a:extLst>
          </p:cNvPr>
          <p:cNvSpPr txBox="1">
            <a:spLocks noGrp="1"/>
          </p:cNvSpPr>
          <p:nvPr>
            <p:ph type="subTitle" idx="4294967295"/>
          </p:nvPr>
        </p:nvSpPr>
        <p:spPr>
          <a:xfrm>
            <a:off x="2119958" y="5650292"/>
            <a:ext cx="7791648" cy="1479846"/>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ECF70C48-AA9C-43DC-BC54-38EF7FE6B26A}"/>
              </a:ext>
            </a:extLst>
          </p:cNvPr>
          <p:cNvSpPr txBox="1">
            <a:spLocks noGrp="1"/>
          </p:cNvSpPr>
          <p:nvPr>
            <p:ph type="pic" idx="4294967295"/>
          </p:nvPr>
        </p:nvSpPr>
        <p:spPr>
          <a:xfrm>
            <a:off x="10678030" y="350868"/>
            <a:ext cx="7609979" cy="89154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561E91C0-EBAC-418F-B97C-BB466D7FF8A0}"/>
              </a:ext>
            </a:extLst>
          </p:cNvPr>
          <p:cNvGrpSpPr/>
          <p:nvPr/>
        </p:nvGrpSpPr>
        <p:grpSpPr>
          <a:xfrm>
            <a:off x="0" y="7530523"/>
            <a:ext cx="18287994" cy="2756477"/>
            <a:chOff x="0" y="5020348"/>
            <a:chExt cx="12191996" cy="1837651"/>
          </a:xfrm>
        </p:grpSpPr>
        <p:sp>
          <p:nvSpPr>
            <p:cNvPr id="7" name="Freeform 27">
              <a:extLst>
                <a:ext uri="{FF2B5EF4-FFF2-40B4-BE49-F238E27FC236}">
                  <a16:creationId xmlns:a16="http://schemas.microsoft.com/office/drawing/2014/main" id="{E861C899-3C2D-4F62-A439-D9C7F5A023C0}"/>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A8DD8DDE-03F2-403C-A17C-9077E4495E9F}"/>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9C05C60A-388A-4DDA-B220-60594591E4D5}"/>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50885894"/>
      </p:ext>
    </p:extLst>
  </p:cSld>
  <p:clrMapOvr>
    <a:masterClrMapping/>
  </p:clrMapOvr>
</p:sldLayout>
</file>

<file path=ppt/slideLayouts/slideLayout3419.xml><?xml version="1.0" encoding="utf-8"?>
<p:sldLayout xmlns:a="http://schemas.openxmlformats.org/drawingml/2006/main" xmlns:r="http://schemas.openxmlformats.org/officeDocument/2006/relationships" xmlns:p="http://schemas.openxmlformats.org/presentationml/2006/main" preserve="1">
  <p:cSld name="28_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41B3D0DB-5F4E-4D2D-B7D8-C03053D98471}"/>
              </a:ext>
            </a:extLst>
          </p:cNvPr>
          <p:cNvSpPr txBox="1">
            <a:spLocks noGrp="1"/>
          </p:cNvSpPr>
          <p:nvPr>
            <p:ph type="body" idx="4294967295"/>
          </p:nvPr>
        </p:nvSpPr>
        <p:spPr>
          <a:xfrm>
            <a:off x="685800" y="1719383"/>
            <a:ext cx="3525258" cy="44577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A6C5EB38-9E98-45B8-BE82-A3F84350021F}"/>
              </a:ext>
            </a:extLst>
          </p:cNvPr>
          <p:cNvCxnSpPr/>
          <p:nvPr/>
        </p:nvCxnSpPr>
        <p:spPr>
          <a:xfrm>
            <a:off x="685801" y="1421978"/>
            <a:ext cx="3525245"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F97E1C90-BFEC-4D97-9B46-2405718ACA0B}"/>
              </a:ext>
            </a:extLst>
          </p:cNvPr>
          <p:cNvGrpSpPr/>
          <p:nvPr/>
        </p:nvGrpSpPr>
        <p:grpSpPr>
          <a:xfrm>
            <a:off x="1" y="8069137"/>
            <a:ext cx="4211045" cy="1130843"/>
            <a:chOff x="0" y="5379424"/>
            <a:chExt cx="2807363" cy="753895"/>
          </a:xfrm>
        </p:grpSpPr>
        <p:sp>
          <p:nvSpPr>
            <p:cNvPr id="5" name="Freeform 21">
              <a:extLst>
                <a:ext uri="{FF2B5EF4-FFF2-40B4-BE49-F238E27FC236}">
                  <a16:creationId xmlns:a16="http://schemas.microsoft.com/office/drawing/2014/main" id="{2BEB7586-EA2A-44E3-A4F4-4DD2ADBF92EB}"/>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3E482C1F-127E-4726-935A-05542B5C631B}"/>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658B6812-8153-4886-8815-B6BB52892ADC}"/>
              </a:ext>
            </a:extLst>
          </p:cNvPr>
          <p:cNvSpPr txBox="1">
            <a:spLocks noGrp="1"/>
          </p:cNvSpPr>
          <p:nvPr>
            <p:ph type="pic" idx="4294967295"/>
          </p:nvPr>
        </p:nvSpPr>
        <p:spPr>
          <a:xfrm>
            <a:off x="4211045" y="685800"/>
            <a:ext cx="13373100" cy="89154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5AFC8823-E398-4CF6-B891-1B8E6A83BC2D}"/>
              </a:ext>
            </a:extLst>
          </p:cNvPr>
          <p:cNvPicPr>
            <a:picLocks noChangeAspect="1"/>
          </p:cNvPicPr>
          <p:nvPr/>
        </p:nvPicPr>
        <p:blipFill>
          <a:blip r:embed="rId2"/>
          <a:srcRect/>
          <a:stretch>
            <a:fillRect/>
          </a:stretch>
        </p:blipFill>
        <p:spPr>
          <a:xfrm>
            <a:off x="770017" y="6578303"/>
            <a:ext cx="3037970" cy="1367910"/>
          </a:xfrm>
          <a:prstGeom prst="rect">
            <a:avLst/>
          </a:prstGeom>
          <a:noFill/>
          <a:ln cap="flat">
            <a:noFill/>
          </a:ln>
        </p:spPr>
      </p:pic>
    </p:spTree>
    <p:extLst>
      <p:ext uri="{BB962C8B-B14F-4D97-AF65-F5344CB8AC3E}">
        <p14:creationId xmlns:p14="http://schemas.microsoft.com/office/powerpoint/2010/main" val="2916448044"/>
      </p:ext>
    </p:extLst>
  </p:cSld>
  <p:clrMapOvr>
    <a:masterClrMapping/>
  </p:clrMapOvr>
</p:sldLayout>
</file>

<file path=ppt/slideLayouts/slideLayout3420.xml><?xml version="1.0" encoding="utf-8"?>
<p:sldLayout xmlns:a="http://schemas.openxmlformats.org/drawingml/2006/main" xmlns:r="http://schemas.openxmlformats.org/officeDocument/2006/relationships" xmlns:p="http://schemas.openxmlformats.org/presentationml/2006/main" preserve="1">
  <p:cSld name="10_Title Slide_Yale Blue">
    <p:spTree>
      <p:nvGrpSpPr>
        <p:cNvPr id="1" name=""/>
        <p:cNvGrpSpPr/>
        <p:nvPr/>
      </p:nvGrpSpPr>
      <p:grpSpPr>
        <a:xfrm>
          <a:off x="0" y="0"/>
          <a:ext cx="0" cy="0"/>
          <a:chOff x="0" y="0"/>
          <a:chExt cx="0" cy="0"/>
        </a:xfrm>
      </p:grpSpPr>
      <p:sp>
        <p:nvSpPr>
          <p:cNvPr id="2" name="Text Placeholder 10">
            <a:extLst>
              <a:ext uri="{FF2B5EF4-FFF2-40B4-BE49-F238E27FC236}">
                <a16:creationId xmlns:a16="http://schemas.microsoft.com/office/drawing/2014/main" id="{8B2A6964-E633-4437-8B21-A5044019853F}"/>
              </a:ext>
            </a:extLst>
          </p:cNvPr>
          <p:cNvSpPr txBox="1">
            <a:spLocks noGrp="1"/>
          </p:cNvSpPr>
          <p:nvPr>
            <p:ph type="body" idx="4294967295"/>
          </p:nvPr>
        </p:nvSpPr>
        <p:spPr>
          <a:xfrm>
            <a:off x="4239835" y="8101286"/>
            <a:ext cx="12267920" cy="523348"/>
          </a:xfrm>
        </p:spPr>
        <p:txBody>
          <a:bodyPr>
            <a:spAutoFit/>
          </a:bodyPr>
          <a:lstStyle>
            <a:lvl1pPr marL="0" indent="0" algn="r">
              <a:buNone/>
              <a:defRPr sz="2801">
                <a:solidFill>
                  <a:srgbClr val="616364"/>
                </a:solidFill>
                <a:latin typeface="Verdana"/>
                <a:ea typeface="Verdana"/>
                <a:cs typeface="Verdana"/>
              </a:defRPr>
            </a:lvl1pPr>
          </a:lstStyle>
          <a:p>
            <a:pPr lvl="0"/>
            <a:r>
              <a:rPr lang="en-US"/>
              <a:t>Date | Presenter Information (14 pt)</a:t>
            </a:r>
          </a:p>
        </p:txBody>
      </p:sp>
      <p:sp>
        <p:nvSpPr>
          <p:cNvPr id="3" name="Title 1">
            <a:extLst>
              <a:ext uri="{FF2B5EF4-FFF2-40B4-BE49-F238E27FC236}">
                <a16:creationId xmlns:a16="http://schemas.microsoft.com/office/drawing/2014/main" id="{24441B2E-A407-4382-B418-E5ABCF977526}"/>
              </a:ext>
            </a:extLst>
          </p:cNvPr>
          <p:cNvSpPr txBox="1">
            <a:spLocks noGrp="1"/>
          </p:cNvSpPr>
          <p:nvPr>
            <p:ph type="title"/>
          </p:nvPr>
        </p:nvSpPr>
        <p:spPr>
          <a:xfrm>
            <a:off x="4239835" y="2710721"/>
            <a:ext cx="12267920" cy="2444190"/>
          </a:xfrm>
        </p:spPr>
        <p:txBody>
          <a:bodyPr anchor="b"/>
          <a:lstStyle>
            <a:lvl1pPr>
              <a:defRPr sz="8000">
                <a:solidFill>
                  <a:srgbClr val="00314C"/>
                </a:solidFill>
                <a:latin typeface="Verdana"/>
                <a:ea typeface="Verdana"/>
                <a:cs typeface="Verdana"/>
              </a:defRPr>
            </a:lvl1pPr>
          </a:lstStyle>
          <a:p>
            <a:pPr lvl="0"/>
            <a:r>
              <a:rPr lang="en-US"/>
              <a:t>Presentation Title (40pt)</a:t>
            </a:r>
          </a:p>
        </p:txBody>
      </p:sp>
      <p:sp>
        <p:nvSpPr>
          <p:cNvPr id="4" name="Date Placeholder 3">
            <a:extLst>
              <a:ext uri="{FF2B5EF4-FFF2-40B4-BE49-F238E27FC236}">
                <a16:creationId xmlns:a16="http://schemas.microsoft.com/office/drawing/2014/main" id="{6DF48EF7-AC92-4364-B6AE-3CEBD65C4101}"/>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1371600" rtl="0" fontAlgn="auto" hangingPunct="1">
              <a:lnSpc>
                <a:spcPct val="100000"/>
              </a:lnSpc>
              <a:spcBef>
                <a:spcPts val="0"/>
              </a:spcBef>
              <a:spcAft>
                <a:spcPts val="0"/>
              </a:spcAft>
              <a:buNone/>
              <a:tabLst/>
              <a:defRPr lang="en-US" sz="2700" b="0" i="0" u="none" strike="noStrike" kern="1200" cap="none" spc="0" baseline="0">
                <a:solidFill>
                  <a:srgbClr val="444C55"/>
                </a:solidFill>
                <a:uFillTx/>
                <a:latin typeface="Calibri"/>
              </a:defRPr>
            </a:lvl1pPr>
          </a:lstStyle>
          <a:p>
            <a:pPr lvl="0"/>
            <a:fld id="{DACD936D-9C7E-4E3F-BAA2-49BC41FD36CF}" type="datetime1">
              <a:rPr lang="en-US"/>
              <a:pPr lvl="0"/>
              <a:t>5/28/2026</a:t>
            </a:fld>
            <a:endParaRPr lang="en-US"/>
          </a:p>
        </p:txBody>
      </p:sp>
      <p:sp>
        <p:nvSpPr>
          <p:cNvPr id="5" name="Footer Placeholder 4">
            <a:extLst>
              <a:ext uri="{FF2B5EF4-FFF2-40B4-BE49-F238E27FC236}">
                <a16:creationId xmlns:a16="http://schemas.microsoft.com/office/drawing/2014/main" id="{0CA58BD3-ADF9-4671-9974-FC10FEC29B4D}"/>
              </a:ext>
            </a:extLst>
          </p:cNvPr>
          <p:cNvSpPr txBox="1">
            <a:spLocks noGrp="1"/>
          </p:cNvSpPr>
          <p:nvPr>
            <p:ph type="ftr" sz="quarter" idx="9"/>
          </p:nvPr>
        </p:nvSpPr>
        <p:spPr/>
        <p:txBody>
          <a:bodyPr anchorCtr="1"/>
          <a:lstStyle>
            <a:lvl1pPr algn="ctr">
              <a:defRPr/>
            </a:lvl1pPr>
          </a:lstStyle>
          <a:p>
            <a:pPr lvl="0"/>
            <a:endParaRPr lang="en-US"/>
          </a:p>
        </p:txBody>
      </p:sp>
      <p:sp>
        <p:nvSpPr>
          <p:cNvPr id="6" name="Slide Number Placeholder 5">
            <a:extLst>
              <a:ext uri="{FF2B5EF4-FFF2-40B4-BE49-F238E27FC236}">
                <a16:creationId xmlns:a16="http://schemas.microsoft.com/office/drawing/2014/main" id="{6FE1D084-2FB8-48D4-B229-7C478E132C7B}"/>
              </a:ext>
            </a:extLst>
          </p:cNvPr>
          <p:cNvSpPr txBox="1">
            <a:spLocks noGrp="1"/>
          </p:cNvSpPr>
          <p:nvPr>
            <p:ph type="sldNum" sz="quarter" idx="8"/>
          </p:nvPr>
        </p:nvSpPr>
        <p:spPr/>
        <p:txBody>
          <a:bodyPr/>
          <a:lstStyle>
            <a:lvl1pPr>
              <a:defRPr/>
            </a:lvl1pPr>
          </a:lstStyle>
          <a:p>
            <a:pPr lvl="0"/>
            <a:fld id="{31535BAD-10AF-41B6-A092-5D8A438F17FC}" type="slidenum">
              <a:t>‹#›</a:t>
            </a:fld>
            <a:endParaRPr lang="en-US"/>
          </a:p>
        </p:txBody>
      </p:sp>
      <p:sp>
        <p:nvSpPr>
          <p:cNvPr id="7" name="Rectangle 12">
            <a:extLst>
              <a:ext uri="{FF2B5EF4-FFF2-40B4-BE49-F238E27FC236}">
                <a16:creationId xmlns:a16="http://schemas.microsoft.com/office/drawing/2014/main" id="{8D643712-AA8D-4734-AE7C-1FE855EA4723}"/>
              </a:ext>
            </a:extLst>
          </p:cNvPr>
          <p:cNvSpPr/>
          <p:nvPr/>
        </p:nvSpPr>
        <p:spPr>
          <a:xfrm rot="10799991">
            <a:off x="-29" y="3000349"/>
            <a:ext cx="4177605" cy="3064277"/>
          </a:xfrm>
          <a:custGeom>
            <a:avLst/>
            <a:gdLst>
              <a:gd name="f0" fmla="val 10800000"/>
              <a:gd name="f1" fmla="val 5400000"/>
              <a:gd name="f2" fmla="val 180"/>
              <a:gd name="f3" fmla="val w"/>
              <a:gd name="f4" fmla="val h"/>
              <a:gd name="f5" fmla="val 0"/>
              <a:gd name="f6" fmla="val 10293751"/>
              <a:gd name="f7" fmla="val 1031873"/>
              <a:gd name="f8" fmla="val 3579068"/>
              <a:gd name="f9" fmla="val 1"/>
              <a:gd name="f10" fmla="val 1031872"/>
              <a:gd name="f11" fmla="+- 0 0 -90"/>
              <a:gd name="f12" fmla="*/ f3 1 10293751"/>
              <a:gd name="f13" fmla="*/ f4 1 1031873"/>
              <a:gd name="f14" fmla="+- f7 0 f5"/>
              <a:gd name="f15" fmla="+- f6 0 f5"/>
              <a:gd name="f16" fmla="*/ f11 f0 1"/>
              <a:gd name="f17" fmla="*/ f15 1 10293751"/>
              <a:gd name="f18" fmla="*/ f14 1 1031873"/>
              <a:gd name="f19" fmla="*/ 10293751 f15 1"/>
              <a:gd name="f20" fmla="*/ 0 f15 1"/>
              <a:gd name="f21" fmla="*/ 0 f14 1"/>
              <a:gd name="f22" fmla="*/ 1 f14 1"/>
              <a:gd name="f23" fmla="*/ 1031873 f14 1"/>
              <a:gd name="f24" fmla="*/ 1031872 f14 1"/>
              <a:gd name="f25" fmla="*/ 3579068 f15 1"/>
              <a:gd name="f26" fmla="*/ f16 1 f2"/>
              <a:gd name="f27" fmla="*/ f19 1 10293751"/>
              <a:gd name="f28" fmla="*/ f20 1 10293751"/>
              <a:gd name="f29" fmla="*/ f21 1 1031873"/>
              <a:gd name="f30" fmla="*/ f22 1 1031873"/>
              <a:gd name="f31" fmla="*/ f23 1 1031873"/>
              <a:gd name="f32" fmla="*/ f24 1 1031873"/>
              <a:gd name="f33" fmla="*/ f25 1 10293751"/>
              <a:gd name="f34" fmla="*/ f5 1 f17"/>
              <a:gd name="f35" fmla="*/ f6 1 f17"/>
              <a:gd name="f36" fmla="*/ f5 1 f18"/>
              <a:gd name="f37" fmla="*/ f7 1 f18"/>
              <a:gd name="f38" fmla="+- f26 0 f1"/>
              <a:gd name="f39" fmla="*/ f33 1 f17"/>
              <a:gd name="f40" fmla="*/ f29 1 f18"/>
              <a:gd name="f41" fmla="*/ f27 1 f17"/>
              <a:gd name="f42" fmla="*/ f30 1 f18"/>
              <a:gd name="f43" fmla="*/ f31 1 f18"/>
              <a:gd name="f44" fmla="*/ f28 1 f17"/>
              <a:gd name="f45" fmla="*/ f32 1 f18"/>
              <a:gd name="f46" fmla="*/ f34 f12 1"/>
              <a:gd name="f47" fmla="*/ f35 f12 1"/>
              <a:gd name="f48" fmla="*/ f37 f13 1"/>
              <a:gd name="f49" fmla="*/ f36 f13 1"/>
              <a:gd name="f50" fmla="*/ f39 f12 1"/>
              <a:gd name="f51" fmla="*/ f40 f13 1"/>
              <a:gd name="f52" fmla="*/ f41 f12 1"/>
              <a:gd name="f53" fmla="*/ f42 f13 1"/>
              <a:gd name="f54" fmla="*/ f43 f13 1"/>
              <a:gd name="f55" fmla="*/ f44 f12 1"/>
              <a:gd name="f56" fmla="*/ f45 f13 1"/>
            </a:gdLst>
            <a:ahLst/>
            <a:cxnLst>
              <a:cxn ang="3cd4">
                <a:pos x="hc" y="t"/>
              </a:cxn>
              <a:cxn ang="0">
                <a:pos x="r" y="vc"/>
              </a:cxn>
              <a:cxn ang="cd4">
                <a:pos x="hc" y="b"/>
              </a:cxn>
              <a:cxn ang="cd2">
                <a:pos x="l" y="vc"/>
              </a:cxn>
              <a:cxn ang="f38">
                <a:pos x="f50" y="f51"/>
              </a:cxn>
              <a:cxn ang="f38">
                <a:pos x="f52" y="f53"/>
              </a:cxn>
              <a:cxn ang="f38">
                <a:pos x="f52" y="f54"/>
              </a:cxn>
              <a:cxn ang="f38">
                <a:pos x="f55" y="f56"/>
              </a:cxn>
              <a:cxn ang="f38">
                <a:pos x="f50" y="f51"/>
              </a:cxn>
            </a:cxnLst>
            <a:rect l="f46" t="f49" r="f47" b="f48"/>
            <a:pathLst>
              <a:path w="10293751" h="1031873">
                <a:moveTo>
                  <a:pt x="f8" y="f5"/>
                </a:moveTo>
                <a:lnTo>
                  <a:pt x="f6" y="f9"/>
                </a:lnTo>
                <a:lnTo>
                  <a:pt x="f6" y="f7"/>
                </a:lnTo>
                <a:lnTo>
                  <a:pt x="f5" y="f10"/>
                </a:lnTo>
                <a:lnTo>
                  <a:pt x="f8" y="f5"/>
                </a:lnTo>
                <a:close/>
              </a:path>
            </a:pathLst>
          </a:cu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3600" b="0" i="0" u="none" strike="noStrike" kern="1200" cap="none" spc="0" baseline="0">
              <a:solidFill>
                <a:srgbClr val="FFFFFF"/>
              </a:solidFill>
              <a:uFillTx/>
              <a:latin typeface="Calibri"/>
            </a:endParaRPr>
          </a:p>
        </p:txBody>
      </p:sp>
      <p:sp>
        <p:nvSpPr>
          <p:cNvPr id="8" name="Rectangle 8">
            <a:extLst>
              <a:ext uri="{FF2B5EF4-FFF2-40B4-BE49-F238E27FC236}">
                <a16:creationId xmlns:a16="http://schemas.microsoft.com/office/drawing/2014/main" id="{B5CC0D01-F8E9-44F5-84CC-AC7AD58F44F8}"/>
              </a:ext>
            </a:extLst>
          </p:cNvPr>
          <p:cNvSpPr/>
          <p:nvPr/>
        </p:nvSpPr>
        <p:spPr>
          <a:xfrm>
            <a:off x="0" y="9172574"/>
            <a:ext cx="18287994" cy="1114425"/>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3600" b="0" i="0" u="none" strike="noStrike" kern="1200" cap="none" spc="0" baseline="0">
              <a:solidFill>
                <a:srgbClr val="FFFFFF"/>
              </a:solidFill>
              <a:uFillTx/>
              <a:latin typeface="Calibri"/>
            </a:endParaRPr>
          </a:p>
        </p:txBody>
      </p:sp>
      <p:sp>
        <p:nvSpPr>
          <p:cNvPr id="9" name="Text Placeholder 11">
            <a:extLst>
              <a:ext uri="{FF2B5EF4-FFF2-40B4-BE49-F238E27FC236}">
                <a16:creationId xmlns:a16="http://schemas.microsoft.com/office/drawing/2014/main" id="{15AA4B6D-A265-467E-9BC6-94DDA8078539}"/>
              </a:ext>
            </a:extLst>
          </p:cNvPr>
          <p:cNvSpPr txBox="1">
            <a:spLocks noGrp="1"/>
          </p:cNvSpPr>
          <p:nvPr>
            <p:ph type="body" idx="4294967295"/>
          </p:nvPr>
        </p:nvSpPr>
        <p:spPr>
          <a:xfrm>
            <a:off x="4239835" y="5171095"/>
            <a:ext cx="12267920" cy="1069971"/>
          </a:xfrm>
        </p:spPr>
        <p:txBody>
          <a:bodyPr/>
          <a:lstStyle>
            <a:lvl1pPr marL="0" indent="0">
              <a:buNone/>
              <a:defRPr sz="4800">
                <a:solidFill>
                  <a:srgbClr val="00314C"/>
                </a:solidFill>
                <a:latin typeface="Verdana"/>
                <a:ea typeface="Verdana"/>
                <a:cs typeface="Verdana"/>
              </a:defRPr>
            </a:lvl1pPr>
          </a:lstStyle>
          <a:p>
            <a:pPr lvl="0"/>
            <a:r>
              <a:rPr lang="en-US"/>
              <a:t>Subtitle (24)</a:t>
            </a:r>
          </a:p>
        </p:txBody>
      </p:sp>
      <p:pic>
        <p:nvPicPr>
          <p:cNvPr id="10" name="Picture 12">
            <a:extLst>
              <a:ext uri="{FF2B5EF4-FFF2-40B4-BE49-F238E27FC236}">
                <a16:creationId xmlns:a16="http://schemas.microsoft.com/office/drawing/2014/main" id="{D10F8D93-9129-4159-BE9A-EADA5596F379}"/>
              </a:ext>
            </a:extLst>
          </p:cNvPr>
          <p:cNvPicPr>
            <a:picLocks noChangeAspect="1"/>
          </p:cNvPicPr>
          <p:nvPr/>
        </p:nvPicPr>
        <p:blipFill>
          <a:blip r:embed="rId2"/>
          <a:srcRect/>
          <a:stretch>
            <a:fillRect/>
          </a:stretch>
        </p:blipFill>
        <p:spPr>
          <a:xfrm>
            <a:off x="4244746" y="6267499"/>
            <a:ext cx="6593939" cy="1710248"/>
          </a:xfrm>
          <a:prstGeom prst="rect">
            <a:avLst/>
          </a:prstGeom>
          <a:noFill/>
          <a:ln cap="flat">
            <a:noFill/>
          </a:ln>
        </p:spPr>
      </p:pic>
    </p:spTree>
    <p:extLst>
      <p:ext uri="{BB962C8B-B14F-4D97-AF65-F5344CB8AC3E}">
        <p14:creationId xmlns:p14="http://schemas.microsoft.com/office/powerpoint/2010/main" val="1913066938"/>
      </p:ext>
    </p:extLst>
  </p:cSld>
  <p:clrMapOvr>
    <a:masterClrMapping/>
  </p:clrMapOvr>
</p:sldLayout>
</file>

<file path=ppt/slideLayouts/slideLayout3421.xml><?xml version="1.0" encoding="utf-8"?>
<p:sldLayout xmlns:a="http://schemas.openxmlformats.org/drawingml/2006/main" xmlns:r="http://schemas.openxmlformats.org/officeDocument/2006/relationships" xmlns:p="http://schemas.openxmlformats.org/presentationml/2006/main" preserve="1">
  <p:cSld name="11_Title Slide_Yale Blue">
    <p:spTree>
      <p:nvGrpSpPr>
        <p:cNvPr id="1" name=""/>
        <p:cNvGrpSpPr/>
        <p:nvPr/>
      </p:nvGrpSpPr>
      <p:grpSpPr>
        <a:xfrm>
          <a:off x="0" y="0"/>
          <a:ext cx="0" cy="0"/>
          <a:chOff x="0" y="0"/>
          <a:chExt cx="0" cy="0"/>
        </a:xfrm>
      </p:grpSpPr>
      <p:sp>
        <p:nvSpPr>
          <p:cNvPr id="2" name="Text Placeholder 10">
            <a:extLst>
              <a:ext uri="{FF2B5EF4-FFF2-40B4-BE49-F238E27FC236}">
                <a16:creationId xmlns:a16="http://schemas.microsoft.com/office/drawing/2014/main" id="{37CF483A-434A-417D-9120-8867ACCF9320}"/>
              </a:ext>
            </a:extLst>
          </p:cNvPr>
          <p:cNvSpPr txBox="1">
            <a:spLocks noGrp="1"/>
          </p:cNvSpPr>
          <p:nvPr>
            <p:ph type="body" idx="4294967295"/>
          </p:nvPr>
        </p:nvSpPr>
        <p:spPr>
          <a:xfrm>
            <a:off x="4239835" y="8101286"/>
            <a:ext cx="12267920" cy="523348"/>
          </a:xfrm>
        </p:spPr>
        <p:txBody>
          <a:bodyPr>
            <a:spAutoFit/>
          </a:bodyPr>
          <a:lstStyle>
            <a:lvl1pPr marL="0" indent="0" algn="r">
              <a:buNone/>
              <a:defRPr sz="2801">
                <a:solidFill>
                  <a:srgbClr val="616364"/>
                </a:solidFill>
                <a:latin typeface="Verdana"/>
                <a:ea typeface="Verdana"/>
                <a:cs typeface="Verdana"/>
              </a:defRPr>
            </a:lvl1pPr>
          </a:lstStyle>
          <a:p>
            <a:pPr lvl="0"/>
            <a:r>
              <a:rPr lang="en-US"/>
              <a:t>Date | Presenter Information (14 pt)</a:t>
            </a:r>
          </a:p>
        </p:txBody>
      </p:sp>
      <p:sp>
        <p:nvSpPr>
          <p:cNvPr id="3" name="Title 1">
            <a:extLst>
              <a:ext uri="{FF2B5EF4-FFF2-40B4-BE49-F238E27FC236}">
                <a16:creationId xmlns:a16="http://schemas.microsoft.com/office/drawing/2014/main" id="{BC5AD81C-A0DD-40D3-A242-8AEE8CB03598}"/>
              </a:ext>
            </a:extLst>
          </p:cNvPr>
          <p:cNvSpPr txBox="1">
            <a:spLocks noGrp="1"/>
          </p:cNvSpPr>
          <p:nvPr>
            <p:ph type="title"/>
          </p:nvPr>
        </p:nvSpPr>
        <p:spPr>
          <a:xfrm>
            <a:off x="4239835" y="2710721"/>
            <a:ext cx="12267920" cy="2444190"/>
          </a:xfrm>
        </p:spPr>
        <p:txBody>
          <a:bodyPr anchor="b"/>
          <a:lstStyle>
            <a:lvl1pPr>
              <a:defRPr sz="8000">
                <a:solidFill>
                  <a:srgbClr val="00314C"/>
                </a:solidFill>
                <a:latin typeface="Verdana"/>
                <a:ea typeface="Verdana"/>
                <a:cs typeface="Verdana"/>
              </a:defRPr>
            </a:lvl1pPr>
          </a:lstStyle>
          <a:p>
            <a:pPr lvl="0"/>
            <a:r>
              <a:rPr lang="en-US"/>
              <a:t>Presentation Title (40pt)</a:t>
            </a:r>
          </a:p>
        </p:txBody>
      </p:sp>
      <p:sp>
        <p:nvSpPr>
          <p:cNvPr id="4" name="Date Placeholder 3">
            <a:extLst>
              <a:ext uri="{FF2B5EF4-FFF2-40B4-BE49-F238E27FC236}">
                <a16:creationId xmlns:a16="http://schemas.microsoft.com/office/drawing/2014/main" id="{E4C5CA72-BB28-48B0-BA80-6AB64E8B1BFB}"/>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1371600" rtl="0" fontAlgn="auto" hangingPunct="1">
              <a:lnSpc>
                <a:spcPct val="100000"/>
              </a:lnSpc>
              <a:spcBef>
                <a:spcPts val="0"/>
              </a:spcBef>
              <a:spcAft>
                <a:spcPts val="0"/>
              </a:spcAft>
              <a:buNone/>
              <a:tabLst/>
              <a:defRPr lang="en-US" sz="2700" b="0" i="0" u="none" strike="noStrike" kern="1200" cap="none" spc="0" baseline="0">
                <a:solidFill>
                  <a:srgbClr val="444C55"/>
                </a:solidFill>
                <a:uFillTx/>
                <a:latin typeface="Calibri"/>
              </a:defRPr>
            </a:lvl1pPr>
          </a:lstStyle>
          <a:p>
            <a:pPr lvl="0"/>
            <a:fld id="{1511F219-6028-4374-81C4-D482BA02D470}" type="datetime1">
              <a:rPr lang="en-US"/>
              <a:pPr lvl="0"/>
              <a:t>5/28/2026</a:t>
            </a:fld>
            <a:endParaRPr lang="en-US"/>
          </a:p>
        </p:txBody>
      </p:sp>
      <p:sp>
        <p:nvSpPr>
          <p:cNvPr id="5" name="Footer Placeholder 4">
            <a:extLst>
              <a:ext uri="{FF2B5EF4-FFF2-40B4-BE49-F238E27FC236}">
                <a16:creationId xmlns:a16="http://schemas.microsoft.com/office/drawing/2014/main" id="{EECCF77F-BE24-4FDF-B51B-FA39A6E0F16C}"/>
              </a:ext>
            </a:extLst>
          </p:cNvPr>
          <p:cNvSpPr txBox="1">
            <a:spLocks noGrp="1"/>
          </p:cNvSpPr>
          <p:nvPr>
            <p:ph type="ftr" sz="quarter" idx="9"/>
          </p:nvPr>
        </p:nvSpPr>
        <p:spPr/>
        <p:txBody>
          <a:bodyPr anchorCtr="1"/>
          <a:lstStyle>
            <a:lvl1pPr algn="ctr">
              <a:defRPr/>
            </a:lvl1pPr>
          </a:lstStyle>
          <a:p>
            <a:pPr lvl="0"/>
            <a:endParaRPr lang="en-US"/>
          </a:p>
        </p:txBody>
      </p:sp>
      <p:sp>
        <p:nvSpPr>
          <p:cNvPr id="6" name="Slide Number Placeholder 5">
            <a:extLst>
              <a:ext uri="{FF2B5EF4-FFF2-40B4-BE49-F238E27FC236}">
                <a16:creationId xmlns:a16="http://schemas.microsoft.com/office/drawing/2014/main" id="{EB6C0C69-5AC2-4E19-97D7-9E76D427B7A9}"/>
              </a:ext>
            </a:extLst>
          </p:cNvPr>
          <p:cNvSpPr txBox="1">
            <a:spLocks noGrp="1"/>
          </p:cNvSpPr>
          <p:nvPr>
            <p:ph type="sldNum" sz="quarter" idx="8"/>
          </p:nvPr>
        </p:nvSpPr>
        <p:spPr/>
        <p:txBody>
          <a:bodyPr/>
          <a:lstStyle>
            <a:lvl1pPr>
              <a:defRPr/>
            </a:lvl1pPr>
          </a:lstStyle>
          <a:p>
            <a:pPr lvl="0"/>
            <a:fld id="{07A20241-E828-441C-95A3-704F7B99ECA3}" type="slidenum">
              <a:t>‹#›</a:t>
            </a:fld>
            <a:endParaRPr lang="en-US"/>
          </a:p>
        </p:txBody>
      </p:sp>
      <p:sp>
        <p:nvSpPr>
          <p:cNvPr id="7" name="Rectangle 12">
            <a:extLst>
              <a:ext uri="{FF2B5EF4-FFF2-40B4-BE49-F238E27FC236}">
                <a16:creationId xmlns:a16="http://schemas.microsoft.com/office/drawing/2014/main" id="{445AA406-527D-40F5-8331-EB5939606EB6}"/>
              </a:ext>
            </a:extLst>
          </p:cNvPr>
          <p:cNvSpPr/>
          <p:nvPr/>
        </p:nvSpPr>
        <p:spPr>
          <a:xfrm rot="10799991">
            <a:off x="-29" y="3000349"/>
            <a:ext cx="4177605" cy="3064277"/>
          </a:xfrm>
          <a:custGeom>
            <a:avLst/>
            <a:gdLst>
              <a:gd name="f0" fmla="val 10800000"/>
              <a:gd name="f1" fmla="val 5400000"/>
              <a:gd name="f2" fmla="val 180"/>
              <a:gd name="f3" fmla="val w"/>
              <a:gd name="f4" fmla="val h"/>
              <a:gd name="f5" fmla="val 0"/>
              <a:gd name="f6" fmla="val 10293751"/>
              <a:gd name="f7" fmla="val 1031873"/>
              <a:gd name="f8" fmla="val 3579068"/>
              <a:gd name="f9" fmla="val 1"/>
              <a:gd name="f10" fmla="val 1031872"/>
              <a:gd name="f11" fmla="+- 0 0 -90"/>
              <a:gd name="f12" fmla="*/ f3 1 10293751"/>
              <a:gd name="f13" fmla="*/ f4 1 1031873"/>
              <a:gd name="f14" fmla="+- f7 0 f5"/>
              <a:gd name="f15" fmla="+- f6 0 f5"/>
              <a:gd name="f16" fmla="*/ f11 f0 1"/>
              <a:gd name="f17" fmla="*/ f15 1 10293751"/>
              <a:gd name="f18" fmla="*/ f14 1 1031873"/>
              <a:gd name="f19" fmla="*/ 10293751 f15 1"/>
              <a:gd name="f20" fmla="*/ 0 f15 1"/>
              <a:gd name="f21" fmla="*/ 0 f14 1"/>
              <a:gd name="f22" fmla="*/ 1 f14 1"/>
              <a:gd name="f23" fmla="*/ 1031873 f14 1"/>
              <a:gd name="f24" fmla="*/ 1031872 f14 1"/>
              <a:gd name="f25" fmla="*/ 3579068 f15 1"/>
              <a:gd name="f26" fmla="*/ f16 1 f2"/>
              <a:gd name="f27" fmla="*/ f19 1 10293751"/>
              <a:gd name="f28" fmla="*/ f20 1 10293751"/>
              <a:gd name="f29" fmla="*/ f21 1 1031873"/>
              <a:gd name="f30" fmla="*/ f22 1 1031873"/>
              <a:gd name="f31" fmla="*/ f23 1 1031873"/>
              <a:gd name="f32" fmla="*/ f24 1 1031873"/>
              <a:gd name="f33" fmla="*/ f25 1 10293751"/>
              <a:gd name="f34" fmla="*/ f5 1 f17"/>
              <a:gd name="f35" fmla="*/ f6 1 f17"/>
              <a:gd name="f36" fmla="*/ f5 1 f18"/>
              <a:gd name="f37" fmla="*/ f7 1 f18"/>
              <a:gd name="f38" fmla="+- f26 0 f1"/>
              <a:gd name="f39" fmla="*/ f33 1 f17"/>
              <a:gd name="f40" fmla="*/ f29 1 f18"/>
              <a:gd name="f41" fmla="*/ f27 1 f17"/>
              <a:gd name="f42" fmla="*/ f30 1 f18"/>
              <a:gd name="f43" fmla="*/ f31 1 f18"/>
              <a:gd name="f44" fmla="*/ f28 1 f17"/>
              <a:gd name="f45" fmla="*/ f32 1 f18"/>
              <a:gd name="f46" fmla="*/ f34 f12 1"/>
              <a:gd name="f47" fmla="*/ f35 f12 1"/>
              <a:gd name="f48" fmla="*/ f37 f13 1"/>
              <a:gd name="f49" fmla="*/ f36 f13 1"/>
              <a:gd name="f50" fmla="*/ f39 f12 1"/>
              <a:gd name="f51" fmla="*/ f40 f13 1"/>
              <a:gd name="f52" fmla="*/ f41 f12 1"/>
              <a:gd name="f53" fmla="*/ f42 f13 1"/>
              <a:gd name="f54" fmla="*/ f43 f13 1"/>
              <a:gd name="f55" fmla="*/ f44 f12 1"/>
              <a:gd name="f56" fmla="*/ f45 f13 1"/>
            </a:gdLst>
            <a:ahLst/>
            <a:cxnLst>
              <a:cxn ang="3cd4">
                <a:pos x="hc" y="t"/>
              </a:cxn>
              <a:cxn ang="0">
                <a:pos x="r" y="vc"/>
              </a:cxn>
              <a:cxn ang="cd4">
                <a:pos x="hc" y="b"/>
              </a:cxn>
              <a:cxn ang="cd2">
                <a:pos x="l" y="vc"/>
              </a:cxn>
              <a:cxn ang="f38">
                <a:pos x="f50" y="f51"/>
              </a:cxn>
              <a:cxn ang="f38">
                <a:pos x="f52" y="f53"/>
              </a:cxn>
              <a:cxn ang="f38">
                <a:pos x="f52" y="f54"/>
              </a:cxn>
              <a:cxn ang="f38">
                <a:pos x="f55" y="f56"/>
              </a:cxn>
              <a:cxn ang="f38">
                <a:pos x="f50" y="f51"/>
              </a:cxn>
            </a:cxnLst>
            <a:rect l="f46" t="f49" r="f47" b="f48"/>
            <a:pathLst>
              <a:path w="10293751" h="1031873">
                <a:moveTo>
                  <a:pt x="f8" y="f5"/>
                </a:moveTo>
                <a:lnTo>
                  <a:pt x="f6" y="f9"/>
                </a:lnTo>
                <a:lnTo>
                  <a:pt x="f6" y="f7"/>
                </a:lnTo>
                <a:lnTo>
                  <a:pt x="f5" y="f10"/>
                </a:lnTo>
                <a:lnTo>
                  <a:pt x="f8" y="f5"/>
                </a:lnTo>
                <a:close/>
              </a:path>
            </a:pathLst>
          </a:cu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3600" b="0" i="0" u="none" strike="noStrike" kern="1200" cap="none" spc="0" baseline="0">
              <a:solidFill>
                <a:srgbClr val="FFFFFF"/>
              </a:solidFill>
              <a:uFillTx/>
              <a:latin typeface="Calibri"/>
            </a:endParaRPr>
          </a:p>
        </p:txBody>
      </p:sp>
      <p:sp>
        <p:nvSpPr>
          <p:cNvPr id="8" name="Rectangle 8">
            <a:extLst>
              <a:ext uri="{FF2B5EF4-FFF2-40B4-BE49-F238E27FC236}">
                <a16:creationId xmlns:a16="http://schemas.microsoft.com/office/drawing/2014/main" id="{51F08274-7BF7-4464-9FA2-CE205A4D2F34}"/>
              </a:ext>
            </a:extLst>
          </p:cNvPr>
          <p:cNvSpPr/>
          <p:nvPr/>
        </p:nvSpPr>
        <p:spPr>
          <a:xfrm>
            <a:off x="0" y="9172574"/>
            <a:ext cx="18287994" cy="1114425"/>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3600" b="0" i="0" u="none" strike="noStrike" kern="1200" cap="none" spc="0" baseline="0">
              <a:solidFill>
                <a:srgbClr val="FFFFFF"/>
              </a:solidFill>
              <a:uFillTx/>
              <a:latin typeface="Calibri"/>
            </a:endParaRPr>
          </a:p>
        </p:txBody>
      </p:sp>
      <p:sp>
        <p:nvSpPr>
          <p:cNvPr id="9" name="Text Placeholder 11">
            <a:extLst>
              <a:ext uri="{FF2B5EF4-FFF2-40B4-BE49-F238E27FC236}">
                <a16:creationId xmlns:a16="http://schemas.microsoft.com/office/drawing/2014/main" id="{A4E293B7-97FB-4D34-850C-ACA36C01BCFD}"/>
              </a:ext>
            </a:extLst>
          </p:cNvPr>
          <p:cNvSpPr txBox="1">
            <a:spLocks noGrp="1"/>
          </p:cNvSpPr>
          <p:nvPr>
            <p:ph type="body" idx="4294967295"/>
          </p:nvPr>
        </p:nvSpPr>
        <p:spPr>
          <a:xfrm>
            <a:off x="4239835" y="5171095"/>
            <a:ext cx="12267920" cy="1069971"/>
          </a:xfrm>
        </p:spPr>
        <p:txBody>
          <a:bodyPr/>
          <a:lstStyle>
            <a:lvl1pPr marL="0" indent="0">
              <a:buNone/>
              <a:defRPr sz="4800">
                <a:solidFill>
                  <a:srgbClr val="00314C"/>
                </a:solidFill>
                <a:latin typeface="Verdana"/>
                <a:ea typeface="Verdana"/>
                <a:cs typeface="Verdana"/>
              </a:defRPr>
            </a:lvl1pPr>
          </a:lstStyle>
          <a:p>
            <a:pPr lvl="0"/>
            <a:r>
              <a:rPr lang="en-US"/>
              <a:t>Subtitle (24)</a:t>
            </a:r>
          </a:p>
        </p:txBody>
      </p:sp>
      <p:pic>
        <p:nvPicPr>
          <p:cNvPr id="10" name="Picture 12">
            <a:extLst>
              <a:ext uri="{FF2B5EF4-FFF2-40B4-BE49-F238E27FC236}">
                <a16:creationId xmlns:a16="http://schemas.microsoft.com/office/drawing/2014/main" id="{137002A2-7CDE-400D-8D40-EA0B0B3D4055}"/>
              </a:ext>
            </a:extLst>
          </p:cNvPr>
          <p:cNvPicPr>
            <a:picLocks noChangeAspect="1"/>
          </p:cNvPicPr>
          <p:nvPr/>
        </p:nvPicPr>
        <p:blipFill>
          <a:blip r:embed="rId2"/>
          <a:srcRect/>
          <a:stretch>
            <a:fillRect/>
          </a:stretch>
        </p:blipFill>
        <p:spPr>
          <a:xfrm>
            <a:off x="4244746" y="6267499"/>
            <a:ext cx="6593939" cy="1710248"/>
          </a:xfrm>
          <a:prstGeom prst="rect">
            <a:avLst/>
          </a:prstGeom>
          <a:noFill/>
          <a:ln cap="flat">
            <a:noFill/>
          </a:ln>
        </p:spPr>
      </p:pic>
    </p:spTree>
    <p:extLst>
      <p:ext uri="{BB962C8B-B14F-4D97-AF65-F5344CB8AC3E}">
        <p14:creationId xmlns:p14="http://schemas.microsoft.com/office/powerpoint/2010/main" val="3970255593"/>
      </p:ext>
    </p:extLst>
  </p:cSld>
  <p:clrMapOvr>
    <a:masterClrMapping/>
  </p:clrMapOvr>
</p:sldLayout>
</file>

<file path=ppt/slideLayouts/slideLayout3422.xml><?xml version="1.0" encoding="utf-8"?>
<p:sldLayout xmlns:a="http://schemas.openxmlformats.org/drawingml/2006/main" xmlns:r="http://schemas.openxmlformats.org/officeDocument/2006/relationships" xmlns:p="http://schemas.openxmlformats.org/presentationml/2006/main" preserve="1">
  <p:cSld name="9_Title and Bullets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C73D7-A119-4232-ADE5-A3E0C97A2043}"/>
              </a:ext>
            </a:extLst>
          </p:cNvPr>
          <p:cNvSpPr txBox="1">
            <a:spLocks noGrp="1"/>
          </p:cNvSpPr>
          <p:nvPr>
            <p:ph type="title"/>
          </p:nvPr>
        </p:nvSpPr>
        <p:spPr>
          <a:xfrm>
            <a:off x="1273488" y="1175762"/>
            <a:ext cx="15266634" cy="1246496"/>
          </a:xfrm>
        </p:spPr>
        <p:txBody>
          <a:bodyPr anchor="b">
            <a:spAutoFit/>
          </a:bodyPr>
          <a:lstStyle>
            <a:lvl1pPr>
              <a:defRPr sz="7200">
                <a:solidFill>
                  <a:srgbClr val="003B5C"/>
                </a:solidFill>
                <a:latin typeface="Verdana"/>
                <a:ea typeface="Verdana"/>
                <a:cs typeface="Verdana"/>
              </a:defRPr>
            </a:lvl1pPr>
          </a:lstStyle>
          <a:p>
            <a:pPr lvl="0"/>
            <a:r>
              <a:rPr lang="en-US"/>
              <a:t>Headline</a:t>
            </a:r>
          </a:p>
        </p:txBody>
      </p:sp>
      <p:sp>
        <p:nvSpPr>
          <p:cNvPr id="3" name="Rectangle 9">
            <a:extLst>
              <a:ext uri="{FF2B5EF4-FFF2-40B4-BE49-F238E27FC236}">
                <a16:creationId xmlns:a16="http://schemas.microsoft.com/office/drawing/2014/main" id="{A6449651-342A-434B-8395-946E2757378B}"/>
              </a:ext>
            </a:extLst>
          </p:cNvPr>
          <p:cNvSpPr/>
          <p:nvPr/>
        </p:nvSpPr>
        <p:spPr>
          <a:xfrm>
            <a:off x="0" y="9469678"/>
            <a:ext cx="18287994" cy="817322"/>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4" name="Rectangle 10">
            <a:extLst>
              <a:ext uri="{FF2B5EF4-FFF2-40B4-BE49-F238E27FC236}">
                <a16:creationId xmlns:a16="http://schemas.microsoft.com/office/drawing/2014/main" id="{73BBBBA4-B86D-4747-ACF8-59DB7AE96023}"/>
              </a:ext>
            </a:extLst>
          </p:cNvPr>
          <p:cNvSpPr/>
          <p:nvPr/>
        </p:nvSpPr>
        <p:spPr>
          <a:xfrm>
            <a:off x="0" y="9452271"/>
            <a:ext cx="18287994" cy="68580"/>
          </a:xfrm>
          <a:prstGeom prst="rect">
            <a:avLst/>
          </a:prstGeom>
          <a:solidFill>
            <a:srgbClr val="A4D65E"/>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5" name="Text Placeholder 4">
            <a:extLst>
              <a:ext uri="{FF2B5EF4-FFF2-40B4-BE49-F238E27FC236}">
                <a16:creationId xmlns:a16="http://schemas.microsoft.com/office/drawing/2014/main" id="{581A23C2-A07D-4A33-AB1E-E5703D916155}"/>
              </a:ext>
            </a:extLst>
          </p:cNvPr>
          <p:cNvSpPr txBox="1">
            <a:spLocks noGrp="1"/>
          </p:cNvSpPr>
          <p:nvPr>
            <p:ph type="body" idx="4294967295"/>
          </p:nvPr>
        </p:nvSpPr>
        <p:spPr>
          <a:xfrm>
            <a:off x="1273174" y="2422534"/>
            <a:ext cx="15265400" cy="5718173"/>
          </a:xfrm>
        </p:spPr>
        <p:txBody>
          <a:bodyPr/>
          <a:lstStyle>
            <a:lvl1pPr marL="571490" indent="-571490">
              <a:defRPr sz="3200">
                <a:latin typeface="Verdana"/>
                <a:ea typeface="Verdana"/>
                <a:cs typeface="Verdana"/>
              </a:defRPr>
            </a:lvl1pPr>
            <a:lvl2pPr marL="571490" lvl="0" indent="-571490">
              <a:spcBef>
                <a:spcPts val="1500"/>
              </a:spcBef>
              <a:buClr>
                <a:srgbClr val="F5668F"/>
              </a:buClr>
              <a:defRPr sz="3200">
                <a:latin typeface="Verdana"/>
                <a:ea typeface="Verdana"/>
                <a:cs typeface="Verdana"/>
              </a:defRPr>
            </a:lvl2pPr>
          </a:lstStyle>
          <a:p>
            <a:pPr lvl="0"/>
            <a:r>
              <a:rPr lang="en-US"/>
              <a:t>Copy goes here</a:t>
            </a:r>
          </a:p>
          <a:p>
            <a:pPr lvl="0"/>
            <a:endParaRPr lang="en-US"/>
          </a:p>
        </p:txBody>
      </p:sp>
      <p:pic>
        <p:nvPicPr>
          <p:cNvPr id="6" name="Picture 6">
            <a:extLst>
              <a:ext uri="{FF2B5EF4-FFF2-40B4-BE49-F238E27FC236}">
                <a16:creationId xmlns:a16="http://schemas.microsoft.com/office/drawing/2014/main" id="{BEB1BDCC-22A0-4649-A4C4-02A5FC185E3F}"/>
              </a:ext>
            </a:extLst>
          </p:cNvPr>
          <p:cNvPicPr>
            <a:picLocks noChangeAspect="1"/>
          </p:cNvPicPr>
          <p:nvPr/>
        </p:nvPicPr>
        <p:blipFill>
          <a:blip r:embed="rId2"/>
          <a:srcRect/>
          <a:stretch>
            <a:fillRect/>
          </a:stretch>
        </p:blipFill>
        <p:spPr>
          <a:xfrm>
            <a:off x="10699001" y="9546610"/>
            <a:ext cx="7588994" cy="740390"/>
          </a:xfrm>
          <a:prstGeom prst="rect">
            <a:avLst/>
          </a:prstGeom>
          <a:noFill/>
          <a:ln cap="flat">
            <a:noFill/>
          </a:ln>
        </p:spPr>
      </p:pic>
    </p:spTree>
    <p:extLst>
      <p:ext uri="{BB962C8B-B14F-4D97-AF65-F5344CB8AC3E}">
        <p14:creationId xmlns:p14="http://schemas.microsoft.com/office/powerpoint/2010/main" val="4003762439"/>
      </p:ext>
    </p:extLst>
  </p:cSld>
  <p:clrMapOvr>
    <a:masterClrMapping/>
  </p:clrMapOvr>
</p:sldLayout>
</file>

<file path=ppt/slideLayouts/slideLayout3423.xml><?xml version="1.0" encoding="utf-8"?>
<p:sldLayout xmlns:a="http://schemas.openxmlformats.org/drawingml/2006/main" xmlns:r="http://schemas.openxmlformats.org/officeDocument/2006/relationships" xmlns:p="http://schemas.openxmlformats.org/presentationml/2006/main" preserve="1">
  <p:cSld name="38_Title and Conten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E8868FD4-8C93-4D65-82B2-DA1AB86557E9}"/>
              </a:ext>
            </a:extLst>
          </p:cNvPr>
          <p:cNvSpPr/>
          <p:nvPr/>
        </p:nvSpPr>
        <p:spPr>
          <a:xfrm>
            <a:off x="0" y="9469678"/>
            <a:ext cx="18287994" cy="817322"/>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pic>
        <p:nvPicPr>
          <p:cNvPr id="3" name="Picture 10">
            <a:extLst>
              <a:ext uri="{FF2B5EF4-FFF2-40B4-BE49-F238E27FC236}">
                <a16:creationId xmlns:a16="http://schemas.microsoft.com/office/drawing/2014/main" id="{AA493D05-7A64-4CB6-BB58-90D691A198BA}"/>
              </a:ext>
            </a:extLst>
          </p:cNvPr>
          <p:cNvPicPr>
            <a:picLocks noChangeAspect="1"/>
          </p:cNvPicPr>
          <p:nvPr/>
        </p:nvPicPr>
        <p:blipFill>
          <a:blip r:embed="rId2"/>
          <a:srcRect/>
          <a:stretch>
            <a:fillRect/>
          </a:stretch>
        </p:blipFill>
        <p:spPr>
          <a:xfrm>
            <a:off x="10699001" y="9546610"/>
            <a:ext cx="7588994" cy="740390"/>
          </a:xfrm>
          <a:prstGeom prst="rect">
            <a:avLst/>
          </a:prstGeom>
          <a:noFill/>
          <a:ln cap="flat">
            <a:noFill/>
          </a:ln>
        </p:spPr>
      </p:pic>
      <p:sp>
        <p:nvSpPr>
          <p:cNvPr id="4" name="Rectangle 11">
            <a:extLst>
              <a:ext uri="{FF2B5EF4-FFF2-40B4-BE49-F238E27FC236}">
                <a16:creationId xmlns:a16="http://schemas.microsoft.com/office/drawing/2014/main" id="{E9727451-CF50-443E-A532-F463067E81AA}"/>
              </a:ext>
            </a:extLst>
          </p:cNvPr>
          <p:cNvSpPr/>
          <p:nvPr/>
        </p:nvSpPr>
        <p:spPr>
          <a:xfrm>
            <a:off x="0" y="9452271"/>
            <a:ext cx="18287994" cy="68580"/>
          </a:xfrm>
          <a:prstGeom prst="rect">
            <a:avLst/>
          </a:prstGeom>
          <a:solidFill>
            <a:srgbClr val="A4D65E"/>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41C8C1CC-D57F-40E7-A1F1-98891B5D7F6C}"/>
              </a:ext>
            </a:extLst>
          </p:cNvPr>
          <p:cNvSpPr txBox="1">
            <a:spLocks noGrp="1"/>
          </p:cNvSpPr>
          <p:nvPr>
            <p:ph type="title"/>
          </p:nvPr>
        </p:nvSpPr>
        <p:spPr>
          <a:xfrm>
            <a:off x="1273488" y="1210286"/>
            <a:ext cx="15234264" cy="1246496"/>
          </a:xfrm>
        </p:spPr>
        <p:txBody>
          <a:bodyPr anchor="b">
            <a:spAutoFit/>
          </a:bodyPr>
          <a:lstStyle>
            <a:lvl1pPr>
              <a:defRPr sz="7200">
                <a:solidFill>
                  <a:srgbClr val="003B5C"/>
                </a:solidFill>
                <a:latin typeface="Verdana"/>
                <a:ea typeface="Verdana"/>
                <a:cs typeface="Verdana"/>
              </a:defRPr>
            </a:lvl1pPr>
          </a:lstStyle>
          <a:p>
            <a:pPr lvl="0"/>
            <a:r>
              <a:rPr lang="en-US"/>
              <a:t>Headline</a:t>
            </a:r>
          </a:p>
        </p:txBody>
      </p:sp>
      <p:sp>
        <p:nvSpPr>
          <p:cNvPr id="6" name="Text Placeholder 15">
            <a:extLst>
              <a:ext uri="{FF2B5EF4-FFF2-40B4-BE49-F238E27FC236}">
                <a16:creationId xmlns:a16="http://schemas.microsoft.com/office/drawing/2014/main" id="{9AE4F7AE-036D-4A01-AD5B-DB19ECA6B621}"/>
              </a:ext>
            </a:extLst>
          </p:cNvPr>
          <p:cNvSpPr txBox="1">
            <a:spLocks noGrp="1"/>
          </p:cNvSpPr>
          <p:nvPr>
            <p:ph type="body" idx="4294967295"/>
          </p:nvPr>
        </p:nvSpPr>
        <p:spPr>
          <a:xfrm>
            <a:off x="1273488" y="2456782"/>
            <a:ext cx="15234264" cy="6175739"/>
          </a:xfrm>
        </p:spPr>
        <p:txBody>
          <a:bodyPr/>
          <a:lstStyle>
            <a:lvl1pPr marL="0" indent="0" defTabSz="1371558">
              <a:lnSpc>
                <a:spcPct val="90000"/>
              </a:lnSpc>
              <a:spcAft>
                <a:spcPts val="0"/>
              </a:spcAft>
              <a:buNone/>
              <a:defRPr sz="3200">
                <a:latin typeface="Verdana"/>
                <a:ea typeface="Verdana"/>
                <a:cs typeface="Verdana"/>
              </a:defRPr>
            </a:lvl1pPr>
          </a:lstStyle>
          <a:p>
            <a:pPr lvl="0"/>
            <a:r>
              <a:rPr lang="en-US"/>
              <a:t>Copy goes here. </a:t>
            </a:r>
          </a:p>
        </p:txBody>
      </p:sp>
    </p:spTree>
    <p:extLst>
      <p:ext uri="{BB962C8B-B14F-4D97-AF65-F5344CB8AC3E}">
        <p14:creationId xmlns:p14="http://schemas.microsoft.com/office/powerpoint/2010/main" val="933695280"/>
      </p:ext>
    </p:extLst>
  </p:cSld>
  <p:clrMapOvr>
    <a:masterClrMapping/>
  </p:clrMapOvr>
</p:sldLayout>
</file>

<file path=ppt/slideLayouts/slideLayout3424.xml><?xml version="1.0" encoding="utf-8"?>
<p:sldLayout xmlns:a="http://schemas.openxmlformats.org/drawingml/2006/main" xmlns:r="http://schemas.openxmlformats.org/officeDocument/2006/relationships" xmlns:p="http://schemas.openxmlformats.org/presentationml/2006/main" preserve="1">
  <p:cSld name="9_Two Section | Picture and Copy Layou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DAF41DCC-CA22-41AB-8664-E3049504567C}"/>
              </a:ext>
            </a:extLst>
          </p:cNvPr>
          <p:cNvSpPr/>
          <p:nvPr/>
        </p:nvSpPr>
        <p:spPr>
          <a:xfrm>
            <a:off x="0" y="9469678"/>
            <a:ext cx="18287994" cy="817322"/>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3" name="Rectangle 11">
            <a:extLst>
              <a:ext uri="{FF2B5EF4-FFF2-40B4-BE49-F238E27FC236}">
                <a16:creationId xmlns:a16="http://schemas.microsoft.com/office/drawing/2014/main" id="{08F7E10C-C768-42A0-B7EA-012D9EEF142E}"/>
              </a:ext>
            </a:extLst>
          </p:cNvPr>
          <p:cNvSpPr/>
          <p:nvPr/>
        </p:nvSpPr>
        <p:spPr>
          <a:xfrm>
            <a:off x="0" y="9452271"/>
            <a:ext cx="18287994" cy="68580"/>
          </a:xfrm>
          <a:prstGeom prst="rect">
            <a:avLst/>
          </a:prstGeom>
          <a:solidFill>
            <a:srgbClr val="A4D65E"/>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4" name="Content Placeholder 2">
            <a:extLst>
              <a:ext uri="{FF2B5EF4-FFF2-40B4-BE49-F238E27FC236}">
                <a16:creationId xmlns:a16="http://schemas.microsoft.com/office/drawing/2014/main" id="{28FD705D-FB46-49A2-BE3B-3F3EAA73AD21}"/>
              </a:ext>
            </a:extLst>
          </p:cNvPr>
          <p:cNvSpPr txBox="1">
            <a:spLocks noGrp="1"/>
          </p:cNvSpPr>
          <p:nvPr>
            <p:ph idx="4294967295"/>
          </p:nvPr>
        </p:nvSpPr>
        <p:spPr>
          <a:xfrm>
            <a:off x="1780254" y="1941678"/>
            <a:ext cx="5975004" cy="5682126"/>
          </a:xfrm>
        </p:spPr>
        <p:txBody>
          <a:bodyPr/>
          <a:lstStyle>
            <a:lvl1pPr marL="0" indent="0">
              <a:buNone/>
              <a:defRPr sz="1800" i="1">
                <a:solidFill>
                  <a:srgbClr val="003B5C"/>
                </a:solidFill>
                <a:latin typeface="Verdana"/>
                <a:ea typeface="Verdana"/>
                <a:cs typeface="Verdana"/>
              </a:defRPr>
            </a:lvl1pPr>
          </a:lstStyle>
          <a:p>
            <a:pPr lvl="0"/>
            <a:r>
              <a:rPr lang="en-US"/>
              <a:t>*Insert Image Here</a:t>
            </a:r>
          </a:p>
        </p:txBody>
      </p:sp>
      <p:sp>
        <p:nvSpPr>
          <p:cNvPr id="5" name="Content Placeholder 3">
            <a:extLst>
              <a:ext uri="{FF2B5EF4-FFF2-40B4-BE49-F238E27FC236}">
                <a16:creationId xmlns:a16="http://schemas.microsoft.com/office/drawing/2014/main" id="{4E6A273C-E212-4A47-9DD2-E2FB24ECE653}"/>
              </a:ext>
            </a:extLst>
          </p:cNvPr>
          <p:cNvSpPr txBox="1">
            <a:spLocks noGrp="1"/>
          </p:cNvSpPr>
          <p:nvPr>
            <p:ph idx="4294967295"/>
          </p:nvPr>
        </p:nvSpPr>
        <p:spPr>
          <a:xfrm>
            <a:off x="8324090" y="2995683"/>
            <a:ext cx="8199836" cy="4628121"/>
          </a:xfrm>
        </p:spPr>
        <p:txBody>
          <a:bodyPr/>
          <a:lstStyle>
            <a:lvl1pPr marL="0" indent="0" defTabSz="1371558">
              <a:lnSpc>
                <a:spcPct val="90000"/>
              </a:lnSpc>
              <a:spcAft>
                <a:spcPts val="0"/>
              </a:spcAft>
              <a:buNone/>
              <a:defRPr sz="3200">
                <a:latin typeface="Verdana"/>
                <a:ea typeface="Verdana"/>
                <a:cs typeface="Verdana"/>
              </a:defRPr>
            </a:lvl1pPr>
          </a:lstStyle>
          <a:p>
            <a:pPr lvl="0"/>
            <a:r>
              <a:rPr lang="en-US"/>
              <a:t>Copy goes here. </a:t>
            </a:r>
          </a:p>
        </p:txBody>
      </p:sp>
      <p:sp>
        <p:nvSpPr>
          <p:cNvPr id="6" name="Title 16">
            <a:extLst>
              <a:ext uri="{FF2B5EF4-FFF2-40B4-BE49-F238E27FC236}">
                <a16:creationId xmlns:a16="http://schemas.microsoft.com/office/drawing/2014/main" id="{88428529-C2F3-4C13-AF69-C48C8C4A8A5B}"/>
              </a:ext>
            </a:extLst>
          </p:cNvPr>
          <p:cNvSpPr txBox="1">
            <a:spLocks noGrp="1"/>
          </p:cNvSpPr>
          <p:nvPr>
            <p:ph type="title"/>
          </p:nvPr>
        </p:nvSpPr>
        <p:spPr>
          <a:xfrm>
            <a:off x="8324090" y="1731782"/>
            <a:ext cx="8199836" cy="1246496"/>
          </a:xfrm>
        </p:spPr>
        <p:txBody>
          <a:bodyPr anchor="b">
            <a:spAutoFit/>
          </a:bodyPr>
          <a:lstStyle>
            <a:lvl1pPr>
              <a:defRPr sz="7200">
                <a:solidFill>
                  <a:srgbClr val="003B5C"/>
                </a:solidFill>
                <a:latin typeface="Verdana"/>
                <a:ea typeface="Verdana"/>
                <a:cs typeface="Verdana"/>
              </a:defRPr>
            </a:lvl1pPr>
          </a:lstStyle>
          <a:p>
            <a:pPr lvl="0"/>
            <a:r>
              <a:rPr lang="en-US"/>
              <a:t>Headline</a:t>
            </a:r>
          </a:p>
        </p:txBody>
      </p:sp>
      <p:pic>
        <p:nvPicPr>
          <p:cNvPr id="7" name="Picture 7">
            <a:extLst>
              <a:ext uri="{FF2B5EF4-FFF2-40B4-BE49-F238E27FC236}">
                <a16:creationId xmlns:a16="http://schemas.microsoft.com/office/drawing/2014/main" id="{9D3592C0-68EA-46AC-A1F5-4FB8B7230DED}"/>
              </a:ext>
            </a:extLst>
          </p:cNvPr>
          <p:cNvPicPr>
            <a:picLocks noChangeAspect="1"/>
          </p:cNvPicPr>
          <p:nvPr/>
        </p:nvPicPr>
        <p:blipFill>
          <a:blip r:embed="rId2"/>
          <a:srcRect/>
          <a:stretch>
            <a:fillRect/>
          </a:stretch>
        </p:blipFill>
        <p:spPr>
          <a:xfrm>
            <a:off x="10699001" y="9546610"/>
            <a:ext cx="7588994" cy="740390"/>
          </a:xfrm>
          <a:prstGeom prst="rect">
            <a:avLst/>
          </a:prstGeom>
          <a:noFill/>
          <a:ln cap="flat">
            <a:noFill/>
          </a:ln>
        </p:spPr>
      </p:pic>
    </p:spTree>
    <p:extLst>
      <p:ext uri="{BB962C8B-B14F-4D97-AF65-F5344CB8AC3E}">
        <p14:creationId xmlns:p14="http://schemas.microsoft.com/office/powerpoint/2010/main" val="3735141152"/>
      </p:ext>
    </p:extLst>
  </p:cSld>
  <p:clrMapOvr>
    <a:masterClrMapping/>
  </p:clrMapOvr>
</p:sldLayout>
</file>

<file path=ppt/slideLayouts/slideLayout3425.xml><?xml version="1.0" encoding="utf-8"?>
<p:sldLayout xmlns:a="http://schemas.openxmlformats.org/drawingml/2006/main" xmlns:r="http://schemas.openxmlformats.org/officeDocument/2006/relationships" xmlns:p="http://schemas.openxmlformats.org/presentationml/2006/main" preserve="1">
  <p:cSld name="13_Title Slide_Yale Blue">
    <p:spTree>
      <p:nvGrpSpPr>
        <p:cNvPr id="1" name=""/>
        <p:cNvGrpSpPr/>
        <p:nvPr/>
      </p:nvGrpSpPr>
      <p:grpSpPr>
        <a:xfrm>
          <a:off x="0" y="0"/>
          <a:ext cx="0" cy="0"/>
          <a:chOff x="0" y="0"/>
          <a:chExt cx="0" cy="0"/>
        </a:xfrm>
      </p:grpSpPr>
      <p:sp>
        <p:nvSpPr>
          <p:cNvPr id="2" name="Text Placeholder 10">
            <a:extLst>
              <a:ext uri="{FF2B5EF4-FFF2-40B4-BE49-F238E27FC236}">
                <a16:creationId xmlns:a16="http://schemas.microsoft.com/office/drawing/2014/main" id="{E81FC329-D702-41C5-856F-EEC0F916ECEA}"/>
              </a:ext>
            </a:extLst>
          </p:cNvPr>
          <p:cNvSpPr txBox="1">
            <a:spLocks noGrp="1"/>
          </p:cNvSpPr>
          <p:nvPr>
            <p:ph type="body" idx="4294967295"/>
          </p:nvPr>
        </p:nvSpPr>
        <p:spPr>
          <a:xfrm>
            <a:off x="4239835" y="8101286"/>
            <a:ext cx="12267920" cy="523348"/>
          </a:xfrm>
        </p:spPr>
        <p:txBody>
          <a:bodyPr>
            <a:spAutoFit/>
          </a:bodyPr>
          <a:lstStyle>
            <a:lvl1pPr marL="0" indent="0" algn="r">
              <a:buNone/>
              <a:defRPr sz="2801">
                <a:solidFill>
                  <a:srgbClr val="616364"/>
                </a:solidFill>
                <a:latin typeface="Verdana"/>
                <a:ea typeface="Verdana"/>
                <a:cs typeface="Verdana"/>
              </a:defRPr>
            </a:lvl1pPr>
          </a:lstStyle>
          <a:p>
            <a:pPr lvl="0"/>
            <a:r>
              <a:rPr lang="en-US"/>
              <a:t>Date | Presenter Information (14 pt)</a:t>
            </a:r>
          </a:p>
        </p:txBody>
      </p:sp>
      <p:sp>
        <p:nvSpPr>
          <p:cNvPr id="3" name="Title 1">
            <a:extLst>
              <a:ext uri="{FF2B5EF4-FFF2-40B4-BE49-F238E27FC236}">
                <a16:creationId xmlns:a16="http://schemas.microsoft.com/office/drawing/2014/main" id="{6525ABB2-C7F8-4994-9CC3-24D6E250B9CB}"/>
              </a:ext>
            </a:extLst>
          </p:cNvPr>
          <p:cNvSpPr txBox="1">
            <a:spLocks noGrp="1"/>
          </p:cNvSpPr>
          <p:nvPr>
            <p:ph type="title"/>
          </p:nvPr>
        </p:nvSpPr>
        <p:spPr>
          <a:xfrm>
            <a:off x="4239835" y="2710721"/>
            <a:ext cx="12267920" cy="2444190"/>
          </a:xfrm>
        </p:spPr>
        <p:txBody>
          <a:bodyPr anchor="b"/>
          <a:lstStyle>
            <a:lvl1pPr>
              <a:defRPr sz="8000">
                <a:solidFill>
                  <a:srgbClr val="00314C"/>
                </a:solidFill>
                <a:latin typeface="Verdana"/>
                <a:ea typeface="Verdana"/>
                <a:cs typeface="Verdana"/>
              </a:defRPr>
            </a:lvl1pPr>
          </a:lstStyle>
          <a:p>
            <a:pPr lvl="0"/>
            <a:r>
              <a:rPr lang="en-US"/>
              <a:t>Presentation Title (40pt)</a:t>
            </a:r>
          </a:p>
        </p:txBody>
      </p:sp>
      <p:sp>
        <p:nvSpPr>
          <p:cNvPr id="4" name="Date Placeholder 3">
            <a:extLst>
              <a:ext uri="{FF2B5EF4-FFF2-40B4-BE49-F238E27FC236}">
                <a16:creationId xmlns:a16="http://schemas.microsoft.com/office/drawing/2014/main" id="{FFF0581B-DC13-4D8A-8B21-83B56EDDD48E}"/>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1371600" rtl="0" fontAlgn="auto" hangingPunct="1">
              <a:lnSpc>
                <a:spcPct val="100000"/>
              </a:lnSpc>
              <a:spcBef>
                <a:spcPts val="0"/>
              </a:spcBef>
              <a:spcAft>
                <a:spcPts val="0"/>
              </a:spcAft>
              <a:buNone/>
              <a:tabLst/>
              <a:defRPr lang="en-US" sz="2700" b="0" i="0" u="none" strike="noStrike" kern="1200" cap="none" spc="0" baseline="0">
                <a:solidFill>
                  <a:srgbClr val="444C55"/>
                </a:solidFill>
                <a:uFillTx/>
                <a:latin typeface="Calibri"/>
              </a:defRPr>
            </a:lvl1pPr>
          </a:lstStyle>
          <a:p>
            <a:pPr lvl="0"/>
            <a:fld id="{2F110D29-6C7D-44CD-AB1F-95E403947336}" type="datetime1">
              <a:rPr lang="en-US"/>
              <a:pPr lvl="0"/>
              <a:t>5/28/2026</a:t>
            </a:fld>
            <a:endParaRPr lang="en-US"/>
          </a:p>
        </p:txBody>
      </p:sp>
      <p:sp>
        <p:nvSpPr>
          <p:cNvPr id="5" name="Footer Placeholder 4">
            <a:extLst>
              <a:ext uri="{FF2B5EF4-FFF2-40B4-BE49-F238E27FC236}">
                <a16:creationId xmlns:a16="http://schemas.microsoft.com/office/drawing/2014/main" id="{423FA0B3-FA36-444E-97D3-5CFB67C6681C}"/>
              </a:ext>
            </a:extLst>
          </p:cNvPr>
          <p:cNvSpPr txBox="1">
            <a:spLocks noGrp="1"/>
          </p:cNvSpPr>
          <p:nvPr>
            <p:ph type="ftr" sz="quarter" idx="9"/>
          </p:nvPr>
        </p:nvSpPr>
        <p:spPr/>
        <p:txBody>
          <a:bodyPr anchorCtr="1"/>
          <a:lstStyle>
            <a:lvl1pPr algn="ctr">
              <a:defRPr/>
            </a:lvl1pPr>
          </a:lstStyle>
          <a:p>
            <a:pPr lvl="0"/>
            <a:endParaRPr lang="en-US"/>
          </a:p>
        </p:txBody>
      </p:sp>
      <p:sp>
        <p:nvSpPr>
          <p:cNvPr id="6" name="Slide Number Placeholder 5">
            <a:extLst>
              <a:ext uri="{FF2B5EF4-FFF2-40B4-BE49-F238E27FC236}">
                <a16:creationId xmlns:a16="http://schemas.microsoft.com/office/drawing/2014/main" id="{FA31A80B-E7B1-47B5-BC30-EDC215B304C5}"/>
              </a:ext>
            </a:extLst>
          </p:cNvPr>
          <p:cNvSpPr txBox="1">
            <a:spLocks noGrp="1"/>
          </p:cNvSpPr>
          <p:nvPr>
            <p:ph type="sldNum" sz="quarter" idx="8"/>
          </p:nvPr>
        </p:nvSpPr>
        <p:spPr/>
        <p:txBody>
          <a:bodyPr/>
          <a:lstStyle>
            <a:lvl1pPr>
              <a:defRPr/>
            </a:lvl1pPr>
          </a:lstStyle>
          <a:p>
            <a:pPr lvl="0"/>
            <a:fld id="{EAFB8FB0-438B-46F8-9BA8-18FDEAF56E90}" type="slidenum">
              <a:t>‹#›</a:t>
            </a:fld>
            <a:endParaRPr lang="en-US"/>
          </a:p>
        </p:txBody>
      </p:sp>
      <p:sp>
        <p:nvSpPr>
          <p:cNvPr id="7" name="Rectangle 12">
            <a:extLst>
              <a:ext uri="{FF2B5EF4-FFF2-40B4-BE49-F238E27FC236}">
                <a16:creationId xmlns:a16="http://schemas.microsoft.com/office/drawing/2014/main" id="{E661E003-26E8-4E50-93D2-B5E26B23E06D}"/>
              </a:ext>
            </a:extLst>
          </p:cNvPr>
          <p:cNvSpPr/>
          <p:nvPr/>
        </p:nvSpPr>
        <p:spPr>
          <a:xfrm rot="10799991">
            <a:off x="-29" y="3000349"/>
            <a:ext cx="4177605" cy="3064277"/>
          </a:xfrm>
          <a:custGeom>
            <a:avLst/>
            <a:gdLst>
              <a:gd name="f0" fmla="val 10800000"/>
              <a:gd name="f1" fmla="val 5400000"/>
              <a:gd name="f2" fmla="val 180"/>
              <a:gd name="f3" fmla="val w"/>
              <a:gd name="f4" fmla="val h"/>
              <a:gd name="f5" fmla="val 0"/>
              <a:gd name="f6" fmla="val 10293751"/>
              <a:gd name="f7" fmla="val 1031873"/>
              <a:gd name="f8" fmla="val 3579068"/>
              <a:gd name="f9" fmla="val 1"/>
              <a:gd name="f10" fmla="val 1031872"/>
              <a:gd name="f11" fmla="+- 0 0 -90"/>
              <a:gd name="f12" fmla="*/ f3 1 10293751"/>
              <a:gd name="f13" fmla="*/ f4 1 1031873"/>
              <a:gd name="f14" fmla="+- f7 0 f5"/>
              <a:gd name="f15" fmla="+- f6 0 f5"/>
              <a:gd name="f16" fmla="*/ f11 f0 1"/>
              <a:gd name="f17" fmla="*/ f15 1 10293751"/>
              <a:gd name="f18" fmla="*/ f14 1 1031873"/>
              <a:gd name="f19" fmla="*/ 10293751 f15 1"/>
              <a:gd name="f20" fmla="*/ 0 f15 1"/>
              <a:gd name="f21" fmla="*/ 0 f14 1"/>
              <a:gd name="f22" fmla="*/ 1 f14 1"/>
              <a:gd name="f23" fmla="*/ 1031873 f14 1"/>
              <a:gd name="f24" fmla="*/ 1031872 f14 1"/>
              <a:gd name="f25" fmla="*/ 3579068 f15 1"/>
              <a:gd name="f26" fmla="*/ f16 1 f2"/>
              <a:gd name="f27" fmla="*/ f19 1 10293751"/>
              <a:gd name="f28" fmla="*/ f20 1 10293751"/>
              <a:gd name="f29" fmla="*/ f21 1 1031873"/>
              <a:gd name="f30" fmla="*/ f22 1 1031873"/>
              <a:gd name="f31" fmla="*/ f23 1 1031873"/>
              <a:gd name="f32" fmla="*/ f24 1 1031873"/>
              <a:gd name="f33" fmla="*/ f25 1 10293751"/>
              <a:gd name="f34" fmla="*/ f5 1 f17"/>
              <a:gd name="f35" fmla="*/ f6 1 f17"/>
              <a:gd name="f36" fmla="*/ f5 1 f18"/>
              <a:gd name="f37" fmla="*/ f7 1 f18"/>
              <a:gd name="f38" fmla="+- f26 0 f1"/>
              <a:gd name="f39" fmla="*/ f33 1 f17"/>
              <a:gd name="f40" fmla="*/ f29 1 f18"/>
              <a:gd name="f41" fmla="*/ f27 1 f17"/>
              <a:gd name="f42" fmla="*/ f30 1 f18"/>
              <a:gd name="f43" fmla="*/ f31 1 f18"/>
              <a:gd name="f44" fmla="*/ f28 1 f17"/>
              <a:gd name="f45" fmla="*/ f32 1 f18"/>
              <a:gd name="f46" fmla="*/ f34 f12 1"/>
              <a:gd name="f47" fmla="*/ f35 f12 1"/>
              <a:gd name="f48" fmla="*/ f37 f13 1"/>
              <a:gd name="f49" fmla="*/ f36 f13 1"/>
              <a:gd name="f50" fmla="*/ f39 f12 1"/>
              <a:gd name="f51" fmla="*/ f40 f13 1"/>
              <a:gd name="f52" fmla="*/ f41 f12 1"/>
              <a:gd name="f53" fmla="*/ f42 f13 1"/>
              <a:gd name="f54" fmla="*/ f43 f13 1"/>
              <a:gd name="f55" fmla="*/ f44 f12 1"/>
              <a:gd name="f56" fmla="*/ f45 f13 1"/>
            </a:gdLst>
            <a:ahLst/>
            <a:cxnLst>
              <a:cxn ang="3cd4">
                <a:pos x="hc" y="t"/>
              </a:cxn>
              <a:cxn ang="0">
                <a:pos x="r" y="vc"/>
              </a:cxn>
              <a:cxn ang="cd4">
                <a:pos x="hc" y="b"/>
              </a:cxn>
              <a:cxn ang="cd2">
                <a:pos x="l" y="vc"/>
              </a:cxn>
              <a:cxn ang="f38">
                <a:pos x="f50" y="f51"/>
              </a:cxn>
              <a:cxn ang="f38">
                <a:pos x="f52" y="f53"/>
              </a:cxn>
              <a:cxn ang="f38">
                <a:pos x="f52" y="f54"/>
              </a:cxn>
              <a:cxn ang="f38">
                <a:pos x="f55" y="f56"/>
              </a:cxn>
              <a:cxn ang="f38">
                <a:pos x="f50" y="f51"/>
              </a:cxn>
            </a:cxnLst>
            <a:rect l="f46" t="f49" r="f47" b="f48"/>
            <a:pathLst>
              <a:path w="10293751" h="1031873">
                <a:moveTo>
                  <a:pt x="f8" y="f5"/>
                </a:moveTo>
                <a:lnTo>
                  <a:pt x="f6" y="f9"/>
                </a:lnTo>
                <a:lnTo>
                  <a:pt x="f6" y="f7"/>
                </a:lnTo>
                <a:lnTo>
                  <a:pt x="f5" y="f10"/>
                </a:lnTo>
                <a:lnTo>
                  <a:pt x="f8" y="f5"/>
                </a:lnTo>
                <a:close/>
              </a:path>
            </a:pathLst>
          </a:cu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3600" b="0" i="0" u="none" strike="noStrike" kern="1200" cap="none" spc="0" baseline="0">
              <a:solidFill>
                <a:srgbClr val="FFFFFF"/>
              </a:solidFill>
              <a:uFillTx/>
              <a:latin typeface="Calibri"/>
            </a:endParaRPr>
          </a:p>
        </p:txBody>
      </p:sp>
      <p:sp>
        <p:nvSpPr>
          <p:cNvPr id="8" name="Rectangle 8">
            <a:extLst>
              <a:ext uri="{FF2B5EF4-FFF2-40B4-BE49-F238E27FC236}">
                <a16:creationId xmlns:a16="http://schemas.microsoft.com/office/drawing/2014/main" id="{6CB011E6-217C-4070-97E7-761862DE736B}"/>
              </a:ext>
            </a:extLst>
          </p:cNvPr>
          <p:cNvSpPr/>
          <p:nvPr/>
        </p:nvSpPr>
        <p:spPr>
          <a:xfrm>
            <a:off x="0" y="9172574"/>
            <a:ext cx="18287994" cy="1114425"/>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3600" b="0" i="0" u="none" strike="noStrike" kern="1200" cap="none" spc="0" baseline="0">
              <a:solidFill>
                <a:srgbClr val="FFFFFF"/>
              </a:solidFill>
              <a:uFillTx/>
              <a:latin typeface="Calibri"/>
            </a:endParaRPr>
          </a:p>
        </p:txBody>
      </p:sp>
      <p:sp>
        <p:nvSpPr>
          <p:cNvPr id="9" name="Text Placeholder 11">
            <a:extLst>
              <a:ext uri="{FF2B5EF4-FFF2-40B4-BE49-F238E27FC236}">
                <a16:creationId xmlns:a16="http://schemas.microsoft.com/office/drawing/2014/main" id="{A5F038F5-21C2-401D-96EB-432CA057FF21}"/>
              </a:ext>
            </a:extLst>
          </p:cNvPr>
          <p:cNvSpPr txBox="1">
            <a:spLocks noGrp="1"/>
          </p:cNvSpPr>
          <p:nvPr>
            <p:ph type="body" idx="4294967295"/>
          </p:nvPr>
        </p:nvSpPr>
        <p:spPr>
          <a:xfrm>
            <a:off x="4239835" y="5171095"/>
            <a:ext cx="12267920" cy="1069971"/>
          </a:xfrm>
        </p:spPr>
        <p:txBody>
          <a:bodyPr/>
          <a:lstStyle>
            <a:lvl1pPr marL="0" indent="0">
              <a:buNone/>
              <a:defRPr sz="4800">
                <a:solidFill>
                  <a:srgbClr val="00314C"/>
                </a:solidFill>
                <a:latin typeface="Verdana"/>
                <a:ea typeface="Verdana"/>
                <a:cs typeface="Verdana"/>
              </a:defRPr>
            </a:lvl1pPr>
          </a:lstStyle>
          <a:p>
            <a:pPr lvl="0"/>
            <a:r>
              <a:rPr lang="en-US"/>
              <a:t>Subtitle (24)</a:t>
            </a:r>
          </a:p>
        </p:txBody>
      </p:sp>
      <p:pic>
        <p:nvPicPr>
          <p:cNvPr id="10" name="Picture 12">
            <a:extLst>
              <a:ext uri="{FF2B5EF4-FFF2-40B4-BE49-F238E27FC236}">
                <a16:creationId xmlns:a16="http://schemas.microsoft.com/office/drawing/2014/main" id="{60A99264-304D-4CC3-BAA1-67B08D485A33}"/>
              </a:ext>
            </a:extLst>
          </p:cNvPr>
          <p:cNvPicPr>
            <a:picLocks noChangeAspect="1"/>
          </p:cNvPicPr>
          <p:nvPr/>
        </p:nvPicPr>
        <p:blipFill>
          <a:blip r:embed="rId2"/>
          <a:srcRect/>
          <a:stretch>
            <a:fillRect/>
          </a:stretch>
        </p:blipFill>
        <p:spPr>
          <a:xfrm>
            <a:off x="4244746" y="6267499"/>
            <a:ext cx="6593939" cy="1710248"/>
          </a:xfrm>
          <a:prstGeom prst="rect">
            <a:avLst/>
          </a:prstGeom>
          <a:noFill/>
          <a:ln cap="flat">
            <a:noFill/>
          </a:ln>
        </p:spPr>
      </p:pic>
    </p:spTree>
    <p:extLst>
      <p:ext uri="{BB962C8B-B14F-4D97-AF65-F5344CB8AC3E}">
        <p14:creationId xmlns:p14="http://schemas.microsoft.com/office/powerpoint/2010/main" val="901597013"/>
      </p:ext>
    </p:extLst>
  </p:cSld>
  <p:clrMapOvr>
    <a:masterClrMapping/>
  </p:clrMapOvr>
</p:sldLayout>
</file>

<file path=ppt/slideLayouts/slideLayout3426.xml><?xml version="1.0" encoding="utf-8"?>
<p:sldLayout xmlns:a="http://schemas.openxmlformats.org/drawingml/2006/main" xmlns:r="http://schemas.openxmlformats.org/officeDocument/2006/relationships" xmlns:p="http://schemas.openxmlformats.org/presentationml/2006/main" preserve="1">
  <p:cSld name="10_Title and Bullets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E0CDA-56D5-44AE-BA69-EC2AAF67AC05}"/>
              </a:ext>
            </a:extLst>
          </p:cNvPr>
          <p:cNvSpPr txBox="1">
            <a:spLocks noGrp="1"/>
          </p:cNvSpPr>
          <p:nvPr>
            <p:ph type="title"/>
          </p:nvPr>
        </p:nvSpPr>
        <p:spPr>
          <a:xfrm>
            <a:off x="1273488" y="1175762"/>
            <a:ext cx="15266634" cy="1246496"/>
          </a:xfrm>
        </p:spPr>
        <p:txBody>
          <a:bodyPr anchor="b">
            <a:spAutoFit/>
          </a:bodyPr>
          <a:lstStyle>
            <a:lvl1pPr>
              <a:defRPr sz="7200">
                <a:solidFill>
                  <a:srgbClr val="003B5C"/>
                </a:solidFill>
                <a:latin typeface="Verdana"/>
                <a:ea typeface="Verdana"/>
                <a:cs typeface="Verdana"/>
              </a:defRPr>
            </a:lvl1pPr>
          </a:lstStyle>
          <a:p>
            <a:pPr lvl="0"/>
            <a:r>
              <a:rPr lang="en-US"/>
              <a:t>Headline</a:t>
            </a:r>
          </a:p>
        </p:txBody>
      </p:sp>
      <p:sp>
        <p:nvSpPr>
          <p:cNvPr id="3" name="Rectangle 9">
            <a:extLst>
              <a:ext uri="{FF2B5EF4-FFF2-40B4-BE49-F238E27FC236}">
                <a16:creationId xmlns:a16="http://schemas.microsoft.com/office/drawing/2014/main" id="{EDBF8C69-F3F0-47FE-BC9C-9891AE017B4E}"/>
              </a:ext>
            </a:extLst>
          </p:cNvPr>
          <p:cNvSpPr/>
          <p:nvPr/>
        </p:nvSpPr>
        <p:spPr>
          <a:xfrm>
            <a:off x="0" y="9469678"/>
            <a:ext cx="18287994" cy="817322"/>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4" name="Rectangle 10">
            <a:extLst>
              <a:ext uri="{FF2B5EF4-FFF2-40B4-BE49-F238E27FC236}">
                <a16:creationId xmlns:a16="http://schemas.microsoft.com/office/drawing/2014/main" id="{5AF39A60-A7C7-4490-934C-4FD46F156700}"/>
              </a:ext>
            </a:extLst>
          </p:cNvPr>
          <p:cNvSpPr/>
          <p:nvPr/>
        </p:nvSpPr>
        <p:spPr>
          <a:xfrm>
            <a:off x="0" y="9452271"/>
            <a:ext cx="18287994" cy="68580"/>
          </a:xfrm>
          <a:prstGeom prst="rect">
            <a:avLst/>
          </a:prstGeom>
          <a:solidFill>
            <a:srgbClr val="A4D65E"/>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5" name="Text Placeholder 4">
            <a:extLst>
              <a:ext uri="{FF2B5EF4-FFF2-40B4-BE49-F238E27FC236}">
                <a16:creationId xmlns:a16="http://schemas.microsoft.com/office/drawing/2014/main" id="{3DE9990C-9E17-474C-999A-A4F51ECEC124}"/>
              </a:ext>
            </a:extLst>
          </p:cNvPr>
          <p:cNvSpPr txBox="1">
            <a:spLocks noGrp="1"/>
          </p:cNvSpPr>
          <p:nvPr>
            <p:ph type="body" idx="4294967295"/>
          </p:nvPr>
        </p:nvSpPr>
        <p:spPr>
          <a:xfrm>
            <a:off x="1273174" y="2422534"/>
            <a:ext cx="15265400" cy="5718173"/>
          </a:xfrm>
        </p:spPr>
        <p:txBody>
          <a:bodyPr/>
          <a:lstStyle>
            <a:lvl1pPr marL="571490" indent="-571490">
              <a:defRPr sz="3200">
                <a:latin typeface="Verdana"/>
                <a:ea typeface="Verdana"/>
                <a:cs typeface="Verdana"/>
              </a:defRPr>
            </a:lvl1pPr>
            <a:lvl2pPr marL="571490" lvl="0" indent="-571490">
              <a:spcBef>
                <a:spcPts val="1500"/>
              </a:spcBef>
              <a:buClr>
                <a:srgbClr val="F5668F"/>
              </a:buClr>
              <a:defRPr sz="3200">
                <a:latin typeface="Verdana"/>
                <a:ea typeface="Verdana"/>
                <a:cs typeface="Verdana"/>
              </a:defRPr>
            </a:lvl2pPr>
          </a:lstStyle>
          <a:p>
            <a:pPr lvl="0"/>
            <a:r>
              <a:rPr lang="en-US"/>
              <a:t>Copy goes here</a:t>
            </a:r>
          </a:p>
          <a:p>
            <a:pPr lvl="0"/>
            <a:endParaRPr lang="en-US"/>
          </a:p>
        </p:txBody>
      </p:sp>
      <p:pic>
        <p:nvPicPr>
          <p:cNvPr id="6" name="Picture 6">
            <a:extLst>
              <a:ext uri="{FF2B5EF4-FFF2-40B4-BE49-F238E27FC236}">
                <a16:creationId xmlns:a16="http://schemas.microsoft.com/office/drawing/2014/main" id="{9D40B9EE-7A67-4D9F-9F50-2988719D59C0}"/>
              </a:ext>
            </a:extLst>
          </p:cNvPr>
          <p:cNvPicPr>
            <a:picLocks noChangeAspect="1"/>
          </p:cNvPicPr>
          <p:nvPr/>
        </p:nvPicPr>
        <p:blipFill>
          <a:blip r:embed="rId2"/>
          <a:srcRect/>
          <a:stretch>
            <a:fillRect/>
          </a:stretch>
        </p:blipFill>
        <p:spPr>
          <a:xfrm>
            <a:off x="10699001" y="9546610"/>
            <a:ext cx="7588994" cy="740390"/>
          </a:xfrm>
          <a:prstGeom prst="rect">
            <a:avLst/>
          </a:prstGeom>
          <a:noFill/>
          <a:ln cap="flat">
            <a:noFill/>
          </a:ln>
        </p:spPr>
      </p:pic>
    </p:spTree>
    <p:extLst>
      <p:ext uri="{BB962C8B-B14F-4D97-AF65-F5344CB8AC3E}">
        <p14:creationId xmlns:p14="http://schemas.microsoft.com/office/powerpoint/2010/main" val="242718020"/>
      </p:ext>
    </p:extLst>
  </p:cSld>
  <p:clrMapOvr>
    <a:masterClrMapping/>
  </p:clrMapOvr>
</p:sldLayout>
</file>

<file path=ppt/slideLayouts/slideLayout3427.xml><?xml version="1.0" encoding="utf-8"?>
<p:sldLayout xmlns:a="http://schemas.openxmlformats.org/drawingml/2006/main" xmlns:r="http://schemas.openxmlformats.org/officeDocument/2006/relationships" xmlns:p="http://schemas.openxmlformats.org/presentationml/2006/main" preserve="1">
  <p:cSld name="39_Title and Conten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9DA0AE97-BE17-4311-B76B-E2773C5EAB5D}"/>
              </a:ext>
            </a:extLst>
          </p:cNvPr>
          <p:cNvSpPr/>
          <p:nvPr/>
        </p:nvSpPr>
        <p:spPr>
          <a:xfrm>
            <a:off x="0" y="9469678"/>
            <a:ext cx="18287994" cy="817322"/>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pic>
        <p:nvPicPr>
          <p:cNvPr id="3" name="Picture 10">
            <a:extLst>
              <a:ext uri="{FF2B5EF4-FFF2-40B4-BE49-F238E27FC236}">
                <a16:creationId xmlns:a16="http://schemas.microsoft.com/office/drawing/2014/main" id="{A557E486-F042-42FF-AD98-08F7BB3F1227}"/>
              </a:ext>
            </a:extLst>
          </p:cNvPr>
          <p:cNvPicPr>
            <a:picLocks noChangeAspect="1"/>
          </p:cNvPicPr>
          <p:nvPr/>
        </p:nvPicPr>
        <p:blipFill>
          <a:blip r:embed="rId2"/>
          <a:srcRect/>
          <a:stretch>
            <a:fillRect/>
          </a:stretch>
        </p:blipFill>
        <p:spPr>
          <a:xfrm>
            <a:off x="10699001" y="9546610"/>
            <a:ext cx="7588994" cy="740390"/>
          </a:xfrm>
          <a:prstGeom prst="rect">
            <a:avLst/>
          </a:prstGeom>
          <a:noFill/>
          <a:ln cap="flat">
            <a:noFill/>
          </a:ln>
        </p:spPr>
      </p:pic>
      <p:sp>
        <p:nvSpPr>
          <p:cNvPr id="4" name="Rectangle 11">
            <a:extLst>
              <a:ext uri="{FF2B5EF4-FFF2-40B4-BE49-F238E27FC236}">
                <a16:creationId xmlns:a16="http://schemas.microsoft.com/office/drawing/2014/main" id="{6C25425F-5AEA-44CF-8237-911700B17354}"/>
              </a:ext>
            </a:extLst>
          </p:cNvPr>
          <p:cNvSpPr/>
          <p:nvPr/>
        </p:nvSpPr>
        <p:spPr>
          <a:xfrm>
            <a:off x="0" y="9452271"/>
            <a:ext cx="18287994" cy="68580"/>
          </a:xfrm>
          <a:prstGeom prst="rect">
            <a:avLst/>
          </a:prstGeom>
          <a:solidFill>
            <a:srgbClr val="A4D65E"/>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B4840918-9142-4570-851E-D4B97E4D01B1}"/>
              </a:ext>
            </a:extLst>
          </p:cNvPr>
          <p:cNvSpPr txBox="1">
            <a:spLocks noGrp="1"/>
          </p:cNvSpPr>
          <p:nvPr>
            <p:ph type="title"/>
          </p:nvPr>
        </p:nvSpPr>
        <p:spPr>
          <a:xfrm>
            <a:off x="1273488" y="1210286"/>
            <a:ext cx="15234264" cy="1246496"/>
          </a:xfrm>
        </p:spPr>
        <p:txBody>
          <a:bodyPr anchor="b">
            <a:spAutoFit/>
          </a:bodyPr>
          <a:lstStyle>
            <a:lvl1pPr>
              <a:defRPr sz="7200">
                <a:solidFill>
                  <a:srgbClr val="003B5C"/>
                </a:solidFill>
                <a:latin typeface="Verdana"/>
                <a:ea typeface="Verdana"/>
                <a:cs typeface="Verdana"/>
              </a:defRPr>
            </a:lvl1pPr>
          </a:lstStyle>
          <a:p>
            <a:pPr lvl="0"/>
            <a:r>
              <a:rPr lang="en-US"/>
              <a:t>Headline</a:t>
            </a:r>
          </a:p>
        </p:txBody>
      </p:sp>
      <p:sp>
        <p:nvSpPr>
          <p:cNvPr id="6" name="Text Placeholder 15">
            <a:extLst>
              <a:ext uri="{FF2B5EF4-FFF2-40B4-BE49-F238E27FC236}">
                <a16:creationId xmlns:a16="http://schemas.microsoft.com/office/drawing/2014/main" id="{29894EC4-C0ED-445F-BA7E-C82D6B48840F}"/>
              </a:ext>
            </a:extLst>
          </p:cNvPr>
          <p:cNvSpPr txBox="1">
            <a:spLocks noGrp="1"/>
          </p:cNvSpPr>
          <p:nvPr>
            <p:ph type="body" idx="4294967295"/>
          </p:nvPr>
        </p:nvSpPr>
        <p:spPr>
          <a:xfrm>
            <a:off x="1273488" y="2456782"/>
            <a:ext cx="15234264" cy="6175739"/>
          </a:xfrm>
        </p:spPr>
        <p:txBody>
          <a:bodyPr/>
          <a:lstStyle>
            <a:lvl1pPr marL="0" indent="0" defTabSz="1371558">
              <a:lnSpc>
                <a:spcPct val="90000"/>
              </a:lnSpc>
              <a:spcAft>
                <a:spcPts val="0"/>
              </a:spcAft>
              <a:buNone/>
              <a:defRPr sz="3200">
                <a:latin typeface="Verdana"/>
                <a:ea typeface="Verdana"/>
                <a:cs typeface="Verdana"/>
              </a:defRPr>
            </a:lvl1pPr>
          </a:lstStyle>
          <a:p>
            <a:pPr lvl="0"/>
            <a:r>
              <a:rPr lang="en-US"/>
              <a:t>Copy goes here. </a:t>
            </a:r>
          </a:p>
        </p:txBody>
      </p:sp>
    </p:spTree>
    <p:extLst>
      <p:ext uri="{BB962C8B-B14F-4D97-AF65-F5344CB8AC3E}">
        <p14:creationId xmlns:p14="http://schemas.microsoft.com/office/powerpoint/2010/main" val="4109342153"/>
      </p:ext>
    </p:extLst>
  </p:cSld>
  <p:clrMapOvr>
    <a:masterClrMapping/>
  </p:clrMapOvr>
</p:sldLayout>
</file>

<file path=ppt/slideLayouts/slideLayout3428.xml><?xml version="1.0" encoding="utf-8"?>
<p:sldLayout xmlns:a="http://schemas.openxmlformats.org/drawingml/2006/main" xmlns:r="http://schemas.openxmlformats.org/officeDocument/2006/relationships" xmlns:p="http://schemas.openxmlformats.org/presentationml/2006/main" preserve="1">
  <p:cSld name="10_Two Section | Picture and Copy Layou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C4034947-E8B1-4D16-A97A-46A12E39C562}"/>
              </a:ext>
            </a:extLst>
          </p:cNvPr>
          <p:cNvSpPr/>
          <p:nvPr/>
        </p:nvSpPr>
        <p:spPr>
          <a:xfrm>
            <a:off x="0" y="9469678"/>
            <a:ext cx="18287994" cy="817322"/>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3" name="Rectangle 11">
            <a:extLst>
              <a:ext uri="{FF2B5EF4-FFF2-40B4-BE49-F238E27FC236}">
                <a16:creationId xmlns:a16="http://schemas.microsoft.com/office/drawing/2014/main" id="{24666AFA-DC33-4053-BF9E-A1B82A81699A}"/>
              </a:ext>
            </a:extLst>
          </p:cNvPr>
          <p:cNvSpPr/>
          <p:nvPr/>
        </p:nvSpPr>
        <p:spPr>
          <a:xfrm>
            <a:off x="0" y="9452271"/>
            <a:ext cx="18287994" cy="68580"/>
          </a:xfrm>
          <a:prstGeom prst="rect">
            <a:avLst/>
          </a:prstGeom>
          <a:solidFill>
            <a:srgbClr val="A4D65E"/>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4" name="Content Placeholder 2">
            <a:extLst>
              <a:ext uri="{FF2B5EF4-FFF2-40B4-BE49-F238E27FC236}">
                <a16:creationId xmlns:a16="http://schemas.microsoft.com/office/drawing/2014/main" id="{6DCE62B4-BB31-43D3-B52F-6A832C138C8C}"/>
              </a:ext>
            </a:extLst>
          </p:cNvPr>
          <p:cNvSpPr txBox="1">
            <a:spLocks noGrp="1"/>
          </p:cNvSpPr>
          <p:nvPr>
            <p:ph idx="4294967295"/>
          </p:nvPr>
        </p:nvSpPr>
        <p:spPr>
          <a:xfrm>
            <a:off x="1780254" y="1941678"/>
            <a:ext cx="5975004" cy="5682126"/>
          </a:xfrm>
        </p:spPr>
        <p:txBody>
          <a:bodyPr/>
          <a:lstStyle>
            <a:lvl1pPr marL="0" indent="0">
              <a:buNone/>
              <a:defRPr sz="1800" i="1">
                <a:solidFill>
                  <a:srgbClr val="003B5C"/>
                </a:solidFill>
                <a:latin typeface="Verdana"/>
                <a:ea typeface="Verdana"/>
                <a:cs typeface="Verdana"/>
              </a:defRPr>
            </a:lvl1pPr>
          </a:lstStyle>
          <a:p>
            <a:pPr lvl="0"/>
            <a:r>
              <a:rPr lang="en-US"/>
              <a:t>*Insert Image Here</a:t>
            </a:r>
          </a:p>
        </p:txBody>
      </p:sp>
      <p:sp>
        <p:nvSpPr>
          <p:cNvPr id="5" name="Content Placeholder 3">
            <a:extLst>
              <a:ext uri="{FF2B5EF4-FFF2-40B4-BE49-F238E27FC236}">
                <a16:creationId xmlns:a16="http://schemas.microsoft.com/office/drawing/2014/main" id="{629E6D13-9F02-42BF-A04D-0D676CF166FC}"/>
              </a:ext>
            </a:extLst>
          </p:cNvPr>
          <p:cNvSpPr txBox="1">
            <a:spLocks noGrp="1"/>
          </p:cNvSpPr>
          <p:nvPr>
            <p:ph idx="4294967295"/>
          </p:nvPr>
        </p:nvSpPr>
        <p:spPr>
          <a:xfrm>
            <a:off x="8324090" y="2995683"/>
            <a:ext cx="8199836" cy="4628121"/>
          </a:xfrm>
        </p:spPr>
        <p:txBody>
          <a:bodyPr/>
          <a:lstStyle>
            <a:lvl1pPr marL="0" indent="0" defTabSz="1371558">
              <a:lnSpc>
                <a:spcPct val="90000"/>
              </a:lnSpc>
              <a:spcAft>
                <a:spcPts val="0"/>
              </a:spcAft>
              <a:buNone/>
              <a:defRPr sz="3200">
                <a:latin typeface="Verdana"/>
                <a:ea typeface="Verdana"/>
                <a:cs typeface="Verdana"/>
              </a:defRPr>
            </a:lvl1pPr>
          </a:lstStyle>
          <a:p>
            <a:pPr lvl="0"/>
            <a:r>
              <a:rPr lang="en-US"/>
              <a:t>Copy goes here. </a:t>
            </a:r>
          </a:p>
        </p:txBody>
      </p:sp>
      <p:sp>
        <p:nvSpPr>
          <p:cNvPr id="6" name="Title 16">
            <a:extLst>
              <a:ext uri="{FF2B5EF4-FFF2-40B4-BE49-F238E27FC236}">
                <a16:creationId xmlns:a16="http://schemas.microsoft.com/office/drawing/2014/main" id="{5142852F-6F15-495A-B91C-523DFFF5DBCB}"/>
              </a:ext>
            </a:extLst>
          </p:cNvPr>
          <p:cNvSpPr txBox="1">
            <a:spLocks noGrp="1"/>
          </p:cNvSpPr>
          <p:nvPr>
            <p:ph type="title"/>
          </p:nvPr>
        </p:nvSpPr>
        <p:spPr>
          <a:xfrm>
            <a:off x="8324090" y="1731782"/>
            <a:ext cx="8199836" cy="1246496"/>
          </a:xfrm>
        </p:spPr>
        <p:txBody>
          <a:bodyPr anchor="b">
            <a:spAutoFit/>
          </a:bodyPr>
          <a:lstStyle>
            <a:lvl1pPr>
              <a:defRPr sz="7200">
                <a:solidFill>
                  <a:srgbClr val="003B5C"/>
                </a:solidFill>
                <a:latin typeface="Verdana"/>
                <a:ea typeface="Verdana"/>
                <a:cs typeface="Verdana"/>
              </a:defRPr>
            </a:lvl1pPr>
          </a:lstStyle>
          <a:p>
            <a:pPr lvl="0"/>
            <a:r>
              <a:rPr lang="en-US"/>
              <a:t>Headline</a:t>
            </a:r>
          </a:p>
        </p:txBody>
      </p:sp>
      <p:pic>
        <p:nvPicPr>
          <p:cNvPr id="7" name="Picture 7">
            <a:extLst>
              <a:ext uri="{FF2B5EF4-FFF2-40B4-BE49-F238E27FC236}">
                <a16:creationId xmlns:a16="http://schemas.microsoft.com/office/drawing/2014/main" id="{933625C3-8484-41EA-A005-E01C265A568D}"/>
              </a:ext>
            </a:extLst>
          </p:cNvPr>
          <p:cNvPicPr>
            <a:picLocks noChangeAspect="1"/>
          </p:cNvPicPr>
          <p:nvPr/>
        </p:nvPicPr>
        <p:blipFill>
          <a:blip r:embed="rId2"/>
          <a:srcRect/>
          <a:stretch>
            <a:fillRect/>
          </a:stretch>
        </p:blipFill>
        <p:spPr>
          <a:xfrm>
            <a:off x="10699001" y="9546610"/>
            <a:ext cx="7588994" cy="740390"/>
          </a:xfrm>
          <a:prstGeom prst="rect">
            <a:avLst/>
          </a:prstGeom>
          <a:noFill/>
          <a:ln cap="flat">
            <a:noFill/>
          </a:ln>
        </p:spPr>
      </p:pic>
    </p:spTree>
    <p:extLst>
      <p:ext uri="{BB962C8B-B14F-4D97-AF65-F5344CB8AC3E}">
        <p14:creationId xmlns:p14="http://schemas.microsoft.com/office/powerpoint/2010/main" val="540837370"/>
      </p:ext>
    </p:extLst>
  </p:cSld>
  <p:clrMapOvr>
    <a:masterClrMapping/>
  </p:clrMapOvr>
</p:sldLayout>
</file>

<file path=ppt/slideLayouts/slideLayout3429.xml><?xml version="1.0" encoding="utf-8"?>
<p:sldLayout xmlns:a="http://schemas.openxmlformats.org/drawingml/2006/main" xmlns:r="http://schemas.openxmlformats.org/officeDocument/2006/relationships" xmlns:p="http://schemas.openxmlformats.org/presentationml/2006/main" preserve="1">
  <p:cSld name="14_Title Slide_Yale Blue">
    <p:spTree>
      <p:nvGrpSpPr>
        <p:cNvPr id="1" name=""/>
        <p:cNvGrpSpPr/>
        <p:nvPr/>
      </p:nvGrpSpPr>
      <p:grpSpPr>
        <a:xfrm>
          <a:off x="0" y="0"/>
          <a:ext cx="0" cy="0"/>
          <a:chOff x="0" y="0"/>
          <a:chExt cx="0" cy="0"/>
        </a:xfrm>
      </p:grpSpPr>
      <p:sp>
        <p:nvSpPr>
          <p:cNvPr id="2" name="Text Placeholder 10">
            <a:extLst>
              <a:ext uri="{FF2B5EF4-FFF2-40B4-BE49-F238E27FC236}">
                <a16:creationId xmlns:a16="http://schemas.microsoft.com/office/drawing/2014/main" id="{28440CC1-39FA-405E-A170-137D25529DB1}"/>
              </a:ext>
            </a:extLst>
          </p:cNvPr>
          <p:cNvSpPr txBox="1">
            <a:spLocks noGrp="1"/>
          </p:cNvSpPr>
          <p:nvPr>
            <p:ph type="body" idx="4294967295"/>
          </p:nvPr>
        </p:nvSpPr>
        <p:spPr>
          <a:xfrm>
            <a:off x="4239835" y="8101286"/>
            <a:ext cx="12267920" cy="523348"/>
          </a:xfrm>
        </p:spPr>
        <p:txBody>
          <a:bodyPr>
            <a:spAutoFit/>
          </a:bodyPr>
          <a:lstStyle>
            <a:lvl1pPr marL="0" indent="0" algn="r">
              <a:buNone/>
              <a:defRPr sz="2801">
                <a:solidFill>
                  <a:srgbClr val="616364"/>
                </a:solidFill>
                <a:latin typeface="Verdana"/>
                <a:ea typeface="Verdana"/>
                <a:cs typeface="Verdana"/>
              </a:defRPr>
            </a:lvl1pPr>
          </a:lstStyle>
          <a:p>
            <a:pPr lvl="0"/>
            <a:r>
              <a:rPr lang="en-US"/>
              <a:t>Date | Presenter Information (14 pt)</a:t>
            </a:r>
          </a:p>
        </p:txBody>
      </p:sp>
      <p:sp>
        <p:nvSpPr>
          <p:cNvPr id="3" name="Title 1">
            <a:extLst>
              <a:ext uri="{FF2B5EF4-FFF2-40B4-BE49-F238E27FC236}">
                <a16:creationId xmlns:a16="http://schemas.microsoft.com/office/drawing/2014/main" id="{2A4EAA6F-284F-498B-89F4-728857C16C3B}"/>
              </a:ext>
            </a:extLst>
          </p:cNvPr>
          <p:cNvSpPr txBox="1">
            <a:spLocks noGrp="1"/>
          </p:cNvSpPr>
          <p:nvPr>
            <p:ph type="title"/>
          </p:nvPr>
        </p:nvSpPr>
        <p:spPr>
          <a:xfrm>
            <a:off x="4239835" y="2710721"/>
            <a:ext cx="12267920" cy="2444190"/>
          </a:xfrm>
        </p:spPr>
        <p:txBody>
          <a:bodyPr anchor="b"/>
          <a:lstStyle>
            <a:lvl1pPr>
              <a:defRPr sz="8000">
                <a:solidFill>
                  <a:srgbClr val="00314C"/>
                </a:solidFill>
                <a:latin typeface="Verdana"/>
                <a:ea typeface="Verdana"/>
                <a:cs typeface="Verdana"/>
              </a:defRPr>
            </a:lvl1pPr>
          </a:lstStyle>
          <a:p>
            <a:pPr lvl="0"/>
            <a:r>
              <a:rPr lang="en-US"/>
              <a:t>Presentation Title (40pt)</a:t>
            </a:r>
          </a:p>
        </p:txBody>
      </p:sp>
      <p:sp>
        <p:nvSpPr>
          <p:cNvPr id="4" name="Date Placeholder 3">
            <a:extLst>
              <a:ext uri="{FF2B5EF4-FFF2-40B4-BE49-F238E27FC236}">
                <a16:creationId xmlns:a16="http://schemas.microsoft.com/office/drawing/2014/main" id="{4004F020-F545-4898-AA1B-AD090C3B4DD6}"/>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1371600" rtl="0" fontAlgn="auto" hangingPunct="1">
              <a:lnSpc>
                <a:spcPct val="100000"/>
              </a:lnSpc>
              <a:spcBef>
                <a:spcPts val="0"/>
              </a:spcBef>
              <a:spcAft>
                <a:spcPts val="0"/>
              </a:spcAft>
              <a:buNone/>
              <a:tabLst/>
              <a:defRPr lang="en-US" sz="2700" b="0" i="0" u="none" strike="noStrike" kern="1200" cap="none" spc="0" baseline="0">
                <a:solidFill>
                  <a:srgbClr val="444C55"/>
                </a:solidFill>
                <a:uFillTx/>
                <a:latin typeface="Calibri"/>
              </a:defRPr>
            </a:lvl1pPr>
          </a:lstStyle>
          <a:p>
            <a:pPr lvl="0"/>
            <a:fld id="{B9028A23-AEE1-4A7A-B5D1-F578FFA5C8F5}" type="datetime1">
              <a:rPr lang="en-US"/>
              <a:pPr lvl="0"/>
              <a:t>5/28/2026</a:t>
            </a:fld>
            <a:endParaRPr lang="en-US"/>
          </a:p>
        </p:txBody>
      </p:sp>
      <p:sp>
        <p:nvSpPr>
          <p:cNvPr id="5" name="Footer Placeholder 4">
            <a:extLst>
              <a:ext uri="{FF2B5EF4-FFF2-40B4-BE49-F238E27FC236}">
                <a16:creationId xmlns:a16="http://schemas.microsoft.com/office/drawing/2014/main" id="{F48A0C51-F254-49C7-B1EF-2BFFD27F2AD0}"/>
              </a:ext>
            </a:extLst>
          </p:cNvPr>
          <p:cNvSpPr txBox="1">
            <a:spLocks noGrp="1"/>
          </p:cNvSpPr>
          <p:nvPr>
            <p:ph type="ftr" sz="quarter" idx="9"/>
          </p:nvPr>
        </p:nvSpPr>
        <p:spPr/>
        <p:txBody>
          <a:bodyPr anchorCtr="1"/>
          <a:lstStyle>
            <a:lvl1pPr algn="ctr">
              <a:defRPr/>
            </a:lvl1pPr>
          </a:lstStyle>
          <a:p>
            <a:pPr lvl="0"/>
            <a:endParaRPr lang="en-US"/>
          </a:p>
        </p:txBody>
      </p:sp>
      <p:sp>
        <p:nvSpPr>
          <p:cNvPr id="6" name="Slide Number Placeholder 5">
            <a:extLst>
              <a:ext uri="{FF2B5EF4-FFF2-40B4-BE49-F238E27FC236}">
                <a16:creationId xmlns:a16="http://schemas.microsoft.com/office/drawing/2014/main" id="{CED1CBE5-2976-4720-A1DE-6ACE1280DA0F}"/>
              </a:ext>
            </a:extLst>
          </p:cNvPr>
          <p:cNvSpPr txBox="1">
            <a:spLocks noGrp="1"/>
          </p:cNvSpPr>
          <p:nvPr>
            <p:ph type="sldNum" sz="quarter" idx="8"/>
          </p:nvPr>
        </p:nvSpPr>
        <p:spPr/>
        <p:txBody>
          <a:bodyPr/>
          <a:lstStyle>
            <a:lvl1pPr>
              <a:defRPr/>
            </a:lvl1pPr>
          </a:lstStyle>
          <a:p>
            <a:pPr lvl="0"/>
            <a:fld id="{76FA8890-5A38-4B3D-8B37-558E5FBE0B58}" type="slidenum">
              <a:t>‹#›</a:t>
            </a:fld>
            <a:endParaRPr lang="en-US"/>
          </a:p>
        </p:txBody>
      </p:sp>
      <p:sp>
        <p:nvSpPr>
          <p:cNvPr id="7" name="Rectangle 12">
            <a:extLst>
              <a:ext uri="{FF2B5EF4-FFF2-40B4-BE49-F238E27FC236}">
                <a16:creationId xmlns:a16="http://schemas.microsoft.com/office/drawing/2014/main" id="{2758CB60-8FA3-4D3F-813D-3E56C2EE1A7B}"/>
              </a:ext>
            </a:extLst>
          </p:cNvPr>
          <p:cNvSpPr/>
          <p:nvPr/>
        </p:nvSpPr>
        <p:spPr>
          <a:xfrm rot="10799991">
            <a:off x="-29" y="3000349"/>
            <a:ext cx="4177605" cy="3064277"/>
          </a:xfrm>
          <a:custGeom>
            <a:avLst/>
            <a:gdLst>
              <a:gd name="f0" fmla="val 10800000"/>
              <a:gd name="f1" fmla="val 5400000"/>
              <a:gd name="f2" fmla="val 180"/>
              <a:gd name="f3" fmla="val w"/>
              <a:gd name="f4" fmla="val h"/>
              <a:gd name="f5" fmla="val 0"/>
              <a:gd name="f6" fmla="val 10293751"/>
              <a:gd name="f7" fmla="val 1031873"/>
              <a:gd name="f8" fmla="val 3579068"/>
              <a:gd name="f9" fmla="val 1"/>
              <a:gd name="f10" fmla="val 1031872"/>
              <a:gd name="f11" fmla="+- 0 0 -90"/>
              <a:gd name="f12" fmla="*/ f3 1 10293751"/>
              <a:gd name="f13" fmla="*/ f4 1 1031873"/>
              <a:gd name="f14" fmla="+- f7 0 f5"/>
              <a:gd name="f15" fmla="+- f6 0 f5"/>
              <a:gd name="f16" fmla="*/ f11 f0 1"/>
              <a:gd name="f17" fmla="*/ f15 1 10293751"/>
              <a:gd name="f18" fmla="*/ f14 1 1031873"/>
              <a:gd name="f19" fmla="*/ 10293751 f15 1"/>
              <a:gd name="f20" fmla="*/ 0 f15 1"/>
              <a:gd name="f21" fmla="*/ 0 f14 1"/>
              <a:gd name="f22" fmla="*/ 1 f14 1"/>
              <a:gd name="f23" fmla="*/ 1031873 f14 1"/>
              <a:gd name="f24" fmla="*/ 1031872 f14 1"/>
              <a:gd name="f25" fmla="*/ 3579068 f15 1"/>
              <a:gd name="f26" fmla="*/ f16 1 f2"/>
              <a:gd name="f27" fmla="*/ f19 1 10293751"/>
              <a:gd name="f28" fmla="*/ f20 1 10293751"/>
              <a:gd name="f29" fmla="*/ f21 1 1031873"/>
              <a:gd name="f30" fmla="*/ f22 1 1031873"/>
              <a:gd name="f31" fmla="*/ f23 1 1031873"/>
              <a:gd name="f32" fmla="*/ f24 1 1031873"/>
              <a:gd name="f33" fmla="*/ f25 1 10293751"/>
              <a:gd name="f34" fmla="*/ f5 1 f17"/>
              <a:gd name="f35" fmla="*/ f6 1 f17"/>
              <a:gd name="f36" fmla="*/ f5 1 f18"/>
              <a:gd name="f37" fmla="*/ f7 1 f18"/>
              <a:gd name="f38" fmla="+- f26 0 f1"/>
              <a:gd name="f39" fmla="*/ f33 1 f17"/>
              <a:gd name="f40" fmla="*/ f29 1 f18"/>
              <a:gd name="f41" fmla="*/ f27 1 f17"/>
              <a:gd name="f42" fmla="*/ f30 1 f18"/>
              <a:gd name="f43" fmla="*/ f31 1 f18"/>
              <a:gd name="f44" fmla="*/ f28 1 f17"/>
              <a:gd name="f45" fmla="*/ f32 1 f18"/>
              <a:gd name="f46" fmla="*/ f34 f12 1"/>
              <a:gd name="f47" fmla="*/ f35 f12 1"/>
              <a:gd name="f48" fmla="*/ f37 f13 1"/>
              <a:gd name="f49" fmla="*/ f36 f13 1"/>
              <a:gd name="f50" fmla="*/ f39 f12 1"/>
              <a:gd name="f51" fmla="*/ f40 f13 1"/>
              <a:gd name="f52" fmla="*/ f41 f12 1"/>
              <a:gd name="f53" fmla="*/ f42 f13 1"/>
              <a:gd name="f54" fmla="*/ f43 f13 1"/>
              <a:gd name="f55" fmla="*/ f44 f12 1"/>
              <a:gd name="f56" fmla="*/ f45 f13 1"/>
            </a:gdLst>
            <a:ahLst/>
            <a:cxnLst>
              <a:cxn ang="3cd4">
                <a:pos x="hc" y="t"/>
              </a:cxn>
              <a:cxn ang="0">
                <a:pos x="r" y="vc"/>
              </a:cxn>
              <a:cxn ang="cd4">
                <a:pos x="hc" y="b"/>
              </a:cxn>
              <a:cxn ang="cd2">
                <a:pos x="l" y="vc"/>
              </a:cxn>
              <a:cxn ang="f38">
                <a:pos x="f50" y="f51"/>
              </a:cxn>
              <a:cxn ang="f38">
                <a:pos x="f52" y="f53"/>
              </a:cxn>
              <a:cxn ang="f38">
                <a:pos x="f52" y="f54"/>
              </a:cxn>
              <a:cxn ang="f38">
                <a:pos x="f55" y="f56"/>
              </a:cxn>
              <a:cxn ang="f38">
                <a:pos x="f50" y="f51"/>
              </a:cxn>
            </a:cxnLst>
            <a:rect l="f46" t="f49" r="f47" b="f48"/>
            <a:pathLst>
              <a:path w="10293751" h="1031873">
                <a:moveTo>
                  <a:pt x="f8" y="f5"/>
                </a:moveTo>
                <a:lnTo>
                  <a:pt x="f6" y="f9"/>
                </a:lnTo>
                <a:lnTo>
                  <a:pt x="f6" y="f7"/>
                </a:lnTo>
                <a:lnTo>
                  <a:pt x="f5" y="f10"/>
                </a:lnTo>
                <a:lnTo>
                  <a:pt x="f8" y="f5"/>
                </a:lnTo>
                <a:close/>
              </a:path>
            </a:pathLst>
          </a:cu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3600" b="0" i="0" u="none" strike="noStrike" kern="1200" cap="none" spc="0" baseline="0">
              <a:solidFill>
                <a:srgbClr val="FFFFFF"/>
              </a:solidFill>
              <a:uFillTx/>
              <a:latin typeface="Calibri"/>
            </a:endParaRPr>
          </a:p>
        </p:txBody>
      </p:sp>
      <p:sp>
        <p:nvSpPr>
          <p:cNvPr id="8" name="Rectangle 8">
            <a:extLst>
              <a:ext uri="{FF2B5EF4-FFF2-40B4-BE49-F238E27FC236}">
                <a16:creationId xmlns:a16="http://schemas.microsoft.com/office/drawing/2014/main" id="{ABBFA44C-F3AF-4BDB-8197-8C4F88899E6E}"/>
              </a:ext>
            </a:extLst>
          </p:cNvPr>
          <p:cNvSpPr/>
          <p:nvPr/>
        </p:nvSpPr>
        <p:spPr>
          <a:xfrm>
            <a:off x="0" y="9172574"/>
            <a:ext cx="18287994" cy="1114425"/>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3600" b="0" i="0" u="none" strike="noStrike" kern="1200" cap="none" spc="0" baseline="0">
              <a:solidFill>
                <a:srgbClr val="FFFFFF"/>
              </a:solidFill>
              <a:uFillTx/>
              <a:latin typeface="Calibri"/>
            </a:endParaRPr>
          </a:p>
        </p:txBody>
      </p:sp>
      <p:sp>
        <p:nvSpPr>
          <p:cNvPr id="9" name="Text Placeholder 11">
            <a:extLst>
              <a:ext uri="{FF2B5EF4-FFF2-40B4-BE49-F238E27FC236}">
                <a16:creationId xmlns:a16="http://schemas.microsoft.com/office/drawing/2014/main" id="{18F37F70-2484-45CA-8773-578B860C580F}"/>
              </a:ext>
            </a:extLst>
          </p:cNvPr>
          <p:cNvSpPr txBox="1">
            <a:spLocks noGrp="1"/>
          </p:cNvSpPr>
          <p:nvPr>
            <p:ph type="body" idx="4294967295"/>
          </p:nvPr>
        </p:nvSpPr>
        <p:spPr>
          <a:xfrm>
            <a:off x="4239835" y="5171095"/>
            <a:ext cx="12267920" cy="1069971"/>
          </a:xfrm>
        </p:spPr>
        <p:txBody>
          <a:bodyPr/>
          <a:lstStyle>
            <a:lvl1pPr marL="0" indent="0">
              <a:buNone/>
              <a:defRPr sz="4800">
                <a:solidFill>
                  <a:srgbClr val="00314C"/>
                </a:solidFill>
                <a:latin typeface="Verdana"/>
                <a:ea typeface="Verdana"/>
                <a:cs typeface="Verdana"/>
              </a:defRPr>
            </a:lvl1pPr>
          </a:lstStyle>
          <a:p>
            <a:pPr lvl="0"/>
            <a:r>
              <a:rPr lang="en-US"/>
              <a:t>Subtitle (24)</a:t>
            </a:r>
          </a:p>
        </p:txBody>
      </p:sp>
      <p:pic>
        <p:nvPicPr>
          <p:cNvPr id="10" name="Picture 12">
            <a:extLst>
              <a:ext uri="{FF2B5EF4-FFF2-40B4-BE49-F238E27FC236}">
                <a16:creationId xmlns:a16="http://schemas.microsoft.com/office/drawing/2014/main" id="{D029F2DF-BBAD-4F8C-912C-119DDDF601C6}"/>
              </a:ext>
            </a:extLst>
          </p:cNvPr>
          <p:cNvPicPr>
            <a:picLocks noChangeAspect="1"/>
          </p:cNvPicPr>
          <p:nvPr/>
        </p:nvPicPr>
        <p:blipFill>
          <a:blip r:embed="rId2"/>
          <a:srcRect/>
          <a:stretch>
            <a:fillRect/>
          </a:stretch>
        </p:blipFill>
        <p:spPr>
          <a:xfrm>
            <a:off x="4244746" y="6267499"/>
            <a:ext cx="6593939" cy="1710248"/>
          </a:xfrm>
          <a:prstGeom prst="rect">
            <a:avLst/>
          </a:prstGeom>
          <a:noFill/>
          <a:ln cap="flat">
            <a:noFill/>
          </a:ln>
        </p:spPr>
      </p:pic>
    </p:spTree>
    <p:extLst>
      <p:ext uri="{BB962C8B-B14F-4D97-AF65-F5344CB8AC3E}">
        <p14:creationId xmlns:p14="http://schemas.microsoft.com/office/powerpoint/2010/main" val="86019668"/>
      </p:ext>
    </p:extLst>
  </p:cSld>
  <p:clrMapOvr>
    <a:masterClrMapping/>
  </p:clrMapOvr>
</p:sldLayout>
</file>

<file path=ppt/slideLayouts/slideLayout3430.xml><?xml version="1.0" encoding="utf-8"?>
<p:sldLayout xmlns:a="http://schemas.openxmlformats.org/drawingml/2006/main" xmlns:r="http://schemas.openxmlformats.org/officeDocument/2006/relationships" xmlns:p="http://schemas.openxmlformats.org/presentationml/2006/main" preserve="1">
  <p:cSld name="15_Title Slide_Yale Blue">
    <p:spTree>
      <p:nvGrpSpPr>
        <p:cNvPr id="1" name=""/>
        <p:cNvGrpSpPr/>
        <p:nvPr/>
      </p:nvGrpSpPr>
      <p:grpSpPr>
        <a:xfrm>
          <a:off x="0" y="0"/>
          <a:ext cx="0" cy="0"/>
          <a:chOff x="0" y="0"/>
          <a:chExt cx="0" cy="0"/>
        </a:xfrm>
      </p:grpSpPr>
      <p:sp>
        <p:nvSpPr>
          <p:cNvPr id="2" name="Text Placeholder 10">
            <a:extLst>
              <a:ext uri="{FF2B5EF4-FFF2-40B4-BE49-F238E27FC236}">
                <a16:creationId xmlns:a16="http://schemas.microsoft.com/office/drawing/2014/main" id="{13F989FF-5345-4770-AB36-936D474EEFD9}"/>
              </a:ext>
            </a:extLst>
          </p:cNvPr>
          <p:cNvSpPr txBox="1">
            <a:spLocks noGrp="1"/>
          </p:cNvSpPr>
          <p:nvPr>
            <p:ph type="body" idx="4294967295"/>
          </p:nvPr>
        </p:nvSpPr>
        <p:spPr>
          <a:xfrm>
            <a:off x="4239835" y="8101286"/>
            <a:ext cx="12267920" cy="523348"/>
          </a:xfrm>
        </p:spPr>
        <p:txBody>
          <a:bodyPr>
            <a:spAutoFit/>
          </a:bodyPr>
          <a:lstStyle>
            <a:lvl1pPr marL="0" indent="0" algn="r">
              <a:buNone/>
              <a:defRPr sz="2801">
                <a:solidFill>
                  <a:srgbClr val="616364"/>
                </a:solidFill>
                <a:latin typeface="Verdana"/>
                <a:ea typeface="Verdana"/>
                <a:cs typeface="Verdana"/>
              </a:defRPr>
            </a:lvl1pPr>
          </a:lstStyle>
          <a:p>
            <a:pPr lvl="0"/>
            <a:r>
              <a:rPr lang="en-US"/>
              <a:t>Date | Presenter Information (14 pt)</a:t>
            </a:r>
          </a:p>
        </p:txBody>
      </p:sp>
      <p:sp>
        <p:nvSpPr>
          <p:cNvPr id="3" name="Title 1">
            <a:extLst>
              <a:ext uri="{FF2B5EF4-FFF2-40B4-BE49-F238E27FC236}">
                <a16:creationId xmlns:a16="http://schemas.microsoft.com/office/drawing/2014/main" id="{94F0328C-343A-4B3C-8D9B-773DFAAE0F5A}"/>
              </a:ext>
            </a:extLst>
          </p:cNvPr>
          <p:cNvSpPr txBox="1">
            <a:spLocks noGrp="1"/>
          </p:cNvSpPr>
          <p:nvPr>
            <p:ph type="title"/>
          </p:nvPr>
        </p:nvSpPr>
        <p:spPr>
          <a:xfrm>
            <a:off x="4239835" y="2710721"/>
            <a:ext cx="12267920" cy="2444190"/>
          </a:xfrm>
        </p:spPr>
        <p:txBody>
          <a:bodyPr anchor="b"/>
          <a:lstStyle>
            <a:lvl1pPr>
              <a:defRPr sz="8000">
                <a:solidFill>
                  <a:srgbClr val="00314C"/>
                </a:solidFill>
                <a:latin typeface="Verdana"/>
                <a:ea typeface="Verdana"/>
                <a:cs typeface="Verdana"/>
              </a:defRPr>
            </a:lvl1pPr>
          </a:lstStyle>
          <a:p>
            <a:pPr lvl="0"/>
            <a:r>
              <a:rPr lang="en-US"/>
              <a:t>Presentation Title (40pt)</a:t>
            </a:r>
          </a:p>
        </p:txBody>
      </p:sp>
      <p:sp>
        <p:nvSpPr>
          <p:cNvPr id="4" name="Date Placeholder 3">
            <a:extLst>
              <a:ext uri="{FF2B5EF4-FFF2-40B4-BE49-F238E27FC236}">
                <a16:creationId xmlns:a16="http://schemas.microsoft.com/office/drawing/2014/main" id="{A5BD3F35-7472-424E-BEDA-0765A11D954D}"/>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1371600" rtl="0" fontAlgn="auto" hangingPunct="1">
              <a:lnSpc>
                <a:spcPct val="100000"/>
              </a:lnSpc>
              <a:spcBef>
                <a:spcPts val="0"/>
              </a:spcBef>
              <a:spcAft>
                <a:spcPts val="0"/>
              </a:spcAft>
              <a:buNone/>
              <a:tabLst/>
              <a:defRPr lang="en-US" sz="2700" b="0" i="0" u="none" strike="noStrike" kern="1200" cap="none" spc="0" baseline="0">
                <a:solidFill>
                  <a:srgbClr val="444C55"/>
                </a:solidFill>
                <a:uFillTx/>
                <a:latin typeface="Calibri"/>
              </a:defRPr>
            </a:lvl1pPr>
          </a:lstStyle>
          <a:p>
            <a:pPr lvl="0"/>
            <a:fld id="{9AB2E5DF-B2AA-434E-891A-37817C40932E}" type="datetime1">
              <a:rPr lang="en-US"/>
              <a:pPr lvl="0"/>
              <a:t>5/28/2026</a:t>
            </a:fld>
            <a:endParaRPr lang="en-US"/>
          </a:p>
        </p:txBody>
      </p:sp>
      <p:sp>
        <p:nvSpPr>
          <p:cNvPr id="5" name="Footer Placeholder 4">
            <a:extLst>
              <a:ext uri="{FF2B5EF4-FFF2-40B4-BE49-F238E27FC236}">
                <a16:creationId xmlns:a16="http://schemas.microsoft.com/office/drawing/2014/main" id="{E66B1716-5236-40AA-BF58-D07C08C27FAB}"/>
              </a:ext>
            </a:extLst>
          </p:cNvPr>
          <p:cNvSpPr txBox="1">
            <a:spLocks noGrp="1"/>
          </p:cNvSpPr>
          <p:nvPr>
            <p:ph type="ftr" sz="quarter" idx="9"/>
          </p:nvPr>
        </p:nvSpPr>
        <p:spPr/>
        <p:txBody>
          <a:bodyPr anchorCtr="1"/>
          <a:lstStyle>
            <a:lvl1pPr algn="ctr">
              <a:defRPr/>
            </a:lvl1pPr>
          </a:lstStyle>
          <a:p>
            <a:pPr lvl="0"/>
            <a:endParaRPr lang="en-US"/>
          </a:p>
        </p:txBody>
      </p:sp>
      <p:sp>
        <p:nvSpPr>
          <p:cNvPr id="6" name="Slide Number Placeholder 5">
            <a:extLst>
              <a:ext uri="{FF2B5EF4-FFF2-40B4-BE49-F238E27FC236}">
                <a16:creationId xmlns:a16="http://schemas.microsoft.com/office/drawing/2014/main" id="{257BAD48-13A6-4EED-8228-E10976C7AFF8}"/>
              </a:ext>
            </a:extLst>
          </p:cNvPr>
          <p:cNvSpPr txBox="1">
            <a:spLocks noGrp="1"/>
          </p:cNvSpPr>
          <p:nvPr>
            <p:ph type="sldNum" sz="quarter" idx="8"/>
          </p:nvPr>
        </p:nvSpPr>
        <p:spPr/>
        <p:txBody>
          <a:bodyPr/>
          <a:lstStyle>
            <a:lvl1pPr>
              <a:defRPr/>
            </a:lvl1pPr>
          </a:lstStyle>
          <a:p>
            <a:pPr lvl="0"/>
            <a:fld id="{9EB2DDF4-F992-40DE-B034-BBF390390337}" type="slidenum">
              <a:t>‹#›</a:t>
            </a:fld>
            <a:endParaRPr lang="en-US"/>
          </a:p>
        </p:txBody>
      </p:sp>
      <p:sp>
        <p:nvSpPr>
          <p:cNvPr id="7" name="Rectangle 12">
            <a:extLst>
              <a:ext uri="{FF2B5EF4-FFF2-40B4-BE49-F238E27FC236}">
                <a16:creationId xmlns:a16="http://schemas.microsoft.com/office/drawing/2014/main" id="{ADEF45D1-D88C-4663-9FD7-DA66814D1E5D}"/>
              </a:ext>
            </a:extLst>
          </p:cNvPr>
          <p:cNvSpPr/>
          <p:nvPr/>
        </p:nvSpPr>
        <p:spPr>
          <a:xfrm rot="10799991">
            <a:off x="-29" y="3000349"/>
            <a:ext cx="4177605" cy="3064277"/>
          </a:xfrm>
          <a:custGeom>
            <a:avLst/>
            <a:gdLst>
              <a:gd name="f0" fmla="val 10800000"/>
              <a:gd name="f1" fmla="val 5400000"/>
              <a:gd name="f2" fmla="val 180"/>
              <a:gd name="f3" fmla="val w"/>
              <a:gd name="f4" fmla="val h"/>
              <a:gd name="f5" fmla="val 0"/>
              <a:gd name="f6" fmla="val 10293751"/>
              <a:gd name="f7" fmla="val 1031873"/>
              <a:gd name="f8" fmla="val 3579068"/>
              <a:gd name="f9" fmla="val 1"/>
              <a:gd name="f10" fmla="val 1031872"/>
              <a:gd name="f11" fmla="+- 0 0 -90"/>
              <a:gd name="f12" fmla="*/ f3 1 10293751"/>
              <a:gd name="f13" fmla="*/ f4 1 1031873"/>
              <a:gd name="f14" fmla="+- f7 0 f5"/>
              <a:gd name="f15" fmla="+- f6 0 f5"/>
              <a:gd name="f16" fmla="*/ f11 f0 1"/>
              <a:gd name="f17" fmla="*/ f15 1 10293751"/>
              <a:gd name="f18" fmla="*/ f14 1 1031873"/>
              <a:gd name="f19" fmla="*/ 10293751 f15 1"/>
              <a:gd name="f20" fmla="*/ 0 f15 1"/>
              <a:gd name="f21" fmla="*/ 0 f14 1"/>
              <a:gd name="f22" fmla="*/ 1 f14 1"/>
              <a:gd name="f23" fmla="*/ 1031873 f14 1"/>
              <a:gd name="f24" fmla="*/ 1031872 f14 1"/>
              <a:gd name="f25" fmla="*/ 3579068 f15 1"/>
              <a:gd name="f26" fmla="*/ f16 1 f2"/>
              <a:gd name="f27" fmla="*/ f19 1 10293751"/>
              <a:gd name="f28" fmla="*/ f20 1 10293751"/>
              <a:gd name="f29" fmla="*/ f21 1 1031873"/>
              <a:gd name="f30" fmla="*/ f22 1 1031873"/>
              <a:gd name="f31" fmla="*/ f23 1 1031873"/>
              <a:gd name="f32" fmla="*/ f24 1 1031873"/>
              <a:gd name="f33" fmla="*/ f25 1 10293751"/>
              <a:gd name="f34" fmla="*/ f5 1 f17"/>
              <a:gd name="f35" fmla="*/ f6 1 f17"/>
              <a:gd name="f36" fmla="*/ f5 1 f18"/>
              <a:gd name="f37" fmla="*/ f7 1 f18"/>
              <a:gd name="f38" fmla="+- f26 0 f1"/>
              <a:gd name="f39" fmla="*/ f33 1 f17"/>
              <a:gd name="f40" fmla="*/ f29 1 f18"/>
              <a:gd name="f41" fmla="*/ f27 1 f17"/>
              <a:gd name="f42" fmla="*/ f30 1 f18"/>
              <a:gd name="f43" fmla="*/ f31 1 f18"/>
              <a:gd name="f44" fmla="*/ f28 1 f17"/>
              <a:gd name="f45" fmla="*/ f32 1 f18"/>
              <a:gd name="f46" fmla="*/ f34 f12 1"/>
              <a:gd name="f47" fmla="*/ f35 f12 1"/>
              <a:gd name="f48" fmla="*/ f37 f13 1"/>
              <a:gd name="f49" fmla="*/ f36 f13 1"/>
              <a:gd name="f50" fmla="*/ f39 f12 1"/>
              <a:gd name="f51" fmla="*/ f40 f13 1"/>
              <a:gd name="f52" fmla="*/ f41 f12 1"/>
              <a:gd name="f53" fmla="*/ f42 f13 1"/>
              <a:gd name="f54" fmla="*/ f43 f13 1"/>
              <a:gd name="f55" fmla="*/ f44 f12 1"/>
              <a:gd name="f56" fmla="*/ f45 f13 1"/>
            </a:gdLst>
            <a:ahLst/>
            <a:cxnLst>
              <a:cxn ang="3cd4">
                <a:pos x="hc" y="t"/>
              </a:cxn>
              <a:cxn ang="0">
                <a:pos x="r" y="vc"/>
              </a:cxn>
              <a:cxn ang="cd4">
                <a:pos x="hc" y="b"/>
              </a:cxn>
              <a:cxn ang="cd2">
                <a:pos x="l" y="vc"/>
              </a:cxn>
              <a:cxn ang="f38">
                <a:pos x="f50" y="f51"/>
              </a:cxn>
              <a:cxn ang="f38">
                <a:pos x="f52" y="f53"/>
              </a:cxn>
              <a:cxn ang="f38">
                <a:pos x="f52" y="f54"/>
              </a:cxn>
              <a:cxn ang="f38">
                <a:pos x="f55" y="f56"/>
              </a:cxn>
              <a:cxn ang="f38">
                <a:pos x="f50" y="f51"/>
              </a:cxn>
            </a:cxnLst>
            <a:rect l="f46" t="f49" r="f47" b="f48"/>
            <a:pathLst>
              <a:path w="10293751" h="1031873">
                <a:moveTo>
                  <a:pt x="f8" y="f5"/>
                </a:moveTo>
                <a:lnTo>
                  <a:pt x="f6" y="f9"/>
                </a:lnTo>
                <a:lnTo>
                  <a:pt x="f6" y="f7"/>
                </a:lnTo>
                <a:lnTo>
                  <a:pt x="f5" y="f10"/>
                </a:lnTo>
                <a:lnTo>
                  <a:pt x="f8" y="f5"/>
                </a:lnTo>
                <a:close/>
              </a:path>
            </a:pathLst>
          </a:cu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3600" b="0" i="0" u="none" strike="noStrike" kern="1200" cap="none" spc="0" baseline="0">
              <a:solidFill>
                <a:srgbClr val="FFFFFF"/>
              </a:solidFill>
              <a:uFillTx/>
              <a:latin typeface="Calibri"/>
            </a:endParaRPr>
          </a:p>
        </p:txBody>
      </p:sp>
      <p:sp>
        <p:nvSpPr>
          <p:cNvPr id="8" name="Rectangle 8">
            <a:extLst>
              <a:ext uri="{FF2B5EF4-FFF2-40B4-BE49-F238E27FC236}">
                <a16:creationId xmlns:a16="http://schemas.microsoft.com/office/drawing/2014/main" id="{4B98DDAE-CAB1-48B3-895B-6337C7708C8B}"/>
              </a:ext>
            </a:extLst>
          </p:cNvPr>
          <p:cNvSpPr/>
          <p:nvPr/>
        </p:nvSpPr>
        <p:spPr>
          <a:xfrm>
            <a:off x="0" y="9172574"/>
            <a:ext cx="18287994" cy="1114425"/>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3600" b="0" i="0" u="none" strike="noStrike" kern="1200" cap="none" spc="0" baseline="0">
              <a:solidFill>
                <a:srgbClr val="FFFFFF"/>
              </a:solidFill>
              <a:uFillTx/>
              <a:latin typeface="Calibri"/>
            </a:endParaRPr>
          </a:p>
        </p:txBody>
      </p:sp>
      <p:sp>
        <p:nvSpPr>
          <p:cNvPr id="9" name="Text Placeholder 11">
            <a:extLst>
              <a:ext uri="{FF2B5EF4-FFF2-40B4-BE49-F238E27FC236}">
                <a16:creationId xmlns:a16="http://schemas.microsoft.com/office/drawing/2014/main" id="{75801E1E-7879-459A-9F6A-61ED532369A9}"/>
              </a:ext>
            </a:extLst>
          </p:cNvPr>
          <p:cNvSpPr txBox="1">
            <a:spLocks noGrp="1"/>
          </p:cNvSpPr>
          <p:nvPr>
            <p:ph type="body" idx="4294967295"/>
          </p:nvPr>
        </p:nvSpPr>
        <p:spPr>
          <a:xfrm>
            <a:off x="4239835" y="5171095"/>
            <a:ext cx="12267920" cy="1069971"/>
          </a:xfrm>
        </p:spPr>
        <p:txBody>
          <a:bodyPr/>
          <a:lstStyle>
            <a:lvl1pPr marL="0" indent="0">
              <a:buNone/>
              <a:defRPr sz="4800">
                <a:solidFill>
                  <a:srgbClr val="00314C"/>
                </a:solidFill>
                <a:latin typeface="Verdana"/>
                <a:ea typeface="Verdana"/>
                <a:cs typeface="Verdana"/>
              </a:defRPr>
            </a:lvl1pPr>
          </a:lstStyle>
          <a:p>
            <a:pPr lvl="0"/>
            <a:r>
              <a:rPr lang="en-US"/>
              <a:t>Subtitle (24)</a:t>
            </a:r>
          </a:p>
        </p:txBody>
      </p:sp>
      <p:pic>
        <p:nvPicPr>
          <p:cNvPr id="10" name="Picture 12">
            <a:extLst>
              <a:ext uri="{FF2B5EF4-FFF2-40B4-BE49-F238E27FC236}">
                <a16:creationId xmlns:a16="http://schemas.microsoft.com/office/drawing/2014/main" id="{D5BF7600-A2D7-47AF-83D8-6FFD4AEEE7C5}"/>
              </a:ext>
            </a:extLst>
          </p:cNvPr>
          <p:cNvPicPr>
            <a:picLocks noChangeAspect="1"/>
          </p:cNvPicPr>
          <p:nvPr/>
        </p:nvPicPr>
        <p:blipFill>
          <a:blip r:embed="rId2"/>
          <a:srcRect/>
          <a:stretch>
            <a:fillRect/>
          </a:stretch>
        </p:blipFill>
        <p:spPr>
          <a:xfrm>
            <a:off x="4244746" y="6267499"/>
            <a:ext cx="6593939" cy="1710248"/>
          </a:xfrm>
          <a:prstGeom prst="rect">
            <a:avLst/>
          </a:prstGeom>
          <a:noFill/>
          <a:ln cap="flat">
            <a:noFill/>
          </a:ln>
        </p:spPr>
      </p:pic>
    </p:spTree>
    <p:extLst>
      <p:ext uri="{BB962C8B-B14F-4D97-AF65-F5344CB8AC3E}">
        <p14:creationId xmlns:p14="http://schemas.microsoft.com/office/powerpoint/2010/main" val="695350187"/>
      </p:ext>
    </p:extLst>
  </p:cSld>
  <p:clrMapOvr>
    <a:masterClrMapping/>
  </p:clrMapOvr>
</p:sldLayout>
</file>

<file path=ppt/slideLayouts/slideLayout3431.xml><?xml version="1.0" encoding="utf-8"?>
<p:sldLayout xmlns:a="http://schemas.openxmlformats.org/drawingml/2006/main" xmlns:r="http://schemas.openxmlformats.org/officeDocument/2006/relationships" xmlns:p="http://schemas.openxmlformats.org/presentationml/2006/main" preserve="1">
  <p:cSld name="16_Title Slide_Yale Blue">
    <p:spTree>
      <p:nvGrpSpPr>
        <p:cNvPr id="1" name=""/>
        <p:cNvGrpSpPr/>
        <p:nvPr/>
      </p:nvGrpSpPr>
      <p:grpSpPr>
        <a:xfrm>
          <a:off x="0" y="0"/>
          <a:ext cx="0" cy="0"/>
          <a:chOff x="0" y="0"/>
          <a:chExt cx="0" cy="0"/>
        </a:xfrm>
      </p:grpSpPr>
      <p:sp>
        <p:nvSpPr>
          <p:cNvPr id="2" name="Text Placeholder 10">
            <a:extLst>
              <a:ext uri="{FF2B5EF4-FFF2-40B4-BE49-F238E27FC236}">
                <a16:creationId xmlns:a16="http://schemas.microsoft.com/office/drawing/2014/main" id="{D35A5E97-33C6-4552-BE44-9BB3B6A210F6}"/>
              </a:ext>
            </a:extLst>
          </p:cNvPr>
          <p:cNvSpPr txBox="1">
            <a:spLocks noGrp="1"/>
          </p:cNvSpPr>
          <p:nvPr>
            <p:ph type="body" idx="4294967295"/>
          </p:nvPr>
        </p:nvSpPr>
        <p:spPr>
          <a:xfrm>
            <a:off x="4239835" y="8101286"/>
            <a:ext cx="12267920" cy="523348"/>
          </a:xfrm>
        </p:spPr>
        <p:txBody>
          <a:bodyPr>
            <a:spAutoFit/>
          </a:bodyPr>
          <a:lstStyle>
            <a:lvl1pPr marL="0" indent="0" algn="r">
              <a:buNone/>
              <a:defRPr sz="2801">
                <a:solidFill>
                  <a:srgbClr val="616364"/>
                </a:solidFill>
                <a:latin typeface="Verdana"/>
                <a:ea typeface="Verdana"/>
                <a:cs typeface="Verdana"/>
              </a:defRPr>
            </a:lvl1pPr>
          </a:lstStyle>
          <a:p>
            <a:pPr lvl="0"/>
            <a:r>
              <a:rPr lang="en-US"/>
              <a:t>Date | Presenter Information (14 pt)</a:t>
            </a:r>
          </a:p>
        </p:txBody>
      </p:sp>
      <p:sp>
        <p:nvSpPr>
          <p:cNvPr id="3" name="Title 1">
            <a:extLst>
              <a:ext uri="{FF2B5EF4-FFF2-40B4-BE49-F238E27FC236}">
                <a16:creationId xmlns:a16="http://schemas.microsoft.com/office/drawing/2014/main" id="{FEC577C3-25FF-4091-B375-3628B9C1A3AA}"/>
              </a:ext>
            </a:extLst>
          </p:cNvPr>
          <p:cNvSpPr txBox="1">
            <a:spLocks noGrp="1"/>
          </p:cNvSpPr>
          <p:nvPr>
            <p:ph type="title"/>
          </p:nvPr>
        </p:nvSpPr>
        <p:spPr>
          <a:xfrm>
            <a:off x="4239835" y="2710721"/>
            <a:ext cx="12267920" cy="2444190"/>
          </a:xfrm>
        </p:spPr>
        <p:txBody>
          <a:bodyPr anchor="b"/>
          <a:lstStyle>
            <a:lvl1pPr>
              <a:defRPr sz="8000">
                <a:solidFill>
                  <a:srgbClr val="00314C"/>
                </a:solidFill>
                <a:latin typeface="Verdana"/>
                <a:ea typeface="Verdana"/>
                <a:cs typeface="Verdana"/>
              </a:defRPr>
            </a:lvl1pPr>
          </a:lstStyle>
          <a:p>
            <a:pPr lvl="0"/>
            <a:r>
              <a:rPr lang="en-US"/>
              <a:t>Presentation Title (40pt)</a:t>
            </a:r>
          </a:p>
        </p:txBody>
      </p:sp>
      <p:sp>
        <p:nvSpPr>
          <p:cNvPr id="4" name="Date Placeholder 3">
            <a:extLst>
              <a:ext uri="{FF2B5EF4-FFF2-40B4-BE49-F238E27FC236}">
                <a16:creationId xmlns:a16="http://schemas.microsoft.com/office/drawing/2014/main" id="{B9198585-3ACC-479B-9919-0401F0D2F64A}"/>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1371600" rtl="0" fontAlgn="auto" hangingPunct="1">
              <a:lnSpc>
                <a:spcPct val="100000"/>
              </a:lnSpc>
              <a:spcBef>
                <a:spcPts val="0"/>
              </a:spcBef>
              <a:spcAft>
                <a:spcPts val="0"/>
              </a:spcAft>
              <a:buNone/>
              <a:tabLst/>
              <a:defRPr lang="en-US" sz="2700" b="0" i="0" u="none" strike="noStrike" kern="1200" cap="none" spc="0" baseline="0">
                <a:solidFill>
                  <a:srgbClr val="444C55"/>
                </a:solidFill>
                <a:uFillTx/>
                <a:latin typeface="Calibri"/>
              </a:defRPr>
            </a:lvl1pPr>
          </a:lstStyle>
          <a:p>
            <a:pPr lvl="0"/>
            <a:fld id="{C8569ED6-FED6-4F41-9671-C1949FB739E9}" type="datetime1">
              <a:rPr lang="en-US"/>
              <a:pPr lvl="0"/>
              <a:t>5/28/2026</a:t>
            </a:fld>
            <a:endParaRPr lang="en-US"/>
          </a:p>
        </p:txBody>
      </p:sp>
      <p:sp>
        <p:nvSpPr>
          <p:cNvPr id="5" name="Footer Placeholder 4">
            <a:extLst>
              <a:ext uri="{FF2B5EF4-FFF2-40B4-BE49-F238E27FC236}">
                <a16:creationId xmlns:a16="http://schemas.microsoft.com/office/drawing/2014/main" id="{654E79EE-ECA0-4738-A7C6-620C7F705223}"/>
              </a:ext>
            </a:extLst>
          </p:cNvPr>
          <p:cNvSpPr txBox="1">
            <a:spLocks noGrp="1"/>
          </p:cNvSpPr>
          <p:nvPr>
            <p:ph type="ftr" sz="quarter" idx="9"/>
          </p:nvPr>
        </p:nvSpPr>
        <p:spPr/>
        <p:txBody>
          <a:bodyPr anchorCtr="1"/>
          <a:lstStyle>
            <a:lvl1pPr algn="ctr">
              <a:defRPr/>
            </a:lvl1pPr>
          </a:lstStyle>
          <a:p>
            <a:pPr lvl="0"/>
            <a:endParaRPr lang="en-US"/>
          </a:p>
        </p:txBody>
      </p:sp>
      <p:sp>
        <p:nvSpPr>
          <p:cNvPr id="6" name="Slide Number Placeholder 5">
            <a:extLst>
              <a:ext uri="{FF2B5EF4-FFF2-40B4-BE49-F238E27FC236}">
                <a16:creationId xmlns:a16="http://schemas.microsoft.com/office/drawing/2014/main" id="{F6AA5439-6CAE-42F5-8AEF-1E3C5DAEDBA9}"/>
              </a:ext>
            </a:extLst>
          </p:cNvPr>
          <p:cNvSpPr txBox="1">
            <a:spLocks noGrp="1"/>
          </p:cNvSpPr>
          <p:nvPr>
            <p:ph type="sldNum" sz="quarter" idx="8"/>
          </p:nvPr>
        </p:nvSpPr>
        <p:spPr/>
        <p:txBody>
          <a:bodyPr/>
          <a:lstStyle>
            <a:lvl1pPr>
              <a:defRPr/>
            </a:lvl1pPr>
          </a:lstStyle>
          <a:p>
            <a:pPr lvl="0"/>
            <a:fld id="{F26CC2F7-E4D2-4144-9B07-8B744ED480E1}" type="slidenum">
              <a:t>‹#›</a:t>
            </a:fld>
            <a:endParaRPr lang="en-US"/>
          </a:p>
        </p:txBody>
      </p:sp>
      <p:sp>
        <p:nvSpPr>
          <p:cNvPr id="7" name="Rectangle 12">
            <a:extLst>
              <a:ext uri="{FF2B5EF4-FFF2-40B4-BE49-F238E27FC236}">
                <a16:creationId xmlns:a16="http://schemas.microsoft.com/office/drawing/2014/main" id="{AFCAB902-7208-45DF-9B57-ABD3A139DFC6}"/>
              </a:ext>
            </a:extLst>
          </p:cNvPr>
          <p:cNvSpPr/>
          <p:nvPr/>
        </p:nvSpPr>
        <p:spPr>
          <a:xfrm rot="10799991">
            <a:off x="-29" y="3000349"/>
            <a:ext cx="4177605" cy="3064277"/>
          </a:xfrm>
          <a:custGeom>
            <a:avLst/>
            <a:gdLst>
              <a:gd name="f0" fmla="val 10800000"/>
              <a:gd name="f1" fmla="val 5400000"/>
              <a:gd name="f2" fmla="val 180"/>
              <a:gd name="f3" fmla="val w"/>
              <a:gd name="f4" fmla="val h"/>
              <a:gd name="f5" fmla="val 0"/>
              <a:gd name="f6" fmla="val 10293751"/>
              <a:gd name="f7" fmla="val 1031873"/>
              <a:gd name="f8" fmla="val 3579068"/>
              <a:gd name="f9" fmla="val 1"/>
              <a:gd name="f10" fmla="val 1031872"/>
              <a:gd name="f11" fmla="+- 0 0 -90"/>
              <a:gd name="f12" fmla="*/ f3 1 10293751"/>
              <a:gd name="f13" fmla="*/ f4 1 1031873"/>
              <a:gd name="f14" fmla="+- f7 0 f5"/>
              <a:gd name="f15" fmla="+- f6 0 f5"/>
              <a:gd name="f16" fmla="*/ f11 f0 1"/>
              <a:gd name="f17" fmla="*/ f15 1 10293751"/>
              <a:gd name="f18" fmla="*/ f14 1 1031873"/>
              <a:gd name="f19" fmla="*/ 10293751 f15 1"/>
              <a:gd name="f20" fmla="*/ 0 f15 1"/>
              <a:gd name="f21" fmla="*/ 0 f14 1"/>
              <a:gd name="f22" fmla="*/ 1 f14 1"/>
              <a:gd name="f23" fmla="*/ 1031873 f14 1"/>
              <a:gd name="f24" fmla="*/ 1031872 f14 1"/>
              <a:gd name="f25" fmla="*/ 3579068 f15 1"/>
              <a:gd name="f26" fmla="*/ f16 1 f2"/>
              <a:gd name="f27" fmla="*/ f19 1 10293751"/>
              <a:gd name="f28" fmla="*/ f20 1 10293751"/>
              <a:gd name="f29" fmla="*/ f21 1 1031873"/>
              <a:gd name="f30" fmla="*/ f22 1 1031873"/>
              <a:gd name="f31" fmla="*/ f23 1 1031873"/>
              <a:gd name="f32" fmla="*/ f24 1 1031873"/>
              <a:gd name="f33" fmla="*/ f25 1 10293751"/>
              <a:gd name="f34" fmla="*/ f5 1 f17"/>
              <a:gd name="f35" fmla="*/ f6 1 f17"/>
              <a:gd name="f36" fmla="*/ f5 1 f18"/>
              <a:gd name="f37" fmla="*/ f7 1 f18"/>
              <a:gd name="f38" fmla="+- f26 0 f1"/>
              <a:gd name="f39" fmla="*/ f33 1 f17"/>
              <a:gd name="f40" fmla="*/ f29 1 f18"/>
              <a:gd name="f41" fmla="*/ f27 1 f17"/>
              <a:gd name="f42" fmla="*/ f30 1 f18"/>
              <a:gd name="f43" fmla="*/ f31 1 f18"/>
              <a:gd name="f44" fmla="*/ f28 1 f17"/>
              <a:gd name="f45" fmla="*/ f32 1 f18"/>
              <a:gd name="f46" fmla="*/ f34 f12 1"/>
              <a:gd name="f47" fmla="*/ f35 f12 1"/>
              <a:gd name="f48" fmla="*/ f37 f13 1"/>
              <a:gd name="f49" fmla="*/ f36 f13 1"/>
              <a:gd name="f50" fmla="*/ f39 f12 1"/>
              <a:gd name="f51" fmla="*/ f40 f13 1"/>
              <a:gd name="f52" fmla="*/ f41 f12 1"/>
              <a:gd name="f53" fmla="*/ f42 f13 1"/>
              <a:gd name="f54" fmla="*/ f43 f13 1"/>
              <a:gd name="f55" fmla="*/ f44 f12 1"/>
              <a:gd name="f56" fmla="*/ f45 f13 1"/>
            </a:gdLst>
            <a:ahLst/>
            <a:cxnLst>
              <a:cxn ang="3cd4">
                <a:pos x="hc" y="t"/>
              </a:cxn>
              <a:cxn ang="0">
                <a:pos x="r" y="vc"/>
              </a:cxn>
              <a:cxn ang="cd4">
                <a:pos x="hc" y="b"/>
              </a:cxn>
              <a:cxn ang="cd2">
                <a:pos x="l" y="vc"/>
              </a:cxn>
              <a:cxn ang="f38">
                <a:pos x="f50" y="f51"/>
              </a:cxn>
              <a:cxn ang="f38">
                <a:pos x="f52" y="f53"/>
              </a:cxn>
              <a:cxn ang="f38">
                <a:pos x="f52" y="f54"/>
              </a:cxn>
              <a:cxn ang="f38">
                <a:pos x="f55" y="f56"/>
              </a:cxn>
              <a:cxn ang="f38">
                <a:pos x="f50" y="f51"/>
              </a:cxn>
            </a:cxnLst>
            <a:rect l="f46" t="f49" r="f47" b="f48"/>
            <a:pathLst>
              <a:path w="10293751" h="1031873">
                <a:moveTo>
                  <a:pt x="f8" y="f5"/>
                </a:moveTo>
                <a:lnTo>
                  <a:pt x="f6" y="f9"/>
                </a:lnTo>
                <a:lnTo>
                  <a:pt x="f6" y="f7"/>
                </a:lnTo>
                <a:lnTo>
                  <a:pt x="f5" y="f10"/>
                </a:lnTo>
                <a:lnTo>
                  <a:pt x="f8" y="f5"/>
                </a:lnTo>
                <a:close/>
              </a:path>
            </a:pathLst>
          </a:cu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3600" b="0" i="0" u="none" strike="noStrike" kern="1200" cap="none" spc="0" baseline="0">
              <a:solidFill>
                <a:srgbClr val="FFFFFF"/>
              </a:solidFill>
              <a:uFillTx/>
              <a:latin typeface="Calibri"/>
            </a:endParaRPr>
          </a:p>
        </p:txBody>
      </p:sp>
      <p:sp>
        <p:nvSpPr>
          <p:cNvPr id="8" name="Rectangle 8">
            <a:extLst>
              <a:ext uri="{FF2B5EF4-FFF2-40B4-BE49-F238E27FC236}">
                <a16:creationId xmlns:a16="http://schemas.microsoft.com/office/drawing/2014/main" id="{FBCAF637-6A8C-436D-A70E-2A1C4982B0B6}"/>
              </a:ext>
            </a:extLst>
          </p:cNvPr>
          <p:cNvSpPr/>
          <p:nvPr/>
        </p:nvSpPr>
        <p:spPr>
          <a:xfrm>
            <a:off x="0" y="9172574"/>
            <a:ext cx="18287994" cy="1114425"/>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3600" b="0" i="0" u="none" strike="noStrike" kern="1200" cap="none" spc="0" baseline="0">
              <a:solidFill>
                <a:srgbClr val="FFFFFF"/>
              </a:solidFill>
              <a:uFillTx/>
              <a:latin typeface="Calibri"/>
            </a:endParaRPr>
          </a:p>
        </p:txBody>
      </p:sp>
      <p:sp>
        <p:nvSpPr>
          <p:cNvPr id="9" name="Text Placeholder 11">
            <a:extLst>
              <a:ext uri="{FF2B5EF4-FFF2-40B4-BE49-F238E27FC236}">
                <a16:creationId xmlns:a16="http://schemas.microsoft.com/office/drawing/2014/main" id="{B7646BEE-B18C-413F-A84B-B7BBE467DF4C}"/>
              </a:ext>
            </a:extLst>
          </p:cNvPr>
          <p:cNvSpPr txBox="1">
            <a:spLocks noGrp="1"/>
          </p:cNvSpPr>
          <p:nvPr>
            <p:ph type="body" idx="4294967295"/>
          </p:nvPr>
        </p:nvSpPr>
        <p:spPr>
          <a:xfrm>
            <a:off x="4239835" y="5171095"/>
            <a:ext cx="12267920" cy="1069971"/>
          </a:xfrm>
        </p:spPr>
        <p:txBody>
          <a:bodyPr/>
          <a:lstStyle>
            <a:lvl1pPr marL="0" indent="0">
              <a:buNone/>
              <a:defRPr sz="4800">
                <a:solidFill>
                  <a:srgbClr val="00314C"/>
                </a:solidFill>
                <a:latin typeface="Verdana"/>
                <a:ea typeface="Verdana"/>
                <a:cs typeface="Verdana"/>
              </a:defRPr>
            </a:lvl1pPr>
          </a:lstStyle>
          <a:p>
            <a:pPr lvl="0"/>
            <a:r>
              <a:rPr lang="en-US"/>
              <a:t>Subtitle (24)</a:t>
            </a:r>
          </a:p>
        </p:txBody>
      </p:sp>
      <p:pic>
        <p:nvPicPr>
          <p:cNvPr id="10" name="Picture 12">
            <a:extLst>
              <a:ext uri="{FF2B5EF4-FFF2-40B4-BE49-F238E27FC236}">
                <a16:creationId xmlns:a16="http://schemas.microsoft.com/office/drawing/2014/main" id="{ACBC78F8-042F-4303-9ABB-F01DF3B258B1}"/>
              </a:ext>
            </a:extLst>
          </p:cNvPr>
          <p:cNvPicPr>
            <a:picLocks noChangeAspect="1"/>
          </p:cNvPicPr>
          <p:nvPr/>
        </p:nvPicPr>
        <p:blipFill>
          <a:blip r:embed="rId2"/>
          <a:srcRect/>
          <a:stretch>
            <a:fillRect/>
          </a:stretch>
        </p:blipFill>
        <p:spPr>
          <a:xfrm>
            <a:off x="4244746" y="6267499"/>
            <a:ext cx="6593939" cy="1710248"/>
          </a:xfrm>
          <a:prstGeom prst="rect">
            <a:avLst/>
          </a:prstGeom>
          <a:noFill/>
          <a:ln cap="flat">
            <a:noFill/>
          </a:ln>
        </p:spPr>
      </p:pic>
    </p:spTree>
    <p:extLst>
      <p:ext uri="{BB962C8B-B14F-4D97-AF65-F5344CB8AC3E}">
        <p14:creationId xmlns:p14="http://schemas.microsoft.com/office/powerpoint/2010/main" val="2167291197"/>
      </p:ext>
    </p:extLst>
  </p:cSld>
  <p:clrMapOvr>
    <a:masterClrMapping/>
  </p:clrMapOvr>
</p:sldLayout>
</file>

<file path=ppt/slideLayouts/slideLayout3432.xml><?xml version="1.0" encoding="utf-8"?>
<p:sldLayout xmlns:a="http://schemas.openxmlformats.org/drawingml/2006/main" xmlns:r="http://schemas.openxmlformats.org/officeDocument/2006/relationships" xmlns:p="http://schemas.openxmlformats.org/presentationml/2006/main" preserve="1">
  <p:cSld name="11_Title and Bullets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1DC6F-D03A-4BE4-8C3F-FA5199CA188E}"/>
              </a:ext>
            </a:extLst>
          </p:cNvPr>
          <p:cNvSpPr txBox="1">
            <a:spLocks noGrp="1"/>
          </p:cNvSpPr>
          <p:nvPr>
            <p:ph type="title"/>
          </p:nvPr>
        </p:nvSpPr>
        <p:spPr>
          <a:xfrm>
            <a:off x="1273488" y="1175762"/>
            <a:ext cx="15266634" cy="1246496"/>
          </a:xfrm>
        </p:spPr>
        <p:txBody>
          <a:bodyPr anchor="b">
            <a:spAutoFit/>
          </a:bodyPr>
          <a:lstStyle>
            <a:lvl1pPr>
              <a:defRPr sz="7200">
                <a:solidFill>
                  <a:srgbClr val="003B5C"/>
                </a:solidFill>
                <a:latin typeface="Verdana"/>
                <a:ea typeface="Verdana"/>
                <a:cs typeface="Verdana"/>
              </a:defRPr>
            </a:lvl1pPr>
          </a:lstStyle>
          <a:p>
            <a:pPr lvl="0"/>
            <a:r>
              <a:rPr lang="en-US"/>
              <a:t>Headline</a:t>
            </a:r>
          </a:p>
        </p:txBody>
      </p:sp>
      <p:sp>
        <p:nvSpPr>
          <p:cNvPr id="3" name="Rectangle 9">
            <a:extLst>
              <a:ext uri="{FF2B5EF4-FFF2-40B4-BE49-F238E27FC236}">
                <a16:creationId xmlns:a16="http://schemas.microsoft.com/office/drawing/2014/main" id="{27659ECA-AB0A-4A57-BA2D-482B70CB4D05}"/>
              </a:ext>
            </a:extLst>
          </p:cNvPr>
          <p:cNvSpPr/>
          <p:nvPr/>
        </p:nvSpPr>
        <p:spPr>
          <a:xfrm>
            <a:off x="0" y="9469678"/>
            <a:ext cx="18287994" cy="817322"/>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4" name="Rectangle 10">
            <a:extLst>
              <a:ext uri="{FF2B5EF4-FFF2-40B4-BE49-F238E27FC236}">
                <a16:creationId xmlns:a16="http://schemas.microsoft.com/office/drawing/2014/main" id="{B9EC1E10-FD96-4CC8-A274-D2F428D9A6D9}"/>
              </a:ext>
            </a:extLst>
          </p:cNvPr>
          <p:cNvSpPr/>
          <p:nvPr/>
        </p:nvSpPr>
        <p:spPr>
          <a:xfrm>
            <a:off x="0" y="9452271"/>
            <a:ext cx="18287994" cy="68580"/>
          </a:xfrm>
          <a:prstGeom prst="rect">
            <a:avLst/>
          </a:prstGeom>
          <a:solidFill>
            <a:srgbClr val="A4D65E"/>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5" name="Text Placeholder 4">
            <a:extLst>
              <a:ext uri="{FF2B5EF4-FFF2-40B4-BE49-F238E27FC236}">
                <a16:creationId xmlns:a16="http://schemas.microsoft.com/office/drawing/2014/main" id="{043F2D72-D3DF-4242-9E10-F053050F62D4}"/>
              </a:ext>
            </a:extLst>
          </p:cNvPr>
          <p:cNvSpPr txBox="1">
            <a:spLocks noGrp="1"/>
          </p:cNvSpPr>
          <p:nvPr>
            <p:ph type="body" idx="4294967295"/>
          </p:nvPr>
        </p:nvSpPr>
        <p:spPr>
          <a:xfrm>
            <a:off x="1273174" y="2422534"/>
            <a:ext cx="15265400" cy="5718173"/>
          </a:xfrm>
        </p:spPr>
        <p:txBody>
          <a:bodyPr/>
          <a:lstStyle>
            <a:lvl1pPr marL="571490" indent="-571490">
              <a:defRPr sz="3200">
                <a:latin typeface="Verdana"/>
                <a:ea typeface="Verdana"/>
                <a:cs typeface="Verdana"/>
              </a:defRPr>
            </a:lvl1pPr>
            <a:lvl2pPr marL="571490" lvl="0" indent="-571490">
              <a:spcBef>
                <a:spcPts val="1500"/>
              </a:spcBef>
              <a:buClr>
                <a:srgbClr val="F5668F"/>
              </a:buClr>
              <a:defRPr sz="3200">
                <a:latin typeface="Verdana"/>
                <a:ea typeface="Verdana"/>
                <a:cs typeface="Verdana"/>
              </a:defRPr>
            </a:lvl2pPr>
          </a:lstStyle>
          <a:p>
            <a:pPr lvl="0"/>
            <a:r>
              <a:rPr lang="en-US"/>
              <a:t>Copy goes here</a:t>
            </a:r>
          </a:p>
          <a:p>
            <a:pPr lvl="0"/>
            <a:endParaRPr lang="en-US"/>
          </a:p>
        </p:txBody>
      </p:sp>
      <p:pic>
        <p:nvPicPr>
          <p:cNvPr id="6" name="Picture 6">
            <a:extLst>
              <a:ext uri="{FF2B5EF4-FFF2-40B4-BE49-F238E27FC236}">
                <a16:creationId xmlns:a16="http://schemas.microsoft.com/office/drawing/2014/main" id="{1E15B76D-AC01-4E98-B309-33F631B3F2BD}"/>
              </a:ext>
            </a:extLst>
          </p:cNvPr>
          <p:cNvPicPr>
            <a:picLocks noChangeAspect="1"/>
          </p:cNvPicPr>
          <p:nvPr/>
        </p:nvPicPr>
        <p:blipFill>
          <a:blip r:embed="rId2"/>
          <a:srcRect/>
          <a:stretch>
            <a:fillRect/>
          </a:stretch>
        </p:blipFill>
        <p:spPr>
          <a:xfrm>
            <a:off x="10699001" y="9546610"/>
            <a:ext cx="7588994" cy="740390"/>
          </a:xfrm>
          <a:prstGeom prst="rect">
            <a:avLst/>
          </a:prstGeom>
          <a:noFill/>
          <a:ln cap="flat">
            <a:noFill/>
          </a:ln>
        </p:spPr>
      </p:pic>
    </p:spTree>
    <p:extLst>
      <p:ext uri="{BB962C8B-B14F-4D97-AF65-F5344CB8AC3E}">
        <p14:creationId xmlns:p14="http://schemas.microsoft.com/office/powerpoint/2010/main" val="2399825324"/>
      </p:ext>
    </p:extLst>
  </p:cSld>
  <p:clrMapOvr>
    <a:masterClrMapping/>
  </p:clrMapOvr>
</p:sldLayout>
</file>

<file path=ppt/slideLayouts/slideLayout3433.xml><?xml version="1.0" encoding="utf-8"?>
<p:sldLayout xmlns:a="http://schemas.openxmlformats.org/drawingml/2006/main" xmlns:r="http://schemas.openxmlformats.org/officeDocument/2006/relationships" xmlns:p="http://schemas.openxmlformats.org/presentationml/2006/main" preserve="1">
  <p:cSld name="40_Title and Conten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8224FECA-95E8-46E2-BAA9-9005E2EFC2D7}"/>
              </a:ext>
            </a:extLst>
          </p:cNvPr>
          <p:cNvSpPr/>
          <p:nvPr/>
        </p:nvSpPr>
        <p:spPr>
          <a:xfrm>
            <a:off x="0" y="9469678"/>
            <a:ext cx="18287994" cy="817322"/>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pic>
        <p:nvPicPr>
          <p:cNvPr id="3" name="Picture 10">
            <a:extLst>
              <a:ext uri="{FF2B5EF4-FFF2-40B4-BE49-F238E27FC236}">
                <a16:creationId xmlns:a16="http://schemas.microsoft.com/office/drawing/2014/main" id="{23869121-157C-495B-9D44-FD8ED323BE18}"/>
              </a:ext>
            </a:extLst>
          </p:cNvPr>
          <p:cNvPicPr>
            <a:picLocks noChangeAspect="1"/>
          </p:cNvPicPr>
          <p:nvPr/>
        </p:nvPicPr>
        <p:blipFill>
          <a:blip r:embed="rId2"/>
          <a:srcRect/>
          <a:stretch>
            <a:fillRect/>
          </a:stretch>
        </p:blipFill>
        <p:spPr>
          <a:xfrm>
            <a:off x="10699001" y="9546610"/>
            <a:ext cx="7588994" cy="740390"/>
          </a:xfrm>
          <a:prstGeom prst="rect">
            <a:avLst/>
          </a:prstGeom>
          <a:noFill/>
          <a:ln cap="flat">
            <a:noFill/>
          </a:ln>
        </p:spPr>
      </p:pic>
      <p:sp>
        <p:nvSpPr>
          <p:cNvPr id="4" name="Rectangle 11">
            <a:extLst>
              <a:ext uri="{FF2B5EF4-FFF2-40B4-BE49-F238E27FC236}">
                <a16:creationId xmlns:a16="http://schemas.microsoft.com/office/drawing/2014/main" id="{8E20BCE2-26DE-4C24-BC9E-726F59431ED7}"/>
              </a:ext>
            </a:extLst>
          </p:cNvPr>
          <p:cNvSpPr/>
          <p:nvPr/>
        </p:nvSpPr>
        <p:spPr>
          <a:xfrm>
            <a:off x="0" y="9452271"/>
            <a:ext cx="18287994" cy="68580"/>
          </a:xfrm>
          <a:prstGeom prst="rect">
            <a:avLst/>
          </a:prstGeom>
          <a:solidFill>
            <a:srgbClr val="A4D65E"/>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A1FADA9E-767A-4E6A-8042-16FD3E2E2ACD}"/>
              </a:ext>
            </a:extLst>
          </p:cNvPr>
          <p:cNvSpPr txBox="1">
            <a:spLocks noGrp="1"/>
          </p:cNvSpPr>
          <p:nvPr>
            <p:ph type="title"/>
          </p:nvPr>
        </p:nvSpPr>
        <p:spPr>
          <a:xfrm>
            <a:off x="1273488" y="1210286"/>
            <a:ext cx="15234264" cy="1246496"/>
          </a:xfrm>
        </p:spPr>
        <p:txBody>
          <a:bodyPr anchor="b">
            <a:spAutoFit/>
          </a:bodyPr>
          <a:lstStyle>
            <a:lvl1pPr>
              <a:defRPr sz="7200">
                <a:solidFill>
                  <a:srgbClr val="003B5C"/>
                </a:solidFill>
                <a:latin typeface="Verdana"/>
                <a:ea typeface="Verdana"/>
                <a:cs typeface="Verdana"/>
              </a:defRPr>
            </a:lvl1pPr>
          </a:lstStyle>
          <a:p>
            <a:pPr lvl="0"/>
            <a:r>
              <a:rPr lang="en-US"/>
              <a:t>Headline</a:t>
            </a:r>
          </a:p>
        </p:txBody>
      </p:sp>
      <p:sp>
        <p:nvSpPr>
          <p:cNvPr id="6" name="Text Placeholder 15">
            <a:extLst>
              <a:ext uri="{FF2B5EF4-FFF2-40B4-BE49-F238E27FC236}">
                <a16:creationId xmlns:a16="http://schemas.microsoft.com/office/drawing/2014/main" id="{B75E704F-1F51-4C85-B496-B6EB184276CF}"/>
              </a:ext>
            </a:extLst>
          </p:cNvPr>
          <p:cNvSpPr txBox="1">
            <a:spLocks noGrp="1"/>
          </p:cNvSpPr>
          <p:nvPr>
            <p:ph type="body" idx="4294967295"/>
          </p:nvPr>
        </p:nvSpPr>
        <p:spPr>
          <a:xfrm>
            <a:off x="1273488" y="2456782"/>
            <a:ext cx="15234264" cy="6175739"/>
          </a:xfrm>
        </p:spPr>
        <p:txBody>
          <a:bodyPr/>
          <a:lstStyle>
            <a:lvl1pPr marL="0" indent="0" defTabSz="1371558">
              <a:lnSpc>
                <a:spcPct val="90000"/>
              </a:lnSpc>
              <a:spcAft>
                <a:spcPts val="0"/>
              </a:spcAft>
              <a:buNone/>
              <a:defRPr sz="3200">
                <a:latin typeface="Verdana"/>
                <a:ea typeface="Verdana"/>
                <a:cs typeface="Verdana"/>
              </a:defRPr>
            </a:lvl1pPr>
          </a:lstStyle>
          <a:p>
            <a:pPr lvl="0"/>
            <a:r>
              <a:rPr lang="en-US"/>
              <a:t>Copy goes here. </a:t>
            </a:r>
          </a:p>
        </p:txBody>
      </p:sp>
    </p:spTree>
    <p:extLst>
      <p:ext uri="{BB962C8B-B14F-4D97-AF65-F5344CB8AC3E}">
        <p14:creationId xmlns:p14="http://schemas.microsoft.com/office/powerpoint/2010/main" val="3111897063"/>
      </p:ext>
    </p:extLst>
  </p:cSld>
  <p:clrMapOvr>
    <a:masterClrMapping/>
  </p:clrMapOvr>
</p:sldLayout>
</file>

<file path=ppt/slideLayouts/slideLayout3434.xml><?xml version="1.0" encoding="utf-8"?>
<p:sldLayout xmlns:a="http://schemas.openxmlformats.org/drawingml/2006/main" xmlns:r="http://schemas.openxmlformats.org/officeDocument/2006/relationships" xmlns:p="http://schemas.openxmlformats.org/presentationml/2006/main" preserve="1">
  <p:cSld name="11_Two Section | Picture and Copy Layou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CE9AD555-ED5E-432A-912C-33A130F619C1}"/>
              </a:ext>
            </a:extLst>
          </p:cNvPr>
          <p:cNvSpPr/>
          <p:nvPr/>
        </p:nvSpPr>
        <p:spPr>
          <a:xfrm>
            <a:off x="0" y="9469678"/>
            <a:ext cx="18287994" cy="817322"/>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3" name="Rectangle 11">
            <a:extLst>
              <a:ext uri="{FF2B5EF4-FFF2-40B4-BE49-F238E27FC236}">
                <a16:creationId xmlns:a16="http://schemas.microsoft.com/office/drawing/2014/main" id="{5AA49ABE-15E9-4669-8000-0784A3193874}"/>
              </a:ext>
            </a:extLst>
          </p:cNvPr>
          <p:cNvSpPr/>
          <p:nvPr/>
        </p:nvSpPr>
        <p:spPr>
          <a:xfrm>
            <a:off x="0" y="9452271"/>
            <a:ext cx="18287994" cy="68580"/>
          </a:xfrm>
          <a:prstGeom prst="rect">
            <a:avLst/>
          </a:prstGeom>
          <a:solidFill>
            <a:srgbClr val="A4D65E"/>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4" name="Content Placeholder 2">
            <a:extLst>
              <a:ext uri="{FF2B5EF4-FFF2-40B4-BE49-F238E27FC236}">
                <a16:creationId xmlns:a16="http://schemas.microsoft.com/office/drawing/2014/main" id="{74243FC0-D92C-4C61-BE2C-97BDE944DC46}"/>
              </a:ext>
            </a:extLst>
          </p:cNvPr>
          <p:cNvSpPr txBox="1">
            <a:spLocks noGrp="1"/>
          </p:cNvSpPr>
          <p:nvPr>
            <p:ph idx="4294967295"/>
          </p:nvPr>
        </p:nvSpPr>
        <p:spPr>
          <a:xfrm>
            <a:off x="1780254" y="1941678"/>
            <a:ext cx="5975004" cy="5682126"/>
          </a:xfrm>
        </p:spPr>
        <p:txBody>
          <a:bodyPr/>
          <a:lstStyle>
            <a:lvl1pPr marL="0" indent="0">
              <a:buNone/>
              <a:defRPr sz="1800" i="1">
                <a:solidFill>
                  <a:srgbClr val="003B5C"/>
                </a:solidFill>
                <a:latin typeface="Verdana"/>
                <a:ea typeface="Verdana"/>
                <a:cs typeface="Verdana"/>
              </a:defRPr>
            </a:lvl1pPr>
          </a:lstStyle>
          <a:p>
            <a:pPr lvl="0"/>
            <a:r>
              <a:rPr lang="en-US"/>
              <a:t>*Insert Image Here</a:t>
            </a:r>
          </a:p>
        </p:txBody>
      </p:sp>
      <p:sp>
        <p:nvSpPr>
          <p:cNvPr id="5" name="Content Placeholder 3">
            <a:extLst>
              <a:ext uri="{FF2B5EF4-FFF2-40B4-BE49-F238E27FC236}">
                <a16:creationId xmlns:a16="http://schemas.microsoft.com/office/drawing/2014/main" id="{A64BD484-8FD8-4040-B4F4-FD0CE44007BD}"/>
              </a:ext>
            </a:extLst>
          </p:cNvPr>
          <p:cNvSpPr txBox="1">
            <a:spLocks noGrp="1"/>
          </p:cNvSpPr>
          <p:nvPr>
            <p:ph idx="4294967295"/>
          </p:nvPr>
        </p:nvSpPr>
        <p:spPr>
          <a:xfrm>
            <a:off x="8324090" y="2995683"/>
            <a:ext cx="8199836" cy="4628121"/>
          </a:xfrm>
        </p:spPr>
        <p:txBody>
          <a:bodyPr/>
          <a:lstStyle>
            <a:lvl1pPr marL="0" indent="0" defTabSz="1371558">
              <a:lnSpc>
                <a:spcPct val="90000"/>
              </a:lnSpc>
              <a:spcAft>
                <a:spcPts val="0"/>
              </a:spcAft>
              <a:buNone/>
              <a:defRPr sz="3200">
                <a:latin typeface="Verdana"/>
                <a:ea typeface="Verdana"/>
                <a:cs typeface="Verdana"/>
              </a:defRPr>
            </a:lvl1pPr>
          </a:lstStyle>
          <a:p>
            <a:pPr lvl="0"/>
            <a:r>
              <a:rPr lang="en-US"/>
              <a:t>Copy goes here. </a:t>
            </a:r>
          </a:p>
        </p:txBody>
      </p:sp>
      <p:sp>
        <p:nvSpPr>
          <p:cNvPr id="6" name="Title 16">
            <a:extLst>
              <a:ext uri="{FF2B5EF4-FFF2-40B4-BE49-F238E27FC236}">
                <a16:creationId xmlns:a16="http://schemas.microsoft.com/office/drawing/2014/main" id="{F32BCF75-922B-45F7-95B6-E68CCF6AA951}"/>
              </a:ext>
            </a:extLst>
          </p:cNvPr>
          <p:cNvSpPr txBox="1">
            <a:spLocks noGrp="1"/>
          </p:cNvSpPr>
          <p:nvPr>
            <p:ph type="title"/>
          </p:nvPr>
        </p:nvSpPr>
        <p:spPr>
          <a:xfrm>
            <a:off x="8324090" y="1731782"/>
            <a:ext cx="8199836" cy="1246496"/>
          </a:xfrm>
        </p:spPr>
        <p:txBody>
          <a:bodyPr anchor="b">
            <a:spAutoFit/>
          </a:bodyPr>
          <a:lstStyle>
            <a:lvl1pPr>
              <a:defRPr sz="7200">
                <a:solidFill>
                  <a:srgbClr val="003B5C"/>
                </a:solidFill>
                <a:latin typeface="Verdana"/>
                <a:ea typeface="Verdana"/>
                <a:cs typeface="Verdana"/>
              </a:defRPr>
            </a:lvl1pPr>
          </a:lstStyle>
          <a:p>
            <a:pPr lvl="0"/>
            <a:r>
              <a:rPr lang="en-US"/>
              <a:t>Headline</a:t>
            </a:r>
          </a:p>
        </p:txBody>
      </p:sp>
      <p:pic>
        <p:nvPicPr>
          <p:cNvPr id="7" name="Picture 7">
            <a:extLst>
              <a:ext uri="{FF2B5EF4-FFF2-40B4-BE49-F238E27FC236}">
                <a16:creationId xmlns:a16="http://schemas.microsoft.com/office/drawing/2014/main" id="{264B65E1-A1F0-4492-8FE4-AF716757A8EE}"/>
              </a:ext>
            </a:extLst>
          </p:cNvPr>
          <p:cNvPicPr>
            <a:picLocks noChangeAspect="1"/>
          </p:cNvPicPr>
          <p:nvPr/>
        </p:nvPicPr>
        <p:blipFill>
          <a:blip r:embed="rId2"/>
          <a:srcRect/>
          <a:stretch>
            <a:fillRect/>
          </a:stretch>
        </p:blipFill>
        <p:spPr>
          <a:xfrm>
            <a:off x="10699001" y="9546610"/>
            <a:ext cx="7588994" cy="740390"/>
          </a:xfrm>
          <a:prstGeom prst="rect">
            <a:avLst/>
          </a:prstGeom>
          <a:noFill/>
          <a:ln cap="flat">
            <a:noFill/>
          </a:ln>
        </p:spPr>
      </p:pic>
    </p:spTree>
    <p:extLst>
      <p:ext uri="{BB962C8B-B14F-4D97-AF65-F5344CB8AC3E}">
        <p14:creationId xmlns:p14="http://schemas.microsoft.com/office/powerpoint/2010/main" val="2118928587"/>
      </p:ext>
    </p:extLst>
  </p:cSld>
  <p:clrMapOvr>
    <a:masterClrMapping/>
  </p:clrMapOvr>
</p:sldLayout>
</file>

<file path=ppt/slideLayouts/slideLayout3435.xml><?xml version="1.0" encoding="utf-8"?>
<p:sldLayout xmlns:a="http://schemas.openxmlformats.org/drawingml/2006/main" xmlns:r="http://schemas.openxmlformats.org/officeDocument/2006/relationships" xmlns:p="http://schemas.openxmlformats.org/presentationml/2006/main" preserve="1">
  <p:cSld name="17_Title Slide_Yale Blue">
    <p:spTree>
      <p:nvGrpSpPr>
        <p:cNvPr id="1" name=""/>
        <p:cNvGrpSpPr/>
        <p:nvPr/>
      </p:nvGrpSpPr>
      <p:grpSpPr>
        <a:xfrm>
          <a:off x="0" y="0"/>
          <a:ext cx="0" cy="0"/>
          <a:chOff x="0" y="0"/>
          <a:chExt cx="0" cy="0"/>
        </a:xfrm>
      </p:grpSpPr>
      <p:sp>
        <p:nvSpPr>
          <p:cNvPr id="2" name="Text Placeholder 10">
            <a:extLst>
              <a:ext uri="{FF2B5EF4-FFF2-40B4-BE49-F238E27FC236}">
                <a16:creationId xmlns:a16="http://schemas.microsoft.com/office/drawing/2014/main" id="{A5A8995B-09CC-4E39-B3D2-8B71DA07FCB6}"/>
              </a:ext>
            </a:extLst>
          </p:cNvPr>
          <p:cNvSpPr txBox="1">
            <a:spLocks noGrp="1"/>
          </p:cNvSpPr>
          <p:nvPr>
            <p:ph type="body" idx="4294967295"/>
          </p:nvPr>
        </p:nvSpPr>
        <p:spPr>
          <a:xfrm>
            <a:off x="4239835" y="8101286"/>
            <a:ext cx="12267920" cy="523348"/>
          </a:xfrm>
        </p:spPr>
        <p:txBody>
          <a:bodyPr>
            <a:spAutoFit/>
          </a:bodyPr>
          <a:lstStyle>
            <a:lvl1pPr marL="0" indent="0" algn="r">
              <a:buNone/>
              <a:defRPr sz="2801">
                <a:solidFill>
                  <a:srgbClr val="616364"/>
                </a:solidFill>
                <a:latin typeface="Verdana"/>
                <a:ea typeface="Verdana"/>
                <a:cs typeface="Verdana"/>
              </a:defRPr>
            </a:lvl1pPr>
          </a:lstStyle>
          <a:p>
            <a:pPr lvl="0"/>
            <a:r>
              <a:rPr lang="en-US"/>
              <a:t>Date | Presenter Information (14 pt)</a:t>
            </a:r>
          </a:p>
        </p:txBody>
      </p:sp>
      <p:sp>
        <p:nvSpPr>
          <p:cNvPr id="3" name="Title 1">
            <a:extLst>
              <a:ext uri="{FF2B5EF4-FFF2-40B4-BE49-F238E27FC236}">
                <a16:creationId xmlns:a16="http://schemas.microsoft.com/office/drawing/2014/main" id="{07192574-9659-4327-96B7-4F2C3CFF30EB}"/>
              </a:ext>
            </a:extLst>
          </p:cNvPr>
          <p:cNvSpPr txBox="1">
            <a:spLocks noGrp="1"/>
          </p:cNvSpPr>
          <p:nvPr>
            <p:ph type="title"/>
          </p:nvPr>
        </p:nvSpPr>
        <p:spPr>
          <a:xfrm>
            <a:off x="4239835" y="2710721"/>
            <a:ext cx="12267920" cy="2444190"/>
          </a:xfrm>
        </p:spPr>
        <p:txBody>
          <a:bodyPr anchor="b"/>
          <a:lstStyle>
            <a:lvl1pPr>
              <a:defRPr sz="8000">
                <a:solidFill>
                  <a:srgbClr val="00314C"/>
                </a:solidFill>
                <a:latin typeface="Verdana"/>
                <a:ea typeface="Verdana"/>
                <a:cs typeface="Verdana"/>
              </a:defRPr>
            </a:lvl1pPr>
          </a:lstStyle>
          <a:p>
            <a:pPr lvl="0"/>
            <a:r>
              <a:rPr lang="en-US"/>
              <a:t>Presentation Title (40pt)</a:t>
            </a:r>
          </a:p>
        </p:txBody>
      </p:sp>
      <p:sp>
        <p:nvSpPr>
          <p:cNvPr id="4" name="Date Placeholder 3">
            <a:extLst>
              <a:ext uri="{FF2B5EF4-FFF2-40B4-BE49-F238E27FC236}">
                <a16:creationId xmlns:a16="http://schemas.microsoft.com/office/drawing/2014/main" id="{8A5EBD93-03FB-4C01-A9B6-ACD11009A9FD}"/>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1371600" rtl="0" fontAlgn="auto" hangingPunct="1">
              <a:lnSpc>
                <a:spcPct val="100000"/>
              </a:lnSpc>
              <a:spcBef>
                <a:spcPts val="0"/>
              </a:spcBef>
              <a:spcAft>
                <a:spcPts val="0"/>
              </a:spcAft>
              <a:buNone/>
              <a:tabLst/>
              <a:defRPr lang="en-US" sz="2700" b="0" i="0" u="none" strike="noStrike" kern="1200" cap="none" spc="0" baseline="0">
                <a:solidFill>
                  <a:srgbClr val="444C55"/>
                </a:solidFill>
                <a:uFillTx/>
                <a:latin typeface="Calibri"/>
              </a:defRPr>
            </a:lvl1pPr>
          </a:lstStyle>
          <a:p>
            <a:pPr lvl="0"/>
            <a:fld id="{3CC28993-9AE6-47CE-8479-6D919D02D2E7}" type="datetime1">
              <a:rPr lang="en-US"/>
              <a:pPr lvl="0"/>
              <a:t>5/28/2026</a:t>
            </a:fld>
            <a:endParaRPr lang="en-US"/>
          </a:p>
        </p:txBody>
      </p:sp>
      <p:sp>
        <p:nvSpPr>
          <p:cNvPr id="5" name="Footer Placeholder 4">
            <a:extLst>
              <a:ext uri="{FF2B5EF4-FFF2-40B4-BE49-F238E27FC236}">
                <a16:creationId xmlns:a16="http://schemas.microsoft.com/office/drawing/2014/main" id="{093C2F7D-4E4C-42A9-8EFA-08072E1E9F53}"/>
              </a:ext>
            </a:extLst>
          </p:cNvPr>
          <p:cNvSpPr txBox="1">
            <a:spLocks noGrp="1"/>
          </p:cNvSpPr>
          <p:nvPr>
            <p:ph type="ftr" sz="quarter" idx="9"/>
          </p:nvPr>
        </p:nvSpPr>
        <p:spPr/>
        <p:txBody>
          <a:bodyPr anchorCtr="1"/>
          <a:lstStyle>
            <a:lvl1pPr algn="ctr">
              <a:defRPr/>
            </a:lvl1pPr>
          </a:lstStyle>
          <a:p>
            <a:pPr lvl="0"/>
            <a:endParaRPr lang="en-US"/>
          </a:p>
        </p:txBody>
      </p:sp>
      <p:sp>
        <p:nvSpPr>
          <p:cNvPr id="6" name="Slide Number Placeholder 5">
            <a:extLst>
              <a:ext uri="{FF2B5EF4-FFF2-40B4-BE49-F238E27FC236}">
                <a16:creationId xmlns:a16="http://schemas.microsoft.com/office/drawing/2014/main" id="{06CFDAF4-C46A-4477-8D30-0C87E773C0EE}"/>
              </a:ext>
            </a:extLst>
          </p:cNvPr>
          <p:cNvSpPr txBox="1">
            <a:spLocks noGrp="1"/>
          </p:cNvSpPr>
          <p:nvPr>
            <p:ph type="sldNum" sz="quarter" idx="8"/>
          </p:nvPr>
        </p:nvSpPr>
        <p:spPr/>
        <p:txBody>
          <a:bodyPr/>
          <a:lstStyle>
            <a:lvl1pPr>
              <a:defRPr/>
            </a:lvl1pPr>
          </a:lstStyle>
          <a:p>
            <a:pPr lvl="0"/>
            <a:fld id="{A6CDFCE3-C24F-489A-9F23-F6359F6DCA27}" type="slidenum">
              <a:t>‹#›</a:t>
            </a:fld>
            <a:endParaRPr lang="en-US"/>
          </a:p>
        </p:txBody>
      </p:sp>
      <p:sp>
        <p:nvSpPr>
          <p:cNvPr id="7" name="Rectangle 12">
            <a:extLst>
              <a:ext uri="{FF2B5EF4-FFF2-40B4-BE49-F238E27FC236}">
                <a16:creationId xmlns:a16="http://schemas.microsoft.com/office/drawing/2014/main" id="{731EDBD5-A5B5-4706-9A41-F7E344873D58}"/>
              </a:ext>
            </a:extLst>
          </p:cNvPr>
          <p:cNvSpPr/>
          <p:nvPr/>
        </p:nvSpPr>
        <p:spPr>
          <a:xfrm rot="10799991">
            <a:off x="-29" y="3000349"/>
            <a:ext cx="4177605" cy="3064277"/>
          </a:xfrm>
          <a:custGeom>
            <a:avLst/>
            <a:gdLst>
              <a:gd name="f0" fmla="val 10800000"/>
              <a:gd name="f1" fmla="val 5400000"/>
              <a:gd name="f2" fmla="val 180"/>
              <a:gd name="f3" fmla="val w"/>
              <a:gd name="f4" fmla="val h"/>
              <a:gd name="f5" fmla="val 0"/>
              <a:gd name="f6" fmla="val 10293751"/>
              <a:gd name="f7" fmla="val 1031873"/>
              <a:gd name="f8" fmla="val 3579068"/>
              <a:gd name="f9" fmla="val 1"/>
              <a:gd name="f10" fmla="val 1031872"/>
              <a:gd name="f11" fmla="+- 0 0 -90"/>
              <a:gd name="f12" fmla="*/ f3 1 10293751"/>
              <a:gd name="f13" fmla="*/ f4 1 1031873"/>
              <a:gd name="f14" fmla="+- f7 0 f5"/>
              <a:gd name="f15" fmla="+- f6 0 f5"/>
              <a:gd name="f16" fmla="*/ f11 f0 1"/>
              <a:gd name="f17" fmla="*/ f15 1 10293751"/>
              <a:gd name="f18" fmla="*/ f14 1 1031873"/>
              <a:gd name="f19" fmla="*/ 10293751 f15 1"/>
              <a:gd name="f20" fmla="*/ 0 f15 1"/>
              <a:gd name="f21" fmla="*/ 0 f14 1"/>
              <a:gd name="f22" fmla="*/ 1 f14 1"/>
              <a:gd name="f23" fmla="*/ 1031873 f14 1"/>
              <a:gd name="f24" fmla="*/ 1031872 f14 1"/>
              <a:gd name="f25" fmla="*/ 3579068 f15 1"/>
              <a:gd name="f26" fmla="*/ f16 1 f2"/>
              <a:gd name="f27" fmla="*/ f19 1 10293751"/>
              <a:gd name="f28" fmla="*/ f20 1 10293751"/>
              <a:gd name="f29" fmla="*/ f21 1 1031873"/>
              <a:gd name="f30" fmla="*/ f22 1 1031873"/>
              <a:gd name="f31" fmla="*/ f23 1 1031873"/>
              <a:gd name="f32" fmla="*/ f24 1 1031873"/>
              <a:gd name="f33" fmla="*/ f25 1 10293751"/>
              <a:gd name="f34" fmla="*/ f5 1 f17"/>
              <a:gd name="f35" fmla="*/ f6 1 f17"/>
              <a:gd name="f36" fmla="*/ f5 1 f18"/>
              <a:gd name="f37" fmla="*/ f7 1 f18"/>
              <a:gd name="f38" fmla="+- f26 0 f1"/>
              <a:gd name="f39" fmla="*/ f33 1 f17"/>
              <a:gd name="f40" fmla="*/ f29 1 f18"/>
              <a:gd name="f41" fmla="*/ f27 1 f17"/>
              <a:gd name="f42" fmla="*/ f30 1 f18"/>
              <a:gd name="f43" fmla="*/ f31 1 f18"/>
              <a:gd name="f44" fmla="*/ f28 1 f17"/>
              <a:gd name="f45" fmla="*/ f32 1 f18"/>
              <a:gd name="f46" fmla="*/ f34 f12 1"/>
              <a:gd name="f47" fmla="*/ f35 f12 1"/>
              <a:gd name="f48" fmla="*/ f37 f13 1"/>
              <a:gd name="f49" fmla="*/ f36 f13 1"/>
              <a:gd name="f50" fmla="*/ f39 f12 1"/>
              <a:gd name="f51" fmla="*/ f40 f13 1"/>
              <a:gd name="f52" fmla="*/ f41 f12 1"/>
              <a:gd name="f53" fmla="*/ f42 f13 1"/>
              <a:gd name="f54" fmla="*/ f43 f13 1"/>
              <a:gd name="f55" fmla="*/ f44 f12 1"/>
              <a:gd name="f56" fmla="*/ f45 f13 1"/>
            </a:gdLst>
            <a:ahLst/>
            <a:cxnLst>
              <a:cxn ang="3cd4">
                <a:pos x="hc" y="t"/>
              </a:cxn>
              <a:cxn ang="0">
                <a:pos x="r" y="vc"/>
              </a:cxn>
              <a:cxn ang="cd4">
                <a:pos x="hc" y="b"/>
              </a:cxn>
              <a:cxn ang="cd2">
                <a:pos x="l" y="vc"/>
              </a:cxn>
              <a:cxn ang="f38">
                <a:pos x="f50" y="f51"/>
              </a:cxn>
              <a:cxn ang="f38">
                <a:pos x="f52" y="f53"/>
              </a:cxn>
              <a:cxn ang="f38">
                <a:pos x="f52" y="f54"/>
              </a:cxn>
              <a:cxn ang="f38">
                <a:pos x="f55" y="f56"/>
              </a:cxn>
              <a:cxn ang="f38">
                <a:pos x="f50" y="f51"/>
              </a:cxn>
            </a:cxnLst>
            <a:rect l="f46" t="f49" r="f47" b="f48"/>
            <a:pathLst>
              <a:path w="10293751" h="1031873">
                <a:moveTo>
                  <a:pt x="f8" y="f5"/>
                </a:moveTo>
                <a:lnTo>
                  <a:pt x="f6" y="f9"/>
                </a:lnTo>
                <a:lnTo>
                  <a:pt x="f6" y="f7"/>
                </a:lnTo>
                <a:lnTo>
                  <a:pt x="f5" y="f10"/>
                </a:lnTo>
                <a:lnTo>
                  <a:pt x="f8" y="f5"/>
                </a:lnTo>
                <a:close/>
              </a:path>
            </a:pathLst>
          </a:cu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3600" b="0" i="0" u="none" strike="noStrike" kern="1200" cap="none" spc="0" baseline="0">
              <a:solidFill>
                <a:srgbClr val="FFFFFF"/>
              </a:solidFill>
              <a:uFillTx/>
              <a:latin typeface="Calibri"/>
            </a:endParaRPr>
          </a:p>
        </p:txBody>
      </p:sp>
      <p:sp>
        <p:nvSpPr>
          <p:cNvPr id="8" name="Rectangle 8">
            <a:extLst>
              <a:ext uri="{FF2B5EF4-FFF2-40B4-BE49-F238E27FC236}">
                <a16:creationId xmlns:a16="http://schemas.microsoft.com/office/drawing/2014/main" id="{E6F92E9B-EF7D-4373-B00F-39F9FB568878}"/>
              </a:ext>
            </a:extLst>
          </p:cNvPr>
          <p:cNvSpPr/>
          <p:nvPr/>
        </p:nvSpPr>
        <p:spPr>
          <a:xfrm>
            <a:off x="0" y="9172574"/>
            <a:ext cx="18287994" cy="1114425"/>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3600" b="0" i="0" u="none" strike="noStrike" kern="1200" cap="none" spc="0" baseline="0">
              <a:solidFill>
                <a:srgbClr val="FFFFFF"/>
              </a:solidFill>
              <a:uFillTx/>
              <a:latin typeface="Calibri"/>
            </a:endParaRPr>
          </a:p>
        </p:txBody>
      </p:sp>
      <p:sp>
        <p:nvSpPr>
          <p:cNvPr id="9" name="Text Placeholder 11">
            <a:extLst>
              <a:ext uri="{FF2B5EF4-FFF2-40B4-BE49-F238E27FC236}">
                <a16:creationId xmlns:a16="http://schemas.microsoft.com/office/drawing/2014/main" id="{7580DFE9-53BB-4745-BFBC-192FFDAD5022}"/>
              </a:ext>
            </a:extLst>
          </p:cNvPr>
          <p:cNvSpPr txBox="1">
            <a:spLocks noGrp="1"/>
          </p:cNvSpPr>
          <p:nvPr>
            <p:ph type="body" idx="4294967295"/>
          </p:nvPr>
        </p:nvSpPr>
        <p:spPr>
          <a:xfrm>
            <a:off x="4239835" y="5171095"/>
            <a:ext cx="12267920" cy="1069971"/>
          </a:xfrm>
        </p:spPr>
        <p:txBody>
          <a:bodyPr/>
          <a:lstStyle>
            <a:lvl1pPr marL="0" indent="0">
              <a:buNone/>
              <a:defRPr sz="4800">
                <a:solidFill>
                  <a:srgbClr val="00314C"/>
                </a:solidFill>
                <a:latin typeface="Verdana"/>
                <a:ea typeface="Verdana"/>
                <a:cs typeface="Verdana"/>
              </a:defRPr>
            </a:lvl1pPr>
          </a:lstStyle>
          <a:p>
            <a:pPr lvl="0"/>
            <a:r>
              <a:rPr lang="en-US"/>
              <a:t>Subtitle (24)</a:t>
            </a:r>
          </a:p>
        </p:txBody>
      </p:sp>
      <p:pic>
        <p:nvPicPr>
          <p:cNvPr id="10" name="Picture 12">
            <a:extLst>
              <a:ext uri="{FF2B5EF4-FFF2-40B4-BE49-F238E27FC236}">
                <a16:creationId xmlns:a16="http://schemas.microsoft.com/office/drawing/2014/main" id="{9CF02244-26C9-4878-8362-0DBFD5642D1E}"/>
              </a:ext>
            </a:extLst>
          </p:cNvPr>
          <p:cNvPicPr>
            <a:picLocks noChangeAspect="1"/>
          </p:cNvPicPr>
          <p:nvPr/>
        </p:nvPicPr>
        <p:blipFill>
          <a:blip r:embed="rId2"/>
          <a:srcRect/>
          <a:stretch>
            <a:fillRect/>
          </a:stretch>
        </p:blipFill>
        <p:spPr>
          <a:xfrm>
            <a:off x="4244746" y="6267499"/>
            <a:ext cx="6593939" cy="1710248"/>
          </a:xfrm>
          <a:prstGeom prst="rect">
            <a:avLst/>
          </a:prstGeom>
          <a:noFill/>
          <a:ln cap="flat">
            <a:noFill/>
          </a:ln>
        </p:spPr>
      </p:pic>
    </p:spTree>
    <p:extLst>
      <p:ext uri="{BB962C8B-B14F-4D97-AF65-F5344CB8AC3E}">
        <p14:creationId xmlns:p14="http://schemas.microsoft.com/office/powerpoint/2010/main" val="18562679"/>
      </p:ext>
    </p:extLst>
  </p:cSld>
  <p:clrMapOvr>
    <a:masterClrMapping/>
  </p:clrMapOvr>
</p:sldLayout>
</file>

<file path=ppt/slideLayouts/slideLayout3436.xml><?xml version="1.0" encoding="utf-8"?>
<p:sldLayout xmlns:a="http://schemas.openxmlformats.org/drawingml/2006/main" xmlns:r="http://schemas.openxmlformats.org/officeDocument/2006/relationships" xmlns:p="http://schemas.openxmlformats.org/presentationml/2006/main" preserve="1">
  <p:cSld name="12_Title and Bullets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50D2E-A22A-4ABF-BD5D-8BC067CD6E74}"/>
              </a:ext>
            </a:extLst>
          </p:cNvPr>
          <p:cNvSpPr txBox="1">
            <a:spLocks noGrp="1"/>
          </p:cNvSpPr>
          <p:nvPr>
            <p:ph type="title"/>
          </p:nvPr>
        </p:nvSpPr>
        <p:spPr>
          <a:xfrm>
            <a:off x="1273488" y="1175762"/>
            <a:ext cx="15266634" cy="1246496"/>
          </a:xfrm>
        </p:spPr>
        <p:txBody>
          <a:bodyPr anchor="b">
            <a:spAutoFit/>
          </a:bodyPr>
          <a:lstStyle>
            <a:lvl1pPr>
              <a:defRPr sz="7200">
                <a:solidFill>
                  <a:srgbClr val="003B5C"/>
                </a:solidFill>
                <a:latin typeface="Verdana"/>
                <a:ea typeface="Verdana"/>
                <a:cs typeface="Verdana"/>
              </a:defRPr>
            </a:lvl1pPr>
          </a:lstStyle>
          <a:p>
            <a:pPr lvl="0"/>
            <a:r>
              <a:rPr lang="en-US"/>
              <a:t>Headline</a:t>
            </a:r>
          </a:p>
        </p:txBody>
      </p:sp>
      <p:sp>
        <p:nvSpPr>
          <p:cNvPr id="3" name="Rectangle 9">
            <a:extLst>
              <a:ext uri="{FF2B5EF4-FFF2-40B4-BE49-F238E27FC236}">
                <a16:creationId xmlns:a16="http://schemas.microsoft.com/office/drawing/2014/main" id="{E8437A1B-A255-471A-A2AA-3357219BEE21}"/>
              </a:ext>
            </a:extLst>
          </p:cNvPr>
          <p:cNvSpPr/>
          <p:nvPr/>
        </p:nvSpPr>
        <p:spPr>
          <a:xfrm>
            <a:off x="0" y="9469678"/>
            <a:ext cx="18287994" cy="817322"/>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4" name="Rectangle 10">
            <a:extLst>
              <a:ext uri="{FF2B5EF4-FFF2-40B4-BE49-F238E27FC236}">
                <a16:creationId xmlns:a16="http://schemas.microsoft.com/office/drawing/2014/main" id="{BEA69695-DF6D-4B19-B089-FC95A3D01535}"/>
              </a:ext>
            </a:extLst>
          </p:cNvPr>
          <p:cNvSpPr/>
          <p:nvPr/>
        </p:nvSpPr>
        <p:spPr>
          <a:xfrm>
            <a:off x="0" y="9452271"/>
            <a:ext cx="18287994" cy="68580"/>
          </a:xfrm>
          <a:prstGeom prst="rect">
            <a:avLst/>
          </a:prstGeom>
          <a:solidFill>
            <a:srgbClr val="A4D65E"/>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5" name="Text Placeholder 4">
            <a:extLst>
              <a:ext uri="{FF2B5EF4-FFF2-40B4-BE49-F238E27FC236}">
                <a16:creationId xmlns:a16="http://schemas.microsoft.com/office/drawing/2014/main" id="{1C2741FC-4DDC-4B38-AB2F-41A2A2CCBBEA}"/>
              </a:ext>
            </a:extLst>
          </p:cNvPr>
          <p:cNvSpPr txBox="1">
            <a:spLocks noGrp="1"/>
          </p:cNvSpPr>
          <p:nvPr>
            <p:ph type="body" idx="4294967295"/>
          </p:nvPr>
        </p:nvSpPr>
        <p:spPr>
          <a:xfrm>
            <a:off x="1273174" y="2422534"/>
            <a:ext cx="15265400" cy="5718173"/>
          </a:xfrm>
        </p:spPr>
        <p:txBody>
          <a:bodyPr/>
          <a:lstStyle>
            <a:lvl1pPr marL="571490" indent="-571490">
              <a:defRPr sz="3200">
                <a:latin typeface="Verdana"/>
                <a:ea typeface="Verdana"/>
                <a:cs typeface="Verdana"/>
              </a:defRPr>
            </a:lvl1pPr>
            <a:lvl2pPr marL="571490" lvl="0" indent="-571490">
              <a:spcBef>
                <a:spcPts val="1500"/>
              </a:spcBef>
              <a:buClr>
                <a:srgbClr val="F5668F"/>
              </a:buClr>
              <a:defRPr sz="3200">
                <a:latin typeface="Verdana"/>
                <a:ea typeface="Verdana"/>
                <a:cs typeface="Verdana"/>
              </a:defRPr>
            </a:lvl2pPr>
          </a:lstStyle>
          <a:p>
            <a:pPr lvl="0"/>
            <a:r>
              <a:rPr lang="en-US"/>
              <a:t>Copy goes here</a:t>
            </a:r>
          </a:p>
          <a:p>
            <a:pPr lvl="0"/>
            <a:endParaRPr lang="en-US"/>
          </a:p>
        </p:txBody>
      </p:sp>
      <p:pic>
        <p:nvPicPr>
          <p:cNvPr id="6" name="Picture 6">
            <a:extLst>
              <a:ext uri="{FF2B5EF4-FFF2-40B4-BE49-F238E27FC236}">
                <a16:creationId xmlns:a16="http://schemas.microsoft.com/office/drawing/2014/main" id="{1CA9ABE2-648C-4672-88EF-5C5FCBC4FB16}"/>
              </a:ext>
            </a:extLst>
          </p:cNvPr>
          <p:cNvPicPr>
            <a:picLocks noChangeAspect="1"/>
          </p:cNvPicPr>
          <p:nvPr/>
        </p:nvPicPr>
        <p:blipFill>
          <a:blip r:embed="rId2"/>
          <a:srcRect/>
          <a:stretch>
            <a:fillRect/>
          </a:stretch>
        </p:blipFill>
        <p:spPr>
          <a:xfrm>
            <a:off x="10699001" y="9546610"/>
            <a:ext cx="7588994" cy="740390"/>
          </a:xfrm>
          <a:prstGeom prst="rect">
            <a:avLst/>
          </a:prstGeom>
          <a:noFill/>
          <a:ln cap="flat">
            <a:noFill/>
          </a:ln>
        </p:spPr>
      </p:pic>
    </p:spTree>
    <p:extLst>
      <p:ext uri="{BB962C8B-B14F-4D97-AF65-F5344CB8AC3E}">
        <p14:creationId xmlns:p14="http://schemas.microsoft.com/office/powerpoint/2010/main" val="2684022834"/>
      </p:ext>
    </p:extLst>
  </p:cSld>
  <p:clrMapOvr>
    <a:masterClrMapping/>
  </p:clrMapOvr>
</p:sldLayout>
</file>

<file path=ppt/slideLayouts/slideLayout3437.xml><?xml version="1.0" encoding="utf-8"?>
<p:sldLayout xmlns:a="http://schemas.openxmlformats.org/drawingml/2006/main" xmlns:r="http://schemas.openxmlformats.org/officeDocument/2006/relationships" xmlns:p="http://schemas.openxmlformats.org/presentationml/2006/main" preserve="1">
  <p:cSld name="41_Title and Conten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BCB3B42D-426D-4002-9E3B-DD3D1FB2ABA8}"/>
              </a:ext>
            </a:extLst>
          </p:cNvPr>
          <p:cNvSpPr/>
          <p:nvPr/>
        </p:nvSpPr>
        <p:spPr>
          <a:xfrm>
            <a:off x="0" y="9469678"/>
            <a:ext cx="18287994" cy="817322"/>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pic>
        <p:nvPicPr>
          <p:cNvPr id="3" name="Picture 10">
            <a:extLst>
              <a:ext uri="{FF2B5EF4-FFF2-40B4-BE49-F238E27FC236}">
                <a16:creationId xmlns:a16="http://schemas.microsoft.com/office/drawing/2014/main" id="{BC3E9215-17B5-4844-AEF3-301AD7A61BCA}"/>
              </a:ext>
            </a:extLst>
          </p:cNvPr>
          <p:cNvPicPr>
            <a:picLocks noChangeAspect="1"/>
          </p:cNvPicPr>
          <p:nvPr/>
        </p:nvPicPr>
        <p:blipFill>
          <a:blip r:embed="rId2"/>
          <a:srcRect/>
          <a:stretch>
            <a:fillRect/>
          </a:stretch>
        </p:blipFill>
        <p:spPr>
          <a:xfrm>
            <a:off x="10699001" y="9546610"/>
            <a:ext cx="7588994" cy="740390"/>
          </a:xfrm>
          <a:prstGeom prst="rect">
            <a:avLst/>
          </a:prstGeom>
          <a:noFill/>
          <a:ln cap="flat">
            <a:noFill/>
          </a:ln>
        </p:spPr>
      </p:pic>
      <p:sp>
        <p:nvSpPr>
          <p:cNvPr id="4" name="Rectangle 11">
            <a:extLst>
              <a:ext uri="{FF2B5EF4-FFF2-40B4-BE49-F238E27FC236}">
                <a16:creationId xmlns:a16="http://schemas.microsoft.com/office/drawing/2014/main" id="{24D8D0B8-E908-40CC-A4A7-29DB163098CE}"/>
              </a:ext>
            </a:extLst>
          </p:cNvPr>
          <p:cNvSpPr/>
          <p:nvPr/>
        </p:nvSpPr>
        <p:spPr>
          <a:xfrm>
            <a:off x="0" y="9452271"/>
            <a:ext cx="18287994" cy="68580"/>
          </a:xfrm>
          <a:prstGeom prst="rect">
            <a:avLst/>
          </a:prstGeom>
          <a:solidFill>
            <a:srgbClr val="A4D65E"/>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DC38B3A8-1EDA-4D76-BAE2-8AA646A1D1FE}"/>
              </a:ext>
            </a:extLst>
          </p:cNvPr>
          <p:cNvSpPr txBox="1">
            <a:spLocks noGrp="1"/>
          </p:cNvSpPr>
          <p:nvPr>
            <p:ph type="title"/>
          </p:nvPr>
        </p:nvSpPr>
        <p:spPr>
          <a:xfrm>
            <a:off x="1273488" y="1210286"/>
            <a:ext cx="15234264" cy="1246496"/>
          </a:xfrm>
        </p:spPr>
        <p:txBody>
          <a:bodyPr anchor="b">
            <a:spAutoFit/>
          </a:bodyPr>
          <a:lstStyle>
            <a:lvl1pPr>
              <a:defRPr sz="7200">
                <a:solidFill>
                  <a:srgbClr val="003B5C"/>
                </a:solidFill>
                <a:latin typeface="Verdana"/>
                <a:ea typeface="Verdana"/>
                <a:cs typeface="Verdana"/>
              </a:defRPr>
            </a:lvl1pPr>
          </a:lstStyle>
          <a:p>
            <a:pPr lvl="0"/>
            <a:r>
              <a:rPr lang="en-US"/>
              <a:t>Headline</a:t>
            </a:r>
          </a:p>
        </p:txBody>
      </p:sp>
      <p:sp>
        <p:nvSpPr>
          <p:cNvPr id="6" name="Text Placeholder 15">
            <a:extLst>
              <a:ext uri="{FF2B5EF4-FFF2-40B4-BE49-F238E27FC236}">
                <a16:creationId xmlns:a16="http://schemas.microsoft.com/office/drawing/2014/main" id="{0CA018CC-2F48-4D6A-B32A-8944C5DD6E62}"/>
              </a:ext>
            </a:extLst>
          </p:cNvPr>
          <p:cNvSpPr txBox="1">
            <a:spLocks noGrp="1"/>
          </p:cNvSpPr>
          <p:nvPr>
            <p:ph type="body" idx="4294967295"/>
          </p:nvPr>
        </p:nvSpPr>
        <p:spPr>
          <a:xfrm>
            <a:off x="1273488" y="2456782"/>
            <a:ext cx="15234264" cy="6175739"/>
          </a:xfrm>
        </p:spPr>
        <p:txBody>
          <a:bodyPr/>
          <a:lstStyle>
            <a:lvl1pPr marL="0" indent="0" defTabSz="1371558">
              <a:lnSpc>
                <a:spcPct val="90000"/>
              </a:lnSpc>
              <a:spcAft>
                <a:spcPts val="0"/>
              </a:spcAft>
              <a:buNone/>
              <a:defRPr sz="3200">
                <a:latin typeface="Verdana"/>
                <a:ea typeface="Verdana"/>
                <a:cs typeface="Verdana"/>
              </a:defRPr>
            </a:lvl1pPr>
          </a:lstStyle>
          <a:p>
            <a:pPr lvl="0"/>
            <a:r>
              <a:rPr lang="en-US"/>
              <a:t>Copy goes here. </a:t>
            </a:r>
          </a:p>
        </p:txBody>
      </p:sp>
    </p:spTree>
    <p:extLst>
      <p:ext uri="{BB962C8B-B14F-4D97-AF65-F5344CB8AC3E}">
        <p14:creationId xmlns:p14="http://schemas.microsoft.com/office/powerpoint/2010/main" val="1106992035"/>
      </p:ext>
    </p:extLst>
  </p:cSld>
  <p:clrMapOvr>
    <a:masterClrMapping/>
  </p:clrMapOvr>
</p:sldLayout>
</file>

<file path=ppt/slideLayouts/slideLayout3438.xml><?xml version="1.0" encoding="utf-8"?>
<p:sldLayout xmlns:a="http://schemas.openxmlformats.org/drawingml/2006/main" xmlns:r="http://schemas.openxmlformats.org/officeDocument/2006/relationships" xmlns:p="http://schemas.openxmlformats.org/presentationml/2006/main" preserve="1">
  <p:cSld name="12_Two Section | Picture and Copy Layou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C37802B1-CB2E-4670-B25B-A9AD9FFC69A7}"/>
              </a:ext>
            </a:extLst>
          </p:cNvPr>
          <p:cNvSpPr/>
          <p:nvPr/>
        </p:nvSpPr>
        <p:spPr>
          <a:xfrm>
            <a:off x="0" y="9469678"/>
            <a:ext cx="18287994" cy="817322"/>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3" name="Rectangle 11">
            <a:extLst>
              <a:ext uri="{FF2B5EF4-FFF2-40B4-BE49-F238E27FC236}">
                <a16:creationId xmlns:a16="http://schemas.microsoft.com/office/drawing/2014/main" id="{99DF3E96-5E7D-4B86-9CCA-7F8FE2BFE7B1}"/>
              </a:ext>
            </a:extLst>
          </p:cNvPr>
          <p:cNvSpPr/>
          <p:nvPr/>
        </p:nvSpPr>
        <p:spPr>
          <a:xfrm>
            <a:off x="0" y="9452271"/>
            <a:ext cx="18287994" cy="68580"/>
          </a:xfrm>
          <a:prstGeom prst="rect">
            <a:avLst/>
          </a:prstGeom>
          <a:solidFill>
            <a:srgbClr val="A4D65E"/>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4" name="Content Placeholder 2">
            <a:extLst>
              <a:ext uri="{FF2B5EF4-FFF2-40B4-BE49-F238E27FC236}">
                <a16:creationId xmlns:a16="http://schemas.microsoft.com/office/drawing/2014/main" id="{1F56EFAF-7190-479C-A808-0612228B8370}"/>
              </a:ext>
            </a:extLst>
          </p:cNvPr>
          <p:cNvSpPr txBox="1">
            <a:spLocks noGrp="1"/>
          </p:cNvSpPr>
          <p:nvPr>
            <p:ph idx="4294967295"/>
          </p:nvPr>
        </p:nvSpPr>
        <p:spPr>
          <a:xfrm>
            <a:off x="1780254" y="1941678"/>
            <a:ext cx="5975004" cy="5682126"/>
          </a:xfrm>
        </p:spPr>
        <p:txBody>
          <a:bodyPr/>
          <a:lstStyle>
            <a:lvl1pPr marL="0" indent="0">
              <a:buNone/>
              <a:defRPr sz="1800" i="1">
                <a:solidFill>
                  <a:srgbClr val="003B5C"/>
                </a:solidFill>
                <a:latin typeface="Verdana"/>
                <a:ea typeface="Verdana"/>
                <a:cs typeface="Verdana"/>
              </a:defRPr>
            </a:lvl1pPr>
          </a:lstStyle>
          <a:p>
            <a:pPr lvl="0"/>
            <a:r>
              <a:rPr lang="en-US"/>
              <a:t>*Insert Image Here</a:t>
            </a:r>
          </a:p>
        </p:txBody>
      </p:sp>
      <p:sp>
        <p:nvSpPr>
          <p:cNvPr id="5" name="Content Placeholder 3">
            <a:extLst>
              <a:ext uri="{FF2B5EF4-FFF2-40B4-BE49-F238E27FC236}">
                <a16:creationId xmlns:a16="http://schemas.microsoft.com/office/drawing/2014/main" id="{B6777C21-C7CF-43C5-B41C-82CF0789F7F1}"/>
              </a:ext>
            </a:extLst>
          </p:cNvPr>
          <p:cNvSpPr txBox="1">
            <a:spLocks noGrp="1"/>
          </p:cNvSpPr>
          <p:nvPr>
            <p:ph idx="4294967295"/>
          </p:nvPr>
        </p:nvSpPr>
        <p:spPr>
          <a:xfrm>
            <a:off x="8324090" y="2995683"/>
            <a:ext cx="8199836" cy="4628121"/>
          </a:xfrm>
        </p:spPr>
        <p:txBody>
          <a:bodyPr/>
          <a:lstStyle>
            <a:lvl1pPr marL="0" indent="0" defTabSz="1371558">
              <a:lnSpc>
                <a:spcPct val="90000"/>
              </a:lnSpc>
              <a:spcAft>
                <a:spcPts val="0"/>
              </a:spcAft>
              <a:buNone/>
              <a:defRPr sz="3200">
                <a:latin typeface="Verdana"/>
                <a:ea typeface="Verdana"/>
                <a:cs typeface="Verdana"/>
              </a:defRPr>
            </a:lvl1pPr>
          </a:lstStyle>
          <a:p>
            <a:pPr lvl="0"/>
            <a:r>
              <a:rPr lang="en-US"/>
              <a:t>Copy goes here. </a:t>
            </a:r>
          </a:p>
        </p:txBody>
      </p:sp>
      <p:sp>
        <p:nvSpPr>
          <p:cNvPr id="6" name="Title 16">
            <a:extLst>
              <a:ext uri="{FF2B5EF4-FFF2-40B4-BE49-F238E27FC236}">
                <a16:creationId xmlns:a16="http://schemas.microsoft.com/office/drawing/2014/main" id="{2DFF1BD3-C566-4156-B59F-91FFF22948BA}"/>
              </a:ext>
            </a:extLst>
          </p:cNvPr>
          <p:cNvSpPr txBox="1">
            <a:spLocks noGrp="1"/>
          </p:cNvSpPr>
          <p:nvPr>
            <p:ph type="title"/>
          </p:nvPr>
        </p:nvSpPr>
        <p:spPr>
          <a:xfrm>
            <a:off x="8324090" y="1731782"/>
            <a:ext cx="8199836" cy="1246496"/>
          </a:xfrm>
        </p:spPr>
        <p:txBody>
          <a:bodyPr anchor="b">
            <a:spAutoFit/>
          </a:bodyPr>
          <a:lstStyle>
            <a:lvl1pPr>
              <a:defRPr sz="7200">
                <a:solidFill>
                  <a:srgbClr val="003B5C"/>
                </a:solidFill>
                <a:latin typeface="Verdana"/>
                <a:ea typeface="Verdana"/>
                <a:cs typeface="Verdana"/>
              </a:defRPr>
            </a:lvl1pPr>
          </a:lstStyle>
          <a:p>
            <a:pPr lvl="0"/>
            <a:r>
              <a:rPr lang="en-US"/>
              <a:t>Headline</a:t>
            </a:r>
          </a:p>
        </p:txBody>
      </p:sp>
      <p:pic>
        <p:nvPicPr>
          <p:cNvPr id="7" name="Picture 7">
            <a:extLst>
              <a:ext uri="{FF2B5EF4-FFF2-40B4-BE49-F238E27FC236}">
                <a16:creationId xmlns:a16="http://schemas.microsoft.com/office/drawing/2014/main" id="{09846606-4482-45CD-A138-62300937AE67}"/>
              </a:ext>
            </a:extLst>
          </p:cNvPr>
          <p:cNvPicPr>
            <a:picLocks noChangeAspect="1"/>
          </p:cNvPicPr>
          <p:nvPr/>
        </p:nvPicPr>
        <p:blipFill>
          <a:blip r:embed="rId2"/>
          <a:srcRect/>
          <a:stretch>
            <a:fillRect/>
          </a:stretch>
        </p:blipFill>
        <p:spPr>
          <a:xfrm>
            <a:off x="10699001" y="9546610"/>
            <a:ext cx="7588994" cy="740390"/>
          </a:xfrm>
          <a:prstGeom prst="rect">
            <a:avLst/>
          </a:prstGeom>
          <a:noFill/>
          <a:ln cap="flat">
            <a:noFill/>
          </a:ln>
        </p:spPr>
      </p:pic>
    </p:spTree>
    <p:extLst>
      <p:ext uri="{BB962C8B-B14F-4D97-AF65-F5344CB8AC3E}">
        <p14:creationId xmlns:p14="http://schemas.microsoft.com/office/powerpoint/2010/main" val="2528434687"/>
      </p:ext>
    </p:extLst>
  </p:cSld>
  <p:clrMapOvr>
    <a:masterClrMapping/>
  </p:clrMapOvr>
</p:sldLayout>
</file>

<file path=ppt/slideLayouts/slideLayout3439.xml><?xml version="1.0" encoding="utf-8"?>
<p:sldLayout xmlns:a="http://schemas.openxmlformats.org/drawingml/2006/main" xmlns:r="http://schemas.openxmlformats.org/officeDocument/2006/relationships" xmlns:p="http://schemas.openxmlformats.org/presentationml/2006/main" preserve="1">
  <p:cSld name="13_Title and Bullets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AB543-C533-4DBB-9612-CB08BABFF126}"/>
              </a:ext>
            </a:extLst>
          </p:cNvPr>
          <p:cNvSpPr txBox="1">
            <a:spLocks noGrp="1"/>
          </p:cNvSpPr>
          <p:nvPr>
            <p:ph type="title"/>
          </p:nvPr>
        </p:nvSpPr>
        <p:spPr>
          <a:xfrm>
            <a:off x="1273488" y="1175762"/>
            <a:ext cx="15266634" cy="1246496"/>
          </a:xfrm>
        </p:spPr>
        <p:txBody>
          <a:bodyPr anchor="b">
            <a:spAutoFit/>
          </a:bodyPr>
          <a:lstStyle>
            <a:lvl1pPr>
              <a:defRPr sz="7200">
                <a:solidFill>
                  <a:srgbClr val="003B5C"/>
                </a:solidFill>
                <a:latin typeface="Verdana"/>
                <a:ea typeface="Verdana"/>
                <a:cs typeface="Verdana"/>
              </a:defRPr>
            </a:lvl1pPr>
          </a:lstStyle>
          <a:p>
            <a:pPr lvl="0"/>
            <a:r>
              <a:rPr lang="en-US"/>
              <a:t>Headline</a:t>
            </a:r>
          </a:p>
        </p:txBody>
      </p:sp>
      <p:sp>
        <p:nvSpPr>
          <p:cNvPr id="3" name="Rectangle 9">
            <a:extLst>
              <a:ext uri="{FF2B5EF4-FFF2-40B4-BE49-F238E27FC236}">
                <a16:creationId xmlns:a16="http://schemas.microsoft.com/office/drawing/2014/main" id="{0AA0B6B6-88D0-4D38-B3DE-3CF27C86C676}"/>
              </a:ext>
            </a:extLst>
          </p:cNvPr>
          <p:cNvSpPr/>
          <p:nvPr/>
        </p:nvSpPr>
        <p:spPr>
          <a:xfrm>
            <a:off x="0" y="9469678"/>
            <a:ext cx="18287994" cy="817322"/>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4" name="Rectangle 10">
            <a:extLst>
              <a:ext uri="{FF2B5EF4-FFF2-40B4-BE49-F238E27FC236}">
                <a16:creationId xmlns:a16="http://schemas.microsoft.com/office/drawing/2014/main" id="{3E73F686-EB5A-4A84-8386-AE8747CF6C1C}"/>
              </a:ext>
            </a:extLst>
          </p:cNvPr>
          <p:cNvSpPr/>
          <p:nvPr/>
        </p:nvSpPr>
        <p:spPr>
          <a:xfrm>
            <a:off x="0" y="9452271"/>
            <a:ext cx="18287994" cy="68580"/>
          </a:xfrm>
          <a:prstGeom prst="rect">
            <a:avLst/>
          </a:prstGeom>
          <a:solidFill>
            <a:srgbClr val="A4D65E"/>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5" name="Text Placeholder 4">
            <a:extLst>
              <a:ext uri="{FF2B5EF4-FFF2-40B4-BE49-F238E27FC236}">
                <a16:creationId xmlns:a16="http://schemas.microsoft.com/office/drawing/2014/main" id="{BF0B8A5D-8015-4C9A-B4F8-D613C988D50E}"/>
              </a:ext>
            </a:extLst>
          </p:cNvPr>
          <p:cNvSpPr txBox="1">
            <a:spLocks noGrp="1"/>
          </p:cNvSpPr>
          <p:nvPr>
            <p:ph type="body" idx="4294967295"/>
          </p:nvPr>
        </p:nvSpPr>
        <p:spPr>
          <a:xfrm>
            <a:off x="1273174" y="2422534"/>
            <a:ext cx="15265400" cy="5718173"/>
          </a:xfrm>
        </p:spPr>
        <p:txBody>
          <a:bodyPr/>
          <a:lstStyle>
            <a:lvl1pPr marL="571490" indent="-571490">
              <a:defRPr sz="3200">
                <a:latin typeface="Verdana"/>
                <a:ea typeface="Verdana"/>
                <a:cs typeface="Verdana"/>
              </a:defRPr>
            </a:lvl1pPr>
            <a:lvl2pPr marL="571490" lvl="0" indent="-571490">
              <a:spcBef>
                <a:spcPts val="1500"/>
              </a:spcBef>
              <a:buClr>
                <a:srgbClr val="F5668F"/>
              </a:buClr>
              <a:defRPr sz="3200">
                <a:latin typeface="Verdana"/>
                <a:ea typeface="Verdana"/>
                <a:cs typeface="Verdana"/>
              </a:defRPr>
            </a:lvl2pPr>
          </a:lstStyle>
          <a:p>
            <a:pPr lvl="0"/>
            <a:r>
              <a:rPr lang="en-US"/>
              <a:t>Copy goes here</a:t>
            </a:r>
          </a:p>
          <a:p>
            <a:pPr lvl="0"/>
            <a:endParaRPr lang="en-US"/>
          </a:p>
        </p:txBody>
      </p:sp>
      <p:pic>
        <p:nvPicPr>
          <p:cNvPr id="6" name="Picture 6">
            <a:extLst>
              <a:ext uri="{FF2B5EF4-FFF2-40B4-BE49-F238E27FC236}">
                <a16:creationId xmlns:a16="http://schemas.microsoft.com/office/drawing/2014/main" id="{B64C884D-09BA-4423-9ED4-018F5D5FCF96}"/>
              </a:ext>
            </a:extLst>
          </p:cNvPr>
          <p:cNvPicPr>
            <a:picLocks noChangeAspect="1"/>
          </p:cNvPicPr>
          <p:nvPr/>
        </p:nvPicPr>
        <p:blipFill>
          <a:blip r:embed="rId2"/>
          <a:srcRect/>
          <a:stretch>
            <a:fillRect/>
          </a:stretch>
        </p:blipFill>
        <p:spPr>
          <a:xfrm>
            <a:off x="10699001" y="9546610"/>
            <a:ext cx="7588994" cy="740390"/>
          </a:xfrm>
          <a:prstGeom prst="rect">
            <a:avLst/>
          </a:prstGeom>
          <a:noFill/>
          <a:ln cap="flat">
            <a:noFill/>
          </a:ln>
        </p:spPr>
      </p:pic>
    </p:spTree>
    <p:extLst>
      <p:ext uri="{BB962C8B-B14F-4D97-AF65-F5344CB8AC3E}">
        <p14:creationId xmlns:p14="http://schemas.microsoft.com/office/powerpoint/2010/main" val="1395862618"/>
      </p:ext>
    </p:extLst>
  </p:cSld>
  <p:clrMapOvr>
    <a:masterClrMapping/>
  </p:clrMapOvr>
</p:sldLayout>
</file>

<file path=ppt/slideLayouts/slideLayout3440.xml><?xml version="1.0" encoding="utf-8"?>
<p:sldLayout xmlns:a="http://schemas.openxmlformats.org/drawingml/2006/main" xmlns:r="http://schemas.openxmlformats.org/officeDocument/2006/relationships" xmlns:p="http://schemas.openxmlformats.org/presentationml/2006/main" preserve="1">
  <p:cSld name="42_Title and Conten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18BFF5DA-9D74-49C7-9827-CA455023CE95}"/>
              </a:ext>
            </a:extLst>
          </p:cNvPr>
          <p:cNvSpPr/>
          <p:nvPr/>
        </p:nvSpPr>
        <p:spPr>
          <a:xfrm>
            <a:off x="0" y="9469678"/>
            <a:ext cx="18287994" cy="817322"/>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pic>
        <p:nvPicPr>
          <p:cNvPr id="3" name="Picture 10">
            <a:extLst>
              <a:ext uri="{FF2B5EF4-FFF2-40B4-BE49-F238E27FC236}">
                <a16:creationId xmlns:a16="http://schemas.microsoft.com/office/drawing/2014/main" id="{7100105F-5DD9-46B8-B356-4F73928CFBC3}"/>
              </a:ext>
            </a:extLst>
          </p:cNvPr>
          <p:cNvPicPr>
            <a:picLocks noChangeAspect="1"/>
          </p:cNvPicPr>
          <p:nvPr/>
        </p:nvPicPr>
        <p:blipFill>
          <a:blip r:embed="rId2"/>
          <a:srcRect/>
          <a:stretch>
            <a:fillRect/>
          </a:stretch>
        </p:blipFill>
        <p:spPr>
          <a:xfrm>
            <a:off x="10699001" y="9546610"/>
            <a:ext cx="7588994" cy="740390"/>
          </a:xfrm>
          <a:prstGeom prst="rect">
            <a:avLst/>
          </a:prstGeom>
          <a:noFill/>
          <a:ln cap="flat">
            <a:noFill/>
          </a:ln>
        </p:spPr>
      </p:pic>
      <p:sp>
        <p:nvSpPr>
          <p:cNvPr id="4" name="Rectangle 11">
            <a:extLst>
              <a:ext uri="{FF2B5EF4-FFF2-40B4-BE49-F238E27FC236}">
                <a16:creationId xmlns:a16="http://schemas.microsoft.com/office/drawing/2014/main" id="{310A1F4A-543B-4400-9615-0DE76C147C72}"/>
              </a:ext>
            </a:extLst>
          </p:cNvPr>
          <p:cNvSpPr/>
          <p:nvPr/>
        </p:nvSpPr>
        <p:spPr>
          <a:xfrm>
            <a:off x="0" y="9452271"/>
            <a:ext cx="18287994" cy="68580"/>
          </a:xfrm>
          <a:prstGeom prst="rect">
            <a:avLst/>
          </a:prstGeom>
          <a:solidFill>
            <a:srgbClr val="A4D65E"/>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4E68A8AC-E88E-4991-A698-E8F999EBCFE7}"/>
              </a:ext>
            </a:extLst>
          </p:cNvPr>
          <p:cNvSpPr txBox="1">
            <a:spLocks noGrp="1"/>
          </p:cNvSpPr>
          <p:nvPr>
            <p:ph type="title"/>
          </p:nvPr>
        </p:nvSpPr>
        <p:spPr>
          <a:xfrm>
            <a:off x="1273488" y="1210286"/>
            <a:ext cx="15234264" cy="1246496"/>
          </a:xfrm>
        </p:spPr>
        <p:txBody>
          <a:bodyPr anchor="b">
            <a:spAutoFit/>
          </a:bodyPr>
          <a:lstStyle>
            <a:lvl1pPr>
              <a:defRPr sz="7200">
                <a:solidFill>
                  <a:srgbClr val="003B5C"/>
                </a:solidFill>
                <a:latin typeface="Verdana"/>
                <a:ea typeface="Verdana"/>
                <a:cs typeface="Verdana"/>
              </a:defRPr>
            </a:lvl1pPr>
          </a:lstStyle>
          <a:p>
            <a:pPr lvl="0"/>
            <a:r>
              <a:rPr lang="en-US"/>
              <a:t>Headline</a:t>
            </a:r>
          </a:p>
        </p:txBody>
      </p:sp>
      <p:sp>
        <p:nvSpPr>
          <p:cNvPr id="6" name="Text Placeholder 15">
            <a:extLst>
              <a:ext uri="{FF2B5EF4-FFF2-40B4-BE49-F238E27FC236}">
                <a16:creationId xmlns:a16="http://schemas.microsoft.com/office/drawing/2014/main" id="{327775F0-1B2D-4F96-B462-86311D572BC9}"/>
              </a:ext>
            </a:extLst>
          </p:cNvPr>
          <p:cNvSpPr txBox="1">
            <a:spLocks noGrp="1"/>
          </p:cNvSpPr>
          <p:nvPr>
            <p:ph type="body" idx="4294967295"/>
          </p:nvPr>
        </p:nvSpPr>
        <p:spPr>
          <a:xfrm>
            <a:off x="1273488" y="2456782"/>
            <a:ext cx="15234264" cy="6175739"/>
          </a:xfrm>
        </p:spPr>
        <p:txBody>
          <a:bodyPr/>
          <a:lstStyle>
            <a:lvl1pPr marL="0" indent="0" defTabSz="1371558">
              <a:lnSpc>
                <a:spcPct val="90000"/>
              </a:lnSpc>
              <a:spcAft>
                <a:spcPts val="0"/>
              </a:spcAft>
              <a:buNone/>
              <a:defRPr sz="3200">
                <a:latin typeface="Verdana"/>
                <a:ea typeface="Verdana"/>
                <a:cs typeface="Verdana"/>
              </a:defRPr>
            </a:lvl1pPr>
          </a:lstStyle>
          <a:p>
            <a:pPr lvl="0"/>
            <a:r>
              <a:rPr lang="en-US"/>
              <a:t>Copy goes here. </a:t>
            </a:r>
          </a:p>
        </p:txBody>
      </p:sp>
    </p:spTree>
    <p:extLst>
      <p:ext uri="{BB962C8B-B14F-4D97-AF65-F5344CB8AC3E}">
        <p14:creationId xmlns:p14="http://schemas.microsoft.com/office/powerpoint/2010/main" val="113464343"/>
      </p:ext>
    </p:extLst>
  </p:cSld>
  <p:clrMapOvr>
    <a:masterClrMapping/>
  </p:clrMapOvr>
</p:sldLayout>
</file>

<file path=ppt/slideLayouts/slideLayout3441.xml><?xml version="1.0" encoding="utf-8"?>
<p:sldLayout xmlns:a="http://schemas.openxmlformats.org/drawingml/2006/main" xmlns:r="http://schemas.openxmlformats.org/officeDocument/2006/relationships" xmlns:p="http://schemas.openxmlformats.org/presentationml/2006/main" preserve="1">
  <p:cSld name="13_Two Section | Picture and Copy Layou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653FC94F-DECC-4CAA-A564-9D9CA3B799A8}"/>
              </a:ext>
            </a:extLst>
          </p:cNvPr>
          <p:cNvSpPr/>
          <p:nvPr/>
        </p:nvSpPr>
        <p:spPr>
          <a:xfrm>
            <a:off x="0" y="9469678"/>
            <a:ext cx="18287994" cy="817322"/>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3" name="Rectangle 11">
            <a:extLst>
              <a:ext uri="{FF2B5EF4-FFF2-40B4-BE49-F238E27FC236}">
                <a16:creationId xmlns:a16="http://schemas.microsoft.com/office/drawing/2014/main" id="{0276DEA0-D17F-49BB-8B9E-7744C7111D0A}"/>
              </a:ext>
            </a:extLst>
          </p:cNvPr>
          <p:cNvSpPr/>
          <p:nvPr/>
        </p:nvSpPr>
        <p:spPr>
          <a:xfrm>
            <a:off x="0" y="9452271"/>
            <a:ext cx="18287994" cy="68580"/>
          </a:xfrm>
          <a:prstGeom prst="rect">
            <a:avLst/>
          </a:prstGeom>
          <a:solidFill>
            <a:srgbClr val="A4D65E"/>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4" name="Content Placeholder 2">
            <a:extLst>
              <a:ext uri="{FF2B5EF4-FFF2-40B4-BE49-F238E27FC236}">
                <a16:creationId xmlns:a16="http://schemas.microsoft.com/office/drawing/2014/main" id="{28FB1A15-6693-47CD-A05B-A9AFCA14F589}"/>
              </a:ext>
            </a:extLst>
          </p:cNvPr>
          <p:cNvSpPr txBox="1">
            <a:spLocks noGrp="1"/>
          </p:cNvSpPr>
          <p:nvPr>
            <p:ph idx="4294967295"/>
          </p:nvPr>
        </p:nvSpPr>
        <p:spPr>
          <a:xfrm>
            <a:off x="1780254" y="1941678"/>
            <a:ext cx="5975004" cy="5682126"/>
          </a:xfrm>
        </p:spPr>
        <p:txBody>
          <a:bodyPr/>
          <a:lstStyle>
            <a:lvl1pPr marL="0" indent="0">
              <a:buNone/>
              <a:defRPr sz="1800" i="1">
                <a:solidFill>
                  <a:srgbClr val="003B5C"/>
                </a:solidFill>
                <a:latin typeface="Verdana"/>
                <a:ea typeface="Verdana"/>
                <a:cs typeface="Verdana"/>
              </a:defRPr>
            </a:lvl1pPr>
          </a:lstStyle>
          <a:p>
            <a:pPr lvl="0"/>
            <a:r>
              <a:rPr lang="en-US"/>
              <a:t>*Insert Image Here</a:t>
            </a:r>
          </a:p>
        </p:txBody>
      </p:sp>
      <p:sp>
        <p:nvSpPr>
          <p:cNvPr id="5" name="Content Placeholder 3">
            <a:extLst>
              <a:ext uri="{FF2B5EF4-FFF2-40B4-BE49-F238E27FC236}">
                <a16:creationId xmlns:a16="http://schemas.microsoft.com/office/drawing/2014/main" id="{17B42BAB-0FEC-4681-A942-D2C6A4E25DA7}"/>
              </a:ext>
            </a:extLst>
          </p:cNvPr>
          <p:cNvSpPr txBox="1">
            <a:spLocks noGrp="1"/>
          </p:cNvSpPr>
          <p:nvPr>
            <p:ph idx="4294967295"/>
          </p:nvPr>
        </p:nvSpPr>
        <p:spPr>
          <a:xfrm>
            <a:off x="8324090" y="2995683"/>
            <a:ext cx="8199836" cy="4628121"/>
          </a:xfrm>
        </p:spPr>
        <p:txBody>
          <a:bodyPr/>
          <a:lstStyle>
            <a:lvl1pPr marL="0" indent="0" defTabSz="1371558">
              <a:lnSpc>
                <a:spcPct val="90000"/>
              </a:lnSpc>
              <a:spcAft>
                <a:spcPts val="0"/>
              </a:spcAft>
              <a:buNone/>
              <a:defRPr sz="3200">
                <a:latin typeface="Verdana"/>
                <a:ea typeface="Verdana"/>
                <a:cs typeface="Verdana"/>
              </a:defRPr>
            </a:lvl1pPr>
          </a:lstStyle>
          <a:p>
            <a:pPr lvl="0"/>
            <a:r>
              <a:rPr lang="en-US"/>
              <a:t>Copy goes here. </a:t>
            </a:r>
          </a:p>
        </p:txBody>
      </p:sp>
      <p:sp>
        <p:nvSpPr>
          <p:cNvPr id="6" name="Title 16">
            <a:extLst>
              <a:ext uri="{FF2B5EF4-FFF2-40B4-BE49-F238E27FC236}">
                <a16:creationId xmlns:a16="http://schemas.microsoft.com/office/drawing/2014/main" id="{AD4B7588-5DC8-417F-8064-E9EA020AA1B1}"/>
              </a:ext>
            </a:extLst>
          </p:cNvPr>
          <p:cNvSpPr txBox="1">
            <a:spLocks noGrp="1"/>
          </p:cNvSpPr>
          <p:nvPr>
            <p:ph type="title"/>
          </p:nvPr>
        </p:nvSpPr>
        <p:spPr>
          <a:xfrm>
            <a:off x="8324090" y="1731782"/>
            <a:ext cx="8199836" cy="1246496"/>
          </a:xfrm>
        </p:spPr>
        <p:txBody>
          <a:bodyPr anchor="b">
            <a:spAutoFit/>
          </a:bodyPr>
          <a:lstStyle>
            <a:lvl1pPr>
              <a:defRPr sz="7200">
                <a:solidFill>
                  <a:srgbClr val="003B5C"/>
                </a:solidFill>
                <a:latin typeface="Verdana"/>
                <a:ea typeface="Verdana"/>
                <a:cs typeface="Verdana"/>
              </a:defRPr>
            </a:lvl1pPr>
          </a:lstStyle>
          <a:p>
            <a:pPr lvl="0"/>
            <a:r>
              <a:rPr lang="en-US"/>
              <a:t>Headline</a:t>
            </a:r>
          </a:p>
        </p:txBody>
      </p:sp>
      <p:pic>
        <p:nvPicPr>
          <p:cNvPr id="7" name="Picture 7">
            <a:extLst>
              <a:ext uri="{FF2B5EF4-FFF2-40B4-BE49-F238E27FC236}">
                <a16:creationId xmlns:a16="http://schemas.microsoft.com/office/drawing/2014/main" id="{22E73CB8-53F1-4DB3-8904-6A4A733C3F0C}"/>
              </a:ext>
            </a:extLst>
          </p:cNvPr>
          <p:cNvPicPr>
            <a:picLocks noChangeAspect="1"/>
          </p:cNvPicPr>
          <p:nvPr/>
        </p:nvPicPr>
        <p:blipFill>
          <a:blip r:embed="rId2"/>
          <a:srcRect/>
          <a:stretch>
            <a:fillRect/>
          </a:stretch>
        </p:blipFill>
        <p:spPr>
          <a:xfrm>
            <a:off x="10699001" y="9546610"/>
            <a:ext cx="7588994" cy="740390"/>
          </a:xfrm>
          <a:prstGeom prst="rect">
            <a:avLst/>
          </a:prstGeom>
          <a:noFill/>
          <a:ln cap="flat">
            <a:noFill/>
          </a:ln>
        </p:spPr>
      </p:pic>
    </p:spTree>
    <p:extLst>
      <p:ext uri="{BB962C8B-B14F-4D97-AF65-F5344CB8AC3E}">
        <p14:creationId xmlns:p14="http://schemas.microsoft.com/office/powerpoint/2010/main" val="2073036988"/>
      </p:ext>
    </p:extLst>
  </p:cSld>
  <p:clrMapOvr>
    <a:masterClrMapping/>
  </p:clrMapOvr>
</p:sldLayout>
</file>

<file path=ppt/slideLayouts/slideLayout3442.xml><?xml version="1.0" encoding="utf-8"?>
<p:sldLayout xmlns:a="http://schemas.openxmlformats.org/drawingml/2006/main" xmlns:r="http://schemas.openxmlformats.org/officeDocument/2006/relationships" xmlns:p="http://schemas.openxmlformats.org/presentationml/2006/main" preserve="1">
  <p:cSld name="18_Title Slide_Yale Blue">
    <p:spTree>
      <p:nvGrpSpPr>
        <p:cNvPr id="1" name=""/>
        <p:cNvGrpSpPr/>
        <p:nvPr/>
      </p:nvGrpSpPr>
      <p:grpSpPr>
        <a:xfrm>
          <a:off x="0" y="0"/>
          <a:ext cx="0" cy="0"/>
          <a:chOff x="0" y="0"/>
          <a:chExt cx="0" cy="0"/>
        </a:xfrm>
      </p:grpSpPr>
      <p:sp>
        <p:nvSpPr>
          <p:cNvPr id="2" name="Text Placeholder 10">
            <a:extLst>
              <a:ext uri="{FF2B5EF4-FFF2-40B4-BE49-F238E27FC236}">
                <a16:creationId xmlns:a16="http://schemas.microsoft.com/office/drawing/2014/main" id="{FD07E0B9-073A-4255-9D5B-32756FA9AB1F}"/>
              </a:ext>
            </a:extLst>
          </p:cNvPr>
          <p:cNvSpPr txBox="1">
            <a:spLocks noGrp="1"/>
          </p:cNvSpPr>
          <p:nvPr>
            <p:ph type="body" idx="4294967295"/>
          </p:nvPr>
        </p:nvSpPr>
        <p:spPr>
          <a:xfrm>
            <a:off x="4239835" y="8101286"/>
            <a:ext cx="12267920" cy="523348"/>
          </a:xfrm>
        </p:spPr>
        <p:txBody>
          <a:bodyPr>
            <a:spAutoFit/>
          </a:bodyPr>
          <a:lstStyle>
            <a:lvl1pPr marL="0" indent="0" algn="r">
              <a:buNone/>
              <a:defRPr sz="2801">
                <a:solidFill>
                  <a:srgbClr val="616364"/>
                </a:solidFill>
                <a:latin typeface="Verdana"/>
                <a:ea typeface="Verdana"/>
                <a:cs typeface="Verdana"/>
              </a:defRPr>
            </a:lvl1pPr>
          </a:lstStyle>
          <a:p>
            <a:pPr lvl="0"/>
            <a:r>
              <a:rPr lang="en-US"/>
              <a:t>Date | Presenter Information (14 pt)</a:t>
            </a:r>
          </a:p>
        </p:txBody>
      </p:sp>
      <p:sp>
        <p:nvSpPr>
          <p:cNvPr id="3" name="Title 1">
            <a:extLst>
              <a:ext uri="{FF2B5EF4-FFF2-40B4-BE49-F238E27FC236}">
                <a16:creationId xmlns:a16="http://schemas.microsoft.com/office/drawing/2014/main" id="{C28D3FD9-B5CD-4889-A7CF-026ACABDFDED}"/>
              </a:ext>
            </a:extLst>
          </p:cNvPr>
          <p:cNvSpPr txBox="1">
            <a:spLocks noGrp="1"/>
          </p:cNvSpPr>
          <p:nvPr>
            <p:ph type="title"/>
          </p:nvPr>
        </p:nvSpPr>
        <p:spPr>
          <a:xfrm>
            <a:off x="4239835" y="2710721"/>
            <a:ext cx="12267920" cy="2444190"/>
          </a:xfrm>
        </p:spPr>
        <p:txBody>
          <a:bodyPr anchor="b"/>
          <a:lstStyle>
            <a:lvl1pPr>
              <a:defRPr sz="8000">
                <a:solidFill>
                  <a:srgbClr val="00314C"/>
                </a:solidFill>
                <a:latin typeface="Verdana"/>
                <a:ea typeface="Verdana"/>
                <a:cs typeface="Verdana"/>
              </a:defRPr>
            </a:lvl1pPr>
          </a:lstStyle>
          <a:p>
            <a:pPr lvl="0"/>
            <a:r>
              <a:rPr lang="en-US"/>
              <a:t>Presentation Title (40pt)</a:t>
            </a:r>
          </a:p>
        </p:txBody>
      </p:sp>
      <p:sp>
        <p:nvSpPr>
          <p:cNvPr id="4" name="Date Placeholder 3">
            <a:extLst>
              <a:ext uri="{FF2B5EF4-FFF2-40B4-BE49-F238E27FC236}">
                <a16:creationId xmlns:a16="http://schemas.microsoft.com/office/drawing/2014/main" id="{F0ED6C32-EC72-4562-9D51-6432F90EF261}"/>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1371600" rtl="0" fontAlgn="auto" hangingPunct="1">
              <a:lnSpc>
                <a:spcPct val="100000"/>
              </a:lnSpc>
              <a:spcBef>
                <a:spcPts val="0"/>
              </a:spcBef>
              <a:spcAft>
                <a:spcPts val="0"/>
              </a:spcAft>
              <a:buNone/>
              <a:tabLst/>
              <a:defRPr lang="en-US" sz="2700" b="0" i="0" u="none" strike="noStrike" kern="1200" cap="none" spc="0" baseline="0">
                <a:solidFill>
                  <a:srgbClr val="444C55"/>
                </a:solidFill>
                <a:uFillTx/>
                <a:latin typeface="Calibri"/>
              </a:defRPr>
            </a:lvl1pPr>
          </a:lstStyle>
          <a:p>
            <a:pPr lvl="0"/>
            <a:fld id="{926CEBE3-0DB7-4D31-9E2D-AD5F8234B240}" type="datetime1">
              <a:rPr lang="en-US"/>
              <a:pPr lvl="0"/>
              <a:t>5/28/2026</a:t>
            </a:fld>
            <a:endParaRPr lang="en-US"/>
          </a:p>
        </p:txBody>
      </p:sp>
      <p:sp>
        <p:nvSpPr>
          <p:cNvPr id="5" name="Footer Placeholder 4">
            <a:extLst>
              <a:ext uri="{FF2B5EF4-FFF2-40B4-BE49-F238E27FC236}">
                <a16:creationId xmlns:a16="http://schemas.microsoft.com/office/drawing/2014/main" id="{1248BDEA-0E69-486F-8459-8C5B27C101EB}"/>
              </a:ext>
            </a:extLst>
          </p:cNvPr>
          <p:cNvSpPr txBox="1">
            <a:spLocks noGrp="1"/>
          </p:cNvSpPr>
          <p:nvPr>
            <p:ph type="ftr" sz="quarter" idx="9"/>
          </p:nvPr>
        </p:nvSpPr>
        <p:spPr/>
        <p:txBody>
          <a:bodyPr anchorCtr="1"/>
          <a:lstStyle>
            <a:lvl1pPr algn="ctr">
              <a:defRPr/>
            </a:lvl1pPr>
          </a:lstStyle>
          <a:p>
            <a:pPr lvl="0"/>
            <a:endParaRPr lang="en-US"/>
          </a:p>
        </p:txBody>
      </p:sp>
      <p:sp>
        <p:nvSpPr>
          <p:cNvPr id="6" name="Slide Number Placeholder 5">
            <a:extLst>
              <a:ext uri="{FF2B5EF4-FFF2-40B4-BE49-F238E27FC236}">
                <a16:creationId xmlns:a16="http://schemas.microsoft.com/office/drawing/2014/main" id="{C32B18A6-53B6-46B4-ABBC-1B5468068BB4}"/>
              </a:ext>
            </a:extLst>
          </p:cNvPr>
          <p:cNvSpPr txBox="1">
            <a:spLocks noGrp="1"/>
          </p:cNvSpPr>
          <p:nvPr>
            <p:ph type="sldNum" sz="quarter" idx="8"/>
          </p:nvPr>
        </p:nvSpPr>
        <p:spPr/>
        <p:txBody>
          <a:bodyPr/>
          <a:lstStyle>
            <a:lvl1pPr>
              <a:defRPr/>
            </a:lvl1pPr>
          </a:lstStyle>
          <a:p>
            <a:pPr lvl="0"/>
            <a:fld id="{348986F5-E265-439F-BE5D-4F63FE396E3F}" type="slidenum">
              <a:t>‹#›</a:t>
            </a:fld>
            <a:endParaRPr lang="en-US"/>
          </a:p>
        </p:txBody>
      </p:sp>
      <p:sp>
        <p:nvSpPr>
          <p:cNvPr id="7" name="Rectangle 12">
            <a:extLst>
              <a:ext uri="{FF2B5EF4-FFF2-40B4-BE49-F238E27FC236}">
                <a16:creationId xmlns:a16="http://schemas.microsoft.com/office/drawing/2014/main" id="{D6D4D403-3CE0-4F44-968C-170F7B0C444C}"/>
              </a:ext>
            </a:extLst>
          </p:cNvPr>
          <p:cNvSpPr/>
          <p:nvPr/>
        </p:nvSpPr>
        <p:spPr>
          <a:xfrm rot="10799991">
            <a:off x="-29" y="3000349"/>
            <a:ext cx="4177605" cy="3064277"/>
          </a:xfrm>
          <a:custGeom>
            <a:avLst/>
            <a:gdLst>
              <a:gd name="f0" fmla="val 10800000"/>
              <a:gd name="f1" fmla="val 5400000"/>
              <a:gd name="f2" fmla="val 180"/>
              <a:gd name="f3" fmla="val w"/>
              <a:gd name="f4" fmla="val h"/>
              <a:gd name="f5" fmla="val 0"/>
              <a:gd name="f6" fmla="val 10293751"/>
              <a:gd name="f7" fmla="val 1031873"/>
              <a:gd name="f8" fmla="val 3579068"/>
              <a:gd name="f9" fmla="val 1"/>
              <a:gd name="f10" fmla="val 1031872"/>
              <a:gd name="f11" fmla="+- 0 0 -90"/>
              <a:gd name="f12" fmla="*/ f3 1 10293751"/>
              <a:gd name="f13" fmla="*/ f4 1 1031873"/>
              <a:gd name="f14" fmla="+- f7 0 f5"/>
              <a:gd name="f15" fmla="+- f6 0 f5"/>
              <a:gd name="f16" fmla="*/ f11 f0 1"/>
              <a:gd name="f17" fmla="*/ f15 1 10293751"/>
              <a:gd name="f18" fmla="*/ f14 1 1031873"/>
              <a:gd name="f19" fmla="*/ 10293751 f15 1"/>
              <a:gd name="f20" fmla="*/ 0 f15 1"/>
              <a:gd name="f21" fmla="*/ 0 f14 1"/>
              <a:gd name="f22" fmla="*/ 1 f14 1"/>
              <a:gd name="f23" fmla="*/ 1031873 f14 1"/>
              <a:gd name="f24" fmla="*/ 1031872 f14 1"/>
              <a:gd name="f25" fmla="*/ 3579068 f15 1"/>
              <a:gd name="f26" fmla="*/ f16 1 f2"/>
              <a:gd name="f27" fmla="*/ f19 1 10293751"/>
              <a:gd name="f28" fmla="*/ f20 1 10293751"/>
              <a:gd name="f29" fmla="*/ f21 1 1031873"/>
              <a:gd name="f30" fmla="*/ f22 1 1031873"/>
              <a:gd name="f31" fmla="*/ f23 1 1031873"/>
              <a:gd name="f32" fmla="*/ f24 1 1031873"/>
              <a:gd name="f33" fmla="*/ f25 1 10293751"/>
              <a:gd name="f34" fmla="*/ f5 1 f17"/>
              <a:gd name="f35" fmla="*/ f6 1 f17"/>
              <a:gd name="f36" fmla="*/ f5 1 f18"/>
              <a:gd name="f37" fmla="*/ f7 1 f18"/>
              <a:gd name="f38" fmla="+- f26 0 f1"/>
              <a:gd name="f39" fmla="*/ f33 1 f17"/>
              <a:gd name="f40" fmla="*/ f29 1 f18"/>
              <a:gd name="f41" fmla="*/ f27 1 f17"/>
              <a:gd name="f42" fmla="*/ f30 1 f18"/>
              <a:gd name="f43" fmla="*/ f31 1 f18"/>
              <a:gd name="f44" fmla="*/ f28 1 f17"/>
              <a:gd name="f45" fmla="*/ f32 1 f18"/>
              <a:gd name="f46" fmla="*/ f34 f12 1"/>
              <a:gd name="f47" fmla="*/ f35 f12 1"/>
              <a:gd name="f48" fmla="*/ f37 f13 1"/>
              <a:gd name="f49" fmla="*/ f36 f13 1"/>
              <a:gd name="f50" fmla="*/ f39 f12 1"/>
              <a:gd name="f51" fmla="*/ f40 f13 1"/>
              <a:gd name="f52" fmla="*/ f41 f12 1"/>
              <a:gd name="f53" fmla="*/ f42 f13 1"/>
              <a:gd name="f54" fmla="*/ f43 f13 1"/>
              <a:gd name="f55" fmla="*/ f44 f12 1"/>
              <a:gd name="f56" fmla="*/ f45 f13 1"/>
            </a:gdLst>
            <a:ahLst/>
            <a:cxnLst>
              <a:cxn ang="3cd4">
                <a:pos x="hc" y="t"/>
              </a:cxn>
              <a:cxn ang="0">
                <a:pos x="r" y="vc"/>
              </a:cxn>
              <a:cxn ang="cd4">
                <a:pos x="hc" y="b"/>
              </a:cxn>
              <a:cxn ang="cd2">
                <a:pos x="l" y="vc"/>
              </a:cxn>
              <a:cxn ang="f38">
                <a:pos x="f50" y="f51"/>
              </a:cxn>
              <a:cxn ang="f38">
                <a:pos x="f52" y="f53"/>
              </a:cxn>
              <a:cxn ang="f38">
                <a:pos x="f52" y="f54"/>
              </a:cxn>
              <a:cxn ang="f38">
                <a:pos x="f55" y="f56"/>
              </a:cxn>
              <a:cxn ang="f38">
                <a:pos x="f50" y="f51"/>
              </a:cxn>
            </a:cxnLst>
            <a:rect l="f46" t="f49" r="f47" b="f48"/>
            <a:pathLst>
              <a:path w="10293751" h="1031873">
                <a:moveTo>
                  <a:pt x="f8" y="f5"/>
                </a:moveTo>
                <a:lnTo>
                  <a:pt x="f6" y="f9"/>
                </a:lnTo>
                <a:lnTo>
                  <a:pt x="f6" y="f7"/>
                </a:lnTo>
                <a:lnTo>
                  <a:pt x="f5" y="f10"/>
                </a:lnTo>
                <a:lnTo>
                  <a:pt x="f8" y="f5"/>
                </a:lnTo>
                <a:close/>
              </a:path>
            </a:pathLst>
          </a:cu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3600" b="0" i="0" u="none" strike="noStrike" kern="1200" cap="none" spc="0" baseline="0">
              <a:solidFill>
                <a:srgbClr val="FFFFFF"/>
              </a:solidFill>
              <a:uFillTx/>
              <a:latin typeface="Calibri"/>
            </a:endParaRPr>
          </a:p>
        </p:txBody>
      </p:sp>
      <p:sp>
        <p:nvSpPr>
          <p:cNvPr id="8" name="Rectangle 8">
            <a:extLst>
              <a:ext uri="{FF2B5EF4-FFF2-40B4-BE49-F238E27FC236}">
                <a16:creationId xmlns:a16="http://schemas.microsoft.com/office/drawing/2014/main" id="{ED59FE61-6CAC-4749-AC00-C3B7705A3E67}"/>
              </a:ext>
            </a:extLst>
          </p:cNvPr>
          <p:cNvSpPr/>
          <p:nvPr/>
        </p:nvSpPr>
        <p:spPr>
          <a:xfrm>
            <a:off x="0" y="9172574"/>
            <a:ext cx="18287994" cy="1114425"/>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3600" b="0" i="0" u="none" strike="noStrike" kern="1200" cap="none" spc="0" baseline="0">
              <a:solidFill>
                <a:srgbClr val="FFFFFF"/>
              </a:solidFill>
              <a:uFillTx/>
              <a:latin typeface="Calibri"/>
            </a:endParaRPr>
          </a:p>
        </p:txBody>
      </p:sp>
      <p:sp>
        <p:nvSpPr>
          <p:cNvPr id="9" name="Text Placeholder 11">
            <a:extLst>
              <a:ext uri="{FF2B5EF4-FFF2-40B4-BE49-F238E27FC236}">
                <a16:creationId xmlns:a16="http://schemas.microsoft.com/office/drawing/2014/main" id="{215F822D-2B82-4A38-AD10-67F742ADD1C8}"/>
              </a:ext>
            </a:extLst>
          </p:cNvPr>
          <p:cNvSpPr txBox="1">
            <a:spLocks noGrp="1"/>
          </p:cNvSpPr>
          <p:nvPr>
            <p:ph type="body" idx="4294967295"/>
          </p:nvPr>
        </p:nvSpPr>
        <p:spPr>
          <a:xfrm>
            <a:off x="4239835" y="5171095"/>
            <a:ext cx="12267920" cy="1069971"/>
          </a:xfrm>
        </p:spPr>
        <p:txBody>
          <a:bodyPr/>
          <a:lstStyle>
            <a:lvl1pPr marL="0" indent="0">
              <a:buNone/>
              <a:defRPr sz="4800">
                <a:solidFill>
                  <a:srgbClr val="00314C"/>
                </a:solidFill>
                <a:latin typeface="Verdana"/>
                <a:ea typeface="Verdana"/>
                <a:cs typeface="Verdana"/>
              </a:defRPr>
            </a:lvl1pPr>
          </a:lstStyle>
          <a:p>
            <a:pPr lvl="0"/>
            <a:r>
              <a:rPr lang="en-US"/>
              <a:t>Subtitle (24)</a:t>
            </a:r>
          </a:p>
        </p:txBody>
      </p:sp>
      <p:pic>
        <p:nvPicPr>
          <p:cNvPr id="10" name="Picture 12">
            <a:extLst>
              <a:ext uri="{FF2B5EF4-FFF2-40B4-BE49-F238E27FC236}">
                <a16:creationId xmlns:a16="http://schemas.microsoft.com/office/drawing/2014/main" id="{74EBA344-5447-43BF-AB4B-AF38E34D07A8}"/>
              </a:ext>
            </a:extLst>
          </p:cNvPr>
          <p:cNvPicPr>
            <a:picLocks noChangeAspect="1"/>
          </p:cNvPicPr>
          <p:nvPr/>
        </p:nvPicPr>
        <p:blipFill>
          <a:blip r:embed="rId2"/>
          <a:srcRect/>
          <a:stretch>
            <a:fillRect/>
          </a:stretch>
        </p:blipFill>
        <p:spPr>
          <a:xfrm>
            <a:off x="4244746" y="6267499"/>
            <a:ext cx="6593939" cy="1710248"/>
          </a:xfrm>
          <a:prstGeom prst="rect">
            <a:avLst/>
          </a:prstGeom>
          <a:noFill/>
          <a:ln cap="flat">
            <a:noFill/>
          </a:ln>
        </p:spPr>
      </p:pic>
    </p:spTree>
    <p:extLst>
      <p:ext uri="{BB962C8B-B14F-4D97-AF65-F5344CB8AC3E}">
        <p14:creationId xmlns:p14="http://schemas.microsoft.com/office/powerpoint/2010/main" val="3636227411"/>
      </p:ext>
    </p:extLst>
  </p:cSld>
  <p:clrMapOvr>
    <a:masterClrMapping/>
  </p:clrMapOvr>
</p:sldLayout>
</file>

<file path=ppt/slideLayouts/slideLayout3443.xml><?xml version="1.0" encoding="utf-8"?>
<p:sldLayout xmlns:a="http://schemas.openxmlformats.org/drawingml/2006/main" xmlns:r="http://schemas.openxmlformats.org/officeDocument/2006/relationships" xmlns:p="http://schemas.openxmlformats.org/presentationml/2006/main" preserve="1">
  <p:cSld name="14_Title and Bullets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AFE5A-CB69-46AF-9373-43C3BA0550EB}"/>
              </a:ext>
            </a:extLst>
          </p:cNvPr>
          <p:cNvSpPr txBox="1">
            <a:spLocks noGrp="1"/>
          </p:cNvSpPr>
          <p:nvPr>
            <p:ph type="title"/>
          </p:nvPr>
        </p:nvSpPr>
        <p:spPr>
          <a:xfrm>
            <a:off x="1273488" y="1175762"/>
            <a:ext cx="15266634" cy="1246496"/>
          </a:xfrm>
        </p:spPr>
        <p:txBody>
          <a:bodyPr anchor="b">
            <a:spAutoFit/>
          </a:bodyPr>
          <a:lstStyle>
            <a:lvl1pPr>
              <a:defRPr sz="7200">
                <a:solidFill>
                  <a:srgbClr val="003B5C"/>
                </a:solidFill>
                <a:latin typeface="Verdana"/>
                <a:ea typeface="Verdana"/>
                <a:cs typeface="Verdana"/>
              </a:defRPr>
            </a:lvl1pPr>
          </a:lstStyle>
          <a:p>
            <a:pPr lvl="0"/>
            <a:r>
              <a:rPr lang="en-US"/>
              <a:t>Headline</a:t>
            </a:r>
          </a:p>
        </p:txBody>
      </p:sp>
      <p:sp>
        <p:nvSpPr>
          <p:cNvPr id="3" name="Rectangle 9">
            <a:extLst>
              <a:ext uri="{FF2B5EF4-FFF2-40B4-BE49-F238E27FC236}">
                <a16:creationId xmlns:a16="http://schemas.microsoft.com/office/drawing/2014/main" id="{4145AAF9-EC0E-486F-ABC3-0D5262E05CBB}"/>
              </a:ext>
            </a:extLst>
          </p:cNvPr>
          <p:cNvSpPr/>
          <p:nvPr/>
        </p:nvSpPr>
        <p:spPr>
          <a:xfrm>
            <a:off x="0" y="9469678"/>
            <a:ext cx="18287994" cy="817322"/>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4" name="Rectangle 10">
            <a:extLst>
              <a:ext uri="{FF2B5EF4-FFF2-40B4-BE49-F238E27FC236}">
                <a16:creationId xmlns:a16="http://schemas.microsoft.com/office/drawing/2014/main" id="{E81D6F6C-E87B-4281-AD03-285DEDECC058}"/>
              </a:ext>
            </a:extLst>
          </p:cNvPr>
          <p:cNvSpPr/>
          <p:nvPr/>
        </p:nvSpPr>
        <p:spPr>
          <a:xfrm>
            <a:off x="0" y="9452271"/>
            <a:ext cx="18287994" cy="68580"/>
          </a:xfrm>
          <a:prstGeom prst="rect">
            <a:avLst/>
          </a:prstGeom>
          <a:solidFill>
            <a:srgbClr val="A4D65E"/>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5" name="Text Placeholder 4">
            <a:extLst>
              <a:ext uri="{FF2B5EF4-FFF2-40B4-BE49-F238E27FC236}">
                <a16:creationId xmlns:a16="http://schemas.microsoft.com/office/drawing/2014/main" id="{B4859722-1DA9-408D-AAFE-0BC8FFB1E3EC}"/>
              </a:ext>
            </a:extLst>
          </p:cNvPr>
          <p:cNvSpPr txBox="1">
            <a:spLocks noGrp="1"/>
          </p:cNvSpPr>
          <p:nvPr>
            <p:ph type="body" idx="4294967295"/>
          </p:nvPr>
        </p:nvSpPr>
        <p:spPr>
          <a:xfrm>
            <a:off x="1273174" y="2422534"/>
            <a:ext cx="15265400" cy="5718173"/>
          </a:xfrm>
        </p:spPr>
        <p:txBody>
          <a:bodyPr/>
          <a:lstStyle>
            <a:lvl1pPr marL="571490" indent="-571490">
              <a:defRPr sz="3200">
                <a:latin typeface="Verdana"/>
                <a:ea typeface="Verdana"/>
                <a:cs typeface="Verdana"/>
              </a:defRPr>
            </a:lvl1pPr>
            <a:lvl2pPr marL="571490" lvl="0" indent="-571490">
              <a:spcBef>
                <a:spcPts val="1500"/>
              </a:spcBef>
              <a:buClr>
                <a:srgbClr val="F5668F"/>
              </a:buClr>
              <a:defRPr sz="3200">
                <a:latin typeface="Verdana"/>
                <a:ea typeface="Verdana"/>
                <a:cs typeface="Verdana"/>
              </a:defRPr>
            </a:lvl2pPr>
          </a:lstStyle>
          <a:p>
            <a:pPr lvl="0"/>
            <a:r>
              <a:rPr lang="en-US"/>
              <a:t>Copy goes here</a:t>
            </a:r>
          </a:p>
          <a:p>
            <a:pPr lvl="0"/>
            <a:endParaRPr lang="en-US"/>
          </a:p>
        </p:txBody>
      </p:sp>
      <p:pic>
        <p:nvPicPr>
          <p:cNvPr id="6" name="Picture 6">
            <a:extLst>
              <a:ext uri="{FF2B5EF4-FFF2-40B4-BE49-F238E27FC236}">
                <a16:creationId xmlns:a16="http://schemas.microsoft.com/office/drawing/2014/main" id="{2ED5815D-92B9-4F21-B747-B31190B69741}"/>
              </a:ext>
            </a:extLst>
          </p:cNvPr>
          <p:cNvPicPr>
            <a:picLocks noChangeAspect="1"/>
          </p:cNvPicPr>
          <p:nvPr/>
        </p:nvPicPr>
        <p:blipFill>
          <a:blip r:embed="rId2"/>
          <a:srcRect/>
          <a:stretch>
            <a:fillRect/>
          </a:stretch>
        </p:blipFill>
        <p:spPr>
          <a:xfrm>
            <a:off x="10699001" y="9546610"/>
            <a:ext cx="7588994" cy="740390"/>
          </a:xfrm>
          <a:prstGeom prst="rect">
            <a:avLst/>
          </a:prstGeom>
          <a:noFill/>
          <a:ln cap="flat">
            <a:noFill/>
          </a:ln>
        </p:spPr>
      </p:pic>
    </p:spTree>
    <p:extLst>
      <p:ext uri="{BB962C8B-B14F-4D97-AF65-F5344CB8AC3E}">
        <p14:creationId xmlns:p14="http://schemas.microsoft.com/office/powerpoint/2010/main" val="3851637324"/>
      </p:ext>
    </p:extLst>
  </p:cSld>
  <p:clrMapOvr>
    <a:masterClrMapping/>
  </p:clrMapOvr>
</p:sldLayout>
</file>

<file path=ppt/slideLayouts/slideLayout3444.xml><?xml version="1.0" encoding="utf-8"?>
<p:sldLayout xmlns:a="http://schemas.openxmlformats.org/drawingml/2006/main" xmlns:r="http://schemas.openxmlformats.org/officeDocument/2006/relationships" xmlns:p="http://schemas.openxmlformats.org/presentationml/2006/main" preserve="1">
  <p:cSld name="43_Title and Conten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9C5B16C8-2F48-4707-BF1B-56C4FD08D57C}"/>
              </a:ext>
            </a:extLst>
          </p:cNvPr>
          <p:cNvSpPr/>
          <p:nvPr/>
        </p:nvSpPr>
        <p:spPr>
          <a:xfrm>
            <a:off x="0" y="9469678"/>
            <a:ext cx="18287994" cy="817322"/>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pic>
        <p:nvPicPr>
          <p:cNvPr id="3" name="Picture 10">
            <a:extLst>
              <a:ext uri="{FF2B5EF4-FFF2-40B4-BE49-F238E27FC236}">
                <a16:creationId xmlns:a16="http://schemas.microsoft.com/office/drawing/2014/main" id="{94166844-C959-4D29-ADB3-B42218EFB909}"/>
              </a:ext>
            </a:extLst>
          </p:cNvPr>
          <p:cNvPicPr>
            <a:picLocks noChangeAspect="1"/>
          </p:cNvPicPr>
          <p:nvPr/>
        </p:nvPicPr>
        <p:blipFill>
          <a:blip r:embed="rId2"/>
          <a:srcRect/>
          <a:stretch>
            <a:fillRect/>
          </a:stretch>
        </p:blipFill>
        <p:spPr>
          <a:xfrm>
            <a:off x="10699001" y="9546610"/>
            <a:ext cx="7588994" cy="740390"/>
          </a:xfrm>
          <a:prstGeom prst="rect">
            <a:avLst/>
          </a:prstGeom>
          <a:noFill/>
          <a:ln cap="flat">
            <a:noFill/>
          </a:ln>
        </p:spPr>
      </p:pic>
      <p:sp>
        <p:nvSpPr>
          <p:cNvPr id="4" name="Rectangle 11">
            <a:extLst>
              <a:ext uri="{FF2B5EF4-FFF2-40B4-BE49-F238E27FC236}">
                <a16:creationId xmlns:a16="http://schemas.microsoft.com/office/drawing/2014/main" id="{A9356D4C-E384-4533-B8C7-053BA08AA2BF}"/>
              </a:ext>
            </a:extLst>
          </p:cNvPr>
          <p:cNvSpPr/>
          <p:nvPr/>
        </p:nvSpPr>
        <p:spPr>
          <a:xfrm>
            <a:off x="0" y="9452271"/>
            <a:ext cx="18287994" cy="68580"/>
          </a:xfrm>
          <a:prstGeom prst="rect">
            <a:avLst/>
          </a:prstGeom>
          <a:solidFill>
            <a:srgbClr val="A4D65E"/>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986CFFA4-2A0D-468E-86D3-D35704EA45C9}"/>
              </a:ext>
            </a:extLst>
          </p:cNvPr>
          <p:cNvSpPr txBox="1">
            <a:spLocks noGrp="1"/>
          </p:cNvSpPr>
          <p:nvPr>
            <p:ph type="title"/>
          </p:nvPr>
        </p:nvSpPr>
        <p:spPr>
          <a:xfrm>
            <a:off x="1273488" y="1210286"/>
            <a:ext cx="15234264" cy="1246496"/>
          </a:xfrm>
        </p:spPr>
        <p:txBody>
          <a:bodyPr anchor="b">
            <a:spAutoFit/>
          </a:bodyPr>
          <a:lstStyle>
            <a:lvl1pPr>
              <a:defRPr sz="7200">
                <a:solidFill>
                  <a:srgbClr val="003B5C"/>
                </a:solidFill>
                <a:latin typeface="Verdana"/>
                <a:ea typeface="Verdana"/>
                <a:cs typeface="Verdana"/>
              </a:defRPr>
            </a:lvl1pPr>
          </a:lstStyle>
          <a:p>
            <a:pPr lvl="0"/>
            <a:r>
              <a:rPr lang="en-US"/>
              <a:t>Headline</a:t>
            </a:r>
          </a:p>
        </p:txBody>
      </p:sp>
      <p:sp>
        <p:nvSpPr>
          <p:cNvPr id="6" name="Text Placeholder 15">
            <a:extLst>
              <a:ext uri="{FF2B5EF4-FFF2-40B4-BE49-F238E27FC236}">
                <a16:creationId xmlns:a16="http://schemas.microsoft.com/office/drawing/2014/main" id="{4244B1BE-F77B-4DEC-A438-4F3771435C35}"/>
              </a:ext>
            </a:extLst>
          </p:cNvPr>
          <p:cNvSpPr txBox="1">
            <a:spLocks noGrp="1"/>
          </p:cNvSpPr>
          <p:nvPr>
            <p:ph type="body" idx="4294967295"/>
          </p:nvPr>
        </p:nvSpPr>
        <p:spPr>
          <a:xfrm>
            <a:off x="1273488" y="2456782"/>
            <a:ext cx="15234264" cy="6175739"/>
          </a:xfrm>
        </p:spPr>
        <p:txBody>
          <a:bodyPr/>
          <a:lstStyle>
            <a:lvl1pPr marL="0" indent="0" defTabSz="1371558">
              <a:lnSpc>
                <a:spcPct val="90000"/>
              </a:lnSpc>
              <a:spcAft>
                <a:spcPts val="0"/>
              </a:spcAft>
              <a:buNone/>
              <a:defRPr sz="3200">
                <a:latin typeface="Verdana"/>
                <a:ea typeface="Verdana"/>
                <a:cs typeface="Verdana"/>
              </a:defRPr>
            </a:lvl1pPr>
          </a:lstStyle>
          <a:p>
            <a:pPr lvl="0"/>
            <a:r>
              <a:rPr lang="en-US"/>
              <a:t>Copy goes here. </a:t>
            </a:r>
          </a:p>
        </p:txBody>
      </p:sp>
    </p:spTree>
    <p:extLst>
      <p:ext uri="{BB962C8B-B14F-4D97-AF65-F5344CB8AC3E}">
        <p14:creationId xmlns:p14="http://schemas.microsoft.com/office/powerpoint/2010/main" val="1200137300"/>
      </p:ext>
    </p:extLst>
  </p:cSld>
  <p:clrMapOvr>
    <a:masterClrMapping/>
  </p:clrMapOvr>
</p:sldLayout>
</file>

<file path=ppt/slideLayouts/slideLayout3445.xml><?xml version="1.0" encoding="utf-8"?>
<p:sldLayout xmlns:a="http://schemas.openxmlformats.org/drawingml/2006/main" xmlns:r="http://schemas.openxmlformats.org/officeDocument/2006/relationships" xmlns:p="http://schemas.openxmlformats.org/presentationml/2006/main" preserve="1">
  <p:cSld name="14_Two Section | Picture and Copy Layou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9A69CB22-DFAA-41E0-93CE-09D61E0DD363}"/>
              </a:ext>
            </a:extLst>
          </p:cNvPr>
          <p:cNvSpPr/>
          <p:nvPr/>
        </p:nvSpPr>
        <p:spPr>
          <a:xfrm>
            <a:off x="0" y="9469678"/>
            <a:ext cx="18287994" cy="817322"/>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3" name="Rectangle 11">
            <a:extLst>
              <a:ext uri="{FF2B5EF4-FFF2-40B4-BE49-F238E27FC236}">
                <a16:creationId xmlns:a16="http://schemas.microsoft.com/office/drawing/2014/main" id="{586E5DB5-751F-4C21-9E8D-B5BC157990EE}"/>
              </a:ext>
            </a:extLst>
          </p:cNvPr>
          <p:cNvSpPr/>
          <p:nvPr/>
        </p:nvSpPr>
        <p:spPr>
          <a:xfrm>
            <a:off x="0" y="9452271"/>
            <a:ext cx="18287994" cy="68580"/>
          </a:xfrm>
          <a:prstGeom prst="rect">
            <a:avLst/>
          </a:prstGeom>
          <a:solidFill>
            <a:srgbClr val="A4D65E"/>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4" name="Content Placeholder 2">
            <a:extLst>
              <a:ext uri="{FF2B5EF4-FFF2-40B4-BE49-F238E27FC236}">
                <a16:creationId xmlns:a16="http://schemas.microsoft.com/office/drawing/2014/main" id="{39B77AE6-F351-4A51-AA91-DD4BDDCE1ABF}"/>
              </a:ext>
            </a:extLst>
          </p:cNvPr>
          <p:cNvSpPr txBox="1">
            <a:spLocks noGrp="1"/>
          </p:cNvSpPr>
          <p:nvPr>
            <p:ph idx="4294967295"/>
          </p:nvPr>
        </p:nvSpPr>
        <p:spPr>
          <a:xfrm>
            <a:off x="1780254" y="1941678"/>
            <a:ext cx="5975004" cy="5682126"/>
          </a:xfrm>
        </p:spPr>
        <p:txBody>
          <a:bodyPr/>
          <a:lstStyle>
            <a:lvl1pPr marL="0" indent="0">
              <a:buNone/>
              <a:defRPr sz="1800" i="1">
                <a:solidFill>
                  <a:srgbClr val="003B5C"/>
                </a:solidFill>
                <a:latin typeface="Verdana"/>
                <a:ea typeface="Verdana"/>
                <a:cs typeface="Verdana"/>
              </a:defRPr>
            </a:lvl1pPr>
          </a:lstStyle>
          <a:p>
            <a:pPr lvl="0"/>
            <a:r>
              <a:rPr lang="en-US"/>
              <a:t>*Insert Image Here</a:t>
            </a:r>
          </a:p>
        </p:txBody>
      </p:sp>
      <p:sp>
        <p:nvSpPr>
          <p:cNvPr id="5" name="Content Placeholder 3">
            <a:extLst>
              <a:ext uri="{FF2B5EF4-FFF2-40B4-BE49-F238E27FC236}">
                <a16:creationId xmlns:a16="http://schemas.microsoft.com/office/drawing/2014/main" id="{B49358BE-0758-49A6-9DB9-3BD9F30BEF2F}"/>
              </a:ext>
            </a:extLst>
          </p:cNvPr>
          <p:cNvSpPr txBox="1">
            <a:spLocks noGrp="1"/>
          </p:cNvSpPr>
          <p:nvPr>
            <p:ph idx="4294967295"/>
          </p:nvPr>
        </p:nvSpPr>
        <p:spPr>
          <a:xfrm>
            <a:off x="8324090" y="2995683"/>
            <a:ext cx="8199836" cy="4628121"/>
          </a:xfrm>
        </p:spPr>
        <p:txBody>
          <a:bodyPr/>
          <a:lstStyle>
            <a:lvl1pPr marL="0" indent="0" defTabSz="1371558">
              <a:lnSpc>
                <a:spcPct val="90000"/>
              </a:lnSpc>
              <a:spcAft>
                <a:spcPts val="0"/>
              </a:spcAft>
              <a:buNone/>
              <a:defRPr sz="3200">
                <a:latin typeface="Verdana"/>
                <a:ea typeface="Verdana"/>
                <a:cs typeface="Verdana"/>
              </a:defRPr>
            </a:lvl1pPr>
          </a:lstStyle>
          <a:p>
            <a:pPr lvl="0"/>
            <a:r>
              <a:rPr lang="en-US"/>
              <a:t>Copy goes here. </a:t>
            </a:r>
          </a:p>
        </p:txBody>
      </p:sp>
      <p:sp>
        <p:nvSpPr>
          <p:cNvPr id="6" name="Title 16">
            <a:extLst>
              <a:ext uri="{FF2B5EF4-FFF2-40B4-BE49-F238E27FC236}">
                <a16:creationId xmlns:a16="http://schemas.microsoft.com/office/drawing/2014/main" id="{F728C980-9545-4EF8-92DF-778AD120EAC0}"/>
              </a:ext>
            </a:extLst>
          </p:cNvPr>
          <p:cNvSpPr txBox="1">
            <a:spLocks noGrp="1"/>
          </p:cNvSpPr>
          <p:nvPr>
            <p:ph type="title"/>
          </p:nvPr>
        </p:nvSpPr>
        <p:spPr>
          <a:xfrm>
            <a:off x="8324090" y="1731782"/>
            <a:ext cx="8199836" cy="1246496"/>
          </a:xfrm>
        </p:spPr>
        <p:txBody>
          <a:bodyPr anchor="b">
            <a:spAutoFit/>
          </a:bodyPr>
          <a:lstStyle>
            <a:lvl1pPr>
              <a:defRPr sz="7200">
                <a:solidFill>
                  <a:srgbClr val="003B5C"/>
                </a:solidFill>
                <a:latin typeface="Verdana"/>
                <a:ea typeface="Verdana"/>
                <a:cs typeface="Verdana"/>
              </a:defRPr>
            </a:lvl1pPr>
          </a:lstStyle>
          <a:p>
            <a:pPr lvl="0"/>
            <a:r>
              <a:rPr lang="en-US"/>
              <a:t>Headline</a:t>
            </a:r>
          </a:p>
        </p:txBody>
      </p:sp>
      <p:pic>
        <p:nvPicPr>
          <p:cNvPr id="7" name="Picture 7">
            <a:extLst>
              <a:ext uri="{FF2B5EF4-FFF2-40B4-BE49-F238E27FC236}">
                <a16:creationId xmlns:a16="http://schemas.microsoft.com/office/drawing/2014/main" id="{2AB0896A-90AD-4221-91C8-680BBE3D8DB3}"/>
              </a:ext>
            </a:extLst>
          </p:cNvPr>
          <p:cNvPicPr>
            <a:picLocks noChangeAspect="1"/>
          </p:cNvPicPr>
          <p:nvPr/>
        </p:nvPicPr>
        <p:blipFill>
          <a:blip r:embed="rId2"/>
          <a:srcRect/>
          <a:stretch>
            <a:fillRect/>
          </a:stretch>
        </p:blipFill>
        <p:spPr>
          <a:xfrm>
            <a:off x="10699001" y="9546610"/>
            <a:ext cx="7588994" cy="740390"/>
          </a:xfrm>
          <a:prstGeom prst="rect">
            <a:avLst/>
          </a:prstGeom>
          <a:noFill/>
          <a:ln cap="flat">
            <a:noFill/>
          </a:ln>
        </p:spPr>
      </p:pic>
    </p:spTree>
    <p:extLst>
      <p:ext uri="{BB962C8B-B14F-4D97-AF65-F5344CB8AC3E}">
        <p14:creationId xmlns:p14="http://schemas.microsoft.com/office/powerpoint/2010/main" val="1300429658"/>
      </p:ext>
    </p:extLst>
  </p:cSld>
  <p:clrMapOvr>
    <a:masterClrMapping/>
  </p:clrMapOvr>
</p:sldLayout>
</file>

<file path=ppt/slideLayouts/slideLayout3446.xml><?xml version="1.0" encoding="utf-8"?>
<p:sldLayout xmlns:a="http://schemas.openxmlformats.org/drawingml/2006/main" xmlns:r="http://schemas.openxmlformats.org/officeDocument/2006/relationships" xmlns:p="http://schemas.openxmlformats.org/presentationml/2006/main" preserve="1">
  <p:cSld name="15_Title and Bullets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B9D50-DBBA-4060-A229-B667C45FA7C1}"/>
              </a:ext>
            </a:extLst>
          </p:cNvPr>
          <p:cNvSpPr txBox="1">
            <a:spLocks noGrp="1"/>
          </p:cNvSpPr>
          <p:nvPr>
            <p:ph type="title"/>
          </p:nvPr>
        </p:nvSpPr>
        <p:spPr>
          <a:xfrm>
            <a:off x="1273488" y="1175762"/>
            <a:ext cx="15266634" cy="1246496"/>
          </a:xfrm>
        </p:spPr>
        <p:txBody>
          <a:bodyPr anchor="b">
            <a:spAutoFit/>
          </a:bodyPr>
          <a:lstStyle>
            <a:lvl1pPr>
              <a:defRPr sz="7200">
                <a:solidFill>
                  <a:srgbClr val="003B5C"/>
                </a:solidFill>
                <a:latin typeface="Verdana"/>
                <a:ea typeface="Verdana"/>
                <a:cs typeface="Verdana"/>
              </a:defRPr>
            </a:lvl1pPr>
          </a:lstStyle>
          <a:p>
            <a:pPr lvl="0"/>
            <a:r>
              <a:rPr lang="en-US"/>
              <a:t>Headline</a:t>
            </a:r>
          </a:p>
        </p:txBody>
      </p:sp>
      <p:sp>
        <p:nvSpPr>
          <p:cNvPr id="3" name="Rectangle 9">
            <a:extLst>
              <a:ext uri="{FF2B5EF4-FFF2-40B4-BE49-F238E27FC236}">
                <a16:creationId xmlns:a16="http://schemas.microsoft.com/office/drawing/2014/main" id="{4A92F805-A047-4E3D-B00B-328D6FA72AD9}"/>
              </a:ext>
            </a:extLst>
          </p:cNvPr>
          <p:cNvSpPr/>
          <p:nvPr/>
        </p:nvSpPr>
        <p:spPr>
          <a:xfrm>
            <a:off x="0" y="9469678"/>
            <a:ext cx="18287994" cy="817322"/>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4" name="Rectangle 10">
            <a:extLst>
              <a:ext uri="{FF2B5EF4-FFF2-40B4-BE49-F238E27FC236}">
                <a16:creationId xmlns:a16="http://schemas.microsoft.com/office/drawing/2014/main" id="{DD42FF30-B81C-4521-B2C0-88DC0AE1711C}"/>
              </a:ext>
            </a:extLst>
          </p:cNvPr>
          <p:cNvSpPr/>
          <p:nvPr/>
        </p:nvSpPr>
        <p:spPr>
          <a:xfrm>
            <a:off x="0" y="9452271"/>
            <a:ext cx="18287994" cy="68580"/>
          </a:xfrm>
          <a:prstGeom prst="rect">
            <a:avLst/>
          </a:prstGeom>
          <a:solidFill>
            <a:srgbClr val="A4D65E"/>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5" name="Text Placeholder 4">
            <a:extLst>
              <a:ext uri="{FF2B5EF4-FFF2-40B4-BE49-F238E27FC236}">
                <a16:creationId xmlns:a16="http://schemas.microsoft.com/office/drawing/2014/main" id="{97ECCF99-41B4-4C5E-A9CD-66F4E33F9FB6}"/>
              </a:ext>
            </a:extLst>
          </p:cNvPr>
          <p:cNvSpPr txBox="1">
            <a:spLocks noGrp="1"/>
          </p:cNvSpPr>
          <p:nvPr>
            <p:ph type="body" idx="4294967295"/>
          </p:nvPr>
        </p:nvSpPr>
        <p:spPr>
          <a:xfrm>
            <a:off x="1273174" y="2422534"/>
            <a:ext cx="15265400" cy="5718173"/>
          </a:xfrm>
        </p:spPr>
        <p:txBody>
          <a:bodyPr/>
          <a:lstStyle>
            <a:lvl1pPr marL="571490" indent="-571490">
              <a:defRPr sz="3200">
                <a:latin typeface="Verdana"/>
                <a:ea typeface="Verdana"/>
                <a:cs typeface="Verdana"/>
              </a:defRPr>
            </a:lvl1pPr>
            <a:lvl2pPr marL="571490" lvl="0" indent="-571490">
              <a:spcBef>
                <a:spcPts val="1500"/>
              </a:spcBef>
              <a:buClr>
                <a:srgbClr val="F5668F"/>
              </a:buClr>
              <a:defRPr sz="3200">
                <a:latin typeface="Verdana"/>
                <a:ea typeface="Verdana"/>
                <a:cs typeface="Verdana"/>
              </a:defRPr>
            </a:lvl2pPr>
          </a:lstStyle>
          <a:p>
            <a:pPr lvl="0"/>
            <a:r>
              <a:rPr lang="en-US"/>
              <a:t>Copy goes here</a:t>
            </a:r>
          </a:p>
          <a:p>
            <a:pPr lvl="0"/>
            <a:endParaRPr lang="en-US"/>
          </a:p>
        </p:txBody>
      </p:sp>
      <p:pic>
        <p:nvPicPr>
          <p:cNvPr id="6" name="Picture 6">
            <a:extLst>
              <a:ext uri="{FF2B5EF4-FFF2-40B4-BE49-F238E27FC236}">
                <a16:creationId xmlns:a16="http://schemas.microsoft.com/office/drawing/2014/main" id="{1D9BDAA8-E6A1-4C35-B8BF-8D9D7D2453C5}"/>
              </a:ext>
            </a:extLst>
          </p:cNvPr>
          <p:cNvPicPr>
            <a:picLocks noChangeAspect="1"/>
          </p:cNvPicPr>
          <p:nvPr/>
        </p:nvPicPr>
        <p:blipFill>
          <a:blip r:embed="rId2"/>
          <a:srcRect/>
          <a:stretch>
            <a:fillRect/>
          </a:stretch>
        </p:blipFill>
        <p:spPr>
          <a:xfrm>
            <a:off x="10699001" y="9546610"/>
            <a:ext cx="7588994" cy="740390"/>
          </a:xfrm>
          <a:prstGeom prst="rect">
            <a:avLst/>
          </a:prstGeom>
          <a:noFill/>
          <a:ln cap="flat">
            <a:noFill/>
          </a:ln>
        </p:spPr>
      </p:pic>
    </p:spTree>
    <p:extLst>
      <p:ext uri="{BB962C8B-B14F-4D97-AF65-F5344CB8AC3E}">
        <p14:creationId xmlns:p14="http://schemas.microsoft.com/office/powerpoint/2010/main" val="630550203"/>
      </p:ext>
    </p:extLst>
  </p:cSld>
  <p:clrMapOvr>
    <a:masterClrMapping/>
  </p:clrMapOvr>
</p:sldLayout>
</file>

<file path=ppt/slideLayouts/slideLayout3447.xml><?xml version="1.0" encoding="utf-8"?>
<p:sldLayout xmlns:a="http://schemas.openxmlformats.org/drawingml/2006/main" xmlns:r="http://schemas.openxmlformats.org/officeDocument/2006/relationships" xmlns:p="http://schemas.openxmlformats.org/presentationml/2006/main" preserve="1">
  <p:cSld name="44_Title and Conten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7A924AE8-E186-4BAC-B2D5-58E599D08091}"/>
              </a:ext>
            </a:extLst>
          </p:cNvPr>
          <p:cNvSpPr/>
          <p:nvPr/>
        </p:nvSpPr>
        <p:spPr>
          <a:xfrm>
            <a:off x="0" y="9469678"/>
            <a:ext cx="18287994" cy="817322"/>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pic>
        <p:nvPicPr>
          <p:cNvPr id="3" name="Picture 10">
            <a:extLst>
              <a:ext uri="{FF2B5EF4-FFF2-40B4-BE49-F238E27FC236}">
                <a16:creationId xmlns:a16="http://schemas.microsoft.com/office/drawing/2014/main" id="{5D50E49F-0744-42AD-B4FF-E5BD523DDF64}"/>
              </a:ext>
            </a:extLst>
          </p:cNvPr>
          <p:cNvPicPr>
            <a:picLocks noChangeAspect="1"/>
          </p:cNvPicPr>
          <p:nvPr/>
        </p:nvPicPr>
        <p:blipFill>
          <a:blip r:embed="rId2"/>
          <a:srcRect/>
          <a:stretch>
            <a:fillRect/>
          </a:stretch>
        </p:blipFill>
        <p:spPr>
          <a:xfrm>
            <a:off x="10699001" y="9546610"/>
            <a:ext cx="7588994" cy="740390"/>
          </a:xfrm>
          <a:prstGeom prst="rect">
            <a:avLst/>
          </a:prstGeom>
          <a:noFill/>
          <a:ln cap="flat">
            <a:noFill/>
          </a:ln>
        </p:spPr>
      </p:pic>
      <p:sp>
        <p:nvSpPr>
          <p:cNvPr id="4" name="Rectangle 11">
            <a:extLst>
              <a:ext uri="{FF2B5EF4-FFF2-40B4-BE49-F238E27FC236}">
                <a16:creationId xmlns:a16="http://schemas.microsoft.com/office/drawing/2014/main" id="{1E773EB4-74FE-4652-8020-56229C0B4919}"/>
              </a:ext>
            </a:extLst>
          </p:cNvPr>
          <p:cNvSpPr/>
          <p:nvPr/>
        </p:nvSpPr>
        <p:spPr>
          <a:xfrm>
            <a:off x="0" y="9452271"/>
            <a:ext cx="18287994" cy="68580"/>
          </a:xfrm>
          <a:prstGeom prst="rect">
            <a:avLst/>
          </a:prstGeom>
          <a:solidFill>
            <a:srgbClr val="A4D65E"/>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A39B8C32-2441-4951-A774-9723549FBC97}"/>
              </a:ext>
            </a:extLst>
          </p:cNvPr>
          <p:cNvSpPr txBox="1">
            <a:spLocks noGrp="1"/>
          </p:cNvSpPr>
          <p:nvPr>
            <p:ph type="title"/>
          </p:nvPr>
        </p:nvSpPr>
        <p:spPr>
          <a:xfrm>
            <a:off x="1273488" y="1210286"/>
            <a:ext cx="15234264" cy="1246496"/>
          </a:xfrm>
        </p:spPr>
        <p:txBody>
          <a:bodyPr anchor="b">
            <a:spAutoFit/>
          </a:bodyPr>
          <a:lstStyle>
            <a:lvl1pPr>
              <a:defRPr sz="7200">
                <a:solidFill>
                  <a:srgbClr val="003B5C"/>
                </a:solidFill>
                <a:latin typeface="Verdana"/>
                <a:ea typeface="Verdana"/>
                <a:cs typeface="Verdana"/>
              </a:defRPr>
            </a:lvl1pPr>
          </a:lstStyle>
          <a:p>
            <a:pPr lvl="0"/>
            <a:r>
              <a:rPr lang="en-US"/>
              <a:t>Headline</a:t>
            </a:r>
          </a:p>
        </p:txBody>
      </p:sp>
      <p:sp>
        <p:nvSpPr>
          <p:cNvPr id="6" name="Text Placeholder 15">
            <a:extLst>
              <a:ext uri="{FF2B5EF4-FFF2-40B4-BE49-F238E27FC236}">
                <a16:creationId xmlns:a16="http://schemas.microsoft.com/office/drawing/2014/main" id="{A8B8DA8D-62FD-4C11-A467-C0C1646949BF}"/>
              </a:ext>
            </a:extLst>
          </p:cNvPr>
          <p:cNvSpPr txBox="1">
            <a:spLocks noGrp="1"/>
          </p:cNvSpPr>
          <p:nvPr>
            <p:ph type="body" idx="4294967295"/>
          </p:nvPr>
        </p:nvSpPr>
        <p:spPr>
          <a:xfrm>
            <a:off x="1273488" y="2456782"/>
            <a:ext cx="15234264" cy="6175739"/>
          </a:xfrm>
        </p:spPr>
        <p:txBody>
          <a:bodyPr/>
          <a:lstStyle>
            <a:lvl1pPr marL="0" indent="0" defTabSz="1371558">
              <a:lnSpc>
                <a:spcPct val="90000"/>
              </a:lnSpc>
              <a:spcAft>
                <a:spcPts val="0"/>
              </a:spcAft>
              <a:buNone/>
              <a:defRPr sz="3200">
                <a:latin typeface="Verdana"/>
                <a:ea typeface="Verdana"/>
                <a:cs typeface="Verdana"/>
              </a:defRPr>
            </a:lvl1pPr>
          </a:lstStyle>
          <a:p>
            <a:pPr lvl="0"/>
            <a:r>
              <a:rPr lang="en-US"/>
              <a:t>Copy goes here. </a:t>
            </a:r>
          </a:p>
        </p:txBody>
      </p:sp>
    </p:spTree>
    <p:extLst>
      <p:ext uri="{BB962C8B-B14F-4D97-AF65-F5344CB8AC3E}">
        <p14:creationId xmlns:p14="http://schemas.microsoft.com/office/powerpoint/2010/main" val="388463059"/>
      </p:ext>
    </p:extLst>
  </p:cSld>
  <p:clrMapOvr>
    <a:masterClrMapping/>
  </p:clrMapOvr>
</p:sldLayout>
</file>

<file path=ppt/slideLayouts/slideLayout3448.xml><?xml version="1.0" encoding="utf-8"?>
<p:sldLayout xmlns:a="http://schemas.openxmlformats.org/drawingml/2006/main" xmlns:r="http://schemas.openxmlformats.org/officeDocument/2006/relationships" xmlns:p="http://schemas.openxmlformats.org/presentationml/2006/main" preserve="1">
  <p:cSld name="15_Two Section | Picture and Copy Layou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DC5BB1E3-9FD3-43CD-BD14-75D2C27CC6AB}"/>
              </a:ext>
            </a:extLst>
          </p:cNvPr>
          <p:cNvSpPr/>
          <p:nvPr/>
        </p:nvSpPr>
        <p:spPr>
          <a:xfrm>
            <a:off x="0" y="9469678"/>
            <a:ext cx="18287994" cy="817322"/>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3" name="Rectangle 11">
            <a:extLst>
              <a:ext uri="{FF2B5EF4-FFF2-40B4-BE49-F238E27FC236}">
                <a16:creationId xmlns:a16="http://schemas.microsoft.com/office/drawing/2014/main" id="{97BA6907-6F46-440A-A4D6-110BA275B40F}"/>
              </a:ext>
            </a:extLst>
          </p:cNvPr>
          <p:cNvSpPr/>
          <p:nvPr/>
        </p:nvSpPr>
        <p:spPr>
          <a:xfrm>
            <a:off x="0" y="9452271"/>
            <a:ext cx="18287994" cy="68580"/>
          </a:xfrm>
          <a:prstGeom prst="rect">
            <a:avLst/>
          </a:prstGeom>
          <a:solidFill>
            <a:srgbClr val="A4D65E"/>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4" name="Content Placeholder 2">
            <a:extLst>
              <a:ext uri="{FF2B5EF4-FFF2-40B4-BE49-F238E27FC236}">
                <a16:creationId xmlns:a16="http://schemas.microsoft.com/office/drawing/2014/main" id="{148836C4-0319-489A-B3C7-A07D9B178CDF}"/>
              </a:ext>
            </a:extLst>
          </p:cNvPr>
          <p:cNvSpPr txBox="1">
            <a:spLocks noGrp="1"/>
          </p:cNvSpPr>
          <p:nvPr>
            <p:ph idx="4294967295"/>
          </p:nvPr>
        </p:nvSpPr>
        <p:spPr>
          <a:xfrm>
            <a:off x="1780254" y="1941678"/>
            <a:ext cx="5975004" cy="5682126"/>
          </a:xfrm>
        </p:spPr>
        <p:txBody>
          <a:bodyPr/>
          <a:lstStyle>
            <a:lvl1pPr marL="0" indent="0">
              <a:buNone/>
              <a:defRPr sz="1800" i="1">
                <a:solidFill>
                  <a:srgbClr val="003B5C"/>
                </a:solidFill>
                <a:latin typeface="Verdana"/>
                <a:ea typeface="Verdana"/>
                <a:cs typeface="Verdana"/>
              </a:defRPr>
            </a:lvl1pPr>
          </a:lstStyle>
          <a:p>
            <a:pPr lvl="0"/>
            <a:r>
              <a:rPr lang="en-US"/>
              <a:t>*Insert Image Here</a:t>
            </a:r>
          </a:p>
        </p:txBody>
      </p:sp>
      <p:sp>
        <p:nvSpPr>
          <p:cNvPr id="5" name="Content Placeholder 3">
            <a:extLst>
              <a:ext uri="{FF2B5EF4-FFF2-40B4-BE49-F238E27FC236}">
                <a16:creationId xmlns:a16="http://schemas.microsoft.com/office/drawing/2014/main" id="{977E02FC-201D-43A5-B6B0-DDC83E66F7F7}"/>
              </a:ext>
            </a:extLst>
          </p:cNvPr>
          <p:cNvSpPr txBox="1">
            <a:spLocks noGrp="1"/>
          </p:cNvSpPr>
          <p:nvPr>
            <p:ph idx="4294967295"/>
          </p:nvPr>
        </p:nvSpPr>
        <p:spPr>
          <a:xfrm>
            <a:off x="8324090" y="2995683"/>
            <a:ext cx="8199836" cy="4628121"/>
          </a:xfrm>
        </p:spPr>
        <p:txBody>
          <a:bodyPr/>
          <a:lstStyle>
            <a:lvl1pPr marL="0" indent="0" defTabSz="1371558">
              <a:lnSpc>
                <a:spcPct val="90000"/>
              </a:lnSpc>
              <a:spcAft>
                <a:spcPts val="0"/>
              </a:spcAft>
              <a:buNone/>
              <a:defRPr sz="3200">
                <a:latin typeface="Verdana"/>
                <a:ea typeface="Verdana"/>
                <a:cs typeface="Verdana"/>
              </a:defRPr>
            </a:lvl1pPr>
          </a:lstStyle>
          <a:p>
            <a:pPr lvl="0"/>
            <a:r>
              <a:rPr lang="en-US"/>
              <a:t>Copy goes here. </a:t>
            </a:r>
          </a:p>
        </p:txBody>
      </p:sp>
      <p:sp>
        <p:nvSpPr>
          <p:cNvPr id="6" name="Title 16">
            <a:extLst>
              <a:ext uri="{FF2B5EF4-FFF2-40B4-BE49-F238E27FC236}">
                <a16:creationId xmlns:a16="http://schemas.microsoft.com/office/drawing/2014/main" id="{01346944-F801-4866-A5DB-1CE17B24FC59}"/>
              </a:ext>
            </a:extLst>
          </p:cNvPr>
          <p:cNvSpPr txBox="1">
            <a:spLocks noGrp="1"/>
          </p:cNvSpPr>
          <p:nvPr>
            <p:ph type="title"/>
          </p:nvPr>
        </p:nvSpPr>
        <p:spPr>
          <a:xfrm>
            <a:off x="8324090" y="1731782"/>
            <a:ext cx="8199836" cy="1246496"/>
          </a:xfrm>
        </p:spPr>
        <p:txBody>
          <a:bodyPr anchor="b">
            <a:spAutoFit/>
          </a:bodyPr>
          <a:lstStyle>
            <a:lvl1pPr>
              <a:defRPr sz="7200">
                <a:solidFill>
                  <a:srgbClr val="003B5C"/>
                </a:solidFill>
                <a:latin typeface="Verdana"/>
                <a:ea typeface="Verdana"/>
                <a:cs typeface="Verdana"/>
              </a:defRPr>
            </a:lvl1pPr>
          </a:lstStyle>
          <a:p>
            <a:pPr lvl="0"/>
            <a:r>
              <a:rPr lang="en-US"/>
              <a:t>Headline</a:t>
            </a:r>
          </a:p>
        </p:txBody>
      </p:sp>
      <p:pic>
        <p:nvPicPr>
          <p:cNvPr id="7" name="Picture 7">
            <a:extLst>
              <a:ext uri="{FF2B5EF4-FFF2-40B4-BE49-F238E27FC236}">
                <a16:creationId xmlns:a16="http://schemas.microsoft.com/office/drawing/2014/main" id="{73EC7D20-84C6-471E-82F2-7CAA2B0619D9}"/>
              </a:ext>
            </a:extLst>
          </p:cNvPr>
          <p:cNvPicPr>
            <a:picLocks noChangeAspect="1"/>
          </p:cNvPicPr>
          <p:nvPr/>
        </p:nvPicPr>
        <p:blipFill>
          <a:blip r:embed="rId2"/>
          <a:srcRect/>
          <a:stretch>
            <a:fillRect/>
          </a:stretch>
        </p:blipFill>
        <p:spPr>
          <a:xfrm>
            <a:off x="10699001" y="9546610"/>
            <a:ext cx="7588994" cy="740390"/>
          </a:xfrm>
          <a:prstGeom prst="rect">
            <a:avLst/>
          </a:prstGeom>
          <a:noFill/>
          <a:ln cap="flat">
            <a:noFill/>
          </a:ln>
        </p:spPr>
      </p:pic>
    </p:spTree>
    <p:extLst>
      <p:ext uri="{BB962C8B-B14F-4D97-AF65-F5344CB8AC3E}">
        <p14:creationId xmlns:p14="http://schemas.microsoft.com/office/powerpoint/2010/main" val="3164570449"/>
      </p:ext>
    </p:extLst>
  </p:cSld>
  <p:clrMapOvr>
    <a:masterClrMapping/>
  </p:clrMapOvr>
</p:sldLayout>
</file>

<file path=ppt/slideLayouts/slideLayout3449.xml><?xml version="1.0" encoding="utf-8"?>
<p:sldLayout xmlns:a="http://schemas.openxmlformats.org/drawingml/2006/main" xmlns:r="http://schemas.openxmlformats.org/officeDocument/2006/relationships" xmlns:p="http://schemas.openxmlformats.org/presentationml/2006/main" preserve="1">
  <p:cSld name="16_Title and Bullets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DFF16-5859-409F-A593-4BA477B2E2D3}"/>
              </a:ext>
            </a:extLst>
          </p:cNvPr>
          <p:cNvSpPr txBox="1">
            <a:spLocks noGrp="1"/>
          </p:cNvSpPr>
          <p:nvPr>
            <p:ph type="title"/>
          </p:nvPr>
        </p:nvSpPr>
        <p:spPr>
          <a:xfrm>
            <a:off x="1273488" y="1175762"/>
            <a:ext cx="15266634" cy="1246496"/>
          </a:xfrm>
        </p:spPr>
        <p:txBody>
          <a:bodyPr anchor="b">
            <a:spAutoFit/>
          </a:bodyPr>
          <a:lstStyle>
            <a:lvl1pPr>
              <a:defRPr sz="7200">
                <a:solidFill>
                  <a:srgbClr val="003B5C"/>
                </a:solidFill>
                <a:latin typeface="Verdana"/>
                <a:ea typeface="Verdana"/>
                <a:cs typeface="Verdana"/>
              </a:defRPr>
            </a:lvl1pPr>
          </a:lstStyle>
          <a:p>
            <a:pPr lvl="0"/>
            <a:r>
              <a:rPr lang="en-US"/>
              <a:t>Headline</a:t>
            </a:r>
          </a:p>
        </p:txBody>
      </p:sp>
      <p:sp>
        <p:nvSpPr>
          <p:cNvPr id="3" name="Rectangle 9">
            <a:extLst>
              <a:ext uri="{FF2B5EF4-FFF2-40B4-BE49-F238E27FC236}">
                <a16:creationId xmlns:a16="http://schemas.microsoft.com/office/drawing/2014/main" id="{298E209B-5330-4B9D-B82C-5C56EC3DE450}"/>
              </a:ext>
            </a:extLst>
          </p:cNvPr>
          <p:cNvSpPr/>
          <p:nvPr/>
        </p:nvSpPr>
        <p:spPr>
          <a:xfrm>
            <a:off x="0" y="9469678"/>
            <a:ext cx="18287994" cy="817322"/>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4" name="Rectangle 10">
            <a:extLst>
              <a:ext uri="{FF2B5EF4-FFF2-40B4-BE49-F238E27FC236}">
                <a16:creationId xmlns:a16="http://schemas.microsoft.com/office/drawing/2014/main" id="{0AE33C1C-422D-4088-9769-1B1EAD39EC79}"/>
              </a:ext>
            </a:extLst>
          </p:cNvPr>
          <p:cNvSpPr/>
          <p:nvPr/>
        </p:nvSpPr>
        <p:spPr>
          <a:xfrm>
            <a:off x="0" y="9452271"/>
            <a:ext cx="18287994" cy="68580"/>
          </a:xfrm>
          <a:prstGeom prst="rect">
            <a:avLst/>
          </a:prstGeom>
          <a:solidFill>
            <a:srgbClr val="A4D65E"/>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5" name="Text Placeholder 4">
            <a:extLst>
              <a:ext uri="{FF2B5EF4-FFF2-40B4-BE49-F238E27FC236}">
                <a16:creationId xmlns:a16="http://schemas.microsoft.com/office/drawing/2014/main" id="{764A701F-AAF1-4B98-82F7-90E4FE83947C}"/>
              </a:ext>
            </a:extLst>
          </p:cNvPr>
          <p:cNvSpPr txBox="1">
            <a:spLocks noGrp="1"/>
          </p:cNvSpPr>
          <p:nvPr>
            <p:ph type="body" idx="4294967295"/>
          </p:nvPr>
        </p:nvSpPr>
        <p:spPr>
          <a:xfrm>
            <a:off x="1273174" y="2422534"/>
            <a:ext cx="15265400" cy="5718173"/>
          </a:xfrm>
        </p:spPr>
        <p:txBody>
          <a:bodyPr/>
          <a:lstStyle>
            <a:lvl1pPr marL="571490" indent="-571490">
              <a:defRPr sz="3200">
                <a:latin typeface="Verdana"/>
                <a:ea typeface="Verdana"/>
                <a:cs typeface="Verdana"/>
              </a:defRPr>
            </a:lvl1pPr>
            <a:lvl2pPr marL="571490" lvl="0" indent="-571490">
              <a:spcBef>
                <a:spcPts val="1500"/>
              </a:spcBef>
              <a:buClr>
                <a:srgbClr val="F5668F"/>
              </a:buClr>
              <a:defRPr sz="3200">
                <a:latin typeface="Verdana"/>
                <a:ea typeface="Verdana"/>
                <a:cs typeface="Verdana"/>
              </a:defRPr>
            </a:lvl2pPr>
          </a:lstStyle>
          <a:p>
            <a:pPr lvl="0"/>
            <a:r>
              <a:rPr lang="en-US"/>
              <a:t>Copy goes here</a:t>
            </a:r>
          </a:p>
          <a:p>
            <a:pPr lvl="0"/>
            <a:endParaRPr lang="en-US"/>
          </a:p>
        </p:txBody>
      </p:sp>
      <p:pic>
        <p:nvPicPr>
          <p:cNvPr id="6" name="Picture 6">
            <a:extLst>
              <a:ext uri="{FF2B5EF4-FFF2-40B4-BE49-F238E27FC236}">
                <a16:creationId xmlns:a16="http://schemas.microsoft.com/office/drawing/2014/main" id="{511EC334-1E69-4B75-9CF2-C77A73B853A4}"/>
              </a:ext>
            </a:extLst>
          </p:cNvPr>
          <p:cNvPicPr>
            <a:picLocks noChangeAspect="1"/>
          </p:cNvPicPr>
          <p:nvPr/>
        </p:nvPicPr>
        <p:blipFill>
          <a:blip r:embed="rId2"/>
          <a:srcRect/>
          <a:stretch>
            <a:fillRect/>
          </a:stretch>
        </p:blipFill>
        <p:spPr>
          <a:xfrm>
            <a:off x="10699001" y="9546610"/>
            <a:ext cx="7588994" cy="740390"/>
          </a:xfrm>
          <a:prstGeom prst="rect">
            <a:avLst/>
          </a:prstGeom>
          <a:noFill/>
          <a:ln cap="flat">
            <a:noFill/>
          </a:ln>
        </p:spPr>
      </p:pic>
    </p:spTree>
    <p:extLst>
      <p:ext uri="{BB962C8B-B14F-4D97-AF65-F5344CB8AC3E}">
        <p14:creationId xmlns:p14="http://schemas.microsoft.com/office/powerpoint/2010/main" val="884891992"/>
      </p:ext>
    </p:extLst>
  </p:cSld>
  <p:clrMapOvr>
    <a:masterClrMapping/>
  </p:clrMapOvr>
</p:sldLayout>
</file>

<file path=ppt/slideLayouts/slideLayout3450.xml><?xml version="1.0" encoding="utf-8"?>
<p:sldLayout xmlns:a="http://schemas.openxmlformats.org/drawingml/2006/main" xmlns:r="http://schemas.openxmlformats.org/officeDocument/2006/relationships" xmlns:p="http://schemas.openxmlformats.org/presentationml/2006/main" preserve="1">
  <p:cSld name="45_Title and Conten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D77BC9C3-6A9C-4640-A241-87042088D970}"/>
              </a:ext>
            </a:extLst>
          </p:cNvPr>
          <p:cNvSpPr/>
          <p:nvPr/>
        </p:nvSpPr>
        <p:spPr>
          <a:xfrm>
            <a:off x="0" y="9469678"/>
            <a:ext cx="18287994" cy="817322"/>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pic>
        <p:nvPicPr>
          <p:cNvPr id="3" name="Picture 10">
            <a:extLst>
              <a:ext uri="{FF2B5EF4-FFF2-40B4-BE49-F238E27FC236}">
                <a16:creationId xmlns:a16="http://schemas.microsoft.com/office/drawing/2014/main" id="{720FA5E0-8862-4A57-9794-8D75D58BD443}"/>
              </a:ext>
            </a:extLst>
          </p:cNvPr>
          <p:cNvPicPr>
            <a:picLocks noChangeAspect="1"/>
          </p:cNvPicPr>
          <p:nvPr/>
        </p:nvPicPr>
        <p:blipFill>
          <a:blip r:embed="rId2"/>
          <a:srcRect/>
          <a:stretch>
            <a:fillRect/>
          </a:stretch>
        </p:blipFill>
        <p:spPr>
          <a:xfrm>
            <a:off x="10699001" y="9546610"/>
            <a:ext cx="7588994" cy="740390"/>
          </a:xfrm>
          <a:prstGeom prst="rect">
            <a:avLst/>
          </a:prstGeom>
          <a:noFill/>
          <a:ln cap="flat">
            <a:noFill/>
          </a:ln>
        </p:spPr>
      </p:pic>
      <p:sp>
        <p:nvSpPr>
          <p:cNvPr id="4" name="Rectangle 11">
            <a:extLst>
              <a:ext uri="{FF2B5EF4-FFF2-40B4-BE49-F238E27FC236}">
                <a16:creationId xmlns:a16="http://schemas.microsoft.com/office/drawing/2014/main" id="{D8199908-4A1D-48F9-A9CE-DC8B40F53B00}"/>
              </a:ext>
            </a:extLst>
          </p:cNvPr>
          <p:cNvSpPr/>
          <p:nvPr/>
        </p:nvSpPr>
        <p:spPr>
          <a:xfrm>
            <a:off x="0" y="9452271"/>
            <a:ext cx="18287994" cy="68580"/>
          </a:xfrm>
          <a:prstGeom prst="rect">
            <a:avLst/>
          </a:prstGeom>
          <a:solidFill>
            <a:srgbClr val="A4D65E"/>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F62E9547-8607-4B3D-A5A1-18D7DB80F5FF}"/>
              </a:ext>
            </a:extLst>
          </p:cNvPr>
          <p:cNvSpPr txBox="1">
            <a:spLocks noGrp="1"/>
          </p:cNvSpPr>
          <p:nvPr>
            <p:ph type="title"/>
          </p:nvPr>
        </p:nvSpPr>
        <p:spPr>
          <a:xfrm>
            <a:off x="1273488" y="1210286"/>
            <a:ext cx="15234264" cy="1246496"/>
          </a:xfrm>
        </p:spPr>
        <p:txBody>
          <a:bodyPr anchor="b">
            <a:spAutoFit/>
          </a:bodyPr>
          <a:lstStyle>
            <a:lvl1pPr>
              <a:defRPr sz="7200">
                <a:solidFill>
                  <a:srgbClr val="003B5C"/>
                </a:solidFill>
                <a:latin typeface="Verdana"/>
                <a:ea typeface="Verdana"/>
                <a:cs typeface="Verdana"/>
              </a:defRPr>
            </a:lvl1pPr>
          </a:lstStyle>
          <a:p>
            <a:pPr lvl="0"/>
            <a:r>
              <a:rPr lang="en-US"/>
              <a:t>Headline</a:t>
            </a:r>
          </a:p>
        </p:txBody>
      </p:sp>
      <p:sp>
        <p:nvSpPr>
          <p:cNvPr id="6" name="Text Placeholder 15">
            <a:extLst>
              <a:ext uri="{FF2B5EF4-FFF2-40B4-BE49-F238E27FC236}">
                <a16:creationId xmlns:a16="http://schemas.microsoft.com/office/drawing/2014/main" id="{457B04BF-D62B-456C-B1C0-5BF9CB1F90C6}"/>
              </a:ext>
            </a:extLst>
          </p:cNvPr>
          <p:cNvSpPr txBox="1">
            <a:spLocks noGrp="1"/>
          </p:cNvSpPr>
          <p:nvPr>
            <p:ph type="body" idx="4294967295"/>
          </p:nvPr>
        </p:nvSpPr>
        <p:spPr>
          <a:xfrm>
            <a:off x="1273488" y="2456782"/>
            <a:ext cx="15234264" cy="6175739"/>
          </a:xfrm>
        </p:spPr>
        <p:txBody>
          <a:bodyPr/>
          <a:lstStyle>
            <a:lvl1pPr marL="0" indent="0" defTabSz="1371558">
              <a:lnSpc>
                <a:spcPct val="90000"/>
              </a:lnSpc>
              <a:spcAft>
                <a:spcPts val="0"/>
              </a:spcAft>
              <a:buNone/>
              <a:defRPr sz="3200">
                <a:latin typeface="Verdana"/>
                <a:ea typeface="Verdana"/>
                <a:cs typeface="Verdana"/>
              </a:defRPr>
            </a:lvl1pPr>
          </a:lstStyle>
          <a:p>
            <a:pPr lvl="0"/>
            <a:r>
              <a:rPr lang="en-US"/>
              <a:t>Copy goes here. </a:t>
            </a:r>
          </a:p>
        </p:txBody>
      </p:sp>
    </p:spTree>
    <p:extLst>
      <p:ext uri="{BB962C8B-B14F-4D97-AF65-F5344CB8AC3E}">
        <p14:creationId xmlns:p14="http://schemas.microsoft.com/office/powerpoint/2010/main" val="2158654672"/>
      </p:ext>
    </p:extLst>
  </p:cSld>
  <p:clrMapOvr>
    <a:masterClrMapping/>
  </p:clrMapOvr>
</p:sldLayout>
</file>

<file path=ppt/slideLayouts/slideLayout3451.xml><?xml version="1.0" encoding="utf-8"?>
<p:sldLayout xmlns:a="http://schemas.openxmlformats.org/drawingml/2006/main" xmlns:r="http://schemas.openxmlformats.org/officeDocument/2006/relationships" xmlns:p="http://schemas.openxmlformats.org/presentationml/2006/main" preserve="1">
  <p:cSld name="16_Two Section | Picture and Copy Layou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4A03CC59-BFDC-4361-8300-5849376B1AE6}"/>
              </a:ext>
            </a:extLst>
          </p:cNvPr>
          <p:cNvSpPr/>
          <p:nvPr/>
        </p:nvSpPr>
        <p:spPr>
          <a:xfrm>
            <a:off x="0" y="9469678"/>
            <a:ext cx="18287994" cy="817322"/>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3" name="Rectangle 11">
            <a:extLst>
              <a:ext uri="{FF2B5EF4-FFF2-40B4-BE49-F238E27FC236}">
                <a16:creationId xmlns:a16="http://schemas.microsoft.com/office/drawing/2014/main" id="{BACC4F7C-52EC-4291-A4C2-D344792B7488}"/>
              </a:ext>
            </a:extLst>
          </p:cNvPr>
          <p:cNvSpPr/>
          <p:nvPr/>
        </p:nvSpPr>
        <p:spPr>
          <a:xfrm>
            <a:off x="0" y="9452271"/>
            <a:ext cx="18287994" cy="68580"/>
          </a:xfrm>
          <a:prstGeom prst="rect">
            <a:avLst/>
          </a:prstGeom>
          <a:solidFill>
            <a:srgbClr val="A4D65E"/>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4" name="Content Placeholder 2">
            <a:extLst>
              <a:ext uri="{FF2B5EF4-FFF2-40B4-BE49-F238E27FC236}">
                <a16:creationId xmlns:a16="http://schemas.microsoft.com/office/drawing/2014/main" id="{489522D9-C1C9-4E8B-8600-57DA70A5BC23}"/>
              </a:ext>
            </a:extLst>
          </p:cNvPr>
          <p:cNvSpPr txBox="1">
            <a:spLocks noGrp="1"/>
          </p:cNvSpPr>
          <p:nvPr>
            <p:ph idx="4294967295"/>
          </p:nvPr>
        </p:nvSpPr>
        <p:spPr>
          <a:xfrm>
            <a:off x="1780254" y="1941678"/>
            <a:ext cx="5975004" cy="5682126"/>
          </a:xfrm>
        </p:spPr>
        <p:txBody>
          <a:bodyPr/>
          <a:lstStyle>
            <a:lvl1pPr marL="0" indent="0">
              <a:buNone/>
              <a:defRPr sz="1800" i="1">
                <a:solidFill>
                  <a:srgbClr val="003B5C"/>
                </a:solidFill>
                <a:latin typeface="Verdana"/>
                <a:ea typeface="Verdana"/>
                <a:cs typeface="Verdana"/>
              </a:defRPr>
            </a:lvl1pPr>
          </a:lstStyle>
          <a:p>
            <a:pPr lvl="0"/>
            <a:r>
              <a:rPr lang="en-US"/>
              <a:t>*Insert Image Here</a:t>
            </a:r>
          </a:p>
        </p:txBody>
      </p:sp>
      <p:sp>
        <p:nvSpPr>
          <p:cNvPr id="5" name="Content Placeholder 3">
            <a:extLst>
              <a:ext uri="{FF2B5EF4-FFF2-40B4-BE49-F238E27FC236}">
                <a16:creationId xmlns:a16="http://schemas.microsoft.com/office/drawing/2014/main" id="{07E52ADC-0F54-47C7-A94D-C9D8D6490781}"/>
              </a:ext>
            </a:extLst>
          </p:cNvPr>
          <p:cNvSpPr txBox="1">
            <a:spLocks noGrp="1"/>
          </p:cNvSpPr>
          <p:nvPr>
            <p:ph idx="4294967295"/>
          </p:nvPr>
        </p:nvSpPr>
        <p:spPr>
          <a:xfrm>
            <a:off x="8324090" y="2995683"/>
            <a:ext cx="8199836" cy="4628121"/>
          </a:xfrm>
        </p:spPr>
        <p:txBody>
          <a:bodyPr/>
          <a:lstStyle>
            <a:lvl1pPr marL="0" indent="0" defTabSz="1371558">
              <a:lnSpc>
                <a:spcPct val="90000"/>
              </a:lnSpc>
              <a:spcAft>
                <a:spcPts val="0"/>
              </a:spcAft>
              <a:buNone/>
              <a:defRPr sz="3200">
                <a:latin typeface="Verdana"/>
                <a:ea typeface="Verdana"/>
                <a:cs typeface="Verdana"/>
              </a:defRPr>
            </a:lvl1pPr>
          </a:lstStyle>
          <a:p>
            <a:pPr lvl="0"/>
            <a:r>
              <a:rPr lang="en-US"/>
              <a:t>Copy goes here. </a:t>
            </a:r>
          </a:p>
        </p:txBody>
      </p:sp>
      <p:sp>
        <p:nvSpPr>
          <p:cNvPr id="6" name="Title 16">
            <a:extLst>
              <a:ext uri="{FF2B5EF4-FFF2-40B4-BE49-F238E27FC236}">
                <a16:creationId xmlns:a16="http://schemas.microsoft.com/office/drawing/2014/main" id="{CEF170C0-4726-4D01-8D35-F14EC6C5249E}"/>
              </a:ext>
            </a:extLst>
          </p:cNvPr>
          <p:cNvSpPr txBox="1">
            <a:spLocks noGrp="1"/>
          </p:cNvSpPr>
          <p:nvPr>
            <p:ph type="title"/>
          </p:nvPr>
        </p:nvSpPr>
        <p:spPr>
          <a:xfrm>
            <a:off x="8324090" y="1731782"/>
            <a:ext cx="8199836" cy="1246496"/>
          </a:xfrm>
        </p:spPr>
        <p:txBody>
          <a:bodyPr anchor="b">
            <a:spAutoFit/>
          </a:bodyPr>
          <a:lstStyle>
            <a:lvl1pPr>
              <a:defRPr sz="7200">
                <a:solidFill>
                  <a:srgbClr val="003B5C"/>
                </a:solidFill>
                <a:latin typeface="Verdana"/>
                <a:ea typeface="Verdana"/>
                <a:cs typeface="Verdana"/>
              </a:defRPr>
            </a:lvl1pPr>
          </a:lstStyle>
          <a:p>
            <a:pPr lvl="0"/>
            <a:r>
              <a:rPr lang="en-US"/>
              <a:t>Headline</a:t>
            </a:r>
          </a:p>
        </p:txBody>
      </p:sp>
      <p:pic>
        <p:nvPicPr>
          <p:cNvPr id="7" name="Picture 7">
            <a:extLst>
              <a:ext uri="{FF2B5EF4-FFF2-40B4-BE49-F238E27FC236}">
                <a16:creationId xmlns:a16="http://schemas.microsoft.com/office/drawing/2014/main" id="{5BFFCADF-3AED-45EA-903E-4AF3A5E3F2F5}"/>
              </a:ext>
            </a:extLst>
          </p:cNvPr>
          <p:cNvPicPr>
            <a:picLocks noChangeAspect="1"/>
          </p:cNvPicPr>
          <p:nvPr/>
        </p:nvPicPr>
        <p:blipFill>
          <a:blip r:embed="rId2"/>
          <a:srcRect/>
          <a:stretch>
            <a:fillRect/>
          </a:stretch>
        </p:blipFill>
        <p:spPr>
          <a:xfrm>
            <a:off x="10699001" y="9546610"/>
            <a:ext cx="7588994" cy="740390"/>
          </a:xfrm>
          <a:prstGeom prst="rect">
            <a:avLst/>
          </a:prstGeom>
          <a:noFill/>
          <a:ln cap="flat">
            <a:noFill/>
          </a:ln>
        </p:spPr>
      </p:pic>
    </p:spTree>
    <p:extLst>
      <p:ext uri="{BB962C8B-B14F-4D97-AF65-F5344CB8AC3E}">
        <p14:creationId xmlns:p14="http://schemas.microsoft.com/office/powerpoint/2010/main" val="4131547226"/>
      </p:ext>
    </p:extLst>
  </p:cSld>
  <p:clrMapOvr>
    <a:masterClrMapping/>
  </p:clrMapOvr>
</p:sldLayout>
</file>

<file path=ppt/slideLayouts/slideLayout3452.xml><?xml version="1.0" encoding="utf-8"?>
<p:sldLayout xmlns:a="http://schemas.openxmlformats.org/drawingml/2006/main" xmlns:r="http://schemas.openxmlformats.org/officeDocument/2006/relationships" xmlns:p="http://schemas.openxmlformats.org/presentationml/2006/main" preserve="1">
  <p:cSld name="27_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FB32D6AE-E3A7-458A-93BE-0A032ECD3D39}"/>
              </a:ext>
            </a:extLst>
          </p:cNvPr>
          <p:cNvSpPr/>
          <p:nvPr/>
        </p:nvSpPr>
        <p:spPr>
          <a:xfrm>
            <a:off x="1353549" y="1941623"/>
            <a:ext cx="16934445" cy="5733905"/>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DDB6FB98-A305-4197-96A3-A16F70614D92}"/>
              </a:ext>
            </a:extLst>
          </p:cNvPr>
          <p:cNvSpPr txBox="1">
            <a:spLocks noGrp="1"/>
          </p:cNvSpPr>
          <p:nvPr>
            <p:ph type="title"/>
          </p:nvPr>
        </p:nvSpPr>
        <p:spPr>
          <a:xfrm>
            <a:off x="2119958" y="2341992"/>
            <a:ext cx="7791648" cy="2739510"/>
          </a:xfrm>
        </p:spPr>
        <p:txBody>
          <a:bodyPr anchor="b"/>
          <a:lstStyle>
            <a:lvl1pPr>
              <a:defRPr sz="6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B0CF26BA-C455-4EF5-8D03-CD17B1249BCF}"/>
              </a:ext>
            </a:extLst>
          </p:cNvPr>
          <p:cNvSpPr txBox="1">
            <a:spLocks noGrp="1"/>
          </p:cNvSpPr>
          <p:nvPr>
            <p:ph type="subTitle" idx="4294967295"/>
          </p:nvPr>
        </p:nvSpPr>
        <p:spPr>
          <a:xfrm>
            <a:off x="2119958" y="5650292"/>
            <a:ext cx="7791648" cy="1479846"/>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9315BA98-3A5B-4BF6-B914-3D9E36B0A639}"/>
              </a:ext>
            </a:extLst>
          </p:cNvPr>
          <p:cNvSpPr txBox="1">
            <a:spLocks noGrp="1"/>
          </p:cNvSpPr>
          <p:nvPr>
            <p:ph type="pic" idx="4294967295"/>
          </p:nvPr>
        </p:nvSpPr>
        <p:spPr>
          <a:xfrm>
            <a:off x="10678030" y="350868"/>
            <a:ext cx="7609979" cy="89154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BC1353C5-F45B-43AA-8AA3-5222507D9B34}"/>
              </a:ext>
            </a:extLst>
          </p:cNvPr>
          <p:cNvGrpSpPr/>
          <p:nvPr/>
        </p:nvGrpSpPr>
        <p:grpSpPr>
          <a:xfrm>
            <a:off x="0" y="7530523"/>
            <a:ext cx="18287994" cy="2756477"/>
            <a:chOff x="0" y="5020348"/>
            <a:chExt cx="12191996" cy="1837651"/>
          </a:xfrm>
        </p:grpSpPr>
        <p:sp>
          <p:nvSpPr>
            <p:cNvPr id="7" name="Freeform 27">
              <a:extLst>
                <a:ext uri="{FF2B5EF4-FFF2-40B4-BE49-F238E27FC236}">
                  <a16:creationId xmlns:a16="http://schemas.microsoft.com/office/drawing/2014/main" id="{9678D2ED-7FAE-40B5-8497-F5AB96A13A91}"/>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34CA0AF5-7C14-4E27-98AD-F4641B25852E}"/>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3A295F16-B647-4B94-9622-356CE02FBF2D}"/>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3002103333"/>
      </p:ext>
    </p:extLst>
  </p:cSld>
  <p:clrMapOvr>
    <a:masterClrMapping/>
  </p:clrMapOvr>
</p:sldLayout>
</file>

<file path=ppt/slideLayouts/slideLayout3453.xml><?xml version="1.0" encoding="utf-8"?>
<p:sldLayout xmlns:a="http://schemas.openxmlformats.org/drawingml/2006/main" xmlns:r="http://schemas.openxmlformats.org/officeDocument/2006/relationships" xmlns:p="http://schemas.openxmlformats.org/presentationml/2006/main" preserve="1">
  <p:cSld name="29_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F85FB503-5667-4DB5-A81C-0B46F21FD91D}"/>
              </a:ext>
            </a:extLst>
          </p:cNvPr>
          <p:cNvSpPr txBox="1">
            <a:spLocks noGrp="1"/>
          </p:cNvSpPr>
          <p:nvPr>
            <p:ph type="body" idx="4294967295"/>
          </p:nvPr>
        </p:nvSpPr>
        <p:spPr>
          <a:xfrm>
            <a:off x="685800" y="1719383"/>
            <a:ext cx="3525258" cy="44577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99A0324B-F576-4CEA-8B7E-88F950DD8E03}"/>
              </a:ext>
            </a:extLst>
          </p:cNvPr>
          <p:cNvCxnSpPr/>
          <p:nvPr/>
        </p:nvCxnSpPr>
        <p:spPr>
          <a:xfrm>
            <a:off x="685801" y="1421978"/>
            <a:ext cx="3525245"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CB13EF4C-6CEB-4568-9D2F-A90707603F48}"/>
              </a:ext>
            </a:extLst>
          </p:cNvPr>
          <p:cNvGrpSpPr/>
          <p:nvPr/>
        </p:nvGrpSpPr>
        <p:grpSpPr>
          <a:xfrm>
            <a:off x="1" y="8069137"/>
            <a:ext cx="4211045" cy="1130843"/>
            <a:chOff x="0" y="5379424"/>
            <a:chExt cx="2807363" cy="753895"/>
          </a:xfrm>
        </p:grpSpPr>
        <p:sp>
          <p:nvSpPr>
            <p:cNvPr id="5" name="Freeform 21">
              <a:extLst>
                <a:ext uri="{FF2B5EF4-FFF2-40B4-BE49-F238E27FC236}">
                  <a16:creationId xmlns:a16="http://schemas.microsoft.com/office/drawing/2014/main" id="{49368873-1B2A-4310-AAD3-6A8AF7944B79}"/>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C6C67222-55AA-45C0-B5CD-5363B107330E}"/>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32920FD5-AB87-4270-B1B5-03927802EF7E}"/>
              </a:ext>
            </a:extLst>
          </p:cNvPr>
          <p:cNvSpPr txBox="1">
            <a:spLocks noGrp="1"/>
          </p:cNvSpPr>
          <p:nvPr>
            <p:ph type="pic" idx="4294967295"/>
          </p:nvPr>
        </p:nvSpPr>
        <p:spPr>
          <a:xfrm>
            <a:off x="4211045" y="685800"/>
            <a:ext cx="13373100" cy="89154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6D5787F1-EB3C-4324-92A3-BD697639FABC}"/>
              </a:ext>
            </a:extLst>
          </p:cNvPr>
          <p:cNvPicPr>
            <a:picLocks noChangeAspect="1"/>
          </p:cNvPicPr>
          <p:nvPr/>
        </p:nvPicPr>
        <p:blipFill>
          <a:blip r:embed="rId2"/>
          <a:srcRect/>
          <a:stretch>
            <a:fillRect/>
          </a:stretch>
        </p:blipFill>
        <p:spPr>
          <a:xfrm>
            <a:off x="770017" y="6578303"/>
            <a:ext cx="3037970" cy="1367910"/>
          </a:xfrm>
          <a:prstGeom prst="rect">
            <a:avLst/>
          </a:prstGeom>
          <a:noFill/>
          <a:ln cap="flat">
            <a:noFill/>
          </a:ln>
        </p:spPr>
      </p:pic>
    </p:spTree>
    <p:extLst>
      <p:ext uri="{BB962C8B-B14F-4D97-AF65-F5344CB8AC3E}">
        <p14:creationId xmlns:p14="http://schemas.microsoft.com/office/powerpoint/2010/main" val="3542628913"/>
      </p:ext>
    </p:extLst>
  </p:cSld>
  <p:clrMapOvr>
    <a:masterClrMapping/>
  </p:clrMapOvr>
</p:sldLayout>
</file>

<file path=ppt/slideLayouts/slideLayout3454.xml><?xml version="1.0" encoding="utf-8"?>
<p:sldLayout xmlns:a="http://schemas.openxmlformats.org/drawingml/2006/main" xmlns:r="http://schemas.openxmlformats.org/officeDocument/2006/relationships" xmlns:p="http://schemas.openxmlformats.org/presentationml/2006/main" showMasterSp="0" preserve="1">
  <p:cSld name="7_Title Slide">
    <p:spTree>
      <p:nvGrpSpPr>
        <p:cNvPr id="1" name=""/>
        <p:cNvGrpSpPr/>
        <p:nvPr/>
      </p:nvGrpSpPr>
      <p:grpSpPr>
        <a:xfrm>
          <a:off x="0" y="0"/>
          <a:ext cx="0" cy="0"/>
          <a:chOff x="0" y="0"/>
          <a:chExt cx="0" cy="0"/>
        </a:xfrm>
      </p:grpSpPr>
      <p:graphicFrame>
        <p:nvGraphicFramePr>
          <p:cNvPr id="2" name="Object 7" hidden="1">
            <a:extLst>
              <a:ext uri="{FF2B5EF4-FFF2-40B4-BE49-F238E27FC236}">
                <a16:creationId xmlns:a16="http://schemas.microsoft.com/office/drawing/2014/main" id="{E417242B-BC62-4DE0-93BC-0D5674A10FEF}"/>
              </a:ext>
            </a:extLst>
          </p:cNvPr>
          <p:cNvGraphicFramePr/>
          <p:nvPr/>
        </p:nvGraphicFramePr>
        <p:xfrm>
          <a:off x="3182" y="3182"/>
          <a:ext cx="3168" cy="3168"/>
        </p:xfrm>
        <a:graphic>
          <a:graphicData uri="http://schemas.openxmlformats.org/presentationml/2006/ole">
            <mc:AlternateContent xmlns:mc="http://schemas.openxmlformats.org/markup-compatibility/2006">
              <mc:Choice xmlns:v="urn:schemas-microsoft-com:vml" Requires="v">
                <p:oleObj r:id="rId2" imgW="12700" imgH="12700" progId="">
                  <p:embed/>
                </p:oleObj>
              </mc:Choice>
              <mc:Fallback>
                <p:oleObj r:id="rId2" imgW="12700" imgH="12700" progId="">
                  <p:embed/>
                  <p:pic>
                    <p:nvPicPr>
                      <p:cNvPr id="2" name="Object 7" hidden="1">
                        <a:extLst>
                          <a:ext uri="{FF2B5EF4-FFF2-40B4-BE49-F238E27FC236}">
                            <a16:creationId xmlns:a16="http://schemas.microsoft.com/office/drawing/2014/main" id="{E417242B-BC62-4DE0-93BC-0D5674A10FEF}"/>
                          </a:ext>
                        </a:extLst>
                      </p:cNvPr>
                      <p:cNvPicPr/>
                      <p:nvPr/>
                    </p:nvPicPr>
                    <p:blipFill>
                      <a:blip r:embed="rId3"/>
                      <a:stretch>
                        <a:fillRect/>
                      </a:stretch>
                    </p:blipFill>
                    <p:spPr>
                      <a:xfrm>
                        <a:off x="3182" y="3182"/>
                        <a:ext cx="3168" cy="3168"/>
                      </a:xfrm>
                      <a:prstGeom prst="rect">
                        <a:avLst/>
                      </a:prstGeom>
                    </p:spPr>
                  </p:pic>
                </p:oleObj>
              </mc:Fallback>
            </mc:AlternateContent>
          </a:graphicData>
        </a:graphic>
      </p:graphicFrame>
      <p:sp>
        <p:nvSpPr>
          <p:cNvPr id="3" name="Rectangle 6">
            <a:extLst>
              <a:ext uri="{FF2B5EF4-FFF2-40B4-BE49-F238E27FC236}">
                <a16:creationId xmlns:a16="http://schemas.microsoft.com/office/drawing/2014/main" id="{9F24890D-56B5-42F2-8B37-378EC976EB9C}"/>
              </a:ext>
            </a:extLst>
          </p:cNvPr>
          <p:cNvSpPr/>
          <p:nvPr/>
        </p:nvSpPr>
        <p:spPr>
          <a:xfrm>
            <a:off x="-31752" y="9944100"/>
            <a:ext cx="18319748" cy="342900"/>
          </a:xfrm>
          <a:prstGeom prst="rect">
            <a:avLst/>
          </a:prstGeom>
          <a:solidFill>
            <a:srgbClr val="767676"/>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3600" b="0" i="0" u="none" strike="noStrike" kern="1200" cap="none" spc="0" baseline="0">
              <a:solidFill>
                <a:srgbClr val="FFFFFF"/>
              </a:solidFill>
              <a:uFillTx/>
              <a:latin typeface="Calibri"/>
            </a:endParaRPr>
          </a:p>
        </p:txBody>
      </p:sp>
      <p:pic>
        <p:nvPicPr>
          <p:cNvPr id="4" name="Picture 13">
            <a:extLst>
              <a:ext uri="{FF2B5EF4-FFF2-40B4-BE49-F238E27FC236}">
                <a16:creationId xmlns:a16="http://schemas.microsoft.com/office/drawing/2014/main" id="{8C71917E-E2AD-4BE7-9C5A-6A97F78E88D8}"/>
              </a:ext>
            </a:extLst>
          </p:cNvPr>
          <p:cNvPicPr>
            <a:picLocks noChangeAspect="1"/>
          </p:cNvPicPr>
          <p:nvPr/>
        </p:nvPicPr>
        <p:blipFill>
          <a:blip r:embed="rId4"/>
          <a:srcRect/>
          <a:stretch>
            <a:fillRect/>
          </a:stretch>
        </p:blipFill>
        <p:spPr>
          <a:xfrm>
            <a:off x="11918957" y="612775"/>
            <a:ext cx="5559423" cy="2720979"/>
          </a:xfrm>
          <a:prstGeom prst="rect">
            <a:avLst/>
          </a:prstGeom>
          <a:noFill/>
          <a:ln cap="flat">
            <a:noFill/>
          </a:ln>
        </p:spPr>
      </p:pic>
      <p:grpSp>
        <p:nvGrpSpPr>
          <p:cNvPr id="5" name="Group 11">
            <a:extLst>
              <a:ext uri="{FF2B5EF4-FFF2-40B4-BE49-F238E27FC236}">
                <a16:creationId xmlns:a16="http://schemas.microsoft.com/office/drawing/2014/main" id="{4EF6C67A-5154-41CD-8306-302688C7EA6E}"/>
              </a:ext>
            </a:extLst>
          </p:cNvPr>
          <p:cNvGrpSpPr/>
          <p:nvPr/>
        </p:nvGrpSpPr>
        <p:grpSpPr>
          <a:xfrm>
            <a:off x="1" y="0"/>
            <a:ext cx="2794004" cy="9944100"/>
            <a:chOff x="0" y="0"/>
            <a:chExt cx="1862669" cy="6629400"/>
          </a:xfrm>
        </p:grpSpPr>
        <p:sp>
          <p:nvSpPr>
            <p:cNvPr id="6" name="Rectangle 9">
              <a:extLst>
                <a:ext uri="{FF2B5EF4-FFF2-40B4-BE49-F238E27FC236}">
                  <a16:creationId xmlns:a16="http://schemas.microsoft.com/office/drawing/2014/main" id="{C36AD33C-F64F-4562-8A6C-6060A11C9FF6}"/>
                </a:ext>
              </a:extLst>
            </p:cNvPr>
            <p:cNvSpPr/>
            <p:nvPr/>
          </p:nvSpPr>
          <p:spPr>
            <a:xfrm>
              <a:off x="0" y="0"/>
              <a:ext cx="1782229" cy="6629400"/>
            </a:xfrm>
            <a:prstGeom prst="rect">
              <a:avLst/>
            </a:prstGeom>
            <a:solidFill>
              <a:srgbClr val="800000"/>
            </a:solidFill>
            <a:ln cap="flat">
              <a:noFill/>
              <a:prstDash val="solid"/>
            </a:ln>
          </p:spPr>
          <p:txBody>
            <a:bodyPr vert="horz" wrap="square" lIns="91440" tIns="45720" rIns="91440" bIns="45720" anchor="t"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3600" b="0" i="0" u="none" strike="noStrike" kern="1200" cap="none" spc="0" baseline="0">
                <a:solidFill>
                  <a:srgbClr val="FFFFFF"/>
                </a:solidFill>
                <a:uFillTx/>
                <a:latin typeface="Calibri"/>
              </a:endParaRPr>
            </a:p>
          </p:txBody>
        </p:sp>
        <p:pic>
          <p:nvPicPr>
            <p:cNvPr id="7" name="Picture 7">
              <a:extLst>
                <a:ext uri="{FF2B5EF4-FFF2-40B4-BE49-F238E27FC236}">
                  <a16:creationId xmlns:a16="http://schemas.microsoft.com/office/drawing/2014/main" id="{A08BB745-D20A-4A31-BF19-4CA2444226CC}"/>
                </a:ext>
              </a:extLst>
            </p:cNvPr>
            <p:cNvPicPr>
              <a:picLocks noChangeAspect="1"/>
            </p:cNvPicPr>
            <p:nvPr/>
          </p:nvPicPr>
          <p:blipFill>
            <a:blip r:embed="rId5"/>
            <a:srcRect l="7219" t="16937" r="72250" b="20589"/>
            <a:stretch>
              <a:fillRect/>
            </a:stretch>
          </p:blipFill>
          <p:spPr>
            <a:xfrm>
              <a:off x="0" y="0"/>
              <a:ext cx="1862669" cy="6629400"/>
            </a:xfrm>
            <a:prstGeom prst="rect">
              <a:avLst/>
            </a:prstGeom>
            <a:solidFill>
              <a:srgbClr val="79818A"/>
            </a:solidFill>
            <a:ln cap="flat">
              <a:noFill/>
            </a:ln>
          </p:spPr>
        </p:pic>
      </p:grpSp>
      <p:sp>
        <p:nvSpPr>
          <p:cNvPr id="8" name="Subtitle 2">
            <a:extLst>
              <a:ext uri="{FF2B5EF4-FFF2-40B4-BE49-F238E27FC236}">
                <a16:creationId xmlns:a16="http://schemas.microsoft.com/office/drawing/2014/main" id="{AEE4BCF5-E79E-464F-BB4E-C62DB0AE052A}"/>
              </a:ext>
            </a:extLst>
          </p:cNvPr>
          <p:cNvSpPr txBox="1">
            <a:spLocks noGrp="1"/>
          </p:cNvSpPr>
          <p:nvPr>
            <p:ph type="subTitle" idx="4294967295"/>
          </p:nvPr>
        </p:nvSpPr>
        <p:spPr>
          <a:xfrm>
            <a:off x="4721238" y="6293640"/>
            <a:ext cx="8232768" cy="548640"/>
          </a:xfrm>
        </p:spPr>
        <p:txBody>
          <a:bodyPr/>
          <a:lstStyle>
            <a:lvl1pPr>
              <a:defRPr sz="2801"/>
            </a:lvl1pPr>
          </a:lstStyle>
          <a:p>
            <a:pPr lvl="0"/>
            <a:r>
              <a:rPr lang="en-US"/>
              <a:t>Click to edit Master subtitle style</a:t>
            </a:r>
          </a:p>
        </p:txBody>
      </p:sp>
      <p:sp>
        <p:nvSpPr>
          <p:cNvPr id="9" name="Title 1">
            <a:extLst>
              <a:ext uri="{FF2B5EF4-FFF2-40B4-BE49-F238E27FC236}">
                <a16:creationId xmlns:a16="http://schemas.microsoft.com/office/drawing/2014/main" id="{BD91E7BD-D16E-4221-8FC3-4D39C7E3B8C7}"/>
              </a:ext>
            </a:extLst>
          </p:cNvPr>
          <p:cNvSpPr txBox="1">
            <a:spLocks noGrp="1"/>
          </p:cNvSpPr>
          <p:nvPr>
            <p:ph type="title"/>
          </p:nvPr>
        </p:nvSpPr>
        <p:spPr>
          <a:xfrm>
            <a:off x="2432807" y="2709637"/>
            <a:ext cx="15284739" cy="3417314"/>
          </a:xfrm>
        </p:spPr>
        <p:txBody>
          <a:bodyPr anchor="b"/>
          <a:lstStyle>
            <a:lvl1pPr>
              <a:defRPr sz="8000">
                <a:solidFill>
                  <a:srgbClr val="79818A"/>
                </a:solidFill>
              </a:defRPr>
            </a:lvl1pPr>
          </a:lstStyle>
          <a:p>
            <a:pPr lvl="0"/>
            <a:r>
              <a:rPr lang="en-US"/>
              <a:t>Click to edit Master title style</a:t>
            </a:r>
          </a:p>
        </p:txBody>
      </p:sp>
      <p:sp>
        <p:nvSpPr>
          <p:cNvPr id="10" name="Text Placeholder 3">
            <a:extLst>
              <a:ext uri="{FF2B5EF4-FFF2-40B4-BE49-F238E27FC236}">
                <a16:creationId xmlns:a16="http://schemas.microsoft.com/office/drawing/2014/main" id="{F5F6B706-647B-4BA0-A865-0CC44E5D36FD}"/>
              </a:ext>
            </a:extLst>
          </p:cNvPr>
          <p:cNvSpPr txBox="1">
            <a:spLocks noGrp="1"/>
          </p:cNvSpPr>
          <p:nvPr>
            <p:ph type="body" idx="4294967295"/>
          </p:nvPr>
        </p:nvSpPr>
        <p:spPr>
          <a:xfrm>
            <a:off x="4721225" y="6900863"/>
            <a:ext cx="8229600" cy="548640"/>
          </a:xfrm>
        </p:spPr>
        <p:txBody>
          <a:bodyPr/>
          <a:lstStyle>
            <a:lvl1pPr>
              <a:defRPr sz="2801"/>
            </a:lvl1pPr>
          </a:lstStyle>
          <a:p>
            <a:pPr lvl="0"/>
            <a:r>
              <a:rPr lang="en-US"/>
              <a:t>Edit Master text styles</a:t>
            </a:r>
          </a:p>
        </p:txBody>
      </p:sp>
      <p:sp>
        <p:nvSpPr>
          <p:cNvPr id="11" name="Text Placeholder 4">
            <a:extLst>
              <a:ext uri="{FF2B5EF4-FFF2-40B4-BE49-F238E27FC236}">
                <a16:creationId xmlns:a16="http://schemas.microsoft.com/office/drawing/2014/main" id="{24FF2AE0-ECAA-4E60-960B-9D690ED489DE}"/>
              </a:ext>
            </a:extLst>
          </p:cNvPr>
          <p:cNvSpPr txBox="1">
            <a:spLocks noGrp="1"/>
          </p:cNvSpPr>
          <p:nvPr>
            <p:ph type="body" idx="4294967295"/>
          </p:nvPr>
        </p:nvSpPr>
        <p:spPr>
          <a:xfrm>
            <a:off x="4721225" y="7508084"/>
            <a:ext cx="8229600" cy="548640"/>
          </a:xfrm>
        </p:spPr>
        <p:txBody>
          <a:bodyPr/>
          <a:lstStyle>
            <a:lvl1pPr>
              <a:defRPr sz="2801"/>
            </a:lvl1pPr>
          </a:lstStyle>
          <a:p>
            <a:pPr lvl="0"/>
            <a:r>
              <a:rPr lang="en-US"/>
              <a:t>Edit Master text styles</a:t>
            </a:r>
          </a:p>
        </p:txBody>
      </p:sp>
    </p:spTree>
    <p:extLst>
      <p:ext uri="{BB962C8B-B14F-4D97-AF65-F5344CB8AC3E}">
        <p14:creationId xmlns:p14="http://schemas.microsoft.com/office/powerpoint/2010/main" val="2717653902"/>
      </p:ext>
    </p:extLst>
  </p:cSld>
  <p:clrMapOvr>
    <a:masterClrMapping/>
  </p:clrMapOvr>
</p:sldLayout>
</file>

<file path=ppt/slideLayouts/slideLayout3455.xml><?xml version="1.0" encoding="utf-8"?>
<p:sldLayout xmlns:a="http://schemas.openxmlformats.org/drawingml/2006/main" xmlns:r="http://schemas.openxmlformats.org/officeDocument/2006/relationships" xmlns:p="http://schemas.openxmlformats.org/presentationml/2006/main" showMasterSp="0" preserve="1">
  <p:cSld name="2_Table of Content">
    <p:spTree>
      <p:nvGrpSpPr>
        <p:cNvPr id="1" name=""/>
        <p:cNvGrpSpPr/>
        <p:nvPr/>
      </p:nvGrpSpPr>
      <p:grpSpPr>
        <a:xfrm>
          <a:off x="0" y="0"/>
          <a:ext cx="0" cy="0"/>
          <a:chOff x="0" y="0"/>
          <a:chExt cx="0" cy="0"/>
        </a:xfrm>
      </p:grpSpPr>
      <p:graphicFrame>
        <p:nvGraphicFramePr>
          <p:cNvPr id="2" name="Object 2" hidden="1">
            <a:extLst>
              <a:ext uri="{FF2B5EF4-FFF2-40B4-BE49-F238E27FC236}">
                <a16:creationId xmlns:a16="http://schemas.microsoft.com/office/drawing/2014/main" id="{7DEB2DC8-1201-42F4-9048-525463885C11}"/>
              </a:ext>
            </a:extLst>
          </p:cNvPr>
          <p:cNvGraphicFramePr/>
          <p:nvPr/>
        </p:nvGraphicFramePr>
        <p:xfrm>
          <a:off x="3182" y="3182"/>
          <a:ext cx="3168" cy="3168"/>
        </p:xfrm>
        <a:graphic>
          <a:graphicData uri="http://schemas.openxmlformats.org/presentationml/2006/ole">
            <mc:AlternateContent xmlns:mc="http://schemas.openxmlformats.org/markup-compatibility/2006">
              <mc:Choice xmlns:v="urn:schemas-microsoft-com:vml" Requires="v">
                <p:oleObj r:id="rId2" imgW="12700" imgH="12700" progId="">
                  <p:embed/>
                </p:oleObj>
              </mc:Choice>
              <mc:Fallback>
                <p:oleObj r:id="rId2" imgW="12700" imgH="12700" progId="">
                  <p:embed/>
                  <p:pic>
                    <p:nvPicPr>
                      <p:cNvPr id="2" name="Object 2" hidden="1">
                        <a:extLst>
                          <a:ext uri="{FF2B5EF4-FFF2-40B4-BE49-F238E27FC236}">
                            <a16:creationId xmlns:a16="http://schemas.microsoft.com/office/drawing/2014/main" id="{7DEB2DC8-1201-42F4-9048-525463885C11}"/>
                          </a:ext>
                        </a:extLst>
                      </p:cNvPr>
                      <p:cNvPicPr/>
                      <p:nvPr/>
                    </p:nvPicPr>
                    <p:blipFill>
                      <a:blip r:embed="rId3"/>
                      <a:stretch>
                        <a:fillRect/>
                      </a:stretch>
                    </p:blipFill>
                    <p:spPr>
                      <a:xfrm>
                        <a:off x="3182" y="3182"/>
                        <a:ext cx="3168" cy="3168"/>
                      </a:xfrm>
                      <a:prstGeom prst="rect">
                        <a:avLst/>
                      </a:prstGeom>
                    </p:spPr>
                  </p:pic>
                </p:oleObj>
              </mc:Fallback>
            </mc:AlternateContent>
          </a:graphicData>
        </a:graphic>
      </p:graphicFrame>
      <p:sp>
        <p:nvSpPr>
          <p:cNvPr id="3" name="Rectangle 7">
            <a:extLst>
              <a:ext uri="{FF2B5EF4-FFF2-40B4-BE49-F238E27FC236}">
                <a16:creationId xmlns:a16="http://schemas.microsoft.com/office/drawing/2014/main" id="{E1FCF10B-A77D-46C2-83C9-99174C4B64FF}"/>
              </a:ext>
            </a:extLst>
          </p:cNvPr>
          <p:cNvSpPr/>
          <p:nvPr/>
        </p:nvSpPr>
        <p:spPr>
          <a:xfrm>
            <a:off x="-15868" y="9931399"/>
            <a:ext cx="18319748" cy="355601"/>
          </a:xfrm>
          <a:prstGeom prst="rect">
            <a:avLst/>
          </a:prstGeom>
          <a:solidFill>
            <a:srgbClr val="767676"/>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3600" b="0" i="0" u="none" strike="noStrike" kern="1200" cap="none" spc="0" baseline="0">
              <a:solidFill>
                <a:srgbClr val="FFFFFF"/>
              </a:solidFill>
              <a:uFillTx/>
              <a:latin typeface="Calibri"/>
            </a:endParaRPr>
          </a:p>
        </p:txBody>
      </p:sp>
      <p:graphicFrame>
        <p:nvGraphicFramePr>
          <p:cNvPr id="4" name="Object 7" hidden="1">
            <a:extLst>
              <a:ext uri="{FF2B5EF4-FFF2-40B4-BE49-F238E27FC236}">
                <a16:creationId xmlns:a16="http://schemas.microsoft.com/office/drawing/2014/main" id="{65F52FA8-D1FD-4067-A049-0DFB730F26F8}"/>
              </a:ext>
            </a:extLst>
          </p:cNvPr>
          <p:cNvGraphicFramePr/>
          <p:nvPr/>
        </p:nvGraphicFramePr>
        <p:xfrm>
          <a:off x="3182" y="3182"/>
          <a:ext cx="3168" cy="3168"/>
        </p:xfrm>
        <a:graphic>
          <a:graphicData uri="http://schemas.openxmlformats.org/presentationml/2006/ole">
            <mc:AlternateContent xmlns:mc="http://schemas.openxmlformats.org/markup-compatibility/2006">
              <mc:Choice xmlns:v="urn:schemas-microsoft-com:vml" Requires="v">
                <p:oleObj r:id="rId4" imgW="12700" imgH="12700" progId="">
                  <p:embed/>
                </p:oleObj>
              </mc:Choice>
              <mc:Fallback>
                <p:oleObj r:id="rId4" imgW="12700" imgH="12700" progId="">
                  <p:embed/>
                  <p:pic>
                    <p:nvPicPr>
                      <p:cNvPr id="4" name="Object 7" hidden="1">
                        <a:extLst>
                          <a:ext uri="{FF2B5EF4-FFF2-40B4-BE49-F238E27FC236}">
                            <a16:creationId xmlns:a16="http://schemas.microsoft.com/office/drawing/2014/main" id="{65F52FA8-D1FD-4067-A049-0DFB730F26F8}"/>
                          </a:ext>
                        </a:extLst>
                      </p:cNvPr>
                      <p:cNvPicPr/>
                      <p:nvPr/>
                    </p:nvPicPr>
                    <p:blipFill>
                      <a:blip r:embed="rId3"/>
                      <a:stretch>
                        <a:fillRect/>
                      </a:stretch>
                    </p:blipFill>
                    <p:spPr>
                      <a:xfrm>
                        <a:off x="3182" y="3182"/>
                        <a:ext cx="3168" cy="3168"/>
                      </a:xfrm>
                      <a:prstGeom prst="rect">
                        <a:avLst/>
                      </a:prstGeom>
                    </p:spPr>
                  </p:pic>
                </p:oleObj>
              </mc:Fallback>
            </mc:AlternateContent>
          </a:graphicData>
        </a:graphic>
      </p:graphicFrame>
      <p:sp>
        <p:nvSpPr>
          <p:cNvPr id="5" name="Title 1">
            <a:extLst>
              <a:ext uri="{FF2B5EF4-FFF2-40B4-BE49-F238E27FC236}">
                <a16:creationId xmlns:a16="http://schemas.microsoft.com/office/drawing/2014/main" id="{8DD35DB4-77B9-403C-B49E-91B3BFB80FA3}"/>
              </a:ext>
            </a:extLst>
          </p:cNvPr>
          <p:cNvSpPr txBox="1">
            <a:spLocks noGrp="1"/>
          </p:cNvSpPr>
          <p:nvPr>
            <p:ph type="title"/>
          </p:nvPr>
        </p:nvSpPr>
        <p:spPr>
          <a:xfrm>
            <a:off x="327167" y="337262"/>
            <a:ext cx="17573583" cy="853985"/>
          </a:xfrm>
        </p:spPr>
        <p:txBody>
          <a:bodyPr/>
          <a:lstStyle>
            <a:lvl1pPr>
              <a:defRPr sz="4400">
                <a:solidFill>
                  <a:srgbClr val="79818A"/>
                </a:solidFill>
              </a:defRPr>
            </a:lvl1pPr>
          </a:lstStyle>
          <a:p>
            <a:pPr lvl="0"/>
            <a:r>
              <a:rPr lang="en-US"/>
              <a:t>Click to edit Master title style</a:t>
            </a:r>
          </a:p>
        </p:txBody>
      </p:sp>
      <p:sp>
        <p:nvSpPr>
          <p:cNvPr id="6" name="Content Placeholder 2">
            <a:extLst>
              <a:ext uri="{FF2B5EF4-FFF2-40B4-BE49-F238E27FC236}">
                <a16:creationId xmlns:a16="http://schemas.microsoft.com/office/drawing/2014/main" id="{88677B22-6FEB-401D-AD24-9229C3F6FC9C}"/>
              </a:ext>
            </a:extLst>
          </p:cNvPr>
          <p:cNvSpPr txBox="1">
            <a:spLocks noGrp="1"/>
          </p:cNvSpPr>
          <p:nvPr>
            <p:ph idx="4294967295"/>
          </p:nvPr>
        </p:nvSpPr>
        <p:spPr>
          <a:xfrm>
            <a:off x="327167" y="1375797"/>
            <a:ext cx="17573583" cy="7438008"/>
          </a:xfrm>
        </p:spPr>
        <p:txBody>
          <a:bodyPr/>
          <a:lstStyle>
            <a:lvl1pPr marL="571490" indent="-571490">
              <a:buFont typeface="Wingdings" pitchFamily="2"/>
              <a:buChar char="§"/>
              <a:defRPr sz="2801" b="1"/>
            </a:lvl1pPr>
            <a:lvl2pPr marL="914376" indent="-444494">
              <a:buChar char="̶"/>
              <a:defRPr sz="2801"/>
            </a:lvl2pPr>
            <a:lvl3pPr marL="1384259" indent="-469883">
              <a:defRPr sz="2801"/>
            </a:lvl3pPr>
            <a:lvl4pPr marL="1828754" indent="-444494">
              <a:buFont typeface="Wingdings" pitchFamily="2"/>
              <a:buChar char="ü"/>
              <a:defRPr sz="2801"/>
            </a:lvl4pPr>
          </a:lstStyle>
          <a:p>
            <a:pPr lvl="0"/>
            <a:r>
              <a:rPr lang="en-US"/>
              <a:t>Edit Master text styles</a:t>
            </a:r>
          </a:p>
          <a:p>
            <a:pPr lvl="1"/>
            <a:r>
              <a:rPr lang="en-US"/>
              <a:t>Second level</a:t>
            </a:r>
          </a:p>
          <a:p>
            <a:pPr lvl="2"/>
            <a:r>
              <a:rPr lang="en-US"/>
              <a:t>Third level</a:t>
            </a:r>
          </a:p>
          <a:p>
            <a:pPr lvl="3"/>
            <a:r>
              <a:rPr lang="en-US"/>
              <a:t>Fourth level</a:t>
            </a:r>
          </a:p>
        </p:txBody>
      </p:sp>
      <p:sp>
        <p:nvSpPr>
          <p:cNvPr id="7" name="Text Placeholder 6">
            <a:extLst>
              <a:ext uri="{FF2B5EF4-FFF2-40B4-BE49-F238E27FC236}">
                <a16:creationId xmlns:a16="http://schemas.microsoft.com/office/drawing/2014/main" id="{798B1D25-A4DA-408C-A83B-1A1B95D04D66}"/>
              </a:ext>
            </a:extLst>
          </p:cNvPr>
          <p:cNvSpPr txBox="1">
            <a:spLocks noGrp="1"/>
          </p:cNvSpPr>
          <p:nvPr>
            <p:ph type="body" idx="4294967295"/>
          </p:nvPr>
        </p:nvSpPr>
        <p:spPr>
          <a:xfrm>
            <a:off x="5788399" y="8953503"/>
            <a:ext cx="12112352" cy="974727"/>
          </a:xfrm>
        </p:spPr>
        <p:txBody>
          <a:bodyPr anchor="b"/>
          <a:lstStyle>
            <a:lvl1pPr>
              <a:defRPr sz="2000"/>
            </a:lvl1pPr>
          </a:lstStyle>
          <a:p>
            <a:pPr lvl="0"/>
            <a:r>
              <a:rPr lang="en-US"/>
              <a:t>Edit Master text styles</a:t>
            </a:r>
          </a:p>
        </p:txBody>
      </p:sp>
      <p:sp>
        <p:nvSpPr>
          <p:cNvPr id="8" name="Slide Number Placeholder 3">
            <a:extLst>
              <a:ext uri="{FF2B5EF4-FFF2-40B4-BE49-F238E27FC236}">
                <a16:creationId xmlns:a16="http://schemas.microsoft.com/office/drawing/2014/main" id="{EB6CA997-3821-4892-BD7A-2EF30357A6D7}"/>
              </a:ext>
            </a:extLst>
          </p:cNvPr>
          <p:cNvSpPr txBox="1">
            <a:spLocks noGrp="1"/>
          </p:cNvSpPr>
          <p:nvPr>
            <p:ph type="sldNum" sz="quarter" idx="8"/>
          </p:nvPr>
        </p:nvSpPr>
        <p:spPr/>
        <p:txBody>
          <a:bodyPr/>
          <a:lstStyle>
            <a:lvl1pPr>
              <a:defRPr sz="2201">
                <a:solidFill>
                  <a:srgbClr val="FFFFFF"/>
                </a:solidFill>
              </a:defRPr>
            </a:lvl1pPr>
          </a:lstStyle>
          <a:p>
            <a:pPr lvl="0"/>
            <a:fld id="{524B0AE4-1018-46E8-8699-366F812A73D2}" type="slidenum">
              <a:t>‹#›</a:t>
            </a:fld>
            <a:endParaRPr lang="en-US"/>
          </a:p>
        </p:txBody>
      </p:sp>
      <p:pic>
        <p:nvPicPr>
          <p:cNvPr id="9" name="Picture 3" descr="M:\Marketing Communication and Referral Access\Luis\newbrand\UCM_logo\master\horizontal\UCM_Logo_Master_Brand_Horizontal_Tagline_rgb.jpg">
            <a:extLst>
              <a:ext uri="{FF2B5EF4-FFF2-40B4-BE49-F238E27FC236}">
                <a16:creationId xmlns:a16="http://schemas.microsoft.com/office/drawing/2014/main" id="{7FD89840-F9A0-4EDA-8584-A730DC4211F0}"/>
              </a:ext>
            </a:extLst>
          </p:cNvPr>
          <p:cNvPicPr>
            <a:picLocks noChangeAspect="1"/>
          </p:cNvPicPr>
          <p:nvPr/>
        </p:nvPicPr>
        <p:blipFill>
          <a:blip r:embed="rId5"/>
          <a:srcRect/>
          <a:stretch>
            <a:fillRect/>
          </a:stretch>
        </p:blipFill>
        <p:spPr>
          <a:xfrm>
            <a:off x="152397" y="8953503"/>
            <a:ext cx="5556516" cy="977895"/>
          </a:xfrm>
          <a:prstGeom prst="rect">
            <a:avLst/>
          </a:prstGeom>
          <a:noFill/>
          <a:ln cap="flat">
            <a:noFill/>
          </a:ln>
        </p:spPr>
      </p:pic>
    </p:spTree>
    <p:extLst>
      <p:ext uri="{BB962C8B-B14F-4D97-AF65-F5344CB8AC3E}">
        <p14:creationId xmlns:p14="http://schemas.microsoft.com/office/powerpoint/2010/main" val="975091569"/>
      </p:ext>
    </p:extLst>
  </p:cSld>
  <p:clrMapOvr>
    <a:masterClrMapping/>
  </p:clrMapOvr>
</p:sldLayout>
</file>

<file path=ppt/slideLayouts/slideLayout3456.xml><?xml version="1.0" encoding="utf-8"?>
<p:sldLayout xmlns:a="http://schemas.openxmlformats.org/drawingml/2006/main" xmlns:r="http://schemas.openxmlformats.org/officeDocument/2006/relationships" xmlns:p="http://schemas.openxmlformats.org/presentationml/2006/main" preserve="1">
  <p:cSld name="47_Title and Content">
    <p:spTree>
      <p:nvGrpSpPr>
        <p:cNvPr id="1" name=""/>
        <p:cNvGrpSpPr/>
        <p:nvPr/>
      </p:nvGrpSpPr>
      <p:grpSpPr>
        <a:xfrm>
          <a:off x="0" y="0"/>
          <a:ext cx="0" cy="0"/>
          <a:chOff x="0" y="0"/>
          <a:chExt cx="0" cy="0"/>
        </a:xfrm>
      </p:grpSpPr>
      <p:grpSp>
        <p:nvGrpSpPr>
          <p:cNvPr id="2" name="Google Shape;58;p6">
            <a:extLst>
              <a:ext uri="{FF2B5EF4-FFF2-40B4-BE49-F238E27FC236}">
                <a16:creationId xmlns:a16="http://schemas.microsoft.com/office/drawing/2014/main" id="{2495D30E-796B-4BB9-B9A7-A93F7128B01F}"/>
              </a:ext>
            </a:extLst>
          </p:cNvPr>
          <p:cNvGrpSpPr/>
          <p:nvPr/>
        </p:nvGrpSpPr>
        <p:grpSpPr>
          <a:xfrm>
            <a:off x="10787318" y="0"/>
            <a:ext cx="7500690" cy="2138982"/>
            <a:chOff x="7191545" y="0"/>
            <a:chExt cx="5000460" cy="1425988"/>
          </a:xfrm>
        </p:grpSpPr>
        <p:pic>
          <p:nvPicPr>
            <p:cNvPr id="3" name="Google Shape;59;p6">
              <a:extLst>
                <a:ext uri="{FF2B5EF4-FFF2-40B4-BE49-F238E27FC236}">
                  <a16:creationId xmlns:a16="http://schemas.microsoft.com/office/drawing/2014/main" id="{A054AF16-6992-4E7B-9A61-6B0A62C18D44}"/>
                </a:ext>
              </a:extLst>
            </p:cNvPr>
            <p:cNvPicPr>
              <a:picLocks noChangeAspect="1"/>
            </p:cNvPicPr>
            <p:nvPr/>
          </p:nvPicPr>
          <p:blipFill>
            <a:blip r:embed="rId2">
              <a:alphaModFix/>
            </a:blip>
            <a:srcRect/>
            <a:stretch>
              <a:fillRect/>
            </a:stretch>
          </p:blipFill>
          <p:spPr>
            <a:xfrm>
              <a:off x="9264316" y="228371"/>
              <a:ext cx="2025313" cy="911940"/>
            </a:xfrm>
            <a:prstGeom prst="rect">
              <a:avLst/>
            </a:prstGeom>
            <a:noFill/>
            <a:ln cap="flat">
              <a:noFill/>
            </a:ln>
          </p:spPr>
        </p:pic>
        <p:grpSp>
          <p:nvGrpSpPr>
            <p:cNvPr id="4" name="Google Shape;60;p6">
              <a:extLst>
                <a:ext uri="{FF2B5EF4-FFF2-40B4-BE49-F238E27FC236}">
                  <a16:creationId xmlns:a16="http://schemas.microsoft.com/office/drawing/2014/main" id="{098F3EF6-6BA9-4FD4-9AF8-F51751D0EA75}"/>
                </a:ext>
              </a:extLst>
            </p:cNvPr>
            <p:cNvGrpSpPr/>
            <p:nvPr/>
          </p:nvGrpSpPr>
          <p:grpSpPr>
            <a:xfrm>
              <a:off x="7191545" y="0"/>
              <a:ext cx="5000460" cy="1425988"/>
              <a:chOff x="7191545" y="0"/>
              <a:chExt cx="5000460" cy="1425988"/>
            </a:xfrm>
          </p:grpSpPr>
          <p:sp>
            <p:nvSpPr>
              <p:cNvPr id="5" name="Google Shape;61;p6">
                <a:extLst>
                  <a:ext uri="{FF2B5EF4-FFF2-40B4-BE49-F238E27FC236}">
                    <a16:creationId xmlns:a16="http://schemas.microsoft.com/office/drawing/2014/main" id="{F69F8AF9-71A4-4848-A22F-296A119CA35E}"/>
                  </a:ext>
                </a:extLst>
              </p:cNvPr>
              <p:cNvSpPr/>
              <p:nvPr/>
            </p:nvSpPr>
            <p:spPr>
              <a:xfrm>
                <a:off x="7191545" y="0"/>
                <a:ext cx="5000460" cy="1425988"/>
              </a:xfrm>
              <a:custGeom>
                <a:avLst/>
                <a:gdLst>
                  <a:gd name="f0" fmla="val w"/>
                  <a:gd name="f1" fmla="val h"/>
                  <a:gd name="f2" fmla="val 0"/>
                  <a:gd name="f3" fmla="val 5005729"/>
                  <a:gd name="f4" fmla="val 1427495"/>
                  <a:gd name="f5" fmla="val 165533"/>
                  <a:gd name="f6" fmla="val 215699"/>
                  <a:gd name="f7" fmla="val 35841"/>
                  <a:gd name="f8" fmla="val 434496"/>
                  <a:gd name="f9" fmla="val 193047"/>
                  <a:gd name="f10" fmla="val 652894"/>
                  <a:gd name="f11" fmla="val 349789"/>
                  <a:gd name="f12" fmla="val 876476"/>
                  <a:gd name="f13" fmla="val 498295"/>
                  <a:gd name="f14" fmla="val 1099792"/>
                  <a:gd name="f15" fmla="val 647067"/>
                  <a:gd name="f16" fmla="val 1328957"/>
                  <a:gd name="f17" fmla="val 787337"/>
                  <a:gd name="f18" fmla="val 1566628"/>
                  <a:gd name="f19" fmla="val 910605"/>
                  <a:gd name="f20" fmla="val 1804301"/>
                  <a:gd name="f21" fmla="val 1033874"/>
                  <a:gd name="f22" fmla="val 2051544"/>
                  <a:gd name="f23" fmla="val 1139076"/>
                  <a:gd name="f24" fmla="val 2307294"/>
                  <a:gd name="f25" fmla="val 1218776"/>
                  <a:gd name="f26" fmla="val 2434903"/>
                  <a:gd name="f27" fmla="val 1258625"/>
                  <a:gd name="f28" fmla="val 2565171"/>
                  <a:gd name="f29" fmla="val 1291568"/>
                  <a:gd name="f30" fmla="val 2696502"/>
                  <a:gd name="f31" fmla="val 1318134"/>
                  <a:gd name="f32" fmla="val 2827833"/>
                  <a:gd name="f33" fmla="val 1344700"/>
                  <a:gd name="f34" fmla="val 2960760"/>
                  <a:gd name="f35" fmla="val 1363297"/>
                  <a:gd name="f36" fmla="val 3094217"/>
                  <a:gd name="f37" fmla="val 1375517"/>
                  <a:gd name="f38" fmla="val 3227675"/>
                  <a:gd name="f39" fmla="val 1387738"/>
                  <a:gd name="f40" fmla="val 3361665"/>
                  <a:gd name="f41" fmla="val 1393051"/>
                  <a:gd name="f42" fmla="val 3496186"/>
                  <a:gd name="f43" fmla="val 1391457"/>
                  <a:gd name="f44" fmla="val 3596679"/>
                  <a:gd name="f45" fmla="val 1388800"/>
                  <a:gd name="f46" fmla="val 3613693"/>
                  <a:gd name="f47" fmla="val 1388269"/>
                  <a:gd name="f48" fmla="val 3630176"/>
                  <a:gd name="f49" fmla="val 3647191"/>
                  <a:gd name="f50" fmla="val 1387207"/>
                  <a:gd name="f51" fmla="val 3697703"/>
                  <a:gd name="f52" fmla="val 1384018"/>
                  <a:gd name="f53" fmla="val 3798195"/>
                  <a:gd name="f54" fmla="val 1377643"/>
                  <a:gd name="f55" fmla="val 3898687"/>
                  <a:gd name="f56" fmla="val 1367547"/>
                  <a:gd name="f57" fmla="val 3948667"/>
                  <a:gd name="f58" fmla="val 1362234"/>
                  <a:gd name="f59" fmla="val 3998648"/>
                  <a:gd name="f60" fmla="val 1355327"/>
                  <a:gd name="f61" fmla="val 4032146"/>
                  <a:gd name="f62" fmla="val 1350545"/>
                  <a:gd name="f63" fmla="val 4065111"/>
                  <a:gd name="f64" fmla="val 1346294"/>
                  <a:gd name="f65" fmla="val 4098609"/>
                  <a:gd name="f66" fmla="val 1341512"/>
                  <a:gd name="f67" fmla="val 4198037"/>
                  <a:gd name="f68" fmla="val 1324510"/>
                  <a:gd name="f69" fmla="val 4223027"/>
                  <a:gd name="f70" fmla="val 1320259"/>
                  <a:gd name="f71" fmla="val 4231535"/>
                  <a:gd name="f72" fmla="val 1318665"/>
                  <a:gd name="f73" fmla="val 4239511"/>
                  <a:gd name="f74" fmla="val 1317602"/>
                  <a:gd name="f75" fmla="val 4248017"/>
                  <a:gd name="f76" fmla="val 1315477"/>
                  <a:gd name="f77" fmla="val 4297466"/>
                  <a:gd name="f78" fmla="val 1305382"/>
                  <a:gd name="f79" fmla="val 4346915"/>
                  <a:gd name="f80" fmla="val 1295287"/>
                  <a:gd name="f81" fmla="val 4371374"/>
                  <a:gd name="f82" fmla="val 1289974"/>
                  <a:gd name="f83" fmla="val 4379349"/>
                  <a:gd name="f84" fmla="val 1288379"/>
                  <a:gd name="f85" fmla="val 4387856"/>
                  <a:gd name="f86" fmla="val 1286254"/>
                  <a:gd name="f87" fmla="val 4395831"/>
                  <a:gd name="f88" fmla="val 1284129"/>
                  <a:gd name="f89" fmla="val 4494197"/>
                  <a:gd name="f90" fmla="val 1260751"/>
                  <a:gd name="f91" fmla="val 4506426"/>
                  <a:gd name="f92" fmla="val 1258094"/>
                  <a:gd name="f93" fmla="val 4518656"/>
                  <a:gd name="f94" fmla="val 1254906"/>
                  <a:gd name="f95" fmla="val 4543113"/>
                  <a:gd name="f96" fmla="val 1248530"/>
                  <a:gd name="f97" fmla="val 4592031"/>
                  <a:gd name="f98" fmla="val 1235247"/>
                  <a:gd name="f99" fmla="val 4607983"/>
                  <a:gd name="f100" fmla="val 1230996"/>
                  <a:gd name="f101" fmla="val 4624465"/>
                  <a:gd name="f102" fmla="val 1226746"/>
                  <a:gd name="f103" fmla="val 4640948"/>
                  <a:gd name="f104" fmla="val 1221963"/>
                  <a:gd name="f105" fmla="val 4689332"/>
                  <a:gd name="f106" fmla="val 1207618"/>
                  <a:gd name="f107" fmla="val 4753935"/>
                  <a:gd name="f108" fmla="val 1188490"/>
                  <a:gd name="f109" fmla="val 4818038"/>
                  <a:gd name="f110" fmla="val 1167901"/>
                  <a:gd name="f111" fmla="val 4881644"/>
                  <a:gd name="f112" fmla="val 1145934"/>
                  <a:gd name="f113" fmla="val 1100085"/>
                  <a:gd name="f114" fmla="val 1108460"/>
                  <a:gd name="f115" fmla="val 4884859"/>
                  <a:gd name="f116" fmla="val 1155423"/>
                  <a:gd name="f117" fmla="val 4821462"/>
                  <a:gd name="f118" fmla="val 1178495"/>
                  <a:gd name="f119" fmla="val 4757524"/>
                  <a:gd name="f120" fmla="val 1200180"/>
                  <a:gd name="f121" fmla="val 4693055"/>
                  <a:gd name="f122" fmla="val 1220370"/>
                  <a:gd name="f123" fmla="val 4644670"/>
                  <a:gd name="f124" fmla="val 1235778"/>
                  <a:gd name="f125" fmla="val 4628719"/>
                  <a:gd name="f126" fmla="val 1240560"/>
                  <a:gd name="f127" fmla="val 4612235"/>
                  <a:gd name="f128" fmla="val 1245342"/>
                  <a:gd name="f129" fmla="val 4596284"/>
                  <a:gd name="f130" fmla="val 1250124"/>
                  <a:gd name="f131" fmla="val 4547367"/>
                  <a:gd name="f132" fmla="val 1263938"/>
                  <a:gd name="f133" fmla="val 4522910"/>
                  <a:gd name="f134" fmla="val 1270846"/>
                  <a:gd name="f135" fmla="val 4510680"/>
                  <a:gd name="f136" fmla="val 1274565"/>
                  <a:gd name="f137" fmla="val 4498451"/>
                  <a:gd name="f138" fmla="val 1277753"/>
                  <a:gd name="f139" fmla="val 4400085"/>
                  <a:gd name="f140" fmla="val 1302725"/>
                  <a:gd name="f141" fmla="val 4392110"/>
                  <a:gd name="f142" fmla="val 1304851"/>
                  <a:gd name="f143" fmla="val 4383602"/>
                  <a:gd name="f144" fmla="val 1306976"/>
                  <a:gd name="f145" fmla="val 4375626"/>
                  <a:gd name="f146" fmla="val 1309101"/>
                  <a:gd name="f147" fmla="val 4351169"/>
                  <a:gd name="f148" fmla="val 1314415"/>
                  <a:gd name="f149" fmla="val 4301720"/>
                  <a:gd name="f150" fmla="val 1325572"/>
                  <a:gd name="f151" fmla="val 4252271"/>
                  <a:gd name="f152" fmla="val 1336730"/>
                  <a:gd name="f153" fmla="val 4244295"/>
                  <a:gd name="f154" fmla="val 1338856"/>
                  <a:gd name="f155" fmla="val 4235789"/>
                  <a:gd name="f156" fmla="val 1340450"/>
                  <a:gd name="f157" fmla="val 4227281"/>
                  <a:gd name="f158" fmla="val 1342044"/>
                  <a:gd name="f159" fmla="val 4202291"/>
                  <a:gd name="f160" fmla="val 1346825"/>
                  <a:gd name="f161" fmla="val 4102862"/>
                  <a:gd name="f162" fmla="val 1365422"/>
                  <a:gd name="f163" fmla="val 4069365"/>
                  <a:gd name="f164" fmla="val 1370735"/>
                  <a:gd name="f165" fmla="val 4035867"/>
                  <a:gd name="f166" fmla="val 4002902"/>
                  <a:gd name="f167" fmla="val 1380831"/>
                  <a:gd name="f168" fmla="val 3952921"/>
                  <a:gd name="f169" fmla="val 3902409"/>
                  <a:gd name="f170" fmla="val 1394645"/>
                  <a:gd name="f171" fmla="val 3801917"/>
                  <a:gd name="f172" fmla="val 1406334"/>
                  <a:gd name="f173" fmla="val 3700893"/>
                  <a:gd name="f174" fmla="val 1414836"/>
                  <a:gd name="f175" fmla="val 3650381"/>
                  <a:gd name="f176" fmla="val 1419086"/>
                  <a:gd name="f177" fmla="val 3633367"/>
                  <a:gd name="f178" fmla="val 1420680"/>
                  <a:gd name="f179" fmla="val 3616352"/>
                  <a:gd name="f180" fmla="val 3599869"/>
                  <a:gd name="f181" fmla="val 1421743"/>
                  <a:gd name="f182" fmla="val 3498313"/>
                  <a:gd name="f183" fmla="val 1425993"/>
                  <a:gd name="f184" fmla="val 3363260"/>
                  <a:gd name="f185" fmla="val 1429713"/>
                  <a:gd name="f186" fmla="val 1426525"/>
                  <a:gd name="f187" fmla="val 3092622"/>
                  <a:gd name="f188" fmla="val 1416430"/>
                  <a:gd name="f189" fmla="val 2957569"/>
                  <a:gd name="f190" fmla="val 2823048"/>
                  <a:gd name="f191" fmla="val 1389863"/>
                  <a:gd name="f192" fmla="val 2689590"/>
                  <a:gd name="f193" fmla="val 1364891"/>
                  <a:gd name="f194" fmla="val 2556131"/>
                  <a:gd name="f195" fmla="val 2424269"/>
                  <a:gd name="f196" fmla="val 1308570"/>
                  <a:gd name="f197" fmla="val 2294001"/>
                  <a:gd name="f198" fmla="val 2033466"/>
                  <a:gd name="f199" fmla="val 1194866"/>
                  <a:gd name="f200" fmla="val 1781438"/>
                  <a:gd name="f201" fmla="val 1091788"/>
                  <a:gd name="f202" fmla="val 1538448"/>
                  <a:gd name="f203" fmla="val 971177"/>
                  <a:gd name="f204" fmla="val 1295459"/>
                  <a:gd name="f205" fmla="val 850565"/>
                  <a:gd name="f206" fmla="val 1062040"/>
                  <a:gd name="f207" fmla="val 712420"/>
                  <a:gd name="f208" fmla="val 834471"/>
                  <a:gd name="f209" fmla="val 566305"/>
                  <a:gd name="f210" fmla="val 606901"/>
                  <a:gd name="f211" fmla="val 420190"/>
                  <a:gd name="f212" fmla="val 384914"/>
                  <a:gd name="f213" fmla="val 266371"/>
                  <a:gd name="f214" fmla="val 163459"/>
                  <a:gd name="f215" fmla="val 112750"/>
                  <a:gd name="f216" fmla="*/ f0 1 5005729"/>
                  <a:gd name="f217" fmla="*/ f1 1 1427495"/>
                  <a:gd name="f218" fmla="+- f4 0 f2"/>
                  <a:gd name="f219" fmla="+- f3 0 f2"/>
                  <a:gd name="f220" fmla="*/ f219 1 5005729"/>
                  <a:gd name="f221" fmla="*/ f218 1 1427495"/>
                  <a:gd name="f222" fmla="*/ f2 1 f220"/>
                  <a:gd name="f223" fmla="*/ f3 1 f220"/>
                  <a:gd name="f224" fmla="*/ f2 1 f221"/>
                  <a:gd name="f225" fmla="*/ f4 1 f221"/>
                  <a:gd name="f226" fmla="*/ f222 f216 1"/>
                  <a:gd name="f227" fmla="*/ f223 f216 1"/>
                  <a:gd name="f228" fmla="*/ f225 f217 1"/>
                  <a:gd name="f229" fmla="*/ f224 f217 1"/>
                </a:gdLst>
                <a:ahLst/>
                <a:cxnLst>
                  <a:cxn ang="3cd4">
                    <a:pos x="hc" y="t"/>
                  </a:cxn>
                  <a:cxn ang="0">
                    <a:pos x="r" y="vc"/>
                  </a:cxn>
                  <a:cxn ang="cd4">
                    <a:pos x="hc" y="b"/>
                  </a:cxn>
                  <a:cxn ang="cd2">
                    <a:pos x="l" y="vc"/>
                  </a:cxn>
                </a:cxnLst>
                <a:rect l="f226" t="f229" r="f227" b="f228"/>
                <a:pathLst>
                  <a:path w="5005729" h="1427495">
                    <a:moveTo>
                      <a:pt x="f2" y="f2"/>
                    </a:moveTo>
                    <a:lnTo>
                      <a:pt x="f5" y="f2"/>
                    </a:lnTo>
                    <a:lnTo>
                      <a:pt x="f6" y="f7"/>
                    </a:lnTo>
                    <a:cubicBezTo>
                      <a:pt x="f8" y="f9"/>
                      <a:pt x="f10" y="f11"/>
                      <a:pt x="f12" y="f13"/>
                    </a:cubicBezTo>
                    <a:cubicBezTo>
                      <a:pt x="f14" y="f1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lnTo>
                      <a:pt x="f44" y="f45"/>
                    </a:lnTo>
                    <a:cubicBezTo>
                      <a:pt x="f46" y="f47"/>
                      <a:pt x="f48" y="f47"/>
                      <a:pt x="f49" y="f50"/>
                    </a:cubicBezTo>
                    <a:lnTo>
                      <a:pt x="f51" y="f52"/>
                    </a:lnTo>
                    <a:lnTo>
                      <a:pt x="f53" y="f54"/>
                    </a:lnTo>
                    <a:lnTo>
                      <a:pt x="f55" y="f56"/>
                    </a:lnTo>
                    <a:lnTo>
                      <a:pt x="f57" y="f58"/>
                    </a:lnTo>
                    <a:lnTo>
                      <a:pt x="f59" y="f60"/>
                    </a:lnTo>
                    <a:cubicBezTo>
                      <a:pt x="f61" y="f62"/>
                      <a:pt x="f63" y="f64"/>
                      <a:pt x="f65" y="f66"/>
                    </a:cubicBezTo>
                    <a:lnTo>
                      <a:pt x="f67" y="f68"/>
                    </a:lnTo>
                    <a:lnTo>
                      <a:pt x="f69" y="f70"/>
                    </a:lnTo>
                    <a:cubicBezTo>
                      <a:pt x="f71" y="f72"/>
                      <a:pt x="f73" y="f74"/>
                      <a:pt x="f75" y="f76"/>
                    </a:cubicBezTo>
                    <a:lnTo>
                      <a:pt x="f77" y="f78"/>
                    </a:lnTo>
                    <a:lnTo>
                      <a:pt x="f79" y="f80"/>
                    </a:lnTo>
                    <a:lnTo>
                      <a:pt x="f81" y="f82"/>
                    </a:lnTo>
                    <a:cubicBezTo>
                      <a:pt x="f83" y="f84"/>
                      <a:pt x="f85" y="f86"/>
                      <a:pt x="f87" y="f88"/>
                    </a:cubicBezTo>
                    <a:lnTo>
                      <a:pt x="f89" y="f90"/>
                    </a:lnTo>
                    <a:lnTo>
                      <a:pt x="f91" y="f92"/>
                    </a:lnTo>
                    <a:lnTo>
                      <a:pt x="f93" y="f94"/>
                    </a:lnTo>
                    <a:lnTo>
                      <a:pt x="f95" y="f96"/>
                    </a:lnTo>
                    <a:lnTo>
                      <a:pt x="f97" y="f98"/>
                    </a:lnTo>
                    <a:cubicBezTo>
                      <a:pt x="f99" y="f100"/>
                      <a:pt x="f101" y="f102"/>
                      <a:pt x="f103" y="f104"/>
                    </a:cubicBezTo>
                    <a:lnTo>
                      <a:pt x="f105" y="f106"/>
                    </a:lnTo>
                    <a:cubicBezTo>
                      <a:pt x="f107" y="f108"/>
                      <a:pt x="f109" y="f110"/>
                      <a:pt x="f111" y="f112"/>
                    </a:cubicBezTo>
                    <a:lnTo>
                      <a:pt x="f3" y="f113"/>
                    </a:lnTo>
                    <a:lnTo>
                      <a:pt x="f3" y="f114"/>
                    </a:lnTo>
                    <a:lnTo>
                      <a:pt x="f115" y="f116"/>
                    </a:lnTo>
                    <a:cubicBezTo>
                      <a:pt x="f117" y="f118"/>
                      <a:pt x="f119" y="f120"/>
                      <a:pt x="f121" y="f122"/>
                    </a:cubicBezTo>
                    <a:lnTo>
                      <a:pt x="f123" y="f124"/>
                    </a:lnTo>
                    <a:cubicBezTo>
                      <a:pt x="f125" y="f126"/>
                      <a:pt x="f127" y="f128"/>
                      <a:pt x="f129" y="f130"/>
                    </a:cubicBezTo>
                    <a:lnTo>
                      <a:pt x="f131" y="f132"/>
                    </a:lnTo>
                    <a:lnTo>
                      <a:pt x="f133" y="f134"/>
                    </a:lnTo>
                    <a:lnTo>
                      <a:pt x="f135" y="f136"/>
                    </a:lnTo>
                    <a:lnTo>
                      <a:pt x="f137" y="f138"/>
                    </a:lnTo>
                    <a:lnTo>
                      <a:pt x="f139" y="f140"/>
                    </a:lnTo>
                    <a:cubicBezTo>
                      <a:pt x="f141" y="f142"/>
                      <a:pt x="f143" y="f144"/>
                      <a:pt x="f145" y="f146"/>
                    </a:cubicBezTo>
                    <a:lnTo>
                      <a:pt x="f147" y="f148"/>
                    </a:lnTo>
                    <a:lnTo>
                      <a:pt x="f149" y="f150"/>
                    </a:lnTo>
                    <a:lnTo>
                      <a:pt x="f151" y="f152"/>
                    </a:lnTo>
                    <a:cubicBezTo>
                      <a:pt x="f153" y="f154"/>
                      <a:pt x="f155" y="f156"/>
                      <a:pt x="f157" y="f158"/>
                    </a:cubicBezTo>
                    <a:lnTo>
                      <a:pt x="f159" y="f160"/>
                    </a:lnTo>
                    <a:lnTo>
                      <a:pt x="f161" y="f162"/>
                    </a:lnTo>
                    <a:cubicBezTo>
                      <a:pt x="f163" y="f164"/>
                      <a:pt x="f165" y="f37"/>
                      <a:pt x="f166" y="f167"/>
                    </a:cubicBezTo>
                    <a:lnTo>
                      <a:pt x="f168" y="f45"/>
                    </a:lnTo>
                    <a:lnTo>
                      <a:pt x="f169" y="f170"/>
                    </a:lnTo>
                    <a:lnTo>
                      <a:pt x="f171" y="f172"/>
                    </a:lnTo>
                    <a:lnTo>
                      <a:pt x="f173" y="f174"/>
                    </a:lnTo>
                    <a:lnTo>
                      <a:pt x="f175" y="f176"/>
                    </a:lnTo>
                    <a:cubicBezTo>
                      <a:pt x="f177" y="f178"/>
                      <a:pt x="f179" y="f178"/>
                      <a:pt x="f180" y="f181"/>
                    </a:cubicBezTo>
                    <a:lnTo>
                      <a:pt x="f182" y="f183"/>
                    </a:lnTo>
                    <a:cubicBezTo>
                      <a:pt x="f184" y="f185"/>
                      <a:pt x="f38" y="f186"/>
                      <a:pt x="f187" y="f188"/>
                    </a:cubicBezTo>
                    <a:cubicBezTo>
                      <a:pt x="f189" y="f172"/>
                      <a:pt x="f190" y="f191"/>
                      <a:pt x="f192" y="f193"/>
                    </a:cubicBezTo>
                    <a:cubicBezTo>
                      <a:pt x="f194" y="f156"/>
                      <a:pt x="f195" y="f196"/>
                      <a:pt x="f197" y="f134"/>
                    </a:cubicBezTo>
                    <a:cubicBezTo>
                      <a:pt x="f198" y="f199"/>
                      <a:pt x="f200" y="f201"/>
                      <a:pt x="f202" y="f203"/>
                    </a:cubicBezTo>
                    <a:cubicBezTo>
                      <a:pt x="f204" y="f205"/>
                      <a:pt x="f206" y="f207"/>
                      <a:pt x="f208" y="f209"/>
                    </a:cubicBezTo>
                    <a:cubicBezTo>
                      <a:pt x="f210" y="f211"/>
                      <a:pt x="f212" y="f213"/>
                      <a:pt x="f214" y="f215"/>
                    </a:cubicBezTo>
                    <a:close/>
                  </a:path>
                </a:pathLst>
              </a:custGeom>
              <a:gradFill>
                <a:gsLst>
                  <a:gs pos="0">
                    <a:srgbClr val="EF4114"/>
                  </a:gs>
                  <a:gs pos="100000">
                    <a:srgbClr val="F58366"/>
                  </a:gs>
                </a:gsLst>
                <a:lin ang="0"/>
              </a:gradFill>
              <a:ln cap="flat">
                <a:noFill/>
                <a:prstDash val="solid"/>
              </a:ln>
            </p:spPr>
            <p:txBody>
              <a:bodyPr vert="horz" wrap="square" lIns="91421" tIns="45701" rIns="91421" bIns="45701"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a typeface="Calibri"/>
                  <a:cs typeface="Calibri"/>
                </a:endParaRPr>
              </a:p>
            </p:txBody>
          </p:sp>
          <p:sp>
            <p:nvSpPr>
              <p:cNvPr id="6" name="Google Shape;62;p6">
                <a:extLst>
                  <a:ext uri="{FF2B5EF4-FFF2-40B4-BE49-F238E27FC236}">
                    <a16:creationId xmlns:a16="http://schemas.microsoft.com/office/drawing/2014/main" id="{28B07E9F-6049-4C96-ABCC-458713C9B00E}"/>
                  </a:ext>
                </a:extLst>
              </p:cNvPr>
              <p:cNvSpPr/>
              <p:nvPr/>
            </p:nvSpPr>
            <p:spPr>
              <a:xfrm>
                <a:off x="7335298" y="0"/>
                <a:ext cx="4856698" cy="1387867"/>
              </a:xfrm>
              <a:custGeom>
                <a:avLst/>
                <a:gdLst>
                  <a:gd name="f0" fmla="val w"/>
                  <a:gd name="f1" fmla="val h"/>
                  <a:gd name="f2" fmla="val 0"/>
                  <a:gd name="f3" fmla="val 4861820"/>
                  <a:gd name="f4" fmla="val 1389331"/>
                  <a:gd name="f5" fmla="val 229890"/>
                  <a:gd name="f6" fmla="val 373317"/>
                  <a:gd name="f7" fmla="val 108292"/>
                  <a:gd name="f8" fmla="val 482267"/>
                  <a:gd name="f9" fmla="val 189793"/>
                  <a:gd name="f10" fmla="val 591665"/>
                  <a:gd name="f11" fmla="val 270356"/>
                  <a:gd name="f12" fmla="val 702260"/>
                  <a:gd name="f13" fmla="val 348992"/>
                  <a:gd name="f14" fmla="val 923449"/>
                  <a:gd name="f15" fmla="val 506265"/>
                  <a:gd name="f16" fmla="val 1149423"/>
                  <a:gd name="f17" fmla="val 656099"/>
                  <a:gd name="f18" fmla="val 1384969"/>
                  <a:gd name="f19" fmla="val 788400"/>
                  <a:gd name="f20" fmla="val 1620515"/>
                  <a:gd name="f21" fmla="val 921232"/>
                  <a:gd name="f22" fmla="val 1866162"/>
                  <a:gd name="f23" fmla="val 1035999"/>
                  <a:gd name="f24" fmla="val 2120849"/>
                  <a:gd name="f25" fmla="val 1125262"/>
                  <a:gd name="f26" fmla="val 2630754"/>
                  <a:gd name="f27" fmla="val 1304850"/>
                  <a:gd name="f28" fmla="val 3179474"/>
                  <a:gd name="f29" fmla="val 1371798"/>
                  <a:gd name="f30" fmla="val 3720750"/>
                  <a:gd name="f31" fmla="val 1329823"/>
                  <a:gd name="f32" fmla="val 3737764"/>
                  <a:gd name="f33" fmla="val 1328760"/>
                  <a:gd name="f34" fmla="val 3754779"/>
                  <a:gd name="f35" fmla="val 1327698"/>
                  <a:gd name="f36" fmla="val 3771794"/>
                  <a:gd name="f37" fmla="val 1326104"/>
                  <a:gd name="f38" fmla="val 3822306"/>
                  <a:gd name="f39" fmla="val 1320790"/>
                  <a:gd name="f40" fmla="val 3872818"/>
                  <a:gd name="f41" fmla="val 1315477"/>
                  <a:gd name="f42" fmla="val 3898339"/>
                  <a:gd name="f43" fmla="val 1312820"/>
                  <a:gd name="f44" fmla="val 3906847"/>
                  <a:gd name="f45" fmla="val 1311758"/>
                  <a:gd name="f46" fmla="val 3915354"/>
                  <a:gd name="f47" fmla="val 1311226"/>
                  <a:gd name="f48" fmla="val 3923861"/>
                  <a:gd name="f49" fmla="val 1309632"/>
                  <a:gd name="f50" fmla="val 4024885"/>
                  <a:gd name="f51" fmla="val 1295818"/>
                  <a:gd name="f52" fmla="val 4050407"/>
                  <a:gd name="f53" fmla="val 1292630"/>
                  <a:gd name="f54" fmla="val 4058914"/>
                  <a:gd name="f55" fmla="val 1291567"/>
                  <a:gd name="f56" fmla="val 4067422"/>
                  <a:gd name="f57" fmla="val 1289973"/>
                  <a:gd name="f58" fmla="val 4075397"/>
                  <a:gd name="f59" fmla="val 1288379"/>
                  <a:gd name="f60" fmla="val 4125909"/>
                  <a:gd name="f61" fmla="val 1279878"/>
                  <a:gd name="f62" fmla="val 4159407"/>
                  <a:gd name="f63" fmla="val 1274034"/>
                  <a:gd name="f64" fmla="val 4192904"/>
                  <a:gd name="f65" fmla="val 1269251"/>
                  <a:gd name="f66" fmla="val 4226401"/>
                  <a:gd name="f67" fmla="val 1261813"/>
                  <a:gd name="f68" fmla="val 4326362"/>
                  <a:gd name="f69" fmla="val 1241622"/>
                  <a:gd name="f70" fmla="val 4425790"/>
                  <a:gd name="f71" fmla="val 1218775"/>
                  <a:gd name="f72" fmla="val 4450781"/>
                  <a:gd name="f73" fmla="val 1212931"/>
                  <a:gd name="f74" fmla="val 4475239"/>
                  <a:gd name="f75" fmla="val 1206555"/>
                  <a:gd name="f76" fmla="val 4524688"/>
                  <a:gd name="f77" fmla="val 1193803"/>
                  <a:gd name="f78" fmla="val 4590620"/>
                  <a:gd name="f79" fmla="val 1176535"/>
                  <a:gd name="f80" fmla="val 4656152"/>
                  <a:gd name="f81" fmla="val 1157939"/>
                  <a:gd name="f82" fmla="val 4721220"/>
                  <a:gd name="f83" fmla="val 1137947"/>
                  <a:gd name="f84" fmla="val 1091339"/>
                  <a:gd name="f85" fmla="val 1102902"/>
                  <a:gd name="f86" fmla="val 4725208"/>
                  <a:gd name="f87" fmla="val 1151761"/>
                  <a:gd name="f88" fmla="val 4660406"/>
                  <a:gd name="f89" fmla="val 1173347"/>
                  <a:gd name="f90" fmla="val 4595139"/>
                  <a:gd name="f91" fmla="val 1193537"/>
                  <a:gd name="f92" fmla="val 4529473"/>
                  <a:gd name="f93" fmla="val 1212399"/>
                  <a:gd name="f94" fmla="val 4480025"/>
                  <a:gd name="f95" fmla="val 1226214"/>
                  <a:gd name="f96" fmla="val 4455566"/>
                  <a:gd name="f97" fmla="val 1233121"/>
                  <a:gd name="f98" fmla="val 4430576"/>
                  <a:gd name="f99" fmla="val 1239497"/>
                  <a:gd name="f100" fmla="val 4331148"/>
                  <a:gd name="f101" fmla="val 1265001"/>
                  <a:gd name="f102" fmla="val 4231187"/>
                  <a:gd name="f103" fmla="val 1287848"/>
                  <a:gd name="f104" fmla="val 4197689"/>
                  <a:gd name="f105" fmla="val 4164192"/>
                  <a:gd name="f106" fmla="val 1301662"/>
                  <a:gd name="f107" fmla="val 4130694"/>
                  <a:gd name="f108" fmla="val 1308570"/>
                  <a:gd name="f109" fmla="val 4080182"/>
                  <a:gd name="f110" fmla="val 1318134"/>
                  <a:gd name="f111" fmla="val 4071675"/>
                  <a:gd name="f112" fmla="val 1319728"/>
                  <a:gd name="f113" fmla="val 4063168"/>
                  <a:gd name="f114" fmla="val 1321322"/>
                  <a:gd name="f115" fmla="val 4055192"/>
                  <a:gd name="f116" fmla="val 1322915"/>
                  <a:gd name="f117" fmla="val 4029670"/>
                  <a:gd name="f118" fmla="val 1327166"/>
                  <a:gd name="f119" fmla="val 3928115"/>
                  <a:gd name="f120" fmla="val 1343637"/>
                  <a:gd name="f121" fmla="val 3919607"/>
                  <a:gd name="f122" fmla="val 1345231"/>
                  <a:gd name="f123" fmla="val 3911100"/>
                  <a:gd name="f124" fmla="val 1346294"/>
                  <a:gd name="f125" fmla="val 3902593"/>
                  <a:gd name="f126" fmla="val 1347357"/>
                  <a:gd name="f127" fmla="val 3877071"/>
                  <a:gd name="f128" fmla="val 1350545"/>
                  <a:gd name="f129" fmla="val 3826027"/>
                  <a:gd name="f130" fmla="val 1356921"/>
                  <a:gd name="f131" fmla="val 3774984"/>
                  <a:gd name="f132" fmla="val 1363297"/>
                  <a:gd name="f133" fmla="val 3757969"/>
                  <a:gd name="f134" fmla="val 1364890"/>
                  <a:gd name="f135" fmla="val 3740954"/>
                  <a:gd name="f136" fmla="val 1366484"/>
                  <a:gd name="f137" fmla="val 3723940"/>
                  <a:gd name="f138" fmla="val 1368078"/>
                  <a:gd name="f139" fmla="val 3621321"/>
                  <a:gd name="f140" fmla="val 1377642"/>
                  <a:gd name="f141" fmla="val 3518702"/>
                  <a:gd name="f142" fmla="val 1383487"/>
                  <a:gd name="f143" fmla="val 3467126"/>
                  <a:gd name="f144" fmla="val 1386144"/>
                  <a:gd name="f145" fmla="val 3415551"/>
                  <a:gd name="f146" fmla="val 1387206"/>
                  <a:gd name="f147" fmla="val 3312400"/>
                  <a:gd name="f148" fmla="val 3175220"/>
                  <a:gd name="f149" fmla="val 3038040"/>
                  <a:gd name="f150" fmla="val 1382424"/>
                  <a:gd name="f151" fmla="val 2900860"/>
                  <a:gd name="f152" fmla="val 1368610"/>
                  <a:gd name="f153" fmla="val 2627564"/>
                  <a:gd name="f154" fmla="val 1340981"/>
                  <a:gd name="f155" fmla="val 2356394"/>
                  <a:gd name="f156" fmla="val 1284129"/>
                  <a:gd name="f157" fmla="val 2094264"/>
                  <a:gd name="f158" fmla="val 1199648"/>
                  <a:gd name="f159" fmla="val 1832133"/>
                  <a:gd name="f160" fmla="val 1115166"/>
                  <a:gd name="f161" fmla="val 1578510"/>
                  <a:gd name="f162" fmla="val 1003588"/>
                  <a:gd name="f163" fmla="val 1335520"/>
                  <a:gd name="f164" fmla="val 875006"/>
                  <a:gd name="f165" fmla="val 1092531"/>
                  <a:gd name="f166" fmla="val 745894"/>
                  <a:gd name="f167" fmla="val 859113"/>
                  <a:gd name="f168" fmla="val 599778"/>
                  <a:gd name="f169" fmla="val 632075"/>
                  <a:gd name="f170" fmla="val 446225"/>
                  <a:gd name="f171" fmla="val 518556"/>
                  <a:gd name="f172" fmla="val 369448"/>
                  <a:gd name="f173" fmla="val 406366"/>
                  <a:gd name="f174" fmla="val 290944"/>
                  <a:gd name="f175" fmla="val 294907"/>
                  <a:gd name="f176" fmla="val 211710"/>
                  <a:gd name="f177" fmla="*/ f0 1 4861820"/>
                  <a:gd name="f178" fmla="*/ f1 1 1389331"/>
                  <a:gd name="f179" fmla="+- f4 0 f2"/>
                  <a:gd name="f180" fmla="+- f3 0 f2"/>
                  <a:gd name="f181" fmla="*/ f180 1 4861820"/>
                  <a:gd name="f182" fmla="*/ f179 1 1389331"/>
                  <a:gd name="f183" fmla="*/ f2 1 f181"/>
                  <a:gd name="f184" fmla="*/ f3 1 f181"/>
                  <a:gd name="f185" fmla="*/ f2 1 f182"/>
                  <a:gd name="f186" fmla="*/ f4 1 f182"/>
                  <a:gd name="f187" fmla="*/ f183 f177 1"/>
                  <a:gd name="f188" fmla="*/ f184 f177 1"/>
                  <a:gd name="f189" fmla="*/ f186 f178 1"/>
                  <a:gd name="f190" fmla="*/ f185 f178 1"/>
                </a:gdLst>
                <a:ahLst/>
                <a:cxnLst>
                  <a:cxn ang="3cd4">
                    <a:pos x="hc" y="t"/>
                  </a:cxn>
                  <a:cxn ang="0">
                    <a:pos x="r" y="vc"/>
                  </a:cxn>
                  <a:cxn ang="cd4">
                    <a:pos x="hc" y="b"/>
                  </a:cxn>
                  <a:cxn ang="cd2">
                    <a:pos x="l" y="vc"/>
                  </a:cxn>
                </a:cxnLst>
                <a:rect l="f187" t="f190" r="f188" b="f189"/>
                <a:pathLst>
                  <a:path w="4861820" h="1389331">
                    <a:moveTo>
                      <a:pt x="f2" y="f2"/>
                    </a:moveTo>
                    <a:lnTo>
                      <a:pt x="f5" y="f2"/>
                    </a:lnTo>
                    <a:lnTo>
                      <a:pt x="f6" y="f7"/>
                    </a:lnTo>
                    <a:cubicBezTo>
                      <a:pt x="f8" y="f9"/>
                      <a:pt x="f10" y="f11"/>
                      <a:pt x="f12" y="f13"/>
                    </a:cubicBezTo>
                    <a:cubicBezTo>
                      <a:pt x="f14" y="f15"/>
                      <a:pt x="f16" y="f17"/>
                      <a:pt x="f18" y="f19"/>
                    </a:cubicBezTo>
                    <a:cubicBezTo>
                      <a:pt x="f20" y="f21"/>
                      <a:pt x="f22" y="f23"/>
                      <a:pt x="f24" y="f25"/>
                    </a:cubicBezTo>
                    <a:cubicBezTo>
                      <a:pt x="f26" y="f27"/>
                      <a:pt x="f28" y="f29"/>
                      <a:pt x="f30" y="f31"/>
                    </a:cubicBezTo>
                    <a:cubicBezTo>
                      <a:pt x="f32" y="f33"/>
                      <a:pt x="f34" y="f35"/>
                      <a:pt x="f36" y="f37"/>
                    </a:cubicBezTo>
                    <a:lnTo>
                      <a:pt x="f38" y="f39"/>
                    </a:lnTo>
                    <a:lnTo>
                      <a:pt x="f40" y="f41"/>
                    </a:lnTo>
                    <a:lnTo>
                      <a:pt x="f42" y="f43"/>
                    </a:lnTo>
                    <a:cubicBezTo>
                      <a:pt x="f44" y="f45"/>
                      <a:pt x="f46" y="f47"/>
                      <a:pt x="f48" y="f49"/>
                    </a:cubicBezTo>
                    <a:lnTo>
                      <a:pt x="f50" y="f51"/>
                    </a:lnTo>
                    <a:lnTo>
                      <a:pt x="f52" y="f53"/>
                    </a:lnTo>
                    <a:cubicBezTo>
                      <a:pt x="f54" y="f55"/>
                      <a:pt x="f56" y="f57"/>
                      <a:pt x="f58" y="f59"/>
                    </a:cubicBezTo>
                    <a:lnTo>
                      <a:pt x="f60" y="f61"/>
                    </a:lnTo>
                    <a:cubicBezTo>
                      <a:pt x="f62" y="f63"/>
                      <a:pt x="f64" y="f65"/>
                      <a:pt x="f66" y="f67"/>
                    </a:cubicBezTo>
                    <a:lnTo>
                      <a:pt x="f68" y="f69"/>
                    </a:lnTo>
                    <a:lnTo>
                      <a:pt x="f70" y="f71"/>
                    </a:lnTo>
                    <a:lnTo>
                      <a:pt x="f72" y="f73"/>
                    </a:lnTo>
                    <a:lnTo>
                      <a:pt x="f74" y="f75"/>
                    </a:lnTo>
                    <a:lnTo>
                      <a:pt x="f76" y="f77"/>
                    </a:lnTo>
                    <a:cubicBezTo>
                      <a:pt x="f78" y="f79"/>
                      <a:pt x="f80" y="f81"/>
                      <a:pt x="f82" y="f83"/>
                    </a:cubicBezTo>
                    <a:lnTo>
                      <a:pt x="f3" y="f84"/>
                    </a:lnTo>
                    <a:lnTo>
                      <a:pt x="f3" y="f85"/>
                    </a:lnTo>
                    <a:lnTo>
                      <a:pt x="f86" y="f87"/>
                    </a:lnTo>
                    <a:cubicBezTo>
                      <a:pt x="f88" y="f89"/>
                      <a:pt x="f90" y="f91"/>
                      <a:pt x="f92" y="f93"/>
                    </a:cubicBezTo>
                    <a:lnTo>
                      <a:pt x="f94" y="f95"/>
                    </a:lnTo>
                    <a:lnTo>
                      <a:pt x="f96" y="f97"/>
                    </a:lnTo>
                    <a:lnTo>
                      <a:pt x="f98" y="f99"/>
                    </a:lnTo>
                    <a:lnTo>
                      <a:pt x="f100" y="f101"/>
                    </a:lnTo>
                    <a:lnTo>
                      <a:pt x="f102" y="f103"/>
                    </a:lnTo>
                    <a:cubicBezTo>
                      <a:pt x="f104" y="f51"/>
                      <a:pt x="f105" y="f106"/>
                      <a:pt x="f107" y="f108"/>
                    </a:cubicBezTo>
                    <a:lnTo>
                      <a:pt x="f109" y="f110"/>
                    </a:lnTo>
                    <a:cubicBezTo>
                      <a:pt x="f111" y="f112"/>
                      <a:pt x="f113" y="f114"/>
                      <a:pt x="f115" y="f116"/>
                    </a:cubicBezTo>
                    <a:lnTo>
                      <a:pt x="f117" y="f118"/>
                    </a:lnTo>
                    <a:lnTo>
                      <a:pt x="f119" y="f120"/>
                    </a:lnTo>
                    <a:cubicBezTo>
                      <a:pt x="f121" y="f122"/>
                      <a:pt x="f123" y="f124"/>
                      <a:pt x="f125" y="f126"/>
                    </a:cubicBezTo>
                    <a:lnTo>
                      <a:pt x="f127" y="f128"/>
                    </a:lnTo>
                    <a:lnTo>
                      <a:pt x="f129" y="f130"/>
                    </a:lnTo>
                    <a:lnTo>
                      <a:pt x="f131" y="f132"/>
                    </a:lnTo>
                    <a:cubicBezTo>
                      <a:pt x="f133" y="f134"/>
                      <a:pt x="f135" y="f136"/>
                      <a:pt x="f137" y="f138"/>
                    </a:cubicBezTo>
                    <a:lnTo>
                      <a:pt x="f139" y="f140"/>
                    </a:lnTo>
                    <a:lnTo>
                      <a:pt x="f141" y="f142"/>
                    </a:lnTo>
                    <a:lnTo>
                      <a:pt x="f143" y="f144"/>
                    </a:lnTo>
                    <a:lnTo>
                      <a:pt x="f145" y="f146"/>
                    </a:lnTo>
                    <a:lnTo>
                      <a:pt x="f147" y="f4"/>
                    </a:lnTo>
                    <a:cubicBezTo>
                      <a:pt x="f148" y="f4"/>
                      <a:pt x="f149" y="f150"/>
                      <a:pt x="f151" y="f152"/>
                    </a:cubicBezTo>
                    <a:cubicBezTo>
                      <a:pt x="f153" y="f154"/>
                      <a:pt x="f155" y="f156"/>
                      <a:pt x="f157" y="f158"/>
                    </a:cubicBezTo>
                    <a:cubicBezTo>
                      <a:pt x="f159" y="f160"/>
                      <a:pt x="f161" y="f162"/>
                      <a:pt x="f163" y="f164"/>
                    </a:cubicBezTo>
                    <a:cubicBezTo>
                      <a:pt x="f165" y="f166"/>
                      <a:pt x="f167" y="f168"/>
                      <a:pt x="f169" y="f170"/>
                    </a:cubicBezTo>
                    <a:cubicBezTo>
                      <a:pt x="f171" y="f172"/>
                      <a:pt x="f173" y="f174"/>
                      <a:pt x="f175" y="f176"/>
                    </a:cubicBezTo>
                    <a:close/>
                  </a:path>
                </a:pathLst>
              </a:custGeom>
              <a:solidFill>
                <a:srgbClr val="1C498B"/>
              </a:solidFill>
              <a:ln cap="flat">
                <a:noFill/>
                <a:prstDash val="solid"/>
              </a:ln>
            </p:spPr>
            <p:txBody>
              <a:bodyPr vert="horz" wrap="square" lIns="91421" tIns="45701" rIns="91421" bIns="45701"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a typeface="Calibri"/>
                  <a:cs typeface="Calibri"/>
                </a:endParaRPr>
              </a:p>
            </p:txBody>
          </p:sp>
        </p:grpSp>
      </p:grpSp>
      <p:sp>
        <p:nvSpPr>
          <p:cNvPr id="7" name="Google Shape;63;p6">
            <a:extLst>
              <a:ext uri="{FF2B5EF4-FFF2-40B4-BE49-F238E27FC236}">
                <a16:creationId xmlns:a16="http://schemas.microsoft.com/office/drawing/2014/main" id="{B026608E-6115-4CDE-B1F3-91F9AA4196D7}"/>
              </a:ext>
            </a:extLst>
          </p:cNvPr>
          <p:cNvSpPr txBox="1">
            <a:spLocks noGrp="1"/>
          </p:cNvSpPr>
          <p:nvPr>
            <p:ph type="title"/>
          </p:nvPr>
        </p:nvSpPr>
        <p:spPr/>
        <p:txBody>
          <a:bodyPr lIns="91421" tIns="45701" rIns="91421" bIns="45701"/>
          <a:lstStyle>
            <a:lvl1pPr>
              <a:defRPr/>
            </a:lvl1pPr>
          </a:lstStyle>
          <a:p>
            <a:pPr lvl="0"/>
            <a:endParaRPr lang="en-US"/>
          </a:p>
        </p:txBody>
      </p:sp>
      <p:sp>
        <p:nvSpPr>
          <p:cNvPr id="8" name="Google Shape;64;p6">
            <a:extLst>
              <a:ext uri="{FF2B5EF4-FFF2-40B4-BE49-F238E27FC236}">
                <a16:creationId xmlns:a16="http://schemas.microsoft.com/office/drawing/2014/main" id="{BBFA4E61-D905-425D-A46A-7084CC3DDE5C}"/>
              </a:ext>
            </a:extLst>
          </p:cNvPr>
          <p:cNvSpPr txBox="1">
            <a:spLocks noGrp="1"/>
          </p:cNvSpPr>
          <p:nvPr>
            <p:ph type="body" idx="4294967295"/>
          </p:nvPr>
        </p:nvSpPr>
        <p:spPr/>
        <p:txBody>
          <a:bodyPr lIns="91421" tIns="45701" rIns="91421" bIns="45701"/>
          <a:lstStyle>
            <a:lvl1pPr marL="685800" indent="-514350">
              <a:spcAft>
                <a:spcPts val="0"/>
              </a:spcAft>
              <a:buSzPts val="1800"/>
              <a:defRPr/>
            </a:lvl1pPr>
          </a:lstStyle>
          <a:p>
            <a:pPr lvl="0"/>
            <a:endParaRPr lang="en-US"/>
          </a:p>
        </p:txBody>
      </p:sp>
      <p:sp>
        <p:nvSpPr>
          <p:cNvPr id="9" name="Google Shape;65;p6">
            <a:extLst>
              <a:ext uri="{FF2B5EF4-FFF2-40B4-BE49-F238E27FC236}">
                <a16:creationId xmlns:a16="http://schemas.microsoft.com/office/drawing/2014/main" id="{4B538DFA-7820-4F92-9D78-347DE9F48DCD}"/>
              </a:ext>
            </a:extLst>
          </p:cNvPr>
          <p:cNvSpPr txBox="1">
            <a:spLocks noGrp="1"/>
          </p:cNvSpPr>
          <p:nvPr>
            <p:ph type="sldNum" sz="quarter" idx="8"/>
          </p:nvPr>
        </p:nvSpPr>
        <p:spPr/>
        <p:txBody>
          <a:bodyPr lIns="91421" tIns="45701" rIns="91421" bIns="45701"/>
          <a:lstStyle>
            <a:lvl1pPr>
              <a:defRPr>
                <a:solidFill>
                  <a:srgbClr val="AEB3B7"/>
                </a:solidFill>
                <a:ea typeface="Calibri"/>
                <a:cs typeface="Calibri"/>
              </a:defRPr>
            </a:lvl1pPr>
          </a:lstStyle>
          <a:p>
            <a:pPr lvl="0"/>
            <a:fld id="{7B03BE1A-1118-4185-8A37-730CC4780BFE}" type="slidenum">
              <a:t>‹#›</a:t>
            </a:fld>
            <a:endParaRPr lang="en-US"/>
          </a:p>
        </p:txBody>
      </p:sp>
      <p:cxnSp>
        <p:nvCxnSpPr>
          <p:cNvPr id="10" name="Google Shape;66;p6">
            <a:extLst>
              <a:ext uri="{FF2B5EF4-FFF2-40B4-BE49-F238E27FC236}">
                <a16:creationId xmlns:a16="http://schemas.microsoft.com/office/drawing/2014/main" id="{909A80D6-4299-4982-855B-C2D861198805}"/>
              </a:ext>
            </a:extLst>
          </p:cNvPr>
          <p:cNvCxnSpPr/>
          <p:nvPr/>
        </p:nvCxnSpPr>
        <p:spPr>
          <a:xfrm>
            <a:off x="914405" y="9503570"/>
            <a:ext cx="16459200" cy="0"/>
          </a:xfrm>
          <a:prstGeom prst="straightConnector1">
            <a:avLst/>
          </a:prstGeom>
          <a:noFill/>
          <a:ln w="9528" cap="flat">
            <a:solidFill>
              <a:srgbClr val="AEB3B7"/>
            </a:solidFill>
            <a:prstDash val="solid"/>
            <a:miter/>
          </a:ln>
        </p:spPr>
      </p:cxnSp>
      <p:sp>
        <p:nvSpPr>
          <p:cNvPr id="11" name="Google Shape;67;p6">
            <a:extLst>
              <a:ext uri="{FF2B5EF4-FFF2-40B4-BE49-F238E27FC236}">
                <a16:creationId xmlns:a16="http://schemas.microsoft.com/office/drawing/2014/main" id="{87C656C2-DB1B-4839-A1A4-7ADD97260BBF}"/>
              </a:ext>
            </a:extLst>
          </p:cNvPr>
          <p:cNvSpPr txBox="1">
            <a:spLocks noGrp="1"/>
          </p:cNvSpPr>
          <p:nvPr>
            <p:ph type="ftr" sz="quarter" idx="9"/>
          </p:nvPr>
        </p:nvSpPr>
        <p:spPr/>
        <p:txBody>
          <a:bodyPr lIns="91421" tIns="45701" rIns="91421" bIns="45701" anchorCtr="1"/>
          <a:lstStyle>
            <a:lvl1pPr algn="ctr">
              <a:defRPr/>
            </a:lvl1pPr>
          </a:lstStyle>
          <a:p>
            <a:pPr lvl="0"/>
            <a:endParaRPr lang="en-US"/>
          </a:p>
        </p:txBody>
      </p:sp>
    </p:spTree>
    <p:extLst>
      <p:ext uri="{BB962C8B-B14F-4D97-AF65-F5344CB8AC3E}">
        <p14:creationId xmlns:p14="http://schemas.microsoft.com/office/powerpoint/2010/main" val="593644612"/>
      </p:ext>
    </p:extLst>
  </p:cSld>
  <p:clrMapOvr>
    <a:masterClrMapping/>
  </p:clrMapOvr>
</p:sldLayout>
</file>

<file path=ppt/slideLayouts/slideLayout3457.xml><?xml version="1.0" encoding="utf-8"?>
<p:sldLayout xmlns:a="http://schemas.openxmlformats.org/drawingml/2006/main" xmlns:r="http://schemas.openxmlformats.org/officeDocument/2006/relationships" xmlns:p="http://schemas.openxmlformats.org/presentationml/2006/main" preserve="1">
  <p:cSld name="30_Photo Slide">
    <p:spTree>
      <p:nvGrpSpPr>
        <p:cNvPr id="1" name=""/>
        <p:cNvGrpSpPr/>
        <p:nvPr/>
      </p:nvGrpSpPr>
      <p:grpSpPr>
        <a:xfrm>
          <a:off x="0" y="0"/>
          <a:ext cx="0" cy="0"/>
          <a:chOff x="0" y="0"/>
          <a:chExt cx="0" cy="0"/>
        </a:xfrm>
      </p:grpSpPr>
      <p:sp>
        <p:nvSpPr>
          <p:cNvPr id="2" name="Google Shape;109;p11">
            <a:extLst>
              <a:ext uri="{FF2B5EF4-FFF2-40B4-BE49-F238E27FC236}">
                <a16:creationId xmlns:a16="http://schemas.microsoft.com/office/drawing/2014/main" id="{4168FEAD-C229-4716-96D2-434CAAB8757E}"/>
              </a:ext>
            </a:extLst>
          </p:cNvPr>
          <p:cNvSpPr txBox="1">
            <a:spLocks noGrp="1"/>
          </p:cNvSpPr>
          <p:nvPr>
            <p:ph type="body" idx="4294967295"/>
          </p:nvPr>
        </p:nvSpPr>
        <p:spPr>
          <a:xfrm>
            <a:off x="685800" y="1719383"/>
            <a:ext cx="3525258" cy="4457700"/>
          </a:xfrm>
        </p:spPr>
        <p:txBody>
          <a:bodyPr lIns="91421" tIns="45701" rIns="91421" bIns="45701"/>
          <a:lstStyle>
            <a:lvl1pPr marL="685800">
              <a:spcAft>
                <a:spcPts val="0"/>
              </a:spcAft>
              <a:buNone/>
              <a:defRPr/>
            </a:lvl1pPr>
          </a:lstStyle>
          <a:p>
            <a:pPr lvl="0"/>
            <a:endParaRPr lang="en-US"/>
          </a:p>
        </p:txBody>
      </p:sp>
      <p:cxnSp>
        <p:nvCxnSpPr>
          <p:cNvPr id="3" name="Google Shape;110;p11">
            <a:extLst>
              <a:ext uri="{FF2B5EF4-FFF2-40B4-BE49-F238E27FC236}">
                <a16:creationId xmlns:a16="http://schemas.microsoft.com/office/drawing/2014/main" id="{D969C8C0-3500-4B04-A3B4-0A84F1CAE325}"/>
              </a:ext>
            </a:extLst>
          </p:cNvPr>
          <p:cNvCxnSpPr/>
          <p:nvPr/>
        </p:nvCxnSpPr>
        <p:spPr>
          <a:xfrm>
            <a:off x="685801" y="1421978"/>
            <a:ext cx="3525245" cy="0"/>
          </a:xfrm>
          <a:prstGeom prst="straightConnector1">
            <a:avLst/>
          </a:prstGeom>
          <a:noFill/>
          <a:ln w="31747" cap="flat">
            <a:solidFill>
              <a:srgbClr val="F58366"/>
            </a:solidFill>
            <a:prstDash val="solid"/>
            <a:miter/>
          </a:ln>
        </p:spPr>
      </p:cxnSp>
      <p:grpSp>
        <p:nvGrpSpPr>
          <p:cNvPr id="4" name="Google Shape;111;p11">
            <a:extLst>
              <a:ext uri="{FF2B5EF4-FFF2-40B4-BE49-F238E27FC236}">
                <a16:creationId xmlns:a16="http://schemas.microsoft.com/office/drawing/2014/main" id="{54839C60-834F-4A6A-9186-E60204FEC47E}"/>
              </a:ext>
            </a:extLst>
          </p:cNvPr>
          <p:cNvGrpSpPr/>
          <p:nvPr/>
        </p:nvGrpSpPr>
        <p:grpSpPr>
          <a:xfrm>
            <a:off x="1" y="8069137"/>
            <a:ext cx="4211045" cy="1130843"/>
            <a:chOff x="0" y="5379424"/>
            <a:chExt cx="2807363" cy="753895"/>
          </a:xfrm>
        </p:grpSpPr>
        <p:sp>
          <p:nvSpPr>
            <p:cNvPr id="5" name="Google Shape;112;p11">
              <a:extLst>
                <a:ext uri="{FF2B5EF4-FFF2-40B4-BE49-F238E27FC236}">
                  <a16:creationId xmlns:a16="http://schemas.microsoft.com/office/drawing/2014/main" id="{B60174E3-F592-413F-B6E9-30D7E2026094}"/>
                </a:ext>
              </a:extLst>
            </p:cNvPr>
            <p:cNvSpPr/>
            <p:nvPr/>
          </p:nvSpPr>
          <p:spPr>
            <a:xfrm>
              <a:off x="0" y="5532513"/>
              <a:ext cx="2807363" cy="600806"/>
            </a:xfrm>
            <a:custGeom>
              <a:avLst/>
              <a:gdLst>
                <a:gd name="f0" fmla="val w"/>
                <a:gd name="f1" fmla="val h"/>
                <a:gd name="f2" fmla="val 0"/>
                <a:gd name="f3" fmla="val 2807368"/>
                <a:gd name="f4" fmla="val 600807"/>
                <a:gd name="f5" fmla="val 429971"/>
                <a:gd name="f6" fmla="val 123998"/>
                <a:gd name="f7" fmla="val 1184765"/>
                <a:gd name="f8" fmla="val 325331"/>
                <a:gd name="f9" fmla="val 2014184"/>
                <a:gd name="f10" fmla="val 392492"/>
                <a:gd name="f11" fmla="val 2790212"/>
                <a:gd name="f12" fmla="val 235402"/>
                <a:gd name="f13" fmla="val 231522"/>
                <a:gd name="f14" fmla="val 566106"/>
                <a:gd name="f15" fmla="val 2593885"/>
                <a:gd name="f16" fmla="val 587498"/>
                <a:gd name="f17" fmla="val 1673646"/>
                <a:gd name="f18" fmla="val 651184"/>
                <a:gd name="f19" fmla="val 884869"/>
                <a:gd name="f20" fmla="val 479260"/>
                <a:gd name="f21" fmla="val 100844"/>
                <a:gd name="f22" fmla="val 222653"/>
                <a:gd name="f23" fmla="val 188389"/>
                <a:gd name="f24" fmla="*/ f0 1 2807368"/>
                <a:gd name="f25" fmla="*/ f1 1 600807"/>
                <a:gd name="f26" fmla="+- f4 0 f2"/>
                <a:gd name="f27" fmla="+- f3 0 f2"/>
                <a:gd name="f28" fmla="*/ f27 1 2807368"/>
                <a:gd name="f29" fmla="*/ f26 1 600807"/>
                <a:gd name="f30" fmla="*/ f2 1 f28"/>
                <a:gd name="f31" fmla="*/ f3 1 f28"/>
                <a:gd name="f32" fmla="*/ f2 1 f29"/>
                <a:gd name="f33" fmla="*/ f4 1 f29"/>
                <a:gd name="f34" fmla="*/ f30 f24 1"/>
                <a:gd name="f35" fmla="*/ f31 f24 1"/>
                <a:gd name="f36" fmla="*/ f33 f25 1"/>
                <a:gd name="f37" fmla="*/ f32 f25 1"/>
              </a:gdLst>
              <a:ahLst/>
              <a:cxnLst>
                <a:cxn ang="3cd4">
                  <a:pos x="hc" y="t"/>
                </a:cxn>
                <a:cxn ang="0">
                  <a:pos x="r" y="vc"/>
                </a:cxn>
                <a:cxn ang="cd4">
                  <a:pos x="hc" y="b"/>
                </a:cxn>
                <a:cxn ang="cd2">
                  <a:pos x="l" y="vc"/>
                </a:cxn>
              </a:cxnLst>
              <a:rect l="f34" t="f37" r="f35" b="f36"/>
              <a:pathLst>
                <a:path w="2807368" h="600807">
                  <a:moveTo>
                    <a:pt x="f2" y="f2"/>
                  </a:moveTo>
                  <a:lnTo>
                    <a:pt x="f5" y="f6"/>
                  </a:lnTo>
                  <a:cubicBezTo>
                    <a:pt x="f7" y="f8"/>
                    <a:pt x="f9" y="f10"/>
                    <a:pt x="f11" y="f12"/>
                  </a:cubicBezTo>
                  <a:lnTo>
                    <a:pt x="f3" y="f13"/>
                  </a:lnTo>
                  <a:lnTo>
                    <a:pt x="f3" y="f14"/>
                  </a:lnTo>
                  <a:lnTo>
                    <a:pt x="f15" y="f16"/>
                  </a:lnTo>
                  <a:cubicBezTo>
                    <a:pt x="f17" y="f18"/>
                    <a:pt x="f19" y="f20"/>
                    <a:pt x="f21" y="f22"/>
                  </a:cubicBezTo>
                  <a:lnTo>
                    <a:pt x="f2" y="f23"/>
                  </a:lnTo>
                  <a:close/>
                </a:path>
              </a:pathLst>
            </a:custGeom>
            <a:gradFill>
              <a:gsLst>
                <a:gs pos="0">
                  <a:srgbClr val="F58366"/>
                </a:gs>
                <a:gs pos="100000">
                  <a:srgbClr val="F58366"/>
                </a:gs>
              </a:gsLst>
              <a:lin ang="0"/>
            </a:gradFill>
            <a:ln cap="flat">
              <a:noFill/>
              <a:prstDash val="solid"/>
            </a:ln>
          </p:spPr>
          <p:txBody>
            <a:bodyPr vert="horz" wrap="square" lIns="91421" tIns="45701" rIns="91421" bIns="45701"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a typeface="Calibri"/>
                <a:cs typeface="Calibri"/>
              </a:endParaRPr>
            </a:p>
          </p:txBody>
        </p:sp>
        <p:sp>
          <p:nvSpPr>
            <p:cNvPr id="6" name="Google Shape;113;p11">
              <a:extLst>
                <a:ext uri="{FF2B5EF4-FFF2-40B4-BE49-F238E27FC236}">
                  <a16:creationId xmlns:a16="http://schemas.microsoft.com/office/drawing/2014/main" id="{E4AD1201-1F96-4107-864E-6FA069DE65DE}"/>
                </a:ext>
              </a:extLst>
            </p:cNvPr>
            <p:cNvSpPr/>
            <p:nvPr/>
          </p:nvSpPr>
          <p:spPr>
            <a:xfrm>
              <a:off x="0" y="5379424"/>
              <a:ext cx="2807363" cy="649800"/>
            </a:xfrm>
            <a:custGeom>
              <a:avLst/>
              <a:gdLst>
                <a:gd name="f0" fmla="val w"/>
                <a:gd name="f1" fmla="val h"/>
                <a:gd name="f2" fmla="val 0"/>
                <a:gd name="f3" fmla="val 2807368"/>
                <a:gd name="f4" fmla="val 649803"/>
                <a:gd name="f5" fmla="val 282676"/>
                <a:gd name="f6" fmla="val 70799"/>
                <a:gd name="f7" fmla="val 435964"/>
                <a:gd name="f8" fmla="val 106085"/>
                <a:gd name="f9" fmla="val 588770"/>
                <a:gd name="f10" fmla="val 137629"/>
                <a:gd name="f11" fmla="val 740881"/>
                <a:gd name="f12" fmla="val 163828"/>
                <a:gd name="f13" fmla="val 1362800"/>
                <a:gd name="f14" fmla="val 270912"/>
                <a:gd name="f15" fmla="val 2067879"/>
                <a:gd name="f16" fmla="val 253759"/>
                <a:gd name="f17" fmla="val 2706471"/>
                <a:gd name="f18" fmla="val 96397"/>
                <a:gd name="f19" fmla="val 67250"/>
                <a:gd name="f20" fmla="val 605551"/>
                <a:gd name="f21" fmla="val 2602685"/>
                <a:gd name="f22" fmla="val 629466"/>
                <a:gd name="f23" fmla="val 1684237"/>
                <a:gd name="f24" fmla="val 708219"/>
                <a:gd name="f25" fmla="val 893252"/>
                <a:gd name="f26" fmla="val 549395"/>
                <a:gd name="f27" fmla="val 105614"/>
                <a:gd name="f28" fmla="val 305882"/>
                <a:gd name="f29" fmla="val 271926"/>
                <a:gd name="f30" fmla="*/ f0 1 2807368"/>
                <a:gd name="f31" fmla="*/ f1 1 649803"/>
                <a:gd name="f32" fmla="+- f4 0 f2"/>
                <a:gd name="f33" fmla="+- f3 0 f2"/>
                <a:gd name="f34" fmla="*/ f33 1 2807368"/>
                <a:gd name="f35" fmla="*/ f32 1 649803"/>
                <a:gd name="f36" fmla="*/ f2 1 f34"/>
                <a:gd name="f37" fmla="*/ f3 1 f34"/>
                <a:gd name="f38" fmla="*/ f2 1 f35"/>
                <a:gd name="f39" fmla="*/ f4 1 f35"/>
                <a:gd name="f40" fmla="*/ f36 f30 1"/>
                <a:gd name="f41" fmla="*/ f37 f30 1"/>
                <a:gd name="f42" fmla="*/ f39 f31 1"/>
                <a:gd name="f43" fmla="*/ f38 f31 1"/>
              </a:gdLst>
              <a:ahLst/>
              <a:cxnLst>
                <a:cxn ang="3cd4">
                  <a:pos x="hc" y="t"/>
                </a:cxn>
                <a:cxn ang="0">
                  <a:pos x="r" y="vc"/>
                </a:cxn>
                <a:cxn ang="cd4">
                  <a:pos x="hc" y="b"/>
                </a:cxn>
                <a:cxn ang="cd2">
                  <a:pos x="l" y="vc"/>
                </a:cxn>
              </a:cxnLst>
              <a:rect l="f40" t="f43" r="f41" b="f42"/>
              <a:pathLst>
                <a:path w="2807368" h="649803">
                  <a:moveTo>
                    <a:pt x="f2" y="f2"/>
                  </a:moveTo>
                  <a:lnTo>
                    <a:pt x="f5" y="f6"/>
                  </a:lnTo>
                  <a:cubicBezTo>
                    <a:pt x="f7" y="f8"/>
                    <a:pt x="f9" y="f10"/>
                    <a:pt x="f11" y="f12"/>
                  </a:cubicBezTo>
                  <a:cubicBezTo>
                    <a:pt x="f13" y="f14"/>
                    <a:pt x="f15" y="f16"/>
                    <a:pt x="f17" y="f18"/>
                  </a:cubicBezTo>
                  <a:lnTo>
                    <a:pt x="f3" y="f19"/>
                  </a:lnTo>
                  <a:lnTo>
                    <a:pt x="f3" y="f20"/>
                  </a:lnTo>
                  <a:lnTo>
                    <a:pt x="f21" y="f22"/>
                  </a:lnTo>
                  <a:cubicBezTo>
                    <a:pt x="f23" y="f24"/>
                    <a:pt x="f25" y="f26"/>
                    <a:pt x="f27" y="f28"/>
                  </a:cubicBezTo>
                  <a:lnTo>
                    <a:pt x="f2" y="f29"/>
                  </a:lnTo>
                  <a:close/>
                </a:path>
              </a:pathLst>
            </a:custGeom>
            <a:solidFill>
              <a:srgbClr val="1C498B"/>
            </a:solidFill>
            <a:ln cap="flat">
              <a:noFill/>
              <a:prstDash val="solid"/>
            </a:ln>
          </p:spPr>
          <p:txBody>
            <a:bodyPr vert="horz" wrap="square" lIns="91421" tIns="45701" rIns="91421" bIns="45701"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a typeface="Calibri"/>
                <a:cs typeface="Calibri"/>
              </a:endParaRPr>
            </a:p>
          </p:txBody>
        </p:sp>
      </p:grpSp>
      <p:pic>
        <p:nvPicPr>
          <p:cNvPr id="7" name="Google Shape;115;p11">
            <a:extLst>
              <a:ext uri="{FF2B5EF4-FFF2-40B4-BE49-F238E27FC236}">
                <a16:creationId xmlns:a16="http://schemas.microsoft.com/office/drawing/2014/main" id="{7B360E3C-7212-434C-BE37-B86B899D6197}"/>
              </a:ext>
            </a:extLst>
          </p:cNvPr>
          <p:cNvPicPr>
            <a:picLocks noChangeAspect="1"/>
          </p:cNvPicPr>
          <p:nvPr/>
        </p:nvPicPr>
        <p:blipFill>
          <a:blip r:embed="rId2">
            <a:alphaModFix/>
          </a:blip>
          <a:srcRect/>
          <a:stretch>
            <a:fillRect/>
          </a:stretch>
        </p:blipFill>
        <p:spPr>
          <a:xfrm>
            <a:off x="770017" y="6578303"/>
            <a:ext cx="3037970" cy="1367910"/>
          </a:xfrm>
          <a:prstGeom prst="rect">
            <a:avLst/>
          </a:prstGeom>
          <a:noFill/>
          <a:ln cap="flat">
            <a:noFill/>
          </a:ln>
        </p:spPr>
      </p:pic>
    </p:spTree>
    <p:extLst>
      <p:ext uri="{BB962C8B-B14F-4D97-AF65-F5344CB8AC3E}">
        <p14:creationId xmlns:p14="http://schemas.microsoft.com/office/powerpoint/2010/main" val="2020776472"/>
      </p:ext>
    </p:extLst>
  </p:cSld>
  <p:clrMapOvr>
    <a:masterClrMapping/>
  </p:clrMapOvr>
</p:sldLayout>
</file>

<file path=ppt/slideLayouts/slideLayout3458.xml><?xml version="1.0" encoding="utf-8"?>
<p:sldLayout xmlns:a="http://schemas.openxmlformats.org/drawingml/2006/main" xmlns:r="http://schemas.openxmlformats.org/officeDocument/2006/relationships" xmlns:p="http://schemas.openxmlformats.org/presentationml/2006/main" preserve="1">
  <p:cSld name="8_Title Slide">
    <p:spTree>
      <p:nvGrpSpPr>
        <p:cNvPr id="1" name=""/>
        <p:cNvGrpSpPr/>
        <p:nvPr/>
      </p:nvGrpSpPr>
      <p:grpSpPr>
        <a:xfrm>
          <a:off x="0" y="0"/>
          <a:ext cx="0" cy="0"/>
          <a:chOff x="0" y="0"/>
          <a:chExt cx="0" cy="0"/>
        </a:xfrm>
      </p:grpSpPr>
      <p:pic>
        <p:nvPicPr>
          <p:cNvPr id="2" name="Picture 3">
            <a:extLst>
              <a:ext uri="{FF2B5EF4-FFF2-40B4-BE49-F238E27FC236}">
                <a16:creationId xmlns:a16="http://schemas.microsoft.com/office/drawing/2014/main" id="{05BFC432-B299-43A6-97F5-1CED8246EB20}"/>
              </a:ext>
            </a:extLst>
          </p:cNvPr>
          <p:cNvPicPr>
            <a:picLocks noChangeAspect="1"/>
          </p:cNvPicPr>
          <p:nvPr/>
        </p:nvPicPr>
        <p:blipFill>
          <a:blip r:embed="rId2"/>
          <a:stretch>
            <a:fillRect/>
          </a:stretch>
        </p:blipFill>
        <p:spPr>
          <a:xfrm>
            <a:off x="2291" y="1289"/>
            <a:ext cx="18283428" cy="10284420"/>
          </a:xfrm>
          <a:prstGeom prst="rect">
            <a:avLst/>
          </a:prstGeom>
          <a:noFill/>
          <a:ln cap="flat">
            <a:noFill/>
          </a:ln>
        </p:spPr>
      </p:pic>
      <p:pic>
        <p:nvPicPr>
          <p:cNvPr id="3" name="Picture 11">
            <a:extLst>
              <a:ext uri="{FF2B5EF4-FFF2-40B4-BE49-F238E27FC236}">
                <a16:creationId xmlns:a16="http://schemas.microsoft.com/office/drawing/2014/main" id="{B4D21C30-5C81-4F36-9A86-AFF4DFC3E4EA}"/>
              </a:ext>
            </a:extLst>
          </p:cNvPr>
          <p:cNvPicPr>
            <a:picLocks noChangeAspect="1"/>
          </p:cNvPicPr>
          <p:nvPr/>
        </p:nvPicPr>
        <p:blipFill>
          <a:blip r:embed="rId3"/>
          <a:stretch>
            <a:fillRect/>
          </a:stretch>
        </p:blipFill>
        <p:spPr>
          <a:xfrm>
            <a:off x="16203781" y="8872509"/>
            <a:ext cx="1408181" cy="740664"/>
          </a:xfrm>
          <a:prstGeom prst="rect">
            <a:avLst/>
          </a:prstGeom>
          <a:noFill/>
          <a:ln cap="flat">
            <a:noFill/>
          </a:ln>
        </p:spPr>
      </p:pic>
      <p:sp>
        <p:nvSpPr>
          <p:cNvPr id="4" name="Text Placeholder 8">
            <a:extLst>
              <a:ext uri="{FF2B5EF4-FFF2-40B4-BE49-F238E27FC236}">
                <a16:creationId xmlns:a16="http://schemas.microsoft.com/office/drawing/2014/main" id="{C560601E-0783-4620-970F-CF922A8DF6B1}"/>
              </a:ext>
            </a:extLst>
          </p:cNvPr>
          <p:cNvSpPr txBox="1">
            <a:spLocks noGrp="1"/>
          </p:cNvSpPr>
          <p:nvPr>
            <p:ph type="body" idx="4294967295"/>
          </p:nvPr>
        </p:nvSpPr>
        <p:spPr>
          <a:xfrm>
            <a:off x="11189499" y="5143501"/>
            <a:ext cx="6271188" cy="1654286"/>
          </a:xfrm>
        </p:spPr>
        <p:txBody>
          <a:bodyPr/>
          <a:lstStyle>
            <a:lvl1pPr marL="0" indent="0">
              <a:spcBef>
                <a:spcPts val="0"/>
              </a:spcBef>
              <a:buNone/>
              <a:defRPr sz="6000">
                <a:solidFill>
                  <a:srgbClr val="79818A"/>
                </a:solidFill>
              </a:defRPr>
            </a:lvl1pPr>
            <a:lvl2pPr marL="0" lvl="0" indent="0">
              <a:spcBef>
                <a:spcPts val="0"/>
              </a:spcBef>
              <a:buNone/>
              <a:defRPr sz="6000">
                <a:solidFill>
                  <a:srgbClr val="79818A"/>
                </a:solidFill>
              </a:defRPr>
            </a:lvl2pPr>
          </a:lstStyle>
          <a:p>
            <a:pPr lvl="0"/>
            <a:r>
              <a:rPr lang="en-US"/>
              <a:t>Presentation </a:t>
            </a:r>
          </a:p>
          <a:p>
            <a:pPr lvl="0"/>
            <a:r>
              <a:rPr lang="en-US"/>
              <a:t>Title</a:t>
            </a:r>
          </a:p>
        </p:txBody>
      </p:sp>
      <p:sp>
        <p:nvSpPr>
          <p:cNvPr id="5" name="Text Placeholder 10">
            <a:extLst>
              <a:ext uri="{FF2B5EF4-FFF2-40B4-BE49-F238E27FC236}">
                <a16:creationId xmlns:a16="http://schemas.microsoft.com/office/drawing/2014/main" id="{A5715F67-F2D3-4048-9258-6844B59E4E39}"/>
              </a:ext>
            </a:extLst>
          </p:cNvPr>
          <p:cNvSpPr txBox="1">
            <a:spLocks noGrp="1"/>
          </p:cNvSpPr>
          <p:nvPr>
            <p:ph type="body" idx="4294967295"/>
          </p:nvPr>
        </p:nvSpPr>
        <p:spPr>
          <a:xfrm>
            <a:off x="11189484" y="7163483"/>
            <a:ext cx="6271188" cy="1174980"/>
          </a:xfrm>
        </p:spPr>
        <p:txBody>
          <a:bodyPr>
            <a:normAutofit/>
          </a:bodyPr>
          <a:lstStyle>
            <a:lvl1pPr marL="0" indent="0">
              <a:buNone/>
              <a:defRPr sz="3000">
                <a:solidFill>
                  <a:srgbClr val="FFFFFF"/>
                </a:solidFill>
              </a:defRPr>
            </a:lvl1pPr>
            <a:lvl2pPr marL="0" lvl="0" indent="0">
              <a:spcBef>
                <a:spcPts val="1500"/>
              </a:spcBef>
              <a:buNone/>
              <a:defRPr>
                <a:solidFill>
                  <a:srgbClr val="FFFFFF"/>
                </a:solidFill>
              </a:defRPr>
            </a:lvl2pPr>
          </a:lstStyle>
          <a:p>
            <a:pPr lvl="0"/>
            <a:r>
              <a:rPr lang="en-US"/>
              <a:t>Presentation Subtitle</a:t>
            </a:r>
          </a:p>
          <a:p>
            <a:pPr lvl="0"/>
            <a:r>
              <a:rPr lang="en-US"/>
              <a:t>Presentation Date</a:t>
            </a:r>
          </a:p>
        </p:txBody>
      </p:sp>
    </p:spTree>
    <p:extLst>
      <p:ext uri="{BB962C8B-B14F-4D97-AF65-F5344CB8AC3E}">
        <p14:creationId xmlns:p14="http://schemas.microsoft.com/office/powerpoint/2010/main" val="893980840"/>
      </p:ext>
    </p:extLst>
  </p:cSld>
  <p:clrMapOvr>
    <a:masterClrMapping/>
  </p:clrMapOvr>
</p:sldLayout>
</file>

<file path=ppt/slideLayouts/slideLayout3459.xml><?xml version="1.0" encoding="utf-8"?>
<p:sldLayout xmlns:a="http://schemas.openxmlformats.org/drawingml/2006/main" xmlns:r="http://schemas.openxmlformats.org/officeDocument/2006/relationships" xmlns:p="http://schemas.openxmlformats.org/presentationml/2006/main" preserve="1">
  <p:cSld name="48_Title and Content">
    <p:spTree>
      <p:nvGrpSpPr>
        <p:cNvPr id="1" name=""/>
        <p:cNvGrpSpPr/>
        <p:nvPr/>
      </p:nvGrpSpPr>
      <p:grpSpPr>
        <a:xfrm>
          <a:off x="0" y="0"/>
          <a:ext cx="0" cy="0"/>
          <a:chOff x="0" y="0"/>
          <a:chExt cx="0" cy="0"/>
        </a:xfrm>
      </p:grpSpPr>
      <p:pic>
        <p:nvPicPr>
          <p:cNvPr id="2" name="Picture 8">
            <a:extLst>
              <a:ext uri="{FF2B5EF4-FFF2-40B4-BE49-F238E27FC236}">
                <a16:creationId xmlns:a16="http://schemas.microsoft.com/office/drawing/2014/main" id="{DAE50FAA-4B08-4181-A7B1-C202642E6F70}"/>
              </a:ext>
            </a:extLst>
          </p:cNvPr>
          <p:cNvPicPr>
            <a:picLocks noChangeAspect="1"/>
          </p:cNvPicPr>
          <p:nvPr/>
        </p:nvPicPr>
        <p:blipFill>
          <a:blip r:embed="rId2"/>
          <a:stretch>
            <a:fillRect/>
          </a:stretch>
        </p:blipFill>
        <p:spPr>
          <a:xfrm>
            <a:off x="3182" y="1137"/>
            <a:ext cx="18283935" cy="10284708"/>
          </a:xfrm>
          <a:prstGeom prst="rect">
            <a:avLst/>
          </a:prstGeom>
          <a:noFill/>
          <a:ln cap="flat">
            <a:noFill/>
          </a:ln>
        </p:spPr>
      </p:pic>
      <p:sp>
        <p:nvSpPr>
          <p:cNvPr id="3" name="Title 1">
            <a:extLst>
              <a:ext uri="{FF2B5EF4-FFF2-40B4-BE49-F238E27FC236}">
                <a16:creationId xmlns:a16="http://schemas.microsoft.com/office/drawing/2014/main" id="{533D2C5D-91FE-42B4-8EEA-BA299847E408}"/>
              </a:ext>
            </a:extLst>
          </p:cNvPr>
          <p:cNvSpPr txBox="1">
            <a:spLocks noGrp="1"/>
          </p:cNvSpPr>
          <p:nvPr>
            <p:ph type="title"/>
          </p:nvPr>
        </p:nvSpPr>
        <p:spPr/>
        <p:txBody>
          <a:bodyPr/>
          <a:lstStyle>
            <a:lvl1pPr>
              <a:defRPr/>
            </a:lvl1pPr>
          </a:lstStyle>
          <a:p>
            <a:pPr lvl="0"/>
            <a:r>
              <a:rPr lang="en-US"/>
              <a:t>Slide Heading</a:t>
            </a:r>
          </a:p>
        </p:txBody>
      </p:sp>
      <p:sp>
        <p:nvSpPr>
          <p:cNvPr id="4" name="Slide Number Placeholder 5">
            <a:extLst>
              <a:ext uri="{FF2B5EF4-FFF2-40B4-BE49-F238E27FC236}">
                <a16:creationId xmlns:a16="http://schemas.microsoft.com/office/drawing/2014/main" id="{D7992EDD-B55B-44D6-B4BD-8093A9AF0006}"/>
              </a:ext>
            </a:extLst>
          </p:cNvPr>
          <p:cNvSpPr txBox="1">
            <a:spLocks noGrp="1"/>
          </p:cNvSpPr>
          <p:nvPr>
            <p:ph type="sldNum" sz="quarter" idx="8"/>
          </p:nvPr>
        </p:nvSpPr>
        <p:spPr/>
        <p:txBody>
          <a:bodyPr/>
          <a:lstStyle>
            <a:lvl1pPr>
              <a:defRPr>
                <a:solidFill>
                  <a:srgbClr val="59CBE8"/>
                </a:solidFill>
              </a:defRPr>
            </a:lvl1pPr>
          </a:lstStyle>
          <a:p>
            <a:pPr lvl="0"/>
            <a:fld id="{C8064138-2DA3-4A2C-A532-844DC71C07B7}" type="slidenum">
              <a:t>‹#›</a:t>
            </a:fld>
            <a:endParaRPr lang="en-US"/>
          </a:p>
        </p:txBody>
      </p:sp>
      <p:sp>
        <p:nvSpPr>
          <p:cNvPr id="5" name="Text Placeholder 10">
            <a:extLst>
              <a:ext uri="{FF2B5EF4-FFF2-40B4-BE49-F238E27FC236}">
                <a16:creationId xmlns:a16="http://schemas.microsoft.com/office/drawing/2014/main" id="{30E64BE8-D706-4A1F-A84F-B709814DEBA7}"/>
              </a:ext>
            </a:extLst>
          </p:cNvPr>
          <p:cNvSpPr txBox="1">
            <a:spLocks noGrp="1"/>
          </p:cNvSpPr>
          <p:nvPr>
            <p:ph type="body" idx="4294967295"/>
          </p:nvPr>
        </p:nvSpPr>
        <p:spPr>
          <a:xfrm>
            <a:off x="1257305" y="2738441"/>
            <a:ext cx="15773400" cy="6024560"/>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67321599"/>
      </p:ext>
    </p:extLst>
  </p:cSld>
  <p:clrMapOvr>
    <a:masterClrMapping/>
  </p:clrMapOvr>
</p:sldLayout>
</file>

<file path=ppt/slideLayouts/slideLayout3460.xml><?xml version="1.0" encoding="utf-8"?>
<p:sldLayout xmlns:a="http://schemas.openxmlformats.org/drawingml/2006/main" xmlns:r="http://schemas.openxmlformats.org/officeDocument/2006/relationships" xmlns:p="http://schemas.openxmlformats.org/presentationml/2006/main" preserve="1">
  <p:cSld name="Image Left">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D0A8ACA7-781C-4691-92BF-A573D8413FDE}"/>
              </a:ext>
            </a:extLst>
          </p:cNvPr>
          <p:cNvPicPr>
            <a:picLocks noChangeAspect="1"/>
          </p:cNvPicPr>
          <p:nvPr/>
        </p:nvPicPr>
        <p:blipFill>
          <a:blip r:embed="rId2"/>
          <a:stretch>
            <a:fillRect/>
          </a:stretch>
        </p:blipFill>
        <p:spPr>
          <a:xfrm>
            <a:off x="2291" y="1289"/>
            <a:ext cx="18283428" cy="10284420"/>
          </a:xfrm>
          <a:prstGeom prst="rect">
            <a:avLst/>
          </a:prstGeom>
          <a:noFill/>
          <a:ln cap="flat">
            <a:noFill/>
          </a:ln>
        </p:spPr>
      </p:pic>
      <p:sp>
        <p:nvSpPr>
          <p:cNvPr id="3" name="Title 1">
            <a:extLst>
              <a:ext uri="{FF2B5EF4-FFF2-40B4-BE49-F238E27FC236}">
                <a16:creationId xmlns:a16="http://schemas.microsoft.com/office/drawing/2014/main" id="{01A5439B-1B37-48E3-95C0-360903B4B0A3}"/>
              </a:ext>
            </a:extLst>
          </p:cNvPr>
          <p:cNvSpPr txBox="1">
            <a:spLocks noGrp="1"/>
          </p:cNvSpPr>
          <p:nvPr>
            <p:ph type="title"/>
          </p:nvPr>
        </p:nvSpPr>
        <p:spPr>
          <a:xfrm>
            <a:off x="10357760" y="547694"/>
            <a:ext cx="7390893" cy="1988339"/>
          </a:xfrm>
        </p:spPr>
        <p:txBody>
          <a:bodyPr/>
          <a:lstStyle>
            <a:lvl1pPr>
              <a:defRPr/>
            </a:lvl1pPr>
          </a:lstStyle>
          <a:p>
            <a:pPr lvl="0"/>
            <a:r>
              <a:rPr lang="en-US"/>
              <a:t>Slide Header</a:t>
            </a:r>
          </a:p>
        </p:txBody>
      </p:sp>
      <p:sp>
        <p:nvSpPr>
          <p:cNvPr id="4" name="Slide Number Placeholder 2">
            <a:extLst>
              <a:ext uri="{FF2B5EF4-FFF2-40B4-BE49-F238E27FC236}">
                <a16:creationId xmlns:a16="http://schemas.microsoft.com/office/drawing/2014/main" id="{F7957CA7-9724-41ED-AA6B-E2A76F8AAFAF}"/>
              </a:ext>
            </a:extLst>
          </p:cNvPr>
          <p:cNvSpPr txBox="1">
            <a:spLocks noGrp="1"/>
          </p:cNvSpPr>
          <p:nvPr>
            <p:ph type="sldNum" sz="quarter" idx="8"/>
          </p:nvPr>
        </p:nvSpPr>
        <p:spPr/>
        <p:txBody>
          <a:bodyPr/>
          <a:lstStyle>
            <a:lvl1pPr>
              <a:defRPr>
                <a:solidFill>
                  <a:srgbClr val="59CBE8"/>
                </a:solidFill>
              </a:defRPr>
            </a:lvl1pPr>
          </a:lstStyle>
          <a:p>
            <a:pPr lvl="0"/>
            <a:fld id="{CC1D98B9-A10F-40AC-8459-F2A0098159EE}" type="slidenum">
              <a:t>‹#›</a:t>
            </a:fld>
            <a:endParaRPr lang="en-US"/>
          </a:p>
        </p:txBody>
      </p:sp>
      <p:sp>
        <p:nvSpPr>
          <p:cNvPr id="5" name="Text Placeholder 7">
            <a:extLst>
              <a:ext uri="{FF2B5EF4-FFF2-40B4-BE49-F238E27FC236}">
                <a16:creationId xmlns:a16="http://schemas.microsoft.com/office/drawing/2014/main" id="{B00C835A-058E-4F37-907B-641A32DB99C8}"/>
              </a:ext>
            </a:extLst>
          </p:cNvPr>
          <p:cNvSpPr txBox="1">
            <a:spLocks noGrp="1"/>
          </p:cNvSpPr>
          <p:nvPr>
            <p:ph type="body" idx="4294967295"/>
          </p:nvPr>
        </p:nvSpPr>
        <p:spPr>
          <a:xfrm>
            <a:off x="10357760" y="2738441"/>
            <a:ext cx="7390893" cy="6024560"/>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07621940"/>
      </p:ext>
    </p:extLst>
  </p:cSld>
  <p:clrMapOvr>
    <a:masterClrMapping/>
  </p:clrMapOvr>
</p:sldLayout>
</file>

<file path=ppt/slideLayouts/slideLayout3461.xml><?xml version="1.0" encoding="utf-8"?>
<p:sldLayout xmlns:a="http://schemas.openxmlformats.org/drawingml/2006/main" xmlns:r="http://schemas.openxmlformats.org/officeDocument/2006/relationships" xmlns:p="http://schemas.openxmlformats.org/presentationml/2006/main" preserve="1">
  <p:cSld name="Breaker 4">
    <p:spTree>
      <p:nvGrpSpPr>
        <p:cNvPr id="1" name=""/>
        <p:cNvGrpSpPr/>
        <p:nvPr/>
      </p:nvGrpSpPr>
      <p:grpSpPr>
        <a:xfrm>
          <a:off x="0" y="0"/>
          <a:ext cx="0" cy="0"/>
          <a:chOff x="0" y="0"/>
          <a:chExt cx="0" cy="0"/>
        </a:xfrm>
      </p:grpSpPr>
      <p:pic>
        <p:nvPicPr>
          <p:cNvPr id="2" name="Picture 7">
            <a:extLst>
              <a:ext uri="{FF2B5EF4-FFF2-40B4-BE49-F238E27FC236}">
                <a16:creationId xmlns:a16="http://schemas.microsoft.com/office/drawing/2014/main" id="{30FA3D43-D3DD-4CCA-9844-7721A9331AE1}"/>
              </a:ext>
            </a:extLst>
          </p:cNvPr>
          <p:cNvPicPr>
            <a:picLocks noChangeAspect="1"/>
          </p:cNvPicPr>
          <p:nvPr/>
        </p:nvPicPr>
        <p:blipFill>
          <a:blip r:embed="rId2"/>
          <a:stretch>
            <a:fillRect/>
          </a:stretch>
        </p:blipFill>
        <p:spPr>
          <a:xfrm>
            <a:off x="2291" y="137"/>
            <a:ext cx="18283428" cy="10286711"/>
          </a:xfrm>
          <a:prstGeom prst="rect">
            <a:avLst/>
          </a:prstGeom>
          <a:noFill/>
          <a:ln cap="flat">
            <a:noFill/>
          </a:ln>
        </p:spPr>
      </p:pic>
      <p:pic>
        <p:nvPicPr>
          <p:cNvPr id="3" name="Picture 9">
            <a:extLst>
              <a:ext uri="{FF2B5EF4-FFF2-40B4-BE49-F238E27FC236}">
                <a16:creationId xmlns:a16="http://schemas.microsoft.com/office/drawing/2014/main" id="{D05B2570-A150-4052-90FE-68B79271F644}"/>
              </a:ext>
            </a:extLst>
          </p:cNvPr>
          <p:cNvPicPr>
            <a:picLocks noChangeAspect="1"/>
          </p:cNvPicPr>
          <p:nvPr/>
        </p:nvPicPr>
        <p:blipFill>
          <a:blip r:embed="rId3"/>
          <a:srcRect/>
          <a:stretch>
            <a:fillRect/>
          </a:stretch>
        </p:blipFill>
        <p:spPr>
          <a:xfrm>
            <a:off x="15637721" y="8841950"/>
            <a:ext cx="1969164" cy="843410"/>
          </a:xfrm>
          <a:prstGeom prst="rect">
            <a:avLst/>
          </a:prstGeom>
          <a:noFill/>
          <a:ln cap="flat">
            <a:noFill/>
          </a:ln>
        </p:spPr>
      </p:pic>
      <p:sp>
        <p:nvSpPr>
          <p:cNvPr id="4" name="Text Placeholder 8">
            <a:extLst>
              <a:ext uri="{FF2B5EF4-FFF2-40B4-BE49-F238E27FC236}">
                <a16:creationId xmlns:a16="http://schemas.microsoft.com/office/drawing/2014/main" id="{8D5F41C0-C0A3-406D-86BF-62105EB08A4E}"/>
              </a:ext>
            </a:extLst>
          </p:cNvPr>
          <p:cNvSpPr txBox="1">
            <a:spLocks noGrp="1"/>
          </p:cNvSpPr>
          <p:nvPr>
            <p:ph type="body" idx="4294967295"/>
          </p:nvPr>
        </p:nvSpPr>
        <p:spPr>
          <a:xfrm>
            <a:off x="11189499" y="5143501"/>
            <a:ext cx="6271188" cy="1654286"/>
          </a:xfrm>
        </p:spPr>
        <p:txBody>
          <a:bodyPr/>
          <a:lstStyle>
            <a:lvl1pPr marL="0" indent="0">
              <a:spcBef>
                <a:spcPts val="0"/>
              </a:spcBef>
              <a:buNone/>
              <a:defRPr sz="5400">
                <a:solidFill>
                  <a:srgbClr val="79818A"/>
                </a:solidFill>
              </a:defRPr>
            </a:lvl1pPr>
          </a:lstStyle>
          <a:p>
            <a:pPr lvl="0"/>
            <a:r>
              <a:rPr lang="en-US"/>
              <a:t>Section </a:t>
            </a:r>
            <a:br>
              <a:rPr lang="en-US"/>
            </a:br>
            <a:r>
              <a:rPr lang="en-US"/>
              <a:t>Heading</a:t>
            </a:r>
          </a:p>
        </p:txBody>
      </p:sp>
      <p:sp>
        <p:nvSpPr>
          <p:cNvPr id="5" name="Text Placeholder 10">
            <a:extLst>
              <a:ext uri="{FF2B5EF4-FFF2-40B4-BE49-F238E27FC236}">
                <a16:creationId xmlns:a16="http://schemas.microsoft.com/office/drawing/2014/main" id="{BF6FE533-9162-4DD3-AC27-8C330BEA4300}"/>
              </a:ext>
            </a:extLst>
          </p:cNvPr>
          <p:cNvSpPr txBox="1">
            <a:spLocks noGrp="1"/>
          </p:cNvSpPr>
          <p:nvPr>
            <p:ph type="body" idx="4294967295"/>
          </p:nvPr>
        </p:nvSpPr>
        <p:spPr>
          <a:xfrm>
            <a:off x="11189484" y="7163483"/>
            <a:ext cx="6271188" cy="1174980"/>
          </a:xfrm>
        </p:spPr>
        <p:txBody>
          <a:bodyPr>
            <a:normAutofit/>
          </a:bodyPr>
          <a:lstStyle>
            <a:lvl1pPr marL="0" indent="0" defTabSz="1028618">
              <a:lnSpc>
                <a:spcPct val="90000"/>
              </a:lnSpc>
              <a:spcBef>
                <a:spcPts val="1125"/>
              </a:spcBef>
              <a:spcAft>
                <a:spcPts val="0"/>
              </a:spcAft>
              <a:buNone/>
              <a:defRPr sz="2700">
                <a:solidFill>
                  <a:srgbClr val="F3F6FB"/>
                </a:solidFill>
              </a:defRPr>
            </a:lvl1pPr>
          </a:lstStyle>
          <a:p>
            <a:pPr lvl="0"/>
            <a:r>
              <a:rPr lang="en-US"/>
              <a:t>Section Subheading</a:t>
            </a:r>
          </a:p>
        </p:txBody>
      </p:sp>
    </p:spTree>
    <p:extLst>
      <p:ext uri="{BB962C8B-B14F-4D97-AF65-F5344CB8AC3E}">
        <p14:creationId xmlns:p14="http://schemas.microsoft.com/office/powerpoint/2010/main" val="4173470711"/>
      </p:ext>
    </p:extLst>
  </p:cSld>
  <p:clrMapOvr>
    <a:masterClrMapping/>
  </p:clrMapOvr>
</p:sldLayout>
</file>

<file path=ppt/slideLayouts/slideLayout3462.xml><?xml version="1.0" encoding="utf-8"?>
<p:sldLayout xmlns:a="http://schemas.openxmlformats.org/drawingml/2006/main" xmlns:r="http://schemas.openxmlformats.org/officeDocument/2006/relationships" xmlns:p="http://schemas.openxmlformats.org/presentationml/2006/main" preserve="1">
  <p:cSld name="1_Breaker 4">
    <p:spTree>
      <p:nvGrpSpPr>
        <p:cNvPr id="1" name=""/>
        <p:cNvGrpSpPr/>
        <p:nvPr/>
      </p:nvGrpSpPr>
      <p:grpSpPr>
        <a:xfrm>
          <a:off x="0" y="0"/>
          <a:ext cx="0" cy="0"/>
          <a:chOff x="0" y="0"/>
          <a:chExt cx="0" cy="0"/>
        </a:xfrm>
      </p:grpSpPr>
      <p:pic>
        <p:nvPicPr>
          <p:cNvPr id="2" name="Picture 7">
            <a:extLst>
              <a:ext uri="{FF2B5EF4-FFF2-40B4-BE49-F238E27FC236}">
                <a16:creationId xmlns:a16="http://schemas.microsoft.com/office/drawing/2014/main" id="{E018FD9C-59B1-4A8F-A421-ED51FB35E617}"/>
              </a:ext>
            </a:extLst>
          </p:cNvPr>
          <p:cNvPicPr>
            <a:picLocks noChangeAspect="1"/>
          </p:cNvPicPr>
          <p:nvPr/>
        </p:nvPicPr>
        <p:blipFill>
          <a:blip r:embed="rId2"/>
          <a:stretch>
            <a:fillRect/>
          </a:stretch>
        </p:blipFill>
        <p:spPr>
          <a:xfrm>
            <a:off x="2291" y="137"/>
            <a:ext cx="18283428" cy="10286711"/>
          </a:xfrm>
          <a:prstGeom prst="rect">
            <a:avLst/>
          </a:prstGeom>
          <a:noFill/>
          <a:ln cap="flat">
            <a:noFill/>
          </a:ln>
        </p:spPr>
      </p:pic>
      <p:pic>
        <p:nvPicPr>
          <p:cNvPr id="3" name="Picture 9">
            <a:extLst>
              <a:ext uri="{FF2B5EF4-FFF2-40B4-BE49-F238E27FC236}">
                <a16:creationId xmlns:a16="http://schemas.microsoft.com/office/drawing/2014/main" id="{B5B00749-1832-432A-A7D6-93A92AD5B524}"/>
              </a:ext>
            </a:extLst>
          </p:cNvPr>
          <p:cNvPicPr>
            <a:picLocks noChangeAspect="1"/>
          </p:cNvPicPr>
          <p:nvPr/>
        </p:nvPicPr>
        <p:blipFill>
          <a:blip r:embed="rId3"/>
          <a:srcRect/>
          <a:stretch>
            <a:fillRect/>
          </a:stretch>
        </p:blipFill>
        <p:spPr>
          <a:xfrm>
            <a:off x="15637734" y="8841950"/>
            <a:ext cx="1969164" cy="843410"/>
          </a:xfrm>
          <a:prstGeom prst="rect">
            <a:avLst/>
          </a:prstGeom>
          <a:noFill/>
          <a:ln cap="flat">
            <a:noFill/>
          </a:ln>
        </p:spPr>
      </p:pic>
      <p:sp>
        <p:nvSpPr>
          <p:cNvPr id="4" name="Text Placeholder 8">
            <a:extLst>
              <a:ext uri="{FF2B5EF4-FFF2-40B4-BE49-F238E27FC236}">
                <a16:creationId xmlns:a16="http://schemas.microsoft.com/office/drawing/2014/main" id="{B1EC963A-EA90-4562-A047-CFED9B740EEB}"/>
              </a:ext>
            </a:extLst>
          </p:cNvPr>
          <p:cNvSpPr txBox="1">
            <a:spLocks noGrp="1"/>
          </p:cNvSpPr>
          <p:nvPr>
            <p:ph type="body" idx="4294967295"/>
          </p:nvPr>
        </p:nvSpPr>
        <p:spPr>
          <a:xfrm>
            <a:off x="11189499" y="5143501"/>
            <a:ext cx="6271188" cy="1654286"/>
          </a:xfrm>
        </p:spPr>
        <p:txBody>
          <a:bodyPr/>
          <a:lstStyle>
            <a:lvl1pPr marL="0" indent="0">
              <a:spcBef>
                <a:spcPts val="0"/>
              </a:spcBef>
              <a:buNone/>
              <a:defRPr sz="5400">
                <a:solidFill>
                  <a:srgbClr val="79818A"/>
                </a:solidFill>
              </a:defRPr>
            </a:lvl1pPr>
          </a:lstStyle>
          <a:p>
            <a:pPr lvl="0"/>
            <a:r>
              <a:rPr lang="en-US"/>
              <a:t>Section </a:t>
            </a:r>
            <a:br>
              <a:rPr lang="en-US"/>
            </a:br>
            <a:r>
              <a:rPr lang="en-US"/>
              <a:t>Heading</a:t>
            </a:r>
          </a:p>
        </p:txBody>
      </p:sp>
      <p:sp>
        <p:nvSpPr>
          <p:cNvPr id="5" name="Text Placeholder 10">
            <a:extLst>
              <a:ext uri="{FF2B5EF4-FFF2-40B4-BE49-F238E27FC236}">
                <a16:creationId xmlns:a16="http://schemas.microsoft.com/office/drawing/2014/main" id="{1A5E2240-96A7-45B1-B5DE-05ACA77985B1}"/>
              </a:ext>
            </a:extLst>
          </p:cNvPr>
          <p:cNvSpPr txBox="1">
            <a:spLocks noGrp="1"/>
          </p:cNvSpPr>
          <p:nvPr>
            <p:ph type="body" idx="4294967295"/>
          </p:nvPr>
        </p:nvSpPr>
        <p:spPr>
          <a:xfrm>
            <a:off x="11189499" y="7163483"/>
            <a:ext cx="6271188" cy="1174980"/>
          </a:xfrm>
        </p:spPr>
        <p:txBody>
          <a:bodyPr>
            <a:normAutofit/>
          </a:bodyPr>
          <a:lstStyle>
            <a:lvl1pPr marL="0" indent="0" defTabSz="1028672">
              <a:lnSpc>
                <a:spcPct val="90000"/>
              </a:lnSpc>
              <a:spcBef>
                <a:spcPts val="1125"/>
              </a:spcBef>
              <a:spcAft>
                <a:spcPts val="0"/>
              </a:spcAft>
              <a:buNone/>
              <a:defRPr sz="2700">
                <a:solidFill>
                  <a:srgbClr val="F3F6FB"/>
                </a:solidFill>
              </a:defRPr>
            </a:lvl1pPr>
          </a:lstStyle>
          <a:p>
            <a:pPr lvl="0"/>
            <a:r>
              <a:rPr lang="en-US"/>
              <a:t>Section Subheading</a:t>
            </a:r>
          </a:p>
        </p:txBody>
      </p:sp>
    </p:spTree>
    <p:extLst>
      <p:ext uri="{BB962C8B-B14F-4D97-AF65-F5344CB8AC3E}">
        <p14:creationId xmlns:p14="http://schemas.microsoft.com/office/powerpoint/2010/main" val="3938867743"/>
      </p:ext>
    </p:extLst>
  </p:cSld>
  <p:clrMapOvr>
    <a:masterClrMapping/>
  </p:clrMapOvr>
</p:sldLayout>
</file>

<file path=ppt/slideLayouts/slideLayout3463.xml><?xml version="1.0" encoding="utf-8"?>
<p:sldLayout xmlns:a="http://schemas.openxmlformats.org/drawingml/2006/main" xmlns:r="http://schemas.openxmlformats.org/officeDocument/2006/relationships" xmlns:p="http://schemas.openxmlformats.org/presentationml/2006/main" preserve="1">
  <p:cSld name="50_Title and Content">
    <p:spTree>
      <p:nvGrpSpPr>
        <p:cNvPr id="1" name=""/>
        <p:cNvGrpSpPr/>
        <p:nvPr/>
      </p:nvGrpSpPr>
      <p:grpSpPr>
        <a:xfrm>
          <a:off x="0" y="0"/>
          <a:ext cx="0" cy="0"/>
          <a:chOff x="0" y="0"/>
          <a:chExt cx="0" cy="0"/>
        </a:xfrm>
      </p:grpSpPr>
      <p:pic>
        <p:nvPicPr>
          <p:cNvPr id="2" name="Picture 8">
            <a:extLst>
              <a:ext uri="{FF2B5EF4-FFF2-40B4-BE49-F238E27FC236}">
                <a16:creationId xmlns:a16="http://schemas.microsoft.com/office/drawing/2014/main" id="{2B0C800F-608E-4939-B1AF-F31274FBA2FC}"/>
              </a:ext>
            </a:extLst>
          </p:cNvPr>
          <p:cNvPicPr>
            <a:picLocks noChangeAspect="1"/>
          </p:cNvPicPr>
          <p:nvPr/>
        </p:nvPicPr>
        <p:blipFill>
          <a:blip r:embed="rId2"/>
          <a:srcRect/>
          <a:stretch>
            <a:fillRect/>
          </a:stretch>
        </p:blipFill>
        <p:spPr>
          <a:xfrm>
            <a:off x="2291" y="0"/>
            <a:ext cx="18285719" cy="10287000"/>
          </a:xfrm>
          <a:prstGeom prst="rect">
            <a:avLst/>
          </a:prstGeom>
          <a:noFill/>
          <a:ln cap="flat">
            <a:noFill/>
          </a:ln>
        </p:spPr>
      </p:pic>
      <p:sp>
        <p:nvSpPr>
          <p:cNvPr id="3" name="Title 1">
            <a:extLst>
              <a:ext uri="{FF2B5EF4-FFF2-40B4-BE49-F238E27FC236}">
                <a16:creationId xmlns:a16="http://schemas.microsoft.com/office/drawing/2014/main" id="{AA16F8E8-FD9F-452E-BA02-343630777475}"/>
              </a:ext>
            </a:extLst>
          </p:cNvPr>
          <p:cNvSpPr txBox="1">
            <a:spLocks noGrp="1"/>
          </p:cNvSpPr>
          <p:nvPr>
            <p:ph type="title"/>
          </p:nvPr>
        </p:nvSpPr>
        <p:spPr/>
        <p:txBody>
          <a:bodyPr/>
          <a:lstStyle>
            <a:lvl1pPr>
              <a:defRPr/>
            </a:lvl1pPr>
          </a:lstStyle>
          <a:p>
            <a:pPr lvl="0"/>
            <a:r>
              <a:rPr lang="en-US"/>
              <a:t>Click to edit Master title style</a:t>
            </a:r>
          </a:p>
        </p:txBody>
      </p:sp>
      <p:sp>
        <p:nvSpPr>
          <p:cNvPr id="4" name="Slide Number Placeholder 5">
            <a:extLst>
              <a:ext uri="{FF2B5EF4-FFF2-40B4-BE49-F238E27FC236}">
                <a16:creationId xmlns:a16="http://schemas.microsoft.com/office/drawing/2014/main" id="{344587B5-A711-472B-9F67-19CCEA597A5A}"/>
              </a:ext>
            </a:extLst>
          </p:cNvPr>
          <p:cNvSpPr txBox="1">
            <a:spLocks noGrp="1"/>
          </p:cNvSpPr>
          <p:nvPr>
            <p:ph type="sldNum" sz="quarter" idx="8"/>
          </p:nvPr>
        </p:nvSpPr>
        <p:spPr/>
        <p:txBody>
          <a:bodyPr/>
          <a:lstStyle>
            <a:lvl1pPr>
              <a:defRPr/>
            </a:lvl1pPr>
          </a:lstStyle>
          <a:p>
            <a:pPr lvl="0"/>
            <a:fld id="{C9A8C725-BEAF-45F2-BA51-5C07705520E3}" type="slidenum">
              <a:t>‹#›</a:t>
            </a:fld>
            <a:endParaRPr lang="en-US"/>
          </a:p>
        </p:txBody>
      </p:sp>
      <p:sp>
        <p:nvSpPr>
          <p:cNvPr id="5" name="Text Placeholder 10">
            <a:extLst>
              <a:ext uri="{FF2B5EF4-FFF2-40B4-BE49-F238E27FC236}">
                <a16:creationId xmlns:a16="http://schemas.microsoft.com/office/drawing/2014/main" id="{99B94008-14EA-4D84-B4BC-43976B9A0D56}"/>
              </a:ext>
            </a:extLst>
          </p:cNvPr>
          <p:cNvSpPr txBox="1">
            <a:spLocks noGrp="1"/>
          </p:cNvSpPr>
          <p:nvPr>
            <p:ph type="body" idx="4294967295"/>
          </p:nvPr>
        </p:nvSpPr>
        <p:spPr>
          <a:xfrm>
            <a:off x="1257305" y="2738441"/>
            <a:ext cx="15773400" cy="6024560"/>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11377183"/>
      </p:ext>
    </p:extLst>
  </p:cSld>
  <p:clrMapOvr>
    <a:masterClrMapping/>
  </p:clrMapOvr>
</p:sldLayout>
</file>

<file path=ppt/slideLayouts/slideLayout3464.xml><?xml version="1.0" encoding="utf-8"?>
<p:sldLayout xmlns:a="http://schemas.openxmlformats.org/drawingml/2006/main" xmlns:r="http://schemas.openxmlformats.org/officeDocument/2006/relationships" xmlns:p="http://schemas.openxmlformats.org/presentationml/2006/main" preserve="1">
  <p:cSld name="Blue Graphic Right">
    <p:spTree>
      <p:nvGrpSpPr>
        <p:cNvPr id="1" name=""/>
        <p:cNvGrpSpPr/>
        <p:nvPr/>
      </p:nvGrpSpPr>
      <p:grpSpPr>
        <a:xfrm>
          <a:off x="0" y="0"/>
          <a:ext cx="0" cy="0"/>
          <a:chOff x="0" y="0"/>
          <a:chExt cx="0" cy="0"/>
        </a:xfrm>
      </p:grpSpPr>
      <p:pic>
        <p:nvPicPr>
          <p:cNvPr id="2" name="Picture 3">
            <a:extLst>
              <a:ext uri="{FF2B5EF4-FFF2-40B4-BE49-F238E27FC236}">
                <a16:creationId xmlns:a16="http://schemas.microsoft.com/office/drawing/2014/main" id="{52418DE5-3181-48A9-8059-023FF15FA765}"/>
              </a:ext>
            </a:extLst>
          </p:cNvPr>
          <p:cNvPicPr>
            <a:picLocks noChangeAspect="1"/>
          </p:cNvPicPr>
          <p:nvPr/>
        </p:nvPicPr>
        <p:blipFill>
          <a:blip r:embed="rId2"/>
          <a:stretch>
            <a:fillRect/>
          </a:stretch>
        </p:blipFill>
        <p:spPr>
          <a:xfrm>
            <a:off x="0" y="0"/>
            <a:ext cx="18283428" cy="10287000"/>
          </a:xfrm>
          <a:prstGeom prst="rect">
            <a:avLst/>
          </a:prstGeom>
          <a:noFill/>
          <a:ln cap="flat">
            <a:noFill/>
          </a:ln>
        </p:spPr>
      </p:pic>
      <p:sp>
        <p:nvSpPr>
          <p:cNvPr id="3" name="Title 1">
            <a:extLst>
              <a:ext uri="{FF2B5EF4-FFF2-40B4-BE49-F238E27FC236}">
                <a16:creationId xmlns:a16="http://schemas.microsoft.com/office/drawing/2014/main" id="{E691F8A6-F0E8-47C6-85E7-F5CB63772415}"/>
              </a:ext>
            </a:extLst>
          </p:cNvPr>
          <p:cNvSpPr txBox="1">
            <a:spLocks noGrp="1"/>
          </p:cNvSpPr>
          <p:nvPr>
            <p:ph type="title"/>
          </p:nvPr>
        </p:nvSpPr>
        <p:spPr>
          <a:xfrm>
            <a:off x="1257305" y="547694"/>
            <a:ext cx="9127668" cy="1988339"/>
          </a:xfrm>
        </p:spPr>
        <p:txBody>
          <a:bodyPr/>
          <a:lstStyle>
            <a:lvl1pPr>
              <a:defRPr/>
            </a:lvl1pPr>
          </a:lstStyle>
          <a:p>
            <a:pPr lvl="0"/>
            <a:r>
              <a:rPr lang="en-US"/>
              <a:t>Click to edit Master title style</a:t>
            </a:r>
          </a:p>
        </p:txBody>
      </p:sp>
      <p:sp>
        <p:nvSpPr>
          <p:cNvPr id="4" name="Text Placeholder 8">
            <a:extLst>
              <a:ext uri="{FF2B5EF4-FFF2-40B4-BE49-F238E27FC236}">
                <a16:creationId xmlns:a16="http://schemas.microsoft.com/office/drawing/2014/main" id="{D4FA65CB-98F3-47A2-BA99-F19249460BA9}"/>
              </a:ext>
            </a:extLst>
          </p:cNvPr>
          <p:cNvSpPr txBox="1">
            <a:spLocks noGrp="1"/>
          </p:cNvSpPr>
          <p:nvPr>
            <p:ph type="body" idx="4294967295"/>
          </p:nvPr>
        </p:nvSpPr>
        <p:spPr>
          <a:xfrm>
            <a:off x="1257305" y="2738441"/>
            <a:ext cx="9127668" cy="6024560"/>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5">
            <a:extLst>
              <a:ext uri="{FF2B5EF4-FFF2-40B4-BE49-F238E27FC236}">
                <a16:creationId xmlns:a16="http://schemas.microsoft.com/office/drawing/2014/main" id="{6FF9C214-7338-4A5E-92F9-75AB30B0417D}"/>
              </a:ext>
            </a:extLst>
          </p:cNvPr>
          <p:cNvSpPr txBox="1">
            <a:spLocks noGrp="1"/>
          </p:cNvSpPr>
          <p:nvPr>
            <p:ph type="sldNum" sz="quarter" idx="8"/>
          </p:nvPr>
        </p:nvSpPr>
        <p:spPr>
          <a:xfrm>
            <a:off x="13939159" y="9696443"/>
            <a:ext cx="3809495" cy="272702"/>
          </a:xfrm>
        </p:spPr>
        <p:txBody>
          <a:bodyPr/>
          <a:lstStyle>
            <a:lvl1pPr>
              <a:defRPr>
                <a:solidFill>
                  <a:srgbClr val="79818A"/>
                </a:solidFill>
              </a:defRPr>
            </a:lvl1pPr>
          </a:lstStyle>
          <a:p>
            <a:pPr lvl="0"/>
            <a:fld id="{73B12EF6-9005-4C6E-8C7E-C2B9C5F260D1}" type="slidenum">
              <a:t>‹#›</a:t>
            </a:fld>
            <a:endParaRPr lang="en-US"/>
          </a:p>
        </p:txBody>
      </p:sp>
    </p:spTree>
    <p:extLst>
      <p:ext uri="{BB962C8B-B14F-4D97-AF65-F5344CB8AC3E}">
        <p14:creationId xmlns:p14="http://schemas.microsoft.com/office/powerpoint/2010/main" val="4221747747"/>
      </p:ext>
    </p:extLst>
  </p:cSld>
  <p:clrMapOvr>
    <a:masterClrMapping/>
  </p:clrMapOvr>
</p:sldLayout>
</file>

<file path=ppt/slideLayouts/slideLayout3465.xml><?xml version="1.0" encoding="utf-8"?>
<p:sldLayout xmlns:a="http://schemas.openxmlformats.org/drawingml/2006/main" xmlns:r="http://schemas.openxmlformats.org/officeDocument/2006/relationships" xmlns:p="http://schemas.openxmlformats.org/presentationml/2006/main" preserve="1">
  <p:cSld name="3 Closing Slide">
    <p:spTree>
      <p:nvGrpSpPr>
        <p:cNvPr id="1" name=""/>
        <p:cNvGrpSpPr/>
        <p:nvPr/>
      </p:nvGrpSpPr>
      <p:grpSpPr>
        <a:xfrm>
          <a:off x="0" y="0"/>
          <a:ext cx="0" cy="0"/>
          <a:chOff x="0" y="0"/>
          <a:chExt cx="0" cy="0"/>
        </a:xfrm>
      </p:grpSpPr>
      <p:pic>
        <p:nvPicPr>
          <p:cNvPr id="2" name="Picture 13">
            <a:extLst>
              <a:ext uri="{FF2B5EF4-FFF2-40B4-BE49-F238E27FC236}">
                <a16:creationId xmlns:a16="http://schemas.microsoft.com/office/drawing/2014/main" id="{E6D8DC65-A5A4-4C5D-BE19-D96FD08FA6A2}"/>
              </a:ext>
            </a:extLst>
          </p:cNvPr>
          <p:cNvPicPr>
            <a:picLocks noChangeAspect="1"/>
          </p:cNvPicPr>
          <p:nvPr/>
        </p:nvPicPr>
        <p:blipFill>
          <a:blip r:embed="rId2"/>
          <a:stretch>
            <a:fillRect/>
          </a:stretch>
        </p:blipFill>
        <p:spPr>
          <a:xfrm>
            <a:off x="2291" y="0"/>
            <a:ext cx="18283428" cy="10287000"/>
          </a:xfrm>
          <a:prstGeom prst="rect">
            <a:avLst/>
          </a:prstGeom>
          <a:noFill/>
          <a:ln cap="flat">
            <a:noFill/>
          </a:ln>
        </p:spPr>
      </p:pic>
      <p:pic>
        <p:nvPicPr>
          <p:cNvPr id="3" name="Picture 14">
            <a:extLst>
              <a:ext uri="{FF2B5EF4-FFF2-40B4-BE49-F238E27FC236}">
                <a16:creationId xmlns:a16="http://schemas.microsoft.com/office/drawing/2014/main" id="{F05EF1EA-7479-48C0-8C62-DA32ED09A05A}"/>
              </a:ext>
            </a:extLst>
          </p:cNvPr>
          <p:cNvPicPr>
            <a:picLocks noChangeAspect="1"/>
          </p:cNvPicPr>
          <p:nvPr/>
        </p:nvPicPr>
        <p:blipFill>
          <a:blip r:embed="rId3"/>
          <a:stretch>
            <a:fillRect/>
          </a:stretch>
        </p:blipFill>
        <p:spPr>
          <a:xfrm>
            <a:off x="7777836" y="4424931"/>
            <a:ext cx="2732322" cy="1437135"/>
          </a:xfrm>
          <a:prstGeom prst="rect">
            <a:avLst/>
          </a:prstGeom>
          <a:noFill/>
          <a:ln cap="flat">
            <a:noFill/>
          </a:ln>
        </p:spPr>
      </p:pic>
    </p:spTree>
    <p:extLst>
      <p:ext uri="{BB962C8B-B14F-4D97-AF65-F5344CB8AC3E}">
        <p14:creationId xmlns:p14="http://schemas.microsoft.com/office/powerpoint/2010/main" val="1347673039"/>
      </p:ext>
    </p:extLst>
  </p:cSld>
  <p:clrMapOvr>
    <a:masterClrMapping/>
  </p:clrMapOvr>
</p:sldLayout>
</file>

<file path=ppt/slideLayouts/slideLayout3466.xml><?xml version="1.0" encoding="utf-8"?>
<p:sldLayout xmlns:a="http://schemas.openxmlformats.org/drawingml/2006/main" xmlns:r="http://schemas.openxmlformats.org/officeDocument/2006/relationships" xmlns:p="http://schemas.openxmlformats.org/presentationml/2006/main" preserve="1">
  <p:cSld name="31_Photo Slide">
    <p:spTree>
      <p:nvGrpSpPr>
        <p:cNvPr id="1" name=""/>
        <p:cNvGrpSpPr/>
        <p:nvPr/>
      </p:nvGrpSpPr>
      <p:grpSpPr>
        <a:xfrm>
          <a:off x="0" y="0"/>
          <a:ext cx="0" cy="0"/>
          <a:chOff x="0" y="0"/>
          <a:chExt cx="0" cy="0"/>
        </a:xfrm>
      </p:grpSpPr>
      <p:sp>
        <p:nvSpPr>
          <p:cNvPr id="2" name="Google Shape;109;p11">
            <a:extLst>
              <a:ext uri="{FF2B5EF4-FFF2-40B4-BE49-F238E27FC236}">
                <a16:creationId xmlns:a16="http://schemas.microsoft.com/office/drawing/2014/main" id="{0A732998-83DF-4967-BB89-EA27E49B4306}"/>
              </a:ext>
            </a:extLst>
          </p:cNvPr>
          <p:cNvSpPr txBox="1">
            <a:spLocks noGrp="1"/>
          </p:cNvSpPr>
          <p:nvPr>
            <p:ph type="body" idx="4294967295"/>
          </p:nvPr>
        </p:nvSpPr>
        <p:spPr>
          <a:xfrm>
            <a:off x="685800" y="1719383"/>
            <a:ext cx="3525258" cy="4457700"/>
          </a:xfrm>
        </p:spPr>
        <p:txBody>
          <a:bodyPr lIns="91421" tIns="45701" rIns="91421" bIns="45701"/>
          <a:lstStyle>
            <a:lvl1pPr marL="685841" indent="-342914">
              <a:spcAft>
                <a:spcPts val="0"/>
              </a:spcAft>
              <a:buNone/>
              <a:defRPr/>
            </a:lvl1pPr>
          </a:lstStyle>
          <a:p>
            <a:pPr lvl="0"/>
            <a:endParaRPr lang="en-US"/>
          </a:p>
        </p:txBody>
      </p:sp>
      <p:cxnSp>
        <p:nvCxnSpPr>
          <p:cNvPr id="3" name="Google Shape;110;p11">
            <a:extLst>
              <a:ext uri="{FF2B5EF4-FFF2-40B4-BE49-F238E27FC236}">
                <a16:creationId xmlns:a16="http://schemas.microsoft.com/office/drawing/2014/main" id="{A021C0FF-A29B-45B7-96BC-7198EF5D3903}"/>
              </a:ext>
            </a:extLst>
          </p:cNvPr>
          <p:cNvCxnSpPr/>
          <p:nvPr/>
        </p:nvCxnSpPr>
        <p:spPr>
          <a:xfrm>
            <a:off x="685801" y="1421978"/>
            <a:ext cx="3525245" cy="0"/>
          </a:xfrm>
          <a:prstGeom prst="straightConnector1">
            <a:avLst/>
          </a:prstGeom>
          <a:noFill/>
          <a:ln w="31747" cap="flat">
            <a:solidFill>
              <a:srgbClr val="F58366"/>
            </a:solidFill>
            <a:prstDash val="solid"/>
            <a:miter/>
          </a:ln>
        </p:spPr>
      </p:cxnSp>
      <p:grpSp>
        <p:nvGrpSpPr>
          <p:cNvPr id="4" name="Google Shape;111;p11">
            <a:extLst>
              <a:ext uri="{FF2B5EF4-FFF2-40B4-BE49-F238E27FC236}">
                <a16:creationId xmlns:a16="http://schemas.microsoft.com/office/drawing/2014/main" id="{2950AFDD-D5D8-4006-AF3D-4732EA2032F5}"/>
              </a:ext>
            </a:extLst>
          </p:cNvPr>
          <p:cNvGrpSpPr/>
          <p:nvPr/>
        </p:nvGrpSpPr>
        <p:grpSpPr>
          <a:xfrm>
            <a:off x="1" y="8069137"/>
            <a:ext cx="4211045" cy="1130843"/>
            <a:chOff x="0" y="5379424"/>
            <a:chExt cx="2807363" cy="753895"/>
          </a:xfrm>
        </p:grpSpPr>
        <p:sp>
          <p:nvSpPr>
            <p:cNvPr id="5" name="Google Shape;112;p11">
              <a:extLst>
                <a:ext uri="{FF2B5EF4-FFF2-40B4-BE49-F238E27FC236}">
                  <a16:creationId xmlns:a16="http://schemas.microsoft.com/office/drawing/2014/main" id="{731C78B9-65BA-41C5-AA99-C72F9BA58461}"/>
                </a:ext>
              </a:extLst>
            </p:cNvPr>
            <p:cNvSpPr/>
            <p:nvPr/>
          </p:nvSpPr>
          <p:spPr>
            <a:xfrm>
              <a:off x="0" y="5532513"/>
              <a:ext cx="2807363" cy="600806"/>
            </a:xfrm>
            <a:custGeom>
              <a:avLst/>
              <a:gdLst>
                <a:gd name="f0" fmla="val w"/>
                <a:gd name="f1" fmla="val h"/>
                <a:gd name="f2" fmla="val 0"/>
                <a:gd name="f3" fmla="val 2807368"/>
                <a:gd name="f4" fmla="val 600807"/>
                <a:gd name="f5" fmla="val 429971"/>
                <a:gd name="f6" fmla="val 123998"/>
                <a:gd name="f7" fmla="val 1184765"/>
                <a:gd name="f8" fmla="val 325331"/>
                <a:gd name="f9" fmla="val 2014184"/>
                <a:gd name="f10" fmla="val 392492"/>
                <a:gd name="f11" fmla="val 2790212"/>
                <a:gd name="f12" fmla="val 235402"/>
                <a:gd name="f13" fmla="val 231522"/>
                <a:gd name="f14" fmla="val 566106"/>
                <a:gd name="f15" fmla="val 2593885"/>
                <a:gd name="f16" fmla="val 587498"/>
                <a:gd name="f17" fmla="val 1673646"/>
                <a:gd name="f18" fmla="val 651184"/>
                <a:gd name="f19" fmla="val 884869"/>
                <a:gd name="f20" fmla="val 479260"/>
                <a:gd name="f21" fmla="val 100844"/>
                <a:gd name="f22" fmla="val 222653"/>
                <a:gd name="f23" fmla="val 188389"/>
                <a:gd name="f24" fmla="*/ f0 1 2807368"/>
                <a:gd name="f25" fmla="*/ f1 1 600807"/>
                <a:gd name="f26" fmla="+- f4 0 f2"/>
                <a:gd name="f27" fmla="+- f3 0 f2"/>
                <a:gd name="f28" fmla="*/ f27 1 2807368"/>
                <a:gd name="f29" fmla="*/ f26 1 600807"/>
                <a:gd name="f30" fmla="*/ f2 1 f28"/>
                <a:gd name="f31" fmla="*/ f3 1 f28"/>
                <a:gd name="f32" fmla="*/ f2 1 f29"/>
                <a:gd name="f33" fmla="*/ f4 1 f29"/>
                <a:gd name="f34" fmla="*/ f30 f24 1"/>
                <a:gd name="f35" fmla="*/ f31 f24 1"/>
                <a:gd name="f36" fmla="*/ f33 f25 1"/>
                <a:gd name="f37" fmla="*/ f32 f25 1"/>
              </a:gdLst>
              <a:ahLst/>
              <a:cxnLst>
                <a:cxn ang="3cd4">
                  <a:pos x="hc" y="t"/>
                </a:cxn>
                <a:cxn ang="0">
                  <a:pos x="r" y="vc"/>
                </a:cxn>
                <a:cxn ang="cd4">
                  <a:pos x="hc" y="b"/>
                </a:cxn>
                <a:cxn ang="cd2">
                  <a:pos x="l" y="vc"/>
                </a:cxn>
              </a:cxnLst>
              <a:rect l="f34" t="f37" r="f35" b="f36"/>
              <a:pathLst>
                <a:path w="2807368" h="600807">
                  <a:moveTo>
                    <a:pt x="f2" y="f2"/>
                  </a:moveTo>
                  <a:lnTo>
                    <a:pt x="f5" y="f6"/>
                  </a:lnTo>
                  <a:cubicBezTo>
                    <a:pt x="f7" y="f8"/>
                    <a:pt x="f9" y="f10"/>
                    <a:pt x="f11" y="f12"/>
                  </a:cubicBezTo>
                  <a:lnTo>
                    <a:pt x="f3" y="f13"/>
                  </a:lnTo>
                  <a:lnTo>
                    <a:pt x="f3" y="f14"/>
                  </a:lnTo>
                  <a:lnTo>
                    <a:pt x="f15" y="f16"/>
                  </a:lnTo>
                  <a:cubicBezTo>
                    <a:pt x="f17" y="f18"/>
                    <a:pt x="f19" y="f20"/>
                    <a:pt x="f21" y="f22"/>
                  </a:cubicBezTo>
                  <a:lnTo>
                    <a:pt x="f2" y="f23"/>
                  </a:lnTo>
                  <a:close/>
                </a:path>
              </a:pathLst>
            </a:custGeom>
            <a:gradFill>
              <a:gsLst>
                <a:gs pos="0">
                  <a:srgbClr val="F58366"/>
                </a:gs>
                <a:gs pos="100000">
                  <a:srgbClr val="F58366"/>
                </a:gs>
              </a:gsLst>
              <a:lin ang="0"/>
            </a:gradFill>
            <a:ln cap="flat">
              <a:noFill/>
              <a:prstDash val="solid"/>
            </a:ln>
          </p:spPr>
          <p:txBody>
            <a:bodyPr vert="horz" wrap="square" lIns="91421" tIns="45701" rIns="91421" bIns="45701"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a typeface="Calibri"/>
                <a:cs typeface="Calibri"/>
              </a:endParaRPr>
            </a:p>
          </p:txBody>
        </p:sp>
        <p:sp>
          <p:nvSpPr>
            <p:cNvPr id="6" name="Google Shape;113;p11">
              <a:extLst>
                <a:ext uri="{FF2B5EF4-FFF2-40B4-BE49-F238E27FC236}">
                  <a16:creationId xmlns:a16="http://schemas.microsoft.com/office/drawing/2014/main" id="{38C439C9-CEBC-4112-964D-85C9E0F21E10}"/>
                </a:ext>
              </a:extLst>
            </p:cNvPr>
            <p:cNvSpPr/>
            <p:nvPr/>
          </p:nvSpPr>
          <p:spPr>
            <a:xfrm>
              <a:off x="0" y="5379424"/>
              <a:ext cx="2807363" cy="649800"/>
            </a:xfrm>
            <a:custGeom>
              <a:avLst/>
              <a:gdLst>
                <a:gd name="f0" fmla="val w"/>
                <a:gd name="f1" fmla="val h"/>
                <a:gd name="f2" fmla="val 0"/>
                <a:gd name="f3" fmla="val 2807368"/>
                <a:gd name="f4" fmla="val 649803"/>
                <a:gd name="f5" fmla="val 282676"/>
                <a:gd name="f6" fmla="val 70799"/>
                <a:gd name="f7" fmla="val 435964"/>
                <a:gd name="f8" fmla="val 106085"/>
                <a:gd name="f9" fmla="val 588770"/>
                <a:gd name="f10" fmla="val 137629"/>
                <a:gd name="f11" fmla="val 740881"/>
                <a:gd name="f12" fmla="val 163828"/>
                <a:gd name="f13" fmla="val 1362800"/>
                <a:gd name="f14" fmla="val 270912"/>
                <a:gd name="f15" fmla="val 2067879"/>
                <a:gd name="f16" fmla="val 253759"/>
                <a:gd name="f17" fmla="val 2706471"/>
                <a:gd name="f18" fmla="val 96397"/>
                <a:gd name="f19" fmla="val 67250"/>
                <a:gd name="f20" fmla="val 605551"/>
                <a:gd name="f21" fmla="val 2602685"/>
                <a:gd name="f22" fmla="val 629466"/>
                <a:gd name="f23" fmla="val 1684237"/>
                <a:gd name="f24" fmla="val 708219"/>
                <a:gd name="f25" fmla="val 893252"/>
                <a:gd name="f26" fmla="val 549395"/>
                <a:gd name="f27" fmla="val 105614"/>
                <a:gd name="f28" fmla="val 305882"/>
                <a:gd name="f29" fmla="val 271926"/>
                <a:gd name="f30" fmla="*/ f0 1 2807368"/>
                <a:gd name="f31" fmla="*/ f1 1 649803"/>
                <a:gd name="f32" fmla="+- f4 0 f2"/>
                <a:gd name="f33" fmla="+- f3 0 f2"/>
                <a:gd name="f34" fmla="*/ f33 1 2807368"/>
                <a:gd name="f35" fmla="*/ f32 1 649803"/>
                <a:gd name="f36" fmla="*/ f2 1 f34"/>
                <a:gd name="f37" fmla="*/ f3 1 f34"/>
                <a:gd name="f38" fmla="*/ f2 1 f35"/>
                <a:gd name="f39" fmla="*/ f4 1 f35"/>
                <a:gd name="f40" fmla="*/ f36 f30 1"/>
                <a:gd name="f41" fmla="*/ f37 f30 1"/>
                <a:gd name="f42" fmla="*/ f39 f31 1"/>
                <a:gd name="f43" fmla="*/ f38 f31 1"/>
              </a:gdLst>
              <a:ahLst/>
              <a:cxnLst>
                <a:cxn ang="3cd4">
                  <a:pos x="hc" y="t"/>
                </a:cxn>
                <a:cxn ang="0">
                  <a:pos x="r" y="vc"/>
                </a:cxn>
                <a:cxn ang="cd4">
                  <a:pos x="hc" y="b"/>
                </a:cxn>
                <a:cxn ang="cd2">
                  <a:pos x="l" y="vc"/>
                </a:cxn>
              </a:cxnLst>
              <a:rect l="f40" t="f43" r="f41" b="f42"/>
              <a:pathLst>
                <a:path w="2807368" h="649803">
                  <a:moveTo>
                    <a:pt x="f2" y="f2"/>
                  </a:moveTo>
                  <a:lnTo>
                    <a:pt x="f5" y="f6"/>
                  </a:lnTo>
                  <a:cubicBezTo>
                    <a:pt x="f7" y="f8"/>
                    <a:pt x="f9" y="f10"/>
                    <a:pt x="f11" y="f12"/>
                  </a:cubicBezTo>
                  <a:cubicBezTo>
                    <a:pt x="f13" y="f14"/>
                    <a:pt x="f15" y="f16"/>
                    <a:pt x="f17" y="f18"/>
                  </a:cubicBezTo>
                  <a:lnTo>
                    <a:pt x="f3" y="f19"/>
                  </a:lnTo>
                  <a:lnTo>
                    <a:pt x="f3" y="f20"/>
                  </a:lnTo>
                  <a:lnTo>
                    <a:pt x="f21" y="f22"/>
                  </a:lnTo>
                  <a:cubicBezTo>
                    <a:pt x="f23" y="f24"/>
                    <a:pt x="f25" y="f26"/>
                    <a:pt x="f27" y="f28"/>
                  </a:cubicBezTo>
                  <a:lnTo>
                    <a:pt x="f2" y="f29"/>
                  </a:lnTo>
                  <a:close/>
                </a:path>
              </a:pathLst>
            </a:custGeom>
            <a:solidFill>
              <a:srgbClr val="1C498B"/>
            </a:solidFill>
            <a:ln cap="flat">
              <a:noFill/>
              <a:prstDash val="solid"/>
            </a:ln>
          </p:spPr>
          <p:txBody>
            <a:bodyPr vert="horz" wrap="square" lIns="91421" tIns="45701" rIns="91421" bIns="45701"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a typeface="Calibri"/>
                <a:cs typeface="Calibri"/>
              </a:endParaRPr>
            </a:p>
          </p:txBody>
        </p:sp>
      </p:grpSp>
      <p:pic>
        <p:nvPicPr>
          <p:cNvPr id="7" name="Google Shape;115;p11">
            <a:extLst>
              <a:ext uri="{FF2B5EF4-FFF2-40B4-BE49-F238E27FC236}">
                <a16:creationId xmlns:a16="http://schemas.microsoft.com/office/drawing/2014/main" id="{215CB9F4-14CF-40B4-8ED7-A7405796107C}"/>
              </a:ext>
            </a:extLst>
          </p:cNvPr>
          <p:cNvPicPr>
            <a:picLocks noChangeAspect="1"/>
          </p:cNvPicPr>
          <p:nvPr/>
        </p:nvPicPr>
        <p:blipFill>
          <a:blip r:embed="rId2">
            <a:alphaModFix/>
          </a:blip>
          <a:srcRect/>
          <a:stretch>
            <a:fillRect/>
          </a:stretch>
        </p:blipFill>
        <p:spPr>
          <a:xfrm>
            <a:off x="770030" y="6578303"/>
            <a:ext cx="3037970" cy="1367910"/>
          </a:xfrm>
          <a:prstGeom prst="rect">
            <a:avLst/>
          </a:prstGeom>
          <a:noFill/>
          <a:ln cap="flat">
            <a:noFill/>
          </a:ln>
        </p:spPr>
      </p:pic>
    </p:spTree>
    <p:extLst>
      <p:ext uri="{BB962C8B-B14F-4D97-AF65-F5344CB8AC3E}">
        <p14:creationId xmlns:p14="http://schemas.microsoft.com/office/powerpoint/2010/main" val="480497533"/>
      </p:ext>
    </p:extLst>
  </p:cSld>
  <p:clrMapOvr>
    <a:masterClrMapping/>
  </p:clrMapOvr>
</p:sldLayout>
</file>

<file path=ppt/slideLayouts/slideLayout3467.xml><?xml version="1.0" encoding="utf-8"?>
<p:sldLayout xmlns:a="http://schemas.openxmlformats.org/drawingml/2006/main" xmlns:r="http://schemas.openxmlformats.org/officeDocument/2006/relationships" xmlns:p="http://schemas.openxmlformats.org/presentationml/2006/main" preserve="1">
  <p:cSld name="19_Title Slide_Yale Blue">
    <p:spTree>
      <p:nvGrpSpPr>
        <p:cNvPr id="1" name=""/>
        <p:cNvGrpSpPr/>
        <p:nvPr/>
      </p:nvGrpSpPr>
      <p:grpSpPr>
        <a:xfrm>
          <a:off x="0" y="0"/>
          <a:ext cx="0" cy="0"/>
          <a:chOff x="0" y="0"/>
          <a:chExt cx="0" cy="0"/>
        </a:xfrm>
      </p:grpSpPr>
      <p:sp>
        <p:nvSpPr>
          <p:cNvPr id="2" name="Text Placeholder 10">
            <a:extLst>
              <a:ext uri="{FF2B5EF4-FFF2-40B4-BE49-F238E27FC236}">
                <a16:creationId xmlns:a16="http://schemas.microsoft.com/office/drawing/2014/main" id="{6641F4F6-85D4-4050-9AAA-74913BAE6094}"/>
              </a:ext>
            </a:extLst>
          </p:cNvPr>
          <p:cNvSpPr txBox="1">
            <a:spLocks noGrp="1"/>
          </p:cNvSpPr>
          <p:nvPr>
            <p:ph type="body" idx="4294967295"/>
          </p:nvPr>
        </p:nvSpPr>
        <p:spPr>
          <a:xfrm>
            <a:off x="4239835" y="8101286"/>
            <a:ext cx="12267920" cy="523348"/>
          </a:xfrm>
        </p:spPr>
        <p:txBody>
          <a:bodyPr>
            <a:spAutoFit/>
          </a:bodyPr>
          <a:lstStyle>
            <a:lvl1pPr marL="0" indent="0" algn="r">
              <a:buNone/>
              <a:defRPr sz="2801">
                <a:solidFill>
                  <a:srgbClr val="616364"/>
                </a:solidFill>
                <a:latin typeface="Verdana"/>
                <a:ea typeface="Verdana"/>
                <a:cs typeface="Verdana"/>
              </a:defRPr>
            </a:lvl1pPr>
          </a:lstStyle>
          <a:p>
            <a:pPr lvl="0"/>
            <a:r>
              <a:rPr lang="en-US"/>
              <a:t>Date | Presenter Information (14 pt)</a:t>
            </a:r>
          </a:p>
        </p:txBody>
      </p:sp>
      <p:sp>
        <p:nvSpPr>
          <p:cNvPr id="3" name="Title 1">
            <a:extLst>
              <a:ext uri="{FF2B5EF4-FFF2-40B4-BE49-F238E27FC236}">
                <a16:creationId xmlns:a16="http://schemas.microsoft.com/office/drawing/2014/main" id="{8CD9CAC4-7607-4BF6-B7C8-1C273D41655F}"/>
              </a:ext>
            </a:extLst>
          </p:cNvPr>
          <p:cNvSpPr txBox="1">
            <a:spLocks noGrp="1"/>
          </p:cNvSpPr>
          <p:nvPr>
            <p:ph type="title"/>
          </p:nvPr>
        </p:nvSpPr>
        <p:spPr>
          <a:xfrm>
            <a:off x="4239835" y="2710734"/>
            <a:ext cx="12267920" cy="2444190"/>
          </a:xfrm>
        </p:spPr>
        <p:txBody>
          <a:bodyPr anchor="b"/>
          <a:lstStyle>
            <a:lvl1pPr>
              <a:defRPr sz="8001">
                <a:solidFill>
                  <a:srgbClr val="00314C"/>
                </a:solidFill>
                <a:latin typeface="Verdana"/>
                <a:ea typeface="Verdana"/>
                <a:cs typeface="Verdana"/>
              </a:defRPr>
            </a:lvl1pPr>
          </a:lstStyle>
          <a:p>
            <a:pPr lvl="0"/>
            <a:r>
              <a:rPr lang="en-US"/>
              <a:t>Presentation Title (40pt)</a:t>
            </a:r>
          </a:p>
        </p:txBody>
      </p:sp>
      <p:sp>
        <p:nvSpPr>
          <p:cNvPr id="4" name="Date Placeholder 3">
            <a:extLst>
              <a:ext uri="{FF2B5EF4-FFF2-40B4-BE49-F238E27FC236}">
                <a16:creationId xmlns:a16="http://schemas.microsoft.com/office/drawing/2014/main" id="{84F65538-0010-478A-ADE2-02858BD65515}"/>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1371600" rtl="0" fontAlgn="auto" hangingPunct="1">
              <a:lnSpc>
                <a:spcPct val="100000"/>
              </a:lnSpc>
              <a:spcBef>
                <a:spcPts val="0"/>
              </a:spcBef>
              <a:spcAft>
                <a:spcPts val="0"/>
              </a:spcAft>
              <a:buNone/>
              <a:tabLst/>
              <a:defRPr lang="en-US" sz="2700" b="0" i="0" u="none" strike="noStrike" kern="1200" cap="none" spc="0" baseline="0">
                <a:solidFill>
                  <a:srgbClr val="444C55"/>
                </a:solidFill>
                <a:uFillTx/>
                <a:latin typeface="Calibri"/>
              </a:defRPr>
            </a:lvl1pPr>
          </a:lstStyle>
          <a:p>
            <a:pPr lvl="0"/>
            <a:fld id="{09C80384-E195-420F-B107-EBC02B8CEC6C}" type="datetime1">
              <a:rPr lang="en-US"/>
              <a:pPr lvl="0"/>
              <a:t>5/28/2026</a:t>
            </a:fld>
            <a:endParaRPr lang="en-US"/>
          </a:p>
        </p:txBody>
      </p:sp>
      <p:sp>
        <p:nvSpPr>
          <p:cNvPr id="5" name="Footer Placeholder 4">
            <a:extLst>
              <a:ext uri="{FF2B5EF4-FFF2-40B4-BE49-F238E27FC236}">
                <a16:creationId xmlns:a16="http://schemas.microsoft.com/office/drawing/2014/main" id="{40DD4696-2236-4FCB-BC6F-F422FD941FC7}"/>
              </a:ext>
            </a:extLst>
          </p:cNvPr>
          <p:cNvSpPr txBox="1">
            <a:spLocks noGrp="1"/>
          </p:cNvSpPr>
          <p:nvPr>
            <p:ph type="ftr" sz="quarter" idx="9"/>
          </p:nvPr>
        </p:nvSpPr>
        <p:spPr/>
        <p:txBody>
          <a:bodyPr anchorCtr="1"/>
          <a:lstStyle>
            <a:lvl1pPr algn="ctr">
              <a:defRPr/>
            </a:lvl1pPr>
          </a:lstStyle>
          <a:p>
            <a:pPr lvl="0"/>
            <a:endParaRPr lang="en-US"/>
          </a:p>
        </p:txBody>
      </p:sp>
      <p:sp>
        <p:nvSpPr>
          <p:cNvPr id="6" name="Slide Number Placeholder 5">
            <a:extLst>
              <a:ext uri="{FF2B5EF4-FFF2-40B4-BE49-F238E27FC236}">
                <a16:creationId xmlns:a16="http://schemas.microsoft.com/office/drawing/2014/main" id="{2BAE5546-4872-4AD0-8C14-A2CD16384B81}"/>
              </a:ext>
            </a:extLst>
          </p:cNvPr>
          <p:cNvSpPr txBox="1">
            <a:spLocks noGrp="1"/>
          </p:cNvSpPr>
          <p:nvPr>
            <p:ph type="sldNum" sz="quarter" idx="8"/>
          </p:nvPr>
        </p:nvSpPr>
        <p:spPr/>
        <p:txBody>
          <a:bodyPr/>
          <a:lstStyle>
            <a:lvl1pPr>
              <a:defRPr/>
            </a:lvl1pPr>
          </a:lstStyle>
          <a:p>
            <a:pPr lvl="0"/>
            <a:fld id="{E522CF3A-A123-48E8-A2A9-6F621DF66C0B}" type="slidenum">
              <a:t>‹#›</a:t>
            </a:fld>
            <a:endParaRPr lang="en-US"/>
          </a:p>
        </p:txBody>
      </p:sp>
      <p:sp>
        <p:nvSpPr>
          <p:cNvPr id="7" name="Rectangle 12">
            <a:extLst>
              <a:ext uri="{FF2B5EF4-FFF2-40B4-BE49-F238E27FC236}">
                <a16:creationId xmlns:a16="http://schemas.microsoft.com/office/drawing/2014/main" id="{DFCCC6CF-D375-4F09-BA4B-B75732C6C032}"/>
              </a:ext>
            </a:extLst>
          </p:cNvPr>
          <p:cNvSpPr/>
          <p:nvPr/>
        </p:nvSpPr>
        <p:spPr>
          <a:xfrm rot="10799991">
            <a:off x="-29" y="3000349"/>
            <a:ext cx="4177605" cy="3064277"/>
          </a:xfrm>
          <a:custGeom>
            <a:avLst/>
            <a:gdLst>
              <a:gd name="f0" fmla="val 10800000"/>
              <a:gd name="f1" fmla="val 5400000"/>
              <a:gd name="f2" fmla="val 180"/>
              <a:gd name="f3" fmla="val w"/>
              <a:gd name="f4" fmla="val h"/>
              <a:gd name="f5" fmla="val 0"/>
              <a:gd name="f6" fmla="val 10293751"/>
              <a:gd name="f7" fmla="val 1031873"/>
              <a:gd name="f8" fmla="val 3579068"/>
              <a:gd name="f9" fmla="val 1"/>
              <a:gd name="f10" fmla="val 1031872"/>
              <a:gd name="f11" fmla="+- 0 0 -90"/>
              <a:gd name="f12" fmla="*/ f3 1 10293751"/>
              <a:gd name="f13" fmla="*/ f4 1 1031873"/>
              <a:gd name="f14" fmla="+- f7 0 f5"/>
              <a:gd name="f15" fmla="+- f6 0 f5"/>
              <a:gd name="f16" fmla="*/ f11 f0 1"/>
              <a:gd name="f17" fmla="*/ f15 1 10293751"/>
              <a:gd name="f18" fmla="*/ f14 1 1031873"/>
              <a:gd name="f19" fmla="*/ 10293751 f15 1"/>
              <a:gd name="f20" fmla="*/ 0 f15 1"/>
              <a:gd name="f21" fmla="*/ 0 f14 1"/>
              <a:gd name="f22" fmla="*/ 1 f14 1"/>
              <a:gd name="f23" fmla="*/ 1031873 f14 1"/>
              <a:gd name="f24" fmla="*/ 1031872 f14 1"/>
              <a:gd name="f25" fmla="*/ 3579068 f15 1"/>
              <a:gd name="f26" fmla="*/ f16 1 f2"/>
              <a:gd name="f27" fmla="*/ f19 1 10293751"/>
              <a:gd name="f28" fmla="*/ f20 1 10293751"/>
              <a:gd name="f29" fmla="*/ f21 1 1031873"/>
              <a:gd name="f30" fmla="*/ f22 1 1031873"/>
              <a:gd name="f31" fmla="*/ f23 1 1031873"/>
              <a:gd name="f32" fmla="*/ f24 1 1031873"/>
              <a:gd name="f33" fmla="*/ f25 1 10293751"/>
              <a:gd name="f34" fmla="*/ f5 1 f17"/>
              <a:gd name="f35" fmla="*/ f6 1 f17"/>
              <a:gd name="f36" fmla="*/ f5 1 f18"/>
              <a:gd name="f37" fmla="*/ f7 1 f18"/>
              <a:gd name="f38" fmla="+- f26 0 f1"/>
              <a:gd name="f39" fmla="*/ f33 1 f17"/>
              <a:gd name="f40" fmla="*/ f29 1 f18"/>
              <a:gd name="f41" fmla="*/ f27 1 f17"/>
              <a:gd name="f42" fmla="*/ f30 1 f18"/>
              <a:gd name="f43" fmla="*/ f31 1 f18"/>
              <a:gd name="f44" fmla="*/ f28 1 f17"/>
              <a:gd name="f45" fmla="*/ f32 1 f18"/>
              <a:gd name="f46" fmla="*/ f34 f12 1"/>
              <a:gd name="f47" fmla="*/ f35 f12 1"/>
              <a:gd name="f48" fmla="*/ f37 f13 1"/>
              <a:gd name="f49" fmla="*/ f36 f13 1"/>
              <a:gd name="f50" fmla="*/ f39 f12 1"/>
              <a:gd name="f51" fmla="*/ f40 f13 1"/>
              <a:gd name="f52" fmla="*/ f41 f12 1"/>
              <a:gd name="f53" fmla="*/ f42 f13 1"/>
              <a:gd name="f54" fmla="*/ f43 f13 1"/>
              <a:gd name="f55" fmla="*/ f44 f12 1"/>
              <a:gd name="f56" fmla="*/ f45 f13 1"/>
            </a:gdLst>
            <a:ahLst/>
            <a:cxnLst>
              <a:cxn ang="3cd4">
                <a:pos x="hc" y="t"/>
              </a:cxn>
              <a:cxn ang="0">
                <a:pos x="r" y="vc"/>
              </a:cxn>
              <a:cxn ang="cd4">
                <a:pos x="hc" y="b"/>
              </a:cxn>
              <a:cxn ang="cd2">
                <a:pos x="l" y="vc"/>
              </a:cxn>
              <a:cxn ang="f38">
                <a:pos x="f50" y="f51"/>
              </a:cxn>
              <a:cxn ang="f38">
                <a:pos x="f52" y="f53"/>
              </a:cxn>
              <a:cxn ang="f38">
                <a:pos x="f52" y="f54"/>
              </a:cxn>
              <a:cxn ang="f38">
                <a:pos x="f55" y="f56"/>
              </a:cxn>
              <a:cxn ang="f38">
                <a:pos x="f50" y="f51"/>
              </a:cxn>
            </a:cxnLst>
            <a:rect l="f46" t="f49" r="f47" b="f48"/>
            <a:pathLst>
              <a:path w="10293751" h="1031873">
                <a:moveTo>
                  <a:pt x="f8" y="f5"/>
                </a:moveTo>
                <a:lnTo>
                  <a:pt x="f6" y="f9"/>
                </a:lnTo>
                <a:lnTo>
                  <a:pt x="f6" y="f7"/>
                </a:lnTo>
                <a:lnTo>
                  <a:pt x="f5" y="f10"/>
                </a:lnTo>
                <a:lnTo>
                  <a:pt x="f8" y="f5"/>
                </a:lnTo>
                <a:close/>
              </a:path>
            </a:pathLst>
          </a:cu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3600" b="0" i="0" u="none" strike="noStrike" kern="1200" cap="none" spc="0" baseline="0">
              <a:solidFill>
                <a:srgbClr val="FFFFFF"/>
              </a:solidFill>
              <a:uFillTx/>
              <a:latin typeface="Calibri"/>
            </a:endParaRPr>
          </a:p>
        </p:txBody>
      </p:sp>
      <p:sp>
        <p:nvSpPr>
          <p:cNvPr id="8" name="Rectangle 8">
            <a:extLst>
              <a:ext uri="{FF2B5EF4-FFF2-40B4-BE49-F238E27FC236}">
                <a16:creationId xmlns:a16="http://schemas.microsoft.com/office/drawing/2014/main" id="{373D3F23-E6DC-42B9-8108-9DFEB58AEAEC}"/>
              </a:ext>
            </a:extLst>
          </p:cNvPr>
          <p:cNvSpPr/>
          <p:nvPr/>
        </p:nvSpPr>
        <p:spPr>
          <a:xfrm>
            <a:off x="0" y="9172574"/>
            <a:ext cx="18287994" cy="1114425"/>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3600" b="0" i="0" u="none" strike="noStrike" kern="1200" cap="none" spc="0" baseline="0">
              <a:solidFill>
                <a:srgbClr val="FFFFFF"/>
              </a:solidFill>
              <a:uFillTx/>
              <a:latin typeface="Calibri"/>
            </a:endParaRPr>
          </a:p>
        </p:txBody>
      </p:sp>
      <p:sp>
        <p:nvSpPr>
          <p:cNvPr id="9" name="Text Placeholder 11">
            <a:extLst>
              <a:ext uri="{FF2B5EF4-FFF2-40B4-BE49-F238E27FC236}">
                <a16:creationId xmlns:a16="http://schemas.microsoft.com/office/drawing/2014/main" id="{4E0C0F17-C215-4697-BE5D-07A1A6D6EAEC}"/>
              </a:ext>
            </a:extLst>
          </p:cNvPr>
          <p:cNvSpPr txBox="1">
            <a:spLocks noGrp="1"/>
          </p:cNvSpPr>
          <p:nvPr>
            <p:ph type="body" idx="4294967295"/>
          </p:nvPr>
        </p:nvSpPr>
        <p:spPr>
          <a:xfrm>
            <a:off x="4239835" y="5171095"/>
            <a:ext cx="12267920" cy="1069971"/>
          </a:xfrm>
        </p:spPr>
        <p:txBody>
          <a:bodyPr/>
          <a:lstStyle>
            <a:lvl1pPr marL="0" indent="0">
              <a:buNone/>
              <a:defRPr sz="4800">
                <a:solidFill>
                  <a:srgbClr val="00314C"/>
                </a:solidFill>
                <a:latin typeface="Verdana"/>
                <a:ea typeface="Verdana"/>
                <a:cs typeface="Verdana"/>
              </a:defRPr>
            </a:lvl1pPr>
          </a:lstStyle>
          <a:p>
            <a:pPr lvl="0"/>
            <a:r>
              <a:rPr lang="en-US"/>
              <a:t>Subtitle (24)</a:t>
            </a:r>
          </a:p>
        </p:txBody>
      </p:sp>
      <p:pic>
        <p:nvPicPr>
          <p:cNvPr id="10" name="Picture 12">
            <a:extLst>
              <a:ext uri="{FF2B5EF4-FFF2-40B4-BE49-F238E27FC236}">
                <a16:creationId xmlns:a16="http://schemas.microsoft.com/office/drawing/2014/main" id="{D206FEC7-CDF8-4D64-816D-49A2B6A3C9C6}"/>
              </a:ext>
            </a:extLst>
          </p:cNvPr>
          <p:cNvPicPr>
            <a:picLocks noChangeAspect="1"/>
          </p:cNvPicPr>
          <p:nvPr/>
        </p:nvPicPr>
        <p:blipFill>
          <a:blip r:embed="rId2"/>
          <a:srcRect/>
          <a:stretch>
            <a:fillRect/>
          </a:stretch>
        </p:blipFill>
        <p:spPr>
          <a:xfrm>
            <a:off x="4244759" y="6267499"/>
            <a:ext cx="6593939" cy="1710248"/>
          </a:xfrm>
          <a:prstGeom prst="rect">
            <a:avLst/>
          </a:prstGeom>
          <a:noFill/>
          <a:ln cap="flat">
            <a:noFill/>
          </a:ln>
        </p:spPr>
      </p:pic>
    </p:spTree>
    <p:extLst>
      <p:ext uri="{BB962C8B-B14F-4D97-AF65-F5344CB8AC3E}">
        <p14:creationId xmlns:p14="http://schemas.microsoft.com/office/powerpoint/2010/main" val="367356785"/>
      </p:ext>
    </p:extLst>
  </p:cSld>
  <p:clrMapOvr>
    <a:masterClrMapping/>
  </p:clrMapOvr>
</p:sldLayout>
</file>

<file path=ppt/slideLayouts/slideLayout3468.xml><?xml version="1.0" encoding="utf-8"?>
<p:sldLayout xmlns:a="http://schemas.openxmlformats.org/drawingml/2006/main" xmlns:r="http://schemas.openxmlformats.org/officeDocument/2006/relationships" xmlns:p="http://schemas.openxmlformats.org/presentationml/2006/main" preserve="1">
  <p:cSld name="17_Title and Bullets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F6BCA-20F3-47DB-AE51-5BB5CE8C6547}"/>
              </a:ext>
            </a:extLst>
          </p:cNvPr>
          <p:cNvSpPr txBox="1">
            <a:spLocks noGrp="1"/>
          </p:cNvSpPr>
          <p:nvPr>
            <p:ph type="title"/>
          </p:nvPr>
        </p:nvSpPr>
        <p:spPr>
          <a:xfrm>
            <a:off x="1273488" y="1175762"/>
            <a:ext cx="15266634" cy="1246496"/>
          </a:xfrm>
        </p:spPr>
        <p:txBody>
          <a:bodyPr anchor="b">
            <a:spAutoFit/>
          </a:bodyPr>
          <a:lstStyle>
            <a:lvl1pPr>
              <a:defRPr sz="7200">
                <a:solidFill>
                  <a:srgbClr val="003B5C"/>
                </a:solidFill>
                <a:latin typeface="Verdana"/>
                <a:ea typeface="Verdana"/>
                <a:cs typeface="Verdana"/>
              </a:defRPr>
            </a:lvl1pPr>
          </a:lstStyle>
          <a:p>
            <a:pPr lvl="0"/>
            <a:r>
              <a:rPr lang="en-US"/>
              <a:t>Headline</a:t>
            </a:r>
          </a:p>
        </p:txBody>
      </p:sp>
      <p:sp>
        <p:nvSpPr>
          <p:cNvPr id="3" name="Rectangle 9">
            <a:extLst>
              <a:ext uri="{FF2B5EF4-FFF2-40B4-BE49-F238E27FC236}">
                <a16:creationId xmlns:a16="http://schemas.microsoft.com/office/drawing/2014/main" id="{D6EEFB6A-5FBC-48E9-94EB-4049EFAAAB6E}"/>
              </a:ext>
            </a:extLst>
          </p:cNvPr>
          <p:cNvSpPr/>
          <p:nvPr/>
        </p:nvSpPr>
        <p:spPr>
          <a:xfrm>
            <a:off x="0" y="9469678"/>
            <a:ext cx="18287994" cy="817322"/>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4" name="Rectangle 10">
            <a:extLst>
              <a:ext uri="{FF2B5EF4-FFF2-40B4-BE49-F238E27FC236}">
                <a16:creationId xmlns:a16="http://schemas.microsoft.com/office/drawing/2014/main" id="{77396608-D010-46E7-B899-FD5C13F71D92}"/>
              </a:ext>
            </a:extLst>
          </p:cNvPr>
          <p:cNvSpPr/>
          <p:nvPr/>
        </p:nvSpPr>
        <p:spPr>
          <a:xfrm>
            <a:off x="0" y="9452271"/>
            <a:ext cx="18287994" cy="68580"/>
          </a:xfrm>
          <a:prstGeom prst="rect">
            <a:avLst/>
          </a:prstGeom>
          <a:solidFill>
            <a:srgbClr val="A4D65E"/>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5" name="Text Placeholder 4">
            <a:extLst>
              <a:ext uri="{FF2B5EF4-FFF2-40B4-BE49-F238E27FC236}">
                <a16:creationId xmlns:a16="http://schemas.microsoft.com/office/drawing/2014/main" id="{C8B20D09-66D6-4FE1-BF01-1F2837A9F3F5}"/>
              </a:ext>
            </a:extLst>
          </p:cNvPr>
          <p:cNvSpPr txBox="1">
            <a:spLocks noGrp="1"/>
          </p:cNvSpPr>
          <p:nvPr>
            <p:ph type="body" idx="4294967295"/>
          </p:nvPr>
        </p:nvSpPr>
        <p:spPr>
          <a:xfrm>
            <a:off x="1273174" y="2422534"/>
            <a:ext cx="15265400" cy="5718173"/>
          </a:xfrm>
        </p:spPr>
        <p:txBody>
          <a:bodyPr/>
          <a:lstStyle>
            <a:lvl1pPr marL="571518" indent="-571518">
              <a:defRPr sz="3200">
                <a:latin typeface="Verdana"/>
                <a:ea typeface="Verdana"/>
                <a:cs typeface="Verdana"/>
              </a:defRPr>
            </a:lvl1pPr>
            <a:lvl2pPr marL="571518" lvl="0" indent="-571518">
              <a:spcBef>
                <a:spcPts val="1500"/>
              </a:spcBef>
              <a:buClr>
                <a:srgbClr val="F5668F"/>
              </a:buClr>
              <a:defRPr sz="3200">
                <a:latin typeface="Verdana"/>
                <a:ea typeface="Verdana"/>
                <a:cs typeface="Verdana"/>
              </a:defRPr>
            </a:lvl2pPr>
          </a:lstStyle>
          <a:p>
            <a:pPr lvl="0"/>
            <a:r>
              <a:rPr lang="en-US"/>
              <a:t>Copy goes here</a:t>
            </a:r>
          </a:p>
          <a:p>
            <a:pPr lvl="0"/>
            <a:endParaRPr lang="en-US"/>
          </a:p>
        </p:txBody>
      </p:sp>
      <p:pic>
        <p:nvPicPr>
          <p:cNvPr id="6" name="Picture 6">
            <a:extLst>
              <a:ext uri="{FF2B5EF4-FFF2-40B4-BE49-F238E27FC236}">
                <a16:creationId xmlns:a16="http://schemas.microsoft.com/office/drawing/2014/main" id="{4920DDD8-8A08-4BD3-BEA2-5D36C8CF3F52}"/>
              </a:ext>
            </a:extLst>
          </p:cNvPr>
          <p:cNvPicPr>
            <a:picLocks noChangeAspect="1"/>
          </p:cNvPicPr>
          <p:nvPr/>
        </p:nvPicPr>
        <p:blipFill>
          <a:blip r:embed="rId2"/>
          <a:srcRect/>
          <a:stretch>
            <a:fillRect/>
          </a:stretch>
        </p:blipFill>
        <p:spPr>
          <a:xfrm>
            <a:off x="10699001" y="9546610"/>
            <a:ext cx="7588994" cy="740390"/>
          </a:xfrm>
          <a:prstGeom prst="rect">
            <a:avLst/>
          </a:prstGeom>
          <a:noFill/>
          <a:ln cap="flat">
            <a:noFill/>
          </a:ln>
        </p:spPr>
      </p:pic>
    </p:spTree>
    <p:extLst>
      <p:ext uri="{BB962C8B-B14F-4D97-AF65-F5344CB8AC3E}">
        <p14:creationId xmlns:p14="http://schemas.microsoft.com/office/powerpoint/2010/main" val="3209259974"/>
      </p:ext>
    </p:extLst>
  </p:cSld>
  <p:clrMapOvr>
    <a:masterClrMapping/>
  </p:clrMapOvr>
</p:sldLayout>
</file>

<file path=ppt/slideLayouts/slideLayout3469.xml><?xml version="1.0" encoding="utf-8"?>
<p:sldLayout xmlns:a="http://schemas.openxmlformats.org/drawingml/2006/main" xmlns:r="http://schemas.openxmlformats.org/officeDocument/2006/relationships" xmlns:p="http://schemas.openxmlformats.org/presentationml/2006/main" preserve="1">
  <p:cSld name="52_Title and Conten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A0B69AE1-3810-4E39-BE8E-4728F429C190}"/>
              </a:ext>
            </a:extLst>
          </p:cNvPr>
          <p:cNvSpPr/>
          <p:nvPr/>
        </p:nvSpPr>
        <p:spPr>
          <a:xfrm>
            <a:off x="0" y="9469678"/>
            <a:ext cx="18287994" cy="817322"/>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pic>
        <p:nvPicPr>
          <p:cNvPr id="3" name="Picture 10">
            <a:extLst>
              <a:ext uri="{FF2B5EF4-FFF2-40B4-BE49-F238E27FC236}">
                <a16:creationId xmlns:a16="http://schemas.microsoft.com/office/drawing/2014/main" id="{12A7CD5F-A0F3-4377-903C-6B3AF051CF1B}"/>
              </a:ext>
            </a:extLst>
          </p:cNvPr>
          <p:cNvPicPr>
            <a:picLocks noChangeAspect="1"/>
          </p:cNvPicPr>
          <p:nvPr/>
        </p:nvPicPr>
        <p:blipFill>
          <a:blip r:embed="rId2"/>
          <a:srcRect/>
          <a:stretch>
            <a:fillRect/>
          </a:stretch>
        </p:blipFill>
        <p:spPr>
          <a:xfrm>
            <a:off x="10699001" y="9546610"/>
            <a:ext cx="7588994" cy="740390"/>
          </a:xfrm>
          <a:prstGeom prst="rect">
            <a:avLst/>
          </a:prstGeom>
          <a:noFill/>
          <a:ln cap="flat">
            <a:noFill/>
          </a:ln>
        </p:spPr>
      </p:pic>
      <p:sp>
        <p:nvSpPr>
          <p:cNvPr id="4" name="Rectangle 11">
            <a:extLst>
              <a:ext uri="{FF2B5EF4-FFF2-40B4-BE49-F238E27FC236}">
                <a16:creationId xmlns:a16="http://schemas.microsoft.com/office/drawing/2014/main" id="{49BAE484-443A-4416-BDED-131C0306B2D0}"/>
              </a:ext>
            </a:extLst>
          </p:cNvPr>
          <p:cNvSpPr/>
          <p:nvPr/>
        </p:nvSpPr>
        <p:spPr>
          <a:xfrm>
            <a:off x="0" y="9452271"/>
            <a:ext cx="18287994" cy="68580"/>
          </a:xfrm>
          <a:prstGeom prst="rect">
            <a:avLst/>
          </a:prstGeom>
          <a:solidFill>
            <a:srgbClr val="A4D65E"/>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ABDF1BC8-8DB1-483A-99BD-F2A2C4D32B69}"/>
              </a:ext>
            </a:extLst>
          </p:cNvPr>
          <p:cNvSpPr txBox="1">
            <a:spLocks noGrp="1"/>
          </p:cNvSpPr>
          <p:nvPr>
            <p:ph type="title"/>
          </p:nvPr>
        </p:nvSpPr>
        <p:spPr>
          <a:xfrm>
            <a:off x="1273488" y="1210286"/>
            <a:ext cx="15234264" cy="1246496"/>
          </a:xfrm>
        </p:spPr>
        <p:txBody>
          <a:bodyPr anchor="b">
            <a:spAutoFit/>
          </a:bodyPr>
          <a:lstStyle>
            <a:lvl1pPr>
              <a:defRPr sz="7200">
                <a:solidFill>
                  <a:srgbClr val="003B5C"/>
                </a:solidFill>
                <a:latin typeface="Verdana"/>
                <a:ea typeface="Verdana"/>
                <a:cs typeface="Verdana"/>
              </a:defRPr>
            </a:lvl1pPr>
          </a:lstStyle>
          <a:p>
            <a:pPr lvl="0"/>
            <a:r>
              <a:rPr lang="en-US"/>
              <a:t>Headline</a:t>
            </a:r>
          </a:p>
        </p:txBody>
      </p:sp>
      <p:sp>
        <p:nvSpPr>
          <p:cNvPr id="6" name="Text Placeholder 15">
            <a:extLst>
              <a:ext uri="{FF2B5EF4-FFF2-40B4-BE49-F238E27FC236}">
                <a16:creationId xmlns:a16="http://schemas.microsoft.com/office/drawing/2014/main" id="{781B1794-13FF-41DA-ADFB-4A0150386B7C}"/>
              </a:ext>
            </a:extLst>
          </p:cNvPr>
          <p:cNvSpPr txBox="1">
            <a:spLocks noGrp="1"/>
          </p:cNvSpPr>
          <p:nvPr>
            <p:ph type="body" idx="4294967295"/>
          </p:nvPr>
        </p:nvSpPr>
        <p:spPr>
          <a:xfrm>
            <a:off x="1273488" y="2456782"/>
            <a:ext cx="15234264" cy="6175739"/>
          </a:xfrm>
        </p:spPr>
        <p:txBody>
          <a:bodyPr/>
          <a:lstStyle>
            <a:lvl1pPr marL="0" indent="0" defTabSz="1371641">
              <a:lnSpc>
                <a:spcPct val="90000"/>
              </a:lnSpc>
              <a:spcAft>
                <a:spcPts val="0"/>
              </a:spcAft>
              <a:buNone/>
              <a:defRPr sz="3200">
                <a:latin typeface="Verdana"/>
                <a:ea typeface="Verdana"/>
                <a:cs typeface="Verdana"/>
              </a:defRPr>
            </a:lvl1pPr>
          </a:lstStyle>
          <a:p>
            <a:pPr lvl="0"/>
            <a:r>
              <a:rPr lang="en-US"/>
              <a:t>Copy goes here. </a:t>
            </a:r>
          </a:p>
        </p:txBody>
      </p:sp>
    </p:spTree>
    <p:extLst>
      <p:ext uri="{BB962C8B-B14F-4D97-AF65-F5344CB8AC3E}">
        <p14:creationId xmlns:p14="http://schemas.microsoft.com/office/powerpoint/2010/main" val="3393268118"/>
      </p:ext>
    </p:extLst>
  </p:cSld>
  <p:clrMapOvr>
    <a:masterClrMapping/>
  </p:clrMapOvr>
</p:sldLayout>
</file>

<file path=ppt/slideLayouts/slideLayout3470.xml><?xml version="1.0" encoding="utf-8"?>
<p:sldLayout xmlns:a="http://schemas.openxmlformats.org/drawingml/2006/main" xmlns:r="http://schemas.openxmlformats.org/officeDocument/2006/relationships" xmlns:p="http://schemas.openxmlformats.org/presentationml/2006/main" preserve="1">
  <p:cSld name="17_Two Section | Picture and Copy Layou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75BC6771-78FF-44EC-A9A9-0DC0C09A86F7}"/>
              </a:ext>
            </a:extLst>
          </p:cNvPr>
          <p:cNvSpPr/>
          <p:nvPr/>
        </p:nvSpPr>
        <p:spPr>
          <a:xfrm>
            <a:off x="0" y="9469678"/>
            <a:ext cx="18287994" cy="817322"/>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3" name="Rectangle 11">
            <a:extLst>
              <a:ext uri="{FF2B5EF4-FFF2-40B4-BE49-F238E27FC236}">
                <a16:creationId xmlns:a16="http://schemas.microsoft.com/office/drawing/2014/main" id="{9F7AE5D9-770B-4C62-A385-532CE18E9E57}"/>
              </a:ext>
            </a:extLst>
          </p:cNvPr>
          <p:cNvSpPr/>
          <p:nvPr/>
        </p:nvSpPr>
        <p:spPr>
          <a:xfrm>
            <a:off x="0" y="9452271"/>
            <a:ext cx="18287994" cy="68580"/>
          </a:xfrm>
          <a:prstGeom prst="rect">
            <a:avLst/>
          </a:prstGeom>
          <a:solidFill>
            <a:srgbClr val="A4D65E"/>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27" b="0" i="0" u="none" strike="noStrike" kern="1200" cap="none" spc="0" baseline="0">
              <a:solidFill>
                <a:srgbClr val="FFFFFF"/>
              </a:solidFill>
              <a:uFillTx/>
              <a:latin typeface="Calibri"/>
            </a:endParaRPr>
          </a:p>
        </p:txBody>
      </p:sp>
      <p:sp>
        <p:nvSpPr>
          <p:cNvPr id="4" name="Content Placeholder 2">
            <a:extLst>
              <a:ext uri="{FF2B5EF4-FFF2-40B4-BE49-F238E27FC236}">
                <a16:creationId xmlns:a16="http://schemas.microsoft.com/office/drawing/2014/main" id="{1074FE52-CE32-4E3C-A2EA-E1C85B1C1C69}"/>
              </a:ext>
            </a:extLst>
          </p:cNvPr>
          <p:cNvSpPr txBox="1">
            <a:spLocks noGrp="1"/>
          </p:cNvSpPr>
          <p:nvPr>
            <p:ph idx="4294967295"/>
          </p:nvPr>
        </p:nvSpPr>
        <p:spPr>
          <a:xfrm>
            <a:off x="1780254" y="1941678"/>
            <a:ext cx="5975004" cy="5682126"/>
          </a:xfrm>
        </p:spPr>
        <p:txBody>
          <a:bodyPr/>
          <a:lstStyle>
            <a:lvl1pPr marL="0" indent="0">
              <a:buNone/>
              <a:defRPr sz="1800" i="1">
                <a:solidFill>
                  <a:srgbClr val="003B5C"/>
                </a:solidFill>
                <a:latin typeface="Verdana"/>
                <a:ea typeface="Verdana"/>
                <a:cs typeface="Verdana"/>
              </a:defRPr>
            </a:lvl1pPr>
          </a:lstStyle>
          <a:p>
            <a:pPr lvl="0"/>
            <a:r>
              <a:rPr lang="en-US"/>
              <a:t>*Insert Image Here</a:t>
            </a:r>
          </a:p>
        </p:txBody>
      </p:sp>
      <p:sp>
        <p:nvSpPr>
          <p:cNvPr id="5" name="Content Placeholder 3">
            <a:extLst>
              <a:ext uri="{FF2B5EF4-FFF2-40B4-BE49-F238E27FC236}">
                <a16:creationId xmlns:a16="http://schemas.microsoft.com/office/drawing/2014/main" id="{7011C511-C81B-44A5-8764-973592C90155}"/>
              </a:ext>
            </a:extLst>
          </p:cNvPr>
          <p:cNvSpPr txBox="1">
            <a:spLocks noGrp="1"/>
          </p:cNvSpPr>
          <p:nvPr>
            <p:ph idx="4294967295"/>
          </p:nvPr>
        </p:nvSpPr>
        <p:spPr>
          <a:xfrm>
            <a:off x="8324090" y="2995697"/>
            <a:ext cx="8199836" cy="4628121"/>
          </a:xfrm>
        </p:spPr>
        <p:txBody>
          <a:bodyPr/>
          <a:lstStyle>
            <a:lvl1pPr marL="0" indent="0" defTabSz="1371641">
              <a:lnSpc>
                <a:spcPct val="90000"/>
              </a:lnSpc>
              <a:spcAft>
                <a:spcPts val="0"/>
              </a:spcAft>
              <a:buNone/>
              <a:defRPr sz="3200">
                <a:latin typeface="Verdana"/>
                <a:ea typeface="Verdana"/>
                <a:cs typeface="Verdana"/>
              </a:defRPr>
            </a:lvl1pPr>
          </a:lstStyle>
          <a:p>
            <a:pPr lvl="0"/>
            <a:r>
              <a:rPr lang="en-US"/>
              <a:t>Copy goes here. </a:t>
            </a:r>
          </a:p>
        </p:txBody>
      </p:sp>
      <p:sp>
        <p:nvSpPr>
          <p:cNvPr id="6" name="Title 16">
            <a:extLst>
              <a:ext uri="{FF2B5EF4-FFF2-40B4-BE49-F238E27FC236}">
                <a16:creationId xmlns:a16="http://schemas.microsoft.com/office/drawing/2014/main" id="{58C286D9-F05A-4612-BF1D-576DFE9645C8}"/>
              </a:ext>
            </a:extLst>
          </p:cNvPr>
          <p:cNvSpPr txBox="1">
            <a:spLocks noGrp="1"/>
          </p:cNvSpPr>
          <p:nvPr>
            <p:ph type="title"/>
          </p:nvPr>
        </p:nvSpPr>
        <p:spPr>
          <a:xfrm>
            <a:off x="8324090" y="1731796"/>
            <a:ext cx="8199836" cy="1246496"/>
          </a:xfrm>
        </p:spPr>
        <p:txBody>
          <a:bodyPr anchor="b">
            <a:spAutoFit/>
          </a:bodyPr>
          <a:lstStyle>
            <a:lvl1pPr>
              <a:defRPr sz="7200">
                <a:solidFill>
                  <a:srgbClr val="003B5C"/>
                </a:solidFill>
                <a:latin typeface="Verdana"/>
                <a:ea typeface="Verdana"/>
                <a:cs typeface="Verdana"/>
              </a:defRPr>
            </a:lvl1pPr>
          </a:lstStyle>
          <a:p>
            <a:pPr lvl="0"/>
            <a:r>
              <a:rPr lang="en-US"/>
              <a:t>Headline</a:t>
            </a:r>
          </a:p>
        </p:txBody>
      </p:sp>
      <p:pic>
        <p:nvPicPr>
          <p:cNvPr id="7" name="Picture 7">
            <a:extLst>
              <a:ext uri="{FF2B5EF4-FFF2-40B4-BE49-F238E27FC236}">
                <a16:creationId xmlns:a16="http://schemas.microsoft.com/office/drawing/2014/main" id="{E921637C-FCF1-42AD-A7C9-3F92C7FA7448}"/>
              </a:ext>
            </a:extLst>
          </p:cNvPr>
          <p:cNvPicPr>
            <a:picLocks noChangeAspect="1"/>
          </p:cNvPicPr>
          <p:nvPr/>
        </p:nvPicPr>
        <p:blipFill>
          <a:blip r:embed="rId2"/>
          <a:srcRect/>
          <a:stretch>
            <a:fillRect/>
          </a:stretch>
        </p:blipFill>
        <p:spPr>
          <a:xfrm>
            <a:off x="10699001" y="9546610"/>
            <a:ext cx="7588994" cy="740390"/>
          </a:xfrm>
          <a:prstGeom prst="rect">
            <a:avLst/>
          </a:prstGeom>
          <a:noFill/>
          <a:ln cap="flat">
            <a:noFill/>
          </a:ln>
        </p:spPr>
      </p:pic>
    </p:spTree>
    <p:extLst>
      <p:ext uri="{BB962C8B-B14F-4D97-AF65-F5344CB8AC3E}">
        <p14:creationId xmlns:p14="http://schemas.microsoft.com/office/powerpoint/2010/main" val="2426389223"/>
      </p:ext>
    </p:extLst>
  </p:cSld>
  <p:clrMapOvr>
    <a:masterClrMapping/>
  </p:clrMapOvr>
</p:sldLayout>
</file>

<file path=ppt/slideLayouts/slideLayout3471.xml><?xml version="1.0" encoding="utf-8"?>
<p:sldLayout xmlns:a="http://schemas.openxmlformats.org/drawingml/2006/main" xmlns:r="http://schemas.openxmlformats.org/officeDocument/2006/relationships" xmlns:p="http://schemas.openxmlformats.org/presentationml/2006/main" showMasterSp="0" preserve="1">
  <p:cSld name="3_Table of Content">
    <p:spTree>
      <p:nvGrpSpPr>
        <p:cNvPr id="1" name=""/>
        <p:cNvGrpSpPr/>
        <p:nvPr/>
      </p:nvGrpSpPr>
      <p:grpSpPr>
        <a:xfrm>
          <a:off x="0" y="0"/>
          <a:ext cx="0" cy="0"/>
          <a:chOff x="0" y="0"/>
          <a:chExt cx="0" cy="0"/>
        </a:xfrm>
      </p:grpSpPr>
      <p:graphicFrame>
        <p:nvGraphicFramePr>
          <p:cNvPr id="2" name="Object 2" hidden="1">
            <a:extLst>
              <a:ext uri="{FF2B5EF4-FFF2-40B4-BE49-F238E27FC236}">
                <a16:creationId xmlns:a16="http://schemas.microsoft.com/office/drawing/2014/main" id="{CBC9873F-E182-45BE-99BF-D2E36A647BBD}"/>
              </a:ext>
            </a:extLst>
          </p:cNvPr>
          <p:cNvGraphicFramePr/>
          <p:nvPr/>
        </p:nvGraphicFramePr>
        <p:xfrm>
          <a:off x="3182" y="3182"/>
          <a:ext cx="3168" cy="3168"/>
        </p:xfrm>
        <a:graphic>
          <a:graphicData uri="http://schemas.openxmlformats.org/presentationml/2006/ole">
            <mc:AlternateContent xmlns:mc="http://schemas.openxmlformats.org/markup-compatibility/2006">
              <mc:Choice xmlns:v="urn:schemas-microsoft-com:vml" Requires="v">
                <p:oleObj r:id="rId2" imgW="12700" imgH="12700" progId="">
                  <p:embed/>
                </p:oleObj>
              </mc:Choice>
              <mc:Fallback>
                <p:oleObj r:id="rId2" imgW="12700" imgH="12700" progId="">
                  <p:embed/>
                  <p:pic>
                    <p:nvPicPr>
                      <p:cNvPr id="2" name="Object 2" hidden="1">
                        <a:extLst>
                          <a:ext uri="{FF2B5EF4-FFF2-40B4-BE49-F238E27FC236}">
                            <a16:creationId xmlns:a16="http://schemas.microsoft.com/office/drawing/2014/main" id="{CBC9873F-E182-45BE-99BF-D2E36A647BBD}"/>
                          </a:ext>
                        </a:extLst>
                      </p:cNvPr>
                      <p:cNvPicPr/>
                      <p:nvPr/>
                    </p:nvPicPr>
                    <p:blipFill>
                      <a:blip r:embed="rId3"/>
                      <a:stretch>
                        <a:fillRect/>
                      </a:stretch>
                    </p:blipFill>
                    <p:spPr>
                      <a:xfrm>
                        <a:off x="3182" y="3182"/>
                        <a:ext cx="3168" cy="3168"/>
                      </a:xfrm>
                      <a:prstGeom prst="rect">
                        <a:avLst/>
                      </a:prstGeom>
                    </p:spPr>
                  </p:pic>
                </p:oleObj>
              </mc:Fallback>
            </mc:AlternateContent>
          </a:graphicData>
        </a:graphic>
      </p:graphicFrame>
      <p:sp>
        <p:nvSpPr>
          <p:cNvPr id="3" name="Rectangle 7">
            <a:extLst>
              <a:ext uri="{FF2B5EF4-FFF2-40B4-BE49-F238E27FC236}">
                <a16:creationId xmlns:a16="http://schemas.microsoft.com/office/drawing/2014/main" id="{DA864996-E05E-4E92-85A3-227BE29D5BD0}"/>
              </a:ext>
            </a:extLst>
          </p:cNvPr>
          <p:cNvSpPr/>
          <p:nvPr/>
        </p:nvSpPr>
        <p:spPr>
          <a:xfrm>
            <a:off x="-15868" y="9931399"/>
            <a:ext cx="18319748" cy="355601"/>
          </a:xfrm>
          <a:prstGeom prst="rect">
            <a:avLst/>
          </a:prstGeom>
          <a:solidFill>
            <a:srgbClr val="767676"/>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3600" b="0" i="0" u="none" strike="noStrike" kern="1200" cap="none" spc="0" baseline="0">
              <a:solidFill>
                <a:srgbClr val="FFFFFF"/>
              </a:solidFill>
              <a:uFillTx/>
              <a:latin typeface="Calibri"/>
            </a:endParaRPr>
          </a:p>
        </p:txBody>
      </p:sp>
      <p:graphicFrame>
        <p:nvGraphicFramePr>
          <p:cNvPr id="4" name="Object 7" hidden="1">
            <a:extLst>
              <a:ext uri="{FF2B5EF4-FFF2-40B4-BE49-F238E27FC236}">
                <a16:creationId xmlns:a16="http://schemas.microsoft.com/office/drawing/2014/main" id="{B3BE95E8-2E91-4568-ACB0-4173F118138C}"/>
              </a:ext>
            </a:extLst>
          </p:cNvPr>
          <p:cNvGraphicFramePr/>
          <p:nvPr/>
        </p:nvGraphicFramePr>
        <p:xfrm>
          <a:off x="3182" y="3182"/>
          <a:ext cx="3168" cy="3168"/>
        </p:xfrm>
        <a:graphic>
          <a:graphicData uri="http://schemas.openxmlformats.org/presentationml/2006/ole">
            <mc:AlternateContent xmlns:mc="http://schemas.openxmlformats.org/markup-compatibility/2006">
              <mc:Choice xmlns:v="urn:schemas-microsoft-com:vml" Requires="v">
                <p:oleObj r:id="rId4" imgW="12700" imgH="12700" progId="">
                  <p:embed/>
                </p:oleObj>
              </mc:Choice>
              <mc:Fallback>
                <p:oleObj r:id="rId4" imgW="12700" imgH="12700" progId="">
                  <p:embed/>
                  <p:pic>
                    <p:nvPicPr>
                      <p:cNvPr id="4" name="Object 7" hidden="1">
                        <a:extLst>
                          <a:ext uri="{FF2B5EF4-FFF2-40B4-BE49-F238E27FC236}">
                            <a16:creationId xmlns:a16="http://schemas.microsoft.com/office/drawing/2014/main" id="{B3BE95E8-2E91-4568-ACB0-4173F118138C}"/>
                          </a:ext>
                        </a:extLst>
                      </p:cNvPr>
                      <p:cNvPicPr/>
                      <p:nvPr/>
                    </p:nvPicPr>
                    <p:blipFill>
                      <a:blip r:embed="rId3"/>
                      <a:stretch>
                        <a:fillRect/>
                      </a:stretch>
                    </p:blipFill>
                    <p:spPr>
                      <a:xfrm>
                        <a:off x="3182" y="3182"/>
                        <a:ext cx="3168" cy="3168"/>
                      </a:xfrm>
                      <a:prstGeom prst="rect">
                        <a:avLst/>
                      </a:prstGeom>
                    </p:spPr>
                  </p:pic>
                </p:oleObj>
              </mc:Fallback>
            </mc:AlternateContent>
          </a:graphicData>
        </a:graphic>
      </p:graphicFrame>
      <p:sp>
        <p:nvSpPr>
          <p:cNvPr id="5" name="Title 1">
            <a:extLst>
              <a:ext uri="{FF2B5EF4-FFF2-40B4-BE49-F238E27FC236}">
                <a16:creationId xmlns:a16="http://schemas.microsoft.com/office/drawing/2014/main" id="{B4498BDC-882B-4CCF-B5E9-267A27A9C319}"/>
              </a:ext>
            </a:extLst>
          </p:cNvPr>
          <p:cNvSpPr txBox="1">
            <a:spLocks noGrp="1"/>
          </p:cNvSpPr>
          <p:nvPr>
            <p:ph type="title"/>
          </p:nvPr>
        </p:nvSpPr>
        <p:spPr>
          <a:xfrm>
            <a:off x="327167" y="337262"/>
            <a:ext cx="17573583" cy="853985"/>
          </a:xfrm>
        </p:spPr>
        <p:txBody>
          <a:bodyPr/>
          <a:lstStyle>
            <a:lvl1pPr>
              <a:defRPr sz="4400">
                <a:solidFill>
                  <a:srgbClr val="79818A"/>
                </a:solidFill>
              </a:defRPr>
            </a:lvl1pPr>
          </a:lstStyle>
          <a:p>
            <a:pPr lvl="0"/>
            <a:r>
              <a:rPr lang="en-US"/>
              <a:t>Click to edit Master title style</a:t>
            </a:r>
          </a:p>
        </p:txBody>
      </p:sp>
      <p:sp>
        <p:nvSpPr>
          <p:cNvPr id="6" name="Content Placeholder 2">
            <a:extLst>
              <a:ext uri="{FF2B5EF4-FFF2-40B4-BE49-F238E27FC236}">
                <a16:creationId xmlns:a16="http://schemas.microsoft.com/office/drawing/2014/main" id="{046A520C-6F52-4CD0-9F52-90D8BF15854C}"/>
              </a:ext>
            </a:extLst>
          </p:cNvPr>
          <p:cNvSpPr txBox="1">
            <a:spLocks noGrp="1"/>
          </p:cNvSpPr>
          <p:nvPr>
            <p:ph idx="4294967295"/>
          </p:nvPr>
        </p:nvSpPr>
        <p:spPr>
          <a:xfrm>
            <a:off x="327167" y="1375797"/>
            <a:ext cx="17573583" cy="7438008"/>
          </a:xfrm>
        </p:spPr>
        <p:txBody>
          <a:bodyPr/>
          <a:lstStyle>
            <a:lvl1pPr marL="571518" indent="-571518">
              <a:buFont typeface="Wingdings" pitchFamily="2"/>
              <a:buChar char="§"/>
              <a:defRPr sz="2801" b="1"/>
            </a:lvl1pPr>
            <a:lvl2pPr marL="914418" indent="-444507">
              <a:buChar char="̶"/>
              <a:defRPr sz="2801"/>
            </a:lvl2pPr>
            <a:lvl3pPr marL="1384328" indent="-469910">
              <a:defRPr sz="2801"/>
            </a:lvl3pPr>
            <a:lvl4pPr marL="1828850" indent="-444507">
              <a:buFont typeface="Wingdings" pitchFamily="2"/>
              <a:buChar char="ü"/>
              <a:defRPr sz="2801"/>
            </a:lvl4pPr>
          </a:lstStyle>
          <a:p>
            <a:pPr lvl="0"/>
            <a:r>
              <a:rPr lang="en-US"/>
              <a:t>Edit Master text styles</a:t>
            </a:r>
          </a:p>
          <a:p>
            <a:pPr lvl="1"/>
            <a:r>
              <a:rPr lang="en-US"/>
              <a:t>Second level</a:t>
            </a:r>
          </a:p>
          <a:p>
            <a:pPr lvl="2"/>
            <a:r>
              <a:rPr lang="en-US"/>
              <a:t>Third level</a:t>
            </a:r>
          </a:p>
          <a:p>
            <a:pPr lvl="3"/>
            <a:r>
              <a:rPr lang="en-US"/>
              <a:t>Fourth level</a:t>
            </a:r>
          </a:p>
        </p:txBody>
      </p:sp>
      <p:sp>
        <p:nvSpPr>
          <p:cNvPr id="7" name="Text Placeholder 6">
            <a:extLst>
              <a:ext uri="{FF2B5EF4-FFF2-40B4-BE49-F238E27FC236}">
                <a16:creationId xmlns:a16="http://schemas.microsoft.com/office/drawing/2014/main" id="{E86FF571-8352-48FA-84B3-55128C7F77D3}"/>
              </a:ext>
            </a:extLst>
          </p:cNvPr>
          <p:cNvSpPr txBox="1">
            <a:spLocks noGrp="1"/>
          </p:cNvSpPr>
          <p:nvPr>
            <p:ph type="body" idx="4294967295"/>
          </p:nvPr>
        </p:nvSpPr>
        <p:spPr>
          <a:xfrm>
            <a:off x="5788412" y="8953503"/>
            <a:ext cx="12112352" cy="974727"/>
          </a:xfrm>
        </p:spPr>
        <p:txBody>
          <a:bodyPr anchor="b"/>
          <a:lstStyle>
            <a:lvl1pPr>
              <a:defRPr sz="2000"/>
            </a:lvl1pPr>
          </a:lstStyle>
          <a:p>
            <a:pPr lvl="0"/>
            <a:r>
              <a:rPr lang="en-US"/>
              <a:t>Edit Master text styles</a:t>
            </a:r>
          </a:p>
        </p:txBody>
      </p:sp>
      <p:sp>
        <p:nvSpPr>
          <p:cNvPr id="8" name="Slide Number Placeholder 3">
            <a:extLst>
              <a:ext uri="{FF2B5EF4-FFF2-40B4-BE49-F238E27FC236}">
                <a16:creationId xmlns:a16="http://schemas.microsoft.com/office/drawing/2014/main" id="{AA566252-DFF1-487D-BA1D-1AE8B550F6C0}"/>
              </a:ext>
            </a:extLst>
          </p:cNvPr>
          <p:cNvSpPr txBox="1">
            <a:spLocks noGrp="1"/>
          </p:cNvSpPr>
          <p:nvPr>
            <p:ph type="sldNum" sz="quarter" idx="8"/>
          </p:nvPr>
        </p:nvSpPr>
        <p:spPr/>
        <p:txBody>
          <a:bodyPr/>
          <a:lstStyle>
            <a:lvl1pPr>
              <a:defRPr sz="2201">
                <a:solidFill>
                  <a:srgbClr val="FFFFFF"/>
                </a:solidFill>
              </a:defRPr>
            </a:lvl1pPr>
          </a:lstStyle>
          <a:p>
            <a:pPr lvl="0"/>
            <a:fld id="{92FD2ADE-A15D-4F8A-BB5F-63E8B56AE84F}" type="slidenum">
              <a:t>‹#›</a:t>
            </a:fld>
            <a:endParaRPr lang="en-US"/>
          </a:p>
        </p:txBody>
      </p:sp>
      <p:pic>
        <p:nvPicPr>
          <p:cNvPr id="9" name="Picture 3" descr="M:\Marketing Communication and Referral Access\Luis\newbrand\UCM_logo\master\horizontal\UCM_Logo_Master_Brand_Horizontal_Tagline_rgb.jpg">
            <a:extLst>
              <a:ext uri="{FF2B5EF4-FFF2-40B4-BE49-F238E27FC236}">
                <a16:creationId xmlns:a16="http://schemas.microsoft.com/office/drawing/2014/main" id="{AE22B508-FCE3-47B8-AEAD-0A1DB99C94C8}"/>
              </a:ext>
            </a:extLst>
          </p:cNvPr>
          <p:cNvPicPr>
            <a:picLocks noChangeAspect="1"/>
          </p:cNvPicPr>
          <p:nvPr/>
        </p:nvPicPr>
        <p:blipFill>
          <a:blip r:embed="rId5"/>
          <a:srcRect/>
          <a:stretch>
            <a:fillRect/>
          </a:stretch>
        </p:blipFill>
        <p:spPr>
          <a:xfrm>
            <a:off x="152397" y="8953503"/>
            <a:ext cx="5556516" cy="977895"/>
          </a:xfrm>
          <a:prstGeom prst="rect">
            <a:avLst/>
          </a:prstGeom>
          <a:noFill/>
          <a:ln cap="flat">
            <a:noFill/>
          </a:ln>
        </p:spPr>
      </p:pic>
    </p:spTree>
    <p:extLst>
      <p:ext uri="{BB962C8B-B14F-4D97-AF65-F5344CB8AC3E}">
        <p14:creationId xmlns:p14="http://schemas.microsoft.com/office/powerpoint/2010/main" val="450791090"/>
      </p:ext>
    </p:extLst>
  </p:cSld>
  <p:clrMapOvr>
    <a:masterClrMapping/>
  </p:clrMapOvr>
</p:sldLayout>
</file>

<file path=ppt/slideLayouts/slideLayout3472.xml><?xml version="1.0" encoding="utf-8"?>
<p:sldLayout xmlns:a="http://schemas.openxmlformats.org/drawingml/2006/main" xmlns:r="http://schemas.openxmlformats.org/officeDocument/2006/relationships" xmlns:p="http://schemas.openxmlformats.org/presentationml/2006/main" showMasterSp="0" preserve="1">
  <p:cSld name="1_EVERYDAY CONTENT ONLY">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9A152B76-81B5-4123-810F-0FB401CDE0D3}"/>
              </a:ext>
            </a:extLst>
          </p:cNvPr>
          <p:cNvSpPr/>
          <p:nvPr/>
        </p:nvSpPr>
        <p:spPr>
          <a:xfrm>
            <a:off x="0" y="0"/>
            <a:ext cx="18287994" cy="1969590"/>
          </a:xfrm>
          <a:prstGeom prst="rect">
            <a:avLst/>
          </a:prstGeom>
          <a:gradFill>
            <a:gsLst>
              <a:gs pos="0">
                <a:srgbClr val="1C498B"/>
              </a:gs>
              <a:gs pos="100000">
                <a:srgbClr val="79818A"/>
              </a:gs>
            </a:gsLst>
            <a:lin ang="0"/>
          </a:gra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3" name="Shape">
            <a:extLst>
              <a:ext uri="{FF2B5EF4-FFF2-40B4-BE49-F238E27FC236}">
                <a16:creationId xmlns:a16="http://schemas.microsoft.com/office/drawing/2014/main" id="{F7A7FE90-9F46-48B5-946E-C67B407E7707}"/>
              </a:ext>
            </a:extLst>
          </p:cNvPr>
          <p:cNvSpPr/>
          <p:nvPr/>
        </p:nvSpPr>
        <p:spPr>
          <a:xfrm>
            <a:off x="10295462" y="24401"/>
            <a:ext cx="7992533" cy="1218405"/>
          </a:xfrm>
          <a:custGeom>
            <a:avLst/>
            <a:gdLst>
              <a:gd name="f0" fmla="val 10800000"/>
              <a:gd name="f1" fmla="val 5400000"/>
              <a:gd name="f2" fmla="val 180"/>
              <a:gd name="f3" fmla="val w"/>
              <a:gd name="f4" fmla="val h"/>
              <a:gd name="f5" fmla="val 0"/>
              <a:gd name="f6" fmla="val 21600"/>
              <a:gd name="f7" fmla="val 20619"/>
              <a:gd name="f8" fmla="val 7043"/>
              <a:gd name="f9" fmla="val 1599"/>
              <a:gd name="f10" fmla="val 10431"/>
              <a:gd name="f11" fmla="val 3359"/>
              <a:gd name="f12" fmla="val 12009"/>
              <a:gd name="f13" fmla="val 5125"/>
              <a:gd name="f14" fmla="val 11638"/>
              <a:gd name="f15" fmla="val 8965"/>
              <a:gd name="f16" fmla="val 10834"/>
              <a:gd name="f17" fmla="val 12429"/>
              <a:gd name="f18" fmla="val 1037"/>
              <a:gd name="f19" fmla="val 16255"/>
              <a:gd name="f20" fmla="val 77"/>
              <a:gd name="f21" fmla="val 18093"/>
              <a:gd name="f22" fmla="+- 0 0 385"/>
              <a:gd name="f23" fmla="val 19927"/>
              <a:gd name="f24" fmla="val 1227"/>
              <a:gd name="f25" fmla="val 21590"/>
              <a:gd name="f26" fmla="val 4766"/>
              <a:gd name="f27" fmla="val 14041"/>
              <a:gd name="f28" fmla="val 19718"/>
              <a:gd name="f29" fmla="val 9870"/>
              <a:gd name="f30" fmla="val 17612"/>
              <a:gd name="f31" fmla="val 8157"/>
              <a:gd name="f32" fmla="val 15523"/>
              <a:gd name="f33" fmla="val 9097"/>
              <a:gd name="f34" fmla="val 12138"/>
              <a:gd name="f35" fmla="val 10620"/>
              <a:gd name="f36" fmla="val 9076"/>
              <a:gd name="f37" fmla="val 19001"/>
              <a:gd name="f38" fmla="val 5674"/>
              <a:gd name="f39" fmla="val 20410"/>
              <a:gd name="f40" fmla="val 3728"/>
              <a:gd name="f41" fmla="val 21215"/>
              <a:gd name="f42" fmla="val 1770"/>
              <a:gd name="f43" fmla="val 19679"/>
              <a:gd name="f44" fmla="val 15961"/>
              <a:gd name="f45" fmla="+- 0 0 -90"/>
              <a:gd name="f46" fmla="+- 0 0 -180"/>
              <a:gd name="f47" fmla="+- 0 0 -270"/>
              <a:gd name="f48" fmla="+- 0 0 -360"/>
              <a:gd name="f49" fmla="*/ f3 1 21600"/>
              <a:gd name="f50" fmla="*/ f4 1 20619"/>
              <a:gd name="f51" fmla="+- f7 0 f5"/>
              <a:gd name="f52" fmla="+- f6 0 f5"/>
              <a:gd name="f53" fmla="*/ f45 f0 1"/>
              <a:gd name="f54" fmla="*/ f46 f0 1"/>
              <a:gd name="f55" fmla="*/ f47 f0 1"/>
              <a:gd name="f56" fmla="*/ f48 f0 1"/>
              <a:gd name="f57" fmla="*/ f51 1 2"/>
              <a:gd name="f58" fmla="*/ f52 1 2"/>
              <a:gd name="f59" fmla="*/ f52 1 21600"/>
              <a:gd name="f60" fmla="*/ f51 1 20619"/>
              <a:gd name="f61" fmla="*/ f53 1 f2"/>
              <a:gd name="f62" fmla="*/ f54 1 f2"/>
              <a:gd name="f63" fmla="*/ f55 1 f2"/>
              <a:gd name="f64" fmla="*/ f56 1 f2"/>
              <a:gd name="f65" fmla="*/ f58 1 f59"/>
              <a:gd name="f66" fmla="*/ f57 1 f60"/>
              <a:gd name="f67" fmla="*/ 0 1 f59"/>
              <a:gd name="f68" fmla="*/ f6 1 f59"/>
              <a:gd name="f69" fmla="*/ 0 1 f60"/>
              <a:gd name="f70" fmla="*/ f7 1 f60"/>
              <a:gd name="f71" fmla="+- f61 0 f1"/>
              <a:gd name="f72" fmla="+- f62 0 f1"/>
              <a:gd name="f73" fmla="+- f63 0 f1"/>
              <a:gd name="f74" fmla="+- f64 0 f1"/>
              <a:gd name="f75" fmla="*/ f67 f49 1"/>
              <a:gd name="f76" fmla="*/ f68 f49 1"/>
              <a:gd name="f77" fmla="*/ f70 f50 1"/>
              <a:gd name="f78" fmla="*/ f69 f50 1"/>
              <a:gd name="f79" fmla="*/ f65 f49 1"/>
              <a:gd name="f80" fmla="*/ f66 f50 1"/>
            </a:gdLst>
            <a:ahLst/>
            <a:cxnLst>
              <a:cxn ang="3cd4">
                <a:pos x="hc" y="t"/>
              </a:cxn>
              <a:cxn ang="0">
                <a:pos x="r" y="vc"/>
              </a:cxn>
              <a:cxn ang="cd4">
                <a:pos x="hc" y="b"/>
              </a:cxn>
              <a:cxn ang="cd2">
                <a:pos x="l" y="vc"/>
              </a:cxn>
              <a:cxn ang="f71">
                <a:pos x="f79" y="f80"/>
              </a:cxn>
              <a:cxn ang="f72">
                <a:pos x="f79" y="f80"/>
              </a:cxn>
              <a:cxn ang="f73">
                <a:pos x="f79" y="f80"/>
              </a:cxn>
              <a:cxn ang="f74">
                <a:pos x="f79" y="f80"/>
              </a:cxn>
            </a:cxnLst>
            <a:rect l="f75" t="f78" r="f76" b="f77"/>
            <a:pathLst>
              <a:path w="21600" h="20619">
                <a:moveTo>
                  <a:pt x="f5" y="f8"/>
                </a:moveTo>
                <a:cubicBezTo>
                  <a:pt x="f9" y="f10"/>
                  <a:pt x="f11" y="f12"/>
                  <a:pt x="f13" y="f14"/>
                </a:cubicBezTo>
                <a:cubicBezTo>
                  <a:pt x="f15" y="f16"/>
                  <a:pt x="f17" y="f18"/>
                  <a:pt x="f19" y="f20"/>
                </a:cubicBezTo>
                <a:cubicBezTo>
                  <a:pt x="f21" y="f22"/>
                  <a:pt x="f23" y="f24"/>
                  <a:pt x="f25" y="f26"/>
                </a:cubicBezTo>
                <a:lnTo>
                  <a:pt x="f6" y="f27"/>
                </a:lnTo>
                <a:cubicBezTo>
                  <a:pt x="f28" y="f29"/>
                  <a:pt x="f30" y="f31"/>
                  <a:pt x="f32" y="f33"/>
                </a:cubicBezTo>
                <a:cubicBezTo>
                  <a:pt x="f34" y="f35"/>
                  <a:pt x="f36" y="f37"/>
                  <a:pt x="f38" y="f39"/>
                </a:cubicBezTo>
                <a:cubicBezTo>
                  <a:pt x="f40" y="f41"/>
                  <a:pt x="f42" y="f43"/>
                  <a:pt x="f5" y="f44"/>
                </a:cubicBezTo>
                <a:lnTo>
                  <a:pt x="f5" y="f8"/>
                </a:lnTo>
                <a:close/>
              </a:path>
            </a:pathLst>
          </a:custGeom>
          <a:gradFill>
            <a:gsLst>
              <a:gs pos="0">
                <a:srgbClr val="1C498B">
                  <a:alpha val="0"/>
                </a:srgbClr>
              </a:gs>
              <a:gs pos="100000">
                <a:srgbClr val="1C498B">
                  <a:alpha val="63000"/>
                </a:srgbClr>
              </a:gs>
            </a:gsLst>
            <a:lin ang="0"/>
          </a:gradFill>
          <a:ln cap="flat">
            <a:noFill/>
            <a:prstDash val="solid"/>
          </a:ln>
        </p:spPr>
        <p:txBody>
          <a:bodyPr vert="horz" wrap="square" lIns="0" tIns="0" rIns="0" bIns="0" anchor="ctr" anchorCtr="1" compatLnSpc="1">
            <a:noAutofit/>
          </a:bodyPr>
          <a:lstStyle/>
          <a:p>
            <a:pPr marL="0" marR="0" lvl="0" indent="0" algn="ctr" defTabSz="619167" rtl="0" fontAlgn="auto" hangingPunct="0">
              <a:lnSpc>
                <a:spcPct val="100000"/>
              </a:lnSpc>
              <a:spcBef>
                <a:spcPts val="0"/>
              </a:spcBef>
              <a:spcAft>
                <a:spcPts val="0"/>
              </a:spcAft>
              <a:buNone/>
              <a:tabLst/>
              <a:defRPr sz="2400" b="0" i="0" u="none" strike="noStrike" kern="0" cap="none" spc="0" baseline="0">
                <a:solidFill>
                  <a:srgbClr val="FFFFFF"/>
                </a:solidFill>
                <a:uFillTx/>
                <a:latin typeface="Helvetica Neue Medium"/>
                <a:ea typeface="Helvetica Neue Medium"/>
                <a:cs typeface="Helvetica Neue Medium"/>
              </a:defRPr>
            </a:pPr>
            <a:endParaRPr lang="en-US" sz="2288" b="0" i="0" u="none" strike="noStrike" kern="0" cap="none" spc="0" baseline="0">
              <a:solidFill>
                <a:srgbClr val="FFFFFF"/>
              </a:solidFill>
              <a:uFillTx/>
              <a:latin typeface="Helvetica Neue Medium"/>
              <a:ea typeface="Helvetica Neue Medium"/>
              <a:cs typeface="Helvetica Neue Medium"/>
            </a:endParaRPr>
          </a:p>
        </p:txBody>
      </p:sp>
      <p:sp>
        <p:nvSpPr>
          <p:cNvPr id="4" name="Content Placeholder 2">
            <a:extLst>
              <a:ext uri="{FF2B5EF4-FFF2-40B4-BE49-F238E27FC236}">
                <a16:creationId xmlns:a16="http://schemas.microsoft.com/office/drawing/2014/main" id="{10B303A7-8FEB-4171-A920-C37D126FF40C}"/>
              </a:ext>
            </a:extLst>
          </p:cNvPr>
          <p:cNvSpPr txBox="1">
            <a:spLocks noGrp="1"/>
          </p:cNvSpPr>
          <p:nvPr>
            <p:ph idx="4294967295"/>
          </p:nvPr>
        </p:nvSpPr>
        <p:spPr>
          <a:xfrm>
            <a:off x="762815" y="2561683"/>
            <a:ext cx="16805501" cy="6972857"/>
          </a:xfrm>
        </p:spPr>
        <p:txBody>
          <a:bodyPr/>
          <a:lstStyle>
            <a:lvl1pPr>
              <a:defRPr>
                <a:solidFill>
                  <a:srgbClr val="4C555F"/>
                </a:solidFill>
              </a:defRPr>
            </a:lvl1pPr>
            <a:lvl2pPr>
              <a:defRPr>
                <a:solidFill>
                  <a:srgbClr val="4C555F"/>
                </a:solidFill>
              </a:defRPr>
            </a:lvl2pPr>
            <a:lvl3pPr>
              <a:defRPr>
                <a:solidFill>
                  <a:srgbClr val="4C555F"/>
                </a:solidFill>
              </a:defRPr>
            </a:lvl3pPr>
            <a:lvl4pPr>
              <a:defRPr>
                <a:solidFill>
                  <a:srgbClr val="4C555F"/>
                </a:solidFill>
              </a:defRPr>
            </a:lvl4pPr>
            <a:lvl5pPr>
              <a:defRPr>
                <a:solidFill>
                  <a:srgbClr val="4C555F"/>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hape">
            <a:extLst>
              <a:ext uri="{FF2B5EF4-FFF2-40B4-BE49-F238E27FC236}">
                <a16:creationId xmlns:a16="http://schemas.microsoft.com/office/drawing/2014/main" id="{76B15515-306C-4A4E-AB58-C953327816A2}"/>
              </a:ext>
            </a:extLst>
          </p:cNvPr>
          <p:cNvSpPr/>
          <p:nvPr/>
        </p:nvSpPr>
        <p:spPr>
          <a:xfrm>
            <a:off x="10295462" y="779466"/>
            <a:ext cx="7992533" cy="1218405"/>
          </a:xfrm>
          <a:custGeom>
            <a:avLst/>
            <a:gdLst>
              <a:gd name="f0" fmla="val 10800000"/>
              <a:gd name="f1" fmla="val 5400000"/>
              <a:gd name="f2" fmla="val 180"/>
              <a:gd name="f3" fmla="val w"/>
              <a:gd name="f4" fmla="val h"/>
              <a:gd name="f5" fmla="val 0"/>
              <a:gd name="f6" fmla="val 21600"/>
              <a:gd name="f7" fmla="val 20619"/>
              <a:gd name="f8" fmla="val 7043"/>
              <a:gd name="f9" fmla="val 1599"/>
              <a:gd name="f10" fmla="val 10431"/>
              <a:gd name="f11" fmla="val 3359"/>
              <a:gd name="f12" fmla="val 12009"/>
              <a:gd name="f13" fmla="val 5125"/>
              <a:gd name="f14" fmla="val 11638"/>
              <a:gd name="f15" fmla="val 8965"/>
              <a:gd name="f16" fmla="val 10834"/>
              <a:gd name="f17" fmla="val 12429"/>
              <a:gd name="f18" fmla="val 1037"/>
              <a:gd name="f19" fmla="val 16255"/>
              <a:gd name="f20" fmla="val 77"/>
              <a:gd name="f21" fmla="val 18093"/>
              <a:gd name="f22" fmla="+- 0 0 385"/>
              <a:gd name="f23" fmla="val 19927"/>
              <a:gd name="f24" fmla="val 1227"/>
              <a:gd name="f25" fmla="val 21590"/>
              <a:gd name="f26" fmla="val 4766"/>
              <a:gd name="f27" fmla="val 14041"/>
              <a:gd name="f28" fmla="val 19718"/>
              <a:gd name="f29" fmla="val 9870"/>
              <a:gd name="f30" fmla="val 17612"/>
              <a:gd name="f31" fmla="val 8157"/>
              <a:gd name="f32" fmla="val 15523"/>
              <a:gd name="f33" fmla="val 9097"/>
              <a:gd name="f34" fmla="val 12138"/>
              <a:gd name="f35" fmla="val 10620"/>
              <a:gd name="f36" fmla="val 9076"/>
              <a:gd name="f37" fmla="val 19001"/>
              <a:gd name="f38" fmla="val 5674"/>
              <a:gd name="f39" fmla="val 20410"/>
              <a:gd name="f40" fmla="val 3728"/>
              <a:gd name="f41" fmla="val 21215"/>
              <a:gd name="f42" fmla="val 1770"/>
              <a:gd name="f43" fmla="val 19679"/>
              <a:gd name="f44" fmla="val 15961"/>
              <a:gd name="f45" fmla="+- 0 0 -90"/>
              <a:gd name="f46" fmla="+- 0 0 -180"/>
              <a:gd name="f47" fmla="+- 0 0 -270"/>
              <a:gd name="f48" fmla="+- 0 0 -360"/>
              <a:gd name="f49" fmla="*/ f3 1 21600"/>
              <a:gd name="f50" fmla="*/ f4 1 20619"/>
              <a:gd name="f51" fmla="+- f7 0 f5"/>
              <a:gd name="f52" fmla="+- f6 0 f5"/>
              <a:gd name="f53" fmla="*/ f45 f0 1"/>
              <a:gd name="f54" fmla="*/ f46 f0 1"/>
              <a:gd name="f55" fmla="*/ f47 f0 1"/>
              <a:gd name="f56" fmla="*/ f48 f0 1"/>
              <a:gd name="f57" fmla="*/ f51 1 2"/>
              <a:gd name="f58" fmla="*/ f52 1 2"/>
              <a:gd name="f59" fmla="*/ f52 1 21600"/>
              <a:gd name="f60" fmla="*/ f51 1 20619"/>
              <a:gd name="f61" fmla="*/ f53 1 f2"/>
              <a:gd name="f62" fmla="*/ f54 1 f2"/>
              <a:gd name="f63" fmla="*/ f55 1 f2"/>
              <a:gd name="f64" fmla="*/ f56 1 f2"/>
              <a:gd name="f65" fmla="*/ f58 1 f59"/>
              <a:gd name="f66" fmla="*/ f57 1 f60"/>
              <a:gd name="f67" fmla="*/ 0 1 f59"/>
              <a:gd name="f68" fmla="*/ f6 1 f59"/>
              <a:gd name="f69" fmla="*/ 0 1 f60"/>
              <a:gd name="f70" fmla="*/ f7 1 f60"/>
              <a:gd name="f71" fmla="+- f61 0 f1"/>
              <a:gd name="f72" fmla="+- f62 0 f1"/>
              <a:gd name="f73" fmla="+- f63 0 f1"/>
              <a:gd name="f74" fmla="+- f64 0 f1"/>
              <a:gd name="f75" fmla="*/ f67 f49 1"/>
              <a:gd name="f76" fmla="*/ f68 f49 1"/>
              <a:gd name="f77" fmla="*/ f70 f50 1"/>
              <a:gd name="f78" fmla="*/ f69 f50 1"/>
              <a:gd name="f79" fmla="*/ f65 f49 1"/>
              <a:gd name="f80" fmla="*/ f66 f50 1"/>
            </a:gdLst>
            <a:ahLst/>
            <a:cxnLst>
              <a:cxn ang="3cd4">
                <a:pos x="hc" y="t"/>
              </a:cxn>
              <a:cxn ang="0">
                <a:pos x="r" y="vc"/>
              </a:cxn>
              <a:cxn ang="cd4">
                <a:pos x="hc" y="b"/>
              </a:cxn>
              <a:cxn ang="cd2">
                <a:pos x="l" y="vc"/>
              </a:cxn>
              <a:cxn ang="f71">
                <a:pos x="f79" y="f80"/>
              </a:cxn>
              <a:cxn ang="f72">
                <a:pos x="f79" y="f80"/>
              </a:cxn>
              <a:cxn ang="f73">
                <a:pos x="f79" y="f80"/>
              </a:cxn>
              <a:cxn ang="f74">
                <a:pos x="f79" y="f80"/>
              </a:cxn>
            </a:cxnLst>
            <a:rect l="f75" t="f78" r="f76" b="f77"/>
            <a:pathLst>
              <a:path w="21600" h="20619">
                <a:moveTo>
                  <a:pt x="f5" y="f8"/>
                </a:moveTo>
                <a:cubicBezTo>
                  <a:pt x="f9" y="f10"/>
                  <a:pt x="f11" y="f12"/>
                  <a:pt x="f13" y="f14"/>
                </a:cubicBezTo>
                <a:cubicBezTo>
                  <a:pt x="f15" y="f16"/>
                  <a:pt x="f17" y="f18"/>
                  <a:pt x="f19" y="f20"/>
                </a:cubicBezTo>
                <a:cubicBezTo>
                  <a:pt x="f21" y="f22"/>
                  <a:pt x="f23" y="f24"/>
                  <a:pt x="f25" y="f26"/>
                </a:cubicBezTo>
                <a:lnTo>
                  <a:pt x="f6" y="f27"/>
                </a:lnTo>
                <a:cubicBezTo>
                  <a:pt x="f28" y="f29"/>
                  <a:pt x="f30" y="f31"/>
                  <a:pt x="f32" y="f33"/>
                </a:cubicBezTo>
                <a:cubicBezTo>
                  <a:pt x="f34" y="f35"/>
                  <a:pt x="f36" y="f37"/>
                  <a:pt x="f38" y="f39"/>
                </a:cubicBezTo>
                <a:cubicBezTo>
                  <a:pt x="f40" y="f41"/>
                  <a:pt x="f42" y="f43"/>
                  <a:pt x="f5" y="f44"/>
                </a:cubicBezTo>
                <a:lnTo>
                  <a:pt x="f5" y="f8"/>
                </a:lnTo>
                <a:close/>
              </a:path>
            </a:pathLst>
          </a:custGeom>
          <a:gradFill>
            <a:gsLst>
              <a:gs pos="0">
                <a:srgbClr val="1C498B">
                  <a:alpha val="0"/>
                </a:srgbClr>
              </a:gs>
              <a:gs pos="100000">
                <a:srgbClr val="1C498B">
                  <a:alpha val="63000"/>
                </a:srgbClr>
              </a:gs>
            </a:gsLst>
            <a:lin ang="0"/>
          </a:gradFill>
          <a:ln cap="flat">
            <a:noFill/>
            <a:prstDash val="solid"/>
          </a:ln>
        </p:spPr>
        <p:txBody>
          <a:bodyPr vert="horz" wrap="square" lIns="0" tIns="0" rIns="0" bIns="0" anchor="ctr" anchorCtr="1" compatLnSpc="1">
            <a:noAutofit/>
          </a:bodyPr>
          <a:lstStyle/>
          <a:p>
            <a:pPr marL="0" marR="0" lvl="0" indent="0" algn="ctr" defTabSz="619167" rtl="0" fontAlgn="auto" hangingPunct="0">
              <a:lnSpc>
                <a:spcPct val="100000"/>
              </a:lnSpc>
              <a:spcBef>
                <a:spcPts val="0"/>
              </a:spcBef>
              <a:spcAft>
                <a:spcPts val="0"/>
              </a:spcAft>
              <a:buNone/>
              <a:tabLst/>
              <a:defRPr sz="2400" b="0" i="0" u="none" strike="noStrike" kern="0" cap="none" spc="0" baseline="0">
                <a:solidFill>
                  <a:srgbClr val="FFFFFF"/>
                </a:solidFill>
                <a:uFillTx/>
                <a:latin typeface="Helvetica Neue Medium"/>
                <a:ea typeface="Helvetica Neue Medium"/>
                <a:cs typeface="Helvetica Neue Medium"/>
              </a:defRPr>
            </a:pPr>
            <a:endParaRPr lang="en-US" sz="2288" b="0" i="0" u="none" strike="noStrike" kern="0" cap="none" spc="0" baseline="0">
              <a:solidFill>
                <a:srgbClr val="FFFFFF"/>
              </a:solidFill>
              <a:uFillTx/>
              <a:latin typeface="Helvetica Neue Medium"/>
              <a:ea typeface="Helvetica Neue Medium"/>
              <a:cs typeface="Helvetica Neue Medium"/>
            </a:endParaRPr>
          </a:p>
        </p:txBody>
      </p:sp>
      <p:sp>
        <p:nvSpPr>
          <p:cNvPr id="6" name="Title 1">
            <a:extLst>
              <a:ext uri="{FF2B5EF4-FFF2-40B4-BE49-F238E27FC236}">
                <a16:creationId xmlns:a16="http://schemas.microsoft.com/office/drawing/2014/main" id="{F381A5BE-DDE8-42E8-BBCB-EEE972346004}"/>
              </a:ext>
            </a:extLst>
          </p:cNvPr>
          <p:cNvSpPr txBox="1">
            <a:spLocks noGrp="1"/>
          </p:cNvSpPr>
          <p:nvPr>
            <p:ph type="title"/>
          </p:nvPr>
        </p:nvSpPr>
        <p:spPr>
          <a:xfrm>
            <a:off x="457194" y="255090"/>
            <a:ext cx="17145000" cy="1714500"/>
          </a:xfrm>
        </p:spPr>
        <p:txBody>
          <a:bodyPr/>
          <a:lstStyle>
            <a:lvl1pPr>
              <a:defRPr sz="4800">
                <a:solidFill>
                  <a:srgbClr val="FFFFFF"/>
                </a:solidFill>
              </a:defRPr>
            </a:lvl1pPr>
          </a:lstStyle>
          <a:p>
            <a:pPr lvl="0"/>
            <a:r>
              <a:rPr lang="en-US"/>
              <a:t>Click to edit Master title style</a:t>
            </a:r>
          </a:p>
        </p:txBody>
      </p:sp>
      <p:sp>
        <p:nvSpPr>
          <p:cNvPr id="7" name="Text Placeholder 4">
            <a:extLst>
              <a:ext uri="{FF2B5EF4-FFF2-40B4-BE49-F238E27FC236}">
                <a16:creationId xmlns:a16="http://schemas.microsoft.com/office/drawing/2014/main" id="{800775F7-35C0-4F81-9159-E31948FE3415}"/>
              </a:ext>
            </a:extLst>
          </p:cNvPr>
          <p:cNvSpPr txBox="1">
            <a:spLocks noGrp="1"/>
          </p:cNvSpPr>
          <p:nvPr>
            <p:ph type="body" idx="4294967295"/>
          </p:nvPr>
        </p:nvSpPr>
        <p:spPr>
          <a:xfrm>
            <a:off x="498275" y="1430017"/>
            <a:ext cx="17145164" cy="623885"/>
          </a:xfrm>
        </p:spPr>
        <p:txBody>
          <a:bodyPr>
            <a:normAutofit/>
          </a:bodyPr>
          <a:lstStyle>
            <a:lvl1pPr marL="0" indent="0">
              <a:buNone/>
              <a:defRPr sz="2100">
                <a:solidFill>
                  <a:srgbClr val="FFFFFF"/>
                </a:solidFill>
              </a:defRPr>
            </a:lvl1pPr>
          </a:lstStyle>
          <a:p>
            <a:pPr lvl="0"/>
            <a:r>
              <a:rPr lang="en-US"/>
              <a:t>Subtitle</a:t>
            </a:r>
          </a:p>
        </p:txBody>
      </p:sp>
      <p:cxnSp>
        <p:nvCxnSpPr>
          <p:cNvPr id="8" name="Straight Connector 15">
            <a:extLst>
              <a:ext uri="{FF2B5EF4-FFF2-40B4-BE49-F238E27FC236}">
                <a16:creationId xmlns:a16="http://schemas.microsoft.com/office/drawing/2014/main" id="{20DE17C3-D5D6-4EB4-AFDF-C40FFF621D6C}"/>
              </a:ext>
            </a:extLst>
          </p:cNvPr>
          <p:cNvCxnSpPr/>
          <p:nvPr/>
        </p:nvCxnSpPr>
        <p:spPr>
          <a:xfrm>
            <a:off x="16967583" y="9670904"/>
            <a:ext cx="0" cy="401825"/>
          </a:xfrm>
          <a:prstGeom prst="straightConnector1">
            <a:avLst/>
          </a:prstGeom>
          <a:noFill/>
          <a:ln w="6345" cap="flat">
            <a:solidFill>
              <a:srgbClr val="7F7F7F"/>
            </a:solidFill>
            <a:prstDash val="solid"/>
            <a:miter/>
          </a:ln>
        </p:spPr>
      </p:cxnSp>
      <p:sp>
        <p:nvSpPr>
          <p:cNvPr id="9" name="Slide Number Placeholder 6">
            <a:extLst>
              <a:ext uri="{FF2B5EF4-FFF2-40B4-BE49-F238E27FC236}">
                <a16:creationId xmlns:a16="http://schemas.microsoft.com/office/drawing/2014/main" id="{826C4D13-485D-4700-A269-98025211D0E7}"/>
              </a:ext>
            </a:extLst>
          </p:cNvPr>
          <p:cNvSpPr txBox="1">
            <a:spLocks noGrp="1"/>
          </p:cNvSpPr>
          <p:nvPr>
            <p:ph type="sldNum" sz="quarter" idx="8"/>
          </p:nvPr>
        </p:nvSpPr>
        <p:spPr>
          <a:xfrm>
            <a:off x="16803896" y="9681796"/>
            <a:ext cx="839556" cy="478757"/>
          </a:xfrm>
        </p:spPr>
        <p:txBody>
          <a:bodyPr/>
          <a:lstStyle>
            <a:lvl1pPr>
              <a:defRPr sz="1500">
                <a:solidFill>
                  <a:srgbClr val="7F7F7F"/>
                </a:solidFill>
              </a:defRPr>
            </a:lvl1pPr>
          </a:lstStyle>
          <a:p>
            <a:pPr lvl="0"/>
            <a:fld id="{84289F34-69D4-4FAB-AA3A-F45882E7B604}" type="slidenum">
              <a:t>‹#›</a:t>
            </a:fld>
            <a:endParaRPr lang="en-US"/>
          </a:p>
        </p:txBody>
      </p:sp>
      <p:pic>
        <p:nvPicPr>
          <p:cNvPr id="10" name="Picture 11">
            <a:extLst>
              <a:ext uri="{FF2B5EF4-FFF2-40B4-BE49-F238E27FC236}">
                <a16:creationId xmlns:a16="http://schemas.microsoft.com/office/drawing/2014/main" id="{ECE501BA-97D8-434B-A7B8-D708470AF309}"/>
              </a:ext>
            </a:extLst>
          </p:cNvPr>
          <p:cNvPicPr>
            <a:picLocks noChangeAspect="1"/>
          </p:cNvPicPr>
          <p:nvPr/>
        </p:nvPicPr>
        <p:blipFill>
          <a:blip r:embed="rId2"/>
          <a:stretch>
            <a:fillRect/>
          </a:stretch>
        </p:blipFill>
        <p:spPr>
          <a:xfrm>
            <a:off x="14394695" y="9738360"/>
            <a:ext cx="2409201" cy="343860"/>
          </a:xfrm>
          <a:prstGeom prst="rect">
            <a:avLst/>
          </a:prstGeom>
          <a:noFill/>
          <a:ln cap="flat">
            <a:noFill/>
          </a:ln>
        </p:spPr>
      </p:pic>
    </p:spTree>
    <p:extLst>
      <p:ext uri="{BB962C8B-B14F-4D97-AF65-F5344CB8AC3E}">
        <p14:creationId xmlns:p14="http://schemas.microsoft.com/office/powerpoint/2010/main" val="3575414106"/>
      </p:ext>
    </p:extLst>
  </p:cSld>
  <p:clrMapOvr>
    <a:masterClrMapping/>
  </p:clrMapOvr>
</p:sldLayout>
</file>

<file path=ppt/slideLayouts/slideLayout3473.xml><?xml version="1.0" encoding="utf-8"?>
<p:sldLayout xmlns:a="http://schemas.openxmlformats.org/drawingml/2006/main" xmlns:r="http://schemas.openxmlformats.org/officeDocument/2006/relationships" xmlns:p="http://schemas.openxmlformats.org/presentationml/2006/main" preserve="1">
  <p:cSld name="53_Title and Content">
    <p:spTree>
      <p:nvGrpSpPr>
        <p:cNvPr id="1" name=""/>
        <p:cNvGrpSpPr/>
        <p:nvPr/>
      </p:nvGrpSpPr>
      <p:grpSpPr>
        <a:xfrm>
          <a:off x="0" y="0"/>
          <a:ext cx="0" cy="0"/>
          <a:chOff x="0" y="0"/>
          <a:chExt cx="0" cy="0"/>
        </a:xfrm>
      </p:grpSpPr>
      <p:grpSp>
        <p:nvGrpSpPr>
          <p:cNvPr id="2" name="Google Shape;76;p44">
            <a:extLst>
              <a:ext uri="{FF2B5EF4-FFF2-40B4-BE49-F238E27FC236}">
                <a16:creationId xmlns:a16="http://schemas.microsoft.com/office/drawing/2014/main" id="{D0A8729A-8565-4D24-BE0A-9AC75029F585}"/>
              </a:ext>
            </a:extLst>
          </p:cNvPr>
          <p:cNvGrpSpPr/>
          <p:nvPr/>
        </p:nvGrpSpPr>
        <p:grpSpPr>
          <a:xfrm>
            <a:off x="10787318" y="0"/>
            <a:ext cx="7500690" cy="2138982"/>
            <a:chOff x="7191545" y="0"/>
            <a:chExt cx="5000460" cy="1425988"/>
          </a:xfrm>
        </p:grpSpPr>
        <p:pic>
          <p:nvPicPr>
            <p:cNvPr id="3" name="Google Shape;77;p44">
              <a:extLst>
                <a:ext uri="{FF2B5EF4-FFF2-40B4-BE49-F238E27FC236}">
                  <a16:creationId xmlns:a16="http://schemas.microsoft.com/office/drawing/2014/main" id="{CA419555-C4D4-41E4-8230-3CAECFB43AF9}"/>
                </a:ext>
              </a:extLst>
            </p:cNvPr>
            <p:cNvPicPr>
              <a:picLocks noChangeAspect="1"/>
            </p:cNvPicPr>
            <p:nvPr/>
          </p:nvPicPr>
          <p:blipFill>
            <a:blip r:embed="rId2">
              <a:alphaModFix/>
            </a:blip>
            <a:srcRect/>
            <a:stretch>
              <a:fillRect/>
            </a:stretch>
          </p:blipFill>
          <p:spPr>
            <a:xfrm>
              <a:off x="9264316" y="228371"/>
              <a:ext cx="2025313" cy="911940"/>
            </a:xfrm>
            <a:prstGeom prst="rect">
              <a:avLst/>
            </a:prstGeom>
            <a:noFill/>
            <a:ln cap="flat">
              <a:noFill/>
            </a:ln>
          </p:spPr>
        </p:pic>
        <p:grpSp>
          <p:nvGrpSpPr>
            <p:cNvPr id="4" name="Google Shape;78;p44">
              <a:extLst>
                <a:ext uri="{FF2B5EF4-FFF2-40B4-BE49-F238E27FC236}">
                  <a16:creationId xmlns:a16="http://schemas.microsoft.com/office/drawing/2014/main" id="{3687E1F6-5447-4AD6-BF57-EE6F41A39C59}"/>
                </a:ext>
              </a:extLst>
            </p:cNvPr>
            <p:cNvGrpSpPr/>
            <p:nvPr/>
          </p:nvGrpSpPr>
          <p:grpSpPr>
            <a:xfrm>
              <a:off x="7191545" y="0"/>
              <a:ext cx="5000460" cy="1425988"/>
              <a:chOff x="7191545" y="0"/>
              <a:chExt cx="5000460" cy="1425988"/>
            </a:xfrm>
          </p:grpSpPr>
          <p:sp>
            <p:nvSpPr>
              <p:cNvPr id="5" name="Google Shape;79;p44">
                <a:extLst>
                  <a:ext uri="{FF2B5EF4-FFF2-40B4-BE49-F238E27FC236}">
                    <a16:creationId xmlns:a16="http://schemas.microsoft.com/office/drawing/2014/main" id="{C806E617-01C4-4049-9D89-3C02336B981C}"/>
                  </a:ext>
                </a:extLst>
              </p:cNvPr>
              <p:cNvSpPr/>
              <p:nvPr/>
            </p:nvSpPr>
            <p:spPr>
              <a:xfrm>
                <a:off x="7191545" y="0"/>
                <a:ext cx="5000460" cy="1425988"/>
              </a:xfrm>
              <a:custGeom>
                <a:avLst/>
                <a:gdLst>
                  <a:gd name="f0" fmla="val w"/>
                  <a:gd name="f1" fmla="val h"/>
                  <a:gd name="f2" fmla="val 0"/>
                  <a:gd name="f3" fmla="val 5005729"/>
                  <a:gd name="f4" fmla="val 1427495"/>
                  <a:gd name="f5" fmla="val 165533"/>
                  <a:gd name="f6" fmla="val 215699"/>
                  <a:gd name="f7" fmla="val 35841"/>
                  <a:gd name="f8" fmla="val 434496"/>
                  <a:gd name="f9" fmla="val 193047"/>
                  <a:gd name="f10" fmla="val 652894"/>
                  <a:gd name="f11" fmla="val 349789"/>
                  <a:gd name="f12" fmla="val 876476"/>
                  <a:gd name="f13" fmla="val 498295"/>
                  <a:gd name="f14" fmla="val 1099792"/>
                  <a:gd name="f15" fmla="val 647067"/>
                  <a:gd name="f16" fmla="val 1328957"/>
                  <a:gd name="f17" fmla="val 787337"/>
                  <a:gd name="f18" fmla="val 1566628"/>
                  <a:gd name="f19" fmla="val 910605"/>
                  <a:gd name="f20" fmla="val 1804301"/>
                  <a:gd name="f21" fmla="val 1033874"/>
                  <a:gd name="f22" fmla="val 2051544"/>
                  <a:gd name="f23" fmla="val 1139076"/>
                  <a:gd name="f24" fmla="val 2307294"/>
                  <a:gd name="f25" fmla="val 1218776"/>
                  <a:gd name="f26" fmla="val 2434903"/>
                  <a:gd name="f27" fmla="val 1258625"/>
                  <a:gd name="f28" fmla="val 2565171"/>
                  <a:gd name="f29" fmla="val 1291568"/>
                  <a:gd name="f30" fmla="val 2696502"/>
                  <a:gd name="f31" fmla="val 1318134"/>
                  <a:gd name="f32" fmla="val 2827833"/>
                  <a:gd name="f33" fmla="val 1344700"/>
                  <a:gd name="f34" fmla="val 2960760"/>
                  <a:gd name="f35" fmla="val 1363297"/>
                  <a:gd name="f36" fmla="val 3094217"/>
                  <a:gd name="f37" fmla="val 1375517"/>
                  <a:gd name="f38" fmla="val 3227675"/>
                  <a:gd name="f39" fmla="val 1387738"/>
                  <a:gd name="f40" fmla="val 3361665"/>
                  <a:gd name="f41" fmla="val 1393051"/>
                  <a:gd name="f42" fmla="val 3496186"/>
                  <a:gd name="f43" fmla="val 1391457"/>
                  <a:gd name="f44" fmla="val 3596679"/>
                  <a:gd name="f45" fmla="val 1388800"/>
                  <a:gd name="f46" fmla="val 3613693"/>
                  <a:gd name="f47" fmla="val 1388269"/>
                  <a:gd name="f48" fmla="val 3630176"/>
                  <a:gd name="f49" fmla="val 3647191"/>
                  <a:gd name="f50" fmla="val 1387207"/>
                  <a:gd name="f51" fmla="val 3697703"/>
                  <a:gd name="f52" fmla="val 1384018"/>
                  <a:gd name="f53" fmla="val 3798195"/>
                  <a:gd name="f54" fmla="val 1377643"/>
                  <a:gd name="f55" fmla="val 3898687"/>
                  <a:gd name="f56" fmla="val 1367547"/>
                  <a:gd name="f57" fmla="val 3948667"/>
                  <a:gd name="f58" fmla="val 1362234"/>
                  <a:gd name="f59" fmla="val 3998648"/>
                  <a:gd name="f60" fmla="val 1355327"/>
                  <a:gd name="f61" fmla="val 4032146"/>
                  <a:gd name="f62" fmla="val 1350545"/>
                  <a:gd name="f63" fmla="val 4065111"/>
                  <a:gd name="f64" fmla="val 1346294"/>
                  <a:gd name="f65" fmla="val 4098609"/>
                  <a:gd name="f66" fmla="val 1341512"/>
                  <a:gd name="f67" fmla="val 4198037"/>
                  <a:gd name="f68" fmla="val 1324510"/>
                  <a:gd name="f69" fmla="val 4223027"/>
                  <a:gd name="f70" fmla="val 1320259"/>
                  <a:gd name="f71" fmla="val 4231535"/>
                  <a:gd name="f72" fmla="val 1318665"/>
                  <a:gd name="f73" fmla="val 4239511"/>
                  <a:gd name="f74" fmla="val 1317602"/>
                  <a:gd name="f75" fmla="val 4248017"/>
                  <a:gd name="f76" fmla="val 1315477"/>
                  <a:gd name="f77" fmla="val 4297466"/>
                  <a:gd name="f78" fmla="val 1305382"/>
                  <a:gd name="f79" fmla="val 4346915"/>
                  <a:gd name="f80" fmla="val 1295287"/>
                  <a:gd name="f81" fmla="val 4371374"/>
                  <a:gd name="f82" fmla="val 1289974"/>
                  <a:gd name="f83" fmla="val 4379349"/>
                  <a:gd name="f84" fmla="val 1288379"/>
                  <a:gd name="f85" fmla="val 4387856"/>
                  <a:gd name="f86" fmla="val 1286254"/>
                  <a:gd name="f87" fmla="val 4395831"/>
                  <a:gd name="f88" fmla="val 1284129"/>
                  <a:gd name="f89" fmla="val 4494197"/>
                  <a:gd name="f90" fmla="val 1260751"/>
                  <a:gd name="f91" fmla="val 4506426"/>
                  <a:gd name="f92" fmla="val 1258094"/>
                  <a:gd name="f93" fmla="val 4518656"/>
                  <a:gd name="f94" fmla="val 1254906"/>
                  <a:gd name="f95" fmla="val 4543113"/>
                  <a:gd name="f96" fmla="val 1248530"/>
                  <a:gd name="f97" fmla="val 4592031"/>
                  <a:gd name="f98" fmla="val 1235247"/>
                  <a:gd name="f99" fmla="val 4607983"/>
                  <a:gd name="f100" fmla="val 1230996"/>
                  <a:gd name="f101" fmla="val 4624465"/>
                  <a:gd name="f102" fmla="val 1226746"/>
                  <a:gd name="f103" fmla="val 4640948"/>
                  <a:gd name="f104" fmla="val 1221963"/>
                  <a:gd name="f105" fmla="val 4689332"/>
                  <a:gd name="f106" fmla="val 1207618"/>
                  <a:gd name="f107" fmla="val 4753935"/>
                  <a:gd name="f108" fmla="val 1188490"/>
                  <a:gd name="f109" fmla="val 4818038"/>
                  <a:gd name="f110" fmla="val 1167901"/>
                  <a:gd name="f111" fmla="val 4881644"/>
                  <a:gd name="f112" fmla="val 1145934"/>
                  <a:gd name="f113" fmla="val 1100085"/>
                  <a:gd name="f114" fmla="val 1108460"/>
                  <a:gd name="f115" fmla="val 4884859"/>
                  <a:gd name="f116" fmla="val 1155423"/>
                  <a:gd name="f117" fmla="val 4821462"/>
                  <a:gd name="f118" fmla="val 1178495"/>
                  <a:gd name="f119" fmla="val 4757524"/>
                  <a:gd name="f120" fmla="val 1200180"/>
                  <a:gd name="f121" fmla="val 4693055"/>
                  <a:gd name="f122" fmla="val 1220370"/>
                  <a:gd name="f123" fmla="val 4644670"/>
                  <a:gd name="f124" fmla="val 1235778"/>
                  <a:gd name="f125" fmla="val 4628719"/>
                  <a:gd name="f126" fmla="val 1240560"/>
                  <a:gd name="f127" fmla="val 4612235"/>
                  <a:gd name="f128" fmla="val 1245342"/>
                  <a:gd name="f129" fmla="val 4596284"/>
                  <a:gd name="f130" fmla="val 1250124"/>
                  <a:gd name="f131" fmla="val 4547367"/>
                  <a:gd name="f132" fmla="val 1263938"/>
                  <a:gd name="f133" fmla="val 4522910"/>
                  <a:gd name="f134" fmla="val 1270846"/>
                  <a:gd name="f135" fmla="val 4510680"/>
                  <a:gd name="f136" fmla="val 1274565"/>
                  <a:gd name="f137" fmla="val 4498451"/>
                  <a:gd name="f138" fmla="val 1277753"/>
                  <a:gd name="f139" fmla="val 4400085"/>
                  <a:gd name="f140" fmla="val 1302725"/>
                  <a:gd name="f141" fmla="val 4392110"/>
                  <a:gd name="f142" fmla="val 1304851"/>
                  <a:gd name="f143" fmla="val 4383602"/>
                  <a:gd name="f144" fmla="val 1306976"/>
                  <a:gd name="f145" fmla="val 4375626"/>
                  <a:gd name="f146" fmla="val 1309101"/>
                  <a:gd name="f147" fmla="val 4351169"/>
                  <a:gd name="f148" fmla="val 1314415"/>
                  <a:gd name="f149" fmla="val 4301720"/>
                  <a:gd name="f150" fmla="val 1325572"/>
                  <a:gd name="f151" fmla="val 4252271"/>
                  <a:gd name="f152" fmla="val 1336730"/>
                  <a:gd name="f153" fmla="val 4244295"/>
                  <a:gd name="f154" fmla="val 1338856"/>
                  <a:gd name="f155" fmla="val 4235789"/>
                  <a:gd name="f156" fmla="val 1340450"/>
                  <a:gd name="f157" fmla="val 4227281"/>
                  <a:gd name="f158" fmla="val 1342044"/>
                  <a:gd name="f159" fmla="val 4202291"/>
                  <a:gd name="f160" fmla="val 1346825"/>
                  <a:gd name="f161" fmla="val 4102862"/>
                  <a:gd name="f162" fmla="val 1365422"/>
                  <a:gd name="f163" fmla="val 4069365"/>
                  <a:gd name="f164" fmla="val 1370735"/>
                  <a:gd name="f165" fmla="val 4035867"/>
                  <a:gd name="f166" fmla="val 4002902"/>
                  <a:gd name="f167" fmla="val 1380831"/>
                  <a:gd name="f168" fmla="val 3952921"/>
                  <a:gd name="f169" fmla="val 3902409"/>
                  <a:gd name="f170" fmla="val 1394645"/>
                  <a:gd name="f171" fmla="val 3801917"/>
                  <a:gd name="f172" fmla="val 1406334"/>
                  <a:gd name="f173" fmla="val 3700893"/>
                  <a:gd name="f174" fmla="val 1414836"/>
                  <a:gd name="f175" fmla="val 3650381"/>
                  <a:gd name="f176" fmla="val 1419086"/>
                  <a:gd name="f177" fmla="val 3633367"/>
                  <a:gd name="f178" fmla="val 1420680"/>
                  <a:gd name="f179" fmla="val 3616352"/>
                  <a:gd name="f180" fmla="val 3599869"/>
                  <a:gd name="f181" fmla="val 1421743"/>
                  <a:gd name="f182" fmla="val 3498313"/>
                  <a:gd name="f183" fmla="val 1425993"/>
                  <a:gd name="f184" fmla="val 3363260"/>
                  <a:gd name="f185" fmla="val 1429713"/>
                  <a:gd name="f186" fmla="val 1426525"/>
                  <a:gd name="f187" fmla="val 3092622"/>
                  <a:gd name="f188" fmla="val 1416430"/>
                  <a:gd name="f189" fmla="val 2957569"/>
                  <a:gd name="f190" fmla="val 2823048"/>
                  <a:gd name="f191" fmla="val 1389863"/>
                  <a:gd name="f192" fmla="val 2689590"/>
                  <a:gd name="f193" fmla="val 1364891"/>
                  <a:gd name="f194" fmla="val 2556131"/>
                  <a:gd name="f195" fmla="val 2424269"/>
                  <a:gd name="f196" fmla="val 1308570"/>
                  <a:gd name="f197" fmla="val 2294001"/>
                  <a:gd name="f198" fmla="val 2033466"/>
                  <a:gd name="f199" fmla="val 1194866"/>
                  <a:gd name="f200" fmla="val 1781438"/>
                  <a:gd name="f201" fmla="val 1091788"/>
                  <a:gd name="f202" fmla="val 1538448"/>
                  <a:gd name="f203" fmla="val 971177"/>
                  <a:gd name="f204" fmla="val 1295459"/>
                  <a:gd name="f205" fmla="val 850565"/>
                  <a:gd name="f206" fmla="val 1062040"/>
                  <a:gd name="f207" fmla="val 712420"/>
                  <a:gd name="f208" fmla="val 834471"/>
                  <a:gd name="f209" fmla="val 566305"/>
                  <a:gd name="f210" fmla="val 606901"/>
                  <a:gd name="f211" fmla="val 420190"/>
                  <a:gd name="f212" fmla="val 384914"/>
                  <a:gd name="f213" fmla="val 266371"/>
                  <a:gd name="f214" fmla="val 163459"/>
                  <a:gd name="f215" fmla="val 112750"/>
                  <a:gd name="f216" fmla="*/ f0 1 5005729"/>
                  <a:gd name="f217" fmla="*/ f1 1 1427495"/>
                  <a:gd name="f218" fmla="+- f4 0 f2"/>
                  <a:gd name="f219" fmla="+- f3 0 f2"/>
                  <a:gd name="f220" fmla="*/ f219 1 5005729"/>
                  <a:gd name="f221" fmla="*/ f218 1 1427495"/>
                  <a:gd name="f222" fmla="*/ f2 1 f220"/>
                  <a:gd name="f223" fmla="*/ f3 1 f220"/>
                  <a:gd name="f224" fmla="*/ f2 1 f221"/>
                  <a:gd name="f225" fmla="*/ f4 1 f221"/>
                  <a:gd name="f226" fmla="*/ f222 f216 1"/>
                  <a:gd name="f227" fmla="*/ f223 f216 1"/>
                  <a:gd name="f228" fmla="*/ f225 f217 1"/>
                  <a:gd name="f229" fmla="*/ f224 f217 1"/>
                </a:gdLst>
                <a:ahLst/>
                <a:cxnLst>
                  <a:cxn ang="3cd4">
                    <a:pos x="hc" y="t"/>
                  </a:cxn>
                  <a:cxn ang="0">
                    <a:pos x="r" y="vc"/>
                  </a:cxn>
                  <a:cxn ang="cd4">
                    <a:pos x="hc" y="b"/>
                  </a:cxn>
                  <a:cxn ang="cd2">
                    <a:pos x="l" y="vc"/>
                  </a:cxn>
                </a:cxnLst>
                <a:rect l="f226" t="f229" r="f227" b="f228"/>
                <a:pathLst>
                  <a:path w="5005729" h="1427495">
                    <a:moveTo>
                      <a:pt x="f2" y="f2"/>
                    </a:moveTo>
                    <a:lnTo>
                      <a:pt x="f5" y="f2"/>
                    </a:lnTo>
                    <a:lnTo>
                      <a:pt x="f6" y="f7"/>
                    </a:lnTo>
                    <a:cubicBezTo>
                      <a:pt x="f8" y="f9"/>
                      <a:pt x="f10" y="f11"/>
                      <a:pt x="f12" y="f13"/>
                    </a:cubicBezTo>
                    <a:cubicBezTo>
                      <a:pt x="f14" y="f1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lnTo>
                      <a:pt x="f44" y="f45"/>
                    </a:lnTo>
                    <a:cubicBezTo>
                      <a:pt x="f46" y="f47"/>
                      <a:pt x="f48" y="f47"/>
                      <a:pt x="f49" y="f50"/>
                    </a:cubicBezTo>
                    <a:lnTo>
                      <a:pt x="f51" y="f52"/>
                    </a:lnTo>
                    <a:lnTo>
                      <a:pt x="f53" y="f54"/>
                    </a:lnTo>
                    <a:lnTo>
                      <a:pt x="f55" y="f56"/>
                    </a:lnTo>
                    <a:lnTo>
                      <a:pt x="f57" y="f58"/>
                    </a:lnTo>
                    <a:lnTo>
                      <a:pt x="f59" y="f60"/>
                    </a:lnTo>
                    <a:cubicBezTo>
                      <a:pt x="f61" y="f62"/>
                      <a:pt x="f63" y="f64"/>
                      <a:pt x="f65" y="f66"/>
                    </a:cubicBezTo>
                    <a:lnTo>
                      <a:pt x="f67" y="f68"/>
                    </a:lnTo>
                    <a:lnTo>
                      <a:pt x="f69" y="f70"/>
                    </a:lnTo>
                    <a:cubicBezTo>
                      <a:pt x="f71" y="f72"/>
                      <a:pt x="f73" y="f74"/>
                      <a:pt x="f75" y="f76"/>
                    </a:cubicBezTo>
                    <a:lnTo>
                      <a:pt x="f77" y="f78"/>
                    </a:lnTo>
                    <a:lnTo>
                      <a:pt x="f79" y="f80"/>
                    </a:lnTo>
                    <a:lnTo>
                      <a:pt x="f81" y="f82"/>
                    </a:lnTo>
                    <a:cubicBezTo>
                      <a:pt x="f83" y="f84"/>
                      <a:pt x="f85" y="f86"/>
                      <a:pt x="f87" y="f88"/>
                    </a:cubicBezTo>
                    <a:lnTo>
                      <a:pt x="f89" y="f90"/>
                    </a:lnTo>
                    <a:lnTo>
                      <a:pt x="f91" y="f92"/>
                    </a:lnTo>
                    <a:lnTo>
                      <a:pt x="f93" y="f94"/>
                    </a:lnTo>
                    <a:lnTo>
                      <a:pt x="f95" y="f96"/>
                    </a:lnTo>
                    <a:lnTo>
                      <a:pt x="f97" y="f98"/>
                    </a:lnTo>
                    <a:cubicBezTo>
                      <a:pt x="f99" y="f100"/>
                      <a:pt x="f101" y="f102"/>
                      <a:pt x="f103" y="f104"/>
                    </a:cubicBezTo>
                    <a:lnTo>
                      <a:pt x="f105" y="f106"/>
                    </a:lnTo>
                    <a:cubicBezTo>
                      <a:pt x="f107" y="f108"/>
                      <a:pt x="f109" y="f110"/>
                      <a:pt x="f111" y="f112"/>
                    </a:cubicBezTo>
                    <a:lnTo>
                      <a:pt x="f3" y="f113"/>
                    </a:lnTo>
                    <a:lnTo>
                      <a:pt x="f3" y="f114"/>
                    </a:lnTo>
                    <a:lnTo>
                      <a:pt x="f115" y="f116"/>
                    </a:lnTo>
                    <a:cubicBezTo>
                      <a:pt x="f117" y="f118"/>
                      <a:pt x="f119" y="f120"/>
                      <a:pt x="f121" y="f122"/>
                    </a:cubicBezTo>
                    <a:lnTo>
                      <a:pt x="f123" y="f124"/>
                    </a:lnTo>
                    <a:cubicBezTo>
                      <a:pt x="f125" y="f126"/>
                      <a:pt x="f127" y="f128"/>
                      <a:pt x="f129" y="f130"/>
                    </a:cubicBezTo>
                    <a:lnTo>
                      <a:pt x="f131" y="f132"/>
                    </a:lnTo>
                    <a:lnTo>
                      <a:pt x="f133" y="f134"/>
                    </a:lnTo>
                    <a:lnTo>
                      <a:pt x="f135" y="f136"/>
                    </a:lnTo>
                    <a:lnTo>
                      <a:pt x="f137" y="f138"/>
                    </a:lnTo>
                    <a:lnTo>
                      <a:pt x="f139" y="f140"/>
                    </a:lnTo>
                    <a:cubicBezTo>
                      <a:pt x="f141" y="f142"/>
                      <a:pt x="f143" y="f144"/>
                      <a:pt x="f145" y="f146"/>
                    </a:cubicBezTo>
                    <a:lnTo>
                      <a:pt x="f147" y="f148"/>
                    </a:lnTo>
                    <a:lnTo>
                      <a:pt x="f149" y="f150"/>
                    </a:lnTo>
                    <a:lnTo>
                      <a:pt x="f151" y="f152"/>
                    </a:lnTo>
                    <a:cubicBezTo>
                      <a:pt x="f153" y="f154"/>
                      <a:pt x="f155" y="f156"/>
                      <a:pt x="f157" y="f158"/>
                    </a:cubicBezTo>
                    <a:lnTo>
                      <a:pt x="f159" y="f160"/>
                    </a:lnTo>
                    <a:lnTo>
                      <a:pt x="f161" y="f162"/>
                    </a:lnTo>
                    <a:cubicBezTo>
                      <a:pt x="f163" y="f164"/>
                      <a:pt x="f165" y="f37"/>
                      <a:pt x="f166" y="f167"/>
                    </a:cubicBezTo>
                    <a:lnTo>
                      <a:pt x="f168" y="f45"/>
                    </a:lnTo>
                    <a:lnTo>
                      <a:pt x="f169" y="f170"/>
                    </a:lnTo>
                    <a:lnTo>
                      <a:pt x="f171" y="f172"/>
                    </a:lnTo>
                    <a:lnTo>
                      <a:pt x="f173" y="f174"/>
                    </a:lnTo>
                    <a:lnTo>
                      <a:pt x="f175" y="f176"/>
                    </a:lnTo>
                    <a:cubicBezTo>
                      <a:pt x="f177" y="f178"/>
                      <a:pt x="f179" y="f178"/>
                      <a:pt x="f180" y="f181"/>
                    </a:cubicBezTo>
                    <a:lnTo>
                      <a:pt x="f182" y="f183"/>
                    </a:lnTo>
                    <a:cubicBezTo>
                      <a:pt x="f184" y="f185"/>
                      <a:pt x="f38" y="f186"/>
                      <a:pt x="f187" y="f188"/>
                    </a:cubicBezTo>
                    <a:cubicBezTo>
                      <a:pt x="f189" y="f172"/>
                      <a:pt x="f190" y="f191"/>
                      <a:pt x="f192" y="f193"/>
                    </a:cubicBezTo>
                    <a:cubicBezTo>
                      <a:pt x="f194" y="f156"/>
                      <a:pt x="f195" y="f196"/>
                      <a:pt x="f197" y="f134"/>
                    </a:cubicBezTo>
                    <a:cubicBezTo>
                      <a:pt x="f198" y="f199"/>
                      <a:pt x="f200" y="f201"/>
                      <a:pt x="f202" y="f203"/>
                    </a:cubicBezTo>
                    <a:cubicBezTo>
                      <a:pt x="f204" y="f205"/>
                      <a:pt x="f206" y="f207"/>
                      <a:pt x="f208" y="f209"/>
                    </a:cubicBezTo>
                    <a:cubicBezTo>
                      <a:pt x="f210" y="f211"/>
                      <a:pt x="f212" y="f213"/>
                      <a:pt x="f214" y="f215"/>
                    </a:cubicBezTo>
                    <a:close/>
                  </a:path>
                </a:pathLst>
              </a:custGeom>
              <a:gradFill>
                <a:gsLst>
                  <a:gs pos="0">
                    <a:srgbClr val="EF4114"/>
                  </a:gs>
                  <a:gs pos="100000">
                    <a:srgbClr val="F58366"/>
                  </a:gs>
                </a:gsLst>
                <a:lin ang="0"/>
              </a:gradFill>
              <a:ln cap="flat">
                <a:noFill/>
                <a:prstDash val="solid"/>
              </a:ln>
            </p:spPr>
            <p:txBody>
              <a:bodyPr vert="horz" wrap="square" lIns="91421" tIns="45701" rIns="91421" bIns="45701"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a typeface="Calibri"/>
                  <a:cs typeface="Calibri"/>
                </a:endParaRPr>
              </a:p>
            </p:txBody>
          </p:sp>
          <p:sp>
            <p:nvSpPr>
              <p:cNvPr id="6" name="Google Shape;80;p44">
                <a:extLst>
                  <a:ext uri="{FF2B5EF4-FFF2-40B4-BE49-F238E27FC236}">
                    <a16:creationId xmlns:a16="http://schemas.microsoft.com/office/drawing/2014/main" id="{9F15A8A7-9744-4AA9-92AF-C17DBD8FB834}"/>
                  </a:ext>
                </a:extLst>
              </p:cNvPr>
              <p:cNvSpPr/>
              <p:nvPr/>
            </p:nvSpPr>
            <p:spPr>
              <a:xfrm>
                <a:off x="7335298" y="0"/>
                <a:ext cx="4856698" cy="1387867"/>
              </a:xfrm>
              <a:custGeom>
                <a:avLst/>
                <a:gdLst>
                  <a:gd name="f0" fmla="val w"/>
                  <a:gd name="f1" fmla="val h"/>
                  <a:gd name="f2" fmla="val 0"/>
                  <a:gd name="f3" fmla="val 4861820"/>
                  <a:gd name="f4" fmla="val 1389331"/>
                  <a:gd name="f5" fmla="val 229890"/>
                  <a:gd name="f6" fmla="val 373317"/>
                  <a:gd name="f7" fmla="val 108292"/>
                  <a:gd name="f8" fmla="val 482267"/>
                  <a:gd name="f9" fmla="val 189793"/>
                  <a:gd name="f10" fmla="val 591665"/>
                  <a:gd name="f11" fmla="val 270356"/>
                  <a:gd name="f12" fmla="val 702260"/>
                  <a:gd name="f13" fmla="val 348992"/>
                  <a:gd name="f14" fmla="val 923449"/>
                  <a:gd name="f15" fmla="val 506265"/>
                  <a:gd name="f16" fmla="val 1149423"/>
                  <a:gd name="f17" fmla="val 656099"/>
                  <a:gd name="f18" fmla="val 1384969"/>
                  <a:gd name="f19" fmla="val 788400"/>
                  <a:gd name="f20" fmla="val 1620515"/>
                  <a:gd name="f21" fmla="val 921232"/>
                  <a:gd name="f22" fmla="val 1866162"/>
                  <a:gd name="f23" fmla="val 1035999"/>
                  <a:gd name="f24" fmla="val 2120849"/>
                  <a:gd name="f25" fmla="val 1125262"/>
                  <a:gd name="f26" fmla="val 2630754"/>
                  <a:gd name="f27" fmla="val 1304850"/>
                  <a:gd name="f28" fmla="val 3179474"/>
                  <a:gd name="f29" fmla="val 1371798"/>
                  <a:gd name="f30" fmla="val 3720750"/>
                  <a:gd name="f31" fmla="val 1329823"/>
                  <a:gd name="f32" fmla="val 3737764"/>
                  <a:gd name="f33" fmla="val 1328760"/>
                  <a:gd name="f34" fmla="val 3754779"/>
                  <a:gd name="f35" fmla="val 1327698"/>
                  <a:gd name="f36" fmla="val 3771794"/>
                  <a:gd name="f37" fmla="val 1326104"/>
                  <a:gd name="f38" fmla="val 3822306"/>
                  <a:gd name="f39" fmla="val 1320790"/>
                  <a:gd name="f40" fmla="val 3872818"/>
                  <a:gd name="f41" fmla="val 1315477"/>
                  <a:gd name="f42" fmla="val 3898339"/>
                  <a:gd name="f43" fmla="val 1312820"/>
                  <a:gd name="f44" fmla="val 3906847"/>
                  <a:gd name="f45" fmla="val 1311758"/>
                  <a:gd name="f46" fmla="val 3915354"/>
                  <a:gd name="f47" fmla="val 1311226"/>
                  <a:gd name="f48" fmla="val 3923861"/>
                  <a:gd name="f49" fmla="val 1309632"/>
                  <a:gd name="f50" fmla="val 4024885"/>
                  <a:gd name="f51" fmla="val 1295818"/>
                  <a:gd name="f52" fmla="val 4050407"/>
                  <a:gd name="f53" fmla="val 1292630"/>
                  <a:gd name="f54" fmla="val 4058914"/>
                  <a:gd name="f55" fmla="val 1291567"/>
                  <a:gd name="f56" fmla="val 4067422"/>
                  <a:gd name="f57" fmla="val 1289973"/>
                  <a:gd name="f58" fmla="val 4075397"/>
                  <a:gd name="f59" fmla="val 1288379"/>
                  <a:gd name="f60" fmla="val 4125909"/>
                  <a:gd name="f61" fmla="val 1279878"/>
                  <a:gd name="f62" fmla="val 4159407"/>
                  <a:gd name="f63" fmla="val 1274034"/>
                  <a:gd name="f64" fmla="val 4192904"/>
                  <a:gd name="f65" fmla="val 1269251"/>
                  <a:gd name="f66" fmla="val 4226401"/>
                  <a:gd name="f67" fmla="val 1261813"/>
                  <a:gd name="f68" fmla="val 4326362"/>
                  <a:gd name="f69" fmla="val 1241622"/>
                  <a:gd name="f70" fmla="val 4425790"/>
                  <a:gd name="f71" fmla="val 1218775"/>
                  <a:gd name="f72" fmla="val 4450781"/>
                  <a:gd name="f73" fmla="val 1212931"/>
                  <a:gd name="f74" fmla="val 4475239"/>
                  <a:gd name="f75" fmla="val 1206555"/>
                  <a:gd name="f76" fmla="val 4524688"/>
                  <a:gd name="f77" fmla="val 1193803"/>
                  <a:gd name="f78" fmla="val 4590620"/>
                  <a:gd name="f79" fmla="val 1176535"/>
                  <a:gd name="f80" fmla="val 4656152"/>
                  <a:gd name="f81" fmla="val 1157939"/>
                  <a:gd name="f82" fmla="val 4721220"/>
                  <a:gd name="f83" fmla="val 1137947"/>
                  <a:gd name="f84" fmla="val 1091339"/>
                  <a:gd name="f85" fmla="val 1102902"/>
                  <a:gd name="f86" fmla="val 4725208"/>
                  <a:gd name="f87" fmla="val 1151761"/>
                  <a:gd name="f88" fmla="val 4660406"/>
                  <a:gd name="f89" fmla="val 1173347"/>
                  <a:gd name="f90" fmla="val 4595139"/>
                  <a:gd name="f91" fmla="val 1193537"/>
                  <a:gd name="f92" fmla="val 4529473"/>
                  <a:gd name="f93" fmla="val 1212399"/>
                  <a:gd name="f94" fmla="val 4480025"/>
                  <a:gd name="f95" fmla="val 1226214"/>
                  <a:gd name="f96" fmla="val 4455566"/>
                  <a:gd name="f97" fmla="val 1233121"/>
                  <a:gd name="f98" fmla="val 4430576"/>
                  <a:gd name="f99" fmla="val 1239497"/>
                  <a:gd name="f100" fmla="val 4331148"/>
                  <a:gd name="f101" fmla="val 1265001"/>
                  <a:gd name="f102" fmla="val 4231187"/>
                  <a:gd name="f103" fmla="val 1287848"/>
                  <a:gd name="f104" fmla="val 4197689"/>
                  <a:gd name="f105" fmla="val 4164192"/>
                  <a:gd name="f106" fmla="val 1301662"/>
                  <a:gd name="f107" fmla="val 4130694"/>
                  <a:gd name="f108" fmla="val 1308570"/>
                  <a:gd name="f109" fmla="val 4080182"/>
                  <a:gd name="f110" fmla="val 1318134"/>
                  <a:gd name="f111" fmla="val 4071675"/>
                  <a:gd name="f112" fmla="val 1319728"/>
                  <a:gd name="f113" fmla="val 4063168"/>
                  <a:gd name="f114" fmla="val 1321322"/>
                  <a:gd name="f115" fmla="val 4055192"/>
                  <a:gd name="f116" fmla="val 1322915"/>
                  <a:gd name="f117" fmla="val 4029670"/>
                  <a:gd name="f118" fmla="val 1327166"/>
                  <a:gd name="f119" fmla="val 3928115"/>
                  <a:gd name="f120" fmla="val 1343637"/>
                  <a:gd name="f121" fmla="val 3919607"/>
                  <a:gd name="f122" fmla="val 1345231"/>
                  <a:gd name="f123" fmla="val 3911100"/>
                  <a:gd name="f124" fmla="val 1346294"/>
                  <a:gd name="f125" fmla="val 3902593"/>
                  <a:gd name="f126" fmla="val 1347357"/>
                  <a:gd name="f127" fmla="val 3877071"/>
                  <a:gd name="f128" fmla="val 1350545"/>
                  <a:gd name="f129" fmla="val 3826027"/>
                  <a:gd name="f130" fmla="val 1356921"/>
                  <a:gd name="f131" fmla="val 3774984"/>
                  <a:gd name="f132" fmla="val 1363297"/>
                  <a:gd name="f133" fmla="val 3757969"/>
                  <a:gd name="f134" fmla="val 1364890"/>
                  <a:gd name="f135" fmla="val 3740954"/>
                  <a:gd name="f136" fmla="val 1366484"/>
                  <a:gd name="f137" fmla="val 3723940"/>
                  <a:gd name="f138" fmla="val 1368078"/>
                  <a:gd name="f139" fmla="val 3621321"/>
                  <a:gd name="f140" fmla="val 1377642"/>
                  <a:gd name="f141" fmla="val 3518702"/>
                  <a:gd name="f142" fmla="val 1383487"/>
                  <a:gd name="f143" fmla="val 3467126"/>
                  <a:gd name="f144" fmla="val 1386144"/>
                  <a:gd name="f145" fmla="val 3415551"/>
                  <a:gd name="f146" fmla="val 1387206"/>
                  <a:gd name="f147" fmla="val 3312400"/>
                  <a:gd name="f148" fmla="val 3175220"/>
                  <a:gd name="f149" fmla="val 3038040"/>
                  <a:gd name="f150" fmla="val 1382424"/>
                  <a:gd name="f151" fmla="val 2900860"/>
                  <a:gd name="f152" fmla="val 1368610"/>
                  <a:gd name="f153" fmla="val 2627564"/>
                  <a:gd name="f154" fmla="val 1340981"/>
                  <a:gd name="f155" fmla="val 2356394"/>
                  <a:gd name="f156" fmla="val 1284129"/>
                  <a:gd name="f157" fmla="val 2094264"/>
                  <a:gd name="f158" fmla="val 1199648"/>
                  <a:gd name="f159" fmla="val 1832133"/>
                  <a:gd name="f160" fmla="val 1115166"/>
                  <a:gd name="f161" fmla="val 1578510"/>
                  <a:gd name="f162" fmla="val 1003588"/>
                  <a:gd name="f163" fmla="val 1335520"/>
                  <a:gd name="f164" fmla="val 875006"/>
                  <a:gd name="f165" fmla="val 1092531"/>
                  <a:gd name="f166" fmla="val 745894"/>
                  <a:gd name="f167" fmla="val 859113"/>
                  <a:gd name="f168" fmla="val 599778"/>
                  <a:gd name="f169" fmla="val 632075"/>
                  <a:gd name="f170" fmla="val 446225"/>
                  <a:gd name="f171" fmla="val 518556"/>
                  <a:gd name="f172" fmla="val 369448"/>
                  <a:gd name="f173" fmla="val 406366"/>
                  <a:gd name="f174" fmla="val 290944"/>
                  <a:gd name="f175" fmla="val 294907"/>
                  <a:gd name="f176" fmla="val 211710"/>
                  <a:gd name="f177" fmla="*/ f0 1 4861820"/>
                  <a:gd name="f178" fmla="*/ f1 1 1389331"/>
                  <a:gd name="f179" fmla="+- f4 0 f2"/>
                  <a:gd name="f180" fmla="+- f3 0 f2"/>
                  <a:gd name="f181" fmla="*/ f180 1 4861820"/>
                  <a:gd name="f182" fmla="*/ f179 1 1389331"/>
                  <a:gd name="f183" fmla="*/ f2 1 f181"/>
                  <a:gd name="f184" fmla="*/ f3 1 f181"/>
                  <a:gd name="f185" fmla="*/ f2 1 f182"/>
                  <a:gd name="f186" fmla="*/ f4 1 f182"/>
                  <a:gd name="f187" fmla="*/ f183 f177 1"/>
                  <a:gd name="f188" fmla="*/ f184 f177 1"/>
                  <a:gd name="f189" fmla="*/ f186 f178 1"/>
                  <a:gd name="f190" fmla="*/ f185 f178 1"/>
                </a:gdLst>
                <a:ahLst/>
                <a:cxnLst>
                  <a:cxn ang="3cd4">
                    <a:pos x="hc" y="t"/>
                  </a:cxn>
                  <a:cxn ang="0">
                    <a:pos x="r" y="vc"/>
                  </a:cxn>
                  <a:cxn ang="cd4">
                    <a:pos x="hc" y="b"/>
                  </a:cxn>
                  <a:cxn ang="cd2">
                    <a:pos x="l" y="vc"/>
                  </a:cxn>
                </a:cxnLst>
                <a:rect l="f187" t="f190" r="f188" b="f189"/>
                <a:pathLst>
                  <a:path w="4861820" h="1389331">
                    <a:moveTo>
                      <a:pt x="f2" y="f2"/>
                    </a:moveTo>
                    <a:lnTo>
                      <a:pt x="f5" y="f2"/>
                    </a:lnTo>
                    <a:lnTo>
                      <a:pt x="f6" y="f7"/>
                    </a:lnTo>
                    <a:cubicBezTo>
                      <a:pt x="f8" y="f9"/>
                      <a:pt x="f10" y="f11"/>
                      <a:pt x="f12" y="f13"/>
                    </a:cubicBezTo>
                    <a:cubicBezTo>
                      <a:pt x="f14" y="f15"/>
                      <a:pt x="f16" y="f17"/>
                      <a:pt x="f18" y="f19"/>
                    </a:cubicBezTo>
                    <a:cubicBezTo>
                      <a:pt x="f20" y="f21"/>
                      <a:pt x="f22" y="f23"/>
                      <a:pt x="f24" y="f25"/>
                    </a:cubicBezTo>
                    <a:cubicBezTo>
                      <a:pt x="f26" y="f27"/>
                      <a:pt x="f28" y="f29"/>
                      <a:pt x="f30" y="f31"/>
                    </a:cubicBezTo>
                    <a:cubicBezTo>
                      <a:pt x="f32" y="f33"/>
                      <a:pt x="f34" y="f35"/>
                      <a:pt x="f36" y="f37"/>
                    </a:cubicBezTo>
                    <a:lnTo>
                      <a:pt x="f38" y="f39"/>
                    </a:lnTo>
                    <a:lnTo>
                      <a:pt x="f40" y="f41"/>
                    </a:lnTo>
                    <a:lnTo>
                      <a:pt x="f42" y="f43"/>
                    </a:lnTo>
                    <a:cubicBezTo>
                      <a:pt x="f44" y="f45"/>
                      <a:pt x="f46" y="f47"/>
                      <a:pt x="f48" y="f49"/>
                    </a:cubicBezTo>
                    <a:lnTo>
                      <a:pt x="f50" y="f51"/>
                    </a:lnTo>
                    <a:lnTo>
                      <a:pt x="f52" y="f53"/>
                    </a:lnTo>
                    <a:cubicBezTo>
                      <a:pt x="f54" y="f55"/>
                      <a:pt x="f56" y="f57"/>
                      <a:pt x="f58" y="f59"/>
                    </a:cubicBezTo>
                    <a:lnTo>
                      <a:pt x="f60" y="f61"/>
                    </a:lnTo>
                    <a:cubicBezTo>
                      <a:pt x="f62" y="f63"/>
                      <a:pt x="f64" y="f65"/>
                      <a:pt x="f66" y="f67"/>
                    </a:cubicBezTo>
                    <a:lnTo>
                      <a:pt x="f68" y="f69"/>
                    </a:lnTo>
                    <a:lnTo>
                      <a:pt x="f70" y="f71"/>
                    </a:lnTo>
                    <a:lnTo>
                      <a:pt x="f72" y="f73"/>
                    </a:lnTo>
                    <a:lnTo>
                      <a:pt x="f74" y="f75"/>
                    </a:lnTo>
                    <a:lnTo>
                      <a:pt x="f76" y="f77"/>
                    </a:lnTo>
                    <a:cubicBezTo>
                      <a:pt x="f78" y="f79"/>
                      <a:pt x="f80" y="f81"/>
                      <a:pt x="f82" y="f83"/>
                    </a:cubicBezTo>
                    <a:lnTo>
                      <a:pt x="f3" y="f84"/>
                    </a:lnTo>
                    <a:lnTo>
                      <a:pt x="f3" y="f85"/>
                    </a:lnTo>
                    <a:lnTo>
                      <a:pt x="f86" y="f87"/>
                    </a:lnTo>
                    <a:cubicBezTo>
                      <a:pt x="f88" y="f89"/>
                      <a:pt x="f90" y="f91"/>
                      <a:pt x="f92" y="f93"/>
                    </a:cubicBezTo>
                    <a:lnTo>
                      <a:pt x="f94" y="f95"/>
                    </a:lnTo>
                    <a:lnTo>
                      <a:pt x="f96" y="f97"/>
                    </a:lnTo>
                    <a:lnTo>
                      <a:pt x="f98" y="f99"/>
                    </a:lnTo>
                    <a:lnTo>
                      <a:pt x="f100" y="f101"/>
                    </a:lnTo>
                    <a:lnTo>
                      <a:pt x="f102" y="f103"/>
                    </a:lnTo>
                    <a:cubicBezTo>
                      <a:pt x="f104" y="f51"/>
                      <a:pt x="f105" y="f106"/>
                      <a:pt x="f107" y="f108"/>
                    </a:cubicBezTo>
                    <a:lnTo>
                      <a:pt x="f109" y="f110"/>
                    </a:lnTo>
                    <a:cubicBezTo>
                      <a:pt x="f111" y="f112"/>
                      <a:pt x="f113" y="f114"/>
                      <a:pt x="f115" y="f116"/>
                    </a:cubicBezTo>
                    <a:lnTo>
                      <a:pt x="f117" y="f118"/>
                    </a:lnTo>
                    <a:lnTo>
                      <a:pt x="f119" y="f120"/>
                    </a:lnTo>
                    <a:cubicBezTo>
                      <a:pt x="f121" y="f122"/>
                      <a:pt x="f123" y="f124"/>
                      <a:pt x="f125" y="f126"/>
                    </a:cubicBezTo>
                    <a:lnTo>
                      <a:pt x="f127" y="f128"/>
                    </a:lnTo>
                    <a:lnTo>
                      <a:pt x="f129" y="f130"/>
                    </a:lnTo>
                    <a:lnTo>
                      <a:pt x="f131" y="f132"/>
                    </a:lnTo>
                    <a:cubicBezTo>
                      <a:pt x="f133" y="f134"/>
                      <a:pt x="f135" y="f136"/>
                      <a:pt x="f137" y="f138"/>
                    </a:cubicBezTo>
                    <a:lnTo>
                      <a:pt x="f139" y="f140"/>
                    </a:lnTo>
                    <a:lnTo>
                      <a:pt x="f141" y="f142"/>
                    </a:lnTo>
                    <a:lnTo>
                      <a:pt x="f143" y="f144"/>
                    </a:lnTo>
                    <a:lnTo>
                      <a:pt x="f145" y="f146"/>
                    </a:lnTo>
                    <a:lnTo>
                      <a:pt x="f147" y="f4"/>
                    </a:lnTo>
                    <a:cubicBezTo>
                      <a:pt x="f148" y="f4"/>
                      <a:pt x="f149" y="f150"/>
                      <a:pt x="f151" y="f152"/>
                    </a:cubicBezTo>
                    <a:cubicBezTo>
                      <a:pt x="f153" y="f154"/>
                      <a:pt x="f155" y="f156"/>
                      <a:pt x="f157" y="f158"/>
                    </a:cubicBezTo>
                    <a:cubicBezTo>
                      <a:pt x="f159" y="f160"/>
                      <a:pt x="f161" y="f162"/>
                      <a:pt x="f163" y="f164"/>
                    </a:cubicBezTo>
                    <a:cubicBezTo>
                      <a:pt x="f165" y="f166"/>
                      <a:pt x="f167" y="f168"/>
                      <a:pt x="f169" y="f170"/>
                    </a:cubicBezTo>
                    <a:cubicBezTo>
                      <a:pt x="f171" y="f172"/>
                      <a:pt x="f173" y="f174"/>
                      <a:pt x="f175" y="f176"/>
                    </a:cubicBezTo>
                    <a:close/>
                  </a:path>
                </a:pathLst>
              </a:custGeom>
              <a:solidFill>
                <a:srgbClr val="1C498B"/>
              </a:solidFill>
              <a:ln cap="flat">
                <a:noFill/>
                <a:prstDash val="solid"/>
              </a:ln>
            </p:spPr>
            <p:txBody>
              <a:bodyPr vert="horz" wrap="square" lIns="91421" tIns="45701" rIns="91421" bIns="45701"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a typeface="Calibri"/>
                  <a:cs typeface="Calibri"/>
                </a:endParaRPr>
              </a:p>
            </p:txBody>
          </p:sp>
        </p:grpSp>
      </p:grpSp>
      <p:sp>
        <p:nvSpPr>
          <p:cNvPr id="7" name="Google Shape;81;p44">
            <a:extLst>
              <a:ext uri="{FF2B5EF4-FFF2-40B4-BE49-F238E27FC236}">
                <a16:creationId xmlns:a16="http://schemas.microsoft.com/office/drawing/2014/main" id="{A3201039-47FC-45D9-8A98-39A8D314A344}"/>
              </a:ext>
            </a:extLst>
          </p:cNvPr>
          <p:cNvSpPr txBox="1">
            <a:spLocks noGrp="1"/>
          </p:cNvSpPr>
          <p:nvPr>
            <p:ph type="title"/>
          </p:nvPr>
        </p:nvSpPr>
        <p:spPr/>
        <p:txBody>
          <a:bodyPr lIns="91421" tIns="45701" rIns="91421" bIns="45701"/>
          <a:lstStyle>
            <a:lvl1pPr>
              <a:defRPr/>
            </a:lvl1pPr>
          </a:lstStyle>
          <a:p>
            <a:pPr lvl="0"/>
            <a:endParaRPr lang="en-US"/>
          </a:p>
        </p:txBody>
      </p:sp>
      <p:sp>
        <p:nvSpPr>
          <p:cNvPr id="8" name="Google Shape;82;p44">
            <a:extLst>
              <a:ext uri="{FF2B5EF4-FFF2-40B4-BE49-F238E27FC236}">
                <a16:creationId xmlns:a16="http://schemas.microsoft.com/office/drawing/2014/main" id="{7256501D-9E4A-4F13-889F-646008209262}"/>
              </a:ext>
            </a:extLst>
          </p:cNvPr>
          <p:cNvSpPr txBox="1">
            <a:spLocks noGrp="1"/>
          </p:cNvSpPr>
          <p:nvPr>
            <p:ph type="body" idx="4294967295"/>
          </p:nvPr>
        </p:nvSpPr>
        <p:spPr/>
        <p:txBody>
          <a:bodyPr lIns="91421" tIns="45701" rIns="91421" bIns="45701"/>
          <a:lstStyle>
            <a:lvl1pPr marL="685841" indent="-514377">
              <a:spcAft>
                <a:spcPts val="0"/>
              </a:spcAft>
              <a:buSzPts val="1800"/>
              <a:defRPr/>
            </a:lvl1pPr>
          </a:lstStyle>
          <a:p>
            <a:pPr lvl="0"/>
            <a:endParaRPr lang="en-US"/>
          </a:p>
        </p:txBody>
      </p:sp>
      <p:sp>
        <p:nvSpPr>
          <p:cNvPr id="9" name="Google Shape;83;p44">
            <a:extLst>
              <a:ext uri="{FF2B5EF4-FFF2-40B4-BE49-F238E27FC236}">
                <a16:creationId xmlns:a16="http://schemas.microsoft.com/office/drawing/2014/main" id="{F5EEEEB9-C0A0-4DF0-97F5-2EAD08F40F65}"/>
              </a:ext>
            </a:extLst>
          </p:cNvPr>
          <p:cNvSpPr txBox="1">
            <a:spLocks noGrp="1"/>
          </p:cNvSpPr>
          <p:nvPr>
            <p:ph type="sldNum" sz="quarter" idx="8"/>
          </p:nvPr>
        </p:nvSpPr>
        <p:spPr/>
        <p:txBody>
          <a:bodyPr lIns="91421" tIns="45701" rIns="91421" bIns="45701"/>
          <a:lstStyle>
            <a:lvl1pPr>
              <a:defRPr>
                <a:solidFill>
                  <a:srgbClr val="AEB3B7"/>
                </a:solidFill>
                <a:ea typeface="Calibri"/>
                <a:cs typeface="Calibri"/>
              </a:defRPr>
            </a:lvl1pPr>
          </a:lstStyle>
          <a:p>
            <a:pPr lvl="0"/>
            <a:fld id="{BE72790B-6301-4779-A9C0-0C4B20BB00AC}" type="slidenum">
              <a:t>‹#›</a:t>
            </a:fld>
            <a:endParaRPr lang="en-US"/>
          </a:p>
        </p:txBody>
      </p:sp>
      <p:cxnSp>
        <p:nvCxnSpPr>
          <p:cNvPr id="10" name="Google Shape;84;p44">
            <a:extLst>
              <a:ext uri="{FF2B5EF4-FFF2-40B4-BE49-F238E27FC236}">
                <a16:creationId xmlns:a16="http://schemas.microsoft.com/office/drawing/2014/main" id="{F6AB65DE-4103-44C1-8DA3-488CE540C39B}"/>
              </a:ext>
            </a:extLst>
          </p:cNvPr>
          <p:cNvCxnSpPr/>
          <p:nvPr/>
        </p:nvCxnSpPr>
        <p:spPr>
          <a:xfrm>
            <a:off x="914405" y="9503570"/>
            <a:ext cx="16459200" cy="0"/>
          </a:xfrm>
          <a:prstGeom prst="straightConnector1">
            <a:avLst/>
          </a:prstGeom>
          <a:noFill/>
          <a:ln w="9528" cap="flat">
            <a:solidFill>
              <a:srgbClr val="AEB3B7"/>
            </a:solidFill>
            <a:prstDash val="solid"/>
            <a:miter/>
          </a:ln>
        </p:spPr>
      </p:cxnSp>
      <p:sp>
        <p:nvSpPr>
          <p:cNvPr id="11" name="Google Shape;85;p44">
            <a:extLst>
              <a:ext uri="{FF2B5EF4-FFF2-40B4-BE49-F238E27FC236}">
                <a16:creationId xmlns:a16="http://schemas.microsoft.com/office/drawing/2014/main" id="{34FCC37C-868D-4029-BDBC-B521271B7B18}"/>
              </a:ext>
            </a:extLst>
          </p:cNvPr>
          <p:cNvSpPr txBox="1">
            <a:spLocks noGrp="1"/>
          </p:cNvSpPr>
          <p:nvPr>
            <p:ph type="ftr" sz="quarter" idx="9"/>
          </p:nvPr>
        </p:nvSpPr>
        <p:spPr/>
        <p:txBody>
          <a:bodyPr lIns="91421" tIns="45701" rIns="91421" bIns="45701" anchorCtr="1"/>
          <a:lstStyle>
            <a:lvl1pPr algn="ctr">
              <a:defRPr/>
            </a:lvl1pPr>
          </a:lstStyle>
          <a:p>
            <a:pPr lvl="0"/>
            <a:endParaRPr lang="en-US"/>
          </a:p>
        </p:txBody>
      </p:sp>
    </p:spTree>
    <p:extLst>
      <p:ext uri="{BB962C8B-B14F-4D97-AF65-F5344CB8AC3E}">
        <p14:creationId xmlns:p14="http://schemas.microsoft.com/office/powerpoint/2010/main" val="2205255074"/>
      </p:ext>
    </p:extLst>
  </p:cSld>
  <p:clrMapOvr>
    <a:masterClrMapping/>
  </p:clrMapOvr>
</p:sldLayout>
</file>

<file path=ppt/slideLayouts/slideLayout3474.xml><?xml version="1.0" encoding="utf-8"?>
<p:sldLayout xmlns:a="http://schemas.openxmlformats.org/drawingml/2006/main" xmlns:r="http://schemas.openxmlformats.org/officeDocument/2006/relationships" xmlns:p="http://schemas.openxmlformats.org/presentationml/2006/main" preserve="1">
  <p:cSld name="32_Photo Slide">
    <p:spTree>
      <p:nvGrpSpPr>
        <p:cNvPr id="1" name=""/>
        <p:cNvGrpSpPr/>
        <p:nvPr/>
      </p:nvGrpSpPr>
      <p:grpSpPr>
        <a:xfrm>
          <a:off x="0" y="0"/>
          <a:ext cx="0" cy="0"/>
          <a:chOff x="0" y="0"/>
          <a:chExt cx="0" cy="0"/>
        </a:xfrm>
      </p:grpSpPr>
      <p:sp>
        <p:nvSpPr>
          <p:cNvPr id="2" name="Google Shape;87;p41">
            <a:extLst>
              <a:ext uri="{FF2B5EF4-FFF2-40B4-BE49-F238E27FC236}">
                <a16:creationId xmlns:a16="http://schemas.microsoft.com/office/drawing/2014/main" id="{A543062F-D35E-4841-8426-F4EF43F397BE}"/>
              </a:ext>
            </a:extLst>
          </p:cNvPr>
          <p:cNvSpPr txBox="1">
            <a:spLocks noGrp="1"/>
          </p:cNvSpPr>
          <p:nvPr>
            <p:ph type="body" idx="4294967295"/>
          </p:nvPr>
        </p:nvSpPr>
        <p:spPr>
          <a:xfrm>
            <a:off x="685800" y="1719383"/>
            <a:ext cx="3525258" cy="4457700"/>
          </a:xfrm>
        </p:spPr>
        <p:txBody>
          <a:bodyPr lIns="91421" tIns="45701" rIns="91421" bIns="45701"/>
          <a:lstStyle>
            <a:lvl1pPr marL="685841" indent="-342914">
              <a:spcAft>
                <a:spcPts val="0"/>
              </a:spcAft>
              <a:buNone/>
              <a:defRPr/>
            </a:lvl1pPr>
          </a:lstStyle>
          <a:p>
            <a:pPr lvl="0"/>
            <a:endParaRPr lang="en-US"/>
          </a:p>
        </p:txBody>
      </p:sp>
      <p:cxnSp>
        <p:nvCxnSpPr>
          <p:cNvPr id="3" name="Google Shape;88;p41">
            <a:extLst>
              <a:ext uri="{FF2B5EF4-FFF2-40B4-BE49-F238E27FC236}">
                <a16:creationId xmlns:a16="http://schemas.microsoft.com/office/drawing/2014/main" id="{EC8B63F5-5D35-4FBE-8F61-F8791386AA24}"/>
              </a:ext>
            </a:extLst>
          </p:cNvPr>
          <p:cNvCxnSpPr/>
          <p:nvPr/>
        </p:nvCxnSpPr>
        <p:spPr>
          <a:xfrm>
            <a:off x="685801" y="1421978"/>
            <a:ext cx="3525245" cy="0"/>
          </a:xfrm>
          <a:prstGeom prst="straightConnector1">
            <a:avLst/>
          </a:prstGeom>
          <a:noFill/>
          <a:ln w="31747" cap="flat">
            <a:solidFill>
              <a:srgbClr val="F58366"/>
            </a:solidFill>
            <a:prstDash val="solid"/>
            <a:miter/>
          </a:ln>
        </p:spPr>
      </p:cxnSp>
      <p:grpSp>
        <p:nvGrpSpPr>
          <p:cNvPr id="4" name="Google Shape;89;p41">
            <a:extLst>
              <a:ext uri="{FF2B5EF4-FFF2-40B4-BE49-F238E27FC236}">
                <a16:creationId xmlns:a16="http://schemas.microsoft.com/office/drawing/2014/main" id="{B0E5775E-121D-4F29-8C77-32B1835AF708}"/>
              </a:ext>
            </a:extLst>
          </p:cNvPr>
          <p:cNvGrpSpPr/>
          <p:nvPr/>
        </p:nvGrpSpPr>
        <p:grpSpPr>
          <a:xfrm>
            <a:off x="1" y="8069137"/>
            <a:ext cx="4211045" cy="1130843"/>
            <a:chOff x="0" y="5379424"/>
            <a:chExt cx="2807363" cy="753895"/>
          </a:xfrm>
        </p:grpSpPr>
        <p:sp>
          <p:nvSpPr>
            <p:cNvPr id="5" name="Google Shape;90;p41">
              <a:extLst>
                <a:ext uri="{FF2B5EF4-FFF2-40B4-BE49-F238E27FC236}">
                  <a16:creationId xmlns:a16="http://schemas.microsoft.com/office/drawing/2014/main" id="{840211EB-1019-475B-9217-255D9710EF65}"/>
                </a:ext>
              </a:extLst>
            </p:cNvPr>
            <p:cNvSpPr/>
            <p:nvPr/>
          </p:nvSpPr>
          <p:spPr>
            <a:xfrm>
              <a:off x="0" y="5532513"/>
              <a:ext cx="2807363" cy="600806"/>
            </a:xfrm>
            <a:custGeom>
              <a:avLst/>
              <a:gdLst>
                <a:gd name="f0" fmla="val w"/>
                <a:gd name="f1" fmla="val h"/>
                <a:gd name="f2" fmla="val 0"/>
                <a:gd name="f3" fmla="val 2807368"/>
                <a:gd name="f4" fmla="val 600807"/>
                <a:gd name="f5" fmla="val 429971"/>
                <a:gd name="f6" fmla="val 123998"/>
                <a:gd name="f7" fmla="val 1184765"/>
                <a:gd name="f8" fmla="val 325331"/>
                <a:gd name="f9" fmla="val 2014184"/>
                <a:gd name="f10" fmla="val 392492"/>
                <a:gd name="f11" fmla="val 2790212"/>
                <a:gd name="f12" fmla="val 235402"/>
                <a:gd name="f13" fmla="val 231522"/>
                <a:gd name="f14" fmla="val 566106"/>
                <a:gd name="f15" fmla="val 2593885"/>
                <a:gd name="f16" fmla="val 587498"/>
                <a:gd name="f17" fmla="val 1673646"/>
                <a:gd name="f18" fmla="val 651184"/>
                <a:gd name="f19" fmla="val 884869"/>
                <a:gd name="f20" fmla="val 479260"/>
                <a:gd name="f21" fmla="val 100844"/>
                <a:gd name="f22" fmla="val 222653"/>
                <a:gd name="f23" fmla="val 188389"/>
                <a:gd name="f24" fmla="*/ f0 1 2807368"/>
                <a:gd name="f25" fmla="*/ f1 1 600807"/>
                <a:gd name="f26" fmla="+- f4 0 f2"/>
                <a:gd name="f27" fmla="+- f3 0 f2"/>
                <a:gd name="f28" fmla="*/ f27 1 2807368"/>
                <a:gd name="f29" fmla="*/ f26 1 600807"/>
                <a:gd name="f30" fmla="*/ f2 1 f28"/>
                <a:gd name="f31" fmla="*/ f3 1 f28"/>
                <a:gd name="f32" fmla="*/ f2 1 f29"/>
                <a:gd name="f33" fmla="*/ f4 1 f29"/>
                <a:gd name="f34" fmla="*/ f30 f24 1"/>
                <a:gd name="f35" fmla="*/ f31 f24 1"/>
                <a:gd name="f36" fmla="*/ f33 f25 1"/>
                <a:gd name="f37" fmla="*/ f32 f25 1"/>
              </a:gdLst>
              <a:ahLst/>
              <a:cxnLst>
                <a:cxn ang="3cd4">
                  <a:pos x="hc" y="t"/>
                </a:cxn>
                <a:cxn ang="0">
                  <a:pos x="r" y="vc"/>
                </a:cxn>
                <a:cxn ang="cd4">
                  <a:pos x="hc" y="b"/>
                </a:cxn>
                <a:cxn ang="cd2">
                  <a:pos x="l" y="vc"/>
                </a:cxn>
              </a:cxnLst>
              <a:rect l="f34" t="f37" r="f35" b="f36"/>
              <a:pathLst>
                <a:path w="2807368" h="600807">
                  <a:moveTo>
                    <a:pt x="f2" y="f2"/>
                  </a:moveTo>
                  <a:lnTo>
                    <a:pt x="f5" y="f6"/>
                  </a:lnTo>
                  <a:cubicBezTo>
                    <a:pt x="f7" y="f8"/>
                    <a:pt x="f9" y="f10"/>
                    <a:pt x="f11" y="f12"/>
                  </a:cubicBezTo>
                  <a:lnTo>
                    <a:pt x="f3" y="f13"/>
                  </a:lnTo>
                  <a:lnTo>
                    <a:pt x="f3" y="f14"/>
                  </a:lnTo>
                  <a:lnTo>
                    <a:pt x="f15" y="f16"/>
                  </a:lnTo>
                  <a:cubicBezTo>
                    <a:pt x="f17" y="f18"/>
                    <a:pt x="f19" y="f20"/>
                    <a:pt x="f21" y="f22"/>
                  </a:cubicBezTo>
                  <a:lnTo>
                    <a:pt x="f2" y="f23"/>
                  </a:lnTo>
                  <a:close/>
                </a:path>
              </a:pathLst>
            </a:custGeom>
            <a:gradFill>
              <a:gsLst>
                <a:gs pos="0">
                  <a:srgbClr val="F58366"/>
                </a:gs>
                <a:gs pos="100000">
                  <a:srgbClr val="F58366"/>
                </a:gs>
              </a:gsLst>
              <a:lin ang="0"/>
            </a:gradFill>
            <a:ln cap="flat">
              <a:noFill/>
              <a:prstDash val="solid"/>
            </a:ln>
          </p:spPr>
          <p:txBody>
            <a:bodyPr vert="horz" wrap="square" lIns="91421" tIns="45701" rIns="91421" bIns="45701"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a typeface="Calibri"/>
                <a:cs typeface="Calibri"/>
              </a:endParaRPr>
            </a:p>
          </p:txBody>
        </p:sp>
        <p:sp>
          <p:nvSpPr>
            <p:cNvPr id="6" name="Google Shape;91;p41">
              <a:extLst>
                <a:ext uri="{FF2B5EF4-FFF2-40B4-BE49-F238E27FC236}">
                  <a16:creationId xmlns:a16="http://schemas.microsoft.com/office/drawing/2014/main" id="{27160929-233D-4535-A9CF-2B11615B719B}"/>
                </a:ext>
              </a:extLst>
            </p:cNvPr>
            <p:cNvSpPr/>
            <p:nvPr/>
          </p:nvSpPr>
          <p:spPr>
            <a:xfrm>
              <a:off x="0" y="5379424"/>
              <a:ext cx="2807363" cy="649800"/>
            </a:xfrm>
            <a:custGeom>
              <a:avLst/>
              <a:gdLst>
                <a:gd name="f0" fmla="val w"/>
                <a:gd name="f1" fmla="val h"/>
                <a:gd name="f2" fmla="val 0"/>
                <a:gd name="f3" fmla="val 2807368"/>
                <a:gd name="f4" fmla="val 649803"/>
                <a:gd name="f5" fmla="val 282676"/>
                <a:gd name="f6" fmla="val 70799"/>
                <a:gd name="f7" fmla="val 435964"/>
                <a:gd name="f8" fmla="val 106085"/>
                <a:gd name="f9" fmla="val 588770"/>
                <a:gd name="f10" fmla="val 137629"/>
                <a:gd name="f11" fmla="val 740881"/>
                <a:gd name="f12" fmla="val 163828"/>
                <a:gd name="f13" fmla="val 1362800"/>
                <a:gd name="f14" fmla="val 270912"/>
                <a:gd name="f15" fmla="val 2067879"/>
                <a:gd name="f16" fmla="val 253759"/>
                <a:gd name="f17" fmla="val 2706471"/>
                <a:gd name="f18" fmla="val 96397"/>
                <a:gd name="f19" fmla="val 67250"/>
                <a:gd name="f20" fmla="val 605551"/>
                <a:gd name="f21" fmla="val 2602685"/>
                <a:gd name="f22" fmla="val 629466"/>
                <a:gd name="f23" fmla="val 1684237"/>
                <a:gd name="f24" fmla="val 708219"/>
                <a:gd name="f25" fmla="val 893252"/>
                <a:gd name="f26" fmla="val 549395"/>
                <a:gd name="f27" fmla="val 105614"/>
                <a:gd name="f28" fmla="val 305882"/>
                <a:gd name="f29" fmla="val 271926"/>
                <a:gd name="f30" fmla="*/ f0 1 2807368"/>
                <a:gd name="f31" fmla="*/ f1 1 649803"/>
                <a:gd name="f32" fmla="+- f4 0 f2"/>
                <a:gd name="f33" fmla="+- f3 0 f2"/>
                <a:gd name="f34" fmla="*/ f33 1 2807368"/>
                <a:gd name="f35" fmla="*/ f32 1 649803"/>
                <a:gd name="f36" fmla="*/ f2 1 f34"/>
                <a:gd name="f37" fmla="*/ f3 1 f34"/>
                <a:gd name="f38" fmla="*/ f2 1 f35"/>
                <a:gd name="f39" fmla="*/ f4 1 f35"/>
                <a:gd name="f40" fmla="*/ f36 f30 1"/>
                <a:gd name="f41" fmla="*/ f37 f30 1"/>
                <a:gd name="f42" fmla="*/ f39 f31 1"/>
                <a:gd name="f43" fmla="*/ f38 f31 1"/>
              </a:gdLst>
              <a:ahLst/>
              <a:cxnLst>
                <a:cxn ang="3cd4">
                  <a:pos x="hc" y="t"/>
                </a:cxn>
                <a:cxn ang="0">
                  <a:pos x="r" y="vc"/>
                </a:cxn>
                <a:cxn ang="cd4">
                  <a:pos x="hc" y="b"/>
                </a:cxn>
                <a:cxn ang="cd2">
                  <a:pos x="l" y="vc"/>
                </a:cxn>
              </a:cxnLst>
              <a:rect l="f40" t="f43" r="f41" b="f42"/>
              <a:pathLst>
                <a:path w="2807368" h="649803">
                  <a:moveTo>
                    <a:pt x="f2" y="f2"/>
                  </a:moveTo>
                  <a:lnTo>
                    <a:pt x="f5" y="f6"/>
                  </a:lnTo>
                  <a:cubicBezTo>
                    <a:pt x="f7" y="f8"/>
                    <a:pt x="f9" y="f10"/>
                    <a:pt x="f11" y="f12"/>
                  </a:cubicBezTo>
                  <a:cubicBezTo>
                    <a:pt x="f13" y="f14"/>
                    <a:pt x="f15" y="f16"/>
                    <a:pt x="f17" y="f18"/>
                  </a:cubicBezTo>
                  <a:lnTo>
                    <a:pt x="f3" y="f19"/>
                  </a:lnTo>
                  <a:lnTo>
                    <a:pt x="f3" y="f20"/>
                  </a:lnTo>
                  <a:lnTo>
                    <a:pt x="f21" y="f22"/>
                  </a:lnTo>
                  <a:cubicBezTo>
                    <a:pt x="f23" y="f24"/>
                    <a:pt x="f25" y="f26"/>
                    <a:pt x="f27" y="f28"/>
                  </a:cubicBezTo>
                  <a:lnTo>
                    <a:pt x="f2" y="f29"/>
                  </a:lnTo>
                  <a:close/>
                </a:path>
              </a:pathLst>
            </a:custGeom>
            <a:solidFill>
              <a:srgbClr val="1C498B"/>
            </a:solidFill>
            <a:ln cap="flat">
              <a:noFill/>
              <a:prstDash val="solid"/>
            </a:ln>
          </p:spPr>
          <p:txBody>
            <a:bodyPr vert="horz" wrap="square" lIns="91421" tIns="45701" rIns="91421" bIns="45701"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a typeface="Calibri"/>
                <a:cs typeface="Calibri"/>
              </a:endParaRPr>
            </a:p>
          </p:txBody>
        </p:sp>
      </p:grpSp>
      <p:pic>
        <p:nvPicPr>
          <p:cNvPr id="7" name="Google Shape;93;p41">
            <a:extLst>
              <a:ext uri="{FF2B5EF4-FFF2-40B4-BE49-F238E27FC236}">
                <a16:creationId xmlns:a16="http://schemas.microsoft.com/office/drawing/2014/main" id="{A889BBB8-D5AD-45B0-A507-28D4AA5E2A6A}"/>
              </a:ext>
            </a:extLst>
          </p:cNvPr>
          <p:cNvPicPr>
            <a:picLocks noChangeAspect="1"/>
          </p:cNvPicPr>
          <p:nvPr/>
        </p:nvPicPr>
        <p:blipFill>
          <a:blip r:embed="rId2">
            <a:alphaModFix/>
          </a:blip>
          <a:srcRect/>
          <a:stretch>
            <a:fillRect/>
          </a:stretch>
        </p:blipFill>
        <p:spPr>
          <a:xfrm>
            <a:off x="770030" y="6578303"/>
            <a:ext cx="3037970" cy="1367910"/>
          </a:xfrm>
          <a:prstGeom prst="rect">
            <a:avLst/>
          </a:prstGeom>
          <a:noFill/>
          <a:ln cap="flat">
            <a:noFill/>
          </a:ln>
        </p:spPr>
      </p:pic>
    </p:spTree>
    <p:extLst>
      <p:ext uri="{BB962C8B-B14F-4D97-AF65-F5344CB8AC3E}">
        <p14:creationId xmlns:p14="http://schemas.microsoft.com/office/powerpoint/2010/main" val="986238478"/>
      </p:ext>
    </p:extLst>
  </p:cSld>
  <p:clrMapOvr>
    <a:masterClrMapping/>
  </p:clrMapOvr>
</p:sldLayout>
</file>

<file path=ppt/slideLayouts/slideLayout3475.xml><?xml version="1.0" encoding="utf-8"?>
<p:sldLayout xmlns:a="http://schemas.openxmlformats.org/drawingml/2006/main" xmlns:r="http://schemas.openxmlformats.org/officeDocument/2006/relationships" xmlns:p="http://schemas.openxmlformats.org/presentationml/2006/main" preserve="1">
  <p:cSld name="33_Photo Slide">
    <p:spTree>
      <p:nvGrpSpPr>
        <p:cNvPr id="1" name=""/>
        <p:cNvGrpSpPr/>
        <p:nvPr/>
      </p:nvGrpSpPr>
      <p:grpSpPr>
        <a:xfrm>
          <a:off x="0" y="0"/>
          <a:ext cx="0" cy="0"/>
          <a:chOff x="0" y="0"/>
          <a:chExt cx="0" cy="0"/>
        </a:xfrm>
      </p:grpSpPr>
      <p:sp>
        <p:nvSpPr>
          <p:cNvPr id="2" name="Google Shape;87;p41">
            <a:extLst>
              <a:ext uri="{FF2B5EF4-FFF2-40B4-BE49-F238E27FC236}">
                <a16:creationId xmlns:a16="http://schemas.microsoft.com/office/drawing/2014/main" id="{0C73ACD5-923D-4CE6-949C-729E6D70DB97}"/>
              </a:ext>
            </a:extLst>
          </p:cNvPr>
          <p:cNvSpPr txBox="1">
            <a:spLocks noGrp="1"/>
          </p:cNvSpPr>
          <p:nvPr>
            <p:ph type="body" idx="4294967295"/>
          </p:nvPr>
        </p:nvSpPr>
        <p:spPr>
          <a:xfrm>
            <a:off x="685800" y="1719383"/>
            <a:ext cx="3525258" cy="4457700"/>
          </a:xfrm>
        </p:spPr>
        <p:txBody>
          <a:bodyPr lIns="91421" tIns="45701" rIns="91421" bIns="45701"/>
          <a:lstStyle>
            <a:lvl1pPr marL="685841" indent="-342914">
              <a:spcAft>
                <a:spcPts val="0"/>
              </a:spcAft>
              <a:buNone/>
              <a:defRPr/>
            </a:lvl1pPr>
          </a:lstStyle>
          <a:p>
            <a:pPr lvl="0"/>
            <a:endParaRPr lang="en-US"/>
          </a:p>
        </p:txBody>
      </p:sp>
      <p:cxnSp>
        <p:nvCxnSpPr>
          <p:cNvPr id="3" name="Google Shape;88;p41">
            <a:extLst>
              <a:ext uri="{FF2B5EF4-FFF2-40B4-BE49-F238E27FC236}">
                <a16:creationId xmlns:a16="http://schemas.microsoft.com/office/drawing/2014/main" id="{210594FA-DC91-4945-A42F-DDBE3C0AD6A1}"/>
              </a:ext>
            </a:extLst>
          </p:cNvPr>
          <p:cNvCxnSpPr/>
          <p:nvPr/>
        </p:nvCxnSpPr>
        <p:spPr>
          <a:xfrm>
            <a:off x="685801" y="1421978"/>
            <a:ext cx="3525245" cy="0"/>
          </a:xfrm>
          <a:prstGeom prst="straightConnector1">
            <a:avLst/>
          </a:prstGeom>
          <a:noFill/>
          <a:ln w="31747" cap="flat">
            <a:solidFill>
              <a:srgbClr val="F58366"/>
            </a:solidFill>
            <a:prstDash val="solid"/>
            <a:miter/>
          </a:ln>
        </p:spPr>
      </p:cxnSp>
      <p:grpSp>
        <p:nvGrpSpPr>
          <p:cNvPr id="4" name="Google Shape;89;p41">
            <a:extLst>
              <a:ext uri="{FF2B5EF4-FFF2-40B4-BE49-F238E27FC236}">
                <a16:creationId xmlns:a16="http://schemas.microsoft.com/office/drawing/2014/main" id="{70F77AF4-E87D-48AA-86C8-8A2A7F54AB26}"/>
              </a:ext>
            </a:extLst>
          </p:cNvPr>
          <p:cNvGrpSpPr/>
          <p:nvPr/>
        </p:nvGrpSpPr>
        <p:grpSpPr>
          <a:xfrm>
            <a:off x="1" y="8069137"/>
            <a:ext cx="4211045" cy="1130843"/>
            <a:chOff x="0" y="5379424"/>
            <a:chExt cx="2807363" cy="753895"/>
          </a:xfrm>
        </p:grpSpPr>
        <p:sp>
          <p:nvSpPr>
            <p:cNvPr id="5" name="Google Shape;90;p41">
              <a:extLst>
                <a:ext uri="{FF2B5EF4-FFF2-40B4-BE49-F238E27FC236}">
                  <a16:creationId xmlns:a16="http://schemas.microsoft.com/office/drawing/2014/main" id="{96CFAEB4-CC83-4E6D-8BAB-BA694C70F4DD}"/>
                </a:ext>
              </a:extLst>
            </p:cNvPr>
            <p:cNvSpPr/>
            <p:nvPr/>
          </p:nvSpPr>
          <p:spPr>
            <a:xfrm>
              <a:off x="0" y="5532513"/>
              <a:ext cx="2807363" cy="600806"/>
            </a:xfrm>
            <a:custGeom>
              <a:avLst/>
              <a:gdLst>
                <a:gd name="f0" fmla="val w"/>
                <a:gd name="f1" fmla="val h"/>
                <a:gd name="f2" fmla="val 0"/>
                <a:gd name="f3" fmla="val 2807368"/>
                <a:gd name="f4" fmla="val 600807"/>
                <a:gd name="f5" fmla="val 429971"/>
                <a:gd name="f6" fmla="val 123998"/>
                <a:gd name="f7" fmla="val 1184765"/>
                <a:gd name="f8" fmla="val 325331"/>
                <a:gd name="f9" fmla="val 2014184"/>
                <a:gd name="f10" fmla="val 392492"/>
                <a:gd name="f11" fmla="val 2790212"/>
                <a:gd name="f12" fmla="val 235402"/>
                <a:gd name="f13" fmla="val 231522"/>
                <a:gd name="f14" fmla="val 566106"/>
                <a:gd name="f15" fmla="val 2593885"/>
                <a:gd name="f16" fmla="val 587498"/>
                <a:gd name="f17" fmla="val 1673646"/>
                <a:gd name="f18" fmla="val 651184"/>
                <a:gd name="f19" fmla="val 884869"/>
                <a:gd name="f20" fmla="val 479260"/>
                <a:gd name="f21" fmla="val 100844"/>
                <a:gd name="f22" fmla="val 222653"/>
                <a:gd name="f23" fmla="val 188389"/>
                <a:gd name="f24" fmla="*/ f0 1 2807368"/>
                <a:gd name="f25" fmla="*/ f1 1 600807"/>
                <a:gd name="f26" fmla="+- f4 0 f2"/>
                <a:gd name="f27" fmla="+- f3 0 f2"/>
                <a:gd name="f28" fmla="*/ f27 1 2807368"/>
                <a:gd name="f29" fmla="*/ f26 1 600807"/>
                <a:gd name="f30" fmla="*/ f2 1 f28"/>
                <a:gd name="f31" fmla="*/ f3 1 f28"/>
                <a:gd name="f32" fmla="*/ f2 1 f29"/>
                <a:gd name="f33" fmla="*/ f4 1 f29"/>
                <a:gd name="f34" fmla="*/ f30 f24 1"/>
                <a:gd name="f35" fmla="*/ f31 f24 1"/>
                <a:gd name="f36" fmla="*/ f33 f25 1"/>
                <a:gd name="f37" fmla="*/ f32 f25 1"/>
              </a:gdLst>
              <a:ahLst/>
              <a:cxnLst>
                <a:cxn ang="3cd4">
                  <a:pos x="hc" y="t"/>
                </a:cxn>
                <a:cxn ang="0">
                  <a:pos x="r" y="vc"/>
                </a:cxn>
                <a:cxn ang="cd4">
                  <a:pos x="hc" y="b"/>
                </a:cxn>
                <a:cxn ang="cd2">
                  <a:pos x="l" y="vc"/>
                </a:cxn>
              </a:cxnLst>
              <a:rect l="f34" t="f37" r="f35" b="f36"/>
              <a:pathLst>
                <a:path w="2807368" h="600807">
                  <a:moveTo>
                    <a:pt x="f2" y="f2"/>
                  </a:moveTo>
                  <a:lnTo>
                    <a:pt x="f5" y="f6"/>
                  </a:lnTo>
                  <a:cubicBezTo>
                    <a:pt x="f7" y="f8"/>
                    <a:pt x="f9" y="f10"/>
                    <a:pt x="f11" y="f12"/>
                  </a:cubicBezTo>
                  <a:lnTo>
                    <a:pt x="f3" y="f13"/>
                  </a:lnTo>
                  <a:lnTo>
                    <a:pt x="f3" y="f14"/>
                  </a:lnTo>
                  <a:lnTo>
                    <a:pt x="f15" y="f16"/>
                  </a:lnTo>
                  <a:cubicBezTo>
                    <a:pt x="f17" y="f18"/>
                    <a:pt x="f19" y="f20"/>
                    <a:pt x="f21" y="f22"/>
                  </a:cubicBezTo>
                  <a:lnTo>
                    <a:pt x="f2" y="f23"/>
                  </a:lnTo>
                  <a:close/>
                </a:path>
              </a:pathLst>
            </a:custGeom>
            <a:gradFill>
              <a:gsLst>
                <a:gs pos="0">
                  <a:srgbClr val="F58366"/>
                </a:gs>
                <a:gs pos="100000">
                  <a:srgbClr val="F58366"/>
                </a:gs>
              </a:gsLst>
              <a:lin ang="0"/>
            </a:gradFill>
            <a:ln cap="flat">
              <a:noFill/>
              <a:prstDash val="solid"/>
            </a:ln>
          </p:spPr>
          <p:txBody>
            <a:bodyPr vert="horz" wrap="square" lIns="91421" tIns="45701" rIns="91421" bIns="45701"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a typeface="Calibri"/>
                <a:cs typeface="Calibri"/>
              </a:endParaRPr>
            </a:p>
          </p:txBody>
        </p:sp>
        <p:sp>
          <p:nvSpPr>
            <p:cNvPr id="6" name="Google Shape;91;p41">
              <a:extLst>
                <a:ext uri="{FF2B5EF4-FFF2-40B4-BE49-F238E27FC236}">
                  <a16:creationId xmlns:a16="http://schemas.microsoft.com/office/drawing/2014/main" id="{11AB9F58-0C87-489D-8CBD-3A35BB37B259}"/>
                </a:ext>
              </a:extLst>
            </p:cNvPr>
            <p:cNvSpPr/>
            <p:nvPr/>
          </p:nvSpPr>
          <p:spPr>
            <a:xfrm>
              <a:off x="0" y="5379424"/>
              <a:ext cx="2807363" cy="649800"/>
            </a:xfrm>
            <a:custGeom>
              <a:avLst/>
              <a:gdLst>
                <a:gd name="f0" fmla="val w"/>
                <a:gd name="f1" fmla="val h"/>
                <a:gd name="f2" fmla="val 0"/>
                <a:gd name="f3" fmla="val 2807368"/>
                <a:gd name="f4" fmla="val 649803"/>
                <a:gd name="f5" fmla="val 282676"/>
                <a:gd name="f6" fmla="val 70799"/>
                <a:gd name="f7" fmla="val 435964"/>
                <a:gd name="f8" fmla="val 106085"/>
                <a:gd name="f9" fmla="val 588770"/>
                <a:gd name="f10" fmla="val 137629"/>
                <a:gd name="f11" fmla="val 740881"/>
                <a:gd name="f12" fmla="val 163828"/>
                <a:gd name="f13" fmla="val 1362800"/>
                <a:gd name="f14" fmla="val 270912"/>
                <a:gd name="f15" fmla="val 2067879"/>
                <a:gd name="f16" fmla="val 253759"/>
                <a:gd name="f17" fmla="val 2706471"/>
                <a:gd name="f18" fmla="val 96397"/>
                <a:gd name="f19" fmla="val 67250"/>
                <a:gd name="f20" fmla="val 605551"/>
                <a:gd name="f21" fmla="val 2602685"/>
                <a:gd name="f22" fmla="val 629466"/>
                <a:gd name="f23" fmla="val 1684237"/>
                <a:gd name="f24" fmla="val 708219"/>
                <a:gd name="f25" fmla="val 893252"/>
                <a:gd name="f26" fmla="val 549395"/>
                <a:gd name="f27" fmla="val 105614"/>
                <a:gd name="f28" fmla="val 305882"/>
                <a:gd name="f29" fmla="val 271926"/>
                <a:gd name="f30" fmla="*/ f0 1 2807368"/>
                <a:gd name="f31" fmla="*/ f1 1 649803"/>
                <a:gd name="f32" fmla="+- f4 0 f2"/>
                <a:gd name="f33" fmla="+- f3 0 f2"/>
                <a:gd name="f34" fmla="*/ f33 1 2807368"/>
                <a:gd name="f35" fmla="*/ f32 1 649803"/>
                <a:gd name="f36" fmla="*/ f2 1 f34"/>
                <a:gd name="f37" fmla="*/ f3 1 f34"/>
                <a:gd name="f38" fmla="*/ f2 1 f35"/>
                <a:gd name="f39" fmla="*/ f4 1 f35"/>
                <a:gd name="f40" fmla="*/ f36 f30 1"/>
                <a:gd name="f41" fmla="*/ f37 f30 1"/>
                <a:gd name="f42" fmla="*/ f39 f31 1"/>
                <a:gd name="f43" fmla="*/ f38 f31 1"/>
              </a:gdLst>
              <a:ahLst/>
              <a:cxnLst>
                <a:cxn ang="3cd4">
                  <a:pos x="hc" y="t"/>
                </a:cxn>
                <a:cxn ang="0">
                  <a:pos x="r" y="vc"/>
                </a:cxn>
                <a:cxn ang="cd4">
                  <a:pos x="hc" y="b"/>
                </a:cxn>
                <a:cxn ang="cd2">
                  <a:pos x="l" y="vc"/>
                </a:cxn>
              </a:cxnLst>
              <a:rect l="f40" t="f43" r="f41" b="f42"/>
              <a:pathLst>
                <a:path w="2807368" h="649803">
                  <a:moveTo>
                    <a:pt x="f2" y="f2"/>
                  </a:moveTo>
                  <a:lnTo>
                    <a:pt x="f5" y="f6"/>
                  </a:lnTo>
                  <a:cubicBezTo>
                    <a:pt x="f7" y="f8"/>
                    <a:pt x="f9" y="f10"/>
                    <a:pt x="f11" y="f12"/>
                  </a:cubicBezTo>
                  <a:cubicBezTo>
                    <a:pt x="f13" y="f14"/>
                    <a:pt x="f15" y="f16"/>
                    <a:pt x="f17" y="f18"/>
                  </a:cubicBezTo>
                  <a:lnTo>
                    <a:pt x="f3" y="f19"/>
                  </a:lnTo>
                  <a:lnTo>
                    <a:pt x="f3" y="f20"/>
                  </a:lnTo>
                  <a:lnTo>
                    <a:pt x="f21" y="f22"/>
                  </a:lnTo>
                  <a:cubicBezTo>
                    <a:pt x="f23" y="f24"/>
                    <a:pt x="f25" y="f26"/>
                    <a:pt x="f27" y="f28"/>
                  </a:cubicBezTo>
                  <a:lnTo>
                    <a:pt x="f2" y="f29"/>
                  </a:lnTo>
                  <a:close/>
                </a:path>
              </a:pathLst>
            </a:custGeom>
            <a:solidFill>
              <a:srgbClr val="1C498B"/>
            </a:solidFill>
            <a:ln cap="flat">
              <a:noFill/>
              <a:prstDash val="solid"/>
            </a:ln>
          </p:spPr>
          <p:txBody>
            <a:bodyPr vert="horz" wrap="square" lIns="91421" tIns="45701" rIns="91421" bIns="45701"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a typeface="Calibri"/>
                <a:cs typeface="Calibri"/>
              </a:endParaRPr>
            </a:p>
          </p:txBody>
        </p:sp>
      </p:grpSp>
      <p:pic>
        <p:nvPicPr>
          <p:cNvPr id="7" name="Google Shape;93;p41">
            <a:extLst>
              <a:ext uri="{FF2B5EF4-FFF2-40B4-BE49-F238E27FC236}">
                <a16:creationId xmlns:a16="http://schemas.microsoft.com/office/drawing/2014/main" id="{65AC11AE-4745-4097-B079-541CECFDA7ED}"/>
              </a:ext>
            </a:extLst>
          </p:cNvPr>
          <p:cNvPicPr>
            <a:picLocks noChangeAspect="1"/>
          </p:cNvPicPr>
          <p:nvPr/>
        </p:nvPicPr>
        <p:blipFill>
          <a:blip r:embed="rId2">
            <a:alphaModFix/>
          </a:blip>
          <a:srcRect/>
          <a:stretch>
            <a:fillRect/>
          </a:stretch>
        </p:blipFill>
        <p:spPr>
          <a:xfrm>
            <a:off x="770030" y="6578303"/>
            <a:ext cx="3037970" cy="1367910"/>
          </a:xfrm>
          <a:prstGeom prst="rect">
            <a:avLst/>
          </a:prstGeom>
          <a:noFill/>
          <a:ln cap="flat">
            <a:noFill/>
          </a:ln>
        </p:spPr>
      </p:pic>
    </p:spTree>
    <p:extLst>
      <p:ext uri="{BB962C8B-B14F-4D97-AF65-F5344CB8AC3E}">
        <p14:creationId xmlns:p14="http://schemas.microsoft.com/office/powerpoint/2010/main" val="3898328179"/>
      </p:ext>
    </p:extLst>
  </p:cSld>
  <p:clrMapOvr>
    <a:masterClrMapping/>
  </p:clrMapOvr>
</p:sldLayout>
</file>

<file path=ppt/slideLayouts/slideLayout3476.xml><?xml version="1.0" encoding="utf-8"?>
<p:sldLayout xmlns:a="http://schemas.openxmlformats.org/drawingml/2006/main" xmlns:r="http://schemas.openxmlformats.org/officeDocument/2006/relationships" xmlns:p="http://schemas.openxmlformats.org/presentationml/2006/main" showMasterSp="0" preserve="1">
  <p:cSld name="2_EVERYDAY CONTENT ONLY">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79B51D07-6479-4F38-9F87-5899263F660D}"/>
              </a:ext>
            </a:extLst>
          </p:cNvPr>
          <p:cNvSpPr/>
          <p:nvPr/>
        </p:nvSpPr>
        <p:spPr>
          <a:xfrm>
            <a:off x="0" y="0"/>
            <a:ext cx="18287994" cy="1969590"/>
          </a:xfrm>
          <a:prstGeom prst="rect">
            <a:avLst/>
          </a:prstGeom>
          <a:gradFill>
            <a:gsLst>
              <a:gs pos="0">
                <a:srgbClr val="1C498B"/>
              </a:gs>
              <a:gs pos="100000">
                <a:srgbClr val="79818A"/>
              </a:gs>
            </a:gsLst>
            <a:lin ang="0"/>
          </a:gra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3" name="Shape">
            <a:extLst>
              <a:ext uri="{FF2B5EF4-FFF2-40B4-BE49-F238E27FC236}">
                <a16:creationId xmlns:a16="http://schemas.microsoft.com/office/drawing/2014/main" id="{5744E810-A3F2-4A3C-8C18-22514D31E362}"/>
              </a:ext>
            </a:extLst>
          </p:cNvPr>
          <p:cNvSpPr/>
          <p:nvPr/>
        </p:nvSpPr>
        <p:spPr>
          <a:xfrm>
            <a:off x="10295462" y="24401"/>
            <a:ext cx="7992533" cy="1218405"/>
          </a:xfrm>
          <a:custGeom>
            <a:avLst/>
            <a:gdLst>
              <a:gd name="f0" fmla="val 10800000"/>
              <a:gd name="f1" fmla="val 5400000"/>
              <a:gd name="f2" fmla="val 180"/>
              <a:gd name="f3" fmla="val w"/>
              <a:gd name="f4" fmla="val h"/>
              <a:gd name="f5" fmla="val 0"/>
              <a:gd name="f6" fmla="val 21600"/>
              <a:gd name="f7" fmla="val 20619"/>
              <a:gd name="f8" fmla="val 7043"/>
              <a:gd name="f9" fmla="val 1599"/>
              <a:gd name="f10" fmla="val 10431"/>
              <a:gd name="f11" fmla="val 3359"/>
              <a:gd name="f12" fmla="val 12009"/>
              <a:gd name="f13" fmla="val 5125"/>
              <a:gd name="f14" fmla="val 11638"/>
              <a:gd name="f15" fmla="val 8965"/>
              <a:gd name="f16" fmla="val 10834"/>
              <a:gd name="f17" fmla="val 12429"/>
              <a:gd name="f18" fmla="val 1037"/>
              <a:gd name="f19" fmla="val 16255"/>
              <a:gd name="f20" fmla="val 77"/>
              <a:gd name="f21" fmla="val 18093"/>
              <a:gd name="f22" fmla="+- 0 0 385"/>
              <a:gd name="f23" fmla="val 19927"/>
              <a:gd name="f24" fmla="val 1227"/>
              <a:gd name="f25" fmla="val 21590"/>
              <a:gd name="f26" fmla="val 4766"/>
              <a:gd name="f27" fmla="val 14041"/>
              <a:gd name="f28" fmla="val 19718"/>
              <a:gd name="f29" fmla="val 9870"/>
              <a:gd name="f30" fmla="val 17612"/>
              <a:gd name="f31" fmla="val 8157"/>
              <a:gd name="f32" fmla="val 15523"/>
              <a:gd name="f33" fmla="val 9097"/>
              <a:gd name="f34" fmla="val 12138"/>
              <a:gd name="f35" fmla="val 10620"/>
              <a:gd name="f36" fmla="val 9076"/>
              <a:gd name="f37" fmla="val 19001"/>
              <a:gd name="f38" fmla="val 5674"/>
              <a:gd name="f39" fmla="val 20410"/>
              <a:gd name="f40" fmla="val 3728"/>
              <a:gd name="f41" fmla="val 21215"/>
              <a:gd name="f42" fmla="val 1770"/>
              <a:gd name="f43" fmla="val 19679"/>
              <a:gd name="f44" fmla="val 15961"/>
              <a:gd name="f45" fmla="+- 0 0 -90"/>
              <a:gd name="f46" fmla="+- 0 0 -180"/>
              <a:gd name="f47" fmla="+- 0 0 -270"/>
              <a:gd name="f48" fmla="+- 0 0 -360"/>
              <a:gd name="f49" fmla="*/ f3 1 21600"/>
              <a:gd name="f50" fmla="*/ f4 1 20619"/>
              <a:gd name="f51" fmla="+- f7 0 f5"/>
              <a:gd name="f52" fmla="+- f6 0 f5"/>
              <a:gd name="f53" fmla="*/ f45 f0 1"/>
              <a:gd name="f54" fmla="*/ f46 f0 1"/>
              <a:gd name="f55" fmla="*/ f47 f0 1"/>
              <a:gd name="f56" fmla="*/ f48 f0 1"/>
              <a:gd name="f57" fmla="*/ f51 1 2"/>
              <a:gd name="f58" fmla="*/ f52 1 2"/>
              <a:gd name="f59" fmla="*/ f52 1 21600"/>
              <a:gd name="f60" fmla="*/ f51 1 20619"/>
              <a:gd name="f61" fmla="*/ f53 1 f2"/>
              <a:gd name="f62" fmla="*/ f54 1 f2"/>
              <a:gd name="f63" fmla="*/ f55 1 f2"/>
              <a:gd name="f64" fmla="*/ f56 1 f2"/>
              <a:gd name="f65" fmla="*/ f58 1 f59"/>
              <a:gd name="f66" fmla="*/ f57 1 f60"/>
              <a:gd name="f67" fmla="*/ 0 1 f59"/>
              <a:gd name="f68" fmla="*/ f6 1 f59"/>
              <a:gd name="f69" fmla="*/ 0 1 f60"/>
              <a:gd name="f70" fmla="*/ f7 1 f60"/>
              <a:gd name="f71" fmla="+- f61 0 f1"/>
              <a:gd name="f72" fmla="+- f62 0 f1"/>
              <a:gd name="f73" fmla="+- f63 0 f1"/>
              <a:gd name="f74" fmla="+- f64 0 f1"/>
              <a:gd name="f75" fmla="*/ f67 f49 1"/>
              <a:gd name="f76" fmla="*/ f68 f49 1"/>
              <a:gd name="f77" fmla="*/ f70 f50 1"/>
              <a:gd name="f78" fmla="*/ f69 f50 1"/>
              <a:gd name="f79" fmla="*/ f65 f49 1"/>
              <a:gd name="f80" fmla="*/ f66 f50 1"/>
            </a:gdLst>
            <a:ahLst/>
            <a:cxnLst>
              <a:cxn ang="3cd4">
                <a:pos x="hc" y="t"/>
              </a:cxn>
              <a:cxn ang="0">
                <a:pos x="r" y="vc"/>
              </a:cxn>
              <a:cxn ang="cd4">
                <a:pos x="hc" y="b"/>
              </a:cxn>
              <a:cxn ang="cd2">
                <a:pos x="l" y="vc"/>
              </a:cxn>
              <a:cxn ang="f71">
                <a:pos x="f79" y="f80"/>
              </a:cxn>
              <a:cxn ang="f72">
                <a:pos x="f79" y="f80"/>
              </a:cxn>
              <a:cxn ang="f73">
                <a:pos x="f79" y="f80"/>
              </a:cxn>
              <a:cxn ang="f74">
                <a:pos x="f79" y="f80"/>
              </a:cxn>
            </a:cxnLst>
            <a:rect l="f75" t="f78" r="f76" b="f77"/>
            <a:pathLst>
              <a:path w="21600" h="20619">
                <a:moveTo>
                  <a:pt x="f5" y="f8"/>
                </a:moveTo>
                <a:cubicBezTo>
                  <a:pt x="f9" y="f10"/>
                  <a:pt x="f11" y="f12"/>
                  <a:pt x="f13" y="f14"/>
                </a:cubicBezTo>
                <a:cubicBezTo>
                  <a:pt x="f15" y="f16"/>
                  <a:pt x="f17" y="f18"/>
                  <a:pt x="f19" y="f20"/>
                </a:cubicBezTo>
                <a:cubicBezTo>
                  <a:pt x="f21" y="f22"/>
                  <a:pt x="f23" y="f24"/>
                  <a:pt x="f25" y="f26"/>
                </a:cubicBezTo>
                <a:lnTo>
                  <a:pt x="f6" y="f27"/>
                </a:lnTo>
                <a:cubicBezTo>
                  <a:pt x="f28" y="f29"/>
                  <a:pt x="f30" y="f31"/>
                  <a:pt x="f32" y="f33"/>
                </a:cubicBezTo>
                <a:cubicBezTo>
                  <a:pt x="f34" y="f35"/>
                  <a:pt x="f36" y="f37"/>
                  <a:pt x="f38" y="f39"/>
                </a:cubicBezTo>
                <a:cubicBezTo>
                  <a:pt x="f40" y="f41"/>
                  <a:pt x="f42" y="f43"/>
                  <a:pt x="f5" y="f44"/>
                </a:cubicBezTo>
                <a:lnTo>
                  <a:pt x="f5" y="f8"/>
                </a:lnTo>
                <a:close/>
              </a:path>
            </a:pathLst>
          </a:custGeom>
          <a:gradFill>
            <a:gsLst>
              <a:gs pos="0">
                <a:srgbClr val="1C498B">
                  <a:alpha val="0"/>
                </a:srgbClr>
              </a:gs>
              <a:gs pos="100000">
                <a:srgbClr val="1C498B">
                  <a:alpha val="63000"/>
                </a:srgbClr>
              </a:gs>
            </a:gsLst>
            <a:lin ang="0"/>
          </a:gradFill>
          <a:ln cap="flat">
            <a:noFill/>
            <a:prstDash val="solid"/>
          </a:ln>
        </p:spPr>
        <p:txBody>
          <a:bodyPr vert="horz" wrap="square" lIns="0" tIns="0" rIns="0" bIns="0" anchor="ctr" anchorCtr="1" compatLnSpc="1">
            <a:noAutofit/>
          </a:bodyPr>
          <a:lstStyle/>
          <a:p>
            <a:pPr marL="0" marR="0" lvl="0" indent="0" algn="ctr" defTabSz="619167" rtl="0" fontAlgn="auto" hangingPunct="0">
              <a:lnSpc>
                <a:spcPct val="100000"/>
              </a:lnSpc>
              <a:spcBef>
                <a:spcPts val="0"/>
              </a:spcBef>
              <a:spcAft>
                <a:spcPts val="0"/>
              </a:spcAft>
              <a:buNone/>
              <a:tabLst/>
              <a:defRPr sz="2400" b="0" i="0" u="none" strike="noStrike" kern="0" cap="none" spc="0" baseline="0">
                <a:solidFill>
                  <a:srgbClr val="FFFFFF"/>
                </a:solidFill>
                <a:uFillTx/>
                <a:latin typeface="Helvetica Neue Medium"/>
                <a:ea typeface="Helvetica Neue Medium"/>
                <a:cs typeface="Helvetica Neue Medium"/>
              </a:defRPr>
            </a:pPr>
            <a:endParaRPr lang="en-US" sz="2288" b="0" i="0" u="none" strike="noStrike" kern="0" cap="none" spc="0" baseline="0">
              <a:solidFill>
                <a:srgbClr val="FFFFFF"/>
              </a:solidFill>
              <a:uFillTx/>
              <a:latin typeface="Helvetica Neue Medium"/>
              <a:ea typeface="Helvetica Neue Medium"/>
              <a:cs typeface="Helvetica Neue Medium"/>
            </a:endParaRPr>
          </a:p>
        </p:txBody>
      </p:sp>
      <p:sp>
        <p:nvSpPr>
          <p:cNvPr id="4" name="Content Placeholder 2">
            <a:extLst>
              <a:ext uri="{FF2B5EF4-FFF2-40B4-BE49-F238E27FC236}">
                <a16:creationId xmlns:a16="http://schemas.microsoft.com/office/drawing/2014/main" id="{D2BE27A0-78E2-48F5-8DDE-2EB6B7513C00}"/>
              </a:ext>
            </a:extLst>
          </p:cNvPr>
          <p:cNvSpPr txBox="1">
            <a:spLocks noGrp="1"/>
          </p:cNvSpPr>
          <p:nvPr>
            <p:ph idx="4294967295"/>
          </p:nvPr>
        </p:nvSpPr>
        <p:spPr>
          <a:xfrm>
            <a:off x="762815" y="2561683"/>
            <a:ext cx="16805501" cy="6972857"/>
          </a:xfrm>
        </p:spPr>
        <p:txBody>
          <a:bodyPr/>
          <a:lstStyle>
            <a:lvl1pPr>
              <a:defRPr>
                <a:solidFill>
                  <a:srgbClr val="4C555F"/>
                </a:solidFill>
              </a:defRPr>
            </a:lvl1pPr>
            <a:lvl2pPr>
              <a:defRPr>
                <a:solidFill>
                  <a:srgbClr val="4C555F"/>
                </a:solidFill>
              </a:defRPr>
            </a:lvl2pPr>
            <a:lvl3pPr>
              <a:defRPr>
                <a:solidFill>
                  <a:srgbClr val="4C555F"/>
                </a:solidFill>
              </a:defRPr>
            </a:lvl3pPr>
            <a:lvl4pPr>
              <a:defRPr>
                <a:solidFill>
                  <a:srgbClr val="4C555F"/>
                </a:solidFill>
              </a:defRPr>
            </a:lvl4pPr>
            <a:lvl5pPr>
              <a:defRPr>
                <a:solidFill>
                  <a:srgbClr val="4C555F"/>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hape">
            <a:extLst>
              <a:ext uri="{FF2B5EF4-FFF2-40B4-BE49-F238E27FC236}">
                <a16:creationId xmlns:a16="http://schemas.microsoft.com/office/drawing/2014/main" id="{5003EA66-0D70-46B3-8E32-EAFB801F2BD0}"/>
              </a:ext>
            </a:extLst>
          </p:cNvPr>
          <p:cNvSpPr/>
          <p:nvPr/>
        </p:nvSpPr>
        <p:spPr>
          <a:xfrm>
            <a:off x="10295462" y="779466"/>
            <a:ext cx="7992533" cy="1218405"/>
          </a:xfrm>
          <a:custGeom>
            <a:avLst/>
            <a:gdLst>
              <a:gd name="f0" fmla="val 10800000"/>
              <a:gd name="f1" fmla="val 5400000"/>
              <a:gd name="f2" fmla="val 180"/>
              <a:gd name="f3" fmla="val w"/>
              <a:gd name="f4" fmla="val h"/>
              <a:gd name="f5" fmla="val 0"/>
              <a:gd name="f6" fmla="val 21600"/>
              <a:gd name="f7" fmla="val 20619"/>
              <a:gd name="f8" fmla="val 7043"/>
              <a:gd name="f9" fmla="val 1599"/>
              <a:gd name="f10" fmla="val 10431"/>
              <a:gd name="f11" fmla="val 3359"/>
              <a:gd name="f12" fmla="val 12009"/>
              <a:gd name="f13" fmla="val 5125"/>
              <a:gd name="f14" fmla="val 11638"/>
              <a:gd name="f15" fmla="val 8965"/>
              <a:gd name="f16" fmla="val 10834"/>
              <a:gd name="f17" fmla="val 12429"/>
              <a:gd name="f18" fmla="val 1037"/>
              <a:gd name="f19" fmla="val 16255"/>
              <a:gd name="f20" fmla="val 77"/>
              <a:gd name="f21" fmla="val 18093"/>
              <a:gd name="f22" fmla="+- 0 0 385"/>
              <a:gd name="f23" fmla="val 19927"/>
              <a:gd name="f24" fmla="val 1227"/>
              <a:gd name="f25" fmla="val 21590"/>
              <a:gd name="f26" fmla="val 4766"/>
              <a:gd name="f27" fmla="val 14041"/>
              <a:gd name="f28" fmla="val 19718"/>
              <a:gd name="f29" fmla="val 9870"/>
              <a:gd name="f30" fmla="val 17612"/>
              <a:gd name="f31" fmla="val 8157"/>
              <a:gd name="f32" fmla="val 15523"/>
              <a:gd name="f33" fmla="val 9097"/>
              <a:gd name="f34" fmla="val 12138"/>
              <a:gd name="f35" fmla="val 10620"/>
              <a:gd name="f36" fmla="val 9076"/>
              <a:gd name="f37" fmla="val 19001"/>
              <a:gd name="f38" fmla="val 5674"/>
              <a:gd name="f39" fmla="val 20410"/>
              <a:gd name="f40" fmla="val 3728"/>
              <a:gd name="f41" fmla="val 21215"/>
              <a:gd name="f42" fmla="val 1770"/>
              <a:gd name="f43" fmla="val 19679"/>
              <a:gd name="f44" fmla="val 15961"/>
              <a:gd name="f45" fmla="+- 0 0 -90"/>
              <a:gd name="f46" fmla="+- 0 0 -180"/>
              <a:gd name="f47" fmla="+- 0 0 -270"/>
              <a:gd name="f48" fmla="+- 0 0 -360"/>
              <a:gd name="f49" fmla="*/ f3 1 21600"/>
              <a:gd name="f50" fmla="*/ f4 1 20619"/>
              <a:gd name="f51" fmla="+- f7 0 f5"/>
              <a:gd name="f52" fmla="+- f6 0 f5"/>
              <a:gd name="f53" fmla="*/ f45 f0 1"/>
              <a:gd name="f54" fmla="*/ f46 f0 1"/>
              <a:gd name="f55" fmla="*/ f47 f0 1"/>
              <a:gd name="f56" fmla="*/ f48 f0 1"/>
              <a:gd name="f57" fmla="*/ f51 1 2"/>
              <a:gd name="f58" fmla="*/ f52 1 2"/>
              <a:gd name="f59" fmla="*/ f52 1 21600"/>
              <a:gd name="f60" fmla="*/ f51 1 20619"/>
              <a:gd name="f61" fmla="*/ f53 1 f2"/>
              <a:gd name="f62" fmla="*/ f54 1 f2"/>
              <a:gd name="f63" fmla="*/ f55 1 f2"/>
              <a:gd name="f64" fmla="*/ f56 1 f2"/>
              <a:gd name="f65" fmla="*/ f58 1 f59"/>
              <a:gd name="f66" fmla="*/ f57 1 f60"/>
              <a:gd name="f67" fmla="*/ 0 1 f59"/>
              <a:gd name="f68" fmla="*/ f6 1 f59"/>
              <a:gd name="f69" fmla="*/ 0 1 f60"/>
              <a:gd name="f70" fmla="*/ f7 1 f60"/>
              <a:gd name="f71" fmla="+- f61 0 f1"/>
              <a:gd name="f72" fmla="+- f62 0 f1"/>
              <a:gd name="f73" fmla="+- f63 0 f1"/>
              <a:gd name="f74" fmla="+- f64 0 f1"/>
              <a:gd name="f75" fmla="*/ f67 f49 1"/>
              <a:gd name="f76" fmla="*/ f68 f49 1"/>
              <a:gd name="f77" fmla="*/ f70 f50 1"/>
              <a:gd name="f78" fmla="*/ f69 f50 1"/>
              <a:gd name="f79" fmla="*/ f65 f49 1"/>
              <a:gd name="f80" fmla="*/ f66 f50 1"/>
            </a:gdLst>
            <a:ahLst/>
            <a:cxnLst>
              <a:cxn ang="3cd4">
                <a:pos x="hc" y="t"/>
              </a:cxn>
              <a:cxn ang="0">
                <a:pos x="r" y="vc"/>
              </a:cxn>
              <a:cxn ang="cd4">
                <a:pos x="hc" y="b"/>
              </a:cxn>
              <a:cxn ang="cd2">
                <a:pos x="l" y="vc"/>
              </a:cxn>
              <a:cxn ang="f71">
                <a:pos x="f79" y="f80"/>
              </a:cxn>
              <a:cxn ang="f72">
                <a:pos x="f79" y="f80"/>
              </a:cxn>
              <a:cxn ang="f73">
                <a:pos x="f79" y="f80"/>
              </a:cxn>
              <a:cxn ang="f74">
                <a:pos x="f79" y="f80"/>
              </a:cxn>
            </a:cxnLst>
            <a:rect l="f75" t="f78" r="f76" b="f77"/>
            <a:pathLst>
              <a:path w="21600" h="20619">
                <a:moveTo>
                  <a:pt x="f5" y="f8"/>
                </a:moveTo>
                <a:cubicBezTo>
                  <a:pt x="f9" y="f10"/>
                  <a:pt x="f11" y="f12"/>
                  <a:pt x="f13" y="f14"/>
                </a:cubicBezTo>
                <a:cubicBezTo>
                  <a:pt x="f15" y="f16"/>
                  <a:pt x="f17" y="f18"/>
                  <a:pt x="f19" y="f20"/>
                </a:cubicBezTo>
                <a:cubicBezTo>
                  <a:pt x="f21" y="f22"/>
                  <a:pt x="f23" y="f24"/>
                  <a:pt x="f25" y="f26"/>
                </a:cubicBezTo>
                <a:lnTo>
                  <a:pt x="f6" y="f27"/>
                </a:lnTo>
                <a:cubicBezTo>
                  <a:pt x="f28" y="f29"/>
                  <a:pt x="f30" y="f31"/>
                  <a:pt x="f32" y="f33"/>
                </a:cubicBezTo>
                <a:cubicBezTo>
                  <a:pt x="f34" y="f35"/>
                  <a:pt x="f36" y="f37"/>
                  <a:pt x="f38" y="f39"/>
                </a:cubicBezTo>
                <a:cubicBezTo>
                  <a:pt x="f40" y="f41"/>
                  <a:pt x="f42" y="f43"/>
                  <a:pt x="f5" y="f44"/>
                </a:cubicBezTo>
                <a:lnTo>
                  <a:pt x="f5" y="f8"/>
                </a:lnTo>
                <a:close/>
              </a:path>
            </a:pathLst>
          </a:custGeom>
          <a:gradFill>
            <a:gsLst>
              <a:gs pos="0">
                <a:srgbClr val="1C498B">
                  <a:alpha val="0"/>
                </a:srgbClr>
              </a:gs>
              <a:gs pos="100000">
                <a:srgbClr val="1C498B">
                  <a:alpha val="63000"/>
                </a:srgbClr>
              </a:gs>
            </a:gsLst>
            <a:lin ang="0"/>
          </a:gradFill>
          <a:ln cap="flat">
            <a:noFill/>
            <a:prstDash val="solid"/>
          </a:ln>
        </p:spPr>
        <p:txBody>
          <a:bodyPr vert="horz" wrap="square" lIns="0" tIns="0" rIns="0" bIns="0" anchor="ctr" anchorCtr="1" compatLnSpc="1">
            <a:noAutofit/>
          </a:bodyPr>
          <a:lstStyle/>
          <a:p>
            <a:pPr marL="0" marR="0" lvl="0" indent="0" algn="ctr" defTabSz="619167" rtl="0" fontAlgn="auto" hangingPunct="0">
              <a:lnSpc>
                <a:spcPct val="100000"/>
              </a:lnSpc>
              <a:spcBef>
                <a:spcPts val="0"/>
              </a:spcBef>
              <a:spcAft>
                <a:spcPts val="0"/>
              </a:spcAft>
              <a:buNone/>
              <a:tabLst/>
              <a:defRPr sz="2400" b="0" i="0" u="none" strike="noStrike" kern="0" cap="none" spc="0" baseline="0">
                <a:solidFill>
                  <a:srgbClr val="FFFFFF"/>
                </a:solidFill>
                <a:uFillTx/>
                <a:latin typeface="Helvetica Neue Medium"/>
                <a:ea typeface="Helvetica Neue Medium"/>
                <a:cs typeface="Helvetica Neue Medium"/>
              </a:defRPr>
            </a:pPr>
            <a:endParaRPr lang="en-US" sz="2288" b="0" i="0" u="none" strike="noStrike" kern="0" cap="none" spc="0" baseline="0">
              <a:solidFill>
                <a:srgbClr val="FFFFFF"/>
              </a:solidFill>
              <a:uFillTx/>
              <a:latin typeface="Helvetica Neue Medium"/>
              <a:ea typeface="Helvetica Neue Medium"/>
              <a:cs typeface="Helvetica Neue Medium"/>
            </a:endParaRPr>
          </a:p>
        </p:txBody>
      </p:sp>
      <p:sp>
        <p:nvSpPr>
          <p:cNvPr id="6" name="Title 1">
            <a:extLst>
              <a:ext uri="{FF2B5EF4-FFF2-40B4-BE49-F238E27FC236}">
                <a16:creationId xmlns:a16="http://schemas.microsoft.com/office/drawing/2014/main" id="{9737EBAA-EED6-45AD-9CB1-AD8F3FD1C1DF}"/>
              </a:ext>
            </a:extLst>
          </p:cNvPr>
          <p:cNvSpPr txBox="1">
            <a:spLocks noGrp="1"/>
          </p:cNvSpPr>
          <p:nvPr>
            <p:ph type="title"/>
          </p:nvPr>
        </p:nvSpPr>
        <p:spPr>
          <a:xfrm>
            <a:off x="457194" y="255090"/>
            <a:ext cx="17145000" cy="1714500"/>
          </a:xfrm>
        </p:spPr>
        <p:txBody>
          <a:bodyPr/>
          <a:lstStyle>
            <a:lvl1pPr>
              <a:defRPr sz="4800">
                <a:solidFill>
                  <a:srgbClr val="FFFFFF"/>
                </a:solidFill>
              </a:defRPr>
            </a:lvl1pPr>
          </a:lstStyle>
          <a:p>
            <a:pPr lvl="0"/>
            <a:r>
              <a:rPr lang="en-US"/>
              <a:t>Click to edit Master title style</a:t>
            </a:r>
          </a:p>
        </p:txBody>
      </p:sp>
      <p:sp>
        <p:nvSpPr>
          <p:cNvPr id="7" name="Text Placeholder 4">
            <a:extLst>
              <a:ext uri="{FF2B5EF4-FFF2-40B4-BE49-F238E27FC236}">
                <a16:creationId xmlns:a16="http://schemas.microsoft.com/office/drawing/2014/main" id="{91690DB6-B515-4815-AA49-CEFF653B849E}"/>
              </a:ext>
            </a:extLst>
          </p:cNvPr>
          <p:cNvSpPr txBox="1">
            <a:spLocks noGrp="1"/>
          </p:cNvSpPr>
          <p:nvPr>
            <p:ph type="body" idx="4294967295"/>
          </p:nvPr>
        </p:nvSpPr>
        <p:spPr>
          <a:xfrm>
            <a:off x="498275" y="1430017"/>
            <a:ext cx="17145164" cy="623885"/>
          </a:xfrm>
        </p:spPr>
        <p:txBody>
          <a:bodyPr>
            <a:normAutofit/>
          </a:bodyPr>
          <a:lstStyle>
            <a:lvl1pPr marL="0" indent="0">
              <a:buNone/>
              <a:defRPr sz="2100">
                <a:solidFill>
                  <a:srgbClr val="FFFFFF"/>
                </a:solidFill>
              </a:defRPr>
            </a:lvl1pPr>
          </a:lstStyle>
          <a:p>
            <a:pPr lvl="0"/>
            <a:r>
              <a:rPr lang="en-US"/>
              <a:t>Subtitle</a:t>
            </a:r>
          </a:p>
        </p:txBody>
      </p:sp>
      <p:cxnSp>
        <p:nvCxnSpPr>
          <p:cNvPr id="8" name="Straight Connector 15">
            <a:extLst>
              <a:ext uri="{FF2B5EF4-FFF2-40B4-BE49-F238E27FC236}">
                <a16:creationId xmlns:a16="http://schemas.microsoft.com/office/drawing/2014/main" id="{A2DAE9B6-3AB7-4AED-93C4-F3FE42C11D0F}"/>
              </a:ext>
            </a:extLst>
          </p:cNvPr>
          <p:cNvCxnSpPr/>
          <p:nvPr/>
        </p:nvCxnSpPr>
        <p:spPr>
          <a:xfrm>
            <a:off x="16967583" y="9670904"/>
            <a:ext cx="0" cy="401825"/>
          </a:xfrm>
          <a:prstGeom prst="straightConnector1">
            <a:avLst/>
          </a:prstGeom>
          <a:noFill/>
          <a:ln w="6345" cap="flat">
            <a:solidFill>
              <a:srgbClr val="7F7F7F"/>
            </a:solidFill>
            <a:prstDash val="solid"/>
            <a:miter/>
          </a:ln>
        </p:spPr>
      </p:cxnSp>
      <p:sp>
        <p:nvSpPr>
          <p:cNvPr id="9" name="Slide Number Placeholder 6">
            <a:extLst>
              <a:ext uri="{FF2B5EF4-FFF2-40B4-BE49-F238E27FC236}">
                <a16:creationId xmlns:a16="http://schemas.microsoft.com/office/drawing/2014/main" id="{8E6491BE-EDBC-449A-856B-30A50BF15EC8}"/>
              </a:ext>
            </a:extLst>
          </p:cNvPr>
          <p:cNvSpPr txBox="1">
            <a:spLocks noGrp="1"/>
          </p:cNvSpPr>
          <p:nvPr>
            <p:ph type="sldNum" sz="quarter" idx="8"/>
          </p:nvPr>
        </p:nvSpPr>
        <p:spPr>
          <a:xfrm>
            <a:off x="16803896" y="9681796"/>
            <a:ext cx="839556" cy="478757"/>
          </a:xfrm>
        </p:spPr>
        <p:txBody>
          <a:bodyPr/>
          <a:lstStyle>
            <a:lvl1pPr>
              <a:defRPr sz="1500">
                <a:solidFill>
                  <a:srgbClr val="7F7F7F"/>
                </a:solidFill>
              </a:defRPr>
            </a:lvl1pPr>
          </a:lstStyle>
          <a:p>
            <a:pPr lvl="0"/>
            <a:fld id="{77472698-0E92-4505-8878-1077F77DAAC6}" type="slidenum">
              <a:t>‹#›</a:t>
            </a:fld>
            <a:endParaRPr lang="en-US"/>
          </a:p>
        </p:txBody>
      </p:sp>
      <p:pic>
        <p:nvPicPr>
          <p:cNvPr id="10" name="Picture 11">
            <a:extLst>
              <a:ext uri="{FF2B5EF4-FFF2-40B4-BE49-F238E27FC236}">
                <a16:creationId xmlns:a16="http://schemas.microsoft.com/office/drawing/2014/main" id="{038A00F8-708E-4522-B726-C91F714445F5}"/>
              </a:ext>
            </a:extLst>
          </p:cNvPr>
          <p:cNvPicPr>
            <a:picLocks noChangeAspect="1"/>
          </p:cNvPicPr>
          <p:nvPr/>
        </p:nvPicPr>
        <p:blipFill>
          <a:blip r:embed="rId2"/>
          <a:stretch>
            <a:fillRect/>
          </a:stretch>
        </p:blipFill>
        <p:spPr>
          <a:xfrm>
            <a:off x="14394695" y="9738360"/>
            <a:ext cx="2409201" cy="343860"/>
          </a:xfrm>
          <a:prstGeom prst="rect">
            <a:avLst/>
          </a:prstGeom>
          <a:noFill/>
          <a:ln cap="flat">
            <a:noFill/>
          </a:ln>
        </p:spPr>
      </p:pic>
    </p:spTree>
    <p:extLst>
      <p:ext uri="{BB962C8B-B14F-4D97-AF65-F5344CB8AC3E}">
        <p14:creationId xmlns:p14="http://schemas.microsoft.com/office/powerpoint/2010/main" val="589625005"/>
      </p:ext>
    </p:extLst>
  </p:cSld>
  <p:clrMapOvr>
    <a:masterClrMapping/>
  </p:clrMapOvr>
</p:sldLayout>
</file>

<file path=ppt/slideLayouts/slideLayout3477.xml><?xml version="1.0" encoding="utf-8"?>
<p:sldLayout xmlns:a="http://schemas.openxmlformats.org/drawingml/2006/main" xmlns:r="http://schemas.openxmlformats.org/officeDocument/2006/relationships" xmlns:p="http://schemas.openxmlformats.org/presentationml/2006/main" showMasterSp="0" preserve="1">
  <p:cSld name="3_EVERYDAY CONTENT ONLY">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675C0A3F-4FA5-446E-8022-E308FA6EB06C}"/>
              </a:ext>
            </a:extLst>
          </p:cNvPr>
          <p:cNvSpPr/>
          <p:nvPr/>
        </p:nvSpPr>
        <p:spPr>
          <a:xfrm>
            <a:off x="0" y="0"/>
            <a:ext cx="18287994" cy="1969590"/>
          </a:xfrm>
          <a:prstGeom prst="rect">
            <a:avLst/>
          </a:prstGeom>
          <a:gradFill>
            <a:gsLst>
              <a:gs pos="0">
                <a:srgbClr val="1C498B"/>
              </a:gs>
              <a:gs pos="100000">
                <a:srgbClr val="79818A"/>
              </a:gs>
            </a:gsLst>
            <a:lin ang="0"/>
          </a:gra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3" name="Shape">
            <a:extLst>
              <a:ext uri="{FF2B5EF4-FFF2-40B4-BE49-F238E27FC236}">
                <a16:creationId xmlns:a16="http://schemas.microsoft.com/office/drawing/2014/main" id="{FB9FBBAB-808E-49CC-9805-1BEB7EECBB9B}"/>
              </a:ext>
            </a:extLst>
          </p:cNvPr>
          <p:cNvSpPr/>
          <p:nvPr/>
        </p:nvSpPr>
        <p:spPr>
          <a:xfrm>
            <a:off x="10295462" y="24401"/>
            <a:ext cx="7992533" cy="1218405"/>
          </a:xfrm>
          <a:custGeom>
            <a:avLst/>
            <a:gdLst>
              <a:gd name="f0" fmla="val 10800000"/>
              <a:gd name="f1" fmla="val 5400000"/>
              <a:gd name="f2" fmla="val 180"/>
              <a:gd name="f3" fmla="val w"/>
              <a:gd name="f4" fmla="val h"/>
              <a:gd name="f5" fmla="val 0"/>
              <a:gd name="f6" fmla="val 21600"/>
              <a:gd name="f7" fmla="val 20619"/>
              <a:gd name="f8" fmla="val 7043"/>
              <a:gd name="f9" fmla="val 1599"/>
              <a:gd name="f10" fmla="val 10431"/>
              <a:gd name="f11" fmla="val 3359"/>
              <a:gd name="f12" fmla="val 12009"/>
              <a:gd name="f13" fmla="val 5125"/>
              <a:gd name="f14" fmla="val 11638"/>
              <a:gd name="f15" fmla="val 8965"/>
              <a:gd name="f16" fmla="val 10834"/>
              <a:gd name="f17" fmla="val 12429"/>
              <a:gd name="f18" fmla="val 1037"/>
              <a:gd name="f19" fmla="val 16255"/>
              <a:gd name="f20" fmla="val 77"/>
              <a:gd name="f21" fmla="val 18093"/>
              <a:gd name="f22" fmla="+- 0 0 385"/>
              <a:gd name="f23" fmla="val 19927"/>
              <a:gd name="f24" fmla="val 1227"/>
              <a:gd name="f25" fmla="val 21590"/>
              <a:gd name="f26" fmla="val 4766"/>
              <a:gd name="f27" fmla="val 14041"/>
              <a:gd name="f28" fmla="val 19718"/>
              <a:gd name="f29" fmla="val 9870"/>
              <a:gd name="f30" fmla="val 17612"/>
              <a:gd name="f31" fmla="val 8157"/>
              <a:gd name="f32" fmla="val 15523"/>
              <a:gd name="f33" fmla="val 9097"/>
              <a:gd name="f34" fmla="val 12138"/>
              <a:gd name="f35" fmla="val 10620"/>
              <a:gd name="f36" fmla="val 9076"/>
              <a:gd name="f37" fmla="val 19001"/>
              <a:gd name="f38" fmla="val 5674"/>
              <a:gd name="f39" fmla="val 20410"/>
              <a:gd name="f40" fmla="val 3728"/>
              <a:gd name="f41" fmla="val 21215"/>
              <a:gd name="f42" fmla="val 1770"/>
              <a:gd name="f43" fmla="val 19679"/>
              <a:gd name="f44" fmla="val 15961"/>
              <a:gd name="f45" fmla="+- 0 0 -90"/>
              <a:gd name="f46" fmla="+- 0 0 -180"/>
              <a:gd name="f47" fmla="+- 0 0 -270"/>
              <a:gd name="f48" fmla="+- 0 0 -360"/>
              <a:gd name="f49" fmla="*/ f3 1 21600"/>
              <a:gd name="f50" fmla="*/ f4 1 20619"/>
              <a:gd name="f51" fmla="+- f7 0 f5"/>
              <a:gd name="f52" fmla="+- f6 0 f5"/>
              <a:gd name="f53" fmla="*/ f45 f0 1"/>
              <a:gd name="f54" fmla="*/ f46 f0 1"/>
              <a:gd name="f55" fmla="*/ f47 f0 1"/>
              <a:gd name="f56" fmla="*/ f48 f0 1"/>
              <a:gd name="f57" fmla="*/ f51 1 2"/>
              <a:gd name="f58" fmla="*/ f52 1 2"/>
              <a:gd name="f59" fmla="*/ f52 1 21600"/>
              <a:gd name="f60" fmla="*/ f51 1 20619"/>
              <a:gd name="f61" fmla="*/ f53 1 f2"/>
              <a:gd name="f62" fmla="*/ f54 1 f2"/>
              <a:gd name="f63" fmla="*/ f55 1 f2"/>
              <a:gd name="f64" fmla="*/ f56 1 f2"/>
              <a:gd name="f65" fmla="*/ f58 1 f59"/>
              <a:gd name="f66" fmla="*/ f57 1 f60"/>
              <a:gd name="f67" fmla="*/ 0 1 f59"/>
              <a:gd name="f68" fmla="*/ f6 1 f59"/>
              <a:gd name="f69" fmla="*/ 0 1 f60"/>
              <a:gd name="f70" fmla="*/ f7 1 f60"/>
              <a:gd name="f71" fmla="+- f61 0 f1"/>
              <a:gd name="f72" fmla="+- f62 0 f1"/>
              <a:gd name="f73" fmla="+- f63 0 f1"/>
              <a:gd name="f74" fmla="+- f64 0 f1"/>
              <a:gd name="f75" fmla="*/ f67 f49 1"/>
              <a:gd name="f76" fmla="*/ f68 f49 1"/>
              <a:gd name="f77" fmla="*/ f70 f50 1"/>
              <a:gd name="f78" fmla="*/ f69 f50 1"/>
              <a:gd name="f79" fmla="*/ f65 f49 1"/>
              <a:gd name="f80" fmla="*/ f66 f50 1"/>
            </a:gdLst>
            <a:ahLst/>
            <a:cxnLst>
              <a:cxn ang="3cd4">
                <a:pos x="hc" y="t"/>
              </a:cxn>
              <a:cxn ang="0">
                <a:pos x="r" y="vc"/>
              </a:cxn>
              <a:cxn ang="cd4">
                <a:pos x="hc" y="b"/>
              </a:cxn>
              <a:cxn ang="cd2">
                <a:pos x="l" y="vc"/>
              </a:cxn>
              <a:cxn ang="f71">
                <a:pos x="f79" y="f80"/>
              </a:cxn>
              <a:cxn ang="f72">
                <a:pos x="f79" y="f80"/>
              </a:cxn>
              <a:cxn ang="f73">
                <a:pos x="f79" y="f80"/>
              </a:cxn>
              <a:cxn ang="f74">
                <a:pos x="f79" y="f80"/>
              </a:cxn>
            </a:cxnLst>
            <a:rect l="f75" t="f78" r="f76" b="f77"/>
            <a:pathLst>
              <a:path w="21600" h="20619">
                <a:moveTo>
                  <a:pt x="f5" y="f8"/>
                </a:moveTo>
                <a:cubicBezTo>
                  <a:pt x="f9" y="f10"/>
                  <a:pt x="f11" y="f12"/>
                  <a:pt x="f13" y="f14"/>
                </a:cubicBezTo>
                <a:cubicBezTo>
                  <a:pt x="f15" y="f16"/>
                  <a:pt x="f17" y="f18"/>
                  <a:pt x="f19" y="f20"/>
                </a:cubicBezTo>
                <a:cubicBezTo>
                  <a:pt x="f21" y="f22"/>
                  <a:pt x="f23" y="f24"/>
                  <a:pt x="f25" y="f26"/>
                </a:cubicBezTo>
                <a:lnTo>
                  <a:pt x="f6" y="f27"/>
                </a:lnTo>
                <a:cubicBezTo>
                  <a:pt x="f28" y="f29"/>
                  <a:pt x="f30" y="f31"/>
                  <a:pt x="f32" y="f33"/>
                </a:cubicBezTo>
                <a:cubicBezTo>
                  <a:pt x="f34" y="f35"/>
                  <a:pt x="f36" y="f37"/>
                  <a:pt x="f38" y="f39"/>
                </a:cubicBezTo>
                <a:cubicBezTo>
                  <a:pt x="f40" y="f41"/>
                  <a:pt x="f42" y="f43"/>
                  <a:pt x="f5" y="f44"/>
                </a:cubicBezTo>
                <a:lnTo>
                  <a:pt x="f5" y="f8"/>
                </a:lnTo>
                <a:close/>
              </a:path>
            </a:pathLst>
          </a:custGeom>
          <a:gradFill>
            <a:gsLst>
              <a:gs pos="0">
                <a:srgbClr val="1C498B">
                  <a:alpha val="0"/>
                </a:srgbClr>
              </a:gs>
              <a:gs pos="100000">
                <a:srgbClr val="1C498B">
                  <a:alpha val="63000"/>
                </a:srgbClr>
              </a:gs>
            </a:gsLst>
            <a:lin ang="0"/>
          </a:gradFill>
          <a:ln cap="flat">
            <a:noFill/>
            <a:prstDash val="solid"/>
          </a:ln>
        </p:spPr>
        <p:txBody>
          <a:bodyPr vert="horz" wrap="square" lIns="0" tIns="0" rIns="0" bIns="0" anchor="ctr" anchorCtr="1" compatLnSpc="1">
            <a:noAutofit/>
          </a:bodyPr>
          <a:lstStyle/>
          <a:p>
            <a:pPr marL="0" marR="0" lvl="0" indent="0" algn="ctr" defTabSz="619167" rtl="0" fontAlgn="auto" hangingPunct="0">
              <a:lnSpc>
                <a:spcPct val="100000"/>
              </a:lnSpc>
              <a:spcBef>
                <a:spcPts val="0"/>
              </a:spcBef>
              <a:spcAft>
                <a:spcPts val="0"/>
              </a:spcAft>
              <a:buNone/>
              <a:tabLst/>
              <a:defRPr sz="2400" b="0" i="0" u="none" strike="noStrike" kern="0" cap="none" spc="0" baseline="0">
                <a:solidFill>
                  <a:srgbClr val="FFFFFF"/>
                </a:solidFill>
                <a:uFillTx/>
                <a:latin typeface="Helvetica Neue Medium"/>
                <a:ea typeface="Helvetica Neue Medium"/>
                <a:cs typeface="Helvetica Neue Medium"/>
              </a:defRPr>
            </a:pPr>
            <a:endParaRPr lang="en-US" sz="2288" b="0" i="0" u="none" strike="noStrike" kern="0" cap="none" spc="0" baseline="0">
              <a:solidFill>
                <a:srgbClr val="FFFFFF"/>
              </a:solidFill>
              <a:uFillTx/>
              <a:latin typeface="Helvetica Neue Medium"/>
              <a:ea typeface="Helvetica Neue Medium"/>
              <a:cs typeface="Helvetica Neue Medium"/>
            </a:endParaRPr>
          </a:p>
        </p:txBody>
      </p:sp>
      <p:sp>
        <p:nvSpPr>
          <p:cNvPr id="4" name="Content Placeholder 2">
            <a:extLst>
              <a:ext uri="{FF2B5EF4-FFF2-40B4-BE49-F238E27FC236}">
                <a16:creationId xmlns:a16="http://schemas.microsoft.com/office/drawing/2014/main" id="{22465EDB-93A6-43F2-A5DE-1CA7BC6F4ABB}"/>
              </a:ext>
            </a:extLst>
          </p:cNvPr>
          <p:cNvSpPr txBox="1">
            <a:spLocks noGrp="1"/>
          </p:cNvSpPr>
          <p:nvPr>
            <p:ph idx="4294967295"/>
          </p:nvPr>
        </p:nvSpPr>
        <p:spPr>
          <a:xfrm>
            <a:off x="762815" y="2561683"/>
            <a:ext cx="16805501" cy="6972857"/>
          </a:xfrm>
        </p:spPr>
        <p:txBody>
          <a:bodyPr/>
          <a:lstStyle>
            <a:lvl1pPr>
              <a:defRPr>
                <a:solidFill>
                  <a:srgbClr val="4C555F"/>
                </a:solidFill>
              </a:defRPr>
            </a:lvl1pPr>
            <a:lvl2pPr>
              <a:defRPr>
                <a:solidFill>
                  <a:srgbClr val="4C555F"/>
                </a:solidFill>
              </a:defRPr>
            </a:lvl2pPr>
            <a:lvl3pPr>
              <a:defRPr>
                <a:solidFill>
                  <a:srgbClr val="4C555F"/>
                </a:solidFill>
              </a:defRPr>
            </a:lvl3pPr>
            <a:lvl4pPr>
              <a:defRPr>
                <a:solidFill>
                  <a:srgbClr val="4C555F"/>
                </a:solidFill>
              </a:defRPr>
            </a:lvl4pPr>
            <a:lvl5pPr>
              <a:defRPr>
                <a:solidFill>
                  <a:srgbClr val="4C555F"/>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hape">
            <a:extLst>
              <a:ext uri="{FF2B5EF4-FFF2-40B4-BE49-F238E27FC236}">
                <a16:creationId xmlns:a16="http://schemas.microsoft.com/office/drawing/2014/main" id="{B0966DA8-28B8-40B1-88D2-9715ACED9B59}"/>
              </a:ext>
            </a:extLst>
          </p:cNvPr>
          <p:cNvSpPr/>
          <p:nvPr/>
        </p:nvSpPr>
        <p:spPr>
          <a:xfrm>
            <a:off x="10295462" y="779466"/>
            <a:ext cx="7992533" cy="1218405"/>
          </a:xfrm>
          <a:custGeom>
            <a:avLst/>
            <a:gdLst>
              <a:gd name="f0" fmla="val 10800000"/>
              <a:gd name="f1" fmla="val 5400000"/>
              <a:gd name="f2" fmla="val 180"/>
              <a:gd name="f3" fmla="val w"/>
              <a:gd name="f4" fmla="val h"/>
              <a:gd name="f5" fmla="val 0"/>
              <a:gd name="f6" fmla="val 21600"/>
              <a:gd name="f7" fmla="val 20619"/>
              <a:gd name="f8" fmla="val 7043"/>
              <a:gd name="f9" fmla="val 1599"/>
              <a:gd name="f10" fmla="val 10431"/>
              <a:gd name="f11" fmla="val 3359"/>
              <a:gd name="f12" fmla="val 12009"/>
              <a:gd name="f13" fmla="val 5125"/>
              <a:gd name="f14" fmla="val 11638"/>
              <a:gd name="f15" fmla="val 8965"/>
              <a:gd name="f16" fmla="val 10834"/>
              <a:gd name="f17" fmla="val 12429"/>
              <a:gd name="f18" fmla="val 1037"/>
              <a:gd name="f19" fmla="val 16255"/>
              <a:gd name="f20" fmla="val 77"/>
              <a:gd name="f21" fmla="val 18093"/>
              <a:gd name="f22" fmla="+- 0 0 385"/>
              <a:gd name="f23" fmla="val 19927"/>
              <a:gd name="f24" fmla="val 1227"/>
              <a:gd name="f25" fmla="val 21590"/>
              <a:gd name="f26" fmla="val 4766"/>
              <a:gd name="f27" fmla="val 14041"/>
              <a:gd name="f28" fmla="val 19718"/>
              <a:gd name="f29" fmla="val 9870"/>
              <a:gd name="f30" fmla="val 17612"/>
              <a:gd name="f31" fmla="val 8157"/>
              <a:gd name="f32" fmla="val 15523"/>
              <a:gd name="f33" fmla="val 9097"/>
              <a:gd name="f34" fmla="val 12138"/>
              <a:gd name="f35" fmla="val 10620"/>
              <a:gd name="f36" fmla="val 9076"/>
              <a:gd name="f37" fmla="val 19001"/>
              <a:gd name="f38" fmla="val 5674"/>
              <a:gd name="f39" fmla="val 20410"/>
              <a:gd name="f40" fmla="val 3728"/>
              <a:gd name="f41" fmla="val 21215"/>
              <a:gd name="f42" fmla="val 1770"/>
              <a:gd name="f43" fmla="val 19679"/>
              <a:gd name="f44" fmla="val 15961"/>
              <a:gd name="f45" fmla="+- 0 0 -90"/>
              <a:gd name="f46" fmla="+- 0 0 -180"/>
              <a:gd name="f47" fmla="+- 0 0 -270"/>
              <a:gd name="f48" fmla="+- 0 0 -360"/>
              <a:gd name="f49" fmla="*/ f3 1 21600"/>
              <a:gd name="f50" fmla="*/ f4 1 20619"/>
              <a:gd name="f51" fmla="+- f7 0 f5"/>
              <a:gd name="f52" fmla="+- f6 0 f5"/>
              <a:gd name="f53" fmla="*/ f45 f0 1"/>
              <a:gd name="f54" fmla="*/ f46 f0 1"/>
              <a:gd name="f55" fmla="*/ f47 f0 1"/>
              <a:gd name="f56" fmla="*/ f48 f0 1"/>
              <a:gd name="f57" fmla="*/ f51 1 2"/>
              <a:gd name="f58" fmla="*/ f52 1 2"/>
              <a:gd name="f59" fmla="*/ f52 1 21600"/>
              <a:gd name="f60" fmla="*/ f51 1 20619"/>
              <a:gd name="f61" fmla="*/ f53 1 f2"/>
              <a:gd name="f62" fmla="*/ f54 1 f2"/>
              <a:gd name="f63" fmla="*/ f55 1 f2"/>
              <a:gd name="f64" fmla="*/ f56 1 f2"/>
              <a:gd name="f65" fmla="*/ f58 1 f59"/>
              <a:gd name="f66" fmla="*/ f57 1 f60"/>
              <a:gd name="f67" fmla="*/ 0 1 f59"/>
              <a:gd name="f68" fmla="*/ f6 1 f59"/>
              <a:gd name="f69" fmla="*/ 0 1 f60"/>
              <a:gd name="f70" fmla="*/ f7 1 f60"/>
              <a:gd name="f71" fmla="+- f61 0 f1"/>
              <a:gd name="f72" fmla="+- f62 0 f1"/>
              <a:gd name="f73" fmla="+- f63 0 f1"/>
              <a:gd name="f74" fmla="+- f64 0 f1"/>
              <a:gd name="f75" fmla="*/ f67 f49 1"/>
              <a:gd name="f76" fmla="*/ f68 f49 1"/>
              <a:gd name="f77" fmla="*/ f70 f50 1"/>
              <a:gd name="f78" fmla="*/ f69 f50 1"/>
              <a:gd name="f79" fmla="*/ f65 f49 1"/>
              <a:gd name="f80" fmla="*/ f66 f50 1"/>
            </a:gdLst>
            <a:ahLst/>
            <a:cxnLst>
              <a:cxn ang="3cd4">
                <a:pos x="hc" y="t"/>
              </a:cxn>
              <a:cxn ang="0">
                <a:pos x="r" y="vc"/>
              </a:cxn>
              <a:cxn ang="cd4">
                <a:pos x="hc" y="b"/>
              </a:cxn>
              <a:cxn ang="cd2">
                <a:pos x="l" y="vc"/>
              </a:cxn>
              <a:cxn ang="f71">
                <a:pos x="f79" y="f80"/>
              </a:cxn>
              <a:cxn ang="f72">
                <a:pos x="f79" y="f80"/>
              </a:cxn>
              <a:cxn ang="f73">
                <a:pos x="f79" y="f80"/>
              </a:cxn>
              <a:cxn ang="f74">
                <a:pos x="f79" y="f80"/>
              </a:cxn>
            </a:cxnLst>
            <a:rect l="f75" t="f78" r="f76" b="f77"/>
            <a:pathLst>
              <a:path w="21600" h="20619">
                <a:moveTo>
                  <a:pt x="f5" y="f8"/>
                </a:moveTo>
                <a:cubicBezTo>
                  <a:pt x="f9" y="f10"/>
                  <a:pt x="f11" y="f12"/>
                  <a:pt x="f13" y="f14"/>
                </a:cubicBezTo>
                <a:cubicBezTo>
                  <a:pt x="f15" y="f16"/>
                  <a:pt x="f17" y="f18"/>
                  <a:pt x="f19" y="f20"/>
                </a:cubicBezTo>
                <a:cubicBezTo>
                  <a:pt x="f21" y="f22"/>
                  <a:pt x="f23" y="f24"/>
                  <a:pt x="f25" y="f26"/>
                </a:cubicBezTo>
                <a:lnTo>
                  <a:pt x="f6" y="f27"/>
                </a:lnTo>
                <a:cubicBezTo>
                  <a:pt x="f28" y="f29"/>
                  <a:pt x="f30" y="f31"/>
                  <a:pt x="f32" y="f33"/>
                </a:cubicBezTo>
                <a:cubicBezTo>
                  <a:pt x="f34" y="f35"/>
                  <a:pt x="f36" y="f37"/>
                  <a:pt x="f38" y="f39"/>
                </a:cubicBezTo>
                <a:cubicBezTo>
                  <a:pt x="f40" y="f41"/>
                  <a:pt x="f42" y="f43"/>
                  <a:pt x="f5" y="f44"/>
                </a:cubicBezTo>
                <a:lnTo>
                  <a:pt x="f5" y="f8"/>
                </a:lnTo>
                <a:close/>
              </a:path>
            </a:pathLst>
          </a:custGeom>
          <a:gradFill>
            <a:gsLst>
              <a:gs pos="0">
                <a:srgbClr val="1C498B">
                  <a:alpha val="0"/>
                </a:srgbClr>
              </a:gs>
              <a:gs pos="100000">
                <a:srgbClr val="1C498B">
                  <a:alpha val="63000"/>
                </a:srgbClr>
              </a:gs>
            </a:gsLst>
            <a:lin ang="0"/>
          </a:gradFill>
          <a:ln cap="flat">
            <a:noFill/>
            <a:prstDash val="solid"/>
          </a:ln>
        </p:spPr>
        <p:txBody>
          <a:bodyPr vert="horz" wrap="square" lIns="0" tIns="0" rIns="0" bIns="0" anchor="ctr" anchorCtr="1" compatLnSpc="1">
            <a:noAutofit/>
          </a:bodyPr>
          <a:lstStyle/>
          <a:p>
            <a:pPr marL="0" marR="0" lvl="0" indent="0" algn="ctr" defTabSz="619167" rtl="0" fontAlgn="auto" hangingPunct="0">
              <a:lnSpc>
                <a:spcPct val="100000"/>
              </a:lnSpc>
              <a:spcBef>
                <a:spcPts val="0"/>
              </a:spcBef>
              <a:spcAft>
                <a:spcPts val="0"/>
              </a:spcAft>
              <a:buNone/>
              <a:tabLst/>
              <a:defRPr sz="2400" b="0" i="0" u="none" strike="noStrike" kern="0" cap="none" spc="0" baseline="0">
                <a:solidFill>
                  <a:srgbClr val="FFFFFF"/>
                </a:solidFill>
                <a:uFillTx/>
                <a:latin typeface="Helvetica Neue Medium"/>
                <a:ea typeface="Helvetica Neue Medium"/>
                <a:cs typeface="Helvetica Neue Medium"/>
              </a:defRPr>
            </a:pPr>
            <a:endParaRPr lang="en-US" sz="2288" b="0" i="0" u="none" strike="noStrike" kern="0" cap="none" spc="0" baseline="0">
              <a:solidFill>
                <a:srgbClr val="FFFFFF"/>
              </a:solidFill>
              <a:uFillTx/>
              <a:latin typeface="Helvetica Neue Medium"/>
              <a:ea typeface="Helvetica Neue Medium"/>
              <a:cs typeface="Helvetica Neue Medium"/>
            </a:endParaRPr>
          </a:p>
        </p:txBody>
      </p:sp>
      <p:sp>
        <p:nvSpPr>
          <p:cNvPr id="6" name="Title 1">
            <a:extLst>
              <a:ext uri="{FF2B5EF4-FFF2-40B4-BE49-F238E27FC236}">
                <a16:creationId xmlns:a16="http://schemas.microsoft.com/office/drawing/2014/main" id="{07E39F57-A5AF-4DFD-93D1-E2D29A1DEA9A}"/>
              </a:ext>
            </a:extLst>
          </p:cNvPr>
          <p:cNvSpPr txBox="1">
            <a:spLocks noGrp="1"/>
          </p:cNvSpPr>
          <p:nvPr>
            <p:ph type="title"/>
          </p:nvPr>
        </p:nvSpPr>
        <p:spPr>
          <a:xfrm>
            <a:off x="457194" y="255090"/>
            <a:ext cx="17145000" cy="1714500"/>
          </a:xfrm>
        </p:spPr>
        <p:txBody>
          <a:bodyPr/>
          <a:lstStyle>
            <a:lvl1pPr>
              <a:defRPr sz="4800">
                <a:solidFill>
                  <a:srgbClr val="FFFFFF"/>
                </a:solidFill>
              </a:defRPr>
            </a:lvl1pPr>
          </a:lstStyle>
          <a:p>
            <a:pPr lvl="0"/>
            <a:r>
              <a:rPr lang="en-US"/>
              <a:t>Click to edit Master title style</a:t>
            </a:r>
          </a:p>
        </p:txBody>
      </p:sp>
      <p:sp>
        <p:nvSpPr>
          <p:cNvPr id="7" name="Text Placeholder 4">
            <a:extLst>
              <a:ext uri="{FF2B5EF4-FFF2-40B4-BE49-F238E27FC236}">
                <a16:creationId xmlns:a16="http://schemas.microsoft.com/office/drawing/2014/main" id="{D090B262-ED8B-4006-8A67-F62D8952F4ED}"/>
              </a:ext>
            </a:extLst>
          </p:cNvPr>
          <p:cNvSpPr txBox="1">
            <a:spLocks noGrp="1"/>
          </p:cNvSpPr>
          <p:nvPr>
            <p:ph type="body" idx="4294967295"/>
          </p:nvPr>
        </p:nvSpPr>
        <p:spPr>
          <a:xfrm>
            <a:off x="498275" y="1430017"/>
            <a:ext cx="17145164" cy="623885"/>
          </a:xfrm>
        </p:spPr>
        <p:txBody>
          <a:bodyPr>
            <a:normAutofit/>
          </a:bodyPr>
          <a:lstStyle>
            <a:lvl1pPr marL="0" indent="0">
              <a:buNone/>
              <a:defRPr sz="2100">
                <a:solidFill>
                  <a:srgbClr val="FFFFFF"/>
                </a:solidFill>
              </a:defRPr>
            </a:lvl1pPr>
          </a:lstStyle>
          <a:p>
            <a:pPr lvl="0"/>
            <a:r>
              <a:rPr lang="en-US"/>
              <a:t>Subtitle</a:t>
            </a:r>
          </a:p>
        </p:txBody>
      </p:sp>
      <p:cxnSp>
        <p:nvCxnSpPr>
          <p:cNvPr id="8" name="Straight Connector 15">
            <a:extLst>
              <a:ext uri="{FF2B5EF4-FFF2-40B4-BE49-F238E27FC236}">
                <a16:creationId xmlns:a16="http://schemas.microsoft.com/office/drawing/2014/main" id="{47B62046-0C12-4D1F-8CB1-CCCDE61334DA}"/>
              </a:ext>
            </a:extLst>
          </p:cNvPr>
          <p:cNvCxnSpPr/>
          <p:nvPr/>
        </p:nvCxnSpPr>
        <p:spPr>
          <a:xfrm>
            <a:off x="16967583" y="9670904"/>
            <a:ext cx="0" cy="401825"/>
          </a:xfrm>
          <a:prstGeom prst="straightConnector1">
            <a:avLst/>
          </a:prstGeom>
          <a:noFill/>
          <a:ln w="6345" cap="flat">
            <a:solidFill>
              <a:srgbClr val="7F7F7F"/>
            </a:solidFill>
            <a:prstDash val="solid"/>
            <a:miter/>
          </a:ln>
        </p:spPr>
      </p:cxnSp>
      <p:sp>
        <p:nvSpPr>
          <p:cNvPr id="9" name="Slide Number Placeholder 6">
            <a:extLst>
              <a:ext uri="{FF2B5EF4-FFF2-40B4-BE49-F238E27FC236}">
                <a16:creationId xmlns:a16="http://schemas.microsoft.com/office/drawing/2014/main" id="{879D4542-F4D4-4C86-BF50-E52FBBE60712}"/>
              </a:ext>
            </a:extLst>
          </p:cNvPr>
          <p:cNvSpPr txBox="1">
            <a:spLocks noGrp="1"/>
          </p:cNvSpPr>
          <p:nvPr>
            <p:ph type="sldNum" sz="quarter" idx="8"/>
          </p:nvPr>
        </p:nvSpPr>
        <p:spPr>
          <a:xfrm>
            <a:off x="16803896" y="9681796"/>
            <a:ext cx="839556" cy="478757"/>
          </a:xfrm>
        </p:spPr>
        <p:txBody>
          <a:bodyPr/>
          <a:lstStyle>
            <a:lvl1pPr>
              <a:defRPr sz="1500">
                <a:solidFill>
                  <a:srgbClr val="7F7F7F"/>
                </a:solidFill>
              </a:defRPr>
            </a:lvl1pPr>
          </a:lstStyle>
          <a:p>
            <a:pPr lvl="0"/>
            <a:fld id="{878A1806-98E5-4F0A-A9AC-15E4A2BBAF65}" type="slidenum">
              <a:t>‹#›</a:t>
            </a:fld>
            <a:endParaRPr lang="en-US"/>
          </a:p>
        </p:txBody>
      </p:sp>
      <p:pic>
        <p:nvPicPr>
          <p:cNvPr id="10" name="Picture 11">
            <a:extLst>
              <a:ext uri="{FF2B5EF4-FFF2-40B4-BE49-F238E27FC236}">
                <a16:creationId xmlns:a16="http://schemas.microsoft.com/office/drawing/2014/main" id="{85C606B9-6D7C-43DF-B9E3-974511A51622}"/>
              </a:ext>
            </a:extLst>
          </p:cNvPr>
          <p:cNvPicPr>
            <a:picLocks noChangeAspect="1"/>
          </p:cNvPicPr>
          <p:nvPr/>
        </p:nvPicPr>
        <p:blipFill>
          <a:blip r:embed="rId2"/>
          <a:stretch>
            <a:fillRect/>
          </a:stretch>
        </p:blipFill>
        <p:spPr>
          <a:xfrm>
            <a:off x="14394695" y="9738360"/>
            <a:ext cx="2409201" cy="343860"/>
          </a:xfrm>
          <a:prstGeom prst="rect">
            <a:avLst/>
          </a:prstGeom>
          <a:noFill/>
          <a:ln cap="flat">
            <a:noFill/>
          </a:ln>
        </p:spPr>
      </p:pic>
    </p:spTree>
    <p:extLst>
      <p:ext uri="{BB962C8B-B14F-4D97-AF65-F5344CB8AC3E}">
        <p14:creationId xmlns:p14="http://schemas.microsoft.com/office/powerpoint/2010/main" val="2554283505"/>
      </p:ext>
    </p:extLst>
  </p:cSld>
  <p:clrMapOvr>
    <a:masterClrMapping/>
  </p:clrMapOvr>
</p:sldLayout>
</file>

<file path=ppt/slideLayouts/slideLayout3478.xml><?xml version="1.0" encoding="utf-8"?>
<p:sldLayout xmlns:a="http://schemas.openxmlformats.org/drawingml/2006/main" xmlns:r="http://schemas.openxmlformats.org/officeDocument/2006/relationships" xmlns:p="http://schemas.openxmlformats.org/presentationml/2006/main" type="obj" preserve="1">
  <p:cSld name="61_Quota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050B80EF-93CB-41C2-84EB-28CA9AB98F1E}"/>
              </a:ext>
            </a:extLst>
          </p:cNvPr>
          <p:cNvSpPr/>
          <p:nvPr/>
        </p:nvSpPr>
        <p:spPr>
          <a:xfrm>
            <a:off x="2141040" y="2081801"/>
            <a:ext cx="15232563" cy="5260401"/>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8D36B669-D247-4BCA-93AF-B1B7BE43A41F}"/>
              </a:ext>
            </a:extLst>
          </p:cNvPr>
          <p:cNvSpPr txBox="1">
            <a:spLocks noGrp="1"/>
          </p:cNvSpPr>
          <p:nvPr>
            <p:ph type="title"/>
          </p:nvPr>
        </p:nvSpPr>
        <p:spPr>
          <a:xfrm>
            <a:off x="2141040" y="2065848"/>
            <a:ext cx="15232563" cy="5260401"/>
          </a:xfrm>
        </p:spPr>
        <p:txBody>
          <a:bodyPr lIns="274320" tIns="274320" rIns="274320" bIns="274320"/>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DEDAFFC3-65E3-41BE-B1B7-EA0B06562F85}"/>
              </a:ext>
            </a:extLst>
          </p:cNvPr>
          <p:cNvSpPr txBox="1">
            <a:spLocks noGrp="1"/>
          </p:cNvSpPr>
          <p:nvPr>
            <p:ph idx="1"/>
          </p:nvPr>
        </p:nvSpPr>
        <p:spPr>
          <a:xfrm>
            <a:off x="2141040" y="7511183"/>
            <a:ext cx="15232563" cy="1237787"/>
          </a:xfrm>
        </p:spPr>
        <p:txBody>
          <a:bodyPr/>
          <a:lstStyle>
            <a:lvl1pPr marL="0" indent="0">
              <a:buNone/>
              <a:defRPr/>
            </a:lvl1pPr>
          </a:lstStyle>
          <a:p>
            <a:pPr lvl="0"/>
            <a:r>
              <a:rPr lang="en-US"/>
              <a:t>Click to edit Master text styles</a:t>
            </a:r>
          </a:p>
        </p:txBody>
      </p:sp>
      <p:sp>
        <p:nvSpPr>
          <p:cNvPr id="5" name="Slide Number Placeholder 6">
            <a:extLst>
              <a:ext uri="{FF2B5EF4-FFF2-40B4-BE49-F238E27FC236}">
                <a16:creationId xmlns:a16="http://schemas.microsoft.com/office/drawing/2014/main" id="{CE999B06-3600-4A8A-9D3D-DBE3D5A8DA8C}"/>
              </a:ext>
            </a:extLst>
          </p:cNvPr>
          <p:cNvSpPr txBox="1">
            <a:spLocks noGrp="1"/>
          </p:cNvSpPr>
          <p:nvPr>
            <p:ph type="sldNum" sz="quarter" idx="8"/>
          </p:nvPr>
        </p:nvSpPr>
        <p:spPr/>
        <p:txBody>
          <a:bodyPr/>
          <a:lstStyle>
            <a:lvl1pPr>
              <a:defRPr>
                <a:solidFill>
                  <a:srgbClr val="AFB3B9"/>
                </a:solidFill>
              </a:defRPr>
            </a:lvl1pPr>
          </a:lstStyle>
          <a:p>
            <a:pPr lvl="0"/>
            <a:fld id="{77C521CF-2C49-4B9D-BB53-C51C8E5BC28D}" type="slidenum">
              <a:t>‹#›</a:t>
            </a:fld>
            <a:endParaRPr lang="en-US"/>
          </a:p>
        </p:txBody>
      </p:sp>
      <p:cxnSp>
        <p:nvCxnSpPr>
          <p:cNvPr id="6" name="Straight Connector 7">
            <a:extLst>
              <a:ext uri="{FF2B5EF4-FFF2-40B4-BE49-F238E27FC236}">
                <a16:creationId xmlns:a16="http://schemas.microsoft.com/office/drawing/2014/main" id="{AD5FC098-16EA-4C04-9BB4-C9DD8A2E7B64}"/>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7" name="Footer Placeholder 5">
            <a:extLst>
              <a:ext uri="{FF2B5EF4-FFF2-40B4-BE49-F238E27FC236}">
                <a16:creationId xmlns:a16="http://schemas.microsoft.com/office/drawing/2014/main" id="{47B7CE67-840C-4181-A445-FFE6B5F69081}"/>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8" name="Group 32">
            <a:extLst>
              <a:ext uri="{FF2B5EF4-FFF2-40B4-BE49-F238E27FC236}">
                <a16:creationId xmlns:a16="http://schemas.microsoft.com/office/drawing/2014/main" id="{A08EE9B8-1A96-4640-AE67-ACFA872E481A}"/>
              </a:ext>
            </a:extLst>
          </p:cNvPr>
          <p:cNvGrpSpPr/>
          <p:nvPr/>
        </p:nvGrpSpPr>
        <p:grpSpPr>
          <a:xfrm>
            <a:off x="10787318" y="0"/>
            <a:ext cx="7500690" cy="2138982"/>
            <a:chOff x="7191545" y="0"/>
            <a:chExt cx="5000460" cy="1425988"/>
          </a:xfrm>
        </p:grpSpPr>
        <p:pic>
          <p:nvPicPr>
            <p:cNvPr id="9" name="Picture 33">
              <a:extLst>
                <a:ext uri="{FF2B5EF4-FFF2-40B4-BE49-F238E27FC236}">
                  <a16:creationId xmlns:a16="http://schemas.microsoft.com/office/drawing/2014/main" id="{B4D9375B-7B9D-4184-BC7D-E92AE0CFEB47}"/>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10" name="Group 34">
              <a:extLst>
                <a:ext uri="{FF2B5EF4-FFF2-40B4-BE49-F238E27FC236}">
                  <a16:creationId xmlns:a16="http://schemas.microsoft.com/office/drawing/2014/main" id="{70E12506-593C-4807-B431-F17AACA390EF}"/>
                </a:ext>
              </a:extLst>
            </p:cNvPr>
            <p:cNvGrpSpPr/>
            <p:nvPr/>
          </p:nvGrpSpPr>
          <p:grpSpPr>
            <a:xfrm>
              <a:off x="7191545" y="0"/>
              <a:ext cx="5000460" cy="1425988"/>
              <a:chOff x="7191545" y="0"/>
              <a:chExt cx="5000460" cy="1425988"/>
            </a:xfrm>
          </p:grpSpPr>
          <p:sp>
            <p:nvSpPr>
              <p:cNvPr id="11" name="Freeform 35">
                <a:extLst>
                  <a:ext uri="{FF2B5EF4-FFF2-40B4-BE49-F238E27FC236}">
                    <a16:creationId xmlns:a16="http://schemas.microsoft.com/office/drawing/2014/main" id="{57C1A819-AE09-4C2D-862B-6CB614CFFB9F}"/>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12" name="Freeform 36">
                <a:extLst>
                  <a:ext uri="{FF2B5EF4-FFF2-40B4-BE49-F238E27FC236}">
                    <a16:creationId xmlns:a16="http://schemas.microsoft.com/office/drawing/2014/main" id="{3F180E88-BEF6-4E12-B207-E34876EA3A36}"/>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pic>
        <p:nvPicPr>
          <p:cNvPr id="13" name="Graphic 8" descr="Open quotation mark with solid fill">
            <a:extLst>
              <a:ext uri="{FF2B5EF4-FFF2-40B4-BE49-F238E27FC236}">
                <a16:creationId xmlns:a16="http://schemas.microsoft.com/office/drawing/2014/main" id="{324C35EE-95DA-4F81-9267-5E731DBE57DE}"/>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67267" y="204794"/>
            <a:ext cx="3055142" cy="3055142"/>
          </a:xfrm>
          <a:prstGeom prst="rect">
            <a:avLst/>
          </a:prstGeom>
          <a:noFill/>
          <a:ln cap="flat">
            <a:noFill/>
          </a:ln>
        </p:spPr>
      </p:pic>
    </p:spTree>
    <p:extLst>
      <p:ext uri="{BB962C8B-B14F-4D97-AF65-F5344CB8AC3E}">
        <p14:creationId xmlns:p14="http://schemas.microsoft.com/office/powerpoint/2010/main" val="2546495208"/>
      </p:ext>
    </p:extLst>
  </p:cSld>
  <p:clrMapOvr>
    <a:masterClrMapping/>
  </p:clrMapOvr>
</p:sldLayout>
</file>

<file path=ppt/slideLayouts/slideLayout3479.xml><?xml version="1.0" encoding="utf-8"?>
<p:sldLayout xmlns:a="http://schemas.openxmlformats.org/drawingml/2006/main" xmlns:r="http://schemas.openxmlformats.org/officeDocument/2006/relationships" xmlns:p="http://schemas.openxmlformats.org/presentationml/2006/main" preserve="1">
  <p:cSld name="28_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2FD34B0F-1F2D-4BEF-A9DE-68C7CCE771BE}"/>
              </a:ext>
            </a:extLst>
          </p:cNvPr>
          <p:cNvSpPr/>
          <p:nvPr/>
        </p:nvSpPr>
        <p:spPr>
          <a:xfrm>
            <a:off x="1353549" y="1941623"/>
            <a:ext cx="16934445" cy="5733905"/>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E78905C4-A408-4DF8-A25D-C2956C816443}"/>
              </a:ext>
            </a:extLst>
          </p:cNvPr>
          <p:cNvSpPr txBox="1">
            <a:spLocks noGrp="1"/>
          </p:cNvSpPr>
          <p:nvPr>
            <p:ph type="title"/>
          </p:nvPr>
        </p:nvSpPr>
        <p:spPr>
          <a:xfrm>
            <a:off x="2119971" y="2341992"/>
            <a:ext cx="7791648" cy="2739510"/>
          </a:xfrm>
        </p:spPr>
        <p:txBody>
          <a:bodyPr anchor="b"/>
          <a:lstStyle>
            <a:lvl1pPr>
              <a:defRPr sz="6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C8FE062D-C150-4208-AF75-9AD99AFD2FF3}"/>
              </a:ext>
            </a:extLst>
          </p:cNvPr>
          <p:cNvSpPr txBox="1">
            <a:spLocks noGrp="1"/>
          </p:cNvSpPr>
          <p:nvPr>
            <p:ph type="subTitle" idx="4294967295"/>
          </p:nvPr>
        </p:nvSpPr>
        <p:spPr>
          <a:xfrm>
            <a:off x="2119971" y="5650292"/>
            <a:ext cx="7791648" cy="1479846"/>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1444A561-16E7-4AB1-81EC-657AC1A8408D}"/>
              </a:ext>
            </a:extLst>
          </p:cNvPr>
          <p:cNvSpPr txBox="1">
            <a:spLocks noGrp="1"/>
          </p:cNvSpPr>
          <p:nvPr>
            <p:ph type="pic" idx="4294967295"/>
          </p:nvPr>
        </p:nvSpPr>
        <p:spPr>
          <a:xfrm>
            <a:off x="10678030" y="350868"/>
            <a:ext cx="7609979" cy="89154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B709884B-E26C-4809-920E-7305D9814084}"/>
              </a:ext>
            </a:extLst>
          </p:cNvPr>
          <p:cNvGrpSpPr/>
          <p:nvPr/>
        </p:nvGrpSpPr>
        <p:grpSpPr>
          <a:xfrm>
            <a:off x="0" y="7530523"/>
            <a:ext cx="18287994" cy="2756477"/>
            <a:chOff x="0" y="5020348"/>
            <a:chExt cx="12191996" cy="1837651"/>
          </a:xfrm>
        </p:grpSpPr>
        <p:sp>
          <p:nvSpPr>
            <p:cNvPr id="7" name="Freeform 27">
              <a:extLst>
                <a:ext uri="{FF2B5EF4-FFF2-40B4-BE49-F238E27FC236}">
                  <a16:creationId xmlns:a16="http://schemas.microsoft.com/office/drawing/2014/main" id="{61958CA7-56DD-4C7A-9CA3-46F9B1020A5C}"/>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4D54DF17-7823-49F8-A0FF-9675849AE276}"/>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2B0372D1-21F6-485A-A181-FFB243504DF5}"/>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3386346304"/>
      </p:ext>
    </p:extLst>
  </p:cSld>
  <p:clrMapOvr>
    <a:masterClrMapping/>
  </p:clrMapOvr>
</p:sldLayout>
</file>

<file path=ppt/slideLayouts/slideLayout3480.xml><?xml version="1.0" encoding="utf-8"?>
<p:sldLayout xmlns:a="http://schemas.openxmlformats.org/drawingml/2006/main" xmlns:r="http://schemas.openxmlformats.org/officeDocument/2006/relationships" xmlns:p="http://schemas.openxmlformats.org/presentationml/2006/main" preserve="1">
  <p:cSld name="28_Divider">
    <p:bg>
      <p:bgPr>
        <a:solidFill>
          <a:srgbClr val="F3F6FB"/>
        </a:solidFill>
        <a:effectLst/>
      </p:bgPr>
    </p:bg>
    <p:spTree>
      <p:nvGrpSpPr>
        <p:cNvPr id="1" name=""/>
        <p:cNvGrpSpPr/>
        <p:nvPr/>
      </p:nvGrpSpPr>
      <p:grpSpPr>
        <a:xfrm>
          <a:off x="0" y="0"/>
          <a:ext cx="0" cy="0"/>
          <a:chOff x="0" y="0"/>
          <a:chExt cx="0" cy="0"/>
        </a:xfrm>
      </p:grpSpPr>
      <p:grpSp>
        <p:nvGrpSpPr>
          <p:cNvPr id="2" name="Group 9">
            <a:extLst>
              <a:ext uri="{FF2B5EF4-FFF2-40B4-BE49-F238E27FC236}">
                <a16:creationId xmlns:a16="http://schemas.microsoft.com/office/drawing/2014/main" id="{4F41BCD1-1D81-4226-9C4C-948D0FEE242A}"/>
              </a:ext>
            </a:extLst>
          </p:cNvPr>
          <p:cNvGrpSpPr/>
          <p:nvPr/>
        </p:nvGrpSpPr>
        <p:grpSpPr>
          <a:xfrm>
            <a:off x="0" y="7530523"/>
            <a:ext cx="18287994" cy="2756477"/>
            <a:chOff x="0" y="5020348"/>
            <a:chExt cx="12191996" cy="1837651"/>
          </a:xfrm>
        </p:grpSpPr>
        <p:sp>
          <p:nvSpPr>
            <p:cNvPr id="3" name="Freeform 25">
              <a:extLst>
                <a:ext uri="{FF2B5EF4-FFF2-40B4-BE49-F238E27FC236}">
                  <a16:creationId xmlns:a16="http://schemas.microsoft.com/office/drawing/2014/main" id="{702EE6E7-CA7C-40FA-9667-3CF80BB33002}"/>
                </a:ext>
              </a:extLst>
            </p:cNvPr>
            <p:cNvSpPr/>
            <p:nvPr/>
          </p:nvSpPr>
          <p:spPr>
            <a:xfrm>
              <a:off x="0" y="5100267"/>
              <a:ext cx="7111371" cy="1757732"/>
            </a:xfrm>
            <a:custGeom>
              <a:avLst/>
              <a:gdLst>
                <a:gd name="f0" fmla="val 10800000"/>
                <a:gd name="f1" fmla="val 5400000"/>
                <a:gd name="f2" fmla="val 180"/>
                <a:gd name="f3" fmla="val w"/>
                <a:gd name="f4" fmla="val h"/>
                <a:gd name="f5" fmla="val 0"/>
                <a:gd name="f6" fmla="val 7111369"/>
                <a:gd name="f7" fmla="val 1757730"/>
                <a:gd name="f8" fmla="val 772954"/>
                <a:gd name="f9" fmla="val 2778"/>
                <a:gd name="f10" fmla="val 1769038"/>
                <a:gd name="f11" fmla="val 30799"/>
                <a:gd name="f12" fmla="val 2696750"/>
                <a:gd name="f13" fmla="val 267531"/>
                <a:gd name="f14" fmla="val 3590934"/>
                <a:gd name="f15" fmla="val 566046"/>
                <a:gd name="f16" fmla="val 4684008"/>
                <a:gd name="f17" fmla="val 930921"/>
                <a:gd name="f18" fmla="val 5690778"/>
                <a:gd name="f19" fmla="val 1324625"/>
                <a:gd name="f20" fmla="val 6700767"/>
                <a:gd name="f21" fmla="val 1636882"/>
                <a:gd name="f22" fmla="val 25690"/>
                <a:gd name="f23" fmla="val 2197"/>
                <a:gd name="f24" fmla="val 25414"/>
                <a:gd name="f25" fmla="val 114653"/>
                <a:gd name="f26" fmla="val 14905"/>
                <a:gd name="f27" fmla="val 227801"/>
                <a:gd name="f28" fmla="val 7857"/>
                <a:gd name="f29" fmla="val 341773"/>
                <a:gd name="f30" fmla="val 3976"/>
                <a:gd name="f31" fmla="val 486963"/>
                <a:gd name="f32" fmla="+- 0 0 968"/>
                <a:gd name="f33" fmla="val 630656"/>
                <a:gd name="f34" fmla="+- 0 0 1224"/>
                <a:gd name="f35" fmla="+- 0 0 -90"/>
                <a:gd name="f36" fmla="*/ f3 1 7111369"/>
                <a:gd name="f37" fmla="*/ f4 1 1757730"/>
                <a:gd name="f38" fmla="+- f7 0 f5"/>
                <a:gd name="f39" fmla="+- f6 0 f5"/>
                <a:gd name="f40" fmla="*/ f35 f0 1"/>
                <a:gd name="f41" fmla="*/ f39 1 7111369"/>
                <a:gd name="f42" fmla="*/ f38 1 1757730"/>
                <a:gd name="f43" fmla="*/ 772954 f39 1"/>
                <a:gd name="f44" fmla="*/ 2778 f38 1"/>
                <a:gd name="f45" fmla="*/ 3590934 f39 1"/>
                <a:gd name="f46" fmla="*/ 566046 f38 1"/>
                <a:gd name="f47" fmla="*/ 6700767 f39 1"/>
                <a:gd name="f48" fmla="*/ 1636882 f38 1"/>
                <a:gd name="f49" fmla="*/ 7111369 f39 1"/>
                <a:gd name="f50" fmla="*/ 1757730 f38 1"/>
                <a:gd name="f51" fmla="*/ 0 f39 1"/>
                <a:gd name="f52" fmla="*/ 25690 f38 1"/>
                <a:gd name="f53" fmla="*/ 2197 f39 1"/>
                <a:gd name="f54" fmla="*/ 25414 f38 1"/>
                <a:gd name="f55" fmla="*/ 341773 f39 1"/>
                <a:gd name="f56" fmla="*/ 3976 f38 1"/>
                <a:gd name="f57" fmla="*/ f40 1 f2"/>
                <a:gd name="f58" fmla="*/ f43 1 7111369"/>
                <a:gd name="f59" fmla="*/ f44 1 1757730"/>
                <a:gd name="f60" fmla="*/ f45 1 7111369"/>
                <a:gd name="f61" fmla="*/ f46 1 1757730"/>
                <a:gd name="f62" fmla="*/ f47 1 7111369"/>
                <a:gd name="f63" fmla="*/ f48 1 1757730"/>
                <a:gd name="f64" fmla="*/ f49 1 7111369"/>
                <a:gd name="f65" fmla="*/ f50 1 1757730"/>
                <a:gd name="f66" fmla="*/ f51 1 7111369"/>
                <a:gd name="f67" fmla="*/ f52 1 1757730"/>
                <a:gd name="f68" fmla="*/ f53 1 7111369"/>
                <a:gd name="f69" fmla="*/ f54 1 1757730"/>
                <a:gd name="f70" fmla="*/ f55 1 7111369"/>
                <a:gd name="f71" fmla="*/ f56 1 1757730"/>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1"/>
                <a:gd name="f84" fmla="*/ f65 1 f42"/>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6 1"/>
                <a:gd name="f102" fmla="*/ f84 f37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101" y="f102"/>
                </a:cxn>
                <a:cxn ang="f76">
                  <a:pos x="f103" y="f102"/>
                </a:cxn>
                <a:cxn ang="f76">
                  <a:pos x="f103" y="f104"/>
                </a:cxn>
                <a:cxn ang="f76">
                  <a:pos x="f105" y="f106"/>
                </a:cxn>
                <a:cxn ang="f76">
                  <a:pos x="f107" y="f108"/>
                </a:cxn>
                <a:cxn ang="f76">
                  <a:pos x="f95" y="f96"/>
                </a:cxn>
              </a:cxnLst>
              <a:rect l="f91" t="f94" r="f92" b="f93"/>
              <a:pathLst>
                <a:path w="7111369" h="1757730">
                  <a:moveTo>
                    <a:pt x="f8" y="f9"/>
                  </a:moveTo>
                  <a:cubicBezTo>
                    <a:pt x="f10" y="f11"/>
                    <a:pt x="f12" y="f13"/>
                    <a:pt x="f14" y="f15"/>
                  </a:cubicBezTo>
                  <a:cubicBezTo>
                    <a:pt x="f16" y="f17"/>
                    <a:pt x="f18" y="f19"/>
                    <a:pt x="f20" y="f21"/>
                  </a:cubicBezTo>
                  <a:lnTo>
                    <a:pt x="f6" y="f7"/>
                  </a:lnTo>
                  <a:lnTo>
                    <a:pt x="f5" y="f7"/>
                  </a:lnTo>
                  <a:lnTo>
                    <a:pt x="f5" y="f22"/>
                  </a:lnTo>
                  <a:lnTo>
                    <a:pt x="f23" y="f24"/>
                  </a:lnTo>
                  <a:cubicBezTo>
                    <a:pt x="f25" y="f26"/>
                    <a:pt x="f27" y="f28"/>
                    <a:pt x="f29" y="f30"/>
                  </a:cubicBezTo>
                  <a:cubicBezTo>
                    <a:pt x="f31" y="f32"/>
                    <a:pt x="f33" y="f34"/>
                    <a:pt x="f8" y="f9"/>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4" name="Freeform 19">
              <a:extLst>
                <a:ext uri="{FF2B5EF4-FFF2-40B4-BE49-F238E27FC236}">
                  <a16:creationId xmlns:a16="http://schemas.microsoft.com/office/drawing/2014/main" id="{FDFD385E-C146-42A4-B3DD-79435AD8E147}"/>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5" name="Freeform 14">
              <a:extLst>
                <a:ext uri="{FF2B5EF4-FFF2-40B4-BE49-F238E27FC236}">
                  <a16:creationId xmlns:a16="http://schemas.microsoft.com/office/drawing/2014/main" id="{5EC5176C-442C-40F7-8615-47B0129E6D65}"/>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pic>
          <p:nvPicPr>
            <p:cNvPr id="6" name="Picture 20">
              <a:extLst>
                <a:ext uri="{FF2B5EF4-FFF2-40B4-BE49-F238E27FC236}">
                  <a16:creationId xmlns:a16="http://schemas.microsoft.com/office/drawing/2014/main" id="{517C633B-4B2E-43EE-9E84-09CDC79B853B}"/>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
        <p:nvSpPr>
          <p:cNvPr id="7" name="Title 10">
            <a:extLst>
              <a:ext uri="{FF2B5EF4-FFF2-40B4-BE49-F238E27FC236}">
                <a16:creationId xmlns:a16="http://schemas.microsoft.com/office/drawing/2014/main" id="{C9B91640-E8DE-48ED-903D-D3FE57801F10}"/>
              </a:ext>
            </a:extLst>
          </p:cNvPr>
          <p:cNvSpPr txBox="1">
            <a:spLocks noGrp="1"/>
          </p:cNvSpPr>
          <p:nvPr>
            <p:ph type="title"/>
          </p:nvPr>
        </p:nvSpPr>
        <p:spPr>
          <a:xfrm>
            <a:off x="2119958" y="1052621"/>
            <a:ext cx="14048064" cy="3022019"/>
          </a:xfrm>
        </p:spPr>
        <p:txBody>
          <a:bodyPr anchor="b"/>
          <a:lstStyle>
            <a:lvl1pPr>
              <a:defRPr/>
            </a:lvl1pPr>
          </a:lstStyle>
          <a:p>
            <a:pPr lvl="0"/>
            <a:r>
              <a:rPr lang="en-US"/>
              <a:t>Click to edit Master title style</a:t>
            </a:r>
          </a:p>
        </p:txBody>
      </p:sp>
      <p:sp>
        <p:nvSpPr>
          <p:cNvPr id="8" name="Subtitle 2">
            <a:extLst>
              <a:ext uri="{FF2B5EF4-FFF2-40B4-BE49-F238E27FC236}">
                <a16:creationId xmlns:a16="http://schemas.microsoft.com/office/drawing/2014/main" id="{06EA64EC-5171-46B4-B754-E94AC2FB5E1D}"/>
              </a:ext>
            </a:extLst>
          </p:cNvPr>
          <p:cNvSpPr txBox="1">
            <a:spLocks noGrp="1"/>
          </p:cNvSpPr>
          <p:nvPr>
            <p:ph type="subTitle" idx="4294967295"/>
          </p:nvPr>
        </p:nvSpPr>
        <p:spPr>
          <a:xfrm>
            <a:off x="2119958" y="4622456"/>
            <a:ext cx="14048064" cy="1479846"/>
          </a:xfrm>
        </p:spPr>
        <p:txBody>
          <a:bodyPr/>
          <a:lstStyle>
            <a:lvl1pPr marL="0" indent="0">
              <a:buNone/>
              <a:defRPr/>
            </a:lvl1pPr>
          </a:lstStyle>
          <a:p>
            <a:pPr lvl="0"/>
            <a:r>
              <a:rPr lang="en-US"/>
              <a:t>Click to edit Master subtitle style</a:t>
            </a:r>
          </a:p>
        </p:txBody>
      </p:sp>
    </p:spTree>
    <p:extLst>
      <p:ext uri="{BB962C8B-B14F-4D97-AF65-F5344CB8AC3E}">
        <p14:creationId xmlns:p14="http://schemas.microsoft.com/office/powerpoint/2010/main" val="3616436385"/>
      </p:ext>
    </p:extLst>
  </p:cSld>
  <p:clrMapOvr>
    <a:masterClrMapping/>
  </p:clrMapOvr>
</p:sldLayout>
</file>

<file path=ppt/slideLayouts/slideLayout3481.xml><?xml version="1.0" encoding="utf-8"?>
<p:sldLayout xmlns:a="http://schemas.openxmlformats.org/drawingml/2006/main" xmlns:r="http://schemas.openxmlformats.org/officeDocument/2006/relationships" xmlns:p="http://schemas.openxmlformats.org/presentationml/2006/main" preserve="1">
  <p:cSld name="34_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2C0C94B8-A318-4A11-82C7-A4210FB6816F}"/>
              </a:ext>
            </a:extLst>
          </p:cNvPr>
          <p:cNvSpPr txBox="1">
            <a:spLocks noGrp="1"/>
          </p:cNvSpPr>
          <p:nvPr>
            <p:ph type="body" idx="4294967295"/>
          </p:nvPr>
        </p:nvSpPr>
        <p:spPr>
          <a:xfrm>
            <a:off x="685800" y="1719383"/>
            <a:ext cx="3525258" cy="44577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F5BBBC5E-845A-4402-A891-88FBD5113D9F}"/>
              </a:ext>
            </a:extLst>
          </p:cNvPr>
          <p:cNvCxnSpPr/>
          <p:nvPr/>
        </p:nvCxnSpPr>
        <p:spPr>
          <a:xfrm>
            <a:off x="685801" y="1421978"/>
            <a:ext cx="3525245"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AFCC73EC-C547-4741-8858-7D6F3C1E4B0D}"/>
              </a:ext>
            </a:extLst>
          </p:cNvPr>
          <p:cNvGrpSpPr/>
          <p:nvPr/>
        </p:nvGrpSpPr>
        <p:grpSpPr>
          <a:xfrm>
            <a:off x="1" y="8069137"/>
            <a:ext cx="4211045" cy="1130843"/>
            <a:chOff x="0" y="5379424"/>
            <a:chExt cx="2807363" cy="753895"/>
          </a:xfrm>
        </p:grpSpPr>
        <p:sp>
          <p:nvSpPr>
            <p:cNvPr id="5" name="Freeform 21">
              <a:extLst>
                <a:ext uri="{FF2B5EF4-FFF2-40B4-BE49-F238E27FC236}">
                  <a16:creationId xmlns:a16="http://schemas.microsoft.com/office/drawing/2014/main" id="{0ACE8ED0-5262-4126-88AB-E4DD5C9866F3}"/>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34470F06-2577-4C9C-9346-BBC92A611DF5}"/>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74F3EAED-9563-47BB-93F8-48831E4B0425}"/>
              </a:ext>
            </a:extLst>
          </p:cNvPr>
          <p:cNvSpPr txBox="1">
            <a:spLocks noGrp="1"/>
          </p:cNvSpPr>
          <p:nvPr>
            <p:ph type="pic" idx="4294967295"/>
          </p:nvPr>
        </p:nvSpPr>
        <p:spPr>
          <a:xfrm>
            <a:off x="4211045" y="685800"/>
            <a:ext cx="13373100" cy="89154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78B71676-BDCA-4D2F-A752-BDBC3554485D}"/>
              </a:ext>
            </a:extLst>
          </p:cNvPr>
          <p:cNvPicPr>
            <a:picLocks noChangeAspect="1"/>
          </p:cNvPicPr>
          <p:nvPr/>
        </p:nvPicPr>
        <p:blipFill>
          <a:blip r:embed="rId2"/>
          <a:srcRect/>
          <a:stretch>
            <a:fillRect/>
          </a:stretch>
        </p:blipFill>
        <p:spPr>
          <a:xfrm>
            <a:off x="770030" y="6578303"/>
            <a:ext cx="3037970" cy="1367910"/>
          </a:xfrm>
          <a:prstGeom prst="rect">
            <a:avLst/>
          </a:prstGeom>
          <a:noFill/>
          <a:ln cap="flat">
            <a:noFill/>
          </a:ln>
        </p:spPr>
      </p:pic>
    </p:spTree>
    <p:extLst>
      <p:ext uri="{BB962C8B-B14F-4D97-AF65-F5344CB8AC3E}">
        <p14:creationId xmlns:p14="http://schemas.microsoft.com/office/powerpoint/2010/main" val="4189068457"/>
      </p:ext>
    </p:extLst>
  </p:cSld>
  <p:clrMapOvr>
    <a:masterClrMapping/>
  </p:clrMapOvr>
</p:sldLayout>
</file>

<file path=ppt/slideLayouts/slideLayout3482.xml><?xml version="1.0" encoding="utf-8"?>
<p:sldLayout xmlns:a="http://schemas.openxmlformats.org/drawingml/2006/main" xmlns:r="http://schemas.openxmlformats.org/officeDocument/2006/relationships" xmlns:p="http://schemas.openxmlformats.org/presentationml/2006/main" type="obj" preserve="1">
  <p:cSld name="54_Title and Content">
    <p:spTree>
      <p:nvGrpSpPr>
        <p:cNvPr id="1" name=""/>
        <p:cNvGrpSpPr/>
        <p:nvPr/>
      </p:nvGrpSpPr>
      <p:grpSpPr>
        <a:xfrm>
          <a:off x="0" y="0"/>
          <a:ext cx="0" cy="0"/>
          <a:chOff x="0" y="0"/>
          <a:chExt cx="0" cy="0"/>
        </a:xfrm>
      </p:grpSpPr>
      <p:grpSp>
        <p:nvGrpSpPr>
          <p:cNvPr id="2" name="Group 63">
            <a:extLst>
              <a:ext uri="{FF2B5EF4-FFF2-40B4-BE49-F238E27FC236}">
                <a16:creationId xmlns:a16="http://schemas.microsoft.com/office/drawing/2014/main" id="{2500F5B4-B8C2-42BF-A590-8E9173CD995E}"/>
              </a:ext>
            </a:extLst>
          </p:cNvPr>
          <p:cNvGrpSpPr/>
          <p:nvPr/>
        </p:nvGrpSpPr>
        <p:grpSpPr>
          <a:xfrm>
            <a:off x="10787318" y="0"/>
            <a:ext cx="7500690" cy="2138982"/>
            <a:chOff x="7191545" y="0"/>
            <a:chExt cx="5000460" cy="1425988"/>
          </a:xfrm>
        </p:grpSpPr>
        <p:pic>
          <p:nvPicPr>
            <p:cNvPr id="3" name="Picture 64">
              <a:extLst>
                <a:ext uri="{FF2B5EF4-FFF2-40B4-BE49-F238E27FC236}">
                  <a16:creationId xmlns:a16="http://schemas.microsoft.com/office/drawing/2014/main" id="{6C6F2B56-3984-40F3-9E02-78181BE01596}"/>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65">
              <a:extLst>
                <a:ext uri="{FF2B5EF4-FFF2-40B4-BE49-F238E27FC236}">
                  <a16:creationId xmlns:a16="http://schemas.microsoft.com/office/drawing/2014/main" id="{F3989953-3788-48C0-AA73-FE87D0A35892}"/>
                </a:ext>
              </a:extLst>
            </p:cNvPr>
            <p:cNvGrpSpPr/>
            <p:nvPr/>
          </p:nvGrpSpPr>
          <p:grpSpPr>
            <a:xfrm>
              <a:off x="7191545" y="0"/>
              <a:ext cx="5000460" cy="1425988"/>
              <a:chOff x="7191545" y="0"/>
              <a:chExt cx="5000460" cy="1425988"/>
            </a:xfrm>
          </p:grpSpPr>
          <p:sp>
            <p:nvSpPr>
              <p:cNvPr id="5" name="Freeform 66">
                <a:extLst>
                  <a:ext uri="{FF2B5EF4-FFF2-40B4-BE49-F238E27FC236}">
                    <a16:creationId xmlns:a16="http://schemas.microsoft.com/office/drawing/2014/main" id="{462C5B0A-F838-40BA-B0DE-C73E6E12881C}"/>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6" name="Freeform 67">
                <a:extLst>
                  <a:ext uri="{FF2B5EF4-FFF2-40B4-BE49-F238E27FC236}">
                    <a16:creationId xmlns:a16="http://schemas.microsoft.com/office/drawing/2014/main" id="{FE955476-9696-4E51-96DB-599F63CCBADD}"/>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6F80E269-ED82-4595-9343-CF93FDA6085C}"/>
              </a:ext>
            </a:extLst>
          </p:cNvPr>
          <p:cNvSpPr txBox="1">
            <a:spLocks noGrp="1"/>
          </p:cNvSpPr>
          <p:nvPr>
            <p:ph type="title"/>
          </p:nvPr>
        </p:nvSpPr>
        <p:spPr/>
        <p:txBody>
          <a:bodyPr/>
          <a:lstStyle>
            <a:lvl1pPr>
              <a:defRPr/>
            </a:lvl1pPr>
          </a:lstStyle>
          <a:p>
            <a:pPr lvl="0"/>
            <a:r>
              <a:rPr lang="en-US"/>
              <a:t>Click to edit Master title style</a:t>
            </a:r>
          </a:p>
        </p:txBody>
      </p:sp>
      <p:sp>
        <p:nvSpPr>
          <p:cNvPr id="8" name="Content Placeholder 2">
            <a:extLst>
              <a:ext uri="{FF2B5EF4-FFF2-40B4-BE49-F238E27FC236}">
                <a16:creationId xmlns:a16="http://schemas.microsoft.com/office/drawing/2014/main" id="{C8AB51ED-2102-41A2-9E81-627E7EBB7D4F}"/>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6">
            <a:extLst>
              <a:ext uri="{FF2B5EF4-FFF2-40B4-BE49-F238E27FC236}">
                <a16:creationId xmlns:a16="http://schemas.microsoft.com/office/drawing/2014/main" id="{D7571B59-24AD-4651-9D91-387249F23106}"/>
              </a:ext>
            </a:extLst>
          </p:cNvPr>
          <p:cNvSpPr txBox="1">
            <a:spLocks noGrp="1"/>
          </p:cNvSpPr>
          <p:nvPr>
            <p:ph type="sldNum" sz="quarter" idx="8"/>
          </p:nvPr>
        </p:nvSpPr>
        <p:spPr/>
        <p:txBody>
          <a:bodyPr/>
          <a:lstStyle>
            <a:lvl1pPr>
              <a:defRPr>
                <a:solidFill>
                  <a:srgbClr val="AFB3B9"/>
                </a:solidFill>
              </a:defRPr>
            </a:lvl1pPr>
          </a:lstStyle>
          <a:p>
            <a:pPr lvl="0"/>
            <a:fld id="{D193DF90-FF9F-414D-9162-24F1DD5A23A5}" type="slidenum">
              <a:t>‹#›</a:t>
            </a:fld>
            <a:endParaRPr lang="en-US"/>
          </a:p>
        </p:txBody>
      </p:sp>
      <p:cxnSp>
        <p:nvCxnSpPr>
          <p:cNvPr id="10" name="Straight Connector 7">
            <a:extLst>
              <a:ext uri="{FF2B5EF4-FFF2-40B4-BE49-F238E27FC236}">
                <a16:creationId xmlns:a16="http://schemas.microsoft.com/office/drawing/2014/main" id="{55D066C1-776C-436D-BB9C-73EE28EE2CAC}"/>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1" name="Footer Placeholder 5">
            <a:extLst>
              <a:ext uri="{FF2B5EF4-FFF2-40B4-BE49-F238E27FC236}">
                <a16:creationId xmlns:a16="http://schemas.microsoft.com/office/drawing/2014/main" id="{B3C54941-E7E2-43CE-9C96-D3C948AB02F1}"/>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332416202"/>
      </p:ext>
    </p:extLst>
  </p:cSld>
  <p:clrMapOvr>
    <a:masterClrMapping/>
  </p:clrMapOvr>
</p:sldLayout>
</file>

<file path=ppt/slideLayouts/slideLayout3483.xml><?xml version="1.0" encoding="utf-8"?>
<p:sldLayout xmlns:a="http://schemas.openxmlformats.org/drawingml/2006/main" xmlns:r="http://schemas.openxmlformats.org/officeDocument/2006/relationships" xmlns:p="http://schemas.openxmlformats.org/presentationml/2006/main" type="twoObj" preserve="1">
  <p:cSld name="28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F4CAF-BC9F-4EA5-B00F-F31DA334F8A9}"/>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41A85F86-D920-401E-81CD-03A5C275B0A8}"/>
              </a:ext>
            </a:extLst>
          </p:cNvPr>
          <p:cNvSpPr txBox="1">
            <a:spLocks noGrp="1"/>
          </p:cNvSpPr>
          <p:nvPr>
            <p:ph idx="1"/>
          </p:nvPr>
        </p:nvSpPr>
        <p:spPr>
          <a:xfrm>
            <a:off x="914405" y="2738440"/>
            <a:ext cx="8115305" cy="652700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 name="Group 43">
            <a:extLst>
              <a:ext uri="{FF2B5EF4-FFF2-40B4-BE49-F238E27FC236}">
                <a16:creationId xmlns:a16="http://schemas.microsoft.com/office/drawing/2014/main" id="{85D3DDCD-CEEE-44CB-924F-A21C5BC13504}"/>
              </a:ext>
            </a:extLst>
          </p:cNvPr>
          <p:cNvGrpSpPr/>
          <p:nvPr/>
        </p:nvGrpSpPr>
        <p:grpSpPr>
          <a:xfrm>
            <a:off x="10787318" y="0"/>
            <a:ext cx="7500690" cy="2138982"/>
            <a:chOff x="7191545" y="0"/>
            <a:chExt cx="5000460" cy="1425988"/>
          </a:xfrm>
        </p:grpSpPr>
        <p:pic>
          <p:nvPicPr>
            <p:cNvPr id="5" name="Picture 19">
              <a:extLst>
                <a:ext uri="{FF2B5EF4-FFF2-40B4-BE49-F238E27FC236}">
                  <a16:creationId xmlns:a16="http://schemas.microsoft.com/office/drawing/2014/main" id="{598DE70E-17A1-4C69-99DB-28CB618C080E}"/>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6" name="Group 42">
              <a:extLst>
                <a:ext uri="{FF2B5EF4-FFF2-40B4-BE49-F238E27FC236}">
                  <a16:creationId xmlns:a16="http://schemas.microsoft.com/office/drawing/2014/main" id="{8D4CF233-CF91-47EA-8DC8-18C31F5479E3}"/>
                </a:ext>
              </a:extLst>
            </p:cNvPr>
            <p:cNvGrpSpPr/>
            <p:nvPr/>
          </p:nvGrpSpPr>
          <p:grpSpPr>
            <a:xfrm>
              <a:off x="7191545" y="0"/>
              <a:ext cx="5000460" cy="1425988"/>
              <a:chOff x="7191545" y="0"/>
              <a:chExt cx="5000460" cy="1425988"/>
            </a:xfrm>
          </p:grpSpPr>
          <p:sp>
            <p:nvSpPr>
              <p:cNvPr id="7" name="Freeform 41">
                <a:extLst>
                  <a:ext uri="{FF2B5EF4-FFF2-40B4-BE49-F238E27FC236}">
                    <a16:creationId xmlns:a16="http://schemas.microsoft.com/office/drawing/2014/main" id="{CF5A8B67-4544-4976-9775-A6F0183A0378}"/>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8" name="Freeform 39">
                <a:extLst>
                  <a:ext uri="{FF2B5EF4-FFF2-40B4-BE49-F238E27FC236}">
                    <a16:creationId xmlns:a16="http://schemas.microsoft.com/office/drawing/2014/main" id="{760529FE-A2D7-490A-BA9A-40FC7F7750C0}"/>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9" name="Content Placeholder 3">
            <a:extLst>
              <a:ext uri="{FF2B5EF4-FFF2-40B4-BE49-F238E27FC236}">
                <a16:creationId xmlns:a16="http://schemas.microsoft.com/office/drawing/2014/main" id="{3511B74B-C44B-4E2F-BAD7-3A0D54F7153F}"/>
              </a:ext>
            </a:extLst>
          </p:cNvPr>
          <p:cNvSpPr txBox="1">
            <a:spLocks noGrp="1"/>
          </p:cNvSpPr>
          <p:nvPr>
            <p:ph idx="2"/>
          </p:nvPr>
        </p:nvSpPr>
        <p:spPr>
          <a:xfrm>
            <a:off x="9258301" y="2738440"/>
            <a:ext cx="8115305" cy="652700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7">
            <a:extLst>
              <a:ext uri="{FF2B5EF4-FFF2-40B4-BE49-F238E27FC236}">
                <a16:creationId xmlns:a16="http://schemas.microsoft.com/office/drawing/2014/main" id="{5AED83A6-548F-40AF-B4E7-76787DF6176A}"/>
              </a:ext>
            </a:extLst>
          </p:cNvPr>
          <p:cNvSpPr txBox="1">
            <a:spLocks noGrp="1"/>
          </p:cNvSpPr>
          <p:nvPr>
            <p:ph type="sldNum" sz="quarter" idx="8"/>
          </p:nvPr>
        </p:nvSpPr>
        <p:spPr>
          <a:xfrm>
            <a:off x="13258790" y="9534527"/>
            <a:ext cx="4114800" cy="547694"/>
          </a:xfrm>
        </p:spPr>
        <p:txBody>
          <a:bodyPr/>
          <a:lstStyle>
            <a:lvl1pPr>
              <a:defRPr/>
            </a:lvl1pPr>
          </a:lstStyle>
          <a:p>
            <a:pPr lvl="0"/>
            <a:fld id="{FB6590DB-ABE2-43D0-B113-BAA4173F8D13}" type="slidenum">
              <a:t>‹#›</a:t>
            </a:fld>
            <a:endParaRPr lang="en-US"/>
          </a:p>
        </p:txBody>
      </p:sp>
      <p:cxnSp>
        <p:nvCxnSpPr>
          <p:cNvPr id="11" name="Straight Connector 6">
            <a:extLst>
              <a:ext uri="{FF2B5EF4-FFF2-40B4-BE49-F238E27FC236}">
                <a16:creationId xmlns:a16="http://schemas.microsoft.com/office/drawing/2014/main" id="{1144DEDF-E651-4529-8275-E53AE7DB6E2E}"/>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2" name="Footer Placeholder 4">
            <a:extLst>
              <a:ext uri="{FF2B5EF4-FFF2-40B4-BE49-F238E27FC236}">
                <a16:creationId xmlns:a16="http://schemas.microsoft.com/office/drawing/2014/main" id="{F7F5FA3F-99E6-4C19-9145-B7E9ADEBDDB7}"/>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2122541501"/>
      </p:ext>
    </p:extLst>
  </p:cSld>
  <p:clrMapOvr>
    <a:masterClrMapping/>
  </p:clrMapOvr>
</p:sldLayout>
</file>

<file path=ppt/slideLayouts/slideLayout3484.xml><?xml version="1.0" encoding="utf-8"?>
<p:sldLayout xmlns:a="http://schemas.openxmlformats.org/drawingml/2006/main" xmlns:r="http://schemas.openxmlformats.org/officeDocument/2006/relationships" xmlns:p="http://schemas.openxmlformats.org/presentationml/2006/main" type="twoTxTwoObj" preserve="1">
  <p:cSld name="28_Comparison">
    <p:spTree>
      <p:nvGrpSpPr>
        <p:cNvPr id="1" name=""/>
        <p:cNvGrpSpPr/>
        <p:nvPr/>
      </p:nvGrpSpPr>
      <p:grpSpPr>
        <a:xfrm>
          <a:off x="0" y="0"/>
          <a:ext cx="0" cy="0"/>
          <a:chOff x="0" y="0"/>
          <a:chExt cx="0" cy="0"/>
        </a:xfrm>
      </p:grpSpPr>
      <p:grpSp>
        <p:nvGrpSpPr>
          <p:cNvPr id="2" name="Group 24">
            <a:extLst>
              <a:ext uri="{FF2B5EF4-FFF2-40B4-BE49-F238E27FC236}">
                <a16:creationId xmlns:a16="http://schemas.microsoft.com/office/drawing/2014/main" id="{A3EF1E3A-B796-459B-9F2F-1624A1E82F4B}"/>
              </a:ext>
            </a:extLst>
          </p:cNvPr>
          <p:cNvGrpSpPr/>
          <p:nvPr/>
        </p:nvGrpSpPr>
        <p:grpSpPr>
          <a:xfrm>
            <a:off x="10787318" y="0"/>
            <a:ext cx="7500690" cy="2138982"/>
            <a:chOff x="7191545" y="0"/>
            <a:chExt cx="5000460" cy="1425988"/>
          </a:xfrm>
        </p:grpSpPr>
        <p:pic>
          <p:nvPicPr>
            <p:cNvPr id="3" name="Picture 25">
              <a:extLst>
                <a:ext uri="{FF2B5EF4-FFF2-40B4-BE49-F238E27FC236}">
                  <a16:creationId xmlns:a16="http://schemas.microsoft.com/office/drawing/2014/main" id="{9B71974F-7728-4834-9CA9-E8BFDC627A49}"/>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6">
              <a:extLst>
                <a:ext uri="{FF2B5EF4-FFF2-40B4-BE49-F238E27FC236}">
                  <a16:creationId xmlns:a16="http://schemas.microsoft.com/office/drawing/2014/main" id="{B2985F6B-79E5-46B4-A338-77D4437E1775}"/>
                </a:ext>
              </a:extLst>
            </p:cNvPr>
            <p:cNvGrpSpPr/>
            <p:nvPr/>
          </p:nvGrpSpPr>
          <p:grpSpPr>
            <a:xfrm>
              <a:off x="7191545" y="0"/>
              <a:ext cx="5000460" cy="1425988"/>
              <a:chOff x="7191545" y="0"/>
              <a:chExt cx="5000460" cy="1425988"/>
            </a:xfrm>
          </p:grpSpPr>
          <p:sp>
            <p:nvSpPr>
              <p:cNvPr id="5" name="Freeform 27">
                <a:extLst>
                  <a:ext uri="{FF2B5EF4-FFF2-40B4-BE49-F238E27FC236}">
                    <a16:creationId xmlns:a16="http://schemas.microsoft.com/office/drawing/2014/main" id="{007262C9-A0A1-42C1-856A-C17A93899DAC}"/>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6" name="Freeform 28">
                <a:extLst>
                  <a:ext uri="{FF2B5EF4-FFF2-40B4-BE49-F238E27FC236}">
                    <a16:creationId xmlns:a16="http://schemas.microsoft.com/office/drawing/2014/main" id="{99459678-88BA-430E-BEDF-0588A6B52B04}"/>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25D4AD03-097A-4CBA-BA5A-C72CCCD29F56}"/>
              </a:ext>
            </a:extLst>
          </p:cNvPr>
          <p:cNvSpPr txBox="1">
            <a:spLocks noGrp="1"/>
          </p:cNvSpPr>
          <p:nvPr>
            <p:ph type="title"/>
          </p:nvPr>
        </p:nvSpPr>
        <p:spPr/>
        <p:txBody>
          <a:bodyPr/>
          <a:lstStyle>
            <a:lvl1pPr>
              <a:defRPr/>
            </a:lvl1pPr>
          </a:lstStyle>
          <a:p>
            <a:pPr lvl="0"/>
            <a:r>
              <a:rPr lang="en-US"/>
              <a:t>Click to edit Master title style</a:t>
            </a:r>
          </a:p>
        </p:txBody>
      </p:sp>
      <p:sp>
        <p:nvSpPr>
          <p:cNvPr id="8" name="Text Placeholder 2">
            <a:extLst>
              <a:ext uri="{FF2B5EF4-FFF2-40B4-BE49-F238E27FC236}">
                <a16:creationId xmlns:a16="http://schemas.microsoft.com/office/drawing/2014/main" id="{6A5B3A37-F950-425A-A165-BBDAF26E891E}"/>
              </a:ext>
            </a:extLst>
          </p:cNvPr>
          <p:cNvSpPr txBox="1">
            <a:spLocks noGrp="1"/>
          </p:cNvSpPr>
          <p:nvPr>
            <p:ph type="body" idx="1"/>
          </p:nvPr>
        </p:nvSpPr>
        <p:spPr>
          <a:xfrm>
            <a:off x="914405" y="2521740"/>
            <a:ext cx="8081960" cy="1235865"/>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9" name="Content Placeholder 3">
            <a:extLst>
              <a:ext uri="{FF2B5EF4-FFF2-40B4-BE49-F238E27FC236}">
                <a16:creationId xmlns:a16="http://schemas.microsoft.com/office/drawing/2014/main" id="{725CAE68-03F4-4E51-BB30-2F3E933A2509}"/>
              </a:ext>
            </a:extLst>
          </p:cNvPr>
          <p:cNvSpPr txBox="1">
            <a:spLocks noGrp="1"/>
          </p:cNvSpPr>
          <p:nvPr>
            <p:ph idx="2"/>
          </p:nvPr>
        </p:nvSpPr>
        <p:spPr>
          <a:xfrm>
            <a:off x="914405" y="3757607"/>
            <a:ext cx="8081960" cy="5526875"/>
          </a:xfrm>
          <a:solidFill>
            <a:srgbClr val="F3F6FB"/>
          </a:solidFill>
        </p:spPr>
        <p:txBody>
          <a:bodyPr lIns="182880" tIns="0" rIns="182880" bIns="0">
            <a:normAutofit/>
          </a:bodyPr>
          <a:lstStyle>
            <a:lvl1pPr>
              <a:defRPr sz="3000"/>
            </a:lvl1pPr>
            <a:lvl2pPr>
              <a:defRPr sz="2700"/>
            </a:lvl2pPr>
            <a:lvl3pPr>
              <a:defRPr sz="2400"/>
            </a:lvl3pPr>
            <a:lvl4pPr>
              <a:defRPr sz="2100"/>
            </a:lvl4pPr>
            <a:lvl5pPr>
              <a:defRPr sz="2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4">
            <a:extLst>
              <a:ext uri="{FF2B5EF4-FFF2-40B4-BE49-F238E27FC236}">
                <a16:creationId xmlns:a16="http://schemas.microsoft.com/office/drawing/2014/main" id="{98E2746F-6CCA-42AE-981B-D798CE37867A}"/>
              </a:ext>
            </a:extLst>
          </p:cNvPr>
          <p:cNvSpPr txBox="1">
            <a:spLocks noGrp="1"/>
          </p:cNvSpPr>
          <p:nvPr>
            <p:ph type="body" idx="3"/>
          </p:nvPr>
        </p:nvSpPr>
        <p:spPr>
          <a:xfrm>
            <a:off x="9258301" y="2521740"/>
            <a:ext cx="8115305" cy="1235865"/>
          </a:xfrm>
          <a:solidFill>
            <a:srgbClr val="F3F6FB"/>
          </a:solidFill>
        </p:spPr>
        <p:txBody>
          <a:bodyPr lIns="182880" tIns="0" rIns="182880" bIns="0" anchor="ctr"/>
          <a:lstStyle>
            <a:lvl1pPr marL="0" indent="0">
              <a:buNone/>
              <a:defRPr u="sng">
                <a:uFill>
                  <a:solidFill>
                    <a:srgbClr val="F58366"/>
                  </a:solidFill>
                </a:uFill>
              </a:defRPr>
            </a:lvl1pPr>
          </a:lstStyle>
          <a:p>
            <a:pPr lvl="0"/>
            <a:r>
              <a:rPr lang="en-US"/>
              <a:t>Click to edit Master text styles</a:t>
            </a:r>
          </a:p>
        </p:txBody>
      </p:sp>
      <p:sp>
        <p:nvSpPr>
          <p:cNvPr id="11" name="Content Placeholder 5">
            <a:extLst>
              <a:ext uri="{FF2B5EF4-FFF2-40B4-BE49-F238E27FC236}">
                <a16:creationId xmlns:a16="http://schemas.microsoft.com/office/drawing/2014/main" id="{0582E944-C4A2-4692-B3AA-6CEAC0D03553}"/>
              </a:ext>
            </a:extLst>
          </p:cNvPr>
          <p:cNvSpPr txBox="1">
            <a:spLocks noGrp="1"/>
          </p:cNvSpPr>
          <p:nvPr>
            <p:ph idx="4"/>
          </p:nvPr>
        </p:nvSpPr>
        <p:spPr>
          <a:xfrm>
            <a:off x="9258301" y="3757607"/>
            <a:ext cx="8115305" cy="5526875"/>
          </a:xfrm>
          <a:solidFill>
            <a:srgbClr val="F3F6FB"/>
          </a:solidFill>
        </p:spPr>
        <p:txBody>
          <a:bodyPr lIns="182880" tIns="0" rIns="182880" bIns="0"/>
          <a:lstStyle>
            <a:lvl1pPr>
              <a:defRPr sz="3000"/>
            </a:lvl1pPr>
            <a:lvl2pPr>
              <a:defRPr sz="2700"/>
            </a:lvl2pPr>
            <a:lvl3pPr>
              <a:defRPr sz="2400"/>
            </a:lvl3pPr>
            <a:lvl4pPr>
              <a:defRPr sz="2100"/>
            </a:lvl4pPr>
            <a:lvl5pPr>
              <a:defRPr sz="2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Slide Number Placeholder 9">
            <a:extLst>
              <a:ext uri="{FF2B5EF4-FFF2-40B4-BE49-F238E27FC236}">
                <a16:creationId xmlns:a16="http://schemas.microsoft.com/office/drawing/2014/main" id="{012BC458-D7A7-4674-8507-36BAE61D9709}"/>
              </a:ext>
            </a:extLst>
          </p:cNvPr>
          <p:cNvSpPr txBox="1">
            <a:spLocks noGrp="1"/>
          </p:cNvSpPr>
          <p:nvPr>
            <p:ph type="sldNum" sz="quarter" idx="8"/>
          </p:nvPr>
        </p:nvSpPr>
        <p:spPr/>
        <p:txBody>
          <a:bodyPr/>
          <a:lstStyle>
            <a:lvl1pPr>
              <a:defRPr/>
            </a:lvl1pPr>
          </a:lstStyle>
          <a:p>
            <a:pPr lvl="0"/>
            <a:fld id="{5CCBE379-C3EE-4838-B0B0-4FB82F1CDCC5}" type="slidenum">
              <a:t>‹#›</a:t>
            </a:fld>
            <a:endParaRPr lang="en-US"/>
          </a:p>
        </p:txBody>
      </p:sp>
      <p:cxnSp>
        <p:nvCxnSpPr>
          <p:cNvPr id="13" name="Straight Connector 8">
            <a:extLst>
              <a:ext uri="{FF2B5EF4-FFF2-40B4-BE49-F238E27FC236}">
                <a16:creationId xmlns:a16="http://schemas.microsoft.com/office/drawing/2014/main" id="{F74ABE1A-CCA8-4ED7-8274-524425E8CEE9}"/>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4" name="Footer Placeholder 7">
            <a:extLst>
              <a:ext uri="{FF2B5EF4-FFF2-40B4-BE49-F238E27FC236}">
                <a16:creationId xmlns:a16="http://schemas.microsoft.com/office/drawing/2014/main" id="{8986A3DF-DF6B-4E3E-851E-47D8AC914A86}"/>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3373073320"/>
      </p:ext>
    </p:extLst>
  </p:cSld>
  <p:clrMapOvr>
    <a:masterClrMapping/>
  </p:clrMapOvr>
</p:sldLayout>
</file>

<file path=ppt/slideLayouts/slideLayout3485.xml><?xml version="1.0" encoding="utf-8"?>
<p:sldLayout xmlns:a="http://schemas.openxmlformats.org/drawingml/2006/main" xmlns:r="http://schemas.openxmlformats.org/officeDocument/2006/relationships" xmlns:p="http://schemas.openxmlformats.org/presentationml/2006/main" type="titleOnly" preserve="1">
  <p:cSld name="28_Title Only">
    <p:spTree>
      <p:nvGrpSpPr>
        <p:cNvPr id="1" name=""/>
        <p:cNvGrpSpPr/>
        <p:nvPr/>
      </p:nvGrpSpPr>
      <p:grpSpPr>
        <a:xfrm>
          <a:off x="0" y="0"/>
          <a:ext cx="0" cy="0"/>
          <a:chOff x="0" y="0"/>
          <a:chExt cx="0" cy="0"/>
        </a:xfrm>
      </p:grpSpPr>
      <p:grpSp>
        <p:nvGrpSpPr>
          <p:cNvPr id="2" name="Group 21">
            <a:extLst>
              <a:ext uri="{FF2B5EF4-FFF2-40B4-BE49-F238E27FC236}">
                <a16:creationId xmlns:a16="http://schemas.microsoft.com/office/drawing/2014/main" id="{540DCCE0-C607-4130-99B5-44224AF4FED4}"/>
              </a:ext>
            </a:extLst>
          </p:cNvPr>
          <p:cNvGrpSpPr/>
          <p:nvPr/>
        </p:nvGrpSpPr>
        <p:grpSpPr>
          <a:xfrm>
            <a:off x="10787318" y="0"/>
            <a:ext cx="7500690" cy="2138982"/>
            <a:chOff x="7191545" y="0"/>
            <a:chExt cx="5000460" cy="1425988"/>
          </a:xfrm>
        </p:grpSpPr>
        <p:pic>
          <p:nvPicPr>
            <p:cNvPr id="3" name="Picture 22">
              <a:extLst>
                <a:ext uri="{FF2B5EF4-FFF2-40B4-BE49-F238E27FC236}">
                  <a16:creationId xmlns:a16="http://schemas.microsoft.com/office/drawing/2014/main" id="{512300B0-B9FA-4DC0-B8FB-D74CB711680E}"/>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4" name="Group 23">
              <a:extLst>
                <a:ext uri="{FF2B5EF4-FFF2-40B4-BE49-F238E27FC236}">
                  <a16:creationId xmlns:a16="http://schemas.microsoft.com/office/drawing/2014/main" id="{5AB676F6-A32D-41C4-965C-7EF91E66F483}"/>
                </a:ext>
              </a:extLst>
            </p:cNvPr>
            <p:cNvGrpSpPr/>
            <p:nvPr/>
          </p:nvGrpSpPr>
          <p:grpSpPr>
            <a:xfrm>
              <a:off x="7191545" y="0"/>
              <a:ext cx="5000460" cy="1425988"/>
              <a:chOff x="7191545" y="0"/>
              <a:chExt cx="5000460" cy="1425988"/>
            </a:xfrm>
          </p:grpSpPr>
          <p:sp>
            <p:nvSpPr>
              <p:cNvPr id="5" name="Freeform 24">
                <a:extLst>
                  <a:ext uri="{FF2B5EF4-FFF2-40B4-BE49-F238E27FC236}">
                    <a16:creationId xmlns:a16="http://schemas.microsoft.com/office/drawing/2014/main" id="{0D16FB90-224E-4445-ADB6-6967EF6A3A8A}"/>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6" name="Freeform 25">
                <a:extLst>
                  <a:ext uri="{FF2B5EF4-FFF2-40B4-BE49-F238E27FC236}">
                    <a16:creationId xmlns:a16="http://schemas.microsoft.com/office/drawing/2014/main" id="{DB45F9B5-77E6-4976-8532-0D85D3BC676F}"/>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
        <p:nvSpPr>
          <p:cNvPr id="7" name="Title 1">
            <a:extLst>
              <a:ext uri="{FF2B5EF4-FFF2-40B4-BE49-F238E27FC236}">
                <a16:creationId xmlns:a16="http://schemas.microsoft.com/office/drawing/2014/main" id="{A5B3E5EE-A430-4275-9059-FD51784A574B}"/>
              </a:ext>
            </a:extLst>
          </p:cNvPr>
          <p:cNvSpPr txBox="1">
            <a:spLocks noGrp="1"/>
          </p:cNvSpPr>
          <p:nvPr>
            <p:ph type="title"/>
          </p:nvPr>
        </p:nvSpPr>
        <p:spPr/>
        <p:txBody>
          <a:bodyPr/>
          <a:lstStyle>
            <a:lvl1pPr>
              <a:defRPr/>
            </a:lvl1pPr>
          </a:lstStyle>
          <a:p>
            <a:pPr lvl="0"/>
            <a:r>
              <a:rPr lang="en-US"/>
              <a:t>Click to edit Master title style</a:t>
            </a:r>
          </a:p>
        </p:txBody>
      </p:sp>
      <p:sp>
        <p:nvSpPr>
          <p:cNvPr id="8" name="Slide Number Placeholder 5">
            <a:extLst>
              <a:ext uri="{FF2B5EF4-FFF2-40B4-BE49-F238E27FC236}">
                <a16:creationId xmlns:a16="http://schemas.microsoft.com/office/drawing/2014/main" id="{A0A05A00-494F-49DC-90C5-586E3BB5AEA9}"/>
              </a:ext>
            </a:extLst>
          </p:cNvPr>
          <p:cNvSpPr txBox="1">
            <a:spLocks noGrp="1"/>
          </p:cNvSpPr>
          <p:nvPr>
            <p:ph type="sldNum" sz="quarter" idx="8"/>
          </p:nvPr>
        </p:nvSpPr>
        <p:spPr/>
        <p:txBody>
          <a:bodyPr/>
          <a:lstStyle>
            <a:lvl1pPr>
              <a:defRPr/>
            </a:lvl1pPr>
          </a:lstStyle>
          <a:p>
            <a:pPr lvl="0"/>
            <a:fld id="{E072884F-5569-4FB5-BF6E-11AB28FA5537}" type="slidenum">
              <a:t>‹#›</a:t>
            </a:fld>
            <a:endParaRPr lang="en-US"/>
          </a:p>
        </p:txBody>
      </p:sp>
      <p:cxnSp>
        <p:nvCxnSpPr>
          <p:cNvPr id="9" name="Straight Connector 6">
            <a:extLst>
              <a:ext uri="{FF2B5EF4-FFF2-40B4-BE49-F238E27FC236}">
                <a16:creationId xmlns:a16="http://schemas.microsoft.com/office/drawing/2014/main" id="{967DF51E-D6EA-4D09-90F7-499E2EC90B33}"/>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10" name="Footer Placeholder 2">
            <a:extLst>
              <a:ext uri="{FF2B5EF4-FFF2-40B4-BE49-F238E27FC236}">
                <a16:creationId xmlns:a16="http://schemas.microsoft.com/office/drawing/2014/main" id="{1DE2D022-E96B-4228-B016-009B8055CC2C}"/>
              </a:ext>
            </a:extLst>
          </p:cNvPr>
          <p:cNvSpPr txBox="1">
            <a:spLocks noGrp="1"/>
          </p:cNvSpPr>
          <p:nvPr>
            <p:ph type="ftr" sz="quarter" idx="9"/>
          </p:nvPr>
        </p:nvSpPr>
        <p:spPr/>
        <p:txBody>
          <a:bodyPr/>
          <a:lstStyle>
            <a:lvl1pPr>
              <a:defRPr/>
            </a:lvl1pPr>
          </a:lstStyle>
          <a:p>
            <a:pPr lvl="0"/>
            <a:r>
              <a:rPr lang="en-US"/>
              <a:t>Illinois Perinatal Quality Collaborative</a:t>
            </a:r>
          </a:p>
        </p:txBody>
      </p:sp>
    </p:spTree>
    <p:extLst>
      <p:ext uri="{BB962C8B-B14F-4D97-AF65-F5344CB8AC3E}">
        <p14:creationId xmlns:p14="http://schemas.microsoft.com/office/powerpoint/2010/main" val="1058003994"/>
      </p:ext>
    </p:extLst>
  </p:cSld>
  <p:clrMapOvr>
    <a:masterClrMapping/>
  </p:clrMapOvr>
</p:sldLayout>
</file>

<file path=ppt/slideLayouts/slideLayout3486.xml><?xml version="1.0" encoding="utf-8"?>
<p:sldLayout xmlns:a="http://schemas.openxmlformats.org/drawingml/2006/main" xmlns:r="http://schemas.openxmlformats.org/officeDocument/2006/relationships" xmlns:p="http://schemas.openxmlformats.org/presentationml/2006/main" preserve="1">
  <p:cSld name="28_End">
    <p:spTree>
      <p:nvGrpSpPr>
        <p:cNvPr id="1" name=""/>
        <p:cNvGrpSpPr/>
        <p:nvPr/>
      </p:nvGrpSpPr>
      <p:grpSpPr>
        <a:xfrm>
          <a:off x="0" y="0"/>
          <a:ext cx="0" cy="0"/>
          <a:chOff x="0" y="0"/>
          <a:chExt cx="0" cy="0"/>
        </a:xfrm>
      </p:grpSpPr>
      <p:grpSp>
        <p:nvGrpSpPr>
          <p:cNvPr id="2" name="Group 41">
            <a:extLst>
              <a:ext uri="{FF2B5EF4-FFF2-40B4-BE49-F238E27FC236}">
                <a16:creationId xmlns:a16="http://schemas.microsoft.com/office/drawing/2014/main" id="{83F16C9C-5FD9-4A03-AE0D-3306F1D945C0}"/>
              </a:ext>
            </a:extLst>
          </p:cNvPr>
          <p:cNvGrpSpPr/>
          <p:nvPr/>
        </p:nvGrpSpPr>
        <p:grpSpPr>
          <a:xfrm>
            <a:off x="0" y="0"/>
            <a:ext cx="18287994" cy="3223245"/>
            <a:chOff x="0" y="0"/>
            <a:chExt cx="12191996" cy="2148830"/>
          </a:xfrm>
        </p:grpSpPr>
        <p:sp>
          <p:nvSpPr>
            <p:cNvPr id="3" name="Freeform 40">
              <a:extLst>
                <a:ext uri="{FF2B5EF4-FFF2-40B4-BE49-F238E27FC236}">
                  <a16:creationId xmlns:a16="http://schemas.microsoft.com/office/drawing/2014/main" id="{B3157BBB-F153-4036-B4FB-CE14AE7575A6}"/>
                </a:ext>
              </a:extLst>
            </p:cNvPr>
            <p:cNvSpPr/>
            <p:nvPr/>
          </p:nvSpPr>
          <p:spPr>
            <a:xfrm flipH="1">
              <a:off x="0" y="0"/>
              <a:ext cx="12191996" cy="2148830"/>
            </a:xfrm>
            <a:custGeom>
              <a:avLst/>
              <a:gdLst>
                <a:gd name="f0" fmla="val 10800000"/>
                <a:gd name="f1" fmla="val 5400000"/>
                <a:gd name="f2" fmla="val 180"/>
                <a:gd name="f3" fmla="val w"/>
                <a:gd name="f4" fmla="val h"/>
                <a:gd name="f5" fmla="val 0"/>
                <a:gd name="f6" fmla="val 12192000"/>
                <a:gd name="f7" fmla="val 2148830"/>
                <a:gd name="f8" fmla="val 2318293"/>
                <a:gd name="f9" fmla="val 2110341"/>
                <a:gd name="f10" fmla="val 1952334"/>
                <a:gd name="f11" fmla="val 920"/>
                <a:gd name="f12" fmla="val 1343499"/>
                <a:gd name="f13" fmla="val 23864"/>
                <a:gd name="f14" fmla="val 752130"/>
                <a:gd name="f15" fmla="val 152982"/>
                <a:gd name="f16" fmla="val 184205"/>
                <a:gd name="f17" fmla="val 435928"/>
                <a:gd name="f18" fmla="val 536864"/>
                <a:gd name="f19" fmla="val 554713"/>
                <a:gd name="f20" fmla="val 201115"/>
                <a:gd name="f21" fmla="val 452796"/>
                <a:gd name="f22" fmla="val 776357"/>
                <a:gd name="f23" fmla="val 187336"/>
                <a:gd name="f24" fmla="val 1349828"/>
                <a:gd name="f25" fmla="val 76760"/>
                <a:gd name="f26" fmla="val 1947588"/>
                <a:gd name="f27" fmla="val 66249"/>
                <a:gd name="f28" fmla="val 2962940"/>
                <a:gd name="f29" fmla="val 48421"/>
                <a:gd name="f30" fmla="val 3890218"/>
                <a:gd name="f31" fmla="val 291317"/>
                <a:gd name="f32" fmla="val 4778140"/>
                <a:gd name="f33" fmla="val 604018"/>
                <a:gd name="f34" fmla="val 7231510"/>
                <a:gd name="f35" fmla="val 1468126"/>
                <a:gd name="f36" fmla="val 9178927"/>
                <a:gd name="f37" fmla="val 2492024"/>
                <a:gd name="f38" fmla="val 11996242"/>
                <a:gd name="f39" fmla="val 2036894"/>
                <a:gd name="f40" fmla="val 2002266"/>
                <a:gd name="f41" fmla="val 1415250"/>
                <a:gd name="f42" fmla="val 12022971"/>
                <a:gd name="f43" fmla="val 1470801"/>
                <a:gd name="f44" fmla="val 10719696"/>
                <a:gd name="f45" fmla="val 1863939"/>
                <a:gd name="f46" fmla="val 9271154"/>
                <a:gd name="f47" fmla="val 1783804"/>
                <a:gd name="f48" fmla="val 7970940"/>
                <a:gd name="f49" fmla="val 1436986"/>
                <a:gd name="f50" fmla="val 6890984"/>
                <a:gd name="f51" fmla="val 1148958"/>
                <a:gd name="f52" fmla="val 5866930"/>
                <a:gd name="f53" fmla="val 767309"/>
                <a:gd name="f54" fmla="val 4800356"/>
                <a:gd name="f55" fmla="val 456582"/>
                <a:gd name="f56" fmla="val 4068903"/>
                <a:gd name="f57" fmla="val 243471"/>
                <a:gd name="f58" fmla="val 3348204"/>
                <a:gd name="f59" fmla="val 74251"/>
                <a:gd name="f60" fmla="val 2646880"/>
                <a:gd name="f61" fmla="val 17560"/>
                <a:gd name="f62" fmla="+- 0 0 -90"/>
                <a:gd name="f63" fmla="*/ f3 1 12192000"/>
                <a:gd name="f64" fmla="*/ f4 1 2148830"/>
                <a:gd name="f65" fmla="+- f7 0 f5"/>
                <a:gd name="f66" fmla="+- f6 0 f5"/>
                <a:gd name="f67" fmla="*/ f62 f0 1"/>
                <a:gd name="f68" fmla="*/ f66 1 12192000"/>
                <a:gd name="f69" fmla="*/ f65 1 2148830"/>
                <a:gd name="f70" fmla="*/ 2318293 f66 1"/>
                <a:gd name="f71" fmla="*/ 0 f65 1"/>
                <a:gd name="f72" fmla="*/ 2110341 f66 1"/>
                <a:gd name="f73" fmla="*/ 1952334 f66 1"/>
                <a:gd name="f74" fmla="*/ 920 f65 1"/>
                <a:gd name="f75" fmla="*/ 184205 f66 1"/>
                <a:gd name="f76" fmla="*/ 435928 f65 1"/>
                <a:gd name="f77" fmla="*/ 0 f66 1"/>
                <a:gd name="f78" fmla="*/ 536864 f65 1"/>
                <a:gd name="f79" fmla="*/ 554713 f65 1"/>
                <a:gd name="f80" fmla="*/ 201115 f66 1"/>
                <a:gd name="f81" fmla="*/ 452796 f65 1"/>
                <a:gd name="f82" fmla="*/ 1947588 f66 1"/>
                <a:gd name="f83" fmla="*/ 66249 f65 1"/>
                <a:gd name="f84" fmla="*/ 4778140 f66 1"/>
                <a:gd name="f85" fmla="*/ 604018 f65 1"/>
                <a:gd name="f86" fmla="*/ 11996242 f66 1"/>
                <a:gd name="f87" fmla="*/ 2036894 f65 1"/>
                <a:gd name="f88" fmla="*/ 12192000 f66 1"/>
                <a:gd name="f89" fmla="*/ 2002266 f65 1"/>
                <a:gd name="f90" fmla="*/ 1415250 f65 1"/>
                <a:gd name="f91" fmla="*/ 12022971 f66 1"/>
                <a:gd name="f92" fmla="*/ 1470801 f65 1"/>
                <a:gd name="f93" fmla="*/ 7970940 f66 1"/>
                <a:gd name="f94" fmla="*/ 1436986 f65 1"/>
                <a:gd name="f95" fmla="*/ 4800356 f66 1"/>
                <a:gd name="f96" fmla="*/ 456582 f65 1"/>
                <a:gd name="f97" fmla="*/ 2646880 f66 1"/>
                <a:gd name="f98" fmla="*/ 17560 f65 1"/>
                <a:gd name="f99" fmla="*/ f67 1 f2"/>
                <a:gd name="f100" fmla="*/ f70 1 12192000"/>
                <a:gd name="f101" fmla="*/ f71 1 2148830"/>
                <a:gd name="f102" fmla="*/ f72 1 12192000"/>
                <a:gd name="f103" fmla="*/ f73 1 12192000"/>
                <a:gd name="f104" fmla="*/ f74 1 2148830"/>
                <a:gd name="f105" fmla="*/ f75 1 12192000"/>
                <a:gd name="f106" fmla="*/ f76 1 2148830"/>
                <a:gd name="f107" fmla="*/ f77 1 12192000"/>
                <a:gd name="f108" fmla="*/ f78 1 2148830"/>
                <a:gd name="f109" fmla="*/ f79 1 2148830"/>
                <a:gd name="f110" fmla="*/ f80 1 12192000"/>
                <a:gd name="f111" fmla="*/ f81 1 2148830"/>
                <a:gd name="f112" fmla="*/ f82 1 12192000"/>
                <a:gd name="f113" fmla="*/ f83 1 2148830"/>
                <a:gd name="f114" fmla="*/ f84 1 12192000"/>
                <a:gd name="f115" fmla="*/ f85 1 2148830"/>
                <a:gd name="f116" fmla="*/ f86 1 12192000"/>
                <a:gd name="f117" fmla="*/ f87 1 2148830"/>
                <a:gd name="f118" fmla="*/ f88 1 12192000"/>
                <a:gd name="f119" fmla="*/ f89 1 2148830"/>
                <a:gd name="f120" fmla="*/ f90 1 2148830"/>
                <a:gd name="f121" fmla="*/ f91 1 12192000"/>
                <a:gd name="f122" fmla="*/ f92 1 2148830"/>
                <a:gd name="f123" fmla="*/ f93 1 12192000"/>
                <a:gd name="f124" fmla="*/ f94 1 2148830"/>
                <a:gd name="f125" fmla="*/ f95 1 12192000"/>
                <a:gd name="f126" fmla="*/ f96 1 2148830"/>
                <a:gd name="f127" fmla="*/ f97 1 12192000"/>
                <a:gd name="f128" fmla="*/ f98 1 2148830"/>
                <a:gd name="f129" fmla="*/ f5 1 f68"/>
                <a:gd name="f130" fmla="*/ f6 1 f68"/>
                <a:gd name="f131" fmla="*/ f5 1 f69"/>
                <a:gd name="f132" fmla="*/ f7 1 f69"/>
                <a:gd name="f133" fmla="+- f99 0 f1"/>
                <a:gd name="f134" fmla="*/ f100 1 f68"/>
                <a:gd name="f135" fmla="*/ f101 1 f69"/>
                <a:gd name="f136" fmla="*/ f102 1 f68"/>
                <a:gd name="f137" fmla="*/ f103 1 f68"/>
                <a:gd name="f138" fmla="*/ f104 1 f69"/>
                <a:gd name="f139" fmla="*/ f105 1 f68"/>
                <a:gd name="f140" fmla="*/ f106 1 f69"/>
                <a:gd name="f141" fmla="*/ f107 1 f68"/>
                <a:gd name="f142" fmla="*/ f108 1 f69"/>
                <a:gd name="f143" fmla="*/ f109 1 f69"/>
                <a:gd name="f144" fmla="*/ f110 1 f68"/>
                <a:gd name="f145" fmla="*/ f111 1 f69"/>
                <a:gd name="f146" fmla="*/ f112 1 f68"/>
                <a:gd name="f147" fmla="*/ f113 1 f69"/>
                <a:gd name="f148" fmla="*/ f114 1 f68"/>
                <a:gd name="f149" fmla="*/ f115 1 f69"/>
                <a:gd name="f150" fmla="*/ f116 1 f68"/>
                <a:gd name="f151" fmla="*/ f117 1 f69"/>
                <a:gd name="f152" fmla="*/ f118 1 f68"/>
                <a:gd name="f153" fmla="*/ f119 1 f69"/>
                <a:gd name="f154" fmla="*/ f120 1 f69"/>
                <a:gd name="f155" fmla="*/ f121 1 f68"/>
                <a:gd name="f156" fmla="*/ f122 1 f69"/>
                <a:gd name="f157" fmla="*/ f123 1 f68"/>
                <a:gd name="f158" fmla="*/ f124 1 f69"/>
                <a:gd name="f159" fmla="*/ f125 1 f68"/>
                <a:gd name="f160" fmla="*/ f126 1 f69"/>
                <a:gd name="f161" fmla="*/ f127 1 f68"/>
                <a:gd name="f162" fmla="*/ f128 1 f69"/>
                <a:gd name="f163" fmla="*/ f129 f63 1"/>
                <a:gd name="f164" fmla="*/ f130 f63 1"/>
                <a:gd name="f165" fmla="*/ f132 f64 1"/>
                <a:gd name="f166" fmla="*/ f131 f64 1"/>
                <a:gd name="f167" fmla="*/ f134 f63 1"/>
                <a:gd name="f168" fmla="*/ f135 f64 1"/>
                <a:gd name="f169" fmla="*/ f136 f63 1"/>
                <a:gd name="f170" fmla="*/ f137 f63 1"/>
                <a:gd name="f171" fmla="*/ f138 f64 1"/>
                <a:gd name="f172" fmla="*/ f139 f63 1"/>
                <a:gd name="f173" fmla="*/ f140 f64 1"/>
                <a:gd name="f174" fmla="*/ f141 f63 1"/>
                <a:gd name="f175" fmla="*/ f142 f64 1"/>
                <a:gd name="f176" fmla="*/ f143 f64 1"/>
                <a:gd name="f177" fmla="*/ f144 f63 1"/>
                <a:gd name="f178" fmla="*/ f145 f64 1"/>
                <a:gd name="f179" fmla="*/ f146 f63 1"/>
                <a:gd name="f180" fmla="*/ f147 f64 1"/>
                <a:gd name="f181" fmla="*/ f148 f63 1"/>
                <a:gd name="f182" fmla="*/ f149 f64 1"/>
                <a:gd name="f183" fmla="*/ f150 f63 1"/>
                <a:gd name="f184" fmla="*/ f151 f64 1"/>
                <a:gd name="f185" fmla="*/ f152 f63 1"/>
                <a:gd name="f186" fmla="*/ f153 f64 1"/>
                <a:gd name="f187" fmla="*/ f154 f64 1"/>
                <a:gd name="f188" fmla="*/ f155 f63 1"/>
                <a:gd name="f189" fmla="*/ f156 f64 1"/>
                <a:gd name="f190" fmla="*/ f157 f63 1"/>
                <a:gd name="f191" fmla="*/ f158 f64 1"/>
                <a:gd name="f192" fmla="*/ f159 f63 1"/>
                <a:gd name="f193" fmla="*/ f160 f64 1"/>
                <a:gd name="f194" fmla="*/ f161 f63 1"/>
                <a:gd name="f195" fmla="*/ f162 f64 1"/>
              </a:gdLst>
              <a:ahLst/>
              <a:cxnLst>
                <a:cxn ang="3cd4">
                  <a:pos x="hc" y="t"/>
                </a:cxn>
                <a:cxn ang="0">
                  <a:pos x="r" y="vc"/>
                </a:cxn>
                <a:cxn ang="cd4">
                  <a:pos x="hc" y="b"/>
                </a:cxn>
                <a:cxn ang="cd2">
                  <a:pos x="l" y="vc"/>
                </a:cxn>
                <a:cxn ang="f133">
                  <a:pos x="f167" y="f168"/>
                </a:cxn>
                <a:cxn ang="f133">
                  <a:pos x="f169" y="f168"/>
                </a:cxn>
                <a:cxn ang="f133">
                  <a:pos x="f170" y="f171"/>
                </a:cxn>
                <a:cxn ang="f133">
                  <a:pos x="f172" y="f173"/>
                </a:cxn>
                <a:cxn ang="f133">
                  <a:pos x="f174" y="f175"/>
                </a:cxn>
                <a:cxn ang="f133">
                  <a:pos x="f174" y="f176"/>
                </a:cxn>
                <a:cxn ang="f133">
                  <a:pos x="f177" y="f178"/>
                </a:cxn>
                <a:cxn ang="f133">
                  <a:pos x="f179" y="f180"/>
                </a:cxn>
                <a:cxn ang="f133">
                  <a:pos x="f181" y="f182"/>
                </a:cxn>
                <a:cxn ang="f133">
                  <a:pos x="f183" y="f184"/>
                </a:cxn>
                <a:cxn ang="f133">
                  <a:pos x="f185" y="f186"/>
                </a:cxn>
                <a:cxn ang="f133">
                  <a:pos x="f185" y="f187"/>
                </a:cxn>
                <a:cxn ang="f133">
                  <a:pos x="f188" y="f189"/>
                </a:cxn>
                <a:cxn ang="f133">
                  <a:pos x="f190" y="f191"/>
                </a:cxn>
                <a:cxn ang="f133">
                  <a:pos x="f192" y="f193"/>
                </a:cxn>
                <a:cxn ang="f133">
                  <a:pos x="f194" y="f195"/>
                </a:cxn>
              </a:cxnLst>
              <a:rect l="f163" t="f166" r="f164" b="f165"/>
              <a:pathLst>
                <a:path w="12192000" h="2148830">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ubicBezTo>
                    <a:pt x="f56" y="f57"/>
                    <a:pt x="f58" y="f59"/>
                    <a:pt x="f60" y="f61"/>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4" name="Freeform 38">
              <a:extLst>
                <a:ext uri="{FF2B5EF4-FFF2-40B4-BE49-F238E27FC236}">
                  <a16:creationId xmlns:a16="http://schemas.microsoft.com/office/drawing/2014/main" id="{73DE9F2E-F719-474E-961A-AFA8930CD19E}"/>
                </a:ext>
              </a:extLst>
            </p:cNvPr>
            <p:cNvSpPr/>
            <p:nvPr/>
          </p:nvSpPr>
          <p:spPr>
            <a:xfrm flipH="1">
              <a:off x="0" y="0"/>
              <a:ext cx="12191996" cy="1992139"/>
            </a:xfrm>
            <a:custGeom>
              <a:avLst/>
              <a:gdLst>
                <a:gd name="f0" fmla="val 10800000"/>
                <a:gd name="f1" fmla="val 5400000"/>
                <a:gd name="f2" fmla="val 180"/>
                <a:gd name="f3" fmla="val w"/>
                <a:gd name="f4" fmla="val h"/>
                <a:gd name="f5" fmla="val 0"/>
                <a:gd name="f6" fmla="val 12192000"/>
                <a:gd name="f7" fmla="val 1992138"/>
                <a:gd name="f8" fmla="val 2724271"/>
                <a:gd name="f9" fmla="val 1788442"/>
                <a:gd name="f10" fmla="val 1635403"/>
                <a:gd name="f11" fmla="val 12925"/>
                <a:gd name="f12" fmla="val 1134241"/>
                <a:gd name="f13" fmla="val 70905"/>
                <a:gd name="f14" fmla="val 647221"/>
                <a:gd name="f15" fmla="val 207817"/>
                <a:gd name="f16" fmla="val 178220"/>
                <a:gd name="f17" fmla="val 451207"/>
                <a:gd name="f18" fmla="val 552718"/>
                <a:gd name="f19" fmla="val 570885"/>
                <a:gd name="f20" fmla="val 195368"/>
                <a:gd name="f21" fmla="val 467800"/>
                <a:gd name="f22" fmla="val 765758"/>
                <a:gd name="f23" fmla="val 193094"/>
                <a:gd name="f24" fmla="val 1336955"/>
                <a:gd name="f25" fmla="val 73179"/>
                <a:gd name="f26" fmla="val 1934073"/>
                <a:gd name="f27" fmla="val 52850"/>
                <a:gd name="f28" fmla="val 2948304"/>
                <a:gd name="f29" fmla="val 18310"/>
                <a:gd name="f30" fmla="val 3878878"/>
                <a:gd name="f31" fmla="val 245747"/>
                <a:gd name="f32" fmla="val 4771217"/>
                <a:gd name="f33" fmla="val 543645"/>
                <a:gd name="f34" fmla="val 7236913"/>
                <a:gd name="f35" fmla="val 1366709"/>
                <a:gd name="f36" fmla="val 9199689"/>
                <a:gd name="f37" fmla="val 2357774"/>
                <a:gd name="f38" fmla="val 12007222"/>
                <a:gd name="f39" fmla="val 1856729"/>
                <a:gd name="f40" fmla="val 1820900"/>
                <a:gd name="f41" fmla="val 897073"/>
                <a:gd name="f42" fmla="val 12062517"/>
                <a:gd name="f43" fmla="val 950128"/>
                <a:gd name="f44" fmla="val 10950292"/>
                <a:gd name="f45" fmla="val 1376478"/>
                <a:gd name="f46" fmla="val 9595706"/>
                <a:gd name="f47" fmla="val 1466451"/>
                <a:gd name="f48" fmla="val 8435105"/>
                <a:gd name="f49" fmla="val 1266613"/>
                <a:gd name="f50" fmla="val 6618389"/>
                <a:gd name="f51" fmla="val 953715"/>
                <a:gd name="f52" fmla="val 4735222"/>
                <a:gd name="f53" fmla="val 130088"/>
                <a:gd name="f54" fmla="val 2948502"/>
                <a:gd name="f55" fmla="val 20548"/>
                <a:gd name="f56" fmla="+- 0 0 -90"/>
                <a:gd name="f57" fmla="*/ f3 1 12192000"/>
                <a:gd name="f58" fmla="*/ f4 1 1992138"/>
                <a:gd name="f59" fmla="+- f7 0 f5"/>
                <a:gd name="f60" fmla="+- f6 0 f5"/>
                <a:gd name="f61" fmla="*/ f56 f0 1"/>
                <a:gd name="f62" fmla="*/ f60 1 12192000"/>
                <a:gd name="f63" fmla="*/ f59 1 1992138"/>
                <a:gd name="f64" fmla="*/ 2724271 f60 1"/>
                <a:gd name="f65" fmla="*/ 0 f59 1"/>
                <a:gd name="f66" fmla="*/ 1788442 f60 1"/>
                <a:gd name="f67" fmla="*/ 1635403 f60 1"/>
                <a:gd name="f68" fmla="*/ 12925 f59 1"/>
                <a:gd name="f69" fmla="*/ 178220 f60 1"/>
                <a:gd name="f70" fmla="*/ 451207 f59 1"/>
                <a:gd name="f71" fmla="*/ 0 f60 1"/>
                <a:gd name="f72" fmla="*/ 552718 f59 1"/>
                <a:gd name="f73" fmla="*/ 570885 f59 1"/>
                <a:gd name="f74" fmla="*/ 195368 f60 1"/>
                <a:gd name="f75" fmla="*/ 467800 f59 1"/>
                <a:gd name="f76" fmla="*/ 1934073 f60 1"/>
                <a:gd name="f77" fmla="*/ 52850 f59 1"/>
                <a:gd name="f78" fmla="*/ 4771217 f60 1"/>
                <a:gd name="f79" fmla="*/ 543645 f59 1"/>
                <a:gd name="f80" fmla="*/ 12007222 f60 1"/>
                <a:gd name="f81" fmla="*/ 1856729 f59 1"/>
                <a:gd name="f82" fmla="*/ 12192000 f60 1"/>
                <a:gd name="f83" fmla="*/ 1820900 f59 1"/>
                <a:gd name="f84" fmla="*/ 897073 f59 1"/>
                <a:gd name="f85" fmla="*/ 12062517 f60 1"/>
                <a:gd name="f86" fmla="*/ 950128 f59 1"/>
                <a:gd name="f87" fmla="*/ 8435105 f60 1"/>
                <a:gd name="f88" fmla="*/ 1266613 f59 1"/>
                <a:gd name="f89" fmla="*/ 2948502 f60 1"/>
                <a:gd name="f90" fmla="*/ 20548 f59 1"/>
                <a:gd name="f91" fmla="*/ f61 1 f2"/>
                <a:gd name="f92" fmla="*/ f64 1 12192000"/>
                <a:gd name="f93" fmla="*/ f65 1 1992138"/>
                <a:gd name="f94" fmla="*/ f66 1 12192000"/>
                <a:gd name="f95" fmla="*/ f67 1 12192000"/>
                <a:gd name="f96" fmla="*/ f68 1 1992138"/>
                <a:gd name="f97" fmla="*/ f69 1 12192000"/>
                <a:gd name="f98" fmla="*/ f70 1 1992138"/>
                <a:gd name="f99" fmla="*/ f71 1 12192000"/>
                <a:gd name="f100" fmla="*/ f72 1 1992138"/>
                <a:gd name="f101" fmla="*/ f73 1 1992138"/>
                <a:gd name="f102" fmla="*/ f74 1 12192000"/>
                <a:gd name="f103" fmla="*/ f75 1 1992138"/>
                <a:gd name="f104" fmla="*/ f76 1 12192000"/>
                <a:gd name="f105" fmla="*/ f77 1 1992138"/>
                <a:gd name="f106" fmla="*/ f78 1 12192000"/>
                <a:gd name="f107" fmla="*/ f79 1 1992138"/>
                <a:gd name="f108" fmla="*/ f80 1 12192000"/>
                <a:gd name="f109" fmla="*/ f81 1 1992138"/>
                <a:gd name="f110" fmla="*/ f82 1 12192000"/>
                <a:gd name="f111" fmla="*/ f83 1 1992138"/>
                <a:gd name="f112" fmla="*/ f84 1 1992138"/>
                <a:gd name="f113" fmla="*/ f85 1 12192000"/>
                <a:gd name="f114" fmla="*/ f86 1 1992138"/>
                <a:gd name="f115" fmla="*/ f87 1 12192000"/>
                <a:gd name="f116" fmla="*/ f88 1 1992138"/>
                <a:gd name="f117" fmla="*/ f89 1 12192000"/>
                <a:gd name="f118" fmla="*/ f90 1 1992138"/>
                <a:gd name="f119" fmla="*/ f5 1 f62"/>
                <a:gd name="f120" fmla="*/ f6 1 f62"/>
                <a:gd name="f121" fmla="*/ f5 1 f63"/>
                <a:gd name="f122" fmla="*/ f7 1 f63"/>
                <a:gd name="f123" fmla="+- f91 0 f1"/>
                <a:gd name="f124" fmla="*/ f92 1 f62"/>
                <a:gd name="f125" fmla="*/ f93 1 f63"/>
                <a:gd name="f126" fmla="*/ f94 1 f62"/>
                <a:gd name="f127" fmla="*/ f95 1 f62"/>
                <a:gd name="f128" fmla="*/ f96 1 f63"/>
                <a:gd name="f129" fmla="*/ f97 1 f62"/>
                <a:gd name="f130" fmla="*/ f98 1 f63"/>
                <a:gd name="f131" fmla="*/ f99 1 f62"/>
                <a:gd name="f132" fmla="*/ f100 1 f63"/>
                <a:gd name="f133" fmla="*/ f101 1 f63"/>
                <a:gd name="f134" fmla="*/ f102 1 f62"/>
                <a:gd name="f135" fmla="*/ f103 1 f63"/>
                <a:gd name="f136" fmla="*/ f104 1 f62"/>
                <a:gd name="f137" fmla="*/ f105 1 f63"/>
                <a:gd name="f138" fmla="*/ f106 1 f62"/>
                <a:gd name="f139" fmla="*/ f107 1 f63"/>
                <a:gd name="f140" fmla="*/ f108 1 f62"/>
                <a:gd name="f141" fmla="*/ f109 1 f63"/>
                <a:gd name="f142" fmla="*/ f110 1 f62"/>
                <a:gd name="f143" fmla="*/ f111 1 f63"/>
                <a:gd name="f144" fmla="*/ f112 1 f63"/>
                <a:gd name="f145" fmla="*/ f113 1 f62"/>
                <a:gd name="f146" fmla="*/ f114 1 f63"/>
                <a:gd name="f147" fmla="*/ f115 1 f62"/>
                <a:gd name="f148" fmla="*/ f116 1 f63"/>
                <a:gd name="f149" fmla="*/ f117 1 f62"/>
                <a:gd name="f150" fmla="*/ f118 1 f63"/>
                <a:gd name="f151" fmla="*/ f119 f57 1"/>
                <a:gd name="f152" fmla="*/ f120 f57 1"/>
                <a:gd name="f153" fmla="*/ f122 f58 1"/>
                <a:gd name="f154" fmla="*/ f121 f58 1"/>
                <a:gd name="f155" fmla="*/ f124 f57 1"/>
                <a:gd name="f156" fmla="*/ f125 f58 1"/>
                <a:gd name="f157" fmla="*/ f126 f57 1"/>
                <a:gd name="f158" fmla="*/ f127 f57 1"/>
                <a:gd name="f159" fmla="*/ f128 f58 1"/>
                <a:gd name="f160" fmla="*/ f129 f57 1"/>
                <a:gd name="f161" fmla="*/ f130 f58 1"/>
                <a:gd name="f162" fmla="*/ f131 f57 1"/>
                <a:gd name="f163" fmla="*/ f132 f58 1"/>
                <a:gd name="f164" fmla="*/ f133 f58 1"/>
                <a:gd name="f165" fmla="*/ f134 f57 1"/>
                <a:gd name="f166" fmla="*/ f135 f58 1"/>
                <a:gd name="f167" fmla="*/ f136 f57 1"/>
                <a:gd name="f168" fmla="*/ f137 f58 1"/>
                <a:gd name="f169" fmla="*/ f138 f57 1"/>
                <a:gd name="f170" fmla="*/ f139 f58 1"/>
                <a:gd name="f171" fmla="*/ f140 f57 1"/>
                <a:gd name="f172" fmla="*/ f141 f58 1"/>
                <a:gd name="f173" fmla="*/ f142 f57 1"/>
                <a:gd name="f174" fmla="*/ f143 f58 1"/>
                <a:gd name="f175" fmla="*/ f144 f58 1"/>
                <a:gd name="f176" fmla="*/ f145 f57 1"/>
                <a:gd name="f177" fmla="*/ f146 f58 1"/>
                <a:gd name="f178" fmla="*/ f147 f57 1"/>
                <a:gd name="f179" fmla="*/ f148 f58 1"/>
                <a:gd name="f180" fmla="*/ f149 f57 1"/>
                <a:gd name="f181" fmla="*/ f150 f58 1"/>
              </a:gdLst>
              <a:ahLst/>
              <a:cxnLst>
                <a:cxn ang="3cd4">
                  <a:pos x="hc" y="t"/>
                </a:cxn>
                <a:cxn ang="0">
                  <a:pos x="r" y="vc"/>
                </a:cxn>
                <a:cxn ang="cd4">
                  <a:pos x="hc" y="b"/>
                </a:cxn>
                <a:cxn ang="cd2">
                  <a:pos x="l" y="vc"/>
                </a:cxn>
                <a:cxn ang="f123">
                  <a:pos x="f155" y="f156"/>
                </a:cxn>
                <a:cxn ang="f123">
                  <a:pos x="f157" y="f156"/>
                </a:cxn>
                <a:cxn ang="f123">
                  <a:pos x="f158" y="f159"/>
                </a:cxn>
                <a:cxn ang="f123">
                  <a:pos x="f160" y="f161"/>
                </a:cxn>
                <a:cxn ang="f123">
                  <a:pos x="f162" y="f163"/>
                </a:cxn>
                <a:cxn ang="f123">
                  <a:pos x="f162" y="f164"/>
                </a:cxn>
                <a:cxn ang="f123">
                  <a:pos x="f165" y="f166"/>
                </a:cxn>
                <a:cxn ang="f123">
                  <a:pos x="f167" y="f168"/>
                </a:cxn>
                <a:cxn ang="f123">
                  <a:pos x="f169" y="f170"/>
                </a:cxn>
                <a:cxn ang="f123">
                  <a:pos x="f171" y="f172"/>
                </a:cxn>
                <a:cxn ang="f123">
                  <a:pos x="f173" y="f174"/>
                </a:cxn>
                <a:cxn ang="f123">
                  <a:pos x="f173" y="f175"/>
                </a:cxn>
                <a:cxn ang="f123">
                  <a:pos x="f176" y="f177"/>
                </a:cxn>
                <a:cxn ang="f123">
                  <a:pos x="f178" y="f179"/>
                </a:cxn>
                <a:cxn ang="f123">
                  <a:pos x="f180" y="f181"/>
                </a:cxn>
              </a:cxnLst>
              <a:rect l="f151" t="f154" r="f152" b="f153"/>
              <a:pathLst>
                <a:path w="12192000" h="1992138">
                  <a:moveTo>
                    <a:pt x="f8" y="f5"/>
                  </a:moveTo>
                  <a:lnTo>
                    <a:pt x="f9" y="f5"/>
                  </a:lnTo>
                  <a:lnTo>
                    <a:pt x="f10" y="f11"/>
                  </a:lnTo>
                  <a:cubicBezTo>
                    <a:pt x="f12" y="f13"/>
                    <a:pt x="f14" y="f15"/>
                    <a:pt x="f16" y="f17"/>
                  </a:cubicBezTo>
                  <a:lnTo>
                    <a:pt x="f5" y="f18"/>
                  </a:lnTo>
                  <a:lnTo>
                    <a:pt x="f5" y="f19"/>
                  </a:lnTo>
                  <a:lnTo>
                    <a:pt x="f20" y="f21"/>
                  </a:lnTo>
                  <a:cubicBezTo>
                    <a:pt x="f22" y="f23"/>
                    <a:pt x="f24" y="f25"/>
                    <a:pt x="f26" y="f27"/>
                  </a:cubicBezTo>
                  <a:cubicBezTo>
                    <a:pt x="f28" y="f29"/>
                    <a:pt x="f30" y="f31"/>
                    <a:pt x="f32" y="f33"/>
                  </a:cubicBezTo>
                  <a:cubicBezTo>
                    <a:pt x="f34" y="f35"/>
                    <a:pt x="f36" y="f37"/>
                    <a:pt x="f38" y="f39"/>
                  </a:cubicBezTo>
                  <a:lnTo>
                    <a:pt x="f6" y="f40"/>
                  </a:lnTo>
                  <a:lnTo>
                    <a:pt x="f6" y="f41"/>
                  </a:lnTo>
                  <a:lnTo>
                    <a:pt x="f42" y="f43"/>
                  </a:lnTo>
                  <a:cubicBezTo>
                    <a:pt x="f44" y="f45"/>
                    <a:pt x="f46" y="f47"/>
                    <a:pt x="f48" y="f49"/>
                  </a:cubicBezTo>
                  <a:cubicBezTo>
                    <a:pt x="f50" y="f51"/>
                    <a:pt x="f52" y="f53"/>
                    <a:pt x="f54" y="f55"/>
                  </a:cubicBezTo>
                  <a:close/>
                </a:path>
              </a:pathLst>
            </a:custGeom>
            <a:solidFill>
              <a:srgbClr val="00498F"/>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sp>
        <p:nvSpPr>
          <p:cNvPr id="5" name="Rectangle 3">
            <a:extLst>
              <a:ext uri="{FF2B5EF4-FFF2-40B4-BE49-F238E27FC236}">
                <a16:creationId xmlns:a16="http://schemas.microsoft.com/office/drawing/2014/main" id="{BE8D069B-1339-4C3E-BCF3-1520EF21CB69}"/>
              </a:ext>
            </a:extLst>
          </p:cNvPr>
          <p:cNvSpPr/>
          <p:nvPr/>
        </p:nvSpPr>
        <p:spPr>
          <a:xfrm>
            <a:off x="1353549" y="2276540"/>
            <a:ext cx="16934445" cy="5733905"/>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6" name="Content Placeholder 2">
            <a:extLst>
              <a:ext uri="{FF2B5EF4-FFF2-40B4-BE49-F238E27FC236}">
                <a16:creationId xmlns:a16="http://schemas.microsoft.com/office/drawing/2014/main" id="{85FCD14D-8F6B-4757-B19D-C995D1A8BA27}"/>
              </a:ext>
            </a:extLst>
          </p:cNvPr>
          <p:cNvSpPr txBox="1">
            <a:spLocks noGrp="1"/>
          </p:cNvSpPr>
          <p:nvPr>
            <p:ph idx="4294967295"/>
          </p:nvPr>
        </p:nvSpPr>
        <p:spPr>
          <a:xfrm>
            <a:off x="1828795" y="5143501"/>
            <a:ext cx="8373974" cy="2120342"/>
          </a:xfrm>
        </p:spPr>
        <p:txBody>
          <a:bodyPr/>
          <a:lstStyle>
            <a:lvl1pPr marL="0" indent="0">
              <a:buNone/>
              <a:defRPr sz="3000"/>
            </a:lvl1pPr>
          </a:lstStyle>
          <a:p>
            <a:pPr lvl="0"/>
            <a:r>
              <a:rPr lang="en-US"/>
              <a:t>Click to edit Master text styles</a:t>
            </a:r>
          </a:p>
        </p:txBody>
      </p:sp>
      <p:sp>
        <p:nvSpPr>
          <p:cNvPr id="7" name="Title 11">
            <a:extLst>
              <a:ext uri="{FF2B5EF4-FFF2-40B4-BE49-F238E27FC236}">
                <a16:creationId xmlns:a16="http://schemas.microsoft.com/office/drawing/2014/main" id="{54C1FFB9-7DFC-4CD1-A230-F32867D97987}"/>
              </a:ext>
            </a:extLst>
          </p:cNvPr>
          <p:cNvSpPr txBox="1">
            <a:spLocks noGrp="1"/>
          </p:cNvSpPr>
          <p:nvPr>
            <p:ph type="title"/>
          </p:nvPr>
        </p:nvSpPr>
        <p:spPr>
          <a:xfrm>
            <a:off x="1828795" y="2831229"/>
            <a:ext cx="8373974" cy="1617390"/>
          </a:xfrm>
        </p:spPr>
        <p:txBody>
          <a:bodyPr/>
          <a:lstStyle>
            <a:lvl1pPr>
              <a:defRPr sz="9000"/>
            </a:lvl1pPr>
          </a:lstStyle>
          <a:p>
            <a:pPr lvl="0"/>
            <a:r>
              <a:rPr lang="en-US"/>
              <a:t>Thank you</a:t>
            </a:r>
          </a:p>
        </p:txBody>
      </p:sp>
      <p:pic>
        <p:nvPicPr>
          <p:cNvPr id="8" name="Picture 32">
            <a:extLst>
              <a:ext uri="{FF2B5EF4-FFF2-40B4-BE49-F238E27FC236}">
                <a16:creationId xmlns:a16="http://schemas.microsoft.com/office/drawing/2014/main" id="{16A521D3-5363-454F-AEA1-78865510194F}"/>
              </a:ext>
            </a:extLst>
          </p:cNvPr>
          <p:cNvPicPr>
            <a:picLocks noChangeAspect="1"/>
          </p:cNvPicPr>
          <p:nvPr/>
        </p:nvPicPr>
        <p:blipFill>
          <a:blip r:embed="rId2"/>
          <a:srcRect/>
          <a:stretch>
            <a:fillRect/>
          </a:stretch>
        </p:blipFill>
        <p:spPr>
          <a:xfrm>
            <a:off x="1353549" y="342557"/>
            <a:ext cx="3037970" cy="1367910"/>
          </a:xfrm>
          <a:prstGeom prst="rect">
            <a:avLst/>
          </a:prstGeom>
          <a:noFill/>
          <a:ln cap="flat">
            <a:noFill/>
          </a:ln>
        </p:spPr>
      </p:pic>
      <p:sp>
        <p:nvSpPr>
          <p:cNvPr id="9" name="Picture Placeholder 16">
            <a:extLst>
              <a:ext uri="{FF2B5EF4-FFF2-40B4-BE49-F238E27FC236}">
                <a16:creationId xmlns:a16="http://schemas.microsoft.com/office/drawing/2014/main" id="{F90D6751-1395-4ED1-BDF0-1FCFE80EFFD6}"/>
              </a:ext>
            </a:extLst>
          </p:cNvPr>
          <p:cNvSpPr txBox="1">
            <a:spLocks noGrp="1"/>
          </p:cNvSpPr>
          <p:nvPr>
            <p:ph type="pic" idx="4294967295"/>
          </p:nvPr>
        </p:nvSpPr>
        <p:spPr>
          <a:xfrm>
            <a:off x="10678030" y="350868"/>
            <a:ext cx="7609979" cy="8915400"/>
          </a:xfrm>
        </p:spPr>
        <p:txBody>
          <a:bodyPr/>
          <a:lstStyle>
            <a:lvl1pPr>
              <a:defRPr/>
            </a:lvl1pPr>
          </a:lstStyle>
          <a:p>
            <a:pPr lvl="0"/>
            <a:endParaRPr lang="en-US"/>
          </a:p>
        </p:txBody>
      </p:sp>
    </p:spTree>
    <p:extLst>
      <p:ext uri="{BB962C8B-B14F-4D97-AF65-F5344CB8AC3E}">
        <p14:creationId xmlns:p14="http://schemas.microsoft.com/office/powerpoint/2010/main" val="3691207975"/>
      </p:ext>
    </p:extLst>
  </p:cSld>
  <p:clrMapOvr>
    <a:masterClrMapping/>
  </p:clrMapOvr>
</p:sldLayout>
</file>

<file path=ppt/slideLayouts/slideLayout3487.xml><?xml version="1.0" encoding="utf-8"?>
<p:sldLayout xmlns:a="http://schemas.openxmlformats.org/drawingml/2006/main" xmlns:r="http://schemas.openxmlformats.org/officeDocument/2006/relationships" xmlns:p="http://schemas.openxmlformats.org/presentationml/2006/main" type="blank" preserve="1">
  <p:cSld name="28_Blank">
    <p:spTree>
      <p:nvGrpSpPr>
        <p:cNvPr id="1" name=""/>
        <p:cNvGrpSpPr/>
        <p:nvPr/>
      </p:nvGrpSpPr>
      <p:grpSpPr>
        <a:xfrm>
          <a:off x="0" y="0"/>
          <a:ext cx="0" cy="0"/>
          <a:chOff x="0" y="0"/>
          <a:chExt cx="0" cy="0"/>
        </a:xfrm>
      </p:grpSpPr>
      <p:sp>
        <p:nvSpPr>
          <p:cNvPr id="2" name="Slide Number Placeholder 4">
            <a:extLst>
              <a:ext uri="{FF2B5EF4-FFF2-40B4-BE49-F238E27FC236}">
                <a16:creationId xmlns:a16="http://schemas.microsoft.com/office/drawing/2014/main" id="{19B54937-90AD-4E7D-B081-8F24D099A787}"/>
              </a:ext>
            </a:extLst>
          </p:cNvPr>
          <p:cNvSpPr txBox="1">
            <a:spLocks noGrp="1"/>
          </p:cNvSpPr>
          <p:nvPr>
            <p:ph type="sldNum" sz="quarter" idx="8"/>
          </p:nvPr>
        </p:nvSpPr>
        <p:spPr/>
        <p:txBody>
          <a:bodyPr/>
          <a:lstStyle>
            <a:lvl1pPr>
              <a:defRPr/>
            </a:lvl1pPr>
          </a:lstStyle>
          <a:p>
            <a:pPr lvl="0"/>
            <a:fld id="{1B1D9AC6-180A-4448-B128-EBE307F3F003}" type="slidenum">
              <a:t>‹#›</a:t>
            </a:fld>
            <a:endParaRPr lang="en-US"/>
          </a:p>
        </p:txBody>
      </p:sp>
      <p:cxnSp>
        <p:nvCxnSpPr>
          <p:cNvPr id="3" name="Straight Connector 3">
            <a:extLst>
              <a:ext uri="{FF2B5EF4-FFF2-40B4-BE49-F238E27FC236}">
                <a16:creationId xmlns:a16="http://schemas.microsoft.com/office/drawing/2014/main" id="{95312FC1-9542-49F6-B661-4E9546BCBE22}"/>
              </a:ext>
            </a:extLst>
          </p:cNvPr>
          <p:cNvCxnSpPr/>
          <p:nvPr/>
        </p:nvCxnSpPr>
        <p:spPr>
          <a:xfrm>
            <a:off x="914405" y="9503570"/>
            <a:ext cx="16459200" cy="0"/>
          </a:xfrm>
          <a:prstGeom prst="straightConnector1">
            <a:avLst/>
          </a:prstGeom>
          <a:noFill/>
          <a:ln w="6345" cap="flat">
            <a:solidFill>
              <a:srgbClr val="AFB3B9"/>
            </a:solidFill>
            <a:prstDash val="solid"/>
            <a:miter/>
          </a:ln>
        </p:spPr>
      </p:cxnSp>
      <p:sp>
        <p:nvSpPr>
          <p:cNvPr id="4" name="Footer Placeholder 1">
            <a:extLst>
              <a:ext uri="{FF2B5EF4-FFF2-40B4-BE49-F238E27FC236}">
                <a16:creationId xmlns:a16="http://schemas.microsoft.com/office/drawing/2014/main" id="{3701F591-BBE5-47B8-9DCB-FF0E77192C0A}"/>
              </a:ext>
            </a:extLst>
          </p:cNvPr>
          <p:cNvSpPr txBox="1">
            <a:spLocks noGrp="1"/>
          </p:cNvSpPr>
          <p:nvPr>
            <p:ph type="ftr" sz="quarter" idx="9"/>
          </p:nvPr>
        </p:nvSpPr>
        <p:spPr/>
        <p:txBody>
          <a:bodyPr/>
          <a:lstStyle>
            <a:lvl1pPr>
              <a:defRPr/>
            </a:lvl1pPr>
          </a:lstStyle>
          <a:p>
            <a:pPr lvl="0"/>
            <a:r>
              <a:rPr lang="en-US"/>
              <a:t>Illinois Perinatal Quality Collaborative</a:t>
            </a:r>
          </a:p>
        </p:txBody>
      </p:sp>
      <p:grpSp>
        <p:nvGrpSpPr>
          <p:cNvPr id="5" name="Group 5">
            <a:extLst>
              <a:ext uri="{FF2B5EF4-FFF2-40B4-BE49-F238E27FC236}">
                <a16:creationId xmlns:a16="http://schemas.microsoft.com/office/drawing/2014/main" id="{112E3A9B-7543-439C-85AC-87AF59A29434}"/>
              </a:ext>
            </a:extLst>
          </p:cNvPr>
          <p:cNvGrpSpPr/>
          <p:nvPr/>
        </p:nvGrpSpPr>
        <p:grpSpPr>
          <a:xfrm>
            <a:off x="10787318" y="0"/>
            <a:ext cx="7500690" cy="2138982"/>
            <a:chOff x="7191545" y="0"/>
            <a:chExt cx="5000460" cy="1425988"/>
          </a:xfrm>
        </p:grpSpPr>
        <p:pic>
          <p:nvPicPr>
            <p:cNvPr id="6" name="Picture 6">
              <a:extLst>
                <a:ext uri="{FF2B5EF4-FFF2-40B4-BE49-F238E27FC236}">
                  <a16:creationId xmlns:a16="http://schemas.microsoft.com/office/drawing/2014/main" id="{1D238D6E-1BC7-4601-8F70-56E2D163F60E}"/>
                </a:ext>
              </a:extLst>
            </p:cNvPr>
            <p:cNvPicPr>
              <a:picLocks noChangeAspect="1"/>
            </p:cNvPicPr>
            <p:nvPr/>
          </p:nvPicPr>
          <p:blipFill>
            <a:blip r:embed="rId2"/>
            <a:srcRect/>
            <a:stretch>
              <a:fillRect/>
            </a:stretch>
          </p:blipFill>
          <p:spPr>
            <a:xfrm>
              <a:off x="9264316" y="228371"/>
              <a:ext cx="2025313" cy="911940"/>
            </a:xfrm>
            <a:prstGeom prst="rect">
              <a:avLst/>
            </a:prstGeom>
            <a:noFill/>
            <a:ln cap="flat">
              <a:noFill/>
            </a:ln>
          </p:spPr>
        </p:pic>
        <p:grpSp>
          <p:nvGrpSpPr>
            <p:cNvPr id="7" name="Group 7">
              <a:extLst>
                <a:ext uri="{FF2B5EF4-FFF2-40B4-BE49-F238E27FC236}">
                  <a16:creationId xmlns:a16="http://schemas.microsoft.com/office/drawing/2014/main" id="{7AF7DB80-1344-4634-BEB1-6FF48E5C2957}"/>
                </a:ext>
              </a:extLst>
            </p:cNvPr>
            <p:cNvGrpSpPr/>
            <p:nvPr/>
          </p:nvGrpSpPr>
          <p:grpSpPr>
            <a:xfrm>
              <a:off x="7191545" y="0"/>
              <a:ext cx="5000460" cy="1425988"/>
              <a:chOff x="7191545" y="0"/>
              <a:chExt cx="5000460" cy="1425988"/>
            </a:xfrm>
          </p:grpSpPr>
          <p:sp>
            <p:nvSpPr>
              <p:cNvPr id="8" name="Freeform 8">
                <a:extLst>
                  <a:ext uri="{FF2B5EF4-FFF2-40B4-BE49-F238E27FC236}">
                    <a16:creationId xmlns:a16="http://schemas.microsoft.com/office/drawing/2014/main" id="{08786FBE-4F16-4337-BE21-A9833E18306C}"/>
                  </a:ext>
                </a:extLst>
              </p:cNvPr>
              <p:cNvSpPr/>
              <p:nvPr/>
            </p:nvSpPr>
            <p:spPr>
              <a:xfrm>
                <a:off x="7191545" y="0"/>
                <a:ext cx="5000460" cy="1425988"/>
              </a:xfrm>
              <a:custGeom>
                <a:avLst/>
                <a:gdLst>
                  <a:gd name="f0" fmla="val 10800000"/>
                  <a:gd name="f1" fmla="val 5400000"/>
                  <a:gd name="f2" fmla="val 180"/>
                  <a:gd name="f3" fmla="val w"/>
                  <a:gd name="f4" fmla="val h"/>
                  <a:gd name="f5" fmla="val 0"/>
                  <a:gd name="f6" fmla="val 5005729"/>
                  <a:gd name="f7" fmla="val 1427495"/>
                  <a:gd name="f8" fmla="val 165533"/>
                  <a:gd name="f9" fmla="val 215699"/>
                  <a:gd name="f10" fmla="val 35841"/>
                  <a:gd name="f11" fmla="val 434496"/>
                  <a:gd name="f12" fmla="val 193047"/>
                  <a:gd name="f13" fmla="val 652894"/>
                  <a:gd name="f14" fmla="val 349789"/>
                  <a:gd name="f15" fmla="val 876476"/>
                  <a:gd name="f16" fmla="val 498295"/>
                  <a:gd name="f17" fmla="val 1099792"/>
                  <a:gd name="f18" fmla="val 647067"/>
                  <a:gd name="f19" fmla="val 1328957"/>
                  <a:gd name="f20" fmla="val 787337"/>
                  <a:gd name="f21" fmla="val 1566628"/>
                  <a:gd name="f22" fmla="val 910605"/>
                  <a:gd name="f23" fmla="val 1804301"/>
                  <a:gd name="f24" fmla="val 1033874"/>
                  <a:gd name="f25" fmla="val 2051544"/>
                  <a:gd name="f26" fmla="val 1139076"/>
                  <a:gd name="f27" fmla="val 2307294"/>
                  <a:gd name="f28" fmla="val 1218776"/>
                  <a:gd name="f29" fmla="val 2434903"/>
                  <a:gd name="f30" fmla="val 1258625"/>
                  <a:gd name="f31" fmla="val 2565171"/>
                  <a:gd name="f32" fmla="val 1291568"/>
                  <a:gd name="f33" fmla="val 2696502"/>
                  <a:gd name="f34" fmla="val 1318134"/>
                  <a:gd name="f35" fmla="val 2827833"/>
                  <a:gd name="f36" fmla="val 1344700"/>
                  <a:gd name="f37" fmla="val 2960760"/>
                  <a:gd name="f38" fmla="val 1363297"/>
                  <a:gd name="f39" fmla="val 3094217"/>
                  <a:gd name="f40" fmla="val 1375517"/>
                  <a:gd name="f41" fmla="val 3227675"/>
                  <a:gd name="f42" fmla="val 1387738"/>
                  <a:gd name="f43" fmla="val 3361665"/>
                  <a:gd name="f44" fmla="val 1393051"/>
                  <a:gd name="f45" fmla="val 3496186"/>
                  <a:gd name="f46" fmla="val 1391457"/>
                  <a:gd name="f47" fmla="val 3596679"/>
                  <a:gd name="f48" fmla="val 1388800"/>
                  <a:gd name="f49" fmla="val 3613693"/>
                  <a:gd name="f50" fmla="val 1388269"/>
                  <a:gd name="f51" fmla="val 3630176"/>
                  <a:gd name="f52" fmla="val 3647191"/>
                  <a:gd name="f53" fmla="val 1387207"/>
                  <a:gd name="f54" fmla="val 3697703"/>
                  <a:gd name="f55" fmla="val 1384018"/>
                  <a:gd name="f56" fmla="val 3798195"/>
                  <a:gd name="f57" fmla="val 1377643"/>
                  <a:gd name="f58" fmla="val 3898687"/>
                  <a:gd name="f59" fmla="val 1367547"/>
                  <a:gd name="f60" fmla="val 3948667"/>
                  <a:gd name="f61" fmla="val 1362234"/>
                  <a:gd name="f62" fmla="val 3998648"/>
                  <a:gd name="f63" fmla="val 1355327"/>
                  <a:gd name="f64" fmla="val 4032146"/>
                  <a:gd name="f65" fmla="val 1350545"/>
                  <a:gd name="f66" fmla="val 4065111"/>
                  <a:gd name="f67" fmla="val 1346294"/>
                  <a:gd name="f68" fmla="val 4098609"/>
                  <a:gd name="f69" fmla="val 1341512"/>
                  <a:gd name="f70" fmla="val 4198037"/>
                  <a:gd name="f71" fmla="val 1324510"/>
                  <a:gd name="f72" fmla="val 4223027"/>
                  <a:gd name="f73" fmla="val 1320259"/>
                  <a:gd name="f74" fmla="val 4231535"/>
                  <a:gd name="f75" fmla="val 1318665"/>
                  <a:gd name="f76" fmla="val 4239511"/>
                  <a:gd name="f77" fmla="val 1317602"/>
                  <a:gd name="f78" fmla="val 4248017"/>
                  <a:gd name="f79" fmla="val 1315477"/>
                  <a:gd name="f80" fmla="val 4297466"/>
                  <a:gd name="f81" fmla="val 1305382"/>
                  <a:gd name="f82" fmla="val 4346915"/>
                  <a:gd name="f83" fmla="val 1295287"/>
                  <a:gd name="f84" fmla="val 4371374"/>
                  <a:gd name="f85" fmla="val 1289974"/>
                  <a:gd name="f86" fmla="val 4379349"/>
                  <a:gd name="f87" fmla="val 1288379"/>
                  <a:gd name="f88" fmla="val 4387856"/>
                  <a:gd name="f89" fmla="val 1286254"/>
                  <a:gd name="f90" fmla="val 4395831"/>
                  <a:gd name="f91" fmla="val 1284129"/>
                  <a:gd name="f92" fmla="val 4494197"/>
                  <a:gd name="f93" fmla="val 1260751"/>
                  <a:gd name="f94" fmla="val 4506426"/>
                  <a:gd name="f95" fmla="val 1258094"/>
                  <a:gd name="f96" fmla="val 4518656"/>
                  <a:gd name="f97" fmla="val 1254906"/>
                  <a:gd name="f98" fmla="val 4543113"/>
                  <a:gd name="f99" fmla="val 1248530"/>
                  <a:gd name="f100" fmla="val 4592031"/>
                  <a:gd name="f101" fmla="val 1235247"/>
                  <a:gd name="f102" fmla="val 4607983"/>
                  <a:gd name="f103" fmla="val 1230996"/>
                  <a:gd name="f104" fmla="val 4624465"/>
                  <a:gd name="f105" fmla="val 1226746"/>
                  <a:gd name="f106" fmla="val 4640948"/>
                  <a:gd name="f107" fmla="val 1221963"/>
                  <a:gd name="f108" fmla="val 4689332"/>
                  <a:gd name="f109" fmla="val 1207618"/>
                  <a:gd name="f110" fmla="val 4753935"/>
                  <a:gd name="f111" fmla="val 1188490"/>
                  <a:gd name="f112" fmla="val 4818038"/>
                  <a:gd name="f113" fmla="val 1167901"/>
                  <a:gd name="f114" fmla="val 4881644"/>
                  <a:gd name="f115" fmla="val 1145934"/>
                  <a:gd name="f116" fmla="val 1100085"/>
                  <a:gd name="f117" fmla="val 1108460"/>
                  <a:gd name="f118" fmla="val 4884859"/>
                  <a:gd name="f119" fmla="val 1155423"/>
                  <a:gd name="f120" fmla="val 4821462"/>
                  <a:gd name="f121" fmla="val 1178495"/>
                  <a:gd name="f122" fmla="val 4757524"/>
                  <a:gd name="f123" fmla="val 1200180"/>
                  <a:gd name="f124" fmla="val 4693055"/>
                  <a:gd name="f125" fmla="val 1220370"/>
                  <a:gd name="f126" fmla="val 4644670"/>
                  <a:gd name="f127" fmla="val 1235778"/>
                  <a:gd name="f128" fmla="val 4628719"/>
                  <a:gd name="f129" fmla="val 1240560"/>
                  <a:gd name="f130" fmla="val 4612235"/>
                  <a:gd name="f131" fmla="val 1245342"/>
                  <a:gd name="f132" fmla="val 4596284"/>
                  <a:gd name="f133" fmla="val 1250124"/>
                  <a:gd name="f134" fmla="val 4547367"/>
                  <a:gd name="f135" fmla="val 1263938"/>
                  <a:gd name="f136" fmla="val 4522910"/>
                  <a:gd name="f137" fmla="val 1270846"/>
                  <a:gd name="f138" fmla="val 4510680"/>
                  <a:gd name="f139" fmla="val 1274565"/>
                  <a:gd name="f140" fmla="val 4498451"/>
                  <a:gd name="f141" fmla="val 1277753"/>
                  <a:gd name="f142" fmla="val 4400085"/>
                  <a:gd name="f143" fmla="val 1302725"/>
                  <a:gd name="f144" fmla="val 4392110"/>
                  <a:gd name="f145" fmla="val 1304851"/>
                  <a:gd name="f146" fmla="val 4383602"/>
                  <a:gd name="f147" fmla="val 1306976"/>
                  <a:gd name="f148" fmla="val 4375626"/>
                  <a:gd name="f149" fmla="val 1309101"/>
                  <a:gd name="f150" fmla="val 4351169"/>
                  <a:gd name="f151" fmla="val 1314415"/>
                  <a:gd name="f152" fmla="val 4301720"/>
                  <a:gd name="f153" fmla="val 1325572"/>
                  <a:gd name="f154" fmla="val 4252271"/>
                  <a:gd name="f155" fmla="val 1336730"/>
                  <a:gd name="f156" fmla="val 4244295"/>
                  <a:gd name="f157" fmla="val 1338856"/>
                  <a:gd name="f158" fmla="val 4235789"/>
                  <a:gd name="f159" fmla="val 1340450"/>
                  <a:gd name="f160" fmla="val 4227281"/>
                  <a:gd name="f161" fmla="val 1342044"/>
                  <a:gd name="f162" fmla="val 4202291"/>
                  <a:gd name="f163" fmla="val 1346825"/>
                  <a:gd name="f164" fmla="val 4102862"/>
                  <a:gd name="f165" fmla="val 1365422"/>
                  <a:gd name="f166" fmla="val 4069365"/>
                  <a:gd name="f167" fmla="val 1370735"/>
                  <a:gd name="f168" fmla="val 4035867"/>
                  <a:gd name="f169" fmla="val 4002902"/>
                  <a:gd name="f170" fmla="val 1380831"/>
                  <a:gd name="f171" fmla="val 3952921"/>
                  <a:gd name="f172" fmla="val 3902409"/>
                  <a:gd name="f173" fmla="val 1394645"/>
                  <a:gd name="f174" fmla="val 3801917"/>
                  <a:gd name="f175" fmla="val 1406334"/>
                  <a:gd name="f176" fmla="val 3700893"/>
                  <a:gd name="f177" fmla="val 1414836"/>
                  <a:gd name="f178" fmla="val 3650381"/>
                  <a:gd name="f179" fmla="val 1419086"/>
                  <a:gd name="f180" fmla="val 3633367"/>
                  <a:gd name="f181" fmla="val 1420680"/>
                  <a:gd name="f182" fmla="val 3616352"/>
                  <a:gd name="f183" fmla="val 3599869"/>
                  <a:gd name="f184" fmla="val 1421743"/>
                  <a:gd name="f185" fmla="val 3498313"/>
                  <a:gd name="f186" fmla="val 1425993"/>
                  <a:gd name="f187" fmla="val 3363260"/>
                  <a:gd name="f188" fmla="val 1429713"/>
                  <a:gd name="f189" fmla="val 1426525"/>
                  <a:gd name="f190" fmla="val 3092622"/>
                  <a:gd name="f191" fmla="val 1416430"/>
                  <a:gd name="f192" fmla="val 2957569"/>
                  <a:gd name="f193" fmla="val 2823048"/>
                  <a:gd name="f194" fmla="val 1389863"/>
                  <a:gd name="f195" fmla="val 2689590"/>
                  <a:gd name="f196" fmla="val 1364891"/>
                  <a:gd name="f197" fmla="val 2556131"/>
                  <a:gd name="f198" fmla="val 2424269"/>
                  <a:gd name="f199" fmla="val 1308570"/>
                  <a:gd name="f200" fmla="val 2294001"/>
                  <a:gd name="f201" fmla="val 2033466"/>
                  <a:gd name="f202" fmla="val 1194866"/>
                  <a:gd name="f203" fmla="val 1781438"/>
                  <a:gd name="f204" fmla="val 1091788"/>
                  <a:gd name="f205" fmla="val 1538448"/>
                  <a:gd name="f206" fmla="val 971177"/>
                  <a:gd name="f207" fmla="val 1295459"/>
                  <a:gd name="f208" fmla="val 850565"/>
                  <a:gd name="f209" fmla="val 1062040"/>
                  <a:gd name="f210" fmla="val 712420"/>
                  <a:gd name="f211" fmla="val 834471"/>
                  <a:gd name="f212" fmla="val 566305"/>
                  <a:gd name="f213" fmla="val 606901"/>
                  <a:gd name="f214" fmla="val 420190"/>
                  <a:gd name="f215" fmla="val 384914"/>
                  <a:gd name="f216" fmla="val 266371"/>
                  <a:gd name="f217" fmla="val 163459"/>
                  <a:gd name="f218" fmla="val 112750"/>
                  <a:gd name="f219" fmla="+- 0 0 -90"/>
                  <a:gd name="f220" fmla="*/ f3 1 5005729"/>
                  <a:gd name="f221" fmla="*/ f4 1 1427495"/>
                  <a:gd name="f222" fmla="+- f7 0 f5"/>
                  <a:gd name="f223" fmla="+- f6 0 f5"/>
                  <a:gd name="f224" fmla="*/ f219 f0 1"/>
                  <a:gd name="f225" fmla="*/ f223 1 5005729"/>
                  <a:gd name="f226" fmla="*/ f222 1 1427495"/>
                  <a:gd name="f227" fmla="*/ 0 f223 1"/>
                  <a:gd name="f228" fmla="*/ 0 f222 1"/>
                  <a:gd name="f229" fmla="*/ 165533 f223 1"/>
                  <a:gd name="f230" fmla="*/ 215699 f223 1"/>
                  <a:gd name="f231" fmla="*/ 35841 f222 1"/>
                  <a:gd name="f232" fmla="*/ 876476 f223 1"/>
                  <a:gd name="f233" fmla="*/ 498295 f222 1"/>
                  <a:gd name="f234" fmla="*/ 1566628 f223 1"/>
                  <a:gd name="f235" fmla="*/ 910605 f222 1"/>
                  <a:gd name="f236" fmla="*/ 2307294 f223 1"/>
                  <a:gd name="f237" fmla="*/ 1218776 f222 1"/>
                  <a:gd name="f238" fmla="*/ 2696502 f223 1"/>
                  <a:gd name="f239" fmla="*/ 1318134 f222 1"/>
                  <a:gd name="f240" fmla="*/ 3094217 f223 1"/>
                  <a:gd name="f241" fmla="*/ 1375517 f222 1"/>
                  <a:gd name="f242" fmla="*/ 3496186 f223 1"/>
                  <a:gd name="f243" fmla="*/ 1391457 f222 1"/>
                  <a:gd name="f244" fmla="*/ 3596679 f223 1"/>
                  <a:gd name="f245" fmla="*/ 1388800 f222 1"/>
                  <a:gd name="f246" fmla="*/ 3647191 f223 1"/>
                  <a:gd name="f247" fmla="*/ 1387207 f222 1"/>
                  <a:gd name="f248" fmla="*/ 3697703 f223 1"/>
                  <a:gd name="f249" fmla="*/ 1384018 f222 1"/>
                  <a:gd name="f250" fmla="*/ 3798195 f223 1"/>
                  <a:gd name="f251" fmla="*/ 1377643 f222 1"/>
                  <a:gd name="f252" fmla="*/ 3898687 f223 1"/>
                  <a:gd name="f253" fmla="*/ 1367547 f222 1"/>
                  <a:gd name="f254" fmla="*/ 3948667 f223 1"/>
                  <a:gd name="f255" fmla="*/ 1362234 f222 1"/>
                  <a:gd name="f256" fmla="*/ 3998648 f223 1"/>
                  <a:gd name="f257" fmla="*/ 1355327 f222 1"/>
                  <a:gd name="f258" fmla="*/ 4098609 f223 1"/>
                  <a:gd name="f259" fmla="*/ 1341512 f222 1"/>
                  <a:gd name="f260" fmla="*/ 4198037 f223 1"/>
                  <a:gd name="f261" fmla="*/ 1324510 f222 1"/>
                  <a:gd name="f262" fmla="*/ 4223027 f223 1"/>
                  <a:gd name="f263" fmla="*/ 1320259 f222 1"/>
                  <a:gd name="f264" fmla="*/ 4248017 f223 1"/>
                  <a:gd name="f265" fmla="*/ 1315477 f222 1"/>
                  <a:gd name="f266" fmla="*/ 4297466 f223 1"/>
                  <a:gd name="f267" fmla="*/ 1305382 f222 1"/>
                  <a:gd name="f268" fmla="*/ 4346915 f223 1"/>
                  <a:gd name="f269" fmla="*/ 1295287 f222 1"/>
                  <a:gd name="f270" fmla="*/ 4371374 f223 1"/>
                  <a:gd name="f271" fmla="*/ 1289974 f222 1"/>
                  <a:gd name="f272" fmla="*/ 4395831 f223 1"/>
                  <a:gd name="f273" fmla="*/ 1284129 f222 1"/>
                  <a:gd name="f274" fmla="*/ 4494197 f223 1"/>
                  <a:gd name="f275" fmla="*/ 1260751 f222 1"/>
                  <a:gd name="f276" fmla="*/ 4506426 f223 1"/>
                  <a:gd name="f277" fmla="*/ 1258094 f222 1"/>
                  <a:gd name="f278" fmla="*/ 4518656 f223 1"/>
                  <a:gd name="f279" fmla="*/ 1254906 f222 1"/>
                  <a:gd name="f280" fmla="*/ 4543113 f223 1"/>
                  <a:gd name="f281" fmla="*/ 1248530 f222 1"/>
                  <a:gd name="f282" fmla="*/ 4592031 f223 1"/>
                  <a:gd name="f283" fmla="*/ 1235247 f222 1"/>
                  <a:gd name="f284" fmla="*/ 4640948 f223 1"/>
                  <a:gd name="f285" fmla="*/ 1221963 f222 1"/>
                  <a:gd name="f286" fmla="*/ 4689332 f223 1"/>
                  <a:gd name="f287" fmla="*/ 1207618 f222 1"/>
                  <a:gd name="f288" fmla="*/ 4881644 f223 1"/>
                  <a:gd name="f289" fmla="*/ 1145934 f222 1"/>
                  <a:gd name="f290" fmla="*/ 5005729 f223 1"/>
                  <a:gd name="f291" fmla="*/ 1100085 f222 1"/>
                  <a:gd name="f292" fmla="*/ 1108460 f222 1"/>
                  <a:gd name="f293" fmla="*/ 4884859 f223 1"/>
                  <a:gd name="f294" fmla="*/ 1155423 f222 1"/>
                  <a:gd name="f295" fmla="*/ 4693055 f223 1"/>
                  <a:gd name="f296" fmla="*/ 1220370 f222 1"/>
                  <a:gd name="f297" fmla="*/ 4644670 f223 1"/>
                  <a:gd name="f298" fmla="*/ 1235778 f222 1"/>
                  <a:gd name="f299" fmla="*/ 4596284 f223 1"/>
                  <a:gd name="f300" fmla="*/ 1250124 f222 1"/>
                  <a:gd name="f301" fmla="*/ 4547367 f223 1"/>
                  <a:gd name="f302" fmla="*/ 1263938 f222 1"/>
                  <a:gd name="f303" fmla="*/ 4522910 f223 1"/>
                  <a:gd name="f304" fmla="*/ 1270846 f222 1"/>
                  <a:gd name="f305" fmla="*/ 4510680 f223 1"/>
                  <a:gd name="f306" fmla="*/ 1274565 f222 1"/>
                  <a:gd name="f307" fmla="*/ 4498451 f223 1"/>
                  <a:gd name="f308" fmla="*/ 1277753 f222 1"/>
                  <a:gd name="f309" fmla="*/ 4400085 f223 1"/>
                  <a:gd name="f310" fmla="*/ 1302725 f222 1"/>
                  <a:gd name="f311" fmla="*/ 4375626 f223 1"/>
                  <a:gd name="f312" fmla="*/ 1309101 f222 1"/>
                  <a:gd name="f313" fmla="*/ 4351169 f223 1"/>
                  <a:gd name="f314" fmla="*/ 1314415 f222 1"/>
                  <a:gd name="f315" fmla="*/ 4301720 f223 1"/>
                  <a:gd name="f316" fmla="*/ 1325572 f222 1"/>
                  <a:gd name="f317" fmla="*/ 4252271 f223 1"/>
                  <a:gd name="f318" fmla="*/ 1336730 f222 1"/>
                  <a:gd name="f319" fmla="*/ 4227281 f223 1"/>
                  <a:gd name="f320" fmla="*/ 1342044 f222 1"/>
                  <a:gd name="f321" fmla="*/ 4202291 f223 1"/>
                  <a:gd name="f322" fmla="*/ 1346825 f222 1"/>
                  <a:gd name="f323" fmla="*/ 4102862 f223 1"/>
                  <a:gd name="f324" fmla="*/ 1365422 f222 1"/>
                  <a:gd name="f325" fmla="*/ 4002902 f223 1"/>
                  <a:gd name="f326" fmla="*/ 1380831 f222 1"/>
                  <a:gd name="f327" fmla="*/ 3952921 f223 1"/>
                  <a:gd name="f328" fmla="*/ 3902409 f223 1"/>
                  <a:gd name="f329" fmla="*/ 1394645 f222 1"/>
                  <a:gd name="f330" fmla="*/ 3801917 f223 1"/>
                  <a:gd name="f331" fmla="*/ 1406334 f222 1"/>
                  <a:gd name="f332" fmla="*/ 3700893 f223 1"/>
                  <a:gd name="f333" fmla="*/ 1414836 f222 1"/>
                  <a:gd name="f334" fmla="*/ 3650381 f223 1"/>
                  <a:gd name="f335" fmla="*/ 1419086 f222 1"/>
                  <a:gd name="f336" fmla="*/ 3599869 f223 1"/>
                  <a:gd name="f337" fmla="*/ 1421743 f222 1"/>
                  <a:gd name="f338" fmla="*/ 3498313 f223 1"/>
                  <a:gd name="f339" fmla="*/ 1425993 f222 1"/>
                  <a:gd name="f340" fmla="*/ 3092622 f223 1"/>
                  <a:gd name="f341" fmla="*/ 1416430 f222 1"/>
                  <a:gd name="f342" fmla="*/ 2689590 f223 1"/>
                  <a:gd name="f343" fmla="*/ 1364891 f222 1"/>
                  <a:gd name="f344" fmla="*/ 2294001 f223 1"/>
                  <a:gd name="f345" fmla="*/ 1538448 f223 1"/>
                  <a:gd name="f346" fmla="*/ 971177 f222 1"/>
                  <a:gd name="f347" fmla="*/ 834471 f223 1"/>
                  <a:gd name="f348" fmla="*/ 566305 f222 1"/>
                  <a:gd name="f349" fmla="*/ 163459 f223 1"/>
                  <a:gd name="f350" fmla="*/ 112750 f222 1"/>
                  <a:gd name="f351" fmla="*/ f224 1 f2"/>
                  <a:gd name="f352" fmla="*/ f227 1 5005729"/>
                  <a:gd name="f353" fmla="*/ f228 1 1427495"/>
                  <a:gd name="f354" fmla="*/ f229 1 5005729"/>
                  <a:gd name="f355" fmla="*/ f230 1 5005729"/>
                  <a:gd name="f356" fmla="*/ f231 1 1427495"/>
                  <a:gd name="f357" fmla="*/ f232 1 5005729"/>
                  <a:gd name="f358" fmla="*/ f233 1 1427495"/>
                  <a:gd name="f359" fmla="*/ f234 1 5005729"/>
                  <a:gd name="f360" fmla="*/ f235 1 1427495"/>
                  <a:gd name="f361" fmla="*/ f236 1 5005729"/>
                  <a:gd name="f362" fmla="*/ f237 1 1427495"/>
                  <a:gd name="f363" fmla="*/ f238 1 5005729"/>
                  <a:gd name="f364" fmla="*/ f239 1 1427495"/>
                  <a:gd name="f365" fmla="*/ f240 1 5005729"/>
                  <a:gd name="f366" fmla="*/ f241 1 1427495"/>
                  <a:gd name="f367" fmla="*/ f242 1 5005729"/>
                  <a:gd name="f368" fmla="*/ f243 1 1427495"/>
                  <a:gd name="f369" fmla="*/ f244 1 5005729"/>
                  <a:gd name="f370" fmla="*/ f245 1 1427495"/>
                  <a:gd name="f371" fmla="*/ f246 1 5005729"/>
                  <a:gd name="f372" fmla="*/ f247 1 1427495"/>
                  <a:gd name="f373" fmla="*/ f248 1 5005729"/>
                  <a:gd name="f374" fmla="*/ f249 1 1427495"/>
                  <a:gd name="f375" fmla="*/ f250 1 5005729"/>
                  <a:gd name="f376" fmla="*/ f251 1 1427495"/>
                  <a:gd name="f377" fmla="*/ f252 1 5005729"/>
                  <a:gd name="f378" fmla="*/ f253 1 1427495"/>
                  <a:gd name="f379" fmla="*/ f254 1 5005729"/>
                  <a:gd name="f380" fmla="*/ f255 1 1427495"/>
                  <a:gd name="f381" fmla="*/ f256 1 5005729"/>
                  <a:gd name="f382" fmla="*/ f257 1 1427495"/>
                  <a:gd name="f383" fmla="*/ f258 1 5005729"/>
                  <a:gd name="f384" fmla="*/ f259 1 1427495"/>
                  <a:gd name="f385" fmla="*/ f260 1 5005729"/>
                  <a:gd name="f386" fmla="*/ f261 1 1427495"/>
                  <a:gd name="f387" fmla="*/ f262 1 5005729"/>
                  <a:gd name="f388" fmla="*/ f263 1 1427495"/>
                  <a:gd name="f389" fmla="*/ f264 1 5005729"/>
                  <a:gd name="f390" fmla="*/ f265 1 1427495"/>
                  <a:gd name="f391" fmla="*/ f266 1 5005729"/>
                  <a:gd name="f392" fmla="*/ f267 1 1427495"/>
                  <a:gd name="f393" fmla="*/ f268 1 5005729"/>
                  <a:gd name="f394" fmla="*/ f269 1 1427495"/>
                  <a:gd name="f395" fmla="*/ f270 1 5005729"/>
                  <a:gd name="f396" fmla="*/ f271 1 1427495"/>
                  <a:gd name="f397" fmla="*/ f272 1 5005729"/>
                  <a:gd name="f398" fmla="*/ f273 1 1427495"/>
                  <a:gd name="f399" fmla="*/ f274 1 5005729"/>
                  <a:gd name="f400" fmla="*/ f275 1 1427495"/>
                  <a:gd name="f401" fmla="*/ f276 1 5005729"/>
                  <a:gd name="f402" fmla="*/ f277 1 1427495"/>
                  <a:gd name="f403" fmla="*/ f278 1 5005729"/>
                  <a:gd name="f404" fmla="*/ f279 1 1427495"/>
                  <a:gd name="f405" fmla="*/ f280 1 5005729"/>
                  <a:gd name="f406" fmla="*/ f281 1 1427495"/>
                  <a:gd name="f407" fmla="*/ f282 1 5005729"/>
                  <a:gd name="f408" fmla="*/ f283 1 1427495"/>
                  <a:gd name="f409" fmla="*/ f284 1 5005729"/>
                  <a:gd name="f410" fmla="*/ f285 1 1427495"/>
                  <a:gd name="f411" fmla="*/ f286 1 5005729"/>
                  <a:gd name="f412" fmla="*/ f287 1 1427495"/>
                  <a:gd name="f413" fmla="*/ f288 1 5005729"/>
                  <a:gd name="f414" fmla="*/ f289 1 1427495"/>
                  <a:gd name="f415" fmla="*/ f290 1 5005729"/>
                  <a:gd name="f416" fmla="*/ f291 1 1427495"/>
                  <a:gd name="f417" fmla="*/ f292 1 1427495"/>
                  <a:gd name="f418" fmla="*/ f293 1 5005729"/>
                  <a:gd name="f419" fmla="*/ f294 1 1427495"/>
                  <a:gd name="f420" fmla="*/ f295 1 5005729"/>
                  <a:gd name="f421" fmla="*/ f296 1 1427495"/>
                  <a:gd name="f422" fmla="*/ f297 1 5005729"/>
                  <a:gd name="f423" fmla="*/ f298 1 1427495"/>
                  <a:gd name="f424" fmla="*/ f299 1 5005729"/>
                  <a:gd name="f425" fmla="*/ f300 1 1427495"/>
                  <a:gd name="f426" fmla="*/ f301 1 5005729"/>
                  <a:gd name="f427" fmla="*/ f302 1 1427495"/>
                  <a:gd name="f428" fmla="*/ f303 1 5005729"/>
                  <a:gd name="f429" fmla="*/ f304 1 1427495"/>
                  <a:gd name="f430" fmla="*/ f305 1 5005729"/>
                  <a:gd name="f431" fmla="*/ f306 1 1427495"/>
                  <a:gd name="f432" fmla="*/ f307 1 5005729"/>
                  <a:gd name="f433" fmla="*/ f308 1 1427495"/>
                  <a:gd name="f434" fmla="*/ f309 1 5005729"/>
                  <a:gd name="f435" fmla="*/ f310 1 1427495"/>
                  <a:gd name="f436" fmla="*/ f311 1 5005729"/>
                  <a:gd name="f437" fmla="*/ f312 1 1427495"/>
                  <a:gd name="f438" fmla="*/ f313 1 5005729"/>
                  <a:gd name="f439" fmla="*/ f314 1 1427495"/>
                  <a:gd name="f440" fmla="*/ f315 1 5005729"/>
                  <a:gd name="f441" fmla="*/ f316 1 1427495"/>
                  <a:gd name="f442" fmla="*/ f317 1 5005729"/>
                  <a:gd name="f443" fmla="*/ f318 1 1427495"/>
                  <a:gd name="f444" fmla="*/ f319 1 5005729"/>
                  <a:gd name="f445" fmla="*/ f320 1 1427495"/>
                  <a:gd name="f446" fmla="*/ f321 1 5005729"/>
                  <a:gd name="f447" fmla="*/ f322 1 1427495"/>
                  <a:gd name="f448" fmla="*/ f323 1 5005729"/>
                  <a:gd name="f449" fmla="*/ f324 1 1427495"/>
                  <a:gd name="f450" fmla="*/ f325 1 5005729"/>
                  <a:gd name="f451" fmla="*/ f326 1 1427495"/>
                  <a:gd name="f452" fmla="*/ f327 1 5005729"/>
                  <a:gd name="f453" fmla="*/ f328 1 5005729"/>
                  <a:gd name="f454" fmla="*/ f329 1 1427495"/>
                  <a:gd name="f455" fmla="*/ f330 1 5005729"/>
                  <a:gd name="f456" fmla="*/ f331 1 1427495"/>
                  <a:gd name="f457" fmla="*/ f332 1 5005729"/>
                  <a:gd name="f458" fmla="*/ f333 1 1427495"/>
                  <a:gd name="f459" fmla="*/ f334 1 5005729"/>
                  <a:gd name="f460" fmla="*/ f335 1 1427495"/>
                  <a:gd name="f461" fmla="*/ f336 1 5005729"/>
                  <a:gd name="f462" fmla="*/ f337 1 1427495"/>
                  <a:gd name="f463" fmla="*/ f338 1 5005729"/>
                  <a:gd name="f464" fmla="*/ f339 1 1427495"/>
                  <a:gd name="f465" fmla="*/ f340 1 5005729"/>
                  <a:gd name="f466" fmla="*/ f341 1 1427495"/>
                  <a:gd name="f467" fmla="*/ f342 1 5005729"/>
                  <a:gd name="f468" fmla="*/ f343 1 1427495"/>
                  <a:gd name="f469" fmla="*/ f344 1 5005729"/>
                  <a:gd name="f470" fmla="*/ f345 1 5005729"/>
                  <a:gd name="f471" fmla="*/ f346 1 1427495"/>
                  <a:gd name="f472" fmla="*/ f347 1 5005729"/>
                  <a:gd name="f473" fmla="*/ f348 1 1427495"/>
                  <a:gd name="f474" fmla="*/ f349 1 5005729"/>
                  <a:gd name="f475" fmla="*/ f350 1 1427495"/>
                  <a:gd name="f476" fmla="*/ f5 1 f225"/>
                  <a:gd name="f477" fmla="*/ f6 1 f225"/>
                  <a:gd name="f478" fmla="*/ f5 1 f226"/>
                  <a:gd name="f479" fmla="*/ f7 1 f226"/>
                  <a:gd name="f480" fmla="+- f351 0 f1"/>
                  <a:gd name="f481" fmla="*/ f352 1 f225"/>
                  <a:gd name="f482" fmla="*/ f353 1 f226"/>
                  <a:gd name="f483" fmla="*/ f354 1 f225"/>
                  <a:gd name="f484" fmla="*/ f355 1 f225"/>
                  <a:gd name="f485" fmla="*/ f356 1 f226"/>
                  <a:gd name="f486" fmla="*/ f357 1 f225"/>
                  <a:gd name="f487" fmla="*/ f358 1 f226"/>
                  <a:gd name="f488" fmla="*/ f359 1 f225"/>
                  <a:gd name="f489" fmla="*/ f360 1 f226"/>
                  <a:gd name="f490" fmla="*/ f361 1 f225"/>
                  <a:gd name="f491" fmla="*/ f362 1 f226"/>
                  <a:gd name="f492" fmla="*/ f363 1 f225"/>
                  <a:gd name="f493" fmla="*/ f364 1 f226"/>
                  <a:gd name="f494" fmla="*/ f365 1 f225"/>
                  <a:gd name="f495" fmla="*/ f366 1 f226"/>
                  <a:gd name="f496" fmla="*/ f367 1 f225"/>
                  <a:gd name="f497" fmla="*/ f368 1 f226"/>
                  <a:gd name="f498" fmla="*/ f369 1 f225"/>
                  <a:gd name="f499" fmla="*/ f370 1 f226"/>
                  <a:gd name="f500" fmla="*/ f371 1 f225"/>
                  <a:gd name="f501" fmla="*/ f372 1 f226"/>
                  <a:gd name="f502" fmla="*/ f373 1 f225"/>
                  <a:gd name="f503" fmla="*/ f374 1 f226"/>
                  <a:gd name="f504" fmla="*/ f375 1 f225"/>
                  <a:gd name="f505" fmla="*/ f376 1 f226"/>
                  <a:gd name="f506" fmla="*/ f377 1 f225"/>
                  <a:gd name="f507" fmla="*/ f378 1 f226"/>
                  <a:gd name="f508" fmla="*/ f379 1 f225"/>
                  <a:gd name="f509" fmla="*/ f380 1 f226"/>
                  <a:gd name="f510" fmla="*/ f381 1 f225"/>
                  <a:gd name="f511" fmla="*/ f382 1 f226"/>
                  <a:gd name="f512" fmla="*/ f383 1 f225"/>
                  <a:gd name="f513" fmla="*/ f384 1 f226"/>
                  <a:gd name="f514" fmla="*/ f385 1 f225"/>
                  <a:gd name="f515" fmla="*/ f386 1 f226"/>
                  <a:gd name="f516" fmla="*/ f387 1 f225"/>
                  <a:gd name="f517" fmla="*/ f388 1 f226"/>
                  <a:gd name="f518" fmla="*/ f389 1 f225"/>
                  <a:gd name="f519" fmla="*/ f390 1 f226"/>
                  <a:gd name="f520" fmla="*/ f391 1 f225"/>
                  <a:gd name="f521" fmla="*/ f392 1 f226"/>
                  <a:gd name="f522" fmla="*/ f393 1 f225"/>
                  <a:gd name="f523" fmla="*/ f394 1 f226"/>
                  <a:gd name="f524" fmla="*/ f395 1 f225"/>
                  <a:gd name="f525" fmla="*/ f396 1 f226"/>
                  <a:gd name="f526" fmla="*/ f397 1 f225"/>
                  <a:gd name="f527" fmla="*/ f398 1 f226"/>
                  <a:gd name="f528" fmla="*/ f399 1 f225"/>
                  <a:gd name="f529" fmla="*/ f400 1 f226"/>
                  <a:gd name="f530" fmla="*/ f401 1 f225"/>
                  <a:gd name="f531" fmla="*/ f402 1 f226"/>
                  <a:gd name="f532" fmla="*/ f403 1 f225"/>
                  <a:gd name="f533" fmla="*/ f404 1 f226"/>
                  <a:gd name="f534" fmla="*/ f405 1 f225"/>
                  <a:gd name="f535" fmla="*/ f406 1 f226"/>
                  <a:gd name="f536" fmla="*/ f407 1 f225"/>
                  <a:gd name="f537" fmla="*/ f408 1 f226"/>
                  <a:gd name="f538" fmla="*/ f409 1 f225"/>
                  <a:gd name="f539" fmla="*/ f410 1 f226"/>
                  <a:gd name="f540" fmla="*/ f411 1 f225"/>
                  <a:gd name="f541" fmla="*/ f412 1 f226"/>
                  <a:gd name="f542" fmla="*/ f413 1 f225"/>
                  <a:gd name="f543" fmla="*/ f414 1 f226"/>
                  <a:gd name="f544" fmla="*/ f415 1 f225"/>
                  <a:gd name="f545" fmla="*/ f416 1 f226"/>
                  <a:gd name="f546" fmla="*/ f417 1 f226"/>
                  <a:gd name="f547" fmla="*/ f418 1 f225"/>
                  <a:gd name="f548" fmla="*/ f419 1 f226"/>
                  <a:gd name="f549" fmla="*/ f420 1 f225"/>
                  <a:gd name="f550" fmla="*/ f421 1 f226"/>
                  <a:gd name="f551" fmla="*/ f422 1 f225"/>
                  <a:gd name="f552" fmla="*/ f423 1 f226"/>
                  <a:gd name="f553" fmla="*/ f424 1 f225"/>
                  <a:gd name="f554" fmla="*/ f425 1 f226"/>
                  <a:gd name="f555" fmla="*/ f426 1 f225"/>
                  <a:gd name="f556" fmla="*/ f427 1 f226"/>
                  <a:gd name="f557" fmla="*/ f428 1 f225"/>
                  <a:gd name="f558" fmla="*/ f429 1 f226"/>
                  <a:gd name="f559" fmla="*/ f430 1 f225"/>
                  <a:gd name="f560" fmla="*/ f431 1 f226"/>
                  <a:gd name="f561" fmla="*/ f432 1 f225"/>
                  <a:gd name="f562" fmla="*/ f433 1 f226"/>
                  <a:gd name="f563" fmla="*/ f434 1 f225"/>
                  <a:gd name="f564" fmla="*/ f435 1 f226"/>
                  <a:gd name="f565" fmla="*/ f436 1 f225"/>
                  <a:gd name="f566" fmla="*/ f437 1 f226"/>
                  <a:gd name="f567" fmla="*/ f438 1 f225"/>
                  <a:gd name="f568" fmla="*/ f439 1 f226"/>
                  <a:gd name="f569" fmla="*/ f440 1 f225"/>
                  <a:gd name="f570" fmla="*/ f441 1 f226"/>
                  <a:gd name="f571" fmla="*/ f442 1 f225"/>
                  <a:gd name="f572" fmla="*/ f443 1 f226"/>
                  <a:gd name="f573" fmla="*/ f444 1 f225"/>
                  <a:gd name="f574" fmla="*/ f445 1 f226"/>
                  <a:gd name="f575" fmla="*/ f446 1 f225"/>
                  <a:gd name="f576" fmla="*/ f447 1 f226"/>
                  <a:gd name="f577" fmla="*/ f448 1 f225"/>
                  <a:gd name="f578" fmla="*/ f449 1 f226"/>
                  <a:gd name="f579" fmla="*/ f450 1 f225"/>
                  <a:gd name="f580" fmla="*/ f451 1 f226"/>
                  <a:gd name="f581" fmla="*/ f452 1 f225"/>
                  <a:gd name="f582" fmla="*/ f453 1 f225"/>
                  <a:gd name="f583" fmla="*/ f454 1 f226"/>
                  <a:gd name="f584" fmla="*/ f455 1 f225"/>
                  <a:gd name="f585" fmla="*/ f456 1 f226"/>
                  <a:gd name="f586" fmla="*/ f457 1 f225"/>
                  <a:gd name="f587" fmla="*/ f458 1 f226"/>
                  <a:gd name="f588" fmla="*/ f459 1 f225"/>
                  <a:gd name="f589" fmla="*/ f460 1 f226"/>
                  <a:gd name="f590" fmla="*/ f461 1 f225"/>
                  <a:gd name="f591" fmla="*/ f462 1 f226"/>
                  <a:gd name="f592" fmla="*/ f463 1 f225"/>
                  <a:gd name="f593" fmla="*/ f464 1 f226"/>
                  <a:gd name="f594" fmla="*/ f465 1 f225"/>
                  <a:gd name="f595" fmla="*/ f466 1 f226"/>
                  <a:gd name="f596" fmla="*/ f467 1 f225"/>
                  <a:gd name="f597" fmla="*/ f468 1 f226"/>
                  <a:gd name="f598" fmla="*/ f469 1 f225"/>
                  <a:gd name="f599" fmla="*/ f470 1 f225"/>
                  <a:gd name="f600" fmla="*/ f471 1 f226"/>
                  <a:gd name="f601" fmla="*/ f472 1 f225"/>
                  <a:gd name="f602" fmla="*/ f473 1 f226"/>
                  <a:gd name="f603" fmla="*/ f474 1 f225"/>
                  <a:gd name="f604" fmla="*/ f475 1 f226"/>
                  <a:gd name="f605" fmla="*/ f476 f220 1"/>
                  <a:gd name="f606" fmla="*/ f477 f220 1"/>
                  <a:gd name="f607" fmla="*/ f479 f221 1"/>
                  <a:gd name="f608" fmla="*/ f478 f221 1"/>
                  <a:gd name="f609" fmla="*/ f481 f220 1"/>
                  <a:gd name="f610" fmla="*/ f482 f221 1"/>
                  <a:gd name="f611" fmla="*/ f483 f220 1"/>
                  <a:gd name="f612" fmla="*/ f484 f220 1"/>
                  <a:gd name="f613" fmla="*/ f485 f221 1"/>
                  <a:gd name="f614" fmla="*/ f486 f220 1"/>
                  <a:gd name="f615" fmla="*/ f487 f221 1"/>
                  <a:gd name="f616" fmla="*/ f488 f220 1"/>
                  <a:gd name="f617" fmla="*/ f489 f221 1"/>
                  <a:gd name="f618" fmla="*/ f490 f220 1"/>
                  <a:gd name="f619" fmla="*/ f491 f221 1"/>
                  <a:gd name="f620" fmla="*/ f492 f220 1"/>
                  <a:gd name="f621" fmla="*/ f493 f221 1"/>
                  <a:gd name="f622" fmla="*/ f494 f220 1"/>
                  <a:gd name="f623" fmla="*/ f495 f221 1"/>
                  <a:gd name="f624" fmla="*/ f496 f220 1"/>
                  <a:gd name="f625" fmla="*/ f497 f221 1"/>
                  <a:gd name="f626" fmla="*/ f498 f220 1"/>
                  <a:gd name="f627" fmla="*/ f499 f221 1"/>
                  <a:gd name="f628" fmla="*/ f500 f220 1"/>
                  <a:gd name="f629" fmla="*/ f501 f221 1"/>
                  <a:gd name="f630" fmla="*/ f502 f220 1"/>
                  <a:gd name="f631" fmla="*/ f503 f221 1"/>
                  <a:gd name="f632" fmla="*/ f504 f220 1"/>
                  <a:gd name="f633" fmla="*/ f505 f221 1"/>
                  <a:gd name="f634" fmla="*/ f506 f220 1"/>
                  <a:gd name="f635" fmla="*/ f507 f221 1"/>
                  <a:gd name="f636" fmla="*/ f508 f220 1"/>
                  <a:gd name="f637" fmla="*/ f509 f221 1"/>
                  <a:gd name="f638" fmla="*/ f510 f220 1"/>
                  <a:gd name="f639" fmla="*/ f511 f221 1"/>
                  <a:gd name="f640" fmla="*/ f512 f220 1"/>
                  <a:gd name="f641" fmla="*/ f513 f221 1"/>
                  <a:gd name="f642" fmla="*/ f514 f220 1"/>
                  <a:gd name="f643" fmla="*/ f515 f221 1"/>
                  <a:gd name="f644" fmla="*/ f516 f220 1"/>
                  <a:gd name="f645" fmla="*/ f517 f221 1"/>
                  <a:gd name="f646" fmla="*/ f518 f220 1"/>
                  <a:gd name="f647" fmla="*/ f519 f221 1"/>
                  <a:gd name="f648" fmla="*/ f520 f220 1"/>
                  <a:gd name="f649" fmla="*/ f521 f221 1"/>
                  <a:gd name="f650" fmla="*/ f522 f220 1"/>
                  <a:gd name="f651" fmla="*/ f523 f221 1"/>
                  <a:gd name="f652" fmla="*/ f524 f220 1"/>
                  <a:gd name="f653" fmla="*/ f525 f221 1"/>
                  <a:gd name="f654" fmla="*/ f526 f220 1"/>
                  <a:gd name="f655" fmla="*/ f527 f221 1"/>
                  <a:gd name="f656" fmla="*/ f528 f220 1"/>
                  <a:gd name="f657" fmla="*/ f529 f221 1"/>
                  <a:gd name="f658" fmla="*/ f530 f220 1"/>
                  <a:gd name="f659" fmla="*/ f531 f221 1"/>
                  <a:gd name="f660" fmla="*/ f532 f220 1"/>
                  <a:gd name="f661" fmla="*/ f533 f221 1"/>
                  <a:gd name="f662" fmla="*/ f534 f220 1"/>
                  <a:gd name="f663" fmla="*/ f535 f221 1"/>
                  <a:gd name="f664" fmla="*/ f536 f220 1"/>
                  <a:gd name="f665" fmla="*/ f537 f221 1"/>
                  <a:gd name="f666" fmla="*/ f538 f220 1"/>
                  <a:gd name="f667" fmla="*/ f539 f221 1"/>
                  <a:gd name="f668" fmla="*/ f540 f220 1"/>
                  <a:gd name="f669" fmla="*/ f541 f221 1"/>
                  <a:gd name="f670" fmla="*/ f542 f220 1"/>
                  <a:gd name="f671" fmla="*/ f543 f221 1"/>
                  <a:gd name="f672" fmla="*/ f544 f220 1"/>
                  <a:gd name="f673" fmla="*/ f545 f221 1"/>
                  <a:gd name="f674" fmla="*/ f546 f221 1"/>
                  <a:gd name="f675" fmla="*/ f547 f220 1"/>
                  <a:gd name="f676" fmla="*/ f548 f221 1"/>
                  <a:gd name="f677" fmla="*/ f549 f220 1"/>
                  <a:gd name="f678" fmla="*/ f550 f221 1"/>
                  <a:gd name="f679" fmla="*/ f551 f220 1"/>
                  <a:gd name="f680" fmla="*/ f552 f221 1"/>
                  <a:gd name="f681" fmla="*/ f553 f220 1"/>
                  <a:gd name="f682" fmla="*/ f554 f221 1"/>
                  <a:gd name="f683" fmla="*/ f555 f220 1"/>
                  <a:gd name="f684" fmla="*/ f556 f221 1"/>
                  <a:gd name="f685" fmla="*/ f557 f220 1"/>
                  <a:gd name="f686" fmla="*/ f558 f221 1"/>
                  <a:gd name="f687" fmla="*/ f559 f220 1"/>
                  <a:gd name="f688" fmla="*/ f560 f221 1"/>
                  <a:gd name="f689" fmla="*/ f561 f220 1"/>
                  <a:gd name="f690" fmla="*/ f562 f221 1"/>
                  <a:gd name="f691" fmla="*/ f563 f220 1"/>
                  <a:gd name="f692" fmla="*/ f564 f221 1"/>
                  <a:gd name="f693" fmla="*/ f565 f220 1"/>
                  <a:gd name="f694" fmla="*/ f566 f221 1"/>
                  <a:gd name="f695" fmla="*/ f567 f220 1"/>
                  <a:gd name="f696" fmla="*/ f568 f221 1"/>
                  <a:gd name="f697" fmla="*/ f569 f220 1"/>
                  <a:gd name="f698" fmla="*/ f570 f221 1"/>
                  <a:gd name="f699" fmla="*/ f571 f220 1"/>
                  <a:gd name="f700" fmla="*/ f572 f221 1"/>
                  <a:gd name="f701" fmla="*/ f573 f220 1"/>
                  <a:gd name="f702" fmla="*/ f574 f221 1"/>
                  <a:gd name="f703" fmla="*/ f575 f220 1"/>
                  <a:gd name="f704" fmla="*/ f576 f221 1"/>
                  <a:gd name="f705" fmla="*/ f577 f220 1"/>
                  <a:gd name="f706" fmla="*/ f578 f221 1"/>
                  <a:gd name="f707" fmla="*/ f579 f220 1"/>
                  <a:gd name="f708" fmla="*/ f580 f221 1"/>
                  <a:gd name="f709" fmla="*/ f581 f220 1"/>
                  <a:gd name="f710" fmla="*/ f582 f220 1"/>
                  <a:gd name="f711" fmla="*/ f583 f221 1"/>
                  <a:gd name="f712" fmla="*/ f584 f220 1"/>
                  <a:gd name="f713" fmla="*/ f585 f221 1"/>
                  <a:gd name="f714" fmla="*/ f586 f220 1"/>
                  <a:gd name="f715" fmla="*/ f587 f221 1"/>
                  <a:gd name="f716" fmla="*/ f588 f220 1"/>
                  <a:gd name="f717" fmla="*/ f589 f221 1"/>
                  <a:gd name="f718" fmla="*/ f590 f220 1"/>
                  <a:gd name="f719" fmla="*/ f591 f221 1"/>
                  <a:gd name="f720" fmla="*/ f592 f220 1"/>
                  <a:gd name="f721" fmla="*/ f593 f221 1"/>
                  <a:gd name="f722" fmla="*/ f594 f220 1"/>
                  <a:gd name="f723" fmla="*/ f595 f221 1"/>
                  <a:gd name="f724" fmla="*/ f596 f220 1"/>
                  <a:gd name="f725" fmla="*/ f597 f221 1"/>
                  <a:gd name="f726" fmla="*/ f598 f220 1"/>
                  <a:gd name="f727" fmla="*/ f599 f220 1"/>
                  <a:gd name="f728" fmla="*/ f600 f221 1"/>
                  <a:gd name="f729" fmla="*/ f601 f220 1"/>
                  <a:gd name="f730" fmla="*/ f602 f221 1"/>
                  <a:gd name="f731" fmla="*/ f603 f220 1"/>
                  <a:gd name="f732" fmla="*/ f604 f221 1"/>
                </a:gdLst>
                <a:ahLst/>
                <a:cxnLst>
                  <a:cxn ang="3cd4">
                    <a:pos x="hc" y="t"/>
                  </a:cxn>
                  <a:cxn ang="0">
                    <a:pos x="r" y="vc"/>
                  </a:cxn>
                  <a:cxn ang="cd4">
                    <a:pos x="hc" y="b"/>
                  </a:cxn>
                  <a:cxn ang="cd2">
                    <a:pos x="l" y="vc"/>
                  </a:cxn>
                  <a:cxn ang="f480">
                    <a:pos x="f609" y="f610"/>
                  </a:cxn>
                  <a:cxn ang="f480">
                    <a:pos x="f611" y="f610"/>
                  </a:cxn>
                  <a:cxn ang="f480">
                    <a:pos x="f612" y="f613"/>
                  </a:cxn>
                  <a:cxn ang="f480">
                    <a:pos x="f614" y="f615"/>
                  </a:cxn>
                  <a:cxn ang="f480">
                    <a:pos x="f616" y="f617"/>
                  </a:cxn>
                  <a:cxn ang="f480">
                    <a:pos x="f618" y="f619"/>
                  </a:cxn>
                  <a:cxn ang="f480">
                    <a:pos x="f620" y="f621"/>
                  </a:cxn>
                  <a:cxn ang="f480">
                    <a:pos x="f622" y="f623"/>
                  </a:cxn>
                  <a:cxn ang="f480">
                    <a:pos x="f624" y="f625"/>
                  </a:cxn>
                  <a:cxn ang="f480">
                    <a:pos x="f626" y="f627"/>
                  </a:cxn>
                  <a:cxn ang="f480">
                    <a:pos x="f628" y="f629"/>
                  </a:cxn>
                  <a:cxn ang="f480">
                    <a:pos x="f630" y="f631"/>
                  </a:cxn>
                  <a:cxn ang="f480">
                    <a:pos x="f632" y="f633"/>
                  </a:cxn>
                  <a:cxn ang="f480">
                    <a:pos x="f634" y="f635"/>
                  </a:cxn>
                  <a:cxn ang="f480">
                    <a:pos x="f636" y="f637"/>
                  </a:cxn>
                  <a:cxn ang="f480">
                    <a:pos x="f638" y="f639"/>
                  </a:cxn>
                  <a:cxn ang="f480">
                    <a:pos x="f640" y="f641"/>
                  </a:cxn>
                  <a:cxn ang="f480">
                    <a:pos x="f642" y="f643"/>
                  </a:cxn>
                  <a:cxn ang="f480">
                    <a:pos x="f644" y="f645"/>
                  </a:cxn>
                  <a:cxn ang="f480">
                    <a:pos x="f646" y="f647"/>
                  </a:cxn>
                  <a:cxn ang="f480">
                    <a:pos x="f648" y="f649"/>
                  </a:cxn>
                  <a:cxn ang="f480">
                    <a:pos x="f650" y="f651"/>
                  </a:cxn>
                  <a:cxn ang="f480">
                    <a:pos x="f652" y="f653"/>
                  </a:cxn>
                  <a:cxn ang="f480">
                    <a:pos x="f654" y="f655"/>
                  </a:cxn>
                  <a:cxn ang="f480">
                    <a:pos x="f656" y="f657"/>
                  </a:cxn>
                  <a:cxn ang="f480">
                    <a:pos x="f658" y="f659"/>
                  </a:cxn>
                  <a:cxn ang="f480">
                    <a:pos x="f660" y="f661"/>
                  </a:cxn>
                  <a:cxn ang="f480">
                    <a:pos x="f662" y="f663"/>
                  </a:cxn>
                  <a:cxn ang="f480">
                    <a:pos x="f664" y="f665"/>
                  </a:cxn>
                  <a:cxn ang="f480">
                    <a:pos x="f666" y="f667"/>
                  </a:cxn>
                  <a:cxn ang="f480">
                    <a:pos x="f668" y="f669"/>
                  </a:cxn>
                  <a:cxn ang="f480">
                    <a:pos x="f670" y="f671"/>
                  </a:cxn>
                  <a:cxn ang="f480">
                    <a:pos x="f672" y="f673"/>
                  </a:cxn>
                  <a:cxn ang="f480">
                    <a:pos x="f672" y="f674"/>
                  </a:cxn>
                  <a:cxn ang="f480">
                    <a:pos x="f675" y="f676"/>
                  </a:cxn>
                  <a:cxn ang="f480">
                    <a:pos x="f677" y="f678"/>
                  </a:cxn>
                  <a:cxn ang="f480">
                    <a:pos x="f679" y="f680"/>
                  </a:cxn>
                  <a:cxn ang="f480">
                    <a:pos x="f681" y="f682"/>
                  </a:cxn>
                  <a:cxn ang="f480">
                    <a:pos x="f683" y="f684"/>
                  </a:cxn>
                  <a:cxn ang="f480">
                    <a:pos x="f685" y="f686"/>
                  </a:cxn>
                  <a:cxn ang="f480">
                    <a:pos x="f687" y="f688"/>
                  </a:cxn>
                  <a:cxn ang="f480">
                    <a:pos x="f689" y="f690"/>
                  </a:cxn>
                  <a:cxn ang="f480">
                    <a:pos x="f691" y="f692"/>
                  </a:cxn>
                  <a:cxn ang="f480">
                    <a:pos x="f693" y="f694"/>
                  </a:cxn>
                  <a:cxn ang="f480">
                    <a:pos x="f695" y="f696"/>
                  </a:cxn>
                  <a:cxn ang="f480">
                    <a:pos x="f697" y="f698"/>
                  </a:cxn>
                  <a:cxn ang="f480">
                    <a:pos x="f699" y="f700"/>
                  </a:cxn>
                  <a:cxn ang="f480">
                    <a:pos x="f701" y="f702"/>
                  </a:cxn>
                  <a:cxn ang="f480">
                    <a:pos x="f703" y="f704"/>
                  </a:cxn>
                  <a:cxn ang="f480">
                    <a:pos x="f705" y="f706"/>
                  </a:cxn>
                  <a:cxn ang="f480">
                    <a:pos x="f707" y="f708"/>
                  </a:cxn>
                  <a:cxn ang="f480">
                    <a:pos x="f709" y="f627"/>
                  </a:cxn>
                  <a:cxn ang="f480">
                    <a:pos x="f710" y="f711"/>
                  </a:cxn>
                  <a:cxn ang="f480">
                    <a:pos x="f712" y="f713"/>
                  </a:cxn>
                  <a:cxn ang="f480">
                    <a:pos x="f714" y="f715"/>
                  </a:cxn>
                  <a:cxn ang="f480">
                    <a:pos x="f716" y="f717"/>
                  </a:cxn>
                  <a:cxn ang="f480">
                    <a:pos x="f718" y="f719"/>
                  </a:cxn>
                  <a:cxn ang="f480">
                    <a:pos x="f720" y="f721"/>
                  </a:cxn>
                  <a:cxn ang="f480">
                    <a:pos x="f722" y="f723"/>
                  </a:cxn>
                  <a:cxn ang="f480">
                    <a:pos x="f724" y="f725"/>
                  </a:cxn>
                  <a:cxn ang="f480">
                    <a:pos x="f726" y="f686"/>
                  </a:cxn>
                  <a:cxn ang="f480">
                    <a:pos x="f727" y="f728"/>
                  </a:cxn>
                  <a:cxn ang="f480">
                    <a:pos x="f729" y="f730"/>
                  </a:cxn>
                  <a:cxn ang="f480">
                    <a:pos x="f731" y="f732"/>
                  </a:cxn>
                </a:cxnLst>
                <a:rect l="f605" t="f608" r="f606" b="f607"/>
                <a:pathLst>
                  <a:path w="5005729" h="142749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0"/>
                      <a:pt x="f52" y="f53"/>
                    </a:cubicBezTo>
                    <a:lnTo>
                      <a:pt x="f54" y="f55"/>
                    </a:lnTo>
                    <a:lnTo>
                      <a:pt x="f56" y="f57"/>
                    </a:lnTo>
                    <a:lnTo>
                      <a:pt x="f58" y="f59"/>
                    </a:lnTo>
                    <a:lnTo>
                      <a:pt x="f60" y="f61"/>
                    </a:lnTo>
                    <a:lnTo>
                      <a:pt x="f62" y="f63"/>
                    </a:lnTo>
                    <a:cubicBezTo>
                      <a:pt x="f64" y="f65"/>
                      <a:pt x="f66" y="f67"/>
                      <a:pt x="f68" y="f69"/>
                    </a:cubicBezTo>
                    <a:lnTo>
                      <a:pt x="f70" y="f71"/>
                    </a:lnTo>
                    <a:lnTo>
                      <a:pt x="f72" y="f73"/>
                    </a:lnTo>
                    <a:cubicBezTo>
                      <a:pt x="f74" y="f75"/>
                      <a:pt x="f76" y="f77"/>
                      <a:pt x="f78" y="f79"/>
                    </a:cubicBezTo>
                    <a:lnTo>
                      <a:pt x="f80" y="f81"/>
                    </a:lnTo>
                    <a:lnTo>
                      <a:pt x="f82" y="f83"/>
                    </a:lnTo>
                    <a:lnTo>
                      <a:pt x="f84" y="f85"/>
                    </a:lnTo>
                    <a:cubicBezTo>
                      <a:pt x="f86" y="f87"/>
                      <a:pt x="f88" y="f89"/>
                      <a:pt x="f90" y="f91"/>
                    </a:cubicBezTo>
                    <a:lnTo>
                      <a:pt x="f92" y="f93"/>
                    </a:lnTo>
                    <a:lnTo>
                      <a:pt x="f94" y="f95"/>
                    </a:lnTo>
                    <a:lnTo>
                      <a:pt x="f96" y="f97"/>
                    </a:lnTo>
                    <a:lnTo>
                      <a:pt x="f98" y="f99"/>
                    </a:lnTo>
                    <a:lnTo>
                      <a:pt x="f100" y="f101"/>
                    </a:lnTo>
                    <a:cubicBezTo>
                      <a:pt x="f102" y="f103"/>
                      <a:pt x="f104" y="f105"/>
                      <a:pt x="f106" y="f107"/>
                    </a:cubicBezTo>
                    <a:lnTo>
                      <a:pt x="f108" y="f109"/>
                    </a:lnTo>
                    <a:cubicBezTo>
                      <a:pt x="f110" y="f111"/>
                      <a:pt x="f112" y="f113"/>
                      <a:pt x="f114" y="f115"/>
                    </a:cubicBezTo>
                    <a:lnTo>
                      <a:pt x="f6" y="f116"/>
                    </a:lnTo>
                    <a:lnTo>
                      <a:pt x="f6" y="f117"/>
                    </a:lnTo>
                    <a:lnTo>
                      <a:pt x="f118" y="f119"/>
                    </a:lnTo>
                    <a:cubicBezTo>
                      <a:pt x="f120" y="f121"/>
                      <a:pt x="f122" y="f123"/>
                      <a:pt x="f124" y="f125"/>
                    </a:cubicBezTo>
                    <a:lnTo>
                      <a:pt x="f126" y="f127"/>
                    </a:lnTo>
                    <a:cubicBezTo>
                      <a:pt x="f128" y="f129"/>
                      <a:pt x="f130" y="f131"/>
                      <a:pt x="f132" y="f133"/>
                    </a:cubicBezTo>
                    <a:lnTo>
                      <a:pt x="f134" y="f135"/>
                    </a:lnTo>
                    <a:lnTo>
                      <a:pt x="f136" y="f137"/>
                    </a:lnTo>
                    <a:lnTo>
                      <a:pt x="f138" y="f139"/>
                    </a:lnTo>
                    <a:lnTo>
                      <a:pt x="f140" y="f141"/>
                    </a:lnTo>
                    <a:lnTo>
                      <a:pt x="f142" y="f143"/>
                    </a:lnTo>
                    <a:cubicBezTo>
                      <a:pt x="f144" y="f145"/>
                      <a:pt x="f146" y="f147"/>
                      <a:pt x="f148" y="f149"/>
                    </a:cubicBezTo>
                    <a:lnTo>
                      <a:pt x="f150" y="f151"/>
                    </a:lnTo>
                    <a:lnTo>
                      <a:pt x="f152" y="f153"/>
                    </a:lnTo>
                    <a:lnTo>
                      <a:pt x="f154" y="f155"/>
                    </a:lnTo>
                    <a:cubicBezTo>
                      <a:pt x="f156" y="f157"/>
                      <a:pt x="f158" y="f159"/>
                      <a:pt x="f160" y="f161"/>
                    </a:cubicBezTo>
                    <a:lnTo>
                      <a:pt x="f162" y="f163"/>
                    </a:lnTo>
                    <a:lnTo>
                      <a:pt x="f164" y="f165"/>
                    </a:lnTo>
                    <a:cubicBezTo>
                      <a:pt x="f166" y="f167"/>
                      <a:pt x="f168" y="f40"/>
                      <a:pt x="f169" y="f170"/>
                    </a:cubicBezTo>
                    <a:lnTo>
                      <a:pt x="f171" y="f48"/>
                    </a:lnTo>
                    <a:lnTo>
                      <a:pt x="f172" y="f173"/>
                    </a:lnTo>
                    <a:lnTo>
                      <a:pt x="f174" y="f175"/>
                    </a:lnTo>
                    <a:lnTo>
                      <a:pt x="f176" y="f177"/>
                    </a:lnTo>
                    <a:lnTo>
                      <a:pt x="f178" y="f179"/>
                    </a:lnTo>
                    <a:cubicBezTo>
                      <a:pt x="f180" y="f181"/>
                      <a:pt x="f182" y="f181"/>
                      <a:pt x="f183" y="f184"/>
                    </a:cubicBezTo>
                    <a:lnTo>
                      <a:pt x="f185" y="f186"/>
                    </a:lnTo>
                    <a:cubicBezTo>
                      <a:pt x="f187" y="f188"/>
                      <a:pt x="f41" y="f189"/>
                      <a:pt x="f190" y="f191"/>
                    </a:cubicBezTo>
                    <a:cubicBezTo>
                      <a:pt x="f192" y="f175"/>
                      <a:pt x="f193" y="f194"/>
                      <a:pt x="f195" y="f196"/>
                    </a:cubicBezTo>
                    <a:cubicBezTo>
                      <a:pt x="f197" y="f159"/>
                      <a:pt x="f198" y="f199"/>
                      <a:pt x="f200" y="f137"/>
                    </a:cubicBezTo>
                    <a:cubicBezTo>
                      <a:pt x="f201" y="f202"/>
                      <a:pt x="f203" y="f204"/>
                      <a:pt x="f205" y="f206"/>
                    </a:cubicBezTo>
                    <a:cubicBezTo>
                      <a:pt x="f207" y="f208"/>
                      <a:pt x="f209" y="f210"/>
                      <a:pt x="f211" y="f212"/>
                    </a:cubicBezTo>
                    <a:cubicBezTo>
                      <a:pt x="f213" y="f214"/>
                      <a:pt x="f215" y="f216"/>
                      <a:pt x="f217" y="f218"/>
                    </a:cubicBezTo>
                    <a:close/>
                  </a:path>
                </a:pathLst>
              </a:custGeom>
              <a:gradFill>
                <a:gsLst>
                  <a:gs pos="0">
                    <a:srgbClr val="F04115"/>
                  </a:gs>
                  <a:gs pos="100000">
                    <a:srgbClr val="F58366"/>
                  </a:gs>
                </a:gsLst>
                <a:lin ang="0"/>
              </a:gra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sp>
            <p:nvSpPr>
              <p:cNvPr id="9" name="Freeform 9">
                <a:extLst>
                  <a:ext uri="{FF2B5EF4-FFF2-40B4-BE49-F238E27FC236}">
                    <a16:creationId xmlns:a16="http://schemas.microsoft.com/office/drawing/2014/main" id="{1738A119-D7AE-42CC-9E12-971866B1F6E3}"/>
                  </a:ext>
                </a:extLst>
              </p:cNvPr>
              <p:cNvSpPr/>
              <p:nvPr/>
            </p:nvSpPr>
            <p:spPr>
              <a:xfrm>
                <a:off x="7335298" y="0"/>
                <a:ext cx="4856698" cy="1387867"/>
              </a:xfrm>
              <a:custGeom>
                <a:avLst/>
                <a:gdLst>
                  <a:gd name="f0" fmla="val 10800000"/>
                  <a:gd name="f1" fmla="val 5400000"/>
                  <a:gd name="f2" fmla="val 180"/>
                  <a:gd name="f3" fmla="val w"/>
                  <a:gd name="f4" fmla="val h"/>
                  <a:gd name="f5" fmla="val 0"/>
                  <a:gd name="f6" fmla="val 4861820"/>
                  <a:gd name="f7" fmla="val 1389331"/>
                  <a:gd name="f8" fmla="val 229890"/>
                  <a:gd name="f9" fmla="val 373317"/>
                  <a:gd name="f10" fmla="val 108292"/>
                  <a:gd name="f11" fmla="val 482267"/>
                  <a:gd name="f12" fmla="val 189793"/>
                  <a:gd name="f13" fmla="val 591665"/>
                  <a:gd name="f14" fmla="val 270356"/>
                  <a:gd name="f15" fmla="val 702260"/>
                  <a:gd name="f16" fmla="val 348992"/>
                  <a:gd name="f17" fmla="val 923449"/>
                  <a:gd name="f18" fmla="val 506265"/>
                  <a:gd name="f19" fmla="val 1149423"/>
                  <a:gd name="f20" fmla="val 656099"/>
                  <a:gd name="f21" fmla="val 1384969"/>
                  <a:gd name="f22" fmla="val 788400"/>
                  <a:gd name="f23" fmla="val 1620515"/>
                  <a:gd name="f24" fmla="val 921232"/>
                  <a:gd name="f25" fmla="val 1866162"/>
                  <a:gd name="f26" fmla="val 1035999"/>
                  <a:gd name="f27" fmla="val 2120849"/>
                  <a:gd name="f28" fmla="val 1125262"/>
                  <a:gd name="f29" fmla="val 2630754"/>
                  <a:gd name="f30" fmla="val 1304850"/>
                  <a:gd name="f31" fmla="val 3179474"/>
                  <a:gd name="f32" fmla="val 1371798"/>
                  <a:gd name="f33" fmla="val 3720750"/>
                  <a:gd name="f34" fmla="val 1329823"/>
                  <a:gd name="f35" fmla="val 3737764"/>
                  <a:gd name="f36" fmla="val 1328760"/>
                  <a:gd name="f37" fmla="val 3754779"/>
                  <a:gd name="f38" fmla="val 1327698"/>
                  <a:gd name="f39" fmla="val 3771794"/>
                  <a:gd name="f40" fmla="val 1326104"/>
                  <a:gd name="f41" fmla="val 3822306"/>
                  <a:gd name="f42" fmla="val 1320790"/>
                  <a:gd name="f43" fmla="val 3872818"/>
                  <a:gd name="f44" fmla="val 1315477"/>
                  <a:gd name="f45" fmla="val 3898339"/>
                  <a:gd name="f46" fmla="val 1312820"/>
                  <a:gd name="f47" fmla="val 3906847"/>
                  <a:gd name="f48" fmla="val 1311758"/>
                  <a:gd name="f49" fmla="val 3915354"/>
                  <a:gd name="f50" fmla="val 1311226"/>
                  <a:gd name="f51" fmla="val 3923861"/>
                  <a:gd name="f52" fmla="val 1309632"/>
                  <a:gd name="f53" fmla="val 4024885"/>
                  <a:gd name="f54" fmla="val 1295818"/>
                  <a:gd name="f55" fmla="val 4050407"/>
                  <a:gd name="f56" fmla="val 1292630"/>
                  <a:gd name="f57" fmla="val 4058914"/>
                  <a:gd name="f58" fmla="val 1291567"/>
                  <a:gd name="f59" fmla="val 4067422"/>
                  <a:gd name="f60" fmla="val 1289973"/>
                  <a:gd name="f61" fmla="val 4075397"/>
                  <a:gd name="f62" fmla="val 1288379"/>
                  <a:gd name="f63" fmla="val 4125909"/>
                  <a:gd name="f64" fmla="val 1279878"/>
                  <a:gd name="f65" fmla="val 4159407"/>
                  <a:gd name="f66" fmla="val 1274034"/>
                  <a:gd name="f67" fmla="val 4192904"/>
                  <a:gd name="f68" fmla="val 1269251"/>
                  <a:gd name="f69" fmla="val 4226401"/>
                  <a:gd name="f70" fmla="val 1261813"/>
                  <a:gd name="f71" fmla="val 4326362"/>
                  <a:gd name="f72" fmla="val 1241622"/>
                  <a:gd name="f73" fmla="val 4425790"/>
                  <a:gd name="f74" fmla="val 1218775"/>
                  <a:gd name="f75" fmla="val 4450781"/>
                  <a:gd name="f76" fmla="val 1212931"/>
                  <a:gd name="f77" fmla="val 4475239"/>
                  <a:gd name="f78" fmla="val 1206555"/>
                  <a:gd name="f79" fmla="val 4524688"/>
                  <a:gd name="f80" fmla="val 1193803"/>
                  <a:gd name="f81" fmla="val 4590620"/>
                  <a:gd name="f82" fmla="val 1176535"/>
                  <a:gd name="f83" fmla="val 4656152"/>
                  <a:gd name="f84" fmla="val 1157939"/>
                  <a:gd name="f85" fmla="val 4721220"/>
                  <a:gd name="f86" fmla="val 1137947"/>
                  <a:gd name="f87" fmla="val 1091339"/>
                  <a:gd name="f88" fmla="val 1102902"/>
                  <a:gd name="f89" fmla="val 4725208"/>
                  <a:gd name="f90" fmla="val 1151761"/>
                  <a:gd name="f91" fmla="val 4660406"/>
                  <a:gd name="f92" fmla="val 1173347"/>
                  <a:gd name="f93" fmla="val 4595139"/>
                  <a:gd name="f94" fmla="val 1193537"/>
                  <a:gd name="f95" fmla="val 4529473"/>
                  <a:gd name="f96" fmla="val 1212399"/>
                  <a:gd name="f97" fmla="val 4480025"/>
                  <a:gd name="f98" fmla="val 1226214"/>
                  <a:gd name="f99" fmla="val 4455566"/>
                  <a:gd name="f100" fmla="val 1233121"/>
                  <a:gd name="f101" fmla="val 4430576"/>
                  <a:gd name="f102" fmla="val 1239497"/>
                  <a:gd name="f103" fmla="val 4331148"/>
                  <a:gd name="f104" fmla="val 1265001"/>
                  <a:gd name="f105" fmla="val 4231187"/>
                  <a:gd name="f106" fmla="val 1287848"/>
                  <a:gd name="f107" fmla="val 4197689"/>
                  <a:gd name="f108" fmla="val 4164192"/>
                  <a:gd name="f109" fmla="val 1301662"/>
                  <a:gd name="f110" fmla="val 4130694"/>
                  <a:gd name="f111" fmla="val 1308570"/>
                  <a:gd name="f112" fmla="val 4080182"/>
                  <a:gd name="f113" fmla="val 1318134"/>
                  <a:gd name="f114" fmla="val 4071675"/>
                  <a:gd name="f115" fmla="val 1319728"/>
                  <a:gd name="f116" fmla="val 4063168"/>
                  <a:gd name="f117" fmla="val 1321322"/>
                  <a:gd name="f118" fmla="val 4055192"/>
                  <a:gd name="f119" fmla="val 1322915"/>
                  <a:gd name="f120" fmla="val 4029670"/>
                  <a:gd name="f121" fmla="val 1327166"/>
                  <a:gd name="f122" fmla="val 3928115"/>
                  <a:gd name="f123" fmla="val 1343637"/>
                  <a:gd name="f124" fmla="val 3919607"/>
                  <a:gd name="f125" fmla="val 1345231"/>
                  <a:gd name="f126" fmla="val 3911100"/>
                  <a:gd name="f127" fmla="val 1346294"/>
                  <a:gd name="f128" fmla="val 3902593"/>
                  <a:gd name="f129" fmla="val 1347357"/>
                  <a:gd name="f130" fmla="val 3877071"/>
                  <a:gd name="f131" fmla="val 1350545"/>
                  <a:gd name="f132" fmla="val 3826027"/>
                  <a:gd name="f133" fmla="val 1356921"/>
                  <a:gd name="f134" fmla="val 3774984"/>
                  <a:gd name="f135" fmla="val 1363297"/>
                  <a:gd name="f136" fmla="val 3757969"/>
                  <a:gd name="f137" fmla="val 1364890"/>
                  <a:gd name="f138" fmla="val 3740954"/>
                  <a:gd name="f139" fmla="val 1366484"/>
                  <a:gd name="f140" fmla="val 3723940"/>
                  <a:gd name="f141" fmla="val 1368078"/>
                  <a:gd name="f142" fmla="val 3621321"/>
                  <a:gd name="f143" fmla="val 1377642"/>
                  <a:gd name="f144" fmla="val 3518702"/>
                  <a:gd name="f145" fmla="val 1383487"/>
                  <a:gd name="f146" fmla="val 3467126"/>
                  <a:gd name="f147" fmla="val 1386144"/>
                  <a:gd name="f148" fmla="val 3415551"/>
                  <a:gd name="f149" fmla="val 1387206"/>
                  <a:gd name="f150" fmla="val 3312400"/>
                  <a:gd name="f151" fmla="val 3175220"/>
                  <a:gd name="f152" fmla="val 3038040"/>
                  <a:gd name="f153" fmla="val 1382424"/>
                  <a:gd name="f154" fmla="val 2900860"/>
                  <a:gd name="f155" fmla="val 1368610"/>
                  <a:gd name="f156" fmla="val 2627564"/>
                  <a:gd name="f157" fmla="val 1340981"/>
                  <a:gd name="f158" fmla="val 2356394"/>
                  <a:gd name="f159" fmla="val 1284129"/>
                  <a:gd name="f160" fmla="val 2094264"/>
                  <a:gd name="f161" fmla="val 1199648"/>
                  <a:gd name="f162" fmla="val 1832133"/>
                  <a:gd name="f163" fmla="val 1115166"/>
                  <a:gd name="f164" fmla="val 1578510"/>
                  <a:gd name="f165" fmla="val 1003588"/>
                  <a:gd name="f166" fmla="val 1335520"/>
                  <a:gd name="f167" fmla="val 875006"/>
                  <a:gd name="f168" fmla="val 1092531"/>
                  <a:gd name="f169" fmla="val 745894"/>
                  <a:gd name="f170" fmla="val 859113"/>
                  <a:gd name="f171" fmla="val 599778"/>
                  <a:gd name="f172" fmla="val 632075"/>
                  <a:gd name="f173" fmla="val 446225"/>
                  <a:gd name="f174" fmla="val 518556"/>
                  <a:gd name="f175" fmla="val 369448"/>
                  <a:gd name="f176" fmla="val 406366"/>
                  <a:gd name="f177" fmla="val 290944"/>
                  <a:gd name="f178" fmla="val 294907"/>
                  <a:gd name="f179" fmla="val 211710"/>
                  <a:gd name="f180" fmla="+- 0 0 -90"/>
                  <a:gd name="f181" fmla="*/ f3 1 4861820"/>
                  <a:gd name="f182" fmla="*/ f4 1 1389331"/>
                  <a:gd name="f183" fmla="+- f7 0 f5"/>
                  <a:gd name="f184" fmla="+- f6 0 f5"/>
                  <a:gd name="f185" fmla="*/ f180 f0 1"/>
                  <a:gd name="f186" fmla="*/ f184 1 4861820"/>
                  <a:gd name="f187" fmla="*/ f183 1 1389331"/>
                  <a:gd name="f188" fmla="*/ 0 f184 1"/>
                  <a:gd name="f189" fmla="*/ 0 f183 1"/>
                  <a:gd name="f190" fmla="*/ 229890 f184 1"/>
                  <a:gd name="f191" fmla="*/ 373317 f184 1"/>
                  <a:gd name="f192" fmla="*/ 108292 f183 1"/>
                  <a:gd name="f193" fmla="*/ 702260 f184 1"/>
                  <a:gd name="f194" fmla="*/ 348992 f183 1"/>
                  <a:gd name="f195" fmla="*/ 1384969 f184 1"/>
                  <a:gd name="f196" fmla="*/ 788400 f183 1"/>
                  <a:gd name="f197" fmla="*/ 2120849 f184 1"/>
                  <a:gd name="f198" fmla="*/ 1125262 f183 1"/>
                  <a:gd name="f199" fmla="*/ 3720750 f184 1"/>
                  <a:gd name="f200" fmla="*/ 1329823 f183 1"/>
                  <a:gd name="f201" fmla="*/ 3771794 f184 1"/>
                  <a:gd name="f202" fmla="*/ 1326104 f183 1"/>
                  <a:gd name="f203" fmla="*/ 3822306 f184 1"/>
                  <a:gd name="f204" fmla="*/ 1320790 f183 1"/>
                  <a:gd name="f205" fmla="*/ 3872818 f184 1"/>
                  <a:gd name="f206" fmla="*/ 1315477 f183 1"/>
                  <a:gd name="f207" fmla="*/ 3898339 f184 1"/>
                  <a:gd name="f208" fmla="*/ 1312820 f183 1"/>
                  <a:gd name="f209" fmla="*/ 3923861 f184 1"/>
                  <a:gd name="f210" fmla="*/ 1309632 f183 1"/>
                  <a:gd name="f211" fmla="*/ 4024885 f184 1"/>
                  <a:gd name="f212" fmla="*/ 1295818 f183 1"/>
                  <a:gd name="f213" fmla="*/ 4050407 f184 1"/>
                  <a:gd name="f214" fmla="*/ 1292630 f183 1"/>
                  <a:gd name="f215" fmla="*/ 4075397 f184 1"/>
                  <a:gd name="f216" fmla="*/ 1288379 f183 1"/>
                  <a:gd name="f217" fmla="*/ 4125909 f184 1"/>
                  <a:gd name="f218" fmla="*/ 1279878 f183 1"/>
                  <a:gd name="f219" fmla="*/ 4226401 f184 1"/>
                  <a:gd name="f220" fmla="*/ 1261813 f183 1"/>
                  <a:gd name="f221" fmla="*/ 4326362 f184 1"/>
                  <a:gd name="f222" fmla="*/ 1241622 f183 1"/>
                  <a:gd name="f223" fmla="*/ 4425790 f184 1"/>
                  <a:gd name="f224" fmla="*/ 1218775 f183 1"/>
                  <a:gd name="f225" fmla="*/ 4450781 f184 1"/>
                  <a:gd name="f226" fmla="*/ 1212931 f183 1"/>
                  <a:gd name="f227" fmla="*/ 4475239 f184 1"/>
                  <a:gd name="f228" fmla="*/ 1206555 f183 1"/>
                  <a:gd name="f229" fmla="*/ 4524688 f184 1"/>
                  <a:gd name="f230" fmla="*/ 1193803 f183 1"/>
                  <a:gd name="f231" fmla="*/ 4721220 f184 1"/>
                  <a:gd name="f232" fmla="*/ 1137947 f183 1"/>
                  <a:gd name="f233" fmla="*/ 4861820 f184 1"/>
                  <a:gd name="f234" fmla="*/ 1091339 f183 1"/>
                  <a:gd name="f235" fmla="*/ 1102902 f183 1"/>
                  <a:gd name="f236" fmla="*/ 4725208 f184 1"/>
                  <a:gd name="f237" fmla="*/ 1151761 f183 1"/>
                  <a:gd name="f238" fmla="*/ 4529473 f184 1"/>
                  <a:gd name="f239" fmla="*/ 1212399 f183 1"/>
                  <a:gd name="f240" fmla="*/ 4480025 f184 1"/>
                  <a:gd name="f241" fmla="*/ 1226214 f183 1"/>
                  <a:gd name="f242" fmla="*/ 4455566 f184 1"/>
                  <a:gd name="f243" fmla="*/ 1233121 f183 1"/>
                  <a:gd name="f244" fmla="*/ 4430576 f184 1"/>
                  <a:gd name="f245" fmla="*/ 1239497 f183 1"/>
                  <a:gd name="f246" fmla="*/ 4331148 f184 1"/>
                  <a:gd name="f247" fmla="*/ 1265001 f183 1"/>
                  <a:gd name="f248" fmla="*/ 4231187 f184 1"/>
                  <a:gd name="f249" fmla="*/ 1287848 f183 1"/>
                  <a:gd name="f250" fmla="*/ 4130694 f184 1"/>
                  <a:gd name="f251" fmla="*/ 1308570 f183 1"/>
                  <a:gd name="f252" fmla="*/ 4080182 f184 1"/>
                  <a:gd name="f253" fmla="*/ 1318134 f183 1"/>
                  <a:gd name="f254" fmla="*/ 4055192 f184 1"/>
                  <a:gd name="f255" fmla="*/ 1322915 f183 1"/>
                  <a:gd name="f256" fmla="*/ 4029670 f184 1"/>
                  <a:gd name="f257" fmla="*/ 1327166 f183 1"/>
                  <a:gd name="f258" fmla="*/ 3928115 f184 1"/>
                  <a:gd name="f259" fmla="*/ 1343637 f183 1"/>
                  <a:gd name="f260" fmla="*/ 3902593 f184 1"/>
                  <a:gd name="f261" fmla="*/ 1347357 f183 1"/>
                  <a:gd name="f262" fmla="*/ 3877071 f184 1"/>
                  <a:gd name="f263" fmla="*/ 1350545 f183 1"/>
                  <a:gd name="f264" fmla="*/ 3826027 f184 1"/>
                  <a:gd name="f265" fmla="*/ 1356921 f183 1"/>
                  <a:gd name="f266" fmla="*/ 3774984 f184 1"/>
                  <a:gd name="f267" fmla="*/ 1363297 f183 1"/>
                  <a:gd name="f268" fmla="*/ 3723940 f184 1"/>
                  <a:gd name="f269" fmla="*/ 1368078 f183 1"/>
                  <a:gd name="f270" fmla="*/ 3621321 f184 1"/>
                  <a:gd name="f271" fmla="*/ 1377642 f183 1"/>
                  <a:gd name="f272" fmla="*/ 3518702 f184 1"/>
                  <a:gd name="f273" fmla="*/ 1383487 f183 1"/>
                  <a:gd name="f274" fmla="*/ 3467126 f184 1"/>
                  <a:gd name="f275" fmla="*/ 1386144 f183 1"/>
                  <a:gd name="f276" fmla="*/ 3415551 f184 1"/>
                  <a:gd name="f277" fmla="*/ 1387206 f183 1"/>
                  <a:gd name="f278" fmla="*/ 3312400 f184 1"/>
                  <a:gd name="f279" fmla="*/ 1389331 f183 1"/>
                  <a:gd name="f280" fmla="*/ 2900860 f184 1"/>
                  <a:gd name="f281" fmla="*/ 1368610 f183 1"/>
                  <a:gd name="f282" fmla="*/ 2094264 f184 1"/>
                  <a:gd name="f283" fmla="*/ 1199648 f183 1"/>
                  <a:gd name="f284" fmla="*/ 1335520 f184 1"/>
                  <a:gd name="f285" fmla="*/ 875006 f183 1"/>
                  <a:gd name="f286" fmla="*/ 632075 f184 1"/>
                  <a:gd name="f287" fmla="*/ 446225 f183 1"/>
                  <a:gd name="f288" fmla="*/ 294907 f184 1"/>
                  <a:gd name="f289" fmla="*/ 211710 f183 1"/>
                  <a:gd name="f290" fmla="*/ f185 1 f2"/>
                  <a:gd name="f291" fmla="*/ f188 1 4861820"/>
                  <a:gd name="f292" fmla="*/ f189 1 1389331"/>
                  <a:gd name="f293" fmla="*/ f190 1 4861820"/>
                  <a:gd name="f294" fmla="*/ f191 1 4861820"/>
                  <a:gd name="f295" fmla="*/ f192 1 1389331"/>
                  <a:gd name="f296" fmla="*/ f193 1 4861820"/>
                  <a:gd name="f297" fmla="*/ f194 1 1389331"/>
                  <a:gd name="f298" fmla="*/ f195 1 4861820"/>
                  <a:gd name="f299" fmla="*/ f196 1 1389331"/>
                  <a:gd name="f300" fmla="*/ f197 1 4861820"/>
                  <a:gd name="f301" fmla="*/ f198 1 1389331"/>
                  <a:gd name="f302" fmla="*/ f199 1 4861820"/>
                  <a:gd name="f303" fmla="*/ f200 1 1389331"/>
                  <a:gd name="f304" fmla="*/ f201 1 4861820"/>
                  <a:gd name="f305" fmla="*/ f202 1 1389331"/>
                  <a:gd name="f306" fmla="*/ f203 1 4861820"/>
                  <a:gd name="f307" fmla="*/ f204 1 1389331"/>
                  <a:gd name="f308" fmla="*/ f205 1 4861820"/>
                  <a:gd name="f309" fmla="*/ f206 1 1389331"/>
                  <a:gd name="f310" fmla="*/ f207 1 4861820"/>
                  <a:gd name="f311" fmla="*/ f208 1 1389331"/>
                  <a:gd name="f312" fmla="*/ f209 1 4861820"/>
                  <a:gd name="f313" fmla="*/ f210 1 1389331"/>
                  <a:gd name="f314" fmla="*/ f211 1 4861820"/>
                  <a:gd name="f315" fmla="*/ f212 1 1389331"/>
                  <a:gd name="f316" fmla="*/ f213 1 4861820"/>
                  <a:gd name="f317" fmla="*/ f214 1 1389331"/>
                  <a:gd name="f318" fmla="*/ f215 1 4861820"/>
                  <a:gd name="f319" fmla="*/ f216 1 1389331"/>
                  <a:gd name="f320" fmla="*/ f217 1 4861820"/>
                  <a:gd name="f321" fmla="*/ f218 1 1389331"/>
                  <a:gd name="f322" fmla="*/ f219 1 4861820"/>
                  <a:gd name="f323" fmla="*/ f220 1 1389331"/>
                  <a:gd name="f324" fmla="*/ f221 1 4861820"/>
                  <a:gd name="f325" fmla="*/ f222 1 1389331"/>
                  <a:gd name="f326" fmla="*/ f223 1 4861820"/>
                  <a:gd name="f327" fmla="*/ f224 1 1389331"/>
                  <a:gd name="f328" fmla="*/ f225 1 4861820"/>
                  <a:gd name="f329" fmla="*/ f226 1 1389331"/>
                  <a:gd name="f330" fmla="*/ f227 1 4861820"/>
                  <a:gd name="f331" fmla="*/ f228 1 1389331"/>
                  <a:gd name="f332" fmla="*/ f229 1 4861820"/>
                  <a:gd name="f333" fmla="*/ f230 1 1389331"/>
                  <a:gd name="f334" fmla="*/ f231 1 4861820"/>
                  <a:gd name="f335" fmla="*/ f232 1 1389331"/>
                  <a:gd name="f336" fmla="*/ f233 1 4861820"/>
                  <a:gd name="f337" fmla="*/ f234 1 1389331"/>
                  <a:gd name="f338" fmla="*/ f235 1 1389331"/>
                  <a:gd name="f339" fmla="*/ f236 1 4861820"/>
                  <a:gd name="f340" fmla="*/ f237 1 1389331"/>
                  <a:gd name="f341" fmla="*/ f238 1 4861820"/>
                  <a:gd name="f342" fmla="*/ f239 1 1389331"/>
                  <a:gd name="f343" fmla="*/ f240 1 4861820"/>
                  <a:gd name="f344" fmla="*/ f241 1 1389331"/>
                  <a:gd name="f345" fmla="*/ f242 1 4861820"/>
                  <a:gd name="f346" fmla="*/ f243 1 1389331"/>
                  <a:gd name="f347" fmla="*/ f244 1 4861820"/>
                  <a:gd name="f348" fmla="*/ f245 1 1389331"/>
                  <a:gd name="f349" fmla="*/ f246 1 4861820"/>
                  <a:gd name="f350" fmla="*/ f247 1 1389331"/>
                  <a:gd name="f351" fmla="*/ f248 1 4861820"/>
                  <a:gd name="f352" fmla="*/ f249 1 1389331"/>
                  <a:gd name="f353" fmla="*/ f250 1 4861820"/>
                  <a:gd name="f354" fmla="*/ f251 1 1389331"/>
                  <a:gd name="f355" fmla="*/ f252 1 4861820"/>
                  <a:gd name="f356" fmla="*/ f253 1 1389331"/>
                  <a:gd name="f357" fmla="*/ f254 1 4861820"/>
                  <a:gd name="f358" fmla="*/ f255 1 1389331"/>
                  <a:gd name="f359" fmla="*/ f256 1 4861820"/>
                  <a:gd name="f360" fmla="*/ f257 1 1389331"/>
                  <a:gd name="f361" fmla="*/ f258 1 4861820"/>
                  <a:gd name="f362" fmla="*/ f259 1 1389331"/>
                  <a:gd name="f363" fmla="*/ f260 1 4861820"/>
                  <a:gd name="f364" fmla="*/ f261 1 1389331"/>
                  <a:gd name="f365" fmla="*/ f262 1 4861820"/>
                  <a:gd name="f366" fmla="*/ f263 1 1389331"/>
                  <a:gd name="f367" fmla="*/ f264 1 4861820"/>
                  <a:gd name="f368" fmla="*/ f265 1 1389331"/>
                  <a:gd name="f369" fmla="*/ f266 1 4861820"/>
                  <a:gd name="f370" fmla="*/ f267 1 1389331"/>
                  <a:gd name="f371" fmla="*/ f268 1 4861820"/>
                  <a:gd name="f372" fmla="*/ f269 1 1389331"/>
                  <a:gd name="f373" fmla="*/ f270 1 4861820"/>
                  <a:gd name="f374" fmla="*/ f271 1 1389331"/>
                  <a:gd name="f375" fmla="*/ f272 1 4861820"/>
                  <a:gd name="f376" fmla="*/ f273 1 1389331"/>
                  <a:gd name="f377" fmla="*/ f274 1 4861820"/>
                  <a:gd name="f378" fmla="*/ f275 1 1389331"/>
                  <a:gd name="f379" fmla="*/ f276 1 4861820"/>
                  <a:gd name="f380" fmla="*/ f277 1 1389331"/>
                  <a:gd name="f381" fmla="*/ f278 1 4861820"/>
                  <a:gd name="f382" fmla="*/ f279 1 1389331"/>
                  <a:gd name="f383" fmla="*/ f280 1 4861820"/>
                  <a:gd name="f384" fmla="*/ f281 1 1389331"/>
                  <a:gd name="f385" fmla="*/ f282 1 4861820"/>
                  <a:gd name="f386" fmla="*/ f283 1 1389331"/>
                  <a:gd name="f387" fmla="*/ f284 1 4861820"/>
                  <a:gd name="f388" fmla="*/ f285 1 1389331"/>
                  <a:gd name="f389" fmla="*/ f286 1 4861820"/>
                  <a:gd name="f390" fmla="*/ f287 1 1389331"/>
                  <a:gd name="f391" fmla="*/ f288 1 4861820"/>
                  <a:gd name="f392" fmla="*/ f289 1 1389331"/>
                  <a:gd name="f393" fmla="*/ f5 1 f186"/>
                  <a:gd name="f394" fmla="*/ f6 1 f186"/>
                  <a:gd name="f395" fmla="*/ f5 1 f187"/>
                  <a:gd name="f396" fmla="*/ f7 1 f187"/>
                  <a:gd name="f397" fmla="+- f290 0 f1"/>
                  <a:gd name="f398" fmla="*/ f291 1 f186"/>
                  <a:gd name="f399" fmla="*/ f292 1 f187"/>
                  <a:gd name="f400" fmla="*/ f293 1 f186"/>
                  <a:gd name="f401" fmla="*/ f294 1 f186"/>
                  <a:gd name="f402" fmla="*/ f295 1 f187"/>
                  <a:gd name="f403" fmla="*/ f296 1 f186"/>
                  <a:gd name="f404" fmla="*/ f297 1 f187"/>
                  <a:gd name="f405" fmla="*/ f298 1 f186"/>
                  <a:gd name="f406" fmla="*/ f299 1 f187"/>
                  <a:gd name="f407" fmla="*/ f300 1 f186"/>
                  <a:gd name="f408" fmla="*/ f301 1 f187"/>
                  <a:gd name="f409" fmla="*/ f302 1 f186"/>
                  <a:gd name="f410" fmla="*/ f303 1 f187"/>
                  <a:gd name="f411" fmla="*/ f304 1 f186"/>
                  <a:gd name="f412" fmla="*/ f305 1 f187"/>
                  <a:gd name="f413" fmla="*/ f306 1 f186"/>
                  <a:gd name="f414" fmla="*/ f307 1 f187"/>
                  <a:gd name="f415" fmla="*/ f308 1 f186"/>
                  <a:gd name="f416" fmla="*/ f309 1 f187"/>
                  <a:gd name="f417" fmla="*/ f310 1 f186"/>
                  <a:gd name="f418" fmla="*/ f311 1 f187"/>
                  <a:gd name="f419" fmla="*/ f312 1 f186"/>
                  <a:gd name="f420" fmla="*/ f313 1 f187"/>
                  <a:gd name="f421" fmla="*/ f314 1 f186"/>
                  <a:gd name="f422" fmla="*/ f315 1 f187"/>
                  <a:gd name="f423" fmla="*/ f316 1 f186"/>
                  <a:gd name="f424" fmla="*/ f317 1 f187"/>
                  <a:gd name="f425" fmla="*/ f318 1 f186"/>
                  <a:gd name="f426" fmla="*/ f319 1 f187"/>
                  <a:gd name="f427" fmla="*/ f320 1 f186"/>
                  <a:gd name="f428" fmla="*/ f321 1 f187"/>
                  <a:gd name="f429" fmla="*/ f322 1 f186"/>
                  <a:gd name="f430" fmla="*/ f323 1 f187"/>
                  <a:gd name="f431" fmla="*/ f324 1 f186"/>
                  <a:gd name="f432" fmla="*/ f325 1 f187"/>
                  <a:gd name="f433" fmla="*/ f326 1 f186"/>
                  <a:gd name="f434" fmla="*/ f327 1 f187"/>
                  <a:gd name="f435" fmla="*/ f328 1 f186"/>
                  <a:gd name="f436" fmla="*/ f329 1 f187"/>
                  <a:gd name="f437" fmla="*/ f330 1 f186"/>
                  <a:gd name="f438" fmla="*/ f331 1 f187"/>
                  <a:gd name="f439" fmla="*/ f332 1 f186"/>
                  <a:gd name="f440" fmla="*/ f333 1 f187"/>
                  <a:gd name="f441" fmla="*/ f334 1 f186"/>
                  <a:gd name="f442" fmla="*/ f335 1 f187"/>
                  <a:gd name="f443" fmla="*/ f336 1 f186"/>
                  <a:gd name="f444" fmla="*/ f337 1 f187"/>
                  <a:gd name="f445" fmla="*/ f338 1 f187"/>
                  <a:gd name="f446" fmla="*/ f339 1 f186"/>
                  <a:gd name="f447" fmla="*/ f340 1 f187"/>
                  <a:gd name="f448" fmla="*/ f341 1 f186"/>
                  <a:gd name="f449" fmla="*/ f342 1 f187"/>
                  <a:gd name="f450" fmla="*/ f343 1 f186"/>
                  <a:gd name="f451" fmla="*/ f344 1 f187"/>
                  <a:gd name="f452" fmla="*/ f345 1 f186"/>
                  <a:gd name="f453" fmla="*/ f346 1 f187"/>
                  <a:gd name="f454" fmla="*/ f347 1 f186"/>
                  <a:gd name="f455" fmla="*/ f348 1 f187"/>
                  <a:gd name="f456" fmla="*/ f349 1 f186"/>
                  <a:gd name="f457" fmla="*/ f350 1 f187"/>
                  <a:gd name="f458" fmla="*/ f351 1 f186"/>
                  <a:gd name="f459" fmla="*/ f352 1 f187"/>
                  <a:gd name="f460" fmla="*/ f353 1 f186"/>
                  <a:gd name="f461" fmla="*/ f354 1 f187"/>
                  <a:gd name="f462" fmla="*/ f355 1 f186"/>
                  <a:gd name="f463" fmla="*/ f356 1 f187"/>
                  <a:gd name="f464" fmla="*/ f357 1 f186"/>
                  <a:gd name="f465" fmla="*/ f358 1 f187"/>
                  <a:gd name="f466" fmla="*/ f359 1 f186"/>
                  <a:gd name="f467" fmla="*/ f360 1 f187"/>
                  <a:gd name="f468" fmla="*/ f361 1 f186"/>
                  <a:gd name="f469" fmla="*/ f362 1 f187"/>
                  <a:gd name="f470" fmla="*/ f363 1 f186"/>
                  <a:gd name="f471" fmla="*/ f364 1 f187"/>
                  <a:gd name="f472" fmla="*/ f365 1 f186"/>
                  <a:gd name="f473" fmla="*/ f366 1 f187"/>
                  <a:gd name="f474" fmla="*/ f367 1 f186"/>
                  <a:gd name="f475" fmla="*/ f368 1 f187"/>
                  <a:gd name="f476" fmla="*/ f369 1 f186"/>
                  <a:gd name="f477" fmla="*/ f370 1 f187"/>
                  <a:gd name="f478" fmla="*/ f371 1 f186"/>
                  <a:gd name="f479" fmla="*/ f372 1 f187"/>
                  <a:gd name="f480" fmla="*/ f373 1 f186"/>
                  <a:gd name="f481" fmla="*/ f374 1 f187"/>
                  <a:gd name="f482" fmla="*/ f375 1 f186"/>
                  <a:gd name="f483" fmla="*/ f376 1 f187"/>
                  <a:gd name="f484" fmla="*/ f377 1 f186"/>
                  <a:gd name="f485" fmla="*/ f378 1 f187"/>
                  <a:gd name="f486" fmla="*/ f379 1 f186"/>
                  <a:gd name="f487" fmla="*/ f380 1 f187"/>
                  <a:gd name="f488" fmla="*/ f381 1 f186"/>
                  <a:gd name="f489" fmla="*/ f382 1 f187"/>
                  <a:gd name="f490" fmla="*/ f383 1 f186"/>
                  <a:gd name="f491" fmla="*/ f384 1 f187"/>
                  <a:gd name="f492" fmla="*/ f385 1 f186"/>
                  <a:gd name="f493" fmla="*/ f386 1 f187"/>
                  <a:gd name="f494" fmla="*/ f387 1 f186"/>
                  <a:gd name="f495" fmla="*/ f388 1 f187"/>
                  <a:gd name="f496" fmla="*/ f389 1 f186"/>
                  <a:gd name="f497" fmla="*/ f390 1 f187"/>
                  <a:gd name="f498" fmla="*/ f391 1 f186"/>
                  <a:gd name="f499" fmla="*/ f392 1 f187"/>
                  <a:gd name="f500" fmla="*/ f393 f181 1"/>
                  <a:gd name="f501" fmla="*/ f394 f181 1"/>
                  <a:gd name="f502" fmla="*/ f396 f182 1"/>
                  <a:gd name="f503" fmla="*/ f395 f182 1"/>
                  <a:gd name="f504" fmla="*/ f398 f181 1"/>
                  <a:gd name="f505" fmla="*/ f399 f182 1"/>
                  <a:gd name="f506" fmla="*/ f400 f181 1"/>
                  <a:gd name="f507" fmla="*/ f401 f181 1"/>
                  <a:gd name="f508" fmla="*/ f402 f182 1"/>
                  <a:gd name="f509" fmla="*/ f403 f181 1"/>
                  <a:gd name="f510" fmla="*/ f404 f182 1"/>
                  <a:gd name="f511" fmla="*/ f405 f181 1"/>
                  <a:gd name="f512" fmla="*/ f406 f182 1"/>
                  <a:gd name="f513" fmla="*/ f407 f181 1"/>
                  <a:gd name="f514" fmla="*/ f408 f182 1"/>
                  <a:gd name="f515" fmla="*/ f409 f181 1"/>
                  <a:gd name="f516" fmla="*/ f410 f182 1"/>
                  <a:gd name="f517" fmla="*/ f411 f181 1"/>
                  <a:gd name="f518" fmla="*/ f412 f182 1"/>
                  <a:gd name="f519" fmla="*/ f413 f181 1"/>
                  <a:gd name="f520" fmla="*/ f414 f182 1"/>
                  <a:gd name="f521" fmla="*/ f415 f181 1"/>
                  <a:gd name="f522" fmla="*/ f416 f182 1"/>
                  <a:gd name="f523" fmla="*/ f417 f181 1"/>
                  <a:gd name="f524" fmla="*/ f418 f182 1"/>
                  <a:gd name="f525" fmla="*/ f419 f181 1"/>
                  <a:gd name="f526" fmla="*/ f420 f182 1"/>
                  <a:gd name="f527" fmla="*/ f421 f181 1"/>
                  <a:gd name="f528" fmla="*/ f422 f182 1"/>
                  <a:gd name="f529" fmla="*/ f423 f181 1"/>
                  <a:gd name="f530" fmla="*/ f424 f182 1"/>
                  <a:gd name="f531" fmla="*/ f425 f181 1"/>
                  <a:gd name="f532" fmla="*/ f426 f182 1"/>
                  <a:gd name="f533" fmla="*/ f427 f181 1"/>
                  <a:gd name="f534" fmla="*/ f428 f182 1"/>
                  <a:gd name="f535" fmla="*/ f429 f181 1"/>
                  <a:gd name="f536" fmla="*/ f430 f182 1"/>
                  <a:gd name="f537" fmla="*/ f431 f181 1"/>
                  <a:gd name="f538" fmla="*/ f432 f182 1"/>
                  <a:gd name="f539" fmla="*/ f433 f181 1"/>
                  <a:gd name="f540" fmla="*/ f434 f182 1"/>
                  <a:gd name="f541" fmla="*/ f435 f181 1"/>
                  <a:gd name="f542" fmla="*/ f436 f182 1"/>
                  <a:gd name="f543" fmla="*/ f437 f181 1"/>
                  <a:gd name="f544" fmla="*/ f438 f182 1"/>
                  <a:gd name="f545" fmla="*/ f439 f181 1"/>
                  <a:gd name="f546" fmla="*/ f440 f182 1"/>
                  <a:gd name="f547" fmla="*/ f441 f181 1"/>
                  <a:gd name="f548" fmla="*/ f442 f182 1"/>
                  <a:gd name="f549" fmla="*/ f443 f181 1"/>
                  <a:gd name="f550" fmla="*/ f444 f182 1"/>
                  <a:gd name="f551" fmla="*/ f445 f182 1"/>
                  <a:gd name="f552" fmla="*/ f446 f181 1"/>
                  <a:gd name="f553" fmla="*/ f447 f182 1"/>
                  <a:gd name="f554" fmla="*/ f448 f181 1"/>
                  <a:gd name="f555" fmla="*/ f449 f182 1"/>
                  <a:gd name="f556" fmla="*/ f450 f181 1"/>
                  <a:gd name="f557" fmla="*/ f451 f182 1"/>
                  <a:gd name="f558" fmla="*/ f452 f181 1"/>
                  <a:gd name="f559" fmla="*/ f453 f182 1"/>
                  <a:gd name="f560" fmla="*/ f454 f181 1"/>
                  <a:gd name="f561" fmla="*/ f455 f182 1"/>
                  <a:gd name="f562" fmla="*/ f456 f181 1"/>
                  <a:gd name="f563" fmla="*/ f457 f182 1"/>
                  <a:gd name="f564" fmla="*/ f458 f181 1"/>
                  <a:gd name="f565" fmla="*/ f459 f182 1"/>
                  <a:gd name="f566" fmla="*/ f460 f181 1"/>
                  <a:gd name="f567" fmla="*/ f461 f182 1"/>
                  <a:gd name="f568" fmla="*/ f462 f181 1"/>
                  <a:gd name="f569" fmla="*/ f463 f182 1"/>
                  <a:gd name="f570" fmla="*/ f464 f181 1"/>
                  <a:gd name="f571" fmla="*/ f465 f182 1"/>
                  <a:gd name="f572" fmla="*/ f466 f181 1"/>
                  <a:gd name="f573" fmla="*/ f467 f182 1"/>
                  <a:gd name="f574" fmla="*/ f468 f181 1"/>
                  <a:gd name="f575" fmla="*/ f469 f182 1"/>
                  <a:gd name="f576" fmla="*/ f470 f181 1"/>
                  <a:gd name="f577" fmla="*/ f471 f182 1"/>
                  <a:gd name="f578" fmla="*/ f472 f181 1"/>
                  <a:gd name="f579" fmla="*/ f473 f182 1"/>
                  <a:gd name="f580" fmla="*/ f474 f181 1"/>
                  <a:gd name="f581" fmla="*/ f475 f182 1"/>
                  <a:gd name="f582" fmla="*/ f476 f181 1"/>
                  <a:gd name="f583" fmla="*/ f477 f182 1"/>
                  <a:gd name="f584" fmla="*/ f478 f181 1"/>
                  <a:gd name="f585" fmla="*/ f479 f182 1"/>
                  <a:gd name="f586" fmla="*/ f480 f181 1"/>
                  <a:gd name="f587" fmla="*/ f481 f182 1"/>
                  <a:gd name="f588" fmla="*/ f482 f181 1"/>
                  <a:gd name="f589" fmla="*/ f483 f182 1"/>
                  <a:gd name="f590" fmla="*/ f484 f181 1"/>
                  <a:gd name="f591" fmla="*/ f485 f182 1"/>
                  <a:gd name="f592" fmla="*/ f486 f181 1"/>
                  <a:gd name="f593" fmla="*/ f487 f182 1"/>
                  <a:gd name="f594" fmla="*/ f488 f181 1"/>
                  <a:gd name="f595" fmla="*/ f489 f182 1"/>
                  <a:gd name="f596" fmla="*/ f490 f181 1"/>
                  <a:gd name="f597" fmla="*/ f491 f182 1"/>
                  <a:gd name="f598" fmla="*/ f492 f181 1"/>
                  <a:gd name="f599" fmla="*/ f493 f182 1"/>
                  <a:gd name="f600" fmla="*/ f494 f181 1"/>
                  <a:gd name="f601" fmla="*/ f495 f182 1"/>
                  <a:gd name="f602" fmla="*/ f496 f181 1"/>
                  <a:gd name="f603" fmla="*/ f497 f182 1"/>
                  <a:gd name="f604" fmla="*/ f498 f181 1"/>
                  <a:gd name="f605" fmla="*/ f499 f182 1"/>
                </a:gdLst>
                <a:ahLst/>
                <a:cxnLst>
                  <a:cxn ang="3cd4">
                    <a:pos x="hc" y="t"/>
                  </a:cxn>
                  <a:cxn ang="0">
                    <a:pos x="r" y="vc"/>
                  </a:cxn>
                  <a:cxn ang="cd4">
                    <a:pos x="hc" y="b"/>
                  </a:cxn>
                  <a:cxn ang="cd2">
                    <a:pos x="l" y="vc"/>
                  </a:cxn>
                  <a:cxn ang="f397">
                    <a:pos x="f504" y="f505"/>
                  </a:cxn>
                  <a:cxn ang="f397">
                    <a:pos x="f506" y="f505"/>
                  </a:cxn>
                  <a:cxn ang="f397">
                    <a:pos x="f507" y="f508"/>
                  </a:cxn>
                  <a:cxn ang="f397">
                    <a:pos x="f509" y="f510"/>
                  </a:cxn>
                  <a:cxn ang="f397">
                    <a:pos x="f511" y="f512"/>
                  </a:cxn>
                  <a:cxn ang="f397">
                    <a:pos x="f513" y="f514"/>
                  </a:cxn>
                  <a:cxn ang="f397">
                    <a:pos x="f515" y="f516"/>
                  </a:cxn>
                  <a:cxn ang="f397">
                    <a:pos x="f517" y="f518"/>
                  </a:cxn>
                  <a:cxn ang="f397">
                    <a:pos x="f519" y="f520"/>
                  </a:cxn>
                  <a:cxn ang="f397">
                    <a:pos x="f521" y="f522"/>
                  </a:cxn>
                  <a:cxn ang="f397">
                    <a:pos x="f523" y="f524"/>
                  </a:cxn>
                  <a:cxn ang="f397">
                    <a:pos x="f525" y="f526"/>
                  </a:cxn>
                  <a:cxn ang="f397">
                    <a:pos x="f527" y="f528"/>
                  </a:cxn>
                  <a:cxn ang="f397">
                    <a:pos x="f529" y="f530"/>
                  </a:cxn>
                  <a:cxn ang="f397">
                    <a:pos x="f531" y="f532"/>
                  </a:cxn>
                  <a:cxn ang="f397">
                    <a:pos x="f533" y="f534"/>
                  </a:cxn>
                  <a:cxn ang="f397">
                    <a:pos x="f535" y="f536"/>
                  </a:cxn>
                  <a:cxn ang="f397">
                    <a:pos x="f537" y="f538"/>
                  </a:cxn>
                  <a:cxn ang="f397">
                    <a:pos x="f539" y="f540"/>
                  </a:cxn>
                  <a:cxn ang="f397">
                    <a:pos x="f541" y="f542"/>
                  </a:cxn>
                  <a:cxn ang="f397">
                    <a:pos x="f543" y="f544"/>
                  </a:cxn>
                  <a:cxn ang="f397">
                    <a:pos x="f545" y="f546"/>
                  </a:cxn>
                  <a:cxn ang="f397">
                    <a:pos x="f547" y="f548"/>
                  </a:cxn>
                  <a:cxn ang="f397">
                    <a:pos x="f549" y="f550"/>
                  </a:cxn>
                  <a:cxn ang="f397">
                    <a:pos x="f549" y="f551"/>
                  </a:cxn>
                  <a:cxn ang="f397">
                    <a:pos x="f552" y="f553"/>
                  </a:cxn>
                  <a:cxn ang="f397">
                    <a:pos x="f554" y="f555"/>
                  </a:cxn>
                  <a:cxn ang="f397">
                    <a:pos x="f556" y="f557"/>
                  </a:cxn>
                  <a:cxn ang="f397">
                    <a:pos x="f558" y="f559"/>
                  </a:cxn>
                  <a:cxn ang="f397">
                    <a:pos x="f560" y="f561"/>
                  </a:cxn>
                  <a:cxn ang="f397">
                    <a:pos x="f562" y="f563"/>
                  </a:cxn>
                  <a:cxn ang="f397">
                    <a:pos x="f564" y="f565"/>
                  </a:cxn>
                  <a:cxn ang="f397">
                    <a:pos x="f566" y="f567"/>
                  </a:cxn>
                  <a:cxn ang="f397">
                    <a:pos x="f568" y="f569"/>
                  </a:cxn>
                  <a:cxn ang="f397">
                    <a:pos x="f570" y="f571"/>
                  </a:cxn>
                  <a:cxn ang="f397">
                    <a:pos x="f572" y="f573"/>
                  </a:cxn>
                  <a:cxn ang="f397">
                    <a:pos x="f574" y="f575"/>
                  </a:cxn>
                  <a:cxn ang="f397">
                    <a:pos x="f576" y="f577"/>
                  </a:cxn>
                  <a:cxn ang="f397">
                    <a:pos x="f578" y="f579"/>
                  </a:cxn>
                  <a:cxn ang="f397">
                    <a:pos x="f580" y="f581"/>
                  </a:cxn>
                  <a:cxn ang="f397">
                    <a:pos x="f582" y="f583"/>
                  </a:cxn>
                  <a:cxn ang="f397">
                    <a:pos x="f584" y="f585"/>
                  </a:cxn>
                  <a:cxn ang="f397">
                    <a:pos x="f586" y="f587"/>
                  </a:cxn>
                  <a:cxn ang="f397">
                    <a:pos x="f588" y="f589"/>
                  </a:cxn>
                  <a:cxn ang="f397">
                    <a:pos x="f590" y="f591"/>
                  </a:cxn>
                  <a:cxn ang="f397">
                    <a:pos x="f592" y="f593"/>
                  </a:cxn>
                  <a:cxn ang="f397">
                    <a:pos x="f594" y="f595"/>
                  </a:cxn>
                  <a:cxn ang="f397">
                    <a:pos x="f596" y="f597"/>
                  </a:cxn>
                  <a:cxn ang="f397">
                    <a:pos x="f598" y="f599"/>
                  </a:cxn>
                  <a:cxn ang="f397">
                    <a:pos x="f600" y="f601"/>
                  </a:cxn>
                  <a:cxn ang="f397">
                    <a:pos x="f602" y="f603"/>
                  </a:cxn>
                  <a:cxn ang="f397">
                    <a:pos x="f604" y="f605"/>
                  </a:cxn>
                </a:cxnLst>
                <a:rect l="f500" t="f503" r="f501" b="f502"/>
                <a:pathLst>
                  <a:path w="4861820" h="1389331">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41" y="f42"/>
                    </a:lnTo>
                    <a:lnTo>
                      <a:pt x="f43" y="f44"/>
                    </a:lnTo>
                    <a:lnTo>
                      <a:pt x="f45" y="f46"/>
                    </a:lnTo>
                    <a:cubicBezTo>
                      <a:pt x="f47" y="f48"/>
                      <a:pt x="f49" y="f50"/>
                      <a:pt x="f51" y="f52"/>
                    </a:cubicBezTo>
                    <a:lnTo>
                      <a:pt x="f53" y="f54"/>
                    </a:lnTo>
                    <a:lnTo>
                      <a:pt x="f55" y="f56"/>
                    </a:lnTo>
                    <a:cubicBezTo>
                      <a:pt x="f57" y="f58"/>
                      <a:pt x="f59" y="f60"/>
                      <a:pt x="f61" y="f62"/>
                    </a:cubicBezTo>
                    <a:lnTo>
                      <a:pt x="f63" y="f64"/>
                    </a:lnTo>
                    <a:cubicBezTo>
                      <a:pt x="f65" y="f66"/>
                      <a:pt x="f67" y="f68"/>
                      <a:pt x="f69" y="f70"/>
                    </a:cubicBezTo>
                    <a:lnTo>
                      <a:pt x="f71" y="f72"/>
                    </a:lnTo>
                    <a:lnTo>
                      <a:pt x="f73" y="f74"/>
                    </a:lnTo>
                    <a:lnTo>
                      <a:pt x="f75" y="f76"/>
                    </a:lnTo>
                    <a:lnTo>
                      <a:pt x="f77" y="f78"/>
                    </a:lnTo>
                    <a:lnTo>
                      <a:pt x="f79" y="f80"/>
                    </a:lnTo>
                    <a:cubicBezTo>
                      <a:pt x="f81" y="f82"/>
                      <a:pt x="f83" y="f84"/>
                      <a:pt x="f85" y="f86"/>
                    </a:cubicBezTo>
                    <a:lnTo>
                      <a:pt x="f6" y="f87"/>
                    </a:lnTo>
                    <a:lnTo>
                      <a:pt x="f6" y="f88"/>
                    </a:lnTo>
                    <a:lnTo>
                      <a:pt x="f89" y="f90"/>
                    </a:lnTo>
                    <a:cubicBezTo>
                      <a:pt x="f91" y="f92"/>
                      <a:pt x="f93" y="f94"/>
                      <a:pt x="f95" y="f96"/>
                    </a:cubicBezTo>
                    <a:lnTo>
                      <a:pt x="f97" y="f98"/>
                    </a:lnTo>
                    <a:lnTo>
                      <a:pt x="f99" y="f100"/>
                    </a:lnTo>
                    <a:lnTo>
                      <a:pt x="f101" y="f102"/>
                    </a:lnTo>
                    <a:lnTo>
                      <a:pt x="f103" y="f104"/>
                    </a:lnTo>
                    <a:lnTo>
                      <a:pt x="f105" y="f106"/>
                    </a:lnTo>
                    <a:cubicBezTo>
                      <a:pt x="f107" y="f54"/>
                      <a:pt x="f108" y="f109"/>
                      <a:pt x="f110" y="f111"/>
                    </a:cubicBezTo>
                    <a:lnTo>
                      <a:pt x="f112" y="f113"/>
                    </a:lnTo>
                    <a:cubicBezTo>
                      <a:pt x="f114" y="f115"/>
                      <a:pt x="f116" y="f117"/>
                      <a:pt x="f118" y="f119"/>
                    </a:cubicBezTo>
                    <a:lnTo>
                      <a:pt x="f120" y="f121"/>
                    </a:lnTo>
                    <a:lnTo>
                      <a:pt x="f122" y="f123"/>
                    </a:lnTo>
                    <a:cubicBezTo>
                      <a:pt x="f124" y="f125"/>
                      <a:pt x="f126" y="f127"/>
                      <a:pt x="f128" y="f129"/>
                    </a:cubicBezTo>
                    <a:lnTo>
                      <a:pt x="f130" y="f131"/>
                    </a:lnTo>
                    <a:lnTo>
                      <a:pt x="f132" y="f133"/>
                    </a:lnTo>
                    <a:lnTo>
                      <a:pt x="f134" y="f135"/>
                    </a:lnTo>
                    <a:cubicBezTo>
                      <a:pt x="f136" y="f137"/>
                      <a:pt x="f138" y="f139"/>
                      <a:pt x="f140" y="f141"/>
                    </a:cubicBezTo>
                    <a:lnTo>
                      <a:pt x="f142" y="f143"/>
                    </a:lnTo>
                    <a:lnTo>
                      <a:pt x="f144" y="f145"/>
                    </a:lnTo>
                    <a:lnTo>
                      <a:pt x="f146" y="f147"/>
                    </a:lnTo>
                    <a:lnTo>
                      <a:pt x="f148" y="f149"/>
                    </a:lnTo>
                    <a:lnTo>
                      <a:pt x="f150" y="f7"/>
                    </a:lnTo>
                    <a:cubicBezTo>
                      <a:pt x="f151" y="f7"/>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lose/>
                  </a:path>
                </a:pathLst>
              </a:custGeom>
              <a:solidFill>
                <a:srgbClr val="1C498B"/>
              </a:solidFill>
              <a:ln cap="flat">
                <a:noFill/>
                <a:prstDash val="solid"/>
              </a:ln>
            </p:spPr>
            <p:txBody>
              <a:bodyPr vert="horz" wrap="square" lIns="91440" tIns="45720" rIns="91440" bIns="45720" anchor="ctr"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444C55"/>
                  </a:solidFill>
                  <a:uFillTx/>
                  <a:latin typeface="Calibri"/>
                </a:endParaRPr>
              </a:p>
            </p:txBody>
          </p:sp>
        </p:grpSp>
      </p:grpSp>
    </p:spTree>
    <p:extLst>
      <p:ext uri="{BB962C8B-B14F-4D97-AF65-F5344CB8AC3E}">
        <p14:creationId xmlns:p14="http://schemas.microsoft.com/office/powerpoint/2010/main" val="4148908253"/>
      </p:ext>
    </p:extLst>
  </p:cSld>
  <p:clrMapOvr>
    <a:masterClrMapping/>
  </p:clrMapOvr>
</p:sldLayout>
</file>

<file path=ppt/slideLayouts/slideLayout3488.xml><?xml version="1.0" encoding="utf-8"?>
<p:sldLayout xmlns:a="http://schemas.openxmlformats.org/drawingml/2006/main" xmlns:r="http://schemas.openxmlformats.org/officeDocument/2006/relationships" xmlns:p="http://schemas.openxmlformats.org/presentationml/2006/main" preserve="1">
  <p:cSld name="9_Title Slide">
    <p:spTree>
      <p:nvGrpSpPr>
        <p:cNvPr id="1" name=""/>
        <p:cNvGrpSpPr/>
        <p:nvPr/>
      </p:nvGrpSpPr>
      <p:grpSpPr>
        <a:xfrm>
          <a:off x="0" y="0"/>
          <a:ext cx="0" cy="0"/>
          <a:chOff x="0" y="0"/>
          <a:chExt cx="0" cy="0"/>
        </a:xfrm>
      </p:grpSpPr>
      <p:pic>
        <p:nvPicPr>
          <p:cNvPr id="2" name="Picture 3">
            <a:extLst>
              <a:ext uri="{FF2B5EF4-FFF2-40B4-BE49-F238E27FC236}">
                <a16:creationId xmlns:a16="http://schemas.microsoft.com/office/drawing/2014/main" id="{878DD395-7B0C-4309-8923-26386281D302}"/>
              </a:ext>
            </a:extLst>
          </p:cNvPr>
          <p:cNvPicPr>
            <a:picLocks noChangeAspect="1"/>
          </p:cNvPicPr>
          <p:nvPr/>
        </p:nvPicPr>
        <p:blipFill>
          <a:blip r:embed="rId2"/>
          <a:stretch>
            <a:fillRect/>
          </a:stretch>
        </p:blipFill>
        <p:spPr>
          <a:xfrm>
            <a:off x="2291" y="1289"/>
            <a:ext cx="18283428" cy="10284420"/>
          </a:xfrm>
          <a:prstGeom prst="rect">
            <a:avLst/>
          </a:prstGeom>
          <a:noFill/>
          <a:ln cap="flat">
            <a:noFill/>
          </a:ln>
        </p:spPr>
      </p:pic>
      <p:pic>
        <p:nvPicPr>
          <p:cNvPr id="3" name="Picture 11">
            <a:extLst>
              <a:ext uri="{FF2B5EF4-FFF2-40B4-BE49-F238E27FC236}">
                <a16:creationId xmlns:a16="http://schemas.microsoft.com/office/drawing/2014/main" id="{193903D5-8EFA-48CC-9649-9754E2750FE4}"/>
              </a:ext>
            </a:extLst>
          </p:cNvPr>
          <p:cNvPicPr>
            <a:picLocks noChangeAspect="1"/>
          </p:cNvPicPr>
          <p:nvPr/>
        </p:nvPicPr>
        <p:blipFill>
          <a:blip r:embed="rId3"/>
          <a:stretch>
            <a:fillRect/>
          </a:stretch>
        </p:blipFill>
        <p:spPr>
          <a:xfrm>
            <a:off x="16203781" y="8872509"/>
            <a:ext cx="1408181" cy="740664"/>
          </a:xfrm>
          <a:prstGeom prst="rect">
            <a:avLst/>
          </a:prstGeom>
          <a:noFill/>
          <a:ln cap="flat">
            <a:noFill/>
          </a:ln>
        </p:spPr>
      </p:pic>
      <p:sp>
        <p:nvSpPr>
          <p:cNvPr id="4" name="Text Placeholder 8">
            <a:extLst>
              <a:ext uri="{FF2B5EF4-FFF2-40B4-BE49-F238E27FC236}">
                <a16:creationId xmlns:a16="http://schemas.microsoft.com/office/drawing/2014/main" id="{8BE1E765-E0E6-437C-9BDE-0CA0399648BC}"/>
              </a:ext>
            </a:extLst>
          </p:cNvPr>
          <p:cNvSpPr txBox="1">
            <a:spLocks noGrp="1"/>
          </p:cNvSpPr>
          <p:nvPr>
            <p:ph type="body" idx="4294967295"/>
          </p:nvPr>
        </p:nvSpPr>
        <p:spPr>
          <a:xfrm>
            <a:off x="11189499" y="5143501"/>
            <a:ext cx="6271188" cy="1654286"/>
          </a:xfrm>
        </p:spPr>
        <p:txBody>
          <a:bodyPr/>
          <a:lstStyle>
            <a:lvl1pPr marL="0" indent="0">
              <a:spcBef>
                <a:spcPts val="0"/>
              </a:spcBef>
              <a:buNone/>
              <a:defRPr sz="6000">
                <a:solidFill>
                  <a:srgbClr val="79818A"/>
                </a:solidFill>
              </a:defRPr>
            </a:lvl1pPr>
            <a:lvl2pPr marL="0" lvl="0" indent="0">
              <a:spcBef>
                <a:spcPts val="0"/>
              </a:spcBef>
              <a:buNone/>
              <a:defRPr sz="6000">
                <a:solidFill>
                  <a:srgbClr val="79818A"/>
                </a:solidFill>
              </a:defRPr>
            </a:lvl2pPr>
          </a:lstStyle>
          <a:p>
            <a:pPr lvl="0"/>
            <a:r>
              <a:rPr lang="en-US"/>
              <a:t>Presentation </a:t>
            </a:r>
          </a:p>
          <a:p>
            <a:pPr lvl="0"/>
            <a:r>
              <a:rPr lang="en-US"/>
              <a:t>Title</a:t>
            </a:r>
          </a:p>
        </p:txBody>
      </p:sp>
      <p:sp>
        <p:nvSpPr>
          <p:cNvPr id="5" name="Text Placeholder 10">
            <a:extLst>
              <a:ext uri="{FF2B5EF4-FFF2-40B4-BE49-F238E27FC236}">
                <a16:creationId xmlns:a16="http://schemas.microsoft.com/office/drawing/2014/main" id="{2C0C0690-0E7D-4640-B17E-23768F20627E}"/>
              </a:ext>
            </a:extLst>
          </p:cNvPr>
          <p:cNvSpPr txBox="1">
            <a:spLocks noGrp="1"/>
          </p:cNvSpPr>
          <p:nvPr>
            <p:ph type="body" idx="4294967295"/>
          </p:nvPr>
        </p:nvSpPr>
        <p:spPr>
          <a:xfrm>
            <a:off x="11189484" y="7163483"/>
            <a:ext cx="6271188" cy="1174980"/>
          </a:xfrm>
        </p:spPr>
        <p:txBody>
          <a:bodyPr>
            <a:normAutofit/>
          </a:bodyPr>
          <a:lstStyle>
            <a:lvl1pPr marL="0" indent="0">
              <a:buNone/>
              <a:defRPr sz="3000">
                <a:solidFill>
                  <a:srgbClr val="FFFFFF"/>
                </a:solidFill>
              </a:defRPr>
            </a:lvl1pPr>
            <a:lvl2pPr marL="0" lvl="0" indent="0">
              <a:spcBef>
                <a:spcPts val="1500"/>
              </a:spcBef>
              <a:buNone/>
              <a:defRPr>
                <a:solidFill>
                  <a:srgbClr val="FFFFFF"/>
                </a:solidFill>
              </a:defRPr>
            </a:lvl2pPr>
          </a:lstStyle>
          <a:p>
            <a:pPr lvl="0"/>
            <a:r>
              <a:rPr lang="en-US"/>
              <a:t>Presentation Subtitle</a:t>
            </a:r>
          </a:p>
          <a:p>
            <a:pPr lvl="0"/>
            <a:r>
              <a:rPr lang="en-US"/>
              <a:t>Presentation Date</a:t>
            </a:r>
          </a:p>
        </p:txBody>
      </p:sp>
    </p:spTree>
    <p:extLst>
      <p:ext uri="{BB962C8B-B14F-4D97-AF65-F5344CB8AC3E}">
        <p14:creationId xmlns:p14="http://schemas.microsoft.com/office/powerpoint/2010/main" val="989094117"/>
      </p:ext>
    </p:extLst>
  </p:cSld>
  <p:clrMapOvr>
    <a:masterClrMapping/>
  </p:clrMapOvr>
</p:sldLayout>
</file>

<file path=ppt/slideLayouts/slideLayout3489.xml><?xml version="1.0" encoding="utf-8"?>
<p:sldLayout xmlns:a="http://schemas.openxmlformats.org/drawingml/2006/main" xmlns:r="http://schemas.openxmlformats.org/officeDocument/2006/relationships" xmlns:p="http://schemas.openxmlformats.org/presentationml/2006/main" preserve="1">
  <p:cSld name="1_Image Left">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2B4B734D-BE38-47BE-B0E6-627B84542DBF}"/>
              </a:ext>
            </a:extLst>
          </p:cNvPr>
          <p:cNvPicPr>
            <a:picLocks noChangeAspect="1"/>
          </p:cNvPicPr>
          <p:nvPr/>
        </p:nvPicPr>
        <p:blipFill>
          <a:blip r:embed="rId2"/>
          <a:stretch>
            <a:fillRect/>
          </a:stretch>
        </p:blipFill>
        <p:spPr>
          <a:xfrm>
            <a:off x="2291" y="1289"/>
            <a:ext cx="18283428" cy="10284420"/>
          </a:xfrm>
          <a:prstGeom prst="rect">
            <a:avLst/>
          </a:prstGeom>
          <a:noFill/>
          <a:ln cap="flat">
            <a:noFill/>
          </a:ln>
        </p:spPr>
      </p:pic>
      <p:sp>
        <p:nvSpPr>
          <p:cNvPr id="3" name="Title 1">
            <a:extLst>
              <a:ext uri="{FF2B5EF4-FFF2-40B4-BE49-F238E27FC236}">
                <a16:creationId xmlns:a16="http://schemas.microsoft.com/office/drawing/2014/main" id="{8DDB4AE2-AAF8-4214-9204-5FDCAD973D60}"/>
              </a:ext>
            </a:extLst>
          </p:cNvPr>
          <p:cNvSpPr txBox="1">
            <a:spLocks noGrp="1"/>
          </p:cNvSpPr>
          <p:nvPr>
            <p:ph type="title"/>
          </p:nvPr>
        </p:nvSpPr>
        <p:spPr>
          <a:xfrm>
            <a:off x="10357760" y="547694"/>
            <a:ext cx="7390893" cy="1988339"/>
          </a:xfrm>
        </p:spPr>
        <p:txBody>
          <a:bodyPr/>
          <a:lstStyle>
            <a:lvl1pPr>
              <a:defRPr/>
            </a:lvl1pPr>
          </a:lstStyle>
          <a:p>
            <a:pPr lvl="0"/>
            <a:r>
              <a:rPr lang="en-US"/>
              <a:t>Slide Header</a:t>
            </a:r>
          </a:p>
        </p:txBody>
      </p:sp>
      <p:sp>
        <p:nvSpPr>
          <p:cNvPr id="4" name="Slide Number Placeholder 2">
            <a:extLst>
              <a:ext uri="{FF2B5EF4-FFF2-40B4-BE49-F238E27FC236}">
                <a16:creationId xmlns:a16="http://schemas.microsoft.com/office/drawing/2014/main" id="{ACFF9C92-24A6-4AB7-8395-ED0CA87326A9}"/>
              </a:ext>
            </a:extLst>
          </p:cNvPr>
          <p:cNvSpPr txBox="1">
            <a:spLocks noGrp="1"/>
          </p:cNvSpPr>
          <p:nvPr>
            <p:ph type="sldNum" sz="quarter" idx="8"/>
          </p:nvPr>
        </p:nvSpPr>
        <p:spPr/>
        <p:txBody>
          <a:bodyPr/>
          <a:lstStyle>
            <a:lvl1pPr>
              <a:defRPr>
                <a:solidFill>
                  <a:srgbClr val="59CBE8"/>
                </a:solidFill>
              </a:defRPr>
            </a:lvl1pPr>
          </a:lstStyle>
          <a:p>
            <a:pPr lvl="0"/>
            <a:fld id="{BA51D3C6-82A0-4104-BE96-F7C564DEA7B2}" type="slidenum">
              <a:t>‹#›</a:t>
            </a:fld>
            <a:endParaRPr lang="en-US"/>
          </a:p>
        </p:txBody>
      </p:sp>
      <p:sp>
        <p:nvSpPr>
          <p:cNvPr id="5" name="Text Placeholder 7">
            <a:extLst>
              <a:ext uri="{FF2B5EF4-FFF2-40B4-BE49-F238E27FC236}">
                <a16:creationId xmlns:a16="http://schemas.microsoft.com/office/drawing/2014/main" id="{02F34C6F-44E1-4BFD-B535-676CA71EB4AA}"/>
              </a:ext>
            </a:extLst>
          </p:cNvPr>
          <p:cNvSpPr txBox="1">
            <a:spLocks noGrp="1"/>
          </p:cNvSpPr>
          <p:nvPr>
            <p:ph type="body" idx="4294967295"/>
          </p:nvPr>
        </p:nvSpPr>
        <p:spPr>
          <a:xfrm>
            <a:off x="10357760" y="2738441"/>
            <a:ext cx="7390893" cy="6024560"/>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92583790"/>
      </p:ext>
    </p:extLst>
  </p:cSld>
  <p:clrMapOvr>
    <a:masterClrMapping/>
  </p:clrMapOvr>
</p:sldLayout>
</file>

<file path=ppt/slideLayouts/slideLayout3490.xml><?xml version="1.0" encoding="utf-8"?>
<p:sldLayout xmlns:a="http://schemas.openxmlformats.org/drawingml/2006/main" xmlns:r="http://schemas.openxmlformats.org/officeDocument/2006/relationships" xmlns:p="http://schemas.openxmlformats.org/presentationml/2006/main" preserve="1">
  <p:cSld name="3_Breaker 4">
    <p:spTree>
      <p:nvGrpSpPr>
        <p:cNvPr id="1" name=""/>
        <p:cNvGrpSpPr/>
        <p:nvPr/>
      </p:nvGrpSpPr>
      <p:grpSpPr>
        <a:xfrm>
          <a:off x="0" y="0"/>
          <a:ext cx="0" cy="0"/>
          <a:chOff x="0" y="0"/>
          <a:chExt cx="0" cy="0"/>
        </a:xfrm>
      </p:grpSpPr>
      <p:pic>
        <p:nvPicPr>
          <p:cNvPr id="2" name="Picture 7">
            <a:extLst>
              <a:ext uri="{FF2B5EF4-FFF2-40B4-BE49-F238E27FC236}">
                <a16:creationId xmlns:a16="http://schemas.microsoft.com/office/drawing/2014/main" id="{9AD1515C-B88F-44C3-8A06-D16874E36C87}"/>
              </a:ext>
            </a:extLst>
          </p:cNvPr>
          <p:cNvPicPr>
            <a:picLocks noChangeAspect="1"/>
          </p:cNvPicPr>
          <p:nvPr/>
        </p:nvPicPr>
        <p:blipFill>
          <a:blip r:embed="rId2"/>
          <a:stretch>
            <a:fillRect/>
          </a:stretch>
        </p:blipFill>
        <p:spPr>
          <a:xfrm>
            <a:off x="2291" y="137"/>
            <a:ext cx="18283428" cy="10286711"/>
          </a:xfrm>
          <a:prstGeom prst="rect">
            <a:avLst/>
          </a:prstGeom>
          <a:noFill/>
          <a:ln cap="flat">
            <a:noFill/>
          </a:ln>
        </p:spPr>
      </p:pic>
      <p:pic>
        <p:nvPicPr>
          <p:cNvPr id="3" name="Picture 9">
            <a:extLst>
              <a:ext uri="{FF2B5EF4-FFF2-40B4-BE49-F238E27FC236}">
                <a16:creationId xmlns:a16="http://schemas.microsoft.com/office/drawing/2014/main" id="{364E41DA-C77E-4205-BAA8-189964119F1F}"/>
              </a:ext>
            </a:extLst>
          </p:cNvPr>
          <p:cNvPicPr>
            <a:picLocks noChangeAspect="1"/>
          </p:cNvPicPr>
          <p:nvPr/>
        </p:nvPicPr>
        <p:blipFill>
          <a:blip r:embed="rId3"/>
          <a:srcRect/>
          <a:stretch>
            <a:fillRect/>
          </a:stretch>
        </p:blipFill>
        <p:spPr>
          <a:xfrm>
            <a:off x="15637721" y="8841950"/>
            <a:ext cx="1969164" cy="843410"/>
          </a:xfrm>
          <a:prstGeom prst="rect">
            <a:avLst/>
          </a:prstGeom>
          <a:noFill/>
          <a:ln cap="flat">
            <a:noFill/>
          </a:ln>
        </p:spPr>
      </p:pic>
      <p:sp>
        <p:nvSpPr>
          <p:cNvPr id="4" name="Text Placeholder 8">
            <a:extLst>
              <a:ext uri="{FF2B5EF4-FFF2-40B4-BE49-F238E27FC236}">
                <a16:creationId xmlns:a16="http://schemas.microsoft.com/office/drawing/2014/main" id="{B77FE126-0230-4E2A-ACCF-4DF1F9A6581D}"/>
              </a:ext>
            </a:extLst>
          </p:cNvPr>
          <p:cNvSpPr txBox="1">
            <a:spLocks noGrp="1"/>
          </p:cNvSpPr>
          <p:nvPr>
            <p:ph type="body" idx="4294967295"/>
          </p:nvPr>
        </p:nvSpPr>
        <p:spPr>
          <a:xfrm>
            <a:off x="11189499" y="5143501"/>
            <a:ext cx="6271188" cy="1654286"/>
          </a:xfrm>
        </p:spPr>
        <p:txBody>
          <a:bodyPr/>
          <a:lstStyle>
            <a:lvl1pPr marL="0" indent="0">
              <a:spcBef>
                <a:spcPts val="0"/>
              </a:spcBef>
              <a:buNone/>
              <a:defRPr sz="5400">
                <a:solidFill>
                  <a:srgbClr val="79818A"/>
                </a:solidFill>
              </a:defRPr>
            </a:lvl1pPr>
          </a:lstStyle>
          <a:p>
            <a:pPr lvl="0"/>
            <a:r>
              <a:rPr lang="en-US"/>
              <a:t>Section </a:t>
            </a:r>
            <a:br>
              <a:rPr lang="en-US"/>
            </a:br>
            <a:r>
              <a:rPr lang="en-US"/>
              <a:t>Heading</a:t>
            </a:r>
          </a:p>
        </p:txBody>
      </p:sp>
      <p:sp>
        <p:nvSpPr>
          <p:cNvPr id="5" name="Text Placeholder 10">
            <a:extLst>
              <a:ext uri="{FF2B5EF4-FFF2-40B4-BE49-F238E27FC236}">
                <a16:creationId xmlns:a16="http://schemas.microsoft.com/office/drawing/2014/main" id="{656E4573-7137-4D6F-B02F-703913DE32D3}"/>
              </a:ext>
            </a:extLst>
          </p:cNvPr>
          <p:cNvSpPr txBox="1">
            <a:spLocks noGrp="1"/>
          </p:cNvSpPr>
          <p:nvPr>
            <p:ph type="body" idx="4294967295"/>
          </p:nvPr>
        </p:nvSpPr>
        <p:spPr>
          <a:xfrm>
            <a:off x="11189484" y="7163483"/>
            <a:ext cx="6271188" cy="1174980"/>
          </a:xfrm>
        </p:spPr>
        <p:txBody>
          <a:bodyPr>
            <a:normAutofit/>
          </a:bodyPr>
          <a:lstStyle>
            <a:lvl1pPr marL="0" indent="0" defTabSz="1028618">
              <a:lnSpc>
                <a:spcPct val="90000"/>
              </a:lnSpc>
              <a:spcBef>
                <a:spcPts val="1125"/>
              </a:spcBef>
              <a:spcAft>
                <a:spcPts val="0"/>
              </a:spcAft>
              <a:buNone/>
              <a:defRPr sz="2700">
                <a:solidFill>
                  <a:srgbClr val="F3F6FB"/>
                </a:solidFill>
              </a:defRPr>
            </a:lvl1pPr>
          </a:lstStyle>
          <a:p>
            <a:pPr lvl="0"/>
            <a:r>
              <a:rPr lang="en-US"/>
              <a:t>Section Subheading</a:t>
            </a:r>
          </a:p>
        </p:txBody>
      </p:sp>
    </p:spTree>
    <p:extLst>
      <p:ext uri="{BB962C8B-B14F-4D97-AF65-F5344CB8AC3E}">
        <p14:creationId xmlns:p14="http://schemas.microsoft.com/office/powerpoint/2010/main" val="4080335092"/>
      </p:ext>
    </p:extLst>
  </p:cSld>
  <p:clrMapOvr>
    <a:masterClrMapping/>
  </p:clrMapOvr>
</p:sldLayout>
</file>

<file path=ppt/slideLayouts/slideLayout3491.xml><?xml version="1.0" encoding="utf-8"?>
<p:sldLayout xmlns:a="http://schemas.openxmlformats.org/drawingml/2006/main" xmlns:r="http://schemas.openxmlformats.org/officeDocument/2006/relationships" xmlns:p="http://schemas.openxmlformats.org/presentationml/2006/main" preserve="1">
  <p:cSld name="56_Title and Content">
    <p:spTree>
      <p:nvGrpSpPr>
        <p:cNvPr id="1" name=""/>
        <p:cNvGrpSpPr/>
        <p:nvPr/>
      </p:nvGrpSpPr>
      <p:grpSpPr>
        <a:xfrm>
          <a:off x="0" y="0"/>
          <a:ext cx="0" cy="0"/>
          <a:chOff x="0" y="0"/>
          <a:chExt cx="0" cy="0"/>
        </a:xfrm>
      </p:grpSpPr>
      <p:pic>
        <p:nvPicPr>
          <p:cNvPr id="2" name="Picture 8">
            <a:extLst>
              <a:ext uri="{FF2B5EF4-FFF2-40B4-BE49-F238E27FC236}">
                <a16:creationId xmlns:a16="http://schemas.microsoft.com/office/drawing/2014/main" id="{792516CF-896D-431E-B051-38880C4534D6}"/>
              </a:ext>
            </a:extLst>
          </p:cNvPr>
          <p:cNvPicPr>
            <a:picLocks noChangeAspect="1"/>
          </p:cNvPicPr>
          <p:nvPr/>
        </p:nvPicPr>
        <p:blipFill>
          <a:blip r:embed="rId2"/>
          <a:srcRect t="12181" r="12170"/>
          <a:stretch>
            <a:fillRect/>
          </a:stretch>
        </p:blipFill>
        <p:spPr>
          <a:xfrm>
            <a:off x="2291" y="0"/>
            <a:ext cx="18285719" cy="10287000"/>
          </a:xfrm>
          <a:prstGeom prst="rect">
            <a:avLst/>
          </a:prstGeom>
          <a:noFill/>
          <a:ln cap="flat">
            <a:noFill/>
          </a:ln>
        </p:spPr>
      </p:pic>
      <p:sp>
        <p:nvSpPr>
          <p:cNvPr id="3" name="Title 1">
            <a:extLst>
              <a:ext uri="{FF2B5EF4-FFF2-40B4-BE49-F238E27FC236}">
                <a16:creationId xmlns:a16="http://schemas.microsoft.com/office/drawing/2014/main" id="{8B692A96-B8D8-43E9-8A0C-30BC41E7864A}"/>
              </a:ext>
            </a:extLst>
          </p:cNvPr>
          <p:cNvSpPr txBox="1">
            <a:spLocks noGrp="1"/>
          </p:cNvSpPr>
          <p:nvPr>
            <p:ph type="title"/>
          </p:nvPr>
        </p:nvSpPr>
        <p:spPr/>
        <p:txBody>
          <a:bodyPr/>
          <a:lstStyle>
            <a:lvl1pPr>
              <a:defRPr/>
            </a:lvl1pPr>
          </a:lstStyle>
          <a:p>
            <a:pPr lvl="0"/>
            <a:r>
              <a:rPr lang="en-US"/>
              <a:t>Click to edit Master title style</a:t>
            </a:r>
          </a:p>
        </p:txBody>
      </p:sp>
      <p:sp>
        <p:nvSpPr>
          <p:cNvPr id="4" name="Slide Number Placeholder 5">
            <a:extLst>
              <a:ext uri="{FF2B5EF4-FFF2-40B4-BE49-F238E27FC236}">
                <a16:creationId xmlns:a16="http://schemas.microsoft.com/office/drawing/2014/main" id="{0C63A6F8-8F3E-49A6-8EA6-C3BCC632B682}"/>
              </a:ext>
            </a:extLst>
          </p:cNvPr>
          <p:cNvSpPr txBox="1">
            <a:spLocks noGrp="1"/>
          </p:cNvSpPr>
          <p:nvPr>
            <p:ph type="sldNum" sz="quarter" idx="8"/>
          </p:nvPr>
        </p:nvSpPr>
        <p:spPr/>
        <p:txBody>
          <a:bodyPr/>
          <a:lstStyle>
            <a:lvl1pPr>
              <a:defRPr/>
            </a:lvl1pPr>
          </a:lstStyle>
          <a:p>
            <a:pPr lvl="0"/>
            <a:fld id="{ABCF0C59-7C28-4687-BBDD-FBAD98E859D0}" type="slidenum">
              <a:t>‹#›</a:t>
            </a:fld>
            <a:endParaRPr lang="en-US"/>
          </a:p>
        </p:txBody>
      </p:sp>
      <p:sp>
        <p:nvSpPr>
          <p:cNvPr id="5" name="Text Placeholder 10">
            <a:extLst>
              <a:ext uri="{FF2B5EF4-FFF2-40B4-BE49-F238E27FC236}">
                <a16:creationId xmlns:a16="http://schemas.microsoft.com/office/drawing/2014/main" id="{ECCDDADE-112E-4BA3-A463-DB0DE1CB799A}"/>
              </a:ext>
            </a:extLst>
          </p:cNvPr>
          <p:cNvSpPr txBox="1">
            <a:spLocks noGrp="1"/>
          </p:cNvSpPr>
          <p:nvPr>
            <p:ph type="body" idx="4294967295"/>
          </p:nvPr>
        </p:nvSpPr>
        <p:spPr>
          <a:xfrm>
            <a:off x="1257305" y="2738441"/>
            <a:ext cx="15773400" cy="6024560"/>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46504247"/>
      </p:ext>
    </p:extLst>
  </p:cSld>
  <p:clrMapOvr>
    <a:masterClrMapping/>
  </p:clrMapOvr>
</p:sldLayout>
</file>

<file path=ppt/slideLayouts/slideLayout3492.xml><?xml version="1.0" encoding="utf-8"?>
<p:sldLayout xmlns:a="http://schemas.openxmlformats.org/drawingml/2006/main" xmlns:r="http://schemas.openxmlformats.org/officeDocument/2006/relationships" xmlns:p="http://schemas.openxmlformats.org/presentationml/2006/main" preserve="1">
  <p:cSld name="1_Blue Graphic Right">
    <p:spTree>
      <p:nvGrpSpPr>
        <p:cNvPr id="1" name=""/>
        <p:cNvGrpSpPr/>
        <p:nvPr/>
      </p:nvGrpSpPr>
      <p:grpSpPr>
        <a:xfrm>
          <a:off x="0" y="0"/>
          <a:ext cx="0" cy="0"/>
          <a:chOff x="0" y="0"/>
          <a:chExt cx="0" cy="0"/>
        </a:xfrm>
      </p:grpSpPr>
      <p:pic>
        <p:nvPicPr>
          <p:cNvPr id="2" name="Picture 3">
            <a:extLst>
              <a:ext uri="{FF2B5EF4-FFF2-40B4-BE49-F238E27FC236}">
                <a16:creationId xmlns:a16="http://schemas.microsoft.com/office/drawing/2014/main" id="{138C8CC6-148B-4CA3-8DC6-29F9982CEB4C}"/>
              </a:ext>
            </a:extLst>
          </p:cNvPr>
          <p:cNvPicPr>
            <a:picLocks noChangeAspect="1"/>
          </p:cNvPicPr>
          <p:nvPr/>
        </p:nvPicPr>
        <p:blipFill>
          <a:blip r:embed="rId2"/>
          <a:stretch>
            <a:fillRect/>
          </a:stretch>
        </p:blipFill>
        <p:spPr>
          <a:xfrm>
            <a:off x="0" y="0"/>
            <a:ext cx="18283428" cy="10287000"/>
          </a:xfrm>
          <a:prstGeom prst="rect">
            <a:avLst/>
          </a:prstGeom>
          <a:noFill/>
          <a:ln cap="flat">
            <a:noFill/>
          </a:ln>
        </p:spPr>
      </p:pic>
      <p:sp>
        <p:nvSpPr>
          <p:cNvPr id="3" name="Title 1">
            <a:extLst>
              <a:ext uri="{FF2B5EF4-FFF2-40B4-BE49-F238E27FC236}">
                <a16:creationId xmlns:a16="http://schemas.microsoft.com/office/drawing/2014/main" id="{698672B0-74F0-4B71-92CA-263E1722C85A}"/>
              </a:ext>
            </a:extLst>
          </p:cNvPr>
          <p:cNvSpPr txBox="1">
            <a:spLocks noGrp="1"/>
          </p:cNvSpPr>
          <p:nvPr>
            <p:ph type="title"/>
          </p:nvPr>
        </p:nvSpPr>
        <p:spPr>
          <a:xfrm>
            <a:off x="1257305" y="547694"/>
            <a:ext cx="9127668" cy="1988339"/>
          </a:xfrm>
        </p:spPr>
        <p:txBody>
          <a:bodyPr/>
          <a:lstStyle>
            <a:lvl1pPr>
              <a:defRPr/>
            </a:lvl1pPr>
          </a:lstStyle>
          <a:p>
            <a:pPr lvl="0"/>
            <a:r>
              <a:rPr lang="en-US"/>
              <a:t>Click to edit Master title style</a:t>
            </a:r>
          </a:p>
        </p:txBody>
      </p:sp>
      <p:sp>
        <p:nvSpPr>
          <p:cNvPr id="4" name="Text Placeholder 8">
            <a:extLst>
              <a:ext uri="{FF2B5EF4-FFF2-40B4-BE49-F238E27FC236}">
                <a16:creationId xmlns:a16="http://schemas.microsoft.com/office/drawing/2014/main" id="{2C7F9CFE-2BA8-4820-911E-802DE8E63554}"/>
              </a:ext>
            </a:extLst>
          </p:cNvPr>
          <p:cNvSpPr txBox="1">
            <a:spLocks noGrp="1"/>
          </p:cNvSpPr>
          <p:nvPr>
            <p:ph type="body" idx="4294967295"/>
          </p:nvPr>
        </p:nvSpPr>
        <p:spPr>
          <a:xfrm>
            <a:off x="1257305" y="2738441"/>
            <a:ext cx="9127668" cy="6024560"/>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5">
            <a:extLst>
              <a:ext uri="{FF2B5EF4-FFF2-40B4-BE49-F238E27FC236}">
                <a16:creationId xmlns:a16="http://schemas.microsoft.com/office/drawing/2014/main" id="{8ABFBBA5-3494-490F-AC86-3CBD6D4F3306}"/>
              </a:ext>
            </a:extLst>
          </p:cNvPr>
          <p:cNvSpPr txBox="1">
            <a:spLocks noGrp="1"/>
          </p:cNvSpPr>
          <p:nvPr>
            <p:ph type="sldNum" sz="quarter" idx="8"/>
          </p:nvPr>
        </p:nvSpPr>
        <p:spPr>
          <a:xfrm>
            <a:off x="13939159" y="9696443"/>
            <a:ext cx="3809495" cy="272702"/>
          </a:xfrm>
        </p:spPr>
        <p:txBody>
          <a:bodyPr/>
          <a:lstStyle>
            <a:lvl1pPr>
              <a:defRPr>
                <a:solidFill>
                  <a:srgbClr val="79818A"/>
                </a:solidFill>
              </a:defRPr>
            </a:lvl1pPr>
          </a:lstStyle>
          <a:p>
            <a:pPr lvl="0"/>
            <a:fld id="{1BCC1984-FA90-49E7-BDA3-2EA2503E180D}" type="slidenum">
              <a:t>‹#›</a:t>
            </a:fld>
            <a:endParaRPr lang="en-US"/>
          </a:p>
        </p:txBody>
      </p:sp>
    </p:spTree>
    <p:extLst>
      <p:ext uri="{BB962C8B-B14F-4D97-AF65-F5344CB8AC3E}">
        <p14:creationId xmlns:p14="http://schemas.microsoft.com/office/powerpoint/2010/main" val="3918905783"/>
      </p:ext>
    </p:extLst>
  </p:cSld>
  <p:clrMapOvr>
    <a:masterClrMapping/>
  </p:clrMapOvr>
</p:sldLayout>
</file>

<file path=ppt/slideLayouts/slideLayout3493.xml><?xml version="1.0" encoding="utf-8"?>
<p:sldLayout xmlns:a="http://schemas.openxmlformats.org/drawingml/2006/main" xmlns:r="http://schemas.openxmlformats.org/officeDocument/2006/relationships" xmlns:p="http://schemas.openxmlformats.org/presentationml/2006/main" preserve="1">
  <p:cSld name="1_3 Closing Slide">
    <p:spTree>
      <p:nvGrpSpPr>
        <p:cNvPr id="1" name=""/>
        <p:cNvGrpSpPr/>
        <p:nvPr/>
      </p:nvGrpSpPr>
      <p:grpSpPr>
        <a:xfrm>
          <a:off x="0" y="0"/>
          <a:ext cx="0" cy="0"/>
          <a:chOff x="0" y="0"/>
          <a:chExt cx="0" cy="0"/>
        </a:xfrm>
      </p:grpSpPr>
      <p:pic>
        <p:nvPicPr>
          <p:cNvPr id="2" name="Picture 13">
            <a:extLst>
              <a:ext uri="{FF2B5EF4-FFF2-40B4-BE49-F238E27FC236}">
                <a16:creationId xmlns:a16="http://schemas.microsoft.com/office/drawing/2014/main" id="{EB0E213B-F0B9-4D3E-979A-2206CF4C10D7}"/>
              </a:ext>
            </a:extLst>
          </p:cNvPr>
          <p:cNvPicPr>
            <a:picLocks noChangeAspect="1"/>
          </p:cNvPicPr>
          <p:nvPr/>
        </p:nvPicPr>
        <p:blipFill>
          <a:blip r:embed="rId2"/>
          <a:stretch>
            <a:fillRect/>
          </a:stretch>
        </p:blipFill>
        <p:spPr>
          <a:xfrm>
            <a:off x="2291" y="0"/>
            <a:ext cx="18283428" cy="10287000"/>
          </a:xfrm>
          <a:prstGeom prst="rect">
            <a:avLst/>
          </a:prstGeom>
          <a:noFill/>
          <a:ln cap="flat">
            <a:noFill/>
          </a:ln>
        </p:spPr>
      </p:pic>
      <p:pic>
        <p:nvPicPr>
          <p:cNvPr id="3" name="Picture 14">
            <a:extLst>
              <a:ext uri="{FF2B5EF4-FFF2-40B4-BE49-F238E27FC236}">
                <a16:creationId xmlns:a16="http://schemas.microsoft.com/office/drawing/2014/main" id="{3C955379-9B87-483E-8514-85534A43AAEE}"/>
              </a:ext>
            </a:extLst>
          </p:cNvPr>
          <p:cNvPicPr>
            <a:picLocks noChangeAspect="1"/>
          </p:cNvPicPr>
          <p:nvPr/>
        </p:nvPicPr>
        <p:blipFill>
          <a:blip r:embed="rId3"/>
          <a:stretch>
            <a:fillRect/>
          </a:stretch>
        </p:blipFill>
        <p:spPr>
          <a:xfrm>
            <a:off x="7777836" y="4424931"/>
            <a:ext cx="2732322" cy="1437135"/>
          </a:xfrm>
          <a:prstGeom prst="rect">
            <a:avLst/>
          </a:prstGeom>
          <a:noFill/>
          <a:ln cap="flat">
            <a:noFill/>
          </a:ln>
        </p:spPr>
      </p:pic>
    </p:spTree>
    <p:extLst>
      <p:ext uri="{BB962C8B-B14F-4D97-AF65-F5344CB8AC3E}">
        <p14:creationId xmlns:p14="http://schemas.microsoft.com/office/powerpoint/2010/main" val="3431206856"/>
      </p:ext>
    </p:extLst>
  </p:cSld>
  <p:clrMapOvr>
    <a:masterClrMapping/>
  </p:clrMapOvr>
</p:sldLayout>
</file>

<file path=ppt/slideLayouts/slideLayout3494.xml><?xml version="1.0" encoding="utf-8"?>
<p:sldLayout xmlns:a="http://schemas.openxmlformats.org/drawingml/2006/main" xmlns:r="http://schemas.openxmlformats.org/officeDocument/2006/relationships" xmlns:p="http://schemas.openxmlformats.org/presentationml/2006/main" preserve="1">
  <p:cSld name="10_Title Slide">
    <p:spTree>
      <p:nvGrpSpPr>
        <p:cNvPr id="1" name=""/>
        <p:cNvGrpSpPr/>
        <p:nvPr/>
      </p:nvGrpSpPr>
      <p:grpSpPr>
        <a:xfrm>
          <a:off x="0" y="0"/>
          <a:ext cx="0" cy="0"/>
          <a:chOff x="0" y="0"/>
          <a:chExt cx="0" cy="0"/>
        </a:xfrm>
      </p:grpSpPr>
      <p:pic>
        <p:nvPicPr>
          <p:cNvPr id="2" name="Picture 3">
            <a:extLst>
              <a:ext uri="{FF2B5EF4-FFF2-40B4-BE49-F238E27FC236}">
                <a16:creationId xmlns:a16="http://schemas.microsoft.com/office/drawing/2014/main" id="{E8CBA3B2-917E-437A-B15A-2C9D6C1A6ACC}"/>
              </a:ext>
            </a:extLst>
          </p:cNvPr>
          <p:cNvPicPr>
            <a:picLocks noChangeAspect="1"/>
          </p:cNvPicPr>
          <p:nvPr/>
        </p:nvPicPr>
        <p:blipFill>
          <a:blip r:embed="rId2"/>
          <a:stretch>
            <a:fillRect/>
          </a:stretch>
        </p:blipFill>
        <p:spPr>
          <a:xfrm>
            <a:off x="2291" y="1289"/>
            <a:ext cx="18283428" cy="10284420"/>
          </a:xfrm>
          <a:prstGeom prst="rect">
            <a:avLst/>
          </a:prstGeom>
          <a:noFill/>
          <a:ln cap="flat">
            <a:noFill/>
          </a:ln>
        </p:spPr>
      </p:pic>
      <p:pic>
        <p:nvPicPr>
          <p:cNvPr id="3" name="Picture 11">
            <a:extLst>
              <a:ext uri="{FF2B5EF4-FFF2-40B4-BE49-F238E27FC236}">
                <a16:creationId xmlns:a16="http://schemas.microsoft.com/office/drawing/2014/main" id="{B630484B-C879-4EAA-A99A-C7A437F3F09E}"/>
              </a:ext>
            </a:extLst>
          </p:cNvPr>
          <p:cNvPicPr>
            <a:picLocks noChangeAspect="1"/>
          </p:cNvPicPr>
          <p:nvPr/>
        </p:nvPicPr>
        <p:blipFill>
          <a:blip r:embed="rId3"/>
          <a:stretch>
            <a:fillRect/>
          </a:stretch>
        </p:blipFill>
        <p:spPr>
          <a:xfrm>
            <a:off x="16203781" y="8872509"/>
            <a:ext cx="1408181" cy="740664"/>
          </a:xfrm>
          <a:prstGeom prst="rect">
            <a:avLst/>
          </a:prstGeom>
          <a:noFill/>
          <a:ln cap="flat">
            <a:noFill/>
          </a:ln>
        </p:spPr>
      </p:pic>
      <p:sp>
        <p:nvSpPr>
          <p:cNvPr id="4" name="Text Placeholder 8">
            <a:extLst>
              <a:ext uri="{FF2B5EF4-FFF2-40B4-BE49-F238E27FC236}">
                <a16:creationId xmlns:a16="http://schemas.microsoft.com/office/drawing/2014/main" id="{140521E6-35F8-49C4-B9EC-6E5BC7C992AD}"/>
              </a:ext>
            </a:extLst>
          </p:cNvPr>
          <p:cNvSpPr txBox="1">
            <a:spLocks noGrp="1"/>
          </p:cNvSpPr>
          <p:nvPr>
            <p:ph type="body" idx="4294967295"/>
          </p:nvPr>
        </p:nvSpPr>
        <p:spPr>
          <a:xfrm>
            <a:off x="11189499" y="5143501"/>
            <a:ext cx="6271188" cy="1654286"/>
          </a:xfrm>
        </p:spPr>
        <p:txBody>
          <a:bodyPr/>
          <a:lstStyle>
            <a:lvl1pPr marL="0" indent="0">
              <a:spcBef>
                <a:spcPts val="0"/>
              </a:spcBef>
              <a:buNone/>
              <a:defRPr sz="6000">
                <a:solidFill>
                  <a:srgbClr val="79818A"/>
                </a:solidFill>
              </a:defRPr>
            </a:lvl1pPr>
            <a:lvl2pPr marL="0" lvl="0" indent="0">
              <a:spcBef>
                <a:spcPts val="0"/>
              </a:spcBef>
              <a:buNone/>
              <a:defRPr sz="6000">
                <a:solidFill>
                  <a:srgbClr val="79818A"/>
                </a:solidFill>
              </a:defRPr>
            </a:lvl2pPr>
          </a:lstStyle>
          <a:p>
            <a:pPr lvl="0"/>
            <a:r>
              <a:rPr lang="en-US"/>
              <a:t>Presentation </a:t>
            </a:r>
          </a:p>
          <a:p>
            <a:pPr lvl="0"/>
            <a:r>
              <a:rPr lang="en-US"/>
              <a:t>Title</a:t>
            </a:r>
          </a:p>
        </p:txBody>
      </p:sp>
      <p:sp>
        <p:nvSpPr>
          <p:cNvPr id="5" name="Text Placeholder 10">
            <a:extLst>
              <a:ext uri="{FF2B5EF4-FFF2-40B4-BE49-F238E27FC236}">
                <a16:creationId xmlns:a16="http://schemas.microsoft.com/office/drawing/2014/main" id="{37E0837B-ACEE-4348-B192-71CC3FD8E522}"/>
              </a:ext>
            </a:extLst>
          </p:cNvPr>
          <p:cNvSpPr txBox="1">
            <a:spLocks noGrp="1"/>
          </p:cNvSpPr>
          <p:nvPr>
            <p:ph type="body" idx="4294967295"/>
          </p:nvPr>
        </p:nvSpPr>
        <p:spPr>
          <a:xfrm>
            <a:off x="11189484" y="7163483"/>
            <a:ext cx="6271188" cy="1174980"/>
          </a:xfrm>
        </p:spPr>
        <p:txBody>
          <a:bodyPr>
            <a:normAutofit/>
          </a:bodyPr>
          <a:lstStyle>
            <a:lvl1pPr marL="0" indent="0">
              <a:buNone/>
              <a:defRPr sz="3000">
                <a:solidFill>
                  <a:srgbClr val="FFFFFF"/>
                </a:solidFill>
              </a:defRPr>
            </a:lvl1pPr>
            <a:lvl2pPr marL="0" lvl="0" indent="0">
              <a:spcBef>
                <a:spcPts val="1500"/>
              </a:spcBef>
              <a:buNone/>
              <a:defRPr>
                <a:solidFill>
                  <a:srgbClr val="FFFFFF"/>
                </a:solidFill>
              </a:defRPr>
            </a:lvl2pPr>
          </a:lstStyle>
          <a:p>
            <a:pPr lvl="0"/>
            <a:r>
              <a:rPr lang="en-US"/>
              <a:t>Presentation Subtitle</a:t>
            </a:r>
          </a:p>
          <a:p>
            <a:pPr lvl="0"/>
            <a:r>
              <a:rPr lang="en-US"/>
              <a:t>Presentation Date</a:t>
            </a:r>
          </a:p>
        </p:txBody>
      </p:sp>
    </p:spTree>
    <p:extLst>
      <p:ext uri="{BB962C8B-B14F-4D97-AF65-F5344CB8AC3E}">
        <p14:creationId xmlns:p14="http://schemas.microsoft.com/office/powerpoint/2010/main" val="2288615574"/>
      </p:ext>
    </p:extLst>
  </p:cSld>
  <p:clrMapOvr>
    <a:masterClrMapping/>
  </p:clrMapOvr>
</p:sldLayout>
</file>

<file path=ppt/slideLayouts/slideLayout3495.xml><?xml version="1.0" encoding="utf-8"?>
<p:sldLayout xmlns:a="http://schemas.openxmlformats.org/drawingml/2006/main" xmlns:r="http://schemas.openxmlformats.org/officeDocument/2006/relationships" xmlns:p="http://schemas.openxmlformats.org/presentationml/2006/main" preserve="1">
  <p:cSld name="20_Title Slide_Yale Blue">
    <p:spTree>
      <p:nvGrpSpPr>
        <p:cNvPr id="1" name=""/>
        <p:cNvGrpSpPr/>
        <p:nvPr/>
      </p:nvGrpSpPr>
      <p:grpSpPr>
        <a:xfrm>
          <a:off x="0" y="0"/>
          <a:ext cx="0" cy="0"/>
          <a:chOff x="0" y="0"/>
          <a:chExt cx="0" cy="0"/>
        </a:xfrm>
      </p:grpSpPr>
      <p:sp>
        <p:nvSpPr>
          <p:cNvPr id="2" name="Text Placeholder 10">
            <a:extLst>
              <a:ext uri="{FF2B5EF4-FFF2-40B4-BE49-F238E27FC236}">
                <a16:creationId xmlns:a16="http://schemas.microsoft.com/office/drawing/2014/main" id="{BF5A40CC-AA0D-4079-96B6-0216ED76941D}"/>
              </a:ext>
            </a:extLst>
          </p:cNvPr>
          <p:cNvSpPr txBox="1">
            <a:spLocks noGrp="1"/>
          </p:cNvSpPr>
          <p:nvPr>
            <p:ph type="body" idx="4294967295"/>
          </p:nvPr>
        </p:nvSpPr>
        <p:spPr>
          <a:xfrm>
            <a:off x="4239835" y="8101286"/>
            <a:ext cx="12267920" cy="523348"/>
          </a:xfrm>
        </p:spPr>
        <p:txBody>
          <a:bodyPr>
            <a:spAutoFit/>
          </a:bodyPr>
          <a:lstStyle>
            <a:lvl1pPr marL="0" indent="0" algn="r">
              <a:buNone/>
              <a:defRPr sz="2801">
                <a:solidFill>
                  <a:srgbClr val="616364"/>
                </a:solidFill>
                <a:latin typeface="Verdana"/>
                <a:ea typeface="Verdana"/>
                <a:cs typeface="Verdana"/>
              </a:defRPr>
            </a:lvl1pPr>
          </a:lstStyle>
          <a:p>
            <a:pPr lvl="0"/>
            <a:r>
              <a:rPr lang="en-US"/>
              <a:t>Date | Presenter Information (14 pt)</a:t>
            </a:r>
          </a:p>
        </p:txBody>
      </p:sp>
      <p:sp>
        <p:nvSpPr>
          <p:cNvPr id="3" name="Title 1">
            <a:extLst>
              <a:ext uri="{FF2B5EF4-FFF2-40B4-BE49-F238E27FC236}">
                <a16:creationId xmlns:a16="http://schemas.microsoft.com/office/drawing/2014/main" id="{F573E1F1-9CAD-48FD-9212-486DE54CE092}"/>
              </a:ext>
            </a:extLst>
          </p:cNvPr>
          <p:cNvSpPr txBox="1">
            <a:spLocks noGrp="1"/>
          </p:cNvSpPr>
          <p:nvPr>
            <p:ph type="title"/>
          </p:nvPr>
        </p:nvSpPr>
        <p:spPr>
          <a:xfrm>
            <a:off x="4239835" y="2710721"/>
            <a:ext cx="12267920" cy="2444190"/>
          </a:xfrm>
        </p:spPr>
        <p:txBody>
          <a:bodyPr anchor="b"/>
          <a:lstStyle>
            <a:lvl1pPr>
              <a:defRPr sz="8000">
                <a:solidFill>
                  <a:srgbClr val="00314C"/>
                </a:solidFill>
                <a:latin typeface="Verdana"/>
                <a:ea typeface="Verdana"/>
                <a:cs typeface="Verdana"/>
              </a:defRPr>
            </a:lvl1pPr>
          </a:lstStyle>
          <a:p>
            <a:pPr lvl="0"/>
            <a:r>
              <a:rPr lang="en-US"/>
              <a:t>Presentation Title (40pt)</a:t>
            </a:r>
          </a:p>
        </p:txBody>
      </p:sp>
      <p:sp>
        <p:nvSpPr>
          <p:cNvPr id="4" name="Date Placeholder 3">
            <a:extLst>
              <a:ext uri="{FF2B5EF4-FFF2-40B4-BE49-F238E27FC236}">
                <a16:creationId xmlns:a16="http://schemas.microsoft.com/office/drawing/2014/main" id="{C4E5DCF9-F6F7-4A07-87D9-FD3CEAFF586E}"/>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1371600" rtl="0" fontAlgn="auto" hangingPunct="1">
              <a:lnSpc>
                <a:spcPct val="100000"/>
              </a:lnSpc>
              <a:spcBef>
                <a:spcPts val="0"/>
              </a:spcBef>
              <a:spcAft>
                <a:spcPts val="0"/>
              </a:spcAft>
              <a:buNone/>
              <a:tabLst/>
              <a:defRPr lang="en-US" sz="2700" b="0" i="0" u="none" strike="noStrike" kern="1200" cap="none" spc="0" baseline="0">
                <a:solidFill>
                  <a:srgbClr val="444C55"/>
                </a:solidFill>
                <a:uFillTx/>
                <a:latin typeface="Calibri"/>
              </a:defRPr>
            </a:lvl1pPr>
          </a:lstStyle>
          <a:p>
            <a:pPr lvl="0"/>
            <a:fld id="{CD8A4590-BC85-4CC6-8832-E8CDC8613177}" type="datetime1">
              <a:rPr lang="en-US"/>
              <a:pPr lvl="0"/>
              <a:t>5/28/2026</a:t>
            </a:fld>
            <a:endParaRPr lang="en-US"/>
          </a:p>
        </p:txBody>
      </p:sp>
      <p:sp>
        <p:nvSpPr>
          <p:cNvPr id="5" name="Footer Placeholder 4">
            <a:extLst>
              <a:ext uri="{FF2B5EF4-FFF2-40B4-BE49-F238E27FC236}">
                <a16:creationId xmlns:a16="http://schemas.microsoft.com/office/drawing/2014/main" id="{ABE15D4E-9010-420D-9CF2-5C0C3136530E}"/>
              </a:ext>
            </a:extLst>
          </p:cNvPr>
          <p:cNvSpPr txBox="1">
            <a:spLocks noGrp="1"/>
          </p:cNvSpPr>
          <p:nvPr>
            <p:ph type="ftr" sz="quarter" idx="9"/>
          </p:nvPr>
        </p:nvSpPr>
        <p:spPr/>
        <p:txBody>
          <a:bodyPr anchorCtr="1"/>
          <a:lstStyle>
            <a:lvl1pPr algn="ctr">
              <a:defRPr/>
            </a:lvl1pPr>
          </a:lstStyle>
          <a:p>
            <a:pPr lvl="0"/>
            <a:endParaRPr lang="en-US"/>
          </a:p>
        </p:txBody>
      </p:sp>
      <p:sp>
        <p:nvSpPr>
          <p:cNvPr id="6" name="Slide Number Placeholder 5">
            <a:extLst>
              <a:ext uri="{FF2B5EF4-FFF2-40B4-BE49-F238E27FC236}">
                <a16:creationId xmlns:a16="http://schemas.microsoft.com/office/drawing/2014/main" id="{45C5EDA7-A662-47FE-828C-F37C854CBE0D}"/>
              </a:ext>
            </a:extLst>
          </p:cNvPr>
          <p:cNvSpPr txBox="1">
            <a:spLocks noGrp="1"/>
          </p:cNvSpPr>
          <p:nvPr>
            <p:ph type="sldNum" sz="quarter" idx="8"/>
          </p:nvPr>
        </p:nvSpPr>
        <p:spPr/>
        <p:txBody>
          <a:bodyPr/>
          <a:lstStyle>
            <a:lvl1pPr>
              <a:defRPr/>
            </a:lvl1pPr>
          </a:lstStyle>
          <a:p>
            <a:pPr lvl="0"/>
            <a:fld id="{4D1D5AED-AC58-4EAF-9409-CCDC3257CA8E}" type="slidenum">
              <a:t>‹#›</a:t>
            </a:fld>
            <a:endParaRPr lang="en-US"/>
          </a:p>
        </p:txBody>
      </p:sp>
      <p:sp>
        <p:nvSpPr>
          <p:cNvPr id="7" name="Rectangle 12">
            <a:extLst>
              <a:ext uri="{FF2B5EF4-FFF2-40B4-BE49-F238E27FC236}">
                <a16:creationId xmlns:a16="http://schemas.microsoft.com/office/drawing/2014/main" id="{2FE77A3F-0B6F-4FA3-B300-2EDC6299E3F0}"/>
              </a:ext>
            </a:extLst>
          </p:cNvPr>
          <p:cNvSpPr/>
          <p:nvPr/>
        </p:nvSpPr>
        <p:spPr>
          <a:xfrm rot="10799991">
            <a:off x="-29" y="3000349"/>
            <a:ext cx="4177605" cy="3064277"/>
          </a:xfrm>
          <a:custGeom>
            <a:avLst/>
            <a:gdLst>
              <a:gd name="f0" fmla="val 10800000"/>
              <a:gd name="f1" fmla="val 5400000"/>
              <a:gd name="f2" fmla="val 180"/>
              <a:gd name="f3" fmla="val w"/>
              <a:gd name="f4" fmla="val h"/>
              <a:gd name="f5" fmla="val 0"/>
              <a:gd name="f6" fmla="val 10293751"/>
              <a:gd name="f7" fmla="val 1031873"/>
              <a:gd name="f8" fmla="val 3579068"/>
              <a:gd name="f9" fmla="val 1"/>
              <a:gd name="f10" fmla="val 1031872"/>
              <a:gd name="f11" fmla="+- 0 0 -90"/>
              <a:gd name="f12" fmla="*/ f3 1 10293751"/>
              <a:gd name="f13" fmla="*/ f4 1 1031873"/>
              <a:gd name="f14" fmla="+- f7 0 f5"/>
              <a:gd name="f15" fmla="+- f6 0 f5"/>
              <a:gd name="f16" fmla="*/ f11 f0 1"/>
              <a:gd name="f17" fmla="*/ f15 1 10293751"/>
              <a:gd name="f18" fmla="*/ f14 1 1031873"/>
              <a:gd name="f19" fmla="*/ 10293751 f15 1"/>
              <a:gd name="f20" fmla="*/ 0 f15 1"/>
              <a:gd name="f21" fmla="*/ 0 f14 1"/>
              <a:gd name="f22" fmla="*/ 1 f14 1"/>
              <a:gd name="f23" fmla="*/ 1031873 f14 1"/>
              <a:gd name="f24" fmla="*/ 1031872 f14 1"/>
              <a:gd name="f25" fmla="*/ 3579068 f15 1"/>
              <a:gd name="f26" fmla="*/ f16 1 f2"/>
              <a:gd name="f27" fmla="*/ f19 1 10293751"/>
              <a:gd name="f28" fmla="*/ f20 1 10293751"/>
              <a:gd name="f29" fmla="*/ f21 1 1031873"/>
              <a:gd name="f30" fmla="*/ f22 1 1031873"/>
              <a:gd name="f31" fmla="*/ f23 1 1031873"/>
              <a:gd name="f32" fmla="*/ f24 1 1031873"/>
              <a:gd name="f33" fmla="*/ f25 1 10293751"/>
              <a:gd name="f34" fmla="*/ f5 1 f17"/>
              <a:gd name="f35" fmla="*/ f6 1 f17"/>
              <a:gd name="f36" fmla="*/ f5 1 f18"/>
              <a:gd name="f37" fmla="*/ f7 1 f18"/>
              <a:gd name="f38" fmla="+- f26 0 f1"/>
              <a:gd name="f39" fmla="*/ f33 1 f17"/>
              <a:gd name="f40" fmla="*/ f29 1 f18"/>
              <a:gd name="f41" fmla="*/ f27 1 f17"/>
              <a:gd name="f42" fmla="*/ f30 1 f18"/>
              <a:gd name="f43" fmla="*/ f31 1 f18"/>
              <a:gd name="f44" fmla="*/ f28 1 f17"/>
              <a:gd name="f45" fmla="*/ f32 1 f18"/>
              <a:gd name="f46" fmla="*/ f34 f12 1"/>
              <a:gd name="f47" fmla="*/ f35 f12 1"/>
              <a:gd name="f48" fmla="*/ f37 f13 1"/>
              <a:gd name="f49" fmla="*/ f36 f13 1"/>
              <a:gd name="f50" fmla="*/ f39 f12 1"/>
              <a:gd name="f51" fmla="*/ f40 f13 1"/>
              <a:gd name="f52" fmla="*/ f41 f12 1"/>
              <a:gd name="f53" fmla="*/ f42 f13 1"/>
              <a:gd name="f54" fmla="*/ f43 f13 1"/>
              <a:gd name="f55" fmla="*/ f44 f12 1"/>
              <a:gd name="f56" fmla="*/ f45 f13 1"/>
            </a:gdLst>
            <a:ahLst/>
            <a:cxnLst>
              <a:cxn ang="3cd4">
                <a:pos x="hc" y="t"/>
              </a:cxn>
              <a:cxn ang="0">
                <a:pos x="r" y="vc"/>
              </a:cxn>
              <a:cxn ang="cd4">
                <a:pos x="hc" y="b"/>
              </a:cxn>
              <a:cxn ang="cd2">
                <a:pos x="l" y="vc"/>
              </a:cxn>
              <a:cxn ang="f38">
                <a:pos x="f50" y="f51"/>
              </a:cxn>
              <a:cxn ang="f38">
                <a:pos x="f52" y="f53"/>
              </a:cxn>
              <a:cxn ang="f38">
                <a:pos x="f52" y="f54"/>
              </a:cxn>
              <a:cxn ang="f38">
                <a:pos x="f55" y="f56"/>
              </a:cxn>
              <a:cxn ang="f38">
                <a:pos x="f50" y="f51"/>
              </a:cxn>
            </a:cxnLst>
            <a:rect l="f46" t="f49" r="f47" b="f48"/>
            <a:pathLst>
              <a:path w="10293751" h="1031873">
                <a:moveTo>
                  <a:pt x="f8" y="f5"/>
                </a:moveTo>
                <a:lnTo>
                  <a:pt x="f6" y="f9"/>
                </a:lnTo>
                <a:lnTo>
                  <a:pt x="f6" y="f7"/>
                </a:lnTo>
                <a:lnTo>
                  <a:pt x="f5" y="f10"/>
                </a:lnTo>
                <a:lnTo>
                  <a:pt x="f8" y="f5"/>
                </a:lnTo>
                <a:close/>
              </a:path>
            </a:pathLst>
          </a:cu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3600" b="0" i="0" u="none" strike="noStrike" kern="1200" cap="none" spc="0" baseline="0">
              <a:solidFill>
                <a:srgbClr val="FFFFFF"/>
              </a:solidFill>
              <a:uFillTx/>
              <a:latin typeface="Calibri"/>
            </a:endParaRPr>
          </a:p>
        </p:txBody>
      </p:sp>
      <p:sp>
        <p:nvSpPr>
          <p:cNvPr id="8" name="Rectangle 8">
            <a:extLst>
              <a:ext uri="{FF2B5EF4-FFF2-40B4-BE49-F238E27FC236}">
                <a16:creationId xmlns:a16="http://schemas.microsoft.com/office/drawing/2014/main" id="{6DCA8E1A-B0F3-4387-8005-7D51922FC43D}"/>
              </a:ext>
            </a:extLst>
          </p:cNvPr>
          <p:cNvSpPr/>
          <p:nvPr/>
        </p:nvSpPr>
        <p:spPr>
          <a:xfrm>
            <a:off x="0" y="9172574"/>
            <a:ext cx="18287994" cy="1114425"/>
          </a:xfrm>
          <a:prstGeom prst="rect">
            <a:avLst/>
          </a:prstGeom>
          <a:solidFill>
            <a:srgbClr val="003B5C"/>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3600" b="0" i="0" u="none" strike="noStrike" kern="1200" cap="none" spc="0" baseline="0">
              <a:solidFill>
                <a:srgbClr val="FFFFFF"/>
              </a:solidFill>
              <a:uFillTx/>
              <a:latin typeface="Calibri"/>
            </a:endParaRPr>
          </a:p>
        </p:txBody>
      </p:sp>
      <p:sp>
        <p:nvSpPr>
          <p:cNvPr id="9" name="Text Placeholder 11">
            <a:extLst>
              <a:ext uri="{FF2B5EF4-FFF2-40B4-BE49-F238E27FC236}">
                <a16:creationId xmlns:a16="http://schemas.microsoft.com/office/drawing/2014/main" id="{33CE9F90-5887-40E4-9177-AE22588C15DD}"/>
              </a:ext>
            </a:extLst>
          </p:cNvPr>
          <p:cNvSpPr txBox="1">
            <a:spLocks noGrp="1"/>
          </p:cNvSpPr>
          <p:nvPr>
            <p:ph type="body" idx="4294967295"/>
          </p:nvPr>
        </p:nvSpPr>
        <p:spPr>
          <a:xfrm>
            <a:off x="4239835" y="5171095"/>
            <a:ext cx="12267920" cy="1069971"/>
          </a:xfrm>
        </p:spPr>
        <p:txBody>
          <a:bodyPr/>
          <a:lstStyle>
            <a:lvl1pPr marL="0" indent="0">
              <a:buNone/>
              <a:defRPr sz="4800">
                <a:solidFill>
                  <a:srgbClr val="00314C"/>
                </a:solidFill>
                <a:latin typeface="Verdana"/>
                <a:ea typeface="Verdana"/>
                <a:cs typeface="Verdana"/>
              </a:defRPr>
            </a:lvl1pPr>
          </a:lstStyle>
          <a:p>
            <a:pPr lvl="0"/>
            <a:r>
              <a:rPr lang="en-US"/>
              <a:t>Subtitle (24)</a:t>
            </a:r>
          </a:p>
        </p:txBody>
      </p:sp>
      <p:pic>
        <p:nvPicPr>
          <p:cNvPr id="10" name="Picture 12">
            <a:extLst>
              <a:ext uri="{FF2B5EF4-FFF2-40B4-BE49-F238E27FC236}">
                <a16:creationId xmlns:a16="http://schemas.microsoft.com/office/drawing/2014/main" id="{6E415DD5-0523-4B87-BFF8-EE2E1A1E5EE8}"/>
              </a:ext>
            </a:extLst>
          </p:cNvPr>
          <p:cNvPicPr>
            <a:picLocks noChangeAspect="1"/>
          </p:cNvPicPr>
          <p:nvPr/>
        </p:nvPicPr>
        <p:blipFill>
          <a:blip r:embed="rId2"/>
          <a:srcRect/>
          <a:stretch>
            <a:fillRect/>
          </a:stretch>
        </p:blipFill>
        <p:spPr>
          <a:xfrm>
            <a:off x="4244746" y="6267499"/>
            <a:ext cx="6593939" cy="1710248"/>
          </a:xfrm>
          <a:prstGeom prst="rect">
            <a:avLst/>
          </a:prstGeom>
          <a:noFill/>
          <a:ln cap="flat">
            <a:noFill/>
          </a:ln>
        </p:spPr>
      </p:pic>
    </p:spTree>
    <p:extLst>
      <p:ext uri="{BB962C8B-B14F-4D97-AF65-F5344CB8AC3E}">
        <p14:creationId xmlns:p14="http://schemas.microsoft.com/office/powerpoint/2010/main" val="2504497128"/>
      </p:ext>
    </p:extLst>
  </p:cSld>
  <p:clrMapOvr>
    <a:masterClrMapping/>
  </p:clrMapOvr>
</p:sldLayout>
</file>

<file path=ppt/slideLayouts/slideLayout3496.xml><?xml version="1.0" encoding="utf-8"?>
<p:sldLayout xmlns:a="http://schemas.openxmlformats.org/drawingml/2006/main" xmlns:r="http://schemas.openxmlformats.org/officeDocument/2006/relationships" xmlns:p="http://schemas.openxmlformats.org/presentationml/2006/main" showMasterSp="0" preserve="1">
  <p:cSld name="4_EVERYDAY CONTENT ONLY">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1607FBF1-0CC3-42CE-AA49-9FD2E5E4735F}"/>
              </a:ext>
            </a:extLst>
          </p:cNvPr>
          <p:cNvSpPr/>
          <p:nvPr/>
        </p:nvSpPr>
        <p:spPr>
          <a:xfrm>
            <a:off x="0" y="0"/>
            <a:ext cx="18287994" cy="1969590"/>
          </a:xfrm>
          <a:prstGeom prst="rect">
            <a:avLst/>
          </a:prstGeom>
          <a:gradFill>
            <a:gsLst>
              <a:gs pos="0">
                <a:srgbClr val="1C498B"/>
              </a:gs>
              <a:gs pos="100000">
                <a:srgbClr val="79818A"/>
              </a:gs>
            </a:gsLst>
            <a:lin ang="0"/>
          </a:gra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3" name="Shape">
            <a:extLst>
              <a:ext uri="{FF2B5EF4-FFF2-40B4-BE49-F238E27FC236}">
                <a16:creationId xmlns:a16="http://schemas.microsoft.com/office/drawing/2014/main" id="{7BA6409A-CA41-4958-8F0F-69CD40F3E5F8}"/>
              </a:ext>
            </a:extLst>
          </p:cNvPr>
          <p:cNvSpPr/>
          <p:nvPr/>
        </p:nvSpPr>
        <p:spPr>
          <a:xfrm>
            <a:off x="10295462" y="24401"/>
            <a:ext cx="7992533" cy="1218405"/>
          </a:xfrm>
          <a:custGeom>
            <a:avLst/>
            <a:gdLst>
              <a:gd name="f0" fmla="val 10800000"/>
              <a:gd name="f1" fmla="val 5400000"/>
              <a:gd name="f2" fmla="val 180"/>
              <a:gd name="f3" fmla="val w"/>
              <a:gd name="f4" fmla="val h"/>
              <a:gd name="f5" fmla="val 0"/>
              <a:gd name="f6" fmla="val 21600"/>
              <a:gd name="f7" fmla="val 20619"/>
              <a:gd name="f8" fmla="val 7043"/>
              <a:gd name="f9" fmla="val 1599"/>
              <a:gd name="f10" fmla="val 10431"/>
              <a:gd name="f11" fmla="val 3359"/>
              <a:gd name="f12" fmla="val 12009"/>
              <a:gd name="f13" fmla="val 5125"/>
              <a:gd name="f14" fmla="val 11638"/>
              <a:gd name="f15" fmla="val 8965"/>
              <a:gd name="f16" fmla="val 10834"/>
              <a:gd name="f17" fmla="val 12429"/>
              <a:gd name="f18" fmla="val 1037"/>
              <a:gd name="f19" fmla="val 16255"/>
              <a:gd name="f20" fmla="val 77"/>
              <a:gd name="f21" fmla="val 18093"/>
              <a:gd name="f22" fmla="+- 0 0 385"/>
              <a:gd name="f23" fmla="val 19927"/>
              <a:gd name="f24" fmla="val 1227"/>
              <a:gd name="f25" fmla="val 21590"/>
              <a:gd name="f26" fmla="val 4766"/>
              <a:gd name="f27" fmla="val 14041"/>
              <a:gd name="f28" fmla="val 19718"/>
              <a:gd name="f29" fmla="val 9870"/>
              <a:gd name="f30" fmla="val 17612"/>
              <a:gd name="f31" fmla="val 8157"/>
              <a:gd name="f32" fmla="val 15523"/>
              <a:gd name="f33" fmla="val 9097"/>
              <a:gd name="f34" fmla="val 12138"/>
              <a:gd name="f35" fmla="val 10620"/>
              <a:gd name="f36" fmla="val 9076"/>
              <a:gd name="f37" fmla="val 19001"/>
              <a:gd name="f38" fmla="val 5674"/>
              <a:gd name="f39" fmla="val 20410"/>
              <a:gd name="f40" fmla="val 3728"/>
              <a:gd name="f41" fmla="val 21215"/>
              <a:gd name="f42" fmla="val 1770"/>
              <a:gd name="f43" fmla="val 19679"/>
              <a:gd name="f44" fmla="val 15961"/>
              <a:gd name="f45" fmla="+- 0 0 -90"/>
              <a:gd name="f46" fmla="+- 0 0 -180"/>
              <a:gd name="f47" fmla="+- 0 0 -270"/>
              <a:gd name="f48" fmla="+- 0 0 -360"/>
              <a:gd name="f49" fmla="*/ f3 1 21600"/>
              <a:gd name="f50" fmla="*/ f4 1 20619"/>
              <a:gd name="f51" fmla="+- f7 0 f5"/>
              <a:gd name="f52" fmla="+- f6 0 f5"/>
              <a:gd name="f53" fmla="*/ f45 f0 1"/>
              <a:gd name="f54" fmla="*/ f46 f0 1"/>
              <a:gd name="f55" fmla="*/ f47 f0 1"/>
              <a:gd name="f56" fmla="*/ f48 f0 1"/>
              <a:gd name="f57" fmla="*/ f51 1 2"/>
              <a:gd name="f58" fmla="*/ f52 1 2"/>
              <a:gd name="f59" fmla="*/ f52 1 21600"/>
              <a:gd name="f60" fmla="*/ f51 1 20619"/>
              <a:gd name="f61" fmla="*/ f53 1 f2"/>
              <a:gd name="f62" fmla="*/ f54 1 f2"/>
              <a:gd name="f63" fmla="*/ f55 1 f2"/>
              <a:gd name="f64" fmla="*/ f56 1 f2"/>
              <a:gd name="f65" fmla="*/ f58 1 f59"/>
              <a:gd name="f66" fmla="*/ f57 1 f60"/>
              <a:gd name="f67" fmla="*/ 0 1 f59"/>
              <a:gd name="f68" fmla="*/ f6 1 f59"/>
              <a:gd name="f69" fmla="*/ 0 1 f60"/>
              <a:gd name="f70" fmla="*/ f7 1 f60"/>
              <a:gd name="f71" fmla="+- f61 0 f1"/>
              <a:gd name="f72" fmla="+- f62 0 f1"/>
              <a:gd name="f73" fmla="+- f63 0 f1"/>
              <a:gd name="f74" fmla="+- f64 0 f1"/>
              <a:gd name="f75" fmla="*/ f67 f49 1"/>
              <a:gd name="f76" fmla="*/ f68 f49 1"/>
              <a:gd name="f77" fmla="*/ f70 f50 1"/>
              <a:gd name="f78" fmla="*/ f69 f50 1"/>
              <a:gd name="f79" fmla="*/ f65 f49 1"/>
              <a:gd name="f80" fmla="*/ f66 f50 1"/>
            </a:gdLst>
            <a:ahLst/>
            <a:cxnLst>
              <a:cxn ang="3cd4">
                <a:pos x="hc" y="t"/>
              </a:cxn>
              <a:cxn ang="0">
                <a:pos x="r" y="vc"/>
              </a:cxn>
              <a:cxn ang="cd4">
                <a:pos x="hc" y="b"/>
              </a:cxn>
              <a:cxn ang="cd2">
                <a:pos x="l" y="vc"/>
              </a:cxn>
              <a:cxn ang="f71">
                <a:pos x="f79" y="f80"/>
              </a:cxn>
              <a:cxn ang="f72">
                <a:pos x="f79" y="f80"/>
              </a:cxn>
              <a:cxn ang="f73">
                <a:pos x="f79" y="f80"/>
              </a:cxn>
              <a:cxn ang="f74">
                <a:pos x="f79" y="f80"/>
              </a:cxn>
            </a:cxnLst>
            <a:rect l="f75" t="f78" r="f76" b="f77"/>
            <a:pathLst>
              <a:path w="21600" h="20619">
                <a:moveTo>
                  <a:pt x="f5" y="f8"/>
                </a:moveTo>
                <a:cubicBezTo>
                  <a:pt x="f9" y="f10"/>
                  <a:pt x="f11" y="f12"/>
                  <a:pt x="f13" y="f14"/>
                </a:cubicBezTo>
                <a:cubicBezTo>
                  <a:pt x="f15" y="f16"/>
                  <a:pt x="f17" y="f18"/>
                  <a:pt x="f19" y="f20"/>
                </a:cubicBezTo>
                <a:cubicBezTo>
                  <a:pt x="f21" y="f22"/>
                  <a:pt x="f23" y="f24"/>
                  <a:pt x="f25" y="f26"/>
                </a:cubicBezTo>
                <a:lnTo>
                  <a:pt x="f6" y="f27"/>
                </a:lnTo>
                <a:cubicBezTo>
                  <a:pt x="f28" y="f29"/>
                  <a:pt x="f30" y="f31"/>
                  <a:pt x="f32" y="f33"/>
                </a:cubicBezTo>
                <a:cubicBezTo>
                  <a:pt x="f34" y="f35"/>
                  <a:pt x="f36" y="f37"/>
                  <a:pt x="f38" y="f39"/>
                </a:cubicBezTo>
                <a:cubicBezTo>
                  <a:pt x="f40" y="f41"/>
                  <a:pt x="f42" y="f43"/>
                  <a:pt x="f5" y="f44"/>
                </a:cubicBezTo>
                <a:lnTo>
                  <a:pt x="f5" y="f8"/>
                </a:lnTo>
                <a:close/>
              </a:path>
            </a:pathLst>
          </a:custGeom>
          <a:gradFill>
            <a:gsLst>
              <a:gs pos="0">
                <a:srgbClr val="1C498B">
                  <a:alpha val="0"/>
                </a:srgbClr>
              </a:gs>
              <a:gs pos="100000">
                <a:srgbClr val="1C498B">
                  <a:alpha val="63000"/>
                </a:srgbClr>
              </a:gs>
            </a:gsLst>
            <a:lin ang="0"/>
          </a:gradFill>
          <a:ln cap="flat">
            <a:noFill/>
            <a:prstDash val="solid"/>
          </a:ln>
        </p:spPr>
        <p:txBody>
          <a:bodyPr vert="horz" wrap="square" lIns="0" tIns="0" rIns="0" bIns="0" anchor="ctr" anchorCtr="1" compatLnSpc="1">
            <a:noAutofit/>
          </a:bodyPr>
          <a:lstStyle/>
          <a:p>
            <a:pPr marL="0" marR="0" lvl="0" indent="0" algn="ctr" defTabSz="619127" rtl="0" fontAlgn="auto" hangingPunct="0">
              <a:lnSpc>
                <a:spcPct val="100000"/>
              </a:lnSpc>
              <a:spcBef>
                <a:spcPts val="0"/>
              </a:spcBef>
              <a:spcAft>
                <a:spcPts val="0"/>
              </a:spcAft>
              <a:buNone/>
              <a:tabLst/>
              <a:defRPr sz="2400" b="0" i="0" u="none" strike="noStrike" kern="0" cap="none" spc="0" baseline="0">
                <a:solidFill>
                  <a:srgbClr val="FFFFFF"/>
                </a:solidFill>
                <a:uFillTx/>
                <a:latin typeface="Helvetica Neue Medium"/>
                <a:ea typeface="Helvetica Neue Medium"/>
                <a:cs typeface="Helvetica Neue Medium"/>
              </a:defRPr>
            </a:pPr>
            <a:endParaRPr lang="en-US" sz="2288" b="0" i="0" u="none" strike="noStrike" kern="0" cap="none" spc="0" baseline="0">
              <a:solidFill>
                <a:srgbClr val="FFFFFF"/>
              </a:solidFill>
              <a:uFillTx/>
              <a:latin typeface="Helvetica Neue Medium"/>
              <a:ea typeface="Helvetica Neue Medium"/>
              <a:cs typeface="Helvetica Neue Medium"/>
            </a:endParaRPr>
          </a:p>
        </p:txBody>
      </p:sp>
      <p:sp>
        <p:nvSpPr>
          <p:cNvPr id="4" name="Content Placeholder 2">
            <a:extLst>
              <a:ext uri="{FF2B5EF4-FFF2-40B4-BE49-F238E27FC236}">
                <a16:creationId xmlns:a16="http://schemas.microsoft.com/office/drawing/2014/main" id="{AFE84C5F-B779-41B0-9608-8A367D101B17}"/>
              </a:ext>
            </a:extLst>
          </p:cNvPr>
          <p:cNvSpPr txBox="1">
            <a:spLocks noGrp="1"/>
          </p:cNvSpPr>
          <p:nvPr>
            <p:ph idx="4294967295"/>
          </p:nvPr>
        </p:nvSpPr>
        <p:spPr>
          <a:xfrm>
            <a:off x="762815" y="2561683"/>
            <a:ext cx="16805501" cy="6972857"/>
          </a:xfrm>
        </p:spPr>
        <p:txBody>
          <a:bodyPr/>
          <a:lstStyle>
            <a:lvl1pPr>
              <a:defRPr>
                <a:solidFill>
                  <a:srgbClr val="4C555F"/>
                </a:solidFill>
              </a:defRPr>
            </a:lvl1pPr>
            <a:lvl2pPr>
              <a:defRPr>
                <a:solidFill>
                  <a:srgbClr val="4C555F"/>
                </a:solidFill>
              </a:defRPr>
            </a:lvl2pPr>
            <a:lvl3pPr>
              <a:defRPr>
                <a:solidFill>
                  <a:srgbClr val="4C555F"/>
                </a:solidFill>
              </a:defRPr>
            </a:lvl3pPr>
            <a:lvl4pPr>
              <a:defRPr>
                <a:solidFill>
                  <a:srgbClr val="4C555F"/>
                </a:solidFill>
              </a:defRPr>
            </a:lvl4pPr>
            <a:lvl5pPr>
              <a:defRPr>
                <a:solidFill>
                  <a:srgbClr val="4C555F"/>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hape">
            <a:extLst>
              <a:ext uri="{FF2B5EF4-FFF2-40B4-BE49-F238E27FC236}">
                <a16:creationId xmlns:a16="http://schemas.microsoft.com/office/drawing/2014/main" id="{1F7CB759-951B-4ABE-B724-EB49E49D825B}"/>
              </a:ext>
            </a:extLst>
          </p:cNvPr>
          <p:cNvSpPr/>
          <p:nvPr/>
        </p:nvSpPr>
        <p:spPr>
          <a:xfrm>
            <a:off x="10295462" y="779466"/>
            <a:ext cx="7992533" cy="1218405"/>
          </a:xfrm>
          <a:custGeom>
            <a:avLst/>
            <a:gdLst>
              <a:gd name="f0" fmla="val 10800000"/>
              <a:gd name="f1" fmla="val 5400000"/>
              <a:gd name="f2" fmla="val 180"/>
              <a:gd name="f3" fmla="val w"/>
              <a:gd name="f4" fmla="val h"/>
              <a:gd name="f5" fmla="val 0"/>
              <a:gd name="f6" fmla="val 21600"/>
              <a:gd name="f7" fmla="val 20619"/>
              <a:gd name="f8" fmla="val 7043"/>
              <a:gd name="f9" fmla="val 1599"/>
              <a:gd name="f10" fmla="val 10431"/>
              <a:gd name="f11" fmla="val 3359"/>
              <a:gd name="f12" fmla="val 12009"/>
              <a:gd name="f13" fmla="val 5125"/>
              <a:gd name="f14" fmla="val 11638"/>
              <a:gd name="f15" fmla="val 8965"/>
              <a:gd name="f16" fmla="val 10834"/>
              <a:gd name="f17" fmla="val 12429"/>
              <a:gd name="f18" fmla="val 1037"/>
              <a:gd name="f19" fmla="val 16255"/>
              <a:gd name="f20" fmla="val 77"/>
              <a:gd name="f21" fmla="val 18093"/>
              <a:gd name="f22" fmla="+- 0 0 385"/>
              <a:gd name="f23" fmla="val 19927"/>
              <a:gd name="f24" fmla="val 1227"/>
              <a:gd name="f25" fmla="val 21590"/>
              <a:gd name="f26" fmla="val 4766"/>
              <a:gd name="f27" fmla="val 14041"/>
              <a:gd name="f28" fmla="val 19718"/>
              <a:gd name="f29" fmla="val 9870"/>
              <a:gd name="f30" fmla="val 17612"/>
              <a:gd name="f31" fmla="val 8157"/>
              <a:gd name="f32" fmla="val 15523"/>
              <a:gd name="f33" fmla="val 9097"/>
              <a:gd name="f34" fmla="val 12138"/>
              <a:gd name="f35" fmla="val 10620"/>
              <a:gd name="f36" fmla="val 9076"/>
              <a:gd name="f37" fmla="val 19001"/>
              <a:gd name="f38" fmla="val 5674"/>
              <a:gd name="f39" fmla="val 20410"/>
              <a:gd name="f40" fmla="val 3728"/>
              <a:gd name="f41" fmla="val 21215"/>
              <a:gd name="f42" fmla="val 1770"/>
              <a:gd name="f43" fmla="val 19679"/>
              <a:gd name="f44" fmla="val 15961"/>
              <a:gd name="f45" fmla="+- 0 0 -90"/>
              <a:gd name="f46" fmla="+- 0 0 -180"/>
              <a:gd name="f47" fmla="+- 0 0 -270"/>
              <a:gd name="f48" fmla="+- 0 0 -360"/>
              <a:gd name="f49" fmla="*/ f3 1 21600"/>
              <a:gd name="f50" fmla="*/ f4 1 20619"/>
              <a:gd name="f51" fmla="+- f7 0 f5"/>
              <a:gd name="f52" fmla="+- f6 0 f5"/>
              <a:gd name="f53" fmla="*/ f45 f0 1"/>
              <a:gd name="f54" fmla="*/ f46 f0 1"/>
              <a:gd name="f55" fmla="*/ f47 f0 1"/>
              <a:gd name="f56" fmla="*/ f48 f0 1"/>
              <a:gd name="f57" fmla="*/ f51 1 2"/>
              <a:gd name="f58" fmla="*/ f52 1 2"/>
              <a:gd name="f59" fmla="*/ f52 1 21600"/>
              <a:gd name="f60" fmla="*/ f51 1 20619"/>
              <a:gd name="f61" fmla="*/ f53 1 f2"/>
              <a:gd name="f62" fmla="*/ f54 1 f2"/>
              <a:gd name="f63" fmla="*/ f55 1 f2"/>
              <a:gd name="f64" fmla="*/ f56 1 f2"/>
              <a:gd name="f65" fmla="*/ f58 1 f59"/>
              <a:gd name="f66" fmla="*/ f57 1 f60"/>
              <a:gd name="f67" fmla="*/ 0 1 f59"/>
              <a:gd name="f68" fmla="*/ f6 1 f59"/>
              <a:gd name="f69" fmla="*/ 0 1 f60"/>
              <a:gd name="f70" fmla="*/ f7 1 f60"/>
              <a:gd name="f71" fmla="+- f61 0 f1"/>
              <a:gd name="f72" fmla="+- f62 0 f1"/>
              <a:gd name="f73" fmla="+- f63 0 f1"/>
              <a:gd name="f74" fmla="+- f64 0 f1"/>
              <a:gd name="f75" fmla="*/ f67 f49 1"/>
              <a:gd name="f76" fmla="*/ f68 f49 1"/>
              <a:gd name="f77" fmla="*/ f70 f50 1"/>
              <a:gd name="f78" fmla="*/ f69 f50 1"/>
              <a:gd name="f79" fmla="*/ f65 f49 1"/>
              <a:gd name="f80" fmla="*/ f66 f50 1"/>
            </a:gdLst>
            <a:ahLst/>
            <a:cxnLst>
              <a:cxn ang="3cd4">
                <a:pos x="hc" y="t"/>
              </a:cxn>
              <a:cxn ang="0">
                <a:pos x="r" y="vc"/>
              </a:cxn>
              <a:cxn ang="cd4">
                <a:pos x="hc" y="b"/>
              </a:cxn>
              <a:cxn ang="cd2">
                <a:pos x="l" y="vc"/>
              </a:cxn>
              <a:cxn ang="f71">
                <a:pos x="f79" y="f80"/>
              </a:cxn>
              <a:cxn ang="f72">
                <a:pos x="f79" y="f80"/>
              </a:cxn>
              <a:cxn ang="f73">
                <a:pos x="f79" y="f80"/>
              </a:cxn>
              <a:cxn ang="f74">
                <a:pos x="f79" y="f80"/>
              </a:cxn>
            </a:cxnLst>
            <a:rect l="f75" t="f78" r="f76" b="f77"/>
            <a:pathLst>
              <a:path w="21600" h="20619">
                <a:moveTo>
                  <a:pt x="f5" y="f8"/>
                </a:moveTo>
                <a:cubicBezTo>
                  <a:pt x="f9" y="f10"/>
                  <a:pt x="f11" y="f12"/>
                  <a:pt x="f13" y="f14"/>
                </a:cubicBezTo>
                <a:cubicBezTo>
                  <a:pt x="f15" y="f16"/>
                  <a:pt x="f17" y="f18"/>
                  <a:pt x="f19" y="f20"/>
                </a:cubicBezTo>
                <a:cubicBezTo>
                  <a:pt x="f21" y="f22"/>
                  <a:pt x="f23" y="f24"/>
                  <a:pt x="f25" y="f26"/>
                </a:cubicBezTo>
                <a:lnTo>
                  <a:pt x="f6" y="f27"/>
                </a:lnTo>
                <a:cubicBezTo>
                  <a:pt x="f28" y="f29"/>
                  <a:pt x="f30" y="f31"/>
                  <a:pt x="f32" y="f33"/>
                </a:cubicBezTo>
                <a:cubicBezTo>
                  <a:pt x="f34" y="f35"/>
                  <a:pt x="f36" y="f37"/>
                  <a:pt x="f38" y="f39"/>
                </a:cubicBezTo>
                <a:cubicBezTo>
                  <a:pt x="f40" y="f41"/>
                  <a:pt x="f42" y="f43"/>
                  <a:pt x="f5" y="f44"/>
                </a:cubicBezTo>
                <a:lnTo>
                  <a:pt x="f5" y="f8"/>
                </a:lnTo>
                <a:close/>
              </a:path>
            </a:pathLst>
          </a:custGeom>
          <a:gradFill>
            <a:gsLst>
              <a:gs pos="0">
                <a:srgbClr val="1C498B">
                  <a:alpha val="0"/>
                </a:srgbClr>
              </a:gs>
              <a:gs pos="100000">
                <a:srgbClr val="1C498B">
                  <a:alpha val="63000"/>
                </a:srgbClr>
              </a:gs>
            </a:gsLst>
            <a:lin ang="0"/>
          </a:gradFill>
          <a:ln cap="flat">
            <a:noFill/>
            <a:prstDash val="solid"/>
          </a:ln>
        </p:spPr>
        <p:txBody>
          <a:bodyPr vert="horz" wrap="square" lIns="0" tIns="0" rIns="0" bIns="0" anchor="ctr" anchorCtr="1" compatLnSpc="1">
            <a:noAutofit/>
          </a:bodyPr>
          <a:lstStyle/>
          <a:p>
            <a:pPr marL="0" marR="0" lvl="0" indent="0" algn="ctr" defTabSz="619127" rtl="0" fontAlgn="auto" hangingPunct="0">
              <a:lnSpc>
                <a:spcPct val="100000"/>
              </a:lnSpc>
              <a:spcBef>
                <a:spcPts val="0"/>
              </a:spcBef>
              <a:spcAft>
                <a:spcPts val="0"/>
              </a:spcAft>
              <a:buNone/>
              <a:tabLst/>
              <a:defRPr sz="2400" b="0" i="0" u="none" strike="noStrike" kern="0" cap="none" spc="0" baseline="0">
                <a:solidFill>
                  <a:srgbClr val="FFFFFF"/>
                </a:solidFill>
                <a:uFillTx/>
                <a:latin typeface="Helvetica Neue Medium"/>
                <a:ea typeface="Helvetica Neue Medium"/>
                <a:cs typeface="Helvetica Neue Medium"/>
              </a:defRPr>
            </a:pPr>
            <a:endParaRPr lang="en-US" sz="2288" b="0" i="0" u="none" strike="noStrike" kern="0" cap="none" spc="0" baseline="0">
              <a:solidFill>
                <a:srgbClr val="FFFFFF"/>
              </a:solidFill>
              <a:uFillTx/>
              <a:latin typeface="Helvetica Neue Medium"/>
              <a:ea typeface="Helvetica Neue Medium"/>
              <a:cs typeface="Helvetica Neue Medium"/>
            </a:endParaRPr>
          </a:p>
        </p:txBody>
      </p:sp>
      <p:sp>
        <p:nvSpPr>
          <p:cNvPr id="6" name="Title 1">
            <a:extLst>
              <a:ext uri="{FF2B5EF4-FFF2-40B4-BE49-F238E27FC236}">
                <a16:creationId xmlns:a16="http://schemas.microsoft.com/office/drawing/2014/main" id="{0741ECB4-DCCD-448D-8D3B-1ABD7E37A532}"/>
              </a:ext>
            </a:extLst>
          </p:cNvPr>
          <p:cNvSpPr txBox="1">
            <a:spLocks noGrp="1"/>
          </p:cNvSpPr>
          <p:nvPr>
            <p:ph type="title"/>
          </p:nvPr>
        </p:nvSpPr>
        <p:spPr>
          <a:xfrm>
            <a:off x="457194" y="255090"/>
            <a:ext cx="17145000" cy="1714500"/>
          </a:xfrm>
        </p:spPr>
        <p:txBody>
          <a:bodyPr/>
          <a:lstStyle>
            <a:lvl1pPr>
              <a:defRPr sz="4800">
                <a:solidFill>
                  <a:srgbClr val="FFFFFF"/>
                </a:solidFill>
              </a:defRPr>
            </a:lvl1pPr>
          </a:lstStyle>
          <a:p>
            <a:pPr lvl="0"/>
            <a:r>
              <a:rPr lang="en-US"/>
              <a:t>Click to edit Master title style</a:t>
            </a:r>
          </a:p>
        </p:txBody>
      </p:sp>
      <p:sp>
        <p:nvSpPr>
          <p:cNvPr id="7" name="Text Placeholder 4">
            <a:extLst>
              <a:ext uri="{FF2B5EF4-FFF2-40B4-BE49-F238E27FC236}">
                <a16:creationId xmlns:a16="http://schemas.microsoft.com/office/drawing/2014/main" id="{D21FD491-447A-4D8B-A007-951ADF174993}"/>
              </a:ext>
            </a:extLst>
          </p:cNvPr>
          <p:cNvSpPr txBox="1">
            <a:spLocks noGrp="1"/>
          </p:cNvSpPr>
          <p:nvPr>
            <p:ph type="body" idx="4294967295"/>
          </p:nvPr>
        </p:nvSpPr>
        <p:spPr>
          <a:xfrm>
            <a:off x="498275" y="1430017"/>
            <a:ext cx="17145164" cy="623885"/>
          </a:xfrm>
        </p:spPr>
        <p:txBody>
          <a:bodyPr>
            <a:normAutofit/>
          </a:bodyPr>
          <a:lstStyle>
            <a:lvl1pPr marL="0" indent="0">
              <a:buNone/>
              <a:defRPr sz="2100">
                <a:solidFill>
                  <a:srgbClr val="FFFFFF"/>
                </a:solidFill>
              </a:defRPr>
            </a:lvl1pPr>
          </a:lstStyle>
          <a:p>
            <a:pPr lvl="0"/>
            <a:r>
              <a:rPr lang="en-US"/>
              <a:t>Subtitle</a:t>
            </a:r>
          </a:p>
        </p:txBody>
      </p:sp>
      <p:cxnSp>
        <p:nvCxnSpPr>
          <p:cNvPr id="8" name="Straight Connector 15">
            <a:extLst>
              <a:ext uri="{FF2B5EF4-FFF2-40B4-BE49-F238E27FC236}">
                <a16:creationId xmlns:a16="http://schemas.microsoft.com/office/drawing/2014/main" id="{66F6C5B3-B0EC-4DE7-8AD4-B0F5C462BF72}"/>
              </a:ext>
            </a:extLst>
          </p:cNvPr>
          <p:cNvCxnSpPr/>
          <p:nvPr/>
        </p:nvCxnSpPr>
        <p:spPr>
          <a:xfrm>
            <a:off x="16967583" y="9670904"/>
            <a:ext cx="0" cy="401825"/>
          </a:xfrm>
          <a:prstGeom prst="straightConnector1">
            <a:avLst/>
          </a:prstGeom>
          <a:noFill/>
          <a:ln w="6345" cap="flat">
            <a:solidFill>
              <a:srgbClr val="7F7F7F"/>
            </a:solidFill>
            <a:prstDash val="solid"/>
            <a:miter/>
          </a:ln>
        </p:spPr>
      </p:cxnSp>
      <p:sp>
        <p:nvSpPr>
          <p:cNvPr id="9" name="Slide Number Placeholder 6">
            <a:extLst>
              <a:ext uri="{FF2B5EF4-FFF2-40B4-BE49-F238E27FC236}">
                <a16:creationId xmlns:a16="http://schemas.microsoft.com/office/drawing/2014/main" id="{C0D72606-EE95-41C7-850D-D0F01CCE71CA}"/>
              </a:ext>
            </a:extLst>
          </p:cNvPr>
          <p:cNvSpPr txBox="1">
            <a:spLocks noGrp="1"/>
          </p:cNvSpPr>
          <p:nvPr>
            <p:ph type="sldNum" sz="quarter" idx="8"/>
          </p:nvPr>
        </p:nvSpPr>
        <p:spPr>
          <a:xfrm>
            <a:off x="16803896" y="9681796"/>
            <a:ext cx="839556" cy="478757"/>
          </a:xfrm>
        </p:spPr>
        <p:txBody>
          <a:bodyPr/>
          <a:lstStyle>
            <a:lvl1pPr>
              <a:defRPr sz="1500">
                <a:solidFill>
                  <a:srgbClr val="7F7F7F"/>
                </a:solidFill>
              </a:defRPr>
            </a:lvl1pPr>
          </a:lstStyle>
          <a:p>
            <a:pPr lvl="0"/>
            <a:fld id="{6A82D28F-11C2-43D6-8282-640E81191D7C}" type="slidenum">
              <a:t>‹#›</a:t>
            </a:fld>
            <a:endParaRPr lang="en-US"/>
          </a:p>
        </p:txBody>
      </p:sp>
      <p:pic>
        <p:nvPicPr>
          <p:cNvPr id="10" name="Picture 11">
            <a:extLst>
              <a:ext uri="{FF2B5EF4-FFF2-40B4-BE49-F238E27FC236}">
                <a16:creationId xmlns:a16="http://schemas.microsoft.com/office/drawing/2014/main" id="{EF6CB4BB-46DC-4E46-A0EE-C6C6CC4947F3}"/>
              </a:ext>
            </a:extLst>
          </p:cNvPr>
          <p:cNvPicPr>
            <a:picLocks noChangeAspect="1"/>
          </p:cNvPicPr>
          <p:nvPr/>
        </p:nvPicPr>
        <p:blipFill>
          <a:blip r:embed="rId2"/>
          <a:stretch>
            <a:fillRect/>
          </a:stretch>
        </p:blipFill>
        <p:spPr>
          <a:xfrm>
            <a:off x="14394695" y="9738360"/>
            <a:ext cx="2409201" cy="343860"/>
          </a:xfrm>
          <a:prstGeom prst="rect">
            <a:avLst/>
          </a:prstGeom>
          <a:noFill/>
          <a:ln cap="flat">
            <a:noFill/>
          </a:ln>
        </p:spPr>
      </p:pic>
    </p:spTree>
    <p:extLst>
      <p:ext uri="{BB962C8B-B14F-4D97-AF65-F5344CB8AC3E}">
        <p14:creationId xmlns:p14="http://schemas.microsoft.com/office/powerpoint/2010/main" val="3139519863"/>
      </p:ext>
    </p:extLst>
  </p:cSld>
  <p:clrMapOvr>
    <a:masterClrMapping/>
  </p:clrMapOvr>
</p:sldLayout>
</file>

<file path=ppt/slideLayouts/slideLayout3497.xml><?xml version="1.0" encoding="utf-8"?>
<p:sldLayout xmlns:a="http://schemas.openxmlformats.org/drawingml/2006/main" xmlns:r="http://schemas.openxmlformats.org/officeDocument/2006/relationships" xmlns:p="http://schemas.openxmlformats.org/presentationml/2006/main" showMasterSp="0" preserve="1">
  <p:cSld name="5_EVERYDAY CONTENT ONLY">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D02C6C98-3ED3-4CCA-B98C-B600E458E17F}"/>
              </a:ext>
            </a:extLst>
          </p:cNvPr>
          <p:cNvSpPr/>
          <p:nvPr/>
        </p:nvSpPr>
        <p:spPr>
          <a:xfrm>
            <a:off x="0" y="0"/>
            <a:ext cx="18287994" cy="1969590"/>
          </a:xfrm>
          <a:prstGeom prst="rect">
            <a:avLst/>
          </a:prstGeom>
          <a:gradFill>
            <a:gsLst>
              <a:gs pos="0">
                <a:srgbClr val="1C498B"/>
              </a:gs>
              <a:gs pos="100000">
                <a:srgbClr val="79818A"/>
              </a:gs>
            </a:gsLst>
            <a:lin ang="0"/>
          </a:gra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3" name="Shape">
            <a:extLst>
              <a:ext uri="{FF2B5EF4-FFF2-40B4-BE49-F238E27FC236}">
                <a16:creationId xmlns:a16="http://schemas.microsoft.com/office/drawing/2014/main" id="{1B2BEA19-4EB2-44F6-B150-F172F0EB5F1A}"/>
              </a:ext>
            </a:extLst>
          </p:cNvPr>
          <p:cNvSpPr/>
          <p:nvPr/>
        </p:nvSpPr>
        <p:spPr>
          <a:xfrm>
            <a:off x="10295462" y="24401"/>
            <a:ext cx="7992533" cy="1218405"/>
          </a:xfrm>
          <a:custGeom>
            <a:avLst/>
            <a:gdLst>
              <a:gd name="f0" fmla="val 10800000"/>
              <a:gd name="f1" fmla="val 5400000"/>
              <a:gd name="f2" fmla="val 180"/>
              <a:gd name="f3" fmla="val w"/>
              <a:gd name="f4" fmla="val h"/>
              <a:gd name="f5" fmla="val 0"/>
              <a:gd name="f6" fmla="val 21600"/>
              <a:gd name="f7" fmla="val 20619"/>
              <a:gd name="f8" fmla="val 7043"/>
              <a:gd name="f9" fmla="val 1599"/>
              <a:gd name="f10" fmla="val 10431"/>
              <a:gd name="f11" fmla="val 3359"/>
              <a:gd name="f12" fmla="val 12009"/>
              <a:gd name="f13" fmla="val 5125"/>
              <a:gd name="f14" fmla="val 11638"/>
              <a:gd name="f15" fmla="val 8965"/>
              <a:gd name="f16" fmla="val 10834"/>
              <a:gd name="f17" fmla="val 12429"/>
              <a:gd name="f18" fmla="val 1037"/>
              <a:gd name="f19" fmla="val 16255"/>
              <a:gd name="f20" fmla="val 77"/>
              <a:gd name="f21" fmla="val 18093"/>
              <a:gd name="f22" fmla="+- 0 0 385"/>
              <a:gd name="f23" fmla="val 19927"/>
              <a:gd name="f24" fmla="val 1227"/>
              <a:gd name="f25" fmla="val 21590"/>
              <a:gd name="f26" fmla="val 4766"/>
              <a:gd name="f27" fmla="val 14041"/>
              <a:gd name="f28" fmla="val 19718"/>
              <a:gd name="f29" fmla="val 9870"/>
              <a:gd name="f30" fmla="val 17612"/>
              <a:gd name="f31" fmla="val 8157"/>
              <a:gd name="f32" fmla="val 15523"/>
              <a:gd name="f33" fmla="val 9097"/>
              <a:gd name="f34" fmla="val 12138"/>
              <a:gd name="f35" fmla="val 10620"/>
              <a:gd name="f36" fmla="val 9076"/>
              <a:gd name="f37" fmla="val 19001"/>
              <a:gd name="f38" fmla="val 5674"/>
              <a:gd name="f39" fmla="val 20410"/>
              <a:gd name="f40" fmla="val 3728"/>
              <a:gd name="f41" fmla="val 21215"/>
              <a:gd name="f42" fmla="val 1770"/>
              <a:gd name="f43" fmla="val 19679"/>
              <a:gd name="f44" fmla="val 15961"/>
              <a:gd name="f45" fmla="+- 0 0 -90"/>
              <a:gd name="f46" fmla="+- 0 0 -180"/>
              <a:gd name="f47" fmla="+- 0 0 -270"/>
              <a:gd name="f48" fmla="+- 0 0 -360"/>
              <a:gd name="f49" fmla="*/ f3 1 21600"/>
              <a:gd name="f50" fmla="*/ f4 1 20619"/>
              <a:gd name="f51" fmla="+- f7 0 f5"/>
              <a:gd name="f52" fmla="+- f6 0 f5"/>
              <a:gd name="f53" fmla="*/ f45 f0 1"/>
              <a:gd name="f54" fmla="*/ f46 f0 1"/>
              <a:gd name="f55" fmla="*/ f47 f0 1"/>
              <a:gd name="f56" fmla="*/ f48 f0 1"/>
              <a:gd name="f57" fmla="*/ f51 1 2"/>
              <a:gd name="f58" fmla="*/ f52 1 2"/>
              <a:gd name="f59" fmla="*/ f52 1 21600"/>
              <a:gd name="f60" fmla="*/ f51 1 20619"/>
              <a:gd name="f61" fmla="*/ f53 1 f2"/>
              <a:gd name="f62" fmla="*/ f54 1 f2"/>
              <a:gd name="f63" fmla="*/ f55 1 f2"/>
              <a:gd name="f64" fmla="*/ f56 1 f2"/>
              <a:gd name="f65" fmla="*/ f58 1 f59"/>
              <a:gd name="f66" fmla="*/ f57 1 f60"/>
              <a:gd name="f67" fmla="*/ 0 1 f59"/>
              <a:gd name="f68" fmla="*/ f6 1 f59"/>
              <a:gd name="f69" fmla="*/ 0 1 f60"/>
              <a:gd name="f70" fmla="*/ f7 1 f60"/>
              <a:gd name="f71" fmla="+- f61 0 f1"/>
              <a:gd name="f72" fmla="+- f62 0 f1"/>
              <a:gd name="f73" fmla="+- f63 0 f1"/>
              <a:gd name="f74" fmla="+- f64 0 f1"/>
              <a:gd name="f75" fmla="*/ f67 f49 1"/>
              <a:gd name="f76" fmla="*/ f68 f49 1"/>
              <a:gd name="f77" fmla="*/ f70 f50 1"/>
              <a:gd name="f78" fmla="*/ f69 f50 1"/>
              <a:gd name="f79" fmla="*/ f65 f49 1"/>
              <a:gd name="f80" fmla="*/ f66 f50 1"/>
            </a:gdLst>
            <a:ahLst/>
            <a:cxnLst>
              <a:cxn ang="3cd4">
                <a:pos x="hc" y="t"/>
              </a:cxn>
              <a:cxn ang="0">
                <a:pos x="r" y="vc"/>
              </a:cxn>
              <a:cxn ang="cd4">
                <a:pos x="hc" y="b"/>
              </a:cxn>
              <a:cxn ang="cd2">
                <a:pos x="l" y="vc"/>
              </a:cxn>
              <a:cxn ang="f71">
                <a:pos x="f79" y="f80"/>
              </a:cxn>
              <a:cxn ang="f72">
                <a:pos x="f79" y="f80"/>
              </a:cxn>
              <a:cxn ang="f73">
                <a:pos x="f79" y="f80"/>
              </a:cxn>
              <a:cxn ang="f74">
                <a:pos x="f79" y="f80"/>
              </a:cxn>
            </a:cxnLst>
            <a:rect l="f75" t="f78" r="f76" b="f77"/>
            <a:pathLst>
              <a:path w="21600" h="20619">
                <a:moveTo>
                  <a:pt x="f5" y="f8"/>
                </a:moveTo>
                <a:cubicBezTo>
                  <a:pt x="f9" y="f10"/>
                  <a:pt x="f11" y="f12"/>
                  <a:pt x="f13" y="f14"/>
                </a:cubicBezTo>
                <a:cubicBezTo>
                  <a:pt x="f15" y="f16"/>
                  <a:pt x="f17" y="f18"/>
                  <a:pt x="f19" y="f20"/>
                </a:cubicBezTo>
                <a:cubicBezTo>
                  <a:pt x="f21" y="f22"/>
                  <a:pt x="f23" y="f24"/>
                  <a:pt x="f25" y="f26"/>
                </a:cubicBezTo>
                <a:lnTo>
                  <a:pt x="f6" y="f27"/>
                </a:lnTo>
                <a:cubicBezTo>
                  <a:pt x="f28" y="f29"/>
                  <a:pt x="f30" y="f31"/>
                  <a:pt x="f32" y="f33"/>
                </a:cubicBezTo>
                <a:cubicBezTo>
                  <a:pt x="f34" y="f35"/>
                  <a:pt x="f36" y="f37"/>
                  <a:pt x="f38" y="f39"/>
                </a:cubicBezTo>
                <a:cubicBezTo>
                  <a:pt x="f40" y="f41"/>
                  <a:pt x="f42" y="f43"/>
                  <a:pt x="f5" y="f44"/>
                </a:cubicBezTo>
                <a:lnTo>
                  <a:pt x="f5" y="f8"/>
                </a:lnTo>
                <a:close/>
              </a:path>
            </a:pathLst>
          </a:custGeom>
          <a:gradFill>
            <a:gsLst>
              <a:gs pos="0">
                <a:srgbClr val="1C498B">
                  <a:alpha val="0"/>
                </a:srgbClr>
              </a:gs>
              <a:gs pos="100000">
                <a:srgbClr val="1C498B">
                  <a:alpha val="63000"/>
                </a:srgbClr>
              </a:gs>
            </a:gsLst>
            <a:lin ang="0"/>
          </a:gradFill>
          <a:ln cap="flat">
            <a:noFill/>
            <a:prstDash val="solid"/>
          </a:ln>
        </p:spPr>
        <p:txBody>
          <a:bodyPr vert="horz" wrap="square" lIns="0" tIns="0" rIns="0" bIns="0" anchor="ctr" anchorCtr="1" compatLnSpc="1">
            <a:noAutofit/>
          </a:bodyPr>
          <a:lstStyle/>
          <a:p>
            <a:pPr marL="0" marR="0" lvl="0" indent="0" algn="ctr" defTabSz="619127" rtl="0" fontAlgn="auto" hangingPunct="0">
              <a:lnSpc>
                <a:spcPct val="100000"/>
              </a:lnSpc>
              <a:spcBef>
                <a:spcPts val="0"/>
              </a:spcBef>
              <a:spcAft>
                <a:spcPts val="0"/>
              </a:spcAft>
              <a:buNone/>
              <a:tabLst/>
              <a:defRPr sz="2400" b="0" i="0" u="none" strike="noStrike" kern="0" cap="none" spc="0" baseline="0">
                <a:solidFill>
                  <a:srgbClr val="FFFFFF"/>
                </a:solidFill>
                <a:uFillTx/>
                <a:latin typeface="Helvetica Neue Medium"/>
                <a:ea typeface="Helvetica Neue Medium"/>
                <a:cs typeface="Helvetica Neue Medium"/>
              </a:defRPr>
            </a:pPr>
            <a:endParaRPr lang="en-US" sz="2288" b="0" i="0" u="none" strike="noStrike" kern="0" cap="none" spc="0" baseline="0">
              <a:solidFill>
                <a:srgbClr val="FFFFFF"/>
              </a:solidFill>
              <a:uFillTx/>
              <a:latin typeface="Helvetica Neue Medium"/>
              <a:ea typeface="Helvetica Neue Medium"/>
              <a:cs typeface="Helvetica Neue Medium"/>
            </a:endParaRPr>
          </a:p>
        </p:txBody>
      </p:sp>
      <p:sp>
        <p:nvSpPr>
          <p:cNvPr id="4" name="Content Placeholder 2">
            <a:extLst>
              <a:ext uri="{FF2B5EF4-FFF2-40B4-BE49-F238E27FC236}">
                <a16:creationId xmlns:a16="http://schemas.microsoft.com/office/drawing/2014/main" id="{120C0983-9FE8-4F61-B148-D8DC48211F2A}"/>
              </a:ext>
            </a:extLst>
          </p:cNvPr>
          <p:cNvSpPr txBox="1">
            <a:spLocks noGrp="1"/>
          </p:cNvSpPr>
          <p:nvPr>
            <p:ph idx="4294967295"/>
          </p:nvPr>
        </p:nvSpPr>
        <p:spPr>
          <a:xfrm>
            <a:off x="762815" y="2561683"/>
            <a:ext cx="16805501" cy="6972857"/>
          </a:xfrm>
        </p:spPr>
        <p:txBody>
          <a:bodyPr/>
          <a:lstStyle>
            <a:lvl1pPr>
              <a:defRPr>
                <a:solidFill>
                  <a:srgbClr val="4C555F"/>
                </a:solidFill>
              </a:defRPr>
            </a:lvl1pPr>
            <a:lvl2pPr>
              <a:defRPr>
                <a:solidFill>
                  <a:srgbClr val="4C555F"/>
                </a:solidFill>
              </a:defRPr>
            </a:lvl2pPr>
            <a:lvl3pPr>
              <a:defRPr>
                <a:solidFill>
                  <a:srgbClr val="4C555F"/>
                </a:solidFill>
              </a:defRPr>
            </a:lvl3pPr>
            <a:lvl4pPr>
              <a:defRPr>
                <a:solidFill>
                  <a:srgbClr val="4C555F"/>
                </a:solidFill>
              </a:defRPr>
            </a:lvl4pPr>
            <a:lvl5pPr>
              <a:defRPr>
                <a:solidFill>
                  <a:srgbClr val="4C555F"/>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hape">
            <a:extLst>
              <a:ext uri="{FF2B5EF4-FFF2-40B4-BE49-F238E27FC236}">
                <a16:creationId xmlns:a16="http://schemas.microsoft.com/office/drawing/2014/main" id="{F698E646-A06A-4BCE-BD31-0DEF965D1D70}"/>
              </a:ext>
            </a:extLst>
          </p:cNvPr>
          <p:cNvSpPr/>
          <p:nvPr/>
        </p:nvSpPr>
        <p:spPr>
          <a:xfrm>
            <a:off x="10295462" y="779466"/>
            <a:ext cx="7992533" cy="1218405"/>
          </a:xfrm>
          <a:custGeom>
            <a:avLst/>
            <a:gdLst>
              <a:gd name="f0" fmla="val 10800000"/>
              <a:gd name="f1" fmla="val 5400000"/>
              <a:gd name="f2" fmla="val 180"/>
              <a:gd name="f3" fmla="val w"/>
              <a:gd name="f4" fmla="val h"/>
              <a:gd name="f5" fmla="val 0"/>
              <a:gd name="f6" fmla="val 21600"/>
              <a:gd name="f7" fmla="val 20619"/>
              <a:gd name="f8" fmla="val 7043"/>
              <a:gd name="f9" fmla="val 1599"/>
              <a:gd name="f10" fmla="val 10431"/>
              <a:gd name="f11" fmla="val 3359"/>
              <a:gd name="f12" fmla="val 12009"/>
              <a:gd name="f13" fmla="val 5125"/>
              <a:gd name="f14" fmla="val 11638"/>
              <a:gd name="f15" fmla="val 8965"/>
              <a:gd name="f16" fmla="val 10834"/>
              <a:gd name="f17" fmla="val 12429"/>
              <a:gd name="f18" fmla="val 1037"/>
              <a:gd name="f19" fmla="val 16255"/>
              <a:gd name="f20" fmla="val 77"/>
              <a:gd name="f21" fmla="val 18093"/>
              <a:gd name="f22" fmla="+- 0 0 385"/>
              <a:gd name="f23" fmla="val 19927"/>
              <a:gd name="f24" fmla="val 1227"/>
              <a:gd name="f25" fmla="val 21590"/>
              <a:gd name="f26" fmla="val 4766"/>
              <a:gd name="f27" fmla="val 14041"/>
              <a:gd name="f28" fmla="val 19718"/>
              <a:gd name="f29" fmla="val 9870"/>
              <a:gd name="f30" fmla="val 17612"/>
              <a:gd name="f31" fmla="val 8157"/>
              <a:gd name="f32" fmla="val 15523"/>
              <a:gd name="f33" fmla="val 9097"/>
              <a:gd name="f34" fmla="val 12138"/>
              <a:gd name="f35" fmla="val 10620"/>
              <a:gd name="f36" fmla="val 9076"/>
              <a:gd name="f37" fmla="val 19001"/>
              <a:gd name="f38" fmla="val 5674"/>
              <a:gd name="f39" fmla="val 20410"/>
              <a:gd name="f40" fmla="val 3728"/>
              <a:gd name="f41" fmla="val 21215"/>
              <a:gd name="f42" fmla="val 1770"/>
              <a:gd name="f43" fmla="val 19679"/>
              <a:gd name="f44" fmla="val 15961"/>
              <a:gd name="f45" fmla="+- 0 0 -90"/>
              <a:gd name="f46" fmla="+- 0 0 -180"/>
              <a:gd name="f47" fmla="+- 0 0 -270"/>
              <a:gd name="f48" fmla="+- 0 0 -360"/>
              <a:gd name="f49" fmla="*/ f3 1 21600"/>
              <a:gd name="f50" fmla="*/ f4 1 20619"/>
              <a:gd name="f51" fmla="+- f7 0 f5"/>
              <a:gd name="f52" fmla="+- f6 0 f5"/>
              <a:gd name="f53" fmla="*/ f45 f0 1"/>
              <a:gd name="f54" fmla="*/ f46 f0 1"/>
              <a:gd name="f55" fmla="*/ f47 f0 1"/>
              <a:gd name="f56" fmla="*/ f48 f0 1"/>
              <a:gd name="f57" fmla="*/ f51 1 2"/>
              <a:gd name="f58" fmla="*/ f52 1 2"/>
              <a:gd name="f59" fmla="*/ f52 1 21600"/>
              <a:gd name="f60" fmla="*/ f51 1 20619"/>
              <a:gd name="f61" fmla="*/ f53 1 f2"/>
              <a:gd name="f62" fmla="*/ f54 1 f2"/>
              <a:gd name="f63" fmla="*/ f55 1 f2"/>
              <a:gd name="f64" fmla="*/ f56 1 f2"/>
              <a:gd name="f65" fmla="*/ f58 1 f59"/>
              <a:gd name="f66" fmla="*/ f57 1 f60"/>
              <a:gd name="f67" fmla="*/ 0 1 f59"/>
              <a:gd name="f68" fmla="*/ f6 1 f59"/>
              <a:gd name="f69" fmla="*/ 0 1 f60"/>
              <a:gd name="f70" fmla="*/ f7 1 f60"/>
              <a:gd name="f71" fmla="+- f61 0 f1"/>
              <a:gd name="f72" fmla="+- f62 0 f1"/>
              <a:gd name="f73" fmla="+- f63 0 f1"/>
              <a:gd name="f74" fmla="+- f64 0 f1"/>
              <a:gd name="f75" fmla="*/ f67 f49 1"/>
              <a:gd name="f76" fmla="*/ f68 f49 1"/>
              <a:gd name="f77" fmla="*/ f70 f50 1"/>
              <a:gd name="f78" fmla="*/ f69 f50 1"/>
              <a:gd name="f79" fmla="*/ f65 f49 1"/>
              <a:gd name="f80" fmla="*/ f66 f50 1"/>
            </a:gdLst>
            <a:ahLst/>
            <a:cxnLst>
              <a:cxn ang="3cd4">
                <a:pos x="hc" y="t"/>
              </a:cxn>
              <a:cxn ang="0">
                <a:pos x="r" y="vc"/>
              </a:cxn>
              <a:cxn ang="cd4">
                <a:pos x="hc" y="b"/>
              </a:cxn>
              <a:cxn ang="cd2">
                <a:pos x="l" y="vc"/>
              </a:cxn>
              <a:cxn ang="f71">
                <a:pos x="f79" y="f80"/>
              </a:cxn>
              <a:cxn ang="f72">
                <a:pos x="f79" y="f80"/>
              </a:cxn>
              <a:cxn ang="f73">
                <a:pos x="f79" y="f80"/>
              </a:cxn>
              <a:cxn ang="f74">
                <a:pos x="f79" y="f80"/>
              </a:cxn>
            </a:cxnLst>
            <a:rect l="f75" t="f78" r="f76" b="f77"/>
            <a:pathLst>
              <a:path w="21600" h="20619">
                <a:moveTo>
                  <a:pt x="f5" y="f8"/>
                </a:moveTo>
                <a:cubicBezTo>
                  <a:pt x="f9" y="f10"/>
                  <a:pt x="f11" y="f12"/>
                  <a:pt x="f13" y="f14"/>
                </a:cubicBezTo>
                <a:cubicBezTo>
                  <a:pt x="f15" y="f16"/>
                  <a:pt x="f17" y="f18"/>
                  <a:pt x="f19" y="f20"/>
                </a:cubicBezTo>
                <a:cubicBezTo>
                  <a:pt x="f21" y="f22"/>
                  <a:pt x="f23" y="f24"/>
                  <a:pt x="f25" y="f26"/>
                </a:cubicBezTo>
                <a:lnTo>
                  <a:pt x="f6" y="f27"/>
                </a:lnTo>
                <a:cubicBezTo>
                  <a:pt x="f28" y="f29"/>
                  <a:pt x="f30" y="f31"/>
                  <a:pt x="f32" y="f33"/>
                </a:cubicBezTo>
                <a:cubicBezTo>
                  <a:pt x="f34" y="f35"/>
                  <a:pt x="f36" y="f37"/>
                  <a:pt x="f38" y="f39"/>
                </a:cubicBezTo>
                <a:cubicBezTo>
                  <a:pt x="f40" y="f41"/>
                  <a:pt x="f42" y="f43"/>
                  <a:pt x="f5" y="f44"/>
                </a:cubicBezTo>
                <a:lnTo>
                  <a:pt x="f5" y="f8"/>
                </a:lnTo>
                <a:close/>
              </a:path>
            </a:pathLst>
          </a:custGeom>
          <a:gradFill>
            <a:gsLst>
              <a:gs pos="0">
                <a:srgbClr val="1C498B">
                  <a:alpha val="0"/>
                </a:srgbClr>
              </a:gs>
              <a:gs pos="100000">
                <a:srgbClr val="1C498B">
                  <a:alpha val="63000"/>
                </a:srgbClr>
              </a:gs>
            </a:gsLst>
            <a:lin ang="0"/>
          </a:gradFill>
          <a:ln cap="flat">
            <a:noFill/>
            <a:prstDash val="solid"/>
          </a:ln>
        </p:spPr>
        <p:txBody>
          <a:bodyPr vert="horz" wrap="square" lIns="0" tIns="0" rIns="0" bIns="0" anchor="ctr" anchorCtr="1" compatLnSpc="1">
            <a:noAutofit/>
          </a:bodyPr>
          <a:lstStyle/>
          <a:p>
            <a:pPr marL="0" marR="0" lvl="0" indent="0" algn="ctr" defTabSz="619127" rtl="0" fontAlgn="auto" hangingPunct="0">
              <a:lnSpc>
                <a:spcPct val="100000"/>
              </a:lnSpc>
              <a:spcBef>
                <a:spcPts val="0"/>
              </a:spcBef>
              <a:spcAft>
                <a:spcPts val="0"/>
              </a:spcAft>
              <a:buNone/>
              <a:tabLst/>
              <a:defRPr sz="2400" b="0" i="0" u="none" strike="noStrike" kern="0" cap="none" spc="0" baseline="0">
                <a:solidFill>
                  <a:srgbClr val="FFFFFF"/>
                </a:solidFill>
                <a:uFillTx/>
                <a:latin typeface="Helvetica Neue Medium"/>
                <a:ea typeface="Helvetica Neue Medium"/>
                <a:cs typeface="Helvetica Neue Medium"/>
              </a:defRPr>
            </a:pPr>
            <a:endParaRPr lang="en-US" sz="2288" b="0" i="0" u="none" strike="noStrike" kern="0" cap="none" spc="0" baseline="0">
              <a:solidFill>
                <a:srgbClr val="FFFFFF"/>
              </a:solidFill>
              <a:uFillTx/>
              <a:latin typeface="Helvetica Neue Medium"/>
              <a:ea typeface="Helvetica Neue Medium"/>
              <a:cs typeface="Helvetica Neue Medium"/>
            </a:endParaRPr>
          </a:p>
        </p:txBody>
      </p:sp>
      <p:sp>
        <p:nvSpPr>
          <p:cNvPr id="6" name="Title 1">
            <a:extLst>
              <a:ext uri="{FF2B5EF4-FFF2-40B4-BE49-F238E27FC236}">
                <a16:creationId xmlns:a16="http://schemas.microsoft.com/office/drawing/2014/main" id="{204A4C28-7BA6-4B86-8184-69A7C5A1078A}"/>
              </a:ext>
            </a:extLst>
          </p:cNvPr>
          <p:cNvSpPr txBox="1">
            <a:spLocks noGrp="1"/>
          </p:cNvSpPr>
          <p:nvPr>
            <p:ph type="title"/>
          </p:nvPr>
        </p:nvSpPr>
        <p:spPr>
          <a:xfrm>
            <a:off x="457194" y="255090"/>
            <a:ext cx="17145000" cy="1714500"/>
          </a:xfrm>
        </p:spPr>
        <p:txBody>
          <a:bodyPr/>
          <a:lstStyle>
            <a:lvl1pPr>
              <a:defRPr sz="4800">
                <a:solidFill>
                  <a:srgbClr val="FFFFFF"/>
                </a:solidFill>
              </a:defRPr>
            </a:lvl1pPr>
          </a:lstStyle>
          <a:p>
            <a:pPr lvl="0"/>
            <a:r>
              <a:rPr lang="en-US"/>
              <a:t>Click to edit Master title style</a:t>
            </a:r>
          </a:p>
        </p:txBody>
      </p:sp>
      <p:sp>
        <p:nvSpPr>
          <p:cNvPr id="7" name="Text Placeholder 4">
            <a:extLst>
              <a:ext uri="{FF2B5EF4-FFF2-40B4-BE49-F238E27FC236}">
                <a16:creationId xmlns:a16="http://schemas.microsoft.com/office/drawing/2014/main" id="{D3838B46-EAD7-4E26-A316-0DC40F332285}"/>
              </a:ext>
            </a:extLst>
          </p:cNvPr>
          <p:cNvSpPr txBox="1">
            <a:spLocks noGrp="1"/>
          </p:cNvSpPr>
          <p:nvPr>
            <p:ph type="body" idx="4294967295"/>
          </p:nvPr>
        </p:nvSpPr>
        <p:spPr>
          <a:xfrm>
            <a:off x="498275" y="1430017"/>
            <a:ext cx="17145164" cy="623885"/>
          </a:xfrm>
        </p:spPr>
        <p:txBody>
          <a:bodyPr>
            <a:normAutofit/>
          </a:bodyPr>
          <a:lstStyle>
            <a:lvl1pPr marL="0" indent="0">
              <a:buNone/>
              <a:defRPr sz="2100">
                <a:solidFill>
                  <a:srgbClr val="FFFFFF"/>
                </a:solidFill>
              </a:defRPr>
            </a:lvl1pPr>
          </a:lstStyle>
          <a:p>
            <a:pPr lvl="0"/>
            <a:r>
              <a:rPr lang="en-US"/>
              <a:t>Subtitle</a:t>
            </a:r>
          </a:p>
        </p:txBody>
      </p:sp>
      <p:cxnSp>
        <p:nvCxnSpPr>
          <p:cNvPr id="8" name="Straight Connector 15">
            <a:extLst>
              <a:ext uri="{FF2B5EF4-FFF2-40B4-BE49-F238E27FC236}">
                <a16:creationId xmlns:a16="http://schemas.microsoft.com/office/drawing/2014/main" id="{B2BA0924-DDCA-4FCE-860A-6F95F81D5BEA}"/>
              </a:ext>
            </a:extLst>
          </p:cNvPr>
          <p:cNvCxnSpPr/>
          <p:nvPr/>
        </p:nvCxnSpPr>
        <p:spPr>
          <a:xfrm>
            <a:off x="16967583" y="9670904"/>
            <a:ext cx="0" cy="401825"/>
          </a:xfrm>
          <a:prstGeom prst="straightConnector1">
            <a:avLst/>
          </a:prstGeom>
          <a:noFill/>
          <a:ln w="6345" cap="flat">
            <a:solidFill>
              <a:srgbClr val="7F7F7F"/>
            </a:solidFill>
            <a:prstDash val="solid"/>
            <a:miter/>
          </a:ln>
        </p:spPr>
      </p:cxnSp>
      <p:sp>
        <p:nvSpPr>
          <p:cNvPr id="9" name="Slide Number Placeholder 6">
            <a:extLst>
              <a:ext uri="{FF2B5EF4-FFF2-40B4-BE49-F238E27FC236}">
                <a16:creationId xmlns:a16="http://schemas.microsoft.com/office/drawing/2014/main" id="{C78F9579-A81C-41BC-9F9F-BF84143E808C}"/>
              </a:ext>
            </a:extLst>
          </p:cNvPr>
          <p:cNvSpPr txBox="1">
            <a:spLocks noGrp="1"/>
          </p:cNvSpPr>
          <p:nvPr>
            <p:ph type="sldNum" sz="quarter" idx="8"/>
          </p:nvPr>
        </p:nvSpPr>
        <p:spPr>
          <a:xfrm>
            <a:off x="16803896" y="9681796"/>
            <a:ext cx="839556" cy="478757"/>
          </a:xfrm>
        </p:spPr>
        <p:txBody>
          <a:bodyPr/>
          <a:lstStyle>
            <a:lvl1pPr>
              <a:defRPr sz="1500">
                <a:solidFill>
                  <a:srgbClr val="7F7F7F"/>
                </a:solidFill>
              </a:defRPr>
            </a:lvl1pPr>
          </a:lstStyle>
          <a:p>
            <a:pPr lvl="0"/>
            <a:fld id="{0F5C9A87-4C46-4B06-80E1-78D99A9ED1E2}" type="slidenum">
              <a:t>‹#›</a:t>
            </a:fld>
            <a:endParaRPr lang="en-US"/>
          </a:p>
        </p:txBody>
      </p:sp>
      <p:pic>
        <p:nvPicPr>
          <p:cNvPr id="10" name="Picture 11">
            <a:extLst>
              <a:ext uri="{FF2B5EF4-FFF2-40B4-BE49-F238E27FC236}">
                <a16:creationId xmlns:a16="http://schemas.microsoft.com/office/drawing/2014/main" id="{394F2650-4199-4DD3-B194-B41A583BBF3C}"/>
              </a:ext>
            </a:extLst>
          </p:cNvPr>
          <p:cNvPicPr>
            <a:picLocks noChangeAspect="1"/>
          </p:cNvPicPr>
          <p:nvPr/>
        </p:nvPicPr>
        <p:blipFill>
          <a:blip r:embed="rId2"/>
          <a:stretch>
            <a:fillRect/>
          </a:stretch>
        </p:blipFill>
        <p:spPr>
          <a:xfrm>
            <a:off x="14394695" y="9738360"/>
            <a:ext cx="2409201" cy="343860"/>
          </a:xfrm>
          <a:prstGeom prst="rect">
            <a:avLst/>
          </a:prstGeom>
          <a:noFill/>
          <a:ln cap="flat">
            <a:noFill/>
          </a:ln>
        </p:spPr>
      </p:pic>
    </p:spTree>
    <p:extLst>
      <p:ext uri="{BB962C8B-B14F-4D97-AF65-F5344CB8AC3E}">
        <p14:creationId xmlns:p14="http://schemas.microsoft.com/office/powerpoint/2010/main" val="2288922520"/>
      </p:ext>
    </p:extLst>
  </p:cSld>
  <p:clrMapOvr>
    <a:masterClrMapping/>
  </p:clrMapOvr>
</p:sldLayout>
</file>

<file path=ppt/slideLayouts/slideLayout3498.xml><?xml version="1.0" encoding="utf-8"?>
<p:sldLayout xmlns:a="http://schemas.openxmlformats.org/drawingml/2006/main" xmlns:r="http://schemas.openxmlformats.org/officeDocument/2006/relationships" xmlns:p="http://schemas.openxmlformats.org/presentationml/2006/main" preserve="1">
  <p:cSld name="29_Cover">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7639FC47-C0C5-4B72-B9B7-6EF33D81B6D6}"/>
              </a:ext>
            </a:extLst>
          </p:cNvPr>
          <p:cNvSpPr/>
          <p:nvPr/>
        </p:nvSpPr>
        <p:spPr>
          <a:xfrm>
            <a:off x="1353549" y="1941623"/>
            <a:ext cx="16934445" cy="5733905"/>
          </a:xfrm>
          <a:prstGeom prst="rect">
            <a:avLst/>
          </a:prstGeom>
          <a:solidFill>
            <a:srgbClr val="F3F6FB"/>
          </a:solidFill>
          <a:ln cap="flat">
            <a:noFill/>
            <a:prstDash val="solid"/>
          </a:ln>
        </p:spPr>
        <p:txBody>
          <a:bodyPr vert="horz" wrap="square" lIns="137160" tIns="68580" rIns="137160" bIns="6858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3881618B-6FFD-483E-9F0A-1BB293A87100}"/>
              </a:ext>
            </a:extLst>
          </p:cNvPr>
          <p:cNvSpPr txBox="1">
            <a:spLocks noGrp="1"/>
          </p:cNvSpPr>
          <p:nvPr>
            <p:ph type="title"/>
          </p:nvPr>
        </p:nvSpPr>
        <p:spPr>
          <a:xfrm>
            <a:off x="2119958" y="2341992"/>
            <a:ext cx="7791648" cy="2739510"/>
          </a:xfrm>
        </p:spPr>
        <p:txBody>
          <a:bodyPr anchor="b"/>
          <a:lstStyle>
            <a:lvl1pPr>
              <a:defRPr sz="6000">
                <a:solidFill>
                  <a:srgbClr val="444C55"/>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C462AAC9-019F-40FD-A8E3-2A4D27C46BB1}"/>
              </a:ext>
            </a:extLst>
          </p:cNvPr>
          <p:cNvSpPr txBox="1">
            <a:spLocks noGrp="1"/>
          </p:cNvSpPr>
          <p:nvPr>
            <p:ph type="subTitle" idx="4294967295"/>
          </p:nvPr>
        </p:nvSpPr>
        <p:spPr>
          <a:xfrm>
            <a:off x="2119958" y="5650292"/>
            <a:ext cx="7791648" cy="1479846"/>
          </a:xfrm>
        </p:spPr>
        <p:txBody>
          <a:bodyPr/>
          <a:lstStyle>
            <a:lvl1pPr marL="0" indent="0">
              <a:buNone/>
              <a:defRPr/>
            </a:lvl1pPr>
          </a:lstStyle>
          <a:p>
            <a:pPr lvl="0"/>
            <a:r>
              <a:rPr lang="en-US"/>
              <a:t>Click to edit Master subtitle style</a:t>
            </a:r>
          </a:p>
        </p:txBody>
      </p:sp>
      <p:sp>
        <p:nvSpPr>
          <p:cNvPr id="5" name="Picture Placeholder 21">
            <a:extLst>
              <a:ext uri="{FF2B5EF4-FFF2-40B4-BE49-F238E27FC236}">
                <a16:creationId xmlns:a16="http://schemas.microsoft.com/office/drawing/2014/main" id="{E74B17BA-63A6-49B0-94D4-6850422D2118}"/>
              </a:ext>
            </a:extLst>
          </p:cNvPr>
          <p:cNvSpPr txBox="1">
            <a:spLocks noGrp="1"/>
          </p:cNvSpPr>
          <p:nvPr>
            <p:ph type="pic" idx="4294967295"/>
          </p:nvPr>
        </p:nvSpPr>
        <p:spPr>
          <a:xfrm>
            <a:off x="10678030" y="350868"/>
            <a:ext cx="7609979" cy="8915400"/>
          </a:xfrm>
        </p:spPr>
        <p:txBody>
          <a:bodyPr/>
          <a:lstStyle>
            <a:lvl1pPr>
              <a:defRPr/>
            </a:lvl1pPr>
          </a:lstStyle>
          <a:p>
            <a:pPr lvl="0"/>
            <a:endParaRPr lang="en-US"/>
          </a:p>
        </p:txBody>
      </p:sp>
      <p:grpSp>
        <p:nvGrpSpPr>
          <p:cNvPr id="6" name="Group 26">
            <a:extLst>
              <a:ext uri="{FF2B5EF4-FFF2-40B4-BE49-F238E27FC236}">
                <a16:creationId xmlns:a16="http://schemas.microsoft.com/office/drawing/2014/main" id="{B1F55741-B5C1-42E5-9B6D-D6E6E86C5564}"/>
              </a:ext>
            </a:extLst>
          </p:cNvPr>
          <p:cNvGrpSpPr/>
          <p:nvPr/>
        </p:nvGrpSpPr>
        <p:grpSpPr>
          <a:xfrm>
            <a:off x="0" y="7530523"/>
            <a:ext cx="18287994" cy="2756477"/>
            <a:chOff x="0" y="5020348"/>
            <a:chExt cx="12191996" cy="1837651"/>
          </a:xfrm>
        </p:grpSpPr>
        <p:sp>
          <p:nvSpPr>
            <p:cNvPr id="7" name="Freeform 27">
              <a:extLst>
                <a:ext uri="{FF2B5EF4-FFF2-40B4-BE49-F238E27FC236}">
                  <a16:creationId xmlns:a16="http://schemas.microsoft.com/office/drawing/2014/main" id="{41CE2B87-B47C-4F51-A46F-371C8DFDE959}"/>
                </a:ext>
              </a:extLst>
            </p:cNvPr>
            <p:cNvSpPr/>
            <p:nvPr/>
          </p:nvSpPr>
          <p:spPr>
            <a:xfrm>
              <a:off x="0" y="5038947"/>
              <a:ext cx="12191996" cy="1819052"/>
            </a:xfrm>
            <a:custGeom>
              <a:avLst/>
              <a:gdLst>
                <a:gd name="f0" fmla="val 10800000"/>
                <a:gd name="f1" fmla="val 5400000"/>
                <a:gd name="f2" fmla="val 180"/>
                <a:gd name="f3" fmla="val w"/>
                <a:gd name="f4" fmla="val h"/>
                <a:gd name="f5" fmla="val 0"/>
                <a:gd name="f6" fmla="val 12192000"/>
                <a:gd name="f7" fmla="val 1819056"/>
                <a:gd name="f8" fmla="val 1590347"/>
                <a:gd name="f9" fmla="val 12188220"/>
                <a:gd name="f10" fmla="val 11380834"/>
                <a:gd name="f11" fmla="val 11595183"/>
                <a:gd name="f12" fmla="val 1770580"/>
                <a:gd name="f13" fmla="val 11796947"/>
                <a:gd name="f14" fmla="val 1720044"/>
                <a:gd name="f15" fmla="val 11996151"/>
                <a:gd name="f16" fmla="val 1660154"/>
                <a:gd name="f17" fmla="val 758403"/>
                <a:gd name="f18" fmla="val 2043"/>
                <a:gd name="f19" fmla="val 1686489"/>
                <a:gd name="f20" fmla="val 25125"/>
                <a:gd name="f21" fmla="val 2647016"/>
                <a:gd name="f22" fmla="val 241445"/>
                <a:gd name="f23" fmla="val 3624304"/>
                <a:gd name="f24" fmla="val 526182"/>
                <a:gd name="f25" fmla="val 4845769"/>
                <a:gd name="f26" fmla="val 882033"/>
                <a:gd name="f27" fmla="val 6018540"/>
                <a:gd name="f28" fmla="val 1319108"/>
                <a:gd name="f29" fmla="val 7255331"/>
                <a:gd name="f30" fmla="val 1648964"/>
                <a:gd name="f31" fmla="val 7453869"/>
                <a:gd name="f32" fmla="val 1701922"/>
                <a:gd name="f33" fmla="val 7655427"/>
                <a:gd name="f34" fmla="val 1749451"/>
                <a:gd name="f35" fmla="val 7859208"/>
                <a:gd name="f36" fmla="val 1790989"/>
                <a:gd name="f37" fmla="val 8008547"/>
                <a:gd name="f38" fmla="val 6697152"/>
                <a:gd name="f39" fmla="val 6692612"/>
                <a:gd name="f40" fmla="val 1817638"/>
                <a:gd name="f41" fmla="val 5687256"/>
                <a:gd name="f42" fmla="val 1488590"/>
                <a:gd name="f43" fmla="val 4686470"/>
                <a:gd name="f44" fmla="val 1078099"/>
                <a:gd name="f45" fmla="val 3598861"/>
                <a:gd name="f46" fmla="val 695028"/>
                <a:gd name="f47" fmla="val 2581993"/>
                <a:gd name="f48" fmla="val 336916"/>
                <a:gd name="f49" fmla="val 1520053"/>
                <a:gd name="f50" fmla="val 58744"/>
                <a:gd name="f51" fmla="val 357248"/>
                <a:gd name="f52" fmla="val 79163"/>
                <a:gd name="f53" fmla="val 243154"/>
                <a:gd name="f54" fmla="val 81169"/>
                <a:gd name="f55" fmla="val 129832"/>
                <a:gd name="f56" fmla="val 86358"/>
                <a:gd name="f57" fmla="val 17144"/>
                <a:gd name="f58" fmla="val 95022"/>
                <a:gd name="f59" fmla="val 96893"/>
                <a:gd name="f60" fmla="val 29948"/>
                <a:gd name="f61" fmla="val 15757"/>
                <a:gd name="f62" fmla="val 27869"/>
                <a:gd name="f63" fmla="val 130823"/>
                <a:gd name="f64" fmla="val 16482"/>
                <a:gd name="f65" fmla="val 246476"/>
                <a:gd name="f66" fmla="val 8725"/>
                <a:gd name="f67" fmla="val 362684"/>
                <a:gd name="f68" fmla="val 4345"/>
                <a:gd name="f69" fmla="val 493898"/>
                <a:gd name="f70" fmla="+- 0 0 608"/>
                <a:gd name="f71" fmla="val 625820"/>
                <a:gd name="f72" fmla="+- 0 0 1255"/>
                <a:gd name="f73" fmla="+- 0 0 -90"/>
                <a:gd name="f74" fmla="*/ f3 1 12192000"/>
                <a:gd name="f75" fmla="*/ f4 1 1819056"/>
                <a:gd name="f76" fmla="+- f7 0 f5"/>
                <a:gd name="f77" fmla="+- f6 0 f5"/>
                <a:gd name="f78" fmla="*/ f73 f0 1"/>
                <a:gd name="f79" fmla="*/ f77 1 12192000"/>
                <a:gd name="f80" fmla="*/ f76 1 1819056"/>
                <a:gd name="f81" fmla="*/ 12192000 f77 1"/>
                <a:gd name="f82" fmla="*/ 1590347 f76 1"/>
                <a:gd name="f83" fmla="*/ 12188220 f77 1"/>
                <a:gd name="f84" fmla="*/ 1819056 f76 1"/>
                <a:gd name="f85" fmla="*/ 11380834 f77 1"/>
                <a:gd name="f86" fmla="*/ 11595183 f77 1"/>
                <a:gd name="f87" fmla="*/ 1770580 f76 1"/>
                <a:gd name="f88" fmla="*/ 758403 f77 1"/>
                <a:gd name="f89" fmla="*/ 2043 f76 1"/>
                <a:gd name="f90" fmla="*/ 3624304 f77 1"/>
                <a:gd name="f91" fmla="*/ 526182 f76 1"/>
                <a:gd name="f92" fmla="*/ 7255331 f77 1"/>
                <a:gd name="f93" fmla="*/ 1648964 f76 1"/>
                <a:gd name="f94" fmla="*/ 7859208 f77 1"/>
                <a:gd name="f95" fmla="*/ 1790989 f76 1"/>
                <a:gd name="f96" fmla="*/ 8008547 f77 1"/>
                <a:gd name="f97" fmla="*/ 6697152 f77 1"/>
                <a:gd name="f98" fmla="*/ 6692612 f77 1"/>
                <a:gd name="f99" fmla="*/ 1817638 f76 1"/>
                <a:gd name="f100" fmla="*/ 3598861 f77 1"/>
                <a:gd name="f101" fmla="*/ 695028 f76 1"/>
                <a:gd name="f102" fmla="*/ 357248 f77 1"/>
                <a:gd name="f103" fmla="*/ 79163 f76 1"/>
                <a:gd name="f104" fmla="*/ 17144 f77 1"/>
                <a:gd name="f105" fmla="*/ 95022 f76 1"/>
                <a:gd name="f106" fmla="*/ 0 f77 1"/>
                <a:gd name="f107" fmla="*/ 96893 f76 1"/>
                <a:gd name="f108" fmla="*/ 29948 f76 1"/>
                <a:gd name="f109" fmla="*/ 15757 f77 1"/>
                <a:gd name="f110" fmla="*/ 27869 f76 1"/>
                <a:gd name="f111" fmla="*/ 362684 f77 1"/>
                <a:gd name="f112" fmla="*/ 4345 f76 1"/>
                <a:gd name="f113" fmla="*/ f78 1 f2"/>
                <a:gd name="f114" fmla="*/ f81 1 12192000"/>
                <a:gd name="f115" fmla="*/ f82 1 1819056"/>
                <a:gd name="f116" fmla="*/ f83 1 12192000"/>
                <a:gd name="f117" fmla="*/ f84 1 1819056"/>
                <a:gd name="f118" fmla="*/ f85 1 12192000"/>
                <a:gd name="f119" fmla="*/ f86 1 12192000"/>
                <a:gd name="f120" fmla="*/ f87 1 1819056"/>
                <a:gd name="f121" fmla="*/ f88 1 12192000"/>
                <a:gd name="f122" fmla="*/ f89 1 1819056"/>
                <a:gd name="f123" fmla="*/ f90 1 12192000"/>
                <a:gd name="f124" fmla="*/ f91 1 1819056"/>
                <a:gd name="f125" fmla="*/ f92 1 12192000"/>
                <a:gd name="f126" fmla="*/ f93 1 1819056"/>
                <a:gd name="f127" fmla="*/ f94 1 12192000"/>
                <a:gd name="f128" fmla="*/ f95 1 1819056"/>
                <a:gd name="f129" fmla="*/ f96 1 12192000"/>
                <a:gd name="f130" fmla="*/ f97 1 12192000"/>
                <a:gd name="f131" fmla="*/ f98 1 12192000"/>
                <a:gd name="f132" fmla="*/ f99 1 1819056"/>
                <a:gd name="f133" fmla="*/ f100 1 12192000"/>
                <a:gd name="f134" fmla="*/ f101 1 1819056"/>
                <a:gd name="f135" fmla="*/ f102 1 12192000"/>
                <a:gd name="f136" fmla="*/ f103 1 1819056"/>
                <a:gd name="f137" fmla="*/ f104 1 12192000"/>
                <a:gd name="f138" fmla="*/ f105 1 1819056"/>
                <a:gd name="f139" fmla="*/ f106 1 12192000"/>
                <a:gd name="f140" fmla="*/ f107 1 1819056"/>
                <a:gd name="f141" fmla="*/ f108 1 1819056"/>
                <a:gd name="f142" fmla="*/ f109 1 12192000"/>
                <a:gd name="f143" fmla="*/ f110 1 1819056"/>
                <a:gd name="f144" fmla="*/ f111 1 12192000"/>
                <a:gd name="f145" fmla="*/ f112 1 1819056"/>
                <a:gd name="f146" fmla="*/ f5 1 f79"/>
                <a:gd name="f147" fmla="*/ f6 1 f79"/>
                <a:gd name="f148" fmla="*/ f5 1 f80"/>
                <a:gd name="f149" fmla="*/ f7 1 f80"/>
                <a:gd name="f150" fmla="+- f113 0 f1"/>
                <a:gd name="f151" fmla="*/ f114 1 f79"/>
                <a:gd name="f152" fmla="*/ f115 1 f80"/>
                <a:gd name="f153" fmla="*/ f116 1 f79"/>
                <a:gd name="f154" fmla="*/ f117 1 f80"/>
                <a:gd name="f155" fmla="*/ f118 1 f79"/>
                <a:gd name="f156" fmla="*/ f119 1 f79"/>
                <a:gd name="f157" fmla="*/ f120 1 f80"/>
                <a:gd name="f158" fmla="*/ f121 1 f79"/>
                <a:gd name="f159" fmla="*/ f122 1 f80"/>
                <a:gd name="f160" fmla="*/ f123 1 f79"/>
                <a:gd name="f161" fmla="*/ f124 1 f80"/>
                <a:gd name="f162" fmla="*/ f125 1 f79"/>
                <a:gd name="f163" fmla="*/ f126 1 f80"/>
                <a:gd name="f164" fmla="*/ f127 1 f79"/>
                <a:gd name="f165" fmla="*/ f128 1 f80"/>
                <a:gd name="f166" fmla="*/ f129 1 f79"/>
                <a:gd name="f167" fmla="*/ f130 1 f79"/>
                <a:gd name="f168" fmla="*/ f131 1 f79"/>
                <a:gd name="f169" fmla="*/ f132 1 f80"/>
                <a:gd name="f170" fmla="*/ f133 1 f79"/>
                <a:gd name="f171" fmla="*/ f134 1 f80"/>
                <a:gd name="f172" fmla="*/ f135 1 f79"/>
                <a:gd name="f173" fmla="*/ f136 1 f80"/>
                <a:gd name="f174" fmla="*/ f137 1 f79"/>
                <a:gd name="f175" fmla="*/ f138 1 f80"/>
                <a:gd name="f176" fmla="*/ f139 1 f79"/>
                <a:gd name="f177" fmla="*/ f140 1 f80"/>
                <a:gd name="f178" fmla="*/ f141 1 f80"/>
                <a:gd name="f179" fmla="*/ f142 1 f79"/>
                <a:gd name="f180" fmla="*/ f143 1 f80"/>
                <a:gd name="f181" fmla="*/ f144 1 f79"/>
                <a:gd name="f182" fmla="*/ f145 1 f80"/>
                <a:gd name="f183" fmla="*/ f146 f74 1"/>
                <a:gd name="f184" fmla="*/ f147 f74 1"/>
                <a:gd name="f185" fmla="*/ f149 f75 1"/>
                <a:gd name="f186" fmla="*/ f148 f75 1"/>
                <a:gd name="f187" fmla="*/ f151 f74 1"/>
                <a:gd name="f188" fmla="*/ f152 f75 1"/>
                <a:gd name="f189" fmla="*/ f153 f74 1"/>
                <a:gd name="f190" fmla="*/ f154 f75 1"/>
                <a:gd name="f191" fmla="*/ f155 f74 1"/>
                <a:gd name="f192" fmla="*/ f156 f74 1"/>
                <a:gd name="f193" fmla="*/ f157 f75 1"/>
                <a:gd name="f194" fmla="*/ f158 f74 1"/>
                <a:gd name="f195" fmla="*/ f159 f75 1"/>
                <a:gd name="f196" fmla="*/ f160 f74 1"/>
                <a:gd name="f197" fmla="*/ f161 f75 1"/>
                <a:gd name="f198" fmla="*/ f162 f74 1"/>
                <a:gd name="f199" fmla="*/ f163 f75 1"/>
                <a:gd name="f200" fmla="*/ f164 f74 1"/>
                <a:gd name="f201" fmla="*/ f165 f75 1"/>
                <a:gd name="f202" fmla="*/ f166 f74 1"/>
                <a:gd name="f203" fmla="*/ f167 f74 1"/>
                <a:gd name="f204" fmla="*/ f168 f74 1"/>
                <a:gd name="f205" fmla="*/ f169 f75 1"/>
                <a:gd name="f206" fmla="*/ f170 f74 1"/>
                <a:gd name="f207" fmla="*/ f171 f75 1"/>
                <a:gd name="f208" fmla="*/ f172 f74 1"/>
                <a:gd name="f209" fmla="*/ f173 f75 1"/>
                <a:gd name="f210" fmla="*/ f174 f74 1"/>
                <a:gd name="f211" fmla="*/ f175 f75 1"/>
                <a:gd name="f212" fmla="*/ f176 f74 1"/>
                <a:gd name="f213" fmla="*/ f177 f75 1"/>
                <a:gd name="f214" fmla="*/ f178 f75 1"/>
                <a:gd name="f215" fmla="*/ f179 f74 1"/>
                <a:gd name="f216" fmla="*/ f180 f75 1"/>
                <a:gd name="f217" fmla="*/ f181 f74 1"/>
                <a:gd name="f218" fmla="*/ f182 f75 1"/>
              </a:gdLst>
              <a:ahLst/>
              <a:cxnLst>
                <a:cxn ang="3cd4">
                  <a:pos x="hc" y="t"/>
                </a:cxn>
                <a:cxn ang="0">
                  <a:pos x="r" y="vc"/>
                </a:cxn>
                <a:cxn ang="cd4">
                  <a:pos x="hc" y="b"/>
                </a:cxn>
                <a:cxn ang="cd2">
                  <a:pos x="l" y="vc"/>
                </a:cxn>
                <a:cxn ang="f150">
                  <a:pos x="f187" y="f188"/>
                </a:cxn>
                <a:cxn ang="f150">
                  <a:pos x="f189" y="f190"/>
                </a:cxn>
                <a:cxn ang="f150">
                  <a:pos x="f191" y="f190"/>
                </a:cxn>
                <a:cxn ang="f150">
                  <a:pos x="f192" y="f193"/>
                </a:cxn>
                <a:cxn ang="f150">
                  <a:pos x="f187" y="f188"/>
                </a:cxn>
                <a:cxn ang="f150">
                  <a:pos x="f194" y="f195"/>
                </a:cxn>
                <a:cxn ang="f150">
                  <a:pos x="f196" y="f197"/>
                </a:cxn>
                <a:cxn ang="f150">
                  <a:pos x="f198" y="f199"/>
                </a:cxn>
                <a:cxn ang="f150">
                  <a:pos x="f200" y="f201"/>
                </a:cxn>
                <a:cxn ang="f150">
                  <a:pos x="f202" y="f190"/>
                </a:cxn>
                <a:cxn ang="f150">
                  <a:pos x="f203" y="f190"/>
                </a:cxn>
                <a:cxn ang="f150">
                  <a:pos x="f204" y="f205"/>
                </a:cxn>
                <a:cxn ang="f150">
                  <a:pos x="f206" y="f207"/>
                </a:cxn>
                <a:cxn ang="f150">
                  <a:pos x="f208" y="f209"/>
                </a:cxn>
                <a:cxn ang="f150">
                  <a:pos x="f210" y="f211"/>
                </a:cxn>
                <a:cxn ang="f150">
                  <a:pos x="f212" y="f213"/>
                </a:cxn>
                <a:cxn ang="f150">
                  <a:pos x="f212" y="f214"/>
                </a:cxn>
                <a:cxn ang="f150">
                  <a:pos x="f215" y="f216"/>
                </a:cxn>
                <a:cxn ang="f150">
                  <a:pos x="f217" y="f218"/>
                </a:cxn>
                <a:cxn ang="f150">
                  <a:pos x="f194" y="f195"/>
                </a:cxn>
              </a:cxnLst>
              <a:rect l="f183" t="f186" r="f184" b="f185"/>
              <a:pathLst>
                <a:path w="12192000" h="1819056">
                  <a:moveTo>
                    <a:pt x="f6" y="f8"/>
                  </a:moveTo>
                  <a:lnTo>
                    <a:pt x="f9" y="f7"/>
                  </a:lnTo>
                  <a:lnTo>
                    <a:pt x="f10" y="f7"/>
                  </a:lnTo>
                  <a:lnTo>
                    <a:pt x="f11" y="f12"/>
                  </a:lnTo>
                  <a:cubicBezTo>
                    <a:pt x="f13" y="f14"/>
                    <a:pt x="f15" y="f16"/>
                    <a:pt x="f6" y="f8"/>
                  </a:cubicBezTo>
                  <a:close/>
                  <a:moveTo>
                    <a:pt x="f17" y="f18"/>
                  </a:moveTo>
                  <a:cubicBezTo>
                    <a:pt x="f19" y="f20"/>
                    <a:pt x="f21" y="f22"/>
                    <a:pt x="f23" y="f24"/>
                  </a:cubicBezTo>
                  <a:cubicBezTo>
                    <a:pt x="f25" y="f26"/>
                    <a:pt x="f27" y="f28"/>
                    <a:pt x="f29" y="f30"/>
                  </a:cubicBezTo>
                  <a:cubicBezTo>
                    <a:pt x="f31" y="f32"/>
                    <a:pt x="f33" y="f34"/>
                    <a:pt x="f35" y="f36"/>
                  </a:cubicBezTo>
                  <a:lnTo>
                    <a:pt x="f37" y="f7"/>
                  </a:lnTo>
                  <a:lnTo>
                    <a:pt x="f38" y="f7"/>
                  </a:lnTo>
                  <a:lnTo>
                    <a:pt x="f39" y="f40"/>
                  </a:lnTo>
                  <a:cubicBezTo>
                    <a:pt x="f41" y="f42"/>
                    <a:pt x="f43" y="f44"/>
                    <a:pt x="f45" y="f46"/>
                  </a:cubicBezTo>
                  <a:cubicBezTo>
                    <a:pt x="f47" y="f48"/>
                    <a:pt x="f49" y="f50"/>
                    <a:pt x="f51" y="f52"/>
                  </a:cubicBezTo>
                  <a:cubicBezTo>
                    <a:pt x="f53" y="f54"/>
                    <a:pt x="f55" y="f56"/>
                    <a:pt x="f57" y="f58"/>
                  </a:cubicBezTo>
                  <a:lnTo>
                    <a:pt x="f5" y="f59"/>
                  </a:lnTo>
                  <a:lnTo>
                    <a:pt x="f5" y="f60"/>
                  </a:lnTo>
                  <a:lnTo>
                    <a:pt x="f61" y="f62"/>
                  </a:lnTo>
                  <a:cubicBezTo>
                    <a:pt x="f63" y="f64"/>
                    <a:pt x="f65" y="f66"/>
                    <a:pt x="f67" y="f68"/>
                  </a:cubicBezTo>
                  <a:cubicBezTo>
                    <a:pt x="f69" y="f70"/>
                    <a:pt x="f71" y="f72"/>
                    <a:pt x="f17" y="f18"/>
                  </a:cubicBez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8" name="Freeform 28">
              <a:extLst>
                <a:ext uri="{FF2B5EF4-FFF2-40B4-BE49-F238E27FC236}">
                  <a16:creationId xmlns:a16="http://schemas.microsoft.com/office/drawing/2014/main" id="{AD949F88-148C-44DC-8912-7ACC12FD850B}"/>
                </a:ext>
              </a:extLst>
            </p:cNvPr>
            <p:cNvSpPr/>
            <p:nvPr/>
          </p:nvSpPr>
          <p:spPr>
            <a:xfrm>
              <a:off x="0" y="5020348"/>
              <a:ext cx="12191996" cy="1837651"/>
            </a:xfrm>
            <a:custGeom>
              <a:avLst/>
              <a:gdLst>
                <a:gd name="f0" fmla="val 10800000"/>
                <a:gd name="f1" fmla="val 5400000"/>
                <a:gd name="f2" fmla="val 180"/>
                <a:gd name="f3" fmla="val w"/>
                <a:gd name="f4" fmla="val h"/>
                <a:gd name="f5" fmla="val 0"/>
                <a:gd name="f6" fmla="val 12192000"/>
                <a:gd name="f7" fmla="val 1837653"/>
                <a:gd name="f8" fmla="val 631978"/>
                <a:gd name="f9" fmla="val 192"/>
                <a:gd name="f10" fmla="val 919158"/>
                <a:gd name="f11" fmla="+- 0 0 2016"/>
                <a:gd name="f12" fmla="val 1209873"/>
                <a:gd name="f13" fmla="val 14922"/>
                <a:gd name="f14" fmla="val 1503520"/>
                <a:gd name="f15" fmla="val 46905"/>
                <a:gd name="f16" fmla="val 3549714"/>
                <a:gd name="f17" fmla="val 172355"/>
                <a:gd name="f18" fmla="val 5706358"/>
                <a:gd name="f19" fmla="val 1115591"/>
                <a:gd name="f20" fmla="val 7786904"/>
                <a:gd name="f21" fmla="val 1473930"/>
                <a:gd name="f22" fmla="val 9204661"/>
                <a:gd name="f23" fmla="val 1718045"/>
                <a:gd name="f24" fmla="val 10875183"/>
                <a:gd name="f25" fmla="val 1584536"/>
                <a:gd name="f26" fmla="val 1008678"/>
                <a:gd name="f27" fmla="val 1399189"/>
                <a:gd name="f28" fmla="val 1684971"/>
                <a:gd name="f29" fmla="val 7111369"/>
                <a:gd name="f30" fmla="val 6700767"/>
                <a:gd name="f31" fmla="val 1716805"/>
                <a:gd name="f32" fmla="val 5690778"/>
                <a:gd name="f33" fmla="val 1404548"/>
                <a:gd name="f34" fmla="val 4684008"/>
                <a:gd name="f35" fmla="val 1010844"/>
                <a:gd name="f36" fmla="val 3590934"/>
                <a:gd name="f37" fmla="val 645969"/>
                <a:gd name="f38" fmla="val 2569009"/>
                <a:gd name="f39" fmla="val 304809"/>
                <a:gd name="f40" fmla="val 1503293"/>
                <a:gd name="f41" fmla="val 44345"/>
                <a:gd name="f42" fmla="val 341773"/>
                <a:gd name="f43" fmla="val 83899"/>
                <a:gd name="f44" fmla="val 227801"/>
                <a:gd name="f45" fmla="val 87780"/>
                <a:gd name="f46" fmla="val 114653"/>
                <a:gd name="f47" fmla="val 94828"/>
                <a:gd name="f48" fmla="val 2197"/>
                <a:gd name="f49" fmla="val 105337"/>
                <a:gd name="f50" fmla="val 105613"/>
                <a:gd name="f51" fmla="val 38154"/>
                <a:gd name="f52" fmla="val 346000"/>
                <a:gd name="f53" fmla="val 8933"/>
                <a:gd name="f54" fmla="val 440918"/>
                <a:gd name="f55" fmla="val 3791"/>
                <a:gd name="f56" fmla="val 536252"/>
                <a:gd name="f57" fmla="val 928"/>
                <a:gd name="f58" fmla="+- 0 0 -90"/>
                <a:gd name="f59" fmla="*/ f3 1 12192000"/>
                <a:gd name="f60" fmla="*/ f4 1 1837653"/>
                <a:gd name="f61" fmla="+- f7 0 f5"/>
                <a:gd name="f62" fmla="+- f6 0 f5"/>
                <a:gd name="f63" fmla="*/ f58 f0 1"/>
                <a:gd name="f64" fmla="*/ f62 1 12192000"/>
                <a:gd name="f65" fmla="*/ f61 1 1837653"/>
                <a:gd name="f66" fmla="*/ 631978 f62 1"/>
                <a:gd name="f67" fmla="*/ 192 f61 1"/>
                <a:gd name="f68" fmla="*/ 1503520 f62 1"/>
                <a:gd name="f69" fmla="*/ 46905 f61 1"/>
                <a:gd name="f70" fmla="*/ 7786904 f62 1"/>
                <a:gd name="f71" fmla="*/ 1473930 f61 1"/>
                <a:gd name="f72" fmla="*/ 12192000 f62 1"/>
                <a:gd name="f73" fmla="*/ 1008678 f61 1"/>
                <a:gd name="f74" fmla="*/ 1399189 f61 1"/>
                <a:gd name="f75" fmla="*/ 1684971 f61 1"/>
                <a:gd name="f76" fmla="*/ 1837653 f61 1"/>
                <a:gd name="f77" fmla="*/ 7111369 f62 1"/>
                <a:gd name="f78" fmla="*/ 6700767 f62 1"/>
                <a:gd name="f79" fmla="*/ 1716805 f61 1"/>
                <a:gd name="f80" fmla="*/ 3590934 f62 1"/>
                <a:gd name="f81" fmla="*/ 645969 f61 1"/>
                <a:gd name="f82" fmla="*/ 341773 f62 1"/>
                <a:gd name="f83" fmla="*/ 83899 f61 1"/>
                <a:gd name="f84" fmla="*/ 2197 f62 1"/>
                <a:gd name="f85" fmla="*/ 105337 f61 1"/>
                <a:gd name="f86" fmla="*/ 0 f62 1"/>
                <a:gd name="f87" fmla="*/ 105613 f61 1"/>
                <a:gd name="f88" fmla="*/ 38154 f61 1"/>
                <a:gd name="f89" fmla="*/ 346000 f62 1"/>
                <a:gd name="f90" fmla="*/ 8933 f61 1"/>
                <a:gd name="f91" fmla="*/ f63 1 f2"/>
                <a:gd name="f92" fmla="*/ f66 1 12192000"/>
                <a:gd name="f93" fmla="*/ f67 1 1837653"/>
                <a:gd name="f94" fmla="*/ f68 1 12192000"/>
                <a:gd name="f95" fmla="*/ f69 1 1837653"/>
                <a:gd name="f96" fmla="*/ f70 1 12192000"/>
                <a:gd name="f97" fmla="*/ f71 1 1837653"/>
                <a:gd name="f98" fmla="*/ f72 1 12192000"/>
                <a:gd name="f99" fmla="*/ f73 1 1837653"/>
                <a:gd name="f100" fmla="*/ f74 1 1837653"/>
                <a:gd name="f101" fmla="*/ f75 1 1837653"/>
                <a:gd name="f102" fmla="*/ f76 1 1837653"/>
                <a:gd name="f103" fmla="*/ f77 1 12192000"/>
                <a:gd name="f104" fmla="*/ f78 1 12192000"/>
                <a:gd name="f105" fmla="*/ f79 1 1837653"/>
                <a:gd name="f106" fmla="*/ f80 1 12192000"/>
                <a:gd name="f107" fmla="*/ f81 1 1837653"/>
                <a:gd name="f108" fmla="*/ f82 1 12192000"/>
                <a:gd name="f109" fmla="*/ f83 1 1837653"/>
                <a:gd name="f110" fmla="*/ f84 1 12192000"/>
                <a:gd name="f111" fmla="*/ f85 1 1837653"/>
                <a:gd name="f112" fmla="*/ f86 1 12192000"/>
                <a:gd name="f113" fmla="*/ f87 1 1837653"/>
                <a:gd name="f114" fmla="*/ f88 1 1837653"/>
                <a:gd name="f115" fmla="*/ f89 1 12192000"/>
                <a:gd name="f116" fmla="*/ f90 1 1837653"/>
                <a:gd name="f117" fmla="*/ f5 1 f64"/>
                <a:gd name="f118" fmla="*/ f6 1 f64"/>
                <a:gd name="f119" fmla="*/ f5 1 f65"/>
                <a:gd name="f120" fmla="*/ f7 1 f65"/>
                <a:gd name="f121" fmla="+- f91 0 f1"/>
                <a:gd name="f122" fmla="*/ f92 1 f64"/>
                <a:gd name="f123" fmla="*/ f93 1 f65"/>
                <a:gd name="f124" fmla="*/ f94 1 f64"/>
                <a:gd name="f125" fmla="*/ f95 1 f65"/>
                <a:gd name="f126" fmla="*/ f96 1 f64"/>
                <a:gd name="f127" fmla="*/ f97 1 f65"/>
                <a:gd name="f128" fmla="*/ f98 1 f64"/>
                <a:gd name="f129" fmla="*/ f99 1 f65"/>
                <a:gd name="f130" fmla="*/ f100 1 f65"/>
                <a:gd name="f131" fmla="*/ f101 1 f65"/>
                <a:gd name="f132" fmla="*/ f102 1 f65"/>
                <a:gd name="f133" fmla="*/ f103 1 f64"/>
                <a:gd name="f134" fmla="*/ f104 1 f64"/>
                <a:gd name="f135" fmla="*/ f105 1 f65"/>
                <a:gd name="f136" fmla="*/ f106 1 f64"/>
                <a:gd name="f137" fmla="*/ f107 1 f65"/>
                <a:gd name="f138" fmla="*/ f108 1 f64"/>
                <a:gd name="f139" fmla="*/ f109 1 f65"/>
                <a:gd name="f140" fmla="*/ f110 1 f64"/>
                <a:gd name="f141" fmla="*/ f111 1 f65"/>
                <a:gd name="f142" fmla="*/ f112 1 f64"/>
                <a:gd name="f143" fmla="*/ f113 1 f65"/>
                <a:gd name="f144" fmla="*/ f114 1 f65"/>
                <a:gd name="f145" fmla="*/ f115 1 f64"/>
                <a:gd name="f146" fmla="*/ f116 1 f65"/>
                <a:gd name="f147" fmla="*/ f117 f59 1"/>
                <a:gd name="f148" fmla="*/ f118 f59 1"/>
                <a:gd name="f149" fmla="*/ f120 f60 1"/>
                <a:gd name="f150" fmla="*/ f119 f60 1"/>
                <a:gd name="f151" fmla="*/ f122 f59 1"/>
                <a:gd name="f152" fmla="*/ f123 f60 1"/>
                <a:gd name="f153" fmla="*/ f124 f59 1"/>
                <a:gd name="f154" fmla="*/ f125 f60 1"/>
                <a:gd name="f155" fmla="*/ f126 f59 1"/>
                <a:gd name="f156" fmla="*/ f127 f60 1"/>
                <a:gd name="f157" fmla="*/ f128 f59 1"/>
                <a:gd name="f158" fmla="*/ f129 f60 1"/>
                <a:gd name="f159" fmla="*/ f130 f60 1"/>
                <a:gd name="f160" fmla="*/ f131 f60 1"/>
                <a:gd name="f161" fmla="*/ f132 f60 1"/>
                <a:gd name="f162" fmla="*/ f133 f59 1"/>
                <a:gd name="f163" fmla="*/ f134 f59 1"/>
                <a:gd name="f164" fmla="*/ f135 f60 1"/>
                <a:gd name="f165" fmla="*/ f136 f59 1"/>
                <a:gd name="f166" fmla="*/ f137 f60 1"/>
                <a:gd name="f167" fmla="*/ f138 f59 1"/>
                <a:gd name="f168" fmla="*/ f139 f60 1"/>
                <a:gd name="f169" fmla="*/ f140 f59 1"/>
                <a:gd name="f170" fmla="*/ f141 f60 1"/>
                <a:gd name="f171" fmla="*/ f142 f59 1"/>
                <a:gd name="f172" fmla="*/ f143 f60 1"/>
                <a:gd name="f173" fmla="*/ f144 f60 1"/>
                <a:gd name="f174" fmla="*/ f145 f59 1"/>
                <a:gd name="f175" fmla="*/ f146 f60 1"/>
              </a:gdLst>
              <a:ahLst/>
              <a:cxnLst>
                <a:cxn ang="3cd4">
                  <a:pos x="hc" y="t"/>
                </a:cxn>
                <a:cxn ang="0">
                  <a:pos x="r" y="vc"/>
                </a:cxn>
                <a:cxn ang="cd4">
                  <a:pos x="hc" y="b"/>
                </a:cxn>
                <a:cxn ang="cd2">
                  <a:pos x="l" y="vc"/>
                </a:cxn>
                <a:cxn ang="f121">
                  <a:pos x="f151" y="f152"/>
                </a:cxn>
                <a:cxn ang="f121">
                  <a:pos x="f153" y="f154"/>
                </a:cxn>
                <a:cxn ang="f121">
                  <a:pos x="f155" y="f156"/>
                </a:cxn>
                <a:cxn ang="f121">
                  <a:pos x="f157" y="f158"/>
                </a:cxn>
                <a:cxn ang="f121">
                  <a:pos x="f157" y="f159"/>
                </a:cxn>
                <a:cxn ang="f121">
                  <a:pos x="f157" y="f160"/>
                </a:cxn>
                <a:cxn ang="f121">
                  <a:pos x="f157" y="f161"/>
                </a:cxn>
                <a:cxn ang="f121">
                  <a:pos x="f162" y="f161"/>
                </a:cxn>
                <a:cxn ang="f121">
                  <a:pos x="f163" y="f164"/>
                </a:cxn>
                <a:cxn ang="f121">
                  <a:pos x="f165" y="f166"/>
                </a:cxn>
                <a:cxn ang="f121">
                  <a:pos x="f167" y="f168"/>
                </a:cxn>
                <a:cxn ang="f121">
                  <a:pos x="f169" y="f170"/>
                </a:cxn>
                <a:cxn ang="f121">
                  <a:pos x="f171" y="f172"/>
                </a:cxn>
                <a:cxn ang="f121">
                  <a:pos x="f171" y="f173"/>
                </a:cxn>
                <a:cxn ang="f121">
                  <a:pos x="f174" y="f175"/>
                </a:cxn>
                <a:cxn ang="f121">
                  <a:pos x="f151" y="f152"/>
                </a:cxn>
              </a:cxnLst>
              <a:rect l="f147" t="f150" r="f148" b="f149"/>
              <a:pathLst>
                <a:path w="12192000" h="1837653">
                  <a:moveTo>
                    <a:pt x="f8" y="f9"/>
                  </a:moveTo>
                  <a:cubicBezTo>
                    <a:pt x="f10" y="f11"/>
                    <a:pt x="f12" y="f13"/>
                    <a:pt x="f14" y="f15"/>
                  </a:cubicBezTo>
                  <a:cubicBezTo>
                    <a:pt x="f16" y="f17"/>
                    <a:pt x="f18" y="f19"/>
                    <a:pt x="f20" y="f21"/>
                  </a:cubicBezTo>
                  <a:cubicBezTo>
                    <a:pt x="f22" y="f23"/>
                    <a:pt x="f24" y="f25"/>
                    <a:pt x="f6" y="f26"/>
                  </a:cubicBezTo>
                  <a:lnTo>
                    <a:pt x="f6" y="f27"/>
                  </a:lnTo>
                  <a:lnTo>
                    <a:pt x="f6" y="f28"/>
                  </a:lnTo>
                  <a:lnTo>
                    <a:pt x="f6" y="f7"/>
                  </a:lnTo>
                  <a:lnTo>
                    <a:pt x="f29" y="f7"/>
                  </a:lnTo>
                  <a:lnTo>
                    <a:pt x="f30" y="f31"/>
                  </a:lnTo>
                  <a:cubicBezTo>
                    <a:pt x="f32" y="f33"/>
                    <a:pt x="f34" y="f35"/>
                    <a:pt x="f36" y="f37"/>
                  </a:cubicBezTo>
                  <a:cubicBezTo>
                    <a:pt x="f38" y="f39"/>
                    <a:pt x="f40" y="f41"/>
                    <a:pt x="f42" y="f43"/>
                  </a:cubicBezTo>
                  <a:cubicBezTo>
                    <a:pt x="f44" y="f45"/>
                    <a:pt x="f46" y="f47"/>
                    <a:pt x="f48" y="f49"/>
                  </a:cubicBezTo>
                  <a:lnTo>
                    <a:pt x="f5" y="f50"/>
                  </a:lnTo>
                  <a:lnTo>
                    <a:pt x="f5" y="f51"/>
                  </a:lnTo>
                  <a:lnTo>
                    <a:pt x="f52" y="f53"/>
                  </a:lnTo>
                  <a:cubicBezTo>
                    <a:pt x="f54" y="f55"/>
                    <a:pt x="f56" y="f57"/>
                    <a:pt x="f8" y="f9"/>
                  </a:cubicBez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pic>
          <p:nvPicPr>
            <p:cNvPr id="9" name="Picture 29">
              <a:extLst>
                <a:ext uri="{FF2B5EF4-FFF2-40B4-BE49-F238E27FC236}">
                  <a16:creationId xmlns:a16="http://schemas.microsoft.com/office/drawing/2014/main" id="{8CE74306-C0DC-4EF0-AB1B-D810C95CF67B}"/>
                </a:ext>
              </a:extLst>
            </p:cNvPr>
            <p:cNvPicPr>
              <a:picLocks noChangeAspect="1"/>
            </p:cNvPicPr>
            <p:nvPr/>
          </p:nvPicPr>
          <p:blipFill>
            <a:blip r:embed="rId2"/>
            <a:srcRect/>
            <a:stretch>
              <a:fillRect/>
            </a:stretch>
          </p:blipFill>
          <p:spPr>
            <a:xfrm>
              <a:off x="313291" y="5563584"/>
              <a:ext cx="2025313" cy="911940"/>
            </a:xfrm>
            <a:prstGeom prst="rect">
              <a:avLst/>
            </a:prstGeom>
            <a:noFill/>
            <a:ln cap="flat">
              <a:noFill/>
            </a:ln>
          </p:spPr>
        </p:pic>
      </p:grpSp>
    </p:spTree>
    <p:extLst>
      <p:ext uri="{BB962C8B-B14F-4D97-AF65-F5344CB8AC3E}">
        <p14:creationId xmlns:p14="http://schemas.microsoft.com/office/powerpoint/2010/main" val="1684268257"/>
      </p:ext>
    </p:extLst>
  </p:cSld>
  <p:clrMapOvr>
    <a:masterClrMapping/>
  </p:clrMapOvr>
</p:sldLayout>
</file>

<file path=ppt/slideLayouts/slideLayout3499.xml><?xml version="1.0" encoding="utf-8"?>
<p:sldLayout xmlns:a="http://schemas.openxmlformats.org/drawingml/2006/main" xmlns:r="http://schemas.openxmlformats.org/officeDocument/2006/relationships" xmlns:p="http://schemas.openxmlformats.org/presentationml/2006/main" preserve="1">
  <p:cSld name="36_Photo Slide">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878DA2E2-5563-44AE-BBF6-31C35DD13BEF}"/>
              </a:ext>
            </a:extLst>
          </p:cNvPr>
          <p:cNvSpPr txBox="1">
            <a:spLocks noGrp="1"/>
          </p:cNvSpPr>
          <p:nvPr>
            <p:ph type="body" idx="4294967295"/>
          </p:nvPr>
        </p:nvSpPr>
        <p:spPr>
          <a:xfrm>
            <a:off x="685800" y="1719383"/>
            <a:ext cx="3525258" cy="4457700"/>
          </a:xfrm>
        </p:spPr>
        <p:txBody>
          <a:bodyPr/>
          <a:lstStyle>
            <a:lvl1pPr marL="0" indent="0">
              <a:buNone/>
              <a:defRPr/>
            </a:lvl1pPr>
          </a:lstStyle>
          <a:p>
            <a:pPr lvl="0"/>
            <a:r>
              <a:rPr lang="en-US"/>
              <a:t>Click to edit Master text styles</a:t>
            </a:r>
          </a:p>
        </p:txBody>
      </p:sp>
      <p:cxnSp>
        <p:nvCxnSpPr>
          <p:cNvPr id="3" name="Straight Connector 5">
            <a:extLst>
              <a:ext uri="{FF2B5EF4-FFF2-40B4-BE49-F238E27FC236}">
                <a16:creationId xmlns:a16="http://schemas.microsoft.com/office/drawing/2014/main" id="{ADC392F3-0ED5-481B-985A-ED645DD498A6}"/>
              </a:ext>
            </a:extLst>
          </p:cNvPr>
          <p:cNvCxnSpPr/>
          <p:nvPr/>
        </p:nvCxnSpPr>
        <p:spPr>
          <a:xfrm>
            <a:off x="685801" y="1421978"/>
            <a:ext cx="3525245" cy="0"/>
          </a:xfrm>
          <a:prstGeom prst="straightConnector1">
            <a:avLst/>
          </a:prstGeom>
          <a:noFill/>
          <a:ln w="31747" cap="flat">
            <a:solidFill>
              <a:srgbClr val="F58366"/>
            </a:solidFill>
            <a:prstDash val="solid"/>
            <a:miter/>
          </a:ln>
        </p:spPr>
      </p:cxnSp>
      <p:grpSp>
        <p:nvGrpSpPr>
          <p:cNvPr id="4" name="Group 2">
            <a:extLst>
              <a:ext uri="{FF2B5EF4-FFF2-40B4-BE49-F238E27FC236}">
                <a16:creationId xmlns:a16="http://schemas.microsoft.com/office/drawing/2014/main" id="{29EF39FE-0739-41ED-9DF4-696A1DA9B6DE}"/>
              </a:ext>
            </a:extLst>
          </p:cNvPr>
          <p:cNvGrpSpPr/>
          <p:nvPr/>
        </p:nvGrpSpPr>
        <p:grpSpPr>
          <a:xfrm>
            <a:off x="1" y="8069137"/>
            <a:ext cx="4211045" cy="1130843"/>
            <a:chOff x="0" y="5379424"/>
            <a:chExt cx="2807363" cy="753895"/>
          </a:xfrm>
        </p:grpSpPr>
        <p:sp>
          <p:nvSpPr>
            <p:cNvPr id="5" name="Freeform 21">
              <a:extLst>
                <a:ext uri="{FF2B5EF4-FFF2-40B4-BE49-F238E27FC236}">
                  <a16:creationId xmlns:a16="http://schemas.microsoft.com/office/drawing/2014/main" id="{3CE77CD1-42E4-4940-A4EC-8C5EBCF5B7DD}"/>
                </a:ext>
              </a:extLst>
            </p:cNvPr>
            <p:cNvSpPr/>
            <p:nvPr/>
          </p:nvSpPr>
          <p:spPr>
            <a:xfrm>
              <a:off x="0" y="5532513"/>
              <a:ext cx="2807363" cy="600806"/>
            </a:xfrm>
            <a:custGeom>
              <a:avLst/>
              <a:gdLst>
                <a:gd name="f0" fmla="val 10800000"/>
                <a:gd name="f1" fmla="val 5400000"/>
                <a:gd name="f2" fmla="val 180"/>
                <a:gd name="f3" fmla="val w"/>
                <a:gd name="f4" fmla="val h"/>
                <a:gd name="f5" fmla="val 0"/>
                <a:gd name="f6" fmla="val 2807368"/>
                <a:gd name="f7" fmla="val 600807"/>
                <a:gd name="f8" fmla="val 429971"/>
                <a:gd name="f9" fmla="val 123998"/>
                <a:gd name="f10" fmla="val 1184765"/>
                <a:gd name="f11" fmla="val 325331"/>
                <a:gd name="f12" fmla="val 2014184"/>
                <a:gd name="f13" fmla="val 392492"/>
                <a:gd name="f14" fmla="val 2790212"/>
                <a:gd name="f15" fmla="val 235402"/>
                <a:gd name="f16" fmla="val 231522"/>
                <a:gd name="f17" fmla="val 566106"/>
                <a:gd name="f18" fmla="val 2593885"/>
                <a:gd name="f19" fmla="val 587498"/>
                <a:gd name="f20" fmla="val 1673646"/>
                <a:gd name="f21" fmla="val 651184"/>
                <a:gd name="f22" fmla="val 884869"/>
                <a:gd name="f23" fmla="val 479260"/>
                <a:gd name="f24" fmla="val 100844"/>
                <a:gd name="f25" fmla="val 222653"/>
                <a:gd name="f26" fmla="val 188389"/>
                <a:gd name="f27" fmla="+- 0 0 -90"/>
                <a:gd name="f28" fmla="*/ f3 1 2807368"/>
                <a:gd name="f29" fmla="*/ f4 1 600807"/>
                <a:gd name="f30" fmla="+- f7 0 f5"/>
                <a:gd name="f31" fmla="+- f6 0 f5"/>
                <a:gd name="f32" fmla="*/ f27 f0 1"/>
                <a:gd name="f33" fmla="*/ f31 1 2807368"/>
                <a:gd name="f34" fmla="*/ f30 1 600807"/>
                <a:gd name="f35" fmla="*/ 0 f31 1"/>
                <a:gd name="f36" fmla="*/ 0 f30 1"/>
                <a:gd name="f37" fmla="*/ 429971 f31 1"/>
                <a:gd name="f38" fmla="*/ 123998 f30 1"/>
                <a:gd name="f39" fmla="*/ 2790212 f31 1"/>
                <a:gd name="f40" fmla="*/ 235402 f30 1"/>
                <a:gd name="f41" fmla="*/ 2807368 f31 1"/>
                <a:gd name="f42" fmla="*/ 231522 f30 1"/>
                <a:gd name="f43" fmla="*/ 566106 f30 1"/>
                <a:gd name="f44" fmla="*/ 2593885 f31 1"/>
                <a:gd name="f45" fmla="*/ 587498 f30 1"/>
                <a:gd name="f46" fmla="*/ 100844 f31 1"/>
                <a:gd name="f47" fmla="*/ 222653 f30 1"/>
                <a:gd name="f48" fmla="*/ 188389 f30 1"/>
                <a:gd name="f49" fmla="*/ f32 1 f2"/>
                <a:gd name="f50" fmla="*/ f35 1 2807368"/>
                <a:gd name="f51" fmla="*/ f36 1 600807"/>
                <a:gd name="f52" fmla="*/ f37 1 2807368"/>
                <a:gd name="f53" fmla="*/ f38 1 600807"/>
                <a:gd name="f54" fmla="*/ f39 1 2807368"/>
                <a:gd name="f55" fmla="*/ f40 1 600807"/>
                <a:gd name="f56" fmla="*/ f41 1 2807368"/>
                <a:gd name="f57" fmla="*/ f42 1 600807"/>
                <a:gd name="f58" fmla="*/ f43 1 600807"/>
                <a:gd name="f59" fmla="*/ f44 1 2807368"/>
                <a:gd name="f60" fmla="*/ f45 1 600807"/>
                <a:gd name="f61" fmla="*/ f46 1 2807368"/>
                <a:gd name="f62" fmla="*/ f47 1 600807"/>
                <a:gd name="f63" fmla="*/ f48 1 600807"/>
                <a:gd name="f64" fmla="*/ f5 1 f33"/>
                <a:gd name="f65" fmla="*/ f6 1 f33"/>
                <a:gd name="f66" fmla="*/ f5 1 f34"/>
                <a:gd name="f67" fmla="*/ f7 1 f34"/>
                <a:gd name="f68" fmla="+- f49 0 f1"/>
                <a:gd name="f69" fmla="*/ f50 1 f33"/>
                <a:gd name="f70" fmla="*/ f51 1 f34"/>
                <a:gd name="f71" fmla="*/ f52 1 f33"/>
                <a:gd name="f72" fmla="*/ f53 1 f34"/>
                <a:gd name="f73" fmla="*/ f54 1 f33"/>
                <a:gd name="f74" fmla="*/ f55 1 f34"/>
                <a:gd name="f75" fmla="*/ f56 1 f33"/>
                <a:gd name="f76" fmla="*/ f57 1 f34"/>
                <a:gd name="f77" fmla="*/ f58 1 f34"/>
                <a:gd name="f78" fmla="*/ f59 1 f33"/>
                <a:gd name="f79" fmla="*/ f60 1 f34"/>
                <a:gd name="f80" fmla="*/ f61 1 f33"/>
                <a:gd name="f81" fmla="*/ f62 1 f34"/>
                <a:gd name="f82" fmla="*/ f63 1 f34"/>
                <a:gd name="f83" fmla="*/ f64 f28 1"/>
                <a:gd name="f84" fmla="*/ f65 f28 1"/>
                <a:gd name="f85" fmla="*/ f67 f29 1"/>
                <a:gd name="f86" fmla="*/ f66 f29 1"/>
                <a:gd name="f87" fmla="*/ f69 f28 1"/>
                <a:gd name="f88" fmla="*/ f70 f29 1"/>
                <a:gd name="f89" fmla="*/ f71 f28 1"/>
                <a:gd name="f90" fmla="*/ f72 f29 1"/>
                <a:gd name="f91" fmla="*/ f73 f28 1"/>
                <a:gd name="f92" fmla="*/ f74 f29 1"/>
                <a:gd name="f93" fmla="*/ f75 f28 1"/>
                <a:gd name="f94" fmla="*/ f76 f29 1"/>
                <a:gd name="f95" fmla="*/ f77 f29 1"/>
                <a:gd name="f96" fmla="*/ f78 f28 1"/>
                <a:gd name="f97" fmla="*/ f79 f29 1"/>
                <a:gd name="f98" fmla="*/ f80 f28 1"/>
                <a:gd name="f99" fmla="*/ f81 f29 1"/>
                <a:gd name="f100" fmla="*/ f82 f29 1"/>
              </a:gdLst>
              <a:ahLst/>
              <a:cxnLst>
                <a:cxn ang="3cd4">
                  <a:pos x="hc" y="t"/>
                </a:cxn>
                <a:cxn ang="0">
                  <a:pos x="r" y="vc"/>
                </a:cxn>
                <a:cxn ang="cd4">
                  <a:pos x="hc" y="b"/>
                </a:cxn>
                <a:cxn ang="cd2">
                  <a:pos x="l" y="vc"/>
                </a:cxn>
                <a:cxn ang="f68">
                  <a:pos x="f87" y="f88"/>
                </a:cxn>
                <a:cxn ang="f68">
                  <a:pos x="f89" y="f90"/>
                </a:cxn>
                <a:cxn ang="f68">
                  <a:pos x="f91" y="f92"/>
                </a:cxn>
                <a:cxn ang="f68">
                  <a:pos x="f93" y="f94"/>
                </a:cxn>
                <a:cxn ang="f68">
                  <a:pos x="f93" y="f95"/>
                </a:cxn>
                <a:cxn ang="f68">
                  <a:pos x="f96" y="f97"/>
                </a:cxn>
                <a:cxn ang="f68">
                  <a:pos x="f98" y="f99"/>
                </a:cxn>
                <a:cxn ang="f68">
                  <a:pos x="f87" y="f100"/>
                </a:cxn>
              </a:cxnLst>
              <a:rect l="f83" t="f86" r="f84" b="f85"/>
              <a:pathLst>
                <a:path w="2807368" h="600807">
                  <a:moveTo>
                    <a:pt x="f5" y="f5"/>
                  </a:moveTo>
                  <a:lnTo>
                    <a:pt x="f8" y="f9"/>
                  </a:lnTo>
                  <a:cubicBezTo>
                    <a:pt x="f10" y="f11"/>
                    <a:pt x="f12" y="f13"/>
                    <a:pt x="f14" y="f15"/>
                  </a:cubicBezTo>
                  <a:lnTo>
                    <a:pt x="f6" y="f16"/>
                  </a:lnTo>
                  <a:lnTo>
                    <a:pt x="f6" y="f17"/>
                  </a:lnTo>
                  <a:lnTo>
                    <a:pt x="f18" y="f19"/>
                  </a:lnTo>
                  <a:cubicBezTo>
                    <a:pt x="f20" y="f21"/>
                    <a:pt x="f22" y="f23"/>
                    <a:pt x="f24" y="f25"/>
                  </a:cubicBezTo>
                  <a:lnTo>
                    <a:pt x="f5" y="f26"/>
                  </a:lnTo>
                  <a:close/>
                </a:path>
              </a:pathLst>
            </a:custGeom>
            <a:gradFill>
              <a:gsLst>
                <a:gs pos="0">
                  <a:srgbClr val="F58366"/>
                </a:gs>
                <a:gs pos="100000">
                  <a:srgbClr val="F04115"/>
                </a:gs>
              </a:gsLst>
              <a:lin ang="0"/>
            </a:gra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sp>
          <p:nvSpPr>
            <p:cNvPr id="6" name="Freeform 19">
              <a:extLst>
                <a:ext uri="{FF2B5EF4-FFF2-40B4-BE49-F238E27FC236}">
                  <a16:creationId xmlns:a16="http://schemas.microsoft.com/office/drawing/2014/main" id="{28372F1B-3EA6-4241-B2D5-B565F29B5D46}"/>
                </a:ext>
              </a:extLst>
            </p:cNvPr>
            <p:cNvSpPr/>
            <p:nvPr/>
          </p:nvSpPr>
          <p:spPr>
            <a:xfrm>
              <a:off x="0" y="5379424"/>
              <a:ext cx="2807363" cy="649800"/>
            </a:xfrm>
            <a:custGeom>
              <a:avLst/>
              <a:gdLst>
                <a:gd name="f0" fmla="val 10800000"/>
                <a:gd name="f1" fmla="val 5400000"/>
                <a:gd name="f2" fmla="val 180"/>
                <a:gd name="f3" fmla="val w"/>
                <a:gd name="f4" fmla="val h"/>
                <a:gd name="f5" fmla="val 0"/>
                <a:gd name="f6" fmla="val 2807368"/>
                <a:gd name="f7" fmla="val 649803"/>
                <a:gd name="f8" fmla="val 282676"/>
                <a:gd name="f9" fmla="val 70799"/>
                <a:gd name="f10" fmla="val 435964"/>
                <a:gd name="f11" fmla="val 106085"/>
                <a:gd name="f12" fmla="val 588770"/>
                <a:gd name="f13" fmla="val 137629"/>
                <a:gd name="f14" fmla="val 740881"/>
                <a:gd name="f15" fmla="val 163828"/>
                <a:gd name="f16" fmla="val 1362800"/>
                <a:gd name="f17" fmla="val 270912"/>
                <a:gd name="f18" fmla="val 2067879"/>
                <a:gd name="f19" fmla="val 253759"/>
                <a:gd name="f20" fmla="val 2706471"/>
                <a:gd name="f21" fmla="val 96397"/>
                <a:gd name="f22" fmla="val 67250"/>
                <a:gd name="f23" fmla="val 605551"/>
                <a:gd name="f24" fmla="val 2602685"/>
                <a:gd name="f25" fmla="val 629466"/>
                <a:gd name="f26" fmla="val 1684237"/>
                <a:gd name="f27" fmla="val 708219"/>
                <a:gd name="f28" fmla="val 893252"/>
                <a:gd name="f29" fmla="val 549395"/>
                <a:gd name="f30" fmla="val 105614"/>
                <a:gd name="f31" fmla="val 305882"/>
                <a:gd name="f32" fmla="val 271926"/>
                <a:gd name="f33" fmla="+- 0 0 -90"/>
                <a:gd name="f34" fmla="*/ f3 1 2807368"/>
                <a:gd name="f35" fmla="*/ f4 1 649803"/>
                <a:gd name="f36" fmla="+- f7 0 f5"/>
                <a:gd name="f37" fmla="+- f6 0 f5"/>
                <a:gd name="f38" fmla="*/ f33 f0 1"/>
                <a:gd name="f39" fmla="*/ f37 1 2807368"/>
                <a:gd name="f40" fmla="*/ f36 1 649803"/>
                <a:gd name="f41" fmla="*/ 0 f37 1"/>
                <a:gd name="f42" fmla="*/ 0 f36 1"/>
                <a:gd name="f43" fmla="*/ 282676 f37 1"/>
                <a:gd name="f44" fmla="*/ 70799 f36 1"/>
                <a:gd name="f45" fmla="*/ 740881 f37 1"/>
                <a:gd name="f46" fmla="*/ 163828 f36 1"/>
                <a:gd name="f47" fmla="*/ 2706471 f37 1"/>
                <a:gd name="f48" fmla="*/ 96397 f36 1"/>
                <a:gd name="f49" fmla="*/ 2807368 f37 1"/>
                <a:gd name="f50" fmla="*/ 67250 f36 1"/>
                <a:gd name="f51" fmla="*/ 605551 f36 1"/>
                <a:gd name="f52" fmla="*/ 2602685 f37 1"/>
                <a:gd name="f53" fmla="*/ 629466 f36 1"/>
                <a:gd name="f54" fmla="*/ 105614 f37 1"/>
                <a:gd name="f55" fmla="*/ 305882 f36 1"/>
                <a:gd name="f56" fmla="*/ 271926 f36 1"/>
                <a:gd name="f57" fmla="*/ f38 1 f2"/>
                <a:gd name="f58" fmla="*/ f41 1 2807368"/>
                <a:gd name="f59" fmla="*/ f42 1 649803"/>
                <a:gd name="f60" fmla="*/ f43 1 2807368"/>
                <a:gd name="f61" fmla="*/ f44 1 649803"/>
                <a:gd name="f62" fmla="*/ f45 1 2807368"/>
                <a:gd name="f63" fmla="*/ f46 1 649803"/>
                <a:gd name="f64" fmla="*/ f47 1 2807368"/>
                <a:gd name="f65" fmla="*/ f48 1 649803"/>
                <a:gd name="f66" fmla="*/ f49 1 2807368"/>
                <a:gd name="f67" fmla="*/ f50 1 649803"/>
                <a:gd name="f68" fmla="*/ f51 1 649803"/>
                <a:gd name="f69" fmla="*/ f52 1 2807368"/>
                <a:gd name="f70" fmla="*/ f53 1 649803"/>
                <a:gd name="f71" fmla="*/ f54 1 2807368"/>
                <a:gd name="f72" fmla="*/ f55 1 649803"/>
                <a:gd name="f73" fmla="*/ f56 1 649803"/>
                <a:gd name="f74" fmla="*/ f5 1 f39"/>
                <a:gd name="f75" fmla="*/ f6 1 f39"/>
                <a:gd name="f76" fmla="*/ f5 1 f40"/>
                <a:gd name="f77" fmla="*/ f7 1 f40"/>
                <a:gd name="f78" fmla="+- f57 0 f1"/>
                <a:gd name="f79" fmla="*/ f58 1 f39"/>
                <a:gd name="f80" fmla="*/ f59 1 f40"/>
                <a:gd name="f81" fmla="*/ f60 1 f39"/>
                <a:gd name="f82" fmla="*/ f61 1 f40"/>
                <a:gd name="f83" fmla="*/ f62 1 f39"/>
                <a:gd name="f84" fmla="*/ f63 1 f40"/>
                <a:gd name="f85" fmla="*/ f64 1 f39"/>
                <a:gd name="f86" fmla="*/ f65 1 f40"/>
                <a:gd name="f87" fmla="*/ f66 1 f39"/>
                <a:gd name="f88" fmla="*/ f67 1 f40"/>
                <a:gd name="f89" fmla="*/ f68 1 f40"/>
                <a:gd name="f90" fmla="*/ f69 1 f39"/>
                <a:gd name="f91" fmla="*/ f70 1 f40"/>
                <a:gd name="f92" fmla="*/ f71 1 f39"/>
                <a:gd name="f93" fmla="*/ f72 1 f40"/>
                <a:gd name="f94" fmla="*/ f73 1 f40"/>
                <a:gd name="f95" fmla="*/ f74 f34 1"/>
                <a:gd name="f96" fmla="*/ f75 f34 1"/>
                <a:gd name="f97" fmla="*/ f77 f35 1"/>
                <a:gd name="f98" fmla="*/ f76 f35 1"/>
                <a:gd name="f99" fmla="*/ f79 f34 1"/>
                <a:gd name="f100" fmla="*/ f80 f35 1"/>
                <a:gd name="f101" fmla="*/ f81 f34 1"/>
                <a:gd name="f102" fmla="*/ f82 f35 1"/>
                <a:gd name="f103" fmla="*/ f83 f34 1"/>
                <a:gd name="f104" fmla="*/ f84 f35 1"/>
                <a:gd name="f105" fmla="*/ f85 f34 1"/>
                <a:gd name="f106" fmla="*/ f86 f35 1"/>
                <a:gd name="f107" fmla="*/ f87 f34 1"/>
                <a:gd name="f108" fmla="*/ f88 f35 1"/>
                <a:gd name="f109" fmla="*/ f89 f35 1"/>
                <a:gd name="f110" fmla="*/ f90 f34 1"/>
                <a:gd name="f111" fmla="*/ f91 f35 1"/>
                <a:gd name="f112" fmla="*/ f92 f34 1"/>
                <a:gd name="f113" fmla="*/ f93 f35 1"/>
                <a:gd name="f114" fmla="*/ f94 f35 1"/>
              </a:gdLst>
              <a:ahLst/>
              <a:cxnLst>
                <a:cxn ang="3cd4">
                  <a:pos x="hc" y="t"/>
                </a:cxn>
                <a:cxn ang="0">
                  <a:pos x="r" y="vc"/>
                </a:cxn>
                <a:cxn ang="cd4">
                  <a:pos x="hc" y="b"/>
                </a:cxn>
                <a:cxn ang="cd2">
                  <a:pos x="l" y="vc"/>
                </a:cxn>
                <a:cxn ang="f78">
                  <a:pos x="f99" y="f100"/>
                </a:cxn>
                <a:cxn ang="f78">
                  <a:pos x="f101" y="f102"/>
                </a:cxn>
                <a:cxn ang="f78">
                  <a:pos x="f103" y="f104"/>
                </a:cxn>
                <a:cxn ang="f78">
                  <a:pos x="f105" y="f106"/>
                </a:cxn>
                <a:cxn ang="f78">
                  <a:pos x="f107" y="f108"/>
                </a:cxn>
                <a:cxn ang="f78">
                  <a:pos x="f107" y="f109"/>
                </a:cxn>
                <a:cxn ang="f78">
                  <a:pos x="f110" y="f111"/>
                </a:cxn>
                <a:cxn ang="f78">
                  <a:pos x="f112" y="f113"/>
                </a:cxn>
                <a:cxn ang="f78">
                  <a:pos x="f99" y="f114"/>
                </a:cxn>
              </a:cxnLst>
              <a:rect l="f95" t="f98" r="f96" b="f97"/>
              <a:pathLst>
                <a:path w="2807368" h="649803">
                  <a:moveTo>
                    <a:pt x="f5" y="f5"/>
                  </a:moveTo>
                  <a:lnTo>
                    <a:pt x="f8" y="f9"/>
                  </a:lnTo>
                  <a:cubicBezTo>
                    <a:pt x="f10" y="f11"/>
                    <a:pt x="f12" y="f13"/>
                    <a:pt x="f14" y="f15"/>
                  </a:cubicBezTo>
                  <a:cubicBezTo>
                    <a:pt x="f16" y="f17"/>
                    <a:pt x="f18" y="f19"/>
                    <a:pt x="f20" y="f21"/>
                  </a:cubicBezTo>
                  <a:lnTo>
                    <a:pt x="f6" y="f22"/>
                  </a:lnTo>
                  <a:lnTo>
                    <a:pt x="f6" y="f23"/>
                  </a:lnTo>
                  <a:lnTo>
                    <a:pt x="f24" y="f25"/>
                  </a:lnTo>
                  <a:cubicBezTo>
                    <a:pt x="f26" y="f27"/>
                    <a:pt x="f28" y="f29"/>
                    <a:pt x="f30" y="f31"/>
                  </a:cubicBezTo>
                  <a:lnTo>
                    <a:pt x="f5" y="f32"/>
                  </a:lnTo>
                  <a:close/>
                </a:path>
              </a:pathLst>
            </a:custGeom>
            <a:solidFill>
              <a:srgbClr val="1C498B"/>
            </a:solidFill>
            <a:ln cap="flat">
              <a:noFill/>
              <a:prstDash val="solid"/>
            </a:ln>
          </p:spPr>
          <p:txBody>
            <a:bodyPr vert="horz" wrap="square" lIns="91440" tIns="45720" rIns="91440" bIns="45720" anchor="ctr" anchorCtr="1" compatLnSpc="1">
              <a:noAutofit/>
            </a:bodyPr>
            <a:lstStyle/>
            <a:p>
              <a:pPr marL="0" marR="0" lvl="0" indent="0" algn="ctr"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700" b="0" i="0" u="none" strike="noStrike" kern="1200" cap="none" spc="0" baseline="0">
                <a:solidFill>
                  <a:srgbClr val="FFFFFF"/>
                </a:solidFill>
                <a:uFillTx/>
                <a:latin typeface="Calibri"/>
              </a:endParaRPr>
            </a:p>
          </p:txBody>
        </p:sp>
      </p:grpSp>
      <p:sp>
        <p:nvSpPr>
          <p:cNvPr id="7" name="Picture Placeholder 6">
            <a:extLst>
              <a:ext uri="{FF2B5EF4-FFF2-40B4-BE49-F238E27FC236}">
                <a16:creationId xmlns:a16="http://schemas.microsoft.com/office/drawing/2014/main" id="{6948F4B5-0496-4B29-913D-0C45068F9C81}"/>
              </a:ext>
            </a:extLst>
          </p:cNvPr>
          <p:cNvSpPr txBox="1">
            <a:spLocks noGrp="1"/>
          </p:cNvSpPr>
          <p:nvPr>
            <p:ph type="pic" idx="4294967295"/>
          </p:nvPr>
        </p:nvSpPr>
        <p:spPr>
          <a:xfrm>
            <a:off x="4211045" y="685800"/>
            <a:ext cx="13373100" cy="8915400"/>
          </a:xfrm>
        </p:spPr>
        <p:txBody>
          <a:bodyPr/>
          <a:lstStyle>
            <a:lvl1pPr>
              <a:defRPr/>
            </a:lvl1pPr>
          </a:lstStyle>
          <a:p>
            <a:pPr lvl="0"/>
            <a:endParaRPr lang="en-US"/>
          </a:p>
        </p:txBody>
      </p:sp>
      <p:pic>
        <p:nvPicPr>
          <p:cNvPr id="8" name="Picture 14">
            <a:extLst>
              <a:ext uri="{FF2B5EF4-FFF2-40B4-BE49-F238E27FC236}">
                <a16:creationId xmlns:a16="http://schemas.microsoft.com/office/drawing/2014/main" id="{9ADE46B5-72EA-4E68-BE32-A1FE3BF92F9C}"/>
              </a:ext>
            </a:extLst>
          </p:cNvPr>
          <p:cNvPicPr>
            <a:picLocks noChangeAspect="1"/>
          </p:cNvPicPr>
          <p:nvPr/>
        </p:nvPicPr>
        <p:blipFill>
          <a:blip r:embed="rId2"/>
          <a:srcRect/>
          <a:stretch>
            <a:fillRect/>
          </a:stretch>
        </p:blipFill>
        <p:spPr>
          <a:xfrm>
            <a:off x="770017" y="6578303"/>
            <a:ext cx="3037970" cy="1367910"/>
          </a:xfrm>
          <a:prstGeom prst="rect">
            <a:avLst/>
          </a:prstGeom>
          <a:noFill/>
          <a:ln cap="flat">
            <a:noFill/>
          </a:ln>
        </p:spPr>
      </p:pic>
    </p:spTree>
    <p:extLst>
      <p:ext uri="{BB962C8B-B14F-4D97-AF65-F5344CB8AC3E}">
        <p14:creationId xmlns:p14="http://schemas.microsoft.com/office/powerpoint/2010/main" val="1519597186"/>
      </p:ext>
    </p:extLst>
  </p:cSld>
  <p:clrMapOvr>
    <a:masterClrMapping/>
  </p:clrMapOvr>
</p:sldLayout>
</file>

<file path=ppt/slideLayouts/slideLayout3500.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2211"/>
        <p:cNvGrpSpPr/>
        <p:nvPr/>
      </p:nvGrpSpPr>
      <p:grpSpPr>
        <a:xfrm>
          <a:off x="0" y="0"/>
          <a:ext cx="0" cy="0"/>
          <a:chOff x="0" y="0"/>
          <a:chExt cx="0" cy="0"/>
        </a:xfrm>
      </p:grpSpPr>
      <p:sp>
        <p:nvSpPr>
          <p:cNvPr id="12212" name="Google Shape;12212;p9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213" name="Google Shape;12213;p9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214" name="Google Shape;12214;p9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1107474178"/>
      </p:ext>
    </p:extLst>
  </p:cSld>
  <p:clrMapOvr>
    <a:masterClrMapping/>
  </p:clrMapOvr>
</p:sldLayout>
</file>

<file path=ppt/slideLayouts/slideLayout3501.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12215"/>
        <p:cNvGrpSpPr/>
        <p:nvPr/>
      </p:nvGrpSpPr>
      <p:grpSpPr>
        <a:xfrm>
          <a:off x="0" y="0"/>
          <a:ext cx="0" cy="0"/>
          <a:chOff x="0" y="0"/>
          <a:chExt cx="0" cy="0"/>
        </a:xfrm>
      </p:grpSpPr>
      <p:sp>
        <p:nvSpPr>
          <p:cNvPr id="12216" name="Google Shape;12216;p120"/>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217" name="Google Shape;12217;p120"/>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12218" name="Google Shape;12218;p12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219" name="Google Shape;12219;p12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220" name="Google Shape;12220;p12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3084946119"/>
      </p:ext>
    </p:extLst>
  </p:cSld>
  <p:clrMapOvr>
    <a:masterClrMapping/>
  </p:clrMapOvr>
</p:sldLayout>
</file>

<file path=ppt/slideLayouts/slideLayout3502.xml><?xml version="1.0" encoding="utf-8"?>
<p:sldLayout xmlns:a="http://schemas.openxmlformats.org/drawingml/2006/main" xmlns:r="http://schemas.openxmlformats.org/officeDocument/2006/relationships" xmlns:p="http://schemas.openxmlformats.org/presentationml/2006/main" matchingName="Title and Content" type="obj">
  <p:cSld name="Title and Content">
    <p:spTree>
      <p:nvGrpSpPr>
        <p:cNvPr id="1" name="Shape 12221"/>
        <p:cNvGrpSpPr/>
        <p:nvPr/>
      </p:nvGrpSpPr>
      <p:grpSpPr>
        <a:xfrm>
          <a:off x="0" y="0"/>
          <a:ext cx="0" cy="0"/>
          <a:chOff x="0" y="0"/>
          <a:chExt cx="0" cy="0"/>
        </a:xfrm>
      </p:grpSpPr>
      <p:sp>
        <p:nvSpPr>
          <p:cNvPr id="12222" name="Google Shape;12222;p12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223" name="Google Shape;12223;p121"/>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12224" name="Google Shape;12224;p12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225" name="Google Shape;12225;p12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226" name="Google Shape;12226;p12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3093896143"/>
      </p:ext>
    </p:extLst>
  </p:cSld>
  <p:clrMapOvr>
    <a:masterClrMapping/>
  </p:clrMapOvr>
</p:sldLayout>
</file>

<file path=ppt/slideLayouts/slideLayout3503.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2227"/>
        <p:cNvGrpSpPr/>
        <p:nvPr/>
      </p:nvGrpSpPr>
      <p:grpSpPr>
        <a:xfrm>
          <a:off x="0" y="0"/>
          <a:ext cx="0" cy="0"/>
          <a:chOff x="0" y="0"/>
          <a:chExt cx="0" cy="0"/>
        </a:xfrm>
      </p:grpSpPr>
      <p:sp>
        <p:nvSpPr>
          <p:cNvPr id="12228" name="Google Shape;12228;p122"/>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229" name="Google Shape;12229;p122"/>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12230" name="Google Shape;12230;p12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231" name="Google Shape;12231;p12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232" name="Google Shape;12232;p12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311291575"/>
      </p:ext>
    </p:extLst>
  </p:cSld>
  <p:clrMapOvr>
    <a:masterClrMapping/>
  </p:clrMapOvr>
</p:sldLayout>
</file>

<file path=ppt/slideLayouts/slideLayout3504.xml><?xml version="1.0" encoding="utf-8"?>
<p:sldLayout xmlns:a="http://schemas.openxmlformats.org/drawingml/2006/main" xmlns:r="http://schemas.openxmlformats.org/officeDocument/2006/relationships" xmlns:p="http://schemas.openxmlformats.org/presentationml/2006/main" matchingName="Two Content" type="twoObj">
  <p:cSld name="Two Content">
    <p:spTree>
      <p:nvGrpSpPr>
        <p:cNvPr id="1" name="Shape 12233"/>
        <p:cNvGrpSpPr/>
        <p:nvPr/>
      </p:nvGrpSpPr>
      <p:grpSpPr>
        <a:xfrm>
          <a:off x="0" y="0"/>
          <a:ext cx="0" cy="0"/>
          <a:chOff x="0" y="0"/>
          <a:chExt cx="0" cy="0"/>
        </a:xfrm>
      </p:grpSpPr>
      <p:sp>
        <p:nvSpPr>
          <p:cNvPr id="12234" name="Google Shape;12234;p12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235" name="Google Shape;12235;p123"/>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12236" name="Google Shape;12236;p123"/>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12237" name="Google Shape;12237;p12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238" name="Google Shape;12238;p12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239" name="Google Shape;12239;p12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3679482553"/>
      </p:ext>
    </p:extLst>
  </p:cSld>
  <p:clrMapOvr>
    <a:masterClrMapping/>
  </p:clrMapOvr>
</p:sldLayout>
</file>

<file path=ppt/slideLayouts/slideLayout3505.xml><?xml version="1.0" encoding="utf-8"?>
<p:sldLayout xmlns:a="http://schemas.openxmlformats.org/drawingml/2006/main" xmlns:r="http://schemas.openxmlformats.org/officeDocument/2006/relationships" xmlns:p="http://schemas.openxmlformats.org/presentationml/2006/main" matchingName="Comparison" type="twoTxTwoObj">
  <p:cSld name="Comparison">
    <p:spTree>
      <p:nvGrpSpPr>
        <p:cNvPr id="1" name="Shape 12240"/>
        <p:cNvGrpSpPr/>
        <p:nvPr/>
      </p:nvGrpSpPr>
      <p:grpSpPr>
        <a:xfrm>
          <a:off x="0" y="0"/>
          <a:ext cx="0" cy="0"/>
          <a:chOff x="0" y="0"/>
          <a:chExt cx="0" cy="0"/>
        </a:xfrm>
      </p:grpSpPr>
      <p:sp>
        <p:nvSpPr>
          <p:cNvPr id="12241" name="Google Shape;12241;p12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242" name="Google Shape;12242;p124"/>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12243" name="Google Shape;12243;p124"/>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12244" name="Google Shape;12244;p124"/>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12245" name="Google Shape;12245;p124"/>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12246" name="Google Shape;12246;p12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247" name="Google Shape;12247;p12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248" name="Google Shape;12248;p12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3204608214"/>
      </p:ext>
    </p:extLst>
  </p:cSld>
  <p:clrMapOvr>
    <a:masterClrMapping/>
  </p:clrMapOvr>
</p:sldLayout>
</file>

<file path=ppt/slideLayouts/slideLayout3506.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12249"/>
        <p:cNvGrpSpPr/>
        <p:nvPr/>
      </p:nvGrpSpPr>
      <p:grpSpPr>
        <a:xfrm>
          <a:off x="0" y="0"/>
          <a:ext cx="0" cy="0"/>
          <a:chOff x="0" y="0"/>
          <a:chExt cx="0" cy="0"/>
        </a:xfrm>
      </p:grpSpPr>
      <p:sp>
        <p:nvSpPr>
          <p:cNvPr id="12250" name="Google Shape;12250;p125"/>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251" name="Google Shape;12251;p12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252" name="Google Shape;12252;p12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253" name="Google Shape;12253;p12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3455766806"/>
      </p:ext>
    </p:extLst>
  </p:cSld>
  <p:clrMapOvr>
    <a:masterClrMapping/>
  </p:clrMapOvr>
</p:sldLayout>
</file>

<file path=ppt/slideLayouts/slideLayout3507.xml><?xml version="1.0" encoding="utf-8"?>
<p:sldLayout xmlns:a="http://schemas.openxmlformats.org/drawingml/2006/main" xmlns:r="http://schemas.openxmlformats.org/officeDocument/2006/relationships" xmlns:p="http://schemas.openxmlformats.org/presentationml/2006/main" matchingName="Content with Caption" type="objTx">
  <p:cSld name="Content with Caption">
    <p:spTree>
      <p:nvGrpSpPr>
        <p:cNvPr id="1" name="Shape 12254"/>
        <p:cNvGrpSpPr/>
        <p:nvPr/>
      </p:nvGrpSpPr>
      <p:grpSpPr>
        <a:xfrm>
          <a:off x="0" y="0"/>
          <a:ext cx="0" cy="0"/>
          <a:chOff x="0" y="0"/>
          <a:chExt cx="0" cy="0"/>
        </a:xfrm>
      </p:grpSpPr>
      <p:sp>
        <p:nvSpPr>
          <p:cNvPr id="12255" name="Google Shape;12255;p126"/>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256" name="Google Shape;12256;p126"/>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12257" name="Google Shape;12257;p126"/>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12258" name="Google Shape;12258;p12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259" name="Google Shape;12259;p12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260" name="Google Shape;12260;p12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1827299080"/>
      </p:ext>
    </p:extLst>
  </p:cSld>
  <p:clrMapOvr>
    <a:masterClrMapping/>
  </p:clrMapOvr>
</p:sldLayout>
</file>

<file path=ppt/slideLayouts/slideLayout3508.xml><?xml version="1.0" encoding="utf-8"?>
<p:sldLayout xmlns:a="http://schemas.openxmlformats.org/drawingml/2006/main" xmlns:r="http://schemas.openxmlformats.org/officeDocument/2006/relationships" xmlns:p="http://schemas.openxmlformats.org/presentationml/2006/main" matchingName="Picture with Caption" type="picTx">
  <p:cSld name="Picture with Caption">
    <p:spTree>
      <p:nvGrpSpPr>
        <p:cNvPr id="1" name="Shape 12261"/>
        <p:cNvGrpSpPr/>
        <p:nvPr/>
      </p:nvGrpSpPr>
      <p:grpSpPr>
        <a:xfrm>
          <a:off x="0" y="0"/>
          <a:ext cx="0" cy="0"/>
          <a:chOff x="0" y="0"/>
          <a:chExt cx="0" cy="0"/>
        </a:xfrm>
      </p:grpSpPr>
      <p:sp>
        <p:nvSpPr>
          <p:cNvPr id="12262" name="Google Shape;12262;p127"/>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263" name="Google Shape;12263;p127"/>
          <p:cNvSpPr>
            <a:spLocks noGrp="1"/>
          </p:cNvSpPr>
          <p:nvPr>
            <p:ph type="pic" idx="2"/>
          </p:nvPr>
        </p:nvSpPr>
        <p:spPr>
          <a:xfrm>
            <a:off x="1792288" y="612775"/>
            <a:ext cx="5486400" cy="4114800"/>
          </a:xfrm>
          <a:prstGeom prst="rect">
            <a:avLst/>
          </a:prstGeom>
          <a:noFill/>
          <a:ln>
            <a:noFill/>
          </a:ln>
        </p:spPr>
      </p:sp>
      <p:sp>
        <p:nvSpPr>
          <p:cNvPr id="12264" name="Google Shape;12264;p127"/>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12265" name="Google Shape;12265;p12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266" name="Google Shape;12266;p12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267" name="Google Shape;12267;p12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591828201"/>
      </p:ext>
    </p:extLst>
  </p:cSld>
  <p:clrMapOvr>
    <a:masterClrMapping/>
  </p:clrMapOvr>
</p:sldLayout>
</file>

<file path=ppt/slideLayouts/slideLayout3509.xml><?xml version="1.0" encoding="utf-8"?>
<p:sldLayout xmlns:a="http://schemas.openxmlformats.org/drawingml/2006/main" xmlns:r="http://schemas.openxmlformats.org/officeDocument/2006/relationships" xmlns:p="http://schemas.openxmlformats.org/presentationml/2006/main" matchingName="Title and Vertical Text" type="vertTx">
  <p:cSld name="Title and Vertical Text">
    <p:spTree>
      <p:nvGrpSpPr>
        <p:cNvPr id="1" name="Shape 12268"/>
        <p:cNvGrpSpPr/>
        <p:nvPr/>
      </p:nvGrpSpPr>
      <p:grpSpPr>
        <a:xfrm>
          <a:off x="0" y="0"/>
          <a:ext cx="0" cy="0"/>
          <a:chOff x="0" y="0"/>
          <a:chExt cx="0" cy="0"/>
        </a:xfrm>
      </p:grpSpPr>
      <p:sp>
        <p:nvSpPr>
          <p:cNvPr id="12269" name="Google Shape;12269;p12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270" name="Google Shape;12270;p128"/>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12271" name="Google Shape;12271;p12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272" name="Google Shape;12272;p12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273" name="Google Shape;12273;p12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4110423237"/>
      </p:ext>
    </p:extLst>
  </p:cSld>
  <p:clrMapOvr>
    <a:masterClrMapping/>
  </p:clrMapOvr>
</p:sldLayout>
</file>

<file path=ppt/slideLayouts/slideLayout3510.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 Title and Text">
    <p:spTree>
      <p:nvGrpSpPr>
        <p:cNvPr id="1" name="Shape 12274"/>
        <p:cNvGrpSpPr/>
        <p:nvPr/>
      </p:nvGrpSpPr>
      <p:grpSpPr>
        <a:xfrm>
          <a:off x="0" y="0"/>
          <a:ext cx="0" cy="0"/>
          <a:chOff x="0" y="0"/>
          <a:chExt cx="0" cy="0"/>
        </a:xfrm>
      </p:grpSpPr>
      <p:sp>
        <p:nvSpPr>
          <p:cNvPr id="12275" name="Google Shape;12275;p129"/>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276" name="Google Shape;12276;p129"/>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12277" name="Google Shape;12277;p12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278" name="Google Shape;12278;p12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279" name="Google Shape;12279;p12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3935870424"/>
      </p:ext>
    </p:extLst>
  </p:cSld>
  <p:clrMapOvr>
    <a:masterClrMapping/>
  </p:clrMapOvr>
</p:sldLayout>
</file>

<file path=ppt/slideMasters/_rels/slideMaster1.xml.rels><?xml version="1.0" encoding="UTF-8" standalone="yes"?>
<Relationships xmlns="http://schemas.openxmlformats.org/package/2006/relationships"><Relationship Id="rId117" Type="http://schemas.openxmlformats.org/officeDocument/2006/relationships/slideLayout" Target="../slideLayouts/slideLayout117.xml"/><Relationship Id="rId299" Type="http://schemas.openxmlformats.org/officeDocument/2006/relationships/slideLayout" Target="../slideLayouts/slideLayout299.xml"/><Relationship Id="rId21" Type="http://schemas.openxmlformats.org/officeDocument/2006/relationships/slideLayout" Target="../slideLayouts/slideLayout21.xml"/><Relationship Id="rId63" Type="http://schemas.openxmlformats.org/officeDocument/2006/relationships/slideLayout" Target="../slideLayouts/slideLayout63.xml"/><Relationship Id="rId159" Type="http://schemas.openxmlformats.org/officeDocument/2006/relationships/slideLayout" Target="../slideLayouts/slideLayout159.xml"/><Relationship Id="rId324" Type="http://schemas.openxmlformats.org/officeDocument/2006/relationships/slideLayout" Target="../slideLayouts/slideLayout324.xml"/><Relationship Id="rId366" Type="http://schemas.openxmlformats.org/officeDocument/2006/relationships/slideLayout" Target="../slideLayouts/slideLayout366.xml"/><Relationship Id="rId170" Type="http://schemas.openxmlformats.org/officeDocument/2006/relationships/slideLayout" Target="../slideLayouts/slideLayout170.xml"/><Relationship Id="rId226" Type="http://schemas.openxmlformats.org/officeDocument/2006/relationships/slideLayout" Target="../slideLayouts/slideLayout226.xml"/><Relationship Id="rId268" Type="http://schemas.openxmlformats.org/officeDocument/2006/relationships/slideLayout" Target="../slideLayouts/slideLayout268.xml"/><Relationship Id="rId32" Type="http://schemas.openxmlformats.org/officeDocument/2006/relationships/slideLayout" Target="../slideLayouts/slideLayout32.xml"/><Relationship Id="rId74" Type="http://schemas.openxmlformats.org/officeDocument/2006/relationships/slideLayout" Target="../slideLayouts/slideLayout74.xml"/><Relationship Id="rId128" Type="http://schemas.openxmlformats.org/officeDocument/2006/relationships/slideLayout" Target="../slideLayouts/slideLayout128.xml"/><Relationship Id="rId335" Type="http://schemas.openxmlformats.org/officeDocument/2006/relationships/slideLayout" Target="../slideLayouts/slideLayout335.xml"/><Relationship Id="rId377" Type="http://schemas.openxmlformats.org/officeDocument/2006/relationships/slideLayout" Target="../slideLayouts/slideLayout377.xml"/><Relationship Id="rId5" Type="http://schemas.openxmlformats.org/officeDocument/2006/relationships/slideLayout" Target="../slideLayouts/slideLayout5.xml"/><Relationship Id="rId181" Type="http://schemas.openxmlformats.org/officeDocument/2006/relationships/slideLayout" Target="../slideLayouts/slideLayout181.xml"/><Relationship Id="rId237" Type="http://schemas.openxmlformats.org/officeDocument/2006/relationships/slideLayout" Target="../slideLayouts/slideLayout237.xml"/><Relationship Id="rId279" Type="http://schemas.openxmlformats.org/officeDocument/2006/relationships/slideLayout" Target="../slideLayouts/slideLayout279.xml"/><Relationship Id="rId43" Type="http://schemas.openxmlformats.org/officeDocument/2006/relationships/slideLayout" Target="../slideLayouts/slideLayout43.xml"/><Relationship Id="rId139" Type="http://schemas.openxmlformats.org/officeDocument/2006/relationships/slideLayout" Target="../slideLayouts/slideLayout139.xml"/><Relationship Id="rId290" Type="http://schemas.openxmlformats.org/officeDocument/2006/relationships/slideLayout" Target="../slideLayouts/slideLayout290.xml"/><Relationship Id="rId304" Type="http://schemas.openxmlformats.org/officeDocument/2006/relationships/slideLayout" Target="../slideLayouts/slideLayout304.xml"/><Relationship Id="rId346" Type="http://schemas.openxmlformats.org/officeDocument/2006/relationships/slideLayout" Target="../slideLayouts/slideLayout346.xml"/><Relationship Id="rId388" Type="http://schemas.openxmlformats.org/officeDocument/2006/relationships/slideLayout" Target="../slideLayouts/slideLayout388.xml"/><Relationship Id="rId85" Type="http://schemas.openxmlformats.org/officeDocument/2006/relationships/slideLayout" Target="../slideLayouts/slideLayout85.xml"/><Relationship Id="rId150" Type="http://schemas.openxmlformats.org/officeDocument/2006/relationships/slideLayout" Target="../slideLayouts/slideLayout150.xml"/><Relationship Id="rId192" Type="http://schemas.openxmlformats.org/officeDocument/2006/relationships/slideLayout" Target="../slideLayouts/slideLayout192.xml"/><Relationship Id="rId206" Type="http://schemas.openxmlformats.org/officeDocument/2006/relationships/slideLayout" Target="../slideLayouts/slideLayout206.xml"/><Relationship Id="rId248" Type="http://schemas.openxmlformats.org/officeDocument/2006/relationships/slideLayout" Target="../slideLayouts/slideLayout248.xml"/><Relationship Id="rId12" Type="http://schemas.openxmlformats.org/officeDocument/2006/relationships/slideLayout" Target="../slideLayouts/slideLayout12.xml"/><Relationship Id="rId108" Type="http://schemas.openxmlformats.org/officeDocument/2006/relationships/slideLayout" Target="../slideLayouts/slideLayout108.xml"/><Relationship Id="rId315" Type="http://schemas.openxmlformats.org/officeDocument/2006/relationships/slideLayout" Target="../slideLayouts/slideLayout315.xml"/><Relationship Id="rId357" Type="http://schemas.openxmlformats.org/officeDocument/2006/relationships/slideLayout" Target="../slideLayouts/slideLayout357.xml"/><Relationship Id="rId54" Type="http://schemas.openxmlformats.org/officeDocument/2006/relationships/slideLayout" Target="../slideLayouts/slideLayout54.xml"/><Relationship Id="rId96" Type="http://schemas.openxmlformats.org/officeDocument/2006/relationships/slideLayout" Target="../slideLayouts/slideLayout96.xml"/><Relationship Id="rId161" Type="http://schemas.openxmlformats.org/officeDocument/2006/relationships/slideLayout" Target="../slideLayouts/slideLayout161.xml"/><Relationship Id="rId217" Type="http://schemas.openxmlformats.org/officeDocument/2006/relationships/slideLayout" Target="../slideLayouts/slideLayout217.xml"/><Relationship Id="rId259" Type="http://schemas.openxmlformats.org/officeDocument/2006/relationships/slideLayout" Target="../slideLayouts/slideLayout259.xml"/><Relationship Id="rId23" Type="http://schemas.openxmlformats.org/officeDocument/2006/relationships/slideLayout" Target="../slideLayouts/slideLayout23.xml"/><Relationship Id="rId119" Type="http://schemas.openxmlformats.org/officeDocument/2006/relationships/slideLayout" Target="../slideLayouts/slideLayout119.xml"/><Relationship Id="rId270" Type="http://schemas.openxmlformats.org/officeDocument/2006/relationships/slideLayout" Target="../slideLayouts/slideLayout270.xml"/><Relationship Id="rId326" Type="http://schemas.openxmlformats.org/officeDocument/2006/relationships/slideLayout" Target="../slideLayouts/slideLayout326.xml"/><Relationship Id="rId65" Type="http://schemas.openxmlformats.org/officeDocument/2006/relationships/slideLayout" Target="../slideLayouts/slideLayout65.xml"/><Relationship Id="rId130" Type="http://schemas.openxmlformats.org/officeDocument/2006/relationships/slideLayout" Target="../slideLayouts/slideLayout130.xml"/><Relationship Id="rId368" Type="http://schemas.openxmlformats.org/officeDocument/2006/relationships/slideLayout" Target="../slideLayouts/slideLayout368.xml"/><Relationship Id="rId172" Type="http://schemas.openxmlformats.org/officeDocument/2006/relationships/slideLayout" Target="../slideLayouts/slideLayout172.xml"/><Relationship Id="rId228" Type="http://schemas.openxmlformats.org/officeDocument/2006/relationships/slideLayout" Target="../slideLayouts/slideLayout228.xml"/><Relationship Id="rId281" Type="http://schemas.openxmlformats.org/officeDocument/2006/relationships/slideLayout" Target="../slideLayouts/slideLayout281.xml"/><Relationship Id="rId337" Type="http://schemas.openxmlformats.org/officeDocument/2006/relationships/slideLayout" Target="../slideLayouts/slideLayout337.xml"/><Relationship Id="rId34" Type="http://schemas.openxmlformats.org/officeDocument/2006/relationships/slideLayout" Target="../slideLayouts/slideLayout34.xml"/><Relationship Id="rId76" Type="http://schemas.openxmlformats.org/officeDocument/2006/relationships/slideLayout" Target="../slideLayouts/slideLayout76.xml"/><Relationship Id="rId141" Type="http://schemas.openxmlformats.org/officeDocument/2006/relationships/slideLayout" Target="../slideLayouts/slideLayout141.xml"/><Relationship Id="rId379" Type="http://schemas.openxmlformats.org/officeDocument/2006/relationships/slideLayout" Target="../slideLayouts/slideLayout379.xml"/><Relationship Id="rId7" Type="http://schemas.openxmlformats.org/officeDocument/2006/relationships/slideLayout" Target="../slideLayouts/slideLayout7.xml"/><Relationship Id="rId183" Type="http://schemas.openxmlformats.org/officeDocument/2006/relationships/slideLayout" Target="../slideLayouts/slideLayout183.xml"/><Relationship Id="rId239" Type="http://schemas.openxmlformats.org/officeDocument/2006/relationships/slideLayout" Target="../slideLayouts/slideLayout239.xml"/><Relationship Id="rId250" Type="http://schemas.openxmlformats.org/officeDocument/2006/relationships/slideLayout" Target="../slideLayouts/slideLayout250.xml"/><Relationship Id="rId292" Type="http://schemas.openxmlformats.org/officeDocument/2006/relationships/slideLayout" Target="../slideLayouts/slideLayout292.xml"/><Relationship Id="rId306" Type="http://schemas.openxmlformats.org/officeDocument/2006/relationships/slideLayout" Target="../slideLayouts/slideLayout306.xml"/><Relationship Id="rId45" Type="http://schemas.openxmlformats.org/officeDocument/2006/relationships/slideLayout" Target="../slideLayouts/slideLayout45.xml"/><Relationship Id="rId87" Type="http://schemas.openxmlformats.org/officeDocument/2006/relationships/slideLayout" Target="../slideLayouts/slideLayout87.xml"/><Relationship Id="rId110" Type="http://schemas.openxmlformats.org/officeDocument/2006/relationships/slideLayout" Target="../slideLayouts/slideLayout110.xml"/><Relationship Id="rId348" Type="http://schemas.openxmlformats.org/officeDocument/2006/relationships/slideLayout" Target="../slideLayouts/slideLayout348.xml"/><Relationship Id="rId152" Type="http://schemas.openxmlformats.org/officeDocument/2006/relationships/slideLayout" Target="../slideLayouts/slideLayout152.xml"/><Relationship Id="rId194" Type="http://schemas.openxmlformats.org/officeDocument/2006/relationships/slideLayout" Target="../slideLayouts/slideLayout194.xml"/><Relationship Id="rId208" Type="http://schemas.openxmlformats.org/officeDocument/2006/relationships/slideLayout" Target="../slideLayouts/slideLayout208.xml"/><Relationship Id="rId261" Type="http://schemas.openxmlformats.org/officeDocument/2006/relationships/slideLayout" Target="../slideLayouts/slideLayout261.xml"/><Relationship Id="rId14" Type="http://schemas.openxmlformats.org/officeDocument/2006/relationships/slideLayout" Target="../slideLayouts/slideLayout14.xml"/><Relationship Id="rId56" Type="http://schemas.openxmlformats.org/officeDocument/2006/relationships/slideLayout" Target="../slideLayouts/slideLayout56.xml"/><Relationship Id="rId317" Type="http://schemas.openxmlformats.org/officeDocument/2006/relationships/slideLayout" Target="../slideLayouts/slideLayout317.xml"/><Relationship Id="rId359" Type="http://schemas.openxmlformats.org/officeDocument/2006/relationships/slideLayout" Target="../slideLayouts/slideLayout359.xml"/><Relationship Id="rId98" Type="http://schemas.openxmlformats.org/officeDocument/2006/relationships/slideLayout" Target="../slideLayouts/slideLayout98.xml"/><Relationship Id="rId121" Type="http://schemas.openxmlformats.org/officeDocument/2006/relationships/slideLayout" Target="../slideLayouts/slideLayout121.xml"/><Relationship Id="rId163" Type="http://schemas.openxmlformats.org/officeDocument/2006/relationships/slideLayout" Target="../slideLayouts/slideLayout163.xml"/><Relationship Id="rId219" Type="http://schemas.openxmlformats.org/officeDocument/2006/relationships/slideLayout" Target="../slideLayouts/slideLayout219.xml"/><Relationship Id="rId370" Type="http://schemas.openxmlformats.org/officeDocument/2006/relationships/slideLayout" Target="../slideLayouts/slideLayout370.xml"/><Relationship Id="rId230" Type="http://schemas.openxmlformats.org/officeDocument/2006/relationships/slideLayout" Target="../slideLayouts/slideLayout230.xml"/><Relationship Id="rId25" Type="http://schemas.openxmlformats.org/officeDocument/2006/relationships/slideLayout" Target="../slideLayouts/slideLayout25.xml"/><Relationship Id="rId67" Type="http://schemas.openxmlformats.org/officeDocument/2006/relationships/slideLayout" Target="../slideLayouts/slideLayout67.xml"/><Relationship Id="rId272" Type="http://schemas.openxmlformats.org/officeDocument/2006/relationships/slideLayout" Target="../slideLayouts/slideLayout272.xml"/><Relationship Id="rId328" Type="http://schemas.openxmlformats.org/officeDocument/2006/relationships/slideLayout" Target="../slideLayouts/slideLayout328.xml"/><Relationship Id="rId132" Type="http://schemas.openxmlformats.org/officeDocument/2006/relationships/slideLayout" Target="../slideLayouts/slideLayout132.xml"/><Relationship Id="rId174" Type="http://schemas.openxmlformats.org/officeDocument/2006/relationships/slideLayout" Target="../slideLayouts/slideLayout174.xml"/><Relationship Id="rId381" Type="http://schemas.openxmlformats.org/officeDocument/2006/relationships/slideLayout" Target="../slideLayouts/slideLayout381.xml"/><Relationship Id="rId241" Type="http://schemas.openxmlformats.org/officeDocument/2006/relationships/slideLayout" Target="../slideLayouts/slideLayout241.xml"/><Relationship Id="rId36" Type="http://schemas.openxmlformats.org/officeDocument/2006/relationships/slideLayout" Target="../slideLayouts/slideLayout36.xml"/><Relationship Id="rId283" Type="http://schemas.openxmlformats.org/officeDocument/2006/relationships/slideLayout" Target="../slideLayouts/slideLayout283.xml"/><Relationship Id="rId339" Type="http://schemas.openxmlformats.org/officeDocument/2006/relationships/slideLayout" Target="../slideLayouts/slideLayout339.xml"/><Relationship Id="rId78" Type="http://schemas.openxmlformats.org/officeDocument/2006/relationships/slideLayout" Target="../slideLayouts/slideLayout78.xml"/><Relationship Id="rId101" Type="http://schemas.openxmlformats.org/officeDocument/2006/relationships/slideLayout" Target="../slideLayouts/slideLayout101.xml"/><Relationship Id="rId143" Type="http://schemas.openxmlformats.org/officeDocument/2006/relationships/slideLayout" Target="../slideLayouts/slideLayout143.xml"/><Relationship Id="rId185" Type="http://schemas.openxmlformats.org/officeDocument/2006/relationships/slideLayout" Target="../slideLayouts/slideLayout185.xml"/><Relationship Id="rId350" Type="http://schemas.openxmlformats.org/officeDocument/2006/relationships/slideLayout" Target="../slideLayouts/slideLayout350.xml"/><Relationship Id="rId9" Type="http://schemas.openxmlformats.org/officeDocument/2006/relationships/slideLayout" Target="../slideLayouts/slideLayout9.xml"/><Relationship Id="rId210" Type="http://schemas.openxmlformats.org/officeDocument/2006/relationships/slideLayout" Target="../slideLayouts/slideLayout210.xml"/><Relationship Id="rId252" Type="http://schemas.openxmlformats.org/officeDocument/2006/relationships/slideLayout" Target="../slideLayouts/slideLayout252.xml"/><Relationship Id="rId294" Type="http://schemas.openxmlformats.org/officeDocument/2006/relationships/slideLayout" Target="../slideLayouts/slideLayout294.xml"/><Relationship Id="rId308" Type="http://schemas.openxmlformats.org/officeDocument/2006/relationships/slideLayout" Target="../slideLayouts/slideLayout308.xml"/><Relationship Id="rId47" Type="http://schemas.openxmlformats.org/officeDocument/2006/relationships/slideLayout" Target="../slideLayouts/slideLayout47.xml"/><Relationship Id="rId89" Type="http://schemas.openxmlformats.org/officeDocument/2006/relationships/slideLayout" Target="../slideLayouts/slideLayout89.xml"/><Relationship Id="rId112" Type="http://schemas.openxmlformats.org/officeDocument/2006/relationships/slideLayout" Target="../slideLayouts/slideLayout112.xml"/><Relationship Id="rId154" Type="http://schemas.openxmlformats.org/officeDocument/2006/relationships/slideLayout" Target="../slideLayouts/slideLayout154.xml"/><Relationship Id="rId361" Type="http://schemas.openxmlformats.org/officeDocument/2006/relationships/slideLayout" Target="../slideLayouts/slideLayout361.xml"/><Relationship Id="rId196" Type="http://schemas.openxmlformats.org/officeDocument/2006/relationships/slideLayout" Target="../slideLayouts/slideLayout196.xml"/><Relationship Id="rId200" Type="http://schemas.openxmlformats.org/officeDocument/2006/relationships/slideLayout" Target="../slideLayouts/slideLayout200.xml"/><Relationship Id="rId382" Type="http://schemas.openxmlformats.org/officeDocument/2006/relationships/slideLayout" Target="../slideLayouts/slideLayout382.xml"/><Relationship Id="rId16" Type="http://schemas.openxmlformats.org/officeDocument/2006/relationships/slideLayout" Target="../slideLayouts/slideLayout16.xml"/><Relationship Id="rId221" Type="http://schemas.openxmlformats.org/officeDocument/2006/relationships/slideLayout" Target="../slideLayouts/slideLayout221.xml"/><Relationship Id="rId242" Type="http://schemas.openxmlformats.org/officeDocument/2006/relationships/slideLayout" Target="../slideLayouts/slideLayout242.xml"/><Relationship Id="rId263" Type="http://schemas.openxmlformats.org/officeDocument/2006/relationships/slideLayout" Target="../slideLayouts/slideLayout263.xml"/><Relationship Id="rId284" Type="http://schemas.openxmlformats.org/officeDocument/2006/relationships/slideLayout" Target="../slideLayouts/slideLayout284.xml"/><Relationship Id="rId319" Type="http://schemas.openxmlformats.org/officeDocument/2006/relationships/slideLayout" Target="../slideLayouts/slideLayout319.xml"/><Relationship Id="rId37" Type="http://schemas.openxmlformats.org/officeDocument/2006/relationships/slideLayout" Target="../slideLayouts/slideLayout37.xml"/><Relationship Id="rId58" Type="http://schemas.openxmlformats.org/officeDocument/2006/relationships/slideLayout" Target="../slideLayouts/slideLayout58.xml"/><Relationship Id="rId79" Type="http://schemas.openxmlformats.org/officeDocument/2006/relationships/slideLayout" Target="../slideLayouts/slideLayout79.xml"/><Relationship Id="rId102" Type="http://schemas.openxmlformats.org/officeDocument/2006/relationships/slideLayout" Target="../slideLayouts/slideLayout102.xml"/><Relationship Id="rId123" Type="http://schemas.openxmlformats.org/officeDocument/2006/relationships/slideLayout" Target="../slideLayouts/slideLayout123.xml"/><Relationship Id="rId144" Type="http://schemas.openxmlformats.org/officeDocument/2006/relationships/slideLayout" Target="../slideLayouts/slideLayout144.xml"/><Relationship Id="rId330" Type="http://schemas.openxmlformats.org/officeDocument/2006/relationships/slideLayout" Target="../slideLayouts/slideLayout330.xml"/><Relationship Id="rId90" Type="http://schemas.openxmlformats.org/officeDocument/2006/relationships/slideLayout" Target="../slideLayouts/slideLayout90.xml"/><Relationship Id="rId165" Type="http://schemas.openxmlformats.org/officeDocument/2006/relationships/slideLayout" Target="../slideLayouts/slideLayout165.xml"/><Relationship Id="rId186" Type="http://schemas.openxmlformats.org/officeDocument/2006/relationships/slideLayout" Target="../slideLayouts/slideLayout186.xml"/><Relationship Id="rId351" Type="http://schemas.openxmlformats.org/officeDocument/2006/relationships/slideLayout" Target="../slideLayouts/slideLayout351.xml"/><Relationship Id="rId372" Type="http://schemas.openxmlformats.org/officeDocument/2006/relationships/slideLayout" Target="../slideLayouts/slideLayout372.xml"/><Relationship Id="rId211" Type="http://schemas.openxmlformats.org/officeDocument/2006/relationships/slideLayout" Target="../slideLayouts/slideLayout211.xml"/><Relationship Id="rId232" Type="http://schemas.openxmlformats.org/officeDocument/2006/relationships/slideLayout" Target="../slideLayouts/slideLayout232.xml"/><Relationship Id="rId253" Type="http://schemas.openxmlformats.org/officeDocument/2006/relationships/slideLayout" Target="../slideLayouts/slideLayout253.xml"/><Relationship Id="rId274" Type="http://schemas.openxmlformats.org/officeDocument/2006/relationships/slideLayout" Target="../slideLayouts/slideLayout274.xml"/><Relationship Id="rId295" Type="http://schemas.openxmlformats.org/officeDocument/2006/relationships/slideLayout" Target="../slideLayouts/slideLayout295.xml"/><Relationship Id="rId309" Type="http://schemas.openxmlformats.org/officeDocument/2006/relationships/slideLayout" Target="../slideLayouts/slideLayout309.xml"/><Relationship Id="rId27" Type="http://schemas.openxmlformats.org/officeDocument/2006/relationships/slideLayout" Target="../slideLayouts/slideLayout27.xml"/><Relationship Id="rId48" Type="http://schemas.openxmlformats.org/officeDocument/2006/relationships/slideLayout" Target="../slideLayouts/slideLayout48.xml"/><Relationship Id="rId69" Type="http://schemas.openxmlformats.org/officeDocument/2006/relationships/slideLayout" Target="../slideLayouts/slideLayout69.xml"/><Relationship Id="rId113" Type="http://schemas.openxmlformats.org/officeDocument/2006/relationships/slideLayout" Target="../slideLayouts/slideLayout113.xml"/><Relationship Id="rId134" Type="http://schemas.openxmlformats.org/officeDocument/2006/relationships/slideLayout" Target="../slideLayouts/slideLayout134.xml"/><Relationship Id="rId320" Type="http://schemas.openxmlformats.org/officeDocument/2006/relationships/slideLayout" Target="../slideLayouts/slideLayout320.xml"/><Relationship Id="rId80" Type="http://schemas.openxmlformats.org/officeDocument/2006/relationships/slideLayout" Target="../slideLayouts/slideLayout80.xml"/><Relationship Id="rId155" Type="http://schemas.openxmlformats.org/officeDocument/2006/relationships/slideLayout" Target="../slideLayouts/slideLayout155.xml"/><Relationship Id="rId176" Type="http://schemas.openxmlformats.org/officeDocument/2006/relationships/slideLayout" Target="../slideLayouts/slideLayout176.xml"/><Relationship Id="rId197" Type="http://schemas.openxmlformats.org/officeDocument/2006/relationships/slideLayout" Target="../slideLayouts/slideLayout197.xml"/><Relationship Id="rId341" Type="http://schemas.openxmlformats.org/officeDocument/2006/relationships/slideLayout" Target="../slideLayouts/slideLayout341.xml"/><Relationship Id="rId362" Type="http://schemas.openxmlformats.org/officeDocument/2006/relationships/slideLayout" Target="../slideLayouts/slideLayout362.xml"/><Relationship Id="rId383" Type="http://schemas.openxmlformats.org/officeDocument/2006/relationships/slideLayout" Target="../slideLayouts/slideLayout383.xml"/><Relationship Id="rId201" Type="http://schemas.openxmlformats.org/officeDocument/2006/relationships/slideLayout" Target="../slideLayouts/slideLayout201.xml"/><Relationship Id="rId222" Type="http://schemas.openxmlformats.org/officeDocument/2006/relationships/slideLayout" Target="../slideLayouts/slideLayout222.xml"/><Relationship Id="rId243" Type="http://schemas.openxmlformats.org/officeDocument/2006/relationships/slideLayout" Target="../slideLayouts/slideLayout243.xml"/><Relationship Id="rId264" Type="http://schemas.openxmlformats.org/officeDocument/2006/relationships/slideLayout" Target="../slideLayouts/slideLayout264.xml"/><Relationship Id="rId285" Type="http://schemas.openxmlformats.org/officeDocument/2006/relationships/slideLayout" Target="../slideLayouts/slideLayout285.xml"/><Relationship Id="rId17" Type="http://schemas.openxmlformats.org/officeDocument/2006/relationships/slideLayout" Target="../slideLayouts/slideLayout17.xml"/><Relationship Id="rId38" Type="http://schemas.openxmlformats.org/officeDocument/2006/relationships/slideLayout" Target="../slideLayouts/slideLayout38.xml"/><Relationship Id="rId59" Type="http://schemas.openxmlformats.org/officeDocument/2006/relationships/slideLayout" Target="../slideLayouts/slideLayout59.xml"/><Relationship Id="rId103" Type="http://schemas.openxmlformats.org/officeDocument/2006/relationships/slideLayout" Target="../slideLayouts/slideLayout103.xml"/><Relationship Id="rId124" Type="http://schemas.openxmlformats.org/officeDocument/2006/relationships/slideLayout" Target="../slideLayouts/slideLayout124.xml"/><Relationship Id="rId310" Type="http://schemas.openxmlformats.org/officeDocument/2006/relationships/slideLayout" Target="../slideLayouts/slideLayout310.xml"/><Relationship Id="rId70" Type="http://schemas.openxmlformats.org/officeDocument/2006/relationships/slideLayout" Target="../slideLayouts/slideLayout70.xml"/><Relationship Id="rId91" Type="http://schemas.openxmlformats.org/officeDocument/2006/relationships/slideLayout" Target="../slideLayouts/slideLayout91.xml"/><Relationship Id="rId145" Type="http://schemas.openxmlformats.org/officeDocument/2006/relationships/slideLayout" Target="../slideLayouts/slideLayout145.xml"/><Relationship Id="rId166" Type="http://schemas.openxmlformats.org/officeDocument/2006/relationships/slideLayout" Target="../slideLayouts/slideLayout166.xml"/><Relationship Id="rId187" Type="http://schemas.openxmlformats.org/officeDocument/2006/relationships/slideLayout" Target="../slideLayouts/slideLayout187.xml"/><Relationship Id="rId331" Type="http://schemas.openxmlformats.org/officeDocument/2006/relationships/slideLayout" Target="../slideLayouts/slideLayout331.xml"/><Relationship Id="rId352" Type="http://schemas.openxmlformats.org/officeDocument/2006/relationships/slideLayout" Target="../slideLayouts/slideLayout352.xml"/><Relationship Id="rId373" Type="http://schemas.openxmlformats.org/officeDocument/2006/relationships/slideLayout" Target="../slideLayouts/slideLayout373.xml"/><Relationship Id="rId1" Type="http://schemas.openxmlformats.org/officeDocument/2006/relationships/slideLayout" Target="../slideLayouts/slideLayout1.xml"/><Relationship Id="rId212" Type="http://schemas.openxmlformats.org/officeDocument/2006/relationships/slideLayout" Target="../slideLayouts/slideLayout212.xml"/><Relationship Id="rId233" Type="http://schemas.openxmlformats.org/officeDocument/2006/relationships/slideLayout" Target="../slideLayouts/slideLayout233.xml"/><Relationship Id="rId254" Type="http://schemas.openxmlformats.org/officeDocument/2006/relationships/slideLayout" Target="../slideLayouts/slideLayout254.xml"/><Relationship Id="rId28" Type="http://schemas.openxmlformats.org/officeDocument/2006/relationships/slideLayout" Target="../slideLayouts/slideLayout28.xml"/><Relationship Id="rId49" Type="http://schemas.openxmlformats.org/officeDocument/2006/relationships/slideLayout" Target="../slideLayouts/slideLayout49.xml"/><Relationship Id="rId114" Type="http://schemas.openxmlformats.org/officeDocument/2006/relationships/slideLayout" Target="../slideLayouts/slideLayout114.xml"/><Relationship Id="rId275" Type="http://schemas.openxmlformats.org/officeDocument/2006/relationships/slideLayout" Target="../slideLayouts/slideLayout275.xml"/><Relationship Id="rId296" Type="http://schemas.openxmlformats.org/officeDocument/2006/relationships/slideLayout" Target="../slideLayouts/slideLayout296.xml"/><Relationship Id="rId300" Type="http://schemas.openxmlformats.org/officeDocument/2006/relationships/slideLayout" Target="../slideLayouts/slideLayout300.xml"/><Relationship Id="rId60" Type="http://schemas.openxmlformats.org/officeDocument/2006/relationships/slideLayout" Target="../slideLayouts/slideLayout60.xml"/><Relationship Id="rId81" Type="http://schemas.openxmlformats.org/officeDocument/2006/relationships/slideLayout" Target="../slideLayouts/slideLayout81.xml"/><Relationship Id="rId135" Type="http://schemas.openxmlformats.org/officeDocument/2006/relationships/slideLayout" Target="../slideLayouts/slideLayout135.xml"/><Relationship Id="rId156" Type="http://schemas.openxmlformats.org/officeDocument/2006/relationships/slideLayout" Target="../slideLayouts/slideLayout156.xml"/><Relationship Id="rId177" Type="http://schemas.openxmlformats.org/officeDocument/2006/relationships/slideLayout" Target="../slideLayouts/slideLayout177.xml"/><Relationship Id="rId198" Type="http://schemas.openxmlformats.org/officeDocument/2006/relationships/slideLayout" Target="../slideLayouts/slideLayout198.xml"/><Relationship Id="rId321" Type="http://schemas.openxmlformats.org/officeDocument/2006/relationships/slideLayout" Target="../slideLayouts/slideLayout321.xml"/><Relationship Id="rId342" Type="http://schemas.openxmlformats.org/officeDocument/2006/relationships/slideLayout" Target="../slideLayouts/slideLayout342.xml"/><Relationship Id="rId363" Type="http://schemas.openxmlformats.org/officeDocument/2006/relationships/slideLayout" Target="../slideLayouts/slideLayout363.xml"/><Relationship Id="rId384" Type="http://schemas.openxmlformats.org/officeDocument/2006/relationships/slideLayout" Target="../slideLayouts/slideLayout384.xml"/><Relationship Id="rId202" Type="http://schemas.openxmlformats.org/officeDocument/2006/relationships/slideLayout" Target="../slideLayouts/slideLayout202.xml"/><Relationship Id="rId223" Type="http://schemas.openxmlformats.org/officeDocument/2006/relationships/slideLayout" Target="../slideLayouts/slideLayout223.xml"/><Relationship Id="rId244" Type="http://schemas.openxmlformats.org/officeDocument/2006/relationships/slideLayout" Target="../slideLayouts/slideLayout244.xml"/><Relationship Id="rId18" Type="http://schemas.openxmlformats.org/officeDocument/2006/relationships/slideLayout" Target="../slideLayouts/slideLayout18.xml"/><Relationship Id="rId39" Type="http://schemas.openxmlformats.org/officeDocument/2006/relationships/slideLayout" Target="../slideLayouts/slideLayout39.xml"/><Relationship Id="rId265" Type="http://schemas.openxmlformats.org/officeDocument/2006/relationships/slideLayout" Target="../slideLayouts/slideLayout265.xml"/><Relationship Id="rId286" Type="http://schemas.openxmlformats.org/officeDocument/2006/relationships/slideLayout" Target="../slideLayouts/slideLayout286.xml"/><Relationship Id="rId50" Type="http://schemas.openxmlformats.org/officeDocument/2006/relationships/slideLayout" Target="../slideLayouts/slideLayout50.xml"/><Relationship Id="rId104" Type="http://schemas.openxmlformats.org/officeDocument/2006/relationships/slideLayout" Target="../slideLayouts/slideLayout104.xml"/><Relationship Id="rId125" Type="http://schemas.openxmlformats.org/officeDocument/2006/relationships/slideLayout" Target="../slideLayouts/slideLayout125.xml"/><Relationship Id="rId146" Type="http://schemas.openxmlformats.org/officeDocument/2006/relationships/slideLayout" Target="../slideLayouts/slideLayout146.xml"/><Relationship Id="rId167" Type="http://schemas.openxmlformats.org/officeDocument/2006/relationships/slideLayout" Target="../slideLayouts/slideLayout167.xml"/><Relationship Id="rId188" Type="http://schemas.openxmlformats.org/officeDocument/2006/relationships/slideLayout" Target="../slideLayouts/slideLayout188.xml"/><Relationship Id="rId311" Type="http://schemas.openxmlformats.org/officeDocument/2006/relationships/slideLayout" Target="../slideLayouts/slideLayout311.xml"/><Relationship Id="rId332" Type="http://schemas.openxmlformats.org/officeDocument/2006/relationships/slideLayout" Target="../slideLayouts/slideLayout332.xml"/><Relationship Id="rId353" Type="http://schemas.openxmlformats.org/officeDocument/2006/relationships/slideLayout" Target="../slideLayouts/slideLayout353.xml"/><Relationship Id="rId374" Type="http://schemas.openxmlformats.org/officeDocument/2006/relationships/slideLayout" Target="../slideLayouts/slideLayout374.xml"/><Relationship Id="rId71" Type="http://schemas.openxmlformats.org/officeDocument/2006/relationships/slideLayout" Target="../slideLayouts/slideLayout71.xml"/><Relationship Id="rId92" Type="http://schemas.openxmlformats.org/officeDocument/2006/relationships/slideLayout" Target="../slideLayouts/slideLayout92.xml"/><Relationship Id="rId213" Type="http://schemas.openxmlformats.org/officeDocument/2006/relationships/slideLayout" Target="../slideLayouts/slideLayout213.xml"/><Relationship Id="rId234" Type="http://schemas.openxmlformats.org/officeDocument/2006/relationships/slideLayout" Target="../slideLayouts/slideLayout234.xml"/><Relationship Id="rId2" Type="http://schemas.openxmlformats.org/officeDocument/2006/relationships/slideLayout" Target="../slideLayouts/slideLayout2.xml"/><Relationship Id="rId29" Type="http://schemas.openxmlformats.org/officeDocument/2006/relationships/slideLayout" Target="../slideLayouts/slideLayout29.xml"/><Relationship Id="rId255" Type="http://schemas.openxmlformats.org/officeDocument/2006/relationships/slideLayout" Target="../slideLayouts/slideLayout255.xml"/><Relationship Id="rId276" Type="http://schemas.openxmlformats.org/officeDocument/2006/relationships/slideLayout" Target="../slideLayouts/slideLayout276.xml"/><Relationship Id="rId297" Type="http://schemas.openxmlformats.org/officeDocument/2006/relationships/slideLayout" Target="../slideLayouts/slideLayout297.xml"/><Relationship Id="rId40" Type="http://schemas.openxmlformats.org/officeDocument/2006/relationships/slideLayout" Target="../slideLayouts/slideLayout40.xml"/><Relationship Id="rId115" Type="http://schemas.openxmlformats.org/officeDocument/2006/relationships/slideLayout" Target="../slideLayouts/slideLayout115.xml"/><Relationship Id="rId136" Type="http://schemas.openxmlformats.org/officeDocument/2006/relationships/slideLayout" Target="../slideLayouts/slideLayout136.xml"/><Relationship Id="rId157" Type="http://schemas.openxmlformats.org/officeDocument/2006/relationships/slideLayout" Target="../slideLayouts/slideLayout157.xml"/><Relationship Id="rId178" Type="http://schemas.openxmlformats.org/officeDocument/2006/relationships/slideLayout" Target="../slideLayouts/slideLayout178.xml"/><Relationship Id="rId301" Type="http://schemas.openxmlformats.org/officeDocument/2006/relationships/slideLayout" Target="../slideLayouts/slideLayout301.xml"/><Relationship Id="rId322" Type="http://schemas.openxmlformats.org/officeDocument/2006/relationships/slideLayout" Target="../slideLayouts/slideLayout322.xml"/><Relationship Id="rId343" Type="http://schemas.openxmlformats.org/officeDocument/2006/relationships/slideLayout" Target="../slideLayouts/slideLayout343.xml"/><Relationship Id="rId364" Type="http://schemas.openxmlformats.org/officeDocument/2006/relationships/slideLayout" Target="../slideLayouts/slideLayout364.xml"/><Relationship Id="rId61" Type="http://schemas.openxmlformats.org/officeDocument/2006/relationships/slideLayout" Target="../slideLayouts/slideLayout61.xml"/><Relationship Id="rId82" Type="http://schemas.openxmlformats.org/officeDocument/2006/relationships/slideLayout" Target="../slideLayouts/slideLayout82.xml"/><Relationship Id="rId199" Type="http://schemas.openxmlformats.org/officeDocument/2006/relationships/slideLayout" Target="../slideLayouts/slideLayout199.xml"/><Relationship Id="rId203" Type="http://schemas.openxmlformats.org/officeDocument/2006/relationships/slideLayout" Target="../slideLayouts/slideLayout203.xml"/><Relationship Id="rId385" Type="http://schemas.openxmlformats.org/officeDocument/2006/relationships/slideLayout" Target="../slideLayouts/slideLayout385.xml"/><Relationship Id="rId19" Type="http://schemas.openxmlformats.org/officeDocument/2006/relationships/slideLayout" Target="../slideLayouts/slideLayout19.xml"/><Relationship Id="rId224" Type="http://schemas.openxmlformats.org/officeDocument/2006/relationships/slideLayout" Target="../slideLayouts/slideLayout224.xml"/><Relationship Id="rId245" Type="http://schemas.openxmlformats.org/officeDocument/2006/relationships/slideLayout" Target="../slideLayouts/slideLayout245.xml"/><Relationship Id="rId266" Type="http://schemas.openxmlformats.org/officeDocument/2006/relationships/slideLayout" Target="../slideLayouts/slideLayout266.xml"/><Relationship Id="rId287" Type="http://schemas.openxmlformats.org/officeDocument/2006/relationships/slideLayout" Target="../slideLayouts/slideLayout287.xml"/><Relationship Id="rId30" Type="http://schemas.openxmlformats.org/officeDocument/2006/relationships/slideLayout" Target="../slideLayouts/slideLayout30.xml"/><Relationship Id="rId105" Type="http://schemas.openxmlformats.org/officeDocument/2006/relationships/slideLayout" Target="../slideLayouts/slideLayout105.xml"/><Relationship Id="rId126" Type="http://schemas.openxmlformats.org/officeDocument/2006/relationships/slideLayout" Target="../slideLayouts/slideLayout126.xml"/><Relationship Id="rId147" Type="http://schemas.openxmlformats.org/officeDocument/2006/relationships/slideLayout" Target="../slideLayouts/slideLayout147.xml"/><Relationship Id="rId168" Type="http://schemas.openxmlformats.org/officeDocument/2006/relationships/slideLayout" Target="../slideLayouts/slideLayout168.xml"/><Relationship Id="rId312" Type="http://schemas.openxmlformats.org/officeDocument/2006/relationships/slideLayout" Target="../slideLayouts/slideLayout312.xml"/><Relationship Id="rId333" Type="http://schemas.openxmlformats.org/officeDocument/2006/relationships/slideLayout" Target="../slideLayouts/slideLayout333.xml"/><Relationship Id="rId354" Type="http://schemas.openxmlformats.org/officeDocument/2006/relationships/slideLayout" Target="../slideLayouts/slideLayout354.xml"/><Relationship Id="rId51" Type="http://schemas.openxmlformats.org/officeDocument/2006/relationships/slideLayout" Target="../slideLayouts/slideLayout51.xml"/><Relationship Id="rId72" Type="http://schemas.openxmlformats.org/officeDocument/2006/relationships/slideLayout" Target="../slideLayouts/slideLayout72.xml"/><Relationship Id="rId93" Type="http://schemas.openxmlformats.org/officeDocument/2006/relationships/slideLayout" Target="../slideLayouts/slideLayout93.xml"/><Relationship Id="rId189" Type="http://schemas.openxmlformats.org/officeDocument/2006/relationships/slideLayout" Target="../slideLayouts/slideLayout189.xml"/><Relationship Id="rId375" Type="http://schemas.openxmlformats.org/officeDocument/2006/relationships/slideLayout" Target="../slideLayouts/slideLayout375.xml"/><Relationship Id="rId3" Type="http://schemas.openxmlformats.org/officeDocument/2006/relationships/slideLayout" Target="../slideLayouts/slideLayout3.xml"/><Relationship Id="rId214" Type="http://schemas.openxmlformats.org/officeDocument/2006/relationships/slideLayout" Target="../slideLayouts/slideLayout214.xml"/><Relationship Id="rId235" Type="http://schemas.openxmlformats.org/officeDocument/2006/relationships/slideLayout" Target="../slideLayouts/slideLayout235.xml"/><Relationship Id="rId256" Type="http://schemas.openxmlformats.org/officeDocument/2006/relationships/slideLayout" Target="../slideLayouts/slideLayout256.xml"/><Relationship Id="rId277" Type="http://schemas.openxmlformats.org/officeDocument/2006/relationships/slideLayout" Target="../slideLayouts/slideLayout277.xml"/><Relationship Id="rId298" Type="http://schemas.openxmlformats.org/officeDocument/2006/relationships/slideLayout" Target="../slideLayouts/slideLayout298.xml"/><Relationship Id="rId116" Type="http://schemas.openxmlformats.org/officeDocument/2006/relationships/slideLayout" Target="../slideLayouts/slideLayout116.xml"/><Relationship Id="rId137" Type="http://schemas.openxmlformats.org/officeDocument/2006/relationships/slideLayout" Target="../slideLayouts/slideLayout137.xml"/><Relationship Id="rId158" Type="http://schemas.openxmlformats.org/officeDocument/2006/relationships/slideLayout" Target="../slideLayouts/slideLayout158.xml"/><Relationship Id="rId302" Type="http://schemas.openxmlformats.org/officeDocument/2006/relationships/slideLayout" Target="../slideLayouts/slideLayout302.xml"/><Relationship Id="rId323" Type="http://schemas.openxmlformats.org/officeDocument/2006/relationships/slideLayout" Target="../slideLayouts/slideLayout323.xml"/><Relationship Id="rId344" Type="http://schemas.openxmlformats.org/officeDocument/2006/relationships/slideLayout" Target="../slideLayouts/slideLayout344.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62" Type="http://schemas.openxmlformats.org/officeDocument/2006/relationships/slideLayout" Target="../slideLayouts/slideLayout62.xml"/><Relationship Id="rId83" Type="http://schemas.openxmlformats.org/officeDocument/2006/relationships/slideLayout" Target="../slideLayouts/slideLayout83.xml"/><Relationship Id="rId179" Type="http://schemas.openxmlformats.org/officeDocument/2006/relationships/slideLayout" Target="../slideLayouts/slideLayout179.xml"/><Relationship Id="rId365" Type="http://schemas.openxmlformats.org/officeDocument/2006/relationships/slideLayout" Target="../slideLayouts/slideLayout365.xml"/><Relationship Id="rId386" Type="http://schemas.openxmlformats.org/officeDocument/2006/relationships/slideLayout" Target="../slideLayouts/slideLayout386.xml"/><Relationship Id="rId190" Type="http://schemas.openxmlformats.org/officeDocument/2006/relationships/slideLayout" Target="../slideLayouts/slideLayout190.xml"/><Relationship Id="rId204" Type="http://schemas.openxmlformats.org/officeDocument/2006/relationships/slideLayout" Target="../slideLayouts/slideLayout204.xml"/><Relationship Id="rId225" Type="http://schemas.openxmlformats.org/officeDocument/2006/relationships/slideLayout" Target="../slideLayouts/slideLayout225.xml"/><Relationship Id="rId246" Type="http://schemas.openxmlformats.org/officeDocument/2006/relationships/slideLayout" Target="../slideLayouts/slideLayout246.xml"/><Relationship Id="rId267" Type="http://schemas.openxmlformats.org/officeDocument/2006/relationships/slideLayout" Target="../slideLayouts/slideLayout267.xml"/><Relationship Id="rId288" Type="http://schemas.openxmlformats.org/officeDocument/2006/relationships/slideLayout" Target="../slideLayouts/slideLayout288.xml"/><Relationship Id="rId106" Type="http://schemas.openxmlformats.org/officeDocument/2006/relationships/slideLayout" Target="../slideLayouts/slideLayout106.xml"/><Relationship Id="rId127" Type="http://schemas.openxmlformats.org/officeDocument/2006/relationships/slideLayout" Target="../slideLayouts/slideLayout127.xml"/><Relationship Id="rId313" Type="http://schemas.openxmlformats.org/officeDocument/2006/relationships/slideLayout" Target="../slideLayouts/slideLayout313.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52" Type="http://schemas.openxmlformats.org/officeDocument/2006/relationships/slideLayout" Target="../slideLayouts/slideLayout52.xml"/><Relationship Id="rId73" Type="http://schemas.openxmlformats.org/officeDocument/2006/relationships/slideLayout" Target="../slideLayouts/slideLayout73.xml"/><Relationship Id="rId94" Type="http://schemas.openxmlformats.org/officeDocument/2006/relationships/slideLayout" Target="../slideLayouts/slideLayout94.xml"/><Relationship Id="rId148" Type="http://schemas.openxmlformats.org/officeDocument/2006/relationships/slideLayout" Target="../slideLayouts/slideLayout148.xml"/><Relationship Id="rId169" Type="http://schemas.openxmlformats.org/officeDocument/2006/relationships/slideLayout" Target="../slideLayouts/slideLayout169.xml"/><Relationship Id="rId334" Type="http://schemas.openxmlformats.org/officeDocument/2006/relationships/slideLayout" Target="../slideLayouts/slideLayout334.xml"/><Relationship Id="rId355" Type="http://schemas.openxmlformats.org/officeDocument/2006/relationships/slideLayout" Target="../slideLayouts/slideLayout355.xml"/><Relationship Id="rId376" Type="http://schemas.openxmlformats.org/officeDocument/2006/relationships/slideLayout" Target="../slideLayouts/slideLayout376.xml"/><Relationship Id="rId4" Type="http://schemas.openxmlformats.org/officeDocument/2006/relationships/slideLayout" Target="../slideLayouts/slideLayout4.xml"/><Relationship Id="rId180" Type="http://schemas.openxmlformats.org/officeDocument/2006/relationships/slideLayout" Target="../slideLayouts/slideLayout180.xml"/><Relationship Id="rId215" Type="http://schemas.openxmlformats.org/officeDocument/2006/relationships/slideLayout" Target="../slideLayouts/slideLayout215.xml"/><Relationship Id="rId236" Type="http://schemas.openxmlformats.org/officeDocument/2006/relationships/slideLayout" Target="../slideLayouts/slideLayout236.xml"/><Relationship Id="rId257" Type="http://schemas.openxmlformats.org/officeDocument/2006/relationships/slideLayout" Target="../slideLayouts/slideLayout257.xml"/><Relationship Id="rId278" Type="http://schemas.openxmlformats.org/officeDocument/2006/relationships/slideLayout" Target="../slideLayouts/slideLayout278.xml"/><Relationship Id="rId303" Type="http://schemas.openxmlformats.org/officeDocument/2006/relationships/slideLayout" Target="../slideLayouts/slideLayout303.xml"/><Relationship Id="rId42" Type="http://schemas.openxmlformats.org/officeDocument/2006/relationships/slideLayout" Target="../slideLayouts/slideLayout42.xml"/><Relationship Id="rId84" Type="http://schemas.openxmlformats.org/officeDocument/2006/relationships/slideLayout" Target="../slideLayouts/slideLayout84.xml"/><Relationship Id="rId138" Type="http://schemas.openxmlformats.org/officeDocument/2006/relationships/slideLayout" Target="../slideLayouts/slideLayout138.xml"/><Relationship Id="rId345" Type="http://schemas.openxmlformats.org/officeDocument/2006/relationships/slideLayout" Target="../slideLayouts/slideLayout345.xml"/><Relationship Id="rId387" Type="http://schemas.openxmlformats.org/officeDocument/2006/relationships/slideLayout" Target="../slideLayouts/slideLayout387.xml"/><Relationship Id="rId191" Type="http://schemas.openxmlformats.org/officeDocument/2006/relationships/slideLayout" Target="../slideLayouts/slideLayout191.xml"/><Relationship Id="rId205" Type="http://schemas.openxmlformats.org/officeDocument/2006/relationships/slideLayout" Target="../slideLayouts/slideLayout205.xml"/><Relationship Id="rId247" Type="http://schemas.openxmlformats.org/officeDocument/2006/relationships/slideLayout" Target="../slideLayouts/slideLayout247.xml"/><Relationship Id="rId107" Type="http://schemas.openxmlformats.org/officeDocument/2006/relationships/slideLayout" Target="../slideLayouts/slideLayout107.xml"/><Relationship Id="rId289" Type="http://schemas.openxmlformats.org/officeDocument/2006/relationships/slideLayout" Target="../slideLayouts/slideLayout289.xml"/><Relationship Id="rId11" Type="http://schemas.openxmlformats.org/officeDocument/2006/relationships/slideLayout" Target="../slideLayouts/slideLayout11.xml"/><Relationship Id="rId53" Type="http://schemas.openxmlformats.org/officeDocument/2006/relationships/slideLayout" Target="../slideLayouts/slideLayout53.xml"/><Relationship Id="rId149" Type="http://schemas.openxmlformats.org/officeDocument/2006/relationships/slideLayout" Target="../slideLayouts/slideLayout149.xml"/><Relationship Id="rId314" Type="http://schemas.openxmlformats.org/officeDocument/2006/relationships/slideLayout" Target="../slideLayouts/slideLayout314.xml"/><Relationship Id="rId356" Type="http://schemas.openxmlformats.org/officeDocument/2006/relationships/slideLayout" Target="../slideLayouts/slideLayout356.xml"/><Relationship Id="rId95" Type="http://schemas.openxmlformats.org/officeDocument/2006/relationships/slideLayout" Target="../slideLayouts/slideLayout95.xml"/><Relationship Id="rId160" Type="http://schemas.openxmlformats.org/officeDocument/2006/relationships/slideLayout" Target="../slideLayouts/slideLayout160.xml"/><Relationship Id="rId216" Type="http://schemas.openxmlformats.org/officeDocument/2006/relationships/slideLayout" Target="../slideLayouts/slideLayout216.xml"/><Relationship Id="rId258" Type="http://schemas.openxmlformats.org/officeDocument/2006/relationships/slideLayout" Target="../slideLayouts/slideLayout258.xml"/><Relationship Id="rId22" Type="http://schemas.openxmlformats.org/officeDocument/2006/relationships/slideLayout" Target="../slideLayouts/slideLayout22.xml"/><Relationship Id="rId64" Type="http://schemas.openxmlformats.org/officeDocument/2006/relationships/slideLayout" Target="../slideLayouts/slideLayout64.xml"/><Relationship Id="rId118" Type="http://schemas.openxmlformats.org/officeDocument/2006/relationships/slideLayout" Target="../slideLayouts/slideLayout118.xml"/><Relationship Id="rId325" Type="http://schemas.openxmlformats.org/officeDocument/2006/relationships/slideLayout" Target="../slideLayouts/slideLayout325.xml"/><Relationship Id="rId367" Type="http://schemas.openxmlformats.org/officeDocument/2006/relationships/slideLayout" Target="../slideLayouts/slideLayout367.xml"/><Relationship Id="rId171" Type="http://schemas.openxmlformats.org/officeDocument/2006/relationships/slideLayout" Target="../slideLayouts/slideLayout171.xml"/><Relationship Id="rId227" Type="http://schemas.openxmlformats.org/officeDocument/2006/relationships/slideLayout" Target="../slideLayouts/slideLayout227.xml"/><Relationship Id="rId269" Type="http://schemas.openxmlformats.org/officeDocument/2006/relationships/slideLayout" Target="../slideLayouts/slideLayout269.xml"/><Relationship Id="rId33" Type="http://schemas.openxmlformats.org/officeDocument/2006/relationships/slideLayout" Target="../slideLayouts/slideLayout33.xml"/><Relationship Id="rId129" Type="http://schemas.openxmlformats.org/officeDocument/2006/relationships/slideLayout" Target="../slideLayouts/slideLayout129.xml"/><Relationship Id="rId280" Type="http://schemas.openxmlformats.org/officeDocument/2006/relationships/slideLayout" Target="../slideLayouts/slideLayout280.xml"/><Relationship Id="rId336" Type="http://schemas.openxmlformats.org/officeDocument/2006/relationships/slideLayout" Target="../slideLayouts/slideLayout336.xml"/><Relationship Id="rId75" Type="http://schemas.openxmlformats.org/officeDocument/2006/relationships/slideLayout" Target="../slideLayouts/slideLayout75.xml"/><Relationship Id="rId140" Type="http://schemas.openxmlformats.org/officeDocument/2006/relationships/slideLayout" Target="../slideLayouts/slideLayout140.xml"/><Relationship Id="rId182" Type="http://schemas.openxmlformats.org/officeDocument/2006/relationships/slideLayout" Target="../slideLayouts/slideLayout182.xml"/><Relationship Id="rId378" Type="http://schemas.openxmlformats.org/officeDocument/2006/relationships/slideLayout" Target="../slideLayouts/slideLayout378.xml"/><Relationship Id="rId6" Type="http://schemas.openxmlformats.org/officeDocument/2006/relationships/slideLayout" Target="../slideLayouts/slideLayout6.xml"/><Relationship Id="rId238" Type="http://schemas.openxmlformats.org/officeDocument/2006/relationships/slideLayout" Target="../slideLayouts/slideLayout238.xml"/><Relationship Id="rId291" Type="http://schemas.openxmlformats.org/officeDocument/2006/relationships/slideLayout" Target="../slideLayouts/slideLayout291.xml"/><Relationship Id="rId305" Type="http://schemas.openxmlformats.org/officeDocument/2006/relationships/slideLayout" Target="../slideLayouts/slideLayout305.xml"/><Relationship Id="rId347" Type="http://schemas.openxmlformats.org/officeDocument/2006/relationships/slideLayout" Target="../slideLayouts/slideLayout347.xml"/><Relationship Id="rId44" Type="http://schemas.openxmlformats.org/officeDocument/2006/relationships/slideLayout" Target="../slideLayouts/slideLayout44.xml"/><Relationship Id="rId86" Type="http://schemas.openxmlformats.org/officeDocument/2006/relationships/slideLayout" Target="../slideLayouts/slideLayout86.xml"/><Relationship Id="rId151" Type="http://schemas.openxmlformats.org/officeDocument/2006/relationships/slideLayout" Target="../slideLayouts/slideLayout151.xml"/><Relationship Id="rId389" Type="http://schemas.openxmlformats.org/officeDocument/2006/relationships/theme" Target="../theme/theme1.xml"/><Relationship Id="rId193" Type="http://schemas.openxmlformats.org/officeDocument/2006/relationships/slideLayout" Target="../slideLayouts/slideLayout193.xml"/><Relationship Id="rId207" Type="http://schemas.openxmlformats.org/officeDocument/2006/relationships/slideLayout" Target="../slideLayouts/slideLayout207.xml"/><Relationship Id="rId249" Type="http://schemas.openxmlformats.org/officeDocument/2006/relationships/slideLayout" Target="../slideLayouts/slideLayout249.xml"/><Relationship Id="rId13" Type="http://schemas.openxmlformats.org/officeDocument/2006/relationships/slideLayout" Target="../slideLayouts/slideLayout13.xml"/><Relationship Id="rId109" Type="http://schemas.openxmlformats.org/officeDocument/2006/relationships/slideLayout" Target="../slideLayouts/slideLayout109.xml"/><Relationship Id="rId260" Type="http://schemas.openxmlformats.org/officeDocument/2006/relationships/slideLayout" Target="../slideLayouts/slideLayout260.xml"/><Relationship Id="rId316" Type="http://schemas.openxmlformats.org/officeDocument/2006/relationships/slideLayout" Target="../slideLayouts/slideLayout316.xml"/><Relationship Id="rId55" Type="http://schemas.openxmlformats.org/officeDocument/2006/relationships/slideLayout" Target="../slideLayouts/slideLayout55.xml"/><Relationship Id="rId97" Type="http://schemas.openxmlformats.org/officeDocument/2006/relationships/slideLayout" Target="../slideLayouts/slideLayout97.xml"/><Relationship Id="rId120" Type="http://schemas.openxmlformats.org/officeDocument/2006/relationships/slideLayout" Target="../slideLayouts/slideLayout120.xml"/><Relationship Id="rId358" Type="http://schemas.openxmlformats.org/officeDocument/2006/relationships/slideLayout" Target="../slideLayouts/slideLayout358.xml"/><Relationship Id="rId162" Type="http://schemas.openxmlformats.org/officeDocument/2006/relationships/slideLayout" Target="../slideLayouts/slideLayout162.xml"/><Relationship Id="rId218" Type="http://schemas.openxmlformats.org/officeDocument/2006/relationships/slideLayout" Target="../slideLayouts/slideLayout218.xml"/><Relationship Id="rId271" Type="http://schemas.openxmlformats.org/officeDocument/2006/relationships/slideLayout" Target="../slideLayouts/slideLayout271.xml"/><Relationship Id="rId24" Type="http://schemas.openxmlformats.org/officeDocument/2006/relationships/slideLayout" Target="../slideLayouts/slideLayout24.xml"/><Relationship Id="rId66" Type="http://schemas.openxmlformats.org/officeDocument/2006/relationships/slideLayout" Target="../slideLayouts/slideLayout66.xml"/><Relationship Id="rId131" Type="http://schemas.openxmlformats.org/officeDocument/2006/relationships/slideLayout" Target="../slideLayouts/slideLayout131.xml"/><Relationship Id="rId327" Type="http://schemas.openxmlformats.org/officeDocument/2006/relationships/slideLayout" Target="../slideLayouts/slideLayout327.xml"/><Relationship Id="rId369" Type="http://schemas.openxmlformats.org/officeDocument/2006/relationships/slideLayout" Target="../slideLayouts/slideLayout369.xml"/><Relationship Id="rId173" Type="http://schemas.openxmlformats.org/officeDocument/2006/relationships/slideLayout" Target="../slideLayouts/slideLayout173.xml"/><Relationship Id="rId229" Type="http://schemas.openxmlformats.org/officeDocument/2006/relationships/slideLayout" Target="../slideLayouts/slideLayout229.xml"/><Relationship Id="rId380" Type="http://schemas.openxmlformats.org/officeDocument/2006/relationships/slideLayout" Target="../slideLayouts/slideLayout380.xml"/><Relationship Id="rId240" Type="http://schemas.openxmlformats.org/officeDocument/2006/relationships/slideLayout" Target="../slideLayouts/slideLayout240.xml"/><Relationship Id="rId35" Type="http://schemas.openxmlformats.org/officeDocument/2006/relationships/slideLayout" Target="../slideLayouts/slideLayout35.xml"/><Relationship Id="rId77" Type="http://schemas.openxmlformats.org/officeDocument/2006/relationships/slideLayout" Target="../slideLayouts/slideLayout77.xml"/><Relationship Id="rId100" Type="http://schemas.openxmlformats.org/officeDocument/2006/relationships/slideLayout" Target="../slideLayouts/slideLayout100.xml"/><Relationship Id="rId282" Type="http://schemas.openxmlformats.org/officeDocument/2006/relationships/slideLayout" Target="../slideLayouts/slideLayout282.xml"/><Relationship Id="rId338" Type="http://schemas.openxmlformats.org/officeDocument/2006/relationships/slideLayout" Target="../slideLayouts/slideLayout338.xml"/><Relationship Id="rId8" Type="http://schemas.openxmlformats.org/officeDocument/2006/relationships/slideLayout" Target="../slideLayouts/slideLayout8.xml"/><Relationship Id="rId142" Type="http://schemas.openxmlformats.org/officeDocument/2006/relationships/slideLayout" Target="../slideLayouts/slideLayout142.xml"/><Relationship Id="rId184" Type="http://schemas.openxmlformats.org/officeDocument/2006/relationships/slideLayout" Target="../slideLayouts/slideLayout184.xml"/><Relationship Id="rId251" Type="http://schemas.openxmlformats.org/officeDocument/2006/relationships/slideLayout" Target="../slideLayouts/slideLayout251.xml"/><Relationship Id="rId46" Type="http://schemas.openxmlformats.org/officeDocument/2006/relationships/slideLayout" Target="../slideLayouts/slideLayout46.xml"/><Relationship Id="rId293" Type="http://schemas.openxmlformats.org/officeDocument/2006/relationships/slideLayout" Target="../slideLayouts/slideLayout293.xml"/><Relationship Id="rId307" Type="http://schemas.openxmlformats.org/officeDocument/2006/relationships/slideLayout" Target="../slideLayouts/slideLayout307.xml"/><Relationship Id="rId349" Type="http://schemas.openxmlformats.org/officeDocument/2006/relationships/slideLayout" Target="../slideLayouts/slideLayout349.xml"/><Relationship Id="rId88" Type="http://schemas.openxmlformats.org/officeDocument/2006/relationships/slideLayout" Target="../slideLayouts/slideLayout88.xml"/><Relationship Id="rId111" Type="http://schemas.openxmlformats.org/officeDocument/2006/relationships/slideLayout" Target="../slideLayouts/slideLayout111.xml"/><Relationship Id="rId153" Type="http://schemas.openxmlformats.org/officeDocument/2006/relationships/slideLayout" Target="../slideLayouts/slideLayout153.xml"/><Relationship Id="rId195" Type="http://schemas.openxmlformats.org/officeDocument/2006/relationships/slideLayout" Target="../slideLayouts/slideLayout195.xml"/><Relationship Id="rId209" Type="http://schemas.openxmlformats.org/officeDocument/2006/relationships/slideLayout" Target="../slideLayouts/slideLayout209.xml"/><Relationship Id="rId360" Type="http://schemas.openxmlformats.org/officeDocument/2006/relationships/slideLayout" Target="../slideLayouts/slideLayout360.xml"/><Relationship Id="rId220" Type="http://schemas.openxmlformats.org/officeDocument/2006/relationships/slideLayout" Target="../slideLayouts/slideLayout220.xml"/><Relationship Id="rId15" Type="http://schemas.openxmlformats.org/officeDocument/2006/relationships/slideLayout" Target="../slideLayouts/slideLayout15.xml"/><Relationship Id="rId57" Type="http://schemas.openxmlformats.org/officeDocument/2006/relationships/slideLayout" Target="../slideLayouts/slideLayout57.xml"/><Relationship Id="rId262" Type="http://schemas.openxmlformats.org/officeDocument/2006/relationships/slideLayout" Target="../slideLayouts/slideLayout262.xml"/><Relationship Id="rId318" Type="http://schemas.openxmlformats.org/officeDocument/2006/relationships/slideLayout" Target="../slideLayouts/slideLayout318.xml"/><Relationship Id="rId99" Type="http://schemas.openxmlformats.org/officeDocument/2006/relationships/slideLayout" Target="../slideLayouts/slideLayout99.xml"/><Relationship Id="rId122" Type="http://schemas.openxmlformats.org/officeDocument/2006/relationships/slideLayout" Target="../slideLayouts/slideLayout122.xml"/><Relationship Id="rId164" Type="http://schemas.openxmlformats.org/officeDocument/2006/relationships/slideLayout" Target="../slideLayouts/slideLayout164.xml"/><Relationship Id="rId371" Type="http://schemas.openxmlformats.org/officeDocument/2006/relationships/slideLayout" Target="../slideLayouts/slideLayout371.xml"/><Relationship Id="rId26" Type="http://schemas.openxmlformats.org/officeDocument/2006/relationships/slideLayout" Target="../slideLayouts/slideLayout26.xml"/><Relationship Id="rId231" Type="http://schemas.openxmlformats.org/officeDocument/2006/relationships/slideLayout" Target="../slideLayouts/slideLayout231.xml"/><Relationship Id="rId273" Type="http://schemas.openxmlformats.org/officeDocument/2006/relationships/slideLayout" Target="../slideLayouts/slideLayout273.xml"/><Relationship Id="rId329" Type="http://schemas.openxmlformats.org/officeDocument/2006/relationships/slideLayout" Target="../slideLayouts/slideLayout329.xml"/><Relationship Id="rId68" Type="http://schemas.openxmlformats.org/officeDocument/2006/relationships/slideLayout" Target="../slideLayouts/slideLayout68.xml"/><Relationship Id="rId133" Type="http://schemas.openxmlformats.org/officeDocument/2006/relationships/slideLayout" Target="../slideLayouts/slideLayout133.xml"/><Relationship Id="rId175" Type="http://schemas.openxmlformats.org/officeDocument/2006/relationships/slideLayout" Target="../slideLayouts/slideLayout175.xml"/><Relationship Id="rId340" Type="http://schemas.openxmlformats.org/officeDocument/2006/relationships/slideLayout" Target="../slideLayouts/slideLayout340.xml"/></Relationships>
</file>

<file path=ppt/slideMasters/_rels/slideMaster2.xml.rels><?xml version="1.0" encoding="UTF-8" standalone="yes"?>
<Relationships xmlns="http://schemas.openxmlformats.org/package/2006/relationships"><Relationship Id="rId117" Type="http://schemas.openxmlformats.org/officeDocument/2006/relationships/slideLayout" Target="../slideLayouts/slideLayout505.xml"/><Relationship Id="rId299" Type="http://schemas.openxmlformats.org/officeDocument/2006/relationships/slideLayout" Target="../slideLayouts/slideLayout687.xml"/><Relationship Id="rId21" Type="http://schemas.openxmlformats.org/officeDocument/2006/relationships/slideLayout" Target="../slideLayouts/slideLayout409.xml"/><Relationship Id="rId63" Type="http://schemas.openxmlformats.org/officeDocument/2006/relationships/slideLayout" Target="../slideLayouts/slideLayout451.xml"/><Relationship Id="rId159" Type="http://schemas.openxmlformats.org/officeDocument/2006/relationships/slideLayout" Target="../slideLayouts/slideLayout547.xml"/><Relationship Id="rId324" Type="http://schemas.openxmlformats.org/officeDocument/2006/relationships/slideLayout" Target="../slideLayouts/slideLayout712.xml"/><Relationship Id="rId366" Type="http://schemas.openxmlformats.org/officeDocument/2006/relationships/slideLayout" Target="../slideLayouts/slideLayout754.xml"/><Relationship Id="rId170" Type="http://schemas.openxmlformats.org/officeDocument/2006/relationships/slideLayout" Target="../slideLayouts/slideLayout558.xml"/><Relationship Id="rId226" Type="http://schemas.openxmlformats.org/officeDocument/2006/relationships/slideLayout" Target="../slideLayouts/slideLayout614.xml"/><Relationship Id="rId268" Type="http://schemas.openxmlformats.org/officeDocument/2006/relationships/slideLayout" Target="../slideLayouts/slideLayout656.xml"/><Relationship Id="rId32" Type="http://schemas.openxmlformats.org/officeDocument/2006/relationships/slideLayout" Target="../slideLayouts/slideLayout420.xml"/><Relationship Id="rId74" Type="http://schemas.openxmlformats.org/officeDocument/2006/relationships/slideLayout" Target="../slideLayouts/slideLayout462.xml"/><Relationship Id="rId128" Type="http://schemas.openxmlformats.org/officeDocument/2006/relationships/slideLayout" Target="../slideLayouts/slideLayout516.xml"/><Relationship Id="rId335" Type="http://schemas.openxmlformats.org/officeDocument/2006/relationships/slideLayout" Target="../slideLayouts/slideLayout723.xml"/><Relationship Id="rId377" Type="http://schemas.openxmlformats.org/officeDocument/2006/relationships/slideLayout" Target="../slideLayouts/slideLayout765.xml"/><Relationship Id="rId5" Type="http://schemas.openxmlformats.org/officeDocument/2006/relationships/slideLayout" Target="../slideLayouts/slideLayout393.xml"/><Relationship Id="rId181" Type="http://schemas.openxmlformats.org/officeDocument/2006/relationships/slideLayout" Target="../slideLayouts/slideLayout569.xml"/><Relationship Id="rId237" Type="http://schemas.openxmlformats.org/officeDocument/2006/relationships/slideLayout" Target="../slideLayouts/slideLayout625.xml"/><Relationship Id="rId279" Type="http://schemas.openxmlformats.org/officeDocument/2006/relationships/slideLayout" Target="../slideLayouts/slideLayout667.xml"/><Relationship Id="rId43" Type="http://schemas.openxmlformats.org/officeDocument/2006/relationships/slideLayout" Target="../slideLayouts/slideLayout431.xml"/><Relationship Id="rId139" Type="http://schemas.openxmlformats.org/officeDocument/2006/relationships/slideLayout" Target="../slideLayouts/slideLayout527.xml"/><Relationship Id="rId290" Type="http://schemas.openxmlformats.org/officeDocument/2006/relationships/slideLayout" Target="../slideLayouts/slideLayout678.xml"/><Relationship Id="rId304" Type="http://schemas.openxmlformats.org/officeDocument/2006/relationships/slideLayout" Target="../slideLayouts/slideLayout692.xml"/><Relationship Id="rId346" Type="http://schemas.openxmlformats.org/officeDocument/2006/relationships/slideLayout" Target="../slideLayouts/slideLayout734.xml"/><Relationship Id="rId388" Type="http://schemas.openxmlformats.org/officeDocument/2006/relationships/slideLayout" Target="../slideLayouts/slideLayout776.xml"/><Relationship Id="rId85" Type="http://schemas.openxmlformats.org/officeDocument/2006/relationships/slideLayout" Target="../slideLayouts/slideLayout473.xml"/><Relationship Id="rId150" Type="http://schemas.openxmlformats.org/officeDocument/2006/relationships/slideLayout" Target="../slideLayouts/slideLayout538.xml"/><Relationship Id="rId192" Type="http://schemas.openxmlformats.org/officeDocument/2006/relationships/slideLayout" Target="../slideLayouts/slideLayout580.xml"/><Relationship Id="rId206" Type="http://schemas.openxmlformats.org/officeDocument/2006/relationships/slideLayout" Target="../slideLayouts/slideLayout594.xml"/><Relationship Id="rId248" Type="http://schemas.openxmlformats.org/officeDocument/2006/relationships/slideLayout" Target="../slideLayouts/slideLayout636.xml"/><Relationship Id="rId12" Type="http://schemas.openxmlformats.org/officeDocument/2006/relationships/slideLayout" Target="../slideLayouts/slideLayout400.xml"/><Relationship Id="rId108" Type="http://schemas.openxmlformats.org/officeDocument/2006/relationships/slideLayout" Target="../slideLayouts/slideLayout496.xml"/><Relationship Id="rId315" Type="http://schemas.openxmlformats.org/officeDocument/2006/relationships/slideLayout" Target="../slideLayouts/slideLayout703.xml"/><Relationship Id="rId357" Type="http://schemas.openxmlformats.org/officeDocument/2006/relationships/slideLayout" Target="../slideLayouts/slideLayout745.xml"/><Relationship Id="rId54" Type="http://schemas.openxmlformats.org/officeDocument/2006/relationships/slideLayout" Target="../slideLayouts/slideLayout442.xml"/><Relationship Id="rId96" Type="http://schemas.openxmlformats.org/officeDocument/2006/relationships/slideLayout" Target="../slideLayouts/slideLayout484.xml"/><Relationship Id="rId161" Type="http://schemas.openxmlformats.org/officeDocument/2006/relationships/slideLayout" Target="../slideLayouts/slideLayout549.xml"/><Relationship Id="rId217" Type="http://schemas.openxmlformats.org/officeDocument/2006/relationships/slideLayout" Target="../slideLayouts/slideLayout605.xml"/><Relationship Id="rId259" Type="http://schemas.openxmlformats.org/officeDocument/2006/relationships/slideLayout" Target="../slideLayouts/slideLayout647.xml"/><Relationship Id="rId23" Type="http://schemas.openxmlformats.org/officeDocument/2006/relationships/slideLayout" Target="../slideLayouts/slideLayout411.xml"/><Relationship Id="rId119" Type="http://schemas.openxmlformats.org/officeDocument/2006/relationships/slideLayout" Target="../slideLayouts/slideLayout507.xml"/><Relationship Id="rId270" Type="http://schemas.openxmlformats.org/officeDocument/2006/relationships/slideLayout" Target="../slideLayouts/slideLayout658.xml"/><Relationship Id="rId326" Type="http://schemas.openxmlformats.org/officeDocument/2006/relationships/slideLayout" Target="../slideLayouts/slideLayout714.xml"/><Relationship Id="rId65" Type="http://schemas.openxmlformats.org/officeDocument/2006/relationships/slideLayout" Target="../slideLayouts/slideLayout453.xml"/><Relationship Id="rId130" Type="http://schemas.openxmlformats.org/officeDocument/2006/relationships/slideLayout" Target="../slideLayouts/slideLayout518.xml"/><Relationship Id="rId368" Type="http://schemas.openxmlformats.org/officeDocument/2006/relationships/slideLayout" Target="../slideLayouts/slideLayout756.xml"/><Relationship Id="rId172" Type="http://schemas.openxmlformats.org/officeDocument/2006/relationships/slideLayout" Target="../slideLayouts/slideLayout560.xml"/><Relationship Id="rId228" Type="http://schemas.openxmlformats.org/officeDocument/2006/relationships/slideLayout" Target="../slideLayouts/slideLayout616.xml"/><Relationship Id="rId281" Type="http://schemas.openxmlformats.org/officeDocument/2006/relationships/slideLayout" Target="../slideLayouts/slideLayout669.xml"/><Relationship Id="rId337" Type="http://schemas.openxmlformats.org/officeDocument/2006/relationships/slideLayout" Target="../slideLayouts/slideLayout725.xml"/><Relationship Id="rId34" Type="http://schemas.openxmlformats.org/officeDocument/2006/relationships/slideLayout" Target="../slideLayouts/slideLayout422.xml"/><Relationship Id="rId76" Type="http://schemas.openxmlformats.org/officeDocument/2006/relationships/slideLayout" Target="../slideLayouts/slideLayout464.xml"/><Relationship Id="rId141" Type="http://schemas.openxmlformats.org/officeDocument/2006/relationships/slideLayout" Target="../slideLayouts/slideLayout529.xml"/><Relationship Id="rId379" Type="http://schemas.openxmlformats.org/officeDocument/2006/relationships/slideLayout" Target="../slideLayouts/slideLayout767.xml"/><Relationship Id="rId7" Type="http://schemas.openxmlformats.org/officeDocument/2006/relationships/slideLayout" Target="../slideLayouts/slideLayout395.xml"/><Relationship Id="rId183" Type="http://schemas.openxmlformats.org/officeDocument/2006/relationships/slideLayout" Target="../slideLayouts/slideLayout571.xml"/><Relationship Id="rId239" Type="http://schemas.openxmlformats.org/officeDocument/2006/relationships/slideLayout" Target="../slideLayouts/slideLayout627.xml"/><Relationship Id="rId390" Type="http://schemas.openxmlformats.org/officeDocument/2006/relationships/slideLayout" Target="../slideLayouts/slideLayout778.xml"/><Relationship Id="rId250" Type="http://schemas.openxmlformats.org/officeDocument/2006/relationships/slideLayout" Target="../slideLayouts/slideLayout638.xml"/><Relationship Id="rId292" Type="http://schemas.openxmlformats.org/officeDocument/2006/relationships/slideLayout" Target="../slideLayouts/slideLayout680.xml"/><Relationship Id="rId306" Type="http://schemas.openxmlformats.org/officeDocument/2006/relationships/slideLayout" Target="../slideLayouts/slideLayout694.xml"/><Relationship Id="rId45" Type="http://schemas.openxmlformats.org/officeDocument/2006/relationships/slideLayout" Target="../slideLayouts/slideLayout433.xml"/><Relationship Id="rId87" Type="http://schemas.openxmlformats.org/officeDocument/2006/relationships/slideLayout" Target="../slideLayouts/slideLayout475.xml"/><Relationship Id="rId110" Type="http://schemas.openxmlformats.org/officeDocument/2006/relationships/slideLayout" Target="../slideLayouts/slideLayout498.xml"/><Relationship Id="rId348" Type="http://schemas.openxmlformats.org/officeDocument/2006/relationships/slideLayout" Target="../slideLayouts/slideLayout736.xml"/><Relationship Id="rId152" Type="http://schemas.openxmlformats.org/officeDocument/2006/relationships/slideLayout" Target="../slideLayouts/slideLayout540.xml"/><Relationship Id="rId194" Type="http://schemas.openxmlformats.org/officeDocument/2006/relationships/slideLayout" Target="../slideLayouts/slideLayout582.xml"/><Relationship Id="rId208" Type="http://schemas.openxmlformats.org/officeDocument/2006/relationships/slideLayout" Target="../slideLayouts/slideLayout596.xml"/><Relationship Id="rId261" Type="http://schemas.openxmlformats.org/officeDocument/2006/relationships/slideLayout" Target="../slideLayouts/slideLayout649.xml"/><Relationship Id="rId14" Type="http://schemas.openxmlformats.org/officeDocument/2006/relationships/slideLayout" Target="../slideLayouts/slideLayout402.xml"/><Relationship Id="rId56" Type="http://schemas.openxmlformats.org/officeDocument/2006/relationships/slideLayout" Target="../slideLayouts/slideLayout444.xml"/><Relationship Id="rId317" Type="http://schemas.openxmlformats.org/officeDocument/2006/relationships/slideLayout" Target="../slideLayouts/slideLayout705.xml"/><Relationship Id="rId359" Type="http://schemas.openxmlformats.org/officeDocument/2006/relationships/slideLayout" Target="../slideLayouts/slideLayout747.xml"/><Relationship Id="rId98" Type="http://schemas.openxmlformats.org/officeDocument/2006/relationships/slideLayout" Target="../slideLayouts/slideLayout486.xml"/><Relationship Id="rId121" Type="http://schemas.openxmlformats.org/officeDocument/2006/relationships/slideLayout" Target="../slideLayouts/slideLayout509.xml"/><Relationship Id="rId163" Type="http://schemas.openxmlformats.org/officeDocument/2006/relationships/slideLayout" Target="../slideLayouts/slideLayout551.xml"/><Relationship Id="rId219" Type="http://schemas.openxmlformats.org/officeDocument/2006/relationships/slideLayout" Target="../slideLayouts/slideLayout607.xml"/><Relationship Id="rId370" Type="http://schemas.openxmlformats.org/officeDocument/2006/relationships/slideLayout" Target="../slideLayouts/slideLayout758.xml"/><Relationship Id="rId230" Type="http://schemas.openxmlformats.org/officeDocument/2006/relationships/slideLayout" Target="../slideLayouts/slideLayout618.xml"/><Relationship Id="rId25" Type="http://schemas.openxmlformats.org/officeDocument/2006/relationships/slideLayout" Target="../slideLayouts/slideLayout413.xml"/><Relationship Id="rId67" Type="http://schemas.openxmlformats.org/officeDocument/2006/relationships/slideLayout" Target="../slideLayouts/slideLayout455.xml"/><Relationship Id="rId272" Type="http://schemas.openxmlformats.org/officeDocument/2006/relationships/slideLayout" Target="../slideLayouts/slideLayout660.xml"/><Relationship Id="rId328" Type="http://schemas.openxmlformats.org/officeDocument/2006/relationships/slideLayout" Target="../slideLayouts/slideLayout716.xml"/><Relationship Id="rId132" Type="http://schemas.openxmlformats.org/officeDocument/2006/relationships/slideLayout" Target="../slideLayouts/slideLayout520.xml"/><Relationship Id="rId174" Type="http://schemas.openxmlformats.org/officeDocument/2006/relationships/slideLayout" Target="../slideLayouts/slideLayout562.xml"/><Relationship Id="rId381" Type="http://schemas.openxmlformats.org/officeDocument/2006/relationships/slideLayout" Target="../slideLayouts/slideLayout769.xml"/><Relationship Id="rId241" Type="http://schemas.openxmlformats.org/officeDocument/2006/relationships/slideLayout" Target="../slideLayouts/slideLayout629.xml"/><Relationship Id="rId36" Type="http://schemas.openxmlformats.org/officeDocument/2006/relationships/slideLayout" Target="../slideLayouts/slideLayout424.xml"/><Relationship Id="rId283" Type="http://schemas.openxmlformats.org/officeDocument/2006/relationships/slideLayout" Target="../slideLayouts/slideLayout671.xml"/><Relationship Id="rId339" Type="http://schemas.openxmlformats.org/officeDocument/2006/relationships/slideLayout" Target="../slideLayouts/slideLayout727.xml"/><Relationship Id="rId78" Type="http://schemas.openxmlformats.org/officeDocument/2006/relationships/slideLayout" Target="../slideLayouts/slideLayout466.xml"/><Relationship Id="rId101" Type="http://schemas.openxmlformats.org/officeDocument/2006/relationships/slideLayout" Target="../slideLayouts/slideLayout489.xml"/><Relationship Id="rId143" Type="http://schemas.openxmlformats.org/officeDocument/2006/relationships/slideLayout" Target="../slideLayouts/slideLayout531.xml"/><Relationship Id="rId185" Type="http://schemas.openxmlformats.org/officeDocument/2006/relationships/slideLayout" Target="../slideLayouts/slideLayout573.xml"/><Relationship Id="rId350" Type="http://schemas.openxmlformats.org/officeDocument/2006/relationships/slideLayout" Target="../slideLayouts/slideLayout738.xml"/><Relationship Id="rId9" Type="http://schemas.openxmlformats.org/officeDocument/2006/relationships/slideLayout" Target="../slideLayouts/slideLayout397.xml"/><Relationship Id="rId210" Type="http://schemas.openxmlformats.org/officeDocument/2006/relationships/slideLayout" Target="../slideLayouts/slideLayout598.xml"/><Relationship Id="rId392" Type="http://schemas.openxmlformats.org/officeDocument/2006/relationships/slideLayout" Target="../slideLayouts/slideLayout780.xml"/><Relationship Id="rId252" Type="http://schemas.openxmlformats.org/officeDocument/2006/relationships/slideLayout" Target="../slideLayouts/slideLayout640.xml"/><Relationship Id="rId294" Type="http://schemas.openxmlformats.org/officeDocument/2006/relationships/slideLayout" Target="../slideLayouts/slideLayout682.xml"/><Relationship Id="rId308" Type="http://schemas.openxmlformats.org/officeDocument/2006/relationships/slideLayout" Target="../slideLayouts/slideLayout696.xml"/><Relationship Id="rId47" Type="http://schemas.openxmlformats.org/officeDocument/2006/relationships/slideLayout" Target="../slideLayouts/slideLayout435.xml"/><Relationship Id="rId89" Type="http://schemas.openxmlformats.org/officeDocument/2006/relationships/slideLayout" Target="../slideLayouts/slideLayout477.xml"/><Relationship Id="rId112" Type="http://schemas.openxmlformats.org/officeDocument/2006/relationships/slideLayout" Target="../slideLayouts/slideLayout500.xml"/><Relationship Id="rId154" Type="http://schemas.openxmlformats.org/officeDocument/2006/relationships/slideLayout" Target="../slideLayouts/slideLayout542.xml"/><Relationship Id="rId361" Type="http://schemas.openxmlformats.org/officeDocument/2006/relationships/slideLayout" Target="../slideLayouts/slideLayout749.xml"/><Relationship Id="rId196" Type="http://schemas.openxmlformats.org/officeDocument/2006/relationships/slideLayout" Target="../slideLayouts/slideLayout584.xml"/><Relationship Id="rId16" Type="http://schemas.openxmlformats.org/officeDocument/2006/relationships/slideLayout" Target="../slideLayouts/slideLayout404.xml"/><Relationship Id="rId221" Type="http://schemas.openxmlformats.org/officeDocument/2006/relationships/slideLayout" Target="../slideLayouts/slideLayout609.xml"/><Relationship Id="rId242" Type="http://schemas.openxmlformats.org/officeDocument/2006/relationships/slideLayout" Target="../slideLayouts/slideLayout630.xml"/><Relationship Id="rId263" Type="http://schemas.openxmlformats.org/officeDocument/2006/relationships/slideLayout" Target="../slideLayouts/slideLayout651.xml"/><Relationship Id="rId284" Type="http://schemas.openxmlformats.org/officeDocument/2006/relationships/slideLayout" Target="../slideLayouts/slideLayout672.xml"/><Relationship Id="rId319" Type="http://schemas.openxmlformats.org/officeDocument/2006/relationships/slideLayout" Target="../slideLayouts/slideLayout707.xml"/><Relationship Id="rId37" Type="http://schemas.openxmlformats.org/officeDocument/2006/relationships/slideLayout" Target="../slideLayouts/slideLayout425.xml"/><Relationship Id="rId58" Type="http://schemas.openxmlformats.org/officeDocument/2006/relationships/slideLayout" Target="../slideLayouts/slideLayout446.xml"/><Relationship Id="rId79" Type="http://schemas.openxmlformats.org/officeDocument/2006/relationships/slideLayout" Target="../slideLayouts/slideLayout467.xml"/><Relationship Id="rId102" Type="http://schemas.openxmlformats.org/officeDocument/2006/relationships/slideLayout" Target="../slideLayouts/slideLayout490.xml"/><Relationship Id="rId123" Type="http://schemas.openxmlformats.org/officeDocument/2006/relationships/slideLayout" Target="../slideLayouts/slideLayout511.xml"/><Relationship Id="rId144" Type="http://schemas.openxmlformats.org/officeDocument/2006/relationships/slideLayout" Target="../slideLayouts/slideLayout532.xml"/><Relationship Id="rId330" Type="http://schemas.openxmlformats.org/officeDocument/2006/relationships/slideLayout" Target="../slideLayouts/slideLayout718.xml"/><Relationship Id="rId90" Type="http://schemas.openxmlformats.org/officeDocument/2006/relationships/slideLayout" Target="../slideLayouts/slideLayout478.xml"/><Relationship Id="rId165" Type="http://schemas.openxmlformats.org/officeDocument/2006/relationships/slideLayout" Target="../slideLayouts/slideLayout553.xml"/><Relationship Id="rId186" Type="http://schemas.openxmlformats.org/officeDocument/2006/relationships/slideLayout" Target="../slideLayouts/slideLayout574.xml"/><Relationship Id="rId351" Type="http://schemas.openxmlformats.org/officeDocument/2006/relationships/slideLayout" Target="../slideLayouts/slideLayout739.xml"/><Relationship Id="rId372" Type="http://schemas.openxmlformats.org/officeDocument/2006/relationships/slideLayout" Target="../slideLayouts/slideLayout760.xml"/><Relationship Id="rId393" Type="http://schemas.openxmlformats.org/officeDocument/2006/relationships/slideLayout" Target="../slideLayouts/slideLayout781.xml"/><Relationship Id="rId211" Type="http://schemas.openxmlformats.org/officeDocument/2006/relationships/slideLayout" Target="../slideLayouts/slideLayout599.xml"/><Relationship Id="rId232" Type="http://schemas.openxmlformats.org/officeDocument/2006/relationships/slideLayout" Target="../slideLayouts/slideLayout620.xml"/><Relationship Id="rId253" Type="http://schemas.openxmlformats.org/officeDocument/2006/relationships/slideLayout" Target="../slideLayouts/slideLayout641.xml"/><Relationship Id="rId274" Type="http://schemas.openxmlformats.org/officeDocument/2006/relationships/slideLayout" Target="../slideLayouts/slideLayout662.xml"/><Relationship Id="rId295" Type="http://schemas.openxmlformats.org/officeDocument/2006/relationships/slideLayout" Target="../slideLayouts/slideLayout683.xml"/><Relationship Id="rId309" Type="http://schemas.openxmlformats.org/officeDocument/2006/relationships/slideLayout" Target="../slideLayouts/slideLayout697.xml"/><Relationship Id="rId27" Type="http://schemas.openxmlformats.org/officeDocument/2006/relationships/slideLayout" Target="../slideLayouts/slideLayout415.xml"/><Relationship Id="rId48" Type="http://schemas.openxmlformats.org/officeDocument/2006/relationships/slideLayout" Target="../slideLayouts/slideLayout436.xml"/><Relationship Id="rId69" Type="http://schemas.openxmlformats.org/officeDocument/2006/relationships/slideLayout" Target="../slideLayouts/slideLayout457.xml"/><Relationship Id="rId113" Type="http://schemas.openxmlformats.org/officeDocument/2006/relationships/slideLayout" Target="../slideLayouts/slideLayout501.xml"/><Relationship Id="rId134" Type="http://schemas.openxmlformats.org/officeDocument/2006/relationships/slideLayout" Target="../slideLayouts/slideLayout522.xml"/><Relationship Id="rId320" Type="http://schemas.openxmlformats.org/officeDocument/2006/relationships/slideLayout" Target="../slideLayouts/slideLayout708.xml"/><Relationship Id="rId80" Type="http://schemas.openxmlformats.org/officeDocument/2006/relationships/slideLayout" Target="../slideLayouts/slideLayout468.xml"/><Relationship Id="rId155" Type="http://schemas.openxmlformats.org/officeDocument/2006/relationships/slideLayout" Target="../slideLayouts/slideLayout543.xml"/><Relationship Id="rId176" Type="http://schemas.openxmlformats.org/officeDocument/2006/relationships/slideLayout" Target="../slideLayouts/slideLayout564.xml"/><Relationship Id="rId197" Type="http://schemas.openxmlformats.org/officeDocument/2006/relationships/slideLayout" Target="../slideLayouts/slideLayout585.xml"/><Relationship Id="rId341" Type="http://schemas.openxmlformats.org/officeDocument/2006/relationships/slideLayout" Target="../slideLayouts/slideLayout729.xml"/><Relationship Id="rId362" Type="http://schemas.openxmlformats.org/officeDocument/2006/relationships/slideLayout" Target="../slideLayouts/slideLayout750.xml"/><Relationship Id="rId383" Type="http://schemas.openxmlformats.org/officeDocument/2006/relationships/slideLayout" Target="../slideLayouts/slideLayout771.xml"/><Relationship Id="rId201" Type="http://schemas.openxmlformats.org/officeDocument/2006/relationships/slideLayout" Target="../slideLayouts/slideLayout589.xml"/><Relationship Id="rId222" Type="http://schemas.openxmlformats.org/officeDocument/2006/relationships/slideLayout" Target="../slideLayouts/slideLayout610.xml"/><Relationship Id="rId243" Type="http://schemas.openxmlformats.org/officeDocument/2006/relationships/slideLayout" Target="../slideLayouts/slideLayout631.xml"/><Relationship Id="rId264" Type="http://schemas.openxmlformats.org/officeDocument/2006/relationships/slideLayout" Target="../slideLayouts/slideLayout652.xml"/><Relationship Id="rId285" Type="http://schemas.openxmlformats.org/officeDocument/2006/relationships/slideLayout" Target="../slideLayouts/slideLayout673.xml"/><Relationship Id="rId17" Type="http://schemas.openxmlformats.org/officeDocument/2006/relationships/slideLayout" Target="../slideLayouts/slideLayout405.xml"/><Relationship Id="rId38" Type="http://schemas.openxmlformats.org/officeDocument/2006/relationships/slideLayout" Target="../slideLayouts/slideLayout426.xml"/><Relationship Id="rId59" Type="http://schemas.openxmlformats.org/officeDocument/2006/relationships/slideLayout" Target="../slideLayouts/slideLayout447.xml"/><Relationship Id="rId103" Type="http://schemas.openxmlformats.org/officeDocument/2006/relationships/slideLayout" Target="../slideLayouts/slideLayout491.xml"/><Relationship Id="rId124" Type="http://schemas.openxmlformats.org/officeDocument/2006/relationships/slideLayout" Target="../slideLayouts/slideLayout512.xml"/><Relationship Id="rId310" Type="http://schemas.openxmlformats.org/officeDocument/2006/relationships/slideLayout" Target="../slideLayouts/slideLayout698.xml"/><Relationship Id="rId70" Type="http://schemas.openxmlformats.org/officeDocument/2006/relationships/slideLayout" Target="../slideLayouts/slideLayout458.xml"/><Relationship Id="rId91" Type="http://schemas.openxmlformats.org/officeDocument/2006/relationships/slideLayout" Target="../slideLayouts/slideLayout479.xml"/><Relationship Id="rId145" Type="http://schemas.openxmlformats.org/officeDocument/2006/relationships/slideLayout" Target="../slideLayouts/slideLayout533.xml"/><Relationship Id="rId166" Type="http://schemas.openxmlformats.org/officeDocument/2006/relationships/slideLayout" Target="../slideLayouts/slideLayout554.xml"/><Relationship Id="rId187" Type="http://schemas.openxmlformats.org/officeDocument/2006/relationships/slideLayout" Target="../slideLayouts/slideLayout575.xml"/><Relationship Id="rId331" Type="http://schemas.openxmlformats.org/officeDocument/2006/relationships/slideLayout" Target="../slideLayouts/slideLayout719.xml"/><Relationship Id="rId352" Type="http://schemas.openxmlformats.org/officeDocument/2006/relationships/slideLayout" Target="../slideLayouts/slideLayout740.xml"/><Relationship Id="rId373" Type="http://schemas.openxmlformats.org/officeDocument/2006/relationships/slideLayout" Target="../slideLayouts/slideLayout761.xml"/><Relationship Id="rId394" Type="http://schemas.openxmlformats.org/officeDocument/2006/relationships/theme" Target="../theme/theme2.xml"/><Relationship Id="rId1" Type="http://schemas.openxmlformats.org/officeDocument/2006/relationships/slideLayout" Target="../slideLayouts/slideLayout389.xml"/><Relationship Id="rId212" Type="http://schemas.openxmlformats.org/officeDocument/2006/relationships/slideLayout" Target="../slideLayouts/slideLayout600.xml"/><Relationship Id="rId233" Type="http://schemas.openxmlformats.org/officeDocument/2006/relationships/slideLayout" Target="../slideLayouts/slideLayout621.xml"/><Relationship Id="rId254" Type="http://schemas.openxmlformats.org/officeDocument/2006/relationships/slideLayout" Target="../slideLayouts/slideLayout642.xml"/><Relationship Id="rId28" Type="http://schemas.openxmlformats.org/officeDocument/2006/relationships/slideLayout" Target="../slideLayouts/slideLayout416.xml"/><Relationship Id="rId49" Type="http://schemas.openxmlformats.org/officeDocument/2006/relationships/slideLayout" Target="../slideLayouts/slideLayout437.xml"/><Relationship Id="rId114" Type="http://schemas.openxmlformats.org/officeDocument/2006/relationships/slideLayout" Target="../slideLayouts/slideLayout502.xml"/><Relationship Id="rId275" Type="http://schemas.openxmlformats.org/officeDocument/2006/relationships/slideLayout" Target="../slideLayouts/slideLayout663.xml"/><Relationship Id="rId296" Type="http://schemas.openxmlformats.org/officeDocument/2006/relationships/slideLayout" Target="../slideLayouts/slideLayout684.xml"/><Relationship Id="rId300" Type="http://schemas.openxmlformats.org/officeDocument/2006/relationships/slideLayout" Target="../slideLayouts/slideLayout688.xml"/><Relationship Id="rId60" Type="http://schemas.openxmlformats.org/officeDocument/2006/relationships/slideLayout" Target="../slideLayouts/slideLayout448.xml"/><Relationship Id="rId81" Type="http://schemas.openxmlformats.org/officeDocument/2006/relationships/slideLayout" Target="../slideLayouts/slideLayout469.xml"/><Relationship Id="rId135" Type="http://schemas.openxmlformats.org/officeDocument/2006/relationships/slideLayout" Target="../slideLayouts/slideLayout523.xml"/><Relationship Id="rId156" Type="http://schemas.openxmlformats.org/officeDocument/2006/relationships/slideLayout" Target="../slideLayouts/slideLayout544.xml"/><Relationship Id="rId177" Type="http://schemas.openxmlformats.org/officeDocument/2006/relationships/slideLayout" Target="../slideLayouts/slideLayout565.xml"/><Relationship Id="rId198" Type="http://schemas.openxmlformats.org/officeDocument/2006/relationships/slideLayout" Target="../slideLayouts/slideLayout586.xml"/><Relationship Id="rId321" Type="http://schemas.openxmlformats.org/officeDocument/2006/relationships/slideLayout" Target="../slideLayouts/slideLayout709.xml"/><Relationship Id="rId342" Type="http://schemas.openxmlformats.org/officeDocument/2006/relationships/slideLayout" Target="../slideLayouts/slideLayout730.xml"/><Relationship Id="rId363" Type="http://schemas.openxmlformats.org/officeDocument/2006/relationships/slideLayout" Target="../slideLayouts/slideLayout751.xml"/><Relationship Id="rId384" Type="http://schemas.openxmlformats.org/officeDocument/2006/relationships/slideLayout" Target="../slideLayouts/slideLayout772.xml"/><Relationship Id="rId202" Type="http://schemas.openxmlformats.org/officeDocument/2006/relationships/slideLayout" Target="../slideLayouts/slideLayout590.xml"/><Relationship Id="rId223" Type="http://schemas.openxmlformats.org/officeDocument/2006/relationships/slideLayout" Target="../slideLayouts/slideLayout611.xml"/><Relationship Id="rId244" Type="http://schemas.openxmlformats.org/officeDocument/2006/relationships/slideLayout" Target="../slideLayouts/slideLayout632.xml"/><Relationship Id="rId18" Type="http://schemas.openxmlformats.org/officeDocument/2006/relationships/slideLayout" Target="../slideLayouts/slideLayout406.xml"/><Relationship Id="rId39" Type="http://schemas.openxmlformats.org/officeDocument/2006/relationships/slideLayout" Target="../slideLayouts/slideLayout427.xml"/><Relationship Id="rId265" Type="http://schemas.openxmlformats.org/officeDocument/2006/relationships/slideLayout" Target="../slideLayouts/slideLayout653.xml"/><Relationship Id="rId286" Type="http://schemas.openxmlformats.org/officeDocument/2006/relationships/slideLayout" Target="../slideLayouts/slideLayout674.xml"/><Relationship Id="rId50" Type="http://schemas.openxmlformats.org/officeDocument/2006/relationships/slideLayout" Target="../slideLayouts/slideLayout438.xml"/><Relationship Id="rId104" Type="http://schemas.openxmlformats.org/officeDocument/2006/relationships/slideLayout" Target="../slideLayouts/slideLayout492.xml"/><Relationship Id="rId125" Type="http://schemas.openxmlformats.org/officeDocument/2006/relationships/slideLayout" Target="../slideLayouts/slideLayout513.xml"/><Relationship Id="rId146" Type="http://schemas.openxmlformats.org/officeDocument/2006/relationships/slideLayout" Target="../slideLayouts/slideLayout534.xml"/><Relationship Id="rId167" Type="http://schemas.openxmlformats.org/officeDocument/2006/relationships/slideLayout" Target="../slideLayouts/slideLayout555.xml"/><Relationship Id="rId188" Type="http://schemas.openxmlformats.org/officeDocument/2006/relationships/slideLayout" Target="../slideLayouts/slideLayout576.xml"/><Relationship Id="rId311" Type="http://schemas.openxmlformats.org/officeDocument/2006/relationships/slideLayout" Target="../slideLayouts/slideLayout699.xml"/><Relationship Id="rId332" Type="http://schemas.openxmlformats.org/officeDocument/2006/relationships/slideLayout" Target="../slideLayouts/slideLayout720.xml"/><Relationship Id="rId353" Type="http://schemas.openxmlformats.org/officeDocument/2006/relationships/slideLayout" Target="../slideLayouts/slideLayout741.xml"/><Relationship Id="rId374" Type="http://schemas.openxmlformats.org/officeDocument/2006/relationships/slideLayout" Target="../slideLayouts/slideLayout762.xml"/><Relationship Id="rId71" Type="http://schemas.openxmlformats.org/officeDocument/2006/relationships/slideLayout" Target="../slideLayouts/slideLayout459.xml"/><Relationship Id="rId92" Type="http://schemas.openxmlformats.org/officeDocument/2006/relationships/slideLayout" Target="../slideLayouts/slideLayout480.xml"/><Relationship Id="rId213" Type="http://schemas.openxmlformats.org/officeDocument/2006/relationships/slideLayout" Target="../slideLayouts/slideLayout601.xml"/><Relationship Id="rId234" Type="http://schemas.openxmlformats.org/officeDocument/2006/relationships/slideLayout" Target="../slideLayouts/slideLayout622.xml"/><Relationship Id="rId2" Type="http://schemas.openxmlformats.org/officeDocument/2006/relationships/slideLayout" Target="../slideLayouts/slideLayout390.xml"/><Relationship Id="rId29" Type="http://schemas.openxmlformats.org/officeDocument/2006/relationships/slideLayout" Target="../slideLayouts/slideLayout417.xml"/><Relationship Id="rId255" Type="http://schemas.openxmlformats.org/officeDocument/2006/relationships/slideLayout" Target="../slideLayouts/slideLayout643.xml"/><Relationship Id="rId276" Type="http://schemas.openxmlformats.org/officeDocument/2006/relationships/slideLayout" Target="../slideLayouts/slideLayout664.xml"/><Relationship Id="rId297" Type="http://schemas.openxmlformats.org/officeDocument/2006/relationships/slideLayout" Target="../slideLayouts/slideLayout685.xml"/><Relationship Id="rId40" Type="http://schemas.openxmlformats.org/officeDocument/2006/relationships/slideLayout" Target="../slideLayouts/slideLayout428.xml"/><Relationship Id="rId115" Type="http://schemas.openxmlformats.org/officeDocument/2006/relationships/slideLayout" Target="../slideLayouts/slideLayout503.xml"/><Relationship Id="rId136" Type="http://schemas.openxmlformats.org/officeDocument/2006/relationships/slideLayout" Target="../slideLayouts/slideLayout524.xml"/><Relationship Id="rId157" Type="http://schemas.openxmlformats.org/officeDocument/2006/relationships/slideLayout" Target="../slideLayouts/slideLayout545.xml"/><Relationship Id="rId178" Type="http://schemas.openxmlformats.org/officeDocument/2006/relationships/slideLayout" Target="../slideLayouts/slideLayout566.xml"/><Relationship Id="rId301" Type="http://schemas.openxmlformats.org/officeDocument/2006/relationships/slideLayout" Target="../slideLayouts/slideLayout689.xml"/><Relationship Id="rId322" Type="http://schemas.openxmlformats.org/officeDocument/2006/relationships/slideLayout" Target="../slideLayouts/slideLayout710.xml"/><Relationship Id="rId343" Type="http://schemas.openxmlformats.org/officeDocument/2006/relationships/slideLayout" Target="../slideLayouts/slideLayout731.xml"/><Relationship Id="rId364" Type="http://schemas.openxmlformats.org/officeDocument/2006/relationships/slideLayout" Target="../slideLayouts/slideLayout752.xml"/><Relationship Id="rId61" Type="http://schemas.openxmlformats.org/officeDocument/2006/relationships/slideLayout" Target="../slideLayouts/slideLayout449.xml"/><Relationship Id="rId82" Type="http://schemas.openxmlformats.org/officeDocument/2006/relationships/slideLayout" Target="../slideLayouts/slideLayout470.xml"/><Relationship Id="rId199" Type="http://schemas.openxmlformats.org/officeDocument/2006/relationships/slideLayout" Target="../slideLayouts/slideLayout587.xml"/><Relationship Id="rId203" Type="http://schemas.openxmlformats.org/officeDocument/2006/relationships/slideLayout" Target="../slideLayouts/slideLayout591.xml"/><Relationship Id="rId385" Type="http://schemas.openxmlformats.org/officeDocument/2006/relationships/slideLayout" Target="../slideLayouts/slideLayout773.xml"/><Relationship Id="rId19" Type="http://schemas.openxmlformats.org/officeDocument/2006/relationships/slideLayout" Target="../slideLayouts/slideLayout407.xml"/><Relationship Id="rId224" Type="http://schemas.openxmlformats.org/officeDocument/2006/relationships/slideLayout" Target="../slideLayouts/slideLayout612.xml"/><Relationship Id="rId245" Type="http://schemas.openxmlformats.org/officeDocument/2006/relationships/slideLayout" Target="../slideLayouts/slideLayout633.xml"/><Relationship Id="rId266" Type="http://schemas.openxmlformats.org/officeDocument/2006/relationships/slideLayout" Target="../slideLayouts/slideLayout654.xml"/><Relationship Id="rId287" Type="http://schemas.openxmlformats.org/officeDocument/2006/relationships/slideLayout" Target="../slideLayouts/slideLayout675.xml"/><Relationship Id="rId30" Type="http://schemas.openxmlformats.org/officeDocument/2006/relationships/slideLayout" Target="../slideLayouts/slideLayout418.xml"/><Relationship Id="rId105" Type="http://schemas.openxmlformats.org/officeDocument/2006/relationships/slideLayout" Target="../slideLayouts/slideLayout493.xml"/><Relationship Id="rId126" Type="http://schemas.openxmlformats.org/officeDocument/2006/relationships/slideLayout" Target="../slideLayouts/slideLayout514.xml"/><Relationship Id="rId147" Type="http://schemas.openxmlformats.org/officeDocument/2006/relationships/slideLayout" Target="../slideLayouts/slideLayout535.xml"/><Relationship Id="rId168" Type="http://schemas.openxmlformats.org/officeDocument/2006/relationships/slideLayout" Target="../slideLayouts/slideLayout556.xml"/><Relationship Id="rId312" Type="http://schemas.openxmlformats.org/officeDocument/2006/relationships/slideLayout" Target="../slideLayouts/slideLayout700.xml"/><Relationship Id="rId333" Type="http://schemas.openxmlformats.org/officeDocument/2006/relationships/slideLayout" Target="../slideLayouts/slideLayout721.xml"/><Relationship Id="rId354" Type="http://schemas.openxmlformats.org/officeDocument/2006/relationships/slideLayout" Target="../slideLayouts/slideLayout742.xml"/><Relationship Id="rId51" Type="http://schemas.openxmlformats.org/officeDocument/2006/relationships/slideLayout" Target="../slideLayouts/slideLayout439.xml"/><Relationship Id="rId72" Type="http://schemas.openxmlformats.org/officeDocument/2006/relationships/slideLayout" Target="../slideLayouts/slideLayout460.xml"/><Relationship Id="rId93" Type="http://schemas.openxmlformats.org/officeDocument/2006/relationships/slideLayout" Target="../slideLayouts/slideLayout481.xml"/><Relationship Id="rId189" Type="http://schemas.openxmlformats.org/officeDocument/2006/relationships/slideLayout" Target="../slideLayouts/slideLayout577.xml"/><Relationship Id="rId375" Type="http://schemas.openxmlformats.org/officeDocument/2006/relationships/slideLayout" Target="../slideLayouts/slideLayout763.xml"/><Relationship Id="rId3" Type="http://schemas.openxmlformats.org/officeDocument/2006/relationships/slideLayout" Target="../slideLayouts/slideLayout391.xml"/><Relationship Id="rId214" Type="http://schemas.openxmlformats.org/officeDocument/2006/relationships/slideLayout" Target="../slideLayouts/slideLayout602.xml"/><Relationship Id="rId235" Type="http://schemas.openxmlformats.org/officeDocument/2006/relationships/slideLayout" Target="../slideLayouts/slideLayout623.xml"/><Relationship Id="rId256" Type="http://schemas.openxmlformats.org/officeDocument/2006/relationships/slideLayout" Target="../slideLayouts/slideLayout644.xml"/><Relationship Id="rId277" Type="http://schemas.openxmlformats.org/officeDocument/2006/relationships/slideLayout" Target="../slideLayouts/slideLayout665.xml"/><Relationship Id="rId298" Type="http://schemas.openxmlformats.org/officeDocument/2006/relationships/slideLayout" Target="../slideLayouts/slideLayout686.xml"/><Relationship Id="rId116" Type="http://schemas.openxmlformats.org/officeDocument/2006/relationships/slideLayout" Target="../slideLayouts/slideLayout504.xml"/><Relationship Id="rId137" Type="http://schemas.openxmlformats.org/officeDocument/2006/relationships/slideLayout" Target="../slideLayouts/slideLayout525.xml"/><Relationship Id="rId158" Type="http://schemas.openxmlformats.org/officeDocument/2006/relationships/slideLayout" Target="../slideLayouts/slideLayout546.xml"/><Relationship Id="rId302" Type="http://schemas.openxmlformats.org/officeDocument/2006/relationships/slideLayout" Target="../slideLayouts/slideLayout690.xml"/><Relationship Id="rId323" Type="http://schemas.openxmlformats.org/officeDocument/2006/relationships/slideLayout" Target="../slideLayouts/slideLayout711.xml"/><Relationship Id="rId344" Type="http://schemas.openxmlformats.org/officeDocument/2006/relationships/slideLayout" Target="../slideLayouts/slideLayout732.xml"/><Relationship Id="rId20" Type="http://schemas.openxmlformats.org/officeDocument/2006/relationships/slideLayout" Target="../slideLayouts/slideLayout408.xml"/><Relationship Id="rId41" Type="http://schemas.openxmlformats.org/officeDocument/2006/relationships/slideLayout" Target="../slideLayouts/slideLayout429.xml"/><Relationship Id="rId62" Type="http://schemas.openxmlformats.org/officeDocument/2006/relationships/slideLayout" Target="../slideLayouts/slideLayout450.xml"/><Relationship Id="rId83" Type="http://schemas.openxmlformats.org/officeDocument/2006/relationships/slideLayout" Target="../slideLayouts/slideLayout471.xml"/><Relationship Id="rId179" Type="http://schemas.openxmlformats.org/officeDocument/2006/relationships/slideLayout" Target="../slideLayouts/slideLayout567.xml"/><Relationship Id="rId365" Type="http://schemas.openxmlformats.org/officeDocument/2006/relationships/slideLayout" Target="../slideLayouts/slideLayout753.xml"/><Relationship Id="rId386" Type="http://schemas.openxmlformats.org/officeDocument/2006/relationships/slideLayout" Target="../slideLayouts/slideLayout774.xml"/><Relationship Id="rId190" Type="http://schemas.openxmlformats.org/officeDocument/2006/relationships/slideLayout" Target="../slideLayouts/slideLayout578.xml"/><Relationship Id="rId204" Type="http://schemas.openxmlformats.org/officeDocument/2006/relationships/slideLayout" Target="../slideLayouts/slideLayout592.xml"/><Relationship Id="rId225" Type="http://schemas.openxmlformats.org/officeDocument/2006/relationships/slideLayout" Target="../slideLayouts/slideLayout613.xml"/><Relationship Id="rId246" Type="http://schemas.openxmlformats.org/officeDocument/2006/relationships/slideLayout" Target="../slideLayouts/slideLayout634.xml"/><Relationship Id="rId267" Type="http://schemas.openxmlformats.org/officeDocument/2006/relationships/slideLayout" Target="../slideLayouts/slideLayout655.xml"/><Relationship Id="rId288" Type="http://schemas.openxmlformats.org/officeDocument/2006/relationships/slideLayout" Target="../slideLayouts/slideLayout676.xml"/><Relationship Id="rId106" Type="http://schemas.openxmlformats.org/officeDocument/2006/relationships/slideLayout" Target="../slideLayouts/slideLayout494.xml"/><Relationship Id="rId127" Type="http://schemas.openxmlformats.org/officeDocument/2006/relationships/slideLayout" Target="../slideLayouts/slideLayout515.xml"/><Relationship Id="rId313" Type="http://schemas.openxmlformats.org/officeDocument/2006/relationships/slideLayout" Target="../slideLayouts/slideLayout701.xml"/><Relationship Id="rId10" Type="http://schemas.openxmlformats.org/officeDocument/2006/relationships/slideLayout" Target="../slideLayouts/slideLayout398.xml"/><Relationship Id="rId31" Type="http://schemas.openxmlformats.org/officeDocument/2006/relationships/slideLayout" Target="../slideLayouts/slideLayout419.xml"/><Relationship Id="rId52" Type="http://schemas.openxmlformats.org/officeDocument/2006/relationships/slideLayout" Target="../slideLayouts/slideLayout440.xml"/><Relationship Id="rId73" Type="http://schemas.openxmlformats.org/officeDocument/2006/relationships/slideLayout" Target="../slideLayouts/slideLayout461.xml"/><Relationship Id="rId94" Type="http://schemas.openxmlformats.org/officeDocument/2006/relationships/slideLayout" Target="../slideLayouts/slideLayout482.xml"/><Relationship Id="rId148" Type="http://schemas.openxmlformats.org/officeDocument/2006/relationships/slideLayout" Target="../slideLayouts/slideLayout536.xml"/><Relationship Id="rId169" Type="http://schemas.openxmlformats.org/officeDocument/2006/relationships/slideLayout" Target="../slideLayouts/slideLayout557.xml"/><Relationship Id="rId334" Type="http://schemas.openxmlformats.org/officeDocument/2006/relationships/slideLayout" Target="../slideLayouts/slideLayout722.xml"/><Relationship Id="rId355" Type="http://schemas.openxmlformats.org/officeDocument/2006/relationships/slideLayout" Target="../slideLayouts/slideLayout743.xml"/><Relationship Id="rId376" Type="http://schemas.openxmlformats.org/officeDocument/2006/relationships/slideLayout" Target="../slideLayouts/slideLayout764.xml"/><Relationship Id="rId4" Type="http://schemas.openxmlformats.org/officeDocument/2006/relationships/slideLayout" Target="../slideLayouts/slideLayout392.xml"/><Relationship Id="rId180" Type="http://schemas.openxmlformats.org/officeDocument/2006/relationships/slideLayout" Target="../slideLayouts/slideLayout568.xml"/><Relationship Id="rId215" Type="http://schemas.openxmlformats.org/officeDocument/2006/relationships/slideLayout" Target="../slideLayouts/slideLayout603.xml"/><Relationship Id="rId236" Type="http://schemas.openxmlformats.org/officeDocument/2006/relationships/slideLayout" Target="../slideLayouts/slideLayout624.xml"/><Relationship Id="rId257" Type="http://schemas.openxmlformats.org/officeDocument/2006/relationships/slideLayout" Target="../slideLayouts/slideLayout645.xml"/><Relationship Id="rId278" Type="http://schemas.openxmlformats.org/officeDocument/2006/relationships/slideLayout" Target="../slideLayouts/slideLayout666.xml"/><Relationship Id="rId303" Type="http://schemas.openxmlformats.org/officeDocument/2006/relationships/slideLayout" Target="../slideLayouts/slideLayout691.xml"/><Relationship Id="rId42" Type="http://schemas.openxmlformats.org/officeDocument/2006/relationships/slideLayout" Target="../slideLayouts/slideLayout430.xml"/><Relationship Id="rId84" Type="http://schemas.openxmlformats.org/officeDocument/2006/relationships/slideLayout" Target="../slideLayouts/slideLayout472.xml"/><Relationship Id="rId138" Type="http://schemas.openxmlformats.org/officeDocument/2006/relationships/slideLayout" Target="../slideLayouts/slideLayout526.xml"/><Relationship Id="rId345" Type="http://schemas.openxmlformats.org/officeDocument/2006/relationships/slideLayout" Target="../slideLayouts/slideLayout733.xml"/><Relationship Id="rId387" Type="http://schemas.openxmlformats.org/officeDocument/2006/relationships/slideLayout" Target="../slideLayouts/slideLayout775.xml"/><Relationship Id="rId191" Type="http://schemas.openxmlformats.org/officeDocument/2006/relationships/slideLayout" Target="../slideLayouts/slideLayout579.xml"/><Relationship Id="rId205" Type="http://schemas.openxmlformats.org/officeDocument/2006/relationships/slideLayout" Target="../slideLayouts/slideLayout593.xml"/><Relationship Id="rId247" Type="http://schemas.openxmlformats.org/officeDocument/2006/relationships/slideLayout" Target="../slideLayouts/slideLayout635.xml"/><Relationship Id="rId107" Type="http://schemas.openxmlformats.org/officeDocument/2006/relationships/slideLayout" Target="../slideLayouts/slideLayout495.xml"/><Relationship Id="rId289" Type="http://schemas.openxmlformats.org/officeDocument/2006/relationships/slideLayout" Target="../slideLayouts/slideLayout677.xml"/><Relationship Id="rId11" Type="http://schemas.openxmlformats.org/officeDocument/2006/relationships/slideLayout" Target="../slideLayouts/slideLayout399.xml"/><Relationship Id="rId53" Type="http://schemas.openxmlformats.org/officeDocument/2006/relationships/slideLayout" Target="../slideLayouts/slideLayout441.xml"/><Relationship Id="rId149" Type="http://schemas.openxmlformats.org/officeDocument/2006/relationships/slideLayout" Target="../slideLayouts/slideLayout537.xml"/><Relationship Id="rId314" Type="http://schemas.openxmlformats.org/officeDocument/2006/relationships/slideLayout" Target="../slideLayouts/slideLayout702.xml"/><Relationship Id="rId356" Type="http://schemas.openxmlformats.org/officeDocument/2006/relationships/slideLayout" Target="../slideLayouts/slideLayout744.xml"/><Relationship Id="rId95" Type="http://schemas.openxmlformats.org/officeDocument/2006/relationships/slideLayout" Target="../slideLayouts/slideLayout483.xml"/><Relationship Id="rId160" Type="http://schemas.openxmlformats.org/officeDocument/2006/relationships/slideLayout" Target="../slideLayouts/slideLayout548.xml"/><Relationship Id="rId216" Type="http://schemas.openxmlformats.org/officeDocument/2006/relationships/slideLayout" Target="../slideLayouts/slideLayout604.xml"/><Relationship Id="rId258" Type="http://schemas.openxmlformats.org/officeDocument/2006/relationships/slideLayout" Target="../slideLayouts/slideLayout646.xml"/><Relationship Id="rId22" Type="http://schemas.openxmlformats.org/officeDocument/2006/relationships/slideLayout" Target="../slideLayouts/slideLayout410.xml"/><Relationship Id="rId64" Type="http://schemas.openxmlformats.org/officeDocument/2006/relationships/slideLayout" Target="../slideLayouts/slideLayout452.xml"/><Relationship Id="rId118" Type="http://schemas.openxmlformats.org/officeDocument/2006/relationships/slideLayout" Target="../slideLayouts/slideLayout506.xml"/><Relationship Id="rId325" Type="http://schemas.openxmlformats.org/officeDocument/2006/relationships/slideLayout" Target="../slideLayouts/slideLayout713.xml"/><Relationship Id="rId367" Type="http://schemas.openxmlformats.org/officeDocument/2006/relationships/slideLayout" Target="../slideLayouts/slideLayout755.xml"/><Relationship Id="rId171" Type="http://schemas.openxmlformats.org/officeDocument/2006/relationships/slideLayout" Target="../slideLayouts/slideLayout559.xml"/><Relationship Id="rId227" Type="http://schemas.openxmlformats.org/officeDocument/2006/relationships/slideLayout" Target="../slideLayouts/slideLayout615.xml"/><Relationship Id="rId269" Type="http://schemas.openxmlformats.org/officeDocument/2006/relationships/slideLayout" Target="../slideLayouts/slideLayout657.xml"/><Relationship Id="rId33" Type="http://schemas.openxmlformats.org/officeDocument/2006/relationships/slideLayout" Target="../slideLayouts/slideLayout421.xml"/><Relationship Id="rId129" Type="http://schemas.openxmlformats.org/officeDocument/2006/relationships/slideLayout" Target="../slideLayouts/slideLayout517.xml"/><Relationship Id="rId280" Type="http://schemas.openxmlformats.org/officeDocument/2006/relationships/slideLayout" Target="../slideLayouts/slideLayout668.xml"/><Relationship Id="rId336" Type="http://schemas.openxmlformats.org/officeDocument/2006/relationships/slideLayout" Target="../slideLayouts/slideLayout724.xml"/><Relationship Id="rId75" Type="http://schemas.openxmlformats.org/officeDocument/2006/relationships/slideLayout" Target="../slideLayouts/slideLayout463.xml"/><Relationship Id="rId140" Type="http://schemas.openxmlformats.org/officeDocument/2006/relationships/slideLayout" Target="../slideLayouts/slideLayout528.xml"/><Relationship Id="rId182" Type="http://schemas.openxmlformats.org/officeDocument/2006/relationships/slideLayout" Target="../slideLayouts/slideLayout570.xml"/><Relationship Id="rId378" Type="http://schemas.openxmlformats.org/officeDocument/2006/relationships/slideLayout" Target="../slideLayouts/slideLayout766.xml"/><Relationship Id="rId6" Type="http://schemas.openxmlformats.org/officeDocument/2006/relationships/slideLayout" Target="../slideLayouts/slideLayout394.xml"/><Relationship Id="rId238" Type="http://schemas.openxmlformats.org/officeDocument/2006/relationships/slideLayout" Target="../slideLayouts/slideLayout626.xml"/><Relationship Id="rId291" Type="http://schemas.openxmlformats.org/officeDocument/2006/relationships/slideLayout" Target="../slideLayouts/slideLayout679.xml"/><Relationship Id="rId305" Type="http://schemas.openxmlformats.org/officeDocument/2006/relationships/slideLayout" Target="../slideLayouts/slideLayout693.xml"/><Relationship Id="rId347" Type="http://schemas.openxmlformats.org/officeDocument/2006/relationships/slideLayout" Target="../slideLayouts/slideLayout735.xml"/><Relationship Id="rId44" Type="http://schemas.openxmlformats.org/officeDocument/2006/relationships/slideLayout" Target="../slideLayouts/slideLayout432.xml"/><Relationship Id="rId86" Type="http://schemas.openxmlformats.org/officeDocument/2006/relationships/slideLayout" Target="../slideLayouts/slideLayout474.xml"/><Relationship Id="rId151" Type="http://schemas.openxmlformats.org/officeDocument/2006/relationships/slideLayout" Target="../slideLayouts/slideLayout539.xml"/><Relationship Id="rId389" Type="http://schemas.openxmlformats.org/officeDocument/2006/relationships/slideLayout" Target="../slideLayouts/slideLayout777.xml"/><Relationship Id="rId193" Type="http://schemas.openxmlformats.org/officeDocument/2006/relationships/slideLayout" Target="../slideLayouts/slideLayout581.xml"/><Relationship Id="rId207" Type="http://schemas.openxmlformats.org/officeDocument/2006/relationships/slideLayout" Target="../slideLayouts/slideLayout595.xml"/><Relationship Id="rId249" Type="http://schemas.openxmlformats.org/officeDocument/2006/relationships/slideLayout" Target="../slideLayouts/slideLayout637.xml"/><Relationship Id="rId13" Type="http://schemas.openxmlformats.org/officeDocument/2006/relationships/slideLayout" Target="../slideLayouts/slideLayout401.xml"/><Relationship Id="rId109" Type="http://schemas.openxmlformats.org/officeDocument/2006/relationships/slideLayout" Target="../slideLayouts/slideLayout497.xml"/><Relationship Id="rId260" Type="http://schemas.openxmlformats.org/officeDocument/2006/relationships/slideLayout" Target="../slideLayouts/slideLayout648.xml"/><Relationship Id="rId316" Type="http://schemas.openxmlformats.org/officeDocument/2006/relationships/slideLayout" Target="../slideLayouts/slideLayout704.xml"/><Relationship Id="rId55" Type="http://schemas.openxmlformats.org/officeDocument/2006/relationships/slideLayout" Target="../slideLayouts/slideLayout443.xml"/><Relationship Id="rId97" Type="http://schemas.openxmlformats.org/officeDocument/2006/relationships/slideLayout" Target="../slideLayouts/slideLayout485.xml"/><Relationship Id="rId120" Type="http://schemas.openxmlformats.org/officeDocument/2006/relationships/slideLayout" Target="../slideLayouts/slideLayout508.xml"/><Relationship Id="rId358" Type="http://schemas.openxmlformats.org/officeDocument/2006/relationships/slideLayout" Target="../slideLayouts/slideLayout746.xml"/><Relationship Id="rId162" Type="http://schemas.openxmlformats.org/officeDocument/2006/relationships/slideLayout" Target="../slideLayouts/slideLayout550.xml"/><Relationship Id="rId218" Type="http://schemas.openxmlformats.org/officeDocument/2006/relationships/slideLayout" Target="../slideLayouts/slideLayout606.xml"/><Relationship Id="rId271" Type="http://schemas.openxmlformats.org/officeDocument/2006/relationships/slideLayout" Target="../slideLayouts/slideLayout659.xml"/><Relationship Id="rId24" Type="http://schemas.openxmlformats.org/officeDocument/2006/relationships/slideLayout" Target="../slideLayouts/slideLayout412.xml"/><Relationship Id="rId66" Type="http://schemas.openxmlformats.org/officeDocument/2006/relationships/slideLayout" Target="../slideLayouts/slideLayout454.xml"/><Relationship Id="rId131" Type="http://schemas.openxmlformats.org/officeDocument/2006/relationships/slideLayout" Target="../slideLayouts/slideLayout519.xml"/><Relationship Id="rId327" Type="http://schemas.openxmlformats.org/officeDocument/2006/relationships/slideLayout" Target="../slideLayouts/slideLayout715.xml"/><Relationship Id="rId369" Type="http://schemas.openxmlformats.org/officeDocument/2006/relationships/slideLayout" Target="../slideLayouts/slideLayout757.xml"/><Relationship Id="rId173" Type="http://schemas.openxmlformats.org/officeDocument/2006/relationships/slideLayout" Target="../slideLayouts/slideLayout561.xml"/><Relationship Id="rId229" Type="http://schemas.openxmlformats.org/officeDocument/2006/relationships/slideLayout" Target="../slideLayouts/slideLayout617.xml"/><Relationship Id="rId380" Type="http://schemas.openxmlformats.org/officeDocument/2006/relationships/slideLayout" Target="../slideLayouts/slideLayout768.xml"/><Relationship Id="rId240" Type="http://schemas.openxmlformats.org/officeDocument/2006/relationships/slideLayout" Target="../slideLayouts/slideLayout628.xml"/><Relationship Id="rId35" Type="http://schemas.openxmlformats.org/officeDocument/2006/relationships/slideLayout" Target="../slideLayouts/slideLayout423.xml"/><Relationship Id="rId77" Type="http://schemas.openxmlformats.org/officeDocument/2006/relationships/slideLayout" Target="../slideLayouts/slideLayout465.xml"/><Relationship Id="rId100" Type="http://schemas.openxmlformats.org/officeDocument/2006/relationships/slideLayout" Target="../slideLayouts/slideLayout488.xml"/><Relationship Id="rId282" Type="http://schemas.openxmlformats.org/officeDocument/2006/relationships/slideLayout" Target="../slideLayouts/slideLayout670.xml"/><Relationship Id="rId338" Type="http://schemas.openxmlformats.org/officeDocument/2006/relationships/slideLayout" Target="../slideLayouts/slideLayout726.xml"/><Relationship Id="rId8" Type="http://schemas.openxmlformats.org/officeDocument/2006/relationships/slideLayout" Target="../slideLayouts/slideLayout396.xml"/><Relationship Id="rId142" Type="http://schemas.openxmlformats.org/officeDocument/2006/relationships/slideLayout" Target="../slideLayouts/slideLayout530.xml"/><Relationship Id="rId184" Type="http://schemas.openxmlformats.org/officeDocument/2006/relationships/slideLayout" Target="../slideLayouts/slideLayout572.xml"/><Relationship Id="rId391" Type="http://schemas.openxmlformats.org/officeDocument/2006/relationships/slideLayout" Target="../slideLayouts/slideLayout779.xml"/><Relationship Id="rId251" Type="http://schemas.openxmlformats.org/officeDocument/2006/relationships/slideLayout" Target="../slideLayouts/slideLayout639.xml"/><Relationship Id="rId46" Type="http://schemas.openxmlformats.org/officeDocument/2006/relationships/slideLayout" Target="../slideLayouts/slideLayout434.xml"/><Relationship Id="rId293" Type="http://schemas.openxmlformats.org/officeDocument/2006/relationships/slideLayout" Target="../slideLayouts/slideLayout681.xml"/><Relationship Id="rId307" Type="http://schemas.openxmlformats.org/officeDocument/2006/relationships/slideLayout" Target="../slideLayouts/slideLayout695.xml"/><Relationship Id="rId349" Type="http://schemas.openxmlformats.org/officeDocument/2006/relationships/slideLayout" Target="../slideLayouts/slideLayout737.xml"/><Relationship Id="rId88" Type="http://schemas.openxmlformats.org/officeDocument/2006/relationships/slideLayout" Target="../slideLayouts/slideLayout476.xml"/><Relationship Id="rId111" Type="http://schemas.openxmlformats.org/officeDocument/2006/relationships/slideLayout" Target="../slideLayouts/slideLayout499.xml"/><Relationship Id="rId153" Type="http://schemas.openxmlformats.org/officeDocument/2006/relationships/slideLayout" Target="../slideLayouts/slideLayout541.xml"/><Relationship Id="rId195" Type="http://schemas.openxmlformats.org/officeDocument/2006/relationships/slideLayout" Target="../slideLayouts/slideLayout583.xml"/><Relationship Id="rId209" Type="http://schemas.openxmlformats.org/officeDocument/2006/relationships/slideLayout" Target="../slideLayouts/slideLayout597.xml"/><Relationship Id="rId360" Type="http://schemas.openxmlformats.org/officeDocument/2006/relationships/slideLayout" Target="../slideLayouts/slideLayout748.xml"/><Relationship Id="rId220" Type="http://schemas.openxmlformats.org/officeDocument/2006/relationships/slideLayout" Target="../slideLayouts/slideLayout608.xml"/><Relationship Id="rId15" Type="http://schemas.openxmlformats.org/officeDocument/2006/relationships/slideLayout" Target="../slideLayouts/slideLayout403.xml"/><Relationship Id="rId57" Type="http://schemas.openxmlformats.org/officeDocument/2006/relationships/slideLayout" Target="../slideLayouts/slideLayout445.xml"/><Relationship Id="rId262" Type="http://schemas.openxmlformats.org/officeDocument/2006/relationships/slideLayout" Target="../slideLayouts/slideLayout650.xml"/><Relationship Id="rId318" Type="http://schemas.openxmlformats.org/officeDocument/2006/relationships/slideLayout" Target="../slideLayouts/slideLayout706.xml"/><Relationship Id="rId99" Type="http://schemas.openxmlformats.org/officeDocument/2006/relationships/slideLayout" Target="../slideLayouts/slideLayout487.xml"/><Relationship Id="rId122" Type="http://schemas.openxmlformats.org/officeDocument/2006/relationships/slideLayout" Target="../slideLayouts/slideLayout510.xml"/><Relationship Id="rId164" Type="http://schemas.openxmlformats.org/officeDocument/2006/relationships/slideLayout" Target="../slideLayouts/slideLayout552.xml"/><Relationship Id="rId371" Type="http://schemas.openxmlformats.org/officeDocument/2006/relationships/slideLayout" Target="../slideLayouts/slideLayout759.xml"/><Relationship Id="rId26" Type="http://schemas.openxmlformats.org/officeDocument/2006/relationships/slideLayout" Target="../slideLayouts/slideLayout414.xml"/><Relationship Id="rId231" Type="http://schemas.openxmlformats.org/officeDocument/2006/relationships/slideLayout" Target="../slideLayouts/slideLayout619.xml"/><Relationship Id="rId273" Type="http://schemas.openxmlformats.org/officeDocument/2006/relationships/slideLayout" Target="../slideLayouts/slideLayout661.xml"/><Relationship Id="rId329" Type="http://schemas.openxmlformats.org/officeDocument/2006/relationships/slideLayout" Target="../slideLayouts/slideLayout717.xml"/><Relationship Id="rId68" Type="http://schemas.openxmlformats.org/officeDocument/2006/relationships/slideLayout" Target="../slideLayouts/slideLayout456.xml"/><Relationship Id="rId133" Type="http://schemas.openxmlformats.org/officeDocument/2006/relationships/slideLayout" Target="../slideLayouts/slideLayout521.xml"/><Relationship Id="rId175" Type="http://schemas.openxmlformats.org/officeDocument/2006/relationships/slideLayout" Target="../slideLayouts/slideLayout563.xml"/><Relationship Id="rId340" Type="http://schemas.openxmlformats.org/officeDocument/2006/relationships/slideLayout" Target="../slideLayouts/slideLayout728.xml"/><Relationship Id="rId200" Type="http://schemas.openxmlformats.org/officeDocument/2006/relationships/slideLayout" Target="../slideLayouts/slideLayout588.xml"/><Relationship Id="rId382" Type="http://schemas.openxmlformats.org/officeDocument/2006/relationships/slideLayout" Target="../slideLayouts/slideLayout770.xml"/></Relationships>
</file>

<file path=ppt/slideMasters/_rels/slideMaster3.xml.rels><?xml version="1.0" encoding="UTF-8" standalone="yes"?>
<Relationships xmlns="http://schemas.openxmlformats.org/package/2006/relationships"><Relationship Id="rId117" Type="http://schemas.openxmlformats.org/officeDocument/2006/relationships/slideLayout" Target="../slideLayouts/slideLayout898.xml"/><Relationship Id="rId299" Type="http://schemas.openxmlformats.org/officeDocument/2006/relationships/slideLayout" Target="../slideLayouts/slideLayout1080.xml"/><Relationship Id="rId21" Type="http://schemas.openxmlformats.org/officeDocument/2006/relationships/slideLayout" Target="../slideLayouts/slideLayout802.xml"/><Relationship Id="rId63" Type="http://schemas.openxmlformats.org/officeDocument/2006/relationships/slideLayout" Target="../slideLayouts/slideLayout844.xml"/><Relationship Id="rId159" Type="http://schemas.openxmlformats.org/officeDocument/2006/relationships/slideLayout" Target="../slideLayouts/slideLayout940.xml"/><Relationship Id="rId324" Type="http://schemas.openxmlformats.org/officeDocument/2006/relationships/slideLayout" Target="../slideLayouts/slideLayout1105.xml"/><Relationship Id="rId366" Type="http://schemas.openxmlformats.org/officeDocument/2006/relationships/slideLayout" Target="../slideLayouts/slideLayout1147.xml"/><Relationship Id="rId170" Type="http://schemas.openxmlformats.org/officeDocument/2006/relationships/slideLayout" Target="../slideLayouts/slideLayout951.xml"/><Relationship Id="rId226" Type="http://schemas.openxmlformats.org/officeDocument/2006/relationships/slideLayout" Target="../slideLayouts/slideLayout1007.xml"/><Relationship Id="rId433" Type="http://schemas.openxmlformats.org/officeDocument/2006/relationships/slideLayout" Target="../slideLayouts/slideLayout1214.xml"/><Relationship Id="rId268" Type="http://schemas.openxmlformats.org/officeDocument/2006/relationships/slideLayout" Target="../slideLayouts/slideLayout1049.xml"/><Relationship Id="rId32" Type="http://schemas.openxmlformats.org/officeDocument/2006/relationships/slideLayout" Target="../slideLayouts/slideLayout813.xml"/><Relationship Id="rId74" Type="http://schemas.openxmlformats.org/officeDocument/2006/relationships/slideLayout" Target="../slideLayouts/slideLayout855.xml"/><Relationship Id="rId128" Type="http://schemas.openxmlformats.org/officeDocument/2006/relationships/slideLayout" Target="../slideLayouts/slideLayout909.xml"/><Relationship Id="rId335" Type="http://schemas.openxmlformats.org/officeDocument/2006/relationships/slideLayout" Target="../slideLayouts/slideLayout1116.xml"/><Relationship Id="rId377" Type="http://schemas.openxmlformats.org/officeDocument/2006/relationships/slideLayout" Target="../slideLayouts/slideLayout1158.xml"/><Relationship Id="rId5" Type="http://schemas.openxmlformats.org/officeDocument/2006/relationships/slideLayout" Target="../slideLayouts/slideLayout786.xml"/><Relationship Id="rId181" Type="http://schemas.openxmlformats.org/officeDocument/2006/relationships/slideLayout" Target="../slideLayouts/slideLayout962.xml"/><Relationship Id="rId237" Type="http://schemas.openxmlformats.org/officeDocument/2006/relationships/slideLayout" Target="../slideLayouts/slideLayout1018.xml"/><Relationship Id="rId402" Type="http://schemas.openxmlformats.org/officeDocument/2006/relationships/slideLayout" Target="../slideLayouts/slideLayout1183.xml"/><Relationship Id="rId279" Type="http://schemas.openxmlformats.org/officeDocument/2006/relationships/slideLayout" Target="../slideLayouts/slideLayout1060.xml"/><Relationship Id="rId444" Type="http://schemas.openxmlformats.org/officeDocument/2006/relationships/slideLayout" Target="../slideLayouts/slideLayout1225.xml"/><Relationship Id="rId43" Type="http://schemas.openxmlformats.org/officeDocument/2006/relationships/slideLayout" Target="../slideLayouts/slideLayout824.xml"/><Relationship Id="rId139" Type="http://schemas.openxmlformats.org/officeDocument/2006/relationships/slideLayout" Target="../slideLayouts/slideLayout920.xml"/><Relationship Id="rId290" Type="http://schemas.openxmlformats.org/officeDocument/2006/relationships/slideLayout" Target="../slideLayouts/slideLayout1071.xml"/><Relationship Id="rId304" Type="http://schemas.openxmlformats.org/officeDocument/2006/relationships/slideLayout" Target="../slideLayouts/slideLayout1085.xml"/><Relationship Id="rId346" Type="http://schemas.openxmlformats.org/officeDocument/2006/relationships/slideLayout" Target="../slideLayouts/slideLayout1127.xml"/><Relationship Id="rId388" Type="http://schemas.openxmlformats.org/officeDocument/2006/relationships/slideLayout" Target="../slideLayouts/slideLayout1169.xml"/><Relationship Id="rId85" Type="http://schemas.openxmlformats.org/officeDocument/2006/relationships/slideLayout" Target="../slideLayouts/slideLayout866.xml"/><Relationship Id="rId150" Type="http://schemas.openxmlformats.org/officeDocument/2006/relationships/slideLayout" Target="../slideLayouts/slideLayout931.xml"/><Relationship Id="rId192" Type="http://schemas.openxmlformats.org/officeDocument/2006/relationships/slideLayout" Target="../slideLayouts/slideLayout973.xml"/><Relationship Id="rId206" Type="http://schemas.openxmlformats.org/officeDocument/2006/relationships/slideLayout" Target="../slideLayouts/slideLayout987.xml"/><Relationship Id="rId413" Type="http://schemas.openxmlformats.org/officeDocument/2006/relationships/slideLayout" Target="../slideLayouts/slideLayout1194.xml"/><Relationship Id="rId248" Type="http://schemas.openxmlformats.org/officeDocument/2006/relationships/slideLayout" Target="../slideLayouts/slideLayout1029.xml"/><Relationship Id="rId455" Type="http://schemas.openxmlformats.org/officeDocument/2006/relationships/slideLayout" Target="../slideLayouts/slideLayout1236.xml"/><Relationship Id="rId12" Type="http://schemas.openxmlformats.org/officeDocument/2006/relationships/slideLayout" Target="../slideLayouts/slideLayout793.xml"/><Relationship Id="rId108" Type="http://schemas.openxmlformats.org/officeDocument/2006/relationships/slideLayout" Target="../slideLayouts/slideLayout889.xml"/><Relationship Id="rId315" Type="http://schemas.openxmlformats.org/officeDocument/2006/relationships/slideLayout" Target="../slideLayouts/slideLayout1096.xml"/><Relationship Id="rId357" Type="http://schemas.openxmlformats.org/officeDocument/2006/relationships/slideLayout" Target="../slideLayouts/slideLayout1138.xml"/><Relationship Id="rId54" Type="http://schemas.openxmlformats.org/officeDocument/2006/relationships/slideLayout" Target="../slideLayouts/slideLayout835.xml"/><Relationship Id="rId96" Type="http://schemas.openxmlformats.org/officeDocument/2006/relationships/slideLayout" Target="../slideLayouts/slideLayout877.xml"/><Relationship Id="rId161" Type="http://schemas.openxmlformats.org/officeDocument/2006/relationships/slideLayout" Target="../slideLayouts/slideLayout942.xml"/><Relationship Id="rId217" Type="http://schemas.openxmlformats.org/officeDocument/2006/relationships/slideLayout" Target="../slideLayouts/slideLayout998.xml"/><Relationship Id="rId399" Type="http://schemas.openxmlformats.org/officeDocument/2006/relationships/slideLayout" Target="../slideLayouts/slideLayout1180.xml"/><Relationship Id="rId259" Type="http://schemas.openxmlformats.org/officeDocument/2006/relationships/slideLayout" Target="../slideLayouts/slideLayout1040.xml"/><Relationship Id="rId424" Type="http://schemas.openxmlformats.org/officeDocument/2006/relationships/slideLayout" Target="../slideLayouts/slideLayout1205.xml"/><Relationship Id="rId23" Type="http://schemas.openxmlformats.org/officeDocument/2006/relationships/slideLayout" Target="../slideLayouts/slideLayout804.xml"/><Relationship Id="rId119" Type="http://schemas.openxmlformats.org/officeDocument/2006/relationships/slideLayout" Target="../slideLayouts/slideLayout900.xml"/><Relationship Id="rId270" Type="http://schemas.openxmlformats.org/officeDocument/2006/relationships/slideLayout" Target="../slideLayouts/slideLayout1051.xml"/><Relationship Id="rId326" Type="http://schemas.openxmlformats.org/officeDocument/2006/relationships/slideLayout" Target="../slideLayouts/slideLayout1107.xml"/><Relationship Id="rId65" Type="http://schemas.openxmlformats.org/officeDocument/2006/relationships/slideLayout" Target="../slideLayouts/slideLayout846.xml"/><Relationship Id="rId130" Type="http://schemas.openxmlformats.org/officeDocument/2006/relationships/slideLayout" Target="../slideLayouts/slideLayout911.xml"/><Relationship Id="rId368" Type="http://schemas.openxmlformats.org/officeDocument/2006/relationships/slideLayout" Target="../slideLayouts/slideLayout1149.xml"/><Relationship Id="rId172" Type="http://schemas.openxmlformats.org/officeDocument/2006/relationships/slideLayout" Target="../slideLayouts/slideLayout953.xml"/><Relationship Id="rId228" Type="http://schemas.openxmlformats.org/officeDocument/2006/relationships/slideLayout" Target="../slideLayouts/slideLayout1009.xml"/><Relationship Id="rId435" Type="http://schemas.openxmlformats.org/officeDocument/2006/relationships/slideLayout" Target="../slideLayouts/slideLayout1216.xml"/><Relationship Id="rId281" Type="http://schemas.openxmlformats.org/officeDocument/2006/relationships/slideLayout" Target="../slideLayouts/slideLayout1062.xml"/><Relationship Id="rId337" Type="http://schemas.openxmlformats.org/officeDocument/2006/relationships/slideLayout" Target="../slideLayouts/slideLayout1118.xml"/><Relationship Id="rId34" Type="http://schemas.openxmlformats.org/officeDocument/2006/relationships/slideLayout" Target="../slideLayouts/slideLayout815.xml"/><Relationship Id="rId76" Type="http://schemas.openxmlformats.org/officeDocument/2006/relationships/slideLayout" Target="../slideLayouts/slideLayout857.xml"/><Relationship Id="rId141" Type="http://schemas.openxmlformats.org/officeDocument/2006/relationships/slideLayout" Target="../slideLayouts/slideLayout922.xml"/><Relationship Id="rId379" Type="http://schemas.openxmlformats.org/officeDocument/2006/relationships/slideLayout" Target="../slideLayouts/slideLayout1160.xml"/><Relationship Id="rId7" Type="http://schemas.openxmlformats.org/officeDocument/2006/relationships/slideLayout" Target="../slideLayouts/slideLayout788.xml"/><Relationship Id="rId183" Type="http://schemas.openxmlformats.org/officeDocument/2006/relationships/slideLayout" Target="../slideLayouts/slideLayout964.xml"/><Relationship Id="rId239" Type="http://schemas.openxmlformats.org/officeDocument/2006/relationships/slideLayout" Target="../slideLayouts/slideLayout1020.xml"/><Relationship Id="rId390" Type="http://schemas.openxmlformats.org/officeDocument/2006/relationships/slideLayout" Target="../slideLayouts/slideLayout1171.xml"/><Relationship Id="rId404" Type="http://schemas.openxmlformats.org/officeDocument/2006/relationships/slideLayout" Target="../slideLayouts/slideLayout1185.xml"/><Relationship Id="rId446" Type="http://schemas.openxmlformats.org/officeDocument/2006/relationships/slideLayout" Target="../slideLayouts/slideLayout1227.xml"/><Relationship Id="rId250" Type="http://schemas.openxmlformats.org/officeDocument/2006/relationships/slideLayout" Target="../slideLayouts/slideLayout1031.xml"/><Relationship Id="rId292" Type="http://schemas.openxmlformats.org/officeDocument/2006/relationships/slideLayout" Target="../slideLayouts/slideLayout1073.xml"/><Relationship Id="rId306" Type="http://schemas.openxmlformats.org/officeDocument/2006/relationships/slideLayout" Target="../slideLayouts/slideLayout1087.xml"/><Relationship Id="rId45" Type="http://schemas.openxmlformats.org/officeDocument/2006/relationships/slideLayout" Target="../slideLayouts/slideLayout826.xml"/><Relationship Id="rId87" Type="http://schemas.openxmlformats.org/officeDocument/2006/relationships/slideLayout" Target="../slideLayouts/slideLayout868.xml"/><Relationship Id="rId110" Type="http://schemas.openxmlformats.org/officeDocument/2006/relationships/slideLayout" Target="../slideLayouts/slideLayout891.xml"/><Relationship Id="rId348" Type="http://schemas.openxmlformats.org/officeDocument/2006/relationships/slideLayout" Target="../slideLayouts/slideLayout1129.xml"/><Relationship Id="rId152" Type="http://schemas.openxmlformats.org/officeDocument/2006/relationships/slideLayout" Target="../slideLayouts/slideLayout933.xml"/><Relationship Id="rId194" Type="http://schemas.openxmlformats.org/officeDocument/2006/relationships/slideLayout" Target="../slideLayouts/slideLayout975.xml"/><Relationship Id="rId208" Type="http://schemas.openxmlformats.org/officeDocument/2006/relationships/slideLayout" Target="../slideLayouts/slideLayout989.xml"/><Relationship Id="rId415" Type="http://schemas.openxmlformats.org/officeDocument/2006/relationships/slideLayout" Target="../slideLayouts/slideLayout1196.xml"/><Relationship Id="rId457" Type="http://schemas.openxmlformats.org/officeDocument/2006/relationships/slideLayout" Target="../slideLayouts/slideLayout1238.xml"/><Relationship Id="rId261" Type="http://schemas.openxmlformats.org/officeDocument/2006/relationships/slideLayout" Target="../slideLayouts/slideLayout1042.xml"/><Relationship Id="rId14" Type="http://schemas.openxmlformats.org/officeDocument/2006/relationships/slideLayout" Target="../slideLayouts/slideLayout795.xml"/><Relationship Id="rId56" Type="http://schemas.openxmlformats.org/officeDocument/2006/relationships/slideLayout" Target="../slideLayouts/slideLayout837.xml"/><Relationship Id="rId317" Type="http://schemas.openxmlformats.org/officeDocument/2006/relationships/slideLayout" Target="../slideLayouts/slideLayout1098.xml"/><Relationship Id="rId359" Type="http://schemas.openxmlformats.org/officeDocument/2006/relationships/slideLayout" Target="../slideLayouts/slideLayout1140.xml"/><Relationship Id="rId98" Type="http://schemas.openxmlformats.org/officeDocument/2006/relationships/slideLayout" Target="../slideLayouts/slideLayout879.xml"/><Relationship Id="rId121" Type="http://schemas.openxmlformats.org/officeDocument/2006/relationships/slideLayout" Target="../slideLayouts/slideLayout902.xml"/><Relationship Id="rId163" Type="http://schemas.openxmlformats.org/officeDocument/2006/relationships/slideLayout" Target="../slideLayouts/slideLayout944.xml"/><Relationship Id="rId219" Type="http://schemas.openxmlformats.org/officeDocument/2006/relationships/slideLayout" Target="../slideLayouts/slideLayout1000.xml"/><Relationship Id="rId370" Type="http://schemas.openxmlformats.org/officeDocument/2006/relationships/slideLayout" Target="../slideLayouts/slideLayout1151.xml"/><Relationship Id="rId426" Type="http://schemas.openxmlformats.org/officeDocument/2006/relationships/slideLayout" Target="../slideLayouts/slideLayout1207.xml"/><Relationship Id="rId230" Type="http://schemas.openxmlformats.org/officeDocument/2006/relationships/slideLayout" Target="../slideLayouts/slideLayout1011.xml"/><Relationship Id="rId25" Type="http://schemas.openxmlformats.org/officeDocument/2006/relationships/slideLayout" Target="../slideLayouts/slideLayout806.xml"/><Relationship Id="rId67" Type="http://schemas.openxmlformats.org/officeDocument/2006/relationships/slideLayout" Target="../slideLayouts/slideLayout848.xml"/><Relationship Id="rId272" Type="http://schemas.openxmlformats.org/officeDocument/2006/relationships/slideLayout" Target="../slideLayouts/slideLayout1053.xml"/><Relationship Id="rId328" Type="http://schemas.openxmlformats.org/officeDocument/2006/relationships/slideLayout" Target="../slideLayouts/slideLayout1109.xml"/><Relationship Id="rId132" Type="http://schemas.openxmlformats.org/officeDocument/2006/relationships/slideLayout" Target="../slideLayouts/slideLayout913.xml"/><Relationship Id="rId174" Type="http://schemas.openxmlformats.org/officeDocument/2006/relationships/slideLayout" Target="../slideLayouts/slideLayout955.xml"/><Relationship Id="rId381" Type="http://schemas.openxmlformats.org/officeDocument/2006/relationships/slideLayout" Target="../slideLayouts/slideLayout1162.xml"/><Relationship Id="rId241" Type="http://schemas.openxmlformats.org/officeDocument/2006/relationships/slideLayout" Target="../slideLayouts/slideLayout1022.xml"/><Relationship Id="rId437" Type="http://schemas.openxmlformats.org/officeDocument/2006/relationships/slideLayout" Target="../slideLayouts/slideLayout1218.xml"/><Relationship Id="rId36" Type="http://schemas.openxmlformats.org/officeDocument/2006/relationships/slideLayout" Target="../slideLayouts/slideLayout817.xml"/><Relationship Id="rId283" Type="http://schemas.openxmlformats.org/officeDocument/2006/relationships/slideLayout" Target="../slideLayouts/slideLayout1064.xml"/><Relationship Id="rId339" Type="http://schemas.openxmlformats.org/officeDocument/2006/relationships/slideLayout" Target="../slideLayouts/slideLayout1120.xml"/><Relationship Id="rId78" Type="http://schemas.openxmlformats.org/officeDocument/2006/relationships/slideLayout" Target="../slideLayouts/slideLayout859.xml"/><Relationship Id="rId101" Type="http://schemas.openxmlformats.org/officeDocument/2006/relationships/slideLayout" Target="../slideLayouts/slideLayout882.xml"/><Relationship Id="rId143" Type="http://schemas.openxmlformats.org/officeDocument/2006/relationships/slideLayout" Target="../slideLayouts/slideLayout924.xml"/><Relationship Id="rId185" Type="http://schemas.openxmlformats.org/officeDocument/2006/relationships/slideLayout" Target="../slideLayouts/slideLayout966.xml"/><Relationship Id="rId350" Type="http://schemas.openxmlformats.org/officeDocument/2006/relationships/slideLayout" Target="../slideLayouts/slideLayout1131.xml"/><Relationship Id="rId406" Type="http://schemas.openxmlformats.org/officeDocument/2006/relationships/slideLayout" Target="../slideLayouts/slideLayout1187.xml"/><Relationship Id="rId9" Type="http://schemas.openxmlformats.org/officeDocument/2006/relationships/slideLayout" Target="../slideLayouts/slideLayout790.xml"/><Relationship Id="rId210" Type="http://schemas.openxmlformats.org/officeDocument/2006/relationships/slideLayout" Target="../slideLayouts/slideLayout991.xml"/><Relationship Id="rId392" Type="http://schemas.openxmlformats.org/officeDocument/2006/relationships/slideLayout" Target="../slideLayouts/slideLayout1173.xml"/><Relationship Id="rId448" Type="http://schemas.openxmlformats.org/officeDocument/2006/relationships/slideLayout" Target="../slideLayouts/slideLayout1229.xml"/><Relationship Id="rId252" Type="http://schemas.openxmlformats.org/officeDocument/2006/relationships/slideLayout" Target="../slideLayouts/slideLayout1033.xml"/><Relationship Id="rId294" Type="http://schemas.openxmlformats.org/officeDocument/2006/relationships/slideLayout" Target="../slideLayouts/slideLayout1075.xml"/><Relationship Id="rId308" Type="http://schemas.openxmlformats.org/officeDocument/2006/relationships/slideLayout" Target="../slideLayouts/slideLayout1089.xml"/><Relationship Id="rId47" Type="http://schemas.openxmlformats.org/officeDocument/2006/relationships/slideLayout" Target="../slideLayouts/slideLayout828.xml"/><Relationship Id="rId89" Type="http://schemas.openxmlformats.org/officeDocument/2006/relationships/slideLayout" Target="../slideLayouts/slideLayout870.xml"/><Relationship Id="rId112" Type="http://schemas.openxmlformats.org/officeDocument/2006/relationships/slideLayout" Target="../slideLayouts/slideLayout893.xml"/><Relationship Id="rId154" Type="http://schemas.openxmlformats.org/officeDocument/2006/relationships/slideLayout" Target="../slideLayouts/slideLayout935.xml"/><Relationship Id="rId361" Type="http://schemas.openxmlformats.org/officeDocument/2006/relationships/slideLayout" Target="../slideLayouts/slideLayout1142.xml"/><Relationship Id="rId196" Type="http://schemas.openxmlformats.org/officeDocument/2006/relationships/slideLayout" Target="../slideLayouts/slideLayout977.xml"/><Relationship Id="rId417" Type="http://schemas.openxmlformats.org/officeDocument/2006/relationships/slideLayout" Target="../slideLayouts/slideLayout1198.xml"/><Relationship Id="rId459" Type="http://schemas.openxmlformats.org/officeDocument/2006/relationships/slideLayout" Target="../slideLayouts/slideLayout1240.xml"/><Relationship Id="rId16" Type="http://schemas.openxmlformats.org/officeDocument/2006/relationships/slideLayout" Target="../slideLayouts/slideLayout797.xml"/><Relationship Id="rId221" Type="http://schemas.openxmlformats.org/officeDocument/2006/relationships/slideLayout" Target="../slideLayouts/slideLayout1002.xml"/><Relationship Id="rId263" Type="http://schemas.openxmlformats.org/officeDocument/2006/relationships/slideLayout" Target="../slideLayouts/slideLayout1044.xml"/><Relationship Id="rId319" Type="http://schemas.openxmlformats.org/officeDocument/2006/relationships/slideLayout" Target="../slideLayouts/slideLayout1100.xml"/><Relationship Id="rId58" Type="http://schemas.openxmlformats.org/officeDocument/2006/relationships/slideLayout" Target="../slideLayouts/slideLayout839.xml"/><Relationship Id="rId123" Type="http://schemas.openxmlformats.org/officeDocument/2006/relationships/slideLayout" Target="../slideLayouts/slideLayout904.xml"/><Relationship Id="rId330" Type="http://schemas.openxmlformats.org/officeDocument/2006/relationships/slideLayout" Target="../slideLayouts/slideLayout1111.xml"/><Relationship Id="rId165" Type="http://schemas.openxmlformats.org/officeDocument/2006/relationships/slideLayout" Target="../slideLayouts/slideLayout946.xml"/><Relationship Id="rId372" Type="http://schemas.openxmlformats.org/officeDocument/2006/relationships/slideLayout" Target="../slideLayouts/slideLayout1153.xml"/><Relationship Id="rId428" Type="http://schemas.openxmlformats.org/officeDocument/2006/relationships/slideLayout" Target="../slideLayouts/slideLayout1209.xml"/><Relationship Id="rId232" Type="http://schemas.openxmlformats.org/officeDocument/2006/relationships/slideLayout" Target="../slideLayouts/slideLayout1013.xml"/><Relationship Id="rId274" Type="http://schemas.openxmlformats.org/officeDocument/2006/relationships/slideLayout" Target="../slideLayouts/slideLayout1055.xml"/><Relationship Id="rId27" Type="http://schemas.openxmlformats.org/officeDocument/2006/relationships/slideLayout" Target="../slideLayouts/slideLayout808.xml"/><Relationship Id="rId69" Type="http://schemas.openxmlformats.org/officeDocument/2006/relationships/slideLayout" Target="../slideLayouts/slideLayout850.xml"/><Relationship Id="rId134" Type="http://schemas.openxmlformats.org/officeDocument/2006/relationships/slideLayout" Target="../slideLayouts/slideLayout915.xml"/><Relationship Id="rId80" Type="http://schemas.openxmlformats.org/officeDocument/2006/relationships/slideLayout" Target="../slideLayouts/slideLayout861.xml"/><Relationship Id="rId176" Type="http://schemas.openxmlformats.org/officeDocument/2006/relationships/slideLayout" Target="../slideLayouts/slideLayout957.xml"/><Relationship Id="rId341" Type="http://schemas.openxmlformats.org/officeDocument/2006/relationships/slideLayout" Target="../slideLayouts/slideLayout1122.xml"/><Relationship Id="rId383" Type="http://schemas.openxmlformats.org/officeDocument/2006/relationships/slideLayout" Target="../slideLayouts/slideLayout1164.xml"/><Relationship Id="rId439" Type="http://schemas.openxmlformats.org/officeDocument/2006/relationships/slideLayout" Target="../slideLayouts/slideLayout1220.xml"/><Relationship Id="rId201" Type="http://schemas.openxmlformats.org/officeDocument/2006/relationships/slideLayout" Target="../slideLayouts/slideLayout982.xml"/><Relationship Id="rId243" Type="http://schemas.openxmlformats.org/officeDocument/2006/relationships/slideLayout" Target="../slideLayouts/slideLayout1024.xml"/><Relationship Id="rId285" Type="http://schemas.openxmlformats.org/officeDocument/2006/relationships/slideLayout" Target="../slideLayouts/slideLayout1066.xml"/><Relationship Id="rId450" Type="http://schemas.openxmlformats.org/officeDocument/2006/relationships/slideLayout" Target="../slideLayouts/slideLayout1231.xml"/><Relationship Id="rId38" Type="http://schemas.openxmlformats.org/officeDocument/2006/relationships/slideLayout" Target="../slideLayouts/slideLayout819.xml"/><Relationship Id="rId103" Type="http://schemas.openxmlformats.org/officeDocument/2006/relationships/slideLayout" Target="../slideLayouts/slideLayout884.xml"/><Relationship Id="rId310" Type="http://schemas.openxmlformats.org/officeDocument/2006/relationships/slideLayout" Target="../slideLayouts/slideLayout1091.xml"/><Relationship Id="rId91" Type="http://schemas.openxmlformats.org/officeDocument/2006/relationships/slideLayout" Target="../slideLayouts/slideLayout872.xml"/><Relationship Id="rId145" Type="http://schemas.openxmlformats.org/officeDocument/2006/relationships/slideLayout" Target="../slideLayouts/slideLayout926.xml"/><Relationship Id="rId187" Type="http://schemas.openxmlformats.org/officeDocument/2006/relationships/slideLayout" Target="../slideLayouts/slideLayout968.xml"/><Relationship Id="rId352" Type="http://schemas.openxmlformats.org/officeDocument/2006/relationships/slideLayout" Target="../slideLayouts/slideLayout1133.xml"/><Relationship Id="rId394" Type="http://schemas.openxmlformats.org/officeDocument/2006/relationships/slideLayout" Target="../slideLayouts/slideLayout1175.xml"/><Relationship Id="rId408" Type="http://schemas.openxmlformats.org/officeDocument/2006/relationships/slideLayout" Target="../slideLayouts/slideLayout1189.xml"/><Relationship Id="rId212" Type="http://schemas.openxmlformats.org/officeDocument/2006/relationships/slideLayout" Target="../slideLayouts/slideLayout993.xml"/><Relationship Id="rId254" Type="http://schemas.openxmlformats.org/officeDocument/2006/relationships/slideLayout" Target="../slideLayouts/slideLayout1035.xml"/><Relationship Id="rId49" Type="http://schemas.openxmlformats.org/officeDocument/2006/relationships/slideLayout" Target="../slideLayouts/slideLayout830.xml"/><Relationship Id="rId114" Type="http://schemas.openxmlformats.org/officeDocument/2006/relationships/slideLayout" Target="../slideLayouts/slideLayout895.xml"/><Relationship Id="rId296" Type="http://schemas.openxmlformats.org/officeDocument/2006/relationships/slideLayout" Target="../slideLayouts/slideLayout1077.xml"/><Relationship Id="rId461" Type="http://schemas.openxmlformats.org/officeDocument/2006/relationships/slideLayout" Target="../slideLayouts/slideLayout1242.xml"/><Relationship Id="rId60" Type="http://schemas.openxmlformats.org/officeDocument/2006/relationships/slideLayout" Target="../slideLayouts/slideLayout841.xml"/><Relationship Id="rId156" Type="http://schemas.openxmlformats.org/officeDocument/2006/relationships/slideLayout" Target="../slideLayouts/slideLayout937.xml"/><Relationship Id="rId198" Type="http://schemas.openxmlformats.org/officeDocument/2006/relationships/slideLayout" Target="../slideLayouts/slideLayout979.xml"/><Relationship Id="rId321" Type="http://schemas.openxmlformats.org/officeDocument/2006/relationships/slideLayout" Target="../slideLayouts/slideLayout1102.xml"/><Relationship Id="rId363" Type="http://schemas.openxmlformats.org/officeDocument/2006/relationships/slideLayout" Target="../slideLayouts/slideLayout1144.xml"/><Relationship Id="rId419" Type="http://schemas.openxmlformats.org/officeDocument/2006/relationships/slideLayout" Target="../slideLayouts/slideLayout1200.xml"/><Relationship Id="rId223" Type="http://schemas.openxmlformats.org/officeDocument/2006/relationships/slideLayout" Target="../slideLayouts/slideLayout1004.xml"/><Relationship Id="rId430" Type="http://schemas.openxmlformats.org/officeDocument/2006/relationships/slideLayout" Target="../slideLayouts/slideLayout1211.xml"/><Relationship Id="rId18" Type="http://schemas.openxmlformats.org/officeDocument/2006/relationships/slideLayout" Target="../slideLayouts/slideLayout799.xml"/><Relationship Id="rId265" Type="http://schemas.openxmlformats.org/officeDocument/2006/relationships/slideLayout" Target="../slideLayouts/slideLayout1046.xml"/><Relationship Id="rId125" Type="http://schemas.openxmlformats.org/officeDocument/2006/relationships/slideLayout" Target="../slideLayouts/slideLayout906.xml"/><Relationship Id="rId167" Type="http://schemas.openxmlformats.org/officeDocument/2006/relationships/slideLayout" Target="../slideLayouts/slideLayout948.xml"/><Relationship Id="rId332" Type="http://schemas.openxmlformats.org/officeDocument/2006/relationships/slideLayout" Target="../slideLayouts/slideLayout1113.xml"/><Relationship Id="rId374" Type="http://schemas.openxmlformats.org/officeDocument/2006/relationships/slideLayout" Target="../slideLayouts/slideLayout1155.xml"/><Relationship Id="rId71" Type="http://schemas.openxmlformats.org/officeDocument/2006/relationships/slideLayout" Target="../slideLayouts/slideLayout852.xml"/><Relationship Id="rId234" Type="http://schemas.openxmlformats.org/officeDocument/2006/relationships/slideLayout" Target="../slideLayouts/slideLayout1015.xml"/><Relationship Id="rId2" Type="http://schemas.openxmlformats.org/officeDocument/2006/relationships/slideLayout" Target="../slideLayouts/slideLayout783.xml"/><Relationship Id="rId29" Type="http://schemas.openxmlformats.org/officeDocument/2006/relationships/slideLayout" Target="../slideLayouts/slideLayout810.xml"/><Relationship Id="rId276" Type="http://schemas.openxmlformats.org/officeDocument/2006/relationships/slideLayout" Target="../slideLayouts/slideLayout1057.xml"/><Relationship Id="rId441" Type="http://schemas.openxmlformats.org/officeDocument/2006/relationships/slideLayout" Target="../slideLayouts/slideLayout1222.xml"/><Relationship Id="rId40" Type="http://schemas.openxmlformats.org/officeDocument/2006/relationships/slideLayout" Target="../slideLayouts/slideLayout821.xml"/><Relationship Id="rId136" Type="http://schemas.openxmlformats.org/officeDocument/2006/relationships/slideLayout" Target="../slideLayouts/slideLayout917.xml"/><Relationship Id="rId178" Type="http://schemas.openxmlformats.org/officeDocument/2006/relationships/slideLayout" Target="../slideLayouts/slideLayout959.xml"/><Relationship Id="rId301" Type="http://schemas.openxmlformats.org/officeDocument/2006/relationships/slideLayout" Target="../slideLayouts/slideLayout1082.xml"/><Relationship Id="rId343" Type="http://schemas.openxmlformats.org/officeDocument/2006/relationships/slideLayout" Target="../slideLayouts/slideLayout1124.xml"/><Relationship Id="rId61" Type="http://schemas.openxmlformats.org/officeDocument/2006/relationships/slideLayout" Target="../slideLayouts/slideLayout842.xml"/><Relationship Id="rId82" Type="http://schemas.openxmlformats.org/officeDocument/2006/relationships/slideLayout" Target="../slideLayouts/slideLayout863.xml"/><Relationship Id="rId199" Type="http://schemas.openxmlformats.org/officeDocument/2006/relationships/slideLayout" Target="../slideLayouts/slideLayout980.xml"/><Relationship Id="rId203" Type="http://schemas.openxmlformats.org/officeDocument/2006/relationships/slideLayout" Target="../slideLayouts/slideLayout984.xml"/><Relationship Id="rId385" Type="http://schemas.openxmlformats.org/officeDocument/2006/relationships/slideLayout" Target="../slideLayouts/slideLayout1166.xml"/><Relationship Id="rId19" Type="http://schemas.openxmlformats.org/officeDocument/2006/relationships/slideLayout" Target="../slideLayouts/slideLayout800.xml"/><Relationship Id="rId224" Type="http://schemas.openxmlformats.org/officeDocument/2006/relationships/slideLayout" Target="../slideLayouts/slideLayout1005.xml"/><Relationship Id="rId245" Type="http://schemas.openxmlformats.org/officeDocument/2006/relationships/slideLayout" Target="../slideLayouts/slideLayout1026.xml"/><Relationship Id="rId266" Type="http://schemas.openxmlformats.org/officeDocument/2006/relationships/slideLayout" Target="../slideLayouts/slideLayout1047.xml"/><Relationship Id="rId287" Type="http://schemas.openxmlformats.org/officeDocument/2006/relationships/slideLayout" Target="../slideLayouts/slideLayout1068.xml"/><Relationship Id="rId410" Type="http://schemas.openxmlformats.org/officeDocument/2006/relationships/slideLayout" Target="../slideLayouts/slideLayout1191.xml"/><Relationship Id="rId431" Type="http://schemas.openxmlformats.org/officeDocument/2006/relationships/slideLayout" Target="../slideLayouts/slideLayout1212.xml"/><Relationship Id="rId452" Type="http://schemas.openxmlformats.org/officeDocument/2006/relationships/slideLayout" Target="../slideLayouts/slideLayout1233.xml"/><Relationship Id="rId30" Type="http://schemas.openxmlformats.org/officeDocument/2006/relationships/slideLayout" Target="../slideLayouts/slideLayout811.xml"/><Relationship Id="rId105" Type="http://schemas.openxmlformats.org/officeDocument/2006/relationships/slideLayout" Target="../slideLayouts/slideLayout886.xml"/><Relationship Id="rId126" Type="http://schemas.openxmlformats.org/officeDocument/2006/relationships/slideLayout" Target="../slideLayouts/slideLayout907.xml"/><Relationship Id="rId147" Type="http://schemas.openxmlformats.org/officeDocument/2006/relationships/slideLayout" Target="../slideLayouts/slideLayout928.xml"/><Relationship Id="rId168" Type="http://schemas.openxmlformats.org/officeDocument/2006/relationships/slideLayout" Target="../slideLayouts/slideLayout949.xml"/><Relationship Id="rId312" Type="http://schemas.openxmlformats.org/officeDocument/2006/relationships/slideLayout" Target="../slideLayouts/slideLayout1093.xml"/><Relationship Id="rId333" Type="http://schemas.openxmlformats.org/officeDocument/2006/relationships/slideLayout" Target="../slideLayouts/slideLayout1114.xml"/><Relationship Id="rId354" Type="http://schemas.openxmlformats.org/officeDocument/2006/relationships/slideLayout" Target="../slideLayouts/slideLayout1135.xml"/><Relationship Id="rId51" Type="http://schemas.openxmlformats.org/officeDocument/2006/relationships/slideLayout" Target="../slideLayouts/slideLayout832.xml"/><Relationship Id="rId72" Type="http://schemas.openxmlformats.org/officeDocument/2006/relationships/slideLayout" Target="../slideLayouts/slideLayout853.xml"/><Relationship Id="rId93" Type="http://schemas.openxmlformats.org/officeDocument/2006/relationships/slideLayout" Target="../slideLayouts/slideLayout874.xml"/><Relationship Id="rId189" Type="http://schemas.openxmlformats.org/officeDocument/2006/relationships/slideLayout" Target="../slideLayouts/slideLayout970.xml"/><Relationship Id="rId375" Type="http://schemas.openxmlformats.org/officeDocument/2006/relationships/slideLayout" Target="../slideLayouts/slideLayout1156.xml"/><Relationship Id="rId396" Type="http://schemas.openxmlformats.org/officeDocument/2006/relationships/slideLayout" Target="../slideLayouts/slideLayout1177.xml"/><Relationship Id="rId3" Type="http://schemas.openxmlformats.org/officeDocument/2006/relationships/slideLayout" Target="../slideLayouts/slideLayout784.xml"/><Relationship Id="rId214" Type="http://schemas.openxmlformats.org/officeDocument/2006/relationships/slideLayout" Target="../slideLayouts/slideLayout995.xml"/><Relationship Id="rId235" Type="http://schemas.openxmlformats.org/officeDocument/2006/relationships/slideLayout" Target="../slideLayouts/slideLayout1016.xml"/><Relationship Id="rId256" Type="http://schemas.openxmlformats.org/officeDocument/2006/relationships/slideLayout" Target="../slideLayouts/slideLayout1037.xml"/><Relationship Id="rId277" Type="http://schemas.openxmlformats.org/officeDocument/2006/relationships/slideLayout" Target="../slideLayouts/slideLayout1058.xml"/><Relationship Id="rId298" Type="http://schemas.openxmlformats.org/officeDocument/2006/relationships/slideLayout" Target="../slideLayouts/slideLayout1079.xml"/><Relationship Id="rId400" Type="http://schemas.openxmlformats.org/officeDocument/2006/relationships/slideLayout" Target="../slideLayouts/slideLayout1181.xml"/><Relationship Id="rId421" Type="http://schemas.openxmlformats.org/officeDocument/2006/relationships/slideLayout" Target="../slideLayouts/slideLayout1202.xml"/><Relationship Id="rId442" Type="http://schemas.openxmlformats.org/officeDocument/2006/relationships/slideLayout" Target="../slideLayouts/slideLayout1223.xml"/><Relationship Id="rId463" Type="http://schemas.openxmlformats.org/officeDocument/2006/relationships/slideLayout" Target="../slideLayouts/slideLayout1244.xml"/><Relationship Id="rId116" Type="http://schemas.openxmlformats.org/officeDocument/2006/relationships/slideLayout" Target="../slideLayouts/slideLayout897.xml"/><Relationship Id="rId137" Type="http://schemas.openxmlformats.org/officeDocument/2006/relationships/slideLayout" Target="../slideLayouts/slideLayout918.xml"/><Relationship Id="rId158" Type="http://schemas.openxmlformats.org/officeDocument/2006/relationships/slideLayout" Target="../slideLayouts/slideLayout939.xml"/><Relationship Id="rId302" Type="http://schemas.openxmlformats.org/officeDocument/2006/relationships/slideLayout" Target="../slideLayouts/slideLayout1083.xml"/><Relationship Id="rId323" Type="http://schemas.openxmlformats.org/officeDocument/2006/relationships/slideLayout" Target="../slideLayouts/slideLayout1104.xml"/><Relationship Id="rId344" Type="http://schemas.openxmlformats.org/officeDocument/2006/relationships/slideLayout" Target="../slideLayouts/slideLayout1125.xml"/><Relationship Id="rId20" Type="http://schemas.openxmlformats.org/officeDocument/2006/relationships/slideLayout" Target="../slideLayouts/slideLayout801.xml"/><Relationship Id="rId41" Type="http://schemas.openxmlformats.org/officeDocument/2006/relationships/slideLayout" Target="../slideLayouts/slideLayout822.xml"/><Relationship Id="rId62" Type="http://schemas.openxmlformats.org/officeDocument/2006/relationships/slideLayout" Target="../slideLayouts/slideLayout843.xml"/><Relationship Id="rId83" Type="http://schemas.openxmlformats.org/officeDocument/2006/relationships/slideLayout" Target="../slideLayouts/slideLayout864.xml"/><Relationship Id="rId179" Type="http://schemas.openxmlformats.org/officeDocument/2006/relationships/slideLayout" Target="../slideLayouts/slideLayout960.xml"/><Relationship Id="rId365" Type="http://schemas.openxmlformats.org/officeDocument/2006/relationships/slideLayout" Target="../slideLayouts/slideLayout1146.xml"/><Relationship Id="rId386" Type="http://schemas.openxmlformats.org/officeDocument/2006/relationships/slideLayout" Target="../slideLayouts/slideLayout1167.xml"/><Relationship Id="rId190" Type="http://schemas.openxmlformats.org/officeDocument/2006/relationships/slideLayout" Target="../slideLayouts/slideLayout971.xml"/><Relationship Id="rId204" Type="http://schemas.openxmlformats.org/officeDocument/2006/relationships/slideLayout" Target="../slideLayouts/slideLayout985.xml"/><Relationship Id="rId225" Type="http://schemas.openxmlformats.org/officeDocument/2006/relationships/slideLayout" Target="../slideLayouts/slideLayout1006.xml"/><Relationship Id="rId246" Type="http://schemas.openxmlformats.org/officeDocument/2006/relationships/slideLayout" Target="../slideLayouts/slideLayout1027.xml"/><Relationship Id="rId267" Type="http://schemas.openxmlformats.org/officeDocument/2006/relationships/slideLayout" Target="../slideLayouts/slideLayout1048.xml"/><Relationship Id="rId288" Type="http://schemas.openxmlformats.org/officeDocument/2006/relationships/slideLayout" Target="../slideLayouts/slideLayout1069.xml"/><Relationship Id="rId411" Type="http://schemas.openxmlformats.org/officeDocument/2006/relationships/slideLayout" Target="../slideLayouts/slideLayout1192.xml"/><Relationship Id="rId432" Type="http://schemas.openxmlformats.org/officeDocument/2006/relationships/slideLayout" Target="../slideLayouts/slideLayout1213.xml"/><Relationship Id="rId453" Type="http://schemas.openxmlformats.org/officeDocument/2006/relationships/slideLayout" Target="../slideLayouts/slideLayout1234.xml"/><Relationship Id="rId106" Type="http://schemas.openxmlformats.org/officeDocument/2006/relationships/slideLayout" Target="../slideLayouts/slideLayout887.xml"/><Relationship Id="rId127" Type="http://schemas.openxmlformats.org/officeDocument/2006/relationships/slideLayout" Target="../slideLayouts/slideLayout908.xml"/><Relationship Id="rId313" Type="http://schemas.openxmlformats.org/officeDocument/2006/relationships/slideLayout" Target="../slideLayouts/slideLayout1094.xml"/><Relationship Id="rId10" Type="http://schemas.openxmlformats.org/officeDocument/2006/relationships/slideLayout" Target="../slideLayouts/slideLayout791.xml"/><Relationship Id="rId31" Type="http://schemas.openxmlformats.org/officeDocument/2006/relationships/slideLayout" Target="../slideLayouts/slideLayout812.xml"/><Relationship Id="rId52" Type="http://schemas.openxmlformats.org/officeDocument/2006/relationships/slideLayout" Target="../slideLayouts/slideLayout833.xml"/><Relationship Id="rId73" Type="http://schemas.openxmlformats.org/officeDocument/2006/relationships/slideLayout" Target="../slideLayouts/slideLayout854.xml"/><Relationship Id="rId94" Type="http://schemas.openxmlformats.org/officeDocument/2006/relationships/slideLayout" Target="../slideLayouts/slideLayout875.xml"/><Relationship Id="rId148" Type="http://schemas.openxmlformats.org/officeDocument/2006/relationships/slideLayout" Target="../slideLayouts/slideLayout929.xml"/><Relationship Id="rId169" Type="http://schemas.openxmlformats.org/officeDocument/2006/relationships/slideLayout" Target="../slideLayouts/slideLayout950.xml"/><Relationship Id="rId334" Type="http://schemas.openxmlformats.org/officeDocument/2006/relationships/slideLayout" Target="../slideLayouts/slideLayout1115.xml"/><Relationship Id="rId355" Type="http://schemas.openxmlformats.org/officeDocument/2006/relationships/slideLayout" Target="../slideLayouts/slideLayout1136.xml"/><Relationship Id="rId376" Type="http://schemas.openxmlformats.org/officeDocument/2006/relationships/slideLayout" Target="../slideLayouts/slideLayout1157.xml"/><Relationship Id="rId397" Type="http://schemas.openxmlformats.org/officeDocument/2006/relationships/slideLayout" Target="../slideLayouts/slideLayout1178.xml"/><Relationship Id="rId4" Type="http://schemas.openxmlformats.org/officeDocument/2006/relationships/slideLayout" Target="../slideLayouts/slideLayout785.xml"/><Relationship Id="rId180" Type="http://schemas.openxmlformats.org/officeDocument/2006/relationships/slideLayout" Target="../slideLayouts/slideLayout961.xml"/><Relationship Id="rId215" Type="http://schemas.openxmlformats.org/officeDocument/2006/relationships/slideLayout" Target="../slideLayouts/slideLayout996.xml"/><Relationship Id="rId236" Type="http://schemas.openxmlformats.org/officeDocument/2006/relationships/slideLayout" Target="../slideLayouts/slideLayout1017.xml"/><Relationship Id="rId257" Type="http://schemas.openxmlformats.org/officeDocument/2006/relationships/slideLayout" Target="../slideLayouts/slideLayout1038.xml"/><Relationship Id="rId278" Type="http://schemas.openxmlformats.org/officeDocument/2006/relationships/slideLayout" Target="../slideLayouts/slideLayout1059.xml"/><Relationship Id="rId401" Type="http://schemas.openxmlformats.org/officeDocument/2006/relationships/slideLayout" Target="../slideLayouts/slideLayout1182.xml"/><Relationship Id="rId422" Type="http://schemas.openxmlformats.org/officeDocument/2006/relationships/slideLayout" Target="../slideLayouts/slideLayout1203.xml"/><Relationship Id="rId443" Type="http://schemas.openxmlformats.org/officeDocument/2006/relationships/slideLayout" Target="../slideLayouts/slideLayout1224.xml"/><Relationship Id="rId464" Type="http://schemas.openxmlformats.org/officeDocument/2006/relationships/slideLayout" Target="../slideLayouts/slideLayout1245.xml"/><Relationship Id="rId303" Type="http://schemas.openxmlformats.org/officeDocument/2006/relationships/slideLayout" Target="../slideLayouts/slideLayout1084.xml"/><Relationship Id="rId42" Type="http://schemas.openxmlformats.org/officeDocument/2006/relationships/slideLayout" Target="../slideLayouts/slideLayout823.xml"/><Relationship Id="rId84" Type="http://schemas.openxmlformats.org/officeDocument/2006/relationships/slideLayout" Target="../slideLayouts/slideLayout865.xml"/><Relationship Id="rId138" Type="http://schemas.openxmlformats.org/officeDocument/2006/relationships/slideLayout" Target="../slideLayouts/slideLayout919.xml"/><Relationship Id="rId345" Type="http://schemas.openxmlformats.org/officeDocument/2006/relationships/slideLayout" Target="../slideLayouts/slideLayout1126.xml"/><Relationship Id="rId387" Type="http://schemas.openxmlformats.org/officeDocument/2006/relationships/slideLayout" Target="../slideLayouts/slideLayout1168.xml"/><Relationship Id="rId191" Type="http://schemas.openxmlformats.org/officeDocument/2006/relationships/slideLayout" Target="../slideLayouts/slideLayout972.xml"/><Relationship Id="rId205" Type="http://schemas.openxmlformats.org/officeDocument/2006/relationships/slideLayout" Target="../slideLayouts/slideLayout986.xml"/><Relationship Id="rId247" Type="http://schemas.openxmlformats.org/officeDocument/2006/relationships/slideLayout" Target="../slideLayouts/slideLayout1028.xml"/><Relationship Id="rId412" Type="http://schemas.openxmlformats.org/officeDocument/2006/relationships/slideLayout" Target="../slideLayouts/slideLayout1193.xml"/><Relationship Id="rId107" Type="http://schemas.openxmlformats.org/officeDocument/2006/relationships/slideLayout" Target="../slideLayouts/slideLayout888.xml"/><Relationship Id="rId289" Type="http://schemas.openxmlformats.org/officeDocument/2006/relationships/slideLayout" Target="../slideLayouts/slideLayout1070.xml"/><Relationship Id="rId454" Type="http://schemas.openxmlformats.org/officeDocument/2006/relationships/slideLayout" Target="../slideLayouts/slideLayout1235.xml"/><Relationship Id="rId11" Type="http://schemas.openxmlformats.org/officeDocument/2006/relationships/slideLayout" Target="../slideLayouts/slideLayout792.xml"/><Relationship Id="rId53" Type="http://schemas.openxmlformats.org/officeDocument/2006/relationships/slideLayout" Target="../slideLayouts/slideLayout834.xml"/><Relationship Id="rId149" Type="http://schemas.openxmlformats.org/officeDocument/2006/relationships/slideLayout" Target="../slideLayouts/slideLayout930.xml"/><Relationship Id="rId314" Type="http://schemas.openxmlformats.org/officeDocument/2006/relationships/slideLayout" Target="../slideLayouts/slideLayout1095.xml"/><Relationship Id="rId356" Type="http://schemas.openxmlformats.org/officeDocument/2006/relationships/slideLayout" Target="../slideLayouts/slideLayout1137.xml"/><Relationship Id="rId398" Type="http://schemas.openxmlformats.org/officeDocument/2006/relationships/slideLayout" Target="../slideLayouts/slideLayout1179.xml"/><Relationship Id="rId95" Type="http://schemas.openxmlformats.org/officeDocument/2006/relationships/slideLayout" Target="../slideLayouts/slideLayout876.xml"/><Relationship Id="rId160" Type="http://schemas.openxmlformats.org/officeDocument/2006/relationships/slideLayout" Target="../slideLayouts/slideLayout941.xml"/><Relationship Id="rId216" Type="http://schemas.openxmlformats.org/officeDocument/2006/relationships/slideLayout" Target="../slideLayouts/slideLayout997.xml"/><Relationship Id="rId423" Type="http://schemas.openxmlformats.org/officeDocument/2006/relationships/slideLayout" Target="../slideLayouts/slideLayout1204.xml"/><Relationship Id="rId258" Type="http://schemas.openxmlformats.org/officeDocument/2006/relationships/slideLayout" Target="../slideLayouts/slideLayout1039.xml"/><Relationship Id="rId465" Type="http://schemas.openxmlformats.org/officeDocument/2006/relationships/theme" Target="../theme/theme3.xml"/><Relationship Id="rId22" Type="http://schemas.openxmlformats.org/officeDocument/2006/relationships/slideLayout" Target="../slideLayouts/slideLayout803.xml"/><Relationship Id="rId64" Type="http://schemas.openxmlformats.org/officeDocument/2006/relationships/slideLayout" Target="../slideLayouts/slideLayout845.xml"/><Relationship Id="rId118" Type="http://schemas.openxmlformats.org/officeDocument/2006/relationships/slideLayout" Target="../slideLayouts/slideLayout899.xml"/><Relationship Id="rId325" Type="http://schemas.openxmlformats.org/officeDocument/2006/relationships/slideLayout" Target="../slideLayouts/slideLayout1106.xml"/><Relationship Id="rId367" Type="http://schemas.openxmlformats.org/officeDocument/2006/relationships/slideLayout" Target="../slideLayouts/slideLayout1148.xml"/><Relationship Id="rId171" Type="http://schemas.openxmlformats.org/officeDocument/2006/relationships/slideLayout" Target="../slideLayouts/slideLayout952.xml"/><Relationship Id="rId227" Type="http://schemas.openxmlformats.org/officeDocument/2006/relationships/slideLayout" Target="../slideLayouts/slideLayout1008.xml"/><Relationship Id="rId269" Type="http://schemas.openxmlformats.org/officeDocument/2006/relationships/slideLayout" Target="../slideLayouts/slideLayout1050.xml"/><Relationship Id="rId434" Type="http://schemas.openxmlformats.org/officeDocument/2006/relationships/slideLayout" Target="../slideLayouts/slideLayout1215.xml"/><Relationship Id="rId33" Type="http://schemas.openxmlformats.org/officeDocument/2006/relationships/slideLayout" Target="../slideLayouts/slideLayout814.xml"/><Relationship Id="rId129" Type="http://schemas.openxmlformats.org/officeDocument/2006/relationships/slideLayout" Target="../slideLayouts/slideLayout910.xml"/><Relationship Id="rId280" Type="http://schemas.openxmlformats.org/officeDocument/2006/relationships/slideLayout" Target="../slideLayouts/slideLayout1061.xml"/><Relationship Id="rId336" Type="http://schemas.openxmlformats.org/officeDocument/2006/relationships/slideLayout" Target="../slideLayouts/slideLayout1117.xml"/><Relationship Id="rId75" Type="http://schemas.openxmlformats.org/officeDocument/2006/relationships/slideLayout" Target="../slideLayouts/slideLayout856.xml"/><Relationship Id="rId140" Type="http://schemas.openxmlformats.org/officeDocument/2006/relationships/slideLayout" Target="../slideLayouts/slideLayout921.xml"/><Relationship Id="rId182" Type="http://schemas.openxmlformats.org/officeDocument/2006/relationships/slideLayout" Target="../slideLayouts/slideLayout963.xml"/><Relationship Id="rId378" Type="http://schemas.openxmlformats.org/officeDocument/2006/relationships/slideLayout" Target="../slideLayouts/slideLayout1159.xml"/><Relationship Id="rId403" Type="http://schemas.openxmlformats.org/officeDocument/2006/relationships/slideLayout" Target="../slideLayouts/slideLayout1184.xml"/><Relationship Id="rId6" Type="http://schemas.openxmlformats.org/officeDocument/2006/relationships/slideLayout" Target="../slideLayouts/slideLayout787.xml"/><Relationship Id="rId238" Type="http://schemas.openxmlformats.org/officeDocument/2006/relationships/slideLayout" Target="../slideLayouts/slideLayout1019.xml"/><Relationship Id="rId445" Type="http://schemas.openxmlformats.org/officeDocument/2006/relationships/slideLayout" Target="../slideLayouts/slideLayout1226.xml"/><Relationship Id="rId291" Type="http://schemas.openxmlformats.org/officeDocument/2006/relationships/slideLayout" Target="../slideLayouts/slideLayout1072.xml"/><Relationship Id="rId305" Type="http://schemas.openxmlformats.org/officeDocument/2006/relationships/slideLayout" Target="../slideLayouts/slideLayout1086.xml"/><Relationship Id="rId347" Type="http://schemas.openxmlformats.org/officeDocument/2006/relationships/slideLayout" Target="../slideLayouts/slideLayout1128.xml"/><Relationship Id="rId44" Type="http://schemas.openxmlformats.org/officeDocument/2006/relationships/slideLayout" Target="../slideLayouts/slideLayout825.xml"/><Relationship Id="rId86" Type="http://schemas.openxmlformats.org/officeDocument/2006/relationships/slideLayout" Target="../slideLayouts/slideLayout867.xml"/><Relationship Id="rId151" Type="http://schemas.openxmlformats.org/officeDocument/2006/relationships/slideLayout" Target="../slideLayouts/slideLayout932.xml"/><Relationship Id="rId389" Type="http://schemas.openxmlformats.org/officeDocument/2006/relationships/slideLayout" Target="../slideLayouts/slideLayout1170.xml"/><Relationship Id="rId193" Type="http://schemas.openxmlformats.org/officeDocument/2006/relationships/slideLayout" Target="../slideLayouts/slideLayout974.xml"/><Relationship Id="rId207" Type="http://schemas.openxmlformats.org/officeDocument/2006/relationships/slideLayout" Target="../slideLayouts/slideLayout988.xml"/><Relationship Id="rId249" Type="http://schemas.openxmlformats.org/officeDocument/2006/relationships/slideLayout" Target="../slideLayouts/slideLayout1030.xml"/><Relationship Id="rId414" Type="http://schemas.openxmlformats.org/officeDocument/2006/relationships/slideLayout" Target="../slideLayouts/slideLayout1195.xml"/><Relationship Id="rId456" Type="http://schemas.openxmlformats.org/officeDocument/2006/relationships/slideLayout" Target="../slideLayouts/slideLayout1237.xml"/><Relationship Id="rId13" Type="http://schemas.openxmlformats.org/officeDocument/2006/relationships/slideLayout" Target="../slideLayouts/slideLayout794.xml"/><Relationship Id="rId109" Type="http://schemas.openxmlformats.org/officeDocument/2006/relationships/slideLayout" Target="../slideLayouts/slideLayout890.xml"/><Relationship Id="rId260" Type="http://schemas.openxmlformats.org/officeDocument/2006/relationships/slideLayout" Target="../slideLayouts/slideLayout1041.xml"/><Relationship Id="rId316" Type="http://schemas.openxmlformats.org/officeDocument/2006/relationships/slideLayout" Target="../slideLayouts/slideLayout1097.xml"/><Relationship Id="rId55" Type="http://schemas.openxmlformats.org/officeDocument/2006/relationships/slideLayout" Target="../slideLayouts/slideLayout836.xml"/><Relationship Id="rId97" Type="http://schemas.openxmlformats.org/officeDocument/2006/relationships/slideLayout" Target="../slideLayouts/slideLayout878.xml"/><Relationship Id="rId120" Type="http://schemas.openxmlformats.org/officeDocument/2006/relationships/slideLayout" Target="../slideLayouts/slideLayout901.xml"/><Relationship Id="rId358" Type="http://schemas.openxmlformats.org/officeDocument/2006/relationships/slideLayout" Target="../slideLayouts/slideLayout1139.xml"/><Relationship Id="rId162" Type="http://schemas.openxmlformats.org/officeDocument/2006/relationships/slideLayout" Target="../slideLayouts/slideLayout943.xml"/><Relationship Id="rId218" Type="http://schemas.openxmlformats.org/officeDocument/2006/relationships/slideLayout" Target="../slideLayouts/slideLayout999.xml"/><Relationship Id="rId425" Type="http://schemas.openxmlformats.org/officeDocument/2006/relationships/slideLayout" Target="../slideLayouts/slideLayout1206.xml"/><Relationship Id="rId271" Type="http://schemas.openxmlformats.org/officeDocument/2006/relationships/slideLayout" Target="../slideLayouts/slideLayout1052.xml"/><Relationship Id="rId24" Type="http://schemas.openxmlformats.org/officeDocument/2006/relationships/slideLayout" Target="../slideLayouts/slideLayout805.xml"/><Relationship Id="rId66" Type="http://schemas.openxmlformats.org/officeDocument/2006/relationships/slideLayout" Target="../slideLayouts/slideLayout847.xml"/><Relationship Id="rId131" Type="http://schemas.openxmlformats.org/officeDocument/2006/relationships/slideLayout" Target="../slideLayouts/slideLayout912.xml"/><Relationship Id="rId327" Type="http://schemas.openxmlformats.org/officeDocument/2006/relationships/slideLayout" Target="../slideLayouts/slideLayout1108.xml"/><Relationship Id="rId369" Type="http://schemas.openxmlformats.org/officeDocument/2006/relationships/slideLayout" Target="../slideLayouts/slideLayout1150.xml"/><Relationship Id="rId173" Type="http://schemas.openxmlformats.org/officeDocument/2006/relationships/slideLayout" Target="../slideLayouts/slideLayout954.xml"/><Relationship Id="rId229" Type="http://schemas.openxmlformats.org/officeDocument/2006/relationships/slideLayout" Target="../slideLayouts/slideLayout1010.xml"/><Relationship Id="rId380" Type="http://schemas.openxmlformats.org/officeDocument/2006/relationships/slideLayout" Target="../slideLayouts/slideLayout1161.xml"/><Relationship Id="rId436" Type="http://schemas.openxmlformats.org/officeDocument/2006/relationships/slideLayout" Target="../slideLayouts/slideLayout1217.xml"/><Relationship Id="rId240" Type="http://schemas.openxmlformats.org/officeDocument/2006/relationships/slideLayout" Target="../slideLayouts/slideLayout1021.xml"/><Relationship Id="rId35" Type="http://schemas.openxmlformats.org/officeDocument/2006/relationships/slideLayout" Target="../slideLayouts/slideLayout816.xml"/><Relationship Id="rId77" Type="http://schemas.openxmlformats.org/officeDocument/2006/relationships/slideLayout" Target="../slideLayouts/slideLayout858.xml"/><Relationship Id="rId100" Type="http://schemas.openxmlformats.org/officeDocument/2006/relationships/slideLayout" Target="../slideLayouts/slideLayout881.xml"/><Relationship Id="rId282" Type="http://schemas.openxmlformats.org/officeDocument/2006/relationships/slideLayout" Target="../slideLayouts/slideLayout1063.xml"/><Relationship Id="rId338" Type="http://schemas.openxmlformats.org/officeDocument/2006/relationships/slideLayout" Target="../slideLayouts/slideLayout1119.xml"/><Relationship Id="rId8" Type="http://schemas.openxmlformats.org/officeDocument/2006/relationships/slideLayout" Target="../slideLayouts/slideLayout789.xml"/><Relationship Id="rId142" Type="http://schemas.openxmlformats.org/officeDocument/2006/relationships/slideLayout" Target="../slideLayouts/slideLayout923.xml"/><Relationship Id="rId184" Type="http://schemas.openxmlformats.org/officeDocument/2006/relationships/slideLayout" Target="../slideLayouts/slideLayout965.xml"/><Relationship Id="rId391" Type="http://schemas.openxmlformats.org/officeDocument/2006/relationships/slideLayout" Target="../slideLayouts/slideLayout1172.xml"/><Relationship Id="rId405" Type="http://schemas.openxmlformats.org/officeDocument/2006/relationships/slideLayout" Target="../slideLayouts/slideLayout1186.xml"/><Relationship Id="rId447" Type="http://schemas.openxmlformats.org/officeDocument/2006/relationships/slideLayout" Target="../slideLayouts/slideLayout1228.xml"/><Relationship Id="rId251" Type="http://schemas.openxmlformats.org/officeDocument/2006/relationships/slideLayout" Target="../slideLayouts/slideLayout1032.xml"/><Relationship Id="rId46" Type="http://schemas.openxmlformats.org/officeDocument/2006/relationships/slideLayout" Target="../slideLayouts/slideLayout827.xml"/><Relationship Id="rId293" Type="http://schemas.openxmlformats.org/officeDocument/2006/relationships/slideLayout" Target="../slideLayouts/slideLayout1074.xml"/><Relationship Id="rId307" Type="http://schemas.openxmlformats.org/officeDocument/2006/relationships/slideLayout" Target="../slideLayouts/slideLayout1088.xml"/><Relationship Id="rId349" Type="http://schemas.openxmlformats.org/officeDocument/2006/relationships/slideLayout" Target="../slideLayouts/slideLayout1130.xml"/><Relationship Id="rId88" Type="http://schemas.openxmlformats.org/officeDocument/2006/relationships/slideLayout" Target="../slideLayouts/slideLayout869.xml"/><Relationship Id="rId111" Type="http://schemas.openxmlformats.org/officeDocument/2006/relationships/slideLayout" Target="../slideLayouts/slideLayout892.xml"/><Relationship Id="rId153" Type="http://schemas.openxmlformats.org/officeDocument/2006/relationships/slideLayout" Target="../slideLayouts/slideLayout934.xml"/><Relationship Id="rId195" Type="http://schemas.openxmlformats.org/officeDocument/2006/relationships/slideLayout" Target="../slideLayouts/slideLayout976.xml"/><Relationship Id="rId209" Type="http://schemas.openxmlformats.org/officeDocument/2006/relationships/slideLayout" Target="../slideLayouts/slideLayout990.xml"/><Relationship Id="rId360" Type="http://schemas.openxmlformats.org/officeDocument/2006/relationships/slideLayout" Target="../slideLayouts/slideLayout1141.xml"/><Relationship Id="rId416" Type="http://schemas.openxmlformats.org/officeDocument/2006/relationships/slideLayout" Target="../slideLayouts/slideLayout1197.xml"/><Relationship Id="rId220" Type="http://schemas.openxmlformats.org/officeDocument/2006/relationships/slideLayout" Target="../slideLayouts/slideLayout1001.xml"/><Relationship Id="rId458" Type="http://schemas.openxmlformats.org/officeDocument/2006/relationships/slideLayout" Target="../slideLayouts/slideLayout1239.xml"/><Relationship Id="rId15" Type="http://schemas.openxmlformats.org/officeDocument/2006/relationships/slideLayout" Target="../slideLayouts/slideLayout796.xml"/><Relationship Id="rId57" Type="http://schemas.openxmlformats.org/officeDocument/2006/relationships/slideLayout" Target="../slideLayouts/slideLayout838.xml"/><Relationship Id="rId262" Type="http://schemas.openxmlformats.org/officeDocument/2006/relationships/slideLayout" Target="../slideLayouts/slideLayout1043.xml"/><Relationship Id="rId318" Type="http://schemas.openxmlformats.org/officeDocument/2006/relationships/slideLayout" Target="../slideLayouts/slideLayout1099.xml"/><Relationship Id="rId99" Type="http://schemas.openxmlformats.org/officeDocument/2006/relationships/slideLayout" Target="../slideLayouts/slideLayout880.xml"/><Relationship Id="rId122" Type="http://schemas.openxmlformats.org/officeDocument/2006/relationships/slideLayout" Target="../slideLayouts/slideLayout903.xml"/><Relationship Id="rId164" Type="http://schemas.openxmlformats.org/officeDocument/2006/relationships/slideLayout" Target="../slideLayouts/slideLayout945.xml"/><Relationship Id="rId371" Type="http://schemas.openxmlformats.org/officeDocument/2006/relationships/slideLayout" Target="../slideLayouts/slideLayout1152.xml"/><Relationship Id="rId427" Type="http://schemas.openxmlformats.org/officeDocument/2006/relationships/slideLayout" Target="../slideLayouts/slideLayout1208.xml"/><Relationship Id="rId26" Type="http://schemas.openxmlformats.org/officeDocument/2006/relationships/slideLayout" Target="../slideLayouts/slideLayout807.xml"/><Relationship Id="rId231" Type="http://schemas.openxmlformats.org/officeDocument/2006/relationships/slideLayout" Target="../slideLayouts/slideLayout1012.xml"/><Relationship Id="rId273" Type="http://schemas.openxmlformats.org/officeDocument/2006/relationships/slideLayout" Target="../slideLayouts/slideLayout1054.xml"/><Relationship Id="rId329" Type="http://schemas.openxmlformats.org/officeDocument/2006/relationships/slideLayout" Target="../slideLayouts/slideLayout1110.xml"/><Relationship Id="rId68" Type="http://schemas.openxmlformats.org/officeDocument/2006/relationships/slideLayout" Target="../slideLayouts/slideLayout849.xml"/><Relationship Id="rId133" Type="http://schemas.openxmlformats.org/officeDocument/2006/relationships/slideLayout" Target="../slideLayouts/slideLayout914.xml"/><Relationship Id="rId175" Type="http://schemas.openxmlformats.org/officeDocument/2006/relationships/slideLayout" Target="../slideLayouts/slideLayout956.xml"/><Relationship Id="rId340" Type="http://schemas.openxmlformats.org/officeDocument/2006/relationships/slideLayout" Target="../slideLayouts/slideLayout1121.xml"/><Relationship Id="rId200" Type="http://schemas.openxmlformats.org/officeDocument/2006/relationships/slideLayout" Target="../slideLayouts/slideLayout981.xml"/><Relationship Id="rId382" Type="http://schemas.openxmlformats.org/officeDocument/2006/relationships/slideLayout" Target="../slideLayouts/slideLayout1163.xml"/><Relationship Id="rId438" Type="http://schemas.openxmlformats.org/officeDocument/2006/relationships/slideLayout" Target="../slideLayouts/slideLayout1219.xml"/><Relationship Id="rId242" Type="http://schemas.openxmlformats.org/officeDocument/2006/relationships/slideLayout" Target="../slideLayouts/slideLayout1023.xml"/><Relationship Id="rId284" Type="http://schemas.openxmlformats.org/officeDocument/2006/relationships/slideLayout" Target="../slideLayouts/slideLayout1065.xml"/><Relationship Id="rId37" Type="http://schemas.openxmlformats.org/officeDocument/2006/relationships/slideLayout" Target="../slideLayouts/slideLayout818.xml"/><Relationship Id="rId79" Type="http://schemas.openxmlformats.org/officeDocument/2006/relationships/slideLayout" Target="../slideLayouts/slideLayout860.xml"/><Relationship Id="rId102" Type="http://schemas.openxmlformats.org/officeDocument/2006/relationships/slideLayout" Target="../slideLayouts/slideLayout883.xml"/><Relationship Id="rId144" Type="http://schemas.openxmlformats.org/officeDocument/2006/relationships/slideLayout" Target="../slideLayouts/slideLayout925.xml"/><Relationship Id="rId90" Type="http://schemas.openxmlformats.org/officeDocument/2006/relationships/slideLayout" Target="../slideLayouts/slideLayout871.xml"/><Relationship Id="rId186" Type="http://schemas.openxmlformats.org/officeDocument/2006/relationships/slideLayout" Target="../slideLayouts/slideLayout967.xml"/><Relationship Id="rId351" Type="http://schemas.openxmlformats.org/officeDocument/2006/relationships/slideLayout" Target="../slideLayouts/slideLayout1132.xml"/><Relationship Id="rId393" Type="http://schemas.openxmlformats.org/officeDocument/2006/relationships/slideLayout" Target="../slideLayouts/slideLayout1174.xml"/><Relationship Id="rId407" Type="http://schemas.openxmlformats.org/officeDocument/2006/relationships/slideLayout" Target="../slideLayouts/slideLayout1188.xml"/><Relationship Id="rId449" Type="http://schemas.openxmlformats.org/officeDocument/2006/relationships/slideLayout" Target="../slideLayouts/slideLayout1230.xml"/><Relationship Id="rId211" Type="http://schemas.openxmlformats.org/officeDocument/2006/relationships/slideLayout" Target="../slideLayouts/slideLayout992.xml"/><Relationship Id="rId253" Type="http://schemas.openxmlformats.org/officeDocument/2006/relationships/slideLayout" Target="../slideLayouts/slideLayout1034.xml"/><Relationship Id="rId295" Type="http://schemas.openxmlformats.org/officeDocument/2006/relationships/slideLayout" Target="../slideLayouts/slideLayout1076.xml"/><Relationship Id="rId309" Type="http://schemas.openxmlformats.org/officeDocument/2006/relationships/slideLayout" Target="../slideLayouts/slideLayout1090.xml"/><Relationship Id="rId460" Type="http://schemas.openxmlformats.org/officeDocument/2006/relationships/slideLayout" Target="../slideLayouts/slideLayout1241.xml"/><Relationship Id="rId48" Type="http://schemas.openxmlformats.org/officeDocument/2006/relationships/slideLayout" Target="../slideLayouts/slideLayout829.xml"/><Relationship Id="rId113" Type="http://schemas.openxmlformats.org/officeDocument/2006/relationships/slideLayout" Target="../slideLayouts/slideLayout894.xml"/><Relationship Id="rId320" Type="http://schemas.openxmlformats.org/officeDocument/2006/relationships/slideLayout" Target="../slideLayouts/slideLayout1101.xml"/><Relationship Id="rId155" Type="http://schemas.openxmlformats.org/officeDocument/2006/relationships/slideLayout" Target="../slideLayouts/slideLayout936.xml"/><Relationship Id="rId197" Type="http://schemas.openxmlformats.org/officeDocument/2006/relationships/slideLayout" Target="../slideLayouts/slideLayout978.xml"/><Relationship Id="rId362" Type="http://schemas.openxmlformats.org/officeDocument/2006/relationships/slideLayout" Target="../slideLayouts/slideLayout1143.xml"/><Relationship Id="rId418" Type="http://schemas.openxmlformats.org/officeDocument/2006/relationships/slideLayout" Target="../slideLayouts/slideLayout1199.xml"/><Relationship Id="rId222" Type="http://schemas.openxmlformats.org/officeDocument/2006/relationships/slideLayout" Target="../slideLayouts/slideLayout1003.xml"/><Relationship Id="rId264" Type="http://schemas.openxmlformats.org/officeDocument/2006/relationships/slideLayout" Target="../slideLayouts/slideLayout1045.xml"/><Relationship Id="rId17" Type="http://schemas.openxmlformats.org/officeDocument/2006/relationships/slideLayout" Target="../slideLayouts/slideLayout798.xml"/><Relationship Id="rId59" Type="http://schemas.openxmlformats.org/officeDocument/2006/relationships/slideLayout" Target="../slideLayouts/slideLayout840.xml"/><Relationship Id="rId124" Type="http://schemas.openxmlformats.org/officeDocument/2006/relationships/slideLayout" Target="../slideLayouts/slideLayout905.xml"/><Relationship Id="rId70" Type="http://schemas.openxmlformats.org/officeDocument/2006/relationships/slideLayout" Target="../slideLayouts/slideLayout851.xml"/><Relationship Id="rId166" Type="http://schemas.openxmlformats.org/officeDocument/2006/relationships/slideLayout" Target="../slideLayouts/slideLayout947.xml"/><Relationship Id="rId331" Type="http://schemas.openxmlformats.org/officeDocument/2006/relationships/slideLayout" Target="../slideLayouts/slideLayout1112.xml"/><Relationship Id="rId373" Type="http://schemas.openxmlformats.org/officeDocument/2006/relationships/slideLayout" Target="../slideLayouts/slideLayout1154.xml"/><Relationship Id="rId429" Type="http://schemas.openxmlformats.org/officeDocument/2006/relationships/slideLayout" Target="../slideLayouts/slideLayout1210.xml"/><Relationship Id="rId1" Type="http://schemas.openxmlformats.org/officeDocument/2006/relationships/slideLayout" Target="../slideLayouts/slideLayout782.xml"/><Relationship Id="rId233" Type="http://schemas.openxmlformats.org/officeDocument/2006/relationships/slideLayout" Target="../slideLayouts/slideLayout1014.xml"/><Relationship Id="rId440" Type="http://schemas.openxmlformats.org/officeDocument/2006/relationships/slideLayout" Target="../slideLayouts/slideLayout1221.xml"/><Relationship Id="rId28" Type="http://schemas.openxmlformats.org/officeDocument/2006/relationships/slideLayout" Target="../slideLayouts/slideLayout809.xml"/><Relationship Id="rId275" Type="http://schemas.openxmlformats.org/officeDocument/2006/relationships/slideLayout" Target="../slideLayouts/slideLayout1056.xml"/><Relationship Id="rId300" Type="http://schemas.openxmlformats.org/officeDocument/2006/relationships/slideLayout" Target="../slideLayouts/slideLayout1081.xml"/><Relationship Id="rId81" Type="http://schemas.openxmlformats.org/officeDocument/2006/relationships/slideLayout" Target="../slideLayouts/slideLayout862.xml"/><Relationship Id="rId135" Type="http://schemas.openxmlformats.org/officeDocument/2006/relationships/slideLayout" Target="../slideLayouts/slideLayout916.xml"/><Relationship Id="rId177" Type="http://schemas.openxmlformats.org/officeDocument/2006/relationships/slideLayout" Target="../slideLayouts/slideLayout958.xml"/><Relationship Id="rId342" Type="http://schemas.openxmlformats.org/officeDocument/2006/relationships/slideLayout" Target="../slideLayouts/slideLayout1123.xml"/><Relationship Id="rId384" Type="http://schemas.openxmlformats.org/officeDocument/2006/relationships/slideLayout" Target="../slideLayouts/slideLayout1165.xml"/><Relationship Id="rId202" Type="http://schemas.openxmlformats.org/officeDocument/2006/relationships/slideLayout" Target="../slideLayouts/slideLayout983.xml"/><Relationship Id="rId244" Type="http://schemas.openxmlformats.org/officeDocument/2006/relationships/slideLayout" Target="../slideLayouts/slideLayout1025.xml"/><Relationship Id="rId39" Type="http://schemas.openxmlformats.org/officeDocument/2006/relationships/slideLayout" Target="../slideLayouts/slideLayout820.xml"/><Relationship Id="rId286" Type="http://schemas.openxmlformats.org/officeDocument/2006/relationships/slideLayout" Target="../slideLayouts/slideLayout1067.xml"/><Relationship Id="rId451" Type="http://schemas.openxmlformats.org/officeDocument/2006/relationships/slideLayout" Target="../slideLayouts/slideLayout1232.xml"/><Relationship Id="rId50" Type="http://schemas.openxmlformats.org/officeDocument/2006/relationships/slideLayout" Target="../slideLayouts/slideLayout831.xml"/><Relationship Id="rId104" Type="http://schemas.openxmlformats.org/officeDocument/2006/relationships/slideLayout" Target="../slideLayouts/slideLayout885.xml"/><Relationship Id="rId146" Type="http://schemas.openxmlformats.org/officeDocument/2006/relationships/slideLayout" Target="../slideLayouts/slideLayout927.xml"/><Relationship Id="rId188" Type="http://schemas.openxmlformats.org/officeDocument/2006/relationships/slideLayout" Target="../slideLayouts/slideLayout969.xml"/><Relationship Id="rId311" Type="http://schemas.openxmlformats.org/officeDocument/2006/relationships/slideLayout" Target="../slideLayouts/slideLayout1092.xml"/><Relationship Id="rId353" Type="http://schemas.openxmlformats.org/officeDocument/2006/relationships/slideLayout" Target="../slideLayouts/slideLayout1134.xml"/><Relationship Id="rId395" Type="http://schemas.openxmlformats.org/officeDocument/2006/relationships/slideLayout" Target="../slideLayouts/slideLayout1176.xml"/><Relationship Id="rId409" Type="http://schemas.openxmlformats.org/officeDocument/2006/relationships/slideLayout" Target="../slideLayouts/slideLayout1190.xml"/><Relationship Id="rId92" Type="http://schemas.openxmlformats.org/officeDocument/2006/relationships/slideLayout" Target="../slideLayouts/slideLayout873.xml"/><Relationship Id="rId213" Type="http://schemas.openxmlformats.org/officeDocument/2006/relationships/slideLayout" Target="../slideLayouts/slideLayout994.xml"/><Relationship Id="rId420" Type="http://schemas.openxmlformats.org/officeDocument/2006/relationships/slideLayout" Target="../slideLayouts/slideLayout1201.xml"/><Relationship Id="rId255" Type="http://schemas.openxmlformats.org/officeDocument/2006/relationships/slideLayout" Target="../slideLayouts/slideLayout1036.xml"/><Relationship Id="rId297" Type="http://schemas.openxmlformats.org/officeDocument/2006/relationships/slideLayout" Target="../slideLayouts/slideLayout1078.xml"/><Relationship Id="rId462" Type="http://schemas.openxmlformats.org/officeDocument/2006/relationships/slideLayout" Target="../slideLayouts/slideLayout1243.xml"/><Relationship Id="rId115" Type="http://schemas.openxmlformats.org/officeDocument/2006/relationships/slideLayout" Target="../slideLayouts/slideLayout896.xml"/><Relationship Id="rId157" Type="http://schemas.openxmlformats.org/officeDocument/2006/relationships/slideLayout" Target="../slideLayouts/slideLayout938.xml"/><Relationship Id="rId322" Type="http://schemas.openxmlformats.org/officeDocument/2006/relationships/slideLayout" Target="../slideLayouts/slideLayout1103.xml"/><Relationship Id="rId364" Type="http://schemas.openxmlformats.org/officeDocument/2006/relationships/slideLayout" Target="../slideLayouts/slideLayout1145.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1253.xml"/><Relationship Id="rId3" Type="http://schemas.openxmlformats.org/officeDocument/2006/relationships/slideLayout" Target="../slideLayouts/slideLayout1248.xml"/><Relationship Id="rId7" Type="http://schemas.openxmlformats.org/officeDocument/2006/relationships/slideLayout" Target="../slideLayouts/slideLayout1252.xml"/><Relationship Id="rId12" Type="http://schemas.openxmlformats.org/officeDocument/2006/relationships/theme" Target="../theme/theme4.xml"/><Relationship Id="rId2" Type="http://schemas.openxmlformats.org/officeDocument/2006/relationships/slideLayout" Target="../slideLayouts/slideLayout1247.xml"/><Relationship Id="rId1" Type="http://schemas.openxmlformats.org/officeDocument/2006/relationships/slideLayout" Target="../slideLayouts/slideLayout1246.xml"/><Relationship Id="rId6" Type="http://schemas.openxmlformats.org/officeDocument/2006/relationships/slideLayout" Target="../slideLayouts/slideLayout1251.xml"/><Relationship Id="rId11" Type="http://schemas.openxmlformats.org/officeDocument/2006/relationships/slideLayout" Target="../slideLayouts/slideLayout1256.xml"/><Relationship Id="rId5" Type="http://schemas.openxmlformats.org/officeDocument/2006/relationships/slideLayout" Target="../slideLayouts/slideLayout1250.xml"/><Relationship Id="rId10" Type="http://schemas.openxmlformats.org/officeDocument/2006/relationships/slideLayout" Target="../slideLayouts/slideLayout1255.xml"/><Relationship Id="rId4" Type="http://schemas.openxmlformats.org/officeDocument/2006/relationships/slideLayout" Target="../slideLayouts/slideLayout1249.xml"/><Relationship Id="rId9" Type="http://schemas.openxmlformats.org/officeDocument/2006/relationships/slideLayout" Target="../slideLayouts/slideLayout1254.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64.xml"/><Relationship Id="rId3" Type="http://schemas.openxmlformats.org/officeDocument/2006/relationships/slideLayout" Target="../slideLayouts/slideLayout1259.xml"/><Relationship Id="rId7" Type="http://schemas.openxmlformats.org/officeDocument/2006/relationships/slideLayout" Target="../slideLayouts/slideLayout1263.xml"/><Relationship Id="rId12" Type="http://schemas.openxmlformats.org/officeDocument/2006/relationships/theme" Target="../theme/theme5.xml"/><Relationship Id="rId2" Type="http://schemas.openxmlformats.org/officeDocument/2006/relationships/slideLayout" Target="../slideLayouts/slideLayout1258.xml"/><Relationship Id="rId1" Type="http://schemas.openxmlformats.org/officeDocument/2006/relationships/slideLayout" Target="../slideLayouts/slideLayout1257.xml"/><Relationship Id="rId6" Type="http://schemas.openxmlformats.org/officeDocument/2006/relationships/slideLayout" Target="../slideLayouts/slideLayout1262.xml"/><Relationship Id="rId11" Type="http://schemas.openxmlformats.org/officeDocument/2006/relationships/slideLayout" Target="../slideLayouts/slideLayout1267.xml"/><Relationship Id="rId5" Type="http://schemas.openxmlformats.org/officeDocument/2006/relationships/slideLayout" Target="../slideLayouts/slideLayout1261.xml"/><Relationship Id="rId10" Type="http://schemas.openxmlformats.org/officeDocument/2006/relationships/slideLayout" Target="../slideLayouts/slideLayout1266.xml"/><Relationship Id="rId4" Type="http://schemas.openxmlformats.org/officeDocument/2006/relationships/slideLayout" Target="../slideLayouts/slideLayout1260.xml"/><Relationship Id="rId9" Type="http://schemas.openxmlformats.org/officeDocument/2006/relationships/slideLayout" Target="../slideLayouts/slideLayout1265.xml"/></Relationships>
</file>

<file path=ppt/slideMasters/_rels/slideMaster6.xml.rels><?xml version="1.0" encoding="UTF-8" standalone="yes"?>
<Relationships xmlns="http://schemas.openxmlformats.org/package/2006/relationships"><Relationship Id="rId117" Type="http://schemas.openxmlformats.org/officeDocument/2006/relationships/slideLayout" Target="../slideLayouts/slideLayout1384.xml"/><Relationship Id="rId21" Type="http://schemas.openxmlformats.org/officeDocument/2006/relationships/slideLayout" Target="../slideLayouts/slideLayout1288.xml"/><Relationship Id="rId63" Type="http://schemas.openxmlformats.org/officeDocument/2006/relationships/slideLayout" Target="../slideLayouts/slideLayout1330.xml"/><Relationship Id="rId159" Type="http://schemas.openxmlformats.org/officeDocument/2006/relationships/slideLayout" Target="../slideLayouts/slideLayout1426.xml"/><Relationship Id="rId170" Type="http://schemas.openxmlformats.org/officeDocument/2006/relationships/slideLayout" Target="../slideLayouts/slideLayout1437.xml"/><Relationship Id="rId226" Type="http://schemas.openxmlformats.org/officeDocument/2006/relationships/slideLayout" Target="../slideLayouts/slideLayout1493.xml"/><Relationship Id="rId268" Type="http://schemas.openxmlformats.org/officeDocument/2006/relationships/slideLayout" Target="../slideLayouts/slideLayout1535.xml"/><Relationship Id="rId32" Type="http://schemas.openxmlformats.org/officeDocument/2006/relationships/slideLayout" Target="../slideLayouts/slideLayout1299.xml"/><Relationship Id="rId74" Type="http://schemas.openxmlformats.org/officeDocument/2006/relationships/slideLayout" Target="../slideLayouts/slideLayout1341.xml"/><Relationship Id="rId128" Type="http://schemas.openxmlformats.org/officeDocument/2006/relationships/slideLayout" Target="../slideLayouts/slideLayout1395.xml"/><Relationship Id="rId5" Type="http://schemas.openxmlformats.org/officeDocument/2006/relationships/slideLayout" Target="../slideLayouts/slideLayout1272.xml"/><Relationship Id="rId181" Type="http://schemas.openxmlformats.org/officeDocument/2006/relationships/slideLayout" Target="../slideLayouts/slideLayout1448.xml"/><Relationship Id="rId237" Type="http://schemas.openxmlformats.org/officeDocument/2006/relationships/slideLayout" Target="../slideLayouts/slideLayout1504.xml"/><Relationship Id="rId279" Type="http://schemas.openxmlformats.org/officeDocument/2006/relationships/slideLayout" Target="../slideLayouts/slideLayout1546.xml"/><Relationship Id="rId43" Type="http://schemas.openxmlformats.org/officeDocument/2006/relationships/slideLayout" Target="../slideLayouts/slideLayout1310.xml"/><Relationship Id="rId139" Type="http://schemas.openxmlformats.org/officeDocument/2006/relationships/slideLayout" Target="../slideLayouts/slideLayout1406.xml"/><Relationship Id="rId85" Type="http://schemas.openxmlformats.org/officeDocument/2006/relationships/slideLayout" Target="../slideLayouts/slideLayout1352.xml"/><Relationship Id="rId150" Type="http://schemas.openxmlformats.org/officeDocument/2006/relationships/slideLayout" Target="../slideLayouts/slideLayout1417.xml"/><Relationship Id="rId171" Type="http://schemas.openxmlformats.org/officeDocument/2006/relationships/slideLayout" Target="../slideLayouts/slideLayout1438.xml"/><Relationship Id="rId192" Type="http://schemas.openxmlformats.org/officeDocument/2006/relationships/slideLayout" Target="../slideLayouts/slideLayout1459.xml"/><Relationship Id="rId206" Type="http://schemas.openxmlformats.org/officeDocument/2006/relationships/slideLayout" Target="../slideLayouts/slideLayout1473.xml"/><Relationship Id="rId227" Type="http://schemas.openxmlformats.org/officeDocument/2006/relationships/slideLayout" Target="../slideLayouts/slideLayout1494.xml"/><Relationship Id="rId248" Type="http://schemas.openxmlformats.org/officeDocument/2006/relationships/slideLayout" Target="../slideLayouts/slideLayout1515.xml"/><Relationship Id="rId269" Type="http://schemas.openxmlformats.org/officeDocument/2006/relationships/slideLayout" Target="../slideLayouts/slideLayout1536.xml"/><Relationship Id="rId12" Type="http://schemas.openxmlformats.org/officeDocument/2006/relationships/slideLayout" Target="../slideLayouts/slideLayout1279.xml"/><Relationship Id="rId33" Type="http://schemas.openxmlformats.org/officeDocument/2006/relationships/slideLayout" Target="../slideLayouts/slideLayout1300.xml"/><Relationship Id="rId108" Type="http://schemas.openxmlformats.org/officeDocument/2006/relationships/slideLayout" Target="../slideLayouts/slideLayout1375.xml"/><Relationship Id="rId129" Type="http://schemas.openxmlformats.org/officeDocument/2006/relationships/slideLayout" Target="../slideLayouts/slideLayout1396.xml"/><Relationship Id="rId280" Type="http://schemas.openxmlformats.org/officeDocument/2006/relationships/slideLayout" Target="../slideLayouts/slideLayout1547.xml"/><Relationship Id="rId54" Type="http://schemas.openxmlformats.org/officeDocument/2006/relationships/slideLayout" Target="../slideLayouts/slideLayout1321.xml"/><Relationship Id="rId75" Type="http://schemas.openxmlformats.org/officeDocument/2006/relationships/slideLayout" Target="../slideLayouts/slideLayout1342.xml"/><Relationship Id="rId96" Type="http://schemas.openxmlformats.org/officeDocument/2006/relationships/slideLayout" Target="../slideLayouts/slideLayout1363.xml"/><Relationship Id="rId140" Type="http://schemas.openxmlformats.org/officeDocument/2006/relationships/slideLayout" Target="../slideLayouts/slideLayout1407.xml"/><Relationship Id="rId161" Type="http://schemas.openxmlformats.org/officeDocument/2006/relationships/slideLayout" Target="../slideLayouts/slideLayout1428.xml"/><Relationship Id="rId182" Type="http://schemas.openxmlformats.org/officeDocument/2006/relationships/slideLayout" Target="../slideLayouts/slideLayout1449.xml"/><Relationship Id="rId217" Type="http://schemas.openxmlformats.org/officeDocument/2006/relationships/slideLayout" Target="../slideLayouts/slideLayout1484.xml"/><Relationship Id="rId6" Type="http://schemas.openxmlformats.org/officeDocument/2006/relationships/slideLayout" Target="../slideLayouts/slideLayout1273.xml"/><Relationship Id="rId238" Type="http://schemas.openxmlformats.org/officeDocument/2006/relationships/slideLayout" Target="../slideLayouts/slideLayout1505.xml"/><Relationship Id="rId259" Type="http://schemas.openxmlformats.org/officeDocument/2006/relationships/slideLayout" Target="../slideLayouts/slideLayout1526.xml"/><Relationship Id="rId23" Type="http://schemas.openxmlformats.org/officeDocument/2006/relationships/slideLayout" Target="../slideLayouts/slideLayout1290.xml"/><Relationship Id="rId119" Type="http://schemas.openxmlformats.org/officeDocument/2006/relationships/slideLayout" Target="../slideLayouts/slideLayout1386.xml"/><Relationship Id="rId270" Type="http://schemas.openxmlformats.org/officeDocument/2006/relationships/slideLayout" Target="../slideLayouts/slideLayout1537.xml"/><Relationship Id="rId44" Type="http://schemas.openxmlformats.org/officeDocument/2006/relationships/slideLayout" Target="../slideLayouts/slideLayout1311.xml"/><Relationship Id="rId65" Type="http://schemas.openxmlformats.org/officeDocument/2006/relationships/slideLayout" Target="../slideLayouts/slideLayout1332.xml"/><Relationship Id="rId86" Type="http://schemas.openxmlformats.org/officeDocument/2006/relationships/slideLayout" Target="../slideLayouts/slideLayout1353.xml"/><Relationship Id="rId130" Type="http://schemas.openxmlformats.org/officeDocument/2006/relationships/slideLayout" Target="../slideLayouts/slideLayout1397.xml"/><Relationship Id="rId151" Type="http://schemas.openxmlformats.org/officeDocument/2006/relationships/slideLayout" Target="../slideLayouts/slideLayout1418.xml"/><Relationship Id="rId172" Type="http://schemas.openxmlformats.org/officeDocument/2006/relationships/slideLayout" Target="../slideLayouts/slideLayout1439.xml"/><Relationship Id="rId193" Type="http://schemas.openxmlformats.org/officeDocument/2006/relationships/slideLayout" Target="../slideLayouts/slideLayout1460.xml"/><Relationship Id="rId207" Type="http://schemas.openxmlformats.org/officeDocument/2006/relationships/slideLayout" Target="../slideLayouts/slideLayout1474.xml"/><Relationship Id="rId228" Type="http://schemas.openxmlformats.org/officeDocument/2006/relationships/slideLayout" Target="../slideLayouts/slideLayout1495.xml"/><Relationship Id="rId249" Type="http://schemas.openxmlformats.org/officeDocument/2006/relationships/slideLayout" Target="../slideLayouts/slideLayout1516.xml"/><Relationship Id="rId13" Type="http://schemas.openxmlformats.org/officeDocument/2006/relationships/slideLayout" Target="../slideLayouts/slideLayout1280.xml"/><Relationship Id="rId109" Type="http://schemas.openxmlformats.org/officeDocument/2006/relationships/slideLayout" Target="../slideLayouts/slideLayout1376.xml"/><Relationship Id="rId260" Type="http://schemas.openxmlformats.org/officeDocument/2006/relationships/slideLayout" Target="../slideLayouts/slideLayout1527.xml"/><Relationship Id="rId281" Type="http://schemas.openxmlformats.org/officeDocument/2006/relationships/slideLayout" Target="../slideLayouts/slideLayout1548.xml"/><Relationship Id="rId34" Type="http://schemas.openxmlformats.org/officeDocument/2006/relationships/slideLayout" Target="../slideLayouts/slideLayout1301.xml"/><Relationship Id="rId55" Type="http://schemas.openxmlformats.org/officeDocument/2006/relationships/slideLayout" Target="../slideLayouts/slideLayout1322.xml"/><Relationship Id="rId76" Type="http://schemas.openxmlformats.org/officeDocument/2006/relationships/slideLayout" Target="../slideLayouts/slideLayout1343.xml"/><Relationship Id="rId97" Type="http://schemas.openxmlformats.org/officeDocument/2006/relationships/slideLayout" Target="../slideLayouts/slideLayout1364.xml"/><Relationship Id="rId120" Type="http://schemas.openxmlformats.org/officeDocument/2006/relationships/slideLayout" Target="../slideLayouts/slideLayout1387.xml"/><Relationship Id="rId141" Type="http://schemas.openxmlformats.org/officeDocument/2006/relationships/slideLayout" Target="../slideLayouts/slideLayout1408.xml"/><Relationship Id="rId7" Type="http://schemas.openxmlformats.org/officeDocument/2006/relationships/slideLayout" Target="../slideLayouts/slideLayout1274.xml"/><Relationship Id="rId162" Type="http://schemas.openxmlformats.org/officeDocument/2006/relationships/slideLayout" Target="../slideLayouts/slideLayout1429.xml"/><Relationship Id="rId183" Type="http://schemas.openxmlformats.org/officeDocument/2006/relationships/slideLayout" Target="../slideLayouts/slideLayout1450.xml"/><Relationship Id="rId218" Type="http://schemas.openxmlformats.org/officeDocument/2006/relationships/slideLayout" Target="../slideLayouts/slideLayout1485.xml"/><Relationship Id="rId239" Type="http://schemas.openxmlformats.org/officeDocument/2006/relationships/slideLayout" Target="../slideLayouts/slideLayout1506.xml"/><Relationship Id="rId250" Type="http://schemas.openxmlformats.org/officeDocument/2006/relationships/slideLayout" Target="../slideLayouts/slideLayout1517.xml"/><Relationship Id="rId271" Type="http://schemas.openxmlformats.org/officeDocument/2006/relationships/slideLayout" Target="../slideLayouts/slideLayout1538.xml"/><Relationship Id="rId24" Type="http://schemas.openxmlformats.org/officeDocument/2006/relationships/slideLayout" Target="../slideLayouts/slideLayout1291.xml"/><Relationship Id="rId45" Type="http://schemas.openxmlformats.org/officeDocument/2006/relationships/slideLayout" Target="../slideLayouts/slideLayout1312.xml"/><Relationship Id="rId66" Type="http://schemas.openxmlformats.org/officeDocument/2006/relationships/slideLayout" Target="../slideLayouts/slideLayout1333.xml"/><Relationship Id="rId87" Type="http://schemas.openxmlformats.org/officeDocument/2006/relationships/slideLayout" Target="../slideLayouts/slideLayout1354.xml"/><Relationship Id="rId110" Type="http://schemas.openxmlformats.org/officeDocument/2006/relationships/slideLayout" Target="../slideLayouts/slideLayout1377.xml"/><Relationship Id="rId131" Type="http://schemas.openxmlformats.org/officeDocument/2006/relationships/slideLayout" Target="../slideLayouts/slideLayout1398.xml"/><Relationship Id="rId152" Type="http://schemas.openxmlformats.org/officeDocument/2006/relationships/slideLayout" Target="../slideLayouts/slideLayout1419.xml"/><Relationship Id="rId173" Type="http://schemas.openxmlformats.org/officeDocument/2006/relationships/slideLayout" Target="../slideLayouts/slideLayout1440.xml"/><Relationship Id="rId194" Type="http://schemas.openxmlformats.org/officeDocument/2006/relationships/slideLayout" Target="../slideLayouts/slideLayout1461.xml"/><Relationship Id="rId208" Type="http://schemas.openxmlformats.org/officeDocument/2006/relationships/slideLayout" Target="../slideLayouts/slideLayout1475.xml"/><Relationship Id="rId229" Type="http://schemas.openxmlformats.org/officeDocument/2006/relationships/slideLayout" Target="../slideLayouts/slideLayout1496.xml"/><Relationship Id="rId240" Type="http://schemas.openxmlformats.org/officeDocument/2006/relationships/slideLayout" Target="../slideLayouts/slideLayout1507.xml"/><Relationship Id="rId261" Type="http://schemas.openxmlformats.org/officeDocument/2006/relationships/slideLayout" Target="../slideLayouts/slideLayout1528.xml"/><Relationship Id="rId14" Type="http://schemas.openxmlformats.org/officeDocument/2006/relationships/slideLayout" Target="../slideLayouts/slideLayout1281.xml"/><Relationship Id="rId35" Type="http://schemas.openxmlformats.org/officeDocument/2006/relationships/slideLayout" Target="../slideLayouts/slideLayout1302.xml"/><Relationship Id="rId56" Type="http://schemas.openxmlformats.org/officeDocument/2006/relationships/slideLayout" Target="../slideLayouts/slideLayout1323.xml"/><Relationship Id="rId77" Type="http://schemas.openxmlformats.org/officeDocument/2006/relationships/slideLayout" Target="../slideLayouts/slideLayout1344.xml"/><Relationship Id="rId100" Type="http://schemas.openxmlformats.org/officeDocument/2006/relationships/slideLayout" Target="../slideLayouts/slideLayout1367.xml"/><Relationship Id="rId282" Type="http://schemas.openxmlformats.org/officeDocument/2006/relationships/slideLayout" Target="../slideLayouts/slideLayout1549.xml"/><Relationship Id="rId8" Type="http://schemas.openxmlformats.org/officeDocument/2006/relationships/slideLayout" Target="../slideLayouts/slideLayout1275.xml"/><Relationship Id="rId98" Type="http://schemas.openxmlformats.org/officeDocument/2006/relationships/slideLayout" Target="../slideLayouts/slideLayout1365.xml"/><Relationship Id="rId121" Type="http://schemas.openxmlformats.org/officeDocument/2006/relationships/slideLayout" Target="../slideLayouts/slideLayout1388.xml"/><Relationship Id="rId142" Type="http://schemas.openxmlformats.org/officeDocument/2006/relationships/slideLayout" Target="../slideLayouts/slideLayout1409.xml"/><Relationship Id="rId163" Type="http://schemas.openxmlformats.org/officeDocument/2006/relationships/slideLayout" Target="../slideLayouts/slideLayout1430.xml"/><Relationship Id="rId184" Type="http://schemas.openxmlformats.org/officeDocument/2006/relationships/slideLayout" Target="../slideLayouts/slideLayout1451.xml"/><Relationship Id="rId219" Type="http://schemas.openxmlformats.org/officeDocument/2006/relationships/slideLayout" Target="../slideLayouts/slideLayout1486.xml"/><Relationship Id="rId230" Type="http://schemas.openxmlformats.org/officeDocument/2006/relationships/slideLayout" Target="../slideLayouts/slideLayout1497.xml"/><Relationship Id="rId251" Type="http://schemas.openxmlformats.org/officeDocument/2006/relationships/slideLayout" Target="../slideLayouts/slideLayout1518.xml"/><Relationship Id="rId25" Type="http://schemas.openxmlformats.org/officeDocument/2006/relationships/slideLayout" Target="../slideLayouts/slideLayout1292.xml"/><Relationship Id="rId46" Type="http://schemas.openxmlformats.org/officeDocument/2006/relationships/slideLayout" Target="../slideLayouts/slideLayout1313.xml"/><Relationship Id="rId67" Type="http://schemas.openxmlformats.org/officeDocument/2006/relationships/slideLayout" Target="../slideLayouts/slideLayout1334.xml"/><Relationship Id="rId272" Type="http://schemas.openxmlformats.org/officeDocument/2006/relationships/slideLayout" Target="../slideLayouts/slideLayout1539.xml"/><Relationship Id="rId88" Type="http://schemas.openxmlformats.org/officeDocument/2006/relationships/slideLayout" Target="../slideLayouts/slideLayout1355.xml"/><Relationship Id="rId111" Type="http://schemas.openxmlformats.org/officeDocument/2006/relationships/slideLayout" Target="../slideLayouts/slideLayout1378.xml"/><Relationship Id="rId132" Type="http://schemas.openxmlformats.org/officeDocument/2006/relationships/slideLayout" Target="../slideLayouts/slideLayout1399.xml"/><Relationship Id="rId153" Type="http://schemas.openxmlformats.org/officeDocument/2006/relationships/slideLayout" Target="../slideLayouts/slideLayout1420.xml"/><Relationship Id="rId174" Type="http://schemas.openxmlformats.org/officeDocument/2006/relationships/slideLayout" Target="../slideLayouts/slideLayout1441.xml"/><Relationship Id="rId195" Type="http://schemas.openxmlformats.org/officeDocument/2006/relationships/slideLayout" Target="../slideLayouts/slideLayout1462.xml"/><Relationship Id="rId209" Type="http://schemas.openxmlformats.org/officeDocument/2006/relationships/slideLayout" Target="../slideLayouts/slideLayout1476.xml"/><Relationship Id="rId220" Type="http://schemas.openxmlformats.org/officeDocument/2006/relationships/slideLayout" Target="../slideLayouts/slideLayout1487.xml"/><Relationship Id="rId241" Type="http://schemas.openxmlformats.org/officeDocument/2006/relationships/slideLayout" Target="../slideLayouts/slideLayout1508.xml"/><Relationship Id="rId15" Type="http://schemas.openxmlformats.org/officeDocument/2006/relationships/slideLayout" Target="../slideLayouts/slideLayout1282.xml"/><Relationship Id="rId36" Type="http://schemas.openxmlformats.org/officeDocument/2006/relationships/slideLayout" Target="../slideLayouts/slideLayout1303.xml"/><Relationship Id="rId57" Type="http://schemas.openxmlformats.org/officeDocument/2006/relationships/slideLayout" Target="../slideLayouts/slideLayout1324.xml"/><Relationship Id="rId262" Type="http://schemas.openxmlformats.org/officeDocument/2006/relationships/slideLayout" Target="../slideLayouts/slideLayout1529.xml"/><Relationship Id="rId283" Type="http://schemas.openxmlformats.org/officeDocument/2006/relationships/slideLayout" Target="../slideLayouts/slideLayout1550.xml"/><Relationship Id="rId78" Type="http://schemas.openxmlformats.org/officeDocument/2006/relationships/slideLayout" Target="../slideLayouts/slideLayout1345.xml"/><Relationship Id="rId99" Type="http://schemas.openxmlformats.org/officeDocument/2006/relationships/slideLayout" Target="../slideLayouts/slideLayout1366.xml"/><Relationship Id="rId101" Type="http://schemas.openxmlformats.org/officeDocument/2006/relationships/slideLayout" Target="../slideLayouts/slideLayout1368.xml"/><Relationship Id="rId122" Type="http://schemas.openxmlformats.org/officeDocument/2006/relationships/slideLayout" Target="../slideLayouts/slideLayout1389.xml"/><Relationship Id="rId143" Type="http://schemas.openxmlformats.org/officeDocument/2006/relationships/slideLayout" Target="../slideLayouts/slideLayout1410.xml"/><Relationship Id="rId164" Type="http://schemas.openxmlformats.org/officeDocument/2006/relationships/slideLayout" Target="../slideLayouts/slideLayout1431.xml"/><Relationship Id="rId185" Type="http://schemas.openxmlformats.org/officeDocument/2006/relationships/slideLayout" Target="../slideLayouts/slideLayout1452.xml"/><Relationship Id="rId9" Type="http://schemas.openxmlformats.org/officeDocument/2006/relationships/slideLayout" Target="../slideLayouts/slideLayout1276.xml"/><Relationship Id="rId210" Type="http://schemas.openxmlformats.org/officeDocument/2006/relationships/slideLayout" Target="../slideLayouts/slideLayout1477.xml"/><Relationship Id="rId26" Type="http://schemas.openxmlformats.org/officeDocument/2006/relationships/slideLayout" Target="../slideLayouts/slideLayout1293.xml"/><Relationship Id="rId231" Type="http://schemas.openxmlformats.org/officeDocument/2006/relationships/slideLayout" Target="../slideLayouts/slideLayout1498.xml"/><Relationship Id="rId252" Type="http://schemas.openxmlformats.org/officeDocument/2006/relationships/slideLayout" Target="../slideLayouts/slideLayout1519.xml"/><Relationship Id="rId273" Type="http://schemas.openxmlformats.org/officeDocument/2006/relationships/slideLayout" Target="../slideLayouts/slideLayout1540.xml"/><Relationship Id="rId47" Type="http://schemas.openxmlformats.org/officeDocument/2006/relationships/slideLayout" Target="../slideLayouts/slideLayout1314.xml"/><Relationship Id="rId68" Type="http://schemas.openxmlformats.org/officeDocument/2006/relationships/slideLayout" Target="../slideLayouts/slideLayout1335.xml"/><Relationship Id="rId89" Type="http://schemas.openxmlformats.org/officeDocument/2006/relationships/slideLayout" Target="../slideLayouts/slideLayout1356.xml"/><Relationship Id="rId112" Type="http://schemas.openxmlformats.org/officeDocument/2006/relationships/slideLayout" Target="../slideLayouts/slideLayout1379.xml"/><Relationship Id="rId133" Type="http://schemas.openxmlformats.org/officeDocument/2006/relationships/slideLayout" Target="../slideLayouts/slideLayout1400.xml"/><Relationship Id="rId154" Type="http://schemas.openxmlformats.org/officeDocument/2006/relationships/slideLayout" Target="../slideLayouts/slideLayout1421.xml"/><Relationship Id="rId175" Type="http://schemas.openxmlformats.org/officeDocument/2006/relationships/slideLayout" Target="../slideLayouts/slideLayout1442.xml"/><Relationship Id="rId196" Type="http://schemas.openxmlformats.org/officeDocument/2006/relationships/slideLayout" Target="../slideLayouts/slideLayout1463.xml"/><Relationship Id="rId200" Type="http://schemas.openxmlformats.org/officeDocument/2006/relationships/slideLayout" Target="../slideLayouts/slideLayout1467.xml"/><Relationship Id="rId16" Type="http://schemas.openxmlformats.org/officeDocument/2006/relationships/slideLayout" Target="../slideLayouts/slideLayout1283.xml"/><Relationship Id="rId221" Type="http://schemas.openxmlformats.org/officeDocument/2006/relationships/slideLayout" Target="../slideLayouts/slideLayout1488.xml"/><Relationship Id="rId242" Type="http://schemas.openxmlformats.org/officeDocument/2006/relationships/slideLayout" Target="../slideLayouts/slideLayout1509.xml"/><Relationship Id="rId263" Type="http://schemas.openxmlformats.org/officeDocument/2006/relationships/slideLayout" Target="../slideLayouts/slideLayout1530.xml"/><Relationship Id="rId284" Type="http://schemas.openxmlformats.org/officeDocument/2006/relationships/slideLayout" Target="../slideLayouts/slideLayout1551.xml"/><Relationship Id="rId37" Type="http://schemas.openxmlformats.org/officeDocument/2006/relationships/slideLayout" Target="../slideLayouts/slideLayout1304.xml"/><Relationship Id="rId58" Type="http://schemas.openxmlformats.org/officeDocument/2006/relationships/slideLayout" Target="../slideLayouts/slideLayout1325.xml"/><Relationship Id="rId79" Type="http://schemas.openxmlformats.org/officeDocument/2006/relationships/slideLayout" Target="../slideLayouts/slideLayout1346.xml"/><Relationship Id="rId102" Type="http://schemas.openxmlformats.org/officeDocument/2006/relationships/slideLayout" Target="../slideLayouts/slideLayout1369.xml"/><Relationship Id="rId123" Type="http://schemas.openxmlformats.org/officeDocument/2006/relationships/slideLayout" Target="../slideLayouts/slideLayout1390.xml"/><Relationship Id="rId144" Type="http://schemas.openxmlformats.org/officeDocument/2006/relationships/slideLayout" Target="../slideLayouts/slideLayout1411.xml"/><Relationship Id="rId90" Type="http://schemas.openxmlformats.org/officeDocument/2006/relationships/slideLayout" Target="../slideLayouts/slideLayout1357.xml"/><Relationship Id="rId165" Type="http://schemas.openxmlformats.org/officeDocument/2006/relationships/slideLayout" Target="../slideLayouts/slideLayout1432.xml"/><Relationship Id="rId186" Type="http://schemas.openxmlformats.org/officeDocument/2006/relationships/slideLayout" Target="../slideLayouts/slideLayout1453.xml"/><Relationship Id="rId211" Type="http://schemas.openxmlformats.org/officeDocument/2006/relationships/slideLayout" Target="../slideLayouts/slideLayout1478.xml"/><Relationship Id="rId232" Type="http://schemas.openxmlformats.org/officeDocument/2006/relationships/slideLayout" Target="../slideLayouts/slideLayout1499.xml"/><Relationship Id="rId253" Type="http://schemas.openxmlformats.org/officeDocument/2006/relationships/slideLayout" Target="../slideLayouts/slideLayout1520.xml"/><Relationship Id="rId274" Type="http://schemas.openxmlformats.org/officeDocument/2006/relationships/slideLayout" Target="../slideLayouts/slideLayout1541.xml"/><Relationship Id="rId27" Type="http://schemas.openxmlformats.org/officeDocument/2006/relationships/slideLayout" Target="../slideLayouts/slideLayout1294.xml"/><Relationship Id="rId48" Type="http://schemas.openxmlformats.org/officeDocument/2006/relationships/slideLayout" Target="../slideLayouts/slideLayout1315.xml"/><Relationship Id="rId69" Type="http://schemas.openxmlformats.org/officeDocument/2006/relationships/slideLayout" Target="../slideLayouts/slideLayout1336.xml"/><Relationship Id="rId113" Type="http://schemas.openxmlformats.org/officeDocument/2006/relationships/slideLayout" Target="../slideLayouts/slideLayout1380.xml"/><Relationship Id="rId134" Type="http://schemas.openxmlformats.org/officeDocument/2006/relationships/slideLayout" Target="../slideLayouts/slideLayout1401.xml"/><Relationship Id="rId80" Type="http://schemas.openxmlformats.org/officeDocument/2006/relationships/slideLayout" Target="../slideLayouts/slideLayout1347.xml"/><Relationship Id="rId155" Type="http://schemas.openxmlformats.org/officeDocument/2006/relationships/slideLayout" Target="../slideLayouts/slideLayout1422.xml"/><Relationship Id="rId176" Type="http://schemas.openxmlformats.org/officeDocument/2006/relationships/slideLayout" Target="../slideLayouts/slideLayout1443.xml"/><Relationship Id="rId197" Type="http://schemas.openxmlformats.org/officeDocument/2006/relationships/slideLayout" Target="../slideLayouts/slideLayout1464.xml"/><Relationship Id="rId201" Type="http://schemas.openxmlformats.org/officeDocument/2006/relationships/slideLayout" Target="../slideLayouts/slideLayout1468.xml"/><Relationship Id="rId222" Type="http://schemas.openxmlformats.org/officeDocument/2006/relationships/slideLayout" Target="../slideLayouts/slideLayout1489.xml"/><Relationship Id="rId243" Type="http://schemas.openxmlformats.org/officeDocument/2006/relationships/slideLayout" Target="../slideLayouts/slideLayout1510.xml"/><Relationship Id="rId264" Type="http://schemas.openxmlformats.org/officeDocument/2006/relationships/slideLayout" Target="../slideLayouts/slideLayout1531.xml"/><Relationship Id="rId285" Type="http://schemas.openxmlformats.org/officeDocument/2006/relationships/slideLayout" Target="../slideLayouts/slideLayout1552.xml"/><Relationship Id="rId17" Type="http://schemas.openxmlformats.org/officeDocument/2006/relationships/slideLayout" Target="../slideLayouts/slideLayout1284.xml"/><Relationship Id="rId38" Type="http://schemas.openxmlformats.org/officeDocument/2006/relationships/slideLayout" Target="../slideLayouts/slideLayout1305.xml"/><Relationship Id="rId59" Type="http://schemas.openxmlformats.org/officeDocument/2006/relationships/slideLayout" Target="../slideLayouts/slideLayout1326.xml"/><Relationship Id="rId103" Type="http://schemas.openxmlformats.org/officeDocument/2006/relationships/slideLayout" Target="../slideLayouts/slideLayout1370.xml"/><Relationship Id="rId124" Type="http://schemas.openxmlformats.org/officeDocument/2006/relationships/slideLayout" Target="../slideLayouts/slideLayout1391.xml"/><Relationship Id="rId70" Type="http://schemas.openxmlformats.org/officeDocument/2006/relationships/slideLayout" Target="../slideLayouts/slideLayout1337.xml"/><Relationship Id="rId91" Type="http://schemas.openxmlformats.org/officeDocument/2006/relationships/slideLayout" Target="../slideLayouts/slideLayout1358.xml"/><Relationship Id="rId145" Type="http://schemas.openxmlformats.org/officeDocument/2006/relationships/slideLayout" Target="../slideLayouts/slideLayout1412.xml"/><Relationship Id="rId166" Type="http://schemas.openxmlformats.org/officeDocument/2006/relationships/slideLayout" Target="../slideLayouts/slideLayout1433.xml"/><Relationship Id="rId187" Type="http://schemas.openxmlformats.org/officeDocument/2006/relationships/slideLayout" Target="../slideLayouts/slideLayout1454.xml"/><Relationship Id="rId1" Type="http://schemas.openxmlformats.org/officeDocument/2006/relationships/slideLayout" Target="../slideLayouts/slideLayout1268.xml"/><Relationship Id="rId212" Type="http://schemas.openxmlformats.org/officeDocument/2006/relationships/slideLayout" Target="../slideLayouts/slideLayout1479.xml"/><Relationship Id="rId233" Type="http://schemas.openxmlformats.org/officeDocument/2006/relationships/slideLayout" Target="../slideLayouts/slideLayout1500.xml"/><Relationship Id="rId254" Type="http://schemas.openxmlformats.org/officeDocument/2006/relationships/slideLayout" Target="../slideLayouts/slideLayout1521.xml"/><Relationship Id="rId28" Type="http://schemas.openxmlformats.org/officeDocument/2006/relationships/slideLayout" Target="../slideLayouts/slideLayout1295.xml"/><Relationship Id="rId49" Type="http://schemas.openxmlformats.org/officeDocument/2006/relationships/slideLayout" Target="../slideLayouts/slideLayout1316.xml"/><Relationship Id="rId114" Type="http://schemas.openxmlformats.org/officeDocument/2006/relationships/slideLayout" Target="../slideLayouts/slideLayout1381.xml"/><Relationship Id="rId275" Type="http://schemas.openxmlformats.org/officeDocument/2006/relationships/slideLayout" Target="../slideLayouts/slideLayout1542.xml"/><Relationship Id="rId60" Type="http://schemas.openxmlformats.org/officeDocument/2006/relationships/slideLayout" Target="../slideLayouts/slideLayout1327.xml"/><Relationship Id="rId81" Type="http://schemas.openxmlformats.org/officeDocument/2006/relationships/slideLayout" Target="../slideLayouts/slideLayout1348.xml"/><Relationship Id="rId135" Type="http://schemas.openxmlformats.org/officeDocument/2006/relationships/slideLayout" Target="../slideLayouts/slideLayout1402.xml"/><Relationship Id="rId156" Type="http://schemas.openxmlformats.org/officeDocument/2006/relationships/slideLayout" Target="../slideLayouts/slideLayout1423.xml"/><Relationship Id="rId177" Type="http://schemas.openxmlformats.org/officeDocument/2006/relationships/slideLayout" Target="../slideLayouts/slideLayout1444.xml"/><Relationship Id="rId198" Type="http://schemas.openxmlformats.org/officeDocument/2006/relationships/slideLayout" Target="../slideLayouts/slideLayout1465.xml"/><Relationship Id="rId202" Type="http://schemas.openxmlformats.org/officeDocument/2006/relationships/slideLayout" Target="../slideLayouts/slideLayout1469.xml"/><Relationship Id="rId223" Type="http://schemas.openxmlformats.org/officeDocument/2006/relationships/slideLayout" Target="../slideLayouts/slideLayout1490.xml"/><Relationship Id="rId244" Type="http://schemas.openxmlformats.org/officeDocument/2006/relationships/slideLayout" Target="../slideLayouts/slideLayout1511.xml"/><Relationship Id="rId18" Type="http://schemas.openxmlformats.org/officeDocument/2006/relationships/slideLayout" Target="../slideLayouts/slideLayout1285.xml"/><Relationship Id="rId39" Type="http://schemas.openxmlformats.org/officeDocument/2006/relationships/slideLayout" Target="../slideLayouts/slideLayout1306.xml"/><Relationship Id="rId265" Type="http://schemas.openxmlformats.org/officeDocument/2006/relationships/slideLayout" Target="../slideLayouts/slideLayout1532.xml"/><Relationship Id="rId286" Type="http://schemas.openxmlformats.org/officeDocument/2006/relationships/theme" Target="../theme/theme6.xml"/><Relationship Id="rId50" Type="http://schemas.openxmlformats.org/officeDocument/2006/relationships/slideLayout" Target="../slideLayouts/slideLayout1317.xml"/><Relationship Id="rId104" Type="http://schemas.openxmlformats.org/officeDocument/2006/relationships/slideLayout" Target="../slideLayouts/slideLayout1371.xml"/><Relationship Id="rId125" Type="http://schemas.openxmlformats.org/officeDocument/2006/relationships/slideLayout" Target="../slideLayouts/slideLayout1392.xml"/><Relationship Id="rId146" Type="http://schemas.openxmlformats.org/officeDocument/2006/relationships/slideLayout" Target="../slideLayouts/slideLayout1413.xml"/><Relationship Id="rId167" Type="http://schemas.openxmlformats.org/officeDocument/2006/relationships/slideLayout" Target="../slideLayouts/slideLayout1434.xml"/><Relationship Id="rId188" Type="http://schemas.openxmlformats.org/officeDocument/2006/relationships/slideLayout" Target="../slideLayouts/slideLayout1455.xml"/><Relationship Id="rId71" Type="http://schemas.openxmlformats.org/officeDocument/2006/relationships/slideLayout" Target="../slideLayouts/slideLayout1338.xml"/><Relationship Id="rId92" Type="http://schemas.openxmlformats.org/officeDocument/2006/relationships/slideLayout" Target="../slideLayouts/slideLayout1359.xml"/><Relationship Id="rId213" Type="http://schemas.openxmlformats.org/officeDocument/2006/relationships/slideLayout" Target="../slideLayouts/slideLayout1480.xml"/><Relationship Id="rId234" Type="http://schemas.openxmlformats.org/officeDocument/2006/relationships/slideLayout" Target="../slideLayouts/slideLayout1501.xml"/><Relationship Id="rId2" Type="http://schemas.openxmlformats.org/officeDocument/2006/relationships/slideLayout" Target="../slideLayouts/slideLayout1269.xml"/><Relationship Id="rId29" Type="http://schemas.openxmlformats.org/officeDocument/2006/relationships/slideLayout" Target="../slideLayouts/slideLayout1296.xml"/><Relationship Id="rId255" Type="http://schemas.openxmlformats.org/officeDocument/2006/relationships/slideLayout" Target="../slideLayouts/slideLayout1522.xml"/><Relationship Id="rId276" Type="http://schemas.openxmlformats.org/officeDocument/2006/relationships/slideLayout" Target="../slideLayouts/slideLayout1543.xml"/><Relationship Id="rId40" Type="http://schemas.openxmlformats.org/officeDocument/2006/relationships/slideLayout" Target="../slideLayouts/slideLayout1307.xml"/><Relationship Id="rId115" Type="http://schemas.openxmlformats.org/officeDocument/2006/relationships/slideLayout" Target="../slideLayouts/slideLayout1382.xml"/><Relationship Id="rId136" Type="http://schemas.openxmlformats.org/officeDocument/2006/relationships/slideLayout" Target="../slideLayouts/slideLayout1403.xml"/><Relationship Id="rId157" Type="http://schemas.openxmlformats.org/officeDocument/2006/relationships/slideLayout" Target="../slideLayouts/slideLayout1424.xml"/><Relationship Id="rId178" Type="http://schemas.openxmlformats.org/officeDocument/2006/relationships/slideLayout" Target="../slideLayouts/slideLayout1445.xml"/><Relationship Id="rId61" Type="http://schemas.openxmlformats.org/officeDocument/2006/relationships/slideLayout" Target="../slideLayouts/slideLayout1328.xml"/><Relationship Id="rId82" Type="http://schemas.openxmlformats.org/officeDocument/2006/relationships/slideLayout" Target="../slideLayouts/slideLayout1349.xml"/><Relationship Id="rId199" Type="http://schemas.openxmlformats.org/officeDocument/2006/relationships/slideLayout" Target="../slideLayouts/slideLayout1466.xml"/><Relationship Id="rId203" Type="http://schemas.openxmlformats.org/officeDocument/2006/relationships/slideLayout" Target="../slideLayouts/slideLayout1470.xml"/><Relationship Id="rId19" Type="http://schemas.openxmlformats.org/officeDocument/2006/relationships/slideLayout" Target="../slideLayouts/slideLayout1286.xml"/><Relationship Id="rId224" Type="http://schemas.openxmlformats.org/officeDocument/2006/relationships/slideLayout" Target="../slideLayouts/slideLayout1491.xml"/><Relationship Id="rId245" Type="http://schemas.openxmlformats.org/officeDocument/2006/relationships/slideLayout" Target="../slideLayouts/slideLayout1512.xml"/><Relationship Id="rId266" Type="http://schemas.openxmlformats.org/officeDocument/2006/relationships/slideLayout" Target="../slideLayouts/slideLayout1533.xml"/><Relationship Id="rId30" Type="http://schemas.openxmlformats.org/officeDocument/2006/relationships/slideLayout" Target="../slideLayouts/slideLayout1297.xml"/><Relationship Id="rId105" Type="http://schemas.openxmlformats.org/officeDocument/2006/relationships/slideLayout" Target="../slideLayouts/slideLayout1372.xml"/><Relationship Id="rId126" Type="http://schemas.openxmlformats.org/officeDocument/2006/relationships/slideLayout" Target="../slideLayouts/slideLayout1393.xml"/><Relationship Id="rId147" Type="http://schemas.openxmlformats.org/officeDocument/2006/relationships/slideLayout" Target="../slideLayouts/slideLayout1414.xml"/><Relationship Id="rId168" Type="http://schemas.openxmlformats.org/officeDocument/2006/relationships/slideLayout" Target="../slideLayouts/slideLayout1435.xml"/><Relationship Id="rId51" Type="http://schemas.openxmlformats.org/officeDocument/2006/relationships/slideLayout" Target="../slideLayouts/slideLayout1318.xml"/><Relationship Id="rId72" Type="http://schemas.openxmlformats.org/officeDocument/2006/relationships/slideLayout" Target="../slideLayouts/slideLayout1339.xml"/><Relationship Id="rId93" Type="http://schemas.openxmlformats.org/officeDocument/2006/relationships/slideLayout" Target="../slideLayouts/slideLayout1360.xml"/><Relationship Id="rId189" Type="http://schemas.openxmlformats.org/officeDocument/2006/relationships/slideLayout" Target="../slideLayouts/slideLayout1456.xml"/><Relationship Id="rId3" Type="http://schemas.openxmlformats.org/officeDocument/2006/relationships/slideLayout" Target="../slideLayouts/slideLayout1270.xml"/><Relationship Id="rId214" Type="http://schemas.openxmlformats.org/officeDocument/2006/relationships/slideLayout" Target="../slideLayouts/slideLayout1481.xml"/><Relationship Id="rId235" Type="http://schemas.openxmlformats.org/officeDocument/2006/relationships/slideLayout" Target="../slideLayouts/slideLayout1502.xml"/><Relationship Id="rId256" Type="http://schemas.openxmlformats.org/officeDocument/2006/relationships/slideLayout" Target="../slideLayouts/slideLayout1523.xml"/><Relationship Id="rId277" Type="http://schemas.openxmlformats.org/officeDocument/2006/relationships/slideLayout" Target="../slideLayouts/slideLayout1544.xml"/><Relationship Id="rId116" Type="http://schemas.openxmlformats.org/officeDocument/2006/relationships/slideLayout" Target="../slideLayouts/slideLayout1383.xml"/><Relationship Id="rId137" Type="http://schemas.openxmlformats.org/officeDocument/2006/relationships/slideLayout" Target="../slideLayouts/slideLayout1404.xml"/><Relationship Id="rId158" Type="http://schemas.openxmlformats.org/officeDocument/2006/relationships/slideLayout" Target="../slideLayouts/slideLayout1425.xml"/><Relationship Id="rId20" Type="http://schemas.openxmlformats.org/officeDocument/2006/relationships/slideLayout" Target="../slideLayouts/slideLayout1287.xml"/><Relationship Id="rId41" Type="http://schemas.openxmlformats.org/officeDocument/2006/relationships/slideLayout" Target="../slideLayouts/slideLayout1308.xml"/><Relationship Id="rId62" Type="http://schemas.openxmlformats.org/officeDocument/2006/relationships/slideLayout" Target="../slideLayouts/slideLayout1329.xml"/><Relationship Id="rId83" Type="http://schemas.openxmlformats.org/officeDocument/2006/relationships/slideLayout" Target="../slideLayouts/slideLayout1350.xml"/><Relationship Id="rId179" Type="http://schemas.openxmlformats.org/officeDocument/2006/relationships/slideLayout" Target="../slideLayouts/slideLayout1446.xml"/><Relationship Id="rId190" Type="http://schemas.openxmlformats.org/officeDocument/2006/relationships/slideLayout" Target="../slideLayouts/slideLayout1457.xml"/><Relationship Id="rId204" Type="http://schemas.openxmlformats.org/officeDocument/2006/relationships/slideLayout" Target="../slideLayouts/slideLayout1471.xml"/><Relationship Id="rId225" Type="http://schemas.openxmlformats.org/officeDocument/2006/relationships/slideLayout" Target="../slideLayouts/slideLayout1492.xml"/><Relationship Id="rId246" Type="http://schemas.openxmlformats.org/officeDocument/2006/relationships/slideLayout" Target="../slideLayouts/slideLayout1513.xml"/><Relationship Id="rId267" Type="http://schemas.openxmlformats.org/officeDocument/2006/relationships/slideLayout" Target="../slideLayouts/slideLayout1534.xml"/><Relationship Id="rId106" Type="http://schemas.openxmlformats.org/officeDocument/2006/relationships/slideLayout" Target="../slideLayouts/slideLayout1373.xml"/><Relationship Id="rId127" Type="http://schemas.openxmlformats.org/officeDocument/2006/relationships/slideLayout" Target="../slideLayouts/slideLayout1394.xml"/><Relationship Id="rId10" Type="http://schemas.openxmlformats.org/officeDocument/2006/relationships/slideLayout" Target="../slideLayouts/slideLayout1277.xml"/><Relationship Id="rId31" Type="http://schemas.openxmlformats.org/officeDocument/2006/relationships/slideLayout" Target="../slideLayouts/slideLayout1298.xml"/><Relationship Id="rId52" Type="http://schemas.openxmlformats.org/officeDocument/2006/relationships/slideLayout" Target="../slideLayouts/slideLayout1319.xml"/><Relationship Id="rId73" Type="http://schemas.openxmlformats.org/officeDocument/2006/relationships/slideLayout" Target="../slideLayouts/slideLayout1340.xml"/><Relationship Id="rId94" Type="http://schemas.openxmlformats.org/officeDocument/2006/relationships/slideLayout" Target="../slideLayouts/slideLayout1361.xml"/><Relationship Id="rId148" Type="http://schemas.openxmlformats.org/officeDocument/2006/relationships/slideLayout" Target="../slideLayouts/slideLayout1415.xml"/><Relationship Id="rId169" Type="http://schemas.openxmlformats.org/officeDocument/2006/relationships/slideLayout" Target="../slideLayouts/slideLayout1436.xml"/><Relationship Id="rId4" Type="http://schemas.openxmlformats.org/officeDocument/2006/relationships/slideLayout" Target="../slideLayouts/slideLayout1271.xml"/><Relationship Id="rId180" Type="http://schemas.openxmlformats.org/officeDocument/2006/relationships/slideLayout" Target="../slideLayouts/slideLayout1447.xml"/><Relationship Id="rId215" Type="http://schemas.openxmlformats.org/officeDocument/2006/relationships/slideLayout" Target="../slideLayouts/slideLayout1482.xml"/><Relationship Id="rId236" Type="http://schemas.openxmlformats.org/officeDocument/2006/relationships/slideLayout" Target="../slideLayouts/slideLayout1503.xml"/><Relationship Id="rId257" Type="http://schemas.openxmlformats.org/officeDocument/2006/relationships/slideLayout" Target="../slideLayouts/slideLayout1524.xml"/><Relationship Id="rId278" Type="http://schemas.openxmlformats.org/officeDocument/2006/relationships/slideLayout" Target="../slideLayouts/slideLayout1545.xml"/><Relationship Id="rId42" Type="http://schemas.openxmlformats.org/officeDocument/2006/relationships/slideLayout" Target="../slideLayouts/slideLayout1309.xml"/><Relationship Id="rId84" Type="http://schemas.openxmlformats.org/officeDocument/2006/relationships/slideLayout" Target="../slideLayouts/slideLayout1351.xml"/><Relationship Id="rId138" Type="http://schemas.openxmlformats.org/officeDocument/2006/relationships/slideLayout" Target="../slideLayouts/slideLayout1405.xml"/><Relationship Id="rId191" Type="http://schemas.openxmlformats.org/officeDocument/2006/relationships/slideLayout" Target="../slideLayouts/slideLayout1458.xml"/><Relationship Id="rId205" Type="http://schemas.openxmlformats.org/officeDocument/2006/relationships/slideLayout" Target="../slideLayouts/slideLayout1472.xml"/><Relationship Id="rId247" Type="http://schemas.openxmlformats.org/officeDocument/2006/relationships/slideLayout" Target="../slideLayouts/slideLayout1514.xml"/><Relationship Id="rId107" Type="http://schemas.openxmlformats.org/officeDocument/2006/relationships/slideLayout" Target="../slideLayouts/slideLayout1374.xml"/><Relationship Id="rId11" Type="http://schemas.openxmlformats.org/officeDocument/2006/relationships/slideLayout" Target="../slideLayouts/slideLayout1278.xml"/><Relationship Id="rId53" Type="http://schemas.openxmlformats.org/officeDocument/2006/relationships/slideLayout" Target="../slideLayouts/slideLayout1320.xml"/><Relationship Id="rId149" Type="http://schemas.openxmlformats.org/officeDocument/2006/relationships/slideLayout" Target="../slideLayouts/slideLayout1416.xml"/><Relationship Id="rId95" Type="http://schemas.openxmlformats.org/officeDocument/2006/relationships/slideLayout" Target="../slideLayouts/slideLayout1362.xml"/><Relationship Id="rId160" Type="http://schemas.openxmlformats.org/officeDocument/2006/relationships/slideLayout" Target="../slideLayouts/slideLayout1427.xml"/><Relationship Id="rId216" Type="http://schemas.openxmlformats.org/officeDocument/2006/relationships/slideLayout" Target="../slideLayouts/slideLayout1483.xml"/><Relationship Id="rId258" Type="http://schemas.openxmlformats.org/officeDocument/2006/relationships/slideLayout" Target="../slideLayouts/slideLayout1525.xml"/><Relationship Id="rId22" Type="http://schemas.openxmlformats.org/officeDocument/2006/relationships/slideLayout" Target="../slideLayouts/slideLayout1289.xml"/><Relationship Id="rId64" Type="http://schemas.openxmlformats.org/officeDocument/2006/relationships/slideLayout" Target="../slideLayouts/slideLayout1331.xml"/><Relationship Id="rId118" Type="http://schemas.openxmlformats.org/officeDocument/2006/relationships/slideLayout" Target="../slideLayouts/slideLayout1385.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1560.xml"/><Relationship Id="rId13" Type="http://schemas.openxmlformats.org/officeDocument/2006/relationships/slideLayout" Target="../slideLayouts/slideLayout1565.xml"/><Relationship Id="rId3" Type="http://schemas.openxmlformats.org/officeDocument/2006/relationships/slideLayout" Target="../slideLayouts/slideLayout1555.xml"/><Relationship Id="rId7" Type="http://schemas.openxmlformats.org/officeDocument/2006/relationships/slideLayout" Target="../slideLayouts/slideLayout1559.xml"/><Relationship Id="rId12" Type="http://schemas.openxmlformats.org/officeDocument/2006/relationships/slideLayout" Target="../slideLayouts/slideLayout1564.xml"/><Relationship Id="rId2" Type="http://schemas.openxmlformats.org/officeDocument/2006/relationships/slideLayout" Target="../slideLayouts/slideLayout1554.xml"/><Relationship Id="rId1" Type="http://schemas.openxmlformats.org/officeDocument/2006/relationships/slideLayout" Target="../slideLayouts/slideLayout1553.xml"/><Relationship Id="rId6" Type="http://schemas.openxmlformats.org/officeDocument/2006/relationships/slideLayout" Target="../slideLayouts/slideLayout1558.xml"/><Relationship Id="rId11" Type="http://schemas.openxmlformats.org/officeDocument/2006/relationships/slideLayout" Target="../slideLayouts/slideLayout1563.xml"/><Relationship Id="rId5" Type="http://schemas.openxmlformats.org/officeDocument/2006/relationships/slideLayout" Target="../slideLayouts/slideLayout1557.xml"/><Relationship Id="rId15" Type="http://schemas.openxmlformats.org/officeDocument/2006/relationships/theme" Target="../theme/theme7.xml"/><Relationship Id="rId10" Type="http://schemas.openxmlformats.org/officeDocument/2006/relationships/slideLayout" Target="../slideLayouts/slideLayout1562.xml"/><Relationship Id="rId4" Type="http://schemas.openxmlformats.org/officeDocument/2006/relationships/slideLayout" Target="../slideLayouts/slideLayout1556.xml"/><Relationship Id="rId9" Type="http://schemas.openxmlformats.org/officeDocument/2006/relationships/slideLayout" Target="../slideLayouts/slideLayout1561.xml"/><Relationship Id="rId14" Type="http://schemas.openxmlformats.org/officeDocument/2006/relationships/slideLayout" Target="../slideLayouts/slideLayout1566.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574.xml"/><Relationship Id="rId3" Type="http://schemas.openxmlformats.org/officeDocument/2006/relationships/slideLayout" Target="../slideLayouts/slideLayout1569.xml"/><Relationship Id="rId7" Type="http://schemas.openxmlformats.org/officeDocument/2006/relationships/slideLayout" Target="../slideLayouts/slideLayout1573.xml"/><Relationship Id="rId12" Type="http://schemas.openxmlformats.org/officeDocument/2006/relationships/theme" Target="../theme/theme8.xml"/><Relationship Id="rId2" Type="http://schemas.openxmlformats.org/officeDocument/2006/relationships/slideLayout" Target="../slideLayouts/slideLayout1568.xml"/><Relationship Id="rId1" Type="http://schemas.openxmlformats.org/officeDocument/2006/relationships/slideLayout" Target="../slideLayouts/slideLayout1567.xml"/><Relationship Id="rId6" Type="http://schemas.openxmlformats.org/officeDocument/2006/relationships/slideLayout" Target="../slideLayouts/slideLayout1572.xml"/><Relationship Id="rId11" Type="http://schemas.openxmlformats.org/officeDocument/2006/relationships/slideLayout" Target="../slideLayouts/slideLayout1577.xml"/><Relationship Id="rId5" Type="http://schemas.openxmlformats.org/officeDocument/2006/relationships/slideLayout" Target="../slideLayouts/slideLayout1571.xml"/><Relationship Id="rId10" Type="http://schemas.openxmlformats.org/officeDocument/2006/relationships/slideLayout" Target="../slideLayouts/slideLayout1576.xml"/><Relationship Id="rId4" Type="http://schemas.openxmlformats.org/officeDocument/2006/relationships/slideLayout" Target="../slideLayouts/slideLayout1570.xml"/><Relationship Id="rId9" Type="http://schemas.openxmlformats.org/officeDocument/2006/relationships/slideLayout" Target="../slideLayouts/slideLayout1575.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585.xml"/><Relationship Id="rId3" Type="http://schemas.openxmlformats.org/officeDocument/2006/relationships/slideLayout" Target="../slideLayouts/slideLayout1580.xml"/><Relationship Id="rId7" Type="http://schemas.openxmlformats.org/officeDocument/2006/relationships/slideLayout" Target="../slideLayouts/slideLayout1584.xml"/><Relationship Id="rId2" Type="http://schemas.openxmlformats.org/officeDocument/2006/relationships/slideLayout" Target="../slideLayouts/slideLayout1579.xml"/><Relationship Id="rId1" Type="http://schemas.openxmlformats.org/officeDocument/2006/relationships/slideLayout" Target="../slideLayouts/slideLayout1578.xml"/><Relationship Id="rId6" Type="http://schemas.openxmlformats.org/officeDocument/2006/relationships/slideLayout" Target="../slideLayouts/slideLayout1583.xml"/><Relationship Id="rId11" Type="http://schemas.openxmlformats.org/officeDocument/2006/relationships/theme" Target="../theme/theme9.xml"/><Relationship Id="rId5" Type="http://schemas.openxmlformats.org/officeDocument/2006/relationships/slideLayout" Target="../slideLayouts/slideLayout1582.xml"/><Relationship Id="rId10" Type="http://schemas.openxmlformats.org/officeDocument/2006/relationships/slideLayout" Target="../slideLayouts/slideLayout1587.xml"/><Relationship Id="rId4" Type="http://schemas.openxmlformats.org/officeDocument/2006/relationships/slideLayout" Target="../slideLayouts/slideLayout1581.xml"/><Relationship Id="rId9" Type="http://schemas.openxmlformats.org/officeDocument/2006/relationships/slideLayout" Target="../slideLayouts/slideLayout1586.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595.xml"/><Relationship Id="rId3" Type="http://schemas.openxmlformats.org/officeDocument/2006/relationships/slideLayout" Target="../slideLayouts/slideLayout1590.xml"/><Relationship Id="rId7" Type="http://schemas.openxmlformats.org/officeDocument/2006/relationships/slideLayout" Target="../slideLayouts/slideLayout1594.xml"/><Relationship Id="rId12" Type="http://schemas.openxmlformats.org/officeDocument/2006/relationships/theme" Target="../theme/theme10.xml"/><Relationship Id="rId2" Type="http://schemas.openxmlformats.org/officeDocument/2006/relationships/slideLayout" Target="../slideLayouts/slideLayout1589.xml"/><Relationship Id="rId1" Type="http://schemas.openxmlformats.org/officeDocument/2006/relationships/slideLayout" Target="../slideLayouts/slideLayout1588.xml"/><Relationship Id="rId6" Type="http://schemas.openxmlformats.org/officeDocument/2006/relationships/slideLayout" Target="../slideLayouts/slideLayout1593.xml"/><Relationship Id="rId11" Type="http://schemas.openxmlformats.org/officeDocument/2006/relationships/slideLayout" Target="../slideLayouts/slideLayout1598.xml"/><Relationship Id="rId5" Type="http://schemas.openxmlformats.org/officeDocument/2006/relationships/slideLayout" Target="../slideLayouts/slideLayout1592.xml"/><Relationship Id="rId10" Type="http://schemas.openxmlformats.org/officeDocument/2006/relationships/slideLayout" Target="../slideLayouts/slideLayout1597.xml"/><Relationship Id="rId4" Type="http://schemas.openxmlformats.org/officeDocument/2006/relationships/slideLayout" Target="../slideLayouts/slideLayout1591.xml"/><Relationship Id="rId9" Type="http://schemas.openxmlformats.org/officeDocument/2006/relationships/slideLayout" Target="../slideLayouts/slideLayout1596.xml"/></Relationships>
</file>

<file path=ppt/slideMasters/_rels/slideMaster11.xml.rels><?xml version="1.0" encoding="UTF-8" standalone="yes"?>
<Relationships xmlns="http://schemas.openxmlformats.org/package/2006/relationships"><Relationship Id="rId117" Type="http://schemas.openxmlformats.org/officeDocument/2006/relationships/slideLayout" Target="../slideLayouts/slideLayout1715.xml"/><Relationship Id="rId21" Type="http://schemas.openxmlformats.org/officeDocument/2006/relationships/slideLayout" Target="../slideLayouts/slideLayout1619.xml"/><Relationship Id="rId63" Type="http://schemas.openxmlformats.org/officeDocument/2006/relationships/slideLayout" Target="../slideLayouts/slideLayout1661.xml"/><Relationship Id="rId159" Type="http://schemas.openxmlformats.org/officeDocument/2006/relationships/slideLayout" Target="../slideLayouts/slideLayout1757.xml"/><Relationship Id="rId170" Type="http://schemas.openxmlformats.org/officeDocument/2006/relationships/slideLayout" Target="../slideLayouts/slideLayout1768.xml"/><Relationship Id="rId226" Type="http://schemas.openxmlformats.org/officeDocument/2006/relationships/slideLayout" Target="../slideLayouts/slideLayout1824.xml"/><Relationship Id="rId268" Type="http://schemas.openxmlformats.org/officeDocument/2006/relationships/slideLayout" Target="../slideLayouts/slideLayout1866.xml"/><Relationship Id="rId32" Type="http://schemas.openxmlformats.org/officeDocument/2006/relationships/slideLayout" Target="../slideLayouts/slideLayout1630.xml"/><Relationship Id="rId74" Type="http://schemas.openxmlformats.org/officeDocument/2006/relationships/slideLayout" Target="../slideLayouts/slideLayout1672.xml"/><Relationship Id="rId128" Type="http://schemas.openxmlformats.org/officeDocument/2006/relationships/slideLayout" Target="../slideLayouts/slideLayout1726.xml"/><Relationship Id="rId5" Type="http://schemas.openxmlformats.org/officeDocument/2006/relationships/slideLayout" Target="../slideLayouts/slideLayout1603.xml"/><Relationship Id="rId181" Type="http://schemas.openxmlformats.org/officeDocument/2006/relationships/slideLayout" Target="../slideLayouts/slideLayout1779.xml"/><Relationship Id="rId237" Type="http://schemas.openxmlformats.org/officeDocument/2006/relationships/slideLayout" Target="../slideLayouts/slideLayout1835.xml"/><Relationship Id="rId279" Type="http://schemas.openxmlformats.org/officeDocument/2006/relationships/slideLayout" Target="../slideLayouts/slideLayout1877.xml"/><Relationship Id="rId43" Type="http://schemas.openxmlformats.org/officeDocument/2006/relationships/slideLayout" Target="../slideLayouts/slideLayout1641.xml"/><Relationship Id="rId139" Type="http://schemas.openxmlformats.org/officeDocument/2006/relationships/slideLayout" Target="../slideLayouts/slideLayout1737.xml"/><Relationship Id="rId85" Type="http://schemas.openxmlformats.org/officeDocument/2006/relationships/slideLayout" Target="../slideLayouts/slideLayout1683.xml"/><Relationship Id="rId150" Type="http://schemas.openxmlformats.org/officeDocument/2006/relationships/slideLayout" Target="../slideLayouts/slideLayout1748.xml"/><Relationship Id="rId171" Type="http://schemas.openxmlformats.org/officeDocument/2006/relationships/slideLayout" Target="../slideLayouts/slideLayout1769.xml"/><Relationship Id="rId192" Type="http://schemas.openxmlformats.org/officeDocument/2006/relationships/slideLayout" Target="../slideLayouts/slideLayout1790.xml"/><Relationship Id="rId206" Type="http://schemas.openxmlformats.org/officeDocument/2006/relationships/slideLayout" Target="../slideLayouts/slideLayout1804.xml"/><Relationship Id="rId227" Type="http://schemas.openxmlformats.org/officeDocument/2006/relationships/slideLayout" Target="../slideLayouts/slideLayout1825.xml"/><Relationship Id="rId248" Type="http://schemas.openxmlformats.org/officeDocument/2006/relationships/slideLayout" Target="../slideLayouts/slideLayout1846.xml"/><Relationship Id="rId269" Type="http://schemas.openxmlformats.org/officeDocument/2006/relationships/slideLayout" Target="../slideLayouts/slideLayout1867.xml"/><Relationship Id="rId12" Type="http://schemas.openxmlformats.org/officeDocument/2006/relationships/slideLayout" Target="../slideLayouts/slideLayout1610.xml"/><Relationship Id="rId33" Type="http://schemas.openxmlformats.org/officeDocument/2006/relationships/slideLayout" Target="../slideLayouts/slideLayout1631.xml"/><Relationship Id="rId108" Type="http://schemas.openxmlformats.org/officeDocument/2006/relationships/slideLayout" Target="../slideLayouts/slideLayout1706.xml"/><Relationship Id="rId129" Type="http://schemas.openxmlformats.org/officeDocument/2006/relationships/slideLayout" Target="../slideLayouts/slideLayout1727.xml"/><Relationship Id="rId280" Type="http://schemas.openxmlformats.org/officeDocument/2006/relationships/slideLayout" Target="../slideLayouts/slideLayout1878.xml"/><Relationship Id="rId54" Type="http://schemas.openxmlformats.org/officeDocument/2006/relationships/slideLayout" Target="../slideLayouts/slideLayout1652.xml"/><Relationship Id="rId75" Type="http://schemas.openxmlformats.org/officeDocument/2006/relationships/slideLayout" Target="../slideLayouts/slideLayout1673.xml"/><Relationship Id="rId96" Type="http://schemas.openxmlformats.org/officeDocument/2006/relationships/slideLayout" Target="../slideLayouts/slideLayout1694.xml"/><Relationship Id="rId140" Type="http://schemas.openxmlformats.org/officeDocument/2006/relationships/slideLayout" Target="../slideLayouts/slideLayout1738.xml"/><Relationship Id="rId161" Type="http://schemas.openxmlformats.org/officeDocument/2006/relationships/slideLayout" Target="../slideLayouts/slideLayout1759.xml"/><Relationship Id="rId182" Type="http://schemas.openxmlformats.org/officeDocument/2006/relationships/slideLayout" Target="../slideLayouts/slideLayout1780.xml"/><Relationship Id="rId217" Type="http://schemas.openxmlformats.org/officeDocument/2006/relationships/slideLayout" Target="../slideLayouts/slideLayout1815.xml"/><Relationship Id="rId6" Type="http://schemas.openxmlformats.org/officeDocument/2006/relationships/slideLayout" Target="../slideLayouts/slideLayout1604.xml"/><Relationship Id="rId238" Type="http://schemas.openxmlformats.org/officeDocument/2006/relationships/slideLayout" Target="../slideLayouts/slideLayout1836.xml"/><Relationship Id="rId259" Type="http://schemas.openxmlformats.org/officeDocument/2006/relationships/slideLayout" Target="../slideLayouts/slideLayout1857.xml"/><Relationship Id="rId23" Type="http://schemas.openxmlformats.org/officeDocument/2006/relationships/slideLayout" Target="../slideLayouts/slideLayout1621.xml"/><Relationship Id="rId119" Type="http://schemas.openxmlformats.org/officeDocument/2006/relationships/slideLayout" Target="../slideLayouts/slideLayout1717.xml"/><Relationship Id="rId270" Type="http://schemas.openxmlformats.org/officeDocument/2006/relationships/slideLayout" Target="../slideLayouts/slideLayout1868.xml"/><Relationship Id="rId44" Type="http://schemas.openxmlformats.org/officeDocument/2006/relationships/slideLayout" Target="../slideLayouts/slideLayout1642.xml"/><Relationship Id="rId65" Type="http://schemas.openxmlformats.org/officeDocument/2006/relationships/slideLayout" Target="../slideLayouts/slideLayout1663.xml"/><Relationship Id="rId86" Type="http://schemas.openxmlformats.org/officeDocument/2006/relationships/slideLayout" Target="../slideLayouts/slideLayout1684.xml"/><Relationship Id="rId130" Type="http://schemas.openxmlformats.org/officeDocument/2006/relationships/slideLayout" Target="../slideLayouts/slideLayout1728.xml"/><Relationship Id="rId151" Type="http://schemas.openxmlformats.org/officeDocument/2006/relationships/slideLayout" Target="../slideLayouts/slideLayout1749.xml"/><Relationship Id="rId172" Type="http://schemas.openxmlformats.org/officeDocument/2006/relationships/slideLayout" Target="../slideLayouts/slideLayout1770.xml"/><Relationship Id="rId193" Type="http://schemas.openxmlformats.org/officeDocument/2006/relationships/slideLayout" Target="../slideLayouts/slideLayout1791.xml"/><Relationship Id="rId207" Type="http://schemas.openxmlformats.org/officeDocument/2006/relationships/slideLayout" Target="../slideLayouts/slideLayout1805.xml"/><Relationship Id="rId228" Type="http://schemas.openxmlformats.org/officeDocument/2006/relationships/slideLayout" Target="../slideLayouts/slideLayout1826.xml"/><Relationship Id="rId249" Type="http://schemas.openxmlformats.org/officeDocument/2006/relationships/slideLayout" Target="../slideLayouts/slideLayout1847.xml"/><Relationship Id="rId13" Type="http://schemas.openxmlformats.org/officeDocument/2006/relationships/slideLayout" Target="../slideLayouts/slideLayout1611.xml"/><Relationship Id="rId109" Type="http://schemas.openxmlformats.org/officeDocument/2006/relationships/slideLayout" Target="../slideLayouts/slideLayout1707.xml"/><Relationship Id="rId260" Type="http://schemas.openxmlformats.org/officeDocument/2006/relationships/slideLayout" Target="../slideLayouts/slideLayout1858.xml"/><Relationship Id="rId281" Type="http://schemas.openxmlformats.org/officeDocument/2006/relationships/slideLayout" Target="../slideLayouts/slideLayout1879.xml"/><Relationship Id="rId34" Type="http://schemas.openxmlformats.org/officeDocument/2006/relationships/slideLayout" Target="../slideLayouts/slideLayout1632.xml"/><Relationship Id="rId55" Type="http://schemas.openxmlformats.org/officeDocument/2006/relationships/slideLayout" Target="../slideLayouts/slideLayout1653.xml"/><Relationship Id="rId76" Type="http://schemas.openxmlformats.org/officeDocument/2006/relationships/slideLayout" Target="../slideLayouts/slideLayout1674.xml"/><Relationship Id="rId97" Type="http://schemas.openxmlformats.org/officeDocument/2006/relationships/slideLayout" Target="../slideLayouts/slideLayout1695.xml"/><Relationship Id="rId120" Type="http://schemas.openxmlformats.org/officeDocument/2006/relationships/slideLayout" Target="../slideLayouts/slideLayout1718.xml"/><Relationship Id="rId141" Type="http://schemas.openxmlformats.org/officeDocument/2006/relationships/slideLayout" Target="../slideLayouts/slideLayout1739.xml"/><Relationship Id="rId7" Type="http://schemas.openxmlformats.org/officeDocument/2006/relationships/slideLayout" Target="../slideLayouts/slideLayout1605.xml"/><Relationship Id="rId162" Type="http://schemas.openxmlformats.org/officeDocument/2006/relationships/slideLayout" Target="../slideLayouts/slideLayout1760.xml"/><Relationship Id="rId183" Type="http://schemas.openxmlformats.org/officeDocument/2006/relationships/slideLayout" Target="../slideLayouts/slideLayout1781.xml"/><Relationship Id="rId218" Type="http://schemas.openxmlformats.org/officeDocument/2006/relationships/slideLayout" Target="../slideLayouts/slideLayout1816.xml"/><Relationship Id="rId239" Type="http://schemas.openxmlformats.org/officeDocument/2006/relationships/slideLayout" Target="../slideLayouts/slideLayout1837.xml"/><Relationship Id="rId250" Type="http://schemas.openxmlformats.org/officeDocument/2006/relationships/slideLayout" Target="../slideLayouts/slideLayout1848.xml"/><Relationship Id="rId271" Type="http://schemas.openxmlformats.org/officeDocument/2006/relationships/slideLayout" Target="../slideLayouts/slideLayout1869.xml"/><Relationship Id="rId24" Type="http://schemas.openxmlformats.org/officeDocument/2006/relationships/slideLayout" Target="../slideLayouts/slideLayout1622.xml"/><Relationship Id="rId45" Type="http://schemas.openxmlformats.org/officeDocument/2006/relationships/slideLayout" Target="../slideLayouts/slideLayout1643.xml"/><Relationship Id="rId66" Type="http://schemas.openxmlformats.org/officeDocument/2006/relationships/slideLayout" Target="../slideLayouts/slideLayout1664.xml"/><Relationship Id="rId87" Type="http://schemas.openxmlformats.org/officeDocument/2006/relationships/slideLayout" Target="../slideLayouts/slideLayout1685.xml"/><Relationship Id="rId110" Type="http://schemas.openxmlformats.org/officeDocument/2006/relationships/slideLayout" Target="../slideLayouts/slideLayout1708.xml"/><Relationship Id="rId131" Type="http://schemas.openxmlformats.org/officeDocument/2006/relationships/slideLayout" Target="../slideLayouts/slideLayout1729.xml"/><Relationship Id="rId152" Type="http://schemas.openxmlformats.org/officeDocument/2006/relationships/slideLayout" Target="../slideLayouts/slideLayout1750.xml"/><Relationship Id="rId173" Type="http://schemas.openxmlformats.org/officeDocument/2006/relationships/slideLayout" Target="../slideLayouts/slideLayout1771.xml"/><Relationship Id="rId194" Type="http://schemas.openxmlformats.org/officeDocument/2006/relationships/slideLayout" Target="../slideLayouts/slideLayout1792.xml"/><Relationship Id="rId208" Type="http://schemas.openxmlformats.org/officeDocument/2006/relationships/slideLayout" Target="../slideLayouts/slideLayout1806.xml"/><Relationship Id="rId229" Type="http://schemas.openxmlformats.org/officeDocument/2006/relationships/slideLayout" Target="../slideLayouts/slideLayout1827.xml"/><Relationship Id="rId240" Type="http://schemas.openxmlformats.org/officeDocument/2006/relationships/slideLayout" Target="../slideLayouts/slideLayout1838.xml"/><Relationship Id="rId261" Type="http://schemas.openxmlformats.org/officeDocument/2006/relationships/slideLayout" Target="../slideLayouts/slideLayout1859.xml"/><Relationship Id="rId14" Type="http://schemas.openxmlformats.org/officeDocument/2006/relationships/slideLayout" Target="../slideLayouts/slideLayout1612.xml"/><Relationship Id="rId35" Type="http://schemas.openxmlformats.org/officeDocument/2006/relationships/slideLayout" Target="../slideLayouts/slideLayout1633.xml"/><Relationship Id="rId56" Type="http://schemas.openxmlformats.org/officeDocument/2006/relationships/slideLayout" Target="../slideLayouts/slideLayout1654.xml"/><Relationship Id="rId77" Type="http://schemas.openxmlformats.org/officeDocument/2006/relationships/slideLayout" Target="../slideLayouts/slideLayout1675.xml"/><Relationship Id="rId100" Type="http://schemas.openxmlformats.org/officeDocument/2006/relationships/slideLayout" Target="../slideLayouts/slideLayout1698.xml"/><Relationship Id="rId282" Type="http://schemas.openxmlformats.org/officeDocument/2006/relationships/slideLayout" Target="../slideLayouts/slideLayout1880.xml"/><Relationship Id="rId8" Type="http://schemas.openxmlformats.org/officeDocument/2006/relationships/slideLayout" Target="../slideLayouts/slideLayout1606.xml"/><Relationship Id="rId98" Type="http://schemas.openxmlformats.org/officeDocument/2006/relationships/slideLayout" Target="../slideLayouts/slideLayout1696.xml"/><Relationship Id="rId121" Type="http://schemas.openxmlformats.org/officeDocument/2006/relationships/slideLayout" Target="../slideLayouts/slideLayout1719.xml"/><Relationship Id="rId142" Type="http://schemas.openxmlformats.org/officeDocument/2006/relationships/slideLayout" Target="../slideLayouts/slideLayout1740.xml"/><Relationship Id="rId163" Type="http://schemas.openxmlformats.org/officeDocument/2006/relationships/slideLayout" Target="../slideLayouts/slideLayout1761.xml"/><Relationship Id="rId184" Type="http://schemas.openxmlformats.org/officeDocument/2006/relationships/slideLayout" Target="../slideLayouts/slideLayout1782.xml"/><Relationship Id="rId219" Type="http://schemas.openxmlformats.org/officeDocument/2006/relationships/slideLayout" Target="../slideLayouts/slideLayout1817.xml"/><Relationship Id="rId230" Type="http://schemas.openxmlformats.org/officeDocument/2006/relationships/slideLayout" Target="../slideLayouts/slideLayout1828.xml"/><Relationship Id="rId251" Type="http://schemas.openxmlformats.org/officeDocument/2006/relationships/slideLayout" Target="../slideLayouts/slideLayout1849.xml"/><Relationship Id="rId25" Type="http://schemas.openxmlformats.org/officeDocument/2006/relationships/slideLayout" Target="../slideLayouts/slideLayout1623.xml"/><Relationship Id="rId46" Type="http://schemas.openxmlformats.org/officeDocument/2006/relationships/slideLayout" Target="../slideLayouts/slideLayout1644.xml"/><Relationship Id="rId67" Type="http://schemas.openxmlformats.org/officeDocument/2006/relationships/slideLayout" Target="../slideLayouts/slideLayout1665.xml"/><Relationship Id="rId272" Type="http://schemas.openxmlformats.org/officeDocument/2006/relationships/slideLayout" Target="../slideLayouts/slideLayout1870.xml"/><Relationship Id="rId88" Type="http://schemas.openxmlformats.org/officeDocument/2006/relationships/slideLayout" Target="../slideLayouts/slideLayout1686.xml"/><Relationship Id="rId111" Type="http://schemas.openxmlformats.org/officeDocument/2006/relationships/slideLayout" Target="../slideLayouts/slideLayout1709.xml"/><Relationship Id="rId132" Type="http://schemas.openxmlformats.org/officeDocument/2006/relationships/slideLayout" Target="../slideLayouts/slideLayout1730.xml"/><Relationship Id="rId153" Type="http://schemas.openxmlformats.org/officeDocument/2006/relationships/slideLayout" Target="../slideLayouts/slideLayout1751.xml"/><Relationship Id="rId174" Type="http://schemas.openxmlformats.org/officeDocument/2006/relationships/slideLayout" Target="../slideLayouts/slideLayout1772.xml"/><Relationship Id="rId195" Type="http://schemas.openxmlformats.org/officeDocument/2006/relationships/slideLayout" Target="../slideLayouts/slideLayout1793.xml"/><Relationship Id="rId209" Type="http://schemas.openxmlformats.org/officeDocument/2006/relationships/slideLayout" Target="../slideLayouts/slideLayout1807.xml"/><Relationship Id="rId220" Type="http://schemas.openxmlformats.org/officeDocument/2006/relationships/slideLayout" Target="../slideLayouts/slideLayout1818.xml"/><Relationship Id="rId241" Type="http://schemas.openxmlformats.org/officeDocument/2006/relationships/slideLayout" Target="../slideLayouts/slideLayout1839.xml"/><Relationship Id="rId15" Type="http://schemas.openxmlformats.org/officeDocument/2006/relationships/slideLayout" Target="../slideLayouts/slideLayout1613.xml"/><Relationship Id="rId36" Type="http://schemas.openxmlformats.org/officeDocument/2006/relationships/slideLayout" Target="../slideLayouts/slideLayout1634.xml"/><Relationship Id="rId57" Type="http://schemas.openxmlformats.org/officeDocument/2006/relationships/slideLayout" Target="../slideLayouts/slideLayout1655.xml"/><Relationship Id="rId262" Type="http://schemas.openxmlformats.org/officeDocument/2006/relationships/slideLayout" Target="../slideLayouts/slideLayout1860.xml"/><Relationship Id="rId283" Type="http://schemas.openxmlformats.org/officeDocument/2006/relationships/slideLayout" Target="../slideLayouts/slideLayout1881.xml"/><Relationship Id="rId78" Type="http://schemas.openxmlformats.org/officeDocument/2006/relationships/slideLayout" Target="../slideLayouts/slideLayout1676.xml"/><Relationship Id="rId99" Type="http://schemas.openxmlformats.org/officeDocument/2006/relationships/slideLayout" Target="../slideLayouts/slideLayout1697.xml"/><Relationship Id="rId101" Type="http://schemas.openxmlformats.org/officeDocument/2006/relationships/slideLayout" Target="../slideLayouts/slideLayout1699.xml"/><Relationship Id="rId122" Type="http://schemas.openxmlformats.org/officeDocument/2006/relationships/slideLayout" Target="../slideLayouts/slideLayout1720.xml"/><Relationship Id="rId143" Type="http://schemas.openxmlformats.org/officeDocument/2006/relationships/slideLayout" Target="../slideLayouts/slideLayout1741.xml"/><Relationship Id="rId164" Type="http://schemas.openxmlformats.org/officeDocument/2006/relationships/slideLayout" Target="../slideLayouts/slideLayout1762.xml"/><Relationship Id="rId185" Type="http://schemas.openxmlformats.org/officeDocument/2006/relationships/slideLayout" Target="../slideLayouts/slideLayout1783.xml"/><Relationship Id="rId9" Type="http://schemas.openxmlformats.org/officeDocument/2006/relationships/slideLayout" Target="../slideLayouts/slideLayout1607.xml"/><Relationship Id="rId210" Type="http://schemas.openxmlformats.org/officeDocument/2006/relationships/slideLayout" Target="../slideLayouts/slideLayout1808.xml"/><Relationship Id="rId26" Type="http://schemas.openxmlformats.org/officeDocument/2006/relationships/slideLayout" Target="../slideLayouts/slideLayout1624.xml"/><Relationship Id="rId231" Type="http://schemas.openxmlformats.org/officeDocument/2006/relationships/slideLayout" Target="../slideLayouts/slideLayout1829.xml"/><Relationship Id="rId252" Type="http://schemas.openxmlformats.org/officeDocument/2006/relationships/slideLayout" Target="../slideLayouts/slideLayout1850.xml"/><Relationship Id="rId273" Type="http://schemas.openxmlformats.org/officeDocument/2006/relationships/slideLayout" Target="../slideLayouts/slideLayout1871.xml"/><Relationship Id="rId47" Type="http://schemas.openxmlformats.org/officeDocument/2006/relationships/slideLayout" Target="../slideLayouts/slideLayout1645.xml"/><Relationship Id="rId68" Type="http://schemas.openxmlformats.org/officeDocument/2006/relationships/slideLayout" Target="../slideLayouts/slideLayout1666.xml"/><Relationship Id="rId89" Type="http://schemas.openxmlformats.org/officeDocument/2006/relationships/slideLayout" Target="../slideLayouts/slideLayout1687.xml"/><Relationship Id="rId112" Type="http://schemas.openxmlformats.org/officeDocument/2006/relationships/slideLayout" Target="../slideLayouts/slideLayout1710.xml"/><Relationship Id="rId133" Type="http://schemas.openxmlformats.org/officeDocument/2006/relationships/slideLayout" Target="../slideLayouts/slideLayout1731.xml"/><Relationship Id="rId154" Type="http://schemas.openxmlformats.org/officeDocument/2006/relationships/slideLayout" Target="../slideLayouts/slideLayout1752.xml"/><Relationship Id="rId175" Type="http://schemas.openxmlformats.org/officeDocument/2006/relationships/slideLayout" Target="../slideLayouts/slideLayout1773.xml"/><Relationship Id="rId196" Type="http://schemas.openxmlformats.org/officeDocument/2006/relationships/slideLayout" Target="../slideLayouts/slideLayout1794.xml"/><Relationship Id="rId200" Type="http://schemas.openxmlformats.org/officeDocument/2006/relationships/slideLayout" Target="../slideLayouts/slideLayout1798.xml"/><Relationship Id="rId16" Type="http://schemas.openxmlformats.org/officeDocument/2006/relationships/slideLayout" Target="../slideLayouts/slideLayout1614.xml"/><Relationship Id="rId221" Type="http://schemas.openxmlformats.org/officeDocument/2006/relationships/slideLayout" Target="../slideLayouts/slideLayout1819.xml"/><Relationship Id="rId242" Type="http://schemas.openxmlformats.org/officeDocument/2006/relationships/slideLayout" Target="../slideLayouts/slideLayout1840.xml"/><Relationship Id="rId263" Type="http://schemas.openxmlformats.org/officeDocument/2006/relationships/slideLayout" Target="../slideLayouts/slideLayout1861.xml"/><Relationship Id="rId284" Type="http://schemas.openxmlformats.org/officeDocument/2006/relationships/slideLayout" Target="../slideLayouts/slideLayout1882.xml"/><Relationship Id="rId37" Type="http://schemas.openxmlformats.org/officeDocument/2006/relationships/slideLayout" Target="../slideLayouts/slideLayout1635.xml"/><Relationship Id="rId58" Type="http://schemas.openxmlformats.org/officeDocument/2006/relationships/slideLayout" Target="../slideLayouts/slideLayout1656.xml"/><Relationship Id="rId79" Type="http://schemas.openxmlformats.org/officeDocument/2006/relationships/slideLayout" Target="../slideLayouts/slideLayout1677.xml"/><Relationship Id="rId102" Type="http://schemas.openxmlformats.org/officeDocument/2006/relationships/slideLayout" Target="../slideLayouts/slideLayout1700.xml"/><Relationship Id="rId123" Type="http://schemas.openxmlformats.org/officeDocument/2006/relationships/slideLayout" Target="../slideLayouts/slideLayout1721.xml"/><Relationship Id="rId144" Type="http://schemas.openxmlformats.org/officeDocument/2006/relationships/slideLayout" Target="../slideLayouts/slideLayout1742.xml"/><Relationship Id="rId90" Type="http://schemas.openxmlformats.org/officeDocument/2006/relationships/slideLayout" Target="../slideLayouts/slideLayout1688.xml"/><Relationship Id="rId165" Type="http://schemas.openxmlformats.org/officeDocument/2006/relationships/slideLayout" Target="../slideLayouts/slideLayout1763.xml"/><Relationship Id="rId186" Type="http://schemas.openxmlformats.org/officeDocument/2006/relationships/slideLayout" Target="../slideLayouts/slideLayout1784.xml"/><Relationship Id="rId211" Type="http://schemas.openxmlformats.org/officeDocument/2006/relationships/slideLayout" Target="../slideLayouts/slideLayout1809.xml"/><Relationship Id="rId232" Type="http://schemas.openxmlformats.org/officeDocument/2006/relationships/slideLayout" Target="../slideLayouts/slideLayout1830.xml"/><Relationship Id="rId253" Type="http://schemas.openxmlformats.org/officeDocument/2006/relationships/slideLayout" Target="../slideLayouts/slideLayout1851.xml"/><Relationship Id="rId274" Type="http://schemas.openxmlformats.org/officeDocument/2006/relationships/slideLayout" Target="../slideLayouts/slideLayout1872.xml"/><Relationship Id="rId27" Type="http://schemas.openxmlformats.org/officeDocument/2006/relationships/slideLayout" Target="../slideLayouts/slideLayout1625.xml"/><Relationship Id="rId48" Type="http://schemas.openxmlformats.org/officeDocument/2006/relationships/slideLayout" Target="../slideLayouts/slideLayout1646.xml"/><Relationship Id="rId69" Type="http://schemas.openxmlformats.org/officeDocument/2006/relationships/slideLayout" Target="../slideLayouts/slideLayout1667.xml"/><Relationship Id="rId113" Type="http://schemas.openxmlformats.org/officeDocument/2006/relationships/slideLayout" Target="../slideLayouts/slideLayout1711.xml"/><Relationship Id="rId134" Type="http://schemas.openxmlformats.org/officeDocument/2006/relationships/slideLayout" Target="../slideLayouts/slideLayout1732.xml"/><Relationship Id="rId80" Type="http://schemas.openxmlformats.org/officeDocument/2006/relationships/slideLayout" Target="../slideLayouts/slideLayout1678.xml"/><Relationship Id="rId155" Type="http://schemas.openxmlformats.org/officeDocument/2006/relationships/slideLayout" Target="../slideLayouts/slideLayout1753.xml"/><Relationship Id="rId176" Type="http://schemas.openxmlformats.org/officeDocument/2006/relationships/slideLayout" Target="../slideLayouts/slideLayout1774.xml"/><Relationship Id="rId197" Type="http://schemas.openxmlformats.org/officeDocument/2006/relationships/slideLayout" Target="../slideLayouts/slideLayout1795.xml"/><Relationship Id="rId201" Type="http://schemas.openxmlformats.org/officeDocument/2006/relationships/slideLayout" Target="../slideLayouts/slideLayout1799.xml"/><Relationship Id="rId222" Type="http://schemas.openxmlformats.org/officeDocument/2006/relationships/slideLayout" Target="../slideLayouts/slideLayout1820.xml"/><Relationship Id="rId243" Type="http://schemas.openxmlformats.org/officeDocument/2006/relationships/slideLayout" Target="../slideLayouts/slideLayout1841.xml"/><Relationship Id="rId264" Type="http://schemas.openxmlformats.org/officeDocument/2006/relationships/slideLayout" Target="../slideLayouts/slideLayout1862.xml"/><Relationship Id="rId285" Type="http://schemas.openxmlformats.org/officeDocument/2006/relationships/theme" Target="../theme/theme11.xml"/><Relationship Id="rId17" Type="http://schemas.openxmlformats.org/officeDocument/2006/relationships/slideLayout" Target="../slideLayouts/slideLayout1615.xml"/><Relationship Id="rId38" Type="http://schemas.openxmlformats.org/officeDocument/2006/relationships/slideLayout" Target="../slideLayouts/slideLayout1636.xml"/><Relationship Id="rId59" Type="http://schemas.openxmlformats.org/officeDocument/2006/relationships/slideLayout" Target="../slideLayouts/slideLayout1657.xml"/><Relationship Id="rId103" Type="http://schemas.openxmlformats.org/officeDocument/2006/relationships/slideLayout" Target="../slideLayouts/slideLayout1701.xml"/><Relationship Id="rId124" Type="http://schemas.openxmlformats.org/officeDocument/2006/relationships/slideLayout" Target="../slideLayouts/slideLayout1722.xml"/><Relationship Id="rId70" Type="http://schemas.openxmlformats.org/officeDocument/2006/relationships/slideLayout" Target="../slideLayouts/slideLayout1668.xml"/><Relationship Id="rId91" Type="http://schemas.openxmlformats.org/officeDocument/2006/relationships/slideLayout" Target="../slideLayouts/slideLayout1689.xml"/><Relationship Id="rId145" Type="http://schemas.openxmlformats.org/officeDocument/2006/relationships/slideLayout" Target="../slideLayouts/slideLayout1743.xml"/><Relationship Id="rId166" Type="http://schemas.openxmlformats.org/officeDocument/2006/relationships/slideLayout" Target="../slideLayouts/slideLayout1764.xml"/><Relationship Id="rId187" Type="http://schemas.openxmlformats.org/officeDocument/2006/relationships/slideLayout" Target="../slideLayouts/slideLayout1785.xml"/><Relationship Id="rId1" Type="http://schemas.openxmlformats.org/officeDocument/2006/relationships/slideLayout" Target="../slideLayouts/slideLayout1599.xml"/><Relationship Id="rId212" Type="http://schemas.openxmlformats.org/officeDocument/2006/relationships/slideLayout" Target="../slideLayouts/slideLayout1810.xml"/><Relationship Id="rId233" Type="http://schemas.openxmlformats.org/officeDocument/2006/relationships/slideLayout" Target="../slideLayouts/slideLayout1831.xml"/><Relationship Id="rId254" Type="http://schemas.openxmlformats.org/officeDocument/2006/relationships/slideLayout" Target="../slideLayouts/slideLayout1852.xml"/><Relationship Id="rId28" Type="http://schemas.openxmlformats.org/officeDocument/2006/relationships/slideLayout" Target="../slideLayouts/slideLayout1626.xml"/><Relationship Id="rId49" Type="http://schemas.openxmlformats.org/officeDocument/2006/relationships/slideLayout" Target="../slideLayouts/slideLayout1647.xml"/><Relationship Id="rId114" Type="http://schemas.openxmlformats.org/officeDocument/2006/relationships/slideLayout" Target="../slideLayouts/slideLayout1712.xml"/><Relationship Id="rId275" Type="http://schemas.openxmlformats.org/officeDocument/2006/relationships/slideLayout" Target="../slideLayouts/slideLayout1873.xml"/><Relationship Id="rId60" Type="http://schemas.openxmlformats.org/officeDocument/2006/relationships/slideLayout" Target="../slideLayouts/slideLayout1658.xml"/><Relationship Id="rId81" Type="http://schemas.openxmlformats.org/officeDocument/2006/relationships/slideLayout" Target="../slideLayouts/slideLayout1679.xml"/><Relationship Id="rId135" Type="http://schemas.openxmlformats.org/officeDocument/2006/relationships/slideLayout" Target="../slideLayouts/slideLayout1733.xml"/><Relationship Id="rId156" Type="http://schemas.openxmlformats.org/officeDocument/2006/relationships/slideLayout" Target="../slideLayouts/slideLayout1754.xml"/><Relationship Id="rId177" Type="http://schemas.openxmlformats.org/officeDocument/2006/relationships/slideLayout" Target="../slideLayouts/slideLayout1775.xml"/><Relationship Id="rId198" Type="http://schemas.openxmlformats.org/officeDocument/2006/relationships/slideLayout" Target="../slideLayouts/slideLayout1796.xml"/><Relationship Id="rId202" Type="http://schemas.openxmlformats.org/officeDocument/2006/relationships/slideLayout" Target="../slideLayouts/slideLayout1800.xml"/><Relationship Id="rId223" Type="http://schemas.openxmlformats.org/officeDocument/2006/relationships/slideLayout" Target="../slideLayouts/slideLayout1821.xml"/><Relationship Id="rId244" Type="http://schemas.openxmlformats.org/officeDocument/2006/relationships/slideLayout" Target="../slideLayouts/slideLayout1842.xml"/><Relationship Id="rId18" Type="http://schemas.openxmlformats.org/officeDocument/2006/relationships/slideLayout" Target="../slideLayouts/slideLayout1616.xml"/><Relationship Id="rId39" Type="http://schemas.openxmlformats.org/officeDocument/2006/relationships/slideLayout" Target="../slideLayouts/slideLayout1637.xml"/><Relationship Id="rId265" Type="http://schemas.openxmlformats.org/officeDocument/2006/relationships/slideLayout" Target="../slideLayouts/slideLayout1863.xml"/><Relationship Id="rId50" Type="http://schemas.openxmlformats.org/officeDocument/2006/relationships/slideLayout" Target="../slideLayouts/slideLayout1648.xml"/><Relationship Id="rId104" Type="http://schemas.openxmlformats.org/officeDocument/2006/relationships/slideLayout" Target="../slideLayouts/slideLayout1702.xml"/><Relationship Id="rId125" Type="http://schemas.openxmlformats.org/officeDocument/2006/relationships/slideLayout" Target="../slideLayouts/slideLayout1723.xml"/><Relationship Id="rId146" Type="http://schemas.openxmlformats.org/officeDocument/2006/relationships/slideLayout" Target="../slideLayouts/slideLayout1744.xml"/><Relationship Id="rId167" Type="http://schemas.openxmlformats.org/officeDocument/2006/relationships/slideLayout" Target="../slideLayouts/slideLayout1765.xml"/><Relationship Id="rId188" Type="http://schemas.openxmlformats.org/officeDocument/2006/relationships/slideLayout" Target="../slideLayouts/slideLayout1786.xml"/><Relationship Id="rId71" Type="http://schemas.openxmlformats.org/officeDocument/2006/relationships/slideLayout" Target="../slideLayouts/slideLayout1669.xml"/><Relationship Id="rId92" Type="http://schemas.openxmlformats.org/officeDocument/2006/relationships/slideLayout" Target="../slideLayouts/slideLayout1690.xml"/><Relationship Id="rId213" Type="http://schemas.openxmlformats.org/officeDocument/2006/relationships/slideLayout" Target="../slideLayouts/slideLayout1811.xml"/><Relationship Id="rId234" Type="http://schemas.openxmlformats.org/officeDocument/2006/relationships/slideLayout" Target="../slideLayouts/slideLayout1832.xml"/><Relationship Id="rId2" Type="http://schemas.openxmlformats.org/officeDocument/2006/relationships/slideLayout" Target="../slideLayouts/slideLayout1600.xml"/><Relationship Id="rId29" Type="http://schemas.openxmlformats.org/officeDocument/2006/relationships/slideLayout" Target="../slideLayouts/slideLayout1627.xml"/><Relationship Id="rId255" Type="http://schemas.openxmlformats.org/officeDocument/2006/relationships/slideLayout" Target="../slideLayouts/slideLayout1853.xml"/><Relationship Id="rId276" Type="http://schemas.openxmlformats.org/officeDocument/2006/relationships/slideLayout" Target="../slideLayouts/slideLayout1874.xml"/><Relationship Id="rId40" Type="http://schemas.openxmlformats.org/officeDocument/2006/relationships/slideLayout" Target="../slideLayouts/slideLayout1638.xml"/><Relationship Id="rId115" Type="http://schemas.openxmlformats.org/officeDocument/2006/relationships/slideLayout" Target="../slideLayouts/slideLayout1713.xml"/><Relationship Id="rId136" Type="http://schemas.openxmlformats.org/officeDocument/2006/relationships/slideLayout" Target="../slideLayouts/slideLayout1734.xml"/><Relationship Id="rId157" Type="http://schemas.openxmlformats.org/officeDocument/2006/relationships/slideLayout" Target="../slideLayouts/slideLayout1755.xml"/><Relationship Id="rId178" Type="http://schemas.openxmlformats.org/officeDocument/2006/relationships/slideLayout" Target="../slideLayouts/slideLayout1776.xml"/><Relationship Id="rId61" Type="http://schemas.openxmlformats.org/officeDocument/2006/relationships/slideLayout" Target="../slideLayouts/slideLayout1659.xml"/><Relationship Id="rId82" Type="http://schemas.openxmlformats.org/officeDocument/2006/relationships/slideLayout" Target="../slideLayouts/slideLayout1680.xml"/><Relationship Id="rId199" Type="http://schemas.openxmlformats.org/officeDocument/2006/relationships/slideLayout" Target="../slideLayouts/slideLayout1797.xml"/><Relationship Id="rId203" Type="http://schemas.openxmlformats.org/officeDocument/2006/relationships/slideLayout" Target="../slideLayouts/slideLayout1801.xml"/><Relationship Id="rId19" Type="http://schemas.openxmlformats.org/officeDocument/2006/relationships/slideLayout" Target="../slideLayouts/slideLayout1617.xml"/><Relationship Id="rId224" Type="http://schemas.openxmlformats.org/officeDocument/2006/relationships/slideLayout" Target="../slideLayouts/slideLayout1822.xml"/><Relationship Id="rId245" Type="http://schemas.openxmlformats.org/officeDocument/2006/relationships/slideLayout" Target="../slideLayouts/slideLayout1843.xml"/><Relationship Id="rId266" Type="http://schemas.openxmlformats.org/officeDocument/2006/relationships/slideLayout" Target="../slideLayouts/slideLayout1864.xml"/><Relationship Id="rId30" Type="http://schemas.openxmlformats.org/officeDocument/2006/relationships/slideLayout" Target="../slideLayouts/slideLayout1628.xml"/><Relationship Id="rId105" Type="http://schemas.openxmlformats.org/officeDocument/2006/relationships/slideLayout" Target="../slideLayouts/slideLayout1703.xml"/><Relationship Id="rId126" Type="http://schemas.openxmlformats.org/officeDocument/2006/relationships/slideLayout" Target="../slideLayouts/slideLayout1724.xml"/><Relationship Id="rId147" Type="http://schemas.openxmlformats.org/officeDocument/2006/relationships/slideLayout" Target="../slideLayouts/slideLayout1745.xml"/><Relationship Id="rId168" Type="http://schemas.openxmlformats.org/officeDocument/2006/relationships/slideLayout" Target="../slideLayouts/slideLayout1766.xml"/><Relationship Id="rId51" Type="http://schemas.openxmlformats.org/officeDocument/2006/relationships/slideLayout" Target="../slideLayouts/slideLayout1649.xml"/><Relationship Id="rId72" Type="http://schemas.openxmlformats.org/officeDocument/2006/relationships/slideLayout" Target="../slideLayouts/slideLayout1670.xml"/><Relationship Id="rId93" Type="http://schemas.openxmlformats.org/officeDocument/2006/relationships/slideLayout" Target="../slideLayouts/slideLayout1691.xml"/><Relationship Id="rId189" Type="http://schemas.openxmlformats.org/officeDocument/2006/relationships/slideLayout" Target="../slideLayouts/slideLayout1787.xml"/><Relationship Id="rId3" Type="http://schemas.openxmlformats.org/officeDocument/2006/relationships/slideLayout" Target="../slideLayouts/slideLayout1601.xml"/><Relationship Id="rId214" Type="http://schemas.openxmlformats.org/officeDocument/2006/relationships/slideLayout" Target="../slideLayouts/slideLayout1812.xml"/><Relationship Id="rId235" Type="http://schemas.openxmlformats.org/officeDocument/2006/relationships/slideLayout" Target="../slideLayouts/slideLayout1833.xml"/><Relationship Id="rId256" Type="http://schemas.openxmlformats.org/officeDocument/2006/relationships/slideLayout" Target="../slideLayouts/slideLayout1854.xml"/><Relationship Id="rId277" Type="http://schemas.openxmlformats.org/officeDocument/2006/relationships/slideLayout" Target="../slideLayouts/slideLayout1875.xml"/><Relationship Id="rId116" Type="http://schemas.openxmlformats.org/officeDocument/2006/relationships/slideLayout" Target="../slideLayouts/slideLayout1714.xml"/><Relationship Id="rId137" Type="http://schemas.openxmlformats.org/officeDocument/2006/relationships/slideLayout" Target="../slideLayouts/slideLayout1735.xml"/><Relationship Id="rId158" Type="http://schemas.openxmlformats.org/officeDocument/2006/relationships/slideLayout" Target="../slideLayouts/slideLayout1756.xml"/><Relationship Id="rId20" Type="http://schemas.openxmlformats.org/officeDocument/2006/relationships/slideLayout" Target="../slideLayouts/slideLayout1618.xml"/><Relationship Id="rId41" Type="http://schemas.openxmlformats.org/officeDocument/2006/relationships/slideLayout" Target="../slideLayouts/slideLayout1639.xml"/><Relationship Id="rId62" Type="http://schemas.openxmlformats.org/officeDocument/2006/relationships/slideLayout" Target="../slideLayouts/slideLayout1660.xml"/><Relationship Id="rId83" Type="http://schemas.openxmlformats.org/officeDocument/2006/relationships/slideLayout" Target="../slideLayouts/slideLayout1681.xml"/><Relationship Id="rId179" Type="http://schemas.openxmlformats.org/officeDocument/2006/relationships/slideLayout" Target="../slideLayouts/slideLayout1777.xml"/><Relationship Id="rId190" Type="http://schemas.openxmlformats.org/officeDocument/2006/relationships/slideLayout" Target="../slideLayouts/slideLayout1788.xml"/><Relationship Id="rId204" Type="http://schemas.openxmlformats.org/officeDocument/2006/relationships/slideLayout" Target="../slideLayouts/slideLayout1802.xml"/><Relationship Id="rId225" Type="http://schemas.openxmlformats.org/officeDocument/2006/relationships/slideLayout" Target="../slideLayouts/slideLayout1823.xml"/><Relationship Id="rId246" Type="http://schemas.openxmlformats.org/officeDocument/2006/relationships/slideLayout" Target="../slideLayouts/slideLayout1844.xml"/><Relationship Id="rId267" Type="http://schemas.openxmlformats.org/officeDocument/2006/relationships/slideLayout" Target="../slideLayouts/slideLayout1865.xml"/><Relationship Id="rId106" Type="http://schemas.openxmlformats.org/officeDocument/2006/relationships/slideLayout" Target="../slideLayouts/slideLayout1704.xml"/><Relationship Id="rId127" Type="http://schemas.openxmlformats.org/officeDocument/2006/relationships/slideLayout" Target="../slideLayouts/slideLayout1725.xml"/><Relationship Id="rId10" Type="http://schemas.openxmlformats.org/officeDocument/2006/relationships/slideLayout" Target="../slideLayouts/slideLayout1608.xml"/><Relationship Id="rId31" Type="http://schemas.openxmlformats.org/officeDocument/2006/relationships/slideLayout" Target="../slideLayouts/slideLayout1629.xml"/><Relationship Id="rId52" Type="http://schemas.openxmlformats.org/officeDocument/2006/relationships/slideLayout" Target="../slideLayouts/slideLayout1650.xml"/><Relationship Id="rId73" Type="http://schemas.openxmlformats.org/officeDocument/2006/relationships/slideLayout" Target="../slideLayouts/slideLayout1671.xml"/><Relationship Id="rId94" Type="http://schemas.openxmlformats.org/officeDocument/2006/relationships/slideLayout" Target="../slideLayouts/slideLayout1692.xml"/><Relationship Id="rId148" Type="http://schemas.openxmlformats.org/officeDocument/2006/relationships/slideLayout" Target="../slideLayouts/slideLayout1746.xml"/><Relationship Id="rId169" Type="http://schemas.openxmlformats.org/officeDocument/2006/relationships/slideLayout" Target="../slideLayouts/slideLayout1767.xml"/><Relationship Id="rId4" Type="http://schemas.openxmlformats.org/officeDocument/2006/relationships/slideLayout" Target="../slideLayouts/slideLayout1602.xml"/><Relationship Id="rId180" Type="http://schemas.openxmlformats.org/officeDocument/2006/relationships/slideLayout" Target="../slideLayouts/slideLayout1778.xml"/><Relationship Id="rId215" Type="http://schemas.openxmlformats.org/officeDocument/2006/relationships/slideLayout" Target="../slideLayouts/slideLayout1813.xml"/><Relationship Id="rId236" Type="http://schemas.openxmlformats.org/officeDocument/2006/relationships/slideLayout" Target="../slideLayouts/slideLayout1834.xml"/><Relationship Id="rId257" Type="http://schemas.openxmlformats.org/officeDocument/2006/relationships/slideLayout" Target="../slideLayouts/slideLayout1855.xml"/><Relationship Id="rId278" Type="http://schemas.openxmlformats.org/officeDocument/2006/relationships/slideLayout" Target="../slideLayouts/slideLayout1876.xml"/><Relationship Id="rId42" Type="http://schemas.openxmlformats.org/officeDocument/2006/relationships/slideLayout" Target="../slideLayouts/slideLayout1640.xml"/><Relationship Id="rId84" Type="http://schemas.openxmlformats.org/officeDocument/2006/relationships/slideLayout" Target="../slideLayouts/slideLayout1682.xml"/><Relationship Id="rId138" Type="http://schemas.openxmlformats.org/officeDocument/2006/relationships/slideLayout" Target="../slideLayouts/slideLayout1736.xml"/><Relationship Id="rId191" Type="http://schemas.openxmlformats.org/officeDocument/2006/relationships/slideLayout" Target="../slideLayouts/slideLayout1789.xml"/><Relationship Id="rId205" Type="http://schemas.openxmlformats.org/officeDocument/2006/relationships/slideLayout" Target="../slideLayouts/slideLayout1803.xml"/><Relationship Id="rId247" Type="http://schemas.openxmlformats.org/officeDocument/2006/relationships/slideLayout" Target="../slideLayouts/slideLayout1845.xml"/><Relationship Id="rId107" Type="http://schemas.openxmlformats.org/officeDocument/2006/relationships/slideLayout" Target="../slideLayouts/slideLayout1705.xml"/><Relationship Id="rId11" Type="http://schemas.openxmlformats.org/officeDocument/2006/relationships/slideLayout" Target="../slideLayouts/slideLayout1609.xml"/><Relationship Id="rId53" Type="http://schemas.openxmlformats.org/officeDocument/2006/relationships/slideLayout" Target="../slideLayouts/slideLayout1651.xml"/><Relationship Id="rId149" Type="http://schemas.openxmlformats.org/officeDocument/2006/relationships/slideLayout" Target="../slideLayouts/slideLayout1747.xml"/><Relationship Id="rId95" Type="http://schemas.openxmlformats.org/officeDocument/2006/relationships/slideLayout" Target="../slideLayouts/slideLayout1693.xml"/><Relationship Id="rId160" Type="http://schemas.openxmlformats.org/officeDocument/2006/relationships/slideLayout" Target="../slideLayouts/slideLayout1758.xml"/><Relationship Id="rId216" Type="http://schemas.openxmlformats.org/officeDocument/2006/relationships/slideLayout" Target="../slideLayouts/slideLayout1814.xml"/><Relationship Id="rId258" Type="http://schemas.openxmlformats.org/officeDocument/2006/relationships/slideLayout" Target="../slideLayouts/slideLayout1856.xml"/><Relationship Id="rId22" Type="http://schemas.openxmlformats.org/officeDocument/2006/relationships/slideLayout" Target="../slideLayouts/slideLayout1620.xml"/><Relationship Id="rId64" Type="http://schemas.openxmlformats.org/officeDocument/2006/relationships/slideLayout" Target="../slideLayouts/slideLayout1662.xml"/><Relationship Id="rId118" Type="http://schemas.openxmlformats.org/officeDocument/2006/relationships/slideLayout" Target="../slideLayouts/slideLayout1716.xml"/></Relationships>
</file>

<file path=ppt/slideMasters/_rels/slideMaster12.xml.rels><?xml version="1.0" encoding="UTF-8" standalone="yes"?>
<Relationships xmlns="http://schemas.openxmlformats.org/package/2006/relationships"><Relationship Id="rId117" Type="http://schemas.openxmlformats.org/officeDocument/2006/relationships/slideLayout" Target="../slideLayouts/slideLayout1999.xml"/><Relationship Id="rId21" Type="http://schemas.openxmlformats.org/officeDocument/2006/relationships/slideLayout" Target="../slideLayouts/slideLayout1903.xml"/><Relationship Id="rId42" Type="http://schemas.openxmlformats.org/officeDocument/2006/relationships/slideLayout" Target="../slideLayouts/slideLayout1924.xml"/><Relationship Id="rId47" Type="http://schemas.openxmlformats.org/officeDocument/2006/relationships/slideLayout" Target="../slideLayouts/slideLayout1929.xml"/><Relationship Id="rId63" Type="http://schemas.openxmlformats.org/officeDocument/2006/relationships/slideLayout" Target="../slideLayouts/slideLayout1945.xml"/><Relationship Id="rId68" Type="http://schemas.openxmlformats.org/officeDocument/2006/relationships/slideLayout" Target="../slideLayouts/slideLayout1950.xml"/><Relationship Id="rId84" Type="http://schemas.openxmlformats.org/officeDocument/2006/relationships/slideLayout" Target="../slideLayouts/slideLayout1966.xml"/><Relationship Id="rId89" Type="http://schemas.openxmlformats.org/officeDocument/2006/relationships/slideLayout" Target="../slideLayouts/slideLayout1971.xml"/><Relationship Id="rId112" Type="http://schemas.openxmlformats.org/officeDocument/2006/relationships/slideLayout" Target="../slideLayouts/slideLayout1994.xml"/><Relationship Id="rId16" Type="http://schemas.openxmlformats.org/officeDocument/2006/relationships/slideLayout" Target="../slideLayouts/slideLayout1898.xml"/><Relationship Id="rId107" Type="http://schemas.openxmlformats.org/officeDocument/2006/relationships/slideLayout" Target="../slideLayouts/slideLayout1989.xml"/><Relationship Id="rId11" Type="http://schemas.openxmlformats.org/officeDocument/2006/relationships/slideLayout" Target="../slideLayouts/slideLayout1893.xml"/><Relationship Id="rId32" Type="http://schemas.openxmlformats.org/officeDocument/2006/relationships/slideLayout" Target="../slideLayouts/slideLayout1914.xml"/><Relationship Id="rId37" Type="http://schemas.openxmlformats.org/officeDocument/2006/relationships/slideLayout" Target="../slideLayouts/slideLayout1919.xml"/><Relationship Id="rId53" Type="http://schemas.openxmlformats.org/officeDocument/2006/relationships/slideLayout" Target="../slideLayouts/slideLayout1935.xml"/><Relationship Id="rId58" Type="http://schemas.openxmlformats.org/officeDocument/2006/relationships/slideLayout" Target="../slideLayouts/slideLayout1940.xml"/><Relationship Id="rId74" Type="http://schemas.openxmlformats.org/officeDocument/2006/relationships/slideLayout" Target="../slideLayouts/slideLayout1956.xml"/><Relationship Id="rId79" Type="http://schemas.openxmlformats.org/officeDocument/2006/relationships/slideLayout" Target="../slideLayouts/slideLayout1961.xml"/><Relationship Id="rId102" Type="http://schemas.openxmlformats.org/officeDocument/2006/relationships/slideLayout" Target="../slideLayouts/slideLayout1984.xml"/><Relationship Id="rId123" Type="http://schemas.openxmlformats.org/officeDocument/2006/relationships/slideLayout" Target="../slideLayouts/slideLayout2005.xml"/><Relationship Id="rId128" Type="http://schemas.openxmlformats.org/officeDocument/2006/relationships/slideLayout" Target="../slideLayouts/slideLayout2010.xml"/><Relationship Id="rId5" Type="http://schemas.openxmlformats.org/officeDocument/2006/relationships/slideLayout" Target="../slideLayouts/slideLayout1887.xml"/><Relationship Id="rId90" Type="http://schemas.openxmlformats.org/officeDocument/2006/relationships/slideLayout" Target="../slideLayouts/slideLayout1972.xml"/><Relationship Id="rId95" Type="http://schemas.openxmlformats.org/officeDocument/2006/relationships/slideLayout" Target="../slideLayouts/slideLayout1977.xml"/><Relationship Id="rId22" Type="http://schemas.openxmlformats.org/officeDocument/2006/relationships/slideLayout" Target="../slideLayouts/slideLayout1904.xml"/><Relationship Id="rId27" Type="http://schemas.openxmlformats.org/officeDocument/2006/relationships/slideLayout" Target="../slideLayouts/slideLayout1909.xml"/><Relationship Id="rId43" Type="http://schemas.openxmlformats.org/officeDocument/2006/relationships/slideLayout" Target="../slideLayouts/slideLayout1925.xml"/><Relationship Id="rId48" Type="http://schemas.openxmlformats.org/officeDocument/2006/relationships/slideLayout" Target="../slideLayouts/slideLayout1930.xml"/><Relationship Id="rId64" Type="http://schemas.openxmlformats.org/officeDocument/2006/relationships/slideLayout" Target="../slideLayouts/slideLayout1946.xml"/><Relationship Id="rId69" Type="http://schemas.openxmlformats.org/officeDocument/2006/relationships/slideLayout" Target="../slideLayouts/slideLayout1951.xml"/><Relationship Id="rId113" Type="http://schemas.openxmlformats.org/officeDocument/2006/relationships/slideLayout" Target="../slideLayouts/slideLayout1995.xml"/><Relationship Id="rId118" Type="http://schemas.openxmlformats.org/officeDocument/2006/relationships/slideLayout" Target="../slideLayouts/slideLayout2000.xml"/><Relationship Id="rId80" Type="http://schemas.openxmlformats.org/officeDocument/2006/relationships/slideLayout" Target="../slideLayouts/slideLayout1962.xml"/><Relationship Id="rId85" Type="http://schemas.openxmlformats.org/officeDocument/2006/relationships/slideLayout" Target="../slideLayouts/slideLayout1967.xml"/><Relationship Id="rId12" Type="http://schemas.openxmlformats.org/officeDocument/2006/relationships/slideLayout" Target="../slideLayouts/slideLayout1894.xml"/><Relationship Id="rId17" Type="http://schemas.openxmlformats.org/officeDocument/2006/relationships/slideLayout" Target="../slideLayouts/slideLayout1899.xml"/><Relationship Id="rId33" Type="http://schemas.openxmlformats.org/officeDocument/2006/relationships/slideLayout" Target="../slideLayouts/slideLayout1915.xml"/><Relationship Id="rId38" Type="http://schemas.openxmlformats.org/officeDocument/2006/relationships/slideLayout" Target="../slideLayouts/slideLayout1920.xml"/><Relationship Id="rId59" Type="http://schemas.openxmlformats.org/officeDocument/2006/relationships/slideLayout" Target="../slideLayouts/slideLayout1941.xml"/><Relationship Id="rId103" Type="http://schemas.openxmlformats.org/officeDocument/2006/relationships/slideLayout" Target="../slideLayouts/slideLayout1985.xml"/><Relationship Id="rId108" Type="http://schemas.openxmlformats.org/officeDocument/2006/relationships/slideLayout" Target="../slideLayouts/slideLayout1990.xml"/><Relationship Id="rId124" Type="http://schemas.openxmlformats.org/officeDocument/2006/relationships/slideLayout" Target="../slideLayouts/slideLayout2006.xml"/><Relationship Id="rId129" Type="http://schemas.openxmlformats.org/officeDocument/2006/relationships/theme" Target="../theme/theme12.xml"/><Relationship Id="rId54" Type="http://schemas.openxmlformats.org/officeDocument/2006/relationships/slideLayout" Target="../slideLayouts/slideLayout1936.xml"/><Relationship Id="rId70" Type="http://schemas.openxmlformats.org/officeDocument/2006/relationships/slideLayout" Target="../slideLayouts/slideLayout1952.xml"/><Relationship Id="rId75" Type="http://schemas.openxmlformats.org/officeDocument/2006/relationships/slideLayout" Target="../slideLayouts/slideLayout1957.xml"/><Relationship Id="rId91" Type="http://schemas.openxmlformats.org/officeDocument/2006/relationships/slideLayout" Target="../slideLayouts/slideLayout1973.xml"/><Relationship Id="rId96" Type="http://schemas.openxmlformats.org/officeDocument/2006/relationships/slideLayout" Target="../slideLayouts/slideLayout1978.xml"/><Relationship Id="rId1" Type="http://schemas.openxmlformats.org/officeDocument/2006/relationships/slideLayout" Target="../slideLayouts/slideLayout1883.xml"/><Relationship Id="rId6" Type="http://schemas.openxmlformats.org/officeDocument/2006/relationships/slideLayout" Target="../slideLayouts/slideLayout1888.xml"/><Relationship Id="rId23" Type="http://schemas.openxmlformats.org/officeDocument/2006/relationships/slideLayout" Target="../slideLayouts/slideLayout1905.xml"/><Relationship Id="rId28" Type="http://schemas.openxmlformats.org/officeDocument/2006/relationships/slideLayout" Target="../slideLayouts/slideLayout1910.xml"/><Relationship Id="rId49" Type="http://schemas.openxmlformats.org/officeDocument/2006/relationships/slideLayout" Target="../slideLayouts/slideLayout1931.xml"/><Relationship Id="rId114" Type="http://schemas.openxmlformats.org/officeDocument/2006/relationships/slideLayout" Target="../slideLayouts/slideLayout1996.xml"/><Relationship Id="rId119" Type="http://schemas.openxmlformats.org/officeDocument/2006/relationships/slideLayout" Target="../slideLayouts/slideLayout2001.xml"/><Relationship Id="rId44" Type="http://schemas.openxmlformats.org/officeDocument/2006/relationships/slideLayout" Target="../slideLayouts/slideLayout1926.xml"/><Relationship Id="rId60" Type="http://schemas.openxmlformats.org/officeDocument/2006/relationships/slideLayout" Target="../slideLayouts/slideLayout1942.xml"/><Relationship Id="rId65" Type="http://schemas.openxmlformats.org/officeDocument/2006/relationships/slideLayout" Target="../slideLayouts/slideLayout1947.xml"/><Relationship Id="rId81" Type="http://schemas.openxmlformats.org/officeDocument/2006/relationships/slideLayout" Target="../slideLayouts/slideLayout1963.xml"/><Relationship Id="rId86" Type="http://schemas.openxmlformats.org/officeDocument/2006/relationships/slideLayout" Target="../slideLayouts/slideLayout1968.xml"/><Relationship Id="rId13" Type="http://schemas.openxmlformats.org/officeDocument/2006/relationships/slideLayout" Target="../slideLayouts/slideLayout1895.xml"/><Relationship Id="rId18" Type="http://schemas.openxmlformats.org/officeDocument/2006/relationships/slideLayout" Target="../slideLayouts/slideLayout1900.xml"/><Relationship Id="rId39" Type="http://schemas.openxmlformats.org/officeDocument/2006/relationships/slideLayout" Target="../slideLayouts/slideLayout1921.xml"/><Relationship Id="rId109" Type="http://schemas.openxmlformats.org/officeDocument/2006/relationships/slideLayout" Target="../slideLayouts/slideLayout1991.xml"/><Relationship Id="rId34" Type="http://schemas.openxmlformats.org/officeDocument/2006/relationships/slideLayout" Target="../slideLayouts/slideLayout1916.xml"/><Relationship Id="rId50" Type="http://schemas.openxmlformats.org/officeDocument/2006/relationships/slideLayout" Target="../slideLayouts/slideLayout1932.xml"/><Relationship Id="rId55" Type="http://schemas.openxmlformats.org/officeDocument/2006/relationships/slideLayout" Target="../slideLayouts/slideLayout1937.xml"/><Relationship Id="rId76" Type="http://schemas.openxmlformats.org/officeDocument/2006/relationships/slideLayout" Target="../slideLayouts/slideLayout1958.xml"/><Relationship Id="rId97" Type="http://schemas.openxmlformats.org/officeDocument/2006/relationships/slideLayout" Target="../slideLayouts/slideLayout1979.xml"/><Relationship Id="rId104" Type="http://schemas.openxmlformats.org/officeDocument/2006/relationships/slideLayout" Target="../slideLayouts/slideLayout1986.xml"/><Relationship Id="rId120" Type="http://schemas.openxmlformats.org/officeDocument/2006/relationships/slideLayout" Target="../slideLayouts/slideLayout2002.xml"/><Relationship Id="rId125" Type="http://schemas.openxmlformats.org/officeDocument/2006/relationships/slideLayout" Target="../slideLayouts/slideLayout2007.xml"/><Relationship Id="rId7" Type="http://schemas.openxmlformats.org/officeDocument/2006/relationships/slideLayout" Target="../slideLayouts/slideLayout1889.xml"/><Relationship Id="rId71" Type="http://schemas.openxmlformats.org/officeDocument/2006/relationships/slideLayout" Target="../slideLayouts/slideLayout1953.xml"/><Relationship Id="rId92" Type="http://schemas.openxmlformats.org/officeDocument/2006/relationships/slideLayout" Target="../slideLayouts/slideLayout1974.xml"/><Relationship Id="rId2" Type="http://schemas.openxmlformats.org/officeDocument/2006/relationships/slideLayout" Target="../slideLayouts/slideLayout1884.xml"/><Relationship Id="rId29" Type="http://schemas.openxmlformats.org/officeDocument/2006/relationships/slideLayout" Target="../slideLayouts/slideLayout1911.xml"/><Relationship Id="rId24" Type="http://schemas.openxmlformats.org/officeDocument/2006/relationships/slideLayout" Target="../slideLayouts/slideLayout1906.xml"/><Relationship Id="rId40" Type="http://schemas.openxmlformats.org/officeDocument/2006/relationships/slideLayout" Target="../slideLayouts/slideLayout1922.xml"/><Relationship Id="rId45" Type="http://schemas.openxmlformats.org/officeDocument/2006/relationships/slideLayout" Target="../slideLayouts/slideLayout1927.xml"/><Relationship Id="rId66" Type="http://schemas.openxmlformats.org/officeDocument/2006/relationships/slideLayout" Target="../slideLayouts/slideLayout1948.xml"/><Relationship Id="rId87" Type="http://schemas.openxmlformats.org/officeDocument/2006/relationships/slideLayout" Target="../slideLayouts/slideLayout1969.xml"/><Relationship Id="rId110" Type="http://schemas.openxmlformats.org/officeDocument/2006/relationships/slideLayout" Target="../slideLayouts/slideLayout1992.xml"/><Relationship Id="rId115" Type="http://schemas.openxmlformats.org/officeDocument/2006/relationships/slideLayout" Target="../slideLayouts/slideLayout1997.xml"/><Relationship Id="rId61" Type="http://schemas.openxmlformats.org/officeDocument/2006/relationships/slideLayout" Target="../slideLayouts/slideLayout1943.xml"/><Relationship Id="rId82" Type="http://schemas.openxmlformats.org/officeDocument/2006/relationships/slideLayout" Target="../slideLayouts/slideLayout1964.xml"/><Relationship Id="rId19" Type="http://schemas.openxmlformats.org/officeDocument/2006/relationships/slideLayout" Target="../slideLayouts/slideLayout1901.xml"/><Relationship Id="rId14" Type="http://schemas.openxmlformats.org/officeDocument/2006/relationships/slideLayout" Target="../slideLayouts/slideLayout1896.xml"/><Relationship Id="rId30" Type="http://schemas.openxmlformats.org/officeDocument/2006/relationships/slideLayout" Target="../slideLayouts/slideLayout1912.xml"/><Relationship Id="rId35" Type="http://schemas.openxmlformats.org/officeDocument/2006/relationships/slideLayout" Target="../slideLayouts/slideLayout1917.xml"/><Relationship Id="rId56" Type="http://schemas.openxmlformats.org/officeDocument/2006/relationships/slideLayout" Target="../slideLayouts/slideLayout1938.xml"/><Relationship Id="rId77" Type="http://schemas.openxmlformats.org/officeDocument/2006/relationships/slideLayout" Target="../slideLayouts/slideLayout1959.xml"/><Relationship Id="rId100" Type="http://schemas.openxmlformats.org/officeDocument/2006/relationships/slideLayout" Target="../slideLayouts/slideLayout1982.xml"/><Relationship Id="rId105" Type="http://schemas.openxmlformats.org/officeDocument/2006/relationships/slideLayout" Target="../slideLayouts/slideLayout1987.xml"/><Relationship Id="rId126" Type="http://schemas.openxmlformats.org/officeDocument/2006/relationships/slideLayout" Target="../slideLayouts/slideLayout2008.xml"/><Relationship Id="rId8" Type="http://schemas.openxmlformats.org/officeDocument/2006/relationships/slideLayout" Target="../slideLayouts/slideLayout1890.xml"/><Relationship Id="rId51" Type="http://schemas.openxmlformats.org/officeDocument/2006/relationships/slideLayout" Target="../slideLayouts/slideLayout1933.xml"/><Relationship Id="rId72" Type="http://schemas.openxmlformats.org/officeDocument/2006/relationships/slideLayout" Target="../slideLayouts/slideLayout1954.xml"/><Relationship Id="rId93" Type="http://schemas.openxmlformats.org/officeDocument/2006/relationships/slideLayout" Target="../slideLayouts/slideLayout1975.xml"/><Relationship Id="rId98" Type="http://schemas.openxmlformats.org/officeDocument/2006/relationships/slideLayout" Target="../slideLayouts/slideLayout1980.xml"/><Relationship Id="rId121" Type="http://schemas.openxmlformats.org/officeDocument/2006/relationships/slideLayout" Target="../slideLayouts/slideLayout2003.xml"/><Relationship Id="rId3" Type="http://schemas.openxmlformats.org/officeDocument/2006/relationships/slideLayout" Target="../slideLayouts/slideLayout1885.xml"/><Relationship Id="rId25" Type="http://schemas.openxmlformats.org/officeDocument/2006/relationships/slideLayout" Target="../slideLayouts/slideLayout1907.xml"/><Relationship Id="rId46" Type="http://schemas.openxmlformats.org/officeDocument/2006/relationships/slideLayout" Target="../slideLayouts/slideLayout1928.xml"/><Relationship Id="rId67" Type="http://schemas.openxmlformats.org/officeDocument/2006/relationships/slideLayout" Target="../slideLayouts/slideLayout1949.xml"/><Relationship Id="rId116" Type="http://schemas.openxmlformats.org/officeDocument/2006/relationships/slideLayout" Target="../slideLayouts/slideLayout1998.xml"/><Relationship Id="rId20" Type="http://schemas.openxmlformats.org/officeDocument/2006/relationships/slideLayout" Target="../slideLayouts/slideLayout1902.xml"/><Relationship Id="rId41" Type="http://schemas.openxmlformats.org/officeDocument/2006/relationships/slideLayout" Target="../slideLayouts/slideLayout1923.xml"/><Relationship Id="rId62" Type="http://schemas.openxmlformats.org/officeDocument/2006/relationships/slideLayout" Target="../slideLayouts/slideLayout1944.xml"/><Relationship Id="rId83" Type="http://schemas.openxmlformats.org/officeDocument/2006/relationships/slideLayout" Target="../slideLayouts/slideLayout1965.xml"/><Relationship Id="rId88" Type="http://schemas.openxmlformats.org/officeDocument/2006/relationships/slideLayout" Target="../slideLayouts/slideLayout1970.xml"/><Relationship Id="rId111" Type="http://schemas.openxmlformats.org/officeDocument/2006/relationships/slideLayout" Target="../slideLayouts/slideLayout1993.xml"/><Relationship Id="rId15" Type="http://schemas.openxmlformats.org/officeDocument/2006/relationships/slideLayout" Target="../slideLayouts/slideLayout1897.xml"/><Relationship Id="rId36" Type="http://schemas.openxmlformats.org/officeDocument/2006/relationships/slideLayout" Target="../slideLayouts/slideLayout1918.xml"/><Relationship Id="rId57" Type="http://schemas.openxmlformats.org/officeDocument/2006/relationships/slideLayout" Target="../slideLayouts/slideLayout1939.xml"/><Relationship Id="rId106" Type="http://schemas.openxmlformats.org/officeDocument/2006/relationships/slideLayout" Target="../slideLayouts/slideLayout1988.xml"/><Relationship Id="rId127" Type="http://schemas.openxmlformats.org/officeDocument/2006/relationships/slideLayout" Target="../slideLayouts/slideLayout2009.xml"/><Relationship Id="rId10" Type="http://schemas.openxmlformats.org/officeDocument/2006/relationships/slideLayout" Target="../slideLayouts/slideLayout1892.xml"/><Relationship Id="rId31" Type="http://schemas.openxmlformats.org/officeDocument/2006/relationships/slideLayout" Target="../slideLayouts/slideLayout1913.xml"/><Relationship Id="rId52" Type="http://schemas.openxmlformats.org/officeDocument/2006/relationships/slideLayout" Target="../slideLayouts/slideLayout1934.xml"/><Relationship Id="rId73" Type="http://schemas.openxmlformats.org/officeDocument/2006/relationships/slideLayout" Target="../slideLayouts/slideLayout1955.xml"/><Relationship Id="rId78" Type="http://schemas.openxmlformats.org/officeDocument/2006/relationships/slideLayout" Target="../slideLayouts/slideLayout1960.xml"/><Relationship Id="rId94" Type="http://schemas.openxmlformats.org/officeDocument/2006/relationships/slideLayout" Target="../slideLayouts/slideLayout1976.xml"/><Relationship Id="rId99" Type="http://schemas.openxmlformats.org/officeDocument/2006/relationships/slideLayout" Target="../slideLayouts/slideLayout1981.xml"/><Relationship Id="rId101" Type="http://schemas.openxmlformats.org/officeDocument/2006/relationships/slideLayout" Target="../slideLayouts/slideLayout1983.xml"/><Relationship Id="rId122" Type="http://schemas.openxmlformats.org/officeDocument/2006/relationships/slideLayout" Target="../slideLayouts/slideLayout2004.xml"/><Relationship Id="rId4" Type="http://schemas.openxmlformats.org/officeDocument/2006/relationships/slideLayout" Target="../slideLayouts/slideLayout1886.xml"/><Relationship Id="rId9" Type="http://schemas.openxmlformats.org/officeDocument/2006/relationships/slideLayout" Target="../slideLayouts/slideLayout1891.xml"/><Relationship Id="rId26" Type="http://schemas.openxmlformats.org/officeDocument/2006/relationships/slideLayout" Target="../slideLayouts/slideLayout1908.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2018.xml"/><Relationship Id="rId13" Type="http://schemas.openxmlformats.org/officeDocument/2006/relationships/theme" Target="../theme/theme13.xml"/><Relationship Id="rId3" Type="http://schemas.openxmlformats.org/officeDocument/2006/relationships/slideLayout" Target="../slideLayouts/slideLayout2013.xml"/><Relationship Id="rId7" Type="http://schemas.openxmlformats.org/officeDocument/2006/relationships/slideLayout" Target="../slideLayouts/slideLayout2017.xml"/><Relationship Id="rId12" Type="http://schemas.openxmlformats.org/officeDocument/2006/relationships/slideLayout" Target="../slideLayouts/slideLayout2022.xml"/><Relationship Id="rId2" Type="http://schemas.openxmlformats.org/officeDocument/2006/relationships/slideLayout" Target="../slideLayouts/slideLayout2012.xml"/><Relationship Id="rId1" Type="http://schemas.openxmlformats.org/officeDocument/2006/relationships/slideLayout" Target="../slideLayouts/slideLayout2011.xml"/><Relationship Id="rId6" Type="http://schemas.openxmlformats.org/officeDocument/2006/relationships/slideLayout" Target="../slideLayouts/slideLayout2016.xml"/><Relationship Id="rId11" Type="http://schemas.openxmlformats.org/officeDocument/2006/relationships/slideLayout" Target="../slideLayouts/slideLayout2021.xml"/><Relationship Id="rId5" Type="http://schemas.openxmlformats.org/officeDocument/2006/relationships/slideLayout" Target="../slideLayouts/slideLayout2015.xml"/><Relationship Id="rId10" Type="http://schemas.openxmlformats.org/officeDocument/2006/relationships/slideLayout" Target="../slideLayouts/slideLayout2020.xml"/><Relationship Id="rId4" Type="http://schemas.openxmlformats.org/officeDocument/2006/relationships/slideLayout" Target="../slideLayouts/slideLayout2014.xml"/><Relationship Id="rId9" Type="http://schemas.openxmlformats.org/officeDocument/2006/relationships/slideLayout" Target="../slideLayouts/slideLayout2019.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2030.xml"/><Relationship Id="rId3" Type="http://schemas.openxmlformats.org/officeDocument/2006/relationships/slideLayout" Target="../slideLayouts/slideLayout2025.xml"/><Relationship Id="rId7" Type="http://schemas.openxmlformats.org/officeDocument/2006/relationships/slideLayout" Target="../slideLayouts/slideLayout2029.xml"/><Relationship Id="rId12" Type="http://schemas.openxmlformats.org/officeDocument/2006/relationships/theme" Target="../theme/theme14.xml"/><Relationship Id="rId2" Type="http://schemas.openxmlformats.org/officeDocument/2006/relationships/slideLayout" Target="../slideLayouts/slideLayout2024.xml"/><Relationship Id="rId1" Type="http://schemas.openxmlformats.org/officeDocument/2006/relationships/slideLayout" Target="../slideLayouts/slideLayout2023.xml"/><Relationship Id="rId6" Type="http://schemas.openxmlformats.org/officeDocument/2006/relationships/slideLayout" Target="../slideLayouts/slideLayout2028.xml"/><Relationship Id="rId11" Type="http://schemas.openxmlformats.org/officeDocument/2006/relationships/slideLayout" Target="../slideLayouts/slideLayout2033.xml"/><Relationship Id="rId5" Type="http://schemas.openxmlformats.org/officeDocument/2006/relationships/slideLayout" Target="../slideLayouts/slideLayout2027.xml"/><Relationship Id="rId10" Type="http://schemas.openxmlformats.org/officeDocument/2006/relationships/slideLayout" Target="../slideLayouts/slideLayout2032.xml"/><Relationship Id="rId4" Type="http://schemas.openxmlformats.org/officeDocument/2006/relationships/slideLayout" Target="../slideLayouts/slideLayout2026.xml"/><Relationship Id="rId9" Type="http://schemas.openxmlformats.org/officeDocument/2006/relationships/slideLayout" Target="../slideLayouts/slideLayout2031.xml"/></Relationships>
</file>

<file path=ppt/slideMasters/_rels/slideMaster15.xml.rels><?xml version="1.0" encoding="UTF-8" standalone="yes"?>
<Relationships xmlns="http://schemas.openxmlformats.org/package/2006/relationships"><Relationship Id="rId13" Type="http://schemas.openxmlformats.org/officeDocument/2006/relationships/slideLayout" Target="../slideLayouts/slideLayout2046.xml"/><Relationship Id="rId18" Type="http://schemas.openxmlformats.org/officeDocument/2006/relationships/slideLayout" Target="../slideLayouts/slideLayout2051.xml"/><Relationship Id="rId26" Type="http://schemas.openxmlformats.org/officeDocument/2006/relationships/slideLayout" Target="../slideLayouts/slideLayout2059.xml"/><Relationship Id="rId39" Type="http://schemas.openxmlformats.org/officeDocument/2006/relationships/slideLayout" Target="../slideLayouts/slideLayout2072.xml"/><Relationship Id="rId21" Type="http://schemas.openxmlformats.org/officeDocument/2006/relationships/slideLayout" Target="../slideLayouts/slideLayout2054.xml"/><Relationship Id="rId34" Type="http://schemas.openxmlformats.org/officeDocument/2006/relationships/slideLayout" Target="../slideLayouts/slideLayout2067.xml"/><Relationship Id="rId42" Type="http://schemas.openxmlformats.org/officeDocument/2006/relationships/slideLayout" Target="../slideLayouts/slideLayout2075.xml"/><Relationship Id="rId47" Type="http://schemas.openxmlformats.org/officeDocument/2006/relationships/slideLayout" Target="../slideLayouts/slideLayout2080.xml"/><Relationship Id="rId50" Type="http://schemas.openxmlformats.org/officeDocument/2006/relationships/slideLayout" Target="../slideLayouts/slideLayout2083.xml"/><Relationship Id="rId55" Type="http://schemas.openxmlformats.org/officeDocument/2006/relationships/slideLayout" Target="../slideLayouts/slideLayout2088.xml"/><Relationship Id="rId7" Type="http://schemas.openxmlformats.org/officeDocument/2006/relationships/slideLayout" Target="../slideLayouts/slideLayout2040.xml"/><Relationship Id="rId2" Type="http://schemas.openxmlformats.org/officeDocument/2006/relationships/slideLayout" Target="../slideLayouts/slideLayout2035.xml"/><Relationship Id="rId16" Type="http://schemas.openxmlformats.org/officeDocument/2006/relationships/slideLayout" Target="../slideLayouts/slideLayout2049.xml"/><Relationship Id="rId29" Type="http://schemas.openxmlformats.org/officeDocument/2006/relationships/slideLayout" Target="../slideLayouts/slideLayout2062.xml"/><Relationship Id="rId11" Type="http://schemas.openxmlformats.org/officeDocument/2006/relationships/slideLayout" Target="../slideLayouts/slideLayout2044.xml"/><Relationship Id="rId24" Type="http://schemas.openxmlformats.org/officeDocument/2006/relationships/slideLayout" Target="../slideLayouts/slideLayout2057.xml"/><Relationship Id="rId32" Type="http://schemas.openxmlformats.org/officeDocument/2006/relationships/slideLayout" Target="../slideLayouts/slideLayout2065.xml"/><Relationship Id="rId37" Type="http://schemas.openxmlformats.org/officeDocument/2006/relationships/slideLayout" Target="../slideLayouts/slideLayout2070.xml"/><Relationship Id="rId40" Type="http://schemas.openxmlformats.org/officeDocument/2006/relationships/slideLayout" Target="../slideLayouts/slideLayout2073.xml"/><Relationship Id="rId45" Type="http://schemas.openxmlformats.org/officeDocument/2006/relationships/slideLayout" Target="../slideLayouts/slideLayout2078.xml"/><Relationship Id="rId53" Type="http://schemas.openxmlformats.org/officeDocument/2006/relationships/slideLayout" Target="../slideLayouts/slideLayout2086.xml"/><Relationship Id="rId5" Type="http://schemas.openxmlformats.org/officeDocument/2006/relationships/slideLayout" Target="../slideLayouts/slideLayout2038.xml"/><Relationship Id="rId19" Type="http://schemas.openxmlformats.org/officeDocument/2006/relationships/slideLayout" Target="../slideLayouts/slideLayout2052.xml"/><Relationship Id="rId4" Type="http://schemas.openxmlformats.org/officeDocument/2006/relationships/slideLayout" Target="../slideLayouts/slideLayout2037.xml"/><Relationship Id="rId9" Type="http://schemas.openxmlformats.org/officeDocument/2006/relationships/slideLayout" Target="../slideLayouts/slideLayout2042.xml"/><Relationship Id="rId14" Type="http://schemas.openxmlformats.org/officeDocument/2006/relationships/slideLayout" Target="../slideLayouts/slideLayout2047.xml"/><Relationship Id="rId22" Type="http://schemas.openxmlformats.org/officeDocument/2006/relationships/slideLayout" Target="../slideLayouts/slideLayout2055.xml"/><Relationship Id="rId27" Type="http://schemas.openxmlformats.org/officeDocument/2006/relationships/slideLayout" Target="../slideLayouts/slideLayout2060.xml"/><Relationship Id="rId30" Type="http://schemas.openxmlformats.org/officeDocument/2006/relationships/slideLayout" Target="../slideLayouts/slideLayout2063.xml"/><Relationship Id="rId35" Type="http://schemas.openxmlformats.org/officeDocument/2006/relationships/slideLayout" Target="../slideLayouts/slideLayout2068.xml"/><Relationship Id="rId43" Type="http://schemas.openxmlformats.org/officeDocument/2006/relationships/slideLayout" Target="../slideLayouts/slideLayout2076.xml"/><Relationship Id="rId48" Type="http://schemas.openxmlformats.org/officeDocument/2006/relationships/slideLayout" Target="../slideLayouts/slideLayout2081.xml"/><Relationship Id="rId56" Type="http://schemas.openxmlformats.org/officeDocument/2006/relationships/slideLayout" Target="../slideLayouts/slideLayout2089.xml"/><Relationship Id="rId8" Type="http://schemas.openxmlformats.org/officeDocument/2006/relationships/slideLayout" Target="../slideLayouts/slideLayout2041.xml"/><Relationship Id="rId51" Type="http://schemas.openxmlformats.org/officeDocument/2006/relationships/slideLayout" Target="../slideLayouts/slideLayout2084.xml"/><Relationship Id="rId3" Type="http://schemas.openxmlformats.org/officeDocument/2006/relationships/slideLayout" Target="../slideLayouts/slideLayout2036.xml"/><Relationship Id="rId12" Type="http://schemas.openxmlformats.org/officeDocument/2006/relationships/slideLayout" Target="../slideLayouts/slideLayout2045.xml"/><Relationship Id="rId17" Type="http://schemas.openxmlformats.org/officeDocument/2006/relationships/slideLayout" Target="../slideLayouts/slideLayout2050.xml"/><Relationship Id="rId25" Type="http://schemas.openxmlformats.org/officeDocument/2006/relationships/slideLayout" Target="../slideLayouts/slideLayout2058.xml"/><Relationship Id="rId33" Type="http://schemas.openxmlformats.org/officeDocument/2006/relationships/slideLayout" Target="../slideLayouts/slideLayout2066.xml"/><Relationship Id="rId38" Type="http://schemas.openxmlformats.org/officeDocument/2006/relationships/slideLayout" Target="../slideLayouts/slideLayout2071.xml"/><Relationship Id="rId46" Type="http://schemas.openxmlformats.org/officeDocument/2006/relationships/slideLayout" Target="../slideLayouts/slideLayout2079.xml"/><Relationship Id="rId20" Type="http://schemas.openxmlformats.org/officeDocument/2006/relationships/slideLayout" Target="../slideLayouts/slideLayout2053.xml"/><Relationship Id="rId41" Type="http://schemas.openxmlformats.org/officeDocument/2006/relationships/slideLayout" Target="../slideLayouts/slideLayout2074.xml"/><Relationship Id="rId54" Type="http://schemas.openxmlformats.org/officeDocument/2006/relationships/slideLayout" Target="../slideLayouts/slideLayout2087.xml"/><Relationship Id="rId1" Type="http://schemas.openxmlformats.org/officeDocument/2006/relationships/slideLayout" Target="../slideLayouts/slideLayout2034.xml"/><Relationship Id="rId6" Type="http://schemas.openxmlformats.org/officeDocument/2006/relationships/slideLayout" Target="../slideLayouts/slideLayout2039.xml"/><Relationship Id="rId15" Type="http://schemas.openxmlformats.org/officeDocument/2006/relationships/slideLayout" Target="../slideLayouts/slideLayout2048.xml"/><Relationship Id="rId23" Type="http://schemas.openxmlformats.org/officeDocument/2006/relationships/slideLayout" Target="../slideLayouts/slideLayout2056.xml"/><Relationship Id="rId28" Type="http://schemas.openxmlformats.org/officeDocument/2006/relationships/slideLayout" Target="../slideLayouts/slideLayout2061.xml"/><Relationship Id="rId36" Type="http://schemas.openxmlformats.org/officeDocument/2006/relationships/slideLayout" Target="../slideLayouts/slideLayout2069.xml"/><Relationship Id="rId49" Type="http://schemas.openxmlformats.org/officeDocument/2006/relationships/slideLayout" Target="../slideLayouts/slideLayout2082.xml"/><Relationship Id="rId57" Type="http://schemas.openxmlformats.org/officeDocument/2006/relationships/theme" Target="../theme/theme15.xml"/><Relationship Id="rId10" Type="http://schemas.openxmlformats.org/officeDocument/2006/relationships/slideLayout" Target="../slideLayouts/slideLayout2043.xml"/><Relationship Id="rId31" Type="http://schemas.openxmlformats.org/officeDocument/2006/relationships/slideLayout" Target="../slideLayouts/slideLayout2064.xml"/><Relationship Id="rId44" Type="http://schemas.openxmlformats.org/officeDocument/2006/relationships/slideLayout" Target="../slideLayouts/slideLayout2077.xml"/><Relationship Id="rId52" Type="http://schemas.openxmlformats.org/officeDocument/2006/relationships/slideLayout" Target="../slideLayouts/slideLayout2085.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2097.xml"/><Relationship Id="rId3" Type="http://schemas.openxmlformats.org/officeDocument/2006/relationships/slideLayout" Target="../slideLayouts/slideLayout2092.xml"/><Relationship Id="rId7" Type="http://schemas.openxmlformats.org/officeDocument/2006/relationships/slideLayout" Target="../slideLayouts/slideLayout2096.xml"/><Relationship Id="rId12" Type="http://schemas.openxmlformats.org/officeDocument/2006/relationships/theme" Target="../theme/theme16.xml"/><Relationship Id="rId2" Type="http://schemas.openxmlformats.org/officeDocument/2006/relationships/slideLayout" Target="../slideLayouts/slideLayout2091.xml"/><Relationship Id="rId1" Type="http://schemas.openxmlformats.org/officeDocument/2006/relationships/slideLayout" Target="../slideLayouts/slideLayout2090.xml"/><Relationship Id="rId6" Type="http://schemas.openxmlformats.org/officeDocument/2006/relationships/slideLayout" Target="../slideLayouts/slideLayout2095.xml"/><Relationship Id="rId11" Type="http://schemas.openxmlformats.org/officeDocument/2006/relationships/slideLayout" Target="../slideLayouts/slideLayout2100.xml"/><Relationship Id="rId5" Type="http://schemas.openxmlformats.org/officeDocument/2006/relationships/slideLayout" Target="../slideLayouts/slideLayout2094.xml"/><Relationship Id="rId10" Type="http://schemas.openxmlformats.org/officeDocument/2006/relationships/slideLayout" Target="../slideLayouts/slideLayout2099.xml"/><Relationship Id="rId4" Type="http://schemas.openxmlformats.org/officeDocument/2006/relationships/slideLayout" Target="../slideLayouts/slideLayout2093.xml"/><Relationship Id="rId9" Type="http://schemas.openxmlformats.org/officeDocument/2006/relationships/slideLayout" Target="../slideLayouts/slideLayout2098.xml"/></Relationships>
</file>

<file path=ppt/slideMasters/_rels/slideMaster17.xml.rels><?xml version="1.0" encoding="UTF-8" standalone="yes"?>
<Relationships xmlns="http://schemas.openxmlformats.org/package/2006/relationships"><Relationship Id="rId117" Type="http://schemas.openxmlformats.org/officeDocument/2006/relationships/slideLayout" Target="../slideLayouts/slideLayout2217.xml"/><Relationship Id="rId21" Type="http://schemas.openxmlformats.org/officeDocument/2006/relationships/slideLayout" Target="../slideLayouts/slideLayout2121.xml"/><Relationship Id="rId324" Type="http://schemas.openxmlformats.org/officeDocument/2006/relationships/slideLayout" Target="../slideLayouts/slideLayout2424.xml"/><Relationship Id="rId531" Type="http://schemas.openxmlformats.org/officeDocument/2006/relationships/slideLayout" Target="../slideLayouts/slideLayout2631.xml"/><Relationship Id="rId170" Type="http://schemas.openxmlformats.org/officeDocument/2006/relationships/slideLayout" Target="../slideLayouts/slideLayout2270.xml"/><Relationship Id="rId268" Type="http://schemas.openxmlformats.org/officeDocument/2006/relationships/slideLayout" Target="../slideLayouts/slideLayout2368.xml"/><Relationship Id="rId475" Type="http://schemas.openxmlformats.org/officeDocument/2006/relationships/slideLayout" Target="../slideLayouts/slideLayout2575.xml"/><Relationship Id="rId32" Type="http://schemas.openxmlformats.org/officeDocument/2006/relationships/slideLayout" Target="../slideLayouts/slideLayout2132.xml"/><Relationship Id="rId128" Type="http://schemas.openxmlformats.org/officeDocument/2006/relationships/slideLayout" Target="../slideLayouts/slideLayout2228.xml"/><Relationship Id="rId335" Type="http://schemas.openxmlformats.org/officeDocument/2006/relationships/slideLayout" Target="../slideLayouts/slideLayout2435.xml"/><Relationship Id="rId542" Type="http://schemas.openxmlformats.org/officeDocument/2006/relationships/slideLayout" Target="../slideLayouts/slideLayout2642.xml"/><Relationship Id="rId181" Type="http://schemas.openxmlformats.org/officeDocument/2006/relationships/slideLayout" Target="../slideLayouts/slideLayout2281.xml"/><Relationship Id="rId402" Type="http://schemas.openxmlformats.org/officeDocument/2006/relationships/slideLayout" Target="../slideLayouts/slideLayout2502.xml"/><Relationship Id="rId279" Type="http://schemas.openxmlformats.org/officeDocument/2006/relationships/slideLayout" Target="../slideLayouts/slideLayout2379.xml"/><Relationship Id="rId486" Type="http://schemas.openxmlformats.org/officeDocument/2006/relationships/slideLayout" Target="../slideLayouts/slideLayout2586.xml"/><Relationship Id="rId43" Type="http://schemas.openxmlformats.org/officeDocument/2006/relationships/slideLayout" Target="../slideLayouts/slideLayout2143.xml"/><Relationship Id="rId139" Type="http://schemas.openxmlformats.org/officeDocument/2006/relationships/slideLayout" Target="../slideLayouts/slideLayout2239.xml"/><Relationship Id="rId346" Type="http://schemas.openxmlformats.org/officeDocument/2006/relationships/slideLayout" Target="../slideLayouts/slideLayout2446.xml"/><Relationship Id="rId553" Type="http://schemas.openxmlformats.org/officeDocument/2006/relationships/slideLayout" Target="../slideLayouts/slideLayout2653.xml"/><Relationship Id="rId192" Type="http://schemas.openxmlformats.org/officeDocument/2006/relationships/slideLayout" Target="../slideLayouts/slideLayout2292.xml"/><Relationship Id="rId206" Type="http://schemas.openxmlformats.org/officeDocument/2006/relationships/slideLayout" Target="../slideLayouts/slideLayout2306.xml"/><Relationship Id="rId413" Type="http://schemas.openxmlformats.org/officeDocument/2006/relationships/slideLayout" Target="../slideLayouts/slideLayout2513.xml"/><Relationship Id="rId497" Type="http://schemas.openxmlformats.org/officeDocument/2006/relationships/slideLayout" Target="../slideLayouts/slideLayout2597.xml"/><Relationship Id="rId357" Type="http://schemas.openxmlformats.org/officeDocument/2006/relationships/slideLayout" Target="../slideLayouts/slideLayout2457.xml"/><Relationship Id="rId54" Type="http://schemas.openxmlformats.org/officeDocument/2006/relationships/slideLayout" Target="../slideLayouts/slideLayout2154.xml"/><Relationship Id="rId217" Type="http://schemas.openxmlformats.org/officeDocument/2006/relationships/slideLayout" Target="../slideLayouts/slideLayout2317.xml"/><Relationship Id="rId564" Type="http://schemas.openxmlformats.org/officeDocument/2006/relationships/slideLayout" Target="../slideLayouts/slideLayout2664.xml"/><Relationship Id="rId424" Type="http://schemas.openxmlformats.org/officeDocument/2006/relationships/slideLayout" Target="../slideLayouts/slideLayout2524.xml"/><Relationship Id="rId270" Type="http://schemas.openxmlformats.org/officeDocument/2006/relationships/slideLayout" Target="../slideLayouts/slideLayout2370.xml"/><Relationship Id="rId65" Type="http://schemas.openxmlformats.org/officeDocument/2006/relationships/slideLayout" Target="../slideLayouts/slideLayout2165.xml"/><Relationship Id="rId130" Type="http://schemas.openxmlformats.org/officeDocument/2006/relationships/slideLayout" Target="../slideLayouts/slideLayout2230.xml"/><Relationship Id="rId368" Type="http://schemas.openxmlformats.org/officeDocument/2006/relationships/slideLayout" Target="../slideLayouts/slideLayout2468.xml"/><Relationship Id="rId228" Type="http://schemas.openxmlformats.org/officeDocument/2006/relationships/slideLayout" Target="../slideLayouts/slideLayout2328.xml"/><Relationship Id="rId435" Type="http://schemas.openxmlformats.org/officeDocument/2006/relationships/slideLayout" Target="../slideLayouts/slideLayout2535.xml"/><Relationship Id="rId281" Type="http://schemas.openxmlformats.org/officeDocument/2006/relationships/slideLayout" Target="../slideLayouts/slideLayout2381.xml"/><Relationship Id="rId337" Type="http://schemas.openxmlformats.org/officeDocument/2006/relationships/slideLayout" Target="../slideLayouts/slideLayout2437.xml"/><Relationship Id="rId502" Type="http://schemas.openxmlformats.org/officeDocument/2006/relationships/slideLayout" Target="../slideLayouts/slideLayout2602.xml"/><Relationship Id="rId34" Type="http://schemas.openxmlformats.org/officeDocument/2006/relationships/slideLayout" Target="../slideLayouts/slideLayout2134.xml"/><Relationship Id="rId76" Type="http://schemas.openxmlformats.org/officeDocument/2006/relationships/slideLayout" Target="../slideLayouts/slideLayout2176.xml"/><Relationship Id="rId141" Type="http://schemas.openxmlformats.org/officeDocument/2006/relationships/slideLayout" Target="../slideLayouts/slideLayout2241.xml"/><Relationship Id="rId379" Type="http://schemas.openxmlformats.org/officeDocument/2006/relationships/slideLayout" Target="../slideLayouts/slideLayout2479.xml"/><Relationship Id="rId544" Type="http://schemas.openxmlformats.org/officeDocument/2006/relationships/slideLayout" Target="../slideLayouts/slideLayout2644.xml"/><Relationship Id="rId7" Type="http://schemas.openxmlformats.org/officeDocument/2006/relationships/slideLayout" Target="../slideLayouts/slideLayout2107.xml"/><Relationship Id="rId183" Type="http://schemas.openxmlformats.org/officeDocument/2006/relationships/slideLayout" Target="../slideLayouts/slideLayout2283.xml"/><Relationship Id="rId239" Type="http://schemas.openxmlformats.org/officeDocument/2006/relationships/slideLayout" Target="../slideLayouts/slideLayout2339.xml"/><Relationship Id="rId390" Type="http://schemas.openxmlformats.org/officeDocument/2006/relationships/slideLayout" Target="../slideLayouts/slideLayout2490.xml"/><Relationship Id="rId404" Type="http://schemas.openxmlformats.org/officeDocument/2006/relationships/slideLayout" Target="../slideLayouts/slideLayout2504.xml"/><Relationship Id="rId446" Type="http://schemas.openxmlformats.org/officeDocument/2006/relationships/slideLayout" Target="../slideLayouts/slideLayout2546.xml"/><Relationship Id="rId250" Type="http://schemas.openxmlformats.org/officeDocument/2006/relationships/slideLayout" Target="../slideLayouts/slideLayout2350.xml"/><Relationship Id="rId292" Type="http://schemas.openxmlformats.org/officeDocument/2006/relationships/slideLayout" Target="../slideLayouts/slideLayout2392.xml"/><Relationship Id="rId306" Type="http://schemas.openxmlformats.org/officeDocument/2006/relationships/slideLayout" Target="../slideLayouts/slideLayout2406.xml"/><Relationship Id="rId488" Type="http://schemas.openxmlformats.org/officeDocument/2006/relationships/slideLayout" Target="../slideLayouts/slideLayout2588.xml"/><Relationship Id="rId45" Type="http://schemas.openxmlformats.org/officeDocument/2006/relationships/slideLayout" Target="../slideLayouts/slideLayout2145.xml"/><Relationship Id="rId87" Type="http://schemas.openxmlformats.org/officeDocument/2006/relationships/slideLayout" Target="../slideLayouts/slideLayout2187.xml"/><Relationship Id="rId110" Type="http://schemas.openxmlformats.org/officeDocument/2006/relationships/slideLayout" Target="../slideLayouts/slideLayout2210.xml"/><Relationship Id="rId348" Type="http://schemas.openxmlformats.org/officeDocument/2006/relationships/slideLayout" Target="../slideLayouts/slideLayout2448.xml"/><Relationship Id="rId513" Type="http://schemas.openxmlformats.org/officeDocument/2006/relationships/slideLayout" Target="../slideLayouts/slideLayout2613.xml"/><Relationship Id="rId555" Type="http://schemas.openxmlformats.org/officeDocument/2006/relationships/slideLayout" Target="../slideLayouts/slideLayout2655.xml"/><Relationship Id="rId152" Type="http://schemas.openxmlformats.org/officeDocument/2006/relationships/slideLayout" Target="../slideLayouts/slideLayout2252.xml"/><Relationship Id="rId194" Type="http://schemas.openxmlformats.org/officeDocument/2006/relationships/slideLayout" Target="../slideLayouts/slideLayout2294.xml"/><Relationship Id="rId208" Type="http://schemas.openxmlformats.org/officeDocument/2006/relationships/slideLayout" Target="../slideLayouts/slideLayout2308.xml"/><Relationship Id="rId415" Type="http://schemas.openxmlformats.org/officeDocument/2006/relationships/slideLayout" Target="../slideLayouts/slideLayout2515.xml"/><Relationship Id="rId457" Type="http://schemas.openxmlformats.org/officeDocument/2006/relationships/slideLayout" Target="../slideLayouts/slideLayout2557.xml"/><Relationship Id="rId261" Type="http://schemas.openxmlformats.org/officeDocument/2006/relationships/slideLayout" Target="../slideLayouts/slideLayout2361.xml"/><Relationship Id="rId499" Type="http://schemas.openxmlformats.org/officeDocument/2006/relationships/slideLayout" Target="../slideLayouts/slideLayout2599.xml"/><Relationship Id="rId14" Type="http://schemas.openxmlformats.org/officeDocument/2006/relationships/slideLayout" Target="../slideLayouts/slideLayout2114.xml"/><Relationship Id="rId56" Type="http://schemas.openxmlformats.org/officeDocument/2006/relationships/slideLayout" Target="../slideLayouts/slideLayout2156.xml"/><Relationship Id="rId317" Type="http://schemas.openxmlformats.org/officeDocument/2006/relationships/slideLayout" Target="../slideLayouts/slideLayout2417.xml"/><Relationship Id="rId359" Type="http://schemas.openxmlformats.org/officeDocument/2006/relationships/slideLayout" Target="../slideLayouts/slideLayout2459.xml"/><Relationship Id="rId524" Type="http://schemas.openxmlformats.org/officeDocument/2006/relationships/slideLayout" Target="../slideLayouts/slideLayout2624.xml"/><Relationship Id="rId566" Type="http://schemas.openxmlformats.org/officeDocument/2006/relationships/slideLayout" Target="../slideLayouts/slideLayout2666.xml"/><Relationship Id="rId98" Type="http://schemas.openxmlformats.org/officeDocument/2006/relationships/slideLayout" Target="../slideLayouts/slideLayout2198.xml"/><Relationship Id="rId121" Type="http://schemas.openxmlformats.org/officeDocument/2006/relationships/slideLayout" Target="../slideLayouts/slideLayout2221.xml"/><Relationship Id="rId163" Type="http://schemas.openxmlformats.org/officeDocument/2006/relationships/slideLayout" Target="../slideLayouts/slideLayout2263.xml"/><Relationship Id="rId219" Type="http://schemas.openxmlformats.org/officeDocument/2006/relationships/slideLayout" Target="../slideLayouts/slideLayout2319.xml"/><Relationship Id="rId370" Type="http://schemas.openxmlformats.org/officeDocument/2006/relationships/slideLayout" Target="../slideLayouts/slideLayout2470.xml"/><Relationship Id="rId426" Type="http://schemas.openxmlformats.org/officeDocument/2006/relationships/slideLayout" Target="../slideLayouts/slideLayout2526.xml"/><Relationship Id="rId230" Type="http://schemas.openxmlformats.org/officeDocument/2006/relationships/slideLayout" Target="../slideLayouts/slideLayout2330.xml"/><Relationship Id="rId468" Type="http://schemas.openxmlformats.org/officeDocument/2006/relationships/slideLayout" Target="../slideLayouts/slideLayout2568.xml"/><Relationship Id="rId25" Type="http://schemas.openxmlformats.org/officeDocument/2006/relationships/slideLayout" Target="../slideLayouts/slideLayout2125.xml"/><Relationship Id="rId67" Type="http://schemas.openxmlformats.org/officeDocument/2006/relationships/slideLayout" Target="../slideLayouts/slideLayout2167.xml"/><Relationship Id="rId272" Type="http://schemas.openxmlformats.org/officeDocument/2006/relationships/slideLayout" Target="../slideLayouts/slideLayout2372.xml"/><Relationship Id="rId328" Type="http://schemas.openxmlformats.org/officeDocument/2006/relationships/slideLayout" Target="../slideLayouts/slideLayout2428.xml"/><Relationship Id="rId535" Type="http://schemas.openxmlformats.org/officeDocument/2006/relationships/slideLayout" Target="../slideLayouts/slideLayout2635.xml"/><Relationship Id="rId132" Type="http://schemas.openxmlformats.org/officeDocument/2006/relationships/slideLayout" Target="../slideLayouts/slideLayout2232.xml"/><Relationship Id="rId174" Type="http://schemas.openxmlformats.org/officeDocument/2006/relationships/slideLayout" Target="../slideLayouts/slideLayout2274.xml"/><Relationship Id="rId381" Type="http://schemas.openxmlformats.org/officeDocument/2006/relationships/slideLayout" Target="../slideLayouts/slideLayout2481.xml"/><Relationship Id="rId241" Type="http://schemas.openxmlformats.org/officeDocument/2006/relationships/slideLayout" Target="../slideLayouts/slideLayout2341.xml"/><Relationship Id="rId437" Type="http://schemas.openxmlformats.org/officeDocument/2006/relationships/slideLayout" Target="../slideLayouts/slideLayout2537.xml"/><Relationship Id="rId479" Type="http://schemas.openxmlformats.org/officeDocument/2006/relationships/slideLayout" Target="../slideLayouts/slideLayout2579.xml"/><Relationship Id="rId36" Type="http://schemas.openxmlformats.org/officeDocument/2006/relationships/slideLayout" Target="../slideLayouts/slideLayout2136.xml"/><Relationship Id="rId283" Type="http://schemas.openxmlformats.org/officeDocument/2006/relationships/slideLayout" Target="../slideLayouts/slideLayout2383.xml"/><Relationship Id="rId339" Type="http://schemas.openxmlformats.org/officeDocument/2006/relationships/slideLayout" Target="../slideLayouts/slideLayout2439.xml"/><Relationship Id="rId490" Type="http://schemas.openxmlformats.org/officeDocument/2006/relationships/slideLayout" Target="../slideLayouts/slideLayout2590.xml"/><Relationship Id="rId504" Type="http://schemas.openxmlformats.org/officeDocument/2006/relationships/slideLayout" Target="../slideLayouts/slideLayout2604.xml"/><Relationship Id="rId546" Type="http://schemas.openxmlformats.org/officeDocument/2006/relationships/slideLayout" Target="../slideLayouts/slideLayout2646.xml"/><Relationship Id="rId78" Type="http://schemas.openxmlformats.org/officeDocument/2006/relationships/slideLayout" Target="../slideLayouts/slideLayout2178.xml"/><Relationship Id="rId101" Type="http://schemas.openxmlformats.org/officeDocument/2006/relationships/slideLayout" Target="../slideLayouts/slideLayout2201.xml"/><Relationship Id="rId143" Type="http://schemas.openxmlformats.org/officeDocument/2006/relationships/slideLayout" Target="../slideLayouts/slideLayout2243.xml"/><Relationship Id="rId185" Type="http://schemas.openxmlformats.org/officeDocument/2006/relationships/slideLayout" Target="../slideLayouts/slideLayout2285.xml"/><Relationship Id="rId350" Type="http://schemas.openxmlformats.org/officeDocument/2006/relationships/slideLayout" Target="../slideLayouts/slideLayout2450.xml"/><Relationship Id="rId406" Type="http://schemas.openxmlformats.org/officeDocument/2006/relationships/slideLayout" Target="../slideLayouts/slideLayout2506.xml"/><Relationship Id="rId9" Type="http://schemas.openxmlformats.org/officeDocument/2006/relationships/slideLayout" Target="../slideLayouts/slideLayout2109.xml"/><Relationship Id="rId210" Type="http://schemas.openxmlformats.org/officeDocument/2006/relationships/slideLayout" Target="../slideLayouts/slideLayout2310.xml"/><Relationship Id="rId392" Type="http://schemas.openxmlformats.org/officeDocument/2006/relationships/slideLayout" Target="../slideLayouts/slideLayout2492.xml"/><Relationship Id="rId448" Type="http://schemas.openxmlformats.org/officeDocument/2006/relationships/slideLayout" Target="../slideLayouts/slideLayout2548.xml"/><Relationship Id="rId252" Type="http://schemas.openxmlformats.org/officeDocument/2006/relationships/slideLayout" Target="../slideLayouts/slideLayout2352.xml"/><Relationship Id="rId294" Type="http://schemas.openxmlformats.org/officeDocument/2006/relationships/slideLayout" Target="../slideLayouts/slideLayout2394.xml"/><Relationship Id="rId308" Type="http://schemas.openxmlformats.org/officeDocument/2006/relationships/slideLayout" Target="../slideLayouts/slideLayout2408.xml"/><Relationship Id="rId515" Type="http://schemas.openxmlformats.org/officeDocument/2006/relationships/slideLayout" Target="../slideLayouts/slideLayout2615.xml"/><Relationship Id="rId47" Type="http://schemas.openxmlformats.org/officeDocument/2006/relationships/slideLayout" Target="../slideLayouts/slideLayout2147.xml"/><Relationship Id="rId89" Type="http://schemas.openxmlformats.org/officeDocument/2006/relationships/slideLayout" Target="../slideLayouts/slideLayout2189.xml"/><Relationship Id="rId112" Type="http://schemas.openxmlformats.org/officeDocument/2006/relationships/slideLayout" Target="../slideLayouts/slideLayout2212.xml"/><Relationship Id="rId154" Type="http://schemas.openxmlformats.org/officeDocument/2006/relationships/slideLayout" Target="../slideLayouts/slideLayout2254.xml"/><Relationship Id="rId361" Type="http://schemas.openxmlformats.org/officeDocument/2006/relationships/slideLayout" Target="../slideLayouts/slideLayout2461.xml"/><Relationship Id="rId557" Type="http://schemas.openxmlformats.org/officeDocument/2006/relationships/slideLayout" Target="../slideLayouts/slideLayout2657.xml"/><Relationship Id="rId196" Type="http://schemas.openxmlformats.org/officeDocument/2006/relationships/slideLayout" Target="../slideLayouts/slideLayout2296.xml"/><Relationship Id="rId417" Type="http://schemas.openxmlformats.org/officeDocument/2006/relationships/slideLayout" Target="../slideLayouts/slideLayout2517.xml"/><Relationship Id="rId459" Type="http://schemas.openxmlformats.org/officeDocument/2006/relationships/slideLayout" Target="../slideLayouts/slideLayout2559.xml"/><Relationship Id="rId16" Type="http://schemas.openxmlformats.org/officeDocument/2006/relationships/slideLayout" Target="../slideLayouts/slideLayout2116.xml"/><Relationship Id="rId221" Type="http://schemas.openxmlformats.org/officeDocument/2006/relationships/slideLayout" Target="../slideLayouts/slideLayout2321.xml"/><Relationship Id="rId263" Type="http://schemas.openxmlformats.org/officeDocument/2006/relationships/slideLayout" Target="../slideLayouts/slideLayout2363.xml"/><Relationship Id="rId319" Type="http://schemas.openxmlformats.org/officeDocument/2006/relationships/slideLayout" Target="../slideLayouts/slideLayout2419.xml"/><Relationship Id="rId470" Type="http://schemas.openxmlformats.org/officeDocument/2006/relationships/slideLayout" Target="../slideLayouts/slideLayout2570.xml"/><Relationship Id="rId526" Type="http://schemas.openxmlformats.org/officeDocument/2006/relationships/slideLayout" Target="../slideLayouts/slideLayout2626.xml"/><Relationship Id="rId58" Type="http://schemas.openxmlformats.org/officeDocument/2006/relationships/slideLayout" Target="../slideLayouts/slideLayout2158.xml"/><Relationship Id="rId123" Type="http://schemas.openxmlformats.org/officeDocument/2006/relationships/slideLayout" Target="../slideLayouts/slideLayout2223.xml"/><Relationship Id="rId330" Type="http://schemas.openxmlformats.org/officeDocument/2006/relationships/slideLayout" Target="../slideLayouts/slideLayout2430.xml"/><Relationship Id="rId568" Type="http://schemas.openxmlformats.org/officeDocument/2006/relationships/slideLayout" Target="../slideLayouts/slideLayout2668.xml"/><Relationship Id="rId165" Type="http://schemas.openxmlformats.org/officeDocument/2006/relationships/slideLayout" Target="../slideLayouts/slideLayout2265.xml"/><Relationship Id="rId372" Type="http://schemas.openxmlformats.org/officeDocument/2006/relationships/slideLayout" Target="../slideLayouts/slideLayout2472.xml"/><Relationship Id="rId428" Type="http://schemas.openxmlformats.org/officeDocument/2006/relationships/slideLayout" Target="../slideLayouts/slideLayout2528.xml"/><Relationship Id="rId232" Type="http://schemas.openxmlformats.org/officeDocument/2006/relationships/slideLayout" Target="../slideLayouts/slideLayout2332.xml"/><Relationship Id="rId274" Type="http://schemas.openxmlformats.org/officeDocument/2006/relationships/slideLayout" Target="../slideLayouts/slideLayout2374.xml"/><Relationship Id="rId481" Type="http://schemas.openxmlformats.org/officeDocument/2006/relationships/slideLayout" Target="../slideLayouts/slideLayout2581.xml"/><Relationship Id="rId27" Type="http://schemas.openxmlformats.org/officeDocument/2006/relationships/slideLayout" Target="../slideLayouts/slideLayout2127.xml"/><Relationship Id="rId69" Type="http://schemas.openxmlformats.org/officeDocument/2006/relationships/slideLayout" Target="../slideLayouts/slideLayout2169.xml"/><Relationship Id="rId134" Type="http://schemas.openxmlformats.org/officeDocument/2006/relationships/slideLayout" Target="../slideLayouts/slideLayout2234.xml"/><Relationship Id="rId537" Type="http://schemas.openxmlformats.org/officeDocument/2006/relationships/slideLayout" Target="../slideLayouts/slideLayout2637.xml"/><Relationship Id="rId80" Type="http://schemas.openxmlformats.org/officeDocument/2006/relationships/slideLayout" Target="../slideLayouts/slideLayout2180.xml"/><Relationship Id="rId176" Type="http://schemas.openxmlformats.org/officeDocument/2006/relationships/slideLayout" Target="../slideLayouts/slideLayout2276.xml"/><Relationship Id="rId341" Type="http://schemas.openxmlformats.org/officeDocument/2006/relationships/slideLayout" Target="../slideLayouts/slideLayout2441.xml"/><Relationship Id="rId383" Type="http://schemas.openxmlformats.org/officeDocument/2006/relationships/slideLayout" Target="../slideLayouts/slideLayout2483.xml"/><Relationship Id="rId439" Type="http://schemas.openxmlformats.org/officeDocument/2006/relationships/slideLayout" Target="../slideLayouts/slideLayout2539.xml"/><Relationship Id="rId201" Type="http://schemas.openxmlformats.org/officeDocument/2006/relationships/slideLayout" Target="../slideLayouts/slideLayout2301.xml"/><Relationship Id="rId243" Type="http://schemas.openxmlformats.org/officeDocument/2006/relationships/slideLayout" Target="../slideLayouts/slideLayout2343.xml"/><Relationship Id="rId285" Type="http://schemas.openxmlformats.org/officeDocument/2006/relationships/slideLayout" Target="../slideLayouts/slideLayout2385.xml"/><Relationship Id="rId450" Type="http://schemas.openxmlformats.org/officeDocument/2006/relationships/slideLayout" Target="../slideLayouts/slideLayout2550.xml"/><Relationship Id="rId506" Type="http://schemas.openxmlformats.org/officeDocument/2006/relationships/slideLayout" Target="../slideLayouts/slideLayout2606.xml"/><Relationship Id="rId38" Type="http://schemas.openxmlformats.org/officeDocument/2006/relationships/slideLayout" Target="../slideLayouts/slideLayout2138.xml"/><Relationship Id="rId103" Type="http://schemas.openxmlformats.org/officeDocument/2006/relationships/slideLayout" Target="../slideLayouts/slideLayout2203.xml"/><Relationship Id="rId310" Type="http://schemas.openxmlformats.org/officeDocument/2006/relationships/slideLayout" Target="../slideLayouts/slideLayout2410.xml"/><Relationship Id="rId492" Type="http://schemas.openxmlformats.org/officeDocument/2006/relationships/slideLayout" Target="../slideLayouts/slideLayout2592.xml"/><Relationship Id="rId548" Type="http://schemas.openxmlformats.org/officeDocument/2006/relationships/slideLayout" Target="../slideLayouts/slideLayout2648.xml"/><Relationship Id="rId91" Type="http://schemas.openxmlformats.org/officeDocument/2006/relationships/slideLayout" Target="../slideLayouts/slideLayout2191.xml"/><Relationship Id="rId145" Type="http://schemas.openxmlformats.org/officeDocument/2006/relationships/slideLayout" Target="../slideLayouts/slideLayout2245.xml"/><Relationship Id="rId187" Type="http://schemas.openxmlformats.org/officeDocument/2006/relationships/slideLayout" Target="../slideLayouts/slideLayout2287.xml"/><Relationship Id="rId352" Type="http://schemas.openxmlformats.org/officeDocument/2006/relationships/slideLayout" Target="../slideLayouts/slideLayout2452.xml"/><Relationship Id="rId394" Type="http://schemas.openxmlformats.org/officeDocument/2006/relationships/slideLayout" Target="../slideLayouts/slideLayout2494.xml"/><Relationship Id="rId408" Type="http://schemas.openxmlformats.org/officeDocument/2006/relationships/slideLayout" Target="../slideLayouts/slideLayout2508.xml"/><Relationship Id="rId212" Type="http://schemas.openxmlformats.org/officeDocument/2006/relationships/slideLayout" Target="../slideLayouts/slideLayout2312.xml"/><Relationship Id="rId254" Type="http://schemas.openxmlformats.org/officeDocument/2006/relationships/slideLayout" Target="../slideLayouts/slideLayout2354.xml"/><Relationship Id="rId49" Type="http://schemas.openxmlformats.org/officeDocument/2006/relationships/slideLayout" Target="../slideLayouts/slideLayout2149.xml"/><Relationship Id="rId114" Type="http://schemas.openxmlformats.org/officeDocument/2006/relationships/slideLayout" Target="../slideLayouts/slideLayout2214.xml"/><Relationship Id="rId296" Type="http://schemas.openxmlformats.org/officeDocument/2006/relationships/slideLayout" Target="../slideLayouts/slideLayout2396.xml"/><Relationship Id="rId461" Type="http://schemas.openxmlformats.org/officeDocument/2006/relationships/slideLayout" Target="../slideLayouts/slideLayout2561.xml"/><Relationship Id="rId517" Type="http://schemas.openxmlformats.org/officeDocument/2006/relationships/slideLayout" Target="../slideLayouts/slideLayout2617.xml"/><Relationship Id="rId559" Type="http://schemas.openxmlformats.org/officeDocument/2006/relationships/slideLayout" Target="../slideLayouts/slideLayout2659.xml"/><Relationship Id="rId60" Type="http://schemas.openxmlformats.org/officeDocument/2006/relationships/slideLayout" Target="../slideLayouts/slideLayout2160.xml"/><Relationship Id="rId156" Type="http://schemas.openxmlformats.org/officeDocument/2006/relationships/slideLayout" Target="../slideLayouts/slideLayout2256.xml"/><Relationship Id="rId198" Type="http://schemas.openxmlformats.org/officeDocument/2006/relationships/slideLayout" Target="../slideLayouts/slideLayout2298.xml"/><Relationship Id="rId321" Type="http://schemas.openxmlformats.org/officeDocument/2006/relationships/slideLayout" Target="../slideLayouts/slideLayout2421.xml"/><Relationship Id="rId363" Type="http://schemas.openxmlformats.org/officeDocument/2006/relationships/slideLayout" Target="../slideLayouts/slideLayout2463.xml"/><Relationship Id="rId419" Type="http://schemas.openxmlformats.org/officeDocument/2006/relationships/slideLayout" Target="../slideLayouts/slideLayout2519.xml"/><Relationship Id="rId570" Type="http://schemas.openxmlformats.org/officeDocument/2006/relationships/slideLayout" Target="../slideLayouts/slideLayout2670.xml"/><Relationship Id="rId223" Type="http://schemas.openxmlformats.org/officeDocument/2006/relationships/slideLayout" Target="../slideLayouts/slideLayout2323.xml"/><Relationship Id="rId430" Type="http://schemas.openxmlformats.org/officeDocument/2006/relationships/slideLayout" Target="../slideLayouts/slideLayout2530.xml"/><Relationship Id="rId18" Type="http://schemas.openxmlformats.org/officeDocument/2006/relationships/slideLayout" Target="../slideLayouts/slideLayout2118.xml"/><Relationship Id="rId265" Type="http://schemas.openxmlformats.org/officeDocument/2006/relationships/slideLayout" Target="../slideLayouts/slideLayout2365.xml"/><Relationship Id="rId472" Type="http://schemas.openxmlformats.org/officeDocument/2006/relationships/slideLayout" Target="../slideLayouts/slideLayout2572.xml"/><Relationship Id="rId528" Type="http://schemas.openxmlformats.org/officeDocument/2006/relationships/slideLayout" Target="../slideLayouts/slideLayout2628.xml"/><Relationship Id="rId125" Type="http://schemas.openxmlformats.org/officeDocument/2006/relationships/slideLayout" Target="../slideLayouts/slideLayout2225.xml"/><Relationship Id="rId167" Type="http://schemas.openxmlformats.org/officeDocument/2006/relationships/slideLayout" Target="../slideLayouts/slideLayout2267.xml"/><Relationship Id="rId332" Type="http://schemas.openxmlformats.org/officeDocument/2006/relationships/slideLayout" Target="../slideLayouts/slideLayout2432.xml"/><Relationship Id="rId374" Type="http://schemas.openxmlformats.org/officeDocument/2006/relationships/slideLayout" Target="../slideLayouts/slideLayout2474.xml"/><Relationship Id="rId71" Type="http://schemas.openxmlformats.org/officeDocument/2006/relationships/slideLayout" Target="../slideLayouts/slideLayout2171.xml"/><Relationship Id="rId234" Type="http://schemas.openxmlformats.org/officeDocument/2006/relationships/slideLayout" Target="../slideLayouts/slideLayout2334.xml"/><Relationship Id="rId2" Type="http://schemas.openxmlformats.org/officeDocument/2006/relationships/slideLayout" Target="../slideLayouts/slideLayout2102.xml"/><Relationship Id="rId29" Type="http://schemas.openxmlformats.org/officeDocument/2006/relationships/slideLayout" Target="../slideLayouts/slideLayout2129.xml"/><Relationship Id="rId276" Type="http://schemas.openxmlformats.org/officeDocument/2006/relationships/slideLayout" Target="../slideLayouts/slideLayout2376.xml"/><Relationship Id="rId441" Type="http://schemas.openxmlformats.org/officeDocument/2006/relationships/slideLayout" Target="../slideLayouts/slideLayout2541.xml"/><Relationship Id="rId483" Type="http://schemas.openxmlformats.org/officeDocument/2006/relationships/slideLayout" Target="../slideLayouts/slideLayout2583.xml"/><Relationship Id="rId539" Type="http://schemas.openxmlformats.org/officeDocument/2006/relationships/slideLayout" Target="../slideLayouts/slideLayout2639.xml"/><Relationship Id="rId40" Type="http://schemas.openxmlformats.org/officeDocument/2006/relationships/slideLayout" Target="../slideLayouts/slideLayout2140.xml"/><Relationship Id="rId136" Type="http://schemas.openxmlformats.org/officeDocument/2006/relationships/slideLayout" Target="../slideLayouts/slideLayout2236.xml"/><Relationship Id="rId178" Type="http://schemas.openxmlformats.org/officeDocument/2006/relationships/slideLayout" Target="../slideLayouts/slideLayout2278.xml"/><Relationship Id="rId301" Type="http://schemas.openxmlformats.org/officeDocument/2006/relationships/slideLayout" Target="../slideLayouts/slideLayout2401.xml"/><Relationship Id="rId343" Type="http://schemas.openxmlformats.org/officeDocument/2006/relationships/slideLayout" Target="../slideLayouts/slideLayout2443.xml"/><Relationship Id="rId550" Type="http://schemas.openxmlformats.org/officeDocument/2006/relationships/slideLayout" Target="../slideLayouts/slideLayout2650.xml"/><Relationship Id="rId82" Type="http://schemas.openxmlformats.org/officeDocument/2006/relationships/slideLayout" Target="../slideLayouts/slideLayout2182.xml"/><Relationship Id="rId203" Type="http://schemas.openxmlformats.org/officeDocument/2006/relationships/slideLayout" Target="../slideLayouts/slideLayout2303.xml"/><Relationship Id="rId385" Type="http://schemas.openxmlformats.org/officeDocument/2006/relationships/slideLayout" Target="../slideLayouts/slideLayout2485.xml"/><Relationship Id="rId245" Type="http://schemas.openxmlformats.org/officeDocument/2006/relationships/slideLayout" Target="../slideLayouts/slideLayout2345.xml"/><Relationship Id="rId287" Type="http://schemas.openxmlformats.org/officeDocument/2006/relationships/slideLayout" Target="../slideLayouts/slideLayout2387.xml"/><Relationship Id="rId410" Type="http://schemas.openxmlformats.org/officeDocument/2006/relationships/slideLayout" Target="../slideLayouts/slideLayout2510.xml"/><Relationship Id="rId452" Type="http://schemas.openxmlformats.org/officeDocument/2006/relationships/slideLayout" Target="../slideLayouts/slideLayout2552.xml"/><Relationship Id="rId494" Type="http://schemas.openxmlformats.org/officeDocument/2006/relationships/slideLayout" Target="../slideLayouts/slideLayout2594.xml"/><Relationship Id="rId508" Type="http://schemas.openxmlformats.org/officeDocument/2006/relationships/slideLayout" Target="../slideLayouts/slideLayout2608.xml"/><Relationship Id="rId105" Type="http://schemas.openxmlformats.org/officeDocument/2006/relationships/slideLayout" Target="../slideLayouts/slideLayout2205.xml"/><Relationship Id="rId147" Type="http://schemas.openxmlformats.org/officeDocument/2006/relationships/slideLayout" Target="../slideLayouts/slideLayout2247.xml"/><Relationship Id="rId312" Type="http://schemas.openxmlformats.org/officeDocument/2006/relationships/slideLayout" Target="../slideLayouts/slideLayout2412.xml"/><Relationship Id="rId354" Type="http://schemas.openxmlformats.org/officeDocument/2006/relationships/slideLayout" Target="../slideLayouts/slideLayout2454.xml"/><Relationship Id="rId51" Type="http://schemas.openxmlformats.org/officeDocument/2006/relationships/slideLayout" Target="../slideLayouts/slideLayout2151.xml"/><Relationship Id="rId93" Type="http://schemas.openxmlformats.org/officeDocument/2006/relationships/slideLayout" Target="../slideLayouts/slideLayout2193.xml"/><Relationship Id="rId189" Type="http://schemas.openxmlformats.org/officeDocument/2006/relationships/slideLayout" Target="../slideLayouts/slideLayout2289.xml"/><Relationship Id="rId396" Type="http://schemas.openxmlformats.org/officeDocument/2006/relationships/slideLayout" Target="../slideLayouts/slideLayout2496.xml"/><Relationship Id="rId561" Type="http://schemas.openxmlformats.org/officeDocument/2006/relationships/slideLayout" Target="../slideLayouts/slideLayout2661.xml"/><Relationship Id="rId214" Type="http://schemas.openxmlformats.org/officeDocument/2006/relationships/slideLayout" Target="../slideLayouts/slideLayout2314.xml"/><Relationship Id="rId256" Type="http://schemas.openxmlformats.org/officeDocument/2006/relationships/slideLayout" Target="../slideLayouts/slideLayout2356.xml"/><Relationship Id="rId298" Type="http://schemas.openxmlformats.org/officeDocument/2006/relationships/slideLayout" Target="../slideLayouts/slideLayout2398.xml"/><Relationship Id="rId421" Type="http://schemas.openxmlformats.org/officeDocument/2006/relationships/slideLayout" Target="../slideLayouts/slideLayout2521.xml"/><Relationship Id="rId463" Type="http://schemas.openxmlformats.org/officeDocument/2006/relationships/slideLayout" Target="../slideLayouts/slideLayout2563.xml"/><Relationship Id="rId519" Type="http://schemas.openxmlformats.org/officeDocument/2006/relationships/slideLayout" Target="../slideLayouts/slideLayout2619.xml"/><Relationship Id="rId116" Type="http://schemas.openxmlformats.org/officeDocument/2006/relationships/slideLayout" Target="../slideLayouts/slideLayout2216.xml"/><Relationship Id="rId158" Type="http://schemas.openxmlformats.org/officeDocument/2006/relationships/slideLayout" Target="../slideLayouts/slideLayout2258.xml"/><Relationship Id="rId323" Type="http://schemas.openxmlformats.org/officeDocument/2006/relationships/slideLayout" Target="../slideLayouts/slideLayout2423.xml"/><Relationship Id="rId530" Type="http://schemas.openxmlformats.org/officeDocument/2006/relationships/slideLayout" Target="../slideLayouts/slideLayout2630.xml"/><Relationship Id="rId20" Type="http://schemas.openxmlformats.org/officeDocument/2006/relationships/slideLayout" Target="../slideLayouts/slideLayout2120.xml"/><Relationship Id="rId62" Type="http://schemas.openxmlformats.org/officeDocument/2006/relationships/slideLayout" Target="../slideLayouts/slideLayout2162.xml"/><Relationship Id="rId365" Type="http://schemas.openxmlformats.org/officeDocument/2006/relationships/slideLayout" Target="../slideLayouts/slideLayout2465.xml"/><Relationship Id="rId572" Type="http://schemas.openxmlformats.org/officeDocument/2006/relationships/slideLayout" Target="../slideLayouts/slideLayout2672.xml"/><Relationship Id="rId225" Type="http://schemas.openxmlformats.org/officeDocument/2006/relationships/slideLayout" Target="../slideLayouts/slideLayout2325.xml"/><Relationship Id="rId267" Type="http://schemas.openxmlformats.org/officeDocument/2006/relationships/slideLayout" Target="../slideLayouts/slideLayout2367.xml"/><Relationship Id="rId432" Type="http://schemas.openxmlformats.org/officeDocument/2006/relationships/slideLayout" Target="../slideLayouts/slideLayout2532.xml"/><Relationship Id="rId474" Type="http://schemas.openxmlformats.org/officeDocument/2006/relationships/slideLayout" Target="../slideLayouts/slideLayout2574.xml"/><Relationship Id="rId127" Type="http://schemas.openxmlformats.org/officeDocument/2006/relationships/slideLayout" Target="../slideLayouts/slideLayout2227.xml"/><Relationship Id="rId31" Type="http://schemas.openxmlformats.org/officeDocument/2006/relationships/slideLayout" Target="../slideLayouts/slideLayout2131.xml"/><Relationship Id="rId73" Type="http://schemas.openxmlformats.org/officeDocument/2006/relationships/slideLayout" Target="../slideLayouts/slideLayout2173.xml"/><Relationship Id="rId169" Type="http://schemas.openxmlformats.org/officeDocument/2006/relationships/slideLayout" Target="../slideLayouts/slideLayout2269.xml"/><Relationship Id="rId334" Type="http://schemas.openxmlformats.org/officeDocument/2006/relationships/slideLayout" Target="../slideLayouts/slideLayout2434.xml"/><Relationship Id="rId376" Type="http://schemas.openxmlformats.org/officeDocument/2006/relationships/slideLayout" Target="../slideLayouts/slideLayout2476.xml"/><Relationship Id="rId541" Type="http://schemas.openxmlformats.org/officeDocument/2006/relationships/slideLayout" Target="../slideLayouts/slideLayout2641.xml"/><Relationship Id="rId4" Type="http://schemas.openxmlformats.org/officeDocument/2006/relationships/slideLayout" Target="../slideLayouts/slideLayout2104.xml"/><Relationship Id="rId180" Type="http://schemas.openxmlformats.org/officeDocument/2006/relationships/slideLayout" Target="../slideLayouts/slideLayout2280.xml"/><Relationship Id="rId236" Type="http://schemas.openxmlformats.org/officeDocument/2006/relationships/slideLayout" Target="../slideLayouts/slideLayout2336.xml"/><Relationship Id="rId278" Type="http://schemas.openxmlformats.org/officeDocument/2006/relationships/slideLayout" Target="../slideLayouts/slideLayout2378.xml"/><Relationship Id="rId401" Type="http://schemas.openxmlformats.org/officeDocument/2006/relationships/slideLayout" Target="../slideLayouts/slideLayout2501.xml"/><Relationship Id="rId443" Type="http://schemas.openxmlformats.org/officeDocument/2006/relationships/slideLayout" Target="../slideLayouts/slideLayout2543.xml"/><Relationship Id="rId303" Type="http://schemas.openxmlformats.org/officeDocument/2006/relationships/slideLayout" Target="../slideLayouts/slideLayout2403.xml"/><Relationship Id="rId485" Type="http://schemas.openxmlformats.org/officeDocument/2006/relationships/slideLayout" Target="../slideLayouts/slideLayout2585.xml"/><Relationship Id="rId42" Type="http://schemas.openxmlformats.org/officeDocument/2006/relationships/slideLayout" Target="../slideLayouts/slideLayout2142.xml"/><Relationship Id="rId84" Type="http://schemas.openxmlformats.org/officeDocument/2006/relationships/slideLayout" Target="../slideLayouts/slideLayout2184.xml"/><Relationship Id="rId138" Type="http://schemas.openxmlformats.org/officeDocument/2006/relationships/slideLayout" Target="../slideLayouts/slideLayout2238.xml"/><Relationship Id="rId345" Type="http://schemas.openxmlformats.org/officeDocument/2006/relationships/slideLayout" Target="../slideLayouts/slideLayout2445.xml"/><Relationship Id="rId387" Type="http://schemas.openxmlformats.org/officeDocument/2006/relationships/slideLayout" Target="../slideLayouts/slideLayout2487.xml"/><Relationship Id="rId510" Type="http://schemas.openxmlformats.org/officeDocument/2006/relationships/slideLayout" Target="../slideLayouts/slideLayout2610.xml"/><Relationship Id="rId552" Type="http://schemas.openxmlformats.org/officeDocument/2006/relationships/slideLayout" Target="../slideLayouts/slideLayout2652.xml"/><Relationship Id="rId191" Type="http://schemas.openxmlformats.org/officeDocument/2006/relationships/slideLayout" Target="../slideLayouts/slideLayout2291.xml"/><Relationship Id="rId205" Type="http://schemas.openxmlformats.org/officeDocument/2006/relationships/slideLayout" Target="../slideLayouts/slideLayout2305.xml"/><Relationship Id="rId247" Type="http://schemas.openxmlformats.org/officeDocument/2006/relationships/slideLayout" Target="../slideLayouts/slideLayout2347.xml"/><Relationship Id="rId412" Type="http://schemas.openxmlformats.org/officeDocument/2006/relationships/slideLayout" Target="../slideLayouts/slideLayout2512.xml"/><Relationship Id="rId107" Type="http://schemas.openxmlformats.org/officeDocument/2006/relationships/slideLayout" Target="../slideLayouts/slideLayout2207.xml"/><Relationship Id="rId289" Type="http://schemas.openxmlformats.org/officeDocument/2006/relationships/slideLayout" Target="../slideLayouts/slideLayout2389.xml"/><Relationship Id="rId454" Type="http://schemas.openxmlformats.org/officeDocument/2006/relationships/slideLayout" Target="../slideLayouts/slideLayout2554.xml"/><Relationship Id="rId496" Type="http://schemas.openxmlformats.org/officeDocument/2006/relationships/slideLayout" Target="../slideLayouts/slideLayout2596.xml"/><Relationship Id="rId11" Type="http://schemas.openxmlformats.org/officeDocument/2006/relationships/slideLayout" Target="../slideLayouts/slideLayout2111.xml"/><Relationship Id="rId53" Type="http://schemas.openxmlformats.org/officeDocument/2006/relationships/slideLayout" Target="../slideLayouts/slideLayout2153.xml"/><Relationship Id="rId149" Type="http://schemas.openxmlformats.org/officeDocument/2006/relationships/slideLayout" Target="../slideLayouts/slideLayout2249.xml"/><Relationship Id="rId314" Type="http://schemas.openxmlformats.org/officeDocument/2006/relationships/slideLayout" Target="../slideLayouts/slideLayout2414.xml"/><Relationship Id="rId356" Type="http://schemas.openxmlformats.org/officeDocument/2006/relationships/slideLayout" Target="../slideLayouts/slideLayout2456.xml"/><Relationship Id="rId398" Type="http://schemas.openxmlformats.org/officeDocument/2006/relationships/slideLayout" Target="../slideLayouts/slideLayout2498.xml"/><Relationship Id="rId521" Type="http://schemas.openxmlformats.org/officeDocument/2006/relationships/slideLayout" Target="../slideLayouts/slideLayout2621.xml"/><Relationship Id="rId563" Type="http://schemas.openxmlformats.org/officeDocument/2006/relationships/slideLayout" Target="../slideLayouts/slideLayout2663.xml"/><Relationship Id="rId95" Type="http://schemas.openxmlformats.org/officeDocument/2006/relationships/slideLayout" Target="../slideLayouts/slideLayout2195.xml"/><Relationship Id="rId160" Type="http://schemas.openxmlformats.org/officeDocument/2006/relationships/slideLayout" Target="../slideLayouts/slideLayout2260.xml"/><Relationship Id="rId216" Type="http://schemas.openxmlformats.org/officeDocument/2006/relationships/slideLayout" Target="../slideLayouts/slideLayout2316.xml"/><Relationship Id="rId423" Type="http://schemas.openxmlformats.org/officeDocument/2006/relationships/slideLayout" Target="../slideLayouts/slideLayout2523.xml"/><Relationship Id="rId258" Type="http://schemas.openxmlformats.org/officeDocument/2006/relationships/slideLayout" Target="../slideLayouts/slideLayout2358.xml"/><Relationship Id="rId465" Type="http://schemas.openxmlformats.org/officeDocument/2006/relationships/slideLayout" Target="../slideLayouts/slideLayout2565.xml"/><Relationship Id="rId22" Type="http://schemas.openxmlformats.org/officeDocument/2006/relationships/slideLayout" Target="../slideLayouts/slideLayout2122.xml"/><Relationship Id="rId64" Type="http://schemas.openxmlformats.org/officeDocument/2006/relationships/slideLayout" Target="../slideLayouts/slideLayout2164.xml"/><Relationship Id="rId118" Type="http://schemas.openxmlformats.org/officeDocument/2006/relationships/slideLayout" Target="../slideLayouts/slideLayout2218.xml"/><Relationship Id="rId325" Type="http://schemas.openxmlformats.org/officeDocument/2006/relationships/slideLayout" Target="../slideLayouts/slideLayout2425.xml"/><Relationship Id="rId367" Type="http://schemas.openxmlformats.org/officeDocument/2006/relationships/slideLayout" Target="../slideLayouts/slideLayout2467.xml"/><Relationship Id="rId532" Type="http://schemas.openxmlformats.org/officeDocument/2006/relationships/slideLayout" Target="../slideLayouts/slideLayout2632.xml"/><Relationship Id="rId171" Type="http://schemas.openxmlformats.org/officeDocument/2006/relationships/slideLayout" Target="../slideLayouts/slideLayout2271.xml"/><Relationship Id="rId227" Type="http://schemas.openxmlformats.org/officeDocument/2006/relationships/slideLayout" Target="../slideLayouts/slideLayout2327.xml"/><Relationship Id="rId269" Type="http://schemas.openxmlformats.org/officeDocument/2006/relationships/slideLayout" Target="../slideLayouts/slideLayout2369.xml"/><Relationship Id="rId434" Type="http://schemas.openxmlformats.org/officeDocument/2006/relationships/slideLayout" Target="../slideLayouts/slideLayout2534.xml"/><Relationship Id="rId476" Type="http://schemas.openxmlformats.org/officeDocument/2006/relationships/slideLayout" Target="../slideLayouts/slideLayout2576.xml"/><Relationship Id="rId33" Type="http://schemas.openxmlformats.org/officeDocument/2006/relationships/slideLayout" Target="../slideLayouts/slideLayout2133.xml"/><Relationship Id="rId129" Type="http://schemas.openxmlformats.org/officeDocument/2006/relationships/slideLayout" Target="../slideLayouts/slideLayout2229.xml"/><Relationship Id="rId280" Type="http://schemas.openxmlformats.org/officeDocument/2006/relationships/slideLayout" Target="../slideLayouts/slideLayout2380.xml"/><Relationship Id="rId336" Type="http://schemas.openxmlformats.org/officeDocument/2006/relationships/slideLayout" Target="../slideLayouts/slideLayout2436.xml"/><Relationship Id="rId501" Type="http://schemas.openxmlformats.org/officeDocument/2006/relationships/slideLayout" Target="../slideLayouts/slideLayout2601.xml"/><Relationship Id="rId543" Type="http://schemas.openxmlformats.org/officeDocument/2006/relationships/slideLayout" Target="../slideLayouts/slideLayout2643.xml"/><Relationship Id="rId75" Type="http://schemas.openxmlformats.org/officeDocument/2006/relationships/slideLayout" Target="../slideLayouts/slideLayout2175.xml"/><Relationship Id="rId140" Type="http://schemas.openxmlformats.org/officeDocument/2006/relationships/slideLayout" Target="../slideLayouts/slideLayout2240.xml"/><Relationship Id="rId182" Type="http://schemas.openxmlformats.org/officeDocument/2006/relationships/slideLayout" Target="../slideLayouts/slideLayout2282.xml"/><Relationship Id="rId378" Type="http://schemas.openxmlformats.org/officeDocument/2006/relationships/slideLayout" Target="../slideLayouts/slideLayout2478.xml"/><Relationship Id="rId403" Type="http://schemas.openxmlformats.org/officeDocument/2006/relationships/slideLayout" Target="../slideLayouts/slideLayout2503.xml"/><Relationship Id="rId6" Type="http://schemas.openxmlformats.org/officeDocument/2006/relationships/slideLayout" Target="../slideLayouts/slideLayout2106.xml"/><Relationship Id="rId238" Type="http://schemas.openxmlformats.org/officeDocument/2006/relationships/slideLayout" Target="../slideLayouts/slideLayout2338.xml"/><Relationship Id="rId445" Type="http://schemas.openxmlformats.org/officeDocument/2006/relationships/slideLayout" Target="../slideLayouts/slideLayout2545.xml"/><Relationship Id="rId487" Type="http://schemas.openxmlformats.org/officeDocument/2006/relationships/slideLayout" Target="../slideLayouts/slideLayout2587.xml"/><Relationship Id="rId291" Type="http://schemas.openxmlformats.org/officeDocument/2006/relationships/slideLayout" Target="../slideLayouts/slideLayout2391.xml"/><Relationship Id="rId305" Type="http://schemas.openxmlformats.org/officeDocument/2006/relationships/slideLayout" Target="../slideLayouts/slideLayout2405.xml"/><Relationship Id="rId347" Type="http://schemas.openxmlformats.org/officeDocument/2006/relationships/slideLayout" Target="../slideLayouts/slideLayout2447.xml"/><Relationship Id="rId512" Type="http://schemas.openxmlformats.org/officeDocument/2006/relationships/slideLayout" Target="../slideLayouts/slideLayout2612.xml"/><Relationship Id="rId44" Type="http://schemas.openxmlformats.org/officeDocument/2006/relationships/slideLayout" Target="../slideLayouts/slideLayout2144.xml"/><Relationship Id="rId86" Type="http://schemas.openxmlformats.org/officeDocument/2006/relationships/slideLayout" Target="../slideLayouts/slideLayout2186.xml"/><Relationship Id="rId151" Type="http://schemas.openxmlformats.org/officeDocument/2006/relationships/slideLayout" Target="../slideLayouts/slideLayout2251.xml"/><Relationship Id="rId389" Type="http://schemas.openxmlformats.org/officeDocument/2006/relationships/slideLayout" Target="../slideLayouts/slideLayout2489.xml"/><Relationship Id="rId554" Type="http://schemas.openxmlformats.org/officeDocument/2006/relationships/slideLayout" Target="../slideLayouts/slideLayout2654.xml"/><Relationship Id="rId193" Type="http://schemas.openxmlformats.org/officeDocument/2006/relationships/slideLayout" Target="../slideLayouts/slideLayout2293.xml"/><Relationship Id="rId207" Type="http://schemas.openxmlformats.org/officeDocument/2006/relationships/slideLayout" Target="../slideLayouts/slideLayout2307.xml"/><Relationship Id="rId249" Type="http://schemas.openxmlformats.org/officeDocument/2006/relationships/slideLayout" Target="../slideLayouts/slideLayout2349.xml"/><Relationship Id="rId414" Type="http://schemas.openxmlformats.org/officeDocument/2006/relationships/slideLayout" Target="../slideLayouts/slideLayout2514.xml"/><Relationship Id="rId456" Type="http://schemas.openxmlformats.org/officeDocument/2006/relationships/slideLayout" Target="../slideLayouts/slideLayout2556.xml"/><Relationship Id="rId498" Type="http://schemas.openxmlformats.org/officeDocument/2006/relationships/slideLayout" Target="../slideLayouts/slideLayout2598.xml"/><Relationship Id="rId13" Type="http://schemas.openxmlformats.org/officeDocument/2006/relationships/slideLayout" Target="../slideLayouts/slideLayout2113.xml"/><Relationship Id="rId109" Type="http://schemas.openxmlformats.org/officeDocument/2006/relationships/slideLayout" Target="../slideLayouts/slideLayout2209.xml"/><Relationship Id="rId260" Type="http://schemas.openxmlformats.org/officeDocument/2006/relationships/slideLayout" Target="../slideLayouts/slideLayout2360.xml"/><Relationship Id="rId316" Type="http://schemas.openxmlformats.org/officeDocument/2006/relationships/slideLayout" Target="../slideLayouts/slideLayout2416.xml"/><Relationship Id="rId523" Type="http://schemas.openxmlformats.org/officeDocument/2006/relationships/slideLayout" Target="../slideLayouts/slideLayout2623.xml"/><Relationship Id="rId55" Type="http://schemas.openxmlformats.org/officeDocument/2006/relationships/slideLayout" Target="../slideLayouts/slideLayout2155.xml"/><Relationship Id="rId97" Type="http://schemas.openxmlformats.org/officeDocument/2006/relationships/slideLayout" Target="../slideLayouts/slideLayout2197.xml"/><Relationship Id="rId120" Type="http://schemas.openxmlformats.org/officeDocument/2006/relationships/slideLayout" Target="../slideLayouts/slideLayout2220.xml"/><Relationship Id="rId358" Type="http://schemas.openxmlformats.org/officeDocument/2006/relationships/slideLayout" Target="../slideLayouts/slideLayout2458.xml"/><Relationship Id="rId565" Type="http://schemas.openxmlformats.org/officeDocument/2006/relationships/slideLayout" Target="../slideLayouts/slideLayout2665.xml"/><Relationship Id="rId162" Type="http://schemas.openxmlformats.org/officeDocument/2006/relationships/slideLayout" Target="../slideLayouts/slideLayout2262.xml"/><Relationship Id="rId218" Type="http://schemas.openxmlformats.org/officeDocument/2006/relationships/slideLayout" Target="../slideLayouts/slideLayout2318.xml"/><Relationship Id="rId425" Type="http://schemas.openxmlformats.org/officeDocument/2006/relationships/slideLayout" Target="../slideLayouts/slideLayout2525.xml"/><Relationship Id="rId467" Type="http://schemas.openxmlformats.org/officeDocument/2006/relationships/slideLayout" Target="../slideLayouts/slideLayout2567.xml"/><Relationship Id="rId271" Type="http://schemas.openxmlformats.org/officeDocument/2006/relationships/slideLayout" Target="../slideLayouts/slideLayout2371.xml"/><Relationship Id="rId24" Type="http://schemas.openxmlformats.org/officeDocument/2006/relationships/slideLayout" Target="../slideLayouts/slideLayout2124.xml"/><Relationship Id="rId66" Type="http://schemas.openxmlformats.org/officeDocument/2006/relationships/slideLayout" Target="../slideLayouts/slideLayout2166.xml"/><Relationship Id="rId131" Type="http://schemas.openxmlformats.org/officeDocument/2006/relationships/slideLayout" Target="../slideLayouts/slideLayout2231.xml"/><Relationship Id="rId327" Type="http://schemas.openxmlformats.org/officeDocument/2006/relationships/slideLayout" Target="../slideLayouts/slideLayout2427.xml"/><Relationship Id="rId369" Type="http://schemas.openxmlformats.org/officeDocument/2006/relationships/slideLayout" Target="../slideLayouts/slideLayout2469.xml"/><Relationship Id="rId534" Type="http://schemas.openxmlformats.org/officeDocument/2006/relationships/slideLayout" Target="../slideLayouts/slideLayout2634.xml"/><Relationship Id="rId173" Type="http://schemas.openxmlformats.org/officeDocument/2006/relationships/slideLayout" Target="../slideLayouts/slideLayout2273.xml"/><Relationship Id="rId229" Type="http://schemas.openxmlformats.org/officeDocument/2006/relationships/slideLayout" Target="../slideLayouts/slideLayout2329.xml"/><Relationship Id="rId380" Type="http://schemas.openxmlformats.org/officeDocument/2006/relationships/slideLayout" Target="../slideLayouts/slideLayout2480.xml"/><Relationship Id="rId436" Type="http://schemas.openxmlformats.org/officeDocument/2006/relationships/slideLayout" Target="../slideLayouts/slideLayout2536.xml"/><Relationship Id="rId240" Type="http://schemas.openxmlformats.org/officeDocument/2006/relationships/slideLayout" Target="../slideLayouts/slideLayout2340.xml"/><Relationship Id="rId478" Type="http://schemas.openxmlformats.org/officeDocument/2006/relationships/slideLayout" Target="../slideLayouts/slideLayout2578.xml"/><Relationship Id="rId35" Type="http://schemas.openxmlformats.org/officeDocument/2006/relationships/slideLayout" Target="../slideLayouts/slideLayout2135.xml"/><Relationship Id="rId77" Type="http://schemas.openxmlformats.org/officeDocument/2006/relationships/slideLayout" Target="../slideLayouts/slideLayout2177.xml"/><Relationship Id="rId100" Type="http://schemas.openxmlformats.org/officeDocument/2006/relationships/slideLayout" Target="../slideLayouts/slideLayout2200.xml"/><Relationship Id="rId282" Type="http://schemas.openxmlformats.org/officeDocument/2006/relationships/slideLayout" Target="../slideLayouts/slideLayout2382.xml"/><Relationship Id="rId338" Type="http://schemas.openxmlformats.org/officeDocument/2006/relationships/slideLayout" Target="../slideLayouts/slideLayout2438.xml"/><Relationship Id="rId503" Type="http://schemas.openxmlformats.org/officeDocument/2006/relationships/slideLayout" Target="../slideLayouts/slideLayout2603.xml"/><Relationship Id="rId545" Type="http://schemas.openxmlformats.org/officeDocument/2006/relationships/slideLayout" Target="../slideLayouts/slideLayout2645.xml"/><Relationship Id="rId8" Type="http://schemas.openxmlformats.org/officeDocument/2006/relationships/slideLayout" Target="../slideLayouts/slideLayout2108.xml"/><Relationship Id="rId142" Type="http://schemas.openxmlformats.org/officeDocument/2006/relationships/slideLayout" Target="../slideLayouts/slideLayout2242.xml"/><Relationship Id="rId184" Type="http://schemas.openxmlformats.org/officeDocument/2006/relationships/slideLayout" Target="../slideLayouts/slideLayout2284.xml"/><Relationship Id="rId391" Type="http://schemas.openxmlformats.org/officeDocument/2006/relationships/slideLayout" Target="../slideLayouts/slideLayout2491.xml"/><Relationship Id="rId405" Type="http://schemas.openxmlformats.org/officeDocument/2006/relationships/slideLayout" Target="../slideLayouts/slideLayout2505.xml"/><Relationship Id="rId447" Type="http://schemas.openxmlformats.org/officeDocument/2006/relationships/slideLayout" Target="../slideLayouts/slideLayout2547.xml"/><Relationship Id="rId251" Type="http://schemas.openxmlformats.org/officeDocument/2006/relationships/slideLayout" Target="../slideLayouts/slideLayout2351.xml"/><Relationship Id="rId489" Type="http://schemas.openxmlformats.org/officeDocument/2006/relationships/slideLayout" Target="../slideLayouts/slideLayout2589.xml"/><Relationship Id="rId46" Type="http://schemas.openxmlformats.org/officeDocument/2006/relationships/slideLayout" Target="../slideLayouts/slideLayout2146.xml"/><Relationship Id="rId293" Type="http://schemas.openxmlformats.org/officeDocument/2006/relationships/slideLayout" Target="../slideLayouts/slideLayout2393.xml"/><Relationship Id="rId307" Type="http://schemas.openxmlformats.org/officeDocument/2006/relationships/slideLayout" Target="../slideLayouts/slideLayout2407.xml"/><Relationship Id="rId349" Type="http://schemas.openxmlformats.org/officeDocument/2006/relationships/slideLayout" Target="../slideLayouts/slideLayout2449.xml"/><Relationship Id="rId514" Type="http://schemas.openxmlformats.org/officeDocument/2006/relationships/slideLayout" Target="../slideLayouts/slideLayout2614.xml"/><Relationship Id="rId556" Type="http://schemas.openxmlformats.org/officeDocument/2006/relationships/slideLayout" Target="../slideLayouts/slideLayout2656.xml"/><Relationship Id="rId88" Type="http://schemas.openxmlformats.org/officeDocument/2006/relationships/slideLayout" Target="../slideLayouts/slideLayout2188.xml"/><Relationship Id="rId111" Type="http://schemas.openxmlformats.org/officeDocument/2006/relationships/slideLayout" Target="../slideLayouts/slideLayout2211.xml"/><Relationship Id="rId153" Type="http://schemas.openxmlformats.org/officeDocument/2006/relationships/slideLayout" Target="../slideLayouts/slideLayout2253.xml"/><Relationship Id="rId195" Type="http://schemas.openxmlformats.org/officeDocument/2006/relationships/slideLayout" Target="../slideLayouts/slideLayout2295.xml"/><Relationship Id="rId209" Type="http://schemas.openxmlformats.org/officeDocument/2006/relationships/slideLayout" Target="../slideLayouts/slideLayout2309.xml"/><Relationship Id="rId360" Type="http://schemas.openxmlformats.org/officeDocument/2006/relationships/slideLayout" Target="../slideLayouts/slideLayout2460.xml"/><Relationship Id="rId416" Type="http://schemas.openxmlformats.org/officeDocument/2006/relationships/slideLayout" Target="../slideLayouts/slideLayout2516.xml"/><Relationship Id="rId220" Type="http://schemas.openxmlformats.org/officeDocument/2006/relationships/slideLayout" Target="../slideLayouts/slideLayout2320.xml"/><Relationship Id="rId458" Type="http://schemas.openxmlformats.org/officeDocument/2006/relationships/slideLayout" Target="../slideLayouts/slideLayout2558.xml"/><Relationship Id="rId15" Type="http://schemas.openxmlformats.org/officeDocument/2006/relationships/slideLayout" Target="../slideLayouts/slideLayout2115.xml"/><Relationship Id="rId57" Type="http://schemas.openxmlformats.org/officeDocument/2006/relationships/slideLayout" Target="../slideLayouts/slideLayout2157.xml"/><Relationship Id="rId262" Type="http://schemas.openxmlformats.org/officeDocument/2006/relationships/slideLayout" Target="../slideLayouts/slideLayout2362.xml"/><Relationship Id="rId318" Type="http://schemas.openxmlformats.org/officeDocument/2006/relationships/slideLayout" Target="../slideLayouts/slideLayout2418.xml"/><Relationship Id="rId525" Type="http://schemas.openxmlformats.org/officeDocument/2006/relationships/slideLayout" Target="../slideLayouts/slideLayout2625.xml"/><Relationship Id="rId567" Type="http://schemas.openxmlformats.org/officeDocument/2006/relationships/slideLayout" Target="../slideLayouts/slideLayout2667.xml"/><Relationship Id="rId99" Type="http://schemas.openxmlformats.org/officeDocument/2006/relationships/slideLayout" Target="../slideLayouts/slideLayout2199.xml"/><Relationship Id="rId122" Type="http://schemas.openxmlformats.org/officeDocument/2006/relationships/slideLayout" Target="../slideLayouts/slideLayout2222.xml"/><Relationship Id="rId164" Type="http://schemas.openxmlformats.org/officeDocument/2006/relationships/slideLayout" Target="../slideLayouts/slideLayout2264.xml"/><Relationship Id="rId371" Type="http://schemas.openxmlformats.org/officeDocument/2006/relationships/slideLayout" Target="../slideLayouts/slideLayout2471.xml"/><Relationship Id="rId427" Type="http://schemas.openxmlformats.org/officeDocument/2006/relationships/slideLayout" Target="../slideLayouts/slideLayout2527.xml"/><Relationship Id="rId469" Type="http://schemas.openxmlformats.org/officeDocument/2006/relationships/slideLayout" Target="../slideLayouts/slideLayout2569.xml"/><Relationship Id="rId26" Type="http://schemas.openxmlformats.org/officeDocument/2006/relationships/slideLayout" Target="../slideLayouts/slideLayout2126.xml"/><Relationship Id="rId231" Type="http://schemas.openxmlformats.org/officeDocument/2006/relationships/slideLayout" Target="../slideLayouts/slideLayout2331.xml"/><Relationship Id="rId273" Type="http://schemas.openxmlformats.org/officeDocument/2006/relationships/slideLayout" Target="../slideLayouts/slideLayout2373.xml"/><Relationship Id="rId329" Type="http://schemas.openxmlformats.org/officeDocument/2006/relationships/slideLayout" Target="../slideLayouts/slideLayout2429.xml"/><Relationship Id="rId480" Type="http://schemas.openxmlformats.org/officeDocument/2006/relationships/slideLayout" Target="../slideLayouts/slideLayout2580.xml"/><Relationship Id="rId536" Type="http://schemas.openxmlformats.org/officeDocument/2006/relationships/slideLayout" Target="../slideLayouts/slideLayout2636.xml"/><Relationship Id="rId68" Type="http://schemas.openxmlformats.org/officeDocument/2006/relationships/slideLayout" Target="../slideLayouts/slideLayout2168.xml"/><Relationship Id="rId133" Type="http://schemas.openxmlformats.org/officeDocument/2006/relationships/slideLayout" Target="../slideLayouts/slideLayout2233.xml"/><Relationship Id="rId175" Type="http://schemas.openxmlformats.org/officeDocument/2006/relationships/slideLayout" Target="../slideLayouts/slideLayout2275.xml"/><Relationship Id="rId340" Type="http://schemas.openxmlformats.org/officeDocument/2006/relationships/slideLayout" Target="../slideLayouts/slideLayout2440.xml"/><Relationship Id="rId200" Type="http://schemas.openxmlformats.org/officeDocument/2006/relationships/slideLayout" Target="../slideLayouts/slideLayout2300.xml"/><Relationship Id="rId382" Type="http://schemas.openxmlformats.org/officeDocument/2006/relationships/slideLayout" Target="../slideLayouts/slideLayout2482.xml"/><Relationship Id="rId438" Type="http://schemas.openxmlformats.org/officeDocument/2006/relationships/slideLayout" Target="../slideLayouts/slideLayout2538.xml"/><Relationship Id="rId242" Type="http://schemas.openxmlformats.org/officeDocument/2006/relationships/slideLayout" Target="../slideLayouts/slideLayout2342.xml"/><Relationship Id="rId284" Type="http://schemas.openxmlformats.org/officeDocument/2006/relationships/slideLayout" Target="../slideLayouts/slideLayout2384.xml"/><Relationship Id="rId491" Type="http://schemas.openxmlformats.org/officeDocument/2006/relationships/slideLayout" Target="../slideLayouts/slideLayout2591.xml"/><Relationship Id="rId505" Type="http://schemas.openxmlformats.org/officeDocument/2006/relationships/slideLayout" Target="../slideLayouts/slideLayout2605.xml"/><Relationship Id="rId37" Type="http://schemas.openxmlformats.org/officeDocument/2006/relationships/slideLayout" Target="../slideLayouts/slideLayout2137.xml"/><Relationship Id="rId79" Type="http://schemas.openxmlformats.org/officeDocument/2006/relationships/slideLayout" Target="../slideLayouts/slideLayout2179.xml"/><Relationship Id="rId102" Type="http://schemas.openxmlformats.org/officeDocument/2006/relationships/slideLayout" Target="../slideLayouts/slideLayout2202.xml"/><Relationship Id="rId144" Type="http://schemas.openxmlformats.org/officeDocument/2006/relationships/slideLayout" Target="../slideLayouts/slideLayout2244.xml"/><Relationship Id="rId547" Type="http://schemas.openxmlformats.org/officeDocument/2006/relationships/slideLayout" Target="../slideLayouts/slideLayout2647.xml"/><Relationship Id="rId90" Type="http://schemas.openxmlformats.org/officeDocument/2006/relationships/slideLayout" Target="../slideLayouts/slideLayout2190.xml"/><Relationship Id="rId186" Type="http://schemas.openxmlformats.org/officeDocument/2006/relationships/slideLayout" Target="../slideLayouts/slideLayout2286.xml"/><Relationship Id="rId351" Type="http://schemas.openxmlformats.org/officeDocument/2006/relationships/slideLayout" Target="../slideLayouts/slideLayout2451.xml"/><Relationship Id="rId393" Type="http://schemas.openxmlformats.org/officeDocument/2006/relationships/slideLayout" Target="../slideLayouts/slideLayout2493.xml"/><Relationship Id="rId407" Type="http://schemas.openxmlformats.org/officeDocument/2006/relationships/slideLayout" Target="../slideLayouts/slideLayout2507.xml"/><Relationship Id="rId449" Type="http://schemas.openxmlformats.org/officeDocument/2006/relationships/slideLayout" Target="../slideLayouts/slideLayout2549.xml"/><Relationship Id="rId211" Type="http://schemas.openxmlformats.org/officeDocument/2006/relationships/slideLayout" Target="../slideLayouts/slideLayout2311.xml"/><Relationship Id="rId253" Type="http://schemas.openxmlformats.org/officeDocument/2006/relationships/slideLayout" Target="../slideLayouts/slideLayout2353.xml"/><Relationship Id="rId295" Type="http://schemas.openxmlformats.org/officeDocument/2006/relationships/slideLayout" Target="../slideLayouts/slideLayout2395.xml"/><Relationship Id="rId309" Type="http://schemas.openxmlformats.org/officeDocument/2006/relationships/slideLayout" Target="../slideLayouts/slideLayout2409.xml"/><Relationship Id="rId460" Type="http://schemas.openxmlformats.org/officeDocument/2006/relationships/slideLayout" Target="../slideLayouts/slideLayout2560.xml"/><Relationship Id="rId516" Type="http://schemas.openxmlformats.org/officeDocument/2006/relationships/slideLayout" Target="../slideLayouts/slideLayout2616.xml"/><Relationship Id="rId48" Type="http://schemas.openxmlformats.org/officeDocument/2006/relationships/slideLayout" Target="../slideLayouts/slideLayout2148.xml"/><Relationship Id="rId113" Type="http://schemas.openxmlformats.org/officeDocument/2006/relationships/slideLayout" Target="../slideLayouts/slideLayout2213.xml"/><Relationship Id="rId320" Type="http://schemas.openxmlformats.org/officeDocument/2006/relationships/slideLayout" Target="../slideLayouts/slideLayout2420.xml"/><Relationship Id="rId558" Type="http://schemas.openxmlformats.org/officeDocument/2006/relationships/slideLayout" Target="../slideLayouts/slideLayout2658.xml"/><Relationship Id="rId155" Type="http://schemas.openxmlformats.org/officeDocument/2006/relationships/slideLayout" Target="../slideLayouts/slideLayout2255.xml"/><Relationship Id="rId197" Type="http://schemas.openxmlformats.org/officeDocument/2006/relationships/slideLayout" Target="../slideLayouts/slideLayout2297.xml"/><Relationship Id="rId362" Type="http://schemas.openxmlformats.org/officeDocument/2006/relationships/slideLayout" Target="../slideLayouts/slideLayout2462.xml"/><Relationship Id="rId418" Type="http://schemas.openxmlformats.org/officeDocument/2006/relationships/slideLayout" Target="../slideLayouts/slideLayout2518.xml"/><Relationship Id="rId222" Type="http://schemas.openxmlformats.org/officeDocument/2006/relationships/slideLayout" Target="../slideLayouts/slideLayout2322.xml"/><Relationship Id="rId264" Type="http://schemas.openxmlformats.org/officeDocument/2006/relationships/slideLayout" Target="../slideLayouts/slideLayout2364.xml"/><Relationship Id="rId471" Type="http://schemas.openxmlformats.org/officeDocument/2006/relationships/slideLayout" Target="../slideLayouts/slideLayout2571.xml"/><Relationship Id="rId17" Type="http://schemas.openxmlformats.org/officeDocument/2006/relationships/slideLayout" Target="../slideLayouts/slideLayout2117.xml"/><Relationship Id="rId59" Type="http://schemas.openxmlformats.org/officeDocument/2006/relationships/slideLayout" Target="../slideLayouts/slideLayout2159.xml"/><Relationship Id="rId124" Type="http://schemas.openxmlformats.org/officeDocument/2006/relationships/slideLayout" Target="../slideLayouts/slideLayout2224.xml"/><Relationship Id="rId527" Type="http://schemas.openxmlformats.org/officeDocument/2006/relationships/slideLayout" Target="../slideLayouts/slideLayout2627.xml"/><Relationship Id="rId569" Type="http://schemas.openxmlformats.org/officeDocument/2006/relationships/slideLayout" Target="../slideLayouts/slideLayout2669.xml"/><Relationship Id="rId70" Type="http://schemas.openxmlformats.org/officeDocument/2006/relationships/slideLayout" Target="../slideLayouts/slideLayout2170.xml"/><Relationship Id="rId166" Type="http://schemas.openxmlformats.org/officeDocument/2006/relationships/slideLayout" Target="../slideLayouts/slideLayout2266.xml"/><Relationship Id="rId331" Type="http://schemas.openxmlformats.org/officeDocument/2006/relationships/slideLayout" Target="../slideLayouts/slideLayout2431.xml"/><Relationship Id="rId373" Type="http://schemas.openxmlformats.org/officeDocument/2006/relationships/slideLayout" Target="../slideLayouts/slideLayout2473.xml"/><Relationship Id="rId429" Type="http://schemas.openxmlformats.org/officeDocument/2006/relationships/slideLayout" Target="../slideLayouts/slideLayout2529.xml"/><Relationship Id="rId1" Type="http://schemas.openxmlformats.org/officeDocument/2006/relationships/slideLayout" Target="../slideLayouts/slideLayout2101.xml"/><Relationship Id="rId233" Type="http://schemas.openxmlformats.org/officeDocument/2006/relationships/slideLayout" Target="../slideLayouts/slideLayout2333.xml"/><Relationship Id="rId440" Type="http://schemas.openxmlformats.org/officeDocument/2006/relationships/slideLayout" Target="../slideLayouts/slideLayout2540.xml"/><Relationship Id="rId28" Type="http://schemas.openxmlformats.org/officeDocument/2006/relationships/slideLayout" Target="../slideLayouts/slideLayout2128.xml"/><Relationship Id="rId275" Type="http://schemas.openxmlformats.org/officeDocument/2006/relationships/slideLayout" Target="../slideLayouts/slideLayout2375.xml"/><Relationship Id="rId300" Type="http://schemas.openxmlformats.org/officeDocument/2006/relationships/slideLayout" Target="../slideLayouts/slideLayout2400.xml"/><Relationship Id="rId482" Type="http://schemas.openxmlformats.org/officeDocument/2006/relationships/slideLayout" Target="../slideLayouts/slideLayout2582.xml"/><Relationship Id="rId538" Type="http://schemas.openxmlformats.org/officeDocument/2006/relationships/slideLayout" Target="../slideLayouts/slideLayout2638.xml"/><Relationship Id="rId81" Type="http://schemas.openxmlformats.org/officeDocument/2006/relationships/slideLayout" Target="../slideLayouts/slideLayout2181.xml"/><Relationship Id="rId135" Type="http://schemas.openxmlformats.org/officeDocument/2006/relationships/slideLayout" Target="../slideLayouts/slideLayout2235.xml"/><Relationship Id="rId177" Type="http://schemas.openxmlformats.org/officeDocument/2006/relationships/slideLayout" Target="../slideLayouts/slideLayout2277.xml"/><Relationship Id="rId342" Type="http://schemas.openxmlformats.org/officeDocument/2006/relationships/slideLayout" Target="../slideLayouts/slideLayout2442.xml"/><Relationship Id="rId384" Type="http://schemas.openxmlformats.org/officeDocument/2006/relationships/slideLayout" Target="../slideLayouts/slideLayout2484.xml"/><Relationship Id="rId202" Type="http://schemas.openxmlformats.org/officeDocument/2006/relationships/slideLayout" Target="../slideLayouts/slideLayout2302.xml"/><Relationship Id="rId244" Type="http://schemas.openxmlformats.org/officeDocument/2006/relationships/slideLayout" Target="../slideLayouts/slideLayout2344.xml"/><Relationship Id="rId39" Type="http://schemas.openxmlformats.org/officeDocument/2006/relationships/slideLayout" Target="../slideLayouts/slideLayout2139.xml"/><Relationship Id="rId286" Type="http://schemas.openxmlformats.org/officeDocument/2006/relationships/slideLayout" Target="../slideLayouts/slideLayout2386.xml"/><Relationship Id="rId451" Type="http://schemas.openxmlformats.org/officeDocument/2006/relationships/slideLayout" Target="../slideLayouts/slideLayout2551.xml"/><Relationship Id="rId493" Type="http://schemas.openxmlformats.org/officeDocument/2006/relationships/slideLayout" Target="../slideLayouts/slideLayout2593.xml"/><Relationship Id="rId507" Type="http://schemas.openxmlformats.org/officeDocument/2006/relationships/slideLayout" Target="../slideLayouts/slideLayout2607.xml"/><Relationship Id="rId549" Type="http://schemas.openxmlformats.org/officeDocument/2006/relationships/slideLayout" Target="../slideLayouts/slideLayout2649.xml"/><Relationship Id="rId50" Type="http://schemas.openxmlformats.org/officeDocument/2006/relationships/slideLayout" Target="../slideLayouts/slideLayout2150.xml"/><Relationship Id="rId104" Type="http://schemas.openxmlformats.org/officeDocument/2006/relationships/slideLayout" Target="../slideLayouts/slideLayout2204.xml"/><Relationship Id="rId146" Type="http://schemas.openxmlformats.org/officeDocument/2006/relationships/slideLayout" Target="../slideLayouts/slideLayout2246.xml"/><Relationship Id="rId188" Type="http://schemas.openxmlformats.org/officeDocument/2006/relationships/slideLayout" Target="../slideLayouts/slideLayout2288.xml"/><Relationship Id="rId311" Type="http://schemas.openxmlformats.org/officeDocument/2006/relationships/slideLayout" Target="../slideLayouts/slideLayout2411.xml"/><Relationship Id="rId353" Type="http://schemas.openxmlformats.org/officeDocument/2006/relationships/slideLayout" Target="../slideLayouts/slideLayout2453.xml"/><Relationship Id="rId395" Type="http://schemas.openxmlformats.org/officeDocument/2006/relationships/slideLayout" Target="../slideLayouts/slideLayout2495.xml"/><Relationship Id="rId409" Type="http://schemas.openxmlformats.org/officeDocument/2006/relationships/slideLayout" Target="../slideLayouts/slideLayout2509.xml"/><Relationship Id="rId560" Type="http://schemas.openxmlformats.org/officeDocument/2006/relationships/slideLayout" Target="../slideLayouts/slideLayout2660.xml"/><Relationship Id="rId92" Type="http://schemas.openxmlformats.org/officeDocument/2006/relationships/slideLayout" Target="../slideLayouts/slideLayout2192.xml"/><Relationship Id="rId213" Type="http://schemas.openxmlformats.org/officeDocument/2006/relationships/slideLayout" Target="../slideLayouts/slideLayout2313.xml"/><Relationship Id="rId420" Type="http://schemas.openxmlformats.org/officeDocument/2006/relationships/slideLayout" Target="../slideLayouts/slideLayout2520.xml"/><Relationship Id="rId255" Type="http://schemas.openxmlformats.org/officeDocument/2006/relationships/slideLayout" Target="../slideLayouts/slideLayout2355.xml"/><Relationship Id="rId297" Type="http://schemas.openxmlformats.org/officeDocument/2006/relationships/slideLayout" Target="../slideLayouts/slideLayout2397.xml"/><Relationship Id="rId462" Type="http://schemas.openxmlformats.org/officeDocument/2006/relationships/slideLayout" Target="../slideLayouts/slideLayout2562.xml"/><Relationship Id="rId518" Type="http://schemas.openxmlformats.org/officeDocument/2006/relationships/slideLayout" Target="../slideLayouts/slideLayout2618.xml"/><Relationship Id="rId115" Type="http://schemas.openxmlformats.org/officeDocument/2006/relationships/slideLayout" Target="../slideLayouts/slideLayout2215.xml"/><Relationship Id="rId157" Type="http://schemas.openxmlformats.org/officeDocument/2006/relationships/slideLayout" Target="../slideLayouts/slideLayout2257.xml"/><Relationship Id="rId322" Type="http://schemas.openxmlformats.org/officeDocument/2006/relationships/slideLayout" Target="../slideLayouts/slideLayout2422.xml"/><Relationship Id="rId364" Type="http://schemas.openxmlformats.org/officeDocument/2006/relationships/slideLayout" Target="../slideLayouts/slideLayout2464.xml"/><Relationship Id="rId61" Type="http://schemas.openxmlformats.org/officeDocument/2006/relationships/slideLayout" Target="../slideLayouts/slideLayout2161.xml"/><Relationship Id="rId199" Type="http://schemas.openxmlformats.org/officeDocument/2006/relationships/slideLayout" Target="../slideLayouts/slideLayout2299.xml"/><Relationship Id="rId571" Type="http://schemas.openxmlformats.org/officeDocument/2006/relationships/slideLayout" Target="../slideLayouts/slideLayout2671.xml"/><Relationship Id="rId19" Type="http://schemas.openxmlformats.org/officeDocument/2006/relationships/slideLayout" Target="../slideLayouts/slideLayout2119.xml"/><Relationship Id="rId224" Type="http://schemas.openxmlformats.org/officeDocument/2006/relationships/slideLayout" Target="../slideLayouts/slideLayout2324.xml"/><Relationship Id="rId266" Type="http://schemas.openxmlformats.org/officeDocument/2006/relationships/slideLayout" Target="../slideLayouts/slideLayout2366.xml"/><Relationship Id="rId431" Type="http://schemas.openxmlformats.org/officeDocument/2006/relationships/slideLayout" Target="../slideLayouts/slideLayout2531.xml"/><Relationship Id="rId473" Type="http://schemas.openxmlformats.org/officeDocument/2006/relationships/slideLayout" Target="../slideLayouts/slideLayout2573.xml"/><Relationship Id="rId529" Type="http://schemas.openxmlformats.org/officeDocument/2006/relationships/slideLayout" Target="../slideLayouts/slideLayout2629.xml"/><Relationship Id="rId30" Type="http://schemas.openxmlformats.org/officeDocument/2006/relationships/slideLayout" Target="../slideLayouts/slideLayout2130.xml"/><Relationship Id="rId126" Type="http://schemas.openxmlformats.org/officeDocument/2006/relationships/slideLayout" Target="../slideLayouts/slideLayout2226.xml"/><Relationship Id="rId168" Type="http://schemas.openxmlformats.org/officeDocument/2006/relationships/slideLayout" Target="../slideLayouts/slideLayout2268.xml"/><Relationship Id="rId333" Type="http://schemas.openxmlformats.org/officeDocument/2006/relationships/slideLayout" Target="../slideLayouts/slideLayout2433.xml"/><Relationship Id="rId540" Type="http://schemas.openxmlformats.org/officeDocument/2006/relationships/slideLayout" Target="../slideLayouts/slideLayout2640.xml"/><Relationship Id="rId72" Type="http://schemas.openxmlformats.org/officeDocument/2006/relationships/slideLayout" Target="../slideLayouts/slideLayout2172.xml"/><Relationship Id="rId375" Type="http://schemas.openxmlformats.org/officeDocument/2006/relationships/slideLayout" Target="../slideLayouts/slideLayout2475.xml"/><Relationship Id="rId3" Type="http://schemas.openxmlformats.org/officeDocument/2006/relationships/slideLayout" Target="../slideLayouts/slideLayout2103.xml"/><Relationship Id="rId235" Type="http://schemas.openxmlformats.org/officeDocument/2006/relationships/slideLayout" Target="../slideLayouts/slideLayout2335.xml"/><Relationship Id="rId277" Type="http://schemas.openxmlformats.org/officeDocument/2006/relationships/slideLayout" Target="../slideLayouts/slideLayout2377.xml"/><Relationship Id="rId400" Type="http://schemas.openxmlformats.org/officeDocument/2006/relationships/slideLayout" Target="../slideLayouts/slideLayout2500.xml"/><Relationship Id="rId442" Type="http://schemas.openxmlformats.org/officeDocument/2006/relationships/slideLayout" Target="../slideLayouts/slideLayout2542.xml"/><Relationship Id="rId484" Type="http://schemas.openxmlformats.org/officeDocument/2006/relationships/slideLayout" Target="../slideLayouts/slideLayout2584.xml"/><Relationship Id="rId137" Type="http://schemas.openxmlformats.org/officeDocument/2006/relationships/slideLayout" Target="../slideLayouts/slideLayout2237.xml"/><Relationship Id="rId302" Type="http://schemas.openxmlformats.org/officeDocument/2006/relationships/slideLayout" Target="../slideLayouts/slideLayout2402.xml"/><Relationship Id="rId344" Type="http://schemas.openxmlformats.org/officeDocument/2006/relationships/slideLayout" Target="../slideLayouts/slideLayout2444.xml"/><Relationship Id="rId41" Type="http://schemas.openxmlformats.org/officeDocument/2006/relationships/slideLayout" Target="../slideLayouts/slideLayout2141.xml"/><Relationship Id="rId83" Type="http://schemas.openxmlformats.org/officeDocument/2006/relationships/slideLayout" Target="../slideLayouts/slideLayout2183.xml"/><Relationship Id="rId179" Type="http://schemas.openxmlformats.org/officeDocument/2006/relationships/slideLayout" Target="../slideLayouts/slideLayout2279.xml"/><Relationship Id="rId386" Type="http://schemas.openxmlformats.org/officeDocument/2006/relationships/slideLayout" Target="../slideLayouts/slideLayout2486.xml"/><Relationship Id="rId551" Type="http://schemas.openxmlformats.org/officeDocument/2006/relationships/slideLayout" Target="../slideLayouts/slideLayout2651.xml"/><Relationship Id="rId190" Type="http://schemas.openxmlformats.org/officeDocument/2006/relationships/slideLayout" Target="../slideLayouts/slideLayout2290.xml"/><Relationship Id="rId204" Type="http://schemas.openxmlformats.org/officeDocument/2006/relationships/slideLayout" Target="../slideLayouts/slideLayout2304.xml"/><Relationship Id="rId246" Type="http://schemas.openxmlformats.org/officeDocument/2006/relationships/slideLayout" Target="../slideLayouts/slideLayout2346.xml"/><Relationship Id="rId288" Type="http://schemas.openxmlformats.org/officeDocument/2006/relationships/slideLayout" Target="../slideLayouts/slideLayout2388.xml"/><Relationship Id="rId411" Type="http://schemas.openxmlformats.org/officeDocument/2006/relationships/slideLayout" Target="../slideLayouts/slideLayout2511.xml"/><Relationship Id="rId453" Type="http://schemas.openxmlformats.org/officeDocument/2006/relationships/slideLayout" Target="../slideLayouts/slideLayout2553.xml"/><Relationship Id="rId509" Type="http://schemas.openxmlformats.org/officeDocument/2006/relationships/slideLayout" Target="../slideLayouts/slideLayout2609.xml"/><Relationship Id="rId106" Type="http://schemas.openxmlformats.org/officeDocument/2006/relationships/slideLayout" Target="../slideLayouts/slideLayout2206.xml"/><Relationship Id="rId313" Type="http://schemas.openxmlformats.org/officeDocument/2006/relationships/slideLayout" Target="../slideLayouts/slideLayout2413.xml"/><Relationship Id="rId495" Type="http://schemas.openxmlformats.org/officeDocument/2006/relationships/slideLayout" Target="../slideLayouts/slideLayout2595.xml"/><Relationship Id="rId10" Type="http://schemas.openxmlformats.org/officeDocument/2006/relationships/slideLayout" Target="../slideLayouts/slideLayout2110.xml"/><Relationship Id="rId52" Type="http://schemas.openxmlformats.org/officeDocument/2006/relationships/slideLayout" Target="../slideLayouts/slideLayout2152.xml"/><Relationship Id="rId94" Type="http://schemas.openxmlformats.org/officeDocument/2006/relationships/slideLayout" Target="../slideLayouts/slideLayout2194.xml"/><Relationship Id="rId148" Type="http://schemas.openxmlformats.org/officeDocument/2006/relationships/slideLayout" Target="../slideLayouts/slideLayout2248.xml"/><Relationship Id="rId355" Type="http://schemas.openxmlformats.org/officeDocument/2006/relationships/slideLayout" Target="../slideLayouts/slideLayout2455.xml"/><Relationship Id="rId397" Type="http://schemas.openxmlformats.org/officeDocument/2006/relationships/slideLayout" Target="../slideLayouts/slideLayout2497.xml"/><Relationship Id="rId520" Type="http://schemas.openxmlformats.org/officeDocument/2006/relationships/slideLayout" Target="../slideLayouts/slideLayout2620.xml"/><Relationship Id="rId562" Type="http://schemas.openxmlformats.org/officeDocument/2006/relationships/slideLayout" Target="../slideLayouts/slideLayout2662.xml"/><Relationship Id="rId215" Type="http://schemas.openxmlformats.org/officeDocument/2006/relationships/slideLayout" Target="../slideLayouts/slideLayout2315.xml"/><Relationship Id="rId257" Type="http://schemas.openxmlformats.org/officeDocument/2006/relationships/slideLayout" Target="../slideLayouts/slideLayout2357.xml"/><Relationship Id="rId422" Type="http://schemas.openxmlformats.org/officeDocument/2006/relationships/slideLayout" Target="../slideLayouts/slideLayout2522.xml"/><Relationship Id="rId464" Type="http://schemas.openxmlformats.org/officeDocument/2006/relationships/slideLayout" Target="../slideLayouts/slideLayout2564.xml"/><Relationship Id="rId299" Type="http://schemas.openxmlformats.org/officeDocument/2006/relationships/slideLayout" Target="../slideLayouts/slideLayout2399.xml"/><Relationship Id="rId63" Type="http://schemas.openxmlformats.org/officeDocument/2006/relationships/slideLayout" Target="../slideLayouts/slideLayout2163.xml"/><Relationship Id="rId159" Type="http://schemas.openxmlformats.org/officeDocument/2006/relationships/slideLayout" Target="../slideLayouts/slideLayout2259.xml"/><Relationship Id="rId366" Type="http://schemas.openxmlformats.org/officeDocument/2006/relationships/slideLayout" Target="../slideLayouts/slideLayout2466.xml"/><Relationship Id="rId573" Type="http://schemas.openxmlformats.org/officeDocument/2006/relationships/theme" Target="../theme/theme17.xml"/><Relationship Id="rId226" Type="http://schemas.openxmlformats.org/officeDocument/2006/relationships/slideLayout" Target="../slideLayouts/slideLayout2326.xml"/><Relationship Id="rId433" Type="http://schemas.openxmlformats.org/officeDocument/2006/relationships/slideLayout" Target="../slideLayouts/slideLayout2533.xml"/><Relationship Id="rId74" Type="http://schemas.openxmlformats.org/officeDocument/2006/relationships/slideLayout" Target="../slideLayouts/slideLayout2174.xml"/><Relationship Id="rId377" Type="http://schemas.openxmlformats.org/officeDocument/2006/relationships/slideLayout" Target="../slideLayouts/slideLayout2477.xml"/><Relationship Id="rId500" Type="http://schemas.openxmlformats.org/officeDocument/2006/relationships/slideLayout" Target="../slideLayouts/slideLayout2600.xml"/><Relationship Id="rId5" Type="http://schemas.openxmlformats.org/officeDocument/2006/relationships/slideLayout" Target="../slideLayouts/slideLayout2105.xml"/><Relationship Id="rId237" Type="http://schemas.openxmlformats.org/officeDocument/2006/relationships/slideLayout" Target="../slideLayouts/slideLayout2337.xml"/><Relationship Id="rId444" Type="http://schemas.openxmlformats.org/officeDocument/2006/relationships/slideLayout" Target="../slideLayouts/slideLayout2544.xml"/><Relationship Id="rId290" Type="http://schemas.openxmlformats.org/officeDocument/2006/relationships/slideLayout" Target="../slideLayouts/slideLayout2390.xml"/><Relationship Id="rId304" Type="http://schemas.openxmlformats.org/officeDocument/2006/relationships/slideLayout" Target="../slideLayouts/slideLayout2404.xml"/><Relationship Id="rId388" Type="http://schemas.openxmlformats.org/officeDocument/2006/relationships/slideLayout" Target="../slideLayouts/slideLayout2488.xml"/><Relationship Id="rId511" Type="http://schemas.openxmlformats.org/officeDocument/2006/relationships/slideLayout" Target="../slideLayouts/slideLayout2611.xml"/><Relationship Id="rId85" Type="http://schemas.openxmlformats.org/officeDocument/2006/relationships/slideLayout" Target="../slideLayouts/slideLayout2185.xml"/><Relationship Id="rId150" Type="http://schemas.openxmlformats.org/officeDocument/2006/relationships/slideLayout" Target="../slideLayouts/slideLayout2250.xml"/><Relationship Id="rId248" Type="http://schemas.openxmlformats.org/officeDocument/2006/relationships/slideLayout" Target="../slideLayouts/slideLayout2348.xml"/><Relationship Id="rId455" Type="http://schemas.openxmlformats.org/officeDocument/2006/relationships/slideLayout" Target="../slideLayouts/slideLayout2555.xml"/><Relationship Id="rId12" Type="http://schemas.openxmlformats.org/officeDocument/2006/relationships/slideLayout" Target="../slideLayouts/slideLayout2112.xml"/><Relationship Id="rId108" Type="http://schemas.openxmlformats.org/officeDocument/2006/relationships/slideLayout" Target="../slideLayouts/slideLayout2208.xml"/><Relationship Id="rId315" Type="http://schemas.openxmlformats.org/officeDocument/2006/relationships/slideLayout" Target="../slideLayouts/slideLayout2415.xml"/><Relationship Id="rId522" Type="http://schemas.openxmlformats.org/officeDocument/2006/relationships/slideLayout" Target="../slideLayouts/slideLayout2622.xml"/><Relationship Id="rId96" Type="http://schemas.openxmlformats.org/officeDocument/2006/relationships/slideLayout" Target="../slideLayouts/slideLayout2196.xml"/><Relationship Id="rId161" Type="http://schemas.openxmlformats.org/officeDocument/2006/relationships/slideLayout" Target="../slideLayouts/slideLayout2261.xml"/><Relationship Id="rId399" Type="http://schemas.openxmlformats.org/officeDocument/2006/relationships/slideLayout" Target="../slideLayouts/slideLayout2499.xml"/><Relationship Id="rId259" Type="http://schemas.openxmlformats.org/officeDocument/2006/relationships/slideLayout" Target="../slideLayouts/slideLayout2359.xml"/><Relationship Id="rId466" Type="http://schemas.openxmlformats.org/officeDocument/2006/relationships/slideLayout" Target="../slideLayouts/slideLayout2566.xml"/><Relationship Id="rId23" Type="http://schemas.openxmlformats.org/officeDocument/2006/relationships/slideLayout" Target="../slideLayouts/slideLayout2123.xml"/><Relationship Id="rId119" Type="http://schemas.openxmlformats.org/officeDocument/2006/relationships/slideLayout" Target="../slideLayouts/slideLayout2219.xml"/><Relationship Id="rId326" Type="http://schemas.openxmlformats.org/officeDocument/2006/relationships/slideLayout" Target="../slideLayouts/slideLayout2426.xml"/><Relationship Id="rId533" Type="http://schemas.openxmlformats.org/officeDocument/2006/relationships/slideLayout" Target="../slideLayouts/slideLayout2633.xml"/><Relationship Id="rId172" Type="http://schemas.openxmlformats.org/officeDocument/2006/relationships/slideLayout" Target="../slideLayouts/slideLayout2272.xml"/><Relationship Id="rId477" Type="http://schemas.openxmlformats.org/officeDocument/2006/relationships/slideLayout" Target="../slideLayouts/slideLayout2577.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2680.xml"/><Relationship Id="rId13" Type="http://schemas.openxmlformats.org/officeDocument/2006/relationships/slideLayout" Target="../slideLayouts/slideLayout2685.xml"/><Relationship Id="rId18" Type="http://schemas.openxmlformats.org/officeDocument/2006/relationships/slideLayout" Target="../slideLayouts/slideLayout2690.xml"/><Relationship Id="rId3" Type="http://schemas.openxmlformats.org/officeDocument/2006/relationships/slideLayout" Target="../slideLayouts/slideLayout2675.xml"/><Relationship Id="rId21" Type="http://schemas.openxmlformats.org/officeDocument/2006/relationships/slideLayout" Target="../slideLayouts/slideLayout2693.xml"/><Relationship Id="rId7" Type="http://schemas.openxmlformats.org/officeDocument/2006/relationships/slideLayout" Target="../slideLayouts/slideLayout2679.xml"/><Relationship Id="rId12" Type="http://schemas.openxmlformats.org/officeDocument/2006/relationships/slideLayout" Target="../slideLayouts/slideLayout2684.xml"/><Relationship Id="rId17" Type="http://schemas.openxmlformats.org/officeDocument/2006/relationships/slideLayout" Target="../slideLayouts/slideLayout2689.xml"/><Relationship Id="rId2" Type="http://schemas.openxmlformats.org/officeDocument/2006/relationships/slideLayout" Target="../slideLayouts/slideLayout2674.xml"/><Relationship Id="rId16" Type="http://schemas.openxmlformats.org/officeDocument/2006/relationships/slideLayout" Target="../slideLayouts/slideLayout2688.xml"/><Relationship Id="rId20" Type="http://schemas.openxmlformats.org/officeDocument/2006/relationships/slideLayout" Target="../slideLayouts/slideLayout2692.xml"/><Relationship Id="rId1" Type="http://schemas.openxmlformats.org/officeDocument/2006/relationships/slideLayout" Target="../slideLayouts/slideLayout2673.xml"/><Relationship Id="rId6" Type="http://schemas.openxmlformats.org/officeDocument/2006/relationships/slideLayout" Target="../slideLayouts/slideLayout2678.xml"/><Relationship Id="rId11" Type="http://schemas.openxmlformats.org/officeDocument/2006/relationships/slideLayout" Target="../slideLayouts/slideLayout2683.xml"/><Relationship Id="rId5" Type="http://schemas.openxmlformats.org/officeDocument/2006/relationships/slideLayout" Target="../slideLayouts/slideLayout2677.xml"/><Relationship Id="rId15" Type="http://schemas.openxmlformats.org/officeDocument/2006/relationships/slideLayout" Target="../slideLayouts/slideLayout2687.xml"/><Relationship Id="rId23" Type="http://schemas.openxmlformats.org/officeDocument/2006/relationships/theme" Target="../theme/theme18.xml"/><Relationship Id="rId10" Type="http://schemas.openxmlformats.org/officeDocument/2006/relationships/slideLayout" Target="../slideLayouts/slideLayout2682.xml"/><Relationship Id="rId19" Type="http://schemas.openxmlformats.org/officeDocument/2006/relationships/slideLayout" Target="../slideLayouts/slideLayout2691.xml"/><Relationship Id="rId4" Type="http://schemas.openxmlformats.org/officeDocument/2006/relationships/slideLayout" Target="../slideLayouts/slideLayout2676.xml"/><Relationship Id="rId9" Type="http://schemas.openxmlformats.org/officeDocument/2006/relationships/slideLayout" Target="../slideLayouts/slideLayout2681.xml"/><Relationship Id="rId14" Type="http://schemas.openxmlformats.org/officeDocument/2006/relationships/slideLayout" Target="../slideLayouts/slideLayout2686.xml"/><Relationship Id="rId22" Type="http://schemas.openxmlformats.org/officeDocument/2006/relationships/slideLayout" Target="../slideLayouts/slideLayout2694.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2702.xml"/><Relationship Id="rId3" Type="http://schemas.openxmlformats.org/officeDocument/2006/relationships/slideLayout" Target="../slideLayouts/slideLayout2697.xml"/><Relationship Id="rId7" Type="http://schemas.openxmlformats.org/officeDocument/2006/relationships/slideLayout" Target="../slideLayouts/slideLayout2701.xml"/><Relationship Id="rId12" Type="http://schemas.openxmlformats.org/officeDocument/2006/relationships/theme" Target="../theme/theme19.xml"/><Relationship Id="rId2" Type="http://schemas.openxmlformats.org/officeDocument/2006/relationships/slideLayout" Target="../slideLayouts/slideLayout2696.xml"/><Relationship Id="rId1" Type="http://schemas.openxmlformats.org/officeDocument/2006/relationships/slideLayout" Target="../slideLayouts/slideLayout2695.xml"/><Relationship Id="rId6" Type="http://schemas.openxmlformats.org/officeDocument/2006/relationships/slideLayout" Target="../slideLayouts/slideLayout2700.xml"/><Relationship Id="rId11" Type="http://schemas.openxmlformats.org/officeDocument/2006/relationships/slideLayout" Target="../slideLayouts/slideLayout2705.xml"/><Relationship Id="rId5" Type="http://schemas.openxmlformats.org/officeDocument/2006/relationships/slideLayout" Target="../slideLayouts/slideLayout2699.xml"/><Relationship Id="rId10" Type="http://schemas.openxmlformats.org/officeDocument/2006/relationships/slideLayout" Target="../slideLayouts/slideLayout2704.xml"/><Relationship Id="rId4" Type="http://schemas.openxmlformats.org/officeDocument/2006/relationships/slideLayout" Target="../slideLayouts/slideLayout2698.xml"/><Relationship Id="rId9" Type="http://schemas.openxmlformats.org/officeDocument/2006/relationships/slideLayout" Target="../slideLayouts/slideLayout2703.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2713.xml"/><Relationship Id="rId3" Type="http://schemas.openxmlformats.org/officeDocument/2006/relationships/slideLayout" Target="../slideLayouts/slideLayout2708.xml"/><Relationship Id="rId7" Type="http://schemas.openxmlformats.org/officeDocument/2006/relationships/slideLayout" Target="../slideLayouts/slideLayout2712.xml"/><Relationship Id="rId2" Type="http://schemas.openxmlformats.org/officeDocument/2006/relationships/slideLayout" Target="../slideLayouts/slideLayout2707.xml"/><Relationship Id="rId1" Type="http://schemas.openxmlformats.org/officeDocument/2006/relationships/slideLayout" Target="../slideLayouts/slideLayout2706.xml"/><Relationship Id="rId6" Type="http://schemas.openxmlformats.org/officeDocument/2006/relationships/slideLayout" Target="../slideLayouts/slideLayout2711.xml"/><Relationship Id="rId11" Type="http://schemas.openxmlformats.org/officeDocument/2006/relationships/theme" Target="../theme/theme20.xml"/><Relationship Id="rId5" Type="http://schemas.openxmlformats.org/officeDocument/2006/relationships/slideLayout" Target="../slideLayouts/slideLayout2710.xml"/><Relationship Id="rId10" Type="http://schemas.openxmlformats.org/officeDocument/2006/relationships/slideLayout" Target="../slideLayouts/slideLayout2715.xml"/><Relationship Id="rId4" Type="http://schemas.openxmlformats.org/officeDocument/2006/relationships/slideLayout" Target="../slideLayouts/slideLayout2709.xml"/><Relationship Id="rId9" Type="http://schemas.openxmlformats.org/officeDocument/2006/relationships/slideLayout" Target="../slideLayouts/slideLayout2714.xml"/></Relationships>
</file>

<file path=ppt/slideMasters/_rels/slideMaster21.xml.rels><?xml version="1.0" encoding="UTF-8" standalone="yes"?>
<Relationships xmlns="http://schemas.openxmlformats.org/package/2006/relationships"><Relationship Id="rId117" Type="http://schemas.openxmlformats.org/officeDocument/2006/relationships/slideLayout" Target="../slideLayouts/slideLayout2832.xml"/><Relationship Id="rId21" Type="http://schemas.openxmlformats.org/officeDocument/2006/relationships/slideLayout" Target="../slideLayouts/slideLayout2736.xml"/><Relationship Id="rId42" Type="http://schemas.openxmlformats.org/officeDocument/2006/relationships/slideLayout" Target="../slideLayouts/slideLayout2757.xml"/><Relationship Id="rId63" Type="http://schemas.openxmlformats.org/officeDocument/2006/relationships/slideLayout" Target="../slideLayouts/slideLayout2778.xml"/><Relationship Id="rId84" Type="http://schemas.openxmlformats.org/officeDocument/2006/relationships/slideLayout" Target="../slideLayouts/slideLayout2799.xml"/><Relationship Id="rId138" Type="http://schemas.openxmlformats.org/officeDocument/2006/relationships/slideLayout" Target="../slideLayouts/slideLayout2853.xml"/><Relationship Id="rId159" Type="http://schemas.openxmlformats.org/officeDocument/2006/relationships/slideLayout" Target="../slideLayouts/slideLayout2874.xml"/><Relationship Id="rId170" Type="http://schemas.openxmlformats.org/officeDocument/2006/relationships/slideLayout" Target="../slideLayouts/slideLayout2885.xml"/><Relationship Id="rId191" Type="http://schemas.openxmlformats.org/officeDocument/2006/relationships/slideLayout" Target="../slideLayouts/slideLayout2906.xml"/><Relationship Id="rId107" Type="http://schemas.openxmlformats.org/officeDocument/2006/relationships/slideLayout" Target="../slideLayouts/slideLayout2822.xml"/><Relationship Id="rId11" Type="http://schemas.openxmlformats.org/officeDocument/2006/relationships/slideLayout" Target="../slideLayouts/slideLayout2726.xml"/><Relationship Id="rId32" Type="http://schemas.openxmlformats.org/officeDocument/2006/relationships/slideLayout" Target="../slideLayouts/slideLayout2747.xml"/><Relationship Id="rId53" Type="http://schemas.openxmlformats.org/officeDocument/2006/relationships/slideLayout" Target="../slideLayouts/slideLayout2768.xml"/><Relationship Id="rId74" Type="http://schemas.openxmlformats.org/officeDocument/2006/relationships/slideLayout" Target="../slideLayouts/slideLayout2789.xml"/><Relationship Id="rId128" Type="http://schemas.openxmlformats.org/officeDocument/2006/relationships/slideLayout" Target="../slideLayouts/slideLayout2843.xml"/><Relationship Id="rId149" Type="http://schemas.openxmlformats.org/officeDocument/2006/relationships/slideLayout" Target="../slideLayouts/slideLayout2864.xml"/><Relationship Id="rId5" Type="http://schemas.openxmlformats.org/officeDocument/2006/relationships/slideLayout" Target="../slideLayouts/slideLayout2720.xml"/><Relationship Id="rId95" Type="http://schemas.openxmlformats.org/officeDocument/2006/relationships/slideLayout" Target="../slideLayouts/slideLayout2810.xml"/><Relationship Id="rId160" Type="http://schemas.openxmlformats.org/officeDocument/2006/relationships/slideLayout" Target="../slideLayouts/slideLayout2875.xml"/><Relationship Id="rId181" Type="http://schemas.openxmlformats.org/officeDocument/2006/relationships/slideLayout" Target="../slideLayouts/slideLayout2896.xml"/><Relationship Id="rId22" Type="http://schemas.openxmlformats.org/officeDocument/2006/relationships/slideLayout" Target="../slideLayouts/slideLayout2737.xml"/><Relationship Id="rId43" Type="http://schemas.openxmlformats.org/officeDocument/2006/relationships/slideLayout" Target="../slideLayouts/slideLayout2758.xml"/><Relationship Id="rId64" Type="http://schemas.openxmlformats.org/officeDocument/2006/relationships/slideLayout" Target="../slideLayouts/slideLayout2779.xml"/><Relationship Id="rId118" Type="http://schemas.openxmlformats.org/officeDocument/2006/relationships/slideLayout" Target="../slideLayouts/slideLayout2833.xml"/><Relationship Id="rId139" Type="http://schemas.openxmlformats.org/officeDocument/2006/relationships/slideLayout" Target="../slideLayouts/slideLayout2854.xml"/><Relationship Id="rId85" Type="http://schemas.openxmlformats.org/officeDocument/2006/relationships/slideLayout" Target="../slideLayouts/slideLayout2800.xml"/><Relationship Id="rId150" Type="http://schemas.openxmlformats.org/officeDocument/2006/relationships/slideLayout" Target="../slideLayouts/slideLayout2865.xml"/><Relationship Id="rId171" Type="http://schemas.openxmlformats.org/officeDocument/2006/relationships/slideLayout" Target="../slideLayouts/slideLayout2886.xml"/><Relationship Id="rId192" Type="http://schemas.openxmlformats.org/officeDocument/2006/relationships/slideLayout" Target="../slideLayouts/slideLayout2907.xml"/><Relationship Id="rId12" Type="http://schemas.openxmlformats.org/officeDocument/2006/relationships/slideLayout" Target="../slideLayouts/slideLayout2727.xml"/><Relationship Id="rId33" Type="http://schemas.openxmlformats.org/officeDocument/2006/relationships/slideLayout" Target="../slideLayouts/slideLayout2748.xml"/><Relationship Id="rId108" Type="http://schemas.openxmlformats.org/officeDocument/2006/relationships/slideLayout" Target="../slideLayouts/slideLayout2823.xml"/><Relationship Id="rId129" Type="http://schemas.openxmlformats.org/officeDocument/2006/relationships/slideLayout" Target="../slideLayouts/slideLayout2844.xml"/><Relationship Id="rId54" Type="http://schemas.openxmlformats.org/officeDocument/2006/relationships/slideLayout" Target="../slideLayouts/slideLayout2769.xml"/><Relationship Id="rId75" Type="http://schemas.openxmlformats.org/officeDocument/2006/relationships/slideLayout" Target="../slideLayouts/slideLayout2790.xml"/><Relationship Id="rId96" Type="http://schemas.openxmlformats.org/officeDocument/2006/relationships/slideLayout" Target="../slideLayouts/slideLayout2811.xml"/><Relationship Id="rId140" Type="http://schemas.openxmlformats.org/officeDocument/2006/relationships/slideLayout" Target="../slideLayouts/slideLayout2855.xml"/><Relationship Id="rId161" Type="http://schemas.openxmlformats.org/officeDocument/2006/relationships/slideLayout" Target="../slideLayouts/slideLayout2876.xml"/><Relationship Id="rId182" Type="http://schemas.openxmlformats.org/officeDocument/2006/relationships/slideLayout" Target="../slideLayouts/slideLayout2897.xml"/><Relationship Id="rId6" Type="http://schemas.openxmlformats.org/officeDocument/2006/relationships/slideLayout" Target="../slideLayouts/slideLayout2721.xml"/><Relationship Id="rId23" Type="http://schemas.openxmlformats.org/officeDocument/2006/relationships/slideLayout" Target="../slideLayouts/slideLayout2738.xml"/><Relationship Id="rId119" Type="http://schemas.openxmlformats.org/officeDocument/2006/relationships/slideLayout" Target="../slideLayouts/slideLayout2834.xml"/><Relationship Id="rId44" Type="http://schemas.openxmlformats.org/officeDocument/2006/relationships/slideLayout" Target="../slideLayouts/slideLayout2759.xml"/><Relationship Id="rId65" Type="http://schemas.openxmlformats.org/officeDocument/2006/relationships/slideLayout" Target="../slideLayouts/slideLayout2780.xml"/><Relationship Id="rId86" Type="http://schemas.openxmlformats.org/officeDocument/2006/relationships/slideLayout" Target="../slideLayouts/slideLayout2801.xml"/><Relationship Id="rId130" Type="http://schemas.openxmlformats.org/officeDocument/2006/relationships/slideLayout" Target="../slideLayouts/slideLayout2845.xml"/><Relationship Id="rId151" Type="http://schemas.openxmlformats.org/officeDocument/2006/relationships/slideLayout" Target="../slideLayouts/slideLayout2866.xml"/><Relationship Id="rId172" Type="http://schemas.openxmlformats.org/officeDocument/2006/relationships/slideLayout" Target="../slideLayouts/slideLayout2887.xml"/><Relationship Id="rId193" Type="http://schemas.openxmlformats.org/officeDocument/2006/relationships/slideLayout" Target="../slideLayouts/slideLayout2908.xml"/><Relationship Id="rId13" Type="http://schemas.openxmlformats.org/officeDocument/2006/relationships/slideLayout" Target="../slideLayouts/slideLayout2728.xml"/><Relationship Id="rId109" Type="http://schemas.openxmlformats.org/officeDocument/2006/relationships/slideLayout" Target="../slideLayouts/slideLayout2824.xml"/><Relationship Id="rId34" Type="http://schemas.openxmlformats.org/officeDocument/2006/relationships/slideLayout" Target="../slideLayouts/slideLayout2749.xml"/><Relationship Id="rId55" Type="http://schemas.openxmlformats.org/officeDocument/2006/relationships/slideLayout" Target="../slideLayouts/slideLayout2770.xml"/><Relationship Id="rId76" Type="http://schemas.openxmlformats.org/officeDocument/2006/relationships/slideLayout" Target="../slideLayouts/slideLayout2791.xml"/><Relationship Id="rId97" Type="http://schemas.openxmlformats.org/officeDocument/2006/relationships/slideLayout" Target="../slideLayouts/slideLayout2812.xml"/><Relationship Id="rId120" Type="http://schemas.openxmlformats.org/officeDocument/2006/relationships/slideLayout" Target="../slideLayouts/slideLayout2835.xml"/><Relationship Id="rId141" Type="http://schemas.openxmlformats.org/officeDocument/2006/relationships/slideLayout" Target="../slideLayouts/slideLayout2856.xml"/><Relationship Id="rId7" Type="http://schemas.openxmlformats.org/officeDocument/2006/relationships/slideLayout" Target="../slideLayouts/slideLayout2722.xml"/><Relationship Id="rId162" Type="http://schemas.openxmlformats.org/officeDocument/2006/relationships/slideLayout" Target="../slideLayouts/slideLayout2877.xml"/><Relationship Id="rId183" Type="http://schemas.openxmlformats.org/officeDocument/2006/relationships/slideLayout" Target="../slideLayouts/slideLayout2898.xml"/><Relationship Id="rId2" Type="http://schemas.openxmlformats.org/officeDocument/2006/relationships/slideLayout" Target="../slideLayouts/slideLayout2717.xml"/><Relationship Id="rId29" Type="http://schemas.openxmlformats.org/officeDocument/2006/relationships/slideLayout" Target="../slideLayouts/slideLayout2744.xml"/><Relationship Id="rId24" Type="http://schemas.openxmlformats.org/officeDocument/2006/relationships/slideLayout" Target="../slideLayouts/slideLayout2739.xml"/><Relationship Id="rId40" Type="http://schemas.openxmlformats.org/officeDocument/2006/relationships/slideLayout" Target="../slideLayouts/slideLayout2755.xml"/><Relationship Id="rId45" Type="http://schemas.openxmlformats.org/officeDocument/2006/relationships/slideLayout" Target="../slideLayouts/slideLayout2760.xml"/><Relationship Id="rId66" Type="http://schemas.openxmlformats.org/officeDocument/2006/relationships/slideLayout" Target="../slideLayouts/slideLayout2781.xml"/><Relationship Id="rId87" Type="http://schemas.openxmlformats.org/officeDocument/2006/relationships/slideLayout" Target="../slideLayouts/slideLayout2802.xml"/><Relationship Id="rId110" Type="http://schemas.openxmlformats.org/officeDocument/2006/relationships/slideLayout" Target="../slideLayouts/slideLayout2825.xml"/><Relationship Id="rId115" Type="http://schemas.openxmlformats.org/officeDocument/2006/relationships/slideLayout" Target="../slideLayouts/slideLayout2830.xml"/><Relationship Id="rId131" Type="http://schemas.openxmlformats.org/officeDocument/2006/relationships/slideLayout" Target="../slideLayouts/slideLayout2846.xml"/><Relationship Id="rId136" Type="http://schemas.openxmlformats.org/officeDocument/2006/relationships/slideLayout" Target="../slideLayouts/slideLayout2851.xml"/><Relationship Id="rId157" Type="http://schemas.openxmlformats.org/officeDocument/2006/relationships/slideLayout" Target="../slideLayouts/slideLayout2872.xml"/><Relationship Id="rId178" Type="http://schemas.openxmlformats.org/officeDocument/2006/relationships/slideLayout" Target="../slideLayouts/slideLayout2893.xml"/><Relationship Id="rId61" Type="http://schemas.openxmlformats.org/officeDocument/2006/relationships/slideLayout" Target="../slideLayouts/slideLayout2776.xml"/><Relationship Id="rId82" Type="http://schemas.openxmlformats.org/officeDocument/2006/relationships/slideLayout" Target="../slideLayouts/slideLayout2797.xml"/><Relationship Id="rId152" Type="http://schemas.openxmlformats.org/officeDocument/2006/relationships/slideLayout" Target="../slideLayouts/slideLayout2867.xml"/><Relationship Id="rId173" Type="http://schemas.openxmlformats.org/officeDocument/2006/relationships/slideLayout" Target="../slideLayouts/slideLayout2888.xml"/><Relationship Id="rId194" Type="http://schemas.openxmlformats.org/officeDocument/2006/relationships/slideLayout" Target="../slideLayouts/slideLayout2909.xml"/><Relationship Id="rId199" Type="http://schemas.openxmlformats.org/officeDocument/2006/relationships/slideLayout" Target="../slideLayouts/slideLayout2914.xml"/><Relationship Id="rId19" Type="http://schemas.openxmlformats.org/officeDocument/2006/relationships/slideLayout" Target="../slideLayouts/slideLayout2734.xml"/><Relationship Id="rId14" Type="http://schemas.openxmlformats.org/officeDocument/2006/relationships/slideLayout" Target="../slideLayouts/slideLayout2729.xml"/><Relationship Id="rId30" Type="http://schemas.openxmlformats.org/officeDocument/2006/relationships/slideLayout" Target="../slideLayouts/slideLayout2745.xml"/><Relationship Id="rId35" Type="http://schemas.openxmlformats.org/officeDocument/2006/relationships/slideLayout" Target="../slideLayouts/slideLayout2750.xml"/><Relationship Id="rId56" Type="http://schemas.openxmlformats.org/officeDocument/2006/relationships/slideLayout" Target="../slideLayouts/slideLayout2771.xml"/><Relationship Id="rId77" Type="http://schemas.openxmlformats.org/officeDocument/2006/relationships/slideLayout" Target="../slideLayouts/slideLayout2792.xml"/><Relationship Id="rId100" Type="http://schemas.openxmlformats.org/officeDocument/2006/relationships/slideLayout" Target="../slideLayouts/slideLayout2815.xml"/><Relationship Id="rId105" Type="http://schemas.openxmlformats.org/officeDocument/2006/relationships/slideLayout" Target="../slideLayouts/slideLayout2820.xml"/><Relationship Id="rId126" Type="http://schemas.openxmlformats.org/officeDocument/2006/relationships/slideLayout" Target="../slideLayouts/slideLayout2841.xml"/><Relationship Id="rId147" Type="http://schemas.openxmlformats.org/officeDocument/2006/relationships/slideLayout" Target="../slideLayouts/slideLayout2862.xml"/><Relationship Id="rId168" Type="http://schemas.openxmlformats.org/officeDocument/2006/relationships/slideLayout" Target="../slideLayouts/slideLayout2883.xml"/><Relationship Id="rId8" Type="http://schemas.openxmlformats.org/officeDocument/2006/relationships/slideLayout" Target="../slideLayouts/slideLayout2723.xml"/><Relationship Id="rId51" Type="http://schemas.openxmlformats.org/officeDocument/2006/relationships/slideLayout" Target="../slideLayouts/slideLayout2766.xml"/><Relationship Id="rId72" Type="http://schemas.openxmlformats.org/officeDocument/2006/relationships/slideLayout" Target="../slideLayouts/slideLayout2787.xml"/><Relationship Id="rId93" Type="http://schemas.openxmlformats.org/officeDocument/2006/relationships/slideLayout" Target="../slideLayouts/slideLayout2808.xml"/><Relationship Id="rId98" Type="http://schemas.openxmlformats.org/officeDocument/2006/relationships/slideLayout" Target="../slideLayouts/slideLayout2813.xml"/><Relationship Id="rId121" Type="http://schemas.openxmlformats.org/officeDocument/2006/relationships/slideLayout" Target="../slideLayouts/slideLayout2836.xml"/><Relationship Id="rId142" Type="http://schemas.openxmlformats.org/officeDocument/2006/relationships/slideLayout" Target="../slideLayouts/slideLayout2857.xml"/><Relationship Id="rId163" Type="http://schemas.openxmlformats.org/officeDocument/2006/relationships/slideLayout" Target="../slideLayouts/slideLayout2878.xml"/><Relationship Id="rId184" Type="http://schemas.openxmlformats.org/officeDocument/2006/relationships/slideLayout" Target="../slideLayouts/slideLayout2899.xml"/><Relationship Id="rId189" Type="http://schemas.openxmlformats.org/officeDocument/2006/relationships/slideLayout" Target="../slideLayouts/slideLayout2904.xml"/><Relationship Id="rId3" Type="http://schemas.openxmlformats.org/officeDocument/2006/relationships/slideLayout" Target="../slideLayouts/slideLayout2718.xml"/><Relationship Id="rId25" Type="http://schemas.openxmlformats.org/officeDocument/2006/relationships/slideLayout" Target="../slideLayouts/slideLayout2740.xml"/><Relationship Id="rId46" Type="http://schemas.openxmlformats.org/officeDocument/2006/relationships/slideLayout" Target="../slideLayouts/slideLayout2761.xml"/><Relationship Id="rId67" Type="http://schemas.openxmlformats.org/officeDocument/2006/relationships/slideLayout" Target="../slideLayouts/slideLayout2782.xml"/><Relationship Id="rId116" Type="http://schemas.openxmlformats.org/officeDocument/2006/relationships/slideLayout" Target="../slideLayouts/slideLayout2831.xml"/><Relationship Id="rId137" Type="http://schemas.openxmlformats.org/officeDocument/2006/relationships/slideLayout" Target="../slideLayouts/slideLayout2852.xml"/><Relationship Id="rId158" Type="http://schemas.openxmlformats.org/officeDocument/2006/relationships/slideLayout" Target="../slideLayouts/slideLayout2873.xml"/><Relationship Id="rId20" Type="http://schemas.openxmlformats.org/officeDocument/2006/relationships/slideLayout" Target="../slideLayouts/slideLayout2735.xml"/><Relationship Id="rId41" Type="http://schemas.openxmlformats.org/officeDocument/2006/relationships/slideLayout" Target="../slideLayouts/slideLayout2756.xml"/><Relationship Id="rId62" Type="http://schemas.openxmlformats.org/officeDocument/2006/relationships/slideLayout" Target="../slideLayouts/slideLayout2777.xml"/><Relationship Id="rId83" Type="http://schemas.openxmlformats.org/officeDocument/2006/relationships/slideLayout" Target="../slideLayouts/slideLayout2798.xml"/><Relationship Id="rId88" Type="http://schemas.openxmlformats.org/officeDocument/2006/relationships/slideLayout" Target="../slideLayouts/slideLayout2803.xml"/><Relationship Id="rId111" Type="http://schemas.openxmlformats.org/officeDocument/2006/relationships/slideLayout" Target="../slideLayouts/slideLayout2826.xml"/><Relationship Id="rId132" Type="http://schemas.openxmlformats.org/officeDocument/2006/relationships/slideLayout" Target="../slideLayouts/slideLayout2847.xml"/><Relationship Id="rId153" Type="http://schemas.openxmlformats.org/officeDocument/2006/relationships/slideLayout" Target="../slideLayouts/slideLayout2868.xml"/><Relationship Id="rId174" Type="http://schemas.openxmlformats.org/officeDocument/2006/relationships/slideLayout" Target="../slideLayouts/slideLayout2889.xml"/><Relationship Id="rId179" Type="http://schemas.openxmlformats.org/officeDocument/2006/relationships/slideLayout" Target="../slideLayouts/slideLayout2894.xml"/><Relationship Id="rId195" Type="http://schemas.openxmlformats.org/officeDocument/2006/relationships/slideLayout" Target="../slideLayouts/slideLayout2910.xml"/><Relationship Id="rId190" Type="http://schemas.openxmlformats.org/officeDocument/2006/relationships/slideLayout" Target="../slideLayouts/slideLayout2905.xml"/><Relationship Id="rId15" Type="http://schemas.openxmlformats.org/officeDocument/2006/relationships/slideLayout" Target="../slideLayouts/slideLayout2730.xml"/><Relationship Id="rId36" Type="http://schemas.openxmlformats.org/officeDocument/2006/relationships/slideLayout" Target="../slideLayouts/slideLayout2751.xml"/><Relationship Id="rId57" Type="http://schemas.openxmlformats.org/officeDocument/2006/relationships/slideLayout" Target="../slideLayouts/slideLayout2772.xml"/><Relationship Id="rId106" Type="http://schemas.openxmlformats.org/officeDocument/2006/relationships/slideLayout" Target="../slideLayouts/slideLayout2821.xml"/><Relationship Id="rId127" Type="http://schemas.openxmlformats.org/officeDocument/2006/relationships/slideLayout" Target="../slideLayouts/slideLayout2842.xml"/><Relationship Id="rId10" Type="http://schemas.openxmlformats.org/officeDocument/2006/relationships/slideLayout" Target="../slideLayouts/slideLayout2725.xml"/><Relationship Id="rId31" Type="http://schemas.openxmlformats.org/officeDocument/2006/relationships/slideLayout" Target="../slideLayouts/slideLayout2746.xml"/><Relationship Id="rId52" Type="http://schemas.openxmlformats.org/officeDocument/2006/relationships/slideLayout" Target="../slideLayouts/slideLayout2767.xml"/><Relationship Id="rId73" Type="http://schemas.openxmlformats.org/officeDocument/2006/relationships/slideLayout" Target="../slideLayouts/slideLayout2788.xml"/><Relationship Id="rId78" Type="http://schemas.openxmlformats.org/officeDocument/2006/relationships/slideLayout" Target="../slideLayouts/slideLayout2793.xml"/><Relationship Id="rId94" Type="http://schemas.openxmlformats.org/officeDocument/2006/relationships/slideLayout" Target="../slideLayouts/slideLayout2809.xml"/><Relationship Id="rId99" Type="http://schemas.openxmlformats.org/officeDocument/2006/relationships/slideLayout" Target="../slideLayouts/slideLayout2814.xml"/><Relationship Id="rId101" Type="http://schemas.openxmlformats.org/officeDocument/2006/relationships/slideLayout" Target="../slideLayouts/slideLayout2816.xml"/><Relationship Id="rId122" Type="http://schemas.openxmlformats.org/officeDocument/2006/relationships/slideLayout" Target="../slideLayouts/slideLayout2837.xml"/><Relationship Id="rId143" Type="http://schemas.openxmlformats.org/officeDocument/2006/relationships/slideLayout" Target="../slideLayouts/slideLayout2858.xml"/><Relationship Id="rId148" Type="http://schemas.openxmlformats.org/officeDocument/2006/relationships/slideLayout" Target="../slideLayouts/slideLayout2863.xml"/><Relationship Id="rId164" Type="http://schemas.openxmlformats.org/officeDocument/2006/relationships/slideLayout" Target="../slideLayouts/slideLayout2879.xml"/><Relationship Id="rId169" Type="http://schemas.openxmlformats.org/officeDocument/2006/relationships/slideLayout" Target="../slideLayouts/slideLayout2884.xml"/><Relationship Id="rId185" Type="http://schemas.openxmlformats.org/officeDocument/2006/relationships/slideLayout" Target="../slideLayouts/slideLayout2900.xml"/><Relationship Id="rId4" Type="http://schemas.openxmlformats.org/officeDocument/2006/relationships/slideLayout" Target="../slideLayouts/slideLayout2719.xml"/><Relationship Id="rId9" Type="http://schemas.openxmlformats.org/officeDocument/2006/relationships/slideLayout" Target="../slideLayouts/slideLayout2724.xml"/><Relationship Id="rId180" Type="http://schemas.openxmlformats.org/officeDocument/2006/relationships/slideLayout" Target="../slideLayouts/slideLayout2895.xml"/><Relationship Id="rId26" Type="http://schemas.openxmlformats.org/officeDocument/2006/relationships/slideLayout" Target="../slideLayouts/slideLayout2741.xml"/><Relationship Id="rId47" Type="http://schemas.openxmlformats.org/officeDocument/2006/relationships/slideLayout" Target="../slideLayouts/slideLayout2762.xml"/><Relationship Id="rId68" Type="http://schemas.openxmlformats.org/officeDocument/2006/relationships/slideLayout" Target="../slideLayouts/slideLayout2783.xml"/><Relationship Id="rId89" Type="http://schemas.openxmlformats.org/officeDocument/2006/relationships/slideLayout" Target="../slideLayouts/slideLayout2804.xml"/><Relationship Id="rId112" Type="http://schemas.openxmlformats.org/officeDocument/2006/relationships/slideLayout" Target="../slideLayouts/slideLayout2827.xml"/><Relationship Id="rId133" Type="http://schemas.openxmlformats.org/officeDocument/2006/relationships/slideLayout" Target="../slideLayouts/slideLayout2848.xml"/><Relationship Id="rId154" Type="http://schemas.openxmlformats.org/officeDocument/2006/relationships/slideLayout" Target="../slideLayouts/slideLayout2869.xml"/><Relationship Id="rId175" Type="http://schemas.openxmlformats.org/officeDocument/2006/relationships/slideLayout" Target="../slideLayouts/slideLayout2890.xml"/><Relationship Id="rId196" Type="http://schemas.openxmlformats.org/officeDocument/2006/relationships/slideLayout" Target="../slideLayouts/slideLayout2911.xml"/><Relationship Id="rId200" Type="http://schemas.openxmlformats.org/officeDocument/2006/relationships/slideLayout" Target="../slideLayouts/slideLayout2915.xml"/><Relationship Id="rId16" Type="http://schemas.openxmlformats.org/officeDocument/2006/relationships/slideLayout" Target="../slideLayouts/slideLayout2731.xml"/><Relationship Id="rId37" Type="http://schemas.openxmlformats.org/officeDocument/2006/relationships/slideLayout" Target="../slideLayouts/slideLayout2752.xml"/><Relationship Id="rId58" Type="http://schemas.openxmlformats.org/officeDocument/2006/relationships/slideLayout" Target="../slideLayouts/slideLayout2773.xml"/><Relationship Id="rId79" Type="http://schemas.openxmlformats.org/officeDocument/2006/relationships/slideLayout" Target="../slideLayouts/slideLayout2794.xml"/><Relationship Id="rId102" Type="http://schemas.openxmlformats.org/officeDocument/2006/relationships/slideLayout" Target="../slideLayouts/slideLayout2817.xml"/><Relationship Id="rId123" Type="http://schemas.openxmlformats.org/officeDocument/2006/relationships/slideLayout" Target="../slideLayouts/slideLayout2838.xml"/><Relationship Id="rId144" Type="http://schemas.openxmlformats.org/officeDocument/2006/relationships/slideLayout" Target="../slideLayouts/slideLayout2859.xml"/><Relationship Id="rId90" Type="http://schemas.openxmlformats.org/officeDocument/2006/relationships/slideLayout" Target="../slideLayouts/slideLayout2805.xml"/><Relationship Id="rId165" Type="http://schemas.openxmlformats.org/officeDocument/2006/relationships/slideLayout" Target="../slideLayouts/slideLayout2880.xml"/><Relationship Id="rId186" Type="http://schemas.openxmlformats.org/officeDocument/2006/relationships/slideLayout" Target="../slideLayouts/slideLayout2901.xml"/><Relationship Id="rId27" Type="http://schemas.openxmlformats.org/officeDocument/2006/relationships/slideLayout" Target="../slideLayouts/slideLayout2742.xml"/><Relationship Id="rId48" Type="http://schemas.openxmlformats.org/officeDocument/2006/relationships/slideLayout" Target="../slideLayouts/slideLayout2763.xml"/><Relationship Id="rId69" Type="http://schemas.openxmlformats.org/officeDocument/2006/relationships/slideLayout" Target="../slideLayouts/slideLayout2784.xml"/><Relationship Id="rId113" Type="http://schemas.openxmlformats.org/officeDocument/2006/relationships/slideLayout" Target="../slideLayouts/slideLayout2828.xml"/><Relationship Id="rId134" Type="http://schemas.openxmlformats.org/officeDocument/2006/relationships/slideLayout" Target="../slideLayouts/slideLayout2849.xml"/><Relationship Id="rId80" Type="http://schemas.openxmlformats.org/officeDocument/2006/relationships/slideLayout" Target="../slideLayouts/slideLayout2795.xml"/><Relationship Id="rId155" Type="http://schemas.openxmlformats.org/officeDocument/2006/relationships/slideLayout" Target="../slideLayouts/slideLayout2870.xml"/><Relationship Id="rId176" Type="http://schemas.openxmlformats.org/officeDocument/2006/relationships/slideLayout" Target="../slideLayouts/slideLayout2891.xml"/><Relationship Id="rId197" Type="http://schemas.openxmlformats.org/officeDocument/2006/relationships/slideLayout" Target="../slideLayouts/slideLayout2912.xml"/><Relationship Id="rId201" Type="http://schemas.openxmlformats.org/officeDocument/2006/relationships/slideLayout" Target="../slideLayouts/slideLayout2916.xml"/><Relationship Id="rId17" Type="http://schemas.openxmlformats.org/officeDocument/2006/relationships/slideLayout" Target="../slideLayouts/slideLayout2732.xml"/><Relationship Id="rId38" Type="http://schemas.openxmlformats.org/officeDocument/2006/relationships/slideLayout" Target="../slideLayouts/slideLayout2753.xml"/><Relationship Id="rId59" Type="http://schemas.openxmlformats.org/officeDocument/2006/relationships/slideLayout" Target="../slideLayouts/slideLayout2774.xml"/><Relationship Id="rId103" Type="http://schemas.openxmlformats.org/officeDocument/2006/relationships/slideLayout" Target="../slideLayouts/slideLayout2818.xml"/><Relationship Id="rId124" Type="http://schemas.openxmlformats.org/officeDocument/2006/relationships/slideLayout" Target="../slideLayouts/slideLayout2839.xml"/><Relationship Id="rId70" Type="http://schemas.openxmlformats.org/officeDocument/2006/relationships/slideLayout" Target="../slideLayouts/slideLayout2785.xml"/><Relationship Id="rId91" Type="http://schemas.openxmlformats.org/officeDocument/2006/relationships/slideLayout" Target="../slideLayouts/slideLayout2806.xml"/><Relationship Id="rId145" Type="http://schemas.openxmlformats.org/officeDocument/2006/relationships/slideLayout" Target="../slideLayouts/slideLayout2860.xml"/><Relationship Id="rId166" Type="http://schemas.openxmlformats.org/officeDocument/2006/relationships/slideLayout" Target="../slideLayouts/slideLayout2881.xml"/><Relationship Id="rId187" Type="http://schemas.openxmlformats.org/officeDocument/2006/relationships/slideLayout" Target="../slideLayouts/slideLayout2902.xml"/><Relationship Id="rId1" Type="http://schemas.openxmlformats.org/officeDocument/2006/relationships/slideLayout" Target="../slideLayouts/slideLayout2716.xml"/><Relationship Id="rId28" Type="http://schemas.openxmlformats.org/officeDocument/2006/relationships/slideLayout" Target="../slideLayouts/slideLayout2743.xml"/><Relationship Id="rId49" Type="http://schemas.openxmlformats.org/officeDocument/2006/relationships/slideLayout" Target="../slideLayouts/slideLayout2764.xml"/><Relationship Id="rId114" Type="http://schemas.openxmlformats.org/officeDocument/2006/relationships/slideLayout" Target="../slideLayouts/slideLayout2829.xml"/><Relationship Id="rId60" Type="http://schemas.openxmlformats.org/officeDocument/2006/relationships/slideLayout" Target="../slideLayouts/slideLayout2775.xml"/><Relationship Id="rId81" Type="http://schemas.openxmlformats.org/officeDocument/2006/relationships/slideLayout" Target="../slideLayouts/slideLayout2796.xml"/><Relationship Id="rId135" Type="http://schemas.openxmlformats.org/officeDocument/2006/relationships/slideLayout" Target="../slideLayouts/slideLayout2850.xml"/><Relationship Id="rId156" Type="http://schemas.openxmlformats.org/officeDocument/2006/relationships/slideLayout" Target="../slideLayouts/slideLayout2871.xml"/><Relationship Id="rId177" Type="http://schemas.openxmlformats.org/officeDocument/2006/relationships/slideLayout" Target="../slideLayouts/slideLayout2892.xml"/><Relationship Id="rId198" Type="http://schemas.openxmlformats.org/officeDocument/2006/relationships/slideLayout" Target="../slideLayouts/slideLayout2913.xml"/><Relationship Id="rId202" Type="http://schemas.openxmlformats.org/officeDocument/2006/relationships/theme" Target="../theme/theme21.xml"/><Relationship Id="rId18" Type="http://schemas.openxmlformats.org/officeDocument/2006/relationships/slideLayout" Target="../slideLayouts/slideLayout2733.xml"/><Relationship Id="rId39" Type="http://schemas.openxmlformats.org/officeDocument/2006/relationships/slideLayout" Target="../slideLayouts/slideLayout2754.xml"/><Relationship Id="rId50" Type="http://schemas.openxmlformats.org/officeDocument/2006/relationships/slideLayout" Target="../slideLayouts/slideLayout2765.xml"/><Relationship Id="rId104" Type="http://schemas.openxmlformats.org/officeDocument/2006/relationships/slideLayout" Target="../slideLayouts/slideLayout2819.xml"/><Relationship Id="rId125" Type="http://schemas.openxmlformats.org/officeDocument/2006/relationships/slideLayout" Target="../slideLayouts/slideLayout2840.xml"/><Relationship Id="rId146" Type="http://schemas.openxmlformats.org/officeDocument/2006/relationships/slideLayout" Target="../slideLayouts/slideLayout2861.xml"/><Relationship Id="rId167" Type="http://schemas.openxmlformats.org/officeDocument/2006/relationships/slideLayout" Target="../slideLayouts/slideLayout2882.xml"/><Relationship Id="rId188" Type="http://schemas.openxmlformats.org/officeDocument/2006/relationships/slideLayout" Target="../slideLayouts/slideLayout2903.xml"/><Relationship Id="rId71" Type="http://schemas.openxmlformats.org/officeDocument/2006/relationships/slideLayout" Target="../slideLayouts/slideLayout2786.xml"/><Relationship Id="rId92" Type="http://schemas.openxmlformats.org/officeDocument/2006/relationships/slideLayout" Target="../slideLayouts/slideLayout2807.xml"/></Relationships>
</file>

<file path=ppt/slideMasters/_rels/slideMaster22.xml.rels><?xml version="1.0" encoding="UTF-8" standalone="yes"?>
<Relationships xmlns="http://schemas.openxmlformats.org/package/2006/relationships"><Relationship Id="rId117" Type="http://schemas.openxmlformats.org/officeDocument/2006/relationships/slideLayout" Target="../slideLayouts/slideLayout3033.xml"/><Relationship Id="rId21" Type="http://schemas.openxmlformats.org/officeDocument/2006/relationships/slideLayout" Target="../slideLayouts/slideLayout2937.xml"/><Relationship Id="rId63" Type="http://schemas.openxmlformats.org/officeDocument/2006/relationships/slideLayout" Target="../slideLayouts/slideLayout2979.xml"/><Relationship Id="rId159" Type="http://schemas.openxmlformats.org/officeDocument/2006/relationships/slideLayout" Target="../slideLayouts/slideLayout3075.xml"/><Relationship Id="rId170" Type="http://schemas.openxmlformats.org/officeDocument/2006/relationships/slideLayout" Target="../slideLayouts/slideLayout3086.xml"/><Relationship Id="rId226" Type="http://schemas.openxmlformats.org/officeDocument/2006/relationships/slideLayout" Target="../slideLayouts/slideLayout3142.xml"/><Relationship Id="rId268" Type="http://schemas.openxmlformats.org/officeDocument/2006/relationships/slideLayout" Target="../slideLayouts/slideLayout3184.xml"/><Relationship Id="rId32" Type="http://schemas.openxmlformats.org/officeDocument/2006/relationships/slideLayout" Target="../slideLayouts/slideLayout2948.xml"/><Relationship Id="rId74" Type="http://schemas.openxmlformats.org/officeDocument/2006/relationships/slideLayout" Target="../slideLayouts/slideLayout2990.xml"/><Relationship Id="rId128" Type="http://schemas.openxmlformats.org/officeDocument/2006/relationships/slideLayout" Target="../slideLayouts/slideLayout3044.xml"/><Relationship Id="rId5" Type="http://schemas.openxmlformats.org/officeDocument/2006/relationships/slideLayout" Target="../slideLayouts/slideLayout2921.xml"/><Relationship Id="rId181" Type="http://schemas.openxmlformats.org/officeDocument/2006/relationships/slideLayout" Target="../slideLayouts/slideLayout3097.xml"/><Relationship Id="rId237" Type="http://schemas.openxmlformats.org/officeDocument/2006/relationships/slideLayout" Target="../slideLayouts/slideLayout3153.xml"/><Relationship Id="rId279" Type="http://schemas.openxmlformats.org/officeDocument/2006/relationships/slideLayout" Target="../slideLayouts/slideLayout3195.xml"/><Relationship Id="rId43" Type="http://schemas.openxmlformats.org/officeDocument/2006/relationships/slideLayout" Target="../slideLayouts/slideLayout2959.xml"/><Relationship Id="rId139" Type="http://schemas.openxmlformats.org/officeDocument/2006/relationships/slideLayout" Target="../slideLayouts/slideLayout3055.xml"/><Relationship Id="rId85" Type="http://schemas.openxmlformats.org/officeDocument/2006/relationships/slideLayout" Target="../slideLayouts/slideLayout3001.xml"/><Relationship Id="rId150" Type="http://schemas.openxmlformats.org/officeDocument/2006/relationships/slideLayout" Target="../slideLayouts/slideLayout3066.xml"/><Relationship Id="rId171" Type="http://schemas.openxmlformats.org/officeDocument/2006/relationships/slideLayout" Target="../slideLayouts/slideLayout3087.xml"/><Relationship Id="rId192" Type="http://schemas.openxmlformats.org/officeDocument/2006/relationships/slideLayout" Target="../slideLayouts/slideLayout3108.xml"/><Relationship Id="rId206" Type="http://schemas.openxmlformats.org/officeDocument/2006/relationships/slideLayout" Target="../slideLayouts/slideLayout3122.xml"/><Relationship Id="rId227" Type="http://schemas.openxmlformats.org/officeDocument/2006/relationships/slideLayout" Target="../slideLayouts/slideLayout3143.xml"/><Relationship Id="rId248" Type="http://schemas.openxmlformats.org/officeDocument/2006/relationships/slideLayout" Target="../slideLayouts/slideLayout3164.xml"/><Relationship Id="rId269" Type="http://schemas.openxmlformats.org/officeDocument/2006/relationships/slideLayout" Target="../slideLayouts/slideLayout3185.xml"/><Relationship Id="rId12" Type="http://schemas.openxmlformats.org/officeDocument/2006/relationships/slideLayout" Target="../slideLayouts/slideLayout2928.xml"/><Relationship Id="rId33" Type="http://schemas.openxmlformats.org/officeDocument/2006/relationships/slideLayout" Target="../slideLayouts/slideLayout2949.xml"/><Relationship Id="rId108" Type="http://schemas.openxmlformats.org/officeDocument/2006/relationships/slideLayout" Target="../slideLayouts/slideLayout3024.xml"/><Relationship Id="rId129" Type="http://schemas.openxmlformats.org/officeDocument/2006/relationships/slideLayout" Target="../slideLayouts/slideLayout3045.xml"/><Relationship Id="rId280" Type="http://schemas.openxmlformats.org/officeDocument/2006/relationships/slideLayout" Target="../slideLayouts/slideLayout3196.xml"/><Relationship Id="rId54" Type="http://schemas.openxmlformats.org/officeDocument/2006/relationships/slideLayout" Target="../slideLayouts/slideLayout2970.xml"/><Relationship Id="rId75" Type="http://schemas.openxmlformats.org/officeDocument/2006/relationships/slideLayout" Target="../slideLayouts/slideLayout2991.xml"/><Relationship Id="rId96" Type="http://schemas.openxmlformats.org/officeDocument/2006/relationships/slideLayout" Target="../slideLayouts/slideLayout3012.xml"/><Relationship Id="rId140" Type="http://schemas.openxmlformats.org/officeDocument/2006/relationships/slideLayout" Target="../slideLayouts/slideLayout3056.xml"/><Relationship Id="rId161" Type="http://schemas.openxmlformats.org/officeDocument/2006/relationships/slideLayout" Target="../slideLayouts/slideLayout3077.xml"/><Relationship Id="rId182" Type="http://schemas.openxmlformats.org/officeDocument/2006/relationships/slideLayout" Target="../slideLayouts/slideLayout3098.xml"/><Relationship Id="rId217" Type="http://schemas.openxmlformats.org/officeDocument/2006/relationships/slideLayout" Target="../slideLayouts/slideLayout3133.xml"/><Relationship Id="rId6" Type="http://schemas.openxmlformats.org/officeDocument/2006/relationships/slideLayout" Target="../slideLayouts/slideLayout2922.xml"/><Relationship Id="rId238" Type="http://schemas.openxmlformats.org/officeDocument/2006/relationships/slideLayout" Target="../slideLayouts/slideLayout3154.xml"/><Relationship Id="rId259" Type="http://schemas.openxmlformats.org/officeDocument/2006/relationships/slideLayout" Target="../slideLayouts/slideLayout3175.xml"/><Relationship Id="rId23" Type="http://schemas.openxmlformats.org/officeDocument/2006/relationships/slideLayout" Target="../slideLayouts/slideLayout2939.xml"/><Relationship Id="rId119" Type="http://schemas.openxmlformats.org/officeDocument/2006/relationships/slideLayout" Target="../slideLayouts/slideLayout3035.xml"/><Relationship Id="rId270" Type="http://schemas.openxmlformats.org/officeDocument/2006/relationships/slideLayout" Target="../slideLayouts/slideLayout3186.xml"/><Relationship Id="rId44" Type="http://schemas.openxmlformats.org/officeDocument/2006/relationships/slideLayout" Target="../slideLayouts/slideLayout2960.xml"/><Relationship Id="rId65" Type="http://schemas.openxmlformats.org/officeDocument/2006/relationships/slideLayout" Target="../slideLayouts/slideLayout2981.xml"/><Relationship Id="rId86" Type="http://schemas.openxmlformats.org/officeDocument/2006/relationships/slideLayout" Target="../slideLayouts/slideLayout3002.xml"/><Relationship Id="rId130" Type="http://schemas.openxmlformats.org/officeDocument/2006/relationships/slideLayout" Target="../slideLayouts/slideLayout3046.xml"/><Relationship Id="rId151" Type="http://schemas.openxmlformats.org/officeDocument/2006/relationships/slideLayout" Target="../slideLayouts/slideLayout3067.xml"/><Relationship Id="rId172" Type="http://schemas.openxmlformats.org/officeDocument/2006/relationships/slideLayout" Target="../slideLayouts/slideLayout3088.xml"/><Relationship Id="rId193" Type="http://schemas.openxmlformats.org/officeDocument/2006/relationships/slideLayout" Target="../slideLayouts/slideLayout3109.xml"/><Relationship Id="rId207" Type="http://schemas.openxmlformats.org/officeDocument/2006/relationships/slideLayout" Target="../slideLayouts/slideLayout3123.xml"/><Relationship Id="rId228" Type="http://schemas.openxmlformats.org/officeDocument/2006/relationships/slideLayout" Target="../slideLayouts/slideLayout3144.xml"/><Relationship Id="rId249" Type="http://schemas.openxmlformats.org/officeDocument/2006/relationships/slideLayout" Target="../slideLayouts/slideLayout3165.xml"/><Relationship Id="rId13" Type="http://schemas.openxmlformats.org/officeDocument/2006/relationships/slideLayout" Target="../slideLayouts/slideLayout2929.xml"/><Relationship Id="rId109" Type="http://schemas.openxmlformats.org/officeDocument/2006/relationships/slideLayout" Target="../slideLayouts/slideLayout3025.xml"/><Relationship Id="rId260" Type="http://schemas.openxmlformats.org/officeDocument/2006/relationships/slideLayout" Target="../slideLayouts/slideLayout3176.xml"/><Relationship Id="rId281" Type="http://schemas.openxmlformats.org/officeDocument/2006/relationships/slideLayout" Target="../slideLayouts/slideLayout3197.xml"/><Relationship Id="rId34" Type="http://schemas.openxmlformats.org/officeDocument/2006/relationships/slideLayout" Target="../slideLayouts/slideLayout2950.xml"/><Relationship Id="rId55" Type="http://schemas.openxmlformats.org/officeDocument/2006/relationships/slideLayout" Target="../slideLayouts/slideLayout2971.xml"/><Relationship Id="rId76" Type="http://schemas.openxmlformats.org/officeDocument/2006/relationships/slideLayout" Target="../slideLayouts/slideLayout2992.xml"/><Relationship Id="rId97" Type="http://schemas.openxmlformats.org/officeDocument/2006/relationships/slideLayout" Target="../slideLayouts/slideLayout3013.xml"/><Relationship Id="rId120" Type="http://schemas.openxmlformats.org/officeDocument/2006/relationships/slideLayout" Target="../slideLayouts/slideLayout3036.xml"/><Relationship Id="rId141" Type="http://schemas.openxmlformats.org/officeDocument/2006/relationships/slideLayout" Target="../slideLayouts/slideLayout3057.xml"/><Relationship Id="rId7" Type="http://schemas.openxmlformats.org/officeDocument/2006/relationships/slideLayout" Target="../slideLayouts/slideLayout2923.xml"/><Relationship Id="rId162" Type="http://schemas.openxmlformats.org/officeDocument/2006/relationships/slideLayout" Target="../slideLayouts/slideLayout3078.xml"/><Relationship Id="rId183" Type="http://schemas.openxmlformats.org/officeDocument/2006/relationships/slideLayout" Target="../slideLayouts/slideLayout3099.xml"/><Relationship Id="rId218" Type="http://schemas.openxmlformats.org/officeDocument/2006/relationships/slideLayout" Target="../slideLayouts/slideLayout3134.xml"/><Relationship Id="rId239" Type="http://schemas.openxmlformats.org/officeDocument/2006/relationships/slideLayout" Target="../slideLayouts/slideLayout3155.xml"/><Relationship Id="rId250" Type="http://schemas.openxmlformats.org/officeDocument/2006/relationships/slideLayout" Target="../slideLayouts/slideLayout3166.xml"/><Relationship Id="rId271" Type="http://schemas.openxmlformats.org/officeDocument/2006/relationships/slideLayout" Target="../slideLayouts/slideLayout3187.xml"/><Relationship Id="rId24" Type="http://schemas.openxmlformats.org/officeDocument/2006/relationships/slideLayout" Target="../slideLayouts/slideLayout2940.xml"/><Relationship Id="rId45" Type="http://schemas.openxmlformats.org/officeDocument/2006/relationships/slideLayout" Target="../slideLayouts/slideLayout2961.xml"/><Relationship Id="rId66" Type="http://schemas.openxmlformats.org/officeDocument/2006/relationships/slideLayout" Target="../slideLayouts/slideLayout2982.xml"/><Relationship Id="rId87" Type="http://schemas.openxmlformats.org/officeDocument/2006/relationships/slideLayout" Target="../slideLayouts/slideLayout3003.xml"/><Relationship Id="rId110" Type="http://schemas.openxmlformats.org/officeDocument/2006/relationships/slideLayout" Target="../slideLayouts/slideLayout3026.xml"/><Relationship Id="rId131" Type="http://schemas.openxmlformats.org/officeDocument/2006/relationships/slideLayout" Target="../slideLayouts/slideLayout3047.xml"/><Relationship Id="rId152" Type="http://schemas.openxmlformats.org/officeDocument/2006/relationships/slideLayout" Target="../slideLayouts/slideLayout3068.xml"/><Relationship Id="rId173" Type="http://schemas.openxmlformats.org/officeDocument/2006/relationships/slideLayout" Target="../slideLayouts/slideLayout3089.xml"/><Relationship Id="rId194" Type="http://schemas.openxmlformats.org/officeDocument/2006/relationships/slideLayout" Target="../slideLayouts/slideLayout3110.xml"/><Relationship Id="rId208" Type="http://schemas.openxmlformats.org/officeDocument/2006/relationships/slideLayout" Target="../slideLayouts/slideLayout3124.xml"/><Relationship Id="rId229" Type="http://schemas.openxmlformats.org/officeDocument/2006/relationships/slideLayout" Target="../slideLayouts/slideLayout3145.xml"/><Relationship Id="rId240" Type="http://schemas.openxmlformats.org/officeDocument/2006/relationships/slideLayout" Target="../slideLayouts/slideLayout3156.xml"/><Relationship Id="rId261" Type="http://schemas.openxmlformats.org/officeDocument/2006/relationships/slideLayout" Target="../slideLayouts/slideLayout3177.xml"/><Relationship Id="rId14" Type="http://schemas.openxmlformats.org/officeDocument/2006/relationships/slideLayout" Target="../slideLayouts/slideLayout2930.xml"/><Relationship Id="rId35" Type="http://schemas.openxmlformats.org/officeDocument/2006/relationships/slideLayout" Target="../slideLayouts/slideLayout2951.xml"/><Relationship Id="rId56" Type="http://schemas.openxmlformats.org/officeDocument/2006/relationships/slideLayout" Target="../slideLayouts/slideLayout2972.xml"/><Relationship Id="rId77" Type="http://schemas.openxmlformats.org/officeDocument/2006/relationships/slideLayout" Target="../slideLayouts/slideLayout2993.xml"/><Relationship Id="rId100" Type="http://schemas.openxmlformats.org/officeDocument/2006/relationships/slideLayout" Target="../slideLayouts/slideLayout3016.xml"/><Relationship Id="rId282" Type="http://schemas.openxmlformats.org/officeDocument/2006/relationships/slideLayout" Target="../slideLayouts/slideLayout3198.xml"/><Relationship Id="rId8" Type="http://schemas.openxmlformats.org/officeDocument/2006/relationships/slideLayout" Target="../slideLayouts/slideLayout2924.xml"/><Relationship Id="rId98" Type="http://schemas.openxmlformats.org/officeDocument/2006/relationships/slideLayout" Target="../slideLayouts/slideLayout3014.xml"/><Relationship Id="rId121" Type="http://schemas.openxmlformats.org/officeDocument/2006/relationships/slideLayout" Target="../slideLayouts/slideLayout3037.xml"/><Relationship Id="rId142" Type="http://schemas.openxmlformats.org/officeDocument/2006/relationships/slideLayout" Target="../slideLayouts/slideLayout3058.xml"/><Relationship Id="rId163" Type="http://schemas.openxmlformats.org/officeDocument/2006/relationships/slideLayout" Target="../slideLayouts/slideLayout3079.xml"/><Relationship Id="rId184" Type="http://schemas.openxmlformats.org/officeDocument/2006/relationships/slideLayout" Target="../slideLayouts/slideLayout3100.xml"/><Relationship Id="rId219" Type="http://schemas.openxmlformats.org/officeDocument/2006/relationships/slideLayout" Target="../slideLayouts/slideLayout3135.xml"/><Relationship Id="rId230" Type="http://schemas.openxmlformats.org/officeDocument/2006/relationships/slideLayout" Target="../slideLayouts/slideLayout3146.xml"/><Relationship Id="rId251" Type="http://schemas.openxmlformats.org/officeDocument/2006/relationships/slideLayout" Target="../slideLayouts/slideLayout3167.xml"/><Relationship Id="rId25" Type="http://schemas.openxmlformats.org/officeDocument/2006/relationships/slideLayout" Target="../slideLayouts/slideLayout2941.xml"/><Relationship Id="rId46" Type="http://schemas.openxmlformats.org/officeDocument/2006/relationships/slideLayout" Target="../slideLayouts/slideLayout2962.xml"/><Relationship Id="rId67" Type="http://schemas.openxmlformats.org/officeDocument/2006/relationships/slideLayout" Target="../slideLayouts/slideLayout2983.xml"/><Relationship Id="rId272" Type="http://schemas.openxmlformats.org/officeDocument/2006/relationships/slideLayout" Target="../slideLayouts/slideLayout3188.xml"/><Relationship Id="rId88" Type="http://schemas.openxmlformats.org/officeDocument/2006/relationships/slideLayout" Target="../slideLayouts/slideLayout3004.xml"/><Relationship Id="rId111" Type="http://schemas.openxmlformats.org/officeDocument/2006/relationships/slideLayout" Target="../slideLayouts/slideLayout3027.xml"/><Relationship Id="rId132" Type="http://schemas.openxmlformats.org/officeDocument/2006/relationships/slideLayout" Target="../slideLayouts/slideLayout3048.xml"/><Relationship Id="rId153" Type="http://schemas.openxmlformats.org/officeDocument/2006/relationships/slideLayout" Target="../slideLayouts/slideLayout3069.xml"/><Relationship Id="rId174" Type="http://schemas.openxmlformats.org/officeDocument/2006/relationships/slideLayout" Target="../slideLayouts/slideLayout3090.xml"/><Relationship Id="rId195" Type="http://schemas.openxmlformats.org/officeDocument/2006/relationships/slideLayout" Target="../slideLayouts/slideLayout3111.xml"/><Relationship Id="rId209" Type="http://schemas.openxmlformats.org/officeDocument/2006/relationships/slideLayout" Target="../slideLayouts/slideLayout3125.xml"/><Relationship Id="rId220" Type="http://schemas.openxmlformats.org/officeDocument/2006/relationships/slideLayout" Target="../slideLayouts/slideLayout3136.xml"/><Relationship Id="rId241" Type="http://schemas.openxmlformats.org/officeDocument/2006/relationships/slideLayout" Target="../slideLayouts/slideLayout3157.xml"/><Relationship Id="rId15" Type="http://schemas.openxmlformats.org/officeDocument/2006/relationships/slideLayout" Target="../slideLayouts/slideLayout2931.xml"/><Relationship Id="rId36" Type="http://schemas.openxmlformats.org/officeDocument/2006/relationships/slideLayout" Target="../slideLayouts/slideLayout2952.xml"/><Relationship Id="rId57" Type="http://schemas.openxmlformats.org/officeDocument/2006/relationships/slideLayout" Target="../slideLayouts/slideLayout2973.xml"/><Relationship Id="rId262" Type="http://schemas.openxmlformats.org/officeDocument/2006/relationships/slideLayout" Target="../slideLayouts/slideLayout3178.xml"/><Relationship Id="rId283" Type="http://schemas.openxmlformats.org/officeDocument/2006/relationships/slideLayout" Target="../slideLayouts/slideLayout3199.xml"/><Relationship Id="rId78" Type="http://schemas.openxmlformats.org/officeDocument/2006/relationships/slideLayout" Target="../slideLayouts/slideLayout2994.xml"/><Relationship Id="rId99" Type="http://schemas.openxmlformats.org/officeDocument/2006/relationships/slideLayout" Target="../slideLayouts/slideLayout3015.xml"/><Relationship Id="rId101" Type="http://schemas.openxmlformats.org/officeDocument/2006/relationships/slideLayout" Target="../slideLayouts/slideLayout3017.xml"/><Relationship Id="rId122" Type="http://schemas.openxmlformats.org/officeDocument/2006/relationships/slideLayout" Target="../slideLayouts/slideLayout3038.xml"/><Relationship Id="rId143" Type="http://schemas.openxmlformats.org/officeDocument/2006/relationships/slideLayout" Target="../slideLayouts/slideLayout3059.xml"/><Relationship Id="rId164" Type="http://schemas.openxmlformats.org/officeDocument/2006/relationships/slideLayout" Target="../slideLayouts/slideLayout3080.xml"/><Relationship Id="rId185" Type="http://schemas.openxmlformats.org/officeDocument/2006/relationships/slideLayout" Target="../slideLayouts/slideLayout3101.xml"/><Relationship Id="rId9" Type="http://schemas.openxmlformats.org/officeDocument/2006/relationships/slideLayout" Target="../slideLayouts/slideLayout2925.xml"/><Relationship Id="rId210" Type="http://schemas.openxmlformats.org/officeDocument/2006/relationships/slideLayout" Target="../slideLayouts/slideLayout3126.xml"/><Relationship Id="rId26" Type="http://schemas.openxmlformats.org/officeDocument/2006/relationships/slideLayout" Target="../slideLayouts/slideLayout2942.xml"/><Relationship Id="rId231" Type="http://schemas.openxmlformats.org/officeDocument/2006/relationships/slideLayout" Target="../slideLayouts/slideLayout3147.xml"/><Relationship Id="rId252" Type="http://schemas.openxmlformats.org/officeDocument/2006/relationships/slideLayout" Target="../slideLayouts/slideLayout3168.xml"/><Relationship Id="rId273" Type="http://schemas.openxmlformats.org/officeDocument/2006/relationships/slideLayout" Target="../slideLayouts/slideLayout3189.xml"/><Relationship Id="rId47" Type="http://schemas.openxmlformats.org/officeDocument/2006/relationships/slideLayout" Target="../slideLayouts/slideLayout2963.xml"/><Relationship Id="rId68" Type="http://schemas.openxmlformats.org/officeDocument/2006/relationships/slideLayout" Target="../slideLayouts/slideLayout2984.xml"/><Relationship Id="rId89" Type="http://schemas.openxmlformats.org/officeDocument/2006/relationships/slideLayout" Target="../slideLayouts/slideLayout3005.xml"/><Relationship Id="rId112" Type="http://schemas.openxmlformats.org/officeDocument/2006/relationships/slideLayout" Target="../slideLayouts/slideLayout3028.xml"/><Relationship Id="rId133" Type="http://schemas.openxmlformats.org/officeDocument/2006/relationships/slideLayout" Target="../slideLayouts/slideLayout3049.xml"/><Relationship Id="rId154" Type="http://schemas.openxmlformats.org/officeDocument/2006/relationships/slideLayout" Target="../slideLayouts/slideLayout3070.xml"/><Relationship Id="rId175" Type="http://schemas.openxmlformats.org/officeDocument/2006/relationships/slideLayout" Target="../slideLayouts/slideLayout3091.xml"/><Relationship Id="rId196" Type="http://schemas.openxmlformats.org/officeDocument/2006/relationships/slideLayout" Target="../slideLayouts/slideLayout3112.xml"/><Relationship Id="rId200" Type="http://schemas.openxmlformats.org/officeDocument/2006/relationships/slideLayout" Target="../slideLayouts/slideLayout3116.xml"/><Relationship Id="rId16" Type="http://schemas.openxmlformats.org/officeDocument/2006/relationships/slideLayout" Target="../slideLayouts/slideLayout2932.xml"/><Relationship Id="rId221" Type="http://schemas.openxmlformats.org/officeDocument/2006/relationships/slideLayout" Target="../slideLayouts/slideLayout3137.xml"/><Relationship Id="rId242" Type="http://schemas.openxmlformats.org/officeDocument/2006/relationships/slideLayout" Target="../slideLayouts/slideLayout3158.xml"/><Relationship Id="rId263" Type="http://schemas.openxmlformats.org/officeDocument/2006/relationships/slideLayout" Target="../slideLayouts/slideLayout3179.xml"/><Relationship Id="rId284" Type="http://schemas.openxmlformats.org/officeDocument/2006/relationships/slideLayout" Target="../slideLayouts/slideLayout3200.xml"/><Relationship Id="rId37" Type="http://schemas.openxmlformats.org/officeDocument/2006/relationships/slideLayout" Target="../slideLayouts/slideLayout2953.xml"/><Relationship Id="rId58" Type="http://schemas.openxmlformats.org/officeDocument/2006/relationships/slideLayout" Target="../slideLayouts/slideLayout2974.xml"/><Relationship Id="rId79" Type="http://schemas.openxmlformats.org/officeDocument/2006/relationships/slideLayout" Target="../slideLayouts/slideLayout2995.xml"/><Relationship Id="rId102" Type="http://schemas.openxmlformats.org/officeDocument/2006/relationships/slideLayout" Target="../slideLayouts/slideLayout3018.xml"/><Relationship Id="rId123" Type="http://schemas.openxmlformats.org/officeDocument/2006/relationships/slideLayout" Target="../slideLayouts/slideLayout3039.xml"/><Relationship Id="rId144" Type="http://schemas.openxmlformats.org/officeDocument/2006/relationships/slideLayout" Target="../slideLayouts/slideLayout3060.xml"/><Relationship Id="rId90" Type="http://schemas.openxmlformats.org/officeDocument/2006/relationships/slideLayout" Target="../slideLayouts/slideLayout3006.xml"/><Relationship Id="rId165" Type="http://schemas.openxmlformats.org/officeDocument/2006/relationships/slideLayout" Target="../slideLayouts/slideLayout3081.xml"/><Relationship Id="rId186" Type="http://schemas.openxmlformats.org/officeDocument/2006/relationships/slideLayout" Target="../slideLayouts/slideLayout3102.xml"/><Relationship Id="rId211" Type="http://schemas.openxmlformats.org/officeDocument/2006/relationships/slideLayout" Target="../slideLayouts/slideLayout3127.xml"/><Relationship Id="rId232" Type="http://schemas.openxmlformats.org/officeDocument/2006/relationships/slideLayout" Target="../slideLayouts/slideLayout3148.xml"/><Relationship Id="rId253" Type="http://schemas.openxmlformats.org/officeDocument/2006/relationships/slideLayout" Target="../slideLayouts/slideLayout3169.xml"/><Relationship Id="rId274" Type="http://schemas.openxmlformats.org/officeDocument/2006/relationships/slideLayout" Target="../slideLayouts/slideLayout3190.xml"/><Relationship Id="rId27" Type="http://schemas.openxmlformats.org/officeDocument/2006/relationships/slideLayout" Target="../slideLayouts/slideLayout2943.xml"/><Relationship Id="rId48" Type="http://schemas.openxmlformats.org/officeDocument/2006/relationships/slideLayout" Target="../slideLayouts/slideLayout2964.xml"/><Relationship Id="rId69" Type="http://schemas.openxmlformats.org/officeDocument/2006/relationships/slideLayout" Target="../slideLayouts/slideLayout2985.xml"/><Relationship Id="rId113" Type="http://schemas.openxmlformats.org/officeDocument/2006/relationships/slideLayout" Target="../slideLayouts/slideLayout3029.xml"/><Relationship Id="rId134" Type="http://schemas.openxmlformats.org/officeDocument/2006/relationships/slideLayout" Target="../slideLayouts/slideLayout3050.xml"/><Relationship Id="rId80" Type="http://schemas.openxmlformats.org/officeDocument/2006/relationships/slideLayout" Target="../slideLayouts/slideLayout2996.xml"/><Relationship Id="rId155" Type="http://schemas.openxmlformats.org/officeDocument/2006/relationships/slideLayout" Target="../slideLayouts/slideLayout3071.xml"/><Relationship Id="rId176" Type="http://schemas.openxmlformats.org/officeDocument/2006/relationships/slideLayout" Target="../slideLayouts/slideLayout3092.xml"/><Relationship Id="rId197" Type="http://schemas.openxmlformats.org/officeDocument/2006/relationships/slideLayout" Target="../slideLayouts/slideLayout3113.xml"/><Relationship Id="rId201" Type="http://schemas.openxmlformats.org/officeDocument/2006/relationships/slideLayout" Target="../slideLayouts/slideLayout3117.xml"/><Relationship Id="rId222" Type="http://schemas.openxmlformats.org/officeDocument/2006/relationships/slideLayout" Target="../slideLayouts/slideLayout3138.xml"/><Relationship Id="rId243" Type="http://schemas.openxmlformats.org/officeDocument/2006/relationships/slideLayout" Target="../slideLayouts/slideLayout3159.xml"/><Relationship Id="rId264" Type="http://schemas.openxmlformats.org/officeDocument/2006/relationships/slideLayout" Target="../slideLayouts/slideLayout3180.xml"/><Relationship Id="rId285" Type="http://schemas.openxmlformats.org/officeDocument/2006/relationships/theme" Target="../theme/theme22.xml"/><Relationship Id="rId17" Type="http://schemas.openxmlformats.org/officeDocument/2006/relationships/slideLayout" Target="../slideLayouts/slideLayout2933.xml"/><Relationship Id="rId38" Type="http://schemas.openxmlformats.org/officeDocument/2006/relationships/slideLayout" Target="../slideLayouts/slideLayout2954.xml"/><Relationship Id="rId59" Type="http://schemas.openxmlformats.org/officeDocument/2006/relationships/slideLayout" Target="../slideLayouts/slideLayout2975.xml"/><Relationship Id="rId103" Type="http://schemas.openxmlformats.org/officeDocument/2006/relationships/slideLayout" Target="../slideLayouts/slideLayout3019.xml"/><Relationship Id="rId124" Type="http://schemas.openxmlformats.org/officeDocument/2006/relationships/slideLayout" Target="../slideLayouts/slideLayout3040.xml"/><Relationship Id="rId70" Type="http://schemas.openxmlformats.org/officeDocument/2006/relationships/slideLayout" Target="../slideLayouts/slideLayout2986.xml"/><Relationship Id="rId91" Type="http://schemas.openxmlformats.org/officeDocument/2006/relationships/slideLayout" Target="../slideLayouts/slideLayout3007.xml"/><Relationship Id="rId145" Type="http://schemas.openxmlformats.org/officeDocument/2006/relationships/slideLayout" Target="../slideLayouts/slideLayout3061.xml"/><Relationship Id="rId166" Type="http://schemas.openxmlformats.org/officeDocument/2006/relationships/slideLayout" Target="../slideLayouts/slideLayout3082.xml"/><Relationship Id="rId187" Type="http://schemas.openxmlformats.org/officeDocument/2006/relationships/slideLayout" Target="../slideLayouts/slideLayout3103.xml"/><Relationship Id="rId1" Type="http://schemas.openxmlformats.org/officeDocument/2006/relationships/slideLayout" Target="../slideLayouts/slideLayout2917.xml"/><Relationship Id="rId212" Type="http://schemas.openxmlformats.org/officeDocument/2006/relationships/slideLayout" Target="../slideLayouts/slideLayout3128.xml"/><Relationship Id="rId233" Type="http://schemas.openxmlformats.org/officeDocument/2006/relationships/slideLayout" Target="../slideLayouts/slideLayout3149.xml"/><Relationship Id="rId254" Type="http://schemas.openxmlformats.org/officeDocument/2006/relationships/slideLayout" Target="../slideLayouts/slideLayout3170.xml"/><Relationship Id="rId28" Type="http://schemas.openxmlformats.org/officeDocument/2006/relationships/slideLayout" Target="../slideLayouts/slideLayout2944.xml"/><Relationship Id="rId49" Type="http://schemas.openxmlformats.org/officeDocument/2006/relationships/slideLayout" Target="../slideLayouts/slideLayout2965.xml"/><Relationship Id="rId114" Type="http://schemas.openxmlformats.org/officeDocument/2006/relationships/slideLayout" Target="../slideLayouts/slideLayout3030.xml"/><Relationship Id="rId275" Type="http://schemas.openxmlformats.org/officeDocument/2006/relationships/slideLayout" Target="../slideLayouts/slideLayout3191.xml"/><Relationship Id="rId60" Type="http://schemas.openxmlformats.org/officeDocument/2006/relationships/slideLayout" Target="../slideLayouts/slideLayout2976.xml"/><Relationship Id="rId81" Type="http://schemas.openxmlformats.org/officeDocument/2006/relationships/slideLayout" Target="../slideLayouts/slideLayout2997.xml"/><Relationship Id="rId135" Type="http://schemas.openxmlformats.org/officeDocument/2006/relationships/slideLayout" Target="../slideLayouts/slideLayout3051.xml"/><Relationship Id="rId156" Type="http://schemas.openxmlformats.org/officeDocument/2006/relationships/slideLayout" Target="../slideLayouts/slideLayout3072.xml"/><Relationship Id="rId177" Type="http://schemas.openxmlformats.org/officeDocument/2006/relationships/slideLayout" Target="../slideLayouts/slideLayout3093.xml"/><Relationship Id="rId198" Type="http://schemas.openxmlformats.org/officeDocument/2006/relationships/slideLayout" Target="../slideLayouts/slideLayout3114.xml"/><Relationship Id="rId202" Type="http://schemas.openxmlformats.org/officeDocument/2006/relationships/slideLayout" Target="../slideLayouts/slideLayout3118.xml"/><Relationship Id="rId223" Type="http://schemas.openxmlformats.org/officeDocument/2006/relationships/slideLayout" Target="../slideLayouts/slideLayout3139.xml"/><Relationship Id="rId244" Type="http://schemas.openxmlformats.org/officeDocument/2006/relationships/slideLayout" Target="../slideLayouts/slideLayout3160.xml"/><Relationship Id="rId18" Type="http://schemas.openxmlformats.org/officeDocument/2006/relationships/slideLayout" Target="../slideLayouts/slideLayout2934.xml"/><Relationship Id="rId39" Type="http://schemas.openxmlformats.org/officeDocument/2006/relationships/slideLayout" Target="../slideLayouts/slideLayout2955.xml"/><Relationship Id="rId265" Type="http://schemas.openxmlformats.org/officeDocument/2006/relationships/slideLayout" Target="../slideLayouts/slideLayout3181.xml"/><Relationship Id="rId50" Type="http://schemas.openxmlformats.org/officeDocument/2006/relationships/slideLayout" Target="../slideLayouts/slideLayout2966.xml"/><Relationship Id="rId104" Type="http://schemas.openxmlformats.org/officeDocument/2006/relationships/slideLayout" Target="../slideLayouts/slideLayout3020.xml"/><Relationship Id="rId125" Type="http://schemas.openxmlformats.org/officeDocument/2006/relationships/slideLayout" Target="../slideLayouts/slideLayout3041.xml"/><Relationship Id="rId146" Type="http://schemas.openxmlformats.org/officeDocument/2006/relationships/slideLayout" Target="../slideLayouts/slideLayout3062.xml"/><Relationship Id="rId167" Type="http://schemas.openxmlformats.org/officeDocument/2006/relationships/slideLayout" Target="../slideLayouts/slideLayout3083.xml"/><Relationship Id="rId188" Type="http://schemas.openxmlformats.org/officeDocument/2006/relationships/slideLayout" Target="../slideLayouts/slideLayout3104.xml"/><Relationship Id="rId71" Type="http://schemas.openxmlformats.org/officeDocument/2006/relationships/slideLayout" Target="../slideLayouts/slideLayout2987.xml"/><Relationship Id="rId92" Type="http://schemas.openxmlformats.org/officeDocument/2006/relationships/slideLayout" Target="../slideLayouts/slideLayout3008.xml"/><Relationship Id="rId213" Type="http://schemas.openxmlformats.org/officeDocument/2006/relationships/slideLayout" Target="../slideLayouts/slideLayout3129.xml"/><Relationship Id="rId234" Type="http://schemas.openxmlformats.org/officeDocument/2006/relationships/slideLayout" Target="../slideLayouts/slideLayout3150.xml"/><Relationship Id="rId2" Type="http://schemas.openxmlformats.org/officeDocument/2006/relationships/slideLayout" Target="../slideLayouts/slideLayout2918.xml"/><Relationship Id="rId29" Type="http://schemas.openxmlformats.org/officeDocument/2006/relationships/slideLayout" Target="../slideLayouts/slideLayout2945.xml"/><Relationship Id="rId255" Type="http://schemas.openxmlformats.org/officeDocument/2006/relationships/slideLayout" Target="../slideLayouts/slideLayout3171.xml"/><Relationship Id="rId276" Type="http://schemas.openxmlformats.org/officeDocument/2006/relationships/slideLayout" Target="../slideLayouts/slideLayout3192.xml"/><Relationship Id="rId40" Type="http://schemas.openxmlformats.org/officeDocument/2006/relationships/slideLayout" Target="../slideLayouts/slideLayout2956.xml"/><Relationship Id="rId115" Type="http://schemas.openxmlformats.org/officeDocument/2006/relationships/slideLayout" Target="../slideLayouts/slideLayout3031.xml"/><Relationship Id="rId136" Type="http://schemas.openxmlformats.org/officeDocument/2006/relationships/slideLayout" Target="../slideLayouts/slideLayout3052.xml"/><Relationship Id="rId157" Type="http://schemas.openxmlformats.org/officeDocument/2006/relationships/slideLayout" Target="../slideLayouts/slideLayout3073.xml"/><Relationship Id="rId178" Type="http://schemas.openxmlformats.org/officeDocument/2006/relationships/slideLayout" Target="../slideLayouts/slideLayout3094.xml"/><Relationship Id="rId61" Type="http://schemas.openxmlformats.org/officeDocument/2006/relationships/slideLayout" Target="../slideLayouts/slideLayout2977.xml"/><Relationship Id="rId82" Type="http://schemas.openxmlformats.org/officeDocument/2006/relationships/slideLayout" Target="../slideLayouts/slideLayout2998.xml"/><Relationship Id="rId199" Type="http://schemas.openxmlformats.org/officeDocument/2006/relationships/slideLayout" Target="../slideLayouts/slideLayout3115.xml"/><Relationship Id="rId203" Type="http://schemas.openxmlformats.org/officeDocument/2006/relationships/slideLayout" Target="../slideLayouts/slideLayout3119.xml"/><Relationship Id="rId19" Type="http://schemas.openxmlformats.org/officeDocument/2006/relationships/slideLayout" Target="../slideLayouts/slideLayout2935.xml"/><Relationship Id="rId224" Type="http://schemas.openxmlformats.org/officeDocument/2006/relationships/slideLayout" Target="../slideLayouts/slideLayout3140.xml"/><Relationship Id="rId245" Type="http://schemas.openxmlformats.org/officeDocument/2006/relationships/slideLayout" Target="../slideLayouts/slideLayout3161.xml"/><Relationship Id="rId266" Type="http://schemas.openxmlformats.org/officeDocument/2006/relationships/slideLayout" Target="../slideLayouts/slideLayout3182.xml"/><Relationship Id="rId30" Type="http://schemas.openxmlformats.org/officeDocument/2006/relationships/slideLayout" Target="../slideLayouts/slideLayout2946.xml"/><Relationship Id="rId105" Type="http://schemas.openxmlformats.org/officeDocument/2006/relationships/slideLayout" Target="../slideLayouts/slideLayout3021.xml"/><Relationship Id="rId126" Type="http://schemas.openxmlformats.org/officeDocument/2006/relationships/slideLayout" Target="../slideLayouts/slideLayout3042.xml"/><Relationship Id="rId147" Type="http://schemas.openxmlformats.org/officeDocument/2006/relationships/slideLayout" Target="../slideLayouts/slideLayout3063.xml"/><Relationship Id="rId168" Type="http://schemas.openxmlformats.org/officeDocument/2006/relationships/slideLayout" Target="../slideLayouts/slideLayout3084.xml"/><Relationship Id="rId51" Type="http://schemas.openxmlformats.org/officeDocument/2006/relationships/slideLayout" Target="../slideLayouts/slideLayout2967.xml"/><Relationship Id="rId72" Type="http://schemas.openxmlformats.org/officeDocument/2006/relationships/slideLayout" Target="../slideLayouts/slideLayout2988.xml"/><Relationship Id="rId93" Type="http://schemas.openxmlformats.org/officeDocument/2006/relationships/slideLayout" Target="../slideLayouts/slideLayout3009.xml"/><Relationship Id="rId189" Type="http://schemas.openxmlformats.org/officeDocument/2006/relationships/slideLayout" Target="../slideLayouts/slideLayout3105.xml"/><Relationship Id="rId3" Type="http://schemas.openxmlformats.org/officeDocument/2006/relationships/slideLayout" Target="../slideLayouts/slideLayout2919.xml"/><Relationship Id="rId214" Type="http://schemas.openxmlformats.org/officeDocument/2006/relationships/slideLayout" Target="../slideLayouts/slideLayout3130.xml"/><Relationship Id="rId235" Type="http://schemas.openxmlformats.org/officeDocument/2006/relationships/slideLayout" Target="../slideLayouts/slideLayout3151.xml"/><Relationship Id="rId256" Type="http://schemas.openxmlformats.org/officeDocument/2006/relationships/slideLayout" Target="../slideLayouts/slideLayout3172.xml"/><Relationship Id="rId277" Type="http://schemas.openxmlformats.org/officeDocument/2006/relationships/slideLayout" Target="../slideLayouts/slideLayout3193.xml"/><Relationship Id="rId116" Type="http://schemas.openxmlformats.org/officeDocument/2006/relationships/slideLayout" Target="../slideLayouts/slideLayout3032.xml"/><Relationship Id="rId137" Type="http://schemas.openxmlformats.org/officeDocument/2006/relationships/slideLayout" Target="../slideLayouts/slideLayout3053.xml"/><Relationship Id="rId158" Type="http://schemas.openxmlformats.org/officeDocument/2006/relationships/slideLayout" Target="../slideLayouts/slideLayout3074.xml"/><Relationship Id="rId20" Type="http://schemas.openxmlformats.org/officeDocument/2006/relationships/slideLayout" Target="../slideLayouts/slideLayout2936.xml"/><Relationship Id="rId41" Type="http://schemas.openxmlformats.org/officeDocument/2006/relationships/slideLayout" Target="../slideLayouts/slideLayout2957.xml"/><Relationship Id="rId62" Type="http://schemas.openxmlformats.org/officeDocument/2006/relationships/slideLayout" Target="../slideLayouts/slideLayout2978.xml"/><Relationship Id="rId83" Type="http://schemas.openxmlformats.org/officeDocument/2006/relationships/slideLayout" Target="../slideLayouts/slideLayout2999.xml"/><Relationship Id="rId179" Type="http://schemas.openxmlformats.org/officeDocument/2006/relationships/slideLayout" Target="../slideLayouts/slideLayout3095.xml"/><Relationship Id="rId190" Type="http://schemas.openxmlformats.org/officeDocument/2006/relationships/slideLayout" Target="../slideLayouts/slideLayout3106.xml"/><Relationship Id="rId204" Type="http://schemas.openxmlformats.org/officeDocument/2006/relationships/slideLayout" Target="../slideLayouts/slideLayout3120.xml"/><Relationship Id="rId225" Type="http://schemas.openxmlformats.org/officeDocument/2006/relationships/slideLayout" Target="../slideLayouts/slideLayout3141.xml"/><Relationship Id="rId246" Type="http://schemas.openxmlformats.org/officeDocument/2006/relationships/slideLayout" Target="../slideLayouts/slideLayout3162.xml"/><Relationship Id="rId267" Type="http://schemas.openxmlformats.org/officeDocument/2006/relationships/slideLayout" Target="../slideLayouts/slideLayout3183.xml"/><Relationship Id="rId106" Type="http://schemas.openxmlformats.org/officeDocument/2006/relationships/slideLayout" Target="../slideLayouts/slideLayout3022.xml"/><Relationship Id="rId127" Type="http://schemas.openxmlformats.org/officeDocument/2006/relationships/slideLayout" Target="../slideLayouts/slideLayout3043.xml"/><Relationship Id="rId10" Type="http://schemas.openxmlformats.org/officeDocument/2006/relationships/slideLayout" Target="../slideLayouts/slideLayout2926.xml"/><Relationship Id="rId31" Type="http://schemas.openxmlformats.org/officeDocument/2006/relationships/slideLayout" Target="../slideLayouts/slideLayout2947.xml"/><Relationship Id="rId52" Type="http://schemas.openxmlformats.org/officeDocument/2006/relationships/slideLayout" Target="../slideLayouts/slideLayout2968.xml"/><Relationship Id="rId73" Type="http://schemas.openxmlformats.org/officeDocument/2006/relationships/slideLayout" Target="../slideLayouts/slideLayout2989.xml"/><Relationship Id="rId94" Type="http://schemas.openxmlformats.org/officeDocument/2006/relationships/slideLayout" Target="../slideLayouts/slideLayout3010.xml"/><Relationship Id="rId148" Type="http://schemas.openxmlformats.org/officeDocument/2006/relationships/slideLayout" Target="../slideLayouts/slideLayout3064.xml"/><Relationship Id="rId169" Type="http://schemas.openxmlformats.org/officeDocument/2006/relationships/slideLayout" Target="../slideLayouts/slideLayout3085.xml"/><Relationship Id="rId4" Type="http://schemas.openxmlformats.org/officeDocument/2006/relationships/slideLayout" Target="../slideLayouts/slideLayout2920.xml"/><Relationship Id="rId180" Type="http://schemas.openxmlformats.org/officeDocument/2006/relationships/slideLayout" Target="../slideLayouts/slideLayout3096.xml"/><Relationship Id="rId215" Type="http://schemas.openxmlformats.org/officeDocument/2006/relationships/slideLayout" Target="../slideLayouts/slideLayout3131.xml"/><Relationship Id="rId236" Type="http://schemas.openxmlformats.org/officeDocument/2006/relationships/slideLayout" Target="../slideLayouts/slideLayout3152.xml"/><Relationship Id="rId257" Type="http://schemas.openxmlformats.org/officeDocument/2006/relationships/slideLayout" Target="../slideLayouts/slideLayout3173.xml"/><Relationship Id="rId278" Type="http://schemas.openxmlformats.org/officeDocument/2006/relationships/slideLayout" Target="../slideLayouts/slideLayout3194.xml"/><Relationship Id="rId42" Type="http://schemas.openxmlformats.org/officeDocument/2006/relationships/slideLayout" Target="../slideLayouts/slideLayout2958.xml"/><Relationship Id="rId84" Type="http://schemas.openxmlformats.org/officeDocument/2006/relationships/slideLayout" Target="../slideLayouts/slideLayout3000.xml"/><Relationship Id="rId138" Type="http://schemas.openxmlformats.org/officeDocument/2006/relationships/slideLayout" Target="../slideLayouts/slideLayout3054.xml"/><Relationship Id="rId191" Type="http://schemas.openxmlformats.org/officeDocument/2006/relationships/slideLayout" Target="../slideLayouts/slideLayout3107.xml"/><Relationship Id="rId205" Type="http://schemas.openxmlformats.org/officeDocument/2006/relationships/slideLayout" Target="../slideLayouts/slideLayout3121.xml"/><Relationship Id="rId247" Type="http://schemas.openxmlformats.org/officeDocument/2006/relationships/slideLayout" Target="../slideLayouts/slideLayout3163.xml"/><Relationship Id="rId107" Type="http://schemas.openxmlformats.org/officeDocument/2006/relationships/slideLayout" Target="../slideLayouts/slideLayout3023.xml"/><Relationship Id="rId11" Type="http://schemas.openxmlformats.org/officeDocument/2006/relationships/slideLayout" Target="../slideLayouts/slideLayout2927.xml"/><Relationship Id="rId53" Type="http://schemas.openxmlformats.org/officeDocument/2006/relationships/slideLayout" Target="../slideLayouts/slideLayout2969.xml"/><Relationship Id="rId149" Type="http://schemas.openxmlformats.org/officeDocument/2006/relationships/slideLayout" Target="../slideLayouts/slideLayout3065.xml"/><Relationship Id="rId95" Type="http://schemas.openxmlformats.org/officeDocument/2006/relationships/slideLayout" Target="../slideLayouts/slideLayout3011.xml"/><Relationship Id="rId160" Type="http://schemas.openxmlformats.org/officeDocument/2006/relationships/slideLayout" Target="../slideLayouts/slideLayout3076.xml"/><Relationship Id="rId216" Type="http://schemas.openxmlformats.org/officeDocument/2006/relationships/slideLayout" Target="../slideLayouts/slideLayout3132.xml"/><Relationship Id="rId258" Type="http://schemas.openxmlformats.org/officeDocument/2006/relationships/slideLayout" Target="../slideLayouts/slideLayout3174.xml"/><Relationship Id="rId22" Type="http://schemas.openxmlformats.org/officeDocument/2006/relationships/slideLayout" Target="../slideLayouts/slideLayout2938.xml"/><Relationship Id="rId64" Type="http://schemas.openxmlformats.org/officeDocument/2006/relationships/slideLayout" Target="../slideLayouts/slideLayout2980.xml"/><Relationship Id="rId118" Type="http://schemas.openxmlformats.org/officeDocument/2006/relationships/slideLayout" Target="../slideLayouts/slideLayout3034.xml"/></Relationships>
</file>

<file path=ppt/slideMasters/_rels/slideMaster23.xml.rels><?xml version="1.0" encoding="UTF-8" standalone="yes"?>
<Relationships xmlns="http://schemas.openxmlformats.org/package/2006/relationships"><Relationship Id="rId117" Type="http://schemas.openxmlformats.org/officeDocument/2006/relationships/slideLayout" Target="../slideLayouts/slideLayout3317.xml"/><Relationship Id="rId299" Type="http://schemas.openxmlformats.org/officeDocument/2006/relationships/slideLayout" Target="../slideLayouts/slideLayout3499.xml"/><Relationship Id="rId21" Type="http://schemas.openxmlformats.org/officeDocument/2006/relationships/slideLayout" Target="../slideLayouts/slideLayout3221.xml"/><Relationship Id="rId63" Type="http://schemas.openxmlformats.org/officeDocument/2006/relationships/slideLayout" Target="../slideLayouts/slideLayout3263.xml"/><Relationship Id="rId159" Type="http://schemas.openxmlformats.org/officeDocument/2006/relationships/slideLayout" Target="../slideLayouts/slideLayout3359.xml"/><Relationship Id="rId170" Type="http://schemas.openxmlformats.org/officeDocument/2006/relationships/slideLayout" Target="../slideLayouts/slideLayout3370.xml"/><Relationship Id="rId226" Type="http://schemas.openxmlformats.org/officeDocument/2006/relationships/slideLayout" Target="../slideLayouts/slideLayout3426.xml"/><Relationship Id="rId268" Type="http://schemas.openxmlformats.org/officeDocument/2006/relationships/slideLayout" Target="../slideLayouts/slideLayout3468.xml"/><Relationship Id="rId32" Type="http://schemas.openxmlformats.org/officeDocument/2006/relationships/slideLayout" Target="../slideLayouts/slideLayout3232.xml"/><Relationship Id="rId74" Type="http://schemas.openxmlformats.org/officeDocument/2006/relationships/slideLayout" Target="../slideLayouts/slideLayout3274.xml"/><Relationship Id="rId128" Type="http://schemas.openxmlformats.org/officeDocument/2006/relationships/slideLayout" Target="../slideLayouts/slideLayout3328.xml"/><Relationship Id="rId5" Type="http://schemas.openxmlformats.org/officeDocument/2006/relationships/slideLayout" Target="../slideLayouts/slideLayout3205.xml"/><Relationship Id="rId181" Type="http://schemas.openxmlformats.org/officeDocument/2006/relationships/slideLayout" Target="../slideLayouts/slideLayout3381.xml"/><Relationship Id="rId237" Type="http://schemas.openxmlformats.org/officeDocument/2006/relationships/slideLayout" Target="../slideLayouts/slideLayout3437.xml"/><Relationship Id="rId279" Type="http://schemas.openxmlformats.org/officeDocument/2006/relationships/slideLayout" Target="../slideLayouts/slideLayout3479.xml"/><Relationship Id="rId43" Type="http://schemas.openxmlformats.org/officeDocument/2006/relationships/slideLayout" Target="../slideLayouts/slideLayout3243.xml"/><Relationship Id="rId139" Type="http://schemas.openxmlformats.org/officeDocument/2006/relationships/slideLayout" Target="../slideLayouts/slideLayout3339.xml"/><Relationship Id="rId290" Type="http://schemas.openxmlformats.org/officeDocument/2006/relationships/slideLayout" Target="../slideLayouts/slideLayout3490.xml"/><Relationship Id="rId85" Type="http://schemas.openxmlformats.org/officeDocument/2006/relationships/slideLayout" Target="../slideLayouts/slideLayout3285.xml"/><Relationship Id="rId150" Type="http://schemas.openxmlformats.org/officeDocument/2006/relationships/slideLayout" Target="../slideLayouts/slideLayout3350.xml"/><Relationship Id="rId192" Type="http://schemas.openxmlformats.org/officeDocument/2006/relationships/slideLayout" Target="../slideLayouts/slideLayout3392.xml"/><Relationship Id="rId206" Type="http://schemas.openxmlformats.org/officeDocument/2006/relationships/slideLayout" Target="../slideLayouts/slideLayout3406.xml"/><Relationship Id="rId248" Type="http://schemas.openxmlformats.org/officeDocument/2006/relationships/slideLayout" Target="../slideLayouts/slideLayout3448.xml"/><Relationship Id="rId12" Type="http://schemas.openxmlformats.org/officeDocument/2006/relationships/slideLayout" Target="../slideLayouts/slideLayout3212.xml"/><Relationship Id="rId108" Type="http://schemas.openxmlformats.org/officeDocument/2006/relationships/slideLayout" Target="../slideLayouts/slideLayout3308.xml"/><Relationship Id="rId54" Type="http://schemas.openxmlformats.org/officeDocument/2006/relationships/slideLayout" Target="../slideLayouts/slideLayout3254.xml"/><Relationship Id="rId75" Type="http://schemas.openxmlformats.org/officeDocument/2006/relationships/slideLayout" Target="../slideLayouts/slideLayout3275.xml"/><Relationship Id="rId96" Type="http://schemas.openxmlformats.org/officeDocument/2006/relationships/slideLayout" Target="../slideLayouts/slideLayout3296.xml"/><Relationship Id="rId140" Type="http://schemas.openxmlformats.org/officeDocument/2006/relationships/slideLayout" Target="../slideLayouts/slideLayout3340.xml"/><Relationship Id="rId161" Type="http://schemas.openxmlformats.org/officeDocument/2006/relationships/slideLayout" Target="../slideLayouts/slideLayout3361.xml"/><Relationship Id="rId182" Type="http://schemas.openxmlformats.org/officeDocument/2006/relationships/slideLayout" Target="../slideLayouts/slideLayout3382.xml"/><Relationship Id="rId217" Type="http://schemas.openxmlformats.org/officeDocument/2006/relationships/slideLayout" Target="../slideLayouts/slideLayout3417.xml"/><Relationship Id="rId6" Type="http://schemas.openxmlformats.org/officeDocument/2006/relationships/slideLayout" Target="../slideLayouts/slideLayout3206.xml"/><Relationship Id="rId238" Type="http://schemas.openxmlformats.org/officeDocument/2006/relationships/slideLayout" Target="../slideLayouts/slideLayout3438.xml"/><Relationship Id="rId259" Type="http://schemas.openxmlformats.org/officeDocument/2006/relationships/slideLayout" Target="../slideLayouts/slideLayout3459.xml"/><Relationship Id="rId23" Type="http://schemas.openxmlformats.org/officeDocument/2006/relationships/slideLayout" Target="../slideLayouts/slideLayout3223.xml"/><Relationship Id="rId119" Type="http://schemas.openxmlformats.org/officeDocument/2006/relationships/slideLayout" Target="../slideLayouts/slideLayout3319.xml"/><Relationship Id="rId270" Type="http://schemas.openxmlformats.org/officeDocument/2006/relationships/slideLayout" Target="../slideLayouts/slideLayout3470.xml"/><Relationship Id="rId291" Type="http://schemas.openxmlformats.org/officeDocument/2006/relationships/slideLayout" Target="../slideLayouts/slideLayout3491.xml"/><Relationship Id="rId44" Type="http://schemas.openxmlformats.org/officeDocument/2006/relationships/slideLayout" Target="../slideLayouts/slideLayout3244.xml"/><Relationship Id="rId65" Type="http://schemas.openxmlformats.org/officeDocument/2006/relationships/slideLayout" Target="../slideLayouts/slideLayout3265.xml"/><Relationship Id="rId86" Type="http://schemas.openxmlformats.org/officeDocument/2006/relationships/slideLayout" Target="../slideLayouts/slideLayout3286.xml"/><Relationship Id="rId130" Type="http://schemas.openxmlformats.org/officeDocument/2006/relationships/slideLayout" Target="../slideLayouts/slideLayout3330.xml"/><Relationship Id="rId151" Type="http://schemas.openxmlformats.org/officeDocument/2006/relationships/slideLayout" Target="../slideLayouts/slideLayout3351.xml"/><Relationship Id="rId172" Type="http://schemas.openxmlformats.org/officeDocument/2006/relationships/slideLayout" Target="../slideLayouts/slideLayout3372.xml"/><Relationship Id="rId193" Type="http://schemas.openxmlformats.org/officeDocument/2006/relationships/slideLayout" Target="../slideLayouts/slideLayout3393.xml"/><Relationship Id="rId207" Type="http://schemas.openxmlformats.org/officeDocument/2006/relationships/slideLayout" Target="../slideLayouts/slideLayout3407.xml"/><Relationship Id="rId228" Type="http://schemas.openxmlformats.org/officeDocument/2006/relationships/slideLayout" Target="../slideLayouts/slideLayout3428.xml"/><Relationship Id="rId249" Type="http://schemas.openxmlformats.org/officeDocument/2006/relationships/slideLayout" Target="../slideLayouts/slideLayout3449.xml"/><Relationship Id="rId13" Type="http://schemas.openxmlformats.org/officeDocument/2006/relationships/slideLayout" Target="../slideLayouts/slideLayout3213.xml"/><Relationship Id="rId109" Type="http://schemas.openxmlformats.org/officeDocument/2006/relationships/slideLayout" Target="../slideLayouts/slideLayout3309.xml"/><Relationship Id="rId260" Type="http://schemas.openxmlformats.org/officeDocument/2006/relationships/slideLayout" Target="../slideLayouts/slideLayout3460.xml"/><Relationship Id="rId281" Type="http://schemas.openxmlformats.org/officeDocument/2006/relationships/slideLayout" Target="../slideLayouts/slideLayout3481.xml"/><Relationship Id="rId34" Type="http://schemas.openxmlformats.org/officeDocument/2006/relationships/slideLayout" Target="../slideLayouts/slideLayout3234.xml"/><Relationship Id="rId55" Type="http://schemas.openxmlformats.org/officeDocument/2006/relationships/slideLayout" Target="../slideLayouts/slideLayout3255.xml"/><Relationship Id="rId76" Type="http://schemas.openxmlformats.org/officeDocument/2006/relationships/slideLayout" Target="../slideLayouts/slideLayout3276.xml"/><Relationship Id="rId97" Type="http://schemas.openxmlformats.org/officeDocument/2006/relationships/slideLayout" Target="../slideLayouts/slideLayout3297.xml"/><Relationship Id="rId120" Type="http://schemas.openxmlformats.org/officeDocument/2006/relationships/slideLayout" Target="../slideLayouts/slideLayout3320.xml"/><Relationship Id="rId141" Type="http://schemas.openxmlformats.org/officeDocument/2006/relationships/slideLayout" Target="../slideLayouts/slideLayout3341.xml"/><Relationship Id="rId7" Type="http://schemas.openxmlformats.org/officeDocument/2006/relationships/slideLayout" Target="../slideLayouts/slideLayout3207.xml"/><Relationship Id="rId162" Type="http://schemas.openxmlformats.org/officeDocument/2006/relationships/slideLayout" Target="../slideLayouts/slideLayout3362.xml"/><Relationship Id="rId183" Type="http://schemas.openxmlformats.org/officeDocument/2006/relationships/slideLayout" Target="../slideLayouts/slideLayout3383.xml"/><Relationship Id="rId218" Type="http://schemas.openxmlformats.org/officeDocument/2006/relationships/slideLayout" Target="../slideLayouts/slideLayout3418.xml"/><Relationship Id="rId239" Type="http://schemas.openxmlformats.org/officeDocument/2006/relationships/slideLayout" Target="../slideLayouts/slideLayout3439.xml"/><Relationship Id="rId250" Type="http://schemas.openxmlformats.org/officeDocument/2006/relationships/slideLayout" Target="../slideLayouts/slideLayout3450.xml"/><Relationship Id="rId271" Type="http://schemas.openxmlformats.org/officeDocument/2006/relationships/slideLayout" Target="../slideLayouts/slideLayout3471.xml"/><Relationship Id="rId292" Type="http://schemas.openxmlformats.org/officeDocument/2006/relationships/slideLayout" Target="../slideLayouts/slideLayout3492.xml"/><Relationship Id="rId24" Type="http://schemas.openxmlformats.org/officeDocument/2006/relationships/slideLayout" Target="../slideLayouts/slideLayout3224.xml"/><Relationship Id="rId45" Type="http://schemas.openxmlformats.org/officeDocument/2006/relationships/slideLayout" Target="../slideLayouts/slideLayout3245.xml"/><Relationship Id="rId66" Type="http://schemas.openxmlformats.org/officeDocument/2006/relationships/slideLayout" Target="../slideLayouts/slideLayout3266.xml"/><Relationship Id="rId87" Type="http://schemas.openxmlformats.org/officeDocument/2006/relationships/slideLayout" Target="../slideLayouts/slideLayout3287.xml"/><Relationship Id="rId110" Type="http://schemas.openxmlformats.org/officeDocument/2006/relationships/slideLayout" Target="../slideLayouts/slideLayout3310.xml"/><Relationship Id="rId131" Type="http://schemas.openxmlformats.org/officeDocument/2006/relationships/slideLayout" Target="../slideLayouts/slideLayout3331.xml"/><Relationship Id="rId152" Type="http://schemas.openxmlformats.org/officeDocument/2006/relationships/slideLayout" Target="../slideLayouts/slideLayout3352.xml"/><Relationship Id="rId173" Type="http://schemas.openxmlformats.org/officeDocument/2006/relationships/slideLayout" Target="../slideLayouts/slideLayout3373.xml"/><Relationship Id="rId194" Type="http://schemas.openxmlformats.org/officeDocument/2006/relationships/slideLayout" Target="../slideLayouts/slideLayout3394.xml"/><Relationship Id="rId208" Type="http://schemas.openxmlformats.org/officeDocument/2006/relationships/slideLayout" Target="../slideLayouts/slideLayout3408.xml"/><Relationship Id="rId229" Type="http://schemas.openxmlformats.org/officeDocument/2006/relationships/slideLayout" Target="../slideLayouts/slideLayout3429.xml"/><Relationship Id="rId240" Type="http://schemas.openxmlformats.org/officeDocument/2006/relationships/slideLayout" Target="../slideLayouts/slideLayout3440.xml"/><Relationship Id="rId261" Type="http://schemas.openxmlformats.org/officeDocument/2006/relationships/slideLayout" Target="../slideLayouts/slideLayout3461.xml"/><Relationship Id="rId14" Type="http://schemas.openxmlformats.org/officeDocument/2006/relationships/slideLayout" Target="../slideLayouts/slideLayout3214.xml"/><Relationship Id="rId35" Type="http://schemas.openxmlformats.org/officeDocument/2006/relationships/slideLayout" Target="../slideLayouts/slideLayout3235.xml"/><Relationship Id="rId56" Type="http://schemas.openxmlformats.org/officeDocument/2006/relationships/slideLayout" Target="../slideLayouts/slideLayout3256.xml"/><Relationship Id="rId77" Type="http://schemas.openxmlformats.org/officeDocument/2006/relationships/slideLayout" Target="../slideLayouts/slideLayout3277.xml"/><Relationship Id="rId100" Type="http://schemas.openxmlformats.org/officeDocument/2006/relationships/slideLayout" Target="../slideLayouts/slideLayout3300.xml"/><Relationship Id="rId282" Type="http://schemas.openxmlformats.org/officeDocument/2006/relationships/slideLayout" Target="../slideLayouts/slideLayout3482.xml"/><Relationship Id="rId8" Type="http://schemas.openxmlformats.org/officeDocument/2006/relationships/slideLayout" Target="../slideLayouts/slideLayout3208.xml"/><Relationship Id="rId98" Type="http://schemas.openxmlformats.org/officeDocument/2006/relationships/slideLayout" Target="../slideLayouts/slideLayout3298.xml"/><Relationship Id="rId121" Type="http://schemas.openxmlformats.org/officeDocument/2006/relationships/slideLayout" Target="../slideLayouts/slideLayout3321.xml"/><Relationship Id="rId142" Type="http://schemas.openxmlformats.org/officeDocument/2006/relationships/slideLayout" Target="../slideLayouts/slideLayout3342.xml"/><Relationship Id="rId163" Type="http://schemas.openxmlformats.org/officeDocument/2006/relationships/slideLayout" Target="../slideLayouts/slideLayout3363.xml"/><Relationship Id="rId184" Type="http://schemas.openxmlformats.org/officeDocument/2006/relationships/slideLayout" Target="../slideLayouts/slideLayout3384.xml"/><Relationship Id="rId219" Type="http://schemas.openxmlformats.org/officeDocument/2006/relationships/slideLayout" Target="../slideLayouts/slideLayout3419.xml"/><Relationship Id="rId230" Type="http://schemas.openxmlformats.org/officeDocument/2006/relationships/slideLayout" Target="../slideLayouts/slideLayout3430.xml"/><Relationship Id="rId251" Type="http://schemas.openxmlformats.org/officeDocument/2006/relationships/slideLayout" Target="../slideLayouts/slideLayout3451.xml"/><Relationship Id="rId25" Type="http://schemas.openxmlformats.org/officeDocument/2006/relationships/slideLayout" Target="../slideLayouts/slideLayout3225.xml"/><Relationship Id="rId46" Type="http://schemas.openxmlformats.org/officeDocument/2006/relationships/slideLayout" Target="../slideLayouts/slideLayout3246.xml"/><Relationship Id="rId67" Type="http://schemas.openxmlformats.org/officeDocument/2006/relationships/slideLayout" Target="../slideLayouts/slideLayout3267.xml"/><Relationship Id="rId272" Type="http://schemas.openxmlformats.org/officeDocument/2006/relationships/slideLayout" Target="../slideLayouts/slideLayout3472.xml"/><Relationship Id="rId293" Type="http://schemas.openxmlformats.org/officeDocument/2006/relationships/slideLayout" Target="../slideLayouts/slideLayout3493.xml"/><Relationship Id="rId88" Type="http://schemas.openxmlformats.org/officeDocument/2006/relationships/slideLayout" Target="../slideLayouts/slideLayout3288.xml"/><Relationship Id="rId111" Type="http://schemas.openxmlformats.org/officeDocument/2006/relationships/slideLayout" Target="../slideLayouts/slideLayout3311.xml"/><Relationship Id="rId132" Type="http://schemas.openxmlformats.org/officeDocument/2006/relationships/slideLayout" Target="../slideLayouts/slideLayout3332.xml"/><Relationship Id="rId153" Type="http://schemas.openxmlformats.org/officeDocument/2006/relationships/slideLayout" Target="../slideLayouts/slideLayout3353.xml"/><Relationship Id="rId174" Type="http://schemas.openxmlformats.org/officeDocument/2006/relationships/slideLayout" Target="../slideLayouts/slideLayout3374.xml"/><Relationship Id="rId195" Type="http://schemas.openxmlformats.org/officeDocument/2006/relationships/slideLayout" Target="../slideLayouts/slideLayout3395.xml"/><Relationship Id="rId209" Type="http://schemas.openxmlformats.org/officeDocument/2006/relationships/slideLayout" Target="../slideLayouts/slideLayout3409.xml"/><Relationship Id="rId220" Type="http://schemas.openxmlformats.org/officeDocument/2006/relationships/slideLayout" Target="../slideLayouts/slideLayout3420.xml"/><Relationship Id="rId241" Type="http://schemas.openxmlformats.org/officeDocument/2006/relationships/slideLayout" Target="../slideLayouts/slideLayout3441.xml"/><Relationship Id="rId15" Type="http://schemas.openxmlformats.org/officeDocument/2006/relationships/slideLayout" Target="../slideLayouts/slideLayout3215.xml"/><Relationship Id="rId36" Type="http://schemas.openxmlformats.org/officeDocument/2006/relationships/slideLayout" Target="../slideLayouts/slideLayout3236.xml"/><Relationship Id="rId57" Type="http://schemas.openxmlformats.org/officeDocument/2006/relationships/slideLayout" Target="../slideLayouts/slideLayout3257.xml"/><Relationship Id="rId262" Type="http://schemas.openxmlformats.org/officeDocument/2006/relationships/slideLayout" Target="../slideLayouts/slideLayout3462.xml"/><Relationship Id="rId283" Type="http://schemas.openxmlformats.org/officeDocument/2006/relationships/slideLayout" Target="../slideLayouts/slideLayout3483.xml"/><Relationship Id="rId78" Type="http://schemas.openxmlformats.org/officeDocument/2006/relationships/slideLayout" Target="../slideLayouts/slideLayout3278.xml"/><Relationship Id="rId99" Type="http://schemas.openxmlformats.org/officeDocument/2006/relationships/slideLayout" Target="../slideLayouts/slideLayout3299.xml"/><Relationship Id="rId101" Type="http://schemas.openxmlformats.org/officeDocument/2006/relationships/slideLayout" Target="../slideLayouts/slideLayout3301.xml"/><Relationship Id="rId122" Type="http://schemas.openxmlformats.org/officeDocument/2006/relationships/slideLayout" Target="../slideLayouts/slideLayout3322.xml"/><Relationship Id="rId143" Type="http://schemas.openxmlformats.org/officeDocument/2006/relationships/slideLayout" Target="../slideLayouts/slideLayout3343.xml"/><Relationship Id="rId164" Type="http://schemas.openxmlformats.org/officeDocument/2006/relationships/slideLayout" Target="../slideLayouts/slideLayout3364.xml"/><Relationship Id="rId185" Type="http://schemas.openxmlformats.org/officeDocument/2006/relationships/slideLayout" Target="../slideLayouts/slideLayout3385.xml"/><Relationship Id="rId9" Type="http://schemas.openxmlformats.org/officeDocument/2006/relationships/slideLayout" Target="../slideLayouts/slideLayout3209.xml"/><Relationship Id="rId210" Type="http://schemas.openxmlformats.org/officeDocument/2006/relationships/slideLayout" Target="../slideLayouts/slideLayout3410.xml"/><Relationship Id="rId26" Type="http://schemas.openxmlformats.org/officeDocument/2006/relationships/slideLayout" Target="../slideLayouts/slideLayout3226.xml"/><Relationship Id="rId231" Type="http://schemas.openxmlformats.org/officeDocument/2006/relationships/slideLayout" Target="../slideLayouts/slideLayout3431.xml"/><Relationship Id="rId252" Type="http://schemas.openxmlformats.org/officeDocument/2006/relationships/slideLayout" Target="../slideLayouts/slideLayout3452.xml"/><Relationship Id="rId273" Type="http://schemas.openxmlformats.org/officeDocument/2006/relationships/slideLayout" Target="../slideLayouts/slideLayout3473.xml"/><Relationship Id="rId294" Type="http://schemas.openxmlformats.org/officeDocument/2006/relationships/slideLayout" Target="../slideLayouts/slideLayout3494.xml"/><Relationship Id="rId47" Type="http://schemas.openxmlformats.org/officeDocument/2006/relationships/slideLayout" Target="../slideLayouts/slideLayout3247.xml"/><Relationship Id="rId68" Type="http://schemas.openxmlformats.org/officeDocument/2006/relationships/slideLayout" Target="../slideLayouts/slideLayout3268.xml"/><Relationship Id="rId89" Type="http://schemas.openxmlformats.org/officeDocument/2006/relationships/slideLayout" Target="../slideLayouts/slideLayout3289.xml"/><Relationship Id="rId112" Type="http://schemas.openxmlformats.org/officeDocument/2006/relationships/slideLayout" Target="../slideLayouts/slideLayout3312.xml"/><Relationship Id="rId133" Type="http://schemas.openxmlformats.org/officeDocument/2006/relationships/slideLayout" Target="../slideLayouts/slideLayout3333.xml"/><Relationship Id="rId154" Type="http://schemas.openxmlformats.org/officeDocument/2006/relationships/slideLayout" Target="../slideLayouts/slideLayout3354.xml"/><Relationship Id="rId175" Type="http://schemas.openxmlformats.org/officeDocument/2006/relationships/slideLayout" Target="../slideLayouts/slideLayout3375.xml"/><Relationship Id="rId196" Type="http://schemas.openxmlformats.org/officeDocument/2006/relationships/slideLayout" Target="../slideLayouts/slideLayout3396.xml"/><Relationship Id="rId200" Type="http://schemas.openxmlformats.org/officeDocument/2006/relationships/slideLayout" Target="../slideLayouts/slideLayout3400.xml"/><Relationship Id="rId16" Type="http://schemas.openxmlformats.org/officeDocument/2006/relationships/slideLayout" Target="../slideLayouts/slideLayout3216.xml"/><Relationship Id="rId221" Type="http://schemas.openxmlformats.org/officeDocument/2006/relationships/slideLayout" Target="../slideLayouts/slideLayout3421.xml"/><Relationship Id="rId242" Type="http://schemas.openxmlformats.org/officeDocument/2006/relationships/slideLayout" Target="../slideLayouts/slideLayout3442.xml"/><Relationship Id="rId263" Type="http://schemas.openxmlformats.org/officeDocument/2006/relationships/slideLayout" Target="../slideLayouts/slideLayout3463.xml"/><Relationship Id="rId284" Type="http://schemas.openxmlformats.org/officeDocument/2006/relationships/slideLayout" Target="../slideLayouts/slideLayout3484.xml"/><Relationship Id="rId37" Type="http://schemas.openxmlformats.org/officeDocument/2006/relationships/slideLayout" Target="../slideLayouts/slideLayout3237.xml"/><Relationship Id="rId58" Type="http://schemas.openxmlformats.org/officeDocument/2006/relationships/slideLayout" Target="../slideLayouts/slideLayout3258.xml"/><Relationship Id="rId79" Type="http://schemas.openxmlformats.org/officeDocument/2006/relationships/slideLayout" Target="../slideLayouts/slideLayout3279.xml"/><Relationship Id="rId102" Type="http://schemas.openxmlformats.org/officeDocument/2006/relationships/slideLayout" Target="../slideLayouts/slideLayout3302.xml"/><Relationship Id="rId123" Type="http://schemas.openxmlformats.org/officeDocument/2006/relationships/slideLayout" Target="../slideLayouts/slideLayout3323.xml"/><Relationship Id="rId144" Type="http://schemas.openxmlformats.org/officeDocument/2006/relationships/slideLayout" Target="../slideLayouts/slideLayout3344.xml"/><Relationship Id="rId90" Type="http://schemas.openxmlformats.org/officeDocument/2006/relationships/slideLayout" Target="../slideLayouts/slideLayout3290.xml"/><Relationship Id="rId165" Type="http://schemas.openxmlformats.org/officeDocument/2006/relationships/slideLayout" Target="../slideLayouts/slideLayout3365.xml"/><Relationship Id="rId186" Type="http://schemas.openxmlformats.org/officeDocument/2006/relationships/slideLayout" Target="../slideLayouts/slideLayout3386.xml"/><Relationship Id="rId211" Type="http://schemas.openxmlformats.org/officeDocument/2006/relationships/slideLayout" Target="../slideLayouts/slideLayout3411.xml"/><Relationship Id="rId232" Type="http://schemas.openxmlformats.org/officeDocument/2006/relationships/slideLayout" Target="../slideLayouts/slideLayout3432.xml"/><Relationship Id="rId253" Type="http://schemas.openxmlformats.org/officeDocument/2006/relationships/slideLayout" Target="../slideLayouts/slideLayout3453.xml"/><Relationship Id="rId274" Type="http://schemas.openxmlformats.org/officeDocument/2006/relationships/slideLayout" Target="../slideLayouts/slideLayout3474.xml"/><Relationship Id="rId295" Type="http://schemas.openxmlformats.org/officeDocument/2006/relationships/slideLayout" Target="../slideLayouts/slideLayout3495.xml"/><Relationship Id="rId27" Type="http://schemas.openxmlformats.org/officeDocument/2006/relationships/slideLayout" Target="../slideLayouts/slideLayout3227.xml"/><Relationship Id="rId48" Type="http://schemas.openxmlformats.org/officeDocument/2006/relationships/slideLayout" Target="../slideLayouts/slideLayout3248.xml"/><Relationship Id="rId69" Type="http://schemas.openxmlformats.org/officeDocument/2006/relationships/slideLayout" Target="../slideLayouts/slideLayout3269.xml"/><Relationship Id="rId113" Type="http://schemas.openxmlformats.org/officeDocument/2006/relationships/slideLayout" Target="../slideLayouts/slideLayout3313.xml"/><Relationship Id="rId134" Type="http://schemas.openxmlformats.org/officeDocument/2006/relationships/slideLayout" Target="../slideLayouts/slideLayout3334.xml"/><Relationship Id="rId80" Type="http://schemas.openxmlformats.org/officeDocument/2006/relationships/slideLayout" Target="../slideLayouts/slideLayout3280.xml"/><Relationship Id="rId155" Type="http://schemas.openxmlformats.org/officeDocument/2006/relationships/slideLayout" Target="../slideLayouts/slideLayout3355.xml"/><Relationship Id="rId176" Type="http://schemas.openxmlformats.org/officeDocument/2006/relationships/slideLayout" Target="../slideLayouts/slideLayout3376.xml"/><Relationship Id="rId197" Type="http://schemas.openxmlformats.org/officeDocument/2006/relationships/slideLayout" Target="../slideLayouts/slideLayout3397.xml"/><Relationship Id="rId201" Type="http://schemas.openxmlformats.org/officeDocument/2006/relationships/slideLayout" Target="../slideLayouts/slideLayout3401.xml"/><Relationship Id="rId222" Type="http://schemas.openxmlformats.org/officeDocument/2006/relationships/slideLayout" Target="../slideLayouts/slideLayout3422.xml"/><Relationship Id="rId243" Type="http://schemas.openxmlformats.org/officeDocument/2006/relationships/slideLayout" Target="../slideLayouts/slideLayout3443.xml"/><Relationship Id="rId264" Type="http://schemas.openxmlformats.org/officeDocument/2006/relationships/slideLayout" Target="../slideLayouts/slideLayout3464.xml"/><Relationship Id="rId285" Type="http://schemas.openxmlformats.org/officeDocument/2006/relationships/slideLayout" Target="../slideLayouts/slideLayout3485.xml"/><Relationship Id="rId17" Type="http://schemas.openxmlformats.org/officeDocument/2006/relationships/slideLayout" Target="../slideLayouts/slideLayout3217.xml"/><Relationship Id="rId38" Type="http://schemas.openxmlformats.org/officeDocument/2006/relationships/slideLayout" Target="../slideLayouts/slideLayout3238.xml"/><Relationship Id="rId59" Type="http://schemas.openxmlformats.org/officeDocument/2006/relationships/slideLayout" Target="../slideLayouts/slideLayout3259.xml"/><Relationship Id="rId103" Type="http://schemas.openxmlformats.org/officeDocument/2006/relationships/slideLayout" Target="../slideLayouts/slideLayout3303.xml"/><Relationship Id="rId124" Type="http://schemas.openxmlformats.org/officeDocument/2006/relationships/slideLayout" Target="../slideLayouts/slideLayout3324.xml"/><Relationship Id="rId70" Type="http://schemas.openxmlformats.org/officeDocument/2006/relationships/slideLayout" Target="../slideLayouts/slideLayout3270.xml"/><Relationship Id="rId91" Type="http://schemas.openxmlformats.org/officeDocument/2006/relationships/slideLayout" Target="../slideLayouts/slideLayout3291.xml"/><Relationship Id="rId145" Type="http://schemas.openxmlformats.org/officeDocument/2006/relationships/slideLayout" Target="../slideLayouts/slideLayout3345.xml"/><Relationship Id="rId166" Type="http://schemas.openxmlformats.org/officeDocument/2006/relationships/slideLayout" Target="../slideLayouts/slideLayout3366.xml"/><Relationship Id="rId187" Type="http://schemas.openxmlformats.org/officeDocument/2006/relationships/slideLayout" Target="../slideLayouts/slideLayout3387.xml"/><Relationship Id="rId1" Type="http://schemas.openxmlformats.org/officeDocument/2006/relationships/slideLayout" Target="../slideLayouts/slideLayout3201.xml"/><Relationship Id="rId212" Type="http://schemas.openxmlformats.org/officeDocument/2006/relationships/slideLayout" Target="../slideLayouts/slideLayout3412.xml"/><Relationship Id="rId233" Type="http://schemas.openxmlformats.org/officeDocument/2006/relationships/slideLayout" Target="../slideLayouts/slideLayout3433.xml"/><Relationship Id="rId254" Type="http://schemas.openxmlformats.org/officeDocument/2006/relationships/slideLayout" Target="../slideLayouts/slideLayout3454.xml"/><Relationship Id="rId28" Type="http://schemas.openxmlformats.org/officeDocument/2006/relationships/slideLayout" Target="../slideLayouts/slideLayout3228.xml"/><Relationship Id="rId49" Type="http://schemas.openxmlformats.org/officeDocument/2006/relationships/slideLayout" Target="../slideLayouts/slideLayout3249.xml"/><Relationship Id="rId114" Type="http://schemas.openxmlformats.org/officeDocument/2006/relationships/slideLayout" Target="../slideLayouts/slideLayout3314.xml"/><Relationship Id="rId275" Type="http://schemas.openxmlformats.org/officeDocument/2006/relationships/slideLayout" Target="../slideLayouts/slideLayout3475.xml"/><Relationship Id="rId296" Type="http://schemas.openxmlformats.org/officeDocument/2006/relationships/slideLayout" Target="../slideLayouts/slideLayout3496.xml"/><Relationship Id="rId300" Type="http://schemas.openxmlformats.org/officeDocument/2006/relationships/theme" Target="../theme/theme23.xml"/><Relationship Id="rId60" Type="http://schemas.openxmlformats.org/officeDocument/2006/relationships/slideLayout" Target="../slideLayouts/slideLayout3260.xml"/><Relationship Id="rId81" Type="http://schemas.openxmlformats.org/officeDocument/2006/relationships/slideLayout" Target="../slideLayouts/slideLayout3281.xml"/><Relationship Id="rId135" Type="http://schemas.openxmlformats.org/officeDocument/2006/relationships/slideLayout" Target="../slideLayouts/slideLayout3335.xml"/><Relationship Id="rId156" Type="http://schemas.openxmlformats.org/officeDocument/2006/relationships/slideLayout" Target="../slideLayouts/slideLayout3356.xml"/><Relationship Id="rId177" Type="http://schemas.openxmlformats.org/officeDocument/2006/relationships/slideLayout" Target="../slideLayouts/slideLayout3377.xml"/><Relationship Id="rId198" Type="http://schemas.openxmlformats.org/officeDocument/2006/relationships/slideLayout" Target="../slideLayouts/slideLayout3398.xml"/><Relationship Id="rId202" Type="http://schemas.openxmlformats.org/officeDocument/2006/relationships/slideLayout" Target="../slideLayouts/slideLayout3402.xml"/><Relationship Id="rId223" Type="http://schemas.openxmlformats.org/officeDocument/2006/relationships/slideLayout" Target="../slideLayouts/slideLayout3423.xml"/><Relationship Id="rId244" Type="http://schemas.openxmlformats.org/officeDocument/2006/relationships/slideLayout" Target="../slideLayouts/slideLayout3444.xml"/><Relationship Id="rId18" Type="http://schemas.openxmlformats.org/officeDocument/2006/relationships/slideLayout" Target="../slideLayouts/slideLayout3218.xml"/><Relationship Id="rId39" Type="http://schemas.openxmlformats.org/officeDocument/2006/relationships/slideLayout" Target="../slideLayouts/slideLayout3239.xml"/><Relationship Id="rId265" Type="http://schemas.openxmlformats.org/officeDocument/2006/relationships/slideLayout" Target="../slideLayouts/slideLayout3465.xml"/><Relationship Id="rId286" Type="http://schemas.openxmlformats.org/officeDocument/2006/relationships/slideLayout" Target="../slideLayouts/slideLayout3486.xml"/><Relationship Id="rId50" Type="http://schemas.openxmlformats.org/officeDocument/2006/relationships/slideLayout" Target="../slideLayouts/slideLayout3250.xml"/><Relationship Id="rId104" Type="http://schemas.openxmlformats.org/officeDocument/2006/relationships/slideLayout" Target="../slideLayouts/slideLayout3304.xml"/><Relationship Id="rId125" Type="http://schemas.openxmlformats.org/officeDocument/2006/relationships/slideLayout" Target="../slideLayouts/slideLayout3325.xml"/><Relationship Id="rId146" Type="http://schemas.openxmlformats.org/officeDocument/2006/relationships/slideLayout" Target="../slideLayouts/slideLayout3346.xml"/><Relationship Id="rId167" Type="http://schemas.openxmlformats.org/officeDocument/2006/relationships/slideLayout" Target="../slideLayouts/slideLayout3367.xml"/><Relationship Id="rId188" Type="http://schemas.openxmlformats.org/officeDocument/2006/relationships/slideLayout" Target="../slideLayouts/slideLayout3388.xml"/><Relationship Id="rId71" Type="http://schemas.openxmlformats.org/officeDocument/2006/relationships/slideLayout" Target="../slideLayouts/slideLayout3271.xml"/><Relationship Id="rId92" Type="http://schemas.openxmlformats.org/officeDocument/2006/relationships/slideLayout" Target="../slideLayouts/slideLayout3292.xml"/><Relationship Id="rId213" Type="http://schemas.openxmlformats.org/officeDocument/2006/relationships/slideLayout" Target="../slideLayouts/slideLayout3413.xml"/><Relationship Id="rId234" Type="http://schemas.openxmlformats.org/officeDocument/2006/relationships/slideLayout" Target="../slideLayouts/slideLayout3434.xml"/><Relationship Id="rId2" Type="http://schemas.openxmlformats.org/officeDocument/2006/relationships/slideLayout" Target="../slideLayouts/slideLayout3202.xml"/><Relationship Id="rId29" Type="http://schemas.openxmlformats.org/officeDocument/2006/relationships/slideLayout" Target="../slideLayouts/slideLayout3229.xml"/><Relationship Id="rId255" Type="http://schemas.openxmlformats.org/officeDocument/2006/relationships/slideLayout" Target="../slideLayouts/slideLayout3455.xml"/><Relationship Id="rId276" Type="http://schemas.openxmlformats.org/officeDocument/2006/relationships/slideLayout" Target="../slideLayouts/slideLayout3476.xml"/><Relationship Id="rId297" Type="http://schemas.openxmlformats.org/officeDocument/2006/relationships/slideLayout" Target="../slideLayouts/slideLayout3497.xml"/><Relationship Id="rId40" Type="http://schemas.openxmlformats.org/officeDocument/2006/relationships/slideLayout" Target="../slideLayouts/slideLayout3240.xml"/><Relationship Id="rId115" Type="http://schemas.openxmlformats.org/officeDocument/2006/relationships/slideLayout" Target="../slideLayouts/slideLayout3315.xml"/><Relationship Id="rId136" Type="http://schemas.openxmlformats.org/officeDocument/2006/relationships/slideLayout" Target="../slideLayouts/slideLayout3336.xml"/><Relationship Id="rId157" Type="http://schemas.openxmlformats.org/officeDocument/2006/relationships/slideLayout" Target="../slideLayouts/slideLayout3357.xml"/><Relationship Id="rId178" Type="http://schemas.openxmlformats.org/officeDocument/2006/relationships/slideLayout" Target="../slideLayouts/slideLayout3378.xml"/><Relationship Id="rId61" Type="http://schemas.openxmlformats.org/officeDocument/2006/relationships/slideLayout" Target="../slideLayouts/slideLayout3261.xml"/><Relationship Id="rId82" Type="http://schemas.openxmlformats.org/officeDocument/2006/relationships/slideLayout" Target="../slideLayouts/slideLayout3282.xml"/><Relationship Id="rId199" Type="http://schemas.openxmlformats.org/officeDocument/2006/relationships/slideLayout" Target="../slideLayouts/slideLayout3399.xml"/><Relationship Id="rId203" Type="http://schemas.openxmlformats.org/officeDocument/2006/relationships/slideLayout" Target="../slideLayouts/slideLayout3403.xml"/><Relationship Id="rId19" Type="http://schemas.openxmlformats.org/officeDocument/2006/relationships/slideLayout" Target="../slideLayouts/slideLayout3219.xml"/><Relationship Id="rId224" Type="http://schemas.openxmlformats.org/officeDocument/2006/relationships/slideLayout" Target="../slideLayouts/slideLayout3424.xml"/><Relationship Id="rId245" Type="http://schemas.openxmlformats.org/officeDocument/2006/relationships/slideLayout" Target="../slideLayouts/slideLayout3445.xml"/><Relationship Id="rId266" Type="http://schemas.openxmlformats.org/officeDocument/2006/relationships/slideLayout" Target="../slideLayouts/slideLayout3466.xml"/><Relationship Id="rId287" Type="http://schemas.openxmlformats.org/officeDocument/2006/relationships/slideLayout" Target="../slideLayouts/slideLayout3487.xml"/><Relationship Id="rId30" Type="http://schemas.openxmlformats.org/officeDocument/2006/relationships/slideLayout" Target="../slideLayouts/slideLayout3230.xml"/><Relationship Id="rId105" Type="http://schemas.openxmlformats.org/officeDocument/2006/relationships/slideLayout" Target="../slideLayouts/slideLayout3305.xml"/><Relationship Id="rId126" Type="http://schemas.openxmlformats.org/officeDocument/2006/relationships/slideLayout" Target="../slideLayouts/slideLayout3326.xml"/><Relationship Id="rId147" Type="http://schemas.openxmlformats.org/officeDocument/2006/relationships/slideLayout" Target="../slideLayouts/slideLayout3347.xml"/><Relationship Id="rId168" Type="http://schemas.openxmlformats.org/officeDocument/2006/relationships/slideLayout" Target="../slideLayouts/slideLayout3368.xml"/><Relationship Id="rId51" Type="http://schemas.openxmlformats.org/officeDocument/2006/relationships/slideLayout" Target="../slideLayouts/slideLayout3251.xml"/><Relationship Id="rId72" Type="http://schemas.openxmlformats.org/officeDocument/2006/relationships/slideLayout" Target="../slideLayouts/slideLayout3272.xml"/><Relationship Id="rId93" Type="http://schemas.openxmlformats.org/officeDocument/2006/relationships/slideLayout" Target="../slideLayouts/slideLayout3293.xml"/><Relationship Id="rId189" Type="http://schemas.openxmlformats.org/officeDocument/2006/relationships/slideLayout" Target="../slideLayouts/slideLayout3389.xml"/><Relationship Id="rId3" Type="http://schemas.openxmlformats.org/officeDocument/2006/relationships/slideLayout" Target="../slideLayouts/slideLayout3203.xml"/><Relationship Id="rId214" Type="http://schemas.openxmlformats.org/officeDocument/2006/relationships/slideLayout" Target="../slideLayouts/slideLayout3414.xml"/><Relationship Id="rId235" Type="http://schemas.openxmlformats.org/officeDocument/2006/relationships/slideLayout" Target="../slideLayouts/slideLayout3435.xml"/><Relationship Id="rId256" Type="http://schemas.openxmlformats.org/officeDocument/2006/relationships/slideLayout" Target="../slideLayouts/slideLayout3456.xml"/><Relationship Id="rId277" Type="http://schemas.openxmlformats.org/officeDocument/2006/relationships/slideLayout" Target="../slideLayouts/slideLayout3477.xml"/><Relationship Id="rId298" Type="http://schemas.openxmlformats.org/officeDocument/2006/relationships/slideLayout" Target="../slideLayouts/slideLayout3498.xml"/><Relationship Id="rId116" Type="http://schemas.openxmlformats.org/officeDocument/2006/relationships/slideLayout" Target="../slideLayouts/slideLayout3316.xml"/><Relationship Id="rId137" Type="http://schemas.openxmlformats.org/officeDocument/2006/relationships/slideLayout" Target="../slideLayouts/slideLayout3337.xml"/><Relationship Id="rId158" Type="http://schemas.openxmlformats.org/officeDocument/2006/relationships/slideLayout" Target="../slideLayouts/slideLayout3358.xml"/><Relationship Id="rId20" Type="http://schemas.openxmlformats.org/officeDocument/2006/relationships/slideLayout" Target="../slideLayouts/slideLayout3220.xml"/><Relationship Id="rId41" Type="http://schemas.openxmlformats.org/officeDocument/2006/relationships/slideLayout" Target="../slideLayouts/slideLayout3241.xml"/><Relationship Id="rId62" Type="http://schemas.openxmlformats.org/officeDocument/2006/relationships/slideLayout" Target="../slideLayouts/slideLayout3262.xml"/><Relationship Id="rId83" Type="http://schemas.openxmlformats.org/officeDocument/2006/relationships/slideLayout" Target="../slideLayouts/slideLayout3283.xml"/><Relationship Id="rId179" Type="http://schemas.openxmlformats.org/officeDocument/2006/relationships/slideLayout" Target="../slideLayouts/slideLayout3379.xml"/><Relationship Id="rId190" Type="http://schemas.openxmlformats.org/officeDocument/2006/relationships/slideLayout" Target="../slideLayouts/slideLayout3390.xml"/><Relationship Id="rId204" Type="http://schemas.openxmlformats.org/officeDocument/2006/relationships/slideLayout" Target="../slideLayouts/slideLayout3404.xml"/><Relationship Id="rId225" Type="http://schemas.openxmlformats.org/officeDocument/2006/relationships/slideLayout" Target="../slideLayouts/slideLayout3425.xml"/><Relationship Id="rId246" Type="http://schemas.openxmlformats.org/officeDocument/2006/relationships/slideLayout" Target="../slideLayouts/slideLayout3446.xml"/><Relationship Id="rId267" Type="http://schemas.openxmlformats.org/officeDocument/2006/relationships/slideLayout" Target="../slideLayouts/slideLayout3467.xml"/><Relationship Id="rId288" Type="http://schemas.openxmlformats.org/officeDocument/2006/relationships/slideLayout" Target="../slideLayouts/slideLayout3488.xml"/><Relationship Id="rId106" Type="http://schemas.openxmlformats.org/officeDocument/2006/relationships/slideLayout" Target="../slideLayouts/slideLayout3306.xml"/><Relationship Id="rId127" Type="http://schemas.openxmlformats.org/officeDocument/2006/relationships/slideLayout" Target="../slideLayouts/slideLayout3327.xml"/><Relationship Id="rId10" Type="http://schemas.openxmlformats.org/officeDocument/2006/relationships/slideLayout" Target="../slideLayouts/slideLayout3210.xml"/><Relationship Id="rId31" Type="http://schemas.openxmlformats.org/officeDocument/2006/relationships/slideLayout" Target="../slideLayouts/slideLayout3231.xml"/><Relationship Id="rId52" Type="http://schemas.openxmlformats.org/officeDocument/2006/relationships/slideLayout" Target="../slideLayouts/slideLayout3252.xml"/><Relationship Id="rId73" Type="http://schemas.openxmlformats.org/officeDocument/2006/relationships/slideLayout" Target="../slideLayouts/slideLayout3273.xml"/><Relationship Id="rId94" Type="http://schemas.openxmlformats.org/officeDocument/2006/relationships/slideLayout" Target="../slideLayouts/slideLayout3294.xml"/><Relationship Id="rId148" Type="http://schemas.openxmlformats.org/officeDocument/2006/relationships/slideLayout" Target="../slideLayouts/slideLayout3348.xml"/><Relationship Id="rId169" Type="http://schemas.openxmlformats.org/officeDocument/2006/relationships/slideLayout" Target="../slideLayouts/slideLayout3369.xml"/><Relationship Id="rId4" Type="http://schemas.openxmlformats.org/officeDocument/2006/relationships/slideLayout" Target="../slideLayouts/slideLayout3204.xml"/><Relationship Id="rId180" Type="http://schemas.openxmlformats.org/officeDocument/2006/relationships/slideLayout" Target="../slideLayouts/slideLayout3380.xml"/><Relationship Id="rId215" Type="http://schemas.openxmlformats.org/officeDocument/2006/relationships/slideLayout" Target="../slideLayouts/slideLayout3415.xml"/><Relationship Id="rId236" Type="http://schemas.openxmlformats.org/officeDocument/2006/relationships/slideLayout" Target="../slideLayouts/slideLayout3436.xml"/><Relationship Id="rId257" Type="http://schemas.openxmlformats.org/officeDocument/2006/relationships/slideLayout" Target="../slideLayouts/slideLayout3457.xml"/><Relationship Id="rId278" Type="http://schemas.openxmlformats.org/officeDocument/2006/relationships/slideLayout" Target="../slideLayouts/slideLayout3478.xml"/><Relationship Id="rId42" Type="http://schemas.openxmlformats.org/officeDocument/2006/relationships/slideLayout" Target="../slideLayouts/slideLayout3242.xml"/><Relationship Id="rId84" Type="http://schemas.openxmlformats.org/officeDocument/2006/relationships/slideLayout" Target="../slideLayouts/slideLayout3284.xml"/><Relationship Id="rId138" Type="http://schemas.openxmlformats.org/officeDocument/2006/relationships/slideLayout" Target="../slideLayouts/slideLayout3338.xml"/><Relationship Id="rId191" Type="http://schemas.openxmlformats.org/officeDocument/2006/relationships/slideLayout" Target="../slideLayouts/slideLayout3391.xml"/><Relationship Id="rId205" Type="http://schemas.openxmlformats.org/officeDocument/2006/relationships/slideLayout" Target="../slideLayouts/slideLayout3405.xml"/><Relationship Id="rId247" Type="http://schemas.openxmlformats.org/officeDocument/2006/relationships/slideLayout" Target="../slideLayouts/slideLayout3447.xml"/><Relationship Id="rId107" Type="http://schemas.openxmlformats.org/officeDocument/2006/relationships/slideLayout" Target="../slideLayouts/slideLayout3307.xml"/><Relationship Id="rId289" Type="http://schemas.openxmlformats.org/officeDocument/2006/relationships/slideLayout" Target="../slideLayouts/slideLayout3489.xml"/><Relationship Id="rId11" Type="http://schemas.openxmlformats.org/officeDocument/2006/relationships/slideLayout" Target="../slideLayouts/slideLayout3211.xml"/><Relationship Id="rId53" Type="http://schemas.openxmlformats.org/officeDocument/2006/relationships/slideLayout" Target="../slideLayouts/slideLayout3253.xml"/><Relationship Id="rId149" Type="http://schemas.openxmlformats.org/officeDocument/2006/relationships/slideLayout" Target="../slideLayouts/slideLayout3349.xml"/><Relationship Id="rId95" Type="http://schemas.openxmlformats.org/officeDocument/2006/relationships/slideLayout" Target="../slideLayouts/slideLayout3295.xml"/><Relationship Id="rId160" Type="http://schemas.openxmlformats.org/officeDocument/2006/relationships/slideLayout" Target="../slideLayouts/slideLayout3360.xml"/><Relationship Id="rId216" Type="http://schemas.openxmlformats.org/officeDocument/2006/relationships/slideLayout" Target="../slideLayouts/slideLayout3416.xml"/><Relationship Id="rId258" Type="http://schemas.openxmlformats.org/officeDocument/2006/relationships/slideLayout" Target="../slideLayouts/slideLayout3458.xml"/><Relationship Id="rId22" Type="http://schemas.openxmlformats.org/officeDocument/2006/relationships/slideLayout" Target="../slideLayouts/slideLayout3222.xml"/><Relationship Id="rId64" Type="http://schemas.openxmlformats.org/officeDocument/2006/relationships/slideLayout" Target="../slideLayouts/slideLayout3264.xml"/><Relationship Id="rId118" Type="http://schemas.openxmlformats.org/officeDocument/2006/relationships/slideLayout" Target="../slideLayouts/slideLayout3318.xml"/><Relationship Id="rId171" Type="http://schemas.openxmlformats.org/officeDocument/2006/relationships/slideLayout" Target="../slideLayouts/slideLayout3371.xml"/><Relationship Id="rId227" Type="http://schemas.openxmlformats.org/officeDocument/2006/relationships/slideLayout" Target="../slideLayouts/slideLayout3427.xml"/><Relationship Id="rId269" Type="http://schemas.openxmlformats.org/officeDocument/2006/relationships/slideLayout" Target="../slideLayouts/slideLayout3469.xml"/><Relationship Id="rId33" Type="http://schemas.openxmlformats.org/officeDocument/2006/relationships/slideLayout" Target="../slideLayouts/slideLayout3233.xml"/><Relationship Id="rId129" Type="http://schemas.openxmlformats.org/officeDocument/2006/relationships/slideLayout" Target="../slideLayouts/slideLayout3329.xml"/><Relationship Id="rId280" Type="http://schemas.openxmlformats.org/officeDocument/2006/relationships/slideLayout" Target="../slideLayouts/slideLayout3480.xml"/></Relationships>
</file>

<file path=ppt/slideMasters/_rels/slideMaster24.xml.rels><?xml version="1.0" encoding="UTF-8" standalone="yes"?>
<Relationships xmlns="http://schemas.openxmlformats.org/package/2006/relationships"><Relationship Id="rId8" Type="http://schemas.openxmlformats.org/officeDocument/2006/relationships/slideLayout" Target="../slideLayouts/slideLayout3507.xml"/><Relationship Id="rId3" Type="http://schemas.openxmlformats.org/officeDocument/2006/relationships/slideLayout" Target="../slideLayouts/slideLayout3502.xml"/><Relationship Id="rId7" Type="http://schemas.openxmlformats.org/officeDocument/2006/relationships/slideLayout" Target="../slideLayouts/slideLayout3506.xml"/><Relationship Id="rId12" Type="http://schemas.openxmlformats.org/officeDocument/2006/relationships/theme" Target="../theme/theme24.xml"/><Relationship Id="rId2" Type="http://schemas.openxmlformats.org/officeDocument/2006/relationships/slideLayout" Target="../slideLayouts/slideLayout3501.xml"/><Relationship Id="rId1" Type="http://schemas.openxmlformats.org/officeDocument/2006/relationships/slideLayout" Target="../slideLayouts/slideLayout3500.xml"/><Relationship Id="rId6" Type="http://schemas.openxmlformats.org/officeDocument/2006/relationships/slideLayout" Target="../slideLayouts/slideLayout3505.xml"/><Relationship Id="rId11" Type="http://schemas.openxmlformats.org/officeDocument/2006/relationships/slideLayout" Target="../slideLayouts/slideLayout3510.xml"/><Relationship Id="rId5" Type="http://schemas.openxmlformats.org/officeDocument/2006/relationships/slideLayout" Target="../slideLayouts/slideLayout3504.xml"/><Relationship Id="rId10" Type="http://schemas.openxmlformats.org/officeDocument/2006/relationships/slideLayout" Target="../slideLayouts/slideLayout3509.xml"/><Relationship Id="rId4" Type="http://schemas.openxmlformats.org/officeDocument/2006/relationships/slideLayout" Target="../slideLayouts/slideLayout3503.xml"/><Relationship Id="rId9" Type="http://schemas.openxmlformats.org/officeDocument/2006/relationships/slideLayout" Target="../slideLayouts/slideLayout350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9"/>
        <p:cNvGrpSpPr/>
        <p:nvPr/>
      </p:nvGrpSpPr>
      <p:grpSpPr>
        <a:xfrm>
          <a:off x="0" y="0"/>
          <a:ext cx="0" cy="0"/>
          <a:chOff x="0" y="0"/>
          <a:chExt cx="0" cy="0"/>
        </a:xfrm>
      </p:grpSpPr>
      <p:sp>
        <p:nvSpPr>
          <p:cNvPr id="10" name="Google Shape;10;p81"/>
          <p:cNvSpPr txBox="1">
            <a:spLocks noGrp="1"/>
          </p:cNvSpPr>
          <p:nvPr>
            <p:ph type="title"/>
          </p:nvPr>
        </p:nvSpPr>
        <p:spPr>
          <a:xfrm>
            <a:off x="914405" y="547694"/>
            <a:ext cx="16459200" cy="1988339"/>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1C498B"/>
              </a:buClr>
              <a:buSzPts val="5400"/>
              <a:buFont typeface="Calibri"/>
              <a:buNone/>
              <a:defRPr sz="5400" b="1" i="0" u="none" strike="noStrike" cap="none">
                <a:solidFill>
                  <a:srgbClr val="1C498B"/>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1" name="Google Shape;11;p81"/>
          <p:cNvSpPr txBox="1">
            <a:spLocks noGrp="1"/>
          </p:cNvSpPr>
          <p:nvPr>
            <p:ph type="body" idx="1"/>
          </p:nvPr>
        </p:nvSpPr>
        <p:spPr>
          <a:xfrm>
            <a:off x="914405" y="2738440"/>
            <a:ext cx="16459200" cy="6527004"/>
          </a:xfrm>
          <a:prstGeom prst="rect">
            <a:avLst/>
          </a:prstGeom>
          <a:noFill/>
          <a:ln>
            <a:noFill/>
          </a:ln>
        </p:spPr>
        <p:txBody>
          <a:bodyPr spcFirstLastPara="1" wrap="square" lIns="91425" tIns="45700" rIns="91425" bIns="45700" anchor="t" anchorCtr="0">
            <a:noAutofit/>
          </a:bodyPr>
          <a:lstStyle>
            <a:lvl1pPr marL="457200" marR="0" lvl="0" indent="-457200" algn="l" rtl="0">
              <a:lnSpc>
                <a:spcPct val="100000"/>
              </a:lnSpc>
              <a:spcBef>
                <a:spcPts val="1500"/>
              </a:spcBef>
              <a:spcAft>
                <a:spcPts val="0"/>
              </a:spcAft>
              <a:buClr>
                <a:srgbClr val="F5668F"/>
              </a:buClr>
              <a:buSzPts val="3600"/>
              <a:buFont typeface="Arial"/>
              <a:buChar char="•"/>
              <a:defRPr sz="3600" b="0" i="0" u="none" strike="noStrike" cap="none">
                <a:solidFill>
                  <a:srgbClr val="444C55"/>
                </a:solidFill>
                <a:latin typeface="Calibri"/>
                <a:ea typeface="Calibri"/>
                <a:cs typeface="Calibri"/>
                <a:sym typeface="Calibri"/>
              </a:defRPr>
            </a:lvl1pPr>
            <a:lvl2pPr marL="914400" marR="0" lvl="1" indent="-419100" algn="l" rtl="0">
              <a:lnSpc>
                <a:spcPct val="100000"/>
              </a:lnSpc>
              <a:spcBef>
                <a:spcPts val="1500"/>
              </a:spcBef>
              <a:spcAft>
                <a:spcPts val="0"/>
              </a:spcAft>
              <a:buClr>
                <a:srgbClr val="1C498B"/>
              </a:buClr>
              <a:buSzPts val="3000"/>
              <a:buFont typeface="Arial"/>
              <a:buChar char="•"/>
              <a:defRPr sz="3000" b="0" i="0" u="none" strike="noStrike" cap="none">
                <a:solidFill>
                  <a:srgbClr val="444C55"/>
                </a:solidFill>
                <a:latin typeface="Calibri"/>
                <a:ea typeface="Calibri"/>
                <a:cs typeface="Calibri"/>
                <a:sym typeface="Calibri"/>
              </a:defRPr>
            </a:lvl2pPr>
            <a:lvl3pPr marL="1371600" marR="0" lvl="2" indent="-400050" algn="l" rtl="0">
              <a:lnSpc>
                <a:spcPct val="100000"/>
              </a:lnSpc>
              <a:spcBef>
                <a:spcPts val="1500"/>
              </a:spcBef>
              <a:spcAft>
                <a:spcPts val="0"/>
              </a:spcAft>
              <a:buClr>
                <a:srgbClr val="F5668F"/>
              </a:buClr>
              <a:buSzPts val="2700"/>
              <a:buFont typeface="Arial"/>
              <a:buChar char="•"/>
              <a:defRPr sz="2700" b="0" i="0" u="none" strike="noStrike" cap="none">
                <a:solidFill>
                  <a:srgbClr val="444C55"/>
                </a:solidFill>
                <a:latin typeface="Calibri"/>
                <a:ea typeface="Calibri"/>
                <a:cs typeface="Calibri"/>
                <a:sym typeface="Calibri"/>
              </a:defRPr>
            </a:lvl3pPr>
            <a:lvl4pPr marL="1828800" marR="0" lvl="3" indent="-381000" algn="l" rtl="0">
              <a:lnSpc>
                <a:spcPct val="100000"/>
              </a:lnSpc>
              <a:spcBef>
                <a:spcPts val="1500"/>
              </a:spcBef>
              <a:spcAft>
                <a:spcPts val="0"/>
              </a:spcAft>
              <a:buClr>
                <a:srgbClr val="F5668F"/>
              </a:buClr>
              <a:buSzPts val="2400"/>
              <a:buFont typeface="Arial"/>
              <a:buChar char="•"/>
              <a:defRPr sz="2400" b="0" i="0" u="none" strike="noStrike" cap="none">
                <a:solidFill>
                  <a:srgbClr val="444C55"/>
                </a:solidFill>
                <a:latin typeface="Calibri"/>
                <a:ea typeface="Calibri"/>
                <a:cs typeface="Calibri"/>
                <a:sym typeface="Calibri"/>
              </a:defRPr>
            </a:lvl4pPr>
            <a:lvl5pPr marL="2286000" marR="0" lvl="4" indent="-381000" algn="l" rtl="0">
              <a:lnSpc>
                <a:spcPct val="100000"/>
              </a:lnSpc>
              <a:spcBef>
                <a:spcPts val="1500"/>
              </a:spcBef>
              <a:spcAft>
                <a:spcPts val="0"/>
              </a:spcAft>
              <a:buClr>
                <a:srgbClr val="F5668F"/>
              </a:buClr>
              <a:buSzPts val="2400"/>
              <a:buFont typeface="Arial"/>
              <a:buChar char="•"/>
              <a:defRPr sz="2400" b="0" i="0" u="none" strike="noStrike" cap="none">
                <a:solidFill>
                  <a:srgbClr val="444C55"/>
                </a:solidFill>
                <a:latin typeface="Calibri"/>
                <a:ea typeface="Calibri"/>
                <a:cs typeface="Calibri"/>
                <a:sym typeface="Calibri"/>
              </a:defRPr>
            </a:lvl5pPr>
            <a:lvl6pPr marL="2743200" marR="0" lvl="5" indent="-400050" algn="l" rtl="0">
              <a:lnSpc>
                <a:spcPct val="90000"/>
              </a:lnSpc>
              <a:spcBef>
                <a:spcPts val="1500"/>
              </a:spcBef>
              <a:spcAft>
                <a:spcPts val="0"/>
              </a:spcAft>
              <a:buClr>
                <a:schemeClr val="dk1"/>
              </a:buClr>
              <a:buSzPts val="2700"/>
              <a:buFont typeface="Arial"/>
              <a:buChar char="•"/>
              <a:defRPr sz="2700" b="0" i="0" u="none" strike="noStrike" cap="none">
                <a:solidFill>
                  <a:schemeClr val="dk1"/>
                </a:solidFill>
                <a:latin typeface="Arial"/>
                <a:ea typeface="Arial"/>
                <a:cs typeface="Arial"/>
                <a:sym typeface="Arial"/>
              </a:defRPr>
            </a:lvl6pPr>
            <a:lvl7pPr marL="3200400" marR="0" lvl="6" indent="-400050" algn="l" rtl="0">
              <a:lnSpc>
                <a:spcPct val="90000"/>
              </a:lnSpc>
              <a:spcBef>
                <a:spcPts val="750"/>
              </a:spcBef>
              <a:spcAft>
                <a:spcPts val="0"/>
              </a:spcAft>
              <a:buClr>
                <a:schemeClr val="dk1"/>
              </a:buClr>
              <a:buSzPts val="2700"/>
              <a:buFont typeface="Arial"/>
              <a:buChar char="•"/>
              <a:defRPr sz="2700" b="0" i="0" u="none" strike="noStrike" cap="none">
                <a:solidFill>
                  <a:schemeClr val="dk1"/>
                </a:solidFill>
                <a:latin typeface="Arial"/>
                <a:ea typeface="Arial"/>
                <a:cs typeface="Arial"/>
                <a:sym typeface="Arial"/>
              </a:defRPr>
            </a:lvl7pPr>
            <a:lvl8pPr marL="3657600" marR="0" lvl="7" indent="-400050" algn="l" rtl="0">
              <a:lnSpc>
                <a:spcPct val="90000"/>
              </a:lnSpc>
              <a:spcBef>
                <a:spcPts val="750"/>
              </a:spcBef>
              <a:spcAft>
                <a:spcPts val="0"/>
              </a:spcAft>
              <a:buClr>
                <a:schemeClr val="dk1"/>
              </a:buClr>
              <a:buSzPts val="2700"/>
              <a:buFont typeface="Arial"/>
              <a:buChar char="•"/>
              <a:defRPr sz="2700" b="0" i="0" u="none" strike="noStrike" cap="none">
                <a:solidFill>
                  <a:schemeClr val="dk1"/>
                </a:solidFill>
                <a:latin typeface="Arial"/>
                <a:ea typeface="Arial"/>
                <a:cs typeface="Arial"/>
                <a:sym typeface="Arial"/>
              </a:defRPr>
            </a:lvl8pPr>
            <a:lvl9pPr marL="4114800" marR="0" lvl="8" indent="-400050" algn="l" rtl="0">
              <a:lnSpc>
                <a:spcPct val="90000"/>
              </a:lnSpc>
              <a:spcBef>
                <a:spcPts val="750"/>
              </a:spcBef>
              <a:spcAft>
                <a:spcPts val="0"/>
              </a:spcAft>
              <a:buClr>
                <a:schemeClr val="dk1"/>
              </a:buClr>
              <a:buSzPts val="2700"/>
              <a:buFont typeface="Arial"/>
              <a:buChar char="•"/>
              <a:defRPr sz="2700" b="0" i="0" u="none" strike="noStrike" cap="none">
                <a:solidFill>
                  <a:schemeClr val="dk1"/>
                </a:solidFill>
                <a:latin typeface="Arial"/>
                <a:ea typeface="Arial"/>
                <a:cs typeface="Arial"/>
                <a:sym typeface="Arial"/>
              </a:defRPr>
            </a:lvl9pPr>
          </a:lstStyle>
          <a:p>
            <a:endParaRPr/>
          </a:p>
        </p:txBody>
      </p:sp>
      <p:sp>
        <p:nvSpPr>
          <p:cNvPr id="12" name="Google Shape;12;p81"/>
          <p:cNvSpPr txBox="1">
            <a:spLocks noGrp="1"/>
          </p:cNvSpPr>
          <p:nvPr>
            <p:ph type="sldNum" idx="12"/>
          </p:nvPr>
        </p:nvSpPr>
        <p:spPr>
          <a:xfrm>
            <a:off x="13258805" y="9534527"/>
            <a:ext cx="4114800" cy="547694"/>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L="0" marR="0" lvl="1" indent="0" algn="r" rtl="0">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2pPr>
            <a:lvl3pPr marL="0" marR="0" lvl="2" indent="0" algn="r" rtl="0">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3pPr>
            <a:lvl4pPr marL="0" marR="0" lvl="3" indent="0" algn="r" rtl="0">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4pPr>
            <a:lvl5pPr marL="0" marR="0" lvl="4" indent="0" algn="r" rtl="0">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5pPr>
            <a:lvl6pPr marL="0" marR="0" lvl="5" indent="0" algn="r" rtl="0">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6pPr>
            <a:lvl7pPr marL="0" marR="0" lvl="6" indent="0" algn="r" rtl="0">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7pPr>
            <a:lvl8pPr marL="0" marR="0" lvl="7" indent="0" algn="r" rtl="0">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8pPr>
            <a:lvl9pPr marL="0" marR="0" lvl="8" indent="0" algn="r" rtl="0">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3" name="Google Shape;13;p81"/>
          <p:cNvSpPr txBox="1">
            <a:spLocks noGrp="1"/>
          </p:cNvSpPr>
          <p:nvPr>
            <p:ph type="ftr" idx="11"/>
          </p:nvPr>
        </p:nvSpPr>
        <p:spPr>
          <a:xfrm>
            <a:off x="914405" y="9534527"/>
            <a:ext cx="6172200" cy="547694"/>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939699"/>
              </a:buClr>
              <a:buSzPts val="1800"/>
              <a:buFont typeface="Calibri"/>
              <a:buNone/>
              <a:defRPr sz="1800" b="0" i="0" u="none" strike="noStrike" cap="none">
                <a:solidFill>
                  <a:srgbClr val="939699"/>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 id="2147483676" r:id="rId28"/>
    <p:sldLayoutId id="2147483677" r:id="rId29"/>
    <p:sldLayoutId id="2147483678" r:id="rId30"/>
    <p:sldLayoutId id="2147483679" r:id="rId31"/>
    <p:sldLayoutId id="2147483680" r:id="rId32"/>
    <p:sldLayoutId id="2147483681" r:id="rId33"/>
    <p:sldLayoutId id="2147483682" r:id="rId34"/>
    <p:sldLayoutId id="2147483683" r:id="rId35"/>
    <p:sldLayoutId id="2147483684" r:id="rId36"/>
    <p:sldLayoutId id="2147483685" r:id="rId37"/>
    <p:sldLayoutId id="2147483686" r:id="rId38"/>
    <p:sldLayoutId id="2147483687" r:id="rId39"/>
    <p:sldLayoutId id="2147483688" r:id="rId40"/>
    <p:sldLayoutId id="2147483689" r:id="rId41"/>
    <p:sldLayoutId id="2147483690" r:id="rId42"/>
    <p:sldLayoutId id="2147483691" r:id="rId43"/>
    <p:sldLayoutId id="2147483692" r:id="rId44"/>
    <p:sldLayoutId id="2147483693" r:id="rId45"/>
    <p:sldLayoutId id="2147483694" r:id="rId46"/>
    <p:sldLayoutId id="2147483695" r:id="rId47"/>
    <p:sldLayoutId id="2147483696" r:id="rId48"/>
    <p:sldLayoutId id="2147483697" r:id="rId49"/>
    <p:sldLayoutId id="2147483698" r:id="rId50"/>
    <p:sldLayoutId id="2147483699" r:id="rId51"/>
    <p:sldLayoutId id="2147483700" r:id="rId52"/>
    <p:sldLayoutId id="2147483701" r:id="rId53"/>
    <p:sldLayoutId id="2147483702" r:id="rId54"/>
    <p:sldLayoutId id="2147483703" r:id="rId55"/>
    <p:sldLayoutId id="2147483704" r:id="rId56"/>
    <p:sldLayoutId id="2147483705" r:id="rId57"/>
    <p:sldLayoutId id="2147483706" r:id="rId58"/>
    <p:sldLayoutId id="2147483707" r:id="rId59"/>
    <p:sldLayoutId id="2147483708" r:id="rId60"/>
    <p:sldLayoutId id="2147483709" r:id="rId61"/>
    <p:sldLayoutId id="2147483710" r:id="rId62"/>
    <p:sldLayoutId id="2147483711" r:id="rId63"/>
    <p:sldLayoutId id="2147483712" r:id="rId64"/>
    <p:sldLayoutId id="2147483713" r:id="rId65"/>
    <p:sldLayoutId id="2147483714" r:id="rId66"/>
    <p:sldLayoutId id="2147483715" r:id="rId67"/>
    <p:sldLayoutId id="2147483716" r:id="rId68"/>
    <p:sldLayoutId id="2147483717" r:id="rId69"/>
    <p:sldLayoutId id="2147483718" r:id="rId70"/>
    <p:sldLayoutId id="2147483719" r:id="rId71"/>
    <p:sldLayoutId id="2147483720" r:id="rId72"/>
    <p:sldLayoutId id="2147483721" r:id="rId73"/>
    <p:sldLayoutId id="2147483722" r:id="rId74"/>
    <p:sldLayoutId id="2147483723" r:id="rId75"/>
    <p:sldLayoutId id="2147483724" r:id="rId76"/>
    <p:sldLayoutId id="2147483725" r:id="rId77"/>
    <p:sldLayoutId id="2147483726" r:id="rId78"/>
    <p:sldLayoutId id="2147483727" r:id="rId79"/>
    <p:sldLayoutId id="2147483728" r:id="rId80"/>
    <p:sldLayoutId id="2147483729" r:id="rId81"/>
    <p:sldLayoutId id="2147483730" r:id="rId82"/>
    <p:sldLayoutId id="2147483731" r:id="rId83"/>
    <p:sldLayoutId id="2147483732" r:id="rId84"/>
    <p:sldLayoutId id="2147483733" r:id="rId85"/>
    <p:sldLayoutId id="2147483734" r:id="rId86"/>
    <p:sldLayoutId id="2147483735" r:id="rId87"/>
    <p:sldLayoutId id="2147483736" r:id="rId88"/>
    <p:sldLayoutId id="2147483737" r:id="rId89"/>
    <p:sldLayoutId id="2147483738" r:id="rId90"/>
    <p:sldLayoutId id="2147483739" r:id="rId91"/>
    <p:sldLayoutId id="2147483740" r:id="rId92"/>
    <p:sldLayoutId id="2147483741" r:id="rId93"/>
    <p:sldLayoutId id="2147483742" r:id="rId94"/>
    <p:sldLayoutId id="2147483743" r:id="rId95"/>
    <p:sldLayoutId id="2147483744" r:id="rId96"/>
    <p:sldLayoutId id="2147483745" r:id="rId97"/>
    <p:sldLayoutId id="2147483746" r:id="rId98"/>
    <p:sldLayoutId id="2147483747" r:id="rId99"/>
    <p:sldLayoutId id="2147483748" r:id="rId100"/>
    <p:sldLayoutId id="2147483749" r:id="rId101"/>
    <p:sldLayoutId id="2147483750" r:id="rId102"/>
    <p:sldLayoutId id="2147483751" r:id="rId103"/>
    <p:sldLayoutId id="2147483752" r:id="rId104"/>
    <p:sldLayoutId id="2147483753" r:id="rId105"/>
    <p:sldLayoutId id="2147483754" r:id="rId106"/>
    <p:sldLayoutId id="2147483755" r:id="rId107"/>
    <p:sldLayoutId id="2147483756" r:id="rId108"/>
    <p:sldLayoutId id="2147483757" r:id="rId109"/>
    <p:sldLayoutId id="2147483758" r:id="rId110"/>
    <p:sldLayoutId id="2147483759" r:id="rId111"/>
    <p:sldLayoutId id="2147483760" r:id="rId112"/>
    <p:sldLayoutId id="2147483761" r:id="rId113"/>
    <p:sldLayoutId id="2147483762" r:id="rId114"/>
    <p:sldLayoutId id="2147483763" r:id="rId115"/>
    <p:sldLayoutId id="2147483764" r:id="rId116"/>
    <p:sldLayoutId id="2147483765" r:id="rId117"/>
    <p:sldLayoutId id="2147483766" r:id="rId118"/>
    <p:sldLayoutId id="2147483767" r:id="rId119"/>
    <p:sldLayoutId id="2147483768" r:id="rId120"/>
    <p:sldLayoutId id="2147483769" r:id="rId121"/>
    <p:sldLayoutId id="2147483770" r:id="rId122"/>
    <p:sldLayoutId id="2147483771" r:id="rId123"/>
    <p:sldLayoutId id="2147483772" r:id="rId124"/>
    <p:sldLayoutId id="2147483773" r:id="rId125"/>
    <p:sldLayoutId id="2147483774" r:id="rId126"/>
    <p:sldLayoutId id="2147483775" r:id="rId127"/>
    <p:sldLayoutId id="2147483776" r:id="rId128"/>
    <p:sldLayoutId id="2147483777" r:id="rId129"/>
    <p:sldLayoutId id="2147483778" r:id="rId130"/>
    <p:sldLayoutId id="2147483779" r:id="rId131"/>
    <p:sldLayoutId id="2147483780" r:id="rId132"/>
    <p:sldLayoutId id="2147483781" r:id="rId133"/>
    <p:sldLayoutId id="2147483782" r:id="rId134"/>
    <p:sldLayoutId id="2147483783" r:id="rId135"/>
    <p:sldLayoutId id="2147483784" r:id="rId136"/>
    <p:sldLayoutId id="2147483785" r:id="rId137"/>
    <p:sldLayoutId id="2147483786" r:id="rId138"/>
    <p:sldLayoutId id="2147483787" r:id="rId139"/>
    <p:sldLayoutId id="2147483788" r:id="rId140"/>
    <p:sldLayoutId id="2147483789" r:id="rId141"/>
    <p:sldLayoutId id="2147483790" r:id="rId142"/>
    <p:sldLayoutId id="2147483791" r:id="rId143"/>
    <p:sldLayoutId id="2147483792" r:id="rId144"/>
    <p:sldLayoutId id="2147483793" r:id="rId145"/>
    <p:sldLayoutId id="2147483794" r:id="rId146"/>
    <p:sldLayoutId id="2147483795" r:id="rId147"/>
    <p:sldLayoutId id="2147483796" r:id="rId148"/>
    <p:sldLayoutId id="2147483797" r:id="rId149"/>
    <p:sldLayoutId id="2147483798" r:id="rId150"/>
    <p:sldLayoutId id="2147483799" r:id="rId151"/>
    <p:sldLayoutId id="2147483800" r:id="rId152"/>
    <p:sldLayoutId id="2147483801" r:id="rId153"/>
    <p:sldLayoutId id="2147483802" r:id="rId154"/>
    <p:sldLayoutId id="2147483803" r:id="rId155"/>
    <p:sldLayoutId id="2147483804" r:id="rId156"/>
    <p:sldLayoutId id="2147483805" r:id="rId157"/>
    <p:sldLayoutId id="2147483806" r:id="rId158"/>
    <p:sldLayoutId id="2147483807" r:id="rId159"/>
    <p:sldLayoutId id="2147483808" r:id="rId160"/>
    <p:sldLayoutId id="2147483809" r:id="rId161"/>
    <p:sldLayoutId id="2147483810" r:id="rId162"/>
    <p:sldLayoutId id="2147483811" r:id="rId163"/>
    <p:sldLayoutId id="2147483812" r:id="rId164"/>
    <p:sldLayoutId id="2147483813" r:id="rId165"/>
    <p:sldLayoutId id="2147483814" r:id="rId166"/>
    <p:sldLayoutId id="2147483815" r:id="rId167"/>
    <p:sldLayoutId id="2147483816" r:id="rId168"/>
    <p:sldLayoutId id="2147483817" r:id="rId169"/>
    <p:sldLayoutId id="2147483818" r:id="rId170"/>
    <p:sldLayoutId id="2147483819" r:id="rId171"/>
    <p:sldLayoutId id="2147483820" r:id="rId172"/>
    <p:sldLayoutId id="2147483821" r:id="rId173"/>
    <p:sldLayoutId id="2147483822" r:id="rId174"/>
    <p:sldLayoutId id="2147483823" r:id="rId175"/>
    <p:sldLayoutId id="2147483824" r:id="rId176"/>
    <p:sldLayoutId id="2147483825" r:id="rId177"/>
    <p:sldLayoutId id="2147483826" r:id="rId178"/>
    <p:sldLayoutId id="2147483827" r:id="rId179"/>
    <p:sldLayoutId id="2147483828" r:id="rId180"/>
    <p:sldLayoutId id="2147483829" r:id="rId181"/>
    <p:sldLayoutId id="2147483830" r:id="rId182"/>
    <p:sldLayoutId id="2147483831" r:id="rId183"/>
    <p:sldLayoutId id="2147483832" r:id="rId184"/>
    <p:sldLayoutId id="2147483833" r:id="rId185"/>
    <p:sldLayoutId id="2147483834" r:id="rId186"/>
    <p:sldLayoutId id="2147483835" r:id="rId187"/>
    <p:sldLayoutId id="2147483836" r:id="rId188"/>
    <p:sldLayoutId id="2147483837" r:id="rId189"/>
    <p:sldLayoutId id="2147483838" r:id="rId190"/>
    <p:sldLayoutId id="2147483839" r:id="rId191"/>
    <p:sldLayoutId id="2147483840" r:id="rId192"/>
    <p:sldLayoutId id="2147483841" r:id="rId193"/>
    <p:sldLayoutId id="2147483842" r:id="rId194"/>
    <p:sldLayoutId id="2147483843" r:id="rId195"/>
    <p:sldLayoutId id="2147483844" r:id="rId196"/>
    <p:sldLayoutId id="2147483845" r:id="rId197"/>
    <p:sldLayoutId id="2147483846" r:id="rId198"/>
    <p:sldLayoutId id="2147483847" r:id="rId199"/>
    <p:sldLayoutId id="2147483848" r:id="rId200"/>
    <p:sldLayoutId id="2147483849" r:id="rId201"/>
    <p:sldLayoutId id="2147483850" r:id="rId202"/>
    <p:sldLayoutId id="2147483851" r:id="rId203"/>
    <p:sldLayoutId id="2147483852" r:id="rId204"/>
    <p:sldLayoutId id="2147483853" r:id="rId205"/>
    <p:sldLayoutId id="2147483854" r:id="rId206"/>
    <p:sldLayoutId id="2147483855" r:id="rId207"/>
    <p:sldLayoutId id="2147483856" r:id="rId208"/>
    <p:sldLayoutId id="2147483857" r:id="rId209"/>
    <p:sldLayoutId id="2147483858" r:id="rId210"/>
    <p:sldLayoutId id="2147483859" r:id="rId211"/>
    <p:sldLayoutId id="2147483860" r:id="rId212"/>
    <p:sldLayoutId id="2147483861" r:id="rId213"/>
    <p:sldLayoutId id="2147483862" r:id="rId214"/>
    <p:sldLayoutId id="2147483863" r:id="rId215"/>
    <p:sldLayoutId id="2147483864" r:id="rId216"/>
    <p:sldLayoutId id="2147483865" r:id="rId217"/>
    <p:sldLayoutId id="2147483866" r:id="rId218"/>
    <p:sldLayoutId id="2147483867" r:id="rId219"/>
    <p:sldLayoutId id="2147483868" r:id="rId220"/>
    <p:sldLayoutId id="2147483869" r:id="rId221"/>
    <p:sldLayoutId id="2147483870" r:id="rId222"/>
    <p:sldLayoutId id="2147483871" r:id="rId223"/>
    <p:sldLayoutId id="2147483872" r:id="rId224"/>
    <p:sldLayoutId id="2147483873" r:id="rId225"/>
    <p:sldLayoutId id="2147483874" r:id="rId226"/>
    <p:sldLayoutId id="2147483875" r:id="rId227"/>
    <p:sldLayoutId id="2147483876" r:id="rId228"/>
    <p:sldLayoutId id="2147483877" r:id="rId229"/>
    <p:sldLayoutId id="2147483878" r:id="rId230"/>
    <p:sldLayoutId id="2147483879" r:id="rId231"/>
    <p:sldLayoutId id="2147483880" r:id="rId232"/>
    <p:sldLayoutId id="2147483881" r:id="rId233"/>
    <p:sldLayoutId id="2147483882" r:id="rId234"/>
    <p:sldLayoutId id="2147483883" r:id="rId235"/>
    <p:sldLayoutId id="2147483884" r:id="rId236"/>
    <p:sldLayoutId id="2147483885" r:id="rId237"/>
    <p:sldLayoutId id="2147483886" r:id="rId238"/>
    <p:sldLayoutId id="2147483887" r:id="rId239"/>
    <p:sldLayoutId id="2147483888" r:id="rId240"/>
    <p:sldLayoutId id="2147483889" r:id="rId241"/>
    <p:sldLayoutId id="2147483890" r:id="rId242"/>
    <p:sldLayoutId id="2147483891" r:id="rId243"/>
    <p:sldLayoutId id="2147483892" r:id="rId244"/>
    <p:sldLayoutId id="2147483893" r:id="rId245"/>
    <p:sldLayoutId id="2147483894" r:id="rId246"/>
    <p:sldLayoutId id="2147483895" r:id="rId247"/>
    <p:sldLayoutId id="2147483896" r:id="rId248"/>
    <p:sldLayoutId id="2147483897" r:id="rId249"/>
    <p:sldLayoutId id="2147483898" r:id="rId250"/>
    <p:sldLayoutId id="2147483899" r:id="rId251"/>
    <p:sldLayoutId id="2147483900" r:id="rId252"/>
    <p:sldLayoutId id="2147483901" r:id="rId253"/>
    <p:sldLayoutId id="2147483902" r:id="rId254"/>
    <p:sldLayoutId id="2147483903" r:id="rId255"/>
    <p:sldLayoutId id="2147483904" r:id="rId256"/>
    <p:sldLayoutId id="2147483905" r:id="rId257"/>
    <p:sldLayoutId id="2147483906" r:id="rId258"/>
    <p:sldLayoutId id="2147483907" r:id="rId259"/>
    <p:sldLayoutId id="2147483908" r:id="rId260"/>
    <p:sldLayoutId id="2147483909" r:id="rId261"/>
    <p:sldLayoutId id="2147483910" r:id="rId262"/>
    <p:sldLayoutId id="2147483911" r:id="rId263"/>
    <p:sldLayoutId id="2147483912" r:id="rId264"/>
    <p:sldLayoutId id="2147483913" r:id="rId265"/>
    <p:sldLayoutId id="2147483914" r:id="rId266"/>
    <p:sldLayoutId id="2147483915" r:id="rId267"/>
    <p:sldLayoutId id="2147483916" r:id="rId268"/>
    <p:sldLayoutId id="2147483917" r:id="rId269"/>
    <p:sldLayoutId id="2147483918" r:id="rId270"/>
    <p:sldLayoutId id="2147483919" r:id="rId271"/>
    <p:sldLayoutId id="2147483920" r:id="rId272"/>
    <p:sldLayoutId id="2147483921" r:id="rId273"/>
    <p:sldLayoutId id="2147483922" r:id="rId274"/>
    <p:sldLayoutId id="2147483923" r:id="rId275"/>
    <p:sldLayoutId id="2147483924" r:id="rId276"/>
    <p:sldLayoutId id="2147483925" r:id="rId277"/>
    <p:sldLayoutId id="2147483926" r:id="rId278"/>
    <p:sldLayoutId id="2147483927" r:id="rId279"/>
    <p:sldLayoutId id="2147483928" r:id="rId280"/>
    <p:sldLayoutId id="2147483929" r:id="rId281"/>
    <p:sldLayoutId id="2147483930" r:id="rId282"/>
    <p:sldLayoutId id="2147483931" r:id="rId283"/>
    <p:sldLayoutId id="2147483932" r:id="rId284"/>
    <p:sldLayoutId id="2147483933" r:id="rId285"/>
    <p:sldLayoutId id="2147483934" r:id="rId286"/>
    <p:sldLayoutId id="2147483935" r:id="rId287"/>
    <p:sldLayoutId id="2147483936" r:id="rId288"/>
    <p:sldLayoutId id="2147483937" r:id="rId289"/>
    <p:sldLayoutId id="2147483938" r:id="rId290"/>
    <p:sldLayoutId id="2147483939" r:id="rId291"/>
    <p:sldLayoutId id="2147483940" r:id="rId292"/>
    <p:sldLayoutId id="2147483941" r:id="rId293"/>
    <p:sldLayoutId id="2147483942" r:id="rId294"/>
    <p:sldLayoutId id="2147483943" r:id="rId295"/>
    <p:sldLayoutId id="2147483944" r:id="rId296"/>
    <p:sldLayoutId id="2147483945" r:id="rId297"/>
    <p:sldLayoutId id="2147483946" r:id="rId298"/>
    <p:sldLayoutId id="2147483947" r:id="rId299"/>
    <p:sldLayoutId id="2147483948" r:id="rId300"/>
    <p:sldLayoutId id="2147483949" r:id="rId301"/>
    <p:sldLayoutId id="2147483950" r:id="rId302"/>
    <p:sldLayoutId id="2147483951" r:id="rId303"/>
    <p:sldLayoutId id="2147483952" r:id="rId304"/>
    <p:sldLayoutId id="2147483953" r:id="rId305"/>
    <p:sldLayoutId id="2147483954" r:id="rId306"/>
    <p:sldLayoutId id="2147483955" r:id="rId307"/>
    <p:sldLayoutId id="2147483956" r:id="rId308"/>
    <p:sldLayoutId id="2147483957" r:id="rId309"/>
    <p:sldLayoutId id="2147483958" r:id="rId310"/>
    <p:sldLayoutId id="2147483959" r:id="rId311"/>
    <p:sldLayoutId id="2147483960" r:id="rId312"/>
    <p:sldLayoutId id="2147483961" r:id="rId313"/>
    <p:sldLayoutId id="2147483962" r:id="rId314"/>
    <p:sldLayoutId id="2147483963" r:id="rId315"/>
    <p:sldLayoutId id="2147483964" r:id="rId316"/>
    <p:sldLayoutId id="2147483965" r:id="rId317"/>
    <p:sldLayoutId id="2147483966" r:id="rId318"/>
    <p:sldLayoutId id="2147483967" r:id="rId319"/>
    <p:sldLayoutId id="2147483968" r:id="rId320"/>
    <p:sldLayoutId id="2147483969" r:id="rId321"/>
    <p:sldLayoutId id="2147483970" r:id="rId322"/>
    <p:sldLayoutId id="2147483971" r:id="rId323"/>
    <p:sldLayoutId id="2147483972" r:id="rId324"/>
    <p:sldLayoutId id="2147483973" r:id="rId325"/>
    <p:sldLayoutId id="2147483974" r:id="rId326"/>
    <p:sldLayoutId id="2147483975" r:id="rId327"/>
    <p:sldLayoutId id="2147483976" r:id="rId328"/>
    <p:sldLayoutId id="2147483977" r:id="rId329"/>
    <p:sldLayoutId id="2147483978" r:id="rId330"/>
    <p:sldLayoutId id="2147483979" r:id="rId331"/>
    <p:sldLayoutId id="2147483980" r:id="rId332"/>
    <p:sldLayoutId id="2147483981" r:id="rId333"/>
    <p:sldLayoutId id="2147483982" r:id="rId334"/>
    <p:sldLayoutId id="2147483983" r:id="rId335"/>
    <p:sldLayoutId id="2147483984" r:id="rId336"/>
    <p:sldLayoutId id="2147483985" r:id="rId337"/>
    <p:sldLayoutId id="2147483986" r:id="rId338"/>
    <p:sldLayoutId id="2147483987" r:id="rId339"/>
    <p:sldLayoutId id="2147483988" r:id="rId340"/>
    <p:sldLayoutId id="2147483989" r:id="rId341"/>
    <p:sldLayoutId id="2147483990" r:id="rId342"/>
    <p:sldLayoutId id="2147483991" r:id="rId343"/>
    <p:sldLayoutId id="2147483992" r:id="rId344"/>
    <p:sldLayoutId id="2147483993" r:id="rId345"/>
    <p:sldLayoutId id="2147483994" r:id="rId346"/>
    <p:sldLayoutId id="2147483995" r:id="rId347"/>
    <p:sldLayoutId id="2147483996" r:id="rId348"/>
    <p:sldLayoutId id="2147483997" r:id="rId349"/>
    <p:sldLayoutId id="2147483998" r:id="rId350"/>
    <p:sldLayoutId id="2147483999" r:id="rId351"/>
    <p:sldLayoutId id="2147484000" r:id="rId352"/>
    <p:sldLayoutId id="2147484001" r:id="rId353"/>
    <p:sldLayoutId id="2147484002" r:id="rId354"/>
    <p:sldLayoutId id="2147484003" r:id="rId355"/>
    <p:sldLayoutId id="2147484004" r:id="rId356"/>
    <p:sldLayoutId id="2147484005" r:id="rId357"/>
    <p:sldLayoutId id="2147484006" r:id="rId358"/>
    <p:sldLayoutId id="2147484007" r:id="rId359"/>
    <p:sldLayoutId id="2147484008" r:id="rId360"/>
    <p:sldLayoutId id="2147484009" r:id="rId361"/>
    <p:sldLayoutId id="2147484010" r:id="rId362"/>
    <p:sldLayoutId id="2147484011" r:id="rId363"/>
    <p:sldLayoutId id="2147484012" r:id="rId364"/>
    <p:sldLayoutId id="2147484013" r:id="rId365"/>
    <p:sldLayoutId id="2147484014" r:id="rId366"/>
    <p:sldLayoutId id="2147484015" r:id="rId367"/>
    <p:sldLayoutId id="2147484016" r:id="rId368"/>
    <p:sldLayoutId id="2147484017" r:id="rId369"/>
    <p:sldLayoutId id="2147484018" r:id="rId370"/>
    <p:sldLayoutId id="2147484019" r:id="rId371"/>
    <p:sldLayoutId id="2147484020" r:id="rId372"/>
    <p:sldLayoutId id="2147484021" r:id="rId373"/>
    <p:sldLayoutId id="2147484022" r:id="rId374"/>
    <p:sldLayoutId id="2147484023" r:id="rId375"/>
    <p:sldLayoutId id="2147484024" r:id="rId376"/>
    <p:sldLayoutId id="2147484025" r:id="rId377"/>
    <p:sldLayoutId id="2147484026" r:id="rId378"/>
    <p:sldLayoutId id="2147484027" r:id="rId379"/>
    <p:sldLayoutId id="2147484028" r:id="rId380"/>
    <p:sldLayoutId id="2147484029" r:id="rId381"/>
    <p:sldLayoutId id="2147484030" r:id="rId382"/>
    <p:sldLayoutId id="2147484031" r:id="rId383"/>
    <p:sldLayoutId id="2147484032" r:id="rId384"/>
    <p:sldLayoutId id="2147484033" r:id="rId385"/>
    <p:sldLayoutId id="2147484034" r:id="rId386"/>
    <p:sldLayoutId id="2147484035" r:id="rId387"/>
    <p:sldLayoutId id="2147484036" r:id="rId388"/>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614"/>
        <p:cNvGrpSpPr/>
        <p:nvPr/>
      </p:nvGrpSpPr>
      <p:grpSpPr>
        <a:xfrm>
          <a:off x="0" y="0"/>
          <a:ext cx="0" cy="0"/>
          <a:chOff x="0" y="0"/>
          <a:chExt cx="0" cy="0"/>
        </a:xfrm>
      </p:grpSpPr>
      <p:sp>
        <p:nvSpPr>
          <p:cNvPr id="3615" name="Google Shape;3615;p84"/>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chemeClr val="accent1"/>
              </a:buClr>
              <a:buSzPts val="5400"/>
              <a:buFont typeface="Calibri"/>
              <a:buNone/>
              <a:defRPr sz="5400" b="1" i="0" u="none" strike="noStrike" cap="none">
                <a:solidFill>
                  <a:schemeClr val="accent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3616" name="Google Shape;3616;p84"/>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marR="0" lvl="0" indent="-457200" algn="l" rtl="0">
              <a:lnSpc>
                <a:spcPct val="100000"/>
              </a:lnSpc>
              <a:spcBef>
                <a:spcPts val="1500"/>
              </a:spcBef>
              <a:spcAft>
                <a:spcPts val="0"/>
              </a:spcAft>
              <a:buClr>
                <a:schemeClr val="accent2"/>
              </a:buClr>
              <a:buSzPts val="3600"/>
              <a:buFont typeface="Arial"/>
              <a:buChar char="•"/>
              <a:defRPr sz="3600" b="0" i="0" u="none" strike="noStrike" cap="none">
                <a:solidFill>
                  <a:schemeClr val="dk1"/>
                </a:solidFill>
                <a:latin typeface="Calibri"/>
                <a:ea typeface="Calibri"/>
                <a:cs typeface="Calibri"/>
                <a:sym typeface="Calibri"/>
              </a:defRPr>
            </a:lvl1pPr>
            <a:lvl2pPr marL="914400" marR="0" lvl="1" indent="-419100" algn="l" rtl="0">
              <a:lnSpc>
                <a:spcPct val="100000"/>
              </a:lnSpc>
              <a:spcBef>
                <a:spcPts val="1500"/>
              </a:spcBef>
              <a:spcAft>
                <a:spcPts val="0"/>
              </a:spcAft>
              <a:buClr>
                <a:schemeClr val="accent1"/>
              </a:buClr>
              <a:buSzPts val="3000"/>
              <a:buFont typeface="Arial"/>
              <a:buChar char="•"/>
              <a:defRPr sz="3000" b="0" i="0" u="none" strike="noStrike" cap="none">
                <a:solidFill>
                  <a:schemeClr val="dk1"/>
                </a:solidFill>
                <a:latin typeface="Calibri"/>
                <a:ea typeface="Calibri"/>
                <a:cs typeface="Calibri"/>
                <a:sym typeface="Calibri"/>
              </a:defRPr>
            </a:lvl2pPr>
            <a:lvl3pPr marL="1371600" marR="0" lvl="2" indent="-400050" algn="l" rtl="0">
              <a:lnSpc>
                <a:spcPct val="100000"/>
              </a:lnSpc>
              <a:spcBef>
                <a:spcPts val="1500"/>
              </a:spcBef>
              <a:spcAft>
                <a:spcPts val="0"/>
              </a:spcAft>
              <a:buClr>
                <a:schemeClr val="accent2"/>
              </a:buClr>
              <a:buSzPts val="2700"/>
              <a:buFont typeface="Arial"/>
              <a:buChar char="•"/>
              <a:defRPr sz="2700" b="0" i="0" u="none" strike="noStrike" cap="none">
                <a:solidFill>
                  <a:schemeClr val="dk1"/>
                </a:solidFill>
                <a:latin typeface="Calibri"/>
                <a:ea typeface="Calibri"/>
                <a:cs typeface="Calibri"/>
                <a:sym typeface="Calibri"/>
              </a:defRPr>
            </a:lvl3pPr>
            <a:lvl4pPr marL="1828800" marR="0" lvl="3" indent="-381000" algn="l" rtl="0">
              <a:lnSpc>
                <a:spcPct val="100000"/>
              </a:lnSpc>
              <a:spcBef>
                <a:spcPts val="1500"/>
              </a:spcBef>
              <a:spcAft>
                <a:spcPts val="0"/>
              </a:spcAft>
              <a:buClr>
                <a:schemeClr val="accent2"/>
              </a:buClr>
              <a:buSzPts val="2400"/>
              <a:buFont typeface="Arial"/>
              <a:buChar char="•"/>
              <a:defRPr sz="2400" b="0" i="0" u="none" strike="noStrike" cap="none">
                <a:solidFill>
                  <a:schemeClr val="dk1"/>
                </a:solidFill>
                <a:latin typeface="Calibri"/>
                <a:ea typeface="Calibri"/>
                <a:cs typeface="Calibri"/>
                <a:sym typeface="Calibri"/>
              </a:defRPr>
            </a:lvl4pPr>
            <a:lvl5pPr marL="2286000" marR="0" lvl="4" indent="-381000" algn="l" rtl="0">
              <a:lnSpc>
                <a:spcPct val="100000"/>
              </a:lnSpc>
              <a:spcBef>
                <a:spcPts val="1500"/>
              </a:spcBef>
              <a:spcAft>
                <a:spcPts val="0"/>
              </a:spcAft>
              <a:buClr>
                <a:schemeClr val="accent2"/>
              </a:buClr>
              <a:buSzPts val="2400"/>
              <a:buFont typeface="Arial"/>
              <a:buChar char="•"/>
              <a:defRPr sz="2400" b="0" i="0" u="none" strike="noStrike" cap="none">
                <a:solidFill>
                  <a:schemeClr val="dk1"/>
                </a:solidFill>
                <a:latin typeface="Calibri"/>
                <a:ea typeface="Calibri"/>
                <a:cs typeface="Calibri"/>
                <a:sym typeface="Calibri"/>
              </a:defRPr>
            </a:lvl5pPr>
            <a:lvl6pPr marL="2743200" marR="0" lvl="5" indent="-400050" algn="l" rtl="0">
              <a:lnSpc>
                <a:spcPct val="90000"/>
              </a:lnSpc>
              <a:spcBef>
                <a:spcPts val="1500"/>
              </a:spcBef>
              <a:spcAft>
                <a:spcPts val="0"/>
              </a:spcAft>
              <a:buClr>
                <a:schemeClr val="dk1"/>
              </a:buClr>
              <a:buSzPts val="2700"/>
              <a:buFont typeface="Arial"/>
              <a:buChar char="•"/>
              <a:defRPr sz="2700" b="0" i="0" u="none" strike="noStrike" cap="none">
                <a:solidFill>
                  <a:schemeClr val="dk1"/>
                </a:solidFill>
                <a:latin typeface="Calibri"/>
                <a:ea typeface="Calibri"/>
                <a:cs typeface="Calibri"/>
                <a:sym typeface="Calibri"/>
              </a:defRPr>
            </a:lvl6pPr>
            <a:lvl7pPr marL="3200400" marR="0" lvl="6" indent="-400050" algn="l" rtl="0">
              <a:lnSpc>
                <a:spcPct val="90000"/>
              </a:lnSpc>
              <a:spcBef>
                <a:spcPts val="750"/>
              </a:spcBef>
              <a:spcAft>
                <a:spcPts val="0"/>
              </a:spcAft>
              <a:buClr>
                <a:schemeClr val="dk1"/>
              </a:buClr>
              <a:buSzPts val="2700"/>
              <a:buFont typeface="Arial"/>
              <a:buChar char="•"/>
              <a:defRPr sz="2700" b="0" i="0" u="none" strike="noStrike" cap="none">
                <a:solidFill>
                  <a:schemeClr val="dk1"/>
                </a:solidFill>
                <a:latin typeface="Calibri"/>
                <a:ea typeface="Calibri"/>
                <a:cs typeface="Calibri"/>
                <a:sym typeface="Calibri"/>
              </a:defRPr>
            </a:lvl7pPr>
            <a:lvl8pPr marL="3657600" marR="0" lvl="7" indent="-400050" algn="l" rtl="0">
              <a:lnSpc>
                <a:spcPct val="90000"/>
              </a:lnSpc>
              <a:spcBef>
                <a:spcPts val="750"/>
              </a:spcBef>
              <a:spcAft>
                <a:spcPts val="0"/>
              </a:spcAft>
              <a:buClr>
                <a:schemeClr val="dk1"/>
              </a:buClr>
              <a:buSzPts val="2700"/>
              <a:buFont typeface="Arial"/>
              <a:buChar char="•"/>
              <a:defRPr sz="2700" b="0" i="0" u="none" strike="noStrike" cap="none">
                <a:solidFill>
                  <a:schemeClr val="dk1"/>
                </a:solidFill>
                <a:latin typeface="Calibri"/>
                <a:ea typeface="Calibri"/>
                <a:cs typeface="Calibri"/>
                <a:sym typeface="Calibri"/>
              </a:defRPr>
            </a:lvl8pPr>
            <a:lvl9pPr marL="4114800" marR="0" lvl="8" indent="-400050" algn="l" rtl="0">
              <a:lnSpc>
                <a:spcPct val="90000"/>
              </a:lnSpc>
              <a:spcBef>
                <a:spcPts val="750"/>
              </a:spcBef>
              <a:spcAft>
                <a:spcPts val="0"/>
              </a:spcAft>
              <a:buClr>
                <a:schemeClr val="dk1"/>
              </a:buClr>
              <a:buSzPts val="2700"/>
              <a:buFont typeface="Arial"/>
              <a:buChar char="•"/>
              <a:defRPr sz="2700" b="0" i="0" u="none" strike="noStrike" cap="none">
                <a:solidFill>
                  <a:schemeClr val="dk1"/>
                </a:solidFill>
                <a:latin typeface="Calibri"/>
                <a:ea typeface="Calibri"/>
                <a:cs typeface="Calibri"/>
                <a:sym typeface="Calibri"/>
              </a:defRPr>
            </a:lvl9pPr>
          </a:lstStyle>
          <a:p>
            <a:endParaRPr/>
          </a:p>
        </p:txBody>
      </p:sp>
      <p:sp>
        <p:nvSpPr>
          <p:cNvPr id="3617" name="Google Shape;3617;p84"/>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800"/>
              <a:buFont typeface="Arial"/>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3618" name="Google Shape;3618;p84"/>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800" b="0" i="0" u="none" strike="noStrike" cap="none">
                <a:solidFill>
                  <a:srgbClr val="919497"/>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Tree>
  </p:cSld>
  <p:clrMap bg1="lt1" tx1="dk1" bg2="dk2" tx2="lt2" accent1="accent1" accent2="accent2" accent3="accent3" accent4="accent4" accent5="accent5" accent6="accent6" hlink="hlink" folHlink="folHlink"/>
  <p:sldLayoutIdLst>
    <p:sldLayoutId id="2147484038" r:id="rId1"/>
    <p:sldLayoutId id="2147484039" r:id="rId2"/>
    <p:sldLayoutId id="2147484040" r:id="rId3"/>
    <p:sldLayoutId id="2147484042" r:id="rId4"/>
    <p:sldLayoutId id="2147484043" r:id="rId5"/>
    <p:sldLayoutId id="2147484044" r:id="rId6"/>
    <p:sldLayoutId id="2147484045" r:id="rId7"/>
    <p:sldLayoutId id="2147484046" r:id="rId8"/>
    <p:sldLayoutId id="2147484047" r:id="rId9"/>
    <p:sldLayoutId id="2147484048" r:id="rId10"/>
    <p:sldLayoutId id="2147484049" r:id="rId11"/>
    <p:sldLayoutId id="2147484050" r:id="rId12"/>
    <p:sldLayoutId id="2147484051" r:id="rId13"/>
    <p:sldLayoutId id="2147484052" r:id="rId14"/>
    <p:sldLayoutId id="2147484053" r:id="rId15"/>
    <p:sldLayoutId id="2147484054" r:id="rId16"/>
    <p:sldLayoutId id="2147484055" r:id="rId17"/>
    <p:sldLayoutId id="2147484056" r:id="rId18"/>
    <p:sldLayoutId id="2147484057" r:id="rId19"/>
    <p:sldLayoutId id="2147484058" r:id="rId20"/>
    <p:sldLayoutId id="2147484059" r:id="rId21"/>
    <p:sldLayoutId id="2147484060" r:id="rId22"/>
    <p:sldLayoutId id="2147484061" r:id="rId23"/>
    <p:sldLayoutId id="2147484062" r:id="rId24"/>
    <p:sldLayoutId id="2147484063" r:id="rId25"/>
    <p:sldLayoutId id="2147484064" r:id="rId26"/>
    <p:sldLayoutId id="2147484065" r:id="rId27"/>
    <p:sldLayoutId id="2147484066" r:id="rId28"/>
    <p:sldLayoutId id="2147484067" r:id="rId29"/>
    <p:sldLayoutId id="2147484068" r:id="rId30"/>
    <p:sldLayoutId id="2147484069" r:id="rId31"/>
    <p:sldLayoutId id="2147484070" r:id="rId32"/>
    <p:sldLayoutId id="2147484071" r:id="rId33"/>
    <p:sldLayoutId id="2147484072" r:id="rId34"/>
    <p:sldLayoutId id="2147484073" r:id="rId35"/>
    <p:sldLayoutId id="2147484074" r:id="rId36"/>
    <p:sldLayoutId id="2147484075" r:id="rId37"/>
    <p:sldLayoutId id="2147484076" r:id="rId38"/>
    <p:sldLayoutId id="2147484077" r:id="rId39"/>
    <p:sldLayoutId id="2147484078" r:id="rId40"/>
    <p:sldLayoutId id="2147484079" r:id="rId41"/>
    <p:sldLayoutId id="2147484080" r:id="rId42"/>
    <p:sldLayoutId id="2147484081" r:id="rId43"/>
    <p:sldLayoutId id="2147484082" r:id="rId44"/>
    <p:sldLayoutId id="2147484083" r:id="rId45"/>
    <p:sldLayoutId id="2147484084" r:id="rId46"/>
    <p:sldLayoutId id="2147484085" r:id="rId47"/>
    <p:sldLayoutId id="2147484086" r:id="rId48"/>
    <p:sldLayoutId id="2147484087" r:id="rId49"/>
    <p:sldLayoutId id="2147484088" r:id="rId50"/>
    <p:sldLayoutId id="2147484089" r:id="rId51"/>
    <p:sldLayoutId id="2147484090" r:id="rId52"/>
    <p:sldLayoutId id="2147484091" r:id="rId53"/>
    <p:sldLayoutId id="2147484092" r:id="rId54"/>
    <p:sldLayoutId id="2147484093" r:id="rId55"/>
    <p:sldLayoutId id="2147484094" r:id="rId56"/>
    <p:sldLayoutId id="2147484095" r:id="rId57"/>
    <p:sldLayoutId id="2147484096" r:id="rId58"/>
    <p:sldLayoutId id="2147484097" r:id="rId59"/>
    <p:sldLayoutId id="2147484098" r:id="rId60"/>
    <p:sldLayoutId id="2147484099" r:id="rId61"/>
    <p:sldLayoutId id="2147484100" r:id="rId62"/>
    <p:sldLayoutId id="2147484101" r:id="rId63"/>
    <p:sldLayoutId id="2147484102" r:id="rId64"/>
    <p:sldLayoutId id="2147484103" r:id="rId65"/>
    <p:sldLayoutId id="2147484104" r:id="rId66"/>
    <p:sldLayoutId id="2147484105" r:id="rId67"/>
    <p:sldLayoutId id="2147484106" r:id="rId68"/>
    <p:sldLayoutId id="2147484107" r:id="rId69"/>
    <p:sldLayoutId id="2147484108" r:id="rId70"/>
    <p:sldLayoutId id="2147484109" r:id="rId71"/>
    <p:sldLayoutId id="2147484110" r:id="rId72"/>
    <p:sldLayoutId id="2147484111" r:id="rId73"/>
    <p:sldLayoutId id="2147484112" r:id="rId74"/>
    <p:sldLayoutId id="2147484113" r:id="rId75"/>
    <p:sldLayoutId id="2147484114" r:id="rId76"/>
    <p:sldLayoutId id="2147484115" r:id="rId77"/>
    <p:sldLayoutId id="2147484116" r:id="rId78"/>
    <p:sldLayoutId id="2147484117" r:id="rId79"/>
    <p:sldLayoutId id="2147484118" r:id="rId80"/>
    <p:sldLayoutId id="2147484119" r:id="rId81"/>
    <p:sldLayoutId id="2147484120" r:id="rId82"/>
    <p:sldLayoutId id="2147484121" r:id="rId83"/>
    <p:sldLayoutId id="2147484122" r:id="rId84"/>
    <p:sldLayoutId id="2147484123" r:id="rId85"/>
    <p:sldLayoutId id="2147484124" r:id="rId86"/>
    <p:sldLayoutId id="2147484125" r:id="rId87"/>
    <p:sldLayoutId id="2147484126" r:id="rId88"/>
    <p:sldLayoutId id="2147484127" r:id="rId89"/>
    <p:sldLayoutId id="2147484128" r:id="rId90"/>
    <p:sldLayoutId id="2147484129" r:id="rId91"/>
    <p:sldLayoutId id="2147484130" r:id="rId92"/>
    <p:sldLayoutId id="2147484131" r:id="rId93"/>
    <p:sldLayoutId id="2147484132" r:id="rId94"/>
    <p:sldLayoutId id="2147484133" r:id="rId95"/>
    <p:sldLayoutId id="2147484134" r:id="rId96"/>
    <p:sldLayoutId id="2147484135" r:id="rId97"/>
    <p:sldLayoutId id="2147484136" r:id="rId98"/>
    <p:sldLayoutId id="2147484137" r:id="rId99"/>
    <p:sldLayoutId id="2147484138" r:id="rId100"/>
    <p:sldLayoutId id="2147484139" r:id="rId101"/>
    <p:sldLayoutId id="2147484140" r:id="rId102"/>
    <p:sldLayoutId id="2147484141" r:id="rId103"/>
    <p:sldLayoutId id="2147484142" r:id="rId104"/>
    <p:sldLayoutId id="2147484143" r:id="rId105"/>
    <p:sldLayoutId id="2147484144" r:id="rId106"/>
    <p:sldLayoutId id="2147484145" r:id="rId107"/>
    <p:sldLayoutId id="2147484146" r:id="rId108"/>
    <p:sldLayoutId id="2147484147" r:id="rId109"/>
    <p:sldLayoutId id="2147484148" r:id="rId110"/>
    <p:sldLayoutId id="2147484149" r:id="rId111"/>
    <p:sldLayoutId id="2147484150" r:id="rId112"/>
    <p:sldLayoutId id="2147484151" r:id="rId113"/>
    <p:sldLayoutId id="2147484152" r:id="rId114"/>
    <p:sldLayoutId id="2147484153" r:id="rId115"/>
    <p:sldLayoutId id="2147484154" r:id="rId116"/>
    <p:sldLayoutId id="2147484155" r:id="rId117"/>
    <p:sldLayoutId id="2147484156" r:id="rId118"/>
    <p:sldLayoutId id="2147484157" r:id="rId119"/>
    <p:sldLayoutId id="2147484158" r:id="rId120"/>
    <p:sldLayoutId id="2147484159" r:id="rId121"/>
    <p:sldLayoutId id="2147484160" r:id="rId122"/>
    <p:sldLayoutId id="2147484161" r:id="rId123"/>
    <p:sldLayoutId id="2147484162" r:id="rId124"/>
    <p:sldLayoutId id="2147484163" r:id="rId125"/>
    <p:sldLayoutId id="2147484164" r:id="rId126"/>
    <p:sldLayoutId id="2147484165" r:id="rId127"/>
    <p:sldLayoutId id="2147484166" r:id="rId128"/>
    <p:sldLayoutId id="2147484167" r:id="rId129"/>
    <p:sldLayoutId id="2147484168" r:id="rId130"/>
    <p:sldLayoutId id="2147484169" r:id="rId131"/>
    <p:sldLayoutId id="2147484170" r:id="rId132"/>
    <p:sldLayoutId id="2147484171" r:id="rId133"/>
    <p:sldLayoutId id="2147484172" r:id="rId134"/>
    <p:sldLayoutId id="2147484173" r:id="rId135"/>
    <p:sldLayoutId id="2147484174" r:id="rId136"/>
    <p:sldLayoutId id="2147484175" r:id="rId137"/>
    <p:sldLayoutId id="2147484176" r:id="rId138"/>
    <p:sldLayoutId id="2147484177" r:id="rId139"/>
    <p:sldLayoutId id="2147484178" r:id="rId140"/>
    <p:sldLayoutId id="2147484179" r:id="rId141"/>
    <p:sldLayoutId id="2147484180" r:id="rId142"/>
    <p:sldLayoutId id="2147484181" r:id="rId143"/>
    <p:sldLayoutId id="2147484182" r:id="rId144"/>
    <p:sldLayoutId id="2147484183" r:id="rId145"/>
    <p:sldLayoutId id="2147484184" r:id="rId146"/>
    <p:sldLayoutId id="2147484185" r:id="rId147"/>
    <p:sldLayoutId id="2147484186" r:id="rId148"/>
    <p:sldLayoutId id="2147484187" r:id="rId149"/>
    <p:sldLayoutId id="2147484188" r:id="rId150"/>
    <p:sldLayoutId id="2147484189" r:id="rId151"/>
    <p:sldLayoutId id="2147484190" r:id="rId152"/>
    <p:sldLayoutId id="2147484191" r:id="rId153"/>
    <p:sldLayoutId id="2147484192" r:id="rId154"/>
    <p:sldLayoutId id="2147484193" r:id="rId155"/>
    <p:sldLayoutId id="2147484194" r:id="rId156"/>
    <p:sldLayoutId id="2147484195" r:id="rId157"/>
    <p:sldLayoutId id="2147484196" r:id="rId158"/>
    <p:sldLayoutId id="2147484197" r:id="rId159"/>
    <p:sldLayoutId id="2147484198" r:id="rId160"/>
    <p:sldLayoutId id="2147484199" r:id="rId161"/>
    <p:sldLayoutId id="2147484200" r:id="rId162"/>
    <p:sldLayoutId id="2147484201" r:id="rId163"/>
    <p:sldLayoutId id="2147484202" r:id="rId164"/>
    <p:sldLayoutId id="2147484203" r:id="rId165"/>
    <p:sldLayoutId id="2147484204" r:id="rId166"/>
    <p:sldLayoutId id="2147484205" r:id="rId167"/>
    <p:sldLayoutId id="2147484206" r:id="rId168"/>
    <p:sldLayoutId id="2147484207" r:id="rId169"/>
    <p:sldLayoutId id="2147484208" r:id="rId170"/>
    <p:sldLayoutId id="2147484209" r:id="rId171"/>
    <p:sldLayoutId id="2147484210" r:id="rId172"/>
    <p:sldLayoutId id="2147484211" r:id="rId173"/>
    <p:sldLayoutId id="2147484212" r:id="rId174"/>
    <p:sldLayoutId id="2147484213" r:id="rId175"/>
    <p:sldLayoutId id="2147484214" r:id="rId176"/>
    <p:sldLayoutId id="2147484215" r:id="rId177"/>
    <p:sldLayoutId id="2147484216" r:id="rId178"/>
    <p:sldLayoutId id="2147484217" r:id="rId179"/>
    <p:sldLayoutId id="2147484218" r:id="rId180"/>
    <p:sldLayoutId id="2147484219" r:id="rId181"/>
    <p:sldLayoutId id="2147484220" r:id="rId182"/>
    <p:sldLayoutId id="2147484221" r:id="rId183"/>
    <p:sldLayoutId id="2147484222" r:id="rId184"/>
    <p:sldLayoutId id="2147484223" r:id="rId185"/>
    <p:sldLayoutId id="2147484224" r:id="rId186"/>
    <p:sldLayoutId id="2147484225" r:id="rId187"/>
    <p:sldLayoutId id="2147484226" r:id="rId188"/>
    <p:sldLayoutId id="2147484227" r:id="rId189"/>
    <p:sldLayoutId id="2147484228" r:id="rId190"/>
    <p:sldLayoutId id="2147484229" r:id="rId191"/>
    <p:sldLayoutId id="2147484230" r:id="rId192"/>
    <p:sldLayoutId id="2147484231" r:id="rId193"/>
    <p:sldLayoutId id="2147484232" r:id="rId194"/>
    <p:sldLayoutId id="2147484233" r:id="rId195"/>
    <p:sldLayoutId id="2147484234" r:id="rId196"/>
    <p:sldLayoutId id="2147484235" r:id="rId197"/>
    <p:sldLayoutId id="2147484236" r:id="rId198"/>
    <p:sldLayoutId id="2147484237" r:id="rId199"/>
    <p:sldLayoutId id="2147484238" r:id="rId200"/>
    <p:sldLayoutId id="2147484239" r:id="rId201"/>
    <p:sldLayoutId id="2147484240" r:id="rId202"/>
    <p:sldLayoutId id="2147484241" r:id="rId203"/>
    <p:sldLayoutId id="2147484242" r:id="rId204"/>
    <p:sldLayoutId id="2147484243" r:id="rId205"/>
    <p:sldLayoutId id="2147484244" r:id="rId206"/>
    <p:sldLayoutId id="2147484245" r:id="rId207"/>
    <p:sldLayoutId id="2147484246" r:id="rId208"/>
    <p:sldLayoutId id="2147484247" r:id="rId209"/>
    <p:sldLayoutId id="2147484248" r:id="rId210"/>
    <p:sldLayoutId id="2147484249" r:id="rId211"/>
    <p:sldLayoutId id="2147484250" r:id="rId212"/>
    <p:sldLayoutId id="2147484251" r:id="rId213"/>
    <p:sldLayoutId id="2147484252" r:id="rId214"/>
    <p:sldLayoutId id="2147484253" r:id="rId215"/>
    <p:sldLayoutId id="2147484254" r:id="rId216"/>
    <p:sldLayoutId id="2147484255" r:id="rId217"/>
    <p:sldLayoutId id="2147484256" r:id="rId218"/>
    <p:sldLayoutId id="2147484257" r:id="rId219"/>
    <p:sldLayoutId id="2147484258" r:id="rId220"/>
    <p:sldLayoutId id="2147484259" r:id="rId221"/>
    <p:sldLayoutId id="2147484260" r:id="rId222"/>
    <p:sldLayoutId id="2147484261" r:id="rId223"/>
    <p:sldLayoutId id="2147484262" r:id="rId224"/>
    <p:sldLayoutId id="2147484263" r:id="rId225"/>
    <p:sldLayoutId id="2147484264" r:id="rId226"/>
    <p:sldLayoutId id="2147484265" r:id="rId227"/>
    <p:sldLayoutId id="2147484266" r:id="rId228"/>
    <p:sldLayoutId id="2147484267" r:id="rId229"/>
    <p:sldLayoutId id="2147484268" r:id="rId230"/>
    <p:sldLayoutId id="2147484269" r:id="rId231"/>
    <p:sldLayoutId id="2147484270" r:id="rId232"/>
    <p:sldLayoutId id="2147484271" r:id="rId233"/>
    <p:sldLayoutId id="2147484272" r:id="rId234"/>
    <p:sldLayoutId id="2147484273" r:id="rId235"/>
    <p:sldLayoutId id="2147484274" r:id="rId236"/>
    <p:sldLayoutId id="2147484275" r:id="rId237"/>
    <p:sldLayoutId id="2147484276" r:id="rId238"/>
    <p:sldLayoutId id="2147484277" r:id="rId239"/>
    <p:sldLayoutId id="2147484278" r:id="rId240"/>
    <p:sldLayoutId id="2147484279" r:id="rId241"/>
    <p:sldLayoutId id="2147484280" r:id="rId242"/>
    <p:sldLayoutId id="2147484281" r:id="rId243"/>
    <p:sldLayoutId id="2147484282" r:id="rId244"/>
    <p:sldLayoutId id="2147484283" r:id="rId245"/>
    <p:sldLayoutId id="2147484284" r:id="rId246"/>
    <p:sldLayoutId id="2147484285" r:id="rId247"/>
    <p:sldLayoutId id="2147484286" r:id="rId248"/>
    <p:sldLayoutId id="2147484287" r:id="rId249"/>
    <p:sldLayoutId id="2147484288" r:id="rId250"/>
    <p:sldLayoutId id="2147484289" r:id="rId251"/>
    <p:sldLayoutId id="2147484290" r:id="rId252"/>
    <p:sldLayoutId id="2147484291" r:id="rId253"/>
    <p:sldLayoutId id="2147484292" r:id="rId254"/>
    <p:sldLayoutId id="2147484293" r:id="rId255"/>
    <p:sldLayoutId id="2147484294" r:id="rId256"/>
    <p:sldLayoutId id="2147484295" r:id="rId257"/>
    <p:sldLayoutId id="2147484296" r:id="rId258"/>
    <p:sldLayoutId id="2147484297" r:id="rId259"/>
    <p:sldLayoutId id="2147484298" r:id="rId260"/>
    <p:sldLayoutId id="2147484299" r:id="rId261"/>
    <p:sldLayoutId id="2147484300" r:id="rId262"/>
    <p:sldLayoutId id="2147484301" r:id="rId263"/>
    <p:sldLayoutId id="2147484302" r:id="rId264"/>
    <p:sldLayoutId id="2147484303" r:id="rId265"/>
    <p:sldLayoutId id="2147484304" r:id="rId266"/>
    <p:sldLayoutId id="2147484305" r:id="rId267"/>
    <p:sldLayoutId id="2147484306" r:id="rId268"/>
    <p:sldLayoutId id="2147484307" r:id="rId269"/>
    <p:sldLayoutId id="2147484308" r:id="rId270"/>
    <p:sldLayoutId id="2147484309" r:id="rId271"/>
    <p:sldLayoutId id="2147484310" r:id="rId272"/>
    <p:sldLayoutId id="2147484311" r:id="rId273"/>
    <p:sldLayoutId id="2147484312" r:id="rId274"/>
    <p:sldLayoutId id="2147484313" r:id="rId275"/>
    <p:sldLayoutId id="2147484314" r:id="rId276"/>
    <p:sldLayoutId id="2147484315" r:id="rId277"/>
    <p:sldLayoutId id="2147484316" r:id="rId278"/>
    <p:sldLayoutId id="2147484317" r:id="rId279"/>
    <p:sldLayoutId id="2147484318" r:id="rId280"/>
    <p:sldLayoutId id="2147484319" r:id="rId281"/>
    <p:sldLayoutId id="2147484320" r:id="rId282"/>
    <p:sldLayoutId id="2147484321" r:id="rId283"/>
    <p:sldLayoutId id="2147484322" r:id="rId284"/>
    <p:sldLayoutId id="2147484323" r:id="rId285"/>
    <p:sldLayoutId id="2147484324" r:id="rId286"/>
    <p:sldLayoutId id="2147484325" r:id="rId287"/>
    <p:sldLayoutId id="2147484326" r:id="rId288"/>
    <p:sldLayoutId id="2147484327" r:id="rId289"/>
    <p:sldLayoutId id="2147484328" r:id="rId290"/>
    <p:sldLayoutId id="2147484329" r:id="rId291"/>
    <p:sldLayoutId id="2147484330" r:id="rId292"/>
    <p:sldLayoutId id="2147484331" r:id="rId293"/>
    <p:sldLayoutId id="2147484332" r:id="rId294"/>
    <p:sldLayoutId id="2147484333" r:id="rId295"/>
    <p:sldLayoutId id="2147484334" r:id="rId296"/>
    <p:sldLayoutId id="2147484335" r:id="rId297"/>
    <p:sldLayoutId id="2147484336" r:id="rId298"/>
    <p:sldLayoutId id="2147484337" r:id="rId299"/>
    <p:sldLayoutId id="2147484338" r:id="rId300"/>
    <p:sldLayoutId id="2147484339" r:id="rId301"/>
    <p:sldLayoutId id="2147484340" r:id="rId302"/>
    <p:sldLayoutId id="2147484341" r:id="rId303"/>
    <p:sldLayoutId id="2147484342" r:id="rId304"/>
    <p:sldLayoutId id="2147484343" r:id="rId305"/>
    <p:sldLayoutId id="2147484344" r:id="rId306"/>
    <p:sldLayoutId id="2147484345" r:id="rId307"/>
    <p:sldLayoutId id="2147484346" r:id="rId308"/>
    <p:sldLayoutId id="2147484347" r:id="rId309"/>
    <p:sldLayoutId id="2147484348" r:id="rId310"/>
    <p:sldLayoutId id="2147484349" r:id="rId311"/>
    <p:sldLayoutId id="2147484350" r:id="rId312"/>
    <p:sldLayoutId id="2147484351" r:id="rId313"/>
    <p:sldLayoutId id="2147484352" r:id="rId314"/>
    <p:sldLayoutId id="2147484353" r:id="rId315"/>
    <p:sldLayoutId id="2147484354" r:id="rId316"/>
    <p:sldLayoutId id="2147484355" r:id="rId317"/>
    <p:sldLayoutId id="2147484356" r:id="rId318"/>
    <p:sldLayoutId id="2147484357" r:id="rId319"/>
    <p:sldLayoutId id="2147484358" r:id="rId320"/>
    <p:sldLayoutId id="2147484359" r:id="rId321"/>
    <p:sldLayoutId id="2147484360" r:id="rId322"/>
    <p:sldLayoutId id="2147484361" r:id="rId323"/>
    <p:sldLayoutId id="2147484362" r:id="rId324"/>
    <p:sldLayoutId id="2147484363" r:id="rId325"/>
    <p:sldLayoutId id="2147484364" r:id="rId326"/>
    <p:sldLayoutId id="2147484365" r:id="rId327"/>
    <p:sldLayoutId id="2147484366" r:id="rId328"/>
    <p:sldLayoutId id="2147484367" r:id="rId329"/>
    <p:sldLayoutId id="2147484368" r:id="rId330"/>
    <p:sldLayoutId id="2147484369" r:id="rId331"/>
    <p:sldLayoutId id="2147484370" r:id="rId332"/>
    <p:sldLayoutId id="2147484371" r:id="rId333"/>
    <p:sldLayoutId id="2147484372" r:id="rId334"/>
    <p:sldLayoutId id="2147484373" r:id="rId335"/>
    <p:sldLayoutId id="2147484374" r:id="rId336"/>
    <p:sldLayoutId id="2147484375" r:id="rId337"/>
    <p:sldLayoutId id="2147484376" r:id="rId338"/>
    <p:sldLayoutId id="2147484377" r:id="rId339"/>
    <p:sldLayoutId id="2147484378" r:id="rId340"/>
    <p:sldLayoutId id="2147484379" r:id="rId341"/>
    <p:sldLayoutId id="2147484380" r:id="rId342"/>
    <p:sldLayoutId id="2147484381" r:id="rId343"/>
    <p:sldLayoutId id="2147484382" r:id="rId344"/>
    <p:sldLayoutId id="2147484383" r:id="rId345"/>
    <p:sldLayoutId id="2147484384" r:id="rId346"/>
    <p:sldLayoutId id="2147484385" r:id="rId347"/>
    <p:sldLayoutId id="2147484386" r:id="rId348"/>
    <p:sldLayoutId id="2147484387" r:id="rId349"/>
    <p:sldLayoutId id="2147484388" r:id="rId350"/>
    <p:sldLayoutId id="2147484389" r:id="rId351"/>
    <p:sldLayoutId id="2147484390" r:id="rId352"/>
    <p:sldLayoutId id="2147484391" r:id="rId353"/>
    <p:sldLayoutId id="2147484392" r:id="rId354"/>
    <p:sldLayoutId id="2147484393" r:id="rId355"/>
    <p:sldLayoutId id="2147484394" r:id="rId356"/>
    <p:sldLayoutId id="2147484395" r:id="rId357"/>
    <p:sldLayoutId id="2147484396" r:id="rId358"/>
    <p:sldLayoutId id="2147484397" r:id="rId359"/>
    <p:sldLayoutId id="2147484398" r:id="rId360"/>
    <p:sldLayoutId id="2147484399" r:id="rId361"/>
    <p:sldLayoutId id="2147484400" r:id="rId362"/>
    <p:sldLayoutId id="2147484401" r:id="rId363"/>
    <p:sldLayoutId id="2147484402" r:id="rId364"/>
    <p:sldLayoutId id="2147484403" r:id="rId365"/>
    <p:sldLayoutId id="2147484404" r:id="rId366"/>
    <p:sldLayoutId id="2147484405" r:id="rId367"/>
    <p:sldLayoutId id="2147484406" r:id="rId368"/>
    <p:sldLayoutId id="2147484407" r:id="rId369"/>
    <p:sldLayoutId id="2147484408" r:id="rId370"/>
    <p:sldLayoutId id="2147484409" r:id="rId371"/>
    <p:sldLayoutId id="2147484410" r:id="rId372"/>
    <p:sldLayoutId id="2147484411" r:id="rId373"/>
    <p:sldLayoutId id="2147484412" r:id="rId374"/>
    <p:sldLayoutId id="2147484413" r:id="rId375"/>
    <p:sldLayoutId id="2147484414" r:id="rId376"/>
    <p:sldLayoutId id="2147484415" r:id="rId377"/>
    <p:sldLayoutId id="2147484416" r:id="rId378"/>
    <p:sldLayoutId id="2147484417" r:id="rId379"/>
    <p:sldLayoutId id="2147484418" r:id="rId380"/>
    <p:sldLayoutId id="2147484419" r:id="rId381"/>
    <p:sldLayoutId id="2147484420" r:id="rId382"/>
    <p:sldLayoutId id="2147484421" r:id="rId383"/>
    <p:sldLayoutId id="2147484422" r:id="rId384"/>
    <p:sldLayoutId id="2147484423" r:id="rId385"/>
    <p:sldLayoutId id="2147484424" r:id="rId386"/>
    <p:sldLayoutId id="2147484425" r:id="rId387"/>
    <p:sldLayoutId id="2147484426" r:id="rId388"/>
    <p:sldLayoutId id="2147484427" r:id="rId389"/>
    <p:sldLayoutId id="2147484428" r:id="rId390"/>
    <p:sldLayoutId id="2147484429" r:id="rId391"/>
    <p:sldLayoutId id="2147484430" r:id="rId392"/>
    <p:sldLayoutId id="2147484431" r:id="rId39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7312"/>
        <p:cNvGrpSpPr/>
        <p:nvPr/>
      </p:nvGrpSpPr>
      <p:grpSpPr>
        <a:xfrm>
          <a:off x="0" y="0"/>
          <a:ext cx="0" cy="0"/>
          <a:chOff x="0" y="0"/>
          <a:chExt cx="0" cy="0"/>
        </a:xfrm>
      </p:grpSpPr>
      <p:sp>
        <p:nvSpPr>
          <p:cNvPr id="7313" name="Google Shape;7313;p86"/>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chemeClr val="accent1"/>
              </a:buClr>
              <a:buSzPts val="5400"/>
              <a:buFont typeface="Calibri"/>
              <a:buNone/>
              <a:defRPr sz="5400" b="1" i="0" u="none" strike="noStrike" cap="none">
                <a:solidFill>
                  <a:schemeClr val="accent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7314" name="Google Shape;7314;p86"/>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marR="0" lvl="0" indent="-457200" algn="l" rtl="0">
              <a:lnSpc>
                <a:spcPct val="100000"/>
              </a:lnSpc>
              <a:spcBef>
                <a:spcPts val="1500"/>
              </a:spcBef>
              <a:spcAft>
                <a:spcPts val="0"/>
              </a:spcAft>
              <a:buClr>
                <a:schemeClr val="accent2"/>
              </a:buClr>
              <a:buSzPts val="3600"/>
              <a:buFont typeface="Arial"/>
              <a:buChar char="•"/>
              <a:defRPr sz="3600" b="0" i="0" u="none" strike="noStrike" cap="none">
                <a:solidFill>
                  <a:schemeClr val="dk1"/>
                </a:solidFill>
                <a:latin typeface="Calibri"/>
                <a:ea typeface="Calibri"/>
                <a:cs typeface="Calibri"/>
                <a:sym typeface="Calibri"/>
              </a:defRPr>
            </a:lvl1pPr>
            <a:lvl2pPr marL="914400" marR="0" lvl="1" indent="-419100" algn="l" rtl="0">
              <a:lnSpc>
                <a:spcPct val="100000"/>
              </a:lnSpc>
              <a:spcBef>
                <a:spcPts val="1500"/>
              </a:spcBef>
              <a:spcAft>
                <a:spcPts val="0"/>
              </a:spcAft>
              <a:buClr>
                <a:schemeClr val="accent1"/>
              </a:buClr>
              <a:buSzPts val="3000"/>
              <a:buFont typeface="Arial"/>
              <a:buChar char="•"/>
              <a:defRPr sz="3000" b="0" i="0" u="none" strike="noStrike" cap="none">
                <a:solidFill>
                  <a:schemeClr val="dk1"/>
                </a:solidFill>
                <a:latin typeface="Calibri"/>
                <a:ea typeface="Calibri"/>
                <a:cs typeface="Calibri"/>
                <a:sym typeface="Calibri"/>
              </a:defRPr>
            </a:lvl2pPr>
            <a:lvl3pPr marL="1371600" marR="0" lvl="2" indent="-400050" algn="l" rtl="0">
              <a:lnSpc>
                <a:spcPct val="100000"/>
              </a:lnSpc>
              <a:spcBef>
                <a:spcPts val="1500"/>
              </a:spcBef>
              <a:spcAft>
                <a:spcPts val="0"/>
              </a:spcAft>
              <a:buClr>
                <a:schemeClr val="accent2"/>
              </a:buClr>
              <a:buSzPts val="2700"/>
              <a:buFont typeface="Arial"/>
              <a:buChar char="•"/>
              <a:defRPr sz="2700" b="0" i="0" u="none" strike="noStrike" cap="none">
                <a:solidFill>
                  <a:schemeClr val="dk1"/>
                </a:solidFill>
                <a:latin typeface="Calibri"/>
                <a:ea typeface="Calibri"/>
                <a:cs typeface="Calibri"/>
                <a:sym typeface="Calibri"/>
              </a:defRPr>
            </a:lvl3pPr>
            <a:lvl4pPr marL="1828800" marR="0" lvl="3" indent="-381000" algn="l" rtl="0">
              <a:lnSpc>
                <a:spcPct val="100000"/>
              </a:lnSpc>
              <a:spcBef>
                <a:spcPts val="1500"/>
              </a:spcBef>
              <a:spcAft>
                <a:spcPts val="0"/>
              </a:spcAft>
              <a:buClr>
                <a:schemeClr val="accent2"/>
              </a:buClr>
              <a:buSzPts val="2400"/>
              <a:buFont typeface="Arial"/>
              <a:buChar char="•"/>
              <a:defRPr sz="2400" b="0" i="0" u="none" strike="noStrike" cap="none">
                <a:solidFill>
                  <a:schemeClr val="dk1"/>
                </a:solidFill>
                <a:latin typeface="Calibri"/>
                <a:ea typeface="Calibri"/>
                <a:cs typeface="Calibri"/>
                <a:sym typeface="Calibri"/>
              </a:defRPr>
            </a:lvl4pPr>
            <a:lvl5pPr marL="2286000" marR="0" lvl="4" indent="-381000" algn="l" rtl="0">
              <a:lnSpc>
                <a:spcPct val="100000"/>
              </a:lnSpc>
              <a:spcBef>
                <a:spcPts val="1500"/>
              </a:spcBef>
              <a:spcAft>
                <a:spcPts val="0"/>
              </a:spcAft>
              <a:buClr>
                <a:schemeClr val="accent2"/>
              </a:buClr>
              <a:buSzPts val="2400"/>
              <a:buFont typeface="Arial"/>
              <a:buChar char="•"/>
              <a:defRPr sz="2400" b="0" i="0" u="none" strike="noStrike" cap="none">
                <a:solidFill>
                  <a:schemeClr val="dk1"/>
                </a:solidFill>
                <a:latin typeface="Calibri"/>
                <a:ea typeface="Calibri"/>
                <a:cs typeface="Calibri"/>
                <a:sym typeface="Calibri"/>
              </a:defRPr>
            </a:lvl5pPr>
            <a:lvl6pPr marL="2743200" marR="0" lvl="5" indent="-400050" algn="l" rtl="0">
              <a:lnSpc>
                <a:spcPct val="90000"/>
              </a:lnSpc>
              <a:spcBef>
                <a:spcPts val="1500"/>
              </a:spcBef>
              <a:spcAft>
                <a:spcPts val="0"/>
              </a:spcAft>
              <a:buClr>
                <a:schemeClr val="dk1"/>
              </a:buClr>
              <a:buSzPts val="2700"/>
              <a:buFont typeface="Arial"/>
              <a:buChar char="•"/>
              <a:defRPr sz="2700" b="0" i="0" u="none" strike="noStrike" cap="none">
                <a:solidFill>
                  <a:schemeClr val="dk1"/>
                </a:solidFill>
                <a:latin typeface="Calibri"/>
                <a:ea typeface="Calibri"/>
                <a:cs typeface="Calibri"/>
                <a:sym typeface="Calibri"/>
              </a:defRPr>
            </a:lvl6pPr>
            <a:lvl7pPr marL="3200400" marR="0" lvl="6" indent="-400050" algn="l" rtl="0">
              <a:lnSpc>
                <a:spcPct val="90000"/>
              </a:lnSpc>
              <a:spcBef>
                <a:spcPts val="750"/>
              </a:spcBef>
              <a:spcAft>
                <a:spcPts val="0"/>
              </a:spcAft>
              <a:buClr>
                <a:schemeClr val="dk1"/>
              </a:buClr>
              <a:buSzPts val="2700"/>
              <a:buFont typeface="Arial"/>
              <a:buChar char="•"/>
              <a:defRPr sz="2700" b="0" i="0" u="none" strike="noStrike" cap="none">
                <a:solidFill>
                  <a:schemeClr val="dk1"/>
                </a:solidFill>
                <a:latin typeface="Calibri"/>
                <a:ea typeface="Calibri"/>
                <a:cs typeface="Calibri"/>
                <a:sym typeface="Calibri"/>
              </a:defRPr>
            </a:lvl7pPr>
            <a:lvl8pPr marL="3657600" marR="0" lvl="7" indent="-400050" algn="l" rtl="0">
              <a:lnSpc>
                <a:spcPct val="90000"/>
              </a:lnSpc>
              <a:spcBef>
                <a:spcPts val="750"/>
              </a:spcBef>
              <a:spcAft>
                <a:spcPts val="0"/>
              </a:spcAft>
              <a:buClr>
                <a:schemeClr val="dk1"/>
              </a:buClr>
              <a:buSzPts val="2700"/>
              <a:buFont typeface="Arial"/>
              <a:buChar char="•"/>
              <a:defRPr sz="2700" b="0" i="0" u="none" strike="noStrike" cap="none">
                <a:solidFill>
                  <a:schemeClr val="dk1"/>
                </a:solidFill>
                <a:latin typeface="Calibri"/>
                <a:ea typeface="Calibri"/>
                <a:cs typeface="Calibri"/>
                <a:sym typeface="Calibri"/>
              </a:defRPr>
            </a:lvl8pPr>
            <a:lvl9pPr marL="4114800" marR="0" lvl="8" indent="-400050" algn="l" rtl="0">
              <a:lnSpc>
                <a:spcPct val="90000"/>
              </a:lnSpc>
              <a:spcBef>
                <a:spcPts val="750"/>
              </a:spcBef>
              <a:spcAft>
                <a:spcPts val="0"/>
              </a:spcAft>
              <a:buClr>
                <a:schemeClr val="dk1"/>
              </a:buClr>
              <a:buSzPts val="2700"/>
              <a:buFont typeface="Arial"/>
              <a:buChar char="•"/>
              <a:defRPr sz="2700" b="0" i="0" u="none" strike="noStrike" cap="none">
                <a:solidFill>
                  <a:schemeClr val="dk1"/>
                </a:solidFill>
                <a:latin typeface="Calibri"/>
                <a:ea typeface="Calibri"/>
                <a:cs typeface="Calibri"/>
                <a:sym typeface="Calibri"/>
              </a:defRPr>
            </a:lvl9pPr>
          </a:lstStyle>
          <a:p>
            <a:endParaRPr/>
          </a:p>
        </p:txBody>
      </p:sp>
      <p:sp>
        <p:nvSpPr>
          <p:cNvPr id="7315" name="Google Shape;7315;p86"/>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rtl="0">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rtl="0">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rtl="0">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rtl="0">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rtl="0">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rtl="0">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rtl="0">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rtl="0">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
        <p:nvSpPr>
          <p:cNvPr id="7316" name="Google Shape;7316;p86"/>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919497"/>
              </a:buClr>
              <a:buSzPts val="1400"/>
              <a:buFont typeface="Arial"/>
              <a:buNone/>
              <a:defRPr sz="1800" b="0" i="0" u="none" strike="noStrike" cap="none">
                <a:solidFill>
                  <a:srgbClr val="919497"/>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sldLayoutIdLst>
    <p:sldLayoutId id="2147484433" r:id="rId1"/>
    <p:sldLayoutId id="2147484434" r:id="rId2"/>
    <p:sldLayoutId id="2147484435" r:id="rId3"/>
    <p:sldLayoutId id="2147484436" r:id="rId4"/>
    <p:sldLayoutId id="2147484437" r:id="rId5"/>
    <p:sldLayoutId id="2147484438" r:id="rId6"/>
    <p:sldLayoutId id="2147484439" r:id="rId7"/>
    <p:sldLayoutId id="2147484440" r:id="rId8"/>
    <p:sldLayoutId id="2147484441" r:id="rId9"/>
    <p:sldLayoutId id="2147484442" r:id="rId10"/>
    <p:sldLayoutId id="2147484443" r:id="rId11"/>
    <p:sldLayoutId id="2147484444" r:id="rId12"/>
    <p:sldLayoutId id="2147484445" r:id="rId13"/>
    <p:sldLayoutId id="2147484446" r:id="rId14"/>
    <p:sldLayoutId id="2147484447" r:id="rId15"/>
    <p:sldLayoutId id="2147484448" r:id="rId16"/>
    <p:sldLayoutId id="2147484449" r:id="rId17"/>
    <p:sldLayoutId id="2147484450" r:id="rId18"/>
    <p:sldLayoutId id="2147484451" r:id="rId19"/>
    <p:sldLayoutId id="2147484452" r:id="rId20"/>
    <p:sldLayoutId id="2147484453" r:id="rId21"/>
    <p:sldLayoutId id="2147484454" r:id="rId22"/>
    <p:sldLayoutId id="2147484455" r:id="rId23"/>
    <p:sldLayoutId id="2147484456" r:id="rId24"/>
    <p:sldLayoutId id="2147484457" r:id="rId25"/>
    <p:sldLayoutId id="2147484458" r:id="rId26"/>
    <p:sldLayoutId id="2147484459" r:id="rId27"/>
    <p:sldLayoutId id="2147484460" r:id="rId28"/>
    <p:sldLayoutId id="2147484461" r:id="rId29"/>
    <p:sldLayoutId id="2147484462" r:id="rId30"/>
    <p:sldLayoutId id="2147484463" r:id="rId31"/>
    <p:sldLayoutId id="2147484464" r:id="rId32"/>
    <p:sldLayoutId id="2147484465" r:id="rId33"/>
    <p:sldLayoutId id="2147484466" r:id="rId34"/>
    <p:sldLayoutId id="2147484467" r:id="rId35"/>
    <p:sldLayoutId id="2147484468" r:id="rId36"/>
    <p:sldLayoutId id="2147484469" r:id="rId37"/>
    <p:sldLayoutId id="2147484470" r:id="rId38"/>
    <p:sldLayoutId id="2147484471" r:id="rId39"/>
    <p:sldLayoutId id="2147484472" r:id="rId40"/>
    <p:sldLayoutId id="2147484473" r:id="rId41"/>
    <p:sldLayoutId id="2147484474" r:id="rId42"/>
    <p:sldLayoutId id="2147484475" r:id="rId43"/>
    <p:sldLayoutId id="2147484476" r:id="rId44"/>
    <p:sldLayoutId id="2147484477" r:id="rId45"/>
    <p:sldLayoutId id="2147484478" r:id="rId46"/>
    <p:sldLayoutId id="2147484479" r:id="rId47"/>
    <p:sldLayoutId id="2147484480" r:id="rId48"/>
    <p:sldLayoutId id="2147484481" r:id="rId49"/>
    <p:sldLayoutId id="2147484482" r:id="rId50"/>
    <p:sldLayoutId id="2147484483" r:id="rId51"/>
    <p:sldLayoutId id="2147484484" r:id="rId52"/>
    <p:sldLayoutId id="2147484485" r:id="rId53"/>
    <p:sldLayoutId id="2147484486" r:id="rId54"/>
    <p:sldLayoutId id="2147484487" r:id="rId55"/>
    <p:sldLayoutId id="2147484488" r:id="rId56"/>
    <p:sldLayoutId id="2147484489" r:id="rId57"/>
    <p:sldLayoutId id="2147484490" r:id="rId58"/>
    <p:sldLayoutId id="2147484491" r:id="rId59"/>
    <p:sldLayoutId id="2147484492" r:id="rId60"/>
    <p:sldLayoutId id="2147484493" r:id="rId61"/>
    <p:sldLayoutId id="2147484494" r:id="rId62"/>
    <p:sldLayoutId id="2147484495" r:id="rId63"/>
    <p:sldLayoutId id="2147484496" r:id="rId64"/>
    <p:sldLayoutId id="2147484497" r:id="rId65"/>
    <p:sldLayoutId id="2147484498" r:id="rId66"/>
    <p:sldLayoutId id="2147484499" r:id="rId67"/>
    <p:sldLayoutId id="2147484500" r:id="rId68"/>
    <p:sldLayoutId id="2147484501" r:id="rId69"/>
    <p:sldLayoutId id="2147484502" r:id="rId70"/>
    <p:sldLayoutId id="2147484503" r:id="rId71"/>
    <p:sldLayoutId id="2147484504" r:id="rId72"/>
    <p:sldLayoutId id="2147484505" r:id="rId73"/>
    <p:sldLayoutId id="2147484506" r:id="rId74"/>
    <p:sldLayoutId id="2147484507" r:id="rId75"/>
    <p:sldLayoutId id="2147484508" r:id="rId76"/>
    <p:sldLayoutId id="2147484509" r:id="rId77"/>
    <p:sldLayoutId id="2147484510" r:id="rId78"/>
    <p:sldLayoutId id="2147484511" r:id="rId79"/>
    <p:sldLayoutId id="2147484512" r:id="rId80"/>
    <p:sldLayoutId id="2147484513" r:id="rId81"/>
    <p:sldLayoutId id="2147484514" r:id="rId82"/>
    <p:sldLayoutId id="2147484515" r:id="rId83"/>
    <p:sldLayoutId id="2147484516" r:id="rId84"/>
    <p:sldLayoutId id="2147484517" r:id="rId85"/>
    <p:sldLayoutId id="2147484518" r:id="rId86"/>
    <p:sldLayoutId id="2147484519" r:id="rId87"/>
    <p:sldLayoutId id="2147484520" r:id="rId88"/>
    <p:sldLayoutId id="2147484521" r:id="rId89"/>
    <p:sldLayoutId id="2147484522" r:id="rId90"/>
    <p:sldLayoutId id="2147484523" r:id="rId91"/>
    <p:sldLayoutId id="2147484524" r:id="rId92"/>
    <p:sldLayoutId id="2147484525" r:id="rId93"/>
    <p:sldLayoutId id="2147484526" r:id="rId94"/>
    <p:sldLayoutId id="2147484527" r:id="rId95"/>
    <p:sldLayoutId id="2147484528" r:id="rId96"/>
    <p:sldLayoutId id="2147484529" r:id="rId97"/>
    <p:sldLayoutId id="2147484530" r:id="rId98"/>
    <p:sldLayoutId id="2147484531" r:id="rId99"/>
    <p:sldLayoutId id="2147484532" r:id="rId100"/>
    <p:sldLayoutId id="2147484533" r:id="rId101"/>
    <p:sldLayoutId id="2147484534" r:id="rId102"/>
    <p:sldLayoutId id="2147484535" r:id="rId103"/>
    <p:sldLayoutId id="2147484536" r:id="rId104"/>
    <p:sldLayoutId id="2147484537" r:id="rId105"/>
    <p:sldLayoutId id="2147484538" r:id="rId106"/>
    <p:sldLayoutId id="2147484539" r:id="rId107"/>
    <p:sldLayoutId id="2147484540" r:id="rId108"/>
    <p:sldLayoutId id="2147484541" r:id="rId109"/>
    <p:sldLayoutId id="2147484542" r:id="rId110"/>
    <p:sldLayoutId id="2147484543" r:id="rId111"/>
    <p:sldLayoutId id="2147484544" r:id="rId112"/>
    <p:sldLayoutId id="2147484545" r:id="rId113"/>
    <p:sldLayoutId id="2147484546" r:id="rId114"/>
    <p:sldLayoutId id="2147484547" r:id="rId115"/>
    <p:sldLayoutId id="2147484548" r:id="rId116"/>
    <p:sldLayoutId id="2147484549" r:id="rId117"/>
    <p:sldLayoutId id="2147484550" r:id="rId118"/>
    <p:sldLayoutId id="2147484551" r:id="rId119"/>
    <p:sldLayoutId id="2147484552" r:id="rId120"/>
    <p:sldLayoutId id="2147484553" r:id="rId121"/>
    <p:sldLayoutId id="2147484554" r:id="rId122"/>
    <p:sldLayoutId id="2147484555" r:id="rId123"/>
    <p:sldLayoutId id="2147484556" r:id="rId124"/>
    <p:sldLayoutId id="2147484557" r:id="rId125"/>
    <p:sldLayoutId id="2147484558" r:id="rId126"/>
    <p:sldLayoutId id="2147484559" r:id="rId127"/>
    <p:sldLayoutId id="2147484560" r:id="rId128"/>
    <p:sldLayoutId id="2147484561" r:id="rId129"/>
    <p:sldLayoutId id="2147484562" r:id="rId130"/>
    <p:sldLayoutId id="2147484563" r:id="rId131"/>
    <p:sldLayoutId id="2147484564" r:id="rId132"/>
    <p:sldLayoutId id="2147484565" r:id="rId133"/>
    <p:sldLayoutId id="2147484566" r:id="rId134"/>
    <p:sldLayoutId id="2147484567" r:id="rId135"/>
    <p:sldLayoutId id="2147484568" r:id="rId136"/>
    <p:sldLayoutId id="2147484569" r:id="rId137"/>
    <p:sldLayoutId id="2147484570" r:id="rId138"/>
    <p:sldLayoutId id="2147484571" r:id="rId139"/>
    <p:sldLayoutId id="2147484572" r:id="rId140"/>
    <p:sldLayoutId id="2147484573" r:id="rId141"/>
    <p:sldLayoutId id="2147484574" r:id="rId142"/>
    <p:sldLayoutId id="2147484575" r:id="rId143"/>
    <p:sldLayoutId id="2147484576" r:id="rId144"/>
    <p:sldLayoutId id="2147484577" r:id="rId145"/>
    <p:sldLayoutId id="2147484578" r:id="rId146"/>
    <p:sldLayoutId id="2147484579" r:id="rId147"/>
    <p:sldLayoutId id="2147484580" r:id="rId148"/>
    <p:sldLayoutId id="2147484581" r:id="rId149"/>
    <p:sldLayoutId id="2147484582" r:id="rId150"/>
    <p:sldLayoutId id="2147484583" r:id="rId151"/>
    <p:sldLayoutId id="2147484584" r:id="rId152"/>
    <p:sldLayoutId id="2147484585" r:id="rId153"/>
    <p:sldLayoutId id="2147484586" r:id="rId154"/>
    <p:sldLayoutId id="2147484587" r:id="rId155"/>
    <p:sldLayoutId id="2147484588" r:id="rId156"/>
    <p:sldLayoutId id="2147484589" r:id="rId157"/>
    <p:sldLayoutId id="2147484590" r:id="rId158"/>
    <p:sldLayoutId id="2147484591" r:id="rId159"/>
    <p:sldLayoutId id="2147484592" r:id="rId160"/>
    <p:sldLayoutId id="2147484593" r:id="rId161"/>
    <p:sldLayoutId id="2147484594" r:id="rId162"/>
    <p:sldLayoutId id="2147484595" r:id="rId163"/>
    <p:sldLayoutId id="2147484596" r:id="rId164"/>
    <p:sldLayoutId id="2147484597" r:id="rId165"/>
    <p:sldLayoutId id="2147484598" r:id="rId166"/>
    <p:sldLayoutId id="2147484599" r:id="rId167"/>
    <p:sldLayoutId id="2147484600" r:id="rId168"/>
    <p:sldLayoutId id="2147484601" r:id="rId169"/>
    <p:sldLayoutId id="2147484602" r:id="rId170"/>
    <p:sldLayoutId id="2147484603" r:id="rId171"/>
    <p:sldLayoutId id="2147484604" r:id="rId172"/>
    <p:sldLayoutId id="2147484605" r:id="rId173"/>
    <p:sldLayoutId id="2147484606" r:id="rId174"/>
    <p:sldLayoutId id="2147484607" r:id="rId175"/>
    <p:sldLayoutId id="2147484608" r:id="rId176"/>
    <p:sldLayoutId id="2147484609" r:id="rId177"/>
    <p:sldLayoutId id="2147484610" r:id="rId178"/>
    <p:sldLayoutId id="2147484611" r:id="rId179"/>
    <p:sldLayoutId id="2147484612" r:id="rId180"/>
    <p:sldLayoutId id="2147484613" r:id="rId181"/>
    <p:sldLayoutId id="2147484614" r:id="rId182"/>
    <p:sldLayoutId id="2147484615" r:id="rId183"/>
    <p:sldLayoutId id="2147484616" r:id="rId184"/>
    <p:sldLayoutId id="2147484617" r:id="rId185"/>
    <p:sldLayoutId id="2147484618" r:id="rId186"/>
    <p:sldLayoutId id="2147484619" r:id="rId187"/>
    <p:sldLayoutId id="2147484620" r:id="rId188"/>
    <p:sldLayoutId id="2147484621" r:id="rId189"/>
    <p:sldLayoutId id="2147484622" r:id="rId190"/>
    <p:sldLayoutId id="2147484623" r:id="rId191"/>
    <p:sldLayoutId id="2147484624" r:id="rId192"/>
    <p:sldLayoutId id="2147484625" r:id="rId193"/>
    <p:sldLayoutId id="2147484626" r:id="rId194"/>
    <p:sldLayoutId id="2147484627" r:id="rId195"/>
    <p:sldLayoutId id="2147484628" r:id="rId196"/>
    <p:sldLayoutId id="2147484629" r:id="rId197"/>
    <p:sldLayoutId id="2147484630" r:id="rId198"/>
    <p:sldLayoutId id="2147484631" r:id="rId199"/>
    <p:sldLayoutId id="2147484632" r:id="rId200"/>
    <p:sldLayoutId id="2147484633" r:id="rId201"/>
    <p:sldLayoutId id="2147484634" r:id="rId202"/>
    <p:sldLayoutId id="2147484635" r:id="rId203"/>
    <p:sldLayoutId id="2147484636" r:id="rId204"/>
    <p:sldLayoutId id="2147484637" r:id="rId205"/>
    <p:sldLayoutId id="2147484638" r:id="rId206"/>
    <p:sldLayoutId id="2147484639" r:id="rId207"/>
    <p:sldLayoutId id="2147484640" r:id="rId208"/>
    <p:sldLayoutId id="2147484641" r:id="rId209"/>
    <p:sldLayoutId id="2147484642" r:id="rId210"/>
    <p:sldLayoutId id="2147484643" r:id="rId211"/>
    <p:sldLayoutId id="2147484644" r:id="rId212"/>
    <p:sldLayoutId id="2147484645" r:id="rId213"/>
    <p:sldLayoutId id="2147484646" r:id="rId214"/>
    <p:sldLayoutId id="2147484647" r:id="rId215"/>
    <p:sldLayoutId id="2147484648" r:id="rId216"/>
    <p:sldLayoutId id="2147484649" r:id="rId217"/>
    <p:sldLayoutId id="2147484650" r:id="rId218"/>
    <p:sldLayoutId id="2147484651" r:id="rId219"/>
    <p:sldLayoutId id="2147484652" r:id="rId220"/>
    <p:sldLayoutId id="2147484653" r:id="rId221"/>
    <p:sldLayoutId id="2147484654" r:id="rId222"/>
    <p:sldLayoutId id="2147484655" r:id="rId223"/>
    <p:sldLayoutId id="2147484656" r:id="rId224"/>
    <p:sldLayoutId id="2147484657" r:id="rId225"/>
    <p:sldLayoutId id="2147484658" r:id="rId226"/>
    <p:sldLayoutId id="2147484659" r:id="rId227"/>
    <p:sldLayoutId id="2147484660" r:id="rId228"/>
    <p:sldLayoutId id="2147484661" r:id="rId229"/>
    <p:sldLayoutId id="2147484662" r:id="rId230"/>
    <p:sldLayoutId id="2147484663" r:id="rId231"/>
    <p:sldLayoutId id="2147484664" r:id="rId232"/>
    <p:sldLayoutId id="2147484665" r:id="rId233"/>
    <p:sldLayoutId id="2147484666" r:id="rId234"/>
    <p:sldLayoutId id="2147484667" r:id="rId235"/>
    <p:sldLayoutId id="2147484668" r:id="rId236"/>
    <p:sldLayoutId id="2147484669" r:id="rId237"/>
    <p:sldLayoutId id="2147484670" r:id="rId238"/>
    <p:sldLayoutId id="2147484671" r:id="rId239"/>
    <p:sldLayoutId id="2147484672" r:id="rId240"/>
    <p:sldLayoutId id="2147484673" r:id="rId241"/>
    <p:sldLayoutId id="2147484674" r:id="rId242"/>
    <p:sldLayoutId id="2147484675" r:id="rId243"/>
    <p:sldLayoutId id="2147484676" r:id="rId244"/>
    <p:sldLayoutId id="2147484677" r:id="rId245"/>
    <p:sldLayoutId id="2147484678" r:id="rId246"/>
    <p:sldLayoutId id="2147484679" r:id="rId247"/>
    <p:sldLayoutId id="2147484680" r:id="rId248"/>
    <p:sldLayoutId id="2147484681" r:id="rId249"/>
    <p:sldLayoutId id="2147484682" r:id="rId250"/>
    <p:sldLayoutId id="2147484683" r:id="rId251"/>
    <p:sldLayoutId id="2147484684" r:id="rId252"/>
    <p:sldLayoutId id="2147484685" r:id="rId253"/>
    <p:sldLayoutId id="2147484686" r:id="rId254"/>
    <p:sldLayoutId id="2147484687" r:id="rId255"/>
    <p:sldLayoutId id="2147484688" r:id="rId256"/>
    <p:sldLayoutId id="2147484689" r:id="rId257"/>
    <p:sldLayoutId id="2147484690" r:id="rId258"/>
    <p:sldLayoutId id="2147484691" r:id="rId259"/>
    <p:sldLayoutId id="2147484692" r:id="rId260"/>
    <p:sldLayoutId id="2147484693" r:id="rId261"/>
    <p:sldLayoutId id="2147484694" r:id="rId262"/>
    <p:sldLayoutId id="2147484695" r:id="rId263"/>
    <p:sldLayoutId id="2147484696" r:id="rId264"/>
    <p:sldLayoutId id="2147484697" r:id="rId265"/>
    <p:sldLayoutId id="2147484698" r:id="rId266"/>
    <p:sldLayoutId id="2147484699" r:id="rId267"/>
    <p:sldLayoutId id="2147484700" r:id="rId268"/>
    <p:sldLayoutId id="2147484701" r:id="rId269"/>
    <p:sldLayoutId id="2147484702" r:id="rId270"/>
    <p:sldLayoutId id="2147484703" r:id="rId271"/>
    <p:sldLayoutId id="2147484704" r:id="rId272"/>
    <p:sldLayoutId id="2147484705" r:id="rId273"/>
    <p:sldLayoutId id="2147484706" r:id="rId274"/>
    <p:sldLayoutId id="2147484707" r:id="rId275"/>
    <p:sldLayoutId id="2147484708" r:id="rId276"/>
    <p:sldLayoutId id="2147484709" r:id="rId277"/>
    <p:sldLayoutId id="2147484710" r:id="rId278"/>
    <p:sldLayoutId id="2147484711" r:id="rId279"/>
    <p:sldLayoutId id="2147484712" r:id="rId280"/>
    <p:sldLayoutId id="2147484713" r:id="rId281"/>
    <p:sldLayoutId id="2147484714" r:id="rId282"/>
    <p:sldLayoutId id="2147484715" r:id="rId283"/>
    <p:sldLayoutId id="2147484716" r:id="rId284"/>
    <p:sldLayoutId id="2147484717" r:id="rId285"/>
    <p:sldLayoutId id="2147484718" r:id="rId286"/>
    <p:sldLayoutId id="2147484719" r:id="rId287"/>
    <p:sldLayoutId id="2147484720" r:id="rId288"/>
    <p:sldLayoutId id="2147484721" r:id="rId289"/>
    <p:sldLayoutId id="2147484722" r:id="rId290"/>
    <p:sldLayoutId id="2147484723" r:id="rId291"/>
    <p:sldLayoutId id="2147484724" r:id="rId292"/>
    <p:sldLayoutId id="2147484725" r:id="rId293"/>
    <p:sldLayoutId id="2147484726" r:id="rId294"/>
    <p:sldLayoutId id="2147484727" r:id="rId295"/>
    <p:sldLayoutId id="2147484728" r:id="rId296"/>
    <p:sldLayoutId id="2147484729" r:id="rId297"/>
    <p:sldLayoutId id="2147484730" r:id="rId298"/>
    <p:sldLayoutId id="2147484731" r:id="rId299"/>
    <p:sldLayoutId id="2147484732" r:id="rId300"/>
    <p:sldLayoutId id="2147484733" r:id="rId301"/>
    <p:sldLayoutId id="2147484734" r:id="rId302"/>
    <p:sldLayoutId id="2147484735" r:id="rId303"/>
    <p:sldLayoutId id="2147484736" r:id="rId304"/>
    <p:sldLayoutId id="2147484737" r:id="rId305"/>
    <p:sldLayoutId id="2147484738" r:id="rId306"/>
    <p:sldLayoutId id="2147484739" r:id="rId307"/>
    <p:sldLayoutId id="2147484740" r:id="rId308"/>
    <p:sldLayoutId id="2147484741" r:id="rId309"/>
    <p:sldLayoutId id="2147484742" r:id="rId310"/>
    <p:sldLayoutId id="2147484743" r:id="rId311"/>
    <p:sldLayoutId id="2147484744" r:id="rId312"/>
    <p:sldLayoutId id="2147484745" r:id="rId313"/>
    <p:sldLayoutId id="2147484746" r:id="rId314"/>
    <p:sldLayoutId id="2147484747" r:id="rId315"/>
    <p:sldLayoutId id="2147484748" r:id="rId316"/>
    <p:sldLayoutId id="2147484749" r:id="rId317"/>
    <p:sldLayoutId id="2147484750" r:id="rId318"/>
    <p:sldLayoutId id="2147484751" r:id="rId319"/>
    <p:sldLayoutId id="2147484752" r:id="rId320"/>
    <p:sldLayoutId id="2147484753" r:id="rId321"/>
    <p:sldLayoutId id="2147484754" r:id="rId322"/>
    <p:sldLayoutId id="2147484755" r:id="rId323"/>
    <p:sldLayoutId id="2147484756" r:id="rId324"/>
    <p:sldLayoutId id="2147484757" r:id="rId325"/>
    <p:sldLayoutId id="2147484758" r:id="rId326"/>
    <p:sldLayoutId id="2147484759" r:id="rId327"/>
    <p:sldLayoutId id="2147484760" r:id="rId328"/>
    <p:sldLayoutId id="2147484761" r:id="rId329"/>
    <p:sldLayoutId id="2147484762" r:id="rId330"/>
    <p:sldLayoutId id="2147484763" r:id="rId331"/>
    <p:sldLayoutId id="2147484764" r:id="rId332"/>
    <p:sldLayoutId id="2147484765" r:id="rId333"/>
    <p:sldLayoutId id="2147484766" r:id="rId334"/>
    <p:sldLayoutId id="2147484767" r:id="rId335"/>
    <p:sldLayoutId id="2147484768" r:id="rId336"/>
    <p:sldLayoutId id="2147484769" r:id="rId337"/>
    <p:sldLayoutId id="2147484770" r:id="rId338"/>
    <p:sldLayoutId id="2147484771" r:id="rId339"/>
    <p:sldLayoutId id="2147484772" r:id="rId340"/>
    <p:sldLayoutId id="2147484773" r:id="rId341"/>
    <p:sldLayoutId id="2147484774" r:id="rId342"/>
    <p:sldLayoutId id="2147484775" r:id="rId343"/>
    <p:sldLayoutId id="2147484776" r:id="rId344"/>
    <p:sldLayoutId id="2147484777" r:id="rId345"/>
    <p:sldLayoutId id="2147484778" r:id="rId346"/>
    <p:sldLayoutId id="2147484779" r:id="rId347"/>
    <p:sldLayoutId id="2147484780" r:id="rId348"/>
    <p:sldLayoutId id="2147484781" r:id="rId349"/>
    <p:sldLayoutId id="2147484782" r:id="rId350"/>
    <p:sldLayoutId id="2147484783" r:id="rId351"/>
    <p:sldLayoutId id="2147484784" r:id="rId352"/>
    <p:sldLayoutId id="2147484785" r:id="rId353"/>
    <p:sldLayoutId id="2147484786" r:id="rId354"/>
    <p:sldLayoutId id="2147484787" r:id="rId355"/>
    <p:sldLayoutId id="2147484788" r:id="rId356"/>
    <p:sldLayoutId id="2147484789" r:id="rId357"/>
    <p:sldLayoutId id="2147484790" r:id="rId358"/>
    <p:sldLayoutId id="2147484791" r:id="rId359"/>
    <p:sldLayoutId id="2147484792" r:id="rId360"/>
    <p:sldLayoutId id="2147484793" r:id="rId361"/>
    <p:sldLayoutId id="2147484794" r:id="rId362"/>
    <p:sldLayoutId id="2147484795" r:id="rId363"/>
    <p:sldLayoutId id="2147484796" r:id="rId364"/>
    <p:sldLayoutId id="2147484797" r:id="rId365"/>
    <p:sldLayoutId id="2147484798" r:id="rId366"/>
    <p:sldLayoutId id="2147484799" r:id="rId367"/>
    <p:sldLayoutId id="2147484800" r:id="rId368"/>
    <p:sldLayoutId id="2147484801" r:id="rId369"/>
    <p:sldLayoutId id="2147484802" r:id="rId370"/>
    <p:sldLayoutId id="2147484803" r:id="rId371"/>
    <p:sldLayoutId id="2147484804" r:id="rId372"/>
    <p:sldLayoutId id="2147484805" r:id="rId373"/>
    <p:sldLayoutId id="2147484806" r:id="rId374"/>
    <p:sldLayoutId id="2147484807" r:id="rId375"/>
    <p:sldLayoutId id="2147484808" r:id="rId376"/>
    <p:sldLayoutId id="2147484809" r:id="rId377"/>
    <p:sldLayoutId id="2147484810" r:id="rId378"/>
    <p:sldLayoutId id="2147484811" r:id="rId379"/>
    <p:sldLayoutId id="2147484812" r:id="rId380"/>
    <p:sldLayoutId id="2147484813" r:id="rId381"/>
    <p:sldLayoutId id="2147484814" r:id="rId382"/>
    <p:sldLayoutId id="2147484815" r:id="rId383"/>
    <p:sldLayoutId id="2147484816" r:id="rId384"/>
    <p:sldLayoutId id="2147484817" r:id="rId385"/>
    <p:sldLayoutId id="2147484818" r:id="rId386"/>
    <p:sldLayoutId id="2147484819" r:id="rId387"/>
    <p:sldLayoutId id="2147484820" r:id="rId388"/>
    <p:sldLayoutId id="2147484821" r:id="rId389"/>
    <p:sldLayoutId id="2147484822" r:id="rId390"/>
    <p:sldLayoutId id="2147484823" r:id="rId391"/>
    <p:sldLayoutId id="2147484824" r:id="rId392"/>
    <p:sldLayoutId id="2147484825" r:id="rId393"/>
    <p:sldLayoutId id="2147484826" r:id="rId394"/>
    <p:sldLayoutId id="2147484827" r:id="rId395"/>
    <p:sldLayoutId id="2147484828" r:id="rId396"/>
    <p:sldLayoutId id="2147484829" r:id="rId397"/>
    <p:sldLayoutId id="2147484830" r:id="rId398"/>
    <p:sldLayoutId id="2147484831" r:id="rId399"/>
    <p:sldLayoutId id="2147484832" r:id="rId400"/>
    <p:sldLayoutId id="2147484833" r:id="rId401"/>
    <p:sldLayoutId id="2147484834" r:id="rId402"/>
    <p:sldLayoutId id="2147484835" r:id="rId403"/>
    <p:sldLayoutId id="2147484836" r:id="rId404"/>
    <p:sldLayoutId id="2147484837" r:id="rId405"/>
    <p:sldLayoutId id="2147484838" r:id="rId406"/>
    <p:sldLayoutId id="2147484839" r:id="rId407"/>
    <p:sldLayoutId id="2147484840" r:id="rId408"/>
    <p:sldLayoutId id="2147484841" r:id="rId409"/>
    <p:sldLayoutId id="2147484842" r:id="rId410"/>
    <p:sldLayoutId id="2147484843" r:id="rId411"/>
    <p:sldLayoutId id="2147484844" r:id="rId412"/>
    <p:sldLayoutId id="2147484845" r:id="rId413"/>
    <p:sldLayoutId id="2147484846" r:id="rId414"/>
    <p:sldLayoutId id="2147484847" r:id="rId415"/>
    <p:sldLayoutId id="2147484848" r:id="rId416"/>
    <p:sldLayoutId id="2147484849" r:id="rId417"/>
    <p:sldLayoutId id="2147484850" r:id="rId418"/>
    <p:sldLayoutId id="2147484851" r:id="rId419"/>
    <p:sldLayoutId id="2147484852" r:id="rId420"/>
    <p:sldLayoutId id="2147484853" r:id="rId421"/>
    <p:sldLayoutId id="2147484854" r:id="rId422"/>
    <p:sldLayoutId id="2147484855" r:id="rId423"/>
    <p:sldLayoutId id="2147484856" r:id="rId424"/>
    <p:sldLayoutId id="2147484857" r:id="rId425"/>
    <p:sldLayoutId id="2147484858" r:id="rId426"/>
    <p:sldLayoutId id="2147484859" r:id="rId427"/>
    <p:sldLayoutId id="2147484860" r:id="rId428"/>
    <p:sldLayoutId id="2147484861" r:id="rId429"/>
    <p:sldLayoutId id="2147484862" r:id="rId430"/>
    <p:sldLayoutId id="2147484863" r:id="rId431"/>
    <p:sldLayoutId id="2147484864" r:id="rId432"/>
    <p:sldLayoutId id="2147484865" r:id="rId433"/>
    <p:sldLayoutId id="2147484866" r:id="rId434"/>
    <p:sldLayoutId id="2147484867" r:id="rId435"/>
    <p:sldLayoutId id="2147484868" r:id="rId436"/>
    <p:sldLayoutId id="2147484869" r:id="rId437"/>
    <p:sldLayoutId id="2147484870" r:id="rId438"/>
    <p:sldLayoutId id="2147484871" r:id="rId439"/>
    <p:sldLayoutId id="2147484872" r:id="rId440"/>
    <p:sldLayoutId id="2147484873" r:id="rId441"/>
    <p:sldLayoutId id="2147484874" r:id="rId442"/>
    <p:sldLayoutId id="2147484875" r:id="rId443"/>
    <p:sldLayoutId id="2147484876" r:id="rId444"/>
    <p:sldLayoutId id="2147484877" r:id="rId445"/>
    <p:sldLayoutId id="2147484878" r:id="rId446"/>
    <p:sldLayoutId id="2147484879" r:id="rId447"/>
    <p:sldLayoutId id="2147484880" r:id="rId448"/>
    <p:sldLayoutId id="2147484881" r:id="rId449"/>
    <p:sldLayoutId id="2147484882" r:id="rId450"/>
    <p:sldLayoutId id="2147484883" r:id="rId451"/>
    <p:sldLayoutId id="2147484884" r:id="rId452"/>
    <p:sldLayoutId id="2147484885" r:id="rId453"/>
    <p:sldLayoutId id="2147484886" r:id="rId454"/>
    <p:sldLayoutId id="2147484887" r:id="rId455"/>
    <p:sldLayoutId id="2147484888" r:id="rId456"/>
    <p:sldLayoutId id="2147484889" r:id="rId457"/>
    <p:sldLayoutId id="2147484890" r:id="rId458"/>
    <p:sldLayoutId id="2147484891" r:id="rId459"/>
    <p:sldLayoutId id="2147484892" r:id="rId460"/>
    <p:sldLayoutId id="2147484893" r:id="rId461"/>
    <p:sldLayoutId id="2147484894" r:id="rId462"/>
    <p:sldLayoutId id="2147484895" r:id="rId463"/>
    <p:sldLayoutId id="2147484896" r:id="rId464"/>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2205"/>
        <p:cNvGrpSpPr/>
        <p:nvPr/>
      </p:nvGrpSpPr>
      <p:grpSpPr>
        <a:xfrm>
          <a:off x="0" y="0"/>
          <a:ext cx="0" cy="0"/>
          <a:chOff x="0" y="0"/>
          <a:chExt cx="0" cy="0"/>
        </a:xfrm>
      </p:grpSpPr>
      <p:sp>
        <p:nvSpPr>
          <p:cNvPr id="12206" name="Google Shape;12206;p92"/>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lnSpc>
                <a:spcPct val="10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2207" name="Google Shape;12207;p92"/>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lnSpc>
                <a:spcPct val="100000"/>
              </a:lnSpc>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lnSpc>
                <a:spcPct val="100000"/>
              </a:lnSpc>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lnSpc>
                <a:spcPct val="100000"/>
              </a:lnSpc>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12208" name="Google Shape;12208;p9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2209" name="Google Shape;12209;p9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2210" name="Google Shape;12210;p9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4944" r:id="rId1"/>
    <p:sldLayoutId id="2147484945" r:id="rId2"/>
    <p:sldLayoutId id="2147484946" r:id="rId3"/>
    <p:sldLayoutId id="2147484947" r:id="rId4"/>
    <p:sldLayoutId id="2147484948" r:id="rId5"/>
    <p:sldLayoutId id="2147484949" r:id="rId6"/>
    <p:sldLayoutId id="2147484950" r:id="rId7"/>
    <p:sldLayoutId id="2147484951" r:id="rId8"/>
    <p:sldLayoutId id="2147484952" r:id="rId9"/>
    <p:sldLayoutId id="2147484953" r:id="rId10"/>
    <p:sldLayoutId id="2147484954"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2280"/>
        <p:cNvGrpSpPr/>
        <p:nvPr/>
      </p:nvGrpSpPr>
      <p:grpSpPr>
        <a:xfrm>
          <a:off x="0" y="0"/>
          <a:ext cx="0" cy="0"/>
          <a:chOff x="0" y="0"/>
          <a:chExt cx="0" cy="0"/>
        </a:xfrm>
      </p:grpSpPr>
      <p:sp>
        <p:nvSpPr>
          <p:cNvPr id="12281" name="Google Shape;12281;p217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2282" name="Google Shape;12282;p2176"/>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12283" name="Google Shape;12283;p217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SzPts val="1400"/>
              <a:buNone/>
              <a:defRPr sz="1200" b="0" i="0" u="none" strike="noStrike" cap="none">
                <a:solidFill>
                  <a:srgbClr val="888888"/>
                </a:solidFill>
                <a:latin typeface="Arial"/>
                <a:ea typeface="Arial"/>
                <a:cs typeface="Arial"/>
                <a:sym typeface="Arial"/>
              </a:defRPr>
            </a:lvl1pPr>
            <a:lvl2pPr marR="0" lvl="1"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9pPr>
          </a:lstStyle>
          <a:p>
            <a:endParaRPr/>
          </a:p>
        </p:txBody>
      </p:sp>
      <p:sp>
        <p:nvSpPr>
          <p:cNvPr id="12284" name="Google Shape;12284;p217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SzPts val="1400"/>
              <a:buNone/>
              <a:defRPr sz="1200" b="0" i="0" u="none" strike="noStrike" cap="none">
                <a:solidFill>
                  <a:srgbClr val="888888"/>
                </a:solidFill>
                <a:latin typeface="Arial"/>
                <a:ea typeface="Arial"/>
                <a:cs typeface="Arial"/>
                <a:sym typeface="Arial"/>
              </a:defRPr>
            </a:lvl1pPr>
            <a:lvl2pPr marR="0" lvl="1"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9pPr>
          </a:lstStyle>
          <a:p>
            <a:endParaRPr/>
          </a:p>
        </p:txBody>
      </p:sp>
      <p:sp>
        <p:nvSpPr>
          <p:cNvPr id="12285" name="Google Shape;12285;p217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None/>
              <a:defRPr sz="1200" b="0" i="0" u="none" strike="noStrike" cap="none">
                <a:solidFill>
                  <a:srgbClr val="888888"/>
                </a:solidFill>
                <a:latin typeface="Arial"/>
                <a:ea typeface="Arial"/>
                <a:cs typeface="Arial"/>
                <a:sym typeface="Arial"/>
              </a:defRPr>
            </a:lvl1pPr>
            <a:lvl2pPr marL="0" marR="0" lvl="1" indent="0" algn="r" rtl="0">
              <a:lnSpc>
                <a:spcPct val="100000"/>
              </a:lnSpc>
              <a:spcBef>
                <a:spcPts val="0"/>
              </a:spcBef>
              <a:spcAft>
                <a:spcPts val="0"/>
              </a:spcAft>
              <a:buNone/>
              <a:defRPr sz="1200" b="0" i="0" u="none" strike="noStrike" cap="none">
                <a:solidFill>
                  <a:srgbClr val="888888"/>
                </a:solidFill>
                <a:latin typeface="Arial"/>
                <a:ea typeface="Arial"/>
                <a:cs typeface="Arial"/>
                <a:sym typeface="Arial"/>
              </a:defRPr>
            </a:lvl2pPr>
            <a:lvl3pPr marL="0" marR="0" lvl="2" indent="0" algn="r" rtl="0">
              <a:lnSpc>
                <a:spcPct val="100000"/>
              </a:lnSpc>
              <a:spcBef>
                <a:spcPts val="0"/>
              </a:spcBef>
              <a:spcAft>
                <a:spcPts val="0"/>
              </a:spcAft>
              <a:buNone/>
              <a:defRPr sz="1200" b="0" i="0" u="none" strike="noStrike" cap="none">
                <a:solidFill>
                  <a:srgbClr val="888888"/>
                </a:solidFill>
                <a:latin typeface="Arial"/>
                <a:ea typeface="Arial"/>
                <a:cs typeface="Arial"/>
                <a:sym typeface="Arial"/>
              </a:defRPr>
            </a:lvl3pPr>
            <a:lvl4pPr marL="0" marR="0" lvl="3" indent="0" algn="r" rtl="0">
              <a:lnSpc>
                <a:spcPct val="100000"/>
              </a:lnSpc>
              <a:spcBef>
                <a:spcPts val="0"/>
              </a:spcBef>
              <a:spcAft>
                <a:spcPts val="0"/>
              </a:spcAft>
              <a:buNone/>
              <a:defRPr sz="1200" b="0" i="0" u="none" strike="noStrike" cap="none">
                <a:solidFill>
                  <a:srgbClr val="888888"/>
                </a:solidFill>
                <a:latin typeface="Arial"/>
                <a:ea typeface="Arial"/>
                <a:cs typeface="Arial"/>
                <a:sym typeface="Arial"/>
              </a:defRPr>
            </a:lvl4pPr>
            <a:lvl5pPr marL="0" marR="0" lvl="4" indent="0" algn="r" rtl="0">
              <a:lnSpc>
                <a:spcPct val="100000"/>
              </a:lnSpc>
              <a:spcBef>
                <a:spcPts val="0"/>
              </a:spcBef>
              <a:spcAft>
                <a:spcPts val="0"/>
              </a:spcAft>
              <a:buNone/>
              <a:defRPr sz="1200" b="0" i="0" u="none" strike="noStrike" cap="none">
                <a:solidFill>
                  <a:srgbClr val="888888"/>
                </a:solidFill>
                <a:latin typeface="Arial"/>
                <a:ea typeface="Arial"/>
                <a:cs typeface="Arial"/>
                <a:sym typeface="Arial"/>
              </a:defRPr>
            </a:lvl5pPr>
            <a:lvl6pPr marL="0" marR="0" lvl="5" indent="0" algn="r" rtl="0">
              <a:lnSpc>
                <a:spcPct val="100000"/>
              </a:lnSpc>
              <a:spcBef>
                <a:spcPts val="0"/>
              </a:spcBef>
              <a:spcAft>
                <a:spcPts val="0"/>
              </a:spcAft>
              <a:buNone/>
              <a:defRPr sz="1200" b="0" i="0" u="none" strike="noStrike" cap="none">
                <a:solidFill>
                  <a:srgbClr val="888888"/>
                </a:solidFill>
                <a:latin typeface="Arial"/>
                <a:ea typeface="Arial"/>
                <a:cs typeface="Arial"/>
                <a:sym typeface="Arial"/>
              </a:defRPr>
            </a:lvl6pPr>
            <a:lvl7pPr marL="0" marR="0" lvl="6" indent="0" algn="r" rtl="0">
              <a:lnSpc>
                <a:spcPct val="100000"/>
              </a:lnSpc>
              <a:spcBef>
                <a:spcPts val="0"/>
              </a:spcBef>
              <a:spcAft>
                <a:spcPts val="0"/>
              </a:spcAft>
              <a:buNone/>
              <a:defRPr sz="1200" b="0" i="0" u="none" strike="noStrike" cap="none">
                <a:solidFill>
                  <a:srgbClr val="888888"/>
                </a:solidFill>
                <a:latin typeface="Arial"/>
                <a:ea typeface="Arial"/>
                <a:cs typeface="Arial"/>
                <a:sym typeface="Arial"/>
              </a:defRPr>
            </a:lvl7pPr>
            <a:lvl8pPr marL="0" marR="0" lvl="7" indent="0" algn="r" rtl="0">
              <a:lnSpc>
                <a:spcPct val="100000"/>
              </a:lnSpc>
              <a:spcBef>
                <a:spcPts val="0"/>
              </a:spcBef>
              <a:spcAft>
                <a:spcPts val="0"/>
              </a:spcAft>
              <a:buNone/>
              <a:defRPr sz="1200" b="0" i="0" u="none" strike="noStrike" cap="none">
                <a:solidFill>
                  <a:srgbClr val="888888"/>
                </a:solidFill>
                <a:latin typeface="Arial"/>
                <a:ea typeface="Arial"/>
                <a:cs typeface="Arial"/>
                <a:sym typeface="Arial"/>
              </a:defRPr>
            </a:lvl8pPr>
            <a:lvl9pPr marL="0" marR="0" lvl="8" indent="0" algn="r" rtl="0">
              <a:lnSpc>
                <a:spcPct val="100000"/>
              </a:lnSpc>
              <a:spcBef>
                <a:spcPts val="0"/>
              </a:spcBef>
              <a:spcAft>
                <a:spcPts val="0"/>
              </a:spcAft>
              <a:buNone/>
              <a:defRPr sz="1200" b="0" i="0" u="none" strike="noStrike" cap="none">
                <a:solidFill>
                  <a:srgbClr val="888888"/>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4956" r:id="rId1"/>
    <p:sldLayoutId id="2147484957" r:id="rId2"/>
    <p:sldLayoutId id="2147484958" r:id="rId3"/>
    <p:sldLayoutId id="2147484959" r:id="rId4"/>
    <p:sldLayoutId id="2147484960" r:id="rId5"/>
    <p:sldLayoutId id="2147484961" r:id="rId6"/>
    <p:sldLayoutId id="2147484962" r:id="rId7"/>
    <p:sldLayoutId id="2147484963" r:id="rId8"/>
    <p:sldLayoutId id="2147484964" r:id="rId9"/>
    <p:sldLayoutId id="2147484965" r:id="rId10"/>
    <p:sldLayoutId id="2147484966"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2355"/>
        <p:cNvGrpSpPr/>
        <p:nvPr/>
      </p:nvGrpSpPr>
      <p:grpSpPr>
        <a:xfrm>
          <a:off x="0" y="0"/>
          <a:ext cx="0" cy="0"/>
          <a:chOff x="0" y="0"/>
          <a:chExt cx="0" cy="0"/>
        </a:xfrm>
      </p:grpSpPr>
      <p:sp>
        <p:nvSpPr>
          <p:cNvPr id="12356" name="Google Shape;12356;p94"/>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Autofit/>
          </a:bodyPr>
          <a:lstStyle>
            <a:lvl1pPr marR="0" lvl="0" algn="l" rtl="0">
              <a:lnSpc>
                <a:spcPct val="100000"/>
              </a:lnSpc>
              <a:spcBef>
                <a:spcPts val="0"/>
              </a:spcBef>
              <a:spcAft>
                <a:spcPts val="0"/>
              </a:spcAft>
              <a:buClr>
                <a:srgbClr val="1C498B"/>
              </a:buClr>
              <a:buSzPts val="5400"/>
              <a:buFont typeface="Calibri"/>
              <a:buNone/>
              <a:defRPr sz="5400" b="1" i="0" u="none" strike="noStrike" cap="none">
                <a:solidFill>
                  <a:srgbClr val="1C498B"/>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2357" name="Google Shape;12357;p94"/>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00" marR="0" lvl="0" indent="-381000" algn="l" rtl="0">
              <a:lnSpc>
                <a:spcPct val="100000"/>
              </a:lnSpc>
              <a:spcBef>
                <a:spcPts val="1500"/>
              </a:spcBef>
              <a:spcAft>
                <a:spcPts val="0"/>
              </a:spcAft>
              <a:buClr>
                <a:srgbClr val="F5668F"/>
              </a:buClr>
              <a:buSzPts val="2400"/>
              <a:buFont typeface="Arial"/>
              <a:buChar char="•"/>
              <a:defRPr sz="3600" b="0" i="0" u="none" strike="noStrike" cap="none">
                <a:solidFill>
                  <a:srgbClr val="444C55"/>
                </a:solidFill>
                <a:latin typeface="Calibri"/>
                <a:ea typeface="Calibri"/>
                <a:cs typeface="Calibri"/>
                <a:sym typeface="Calibri"/>
              </a:defRPr>
            </a:lvl1pPr>
            <a:lvl2pPr marL="914400" marR="0" lvl="1" indent="-457200" algn="l" rtl="0">
              <a:lnSpc>
                <a:spcPct val="90000"/>
              </a:lnSpc>
              <a:spcBef>
                <a:spcPts val="750"/>
              </a:spcBef>
              <a:spcAft>
                <a:spcPts val="0"/>
              </a:spcAft>
              <a:buClr>
                <a:srgbClr val="000000"/>
              </a:buClr>
              <a:buSzPts val="3600"/>
              <a:buFont typeface="Arial"/>
              <a:buChar char="•"/>
              <a:defRPr sz="3600" b="0" i="0" u="none" strike="noStrike" cap="none">
                <a:solidFill>
                  <a:srgbClr val="000000"/>
                </a:solidFill>
                <a:latin typeface="Calibri"/>
                <a:ea typeface="Calibri"/>
                <a:cs typeface="Calibri"/>
                <a:sym typeface="Calibri"/>
              </a:defRPr>
            </a:lvl2pPr>
            <a:lvl3pPr marL="1371600" marR="0" lvl="2" indent="-419100" algn="l" rtl="0">
              <a:lnSpc>
                <a:spcPct val="90000"/>
              </a:lnSpc>
              <a:spcBef>
                <a:spcPts val="750"/>
              </a:spcBef>
              <a:spcAft>
                <a:spcPts val="0"/>
              </a:spcAft>
              <a:buClr>
                <a:srgbClr val="000000"/>
              </a:buClr>
              <a:buSzPts val="3000"/>
              <a:buFont typeface="Arial"/>
              <a:buChar char="•"/>
              <a:defRPr sz="3000" b="0" i="0" u="none" strike="noStrike" cap="none">
                <a:solidFill>
                  <a:srgbClr val="000000"/>
                </a:solidFill>
                <a:latin typeface="Calibri"/>
                <a:ea typeface="Calibri"/>
                <a:cs typeface="Calibri"/>
                <a:sym typeface="Calibri"/>
              </a:defRPr>
            </a:lvl3pPr>
            <a:lvl4pPr marL="1828800" marR="0" lvl="3" indent="-400050" algn="l" rtl="0">
              <a:lnSpc>
                <a:spcPct val="90000"/>
              </a:lnSpc>
              <a:spcBef>
                <a:spcPts val="750"/>
              </a:spcBef>
              <a:spcAft>
                <a:spcPts val="0"/>
              </a:spcAft>
              <a:buClr>
                <a:srgbClr val="000000"/>
              </a:buClr>
              <a:buSzPts val="2700"/>
              <a:buFont typeface="Arial"/>
              <a:buChar char="•"/>
              <a:defRPr sz="2700" b="0" i="0" u="none" strike="noStrike" cap="none">
                <a:solidFill>
                  <a:srgbClr val="000000"/>
                </a:solidFill>
                <a:latin typeface="Calibri"/>
                <a:ea typeface="Calibri"/>
                <a:cs typeface="Calibri"/>
                <a:sym typeface="Calibri"/>
              </a:defRPr>
            </a:lvl4pPr>
            <a:lvl5pPr marL="2286000" marR="0" lvl="4" indent="-400050" algn="l" rtl="0">
              <a:lnSpc>
                <a:spcPct val="90000"/>
              </a:lnSpc>
              <a:spcBef>
                <a:spcPts val="750"/>
              </a:spcBef>
              <a:spcAft>
                <a:spcPts val="0"/>
              </a:spcAft>
              <a:buClr>
                <a:srgbClr val="000000"/>
              </a:buClr>
              <a:buSzPts val="2700"/>
              <a:buFont typeface="Arial"/>
              <a:buChar char="•"/>
              <a:defRPr sz="2700" b="0" i="0" u="none" strike="noStrike" cap="none">
                <a:solidFill>
                  <a:srgbClr val="000000"/>
                </a:solidFill>
                <a:latin typeface="Calibri"/>
                <a:ea typeface="Calibri"/>
                <a:cs typeface="Calibri"/>
                <a:sym typeface="Calibri"/>
              </a:defRPr>
            </a:lvl5pPr>
            <a:lvl6pPr marL="2743200" marR="0" lvl="5" indent="-400050" algn="l" rtl="0">
              <a:lnSpc>
                <a:spcPct val="90000"/>
              </a:lnSpc>
              <a:spcBef>
                <a:spcPts val="750"/>
              </a:spcBef>
              <a:spcAft>
                <a:spcPts val="0"/>
              </a:spcAft>
              <a:buClr>
                <a:schemeClr val="dk1"/>
              </a:buClr>
              <a:buSzPts val="2700"/>
              <a:buFont typeface="Arial"/>
              <a:buChar char="•"/>
              <a:defRPr sz="2700" b="0" i="0" u="none" strike="noStrike" cap="none">
                <a:solidFill>
                  <a:schemeClr val="dk1"/>
                </a:solidFill>
                <a:latin typeface="Arial"/>
                <a:ea typeface="Arial"/>
                <a:cs typeface="Arial"/>
                <a:sym typeface="Arial"/>
              </a:defRPr>
            </a:lvl6pPr>
            <a:lvl7pPr marL="3200400" marR="0" lvl="6" indent="-400050" algn="l" rtl="0">
              <a:lnSpc>
                <a:spcPct val="90000"/>
              </a:lnSpc>
              <a:spcBef>
                <a:spcPts val="750"/>
              </a:spcBef>
              <a:spcAft>
                <a:spcPts val="0"/>
              </a:spcAft>
              <a:buClr>
                <a:schemeClr val="dk1"/>
              </a:buClr>
              <a:buSzPts val="2700"/>
              <a:buFont typeface="Arial"/>
              <a:buChar char="•"/>
              <a:defRPr sz="2700" b="0" i="0" u="none" strike="noStrike" cap="none">
                <a:solidFill>
                  <a:schemeClr val="dk1"/>
                </a:solidFill>
                <a:latin typeface="Arial"/>
                <a:ea typeface="Arial"/>
                <a:cs typeface="Arial"/>
                <a:sym typeface="Arial"/>
              </a:defRPr>
            </a:lvl7pPr>
            <a:lvl8pPr marL="3657600" marR="0" lvl="7" indent="-400050" algn="l" rtl="0">
              <a:lnSpc>
                <a:spcPct val="90000"/>
              </a:lnSpc>
              <a:spcBef>
                <a:spcPts val="750"/>
              </a:spcBef>
              <a:spcAft>
                <a:spcPts val="0"/>
              </a:spcAft>
              <a:buClr>
                <a:schemeClr val="dk1"/>
              </a:buClr>
              <a:buSzPts val="2700"/>
              <a:buFont typeface="Arial"/>
              <a:buChar char="•"/>
              <a:defRPr sz="2700" b="0" i="0" u="none" strike="noStrike" cap="none">
                <a:solidFill>
                  <a:schemeClr val="dk1"/>
                </a:solidFill>
                <a:latin typeface="Arial"/>
                <a:ea typeface="Arial"/>
                <a:cs typeface="Arial"/>
                <a:sym typeface="Arial"/>
              </a:defRPr>
            </a:lvl8pPr>
            <a:lvl9pPr marL="4114800" marR="0" lvl="8" indent="-400050" algn="l" rtl="0">
              <a:lnSpc>
                <a:spcPct val="90000"/>
              </a:lnSpc>
              <a:spcBef>
                <a:spcPts val="750"/>
              </a:spcBef>
              <a:spcAft>
                <a:spcPts val="0"/>
              </a:spcAft>
              <a:buClr>
                <a:schemeClr val="dk1"/>
              </a:buClr>
              <a:buSzPts val="2700"/>
              <a:buFont typeface="Arial"/>
              <a:buChar char="•"/>
              <a:defRPr sz="2700" b="0" i="0" u="none" strike="noStrike" cap="none">
                <a:solidFill>
                  <a:schemeClr val="dk1"/>
                </a:solidFill>
                <a:latin typeface="Arial"/>
                <a:ea typeface="Arial"/>
                <a:cs typeface="Arial"/>
                <a:sym typeface="Arial"/>
              </a:defRPr>
            </a:lvl9pPr>
          </a:lstStyle>
          <a:p>
            <a:endParaRPr/>
          </a:p>
        </p:txBody>
      </p:sp>
      <p:sp>
        <p:nvSpPr>
          <p:cNvPr id="12358" name="Google Shape;12358;p94"/>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rtl="0">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rtl="0">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rtl="0">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rtl="0">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rtl="0">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rtl="0">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rtl="0">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rtl="0">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rtl="0">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2359" name="Google Shape;12359;p94"/>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marR="0" lvl="0" algn="ctr" rtl="0">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sldLayoutIdLst>
    <p:sldLayoutId id="2147484968" r:id="rId1"/>
    <p:sldLayoutId id="2147484969" r:id="rId2"/>
    <p:sldLayoutId id="2147484971" r:id="rId3"/>
    <p:sldLayoutId id="2147484973" r:id="rId4"/>
    <p:sldLayoutId id="2147484974" r:id="rId5"/>
    <p:sldLayoutId id="2147484975" r:id="rId6"/>
    <p:sldLayoutId id="2147484976" r:id="rId7"/>
    <p:sldLayoutId id="2147484977" r:id="rId8"/>
    <p:sldLayoutId id="2147484978" r:id="rId9"/>
    <p:sldLayoutId id="2147484979" r:id="rId10"/>
    <p:sldLayoutId id="2147484980" r:id="rId11"/>
    <p:sldLayoutId id="2147484981" r:id="rId12"/>
    <p:sldLayoutId id="2147484982" r:id="rId13"/>
    <p:sldLayoutId id="2147484983" r:id="rId14"/>
    <p:sldLayoutId id="2147484984" r:id="rId15"/>
    <p:sldLayoutId id="2147484985" r:id="rId16"/>
    <p:sldLayoutId id="2147484986" r:id="rId17"/>
    <p:sldLayoutId id="2147484987" r:id="rId18"/>
    <p:sldLayoutId id="2147484988" r:id="rId19"/>
    <p:sldLayoutId id="2147484989" r:id="rId20"/>
    <p:sldLayoutId id="2147484990" r:id="rId21"/>
    <p:sldLayoutId id="2147484991" r:id="rId22"/>
    <p:sldLayoutId id="2147484992" r:id="rId23"/>
    <p:sldLayoutId id="2147484993" r:id="rId24"/>
    <p:sldLayoutId id="2147484994" r:id="rId25"/>
    <p:sldLayoutId id="2147484995" r:id="rId26"/>
    <p:sldLayoutId id="2147484996" r:id="rId27"/>
    <p:sldLayoutId id="2147484997" r:id="rId28"/>
    <p:sldLayoutId id="2147484998" r:id="rId29"/>
    <p:sldLayoutId id="2147484999" r:id="rId30"/>
    <p:sldLayoutId id="2147485000" r:id="rId31"/>
    <p:sldLayoutId id="2147485001" r:id="rId32"/>
    <p:sldLayoutId id="2147485002" r:id="rId33"/>
    <p:sldLayoutId id="2147485003" r:id="rId34"/>
    <p:sldLayoutId id="2147485004" r:id="rId35"/>
    <p:sldLayoutId id="2147485005" r:id="rId36"/>
    <p:sldLayoutId id="2147485006" r:id="rId37"/>
    <p:sldLayoutId id="2147485007" r:id="rId38"/>
    <p:sldLayoutId id="2147485008" r:id="rId39"/>
    <p:sldLayoutId id="2147485009" r:id="rId40"/>
    <p:sldLayoutId id="2147485010" r:id="rId41"/>
    <p:sldLayoutId id="2147485011" r:id="rId42"/>
    <p:sldLayoutId id="2147485012" r:id="rId43"/>
    <p:sldLayoutId id="2147485013" r:id="rId44"/>
    <p:sldLayoutId id="2147485014" r:id="rId45"/>
    <p:sldLayoutId id="2147485015" r:id="rId46"/>
    <p:sldLayoutId id="2147485016" r:id="rId47"/>
    <p:sldLayoutId id="2147485017" r:id="rId48"/>
    <p:sldLayoutId id="2147485018" r:id="rId49"/>
    <p:sldLayoutId id="2147485019" r:id="rId50"/>
    <p:sldLayoutId id="2147485020" r:id="rId51"/>
    <p:sldLayoutId id="2147485021" r:id="rId52"/>
    <p:sldLayoutId id="2147485022" r:id="rId53"/>
    <p:sldLayoutId id="2147485023" r:id="rId54"/>
    <p:sldLayoutId id="2147485024" r:id="rId55"/>
    <p:sldLayoutId id="2147485025" r:id="rId56"/>
    <p:sldLayoutId id="2147485026" r:id="rId57"/>
    <p:sldLayoutId id="2147485027" r:id="rId58"/>
    <p:sldLayoutId id="2147485028" r:id="rId59"/>
    <p:sldLayoutId id="2147485029" r:id="rId60"/>
    <p:sldLayoutId id="2147485030" r:id="rId61"/>
    <p:sldLayoutId id="2147485031" r:id="rId62"/>
    <p:sldLayoutId id="2147485032" r:id="rId63"/>
    <p:sldLayoutId id="2147485033" r:id="rId64"/>
    <p:sldLayoutId id="2147485034" r:id="rId65"/>
    <p:sldLayoutId id="2147485035" r:id="rId66"/>
    <p:sldLayoutId id="2147485036" r:id="rId67"/>
    <p:sldLayoutId id="2147485037" r:id="rId68"/>
    <p:sldLayoutId id="2147485038" r:id="rId69"/>
    <p:sldLayoutId id="2147485039" r:id="rId70"/>
    <p:sldLayoutId id="2147485040" r:id="rId71"/>
    <p:sldLayoutId id="2147485041" r:id="rId72"/>
    <p:sldLayoutId id="2147485042" r:id="rId73"/>
    <p:sldLayoutId id="2147485043" r:id="rId74"/>
    <p:sldLayoutId id="2147485044" r:id="rId75"/>
    <p:sldLayoutId id="2147485045" r:id="rId76"/>
    <p:sldLayoutId id="2147485046" r:id="rId77"/>
    <p:sldLayoutId id="2147485047" r:id="rId78"/>
    <p:sldLayoutId id="2147485048" r:id="rId79"/>
    <p:sldLayoutId id="2147485049" r:id="rId80"/>
    <p:sldLayoutId id="2147485050" r:id="rId81"/>
    <p:sldLayoutId id="2147485051" r:id="rId82"/>
    <p:sldLayoutId id="2147485052" r:id="rId83"/>
    <p:sldLayoutId id="2147485053" r:id="rId84"/>
    <p:sldLayoutId id="2147485054" r:id="rId85"/>
    <p:sldLayoutId id="2147485055" r:id="rId86"/>
    <p:sldLayoutId id="2147485056" r:id="rId87"/>
    <p:sldLayoutId id="2147485057" r:id="rId88"/>
    <p:sldLayoutId id="2147485058" r:id="rId89"/>
    <p:sldLayoutId id="2147485059" r:id="rId90"/>
    <p:sldLayoutId id="2147485060" r:id="rId91"/>
    <p:sldLayoutId id="2147485061" r:id="rId92"/>
    <p:sldLayoutId id="2147485062" r:id="rId93"/>
    <p:sldLayoutId id="2147485063" r:id="rId94"/>
    <p:sldLayoutId id="2147485064" r:id="rId95"/>
    <p:sldLayoutId id="2147485065" r:id="rId96"/>
    <p:sldLayoutId id="2147485066" r:id="rId97"/>
    <p:sldLayoutId id="2147485067" r:id="rId98"/>
    <p:sldLayoutId id="2147485068" r:id="rId99"/>
    <p:sldLayoutId id="2147485069" r:id="rId100"/>
    <p:sldLayoutId id="2147485070" r:id="rId101"/>
    <p:sldLayoutId id="2147485071" r:id="rId102"/>
    <p:sldLayoutId id="2147485072" r:id="rId103"/>
    <p:sldLayoutId id="2147485073" r:id="rId104"/>
    <p:sldLayoutId id="2147485074" r:id="rId105"/>
    <p:sldLayoutId id="2147485075" r:id="rId106"/>
    <p:sldLayoutId id="2147485076" r:id="rId107"/>
    <p:sldLayoutId id="2147485077" r:id="rId108"/>
    <p:sldLayoutId id="2147485078" r:id="rId109"/>
    <p:sldLayoutId id="2147485079" r:id="rId110"/>
    <p:sldLayoutId id="2147485080" r:id="rId111"/>
    <p:sldLayoutId id="2147485081" r:id="rId112"/>
    <p:sldLayoutId id="2147485082" r:id="rId113"/>
    <p:sldLayoutId id="2147485083" r:id="rId114"/>
    <p:sldLayoutId id="2147485084" r:id="rId115"/>
    <p:sldLayoutId id="2147485085" r:id="rId116"/>
    <p:sldLayoutId id="2147485086" r:id="rId117"/>
    <p:sldLayoutId id="2147485087" r:id="rId118"/>
    <p:sldLayoutId id="2147485088" r:id="rId119"/>
    <p:sldLayoutId id="2147485089" r:id="rId120"/>
    <p:sldLayoutId id="2147485090" r:id="rId121"/>
    <p:sldLayoutId id="2147485091" r:id="rId122"/>
    <p:sldLayoutId id="2147485092" r:id="rId123"/>
    <p:sldLayoutId id="2147485093" r:id="rId124"/>
    <p:sldLayoutId id="2147485094" r:id="rId125"/>
    <p:sldLayoutId id="2147485095" r:id="rId126"/>
    <p:sldLayoutId id="2147485096" r:id="rId127"/>
    <p:sldLayoutId id="2147485097" r:id="rId128"/>
    <p:sldLayoutId id="2147485098" r:id="rId129"/>
    <p:sldLayoutId id="2147485099" r:id="rId130"/>
    <p:sldLayoutId id="2147485100" r:id="rId131"/>
    <p:sldLayoutId id="2147485101" r:id="rId132"/>
    <p:sldLayoutId id="2147485102" r:id="rId133"/>
    <p:sldLayoutId id="2147485103" r:id="rId134"/>
    <p:sldLayoutId id="2147485104" r:id="rId135"/>
    <p:sldLayoutId id="2147485105" r:id="rId136"/>
    <p:sldLayoutId id="2147485106" r:id="rId137"/>
    <p:sldLayoutId id="2147485107" r:id="rId138"/>
    <p:sldLayoutId id="2147485108" r:id="rId139"/>
    <p:sldLayoutId id="2147485109" r:id="rId140"/>
    <p:sldLayoutId id="2147485110" r:id="rId141"/>
    <p:sldLayoutId id="2147485111" r:id="rId142"/>
    <p:sldLayoutId id="2147485112" r:id="rId143"/>
    <p:sldLayoutId id="2147485113" r:id="rId144"/>
    <p:sldLayoutId id="2147485114" r:id="rId145"/>
    <p:sldLayoutId id="2147485115" r:id="rId146"/>
    <p:sldLayoutId id="2147485116" r:id="rId147"/>
    <p:sldLayoutId id="2147485117" r:id="rId148"/>
    <p:sldLayoutId id="2147485118" r:id="rId149"/>
    <p:sldLayoutId id="2147485119" r:id="rId150"/>
    <p:sldLayoutId id="2147485120" r:id="rId151"/>
    <p:sldLayoutId id="2147485121" r:id="rId152"/>
    <p:sldLayoutId id="2147485122" r:id="rId153"/>
    <p:sldLayoutId id="2147485123" r:id="rId154"/>
    <p:sldLayoutId id="2147485124" r:id="rId155"/>
    <p:sldLayoutId id="2147485125" r:id="rId156"/>
    <p:sldLayoutId id="2147485126" r:id="rId157"/>
    <p:sldLayoutId id="2147485127" r:id="rId158"/>
    <p:sldLayoutId id="2147485128" r:id="rId159"/>
    <p:sldLayoutId id="2147485129" r:id="rId160"/>
    <p:sldLayoutId id="2147485130" r:id="rId161"/>
    <p:sldLayoutId id="2147485131" r:id="rId162"/>
    <p:sldLayoutId id="2147485132" r:id="rId163"/>
    <p:sldLayoutId id="2147485133" r:id="rId164"/>
    <p:sldLayoutId id="2147485134" r:id="rId165"/>
    <p:sldLayoutId id="2147485135" r:id="rId166"/>
    <p:sldLayoutId id="2147485136" r:id="rId167"/>
    <p:sldLayoutId id="2147485137" r:id="rId168"/>
    <p:sldLayoutId id="2147485138" r:id="rId169"/>
    <p:sldLayoutId id="2147485139" r:id="rId170"/>
    <p:sldLayoutId id="2147485140" r:id="rId171"/>
    <p:sldLayoutId id="2147485141" r:id="rId172"/>
    <p:sldLayoutId id="2147485142" r:id="rId173"/>
    <p:sldLayoutId id="2147485143" r:id="rId174"/>
    <p:sldLayoutId id="2147485144" r:id="rId175"/>
    <p:sldLayoutId id="2147485145" r:id="rId176"/>
    <p:sldLayoutId id="2147485146" r:id="rId177"/>
    <p:sldLayoutId id="2147485147" r:id="rId178"/>
    <p:sldLayoutId id="2147485148" r:id="rId179"/>
    <p:sldLayoutId id="2147485149" r:id="rId180"/>
    <p:sldLayoutId id="2147485150" r:id="rId181"/>
    <p:sldLayoutId id="2147485151" r:id="rId182"/>
    <p:sldLayoutId id="2147485152" r:id="rId183"/>
    <p:sldLayoutId id="2147485153" r:id="rId184"/>
    <p:sldLayoutId id="2147485154" r:id="rId185"/>
    <p:sldLayoutId id="2147485155" r:id="rId186"/>
    <p:sldLayoutId id="2147485156" r:id="rId187"/>
    <p:sldLayoutId id="2147485157" r:id="rId188"/>
    <p:sldLayoutId id="2147485158" r:id="rId189"/>
    <p:sldLayoutId id="2147485159" r:id="rId190"/>
    <p:sldLayoutId id="2147485160" r:id="rId191"/>
    <p:sldLayoutId id="2147485161" r:id="rId192"/>
    <p:sldLayoutId id="2147485162" r:id="rId193"/>
    <p:sldLayoutId id="2147485163" r:id="rId194"/>
    <p:sldLayoutId id="2147485164" r:id="rId195"/>
    <p:sldLayoutId id="2147485165" r:id="rId196"/>
    <p:sldLayoutId id="2147485166" r:id="rId197"/>
    <p:sldLayoutId id="2147485167" r:id="rId198"/>
    <p:sldLayoutId id="2147485168" r:id="rId199"/>
    <p:sldLayoutId id="2147485169" r:id="rId200"/>
    <p:sldLayoutId id="2147485170" r:id="rId201"/>
    <p:sldLayoutId id="2147485171" r:id="rId202"/>
    <p:sldLayoutId id="2147485172" r:id="rId203"/>
    <p:sldLayoutId id="2147485173" r:id="rId204"/>
    <p:sldLayoutId id="2147485174" r:id="rId205"/>
    <p:sldLayoutId id="2147485175" r:id="rId206"/>
    <p:sldLayoutId id="2147485176" r:id="rId207"/>
    <p:sldLayoutId id="2147485177" r:id="rId208"/>
    <p:sldLayoutId id="2147485178" r:id="rId209"/>
    <p:sldLayoutId id="2147485179" r:id="rId210"/>
    <p:sldLayoutId id="2147485180" r:id="rId211"/>
    <p:sldLayoutId id="2147485181" r:id="rId212"/>
    <p:sldLayoutId id="2147485182" r:id="rId213"/>
    <p:sldLayoutId id="2147485183" r:id="rId214"/>
    <p:sldLayoutId id="2147485184" r:id="rId215"/>
    <p:sldLayoutId id="2147485185" r:id="rId216"/>
    <p:sldLayoutId id="2147485186" r:id="rId217"/>
    <p:sldLayoutId id="2147485187" r:id="rId218"/>
    <p:sldLayoutId id="2147485188" r:id="rId219"/>
    <p:sldLayoutId id="2147485189" r:id="rId220"/>
    <p:sldLayoutId id="2147485190" r:id="rId221"/>
    <p:sldLayoutId id="2147485191" r:id="rId222"/>
    <p:sldLayoutId id="2147485192" r:id="rId223"/>
    <p:sldLayoutId id="2147485193" r:id="rId224"/>
    <p:sldLayoutId id="2147485194" r:id="rId225"/>
    <p:sldLayoutId id="2147485195" r:id="rId226"/>
    <p:sldLayoutId id="2147485196" r:id="rId227"/>
    <p:sldLayoutId id="2147485197" r:id="rId228"/>
    <p:sldLayoutId id="2147485198" r:id="rId229"/>
    <p:sldLayoutId id="2147485199" r:id="rId230"/>
    <p:sldLayoutId id="2147485200" r:id="rId231"/>
    <p:sldLayoutId id="2147485201" r:id="rId232"/>
    <p:sldLayoutId id="2147485202" r:id="rId233"/>
    <p:sldLayoutId id="2147485203" r:id="rId234"/>
    <p:sldLayoutId id="2147485204" r:id="rId235"/>
    <p:sldLayoutId id="2147485205" r:id="rId236"/>
    <p:sldLayoutId id="2147485206" r:id="rId237"/>
    <p:sldLayoutId id="2147485207" r:id="rId238"/>
    <p:sldLayoutId id="2147485208" r:id="rId239"/>
    <p:sldLayoutId id="2147485209" r:id="rId240"/>
    <p:sldLayoutId id="2147485210" r:id="rId241"/>
    <p:sldLayoutId id="2147485211" r:id="rId242"/>
    <p:sldLayoutId id="2147485212" r:id="rId243"/>
    <p:sldLayoutId id="2147485213" r:id="rId244"/>
    <p:sldLayoutId id="2147485214" r:id="rId245"/>
    <p:sldLayoutId id="2147485215" r:id="rId246"/>
    <p:sldLayoutId id="2147485216" r:id="rId247"/>
    <p:sldLayoutId id="2147485217" r:id="rId248"/>
    <p:sldLayoutId id="2147485218" r:id="rId249"/>
    <p:sldLayoutId id="2147485219" r:id="rId250"/>
    <p:sldLayoutId id="2147485220" r:id="rId251"/>
    <p:sldLayoutId id="2147485221" r:id="rId252"/>
    <p:sldLayoutId id="2147485222" r:id="rId253"/>
    <p:sldLayoutId id="2147485223" r:id="rId254"/>
    <p:sldLayoutId id="2147485224" r:id="rId255"/>
    <p:sldLayoutId id="2147485225" r:id="rId256"/>
    <p:sldLayoutId id="2147485226" r:id="rId257"/>
    <p:sldLayoutId id="2147485227" r:id="rId258"/>
    <p:sldLayoutId id="2147485228" r:id="rId259"/>
    <p:sldLayoutId id="2147485229" r:id="rId260"/>
    <p:sldLayoutId id="2147485230" r:id="rId261"/>
    <p:sldLayoutId id="2147485231" r:id="rId262"/>
    <p:sldLayoutId id="2147485232" r:id="rId263"/>
    <p:sldLayoutId id="2147485233" r:id="rId264"/>
    <p:sldLayoutId id="2147485234" r:id="rId265"/>
    <p:sldLayoutId id="2147485235" r:id="rId266"/>
    <p:sldLayoutId id="2147485236" r:id="rId267"/>
    <p:sldLayoutId id="2147485237" r:id="rId268"/>
    <p:sldLayoutId id="2147485238" r:id="rId269"/>
    <p:sldLayoutId id="2147485239" r:id="rId270"/>
    <p:sldLayoutId id="2147485240" r:id="rId271"/>
    <p:sldLayoutId id="2147485241" r:id="rId272"/>
    <p:sldLayoutId id="2147485242" r:id="rId273"/>
    <p:sldLayoutId id="2147485243" r:id="rId274"/>
    <p:sldLayoutId id="2147485244" r:id="rId275"/>
    <p:sldLayoutId id="2147485245" r:id="rId276"/>
    <p:sldLayoutId id="2147485246" r:id="rId277"/>
    <p:sldLayoutId id="2147485247" r:id="rId278"/>
    <p:sldLayoutId id="2147485248" r:id="rId279"/>
    <p:sldLayoutId id="2147485249" r:id="rId280"/>
    <p:sldLayoutId id="2147485250" r:id="rId281"/>
    <p:sldLayoutId id="2147485251" r:id="rId282"/>
    <p:sldLayoutId id="2147485252" r:id="rId283"/>
    <p:sldLayoutId id="2147485253" r:id="rId284"/>
    <p:sldLayoutId id="2147485254" r:id="rId285"/>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5220"/>
        <p:cNvGrpSpPr/>
        <p:nvPr/>
      </p:nvGrpSpPr>
      <p:grpSpPr>
        <a:xfrm>
          <a:off x="0" y="0"/>
          <a:ext cx="0" cy="0"/>
          <a:chOff x="0" y="0"/>
          <a:chExt cx="0" cy="0"/>
        </a:xfrm>
      </p:grpSpPr>
      <p:sp>
        <p:nvSpPr>
          <p:cNvPr id="15221" name="Google Shape;15221;p97"/>
          <p:cNvSpPr txBox="1">
            <a:spLocks noGrp="1"/>
          </p:cNvSpPr>
          <p:nvPr>
            <p:ph type="title"/>
          </p:nvPr>
        </p:nvSpPr>
        <p:spPr>
          <a:xfrm>
            <a:off x="914400" y="547691"/>
            <a:ext cx="16459200" cy="1988345"/>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5400"/>
              <a:buFont typeface="Arial"/>
              <a:buNone/>
              <a:defRPr sz="54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5222" name="Google Shape;15222;p97"/>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rmAutofit/>
          </a:bodyPr>
          <a:lstStyle>
            <a:lvl1pPr marL="457200" marR="0" lvl="0" indent="-457200" algn="l" rtl="0">
              <a:lnSpc>
                <a:spcPct val="90000"/>
              </a:lnSpc>
              <a:spcBef>
                <a:spcPts val="1500"/>
              </a:spcBef>
              <a:spcAft>
                <a:spcPts val="0"/>
              </a:spcAft>
              <a:buClr>
                <a:schemeClr val="accent2"/>
              </a:buClr>
              <a:buSzPts val="3600"/>
              <a:buFont typeface="Arial"/>
              <a:buChar char="•"/>
              <a:defRPr sz="3600" b="0" i="0" u="none" strike="noStrike" cap="none">
                <a:solidFill>
                  <a:schemeClr val="dk1"/>
                </a:solidFill>
                <a:latin typeface="Arial"/>
                <a:ea typeface="Arial"/>
                <a:cs typeface="Arial"/>
                <a:sym typeface="Arial"/>
              </a:defRPr>
            </a:lvl1pPr>
            <a:lvl2pPr marL="914400" marR="0" lvl="1" indent="-419100" algn="l" rtl="0">
              <a:lnSpc>
                <a:spcPct val="90000"/>
              </a:lnSpc>
              <a:spcBef>
                <a:spcPts val="750"/>
              </a:spcBef>
              <a:spcAft>
                <a:spcPts val="0"/>
              </a:spcAft>
              <a:buClr>
                <a:schemeClr val="accent2"/>
              </a:buClr>
              <a:buSzPts val="3000"/>
              <a:buFont typeface="Arial"/>
              <a:buChar char="•"/>
              <a:defRPr sz="3000" b="0" i="0" u="none" strike="noStrike" cap="none">
                <a:solidFill>
                  <a:schemeClr val="dk1"/>
                </a:solidFill>
                <a:latin typeface="Arial"/>
                <a:ea typeface="Arial"/>
                <a:cs typeface="Arial"/>
                <a:sym typeface="Arial"/>
              </a:defRPr>
            </a:lvl2pPr>
            <a:lvl3pPr marL="1371600" marR="0" lvl="2" indent="-400050" algn="l" rtl="0">
              <a:lnSpc>
                <a:spcPct val="90000"/>
              </a:lnSpc>
              <a:spcBef>
                <a:spcPts val="750"/>
              </a:spcBef>
              <a:spcAft>
                <a:spcPts val="0"/>
              </a:spcAft>
              <a:buClr>
                <a:schemeClr val="accent2"/>
              </a:buClr>
              <a:buSzPts val="2700"/>
              <a:buFont typeface="Arial"/>
              <a:buChar char="•"/>
              <a:defRPr sz="2700" b="0" i="0" u="none" strike="noStrike" cap="none">
                <a:solidFill>
                  <a:schemeClr val="dk1"/>
                </a:solidFill>
                <a:latin typeface="Arial"/>
                <a:ea typeface="Arial"/>
                <a:cs typeface="Arial"/>
                <a:sym typeface="Arial"/>
              </a:defRPr>
            </a:lvl3pPr>
            <a:lvl4pPr marL="1828800" marR="0" lvl="3" indent="-381000" algn="l" rtl="0">
              <a:lnSpc>
                <a:spcPct val="90000"/>
              </a:lnSpc>
              <a:spcBef>
                <a:spcPts val="750"/>
              </a:spcBef>
              <a:spcAft>
                <a:spcPts val="0"/>
              </a:spcAft>
              <a:buClr>
                <a:schemeClr val="accent2"/>
              </a:buClr>
              <a:buSzPts val="2400"/>
              <a:buFont typeface="Arial"/>
              <a:buChar char="•"/>
              <a:defRPr sz="2400" b="0" i="0" u="none" strike="noStrike" cap="none">
                <a:solidFill>
                  <a:schemeClr val="dk1"/>
                </a:solidFill>
                <a:latin typeface="Arial"/>
                <a:ea typeface="Arial"/>
                <a:cs typeface="Arial"/>
                <a:sym typeface="Arial"/>
              </a:defRPr>
            </a:lvl4pPr>
            <a:lvl5pPr marL="2286000" marR="0" lvl="4" indent="-381000" algn="l" rtl="0">
              <a:lnSpc>
                <a:spcPct val="90000"/>
              </a:lnSpc>
              <a:spcBef>
                <a:spcPts val="750"/>
              </a:spcBef>
              <a:spcAft>
                <a:spcPts val="0"/>
              </a:spcAft>
              <a:buClr>
                <a:schemeClr val="accent2"/>
              </a:buClr>
              <a:buSzPts val="2400"/>
              <a:buFont typeface="Arial"/>
              <a:buChar char="•"/>
              <a:defRPr sz="2400" b="0" i="0" u="none" strike="noStrike" cap="none">
                <a:solidFill>
                  <a:schemeClr val="dk1"/>
                </a:solidFill>
                <a:latin typeface="Arial"/>
                <a:ea typeface="Arial"/>
                <a:cs typeface="Arial"/>
                <a:sym typeface="Arial"/>
              </a:defRPr>
            </a:lvl5pPr>
            <a:lvl6pPr marL="2743200" marR="0" lvl="5" indent="-400050" algn="l" rtl="0">
              <a:lnSpc>
                <a:spcPct val="90000"/>
              </a:lnSpc>
              <a:spcBef>
                <a:spcPts val="750"/>
              </a:spcBef>
              <a:spcAft>
                <a:spcPts val="0"/>
              </a:spcAft>
              <a:buClr>
                <a:schemeClr val="dk1"/>
              </a:buClr>
              <a:buSzPts val="2700"/>
              <a:buFont typeface="Arial"/>
              <a:buChar char="•"/>
              <a:defRPr sz="2700" b="0" i="0" u="none" strike="noStrike" cap="none">
                <a:solidFill>
                  <a:schemeClr val="dk1"/>
                </a:solidFill>
                <a:latin typeface="Arial"/>
                <a:ea typeface="Arial"/>
                <a:cs typeface="Arial"/>
                <a:sym typeface="Arial"/>
              </a:defRPr>
            </a:lvl6pPr>
            <a:lvl7pPr marL="3200400" marR="0" lvl="6" indent="-400050" algn="l" rtl="0">
              <a:lnSpc>
                <a:spcPct val="90000"/>
              </a:lnSpc>
              <a:spcBef>
                <a:spcPts val="750"/>
              </a:spcBef>
              <a:spcAft>
                <a:spcPts val="0"/>
              </a:spcAft>
              <a:buClr>
                <a:schemeClr val="dk1"/>
              </a:buClr>
              <a:buSzPts val="2700"/>
              <a:buFont typeface="Arial"/>
              <a:buChar char="•"/>
              <a:defRPr sz="2700" b="0" i="0" u="none" strike="noStrike" cap="none">
                <a:solidFill>
                  <a:schemeClr val="dk1"/>
                </a:solidFill>
                <a:latin typeface="Arial"/>
                <a:ea typeface="Arial"/>
                <a:cs typeface="Arial"/>
                <a:sym typeface="Arial"/>
              </a:defRPr>
            </a:lvl7pPr>
            <a:lvl8pPr marL="3657600" marR="0" lvl="7" indent="-400050" algn="l" rtl="0">
              <a:lnSpc>
                <a:spcPct val="90000"/>
              </a:lnSpc>
              <a:spcBef>
                <a:spcPts val="750"/>
              </a:spcBef>
              <a:spcAft>
                <a:spcPts val="0"/>
              </a:spcAft>
              <a:buClr>
                <a:schemeClr val="dk1"/>
              </a:buClr>
              <a:buSzPts val="2700"/>
              <a:buFont typeface="Arial"/>
              <a:buChar char="•"/>
              <a:defRPr sz="2700" b="0" i="0" u="none" strike="noStrike" cap="none">
                <a:solidFill>
                  <a:schemeClr val="dk1"/>
                </a:solidFill>
                <a:latin typeface="Arial"/>
                <a:ea typeface="Arial"/>
                <a:cs typeface="Arial"/>
                <a:sym typeface="Arial"/>
              </a:defRPr>
            </a:lvl8pPr>
            <a:lvl9pPr marL="4114800" marR="0" lvl="8" indent="-400050" algn="l" rtl="0">
              <a:lnSpc>
                <a:spcPct val="90000"/>
              </a:lnSpc>
              <a:spcBef>
                <a:spcPts val="750"/>
              </a:spcBef>
              <a:spcAft>
                <a:spcPts val="0"/>
              </a:spcAft>
              <a:buClr>
                <a:schemeClr val="dk1"/>
              </a:buClr>
              <a:buSzPts val="2700"/>
              <a:buFont typeface="Arial"/>
              <a:buChar char="•"/>
              <a:defRPr sz="2700" b="0" i="0" u="none" strike="noStrike" cap="none">
                <a:solidFill>
                  <a:schemeClr val="dk1"/>
                </a:solidFill>
                <a:latin typeface="Arial"/>
                <a:ea typeface="Arial"/>
                <a:cs typeface="Arial"/>
                <a:sym typeface="Arial"/>
              </a:defRPr>
            </a:lvl9pPr>
          </a:lstStyle>
          <a:p>
            <a:endParaRPr/>
          </a:p>
        </p:txBody>
      </p:sp>
      <p:sp>
        <p:nvSpPr>
          <p:cNvPr id="15223" name="Google Shape;15223;p97"/>
          <p:cNvSpPr txBox="1">
            <a:spLocks noGrp="1"/>
          </p:cNvSpPr>
          <p:nvPr>
            <p:ph type="sldNum" idx="12"/>
          </p:nvPr>
        </p:nvSpPr>
        <p:spPr>
          <a:xfrm>
            <a:off x="13258800" y="9534529"/>
            <a:ext cx="4114800" cy="547688"/>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
        <p:nvSpPr>
          <p:cNvPr id="15224" name="Google Shape;15224;p97"/>
          <p:cNvSpPr txBox="1">
            <a:spLocks noGrp="1"/>
          </p:cNvSpPr>
          <p:nvPr>
            <p:ph type="ftr" idx="11"/>
          </p:nvPr>
        </p:nvSpPr>
        <p:spPr>
          <a:xfrm>
            <a:off x="914400" y="9534529"/>
            <a:ext cx="6172200" cy="547688"/>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800" b="0" i="0" u="none" strike="noStrike" cap="none">
                <a:solidFill>
                  <a:srgbClr val="919497"/>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sldLayoutIdLst>
    <p:sldLayoutId id="2147485256" r:id="rId1"/>
    <p:sldLayoutId id="2147485257" r:id="rId2"/>
    <p:sldLayoutId id="2147485258" r:id="rId3"/>
    <p:sldLayoutId id="2147485259" r:id="rId4"/>
    <p:sldLayoutId id="2147485260" r:id="rId5"/>
    <p:sldLayoutId id="2147485261" r:id="rId6"/>
    <p:sldLayoutId id="2147485262" r:id="rId7"/>
    <p:sldLayoutId id="2147485263" r:id="rId8"/>
    <p:sldLayoutId id="2147485264" r:id="rId9"/>
    <p:sldLayoutId id="2147485265" r:id="rId10"/>
    <p:sldLayoutId id="2147485266" r:id="rId11"/>
    <p:sldLayoutId id="2147485267" r:id="rId12"/>
    <p:sldLayoutId id="2147485268" r:id="rId13"/>
    <p:sldLayoutId id="2147485269" r:id="rId14"/>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5364"/>
        <p:cNvGrpSpPr/>
        <p:nvPr/>
      </p:nvGrpSpPr>
      <p:grpSpPr>
        <a:xfrm>
          <a:off x="0" y="0"/>
          <a:ext cx="0" cy="0"/>
          <a:chOff x="0" y="0"/>
          <a:chExt cx="0" cy="0"/>
        </a:xfrm>
      </p:grpSpPr>
      <p:sp>
        <p:nvSpPr>
          <p:cNvPr id="15365" name="Google Shape;15365;p99"/>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3600"/>
              <a:buFont typeface="Arial"/>
              <a:buNone/>
              <a:defRPr sz="36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5366" name="Google Shape;15366;p99"/>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rmAutofit/>
          </a:bodyPr>
          <a:lstStyle>
            <a:lvl1pPr marL="457200" marR="0" lvl="0" indent="-381000" algn="l" rtl="0">
              <a:lnSpc>
                <a:spcPct val="90000"/>
              </a:lnSpc>
              <a:spcBef>
                <a:spcPts val="1000"/>
              </a:spcBef>
              <a:spcAft>
                <a:spcPts val="0"/>
              </a:spcAft>
              <a:buClr>
                <a:schemeClr val="accent2"/>
              </a:buClr>
              <a:buSzPts val="2400"/>
              <a:buFont typeface="Arial"/>
              <a:buChar char="•"/>
              <a:defRPr sz="2400" b="0" i="0" u="none" strike="noStrike" cap="none">
                <a:solidFill>
                  <a:schemeClr val="dk1"/>
                </a:solidFill>
                <a:latin typeface="Arial"/>
                <a:ea typeface="Arial"/>
                <a:cs typeface="Arial"/>
                <a:sym typeface="Arial"/>
              </a:defRPr>
            </a:lvl1pPr>
            <a:lvl2pPr marL="914400" marR="0" lvl="1" indent="-355600" algn="l" rtl="0">
              <a:lnSpc>
                <a:spcPct val="90000"/>
              </a:lnSpc>
              <a:spcBef>
                <a:spcPts val="500"/>
              </a:spcBef>
              <a:spcAft>
                <a:spcPts val="0"/>
              </a:spcAft>
              <a:buClr>
                <a:schemeClr val="accent2"/>
              </a:buClr>
              <a:buSzPts val="2000"/>
              <a:buFont typeface="Arial"/>
              <a:buChar char="•"/>
              <a:defRPr sz="2000" b="0" i="0" u="none" strike="noStrike" cap="none">
                <a:solidFill>
                  <a:schemeClr val="dk1"/>
                </a:solidFill>
                <a:latin typeface="Arial"/>
                <a:ea typeface="Arial"/>
                <a:cs typeface="Arial"/>
                <a:sym typeface="Arial"/>
              </a:defRPr>
            </a:lvl2pPr>
            <a:lvl3pPr marL="1371600" marR="0" lvl="2" indent="-342900" algn="l" rtl="0">
              <a:lnSpc>
                <a:spcPct val="90000"/>
              </a:lnSpc>
              <a:spcBef>
                <a:spcPts val="500"/>
              </a:spcBef>
              <a:spcAft>
                <a:spcPts val="0"/>
              </a:spcAft>
              <a:buClr>
                <a:schemeClr val="accent2"/>
              </a:buClr>
              <a:buSzPts val="1800"/>
              <a:buFont typeface="Arial"/>
              <a:buChar char="•"/>
              <a:defRPr sz="1800" b="0" i="0" u="none" strike="noStrike" cap="none">
                <a:solidFill>
                  <a:schemeClr val="dk1"/>
                </a:solidFill>
                <a:latin typeface="Arial"/>
                <a:ea typeface="Arial"/>
                <a:cs typeface="Arial"/>
                <a:sym typeface="Arial"/>
              </a:defRPr>
            </a:lvl3pPr>
            <a:lvl4pPr marL="1828800" marR="0" lvl="3" indent="-330200" algn="l" rtl="0">
              <a:lnSpc>
                <a:spcPct val="90000"/>
              </a:lnSpc>
              <a:spcBef>
                <a:spcPts val="500"/>
              </a:spcBef>
              <a:spcAft>
                <a:spcPts val="0"/>
              </a:spcAft>
              <a:buClr>
                <a:schemeClr val="accent2"/>
              </a:buClr>
              <a:buSzPts val="1600"/>
              <a:buFont typeface="Arial"/>
              <a:buChar char="•"/>
              <a:defRPr sz="1600" b="0" i="0" u="none" strike="noStrike" cap="none">
                <a:solidFill>
                  <a:schemeClr val="dk1"/>
                </a:solidFill>
                <a:latin typeface="Arial"/>
                <a:ea typeface="Arial"/>
                <a:cs typeface="Arial"/>
                <a:sym typeface="Arial"/>
              </a:defRPr>
            </a:lvl4pPr>
            <a:lvl5pPr marL="2286000" marR="0" lvl="4" indent="-330200" algn="l" rtl="0">
              <a:lnSpc>
                <a:spcPct val="90000"/>
              </a:lnSpc>
              <a:spcBef>
                <a:spcPts val="500"/>
              </a:spcBef>
              <a:spcAft>
                <a:spcPts val="0"/>
              </a:spcAft>
              <a:buClr>
                <a:schemeClr val="accent2"/>
              </a:buClr>
              <a:buSzPts val="1600"/>
              <a:buFont typeface="Arial"/>
              <a:buChar char="•"/>
              <a:defRPr sz="1600" b="0" i="0" u="none" strike="noStrike" cap="none">
                <a:solidFill>
                  <a:schemeClr val="dk1"/>
                </a:solidFill>
                <a:latin typeface="Arial"/>
                <a:ea typeface="Arial"/>
                <a:cs typeface="Arial"/>
                <a:sym typeface="Arial"/>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9pPr>
          </a:lstStyle>
          <a:p>
            <a:endParaRPr/>
          </a:p>
        </p:txBody>
      </p:sp>
      <p:sp>
        <p:nvSpPr>
          <p:cNvPr id="15367" name="Google Shape;15367;p99"/>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rtl="0">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rtl="0">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rtl="0">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rtl="0">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rtl="0">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rtl="0">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rtl="0">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rtl="0">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
        <p:nvSpPr>
          <p:cNvPr id="15368" name="Google Shape;15368;p9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919497"/>
              </a:buClr>
              <a:buSzPts val="1400"/>
              <a:buFont typeface="Arial"/>
              <a:buNone/>
              <a:defRPr sz="1800" b="0" i="0" u="none" strike="noStrike" cap="none">
                <a:solidFill>
                  <a:srgbClr val="919497"/>
                </a:solidFill>
                <a:latin typeface="Arial"/>
                <a:ea typeface="Arial"/>
                <a:cs typeface="Arial"/>
                <a:sym typeface="Arial"/>
              </a:defRPr>
            </a:lvl1pPr>
            <a:lvl2pPr marR="0" lvl="1" algn="l" rtl="0">
              <a:lnSpc>
                <a:spcPct val="100000"/>
              </a:lnSpc>
              <a:spcBef>
                <a:spcPts val="0"/>
              </a:spcBef>
              <a:spcAft>
                <a:spcPts val="0"/>
              </a:spcAft>
              <a:buClr>
                <a:schemeClr val="dk1"/>
              </a:buClr>
              <a:buSzPts val="1400"/>
              <a:buFont typeface="Arial"/>
              <a:buNone/>
              <a:defRPr sz="27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1400"/>
              <a:buFont typeface="Arial"/>
              <a:buNone/>
              <a:defRPr sz="27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1400"/>
              <a:buFont typeface="Arial"/>
              <a:buNone/>
              <a:defRPr sz="27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1400"/>
              <a:buFont typeface="Arial"/>
              <a:buNone/>
              <a:defRPr sz="27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1400"/>
              <a:buFont typeface="Arial"/>
              <a:buNone/>
              <a:defRPr sz="27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1400"/>
              <a:buFont typeface="Arial"/>
              <a:buNone/>
              <a:defRPr sz="27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1400"/>
              <a:buFont typeface="Arial"/>
              <a:buNone/>
              <a:defRPr sz="27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1400"/>
              <a:buFont typeface="Arial"/>
              <a:buNone/>
              <a:defRPr sz="2700" b="0" i="0" u="none" strike="noStrike" cap="none">
                <a:solidFill>
                  <a:schemeClr val="dk1"/>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sldLayoutIdLst>
    <p:sldLayoutId id="2147485271" r:id="rId1"/>
    <p:sldLayoutId id="2147485272" r:id="rId2"/>
    <p:sldLayoutId id="2147485273" r:id="rId3"/>
    <p:sldLayoutId id="2147485274" r:id="rId4"/>
    <p:sldLayoutId id="2147485275" r:id="rId5"/>
    <p:sldLayoutId id="2147485276" r:id="rId6"/>
    <p:sldLayoutId id="2147485277" r:id="rId7"/>
    <p:sldLayoutId id="2147485278" r:id="rId8"/>
    <p:sldLayoutId id="2147485279" r:id="rId9"/>
    <p:sldLayoutId id="2147485280" r:id="rId10"/>
    <p:sldLayoutId id="2147485281"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5483"/>
        <p:cNvGrpSpPr/>
        <p:nvPr/>
      </p:nvGrpSpPr>
      <p:grpSpPr>
        <a:xfrm>
          <a:off x="0" y="0"/>
          <a:ext cx="0" cy="0"/>
          <a:chOff x="0" y="0"/>
          <a:chExt cx="0" cy="0"/>
        </a:xfrm>
      </p:grpSpPr>
      <p:sp>
        <p:nvSpPr>
          <p:cNvPr id="15484" name="Google Shape;15484;p101"/>
          <p:cNvSpPr txBox="1">
            <a:spLocks noGrp="1"/>
          </p:cNvSpPr>
          <p:nvPr>
            <p:ph type="title"/>
          </p:nvPr>
        </p:nvSpPr>
        <p:spPr>
          <a:xfrm>
            <a:off x="914405" y="547694"/>
            <a:ext cx="16459200" cy="1988339"/>
          </a:xfrm>
          <a:prstGeom prst="rect">
            <a:avLst/>
          </a:prstGeom>
          <a:noFill/>
          <a:ln>
            <a:noFill/>
          </a:ln>
        </p:spPr>
        <p:txBody>
          <a:bodyPr spcFirstLastPara="1" wrap="square" lIns="91400" tIns="45700" rIns="91400" bIns="45700" anchor="ctr" anchorCtr="0">
            <a:normAutofit/>
          </a:bodyPr>
          <a:lstStyle>
            <a:lvl1pPr marR="0" lvl="0" algn="l" rtl="0">
              <a:lnSpc>
                <a:spcPct val="90000"/>
              </a:lnSpc>
              <a:spcBef>
                <a:spcPts val="0"/>
              </a:spcBef>
              <a:spcAft>
                <a:spcPts val="0"/>
              </a:spcAft>
              <a:buClr>
                <a:srgbClr val="444C55"/>
              </a:buClr>
              <a:buSzPts val="5400"/>
              <a:buFont typeface="Arial"/>
              <a:buNone/>
              <a:defRPr sz="5400" b="0" i="0" u="none" strike="noStrike" cap="none">
                <a:solidFill>
                  <a:srgbClr val="444C55"/>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5485" name="Google Shape;15485;p101"/>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rmAutofit/>
          </a:bodyPr>
          <a:lstStyle>
            <a:lvl1pPr marL="457200" marR="0" lvl="0" indent="-381000" algn="l" rtl="0">
              <a:lnSpc>
                <a:spcPct val="90000"/>
              </a:lnSpc>
              <a:spcBef>
                <a:spcPts val="1500"/>
              </a:spcBef>
              <a:spcAft>
                <a:spcPts val="0"/>
              </a:spcAft>
              <a:buClr>
                <a:srgbClr val="F5668F"/>
              </a:buClr>
              <a:buSzPts val="2400"/>
              <a:buFont typeface="Arial"/>
              <a:buChar char="•"/>
              <a:defRPr sz="3600" b="0" i="0" u="none" strike="noStrike" cap="none">
                <a:solidFill>
                  <a:srgbClr val="444C55"/>
                </a:solidFill>
                <a:latin typeface="Arial"/>
                <a:ea typeface="Arial"/>
                <a:cs typeface="Arial"/>
                <a:sym typeface="Arial"/>
              </a:defRPr>
            </a:lvl1pPr>
            <a:lvl2pPr marL="914400" marR="0" lvl="1" indent="-457200" algn="l" rtl="0">
              <a:lnSpc>
                <a:spcPct val="90000"/>
              </a:lnSpc>
              <a:spcBef>
                <a:spcPts val="750"/>
              </a:spcBef>
              <a:spcAft>
                <a:spcPts val="0"/>
              </a:spcAft>
              <a:buClr>
                <a:srgbClr val="000000"/>
              </a:buClr>
              <a:buSzPts val="3600"/>
              <a:buFont typeface="Arial"/>
              <a:buChar char="•"/>
              <a:defRPr sz="3600" b="0" i="0" u="none" strike="noStrike" cap="none">
                <a:solidFill>
                  <a:srgbClr val="000000"/>
                </a:solidFill>
                <a:latin typeface="Calibri"/>
                <a:ea typeface="Calibri"/>
                <a:cs typeface="Calibri"/>
                <a:sym typeface="Calibri"/>
              </a:defRPr>
            </a:lvl2pPr>
            <a:lvl3pPr marL="1371600" marR="0" lvl="2" indent="-419100" algn="l" rtl="0">
              <a:lnSpc>
                <a:spcPct val="90000"/>
              </a:lnSpc>
              <a:spcBef>
                <a:spcPts val="750"/>
              </a:spcBef>
              <a:spcAft>
                <a:spcPts val="0"/>
              </a:spcAft>
              <a:buClr>
                <a:srgbClr val="000000"/>
              </a:buClr>
              <a:buSzPts val="3000"/>
              <a:buFont typeface="Arial"/>
              <a:buChar char="•"/>
              <a:defRPr sz="3000" b="0" i="0" u="none" strike="noStrike" cap="none">
                <a:solidFill>
                  <a:srgbClr val="000000"/>
                </a:solidFill>
                <a:latin typeface="Calibri"/>
                <a:ea typeface="Calibri"/>
                <a:cs typeface="Calibri"/>
                <a:sym typeface="Calibri"/>
              </a:defRPr>
            </a:lvl3pPr>
            <a:lvl4pPr marL="1828800" marR="0" lvl="3" indent="-400050" algn="l" rtl="0">
              <a:lnSpc>
                <a:spcPct val="90000"/>
              </a:lnSpc>
              <a:spcBef>
                <a:spcPts val="750"/>
              </a:spcBef>
              <a:spcAft>
                <a:spcPts val="0"/>
              </a:spcAft>
              <a:buClr>
                <a:srgbClr val="000000"/>
              </a:buClr>
              <a:buSzPts val="2700"/>
              <a:buFont typeface="Arial"/>
              <a:buChar char="•"/>
              <a:defRPr sz="2700" b="0" i="0" u="none" strike="noStrike" cap="none">
                <a:solidFill>
                  <a:srgbClr val="000000"/>
                </a:solidFill>
                <a:latin typeface="Calibri"/>
                <a:ea typeface="Calibri"/>
                <a:cs typeface="Calibri"/>
                <a:sym typeface="Calibri"/>
              </a:defRPr>
            </a:lvl4pPr>
            <a:lvl5pPr marL="2286000" marR="0" lvl="4" indent="-400050" algn="l" rtl="0">
              <a:lnSpc>
                <a:spcPct val="90000"/>
              </a:lnSpc>
              <a:spcBef>
                <a:spcPts val="750"/>
              </a:spcBef>
              <a:spcAft>
                <a:spcPts val="0"/>
              </a:spcAft>
              <a:buClr>
                <a:srgbClr val="000000"/>
              </a:buClr>
              <a:buSzPts val="2700"/>
              <a:buFont typeface="Arial"/>
              <a:buChar char="•"/>
              <a:defRPr sz="2700" b="0" i="0" u="none" strike="noStrike" cap="none">
                <a:solidFill>
                  <a:srgbClr val="000000"/>
                </a:solidFill>
                <a:latin typeface="Calibri"/>
                <a:ea typeface="Calibri"/>
                <a:cs typeface="Calibri"/>
                <a:sym typeface="Calibri"/>
              </a:defRPr>
            </a:lvl5pPr>
            <a:lvl6pPr marL="2743200" marR="0" lvl="5" indent="-400050" algn="l" rtl="0">
              <a:lnSpc>
                <a:spcPct val="90000"/>
              </a:lnSpc>
              <a:spcBef>
                <a:spcPts val="750"/>
              </a:spcBef>
              <a:spcAft>
                <a:spcPts val="0"/>
              </a:spcAft>
              <a:buClr>
                <a:schemeClr val="dk1"/>
              </a:buClr>
              <a:buSzPts val="2700"/>
              <a:buFont typeface="Arial"/>
              <a:buChar char="•"/>
              <a:defRPr sz="2700" b="0" i="0" u="none" strike="noStrike" cap="none">
                <a:solidFill>
                  <a:schemeClr val="dk1"/>
                </a:solidFill>
                <a:latin typeface="Arial"/>
                <a:ea typeface="Arial"/>
                <a:cs typeface="Arial"/>
                <a:sym typeface="Arial"/>
              </a:defRPr>
            </a:lvl6pPr>
            <a:lvl7pPr marL="3200400" marR="0" lvl="6" indent="-400050" algn="l" rtl="0">
              <a:lnSpc>
                <a:spcPct val="90000"/>
              </a:lnSpc>
              <a:spcBef>
                <a:spcPts val="750"/>
              </a:spcBef>
              <a:spcAft>
                <a:spcPts val="0"/>
              </a:spcAft>
              <a:buClr>
                <a:schemeClr val="dk1"/>
              </a:buClr>
              <a:buSzPts val="2700"/>
              <a:buFont typeface="Arial"/>
              <a:buChar char="•"/>
              <a:defRPr sz="2700" b="0" i="0" u="none" strike="noStrike" cap="none">
                <a:solidFill>
                  <a:schemeClr val="dk1"/>
                </a:solidFill>
                <a:latin typeface="Arial"/>
                <a:ea typeface="Arial"/>
                <a:cs typeface="Arial"/>
                <a:sym typeface="Arial"/>
              </a:defRPr>
            </a:lvl7pPr>
            <a:lvl8pPr marL="3657600" marR="0" lvl="7" indent="-400050" algn="l" rtl="0">
              <a:lnSpc>
                <a:spcPct val="90000"/>
              </a:lnSpc>
              <a:spcBef>
                <a:spcPts val="750"/>
              </a:spcBef>
              <a:spcAft>
                <a:spcPts val="0"/>
              </a:spcAft>
              <a:buClr>
                <a:schemeClr val="dk1"/>
              </a:buClr>
              <a:buSzPts val="2700"/>
              <a:buFont typeface="Arial"/>
              <a:buChar char="•"/>
              <a:defRPr sz="2700" b="0" i="0" u="none" strike="noStrike" cap="none">
                <a:solidFill>
                  <a:schemeClr val="dk1"/>
                </a:solidFill>
                <a:latin typeface="Arial"/>
                <a:ea typeface="Arial"/>
                <a:cs typeface="Arial"/>
                <a:sym typeface="Arial"/>
              </a:defRPr>
            </a:lvl8pPr>
            <a:lvl9pPr marL="4114800" marR="0" lvl="8" indent="-400050" algn="l" rtl="0">
              <a:lnSpc>
                <a:spcPct val="90000"/>
              </a:lnSpc>
              <a:spcBef>
                <a:spcPts val="750"/>
              </a:spcBef>
              <a:spcAft>
                <a:spcPts val="0"/>
              </a:spcAft>
              <a:buClr>
                <a:schemeClr val="dk1"/>
              </a:buClr>
              <a:buSzPts val="2700"/>
              <a:buFont typeface="Arial"/>
              <a:buChar char="•"/>
              <a:defRPr sz="2700" b="0" i="0" u="none" strike="noStrike" cap="none">
                <a:solidFill>
                  <a:schemeClr val="dk1"/>
                </a:solidFill>
                <a:latin typeface="Arial"/>
                <a:ea typeface="Arial"/>
                <a:cs typeface="Arial"/>
                <a:sym typeface="Arial"/>
              </a:defRPr>
            </a:lvl9pPr>
          </a:lstStyle>
          <a:p>
            <a:endParaRPr/>
          </a:p>
        </p:txBody>
      </p:sp>
      <p:sp>
        <p:nvSpPr>
          <p:cNvPr id="15486" name="Google Shape;15486;p101"/>
          <p:cNvSpPr txBox="1">
            <a:spLocks noGrp="1"/>
          </p:cNvSpPr>
          <p:nvPr>
            <p:ph type="sldNum" idx="12"/>
          </p:nvPr>
        </p:nvSpPr>
        <p:spPr>
          <a:xfrm>
            <a:off x="13258805" y="9534527"/>
            <a:ext cx="4114800" cy="547694"/>
          </a:xfrm>
          <a:prstGeom prst="rect">
            <a:avLst/>
          </a:prstGeom>
          <a:noFill/>
          <a:ln>
            <a:noFill/>
          </a:ln>
        </p:spPr>
        <p:txBody>
          <a:bodyPr spcFirstLastPara="1" wrap="square" lIns="91400" tIns="45700" rIns="91400" bIns="45700" anchor="ctr" anchorCtr="0">
            <a:noAutofit/>
          </a:bodyPr>
          <a:lstStyle>
            <a:lvl1pPr marL="0" marR="0" lvl="0" indent="0" algn="r" rtl="0">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L="0" marR="0" lvl="1" indent="0" algn="r" rtl="0">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2pPr>
            <a:lvl3pPr marL="0" marR="0" lvl="2" indent="0" algn="r" rtl="0">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3pPr>
            <a:lvl4pPr marL="0" marR="0" lvl="3" indent="0" algn="r" rtl="0">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4pPr>
            <a:lvl5pPr marL="0" marR="0" lvl="4" indent="0" algn="r" rtl="0">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5pPr>
            <a:lvl6pPr marL="0" marR="0" lvl="5" indent="0" algn="r" rtl="0">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6pPr>
            <a:lvl7pPr marL="0" marR="0" lvl="6" indent="0" algn="r" rtl="0">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7pPr>
            <a:lvl8pPr marL="0" marR="0" lvl="7" indent="0" algn="r" rtl="0">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8pPr>
            <a:lvl9pPr marL="0" marR="0" lvl="8" indent="0" algn="r" rtl="0">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
        <p:nvSpPr>
          <p:cNvPr id="15487" name="Google Shape;15487;p101"/>
          <p:cNvSpPr txBox="1">
            <a:spLocks noGrp="1"/>
          </p:cNvSpPr>
          <p:nvPr>
            <p:ph type="ftr" idx="11"/>
          </p:nvPr>
        </p:nvSpPr>
        <p:spPr>
          <a:xfrm>
            <a:off x="914405" y="9534527"/>
            <a:ext cx="6172200" cy="547694"/>
          </a:xfrm>
          <a:prstGeom prst="rect">
            <a:avLst/>
          </a:prstGeom>
          <a:noFill/>
          <a:ln>
            <a:noFill/>
          </a:ln>
        </p:spPr>
        <p:txBody>
          <a:bodyPr spcFirstLastPara="1" wrap="square" lIns="91400" tIns="45700" rIns="91400" bIns="45700" anchor="ctr" anchorCtr="1">
            <a:noAutofit/>
          </a:bodyPr>
          <a:lstStyle>
            <a:lvl1pPr marR="0" lvl="0" algn="ctr" rtl="0">
              <a:lnSpc>
                <a:spcPct val="100000"/>
              </a:lnSpc>
              <a:spcBef>
                <a:spcPts val="0"/>
              </a:spcBef>
              <a:spcAft>
                <a:spcPts val="0"/>
              </a:spcAft>
              <a:buClr>
                <a:srgbClr val="919497"/>
              </a:buClr>
              <a:buSzPts val="1800"/>
              <a:buFont typeface="Arial"/>
              <a:buNone/>
              <a:defRPr sz="1800" b="0" i="0" u="none" strike="noStrike" cap="none">
                <a:solidFill>
                  <a:srgbClr val="919497"/>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sldLayoutIdLst>
    <p:sldLayoutId id="2147485283" r:id="rId1"/>
    <p:sldLayoutId id="2147485284" r:id="rId2"/>
    <p:sldLayoutId id="2147485285" r:id="rId3"/>
    <p:sldLayoutId id="2147485286" r:id="rId4"/>
    <p:sldLayoutId id="2147485287" r:id="rId5"/>
    <p:sldLayoutId id="2147485288" r:id="rId6"/>
    <p:sldLayoutId id="2147485289" r:id="rId7"/>
    <p:sldLayoutId id="2147485290" r:id="rId8"/>
    <p:sldLayoutId id="2147485291" r:id="rId9"/>
    <p:sldLayoutId id="2147485292"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5588"/>
        <p:cNvGrpSpPr/>
        <p:nvPr/>
      </p:nvGrpSpPr>
      <p:grpSpPr>
        <a:xfrm>
          <a:off x="0" y="0"/>
          <a:ext cx="0" cy="0"/>
          <a:chOff x="0" y="0"/>
          <a:chExt cx="0" cy="0"/>
        </a:xfrm>
      </p:grpSpPr>
      <p:sp>
        <p:nvSpPr>
          <p:cNvPr id="15589" name="Google Shape;15589;p103"/>
          <p:cNvSpPr txBox="1">
            <a:spLocks noGrp="1"/>
          </p:cNvSpPr>
          <p:nvPr>
            <p:ph type="title"/>
          </p:nvPr>
        </p:nvSpPr>
        <p:spPr>
          <a:xfrm>
            <a:off x="1257300" y="547688"/>
            <a:ext cx="15773400" cy="1988345"/>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6600"/>
              <a:buFont typeface="Calibri"/>
              <a:buNone/>
              <a:defRPr sz="66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5590" name="Google Shape;15590;p103"/>
          <p:cNvSpPr txBox="1">
            <a:spLocks noGrp="1"/>
          </p:cNvSpPr>
          <p:nvPr>
            <p:ph type="body" idx="1"/>
          </p:nvPr>
        </p:nvSpPr>
        <p:spPr>
          <a:xfrm>
            <a:off x="1257300" y="2738438"/>
            <a:ext cx="15773400" cy="6527007"/>
          </a:xfrm>
          <a:prstGeom prst="rect">
            <a:avLst/>
          </a:prstGeom>
          <a:noFill/>
          <a:ln>
            <a:noFill/>
          </a:ln>
        </p:spPr>
        <p:txBody>
          <a:bodyPr spcFirstLastPara="1" wrap="square" lIns="91425" tIns="45700" rIns="91425" bIns="45700" anchor="t" anchorCtr="0">
            <a:normAutofit/>
          </a:bodyPr>
          <a:lstStyle>
            <a:lvl1pPr marL="457200" marR="0" lvl="0" indent="-495300" algn="l" rtl="0">
              <a:lnSpc>
                <a:spcPct val="90000"/>
              </a:lnSpc>
              <a:spcBef>
                <a:spcPts val="1500"/>
              </a:spcBef>
              <a:spcAft>
                <a:spcPts val="0"/>
              </a:spcAft>
              <a:buClr>
                <a:schemeClr val="dk1"/>
              </a:buClr>
              <a:buSzPts val="4200"/>
              <a:buFont typeface="Arial"/>
              <a:buChar char="•"/>
              <a:defRPr sz="4200" b="0" i="0" u="none" strike="noStrike" cap="none">
                <a:solidFill>
                  <a:schemeClr val="dk1"/>
                </a:solidFill>
                <a:latin typeface="Calibri"/>
                <a:ea typeface="Calibri"/>
                <a:cs typeface="Calibri"/>
                <a:sym typeface="Calibri"/>
              </a:defRPr>
            </a:lvl1pPr>
            <a:lvl2pPr marL="914400" marR="0" lvl="1" indent="-457200" algn="l" rtl="0">
              <a:lnSpc>
                <a:spcPct val="90000"/>
              </a:lnSpc>
              <a:spcBef>
                <a:spcPts val="750"/>
              </a:spcBef>
              <a:spcAft>
                <a:spcPts val="0"/>
              </a:spcAft>
              <a:buClr>
                <a:schemeClr val="dk1"/>
              </a:buClr>
              <a:buSzPts val="3600"/>
              <a:buFont typeface="Arial"/>
              <a:buChar char="•"/>
              <a:defRPr sz="3600" b="0" i="0" u="none" strike="noStrike" cap="none">
                <a:solidFill>
                  <a:schemeClr val="dk1"/>
                </a:solidFill>
                <a:latin typeface="Calibri"/>
                <a:ea typeface="Calibri"/>
                <a:cs typeface="Calibri"/>
                <a:sym typeface="Calibri"/>
              </a:defRPr>
            </a:lvl2pPr>
            <a:lvl3pPr marL="1371600" marR="0" lvl="2" indent="-419100" algn="l" rtl="0">
              <a:lnSpc>
                <a:spcPct val="90000"/>
              </a:lnSpc>
              <a:spcBef>
                <a:spcPts val="750"/>
              </a:spcBef>
              <a:spcAft>
                <a:spcPts val="0"/>
              </a:spcAft>
              <a:buClr>
                <a:schemeClr val="dk1"/>
              </a:buClr>
              <a:buSzPts val="3000"/>
              <a:buFont typeface="Arial"/>
              <a:buChar char="•"/>
              <a:defRPr sz="3000" b="0" i="0" u="none" strike="noStrike" cap="none">
                <a:solidFill>
                  <a:schemeClr val="dk1"/>
                </a:solidFill>
                <a:latin typeface="Calibri"/>
                <a:ea typeface="Calibri"/>
                <a:cs typeface="Calibri"/>
                <a:sym typeface="Calibri"/>
              </a:defRPr>
            </a:lvl3pPr>
            <a:lvl4pPr marL="1828800" marR="0" lvl="3" indent="-400050" algn="l" rtl="0">
              <a:lnSpc>
                <a:spcPct val="90000"/>
              </a:lnSpc>
              <a:spcBef>
                <a:spcPts val="750"/>
              </a:spcBef>
              <a:spcAft>
                <a:spcPts val="0"/>
              </a:spcAft>
              <a:buClr>
                <a:schemeClr val="dk1"/>
              </a:buClr>
              <a:buSzPts val="2700"/>
              <a:buFont typeface="Arial"/>
              <a:buChar char="•"/>
              <a:defRPr sz="2700" b="0" i="0" u="none" strike="noStrike" cap="none">
                <a:solidFill>
                  <a:schemeClr val="dk1"/>
                </a:solidFill>
                <a:latin typeface="Calibri"/>
                <a:ea typeface="Calibri"/>
                <a:cs typeface="Calibri"/>
                <a:sym typeface="Calibri"/>
              </a:defRPr>
            </a:lvl4pPr>
            <a:lvl5pPr marL="2286000" marR="0" lvl="4" indent="-400050" algn="l" rtl="0">
              <a:lnSpc>
                <a:spcPct val="90000"/>
              </a:lnSpc>
              <a:spcBef>
                <a:spcPts val="750"/>
              </a:spcBef>
              <a:spcAft>
                <a:spcPts val="0"/>
              </a:spcAft>
              <a:buClr>
                <a:schemeClr val="dk1"/>
              </a:buClr>
              <a:buSzPts val="2700"/>
              <a:buFont typeface="Arial"/>
              <a:buChar char="•"/>
              <a:defRPr sz="2700" b="0" i="0" u="none" strike="noStrike" cap="none">
                <a:solidFill>
                  <a:schemeClr val="dk1"/>
                </a:solidFill>
                <a:latin typeface="Calibri"/>
                <a:ea typeface="Calibri"/>
                <a:cs typeface="Calibri"/>
                <a:sym typeface="Calibri"/>
              </a:defRPr>
            </a:lvl5pPr>
            <a:lvl6pPr marL="2743200" marR="0" lvl="5" indent="-400050" algn="l" rtl="0">
              <a:lnSpc>
                <a:spcPct val="90000"/>
              </a:lnSpc>
              <a:spcBef>
                <a:spcPts val="750"/>
              </a:spcBef>
              <a:spcAft>
                <a:spcPts val="0"/>
              </a:spcAft>
              <a:buClr>
                <a:schemeClr val="dk1"/>
              </a:buClr>
              <a:buSzPts val="2700"/>
              <a:buFont typeface="Arial"/>
              <a:buChar char="•"/>
              <a:defRPr sz="2700" b="0" i="0" u="none" strike="noStrike" cap="none">
                <a:solidFill>
                  <a:schemeClr val="dk1"/>
                </a:solidFill>
                <a:latin typeface="Calibri"/>
                <a:ea typeface="Calibri"/>
                <a:cs typeface="Calibri"/>
                <a:sym typeface="Calibri"/>
              </a:defRPr>
            </a:lvl6pPr>
            <a:lvl7pPr marL="3200400" marR="0" lvl="6" indent="-400050" algn="l" rtl="0">
              <a:lnSpc>
                <a:spcPct val="90000"/>
              </a:lnSpc>
              <a:spcBef>
                <a:spcPts val="750"/>
              </a:spcBef>
              <a:spcAft>
                <a:spcPts val="0"/>
              </a:spcAft>
              <a:buClr>
                <a:schemeClr val="dk1"/>
              </a:buClr>
              <a:buSzPts val="2700"/>
              <a:buFont typeface="Arial"/>
              <a:buChar char="•"/>
              <a:defRPr sz="2700" b="0" i="0" u="none" strike="noStrike" cap="none">
                <a:solidFill>
                  <a:schemeClr val="dk1"/>
                </a:solidFill>
                <a:latin typeface="Calibri"/>
                <a:ea typeface="Calibri"/>
                <a:cs typeface="Calibri"/>
                <a:sym typeface="Calibri"/>
              </a:defRPr>
            </a:lvl7pPr>
            <a:lvl8pPr marL="3657600" marR="0" lvl="7" indent="-400050" algn="l" rtl="0">
              <a:lnSpc>
                <a:spcPct val="90000"/>
              </a:lnSpc>
              <a:spcBef>
                <a:spcPts val="750"/>
              </a:spcBef>
              <a:spcAft>
                <a:spcPts val="0"/>
              </a:spcAft>
              <a:buClr>
                <a:schemeClr val="dk1"/>
              </a:buClr>
              <a:buSzPts val="2700"/>
              <a:buFont typeface="Arial"/>
              <a:buChar char="•"/>
              <a:defRPr sz="2700" b="0" i="0" u="none" strike="noStrike" cap="none">
                <a:solidFill>
                  <a:schemeClr val="dk1"/>
                </a:solidFill>
                <a:latin typeface="Calibri"/>
                <a:ea typeface="Calibri"/>
                <a:cs typeface="Calibri"/>
                <a:sym typeface="Calibri"/>
              </a:defRPr>
            </a:lvl8pPr>
            <a:lvl9pPr marL="4114800" marR="0" lvl="8" indent="-400050" algn="l" rtl="0">
              <a:lnSpc>
                <a:spcPct val="90000"/>
              </a:lnSpc>
              <a:spcBef>
                <a:spcPts val="750"/>
              </a:spcBef>
              <a:spcAft>
                <a:spcPts val="0"/>
              </a:spcAft>
              <a:buClr>
                <a:schemeClr val="dk1"/>
              </a:buClr>
              <a:buSzPts val="2700"/>
              <a:buFont typeface="Arial"/>
              <a:buChar char="•"/>
              <a:defRPr sz="2700" b="0" i="0" u="none" strike="noStrike" cap="none">
                <a:solidFill>
                  <a:schemeClr val="dk1"/>
                </a:solidFill>
                <a:latin typeface="Calibri"/>
                <a:ea typeface="Calibri"/>
                <a:cs typeface="Calibri"/>
                <a:sym typeface="Calibri"/>
              </a:defRPr>
            </a:lvl9pPr>
          </a:lstStyle>
          <a:p>
            <a:endParaRPr/>
          </a:p>
        </p:txBody>
      </p:sp>
      <p:sp>
        <p:nvSpPr>
          <p:cNvPr id="15591" name="Google Shape;15591;p103"/>
          <p:cNvSpPr txBox="1">
            <a:spLocks noGrp="1"/>
          </p:cNvSpPr>
          <p:nvPr>
            <p:ph type="dt" idx="10"/>
          </p:nvPr>
        </p:nvSpPr>
        <p:spPr>
          <a:xfrm>
            <a:off x="1257300" y="9534526"/>
            <a:ext cx="4114800" cy="547688"/>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5592" name="Google Shape;15592;p103"/>
          <p:cNvSpPr txBox="1">
            <a:spLocks noGrp="1"/>
          </p:cNvSpPr>
          <p:nvPr>
            <p:ph type="ftr" idx="11"/>
          </p:nvPr>
        </p:nvSpPr>
        <p:spPr>
          <a:xfrm>
            <a:off x="6057900" y="9534526"/>
            <a:ext cx="6172200" cy="547688"/>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8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5593" name="Google Shape;15593;p103"/>
          <p:cNvSpPr txBox="1">
            <a:spLocks noGrp="1"/>
          </p:cNvSpPr>
          <p:nvPr>
            <p:ph type="sldNum" idx="12"/>
          </p:nvPr>
        </p:nvSpPr>
        <p:spPr>
          <a:xfrm>
            <a:off x="129159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5294" r:id="rId1"/>
    <p:sldLayoutId id="2147485295" r:id="rId2"/>
    <p:sldLayoutId id="2147485296" r:id="rId3"/>
    <p:sldLayoutId id="2147485297" r:id="rId4"/>
    <p:sldLayoutId id="2147485298" r:id="rId5"/>
    <p:sldLayoutId id="2147485299" r:id="rId6"/>
    <p:sldLayoutId id="2147485300" r:id="rId7"/>
    <p:sldLayoutId id="2147485301" r:id="rId8"/>
    <p:sldLayoutId id="2147485302" r:id="rId9"/>
    <p:sldLayoutId id="2147485303" r:id="rId10"/>
    <p:sldLayoutId id="2147485304"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5663"/>
        <p:cNvGrpSpPr/>
        <p:nvPr/>
      </p:nvGrpSpPr>
      <p:grpSpPr>
        <a:xfrm>
          <a:off x="0" y="0"/>
          <a:ext cx="0" cy="0"/>
          <a:chOff x="0" y="0"/>
          <a:chExt cx="0" cy="0"/>
        </a:xfrm>
      </p:grpSpPr>
      <p:sp>
        <p:nvSpPr>
          <p:cNvPr id="15664" name="Google Shape;15664;p105"/>
          <p:cNvSpPr txBox="1">
            <a:spLocks noGrp="1"/>
          </p:cNvSpPr>
          <p:nvPr>
            <p:ph type="title"/>
          </p:nvPr>
        </p:nvSpPr>
        <p:spPr>
          <a:xfrm>
            <a:off x="914405" y="547696"/>
            <a:ext cx="16459200" cy="1988339"/>
          </a:xfrm>
          <a:prstGeom prst="rect">
            <a:avLst/>
          </a:prstGeom>
          <a:noFill/>
          <a:ln>
            <a:noFill/>
          </a:ln>
        </p:spPr>
        <p:txBody>
          <a:bodyPr spcFirstLastPara="1" wrap="square" lIns="91400" tIns="45700" rIns="91400" bIns="45700" anchor="ctr" anchorCtr="0">
            <a:noAutofit/>
          </a:bodyPr>
          <a:lstStyle>
            <a:lvl1pPr marR="0" lvl="0" algn="l" rtl="0">
              <a:lnSpc>
                <a:spcPct val="100000"/>
              </a:lnSpc>
              <a:spcBef>
                <a:spcPts val="0"/>
              </a:spcBef>
              <a:spcAft>
                <a:spcPts val="0"/>
              </a:spcAft>
              <a:buClr>
                <a:srgbClr val="1C498B"/>
              </a:buClr>
              <a:buSzPts val="5400"/>
              <a:buFont typeface="Calibri"/>
              <a:buNone/>
              <a:defRPr sz="5400" b="1" i="0" u="none" strike="noStrike" cap="none">
                <a:solidFill>
                  <a:srgbClr val="1C498B"/>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5665" name="Google Shape;15665;p105"/>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00" marR="0" lvl="0" indent="-381000" algn="l" rtl="0">
              <a:lnSpc>
                <a:spcPct val="100000"/>
              </a:lnSpc>
              <a:spcBef>
                <a:spcPts val="1500"/>
              </a:spcBef>
              <a:spcAft>
                <a:spcPts val="0"/>
              </a:spcAft>
              <a:buClr>
                <a:srgbClr val="F5668F"/>
              </a:buClr>
              <a:buSzPts val="2400"/>
              <a:buFont typeface="Arial"/>
              <a:buChar char="•"/>
              <a:defRPr sz="3600" b="0" i="0" u="none" strike="noStrike" cap="none">
                <a:solidFill>
                  <a:srgbClr val="444C55"/>
                </a:solidFill>
                <a:latin typeface="Calibri"/>
                <a:ea typeface="Calibri"/>
                <a:cs typeface="Calibri"/>
                <a:sym typeface="Calibri"/>
              </a:defRPr>
            </a:lvl1pPr>
            <a:lvl2pPr marL="914400" marR="0" lvl="1" indent="-457200" algn="l" rtl="0">
              <a:lnSpc>
                <a:spcPct val="90000"/>
              </a:lnSpc>
              <a:spcBef>
                <a:spcPts val="750"/>
              </a:spcBef>
              <a:spcAft>
                <a:spcPts val="0"/>
              </a:spcAft>
              <a:buClr>
                <a:srgbClr val="000000"/>
              </a:buClr>
              <a:buSzPts val="3600"/>
              <a:buFont typeface="Arial"/>
              <a:buChar char="•"/>
              <a:defRPr sz="3600" b="0" i="0" u="none" strike="noStrike" cap="none">
                <a:solidFill>
                  <a:srgbClr val="000000"/>
                </a:solidFill>
                <a:latin typeface="Calibri"/>
                <a:ea typeface="Calibri"/>
                <a:cs typeface="Calibri"/>
                <a:sym typeface="Calibri"/>
              </a:defRPr>
            </a:lvl2pPr>
            <a:lvl3pPr marL="1371600" marR="0" lvl="2" indent="-419100" algn="l" rtl="0">
              <a:lnSpc>
                <a:spcPct val="90000"/>
              </a:lnSpc>
              <a:spcBef>
                <a:spcPts val="750"/>
              </a:spcBef>
              <a:spcAft>
                <a:spcPts val="0"/>
              </a:spcAft>
              <a:buClr>
                <a:srgbClr val="000000"/>
              </a:buClr>
              <a:buSzPts val="3000"/>
              <a:buFont typeface="Arial"/>
              <a:buChar char="•"/>
              <a:defRPr sz="3000" b="0" i="0" u="none" strike="noStrike" cap="none">
                <a:solidFill>
                  <a:srgbClr val="000000"/>
                </a:solidFill>
                <a:latin typeface="Calibri"/>
                <a:ea typeface="Calibri"/>
                <a:cs typeface="Calibri"/>
                <a:sym typeface="Calibri"/>
              </a:defRPr>
            </a:lvl3pPr>
            <a:lvl4pPr marL="1828800" marR="0" lvl="3" indent="-400050" algn="l" rtl="0">
              <a:lnSpc>
                <a:spcPct val="90000"/>
              </a:lnSpc>
              <a:spcBef>
                <a:spcPts val="750"/>
              </a:spcBef>
              <a:spcAft>
                <a:spcPts val="0"/>
              </a:spcAft>
              <a:buClr>
                <a:srgbClr val="000000"/>
              </a:buClr>
              <a:buSzPts val="2700"/>
              <a:buFont typeface="Arial"/>
              <a:buChar char="•"/>
              <a:defRPr sz="2700" b="0" i="0" u="none" strike="noStrike" cap="none">
                <a:solidFill>
                  <a:srgbClr val="000000"/>
                </a:solidFill>
                <a:latin typeface="Calibri"/>
                <a:ea typeface="Calibri"/>
                <a:cs typeface="Calibri"/>
                <a:sym typeface="Calibri"/>
              </a:defRPr>
            </a:lvl4pPr>
            <a:lvl5pPr marL="2286000" marR="0" lvl="4" indent="-400050" algn="l" rtl="0">
              <a:lnSpc>
                <a:spcPct val="90000"/>
              </a:lnSpc>
              <a:spcBef>
                <a:spcPts val="750"/>
              </a:spcBef>
              <a:spcAft>
                <a:spcPts val="0"/>
              </a:spcAft>
              <a:buClr>
                <a:srgbClr val="000000"/>
              </a:buClr>
              <a:buSzPts val="2700"/>
              <a:buFont typeface="Arial"/>
              <a:buChar char="•"/>
              <a:defRPr sz="2700" b="0" i="0" u="none" strike="noStrike" cap="none">
                <a:solidFill>
                  <a:srgbClr val="000000"/>
                </a:solidFill>
                <a:latin typeface="Calibri"/>
                <a:ea typeface="Calibri"/>
                <a:cs typeface="Calibri"/>
                <a:sym typeface="Calibri"/>
              </a:defRPr>
            </a:lvl5pPr>
            <a:lvl6pPr marL="2743200" marR="0" lvl="5" indent="-400050" algn="l" rtl="0">
              <a:lnSpc>
                <a:spcPct val="90000"/>
              </a:lnSpc>
              <a:spcBef>
                <a:spcPts val="750"/>
              </a:spcBef>
              <a:spcAft>
                <a:spcPts val="0"/>
              </a:spcAft>
              <a:buClr>
                <a:schemeClr val="dk1"/>
              </a:buClr>
              <a:buSzPts val="2700"/>
              <a:buFont typeface="Arial"/>
              <a:buChar char="•"/>
              <a:defRPr sz="2700" b="0" i="0" u="none" strike="noStrike" cap="none">
                <a:solidFill>
                  <a:schemeClr val="dk1"/>
                </a:solidFill>
                <a:latin typeface="Calibri"/>
                <a:ea typeface="Calibri"/>
                <a:cs typeface="Calibri"/>
                <a:sym typeface="Calibri"/>
              </a:defRPr>
            </a:lvl6pPr>
            <a:lvl7pPr marL="3200400" marR="0" lvl="6" indent="-400050" algn="l" rtl="0">
              <a:lnSpc>
                <a:spcPct val="90000"/>
              </a:lnSpc>
              <a:spcBef>
                <a:spcPts val="750"/>
              </a:spcBef>
              <a:spcAft>
                <a:spcPts val="0"/>
              </a:spcAft>
              <a:buClr>
                <a:schemeClr val="dk1"/>
              </a:buClr>
              <a:buSzPts val="2700"/>
              <a:buFont typeface="Arial"/>
              <a:buChar char="•"/>
              <a:defRPr sz="2700" b="0" i="0" u="none" strike="noStrike" cap="none">
                <a:solidFill>
                  <a:schemeClr val="dk1"/>
                </a:solidFill>
                <a:latin typeface="Calibri"/>
                <a:ea typeface="Calibri"/>
                <a:cs typeface="Calibri"/>
                <a:sym typeface="Calibri"/>
              </a:defRPr>
            </a:lvl7pPr>
            <a:lvl8pPr marL="3657600" marR="0" lvl="7" indent="-400050" algn="l" rtl="0">
              <a:lnSpc>
                <a:spcPct val="90000"/>
              </a:lnSpc>
              <a:spcBef>
                <a:spcPts val="750"/>
              </a:spcBef>
              <a:spcAft>
                <a:spcPts val="0"/>
              </a:spcAft>
              <a:buClr>
                <a:schemeClr val="dk1"/>
              </a:buClr>
              <a:buSzPts val="2700"/>
              <a:buFont typeface="Arial"/>
              <a:buChar char="•"/>
              <a:defRPr sz="2700" b="0" i="0" u="none" strike="noStrike" cap="none">
                <a:solidFill>
                  <a:schemeClr val="dk1"/>
                </a:solidFill>
                <a:latin typeface="Calibri"/>
                <a:ea typeface="Calibri"/>
                <a:cs typeface="Calibri"/>
                <a:sym typeface="Calibri"/>
              </a:defRPr>
            </a:lvl8pPr>
            <a:lvl9pPr marL="4114800" marR="0" lvl="8" indent="-400050" algn="l" rtl="0">
              <a:lnSpc>
                <a:spcPct val="90000"/>
              </a:lnSpc>
              <a:spcBef>
                <a:spcPts val="750"/>
              </a:spcBef>
              <a:spcAft>
                <a:spcPts val="0"/>
              </a:spcAft>
              <a:buClr>
                <a:schemeClr val="dk1"/>
              </a:buClr>
              <a:buSzPts val="2700"/>
              <a:buFont typeface="Arial"/>
              <a:buChar char="•"/>
              <a:defRPr sz="2700" b="0" i="0" u="none" strike="noStrike" cap="none">
                <a:solidFill>
                  <a:schemeClr val="dk1"/>
                </a:solidFill>
                <a:latin typeface="Calibri"/>
                <a:ea typeface="Calibri"/>
                <a:cs typeface="Calibri"/>
                <a:sym typeface="Calibri"/>
              </a:defRPr>
            </a:lvl9pPr>
          </a:lstStyle>
          <a:p>
            <a:endParaRPr/>
          </a:p>
        </p:txBody>
      </p:sp>
      <p:sp>
        <p:nvSpPr>
          <p:cNvPr id="15666" name="Google Shape;15666;p105"/>
          <p:cNvSpPr txBox="1">
            <a:spLocks noGrp="1"/>
          </p:cNvSpPr>
          <p:nvPr>
            <p:ph type="sldNum" idx="12"/>
          </p:nvPr>
        </p:nvSpPr>
        <p:spPr>
          <a:xfrm>
            <a:off x="13258805" y="9534529"/>
            <a:ext cx="4114800" cy="547694"/>
          </a:xfrm>
          <a:prstGeom prst="rect">
            <a:avLst/>
          </a:prstGeom>
          <a:noFill/>
          <a:ln>
            <a:noFill/>
          </a:ln>
        </p:spPr>
        <p:txBody>
          <a:bodyPr spcFirstLastPara="1" wrap="square" lIns="91400" tIns="45700" rIns="91400" bIns="45700" anchor="ctr" anchorCtr="0">
            <a:noAutofit/>
          </a:bodyPr>
          <a:lstStyle>
            <a:lvl1pPr marL="0" marR="0" lvl="0" indent="0" algn="r" rtl="0">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rtl="0">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rtl="0">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rtl="0">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rtl="0">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rtl="0">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rtl="0">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rtl="0">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rtl="0">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5667" name="Google Shape;15667;p105"/>
          <p:cNvSpPr txBox="1">
            <a:spLocks noGrp="1"/>
          </p:cNvSpPr>
          <p:nvPr>
            <p:ph type="ftr" idx="11"/>
          </p:nvPr>
        </p:nvSpPr>
        <p:spPr>
          <a:xfrm>
            <a:off x="914405" y="9534529"/>
            <a:ext cx="6172200" cy="547694"/>
          </a:xfrm>
          <a:prstGeom prst="rect">
            <a:avLst/>
          </a:prstGeom>
          <a:noFill/>
          <a:ln>
            <a:noFill/>
          </a:ln>
        </p:spPr>
        <p:txBody>
          <a:bodyPr spcFirstLastPara="1" wrap="square" lIns="91400" tIns="45700" rIns="91400" bIns="45700" anchor="ctr" anchorCtr="1">
            <a:noAutofit/>
          </a:bodyPr>
          <a:lstStyle>
            <a:lvl1pPr marR="0" lvl="0" algn="ctr" rtl="0">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Tree>
  </p:cSld>
  <p:clrMap bg1="lt1" tx1="dk1" bg2="dk2" tx2="lt2" accent1="accent1" accent2="accent2" accent3="accent3" accent4="accent4" accent5="accent5" accent6="accent6" hlink="hlink" folHlink="folHlink"/>
  <p:sldLayoutIdLst>
    <p:sldLayoutId id="2147485306" r:id="rId1"/>
    <p:sldLayoutId id="2147485307" r:id="rId2"/>
    <p:sldLayoutId id="2147485308" r:id="rId3"/>
    <p:sldLayoutId id="2147485309" r:id="rId4"/>
    <p:sldLayoutId id="2147485310" r:id="rId5"/>
    <p:sldLayoutId id="2147485311" r:id="rId6"/>
    <p:sldLayoutId id="2147485312" r:id="rId7"/>
    <p:sldLayoutId id="2147485313" r:id="rId8"/>
    <p:sldLayoutId id="2147485314" r:id="rId9"/>
    <p:sldLayoutId id="2147485315" r:id="rId10"/>
    <p:sldLayoutId id="2147485316" r:id="rId11"/>
    <p:sldLayoutId id="2147485317" r:id="rId12"/>
    <p:sldLayoutId id="2147485318" r:id="rId13"/>
    <p:sldLayoutId id="2147485319" r:id="rId14"/>
    <p:sldLayoutId id="2147485320" r:id="rId15"/>
    <p:sldLayoutId id="2147485321" r:id="rId16"/>
    <p:sldLayoutId id="2147485322" r:id="rId17"/>
    <p:sldLayoutId id="2147485323" r:id="rId18"/>
    <p:sldLayoutId id="2147485324" r:id="rId19"/>
    <p:sldLayoutId id="2147485325" r:id="rId20"/>
    <p:sldLayoutId id="2147485326" r:id="rId21"/>
    <p:sldLayoutId id="2147485327" r:id="rId22"/>
    <p:sldLayoutId id="2147485328" r:id="rId23"/>
    <p:sldLayoutId id="2147485329" r:id="rId24"/>
    <p:sldLayoutId id="2147485330" r:id="rId25"/>
    <p:sldLayoutId id="2147485331" r:id="rId26"/>
    <p:sldLayoutId id="2147485332" r:id="rId27"/>
    <p:sldLayoutId id="2147485333" r:id="rId28"/>
    <p:sldLayoutId id="2147485334" r:id="rId29"/>
    <p:sldLayoutId id="2147485335" r:id="rId30"/>
    <p:sldLayoutId id="2147485336" r:id="rId31"/>
    <p:sldLayoutId id="2147485337" r:id="rId32"/>
    <p:sldLayoutId id="2147485338" r:id="rId33"/>
    <p:sldLayoutId id="2147485339" r:id="rId34"/>
    <p:sldLayoutId id="2147485340" r:id="rId35"/>
    <p:sldLayoutId id="2147485341" r:id="rId36"/>
    <p:sldLayoutId id="2147485342" r:id="rId37"/>
    <p:sldLayoutId id="2147485343" r:id="rId38"/>
    <p:sldLayoutId id="2147485344" r:id="rId39"/>
    <p:sldLayoutId id="2147485345" r:id="rId40"/>
    <p:sldLayoutId id="2147485346" r:id="rId41"/>
    <p:sldLayoutId id="2147485347" r:id="rId42"/>
    <p:sldLayoutId id="2147485348" r:id="rId43"/>
    <p:sldLayoutId id="2147485349" r:id="rId44"/>
    <p:sldLayoutId id="2147485350" r:id="rId45"/>
    <p:sldLayoutId id="2147485351" r:id="rId46"/>
    <p:sldLayoutId id="2147485352" r:id="rId47"/>
    <p:sldLayoutId id="2147485353" r:id="rId48"/>
    <p:sldLayoutId id="2147485354" r:id="rId49"/>
    <p:sldLayoutId id="2147485355" r:id="rId50"/>
    <p:sldLayoutId id="2147485356" r:id="rId51"/>
    <p:sldLayoutId id="2147485357" r:id="rId52"/>
    <p:sldLayoutId id="2147485358" r:id="rId53"/>
    <p:sldLayoutId id="2147485359" r:id="rId54"/>
    <p:sldLayoutId id="2147485360" r:id="rId55"/>
    <p:sldLayoutId id="2147485361" r:id="rId56"/>
    <p:sldLayoutId id="2147485362" r:id="rId57"/>
    <p:sldLayoutId id="2147485363" r:id="rId58"/>
    <p:sldLayoutId id="2147485364" r:id="rId59"/>
    <p:sldLayoutId id="2147485365" r:id="rId60"/>
    <p:sldLayoutId id="2147485366" r:id="rId61"/>
    <p:sldLayoutId id="2147485367" r:id="rId62"/>
    <p:sldLayoutId id="2147485368" r:id="rId63"/>
    <p:sldLayoutId id="2147485369" r:id="rId64"/>
    <p:sldLayoutId id="2147485370" r:id="rId65"/>
    <p:sldLayoutId id="2147485371" r:id="rId66"/>
    <p:sldLayoutId id="2147485372" r:id="rId67"/>
    <p:sldLayoutId id="2147485373" r:id="rId68"/>
    <p:sldLayoutId id="2147485374" r:id="rId69"/>
    <p:sldLayoutId id="2147485375" r:id="rId70"/>
    <p:sldLayoutId id="2147485376" r:id="rId71"/>
    <p:sldLayoutId id="2147485377" r:id="rId72"/>
    <p:sldLayoutId id="2147485378" r:id="rId73"/>
    <p:sldLayoutId id="2147485379" r:id="rId74"/>
    <p:sldLayoutId id="2147485380" r:id="rId75"/>
    <p:sldLayoutId id="2147485381" r:id="rId76"/>
    <p:sldLayoutId id="2147485382" r:id="rId77"/>
    <p:sldLayoutId id="2147485383" r:id="rId78"/>
    <p:sldLayoutId id="2147485384" r:id="rId79"/>
    <p:sldLayoutId id="2147485385" r:id="rId80"/>
    <p:sldLayoutId id="2147485386" r:id="rId81"/>
    <p:sldLayoutId id="2147485387" r:id="rId82"/>
    <p:sldLayoutId id="2147485388" r:id="rId83"/>
    <p:sldLayoutId id="2147485389" r:id="rId84"/>
    <p:sldLayoutId id="2147485390" r:id="rId85"/>
    <p:sldLayoutId id="2147485391" r:id="rId86"/>
    <p:sldLayoutId id="2147485392" r:id="rId87"/>
    <p:sldLayoutId id="2147485393" r:id="rId88"/>
    <p:sldLayoutId id="2147485394" r:id="rId89"/>
    <p:sldLayoutId id="2147485395" r:id="rId90"/>
    <p:sldLayoutId id="2147485396" r:id="rId91"/>
    <p:sldLayoutId id="2147485397" r:id="rId92"/>
    <p:sldLayoutId id="2147485398" r:id="rId93"/>
    <p:sldLayoutId id="2147485399" r:id="rId94"/>
    <p:sldLayoutId id="2147485400" r:id="rId95"/>
    <p:sldLayoutId id="2147485401" r:id="rId96"/>
    <p:sldLayoutId id="2147485402" r:id="rId97"/>
    <p:sldLayoutId id="2147485403" r:id="rId98"/>
    <p:sldLayoutId id="2147485404" r:id="rId99"/>
    <p:sldLayoutId id="2147485405" r:id="rId100"/>
    <p:sldLayoutId id="2147485406" r:id="rId101"/>
    <p:sldLayoutId id="2147485407" r:id="rId102"/>
    <p:sldLayoutId id="2147485408" r:id="rId103"/>
    <p:sldLayoutId id="2147485409" r:id="rId104"/>
    <p:sldLayoutId id="2147485410" r:id="rId105"/>
    <p:sldLayoutId id="2147485411" r:id="rId106"/>
    <p:sldLayoutId id="2147485412" r:id="rId107"/>
    <p:sldLayoutId id="2147485413" r:id="rId108"/>
    <p:sldLayoutId id="2147485414" r:id="rId109"/>
    <p:sldLayoutId id="2147485415" r:id="rId110"/>
    <p:sldLayoutId id="2147485416" r:id="rId111"/>
    <p:sldLayoutId id="2147485417" r:id="rId112"/>
    <p:sldLayoutId id="2147485418" r:id="rId113"/>
    <p:sldLayoutId id="2147485419" r:id="rId114"/>
    <p:sldLayoutId id="2147485420" r:id="rId115"/>
    <p:sldLayoutId id="2147485421" r:id="rId116"/>
    <p:sldLayoutId id="2147485422" r:id="rId117"/>
    <p:sldLayoutId id="2147485423" r:id="rId118"/>
    <p:sldLayoutId id="2147485424" r:id="rId119"/>
    <p:sldLayoutId id="2147485425" r:id="rId120"/>
    <p:sldLayoutId id="2147485426" r:id="rId121"/>
    <p:sldLayoutId id="2147485427" r:id="rId122"/>
    <p:sldLayoutId id="2147485428" r:id="rId123"/>
    <p:sldLayoutId id="2147485429" r:id="rId124"/>
    <p:sldLayoutId id="2147485430" r:id="rId125"/>
    <p:sldLayoutId id="2147485431" r:id="rId126"/>
    <p:sldLayoutId id="2147485432" r:id="rId127"/>
    <p:sldLayoutId id="2147485433" r:id="rId128"/>
    <p:sldLayoutId id="2147485434" r:id="rId129"/>
    <p:sldLayoutId id="2147485435" r:id="rId130"/>
    <p:sldLayoutId id="2147485436" r:id="rId131"/>
    <p:sldLayoutId id="2147485437" r:id="rId132"/>
    <p:sldLayoutId id="2147485438" r:id="rId133"/>
    <p:sldLayoutId id="2147485439" r:id="rId134"/>
    <p:sldLayoutId id="2147485440" r:id="rId135"/>
    <p:sldLayoutId id="2147485441" r:id="rId136"/>
    <p:sldLayoutId id="2147485442" r:id="rId137"/>
    <p:sldLayoutId id="2147485443" r:id="rId138"/>
    <p:sldLayoutId id="2147485444" r:id="rId139"/>
    <p:sldLayoutId id="2147485445" r:id="rId140"/>
    <p:sldLayoutId id="2147485446" r:id="rId141"/>
    <p:sldLayoutId id="2147485447" r:id="rId142"/>
    <p:sldLayoutId id="2147485448" r:id="rId143"/>
    <p:sldLayoutId id="2147485449" r:id="rId144"/>
    <p:sldLayoutId id="2147485450" r:id="rId145"/>
    <p:sldLayoutId id="2147485451" r:id="rId146"/>
    <p:sldLayoutId id="2147485452" r:id="rId147"/>
    <p:sldLayoutId id="2147485453" r:id="rId148"/>
    <p:sldLayoutId id="2147485454" r:id="rId149"/>
    <p:sldLayoutId id="2147485455" r:id="rId150"/>
    <p:sldLayoutId id="2147485456" r:id="rId151"/>
    <p:sldLayoutId id="2147485457" r:id="rId152"/>
    <p:sldLayoutId id="2147485458" r:id="rId153"/>
    <p:sldLayoutId id="2147485459" r:id="rId154"/>
    <p:sldLayoutId id="2147485460" r:id="rId155"/>
    <p:sldLayoutId id="2147485461" r:id="rId156"/>
    <p:sldLayoutId id="2147485462" r:id="rId157"/>
    <p:sldLayoutId id="2147485463" r:id="rId158"/>
    <p:sldLayoutId id="2147485464" r:id="rId159"/>
    <p:sldLayoutId id="2147485465" r:id="rId160"/>
    <p:sldLayoutId id="2147485466" r:id="rId161"/>
    <p:sldLayoutId id="2147485467" r:id="rId162"/>
    <p:sldLayoutId id="2147485468" r:id="rId163"/>
    <p:sldLayoutId id="2147485469" r:id="rId164"/>
    <p:sldLayoutId id="2147485470" r:id="rId165"/>
    <p:sldLayoutId id="2147485471" r:id="rId166"/>
    <p:sldLayoutId id="2147485472" r:id="rId167"/>
    <p:sldLayoutId id="2147485473" r:id="rId168"/>
    <p:sldLayoutId id="2147485474" r:id="rId169"/>
    <p:sldLayoutId id="2147485475" r:id="rId170"/>
    <p:sldLayoutId id="2147485476" r:id="rId171"/>
    <p:sldLayoutId id="2147485477" r:id="rId172"/>
    <p:sldLayoutId id="2147485478" r:id="rId173"/>
    <p:sldLayoutId id="2147485479" r:id="rId174"/>
    <p:sldLayoutId id="2147485480" r:id="rId175"/>
    <p:sldLayoutId id="2147485481" r:id="rId176"/>
    <p:sldLayoutId id="2147485482" r:id="rId177"/>
    <p:sldLayoutId id="2147485483" r:id="rId178"/>
    <p:sldLayoutId id="2147485484" r:id="rId179"/>
    <p:sldLayoutId id="2147485485" r:id="rId180"/>
    <p:sldLayoutId id="2147485486" r:id="rId181"/>
    <p:sldLayoutId id="2147485487" r:id="rId182"/>
    <p:sldLayoutId id="2147485488" r:id="rId183"/>
    <p:sldLayoutId id="2147485489" r:id="rId184"/>
    <p:sldLayoutId id="2147485490" r:id="rId185"/>
    <p:sldLayoutId id="2147485491" r:id="rId186"/>
    <p:sldLayoutId id="2147485492" r:id="rId187"/>
    <p:sldLayoutId id="2147485493" r:id="rId188"/>
    <p:sldLayoutId id="2147485494" r:id="rId189"/>
    <p:sldLayoutId id="2147485495" r:id="rId190"/>
    <p:sldLayoutId id="2147485496" r:id="rId191"/>
    <p:sldLayoutId id="2147485497" r:id="rId192"/>
    <p:sldLayoutId id="2147485498" r:id="rId193"/>
    <p:sldLayoutId id="2147485499" r:id="rId194"/>
    <p:sldLayoutId id="2147485500" r:id="rId195"/>
    <p:sldLayoutId id="2147485501" r:id="rId196"/>
    <p:sldLayoutId id="2147485502" r:id="rId197"/>
    <p:sldLayoutId id="2147485503" r:id="rId198"/>
    <p:sldLayoutId id="2147485504" r:id="rId199"/>
    <p:sldLayoutId id="2147485505" r:id="rId200"/>
    <p:sldLayoutId id="2147485506" r:id="rId201"/>
    <p:sldLayoutId id="2147485507" r:id="rId202"/>
    <p:sldLayoutId id="2147485508" r:id="rId203"/>
    <p:sldLayoutId id="2147485509" r:id="rId204"/>
    <p:sldLayoutId id="2147485510" r:id="rId205"/>
    <p:sldLayoutId id="2147485511" r:id="rId206"/>
    <p:sldLayoutId id="2147485512" r:id="rId207"/>
    <p:sldLayoutId id="2147485513" r:id="rId208"/>
    <p:sldLayoutId id="2147485514" r:id="rId209"/>
    <p:sldLayoutId id="2147485515" r:id="rId210"/>
    <p:sldLayoutId id="2147485516" r:id="rId211"/>
    <p:sldLayoutId id="2147485517" r:id="rId212"/>
    <p:sldLayoutId id="2147485518" r:id="rId213"/>
    <p:sldLayoutId id="2147485519" r:id="rId214"/>
    <p:sldLayoutId id="2147485520" r:id="rId215"/>
    <p:sldLayoutId id="2147485521" r:id="rId216"/>
    <p:sldLayoutId id="2147485522" r:id="rId217"/>
    <p:sldLayoutId id="2147485523" r:id="rId218"/>
    <p:sldLayoutId id="2147485524" r:id="rId219"/>
    <p:sldLayoutId id="2147485525" r:id="rId220"/>
    <p:sldLayoutId id="2147485526" r:id="rId221"/>
    <p:sldLayoutId id="2147485527" r:id="rId222"/>
    <p:sldLayoutId id="2147485528" r:id="rId223"/>
    <p:sldLayoutId id="2147485529" r:id="rId224"/>
    <p:sldLayoutId id="2147485530" r:id="rId225"/>
    <p:sldLayoutId id="2147485531" r:id="rId226"/>
    <p:sldLayoutId id="2147485532" r:id="rId227"/>
    <p:sldLayoutId id="2147485533" r:id="rId228"/>
    <p:sldLayoutId id="2147485534" r:id="rId229"/>
    <p:sldLayoutId id="2147485535" r:id="rId230"/>
    <p:sldLayoutId id="2147485536" r:id="rId231"/>
    <p:sldLayoutId id="2147485537" r:id="rId232"/>
    <p:sldLayoutId id="2147485538" r:id="rId233"/>
    <p:sldLayoutId id="2147485539" r:id="rId234"/>
    <p:sldLayoutId id="2147485540" r:id="rId235"/>
    <p:sldLayoutId id="2147485541" r:id="rId236"/>
    <p:sldLayoutId id="2147485542" r:id="rId237"/>
    <p:sldLayoutId id="2147485543" r:id="rId238"/>
    <p:sldLayoutId id="2147485544" r:id="rId239"/>
    <p:sldLayoutId id="2147485545" r:id="rId240"/>
    <p:sldLayoutId id="2147485546" r:id="rId241"/>
    <p:sldLayoutId id="2147485547" r:id="rId242"/>
    <p:sldLayoutId id="2147485548" r:id="rId243"/>
    <p:sldLayoutId id="2147485549" r:id="rId244"/>
    <p:sldLayoutId id="2147485550" r:id="rId245"/>
    <p:sldLayoutId id="2147485551" r:id="rId246"/>
    <p:sldLayoutId id="2147485552" r:id="rId247"/>
    <p:sldLayoutId id="2147485553" r:id="rId248"/>
    <p:sldLayoutId id="2147485554" r:id="rId249"/>
    <p:sldLayoutId id="2147485555" r:id="rId250"/>
    <p:sldLayoutId id="2147485556" r:id="rId251"/>
    <p:sldLayoutId id="2147485557" r:id="rId252"/>
    <p:sldLayoutId id="2147485558" r:id="rId253"/>
    <p:sldLayoutId id="2147485559" r:id="rId254"/>
    <p:sldLayoutId id="2147485560" r:id="rId255"/>
    <p:sldLayoutId id="2147485561" r:id="rId256"/>
    <p:sldLayoutId id="2147485562" r:id="rId257"/>
    <p:sldLayoutId id="2147485563" r:id="rId258"/>
    <p:sldLayoutId id="2147485564" r:id="rId259"/>
    <p:sldLayoutId id="2147485565" r:id="rId260"/>
    <p:sldLayoutId id="2147485566" r:id="rId261"/>
    <p:sldLayoutId id="2147485567" r:id="rId262"/>
    <p:sldLayoutId id="2147485568" r:id="rId263"/>
    <p:sldLayoutId id="2147485569" r:id="rId264"/>
    <p:sldLayoutId id="2147485570" r:id="rId265"/>
    <p:sldLayoutId id="2147485571" r:id="rId266"/>
    <p:sldLayoutId id="2147485572" r:id="rId267"/>
    <p:sldLayoutId id="2147485573" r:id="rId268"/>
    <p:sldLayoutId id="2147485574" r:id="rId269"/>
    <p:sldLayoutId id="2147485575" r:id="rId270"/>
    <p:sldLayoutId id="2147485576" r:id="rId271"/>
    <p:sldLayoutId id="2147485577" r:id="rId272"/>
    <p:sldLayoutId id="2147485578" r:id="rId273"/>
    <p:sldLayoutId id="2147485579" r:id="rId274"/>
    <p:sldLayoutId id="2147485580" r:id="rId275"/>
    <p:sldLayoutId id="2147485581" r:id="rId276"/>
    <p:sldLayoutId id="2147485582" r:id="rId277"/>
    <p:sldLayoutId id="2147485583" r:id="rId278"/>
    <p:sldLayoutId id="2147485584" r:id="rId279"/>
    <p:sldLayoutId id="2147485585" r:id="rId280"/>
    <p:sldLayoutId id="2147485586" r:id="rId281"/>
    <p:sldLayoutId id="2147485587" r:id="rId282"/>
    <p:sldLayoutId id="2147485588" r:id="rId283"/>
    <p:sldLayoutId id="2147485589" r:id="rId284"/>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8499"/>
        <p:cNvGrpSpPr/>
        <p:nvPr/>
      </p:nvGrpSpPr>
      <p:grpSpPr>
        <a:xfrm>
          <a:off x="0" y="0"/>
          <a:ext cx="0" cy="0"/>
          <a:chOff x="0" y="0"/>
          <a:chExt cx="0" cy="0"/>
        </a:xfrm>
      </p:grpSpPr>
      <p:sp>
        <p:nvSpPr>
          <p:cNvPr id="18500" name="Google Shape;18500;p109"/>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chemeClr val="accent1"/>
              </a:buClr>
              <a:buSzPts val="3600"/>
              <a:buFont typeface="Calibri"/>
              <a:buNone/>
              <a:defRPr sz="3600" b="1" i="0" u="none" strike="noStrike" cap="none">
                <a:solidFill>
                  <a:schemeClr val="accent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8501" name="Google Shape;18501;p109"/>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marR="0" lvl="0" indent="-381000" algn="l" rtl="0">
              <a:lnSpc>
                <a:spcPct val="100000"/>
              </a:lnSpc>
              <a:spcBef>
                <a:spcPts val="1000"/>
              </a:spcBef>
              <a:spcAft>
                <a:spcPts val="0"/>
              </a:spcAft>
              <a:buClr>
                <a:schemeClr val="accent2"/>
              </a:buClr>
              <a:buSzPts val="2400"/>
              <a:buFont typeface="Arial"/>
              <a:buChar char="•"/>
              <a:defRPr sz="2400" b="0" i="0" u="none" strike="noStrike" cap="none">
                <a:solidFill>
                  <a:schemeClr val="dk1"/>
                </a:solidFill>
                <a:latin typeface="Calibri"/>
                <a:ea typeface="Calibri"/>
                <a:cs typeface="Calibri"/>
                <a:sym typeface="Calibri"/>
              </a:defRPr>
            </a:lvl1pPr>
            <a:lvl2pPr marL="914400" marR="0" lvl="1" indent="-355600" algn="l" rtl="0">
              <a:lnSpc>
                <a:spcPct val="100000"/>
              </a:lnSpc>
              <a:spcBef>
                <a:spcPts val="1000"/>
              </a:spcBef>
              <a:spcAft>
                <a:spcPts val="0"/>
              </a:spcAft>
              <a:buClr>
                <a:schemeClr val="accent1"/>
              </a:buClr>
              <a:buSzPts val="2000"/>
              <a:buFont typeface="Arial"/>
              <a:buChar char="•"/>
              <a:defRPr sz="2000" b="0" i="0" u="none" strike="noStrike" cap="none">
                <a:solidFill>
                  <a:schemeClr val="dk1"/>
                </a:solidFill>
                <a:latin typeface="Calibri"/>
                <a:ea typeface="Calibri"/>
                <a:cs typeface="Calibri"/>
                <a:sym typeface="Calibri"/>
              </a:defRPr>
            </a:lvl2pPr>
            <a:lvl3pPr marL="1371600" marR="0" lvl="2" indent="-342900" algn="l" rtl="0">
              <a:lnSpc>
                <a:spcPct val="100000"/>
              </a:lnSpc>
              <a:spcBef>
                <a:spcPts val="1000"/>
              </a:spcBef>
              <a:spcAft>
                <a:spcPts val="0"/>
              </a:spcAft>
              <a:buClr>
                <a:schemeClr val="accent2"/>
              </a:buClr>
              <a:buSzPts val="1800"/>
              <a:buFont typeface="Arial"/>
              <a:buChar char="•"/>
              <a:defRPr sz="1800" b="0" i="0" u="none" strike="noStrike" cap="none">
                <a:solidFill>
                  <a:schemeClr val="dk1"/>
                </a:solidFill>
                <a:latin typeface="Calibri"/>
                <a:ea typeface="Calibri"/>
                <a:cs typeface="Calibri"/>
                <a:sym typeface="Calibri"/>
              </a:defRPr>
            </a:lvl3pPr>
            <a:lvl4pPr marL="1828800" marR="0" lvl="3" indent="-330200" algn="l" rtl="0">
              <a:lnSpc>
                <a:spcPct val="100000"/>
              </a:lnSpc>
              <a:spcBef>
                <a:spcPts val="1000"/>
              </a:spcBef>
              <a:spcAft>
                <a:spcPts val="0"/>
              </a:spcAft>
              <a:buClr>
                <a:schemeClr val="accent2"/>
              </a:buClr>
              <a:buSzPts val="1600"/>
              <a:buFont typeface="Arial"/>
              <a:buChar char="•"/>
              <a:defRPr sz="1600" b="0" i="0" u="none" strike="noStrike" cap="none">
                <a:solidFill>
                  <a:schemeClr val="dk1"/>
                </a:solidFill>
                <a:latin typeface="Calibri"/>
                <a:ea typeface="Calibri"/>
                <a:cs typeface="Calibri"/>
                <a:sym typeface="Calibri"/>
              </a:defRPr>
            </a:lvl4pPr>
            <a:lvl5pPr marL="2286000" marR="0" lvl="4" indent="-330200" algn="l" rtl="0">
              <a:lnSpc>
                <a:spcPct val="100000"/>
              </a:lnSpc>
              <a:spcBef>
                <a:spcPts val="1000"/>
              </a:spcBef>
              <a:spcAft>
                <a:spcPts val="0"/>
              </a:spcAft>
              <a:buClr>
                <a:schemeClr val="accent2"/>
              </a:buClr>
              <a:buSzPts val="1600"/>
              <a:buFont typeface="Arial"/>
              <a:buChar char="•"/>
              <a:defRPr sz="16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10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8502" name="Google Shape;18502;p109"/>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rtl="0">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rtl="0">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rtl="0">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rtl="0">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rtl="0">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rtl="0">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rtl="0">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rtl="0">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8503" name="Google Shape;18503;p109"/>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919497"/>
              </a:buClr>
              <a:buSzPts val="1400"/>
              <a:buFont typeface="Calibri"/>
              <a:buNone/>
              <a:defRPr sz="1800" b="0" i="0" u="none" strike="noStrike" cap="none">
                <a:solidFill>
                  <a:srgbClr val="919497"/>
                </a:solidFill>
                <a:latin typeface="Calibri"/>
                <a:ea typeface="Calibri"/>
                <a:cs typeface="Calibri"/>
                <a:sym typeface="Calibri"/>
              </a:defRPr>
            </a:lvl1pPr>
            <a:lvl2pPr marR="0" lvl="1"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chemeClr val="dk1"/>
              </a:buClr>
              <a:buSzPts val="1400"/>
              <a:buFont typeface="Calibri"/>
              <a:buNone/>
              <a:defRPr sz="2700" b="0" i="0" u="none" strike="noStrike" cap="none">
                <a:solidFill>
                  <a:schemeClr val="dk1"/>
                </a:solidFill>
                <a:latin typeface="Calibri"/>
                <a:ea typeface="Calibri"/>
                <a:cs typeface="Calibri"/>
                <a:sym typeface="Calibri"/>
              </a:defRPr>
            </a:lvl9pPr>
          </a:lstStyle>
          <a:p>
            <a:endParaRPr/>
          </a:p>
        </p:txBody>
      </p:sp>
    </p:spTree>
  </p:cSld>
  <p:clrMap bg1="lt1" tx1="dk1" bg2="dk2" tx2="lt2" accent1="accent1" accent2="accent2" accent3="accent3" accent4="accent4" accent5="accent5" accent6="accent6" hlink="hlink" folHlink="folHlink"/>
  <p:sldLayoutIdLst>
    <p:sldLayoutId id="2147485591" r:id="rId1"/>
    <p:sldLayoutId id="2147485592" r:id="rId2"/>
    <p:sldLayoutId id="2147485593" r:id="rId3"/>
    <p:sldLayoutId id="2147485594" r:id="rId4"/>
    <p:sldLayoutId id="2147485595" r:id="rId5"/>
    <p:sldLayoutId id="2147485596" r:id="rId6"/>
    <p:sldLayoutId id="2147485597" r:id="rId7"/>
    <p:sldLayoutId id="2147485598" r:id="rId8"/>
    <p:sldLayoutId id="2147485599" r:id="rId9"/>
    <p:sldLayoutId id="2147485600" r:id="rId10"/>
    <p:sldLayoutId id="2147485601" r:id="rId11"/>
    <p:sldLayoutId id="2147485602" r:id="rId12"/>
    <p:sldLayoutId id="2147485603" r:id="rId13"/>
    <p:sldLayoutId id="2147485604" r:id="rId14"/>
    <p:sldLayoutId id="2147485605" r:id="rId15"/>
    <p:sldLayoutId id="2147485606" r:id="rId16"/>
    <p:sldLayoutId id="2147485607" r:id="rId17"/>
    <p:sldLayoutId id="2147485608" r:id="rId18"/>
    <p:sldLayoutId id="2147485609" r:id="rId19"/>
    <p:sldLayoutId id="2147485610" r:id="rId20"/>
    <p:sldLayoutId id="2147485611" r:id="rId21"/>
    <p:sldLayoutId id="2147485612" r:id="rId22"/>
    <p:sldLayoutId id="2147485613" r:id="rId23"/>
    <p:sldLayoutId id="2147485614" r:id="rId24"/>
    <p:sldLayoutId id="2147485615" r:id="rId25"/>
    <p:sldLayoutId id="2147485616" r:id="rId26"/>
    <p:sldLayoutId id="2147485617" r:id="rId27"/>
    <p:sldLayoutId id="2147485618" r:id="rId28"/>
    <p:sldLayoutId id="2147485619" r:id="rId29"/>
    <p:sldLayoutId id="2147485620" r:id="rId30"/>
    <p:sldLayoutId id="2147485621" r:id="rId31"/>
    <p:sldLayoutId id="2147485622" r:id="rId32"/>
    <p:sldLayoutId id="2147485623" r:id="rId33"/>
    <p:sldLayoutId id="2147485624" r:id="rId34"/>
    <p:sldLayoutId id="2147485625" r:id="rId35"/>
    <p:sldLayoutId id="2147485626" r:id="rId36"/>
    <p:sldLayoutId id="2147485627" r:id="rId37"/>
    <p:sldLayoutId id="2147485628" r:id="rId38"/>
    <p:sldLayoutId id="2147485629" r:id="rId39"/>
    <p:sldLayoutId id="2147485630" r:id="rId40"/>
    <p:sldLayoutId id="2147485631" r:id="rId41"/>
    <p:sldLayoutId id="2147485632" r:id="rId42"/>
    <p:sldLayoutId id="2147485633" r:id="rId43"/>
    <p:sldLayoutId id="2147485634" r:id="rId44"/>
    <p:sldLayoutId id="2147485635" r:id="rId45"/>
    <p:sldLayoutId id="2147485636" r:id="rId46"/>
    <p:sldLayoutId id="2147485637" r:id="rId47"/>
    <p:sldLayoutId id="2147485638" r:id="rId48"/>
    <p:sldLayoutId id="2147485639" r:id="rId49"/>
    <p:sldLayoutId id="2147485640" r:id="rId50"/>
    <p:sldLayoutId id="2147485641" r:id="rId51"/>
    <p:sldLayoutId id="2147485642" r:id="rId52"/>
    <p:sldLayoutId id="2147485643" r:id="rId53"/>
    <p:sldLayoutId id="2147485644" r:id="rId54"/>
    <p:sldLayoutId id="2147485645" r:id="rId55"/>
    <p:sldLayoutId id="2147485646" r:id="rId56"/>
    <p:sldLayoutId id="2147485647" r:id="rId57"/>
    <p:sldLayoutId id="2147485648" r:id="rId58"/>
    <p:sldLayoutId id="2147485649" r:id="rId59"/>
    <p:sldLayoutId id="2147485650" r:id="rId60"/>
    <p:sldLayoutId id="2147485651" r:id="rId61"/>
    <p:sldLayoutId id="2147485652" r:id="rId62"/>
    <p:sldLayoutId id="2147485653" r:id="rId63"/>
    <p:sldLayoutId id="2147485654" r:id="rId64"/>
    <p:sldLayoutId id="2147485655" r:id="rId65"/>
    <p:sldLayoutId id="2147485656" r:id="rId66"/>
    <p:sldLayoutId id="2147485657" r:id="rId67"/>
    <p:sldLayoutId id="2147485658" r:id="rId68"/>
    <p:sldLayoutId id="2147485659" r:id="rId69"/>
    <p:sldLayoutId id="2147485660" r:id="rId70"/>
    <p:sldLayoutId id="2147485661" r:id="rId71"/>
    <p:sldLayoutId id="2147485662" r:id="rId72"/>
    <p:sldLayoutId id="2147485663" r:id="rId73"/>
    <p:sldLayoutId id="2147485664" r:id="rId74"/>
    <p:sldLayoutId id="2147485665" r:id="rId75"/>
    <p:sldLayoutId id="2147485666" r:id="rId76"/>
    <p:sldLayoutId id="2147485667" r:id="rId77"/>
    <p:sldLayoutId id="2147485668" r:id="rId78"/>
    <p:sldLayoutId id="2147485669" r:id="rId79"/>
    <p:sldLayoutId id="2147485670" r:id="rId80"/>
    <p:sldLayoutId id="2147485671" r:id="rId81"/>
    <p:sldLayoutId id="2147485672" r:id="rId82"/>
    <p:sldLayoutId id="2147485673" r:id="rId83"/>
    <p:sldLayoutId id="2147485674" r:id="rId84"/>
    <p:sldLayoutId id="2147485675" r:id="rId85"/>
    <p:sldLayoutId id="2147485676" r:id="rId86"/>
    <p:sldLayoutId id="2147485677" r:id="rId87"/>
    <p:sldLayoutId id="2147485678" r:id="rId88"/>
    <p:sldLayoutId id="2147485679" r:id="rId89"/>
    <p:sldLayoutId id="2147485680" r:id="rId90"/>
    <p:sldLayoutId id="2147485681" r:id="rId91"/>
    <p:sldLayoutId id="2147485682" r:id="rId92"/>
    <p:sldLayoutId id="2147485683" r:id="rId93"/>
    <p:sldLayoutId id="2147485684" r:id="rId94"/>
    <p:sldLayoutId id="2147485685" r:id="rId95"/>
    <p:sldLayoutId id="2147485686" r:id="rId96"/>
    <p:sldLayoutId id="2147485687" r:id="rId97"/>
    <p:sldLayoutId id="2147485688" r:id="rId98"/>
    <p:sldLayoutId id="2147485689" r:id="rId99"/>
    <p:sldLayoutId id="2147485690" r:id="rId100"/>
    <p:sldLayoutId id="2147485691" r:id="rId101"/>
    <p:sldLayoutId id="2147485692" r:id="rId102"/>
    <p:sldLayoutId id="2147485693" r:id="rId103"/>
    <p:sldLayoutId id="2147485694" r:id="rId104"/>
    <p:sldLayoutId id="2147485695" r:id="rId105"/>
    <p:sldLayoutId id="2147485696" r:id="rId106"/>
    <p:sldLayoutId id="2147485697" r:id="rId107"/>
    <p:sldLayoutId id="2147485698" r:id="rId108"/>
    <p:sldLayoutId id="2147485699" r:id="rId109"/>
    <p:sldLayoutId id="2147485700" r:id="rId110"/>
    <p:sldLayoutId id="2147485701" r:id="rId111"/>
    <p:sldLayoutId id="2147485702" r:id="rId112"/>
    <p:sldLayoutId id="2147485703" r:id="rId113"/>
    <p:sldLayoutId id="2147485704" r:id="rId114"/>
    <p:sldLayoutId id="2147485705" r:id="rId115"/>
    <p:sldLayoutId id="2147485706" r:id="rId116"/>
    <p:sldLayoutId id="2147485707" r:id="rId117"/>
    <p:sldLayoutId id="2147485708" r:id="rId118"/>
    <p:sldLayoutId id="2147485709" r:id="rId119"/>
    <p:sldLayoutId id="2147485710" r:id="rId120"/>
    <p:sldLayoutId id="2147485711" r:id="rId121"/>
    <p:sldLayoutId id="2147485712" r:id="rId122"/>
    <p:sldLayoutId id="2147485713" r:id="rId123"/>
    <p:sldLayoutId id="2147485714" r:id="rId124"/>
    <p:sldLayoutId id="2147485715" r:id="rId125"/>
    <p:sldLayoutId id="2147485716" r:id="rId126"/>
    <p:sldLayoutId id="2147485717" r:id="rId127"/>
    <p:sldLayoutId id="2147485718" r:id="rId128"/>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9790"/>
        <p:cNvGrpSpPr/>
        <p:nvPr/>
      </p:nvGrpSpPr>
      <p:grpSpPr>
        <a:xfrm>
          <a:off x="0" y="0"/>
          <a:ext cx="0" cy="0"/>
          <a:chOff x="0" y="0"/>
          <a:chExt cx="0" cy="0"/>
        </a:xfrm>
      </p:grpSpPr>
      <p:sp>
        <p:nvSpPr>
          <p:cNvPr id="19791" name="Google Shape;19791;p117"/>
          <p:cNvSpPr txBox="1">
            <a:spLocks noGrp="1"/>
          </p:cNvSpPr>
          <p:nvPr>
            <p:ph type="title"/>
          </p:nvPr>
        </p:nvSpPr>
        <p:spPr>
          <a:xfrm>
            <a:off x="1257300" y="547688"/>
            <a:ext cx="15773400" cy="1988345"/>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Play"/>
              <a:buNone/>
              <a:defRPr sz="4400" b="0" i="0" u="none" strike="noStrike" cap="none">
                <a:solidFill>
                  <a:schemeClr val="dk1"/>
                </a:solidFill>
                <a:latin typeface="Play"/>
                <a:ea typeface="Play"/>
                <a:cs typeface="Play"/>
                <a:sym typeface="Play"/>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9792" name="Google Shape;19792;p117"/>
          <p:cNvSpPr txBox="1">
            <a:spLocks noGrp="1"/>
          </p:cNvSpPr>
          <p:nvPr>
            <p:ph type="body" idx="1"/>
          </p:nvPr>
        </p:nvSpPr>
        <p:spPr>
          <a:xfrm>
            <a:off x="1257300" y="2738438"/>
            <a:ext cx="15773400" cy="6527007"/>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Arial"/>
                <a:ea typeface="Arial"/>
                <a:cs typeface="Arial"/>
                <a:sym typeface="Arial"/>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9pPr>
          </a:lstStyle>
          <a:p>
            <a:endParaRPr/>
          </a:p>
        </p:txBody>
      </p:sp>
      <p:sp>
        <p:nvSpPr>
          <p:cNvPr id="19793" name="Google Shape;19793;p117"/>
          <p:cNvSpPr txBox="1">
            <a:spLocks noGrp="1"/>
          </p:cNvSpPr>
          <p:nvPr>
            <p:ph type="dt" idx="10"/>
          </p:nvPr>
        </p:nvSpPr>
        <p:spPr>
          <a:xfrm>
            <a:off x="1257300" y="9534526"/>
            <a:ext cx="4114800" cy="547688"/>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757575"/>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19794" name="Google Shape;19794;p117"/>
          <p:cNvSpPr txBox="1">
            <a:spLocks noGrp="1"/>
          </p:cNvSpPr>
          <p:nvPr>
            <p:ph type="ftr" idx="11"/>
          </p:nvPr>
        </p:nvSpPr>
        <p:spPr>
          <a:xfrm>
            <a:off x="6057900" y="9534526"/>
            <a:ext cx="6172200" cy="547688"/>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800" b="0" i="0" u="none" strike="noStrike" cap="none">
                <a:solidFill>
                  <a:srgbClr val="757575"/>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19795" name="Google Shape;19795;p117"/>
          <p:cNvSpPr txBox="1">
            <a:spLocks noGrp="1"/>
          </p:cNvSpPr>
          <p:nvPr>
            <p:ph type="sldNum" idx="12"/>
          </p:nvPr>
        </p:nvSpPr>
        <p:spPr>
          <a:xfrm>
            <a:off x="129159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5732" r:id="rId1"/>
    <p:sldLayoutId id="2147485733" r:id="rId2"/>
    <p:sldLayoutId id="2147485734" r:id="rId3"/>
    <p:sldLayoutId id="2147485735" r:id="rId4"/>
    <p:sldLayoutId id="2147485736" r:id="rId5"/>
    <p:sldLayoutId id="2147485737" r:id="rId6"/>
    <p:sldLayoutId id="2147485738" r:id="rId7"/>
    <p:sldLayoutId id="2147485739" r:id="rId8"/>
    <p:sldLayoutId id="2147485740" r:id="rId9"/>
    <p:sldLayoutId id="2147485741" r:id="rId10"/>
    <p:sldLayoutId id="2147485742" r:id="rId11"/>
    <p:sldLayoutId id="2147485743"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9876"/>
        <p:cNvGrpSpPr/>
        <p:nvPr/>
      </p:nvGrpSpPr>
      <p:grpSpPr>
        <a:xfrm>
          <a:off x="0" y="0"/>
          <a:ext cx="0" cy="0"/>
          <a:chOff x="0" y="0"/>
          <a:chExt cx="0" cy="0"/>
        </a:xfrm>
      </p:grpSpPr>
      <p:sp>
        <p:nvSpPr>
          <p:cNvPr id="19877" name="Google Shape;19877;p2178"/>
          <p:cNvSpPr txBox="1">
            <a:spLocks noGrp="1"/>
          </p:cNvSpPr>
          <p:nvPr>
            <p:ph type="title"/>
          </p:nvPr>
        </p:nvSpPr>
        <p:spPr>
          <a:xfrm>
            <a:off x="1257300" y="547688"/>
            <a:ext cx="15773400" cy="1988345"/>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Play"/>
              <a:buNone/>
              <a:defRPr sz="4400" b="0" i="0" u="none" strike="noStrike" cap="none">
                <a:solidFill>
                  <a:schemeClr val="dk1"/>
                </a:solidFill>
                <a:latin typeface="Play"/>
                <a:ea typeface="Play"/>
                <a:cs typeface="Play"/>
                <a:sym typeface="Play"/>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9878" name="Google Shape;19878;p2178"/>
          <p:cNvSpPr txBox="1">
            <a:spLocks noGrp="1"/>
          </p:cNvSpPr>
          <p:nvPr>
            <p:ph type="body" idx="1"/>
          </p:nvPr>
        </p:nvSpPr>
        <p:spPr>
          <a:xfrm>
            <a:off x="1257300" y="2738438"/>
            <a:ext cx="15773400" cy="6527007"/>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Arial"/>
                <a:ea typeface="Arial"/>
                <a:cs typeface="Arial"/>
                <a:sym typeface="Arial"/>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9pPr>
          </a:lstStyle>
          <a:p>
            <a:endParaRPr/>
          </a:p>
        </p:txBody>
      </p:sp>
      <p:sp>
        <p:nvSpPr>
          <p:cNvPr id="19879" name="Google Shape;19879;p2178"/>
          <p:cNvSpPr txBox="1">
            <a:spLocks noGrp="1"/>
          </p:cNvSpPr>
          <p:nvPr>
            <p:ph type="dt" idx="10"/>
          </p:nvPr>
        </p:nvSpPr>
        <p:spPr>
          <a:xfrm>
            <a:off x="1257300" y="9534526"/>
            <a:ext cx="4114800" cy="547688"/>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757575"/>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Arial"/>
                <a:ea typeface="Arial"/>
                <a:cs typeface="Arial"/>
                <a:sym typeface="Arial"/>
              </a:defRPr>
            </a:lvl9pPr>
          </a:lstStyle>
          <a:p>
            <a:endParaRPr/>
          </a:p>
        </p:txBody>
      </p:sp>
      <p:sp>
        <p:nvSpPr>
          <p:cNvPr id="19880" name="Google Shape;19880;p2178"/>
          <p:cNvSpPr txBox="1">
            <a:spLocks noGrp="1"/>
          </p:cNvSpPr>
          <p:nvPr>
            <p:ph type="ftr" idx="11"/>
          </p:nvPr>
        </p:nvSpPr>
        <p:spPr>
          <a:xfrm>
            <a:off x="6057900" y="9534526"/>
            <a:ext cx="6172200" cy="547688"/>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800" b="0" i="0" u="none" strike="noStrike" cap="none">
                <a:solidFill>
                  <a:srgbClr val="757575"/>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Arial"/>
                <a:ea typeface="Arial"/>
                <a:cs typeface="Arial"/>
                <a:sym typeface="Arial"/>
              </a:defRPr>
            </a:lvl9pPr>
          </a:lstStyle>
          <a:p>
            <a:endParaRPr/>
          </a:p>
        </p:txBody>
      </p:sp>
      <p:sp>
        <p:nvSpPr>
          <p:cNvPr id="19881" name="Google Shape;19881;p2178"/>
          <p:cNvSpPr txBox="1">
            <a:spLocks noGrp="1"/>
          </p:cNvSpPr>
          <p:nvPr>
            <p:ph type="sldNum" idx="12"/>
          </p:nvPr>
        </p:nvSpPr>
        <p:spPr>
          <a:xfrm>
            <a:off x="129159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800"/>
              <a:buFont typeface="Arial"/>
              <a:buNone/>
              <a:defRPr sz="180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5745" r:id="rId1"/>
    <p:sldLayoutId id="2147485746" r:id="rId2"/>
    <p:sldLayoutId id="2147485747" r:id="rId3"/>
    <p:sldLayoutId id="2147485748" r:id="rId4"/>
    <p:sldLayoutId id="2147485749" r:id="rId5"/>
    <p:sldLayoutId id="2147485750" r:id="rId6"/>
    <p:sldLayoutId id="2147485751" r:id="rId7"/>
    <p:sldLayoutId id="2147485752" r:id="rId8"/>
    <p:sldLayoutId id="2147485753" r:id="rId9"/>
    <p:sldLayoutId id="2147485754" r:id="rId10"/>
    <p:sldLayoutId id="2147485755"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3556"/>
        <p:cNvGrpSpPr/>
        <p:nvPr/>
      </p:nvGrpSpPr>
      <p:grpSpPr>
        <a:xfrm>
          <a:off x="0" y="0"/>
          <a:ext cx="0" cy="0"/>
          <a:chOff x="0" y="0"/>
          <a:chExt cx="0" cy="0"/>
        </a:xfrm>
      </p:grpSpPr>
      <p:sp>
        <p:nvSpPr>
          <p:cNvPr id="23557" name="Google Shape;23557;p218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lnSpc>
                <a:spcPct val="10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23558" name="Google Shape;23558;p2183"/>
          <p:cNvSpPr txBox="1">
            <a:spLocks noGrp="1"/>
          </p:cNvSpPr>
          <p:nvPr>
            <p:ph type="body" idx="1"/>
          </p:nvPr>
        </p:nvSpPr>
        <p:spPr>
          <a:xfrm>
            <a:off x="457200" y="1600201"/>
            <a:ext cx="8229600" cy="4525964"/>
          </a:xfrm>
          <a:prstGeom prst="rect">
            <a:avLst/>
          </a:prstGeom>
          <a:noFill/>
          <a:ln>
            <a:noFill/>
          </a:ln>
        </p:spPr>
        <p:txBody>
          <a:bodyPr spcFirstLastPara="1" wrap="square" lIns="91425" tIns="45700" rIns="91425" bIns="45700" anchor="t" anchorCtr="0">
            <a:normAutofit/>
          </a:bodyPr>
          <a:lstStyle>
            <a:lvl1pPr marL="457200" marR="0" lvl="0" indent="-431800" algn="l" rtl="0">
              <a:lnSpc>
                <a:spcPct val="100000"/>
              </a:lnSpc>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lnSpc>
                <a:spcPct val="100000"/>
              </a:lnSpc>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lnSpc>
                <a:spcPct val="100000"/>
              </a:lnSpc>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23559" name="Google Shape;23559;p2183"/>
          <p:cNvSpPr txBox="1">
            <a:spLocks noGrp="1"/>
          </p:cNvSpPr>
          <p:nvPr>
            <p:ph type="dt" idx="10"/>
          </p:nvPr>
        </p:nvSpPr>
        <p:spPr>
          <a:xfrm>
            <a:off x="457200" y="6356351"/>
            <a:ext cx="2133600" cy="365126"/>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23560" name="Google Shape;23560;p2183"/>
          <p:cNvSpPr txBox="1">
            <a:spLocks noGrp="1"/>
          </p:cNvSpPr>
          <p:nvPr>
            <p:ph type="ftr" idx="11"/>
          </p:nvPr>
        </p:nvSpPr>
        <p:spPr>
          <a:xfrm>
            <a:off x="3124200" y="6356351"/>
            <a:ext cx="2895600" cy="365126"/>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23561" name="Google Shape;23561;p2183"/>
          <p:cNvSpPr txBox="1">
            <a:spLocks noGrp="1"/>
          </p:cNvSpPr>
          <p:nvPr>
            <p:ph type="sldNum" idx="12"/>
          </p:nvPr>
        </p:nvSpPr>
        <p:spPr>
          <a:xfrm>
            <a:off x="6553200" y="6356351"/>
            <a:ext cx="2133600" cy="365126"/>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6146" r:id="rId1"/>
    <p:sldLayoutId id="2147486147" r:id="rId2"/>
    <p:sldLayoutId id="2147486148" r:id="rId3"/>
    <p:sldLayoutId id="2147486149" r:id="rId4"/>
    <p:sldLayoutId id="2147486150" r:id="rId5"/>
    <p:sldLayoutId id="2147486151" r:id="rId6"/>
    <p:sldLayoutId id="2147486152" r:id="rId7"/>
    <p:sldLayoutId id="2147486153" r:id="rId8"/>
    <p:sldLayoutId id="2147486154" r:id="rId9"/>
    <p:sldLayoutId id="2147486155" r:id="rId10"/>
    <p:sldLayoutId id="2147486156" r:id="rId11"/>
    <p:sldLayoutId id="2147486157" r:id="rId12"/>
    <p:sldLayoutId id="2147486158" r:id="rId13"/>
    <p:sldLayoutId id="2147486159" r:id="rId14"/>
    <p:sldLayoutId id="2147486160" r:id="rId15"/>
    <p:sldLayoutId id="2147486161" r:id="rId16"/>
    <p:sldLayoutId id="2147486162" r:id="rId17"/>
    <p:sldLayoutId id="2147486163" r:id="rId18"/>
    <p:sldLayoutId id="2147486164" r:id="rId19"/>
    <p:sldLayoutId id="2147486165" r:id="rId20"/>
    <p:sldLayoutId id="2147486166" r:id="rId21"/>
    <p:sldLayoutId id="2147486167" r:id="rId22"/>
    <p:sldLayoutId id="2147486168" r:id="rId23"/>
    <p:sldLayoutId id="2147486169" r:id="rId24"/>
    <p:sldLayoutId id="2147486170" r:id="rId25"/>
    <p:sldLayoutId id="2147486171" r:id="rId26"/>
    <p:sldLayoutId id="2147486172" r:id="rId27"/>
    <p:sldLayoutId id="2147486173" r:id="rId28"/>
    <p:sldLayoutId id="2147486174" r:id="rId29"/>
    <p:sldLayoutId id="2147486175" r:id="rId30"/>
    <p:sldLayoutId id="2147486176" r:id="rId31"/>
    <p:sldLayoutId id="2147486177" r:id="rId32"/>
    <p:sldLayoutId id="2147486178" r:id="rId33"/>
    <p:sldLayoutId id="2147486179" r:id="rId34"/>
    <p:sldLayoutId id="2147486180" r:id="rId35"/>
    <p:sldLayoutId id="2147486181" r:id="rId36"/>
    <p:sldLayoutId id="2147486182" r:id="rId37"/>
    <p:sldLayoutId id="2147486183" r:id="rId38"/>
    <p:sldLayoutId id="2147486184" r:id="rId39"/>
    <p:sldLayoutId id="2147486185" r:id="rId40"/>
    <p:sldLayoutId id="2147486186" r:id="rId41"/>
    <p:sldLayoutId id="2147486187" r:id="rId42"/>
    <p:sldLayoutId id="2147486188" r:id="rId43"/>
    <p:sldLayoutId id="2147486189" r:id="rId44"/>
    <p:sldLayoutId id="2147486190" r:id="rId45"/>
    <p:sldLayoutId id="2147486191" r:id="rId46"/>
    <p:sldLayoutId id="2147486192" r:id="rId47"/>
    <p:sldLayoutId id="2147486193" r:id="rId48"/>
    <p:sldLayoutId id="2147486194" r:id="rId49"/>
    <p:sldLayoutId id="2147486195" r:id="rId50"/>
    <p:sldLayoutId id="2147486196" r:id="rId51"/>
    <p:sldLayoutId id="2147486197" r:id="rId52"/>
    <p:sldLayoutId id="2147486198" r:id="rId53"/>
    <p:sldLayoutId id="2147486199" r:id="rId54"/>
    <p:sldLayoutId id="2147486200" r:id="rId55"/>
    <p:sldLayoutId id="2147486201" r:id="rId56"/>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1"/>
            <a:ext cx="8229600" cy="452596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1"/>
            <a:ext cx="2133600" cy="365126"/>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5/28/2026</a:t>
            </a:fld>
            <a:endParaRPr lang="en-US"/>
          </a:p>
        </p:txBody>
      </p:sp>
      <p:sp>
        <p:nvSpPr>
          <p:cNvPr id="5" name="Footer Placeholder 4"/>
          <p:cNvSpPr>
            <a:spLocks noGrp="1"/>
          </p:cNvSpPr>
          <p:nvPr>
            <p:ph type="ftr" sz="quarter" idx="3"/>
          </p:nvPr>
        </p:nvSpPr>
        <p:spPr>
          <a:xfrm>
            <a:off x="3124200" y="6356351"/>
            <a:ext cx="2895600" cy="365126"/>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1"/>
            <a:ext cx="2133600" cy="365126"/>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1427315964"/>
      </p:ext>
    </p:extLst>
  </p:cSld>
  <p:clrMap bg1="lt1" tx1="dk1" bg2="lt2" tx2="dk2" accent1="accent1" accent2="accent2" accent3="accent3" accent4="accent4" accent5="accent5" accent6="accent6" hlink="hlink" folHlink="folHlink"/>
  <p:sldLayoutIdLst>
    <p:sldLayoutId id="2147486776" r:id="rId1"/>
    <p:sldLayoutId id="2147486777" r:id="rId2"/>
    <p:sldLayoutId id="2147486778" r:id="rId3"/>
    <p:sldLayoutId id="2147486779" r:id="rId4"/>
    <p:sldLayoutId id="2147486780" r:id="rId5"/>
    <p:sldLayoutId id="2147486781" r:id="rId6"/>
    <p:sldLayoutId id="2147486782" r:id="rId7"/>
    <p:sldLayoutId id="2147486783" r:id="rId8"/>
    <p:sldLayoutId id="2147486784" r:id="rId9"/>
    <p:sldLayoutId id="2147486785" r:id="rId10"/>
    <p:sldLayoutId id="2147486786" r:id="rId11"/>
  </p:sldLayoutIdLst>
  <p:txStyles>
    <p:titleStyle>
      <a:lvl1pPr algn="ctr" defTabSz="1371600" rtl="0" eaLnBrk="1" latinLnBrk="0" hangingPunct="1">
        <a:spcBef>
          <a:spcPct val="0"/>
        </a:spcBef>
        <a:buNone/>
        <a:defRPr sz="6600" kern="1200">
          <a:solidFill>
            <a:schemeClr val="tx1"/>
          </a:solidFill>
          <a:latin typeface="+mj-lt"/>
          <a:ea typeface="+mj-ea"/>
          <a:cs typeface="+mj-cs"/>
        </a:defRPr>
      </a:lvl1pPr>
    </p:titleStyle>
    <p:bodyStyle>
      <a:lvl1pPr marL="514350" indent="-514350" algn="l" defTabSz="1371600" rtl="0" eaLnBrk="1" latinLnBrk="0" hangingPunct="1">
        <a:spcBef>
          <a:spcPct val="20000"/>
        </a:spcBef>
        <a:buFont typeface="Arial" pitchFamily="34" charset="0"/>
        <a:buChar char="•"/>
        <a:defRPr sz="4800" kern="1200">
          <a:solidFill>
            <a:schemeClr val="tx1"/>
          </a:solidFill>
          <a:latin typeface="+mn-lt"/>
          <a:ea typeface="+mn-ea"/>
          <a:cs typeface="+mn-cs"/>
        </a:defRPr>
      </a:lvl1pPr>
      <a:lvl2pPr marL="1114425" indent="-428625" algn="l" defTabSz="1371600" rtl="0" eaLnBrk="1" latinLnBrk="0" hangingPunct="1">
        <a:spcBef>
          <a:spcPct val="20000"/>
        </a:spcBef>
        <a:buFont typeface="Arial" pitchFamily="34" charset="0"/>
        <a:buChar char="–"/>
        <a:defRPr sz="4200" kern="1200">
          <a:solidFill>
            <a:schemeClr val="tx1"/>
          </a:solidFill>
          <a:latin typeface="+mn-lt"/>
          <a:ea typeface="+mn-ea"/>
          <a:cs typeface="+mn-cs"/>
        </a:defRPr>
      </a:lvl2pPr>
      <a:lvl3pPr marL="1714500" indent="-342900" algn="l" defTabSz="1371600" rtl="0" eaLnBrk="1" latinLnBrk="0" hangingPunct="1">
        <a:spcBef>
          <a:spcPct val="20000"/>
        </a:spcBef>
        <a:buFont typeface="Arial" pitchFamily="34" charset="0"/>
        <a:buChar char="•"/>
        <a:defRPr sz="3600" kern="1200">
          <a:solidFill>
            <a:schemeClr val="tx1"/>
          </a:solidFill>
          <a:latin typeface="+mn-lt"/>
          <a:ea typeface="+mn-ea"/>
          <a:cs typeface="+mn-cs"/>
        </a:defRPr>
      </a:lvl3pPr>
      <a:lvl4pPr marL="2400300" indent="-342900" algn="l" defTabSz="1371600" rtl="0" eaLnBrk="1" latinLnBrk="0" hangingPunct="1">
        <a:spcBef>
          <a:spcPct val="20000"/>
        </a:spcBef>
        <a:buFont typeface="Arial" pitchFamily="34" charset="0"/>
        <a:buChar char="–"/>
        <a:defRPr sz="3000" kern="1200">
          <a:solidFill>
            <a:schemeClr val="tx1"/>
          </a:solidFill>
          <a:latin typeface="+mn-lt"/>
          <a:ea typeface="+mn-ea"/>
          <a:cs typeface="+mn-cs"/>
        </a:defRPr>
      </a:lvl4pPr>
      <a:lvl5pPr marL="3086100" indent="-342900" algn="l" defTabSz="1371600" rtl="0" eaLnBrk="1" latinLnBrk="0" hangingPunct="1">
        <a:spcBef>
          <a:spcPct val="20000"/>
        </a:spcBef>
        <a:buFont typeface="Arial" pitchFamily="34" charset="0"/>
        <a:buChar char="»"/>
        <a:defRPr sz="3000" kern="1200">
          <a:solidFill>
            <a:schemeClr val="tx1"/>
          </a:solidFill>
          <a:latin typeface="+mn-lt"/>
          <a:ea typeface="+mn-ea"/>
          <a:cs typeface="+mn-cs"/>
        </a:defRPr>
      </a:lvl5pPr>
      <a:lvl6pPr marL="3771900" indent="-342900" algn="l" defTabSz="1371600" rtl="0" eaLnBrk="1" latinLnBrk="0" hangingPunct="1">
        <a:spcBef>
          <a:spcPct val="20000"/>
        </a:spcBef>
        <a:buFont typeface="Arial" pitchFamily="34" charset="0"/>
        <a:buChar char="•"/>
        <a:defRPr sz="3000" kern="1200">
          <a:solidFill>
            <a:schemeClr val="tx1"/>
          </a:solidFill>
          <a:latin typeface="+mn-lt"/>
          <a:ea typeface="+mn-ea"/>
          <a:cs typeface="+mn-cs"/>
        </a:defRPr>
      </a:lvl6pPr>
      <a:lvl7pPr marL="4457700" indent="-342900" algn="l" defTabSz="1371600" rtl="0" eaLnBrk="1" latinLnBrk="0" hangingPunct="1">
        <a:spcBef>
          <a:spcPct val="20000"/>
        </a:spcBef>
        <a:buFont typeface="Arial" pitchFamily="34" charset="0"/>
        <a:buChar char="•"/>
        <a:defRPr sz="3000" kern="1200">
          <a:solidFill>
            <a:schemeClr val="tx1"/>
          </a:solidFill>
          <a:latin typeface="+mn-lt"/>
          <a:ea typeface="+mn-ea"/>
          <a:cs typeface="+mn-cs"/>
        </a:defRPr>
      </a:lvl7pPr>
      <a:lvl8pPr marL="5143500" indent="-342900" algn="l" defTabSz="1371600" rtl="0" eaLnBrk="1" latinLnBrk="0" hangingPunct="1">
        <a:spcBef>
          <a:spcPct val="20000"/>
        </a:spcBef>
        <a:buFont typeface="Arial" pitchFamily="34" charset="0"/>
        <a:buChar char="•"/>
        <a:defRPr sz="3000" kern="1200">
          <a:solidFill>
            <a:schemeClr val="tx1"/>
          </a:solidFill>
          <a:latin typeface="+mn-lt"/>
          <a:ea typeface="+mn-ea"/>
          <a:cs typeface="+mn-cs"/>
        </a:defRPr>
      </a:lvl8pPr>
      <a:lvl9pPr marL="5829300" indent="-342900" algn="l" defTabSz="1371600" rtl="0" eaLnBrk="1" latinLnBrk="0" hangingPunct="1">
        <a:spcBef>
          <a:spcPct val="20000"/>
        </a:spcBef>
        <a:buFont typeface="Arial" pitchFamily="34" charset="0"/>
        <a:buChar char="•"/>
        <a:defRPr sz="30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3384"/>
        <p:cNvGrpSpPr/>
        <p:nvPr/>
      </p:nvGrpSpPr>
      <p:grpSpPr>
        <a:xfrm>
          <a:off x="0" y="0"/>
          <a:ext cx="0" cy="0"/>
          <a:chOff x="0" y="0"/>
          <a:chExt cx="0" cy="0"/>
        </a:xfrm>
      </p:grpSpPr>
      <p:sp>
        <p:nvSpPr>
          <p:cNvPr id="13385" name="Google Shape;13385;p27"/>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chemeClr val="accent1"/>
              </a:buClr>
              <a:buSzPts val="3600"/>
              <a:buFont typeface="Calibri"/>
              <a:buNone/>
              <a:defRPr sz="3600" b="1" i="0" u="none" strike="noStrike" cap="none">
                <a:solidFill>
                  <a:schemeClr val="accent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3386" name="Google Shape;13386;p27"/>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marR="0" lvl="0" indent="-381000" algn="l" rtl="0">
              <a:lnSpc>
                <a:spcPct val="100000"/>
              </a:lnSpc>
              <a:spcBef>
                <a:spcPts val="1000"/>
              </a:spcBef>
              <a:spcAft>
                <a:spcPts val="0"/>
              </a:spcAft>
              <a:buClr>
                <a:schemeClr val="accent2"/>
              </a:buClr>
              <a:buSzPts val="2400"/>
              <a:buFont typeface="Arial"/>
              <a:buChar char="•"/>
              <a:defRPr sz="2400" b="0" i="0" u="none" strike="noStrike" cap="none">
                <a:solidFill>
                  <a:schemeClr val="dk1"/>
                </a:solidFill>
                <a:latin typeface="Calibri"/>
                <a:ea typeface="Calibri"/>
                <a:cs typeface="Calibri"/>
                <a:sym typeface="Calibri"/>
              </a:defRPr>
            </a:lvl1pPr>
            <a:lvl2pPr marL="914400" marR="0" lvl="1" indent="-355600" algn="l" rtl="0">
              <a:lnSpc>
                <a:spcPct val="100000"/>
              </a:lnSpc>
              <a:spcBef>
                <a:spcPts val="1000"/>
              </a:spcBef>
              <a:spcAft>
                <a:spcPts val="0"/>
              </a:spcAft>
              <a:buClr>
                <a:schemeClr val="accent1"/>
              </a:buClr>
              <a:buSzPts val="2000"/>
              <a:buFont typeface="Arial"/>
              <a:buChar char="•"/>
              <a:defRPr sz="2000" b="0" i="0" u="none" strike="noStrike" cap="none">
                <a:solidFill>
                  <a:schemeClr val="dk1"/>
                </a:solidFill>
                <a:latin typeface="Calibri"/>
                <a:ea typeface="Calibri"/>
                <a:cs typeface="Calibri"/>
                <a:sym typeface="Calibri"/>
              </a:defRPr>
            </a:lvl2pPr>
            <a:lvl3pPr marL="1371600" marR="0" lvl="2" indent="-342900" algn="l" rtl="0">
              <a:lnSpc>
                <a:spcPct val="100000"/>
              </a:lnSpc>
              <a:spcBef>
                <a:spcPts val="1000"/>
              </a:spcBef>
              <a:spcAft>
                <a:spcPts val="0"/>
              </a:spcAft>
              <a:buClr>
                <a:schemeClr val="accent2"/>
              </a:buClr>
              <a:buSzPts val="1800"/>
              <a:buFont typeface="Arial"/>
              <a:buChar char="•"/>
              <a:defRPr sz="1800" b="0" i="0" u="none" strike="noStrike" cap="none">
                <a:solidFill>
                  <a:schemeClr val="dk1"/>
                </a:solidFill>
                <a:latin typeface="Calibri"/>
                <a:ea typeface="Calibri"/>
                <a:cs typeface="Calibri"/>
                <a:sym typeface="Calibri"/>
              </a:defRPr>
            </a:lvl3pPr>
            <a:lvl4pPr marL="1828800" marR="0" lvl="3" indent="-330200" algn="l" rtl="0">
              <a:lnSpc>
                <a:spcPct val="100000"/>
              </a:lnSpc>
              <a:spcBef>
                <a:spcPts val="1000"/>
              </a:spcBef>
              <a:spcAft>
                <a:spcPts val="0"/>
              </a:spcAft>
              <a:buClr>
                <a:schemeClr val="accent2"/>
              </a:buClr>
              <a:buSzPts val="1600"/>
              <a:buFont typeface="Arial"/>
              <a:buChar char="•"/>
              <a:defRPr sz="1600" b="0" i="0" u="none" strike="noStrike" cap="none">
                <a:solidFill>
                  <a:schemeClr val="dk1"/>
                </a:solidFill>
                <a:latin typeface="Calibri"/>
                <a:ea typeface="Calibri"/>
                <a:cs typeface="Calibri"/>
                <a:sym typeface="Calibri"/>
              </a:defRPr>
            </a:lvl4pPr>
            <a:lvl5pPr marL="2286000" marR="0" lvl="4" indent="-330200" algn="l" rtl="0">
              <a:lnSpc>
                <a:spcPct val="100000"/>
              </a:lnSpc>
              <a:spcBef>
                <a:spcPts val="1000"/>
              </a:spcBef>
              <a:spcAft>
                <a:spcPts val="0"/>
              </a:spcAft>
              <a:buClr>
                <a:schemeClr val="accent2"/>
              </a:buClr>
              <a:buSzPts val="1600"/>
              <a:buFont typeface="Arial"/>
              <a:buChar char="•"/>
              <a:defRPr sz="16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10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3387" name="Google Shape;13387;p27"/>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800" b="0" i="0" u="none" strike="noStrike" cap="none">
                <a:solidFill>
                  <a:srgbClr val="919497"/>
                </a:solidFill>
                <a:latin typeface="Calibri"/>
                <a:ea typeface="Calibri"/>
                <a:cs typeface="Calibri"/>
                <a:sym typeface="Calibri"/>
              </a:defRPr>
            </a:lvl1pPr>
            <a:lvl2pPr marL="0" marR="0" lvl="1" indent="0" algn="r" rtl="0">
              <a:spcBef>
                <a:spcPts val="0"/>
              </a:spcBef>
              <a:buNone/>
              <a:defRPr sz="1800" b="0" i="0" u="none" strike="noStrike" cap="none">
                <a:solidFill>
                  <a:srgbClr val="919497"/>
                </a:solidFill>
                <a:latin typeface="Calibri"/>
                <a:ea typeface="Calibri"/>
                <a:cs typeface="Calibri"/>
                <a:sym typeface="Calibri"/>
              </a:defRPr>
            </a:lvl2pPr>
            <a:lvl3pPr marL="0" marR="0" lvl="2" indent="0" algn="r" rtl="0">
              <a:spcBef>
                <a:spcPts val="0"/>
              </a:spcBef>
              <a:buNone/>
              <a:defRPr sz="1800" b="0" i="0" u="none" strike="noStrike" cap="none">
                <a:solidFill>
                  <a:srgbClr val="919497"/>
                </a:solidFill>
                <a:latin typeface="Calibri"/>
                <a:ea typeface="Calibri"/>
                <a:cs typeface="Calibri"/>
                <a:sym typeface="Calibri"/>
              </a:defRPr>
            </a:lvl3pPr>
            <a:lvl4pPr marL="0" marR="0" lvl="3" indent="0" algn="r" rtl="0">
              <a:spcBef>
                <a:spcPts val="0"/>
              </a:spcBef>
              <a:buNone/>
              <a:defRPr sz="1800" b="0" i="0" u="none" strike="noStrike" cap="none">
                <a:solidFill>
                  <a:srgbClr val="919497"/>
                </a:solidFill>
                <a:latin typeface="Calibri"/>
                <a:ea typeface="Calibri"/>
                <a:cs typeface="Calibri"/>
                <a:sym typeface="Calibri"/>
              </a:defRPr>
            </a:lvl4pPr>
            <a:lvl5pPr marL="0" marR="0" lvl="4" indent="0" algn="r" rtl="0">
              <a:spcBef>
                <a:spcPts val="0"/>
              </a:spcBef>
              <a:buNone/>
              <a:defRPr sz="1800" b="0" i="0" u="none" strike="noStrike" cap="none">
                <a:solidFill>
                  <a:srgbClr val="919497"/>
                </a:solidFill>
                <a:latin typeface="Calibri"/>
                <a:ea typeface="Calibri"/>
                <a:cs typeface="Calibri"/>
                <a:sym typeface="Calibri"/>
              </a:defRPr>
            </a:lvl5pPr>
            <a:lvl6pPr marL="0" marR="0" lvl="5" indent="0" algn="r" rtl="0">
              <a:spcBef>
                <a:spcPts val="0"/>
              </a:spcBef>
              <a:buNone/>
              <a:defRPr sz="1800" b="0" i="0" u="none" strike="noStrike" cap="none">
                <a:solidFill>
                  <a:srgbClr val="919497"/>
                </a:solidFill>
                <a:latin typeface="Calibri"/>
                <a:ea typeface="Calibri"/>
                <a:cs typeface="Calibri"/>
                <a:sym typeface="Calibri"/>
              </a:defRPr>
            </a:lvl6pPr>
            <a:lvl7pPr marL="0" marR="0" lvl="6" indent="0" algn="r" rtl="0">
              <a:spcBef>
                <a:spcPts val="0"/>
              </a:spcBef>
              <a:buNone/>
              <a:defRPr sz="1800" b="0" i="0" u="none" strike="noStrike" cap="none">
                <a:solidFill>
                  <a:srgbClr val="919497"/>
                </a:solidFill>
                <a:latin typeface="Calibri"/>
                <a:ea typeface="Calibri"/>
                <a:cs typeface="Calibri"/>
                <a:sym typeface="Calibri"/>
              </a:defRPr>
            </a:lvl7pPr>
            <a:lvl8pPr marL="0" marR="0" lvl="7" indent="0" algn="r" rtl="0">
              <a:spcBef>
                <a:spcPts val="0"/>
              </a:spcBef>
              <a:buNone/>
              <a:defRPr sz="1800" b="0" i="0" u="none" strike="noStrike" cap="none">
                <a:solidFill>
                  <a:srgbClr val="919497"/>
                </a:solidFill>
                <a:latin typeface="Calibri"/>
                <a:ea typeface="Calibri"/>
                <a:cs typeface="Calibri"/>
                <a:sym typeface="Calibri"/>
              </a:defRPr>
            </a:lvl8pPr>
            <a:lvl9pPr marL="0" marR="0" lvl="8" indent="0" algn="r" rtl="0">
              <a:spcBef>
                <a:spcPts val="0"/>
              </a:spcBef>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sp>
        <p:nvSpPr>
          <p:cNvPr id="13388" name="Google Shape;13388;p27"/>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800" b="0" i="0" u="none" strike="noStrike" cap="none">
                <a:solidFill>
                  <a:srgbClr val="919497"/>
                </a:solidFill>
                <a:latin typeface="Calibri"/>
                <a:ea typeface="Calibri"/>
                <a:cs typeface="Calibri"/>
                <a:sym typeface="Calibri"/>
              </a:defRPr>
            </a:lvl1pPr>
            <a:lvl2pPr marR="0" lvl="1"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9pPr>
          </a:lstStyle>
          <a:p>
            <a:endParaRPr/>
          </a:p>
        </p:txBody>
      </p:sp>
    </p:spTree>
    <p:extLst>
      <p:ext uri="{BB962C8B-B14F-4D97-AF65-F5344CB8AC3E}">
        <p14:creationId xmlns:p14="http://schemas.microsoft.com/office/powerpoint/2010/main" val="248640816"/>
      </p:ext>
    </p:extLst>
  </p:cSld>
  <p:clrMap bg1="lt1" tx1="dk1" bg2="dk2" tx2="lt2" accent1="accent1" accent2="accent2" accent3="accent3" accent4="accent4" accent5="accent5" accent6="accent6" hlink="hlink" folHlink="folHlink"/>
  <p:sldLayoutIdLst>
    <p:sldLayoutId id="2147486788" r:id="rId1"/>
    <p:sldLayoutId id="2147486789" r:id="rId2"/>
    <p:sldLayoutId id="2147486790" r:id="rId3"/>
    <p:sldLayoutId id="2147486791" r:id="rId4"/>
    <p:sldLayoutId id="2147486792" r:id="rId5"/>
    <p:sldLayoutId id="2147486793" r:id="rId6"/>
    <p:sldLayoutId id="2147486794" r:id="rId7"/>
    <p:sldLayoutId id="2147486795" r:id="rId8"/>
    <p:sldLayoutId id="2147486796" r:id="rId9"/>
    <p:sldLayoutId id="2147486797" r:id="rId10"/>
    <p:sldLayoutId id="2147486798" r:id="rId11"/>
    <p:sldLayoutId id="2147486799" r:id="rId12"/>
    <p:sldLayoutId id="2147486800" r:id="rId13"/>
    <p:sldLayoutId id="2147486801" r:id="rId14"/>
    <p:sldLayoutId id="2147486802" r:id="rId15"/>
    <p:sldLayoutId id="2147486803" r:id="rId16"/>
    <p:sldLayoutId id="2147486804" r:id="rId17"/>
    <p:sldLayoutId id="2147486805" r:id="rId18"/>
    <p:sldLayoutId id="2147486806" r:id="rId19"/>
    <p:sldLayoutId id="2147486807" r:id="rId20"/>
    <p:sldLayoutId id="2147486808" r:id="rId21"/>
    <p:sldLayoutId id="2147486809" r:id="rId22"/>
    <p:sldLayoutId id="2147486810" r:id="rId23"/>
    <p:sldLayoutId id="2147486811" r:id="rId24"/>
    <p:sldLayoutId id="2147486812" r:id="rId25"/>
    <p:sldLayoutId id="2147486813" r:id="rId26"/>
    <p:sldLayoutId id="2147486814" r:id="rId27"/>
    <p:sldLayoutId id="2147486815" r:id="rId28"/>
    <p:sldLayoutId id="2147486816" r:id="rId29"/>
    <p:sldLayoutId id="2147486817" r:id="rId30"/>
    <p:sldLayoutId id="2147486818" r:id="rId31"/>
    <p:sldLayoutId id="2147486819" r:id="rId32"/>
    <p:sldLayoutId id="2147486820" r:id="rId33"/>
    <p:sldLayoutId id="2147486821" r:id="rId34"/>
    <p:sldLayoutId id="2147486822" r:id="rId35"/>
    <p:sldLayoutId id="2147486823" r:id="rId36"/>
    <p:sldLayoutId id="2147486824" r:id="rId37"/>
    <p:sldLayoutId id="2147486825" r:id="rId38"/>
    <p:sldLayoutId id="2147486826" r:id="rId39"/>
    <p:sldLayoutId id="2147486827" r:id="rId40"/>
    <p:sldLayoutId id="2147486828" r:id="rId41"/>
    <p:sldLayoutId id="2147486829" r:id="rId42"/>
    <p:sldLayoutId id="2147486830" r:id="rId43"/>
    <p:sldLayoutId id="2147486831" r:id="rId44"/>
    <p:sldLayoutId id="2147486832" r:id="rId45"/>
    <p:sldLayoutId id="2147486833" r:id="rId46"/>
    <p:sldLayoutId id="2147486834" r:id="rId47"/>
    <p:sldLayoutId id="2147486835" r:id="rId48"/>
    <p:sldLayoutId id="2147486836" r:id="rId49"/>
    <p:sldLayoutId id="2147486837" r:id="rId50"/>
    <p:sldLayoutId id="2147486838" r:id="rId51"/>
    <p:sldLayoutId id="2147486839" r:id="rId52"/>
    <p:sldLayoutId id="2147486840" r:id="rId53"/>
    <p:sldLayoutId id="2147486841" r:id="rId54"/>
    <p:sldLayoutId id="2147486842" r:id="rId55"/>
    <p:sldLayoutId id="2147486843" r:id="rId56"/>
    <p:sldLayoutId id="2147486844" r:id="rId57"/>
    <p:sldLayoutId id="2147486845" r:id="rId58"/>
    <p:sldLayoutId id="2147486846" r:id="rId59"/>
    <p:sldLayoutId id="2147486847" r:id="rId60"/>
    <p:sldLayoutId id="2147486848" r:id="rId61"/>
    <p:sldLayoutId id="2147486849" r:id="rId62"/>
    <p:sldLayoutId id="2147486850" r:id="rId63"/>
    <p:sldLayoutId id="2147486851" r:id="rId64"/>
    <p:sldLayoutId id="2147486852" r:id="rId65"/>
    <p:sldLayoutId id="2147486853" r:id="rId66"/>
    <p:sldLayoutId id="2147486854" r:id="rId67"/>
    <p:sldLayoutId id="2147486855" r:id="rId68"/>
    <p:sldLayoutId id="2147486856" r:id="rId69"/>
    <p:sldLayoutId id="2147486857" r:id="rId70"/>
    <p:sldLayoutId id="2147486858" r:id="rId71"/>
    <p:sldLayoutId id="2147486859" r:id="rId72"/>
    <p:sldLayoutId id="2147486860" r:id="rId73"/>
    <p:sldLayoutId id="2147486861" r:id="rId74"/>
    <p:sldLayoutId id="2147486862" r:id="rId75"/>
    <p:sldLayoutId id="2147486863" r:id="rId76"/>
    <p:sldLayoutId id="2147486864" r:id="rId77"/>
    <p:sldLayoutId id="2147486865" r:id="rId78"/>
    <p:sldLayoutId id="2147486866" r:id="rId79"/>
    <p:sldLayoutId id="2147486867" r:id="rId80"/>
    <p:sldLayoutId id="2147486868" r:id="rId81"/>
    <p:sldLayoutId id="2147486869" r:id="rId82"/>
    <p:sldLayoutId id="2147486870" r:id="rId83"/>
    <p:sldLayoutId id="2147486871" r:id="rId84"/>
    <p:sldLayoutId id="2147486872" r:id="rId85"/>
    <p:sldLayoutId id="2147486873" r:id="rId86"/>
    <p:sldLayoutId id="2147486874" r:id="rId87"/>
    <p:sldLayoutId id="2147486875" r:id="rId88"/>
    <p:sldLayoutId id="2147486876" r:id="rId89"/>
    <p:sldLayoutId id="2147486877" r:id="rId90"/>
    <p:sldLayoutId id="2147486878" r:id="rId91"/>
    <p:sldLayoutId id="2147486879" r:id="rId92"/>
    <p:sldLayoutId id="2147486880" r:id="rId93"/>
    <p:sldLayoutId id="2147486881" r:id="rId94"/>
    <p:sldLayoutId id="2147486882" r:id="rId95"/>
    <p:sldLayoutId id="2147486883" r:id="rId96"/>
    <p:sldLayoutId id="2147486884" r:id="rId97"/>
    <p:sldLayoutId id="2147486885" r:id="rId98"/>
    <p:sldLayoutId id="2147486886" r:id="rId99"/>
    <p:sldLayoutId id="2147486887" r:id="rId100"/>
    <p:sldLayoutId id="2147486888" r:id="rId101"/>
    <p:sldLayoutId id="2147486889" r:id="rId102"/>
    <p:sldLayoutId id="2147486890" r:id="rId103"/>
    <p:sldLayoutId id="2147486891" r:id="rId104"/>
    <p:sldLayoutId id="2147486892" r:id="rId105"/>
    <p:sldLayoutId id="2147486893" r:id="rId106"/>
    <p:sldLayoutId id="2147486894" r:id="rId107"/>
    <p:sldLayoutId id="2147486895" r:id="rId108"/>
    <p:sldLayoutId id="2147486896" r:id="rId109"/>
    <p:sldLayoutId id="2147486897" r:id="rId110"/>
    <p:sldLayoutId id="2147486898" r:id="rId111"/>
    <p:sldLayoutId id="2147486899" r:id="rId112"/>
    <p:sldLayoutId id="2147486900" r:id="rId113"/>
    <p:sldLayoutId id="2147486901" r:id="rId114"/>
    <p:sldLayoutId id="2147486902" r:id="rId115"/>
    <p:sldLayoutId id="2147486903" r:id="rId116"/>
    <p:sldLayoutId id="2147486904" r:id="rId117"/>
    <p:sldLayoutId id="2147486905" r:id="rId118"/>
    <p:sldLayoutId id="2147486906" r:id="rId119"/>
    <p:sldLayoutId id="2147486907" r:id="rId120"/>
    <p:sldLayoutId id="2147486908" r:id="rId121"/>
    <p:sldLayoutId id="2147486909" r:id="rId122"/>
    <p:sldLayoutId id="2147486910" r:id="rId123"/>
    <p:sldLayoutId id="2147486911" r:id="rId124"/>
    <p:sldLayoutId id="2147486912" r:id="rId125"/>
    <p:sldLayoutId id="2147486913" r:id="rId126"/>
    <p:sldLayoutId id="2147486914" r:id="rId127"/>
    <p:sldLayoutId id="2147486915" r:id="rId128"/>
    <p:sldLayoutId id="2147486916" r:id="rId129"/>
    <p:sldLayoutId id="2147486917" r:id="rId130"/>
    <p:sldLayoutId id="2147486918" r:id="rId131"/>
    <p:sldLayoutId id="2147486919" r:id="rId132"/>
    <p:sldLayoutId id="2147486920" r:id="rId133"/>
    <p:sldLayoutId id="2147486921" r:id="rId134"/>
    <p:sldLayoutId id="2147486922" r:id="rId135"/>
    <p:sldLayoutId id="2147486923" r:id="rId136"/>
    <p:sldLayoutId id="2147486924" r:id="rId137"/>
    <p:sldLayoutId id="2147486925" r:id="rId138"/>
    <p:sldLayoutId id="2147486926" r:id="rId139"/>
    <p:sldLayoutId id="2147486927" r:id="rId140"/>
    <p:sldLayoutId id="2147486928" r:id="rId141"/>
    <p:sldLayoutId id="2147486929" r:id="rId142"/>
    <p:sldLayoutId id="2147486930" r:id="rId143"/>
    <p:sldLayoutId id="2147486931" r:id="rId144"/>
    <p:sldLayoutId id="2147486932" r:id="rId145"/>
    <p:sldLayoutId id="2147486933" r:id="rId146"/>
    <p:sldLayoutId id="2147486934" r:id="rId147"/>
    <p:sldLayoutId id="2147486935" r:id="rId148"/>
    <p:sldLayoutId id="2147486936" r:id="rId149"/>
    <p:sldLayoutId id="2147486937" r:id="rId150"/>
    <p:sldLayoutId id="2147486938" r:id="rId151"/>
    <p:sldLayoutId id="2147486939" r:id="rId152"/>
    <p:sldLayoutId id="2147486940" r:id="rId153"/>
    <p:sldLayoutId id="2147486941" r:id="rId154"/>
    <p:sldLayoutId id="2147486942" r:id="rId155"/>
    <p:sldLayoutId id="2147486943" r:id="rId156"/>
    <p:sldLayoutId id="2147486944" r:id="rId157"/>
    <p:sldLayoutId id="2147486945" r:id="rId158"/>
    <p:sldLayoutId id="2147486946" r:id="rId159"/>
    <p:sldLayoutId id="2147486947" r:id="rId160"/>
    <p:sldLayoutId id="2147486948" r:id="rId161"/>
    <p:sldLayoutId id="2147486949" r:id="rId162"/>
    <p:sldLayoutId id="2147486950" r:id="rId163"/>
    <p:sldLayoutId id="2147486951" r:id="rId164"/>
    <p:sldLayoutId id="2147486952" r:id="rId165"/>
    <p:sldLayoutId id="2147486953" r:id="rId166"/>
    <p:sldLayoutId id="2147486954" r:id="rId167"/>
    <p:sldLayoutId id="2147486955" r:id="rId168"/>
    <p:sldLayoutId id="2147486956" r:id="rId169"/>
    <p:sldLayoutId id="2147486957" r:id="rId170"/>
    <p:sldLayoutId id="2147486958" r:id="rId171"/>
    <p:sldLayoutId id="2147486959" r:id="rId172"/>
    <p:sldLayoutId id="2147486960" r:id="rId173"/>
    <p:sldLayoutId id="2147486961" r:id="rId174"/>
    <p:sldLayoutId id="2147486962" r:id="rId175"/>
    <p:sldLayoutId id="2147486963" r:id="rId176"/>
    <p:sldLayoutId id="2147486964" r:id="rId177"/>
    <p:sldLayoutId id="2147486965" r:id="rId178"/>
    <p:sldLayoutId id="2147486966" r:id="rId179"/>
    <p:sldLayoutId id="2147486967" r:id="rId180"/>
    <p:sldLayoutId id="2147486968" r:id="rId181"/>
    <p:sldLayoutId id="2147486969" r:id="rId182"/>
    <p:sldLayoutId id="2147486970" r:id="rId183"/>
    <p:sldLayoutId id="2147486971" r:id="rId184"/>
    <p:sldLayoutId id="2147486972" r:id="rId185"/>
    <p:sldLayoutId id="2147486973" r:id="rId186"/>
    <p:sldLayoutId id="2147486974" r:id="rId187"/>
    <p:sldLayoutId id="2147486975" r:id="rId188"/>
    <p:sldLayoutId id="2147486976" r:id="rId189"/>
    <p:sldLayoutId id="2147486977" r:id="rId190"/>
    <p:sldLayoutId id="2147486978" r:id="rId191"/>
    <p:sldLayoutId id="2147486979" r:id="rId192"/>
    <p:sldLayoutId id="2147486980" r:id="rId193"/>
    <p:sldLayoutId id="2147486981" r:id="rId194"/>
    <p:sldLayoutId id="2147486982" r:id="rId195"/>
    <p:sldLayoutId id="2147486983" r:id="rId196"/>
    <p:sldLayoutId id="2147486984" r:id="rId197"/>
    <p:sldLayoutId id="2147486985" r:id="rId198"/>
    <p:sldLayoutId id="2147486986" r:id="rId199"/>
    <p:sldLayoutId id="2147486987" r:id="rId200"/>
    <p:sldLayoutId id="2147486988" r:id="rId201"/>
    <p:sldLayoutId id="2147486989" r:id="rId202"/>
    <p:sldLayoutId id="2147486990" r:id="rId203"/>
    <p:sldLayoutId id="2147486991" r:id="rId204"/>
    <p:sldLayoutId id="2147486992" r:id="rId205"/>
    <p:sldLayoutId id="2147486993" r:id="rId206"/>
    <p:sldLayoutId id="2147486994" r:id="rId207"/>
    <p:sldLayoutId id="2147486995" r:id="rId208"/>
    <p:sldLayoutId id="2147486996" r:id="rId209"/>
    <p:sldLayoutId id="2147486997" r:id="rId210"/>
    <p:sldLayoutId id="2147486998" r:id="rId211"/>
    <p:sldLayoutId id="2147486999" r:id="rId212"/>
    <p:sldLayoutId id="2147487000" r:id="rId213"/>
    <p:sldLayoutId id="2147487001" r:id="rId214"/>
    <p:sldLayoutId id="2147487002" r:id="rId215"/>
    <p:sldLayoutId id="2147487003" r:id="rId216"/>
    <p:sldLayoutId id="2147487004" r:id="rId217"/>
    <p:sldLayoutId id="2147487005" r:id="rId218"/>
    <p:sldLayoutId id="2147487006" r:id="rId219"/>
    <p:sldLayoutId id="2147487007" r:id="rId220"/>
    <p:sldLayoutId id="2147487008" r:id="rId221"/>
    <p:sldLayoutId id="2147487009" r:id="rId222"/>
    <p:sldLayoutId id="2147487010" r:id="rId223"/>
    <p:sldLayoutId id="2147487011" r:id="rId224"/>
    <p:sldLayoutId id="2147487012" r:id="rId225"/>
    <p:sldLayoutId id="2147487013" r:id="rId226"/>
    <p:sldLayoutId id="2147487014" r:id="rId227"/>
    <p:sldLayoutId id="2147487015" r:id="rId228"/>
    <p:sldLayoutId id="2147487016" r:id="rId229"/>
    <p:sldLayoutId id="2147487017" r:id="rId230"/>
    <p:sldLayoutId id="2147487018" r:id="rId231"/>
    <p:sldLayoutId id="2147487019" r:id="rId232"/>
    <p:sldLayoutId id="2147487020" r:id="rId233"/>
    <p:sldLayoutId id="2147487021" r:id="rId234"/>
    <p:sldLayoutId id="2147487022" r:id="rId235"/>
    <p:sldLayoutId id="2147487023" r:id="rId236"/>
    <p:sldLayoutId id="2147487024" r:id="rId237"/>
    <p:sldLayoutId id="2147487025" r:id="rId238"/>
    <p:sldLayoutId id="2147487026" r:id="rId239"/>
    <p:sldLayoutId id="2147487027" r:id="rId240"/>
    <p:sldLayoutId id="2147487028" r:id="rId241"/>
    <p:sldLayoutId id="2147487029" r:id="rId242"/>
    <p:sldLayoutId id="2147487030" r:id="rId243"/>
    <p:sldLayoutId id="2147487031" r:id="rId244"/>
    <p:sldLayoutId id="2147487032" r:id="rId245"/>
    <p:sldLayoutId id="2147487033" r:id="rId246"/>
    <p:sldLayoutId id="2147487034" r:id="rId247"/>
    <p:sldLayoutId id="2147487035" r:id="rId248"/>
    <p:sldLayoutId id="2147487036" r:id="rId249"/>
    <p:sldLayoutId id="2147487037" r:id="rId250"/>
    <p:sldLayoutId id="2147487038" r:id="rId251"/>
    <p:sldLayoutId id="2147487039" r:id="rId252"/>
    <p:sldLayoutId id="2147487040" r:id="rId253"/>
    <p:sldLayoutId id="2147487041" r:id="rId254"/>
    <p:sldLayoutId id="2147487042" r:id="rId255"/>
    <p:sldLayoutId id="2147487043" r:id="rId256"/>
    <p:sldLayoutId id="2147487044" r:id="rId257"/>
    <p:sldLayoutId id="2147487045" r:id="rId258"/>
    <p:sldLayoutId id="2147487046" r:id="rId259"/>
    <p:sldLayoutId id="2147487047" r:id="rId260"/>
    <p:sldLayoutId id="2147487048" r:id="rId261"/>
    <p:sldLayoutId id="2147487049" r:id="rId262"/>
    <p:sldLayoutId id="2147487050" r:id="rId263"/>
    <p:sldLayoutId id="2147487051" r:id="rId264"/>
    <p:sldLayoutId id="2147487052" r:id="rId265"/>
    <p:sldLayoutId id="2147487053" r:id="rId266"/>
    <p:sldLayoutId id="2147487054" r:id="rId267"/>
    <p:sldLayoutId id="2147487055" r:id="rId268"/>
    <p:sldLayoutId id="2147487056" r:id="rId269"/>
    <p:sldLayoutId id="2147487057" r:id="rId270"/>
    <p:sldLayoutId id="2147487058" r:id="rId271"/>
    <p:sldLayoutId id="2147487059" r:id="rId272"/>
    <p:sldLayoutId id="2147487060" r:id="rId273"/>
    <p:sldLayoutId id="2147487061" r:id="rId274"/>
    <p:sldLayoutId id="2147487062" r:id="rId275"/>
    <p:sldLayoutId id="2147487063" r:id="rId276"/>
    <p:sldLayoutId id="2147487064" r:id="rId277"/>
    <p:sldLayoutId id="2147487065" r:id="rId278"/>
    <p:sldLayoutId id="2147487066" r:id="rId279"/>
    <p:sldLayoutId id="2147487067" r:id="rId280"/>
    <p:sldLayoutId id="2147487068" r:id="rId281"/>
    <p:sldLayoutId id="2147487069" r:id="rId282"/>
    <p:sldLayoutId id="2147487070" r:id="rId283"/>
    <p:sldLayoutId id="2147487071" r:id="rId284"/>
    <p:sldLayoutId id="2147487072" r:id="rId285"/>
    <p:sldLayoutId id="2147487073" r:id="rId286"/>
    <p:sldLayoutId id="2147487074" r:id="rId287"/>
    <p:sldLayoutId id="2147487075" r:id="rId288"/>
    <p:sldLayoutId id="2147487076" r:id="rId289"/>
    <p:sldLayoutId id="2147487077" r:id="rId290"/>
    <p:sldLayoutId id="2147487078" r:id="rId291"/>
    <p:sldLayoutId id="2147487079" r:id="rId292"/>
    <p:sldLayoutId id="2147487080" r:id="rId293"/>
    <p:sldLayoutId id="2147487081" r:id="rId294"/>
    <p:sldLayoutId id="2147487082" r:id="rId295"/>
    <p:sldLayoutId id="2147487083" r:id="rId296"/>
    <p:sldLayoutId id="2147487084" r:id="rId297"/>
    <p:sldLayoutId id="2147487085" r:id="rId298"/>
    <p:sldLayoutId id="2147487086" r:id="rId299"/>
    <p:sldLayoutId id="2147487087" r:id="rId300"/>
    <p:sldLayoutId id="2147487088" r:id="rId301"/>
    <p:sldLayoutId id="2147487089" r:id="rId302"/>
    <p:sldLayoutId id="2147487090" r:id="rId303"/>
    <p:sldLayoutId id="2147487091" r:id="rId304"/>
    <p:sldLayoutId id="2147487092" r:id="rId305"/>
    <p:sldLayoutId id="2147487093" r:id="rId306"/>
    <p:sldLayoutId id="2147487094" r:id="rId307"/>
    <p:sldLayoutId id="2147487095" r:id="rId308"/>
    <p:sldLayoutId id="2147487096" r:id="rId309"/>
    <p:sldLayoutId id="2147487097" r:id="rId310"/>
    <p:sldLayoutId id="2147487098" r:id="rId311"/>
    <p:sldLayoutId id="2147487099" r:id="rId312"/>
    <p:sldLayoutId id="2147487100" r:id="rId313"/>
    <p:sldLayoutId id="2147487101" r:id="rId314"/>
    <p:sldLayoutId id="2147487102" r:id="rId315"/>
    <p:sldLayoutId id="2147487103" r:id="rId316"/>
    <p:sldLayoutId id="2147487104" r:id="rId317"/>
    <p:sldLayoutId id="2147487105" r:id="rId318"/>
    <p:sldLayoutId id="2147487106" r:id="rId319"/>
    <p:sldLayoutId id="2147487107" r:id="rId320"/>
    <p:sldLayoutId id="2147487108" r:id="rId321"/>
    <p:sldLayoutId id="2147487109" r:id="rId322"/>
    <p:sldLayoutId id="2147487110" r:id="rId323"/>
    <p:sldLayoutId id="2147487111" r:id="rId324"/>
    <p:sldLayoutId id="2147487112" r:id="rId325"/>
    <p:sldLayoutId id="2147487113" r:id="rId326"/>
    <p:sldLayoutId id="2147487114" r:id="rId327"/>
    <p:sldLayoutId id="2147487115" r:id="rId328"/>
    <p:sldLayoutId id="2147487116" r:id="rId329"/>
    <p:sldLayoutId id="2147487117" r:id="rId330"/>
    <p:sldLayoutId id="2147487118" r:id="rId331"/>
    <p:sldLayoutId id="2147487119" r:id="rId332"/>
    <p:sldLayoutId id="2147487120" r:id="rId333"/>
    <p:sldLayoutId id="2147487121" r:id="rId334"/>
    <p:sldLayoutId id="2147487122" r:id="rId335"/>
    <p:sldLayoutId id="2147487123" r:id="rId336"/>
    <p:sldLayoutId id="2147487124" r:id="rId337"/>
    <p:sldLayoutId id="2147487125" r:id="rId338"/>
    <p:sldLayoutId id="2147487126" r:id="rId339"/>
    <p:sldLayoutId id="2147487127" r:id="rId340"/>
    <p:sldLayoutId id="2147487128" r:id="rId341"/>
    <p:sldLayoutId id="2147487129" r:id="rId342"/>
    <p:sldLayoutId id="2147487130" r:id="rId343"/>
    <p:sldLayoutId id="2147487131" r:id="rId344"/>
    <p:sldLayoutId id="2147487132" r:id="rId345"/>
    <p:sldLayoutId id="2147487133" r:id="rId346"/>
    <p:sldLayoutId id="2147487134" r:id="rId347"/>
    <p:sldLayoutId id="2147487135" r:id="rId348"/>
    <p:sldLayoutId id="2147487136" r:id="rId349"/>
    <p:sldLayoutId id="2147487137" r:id="rId350"/>
    <p:sldLayoutId id="2147487138" r:id="rId351"/>
    <p:sldLayoutId id="2147487139" r:id="rId352"/>
    <p:sldLayoutId id="2147487140" r:id="rId353"/>
    <p:sldLayoutId id="2147487141" r:id="rId354"/>
    <p:sldLayoutId id="2147487142" r:id="rId355"/>
    <p:sldLayoutId id="2147487143" r:id="rId356"/>
    <p:sldLayoutId id="2147487144" r:id="rId357"/>
    <p:sldLayoutId id="2147487145" r:id="rId358"/>
    <p:sldLayoutId id="2147487146" r:id="rId359"/>
    <p:sldLayoutId id="2147487147" r:id="rId360"/>
    <p:sldLayoutId id="2147487148" r:id="rId361"/>
    <p:sldLayoutId id="2147487149" r:id="rId362"/>
    <p:sldLayoutId id="2147487150" r:id="rId363"/>
    <p:sldLayoutId id="2147487151" r:id="rId364"/>
    <p:sldLayoutId id="2147487152" r:id="rId365"/>
    <p:sldLayoutId id="2147487153" r:id="rId366"/>
    <p:sldLayoutId id="2147487154" r:id="rId367"/>
    <p:sldLayoutId id="2147487155" r:id="rId368"/>
    <p:sldLayoutId id="2147487156" r:id="rId369"/>
    <p:sldLayoutId id="2147487157" r:id="rId370"/>
    <p:sldLayoutId id="2147487158" r:id="rId371"/>
    <p:sldLayoutId id="2147487159" r:id="rId372"/>
    <p:sldLayoutId id="2147487160" r:id="rId373"/>
    <p:sldLayoutId id="2147487161" r:id="rId374"/>
    <p:sldLayoutId id="2147487162" r:id="rId375"/>
    <p:sldLayoutId id="2147487163" r:id="rId376"/>
    <p:sldLayoutId id="2147487164" r:id="rId377"/>
    <p:sldLayoutId id="2147487165" r:id="rId378"/>
    <p:sldLayoutId id="2147487166" r:id="rId379"/>
    <p:sldLayoutId id="2147487167" r:id="rId380"/>
    <p:sldLayoutId id="2147487168" r:id="rId381"/>
    <p:sldLayoutId id="2147487169" r:id="rId382"/>
    <p:sldLayoutId id="2147487170" r:id="rId383"/>
    <p:sldLayoutId id="2147487171" r:id="rId384"/>
    <p:sldLayoutId id="2147487172" r:id="rId385"/>
    <p:sldLayoutId id="2147487173" r:id="rId386"/>
    <p:sldLayoutId id="2147487174" r:id="rId387"/>
    <p:sldLayoutId id="2147487175" r:id="rId388"/>
    <p:sldLayoutId id="2147487176" r:id="rId389"/>
    <p:sldLayoutId id="2147487177" r:id="rId390"/>
    <p:sldLayoutId id="2147487178" r:id="rId391"/>
    <p:sldLayoutId id="2147487179" r:id="rId392"/>
    <p:sldLayoutId id="2147487180" r:id="rId393"/>
    <p:sldLayoutId id="2147487181" r:id="rId394"/>
    <p:sldLayoutId id="2147487182" r:id="rId395"/>
    <p:sldLayoutId id="2147487183" r:id="rId396"/>
    <p:sldLayoutId id="2147487184" r:id="rId397"/>
    <p:sldLayoutId id="2147487185" r:id="rId398"/>
    <p:sldLayoutId id="2147487186" r:id="rId399"/>
    <p:sldLayoutId id="2147487187" r:id="rId400"/>
    <p:sldLayoutId id="2147487188" r:id="rId401"/>
    <p:sldLayoutId id="2147487189" r:id="rId402"/>
    <p:sldLayoutId id="2147487190" r:id="rId403"/>
    <p:sldLayoutId id="2147487191" r:id="rId404"/>
    <p:sldLayoutId id="2147487192" r:id="rId405"/>
    <p:sldLayoutId id="2147487193" r:id="rId406"/>
    <p:sldLayoutId id="2147487194" r:id="rId407"/>
    <p:sldLayoutId id="2147487195" r:id="rId408"/>
    <p:sldLayoutId id="2147487196" r:id="rId409"/>
    <p:sldLayoutId id="2147487197" r:id="rId410"/>
    <p:sldLayoutId id="2147487198" r:id="rId411"/>
    <p:sldLayoutId id="2147487199" r:id="rId412"/>
    <p:sldLayoutId id="2147487200" r:id="rId413"/>
    <p:sldLayoutId id="2147487201" r:id="rId414"/>
    <p:sldLayoutId id="2147487202" r:id="rId415"/>
    <p:sldLayoutId id="2147487203" r:id="rId416"/>
    <p:sldLayoutId id="2147487204" r:id="rId417"/>
    <p:sldLayoutId id="2147487205" r:id="rId418"/>
    <p:sldLayoutId id="2147487206" r:id="rId419"/>
    <p:sldLayoutId id="2147487207" r:id="rId420"/>
    <p:sldLayoutId id="2147487208" r:id="rId421"/>
    <p:sldLayoutId id="2147487209" r:id="rId422"/>
    <p:sldLayoutId id="2147487210" r:id="rId423"/>
    <p:sldLayoutId id="2147487211" r:id="rId424"/>
    <p:sldLayoutId id="2147487212" r:id="rId425"/>
    <p:sldLayoutId id="2147487213" r:id="rId426"/>
    <p:sldLayoutId id="2147487214" r:id="rId427"/>
    <p:sldLayoutId id="2147487215" r:id="rId428"/>
    <p:sldLayoutId id="2147487216" r:id="rId429"/>
    <p:sldLayoutId id="2147487217" r:id="rId430"/>
    <p:sldLayoutId id="2147487218" r:id="rId431"/>
    <p:sldLayoutId id="2147487219" r:id="rId432"/>
    <p:sldLayoutId id="2147487220" r:id="rId433"/>
    <p:sldLayoutId id="2147487221" r:id="rId434"/>
    <p:sldLayoutId id="2147487222" r:id="rId435"/>
    <p:sldLayoutId id="2147487223" r:id="rId436"/>
    <p:sldLayoutId id="2147487224" r:id="rId437"/>
    <p:sldLayoutId id="2147487225" r:id="rId438"/>
    <p:sldLayoutId id="2147487226" r:id="rId439"/>
    <p:sldLayoutId id="2147487227" r:id="rId440"/>
    <p:sldLayoutId id="2147487228" r:id="rId441"/>
    <p:sldLayoutId id="2147487229" r:id="rId442"/>
    <p:sldLayoutId id="2147487230" r:id="rId443"/>
    <p:sldLayoutId id="2147487231" r:id="rId444"/>
    <p:sldLayoutId id="2147487232" r:id="rId445"/>
    <p:sldLayoutId id="2147487233" r:id="rId446"/>
    <p:sldLayoutId id="2147487234" r:id="rId447"/>
    <p:sldLayoutId id="2147487235" r:id="rId448"/>
    <p:sldLayoutId id="2147487236" r:id="rId449"/>
    <p:sldLayoutId id="2147487237" r:id="rId450"/>
    <p:sldLayoutId id="2147487238" r:id="rId451"/>
    <p:sldLayoutId id="2147487239" r:id="rId452"/>
    <p:sldLayoutId id="2147487240" r:id="rId453"/>
    <p:sldLayoutId id="2147487241" r:id="rId454"/>
    <p:sldLayoutId id="2147487242" r:id="rId455"/>
    <p:sldLayoutId id="2147487243" r:id="rId456"/>
    <p:sldLayoutId id="2147487244" r:id="rId457"/>
    <p:sldLayoutId id="2147487245" r:id="rId458"/>
    <p:sldLayoutId id="2147487246" r:id="rId459"/>
    <p:sldLayoutId id="2147487247" r:id="rId460"/>
    <p:sldLayoutId id="2147487248" r:id="rId461"/>
    <p:sldLayoutId id="2147487249" r:id="rId462"/>
    <p:sldLayoutId id="2147487250" r:id="rId463"/>
    <p:sldLayoutId id="2147487251" r:id="rId464"/>
    <p:sldLayoutId id="2147487252" r:id="rId465"/>
    <p:sldLayoutId id="2147487253" r:id="rId466"/>
    <p:sldLayoutId id="2147487254" r:id="rId467"/>
    <p:sldLayoutId id="2147487255" r:id="rId468"/>
    <p:sldLayoutId id="2147487256" r:id="rId469"/>
    <p:sldLayoutId id="2147487257" r:id="rId470"/>
    <p:sldLayoutId id="2147487258" r:id="rId471"/>
    <p:sldLayoutId id="2147487259" r:id="rId472"/>
    <p:sldLayoutId id="2147487260" r:id="rId473"/>
    <p:sldLayoutId id="2147487261" r:id="rId474"/>
    <p:sldLayoutId id="2147487262" r:id="rId475"/>
    <p:sldLayoutId id="2147487263" r:id="rId476"/>
    <p:sldLayoutId id="2147487264" r:id="rId477"/>
    <p:sldLayoutId id="2147487265" r:id="rId478"/>
    <p:sldLayoutId id="2147487266" r:id="rId479"/>
    <p:sldLayoutId id="2147487267" r:id="rId480"/>
    <p:sldLayoutId id="2147487268" r:id="rId481"/>
    <p:sldLayoutId id="2147487269" r:id="rId482"/>
    <p:sldLayoutId id="2147487270" r:id="rId483"/>
    <p:sldLayoutId id="2147487271" r:id="rId484"/>
    <p:sldLayoutId id="2147487272" r:id="rId485"/>
    <p:sldLayoutId id="2147487273" r:id="rId486"/>
    <p:sldLayoutId id="2147487274" r:id="rId487"/>
    <p:sldLayoutId id="2147487275" r:id="rId488"/>
    <p:sldLayoutId id="2147487276" r:id="rId489"/>
    <p:sldLayoutId id="2147487277" r:id="rId490"/>
    <p:sldLayoutId id="2147487278" r:id="rId491"/>
    <p:sldLayoutId id="2147487279" r:id="rId492"/>
    <p:sldLayoutId id="2147487280" r:id="rId493"/>
    <p:sldLayoutId id="2147487281" r:id="rId494"/>
    <p:sldLayoutId id="2147487282" r:id="rId495"/>
    <p:sldLayoutId id="2147487283" r:id="rId496"/>
    <p:sldLayoutId id="2147487284" r:id="rId497"/>
    <p:sldLayoutId id="2147487285" r:id="rId498"/>
    <p:sldLayoutId id="2147487286" r:id="rId499"/>
    <p:sldLayoutId id="2147487287" r:id="rId500"/>
    <p:sldLayoutId id="2147487288" r:id="rId501"/>
    <p:sldLayoutId id="2147487289" r:id="rId502"/>
    <p:sldLayoutId id="2147487290" r:id="rId503"/>
    <p:sldLayoutId id="2147487291" r:id="rId504"/>
    <p:sldLayoutId id="2147487292" r:id="rId505"/>
    <p:sldLayoutId id="2147487293" r:id="rId506"/>
    <p:sldLayoutId id="2147487294" r:id="rId507"/>
    <p:sldLayoutId id="2147487295" r:id="rId508"/>
    <p:sldLayoutId id="2147487296" r:id="rId509"/>
    <p:sldLayoutId id="2147487297" r:id="rId510"/>
    <p:sldLayoutId id="2147487298" r:id="rId511"/>
    <p:sldLayoutId id="2147487299" r:id="rId512"/>
    <p:sldLayoutId id="2147487300" r:id="rId513"/>
    <p:sldLayoutId id="2147487301" r:id="rId514"/>
    <p:sldLayoutId id="2147487302" r:id="rId515"/>
    <p:sldLayoutId id="2147487303" r:id="rId516"/>
    <p:sldLayoutId id="2147487304" r:id="rId517"/>
    <p:sldLayoutId id="2147487305" r:id="rId518"/>
    <p:sldLayoutId id="2147487306" r:id="rId519"/>
    <p:sldLayoutId id="2147487307" r:id="rId520"/>
    <p:sldLayoutId id="2147487308" r:id="rId521"/>
    <p:sldLayoutId id="2147487309" r:id="rId522"/>
    <p:sldLayoutId id="2147487310" r:id="rId523"/>
    <p:sldLayoutId id="2147487311" r:id="rId524"/>
    <p:sldLayoutId id="2147487312" r:id="rId525"/>
    <p:sldLayoutId id="2147487313" r:id="rId526"/>
    <p:sldLayoutId id="2147487314" r:id="rId527"/>
    <p:sldLayoutId id="2147487315" r:id="rId528"/>
    <p:sldLayoutId id="2147487316" r:id="rId529"/>
    <p:sldLayoutId id="2147487317" r:id="rId530"/>
    <p:sldLayoutId id="2147487318" r:id="rId531"/>
    <p:sldLayoutId id="2147487319" r:id="rId532"/>
    <p:sldLayoutId id="2147487320" r:id="rId533"/>
    <p:sldLayoutId id="2147487321" r:id="rId534"/>
    <p:sldLayoutId id="2147487322" r:id="rId535"/>
    <p:sldLayoutId id="2147487323" r:id="rId536"/>
    <p:sldLayoutId id="2147487324" r:id="rId537"/>
    <p:sldLayoutId id="2147487325" r:id="rId538"/>
    <p:sldLayoutId id="2147487326" r:id="rId539"/>
    <p:sldLayoutId id="2147487327" r:id="rId540"/>
    <p:sldLayoutId id="2147487328" r:id="rId541"/>
    <p:sldLayoutId id="2147487329" r:id="rId542"/>
    <p:sldLayoutId id="2147487330" r:id="rId543"/>
    <p:sldLayoutId id="2147487331" r:id="rId544"/>
    <p:sldLayoutId id="2147487332" r:id="rId545"/>
    <p:sldLayoutId id="2147487333" r:id="rId546"/>
    <p:sldLayoutId id="2147487334" r:id="rId547"/>
    <p:sldLayoutId id="2147487335" r:id="rId548"/>
    <p:sldLayoutId id="2147487336" r:id="rId549"/>
    <p:sldLayoutId id="2147487337" r:id="rId550"/>
    <p:sldLayoutId id="2147487338" r:id="rId551"/>
    <p:sldLayoutId id="2147487339" r:id="rId552"/>
    <p:sldLayoutId id="2147487340" r:id="rId553"/>
    <p:sldLayoutId id="2147487341" r:id="rId554"/>
    <p:sldLayoutId id="2147487342" r:id="rId555"/>
    <p:sldLayoutId id="2147487343" r:id="rId556"/>
    <p:sldLayoutId id="2147487344" r:id="rId557"/>
    <p:sldLayoutId id="2147487345" r:id="rId558"/>
    <p:sldLayoutId id="2147487346" r:id="rId559"/>
    <p:sldLayoutId id="2147487347" r:id="rId560"/>
    <p:sldLayoutId id="2147487348" r:id="rId561"/>
    <p:sldLayoutId id="2147487349" r:id="rId562"/>
    <p:sldLayoutId id="2147487350" r:id="rId563"/>
    <p:sldLayoutId id="2147487351" r:id="rId564"/>
    <p:sldLayoutId id="2147487352" r:id="rId565"/>
    <p:sldLayoutId id="2147487353" r:id="rId566"/>
    <p:sldLayoutId id="2147487354" r:id="rId567"/>
    <p:sldLayoutId id="2147487355" r:id="rId568"/>
    <p:sldLayoutId id="2147487356" r:id="rId569"/>
    <p:sldLayoutId id="2147487357" r:id="rId570"/>
    <p:sldLayoutId id="2147487358" r:id="rId571"/>
    <p:sldLayoutId id="2147487359" r:id="rId57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1944"/>
        <p:cNvGrpSpPr/>
        <p:nvPr/>
      </p:nvGrpSpPr>
      <p:grpSpPr>
        <a:xfrm>
          <a:off x="0" y="0"/>
          <a:ext cx="0" cy="0"/>
          <a:chOff x="0" y="0"/>
          <a:chExt cx="0" cy="0"/>
        </a:xfrm>
      </p:grpSpPr>
      <p:sp>
        <p:nvSpPr>
          <p:cNvPr id="11945" name="Google Shape;11945;p25"/>
          <p:cNvSpPr txBox="1">
            <a:spLocks noGrp="1"/>
          </p:cNvSpPr>
          <p:nvPr>
            <p:ph type="title"/>
          </p:nvPr>
        </p:nvSpPr>
        <p:spPr>
          <a:xfrm>
            <a:off x="1426451" y="890051"/>
            <a:ext cx="15435000" cy="114540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chemeClr val="dk1"/>
              </a:buClr>
              <a:buSzPts val="3000"/>
              <a:buFont typeface="Albert Sans"/>
              <a:buNone/>
              <a:defRPr sz="3000" b="1" i="0" u="none" strike="noStrike" cap="none">
                <a:solidFill>
                  <a:schemeClr val="dk1"/>
                </a:solidFill>
                <a:latin typeface="Albert Sans"/>
                <a:ea typeface="Albert Sans"/>
                <a:cs typeface="Albert Sans"/>
                <a:sym typeface="Albert Sans"/>
              </a:defRPr>
            </a:lvl1pPr>
            <a:lvl2pPr marR="0" lvl="1" algn="l" rtl="0">
              <a:lnSpc>
                <a:spcPct val="100000"/>
              </a:lnSpc>
              <a:spcBef>
                <a:spcPts val="0"/>
              </a:spcBef>
              <a:spcAft>
                <a:spcPts val="0"/>
              </a:spcAft>
              <a:buClr>
                <a:schemeClr val="dk1"/>
              </a:buClr>
              <a:buSzPts val="3000"/>
              <a:buFont typeface="Albert Sans"/>
              <a:buNone/>
              <a:defRPr sz="3000" b="1" i="0" u="none" strike="noStrike" cap="none">
                <a:solidFill>
                  <a:schemeClr val="dk1"/>
                </a:solidFill>
                <a:latin typeface="Albert Sans"/>
                <a:ea typeface="Albert Sans"/>
                <a:cs typeface="Albert Sans"/>
                <a:sym typeface="Albert Sans"/>
              </a:defRPr>
            </a:lvl2pPr>
            <a:lvl3pPr marR="0" lvl="2" algn="l" rtl="0">
              <a:lnSpc>
                <a:spcPct val="100000"/>
              </a:lnSpc>
              <a:spcBef>
                <a:spcPts val="0"/>
              </a:spcBef>
              <a:spcAft>
                <a:spcPts val="0"/>
              </a:spcAft>
              <a:buClr>
                <a:schemeClr val="dk1"/>
              </a:buClr>
              <a:buSzPts val="3000"/>
              <a:buFont typeface="Albert Sans"/>
              <a:buNone/>
              <a:defRPr sz="3000" b="1" i="0" u="none" strike="noStrike" cap="none">
                <a:solidFill>
                  <a:schemeClr val="dk1"/>
                </a:solidFill>
                <a:latin typeface="Albert Sans"/>
                <a:ea typeface="Albert Sans"/>
                <a:cs typeface="Albert Sans"/>
                <a:sym typeface="Albert Sans"/>
              </a:defRPr>
            </a:lvl3pPr>
            <a:lvl4pPr marR="0" lvl="3" algn="l" rtl="0">
              <a:lnSpc>
                <a:spcPct val="100000"/>
              </a:lnSpc>
              <a:spcBef>
                <a:spcPts val="0"/>
              </a:spcBef>
              <a:spcAft>
                <a:spcPts val="0"/>
              </a:spcAft>
              <a:buClr>
                <a:schemeClr val="dk1"/>
              </a:buClr>
              <a:buSzPts val="3000"/>
              <a:buFont typeface="Albert Sans"/>
              <a:buNone/>
              <a:defRPr sz="3000" b="1" i="0" u="none" strike="noStrike" cap="none">
                <a:solidFill>
                  <a:schemeClr val="dk1"/>
                </a:solidFill>
                <a:latin typeface="Albert Sans"/>
                <a:ea typeface="Albert Sans"/>
                <a:cs typeface="Albert Sans"/>
                <a:sym typeface="Albert Sans"/>
              </a:defRPr>
            </a:lvl4pPr>
            <a:lvl5pPr marR="0" lvl="4" algn="l" rtl="0">
              <a:lnSpc>
                <a:spcPct val="100000"/>
              </a:lnSpc>
              <a:spcBef>
                <a:spcPts val="0"/>
              </a:spcBef>
              <a:spcAft>
                <a:spcPts val="0"/>
              </a:spcAft>
              <a:buClr>
                <a:schemeClr val="dk1"/>
              </a:buClr>
              <a:buSzPts val="3000"/>
              <a:buFont typeface="Albert Sans"/>
              <a:buNone/>
              <a:defRPr sz="3000" b="1" i="0" u="none" strike="noStrike" cap="none">
                <a:solidFill>
                  <a:schemeClr val="dk1"/>
                </a:solidFill>
                <a:latin typeface="Albert Sans"/>
                <a:ea typeface="Albert Sans"/>
                <a:cs typeface="Albert Sans"/>
                <a:sym typeface="Albert Sans"/>
              </a:defRPr>
            </a:lvl5pPr>
            <a:lvl6pPr marR="0" lvl="5" algn="l" rtl="0">
              <a:lnSpc>
                <a:spcPct val="100000"/>
              </a:lnSpc>
              <a:spcBef>
                <a:spcPts val="0"/>
              </a:spcBef>
              <a:spcAft>
                <a:spcPts val="0"/>
              </a:spcAft>
              <a:buClr>
                <a:schemeClr val="dk1"/>
              </a:buClr>
              <a:buSzPts val="3000"/>
              <a:buFont typeface="Albert Sans"/>
              <a:buNone/>
              <a:defRPr sz="3000" b="1" i="0" u="none" strike="noStrike" cap="none">
                <a:solidFill>
                  <a:schemeClr val="dk1"/>
                </a:solidFill>
                <a:latin typeface="Albert Sans"/>
                <a:ea typeface="Albert Sans"/>
                <a:cs typeface="Albert Sans"/>
                <a:sym typeface="Albert Sans"/>
              </a:defRPr>
            </a:lvl6pPr>
            <a:lvl7pPr marR="0" lvl="6" algn="l" rtl="0">
              <a:lnSpc>
                <a:spcPct val="100000"/>
              </a:lnSpc>
              <a:spcBef>
                <a:spcPts val="0"/>
              </a:spcBef>
              <a:spcAft>
                <a:spcPts val="0"/>
              </a:spcAft>
              <a:buClr>
                <a:schemeClr val="dk1"/>
              </a:buClr>
              <a:buSzPts val="3000"/>
              <a:buFont typeface="Albert Sans"/>
              <a:buNone/>
              <a:defRPr sz="3000" b="1" i="0" u="none" strike="noStrike" cap="none">
                <a:solidFill>
                  <a:schemeClr val="dk1"/>
                </a:solidFill>
                <a:latin typeface="Albert Sans"/>
                <a:ea typeface="Albert Sans"/>
                <a:cs typeface="Albert Sans"/>
                <a:sym typeface="Albert Sans"/>
              </a:defRPr>
            </a:lvl7pPr>
            <a:lvl8pPr marR="0" lvl="7" algn="l" rtl="0">
              <a:lnSpc>
                <a:spcPct val="100000"/>
              </a:lnSpc>
              <a:spcBef>
                <a:spcPts val="0"/>
              </a:spcBef>
              <a:spcAft>
                <a:spcPts val="0"/>
              </a:spcAft>
              <a:buClr>
                <a:schemeClr val="dk1"/>
              </a:buClr>
              <a:buSzPts val="3000"/>
              <a:buFont typeface="Albert Sans"/>
              <a:buNone/>
              <a:defRPr sz="3000" b="1" i="0" u="none" strike="noStrike" cap="none">
                <a:solidFill>
                  <a:schemeClr val="dk1"/>
                </a:solidFill>
                <a:latin typeface="Albert Sans"/>
                <a:ea typeface="Albert Sans"/>
                <a:cs typeface="Albert Sans"/>
                <a:sym typeface="Albert Sans"/>
              </a:defRPr>
            </a:lvl8pPr>
            <a:lvl9pPr marR="0" lvl="8" algn="l" rtl="0">
              <a:lnSpc>
                <a:spcPct val="100000"/>
              </a:lnSpc>
              <a:spcBef>
                <a:spcPts val="0"/>
              </a:spcBef>
              <a:spcAft>
                <a:spcPts val="0"/>
              </a:spcAft>
              <a:buClr>
                <a:schemeClr val="dk1"/>
              </a:buClr>
              <a:buSzPts val="3000"/>
              <a:buFont typeface="Albert Sans"/>
              <a:buNone/>
              <a:defRPr sz="3000" b="1" i="0" u="none" strike="noStrike" cap="none">
                <a:solidFill>
                  <a:schemeClr val="dk1"/>
                </a:solidFill>
                <a:latin typeface="Albert Sans"/>
                <a:ea typeface="Albert Sans"/>
                <a:cs typeface="Albert Sans"/>
                <a:sym typeface="Albert Sans"/>
              </a:defRPr>
            </a:lvl9pPr>
          </a:lstStyle>
          <a:p>
            <a:endParaRPr/>
          </a:p>
        </p:txBody>
      </p:sp>
      <p:sp>
        <p:nvSpPr>
          <p:cNvPr id="11946" name="Google Shape;11946;p25"/>
          <p:cNvSpPr txBox="1">
            <a:spLocks noGrp="1"/>
          </p:cNvSpPr>
          <p:nvPr>
            <p:ph type="body" idx="1"/>
          </p:nvPr>
        </p:nvSpPr>
        <p:spPr>
          <a:xfrm>
            <a:off x="1426451" y="2304950"/>
            <a:ext cx="15435000" cy="6832800"/>
          </a:xfrm>
          <a:prstGeom prst="rect">
            <a:avLst/>
          </a:prstGeom>
          <a:noFill/>
          <a:ln>
            <a:noFill/>
          </a:ln>
        </p:spPr>
        <p:txBody>
          <a:bodyPr spcFirstLastPara="1" wrap="square" lIns="91425" tIns="91425" rIns="91425" bIns="91425" anchor="t" anchorCtr="0">
            <a:noAutofit/>
          </a:bodyPr>
          <a:lstStyle>
            <a:lvl1pPr marL="457200" marR="0" lvl="0" indent="-317500" algn="l" rtl="0">
              <a:lnSpc>
                <a:spcPct val="115000"/>
              </a:lnSpc>
              <a:spcBef>
                <a:spcPts val="0"/>
              </a:spcBef>
              <a:spcAft>
                <a:spcPts val="0"/>
              </a:spcAft>
              <a:buClr>
                <a:schemeClr val="dk1"/>
              </a:buClr>
              <a:buSzPts val="1400"/>
              <a:buFont typeface="Mulish"/>
              <a:buChar char="●"/>
              <a:defRPr sz="1400" b="0" i="0" u="none" strike="noStrike" cap="none">
                <a:solidFill>
                  <a:schemeClr val="dk1"/>
                </a:solidFill>
                <a:latin typeface="Mulish"/>
                <a:ea typeface="Mulish"/>
                <a:cs typeface="Mulish"/>
                <a:sym typeface="Mulish"/>
              </a:defRPr>
            </a:lvl1pPr>
            <a:lvl2pPr marL="914400" marR="0" lvl="1" indent="-317500" algn="l" rtl="0">
              <a:lnSpc>
                <a:spcPct val="115000"/>
              </a:lnSpc>
              <a:spcBef>
                <a:spcPts val="0"/>
              </a:spcBef>
              <a:spcAft>
                <a:spcPts val="0"/>
              </a:spcAft>
              <a:buClr>
                <a:schemeClr val="dk1"/>
              </a:buClr>
              <a:buSzPts val="1400"/>
              <a:buFont typeface="Mulish"/>
              <a:buChar char="○"/>
              <a:defRPr sz="1400" b="0" i="0" u="none" strike="noStrike" cap="none">
                <a:solidFill>
                  <a:schemeClr val="dk1"/>
                </a:solidFill>
                <a:latin typeface="Mulish"/>
                <a:ea typeface="Mulish"/>
                <a:cs typeface="Mulish"/>
                <a:sym typeface="Mulish"/>
              </a:defRPr>
            </a:lvl2pPr>
            <a:lvl3pPr marL="1371600" marR="0" lvl="2" indent="-317500" algn="l" rtl="0">
              <a:lnSpc>
                <a:spcPct val="115000"/>
              </a:lnSpc>
              <a:spcBef>
                <a:spcPts val="0"/>
              </a:spcBef>
              <a:spcAft>
                <a:spcPts val="0"/>
              </a:spcAft>
              <a:buClr>
                <a:schemeClr val="dk1"/>
              </a:buClr>
              <a:buSzPts val="1400"/>
              <a:buFont typeface="Mulish"/>
              <a:buChar char="■"/>
              <a:defRPr sz="1400" b="0" i="0" u="none" strike="noStrike" cap="none">
                <a:solidFill>
                  <a:schemeClr val="dk1"/>
                </a:solidFill>
                <a:latin typeface="Mulish"/>
                <a:ea typeface="Mulish"/>
                <a:cs typeface="Mulish"/>
                <a:sym typeface="Mulish"/>
              </a:defRPr>
            </a:lvl3pPr>
            <a:lvl4pPr marL="1828800" marR="0" lvl="3" indent="-317500" algn="l" rtl="0">
              <a:lnSpc>
                <a:spcPct val="115000"/>
              </a:lnSpc>
              <a:spcBef>
                <a:spcPts val="0"/>
              </a:spcBef>
              <a:spcAft>
                <a:spcPts val="0"/>
              </a:spcAft>
              <a:buClr>
                <a:schemeClr val="dk1"/>
              </a:buClr>
              <a:buSzPts val="1400"/>
              <a:buFont typeface="Mulish"/>
              <a:buChar char="●"/>
              <a:defRPr sz="1400" b="0" i="0" u="none" strike="noStrike" cap="none">
                <a:solidFill>
                  <a:schemeClr val="dk1"/>
                </a:solidFill>
                <a:latin typeface="Mulish"/>
                <a:ea typeface="Mulish"/>
                <a:cs typeface="Mulish"/>
                <a:sym typeface="Mulish"/>
              </a:defRPr>
            </a:lvl4pPr>
            <a:lvl5pPr marL="2286000" marR="0" lvl="4" indent="-317500" algn="l" rtl="0">
              <a:lnSpc>
                <a:spcPct val="115000"/>
              </a:lnSpc>
              <a:spcBef>
                <a:spcPts val="0"/>
              </a:spcBef>
              <a:spcAft>
                <a:spcPts val="0"/>
              </a:spcAft>
              <a:buClr>
                <a:schemeClr val="dk1"/>
              </a:buClr>
              <a:buSzPts val="1400"/>
              <a:buFont typeface="Mulish"/>
              <a:buChar char="○"/>
              <a:defRPr sz="1400" b="0" i="0" u="none" strike="noStrike" cap="none">
                <a:solidFill>
                  <a:schemeClr val="dk1"/>
                </a:solidFill>
                <a:latin typeface="Mulish"/>
                <a:ea typeface="Mulish"/>
                <a:cs typeface="Mulish"/>
                <a:sym typeface="Mulish"/>
              </a:defRPr>
            </a:lvl5pPr>
            <a:lvl6pPr marL="2743200" marR="0" lvl="5" indent="-317500" algn="l" rtl="0">
              <a:lnSpc>
                <a:spcPct val="115000"/>
              </a:lnSpc>
              <a:spcBef>
                <a:spcPts val="0"/>
              </a:spcBef>
              <a:spcAft>
                <a:spcPts val="0"/>
              </a:spcAft>
              <a:buClr>
                <a:schemeClr val="dk1"/>
              </a:buClr>
              <a:buSzPts val="1400"/>
              <a:buFont typeface="Mulish"/>
              <a:buChar char="■"/>
              <a:defRPr sz="1400" b="0" i="0" u="none" strike="noStrike" cap="none">
                <a:solidFill>
                  <a:schemeClr val="dk1"/>
                </a:solidFill>
                <a:latin typeface="Mulish"/>
                <a:ea typeface="Mulish"/>
                <a:cs typeface="Mulish"/>
                <a:sym typeface="Mulish"/>
              </a:defRPr>
            </a:lvl6pPr>
            <a:lvl7pPr marL="3200400" marR="0" lvl="6" indent="-317500" algn="l" rtl="0">
              <a:lnSpc>
                <a:spcPct val="115000"/>
              </a:lnSpc>
              <a:spcBef>
                <a:spcPts val="0"/>
              </a:spcBef>
              <a:spcAft>
                <a:spcPts val="0"/>
              </a:spcAft>
              <a:buClr>
                <a:schemeClr val="dk1"/>
              </a:buClr>
              <a:buSzPts val="1400"/>
              <a:buFont typeface="Mulish"/>
              <a:buChar char="●"/>
              <a:defRPr sz="1400" b="0" i="0" u="none" strike="noStrike" cap="none">
                <a:solidFill>
                  <a:schemeClr val="dk1"/>
                </a:solidFill>
                <a:latin typeface="Mulish"/>
                <a:ea typeface="Mulish"/>
                <a:cs typeface="Mulish"/>
                <a:sym typeface="Mulish"/>
              </a:defRPr>
            </a:lvl7pPr>
            <a:lvl8pPr marL="3657600" marR="0" lvl="7" indent="-317500" algn="l" rtl="0">
              <a:lnSpc>
                <a:spcPct val="115000"/>
              </a:lnSpc>
              <a:spcBef>
                <a:spcPts val="0"/>
              </a:spcBef>
              <a:spcAft>
                <a:spcPts val="0"/>
              </a:spcAft>
              <a:buClr>
                <a:schemeClr val="dk1"/>
              </a:buClr>
              <a:buSzPts val="1400"/>
              <a:buFont typeface="Mulish"/>
              <a:buChar char="○"/>
              <a:defRPr sz="1400" b="0" i="0" u="none" strike="noStrike" cap="none">
                <a:solidFill>
                  <a:schemeClr val="dk1"/>
                </a:solidFill>
                <a:latin typeface="Mulish"/>
                <a:ea typeface="Mulish"/>
                <a:cs typeface="Mulish"/>
                <a:sym typeface="Mulish"/>
              </a:defRPr>
            </a:lvl8pPr>
            <a:lvl9pPr marL="4114800" marR="0" lvl="8" indent="-317500" algn="l" rtl="0">
              <a:lnSpc>
                <a:spcPct val="115000"/>
              </a:lnSpc>
              <a:spcBef>
                <a:spcPts val="0"/>
              </a:spcBef>
              <a:spcAft>
                <a:spcPts val="0"/>
              </a:spcAft>
              <a:buClr>
                <a:schemeClr val="dk1"/>
              </a:buClr>
              <a:buSzPts val="1400"/>
              <a:buFont typeface="Mulish"/>
              <a:buChar char="■"/>
              <a:defRPr sz="1400" b="0" i="0" u="none" strike="noStrike" cap="none">
                <a:solidFill>
                  <a:schemeClr val="dk1"/>
                </a:solidFill>
                <a:latin typeface="Mulish"/>
                <a:ea typeface="Mulish"/>
                <a:cs typeface="Mulish"/>
                <a:sym typeface="Mulish"/>
              </a:defRPr>
            </a:lvl9pPr>
          </a:lstStyle>
          <a:p>
            <a:endParaRPr/>
          </a:p>
        </p:txBody>
      </p:sp>
    </p:spTree>
    <p:extLst>
      <p:ext uri="{BB962C8B-B14F-4D97-AF65-F5344CB8AC3E}">
        <p14:creationId xmlns:p14="http://schemas.microsoft.com/office/powerpoint/2010/main" val="3823226149"/>
      </p:ext>
    </p:extLst>
  </p:cSld>
  <p:clrMap bg1="lt1" tx1="dk1" bg2="dk2" tx2="lt2" accent1="accent1" accent2="accent2" accent3="accent3" accent4="accent4" accent5="accent5" accent6="accent6" hlink="hlink" folHlink="folHlink"/>
  <p:sldLayoutIdLst>
    <p:sldLayoutId id="2147487361" r:id="rId1"/>
    <p:sldLayoutId id="2147487362" r:id="rId2"/>
    <p:sldLayoutId id="2147487363" r:id="rId3"/>
    <p:sldLayoutId id="2147487364" r:id="rId4"/>
    <p:sldLayoutId id="2147487365" r:id="rId5"/>
    <p:sldLayoutId id="2147487366" r:id="rId6"/>
    <p:sldLayoutId id="2147487367" r:id="rId7"/>
    <p:sldLayoutId id="2147487368" r:id="rId8"/>
    <p:sldLayoutId id="2147487369" r:id="rId9"/>
    <p:sldLayoutId id="2147487370" r:id="rId10"/>
    <p:sldLayoutId id="2147487371" r:id="rId11"/>
    <p:sldLayoutId id="2147487372" r:id="rId12"/>
    <p:sldLayoutId id="2147487373" r:id="rId13"/>
    <p:sldLayoutId id="2147487374" r:id="rId14"/>
    <p:sldLayoutId id="2147487375" r:id="rId15"/>
    <p:sldLayoutId id="2147487376" r:id="rId16"/>
    <p:sldLayoutId id="2147487377" r:id="rId17"/>
    <p:sldLayoutId id="2147487378" r:id="rId18"/>
    <p:sldLayoutId id="2147487379" r:id="rId19"/>
    <p:sldLayoutId id="2147487380" r:id="rId20"/>
    <p:sldLayoutId id="2147487381" r:id="rId21"/>
    <p:sldLayoutId id="2147487382" r:id="rId2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257300" y="2738438"/>
            <a:ext cx="15773400" cy="65270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82000"/>
                  </a:schemeClr>
                </a:solidFill>
              </a:defRPr>
            </a:lvl1pPr>
          </a:lstStyle>
          <a:p>
            <a:fld id="{846CE7D5-CF57-46EF-B807-FDD0502418D4}" type="datetimeFigureOut">
              <a:rPr lang="en-US" smtClean="0"/>
              <a:t>5/28/2026</a:t>
            </a:fld>
            <a:endParaRPr lang="en-US"/>
          </a:p>
        </p:txBody>
      </p:sp>
      <p:sp>
        <p:nvSpPr>
          <p:cNvPr id="5" name="Footer Placeholder 4"/>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1840816001"/>
      </p:ext>
    </p:extLst>
  </p:cSld>
  <p:clrMap bg1="lt1" tx1="dk1" bg2="lt2" tx2="dk2" accent1="accent1" accent2="accent2" accent3="accent3" accent4="accent4" accent5="accent5" accent6="accent6" hlink="hlink" folHlink="folHlink"/>
  <p:sldLayoutIdLst>
    <p:sldLayoutId id="2147487384" r:id="rId1"/>
    <p:sldLayoutId id="2147487385" r:id="rId2"/>
    <p:sldLayoutId id="2147487386" r:id="rId3"/>
    <p:sldLayoutId id="2147487387" r:id="rId4"/>
    <p:sldLayoutId id="2147487388" r:id="rId5"/>
    <p:sldLayoutId id="2147487389" r:id="rId6"/>
    <p:sldLayoutId id="2147487390" r:id="rId7"/>
    <p:sldLayoutId id="2147487391" r:id="rId8"/>
    <p:sldLayoutId id="2147487392" r:id="rId9"/>
    <p:sldLayoutId id="2147487393" r:id="rId10"/>
    <p:sldLayoutId id="2147487394" r:id="rId1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8993"/>
        <p:cNvGrpSpPr/>
        <p:nvPr/>
      </p:nvGrpSpPr>
      <p:grpSpPr>
        <a:xfrm>
          <a:off x="0" y="0"/>
          <a:ext cx="0" cy="0"/>
          <a:chOff x="0" y="0"/>
          <a:chExt cx="0" cy="0"/>
        </a:xfrm>
      </p:grpSpPr>
      <p:sp>
        <p:nvSpPr>
          <p:cNvPr id="18994" name="Google Shape;18994;p29"/>
          <p:cNvSpPr txBox="1">
            <a:spLocks noGrp="1"/>
          </p:cNvSpPr>
          <p:nvPr>
            <p:ph type="title"/>
          </p:nvPr>
        </p:nvSpPr>
        <p:spPr>
          <a:xfrm>
            <a:off x="1257300" y="547688"/>
            <a:ext cx="15773400" cy="1988345"/>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Play"/>
              <a:buNone/>
              <a:defRPr sz="4400" b="0" i="0" u="none" strike="noStrike" cap="none">
                <a:solidFill>
                  <a:schemeClr val="dk1"/>
                </a:solidFill>
                <a:latin typeface="Play"/>
                <a:ea typeface="Play"/>
                <a:cs typeface="Play"/>
                <a:sym typeface="Pla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8995" name="Google Shape;18995;p29"/>
          <p:cNvSpPr txBox="1">
            <a:spLocks noGrp="1"/>
          </p:cNvSpPr>
          <p:nvPr>
            <p:ph type="body" idx="1"/>
          </p:nvPr>
        </p:nvSpPr>
        <p:spPr>
          <a:xfrm>
            <a:off x="1257300" y="2738438"/>
            <a:ext cx="15773400" cy="6527007"/>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Arial"/>
                <a:ea typeface="Arial"/>
                <a:cs typeface="Arial"/>
                <a:sym typeface="Arial"/>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9pPr>
          </a:lstStyle>
          <a:p>
            <a:endParaRPr/>
          </a:p>
        </p:txBody>
      </p:sp>
      <p:sp>
        <p:nvSpPr>
          <p:cNvPr id="18996" name="Google Shape;18996;p29"/>
          <p:cNvSpPr txBox="1">
            <a:spLocks noGrp="1"/>
          </p:cNvSpPr>
          <p:nvPr>
            <p:ph type="dt" idx="10"/>
          </p:nvPr>
        </p:nvSpPr>
        <p:spPr>
          <a:xfrm>
            <a:off x="1257300" y="9534526"/>
            <a:ext cx="4114800" cy="547688"/>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800">
                <a:solidFill>
                  <a:srgbClr val="757575"/>
                </a:solidFill>
                <a:latin typeface="Arial"/>
                <a:ea typeface="Arial"/>
                <a:cs typeface="Arial"/>
                <a:sym typeface="Arial"/>
              </a:defRPr>
            </a:lvl1pPr>
            <a:lvl2pPr marR="0" lvl="1" algn="l" rtl="0">
              <a:spcBef>
                <a:spcPts val="0"/>
              </a:spcBef>
              <a:spcAft>
                <a:spcPts val="0"/>
              </a:spcAft>
              <a:buSzPts val="1400"/>
              <a:buNone/>
              <a:defRPr sz="27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27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27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27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27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27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27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2700" b="0" i="0" u="none" strike="noStrike" cap="none">
                <a:solidFill>
                  <a:schemeClr val="dk1"/>
                </a:solidFill>
                <a:latin typeface="Arial"/>
                <a:ea typeface="Arial"/>
                <a:cs typeface="Arial"/>
                <a:sym typeface="Arial"/>
              </a:defRPr>
            </a:lvl9pPr>
          </a:lstStyle>
          <a:p>
            <a:endParaRPr/>
          </a:p>
        </p:txBody>
      </p:sp>
      <p:sp>
        <p:nvSpPr>
          <p:cNvPr id="18997" name="Google Shape;18997;p29"/>
          <p:cNvSpPr txBox="1">
            <a:spLocks noGrp="1"/>
          </p:cNvSpPr>
          <p:nvPr>
            <p:ph type="ftr" idx="11"/>
          </p:nvPr>
        </p:nvSpPr>
        <p:spPr>
          <a:xfrm>
            <a:off x="6057900" y="9534526"/>
            <a:ext cx="6172200" cy="547688"/>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800">
                <a:solidFill>
                  <a:srgbClr val="757575"/>
                </a:solidFill>
                <a:latin typeface="Arial"/>
                <a:ea typeface="Arial"/>
                <a:cs typeface="Arial"/>
                <a:sym typeface="Arial"/>
              </a:defRPr>
            </a:lvl1pPr>
            <a:lvl2pPr marR="0" lvl="1" algn="l" rtl="0">
              <a:spcBef>
                <a:spcPts val="0"/>
              </a:spcBef>
              <a:spcAft>
                <a:spcPts val="0"/>
              </a:spcAft>
              <a:buSzPts val="1400"/>
              <a:buNone/>
              <a:defRPr sz="27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27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27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27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27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27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27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2700" b="0" i="0" u="none" strike="noStrike" cap="none">
                <a:solidFill>
                  <a:schemeClr val="dk1"/>
                </a:solidFill>
                <a:latin typeface="Arial"/>
                <a:ea typeface="Arial"/>
                <a:cs typeface="Arial"/>
                <a:sym typeface="Arial"/>
              </a:defRPr>
            </a:lvl9pPr>
          </a:lstStyle>
          <a:p>
            <a:endParaRPr/>
          </a:p>
        </p:txBody>
      </p:sp>
      <p:sp>
        <p:nvSpPr>
          <p:cNvPr id="18998" name="Google Shape;18998;p29"/>
          <p:cNvSpPr txBox="1">
            <a:spLocks noGrp="1"/>
          </p:cNvSpPr>
          <p:nvPr>
            <p:ph type="sldNum" idx="12"/>
          </p:nvPr>
        </p:nvSpPr>
        <p:spPr>
          <a:xfrm>
            <a:off x="129159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800">
                <a:solidFill>
                  <a:srgbClr val="757575"/>
                </a:solidFill>
                <a:latin typeface="Arial"/>
                <a:ea typeface="Arial"/>
                <a:cs typeface="Arial"/>
                <a:sym typeface="Arial"/>
              </a:defRPr>
            </a:lvl1pPr>
            <a:lvl2pPr marL="0" marR="0" lvl="1" indent="0" algn="r" rtl="0">
              <a:spcBef>
                <a:spcPts val="0"/>
              </a:spcBef>
              <a:buNone/>
              <a:defRPr sz="1800">
                <a:solidFill>
                  <a:srgbClr val="757575"/>
                </a:solidFill>
                <a:latin typeface="Arial"/>
                <a:ea typeface="Arial"/>
                <a:cs typeface="Arial"/>
                <a:sym typeface="Arial"/>
              </a:defRPr>
            </a:lvl2pPr>
            <a:lvl3pPr marL="0" marR="0" lvl="2" indent="0" algn="r" rtl="0">
              <a:spcBef>
                <a:spcPts val="0"/>
              </a:spcBef>
              <a:buNone/>
              <a:defRPr sz="1800">
                <a:solidFill>
                  <a:srgbClr val="757575"/>
                </a:solidFill>
                <a:latin typeface="Arial"/>
                <a:ea typeface="Arial"/>
                <a:cs typeface="Arial"/>
                <a:sym typeface="Arial"/>
              </a:defRPr>
            </a:lvl3pPr>
            <a:lvl4pPr marL="0" marR="0" lvl="3" indent="0" algn="r" rtl="0">
              <a:spcBef>
                <a:spcPts val="0"/>
              </a:spcBef>
              <a:buNone/>
              <a:defRPr sz="1800">
                <a:solidFill>
                  <a:srgbClr val="757575"/>
                </a:solidFill>
                <a:latin typeface="Arial"/>
                <a:ea typeface="Arial"/>
                <a:cs typeface="Arial"/>
                <a:sym typeface="Arial"/>
              </a:defRPr>
            </a:lvl4pPr>
            <a:lvl5pPr marL="0" marR="0" lvl="4" indent="0" algn="r" rtl="0">
              <a:spcBef>
                <a:spcPts val="0"/>
              </a:spcBef>
              <a:buNone/>
              <a:defRPr sz="1800">
                <a:solidFill>
                  <a:srgbClr val="757575"/>
                </a:solidFill>
                <a:latin typeface="Arial"/>
                <a:ea typeface="Arial"/>
                <a:cs typeface="Arial"/>
                <a:sym typeface="Arial"/>
              </a:defRPr>
            </a:lvl5pPr>
            <a:lvl6pPr marL="0" marR="0" lvl="5" indent="0" algn="r" rtl="0">
              <a:spcBef>
                <a:spcPts val="0"/>
              </a:spcBef>
              <a:buNone/>
              <a:defRPr sz="1800">
                <a:solidFill>
                  <a:srgbClr val="757575"/>
                </a:solidFill>
                <a:latin typeface="Arial"/>
                <a:ea typeface="Arial"/>
                <a:cs typeface="Arial"/>
                <a:sym typeface="Arial"/>
              </a:defRPr>
            </a:lvl6pPr>
            <a:lvl7pPr marL="0" marR="0" lvl="6" indent="0" algn="r" rtl="0">
              <a:spcBef>
                <a:spcPts val="0"/>
              </a:spcBef>
              <a:buNone/>
              <a:defRPr sz="1800">
                <a:solidFill>
                  <a:srgbClr val="757575"/>
                </a:solidFill>
                <a:latin typeface="Arial"/>
                <a:ea typeface="Arial"/>
                <a:cs typeface="Arial"/>
                <a:sym typeface="Arial"/>
              </a:defRPr>
            </a:lvl7pPr>
            <a:lvl8pPr marL="0" marR="0" lvl="7" indent="0" algn="r" rtl="0">
              <a:spcBef>
                <a:spcPts val="0"/>
              </a:spcBef>
              <a:buNone/>
              <a:defRPr sz="1800">
                <a:solidFill>
                  <a:srgbClr val="757575"/>
                </a:solidFill>
                <a:latin typeface="Arial"/>
                <a:ea typeface="Arial"/>
                <a:cs typeface="Arial"/>
                <a:sym typeface="Arial"/>
              </a:defRPr>
            </a:lvl8pPr>
            <a:lvl9pPr marL="0" marR="0" lvl="8" indent="0" algn="r" rtl="0">
              <a:spcBef>
                <a:spcPts val="0"/>
              </a:spcBef>
              <a:buNone/>
              <a:defRPr sz="1800">
                <a:solidFill>
                  <a:srgbClr val="757575"/>
                </a:solidFill>
                <a:latin typeface="Arial"/>
                <a:ea typeface="Arial"/>
                <a:cs typeface="Arial"/>
                <a:sym typeface="Arial"/>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2450399547"/>
      </p:ext>
    </p:extLst>
  </p:cSld>
  <p:clrMap bg1="lt1" tx1="dk1" bg2="dk2" tx2="lt2" accent1="accent1" accent2="accent2" accent3="accent3" accent4="accent4" accent5="accent5" accent6="accent6" hlink="hlink" folHlink="folHlink"/>
  <p:sldLayoutIdLst>
    <p:sldLayoutId id="2147487791" r:id="rId1"/>
    <p:sldLayoutId id="2147487792" r:id="rId2"/>
    <p:sldLayoutId id="2147487793" r:id="rId3"/>
    <p:sldLayoutId id="2147487794" r:id="rId4"/>
    <p:sldLayoutId id="2147487795" r:id="rId5"/>
    <p:sldLayoutId id="2147487796" r:id="rId6"/>
    <p:sldLayoutId id="2147487797" r:id="rId7"/>
    <p:sldLayoutId id="2147487798" r:id="rId8"/>
    <p:sldLayoutId id="2147487799" r:id="rId9"/>
    <p:sldLayoutId id="2147487800"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9068"/>
        <p:cNvGrpSpPr/>
        <p:nvPr/>
      </p:nvGrpSpPr>
      <p:grpSpPr>
        <a:xfrm>
          <a:off x="0" y="0"/>
          <a:ext cx="0" cy="0"/>
          <a:chOff x="0" y="0"/>
          <a:chExt cx="0" cy="0"/>
        </a:xfrm>
      </p:grpSpPr>
      <p:sp>
        <p:nvSpPr>
          <p:cNvPr id="19069" name="Google Shape;19069;p33"/>
          <p:cNvSpPr txBox="1">
            <a:spLocks noGrp="1"/>
          </p:cNvSpPr>
          <p:nvPr>
            <p:ph type="title"/>
          </p:nvPr>
        </p:nvSpPr>
        <p:spPr>
          <a:xfrm>
            <a:off x="914400" y="547688"/>
            <a:ext cx="16459200" cy="198834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chemeClr val="accent1"/>
              </a:buClr>
              <a:buSzPts val="3600"/>
              <a:buFont typeface="Calibri"/>
              <a:buNone/>
              <a:defRPr sz="3600" b="1" i="0" u="none" strike="noStrike" cap="none">
                <a:solidFill>
                  <a:schemeClr val="accent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9070" name="Google Shape;19070;p33"/>
          <p:cNvSpPr txBox="1">
            <a:spLocks noGrp="1"/>
          </p:cNvSpPr>
          <p:nvPr>
            <p:ph type="body" idx="1"/>
          </p:nvPr>
        </p:nvSpPr>
        <p:spPr>
          <a:xfrm>
            <a:off x="914400" y="2738438"/>
            <a:ext cx="16459200" cy="6527007"/>
          </a:xfrm>
          <a:prstGeom prst="rect">
            <a:avLst/>
          </a:prstGeom>
          <a:noFill/>
          <a:ln>
            <a:noFill/>
          </a:ln>
        </p:spPr>
        <p:txBody>
          <a:bodyPr spcFirstLastPara="1" wrap="square" lIns="91425" tIns="45700" rIns="91425" bIns="45700" anchor="t" anchorCtr="0">
            <a:noAutofit/>
          </a:bodyPr>
          <a:lstStyle>
            <a:lvl1pPr marL="457200" marR="0" lvl="0" indent="-381000" algn="l" rtl="0">
              <a:lnSpc>
                <a:spcPct val="100000"/>
              </a:lnSpc>
              <a:spcBef>
                <a:spcPts val="1000"/>
              </a:spcBef>
              <a:spcAft>
                <a:spcPts val="0"/>
              </a:spcAft>
              <a:buClr>
                <a:schemeClr val="accent2"/>
              </a:buClr>
              <a:buSzPts val="2400"/>
              <a:buFont typeface="Arial"/>
              <a:buChar char="•"/>
              <a:defRPr sz="2400" b="0" i="0" u="none" strike="noStrike" cap="none">
                <a:solidFill>
                  <a:schemeClr val="dk1"/>
                </a:solidFill>
                <a:latin typeface="Calibri"/>
                <a:ea typeface="Calibri"/>
                <a:cs typeface="Calibri"/>
                <a:sym typeface="Calibri"/>
              </a:defRPr>
            </a:lvl1pPr>
            <a:lvl2pPr marL="914400" marR="0" lvl="1" indent="-355600" algn="l" rtl="0">
              <a:lnSpc>
                <a:spcPct val="100000"/>
              </a:lnSpc>
              <a:spcBef>
                <a:spcPts val="1000"/>
              </a:spcBef>
              <a:spcAft>
                <a:spcPts val="0"/>
              </a:spcAft>
              <a:buClr>
                <a:schemeClr val="accent1"/>
              </a:buClr>
              <a:buSzPts val="2000"/>
              <a:buFont typeface="Arial"/>
              <a:buChar char="•"/>
              <a:defRPr sz="2000" b="0" i="0" u="none" strike="noStrike" cap="none">
                <a:solidFill>
                  <a:schemeClr val="dk1"/>
                </a:solidFill>
                <a:latin typeface="Calibri"/>
                <a:ea typeface="Calibri"/>
                <a:cs typeface="Calibri"/>
                <a:sym typeface="Calibri"/>
              </a:defRPr>
            </a:lvl2pPr>
            <a:lvl3pPr marL="1371600" marR="0" lvl="2" indent="-342900" algn="l" rtl="0">
              <a:lnSpc>
                <a:spcPct val="100000"/>
              </a:lnSpc>
              <a:spcBef>
                <a:spcPts val="1000"/>
              </a:spcBef>
              <a:spcAft>
                <a:spcPts val="0"/>
              </a:spcAft>
              <a:buClr>
                <a:schemeClr val="accent2"/>
              </a:buClr>
              <a:buSzPts val="1800"/>
              <a:buFont typeface="Arial"/>
              <a:buChar char="•"/>
              <a:defRPr sz="1800" b="0" i="0" u="none" strike="noStrike" cap="none">
                <a:solidFill>
                  <a:schemeClr val="dk1"/>
                </a:solidFill>
                <a:latin typeface="Calibri"/>
                <a:ea typeface="Calibri"/>
                <a:cs typeface="Calibri"/>
                <a:sym typeface="Calibri"/>
              </a:defRPr>
            </a:lvl3pPr>
            <a:lvl4pPr marL="1828800" marR="0" lvl="3" indent="-330200" algn="l" rtl="0">
              <a:lnSpc>
                <a:spcPct val="100000"/>
              </a:lnSpc>
              <a:spcBef>
                <a:spcPts val="1000"/>
              </a:spcBef>
              <a:spcAft>
                <a:spcPts val="0"/>
              </a:spcAft>
              <a:buClr>
                <a:schemeClr val="accent2"/>
              </a:buClr>
              <a:buSzPts val="1600"/>
              <a:buFont typeface="Arial"/>
              <a:buChar char="•"/>
              <a:defRPr sz="1600" b="0" i="0" u="none" strike="noStrike" cap="none">
                <a:solidFill>
                  <a:schemeClr val="dk1"/>
                </a:solidFill>
                <a:latin typeface="Calibri"/>
                <a:ea typeface="Calibri"/>
                <a:cs typeface="Calibri"/>
                <a:sym typeface="Calibri"/>
              </a:defRPr>
            </a:lvl4pPr>
            <a:lvl5pPr marL="2286000" marR="0" lvl="4" indent="-330200" algn="l" rtl="0">
              <a:lnSpc>
                <a:spcPct val="100000"/>
              </a:lnSpc>
              <a:spcBef>
                <a:spcPts val="1000"/>
              </a:spcBef>
              <a:spcAft>
                <a:spcPts val="0"/>
              </a:spcAft>
              <a:buClr>
                <a:schemeClr val="accent2"/>
              </a:buClr>
              <a:buSzPts val="1600"/>
              <a:buFont typeface="Arial"/>
              <a:buChar char="•"/>
              <a:defRPr sz="16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10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9071" name="Google Shape;19071;p33"/>
          <p:cNvSpPr txBox="1">
            <a:spLocks noGrp="1"/>
          </p:cNvSpPr>
          <p:nvPr>
            <p:ph type="sldNum" idx="12"/>
          </p:nvPr>
        </p:nvSpPr>
        <p:spPr>
          <a:xfrm>
            <a:off x="132588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sp>
        <p:nvSpPr>
          <p:cNvPr id="19072" name="Google Shape;19072;p33"/>
          <p:cNvSpPr txBox="1">
            <a:spLocks noGrp="1"/>
          </p:cNvSpPr>
          <p:nvPr>
            <p:ph type="ftr" idx="11"/>
          </p:nvPr>
        </p:nvSpPr>
        <p:spPr>
          <a:xfrm>
            <a:off x="914400" y="9534526"/>
            <a:ext cx="6172200" cy="547688"/>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800" b="0" i="0" u="none" strike="noStrike" cap="none">
                <a:solidFill>
                  <a:srgbClr val="919497"/>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2700" b="0" i="0" u="none" strike="noStrike" cap="none">
                <a:solidFill>
                  <a:schemeClr val="dk1"/>
                </a:solidFill>
                <a:latin typeface="Calibri"/>
                <a:ea typeface="Calibri"/>
                <a:cs typeface="Calibri"/>
                <a:sym typeface="Calibri"/>
              </a:defRPr>
            </a:lvl9pPr>
          </a:lstStyle>
          <a:p>
            <a:endParaRPr/>
          </a:p>
        </p:txBody>
      </p:sp>
    </p:spTree>
    <p:extLst>
      <p:ext uri="{BB962C8B-B14F-4D97-AF65-F5344CB8AC3E}">
        <p14:creationId xmlns:p14="http://schemas.microsoft.com/office/powerpoint/2010/main" val="2810624872"/>
      </p:ext>
    </p:extLst>
  </p:cSld>
  <p:clrMap bg1="lt1" tx1="dk1" bg2="dk2" tx2="lt2" accent1="accent1" accent2="accent2" accent3="accent3" accent4="accent4" accent5="accent5" accent6="accent6" hlink="hlink" folHlink="folHlink"/>
  <p:sldLayoutIdLst>
    <p:sldLayoutId id="2147487802" r:id="rId1"/>
    <p:sldLayoutId id="2147487803" r:id="rId2"/>
    <p:sldLayoutId id="2147487804" r:id="rId3"/>
    <p:sldLayoutId id="2147487805" r:id="rId4"/>
    <p:sldLayoutId id="2147487806" r:id="rId5"/>
    <p:sldLayoutId id="2147487807" r:id="rId6"/>
    <p:sldLayoutId id="2147487808" r:id="rId7"/>
    <p:sldLayoutId id="2147487809" r:id="rId8"/>
    <p:sldLayoutId id="2147487810" r:id="rId9"/>
    <p:sldLayoutId id="2147487811" r:id="rId10"/>
    <p:sldLayoutId id="2147487812" r:id="rId11"/>
    <p:sldLayoutId id="2147487813" r:id="rId12"/>
    <p:sldLayoutId id="2147487814" r:id="rId13"/>
    <p:sldLayoutId id="2147487815" r:id="rId14"/>
    <p:sldLayoutId id="2147487816" r:id="rId15"/>
    <p:sldLayoutId id="2147487817" r:id="rId16"/>
    <p:sldLayoutId id="2147487818" r:id="rId17"/>
    <p:sldLayoutId id="2147487819" r:id="rId18"/>
    <p:sldLayoutId id="2147487820" r:id="rId19"/>
    <p:sldLayoutId id="2147487821" r:id="rId20"/>
    <p:sldLayoutId id="2147487822" r:id="rId21"/>
    <p:sldLayoutId id="2147487823" r:id="rId22"/>
    <p:sldLayoutId id="2147487824" r:id="rId23"/>
    <p:sldLayoutId id="2147487825" r:id="rId24"/>
    <p:sldLayoutId id="2147487826" r:id="rId25"/>
    <p:sldLayoutId id="2147487827" r:id="rId26"/>
    <p:sldLayoutId id="2147487828" r:id="rId27"/>
    <p:sldLayoutId id="2147487829" r:id="rId28"/>
    <p:sldLayoutId id="2147487830" r:id="rId29"/>
    <p:sldLayoutId id="2147487831" r:id="rId30"/>
    <p:sldLayoutId id="2147487832" r:id="rId31"/>
    <p:sldLayoutId id="2147487833" r:id="rId32"/>
    <p:sldLayoutId id="2147487834" r:id="rId33"/>
    <p:sldLayoutId id="2147487835" r:id="rId34"/>
    <p:sldLayoutId id="2147487836" r:id="rId35"/>
    <p:sldLayoutId id="2147487837" r:id="rId36"/>
    <p:sldLayoutId id="2147487838" r:id="rId37"/>
    <p:sldLayoutId id="2147487839" r:id="rId38"/>
    <p:sldLayoutId id="2147487840" r:id="rId39"/>
    <p:sldLayoutId id="2147487841" r:id="rId40"/>
    <p:sldLayoutId id="2147487842" r:id="rId41"/>
    <p:sldLayoutId id="2147487843" r:id="rId42"/>
    <p:sldLayoutId id="2147487844" r:id="rId43"/>
    <p:sldLayoutId id="2147487845" r:id="rId44"/>
    <p:sldLayoutId id="2147487846" r:id="rId45"/>
    <p:sldLayoutId id="2147487847" r:id="rId46"/>
    <p:sldLayoutId id="2147487848" r:id="rId47"/>
    <p:sldLayoutId id="2147487849" r:id="rId48"/>
    <p:sldLayoutId id="2147487850" r:id="rId49"/>
    <p:sldLayoutId id="2147487851" r:id="rId50"/>
    <p:sldLayoutId id="2147487852" r:id="rId51"/>
    <p:sldLayoutId id="2147487853" r:id="rId52"/>
    <p:sldLayoutId id="2147487854" r:id="rId53"/>
    <p:sldLayoutId id="2147487855" r:id="rId54"/>
    <p:sldLayoutId id="2147487856" r:id="rId55"/>
    <p:sldLayoutId id="2147487857" r:id="rId56"/>
    <p:sldLayoutId id="2147487858" r:id="rId57"/>
    <p:sldLayoutId id="2147487859" r:id="rId58"/>
    <p:sldLayoutId id="2147487860" r:id="rId59"/>
    <p:sldLayoutId id="2147487861" r:id="rId60"/>
    <p:sldLayoutId id="2147487862" r:id="rId61"/>
    <p:sldLayoutId id="2147487863" r:id="rId62"/>
    <p:sldLayoutId id="2147487864" r:id="rId63"/>
    <p:sldLayoutId id="2147487865" r:id="rId64"/>
    <p:sldLayoutId id="2147487866" r:id="rId65"/>
    <p:sldLayoutId id="2147487867" r:id="rId66"/>
    <p:sldLayoutId id="2147487868" r:id="rId67"/>
    <p:sldLayoutId id="2147487869" r:id="rId68"/>
    <p:sldLayoutId id="2147487870" r:id="rId69"/>
    <p:sldLayoutId id="2147487871" r:id="rId70"/>
    <p:sldLayoutId id="2147487872" r:id="rId71"/>
    <p:sldLayoutId id="2147487873" r:id="rId72"/>
    <p:sldLayoutId id="2147487874" r:id="rId73"/>
    <p:sldLayoutId id="2147487875" r:id="rId74"/>
    <p:sldLayoutId id="2147487876" r:id="rId75"/>
    <p:sldLayoutId id="2147487877" r:id="rId76"/>
    <p:sldLayoutId id="2147487878" r:id="rId77"/>
    <p:sldLayoutId id="2147487879" r:id="rId78"/>
    <p:sldLayoutId id="2147487880" r:id="rId79"/>
    <p:sldLayoutId id="2147487881" r:id="rId80"/>
    <p:sldLayoutId id="2147487882" r:id="rId81"/>
    <p:sldLayoutId id="2147487883" r:id="rId82"/>
    <p:sldLayoutId id="2147487884" r:id="rId83"/>
    <p:sldLayoutId id="2147487885" r:id="rId84"/>
    <p:sldLayoutId id="2147487886" r:id="rId85"/>
    <p:sldLayoutId id="2147487887" r:id="rId86"/>
    <p:sldLayoutId id="2147487888" r:id="rId87"/>
    <p:sldLayoutId id="2147487889" r:id="rId88"/>
    <p:sldLayoutId id="2147487890" r:id="rId89"/>
    <p:sldLayoutId id="2147487891" r:id="rId90"/>
    <p:sldLayoutId id="2147487892" r:id="rId91"/>
    <p:sldLayoutId id="2147487893" r:id="rId92"/>
    <p:sldLayoutId id="2147487894" r:id="rId93"/>
    <p:sldLayoutId id="2147487895" r:id="rId94"/>
    <p:sldLayoutId id="2147487896" r:id="rId95"/>
    <p:sldLayoutId id="2147487897" r:id="rId96"/>
    <p:sldLayoutId id="2147487898" r:id="rId97"/>
    <p:sldLayoutId id="2147487899" r:id="rId98"/>
    <p:sldLayoutId id="2147487900" r:id="rId99"/>
    <p:sldLayoutId id="2147487901" r:id="rId100"/>
    <p:sldLayoutId id="2147487902" r:id="rId101"/>
    <p:sldLayoutId id="2147487903" r:id="rId102"/>
    <p:sldLayoutId id="2147487904" r:id="rId103"/>
    <p:sldLayoutId id="2147487905" r:id="rId104"/>
    <p:sldLayoutId id="2147487906" r:id="rId105"/>
    <p:sldLayoutId id="2147487907" r:id="rId106"/>
    <p:sldLayoutId id="2147487908" r:id="rId107"/>
    <p:sldLayoutId id="2147487909" r:id="rId108"/>
    <p:sldLayoutId id="2147487910" r:id="rId109"/>
    <p:sldLayoutId id="2147487911" r:id="rId110"/>
    <p:sldLayoutId id="2147487912" r:id="rId111"/>
    <p:sldLayoutId id="2147487913" r:id="rId112"/>
    <p:sldLayoutId id="2147487914" r:id="rId113"/>
    <p:sldLayoutId id="2147487915" r:id="rId114"/>
    <p:sldLayoutId id="2147487916" r:id="rId115"/>
    <p:sldLayoutId id="2147487917" r:id="rId116"/>
    <p:sldLayoutId id="2147487918" r:id="rId117"/>
    <p:sldLayoutId id="2147487919" r:id="rId118"/>
    <p:sldLayoutId id="2147487920" r:id="rId119"/>
    <p:sldLayoutId id="2147487921" r:id="rId120"/>
    <p:sldLayoutId id="2147487922" r:id="rId121"/>
    <p:sldLayoutId id="2147487923" r:id="rId122"/>
    <p:sldLayoutId id="2147487924" r:id="rId123"/>
    <p:sldLayoutId id="2147487925" r:id="rId124"/>
    <p:sldLayoutId id="2147487926" r:id="rId125"/>
    <p:sldLayoutId id="2147487927" r:id="rId126"/>
    <p:sldLayoutId id="2147487928" r:id="rId127"/>
    <p:sldLayoutId id="2147487929" r:id="rId128"/>
    <p:sldLayoutId id="2147487930" r:id="rId129"/>
    <p:sldLayoutId id="2147487931" r:id="rId130"/>
    <p:sldLayoutId id="2147487932" r:id="rId131"/>
    <p:sldLayoutId id="2147487933" r:id="rId132"/>
    <p:sldLayoutId id="2147487934" r:id="rId133"/>
    <p:sldLayoutId id="2147487935" r:id="rId134"/>
    <p:sldLayoutId id="2147487936" r:id="rId135"/>
    <p:sldLayoutId id="2147487937" r:id="rId136"/>
    <p:sldLayoutId id="2147487938" r:id="rId137"/>
    <p:sldLayoutId id="2147487939" r:id="rId138"/>
    <p:sldLayoutId id="2147487940" r:id="rId139"/>
    <p:sldLayoutId id="2147487941" r:id="rId140"/>
    <p:sldLayoutId id="2147487942" r:id="rId141"/>
    <p:sldLayoutId id="2147487943" r:id="rId142"/>
    <p:sldLayoutId id="2147487944" r:id="rId143"/>
    <p:sldLayoutId id="2147487945" r:id="rId144"/>
    <p:sldLayoutId id="2147487946" r:id="rId145"/>
    <p:sldLayoutId id="2147487947" r:id="rId146"/>
    <p:sldLayoutId id="2147487948" r:id="rId147"/>
    <p:sldLayoutId id="2147487949" r:id="rId148"/>
    <p:sldLayoutId id="2147487950" r:id="rId149"/>
    <p:sldLayoutId id="2147487951" r:id="rId150"/>
    <p:sldLayoutId id="2147487952" r:id="rId151"/>
    <p:sldLayoutId id="2147487953" r:id="rId152"/>
    <p:sldLayoutId id="2147487954" r:id="rId153"/>
    <p:sldLayoutId id="2147487955" r:id="rId154"/>
    <p:sldLayoutId id="2147487956" r:id="rId155"/>
    <p:sldLayoutId id="2147487957" r:id="rId156"/>
    <p:sldLayoutId id="2147487958" r:id="rId157"/>
    <p:sldLayoutId id="2147487959" r:id="rId158"/>
    <p:sldLayoutId id="2147487960" r:id="rId159"/>
    <p:sldLayoutId id="2147487961" r:id="rId160"/>
    <p:sldLayoutId id="2147487962" r:id="rId161"/>
    <p:sldLayoutId id="2147487963" r:id="rId162"/>
    <p:sldLayoutId id="2147487964" r:id="rId163"/>
    <p:sldLayoutId id="2147487965" r:id="rId164"/>
    <p:sldLayoutId id="2147487966" r:id="rId165"/>
    <p:sldLayoutId id="2147487967" r:id="rId166"/>
    <p:sldLayoutId id="2147487968" r:id="rId167"/>
    <p:sldLayoutId id="2147487969" r:id="rId168"/>
    <p:sldLayoutId id="2147487970" r:id="rId169"/>
    <p:sldLayoutId id="2147487971" r:id="rId170"/>
    <p:sldLayoutId id="2147487972" r:id="rId171"/>
    <p:sldLayoutId id="2147487973" r:id="rId172"/>
    <p:sldLayoutId id="2147487974" r:id="rId173"/>
    <p:sldLayoutId id="2147487975" r:id="rId174"/>
    <p:sldLayoutId id="2147487976" r:id="rId175"/>
    <p:sldLayoutId id="2147487977" r:id="rId176"/>
    <p:sldLayoutId id="2147487978" r:id="rId177"/>
    <p:sldLayoutId id="2147487979" r:id="rId178"/>
    <p:sldLayoutId id="2147487980" r:id="rId179"/>
    <p:sldLayoutId id="2147487981" r:id="rId180"/>
    <p:sldLayoutId id="2147487982" r:id="rId181"/>
    <p:sldLayoutId id="2147487983" r:id="rId182"/>
    <p:sldLayoutId id="2147487984" r:id="rId183"/>
    <p:sldLayoutId id="2147487985" r:id="rId184"/>
    <p:sldLayoutId id="2147487986" r:id="rId185"/>
    <p:sldLayoutId id="2147487987" r:id="rId186"/>
    <p:sldLayoutId id="2147487988" r:id="rId187"/>
    <p:sldLayoutId id="2147487989" r:id="rId188"/>
    <p:sldLayoutId id="2147487990" r:id="rId189"/>
    <p:sldLayoutId id="2147487991" r:id="rId190"/>
    <p:sldLayoutId id="2147487992" r:id="rId191"/>
    <p:sldLayoutId id="2147487993" r:id="rId192"/>
    <p:sldLayoutId id="2147487994" r:id="rId193"/>
    <p:sldLayoutId id="2147487995" r:id="rId194"/>
    <p:sldLayoutId id="2147487996" r:id="rId195"/>
    <p:sldLayoutId id="2147487997" r:id="rId196"/>
    <p:sldLayoutId id="2147487998" r:id="rId197"/>
    <p:sldLayoutId id="2147487999" r:id="rId198"/>
    <p:sldLayoutId id="2147488000" r:id="rId199"/>
    <p:sldLayoutId id="2147488001" r:id="rId200"/>
    <p:sldLayoutId id="2147488002" r:id="rId20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5663"/>
        <p:cNvGrpSpPr/>
        <p:nvPr/>
      </p:nvGrpSpPr>
      <p:grpSpPr>
        <a:xfrm>
          <a:off x="0" y="0"/>
          <a:ext cx="0" cy="0"/>
          <a:chOff x="0" y="0"/>
          <a:chExt cx="0" cy="0"/>
        </a:xfrm>
      </p:grpSpPr>
      <p:sp>
        <p:nvSpPr>
          <p:cNvPr id="15664" name="Google Shape;15664;p105"/>
          <p:cNvSpPr txBox="1">
            <a:spLocks noGrp="1"/>
          </p:cNvSpPr>
          <p:nvPr>
            <p:ph type="title"/>
          </p:nvPr>
        </p:nvSpPr>
        <p:spPr>
          <a:xfrm>
            <a:off x="914405" y="547699"/>
            <a:ext cx="16459200" cy="1988339"/>
          </a:xfrm>
          <a:prstGeom prst="rect">
            <a:avLst/>
          </a:prstGeom>
          <a:noFill/>
          <a:ln>
            <a:noFill/>
          </a:ln>
        </p:spPr>
        <p:txBody>
          <a:bodyPr spcFirstLastPara="1" wrap="square" lIns="91400" tIns="45700" rIns="91400" bIns="45700" anchor="ctr" anchorCtr="0">
            <a:noAutofit/>
          </a:bodyPr>
          <a:lstStyle>
            <a:lvl1pPr marR="0" lvl="0" algn="l" rtl="0">
              <a:lnSpc>
                <a:spcPct val="100000"/>
              </a:lnSpc>
              <a:spcBef>
                <a:spcPts val="0"/>
              </a:spcBef>
              <a:spcAft>
                <a:spcPts val="0"/>
              </a:spcAft>
              <a:buClr>
                <a:srgbClr val="1C498B"/>
              </a:buClr>
              <a:buSzPts val="5400"/>
              <a:buFont typeface="Calibri"/>
              <a:buNone/>
              <a:defRPr sz="5400" b="1" i="0" u="none" strike="noStrike" cap="none">
                <a:solidFill>
                  <a:srgbClr val="1C498B"/>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5665" name="Google Shape;15665;p105"/>
          <p:cNvSpPr txBox="1">
            <a:spLocks noGrp="1"/>
          </p:cNvSpPr>
          <p:nvPr>
            <p:ph type="body" idx="1"/>
          </p:nvPr>
        </p:nvSpPr>
        <p:spPr>
          <a:xfrm>
            <a:off x="914405" y="2738440"/>
            <a:ext cx="16459200" cy="6527004"/>
          </a:xfrm>
          <a:prstGeom prst="rect">
            <a:avLst/>
          </a:prstGeom>
          <a:noFill/>
          <a:ln>
            <a:noFill/>
          </a:ln>
        </p:spPr>
        <p:txBody>
          <a:bodyPr spcFirstLastPara="1" wrap="square" lIns="91400" tIns="45700" rIns="91400" bIns="45700" anchor="t" anchorCtr="0">
            <a:noAutofit/>
          </a:bodyPr>
          <a:lstStyle>
            <a:lvl1pPr marL="457200" marR="0" lvl="0" indent="-381000" algn="l" rtl="0">
              <a:lnSpc>
                <a:spcPct val="100000"/>
              </a:lnSpc>
              <a:spcBef>
                <a:spcPts val="1500"/>
              </a:spcBef>
              <a:spcAft>
                <a:spcPts val="0"/>
              </a:spcAft>
              <a:buClr>
                <a:srgbClr val="F5668F"/>
              </a:buClr>
              <a:buSzPts val="2400"/>
              <a:buFont typeface="Arial"/>
              <a:buChar char="•"/>
              <a:defRPr sz="3600" b="0" i="0" u="none" strike="noStrike" cap="none">
                <a:solidFill>
                  <a:srgbClr val="444C55"/>
                </a:solidFill>
                <a:latin typeface="Calibri"/>
                <a:ea typeface="Calibri"/>
                <a:cs typeface="Calibri"/>
                <a:sym typeface="Calibri"/>
              </a:defRPr>
            </a:lvl1pPr>
            <a:lvl2pPr marL="914400" marR="0" lvl="1" indent="-457200" algn="l" rtl="0">
              <a:lnSpc>
                <a:spcPct val="90000"/>
              </a:lnSpc>
              <a:spcBef>
                <a:spcPts val="750"/>
              </a:spcBef>
              <a:spcAft>
                <a:spcPts val="0"/>
              </a:spcAft>
              <a:buClr>
                <a:srgbClr val="000000"/>
              </a:buClr>
              <a:buSzPts val="3600"/>
              <a:buFont typeface="Arial"/>
              <a:buChar char="•"/>
              <a:defRPr sz="3600" b="0" i="0" u="none" strike="noStrike" cap="none">
                <a:solidFill>
                  <a:srgbClr val="000000"/>
                </a:solidFill>
                <a:latin typeface="Calibri"/>
                <a:ea typeface="Calibri"/>
                <a:cs typeface="Calibri"/>
                <a:sym typeface="Calibri"/>
              </a:defRPr>
            </a:lvl2pPr>
            <a:lvl3pPr marL="1371600" marR="0" lvl="2" indent="-419100" algn="l" rtl="0">
              <a:lnSpc>
                <a:spcPct val="90000"/>
              </a:lnSpc>
              <a:spcBef>
                <a:spcPts val="750"/>
              </a:spcBef>
              <a:spcAft>
                <a:spcPts val="0"/>
              </a:spcAft>
              <a:buClr>
                <a:srgbClr val="000000"/>
              </a:buClr>
              <a:buSzPts val="3000"/>
              <a:buFont typeface="Arial"/>
              <a:buChar char="•"/>
              <a:defRPr sz="3000" b="0" i="0" u="none" strike="noStrike" cap="none">
                <a:solidFill>
                  <a:srgbClr val="000000"/>
                </a:solidFill>
                <a:latin typeface="Calibri"/>
                <a:ea typeface="Calibri"/>
                <a:cs typeface="Calibri"/>
                <a:sym typeface="Calibri"/>
              </a:defRPr>
            </a:lvl3pPr>
            <a:lvl4pPr marL="1828800" marR="0" lvl="3" indent="-400050" algn="l" rtl="0">
              <a:lnSpc>
                <a:spcPct val="90000"/>
              </a:lnSpc>
              <a:spcBef>
                <a:spcPts val="750"/>
              </a:spcBef>
              <a:spcAft>
                <a:spcPts val="0"/>
              </a:spcAft>
              <a:buClr>
                <a:srgbClr val="000000"/>
              </a:buClr>
              <a:buSzPts val="2700"/>
              <a:buFont typeface="Arial"/>
              <a:buChar char="•"/>
              <a:defRPr sz="2700" b="0" i="0" u="none" strike="noStrike" cap="none">
                <a:solidFill>
                  <a:srgbClr val="000000"/>
                </a:solidFill>
                <a:latin typeface="Calibri"/>
                <a:ea typeface="Calibri"/>
                <a:cs typeface="Calibri"/>
                <a:sym typeface="Calibri"/>
              </a:defRPr>
            </a:lvl4pPr>
            <a:lvl5pPr marL="2286000" marR="0" lvl="4" indent="-400050" algn="l" rtl="0">
              <a:lnSpc>
                <a:spcPct val="90000"/>
              </a:lnSpc>
              <a:spcBef>
                <a:spcPts val="750"/>
              </a:spcBef>
              <a:spcAft>
                <a:spcPts val="0"/>
              </a:spcAft>
              <a:buClr>
                <a:srgbClr val="000000"/>
              </a:buClr>
              <a:buSzPts val="2700"/>
              <a:buFont typeface="Arial"/>
              <a:buChar char="•"/>
              <a:defRPr sz="2700" b="0" i="0" u="none" strike="noStrike" cap="none">
                <a:solidFill>
                  <a:srgbClr val="000000"/>
                </a:solidFill>
                <a:latin typeface="Calibri"/>
                <a:ea typeface="Calibri"/>
                <a:cs typeface="Calibri"/>
                <a:sym typeface="Calibri"/>
              </a:defRPr>
            </a:lvl5pPr>
            <a:lvl6pPr marL="2743200" marR="0" lvl="5" indent="-400050" algn="l" rtl="0">
              <a:lnSpc>
                <a:spcPct val="90000"/>
              </a:lnSpc>
              <a:spcBef>
                <a:spcPts val="750"/>
              </a:spcBef>
              <a:spcAft>
                <a:spcPts val="0"/>
              </a:spcAft>
              <a:buClr>
                <a:schemeClr val="dk1"/>
              </a:buClr>
              <a:buSzPts val="2700"/>
              <a:buFont typeface="Arial"/>
              <a:buChar char="•"/>
              <a:defRPr sz="2700" b="0" i="0" u="none" strike="noStrike" cap="none">
                <a:solidFill>
                  <a:schemeClr val="dk1"/>
                </a:solidFill>
                <a:latin typeface="Calibri"/>
                <a:ea typeface="Calibri"/>
                <a:cs typeface="Calibri"/>
                <a:sym typeface="Calibri"/>
              </a:defRPr>
            </a:lvl6pPr>
            <a:lvl7pPr marL="3200400" marR="0" lvl="6" indent="-400050" algn="l" rtl="0">
              <a:lnSpc>
                <a:spcPct val="90000"/>
              </a:lnSpc>
              <a:spcBef>
                <a:spcPts val="750"/>
              </a:spcBef>
              <a:spcAft>
                <a:spcPts val="0"/>
              </a:spcAft>
              <a:buClr>
                <a:schemeClr val="dk1"/>
              </a:buClr>
              <a:buSzPts val="2700"/>
              <a:buFont typeface="Arial"/>
              <a:buChar char="•"/>
              <a:defRPr sz="2700" b="0" i="0" u="none" strike="noStrike" cap="none">
                <a:solidFill>
                  <a:schemeClr val="dk1"/>
                </a:solidFill>
                <a:latin typeface="Calibri"/>
                <a:ea typeface="Calibri"/>
                <a:cs typeface="Calibri"/>
                <a:sym typeface="Calibri"/>
              </a:defRPr>
            </a:lvl7pPr>
            <a:lvl8pPr marL="3657600" marR="0" lvl="7" indent="-400050" algn="l" rtl="0">
              <a:lnSpc>
                <a:spcPct val="90000"/>
              </a:lnSpc>
              <a:spcBef>
                <a:spcPts val="750"/>
              </a:spcBef>
              <a:spcAft>
                <a:spcPts val="0"/>
              </a:spcAft>
              <a:buClr>
                <a:schemeClr val="dk1"/>
              </a:buClr>
              <a:buSzPts val="2700"/>
              <a:buFont typeface="Arial"/>
              <a:buChar char="•"/>
              <a:defRPr sz="2700" b="0" i="0" u="none" strike="noStrike" cap="none">
                <a:solidFill>
                  <a:schemeClr val="dk1"/>
                </a:solidFill>
                <a:latin typeface="Calibri"/>
                <a:ea typeface="Calibri"/>
                <a:cs typeface="Calibri"/>
                <a:sym typeface="Calibri"/>
              </a:defRPr>
            </a:lvl8pPr>
            <a:lvl9pPr marL="4114800" marR="0" lvl="8" indent="-400050" algn="l" rtl="0">
              <a:lnSpc>
                <a:spcPct val="90000"/>
              </a:lnSpc>
              <a:spcBef>
                <a:spcPts val="750"/>
              </a:spcBef>
              <a:spcAft>
                <a:spcPts val="0"/>
              </a:spcAft>
              <a:buClr>
                <a:schemeClr val="dk1"/>
              </a:buClr>
              <a:buSzPts val="2700"/>
              <a:buFont typeface="Arial"/>
              <a:buChar char="•"/>
              <a:defRPr sz="2700" b="0" i="0" u="none" strike="noStrike" cap="none">
                <a:solidFill>
                  <a:schemeClr val="dk1"/>
                </a:solidFill>
                <a:latin typeface="Calibri"/>
                <a:ea typeface="Calibri"/>
                <a:cs typeface="Calibri"/>
                <a:sym typeface="Calibri"/>
              </a:defRPr>
            </a:lvl9pPr>
          </a:lstStyle>
          <a:p>
            <a:endParaRPr/>
          </a:p>
        </p:txBody>
      </p:sp>
      <p:sp>
        <p:nvSpPr>
          <p:cNvPr id="15666" name="Google Shape;15666;p105"/>
          <p:cNvSpPr txBox="1">
            <a:spLocks noGrp="1"/>
          </p:cNvSpPr>
          <p:nvPr>
            <p:ph type="sldNum" idx="12"/>
          </p:nvPr>
        </p:nvSpPr>
        <p:spPr>
          <a:xfrm>
            <a:off x="13258805" y="9534532"/>
            <a:ext cx="4114800" cy="547694"/>
          </a:xfrm>
          <a:prstGeom prst="rect">
            <a:avLst/>
          </a:prstGeom>
          <a:noFill/>
          <a:ln>
            <a:noFill/>
          </a:ln>
        </p:spPr>
        <p:txBody>
          <a:bodyPr spcFirstLastPara="1" wrap="square" lIns="91400" tIns="45700" rIns="91400" bIns="45700" anchor="ctr" anchorCtr="0">
            <a:noAutofit/>
          </a:bodyPr>
          <a:lstStyle>
            <a:lvl1pPr marL="0" marR="0" lvl="0" indent="0" algn="r" rtl="0">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L="0" marR="0" lvl="1" indent="0" algn="r" rtl="0">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2pPr>
            <a:lvl3pPr marL="0" marR="0" lvl="2" indent="0" algn="r" rtl="0">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3pPr>
            <a:lvl4pPr marL="0" marR="0" lvl="3" indent="0" algn="r" rtl="0">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4pPr>
            <a:lvl5pPr marL="0" marR="0" lvl="4" indent="0" algn="r" rtl="0">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5pPr>
            <a:lvl6pPr marL="0" marR="0" lvl="5" indent="0" algn="r" rtl="0">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6pPr>
            <a:lvl7pPr marL="0" marR="0" lvl="6" indent="0" algn="r" rtl="0">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7pPr>
            <a:lvl8pPr marL="0" marR="0" lvl="7" indent="0" algn="r" rtl="0">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8pPr>
            <a:lvl9pPr marL="0" marR="0" lvl="8" indent="0" algn="r" rtl="0">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9pPr>
          </a:lstStyle>
          <a:p>
            <a:fld id="{00000000-1234-1234-1234-123412341234}" type="slidenum">
              <a:rPr lang="en-US" smtClean="0"/>
              <a:pPr/>
              <a:t>‹#›</a:t>
            </a:fld>
            <a:endParaRPr lang="en-US"/>
          </a:p>
        </p:txBody>
      </p:sp>
      <p:sp>
        <p:nvSpPr>
          <p:cNvPr id="15667" name="Google Shape;15667;p105"/>
          <p:cNvSpPr txBox="1">
            <a:spLocks noGrp="1"/>
          </p:cNvSpPr>
          <p:nvPr>
            <p:ph type="ftr" idx="11"/>
          </p:nvPr>
        </p:nvSpPr>
        <p:spPr>
          <a:xfrm>
            <a:off x="914405" y="9534532"/>
            <a:ext cx="6172200" cy="547694"/>
          </a:xfrm>
          <a:prstGeom prst="rect">
            <a:avLst/>
          </a:prstGeom>
          <a:noFill/>
          <a:ln>
            <a:noFill/>
          </a:ln>
        </p:spPr>
        <p:txBody>
          <a:bodyPr spcFirstLastPara="1" wrap="square" lIns="91400" tIns="45700" rIns="91400" bIns="45700" anchor="ctr" anchorCtr="1">
            <a:noAutofit/>
          </a:bodyPr>
          <a:lstStyle>
            <a:lvl1pPr marR="0" lvl="0" algn="ctr" rtl="0">
              <a:lnSpc>
                <a:spcPct val="100000"/>
              </a:lnSpc>
              <a:spcBef>
                <a:spcPts val="0"/>
              </a:spcBef>
              <a:spcAft>
                <a:spcPts val="0"/>
              </a:spcAft>
              <a:buClr>
                <a:srgbClr val="919497"/>
              </a:buClr>
              <a:buSzPts val="1800"/>
              <a:buFont typeface="Calibri"/>
              <a:buNone/>
              <a:defRPr sz="1800" b="0" i="0" u="none" strike="noStrike" cap="none">
                <a:solidFill>
                  <a:srgbClr val="919497"/>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Tree>
    <p:extLst>
      <p:ext uri="{BB962C8B-B14F-4D97-AF65-F5344CB8AC3E}">
        <p14:creationId xmlns:p14="http://schemas.microsoft.com/office/powerpoint/2010/main" val="2547476231"/>
      </p:ext>
    </p:extLst>
  </p:cSld>
  <p:clrMap bg1="lt1" tx1="dk1" bg2="dk2" tx2="lt2" accent1="accent1" accent2="accent2" accent3="accent3" accent4="accent4" accent5="accent5" accent6="accent6" hlink="hlink" folHlink="folHlink"/>
  <p:sldLayoutIdLst>
    <p:sldLayoutId id="2147488004" r:id="rId1"/>
    <p:sldLayoutId id="2147488005" r:id="rId2"/>
    <p:sldLayoutId id="2147488006" r:id="rId3"/>
    <p:sldLayoutId id="2147488007" r:id="rId4"/>
    <p:sldLayoutId id="2147488008" r:id="rId5"/>
    <p:sldLayoutId id="2147488009" r:id="rId6"/>
    <p:sldLayoutId id="2147488010" r:id="rId7"/>
    <p:sldLayoutId id="2147488011" r:id="rId8"/>
    <p:sldLayoutId id="2147488012" r:id="rId9"/>
    <p:sldLayoutId id="2147488013" r:id="rId10"/>
    <p:sldLayoutId id="2147488014" r:id="rId11"/>
    <p:sldLayoutId id="2147488015" r:id="rId12"/>
    <p:sldLayoutId id="2147488016" r:id="rId13"/>
    <p:sldLayoutId id="2147488017" r:id="rId14"/>
    <p:sldLayoutId id="2147488018" r:id="rId15"/>
    <p:sldLayoutId id="2147488019" r:id="rId16"/>
    <p:sldLayoutId id="2147488020" r:id="rId17"/>
    <p:sldLayoutId id="2147488021" r:id="rId18"/>
    <p:sldLayoutId id="2147488022" r:id="rId19"/>
    <p:sldLayoutId id="2147488023" r:id="rId20"/>
    <p:sldLayoutId id="2147488024" r:id="rId21"/>
    <p:sldLayoutId id="2147488025" r:id="rId22"/>
    <p:sldLayoutId id="2147488026" r:id="rId23"/>
    <p:sldLayoutId id="2147488027" r:id="rId24"/>
    <p:sldLayoutId id="2147488028" r:id="rId25"/>
    <p:sldLayoutId id="2147488029" r:id="rId26"/>
    <p:sldLayoutId id="2147488030" r:id="rId27"/>
    <p:sldLayoutId id="2147488031" r:id="rId28"/>
    <p:sldLayoutId id="2147488032" r:id="rId29"/>
    <p:sldLayoutId id="2147488033" r:id="rId30"/>
    <p:sldLayoutId id="2147488034" r:id="rId31"/>
    <p:sldLayoutId id="2147488035" r:id="rId32"/>
    <p:sldLayoutId id="2147488036" r:id="rId33"/>
    <p:sldLayoutId id="2147488037" r:id="rId34"/>
    <p:sldLayoutId id="2147488038" r:id="rId35"/>
    <p:sldLayoutId id="2147488039" r:id="rId36"/>
    <p:sldLayoutId id="2147488040" r:id="rId37"/>
    <p:sldLayoutId id="2147488041" r:id="rId38"/>
    <p:sldLayoutId id="2147488042" r:id="rId39"/>
    <p:sldLayoutId id="2147488043" r:id="rId40"/>
    <p:sldLayoutId id="2147488044" r:id="rId41"/>
    <p:sldLayoutId id="2147488045" r:id="rId42"/>
    <p:sldLayoutId id="2147488046" r:id="rId43"/>
    <p:sldLayoutId id="2147488047" r:id="rId44"/>
    <p:sldLayoutId id="2147488048" r:id="rId45"/>
    <p:sldLayoutId id="2147488049" r:id="rId46"/>
    <p:sldLayoutId id="2147488050" r:id="rId47"/>
    <p:sldLayoutId id="2147488051" r:id="rId48"/>
    <p:sldLayoutId id="2147488052" r:id="rId49"/>
    <p:sldLayoutId id="2147488053" r:id="rId50"/>
    <p:sldLayoutId id="2147488054" r:id="rId51"/>
    <p:sldLayoutId id="2147488055" r:id="rId52"/>
    <p:sldLayoutId id="2147488056" r:id="rId53"/>
    <p:sldLayoutId id="2147488057" r:id="rId54"/>
    <p:sldLayoutId id="2147488058" r:id="rId55"/>
    <p:sldLayoutId id="2147488059" r:id="rId56"/>
    <p:sldLayoutId id="2147488060" r:id="rId57"/>
    <p:sldLayoutId id="2147488061" r:id="rId58"/>
    <p:sldLayoutId id="2147488062" r:id="rId59"/>
    <p:sldLayoutId id="2147488063" r:id="rId60"/>
    <p:sldLayoutId id="2147488064" r:id="rId61"/>
    <p:sldLayoutId id="2147488065" r:id="rId62"/>
    <p:sldLayoutId id="2147488066" r:id="rId63"/>
    <p:sldLayoutId id="2147488067" r:id="rId64"/>
    <p:sldLayoutId id="2147488068" r:id="rId65"/>
    <p:sldLayoutId id="2147488069" r:id="rId66"/>
    <p:sldLayoutId id="2147488070" r:id="rId67"/>
    <p:sldLayoutId id="2147488071" r:id="rId68"/>
    <p:sldLayoutId id="2147488072" r:id="rId69"/>
    <p:sldLayoutId id="2147488073" r:id="rId70"/>
    <p:sldLayoutId id="2147488074" r:id="rId71"/>
    <p:sldLayoutId id="2147488075" r:id="rId72"/>
    <p:sldLayoutId id="2147488076" r:id="rId73"/>
    <p:sldLayoutId id="2147488077" r:id="rId74"/>
    <p:sldLayoutId id="2147488078" r:id="rId75"/>
    <p:sldLayoutId id="2147488079" r:id="rId76"/>
    <p:sldLayoutId id="2147488080" r:id="rId77"/>
    <p:sldLayoutId id="2147488081" r:id="rId78"/>
    <p:sldLayoutId id="2147488082" r:id="rId79"/>
    <p:sldLayoutId id="2147488083" r:id="rId80"/>
    <p:sldLayoutId id="2147488084" r:id="rId81"/>
    <p:sldLayoutId id="2147488085" r:id="rId82"/>
    <p:sldLayoutId id="2147488086" r:id="rId83"/>
    <p:sldLayoutId id="2147488087" r:id="rId84"/>
    <p:sldLayoutId id="2147488088" r:id="rId85"/>
    <p:sldLayoutId id="2147488089" r:id="rId86"/>
    <p:sldLayoutId id="2147488090" r:id="rId87"/>
    <p:sldLayoutId id="2147488091" r:id="rId88"/>
    <p:sldLayoutId id="2147488092" r:id="rId89"/>
    <p:sldLayoutId id="2147488093" r:id="rId90"/>
    <p:sldLayoutId id="2147488094" r:id="rId91"/>
    <p:sldLayoutId id="2147488095" r:id="rId92"/>
    <p:sldLayoutId id="2147488096" r:id="rId93"/>
    <p:sldLayoutId id="2147488097" r:id="rId94"/>
    <p:sldLayoutId id="2147488098" r:id="rId95"/>
    <p:sldLayoutId id="2147488099" r:id="rId96"/>
    <p:sldLayoutId id="2147488100" r:id="rId97"/>
    <p:sldLayoutId id="2147488101" r:id="rId98"/>
    <p:sldLayoutId id="2147488102" r:id="rId99"/>
    <p:sldLayoutId id="2147488103" r:id="rId100"/>
    <p:sldLayoutId id="2147488104" r:id="rId101"/>
    <p:sldLayoutId id="2147488105" r:id="rId102"/>
    <p:sldLayoutId id="2147488106" r:id="rId103"/>
    <p:sldLayoutId id="2147488107" r:id="rId104"/>
    <p:sldLayoutId id="2147488108" r:id="rId105"/>
    <p:sldLayoutId id="2147488109" r:id="rId106"/>
    <p:sldLayoutId id="2147488110" r:id="rId107"/>
    <p:sldLayoutId id="2147488111" r:id="rId108"/>
    <p:sldLayoutId id="2147488112" r:id="rId109"/>
    <p:sldLayoutId id="2147488113" r:id="rId110"/>
    <p:sldLayoutId id="2147488114" r:id="rId111"/>
    <p:sldLayoutId id="2147488115" r:id="rId112"/>
    <p:sldLayoutId id="2147488116" r:id="rId113"/>
    <p:sldLayoutId id="2147488117" r:id="rId114"/>
    <p:sldLayoutId id="2147488118" r:id="rId115"/>
    <p:sldLayoutId id="2147488119" r:id="rId116"/>
    <p:sldLayoutId id="2147488120" r:id="rId117"/>
    <p:sldLayoutId id="2147488121" r:id="rId118"/>
    <p:sldLayoutId id="2147488122" r:id="rId119"/>
    <p:sldLayoutId id="2147488123" r:id="rId120"/>
    <p:sldLayoutId id="2147488124" r:id="rId121"/>
    <p:sldLayoutId id="2147488125" r:id="rId122"/>
    <p:sldLayoutId id="2147488126" r:id="rId123"/>
    <p:sldLayoutId id="2147488127" r:id="rId124"/>
    <p:sldLayoutId id="2147488128" r:id="rId125"/>
    <p:sldLayoutId id="2147488129" r:id="rId126"/>
    <p:sldLayoutId id="2147488130" r:id="rId127"/>
    <p:sldLayoutId id="2147488131" r:id="rId128"/>
    <p:sldLayoutId id="2147488132" r:id="rId129"/>
    <p:sldLayoutId id="2147488133" r:id="rId130"/>
    <p:sldLayoutId id="2147488134" r:id="rId131"/>
    <p:sldLayoutId id="2147488135" r:id="rId132"/>
    <p:sldLayoutId id="2147488136" r:id="rId133"/>
    <p:sldLayoutId id="2147488137" r:id="rId134"/>
    <p:sldLayoutId id="2147488138" r:id="rId135"/>
    <p:sldLayoutId id="2147488139" r:id="rId136"/>
    <p:sldLayoutId id="2147488140" r:id="rId137"/>
    <p:sldLayoutId id="2147488141" r:id="rId138"/>
    <p:sldLayoutId id="2147488142" r:id="rId139"/>
    <p:sldLayoutId id="2147488143" r:id="rId140"/>
    <p:sldLayoutId id="2147488144" r:id="rId141"/>
    <p:sldLayoutId id="2147488145" r:id="rId142"/>
    <p:sldLayoutId id="2147488146" r:id="rId143"/>
    <p:sldLayoutId id="2147488147" r:id="rId144"/>
    <p:sldLayoutId id="2147488148" r:id="rId145"/>
    <p:sldLayoutId id="2147488149" r:id="rId146"/>
    <p:sldLayoutId id="2147488150" r:id="rId147"/>
    <p:sldLayoutId id="2147488151" r:id="rId148"/>
    <p:sldLayoutId id="2147488152" r:id="rId149"/>
    <p:sldLayoutId id="2147488153" r:id="rId150"/>
    <p:sldLayoutId id="2147488154" r:id="rId151"/>
    <p:sldLayoutId id="2147488155" r:id="rId152"/>
    <p:sldLayoutId id="2147488156" r:id="rId153"/>
    <p:sldLayoutId id="2147488157" r:id="rId154"/>
    <p:sldLayoutId id="2147488158" r:id="rId155"/>
    <p:sldLayoutId id="2147488159" r:id="rId156"/>
    <p:sldLayoutId id="2147488160" r:id="rId157"/>
    <p:sldLayoutId id="2147488161" r:id="rId158"/>
    <p:sldLayoutId id="2147488162" r:id="rId159"/>
    <p:sldLayoutId id="2147488163" r:id="rId160"/>
    <p:sldLayoutId id="2147488164" r:id="rId161"/>
    <p:sldLayoutId id="2147488165" r:id="rId162"/>
    <p:sldLayoutId id="2147488166" r:id="rId163"/>
    <p:sldLayoutId id="2147488167" r:id="rId164"/>
    <p:sldLayoutId id="2147488168" r:id="rId165"/>
    <p:sldLayoutId id="2147488169" r:id="rId166"/>
    <p:sldLayoutId id="2147488170" r:id="rId167"/>
    <p:sldLayoutId id="2147488171" r:id="rId168"/>
    <p:sldLayoutId id="2147488172" r:id="rId169"/>
    <p:sldLayoutId id="2147488173" r:id="rId170"/>
    <p:sldLayoutId id="2147488174" r:id="rId171"/>
    <p:sldLayoutId id="2147488175" r:id="rId172"/>
    <p:sldLayoutId id="2147488176" r:id="rId173"/>
    <p:sldLayoutId id="2147488177" r:id="rId174"/>
    <p:sldLayoutId id="2147488178" r:id="rId175"/>
    <p:sldLayoutId id="2147488179" r:id="rId176"/>
    <p:sldLayoutId id="2147488180" r:id="rId177"/>
    <p:sldLayoutId id="2147488181" r:id="rId178"/>
    <p:sldLayoutId id="2147488182" r:id="rId179"/>
    <p:sldLayoutId id="2147488183" r:id="rId180"/>
    <p:sldLayoutId id="2147488184" r:id="rId181"/>
    <p:sldLayoutId id="2147488185" r:id="rId182"/>
    <p:sldLayoutId id="2147488186" r:id="rId183"/>
    <p:sldLayoutId id="2147488187" r:id="rId184"/>
    <p:sldLayoutId id="2147488188" r:id="rId185"/>
    <p:sldLayoutId id="2147488189" r:id="rId186"/>
    <p:sldLayoutId id="2147488190" r:id="rId187"/>
    <p:sldLayoutId id="2147488191" r:id="rId188"/>
    <p:sldLayoutId id="2147488192" r:id="rId189"/>
    <p:sldLayoutId id="2147488193" r:id="rId190"/>
    <p:sldLayoutId id="2147488194" r:id="rId191"/>
    <p:sldLayoutId id="2147488195" r:id="rId192"/>
    <p:sldLayoutId id="2147488196" r:id="rId193"/>
    <p:sldLayoutId id="2147488197" r:id="rId194"/>
    <p:sldLayoutId id="2147488198" r:id="rId195"/>
    <p:sldLayoutId id="2147488199" r:id="rId196"/>
    <p:sldLayoutId id="2147488200" r:id="rId197"/>
    <p:sldLayoutId id="2147488201" r:id="rId198"/>
    <p:sldLayoutId id="2147488202" r:id="rId199"/>
    <p:sldLayoutId id="2147488203" r:id="rId200"/>
    <p:sldLayoutId id="2147488204" r:id="rId201"/>
    <p:sldLayoutId id="2147488205" r:id="rId202"/>
    <p:sldLayoutId id="2147488206" r:id="rId203"/>
    <p:sldLayoutId id="2147488207" r:id="rId204"/>
    <p:sldLayoutId id="2147488208" r:id="rId205"/>
    <p:sldLayoutId id="2147488209" r:id="rId206"/>
    <p:sldLayoutId id="2147488210" r:id="rId207"/>
    <p:sldLayoutId id="2147488211" r:id="rId208"/>
    <p:sldLayoutId id="2147488212" r:id="rId209"/>
    <p:sldLayoutId id="2147488213" r:id="rId210"/>
    <p:sldLayoutId id="2147488214" r:id="rId211"/>
    <p:sldLayoutId id="2147488215" r:id="rId212"/>
    <p:sldLayoutId id="2147488216" r:id="rId213"/>
    <p:sldLayoutId id="2147488217" r:id="rId214"/>
    <p:sldLayoutId id="2147488218" r:id="rId215"/>
    <p:sldLayoutId id="2147488219" r:id="rId216"/>
    <p:sldLayoutId id="2147488220" r:id="rId217"/>
    <p:sldLayoutId id="2147488221" r:id="rId218"/>
    <p:sldLayoutId id="2147488222" r:id="rId219"/>
    <p:sldLayoutId id="2147488223" r:id="rId220"/>
    <p:sldLayoutId id="2147488224" r:id="rId221"/>
    <p:sldLayoutId id="2147488225" r:id="rId222"/>
    <p:sldLayoutId id="2147488226" r:id="rId223"/>
    <p:sldLayoutId id="2147488227" r:id="rId224"/>
    <p:sldLayoutId id="2147488228" r:id="rId225"/>
    <p:sldLayoutId id="2147488229" r:id="rId226"/>
    <p:sldLayoutId id="2147488230" r:id="rId227"/>
    <p:sldLayoutId id="2147488231" r:id="rId228"/>
    <p:sldLayoutId id="2147488232" r:id="rId229"/>
    <p:sldLayoutId id="2147488233" r:id="rId230"/>
    <p:sldLayoutId id="2147488234" r:id="rId231"/>
    <p:sldLayoutId id="2147488235" r:id="rId232"/>
    <p:sldLayoutId id="2147488236" r:id="rId233"/>
    <p:sldLayoutId id="2147488237" r:id="rId234"/>
    <p:sldLayoutId id="2147488238" r:id="rId235"/>
    <p:sldLayoutId id="2147488239" r:id="rId236"/>
    <p:sldLayoutId id="2147488240" r:id="rId237"/>
    <p:sldLayoutId id="2147488241" r:id="rId238"/>
    <p:sldLayoutId id="2147488242" r:id="rId239"/>
    <p:sldLayoutId id="2147488243" r:id="rId240"/>
    <p:sldLayoutId id="2147488244" r:id="rId241"/>
    <p:sldLayoutId id="2147488245" r:id="rId242"/>
    <p:sldLayoutId id="2147488246" r:id="rId243"/>
    <p:sldLayoutId id="2147488247" r:id="rId244"/>
    <p:sldLayoutId id="2147488248" r:id="rId245"/>
    <p:sldLayoutId id="2147488249" r:id="rId246"/>
    <p:sldLayoutId id="2147488250" r:id="rId247"/>
    <p:sldLayoutId id="2147488251" r:id="rId248"/>
    <p:sldLayoutId id="2147488252" r:id="rId249"/>
    <p:sldLayoutId id="2147488253" r:id="rId250"/>
    <p:sldLayoutId id="2147488254" r:id="rId251"/>
    <p:sldLayoutId id="2147488255" r:id="rId252"/>
    <p:sldLayoutId id="2147488256" r:id="rId253"/>
    <p:sldLayoutId id="2147488257" r:id="rId254"/>
    <p:sldLayoutId id="2147488258" r:id="rId255"/>
    <p:sldLayoutId id="2147488259" r:id="rId256"/>
    <p:sldLayoutId id="2147488260" r:id="rId257"/>
    <p:sldLayoutId id="2147488261" r:id="rId258"/>
    <p:sldLayoutId id="2147488262" r:id="rId259"/>
    <p:sldLayoutId id="2147488263" r:id="rId260"/>
    <p:sldLayoutId id="2147488264" r:id="rId261"/>
    <p:sldLayoutId id="2147488265" r:id="rId262"/>
    <p:sldLayoutId id="2147488266" r:id="rId263"/>
    <p:sldLayoutId id="2147488267" r:id="rId264"/>
    <p:sldLayoutId id="2147488268" r:id="rId265"/>
    <p:sldLayoutId id="2147488269" r:id="rId266"/>
    <p:sldLayoutId id="2147488270" r:id="rId267"/>
    <p:sldLayoutId id="2147488271" r:id="rId268"/>
    <p:sldLayoutId id="2147488272" r:id="rId269"/>
    <p:sldLayoutId id="2147488273" r:id="rId270"/>
    <p:sldLayoutId id="2147488274" r:id="rId271"/>
    <p:sldLayoutId id="2147488275" r:id="rId272"/>
    <p:sldLayoutId id="2147488276" r:id="rId273"/>
    <p:sldLayoutId id="2147488277" r:id="rId274"/>
    <p:sldLayoutId id="2147488278" r:id="rId275"/>
    <p:sldLayoutId id="2147488279" r:id="rId276"/>
    <p:sldLayoutId id="2147488280" r:id="rId277"/>
    <p:sldLayoutId id="2147488281" r:id="rId278"/>
    <p:sldLayoutId id="2147488282" r:id="rId279"/>
    <p:sldLayoutId id="2147488283" r:id="rId280"/>
    <p:sldLayoutId id="2147488284" r:id="rId281"/>
    <p:sldLayoutId id="2147488285" r:id="rId282"/>
    <p:sldLayoutId id="2147488286" r:id="rId283"/>
    <p:sldLayoutId id="2147488287" r:id="rId284"/>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E8A841F-C485-4DAF-8089-5079EE54091E}"/>
              </a:ext>
            </a:extLst>
          </p:cNvPr>
          <p:cNvSpPr txBox="1">
            <a:spLocks noGrp="1"/>
          </p:cNvSpPr>
          <p:nvPr>
            <p:ph type="title"/>
          </p:nvPr>
        </p:nvSpPr>
        <p:spPr>
          <a:xfrm>
            <a:off x="914405" y="547694"/>
            <a:ext cx="16459200" cy="1988339"/>
          </a:xfrm>
          <a:prstGeom prst="rect">
            <a:avLst/>
          </a:prstGeom>
          <a:noFill/>
          <a:ln>
            <a:noFill/>
          </a:ln>
        </p:spPr>
        <p:txBody>
          <a:bodyPr vert="horz" wrap="square" lIns="91440" tIns="45720" rIns="91440" bIns="45720" anchor="ctr" anchorCtr="0" compatLnSpc="1">
            <a:noAutofit/>
          </a:bodyPr>
          <a:lstStyle/>
          <a:p>
            <a:pPr lvl="0"/>
            <a:r>
              <a:rPr lang="en-US"/>
              <a:t>Click to edit Master title style</a:t>
            </a:r>
          </a:p>
        </p:txBody>
      </p:sp>
      <p:sp>
        <p:nvSpPr>
          <p:cNvPr id="3" name="Text Placeholder 2">
            <a:extLst>
              <a:ext uri="{FF2B5EF4-FFF2-40B4-BE49-F238E27FC236}">
                <a16:creationId xmlns:a16="http://schemas.microsoft.com/office/drawing/2014/main" id="{D07791FC-42C4-4789-962F-A06AC07BC823}"/>
              </a:ext>
            </a:extLst>
          </p:cNvPr>
          <p:cNvSpPr txBox="1">
            <a:spLocks noGrp="1"/>
          </p:cNvSpPr>
          <p:nvPr>
            <p:ph type="body" idx="1"/>
          </p:nvPr>
        </p:nvSpPr>
        <p:spPr>
          <a:xfrm>
            <a:off x="914405" y="2738440"/>
            <a:ext cx="16459200" cy="6527004"/>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Slide Number Placeholder 7">
            <a:extLst>
              <a:ext uri="{FF2B5EF4-FFF2-40B4-BE49-F238E27FC236}">
                <a16:creationId xmlns:a16="http://schemas.microsoft.com/office/drawing/2014/main" id="{75C0AB2F-E2CC-4E60-8A25-E65FA722BFD2}"/>
              </a:ext>
            </a:extLst>
          </p:cNvPr>
          <p:cNvSpPr txBox="1">
            <a:spLocks noGrp="1"/>
          </p:cNvSpPr>
          <p:nvPr>
            <p:ph type="sldNum" sz="quarter" idx="4"/>
          </p:nvPr>
        </p:nvSpPr>
        <p:spPr>
          <a:xfrm>
            <a:off x="13258805" y="9534527"/>
            <a:ext cx="4114800" cy="547694"/>
          </a:xfrm>
          <a:prstGeom prst="rect">
            <a:avLst/>
          </a:prstGeom>
          <a:noFill/>
          <a:ln>
            <a:noFill/>
          </a:ln>
        </p:spPr>
        <p:txBody>
          <a:bodyPr vert="horz" wrap="square" lIns="91440" tIns="45720" rIns="91440" bIns="45720" anchor="ctr" anchorCtr="0" compatLnSpc="1">
            <a:noAutofit/>
          </a:bodyPr>
          <a:lstStyle>
            <a:lvl1pPr marL="0" marR="0" lvl="0" indent="0" algn="r" defTabSz="1371600" rtl="0" fontAlgn="auto" hangingPunct="1">
              <a:lnSpc>
                <a:spcPct val="100000"/>
              </a:lnSpc>
              <a:spcBef>
                <a:spcPts val="0"/>
              </a:spcBef>
              <a:spcAft>
                <a:spcPts val="0"/>
              </a:spcAft>
              <a:buNone/>
              <a:tabLst/>
              <a:defRPr lang="en-US" sz="1800" b="0" i="0" u="none" strike="noStrike" kern="1200" cap="none" spc="0" baseline="0">
                <a:solidFill>
                  <a:srgbClr val="939699"/>
                </a:solidFill>
                <a:uFillTx/>
                <a:latin typeface="Calibri"/>
              </a:defRPr>
            </a:lvl1pPr>
          </a:lstStyle>
          <a:p>
            <a:pPr lvl="0"/>
            <a:fld id="{5A267765-78F7-444A-84AD-9D73DAF204A7}" type="slidenum">
              <a:t>‹#›</a:t>
            </a:fld>
            <a:endParaRPr lang="en-US"/>
          </a:p>
        </p:txBody>
      </p:sp>
      <p:sp>
        <p:nvSpPr>
          <p:cNvPr id="5" name="Footer Placeholder 8">
            <a:extLst>
              <a:ext uri="{FF2B5EF4-FFF2-40B4-BE49-F238E27FC236}">
                <a16:creationId xmlns:a16="http://schemas.microsoft.com/office/drawing/2014/main" id="{03A3B4F6-BAE9-4DEB-979D-DB9C355B76CD}"/>
              </a:ext>
            </a:extLst>
          </p:cNvPr>
          <p:cNvSpPr txBox="1">
            <a:spLocks noGrp="1"/>
          </p:cNvSpPr>
          <p:nvPr>
            <p:ph type="ftr" sz="quarter" idx="3"/>
          </p:nvPr>
        </p:nvSpPr>
        <p:spPr>
          <a:xfrm>
            <a:off x="914405" y="9534527"/>
            <a:ext cx="6172200" cy="547694"/>
          </a:xfrm>
          <a:prstGeom prst="rect">
            <a:avLst/>
          </a:prstGeom>
          <a:noFill/>
          <a:ln>
            <a:noFill/>
          </a:ln>
        </p:spPr>
        <p:txBody>
          <a:bodyPr vert="horz" wrap="square" lIns="91440" tIns="45720" rIns="91440" bIns="45720" anchor="ctr" anchorCtr="0" compatLnSpc="1">
            <a:noAutofit/>
          </a:bodyPr>
          <a:lstStyle>
            <a:lvl1pPr marL="0" marR="0" lvl="0" indent="0" algn="l" defTabSz="1371600" rtl="0" fontAlgn="auto" hangingPunct="1">
              <a:lnSpc>
                <a:spcPct val="100000"/>
              </a:lnSpc>
              <a:spcBef>
                <a:spcPts val="0"/>
              </a:spcBef>
              <a:spcAft>
                <a:spcPts val="0"/>
              </a:spcAft>
              <a:buNone/>
              <a:tabLst/>
              <a:defRPr lang="en-US" sz="1800" b="0" i="0" u="none" strike="noStrike" kern="1200" cap="none" spc="0" baseline="0">
                <a:solidFill>
                  <a:srgbClr val="939699"/>
                </a:solidFill>
                <a:uFillTx/>
                <a:latin typeface="Calibri"/>
              </a:defRPr>
            </a:lvl1pPr>
          </a:lstStyle>
          <a:p>
            <a:pPr lvl="0"/>
            <a:r>
              <a:rPr lang="en-US"/>
              <a:t>Illinois Perinatal Quality Collaborative</a:t>
            </a:r>
          </a:p>
        </p:txBody>
      </p:sp>
    </p:spTree>
    <p:extLst>
      <p:ext uri="{BB962C8B-B14F-4D97-AF65-F5344CB8AC3E}">
        <p14:creationId xmlns:p14="http://schemas.microsoft.com/office/powerpoint/2010/main" val="1705519897"/>
      </p:ext>
    </p:extLst>
  </p:cSld>
  <p:clrMap bg1="lt1" tx1="dk1" bg2="lt2" tx2="dk2" accent1="accent1" accent2="accent2" accent3="accent3" accent4="accent4" accent5="accent5" accent6="accent6" hlink="hlink" folHlink="folHlink"/>
  <p:sldLayoutIdLst>
    <p:sldLayoutId id="2147488289" r:id="rId1"/>
    <p:sldLayoutId id="2147488290" r:id="rId2"/>
    <p:sldLayoutId id="2147488291" r:id="rId3"/>
    <p:sldLayoutId id="2147488292" r:id="rId4"/>
    <p:sldLayoutId id="2147488293" r:id="rId5"/>
    <p:sldLayoutId id="2147488294" r:id="rId6"/>
    <p:sldLayoutId id="2147488295" r:id="rId7"/>
    <p:sldLayoutId id="2147488296" r:id="rId8"/>
    <p:sldLayoutId id="2147488297" r:id="rId9"/>
    <p:sldLayoutId id="2147488298" r:id="rId10"/>
    <p:sldLayoutId id="2147488299" r:id="rId11"/>
    <p:sldLayoutId id="2147488300" r:id="rId12"/>
    <p:sldLayoutId id="2147488301" r:id="rId13"/>
    <p:sldLayoutId id="2147488302" r:id="rId14"/>
    <p:sldLayoutId id="2147488303" r:id="rId15"/>
    <p:sldLayoutId id="2147488304" r:id="rId16"/>
    <p:sldLayoutId id="2147488305" r:id="rId17"/>
    <p:sldLayoutId id="2147488306" r:id="rId18"/>
    <p:sldLayoutId id="2147488307" r:id="rId19"/>
    <p:sldLayoutId id="2147488308" r:id="rId20"/>
    <p:sldLayoutId id="2147488309" r:id="rId21"/>
    <p:sldLayoutId id="2147488310" r:id="rId22"/>
    <p:sldLayoutId id="2147488311" r:id="rId23"/>
    <p:sldLayoutId id="2147488312" r:id="rId24"/>
    <p:sldLayoutId id="2147488313" r:id="rId25"/>
    <p:sldLayoutId id="2147488314" r:id="rId26"/>
    <p:sldLayoutId id="2147488315" r:id="rId27"/>
    <p:sldLayoutId id="2147488316" r:id="rId28"/>
    <p:sldLayoutId id="2147488317" r:id="rId29"/>
    <p:sldLayoutId id="2147488318" r:id="rId30"/>
    <p:sldLayoutId id="2147488319" r:id="rId31"/>
    <p:sldLayoutId id="2147488320" r:id="rId32"/>
    <p:sldLayoutId id="2147488321" r:id="rId33"/>
    <p:sldLayoutId id="2147488322" r:id="rId34"/>
    <p:sldLayoutId id="2147488323" r:id="rId35"/>
    <p:sldLayoutId id="2147488324" r:id="rId36"/>
    <p:sldLayoutId id="2147488325" r:id="rId37"/>
    <p:sldLayoutId id="2147488326" r:id="rId38"/>
    <p:sldLayoutId id="2147488327" r:id="rId39"/>
    <p:sldLayoutId id="2147488328" r:id="rId40"/>
    <p:sldLayoutId id="2147488329" r:id="rId41"/>
    <p:sldLayoutId id="2147488330" r:id="rId42"/>
    <p:sldLayoutId id="2147488331" r:id="rId43"/>
    <p:sldLayoutId id="2147488332" r:id="rId44"/>
    <p:sldLayoutId id="2147488333" r:id="rId45"/>
    <p:sldLayoutId id="2147488334" r:id="rId46"/>
    <p:sldLayoutId id="2147488335" r:id="rId47"/>
    <p:sldLayoutId id="2147488336" r:id="rId48"/>
    <p:sldLayoutId id="2147488337" r:id="rId49"/>
    <p:sldLayoutId id="2147488338" r:id="rId50"/>
    <p:sldLayoutId id="2147488339" r:id="rId51"/>
    <p:sldLayoutId id="2147488340" r:id="rId52"/>
    <p:sldLayoutId id="2147488342" r:id="rId53"/>
    <p:sldLayoutId id="2147488343" r:id="rId54"/>
    <p:sldLayoutId id="2147488344" r:id="rId55"/>
    <p:sldLayoutId id="2147488345" r:id="rId56"/>
    <p:sldLayoutId id="2147488346" r:id="rId57"/>
    <p:sldLayoutId id="2147488347" r:id="rId58"/>
    <p:sldLayoutId id="2147488348" r:id="rId59"/>
    <p:sldLayoutId id="2147488349" r:id="rId60"/>
    <p:sldLayoutId id="2147488350" r:id="rId61"/>
    <p:sldLayoutId id="2147488351" r:id="rId62"/>
    <p:sldLayoutId id="2147488352" r:id="rId63"/>
    <p:sldLayoutId id="2147488353" r:id="rId64"/>
    <p:sldLayoutId id="2147488354" r:id="rId65"/>
    <p:sldLayoutId id="2147488355" r:id="rId66"/>
    <p:sldLayoutId id="2147488356" r:id="rId67"/>
    <p:sldLayoutId id="2147488357" r:id="rId68"/>
    <p:sldLayoutId id="2147488358" r:id="rId69"/>
    <p:sldLayoutId id="2147488359" r:id="rId70"/>
    <p:sldLayoutId id="2147488360" r:id="rId71"/>
    <p:sldLayoutId id="2147488361" r:id="rId72"/>
    <p:sldLayoutId id="2147488362" r:id="rId73"/>
    <p:sldLayoutId id="2147488363" r:id="rId74"/>
    <p:sldLayoutId id="2147488364" r:id="rId75"/>
    <p:sldLayoutId id="2147488366" r:id="rId76"/>
    <p:sldLayoutId id="2147488367" r:id="rId77"/>
    <p:sldLayoutId id="2147488368" r:id="rId78"/>
    <p:sldLayoutId id="2147488369" r:id="rId79"/>
    <p:sldLayoutId id="2147488370" r:id="rId80"/>
    <p:sldLayoutId id="2147488371" r:id="rId81"/>
    <p:sldLayoutId id="2147488372" r:id="rId82"/>
    <p:sldLayoutId id="2147488373" r:id="rId83"/>
    <p:sldLayoutId id="2147488374" r:id="rId84"/>
    <p:sldLayoutId id="2147488375" r:id="rId85"/>
    <p:sldLayoutId id="2147488376" r:id="rId86"/>
    <p:sldLayoutId id="2147488378" r:id="rId87"/>
    <p:sldLayoutId id="2147488379" r:id="rId88"/>
    <p:sldLayoutId id="2147488380" r:id="rId89"/>
    <p:sldLayoutId id="2147488381" r:id="rId90"/>
    <p:sldLayoutId id="2147488382" r:id="rId91"/>
    <p:sldLayoutId id="2147488383" r:id="rId92"/>
    <p:sldLayoutId id="2147488384" r:id="rId93"/>
    <p:sldLayoutId id="2147488385" r:id="rId94"/>
    <p:sldLayoutId id="2147488386" r:id="rId95"/>
    <p:sldLayoutId id="2147488387" r:id="rId96"/>
    <p:sldLayoutId id="2147488388" r:id="rId97"/>
    <p:sldLayoutId id="2147488389" r:id="rId98"/>
    <p:sldLayoutId id="2147488390" r:id="rId99"/>
    <p:sldLayoutId id="2147488392" r:id="rId100"/>
    <p:sldLayoutId id="2147488393" r:id="rId101"/>
    <p:sldLayoutId id="2147488394" r:id="rId102"/>
    <p:sldLayoutId id="2147488395" r:id="rId103"/>
    <p:sldLayoutId id="2147488396" r:id="rId104"/>
    <p:sldLayoutId id="2147488397" r:id="rId105"/>
    <p:sldLayoutId id="2147488398" r:id="rId106"/>
    <p:sldLayoutId id="2147488399" r:id="rId107"/>
    <p:sldLayoutId id="2147488402" r:id="rId108"/>
    <p:sldLayoutId id="2147488403" r:id="rId109"/>
    <p:sldLayoutId id="2147488404" r:id="rId110"/>
    <p:sldLayoutId id="2147488405" r:id="rId111"/>
    <p:sldLayoutId id="2147488407" r:id="rId112"/>
    <p:sldLayoutId id="2147488408" r:id="rId113"/>
    <p:sldLayoutId id="2147488409" r:id="rId114"/>
    <p:sldLayoutId id="2147488410" r:id="rId115"/>
    <p:sldLayoutId id="2147488411" r:id="rId116"/>
    <p:sldLayoutId id="2147488412" r:id="rId117"/>
    <p:sldLayoutId id="2147488413" r:id="rId118"/>
    <p:sldLayoutId id="2147488417" r:id="rId119"/>
    <p:sldLayoutId id="2147488418" r:id="rId120"/>
    <p:sldLayoutId id="2147488419" r:id="rId121"/>
    <p:sldLayoutId id="2147488421" r:id="rId122"/>
    <p:sldLayoutId id="2147488422" r:id="rId123"/>
    <p:sldLayoutId id="2147488423" r:id="rId124"/>
    <p:sldLayoutId id="2147488424" r:id="rId125"/>
    <p:sldLayoutId id="2147488425" r:id="rId126"/>
    <p:sldLayoutId id="2147488426" r:id="rId127"/>
    <p:sldLayoutId id="2147488427" r:id="rId128"/>
    <p:sldLayoutId id="2147488428" r:id="rId129"/>
    <p:sldLayoutId id="2147488429" r:id="rId130"/>
    <p:sldLayoutId id="2147488431" r:id="rId131"/>
    <p:sldLayoutId id="2147488432" r:id="rId132"/>
    <p:sldLayoutId id="2147488433" r:id="rId133"/>
    <p:sldLayoutId id="2147488434" r:id="rId134"/>
    <p:sldLayoutId id="2147488435" r:id="rId135"/>
    <p:sldLayoutId id="2147488436" r:id="rId136"/>
    <p:sldLayoutId id="2147488438" r:id="rId137"/>
    <p:sldLayoutId id="2147488439" r:id="rId138"/>
    <p:sldLayoutId id="2147488440" r:id="rId139"/>
    <p:sldLayoutId id="2147488441" r:id="rId140"/>
    <p:sldLayoutId id="2147488442" r:id="rId141"/>
    <p:sldLayoutId id="2147488443" r:id="rId142"/>
    <p:sldLayoutId id="2147488444" r:id="rId143"/>
    <p:sldLayoutId id="2147488445" r:id="rId144"/>
    <p:sldLayoutId id="2147488446" r:id="rId145"/>
    <p:sldLayoutId id="2147488447" r:id="rId146"/>
    <p:sldLayoutId id="2147488448" r:id="rId147"/>
    <p:sldLayoutId id="2147488449" r:id="rId148"/>
    <p:sldLayoutId id="2147488450" r:id="rId149"/>
    <p:sldLayoutId id="2147488451" r:id="rId150"/>
    <p:sldLayoutId id="2147488452" r:id="rId151"/>
    <p:sldLayoutId id="2147488453" r:id="rId152"/>
    <p:sldLayoutId id="2147488454" r:id="rId153"/>
    <p:sldLayoutId id="2147488455" r:id="rId154"/>
    <p:sldLayoutId id="2147488456" r:id="rId155"/>
    <p:sldLayoutId id="2147488457" r:id="rId156"/>
    <p:sldLayoutId id="2147488458" r:id="rId157"/>
    <p:sldLayoutId id="2147488459" r:id="rId158"/>
    <p:sldLayoutId id="2147488460" r:id="rId159"/>
    <p:sldLayoutId id="2147488461" r:id="rId160"/>
    <p:sldLayoutId id="2147488462" r:id="rId161"/>
    <p:sldLayoutId id="2147488463" r:id="rId162"/>
    <p:sldLayoutId id="2147488464" r:id="rId163"/>
    <p:sldLayoutId id="2147488465" r:id="rId164"/>
    <p:sldLayoutId id="2147488466" r:id="rId165"/>
    <p:sldLayoutId id="2147488467" r:id="rId166"/>
    <p:sldLayoutId id="2147488468" r:id="rId167"/>
    <p:sldLayoutId id="2147488469" r:id="rId168"/>
    <p:sldLayoutId id="2147488470" r:id="rId169"/>
    <p:sldLayoutId id="2147488471" r:id="rId170"/>
    <p:sldLayoutId id="2147488472" r:id="rId171"/>
    <p:sldLayoutId id="2147488473" r:id="rId172"/>
    <p:sldLayoutId id="2147488474" r:id="rId173"/>
    <p:sldLayoutId id="2147488475" r:id="rId174"/>
    <p:sldLayoutId id="2147488476" r:id="rId175"/>
    <p:sldLayoutId id="2147488477" r:id="rId176"/>
    <p:sldLayoutId id="2147488478" r:id="rId177"/>
    <p:sldLayoutId id="2147488479" r:id="rId178"/>
    <p:sldLayoutId id="2147488480" r:id="rId179"/>
    <p:sldLayoutId id="2147488481" r:id="rId180"/>
    <p:sldLayoutId id="2147488482" r:id="rId181"/>
    <p:sldLayoutId id="2147488483" r:id="rId182"/>
    <p:sldLayoutId id="2147488484" r:id="rId183"/>
    <p:sldLayoutId id="2147488490" r:id="rId184"/>
    <p:sldLayoutId id="2147488492" r:id="rId185"/>
    <p:sldLayoutId id="2147488494" r:id="rId186"/>
    <p:sldLayoutId id="2147488501" r:id="rId187"/>
    <p:sldLayoutId id="2147488502" r:id="rId188"/>
    <p:sldLayoutId id="2147488503" r:id="rId189"/>
    <p:sldLayoutId id="2147488504" r:id="rId190"/>
    <p:sldLayoutId id="2147488505" r:id="rId191"/>
    <p:sldLayoutId id="2147488506" r:id="rId192"/>
    <p:sldLayoutId id="2147488507" r:id="rId193"/>
    <p:sldLayoutId id="2147488508" r:id="rId194"/>
    <p:sldLayoutId id="2147488509" r:id="rId195"/>
    <p:sldLayoutId id="2147488510" r:id="rId196"/>
    <p:sldLayoutId id="2147488511" r:id="rId197"/>
    <p:sldLayoutId id="2147488512" r:id="rId198"/>
    <p:sldLayoutId id="2147488514" r:id="rId199"/>
    <p:sldLayoutId id="2147488523" r:id="rId200"/>
    <p:sldLayoutId id="2147488525" r:id="rId201"/>
    <p:sldLayoutId id="2147488540" r:id="rId202"/>
    <p:sldLayoutId id="2147488542" r:id="rId203"/>
    <p:sldLayoutId id="2147488544" r:id="rId204"/>
    <p:sldLayoutId id="2147488553" r:id="rId205"/>
    <p:sldLayoutId id="2147488559" r:id="rId206"/>
    <p:sldLayoutId id="2147488563" r:id="rId207"/>
    <p:sldLayoutId id="2147488569" r:id="rId208"/>
    <p:sldLayoutId id="2147488574" r:id="rId209"/>
    <p:sldLayoutId id="2147488583" r:id="rId210"/>
    <p:sldLayoutId id="2147488585" r:id="rId211"/>
    <p:sldLayoutId id="2147488593" r:id="rId212"/>
    <p:sldLayoutId id="2147488596" r:id="rId213"/>
    <p:sldLayoutId id="2147488607" r:id="rId214"/>
    <p:sldLayoutId id="2147488609" r:id="rId215"/>
    <p:sldLayoutId id="2147488622" r:id="rId216"/>
    <p:sldLayoutId id="2147488624" r:id="rId217"/>
    <p:sldLayoutId id="2147488632" r:id="rId218"/>
    <p:sldLayoutId id="2147488634" r:id="rId219"/>
    <p:sldLayoutId id="2147488644" r:id="rId220"/>
    <p:sldLayoutId id="2147488645" r:id="rId221"/>
    <p:sldLayoutId id="2147488646" r:id="rId222"/>
    <p:sldLayoutId id="2147488647" r:id="rId223"/>
    <p:sldLayoutId id="2147488648" r:id="rId224"/>
    <p:sldLayoutId id="2147488649" r:id="rId225"/>
    <p:sldLayoutId id="2147488650" r:id="rId226"/>
    <p:sldLayoutId id="2147488651" r:id="rId227"/>
    <p:sldLayoutId id="2147488652" r:id="rId228"/>
    <p:sldLayoutId id="2147488653" r:id="rId229"/>
    <p:sldLayoutId id="2147488654" r:id="rId230"/>
    <p:sldLayoutId id="2147488655" r:id="rId231"/>
    <p:sldLayoutId id="2147488656" r:id="rId232"/>
    <p:sldLayoutId id="2147488657" r:id="rId233"/>
    <p:sldLayoutId id="2147488658" r:id="rId234"/>
    <p:sldLayoutId id="2147488659" r:id="rId235"/>
    <p:sldLayoutId id="2147488660" r:id="rId236"/>
    <p:sldLayoutId id="2147488661" r:id="rId237"/>
    <p:sldLayoutId id="2147488662" r:id="rId238"/>
    <p:sldLayoutId id="2147488663" r:id="rId239"/>
    <p:sldLayoutId id="2147488664" r:id="rId240"/>
    <p:sldLayoutId id="2147488665" r:id="rId241"/>
    <p:sldLayoutId id="2147488666" r:id="rId242"/>
    <p:sldLayoutId id="2147488667" r:id="rId243"/>
    <p:sldLayoutId id="2147488668" r:id="rId244"/>
    <p:sldLayoutId id="2147488669" r:id="rId245"/>
    <p:sldLayoutId id="2147488670" r:id="rId246"/>
    <p:sldLayoutId id="2147488671" r:id="rId247"/>
    <p:sldLayoutId id="2147488672" r:id="rId248"/>
    <p:sldLayoutId id="2147488673" r:id="rId249"/>
    <p:sldLayoutId id="2147488674" r:id="rId250"/>
    <p:sldLayoutId id="2147488675" r:id="rId251"/>
    <p:sldLayoutId id="2147488676" r:id="rId252"/>
    <p:sldLayoutId id="2147488678" r:id="rId253"/>
    <p:sldLayoutId id="2147488686" r:id="rId254"/>
    <p:sldLayoutId id="2147488687" r:id="rId255"/>
    <p:sldLayoutId id="2147488688" r:id="rId256"/>
    <p:sldLayoutId id="2147488689" r:id="rId257"/>
    <p:sldLayoutId id="2147488690" r:id="rId258"/>
    <p:sldLayoutId id="2147488691" r:id="rId259"/>
    <p:sldLayoutId id="2147488693" r:id="rId260"/>
    <p:sldLayoutId id="2147488694" r:id="rId261"/>
    <p:sldLayoutId id="2147488695" r:id="rId262"/>
    <p:sldLayoutId id="2147488697" r:id="rId263"/>
    <p:sldLayoutId id="2147488698" r:id="rId264"/>
    <p:sldLayoutId id="2147488699" r:id="rId265"/>
    <p:sldLayoutId id="2147488701" r:id="rId266"/>
    <p:sldLayoutId id="2147488702" r:id="rId267"/>
    <p:sldLayoutId id="2147488703" r:id="rId268"/>
    <p:sldLayoutId id="2147488704" r:id="rId269"/>
    <p:sldLayoutId id="2147488705" r:id="rId270"/>
    <p:sldLayoutId id="2147488706" r:id="rId271"/>
    <p:sldLayoutId id="2147488709" r:id="rId272"/>
    <p:sldLayoutId id="2147488710" r:id="rId273"/>
    <p:sldLayoutId id="2147488711" r:id="rId274"/>
    <p:sldLayoutId id="2147488712" r:id="rId275"/>
    <p:sldLayoutId id="2147488713" r:id="rId276"/>
    <p:sldLayoutId id="2147488714" r:id="rId277"/>
    <p:sldLayoutId id="2147488716" r:id="rId278"/>
    <p:sldLayoutId id="2147488717" r:id="rId279"/>
    <p:sldLayoutId id="2147488718" r:id="rId280"/>
    <p:sldLayoutId id="2147488719" r:id="rId281"/>
    <p:sldLayoutId id="2147488722" r:id="rId282"/>
    <p:sldLayoutId id="2147488723" r:id="rId283"/>
    <p:sldLayoutId id="2147488724" r:id="rId284"/>
    <p:sldLayoutId id="2147488725" r:id="rId285"/>
    <p:sldLayoutId id="2147488726" r:id="rId286"/>
    <p:sldLayoutId id="2147488727" r:id="rId287"/>
    <p:sldLayoutId id="2147488730" r:id="rId288"/>
    <p:sldLayoutId id="2147488731" r:id="rId289"/>
    <p:sldLayoutId id="2147488732" r:id="rId290"/>
    <p:sldLayoutId id="2147488733" r:id="rId291"/>
    <p:sldLayoutId id="2147488734" r:id="rId292"/>
    <p:sldLayoutId id="2147488735" r:id="rId293"/>
    <p:sldLayoutId id="2147488736" r:id="rId294"/>
    <p:sldLayoutId id="2147488737" r:id="rId295"/>
    <p:sldLayoutId id="2147488738" r:id="rId296"/>
    <p:sldLayoutId id="2147488739" r:id="rId297"/>
    <p:sldLayoutId id="2147488742" r:id="rId298"/>
    <p:sldLayoutId id="2147488744" r:id="rId299"/>
  </p:sldLayoutIdLst>
  <p:txStyles>
    <p:titleStyle>
      <a:lvl1pPr marL="0" marR="0" lvl="0" indent="0" algn="l" defTabSz="1371600" rtl="0" fontAlgn="auto" hangingPunct="1">
        <a:lnSpc>
          <a:spcPct val="100000"/>
        </a:lnSpc>
        <a:spcBef>
          <a:spcPts val="0"/>
        </a:spcBef>
        <a:spcAft>
          <a:spcPts val="0"/>
        </a:spcAft>
        <a:buNone/>
        <a:tabLst/>
        <a:defRPr lang="en-US" sz="5400" b="1" i="0" u="none" strike="noStrike" kern="1200" cap="none" spc="0" baseline="0">
          <a:solidFill>
            <a:srgbClr val="1C498B"/>
          </a:solidFill>
          <a:uFillTx/>
          <a:latin typeface="Calibri"/>
          <a:ea typeface="Lato Medium" pitchFamily="34"/>
          <a:cs typeface="Lato Medium" pitchFamily="34"/>
        </a:defRPr>
      </a:lvl1pPr>
    </p:titleStyle>
    <p:bodyStyle>
      <a:lvl1pPr marL="342900" marR="0" lvl="0" indent="-342900" algn="l" defTabSz="1371600" rtl="0" fontAlgn="auto" hangingPunct="1">
        <a:lnSpc>
          <a:spcPct val="100000"/>
        </a:lnSpc>
        <a:spcBef>
          <a:spcPts val="1500"/>
        </a:spcBef>
        <a:spcAft>
          <a:spcPts val="1500"/>
        </a:spcAft>
        <a:buClr>
          <a:srgbClr val="F5668F"/>
        </a:buClr>
        <a:buSzPct val="100000"/>
        <a:buFont typeface="Arial" pitchFamily="34"/>
        <a:buChar char="•"/>
        <a:tabLst/>
        <a:defRPr lang="en-US" sz="3600" b="0" i="0" u="none" strike="noStrike" kern="1200" cap="none" spc="0" baseline="0">
          <a:solidFill>
            <a:srgbClr val="444C55"/>
          </a:solidFill>
          <a:uFillTx/>
          <a:latin typeface="Calibri"/>
          <a:ea typeface="Lato" pitchFamily="34"/>
          <a:cs typeface="Lato" pitchFamily="34"/>
        </a:defRPr>
      </a:lvl1pPr>
      <a:lvl2pPr marL="1028700" marR="0" lvl="1" indent="-342900" algn="l" defTabSz="1371600" rtl="0" fontAlgn="auto" hangingPunct="1">
        <a:lnSpc>
          <a:spcPct val="100000"/>
        </a:lnSpc>
        <a:spcBef>
          <a:spcPts val="750"/>
        </a:spcBef>
        <a:spcAft>
          <a:spcPts val="1500"/>
        </a:spcAft>
        <a:buClr>
          <a:srgbClr val="1C498B"/>
        </a:buClr>
        <a:buSzPct val="100000"/>
        <a:buFont typeface="Arial" pitchFamily="34"/>
        <a:buChar char="•"/>
        <a:tabLst/>
        <a:defRPr lang="en-US" sz="3000" b="0" i="0" u="none" strike="noStrike" kern="1200" cap="none" spc="0" baseline="0">
          <a:solidFill>
            <a:srgbClr val="444C55"/>
          </a:solidFill>
          <a:uFillTx/>
          <a:latin typeface="Calibri"/>
          <a:ea typeface="Lato" pitchFamily="34"/>
          <a:cs typeface="Lato" pitchFamily="34"/>
        </a:defRPr>
      </a:lvl2pPr>
      <a:lvl3pPr marL="1714500" marR="0" lvl="2" indent="-342900" algn="l" defTabSz="1371600" rtl="0" fontAlgn="auto" hangingPunct="1">
        <a:lnSpc>
          <a:spcPct val="100000"/>
        </a:lnSpc>
        <a:spcBef>
          <a:spcPts val="750"/>
        </a:spcBef>
        <a:spcAft>
          <a:spcPts val="1500"/>
        </a:spcAft>
        <a:buClr>
          <a:srgbClr val="F5668F"/>
        </a:buClr>
        <a:buSzPct val="100000"/>
        <a:buFont typeface="Arial" pitchFamily="34"/>
        <a:buChar char="•"/>
        <a:tabLst/>
        <a:defRPr lang="en-US" sz="2700" b="0" i="0" u="none" strike="noStrike" kern="1200" cap="none" spc="0" baseline="0">
          <a:solidFill>
            <a:srgbClr val="444C55"/>
          </a:solidFill>
          <a:uFillTx/>
          <a:latin typeface="Calibri"/>
          <a:ea typeface="Lato" pitchFamily="34"/>
          <a:cs typeface="Lato" pitchFamily="34"/>
        </a:defRPr>
      </a:lvl3pPr>
      <a:lvl4pPr marL="2400300" marR="0" lvl="3" indent="-342900" algn="l" defTabSz="1371600" rtl="0" fontAlgn="auto" hangingPunct="1">
        <a:lnSpc>
          <a:spcPct val="100000"/>
        </a:lnSpc>
        <a:spcBef>
          <a:spcPts val="750"/>
        </a:spcBef>
        <a:spcAft>
          <a:spcPts val="1500"/>
        </a:spcAft>
        <a:buClr>
          <a:srgbClr val="F5668F"/>
        </a:buClr>
        <a:buSzPct val="100000"/>
        <a:buFont typeface="Arial" pitchFamily="34"/>
        <a:buChar char="•"/>
        <a:tabLst/>
        <a:defRPr lang="en-US" sz="2400" b="0" i="0" u="none" strike="noStrike" kern="1200" cap="none" spc="0" baseline="0">
          <a:solidFill>
            <a:srgbClr val="444C55"/>
          </a:solidFill>
          <a:uFillTx/>
          <a:latin typeface="Calibri"/>
          <a:ea typeface="Lato" pitchFamily="34"/>
          <a:cs typeface="Lato" pitchFamily="34"/>
        </a:defRPr>
      </a:lvl4pPr>
      <a:lvl5pPr marL="3086100" marR="0" lvl="4" indent="-342900" algn="l" defTabSz="1371600" rtl="0" fontAlgn="auto" hangingPunct="1">
        <a:lnSpc>
          <a:spcPct val="100000"/>
        </a:lnSpc>
        <a:spcBef>
          <a:spcPts val="750"/>
        </a:spcBef>
        <a:spcAft>
          <a:spcPts val="1500"/>
        </a:spcAft>
        <a:buClr>
          <a:srgbClr val="F5668F"/>
        </a:buClr>
        <a:buSzPct val="100000"/>
        <a:buFont typeface="Arial" pitchFamily="34"/>
        <a:buChar char="•"/>
        <a:tabLst/>
        <a:defRPr lang="en-US" sz="2400" b="0" i="0" u="none" strike="noStrike" kern="1200" cap="none" spc="0" baseline="0">
          <a:solidFill>
            <a:srgbClr val="444C55"/>
          </a:solidFill>
          <a:uFillTx/>
          <a:latin typeface="Calibri"/>
          <a:ea typeface="Lato" pitchFamily="34"/>
          <a:cs typeface="Lato" pitchFamily="34"/>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24.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2205"/>
        <p:cNvGrpSpPr/>
        <p:nvPr/>
      </p:nvGrpSpPr>
      <p:grpSpPr>
        <a:xfrm>
          <a:off x="0" y="0"/>
          <a:ext cx="0" cy="0"/>
          <a:chOff x="0" y="0"/>
          <a:chExt cx="0" cy="0"/>
        </a:xfrm>
      </p:grpSpPr>
      <p:sp>
        <p:nvSpPr>
          <p:cNvPr id="12206" name="Google Shape;12206;p92"/>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2207" name="Google Shape;12207;p92"/>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12208" name="Google Shape;12208;p9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2209" name="Google Shape;12209;p9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2210" name="Google Shape;12210;p9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a:solidFill>
                  <a:srgbClr val="888888"/>
                </a:solidFill>
                <a:latin typeface="Calibri"/>
                <a:ea typeface="Calibri"/>
                <a:cs typeface="Calibri"/>
                <a:sym typeface="Calibri"/>
              </a:defRPr>
            </a:lvl1pPr>
            <a:lvl2pPr marL="0" marR="0" lvl="1" indent="0" algn="r" rtl="0">
              <a:spcBef>
                <a:spcPts val="0"/>
              </a:spcBef>
              <a:buNone/>
              <a:defRPr sz="1200">
                <a:solidFill>
                  <a:srgbClr val="888888"/>
                </a:solidFill>
                <a:latin typeface="Calibri"/>
                <a:ea typeface="Calibri"/>
                <a:cs typeface="Calibri"/>
                <a:sym typeface="Calibri"/>
              </a:defRPr>
            </a:lvl2pPr>
            <a:lvl3pPr marL="0" marR="0" lvl="2" indent="0" algn="r" rtl="0">
              <a:spcBef>
                <a:spcPts val="0"/>
              </a:spcBef>
              <a:buNone/>
              <a:defRPr sz="1200">
                <a:solidFill>
                  <a:srgbClr val="888888"/>
                </a:solidFill>
                <a:latin typeface="Calibri"/>
                <a:ea typeface="Calibri"/>
                <a:cs typeface="Calibri"/>
                <a:sym typeface="Calibri"/>
              </a:defRPr>
            </a:lvl3pPr>
            <a:lvl4pPr marL="0" marR="0" lvl="3" indent="0" algn="r" rtl="0">
              <a:spcBef>
                <a:spcPts val="0"/>
              </a:spcBef>
              <a:buNone/>
              <a:defRPr sz="1200">
                <a:solidFill>
                  <a:srgbClr val="888888"/>
                </a:solidFill>
                <a:latin typeface="Calibri"/>
                <a:ea typeface="Calibri"/>
                <a:cs typeface="Calibri"/>
                <a:sym typeface="Calibri"/>
              </a:defRPr>
            </a:lvl4pPr>
            <a:lvl5pPr marL="0" marR="0" lvl="4" indent="0" algn="r" rtl="0">
              <a:spcBef>
                <a:spcPts val="0"/>
              </a:spcBef>
              <a:buNone/>
              <a:defRPr sz="1200">
                <a:solidFill>
                  <a:srgbClr val="888888"/>
                </a:solidFill>
                <a:latin typeface="Calibri"/>
                <a:ea typeface="Calibri"/>
                <a:cs typeface="Calibri"/>
                <a:sym typeface="Calibri"/>
              </a:defRPr>
            </a:lvl5pPr>
            <a:lvl6pPr marL="0" marR="0" lvl="5" indent="0" algn="r" rtl="0">
              <a:spcBef>
                <a:spcPts val="0"/>
              </a:spcBef>
              <a:buNone/>
              <a:defRPr sz="1200">
                <a:solidFill>
                  <a:srgbClr val="888888"/>
                </a:solidFill>
                <a:latin typeface="Calibri"/>
                <a:ea typeface="Calibri"/>
                <a:cs typeface="Calibri"/>
                <a:sym typeface="Calibri"/>
              </a:defRPr>
            </a:lvl6pPr>
            <a:lvl7pPr marL="0" marR="0" lvl="6" indent="0" algn="r" rtl="0">
              <a:spcBef>
                <a:spcPts val="0"/>
              </a:spcBef>
              <a:buNone/>
              <a:defRPr sz="1200">
                <a:solidFill>
                  <a:srgbClr val="888888"/>
                </a:solidFill>
                <a:latin typeface="Calibri"/>
                <a:ea typeface="Calibri"/>
                <a:cs typeface="Calibri"/>
                <a:sym typeface="Calibri"/>
              </a:defRPr>
            </a:lvl7pPr>
            <a:lvl8pPr marL="0" marR="0" lvl="7" indent="0" algn="r" rtl="0">
              <a:spcBef>
                <a:spcPts val="0"/>
              </a:spcBef>
              <a:buNone/>
              <a:defRPr sz="1200">
                <a:solidFill>
                  <a:srgbClr val="888888"/>
                </a:solidFill>
                <a:latin typeface="Calibri"/>
                <a:ea typeface="Calibri"/>
                <a:cs typeface="Calibri"/>
                <a:sym typeface="Calibri"/>
              </a:defRPr>
            </a:lvl8pPr>
            <a:lvl9pPr marL="0" marR="0" lvl="8" indent="0" algn="r" rtl="0">
              <a:spcBef>
                <a:spcPts val="0"/>
              </a:spcBef>
              <a:buNone/>
              <a:defRPr sz="1200">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2297692926"/>
      </p:ext>
    </p:extLst>
  </p:cSld>
  <p:clrMap bg1="lt1" tx1="dk1" bg2="dk2" tx2="lt2" accent1="accent1" accent2="accent2" accent3="accent3" accent4="accent4" accent5="accent5" accent6="accent6" hlink="hlink" folHlink="folHlink"/>
  <p:sldLayoutIdLst>
    <p:sldLayoutId id="2147488746" r:id="rId1"/>
    <p:sldLayoutId id="2147488747" r:id="rId2"/>
    <p:sldLayoutId id="2147488748" r:id="rId3"/>
    <p:sldLayoutId id="2147488749" r:id="rId4"/>
    <p:sldLayoutId id="2147488750" r:id="rId5"/>
    <p:sldLayoutId id="2147488751" r:id="rId6"/>
    <p:sldLayoutId id="2147488752" r:id="rId7"/>
    <p:sldLayoutId id="2147488753" r:id="rId8"/>
    <p:sldLayoutId id="2147488754" r:id="rId9"/>
    <p:sldLayoutId id="2147488755" r:id="rId10"/>
    <p:sldLayoutId id="2147488756"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34.png"/><Relationship Id="rId13" Type="http://schemas.openxmlformats.org/officeDocument/2006/relationships/image" Target="../media/image139.png"/><Relationship Id="rId18" Type="http://schemas.openxmlformats.org/officeDocument/2006/relationships/image" Target="../media/image144.png"/><Relationship Id="rId3" Type="http://schemas.openxmlformats.org/officeDocument/2006/relationships/image" Target="../media/image129.png"/><Relationship Id="rId21" Type="http://schemas.openxmlformats.org/officeDocument/2006/relationships/image" Target="../media/image147.png"/><Relationship Id="rId7" Type="http://schemas.openxmlformats.org/officeDocument/2006/relationships/image" Target="../media/image133.png"/><Relationship Id="rId12" Type="http://schemas.openxmlformats.org/officeDocument/2006/relationships/image" Target="../media/image138.png"/><Relationship Id="rId17" Type="http://schemas.openxmlformats.org/officeDocument/2006/relationships/image" Target="../media/image143.png"/><Relationship Id="rId2" Type="http://schemas.openxmlformats.org/officeDocument/2006/relationships/notesSlide" Target="../notesSlides/notesSlide1.xml"/><Relationship Id="rId16" Type="http://schemas.openxmlformats.org/officeDocument/2006/relationships/image" Target="../media/image142.png"/><Relationship Id="rId20" Type="http://schemas.openxmlformats.org/officeDocument/2006/relationships/image" Target="../media/image146.png"/><Relationship Id="rId1" Type="http://schemas.openxmlformats.org/officeDocument/2006/relationships/slideLayout" Target="../slideLayouts/slideLayout1.xml"/><Relationship Id="rId6" Type="http://schemas.openxmlformats.org/officeDocument/2006/relationships/image" Target="../media/image132.png"/><Relationship Id="rId11" Type="http://schemas.openxmlformats.org/officeDocument/2006/relationships/image" Target="../media/image137.png"/><Relationship Id="rId24" Type="http://schemas.openxmlformats.org/officeDocument/2006/relationships/image" Target="../media/image150.png"/><Relationship Id="rId5" Type="http://schemas.openxmlformats.org/officeDocument/2006/relationships/image" Target="../media/image131.png"/><Relationship Id="rId15" Type="http://schemas.openxmlformats.org/officeDocument/2006/relationships/image" Target="../media/image141.png"/><Relationship Id="rId23" Type="http://schemas.openxmlformats.org/officeDocument/2006/relationships/image" Target="../media/image149.jpeg"/><Relationship Id="rId10" Type="http://schemas.openxmlformats.org/officeDocument/2006/relationships/image" Target="../media/image136.png"/><Relationship Id="rId19" Type="http://schemas.openxmlformats.org/officeDocument/2006/relationships/image" Target="../media/image145.png"/><Relationship Id="rId4" Type="http://schemas.openxmlformats.org/officeDocument/2006/relationships/image" Target="../media/image130.png"/><Relationship Id="rId9" Type="http://schemas.openxmlformats.org/officeDocument/2006/relationships/image" Target="../media/image135.png"/><Relationship Id="rId14" Type="http://schemas.openxmlformats.org/officeDocument/2006/relationships/image" Target="../media/image140.png"/><Relationship Id="rId22" Type="http://schemas.openxmlformats.org/officeDocument/2006/relationships/image" Target="../media/image148.png"/></Relationships>
</file>

<file path=ppt/slides/_rels/slide2.xml.rels><?xml version="1.0" encoding="UTF-8" standalone="yes"?>
<Relationships xmlns="http://schemas.openxmlformats.org/package/2006/relationships"><Relationship Id="rId3" Type="http://schemas.openxmlformats.org/officeDocument/2006/relationships/image" Target="../media/image15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8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82.xml"/></Relationships>
</file>

<file path=ppt/slides/_rels/slide5.xml.rels><?xml version="1.0" encoding="UTF-8" standalone="yes"?>
<Relationships xmlns="http://schemas.openxmlformats.org/package/2006/relationships"><Relationship Id="rId3" Type="http://schemas.openxmlformats.org/officeDocument/2006/relationships/image" Target="../media/image152.png"/><Relationship Id="rId2" Type="http://schemas.openxmlformats.org/officeDocument/2006/relationships/notesSlide" Target="../notesSlides/notesSlide5.xml"/><Relationship Id="rId1" Type="http://schemas.openxmlformats.org/officeDocument/2006/relationships/slideLayout" Target="../slideLayouts/slideLayout808.xml"/><Relationship Id="rId4" Type="http://schemas.openxmlformats.org/officeDocument/2006/relationships/image" Target="../media/image153.png"/></Relationships>
</file>

<file path=ppt/slides/_rels/slide6.xml.rels><?xml version="1.0" encoding="UTF-8" standalone="yes"?>
<Relationships xmlns="http://schemas.openxmlformats.org/package/2006/relationships"><Relationship Id="rId3" Type="http://schemas.openxmlformats.org/officeDocument/2006/relationships/image" Target="../media/image154.png"/><Relationship Id="rId2" Type="http://schemas.openxmlformats.org/officeDocument/2006/relationships/notesSlide" Target="../notesSlides/notesSlide6.xml"/><Relationship Id="rId1" Type="http://schemas.openxmlformats.org/officeDocument/2006/relationships/slideLayout" Target="../slideLayouts/slideLayout808.xml"/><Relationship Id="rId5" Type="http://schemas.openxmlformats.org/officeDocument/2006/relationships/image" Target="../media/image156.png"/><Relationship Id="rId4" Type="http://schemas.openxmlformats.org/officeDocument/2006/relationships/image" Target="../media/image155.png"/></Relationships>
</file>

<file path=ppt/slides/_rels/slide7.xml.rels><?xml version="1.0" encoding="UTF-8" standalone="yes"?>
<Relationships xmlns="http://schemas.openxmlformats.org/package/2006/relationships"><Relationship Id="rId3" Type="http://schemas.openxmlformats.org/officeDocument/2006/relationships/image" Target="../media/image157.jpg"/><Relationship Id="rId2" Type="http://schemas.openxmlformats.org/officeDocument/2006/relationships/notesSlide" Target="../notesSlides/notesSlide7.xml"/><Relationship Id="rId1" Type="http://schemas.openxmlformats.org/officeDocument/2006/relationships/slideLayout" Target="../slideLayouts/slideLayout2101.xml"/><Relationship Id="rId5" Type="http://schemas.openxmlformats.org/officeDocument/2006/relationships/image" Target="../media/image159.jpg"/><Relationship Id="rId4" Type="http://schemas.openxmlformats.org/officeDocument/2006/relationships/image" Target="../media/image158.jpg"/></Relationships>
</file>

<file path=ppt/slides/_rels/slide8.xml.rels><?xml version="1.0" encoding="UTF-8" standalone="yes"?>
<Relationships xmlns="http://schemas.openxmlformats.org/package/2006/relationships"><Relationship Id="rId3" Type="http://schemas.openxmlformats.org/officeDocument/2006/relationships/image" Target="../media/image160.png"/><Relationship Id="rId2" Type="http://schemas.openxmlformats.org/officeDocument/2006/relationships/notesSlide" Target="../notesSlides/notesSlide8.xml"/><Relationship Id="rId1" Type="http://schemas.openxmlformats.org/officeDocument/2006/relationships/slideLayout" Target="../slideLayouts/slideLayout2673.xml"/><Relationship Id="rId4" Type="http://schemas.openxmlformats.org/officeDocument/2006/relationships/image" Target="../media/image161.png"/></Relationships>
</file>

<file path=ppt/slides/_rels/slide9.xml.rels><?xml version="1.0" encoding="UTF-8" standalone="yes"?>
<Relationships xmlns="http://schemas.openxmlformats.org/package/2006/relationships"><Relationship Id="rId8" Type="http://schemas.openxmlformats.org/officeDocument/2006/relationships/image" Target="../media/image168.jpeg"/><Relationship Id="rId3" Type="http://schemas.openxmlformats.org/officeDocument/2006/relationships/image" Target="../media/image163.png"/><Relationship Id="rId7" Type="http://schemas.openxmlformats.org/officeDocument/2006/relationships/image" Target="../media/image167.jpeg"/><Relationship Id="rId2" Type="http://schemas.openxmlformats.org/officeDocument/2006/relationships/image" Target="../media/image162.svg"/><Relationship Id="rId1" Type="http://schemas.openxmlformats.org/officeDocument/2006/relationships/slideLayout" Target="../slideLayouts/slideLayout2096.xml"/><Relationship Id="rId6" Type="http://schemas.openxmlformats.org/officeDocument/2006/relationships/image" Target="../media/image166.jpeg"/><Relationship Id="rId5" Type="http://schemas.openxmlformats.org/officeDocument/2006/relationships/image" Target="../media/image165.jpeg"/><Relationship Id="rId10" Type="http://schemas.openxmlformats.org/officeDocument/2006/relationships/image" Target="../media/image170.jpeg"/><Relationship Id="rId4" Type="http://schemas.openxmlformats.org/officeDocument/2006/relationships/image" Target="../media/image164.png"/><Relationship Id="rId9" Type="http://schemas.openxmlformats.org/officeDocument/2006/relationships/image" Target="../media/image169.jpeg"/></Relationships>
</file>

<file path=ppt/slides/_rels/slide10.xml.rels><?xml version="1.0" encoding="UTF-8" standalone="yes"?>
<Relationships xmlns="http://schemas.openxmlformats.org/package/2006/relationships"><Relationship Id="rId3" Type="http://schemas.openxmlformats.org/officeDocument/2006/relationships/image" Target="../media/image171.jpg"/><Relationship Id="rId7" Type="http://schemas.openxmlformats.org/officeDocument/2006/relationships/image" Target="../media/image175.jpg"/><Relationship Id="rId2" Type="http://schemas.openxmlformats.org/officeDocument/2006/relationships/notesSlide" Target="../notesSlides/notesSlide9.xml"/><Relationship Id="rId1" Type="http://schemas.openxmlformats.org/officeDocument/2006/relationships/slideLayout" Target="../slideLayouts/slideLayout2101.xml"/><Relationship Id="rId6" Type="http://schemas.openxmlformats.org/officeDocument/2006/relationships/image" Target="../media/image174.jpg"/><Relationship Id="rId5" Type="http://schemas.openxmlformats.org/officeDocument/2006/relationships/image" Target="../media/image173.jpg"/><Relationship Id="rId4" Type="http://schemas.openxmlformats.org/officeDocument/2006/relationships/image" Target="../media/image172.jpg"/></Relationships>
</file>

<file path=ppt/slides/_rels/slide11.xml.rels><?xml version="1.0" encoding="UTF-8" standalone="yes"?>
<Relationships xmlns="http://schemas.openxmlformats.org/package/2006/relationships"><Relationship Id="rId3" Type="http://schemas.openxmlformats.org/officeDocument/2006/relationships/image" Target="../media/image162.svg"/><Relationship Id="rId2" Type="http://schemas.openxmlformats.org/officeDocument/2006/relationships/notesSlide" Target="../notesSlides/notesSlide10.xml"/><Relationship Id="rId1" Type="http://schemas.openxmlformats.org/officeDocument/2006/relationships/slideLayout" Target="../slideLayouts/slideLayout2701.xml"/><Relationship Id="rId5" Type="http://schemas.openxmlformats.org/officeDocument/2006/relationships/image" Target="../media/image177.png"/><Relationship Id="rId4" Type="http://schemas.openxmlformats.org/officeDocument/2006/relationships/image" Target="../media/image176.png"/></Relationships>
</file>

<file path=ppt/slides/_rels/slide12.xml.rels><?xml version="1.0" encoding="UTF-8" standalone="yes"?>
<Relationships xmlns="http://schemas.openxmlformats.org/package/2006/relationships"><Relationship Id="rId3" Type="http://schemas.openxmlformats.org/officeDocument/2006/relationships/image" Target="../media/image176.png"/><Relationship Id="rId2" Type="http://schemas.openxmlformats.org/officeDocument/2006/relationships/notesSlide" Target="../notesSlides/notesSlide11.xml"/><Relationship Id="rId1" Type="http://schemas.openxmlformats.org/officeDocument/2006/relationships/slideLayout" Target="../slideLayouts/slideLayout2706.xml"/><Relationship Id="rId4" Type="http://schemas.openxmlformats.org/officeDocument/2006/relationships/image" Target="../media/image178.png"/></Relationships>
</file>

<file path=ppt/slides/_rels/slide13.xml.rels><?xml version="1.0" encoding="UTF-8" standalone="yes"?>
<Relationships xmlns="http://schemas.openxmlformats.org/package/2006/relationships"><Relationship Id="rId3" Type="http://schemas.openxmlformats.org/officeDocument/2006/relationships/image" Target="../media/image179.jpg"/><Relationship Id="rId7" Type="http://schemas.openxmlformats.org/officeDocument/2006/relationships/image" Target="../media/image183.png"/><Relationship Id="rId2" Type="http://schemas.openxmlformats.org/officeDocument/2006/relationships/notesSlide" Target="../notesSlides/notesSlide12.xml"/><Relationship Id="rId1" Type="http://schemas.openxmlformats.org/officeDocument/2006/relationships/slideLayout" Target="../slideLayouts/slideLayout2716.xml"/><Relationship Id="rId6" Type="http://schemas.openxmlformats.org/officeDocument/2006/relationships/image" Target="../media/image182.jpg"/><Relationship Id="rId5" Type="http://schemas.openxmlformats.org/officeDocument/2006/relationships/image" Target="../media/image181.jpg"/><Relationship Id="rId4" Type="http://schemas.openxmlformats.org/officeDocument/2006/relationships/image" Target="../media/image180.jpg"/></Relationships>
</file>

<file path=ppt/slides/_rels/slide14.xml.rels><?xml version="1.0" encoding="UTF-8" standalone="yes"?>
<Relationships xmlns="http://schemas.openxmlformats.org/package/2006/relationships"><Relationship Id="rId8" Type="http://schemas.openxmlformats.org/officeDocument/2006/relationships/image" Target="../media/image187.png"/><Relationship Id="rId3" Type="http://schemas.openxmlformats.org/officeDocument/2006/relationships/image" Target="../media/image163.png"/><Relationship Id="rId7" Type="http://schemas.openxmlformats.org/officeDocument/2006/relationships/image" Target="../media/image186.jpeg"/><Relationship Id="rId2" Type="http://schemas.openxmlformats.org/officeDocument/2006/relationships/notesSlide" Target="../notesSlides/notesSlide13.xml"/><Relationship Id="rId1" Type="http://schemas.openxmlformats.org/officeDocument/2006/relationships/slideLayout" Target="../slideLayouts/slideLayout1246.xml"/><Relationship Id="rId6" Type="http://schemas.openxmlformats.org/officeDocument/2006/relationships/image" Target="../media/image185.png"/><Relationship Id="rId5" Type="http://schemas.openxmlformats.org/officeDocument/2006/relationships/image" Target="../media/image184.jpeg"/><Relationship Id="rId4" Type="http://schemas.openxmlformats.org/officeDocument/2006/relationships/image" Target="../media/image164.png"/></Relationships>
</file>

<file path=ppt/slides/_rels/slide15.xml.rels><?xml version="1.0" encoding="UTF-8" standalone="yes"?>
<Relationships xmlns="http://schemas.openxmlformats.org/package/2006/relationships"><Relationship Id="rId3" Type="http://schemas.openxmlformats.org/officeDocument/2006/relationships/image" Target="../media/image163.png"/><Relationship Id="rId2" Type="http://schemas.openxmlformats.org/officeDocument/2006/relationships/notesSlide" Target="../notesSlides/notesSlide14.xml"/><Relationship Id="rId1" Type="http://schemas.openxmlformats.org/officeDocument/2006/relationships/slideLayout" Target="../slideLayouts/slideLayout1246.xml"/><Relationship Id="rId6" Type="http://schemas.openxmlformats.org/officeDocument/2006/relationships/image" Target="../media/image188.jpeg"/><Relationship Id="rId5" Type="http://schemas.openxmlformats.org/officeDocument/2006/relationships/image" Target="../media/image184.jpeg"/><Relationship Id="rId4" Type="http://schemas.openxmlformats.org/officeDocument/2006/relationships/image" Target="../media/image164.png"/></Relationships>
</file>

<file path=ppt/slides/_rels/slide16.xml.rels><?xml version="1.0" encoding="UTF-8" standalone="yes"?>
<Relationships xmlns="http://schemas.openxmlformats.org/package/2006/relationships"><Relationship Id="rId8" Type="http://schemas.openxmlformats.org/officeDocument/2006/relationships/image" Target="../media/image194.svg"/><Relationship Id="rId3" Type="http://schemas.openxmlformats.org/officeDocument/2006/relationships/image" Target="../media/image189.png"/><Relationship Id="rId7" Type="http://schemas.openxmlformats.org/officeDocument/2006/relationships/image" Target="../media/image193.svg"/><Relationship Id="rId2" Type="http://schemas.openxmlformats.org/officeDocument/2006/relationships/image" Target="../media/image162.svg"/><Relationship Id="rId1" Type="http://schemas.openxmlformats.org/officeDocument/2006/relationships/slideLayout" Target="../slideLayouts/slideLayout3500.xml"/><Relationship Id="rId6" Type="http://schemas.openxmlformats.org/officeDocument/2006/relationships/image" Target="../media/image192.png"/><Relationship Id="rId5" Type="http://schemas.openxmlformats.org/officeDocument/2006/relationships/image" Target="../media/image191.jpeg"/><Relationship Id="rId4" Type="http://schemas.openxmlformats.org/officeDocument/2006/relationships/image" Target="../media/image190.png"/><Relationship Id="rId9" Type="http://schemas.openxmlformats.org/officeDocument/2006/relationships/image" Target="../media/image195.svg"/></Relationships>
</file>

<file path=ppt/slides/_rels/slide17.xml.rels><?xml version="1.0" encoding="UTF-8" standalone="yes"?>
<Relationships xmlns="http://schemas.openxmlformats.org/package/2006/relationships"><Relationship Id="rId8" Type="http://schemas.openxmlformats.org/officeDocument/2006/relationships/image" Target="../media/image198.jpeg"/><Relationship Id="rId3" Type="http://schemas.openxmlformats.org/officeDocument/2006/relationships/image" Target="../media/image190.png"/><Relationship Id="rId7" Type="http://schemas.openxmlformats.org/officeDocument/2006/relationships/image" Target="../media/image197.png"/><Relationship Id="rId2" Type="http://schemas.openxmlformats.org/officeDocument/2006/relationships/notesSlide" Target="../notesSlides/notesSlide15.xml"/><Relationship Id="rId1" Type="http://schemas.openxmlformats.org/officeDocument/2006/relationships/slideLayout" Target="../slideLayouts/slideLayout2096.xml"/><Relationship Id="rId6" Type="http://schemas.openxmlformats.org/officeDocument/2006/relationships/image" Target="../media/image189.png"/><Relationship Id="rId5" Type="http://schemas.openxmlformats.org/officeDocument/2006/relationships/image" Target="../media/image196.svg"/><Relationship Id="rId10" Type="http://schemas.openxmlformats.org/officeDocument/2006/relationships/image" Target="../media/image200.svg"/><Relationship Id="rId4" Type="http://schemas.openxmlformats.org/officeDocument/2006/relationships/image" Target="../media/image191.jpeg"/><Relationship Id="rId9" Type="http://schemas.openxmlformats.org/officeDocument/2006/relationships/image" Target="../media/image199.jpeg"/></Relationships>
</file>

<file path=ppt/slides/_rels/slide18.xml.rels><?xml version="1.0" encoding="UTF-8" standalone="yes"?>
<Relationships xmlns="http://schemas.openxmlformats.org/package/2006/relationships"><Relationship Id="rId3" Type="http://schemas.openxmlformats.org/officeDocument/2006/relationships/image" Target="../media/image201.jpeg"/><Relationship Id="rId2" Type="http://schemas.openxmlformats.org/officeDocument/2006/relationships/notesSlide" Target="../notesSlides/notesSlide16.xml"/><Relationship Id="rId1" Type="http://schemas.openxmlformats.org/officeDocument/2006/relationships/slideLayout" Target="../slideLayouts/slideLayout126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268.xml"/></Relationships>
</file>

<file path=ppt/slides/_rels/slide20.xml.rels><?xml version="1.0" encoding="UTF-8" standalone="yes"?>
<Relationships xmlns="http://schemas.openxmlformats.org/package/2006/relationships"><Relationship Id="rId8" Type="http://schemas.openxmlformats.org/officeDocument/2006/relationships/image" Target="../media/image204.jpeg"/><Relationship Id="rId3" Type="http://schemas.openxmlformats.org/officeDocument/2006/relationships/image" Target="../media/image163.png"/><Relationship Id="rId7" Type="http://schemas.openxmlformats.org/officeDocument/2006/relationships/image" Target="../media/image203.jpeg"/><Relationship Id="rId2" Type="http://schemas.openxmlformats.org/officeDocument/2006/relationships/notesSlide" Target="../notesSlides/notesSlide18.xml"/><Relationship Id="rId1" Type="http://schemas.openxmlformats.org/officeDocument/2006/relationships/slideLayout" Target="../slideLayouts/slideLayout1246.xml"/><Relationship Id="rId6" Type="http://schemas.openxmlformats.org/officeDocument/2006/relationships/image" Target="../media/image202.jpeg"/><Relationship Id="rId5" Type="http://schemas.openxmlformats.org/officeDocument/2006/relationships/image" Target="../media/image184.jpeg"/><Relationship Id="rId4" Type="http://schemas.openxmlformats.org/officeDocument/2006/relationships/image" Target="../media/image164.png"/><Relationship Id="rId9" Type="http://schemas.openxmlformats.org/officeDocument/2006/relationships/image" Target="../media/image205.jpeg"/></Relationships>
</file>

<file path=ppt/slides/_rels/slide21.xml.rels><?xml version="1.0" encoding="UTF-8" standalone="yes"?>
<Relationships xmlns="http://schemas.openxmlformats.org/package/2006/relationships"><Relationship Id="rId3" Type="http://schemas.openxmlformats.org/officeDocument/2006/relationships/image" Target="../media/image206.png"/><Relationship Id="rId2" Type="http://schemas.openxmlformats.org/officeDocument/2006/relationships/notesSlide" Target="../notesSlides/notesSlide19.xml"/><Relationship Id="rId1" Type="http://schemas.openxmlformats.org/officeDocument/2006/relationships/slideLayout" Target="../slideLayouts/slideLayout390.xml"/><Relationship Id="rId5" Type="http://schemas.openxmlformats.org/officeDocument/2006/relationships/image" Target="../media/image208.png"/><Relationship Id="rId4" Type="http://schemas.openxmlformats.org/officeDocument/2006/relationships/image" Target="../media/image207.png"/></Relationships>
</file>

<file path=ppt/slides/_rels/slide22.xml.rels><?xml version="1.0" encoding="UTF-8" standalone="yes"?>
<Relationships xmlns="http://schemas.openxmlformats.org/package/2006/relationships"><Relationship Id="rId3" Type="http://schemas.openxmlformats.org/officeDocument/2006/relationships/image" Target="../media/image209.png"/><Relationship Id="rId7" Type="http://schemas.openxmlformats.org/officeDocument/2006/relationships/image" Target="../media/image213.jpeg"/><Relationship Id="rId2" Type="http://schemas.openxmlformats.org/officeDocument/2006/relationships/notesSlide" Target="../notesSlides/notesSlide20.xml"/><Relationship Id="rId1" Type="http://schemas.openxmlformats.org/officeDocument/2006/relationships/slideLayout" Target="../slideLayouts/slideLayout1553.xml"/><Relationship Id="rId6" Type="http://schemas.openxmlformats.org/officeDocument/2006/relationships/image" Target="../media/image212.jpeg"/><Relationship Id="rId5" Type="http://schemas.openxmlformats.org/officeDocument/2006/relationships/image" Target="../media/image211.jpeg"/><Relationship Id="rId4" Type="http://schemas.openxmlformats.org/officeDocument/2006/relationships/image" Target="../media/image210.jpeg"/></Relationships>
</file>

<file path=ppt/slides/_rels/slide23.xml.rels><?xml version="1.0" encoding="UTF-8" standalone="yes"?>
<Relationships xmlns="http://schemas.openxmlformats.org/package/2006/relationships"><Relationship Id="rId3" Type="http://schemas.openxmlformats.org/officeDocument/2006/relationships/image" Target="../media/image214.png"/><Relationship Id="rId2" Type="http://schemas.openxmlformats.org/officeDocument/2006/relationships/notesSlide" Target="../notesSlides/notesSlide21.xml"/><Relationship Id="rId1" Type="http://schemas.openxmlformats.org/officeDocument/2006/relationships/slideLayout" Target="../slideLayouts/slideLayout1567.xml"/><Relationship Id="rId5" Type="http://schemas.openxmlformats.org/officeDocument/2006/relationships/image" Target="../media/image216.png"/><Relationship Id="rId4" Type="http://schemas.openxmlformats.org/officeDocument/2006/relationships/image" Target="../media/image215.png"/></Relationships>
</file>

<file path=ppt/slides/_rels/slide24.xml.rels><?xml version="1.0" encoding="UTF-8" standalone="yes"?>
<Relationships xmlns="http://schemas.openxmlformats.org/package/2006/relationships"><Relationship Id="rId3" Type="http://schemas.openxmlformats.org/officeDocument/2006/relationships/image" Target="../media/image217.png"/><Relationship Id="rId2" Type="http://schemas.openxmlformats.org/officeDocument/2006/relationships/notesSlide" Target="../notesSlides/notesSlide22.xml"/><Relationship Id="rId1" Type="http://schemas.openxmlformats.org/officeDocument/2006/relationships/slideLayout" Target="../slideLayouts/slideLayout1578.xml"/></Relationships>
</file>

<file path=ppt/slides/_rels/slide25.xml.rels><?xml version="1.0" encoding="UTF-8" standalone="yes"?>
<Relationships xmlns="http://schemas.openxmlformats.org/package/2006/relationships"><Relationship Id="rId8" Type="http://schemas.openxmlformats.org/officeDocument/2006/relationships/image" Target="../media/image220.png"/><Relationship Id="rId3" Type="http://schemas.openxmlformats.org/officeDocument/2006/relationships/image" Target="../media/image163.png"/><Relationship Id="rId7" Type="http://schemas.openxmlformats.org/officeDocument/2006/relationships/image" Target="../media/image219.jpeg"/><Relationship Id="rId2" Type="http://schemas.openxmlformats.org/officeDocument/2006/relationships/notesSlide" Target="../notesSlides/notesSlide23.xml"/><Relationship Id="rId1" Type="http://schemas.openxmlformats.org/officeDocument/2006/relationships/slideLayout" Target="../slideLayouts/slideLayout1246.xml"/><Relationship Id="rId6" Type="http://schemas.openxmlformats.org/officeDocument/2006/relationships/image" Target="../media/image218.jpeg"/><Relationship Id="rId5" Type="http://schemas.openxmlformats.org/officeDocument/2006/relationships/image" Target="../media/image184.jpeg"/><Relationship Id="rId4" Type="http://schemas.openxmlformats.org/officeDocument/2006/relationships/image" Target="../media/image164.png"/><Relationship Id="rId9" Type="http://schemas.openxmlformats.org/officeDocument/2006/relationships/image" Target="../media/image221.jpe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268.xml"/></Relationships>
</file>

<file path=ppt/slides/_rels/slide27.xml.rels><?xml version="1.0" encoding="UTF-8" standalone="yes"?>
<Relationships xmlns="http://schemas.openxmlformats.org/package/2006/relationships"><Relationship Id="rId3" Type="http://schemas.openxmlformats.org/officeDocument/2006/relationships/image" Target="../media/image164.png"/><Relationship Id="rId2" Type="http://schemas.openxmlformats.org/officeDocument/2006/relationships/notesSlide" Target="../notesSlides/notesSlide25.xml"/><Relationship Id="rId1" Type="http://schemas.openxmlformats.org/officeDocument/2006/relationships/slideLayout" Target="../slideLayouts/slideLayout1246.xml"/><Relationship Id="rId5" Type="http://schemas.openxmlformats.org/officeDocument/2006/relationships/image" Target="../media/image162.svg"/><Relationship Id="rId4" Type="http://schemas.openxmlformats.org/officeDocument/2006/relationships/image" Target="../media/image184.jpeg"/></Relationships>
</file>

<file path=ppt/slides/_rels/slide28.xml.rels><?xml version="1.0" encoding="UTF-8" standalone="yes"?>
<Relationships xmlns="http://schemas.openxmlformats.org/package/2006/relationships"><Relationship Id="rId8" Type="http://schemas.openxmlformats.org/officeDocument/2006/relationships/image" Target="../media/image225.svg"/><Relationship Id="rId3" Type="http://schemas.openxmlformats.org/officeDocument/2006/relationships/image" Target="../media/image190.png"/><Relationship Id="rId7" Type="http://schemas.openxmlformats.org/officeDocument/2006/relationships/image" Target="../media/image224.svg"/><Relationship Id="rId2" Type="http://schemas.openxmlformats.org/officeDocument/2006/relationships/notesSlide" Target="../notesSlides/notesSlide26.xml"/><Relationship Id="rId1" Type="http://schemas.openxmlformats.org/officeDocument/2006/relationships/slideLayout" Target="../slideLayouts/slideLayout2096.xml"/><Relationship Id="rId6" Type="http://schemas.openxmlformats.org/officeDocument/2006/relationships/image" Target="../media/image223.svg"/><Relationship Id="rId11" Type="http://schemas.openxmlformats.org/officeDocument/2006/relationships/image" Target="../media/image228.svg"/><Relationship Id="rId5" Type="http://schemas.openxmlformats.org/officeDocument/2006/relationships/image" Target="../media/image222.svg"/><Relationship Id="rId10" Type="http://schemas.openxmlformats.org/officeDocument/2006/relationships/image" Target="../media/image227.svg"/><Relationship Id="rId4" Type="http://schemas.openxmlformats.org/officeDocument/2006/relationships/image" Target="../media/image191.jpeg"/><Relationship Id="rId9" Type="http://schemas.openxmlformats.org/officeDocument/2006/relationships/image" Target="../media/image226.svg"/></Relationships>
</file>

<file path=ppt/slides/_rels/slide29.xml.rels><?xml version="1.0" encoding="UTF-8" standalone="yes"?>
<Relationships xmlns="http://schemas.openxmlformats.org/package/2006/relationships"><Relationship Id="rId3" Type="http://schemas.openxmlformats.org/officeDocument/2006/relationships/image" Target="../media/image164.png"/><Relationship Id="rId2" Type="http://schemas.openxmlformats.org/officeDocument/2006/relationships/notesSlide" Target="../notesSlides/notesSlide27.xml"/><Relationship Id="rId1" Type="http://schemas.openxmlformats.org/officeDocument/2006/relationships/slideLayout" Target="../slideLayouts/slideLayout1246.xml"/><Relationship Id="rId5" Type="http://schemas.openxmlformats.org/officeDocument/2006/relationships/image" Target="../media/image229.png"/><Relationship Id="rId4" Type="http://schemas.openxmlformats.org/officeDocument/2006/relationships/image" Target="../media/image184.jpeg"/></Relationships>
</file>

<file path=ppt/slides/_rels/slide30.xml.rels><?xml version="1.0" encoding="UTF-8" standalone="yes"?>
<Relationships xmlns="http://schemas.openxmlformats.org/package/2006/relationships"><Relationship Id="rId8" Type="http://schemas.openxmlformats.org/officeDocument/2006/relationships/image" Target="../media/image230.png"/><Relationship Id="rId3" Type="http://schemas.openxmlformats.org/officeDocument/2006/relationships/image" Target="../media/image164.png"/><Relationship Id="rId7" Type="http://schemas.openxmlformats.org/officeDocument/2006/relationships/chart" Target="../charts/chart3.xml"/><Relationship Id="rId2" Type="http://schemas.openxmlformats.org/officeDocument/2006/relationships/notesSlide" Target="../notesSlides/notesSlide28.xml"/><Relationship Id="rId1" Type="http://schemas.openxmlformats.org/officeDocument/2006/relationships/slideLayout" Target="../slideLayouts/slideLayout1246.xml"/><Relationship Id="rId6" Type="http://schemas.openxmlformats.org/officeDocument/2006/relationships/chart" Target="../charts/chart2.xml"/><Relationship Id="rId5" Type="http://schemas.openxmlformats.org/officeDocument/2006/relationships/chart" Target="../charts/chart1.xml"/><Relationship Id="rId4" Type="http://schemas.openxmlformats.org/officeDocument/2006/relationships/image" Target="../media/image184.jpeg"/></Relationships>
</file>

<file path=ppt/slides/_rels/slide31.xml.rels><?xml version="1.0" encoding="UTF-8" standalone="yes"?>
<Relationships xmlns="http://schemas.openxmlformats.org/package/2006/relationships"><Relationship Id="rId8" Type="http://schemas.openxmlformats.org/officeDocument/2006/relationships/image" Target="../media/image230.png"/><Relationship Id="rId3" Type="http://schemas.openxmlformats.org/officeDocument/2006/relationships/image" Target="../media/image164.png"/><Relationship Id="rId7" Type="http://schemas.openxmlformats.org/officeDocument/2006/relationships/chart" Target="../charts/chart6.xml"/><Relationship Id="rId2" Type="http://schemas.openxmlformats.org/officeDocument/2006/relationships/notesSlide" Target="../notesSlides/notesSlide29.xml"/><Relationship Id="rId1" Type="http://schemas.openxmlformats.org/officeDocument/2006/relationships/slideLayout" Target="../slideLayouts/slideLayout1246.xml"/><Relationship Id="rId6" Type="http://schemas.openxmlformats.org/officeDocument/2006/relationships/chart" Target="../charts/chart5.xml"/><Relationship Id="rId5" Type="http://schemas.openxmlformats.org/officeDocument/2006/relationships/chart" Target="../charts/chart4.xml"/><Relationship Id="rId4" Type="http://schemas.openxmlformats.org/officeDocument/2006/relationships/image" Target="../media/image184.jpeg"/></Relationships>
</file>

<file path=ppt/slides/_rels/slide32.xml.rels><?xml version="1.0" encoding="UTF-8" standalone="yes"?>
<Relationships xmlns="http://schemas.openxmlformats.org/package/2006/relationships"><Relationship Id="rId8" Type="http://schemas.openxmlformats.org/officeDocument/2006/relationships/image" Target="../media/image230.png"/><Relationship Id="rId3" Type="http://schemas.openxmlformats.org/officeDocument/2006/relationships/image" Target="../media/image164.png"/><Relationship Id="rId7" Type="http://schemas.openxmlformats.org/officeDocument/2006/relationships/chart" Target="../charts/chart9.xml"/><Relationship Id="rId2" Type="http://schemas.openxmlformats.org/officeDocument/2006/relationships/notesSlide" Target="../notesSlides/notesSlide30.xml"/><Relationship Id="rId1" Type="http://schemas.openxmlformats.org/officeDocument/2006/relationships/slideLayout" Target="../slideLayouts/slideLayout1246.xml"/><Relationship Id="rId6" Type="http://schemas.openxmlformats.org/officeDocument/2006/relationships/chart" Target="../charts/chart8.xml"/><Relationship Id="rId5" Type="http://schemas.openxmlformats.org/officeDocument/2006/relationships/chart" Target="../charts/chart7.xml"/><Relationship Id="rId4" Type="http://schemas.openxmlformats.org/officeDocument/2006/relationships/image" Target="../media/image184.jpeg"/><Relationship Id="rId9" Type="http://schemas.openxmlformats.org/officeDocument/2006/relationships/image" Target="../media/image231.jpeg"/></Relationships>
</file>

<file path=ppt/slides/_rels/slide33.xml.rels><?xml version="1.0" encoding="UTF-8" standalone="yes"?>
<Relationships xmlns="http://schemas.openxmlformats.org/package/2006/relationships"><Relationship Id="rId3" Type="http://schemas.openxmlformats.org/officeDocument/2006/relationships/image" Target="../media/image164.png"/><Relationship Id="rId7" Type="http://schemas.openxmlformats.org/officeDocument/2006/relationships/chart" Target="../charts/chart11.xml"/><Relationship Id="rId2" Type="http://schemas.openxmlformats.org/officeDocument/2006/relationships/notesSlide" Target="../notesSlides/notesSlide31.xml"/><Relationship Id="rId1" Type="http://schemas.openxmlformats.org/officeDocument/2006/relationships/slideLayout" Target="../slideLayouts/slideLayout1246.xml"/><Relationship Id="rId6" Type="http://schemas.openxmlformats.org/officeDocument/2006/relationships/image" Target="../media/image232.png"/><Relationship Id="rId5" Type="http://schemas.openxmlformats.org/officeDocument/2006/relationships/chart" Target="../charts/chart10.xml"/><Relationship Id="rId4" Type="http://schemas.openxmlformats.org/officeDocument/2006/relationships/image" Target="../media/image184.jpeg"/></Relationships>
</file>

<file path=ppt/slides/_rels/slide34.xml.rels><?xml version="1.0" encoding="UTF-8" standalone="yes"?>
<Relationships xmlns="http://schemas.openxmlformats.org/package/2006/relationships"><Relationship Id="rId3" Type="http://schemas.openxmlformats.org/officeDocument/2006/relationships/image" Target="../media/image164.png"/><Relationship Id="rId2" Type="http://schemas.openxmlformats.org/officeDocument/2006/relationships/notesSlide" Target="../notesSlides/notesSlide32.xml"/><Relationship Id="rId1" Type="http://schemas.openxmlformats.org/officeDocument/2006/relationships/slideLayout" Target="../slideLayouts/slideLayout1246.xml"/><Relationship Id="rId5" Type="http://schemas.openxmlformats.org/officeDocument/2006/relationships/chart" Target="../charts/chart12.xml"/><Relationship Id="rId4" Type="http://schemas.openxmlformats.org/officeDocument/2006/relationships/image" Target="../media/image184.jpeg"/></Relationships>
</file>

<file path=ppt/slides/_rels/slide35.xml.rels><?xml version="1.0" encoding="UTF-8" standalone="yes"?>
<Relationships xmlns="http://schemas.openxmlformats.org/package/2006/relationships"><Relationship Id="rId3" Type="http://schemas.openxmlformats.org/officeDocument/2006/relationships/image" Target="../media/image164.png"/><Relationship Id="rId2" Type="http://schemas.openxmlformats.org/officeDocument/2006/relationships/notesSlide" Target="../notesSlides/notesSlide33.xml"/><Relationship Id="rId1" Type="http://schemas.openxmlformats.org/officeDocument/2006/relationships/slideLayout" Target="../slideLayouts/slideLayout1246.xml"/><Relationship Id="rId5" Type="http://schemas.openxmlformats.org/officeDocument/2006/relationships/chart" Target="../charts/chart13.xml"/><Relationship Id="rId4" Type="http://schemas.openxmlformats.org/officeDocument/2006/relationships/image" Target="../media/image184.jpeg"/></Relationships>
</file>

<file path=ppt/slides/_rels/slide36.xml.rels><?xml version="1.0" encoding="UTF-8" standalone="yes"?>
<Relationships xmlns="http://schemas.openxmlformats.org/package/2006/relationships"><Relationship Id="rId3" Type="http://schemas.openxmlformats.org/officeDocument/2006/relationships/image" Target="../media/image164.png"/><Relationship Id="rId2" Type="http://schemas.openxmlformats.org/officeDocument/2006/relationships/notesSlide" Target="../notesSlides/notesSlide34.xml"/><Relationship Id="rId1" Type="http://schemas.openxmlformats.org/officeDocument/2006/relationships/slideLayout" Target="../slideLayouts/slideLayout1246.xml"/><Relationship Id="rId5" Type="http://schemas.openxmlformats.org/officeDocument/2006/relationships/chart" Target="../charts/chart14.xml"/><Relationship Id="rId4" Type="http://schemas.openxmlformats.org/officeDocument/2006/relationships/image" Target="../media/image184.jpeg"/></Relationships>
</file>

<file path=ppt/slides/_rels/slide37.xml.rels><?xml version="1.0" encoding="UTF-8" standalone="yes"?>
<Relationships xmlns="http://schemas.openxmlformats.org/package/2006/relationships"><Relationship Id="rId3" Type="http://schemas.openxmlformats.org/officeDocument/2006/relationships/image" Target="../media/image164.png"/><Relationship Id="rId2" Type="http://schemas.openxmlformats.org/officeDocument/2006/relationships/notesSlide" Target="../notesSlides/notesSlide35.xml"/><Relationship Id="rId1" Type="http://schemas.openxmlformats.org/officeDocument/2006/relationships/slideLayout" Target="../slideLayouts/slideLayout1246.xml"/><Relationship Id="rId6" Type="http://schemas.openxmlformats.org/officeDocument/2006/relationships/image" Target="../media/image163.png"/><Relationship Id="rId5" Type="http://schemas.openxmlformats.org/officeDocument/2006/relationships/chart" Target="../charts/chart15.xml"/><Relationship Id="rId4" Type="http://schemas.openxmlformats.org/officeDocument/2006/relationships/image" Target="../media/image184.jpeg"/></Relationships>
</file>

<file path=ppt/slides/_rels/slide38.xml.rels><?xml version="1.0" encoding="UTF-8" standalone="yes"?>
<Relationships xmlns="http://schemas.openxmlformats.org/package/2006/relationships"><Relationship Id="rId3" Type="http://schemas.openxmlformats.org/officeDocument/2006/relationships/image" Target="../media/image233.png"/><Relationship Id="rId2" Type="http://schemas.openxmlformats.org/officeDocument/2006/relationships/notesSlide" Target="../notesSlides/notesSlide36.xml"/><Relationship Id="rId1" Type="http://schemas.openxmlformats.org/officeDocument/2006/relationships/slideLayout" Target="../slideLayouts/slideLayout1588.xml"/><Relationship Id="rId4" Type="http://schemas.openxmlformats.org/officeDocument/2006/relationships/image" Target="../media/image234.png"/></Relationships>
</file>

<file path=ppt/slides/_rels/slide39.xml.rels><?xml version="1.0" encoding="UTF-8" standalone="yes"?>
<Relationships xmlns="http://schemas.openxmlformats.org/package/2006/relationships"><Relationship Id="rId3" Type="http://schemas.openxmlformats.org/officeDocument/2006/relationships/image" Target="../media/image235.png"/><Relationship Id="rId2" Type="http://schemas.openxmlformats.org/officeDocument/2006/relationships/notesSlide" Target="../notesSlides/notesSlide37.xml"/><Relationship Id="rId1" Type="http://schemas.openxmlformats.org/officeDocument/2006/relationships/slideLayout" Target="../slideLayouts/slideLayout1599.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917.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599.xml"/></Relationships>
</file>

<file path=ppt/slides/_rels/slide42.xml.rels><?xml version="1.0" encoding="UTF-8" standalone="yes"?>
<Relationships xmlns="http://schemas.openxmlformats.org/package/2006/relationships"><Relationship Id="rId8" Type="http://schemas.openxmlformats.org/officeDocument/2006/relationships/image" Target="../media/image239.png"/><Relationship Id="rId3" Type="http://schemas.openxmlformats.org/officeDocument/2006/relationships/image" Target="../media/image164.png"/><Relationship Id="rId7" Type="http://schemas.openxmlformats.org/officeDocument/2006/relationships/image" Target="../media/image238.png"/><Relationship Id="rId2" Type="http://schemas.openxmlformats.org/officeDocument/2006/relationships/notesSlide" Target="../notesSlides/notesSlide40.xml"/><Relationship Id="rId1" Type="http://schemas.openxmlformats.org/officeDocument/2006/relationships/slideLayout" Target="../slideLayouts/slideLayout1246.xml"/><Relationship Id="rId6" Type="http://schemas.openxmlformats.org/officeDocument/2006/relationships/image" Target="../media/image237.png"/><Relationship Id="rId5" Type="http://schemas.openxmlformats.org/officeDocument/2006/relationships/image" Target="../media/image236.png"/><Relationship Id="rId4" Type="http://schemas.openxmlformats.org/officeDocument/2006/relationships/image" Target="../media/image184.jpeg"/><Relationship Id="rId9" Type="http://schemas.openxmlformats.org/officeDocument/2006/relationships/image" Target="../media/image240.png"/></Relationships>
</file>

<file path=ppt/slides/_rels/slide43.xml.rels><?xml version="1.0" encoding="UTF-8" standalone="yes"?>
<Relationships xmlns="http://schemas.openxmlformats.org/package/2006/relationships"><Relationship Id="rId8" Type="http://schemas.openxmlformats.org/officeDocument/2006/relationships/image" Target="../media/image246.png"/><Relationship Id="rId13" Type="http://schemas.openxmlformats.org/officeDocument/2006/relationships/image" Target="../media/image251.png"/><Relationship Id="rId18" Type="http://schemas.openxmlformats.org/officeDocument/2006/relationships/image" Target="../media/image256.png"/><Relationship Id="rId3" Type="http://schemas.openxmlformats.org/officeDocument/2006/relationships/image" Target="../media/image241.png"/><Relationship Id="rId7" Type="http://schemas.openxmlformats.org/officeDocument/2006/relationships/image" Target="../media/image245.png"/><Relationship Id="rId12" Type="http://schemas.openxmlformats.org/officeDocument/2006/relationships/image" Target="../media/image250.png"/><Relationship Id="rId17" Type="http://schemas.openxmlformats.org/officeDocument/2006/relationships/image" Target="../media/image255.png"/><Relationship Id="rId2" Type="http://schemas.openxmlformats.org/officeDocument/2006/relationships/notesSlide" Target="../notesSlides/notesSlide41.xml"/><Relationship Id="rId16" Type="http://schemas.openxmlformats.org/officeDocument/2006/relationships/image" Target="../media/image254.png"/><Relationship Id="rId20" Type="http://schemas.openxmlformats.org/officeDocument/2006/relationships/image" Target="../media/image258.png"/><Relationship Id="rId1" Type="http://schemas.openxmlformats.org/officeDocument/2006/relationships/slideLayout" Target="../slideLayouts/slideLayout1269.xml"/><Relationship Id="rId6" Type="http://schemas.openxmlformats.org/officeDocument/2006/relationships/image" Target="../media/image244.png"/><Relationship Id="rId11" Type="http://schemas.openxmlformats.org/officeDocument/2006/relationships/image" Target="../media/image249.jpeg"/><Relationship Id="rId5" Type="http://schemas.openxmlformats.org/officeDocument/2006/relationships/image" Target="../media/image243.png"/><Relationship Id="rId15" Type="http://schemas.openxmlformats.org/officeDocument/2006/relationships/image" Target="../media/image253.png"/><Relationship Id="rId10" Type="http://schemas.openxmlformats.org/officeDocument/2006/relationships/image" Target="../media/image248.png"/><Relationship Id="rId19" Type="http://schemas.openxmlformats.org/officeDocument/2006/relationships/image" Target="../media/image257.png"/><Relationship Id="rId4" Type="http://schemas.openxmlformats.org/officeDocument/2006/relationships/image" Target="../media/image242.png"/><Relationship Id="rId9" Type="http://schemas.openxmlformats.org/officeDocument/2006/relationships/image" Target="../media/image247.png"/><Relationship Id="rId14" Type="http://schemas.openxmlformats.org/officeDocument/2006/relationships/image" Target="../media/image252.png"/></Relationships>
</file>

<file path=ppt/slides/_rels/slide44.xml.rels><?xml version="1.0" encoding="UTF-8" standalone="yes"?>
<Relationships xmlns="http://schemas.openxmlformats.org/package/2006/relationships"><Relationship Id="rId3" Type="http://schemas.openxmlformats.org/officeDocument/2006/relationships/image" Target="../media/image242.png"/><Relationship Id="rId7" Type="http://schemas.openxmlformats.org/officeDocument/2006/relationships/image" Target="../media/image261.png"/><Relationship Id="rId2" Type="http://schemas.openxmlformats.org/officeDocument/2006/relationships/notesSlide" Target="../notesSlides/notesSlide42.xml"/><Relationship Id="rId1" Type="http://schemas.openxmlformats.org/officeDocument/2006/relationships/slideLayout" Target="../slideLayouts/slideLayout1269.xml"/><Relationship Id="rId6" Type="http://schemas.openxmlformats.org/officeDocument/2006/relationships/image" Target="../media/image260.png"/><Relationship Id="rId5" Type="http://schemas.openxmlformats.org/officeDocument/2006/relationships/image" Target="../media/image259.png"/><Relationship Id="rId4" Type="http://schemas.openxmlformats.org/officeDocument/2006/relationships/image" Target="../media/image243.png"/></Relationships>
</file>

<file path=ppt/slides/_rels/slide45.xml.rels><?xml version="1.0" encoding="UTF-8" standalone="yes"?>
<Relationships xmlns="http://schemas.openxmlformats.org/package/2006/relationships"><Relationship Id="rId8" Type="http://schemas.openxmlformats.org/officeDocument/2006/relationships/image" Target="../media/image266.svg"/><Relationship Id="rId3" Type="http://schemas.openxmlformats.org/officeDocument/2006/relationships/image" Target="../media/image262.png"/><Relationship Id="rId7" Type="http://schemas.openxmlformats.org/officeDocument/2006/relationships/image" Target="../media/image265.svg"/><Relationship Id="rId2" Type="http://schemas.openxmlformats.org/officeDocument/2006/relationships/notesSlide" Target="../notesSlides/notesSlide43.xml"/><Relationship Id="rId1" Type="http://schemas.openxmlformats.org/officeDocument/2006/relationships/slideLayout" Target="../slideLayouts/slideLayout1269.xml"/><Relationship Id="rId6" Type="http://schemas.openxmlformats.org/officeDocument/2006/relationships/image" Target="../media/image264.png"/><Relationship Id="rId5" Type="http://schemas.openxmlformats.org/officeDocument/2006/relationships/image" Target="../media/image263.png"/><Relationship Id="rId10" Type="http://schemas.openxmlformats.org/officeDocument/2006/relationships/image" Target="../media/image267.svg"/><Relationship Id="rId4" Type="http://schemas.openxmlformats.org/officeDocument/2006/relationships/image" Target="../media/image242.png"/><Relationship Id="rId9" Type="http://schemas.openxmlformats.org/officeDocument/2006/relationships/image" Target="../media/image223.svg"/></Relationships>
</file>

<file path=ppt/slides/_rels/slide46.xml.rels><?xml version="1.0" encoding="UTF-8" standalone="yes"?>
<Relationships xmlns="http://schemas.openxmlformats.org/package/2006/relationships"><Relationship Id="rId3" Type="http://schemas.openxmlformats.org/officeDocument/2006/relationships/image" Target="../media/image242.png"/><Relationship Id="rId2" Type="http://schemas.openxmlformats.org/officeDocument/2006/relationships/notesSlide" Target="../notesSlides/notesSlide44.xml"/><Relationship Id="rId1" Type="http://schemas.openxmlformats.org/officeDocument/2006/relationships/slideLayout" Target="../slideLayouts/slideLayout1269.xml"/><Relationship Id="rId6" Type="http://schemas.openxmlformats.org/officeDocument/2006/relationships/image" Target="../media/image269.png"/><Relationship Id="rId5" Type="http://schemas.openxmlformats.org/officeDocument/2006/relationships/image" Target="../media/image268.png"/><Relationship Id="rId4" Type="http://schemas.openxmlformats.org/officeDocument/2006/relationships/image" Target="../media/image243.png"/></Relationships>
</file>

<file path=ppt/slides/_rels/slide47.xml.rels><?xml version="1.0" encoding="UTF-8" standalone="yes"?>
<Relationships xmlns="http://schemas.openxmlformats.org/package/2006/relationships"><Relationship Id="rId8" Type="http://schemas.openxmlformats.org/officeDocument/2006/relationships/image" Target="../media/image253.png"/><Relationship Id="rId3" Type="http://schemas.openxmlformats.org/officeDocument/2006/relationships/image" Target="../media/image242.png"/><Relationship Id="rId7" Type="http://schemas.openxmlformats.org/officeDocument/2006/relationships/image" Target="../media/image252.png"/><Relationship Id="rId12" Type="http://schemas.openxmlformats.org/officeDocument/2006/relationships/image" Target="../media/image270.png"/><Relationship Id="rId2" Type="http://schemas.openxmlformats.org/officeDocument/2006/relationships/notesSlide" Target="../notesSlides/notesSlide45.xml"/><Relationship Id="rId1" Type="http://schemas.openxmlformats.org/officeDocument/2006/relationships/slideLayout" Target="../slideLayouts/slideLayout1269.xml"/><Relationship Id="rId6" Type="http://schemas.openxmlformats.org/officeDocument/2006/relationships/image" Target="../media/image251.png"/><Relationship Id="rId11" Type="http://schemas.openxmlformats.org/officeDocument/2006/relationships/image" Target="../media/image256.png"/><Relationship Id="rId5" Type="http://schemas.openxmlformats.org/officeDocument/2006/relationships/image" Target="../media/image250.png"/><Relationship Id="rId10" Type="http://schemas.openxmlformats.org/officeDocument/2006/relationships/image" Target="../media/image255.png"/><Relationship Id="rId4" Type="http://schemas.openxmlformats.org/officeDocument/2006/relationships/image" Target="../media/image243.png"/><Relationship Id="rId9" Type="http://schemas.openxmlformats.org/officeDocument/2006/relationships/image" Target="../media/image254.png"/></Relationships>
</file>

<file path=ppt/slides/_rels/slide48.xml.rels><?xml version="1.0" encoding="UTF-8" standalone="yes"?>
<Relationships xmlns="http://schemas.openxmlformats.org/package/2006/relationships"><Relationship Id="rId3" Type="http://schemas.openxmlformats.org/officeDocument/2006/relationships/image" Target="../media/image271.png"/><Relationship Id="rId2" Type="http://schemas.openxmlformats.org/officeDocument/2006/relationships/notesSlide" Target="../notesSlides/notesSlide46.xml"/><Relationship Id="rId1" Type="http://schemas.openxmlformats.org/officeDocument/2006/relationships/slideLayout" Target="../slideLayouts/slideLayout1269.xml"/><Relationship Id="rId4" Type="http://schemas.openxmlformats.org/officeDocument/2006/relationships/image" Target="../media/image272.png"/></Relationships>
</file>

<file path=ppt/slides/_rels/slide4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7.xml"/><Relationship Id="rId1" Type="http://schemas.openxmlformats.org/officeDocument/2006/relationships/slideLayout" Target="../slideLayouts/slideLayout159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0.xml.rels><?xml version="1.0" encoding="UTF-8" standalone="yes"?>
<Relationships xmlns="http://schemas.openxmlformats.org/package/2006/relationships"><Relationship Id="rId3" Type="http://schemas.openxmlformats.org/officeDocument/2006/relationships/image" Target="../media/image233.png"/><Relationship Id="rId2" Type="http://schemas.openxmlformats.org/officeDocument/2006/relationships/notesSlide" Target="../notesSlides/notesSlide48.xml"/><Relationship Id="rId1" Type="http://schemas.openxmlformats.org/officeDocument/2006/relationships/slideLayout" Target="../slideLayouts/slideLayout1600.xml"/><Relationship Id="rId4" Type="http://schemas.openxmlformats.org/officeDocument/2006/relationships/image" Target="../media/image234.png"/></Relationships>
</file>

<file path=ppt/slides/_rels/slide51.xml.rels><?xml version="1.0" encoding="UTF-8" standalone="yes"?>
<Relationships xmlns="http://schemas.openxmlformats.org/package/2006/relationships"><Relationship Id="rId3" Type="http://schemas.openxmlformats.org/officeDocument/2006/relationships/image" Target="../media/image273.png"/><Relationship Id="rId2" Type="http://schemas.openxmlformats.org/officeDocument/2006/relationships/notesSlide" Target="../notesSlides/notesSlide49.xml"/><Relationship Id="rId1" Type="http://schemas.openxmlformats.org/officeDocument/2006/relationships/slideLayout" Target="../slideLayouts/slideLayout1883.xml"/><Relationship Id="rId4" Type="http://schemas.openxmlformats.org/officeDocument/2006/relationships/image" Target="../media/image274.jpeg"/></Relationships>
</file>

<file path=ppt/slides/_rels/slide52.xml.rels><?xml version="1.0" encoding="UTF-8" standalone="yes"?>
<Relationships xmlns="http://schemas.openxmlformats.org/package/2006/relationships"><Relationship Id="rId3" Type="http://schemas.openxmlformats.org/officeDocument/2006/relationships/image" Target="../media/image275.jpeg"/><Relationship Id="rId2" Type="http://schemas.openxmlformats.org/officeDocument/2006/relationships/notesSlide" Target="../notesSlides/notesSlide50.xml"/><Relationship Id="rId1" Type="http://schemas.openxmlformats.org/officeDocument/2006/relationships/slideLayout" Target="../slideLayouts/slideLayout1883.xml"/><Relationship Id="rId5" Type="http://schemas.openxmlformats.org/officeDocument/2006/relationships/image" Target="../media/image277.png"/><Relationship Id="rId4" Type="http://schemas.openxmlformats.org/officeDocument/2006/relationships/image" Target="../media/image276.jpeg"/></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1268.xml"/></Relationships>
</file>

<file path=ppt/slides/_rels/slide54.xml.rels><?xml version="1.0" encoding="UTF-8" standalone="yes"?>
<Relationships xmlns="http://schemas.openxmlformats.org/package/2006/relationships"><Relationship Id="rId3" Type="http://schemas.openxmlformats.org/officeDocument/2006/relationships/image" Target="../media/image278.png"/><Relationship Id="rId2" Type="http://schemas.openxmlformats.org/officeDocument/2006/relationships/notesSlide" Target="../notesSlides/notesSlide52.xml"/><Relationship Id="rId1" Type="http://schemas.openxmlformats.org/officeDocument/2006/relationships/slideLayout" Target="../slideLayouts/slideLayout1269.xml"/></Relationships>
</file>

<file path=ppt/slides/_rels/slide55.xml.rels><?xml version="1.0" encoding="UTF-8" standalone="yes"?>
<Relationships xmlns="http://schemas.openxmlformats.org/package/2006/relationships"><Relationship Id="rId3" Type="http://schemas.openxmlformats.org/officeDocument/2006/relationships/image" Target="../media/image279.png"/><Relationship Id="rId2" Type="http://schemas.openxmlformats.org/officeDocument/2006/relationships/notesSlide" Target="../notesSlides/notesSlide53.xml"/><Relationship Id="rId1" Type="http://schemas.openxmlformats.org/officeDocument/2006/relationships/slideLayout" Target="../slideLayouts/slideLayout391.xml"/></Relationships>
</file>

<file path=ppt/slides/_rels/slide56.xml.rels><?xml version="1.0" encoding="UTF-8" standalone="yes"?>
<Relationships xmlns="http://schemas.openxmlformats.org/package/2006/relationships"><Relationship Id="rId3" Type="http://schemas.openxmlformats.org/officeDocument/2006/relationships/image" Target="../media/image280.svg"/><Relationship Id="rId2" Type="http://schemas.openxmlformats.org/officeDocument/2006/relationships/notesSlide" Target="../notesSlides/notesSlide54.xml"/><Relationship Id="rId1" Type="http://schemas.openxmlformats.org/officeDocument/2006/relationships/slideLayout" Target="../slideLayouts/slideLayout1269.xml"/></Relationships>
</file>

<file path=ppt/slides/_rels/slide57.xml.rels><?xml version="1.0" encoding="UTF-8" standalone="yes"?>
<Relationships xmlns="http://schemas.openxmlformats.org/package/2006/relationships"><Relationship Id="rId3" Type="http://schemas.openxmlformats.org/officeDocument/2006/relationships/image" Target="../media/image281.jpeg"/><Relationship Id="rId2" Type="http://schemas.openxmlformats.org/officeDocument/2006/relationships/notesSlide" Target="../notesSlides/notesSlide55.xml"/><Relationship Id="rId1" Type="http://schemas.openxmlformats.org/officeDocument/2006/relationships/slideLayout" Target="../slideLayouts/slideLayout1269.xml"/></Relationships>
</file>

<file path=ppt/slides/_rels/slide58.xml.rels><?xml version="1.0" encoding="UTF-8" standalone="yes"?>
<Relationships xmlns="http://schemas.openxmlformats.org/package/2006/relationships"><Relationship Id="rId3" Type="http://schemas.openxmlformats.org/officeDocument/2006/relationships/image" Target="../media/image282.jpeg"/><Relationship Id="rId2" Type="http://schemas.openxmlformats.org/officeDocument/2006/relationships/notesSlide" Target="../notesSlides/notesSlide56.xml"/><Relationship Id="rId1" Type="http://schemas.openxmlformats.org/officeDocument/2006/relationships/slideLayout" Target="../slideLayouts/slideLayout1269.xml"/></Relationships>
</file>

<file path=ppt/slides/_rels/slide59.xml.rels><?xml version="1.0" encoding="UTF-8" standalone="yes"?>
<Relationships xmlns="http://schemas.openxmlformats.org/package/2006/relationships"><Relationship Id="rId3" Type="http://schemas.openxmlformats.org/officeDocument/2006/relationships/image" Target="../media/image283.png"/><Relationship Id="rId2" Type="http://schemas.openxmlformats.org/officeDocument/2006/relationships/notesSlide" Target="../notesSlides/notesSlide57.xml"/><Relationship Id="rId1" Type="http://schemas.openxmlformats.org/officeDocument/2006/relationships/slideLayout" Target="../slideLayouts/slideLayout1270.xml"/><Relationship Id="rId4" Type="http://schemas.openxmlformats.org/officeDocument/2006/relationships/image" Target="../media/image280.svg"/></Relationships>
</file>

<file path=ppt/slides/_rels/slide60.xml.rels><?xml version="1.0" encoding="UTF-8" standalone="yes"?>
<Relationships xmlns="http://schemas.openxmlformats.org/package/2006/relationships"><Relationship Id="rId3" Type="http://schemas.openxmlformats.org/officeDocument/2006/relationships/image" Target="../media/image284.jpeg"/><Relationship Id="rId7" Type="http://schemas.openxmlformats.org/officeDocument/2006/relationships/image" Target="../media/image288.jpeg"/><Relationship Id="rId2" Type="http://schemas.openxmlformats.org/officeDocument/2006/relationships/notesSlide" Target="../notesSlides/notesSlide58.xml"/><Relationship Id="rId1" Type="http://schemas.openxmlformats.org/officeDocument/2006/relationships/slideLayout" Target="../slideLayouts/slideLayout1270.xml"/><Relationship Id="rId6" Type="http://schemas.openxmlformats.org/officeDocument/2006/relationships/image" Target="../media/image287.jpeg"/><Relationship Id="rId5" Type="http://schemas.openxmlformats.org/officeDocument/2006/relationships/image" Target="../media/image286.jpeg"/><Relationship Id="rId4" Type="http://schemas.openxmlformats.org/officeDocument/2006/relationships/image" Target="../media/image285.jpeg"/></Relationships>
</file>

<file path=ppt/slides/_rels/slide61.xml.rels><?xml version="1.0" encoding="UTF-8" standalone="yes"?>
<Relationships xmlns="http://schemas.openxmlformats.org/package/2006/relationships"><Relationship Id="rId8" Type="http://schemas.openxmlformats.org/officeDocument/2006/relationships/image" Target="../media/image280.svg"/><Relationship Id="rId3" Type="http://schemas.openxmlformats.org/officeDocument/2006/relationships/image" Target="../media/image163.png"/><Relationship Id="rId7" Type="http://schemas.openxmlformats.org/officeDocument/2006/relationships/image" Target="../media/image290.png"/><Relationship Id="rId2" Type="http://schemas.openxmlformats.org/officeDocument/2006/relationships/notesSlide" Target="../notesSlides/notesSlide59.xml"/><Relationship Id="rId1" Type="http://schemas.openxmlformats.org/officeDocument/2006/relationships/slideLayout" Target="../slideLayouts/slideLayout1246.xml"/><Relationship Id="rId6" Type="http://schemas.openxmlformats.org/officeDocument/2006/relationships/image" Target="../media/image289.png"/><Relationship Id="rId5" Type="http://schemas.openxmlformats.org/officeDocument/2006/relationships/image" Target="../media/image184.jpeg"/><Relationship Id="rId4" Type="http://schemas.openxmlformats.org/officeDocument/2006/relationships/image" Target="../media/image164.png"/></Relationships>
</file>

<file path=ppt/slides/_rels/slide62.xml.rels><?xml version="1.0" encoding="UTF-8" standalone="yes"?>
<Relationships xmlns="http://schemas.openxmlformats.org/package/2006/relationships"><Relationship Id="rId3" Type="http://schemas.openxmlformats.org/officeDocument/2006/relationships/image" Target="../media/image291.png"/><Relationship Id="rId2" Type="http://schemas.openxmlformats.org/officeDocument/2006/relationships/notesSlide" Target="../notesSlides/notesSlide60.xml"/><Relationship Id="rId1" Type="http://schemas.openxmlformats.org/officeDocument/2006/relationships/slideLayout" Target="../slideLayouts/slideLayout1269.xml"/><Relationship Id="rId4" Type="http://schemas.openxmlformats.org/officeDocument/2006/relationships/chart" Target="../charts/chart16.xml"/></Relationships>
</file>

<file path=ppt/slides/_rels/slide63.xml.rels><?xml version="1.0" encoding="UTF-8" standalone="yes"?>
<Relationships xmlns="http://schemas.openxmlformats.org/package/2006/relationships"><Relationship Id="rId3" Type="http://schemas.openxmlformats.org/officeDocument/2006/relationships/image" Target="../media/image292.png"/><Relationship Id="rId2" Type="http://schemas.openxmlformats.org/officeDocument/2006/relationships/notesSlide" Target="../notesSlides/notesSlide61.xml"/><Relationship Id="rId1" Type="http://schemas.openxmlformats.org/officeDocument/2006/relationships/slideLayout" Target="../slideLayouts/slideLayout1269.xml"/><Relationship Id="rId4" Type="http://schemas.openxmlformats.org/officeDocument/2006/relationships/image" Target="../media/image293.png"/></Relationships>
</file>

<file path=ppt/slides/_rels/slide64.xml.rels><?xml version="1.0" encoding="UTF-8" standalone="yes"?>
<Relationships xmlns="http://schemas.openxmlformats.org/package/2006/relationships"><Relationship Id="rId3" Type="http://schemas.openxmlformats.org/officeDocument/2006/relationships/image" Target="../media/image294.png"/><Relationship Id="rId2" Type="http://schemas.openxmlformats.org/officeDocument/2006/relationships/notesSlide" Target="../notesSlides/notesSlide62.xml"/><Relationship Id="rId1" Type="http://schemas.openxmlformats.org/officeDocument/2006/relationships/slideLayout" Target="../slideLayouts/slideLayout1269.xml"/></Relationships>
</file>

<file path=ppt/slides/_rels/slide65.xml.rels><?xml version="1.0" encoding="UTF-8" standalone="yes"?>
<Relationships xmlns="http://schemas.openxmlformats.org/package/2006/relationships"><Relationship Id="rId3" Type="http://schemas.openxmlformats.org/officeDocument/2006/relationships/image" Target="../media/image295.png"/><Relationship Id="rId2" Type="http://schemas.openxmlformats.org/officeDocument/2006/relationships/notesSlide" Target="../notesSlides/notesSlide63.xml"/><Relationship Id="rId1" Type="http://schemas.openxmlformats.org/officeDocument/2006/relationships/slideLayout" Target="../slideLayouts/slideLayout2011.xml"/><Relationship Id="rId6" Type="http://schemas.openxmlformats.org/officeDocument/2006/relationships/image" Target="../media/image272.png"/><Relationship Id="rId5" Type="http://schemas.openxmlformats.org/officeDocument/2006/relationships/image" Target="../media/image296.png"/><Relationship Id="rId4" Type="http://schemas.openxmlformats.org/officeDocument/2006/relationships/image" Target="../media/image242.png"/></Relationships>
</file>

<file path=ppt/slides/_rels/slide66.xml.rels><?xml version="1.0" encoding="UTF-8" standalone="yes"?>
<Relationships xmlns="http://schemas.openxmlformats.org/package/2006/relationships"><Relationship Id="rId3" Type="http://schemas.openxmlformats.org/officeDocument/2006/relationships/image" Target="../media/image164.png"/><Relationship Id="rId2" Type="http://schemas.openxmlformats.org/officeDocument/2006/relationships/notesSlide" Target="../notesSlides/notesSlide64.xml"/><Relationship Id="rId1" Type="http://schemas.openxmlformats.org/officeDocument/2006/relationships/slideLayout" Target="../slideLayouts/slideLayout2023.xml"/><Relationship Id="rId6" Type="http://schemas.openxmlformats.org/officeDocument/2006/relationships/image" Target="../media/image298.png"/><Relationship Id="rId5" Type="http://schemas.openxmlformats.org/officeDocument/2006/relationships/image" Target="../media/image297.png"/><Relationship Id="rId4" Type="http://schemas.openxmlformats.org/officeDocument/2006/relationships/image" Target="../media/image184.jpeg"/></Relationships>
</file>

<file path=ppt/slides/_rels/slide67.xml.rels><?xml version="1.0" encoding="UTF-8" standalone="yes"?>
<Relationships xmlns="http://schemas.openxmlformats.org/package/2006/relationships"><Relationship Id="rId3" Type="http://schemas.openxmlformats.org/officeDocument/2006/relationships/image" Target="../media/image164.png"/><Relationship Id="rId2" Type="http://schemas.openxmlformats.org/officeDocument/2006/relationships/notesSlide" Target="../notesSlides/notesSlide65.xml"/><Relationship Id="rId1" Type="http://schemas.openxmlformats.org/officeDocument/2006/relationships/slideLayout" Target="../slideLayouts/slideLayout2023.xml"/><Relationship Id="rId6" Type="http://schemas.openxmlformats.org/officeDocument/2006/relationships/image" Target="../media/image300.png"/><Relationship Id="rId5" Type="http://schemas.openxmlformats.org/officeDocument/2006/relationships/image" Target="../media/image299.png"/><Relationship Id="rId4" Type="http://schemas.openxmlformats.org/officeDocument/2006/relationships/image" Target="../media/image184.jpeg"/></Relationships>
</file>

<file path=ppt/slides/_rels/slide68.xml.rels><?xml version="1.0" encoding="UTF-8" standalone="yes"?>
<Relationships xmlns="http://schemas.openxmlformats.org/package/2006/relationships"><Relationship Id="rId3" Type="http://schemas.openxmlformats.org/officeDocument/2006/relationships/image" Target="../media/image301.png"/><Relationship Id="rId7" Type="http://schemas.openxmlformats.org/officeDocument/2006/relationships/image" Target="../media/image302.png"/><Relationship Id="rId2" Type="http://schemas.openxmlformats.org/officeDocument/2006/relationships/notesSlide" Target="../notesSlides/notesSlide66.xml"/><Relationship Id="rId1" Type="http://schemas.openxmlformats.org/officeDocument/2006/relationships/slideLayout" Target="../slideLayouts/slideLayout2023.xml"/><Relationship Id="rId6" Type="http://schemas.openxmlformats.org/officeDocument/2006/relationships/image" Target="../media/image184.jpeg"/><Relationship Id="rId5" Type="http://schemas.openxmlformats.org/officeDocument/2006/relationships/image" Target="../media/image164.png"/><Relationship Id="rId4" Type="http://schemas.openxmlformats.org/officeDocument/2006/relationships/image" Target="../media/image163.png"/></Relationships>
</file>

<file path=ppt/slides/_rels/slide69.xml.rels><?xml version="1.0" encoding="UTF-8" standalone="yes"?>
<Relationships xmlns="http://schemas.openxmlformats.org/package/2006/relationships"><Relationship Id="rId8" Type="http://schemas.openxmlformats.org/officeDocument/2006/relationships/image" Target="../media/image308.svg"/><Relationship Id="rId3" Type="http://schemas.openxmlformats.org/officeDocument/2006/relationships/image" Target="../media/image303.png"/><Relationship Id="rId7" Type="http://schemas.openxmlformats.org/officeDocument/2006/relationships/image" Target="../media/image307.svg"/><Relationship Id="rId2" Type="http://schemas.openxmlformats.org/officeDocument/2006/relationships/notesSlide" Target="../notesSlides/notesSlide67.xml"/><Relationship Id="rId1" Type="http://schemas.openxmlformats.org/officeDocument/2006/relationships/slideLayout" Target="../slideLayouts/slideLayout1269.xml"/><Relationship Id="rId6" Type="http://schemas.openxmlformats.org/officeDocument/2006/relationships/image" Target="../media/image306.png"/><Relationship Id="rId5" Type="http://schemas.openxmlformats.org/officeDocument/2006/relationships/image" Target="../media/image305.png"/><Relationship Id="rId4" Type="http://schemas.openxmlformats.org/officeDocument/2006/relationships/image" Target="../media/image304.png"/><Relationship Id="rId9" Type="http://schemas.openxmlformats.org/officeDocument/2006/relationships/image" Target="../media/image309.svg"/></Relationships>
</file>

<file path=ppt/slides/_rels/slide70.xml.rels><?xml version="1.0" encoding="UTF-8" standalone="yes"?>
<Relationships xmlns="http://schemas.openxmlformats.org/package/2006/relationships"><Relationship Id="rId3" Type="http://schemas.openxmlformats.org/officeDocument/2006/relationships/image" Target="../media/image310.png"/><Relationship Id="rId2" Type="http://schemas.openxmlformats.org/officeDocument/2006/relationships/notesSlide" Target="../notesSlides/notesSlide68.xml"/><Relationship Id="rId1" Type="http://schemas.openxmlformats.org/officeDocument/2006/relationships/slideLayout" Target="../slideLayouts/slideLayout1268.xml"/></Relationships>
</file>

<file path=ppt/slides/_rels/slide71.xml.rels><?xml version="1.0" encoding="UTF-8" standalone="yes"?>
<Relationships xmlns="http://schemas.openxmlformats.org/package/2006/relationships"><Relationship Id="rId3" Type="http://schemas.openxmlformats.org/officeDocument/2006/relationships/image" Target="../media/image311.png"/><Relationship Id="rId2" Type="http://schemas.openxmlformats.org/officeDocument/2006/relationships/notesSlide" Target="../notesSlides/notesSlide69.xml"/><Relationship Id="rId1" Type="http://schemas.openxmlformats.org/officeDocument/2006/relationships/slideLayout" Target="../slideLayouts/slideLayout1270.xml"/></Relationships>
</file>

<file path=ppt/slides/_rels/slide72.xml.rels><?xml version="1.0" encoding="UTF-8" standalone="yes"?>
<Relationships xmlns="http://schemas.openxmlformats.org/package/2006/relationships"><Relationship Id="rId8" Type="http://schemas.openxmlformats.org/officeDocument/2006/relationships/image" Target="../media/image317.png"/><Relationship Id="rId13" Type="http://schemas.openxmlformats.org/officeDocument/2006/relationships/image" Target="../media/image322.jpeg"/><Relationship Id="rId3" Type="http://schemas.openxmlformats.org/officeDocument/2006/relationships/image" Target="../media/image312.jpeg"/><Relationship Id="rId7" Type="http://schemas.openxmlformats.org/officeDocument/2006/relationships/image" Target="../media/image316.jpeg"/><Relationship Id="rId12" Type="http://schemas.openxmlformats.org/officeDocument/2006/relationships/image" Target="../media/image321.png"/><Relationship Id="rId17" Type="http://schemas.openxmlformats.org/officeDocument/2006/relationships/image" Target="../media/image326.png"/><Relationship Id="rId2" Type="http://schemas.openxmlformats.org/officeDocument/2006/relationships/notesSlide" Target="../notesSlides/notesSlide70.xml"/><Relationship Id="rId16" Type="http://schemas.openxmlformats.org/officeDocument/2006/relationships/image" Target="../media/image325.jpeg"/><Relationship Id="rId1" Type="http://schemas.openxmlformats.org/officeDocument/2006/relationships/slideLayout" Target="../slideLayouts/slideLayout1270.xml"/><Relationship Id="rId6" Type="http://schemas.openxmlformats.org/officeDocument/2006/relationships/image" Target="../media/image315.jpeg"/><Relationship Id="rId11" Type="http://schemas.openxmlformats.org/officeDocument/2006/relationships/image" Target="../media/image320.jpeg"/><Relationship Id="rId5" Type="http://schemas.openxmlformats.org/officeDocument/2006/relationships/image" Target="../media/image314.jpeg"/><Relationship Id="rId15" Type="http://schemas.openxmlformats.org/officeDocument/2006/relationships/image" Target="../media/image324.png"/><Relationship Id="rId10" Type="http://schemas.openxmlformats.org/officeDocument/2006/relationships/image" Target="../media/image319.jpeg"/><Relationship Id="rId4" Type="http://schemas.openxmlformats.org/officeDocument/2006/relationships/image" Target="../media/image313.jpeg"/><Relationship Id="rId9" Type="http://schemas.openxmlformats.org/officeDocument/2006/relationships/image" Target="../media/image318.jpeg"/><Relationship Id="rId14" Type="http://schemas.openxmlformats.org/officeDocument/2006/relationships/image" Target="../media/image323.jpeg"/></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71.xml"/><Relationship Id="rId1" Type="http://schemas.openxmlformats.org/officeDocument/2006/relationships/slideLayout" Target="../slideLayouts/slideLayout1270.xml"/></Relationships>
</file>

<file path=ppt/slides/_rels/slide74.xml.rels><?xml version="1.0" encoding="UTF-8" standalone="yes"?>
<Relationships xmlns="http://schemas.openxmlformats.org/package/2006/relationships"><Relationship Id="rId8" Type="http://schemas.openxmlformats.org/officeDocument/2006/relationships/image" Target="../media/image332.svg"/><Relationship Id="rId3" Type="http://schemas.openxmlformats.org/officeDocument/2006/relationships/image" Target="../media/image327.svg"/><Relationship Id="rId7" Type="http://schemas.openxmlformats.org/officeDocument/2006/relationships/image" Target="../media/image331.svg"/><Relationship Id="rId2" Type="http://schemas.openxmlformats.org/officeDocument/2006/relationships/notesSlide" Target="../notesSlides/notesSlide72.xml"/><Relationship Id="rId1" Type="http://schemas.openxmlformats.org/officeDocument/2006/relationships/slideLayout" Target="../slideLayouts/slideLayout2096.xml"/><Relationship Id="rId6" Type="http://schemas.openxmlformats.org/officeDocument/2006/relationships/image" Target="../media/image330.svg"/><Relationship Id="rId11" Type="http://schemas.openxmlformats.org/officeDocument/2006/relationships/image" Target="../media/image335.svg"/><Relationship Id="rId5" Type="http://schemas.openxmlformats.org/officeDocument/2006/relationships/image" Target="../media/image329.jpeg"/><Relationship Id="rId10" Type="http://schemas.openxmlformats.org/officeDocument/2006/relationships/image" Target="../media/image334.svg"/><Relationship Id="rId4" Type="http://schemas.openxmlformats.org/officeDocument/2006/relationships/image" Target="../media/image328.png"/><Relationship Id="rId9" Type="http://schemas.openxmlformats.org/officeDocument/2006/relationships/image" Target="../media/image333.svg"/></Relationships>
</file>

<file path=ppt/slides/_rels/slide75.xml.rels><?xml version="1.0" encoding="UTF-8" standalone="yes"?>
<Relationships xmlns="http://schemas.openxmlformats.org/package/2006/relationships"><Relationship Id="rId3" Type="http://schemas.openxmlformats.org/officeDocument/2006/relationships/image" Target="../media/image165.jpeg"/><Relationship Id="rId7" Type="http://schemas.openxmlformats.org/officeDocument/2006/relationships/image" Target="../media/image283.png"/><Relationship Id="rId2" Type="http://schemas.openxmlformats.org/officeDocument/2006/relationships/image" Target="../media/image164.png"/><Relationship Id="rId1" Type="http://schemas.openxmlformats.org/officeDocument/2006/relationships/slideLayout" Target="../slideLayouts/slideLayout2096.xml"/><Relationship Id="rId6" Type="http://schemas.openxmlformats.org/officeDocument/2006/relationships/image" Target="../media/image338.png"/><Relationship Id="rId5" Type="http://schemas.openxmlformats.org/officeDocument/2006/relationships/image" Target="../media/image337.png"/><Relationship Id="rId4" Type="http://schemas.openxmlformats.org/officeDocument/2006/relationships/image" Target="../media/image336.png"/></Relationships>
</file>

<file path=ppt/slides/_rels/slide76.xml.rels><?xml version="1.0" encoding="UTF-8" standalone="yes"?>
<Relationships xmlns="http://schemas.openxmlformats.org/package/2006/relationships"><Relationship Id="rId3" Type="http://schemas.openxmlformats.org/officeDocument/2006/relationships/image" Target="../media/image339.png"/><Relationship Id="rId2" Type="http://schemas.openxmlformats.org/officeDocument/2006/relationships/notesSlide" Target="../notesSlides/notesSlide73.xml"/><Relationship Id="rId1" Type="http://schemas.openxmlformats.org/officeDocument/2006/relationships/slideLayout" Target="../slideLayouts/slideLayout2034.xml"/><Relationship Id="rId4" Type="http://schemas.openxmlformats.org/officeDocument/2006/relationships/image" Target="../media/image340.png"/></Relationships>
</file>

<file path=ppt/slides/_rels/slide77.xml.rels><?xml version="1.0" encoding="UTF-8" standalone="yes"?>
<Relationships xmlns="http://schemas.openxmlformats.org/package/2006/relationships"><Relationship Id="rId3" Type="http://schemas.openxmlformats.org/officeDocument/2006/relationships/hyperlink" Target="https://www.flickr.com/photos/rama_miguel/3485095631" TargetMode="External"/><Relationship Id="rId2" Type="http://schemas.openxmlformats.org/officeDocument/2006/relationships/image" Target="../media/image341.jpg"/><Relationship Id="rId1" Type="http://schemas.openxmlformats.org/officeDocument/2006/relationships/slideLayout" Target="../slideLayouts/slideLayout15.xml"/><Relationship Id="rId5" Type="http://schemas.openxmlformats.org/officeDocument/2006/relationships/image" Target="../media/image342.png"/><Relationship Id="rId4" Type="http://schemas.openxmlformats.org/officeDocument/2006/relationships/hyperlink" Target="https://creativecommons.org/licenses/by-sa/3.0/" TargetMode="External"/></Relationships>
</file>

<file path=ppt/slides/_rels/slide78.xml.rels><?xml version="1.0" encoding="UTF-8" standalone="yes"?>
<Relationships xmlns="http://schemas.openxmlformats.org/package/2006/relationships"><Relationship Id="rId3" Type="http://schemas.openxmlformats.org/officeDocument/2006/relationships/image" Target="../media/image343.jpeg"/><Relationship Id="rId2" Type="http://schemas.openxmlformats.org/officeDocument/2006/relationships/notesSlide" Target="../notesSlides/notesSlide74.xml"/><Relationship Id="rId1" Type="http://schemas.openxmlformats.org/officeDocument/2006/relationships/slideLayout" Target="../slideLayouts/slideLayout3.xml"/><Relationship Id="rId6" Type="http://schemas.openxmlformats.org/officeDocument/2006/relationships/image" Target="../media/image346.jpeg"/><Relationship Id="rId5" Type="http://schemas.openxmlformats.org/officeDocument/2006/relationships/image" Target="../media/image345.jpeg"/><Relationship Id="rId4" Type="http://schemas.openxmlformats.org/officeDocument/2006/relationships/image" Target="../media/image344.jpeg"/></Relationships>
</file>

<file path=ppt/slides/_rels/slide79.xml.rels><?xml version="1.0" encoding="UTF-8" standalone="yes"?>
<Relationships xmlns="http://schemas.openxmlformats.org/package/2006/relationships"><Relationship Id="rId3" Type="http://schemas.openxmlformats.org/officeDocument/2006/relationships/image" Target="../media/image347.png"/><Relationship Id="rId2" Type="http://schemas.openxmlformats.org/officeDocument/2006/relationships/notesSlide" Target="../notesSlides/notesSlide75.xml"/><Relationship Id="rId1" Type="http://schemas.openxmlformats.org/officeDocument/2006/relationships/slideLayout" Target="../slideLayouts/slideLayout3.xml"/><Relationship Id="rId6" Type="http://schemas.openxmlformats.org/officeDocument/2006/relationships/image" Target="../media/image350.png"/><Relationship Id="rId5" Type="http://schemas.openxmlformats.org/officeDocument/2006/relationships/image" Target="../media/image349.png"/><Relationship Id="rId4" Type="http://schemas.openxmlformats.org/officeDocument/2006/relationships/image" Target="../media/image348.png"/></Relationships>
</file>

<file path=ppt/slides/_rels/slide80.xml.rels><?xml version="1.0" encoding="UTF-8" standalone="yes"?>
<Relationships xmlns="http://schemas.openxmlformats.org/package/2006/relationships"><Relationship Id="rId2" Type="http://schemas.openxmlformats.org/officeDocument/2006/relationships/image" Target="../media/image351.png"/><Relationship Id="rId1" Type="http://schemas.openxmlformats.org/officeDocument/2006/relationships/slideLayout" Target="../slideLayouts/slideLayout3226.xml"/></Relationships>
</file>

<file path=ppt/slides/_rels/slide81.xml.rels><?xml version="1.0" encoding="UTF-8" standalone="yes"?>
<Relationships xmlns="http://schemas.openxmlformats.org/package/2006/relationships"><Relationship Id="rId8" Type="http://schemas.openxmlformats.org/officeDocument/2006/relationships/image" Target="../media/image163.png"/><Relationship Id="rId3" Type="http://schemas.openxmlformats.org/officeDocument/2006/relationships/image" Target="../media/image164.png"/><Relationship Id="rId7" Type="http://schemas.openxmlformats.org/officeDocument/2006/relationships/image" Target="../media/image354.png"/><Relationship Id="rId2" Type="http://schemas.openxmlformats.org/officeDocument/2006/relationships/notesSlide" Target="../notesSlides/notesSlide76.xml"/><Relationship Id="rId1" Type="http://schemas.openxmlformats.org/officeDocument/2006/relationships/slideLayout" Target="../slideLayouts/slideLayout1257.xml"/><Relationship Id="rId6" Type="http://schemas.openxmlformats.org/officeDocument/2006/relationships/image" Target="../media/image353.png"/><Relationship Id="rId5" Type="http://schemas.openxmlformats.org/officeDocument/2006/relationships/image" Target="../media/image352.png"/><Relationship Id="rId10" Type="http://schemas.openxmlformats.org/officeDocument/2006/relationships/image" Target="../media/image356.svg"/><Relationship Id="rId4" Type="http://schemas.openxmlformats.org/officeDocument/2006/relationships/image" Target="../media/image184.jpeg"/><Relationship Id="rId9" Type="http://schemas.openxmlformats.org/officeDocument/2006/relationships/image" Target="../media/image35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3953"/>
        <p:cNvGrpSpPr/>
        <p:nvPr/>
      </p:nvGrpSpPr>
      <p:grpSpPr>
        <a:xfrm>
          <a:off x="0" y="0"/>
          <a:ext cx="0" cy="0"/>
          <a:chOff x="0" y="0"/>
          <a:chExt cx="0" cy="0"/>
        </a:xfrm>
      </p:grpSpPr>
      <p:sp>
        <p:nvSpPr>
          <p:cNvPr id="23954" name="Google Shape;23954;p1"/>
          <p:cNvSpPr/>
          <p:nvPr/>
        </p:nvSpPr>
        <p:spPr>
          <a:xfrm>
            <a:off x="745437" y="9280656"/>
            <a:ext cx="16971066" cy="596343"/>
          </a:xfrm>
          <a:prstGeom prst="rect">
            <a:avLst/>
          </a:prstGeom>
          <a:solidFill>
            <a:srgbClr val="FFFFFF"/>
          </a:solidFill>
          <a:ln w="12700" cap="flat" cmpd="sng">
            <a:solidFill>
              <a:srgbClr val="FFF7F5"/>
            </a:solidFill>
            <a:prstDash val="solid"/>
            <a:miter lim="8000"/>
            <a:headEnd type="none" w="sm" len="sm"/>
            <a:tailEnd type="none" w="sm" len="sm"/>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3955" name="Google Shape;23955;p1"/>
          <p:cNvSpPr/>
          <p:nvPr/>
        </p:nvSpPr>
        <p:spPr>
          <a:xfrm>
            <a:off x="10411240" y="-37266"/>
            <a:ext cx="7889183" cy="2907188"/>
          </a:xfrm>
          <a:prstGeom prst="rect">
            <a:avLst/>
          </a:prstGeom>
          <a:solidFill>
            <a:srgbClr val="FFFFFF"/>
          </a:solidFill>
          <a:ln w="12700" cap="flat" cmpd="sng">
            <a:solidFill>
              <a:srgbClr val="FFF7F5"/>
            </a:solidFill>
            <a:prstDash val="solid"/>
            <a:miter lim="8000"/>
            <a:headEnd type="none" w="sm" len="sm"/>
            <a:tailEnd type="none" w="sm" len="sm"/>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3956" name="Google Shape;23956;p1"/>
          <p:cNvSpPr txBox="1"/>
          <p:nvPr/>
        </p:nvSpPr>
        <p:spPr>
          <a:xfrm>
            <a:off x="13258805" y="9534527"/>
            <a:ext cx="4114800" cy="547694"/>
          </a:xfrm>
          <a:prstGeom prst="rect">
            <a:avLst/>
          </a:prstGeom>
          <a:noFill/>
          <a:ln>
            <a:noFill/>
          </a:ln>
        </p:spPr>
        <p:txBody>
          <a:bodyPr spcFirstLastPara="1" wrap="square" lIns="137150" tIns="68575" rIns="137150" bIns="68575" anchor="ctr" anchorCtr="0">
            <a:noAutofit/>
          </a:bodyPr>
          <a:lstStyle/>
          <a:p>
            <a:pPr marL="0" marR="0" lvl="0" indent="0" algn="r" rtl="0">
              <a:lnSpc>
                <a:spcPct val="100000"/>
              </a:lnSpc>
              <a:spcBef>
                <a:spcPts val="0"/>
              </a:spcBef>
              <a:spcAft>
                <a:spcPts val="0"/>
              </a:spcAft>
              <a:buClr>
                <a:srgbClr val="000000"/>
              </a:buClr>
              <a:buSzPts val="1800"/>
              <a:buFont typeface="Arial"/>
              <a:buNone/>
            </a:pPr>
            <a:fld id="{00000000-1234-1234-1234-123412341234}" type="slidenum">
              <a:rPr lang="en-US" sz="1800" b="0" i="0" u="none" strike="noStrike" cap="none">
                <a:solidFill>
                  <a:srgbClr val="AFB3B9"/>
                </a:solidFill>
                <a:latin typeface="Calibri"/>
                <a:ea typeface="Calibri"/>
                <a:cs typeface="Calibri"/>
                <a:sym typeface="Calibri"/>
              </a:rPr>
              <a:t>1</a:t>
            </a:fld>
            <a:endParaRPr sz="1800" b="0" i="0" u="none" strike="noStrike" cap="none">
              <a:solidFill>
                <a:srgbClr val="AFB3B9"/>
              </a:solidFill>
              <a:latin typeface="Calibri"/>
              <a:ea typeface="Calibri"/>
              <a:cs typeface="Calibri"/>
              <a:sym typeface="Calibri"/>
            </a:endParaRPr>
          </a:p>
        </p:txBody>
      </p:sp>
      <p:sp>
        <p:nvSpPr>
          <p:cNvPr id="23957" name="Google Shape;23957;p1"/>
          <p:cNvSpPr txBox="1"/>
          <p:nvPr/>
        </p:nvSpPr>
        <p:spPr>
          <a:xfrm>
            <a:off x="3343810" y="-159928"/>
            <a:ext cx="11424605" cy="1658963"/>
          </a:xfrm>
          <a:prstGeom prst="rect">
            <a:avLst/>
          </a:prstGeom>
          <a:noFill/>
          <a:ln>
            <a:noFill/>
          </a:ln>
        </p:spPr>
        <p:txBody>
          <a:bodyPr spcFirstLastPara="1" wrap="square" lIns="137150" tIns="68575" rIns="137150" bIns="68575" anchor="ctr" anchorCtr="1">
            <a:normAutofit/>
          </a:bodyPr>
          <a:lstStyle/>
          <a:p>
            <a:pPr marL="0" marR="0" lvl="0" indent="0" algn="ctr" rtl="0">
              <a:lnSpc>
                <a:spcPct val="100000"/>
              </a:lnSpc>
              <a:spcBef>
                <a:spcPts val="0"/>
              </a:spcBef>
              <a:spcAft>
                <a:spcPts val="0"/>
              </a:spcAft>
              <a:buClr>
                <a:srgbClr val="000000"/>
              </a:buClr>
              <a:buSzPts val="5400"/>
              <a:buFont typeface="Arial"/>
              <a:buNone/>
            </a:pPr>
            <a:r>
              <a:rPr lang="en-US" sz="5400" b="1" i="0" u="none" strike="noStrike" cap="none">
                <a:solidFill>
                  <a:srgbClr val="1C498B"/>
                </a:solidFill>
                <a:latin typeface="Calibri"/>
                <a:ea typeface="Calibri"/>
                <a:cs typeface="Calibri"/>
                <a:sym typeface="Calibri"/>
              </a:rPr>
              <a:t>Thank you to our</a:t>
            </a:r>
            <a:r>
              <a:rPr lang="en-US" sz="5400" b="1" i="0" u="none" strike="noStrike" cap="none">
                <a:solidFill>
                  <a:srgbClr val="3C4045"/>
                </a:solidFill>
                <a:latin typeface="Calibri"/>
                <a:ea typeface="Calibri"/>
                <a:cs typeface="Calibri"/>
                <a:sym typeface="Calibri"/>
              </a:rPr>
              <a:t> </a:t>
            </a:r>
            <a:r>
              <a:rPr lang="en-US" sz="5400" b="1" i="0" u="none" strike="noStrike" cap="none">
                <a:solidFill>
                  <a:srgbClr val="F58366"/>
                </a:solidFill>
                <a:latin typeface="Calibri"/>
                <a:ea typeface="Calibri"/>
                <a:cs typeface="Calibri"/>
                <a:sym typeface="Calibri"/>
              </a:rPr>
              <a:t>Funders:</a:t>
            </a:r>
            <a:endParaRPr sz="5400" b="1" i="0" u="none" strike="noStrike" cap="none">
              <a:solidFill>
                <a:srgbClr val="F58366"/>
              </a:solidFill>
              <a:latin typeface="Calibri"/>
              <a:ea typeface="Calibri"/>
              <a:cs typeface="Calibri"/>
              <a:sym typeface="Calibri"/>
            </a:endParaRPr>
          </a:p>
        </p:txBody>
      </p:sp>
      <p:pic>
        <p:nvPicPr>
          <p:cNvPr id="23958" name="Google Shape;23958;p1" descr="IDPH | Protecting health, improving lives."/>
          <p:cNvPicPr preferRelativeResize="0"/>
          <p:nvPr/>
        </p:nvPicPr>
        <p:blipFill rotWithShape="1">
          <a:blip r:embed="rId3">
            <a:alphaModFix/>
          </a:blip>
          <a:srcRect/>
          <a:stretch/>
        </p:blipFill>
        <p:spPr>
          <a:xfrm>
            <a:off x="1751025" y="1358679"/>
            <a:ext cx="3531732" cy="928257"/>
          </a:xfrm>
          <a:prstGeom prst="rect">
            <a:avLst/>
          </a:prstGeom>
          <a:noFill/>
          <a:ln>
            <a:noFill/>
          </a:ln>
        </p:spPr>
      </p:pic>
      <p:pic>
        <p:nvPicPr>
          <p:cNvPr id="23959" name="Google Shape;23959;p1" descr="File:US CDC logo.svg - Wikimedia Commons"/>
          <p:cNvPicPr preferRelativeResize="0"/>
          <p:nvPr/>
        </p:nvPicPr>
        <p:blipFill rotWithShape="1">
          <a:blip r:embed="rId4">
            <a:alphaModFix/>
          </a:blip>
          <a:srcRect/>
          <a:stretch/>
        </p:blipFill>
        <p:spPr>
          <a:xfrm>
            <a:off x="1571502" y="3467258"/>
            <a:ext cx="1778964" cy="1416053"/>
          </a:xfrm>
          <a:prstGeom prst="rect">
            <a:avLst/>
          </a:prstGeom>
          <a:noFill/>
          <a:ln>
            <a:noFill/>
          </a:ln>
        </p:spPr>
      </p:pic>
      <p:pic>
        <p:nvPicPr>
          <p:cNvPr id="23960" name="Google Shape;23960;p1" descr="Logo&#10;&#10;Description automatically generated"/>
          <p:cNvPicPr preferRelativeResize="0"/>
          <p:nvPr/>
        </p:nvPicPr>
        <p:blipFill rotWithShape="1">
          <a:blip r:embed="rId5">
            <a:alphaModFix/>
          </a:blip>
          <a:srcRect/>
          <a:stretch/>
        </p:blipFill>
        <p:spPr>
          <a:xfrm>
            <a:off x="6650861" y="1231601"/>
            <a:ext cx="1614743" cy="1564241"/>
          </a:xfrm>
          <a:prstGeom prst="rect">
            <a:avLst/>
          </a:prstGeom>
          <a:noFill/>
          <a:ln>
            <a:noFill/>
          </a:ln>
        </p:spPr>
      </p:pic>
      <p:pic>
        <p:nvPicPr>
          <p:cNvPr id="23961" name="Google Shape;23961;p1" descr="Logo, company name&#10;&#10;Description automatically generated"/>
          <p:cNvPicPr preferRelativeResize="0"/>
          <p:nvPr/>
        </p:nvPicPr>
        <p:blipFill rotWithShape="1">
          <a:blip r:embed="rId6">
            <a:alphaModFix/>
          </a:blip>
          <a:srcRect/>
          <a:stretch/>
        </p:blipFill>
        <p:spPr>
          <a:xfrm>
            <a:off x="14166540" y="3520000"/>
            <a:ext cx="2879427" cy="1350573"/>
          </a:xfrm>
          <a:prstGeom prst="rect">
            <a:avLst/>
          </a:prstGeom>
          <a:noFill/>
          <a:ln>
            <a:noFill/>
          </a:ln>
        </p:spPr>
      </p:pic>
      <p:sp>
        <p:nvSpPr>
          <p:cNvPr id="23962" name="Google Shape;23962;p1"/>
          <p:cNvSpPr txBox="1"/>
          <p:nvPr/>
        </p:nvSpPr>
        <p:spPr>
          <a:xfrm>
            <a:off x="4855656" y="5147711"/>
            <a:ext cx="7960107" cy="889962"/>
          </a:xfrm>
          <a:prstGeom prst="rect">
            <a:avLst/>
          </a:prstGeom>
          <a:noFill/>
          <a:ln>
            <a:noFill/>
          </a:ln>
        </p:spPr>
        <p:txBody>
          <a:bodyPr spcFirstLastPara="1" wrap="square" lIns="137150" tIns="68575" rIns="137150" bIns="68575" anchor="ctr" anchorCtr="1">
            <a:normAutofit/>
          </a:bodyPr>
          <a:lstStyle/>
          <a:p>
            <a:pPr marL="0" marR="0" lvl="0" indent="0" algn="ctr" rtl="0">
              <a:lnSpc>
                <a:spcPct val="90000"/>
              </a:lnSpc>
              <a:spcBef>
                <a:spcPts val="0"/>
              </a:spcBef>
              <a:spcAft>
                <a:spcPts val="0"/>
              </a:spcAft>
              <a:buClr>
                <a:srgbClr val="000000"/>
              </a:buClr>
              <a:buSzPts val="5400"/>
              <a:buFont typeface="Arial"/>
              <a:buNone/>
            </a:pPr>
            <a:r>
              <a:rPr lang="en-US" sz="5400" b="1" i="0" u="none" strike="noStrike" cap="none">
                <a:solidFill>
                  <a:srgbClr val="F58366"/>
                </a:solidFill>
                <a:latin typeface="Calibri"/>
                <a:ea typeface="Calibri"/>
                <a:cs typeface="Calibri"/>
                <a:sym typeface="Calibri"/>
              </a:rPr>
              <a:t>Supporters:</a:t>
            </a:r>
            <a:endParaRPr sz="5400" b="1" i="0" u="none" strike="noStrike" cap="none">
              <a:solidFill>
                <a:srgbClr val="F58366"/>
              </a:solidFill>
              <a:latin typeface="Calibri"/>
              <a:ea typeface="Calibri"/>
              <a:cs typeface="Calibri"/>
              <a:sym typeface="Calibri"/>
            </a:endParaRPr>
          </a:p>
        </p:txBody>
      </p:sp>
      <p:pic>
        <p:nvPicPr>
          <p:cNvPr id="23963" name="Google Shape;23963;p1"/>
          <p:cNvPicPr preferRelativeResize="0"/>
          <p:nvPr/>
        </p:nvPicPr>
        <p:blipFill rotWithShape="1">
          <a:blip r:embed="rId7">
            <a:alphaModFix/>
          </a:blip>
          <a:srcRect/>
          <a:stretch/>
        </p:blipFill>
        <p:spPr>
          <a:xfrm>
            <a:off x="12615359" y="7641554"/>
            <a:ext cx="3447735" cy="706799"/>
          </a:xfrm>
          <a:prstGeom prst="rect">
            <a:avLst/>
          </a:prstGeom>
          <a:noFill/>
          <a:ln>
            <a:noFill/>
          </a:ln>
        </p:spPr>
      </p:pic>
      <p:pic>
        <p:nvPicPr>
          <p:cNvPr id="23964" name="Google Shape;23964;p1" descr="A picture containing text, sign&#10;&#10;Description automatically generated"/>
          <p:cNvPicPr preferRelativeResize="0"/>
          <p:nvPr/>
        </p:nvPicPr>
        <p:blipFill rotWithShape="1">
          <a:blip r:embed="rId8">
            <a:alphaModFix/>
          </a:blip>
          <a:srcRect/>
          <a:stretch/>
        </p:blipFill>
        <p:spPr>
          <a:xfrm>
            <a:off x="1906331" y="6239984"/>
            <a:ext cx="2497353" cy="897068"/>
          </a:xfrm>
          <a:prstGeom prst="rect">
            <a:avLst/>
          </a:prstGeom>
          <a:noFill/>
          <a:ln>
            <a:noFill/>
          </a:ln>
        </p:spPr>
      </p:pic>
      <p:pic>
        <p:nvPicPr>
          <p:cNvPr id="23965" name="Google Shape;23965;p1" descr="A picture containing icon&#10;&#10;Description automatically generated"/>
          <p:cNvPicPr preferRelativeResize="0"/>
          <p:nvPr/>
        </p:nvPicPr>
        <p:blipFill rotWithShape="1">
          <a:blip r:embed="rId9">
            <a:alphaModFix/>
          </a:blip>
          <a:srcRect/>
          <a:stretch/>
        </p:blipFill>
        <p:spPr>
          <a:xfrm>
            <a:off x="12617019" y="6387732"/>
            <a:ext cx="2857494" cy="714369"/>
          </a:xfrm>
          <a:prstGeom prst="rect">
            <a:avLst/>
          </a:prstGeom>
          <a:noFill/>
          <a:ln>
            <a:noFill/>
          </a:ln>
        </p:spPr>
      </p:pic>
      <p:pic>
        <p:nvPicPr>
          <p:cNvPr id="23966" name="Google Shape;23966;p1" descr="A blue and red logo&#10;&#10;Description automatically generated"/>
          <p:cNvPicPr preferRelativeResize="0"/>
          <p:nvPr/>
        </p:nvPicPr>
        <p:blipFill rotWithShape="1">
          <a:blip r:embed="rId10">
            <a:alphaModFix/>
          </a:blip>
          <a:srcRect/>
          <a:stretch/>
        </p:blipFill>
        <p:spPr>
          <a:xfrm>
            <a:off x="4634972" y="3460866"/>
            <a:ext cx="3553952" cy="1108637"/>
          </a:xfrm>
          <a:prstGeom prst="rect">
            <a:avLst/>
          </a:prstGeom>
          <a:noFill/>
          <a:ln>
            <a:noFill/>
          </a:ln>
        </p:spPr>
      </p:pic>
      <p:sp>
        <p:nvSpPr>
          <p:cNvPr id="23967" name="Google Shape;23967;p1"/>
          <p:cNvSpPr txBox="1"/>
          <p:nvPr/>
        </p:nvSpPr>
        <p:spPr>
          <a:xfrm>
            <a:off x="14378083" y="2861329"/>
            <a:ext cx="3338420" cy="646331"/>
          </a:xfrm>
          <a:prstGeom prst="rect">
            <a:avLst/>
          </a:prstGeom>
          <a:noFill/>
          <a:ln>
            <a:noFill/>
          </a:ln>
        </p:spPr>
        <p:txBody>
          <a:bodyPr spcFirstLastPara="1" wrap="square" lIns="137150" tIns="68575" rIns="137150" bIns="68575" anchor="t" anchorCtr="0">
            <a:spAutoFit/>
          </a:bodyPr>
          <a:lstStyle/>
          <a:p>
            <a:pPr marL="0" marR="0" lvl="0" indent="0" algn="l" rtl="0">
              <a:lnSpc>
                <a:spcPct val="100000"/>
              </a:lnSpc>
              <a:spcBef>
                <a:spcPts val="0"/>
              </a:spcBef>
              <a:spcAft>
                <a:spcPts val="0"/>
              </a:spcAft>
              <a:buClr>
                <a:srgbClr val="000000"/>
              </a:buClr>
              <a:buSzPts val="3300"/>
              <a:buFont typeface="Arial"/>
              <a:buNone/>
            </a:pPr>
            <a:r>
              <a:rPr lang="en-US" sz="3300" b="1" i="0" u="none" strike="noStrike" cap="none">
                <a:solidFill>
                  <a:srgbClr val="1C498B"/>
                </a:solidFill>
                <a:latin typeface="Calibri"/>
                <a:ea typeface="Calibri"/>
                <a:cs typeface="Calibri"/>
                <a:sym typeface="Calibri"/>
              </a:rPr>
              <a:t>CME Provider</a:t>
            </a:r>
            <a:endParaRPr sz="1400" b="0" i="0" u="none" strike="noStrike" cap="none">
              <a:solidFill>
                <a:srgbClr val="000000"/>
              </a:solidFill>
              <a:latin typeface="Arial"/>
              <a:ea typeface="Arial"/>
              <a:cs typeface="Arial"/>
              <a:sym typeface="Arial"/>
            </a:endParaRPr>
          </a:p>
        </p:txBody>
      </p:sp>
      <p:pic>
        <p:nvPicPr>
          <p:cNvPr id="23968" name="Google Shape;23968;p1" descr="Logo, company name&#10;&#10;Description automatically generated"/>
          <p:cNvPicPr preferRelativeResize="0"/>
          <p:nvPr/>
        </p:nvPicPr>
        <p:blipFill rotWithShape="1">
          <a:blip r:embed="rId11">
            <a:alphaModFix/>
          </a:blip>
          <a:srcRect/>
          <a:stretch/>
        </p:blipFill>
        <p:spPr>
          <a:xfrm>
            <a:off x="9838034" y="8992538"/>
            <a:ext cx="2466108" cy="816252"/>
          </a:xfrm>
          <a:prstGeom prst="rect">
            <a:avLst/>
          </a:prstGeom>
          <a:noFill/>
          <a:ln>
            <a:noFill/>
          </a:ln>
        </p:spPr>
      </p:pic>
      <p:pic>
        <p:nvPicPr>
          <p:cNvPr id="23969" name="Google Shape;23969;p1" descr="Logo&#10;&#10;Description automatically generated"/>
          <p:cNvPicPr preferRelativeResize="0"/>
          <p:nvPr/>
        </p:nvPicPr>
        <p:blipFill rotWithShape="1">
          <a:blip r:embed="rId12">
            <a:alphaModFix/>
          </a:blip>
          <a:srcRect/>
          <a:stretch/>
        </p:blipFill>
        <p:spPr>
          <a:xfrm>
            <a:off x="13127474" y="8741083"/>
            <a:ext cx="2148624" cy="938942"/>
          </a:xfrm>
          <a:prstGeom prst="rect">
            <a:avLst/>
          </a:prstGeom>
          <a:noFill/>
          <a:ln>
            <a:noFill/>
          </a:ln>
        </p:spPr>
      </p:pic>
      <p:pic>
        <p:nvPicPr>
          <p:cNvPr id="23970" name="Google Shape;23970;p1" descr="A purple text on a white background&#10;&#10;Description automatically generated"/>
          <p:cNvPicPr preferRelativeResize="0"/>
          <p:nvPr/>
        </p:nvPicPr>
        <p:blipFill rotWithShape="1">
          <a:blip r:embed="rId13">
            <a:alphaModFix/>
          </a:blip>
          <a:srcRect/>
          <a:stretch/>
        </p:blipFill>
        <p:spPr>
          <a:xfrm>
            <a:off x="5626001" y="8992402"/>
            <a:ext cx="3424692" cy="807515"/>
          </a:xfrm>
          <a:prstGeom prst="rect">
            <a:avLst/>
          </a:prstGeom>
          <a:noFill/>
          <a:ln>
            <a:noFill/>
          </a:ln>
        </p:spPr>
      </p:pic>
      <p:pic>
        <p:nvPicPr>
          <p:cNvPr id="23971" name="Google Shape;23971;p1" descr="A logo with a person in the middle&#10;&#10;Description automatically generated"/>
          <p:cNvPicPr preferRelativeResize="0"/>
          <p:nvPr/>
        </p:nvPicPr>
        <p:blipFill rotWithShape="1">
          <a:blip r:embed="rId14">
            <a:alphaModFix/>
          </a:blip>
          <a:srcRect/>
          <a:stretch/>
        </p:blipFill>
        <p:spPr>
          <a:xfrm>
            <a:off x="9170057" y="3377130"/>
            <a:ext cx="1726308" cy="1289523"/>
          </a:xfrm>
          <a:prstGeom prst="rect">
            <a:avLst/>
          </a:prstGeom>
          <a:noFill/>
          <a:ln>
            <a:noFill/>
          </a:ln>
        </p:spPr>
      </p:pic>
      <p:pic>
        <p:nvPicPr>
          <p:cNvPr id="23972" name="Google Shape;23972;p1" descr="A blue cross and a blue shield&#10;&#10;Description automatically generated"/>
          <p:cNvPicPr preferRelativeResize="0"/>
          <p:nvPr/>
        </p:nvPicPr>
        <p:blipFill rotWithShape="1">
          <a:blip r:embed="rId15">
            <a:alphaModFix/>
          </a:blip>
          <a:srcRect/>
          <a:stretch/>
        </p:blipFill>
        <p:spPr>
          <a:xfrm>
            <a:off x="9764654" y="1224482"/>
            <a:ext cx="2649752" cy="1274079"/>
          </a:xfrm>
          <a:prstGeom prst="rect">
            <a:avLst/>
          </a:prstGeom>
          <a:noFill/>
          <a:ln>
            <a:noFill/>
          </a:ln>
        </p:spPr>
      </p:pic>
      <p:pic>
        <p:nvPicPr>
          <p:cNvPr id="23973" name="Google Shape;23973;p1" descr="A blue logo with a tree and text&#10;&#10;Description automatically generated"/>
          <p:cNvPicPr preferRelativeResize="0"/>
          <p:nvPr/>
        </p:nvPicPr>
        <p:blipFill rotWithShape="1">
          <a:blip r:embed="rId16">
            <a:alphaModFix/>
          </a:blip>
          <a:srcRect/>
          <a:stretch/>
        </p:blipFill>
        <p:spPr>
          <a:xfrm>
            <a:off x="1087363" y="8611055"/>
            <a:ext cx="3760364" cy="1200767"/>
          </a:xfrm>
          <a:prstGeom prst="rect">
            <a:avLst/>
          </a:prstGeom>
          <a:noFill/>
          <a:ln>
            <a:noFill/>
          </a:ln>
        </p:spPr>
      </p:pic>
      <p:pic>
        <p:nvPicPr>
          <p:cNvPr id="23974" name="Google Shape;23974;p1" descr="A logo with blue wings&#10;&#10;Description automatically generated"/>
          <p:cNvPicPr preferRelativeResize="0"/>
          <p:nvPr/>
        </p:nvPicPr>
        <p:blipFill rotWithShape="1">
          <a:blip r:embed="rId17">
            <a:alphaModFix/>
          </a:blip>
          <a:srcRect/>
          <a:stretch/>
        </p:blipFill>
        <p:spPr>
          <a:xfrm>
            <a:off x="1611068" y="7395818"/>
            <a:ext cx="3465470" cy="1210355"/>
          </a:xfrm>
          <a:prstGeom prst="rect">
            <a:avLst/>
          </a:prstGeom>
          <a:noFill/>
          <a:ln>
            <a:noFill/>
          </a:ln>
        </p:spPr>
      </p:pic>
      <p:pic>
        <p:nvPicPr>
          <p:cNvPr id="23975" name="Google Shape;23975;p1" descr="A blue and white logo&#10;&#10;Description automatically generated"/>
          <p:cNvPicPr preferRelativeResize="0"/>
          <p:nvPr/>
        </p:nvPicPr>
        <p:blipFill rotWithShape="1">
          <a:blip r:embed="rId18">
            <a:alphaModFix/>
          </a:blip>
          <a:srcRect/>
          <a:stretch/>
        </p:blipFill>
        <p:spPr>
          <a:xfrm>
            <a:off x="5573057" y="6296837"/>
            <a:ext cx="3258524" cy="888042"/>
          </a:xfrm>
          <a:prstGeom prst="rect">
            <a:avLst/>
          </a:prstGeom>
          <a:noFill/>
          <a:ln>
            <a:noFill/>
          </a:ln>
        </p:spPr>
      </p:pic>
      <p:pic>
        <p:nvPicPr>
          <p:cNvPr id="23976" name="Google Shape;23976;p1" descr="A logo of a child&#10;&#10;Description automatically generated"/>
          <p:cNvPicPr preferRelativeResize="0"/>
          <p:nvPr/>
        </p:nvPicPr>
        <p:blipFill rotWithShape="1">
          <a:blip r:embed="rId19">
            <a:alphaModFix/>
          </a:blip>
          <a:srcRect/>
          <a:stretch/>
        </p:blipFill>
        <p:spPr>
          <a:xfrm>
            <a:off x="10443815" y="6209563"/>
            <a:ext cx="1305050" cy="1069697"/>
          </a:xfrm>
          <a:prstGeom prst="rect">
            <a:avLst/>
          </a:prstGeom>
          <a:noFill/>
          <a:ln>
            <a:noFill/>
          </a:ln>
        </p:spPr>
      </p:pic>
      <p:pic>
        <p:nvPicPr>
          <p:cNvPr id="23977" name="Google Shape;23977;p1" descr="A blue logo with a black background&#10;&#10;Description automatically generated"/>
          <p:cNvPicPr preferRelativeResize="0"/>
          <p:nvPr/>
        </p:nvPicPr>
        <p:blipFill rotWithShape="1">
          <a:blip r:embed="rId20">
            <a:alphaModFix/>
          </a:blip>
          <a:srcRect/>
          <a:stretch/>
        </p:blipFill>
        <p:spPr>
          <a:xfrm>
            <a:off x="10410128" y="7396669"/>
            <a:ext cx="1315611" cy="1293857"/>
          </a:xfrm>
          <a:prstGeom prst="rect">
            <a:avLst/>
          </a:prstGeom>
          <a:noFill/>
          <a:ln>
            <a:noFill/>
          </a:ln>
        </p:spPr>
      </p:pic>
      <p:pic>
        <p:nvPicPr>
          <p:cNvPr id="23978" name="Google Shape;23978;p1" descr="A close-up of a logo&#10;&#10;Description automatically generated"/>
          <p:cNvPicPr preferRelativeResize="0"/>
          <p:nvPr/>
        </p:nvPicPr>
        <p:blipFill rotWithShape="1">
          <a:blip r:embed="rId21">
            <a:alphaModFix/>
          </a:blip>
          <a:srcRect/>
          <a:stretch/>
        </p:blipFill>
        <p:spPr>
          <a:xfrm>
            <a:off x="5924215" y="7396037"/>
            <a:ext cx="2797598" cy="1302197"/>
          </a:xfrm>
          <a:prstGeom prst="rect">
            <a:avLst/>
          </a:prstGeom>
          <a:noFill/>
          <a:ln>
            <a:noFill/>
          </a:ln>
        </p:spPr>
      </p:pic>
      <p:sp>
        <p:nvSpPr>
          <p:cNvPr id="23979" name="Google Shape;23979;p1"/>
          <p:cNvSpPr/>
          <p:nvPr/>
        </p:nvSpPr>
        <p:spPr>
          <a:xfrm>
            <a:off x="16377466" y="-44604"/>
            <a:ext cx="1906661" cy="953330"/>
          </a:xfrm>
          <a:custGeom>
            <a:avLst/>
            <a:gdLst/>
            <a:ahLst/>
            <a:cxnLst/>
            <a:rect l="l" t="t" r="r" b="b"/>
            <a:pathLst>
              <a:path w="1906662" h="953331" extrusionOk="0">
                <a:moveTo>
                  <a:pt x="0" y="0"/>
                </a:moveTo>
                <a:lnTo>
                  <a:pt x="1906662" y="0"/>
                </a:lnTo>
                <a:lnTo>
                  <a:pt x="1906662" y="953331"/>
                </a:lnTo>
                <a:lnTo>
                  <a:pt x="0" y="953331"/>
                </a:lnTo>
                <a:lnTo>
                  <a:pt x="0" y="0"/>
                </a:lnTo>
                <a:close/>
              </a:path>
            </a:pathLst>
          </a:custGeom>
          <a:blipFill rotWithShape="1">
            <a:blip r:embed="rId22">
              <a:alphaModFix/>
            </a:blip>
            <a:stretch>
              <a:fillRect/>
            </a:stretch>
          </a:blipFill>
          <a:ln>
            <a:noFill/>
          </a:ln>
        </p:spPr>
        <p:txBody>
          <a:bodyPr spcFirstLastPara="1" wrap="square" lIns="137150" tIns="68575" rIns="137150" bIns="68575"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444C55"/>
              </a:solidFill>
              <a:latin typeface="Calibri"/>
              <a:ea typeface="Calibri"/>
              <a:cs typeface="Calibri"/>
              <a:sym typeface="Calibri"/>
            </a:endParaRPr>
          </a:p>
        </p:txBody>
      </p:sp>
      <p:pic>
        <p:nvPicPr>
          <p:cNvPr id="23980" name="Google Shape;23980;p1"/>
          <p:cNvPicPr preferRelativeResize="0"/>
          <p:nvPr/>
        </p:nvPicPr>
        <p:blipFill rotWithShape="1">
          <a:blip r:embed="rId23" cstate="email">
            <a:alphaModFix/>
            <a:extLst>
              <a:ext uri="{28A0092B-C50C-407E-A947-70E740481C1C}">
                <a14:useLocalDpi xmlns:a14="http://schemas.microsoft.com/office/drawing/2010/main"/>
              </a:ext>
            </a:extLst>
          </a:blip>
          <a:srcRect/>
          <a:stretch/>
        </p:blipFill>
        <p:spPr>
          <a:xfrm>
            <a:off x="11385365" y="3262652"/>
            <a:ext cx="2691785" cy="1524264"/>
          </a:xfrm>
          <a:prstGeom prst="rect">
            <a:avLst/>
          </a:prstGeom>
          <a:noFill/>
          <a:ln>
            <a:noFill/>
          </a:ln>
        </p:spPr>
      </p:pic>
      <p:pic>
        <p:nvPicPr>
          <p:cNvPr id="23981" name="Google Shape;23981;p1"/>
          <p:cNvPicPr preferRelativeResize="0"/>
          <p:nvPr/>
        </p:nvPicPr>
        <p:blipFill rotWithShape="1">
          <a:blip r:embed="rId24" cstate="email">
            <a:alphaModFix/>
            <a:extLst>
              <a:ext uri="{28A0092B-C50C-407E-A947-70E740481C1C}">
                <a14:useLocalDpi xmlns:a14="http://schemas.microsoft.com/office/drawing/2010/main"/>
              </a:ext>
            </a:extLst>
          </a:blip>
          <a:srcRect/>
          <a:stretch/>
        </p:blipFill>
        <p:spPr>
          <a:xfrm>
            <a:off x="13478186" y="1592097"/>
            <a:ext cx="3992654" cy="876502"/>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3986"/>
        <p:cNvGrpSpPr/>
        <p:nvPr/>
      </p:nvGrpSpPr>
      <p:grpSpPr>
        <a:xfrm>
          <a:off x="0" y="0"/>
          <a:ext cx="0" cy="0"/>
          <a:chOff x="0" y="0"/>
          <a:chExt cx="0" cy="0"/>
        </a:xfrm>
      </p:grpSpPr>
      <p:sp>
        <p:nvSpPr>
          <p:cNvPr id="23987" name="Google Shape;23987;p2"/>
          <p:cNvSpPr txBox="1">
            <a:spLocks noGrp="1"/>
          </p:cNvSpPr>
          <p:nvPr>
            <p:ph type="title"/>
          </p:nvPr>
        </p:nvSpPr>
        <p:spPr>
          <a:xfrm>
            <a:off x="2119958" y="2488946"/>
            <a:ext cx="9154292" cy="2739510"/>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Clr>
                <a:srgbClr val="1C498B"/>
              </a:buClr>
              <a:buSzPts val="7200"/>
              <a:buFont typeface="Calibri"/>
              <a:buNone/>
            </a:pPr>
            <a:r>
              <a:rPr lang="en-US" sz="7200">
                <a:solidFill>
                  <a:srgbClr val="1C498B"/>
                </a:solidFill>
              </a:rPr>
              <a:t>Illinois Perinatal Quality Collaborative</a:t>
            </a:r>
            <a:endParaRPr/>
          </a:p>
        </p:txBody>
      </p:sp>
      <p:sp>
        <p:nvSpPr>
          <p:cNvPr id="23988" name="Google Shape;23988;p2"/>
          <p:cNvSpPr txBox="1">
            <a:spLocks noGrp="1"/>
          </p:cNvSpPr>
          <p:nvPr>
            <p:ph type="subTitle" idx="4294967295"/>
          </p:nvPr>
        </p:nvSpPr>
        <p:spPr>
          <a:xfrm>
            <a:off x="2120206" y="5139673"/>
            <a:ext cx="8558057" cy="2196356"/>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F5668F"/>
              </a:buClr>
              <a:buSzPts val="4500"/>
              <a:buFont typeface="Arial"/>
              <a:buNone/>
            </a:pPr>
            <a:r>
              <a:rPr lang="en-US" sz="4500" b="0" i="0" u="none" strike="noStrike" cap="none">
                <a:solidFill>
                  <a:srgbClr val="444C55"/>
                </a:solidFill>
                <a:latin typeface="Calibri"/>
                <a:ea typeface="Calibri"/>
                <a:cs typeface="Calibri"/>
                <a:sym typeface="Calibri"/>
              </a:rPr>
              <a:t>Face-to-Face Meeting</a:t>
            </a:r>
            <a:endParaRPr sz="3600" b="0" i="0" u="none" strike="noStrike" cap="none">
              <a:solidFill>
                <a:srgbClr val="444C55"/>
              </a:solidFill>
              <a:latin typeface="Calibri"/>
              <a:ea typeface="Calibri"/>
              <a:cs typeface="Calibri"/>
              <a:sym typeface="Calibri"/>
            </a:endParaRPr>
          </a:p>
          <a:p>
            <a:pPr marL="0" marR="0" lvl="0" indent="0" algn="l" rtl="0">
              <a:lnSpc>
                <a:spcPct val="100000"/>
              </a:lnSpc>
              <a:spcBef>
                <a:spcPts val="3000"/>
              </a:spcBef>
              <a:spcAft>
                <a:spcPts val="0"/>
              </a:spcAft>
              <a:buClr>
                <a:srgbClr val="F5668F"/>
              </a:buClr>
              <a:buSzPts val="4200"/>
              <a:buFont typeface="Arial"/>
              <a:buNone/>
            </a:pPr>
            <a:r>
              <a:rPr lang="en-US" sz="4200" b="0" i="0" u="none" strike="noStrike" cap="none">
                <a:solidFill>
                  <a:srgbClr val="444C55"/>
                </a:solidFill>
                <a:latin typeface="Calibri"/>
                <a:ea typeface="Calibri"/>
                <a:cs typeface="Calibri"/>
                <a:sym typeface="Calibri"/>
              </a:rPr>
              <a:t>May 20-21, 2026</a:t>
            </a:r>
            <a:endParaRPr sz="3600" b="0" i="0" u="none" strike="noStrike" cap="none">
              <a:solidFill>
                <a:srgbClr val="444C55"/>
              </a:solidFill>
              <a:latin typeface="Calibri"/>
              <a:ea typeface="Calibri"/>
              <a:cs typeface="Calibri"/>
              <a:sym typeface="Calibri"/>
            </a:endParaRPr>
          </a:p>
        </p:txBody>
      </p:sp>
      <p:pic>
        <p:nvPicPr>
          <p:cNvPr id="23989" name="Google Shape;23989;p2"/>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2023142" y="1490941"/>
            <a:ext cx="4267767" cy="639576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3994"/>
        <p:cNvGrpSpPr/>
        <p:nvPr/>
      </p:nvGrpSpPr>
      <p:grpSpPr>
        <a:xfrm>
          <a:off x="0" y="0"/>
          <a:ext cx="0" cy="0"/>
          <a:chOff x="0" y="0"/>
          <a:chExt cx="0" cy="0"/>
        </a:xfrm>
      </p:grpSpPr>
      <p:sp>
        <p:nvSpPr>
          <p:cNvPr id="23995" name="Google Shape;23995;p3"/>
          <p:cNvSpPr txBox="1"/>
          <p:nvPr/>
        </p:nvSpPr>
        <p:spPr>
          <a:xfrm>
            <a:off x="125185" y="8149778"/>
            <a:ext cx="18162815" cy="2148616"/>
          </a:xfrm>
          <a:prstGeom prst="rect">
            <a:avLst/>
          </a:prstGeom>
          <a:solidFill>
            <a:schemeClr val="lt1"/>
          </a:solid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3996" name="Google Shape;23996;p3"/>
          <p:cNvSpPr txBox="1"/>
          <p:nvPr/>
        </p:nvSpPr>
        <p:spPr>
          <a:xfrm>
            <a:off x="11224591" y="0"/>
            <a:ext cx="7080166" cy="2146852"/>
          </a:xfrm>
          <a:prstGeom prst="rect">
            <a:avLst/>
          </a:prstGeom>
          <a:solidFill>
            <a:schemeClr val="lt1"/>
          </a:solid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3997" name="Google Shape;23997;p3"/>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800"/>
              <a:buNone/>
            </a:pPr>
            <a:fld id="{00000000-1234-1234-1234-123412341234}" type="slidenum">
              <a:rPr lang="en-US">
                <a:solidFill>
                  <a:srgbClr val="919497"/>
                </a:solidFill>
                <a:latin typeface="Calibri"/>
                <a:ea typeface="Calibri"/>
                <a:cs typeface="Calibri"/>
                <a:sym typeface="Calibri"/>
              </a:rPr>
              <a:t>3</a:t>
            </a:fld>
            <a:endParaRPr>
              <a:solidFill>
                <a:srgbClr val="919497"/>
              </a:solidFill>
              <a:latin typeface="Calibri"/>
              <a:ea typeface="Calibri"/>
              <a:cs typeface="Calibri"/>
              <a:sym typeface="Calibri"/>
            </a:endParaRPr>
          </a:p>
        </p:txBody>
      </p:sp>
      <p:graphicFrame>
        <p:nvGraphicFramePr>
          <p:cNvPr id="23998" name="Google Shape;23998;p3"/>
          <p:cNvGraphicFramePr/>
          <p:nvPr>
            <p:extLst>
              <p:ext uri="{D42A27DB-BD31-4B8C-83A1-F6EECF244321}">
                <p14:modId xmlns:p14="http://schemas.microsoft.com/office/powerpoint/2010/main" val="2250148301"/>
              </p:ext>
            </p:extLst>
          </p:nvPr>
        </p:nvGraphicFramePr>
        <p:xfrm>
          <a:off x="1" y="939452"/>
          <a:ext cx="9029210" cy="9344559"/>
        </p:xfrm>
        <a:graphic>
          <a:graphicData uri="http://schemas.openxmlformats.org/drawingml/2006/table">
            <a:tbl>
              <a:tblPr firstRow="1" bandRow="1">
                <a:noFill/>
                <a:tableStyleId>{02D45426-4AED-46CD-B1FD-BC0CA369EDD4}</a:tableStyleId>
              </a:tblPr>
              <a:tblGrid>
                <a:gridCol w="1922631">
                  <a:extLst>
                    <a:ext uri="{9D8B030D-6E8A-4147-A177-3AD203B41FA5}">
                      <a16:colId xmlns:a16="http://schemas.microsoft.com/office/drawing/2014/main" val="20000"/>
                    </a:ext>
                  </a:extLst>
                </a:gridCol>
                <a:gridCol w="7106579">
                  <a:extLst>
                    <a:ext uri="{9D8B030D-6E8A-4147-A177-3AD203B41FA5}">
                      <a16:colId xmlns:a16="http://schemas.microsoft.com/office/drawing/2014/main" val="20001"/>
                    </a:ext>
                  </a:extLst>
                </a:gridCol>
              </a:tblGrid>
              <a:tr h="1416813">
                <a:tc>
                  <a:txBody>
                    <a:bodyPr/>
                    <a:lstStyle/>
                    <a:p>
                      <a:pPr marL="0" marR="0" lvl="0" indent="0" algn="ctr" rtl="0">
                        <a:lnSpc>
                          <a:spcPct val="78571"/>
                        </a:lnSpc>
                        <a:spcBef>
                          <a:spcPts val="0"/>
                        </a:spcBef>
                        <a:spcAft>
                          <a:spcPts val="0"/>
                        </a:spcAft>
                        <a:buClr>
                          <a:srgbClr val="1C498B"/>
                        </a:buClr>
                        <a:buSzPts val="2100"/>
                        <a:buFont typeface="Calibri"/>
                        <a:buNone/>
                      </a:pPr>
                      <a:r>
                        <a:rPr lang="en-US" sz="2100" b="1" u="none" strike="noStrike" cap="none" dirty="0">
                          <a:solidFill>
                            <a:srgbClr val="1C498B"/>
                          </a:solidFill>
                          <a:latin typeface="Calibri"/>
                          <a:ea typeface="Calibri"/>
                          <a:cs typeface="Calibri"/>
                          <a:sym typeface="Calibri"/>
                        </a:rPr>
                        <a:t>9:00-9:10a</a:t>
                      </a:r>
                      <a:endParaRPr sz="4100" b="1" u="none" strike="noStrike" cap="none" dirty="0">
                        <a:solidFill>
                          <a:srgbClr val="FFFFFF"/>
                        </a:solidFill>
                        <a:latin typeface="Calibri"/>
                        <a:ea typeface="Calibri"/>
                        <a:cs typeface="Calibri"/>
                        <a:sym typeface="Calibri"/>
                      </a:endParaRPr>
                    </a:p>
                  </a:txBody>
                  <a:tcPr marL="137150" marR="137150" marT="68575" marB="6857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E0E9FE"/>
                    </a:solidFill>
                  </a:tcPr>
                </a:tc>
                <a:tc>
                  <a:txBody>
                    <a:bodyPr/>
                    <a:lstStyle/>
                    <a:p>
                      <a:pPr marL="0" marR="0" lvl="0" indent="0" algn="l" rtl="0">
                        <a:lnSpc>
                          <a:spcPct val="78571"/>
                        </a:lnSpc>
                        <a:spcBef>
                          <a:spcPts val="0"/>
                        </a:spcBef>
                        <a:spcAft>
                          <a:spcPts val="0"/>
                        </a:spcAft>
                        <a:buClr>
                          <a:srgbClr val="1C498B"/>
                        </a:buClr>
                        <a:buSzPts val="2100"/>
                        <a:buFont typeface="Calibri"/>
                        <a:buNone/>
                      </a:pPr>
                      <a:r>
                        <a:rPr lang="en-US" sz="2100" b="1" u="none" strike="noStrike" cap="none" dirty="0">
                          <a:solidFill>
                            <a:srgbClr val="1C498B"/>
                          </a:solidFill>
                          <a:latin typeface="Calibri"/>
                          <a:ea typeface="Calibri"/>
                          <a:cs typeface="Calibri"/>
                          <a:sym typeface="Calibri"/>
                        </a:rPr>
                        <a:t>VIP Welcome and Overview </a:t>
                      </a:r>
                      <a:endParaRPr sz="1400" u="none" strike="noStrike" cap="none" dirty="0"/>
                    </a:p>
                    <a:p>
                      <a:pPr marL="0" marR="0" lvl="0" indent="0" algn="l" rtl="0">
                        <a:lnSpc>
                          <a:spcPct val="100000"/>
                        </a:lnSpc>
                        <a:spcBef>
                          <a:spcPts val="0"/>
                        </a:spcBef>
                        <a:spcAft>
                          <a:spcPts val="0"/>
                        </a:spcAft>
                        <a:buClr>
                          <a:srgbClr val="F58366"/>
                        </a:buClr>
                        <a:buSzPts val="2100"/>
                        <a:buFont typeface="Calibri"/>
                        <a:buNone/>
                      </a:pPr>
                      <a:r>
                        <a:rPr lang="en-US" sz="2100" b="1" u="none" strike="noStrike" cap="none" dirty="0">
                          <a:solidFill>
                            <a:srgbClr val="F58366"/>
                          </a:solidFill>
                          <a:latin typeface="Calibri"/>
                          <a:ea typeface="Calibri"/>
                          <a:cs typeface="Calibri"/>
                          <a:sym typeface="Calibri"/>
                        </a:rPr>
                        <a:t>Camille Williamson, DSW, LCSW</a:t>
                      </a:r>
                      <a:endParaRPr sz="2100" b="1" i="0" u="none" strike="noStrike" cap="none" dirty="0">
                        <a:solidFill>
                          <a:schemeClr val="accent1"/>
                        </a:solidFill>
                        <a:latin typeface="Calibri"/>
                        <a:ea typeface="Calibri"/>
                        <a:cs typeface="Calibri"/>
                        <a:sym typeface="Calibri"/>
                      </a:endParaRPr>
                    </a:p>
                    <a:p>
                      <a:pPr marL="0" marR="0" lvl="0" indent="0" algn="l" rtl="0">
                        <a:lnSpc>
                          <a:spcPct val="114999"/>
                        </a:lnSpc>
                        <a:spcBef>
                          <a:spcPts val="0"/>
                        </a:spcBef>
                        <a:spcAft>
                          <a:spcPts val="0"/>
                        </a:spcAft>
                        <a:buClr>
                          <a:srgbClr val="1F497D"/>
                        </a:buClr>
                        <a:buSzPts val="1800"/>
                        <a:buFont typeface="Calibri"/>
                        <a:buNone/>
                      </a:pPr>
                      <a:r>
                        <a:rPr lang="en-US" sz="1800" b="0" i="1" u="none" strike="noStrike" cap="none" dirty="0">
                          <a:solidFill>
                            <a:srgbClr val="1F497D"/>
                          </a:solidFill>
                          <a:latin typeface="Calibri"/>
                          <a:ea typeface="Calibri"/>
                          <a:cs typeface="Calibri"/>
                          <a:sym typeface="Calibri"/>
                        </a:rPr>
                        <a:t>Maternal Child Health Division Chief and Title V Director, </a:t>
                      </a:r>
                      <a:br>
                        <a:rPr lang="en-US" sz="1800" b="0" i="1" u="none" strike="noStrike" cap="none" dirty="0">
                          <a:solidFill>
                            <a:srgbClr val="1F497D"/>
                          </a:solidFill>
                          <a:latin typeface="Calibri"/>
                          <a:ea typeface="Calibri"/>
                          <a:cs typeface="Calibri"/>
                          <a:sym typeface="Calibri"/>
                        </a:rPr>
                      </a:br>
                      <a:r>
                        <a:rPr lang="en-US" sz="1800" b="0" i="1" u="none" strike="noStrike" cap="none" dirty="0">
                          <a:solidFill>
                            <a:srgbClr val="1F497D"/>
                          </a:solidFill>
                          <a:latin typeface="Calibri"/>
                          <a:ea typeface="Calibri"/>
                          <a:cs typeface="Calibri"/>
                          <a:sym typeface="Calibri"/>
                        </a:rPr>
                        <a:t>Office of Women’s Health &amp; Family Services at IDPH</a:t>
                      </a:r>
                      <a:endParaRPr sz="1800" i="1" u="none" strike="noStrike" cap="none" dirty="0"/>
                    </a:p>
                  </a:txBody>
                  <a:tcPr marL="137150" marR="137150" marT="68575" marB="6857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E0E9FE"/>
                    </a:solidFill>
                  </a:tcPr>
                </a:tc>
                <a:extLst>
                  <a:ext uri="{0D108BD9-81ED-4DB2-BD59-A6C34878D82A}">
                    <a16:rowId xmlns:a16="http://schemas.microsoft.com/office/drawing/2014/main" val="10000"/>
                  </a:ext>
                </a:extLst>
              </a:tr>
              <a:tr h="1043580">
                <a:tc>
                  <a:txBody>
                    <a:bodyPr/>
                    <a:lstStyle/>
                    <a:p>
                      <a:pPr marL="0" marR="0" lvl="0" indent="0" algn="ctr" rtl="0">
                        <a:lnSpc>
                          <a:spcPct val="78571"/>
                        </a:lnSpc>
                        <a:spcBef>
                          <a:spcPts val="0"/>
                        </a:spcBef>
                        <a:spcAft>
                          <a:spcPts val="0"/>
                        </a:spcAft>
                        <a:buClr>
                          <a:srgbClr val="1C498B"/>
                        </a:buClr>
                        <a:buSzPts val="2100"/>
                        <a:buFont typeface="Calibri"/>
                        <a:buNone/>
                      </a:pPr>
                      <a:r>
                        <a:rPr lang="en-US" sz="2100" b="1" u="none" strike="noStrike" cap="none">
                          <a:solidFill>
                            <a:srgbClr val="1C498B"/>
                          </a:solidFill>
                          <a:latin typeface="Calibri"/>
                          <a:ea typeface="Calibri"/>
                          <a:cs typeface="Calibri"/>
                          <a:sym typeface="Calibri"/>
                        </a:rPr>
                        <a:t>9:10-9:40a </a:t>
                      </a:r>
                      <a:endParaRPr sz="4100" b="1" u="none" strike="noStrike" cap="none">
                        <a:latin typeface="Calibri"/>
                        <a:ea typeface="Calibri"/>
                        <a:cs typeface="Calibri"/>
                        <a:sym typeface="Calibri"/>
                      </a:endParaRPr>
                    </a:p>
                  </a:txBody>
                  <a:tcPr marL="137150" marR="137150" marT="68575" marB="6857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1C498B"/>
                        </a:buClr>
                        <a:buSzPts val="2100"/>
                        <a:buFont typeface="Calibri"/>
                        <a:buNone/>
                      </a:pPr>
                      <a:r>
                        <a:rPr lang="en-US" sz="2100" b="1" i="0" u="none" strike="noStrike" cap="none">
                          <a:solidFill>
                            <a:srgbClr val="1C498B"/>
                          </a:solidFill>
                          <a:latin typeface="Calibri"/>
                          <a:ea typeface="Calibri"/>
                          <a:cs typeface="Calibri"/>
                          <a:sym typeface="Calibri"/>
                        </a:rPr>
                        <a:t>Taking Action Together to Improve Care in 2026 </a:t>
                      </a:r>
                      <a:endParaRPr sz="4100" u="none" strike="noStrike" cap="none"/>
                    </a:p>
                    <a:p>
                      <a:pPr marL="0" marR="0" lvl="0" indent="0" algn="l" rtl="0">
                        <a:lnSpc>
                          <a:spcPct val="100000"/>
                        </a:lnSpc>
                        <a:spcBef>
                          <a:spcPts val="0"/>
                        </a:spcBef>
                        <a:spcAft>
                          <a:spcPts val="0"/>
                        </a:spcAft>
                        <a:buClr>
                          <a:srgbClr val="F58366"/>
                        </a:buClr>
                        <a:buSzPts val="2100"/>
                        <a:buFont typeface="Calibri"/>
                        <a:buNone/>
                      </a:pPr>
                      <a:r>
                        <a:rPr lang="en-US" sz="2100" b="1" u="none" strike="noStrike" cap="none">
                          <a:solidFill>
                            <a:srgbClr val="F58366"/>
                          </a:solidFill>
                          <a:latin typeface="Calibri"/>
                          <a:ea typeface="Calibri"/>
                          <a:cs typeface="Calibri"/>
                          <a:sym typeface="Calibri"/>
                        </a:rPr>
                        <a:t>Ann Borders, MD, MSc, MPH </a:t>
                      </a:r>
                      <a:endParaRPr sz="1400" u="none" strike="noStrike" cap="none"/>
                    </a:p>
                    <a:p>
                      <a:pPr marL="0" marR="0" lvl="0" indent="0" algn="l" rtl="0">
                        <a:lnSpc>
                          <a:spcPct val="100000"/>
                        </a:lnSpc>
                        <a:spcBef>
                          <a:spcPts val="0"/>
                        </a:spcBef>
                        <a:spcAft>
                          <a:spcPts val="0"/>
                        </a:spcAft>
                        <a:buClr>
                          <a:srgbClr val="1F497D"/>
                        </a:buClr>
                        <a:buSzPts val="1800"/>
                        <a:buFont typeface="Calibri"/>
                        <a:buNone/>
                      </a:pPr>
                      <a:r>
                        <a:rPr lang="en-US" sz="1800" b="0" i="1" u="none" strike="noStrike" cap="none">
                          <a:solidFill>
                            <a:srgbClr val="1F497D"/>
                          </a:solidFill>
                          <a:latin typeface="Calibri"/>
                          <a:ea typeface="Calibri"/>
                          <a:cs typeface="Calibri"/>
                          <a:sym typeface="Calibri"/>
                        </a:rPr>
                        <a:t>Executive Director and Obstetric Lead, ILPQC </a:t>
                      </a:r>
                      <a:endParaRPr sz="1400" u="none" strike="noStrike" cap="none"/>
                    </a:p>
                  </a:txBody>
                  <a:tcPr marL="137150" marR="137150" marT="68575" marB="6857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extLst>
                  <a:ext uri="{0D108BD9-81ED-4DB2-BD59-A6C34878D82A}">
                    <a16:rowId xmlns:a16="http://schemas.microsoft.com/office/drawing/2014/main" val="10001"/>
                  </a:ext>
                </a:extLst>
              </a:tr>
              <a:tr h="1905676">
                <a:tc>
                  <a:txBody>
                    <a:bodyPr/>
                    <a:lstStyle/>
                    <a:p>
                      <a:pPr marL="0" marR="0" lvl="0" indent="0" algn="ctr" rtl="0">
                        <a:lnSpc>
                          <a:spcPct val="78571"/>
                        </a:lnSpc>
                        <a:spcBef>
                          <a:spcPts val="0"/>
                        </a:spcBef>
                        <a:spcAft>
                          <a:spcPts val="0"/>
                        </a:spcAft>
                        <a:buClr>
                          <a:srgbClr val="1C498B"/>
                        </a:buClr>
                        <a:buSzPts val="2100"/>
                        <a:buFont typeface="Calibri"/>
                        <a:buNone/>
                      </a:pPr>
                      <a:r>
                        <a:rPr lang="en-US" sz="2100" b="1" u="none" strike="noStrike" cap="none">
                          <a:solidFill>
                            <a:srgbClr val="1C498B"/>
                          </a:solidFill>
                          <a:latin typeface="Calibri"/>
                          <a:ea typeface="Calibri"/>
                          <a:cs typeface="Calibri"/>
                          <a:sym typeface="Calibri"/>
                        </a:rPr>
                        <a:t>9:40-10:25a </a:t>
                      </a:r>
                      <a:endParaRPr sz="4100" b="1" u="none" strike="noStrike" cap="none">
                        <a:latin typeface="Calibri"/>
                        <a:ea typeface="Calibri"/>
                        <a:cs typeface="Calibri"/>
                        <a:sym typeface="Calibri"/>
                      </a:endParaRPr>
                    </a:p>
                  </a:txBody>
                  <a:tcPr marL="137150" marR="137150" marT="68575" marB="6857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E0E9FE"/>
                    </a:solidFill>
                  </a:tcPr>
                </a:tc>
                <a:tc>
                  <a:txBody>
                    <a:bodyPr/>
                    <a:lstStyle/>
                    <a:p>
                      <a:pPr marL="0" marR="0" lvl="0" indent="0" algn="l" rtl="0">
                        <a:lnSpc>
                          <a:spcPct val="100000"/>
                        </a:lnSpc>
                        <a:spcBef>
                          <a:spcPts val="0"/>
                        </a:spcBef>
                        <a:spcAft>
                          <a:spcPts val="0"/>
                        </a:spcAft>
                        <a:buClr>
                          <a:srgbClr val="1C498B"/>
                        </a:buClr>
                        <a:buSzPts val="2100"/>
                        <a:buFont typeface="Calibri"/>
                        <a:buNone/>
                      </a:pPr>
                      <a:r>
                        <a:rPr lang="en-US" sz="2100" b="1" u="none" strike="noStrike" cap="none">
                          <a:solidFill>
                            <a:srgbClr val="1C498B"/>
                          </a:solidFill>
                          <a:latin typeface="Calibri"/>
                          <a:ea typeface="Calibri"/>
                          <a:cs typeface="Calibri"/>
                          <a:sym typeface="Calibri"/>
                        </a:rPr>
                        <a:t>The Care I Couldn't Find: How Mothers are Working to Improve Perinatal Depression Care for Every Mom</a:t>
                      </a:r>
                      <a:endParaRPr sz="1400" u="none" strike="noStrike" cap="none"/>
                    </a:p>
                    <a:p>
                      <a:pPr marL="0" marR="0" lvl="0" indent="0" algn="l" rtl="0">
                        <a:lnSpc>
                          <a:spcPct val="100000"/>
                        </a:lnSpc>
                        <a:spcBef>
                          <a:spcPts val="0"/>
                        </a:spcBef>
                        <a:spcAft>
                          <a:spcPts val="0"/>
                        </a:spcAft>
                        <a:buClr>
                          <a:srgbClr val="F58366"/>
                        </a:buClr>
                        <a:buSzPts val="2100"/>
                        <a:buFont typeface="Calibri"/>
                        <a:buNone/>
                      </a:pPr>
                      <a:r>
                        <a:rPr lang="en-US" sz="2100" b="1" i="0" u="none" strike="noStrike" cap="none">
                          <a:solidFill>
                            <a:srgbClr val="F58366"/>
                          </a:solidFill>
                        </a:rPr>
                        <a:t>Maureen Fura, MPA</a:t>
                      </a:r>
                      <a:endParaRPr sz="1400" u="none" strike="noStrike" cap="none"/>
                    </a:p>
                    <a:p>
                      <a:pPr marL="0" marR="0" lvl="0" indent="0" algn="l" rtl="0">
                        <a:lnSpc>
                          <a:spcPct val="100000"/>
                        </a:lnSpc>
                        <a:spcBef>
                          <a:spcPts val="0"/>
                        </a:spcBef>
                        <a:spcAft>
                          <a:spcPts val="0"/>
                        </a:spcAft>
                        <a:buClr>
                          <a:srgbClr val="1F497D"/>
                        </a:buClr>
                        <a:buSzPts val="1800"/>
                        <a:buFont typeface="Calibri"/>
                        <a:buNone/>
                      </a:pPr>
                      <a:r>
                        <a:rPr lang="en-US" sz="1800" b="0" i="1" u="none" strike="noStrike" cap="none">
                          <a:solidFill>
                            <a:srgbClr val="1F497D"/>
                          </a:solidFill>
                          <a:latin typeface="Calibri"/>
                          <a:ea typeface="Calibri"/>
                          <a:cs typeface="Calibri"/>
                          <a:sym typeface="Calibri"/>
                        </a:rPr>
                        <a:t>CEO &amp; Founder, Mammha; Writer &amp; Director of Dark Side of the Full Moon; and founding member of the National Coalition for Maternal Mental Health and the PSI Florida Chapter</a:t>
                      </a:r>
                      <a:endParaRPr sz="4100" u="none" strike="noStrike" cap="none"/>
                    </a:p>
                  </a:txBody>
                  <a:tcPr marL="137150" marR="137150" marT="68575" marB="6857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E0E9FE"/>
                    </a:solidFill>
                  </a:tcPr>
                </a:tc>
                <a:extLst>
                  <a:ext uri="{0D108BD9-81ED-4DB2-BD59-A6C34878D82A}">
                    <a16:rowId xmlns:a16="http://schemas.microsoft.com/office/drawing/2014/main" val="10002"/>
                  </a:ext>
                </a:extLst>
              </a:tr>
              <a:tr h="432792">
                <a:tc>
                  <a:txBody>
                    <a:bodyPr/>
                    <a:lstStyle/>
                    <a:p>
                      <a:pPr marL="0" marR="0" lvl="0" indent="0" algn="ctr" rtl="0">
                        <a:lnSpc>
                          <a:spcPct val="78571"/>
                        </a:lnSpc>
                        <a:spcBef>
                          <a:spcPts val="0"/>
                        </a:spcBef>
                        <a:spcAft>
                          <a:spcPts val="0"/>
                        </a:spcAft>
                        <a:buClr>
                          <a:srgbClr val="1C498B"/>
                        </a:buClr>
                        <a:buSzPts val="2100"/>
                        <a:buFont typeface="Calibri"/>
                        <a:buNone/>
                      </a:pPr>
                      <a:r>
                        <a:rPr lang="en-US" sz="2100" b="1" u="none" strike="noStrike" cap="none">
                          <a:solidFill>
                            <a:srgbClr val="1C498B"/>
                          </a:solidFill>
                          <a:latin typeface="Calibri"/>
                          <a:ea typeface="Calibri"/>
                          <a:cs typeface="Calibri"/>
                          <a:sym typeface="Calibri"/>
                        </a:rPr>
                        <a:t>10:25-10:35a</a:t>
                      </a:r>
                      <a:endParaRPr sz="4100" b="1" u="none" strike="noStrike" cap="none">
                        <a:latin typeface="Calibri"/>
                        <a:ea typeface="Calibri"/>
                        <a:cs typeface="Calibri"/>
                        <a:sym typeface="Calibri"/>
                      </a:endParaRPr>
                    </a:p>
                  </a:txBody>
                  <a:tcPr marL="137150" marR="137150" marT="68575" marB="6857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tc>
                  <a:txBody>
                    <a:bodyPr/>
                    <a:lstStyle/>
                    <a:p>
                      <a:pPr marL="0" marR="0" lvl="0" indent="0" algn="l" rtl="0">
                        <a:lnSpc>
                          <a:spcPct val="78571"/>
                        </a:lnSpc>
                        <a:spcBef>
                          <a:spcPts val="0"/>
                        </a:spcBef>
                        <a:spcAft>
                          <a:spcPts val="0"/>
                        </a:spcAft>
                        <a:buClr>
                          <a:srgbClr val="1C498B"/>
                        </a:buClr>
                        <a:buSzPts val="2100"/>
                        <a:buFont typeface="Calibri"/>
                        <a:buNone/>
                      </a:pPr>
                      <a:r>
                        <a:rPr lang="en-US" sz="2100" b="1" u="none" strike="noStrike" cap="none">
                          <a:solidFill>
                            <a:srgbClr val="1C498B"/>
                          </a:solidFill>
                          <a:latin typeface="Calibri"/>
                          <a:ea typeface="Calibri"/>
                          <a:cs typeface="Calibri"/>
                          <a:sym typeface="Calibri"/>
                        </a:rPr>
                        <a:t>Break </a:t>
                      </a:r>
                      <a:endParaRPr sz="4100" b="1" u="none" strike="noStrike" cap="none">
                        <a:latin typeface="Calibri"/>
                        <a:ea typeface="Calibri"/>
                        <a:cs typeface="Calibri"/>
                        <a:sym typeface="Calibri"/>
                      </a:endParaRPr>
                    </a:p>
                  </a:txBody>
                  <a:tcPr marL="137150" marR="137150" marT="68575" marB="6857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extLst>
                  <a:ext uri="{0D108BD9-81ED-4DB2-BD59-A6C34878D82A}">
                    <a16:rowId xmlns:a16="http://schemas.microsoft.com/office/drawing/2014/main" val="10003"/>
                  </a:ext>
                </a:extLst>
              </a:tr>
              <a:tr h="3629868">
                <a:tc>
                  <a:txBody>
                    <a:bodyPr/>
                    <a:lstStyle/>
                    <a:p>
                      <a:pPr marL="0" marR="0" lvl="0" indent="0" algn="ctr" rtl="0">
                        <a:lnSpc>
                          <a:spcPct val="78571"/>
                        </a:lnSpc>
                        <a:spcBef>
                          <a:spcPts val="0"/>
                        </a:spcBef>
                        <a:spcAft>
                          <a:spcPts val="0"/>
                        </a:spcAft>
                        <a:buClr>
                          <a:srgbClr val="1C498B"/>
                        </a:buClr>
                        <a:buSzPts val="2100"/>
                        <a:buFont typeface="Calibri"/>
                        <a:buNone/>
                      </a:pPr>
                      <a:r>
                        <a:rPr lang="en-US" sz="2100" b="1" u="none" strike="noStrike" cap="none">
                          <a:solidFill>
                            <a:srgbClr val="1C498B"/>
                          </a:solidFill>
                          <a:latin typeface="Calibri"/>
                          <a:ea typeface="Calibri"/>
                          <a:cs typeface="Calibri"/>
                          <a:sym typeface="Calibri"/>
                        </a:rPr>
                        <a:t>10:35-11:25a</a:t>
                      </a:r>
                      <a:endParaRPr sz="4100" b="1" u="none" strike="noStrike" cap="none">
                        <a:latin typeface="Calibri"/>
                        <a:ea typeface="Calibri"/>
                        <a:cs typeface="Calibri"/>
                        <a:sym typeface="Calibri"/>
                      </a:endParaRPr>
                    </a:p>
                  </a:txBody>
                  <a:tcPr marL="137150" marR="137150" marT="68575" marB="6857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E0E9FE"/>
                    </a:solidFill>
                  </a:tcPr>
                </a:tc>
                <a:tc>
                  <a:txBody>
                    <a:bodyPr/>
                    <a:lstStyle/>
                    <a:p>
                      <a:pPr marL="0" marR="0" lvl="0" indent="0" algn="l" rtl="0">
                        <a:lnSpc>
                          <a:spcPct val="100000"/>
                        </a:lnSpc>
                        <a:spcBef>
                          <a:spcPts val="0"/>
                        </a:spcBef>
                        <a:spcAft>
                          <a:spcPts val="0"/>
                        </a:spcAft>
                        <a:buClr>
                          <a:srgbClr val="1C498B"/>
                        </a:buClr>
                        <a:buSzPts val="2100"/>
                        <a:buFont typeface="Calibri"/>
                        <a:buNone/>
                      </a:pPr>
                      <a:r>
                        <a:rPr lang="en-US" sz="2100" b="1" u="none" strike="noStrike" cap="none">
                          <a:solidFill>
                            <a:srgbClr val="1C498B"/>
                          </a:solidFill>
                          <a:latin typeface="Calibri"/>
                          <a:ea typeface="Calibri"/>
                          <a:cs typeface="Calibri"/>
                          <a:sym typeface="Calibri"/>
                        </a:rPr>
                        <a:t>Hospital Teams Panel: Sharing Strategies to Advance Optimal Perinatal Mental Health Care </a:t>
                      </a:r>
                      <a:endParaRPr sz="1400" u="none" strike="noStrike" cap="none"/>
                    </a:p>
                    <a:p>
                      <a:pPr marL="0" marR="0" lvl="0" indent="0" algn="l" rtl="0">
                        <a:lnSpc>
                          <a:spcPct val="100000"/>
                        </a:lnSpc>
                        <a:spcBef>
                          <a:spcPts val="0"/>
                        </a:spcBef>
                        <a:spcAft>
                          <a:spcPts val="0"/>
                        </a:spcAft>
                        <a:buClr>
                          <a:srgbClr val="000000"/>
                        </a:buClr>
                        <a:buSzPts val="2000"/>
                        <a:buFont typeface="Calibri"/>
                        <a:buNone/>
                      </a:pPr>
                      <a:r>
                        <a:rPr lang="en-US" sz="2000" b="1" i="1" u="none" strike="noStrike" cap="none">
                          <a:solidFill>
                            <a:srgbClr val="000000"/>
                          </a:solidFill>
                          <a:latin typeface="Calibri"/>
                          <a:ea typeface="Calibri"/>
                          <a:cs typeface="Calibri"/>
                          <a:sym typeface="Calibri"/>
                        </a:rPr>
                        <a:t>Moderator: Rebecca Ainis, MPH, ILPQC Program Coordinator</a:t>
                      </a:r>
                      <a:endParaRPr sz="2000" i="1" u="none" strike="noStrike" cap="none">
                        <a:solidFill>
                          <a:srgbClr val="000000"/>
                        </a:solidFill>
                      </a:endParaRPr>
                    </a:p>
                    <a:p>
                      <a:pPr marL="457200" marR="0" lvl="0" indent="-457200" algn="l" rtl="0">
                        <a:lnSpc>
                          <a:spcPct val="100000"/>
                        </a:lnSpc>
                        <a:spcBef>
                          <a:spcPts val="0"/>
                        </a:spcBef>
                        <a:spcAft>
                          <a:spcPts val="0"/>
                        </a:spcAft>
                        <a:buClr>
                          <a:srgbClr val="444C55"/>
                        </a:buClr>
                        <a:buSzPts val="2000"/>
                        <a:buFont typeface="Arial"/>
                        <a:buChar char="•"/>
                      </a:pPr>
                      <a:r>
                        <a:rPr lang="en-US" sz="2000" b="1" i="0" u="none" strike="noStrike" cap="none">
                          <a:solidFill>
                            <a:srgbClr val="F58366"/>
                          </a:solidFill>
                        </a:rPr>
                        <a:t>Mary Jarvis, MSN, RN, CLC</a:t>
                      </a:r>
                      <a:br>
                        <a:rPr lang="en-US" sz="2100" b="1" i="0" u="none" strike="noStrike" cap="none">
                          <a:solidFill>
                            <a:srgbClr val="F58366"/>
                          </a:solidFill>
                        </a:rPr>
                      </a:br>
                      <a:r>
                        <a:rPr lang="en-US" sz="1800" b="0" i="1" u="none" strike="noStrike" cap="none">
                          <a:solidFill>
                            <a:srgbClr val="1F497D"/>
                          </a:solidFill>
                          <a:latin typeface="Calibri"/>
                          <a:ea typeface="Calibri"/>
                          <a:cs typeface="Calibri"/>
                          <a:sym typeface="Calibri"/>
                        </a:rPr>
                        <a:t>Women and Children's Services at SIH Memorial Hospital of Carbondale</a:t>
                      </a:r>
                      <a:endParaRPr sz="1400" u="none" strike="noStrike" cap="none"/>
                    </a:p>
                    <a:p>
                      <a:pPr marL="457200" marR="0" lvl="0" indent="-457200" algn="l" rtl="0">
                        <a:lnSpc>
                          <a:spcPct val="100000"/>
                        </a:lnSpc>
                        <a:spcBef>
                          <a:spcPts val="0"/>
                        </a:spcBef>
                        <a:spcAft>
                          <a:spcPts val="0"/>
                        </a:spcAft>
                        <a:buClr>
                          <a:srgbClr val="444C55"/>
                        </a:buClr>
                        <a:buSzPts val="2000"/>
                        <a:buFont typeface="Arial"/>
                        <a:buChar char="•"/>
                      </a:pPr>
                      <a:r>
                        <a:rPr lang="en-US" sz="2000" b="1" i="0" u="none" strike="noStrike" cap="none">
                          <a:solidFill>
                            <a:srgbClr val="F58366"/>
                          </a:solidFill>
                          <a:latin typeface="Calibri"/>
                          <a:ea typeface="Calibri"/>
                          <a:cs typeface="Calibri"/>
                          <a:sym typeface="Calibri"/>
                        </a:rPr>
                        <a:t>Mathura Ananthan, MD</a:t>
                      </a:r>
                      <a:br>
                        <a:rPr lang="en-US" sz="2100" b="1" i="0" u="none" strike="noStrike" cap="none">
                          <a:solidFill>
                            <a:srgbClr val="F58366"/>
                          </a:solidFill>
                          <a:latin typeface="Calibri"/>
                          <a:ea typeface="Calibri"/>
                          <a:cs typeface="Calibri"/>
                          <a:sym typeface="Calibri"/>
                        </a:rPr>
                      </a:br>
                      <a:r>
                        <a:rPr lang="en-US" sz="1800" b="0" i="1" u="none" strike="noStrike" cap="none">
                          <a:solidFill>
                            <a:srgbClr val="1F497D"/>
                          </a:solidFill>
                          <a:latin typeface="Calibri"/>
                          <a:ea typeface="Calibri"/>
                          <a:cs typeface="Calibri"/>
                          <a:sym typeface="Calibri"/>
                        </a:rPr>
                        <a:t>Data Specialist, Quality Improvement, Women and Children's Services at Mount Sinai Hospital</a:t>
                      </a:r>
                      <a:endParaRPr sz="2100" b="1" i="0" u="none" strike="noStrike" cap="none">
                        <a:solidFill>
                          <a:srgbClr val="F58366"/>
                        </a:solidFill>
                        <a:latin typeface="Calibri"/>
                        <a:ea typeface="Calibri"/>
                        <a:cs typeface="Calibri"/>
                        <a:sym typeface="Calibri"/>
                      </a:endParaRPr>
                    </a:p>
                    <a:p>
                      <a:pPr marL="457200" marR="0" lvl="0" indent="-457200" algn="l" rtl="0">
                        <a:lnSpc>
                          <a:spcPct val="100000"/>
                        </a:lnSpc>
                        <a:spcBef>
                          <a:spcPts val="0"/>
                        </a:spcBef>
                        <a:spcAft>
                          <a:spcPts val="0"/>
                        </a:spcAft>
                        <a:buClr>
                          <a:srgbClr val="444C55"/>
                        </a:buClr>
                        <a:buSzPts val="2100"/>
                        <a:buFont typeface="Arial"/>
                        <a:buChar char="•"/>
                      </a:pPr>
                      <a:r>
                        <a:rPr lang="en-US" sz="2100" b="1" i="0" u="none" strike="noStrike" cap="none">
                          <a:solidFill>
                            <a:srgbClr val="F58366"/>
                          </a:solidFill>
                          <a:latin typeface="Calibri"/>
                          <a:ea typeface="Calibri"/>
                          <a:cs typeface="Calibri"/>
                          <a:sym typeface="Calibri"/>
                        </a:rPr>
                        <a:t>Courtney Fisk, MSN, RNC-OB, C-FEM</a:t>
                      </a:r>
                      <a:br>
                        <a:rPr lang="en-US" sz="2100" b="1" i="0" u="none" strike="noStrike" cap="none">
                          <a:solidFill>
                            <a:srgbClr val="F58366"/>
                          </a:solidFill>
                          <a:latin typeface="Calibri"/>
                          <a:ea typeface="Calibri"/>
                          <a:cs typeface="Calibri"/>
                          <a:sym typeface="Calibri"/>
                        </a:rPr>
                      </a:br>
                      <a:r>
                        <a:rPr lang="en-US" sz="1800" b="0" i="1" u="none" strike="noStrike" cap="none">
                          <a:solidFill>
                            <a:srgbClr val="1F497D"/>
                          </a:solidFill>
                          <a:latin typeface="Calibri"/>
                          <a:ea typeface="Calibri"/>
                          <a:cs typeface="Calibri"/>
                          <a:sym typeface="Calibri"/>
                        </a:rPr>
                        <a:t>Women and Children's Education Coordinator, UW Health Northern Illinois SwedishAmerican Hospital, Quincy, IL</a:t>
                      </a:r>
                      <a:endParaRPr sz="4100" b="1" u="none" strike="noStrike" cap="none">
                        <a:solidFill>
                          <a:srgbClr val="000000"/>
                        </a:solidFill>
                        <a:latin typeface="Calibri"/>
                        <a:ea typeface="Calibri"/>
                        <a:cs typeface="Calibri"/>
                        <a:sym typeface="Calibri"/>
                      </a:endParaRPr>
                    </a:p>
                  </a:txBody>
                  <a:tcPr marL="137150" marR="137150" marT="68575" marB="6857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E0E9FE"/>
                    </a:solidFill>
                  </a:tcPr>
                </a:tc>
                <a:extLst>
                  <a:ext uri="{0D108BD9-81ED-4DB2-BD59-A6C34878D82A}">
                    <a16:rowId xmlns:a16="http://schemas.microsoft.com/office/drawing/2014/main" val="10004"/>
                  </a:ext>
                </a:extLst>
              </a:tr>
              <a:tr h="432792">
                <a:tc>
                  <a:txBody>
                    <a:bodyPr/>
                    <a:lstStyle/>
                    <a:p>
                      <a:pPr marL="0" marR="0" lvl="0" indent="0" algn="ctr" rtl="0">
                        <a:lnSpc>
                          <a:spcPct val="78571"/>
                        </a:lnSpc>
                        <a:spcBef>
                          <a:spcPts val="0"/>
                        </a:spcBef>
                        <a:spcAft>
                          <a:spcPts val="0"/>
                        </a:spcAft>
                        <a:buClr>
                          <a:srgbClr val="1C498B"/>
                        </a:buClr>
                        <a:buSzPts val="2100"/>
                        <a:buFont typeface="Calibri"/>
                        <a:buNone/>
                      </a:pPr>
                      <a:r>
                        <a:rPr lang="en-US" sz="2100" b="1" u="none" strike="noStrike" cap="none">
                          <a:solidFill>
                            <a:srgbClr val="1C498B"/>
                          </a:solidFill>
                          <a:latin typeface="Calibri"/>
                          <a:ea typeface="Calibri"/>
                          <a:cs typeface="Calibri"/>
                          <a:sym typeface="Calibri"/>
                        </a:rPr>
                        <a:t>11:25-11:40a</a:t>
                      </a:r>
                      <a:endParaRPr sz="4100" b="1" u="none" strike="noStrike" cap="none">
                        <a:latin typeface="Calibri"/>
                        <a:ea typeface="Calibri"/>
                        <a:cs typeface="Calibri"/>
                        <a:sym typeface="Calibri"/>
                      </a:endParaRPr>
                    </a:p>
                  </a:txBody>
                  <a:tcPr marL="137150" marR="137150" marT="68575" marB="6857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tc>
                  <a:txBody>
                    <a:bodyPr/>
                    <a:lstStyle/>
                    <a:p>
                      <a:pPr marL="0" marR="0" lvl="0" indent="0" algn="l" rtl="0">
                        <a:lnSpc>
                          <a:spcPct val="78571"/>
                        </a:lnSpc>
                        <a:spcBef>
                          <a:spcPts val="0"/>
                        </a:spcBef>
                        <a:spcAft>
                          <a:spcPts val="0"/>
                        </a:spcAft>
                        <a:buClr>
                          <a:srgbClr val="1C498B"/>
                        </a:buClr>
                        <a:buSzPts val="2100"/>
                        <a:buFont typeface="Calibri"/>
                        <a:buNone/>
                      </a:pPr>
                      <a:r>
                        <a:rPr lang="en-US" sz="2100" b="1" u="none" strike="noStrike" cap="none" dirty="0">
                          <a:solidFill>
                            <a:srgbClr val="1C498B"/>
                          </a:solidFill>
                          <a:latin typeface="Calibri"/>
                          <a:ea typeface="Calibri"/>
                          <a:cs typeface="Calibri"/>
                          <a:sym typeface="Calibri"/>
                        </a:rPr>
                        <a:t>QI Awards Ceremony </a:t>
                      </a:r>
                      <a:endParaRPr sz="2100" b="1" u="none" strike="noStrike" cap="none" dirty="0">
                        <a:solidFill>
                          <a:srgbClr val="F58366"/>
                        </a:solidFill>
                        <a:latin typeface="Calibri"/>
                        <a:ea typeface="Calibri"/>
                        <a:cs typeface="Calibri"/>
                        <a:sym typeface="Calibri"/>
                      </a:endParaRPr>
                    </a:p>
                  </a:txBody>
                  <a:tcPr marL="137150" marR="137150" marT="68575" marB="6857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extLst>
                  <a:ext uri="{0D108BD9-81ED-4DB2-BD59-A6C34878D82A}">
                    <a16:rowId xmlns:a16="http://schemas.microsoft.com/office/drawing/2014/main" val="10005"/>
                  </a:ext>
                </a:extLst>
              </a:tr>
              <a:tr h="432792">
                <a:tc>
                  <a:txBody>
                    <a:bodyPr/>
                    <a:lstStyle/>
                    <a:p>
                      <a:pPr marL="0" marR="0" lvl="0" indent="0" algn="ctr" rtl="0">
                        <a:lnSpc>
                          <a:spcPct val="78571"/>
                        </a:lnSpc>
                        <a:spcBef>
                          <a:spcPts val="0"/>
                        </a:spcBef>
                        <a:spcAft>
                          <a:spcPts val="0"/>
                        </a:spcAft>
                        <a:buClr>
                          <a:srgbClr val="1C498B"/>
                        </a:buClr>
                        <a:buSzPts val="2100"/>
                        <a:buFont typeface="Calibri"/>
                        <a:buNone/>
                      </a:pPr>
                      <a:r>
                        <a:rPr lang="en-US" sz="2100" b="1" u="none" strike="noStrike" cap="none">
                          <a:solidFill>
                            <a:srgbClr val="1C498B"/>
                          </a:solidFill>
                          <a:latin typeface="Calibri"/>
                          <a:ea typeface="Calibri"/>
                          <a:cs typeface="Calibri"/>
                          <a:sym typeface="Calibri"/>
                        </a:rPr>
                        <a:t>11:40-12:30p</a:t>
                      </a:r>
                      <a:endParaRPr sz="4100" b="1" u="none" strike="noStrike" cap="none">
                        <a:latin typeface="Calibri"/>
                        <a:ea typeface="Calibri"/>
                        <a:cs typeface="Calibri"/>
                        <a:sym typeface="Calibri"/>
                      </a:endParaRPr>
                    </a:p>
                  </a:txBody>
                  <a:tcPr marL="137150" marR="137150" marT="68575" marB="6857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E0E9FE"/>
                    </a:solidFill>
                  </a:tcPr>
                </a:tc>
                <a:tc>
                  <a:txBody>
                    <a:bodyPr/>
                    <a:lstStyle/>
                    <a:p>
                      <a:pPr marL="0" marR="0" lvl="0" indent="0" algn="l" rtl="0">
                        <a:lnSpc>
                          <a:spcPct val="78571"/>
                        </a:lnSpc>
                        <a:spcBef>
                          <a:spcPts val="0"/>
                        </a:spcBef>
                        <a:spcAft>
                          <a:spcPts val="0"/>
                        </a:spcAft>
                        <a:buClr>
                          <a:srgbClr val="1C498B"/>
                        </a:buClr>
                        <a:buSzPts val="2100"/>
                        <a:buFont typeface="Calibri"/>
                        <a:buNone/>
                      </a:pPr>
                      <a:r>
                        <a:rPr lang="en-US" sz="2100" b="1" u="none" strike="noStrike" cap="none" dirty="0">
                          <a:solidFill>
                            <a:srgbClr val="1C498B"/>
                          </a:solidFill>
                          <a:latin typeface="Calibri"/>
                          <a:ea typeface="Calibri"/>
                          <a:cs typeface="Calibri"/>
                          <a:sym typeface="Calibri"/>
                        </a:rPr>
                        <a:t>Team Storyboard Session</a:t>
                      </a:r>
                      <a:endParaRPr sz="4100" b="1" u="none" strike="noStrike" cap="none" dirty="0">
                        <a:latin typeface="Calibri"/>
                        <a:ea typeface="Calibri"/>
                        <a:cs typeface="Calibri"/>
                        <a:sym typeface="Calibri"/>
                      </a:endParaRPr>
                    </a:p>
                  </a:txBody>
                  <a:tcPr marL="137150" marR="137150" marT="68575" marB="6857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E0E9FE"/>
                    </a:solidFill>
                  </a:tcPr>
                </a:tc>
                <a:extLst>
                  <a:ext uri="{0D108BD9-81ED-4DB2-BD59-A6C34878D82A}">
                    <a16:rowId xmlns:a16="http://schemas.microsoft.com/office/drawing/2014/main" val="10006"/>
                  </a:ext>
                </a:extLst>
              </a:tr>
            </a:tbl>
          </a:graphicData>
        </a:graphic>
      </p:graphicFrame>
      <p:graphicFrame>
        <p:nvGraphicFramePr>
          <p:cNvPr id="23999" name="Google Shape;23999;p3"/>
          <p:cNvGraphicFramePr/>
          <p:nvPr>
            <p:extLst>
              <p:ext uri="{D42A27DB-BD31-4B8C-83A1-F6EECF244321}">
                <p14:modId xmlns:p14="http://schemas.microsoft.com/office/powerpoint/2010/main" val="2553761180"/>
              </p:ext>
            </p:extLst>
          </p:nvPr>
        </p:nvGraphicFramePr>
        <p:xfrm>
          <a:off x="9029197" y="482510"/>
          <a:ext cx="9286875" cy="9804490"/>
        </p:xfrm>
        <a:graphic>
          <a:graphicData uri="http://schemas.openxmlformats.org/drawingml/2006/table">
            <a:tbl>
              <a:tblPr firstRow="1" bandRow="1">
                <a:noFill/>
                <a:tableStyleId>{02D45426-4AED-46CD-B1FD-BC0CA369EDD4}</a:tableStyleId>
              </a:tblPr>
              <a:tblGrid>
                <a:gridCol w="1714500">
                  <a:extLst>
                    <a:ext uri="{9D8B030D-6E8A-4147-A177-3AD203B41FA5}">
                      <a16:colId xmlns:a16="http://schemas.microsoft.com/office/drawing/2014/main" val="20000"/>
                    </a:ext>
                  </a:extLst>
                </a:gridCol>
                <a:gridCol w="7572375">
                  <a:extLst>
                    <a:ext uri="{9D8B030D-6E8A-4147-A177-3AD203B41FA5}">
                      <a16:colId xmlns:a16="http://schemas.microsoft.com/office/drawing/2014/main" val="20001"/>
                    </a:ext>
                  </a:extLst>
                </a:gridCol>
              </a:tblGrid>
              <a:tr h="467304">
                <a:tc>
                  <a:txBody>
                    <a:bodyPr/>
                    <a:lstStyle/>
                    <a:p>
                      <a:pPr marL="0" marR="0" lvl="0" indent="0" algn="ctr" rtl="0">
                        <a:lnSpc>
                          <a:spcPct val="78571"/>
                        </a:lnSpc>
                        <a:spcBef>
                          <a:spcPts val="0"/>
                        </a:spcBef>
                        <a:spcAft>
                          <a:spcPts val="0"/>
                        </a:spcAft>
                        <a:buClr>
                          <a:srgbClr val="1C498B"/>
                        </a:buClr>
                        <a:buSzPts val="2100"/>
                        <a:buFont typeface="Calibri"/>
                        <a:buNone/>
                      </a:pPr>
                      <a:r>
                        <a:rPr lang="en-US" sz="2100" b="1" u="none" strike="noStrike" cap="none">
                          <a:solidFill>
                            <a:srgbClr val="1C498B"/>
                          </a:solidFill>
                          <a:latin typeface="Calibri"/>
                          <a:ea typeface="Calibri"/>
                          <a:cs typeface="Calibri"/>
                          <a:sym typeface="Calibri"/>
                        </a:rPr>
                        <a:t>12:30-1:00p</a:t>
                      </a:r>
                      <a:endParaRPr sz="1400" u="none" strike="noStrike" cap="none"/>
                    </a:p>
                  </a:txBody>
                  <a:tcPr marL="137150" marR="137150" marT="68575" marB="6857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1F497D"/>
                        </a:buClr>
                        <a:buSzPts val="2100"/>
                        <a:buFont typeface="Calibri"/>
                        <a:buNone/>
                      </a:pPr>
                      <a:r>
                        <a:rPr lang="en-US" sz="2100" b="1" i="0" u="none" strike="noStrike" cap="none">
                          <a:solidFill>
                            <a:srgbClr val="1F497D"/>
                          </a:solidFill>
                          <a:latin typeface="Calibri"/>
                          <a:ea typeface="Calibri"/>
                          <a:cs typeface="Calibri"/>
                          <a:sym typeface="Calibri"/>
                        </a:rPr>
                        <a:t>Networking Lunch</a:t>
                      </a:r>
                      <a:endParaRPr sz="1400" u="none" strike="noStrike" cap="none"/>
                    </a:p>
                  </a:txBody>
                  <a:tcPr marL="137150" marR="137150" marT="68575" marB="6857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extLst>
                  <a:ext uri="{0D108BD9-81ED-4DB2-BD59-A6C34878D82A}">
                    <a16:rowId xmlns:a16="http://schemas.microsoft.com/office/drawing/2014/main" val="10000"/>
                  </a:ext>
                </a:extLst>
              </a:tr>
              <a:tr h="4688706">
                <a:tc>
                  <a:txBody>
                    <a:bodyPr/>
                    <a:lstStyle/>
                    <a:p>
                      <a:pPr marL="0" marR="0" lvl="0" indent="0" algn="ctr" rtl="0">
                        <a:lnSpc>
                          <a:spcPct val="78571"/>
                        </a:lnSpc>
                        <a:spcBef>
                          <a:spcPts val="0"/>
                        </a:spcBef>
                        <a:spcAft>
                          <a:spcPts val="0"/>
                        </a:spcAft>
                        <a:buClr>
                          <a:srgbClr val="1C498B"/>
                        </a:buClr>
                        <a:buSzPts val="2100"/>
                        <a:buFont typeface="Calibri"/>
                        <a:buNone/>
                      </a:pPr>
                      <a:r>
                        <a:rPr lang="en-US" sz="2100" b="1" u="none" strike="noStrike" cap="none" dirty="0">
                          <a:solidFill>
                            <a:srgbClr val="1C498B"/>
                          </a:solidFill>
                          <a:latin typeface="Calibri"/>
                          <a:ea typeface="Calibri"/>
                          <a:cs typeface="Calibri"/>
                          <a:sym typeface="Calibri"/>
                        </a:rPr>
                        <a:t>1:00-2:00p</a:t>
                      </a:r>
                      <a:endParaRPr sz="2100" b="1" u="none" strike="noStrike" cap="none" dirty="0">
                        <a:solidFill>
                          <a:srgbClr val="FFFFFF"/>
                        </a:solidFill>
                        <a:latin typeface="Calibri"/>
                        <a:ea typeface="Calibri"/>
                        <a:cs typeface="Calibri"/>
                        <a:sym typeface="Calibri"/>
                      </a:endParaRPr>
                    </a:p>
                  </a:txBody>
                  <a:tcPr marL="137150" marR="137150" marT="68575" marB="6857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E0E9FE"/>
                    </a:solidFill>
                  </a:tcPr>
                </a:tc>
                <a:tc>
                  <a:txBody>
                    <a:bodyPr/>
                    <a:lstStyle/>
                    <a:p>
                      <a:pPr marL="0" marR="0" lvl="0" indent="0" algn="l" rtl="0">
                        <a:lnSpc>
                          <a:spcPct val="100000"/>
                        </a:lnSpc>
                        <a:spcBef>
                          <a:spcPts val="0"/>
                        </a:spcBef>
                        <a:spcAft>
                          <a:spcPts val="0"/>
                        </a:spcAft>
                        <a:buClr>
                          <a:srgbClr val="1C498B"/>
                        </a:buClr>
                        <a:buSzPts val="2100"/>
                        <a:buFont typeface="Calibri"/>
                        <a:buNone/>
                      </a:pPr>
                      <a:r>
                        <a:rPr lang="en-US" sz="2100" b="1" u="none" strike="noStrike" cap="none" dirty="0">
                          <a:solidFill>
                            <a:srgbClr val="1C498B"/>
                          </a:solidFill>
                          <a:latin typeface="Calibri"/>
                          <a:ea typeface="Calibri"/>
                          <a:cs typeface="Calibri"/>
                          <a:sym typeface="Calibri"/>
                        </a:rPr>
                        <a:t>Support for Providers and Patients: Innovative Resources to Improve Perinatal Mental Health Care Every Patient Every Time</a:t>
                      </a:r>
                      <a:endParaRPr sz="4100" b="1" u="none" strike="noStrike" cap="none" dirty="0">
                        <a:solidFill>
                          <a:srgbClr val="FFFFFF"/>
                        </a:solidFill>
                        <a:latin typeface="Calibri"/>
                        <a:ea typeface="Calibri"/>
                        <a:cs typeface="Calibri"/>
                        <a:sym typeface="Calibri"/>
                      </a:endParaRPr>
                    </a:p>
                    <a:p>
                      <a:pPr marL="0" marR="0" lvl="0" indent="0" algn="l" rtl="0">
                        <a:lnSpc>
                          <a:spcPct val="100000"/>
                        </a:lnSpc>
                        <a:spcBef>
                          <a:spcPts val="0"/>
                        </a:spcBef>
                        <a:spcAft>
                          <a:spcPts val="0"/>
                        </a:spcAft>
                        <a:buClr>
                          <a:srgbClr val="000000"/>
                        </a:buClr>
                        <a:buSzPts val="2000"/>
                        <a:buFont typeface="Calibri"/>
                        <a:buNone/>
                      </a:pPr>
                      <a:r>
                        <a:rPr lang="en-US" sz="2000" b="1" i="1" u="none" strike="noStrike" cap="none" dirty="0">
                          <a:solidFill>
                            <a:srgbClr val="000000"/>
                          </a:solidFill>
                          <a:latin typeface="Calibri"/>
                          <a:ea typeface="Calibri"/>
                          <a:cs typeface="Calibri"/>
                          <a:sym typeface="Calibri"/>
                        </a:rPr>
                        <a:t>Moderator: Patti Lee King, PHD, MSW, ILPQC State Project Director </a:t>
                      </a:r>
                      <a:endParaRPr sz="2000" b="1" i="1" u="none" strike="noStrike" cap="none" dirty="0">
                        <a:solidFill>
                          <a:srgbClr val="000000"/>
                        </a:solidFill>
                      </a:endParaRPr>
                    </a:p>
                    <a:p>
                      <a:pPr marL="0" marR="0" lvl="0" indent="0" algn="l" rtl="0">
                        <a:lnSpc>
                          <a:spcPct val="100000"/>
                        </a:lnSpc>
                        <a:spcBef>
                          <a:spcPts val="0"/>
                        </a:spcBef>
                        <a:spcAft>
                          <a:spcPts val="0"/>
                        </a:spcAft>
                        <a:buClr>
                          <a:schemeClr val="accent1"/>
                        </a:buClr>
                        <a:buSzPts val="2000"/>
                        <a:buFont typeface="Calibri"/>
                        <a:buNone/>
                      </a:pPr>
                      <a:r>
                        <a:rPr lang="en-US" sz="2000" b="1" i="0" u="none" strike="noStrike" cap="none" dirty="0">
                          <a:solidFill>
                            <a:schemeClr val="accent1"/>
                          </a:solidFill>
                          <a:latin typeface="Calibri"/>
                          <a:ea typeface="Calibri"/>
                          <a:cs typeface="Calibri"/>
                          <a:sym typeface="Calibri"/>
                        </a:rPr>
                        <a:t>Peer Support Programs</a:t>
                      </a:r>
                      <a:endParaRPr sz="1400" u="none" strike="noStrike" cap="none" dirty="0"/>
                    </a:p>
                    <a:p>
                      <a:pPr marL="285750" marR="0" lvl="0" indent="-285750" algn="l" rtl="0">
                        <a:lnSpc>
                          <a:spcPct val="100000"/>
                        </a:lnSpc>
                        <a:spcBef>
                          <a:spcPts val="0"/>
                        </a:spcBef>
                        <a:spcAft>
                          <a:spcPts val="0"/>
                        </a:spcAft>
                        <a:buClr>
                          <a:srgbClr val="444C55"/>
                        </a:buClr>
                        <a:buSzPts val="2000"/>
                        <a:buFont typeface="Arial"/>
                        <a:buChar char="•"/>
                      </a:pPr>
                      <a:r>
                        <a:rPr lang="en-US" sz="2000" b="1" i="0" u="none" strike="noStrike" cap="none" dirty="0">
                          <a:solidFill>
                            <a:srgbClr val="F58366"/>
                          </a:solidFill>
                          <a:latin typeface="Calibri"/>
                          <a:ea typeface="Calibri"/>
                          <a:cs typeface="Calibri"/>
                          <a:sym typeface="Calibri"/>
                        </a:rPr>
                        <a:t>Carrie E. Banks, MS, PMH-C</a:t>
                      </a:r>
                      <a:br>
                        <a:rPr lang="en-US" sz="2100" b="1" i="0" u="none" strike="noStrike" cap="none" dirty="0">
                          <a:solidFill>
                            <a:srgbClr val="F58366"/>
                          </a:solidFill>
                          <a:latin typeface="Calibri"/>
                          <a:ea typeface="Calibri"/>
                          <a:cs typeface="Calibri"/>
                          <a:sym typeface="Calibri"/>
                        </a:rPr>
                      </a:br>
                      <a:r>
                        <a:rPr lang="en-US" sz="1800" b="0" i="1" u="none" strike="noStrike" cap="none" dirty="0">
                          <a:solidFill>
                            <a:srgbClr val="1F497D"/>
                          </a:solidFill>
                          <a:latin typeface="Calibri"/>
                          <a:ea typeface="Calibri"/>
                          <a:cs typeface="Calibri"/>
                          <a:sym typeface="Calibri"/>
                        </a:rPr>
                        <a:t>Peer Support Programs Director, Postpartum Support International</a:t>
                      </a:r>
                      <a:endParaRPr sz="1400" u="none" strike="noStrike" cap="none" dirty="0"/>
                    </a:p>
                    <a:p>
                      <a:pPr marL="0" marR="0" lvl="0" indent="0" algn="l" rtl="0">
                        <a:lnSpc>
                          <a:spcPct val="100000"/>
                        </a:lnSpc>
                        <a:spcBef>
                          <a:spcPts val="0"/>
                        </a:spcBef>
                        <a:spcAft>
                          <a:spcPts val="0"/>
                        </a:spcAft>
                        <a:buClr>
                          <a:schemeClr val="accent1"/>
                        </a:buClr>
                        <a:buSzPts val="2000"/>
                        <a:buFont typeface="Calibri"/>
                        <a:buNone/>
                      </a:pPr>
                      <a:r>
                        <a:rPr lang="en-US" sz="2000" b="1" i="0" u="none" strike="noStrike" cap="none" dirty="0">
                          <a:solidFill>
                            <a:schemeClr val="accent1"/>
                          </a:solidFill>
                          <a:latin typeface="Calibri"/>
                          <a:ea typeface="Calibri"/>
                          <a:cs typeface="Calibri"/>
                          <a:sym typeface="Calibri"/>
                        </a:rPr>
                        <a:t>Home Visiting Programs</a:t>
                      </a:r>
                      <a:endParaRPr sz="2000" u="none" strike="noStrike" cap="none" dirty="0"/>
                    </a:p>
                    <a:p>
                      <a:pPr marL="285750" marR="0" lvl="0" indent="-285750" algn="l" rtl="0">
                        <a:lnSpc>
                          <a:spcPct val="100000"/>
                        </a:lnSpc>
                        <a:spcBef>
                          <a:spcPts val="0"/>
                        </a:spcBef>
                        <a:spcAft>
                          <a:spcPts val="0"/>
                        </a:spcAft>
                        <a:buClr>
                          <a:srgbClr val="444C55"/>
                        </a:buClr>
                        <a:buSzPts val="2000"/>
                        <a:buFont typeface="Arial"/>
                        <a:buChar char="•"/>
                      </a:pPr>
                      <a:r>
                        <a:rPr lang="en-US" sz="2000" b="1" i="0" u="none" strike="noStrike" cap="none" dirty="0">
                          <a:solidFill>
                            <a:srgbClr val="F58366"/>
                          </a:solidFill>
                          <a:latin typeface="Calibri"/>
                          <a:ea typeface="Calibri"/>
                          <a:cs typeface="Calibri"/>
                          <a:sym typeface="Calibri"/>
                        </a:rPr>
                        <a:t>Erin Miller, BSN, PMH-C, CLS</a:t>
                      </a:r>
                      <a:br>
                        <a:rPr lang="en-US" sz="2100" b="1" i="0" u="none" strike="noStrike" cap="none" dirty="0">
                          <a:solidFill>
                            <a:srgbClr val="F58366"/>
                          </a:solidFill>
                          <a:latin typeface="Calibri"/>
                          <a:ea typeface="Calibri"/>
                          <a:cs typeface="Calibri"/>
                          <a:sym typeface="Calibri"/>
                        </a:rPr>
                      </a:br>
                      <a:r>
                        <a:rPr lang="en-US" sz="1800" b="0" i="1" u="none" strike="noStrike" cap="none" dirty="0">
                          <a:solidFill>
                            <a:srgbClr val="1F497D"/>
                          </a:solidFill>
                          <a:latin typeface="Calibri"/>
                          <a:ea typeface="Calibri"/>
                          <a:cs typeface="Calibri"/>
                          <a:sym typeface="Calibri"/>
                        </a:rPr>
                        <a:t>Director of Nursing for Prevention Services, Children's Home Association of Illinois </a:t>
                      </a:r>
                      <a:endParaRPr sz="1400" u="none" strike="noStrike" cap="none" dirty="0"/>
                    </a:p>
                    <a:p>
                      <a:pPr marL="342900" marR="0" lvl="0" indent="-342900" algn="l" rtl="0">
                        <a:lnSpc>
                          <a:spcPct val="100000"/>
                        </a:lnSpc>
                        <a:spcBef>
                          <a:spcPts val="0"/>
                        </a:spcBef>
                        <a:spcAft>
                          <a:spcPts val="0"/>
                        </a:spcAft>
                        <a:buClr>
                          <a:schemeClr val="dk1"/>
                        </a:buClr>
                        <a:buSzPts val="2000"/>
                        <a:buFont typeface="Arial"/>
                        <a:buChar char="•"/>
                      </a:pPr>
                      <a:r>
                        <a:rPr lang="en-US" sz="2000" b="1" i="0" u="none" strike="noStrike" cap="none" dirty="0">
                          <a:solidFill>
                            <a:srgbClr val="F58366"/>
                          </a:solidFill>
                          <a:latin typeface="Calibri"/>
                          <a:ea typeface="Calibri"/>
                          <a:cs typeface="Calibri"/>
                          <a:sym typeface="Calibri"/>
                        </a:rPr>
                        <a:t>Tisha Gaston, BSHA, CLS</a:t>
                      </a:r>
                      <a:br>
                        <a:rPr lang="en-US" sz="2100" b="1" i="0" u="none" strike="noStrike" cap="none" dirty="0">
                          <a:solidFill>
                            <a:srgbClr val="F58366"/>
                          </a:solidFill>
                          <a:latin typeface="Calibri"/>
                          <a:ea typeface="Calibri"/>
                          <a:cs typeface="Calibri"/>
                          <a:sym typeface="Calibri"/>
                        </a:rPr>
                      </a:br>
                      <a:r>
                        <a:rPr lang="en-US" sz="1800" b="0" i="1" u="none" strike="noStrike" cap="none" dirty="0">
                          <a:solidFill>
                            <a:srgbClr val="1F497D"/>
                          </a:solidFill>
                          <a:latin typeface="Calibri"/>
                          <a:ea typeface="Calibri"/>
                          <a:cs typeface="Calibri"/>
                          <a:sym typeface="Calibri"/>
                        </a:rPr>
                        <a:t>Doula Program Supervisor, Brightpoint  </a:t>
                      </a:r>
                      <a:endParaRPr sz="4100" u="none" strike="noStrike" cap="none" dirty="0"/>
                    </a:p>
                    <a:p>
                      <a:pPr marL="0" marR="0" lvl="0" indent="0" algn="l" rtl="0">
                        <a:lnSpc>
                          <a:spcPct val="100000"/>
                        </a:lnSpc>
                        <a:spcBef>
                          <a:spcPts val="0"/>
                        </a:spcBef>
                        <a:spcAft>
                          <a:spcPts val="0"/>
                        </a:spcAft>
                        <a:buClr>
                          <a:schemeClr val="accent1"/>
                        </a:buClr>
                        <a:buSzPts val="2000"/>
                        <a:buFont typeface="Calibri"/>
                        <a:buNone/>
                      </a:pPr>
                      <a:r>
                        <a:rPr lang="en-US" sz="2000" b="1" i="0" u="none" strike="noStrike" cap="none" dirty="0">
                          <a:solidFill>
                            <a:schemeClr val="accent1"/>
                          </a:solidFill>
                          <a:latin typeface="Calibri"/>
                          <a:ea typeface="Calibri"/>
                          <a:cs typeface="Calibri"/>
                          <a:sym typeface="Calibri"/>
                        </a:rPr>
                        <a:t>Illinois </a:t>
                      </a:r>
                      <a:r>
                        <a:rPr lang="en-US" sz="2000" b="1" i="0" u="none" strike="noStrike" cap="none" dirty="0" err="1">
                          <a:solidFill>
                            <a:schemeClr val="accent1"/>
                          </a:solidFill>
                          <a:latin typeface="Calibri"/>
                          <a:ea typeface="Calibri"/>
                          <a:cs typeface="Calibri"/>
                          <a:sym typeface="Calibri"/>
                        </a:rPr>
                        <a:t>DocAssist</a:t>
                      </a:r>
                      <a:r>
                        <a:rPr lang="en-US" sz="2000" b="1" i="0" u="none" strike="noStrike" cap="none" dirty="0">
                          <a:solidFill>
                            <a:schemeClr val="accent1"/>
                          </a:solidFill>
                          <a:latin typeface="Calibri"/>
                          <a:ea typeface="Calibri"/>
                          <a:cs typeface="Calibri"/>
                          <a:sym typeface="Calibri"/>
                        </a:rPr>
                        <a:t> </a:t>
                      </a:r>
                      <a:endParaRPr sz="2000" u="none" strike="noStrike" cap="none" dirty="0"/>
                    </a:p>
                    <a:p>
                      <a:pPr marL="285750" marR="0" lvl="0" indent="-285750" algn="l" rtl="0">
                        <a:lnSpc>
                          <a:spcPct val="100000"/>
                        </a:lnSpc>
                        <a:spcBef>
                          <a:spcPts val="0"/>
                        </a:spcBef>
                        <a:spcAft>
                          <a:spcPts val="0"/>
                        </a:spcAft>
                        <a:buClr>
                          <a:srgbClr val="444C55"/>
                        </a:buClr>
                        <a:buSzPts val="2000"/>
                        <a:buFont typeface="Arial"/>
                        <a:buChar char="•"/>
                      </a:pPr>
                      <a:r>
                        <a:rPr lang="en-US" sz="2000" b="1" i="0" u="none" strike="noStrike" cap="none" dirty="0">
                          <a:solidFill>
                            <a:srgbClr val="F58366"/>
                          </a:solidFill>
                          <a:latin typeface="Calibri"/>
                          <a:ea typeface="Calibri"/>
                          <a:cs typeface="Calibri"/>
                          <a:sym typeface="Calibri"/>
                        </a:rPr>
                        <a:t>Rhapsody Mason, LCSW</a:t>
                      </a:r>
                      <a:br>
                        <a:rPr lang="en-US" sz="2100" b="1" i="0" u="none" strike="noStrike" cap="none" dirty="0">
                          <a:solidFill>
                            <a:srgbClr val="F58366"/>
                          </a:solidFill>
                          <a:latin typeface="Calibri"/>
                          <a:ea typeface="Calibri"/>
                          <a:cs typeface="Calibri"/>
                          <a:sym typeface="Calibri"/>
                        </a:rPr>
                      </a:br>
                      <a:r>
                        <a:rPr lang="en-US" sz="1800" b="0" i="1" u="none" strike="noStrike" cap="none" dirty="0">
                          <a:solidFill>
                            <a:srgbClr val="1F497D"/>
                          </a:solidFill>
                          <a:latin typeface="Calibri"/>
                          <a:ea typeface="Calibri"/>
                          <a:cs typeface="Calibri"/>
                          <a:sym typeface="Calibri"/>
                        </a:rPr>
                        <a:t>Program Director, Illinois </a:t>
                      </a:r>
                      <a:r>
                        <a:rPr lang="en-US" sz="1800" b="0" i="1" u="none" strike="noStrike" cap="none" dirty="0" err="1">
                          <a:solidFill>
                            <a:srgbClr val="1F497D"/>
                          </a:solidFill>
                          <a:latin typeface="Calibri"/>
                          <a:ea typeface="Calibri"/>
                          <a:cs typeface="Calibri"/>
                          <a:sym typeface="Calibri"/>
                        </a:rPr>
                        <a:t>DocAssist</a:t>
                      </a:r>
                      <a:r>
                        <a:rPr lang="en-US" sz="1800" b="0" i="1" u="none" strike="noStrike" cap="none" dirty="0">
                          <a:solidFill>
                            <a:srgbClr val="1F497D"/>
                          </a:solidFill>
                          <a:latin typeface="Calibri"/>
                          <a:ea typeface="Calibri"/>
                          <a:cs typeface="Calibri"/>
                          <a:sym typeface="Calibri"/>
                        </a:rPr>
                        <a:t> </a:t>
                      </a:r>
                      <a:endParaRPr sz="1400" u="none" strike="noStrike" cap="none" dirty="0"/>
                    </a:p>
                  </a:txBody>
                  <a:tcPr marL="137150" marR="137150" marT="68575" marB="6857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E0E9FE"/>
                    </a:solidFill>
                  </a:tcPr>
                </a:tc>
                <a:extLst>
                  <a:ext uri="{0D108BD9-81ED-4DB2-BD59-A6C34878D82A}">
                    <a16:rowId xmlns:a16="http://schemas.microsoft.com/office/drawing/2014/main" val="10001"/>
                  </a:ext>
                </a:extLst>
              </a:tr>
              <a:tr h="435524">
                <a:tc>
                  <a:txBody>
                    <a:bodyPr/>
                    <a:lstStyle/>
                    <a:p>
                      <a:pPr marL="0" marR="0" lvl="0" indent="0" algn="ctr" rtl="0">
                        <a:lnSpc>
                          <a:spcPct val="78571"/>
                        </a:lnSpc>
                        <a:spcBef>
                          <a:spcPts val="0"/>
                        </a:spcBef>
                        <a:spcAft>
                          <a:spcPts val="0"/>
                        </a:spcAft>
                        <a:buClr>
                          <a:srgbClr val="1C498B"/>
                        </a:buClr>
                        <a:buSzPts val="2100"/>
                        <a:buFont typeface="Calibri"/>
                        <a:buNone/>
                      </a:pPr>
                      <a:r>
                        <a:rPr lang="en-US" sz="2100" b="1" u="none" strike="noStrike" cap="none">
                          <a:solidFill>
                            <a:srgbClr val="1C498B"/>
                          </a:solidFill>
                          <a:latin typeface="Calibri"/>
                          <a:ea typeface="Calibri"/>
                          <a:cs typeface="Calibri"/>
                          <a:sym typeface="Calibri"/>
                        </a:rPr>
                        <a:t>2:00-2:15p</a:t>
                      </a:r>
                      <a:endParaRPr sz="2100" b="1" u="none" strike="noStrike" cap="none">
                        <a:latin typeface="Calibri"/>
                        <a:ea typeface="Calibri"/>
                        <a:cs typeface="Calibri"/>
                        <a:sym typeface="Calibri"/>
                      </a:endParaRPr>
                    </a:p>
                  </a:txBody>
                  <a:tcPr marL="137150" marR="137150" marT="68575" marB="6857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tc>
                  <a:txBody>
                    <a:bodyPr/>
                    <a:lstStyle/>
                    <a:p>
                      <a:pPr marL="0" marR="0" lvl="0" indent="0" algn="l" rtl="0">
                        <a:lnSpc>
                          <a:spcPct val="78571"/>
                        </a:lnSpc>
                        <a:spcBef>
                          <a:spcPts val="0"/>
                        </a:spcBef>
                        <a:spcAft>
                          <a:spcPts val="0"/>
                        </a:spcAft>
                        <a:buClr>
                          <a:srgbClr val="1C498B"/>
                        </a:buClr>
                        <a:buSzPts val="2100"/>
                        <a:buFont typeface="Calibri"/>
                        <a:buNone/>
                      </a:pPr>
                      <a:r>
                        <a:rPr lang="en-US" sz="2100" b="1" u="none" strike="noStrike" cap="none">
                          <a:solidFill>
                            <a:srgbClr val="1C498B"/>
                          </a:solidFill>
                          <a:latin typeface="Calibri"/>
                          <a:ea typeface="Calibri"/>
                          <a:cs typeface="Calibri"/>
                          <a:sym typeface="Calibri"/>
                        </a:rPr>
                        <a:t>Transition to Breakout Sessions/Break</a:t>
                      </a:r>
                      <a:endParaRPr sz="2100" b="1" u="none" strike="noStrike" cap="none">
                        <a:latin typeface="Calibri"/>
                        <a:ea typeface="Calibri"/>
                        <a:cs typeface="Calibri"/>
                        <a:sym typeface="Calibri"/>
                      </a:endParaRPr>
                    </a:p>
                  </a:txBody>
                  <a:tcPr marL="137150" marR="137150" marT="68575" marB="6857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extLst>
                  <a:ext uri="{0D108BD9-81ED-4DB2-BD59-A6C34878D82A}">
                    <a16:rowId xmlns:a16="http://schemas.microsoft.com/office/drawing/2014/main" val="10002"/>
                  </a:ext>
                </a:extLst>
              </a:tr>
              <a:tr h="1355200">
                <a:tc>
                  <a:txBody>
                    <a:bodyPr/>
                    <a:lstStyle/>
                    <a:p>
                      <a:pPr marL="0" marR="0" lvl="0" indent="0" algn="ctr" rtl="0">
                        <a:lnSpc>
                          <a:spcPct val="78571"/>
                        </a:lnSpc>
                        <a:spcBef>
                          <a:spcPts val="0"/>
                        </a:spcBef>
                        <a:spcAft>
                          <a:spcPts val="0"/>
                        </a:spcAft>
                        <a:buClr>
                          <a:srgbClr val="1C498B"/>
                        </a:buClr>
                        <a:buSzPts val="2100"/>
                        <a:buFont typeface="Calibri"/>
                        <a:buNone/>
                      </a:pPr>
                      <a:r>
                        <a:rPr lang="en-US" sz="2100" b="1" u="none" strike="noStrike" cap="none" dirty="0">
                          <a:solidFill>
                            <a:srgbClr val="1C498B"/>
                          </a:solidFill>
                          <a:latin typeface="Calibri"/>
                          <a:ea typeface="Calibri"/>
                          <a:cs typeface="Calibri"/>
                          <a:sym typeface="Calibri"/>
                        </a:rPr>
                        <a:t> 2:15-3:00p </a:t>
                      </a:r>
                      <a:endParaRPr sz="2100" b="1" u="none" strike="noStrike" cap="none" dirty="0">
                        <a:latin typeface="Calibri"/>
                        <a:ea typeface="Calibri"/>
                        <a:cs typeface="Calibri"/>
                        <a:sym typeface="Calibri"/>
                      </a:endParaRPr>
                    </a:p>
                  </a:txBody>
                  <a:tcPr marL="137150" marR="137150" marT="68575" marB="6857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E0E9FE"/>
                    </a:solidFill>
                  </a:tcPr>
                </a:tc>
                <a:tc>
                  <a:txBody>
                    <a:bodyPr/>
                    <a:lstStyle/>
                    <a:p>
                      <a:pPr marL="0" marR="0" lvl="0" indent="0" algn="l" rtl="0">
                        <a:lnSpc>
                          <a:spcPct val="100000"/>
                        </a:lnSpc>
                        <a:spcBef>
                          <a:spcPts val="0"/>
                        </a:spcBef>
                        <a:spcAft>
                          <a:spcPts val="0"/>
                        </a:spcAft>
                        <a:buClr>
                          <a:srgbClr val="1C498B"/>
                        </a:buClr>
                        <a:buSzPts val="2100"/>
                        <a:buFont typeface="Calibri"/>
                        <a:buNone/>
                      </a:pPr>
                      <a:r>
                        <a:rPr lang="en-US" sz="2100" b="1" u="none" strike="noStrike" cap="none">
                          <a:solidFill>
                            <a:srgbClr val="1C498B"/>
                          </a:solidFill>
                          <a:latin typeface="Calibri"/>
                          <a:ea typeface="Calibri"/>
                          <a:cs typeface="Calibri"/>
                          <a:sym typeface="Calibri"/>
                        </a:rPr>
                        <a:t>Breakout Session 1: Small Group Discussions on Key Implementation Strategies  </a:t>
                      </a:r>
                      <a:endParaRPr sz="4100" b="1" u="none" strike="noStrike" cap="none">
                        <a:latin typeface="Calibri"/>
                        <a:ea typeface="Calibri"/>
                        <a:cs typeface="Calibri"/>
                        <a:sym typeface="Calibri"/>
                      </a:endParaRPr>
                    </a:p>
                    <a:p>
                      <a:pPr marL="0" marR="0" lvl="0" indent="0" algn="l" rtl="0">
                        <a:lnSpc>
                          <a:spcPct val="100000"/>
                        </a:lnSpc>
                        <a:spcBef>
                          <a:spcPts val="0"/>
                        </a:spcBef>
                        <a:spcAft>
                          <a:spcPts val="0"/>
                        </a:spcAft>
                        <a:buClr>
                          <a:srgbClr val="444C55"/>
                        </a:buClr>
                        <a:buSzPts val="1800"/>
                        <a:buFont typeface="Calibri"/>
                        <a:buNone/>
                      </a:pPr>
                      <a:r>
                        <a:rPr lang="en-US" sz="1800" b="1" i="0" u="none" strike="noStrike" cap="none">
                          <a:solidFill>
                            <a:srgbClr val="444C55"/>
                          </a:solidFill>
                          <a:latin typeface="Calibri"/>
                          <a:ea typeface="Calibri"/>
                          <a:cs typeface="Calibri"/>
                          <a:sym typeface="Calibri"/>
                        </a:rPr>
                        <a:t>Co-facilitated by IL perinatal network administrators, educators, providers, and nurses </a:t>
                      </a:r>
                      <a:endParaRPr sz="1800" b="0" i="0" u="none" strike="noStrike" cap="none">
                        <a:solidFill>
                          <a:srgbClr val="444C55"/>
                        </a:solidFill>
                        <a:latin typeface="Calibri"/>
                        <a:ea typeface="Calibri"/>
                        <a:cs typeface="Calibri"/>
                        <a:sym typeface="Calibri"/>
                      </a:endParaRPr>
                    </a:p>
                  </a:txBody>
                  <a:tcPr marL="137150" marR="137150" marT="68575" marB="6857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E0E9FE"/>
                    </a:solidFill>
                  </a:tcPr>
                </a:tc>
                <a:extLst>
                  <a:ext uri="{0D108BD9-81ED-4DB2-BD59-A6C34878D82A}">
                    <a16:rowId xmlns:a16="http://schemas.microsoft.com/office/drawing/2014/main" val="10003"/>
                  </a:ext>
                </a:extLst>
              </a:tr>
              <a:tr h="435524">
                <a:tc>
                  <a:txBody>
                    <a:bodyPr/>
                    <a:lstStyle/>
                    <a:p>
                      <a:pPr marL="0" marR="0" lvl="0" indent="0" algn="ctr" rtl="0">
                        <a:lnSpc>
                          <a:spcPct val="78571"/>
                        </a:lnSpc>
                        <a:spcBef>
                          <a:spcPts val="0"/>
                        </a:spcBef>
                        <a:spcAft>
                          <a:spcPts val="0"/>
                        </a:spcAft>
                        <a:buClr>
                          <a:srgbClr val="1C498B"/>
                        </a:buClr>
                        <a:buSzPts val="2100"/>
                        <a:buFont typeface="Calibri"/>
                        <a:buNone/>
                      </a:pPr>
                      <a:r>
                        <a:rPr lang="en-US" sz="2100" b="1" u="none" strike="noStrike" cap="none">
                          <a:solidFill>
                            <a:srgbClr val="1C498B"/>
                          </a:solidFill>
                          <a:latin typeface="Calibri"/>
                          <a:ea typeface="Calibri"/>
                          <a:cs typeface="Calibri"/>
                          <a:sym typeface="Calibri"/>
                        </a:rPr>
                        <a:t>3:00-3:15p </a:t>
                      </a:r>
                      <a:endParaRPr sz="2100" b="1" u="none" strike="noStrike" cap="none">
                        <a:latin typeface="Calibri"/>
                        <a:ea typeface="Calibri"/>
                        <a:cs typeface="Calibri"/>
                        <a:sym typeface="Calibri"/>
                      </a:endParaRPr>
                    </a:p>
                  </a:txBody>
                  <a:tcPr marL="137150" marR="137150" marT="68575" marB="6857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tc>
                  <a:txBody>
                    <a:bodyPr/>
                    <a:lstStyle/>
                    <a:p>
                      <a:pPr marL="0" marR="0" lvl="0" indent="0" algn="l" rtl="0">
                        <a:lnSpc>
                          <a:spcPct val="78571"/>
                        </a:lnSpc>
                        <a:spcBef>
                          <a:spcPts val="0"/>
                        </a:spcBef>
                        <a:spcAft>
                          <a:spcPts val="0"/>
                        </a:spcAft>
                        <a:buClr>
                          <a:srgbClr val="1C498B"/>
                        </a:buClr>
                        <a:buSzPts val="2100"/>
                        <a:buFont typeface="Calibri"/>
                        <a:buNone/>
                      </a:pPr>
                      <a:r>
                        <a:rPr lang="en-US" sz="2100" b="1" u="none" strike="noStrike" cap="none">
                          <a:solidFill>
                            <a:srgbClr val="1C498B"/>
                          </a:solidFill>
                          <a:latin typeface="Calibri"/>
                          <a:ea typeface="Calibri"/>
                          <a:cs typeface="Calibri"/>
                          <a:sym typeface="Calibri"/>
                        </a:rPr>
                        <a:t>Transition/Break </a:t>
                      </a:r>
                      <a:endParaRPr sz="4100" b="1" u="none" strike="noStrike" cap="none">
                        <a:latin typeface="Calibri"/>
                        <a:ea typeface="Calibri"/>
                        <a:cs typeface="Calibri"/>
                        <a:sym typeface="Calibri"/>
                      </a:endParaRPr>
                    </a:p>
                  </a:txBody>
                  <a:tcPr marL="137150" marR="137150" marT="68575" marB="6857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extLst>
                  <a:ext uri="{0D108BD9-81ED-4DB2-BD59-A6C34878D82A}">
                    <a16:rowId xmlns:a16="http://schemas.microsoft.com/office/drawing/2014/main" val="10004"/>
                  </a:ext>
                </a:extLst>
              </a:tr>
              <a:tr h="1362997">
                <a:tc>
                  <a:txBody>
                    <a:bodyPr/>
                    <a:lstStyle/>
                    <a:p>
                      <a:pPr marL="0" marR="0" lvl="0" indent="0" algn="ctr" rtl="0">
                        <a:lnSpc>
                          <a:spcPct val="78571"/>
                        </a:lnSpc>
                        <a:spcBef>
                          <a:spcPts val="0"/>
                        </a:spcBef>
                        <a:spcAft>
                          <a:spcPts val="0"/>
                        </a:spcAft>
                        <a:buClr>
                          <a:srgbClr val="1C498B"/>
                        </a:buClr>
                        <a:buSzPts val="2100"/>
                        <a:buFont typeface="Calibri"/>
                        <a:buNone/>
                      </a:pPr>
                      <a:r>
                        <a:rPr lang="en-US" sz="2100" b="1" u="none" strike="noStrike" cap="none">
                          <a:solidFill>
                            <a:srgbClr val="1C498B"/>
                          </a:solidFill>
                          <a:latin typeface="Calibri"/>
                          <a:ea typeface="Calibri"/>
                          <a:cs typeface="Calibri"/>
                          <a:sym typeface="Calibri"/>
                        </a:rPr>
                        <a:t>3:15-4:00p</a:t>
                      </a:r>
                      <a:endParaRPr sz="2100" b="1" u="none" strike="noStrike" cap="none">
                        <a:latin typeface="Calibri"/>
                        <a:ea typeface="Calibri"/>
                        <a:cs typeface="Calibri"/>
                        <a:sym typeface="Calibri"/>
                      </a:endParaRPr>
                    </a:p>
                  </a:txBody>
                  <a:tcPr marL="137150" marR="137150" marT="68575" marB="6857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E0E9FE"/>
                    </a:solidFill>
                  </a:tcPr>
                </a:tc>
                <a:tc>
                  <a:txBody>
                    <a:bodyPr/>
                    <a:lstStyle/>
                    <a:p>
                      <a:pPr marL="0" marR="0" lvl="0" indent="0" algn="l" rtl="0">
                        <a:lnSpc>
                          <a:spcPct val="100000"/>
                        </a:lnSpc>
                        <a:spcBef>
                          <a:spcPts val="0"/>
                        </a:spcBef>
                        <a:spcAft>
                          <a:spcPts val="0"/>
                        </a:spcAft>
                        <a:buClr>
                          <a:srgbClr val="1C498B"/>
                        </a:buClr>
                        <a:buSzPts val="2100"/>
                        <a:buFont typeface="Calibri"/>
                        <a:buNone/>
                      </a:pPr>
                      <a:r>
                        <a:rPr lang="en-US" sz="2100" b="1" u="none" strike="noStrike" cap="none">
                          <a:solidFill>
                            <a:srgbClr val="1C498B"/>
                          </a:solidFill>
                          <a:latin typeface="Calibri"/>
                          <a:ea typeface="Calibri"/>
                          <a:cs typeface="Calibri"/>
                          <a:sym typeface="Calibri"/>
                        </a:rPr>
                        <a:t>Breakout Session 2: Small Group Discussions on Key Implementation Strategies </a:t>
                      </a:r>
                      <a:endParaRPr sz="4100" b="1" u="none" strike="noStrike" cap="none">
                        <a:latin typeface="Calibri"/>
                        <a:ea typeface="Calibri"/>
                        <a:cs typeface="Calibri"/>
                        <a:sym typeface="Calibri"/>
                      </a:endParaRPr>
                    </a:p>
                    <a:p>
                      <a:pPr marL="0" marR="0" lvl="0" indent="0" algn="l" rtl="0">
                        <a:lnSpc>
                          <a:spcPct val="100000"/>
                        </a:lnSpc>
                        <a:spcBef>
                          <a:spcPts val="0"/>
                        </a:spcBef>
                        <a:spcAft>
                          <a:spcPts val="0"/>
                        </a:spcAft>
                        <a:buClr>
                          <a:schemeClr val="dk1"/>
                        </a:buClr>
                        <a:buSzPts val="1800"/>
                        <a:buFont typeface="Calibri"/>
                        <a:buNone/>
                      </a:pPr>
                      <a:r>
                        <a:rPr lang="en-US" sz="1800" b="1" u="none" strike="noStrike" cap="none">
                          <a:latin typeface="Calibri"/>
                          <a:ea typeface="Calibri"/>
                          <a:cs typeface="Calibri"/>
                          <a:sym typeface="Calibri"/>
                        </a:rPr>
                        <a:t>Co-facilitated by IL perinatal network administrators, educators, providers, and nurses </a:t>
                      </a:r>
                      <a:endParaRPr sz="1400" u="none" strike="noStrike" cap="none"/>
                    </a:p>
                  </a:txBody>
                  <a:tcPr marL="137150" marR="137150" marT="68575" marB="6857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E0E9FE"/>
                    </a:solidFill>
                  </a:tcPr>
                </a:tc>
                <a:extLst>
                  <a:ext uri="{0D108BD9-81ED-4DB2-BD59-A6C34878D82A}">
                    <a16:rowId xmlns:a16="http://schemas.microsoft.com/office/drawing/2014/main" val="10005"/>
                  </a:ext>
                </a:extLst>
              </a:tr>
              <a:tr h="1059235">
                <a:tc>
                  <a:txBody>
                    <a:bodyPr/>
                    <a:lstStyle/>
                    <a:p>
                      <a:pPr marL="0" marR="0" lvl="0" indent="0" algn="ctr" rtl="0">
                        <a:lnSpc>
                          <a:spcPct val="78571"/>
                        </a:lnSpc>
                        <a:spcBef>
                          <a:spcPts val="0"/>
                        </a:spcBef>
                        <a:spcAft>
                          <a:spcPts val="0"/>
                        </a:spcAft>
                        <a:buClr>
                          <a:srgbClr val="1C498B"/>
                        </a:buClr>
                        <a:buSzPts val="2100"/>
                        <a:buFont typeface="Calibri"/>
                        <a:buNone/>
                      </a:pPr>
                      <a:r>
                        <a:rPr lang="en-US" sz="2100" b="1" u="none" strike="noStrike" cap="none">
                          <a:solidFill>
                            <a:srgbClr val="1C498B"/>
                          </a:solidFill>
                          <a:latin typeface="Calibri"/>
                          <a:ea typeface="Calibri"/>
                          <a:cs typeface="Calibri"/>
                          <a:sym typeface="Calibri"/>
                        </a:rPr>
                        <a:t>4:00-4:15p </a:t>
                      </a:r>
                      <a:endParaRPr sz="2100" b="1" u="none" strike="noStrike" cap="none">
                        <a:latin typeface="Calibri"/>
                        <a:ea typeface="Calibri"/>
                        <a:cs typeface="Calibri"/>
                        <a:sym typeface="Calibri"/>
                      </a:endParaRPr>
                    </a:p>
                  </a:txBody>
                  <a:tcPr marL="137150" marR="137150" marT="68575" marB="6857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chemeClr val="accent1"/>
                        </a:buClr>
                        <a:buSzPts val="2100"/>
                        <a:buFont typeface="Calibri"/>
                        <a:buNone/>
                      </a:pPr>
                      <a:r>
                        <a:rPr lang="en-US" sz="2100" b="1" u="none" strike="noStrike" cap="none" dirty="0">
                          <a:solidFill>
                            <a:schemeClr val="accent1"/>
                          </a:solidFill>
                          <a:latin typeface="Calibri"/>
                          <a:ea typeface="Calibri"/>
                          <a:cs typeface="Calibri"/>
                          <a:sym typeface="Calibri"/>
                        </a:rPr>
                        <a:t>Wrap-Up and Next Steps</a:t>
                      </a:r>
                      <a:endParaRPr sz="1400" u="none" strike="noStrike" cap="none" dirty="0"/>
                    </a:p>
                    <a:p>
                      <a:pPr marL="0" marR="0" lvl="0" indent="0" algn="l" rtl="0">
                        <a:lnSpc>
                          <a:spcPct val="100000"/>
                        </a:lnSpc>
                        <a:spcBef>
                          <a:spcPts val="0"/>
                        </a:spcBef>
                        <a:spcAft>
                          <a:spcPts val="0"/>
                        </a:spcAft>
                        <a:buClr>
                          <a:srgbClr val="F58366"/>
                        </a:buClr>
                        <a:buSzPts val="2000"/>
                        <a:buFont typeface="Calibri"/>
                        <a:buNone/>
                      </a:pPr>
                      <a:r>
                        <a:rPr lang="en-US" sz="2000" b="1" u="none" strike="noStrike" cap="none" dirty="0">
                          <a:solidFill>
                            <a:srgbClr val="F58366"/>
                          </a:solidFill>
                          <a:latin typeface="Calibri"/>
                          <a:ea typeface="Calibri"/>
                          <a:cs typeface="Calibri"/>
                          <a:sym typeface="Calibri"/>
                        </a:rPr>
                        <a:t>Ann Borders, MD, MSc, MPH </a:t>
                      </a:r>
                      <a:endParaRPr sz="1400" u="none" strike="noStrike" cap="none" dirty="0"/>
                    </a:p>
                    <a:p>
                      <a:pPr marL="0" marR="0" lvl="0" indent="0" algn="l" rtl="0">
                        <a:lnSpc>
                          <a:spcPct val="100000"/>
                        </a:lnSpc>
                        <a:spcBef>
                          <a:spcPts val="0"/>
                        </a:spcBef>
                        <a:spcAft>
                          <a:spcPts val="0"/>
                        </a:spcAft>
                        <a:buClr>
                          <a:srgbClr val="1F497D"/>
                        </a:buClr>
                        <a:buSzPts val="1800"/>
                        <a:buFont typeface="Calibri"/>
                        <a:buNone/>
                      </a:pPr>
                      <a:r>
                        <a:rPr lang="en-US" sz="1800" b="0" i="1" u="none" strike="noStrike" cap="none" dirty="0">
                          <a:solidFill>
                            <a:srgbClr val="1F497D"/>
                          </a:solidFill>
                          <a:latin typeface="Calibri"/>
                          <a:ea typeface="Calibri"/>
                          <a:cs typeface="Calibri"/>
                          <a:sym typeface="Calibri"/>
                        </a:rPr>
                        <a:t>Executive Director and Obstetric Lead, ILPQC </a:t>
                      </a:r>
                      <a:endParaRPr sz="4100" i="1" u="none" strike="noStrike" cap="none" dirty="0"/>
                    </a:p>
                  </a:txBody>
                  <a:tcPr marL="137150" marR="137150" marT="68575" marB="6857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extLst>
                  <a:ext uri="{0D108BD9-81ED-4DB2-BD59-A6C34878D82A}">
                    <a16:rowId xmlns:a16="http://schemas.microsoft.com/office/drawing/2014/main" val="10006"/>
                  </a:ext>
                </a:extLst>
              </a:tr>
            </a:tbl>
          </a:graphicData>
        </a:graphic>
      </p:graphicFrame>
      <p:sp>
        <p:nvSpPr>
          <p:cNvPr id="24000" name="Google Shape;24000;p3"/>
          <p:cNvSpPr txBox="1"/>
          <p:nvPr/>
        </p:nvSpPr>
        <p:spPr>
          <a:xfrm>
            <a:off x="-13975" y="-218042"/>
            <a:ext cx="18330047" cy="1157494"/>
          </a:xfrm>
          <a:prstGeom prst="rect">
            <a:avLst/>
          </a:prstGeom>
          <a:solidFill>
            <a:srgbClr val="1C498B"/>
          </a:solidFill>
          <a:ln>
            <a:noFill/>
          </a:ln>
        </p:spPr>
        <p:txBody>
          <a:bodyPr spcFirstLastPara="1" wrap="square" lIns="137125" tIns="68550" rIns="137125" bIns="68550" anchor="ctr" anchorCtr="1">
            <a:noAutofit/>
          </a:bodyPr>
          <a:lstStyle/>
          <a:p>
            <a:pPr marL="0" marR="0" lvl="0" indent="0" algn="ctr" rtl="0">
              <a:lnSpc>
                <a:spcPct val="100000"/>
              </a:lnSpc>
              <a:spcBef>
                <a:spcPts val="0"/>
              </a:spcBef>
              <a:spcAft>
                <a:spcPts val="0"/>
              </a:spcAft>
              <a:buClr>
                <a:srgbClr val="F58366"/>
              </a:buClr>
              <a:buSzPts val="4500"/>
              <a:buFont typeface="Calibri"/>
              <a:buNone/>
            </a:pPr>
            <a:r>
              <a:rPr lang="en-US" sz="4500" b="1" i="0" u="none" strike="noStrike" cap="none">
                <a:solidFill>
                  <a:srgbClr val="F58366"/>
                </a:solidFill>
                <a:latin typeface="Calibri"/>
                <a:ea typeface="Calibri"/>
                <a:cs typeface="Calibri"/>
                <a:sym typeface="Calibri"/>
              </a:rPr>
              <a:t>ILPQC Face-to-Face 2026: Day #1 OB Agenda</a:t>
            </a: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4005"/>
        <p:cNvGrpSpPr/>
        <p:nvPr/>
      </p:nvGrpSpPr>
      <p:grpSpPr>
        <a:xfrm>
          <a:off x="0" y="0"/>
          <a:ext cx="0" cy="0"/>
          <a:chOff x="0" y="0"/>
          <a:chExt cx="0" cy="0"/>
        </a:xfrm>
      </p:grpSpPr>
      <p:sp>
        <p:nvSpPr>
          <p:cNvPr id="24006" name="Google Shape;24006;p4"/>
          <p:cNvSpPr txBox="1"/>
          <p:nvPr/>
        </p:nvSpPr>
        <p:spPr>
          <a:xfrm>
            <a:off x="8814059" y="8182887"/>
            <a:ext cx="9490698" cy="2148616"/>
          </a:xfrm>
          <a:prstGeom prst="rect">
            <a:avLst/>
          </a:prstGeom>
          <a:solidFill>
            <a:schemeClr val="lt1"/>
          </a:solid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007" name="Google Shape;24007;p4"/>
          <p:cNvSpPr txBox="1"/>
          <p:nvPr/>
        </p:nvSpPr>
        <p:spPr>
          <a:xfrm>
            <a:off x="12337775" y="-1764"/>
            <a:ext cx="5966982" cy="2148616"/>
          </a:xfrm>
          <a:prstGeom prst="rect">
            <a:avLst/>
          </a:prstGeom>
          <a:solidFill>
            <a:schemeClr val="lt1"/>
          </a:solid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008" name="Google Shape;24008;p4"/>
          <p:cNvSpPr txBox="1">
            <a:spLocks noGrp="1"/>
          </p:cNvSpPr>
          <p:nvPr>
            <p:ph type="sldNum" idx="12"/>
          </p:nvPr>
        </p:nvSpPr>
        <p:spPr>
          <a:xfrm>
            <a:off x="13258800" y="9534527"/>
            <a:ext cx="4114800" cy="547688"/>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rgbClr val="000000"/>
              </a:buClr>
              <a:buSzPts val="1800"/>
              <a:buFont typeface="Arial"/>
              <a:buNone/>
            </a:pPr>
            <a:fld id="{00000000-1234-1234-1234-123412341234}" type="slidenum">
              <a:rPr lang="en-US" sz="1800" b="0" i="0" u="none" strike="noStrike" cap="none">
                <a:solidFill>
                  <a:srgbClr val="AEB3B7"/>
                </a:solidFill>
                <a:latin typeface="Calibri"/>
                <a:ea typeface="Calibri"/>
                <a:cs typeface="Calibri"/>
                <a:sym typeface="Calibri"/>
              </a:rPr>
              <a:t>4</a:t>
            </a:fld>
            <a:endParaRPr sz="1800" b="0" i="0" u="none" strike="noStrike" cap="none">
              <a:solidFill>
                <a:srgbClr val="AEB3B7"/>
              </a:solidFill>
              <a:latin typeface="Calibri"/>
              <a:ea typeface="Calibri"/>
              <a:cs typeface="Calibri"/>
              <a:sym typeface="Calibri"/>
            </a:endParaRPr>
          </a:p>
        </p:txBody>
      </p:sp>
      <p:sp>
        <p:nvSpPr>
          <p:cNvPr id="24009" name="Google Shape;24009;p4"/>
          <p:cNvSpPr txBox="1"/>
          <p:nvPr/>
        </p:nvSpPr>
        <p:spPr>
          <a:xfrm>
            <a:off x="0" y="0"/>
            <a:ext cx="18288000" cy="1003300"/>
          </a:xfrm>
          <a:prstGeom prst="rect">
            <a:avLst/>
          </a:prstGeom>
          <a:solidFill>
            <a:srgbClr val="1C498B"/>
          </a:solidFill>
          <a:ln>
            <a:noFill/>
          </a:ln>
        </p:spPr>
        <p:txBody>
          <a:bodyPr spcFirstLastPara="1" wrap="square" lIns="91400" tIns="45700" rIns="91400" bIns="45700" anchor="ctr" anchorCtr="1">
            <a:noAutofit/>
          </a:bodyPr>
          <a:lstStyle/>
          <a:p>
            <a:pPr marL="0" marR="0" lvl="0" indent="0" algn="ctr" rtl="0">
              <a:lnSpc>
                <a:spcPct val="100000"/>
              </a:lnSpc>
              <a:spcBef>
                <a:spcPts val="0"/>
              </a:spcBef>
              <a:spcAft>
                <a:spcPts val="0"/>
              </a:spcAft>
              <a:buClr>
                <a:srgbClr val="F88261"/>
              </a:buClr>
              <a:buSzPts val="4000"/>
              <a:buFont typeface="Calibri"/>
              <a:buNone/>
            </a:pPr>
            <a:r>
              <a:rPr lang="en-US" sz="4000" b="1" i="0" u="none" strike="noStrike" cap="none">
                <a:solidFill>
                  <a:srgbClr val="F88261"/>
                </a:solidFill>
                <a:latin typeface="Calibri"/>
                <a:ea typeface="Calibri"/>
                <a:cs typeface="Calibri"/>
                <a:sym typeface="Calibri"/>
              </a:rPr>
              <a:t>ILPQC Face-to-Face 2026: Day #2 Neonatal Agenda</a:t>
            </a:r>
            <a:endParaRPr sz="1400" b="0" i="0" u="none" strike="noStrike" cap="none">
              <a:solidFill>
                <a:srgbClr val="000000"/>
              </a:solidFill>
              <a:latin typeface="Arial"/>
              <a:ea typeface="Arial"/>
              <a:cs typeface="Arial"/>
              <a:sym typeface="Arial"/>
            </a:endParaRPr>
          </a:p>
        </p:txBody>
      </p:sp>
      <p:graphicFrame>
        <p:nvGraphicFramePr>
          <p:cNvPr id="24010" name="Google Shape;24010;p4"/>
          <p:cNvGraphicFramePr/>
          <p:nvPr>
            <p:extLst>
              <p:ext uri="{D42A27DB-BD31-4B8C-83A1-F6EECF244321}">
                <p14:modId xmlns:p14="http://schemas.microsoft.com/office/powerpoint/2010/main" val="3906898391"/>
              </p:ext>
            </p:extLst>
          </p:nvPr>
        </p:nvGraphicFramePr>
        <p:xfrm>
          <a:off x="-1" y="1023815"/>
          <a:ext cx="9144001" cy="9322419"/>
        </p:xfrm>
        <a:graphic>
          <a:graphicData uri="http://schemas.openxmlformats.org/drawingml/2006/table">
            <a:tbl>
              <a:tblPr bandRow="1">
                <a:noFill/>
                <a:tableStyleId>{02D45426-4AED-46CD-B1FD-BC0CA369EDD4}</a:tableStyleId>
              </a:tblPr>
              <a:tblGrid>
                <a:gridCol w="1873064">
                  <a:extLst>
                    <a:ext uri="{9D8B030D-6E8A-4147-A177-3AD203B41FA5}">
                      <a16:colId xmlns:a16="http://schemas.microsoft.com/office/drawing/2014/main" val="20000"/>
                    </a:ext>
                  </a:extLst>
                </a:gridCol>
                <a:gridCol w="7270937">
                  <a:extLst>
                    <a:ext uri="{9D8B030D-6E8A-4147-A177-3AD203B41FA5}">
                      <a16:colId xmlns:a16="http://schemas.microsoft.com/office/drawing/2014/main" val="20001"/>
                    </a:ext>
                  </a:extLst>
                </a:gridCol>
              </a:tblGrid>
              <a:tr h="2181345">
                <a:tc>
                  <a:txBody>
                    <a:bodyPr/>
                    <a:lstStyle/>
                    <a:p>
                      <a:pPr marL="0" marR="0" lvl="0" indent="0" algn="ctr" rtl="0">
                        <a:lnSpc>
                          <a:spcPct val="77600"/>
                        </a:lnSpc>
                        <a:spcBef>
                          <a:spcPts val="0"/>
                        </a:spcBef>
                        <a:spcAft>
                          <a:spcPts val="0"/>
                        </a:spcAft>
                        <a:buClr>
                          <a:srgbClr val="000000"/>
                        </a:buClr>
                        <a:buSzPts val="2000"/>
                        <a:buFont typeface="Arial"/>
                        <a:buNone/>
                      </a:pPr>
                      <a:r>
                        <a:rPr lang="en-US" sz="2000" b="1" i="0" u="none" strike="noStrike" cap="none">
                          <a:solidFill>
                            <a:srgbClr val="004990"/>
                          </a:solidFill>
                          <a:latin typeface="Calibri"/>
                          <a:ea typeface="Calibri"/>
                          <a:cs typeface="Calibri"/>
                          <a:sym typeface="Calibri"/>
                        </a:rPr>
                        <a:t>9:00-9:15am </a:t>
                      </a:r>
                      <a:endParaRPr sz="2000" b="1" i="0" u="none" strike="noStrike" cap="none">
                        <a:solidFill>
                          <a:srgbClr val="365F91"/>
                        </a:solidFill>
                        <a:latin typeface="Calibri"/>
                        <a:ea typeface="Calibri"/>
                        <a:cs typeface="Calibri"/>
                        <a:sym typeface="Calibri"/>
                      </a:endParaRPr>
                    </a:p>
                    <a:p>
                      <a:pPr marL="0" marR="0" lvl="0" indent="0" algn="ctr" rtl="0">
                        <a:lnSpc>
                          <a:spcPct val="77600"/>
                        </a:lnSpc>
                        <a:spcBef>
                          <a:spcPts val="0"/>
                        </a:spcBef>
                        <a:spcAft>
                          <a:spcPts val="0"/>
                        </a:spcAft>
                        <a:buClr>
                          <a:srgbClr val="000000"/>
                        </a:buClr>
                        <a:buSzPts val="2000"/>
                        <a:buFont typeface="Arial"/>
                        <a:buNone/>
                      </a:pPr>
                      <a:endParaRPr sz="2000" b="1" i="0" u="none" strike="noStrike" cap="none">
                        <a:solidFill>
                          <a:srgbClr val="365F91"/>
                        </a:solidFill>
                        <a:latin typeface="Calibri"/>
                        <a:ea typeface="Calibri"/>
                        <a:cs typeface="Calibri"/>
                        <a:sym typeface="Calibri"/>
                      </a:endParaRPr>
                    </a:p>
                  </a:txBody>
                  <a:tcPr marL="66675" marR="66675" marT="45725" marB="457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E1EAFF"/>
                    </a:solidFill>
                  </a:tcPr>
                </a:tc>
                <a:tc>
                  <a:txBody>
                    <a:bodyPr/>
                    <a:lstStyle/>
                    <a:p>
                      <a:pPr marL="0" marR="0" lvl="0" indent="0" algn="l" rtl="0">
                        <a:lnSpc>
                          <a:spcPct val="100000"/>
                        </a:lnSpc>
                        <a:spcBef>
                          <a:spcPts val="0"/>
                        </a:spcBef>
                        <a:spcAft>
                          <a:spcPts val="0"/>
                        </a:spcAft>
                        <a:buClr>
                          <a:srgbClr val="000000"/>
                        </a:buClr>
                        <a:buSzPts val="2000"/>
                        <a:buFont typeface="Arial"/>
                        <a:buNone/>
                      </a:pPr>
                      <a:r>
                        <a:rPr lang="en-US" sz="2000" b="1" i="0" u="none" strike="noStrike" cap="none" dirty="0">
                          <a:solidFill>
                            <a:srgbClr val="004990"/>
                          </a:solidFill>
                          <a:latin typeface="Calibri"/>
                          <a:ea typeface="Calibri"/>
                          <a:cs typeface="Calibri"/>
                          <a:sym typeface="Calibri"/>
                        </a:rPr>
                        <a:t>VIP Welcome </a:t>
                      </a:r>
                      <a:r>
                        <a:rPr lang="en-US" sz="2000" b="0" i="0" u="none" strike="noStrike" cap="none" dirty="0">
                          <a:solidFill>
                            <a:srgbClr val="004990"/>
                          </a:solidFill>
                          <a:latin typeface="Calibri"/>
                          <a:ea typeface="Calibri"/>
                          <a:cs typeface="Calibri"/>
                          <a:sym typeface="Calibri"/>
                        </a:rPr>
                        <a:t> </a:t>
                      </a:r>
                      <a:endParaRPr sz="2000" b="0" i="0" u="none" strike="noStrike" cap="none" dirty="0">
                        <a:solidFill>
                          <a:srgbClr val="365F91"/>
                        </a:solidFill>
                        <a:latin typeface="Calibri"/>
                        <a:ea typeface="Calibri"/>
                        <a:cs typeface="Calibri"/>
                        <a:sym typeface="Calibri"/>
                      </a:endParaRPr>
                    </a:p>
                    <a:p>
                      <a:pPr marL="0" marR="0" lvl="0" indent="0" algn="l" rtl="0">
                        <a:lnSpc>
                          <a:spcPct val="100000"/>
                        </a:lnSpc>
                        <a:spcBef>
                          <a:spcPts val="0"/>
                        </a:spcBef>
                        <a:spcAft>
                          <a:spcPts val="0"/>
                        </a:spcAft>
                        <a:buClr>
                          <a:srgbClr val="000000"/>
                        </a:buClr>
                        <a:buSzPts val="2000"/>
                        <a:buFont typeface="Arial"/>
                        <a:buNone/>
                      </a:pPr>
                      <a:r>
                        <a:rPr lang="en-US" sz="2000" b="1" i="0" u="none" strike="noStrike" cap="none" dirty="0">
                          <a:solidFill>
                            <a:srgbClr val="F58466"/>
                          </a:solidFill>
                          <a:latin typeface="Calibri"/>
                          <a:ea typeface="Calibri"/>
                          <a:cs typeface="Calibri"/>
                          <a:sym typeface="Calibri"/>
                        </a:rPr>
                        <a:t>Lily Lou, MD, FAAP</a:t>
                      </a:r>
                      <a:r>
                        <a:rPr lang="en-US" sz="2000" b="0" i="0" u="none" strike="noStrike" cap="none" dirty="0">
                          <a:solidFill>
                            <a:srgbClr val="F58466"/>
                          </a:solidFill>
                          <a:latin typeface="Calibri"/>
                          <a:ea typeface="Calibri"/>
                          <a:cs typeface="Calibri"/>
                          <a:sym typeface="Calibri"/>
                        </a:rPr>
                        <a:t> </a:t>
                      </a:r>
                      <a:endParaRPr sz="2000" b="0" i="0" u="none" strike="noStrike" cap="none" dirty="0">
                        <a:solidFill>
                          <a:srgbClr val="365F91"/>
                        </a:solidFill>
                        <a:latin typeface="Calibri"/>
                        <a:ea typeface="Calibri"/>
                        <a:cs typeface="Calibri"/>
                        <a:sym typeface="Calibri"/>
                      </a:endParaRPr>
                    </a:p>
                    <a:p>
                      <a:pPr marL="0" marR="0" lvl="0" indent="0" algn="l" rtl="0">
                        <a:lnSpc>
                          <a:spcPct val="100000"/>
                        </a:lnSpc>
                        <a:spcBef>
                          <a:spcPts val="0"/>
                        </a:spcBef>
                        <a:spcAft>
                          <a:spcPts val="0"/>
                        </a:spcAft>
                        <a:buClr>
                          <a:srgbClr val="000000"/>
                        </a:buClr>
                        <a:buSzPts val="2000"/>
                        <a:buFont typeface="Arial"/>
                        <a:buNone/>
                      </a:pPr>
                      <a:r>
                        <a:rPr lang="en-US" sz="2000" b="0" i="1" u="none" strike="noStrike" cap="none" dirty="0">
                          <a:solidFill>
                            <a:srgbClr val="004990"/>
                          </a:solidFill>
                          <a:latin typeface="Calibri"/>
                          <a:ea typeface="Calibri"/>
                          <a:cs typeface="Calibri"/>
                          <a:sym typeface="Calibri"/>
                        </a:rPr>
                        <a:t>Neonatologist and Public Health Leader, UI Health</a:t>
                      </a:r>
                      <a:r>
                        <a:rPr lang="en-US" sz="2000" b="0" i="0" u="none" strike="noStrike" cap="none" dirty="0">
                          <a:solidFill>
                            <a:srgbClr val="004990"/>
                          </a:solidFill>
                          <a:latin typeface="Calibri"/>
                          <a:ea typeface="Calibri"/>
                          <a:cs typeface="Calibri"/>
                          <a:sym typeface="Calibri"/>
                        </a:rPr>
                        <a:t> </a:t>
                      </a:r>
                      <a:endParaRPr sz="1400" u="none" strike="noStrike" cap="none" dirty="0"/>
                    </a:p>
                    <a:p>
                      <a:pPr marL="0" marR="0" lvl="0" indent="0" algn="l" rtl="0">
                        <a:lnSpc>
                          <a:spcPct val="100000"/>
                        </a:lnSpc>
                        <a:spcBef>
                          <a:spcPts val="0"/>
                        </a:spcBef>
                        <a:spcAft>
                          <a:spcPts val="0"/>
                        </a:spcAft>
                        <a:buClr>
                          <a:srgbClr val="000000"/>
                        </a:buClr>
                        <a:buSzPts val="2000"/>
                        <a:buFont typeface="Arial"/>
                        <a:buNone/>
                      </a:pPr>
                      <a:endParaRPr sz="1400" b="0" i="0" u="none" strike="noStrike" cap="none" dirty="0">
                        <a:solidFill>
                          <a:srgbClr val="365F91"/>
                        </a:solidFill>
                        <a:latin typeface="Calibri"/>
                        <a:ea typeface="Calibri"/>
                        <a:cs typeface="Calibri"/>
                        <a:sym typeface="Calibri"/>
                      </a:endParaRPr>
                    </a:p>
                    <a:p>
                      <a:pPr marL="0" marR="0" lvl="0" indent="0" algn="l" rtl="0">
                        <a:lnSpc>
                          <a:spcPct val="100000"/>
                        </a:lnSpc>
                        <a:spcBef>
                          <a:spcPts val="0"/>
                        </a:spcBef>
                        <a:spcAft>
                          <a:spcPts val="0"/>
                        </a:spcAft>
                        <a:buClr>
                          <a:srgbClr val="000000"/>
                        </a:buClr>
                        <a:buSzPts val="2000"/>
                        <a:buFont typeface="Arial"/>
                        <a:buNone/>
                      </a:pPr>
                      <a:r>
                        <a:rPr lang="en-US" sz="2000" b="1" i="0" u="none" strike="noStrike" cap="none" dirty="0">
                          <a:solidFill>
                            <a:srgbClr val="004990"/>
                          </a:solidFill>
                          <a:latin typeface="Calibri"/>
                          <a:ea typeface="Calibri"/>
                          <a:cs typeface="Calibri"/>
                          <a:sym typeface="Calibri"/>
                        </a:rPr>
                        <a:t>Overview of the Day</a:t>
                      </a:r>
                      <a:r>
                        <a:rPr lang="en-US" sz="2000" b="0" i="0" u="none" strike="noStrike" cap="none" dirty="0">
                          <a:solidFill>
                            <a:srgbClr val="004990"/>
                          </a:solidFill>
                          <a:latin typeface="Calibri"/>
                          <a:ea typeface="Calibri"/>
                          <a:cs typeface="Calibri"/>
                          <a:sym typeface="Calibri"/>
                        </a:rPr>
                        <a:t> </a:t>
                      </a:r>
                      <a:endParaRPr sz="2000" b="0" i="0" u="none" strike="noStrike" cap="none" dirty="0">
                        <a:solidFill>
                          <a:srgbClr val="365F91"/>
                        </a:solidFill>
                        <a:latin typeface="Calibri"/>
                        <a:ea typeface="Calibri"/>
                        <a:cs typeface="Calibri"/>
                        <a:sym typeface="Calibri"/>
                      </a:endParaRPr>
                    </a:p>
                    <a:p>
                      <a:pPr marL="0" marR="0" lvl="0" indent="0" algn="l" rtl="0">
                        <a:lnSpc>
                          <a:spcPct val="100000"/>
                        </a:lnSpc>
                        <a:spcBef>
                          <a:spcPts val="0"/>
                        </a:spcBef>
                        <a:spcAft>
                          <a:spcPts val="0"/>
                        </a:spcAft>
                        <a:buClr>
                          <a:srgbClr val="000000"/>
                        </a:buClr>
                        <a:buSzPts val="2000"/>
                        <a:buFont typeface="Arial"/>
                        <a:buNone/>
                      </a:pPr>
                      <a:r>
                        <a:rPr lang="en-US" sz="2000" b="1" i="0" u="none" strike="noStrike" cap="none" dirty="0">
                          <a:solidFill>
                            <a:srgbClr val="F58466"/>
                          </a:solidFill>
                          <a:latin typeface="Calibri"/>
                          <a:ea typeface="Calibri"/>
                          <a:cs typeface="Calibri"/>
                          <a:sym typeface="Calibri"/>
                        </a:rPr>
                        <a:t>Leslie Caldarelli, MD and Justin Josephsen, MD  </a:t>
                      </a:r>
                      <a:r>
                        <a:rPr lang="en-US" sz="2000" b="0" i="0" u="none" strike="noStrike" cap="none" dirty="0">
                          <a:solidFill>
                            <a:srgbClr val="F58466"/>
                          </a:solidFill>
                          <a:latin typeface="Calibri"/>
                          <a:ea typeface="Calibri"/>
                          <a:cs typeface="Calibri"/>
                          <a:sym typeface="Calibri"/>
                        </a:rPr>
                        <a:t> </a:t>
                      </a:r>
                      <a:endParaRPr sz="2000" b="0" i="0" u="none" strike="noStrike" cap="none" dirty="0">
                        <a:solidFill>
                          <a:srgbClr val="365F91"/>
                        </a:solidFill>
                        <a:latin typeface="Calibri"/>
                        <a:ea typeface="Calibri"/>
                        <a:cs typeface="Calibri"/>
                        <a:sym typeface="Calibri"/>
                      </a:endParaRPr>
                    </a:p>
                    <a:p>
                      <a:pPr marL="0" marR="0" lvl="0" indent="0" algn="l" rtl="0">
                        <a:lnSpc>
                          <a:spcPct val="100000"/>
                        </a:lnSpc>
                        <a:spcBef>
                          <a:spcPts val="0"/>
                        </a:spcBef>
                        <a:spcAft>
                          <a:spcPts val="0"/>
                        </a:spcAft>
                        <a:buClr>
                          <a:srgbClr val="000000"/>
                        </a:buClr>
                        <a:buSzPts val="2000"/>
                        <a:buFont typeface="Arial"/>
                        <a:buNone/>
                      </a:pPr>
                      <a:r>
                        <a:rPr lang="en-US" sz="2000" b="0" i="1" u="none" strike="noStrike" cap="none" dirty="0">
                          <a:solidFill>
                            <a:srgbClr val="004990"/>
                          </a:solidFill>
                          <a:latin typeface="Calibri"/>
                          <a:ea typeface="Calibri"/>
                          <a:cs typeface="Calibri"/>
                          <a:sym typeface="Calibri"/>
                        </a:rPr>
                        <a:t>Neonatal Clinical Co-Leads, ILPQC</a:t>
                      </a:r>
                      <a:r>
                        <a:rPr lang="en-US" sz="2000" b="0" i="0" u="none" strike="noStrike" cap="none" dirty="0">
                          <a:solidFill>
                            <a:srgbClr val="004990"/>
                          </a:solidFill>
                          <a:latin typeface="Calibri"/>
                          <a:ea typeface="Calibri"/>
                          <a:cs typeface="Calibri"/>
                          <a:sym typeface="Calibri"/>
                        </a:rPr>
                        <a:t> </a:t>
                      </a:r>
                      <a:endParaRPr sz="2000" b="0" i="0" u="none" strike="noStrike" cap="none" dirty="0">
                        <a:solidFill>
                          <a:srgbClr val="365F91"/>
                        </a:solidFill>
                        <a:latin typeface="Calibri"/>
                        <a:ea typeface="Calibri"/>
                        <a:cs typeface="Calibri"/>
                        <a:sym typeface="Calibri"/>
                      </a:endParaRPr>
                    </a:p>
                  </a:txBody>
                  <a:tcPr marL="66675" marR="66675" marT="45725" marB="457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E1EAFF"/>
                    </a:solidFill>
                  </a:tcPr>
                </a:tc>
                <a:extLst>
                  <a:ext uri="{0D108BD9-81ED-4DB2-BD59-A6C34878D82A}">
                    <a16:rowId xmlns:a16="http://schemas.microsoft.com/office/drawing/2014/main" val="10000"/>
                  </a:ext>
                </a:extLst>
              </a:tr>
              <a:tr h="1284906">
                <a:tc>
                  <a:txBody>
                    <a:bodyPr/>
                    <a:lstStyle/>
                    <a:p>
                      <a:pPr marL="0" marR="0" lvl="0" indent="0" algn="ctr" rtl="0">
                        <a:lnSpc>
                          <a:spcPct val="77600"/>
                        </a:lnSpc>
                        <a:spcBef>
                          <a:spcPts val="0"/>
                        </a:spcBef>
                        <a:spcAft>
                          <a:spcPts val="0"/>
                        </a:spcAft>
                        <a:buClr>
                          <a:srgbClr val="000000"/>
                        </a:buClr>
                        <a:buSzPts val="2000"/>
                        <a:buFont typeface="Arial"/>
                        <a:buNone/>
                      </a:pPr>
                      <a:r>
                        <a:rPr lang="en-US" sz="2000" b="1" i="0" u="none" strike="noStrike" cap="none">
                          <a:solidFill>
                            <a:srgbClr val="004990"/>
                          </a:solidFill>
                          <a:latin typeface="Calibri"/>
                          <a:ea typeface="Calibri"/>
                          <a:cs typeface="Calibri"/>
                          <a:sym typeface="Calibri"/>
                        </a:rPr>
                        <a:t>9:15-9:45am </a:t>
                      </a:r>
                      <a:endParaRPr sz="2000" b="1" i="0" u="none" strike="noStrike" cap="none">
                        <a:solidFill>
                          <a:srgbClr val="365F91"/>
                        </a:solidFill>
                        <a:latin typeface="Calibri"/>
                        <a:ea typeface="Calibri"/>
                        <a:cs typeface="Calibri"/>
                        <a:sym typeface="Calibri"/>
                      </a:endParaRPr>
                    </a:p>
                    <a:p>
                      <a:pPr marL="0" marR="0" lvl="0" indent="0" algn="ctr" rtl="0">
                        <a:lnSpc>
                          <a:spcPct val="77600"/>
                        </a:lnSpc>
                        <a:spcBef>
                          <a:spcPts val="0"/>
                        </a:spcBef>
                        <a:spcAft>
                          <a:spcPts val="0"/>
                        </a:spcAft>
                        <a:buClr>
                          <a:srgbClr val="000000"/>
                        </a:buClr>
                        <a:buSzPts val="2000"/>
                        <a:buFont typeface="Arial"/>
                        <a:buNone/>
                      </a:pPr>
                      <a:endParaRPr sz="2000" b="1" i="0" u="none" strike="noStrike" cap="none">
                        <a:solidFill>
                          <a:srgbClr val="365F91"/>
                        </a:solidFill>
                        <a:latin typeface="Calibri"/>
                        <a:ea typeface="Calibri"/>
                        <a:cs typeface="Calibri"/>
                        <a:sym typeface="Calibri"/>
                      </a:endParaRPr>
                    </a:p>
                  </a:txBody>
                  <a:tcPr marL="66675" marR="66675" marT="45725" marB="457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2000"/>
                        <a:buFont typeface="Arial"/>
                        <a:buNone/>
                      </a:pPr>
                      <a:r>
                        <a:rPr lang="en-US" sz="2000" b="1" i="0" u="none" strike="noStrike" cap="none" dirty="0">
                          <a:solidFill>
                            <a:srgbClr val="004990"/>
                          </a:solidFill>
                          <a:latin typeface="Calibri"/>
                          <a:ea typeface="Calibri"/>
                          <a:cs typeface="Calibri"/>
                          <a:sym typeface="Calibri"/>
                        </a:rPr>
                        <a:t>Celebrating ESSI &amp; Framing the Path Forward</a:t>
                      </a:r>
                      <a:r>
                        <a:rPr lang="en-US" sz="2000" b="0" i="0" u="none" strike="noStrike" cap="none" dirty="0">
                          <a:solidFill>
                            <a:srgbClr val="004990"/>
                          </a:solidFill>
                          <a:latin typeface="Calibri"/>
                          <a:ea typeface="Calibri"/>
                          <a:cs typeface="Calibri"/>
                          <a:sym typeface="Calibri"/>
                        </a:rPr>
                        <a:t> </a:t>
                      </a:r>
                      <a:br>
                        <a:rPr lang="en-US" sz="2000" b="0" i="0" u="none" strike="noStrike" cap="none" dirty="0">
                          <a:solidFill>
                            <a:srgbClr val="004990"/>
                          </a:solidFill>
                          <a:latin typeface="Calibri"/>
                          <a:ea typeface="Calibri"/>
                          <a:cs typeface="Calibri"/>
                          <a:sym typeface="Calibri"/>
                        </a:rPr>
                      </a:br>
                      <a:endParaRPr sz="1400" b="0" i="0" u="none" strike="noStrike" cap="none" dirty="0">
                        <a:solidFill>
                          <a:srgbClr val="365F91"/>
                        </a:solidFill>
                        <a:latin typeface="Calibri"/>
                        <a:ea typeface="Calibri"/>
                        <a:cs typeface="Calibri"/>
                        <a:sym typeface="Calibri"/>
                      </a:endParaRPr>
                    </a:p>
                    <a:p>
                      <a:pPr marL="0" marR="0" lvl="0" indent="0" algn="l" rtl="0">
                        <a:lnSpc>
                          <a:spcPct val="100000"/>
                        </a:lnSpc>
                        <a:spcBef>
                          <a:spcPts val="0"/>
                        </a:spcBef>
                        <a:spcAft>
                          <a:spcPts val="0"/>
                        </a:spcAft>
                        <a:buClr>
                          <a:srgbClr val="000000"/>
                        </a:buClr>
                        <a:buSzPts val="2000"/>
                        <a:buFont typeface="Arial"/>
                        <a:buNone/>
                      </a:pPr>
                      <a:r>
                        <a:rPr lang="en-US" sz="2000" b="1" i="0" u="none" strike="noStrike" cap="none" dirty="0">
                          <a:solidFill>
                            <a:srgbClr val="F58466"/>
                          </a:solidFill>
                          <a:latin typeface="Calibri"/>
                          <a:ea typeface="Calibri"/>
                          <a:cs typeface="Calibri"/>
                          <a:sym typeface="Calibri"/>
                        </a:rPr>
                        <a:t>Leslie Caldarelli, MD and Justin Josephsen, MD </a:t>
                      </a:r>
                      <a:r>
                        <a:rPr lang="en-US" sz="2000" b="0" i="0" u="none" strike="noStrike" cap="none" dirty="0">
                          <a:solidFill>
                            <a:srgbClr val="F58466"/>
                          </a:solidFill>
                          <a:latin typeface="Calibri"/>
                          <a:ea typeface="Calibri"/>
                          <a:cs typeface="Calibri"/>
                          <a:sym typeface="Calibri"/>
                        </a:rPr>
                        <a:t> </a:t>
                      </a:r>
                      <a:endParaRPr sz="2000" b="0" i="0" u="none" strike="noStrike" cap="none" dirty="0">
                        <a:solidFill>
                          <a:srgbClr val="365F91"/>
                        </a:solidFill>
                        <a:latin typeface="Calibri"/>
                        <a:ea typeface="Calibri"/>
                        <a:cs typeface="Calibri"/>
                        <a:sym typeface="Calibri"/>
                      </a:endParaRPr>
                    </a:p>
                    <a:p>
                      <a:pPr marL="0" marR="0" lvl="0" indent="0" algn="l" rtl="0">
                        <a:lnSpc>
                          <a:spcPct val="100000"/>
                        </a:lnSpc>
                        <a:spcBef>
                          <a:spcPts val="0"/>
                        </a:spcBef>
                        <a:spcAft>
                          <a:spcPts val="0"/>
                        </a:spcAft>
                        <a:buClr>
                          <a:srgbClr val="000000"/>
                        </a:buClr>
                        <a:buSzPts val="2000"/>
                        <a:buFont typeface="Arial"/>
                        <a:buNone/>
                      </a:pPr>
                      <a:r>
                        <a:rPr lang="en-US" sz="2000" b="0" i="1" u="none" strike="noStrike" cap="none" dirty="0">
                          <a:solidFill>
                            <a:srgbClr val="004990"/>
                          </a:solidFill>
                          <a:latin typeface="Calibri"/>
                          <a:ea typeface="Calibri"/>
                          <a:cs typeface="Calibri"/>
                          <a:sym typeface="Calibri"/>
                        </a:rPr>
                        <a:t>Neonatal Clinical Co-Leads, ILPQC </a:t>
                      </a:r>
                      <a:r>
                        <a:rPr lang="en-US" sz="2000" b="0" i="0" u="none" strike="noStrike" cap="none" dirty="0">
                          <a:solidFill>
                            <a:srgbClr val="004990"/>
                          </a:solidFill>
                          <a:latin typeface="Calibri"/>
                          <a:ea typeface="Calibri"/>
                          <a:cs typeface="Calibri"/>
                          <a:sym typeface="Calibri"/>
                        </a:rPr>
                        <a:t> </a:t>
                      </a:r>
                      <a:endParaRPr sz="2000" b="0" i="0" u="none" strike="noStrike" cap="none" dirty="0">
                        <a:solidFill>
                          <a:srgbClr val="365F91"/>
                        </a:solidFill>
                        <a:latin typeface="Calibri"/>
                        <a:ea typeface="Calibri"/>
                        <a:cs typeface="Calibri"/>
                        <a:sym typeface="Calibri"/>
                      </a:endParaRPr>
                    </a:p>
                  </a:txBody>
                  <a:tcPr marL="66675" marR="66675" marT="45725" marB="457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extLst>
                  <a:ext uri="{0D108BD9-81ED-4DB2-BD59-A6C34878D82A}">
                    <a16:rowId xmlns:a16="http://schemas.microsoft.com/office/drawing/2014/main" val="10001"/>
                  </a:ext>
                </a:extLst>
              </a:tr>
              <a:tr h="1792888">
                <a:tc>
                  <a:txBody>
                    <a:bodyPr/>
                    <a:lstStyle/>
                    <a:p>
                      <a:pPr marL="0" marR="0" lvl="0" indent="0" algn="ctr" rtl="0">
                        <a:lnSpc>
                          <a:spcPct val="77600"/>
                        </a:lnSpc>
                        <a:spcBef>
                          <a:spcPts val="0"/>
                        </a:spcBef>
                        <a:spcAft>
                          <a:spcPts val="0"/>
                        </a:spcAft>
                        <a:buClr>
                          <a:srgbClr val="000000"/>
                        </a:buClr>
                        <a:buSzPts val="2000"/>
                        <a:buFont typeface="Arial"/>
                        <a:buNone/>
                      </a:pPr>
                      <a:r>
                        <a:rPr lang="en-US" sz="2000" b="1" i="0" u="none" strike="noStrike" cap="none">
                          <a:solidFill>
                            <a:srgbClr val="004990"/>
                          </a:solidFill>
                          <a:latin typeface="Calibri"/>
                          <a:ea typeface="Calibri"/>
                          <a:cs typeface="Calibri"/>
                          <a:sym typeface="Calibri"/>
                        </a:rPr>
                        <a:t>9:45-10:30am </a:t>
                      </a:r>
                      <a:endParaRPr sz="2000" b="1" i="0" u="none" strike="noStrike" cap="none">
                        <a:solidFill>
                          <a:srgbClr val="365F91"/>
                        </a:solidFill>
                        <a:latin typeface="Calibri"/>
                        <a:ea typeface="Calibri"/>
                        <a:cs typeface="Calibri"/>
                        <a:sym typeface="Calibri"/>
                      </a:endParaRPr>
                    </a:p>
                    <a:p>
                      <a:pPr marL="0" marR="0" lvl="0" indent="0" algn="ctr" rtl="0">
                        <a:lnSpc>
                          <a:spcPct val="77600"/>
                        </a:lnSpc>
                        <a:spcBef>
                          <a:spcPts val="0"/>
                        </a:spcBef>
                        <a:spcAft>
                          <a:spcPts val="0"/>
                        </a:spcAft>
                        <a:buClr>
                          <a:srgbClr val="000000"/>
                        </a:buClr>
                        <a:buSzPts val="2000"/>
                        <a:buFont typeface="Arial"/>
                        <a:buNone/>
                      </a:pPr>
                      <a:endParaRPr sz="2000" b="1" i="0" u="none" strike="noStrike" cap="none">
                        <a:solidFill>
                          <a:srgbClr val="365F91"/>
                        </a:solidFill>
                        <a:latin typeface="Calibri"/>
                        <a:ea typeface="Calibri"/>
                        <a:cs typeface="Calibri"/>
                        <a:sym typeface="Calibri"/>
                      </a:endParaRPr>
                    </a:p>
                  </a:txBody>
                  <a:tcPr marL="66675" marR="66675" marT="45725" marB="457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E1EAFF"/>
                    </a:solidFill>
                  </a:tcPr>
                </a:tc>
                <a:tc>
                  <a:txBody>
                    <a:bodyPr/>
                    <a:lstStyle/>
                    <a:p>
                      <a:pPr marL="0" marR="0" lvl="0" indent="0" algn="l" rtl="0">
                        <a:lnSpc>
                          <a:spcPct val="100000"/>
                        </a:lnSpc>
                        <a:spcBef>
                          <a:spcPts val="0"/>
                        </a:spcBef>
                        <a:spcAft>
                          <a:spcPts val="0"/>
                        </a:spcAft>
                        <a:buClr>
                          <a:srgbClr val="000000"/>
                        </a:buClr>
                        <a:buSzPts val="2000"/>
                        <a:buFont typeface="Arial"/>
                        <a:buNone/>
                      </a:pPr>
                      <a:r>
                        <a:rPr lang="en-US" sz="2000" b="1" i="0" u="none" strike="noStrike" cap="none" dirty="0">
                          <a:solidFill>
                            <a:srgbClr val="365F91"/>
                          </a:solidFill>
                          <a:latin typeface="Calibri"/>
                          <a:ea typeface="Calibri"/>
                          <a:cs typeface="Calibri"/>
                          <a:sym typeface="Calibri"/>
                        </a:rPr>
                        <a:t>Beyond the Bedside: Building Mental Health Support for NICU Families</a:t>
                      </a:r>
                      <a:r>
                        <a:rPr lang="en-US" sz="2000" b="0" i="0" u="none" strike="noStrike" cap="none" dirty="0">
                          <a:solidFill>
                            <a:srgbClr val="365F91"/>
                          </a:solidFill>
                          <a:latin typeface="Calibri"/>
                          <a:ea typeface="Calibri"/>
                          <a:cs typeface="Calibri"/>
                          <a:sym typeface="Calibri"/>
                        </a:rPr>
                        <a:t> </a:t>
                      </a:r>
                      <a:br>
                        <a:rPr lang="en-US" sz="2000" b="0" i="0" u="none" strike="noStrike" cap="none" dirty="0">
                          <a:solidFill>
                            <a:srgbClr val="365F91"/>
                          </a:solidFill>
                          <a:latin typeface="Calibri"/>
                          <a:ea typeface="Calibri"/>
                          <a:cs typeface="Calibri"/>
                          <a:sym typeface="Calibri"/>
                        </a:rPr>
                      </a:br>
                      <a:endParaRPr sz="1400" u="none" strike="noStrike" cap="none" dirty="0"/>
                    </a:p>
                    <a:p>
                      <a:pPr marL="0" marR="0" lvl="0" indent="0" algn="l" rtl="0">
                        <a:lnSpc>
                          <a:spcPct val="100000"/>
                        </a:lnSpc>
                        <a:spcBef>
                          <a:spcPts val="0"/>
                        </a:spcBef>
                        <a:spcAft>
                          <a:spcPts val="0"/>
                        </a:spcAft>
                        <a:buClr>
                          <a:srgbClr val="000000"/>
                        </a:buClr>
                        <a:buSzPts val="2000"/>
                        <a:buFont typeface="Arial"/>
                        <a:buNone/>
                      </a:pPr>
                      <a:r>
                        <a:rPr lang="en-US" sz="2000" b="1" i="0" u="none" strike="noStrike" cap="none" dirty="0">
                          <a:solidFill>
                            <a:srgbClr val="F58466"/>
                          </a:solidFill>
                          <a:latin typeface="Calibri"/>
                          <a:ea typeface="Calibri"/>
                          <a:cs typeface="Calibri"/>
                          <a:sym typeface="Calibri"/>
                        </a:rPr>
                        <a:t>Ann Downey, MD, MSc </a:t>
                      </a:r>
                      <a:endParaRPr sz="1400" u="none" strike="noStrike" cap="none" dirty="0"/>
                    </a:p>
                    <a:p>
                      <a:pPr marL="0" marR="0" lvl="0" indent="0" algn="l" rtl="0">
                        <a:lnSpc>
                          <a:spcPct val="100000"/>
                        </a:lnSpc>
                        <a:spcBef>
                          <a:spcPts val="0"/>
                        </a:spcBef>
                        <a:spcAft>
                          <a:spcPts val="0"/>
                        </a:spcAft>
                        <a:buClr>
                          <a:srgbClr val="000000"/>
                        </a:buClr>
                        <a:buSzPts val="2000"/>
                        <a:buFont typeface="Arial"/>
                        <a:buNone/>
                      </a:pPr>
                      <a:r>
                        <a:rPr lang="en-US" sz="2000" b="0" i="1" u="none" strike="noStrike" cap="none" dirty="0">
                          <a:solidFill>
                            <a:srgbClr val="004990"/>
                          </a:solidFill>
                          <a:latin typeface="Calibri"/>
                          <a:ea typeface="Calibri"/>
                          <a:cs typeface="Calibri"/>
                          <a:sym typeface="Calibri"/>
                        </a:rPr>
                        <a:t>Neonatologist, Medical Director of Neonatology and Neonatal Quality, Children’s Minnesota</a:t>
                      </a:r>
                      <a:r>
                        <a:rPr lang="en-US" sz="2000" b="0" i="0" u="none" strike="noStrike" cap="none" dirty="0">
                          <a:solidFill>
                            <a:srgbClr val="004990"/>
                          </a:solidFill>
                          <a:latin typeface="Calibri"/>
                          <a:ea typeface="Calibri"/>
                          <a:cs typeface="Calibri"/>
                          <a:sym typeface="Calibri"/>
                        </a:rPr>
                        <a:t> </a:t>
                      </a:r>
                      <a:endParaRPr sz="2000" b="0" i="0" u="none" strike="noStrike" cap="none" dirty="0">
                        <a:solidFill>
                          <a:srgbClr val="365F91"/>
                        </a:solidFill>
                        <a:latin typeface="Calibri"/>
                        <a:ea typeface="Calibri"/>
                        <a:cs typeface="Calibri"/>
                        <a:sym typeface="Calibri"/>
                      </a:endParaRPr>
                    </a:p>
                  </a:txBody>
                  <a:tcPr marL="66675" marR="66675" marT="45725" marB="457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E1EAFF"/>
                    </a:solidFill>
                  </a:tcPr>
                </a:tc>
                <a:extLst>
                  <a:ext uri="{0D108BD9-81ED-4DB2-BD59-A6C34878D82A}">
                    <a16:rowId xmlns:a16="http://schemas.microsoft.com/office/drawing/2014/main" val="10002"/>
                  </a:ext>
                </a:extLst>
              </a:tr>
              <a:tr h="380098">
                <a:tc>
                  <a:txBody>
                    <a:bodyPr/>
                    <a:lstStyle/>
                    <a:p>
                      <a:pPr marL="0" marR="0" lvl="0" indent="0" algn="ctr" rtl="0">
                        <a:lnSpc>
                          <a:spcPct val="77600"/>
                        </a:lnSpc>
                        <a:spcBef>
                          <a:spcPts val="0"/>
                        </a:spcBef>
                        <a:spcAft>
                          <a:spcPts val="0"/>
                        </a:spcAft>
                        <a:buClr>
                          <a:srgbClr val="000000"/>
                        </a:buClr>
                        <a:buSzPts val="2000"/>
                        <a:buFont typeface="Arial"/>
                        <a:buNone/>
                      </a:pPr>
                      <a:r>
                        <a:rPr lang="en-US" sz="2000" b="1" i="0" u="none" strike="noStrike" cap="none">
                          <a:solidFill>
                            <a:srgbClr val="004990"/>
                          </a:solidFill>
                          <a:latin typeface="Calibri"/>
                          <a:ea typeface="Calibri"/>
                          <a:cs typeface="Calibri"/>
                          <a:sym typeface="Calibri"/>
                        </a:rPr>
                        <a:t>10:30-10:45am </a:t>
                      </a:r>
                      <a:endParaRPr sz="2000" b="1" i="0" u="none" strike="noStrike" cap="none">
                        <a:solidFill>
                          <a:srgbClr val="365F91"/>
                        </a:solidFill>
                        <a:latin typeface="Calibri"/>
                        <a:ea typeface="Calibri"/>
                        <a:cs typeface="Calibri"/>
                        <a:sym typeface="Calibri"/>
                      </a:endParaRPr>
                    </a:p>
                  </a:txBody>
                  <a:tcPr marL="66675" marR="66675" marT="45725" marB="457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tc>
                  <a:txBody>
                    <a:bodyPr/>
                    <a:lstStyle/>
                    <a:p>
                      <a:pPr marL="0" marR="0" lvl="0" indent="0" algn="l" rtl="0">
                        <a:lnSpc>
                          <a:spcPct val="77600"/>
                        </a:lnSpc>
                        <a:spcBef>
                          <a:spcPts val="0"/>
                        </a:spcBef>
                        <a:spcAft>
                          <a:spcPts val="0"/>
                        </a:spcAft>
                        <a:buClr>
                          <a:srgbClr val="000000"/>
                        </a:buClr>
                        <a:buSzPts val="2000"/>
                        <a:buFont typeface="Arial"/>
                        <a:buNone/>
                      </a:pPr>
                      <a:r>
                        <a:rPr lang="en-US" sz="2000" b="1" i="0" u="none" strike="noStrike" cap="none">
                          <a:solidFill>
                            <a:srgbClr val="004990"/>
                          </a:solidFill>
                          <a:latin typeface="Calibri"/>
                          <a:ea typeface="Calibri"/>
                          <a:cs typeface="Calibri"/>
                          <a:sym typeface="Calibri"/>
                        </a:rPr>
                        <a:t>Break</a:t>
                      </a:r>
                      <a:r>
                        <a:rPr lang="en-US" sz="2000" b="0" i="0" u="none" strike="noStrike" cap="none">
                          <a:solidFill>
                            <a:srgbClr val="004990"/>
                          </a:solidFill>
                          <a:latin typeface="Calibri"/>
                          <a:ea typeface="Calibri"/>
                          <a:cs typeface="Calibri"/>
                          <a:sym typeface="Calibri"/>
                        </a:rPr>
                        <a:t> </a:t>
                      </a:r>
                      <a:endParaRPr sz="2000" b="0" i="0" u="none" strike="noStrike" cap="none">
                        <a:solidFill>
                          <a:srgbClr val="365F91"/>
                        </a:solidFill>
                        <a:latin typeface="Calibri"/>
                        <a:ea typeface="Calibri"/>
                        <a:cs typeface="Calibri"/>
                        <a:sym typeface="Calibri"/>
                      </a:endParaRPr>
                    </a:p>
                  </a:txBody>
                  <a:tcPr marL="66675" marR="66675" marT="45725" marB="457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extLst>
                  <a:ext uri="{0D108BD9-81ED-4DB2-BD59-A6C34878D82A}">
                    <a16:rowId xmlns:a16="http://schemas.microsoft.com/office/drawing/2014/main" val="10003"/>
                  </a:ext>
                </a:extLst>
              </a:tr>
              <a:tr h="3575619">
                <a:tc>
                  <a:txBody>
                    <a:bodyPr/>
                    <a:lstStyle/>
                    <a:p>
                      <a:pPr marL="0" marR="0" lvl="0" indent="0" algn="ctr" rtl="0">
                        <a:lnSpc>
                          <a:spcPct val="77600"/>
                        </a:lnSpc>
                        <a:spcBef>
                          <a:spcPts val="0"/>
                        </a:spcBef>
                        <a:spcAft>
                          <a:spcPts val="0"/>
                        </a:spcAft>
                        <a:buClr>
                          <a:srgbClr val="000000"/>
                        </a:buClr>
                        <a:buSzPts val="2000"/>
                        <a:buFont typeface="Arial"/>
                        <a:buNone/>
                      </a:pPr>
                      <a:r>
                        <a:rPr lang="en-US" sz="2000" b="1" i="0" u="none" strike="noStrike" cap="none" dirty="0">
                          <a:solidFill>
                            <a:srgbClr val="004990"/>
                          </a:solidFill>
                          <a:latin typeface="Calibri"/>
                          <a:ea typeface="Calibri"/>
                          <a:cs typeface="Calibri"/>
                          <a:sym typeface="Calibri"/>
                        </a:rPr>
                        <a:t>10:45-11:40am </a:t>
                      </a:r>
                      <a:endParaRPr sz="2000" b="1" i="0" u="none" strike="noStrike" cap="none" dirty="0">
                        <a:solidFill>
                          <a:srgbClr val="365F91"/>
                        </a:solidFill>
                        <a:latin typeface="Calibri"/>
                        <a:ea typeface="Calibri"/>
                        <a:cs typeface="Calibri"/>
                        <a:sym typeface="Calibri"/>
                      </a:endParaRPr>
                    </a:p>
                    <a:p>
                      <a:pPr marL="0" marR="0" lvl="0" indent="0" algn="ctr" rtl="0">
                        <a:lnSpc>
                          <a:spcPct val="77600"/>
                        </a:lnSpc>
                        <a:spcBef>
                          <a:spcPts val="0"/>
                        </a:spcBef>
                        <a:spcAft>
                          <a:spcPts val="0"/>
                        </a:spcAft>
                        <a:buClr>
                          <a:srgbClr val="000000"/>
                        </a:buClr>
                        <a:buSzPts val="2000"/>
                        <a:buFont typeface="Arial"/>
                        <a:buNone/>
                      </a:pPr>
                      <a:endParaRPr sz="2000" b="1" i="0" u="none" strike="noStrike" cap="none" dirty="0">
                        <a:solidFill>
                          <a:srgbClr val="365F91"/>
                        </a:solidFill>
                        <a:latin typeface="Calibri"/>
                        <a:ea typeface="Calibri"/>
                        <a:cs typeface="Calibri"/>
                        <a:sym typeface="Calibri"/>
                      </a:endParaRPr>
                    </a:p>
                  </a:txBody>
                  <a:tcPr marL="66675" marR="66675" marT="45725" marB="457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E1EAFF"/>
                    </a:solidFill>
                  </a:tcPr>
                </a:tc>
                <a:tc>
                  <a:txBody>
                    <a:bodyPr/>
                    <a:lstStyle/>
                    <a:p>
                      <a:pPr marL="0" marR="0" lvl="0" indent="0" algn="l" rtl="0">
                        <a:lnSpc>
                          <a:spcPct val="77600"/>
                        </a:lnSpc>
                        <a:spcBef>
                          <a:spcPts val="0"/>
                        </a:spcBef>
                        <a:spcAft>
                          <a:spcPts val="0"/>
                        </a:spcAft>
                        <a:buClr>
                          <a:srgbClr val="000000"/>
                        </a:buClr>
                        <a:buSzPts val="2000"/>
                        <a:buFont typeface="Arial"/>
                        <a:buNone/>
                      </a:pPr>
                      <a:r>
                        <a:rPr lang="en-US" sz="2000" b="1" i="0" u="none" strike="noStrike" cap="none" dirty="0">
                          <a:solidFill>
                            <a:srgbClr val="365F91"/>
                          </a:solidFill>
                          <a:latin typeface="Calibri"/>
                          <a:ea typeface="Calibri"/>
                          <a:cs typeface="Calibri"/>
                          <a:sym typeface="Calibri"/>
                        </a:rPr>
                        <a:t>Too Early to Be Overlooked: Coordinated Care for Late Preterm Infants </a:t>
                      </a:r>
                      <a:r>
                        <a:rPr lang="en-US" sz="2000" b="0" i="0" u="none" strike="noStrike" cap="none" dirty="0">
                          <a:solidFill>
                            <a:srgbClr val="365F91"/>
                          </a:solidFill>
                          <a:latin typeface="Calibri"/>
                          <a:ea typeface="Calibri"/>
                          <a:cs typeface="Calibri"/>
                          <a:sym typeface="Calibri"/>
                        </a:rPr>
                        <a:t> </a:t>
                      </a:r>
                      <a:br>
                        <a:rPr lang="en-US" sz="2000" b="0" i="0" u="none" strike="noStrike" cap="none" dirty="0">
                          <a:solidFill>
                            <a:srgbClr val="365F91"/>
                          </a:solidFill>
                          <a:latin typeface="Calibri"/>
                          <a:ea typeface="Calibri"/>
                          <a:cs typeface="Calibri"/>
                          <a:sym typeface="Calibri"/>
                        </a:rPr>
                      </a:br>
                      <a:endParaRPr sz="1400" u="none" strike="noStrike" cap="none" dirty="0"/>
                    </a:p>
                    <a:p>
                      <a:pPr marL="0" marR="0" lvl="0" indent="0" algn="l" rtl="0">
                        <a:lnSpc>
                          <a:spcPct val="77600"/>
                        </a:lnSpc>
                        <a:spcBef>
                          <a:spcPts val="0"/>
                        </a:spcBef>
                        <a:spcAft>
                          <a:spcPts val="0"/>
                        </a:spcAft>
                        <a:buClr>
                          <a:srgbClr val="000000"/>
                        </a:buClr>
                        <a:buSzPts val="2000"/>
                        <a:buFont typeface="Arial"/>
                        <a:buNone/>
                      </a:pPr>
                      <a:r>
                        <a:rPr lang="en-US" sz="2000" b="0" i="1" u="none" strike="noStrike" cap="none" dirty="0">
                          <a:solidFill>
                            <a:srgbClr val="365F91"/>
                          </a:solidFill>
                          <a:latin typeface="Calibri"/>
                          <a:ea typeface="Calibri"/>
                          <a:cs typeface="Calibri"/>
                          <a:sym typeface="Calibri"/>
                        </a:rPr>
                        <a:t>Moderated by </a:t>
                      </a:r>
                      <a:r>
                        <a:rPr lang="en-US" sz="2000" b="1" i="0" u="none" strike="noStrike" cap="none" dirty="0">
                          <a:solidFill>
                            <a:srgbClr val="F58466"/>
                          </a:solidFill>
                          <a:latin typeface="Calibri"/>
                          <a:ea typeface="Calibri"/>
                          <a:cs typeface="Calibri"/>
                          <a:sym typeface="Calibri"/>
                        </a:rPr>
                        <a:t>Leslie Caldarelli, MD and Justin Josephsen, MD</a:t>
                      </a:r>
                      <a:r>
                        <a:rPr lang="en-US" sz="2000" b="0" i="0" u="none" strike="noStrike" cap="none" dirty="0">
                          <a:solidFill>
                            <a:srgbClr val="F58466"/>
                          </a:solidFill>
                          <a:latin typeface="Calibri"/>
                          <a:ea typeface="Calibri"/>
                          <a:cs typeface="Calibri"/>
                          <a:sym typeface="Calibri"/>
                        </a:rPr>
                        <a:t> </a:t>
                      </a:r>
                      <a:endParaRPr sz="2000" b="0" i="0" u="none" strike="noStrike" cap="none" dirty="0">
                        <a:solidFill>
                          <a:srgbClr val="365F91"/>
                        </a:solidFill>
                        <a:latin typeface="Calibri"/>
                        <a:ea typeface="Calibri"/>
                        <a:cs typeface="Calibri"/>
                        <a:sym typeface="Calibri"/>
                      </a:endParaRPr>
                    </a:p>
                    <a:p>
                      <a:pPr marL="0" marR="0" lvl="0" indent="0" algn="l" rtl="0">
                        <a:lnSpc>
                          <a:spcPct val="77600"/>
                        </a:lnSpc>
                        <a:spcBef>
                          <a:spcPts val="0"/>
                        </a:spcBef>
                        <a:spcAft>
                          <a:spcPts val="0"/>
                        </a:spcAft>
                        <a:buClr>
                          <a:srgbClr val="000000"/>
                        </a:buClr>
                        <a:buSzPts val="2000"/>
                        <a:buFont typeface="Arial"/>
                        <a:buNone/>
                      </a:pPr>
                      <a:endParaRPr sz="2000" b="0" i="0" u="none" strike="noStrike" cap="none" dirty="0">
                        <a:solidFill>
                          <a:srgbClr val="365F91"/>
                        </a:solidFill>
                        <a:latin typeface="Calibri"/>
                        <a:ea typeface="Calibri"/>
                        <a:cs typeface="Calibri"/>
                        <a:sym typeface="Calibri"/>
                      </a:endParaRPr>
                    </a:p>
                    <a:p>
                      <a:pPr marL="0" marR="0" lvl="0" indent="0" algn="l" rtl="0">
                        <a:lnSpc>
                          <a:spcPct val="100000"/>
                        </a:lnSpc>
                        <a:spcBef>
                          <a:spcPts val="0"/>
                        </a:spcBef>
                        <a:spcAft>
                          <a:spcPts val="0"/>
                        </a:spcAft>
                        <a:buClr>
                          <a:srgbClr val="000000"/>
                        </a:buClr>
                        <a:buSzPts val="2000"/>
                        <a:buFont typeface="Arial"/>
                        <a:buNone/>
                      </a:pPr>
                      <a:r>
                        <a:rPr lang="en-US" sz="2000" b="1" i="0" u="none" strike="noStrike" cap="none" dirty="0">
                          <a:solidFill>
                            <a:srgbClr val="F58466"/>
                          </a:solidFill>
                          <a:latin typeface="Calibri"/>
                          <a:ea typeface="Calibri"/>
                          <a:cs typeface="Calibri"/>
                          <a:sym typeface="Calibri"/>
                        </a:rPr>
                        <a:t>Maia </a:t>
                      </a:r>
                      <a:r>
                        <a:rPr lang="en-US" sz="2000" b="1" i="0" u="none" strike="noStrike" cap="none" dirty="0" err="1">
                          <a:solidFill>
                            <a:srgbClr val="F58466"/>
                          </a:solidFill>
                          <a:latin typeface="Calibri"/>
                          <a:ea typeface="Calibri"/>
                          <a:cs typeface="Calibri"/>
                          <a:sym typeface="Calibri"/>
                        </a:rPr>
                        <a:t>Birchmoon</a:t>
                      </a:r>
                      <a:r>
                        <a:rPr lang="en-US" sz="2000" b="1" i="0" u="none" strike="noStrike" cap="none" dirty="0">
                          <a:solidFill>
                            <a:srgbClr val="F58466"/>
                          </a:solidFill>
                          <a:latin typeface="Calibri"/>
                          <a:ea typeface="Calibri"/>
                          <a:cs typeface="Calibri"/>
                          <a:sym typeface="Calibri"/>
                        </a:rPr>
                        <a:t>-Gordon, BSN, RNC, IBCLC</a:t>
                      </a:r>
                      <a:r>
                        <a:rPr lang="en-US" sz="2000" b="0" i="0" u="none" strike="noStrike" cap="none" dirty="0">
                          <a:solidFill>
                            <a:srgbClr val="F58466"/>
                          </a:solidFill>
                          <a:latin typeface="Calibri"/>
                          <a:ea typeface="Calibri"/>
                          <a:cs typeface="Calibri"/>
                          <a:sym typeface="Calibri"/>
                        </a:rPr>
                        <a:t> </a:t>
                      </a:r>
                      <a:endParaRPr sz="1400" u="none" strike="noStrike" cap="none" dirty="0"/>
                    </a:p>
                    <a:p>
                      <a:pPr marL="0" marR="0" lvl="0" indent="0" algn="l" rtl="0">
                        <a:lnSpc>
                          <a:spcPct val="100000"/>
                        </a:lnSpc>
                        <a:spcBef>
                          <a:spcPts val="0"/>
                        </a:spcBef>
                        <a:spcAft>
                          <a:spcPts val="0"/>
                        </a:spcAft>
                        <a:buClr>
                          <a:srgbClr val="000000"/>
                        </a:buClr>
                        <a:buSzPts val="2000"/>
                        <a:buFont typeface="Arial"/>
                        <a:buNone/>
                      </a:pPr>
                      <a:r>
                        <a:rPr lang="en-US" sz="2000" b="0" i="1" u="none" strike="noStrike" cap="none" dirty="0">
                          <a:solidFill>
                            <a:srgbClr val="365F91"/>
                          </a:solidFill>
                          <a:latin typeface="Calibri"/>
                          <a:ea typeface="Calibri"/>
                          <a:cs typeface="Calibri"/>
                          <a:sym typeface="Calibri"/>
                        </a:rPr>
                        <a:t>Lactation Consultant and Nurse, Endeavor Health Swedish Hospital</a:t>
                      </a:r>
                      <a:r>
                        <a:rPr lang="en-US" sz="2000" b="0" i="0" u="none" strike="noStrike" cap="none" dirty="0">
                          <a:solidFill>
                            <a:srgbClr val="365F91"/>
                          </a:solidFill>
                          <a:latin typeface="Calibri"/>
                          <a:ea typeface="Calibri"/>
                          <a:cs typeface="Calibri"/>
                          <a:sym typeface="Calibri"/>
                        </a:rPr>
                        <a:t> </a:t>
                      </a:r>
                      <a:endParaRPr sz="1400" u="none" strike="noStrike" cap="none" dirty="0"/>
                    </a:p>
                    <a:p>
                      <a:pPr marL="0" marR="0" lvl="0" indent="0" algn="l" rtl="0">
                        <a:lnSpc>
                          <a:spcPct val="100000"/>
                        </a:lnSpc>
                        <a:spcBef>
                          <a:spcPts val="0"/>
                        </a:spcBef>
                        <a:spcAft>
                          <a:spcPts val="0"/>
                        </a:spcAft>
                        <a:buClr>
                          <a:srgbClr val="000000"/>
                        </a:buClr>
                        <a:buSzPts val="2000"/>
                        <a:buFont typeface="Arial"/>
                        <a:buNone/>
                      </a:pPr>
                      <a:r>
                        <a:rPr lang="en-US" sz="2000" b="1" i="0" u="none" strike="noStrike" cap="none" dirty="0">
                          <a:solidFill>
                            <a:srgbClr val="F58466"/>
                          </a:solidFill>
                          <a:latin typeface="Calibri"/>
                          <a:ea typeface="Calibri"/>
                          <a:cs typeface="Calibri"/>
                          <a:sym typeface="Calibri"/>
                        </a:rPr>
                        <a:t>Kristina Dakis, MD</a:t>
                      </a:r>
                      <a:r>
                        <a:rPr lang="en-US" sz="2000" b="0" i="0" u="none" strike="noStrike" cap="none" dirty="0">
                          <a:solidFill>
                            <a:srgbClr val="F58466"/>
                          </a:solidFill>
                          <a:latin typeface="Calibri"/>
                          <a:ea typeface="Calibri"/>
                          <a:cs typeface="Calibri"/>
                          <a:sym typeface="Calibri"/>
                        </a:rPr>
                        <a:t> </a:t>
                      </a:r>
                      <a:endParaRPr sz="1400" u="none" strike="noStrike" cap="none" dirty="0"/>
                    </a:p>
                    <a:p>
                      <a:pPr marL="0" marR="0" lvl="0" indent="0" algn="l" rtl="0">
                        <a:lnSpc>
                          <a:spcPct val="100000"/>
                        </a:lnSpc>
                        <a:spcBef>
                          <a:spcPts val="0"/>
                        </a:spcBef>
                        <a:spcAft>
                          <a:spcPts val="0"/>
                        </a:spcAft>
                        <a:buClr>
                          <a:srgbClr val="000000"/>
                        </a:buClr>
                        <a:buSzPts val="2000"/>
                        <a:buFont typeface="Arial"/>
                        <a:buNone/>
                      </a:pPr>
                      <a:r>
                        <a:rPr lang="en-US" sz="2000" b="0" i="1" u="none" strike="noStrike" cap="none" dirty="0">
                          <a:solidFill>
                            <a:srgbClr val="365F91"/>
                          </a:solidFill>
                          <a:latin typeface="Calibri"/>
                          <a:ea typeface="Calibri"/>
                          <a:cs typeface="Calibri"/>
                          <a:sym typeface="Calibri"/>
                        </a:rPr>
                        <a:t>Family Medicine Physician and Medical Director, Gibson Area Hospital and Health Services</a:t>
                      </a:r>
                      <a:r>
                        <a:rPr lang="en-US" sz="2000" b="0" i="0" u="none" strike="noStrike" cap="none" dirty="0">
                          <a:solidFill>
                            <a:srgbClr val="365F91"/>
                          </a:solidFill>
                          <a:latin typeface="Calibri"/>
                          <a:ea typeface="Calibri"/>
                          <a:cs typeface="Calibri"/>
                          <a:sym typeface="Calibri"/>
                        </a:rPr>
                        <a:t> </a:t>
                      </a:r>
                      <a:endParaRPr sz="1400" u="none" strike="noStrike" cap="none" dirty="0"/>
                    </a:p>
                    <a:p>
                      <a:pPr marL="0" marR="0" lvl="0" indent="0" algn="l" rtl="0">
                        <a:lnSpc>
                          <a:spcPct val="100000"/>
                        </a:lnSpc>
                        <a:spcBef>
                          <a:spcPts val="0"/>
                        </a:spcBef>
                        <a:spcAft>
                          <a:spcPts val="0"/>
                        </a:spcAft>
                        <a:buClr>
                          <a:srgbClr val="000000"/>
                        </a:buClr>
                        <a:buSzPts val="2000"/>
                        <a:buFont typeface="Arial"/>
                        <a:buNone/>
                      </a:pPr>
                      <a:r>
                        <a:rPr lang="en-US" sz="2000" b="1" i="0" u="none" strike="noStrike" cap="none" dirty="0">
                          <a:solidFill>
                            <a:srgbClr val="F58466"/>
                          </a:solidFill>
                          <a:latin typeface="Calibri"/>
                          <a:ea typeface="Calibri"/>
                          <a:cs typeface="Calibri"/>
                          <a:sym typeface="Calibri"/>
                        </a:rPr>
                        <a:t>Malika D. Shah, MD</a:t>
                      </a:r>
                      <a:r>
                        <a:rPr lang="en-US" sz="2000" b="0" i="0" u="none" strike="noStrike" cap="none" dirty="0">
                          <a:solidFill>
                            <a:srgbClr val="F58466"/>
                          </a:solidFill>
                          <a:latin typeface="Calibri"/>
                          <a:ea typeface="Calibri"/>
                          <a:cs typeface="Calibri"/>
                          <a:sym typeface="Calibri"/>
                        </a:rPr>
                        <a:t> </a:t>
                      </a:r>
                      <a:endParaRPr sz="1400" u="none" strike="noStrike" cap="none" dirty="0"/>
                    </a:p>
                    <a:p>
                      <a:pPr marL="0" marR="0" lvl="0" indent="0" algn="l" rtl="0">
                        <a:lnSpc>
                          <a:spcPct val="100000"/>
                        </a:lnSpc>
                        <a:spcBef>
                          <a:spcPts val="0"/>
                        </a:spcBef>
                        <a:spcAft>
                          <a:spcPts val="0"/>
                        </a:spcAft>
                        <a:buClr>
                          <a:srgbClr val="000000"/>
                        </a:buClr>
                        <a:buSzPts val="2000"/>
                        <a:buFont typeface="Arial"/>
                        <a:buNone/>
                      </a:pPr>
                      <a:r>
                        <a:rPr lang="en-US" sz="2000" b="0" i="1" u="none" strike="noStrike" cap="none" dirty="0">
                          <a:solidFill>
                            <a:srgbClr val="365F91"/>
                          </a:solidFill>
                          <a:latin typeface="Calibri"/>
                          <a:ea typeface="Calibri"/>
                          <a:cs typeface="Calibri"/>
                          <a:sym typeface="Calibri"/>
                        </a:rPr>
                        <a:t>Neonatologist, Medical Director, Newborn Nursery, Prentice Women’s Hospital Northwestern Medicine</a:t>
                      </a:r>
                      <a:r>
                        <a:rPr lang="en-US" sz="2000" b="0" i="0" u="none" strike="noStrike" cap="none" dirty="0">
                          <a:solidFill>
                            <a:srgbClr val="365F91"/>
                          </a:solidFill>
                          <a:latin typeface="Calibri"/>
                          <a:ea typeface="Calibri"/>
                          <a:cs typeface="Calibri"/>
                          <a:sym typeface="Calibri"/>
                        </a:rPr>
                        <a:t> </a:t>
                      </a:r>
                      <a:endParaRPr sz="1400" u="none" strike="noStrike" cap="none" dirty="0"/>
                    </a:p>
                  </a:txBody>
                  <a:tcPr marL="66675" marR="66675" marT="45725" marB="457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E1EAFF"/>
                    </a:solidFill>
                  </a:tcPr>
                </a:tc>
                <a:extLst>
                  <a:ext uri="{0D108BD9-81ED-4DB2-BD59-A6C34878D82A}">
                    <a16:rowId xmlns:a16="http://schemas.microsoft.com/office/drawing/2014/main" val="10004"/>
                  </a:ext>
                </a:extLst>
              </a:tr>
            </a:tbl>
          </a:graphicData>
        </a:graphic>
      </p:graphicFrame>
      <p:graphicFrame>
        <p:nvGraphicFramePr>
          <p:cNvPr id="24011" name="Google Shape;24011;p4"/>
          <p:cNvGraphicFramePr/>
          <p:nvPr>
            <p:extLst>
              <p:ext uri="{D42A27DB-BD31-4B8C-83A1-F6EECF244321}">
                <p14:modId xmlns:p14="http://schemas.microsoft.com/office/powerpoint/2010/main" val="2337409456"/>
              </p:ext>
            </p:extLst>
          </p:nvPr>
        </p:nvGraphicFramePr>
        <p:xfrm>
          <a:off x="9144000" y="1023815"/>
          <a:ext cx="9144000" cy="9342933"/>
        </p:xfrm>
        <a:graphic>
          <a:graphicData uri="http://schemas.openxmlformats.org/drawingml/2006/table">
            <a:tbl>
              <a:tblPr bandRow="1">
                <a:noFill/>
                <a:tableStyleId>{02D45426-4AED-46CD-B1FD-BC0CA369EDD4}</a:tableStyleId>
              </a:tblPr>
              <a:tblGrid>
                <a:gridCol w="1836372">
                  <a:extLst>
                    <a:ext uri="{9D8B030D-6E8A-4147-A177-3AD203B41FA5}">
                      <a16:colId xmlns:a16="http://schemas.microsoft.com/office/drawing/2014/main" val="20000"/>
                    </a:ext>
                  </a:extLst>
                </a:gridCol>
                <a:gridCol w="7307628">
                  <a:extLst>
                    <a:ext uri="{9D8B030D-6E8A-4147-A177-3AD203B41FA5}">
                      <a16:colId xmlns:a16="http://schemas.microsoft.com/office/drawing/2014/main" val="20001"/>
                    </a:ext>
                  </a:extLst>
                </a:gridCol>
              </a:tblGrid>
              <a:tr h="712461">
                <a:tc>
                  <a:txBody>
                    <a:bodyPr/>
                    <a:lstStyle/>
                    <a:p>
                      <a:pPr marL="0" marR="0" lvl="0" indent="0" algn="ctr" rtl="0">
                        <a:lnSpc>
                          <a:spcPct val="77600"/>
                        </a:lnSpc>
                        <a:spcBef>
                          <a:spcPts val="0"/>
                        </a:spcBef>
                        <a:spcAft>
                          <a:spcPts val="0"/>
                        </a:spcAft>
                        <a:buClr>
                          <a:srgbClr val="000000"/>
                        </a:buClr>
                        <a:buSzPts val="2000"/>
                        <a:buFont typeface="Arial"/>
                        <a:buNone/>
                      </a:pPr>
                      <a:r>
                        <a:rPr lang="en-US" sz="2000" b="1" i="0" u="none" strike="noStrike" cap="none">
                          <a:solidFill>
                            <a:srgbClr val="004990"/>
                          </a:solidFill>
                          <a:latin typeface="Calibri"/>
                          <a:ea typeface="Calibri"/>
                          <a:cs typeface="Calibri"/>
                          <a:sym typeface="Calibri"/>
                        </a:rPr>
                        <a:t>11:40-12:00pm </a:t>
                      </a:r>
                      <a:endParaRPr sz="2000" b="1" i="0" u="none" strike="noStrike" cap="none">
                        <a:solidFill>
                          <a:srgbClr val="365F91"/>
                        </a:solidFill>
                        <a:latin typeface="Calibri"/>
                        <a:ea typeface="Calibri"/>
                        <a:cs typeface="Calibri"/>
                        <a:sym typeface="Calibri"/>
                      </a:endParaRPr>
                    </a:p>
                  </a:txBody>
                  <a:tcPr marL="66675" marR="66675" marT="45725" marB="457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tc>
                  <a:txBody>
                    <a:bodyPr/>
                    <a:lstStyle/>
                    <a:p>
                      <a:pPr marL="0" marR="0" lvl="0" indent="0" algn="l" rtl="0">
                        <a:lnSpc>
                          <a:spcPct val="77600"/>
                        </a:lnSpc>
                        <a:spcBef>
                          <a:spcPts val="0"/>
                        </a:spcBef>
                        <a:spcAft>
                          <a:spcPts val="0"/>
                        </a:spcAft>
                        <a:buClr>
                          <a:srgbClr val="000000"/>
                        </a:buClr>
                        <a:buSzPts val="2000"/>
                        <a:buFont typeface="Arial"/>
                        <a:buNone/>
                      </a:pPr>
                      <a:r>
                        <a:rPr lang="en-US" sz="2000" b="1" i="0" u="none" strike="noStrike" cap="none" dirty="0">
                          <a:solidFill>
                            <a:schemeClr val="accent1"/>
                          </a:solidFill>
                          <a:latin typeface="Calibri"/>
                          <a:ea typeface="Calibri"/>
                          <a:cs typeface="Calibri"/>
                          <a:sym typeface="Calibri"/>
                        </a:rPr>
                        <a:t>QI Excellence Award Ceremony</a:t>
                      </a:r>
                      <a:r>
                        <a:rPr lang="en-US" sz="2000" b="0" i="0" u="none" strike="noStrike" cap="none" dirty="0">
                          <a:solidFill>
                            <a:schemeClr val="accent1"/>
                          </a:solidFill>
                          <a:latin typeface="Calibri"/>
                          <a:ea typeface="Calibri"/>
                          <a:cs typeface="Calibri"/>
                          <a:sym typeface="Calibri"/>
                        </a:rPr>
                        <a:t> </a:t>
                      </a:r>
                      <a:endParaRPr sz="1400" u="none" strike="noStrike" cap="none" dirty="0">
                        <a:solidFill>
                          <a:schemeClr val="accent1"/>
                        </a:solidFill>
                      </a:endParaRPr>
                    </a:p>
                  </a:txBody>
                  <a:tcPr marL="66675" marR="66675" marT="45725" marB="457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extLst>
                  <a:ext uri="{0D108BD9-81ED-4DB2-BD59-A6C34878D82A}">
                    <a16:rowId xmlns:a16="http://schemas.microsoft.com/office/drawing/2014/main" val="10000"/>
                  </a:ext>
                </a:extLst>
              </a:tr>
              <a:tr h="983414">
                <a:tc>
                  <a:txBody>
                    <a:bodyPr/>
                    <a:lstStyle/>
                    <a:p>
                      <a:pPr marL="0" marR="0" lvl="0" indent="0" algn="ctr" rtl="0">
                        <a:lnSpc>
                          <a:spcPct val="77600"/>
                        </a:lnSpc>
                        <a:spcBef>
                          <a:spcPts val="0"/>
                        </a:spcBef>
                        <a:spcAft>
                          <a:spcPts val="0"/>
                        </a:spcAft>
                        <a:buClr>
                          <a:srgbClr val="000000"/>
                        </a:buClr>
                        <a:buSzPts val="2000"/>
                        <a:buFont typeface="Arial"/>
                        <a:buNone/>
                      </a:pPr>
                      <a:r>
                        <a:rPr lang="en-US" sz="2000" b="1" i="0" u="none" strike="noStrike" cap="none">
                          <a:solidFill>
                            <a:srgbClr val="004990"/>
                          </a:solidFill>
                          <a:latin typeface="Calibri"/>
                          <a:ea typeface="Calibri"/>
                          <a:cs typeface="Calibri"/>
                          <a:sym typeface="Calibri"/>
                        </a:rPr>
                        <a:t>12:00-1:10pm </a:t>
                      </a:r>
                      <a:endParaRPr sz="2000" b="1" i="0" u="none" strike="noStrike" cap="none">
                        <a:solidFill>
                          <a:srgbClr val="365F91"/>
                        </a:solidFill>
                        <a:latin typeface="Calibri"/>
                        <a:ea typeface="Calibri"/>
                        <a:cs typeface="Calibri"/>
                        <a:sym typeface="Calibri"/>
                      </a:endParaRPr>
                    </a:p>
                  </a:txBody>
                  <a:tcPr marL="66675" marR="66675" marT="45725" marB="457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E1EAFF"/>
                    </a:solidFill>
                  </a:tcPr>
                </a:tc>
                <a:tc>
                  <a:txBody>
                    <a:bodyPr/>
                    <a:lstStyle/>
                    <a:p>
                      <a:pPr marL="0" marR="0" lvl="0" indent="0" algn="l" rtl="0">
                        <a:lnSpc>
                          <a:spcPct val="100000"/>
                        </a:lnSpc>
                        <a:spcBef>
                          <a:spcPts val="0"/>
                        </a:spcBef>
                        <a:spcAft>
                          <a:spcPts val="0"/>
                        </a:spcAft>
                        <a:buClr>
                          <a:srgbClr val="000000"/>
                        </a:buClr>
                        <a:buSzPts val="2000"/>
                        <a:buFont typeface="Arial"/>
                        <a:buNone/>
                      </a:pPr>
                      <a:r>
                        <a:rPr lang="en-US" sz="2000" b="1" i="0" u="none" strike="noStrike" cap="none" dirty="0">
                          <a:solidFill>
                            <a:srgbClr val="004990"/>
                          </a:solidFill>
                          <a:latin typeface="Calibri"/>
                          <a:ea typeface="Calibri"/>
                          <a:cs typeface="Calibri"/>
                          <a:sym typeface="Calibri"/>
                        </a:rPr>
                        <a:t>Team Storyboard Session: An Opportunity to Share and Learn </a:t>
                      </a:r>
                      <a:r>
                        <a:rPr lang="en-US" sz="2000" b="0" i="0" u="none" strike="noStrike" cap="none" dirty="0">
                          <a:solidFill>
                            <a:srgbClr val="004990"/>
                          </a:solidFill>
                          <a:latin typeface="Calibri"/>
                          <a:ea typeface="Calibri"/>
                          <a:cs typeface="Calibri"/>
                          <a:sym typeface="Calibri"/>
                        </a:rPr>
                        <a:t> </a:t>
                      </a:r>
                      <a:endParaRPr sz="2000" b="0" i="0" u="none" strike="noStrike" cap="none" dirty="0">
                        <a:solidFill>
                          <a:srgbClr val="365F91"/>
                        </a:solidFill>
                        <a:latin typeface="Calibri"/>
                        <a:ea typeface="Calibri"/>
                        <a:cs typeface="Calibri"/>
                        <a:sym typeface="Calibri"/>
                      </a:endParaRPr>
                    </a:p>
                    <a:p>
                      <a:pPr marL="0" marR="0" lvl="0" indent="0" algn="l" rtl="0">
                        <a:lnSpc>
                          <a:spcPct val="100000"/>
                        </a:lnSpc>
                        <a:spcBef>
                          <a:spcPts val="0"/>
                        </a:spcBef>
                        <a:spcAft>
                          <a:spcPts val="0"/>
                        </a:spcAft>
                        <a:buClr>
                          <a:srgbClr val="000000"/>
                        </a:buClr>
                        <a:buSzPts val="2000"/>
                        <a:buFont typeface="Arial"/>
                        <a:buNone/>
                      </a:pPr>
                      <a:r>
                        <a:rPr lang="en-US" sz="2000" b="1" i="0" u="none" strike="noStrike" cap="none" dirty="0">
                          <a:solidFill>
                            <a:srgbClr val="004990"/>
                          </a:solidFill>
                          <a:latin typeface="Calibri"/>
                          <a:ea typeface="Calibri"/>
                          <a:cs typeface="Calibri"/>
                          <a:sym typeface="Calibri"/>
                        </a:rPr>
                        <a:t>Networking Lunch</a:t>
                      </a:r>
                      <a:r>
                        <a:rPr lang="en-US" sz="2000" b="0" i="0" u="none" strike="noStrike" cap="none" dirty="0">
                          <a:solidFill>
                            <a:srgbClr val="004990"/>
                          </a:solidFill>
                          <a:latin typeface="Calibri"/>
                          <a:ea typeface="Calibri"/>
                          <a:cs typeface="Calibri"/>
                          <a:sym typeface="Calibri"/>
                        </a:rPr>
                        <a:t> </a:t>
                      </a:r>
                      <a:endParaRPr sz="2000" b="0" i="0" u="none" strike="noStrike" cap="none" dirty="0">
                        <a:solidFill>
                          <a:srgbClr val="365F91"/>
                        </a:solidFill>
                        <a:latin typeface="Calibri"/>
                        <a:ea typeface="Calibri"/>
                        <a:cs typeface="Calibri"/>
                        <a:sym typeface="Calibri"/>
                      </a:endParaRPr>
                    </a:p>
                  </a:txBody>
                  <a:tcPr marL="66675" marR="66675" marT="45725" marB="457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E1EAFF"/>
                    </a:solidFill>
                  </a:tcPr>
                </a:tc>
                <a:extLst>
                  <a:ext uri="{0D108BD9-81ED-4DB2-BD59-A6C34878D82A}">
                    <a16:rowId xmlns:a16="http://schemas.microsoft.com/office/drawing/2014/main" val="10001"/>
                  </a:ext>
                </a:extLst>
              </a:tr>
              <a:tr h="2286243">
                <a:tc>
                  <a:txBody>
                    <a:bodyPr/>
                    <a:lstStyle/>
                    <a:p>
                      <a:pPr marL="0" marR="0" lvl="0" indent="0" algn="ctr" rtl="0">
                        <a:lnSpc>
                          <a:spcPct val="77600"/>
                        </a:lnSpc>
                        <a:spcBef>
                          <a:spcPts val="0"/>
                        </a:spcBef>
                        <a:spcAft>
                          <a:spcPts val="0"/>
                        </a:spcAft>
                        <a:buClr>
                          <a:srgbClr val="000000"/>
                        </a:buClr>
                        <a:buSzPts val="2000"/>
                        <a:buFont typeface="Arial"/>
                        <a:buNone/>
                      </a:pPr>
                      <a:endParaRPr sz="2000" b="1" i="0" u="none" strike="noStrike" cap="none" dirty="0">
                        <a:solidFill>
                          <a:srgbClr val="004990"/>
                        </a:solidFill>
                        <a:latin typeface="Calibri"/>
                        <a:ea typeface="Calibri"/>
                        <a:cs typeface="Calibri"/>
                        <a:sym typeface="Calibri"/>
                      </a:endParaRPr>
                    </a:p>
                  </a:txBody>
                  <a:tcPr marL="66675" marR="66675" marT="45725" marB="457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tc>
                  <a:txBody>
                    <a:bodyPr/>
                    <a:lstStyle/>
                    <a:p>
                      <a:pPr marL="0" marR="0" lvl="0" indent="0" algn="l" rtl="0">
                        <a:lnSpc>
                          <a:spcPct val="77600"/>
                        </a:lnSpc>
                        <a:spcBef>
                          <a:spcPts val="0"/>
                        </a:spcBef>
                        <a:spcAft>
                          <a:spcPts val="0"/>
                        </a:spcAft>
                        <a:buClr>
                          <a:srgbClr val="000000"/>
                        </a:buClr>
                        <a:buSzPts val="2000"/>
                        <a:buFont typeface="Arial"/>
                        <a:buNone/>
                      </a:pPr>
                      <a:r>
                        <a:rPr lang="en-US" sz="2000" b="1" i="0" u="none" strike="noStrike" cap="none" dirty="0">
                          <a:solidFill>
                            <a:srgbClr val="004990"/>
                          </a:solidFill>
                          <a:latin typeface="Calibri"/>
                          <a:ea typeface="Calibri"/>
                          <a:cs typeface="Calibri"/>
                          <a:sym typeface="Calibri"/>
                        </a:rPr>
                        <a:t>Breakout Sessions</a:t>
                      </a:r>
                      <a:r>
                        <a:rPr lang="en-US" sz="2000" b="0" i="0" u="none" strike="noStrike" cap="none" dirty="0">
                          <a:solidFill>
                            <a:srgbClr val="004990"/>
                          </a:solidFill>
                          <a:latin typeface="Calibri"/>
                          <a:ea typeface="Calibri"/>
                          <a:cs typeface="Calibri"/>
                          <a:sym typeface="Calibri"/>
                        </a:rPr>
                        <a:t> </a:t>
                      </a:r>
                      <a:br>
                        <a:rPr lang="en-US" sz="2000" b="0" i="0" u="none" strike="noStrike" cap="none" dirty="0">
                          <a:solidFill>
                            <a:srgbClr val="004990"/>
                          </a:solidFill>
                          <a:latin typeface="Calibri"/>
                          <a:ea typeface="Calibri"/>
                          <a:cs typeface="Calibri"/>
                          <a:sym typeface="Calibri"/>
                        </a:rPr>
                      </a:br>
                      <a:endParaRPr sz="2000" b="0" i="0" u="none" strike="noStrike" cap="none" dirty="0">
                        <a:solidFill>
                          <a:srgbClr val="365F91"/>
                        </a:solidFill>
                        <a:latin typeface="Calibri"/>
                        <a:ea typeface="Calibri"/>
                        <a:cs typeface="Calibri"/>
                        <a:sym typeface="Calibri"/>
                      </a:endParaRPr>
                    </a:p>
                    <a:p>
                      <a:pPr marL="342900" marR="0" lvl="0" indent="-342900" algn="l" rtl="0">
                        <a:lnSpc>
                          <a:spcPct val="100000"/>
                        </a:lnSpc>
                        <a:spcBef>
                          <a:spcPts val="0"/>
                        </a:spcBef>
                        <a:spcAft>
                          <a:spcPts val="0"/>
                        </a:spcAft>
                        <a:buClr>
                          <a:srgbClr val="000000"/>
                        </a:buClr>
                        <a:buSzPts val="2000"/>
                        <a:buFont typeface="Arial"/>
                        <a:buChar char="•"/>
                      </a:pPr>
                      <a:r>
                        <a:rPr lang="en-US" sz="2000" b="0" i="0" u="none" strike="noStrike" cap="none" dirty="0">
                          <a:solidFill>
                            <a:srgbClr val="004990"/>
                          </a:solidFill>
                          <a:latin typeface="Calibri"/>
                          <a:ea typeface="Calibri"/>
                          <a:cs typeface="Calibri"/>
                          <a:sym typeface="Calibri"/>
                        </a:rPr>
                        <a:t>Two Patients, One Opportunity: Advancing Perinatal Mental Health   </a:t>
                      </a:r>
                      <a:endParaRPr sz="2000" b="0" i="0" u="none" strike="noStrike" cap="none" dirty="0">
                        <a:solidFill>
                          <a:srgbClr val="365F91"/>
                        </a:solidFill>
                        <a:latin typeface="Calibri"/>
                        <a:ea typeface="Calibri"/>
                        <a:cs typeface="Calibri"/>
                        <a:sym typeface="Calibri"/>
                      </a:endParaRPr>
                    </a:p>
                    <a:p>
                      <a:pPr marL="342900" marR="0" lvl="0" indent="-342900" algn="l" rtl="0">
                        <a:lnSpc>
                          <a:spcPct val="100000"/>
                        </a:lnSpc>
                        <a:spcBef>
                          <a:spcPts val="0"/>
                        </a:spcBef>
                        <a:spcAft>
                          <a:spcPts val="0"/>
                        </a:spcAft>
                        <a:buClr>
                          <a:srgbClr val="000000"/>
                        </a:buClr>
                        <a:buSzPts val="2000"/>
                        <a:buFont typeface="Arial"/>
                        <a:buChar char="•"/>
                      </a:pPr>
                      <a:r>
                        <a:rPr lang="en-US" sz="2000" b="0" i="0" u="none" strike="noStrike" cap="none" dirty="0">
                          <a:solidFill>
                            <a:srgbClr val="004990"/>
                          </a:solidFill>
                          <a:latin typeface="Calibri"/>
                          <a:ea typeface="Calibri"/>
                          <a:cs typeface="Calibri"/>
                          <a:sym typeface="Calibri"/>
                        </a:rPr>
                        <a:t>Making ESSI Stick: Building Durable Systems for Ongoing Success </a:t>
                      </a:r>
                      <a:endParaRPr sz="2000" b="0" i="0" u="none" strike="noStrike" cap="none" dirty="0">
                        <a:solidFill>
                          <a:srgbClr val="365F91"/>
                        </a:solidFill>
                        <a:latin typeface="Calibri"/>
                        <a:ea typeface="Calibri"/>
                        <a:cs typeface="Calibri"/>
                        <a:sym typeface="Calibri"/>
                      </a:endParaRPr>
                    </a:p>
                    <a:p>
                      <a:pPr marL="342900" marR="0" lvl="0" indent="-342900" algn="l" rtl="0">
                        <a:lnSpc>
                          <a:spcPct val="100000"/>
                        </a:lnSpc>
                        <a:spcBef>
                          <a:spcPts val="0"/>
                        </a:spcBef>
                        <a:spcAft>
                          <a:spcPts val="0"/>
                        </a:spcAft>
                        <a:buClr>
                          <a:srgbClr val="000000"/>
                        </a:buClr>
                        <a:buSzPts val="2000"/>
                        <a:buFont typeface="Arial"/>
                        <a:buChar char="•"/>
                      </a:pPr>
                      <a:r>
                        <a:rPr lang="en-US" sz="2000" b="0" i="0" u="none" strike="noStrike" cap="none" dirty="0">
                          <a:solidFill>
                            <a:srgbClr val="004990"/>
                          </a:solidFill>
                          <a:latin typeface="Calibri"/>
                          <a:ea typeface="Calibri"/>
                          <a:cs typeface="Calibri"/>
                          <a:sym typeface="Calibri"/>
                        </a:rPr>
                        <a:t>Delivery Room to Discharge: Comprehensive Care Pathways for the Late Preterm Infant </a:t>
                      </a:r>
                      <a:endParaRPr sz="2000" b="0" i="0" u="none" strike="noStrike" cap="none" dirty="0">
                        <a:solidFill>
                          <a:srgbClr val="365F91"/>
                        </a:solidFill>
                        <a:latin typeface="Calibri"/>
                        <a:ea typeface="Calibri"/>
                        <a:cs typeface="Calibri"/>
                        <a:sym typeface="Calibri"/>
                      </a:endParaRPr>
                    </a:p>
                  </a:txBody>
                  <a:tcPr marL="66675" marR="66675" marT="45725" marB="457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extLst>
                  <a:ext uri="{0D108BD9-81ED-4DB2-BD59-A6C34878D82A}">
                    <a16:rowId xmlns:a16="http://schemas.microsoft.com/office/drawing/2014/main" val="10002"/>
                  </a:ext>
                </a:extLst>
              </a:tr>
              <a:tr h="754776">
                <a:tc>
                  <a:txBody>
                    <a:bodyPr/>
                    <a:lstStyle/>
                    <a:p>
                      <a:pPr marL="0" marR="0" lvl="0" indent="0" algn="ctr" rtl="0">
                        <a:lnSpc>
                          <a:spcPct val="77600"/>
                        </a:lnSpc>
                        <a:spcBef>
                          <a:spcPts val="0"/>
                        </a:spcBef>
                        <a:spcAft>
                          <a:spcPts val="0"/>
                        </a:spcAft>
                        <a:buClr>
                          <a:srgbClr val="000000"/>
                        </a:buClr>
                        <a:buSzPts val="2000"/>
                        <a:buFont typeface="Arial"/>
                        <a:buNone/>
                      </a:pPr>
                      <a:r>
                        <a:rPr lang="en-US" sz="2000" b="1" i="0" u="none" strike="noStrike" cap="none" dirty="0">
                          <a:solidFill>
                            <a:srgbClr val="004990"/>
                          </a:solidFill>
                          <a:latin typeface="Calibri"/>
                          <a:ea typeface="Calibri"/>
                          <a:cs typeface="Calibri"/>
                          <a:sym typeface="Calibri"/>
                        </a:rPr>
                        <a:t>1:10-1:50pm </a:t>
                      </a:r>
                      <a:endParaRPr sz="2000" b="1" i="0" u="none" strike="noStrike" cap="none" dirty="0">
                        <a:solidFill>
                          <a:srgbClr val="365F91"/>
                        </a:solidFill>
                        <a:latin typeface="Calibri"/>
                        <a:ea typeface="Calibri"/>
                        <a:cs typeface="Calibri"/>
                        <a:sym typeface="Calibri"/>
                      </a:endParaRPr>
                    </a:p>
                  </a:txBody>
                  <a:tcPr marL="66675" marR="66675" marT="45725" marB="457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E1EAFF"/>
                    </a:solidFill>
                  </a:tcPr>
                </a:tc>
                <a:tc>
                  <a:txBody>
                    <a:bodyPr/>
                    <a:lstStyle/>
                    <a:p>
                      <a:pPr marL="0" marR="0" lvl="0" indent="0" algn="l" rtl="0">
                        <a:lnSpc>
                          <a:spcPct val="100000"/>
                        </a:lnSpc>
                        <a:spcBef>
                          <a:spcPts val="0"/>
                        </a:spcBef>
                        <a:spcAft>
                          <a:spcPts val="0"/>
                        </a:spcAft>
                        <a:buClr>
                          <a:srgbClr val="000000"/>
                        </a:buClr>
                        <a:buSzPts val="2000"/>
                        <a:buFont typeface="Arial"/>
                        <a:buNone/>
                      </a:pPr>
                      <a:r>
                        <a:rPr lang="en-US" sz="2000" b="1" i="0" u="none" strike="noStrike" cap="none">
                          <a:solidFill>
                            <a:srgbClr val="004990"/>
                          </a:solidFill>
                          <a:latin typeface="Calibri"/>
                          <a:ea typeface="Calibri"/>
                          <a:cs typeface="Calibri"/>
                          <a:sym typeface="Calibri"/>
                        </a:rPr>
                        <a:t>Breakout Session 1: Small Group Key Topic Discussions on Implementation Strategies </a:t>
                      </a:r>
                      <a:r>
                        <a:rPr lang="en-US" sz="2000" b="0" i="0" u="none" strike="noStrike" cap="none">
                          <a:solidFill>
                            <a:srgbClr val="004990"/>
                          </a:solidFill>
                          <a:latin typeface="Calibri"/>
                          <a:ea typeface="Calibri"/>
                          <a:cs typeface="Calibri"/>
                          <a:sym typeface="Calibri"/>
                        </a:rPr>
                        <a:t> </a:t>
                      </a:r>
                      <a:endParaRPr sz="2000" b="0" i="0" u="none" strike="noStrike" cap="none">
                        <a:solidFill>
                          <a:srgbClr val="365F91"/>
                        </a:solidFill>
                        <a:latin typeface="Calibri"/>
                        <a:ea typeface="Calibri"/>
                        <a:cs typeface="Calibri"/>
                        <a:sym typeface="Calibri"/>
                      </a:endParaRPr>
                    </a:p>
                  </a:txBody>
                  <a:tcPr marL="66675" marR="66675" marT="45725" marB="457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E1EAFF"/>
                    </a:solidFill>
                  </a:tcPr>
                </a:tc>
                <a:extLst>
                  <a:ext uri="{0D108BD9-81ED-4DB2-BD59-A6C34878D82A}">
                    <a16:rowId xmlns:a16="http://schemas.microsoft.com/office/drawing/2014/main" val="10003"/>
                  </a:ext>
                </a:extLst>
              </a:tr>
              <a:tr h="712461">
                <a:tc>
                  <a:txBody>
                    <a:bodyPr/>
                    <a:lstStyle/>
                    <a:p>
                      <a:pPr marL="0" marR="0" lvl="0" indent="0" algn="ctr" rtl="0">
                        <a:lnSpc>
                          <a:spcPct val="77600"/>
                        </a:lnSpc>
                        <a:spcBef>
                          <a:spcPts val="0"/>
                        </a:spcBef>
                        <a:spcAft>
                          <a:spcPts val="0"/>
                        </a:spcAft>
                        <a:buClr>
                          <a:srgbClr val="000000"/>
                        </a:buClr>
                        <a:buSzPts val="2000"/>
                        <a:buFont typeface="Arial"/>
                        <a:buNone/>
                      </a:pPr>
                      <a:r>
                        <a:rPr lang="en-US" sz="2000" b="1" i="0" u="none" strike="noStrike" cap="none">
                          <a:solidFill>
                            <a:srgbClr val="004990"/>
                          </a:solidFill>
                          <a:latin typeface="Calibri"/>
                          <a:ea typeface="Calibri"/>
                          <a:cs typeface="Calibri"/>
                          <a:sym typeface="Calibri"/>
                        </a:rPr>
                        <a:t>1:50-2:00pm </a:t>
                      </a:r>
                      <a:endParaRPr sz="2000" b="1" i="0" u="none" strike="noStrike" cap="none">
                        <a:solidFill>
                          <a:srgbClr val="365F91"/>
                        </a:solidFill>
                        <a:latin typeface="Calibri"/>
                        <a:ea typeface="Calibri"/>
                        <a:cs typeface="Calibri"/>
                        <a:sym typeface="Calibri"/>
                      </a:endParaRPr>
                    </a:p>
                  </a:txBody>
                  <a:tcPr marL="66675" marR="66675" marT="45725" marB="457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2000"/>
                        <a:buFont typeface="Arial"/>
                        <a:buNone/>
                      </a:pPr>
                      <a:r>
                        <a:rPr lang="en-US" sz="2000" b="1" i="0" u="none" strike="noStrike" cap="none" dirty="0">
                          <a:solidFill>
                            <a:srgbClr val="004990"/>
                          </a:solidFill>
                          <a:latin typeface="Calibri"/>
                          <a:ea typeface="Calibri"/>
                          <a:cs typeface="Calibri"/>
                          <a:sym typeface="Calibri"/>
                        </a:rPr>
                        <a:t>Transition to Breakout Sessions </a:t>
                      </a:r>
                      <a:r>
                        <a:rPr lang="en-US" sz="2000" b="0" i="0" u="none" strike="noStrike" cap="none" dirty="0">
                          <a:solidFill>
                            <a:srgbClr val="004990"/>
                          </a:solidFill>
                          <a:latin typeface="Calibri"/>
                          <a:ea typeface="Calibri"/>
                          <a:cs typeface="Calibri"/>
                          <a:sym typeface="Calibri"/>
                        </a:rPr>
                        <a:t> </a:t>
                      </a:r>
                      <a:endParaRPr sz="2000" b="0" i="0" u="none" strike="noStrike" cap="none" dirty="0">
                        <a:solidFill>
                          <a:srgbClr val="365F91"/>
                        </a:solidFill>
                        <a:latin typeface="Calibri"/>
                        <a:ea typeface="Calibri"/>
                        <a:cs typeface="Calibri"/>
                        <a:sym typeface="Calibri"/>
                      </a:endParaRPr>
                    </a:p>
                  </a:txBody>
                  <a:tcPr marL="66675" marR="66675" marT="45725" marB="457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extLst>
                  <a:ext uri="{0D108BD9-81ED-4DB2-BD59-A6C34878D82A}">
                    <a16:rowId xmlns:a16="http://schemas.microsoft.com/office/drawing/2014/main" val="10004"/>
                  </a:ext>
                </a:extLst>
              </a:tr>
              <a:tr h="754776">
                <a:tc>
                  <a:txBody>
                    <a:bodyPr/>
                    <a:lstStyle/>
                    <a:p>
                      <a:pPr marL="0" marR="0" lvl="0" indent="0" algn="ctr" rtl="0">
                        <a:lnSpc>
                          <a:spcPct val="77600"/>
                        </a:lnSpc>
                        <a:spcBef>
                          <a:spcPts val="0"/>
                        </a:spcBef>
                        <a:spcAft>
                          <a:spcPts val="0"/>
                        </a:spcAft>
                        <a:buClr>
                          <a:srgbClr val="000000"/>
                        </a:buClr>
                        <a:buSzPts val="2000"/>
                        <a:buFont typeface="Arial"/>
                        <a:buNone/>
                      </a:pPr>
                      <a:r>
                        <a:rPr lang="en-US" sz="2000" b="1" i="0" u="none" strike="noStrike" cap="none">
                          <a:solidFill>
                            <a:srgbClr val="004990"/>
                          </a:solidFill>
                          <a:latin typeface="Calibri"/>
                          <a:ea typeface="Calibri"/>
                          <a:cs typeface="Calibri"/>
                          <a:sym typeface="Calibri"/>
                        </a:rPr>
                        <a:t>2:00-2:40pm </a:t>
                      </a:r>
                      <a:endParaRPr sz="2000" b="1" i="0" u="none" strike="noStrike" cap="none">
                        <a:solidFill>
                          <a:srgbClr val="365F91"/>
                        </a:solidFill>
                        <a:latin typeface="Calibri"/>
                        <a:ea typeface="Calibri"/>
                        <a:cs typeface="Calibri"/>
                        <a:sym typeface="Calibri"/>
                      </a:endParaRPr>
                    </a:p>
                  </a:txBody>
                  <a:tcPr marL="66675" marR="66675" marT="45725" marB="457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E1EAFF"/>
                    </a:solidFill>
                  </a:tcPr>
                </a:tc>
                <a:tc>
                  <a:txBody>
                    <a:bodyPr/>
                    <a:lstStyle/>
                    <a:p>
                      <a:pPr marL="0" marR="0" lvl="0" indent="0" algn="l" rtl="0">
                        <a:lnSpc>
                          <a:spcPct val="100000"/>
                        </a:lnSpc>
                        <a:spcBef>
                          <a:spcPts val="0"/>
                        </a:spcBef>
                        <a:spcAft>
                          <a:spcPts val="0"/>
                        </a:spcAft>
                        <a:buClr>
                          <a:srgbClr val="000000"/>
                        </a:buClr>
                        <a:buSzPts val="2000"/>
                        <a:buFont typeface="Arial"/>
                        <a:buNone/>
                      </a:pPr>
                      <a:r>
                        <a:rPr lang="en-US" sz="2000" b="1" i="0" u="none" strike="noStrike" cap="none">
                          <a:solidFill>
                            <a:srgbClr val="004990"/>
                          </a:solidFill>
                          <a:latin typeface="Calibri"/>
                          <a:ea typeface="Calibri"/>
                          <a:cs typeface="Calibri"/>
                          <a:sym typeface="Calibri"/>
                        </a:rPr>
                        <a:t>Breakout Session 2: Small Group Key Topic Discussions on Implementation Strategies</a:t>
                      </a:r>
                      <a:r>
                        <a:rPr lang="en-US" sz="2000" b="0" i="0" u="none" strike="noStrike" cap="none">
                          <a:solidFill>
                            <a:srgbClr val="004990"/>
                          </a:solidFill>
                          <a:latin typeface="Calibri"/>
                          <a:ea typeface="Calibri"/>
                          <a:cs typeface="Calibri"/>
                          <a:sym typeface="Calibri"/>
                        </a:rPr>
                        <a:t> </a:t>
                      </a:r>
                      <a:endParaRPr sz="2000" b="0" i="0" u="none" strike="noStrike" cap="none">
                        <a:solidFill>
                          <a:srgbClr val="365F91"/>
                        </a:solidFill>
                        <a:latin typeface="Calibri"/>
                        <a:ea typeface="Calibri"/>
                        <a:cs typeface="Calibri"/>
                        <a:sym typeface="Calibri"/>
                      </a:endParaRPr>
                    </a:p>
                  </a:txBody>
                  <a:tcPr marL="66675" marR="66675" marT="45725" marB="457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E1EAFF"/>
                    </a:solidFill>
                  </a:tcPr>
                </a:tc>
                <a:extLst>
                  <a:ext uri="{0D108BD9-81ED-4DB2-BD59-A6C34878D82A}">
                    <a16:rowId xmlns:a16="http://schemas.microsoft.com/office/drawing/2014/main" val="10005"/>
                  </a:ext>
                </a:extLst>
              </a:tr>
              <a:tr h="712461">
                <a:tc>
                  <a:txBody>
                    <a:bodyPr/>
                    <a:lstStyle/>
                    <a:p>
                      <a:pPr marL="0" marR="0" lvl="0" indent="0" algn="ctr" rtl="0">
                        <a:lnSpc>
                          <a:spcPct val="77600"/>
                        </a:lnSpc>
                        <a:spcBef>
                          <a:spcPts val="0"/>
                        </a:spcBef>
                        <a:spcAft>
                          <a:spcPts val="0"/>
                        </a:spcAft>
                        <a:buClr>
                          <a:srgbClr val="000000"/>
                        </a:buClr>
                        <a:buSzPts val="2000"/>
                        <a:buFont typeface="Arial"/>
                        <a:buNone/>
                      </a:pPr>
                      <a:r>
                        <a:rPr lang="en-US" sz="2000" b="1" i="0" u="none" strike="noStrike" cap="none">
                          <a:solidFill>
                            <a:srgbClr val="004990"/>
                          </a:solidFill>
                          <a:latin typeface="Calibri"/>
                          <a:ea typeface="Calibri"/>
                          <a:cs typeface="Calibri"/>
                          <a:sym typeface="Calibri"/>
                        </a:rPr>
                        <a:t>2:40-2:50pm </a:t>
                      </a:r>
                      <a:endParaRPr sz="2000" b="1" i="0" u="none" strike="noStrike" cap="none">
                        <a:solidFill>
                          <a:srgbClr val="365F91"/>
                        </a:solidFill>
                        <a:latin typeface="Calibri"/>
                        <a:ea typeface="Calibri"/>
                        <a:cs typeface="Calibri"/>
                        <a:sym typeface="Calibri"/>
                      </a:endParaRPr>
                    </a:p>
                  </a:txBody>
                  <a:tcPr marL="66675" marR="66675" marT="45725" marB="457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2000"/>
                        <a:buFont typeface="Arial"/>
                        <a:buNone/>
                      </a:pPr>
                      <a:r>
                        <a:rPr lang="en-US" sz="2000" b="1" i="0" u="none" strike="noStrike" cap="none">
                          <a:solidFill>
                            <a:srgbClr val="004990"/>
                          </a:solidFill>
                          <a:latin typeface="Calibri"/>
                          <a:ea typeface="Calibri"/>
                          <a:cs typeface="Calibri"/>
                          <a:sym typeface="Calibri"/>
                        </a:rPr>
                        <a:t>Transition to Breakout Sessions</a:t>
                      </a:r>
                      <a:r>
                        <a:rPr lang="en-US" sz="2000" b="0" i="0" u="none" strike="noStrike" cap="none">
                          <a:solidFill>
                            <a:srgbClr val="004990"/>
                          </a:solidFill>
                          <a:latin typeface="Calibri"/>
                          <a:ea typeface="Calibri"/>
                          <a:cs typeface="Calibri"/>
                          <a:sym typeface="Calibri"/>
                        </a:rPr>
                        <a:t> </a:t>
                      </a:r>
                      <a:endParaRPr sz="2000" b="0" i="0" u="none" strike="noStrike" cap="none">
                        <a:solidFill>
                          <a:srgbClr val="365F91"/>
                        </a:solidFill>
                        <a:latin typeface="Calibri"/>
                        <a:ea typeface="Calibri"/>
                        <a:cs typeface="Calibri"/>
                        <a:sym typeface="Calibri"/>
                      </a:endParaRPr>
                    </a:p>
                  </a:txBody>
                  <a:tcPr marL="66675" marR="66675" marT="45725" marB="457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extLst>
                  <a:ext uri="{0D108BD9-81ED-4DB2-BD59-A6C34878D82A}">
                    <a16:rowId xmlns:a16="http://schemas.microsoft.com/office/drawing/2014/main" val="10006"/>
                  </a:ext>
                </a:extLst>
              </a:tr>
              <a:tr h="754776">
                <a:tc>
                  <a:txBody>
                    <a:bodyPr/>
                    <a:lstStyle/>
                    <a:p>
                      <a:pPr marL="0" marR="0" lvl="0" indent="0" algn="ctr" rtl="0">
                        <a:lnSpc>
                          <a:spcPct val="77600"/>
                        </a:lnSpc>
                        <a:spcBef>
                          <a:spcPts val="0"/>
                        </a:spcBef>
                        <a:spcAft>
                          <a:spcPts val="0"/>
                        </a:spcAft>
                        <a:buClr>
                          <a:srgbClr val="000000"/>
                        </a:buClr>
                        <a:buSzPts val="2000"/>
                        <a:buFont typeface="Arial"/>
                        <a:buNone/>
                      </a:pPr>
                      <a:r>
                        <a:rPr lang="en-US" sz="2000" b="1" i="0" u="none" strike="noStrike" cap="none">
                          <a:solidFill>
                            <a:srgbClr val="004990"/>
                          </a:solidFill>
                          <a:latin typeface="Calibri"/>
                          <a:ea typeface="Calibri"/>
                          <a:cs typeface="Calibri"/>
                          <a:sym typeface="Calibri"/>
                        </a:rPr>
                        <a:t>2:50-3:30pm </a:t>
                      </a:r>
                      <a:endParaRPr sz="2000" b="1" i="0" u="none" strike="noStrike" cap="none">
                        <a:solidFill>
                          <a:srgbClr val="365F91"/>
                        </a:solidFill>
                        <a:latin typeface="Calibri"/>
                        <a:ea typeface="Calibri"/>
                        <a:cs typeface="Calibri"/>
                        <a:sym typeface="Calibri"/>
                      </a:endParaRPr>
                    </a:p>
                  </a:txBody>
                  <a:tcPr marL="66675" marR="66675" marT="45725" marB="457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E1EAFF"/>
                    </a:solidFill>
                  </a:tcPr>
                </a:tc>
                <a:tc>
                  <a:txBody>
                    <a:bodyPr/>
                    <a:lstStyle/>
                    <a:p>
                      <a:pPr marL="0" marR="0" lvl="0" indent="0" algn="l" rtl="0">
                        <a:lnSpc>
                          <a:spcPct val="100000"/>
                        </a:lnSpc>
                        <a:spcBef>
                          <a:spcPts val="0"/>
                        </a:spcBef>
                        <a:spcAft>
                          <a:spcPts val="0"/>
                        </a:spcAft>
                        <a:buClr>
                          <a:srgbClr val="000000"/>
                        </a:buClr>
                        <a:buSzPts val="2000"/>
                        <a:buFont typeface="Arial"/>
                        <a:buNone/>
                      </a:pPr>
                      <a:r>
                        <a:rPr lang="en-US" sz="2000" b="1" i="0" u="none" strike="noStrike" cap="none">
                          <a:solidFill>
                            <a:srgbClr val="004990"/>
                          </a:solidFill>
                          <a:latin typeface="Calibri"/>
                          <a:ea typeface="Calibri"/>
                          <a:cs typeface="Calibri"/>
                          <a:sym typeface="Calibri"/>
                        </a:rPr>
                        <a:t>Breakout Session 3: Small Group Key Topic Discussions on Implementation Strategies</a:t>
                      </a:r>
                      <a:r>
                        <a:rPr lang="en-US" sz="2000" b="0" i="0" u="none" strike="noStrike" cap="none">
                          <a:solidFill>
                            <a:srgbClr val="004990"/>
                          </a:solidFill>
                          <a:latin typeface="Calibri"/>
                          <a:ea typeface="Calibri"/>
                          <a:cs typeface="Calibri"/>
                          <a:sym typeface="Calibri"/>
                        </a:rPr>
                        <a:t> </a:t>
                      </a:r>
                      <a:endParaRPr sz="2000" b="0" i="0" u="none" strike="noStrike" cap="none">
                        <a:solidFill>
                          <a:srgbClr val="365F91"/>
                        </a:solidFill>
                        <a:latin typeface="Calibri"/>
                        <a:ea typeface="Calibri"/>
                        <a:cs typeface="Calibri"/>
                        <a:sym typeface="Calibri"/>
                      </a:endParaRPr>
                    </a:p>
                  </a:txBody>
                  <a:tcPr marL="66675" marR="66675" marT="45725" marB="457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E1EAFF"/>
                    </a:solidFill>
                  </a:tcPr>
                </a:tc>
                <a:extLst>
                  <a:ext uri="{0D108BD9-81ED-4DB2-BD59-A6C34878D82A}">
                    <a16:rowId xmlns:a16="http://schemas.microsoft.com/office/drawing/2014/main" val="10007"/>
                  </a:ext>
                </a:extLst>
              </a:tr>
              <a:tr h="1671565">
                <a:tc>
                  <a:txBody>
                    <a:bodyPr/>
                    <a:lstStyle/>
                    <a:p>
                      <a:pPr marL="0" marR="0" lvl="0" indent="0" algn="ctr" rtl="0">
                        <a:lnSpc>
                          <a:spcPct val="77600"/>
                        </a:lnSpc>
                        <a:spcBef>
                          <a:spcPts val="0"/>
                        </a:spcBef>
                        <a:spcAft>
                          <a:spcPts val="0"/>
                        </a:spcAft>
                        <a:buClr>
                          <a:srgbClr val="000000"/>
                        </a:buClr>
                        <a:buSzPts val="2000"/>
                        <a:buFont typeface="Arial"/>
                        <a:buNone/>
                      </a:pPr>
                      <a:r>
                        <a:rPr lang="en-US" sz="2000" b="1" i="0" u="none" strike="noStrike" cap="none" dirty="0">
                          <a:solidFill>
                            <a:srgbClr val="004990"/>
                          </a:solidFill>
                          <a:latin typeface="Calibri"/>
                          <a:ea typeface="Calibri"/>
                          <a:cs typeface="Calibri"/>
                          <a:sym typeface="Calibri"/>
                        </a:rPr>
                        <a:t>3:30-3:50pm </a:t>
                      </a:r>
                      <a:endParaRPr sz="2000" b="1" i="0" u="none" strike="noStrike" cap="none" dirty="0">
                        <a:solidFill>
                          <a:srgbClr val="365F91"/>
                        </a:solidFill>
                        <a:latin typeface="Calibri"/>
                        <a:ea typeface="Calibri"/>
                        <a:cs typeface="Calibri"/>
                        <a:sym typeface="Calibri"/>
                      </a:endParaRPr>
                    </a:p>
                  </a:txBody>
                  <a:tcPr marL="66675" marR="66675" marT="45725" marB="457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2000"/>
                        <a:buFont typeface="Arial"/>
                        <a:buNone/>
                      </a:pPr>
                      <a:r>
                        <a:rPr lang="en-US" sz="2000" b="1" i="0" u="none" strike="noStrike" cap="none" dirty="0">
                          <a:solidFill>
                            <a:srgbClr val="004990"/>
                          </a:solidFill>
                          <a:latin typeface="Calibri"/>
                          <a:ea typeface="Calibri"/>
                          <a:cs typeface="Calibri"/>
                          <a:sym typeface="Calibri"/>
                        </a:rPr>
                        <a:t>Closing Reflections &amp; Celebration: Advancing Perinatal Care Together</a:t>
                      </a:r>
                      <a:r>
                        <a:rPr lang="en-US" sz="2000" b="0" i="0" u="none" strike="noStrike" cap="none" dirty="0">
                          <a:solidFill>
                            <a:srgbClr val="004990"/>
                          </a:solidFill>
                          <a:latin typeface="Calibri"/>
                          <a:ea typeface="Calibri"/>
                          <a:cs typeface="Calibri"/>
                          <a:sym typeface="Calibri"/>
                        </a:rPr>
                        <a:t> </a:t>
                      </a:r>
                      <a:br>
                        <a:rPr lang="en-US" sz="2000" b="0" i="0" u="none" strike="noStrike" cap="none" dirty="0">
                          <a:solidFill>
                            <a:srgbClr val="004990"/>
                          </a:solidFill>
                          <a:latin typeface="Calibri"/>
                          <a:ea typeface="Calibri"/>
                          <a:cs typeface="Calibri"/>
                          <a:sym typeface="Calibri"/>
                        </a:rPr>
                      </a:br>
                      <a:endParaRPr sz="2000" b="0" i="0" u="none" strike="noStrike" cap="none" dirty="0">
                        <a:solidFill>
                          <a:srgbClr val="365F91"/>
                        </a:solidFill>
                        <a:latin typeface="Calibri"/>
                        <a:ea typeface="Calibri"/>
                        <a:cs typeface="Calibri"/>
                        <a:sym typeface="Calibri"/>
                      </a:endParaRPr>
                    </a:p>
                    <a:p>
                      <a:pPr marL="0" marR="0" lvl="0" indent="0" algn="l" rtl="0">
                        <a:lnSpc>
                          <a:spcPct val="100000"/>
                        </a:lnSpc>
                        <a:spcBef>
                          <a:spcPts val="0"/>
                        </a:spcBef>
                        <a:spcAft>
                          <a:spcPts val="0"/>
                        </a:spcAft>
                        <a:buClr>
                          <a:srgbClr val="000000"/>
                        </a:buClr>
                        <a:buSzPts val="2000"/>
                        <a:buFont typeface="Arial"/>
                        <a:buNone/>
                      </a:pPr>
                      <a:r>
                        <a:rPr lang="en-US" sz="2000" b="1" i="0" u="none" strike="noStrike" cap="none" dirty="0">
                          <a:solidFill>
                            <a:srgbClr val="F58466"/>
                          </a:solidFill>
                          <a:latin typeface="Calibri"/>
                          <a:ea typeface="Calibri"/>
                          <a:cs typeface="Calibri"/>
                          <a:sym typeface="Calibri"/>
                        </a:rPr>
                        <a:t>Leslie Caldarelli, MD and Justin Josephsen, MD </a:t>
                      </a:r>
                      <a:r>
                        <a:rPr lang="en-US" sz="2000" b="0" i="0" u="none" strike="noStrike" cap="none" dirty="0">
                          <a:solidFill>
                            <a:srgbClr val="F58466"/>
                          </a:solidFill>
                          <a:latin typeface="Calibri"/>
                          <a:ea typeface="Calibri"/>
                          <a:cs typeface="Calibri"/>
                          <a:sym typeface="Calibri"/>
                        </a:rPr>
                        <a:t> </a:t>
                      </a:r>
                      <a:endParaRPr sz="2000" b="0" i="0" u="none" strike="noStrike" cap="none" dirty="0">
                        <a:solidFill>
                          <a:srgbClr val="365F91"/>
                        </a:solidFill>
                        <a:latin typeface="Calibri"/>
                        <a:ea typeface="Calibri"/>
                        <a:cs typeface="Calibri"/>
                        <a:sym typeface="Calibri"/>
                      </a:endParaRPr>
                    </a:p>
                    <a:p>
                      <a:pPr marL="0" marR="0" lvl="0" indent="0" algn="l" rtl="0">
                        <a:lnSpc>
                          <a:spcPct val="100000"/>
                        </a:lnSpc>
                        <a:spcBef>
                          <a:spcPts val="0"/>
                        </a:spcBef>
                        <a:spcAft>
                          <a:spcPts val="0"/>
                        </a:spcAft>
                        <a:buClr>
                          <a:srgbClr val="000000"/>
                        </a:buClr>
                        <a:buSzPts val="2000"/>
                        <a:buFont typeface="Arial"/>
                        <a:buNone/>
                      </a:pPr>
                      <a:r>
                        <a:rPr lang="en-US" sz="2000" b="0" i="1" u="none" strike="noStrike" cap="none" dirty="0">
                          <a:solidFill>
                            <a:srgbClr val="004990"/>
                          </a:solidFill>
                          <a:latin typeface="Calibri"/>
                          <a:ea typeface="Calibri"/>
                          <a:cs typeface="Calibri"/>
                          <a:sym typeface="Calibri"/>
                        </a:rPr>
                        <a:t>Neonatal Clinical Co-Leads, ILPQC</a:t>
                      </a:r>
                      <a:r>
                        <a:rPr lang="en-US" sz="2000" b="0" i="0" u="none" strike="noStrike" cap="none" dirty="0">
                          <a:solidFill>
                            <a:srgbClr val="004990"/>
                          </a:solidFill>
                          <a:latin typeface="Calibri"/>
                          <a:ea typeface="Calibri"/>
                          <a:cs typeface="Calibri"/>
                          <a:sym typeface="Calibri"/>
                        </a:rPr>
                        <a:t> </a:t>
                      </a:r>
                      <a:endParaRPr sz="2000" b="0" i="0" u="none" strike="noStrike" cap="none" dirty="0">
                        <a:solidFill>
                          <a:srgbClr val="365F91"/>
                        </a:solidFill>
                        <a:latin typeface="Calibri"/>
                        <a:ea typeface="Calibri"/>
                        <a:cs typeface="Calibri"/>
                        <a:sym typeface="Calibri"/>
                      </a:endParaRPr>
                    </a:p>
                  </a:txBody>
                  <a:tcPr marL="66675" marR="66675" marT="45725" marB="457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extLst>
                  <a:ext uri="{0D108BD9-81ED-4DB2-BD59-A6C34878D82A}">
                    <a16:rowId xmlns:a16="http://schemas.microsoft.com/office/drawing/2014/main" val="10008"/>
                  </a:ext>
                </a:extLst>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4016"/>
        <p:cNvGrpSpPr/>
        <p:nvPr/>
      </p:nvGrpSpPr>
      <p:grpSpPr>
        <a:xfrm>
          <a:off x="0" y="0"/>
          <a:ext cx="0" cy="0"/>
          <a:chOff x="0" y="0"/>
          <a:chExt cx="0" cy="0"/>
        </a:xfrm>
      </p:grpSpPr>
      <p:sp>
        <p:nvSpPr>
          <p:cNvPr id="24017" name="Google Shape;24017;p5"/>
          <p:cNvSpPr txBox="1">
            <a:spLocks noGrp="1"/>
          </p:cNvSpPr>
          <p:nvPr>
            <p:ph type="sldNum" idx="12"/>
          </p:nvPr>
        </p:nvSpPr>
        <p:spPr>
          <a:xfrm>
            <a:off x="15912577" y="9689683"/>
            <a:ext cx="1968038" cy="547688"/>
          </a:xfrm>
          <a:prstGeom prst="rect">
            <a:avLst/>
          </a:prstGeom>
          <a:noFill/>
          <a:ln>
            <a:noFill/>
          </a:ln>
        </p:spPr>
        <p:txBody>
          <a:bodyPr spcFirstLastPara="1" vert="horz" wrap="square" lIns="137150" tIns="68576" rIns="137150" bIns="68576" rtlCol="0" anchor="ctr" anchorCtr="0">
            <a:noAutofit/>
          </a:bodyPr>
          <a:lstStyle/>
          <a:p>
            <a:pPr>
              <a:buSzPts val="1500"/>
            </a:pPr>
            <a:fld id="{00000000-1234-1234-1234-123412341234}" type="slidenum">
              <a:rPr lang="en-US" sz="1500"/>
              <a:pPr>
                <a:buSzPts val="1500"/>
              </a:pPr>
              <a:t>5</a:t>
            </a:fld>
            <a:endParaRPr sz="1500"/>
          </a:p>
        </p:txBody>
      </p:sp>
      <p:sp>
        <p:nvSpPr>
          <p:cNvPr id="24018" name="Google Shape;24018;p5"/>
          <p:cNvSpPr txBox="1"/>
          <p:nvPr/>
        </p:nvSpPr>
        <p:spPr>
          <a:xfrm>
            <a:off x="673053" y="1935014"/>
            <a:ext cx="14900322" cy="4293445"/>
          </a:xfrm>
          <a:prstGeom prst="rect">
            <a:avLst/>
          </a:prstGeom>
          <a:noFill/>
          <a:ln>
            <a:noFill/>
          </a:ln>
        </p:spPr>
        <p:txBody>
          <a:bodyPr spcFirstLastPara="1" wrap="square" lIns="91425" tIns="45701" rIns="91425" bIns="45701" anchor="t" anchorCtr="0">
            <a:spAutoFit/>
          </a:bodyPr>
          <a:lstStyle/>
          <a:p>
            <a:pPr>
              <a:buClr>
                <a:srgbClr val="000000"/>
              </a:buClr>
              <a:buSzPts val="2100"/>
            </a:pPr>
            <a:r>
              <a:rPr lang="en-US" sz="2100" b="1" dirty="0">
                <a:solidFill>
                  <a:srgbClr val="02255B"/>
                </a:solidFill>
              </a:rPr>
              <a:t>The planning team and speakers report no financial relationships with ineligible companies. </a:t>
            </a:r>
            <a:endParaRPr dirty="0"/>
          </a:p>
          <a:p>
            <a:pPr>
              <a:buClr>
                <a:srgbClr val="000000"/>
              </a:buClr>
              <a:buSzPts val="2100"/>
            </a:pPr>
            <a:endParaRPr sz="2100" b="1" dirty="0">
              <a:solidFill>
                <a:srgbClr val="02255B"/>
              </a:solidFill>
            </a:endParaRPr>
          </a:p>
          <a:p>
            <a:pPr>
              <a:buClr>
                <a:srgbClr val="000000"/>
              </a:buClr>
              <a:buSzPts val="2100"/>
            </a:pPr>
            <a:r>
              <a:rPr lang="en-US" sz="2100" dirty="0">
                <a:solidFill>
                  <a:srgbClr val="02255B"/>
                </a:solidFill>
              </a:rPr>
              <a:t>In support of improving patient care, this activity has been planned and implemented by the Illinois Perinatal Quality Collaborative (ILPQC) and SSM Health. SSM Health is jointly accredited by the Accreditation Council for Continuing Medical Education (ACCME), the Accreditation Council for Pharmacy Education (ACPE), and the American Nurses Credentialing Center (ANCC), to provide continuing education for the healthcare </a:t>
            </a:r>
            <a:r>
              <a:rPr lang="en-US" sz="2100">
                <a:solidFill>
                  <a:srgbClr val="02255B"/>
                </a:solidFill>
              </a:rPr>
              <a:t>team. As </a:t>
            </a:r>
            <a:r>
              <a:rPr lang="en-US" sz="2100" dirty="0">
                <a:solidFill>
                  <a:srgbClr val="02255B"/>
                </a:solidFill>
              </a:rPr>
              <a:t>a Jointly Accredited Organization, SSM Health is approved to offer social work continuing education by the Association of Social Work Boards (ASWB) Approved Continuing Education (ACE) program. Organizations, not individual courses, are approved under this program. Regulatory boards are the final authority on courses accepted for continuing education credit.</a:t>
            </a:r>
            <a:endParaRPr dirty="0"/>
          </a:p>
          <a:p>
            <a:pPr>
              <a:buClr>
                <a:srgbClr val="000000"/>
              </a:buClr>
              <a:buSzPts val="2100"/>
            </a:pPr>
            <a:endParaRPr sz="2100" dirty="0">
              <a:solidFill>
                <a:srgbClr val="02255B"/>
              </a:solidFill>
            </a:endParaRPr>
          </a:p>
          <a:p>
            <a:pPr>
              <a:buClr>
                <a:srgbClr val="000000"/>
              </a:buClr>
              <a:buSzPts val="2100"/>
            </a:pPr>
            <a:r>
              <a:rPr lang="en-US" sz="2100" i="1" dirty="0">
                <a:solidFill>
                  <a:srgbClr val="02255B"/>
                </a:solidFill>
              </a:rPr>
              <a:t>SSM Health designates this live activity for a maximum of 5.75 ANCC contact hours and </a:t>
            </a:r>
            <a:r>
              <a:rPr lang="en-US" sz="2100" b="1" i="1" dirty="0">
                <a:solidFill>
                  <a:srgbClr val="02255B"/>
                </a:solidFill>
              </a:rPr>
              <a:t>5.75 AMA PRA Category 1 Credits™. </a:t>
            </a:r>
            <a:r>
              <a:rPr lang="en-US" sz="2100" i="1" dirty="0">
                <a:solidFill>
                  <a:srgbClr val="02255B"/>
                </a:solidFill>
              </a:rPr>
              <a:t>Physicians should claim only the credit commensurate with the extent of their participation in the activity. Social workers completing this course receive 5.75 education credits.</a:t>
            </a:r>
            <a:endParaRPr dirty="0"/>
          </a:p>
        </p:txBody>
      </p:sp>
      <p:pic>
        <p:nvPicPr>
          <p:cNvPr id="24019" name="Google Shape;24019;p5" descr="http://www.jointaccreditation.org/sites/default/files/Jointly%2520Accredited%2520Provider%2520TM_0.png"/>
          <p:cNvPicPr preferRelativeResize="0"/>
          <p:nvPr/>
        </p:nvPicPr>
        <p:blipFill rotWithShape="1">
          <a:blip r:embed="rId3">
            <a:alphaModFix/>
          </a:blip>
          <a:srcRect/>
          <a:stretch/>
        </p:blipFill>
        <p:spPr>
          <a:xfrm>
            <a:off x="776912" y="7272340"/>
            <a:ext cx="3352178" cy="2043938"/>
          </a:xfrm>
          <a:prstGeom prst="rect">
            <a:avLst/>
          </a:prstGeom>
          <a:noFill/>
          <a:ln>
            <a:noFill/>
          </a:ln>
        </p:spPr>
      </p:pic>
      <p:sp>
        <p:nvSpPr>
          <p:cNvPr id="24020" name="Google Shape;24020;p5"/>
          <p:cNvSpPr txBox="1"/>
          <p:nvPr/>
        </p:nvSpPr>
        <p:spPr>
          <a:xfrm>
            <a:off x="673053" y="543564"/>
            <a:ext cx="14534322" cy="854322"/>
          </a:xfrm>
          <a:prstGeom prst="rect">
            <a:avLst/>
          </a:prstGeom>
          <a:noFill/>
          <a:ln>
            <a:noFill/>
          </a:ln>
        </p:spPr>
        <p:txBody>
          <a:bodyPr spcFirstLastPara="1" wrap="square" lIns="137150" tIns="68576" rIns="137150" bIns="68576" anchor="b" anchorCtr="0">
            <a:normAutofit fontScale="70000" lnSpcReduction="20000"/>
          </a:bodyPr>
          <a:lstStyle/>
          <a:p>
            <a:pPr>
              <a:lnSpc>
                <a:spcPct val="110000"/>
              </a:lnSpc>
              <a:buClr>
                <a:srgbClr val="02255B"/>
              </a:buClr>
              <a:buSzPct val="100000"/>
            </a:pPr>
            <a:r>
              <a:rPr lang="en-US" sz="6000">
                <a:solidFill>
                  <a:srgbClr val="02255B"/>
                </a:solidFill>
              </a:rPr>
              <a:t>Joint Accreditation Statement &amp; Disclosure Information</a:t>
            </a:r>
            <a:endParaRPr/>
          </a:p>
        </p:txBody>
      </p:sp>
      <p:pic>
        <p:nvPicPr>
          <p:cNvPr id="24021" name="Google Shape;24021;p5" descr="https://www.eeds.com/images/logos/ASWB_ACE_Logo.png"/>
          <p:cNvPicPr preferRelativeResize="0"/>
          <p:nvPr/>
        </p:nvPicPr>
        <p:blipFill rotWithShape="1">
          <a:blip r:embed="rId4">
            <a:alphaModFix/>
          </a:blip>
          <a:srcRect/>
          <a:stretch/>
        </p:blipFill>
        <p:spPr>
          <a:xfrm>
            <a:off x="4277512" y="7998561"/>
            <a:ext cx="3467669" cy="1317714"/>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4026"/>
        <p:cNvGrpSpPr/>
        <p:nvPr/>
      </p:nvGrpSpPr>
      <p:grpSpPr>
        <a:xfrm>
          <a:off x="0" y="0"/>
          <a:ext cx="0" cy="0"/>
          <a:chOff x="0" y="0"/>
          <a:chExt cx="0" cy="0"/>
        </a:xfrm>
      </p:grpSpPr>
      <p:sp>
        <p:nvSpPr>
          <p:cNvPr id="24027" name="Google Shape;24027;p6"/>
          <p:cNvSpPr txBox="1"/>
          <p:nvPr/>
        </p:nvSpPr>
        <p:spPr>
          <a:xfrm>
            <a:off x="914405" y="9534529"/>
            <a:ext cx="6172200" cy="547694"/>
          </a:xfrm>
          <a:prstGeom prst="rect">
            <a:avLst/>
          </a:prstGeom>
          <a:noFill/>
          <a:ln>
            <a:noFill/>
          </a:ln>
        </p:spPr>
        <p:txBody>
          <a:bodyPr spcFirstLastPara="1" wrap="square" lIns="137150" tIns="68576" rIns="137150" bIns="68576" anchor="ctr" anchorCtr="0">
            <a:noAutofit/>
          </a:bodyPr>
          <a:lstStyle/>
          <a:p>
            <a:pPr>
              <a:buClr>
                <a:srgbClr val="000000"/>
              </a:buClr>
              <a:buSzPts val="1800"/>
            </a:pPr>
            <a:r>
              <a:rPr lang="en-US" sz="1800">
                <a:solidFill>
                  <a:srgbClr val="939699"/>
                </a:solidFill>
              </a:rPr>
              <a:t>Illinois Perinatal Quality Collaborative</a:t>
            </a:r>
            <a:endParaRPr/>
          </a:p>
        </p:txBody>
      </p:sp>
      <p:sp>
        <p:nvSpPr>
          <p:cNvPr id="24028" name="Google Shape;24028;p6"/>
          <p:cNvSpPr/>
          <p:nvPr/>
        </p:nvSpPr>
        <p:spPr>
          <a:xfrm>
            <a:off x="1455661" y="4192561"/>
            <a:ext cx="6904574" cy="1084538"/>
          </a:xfrm>
          <a:prstGeom prst="rect">
            <a:avLst/>
          </a:prstGeom>
          <a:noFill/>
          <a:ln>
            <a:noFill/>
          </a:ln>
        </p:spPr>
        <p:txBody>
          <a:bodyPr spcFirstLastPara="1" wrap="square" lIns="0" tIns="0" rIns="137150" bIns="68576" anchor="b" anchorCtr="1">
            <a:noAutofit/>
          </a:bodyPr>
          <a:lstStyle/>
          <a:p>
            <a:pPr algn="ctr">
              <a:spcBef>
                <a:spcPts val="600"/>
              </a:spcBef>
              <a:buSzPts val="4800"/>
            </a:pPr>
            <a:br>
              <a:rPr lang="en-US" sz="4800" u="sng" dirty="0">
                <a:solidFill>
                  <a:srgbClr val="79818A"/>
                </a:solidFill>
              </a:rPr>
            </a:br>
            <a:r>
              <a:rPr lang="en-US" sz="4200" dirty="0">
                <a:solidFill>
                  <a:srgbClr val="79818A"/>
                </a:solidFill>
              </a:rPr>
              <a:t>*NOTE* Credits must be claimed by </a:t>
            </a:r>
            <a:endParaRPr dirty="0"/>
          </a:p>
          <a:p>
            <a:pPr algn="ctr">
              <a:spcBef>
                <a:spcPts val="1200"/>
              </a:spcBef>
              <a:spcAft>
                <a:spcPts val="600"/>
              </a:spcAft>
              <a:buSzPts val="4200"/>
            </a:pPr>
            <a:r>
              <a:rPr lang="en-US" sz="4200" b="1" u="sng" dirty="0">
                <a:solidFill>
                  <a:srgbClr val="1C498B"/>
                </a:solidFill>
              </a:rPr>
              <a:t>June 19, 2026, </a:t>
            </a:r>
            <a:r>
              <a:rPr lang="en-US" sz="4200" b="1" u="sng">
                <a:solidFill>
                  <a:srgbClr val="1C498B"/>
                </a:solidFill>
              </a:rPr>
              <a:t>by 9:00am</a:t>
            </a:r>
            <a:endParaRPr sz="4200" dirty="0">
              <a:solidFill>
                <a:srgbClr val="79818A"/>
              </a:solidFill>
            </a:endParaRPr>
          </a:p>
        </p:txBody>
      </p:sp>
      <p:pic>
        <p:nvPicPr>
          <p:cNvPr id="24029" name="Google Shape;24029;p6"/>
          <p:cNvPicPr preferRelativeResize="0"/>
          <p:nvPr/>
        </p:nvPicPr>
        <p:blipFill rotWithShape="1">
          <a:blip r:embed="rId3">
            <a:alphaModFix/>
          </a:blip>
          <a:srcRect/>
          <a:stretch/>
        </p:blipFill>
        <p:spPr>
          <a:xfrm>
            <a:off x="2281672" y="8337712"/>
            <a:ext cx="5323001" cy="1046750"/>
          </a:xfrm>
          <a:prstGeom prst="rect">
            <a:avLst/>
          </a:prstGeom>
          <a:noFill/>
          <a:ln>
            <a:noFill/>
          </a:ln>
        </p:spPr>
      </p:pic>
      <p:sp>
        <p:nvSpPr>
          <p:cNvPr id="24030" name="Google Shape;24030;p6"/>
          <p:cNvSpPr/>
          <p:nvPr/>
        </p:nvSpPr>
        <p:spPr>
          <a:xfrm>
            <a:off x="670069" y="7138837"/>
            <a:ext cx="8892014" cy="1410416"/>
          </a:xfrm>
          <a:prstGeom prst="rect">
            <a:avLst/>
          </a:prstGeom>
          <a:noFill/>
          <a:ln>
            <a:noFill/>
          </a:ln>
        </p:spPr>
        <p:txBody>
          <a:bodyPr spcFirstLastPara="1" wrap="square" lIns="0" tIns="0" rIns="137150" bIns="68576" anchor="b" anchorCtr="1">
            <a:noAutofit/>
          </a:bodyPr>
          <a:lstStyle/>
          <a:p>
            <a:pPr algn="ctr">
              <a:lnSpc>
                <a:spcPct val="85000"/>
              </a:lnSpc>
              <a:buClr>
                <a:srgbClr val="000000"/>
              </a:buClr>
              <a:buSzPts val="3000"/>
            </a:pPr>
            <a:r>
              <a:rPr lang="en-US" sz="3000">
                <a:solidFill>
                  <a:srgbClr val="79818A"/>
                </a:solidFill>
              </a:rPr>
              <a:t>Education credits sponsored by:</a:t>
            </a:r>
            <a:endParaRPr sz="3000" u="sng">
              <a:solidFill>
                <a:srgbClr val="79818A"/>
              </a:solidFill>
            </a:endParaRPr>
          </a:p>
        </p:txBody>
      </p:sp>
      <p:sp>
        <p:nvSpPr>
          <p:cNvPr id="24031" name="Google Shape;24031;p6"/>
          <p:cNvSpPr/>
          <p:nvPr/>
        </p:nvSpPr>
        <p:spPr>
          <a:xfrm>
            <a:off x="392326" y="6331916"/>
            <a:ext cx="9308267" cy="1410416"/>
          </a:xfrm>
          <a:prstGeom prst="rect">
            <a:avLst/>
          </a:prstGeom>
          <a:noFill/>
          <a:ln>
            <a:noFill/>
          </a:ln>
        </p:spPr>
        <p:txBody>
          <a:bodyPr spcFirstLastPara="1" wrap="square" lIns="0" tIns="0" rIns="137150" bIns="68576" anchor="b" anchorCtr="1">
            <a:noAutofit/>
          </a:bodyPr>
          <a:lstStyle/>
          <a:p>
            <a:pPr algn="ctr">
              <a:lnSpc>
                <a:spcPct val="85000"/>
              </a:lnSpc>
              <a:buClr>
                <a:srgbClr val="000000"/>
              </a:buClr>
              <a:buSzPts val="4650"/>
            </a:pPr>
            <a:r>
              <a:rPr lang="en-US" sz="4650" dirty="0">
                <a:solidFill>
                  <a:srgbClr val="F5668F"/>
                </a:solidFill>
              </a:rPr>
              <a:t>5.75 education credits available for nurses, physicians, and social workers.</a:t>
            </a:r>
            <a:endParaRPr sz="4800" u="sng" dirty="0">
              <a:solidFill>
                <a:srgbClr val="F5668F"/>
              </a:solidFill>
            </a:endParaRPr>
          </a:p>
        </p:txBody>
      </p:sp>
      <p:sp>
        <p:nvSpPr>
          <p:cNvPr id="24032" name="Google Shape;24032;p6"/>
          <p:cNvSpPr/>
          <p:nvPr/>
        </p:nvSpPr>
        <p:spPr>
          <a:xfrm>
            <a:off x="253816" y="1"/>
            <a:ext cx="9108848" cy="2304494"/>
          </a:xfrm>
          <a:prstGeom prst="rect">
            <a:avLst/>
          </a:prstGeom>
          <a:noFill/>
          <a:ln>
            <a:noFill/>
          </a:ln>
        </p:spPr>
        <p:txBody>
          <a:bodyPr spcFirstLastPara="1" wrap="square" lIns="0" tIns="0" rIns="137150" bIns="68576" anchor="b" anchorCtr="1">
            <a:noAutofit/>
          </a:bodyPr>
          <a:lstStyle/>
          <a:p>
            <a:pPr algn="ctr">
              <a:lnSpc>
                <a:spcPct val="85000"/>
              </a:lnSpc>
              <a:buClr>
                <a:srgbClr val="000000"/>
              </a:buClr>
              <a:buSzPts val="6000"/>
            </a:pPr>
            <a:r>
              <a:rPr lang="en-US" sz="6000" b="1" dirty="0">
                <a:solidFill>
                  <a:srgbClr val="1C498B"/>
                </a:solidFill>
                <a:latin typeface="Calibri"/>
                <a:ea typeface="Calibri"/>
                <a:cs typeface="Calibri"/>
                <a:sym typeface="Calibri"/>
              </a:rPr>
              <a:t>Obtain your Continuing Education Hours:</a:t>
            </a:r>
            <a:endParaRPr dirty="0"/>
          </a:p>
        </p:txBody>
      </p:sp>
      <p:sp>
        <p:nvSpPr>
          <p:cNvPr id="24033" name="Google Shape;24033;p6"/>
          <p:cNvSpPr txBox="1"/>
          <p:nvPr/>
        </p:nvSpPr>
        <p:spPr>
          <a:xfrm>
            <a:off x="9700592" y="2591741"/>
            <a:ext cx="8392766" cy="3729218"/>
          </a:xfrm>
          <a:prstGeom prst="rect">
            <a:avLst/>
          </a:prstGeom>
          <a:noFill/>
          <a:ln>
            <a:noFill/>
          </a:ln>
        </p:spPr>
        <p:txBody>
          <a:bodyPr spcFirstLastPara="1" wrap="square" lIns="137150" tIns="68576" rIns="137150" bIns="68576" anchor="t" anchorCtr="0">
            <a:spAutoFit/>
          </a:bodyPr>
          <a:lstStyle/>
          <a:p>
            <a:pPr marL="428646" indent="-428646">
              <a:buClr>
                <a:srgbClr val="444C55"/>
              </a:buClr>
              <a:buSzPts val="4200"/>
              <a:buFont typeface="Arial"/>
              <a:buChar char="•"/>
            </a:pPr>
            <a:r>
              <a:rPr lang="en-US" sz="4200" dirty="0">
                <a:solidFill>
                  <a:srgbClr val="444C55"/>
                </a:solidFill>
                <a:latin typeface="Calibri"/>
                <a:ea typeface="Calibri"/>
                <a:cs typeface="Calibri"/>
                <a:sym typeface="Calibri"/>
              </a:rPr>
              <a:t>Must stay to the end of the event.</a:t>
            </a:r>
            <a:endParaRPr sz="4200" dirty="0">
              <a:solidFill>
                <a:srgbClr val="444C55"/>
              </a:solidFill>
              <a:latin typeface="Calibri"/>
              <a:ea typeface="Calibri"/>
              <a:cs typeface="Calibri"/>
              <a:sym typeface="Calibri"/>
            </a:endParaRPr>
          </a:p>
          <a:p>
            <a:pPr marL="428646" indent="-428646">
              <a:spcBef>
                <a:spcPts val="1350"/>
              </a:spcBef>
              <a:buClr>
                <a:srgbClr val="444C55"/>
              </a:buClr>
              <a:buSzPts val="4200"/>
              <a:buFont typeface="Arial"/>
              <a:buChar char="•"/>
            </a:pPr>
            <a:r>
              <a:rPr lang="en-US" sz="4200" dirty="0">
                <a:solidFill>
                  <a:srgbClr val="444C55"/>
                </a:solidFill>
                <a:latin typeface="Calibri"/>
                <a:ea typeface="Calibri"/>
                <a:cs typeface="Calibri"/>
                <a:sym typeface="Calibri"/>
              </a:rPr>
              <a:t>QR codes to be distributed during wrap-up session at 4:00 – 4:15 pm.</a:t>
            </a:r>
            <a:endParaRPr dirty="0"/>
          </a:p>
          <a:p>
            <a:pPr marL="428646" indent="-428646">
              <a:spcBef>
                <a:spcPts val="1350"/>
              </a:spcBef>
              <a:buClr>
                <a:srgbClr val="444C55"/>
              </a:buClr>
              <a:buSzPts val="4200"/>
              <a:buFont typeface="Arial"/>
              <a:buChar char="•"/>
            </a:pPr>
            <a:r>
              <a:rPr lang="en-US" sz="4200" dirty="0">
                <a:solidFill>
                  <a:srgbClr val="444C55"/>
                </a:solidFill>
                <a:latin typeface="Calibri"/>
                <a:ea typeface="Calibri"/>
                <a:cs typeface="Calibri"/>
                <a:sym typeface="Calibri"/>
              </a:rPr>
              <a:t>Must complete evaluation online to receive your credits. </a:t>
            </a:r>
            <a:endParaRPr sz="4200" dirty="0">
              <a:solidFill>
                <a:srgbClr val="444C55"/>
              </a:solidFill>
              <a:latin typeface="Calibri"/>
              <a:ea typeface="Calibri"/>
              <a:cs typeface="Calibri"/>
              <a:sym typeface="Calibri"/>
            </a:endParaRPr>
          </a:p>
        </p:txBody>
      </p:sp>
      <p:pic>
        <p:nvPicPr>
          <p:cNvPr id="3" name="Picture 2">
            <a:extLst>
              <a:ext uri="{FF2B5EF4-FFF2-40B4-BE49-F238E27FC236}">
                <a16:creationId xmlns:a16="http://schemas.microsoft.com/office/drawing/2014/main" id="{208B0203-3C3B-A219-9A2E-AF7179C660F1}"/>
              </a:ext>
            </a:extLst>
          </p:cNvPr>
          <p:cNvPicPr>
            <a:picLocks noChangeAspect="1"/>
          </p:cNvPicPr>
          <p:nvPr/>
        </p:nvPicPr>
        <p:blipFill>
          <a:blip r:embed="rId4"/>
          <a:srcRect l="11852" t="11931" r="12065" b="10098"/>
          <a:stretch>
            <a:fillRect/>
          </a:stretch>
        </p:blipFill>
        <p:spPr>
          <a:xfrm>
            <a:off x="14228340" y="6945348"/>
            <a:ext cx="2526465" cy="2589180"/>
          </a:xfrm>
          <a:prstGeom prst="rect">
            <a:avLst/>
          </a:prstGeom>
        </p:spPr>
      </p:pic>
      <p:pic>
        <p:nvPicPr>
          <p:cNvPr id="5" name="Picture 4">
            <a:extLst>
              <a:ext uri="{FF2B5EF4-FFF2-40B4-BE49-F238E27FC236}">
                <a16:creationId xmlns:a16="http://schemas.microsoft.com/office/drawing/2014/main" id="{34AC27C0-BE6F-9B03-952B-B19971E73151}"/>
              </a:ext>
            </a:extLst>
          </p:cNvPr>
          <p:cNvPicPr>
            <a:picLocks noChangeAspect="1"/>
          </p:cNvPicPr>
          <p:nvPr/>
        </p:nvPicPr>
        <p:blipFill>
          <a:blip r:embed="rId5"/>
          <a:stretch>
            <a:fillRect/>
          </a:stretch>
        </p:blipFill>
        <p:spPr>
          <a:xfrm>
            <a:off x="10454415" y="7582595"/>
            <a:ext cx="3477861" cy="966657"/>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1413"/>
        <p:cNvGrpSpPr/>
        <p:nvPr/>
      </p:nvGrpSpPr>
      <p:grpSpPr>
        <a:xfrm>
          <a:off x="0" y="0"/>
          <a:ext cx="0" cy="0"/>
          <a:chOff x="0" y="0"/>
          <a:chExt cx="0" cy="0"/>
        </a:xfrm>
      </p:grpSpPr>
      <p:sp>
        <p:nvSpPr>
          <p:cNvPr id="21414" name="Google Shape;21414;p7"/>
          <p:cNvSpPr txBox="1">
            <a:spLocks noGrp="1"/>
          </p:cNvSpPr>
          <p:nvPr>
            <p:ph type="title"/>
          </p:nvPr>
        </p:nvSpPr>
        <p:spPr>
          <a:xfrm>
            <a:off x="0" y="879552"/>
            <a:ext cx="12218504" cy="1988550"/>
          </a:xfrm>
          <a:prstGeom prst="rect">
            <a:avLst/>
          </a:prstGeom>
          <a:noFill/>
          <a:ln>
            <a:noFill/>
          </a:ln>
        </p:spPr>
        <p:txBody>
          <a:bodyPr spcFirstLastPara="1" wrap="square" lIns="137138" tIns="68550" rIns="137138" bIns="68550" anchor="ctr" anchorCtr="0">
            <a:noAutofit/>
          </a:bodyPr>
          <a:lstStyle/>
          <a:p>
            <a:pPr algn="ctr">
              <a:buSzPts val="3600"/>
            </a:pPr>
            <a:r>
              <a:rPr lang="en-US" sz="6000" dirty="0"/>
              <a:t>Day #1 OB Teams Storyboard Session</a:t>
            </a:r>
            <a:br>
              <a:rPr lang="en-US" sz="6000" dirty="0"/>
            </a:br>
            <a:r>
              <a:rPr lang="en-US" sz="6000" dirty="0"/>
              <a:t>ready to share and learn</a:t>
            </a:r>
            <a:br>
              <a:rPr lang="en-US" dirty="0"/>
            </a:br>
            <a:r>
              <a:rPr lang="en-US" dirty="0"/>
              <a:t>11:40-12:30pm </a:t>
            </a:r>
            <a:endParaRPr dirty="0"/>
          </a:p>
        </p:txBody>
      </p:sp>
      <p:pic>
        <p:nvPicPr>
          <p:cNvPr id="21415" name="Google Shape;21415;p7" descr="A display board with lights and a model of a human body&#10;&#10;AI-generated content may be incorrect."/>
          <p:cNvPicPr preferRelativeResize="0">
            <a:picLocks noGrp="1"/>
          </p:cNvPicPr>
          <p:nvPr>
            <p:ph type="body" idx="1"/>
          </p:nvPr>
        </p:nvPicPr>
        <p:blipFill rotWithShape="1">
          <a:blip r:embed="rId3">
            <a:alphaModFix/>
          </a:blip>
          <a:srcRect b="-774"/>
          <a:stretch/>
        </p:blipFill>
        <p:spPr>
          <a:xfrm>
            <a:off x="7472387" y="6048797"/>
            <a:ext cx="5522489" cy="3640896"/>
          </a:xfrm>
          <a:prstGeom prst="rect">
            <a:avLst/>
          </a:prstGeom>
          <a:noFill/>
          <a:ln>
            <a:noFill/>
          </a:ln>
        </p:spPr>
      </p:pic>
      <p:sp>
        <p:nvSpPr>
          <p:cNvPr id="21418" name="Google Shape;21418;p7"/>
          <p:cNvSpPr/>
          <p:nvPr/>
        </p:nvSpPr>
        <p:spPr>
          <a:xfrm>
            <a:off x="231641" y="2064483"/>
            <a:ext cx="8393501" cy="3392595"/>
          </a:xfrm>
          <a:custGeom>
            <a:avLst/>
            <a:gdLst/>
            <a:ahLst/>
            <a:cxnLst/>
            <a:rect l="l" t="t" r="r" b="b"/>
            <a:pathLst>
              <a:path w="7315200" h="3090672" extrusionOk="0">
                <a:moveTo>
                  <a:pt x="0" y="0"/>
                </a:moveTo>
                <a:lnTo>
                  <a:pt x="7315200" y="0"/>
                </a:lnTo>
                <a:lnTo>
                  <a:pt x="7315200" y="3090672"/>
                </a:lnTo>
                <a:lnTo>
                  <a:pt x="0" y="3090672"/>
                </a:lnTo>
                <a:lnTo>
                  <a:pt x="0" y="0"/>
                </a:lnTo>
                <a:close/>
              </a:path>
            </a:pathLst>
          </a:custGeom>
          <a:noFill/>
          <a:ln>
            <a:noFill/>
          </a:ln>
        </p:spPr>
        <p:txBody>
          <a:bodyPr spcFirstLastPara="1" wrap="square" lIns="137138" tIns="68550" rIns="137138" bIns="68550" anchor="t" anchorCtr="0">
            <a:noAutofit/>
          </a:bodyPr>
          <a:lstStyle/>
          <a:p>
            <a:pPr defTabSz="1371600">
              <a:buClr>
                <a:srgbClr val="444C55"/>
              </a:buClr>
              <a:buSzPts val="1800"/>
            </a:pPr>
            <a:endParaRPr sz="2700">
              <a:solidFill>
                <a:srgbClr val="444C55"/>
              </a:solidFill>
              <a:latin typeface="Calibri"/>
              <a:ea typeface="Calibri"/>
              <a:cs typeface="Calibri"/>
              <a:sym typeface="Calibri"/>
            </a:endParaRPr>
          </a:p>
        </p:txBody>
      </p:sp>
      <p:sp>
        <p:nvSpPr>
          <p:cNvPr id="21419" name="Google Shape;21419;p7"/>
          <p:cNvSpPr txBox="1"/>
          <p:nvPr/>
        </p:nvSpPr>
        <p:spPr>
          <a:xfrm>
            <a:off x="281463" y="5786248"/>
            <a:ext cx="6861402" cy="3370093"/>
          </a:xfrm>
          <a:prstGeom prst="rect">
            <a:avLst/>
          </a:prstGeom>
          <a:noFill/>
          <a:ln>
            <a:noFill/>
          </a:ln>
        </p:spPr>
        <p:txBody>
          <a:bodyPr spcFirstLastPara="1" wrap="square" lIns="137138" tIns="68550" rIns="137138" bIns="68550" anchor="t" anchorCtr="0">
            <a:spAutoFit/>
          </a:bodyPr>
          <a:lstStyle/>
          <a:p>
            <a:pPr algn="ctr" defTabSz="1371600">
              <a:buClr>
                <a:srgbClr val="1C498B"/>
              </a:buClr>
              <a:buSzPts val="2400"/>
            </a:pPr>
            <a:r>
              <a:rPr lang="en-US" sz="4200" dirty="0">
                <a:solidFill>
                  <a:srgbClr val="1C498B"/>
                </a:solidFill>
                <a:latin typeface="Calibri"/>
                <a:ea typeface="Calibri"/>
                <a:cs typeface="Calibri"/>
                <a:sym typeface="Calibri"/>
              </a:rPr>
              <a:t>Please visit all the storyboards to learn about the amazing QI work from hospitals across Illinois, after the Awards Ceremony today!</a:t>
            </a:r>
            <a:endParaRPr sz="2400" dirty="0"/>
          </a:p>
        </p:txBody>
      </p:sp>
      <p:sp>
        <p:nvSpPr>
          <p:cNvPr id="21420" name="Google Shape;21420;p7"/>
          <p:cNvSpPr/>
          <p:nvPr/>
        </p:nvSpPr>
        <p:spPr>
          <a:xfrm>
            <a:off x="917285" y="4939594"/>
            <a:ext cx="4567484" cy="4265762"/>
          </a:xfrm>
          <a:custGeom>
            <a:avLst/>
            <a:gdLst/>
            <a:ahLst/>
            <a:cxnLst/>
            <a:rect l="l" t="t" r="r" b="b"/>
            <a:pathLst>
              <a:path w="4308691" h="4114800" extrusionOk="0">
                <a:moveTo>
                  <a:pt x="0" y="0"/>
                </a:moveTo>
                <a:lnTo>
                  <a:pt x="4308691" y="0"/>
                </a:lnTo>
                <a:lnTo>
                  <a:pt x="4308691" y="4114800"/>
                </a:lnTo>
                <a:lnTo>
                  <a:pt x="0" y="4114800"/>
                </a:lnTo>
                <a:lnTo>
                  <a:pt x="0" y="0"/>
                </a:lnTo>
                <a:close/>
              </a:path>
            </a:pathLst>
          </a:custGeom>
          <a:noFill/>
          <a:ln>
            <a:noFill/>
          </a:ln>
        </p:spPr>
        <p:txBody>
          <a:bodyPr spcFirstLastPara="1" wrap="square" lIns="137138" tIns="68550" rIns="137138" bIns="68550" anchor="t" anchorCtr="0">
            <a:noAutofit/>
          </a:bodyPr>
          <a:lstStyle/>
          <a:p>
            <a:pPr defTabSz="1371600">
              <a:buClr>
                <a:srgbClr val="444C55"/>
              </a:buClr>
              <a:buSzPts val="1800"/>
            </a:pPr>
            <a:endParaRPr sz="2700">
              <a:solidFill>
                <a:srgbClr val="444C55"/>
              </a:solidFill>
              <a:latin typeface="Calibri"/>
              <a:ea typeface="Calibri"/>
              <a:cs typeface="Calibri"/>
              <a:sym typeface="Calibri"/>
            </a:endParaRPr>
          </a:p>
        </p:txBody>
      </p:sp>
      <p:sp>
        <p:nvSpPr>
          <p:cNvPr id="21421" name="Google Shape;21421;p7"/>
          <p:cNvSpPr txBox="1"/>
          <p:nvPr/>
        </p:nvSpPr>
        <p:spPr>
          <a:xfrm>
            <a:off x="2273663" y="3145103"/>
            <a:ext cx="6351479" cy="2077431"/>
          </a:xfrm>
          <a:prstGeom prst="rect">
            <a:avLst/>
          </a:prstGeom>
          <a:noFill/>
          <a:ln>
            <a:noFill/>
          </a:ln>
        </p:spPr>
        <p:txBody>
          <a:bodyPr spcFirstLastPara="1" wrap="square" lIns="137138" tIns="68550" rIns="137138" bIns="68550" anchor="t" anchorCtr="0">
            <a:spAutoFit/>
          </a:bodyPr>
          <a:lstStyle/>
          <a:p>
            <a:pPr algn="ctr" defTabSz="1371600">
              <a:buClr>
                <a:srgbClr val="1C498B"/>
              </a:buClr>
              <a:buSzPts val="2400"/>
            </a:pPr>
            <a:r>
              <a:rPr lang="en-US" sz="4200" dirty="0">
                <a:solidFill>
                  <a:srgbClr val="1C498B"/>
                </a:solidFill>
                <a:latin typeface="Calibri"/>
                <a:ea typeface="Calibri"/>
                <a:cs typeface="Calibri"/>
                <a:sym typeface="Calibri"/>
              </a:rPr>
              <a:t>Thank you to everyone for bringing your team Storyboards to share </a:t>
            </a:r>
            <a:endParaRPr sz="4200" dirty="0">
              <a:solidFill>
                <a:srgbClr val="1C498B"/>
              </a:solidFill>
              <a:latin typeface="Calibri"/>
              <a:ea typeface="Calibri"/>
              <a:cs typeface="Calibri"/>
            </a:endParaRPr>
          </a:p>
        </p:txBody>
      </p:sp>
      <p:pic>
        <p:nvPicPr>
          <p:cNvPr id="21422" name="Google Shape;21422;p7" descr="A board with papers and pictures&#10;&#10;AI-generated content may be incorrect."/>
          <p:cNvPicPr preferRelativeResize="0"/>
          <p:nvPr/>
        </p:nvPicPr>
        <p:blipFill rotWithShape="1">
          <a:blip r:embed="rId4">
            <a:alphaModFix/>
          </a:blip>
          <a:srcRect l="-578"/>
          <a:stretch/>
        </p:blipFill>
        <p:spPr>
          <a:xfrm>
            <a:off x="13142844" y="6048797"/>
            <a:ext cx="4863693" cy="3642488"/>
          </a:xfrm>
          <a:prstGeom prst="rect">
            <a:avLst/>
          </a:prstGeom>
          <a:noFill/>
          <a:ln>
            <a:noFill/>
          </a:ln>
        </p:spPr>
      </p:pic>
      <p:pic>
        <p:nvPicPr>
          <p:cNvPr id="21423" name="Google Shape;21423;p7" descr="Two women standing next to a table with a table with paper&#10;&#10;AI-generated content may be incorrect."/>
          <p:cNvPicPr preferRelativeResize="0"/>
          <p:nvPr/>
        </p:nvPicPr>
        <p:blipFill rotWithShape="1">
          <a:blip r:embed="rId5">
            <a:alphaModFix/>
          </a:blip>
          <a:srcRect/>
          <a:stretch/>
        </p:blipFill>
        <p:spPr>
          <a:xfrm>
            <a:off x="10237304" y="2352260"/>
            <a:ext cx="5350568" cy="353256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1427"/>
        <p:cNvGrpSpPr/>
        <p:nvPr/>
      </p:nvGrpSpPr>
      <p:grpSpPr>
        <a:xfrm>
          <a:off x="0" y="0"/>
          <a:ext cx="0" cy="0"/>
          <a:chOff x="0" y="0"/>
          <a:chExt cx="0" cy="0"/>
        </a:xfrm>
      </p:grpSpPr>
      <p:sp>
        <p:nvSpPr>
          <p:cNvPr id="21428" name="Google Shape;21428;p9"/>
          <p:cNvSpPr txBox="1"/>
          <p:nvPr/>
        </p:nvSpPr>
        <p:spPr>
          <a:xfrm>
            <a:off x="10715981" y="236821"/>
            <a:ext cx="7569480" cy="1828193"/>
          </a:xfrm>
          <a:prstGeom prst="rect">
            <a:avLst/>
          </a:prstGeom>
          <a:noFill/>
          <a:ln>
            <a:noFill/>
          </a:ln>
        </p:spPr>
        <p:txBody>
          <a:bodyPr spcFirstLastPara="1" wrap="square" lIns="0" tIns="0" rIns="0" bIns="0" anchor="t" anchorCtr="0">
            <a:spAutoFit/>
          </a:bodyPr>
          <a:lstStyle/>
          <a:p>
            <a:pPr algn="ctr" defTabSz="1371600">
              <a:lnSpc>
                <a:spcPct val="90210"/>
              </a:lnSpc>
              <a:buSzPts val="6650"/>
            </a:pPr>
            <a:r>
              <a:rPr lang="en-US" sz="6600" b="1" dirty="0">
                <a:solidFill>
                  <a:srgbClr val="1C498B"/>
                </a:solidFill>
                <a:latin typeface="Calibri"/>
                <a:ea typeface="Calibri"/>
                <a:cs typeface="Calibri"/>
                <a:sym typeface="Calibri"/>
              </a:rPr>
              <a:t>Remember Storyboard </a:t>
            </a:r>
            <a:r>
              <a:rPr lang="en-US" sz="6600" b="1" dirty="0" err="1">
                <a:solidFill>
                  <a:srgbClr val="1C498B"/>
                </a:solidFill>
                <a:latin typeface="Calibri"/>
                <a:ea typeface="Calibri"/>
                <a:cs typeface="Calibri"/>
                <a:sym typeface="Calibri"/>
              </a:rPr>
              <a:t>Bin</a:t>
            </a:r>
            <a:r>
              <a:rPr lang="en-US" sz="6600" b="1" u="sng" dirty="0" err="1">
                <a:solidFill>
                  <a:srgbClr val="1C498B"/>
                </a:solidFill>
                <a:latin typeface="Calibri"/>
                <a:ea typeface="Calibri"/>
                <a:cs typeface="Calibri"/>
                <a:sym typeface="Calibri"/>
              </a:rPr>
              <a:t>Go</a:t>
            </a:r>
            <a:r>
              <a:rPr lang="en-US" sz="6600" b="1" dirty="0">
                <a:solidFill>
                  <a:srgbClr val="1C498B"/>
                </a:solidFill>
                <a:latin typeface="Calibri"/>
                <a:ea typeface="Calibri"/>
                <a:cs typeface="Calibri"/>
                <a:sym typeface="Calibri"/>
              </a:rPr>
              <a:t>!</a:t>
            </a:r>
            <a:endParaRPr sz="6600" b="1" dirty="0">
              <a:solidFill>
                <a:srgbClr val="1C498B"/>
              </a:solidFill>
              <a:latin typeface="Calibri"/>
              <a:ea typeface="Calibri"/>
              <a:cs typeface="Calibri"/>
              <a:sym typeface="Calibri"/>
            </a:endParaRPr>
          </a:p>
        </p:txBody>
      </p:sp>
      <p:sp>
        <p:nvSpPr>
          <p:cNvPr id="21429" name="Google Shape;21429;p9"/>
          <p:cNvSpPr txBox="1"/>
          <p:nvPr/>
        </p:nvSpPr>
        <p:spPr>
          <a:xfrm>
            <a:off x="10891788" y="2567990"/>
            <a:ext cx="7212222" cy="5124480"/>
          </a:xfrm>
          <a:prstGeom prst="rect">
            <a:avLst/>
          </a:prstGeom>
          <a:noFill/>
          <a:ln>
            <a:noFill/>
          </a:ln>
        </p:spPr>
        <p:txBody>
          <a:bodyPr spcFirstLastPara="1" wrap="square" lIns="0" tIns="0" rIns="0" bIns="0" anchor="t" anchorCtr="0">
            <a:spAutoFit/>
          </a:bodyPr>
          <a:lstStyle/>
          <a:p>
            <a:pPr marL="755333" lvl="1" indent="-377190" defTabSz="1371600">
              <a:lnSpc>
                <a:spcPct val="111080"/>
              </a:lnSpc>
              <a:buSzPts val="2500"/>
              <a:buFont typeface="Arial"/>
              <a:buChar char="•"/>
            </a:pPr>
            <a:r>
              <a:rPr lang="en-US" sz="3750">
                <a:latin typeface="Montserrat"/>
                <a:ea typeface="Montserrat"/>
                <a:cs typeface="Montserrat"/>
                <a:sym typeface="Montserrat"/>
              </a:rPr>
              <a:t>Visit team Storyboards and complete your Bingo card for another chance to win one of the amazing raffle baskets!</a:t>
            </a:r>
            <a:endParaRPr sz="2100"/>
          </a:p>
          <a:p>
            <a:pPr marL="755333" lvl="1" indent="-377190" defTabSz="1371600">
              <a:lnSpc>
                <a:spcPct val="111080"/>
              </a:lnSpc>
              <a:buSzPts val="2500"/>
              <a:buFont typeface="Arial"/>
              <a:buChar char="•"/>
            </a:pPr>
            <a:r>
              <a:rPr lang="en-US" sz="3750">
                <a:latin typeface="Montserrat"/>
                <a:ea typeface="Montserrat"/>
                <a:cs typeface="Montserrat"/>
                <a:sym typeface="Montserrat"/>
              </a:rPr>
              <a:t>Turn your completed Bingo card in at the ILPQC table</a:t>
            </a:r>
            <a:endParaRPr sz="3750">
              <a:latin typeface="Montserrat"/>
              <a:ea typeface="Montserrat"/>
              <a:cs typeface="Montserrat"/>
              <a:sym typeface="Montserrat"/>
            </a:endParaRPr>
          </a:p>
        </p:txBody>
      </p:sp>
      <p:sp>
        <p:nvSpPr>
          <p:cNvPr id="21430" name="Google Shape;21430;p9"/>
          <p:cNvSpPr txBox="1"/>
          <p:nvPr/>
        </p:nvSpPr>
        <p:spPr>
          <a:xfrm>
            <a:off x="713447" y="8849941"/>
            <a:ext cx="11069346" cy="640816"/>
          </a:xfrm>
          <a:prstGeom prst="rect">
            <a:avLst/>
          </a:prstGeom>
          <a:noFill/>
          <a:ln>
            <a:noFill/>
          </a:ln>
        </p:spPr>
        <p:txBody>
          <a:bodyPr spcFirstLastPara="1" wrap="square" lIns="0" tIns="0" rIns="0" bIns="0" anchor="t" anchorCtr="0">
            <a:spAutoFit/>
          </a:bodyPr>
          <a:lstStyle/>
          <a:p>
            <a:pPr defTabSz="1371600">
              <a:lnSpc>
                <a:spcPct val="119031"/>
              </a:lnSpc>
              <a:buSzPts val="2333"/>
            </a:pPr>
            <a:r>
              <a:rPr lang="en-US" sz="3499" b="1">
                <a:solidFill>
                  <a:srgbClr val="F5886D"/>
                </a:solidFill>
                <a:latin typeface="Montserrat"/>
                <a:ea typeface="Montserrat"/>
                <a:cs typeface="Montserrat"/>
                <a:sym typeface="Montserrat"/>
              </a:rPr>
              <a:t>*BinGo card located in your ILPQC F2F folder</a:t>
            </a:r>
            <a:endParaRPr sz="2100"/>
          </a:p>
        </p:txBody>
      </p:sp>
      <p:pic>
        <p:nvPicPr>
          <p:cNvPr id="21431" name="Google Shape;21431;p9"/>
          <p:cNvPicPr preferRelativeResize="0"/>
          <p:nvPr/>
        </p:nvPicPr>
        <p:blipFill rotWithShape="1">
          <a:blip r:embed="rId3">
            <a:alphaModFix/>
          </a:blip>
          <a:srcRect/>
          <a:stretch/>
        </p:blipFill>
        <p:spPr>
          <a:xfrm>
            <a:off x="14132933" y="7254939"/>
            <a:ext cx="3341780" cy="3032061"/>
          </a:xfrm>
          <a:prstGeom prst="rect">
            <a:avLst/>
          </a:prstGeom>
          <a:noFill/>
          <a:ln>
            <a:noFill/>
          </a:ln>
        </p:spPr>
      </p:pic>
      <p:pic>
        <p:nvPicPr>
          <p:cNvPr id="21432" name="Google Shape;21432;p9" descr="A blue and white board with text and images&#10;&#10;AI-generated content may be incorrect."/>
          <p:cNvPicPr preferRelativeResize="0"/>
          <p:nvPr/>
        </p:nvPicPr>
        <p:blipFill rotWithShape="1">
          <a:blip r:embed="rId4">
            <a:alphaModFix/>
          </a:blip>
          <a:srcRect/>
          <a:stretch/>
        </p:blipFill>
        <p:spPr>
          <a:xfrm>
            <a:off x="415713" y="528368"/>
            <a:ext cx="10285869" cy="7785341"/>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31ADFE-416D-F66A-B6FE-D78E0930D054}"/>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5B904005-2C03-CD84-EDBA-409F3221BB11}"/>
              </a:ext>
            </a:extLst>
          </p:cNvPr>
          <p:cNvSpPr/>
          <p:nvPr/>
        </p:nvSpPr>
        <p:spPr>
          <a:xfrm>
            <a:off x="13437146" y="8968456"/>
            <a:ext cx="8509226" cy="3871698"/>
          </a:xfrm>
          <a:custGeom>
            <a:avLst/>
            <a:gdLst/>
            <a:ahLst/>
            <a:cxnLst/>
            <a:rect l="l" t="t" r="r" b="b"/>
            <a:pathLst>
              <a:path w="8509226" h="3871698">
                <a:moveTo>
                  <a:pt x="0" y="0"/>
                </a:moveTo>
                <a:lnTo>
                  <a:pt x="8509226" y="0"/>
                </a:lnTo>
                <a:lnTo>
                  <a:pt x="8509226" y="3871698"/>
                </a:lnTo>
                <a:lnTo>
                  <a:pt x="0" y="3871698"/>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3" name="Freeform 3">
            <a:extLst>
              <a:ext uri="{FF2B5EF4-FFF2-40B4-BE49-F238E27FC236}">
                <a16:creationId xmlns:a16="http://schemas.microsoft.com/office/drawing/2014/main" id="{93822F3B-99B6-1A73-EB63-A1A4C9E7BF42}"/>
              </a:ext>
            </a:extLst>
          </p:cNvPr>
          <p:cNvSpPr/>
          <p:nvPr/>
        </p:nvSpPr>
        <p:spPr>
          <a:xfrm>
            <a:off x="-3581307" y="8968456"/>
            <a:ext cx="8509226" cy="3871698"/>
          </a:xfrm>
          <a:custGeom>
            <a:avLst/>
            <a:gdLst/>
            <a:ahLst/>
            <a:cxnLst/>
            <a:rect l="l" t="t" r="r" b="b"/>
            <a:pathLst>
              <a:path w="8509226" h="3871698">
                <a:moveTo>
                  <a:pt x="0" y="0"/>
                </a:moveTo>
                <a:lnTo>
                  <a:pt x="8509227" y="0"/>
                </a:lnTo>
                <a:lnTo>
                  <a:pt x="8509227" y="3871698"/>
                </a:lnTo>
                <a:lnTo>
                  <a:pt x="0" y="3871698"/>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4" name="Freeform 4">
            <a:extLst>
              <a:ext uri="{FF2B5EF4-FFF2-40B4-BE49-F238E27FC236}">
                <a16:creationId xmlns:a16="http://schemas.microsoft.com/office/drawing/2014/main" id="{B72D5476-23D3-FD44-D30C-F7986D0E0670}"/>
              </a:ext>
            </a:extLst>
          </p:cNvPr>
          <p:cNvSpPr/>
          <p:nvPr/>
        </p:nvSpPr>
        <p:spPr>
          <a:xfrm flipH="1">
            <a:off x="4927920" y="8968456"/>
            <a:ext cx="8509226" cy="3871698"/>
          </a:xfrm>
          <a:custGeom>
            <a:avLst/>
            <a:gdLst/>
            <a:ahLst/>
            <a:cxnLst/>
            <a:rect l="l" t="t" r="r" b="b"/>
            <a:pathLst>
              <a:path w="8509226" h="3871698">
                <a:moveTo>
                  <a:pt x="8509226" y="0"/>
                </a:moveTo>
                <a:lnTo>
                  <a:pt x="0" y="0"/>
                </a:lnTo>
                <a:lnTo>
                  <a:pt x="0" y="3871698"/>
                </a:lnTo>
                <a:lnTo>
                  <a:pt x="8509226" y="3871698"/>
                </a:lnTo>
                <a:lnTo>
                  <a:pt x="8509226"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6" name="Freeform 6">
            <a:extLst>
              <a:ext uri="{FF2B5EF4-FFF2-40B4-BE49-F238E27FC236}">
                <a16:creationId xmlns:a16="http://schemas.microsoft.com/office/drawing/2014/main" id="{E65F6158-0012-9319-8DDE-2E9CB6EB11C3}"/>
              </a:ext>
            </a:extLst>
          </p:cNvPr>
          <p:cNvSpPr/>
          <p:nvPr/>
        </p:nvSpPr>
        <p:spPr>
          <a:xfrm rot="2946881">
            <a:off x="16832701" y="9085105"/>
            <a:ext cx="673503" cy="798620"/>
          </a:xfrm>
          <a:custGeom>
            <a:avLst/>
            <a:gdLst/>
            <a:ahLst/>
            <a:cxnLst/>
            <a:rect l="l" t="t" r="r" b="b"/>
            <a:pathLst>
              <a:path w="673503" h="798620">
                <a:moveTo>
                  <a:pt x="0" y="0"/>
                </a:moveTo>
                <a:lnTo>
                  <a:pt x="673503" y="0"/>
                </a:lnTo>
                <a:lnTo>
                  <a:pt x="673503" y="798620"/>
                </a:lnTo>
                <a:lnTo>
                  <a:pt x="0" y="798620"/>
                </a:lnTo>
                <a:lnTo>
                  <a:pt x="0" y="0"/>
                </a:lnTo>
                <a:close/>
              </a:path>
            </a:pathLst>
          </a:custGeom>
          <a:blipFill>
            <a:blip r:embed="rId3" cstate="email">
              <a:extLst>
                <a:ext uri="{28A0092B-C50C-407E-A947-70E740481C1C}">
                  <a14:useLocalDpi xmlns:a14="http://schemas.microsoft.com/office/drawing/2010/main"/>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9" name="Picture 8" descr="A blue and red curved line&#10;&#10;AI-generated content may be incorrect.">
            <a:extLst>
              <a:ext uri="{FF2B5EF4-FFF2-40B4-BE49-F238E27FC236}">
                <a16:creationId xmlns:a16="http://schemas.microsoft.com/office/drawing/2014/main" id="{DA3696B5-CAD8-CEEC-D289-D8CC4BCEE239}"/>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3007798" y="-1764"/>
            <a:ext cx="5296958" cy="1428750"/>
          </a:xfrm>
          <a:prstGeom prst="rect">
            <a:avLst/>
          </a:prstGeom>
        </p:spPr>
      </p:pic>
      <p:pic>
        <p:nvPicPr>
          <p:cNvPr id="12" name="Picture 11" descr="A logo with a map and text&#10;&#10;AI-generated content may be incorrect.">
            <a:extLst>
              <a:ext uri="{FF2B5EF4-FFF2-40B4-BE49-F238E27FC236}">
                <a16:creationId xmlns:a16="http://schemas.microsoft.com/office/drawing/2014/main" id="{A29AB14C-49EC-4EE7-E292-A5AD4AD7E1EE}"/>
              </a:ext>
            </a:extLst>
          </p:cNvPr>
          <p:cNvPicPr>
            <a:picLocks noChangeAspect="1"/>
          </p:cNvPicPr>
          <p:nvPr/>
        </p:nvPicPr>
        <p:blipFill>
          <a:blip r:embed="rId5" cstate="email">
            <a:extLst>
              <a:ext uri="{28A0092B-C50C-407E-A947-70E740481C1C}">
                <a14:useLocalDpi xmlns:a14="http://schemas.microsoft.com/office/drawing/2010/main"/>
              </a:ext>
            </a:extLst>
          </a:blip>
          <a:srcRect r="-244"/>
          <a:stretch>
            <a:fillRect/>
          </a:stretch>
        </p:blipFill>
        <p:spPr>
          <a:xfrm>
            <a:off x="15509877" y="5325"/>
            <a:ext cx="2169614" cy="1079852"/>
          </a:xfrm>
          <a:prstGeom prst="rect">
            <a:avLst/>
          </a:prstGeom>
        </p:spPr>
      </p:pic>
      <p:sp>
        <p:nvSpPr>
          <p:cNvPr id="5" name="TextBox 7">
            <a:extLst>
              <a:ext uri="{FF2B5EF4-FFF2-40B4-BE49-F238E27FC236}">
                <a16:creationId xmlns:a16="http://schemas.microsoft.com/office/drawing/2014/main" id="{CF60F365-AF24-2021-01A4-4564585E9C94}"/>
              </a:ext>
            </a:extLst>
          </p:cNvPr>
          <p:cNvSpPr txBox="1"/>
          <p:nvPr/>
        </p:nvSpPr>
        <p:spPr>
          <a:xfrm>
            <a:off x="4927784" y="180193"/>
            <a:ext cx="8724726" cy="5997187"/>
          </a:xfrm>
          <a:prstGeom prst="star10">
            <a:avLst/>
          </a:prstGeom>
          <a:solidFill>
            <a:srgbClr val="F8C0BE"/>
          </a:solidFill>
        </p:spPr>
        <p:txBody>
          <a:bodyPr wrap="square" lIns="0" tIns="0" rIns="0" bIns="0" rtlCol="0" anchor="t">
            <a:spAutoFit/>
          </a:bodyPr>
          <a:lstStyle/>
          <a:p>
            <a:pPr marL="0" marR="0" lvl="0" indent="0" algn="ctr" defTabSz="914400" rtl="0" eaLnBrk="1" fontAlgn="auto" latinLnBrk="0" hangingPunct="1">
              <a:lnSpc>
                <a:spcPts val="8119"/>
              </a:lnSpc>
              <a:spcBef>
                <a:spcPts val="0"/>
              </a:spcBef>
              <a:spcAft>
                <a:spcPts val="0"/>
              </a:spcAft>
              <a:buClrTx/>
              <a:buSzTx/>
              <a:buFontTx/>
              <a:buNone/>
              <a:tabLst/>
              <a:defRPr/>
            </a:pPr>
            <a:r>
              <a:rPr kumimoji="0" lang="en-US" sz="4800" b="1" i="0" u="none" strike="noStrike" kern="1200" cap="none" spc="0" normalizeH="0" baseline="0" noProof="0" dirty="0">
                <a:ln>
                  <a:noFill/>
                </a:ln>
                <a:solidFill>
                  <a:srgbClr val="1C498B"/>
                </a:solidFill>
                <a:effectLst/>
                <a:uLnTx/>
                <a:uFillTx/>
                <a:latin typeface="Calibri"/>
                <a:ea typeface="Calibri"/>
                <a:cs typeface="Calibri"/>
              </a:rPr>
              <a:t>Raffle baskets at 4:00pm Wrap Up must be present to win!</a:t>
            </a:r>
          </a:p>
        </p:txBody>
      </p:sp>
      <p:pic>
        <p:nvPicPr>
          <p:cNvPr id="1026" name="Picture 2">
            <a:extLst>
              <a:ext uri="{FF2B5EF4-FFF2-40B4-BE49-F238E27FC236}">
                <a16:creationId xmlns:a16="http://schemas.microsoft.com/office/drawing/2014/main" id="{7FEA3AC5-743F-3872-BBC0-ED0C73EDEC5F}"/>
              </a:ext>
            </a:extLst>
          </p:cNvPr>
          <p:cNvPicPr>
            <a:picLocks noChangeAspect="1" noChangeArrowheads="1"/>
          </p:cNvPicPr>
          <p:nvPr/>
        </p:nvPicPr>
        <p:blipFill rotWithShape="1">
          <a:blip r:embed="rId6" cstate="email">
            <a:extLst>
              <a:ext uri="{28A0092B-C50C-407E-A947-70E740481C1C}">
                <a14:useLocalDpi xmlns:a14="http://schemas.microsoft.com/office/drawing/2010/main"/>
              </a:ext>
            </a:extLst>
          </a:blip>
          <a:srcRect/>
          <a:stretch>
            <a:fillRect/>
          </a:stretch>
        </p:blipFill>
        <p:spPr bwMode="auto">
          <a:xfrm>
            <a:off x="13693079" y="2086792"/>
            <a:ext cx="3926395" cy="359228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1C96EF62-3E7B-2C0D-CD5F-9E3F04EEB4E7}"/>
              </a:ext>
            </a:extLst>
          </p:cNvPr>
          <p:cNvPicPr>
            <a:picLocks noChangeAspect="1" noChangeArrowheads="1"/>
          </p:cNvPicPr>
          <p:nvPr/>
        </p:nvPicPr>
        <p:blipFill rotWithShape="1">
          <a:blip r:embed="rId7" cstate="email">
            <a:extLst>
              <a:ext uri="{28A0092B-C50C-407E-A947-70E740481C1C}">
                <a14:useLocalDpi xmlns:a14="http://schemas.microsoft.com/office/drawing/2010/main"/>
              </a:ext>
            </a:extLst>
          </a:blip>
          <a:srcRect/>
          <a:stretch>
            <a:fillRect/>
          </a:stretch>
        </p:blipFill>
        <p:spPr bwMode="auto">
          <a:xfrm>
            <a:off x="362493" y="2086792"/>
            <a:ext cx="4527159" cy="394824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B213D1F8-9150-C562-EAF3-A627351749B5}"/>
              </a:ext>
            </a:extLst>
          </p:cNvPr>
          <p:cNvPicPr>
            <a:picLocks noChangeAspect="1" noChangeArrowheads="1"/>
          </p:cNvPicPr>
          <p:nvPr/>
        </p:nvPicPr>
        <p:blipFill rotWithShape="1">
          <a:blip r:embed="rId8" cstate="email">
            <a:extLst>
              <a:ext uri="{28A0092B-C50C-407E-A947-70E740481C1C}">
                <a14:useLocalDpi xmlns:a14="http://schemas.microsoft.com/office/drawing/2010/main"/>
              </a:ext>
            </a:extLst>
          </a:blip>
          <a:srcRect/>
          <a:stretch>
            <a:fillRect/>
          </a:stretch>
        </p:blipFill>
        <p:spPr bwMode="auto">
          <a:xfrm>
            <a:off x="983543" y="6370475"/>
            <a:ext cx="3285057" cy="3375353"/>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a:extLst>
              <a:ext uri="{FF2B5EF4-FFF2-40B4-BE49-F238E27FC236}">
                <a16:creationId xmlns:a16="http://schemas.microsoft.com/office/drawing/2014/main" id="{8D01DE91-35BD-9859-636F-7341EDF61C4E}"/>
              </a:ext>
            </a:extLst>
          </p:cNvPr>
          <p:cNvPicPr>
            <a:picLocks noChangeAspect="1" noChangeArrowheads="1"/>
          </p:cNvPicPr>
          <p:nvPr/>
        </p:nvPicPr>
        <p:blipFill rotWithShape="1">
          <a:blip r:embed="rId9" cstate="email">
            <a:extLst>
              <a:ext uri="{28A0092B-C50C-407E-A947-70E740481C1C}">
                <a14:useLocalDpi xmlns:a14="http://schemas.microsoft.com/office/drawing/2010/main"/>
              </a:ext>
            </a:extLst>
          </a:blip>
          <a:srcRect/>
          <a:stretch>
            <a:fillRect/>
          </a:stretch>
        </p:blipFill>
        <p:spPr bwMode="auto">
          <a:xfrm>
            <a:off x="14073375" y="6021977"/>
            <a:ext cx="3165801" cy="3948248"/>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a:extLst>
              <a:ext uri="{FF2B5EF4-FFF2-40B4-BE49-F238E27FC236}">
                <a16:creationId xmlns:a16="http://schemas.microsoft.com/office/drawing/2014/main" id="{8B90CB56-E533-A9CC-4ACA-5D0EDF938B78}"/>
              </a:ext>
            </a:extLst>
          </p:cNvPr>
          <p:cNvPicPr>
            <a:picLocks noChangeAspect="1" noChangeArrowheads="1"/>
          </p:cNvPicPr>
          <p:nvPr/>
        </p:nvPicPr>
        <p:blipFill>
          <a:blip r:embed="rId10" cstate="email">
            <a:extLst>
              <a:ext uri="{28A0092B-C50C-407E-A947-70E740481C1C}">
                <a14:useLocalDpi xmlns:a14="http://schemas.microsoft.com/office/drawing/2010/main"/>
              </a:ext>
            </a:extLst>
          </a:blip>
          <a:srcRect/>
          <a:stretch>
            <a:fillRect/>
          </a:stretch>
        </p:blipFill>
        <p:spPr bwMode="auto">
          <a:xfrm>
            <a:off x="6976001" y="6035040"/>
            <a:ext cx="4780355" cy="35842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53642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1436"/>
        <p:cNvGrpSpPr/>
        <p:nvPr/>
      </p:nvGrpSpPr>
      <p:grpSpPr>
        <a:xfrm>
          <a:off x="0" y="0"/>
          <a:ext cx="0" cy="0"/>
          <a:chOff x="0" y="0"/>
          <a:chExt cx="0" cy="0"/>
        </a:xfrm>
      </p:grpSpPr>
      <p:sp>
        <p:nvSpPr>
          <p:cNvPr id="2" name="Google Shape;21496;p13">
            <a:extLst>
              <a:ext uri="{FF2B5EF4-FFF2-40B4-BE49-F238E27FC236}">
                <a16:creationId xmlns:a16="http://schemas.microsoft.com/office/drawing/2014/main" id="{F4C18A87-1AB9-DF0F-C9B9-CD7CB5363641}"/>
              </a:ext>
            </a:extLst>
          </p:cNvPr>
          <p:cNvSpPr/>
          <p:nvPr/>
        </p:nvSpPr>
        <p:spPr>
          <a:xfrm>
            <a:off x="10244890" y="-371976"/>
            <a:ext cx="8542421" cy="3880184"/>
          </a:xfrm>
          <a:prstGeom prst="rect">
            <a:avLst/>
          </a:prstGeom>
          <a:solidFill>
            <a:schemeClr val="lt1"/>
          </a:solidFill>
          <a:ln>
            <a:noFill/>
          </a:ln>
        </p:spPr>
        <p:txBody>
          <a:bodyPr spcFirstLastPara="1" wrap="square" lIns="137138" tIns="68550" rIns="137138" bIns="68550" anchor="ctr" anchorCtr="0">
            <a:noAutofit/>
          </a:bodyPr>
          <a:lstStyle/>
          <a:p>
            <a:pPr algn="ctr" defTabSz="1371600">
              <a:buClr>
                <a:srgbClr val="FFFFFF"/>
              </a:buClr>
              <a:buSzPts val="1800"/>
            </a:pPr>
            <a:endParaRPr sz="2700">
              <a:solidFill>
                <a:srgbClr val="FFFFFF"/>
              </a:solidFill>
            </a:endParaRPr>
          </a:p>
        </p:txBody>
      </p:sp>
      <p:pic>
        <p:nvPicPr>
          <p:cNvPr id="21437" name="Google Shape;21437;p10" descr="A person sitting in a chair with a group of people around him&#10;&#10;AI-generated content may be incorrect."/>
          <p:cNvPicPr preferRelativeResize="0">
            <a:picLocks noGrp="1"/>
          </p:cNvPicPr>
          <p:nvPr>
            <p:ph type="body" idx="1"/>
          </p:nvPr>
        </p:nvPicPr>
        <p:blipFill rotWithShape="1">
          <a:blip r:embed="rId3">
            <a:alphaModFix/>
          </a:blip>
          <a:srcRect/>
          <a:stretch/>
        </p:blipFill>
        <p:spPr>
          <a:xfrm>
            <a:off x="2" y="-9352"/>
            <a:ext cx="4906527" cy="3778505"/>
          </a:xfrm>
          <a:prstGeom prst="rect">
            <a:avLst/>
          </a:prstGeom>
          <a:noFill/>
          <a:ln>
            <a:noFill/>
          </a:ln>
        </p:spPr>
      </p:pic>
      <p:pic>
        <p:nvPicPr>
          <p:cNvPr id="21438" name="Google Shape;21438;p10" descr="A person standing in front of a table with a person talking&#10;&#10;AI-generated content may be incorrect."/>
          <p:cNvPicPr preferRelativeResize="0"/>
          <p:nvPr/>
        </p:nvPicPr>
        <p:blipFill rotWithShape="1">
          <a:blip r:embed="rId4">
            <a:alphaModFix/>
          </a:blip>
          <a:srcRect l="-2981"/>
          <a:stretch/>
        </p:blipFill>
        <p:spPr>
          <a:xfrm>
            <a:off x="11072814" y="15"/>
            <a:ext cx="7235079" cy="3789780"/>
          </a:xfrm>
          <a:custGeom>
            <a:avLst/>
            <a:gdLst/>
            <a:ahLst/>
            <a:cxnLst/>
            <a:rect l="l" t="t" r="r" b="b"/>
            <a:pathLst>
              <a:path w="4810125" h="2501837" extrusionOk="0">
                <a:moveTo>
                  <a:pt x="1159248" y="0"/>
                </a:moveTo>
                <a:lnTo>
                  <a:pt x="4810125" y="0"/>
                </a:lnTo>
                <a:lnTo>
                  <a:pt x="4810125" y="2501837"/>
                </a:lnTo>
                <a:lnTo>
                  <a:pt x="0" y="2501837"/>
                </a:lnTo>
                <a:close/>
              </a:path>
            </a:pathLst>
          </a:custGeom>
          <a:noFill/>
          <a:ln>
            <a:noFill/>
          </a:ln>
        </p:spPr>
      </p:pic>
      <p:pic>
        <p:nvPicPr>
          <p:cNvPr id="21439" name="Google Shape;21439;p10" descr="Two women sitting at a table&#10;&#10;AI-generated content may be incorrect."/>
          <p:cNvPicPr preferRelativeResize="0"/>
          <p:nvPr/>
        </p:nvPicPr>
        <p:blipFill rotWithShape="1">
          <a:blip r:embed="rId5">
            <a:alphaModFix/>
          </a:blip>
          <a:srcRect r="-6589" b="-2174"/>
          <a:stretch/>
        </p:blipFill>
        <p:spPr>
          <a:xfrm>
            <a:off x="7013306" y="-9352"/>
            <a:ext cx="5510183" cy="3798740"/>
          </a:xfrm>
          <a:custGeom>
            <a:avLst/>
            <a:gdLst/>
            <a:ahLst/>
            <a:cxnLst/>
            <a:rect l="l" t="t" r="r" b="b"/>
            <a:pathLst>
              <a:path w="3677817" h="2505456" extrusionOk="0">
                <a:moveTo>
                  <a:pt x="1160926" y="0"/>
                </a:moveTo>
                <a:lnTo>
                  <a:pt x="3677817" y="0"/>
                </a:lnTo>
                <a:lnTo>
                  <a:pt x="2516891" y="2505456"/>
                </a:lnTo>
                <a:lnTo>
                  <a:pt x="0" y="2505456"/>
                </a:lnTo>
                <a:close/>
              </a:path>
            </a:pathLst>
          </a:custGeom>
          <a:noFill/>
          <a:ln>
            <a:noFill/>
          </a:ln>
        </p:spPr>
      </p:pic>
      <p:pic>
        <p:nvPicPr>
          <p:cNvPr id="21440" name="Google Shape;21440;p10" descr="A group of people standing in a room&#10;&#10;AI-generated content may be incorrect."/>
          <p:cNvPicPr preferRelativeResize="0"/>
          <p:nvPr/>
        </p:nvPicPr>
        <p:blipFill rotWithShape="1">
          <a:blip r:embed="rId6">
            <a:alphaModFix/>
          </a:blip>
          <a:srcRect r="-11089"/>
          <a:stretch/>
        </p:blipFill>
        <p:spPr>
          <a:xfrm>
            <a:off x="2" y="3990134"/>
            <a:ext cx="10702866" cy="6303620"/>
          </a:xfrm>
          <a:custGeom>
            <a:avLst/>
            <a:gdLst/>
            <a:ahLst/>
            <a:cxnLst/>
            <a:rect l="l" t="t" r="r" b="b"/>
            <a:pathLst>
              <a:path w="7122523" h="4197911" extrusionOk="0">
                <a:moveTo>
                  <a:pt x="0" y="0"/>
                </a:moveTo>
                <a:lnTo>
                  <a:pt x="7122523" y="0"/>
                </a:lnTo>
                <a:lnTo>
                  <a:pt x="5177382" y="4197911"/>
                </a:lnTo>
                <a:lnTo>
                  <a:pt x="5171159" y="4197911"/>
                </a:lnTo>
                <a:lnTo>
                  <a:pt x="3981368" y="4197911"/>
                </a:lnTo>
                <a:lnTo>
                  <a:pt x="2331323" y="4197911"/>
                </a:lnTo>
                <a:lnTo>
                  <a:pt x="0" y="4197911"/>
                </a:lnTo>
                <a:close/>
              </a:path>
            </a:pathLst>
          </a:custGeom>
          <a:noFill/>
          <a:ln>
            <a:noFill/>
          </a:ln>
        </p:spPr>
      </p:pic>
      <p:sp>
        <p:nvSpPr>
          <p:cNvPr id="21441" name="Google Shape;21441;p10"/>
          <p:cNvSpPr/>
          <p:nvPr/>
        </p:nvSpPr>
        <p:spPr>
          <a:xfrm flipH="1">
            <a:off x="8029575" y="3990134"/>
            <a:ext cx="10258425" cy="6296867"/>
          </a:xfrm>
          <a:custGeom>
            <a:avLst/>
            <a:gdLst/>
            <a:ahLst/>
            <a:cxnLst/>
            <a:rect l="l" t="t" r="r" b="b"/>
            <a:pathLst>
              <a:path w="6838950" h="4197911" extrusionOk="0">
                <a:moveTo>
                  <a:pt x="4893809" y="0"/>
                </a:moveTo>
                <a:lnTo>
                  <a:pt x="4887586" y="0"/>
                </a:lnTo>
                <a:lnTo>
                  <a:pt x="3697795" y="0"/>
                </a:lnTo>
                <a:lnTo>
                  <a:pt x="2047750" y="0"/>
                </a:lnTo>
                <a:lnTo>
                  <a:pt x="0" y="0"/>
                </a:lnTo>
                <a:lnTo>
                  <a:pt x="0" y="4197911"/>
                </a:lnTo>
                <a:lnTo>
                  <a:pt x="6838950" y="4197911"/>
                </a:lnTo>
                <a:close/>
              </a:path>
            </a:pathLst>
          </a:custGeom>
          <a:solidFill>
            <a:srgbClr val="151968"/>
          </a:solidFill>
          <a:ln>
            <a:noFill/>
          </a:ln>
        </p:spPr>
        <p:txBody>
          <a:bodyPr spcFirstLastPara="1" wrap="square" lIns="137138" tIns="68550" rIns="137138" bIns="68550" anchor="ctr" anchorCtr="0">
            <a:noAutofit/>
          </a:bodyPr>
          <a:lstStyle/>
          <a:p>
            <a:pPr algn="ctr" defTabSz="1371600">
              <a:buClr>
                <a:srgbClr val="FFFFFF"/>
              </a:buClr>
              <a:buSzPts val="1800"/>
            </a:pPr>
            <a:endParaRPr sz="2700">
              <a:solidFill>
                <a:srgbClr val="FFFFFF"/>
              </a:solidFill>
              <a:latin typeface="Calibri"/>
              <a:ea typeface="Calibri"/>
              <a:cs typeface="Calibri"/>
              <a:sym typeface="Calibri"/>
            </a:endParaRPr>
          </a:p>
        </p:txBody>
      </p:sp>
      <p:sp>
        <p:nvSpPr>
          <p:cNvPr id="21442" name="Google Shape;21442;p10"/>
          <p:cNvSpPr txBox="1">
            <a:spLocks noGrp="1"/>
          </p:cNvSpPr>
          <p:nvPr>
            <p:ph type="title"/>
          </p:nvPr>
        </p:nvSpPr>
        <p:spPr>
          <a:xfrm>
            <a:off x="9928746" y="6284796"/>
            <a:ext cx="7496031" cy="3245808"/>
          </a:xfrm>
          <a:prstGeom prst="rect">
            <a:avLst/>
          </a:prstGeom>
          <a:noFill/>
          <a:ln>
            <a:noFill/>
          </a:ln>
        </p:spPr>
        <p:txBody>
          <a:bodyPr spcFirstLastPara="1" wrap="square" lIns="137138" tIns="68550" rIns="137138" bIns="68550" anchor="t" anchorCtr="0">
            <a:normAutofit/>
          </a:bodyPr>
          <a:lstStyle/>
          <a:p>
            <a:pPr algn="r">
              <a:lnSpc>
                <a:spcPct val="90000"/>
              </a:lnSpc>
              <a:buClr>
                <a:srgbClr val="FFFFFF"/>
              </a:buClr>
              <a:buSzPts val="5600"/>
            </a:pPr>
            <a:r>
              <a:rPr lang="en-US" sz="8400">
                <a:solidFill>
                  <a:srgbClr val="FFFFFF"/>
                </a:solidFill>
              </a:rPr>
              <a:t>Connect with ILPQC Partners !</a:t>
            </a:r>
            <a:endParaRPr/>
          </a:p>
        </p:txBody>
      </p:sp>
      <p:pic>
        <p:nvPicPr>
          <p:cNvPr id="21443" name="Google Shape;21443;p10" descr="A group of people at a table&#10;&#10;AI-generated content may be incorrect."/>
          <p:cNvPicPr preferRelativeResize="0"/>
          <p:nvPr/>
        </p:nvPicPr>
        <p:blipFill rotWithShape="1">
          <a:blip r:embed="rId7">
            <a:alphaModFix/>
          </a:blip>
          <a:srcRect/>
          <a:stretch/>
        </p:blipFill>
        <p:spPr>
          <a:xfrm>
            <a:off x="3392953" y="16"/>
            <a:ext cx="5090915" cy="3754250"/>
          </a:xfrm>
          <a:custGeom>
            <a:avLst/>
            <a:gdLst/>
            <a:ahLst/>
            <a:cxnLst/>
            <a:rect l="l" t="t" r="r" b="b"/>
            <a:pathLst>
              <a:path w="3393943" h="2502843" extrusionOk="0">
                <a:moveTo>
                  <a:pt x="1159715" y="0"/>
                </a:moveTo>
                <a:lnTo>
                  <a:pt x="3393943" y="0"/>
                </a:lnTo>
                <a:lnTo>
                  <a:pt x="2234228" y="2502843"/>
                </a:lnTo>
                <a:lnTo>
                  <a:pt x="0" y="2502843"/>
                </a:lnTo>
                <a:close/>
              </a:path>
            </a:pathLst>
          </a:custGeom>
          <a:noFill/>
          <a:ln>
            <a:noFill/>
          </a:ln>
        </p:spPr>
      </p:pic>
      <p:sp>
        <p:nvSpPr>
          <p:cNvPr id="21444" name="Google Shape;21444;p10"/>
          <p:cNvSpPr txBox="1">
            <a:spLocks noGrp="1"/>
          </p:cNvSpPr>
          <p:nvPr>
            <p:ph type="ftr" idx="11"/>
          </p:nvPr>
        </p:nvSpPr>
        <p:spPr>
          <a:xfrm>
            <a:off x="9343600" y="9534526"/>
            <a:ext cx="8067533" cy="547688"/>
          </a:xfrm>
          <a:prstGeom prst="rect">
            <a:avLst/>
          </a:prstGeom>
          <a:noFill/>
          <a:ln>
            <a:noFill/>
          </a:ln>
        </p:spPr>
        <p:txBody>
          <a:bodyPr spcFirstLastPara="1" wrap="square" lIns="137138" tIns="68550" rIns="137138" bIns="68550" anchor="ctr" anchorCtr="0">
            <a:normAutofit/>
          </a:bodyPr>
          <a:lstStyle/>
          <a:p>
            <a:pPr algn="r" defTabSz="1371600">
              <a:buClr>
                <a:srgbClr val="FFFFFF"/>
              </a:buClr>
              <a:buSzPts val="1200"/>
            </a:pPr>
            <a:r>
              <a:rPr lang="en-US">
                <a:solidFill>
                  <a:srgbClr val="FFFFFF"/>
                </a:solidFill>
              </a:rPr>
              <a:t>Illinois Perinatal Quality Collaborative</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5DA945-E908-A113-84BA-D6270E91345E}"/>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098B2EA6-4C0D-6A2B-862D-012C24B0FE7A}"/>
              </a:ext>
            </a:extLst>
          </p:cNvPr>
          <p:cNvSpPr/>
          <p:nvPr/>
        </p:nvSpPr>
        <p:spPr>
          <a:xfrm>
            <a:off x="13437148" y="8968457"/>
            <a:ext cx="8509226" cy="3871698"/>
          </a:xfrm>
          <a:custGeom>
            <a:avLst/>
            <a:gdLst/>
            <a:ahLst/>
            <a:cxnLst/>
            <a:rect l="l" t="t" r="r" b="b"/>
            <a:pathLst>
              <a:path w="8509226" h="3871698">
                <a:moveTo>
                  <a:pt x="0" y="0"/>
                </a:moveTo>
                <a:lnTo>
                  <a:pt x="8509226" y="0"/>
                </a:lnTo>
                <a:lnTo>
                  <a:pt x="8509226" y="3871698"/>
                </a:lnTo>
                <a:lnTo>
                  <a:pt x="0" y="3871698"/>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pPr defTabSz="1371600">
              <a:buClrTx/>
              <a:defRPr/>
            </a:pPr>
            <a:endParaRPr lang="en-US" sz="2700" kern="1200">
              <a:solidFill>
                <a:prstClr val="black"/>
              </a:solidFill>
              <a:latin typeface="Aptos" panose="020B0004020202020204"/>
              <a:ea typeface="+mn-ea"/>
            </a:endParaRPr>
          </a:p>
        </p:txBody>
      </p:sp>
      <p:sp>
        <p:nvSpPr>
          <p:cNvPr id="3" name="Freeform 3">
            <a:extLst>
              <a:ext uri="{FF2B5EF4-FFF2-40B4-BE49-F238E27FC236}">
                <a16:creationId xmlns:a16="http://schemas.microsoft.com/office/drawing/2014/main" id="{A9E13809-6467-21D7-B59C-85F997EECB0A}"/>
              </a:ext>
            </a:extLst>
          </p:cNvPr>
          <p:cNvSpPr/>
          <p:nvPr/>
        </p:nvSpPr>
        <p:spPr>
          <a:xfrm>
            <a:off x="-3581307" y="8968457"/>
            <a:ext cx="8509226" cy="3871698"/>
          </a:xfrm>
          <a:custGeom>
            <a:avLst/>
            <a:gdLst/>
            <a:ahLst/>
            <a:cxnLst/>
            <a:rect l="l" t="t" r="r" b="b"/>
            <a:pathLst>
              <a:path w="8509226" h="3871698">
                <a:moveTo>
                  <a:pt x="0" y="0"/>
                </a:moveTo>
                <a:lnTo>
                  <a:pt x="8509227" y="0"/>
                </a:lnTo>
                <a:lnTo>
                  <a:pt x="8509227" y="3871698"/>
                </a:lnTo>
                <a:lnTo>
                  <a:pt x="0" y="3871698"/>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pPr defTabSz="1371600">
              <a:buClrTx/>
              <a:defRPr/>
            </a:pPr>
            <a:endParaRPr lang="en-US" sz="2700" kern="1200">
              <a:solidFill>
                <a:prstClr val="black"/>
              </a:solidFill>
              <a:latin typeface="Aptos" panose="020B0004020202020204"/>
              <a:ea typeface="+mn-ea"/>
            </a:endParaRPr>
          </a:p>
        </p:txBody>
      </p:sp>
      <p:sp>
        <p:nvSpPr>
          <p:cNvPr id="4" name="Freeform 4">
            <a:extLst>
              <a:ext uri="{FF2B5EF4-FFF2-40B4-BE49-F238E27FC236}">
                <a16:creationId xmlns:a16="http://schemas.microsoft.com/office/drawing/2014/main" id="{78E1E2E5-39BD-D6C4-9CC7-C26D3CE465D7}"/>
              </a:ext>
            </a:extLst>
          </p:cNvPr>
          <p:cNvSpPr/>
          <p:nvPr/>
        </p:nvSpPr>
        <p:spPr>
          <a:xfrm flipH="1">
            <a:off x="4927921" y="8968457"/>
            <a:ext cx="8509226" cy="3871698"/>
          </a:xfrm>
          <a:custGeom>
            <a:avLst/>
            <a:gdLst/>
            <a:ahLst/>
            <a:cxnLst/>
            <a:rect l="l" t="t" r="r" b="b"/>
            <a:pathLst>
              <a:path w="8509226" h="3871698">
                <a:moveTo>
                  <a:pt x="8509226" y="0"/>
                </a:moveTo>
                <a:lnTo>
                  <a:pt x="0" y="0"/>
                </a:lnTo>
                <a:lnTo>
                  <a:pt x="0" y="3871698"/>
                </a:lnTo>
                <a:lnTo>
                  <a:pt x="8509226" y="3871698"/>
                </a:lnTo>
                <a:lnTo>
                  <a:pt x="8509226"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pPr defTabSz="1371600">
              <a:buClrTx/>
              <a:defRPr/>
            </a:pPr>
            <a:endParaRPr lang="en-US" sz="2700" kern="1200">
              <a:solidFill>
                <a:prstClr val="black"/>
              </a:solidFill>
              <a:latin typeface="Aptos" panose="020B0004020202020204"/>
              <a:ea typeface="+mn-ea"/>
            </a:endParaRPr>
          </a:p>
        </p:txBody>
      </p:sp>
      <p:sp>
        <p:nvSpPr>
          <p:cNvPr id="6" name="Freeform 6">
            <a:extLst>
              <a:ext uri="{FF2B5EF4-FFF2-40B4-BE49-F238E27FC236}">
                <a16:creationId xmlns:a16="http://schemas.microsoft.com/office/drawing/2014/main" id="{E1D91CC9-2725-F6B2-BF0F-79F564070FDF}"/>
              </a:ext>
            </a:extLst>
          </p:cNvPr>
          <p:cNvSpPr/>
          <p:nvPr/>
        </p:nvSpPr>
        <p:spPr>
          <a:xfrm rot="1812029">
            <a:off x="16912215" y="8972462"/>
            <a:ext cx="673503" cy="798620"/>
          </a:xfrm>
          <a:custGeom>
            <a:avLst/>
            <a:gdLst/>
            <a:ahLst/>
            <a:cxnLst/>
            <a:rect l="l" t="t" r="r" b="b"/>
            <a:pathLst>
              <a:path w="673503" h="798620">
                <a:moveTo>
                  <a:pt x="0" y="0"/>
                </a:moveTo>
                <a:lnTo>
                  <a:pt x="673503" y="0"/>
                </a:lnTo>
                <a:lnTo>
                  <a:pt x="673503" y="798620"/>
                </a:lnTo>
                <a:lnTo>
                  <a:pt x="0" y="798620"/>
                </a:lnTo>
                <a:lnTo>
                  <a:pt x="0" y="0"/>
                </a:lnTo>
                <a:close/>
              </a:path>
            </a:pathLst>
          </a:custGeom>
          <a:blipFill>
            <a:blip r:embed="rId4" cstate="screen">
              <a:extLst>
                <a:ext uri="{28A0092B-C50C-407E-A947-70E740481C1C}">
                  <a14:useLocalDpi xmlns:a14="http://schemas.microsoft.com/office/drawing/2010/main"/>
                </a:ext>
              </a:extLst>
            </a:blip>
            <a:stretch>
              <a:fillRect/>
            </a:stretch>
          </a:blipFill>
        </p:spPr>
        <p:txBody>
          <a:bodyPr/>
          <a:lstStyle/>
          <a:p>
            <a:pPr defTabSz="1371600">
              <a:buClrTx/>
              <a:defRPr/>
            </a:pPr>
            <a:endParaRPr lang="en-US" sz="2700" kern="1200">
              <a:solidFill>
                <a:prstClr val="black"/>
              </a:solidFill>
              <a:latin typeface="Aptos" panose="020B0004020202020204"/>
              <a:ea typeface="+mn-ea"/>
            </a:endParaRPr>
          </a:p>
        </p:txBody>
      </p:sp>
      <p:sp>
        <p:nvSpPr>
          <p:cNvPr id="7" name="TextBox 7">
            <a:extLst>
              <a:ext uri="{FF2B5EF4-FFF2-40B4-BE49-F238E27FC236}">
                <a16:creationId xmlns:a16="http://schemas.microsoft.com/office/drawing/2014/main" id="{7A10D125-FD39-FAA3-8EB4-337E8172A43C}"/>
              </a:ext>
            </a:extLst>
          </p:cNvPr>
          <p:cNvSpPr txBox="1"/>
          <p:nvPr/>
        </p:nvSpPr>
        <p:spPr>
          <a:xfrm>
            <a:off x="480062" y="416799"/>
            <a:ext cx="13518513" cy="1960024"/>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lnSpc>
                <a:spcPts val="8119"/>
              </a:lnSpc>
              <a:buClrTx/>
              <a:defRPr/>
            </a:pPr>
            <a:r>
              <a:rPr lang="en-US" sz="6000" b="1" dirty="0">
                <a:solidFill>
                  <a:srgbClr val="1C498B"/>
                </a:solidFill>
                <a:latin typeface="Calibri"/>
                <a:ea typeface="Calibri"/>
                <a:cs typeface="Calibri"/>
                <a:sym typeface="The Seasons Bold"/>
              </a:rPr>
              <a:t>Make Sure to Visit ILPQC's Partner Table</a:t>
            </a:r>
            <a:r>
              <a:rPr lang="en-US" sz="4200" b="1" i="1" dirty="0">
                <a:solidFill>
                  <a:srgbClr val="1C498B"/>
                </a:solidFill>
                <a:latin typeface="Calibri"/>
                <a:ea typeface="Calibri"/>
                <a:cs typeface="Calibri"/>
                <a:sym typeface="The Seasons Bold"/>
              </a:rPr>
              <a:t>  Great opportunity to gain new resources to improve care!</a:t>
            </a:r>
            <a:endParaRPr lang="en-US" sz="1050" i="1" dirty="0">
              <a:solidFill>
                <a:prstClr val="black"/>
              </a:solidFill>
              <a:latin typeface="Aptos" panose="020B0004020202020204"/>
            </a:endParaRPr>
          </a:p>
        </p:txBody>
      </p:sp>
      <p:sp>
        <p:nvSpPr>
          <p:cNvPr id="16" name="Flowchart: Magnetic Disk 15">
            <a:extLst>
              <a:ext uri="{FF2B5EF4-FFF2-40B4-BE49-F238E27FC236}">
                <a16:creationId xmlns:a16="http://schemas.microsoft.com/office/drawing/2014/main" id="{D04C02F0-A163-E65B-72BC-1D7A007701CB}"/>
              </a:ext>
            </a:extLst>
          </p:cNvPr>
          <p:cNvSpPr/>
          <p:nvPr/>
        </p:nvSpPr>
        <p:spPr>
          <a:xfrm>
            <a:off x="3844106" y="4563100"/>
            <a:ext cx="2646498" cy="1261310"/>
          </a:xfrm>
          <a:prstGeom prst="roundRect">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lIns="137160" tIns="68580" rIns="137160" bIns="68580" rtlCol="0" anchor="ctr"/>
          <a:lstStyle/>
          <a:p>
            <a:pPr algn="ctr" defTabSz="1371600">
              <a:buClrTx/>
              <a:defRPr/>
            </a:pPr>
            <a:r>
              <a:rPr lang="en-US" sz="3000" b="1" kern="1200" dirty="0">
                <a:solidFill>
                  <a:prstClr val="black">
                    <a:lumMod val="50000"/>
                  </a:prstClr>
                </a:solidFill>
                <a:latin typeface="Calibri"/>
                <a:ea typeface="Calibri"/>
                <a:cs typeface="Calibri"/>
              </a:rPr>
              <a:t>Star Legacy Foundation</a:t>
            </a:r>
          </a:p>
        </p:txBody>
      </p:sp>
      <p:pic>
        <p:nvPicPr>
          <p:cNvPr id="29" name="Picture 28" descr="A yellow post-it note with a red push pin&#10;&#10;AI-generated content may be incorrect.">
            <a:extLst>
              <a:ext uri="{FF2B5EF4-FFF2-40B4-BE49-F238E27FC236}">
                <a16:creationId xmlns:a16="http://schemas.microsoft.com/office/drawing/2014/main" id="{F0B4FFF6-D621-EB8F-ED10-226CAD04C0A7}"/>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flipH="1">
            <a:off x="14512689" y="0"/>
            <a:ext cx="3566160" cy="3376080"/>
          </a:xfrm>
          <a:prstGeom prst="rect">
            <a:avLst/>
          </a:prstGeom>
        </p:spPr>
      </p:pic>
      <p:sp>
        <p:nvSpPr>
          <p:cNvPr id="8" name="TextBox 8">
            <a:extLst>
              <a:ext uri="{FF2B5EF4-FFF2-40B4-BE49-F238E27FC236}">
                <a16:creationId xmlns:a16="http://schemas.microsoft.com/office/drawing/2014/main" id="{0667141C-5EC6-6E36-2EDA-E421C23B2C0D}"/>
              </a:ext>
            </a:extLst>
          </p:cNvPr>
          <p:cNvSpPr txBox="1"/>
          <p:nvPr/>
        </p:nvSpPr>
        <p:spPr>
          <a:xfrm>
            <a:off x="15026803" y="717858"/>
            <a:ext cx="2537933" cy="2092496"/>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lnSpc>
                <a:spcPts val="2660"/>
              </a:lnSpc>
              <a:spcBef>
                <a:spcPct val="0"/>
              </a:spcBef>
              <a:buClrTx/>
              <a:defRPr/>
            </a:pPr>
            <a:r>
              <a:rPr lang="en-US" sz="3000" b="1">
                <a:solidFill>
                  <a:prstClr val="black"/>
                </a:solidFill>
                <a:latin typeface="Calibri"/>
                <a:ea typeface="Calibri"/>
                <a:cs typeface="Calibri"/>
                <a:sym typeface="Poppins"/>
              </a:rPr>
              <a:t>Located outside the ballroom</a:t>
            </a:r>
          </a:p>
          <a:p>
            <a:pPr defTabSz="914309">
              <a:lnSpc>
                <a:spcPts val="2660"/>
              </a:lnSpc>
              <a:spcBef>
                <a:spcPct val="0"/>
              </a:spcBef>
              <a:buClrTx/>
              <a:defRPr/>
            </a:pPr>
            <a:endParaRPr lang="en-US" sz="3000" b="1">
              <a:solidFill>
                <a:prstClr val="black"/>
              </a:solidFill>
              <a:latin typeface="Calibri"/>
              <a:ea typeface="Calibri"/>
              <a:cs typeface="Calibri"/>
              <a:sym typeface="Poppins"/>
            </a:endParaRPr>
          </a:p>
          <a:p>
            <a:pPr defTabSz="914309">
              <a:lnSpc>
                <a:spcPts val="2660"/>
              </a:lnSpc>
              <a:spcBef>
                <a:spcPct val="0"/>
              </a:spcBef>
              <a:buClrTx/>
              <a:defRPr/>
            </a:pPr>
            <a:r>
              <a:rPr lang="en-US" sz="3000" b="1">
                <a:solidFill>
                  <a:prstClr val="black"/>
                </a:solidFill>
                <a:latin typeface="Calibri"/>
                <a:ea typeface="Calibri"/>
                <a:cs typeface="Calibri"/>
                <a:sym typeface="Poppins"/>
              </a:rPr>
              <a:t>Open</a:t>
            </a:r>
            <a:r>
              <a:rPr lang="en-US" sz="3000" b="1">
                <a:solidFill>
                  <a:prstClr val="black"/>
                </a:solidFill>
                <a:latin typeface="Calibri"/>
                <a:ea typeface="Calibri"/>
                <a:cs typeface="Calibri"/>
              </a:rPr>
              <a:t> during Storyboard &amp; Lunch Sessions</a:t>
            </a:r>
          </a:p>
        </p:txBody>
      </p:sp>
      <p:sp>
        <p:nvSpPr>
          <p:cNvPr id="12" name="Flowchart: Magnetic Disk 15">
            <a:extLst>
              <a:ext uri="{FF2B5EF4-FFF2-40B4-BE49-F238E27FC236}">
                <a16:creationId xmlns:a16="http://schemas.microsoft.com/office/drawing/2014/main" id="{D379DA69-A9B2-E4C3-FF86-90FC50298DC9}"/>
              </a:ext>
            </a:extLst>
          </p:cNvPr>
          <p:cNvSpPr/>
          <p:nvPr/>
        </p:nvSpPr>
        <p:spPr>
          <a:xfrm>
            <a:off x="3799632" y="2916863"/>
            <a:ext cx="2614863" cy="1261310"/>
          </a:xfrm>
          <a:prstGeom prst="roundRect">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lIns="137160" tIns="68580" rIns="137160" bIns="68580" rtlCol="0" anchor="ctr"/>
          <a:lstStyle/>
          <a:p>
            <a:pPr algn="ctr" defTabSz="1371600">
              <a:buClrTx/>
              <a:defRPr/>
            </a:pPr>
            <a:r>
              <a:rPr lang="en-US" sz="3000" b="1" kern="1200" err="1">
                <a:solidFill>
                  <a:prstClr val="black">
                    <a:lumMod val="50000"/>
                  </a:prstClr>
                </a:solidFill>
                <a:latin typeface="Calibri"/>
                <a:ea typeface="Calibri"/>
                <a:cs typeface="Calibri"/>
              </a:rPr>
              <a:t>Mammha</a:t>
            </a:r>
            <a:endParaRPr lang="en-US" sz="2700" kern="1200" err="1">
              <a:solidFill>
                <a:prstClr val="black">
                  <a:lumMod val="50000"/>
                </a:prstClr>
              </a:solidFill>
              <a:latin typeface="Aptos" panose="020B0004020202020204"/>
            </a:endParaRPr>
          </a:p>
        </p:txBody>
      </p:sp>
      <p:sp>
        <p:nvSpPr>
          <p:cNvPr id="26" name="Flowchart: Magnetic Disk 15">
            <a:extLst>
              <a:ext uri="{FF2B5EF4-FFF2-40B4-BE49-F238E27FC236}">
                <a16:creationId xmlns:a16="http://schemas.microsoft.com/office/drawing/2014/main" id="{46C7D97B-1D20-D4B9-E434-DF3C5BBCF460}"/>
              </a:ext>
            </a:extLst>
          </p:cNvPr>
          <p:cNvSpPr/>
          <p:nvPr/>
        </p:nvSpPr>
        <p:spPr>
          <a:xfrm>
            <a:off x="6980759" y="2916863"/>
            <a:ext cx="2614861" cy="1261310"/>
          </a:xfrm>
          <a:prstGeom prst="roundRect">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lIns="137160" tIns="68580" rIns="137160" bIns="68580" rtlCol="0" anchor="ctr"/>
          <a:lstStyle/>
          <a:p>
            <a:pPr algn="ctr" defTabSz="1371600">
              <a:buClrTx/>
              <a:defRPr/>
            </a:pPr>
            <a:r>
              <a:rPr lang="en-US" sz="3000" b="1" kern="1200" dirty="0">
                <a:solidFill>
                  <a:prstClr val="black">
                    <a:lumMod val="50000"/>
                  </a:prstClr>
                </a:solidFill>
                <a:latin typeface="Calibri"/>
                <a:ea typeface="Calibri"/>
                <a:cs typeface="Calibri"/>
              </a:rPr>
              <a:t>Illinois </a:t>
            </a:r>
            <a:r>
              <a:rPr lang="en-US" sz="3000" b="1" kern="1200" dirty="0" err="1">
                <a:solidFill>
                  <a:prstClr val="black">
                    <a:lumMod val="50000"/>
                  </a:prstClr>
                </a:solidFill>
                <a:latin typeface="Calibri"/>
                <a:ea typeface="Calibri"/>
                <a:cs typeface="Calibri"/>
              </a:rPr>
              <a:t>DocAssist</a:t>
            </a:r>
            <a:endParaRPr lang="en-US" sz="2700" kern="1200" dirty="0">
              <a:solidFill>
                <a:prstClr val="black">
                  <a:lumMod val="50000"/>
                </a:prstClr>
              </a:solidFill>
              <a:latin typeface="Aptos" panose="020B0004020202020204"/>
            </a:endParaRPr>
          </a:p>
        </p:txBody>
      </p:sp>
      <p:sp>
        <p:nvSpPr>
          <p:cNvPr id="27" name="Flowchart: Magnetic Disk 15">
            <a:extLst>
              <a:ext uri="{FF2B5EF4-FFF2-40B4-BE49-F238E27FC236}">
                <a16:creationId xmlns:a16="http://schemas.microsoft.com/office/drawing/2014/main" id="{5FB00147-ED76-B688-42DD-8493C1DA0C75}"/>
              </a:ext>
            </a:extLst>
          </p:cNvPr>
          <p:cNvSpPr/>
          <p:nvPr/>
        </p:nvSpPr>
        <p:spPr>
          <a:xfrm>
            <a:off x="12891561" y="7742807"/>
            <a:ext cx="4110051" cy="1196009"/>
          </a:xfrm>
          <a:prstGeom prst="roundRect">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lIns="137160" tIns="68580" rIns="137160" bIns="68580" rtlCol="0" anchor="ctr"/>
          <a:lstStyle/>
          <a:p>
            <a:pPr algn="ctr" defTabSz="1371600">
              <a:buClrTx/>
              <a:defRPr/>
            </a:pPr>
            <a:r>
              <a:rPr lang="en-US" sz="3000" b="1" kern="1200" dirty="0">
                <a:solidFill>
                  <a:prstClr val="black">
                    <a:lumMod val="50000"/>
                  </a:prstClr>
                </a:solidFill>
                <a:latin typeface="Calibri"/>
                <a:ea typeface="Calibri"/>
                <a:cs typeface="Calibri"/>
              </a:rPr>
              <a:t>Start Early and Raising Illinois</a:t>
            </a:r>
            <a:endParaRPr lang="en-US" sz="2700" kern="1200" dirty="0">
              <a:solidFill>
                <a:prstClr val="white"/>
              </a:solidFill>
              <a:latin typeface="Aptos" panose="020B0004020202020204"/>
            </a:endParaRPr>
          </a:p>
        </p:txBody>
      </p:sp>
      <p:sp>
        <p:nvSpPr>
          <p:cNvPr id="28" name="Flowchart: Magnetic Disk 15">
            <a:extLst>
              <a:ext uri="{FF2B5EF4-FFF2-40B4-BE49-F238E27FC236}">
                <a16:creationId xmlns:a16="http://schemas.microsoft.com/office/drawing/2014/main" id="{9E711B69-2F8D-37B4-4A79-26F8D1A57686}"/>
              </a:ext>
            </a:extLst>
          </p:cNvPr>
          <p:cNvSpPr/>
          <p:nvPr/>
        </p:nvSpPr>
        <p:spPr>
          <a:xfrm>
            <a:off x="7441095" y="7742807"/>
            <a:ext cx="4797288" cy="1196009"/>
          </a:xfrm>
          <a:prstGeom prst="roundRect">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lIns="137160" tIns="68580" rIns="137160" bIns="68580" rtlCol="0" anchor="ctr"/>
          <a:lstStyle/>
          <a:p>
            <a:pPr algn="ctr" defTabSz="1371600">
              <a:buClrTx/>
              <a:defRPr/>
            </a:pPr>
            <a:r>
              <a:rPr lang="en-US" sz="3000" b="1" kern="1200" dirty="0">
                <a:solidFill>
                  <a:prstClr val="black">
                    <a:lumMod val="50000"/>
                  </a:prstClr>
                </a:solidFill>
                <a:latin typeface="Calibri"/>
                <a:ea typeface="Calibri"/>
                <a:cs typeface="Calibri"/>
              </a:rPr>
              <a:t>IDHS Bureau of Maternal Child Health</a:t>
            </a:r>
          </a:p>
        </p:txBody>
      </p:sp>
      <p:sp>
        <p:nvSpPr>
          <p:cNvPr id="30" name="Flowchart: Magnetic Disk 15">
            <a:extLst>
              <a:ext uri="{FF2B5EF4-FFF2-40B4-BE49-F238E27FC236}">
                <a16:creationId xmlns:a16="http://schemas.microsoft.com/office/drawing/2014/main" id="{1DC7BDF0-DEA2-D220-4722-565893138C07}"/>
              </a:ext>
            </a:extLst>
          </p:cNvPr>
          <p:cNvSpPr/>
          <p:nvPr/>
        </p:nvSpPr>
        <p:spPr>
          <a:xfrm>
            <a:off x="10019552" y="4560875"/>
            <a:ext cx="2628936" cy="1261310"/>
          </a:xfrm>
          <a:prstGeom prst="roundRect">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lIns="137160" tIns="68580" rIns="137160" bIns="68580" rtlCol="0" anchor="ctr"/>
          <a:lstStyle/>
          <a:p>
            <a:pPr algn="ctr" defTabSz="1371600">
              <a:buClrTx/>
              <a:defRPr/>
            </a:pPr>
            <a:r>
              <a:rPr lang="en-US" sz="3000" b="1" kern="1200" dirty="0">
                <a:solidFill>
                  <a:prstClr val="black">
                    <a:lumMod val="50000"/>
                  </a:prstClr>
                </a:solidFill>
                <a:latin typeface="Calibri"/>
                <a:ea typeface="Calibri"/>
                <a:cs typeface="Calibri"/>
              </a:rPr>
              <a:t>Chicago Family Doulas</a:t>
            </a:r>
            <a:endParaRPr lang="en-US" sz="2700" kern="1200" dirty="0">
              <a:solidFill>
                <a:prstClr val="black">
                  <a:lumMod val="50000"/>
                </a:prstClr>
              </a:solidFill>
              <a:latin typeface="Aptos" panose="020B0004020202020204"/>
            </a:endParaRPr>
          </a:p>
        </p:txBody>
      </p:sp>
      <p:sp>
        <p:nvSpPr>
          <p:cNvPr id="32" name="Flowchart: Magnetic Disk 15">
            <a:extLst>
              <a:ext uri="{FF2B5EF4-FFF2-40B4-BE49-F238E27FC236}">
                <a16:creationId xmlns:a16="http://schemas.microsoft.com/office/drawing/2014/main" id="{3893F4A0-E399-D4F7-5A69-6F6C6ED4D19C}"/>
              </a:ext>
            </a:extLst>
          </p:cNvPr>
          <p:cNvSpPr/>
          <p:nvPr/>
        </p:nvSpPr>
        <p:spPr>
          <a:xfrm>
            <a:off x="833551" y="4502748"/>
            <a:ext cx="2618258" cy="1281504"/>
          </a:xfrm>
          <a:prstGeom prst="roundRect">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lIns="137160" tIns="68580" rIns="137160" bIns="68580" rtlCol="0" anchor="ctr"/>
          <a:lstStyle/>
          <a:p>
            <a:pPr algn="ctr" defTabSz="1371600">
              <a:buClrTx/>
              <a:defRPr/>
            </a:pPr>
            <a:r>
              <a:rPr lang="en-US" sz="3000" b="1" kern="1200">
                <a:solidFill>
                  <a:prstClr val="black">
                    <a:lumMod val="50000"/>
                  </a:prstClr>
                </a:solidFill>
                <a:latin typeface="Calibri"/>
                <a:ea typeface="Calibri"/>
                <a:cs typeface="Calibri"/>
              </a:rPr>
              <a:t>Partum Health</a:t>
            </a:r>
            <a:endParaRPr lang="en-US" sz="2700" kern="1200">
              <a:solidFill>
                <a:prstClr val="black">
                  <a:lumMod val="50000"/>
                </a:prstClr>
              </a:solidFill>
              <a:latin typeface="Aptos" panose="020B0004020202020204"/>
            </a:endParaRPr>
          </a:p>
        </p:txBody>
      </p:sp>
      <p:sp>
        <p:nvSpPr>
          <p:cNvPr id="33" name="Flowchart: Magnetic Disk 15">
            <a:extLst>
              <a:ext uri="{FF2B5EF4-FFF2-40B4-BE49-F238E27FC236}">
                <a16:creationId xmlns:a16="http://schemas.microsoft.com/office/drawing/2014/main" id="{A5EA7BCD-EE99-4E7E-C665-A79E528B5295}"/>
              </a:ext>
            </a:extLst>
          </p:cNvPr>
          <p:cNvSpPr/>
          <p:nvPr/>
        </p:nvSpPr>
        <p:spPr>
          <a:xfrm>
            <a:off x="819479" y="7788863"/>
            <a:ext cx="6235746" cy="1179593"/>
          </a:xfrm>
          <a:prstGeom prst="roundRect">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lIns="137160" tIns="68580" rIns="137160" bIns="68580" rtlCol="0" anchor="ctr"/>
          <a:lstStyle/>
          <a:p>
            <a:pPr algn="ctr" defTabSz="1371600">
              <a:buClrTx/>
              <a:defRPr/>
            </a:pPr>
            <a:r>
              <a:rPr lang="en-US" sz="3000" b="1" kern="1200" dirty="0">
                <a:solidFill>
                  <a:prstClr val="black">
                    <a:lumMod val="50000"/>
                  </a:prstClr>
                </a:solidFill>
                <a:latin typeface="Calibri"/>
                <a:ea typeface="Calibri"/>
                <a:cs typeface="Calibri"/>
              </a:rPr>
              <a:t>Southern Illinois Health Care FIMR </a:t>
            </a:r>
            <a:br>
              <a:rPr lang="en-US" sz="3000" b="1" kern="1200">
                <a:solidFill>
                  <a:prstClr val="black">
                    <a:lumMod val="50000"/>
                  </a:prstClr>
                </a:solidFill>
                <a:latin typeface="Calibri"/>
                <a:ea typeface="Calibri"/>
                <a:cs typeface="Calibri"/>
              </a:rPr>
            </a:br>
            <a:r>
              <a:rPr lang="en-US" sz="3000" b="1" kern="1200" dirty="0">
                <a:solidFill>
                  <a:prstClr val="black">
                    <a:lumMod val="50000"/>
                  </a:prstClr>
                </a:solidFill>
                <a:latin typeface="Calibri"/>
                <a:ea typeface="Calibri"/>
                <a:cs typeface="Calibri"/>
              </a:rPr>
              <a:t>of St. Clair &amp; Madison Counties</a:t>
            </a:r>
            <a:endParaRPr lang="en-US" sz="2700" kern="1200" dirty="0">
              <a:solidFill>
                <a:prstClr val="black">
                  <a:lumMod val="50000"/>
                </a:prstClr>
              </a:solidFill>
              <a:latin typeface="Aptos" panose="020B0004020202020204"/>
            </a:endParaRPr>
          </a:p>
        </p:txBody>
      </p:sp>
      <p:sp>
        <p:nvSpPr>
          <p:cNvPr id="34" name="Flowchart: Magnetic Disk 15">
            <a:extLst>
              <a:ext uri="{FF2B5EF4-FFF2-40B4-BE49-F238E27FC236}">
                <a16:creationId xmlns:a16="http://schemas.microsoft.com/office/drawing/2014/main" id="{5BCFA820-2DBD-DAD8-2B0A-0381DF9AE3A3}"/>
              </a:ext>
            </a:extLst>
          </p:cNvPr>
          <p:cNvSpPr/>
          <p:nvPr/>
        </p:nvSpPr>
        <p:spPr>
          <a:xfrm>
            <a:off x="3875741" y="6142628"/>
            <a:ext cx="2614863" cy="1296573"/>
          </a:xfrm>
          <a:prstGeom prst="roundRect">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lIns="137160" tIns="68580" rIns="137160" bIns="68580" rtlCol="0" anchor="ctr"/>
          <a:lstStyle/>
          <a:p>
            <a:pPr algn="ctr" defTabSz="1371600">
              <a:buClrTx/>
              <a:defRPr/>
            </a:pPr>
            <a:r>
              <a:rPr lang="en-US" sz="3000" b="1" kern="1200" dirty="0">
                <a:solidFill>
                  <a:prstClr val="black">
                    <a:lumMod val="50000"/>
                  </a:prstClr>
                </a:solidFill>
                <a:latin typeface="Calibri"/>
                <a:ea typeface="Calibri"/>
                <a:cs typeface="Calibri"/>
              </a:rPr>
              <a:t>Brightpoint</a:t>
            </a:r>
            <a:endParaRPr lang="en-US" sz="2700" kern="1200" dirty="0">
              <a:solidFill>
                <a:prstClr val="black">
                  <a:lumMod val="50000"/>
                </a:prstClr>
              </a:solidFill>
              <a:latin typeface="Aptos" panose="020B0004020202020204"/>
            </a:endParaRPr>
          </a:p>
        </p:txBody>
      </p:sp>
      <p:sp>
        <p:nvSpPr>
          <p:cNvPr id="10" name="Flowchart: Magnetic Disk 15">
            <a:extLst>
              <a:ext uri="{FF2B5EF4-FFF2-40B4-BE49-F238E27FC236}">
                <a16:creationId xmlns:a16="http://schemas.microsoft.com/office/drawing/2014/main" id="{FC1F2A84-272A-3CB4-3D4A-8F5364EC97D0}"/>
              </a:ext>
            </a:extLst>
          </p:cNvPr>
          <p:cNvSpPr/>
          <p:nvPr/>
        </p:nvSpPr>
        <p:spPr>
          <a:xfrm>
            <a:off x="6980757" y="4563098"/>
            <a:ext cx="2614863" cy="1261310"/>
          </a:xfrm>
          <a:prstGeom prst="roundRect">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lIns="137160" tIns="68580" rIns="137160" bIns="68580" rtlCol="0" anchor="ctr"/>
          <a:lstStyle/>
          <a:p>
            <a:pPr algn="ctr" defTabSz="1371600">
              <a:buClrTx/>
              <a:defRPr/>
            </a:pPr>
            <a:r>
              <a:rPr lang="en-US" sz="3000" b="1" kern="1200" dirty="0">
                <a:solidFill>
                  <a:prstClr val="black">
                    <a:lumMod val="50000"/>
                  </a:prstClr>
                </a:solidFill>
                <a:latin typeface="Calibri"/>
                <a:ea typeface="Calibri"/>
                <a:cs typeface="Calibri"/>
              </a:rPr>
              <a:t>FIMR Chicago</a:t>
            </a:r>
          </a:p>
        </p:txBody>
      </p:sp>
      <p:sp>
        <p:nvSpPr>
          <p:cNvPr id="5" name="Flowchart: Magnetic Disk 15">
            <a:extLst>
              <a:ext uri="{FF2B5EF4-FFF2-40B4-BE49-F238E27FC236}">
                <a16:creationId xmlns:a16="http://schemas.microsoft.com/office/drawing/2014/main" id="{F0523D6A-0E43-1328-78D7-5117DA7D3016}"/>
              </a:ext>
            </a:extLst>
          </p:cNvPr>
          <p:cNvSpPr/>
          <p:nvPr/>
        </p:nvSpPr>
        <p:spPr>
          <a:xfrm>
            <a:off x="6980757" y="6154065"/>
            <a:ext cx="2614863" cy="1285134"/>
          </a:xfrm>
          <a:prstGeom prst="roundRect">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lIns="137160" tIns="68580" rIns="137160" bIns="68580" rtlCol="0" anchor="ctr"/>
          <a:lstStyle/>
          <a:p>
            <a:pPr algn="ctr" defTabSz="1371600">
              <a:buClrTx/>
              <a:defRPr/>
            </a:pPr>
            <a:r>
              <a:rPr lang="en-US" sz="3000" b="1" kern="1200">
                <a:solidFill>
                  <a:prstClr val="black">
                    <a:lumMod val="50000"/>
                  </a:prstClr>
                </a:solidFill>
                <a:latin typeface="Calibri"/>
                <a:ea typeface="Calibri"/>
                <a:cs typeface="Calibri"/>
              </a:rPr>
              <a:t>Momentum Lactation</a:t>
            </a:r>
            <a:endParaRPr lang="en-US" sz="2700" kern="1200">
              <a:solidFill>
                <a:prstClr val="white"/>
              </a:solidFill>
              <a:latin typeface="Aptos" panose="020B0004020202020204"/>
            </a:endParaRPr>
          </a:p>
        </p:txBody>
      </p:sp>
      <p:sp>
        <p:nvSpPr>
          <p:cNvPr id="9" name="Flowchart: Magnetic Disk 15">
            <a:extLst>
              <a:ext uri="{FF2B5EF4-FFF2-40B4-BE49-F238E27FC236}">
                <a16:creationId xmlns:a16="http://schemas.microsoft.com/office/drawing/2014/main" id="{B62C8D7E-C06F-D98F-890D-3B383C3E23F4}"/>
              </a:ext>
            </a:extLst>
          </p:cNvPr>
          <p:cNvSpPr/>
          <p:nvPr/>
        </p:nvSpPr>
        <p:spPr>
          <a:xfrm>
            <a:off x="9973847" y="2916863"/>
            <a:ext cx="2674639" cy="1205889"/>
          </a:xfrm>
          <a:prstGeom prst="roundRect">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lIns="137160" tIns="68580" rIns="137160" bIns="68580" rtlCol="0" anchor="ctr"/>
          <a:lstStyle/>
          <a:p>
            <a:pPr algn="ctr" defTabSz="1371600">
              <a:buClrTx/>
              <a:defRPr/>
            </a:pPr>
            <a:r>
              <a:rPr lang="en-US" sz="3000" b="1" kern="1200">
                <a:solidFill>
                  <a:prstClr val="black">
                    <a:lumMod val="50000"/>
                  </a:prstClr>
                </a:solidFill>
                <a:latin typeface="Calibri"/>
                <a:ea typeface="Calibri"/>
                <a:cs typeface="Calibri"/>
              </a:rPr>
              <a:t>IL Moms Line</a:t>
            </a:r>
            <a:endParaRPr lang="en-US" sz="2700" kern="1200">
              <a:solidFill>
                <a:prstClr val="black">
                  <a:lumMod val="50000"/>
                </a:prstClr>
              </a:solidFill>
              <a:latin typeface="Aptos" panose="020B0004020202020204"/>
            </a:endParaRPr>
          </a:p>
        </p:txBody>
      </p:sp>
      <p:sp>
        <p:nvSpPr>
          <p:cNvPr id="11" name="Flowchart: Magnetic Disk 15">
            <a:extLst>
              <a:ext uri="{FF2B5EF4-FFF2-40B4-BE49-F238E27FC236}">
                <a16:creationId xmlns:a16="http://schemas.microsoft.com/office/drawing/2014/main" id="{512AC6A3-9B39-A862-B917-E83597ED4D63}"/>
              </a:ext>
            </a:extLst>
          </p:cNvPr>
          <p:cNvSpPr/>
          <p:nvPr/>
        </p:nvSpPr>
        <p:spPr>
          <a:xfrm>
            <a:off x="819479" y="6133916"/>
            <a:ext cx="2618258" cy="1305285"/>
          </a:xfrm>
          <a:prstGeom prst="roundRect">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lIns="137160" tIns="68580" rIns="137160" bIns="68580" rtlCol="0" anchor="ctr"/>
          <a:lstStyle/>
          <a:p>
            <a:pPr algn="ctr" defTabSz="1371600">
              <a:buClrTx/>
              <a:defRPr/>
            </a:pPr>
            <a:r>
              <a:rPr lang="en-US" sz="3000" b="1" kern="1200" dirty="0">
                <a:solidFill>
                  <a:prstClr val="black">
                    <a:lumMod val="50000"/>
                  </a:prstClr>
                </a:solidFill>
                <a:latin typeface="Calibri"/>
                <a:ea typeface="Calibri"/>
                <a:cs typeface="Calibri"/>
              </a:rPr>
              <a:t>Hopeful Beginnings</a:t>
            </a:r>
            <a:endParaRPr lang="en-US" sz="2700" kern="1200" dirty="0">
              <a:solidFill>
                <a:prstClr val="black">
                  <a:lumMod val="50000"/>
                </a:prstClr>
              </a:solidFill>
              <a:latin typeface="Aptos" panose="020B0004020202020204"/>
            </a:endParaRPr>
          </a:p>
        </p:txBody>
      </p:sp>
      <p:sp>
        <p:nvSpPr>
          <p:cNvPr id="13" name="Flowchart: Magnetic Disk 15">
            <a:extLst>
              <a:ext uri="{FF2B5EF4-FFF2-40B4-BE49-F238E27FC236}">
                <a16:creationId xmlns:a16="http://schemas.microsoft.com/office/drawing/2014/main" id="{16734CE2-9C92-1847-6B21-9F068125C50E}"/>
              </a:ext>
            </a:extLst>
          </p:cNvPr>
          <p:cNvSpPr/>
          <p:nvPr/>
        </p:nvSpPr>
        <p:spPr>
          <a:xfrm>
            <a:off x="10019550" y="6151841"/>
            <a:ext cx="2628936" cy="1261310"/>
          </a:xfrm>
          <a:prstGeom prst="roundRect">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lIns="137160" tIns="68580" rIns="137160" bIns="68580" rtlCol="0" anchor="ctr"/>
          <a:lstStyle/>
          <a:p>
            <a:pPr algn="ctr" defTabSz="1371600">
              <a:buClrTx/>
              <a:defRPr/>
            </a:pPr>
            <a:r>
              <a:rPr lang="en-US" sz="3000" b="1" kern="1200" dirty="0" err="1">
                <a:solidFill>
                  <a:prstClr val="black">
                    <a:lumMod val="50000"/>
                  </a:prstClr>
                </a:solidFill>
                <a:latin typeface="Calibri"/>
                <a:ea typeface="Calibri"/>
                <a:cs typeface="Calibri"/>
              </a:rPr>
              <a:t>Matrescence</a:t>
            </a:r>
            <a:r>
              <a:rPr lang="en-US" sz="3000" b="1" kern="1200" dirty="0">
                <a:solidFill>
                  <a:prstClr val="black">
                    <a:lumMod val="50000"/>
                  </a:prstClr>
                </a:solidFill>
                <a:latin typeface="Calibri"/>
                <a:ea typeface="Calibri"/>
                <a:cs typeface="Calibri"/>
              </a:rPr>
              <a:t> Therapy</a:t>
            </a:r>
            <a:endParaRPr lang="en-US" sz="2700" kern="1200" dirty="0">
              <a:solidFill>
                <a:prstClr val="black">
                  <a:lumMod val="50000"/>
                </a:prstClr>
              </a:solidFill>
              <a:latin typeface="Aptos" panose="020B0004020202020204"/>
            </a:endParaRPr>
          </a:p>
        </p:txBody>
      </p:sp>
      <p:sp>
        <p:nvSpPr>
          <p:cNvPr id="14" name="Flowchart: Magnetic Disk 15">
            <a:extLst>
              <a:ext uri="{FF2B5EF4-FFF2-40B4-BE49-F238E27FC236}">
                <a16:creationId xmlns:a16="http://schemas.microsoft.com/office/drawing/2014/main" id="{3EE60192-133D-606B-61FB-8383E48F16F6}"/>
              </a:ext>
            </a:extLst>
          </p:cNvPr>
          <p:cNvSpPr/>
          <p:nvPr/>
        </p:nvSpPr>
        <p:spPr>
          <a:xfrm>
            <a:off x="12891561" y="6151841"/>
            <a:ext cx="4110051" cy="1225650"/>
          </a:xfrm>
          <a:prstGeom prst="roundRect">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lIns="137160" tIns="68580" rIns="137160" bIns="68580" rtlCol="0" anchor="ctr"/>
          <a:lstStyle/>
          <a:p>
            <a:pPr algn="ctr" defTabSz="1371600">
              <a:buClrTx/>
              <a:defRPr/>
            </a:pPr>
            <a:r>
              <a:rPr lang="en-US" sz="3000" b="1" kern="1200" dirty="0">
                <a:solidFill>
                  <a:prstClr val="black">
                    <a:lumMod val="50000"/>
                  </a:prstClr>
                </a:solidFill>
                <a:latin typeface="Calibri"/>
                <a:ea typeface="Calibri"/>
                <a:cs typeface="Calibri"/>
              </a:rPr>
              <a:t>IL Coalition Against Domestic Violence</a:t>
            </a:r>
            <a:endParaRPr lang="en-US" sz="2700" kern="1200" dirty="0">
              <a:solidFill>
                <a:prstClr val="black">
                  <a:lumMod val="50000"/>
                </a:prstClr>
              </a:solidFill>
              <a:latin typeface="Aptos" panose="020B0004020202020204"/>
            </a:endParaRPr>
          </a:p>
        </p:txBody>
      </p:sp>
      <p:sp>
        <p:nvSpPr>
          <p:cNvPr id="15" name="Flowchart: Magnetic Disk 15">
            <a:extLst>
              <a:ext uri="{FF2B5EF4-FFF2-40B4-BE49-F238E27FC236}">
                <a16:creationId xmlns:a16="http://schemas.microsoft.com/office/drawing/2014/main" id="{88EE6218-CAE3-6790-773B-E30565F941DF}"/>
              </a:ext>
            </a:extLst>
          </p:cNvPr>
          <p:cNvSpPr/>
          <p:nvPr/>
        </p:nvSpPr>
        <p:spPr>
          <a:xfrm>
            <a:off x="12891561" y="4560875"/>
            <a:ext cx="4110051" cy="1261310"/>
          </a:xfrm>
          <a:prstGeom prst="roundRect">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lIns="137160" tIns="68580" rIns="137160" bIns="68580" rtlCol="0" anchor="ctr"/>
          <a:lstStyle/>
          <a:p>
            <a:pPr algn="ctr" defTabSz="1371600">
              <a:buClrTx/>
              <a:defRPr/>
            </a:pPr>
            <a:r>
              <a:rPr lang="en-US" sz="3000" b="1" kern="1200" dirty="0">
                <a:solidFill>
                  <a:prstClr val="black">
                    <a:lumMod val="50000"/>
                  </a:prstClr>
                </a:solidFill>
                <a:latin typeface="Calibri"/>
                <a:ea typeface="Calibri"/>
                <a:cs typeface="Calibri"/>
              </a:rPr>
              <a:t>Health Resources in Action- IL Helpline</a:t>
            </a:r>
          </a:p>
        </p:txBody>
      </p:sp>
    </p:spTree>
    <p:extLst>
      <p:ext uri="{BB962C8B-B14F-4D97-AF65-F5344CB8AC3E}">
        <p14:creationId xmlns:p14="http://schemas.microsoft.com/office/powerpoint/2010/main" val="22405499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1495"/>
        <p:cNvGrpSpPr/>
        <p:nvPr/>
      </p:nvGrpSpPr>
      <p:grpSpPr>
        <a:xfrm>
          <a:off x="0" y="0"/>
          <a:ext cx="0" cy="0"/>
          <a:chOff x="0" y="0"/>
          <a:chExt cx="0" cy="0"/>
        </a:xfrm>
      </p:grpSpPr>
      <p:sp>
        <p:nvSpPr>
          <p:cNvPr id="21496" name="Google Shape;21496;p13"/>
          <p:cNvSpPr/>
          <p:nvPr/>
        </p:nvSpPr>
        <p:spPr>
          <a:xfrm>
            <a:off x="10244890" y="-371976"/>
            <a:ext cx="8542421" cy="3880184"/>
          </a:xfrm>
          <a:prstGeom prst="rect">
            <a:avLst/>
          </a:prstGeom>
          <a:solidFill>
            <a:schemeClr val="lt1"/>
          </a:solidFill>
          <a:ln>
            <a:noFill/>
          </a:ln>
        </p:spPr>
        <p:txBody>
          <a:bodyPr spcFirstLastPara="1" wrap="square" lIns="137138" tIns="68550" rIns="137138" bIns="68550" anchor="ctr" anchorCtr="0">
            <a:noAutofit/>
          </a:bodyPr>
          <a:lstStyle/>
          <a:p>
            <a:pPr algn="ctr" defTabSz="1371600">
              <a:buClr>
                <a:srgbClr val="FFFFFF"/>
              </a:buClr>
              <a:buSzPts val="1800"/>
            </a:pPr>
            <a:endParaRPr sz="2700">
              <a:solidFill>
                <a:srgbClr val="FFFFFF"/>
              </a:solidFill>
            </a:endParaRPr>
          </a:p>
        </p:txBody>
      </p:sp>
      <p:sp>
        <p:nvSpPr>
          <p:cNvPr id="21497" name="Google Shape;21497;p13"/>
          <p:cNvSpPr/>
          <p:nvPr/>
        </p:nvSpPr>
        <p:spPr>
          <a:xfrm>
            <a:off x="13437148" y="8968457"/>
            <a:ext cx="8509226" cy="3871698"/>
          </a:xfrm>
          <a:custGeom>
            <a:avLst/>
            <a:gdLst/>
            <a:ahLst/>
            <a:cxnLst/>
            <a:rect l="l" t="t" r="r" b="b"/>
            <a:pathLst>
              <a:path w="8509226" h="3871698" extrusionOk="0">
                <a:moveTo>
                  <a:pt x="0" y="0"/>
                </a:moveTo>
                <a:lnTo>
                  <a:pt x="8509226" y="0"/>
                </a:lnTo>
                <a:lnTo>
                  <a:pt x="8509226" y="3871698"/>
                </a:lnTo>
                <a:lnTo>
                  <a:pt x="0" y="3871698"/>
                </a:lnTo>
                <a:lnTo>
                  <a:pt x="0" y="0"/>
                </a:lnTo>
                <a:close/>
              </a:path>
            </a:pathLst>
          </a:custGeom>
          <a:noFill/>
          <a:ln>
            <a:noFill/>
          </a:ln>
        </p:spPr>
        <p:txBody>
          <a:bodyPr spcFirstLastPara="1" wrap="square" lIns="137138" tIns="68550" rIns="137138" bIns="68550" anchor="t" anchorCtr="0">
            <a:noAutofit/>
          </a:bodyPr>
          <a:lstStyle/>
          <a:p>
            <a:pPr defTabSz="1371600">
              <a:buSzPts val="1800"/>
            </a:pPr>
            <a:endParaRPr sz="2700"/>
          </a:p>
        </p:txBody>
      </p:sp>
      <p:sp>
        <p:nvSpPr>
          <p:cNvPr id="21498" name="Google Shape;21498;p13"/>
          <p:cNvSpPr/>
          <p:nvPr/>
        </p:nvSpPr>
        <p:spPr>
          <a:xfrm>
            <a:off x="-3581307" y="8968457"/>
            <a:ext cx="8509226" cy="3871698"/>
          </a:xfrm>
          <a:custGeom>
            <a:avLst/>
            <a:gdLst/>
            <a:ahLst/>
            <a:cxnLst/>
            <a:rect l="l" t="t" r="r" b="b"/>
            <a:pathLst>
              <a:path w="8509226" h="3871698" extrusionOk="0">
                <a:moveTo>
                  <a:pt x="0" y="0"/>
                </a:moveTo>
                <a:lnTo>
                  <a:pt x="8509227" y="0"/>
                </a:lnTo>
                <a:lnTo>
                  <a:pt x="8509227" y="3871698"/>
                </a:lnTo>
                <a:lnTo>
                  <a:pt x="0" y="3871698"/>
                </a:lnTo>
                <a:lnTo>
                  <a:pt x="0" y="0"/>
                </a:lnTo>
                <a:close/>
              </a:path>
            </a:pathLst>
          </a:custGeom>
          <a:noFill/>
          <a:ln>
            <a:noFill/>
          </a:ln>
        </p:spPr>
        <p:txBody>
          <a:bodyPr spcFirstLastPara="1" wrap="square" lIns="137138" tIns="68550" rIns="137138" bIns="68550" anchor="t" anchorCtr="0">
            <a:noAutofit/>
          </a:bodyPr>
          <a:lstStyle/>
          <a:p>
            <a:pPr defTabSz="1371600">
              <a:buSzPts val="1800"/>
            </a:pPr>
            <a:endParaRPr sz="2700"/>
          </a:p>
        </p:txBody>
      </p:sp>
      <p:sp>
        <p:nvSpPr>
          <p:cNvPr id="21499" name="Google Shape;21499;p13"/>
          <p:cNvSpPr/>
          <p:nvPr/>
        </p:nvSpPr>
        <p:spPr>
          <a:xfrm flipH="1">
            <a:off x="4927921" y="8968457"/>
            <a:ext cx="8509226" cy="3871698"/>
          </a:xfrm>
          <a:custGeom>
            <a:avLst/>
            <a:gdLst/>
            <a:ahLst/>
            <a:cxnLst/>
            <a:rect l="l" t="t" r="r" b="b"/>
            <a:pathLst>
              <a:path w="8509226" h="3871698" extrusionOk="0">
                <a:moveTo>
                  <a:pt x="8509226" y="0"/>
                </a:moveTo>
                <a:lnTo>
                  <a:pt x="0" y="0"/>
                </a:lnTo>
                <a:lnTo>
                  <a:pt x="0" y="3871698"/>
                </a:lnTo>
                <a:lnTo>
                  <a:pt x="8509226" y="3871698"/>
                </a:lnTo>
                <a:lnTo>
                  <a:pt x="8509226" y="0"/>
                </a:lnTo>
                <a:close/>
              </a:path>
            </a:pathLst>
          </a:custGeom>
          <a:noFill/>
          <a:ln>
            <a:noFill/>
          </a:ln>
        </p:spPr>
        <p:txBody>
          <a:bodyPr spcFirstLastPara="1" wrap="square" lIns="137138" tIns="68550" rIns="137138" bIns="68550" anchor="t" anchorCtr="0">
            <a:noAutofit/>
          </a:bodyPr>
          <a:lstStyle/>
          <a:p>
            <a:pPr defTabSz="1371600">
              <a:buSzPts val="1800"/>
            </a:pPr>
            <a:endParaRPr sz="2700"/>
          </a:p>
        </p:txBody>
      </p:sp>
      <p:sp>
        <p:nvSpPr>
          <p:cNvPr id="21500" name="Google Shape;21500;p13"/>
          <p:cNvSpPr/>
          <p:nvPr/>
        </p:nvSpPr>
        <p:spPr>
          <a:xfrm rot="2946881">
            <a:off x="16832702" y="9085106"/>
            <a:ext cx="673503" cy="798620"/>
          </a:xfrm>
          <a:custGeom>
            <a:avLst/>
            <a:gdLst/>
            <a:ahLst/>
            <a:cxnLst/>
            <a:rect l="l" t="t" r="r" b="b"/>
            <a:pathLst>
              <a:path w="673503" h="798620" extrusionOk="0">
                <a:moveTo>
                  <a:pt x="0" y="0"/>
                </a:moveTo>
                <a:lnTo>
                  <a:pt x="673503" y="0"/>
                </a:lnTo>
                <a:lnTo>
                  <a:pt x="673503" y="798620"/>
                </a:lnTo>
                <a:lnTo>
                  <a:pt x="0" y="798620"/>
                </a:lnTo>
                <a:lnTo>
                  <a:pt x="0" y="0"/>
                </a:lnTo>
                <a:close/>
              </a:path>
            </a:pathLst>
          </a:custGeom>
          <a:blipFill rotWithShape="1">
            <a:blip r:embed="rId3">
              <a:alphaModFix/>
            </a:blip>
            <a:stretch>
              <a:fillRect/>
            </a:stretch>
          </a:blipFill>
          <a:ln>
            <a:noFill/>
          </a:ln>
        </p:spPr>
        <p:txBody>
          <a:bodyPr spcFirstLastPara="1" wrap="square" lIns="137138" tIns="68550" rIns="137138" bIns="68550" anchor="t" anchorCtr="0">
            <a:noAutofit/>
          </a:bodyPr>
          <a:lstStyle/>
          <a:p>
            <a:pPr defTabSz="1371600">
              <a:buSzPts val="1800"/>
            </a:pPr>
            <a:endParaRPr sz="2700"/>
          </a:p>
        </p:txBody>
      </p:sp>
      <p:sp>
        <p:nvSpPr>
          <p:cNvPr id="21501" name="Google Shape;21501;p13"/>
          <p:cNvSpPr txBox="1">
            <a:spLocks noGrp="1"/>
          </p:cNvSpPr>
          <p:nvPr>
            <p:ph type="title"/>
          </p:nvPr>
        </p:nvSpPr>
        <p:spPr>
          <a:xfrm>
            <a:off x="0" y="1062038"/>
            <a:ext cx="16459200" cy="1988345"/>
          </a:xfrm>
          <a:prstGeom prst="rect">
            <a:avLst/>
          </a:prstGeom>
          <a:noFill/>
          <a:ln>
            <a:noFill/>
          </a:ln>
        </p:spPr>
        <p:txBody>
          <a:bodyPr spcFirstLastPara="1" wrap="square" lIns="137138" tIns="68550" rIns="137138" bIns="68550" anchor="ctr" anchorCtr="0">
            <a:normAutofit/>
          </a:bodyPr>
          <a:lstStyle/>
          <a:p>
            <a:pPr>
              <a:buSzPts val="4800"/>
            </a:pPr>
            <a:r>
              <a:rPr lang="en-US" sz="7200"/>
              <a:t>Connect with ILPQC </a:t>
            </a:r>
            <a:endParaRPr sz="7200"/>
          </a:p>
        </p:txBody>
      </p:sp>
      <p:pic>
        <p:nvPicPr>
          <p:cNvPr id="21502" name="Google Shape;21502;p13" descr="A road with colorful signs&#10;&#10;AI-generated content may be incorrect."/>
          <p:cNvPicPr preferRelativeResize="0"/>
          <p:nvPr/>
        </p:nvPicPr>
        <p:blipFill rotWithShape="1">
          <a:blip r:embed="rId4">
            <a:alphaModFix/>
          </a:blip>
          <a:srcRect/>
          <a:stretch/>
        </p:blipFill>
        <p:spPr>
          <a:xfrm>
            <a:off x="6800611" y="-16164"/>
            <a:ext cx="11635307" cy="10779347"/>
          </a:xfrm>
          <a:prstGeom prst="rect">
            <a:avLst/>
          </a:prstGeom>
          <a:noFill/>
          <a:ln>
            <a:noFill/>
          </a:ln>
        </p:spPr>
      </p:pic>
      <p:sp>
        <p:nvSpPr>
          <p:cNvPr id="21503" name="Google Shape;21503;p13"/>
          <p:cNvSpPr txBox="1"/>
          <p:nvPr/>
        </p:nvSpPr>
        <p:spPr>
          <a:xfrm>
            <a:off x="7908755" y="-16164"/>
            <a:ext cx="2529011" cy="1384934"/>
          </a:xfrm>
          <a:prstGeom prst="rect">
            <a:avLst/>
          </a:prstGeom>
          <a:noFill/>
          <a:ln>
            <a:noFill/>
          </a:ln>
        </p:spPr>
        <p:txBody>
          <a:bodyPr spcFirstLastPara="1" wrap="square" lIns="137138" tIns="68550" rIns="137138" bIns="68550" anchor="t" anchorCtr="0">
            <a:spAutoFit/>
          </a:bodyPr>
          <a:lstStyle/>
          <a:p>
            <a:pPr algn="ctr" defTabSz="1371600">
              <a:buClr>
                <a:srgbClr val="FFFFFF"/>
              </a:buClr>
              <a:buSzPts val="2000"/>
            </a:pPr>
            <a:r>
              <a:rPr lang="en-US" sz="2700" b="1" dirty="0">
                <a:solidFill>
                  <a:srgbClr val="FFFFFF"/>
                </a:solidFill>
              </a:rPr>
              <a:t>Ask about Birth Quality Designation</a:t>
            </a:r>
            <a:endParaRPr sz="2700" dirty="0">
              <a:solidFill>
                <a:srgbClr val="FFFFFF"/>
              </a:solidFill>
            </a:endParaRPr>
          </a:p>
        </p:txBody>
      </p:sp>
      <p:sp>
        <p:nvSpPr>
          <p:cNvPr id="21504" name="Google Shape;21504;p13"/>
          <p:cNvSpPr txBox="1"/>
          <p:nvPr/>
        </p:nvSpPr>
        <p:spPr>
          <a:xfrm>
            <a:off x="13528591" y="893318"/>
            <a:ext cx="3266687" cy="1384934"/>
          </a:xfrm>
          <a:prstGeom prst="rect">
            <a:avLst/>
          </a:prstGeom>
          <a:noFill/>
          <a:ln>
            <a:noFill/>
          </a:ln>
        </p:spPr>
        <p:txBody>
          <a:bodyPr spcFirstLastPara="1" wrap="square" lIns="137138" tIns="68550" rIns="137138" bIns="68550" anchor="t" anchorCtr="0">
            <a:spAutoFit/>
          </a:bodyPr>
          <a:lstStyle/>
          <a:p>
            <a:pPr algn="ctr" defTabSz="1371600">
              <a:buSzPts val="2000"/>
            </a:pPr>
            <a:r>
              <a:rPr lang="en-US" sz="2700" b="1" dirty="0"/>
              <a:t>Ask us about the Perinatal Mental Health initiative</a:t>
            </a:r>
            <a:endParaRPr sz="1800" dirty="0"/>
          </a:p>
        </p:txBody>
      </p:sp>
      <p:sp>
        <p:nvSpPr>
          <p:cNvPr id="21505" name="Google Shape;21505;p13"/>
          <p:cNvSpPr txBox="1"/>
          <p:nvPr/>
        </p:nvSpPr>
        <p:spPr>
          <a:xfrm>
            <a:off x="15544806" y="6694065"/>
            <a:ext cx="3007797" cy="1384934"/>
          </a:xfrm>
          <a:prstGeom prst="rect">
            <a:avLst/>
          </a:prstGeom>
          <a:noFill/>
          <a:ln>
            <a:noFill/>
          </a:ln>
        </p:spPr>
        <p:txBody>
          <a:bodyPr spcFirstLastPara="1" wrap="square" lIns="137138" tIns="68550" rIns="137138" bIns="68550" anchor="t" anchorCtr="0">
            <a:spAutoFit/>
          </a:bodyPr>
          <a:lstStyle/>
          <a:p>
            <a:pPr algn="ctr" defTabSz="1371600">
              <a:buClr>
                <a:srgbClr val="FFFFFF"/>
              </a:buClr>
              <a:buSzPts val="2000"/>
            </a:pPr>
            <a:r>
              <a:rPr lang="en-US" sz="2700" b="1" dirty="0">
                <a:solidFill>
                  <a:srgbClr val="FFFFFF"/>
                </a:solidFill>
              </a:rPr>
              <a:t>Resources for Patient Partner Engagement</a:t>
            </a:r>
            <a:endParaRPr sz="2700" dirty="0">
              <a:solidFill>
                <a:srgbClr val="FFFFFF"/>
              </a:solidFill>
            </a:endParaRPr>
          </a:p>
        </p:txBody>
      </p:sp>
      <p:sp>
        <p:nvSpPr>
          <p:cNvPr id="21506" name="Google Shape;21506;p13"/>
          <p:cNvSpPr txBox="1"/>
          <p:nvPr/>
        </p:nvSpPr>
        <p:spPr>
          <a:xfrm>
            <a:off x="6683924" y="4657808"/>
            <a:ext cx="3451469" cy="1454184"/>
          </a:xfrm>
          <a:prstGeom prst="rect">
            <a:avLst/>
          </a:prstGeom>
          <a:noFill/>
          <a:ln>
            <a:noFill/>
          </a:ln>
        </p:spPr>
        <p:txBody>
          <a:bodyPr spcFirstLastPara="1" wrap="square" lIns="137138" tIns="68550" rIns="137138" bIns="68550" anchor="t" anchorCtr="0">
            <a:spAutoFit/>
          </a:bodyPr>
          <a:lstStyle/>
          <a:p>
            <a:pPr algn="ctr" defTabSz="1371600">
              <a:buClr>
                <a:srgbClr val="FFFFFF"/>
              </a:buClr>
              <a:buSzPts val="2000"/>
            </a:pPr>
            <a:r>
              <a:rPr lang="en-US" sz="2850" b="1" dirty="0">
                <a:solidFill>
                  <a:srgbClr val="FFFFFF"/>
                </a:solidFill>
              </a:rPr>
              <a:t>Learn about ILPQC sponsored trainings</a:t>
            </a:r>
            <a:endParaRPr sz="2850" dirty="0"/>
          </a:p>
        </p:txBody>
      </p:sp>
      <p:sp>
        <p:nvSpPr>
          <p:cNvPr id="21507" name="Google Shape;21507;p13"/>
          <p:cNvSpPr txBox="1"/>
          <p:nvPr/>
        </p:nvSpPr>
        <p:spPr>
          <a:xfrm>
            <a:off x="11490674" y="4701166"/>
            <a:ext cx="3041235" cy="1523433"/>
          </a:xfrm>
          <a:prstGeom prst="rect">
            <a:avLst/>
          </a:prstGeom>
          <a:noFill/>
          <a:ln>
            <a:noFill/>
          </a:ln>
        </p:spPr>
        <p:txBody>
          <a:bodyPr spcFirstLastPara="1" wrap="square" lIns="137138" tIns="68550" rIns="137138" bIns="68550" anchor="t" anchorCtr="0">
            <a:spAutoFit/>
          </a:bodyPr>
          <a:lstStyle/>
          <a:p>
            <a:pPr algn="ctr" defTabSz="1371600">
              <a:buClr>
                <a:srgbClr val="FFFFFF"/>
              </a:buClr>
              <a:buSzPts val="2000"/>
            </a:pPr>
            <a:r>
              <a:rPr lang="en-US" sz="3000" b="1">
                <a:solidFill>
                  <a:srgbClr val="FFFFFF"/>
                </a:solidFill>
              </a:rPr>
              <a:t>Connect for 1:1 Summer QI Support</a:t>
            </a:r>
            <a:endParaRPr sz="2100"/>
          </a:p>
        </p:txBody>
      </p:sp>
      <p:sp>
        <p:nvSpPr>
          <p:cNvPr id="21508" name="Google Shape;21508;p13"/>
          <p:cNvSpPr/>
          <p:nvPr/>
        </p:nvSpPr>
        <p:spPr>
          <a:xfrm>
            <a:off x="414086" y="2986839"/>
            <a:ext cx="6374732" cy="5240754"/>
          </a:xfrm>
          <a:prstGeom prst="rect">
            <a:avLst/>
          </a:prstGeom>
          <a:solidFill>
            <a:srgbClr val="FFF0C7"/>
          </a:solidFill>
          <a:ln w="28575" cap="flat" cmpd="sng">
            <a:solidFill>
              <a:srgbClr val="F58466"/>
            </a:solidFill>
            <a:prstDash val="dot"/>
            <a:miter lim="800000"/>
            <a:headEnd type="none" w="sm" len="sm"/>
            <a:tailEnd type="none" w="sm" len="sm"/>
          </a:ln>
        </p:spPr>
        <p:txBody>
          <a:bodyPr spcFirstLastPara="1" wrap="square" lIns="137138" tIns="68550" rIns="137138" bIns="68550" anchor="ctr" anchorCtr="0">
            <a:noAutofit/>
          </a:bodyPr>
          <a:lstStyle/>
          <a:p>
            <a:pPr algn="ctr" defTabSz="1371600">
              <a:buClr>
                <a:srgbClr val="FFFFFF"/>
              </a:buClr>
              <a:buSzPts val="1800"/>
            </a:pPr>
            <a:endParaRPr sz="2700">
              <a:solidFill>
                <a:srgbClr val="FFFFFF"/>
              </a:solidFill>
            </a:endParaRPr>
          </a:p>
        </p:txBody>
      </p:sp>
      <p:sp>
        <p:nvSpPr>
          <p:cNvPr id="21509" name="Google Shape;21509;p13"/>
          <p:cNvSpPr txBox="1">
            <a:spLocks noGrp="1"/>
          </p:cNvSpPr>
          <p:nvPr>
            <p:ph type="body" idx="1"/>
          </p:nvPr>
        </p:nvSpPr>
        <p:spPr>
          <a:xfrm>
            <a:off x="2553919" y="3398852"/>
            <a:ext cx="4247519" cy="2229035"/>
          </a:xfrm>
          <a:prstGeom prst="rect">
            <a:avLst/>
          </a:prstGeom>
          <a:noFill/>
          <a:ln>
            <a:noFill/>
          </a:ln>
        </p:spPr>
        <p:txBody>
          <a:bodyPr spcFirstLastPara="1" wrap="square" lIns="137138" tIns="68550" rIns="137138" bIns="68550" anchor="t" anchorCtr="0">
            <a:noAutofit/>
          </a:bodyPr>
          <a:lstStyle/>
          <a:p>
            <a:pPr marL="0" indent="0">
              <a:spcBef>
                <a:spcPts val="0"/>
              </a:spcBef>
              <a:buClr>
                <a:srgbClr val="F58466"/>
              </a:buClr>
              <a:buSzPts val="3400"/>
              <a:buNone/>
            </a:pPr>
            <a:r>
              <a:rPr lang="en-US" sz="4800" b="1" dirty="0">
                <a:solidFill>
                  <a:srgbClr val="F58466"/>
                </a:solidFill>
              </a:rPr>
              <a:t>Visit ILPQC's QI Support Table Today!</a:t>
            </a:r>
            <a:endParaRPr sz="4800" b="1" dirty="0">
              <a:solidFill>
                <a:srgbClr val="F58466"/>
              </a:solidFill>
            </a:endParaRPr>
          </a:p>
        </p:txBody>
      </p:sp>
      <p:sp>
        <p:nvSpPr>
          <p:cNvPr id="21510" name="Google Shape;21510;p13"/>
          <p:cNvSpPr txBox="1"/>
          <p:nvPr/>
        </p:nvSpPr>
        <p:spPr>
          <a:xfrm>
            <a:off x="751743" y="6221657"/>
            <a:ext cx="5676900" cy="1821657"/>
          </a:xfrm>
          <a:prstGeom prst="rect">
            <a:avLst/>
          </a:prstGeom>
          <a:noFill/>
          <a:ln>
            <a:noFill/>
          </a:ln>
        </p:spPr>
        <p:txBody>
          <a:bodyPr spcFirstLastPara="1" wrap="square" lIns="137138" tIns="68550" rIns="137138" bIns="68550" anchor="t" anchorCtr="0">
            <a:noAutofit/>
          </a:bodyPr>
          <a:lstStyle/>
          <a:p>
            <a:pPr defTabSz="1371600">
              <a:buClr>
                <a:srgbClr val="E97132"/>
              </a:buClr>
              <a:buSzPts val="2200"/>
            </a:pPr>
            <a:r>
              <a:rPr lang="en-US" sz="3300" b="1" i="1" dirty="0">
                <a:solidFill>
                  <a:srgbClr val="156082"/>
                </a:solidFill>
              </a:rPr>
              <a:t>Supporting your quality improvement efforts every step of the way!</a:t>
            </a:r>
            <a:endParaRPr sz="3300" b="1" i="1" dirty="0">
              <a:solidFill>
                <a:srgbClr val="156082"/>
              </a:solidFill>
            </a:endParaRPr>
          </a:p>
        </p:txBody>
      </p:sp>
      <p:cxnSp>
        <p:nvCxnSpPr>
          <p:cNvPr id="21511" name="Google Shape;21511;p13"/>
          <p:cNvCxnSpPr/>
          <p:nvPr/>
        </p:nvCxnSpPr>
        <p:spPr>
          <a:xfrm rot="10800000" flipH="1">
            <a:off x="786055" y="6099006"/>
            <a:ext cx="5350442" cy="8022"/>
          </a:xfrm>
          <a:prstGeom prst="straightConnector1">
            <a:avLst/>
          </a:prstGeom>
          <a:noFill/>
          <a:ln w="12700" cap="flat" cmpd="sng">
            <a:solidFill>
              <a:schemeClr val="accent1"/>
            </a:solidFill>
            <a:prstDash val="solid"/>
            <a:miter lim="800000"/>
            <a:headEnd type="none" w="sm" len="sm"/>
            <a:tailEnd type="none" w="sm" len="sm"/>
          </a:ln>
        </p:spPr>
      </p:cxnSp>
      <p:sp>
        <p:nvSpPr>
          <p:cNvPr id="21512" name="Google Shape;21512;p13"/>
          <p:cNvSpPr/>
          <p:nvPr/>
        </p:nvSpPr>
        <p:spPr>
          <a:xfrm>
            <a:off x="689810" y="3540291"/>
            <a:ext cx="1841834" cy="1967163"/>
          </a:xfrm>
          <a:prstGeom prst="flowChartConnector">
            <a:avLst/>
          </a:prstGeom>
          <a:solidFill>
            <a:srgbClr val="ED7D31"/>
          </a:solidFill>
          <a:ln>
            <a:noFill/>
          </a:ln>
        </p:spPr>
        <p:txBody>
          <a:bodyPr spcFirstLastPara="1" wrap="square" lIns="137138" tIns="68550" rIns="137138" bIns="68550" anchor="ctr" anchorCtr="0">
            <a:noAutofit/>
          </a:bodyPr>
          <a:lstStyle/>
          <a:p>
            <a:pPr algn="ctr" defTabSz="1371600">
              <a:buClr>
                <a:srgbClr val="FFFFFF"/>
              </a:buClr>
              <a:buSzPts val="1800"/>
            </a:pPr>
            <a:endParaRPr sz="2700">
              <a:solidFill>
                <a:srgbClr val="FFFFFF"/>
              </a:solidFill>
            </a:endParaRPr>
          </a:p>
        </p:txBody>
      </p:sp>
      <p:sp>
        <p:nvSpPr>
          <p:cNvPr id="21513" name="Google Shape;21513;p13"/>
          <p:cNvSpPr/>
          <p:nvPr/>
        </p:nvSpPr>
        <p:spPr>
          <a:xfrm>
            <a:off x="849215" y="3878666"/>
            <a:ext cx="1484258" cy="1286501"/>
          </a:xfrm>
          <a:custGeom>
            <a:avLst/>
            <a:gdLst/>
            <a:ahLst/>
            <a:cxnLst/>
            <a:rect l="l" t="t" r="r" b="b"/>
            <a:pathLst>
              <a:path w="3579757" h="2581900" extrusionOk="0">
                <a:moveTo>
                  <a:pt x="0" y="0"/>
                </a:moveTo>
                <a:lnTo>
                  <a:pt x="3579757" y="0"/>
                </a:lnTo>
                <a:lnTo>
                  <a:pt x="3579757" y="2581900"/>
                </a:lnTo>
                <a:lnTo>
                  <a:pt x="0" y="2581900"/>
                </a:lnTo>
                <a:lnTo>
                  <a:pt x="0" y="0"/>
                </a:lnTo>
                <a:close/>
              </a:path>
            </a:pathLst>
          </a:custGeom>
          <a:noFill/>
          <a:ln>
            <a:noFill/>
          </a:ln>
        </p:spPr>
        <p:txBody>
          <a:bodyPr spcFirstLastPara="1" wrap="square" lIns="137138" tIns="68550" rIns="137138" bIns="68550" anchor="t" anchorCtr="0">
            <a:noAutofit/>
          </a:bodyPr>
          <a:lstStyle/>
          <a:p>
            <a:pPr defTabSz="1371600">
              <a:buSzPts val="1800"/>
            </a:pPr>
            <a:endParaRPr sz="27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1517"/>
        <p:cNvGrpSpPr/>
        <p:nvPr/>
      </p:nvGrpSpPr>
      <p:grpSpPr>
        <a:xfrm>
          <a:off x="0" y="0"/>
          <a:ext cx="0" cy="0"/>
          <a:chOff x="0" y="0"/>
          <a:chExt cx="0" cy="0"/>
        </a:xfrm>
      </p:grpSpPr>
      <p:sp>
        <p:nvSpPr>
          <p:cNvPr id="21518" name="Google Shape;21518;p14"/>
          <p:cNvSpPr txBox="1"/>
          <p:nvPr/>
        </p:nvSpPr>
        <p:spPr>
          <a:xfrm>
            <a:off x="10253306" y="1189"/>
            <a:ext cx="8032314" cy="553937"/>
          </a:xfrm>
          <a:prstGeom prst="rect">
            <a:avLst/>
          </a:prstGeom>
          <a:solidFill>
            <a:schemeClr val="lt1"/>
          </a:solidFill>
          <a:ln>
            <a:noFill/>
          </a:ln>
        </p:spPr>
        <p:txBody>
          <a:bodyPr spcFirstLastPara="1" wrap="square" lIns="137138" tIns="68550" rIns="137138" bIns="68550" anchor="t" anchorCtr="0">
            <a:spAutoFit/>
          </a:bodyPr>
          <a:lstStyle/>
          <a:p>
            <a:pPr defTabSz="1371600">
              <a:buClr>
                <a:srgbClr val="444C55"/>
              </a:buClr>
              <a:buSzPts val="1800"/>
            </a:pPr>
            <a:endParaRPr sz="2700">
              <a:solidFill>
                <a:srgbClr val="444C55"/>
              </a:solidFill>
            </a:endParaRPr>
          </a:p>
        </p:txBody>
      </p:sp>
      <p:sp>
        <p:nvSpPr>
          <p:cNvPr id="21519" name="Google Shape;21519;p14"/>
          <p:cNvSpPr txBox="1"/>
          <p:nvPr/>
        </p:nvSpPr>
        <p:spPr>
          <a:xfrm>
            <a:off x="1170591" y="5143500"/>
            <a:ext cx="5342850" cy="3738609"/>
          </a:xfrm>
          <a:prstGeom prst="rect">
            <a:avLst/>
          </a:prstGeom>
          <a:solidFill>
            <a:srgbClr val="ED7D31"/>
          </a:solidFill>
          <a:ln>
            <a:noFill/>
          </a:ln>
        </p:spPr>
        <p:txBody>
          <a:bodyPr spcFirstLastPara="1" wrap="square" lIns="50775" tIns="50775" rIns="50775" bIns="50775" anchor="ctr" anchorCtr="0">
            <a:noAutofit/>
          </a:bodyPr>
          <a:lstStyle/>
          <a:p>
            <a:pPr algn="ctr" defTabSz="1371600">
              <a:buClr>
                <a:srgbClr val="212529"/>
              </a:buClr>
              <a:buSzPts val="2400"/>
            </a:pPr>
            <a:r>
              <a:rPr lang="en-US" sz="3600" b="1" dirty="0">
                <a:solidFill>
                  <a:srgbClr val="212529"/>
                </a:solidFill>
                <a:latin typeface="Calibri"/>
                <a:ea typeface="Calibri"/>
                <a:cs typeface="Calibri"/>
                <a:sym typeface="Calibri"/>
              </a:rPr>
              <a:t>Each hospital team should identify one representative to pick up your hospital’s PMH Education Campaign posters and magnets from the ILPQC Table</a:t>
            </a:r>
            <a:endParaRPr sz="3600" b="1" dirty="0">
              <a:solidFill>
                <a:srgbClr val="212529"/>
              </a:solidFill>
              <a:latin typeface="Calibri"/>
              <a:ea typeface="Calibri"/>
              <a:cs typeface="Calibri"/>
              <a:sym typeface="Calibri"/>
            </a:endParaRPr>
          </a:p>
        </p:txBody>
      </p:sp>
      <p:sp>
        <p:nvSpPr>
          <p:cNvPr id="21520" name="Google Shape;21520;p14"/>
          <p:cNvSpPr txBox="1"/>
          <p:nvPr/>
        </p:nvSpPr>
        <p:spPr>
          <a:xfrm>
            <a:off x="-89182" y="871105"/>
            <a:ext cx="7585448" cy="4062651"/>
          </a:xfrm>
          <a:prstGeom prst="rect">
            <a:avLst/>
          </a:prstGeom>
          <a:noFill/>
          <a:ln>
            <a:noFill/>
          </a:ln>
        </p:spPr>
        <p:txBody>
          <a:bodyPr spcFirstLastPara="1" wrap="square" lIns="0" tIns="0" rIns="0" bIns="0" anchor="t" anchorCtr="0">
            <a:spAutoFit/>
          </a:bodyPr>
          <a:lstStyle/>
          <a:p>
            <a:pPr algn="ctr" defTabSz="1371600">
              <a:buClr>
                <a:srgbClr val="141619"/>
              </a:buClr>
              <a:buSzPts val="4400"/>
            </a:pPr>
            <a:r>
              <a:rPr lang="en-US" sz="6600" b="1" dirty="0">
                <a:solidFill>
                  <a:srgbClr val="141619"/>
                </a:solidFill>
                <a:latin typeface="Calibri"/>
                <a:ea typeface="Calibri"/>
                <a:cs typeface="Calibri"/>
                <a:sym typeface="Calibri"/>
              </a:rPr>
              <a:t>DON’T FORGET TO PICK UP YOUR PMH OB Education Campaign Materials!</a:t>
            </a:r>
            <a:endParaRPr sz="6600" b="1" dirty="0">
              <a:solidFill>
                <a:srgbClr val="141619"/>
              </a:solidFill>
              <a:latin typeface="Calibri"/>
              <a:ea typeface="Calibri"/>
              <a:cs typeface="Calibri"/>
              <a:sym typeface="Calibri"/>
            </a:endParaRPr>
          </a:p>
        </p:txBody>
      </p:sp>
      <p:pic>
        <p:nvPicPr>
          <p:cNvPr id="21521" name="Google Shape;21521;p14" descr="A close-up of a health condition&#10;&#10;AI-generated content may be incorrect."/>
          <p:cNvPicPr preferRelativeResize="0"/>
          <p:nvPr/>
        </p:nvPicPr>
        <p:blipFill rotWithShape="1">
          <a:blip r:embed="rId3">
            <a:alphaModFix/>
          </a:blip>
          <a:srcRect/>
          <a:stretch/>
        </p:blipFill>
        <p:spPr>
          <a:xfrm>
            <a:off x="10356386" y="3675590"/>
            <a:ext cx="4089599" cy="6279267"/>
          </a:xfrm>
          <a:prstGeom prst="rect">
            <a:avLst/>
          </a:prstGeom>
          <a:noFill/>
          <a:ln>
            <a:noFill/>
          </a:ln>
        </p:spPr>
      </p:pic>
      <p:pic>
        <p:nvPicPr>
          <p:cNvPr id="21522" name="Google Shape;21522;p14" descr="A blue and pink flyer with white text&#10;&#10;AI-generated content may be incorrect."/>
          <p:cNvPicPr preferRelativeResize="0"/>
          <p:nvPr/>
        </p:nvPicPr>
        <p:blipFill rotWithShape="1">
          <a:blip r:embed="rId4">
            <a:alphaModFix/>
          </a:blip>
          <a:srcRect/>
          <a:stretch/>
        </p:blipFill>
        <p:spPr>
          <a:xfrm>
            <a:off x="14679503" y="2703411"/>
            <a:ext cx="2963301" cy="3317595"/>
          </a:xfrm>
          <a:prstGeom prst="rect">
            <a:avLst/>
          </a:prstGeom>
          <a:noFill/>
          <a:ln>
            <a:noFill/>
          </a:ln>
        </p:spPr>
      </p:pic>
      <p:pic>
        <p:nvPicPr>
          <p:cNvPr id="21523" name="Google Shape;21523;p14" descr="A poster with text and images on it&#10;&#10;AI-generated content may be incorrect."/>
          <p:cNvPicPr preferRelativeResize="0"/>
          <p:nvPr/>
        </p:nvPicPr>
        <p:blipFill rotWithShape="1">
          <a:blip r:embed="rId5">
            <a:alphaModFix/>
          </a:blip>
          <a:srcRect/>
          <a:stretch/>
        </p:blipFill>
        <p:spPr>
          <a:xfrm>
            <a:off x="14549288" y="4280552"/>
            <a:ext cx="3093516" cy="3476565"/>
          </a:xfrm>
          <a:prstGeom prst="rect">
            <a:avLst/>
          </a:prstGeom>
          <a:noFill/>
          <a:ln>
            <a:noFill/>
          </a:ln>
        </p:spPr>
      </p:pic>
      <p:sp>
        <p:nvSpPr>
          <p:cNvPr id="21524" name="Google Shape;21524;p14"/>
          <p:cNvSpPr txBox="1"/>
          <p:nvPr/>
        </p:nvSpPr>
        <p:spPr>
          <a:xfrm>
            <a:off x="14881826" y="1830767"/>
            <a:ext cx="3400883" cy="738664"/>
          </a:xfrm>
          <a:prstGeom prst="rect">
            <a:avLst/>
          </a:prstGeom>
          <a:noFill/>
          <a:ln>
            <a:noFill/>
          </a:ln>
        </p:spPr>
        <p:txBody>
          <a:bodyPr spcFirstLastPara="1" wrap="square" lIns="0" tIns="0" rIns="0" bIns="0" anchor="t" anchorCtr="0">
            <a:spAutoFit/>
          </a:bodyPr>
          <a:lstStyle/>
          <a:p>
            <a:pPr defTabSz="1371600">
              <a:buClr>
                <a:srgbClr val="1C498B"/>
              </a:buClr>
              <a:buSzPts val="3200"/>
            </a:pPr>
            <a:r>
              <a:rPr lang="en-US" sz="4800" b="1">
                <a:solidFill>
                  <a:srgbClr val="1C498B"/>
                </a:solidFill>
                <a:latin typeface="Calibri"/>
                <a:ea typeface="Calibri"/>
                <a:cs typeface="Calibri"/>
                <a:sym typeface="Calibri"/>
              </a:rPr>
              <a:t>Magnets</a:t>
            </a:r>
            <a:endParaRPr sz="4800" b="1">
              <a:solidFill>
                <a:srgbClr val="1C498B"/>
              </a:solidFill>
              <a:latin typeface="Calibri"/>
              <a:ea typeface="Calibri"/>
              <a:cs typeface="Calibri"/>
              <a:sym typeface="Calibri"/>
            </a:endParaRPr>
          </a:p>
        </p:txBody>
      </p:sp>
      <p:pic>
        <p:nvPicPr>
          <p:cNvPr id="21525" name="Google Shape;21525;p14" descr="A person and child on a couch&#10;&#10;AI-generated content may be incorrect."/>
          <p:cNvPicPr preferRelativeResize="0"/>
          <p:nvPr/>
        </p:nvPicPr>
        <p:blipFill rotWithShape="1">
          <a:blip r:embed="rId6">
            <a:alphaModFix/>
          </a:blip>
          <a:srcRect/>
          <a:stretch/>
        </p:blipFill>
        <p:spPr>
          <a:xfrm>
            <a:off x="7388746" y="2879201"/>
            <a:ext cx="4089875" cy="6279267"/>
          </a:xfrm>
          <a:prstGeom prst="rect">
            <a:avLst/>
          </a:prstGeom>
          <a:noFill/>
          <a:ln>
            <a:noFill/>
          </a:ln>
        </p:spPr>
      </p:pic>
      <p:sp>
        <p:nvSpPr>
          <p:cNvPr id="21526" name="Google Shape;21526;p14"/>
          <p:cNvSpPr txBox="1"/>
          <p:nvPr/>
        </p:nvSpPr>
        <p:spPr>
          <a:xfrm>
            <a:off x="9058627" y="1469057"/>
            <a:ext cx="3400883" cy="738664"/>
          </a:xfrm>
          <a:prstGeom prst="rect">
            <a:avLst/>
          </a:prstGeom>
          <a:noFill/>
          <a:ln>
            <a:noFill/>
          </a:ln>
        </p:spPr>
        <p:txBody>
          <a:bodyPr spcFirstLastPara="1" wrap="square" lIns="0" tIns="0" rIns="0" bIns="0" anchor="t" anchorCtr="0">
            <a:spAutoFit/>
          </a:bodyPr>
          <a:lstStyle/>
          <a:p>
            <a:pPr defTabSz="1371600">
              <a:buClr>
                <a:srgbClr val="1C498B"/>
              </a:buClr>
              <a:buSzPts val="3200"/>
            </a:pPr>
            <a:r>
              <a:rPr lang="en-US" sz="4800" b="1">
                <a:solidFill>
                  <a:srgbClr val="1C498B"/>
                </a:solidFill>
                <a:latin typeface="Calibri"/>
                <a:ea typeface="Calibri"/>
                <a:cs typeface="Calibri"/>
                <a:sym typeface="Calibri"/>
              </a:rPr>
              <a:t>Posters</a:t>
            </a:r>
            <a:endParaRPr sz="2700">
              <a:solidFill>
                <a:srgbClr val="444C55"/>
              </a:solidFill>
            </a:endParaRPr>
          </a:p>
        </p:txBody>
      </p:sp>
      <p:pic>
        <p:nvPicPr>
          <p:cNvPr id="21527" name="Google Shape;21527;p14"/>
          <p:cNvPicPr preferRelativeResize="0"/>
          <p:nvPr/>
        </p:nvPicPr>
        <p:blipFill rotWithShape="1">
          <a:blip r:embed="rId7">
            <a:alphaModFix/>
          </a:blip>
          <a:srcRect/>
          <a:stretch/>
        </p:blipFill>
        <p:spPr>
          <a:xfrm>
            <a:off x="15016323" y="6154987"/>
            <a:ext cx="2814477" cy="3456128"/>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4111"/>
        <p:cNvGrpSpPr/>
        <p:nvPr/>
      </p:nvGrpSpPr>
      <p:grpSpPr>
        <a:xfrm>
          <a:off x="0" y="0"/>
          <a:ext cx="0" cy="0"/>
          <a:chOff x="0" y="0"/>
          <a:chExt cx="0" cy="0"/>
        </a:xfrm>
      </p:grpSpPr>
      <p:sp>
        <p:nvSpPr>
          <p:cNvPr id="24112" name="Google Shape;24112;p13"/>
          <p:cNvSpPr/>
          <p:nvPr/>
        </p:nvSpPr>
        <p:spPr>
          <a:xfrm>
            <a:off x="13437146" y="8968456"/>
            <a:ext cx="8509226" cy="3871698"/>
          </a:xfrm>
          <a:custGeom>
            <a:avLst/>
            <a:gdLst/>
            <a:ahLst/>
            <a:cxnLst/>
            <a:rect l="l" t="t" r="r" b="b"/>
            <a:pathLst>
              <a:path w="8509226" h="3871698" extrusionOk="0">
                <a:moveTo>
                  <a:pt x="0" y="0"/>
                </a:moveTo>
                <a:lnTo>
                  <a:pt x="8509226" y="0"/>
                </a:lnTo>
                <a:lnTo>
                  <a:pt x="8509226" y="3871698"/>
                </a:lnTo>
                <a:lnTo>
                  <a:pt x="0" y="3871698"/>
                </a:lnTo>
                <a:lnTo>
                  <a:pt x="0" y="0"/>
                </a:lnTo>
                <a:close/>
              </a:path>
            </a:pathLst>
          </a:cu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4113" name="Google Shape;24113;p13"/>
          <p:cNvSpPr/>
          <p:nvPr/>
        </p:nvSpPr>
        <p:spPr>
          <a:xfrm>
            <a:off x="-3581307" y="8968456"/>
            <a:ext cx="8509226" cy="3871698"/>
          </a:xfrm>
          <a:custGeom>
            <a:avLst/>
            <a:gdLst/>
            <a:ahLst/>
            <a:cxnLst/>
            <a:rect l="l" t="t" r="r" b="b"/>
            <a:pathLst>
              <a:path w="8509226" h="3871698" extrusionOk="0">
                <a:moveTo>
                  <a:pt x="0" y="0"/>
                </a:moveTo>
                <a:lnTo>
                  <a:pt x="8509227" y="0"/>
                </a:lnTo>
                <a:lnTo>
                  <a:pt x="8509227" y="3871698"/>
                </a:lnTo>
                <a:lnTo>
                  <a:pt x="0" y="3871698"/>
                </a:lnTo>
                <a:lnTo>
                  <a:pt x="0" y="0"/>
                </a:lnTo>
                <a:close/>
              </a:path>
            </a:pathLst>
          </a:cu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4114" name="Google Shape;24114;p13"/>
          <p:cNvSpPr/>
          <p:nvPr/>
        </p:nvSpPr>
        <p:spPr>
          <a:xfrm flipH="1">
            <a:off x="4927920" y="8968456"/>
            <a:ext cx="8509226" cy="3871698"/>
          </a:xfrm>
          <a:custGeom>
            <a:avLst/>
            <a:gdLst/>
            <a:ahLst/>
            <a:cxnLst/>
            <a:rect l="l" t="t" r="r" b="b"/>
            <a:pathLst>
              <a:path w="8509226" h="3871698" extrusionOk="0">
                <a:moveTo>
                  <a:pt x="8509226" y="0"/>
                </a:moveTo>
                <a:lnTo>
                  <a:pt x="0" y="0"/>
                </a:lnTo>
                <a:lnTo>
                  <a:pt x="0" y="3871698"/>
                </a:lnTo>
                <a:lnTo>
                  <a:pt x="8509226" y="3871698"/>
                </a:lnTo>
                <a:lnTo>
                  <a:pt x="8509226" y="0"/>
                </a:lnTo>
                <a:close/>
              </a:path>
            </a:pathLst>
          </a:cu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4115" name="Google Shape;24115;p13"/>
          <p:cNvSpPr/>
          <p:nvPr/>
        </p:nvSpPr>
        <p:spPr>
          <a:xfrm rot="2946881">
            <a:off x="16832701" y="9085105"/>
            <a:ext cx="673503" cy="798620"/>
          </a:xfrm>
          <a:custGeom>
            <a:avLst/>
            <a:gdLst/>
            <a:ahLst/>
            <a:cxnLst/>
            <a:rect l="l" t="t" r="r" b="b"/>
            <a:pathLst>
              <a:path w="673503" h="798620" extrusionOk="0">
                <a:moveTo>
                  <a:pt x="0" y="0"/>
                </a:moveTo>
                <a:lnTo>
                  <a:pt x="673503" y="0"/>
                </a:lnTo>
                <a:lnTo>
                  <a:pt x="673503" y="798620"/>
                </a:lnTo>
                <a:lnTo>
                  <a:pt x="0" y="798620"/>
                </a:lnTo>
                <a:lnTo>
                  <a:pt x="0" y="0"/>
                </a:lnTo>
                <a:close/>
              </a:path>
            </a:pathLst>
          </a:custGeom>
          <a:blipFill rotWithShape="1">
            <a:blip r:embed="rId3" cstate="email">
              <a:alphaModFix/>
              <a:extLst>
                <a:ext uri="{28A0092B-C50C-407E-A947-70E740481C1C}">
                  <a14:useLocalDpi xmlns:a14="http://schemas.microsoft.com/office/drawing/2010/main"/>
                </a:ext>
              </a:extLst>
            </a:blip>
            <a:stretch>
              <a:fillRect/>
            </a:stretch>
          </a:blip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pic>
        <p:nvPicPr>
          <p:cNvPr id="24116" name="Google Shape;24116;p13" descr="A blue and red curved line&#10;&#10;AI-generated content may be incorrect."/>
          <p:cNvPicPr preferRelativeResize="0"/>
          <p:nvPr/>
        </p:nvPicPr>
        <p:blipFill rotWithShape="1">
          <a:blip r:embed="rId4" cstate="email">
            <a:alphaModFix/>
            <a:extLst>
              <a:ext uri="{28A0092B-C50C-407E-A947-70E740481C1C}">
                <a14:useLocalDpi xmlns:a14="http://schemas.microsoft.com/office/drawing/2010/main"/>
              </a:ext>
            </a:extLst>
          </a:blip>
          <a:srcRect/>
          <a:stretch/>
        </p:blipFill>
        <p:spPr>
          <a:xfrm>
            <a:off x="13007798" y="-1764"/>
            <a:ext cx="5296958" cy="1428750"/>
          </a:xfrm>
          <a:prstGeom prst="rect">
            <a:avLst/>
          </a:prstGeom>
          <a:noFill/>
          <a:ln>
            <a:noFill/>
          </a:ln>
        </p:spPr>
      </p:pic>
      <p:pic>
        <p:nvPicPr>
          <p:cNvPr id="24117" name="Google Shape;24117;p13" descr="A logo with a map and text&#10;&#10;AI-generated content may be incorrect."/>
          <p:cNvPicPr preferRelativeResize="0"/>
          <p:nvPr/>
        </p:nvPicPr>
        <p:blipFill rotWithShape="1">
          <a:blip r:embed="rId5" cstate="email">
            <a:alphaModFix/>
            <a:extLst>
              <a:ext uri="{28A0092B-C50C-407E-A947-70E740481C1C}">
                <a14:useLocalDpi xmlns:a14="http://schemas.microsoft.com/office/drawing/2010/main"/>
              </a:ext>
            </a:extLst>
          </a:blip>
          <a:srcRect r="-244"/>
          <a:stretch/>
        </p:blipFill>
        <p:spPr>
          <a:xfrm>
            <a:off x="15509877" y="5325"/>
            <a:ext cx="2169614" cy="1079852"/>
          </a:xfrm>
          <a:prstGeom prst="rect">
            <a:avLst/>
          </a:prstGeom>
          <a:noFill/>
          <a:ln>
            <a:noFill/>
          </a:ln>
        </p:spPr>
      </p:pic>
      <p:sp>
        <p:nvSpPr>
          <p:cNvPr id="24118" name="Google Shape;24118;p13"/>
          <p:cNvSpPr txBox="1"/>
          <p:nvPr/>
        </p:nvSpPr>
        <p:spPr>
          <a:xfrm>
            <a:off x="12788537" y="-1764"/>
            <a:ext cx="5516219" cy="1428750"/>
          </a:xfrm>
          <a:prstGeom prst="rect">
            <a:avLst/>
          </a:prstGeom>
          <a:solidFill>
            <a:schemeClr val="lt1"/>
          </a:solid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pic>
        <p:nvPicPr>
          <p:cNvPr id="24119" name="Google Shape;24119;p13" descr="Shape&#10;&#10;Description automatically generated"/>
          <p:cNvPicPr preferRelativeResize="0"/>
          <p:nvPr/>
        </p:nvPicPr>
        <p:blipFill rotWithShape="1">
          <a:blip r:embed="rId6">
            <a:alphaModFix/>
          </a:blip>
          <a:srcRect/>
          <a:stretch/>
        </p:blipFill>
        <p:spPr>
          <a:xfrm>
            <a:off x="5499464" y="-101791"/>
            <a:ext cx="12501952" cy="10388791"/>
          </a:xfrm>
          <a:prstGeom prst="rect">
            <a:avLst/>
          </a:prstGeom>
          <a:noFill/>
          <a:ln>
            <a:noFill/>
          </a:ln>
        </p:spPr>
      </p:pic>
      <p:sp>
        <p:nvSpPr>
          <p:cNvPr id="24120" name="Google Shape;24120;p13"/>
          <p:cNvSpPr txBox="1"/>
          <p:nvPr/>
        </p:nvSpPr>
        <p:spPr>
          <a:xfrm>
            <a:off x="359063" y="507217"/>
            <a:ext cx="5582518" cy="5078313"/>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Clr>
                <a:srgbClr val="000000"/>
              </a:buClr>
              <a:buSzPts val="6600"/>
              <a:buFont typeface="Arial"/>
              <a:buNone/>
            </a:pPr>
            <a:r>
              <a:rPr lang="en-US" sz="6600" b="1" i="0" u="none" strike="noStrike" cap="none" dirty="0">
                <a:solidFill>
                  <a:srgbClr val="1C498B"/>
                </a:solidFill>
                <a:latin typeface="Calibri"/>
                <a:ea typeface="Calibri"/>
                <a:cs typeface="Calibri"/>
                <a:sym typeface="Calibri"/>
              </a:rPr>
              <a:t>2026 Face-to-Face OB Day Attendee Resource Folder</a:t>
            </a:r>
            <a:endParaRPr sz="6600" b="1" i="0" u="none" strike="noStrike" cap="none" dirty="0">
              <a:solidFill>
                <a:srgbClr val="1C498B"/>
              </a:solidFill>
              <a:latin typeface="Calibri"/>
              <a:ea typeface="Calibri"/>
              <a:cs typeface="Calibri"/>
              <a:sym typeface="Calibri"/>
            </a:endParaRPr>
          </a:p>
        </p:txBody>
      </p:sp>
      <p:sp>
        <p:nvSpPr>
          <p:cNvPr id="24121" name="Google Shape;24121;p13"/>
          <p:cNvSpPr/>
          <p:nvPr/>
        </p:nvSpPr>
        <p:spPr>
          <a:xfrm rot="197440">
            <a:off x="6335279" y="657909"/>
            <a:ext cx="5259623" cy="5824671"/>
          </a:xfrm>
          <a:prstGeom prst="rect">
            <a:avLst/>
          </a:prstGeom>
          <a:noFill/>
          <a:ln>
            <a:noFill/>
          </a:ln>
        </p:spPr>
        <p:txBody>
          <a:bodyPr spcFirstLastPara="1" wrap="square" lIns="91425" tIns="45700" rIns="91425" bIns="45700" anchor="t" anchorCtr="0">
            <a:spAutoFit/>
          </a:bodyPr>
          <a:lstStyle/>
          <a:p>
            <a:pPr marL="285750" marR="0" lvl="0" indent="-285750" algn="l" rtl="0">
              <a:lnSpc>
                <a:spcPct val="100000"/>
              </a:lnSpc>
              <a:spcBef>
                <a:spcPts val="0"/>
              </a:spcBef>
              <a:spcAft>
                <a:spcPts val="0"/>
              </a:spcAft>
              <a:buClr>
                <a:srgbClr val="444C55"/>
              </a:buClr>
              <a:buSzPts val="2000"/>
              <a:buFont typeface="Arial"/>
              <a:buChar char="•"/>
            </a:pPr>
            <a:r>
              <a:rPr lang="en-US" sz="2000" b="0" i="0" u="none" strike="noStrike" cap="none">
                <a:solidFill>
                  <a:srgbClr val="444C55"/>
                </a:solidFill>
                <a:latin typeface="Calibri"/>
                <a:ea typeface="Calibri"/>
                <a:cs typeface="Calibri"/>
                <a:sym typeface="Calibri"/>
              </a:rPr>
              <a:t>Agenda</a:t>
            </a:r>
            <a:endParaRPr sz="1400" b="0" i="0" u="none" strike="noStrike" cap="none">
              <a:solidFill>
                <a:srgbClr val="000000"/>
              </a:solidFill>
              <a:latin typeface="Arial"/>
              <a:ea typeface="Arial"/>
              <a:cs typeface="Arial"/>
              <a:sym typeface="Arial"/>
            </a:endParaRPr>
          </a:p>
          <a:p>
            <a:pPr marL="285750" marR="0" lvl="0" indent="-285750" algn="l" rtl="0">
              <a:lnSpc>
                <a:spcPct val="100000"/>
              </a:lnSpc>
              <a:spcBef>
                <a:spcPts val="300"/>
              </a:spcBef>
              <a:spcAft>
                <a:spcPts val="0"/>
              </a:spcAft>
              <a:buClr>
                <a:srgbClr val="444C55"/>
              </a:buClr>
              <a:buSzPts val="2000"/>
              <a:buFont typeface="Arial"/>
              <a:buChar char="•"/>
            </a:pPr>
            <a:r>
              <a:rPr lang="en-US" sz="2000" b="0" i="0" u="none" strike="noStrike" cap="none">
                <a:solidFill>
                  <a:srgbClr val="444C55"/>
                </a:solidFill>
                <a:latin typeface="Calibri"/>
                <a:ea typeface="Calibri"/>
                <a:cs typeface="Calibri"/>
                <a:sym typeface="Calibri"/>
              </a:rPr>
              <a:t>ILPQC One-Pager</a:t>
            </a:r>
            <a:endParaRPr sz="1400" b="0" i="0" u="none" strike="noStrike" cap="none">
              <a:solidFill>
                <a:srgbClr val="000000"/>
              </a:solidFill>
              <a:latin typeface="Arial"/>
              <a:ea typeface="Arial"/>
              <a:cs typeface="Arial"/>
              <a:sym typeface="Arial"/>
            </a:endParaRPr>
          </a:p>
          <a:p>
            <a:pPr marL="285750" marR="0" lvl="0" indent="-285750" algn="l" rtl="0">
              <a:lnSpc>
                <a:spcPct val="100000"/>
              </a:lnSpc>
              <a:spcBef>
                <a:spcPts val="300"/>
              </a:spcBef>
              <a:spcAft>
                <a:spcPts val="0"/>
              </a:spcAft>
              <a:buClr>
                <a:srgbClr val="444C55"/>
              </a:buClr>
              <a:buSzPts val="2000"/>
              <a:buFont typeface="Arial"/>
              <a:buChar char="•"/>
            </a:pPr>
            <a:r>
              <a:rPr lang="en-US" sz="2000" b="0" i="0" u="none" strike="noStrike" cap="none">
                <a:solidFill>
                  <a:srgbClr val="444C55"/>
                </a:solidFill>
                <a:latin typeface="Calibri"/>
                <a:ea typeface="Calibri"/>
                <a:cs typeface="Calibri"/>
                <a:sym typeface="Calibri"/>
              </a:rPr>
              <a:t>PMH Initiative One-Pager</a:t>
            </a:r>
            <a:endParaRPr sz="1400" b="0" i="0" u="none" strike="noStrike" cap="none">
              <a:solidFill>
                <a:srgbClr val="000000"/>
              </a:solidFill>
              <a:latin typeface="Arial"/>
              <a:ea typeface="Arial"/>
              <a:cs typeface="Arial"/>
              <a:sym typeface="Arial"/>
            </a:endParaRPr>
          </a:p>
          <a:p>
            <a:pPr marL="285750" marR="0" lvl="0" indent="-285750" algn="l" rtl="0">
              <a:lnSpc>
                <a:spcPct val="100000"/>
              </a:lnSpc>
              <a:spcBef>
                <a:spcPts val="300"/>
              </a:spcBef>
              <a:spcAft>
                <a:spcPts val="0"/>
              </a:spcAft>
              <a:buClr>
                <a:srgbClr val="444C55"/>
              </a:buClr>
              <a:buSzPts val="2000"/>
              <a:buFont typeface="Arial"/>
              <a:buChar char="•"/>
            </a:pPr>
            <a:r>
              <a:rPr lang="en-US" sz="2000" b="0" i="0" u="none" strike="noStrike" cap="none">
                <a:solidFill>
                  <a:srgbClr val="444C55"/>
                </a:solidFill>
                <a:latin typeface="Calibri"/>
                <a:ea typeface="Calibri"/>
                <a:cs typeface="Calibri"/>
                <a:sym typeface="Calibri"/>
              </a:rPr>
              <a:t>IL DocAssist Flyer</a:t>
            </a:r>
            <a:endParaRPr sz="1400" b="0" i="0" u="none" strike="noStrike" cap="none">
              <a:solidFill>
                <a:srgbClr val="000000"/>
              </a:solidFill>
              <a:latin typeface="Arial"/>
              <a:ea typeface="Arial"/>
              <a:cs typeface="Arial"/>
              <a:sym typeface="Arial"/>
            </a:endParaRPr>
          </a:p>
          <a:p>
            <a:pPr marL="285750" marR="0" lvl="0" indent="-285750" algn="l" rtl="0">
              <a:lnSpc>
                <a:spcPct val="100000"/>
              </a:lnSpc>
              <a:spcBef>
                <a:spcPts val="200"/>
              </a:spcBef>
              <a:spcAft>
                <a:spcPts val="0"/>
              </a:spcAft>
              <a:buClr>
                <a:srgbClr val="444C55"/>
              </a:buClr>
              <a:buSzPts val="2000"/>
              <a:buFont typeface="Arial"/>
              <a:buChar char="•"/>
            </a:pPr>
            <a:r>
              <a:rPr lang="en-US" sz="2000" b="0" i="0" u="none" strike="noStrike" cap="none">
                <a:solidFill>
                  <a:srgbClr val="444C55"/>
                </a:solidFill>
                <a:latin typeface="Calibri"/>
                <a:ea typeface="Calibri"/>
                <a:cs typeface="Calibri"/>
                <a:sym typeface="Calibri"/>
              </a:rPr>
              <a:t>IL MOMS Line Flyer</a:t>
            </a:r>
            <a:endParaRPr sz="1400" b="0" i="0" u="none" strike="noStrike" cap="none">
              <a:solidFill>
                <a:srgbClr val="000000"/>
              </a:solidFill>
              <a:latin typeface="Arial"/>
              <a:ea typeface="Arial"/>
              <a:cs typeface="Arial"/>
              <a:sym typeface="Arial"/>
            </a:endParaRPr>
          </a:p>
          <a:p>
            <a:pPr marL="285750" marR="0" lvl="0" indent="-285750" algn="l" rtl="0">
              <a:lnSpc>
                <a:spcPct val="100000"/>
              </a:lnSpc>
              <a:spcBef>
                <a:spcPts val="200"/>
              </a:spcBef>
              <a:spcAft>
                <a:spcPts val="0"/>
              </a:spcAft>
              <a:buClr>
                <a:srgbClr val="444C55"/>
              </a:buClr>
              <a:buSzPts val="2000"/>
              <a:buFont typeface="Arial"/>
              <a:buChar char="•"/>
            </a:pPr>
            <a:r>
              <a:rPr lang="en-US" sz="2000" b="0" i="0" u="none" strike="noStrike" cap="none">
                <a:solidFill>
                  <a:srgbClr val="444C55"/>
                </a:solidFill>
                <a:latin typeface="Calibri"/>
                <a:ea typeface="Calibri"/>
                <a:cs typeface="Calibri"/>
                <a:sym typeface="Calibri"/>
              </a:rPr>
              <a:t>MAR Now Flyer</a:t>
            </a:r>
            <a:endParaRPr sz="1400" b="0" i="0" u="none" strike="noStrike" cap="none">
              <a:solidFill>
                <a:srgbClr val="000000"/>
              </a:solidFill>
              <a:latin typeface="Arial"/>
              <a:ea typeface="Arial"/>
              <a:cs typeface="Arial"/>
              <a:sym typeface="Arial"/>
            </a:endParaRPr>
          </a:p>
          <a:p>
            <a:pPr marL="285750" marR="0" lvl="0" indent="-285750" algn="l" rtl="0">
              <a:lnSpc>
                <a:spcPct val="100000"/>
              </a:lnSpc>
              <a:spcBef>
                <a:spcPts val="200"/>
              </a:spcBef>
              <a:spcAft>
                <a:spcPts val="0"/>
              </a:spcAft>
              <a:buClr>
                <a:srgbClr val="444C55"/>
              </a:buClr>
              <a:buSzPts val="2000"/>
              <a:buFont typeface="Arial"/>
              <a:buChar char="•"/>
            </a:pPr>
            <a:r>
              <a:rPr lang="en-US" sz="2000" b="0" i="0" u="none" strike="noStrike" cap="none">
                <a:solidFill>
                  <a:srgbClr val="444C55"/>
                </a:solidFill>
                <a:latin typeface="Calibri"/>
                <a:ea typeface="Calibri"/>
                <a:cs typeface="Calibri"/>
                <a:sym typeface="Calibri"/>
              </a:rPr>
              <a:t>DOPP Flyer</a:t>
            </a:r>
            <a:endParaRPr sz="1400" b="0" i="0" u="none" strike="noStrike" cap="none">
              <a:solidFill>
                <a:srgbClr val="000000"/>
              </a:solidFill>
              <a:latin typeface="Arial"/>
              <a:ea typeface="Arial"/>
              <a:cs typeface="Arial"/>
              <a:sym typeface="Arial"/>
            </a:endParaRPr>
          </a:p>
          <a:p>
            <a:pPr marL="285750" marR="0" lvl="0" indent="-285750" algn="l" rtl="0">
              <a:lnSpc>
                <a:spcPct val="100000"/>
              </a:lnSpc>
              <a:spcBef>
                <a:spcPts val="200"/>
              </a:spcBef>
              <a:spcAft>
                <a:spcPts val="0"/>
              </a:spcAft>
              <a:buClr>
                <a:srgbClr val="444C55"/>
              </a:buClr>
              <a:buSzPts val="2000"/>
              <a:buFont typeface="Arial"/>
              <a:buChar char="•"/>
            </a:pPr>
            <a:r>
              <a:rPr lang="en-US" sz="2000" b="0" i="0" u="none" strike="noStrike" cap="none">
                <a:solidFill>
                  <a:srgbClr val="444C55"/>
                </a:solidFill>
                <a:latin typeface="Calibri"/>
                <a:ea typeface="Calibri"/>
                <a:cs typeface="Calibri"/>
                <a:sym typeface="Calibri"/>
              </a:rPr>
              <a:t>PMH Resource Mapping Tool</a:t>
            </a:r>
            <a:endParaRPr sz="1400" b="0" i="0" u="none" strike="noStrike" cap="none">
              <a:solidFill>
                <a:srgbClr val="000000"/>
              </a:solidFill>
              <a:latin typeface="Arial"/>
              <a:ea typeface="Arial"/>
              <a:cs typeface="Arial"/>
              <a:sym typeface="Arial"/>
            </a:endParaRPr>
          </a:p>
          <a:p>
            <a:pPr marL="285750" marR="0" lvl="0" indent="-285750" algn="l" rtl="0">
              <a:lnSpc>
                <a:spcPct val="100000"/>
              </a:lnSpc>
              <a:spcBef>
                <a:spcPts val="200"/>
              </a:spcBef>
              <a:spcAft>
                <a:spcPts val="0"/>
              </a:spcAft>
              <a:buClr>
                <a:srgbClr val="444C55"/>
              </a:buClr>
              <a:buSzPts val="2000"/>
              <a:buFont typeface="Arial"/>
              <a:buChar char="•"/>
            </a:pPr>
            <a:r>
              <a:rPr lang="en-US" sz="2000" b="0" i="0" u="none" strike="noStrike" cap="none">
                <a:solidFill>
                  <a:srgbClr val="444C55"/>
                </a:solidFill>
                <a:latin typeface="Calibri"/>
                <a:ea typeface="Calibri"/>
                <a:cs typeface="Calibri"/>
                <a:sym typeface="Calibri"/>
              </a:rPr>
              <a:t>PMH Quick Reference Guide</a:t>
            </a:r>
            <a:endParaRPr sz="1400" b="0" i="0" u="none" strike="noStrike" cap="none">
              <a:solidFill>
                <a:srgbClr val="000000"/>
              </a:solidFill>
              <a:latin typeface="Arial"/>
              <a:ea typeface="Arial"/>
              <a:cs typeface="Arial"/>
              <a:sym typeface="Arial"/>
            </a:endParaRPr>
          </a:p>
          <a:p>
            <a:pPr marL="285750" marR="0" lvl="0" indent="-285750" algn="l" rtl="0">
              <a:lnSpc>
                <a:spcPct val="100000"/>
              </a:lnSpc>
              <a:spcBef>
                <a:spcPts val="200"/>
              </a:spcBef>
              <a:spcAft>
                <a:spcPts val="0"/>
              </a:spcAft>
              <a:buClr>
                <a:srgbClr val="444C55"/>
              </a:buClr>
              <a:buSzPts val="2000"/>
              <a:buFont typeface="Arial"/>
              <a:buChar char="•"/>
            </a:pPr>
            <a:r>
              <a:rPr lang="en-US" sz="2000" b="0" i="0" u="none" strike="noStrike" cap="none">
                <a:solidFill>
                  <a:srgbClr val="444C55"/>
                </a:solidFill>
                <a:latin typeface="Calibri"/>
                <a:ea typeface="Calibri"/>
                <a:cs typeface="Calibri"/>
                <a:sym typeface="Calibri"/>
              </a:rPr>
              <a:t>PMH Online Referrals Resource</a:t>
            </a:r>
            <a:endParaRPr sz="1400" b="0" i="0" u="none" strike="noStrike" cap="none">
              <a:solidFill>
                <a:srgbClr val="000000"/>
              </a:solidFill>
              <a:latin typeface="Arial"/>
              <a:ea typeface="Arial"/>
              <a:cs typeface="Arial"/>
              <a:sym typeface="Arial"/>
            </a:endParaRPr>
          </a:p>
          <a:p>
            <a:pPr marL="285750" marR="0" lvl="0" indent="-285750" algn="l" rtl="0">
              <a:lnSpc>
                <a:spcPct val="100000"/>
              </a:lnSpc>
              <a:spcBef>
                <a:spcPts val="200"/>
              </a:spcBef>
              <a:spcAft>
                <a:spcPts val="0"/>
              </a:spcAft>
              <a:buClr>
                <a:srgbClr val="444C55"/>
              </a:buClr>
              <a:buSzPts val="2000"/>
              <a:buFont typeface="Arial"/>
              <a:buChar char="•"/>
            </a:pPr>
            <a:r>
              <a:rPr lang="en-US" sz="2000" b="0" i="0" u="none" strike="noStrike" cap="none">
                <a:solidFill>
                  <a:srgbClr val="444C55"/>
                </a:solidFill>
                <a:latin typeface="Calibri"/>
                <a:ea typeface="Calibri"/>
                <a:cs typeface="Calibri"/>
                <a:sym typeface="Calibri"/>
              </a:rPr>
              <a:t>PMH Outpatient Packet Letter and User Guide</a:t>
            </a:r>
            <a:endParaRPr sz="1400" b="0" i="0" u="none" strike="noStrike" cap="none">
              <a:solidFill>
                <a:srgbClr val="000000"/>
              </a:solidFill>
              <a:latin typeface="Arial"/>
              <a:ea typeface="Arial"/>
              <a:cs typeface="Arial"/>
              <a:sym typeface="Arial"/>
            </a:endParaRPr>
          </a:p>
          <a:p>
            <a:pPr marL="285750" marR="0" lvl="0" indent="-285750" algn="l" rtl="0">
              <a:lnSpc>
                <a:spcPct val="100000"/>
              </a:lnSpc>
              <a:spcBef>
                <a:spcPts val="200"/>
              </a:spcBef>
              <a:spcAft>
                <a:spcPts val="0"/>
              </a:spcAft>
              <a:buClr>
                <a:srgbClr val="444C55"/>
              </a:buClr>
              <a:buSzPts val="2000"/>
              <a:buFont typeface="Arial"/>
              <a:buChar char="•"/>
            </a:pPr>
            <a:r>
              <a:rPr lang="en-US" sz="2000" b="0" i="0" u="none" strike="noStrike" cap="none">
                <a:solidFill>
                  <a:srgbClr val="444C55"/>
                </a:solidFill>
                <a:latin typeface="Calibri"/>
                <a:ea typeface="Calibri"/>
                <a:cs typeface="Calibri"/>
                <a:sym typeface="Calibri"/>
              </a:rPr>
              <a:t>PMH Fallout Case Review Form</a:t>
            </a:r>
            <a:endParaRPr sz="1400" b="0" i="0" u="none" strike="noStrike" cap="none">
              <a:solidFill>
                <a:srgbClr val="000000"/>
              </a:solidFill>
              <a:latin typeface="Arial"/>
              <a:ea typeface="Arial"/>
              <a:cs typeface="Arial"/>
              <a:sym typeface="Arial"/>
            </a:endParaRPr>
          </a:p>
          <a:p>
            <a:pPr marL="285750" marR="0" lvl="0" indent="-285750" algn="l" rtl="0">
              <a:lnSpc>
                <a:spcPct val="100000"/>
              </a:lnSpc>
              <a:spcBef>
                <a:spcPts val="200"/>
              </a:spcBef>
              <a:spcAft>
                <a:spcPts val="0"/>
              </a:spcAft>
              <a:buClr>
                <a:srgbClr val="444C55"/>
              </a:buClr>
              <a:buSzPts val="2000"/>
              <a:buFont typeface="Arial"/>
              <a:buChar char="•"/>
            </a:pPr>
            <a:r>
              <a:rPr lang="en-US" sz="2000" b="0" i="0" u="none" strike="noStrike" cap="none">
                <a:solidFill>
                  <a:srgbClr val="444C55"/>
                </a:solidFill>
                <a:latin typeface="Calibri"/>
                <a:ea typeface="Calibri"/>
                <a:cs typeface="Calibri"/>
                <a:sym typeface="Calibri"/>
              </a:rPr>
              <a:t>Birth Quality Excellence Designation Program</a:t>
            </a:r>
            <a:endParaRPr sz="1400" b="0" i="0" u="none" strike="noStrike" cap="none">
              <a:solidFill>
                <a:srgbClr val="000000"/>
              </a:solidFill>
              <a:latin typeface="Arial"/>
              <a:ea typeface="Arial"/>
              <a:cs typeface="Arial"/>
              <a:sym typeface="Arial"/>
            </a:endParaRPr>
          </a:p>
          <a:p>
            <a:pPr marL="285750" marR="0" lvl="0" indent="-285750" algn="l" rtl="0">
              <a:lnSpc>
                <a:spcPct val="100000"/>
              </a:lnSpc>
              <a:spcBef>
                <a:spcPts val="300"/>
              </a:spcBef>
              <a:spcAft>
                <a:spcPts val="0"/>
              </a:spcAft>
              <a:buClr>
                <a:srgbClr val="444C55"/>
              </a:buClr>
              <a:buSzPts val="2000"/>
              <a:buFont typeface="Arial"/>
              <a:buChar char="•"/>
            </a:pPr>
            <a:r>
              <a:rPr lang="en-US" sz="2000" b="0" i="0" u="none" strike="noStrike" cap="none">
                <a:solidFill>
                  <a:srgbClr val="444C55"/>
                </a:solidFill>
                <a:latin typeface="Calibri"/>
                <a:ea typeface="Calibri"/>
                <a:cs typeface="Calibri"/>
                <a:sym typeface="Calibri"/>
              </a:rPr>
              <a:t>PREM One-Pager </a:t>
            </a:r>
            <a:endParaRPr sz="1400" b="0" i="0" u="none" strike="noStrike" cap="none">
              <a:solidFill>
                <a:srgbClr val="000000"/>
              </a:solidFill>
              <a:latin typeface="Arial"/>
              <a:ea typeface="Arial"/>
              <a:cs typeface="Arial"/>
              <a:sym typeface="Arial"/>
            </a:endParaRPr>
          </a:p>
          <a:p>
            <a:pPr marL="285750" marR="0" lvl="0" indent="-285750" algn="l" rtl="0">
              <a:lnSpc>
                <a:spcPct val="100000"/>
              </a:lnSpc>
              <a:spcBef>
                <a:spcPts val="300"/>
              </a:spcBef>
              <a:spcAft>
                <a:spcPts val="0"/>
              </a:spcAft>
              <a:buClr>
                <a:srgbClr val="444C55"/>
              </a:buClr>
              <a:buSzPts val="2000"/>
              <a:buFont typeface="Arial"/>
              <a:buChar char="•"/>
            </a:pPr>
            <a:r>
              <a:rPr lang="en-US" sz="2000" b="0" i="0" u="none" strike="noStrike" cap="none">
                <a:solidFill>
                  <a:srgbClr val="444C55"/>
                </a:solidFill>
                <a:latin typeface="Calibri"/>
                <a:ea typeface="Calibri"/>
                <a:cs typeface="Calibri"/>
                <a:sym typeface="Calibri"/>
              </a:rPr>
              <a:t>PREM QR Code Flyer</a:t>
            </a:r>
            <a:endParaRPr sz="2000" b="0" i="0" u="none" strike="noStrike" cap="none">
              <a:solidFill>
                <a:srgbClr val="444C55"/>
              </a:solidFill>
              <a:latin typeface="Calibri"/>
              <a:ea typeface="Calibri"/>
              <a:cs typeface="Calibri"/>
              <a:sym typeface="Calibri"/>
            </a:endParaRPr>
          </a:p>
          <a:p>
            <a:pPr marL="285750" marR="0" lvl="0" indent="-285750" algn="l" rtl="0">
              <a:lnSpc>
                <a:spcPct val="100000"/>
              </a:lnSpc>
              <a:spcBef>
                <a:spcPts val="300"/>
              </a:spcBef>
              <a:spcAft>
                <a:spcPts val="0"/>
              </a:spcAft>
              <a:buClr>
                <a:srgbClr val="444C55"/>
              </a:buClr>
              <a:buSzPts val="2000"/>
              <a:buFont typeface="Arial"/>
              <a:buChar char="•"/>
            </a:pPr>
            <a:r>
              <a:rPr lang="en-US" sz="2000" b="0" i="0" u="none" strike="noStrike" cap="none">
                <a:solidFill>
                  <a:srgbClr val="444C55"/>
                </a:solidFill>
                <a:latin typeface="Calibri"/>
                <a:ea typeface="Calibri"/>
                <a:cs typeface="Calibri"/>
                <a:sym typeface="Calibri"/>
              </a:rPr>
              <a:t>Respectful Care Breakfast Flyer</a:t>
            </a:r>
            <a:endParaRPr sz="1400" b="0" i="0" u="none" strike="noStrike" cap="none">
              <a:solidFill>
                <a:srgbClr val="000000"/>
              </a:solidFill>
              <a:latin typeface="Arial"/>
              <a:ea typeface="Arial"/>
              <a:cs typeface="Arial"/>
              <a:sym typeface="Arial"/>
            </a:endParaRPr>
          </a:p>
          <a:p>
            <a:pPr marL="285750" marR="0" lvl="0" indent="-285750" algn="l" rtl="0">
              <a:lnSpc>
                <a:spcPct val="100000"/>
              </a:lnSpc>
              <a:spcBef>
                <a:spcPts val="300"/>
              </a:spcBef>
              <a:spcAft>
                <a:spcPts val="0"/>
              </a:spcAft>
              <a:buClr>
                <a:srgbClr val="444C55"/>
              </a:buClr>
              <a:buSzPts val="2000"/>
              <a:buFont typeface="Arial"/>
              <a:buChar char="•"/>
            </a:pPr>
            <a:r>
              <a:rPr lang="en-US" sz="2000" b="0" i="0" u="none" strike="noStrike" cap="none">
                <a:solidFill>
                  <a:srgbClr val="444C55"/>
                </a:solidFill>
                <a:latin typeface="Calibri"/>
                <a:ea typeface="Calibri"/>
                <a:cs typeface="Calibri"/>
                <a:sym typeface="Calibri"/>
              </a:rPr>
              <a:t>Laboring with Hope Flyer</a:t>
            </a:r>
            <a:endParaRPr sz="2000" b="0" i="0" u="none" strike="noStrike" cap="none">
              <a:solidFill>
                <a:srgbClr val="444C55"/>
              </a:solidFill>
              <a:latin typeface="Calibri"/>
              <a:ea typeface="Calibri"/>
              <a:cs typeface="Calibri"/>
              <a:sym typeface="Calibri"/>
            </a:endParaRPr>
          </a:p>
        </p:txBody>
      </p:sp>
      <p:sp>
        <p:nvSpPr>
          <p:cNvPr id="24122" name="Google Shape;24122;p13"/>
          <p:cNvSpPr txBox="1"/>
          <p:nvPr/>
        </p:nvSpPr>
        <p:spPr>
          <a:xfrm rot="-119996">
            <a:off x="12506127" y="1404386"/>
            <a:ext cx="4628017" cy="4755148"/>
          </a:xfrm>
          <a:prstGeom prst="rect">
            <a:avLst/>
          </a:prstGeom>
          <a:noFill/>
          <a:ln>
            <a:noFill/>
          </a:ln>
        </p:spPr>
        <p:txBody>
          <a:bodyPr spcFirstLastPara="1" wrap="square" lIns="91425" tIns="45700" rIns="91425" bIns="45700" anchor="t" anchorCtr="0">
            <a:spAutoFit/>
          </a:bodyPr>
          <a:lstStyle/>
          <a:p>
            <a:pPr marL="285750" marR="0" lvl="0" indent="-285750" algn="l" rtl="0">
              <a:lnSpc>
                <a:spcPct val="100000"/>
              </a:lnSpc>
              <a:spcBef>
                <a:spcPts val="0"/>
              </a:spcBef>
              <a:spcAft>
                <a:spcPts val="0"/>
              </a:spcAft>
              <a:buClr>
                <a:srgbClr val="343A41"/>
              </a:buClr>
              <a:buSzPts val="2400"/>
              <a:buFont typeface="Arial"/>
              <a:buChar char="•"/>
            </a:pPr>
            <a:r>
              <a:rPr lang="en-US" sz="2400" b="0" i="0" u="none" strike="noStrike" cap="none">
                <a:solidFill>
                  <a:srgbClr val="343A41"/>
                </a:solidFill>
                <a:latin typeface="Calibri"/>
                <a:ea typeface="Calibri"/>
                <a:cs typeface="Calibri"/>
                <a:sym typeface="Calibri"/>
              </a:rPr>
              <a:t>BE Respectful Care Practice flyer</a:t>
            </a:r>
            <a:endParaRPr sz="2400" b="0" i="0" u="none" strike="noStrike" cap="none">
              <a:solidFill>
                <a:srgbClr val="444C55"/>
              </a:solidFill>
              <a:latin typeface="Calibri"/>
              <a:ea typeface="Calibri"/>
              <a:cs typeface="Calibri"/>
              <a:sym typeface="Calibri"/>
            </a:endParaRPr>
          </a:p>
          <a:p>
            <a:pPr marL="285750" marR="0" lvl="0" indent="-285750" algn="l" rtl="0">
              <a:lnSpc>
                <a:spcPct val="100000"/>
              </a:lnSpc>
              <a:spcBef>
                <a:spcPts val="200"/>
              </a:spcBef>
              <a:spcAft>
                <a:spcPts val="0"/>
              </a:spcAft>
              <a:buClr>
                <a:srgbClr val="444C55"/>
              </a:buClr>
              <a:buSzPts val="2400"/>
              <a:buFont typeface="Arial"/>
              <a:buChar char="•"/>
            </a:pPr>
            <a:r>
              <a:rPr lang="en-US" sz="2400" b="0" i="0" u="none" strike="noStrike" cap="none">
                <a:solidFill>
                  <a:srgbClr val="444C55"/>
                </a:solidFill>
                <a:latin typeface="Calibri"/>
                <a:ea typeface="Calibri"/>
                <a:cs typeface="Calibri"/>
                <a:sym typeface="Calibri"/>
              </a:rPr>
              <a:t>Patient and Community Engagement Flyer</a:t>
            </a:r>
            <a:endParaRPr sz="2400" b="0" i="0" u="none" strike="noStrike" cap="none">
              <a:solidFill>
                <a:srgbClr val="444C55"/>
              </a:solidFill>
              <a:latin typeface="Calibri"/>
              <a:ea typeface="Calibri"/>
              <a:cs typeface="Calibri"/>
              <a:sym typeface="Calibri"/>
            </a:endParaRPr>
          </a:p>
          <a:p>
            <a:pPr marL="285750" marR="0" lvl="0" indent="-285750" algn="l" rtl="0">
              <a:lnSpc>
                <a:spcPct val="100000"/>
              </a:lnSpc>
              <a:spcBef>
                <a:spcPts val="200"/>
              </a:spcBef>
              <a:spcAft>
                <a:spcPts val="0"/>
              </a:spcAft>
              <a:buClr>
                <a:srgbClr val="444C55"/>
              </a:buClr>
              <a:buSzPts val="2400"/>
              <a:buFont typeface="Arial"/>
              <a:buChar char="•"/>
            </a:pPr>
            <a:r>
              <a:rPr lang="en-US" sz="2400" b="0" i="0" u="none" strike="noStrike" cap="none">
                <a:solidFill>
                  <a:srgbClr val="444C55"/>
                </a:solidFill>
                <a:latin typeface="Calibri"/>
                <a:ea typeface="Calibri"/>
                <a:cs typeface="Calibri"/>
                <a:sym typeface="Calibri"/>
              </a:rPr>
              <a:t>Home Visiting Flyer</a:t>
            </a:r>
            <a:endParaRPr sz="1400" b="0" i="0" u="none" strike="noStrike" cap="none">
              <a:solidFill>
                <a:srgbClr val="000000"/>
              </a:solidFill>
              <a:latin typeface="Arial"/>
              <a:ea typeface="Arial"/>
              <a:cs typeface="Arial"/>
              <a:sym typeface="Arial"/>
            </a:endParaRPr>
          </a:p>
          <a:p>
            <a:pPr marL="285750" marR="0" lvl="0" indent="-285750" algn="l" rtl="0">
              <a:lnSpc>
                <a:spcPct val="100000"/>
              </a:lnSpc>
              <a:spcBef>
                <a:spcPts val="200"/>
              </a:spcBef>
              <a:spcAft>
                <a:spcPts val="0"/>
              </a:spcAft>
              <a:buClr>
                <a:srgbClr val="444C55"/>
              </a:buClr>
              <a:buSzPts val="2400"/>
              <a:buFont typeface="Arial"/>
              <a:buChar char="•"/>
            </a:pPr>
            <a:r>
              <a:rPr lang="en-US" sz="2400" b="0" i="0" u="none" strike="noStrike" cap="none">
                <a:solidFill>
                  <a:srgbClr val="444C55"/>
                </a:solidFill>
                <a:latin typeface="Calibri"/>
                <a:ea typeface="Calibri"/>
                <a:cs typeface="Calibri"/>
                <a:sym typeface="Calibri"/>
              </a:rPr>
              <a:t>Doula Flyer</a:t>
            </a:r>
            <a:endParaRPr sz="1400" b="0" i="0" u="none" strike="noStrike" cap="none">
              <a:solidFill>
                <a:srgbClr val="000000"/>
              </a:solidFill>
              <a:latin typeface="Arial"/>
              <a:ea typeface="Arial"/>
              <a:cs typeface="Arial"/>
              <a:sym typeface="Arial"/>
            </a:endParaRPr>
          </a:p>
          <a:p>
            <a:pPr marL="285750" marR="0" lvl="0" indent="-285750" algn="l" rtl="0">
              <a:lnSpc>
                <a:spcPct val="100000"/>
              </a:lnSpc>
              <a:spcBef>
                <a:spcPts val="200"/>
              </a:spcBef>
              <a:spcAft>
                <a:spcPts val="0"/>
              </a:spcAft>
              <a:buClr>
                <a:srgbClr val="444C55"/>
              </a:buClr>
              <a:buSzPts val="2400"/>
              <a:buFont typeface="Arial"/>
              <a:buChar char="•"/>
            </a:pPr>
            <a:r>
              <a:rPr lang="en-US" sz="2400" b="0" i="0" u="none" strike="noStrike" cap="none">
                <a:solidFill>
                  <a:srgbClr val="444C55"/>
                </a:solidFill>
                <a:latin typeface="Calibri"/>
                <a:ea typeface="Calibri"/>
                <a:cs typeface="Calibri"/>
                <a:sym typeface="Calibri"/>
              </a:rPr>
              <a:t>Patient Partner Flyer</a:t>
            </a:r>
            <a:endParaRPr sz="1400" b="0" i="0" u="none" strike="noStrike" cap="none">
              <a:solidFill>
                <a:srgbClr val="000000"/>
              </a:solidFill>
              <a:latin typeface="Arial"/>
              <a:ea typeface="Arial"/>
              <a:cs typeface="Arial"/>
              <a:sym typeface="Arial"/>
            </a:endParaRPr>
          </a:p>
          <a:p>
            <a:pPr marL="285750" marR="0" lvl="0" indent="-285750" algn="l" rtl="0">
              <a:lnSpc>
                <a:spcPct val="100000"/>
              </a:lnSpc>
              <a:spcBef>
                <a:spcPts val="200"/>
              </a:spcBef>
              <a:spcAft>
                <a:spcPts val="0"/>
              </a:spcAft>
              <a:buClr>
                <a:srgbClr val="444C55"/>
              </a:buClr>
              <a:buSzPts val="2400"/>
              <a:buFont typeface="Arial"/>
              <a:buChar char="•"/>
            </a:pPr>
            <a:r>
              <a:rPr lang="en-US" sz="2400" b="0" i="0" u="none" strike="noStrike" cap="none">
                <a:solidFill>
                  <a:srgbClr val="444C55"/>
                </a:solidFill>
                <a:latin typeface="Calibri"/>
                <a:ea typeface="Calibri"/>
                <a:cs typeface="Calibri"/>
                <a:sym typeface="Calibri"/>
              </a:rPr>
              <a:t>MoMMA’s Voices Training Flyer</a:t>
            </a:r>
            <a:endParaRPr sz="2400" b="0" i="0" u="none" strike="noStrike" cap="none">
              <a:solidFill>
                <a:srgbClr val="444C55"/>
              </a:solidFill>
              <a:latin typeface="Calibri"/>
              <a:ea typeface="Calibri"/>
              <a:cs typeface="Calibri"/>
              <a:sym typeface="Calibri"/>
            </a:endParaRPr>
          </a:p>
          <a:p>
            <a:pPr marL="285750" marR="0" lvl="0" indent="-285750" algn="l" rtl="0">
              <a:lnSpc>
                <a:spcPct val="100000"/>
              </a:lnSpc>
              <a:spcBef>
                <a:spcPts val="200"/>
              </a:spcBef>
              <a:spcAft>
                <a:spcPts val="0"/>
              </a:spcAft>
              <a:buClr>
                <a:srgbClr val="444C55"/>
              </a:buClr>
              <a:buSzPts val="2400"/>
              <a:buFont typeface="Arial"/>
              <a:buChar char="•"/>
            </a:pPr>
            <a:r>
              <a:rPr lang="en-US" sz="2400" b="0" i="0" u="none" strike="noStrike" cap="none">
                <a:solidFill>
                  <a:srgbClr val="444C55"/>
                </a:solidFill>
                <a:latin typeface="Calibri"/>
                <a:ea typeface="Calibri"/>
                <a:cs typeface="Calibri"/>
                <a:sym typeface="Calibri"/>
              </a:rPr>
              <a:t>PDSA and 30-60-90 Day Document</a:t>
            </a:r>
            <a:endParaRPr sz="1400" b="0" i="0" u="none" strike="noStrike" cap="none">
              <a:solidFill>
                <a:srgbClr val="000000"/>
              </a:solidFill>
              <a:latin typeface="Arial"/>
              <a:ea typeface="Arial"/>
              <a:cs typeface="Arial"/>
              <a:sym typeface="Arial"/>
            </a:endParaRPr>
          </a:p>
          <a:p>
            <a:pPr marL="285750" marR="0" lvl="0" indent="-285750" algn="l" rtl="0">
              <a:lnSpc>
                <a:spcPct val="100000"/>
              </a:lnSpc>
              <a:spcBef>
                <a:spcPts val="200"/>
              </a:spcBef>
              <a:spcAft>
                <a:spcPts val="0"/>
              </a:spcAft>
              <a:buClr>
                <a:srgbClr val="444C55"/>
              </a:buClr>
              <a:buSzPts val="2400"/>
              <a:buFont typeface="Arial"/>
              <a:buChar char="•"/>
            </a:pPr>
            <a:r>
              <a:rPr lang="en-US" sz="2400" b="0" i="0" u="none" strike="noStrike" cap="none">
                <a:solidFill>
                  <a:srgbClr val="444C55"/>
                </a:solidFill>
                <a:latin typeface="Calibri"/>
                <a:ea typeface="Calibri"/>
                <a:cs typeface="Calibri"/>
                <a:sym typeface="Calibri"/>
              </a:rPr>
              <a:t>IHI QI Documents</a:t>
            </a:r>
            <a:endParaRPr sz="2400" b="0" i="0" u="none" strike="noStrike" cap="none">
              <a:solidFill>
                <a:srgbClr val="444C55"/>
              </a:solidFill>
              <a:latin typeface="Calibri"/>
              <a:ea typeface="Calibri"/>
              <a:cs typeface="Calibri"/>
              <a:sym typeface="Calibri"/>
            </a:endParaRPr>
          </a:p>
          <a:p>
            <a:pPr marL="285750" marR="0" lvl="0" indent="-285750" algn="l" rtl="0">
              <a:lnSpc>
                <a:spcPct val="100000"/>
              </a:lnSpc>
              <a:spcBef>
                <a:spcPts val="200"/>
              </a:spcBef>
              <a:spcAft>
                <a:spcPts val="0"/>
              </a:spcAft>
              <a:buClr>
                <a:srgbClr val="444C55"/>
              </a:buClr>
              <a:buSzPts val="2400"/>
              <a:buFont typeface="Arial"/>
              <a:buChar char="•"/>
            </a:pPr>
            <a:r>
              <a:rPr lang="en-US" sz="2400" b="0" i="0" u="none" strike="noStrike" cap="none">
                <a:solidFill>
                  <a:srgbClr val="444C55"/>
                </a:solidFill>
                <a:latin typeface="Calibri"/>
                <a:ea typeface="Calibri"/>
                <a:cs typeface="Calibri"/>
                <a:sym typeface="Calibri"/>
              </a:rPr>
              <a:t>Steal Shamelessly</a:t>
            </a:r>
            <a:endParaRPr sz="1400" b="0" i="0" u="none" strike="noStrike" cap="none">
              <a:solidFill>
                <a:srgbClr val="000000"/>
              </a:solidFill>
              <a:latin typeface="Arial"/>
              <a:ea typeface="Arial"/>
              <a:cs typeface="Arial"/>
              <a:sym typeface="Arial"/>
            </a:endParaRPr>
          </a:p>
          <a:p>
            <a:pPr marL="285750" marR="0" lvl="0" indent="-285750" algn="l" rtl="0">
              <a:lnSpc>
                <a:spcPct val="100000"/>
              </a:lnSpc>
              <a:spcBef>
                <a:spcPts val="200"/>
              </a:spcBef>
              <a:spcAft>
                <a:spcPts val="0"/>
              </a:spcAft>
              <a:buClr>
                <a:srgbClr val="444C55"/>
              </a:buClr>
              <a:buSzPts val="2400"/>
              <a:buFont typeface="Arial"/>
              <a:buChar char="•"/>
            </a:pPr>
            <a:r>
              <a:rPr lang="en-US" sz="2400" b="0" i="0" u="none" strike="noStrike" cap="none">
                <a:solidFill>
                  <a:srgbClr val="444C55"/>
                </a:solidFill>
                <a:latin typeface="Calibri"/>
                <a:ea typeface="Calibri"/>
                <a:cs typeface="Calibri"/>
                <a:sym typeface="Calibri"/>
              </a:rPr>
              <a:t>Storyboard Bingo </a:t>
            </a:r>
            <a:endParaRPr sz="1400" b="0" i="0" u="none" strike="noStrike" cap="none">
              <a:solidFill>
                <a:srgbClr val="000000"/>
              </a:solidFill>
              <a:latin typeface="Arial"/>
              <a:ea typeface="Arial"/>
              <a:cs typeface="Arial"/>
              <a:sym typeface="Arial"/>
            </a:endParaRPr>
          </a:p>
        </p:txBody>
      </p:sp>
      <p:sp>
        <p:nvSpPr>
          <p:cNvPr id="24123" name="Google Shape;24123;p13"/>
          <p:cNvSpPr txBox="1"/>
          <p:nvPr/>
        </p:nvSpPr>
        <p:spPr>
          <a:xfrm>
            <a:off x="286584" y="6041471"/>
            <a:ext cx="3105382" cy="874120"/>
          </a:xfrm>
          <a:prstGeom prst="rect">
            <a:avLst/>
          </a:prstGeom>
          <a:noFill/>
          <a:ln>
            <a:noFill/>
          </a:ln>
        </p:spPr>
        <p:txBody>
          <a:bodyPr spcFirstLastPara="1" wrap="square" lIns="91400" tIns="45700" rIns="91400" bIns="45700" anchor="t" anchorCtr="0">
            <a:noAutofit/>
          </a:bodyPr>
          <a:lstStyle/>
          <a:p>
            <a:pPr marL="0" marR="0" lvl="0" indent="0" algn="l" rtl="0">
              <a:lnSpc>
                <a:spcPct val="100000"/>
              </a:lnSpc>
              <a:spcBef>
                <a:spcPts val="0"/>
              </a:spcBef>
              <a:spcAft>
                <a:spcPts val="0"/>
              </a:spcAft>
              <a:buClr>
                <a:srgbClr val="F5668F"/>
              </a:buClr>
              <a:buSzPts val="2400"/>
              <a:buFont typeface="Arial"/>
              <a:buNone/>
            </a:pPr>
            <a:r>
              <a:rPr lang="en-US" sz="3200" b="1" i="0" u="none" strike="noStrike" cap="none">
                <a:solidFill>
                  <a:srgbClr val="444C55"/>
                </a:solidFill>
                <a:latin typeface="Calibri"/>
                <a:ea typeface="Calibri"/>
                <a:cs typeface="Calibri"/>
                <a:sym typeface="Calibri"/>
              </a:rPr>
              <a:t>Resources also available at ilpqc.org</a:t>
            </a:r>
            <a:endParaRPr sz="3600" b="0" i="0" u="none" strike="noStrike" cap="none">
              <a:solidFill>
                <a:srgbClr val="444C55"/>
              </a:solidFill>
              <a:latin typeface="Calibri"/>
              <a:ea typeface="Calibri"/>
              <a:cs typeface="Calibri"/>
              <a:sym typeface="Calibri"/>
            </a:endParaRPr>
          </a:p>
        </p:txBody>
      </p:sp>
      <p:pic>
        <p:nvPicPr>
          <p:cNvPr id="24124" name="Google Shape;24124;p13"/>
          <p:cNvPicPr preferRelativeResize="0"/>
          <p:nvPr/>
        </p:nvPicPr>
        <p:blipFill rotWithShape="1">
          <a:blip r:embed="rId7" cstate="email">
            <a:alphaModFix/>
            <a:extLst>
              <a:ext uri="{28A0092B-C50C-407E-A947-70E740481C1C}">
                <a14:useLocalDpi xmlns:a14="http://schemas.microsoft.com/office/drawing/2010/main"/>
              </a:ext>
            </a:extLst>
          </a:blip>
          <a:srcRect/>
          <a:stretch/>
        </p:blipFill>
        <p:spPr>
          <a:xfrm rot="-163044">
            <a:off x="13700760" y="7502687"/>
            <a:ext cx="2514600" cy="1257300"/>
          </a:xfrm>
          <a:prstGeom prst="rect">
            <a:avLst/>
          </a:prstGeom>
          <a:noFill/>
          <a:ln>
            <a:noFill/>
          </a:ln>
        </p:spPr>
      </p:pic>
      <p:sp>
        <p:nvSpPr>
          <p:cNvPr id="24125" name="Google Shape;24125;p13"/>
          <p:cNvSpPr/>
          <p:nvPr/>
        </p:nvSpPr>
        <p:spPr>
          <a:xfrm>
            <a:off x="6172443" y="6628734"/>
            <a:ext cx="4383173" cy="2855681"/>
          </a:xfrm>
          <a:prstGeom prst="irregularSeal1">
            <a:avLst/>
          </a:prstGeom>
          <a:solidFill>
            <a:srgbClr val="244061"/>
          </a:solidFill>
          <a:ln w="25400" cap="flat" cmpd="sng">
            <a:solidFill>
              <a:srgbClr val="21364F"/>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400"/>
              <a:buFont typeface="Arial"/>
              <a:buNone/>
            </a:pPr>
            <a:r>
              <a:rPr lang="en-US" sz="2400" b="0" i="0" u="none" strike="noStrike" cap="none">
                <a:solidFill>
                  <a:schemeClr val="lt1"/>
                </a:solidFill>
                <a:latin typeface="Calibri"/>
                <a:ea typeface="Calibri"/>
                <a:cs typeface="Calibri"/>
                <a:sym typeface="Calibri"/>
              </a:rPr>
              <a:t>Share out these ILPQC resources with your team!</a:t>
            </a:r>
            <a:endParaRPr sz="1400" b="0" i="0" u="none" strike="noStrike" cap="none">
              <a:solidFill>
                <a:srgbClr val="000000"/>
              </a:solidFill>
              <a:latin typeface="Arial"/>
              <a:ea typeface="Arial"/>
              <a:cs typeface="Arial"/>
              <a:sym typeface="Arial"/>
            </a:endParaRPr>
          </a:p>
        </p:txBody>
      </p:sp>
      <p:pic>
        <p:nvPicPr>
          <p:cNvPr id="24126" name="Google Shape;24126;p13"/>
          <p:cNvPicPr preferRelativeResize="0"/>
          <p:nvPr/>
        </p:nvPicPr>
        <p:blipFill rotWithShape="1">
          <a:blip r:embed="rId8" cstate="email">
            <a:alphaModFix/>
            <a:extLst>
              <a:ext uri="{28A0092B-C50C-407E-A947-70E740481C1C}">
                <a14:useLocalDpi xmlns:a14="http://schemas.microsoft.com/office/drawing/2010/main"/>
              </a:ext>
            </a:extLst>
          </a:blip>
          <a:srcRect/>
          <a:stretch/>
        </p:blipFill>
        <p:spPr>
          <a:xfrm>
            <a:off x="2948313" y="5967145"/>
            <a:ext cx="2089429" cy="2089429"/>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4130"/>
        <p:cNvGrpSpPr/>
        <p:nvPr/>
      </p:nvGrpSpPr>
      <p:grpSpPr>
        <a:xfrm>
          <a:off x="0" y="0"/>
          <a:ext cx="0" cy="0"/>
          <a:chOff x="0" y="0"/>
          <a:chExt cx="0" cy="0"/>
        </a:xfrm>
      </p:grpSpPr>
      <p:sp>
        <p:nvSpPr>
          <p:cNvPr id="24131" name="Google Shape;24131;p14"/>
          <p:cNvSpPr/>
          <p:nvPr/>
        </p:nvSpPr>
        <p:spPr>
          <a:xfrm>
            <a:off x="13437146" y="9366023"/>
            <a:ext cx="8509226" cy="3871698"/>
          </a:xfrm>
          <a:custGeom>
            <a:avLst/>
            <a:gdLst/>
            <a:ahLst/>
            <a:cxnLst/>
            <a:rect l="l" t="t" r="r" b="b"/>
            <a:pathLst>
              <a:path w="8509226" h="3871698" extrusionOk="0">
                <a:moveTo>
                  <a:pt x="0" y="0"/>
                </a:moveTo>
                <a:lnTo>
                  <a:pt x="8509226" y="0"/>
                </a:lnTo>
                <a:lnTo>
                  <a:pt x="8509226" y="3871698"/>
                </a:lnTo>
                <a:lnTo>
                  <a:pt x="0" y="3871698"/>
                </a:lnTo>
                <a:lnTo>
                  <a:pt x="0" y="0"/>
                </a:lnTo>
                <a:close/>
              </a:path>
            </a:pathLst>
          </a:cu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4132" name="Google Shape;24132;p14"/>
          <p:cNvSpPr/>
          <p:nvPr/>
        </p:nvSpPr>
        <p:spPr>
          <a:xfrm>
            <a:off x="-3581307" y="9366023"/>
            <a:ext cx="8509226" cy="3871698"/>
          </a:xfrm>
          <a:custGeom>
            <a:avLst/>
            <a:gdLst/>
            <a:ahLst/>
            <a:cxnLst/>
            <a:rect l="l" t="t" r="r" b="b"/>
            <a:pathLst>
              <a:path w="8509226" h="3871698" extrusionOk="0">
                <a:moveTo>
                  <a:pt x="0" y="0"/>
                </a:moveTo>
                <a:lnTo>
                  <a:pt x="8509227" y="0"/>
                </a:lnTo>
                <a:lnTo>
                  <a:pt x="8509227" y="3871698"/>
                </a:lnTo>
                <a:lnTo>
                  <a:pt x="0" y="3871698"/>
                </a:lnTo>
                <a:lnTo>
                  <a:pt x="0" y="0"/>
                </a:lnTo>
                <a:close/>
              </a:path>
            </a:pathLst>
          </a:cu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4133" name="Google Shape;24133;p14"/>
          <p:cNvSpPr/>
          <p:nvPr/>
        </p:nvSpPr>
        <p:spPr>
          <a:xfrm flipH="1">
            <a:off x="4927920" y="9366023"/>
            <a:ext cx="8509226" cy="3871698"/>
          </a:xfrm>
          <a:custGeom>
            <a:avLst/>
            <a:gdLst/>
            <a:ahLst/>
            <a:cxnLst/>
            <a:rect l="l" t="t" r="r" b="b"/>
            <a:pathLst>
              <a:path w="8509226" h="3871698" extrusionOk="0">
                <a:moveTo>
                  <a:pt x="8509226" y="0"/>
                </a:moveTo>
                <a:lnTo>
                  <a:pt x="0" y="0"/>
                </a:lnTo>
                <a:lnTo>
                  <a:pt x="0" y="3871698"/>
                </a:lnTo>
                <a:lnTo>
                  <a:pt x="8509226" y="3871698"/>
                </a:lnTo>
                <a:lnTo>
                  <a:pt x="8509226" y="0"/>
                </a:lnTo>
                <a:close/>
              </a:path>
            </a:pathLst>
          </a:cu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4134" name="Google Shape;24134;p14"/>
          <p:cNvSpPr/>
          <p:nvPr/>
        </p:nvSpPr>
        <p:spPr>
          <a:xfrm rot="2946881">
            <a:off x="16832701" y="9085105"/>
            <a:ext cx="673503" cy="798620"/>
          </a:xfrm>
          <a:custGeom>
            <a:avLst/>
            <a:gdLst/>
            <a:ahLst/>
            <a:cxnLst/>
            <a:rect l="l" t="t" r="r" b="b"/>
            <a:pathLst>
              <a:path w="673503" h="798620" extrusionOk="0">
                <a:moveTo>
                  <a:pt x="0" y="0"/>
                </a:moveTo>
                <a:lnTo>
                  <a:pt x="673503" y="0"/>
                </a:lnTo>
                <a:lnTo>
                  <a:pt x="673503" y="798620"/>
                </a:lnTo>
                <a:lnTo>
                  <a:pt x="0" y="798620"/>
                </a:lnTo>
                <a:lnTo>
                  <a:pt x="0" y="0"/>
                </a:lnTo>
                <a:close/>
              </a:path>
            </a:pathLst>
          </a:custGeom>
          <a:blipFill rotWithShape="1">
            <a:blip r:embed="rId3" cstate="email">
              <a:alphaModFix/>
              <a:extLst>
                <a:ext uri="{28A0092B-C50C-407E-A947-70E740481C1C}">
                  <a14:useLocalDpi xmlns:a14="http://schemas.microsoft.com/office/drawing/2010/main"/>
                </a:ext>
              </a:extLst>
            </a:blip>
            <a:stretch>
              <a:fillRect/>
            </a:stretch>
          </a:blip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4135" name="Google Shape;24135;p14"/>
          <p:cNvSpPr txBox="1"/>
          <p:nvPr/>
        </p:nvSpPr>
        <p:spPr>
          <a:xfrm>
            <a:off x="2520309" y="46431"/>
            <a:ext cx="10916837" cy="2077492"/>
          </a:xfrm>
          <a:prstGeom prst="rect">
            <a:avLst/>
          </a:prstGeom>
          <a:noFill/>
          <a:ln>
            <a:noFill/>
          </a:ln>
        </p:spPr>
        <p:txBody>
          <a:bodyPr spcFirstLastPara="1" wrap="square" lIns="0" tIns="0" rIns="0" bIns="0" anchor="t" anchorCtr="0">
            <a:spAutoFit/>
          </a:bodyPr>
          <a:lstStyle/>
          <a:p>
            <a:pPr marL="0" marR="0" lvl="0" indent="0" algn="ctr" rtl="0">
              <a:lnSpc>
                <a:spcPct val="108253"/>
              </a:lnSpc>
              <a:spcBef>
                <a:spcPts val="0"/>
              </a:spcBef>
              <a:spcAft>
                <a:spcPts val="0"/>
              </a:spcAft>
              <a:buClr>
                <a:srgbClr val="000000"/>
              </a:buClr>
              <a:buSzPts val="7500"/>
              <a:buFont typeface="Arial"/>
              <a:buNone/>
            </a:pPr>
            <a:r>
              <a:rPr lang="en-US" sz="7500" b="1" i="0" u="none" strike="noStrike" cap="none" dirty="0">
                <a:solidFill>
                  <a:srgbClr val="1C498B"/>
                </a:solidFill>
                <a:latin typeface="Calibri"/>
                <a:ea typeface="Calibri"/>
                <a:cs typeface="Calibri"/>
                <a:sym typeface="Calibri"/>
              </a:rPr>
              <a:t>ILPQC Share the Love Donation Drive</a:t>
            </a:r>
            <a:endParaRPr sz="7500" b="1" i="0" u="none" strike="noStrike" cap="none" dirty="0">
              <a:solidFill>
                <a:srgbClr val="1C498B"/>
              </a:solidFill>
              <a:latin typeface="Calibri"/>
              <a:ea typeface="Calibri"/>
              <a:cs typeface="Calibri"/>
              <a:sym typeface="Calibri"/>
            </a:endParaRPr>
          </a:p>
        </p:txBody>
      </p:sp>
      <p:sp>
        <p:nvSpPr>
          <p:cNvPr id="24136" name="Google Shape;24136;p14"/>
          <p:cNvSpPr txBox="1"/>
          <p:nvPr/>
        </p:nvSpPr>
        <p:spPr>
          <a:xfrm>
            <a:off x="9011817" y="2949121"/>
            <a:ext cx="7740020" cy="4985980"/>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Clr>
                <a:srgbClr val="000000"/>
              </a:buClr>
              <a:buSzPts val="5400"/>
              <a:buFont typeface="Arial"/>
              <a:buNone/>
            </a:pPr>
            <a:r>
              <a:rPr lang="en-US" sz="5400" b="0" i="0" u="none" strike="noStrike" cap="none" dirty="0">
                <a:solidFill>
                  <a:schemeClr val="dk1"/>
                </a:solidFill>
                <a:latin typeface="Calibri"/>
                <a:ea typeface="Calibri"/>
                <a:cs typeface="Calibri"/>
                <a:sym typeface="Calibri"/>
              </a:rPr>
              <a:t>The Parent Place is an organization located in Springfield, IL, dedicated to promoting positive parenting and family stability.</a:t>
            </a:r>
            <a:endParaRPr sz="5400" b="0" i="0" u="none" strike="noStrike" cap="none" dirty="0">
              <a:solidFill>
                <a:srgbClr val="1C498B"/>
              </a:solidFill>
              <a:latin typeface="Calibri"/>
              <a:ea typeface="Calibri"/>
              <a:cs typeface="Calibri"/>
              <a:sym typeface="Calibri"/>
            </a:endParaRPr>
          </a:p>
        </p:txBody>
      </p:sp>
      <p:pic>
        <p:nvPicPr>
          <p:cNvPr id="24137" name="Google Shape;24137;p14" descr="A blue and red curved line&#10;&#10;AI-generated content may be incorrect."/>
          <p:cNvPicPr preferRelativeResize="0"/>
          <p:nvPr/>
        </p:nvPicPr>
        <p:blipFill rotWithShape="1">
          <a:blip r:embed="rId4" cstate="email">
            <a:alphaModFix/>
            <a:extLst>
              <a:ext uri="{28A0092B-C50C-407E-A947-70E740481C1C}">
                <a14:useLocalDpi xmlns:a14="http://schemas.microsoft.com/office/drawing/2010/main"/>
              </a:ext>
            </a:extLst>
          </a:blip>
          <a:srcRect/>
          <a:stretch/>
        </p:blipFill>
        <p:spPr>
          <a:xfrm>
            <a:off x="13007798" y="-1764"/>
            <a:ext cx="5296958" cy="1428750"/>
          </a:xfrm>
          <a:prstGeom prst="rect">
            <a:avLst/>
          </a:prstGeom>
          <a:noFill/>
          <a:ln>
            <a:noFill/>
          </a:ln>
        </p:spPr>
      </p:pic>
      <p:pic>
        <p:nvPicPr>
          <p:cNvPr id="24138" name="Google Shape;24138;p14" descr="A logo with a map and text&#10;&#10;AI-generated content may be incorrect."/>
          <p:cNvPicPr preferRelativeResize="0"/>
          <p:nvPr/>
        </p:nvPicPr>
        <p:blipFill rotWithShape="1">
          <a:blip r:embed="rId5" cstate="email">
            <a:alphaModFix/>
            <a:extLst>
              <a:ext uri="{28A0092B-C50C-407E-A947-70E740481C1C}">
                <a14:useLocalDpi xmlns:a14="http://schemas.microsoft.com/office/drawing/2010/main"/>
              </a:ext>
            </a:extLst>
          </a:blip>
          <a:srcRect r="-244"/>
          <a:stretch/>
        </p:blipFill>
        <p:spPr>
          <a:xfrm>
            <a:off x="15509877" y="5325"/>
            <a:ext cx="2169614" cy="1079852"/>
          </a:xfrm>
          <a:prstGeom prst="rect">
            <a:avLst/>
          </a:prstGeom>
          <a:noFill/>
          <a:ln>
            <a:noFill/>
          </a:ln>
        </p:spPr>
      </p:pic>
      <p:sp>
        <p:nvSpPr>
          <p:cNvPr id="24139" name="Google Shape;24139;p14"/>
          <p:cNvSpPr txBox="1"/>
          <p:nvPr/>
        </p:nvSpPr>
        <p:spPr>
          <a:xfrm>
            <a:off x="1442720" y="8266570"/>
            <a:ext cx="7340710" cy="1661993"/>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Clr>
                <a:srgbClr val="000000"/>
              </a:buClr>
              <a:buSzPts val="3600"/>
              <a:buFont typeface="Arial"/>
              <a:buNone/>
            </a:pPr>
            <a:r>
              <a:rPr lang="en-US" sz="3600" b="0" i="0" u="none" strike="noStrike" cap="none" dirty="0">
                <a:solidFill>
                  <a:schemeClr val="dk1"/>
                </a:solidFill>
                <a:latin typeface="Calibri"/>
                <a:ea typeface="Calibri"/>
                <a:cs typeface="Calibri"/>
                <a:sym typeface="Calibri"/>
              </a:rPr>
              <a:t>Thank you all for your generous donations! You are making a difference in the lives of Illinois families</a:t>
            </a:r>
            <a:endParaRPr sz="3600" b="0" i="0" u="none" strike="noStrike" cap="none" dirty="0">
              <a:solidFill>
                <a:srgbClr val="1C498B"/>
              </a:solidFill>
              <a:latin typeface="Calibri"/>
              <a:ea typeface="Calibri"/>
              <a:cs typeface="Calibri"/>
              <a:sym typeface="Calibri"/>
            </a:endParaRPr>
          </a:p>
        </p:txBody>
      </p:sp>
      <p:pic>
        <p:nvPicPr>
          <p:cNvPr id="24140" name="Google Shape;24140;p14"/>
          <p:cNvPicPr preferRelativeResize="0"/>
          <p:nvPr/>
        </p:nvPicPr>
        <p:blipFill rotWithShape="1">
          <a:blip r:embed="rId6" cstate="email">
            <a:alphaModFix/>
            <a:extLst>
              <a:ext uri="{28A0092B-C50C-407E-A947-70E740481C1C}">
                <a14:useLocalDpi xmlns:a14="http://schemas.microsoft.com/office/drawing/2010/main"/>
              </a:ext>
            </a:extLst>
          </a:blip>
          <a:srcRect/>
          <a:stretch/>
        </p:blipFill>
        <p:spPr>
          <a:xfrm>
            <a:off x="1536163" y="2949121"/>
            <a:ext cx="7247267" cy="5270915"/>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9D43D9-73B9-E4DD-DB79-1595589E8FBA}"/>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305F05B3-0EC5-B301-65A2-0963E17D70B4}"/>
              </a:ext>
            </a:extLst>
          </p:cNvPr>
          <p:cNvSpPr/>
          <p:nvPr/>
        </p:nvSpPr>
        <p:spPr>
          <a:xfrm>
            <a:off x="13437146" y="8968456"/>
            <a:ext cx="8509226" cy="3871698"/>
          </a:xfrm>
          <a:custGeom>
            <a:avLst/>
            <a:gdLst/>
            <a:ahLst/>
            <a:cxnLst/>
            <a:rect l="l" t="t" r="r" b="b"/>
            <a:pathLst>
              <a:path w="8509226" h="3871698">
                <a:moveTo>
                  <a:pt x="0" y="0"/>
                </a:moveTo>
                <a:lnTo>
                  <a:pt x="8509226" y="0"/>
                </a:lnTo>
                <a:lnTo>
                  <a:pt x="8509226" y="3871698"/>
                </a:lnTo>
                <a:lnTo>
                  <a:pt x="0" y="3871698"/>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sp>
        <p:nvSpPr>
          <p:cNvPr id="3" name="Freeform 3">
            <a:extLst>
              <a:ext uri="{FF2B5EF4-FFF2-40B4-BE49-F238E27FC236}">
                <a16:creationId xmlns:a16="http://schemas.microsoft.com/office/drawing/2014/main" id="{BE816FCF-9EF6-ED6D-A01F-8B195A9193E0}"/>
              </a:ext>
            </a:extLst>
          </p:cNvPr>
          <p:cNvSpPr/>
          <p:nvPr/>
        </p:nvSpPr>
        <p:spPr>
          <a:xfrm>
            <a:off x="-3581307" y="8968456"/>
            <a:ext cx="8509226" cy="3871698"/>
          </a:xfrm>
          <a:custGeom>
            <a:avLst/>
            <a:gdLst/>
            <a:ahLst/>
            <a:cxnLst/>
            <a:rect l="l" t="t" r="r" b="b"/>
            <a:pathLst>
              <a:path w="8509226" h="3871698">
                <a:moveTo>
                  <a:pt x="0" y="0"/>
                </a:moveTo>
                <a:lnTo>
                  <a:pt x="8509227" y="0"/>
                </a:lnTo>
                <a:lnTo>
                  <a:pt x="8509227" y="3871698"/>
                </a:lnTo>
                <a:lnTo>
                  <a:pt x="0" y="3871698"/>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sp>
        <p:nvSpPr>
          <p:cNvPr id="4" name="Freeform 4">
            <a:extLst>
              <a:ext uri="{FF2B5EF4-FFF2-40B4-BE49-F238E27FC236}">
                <a16:creationId xmlns:a16="http://schemas.microsoft.com/office/drawing/2014/main" id="{CF8CF08E-39DE-2E1F-9D3E-7445E6753A8A}"/>
              </a:ext>
            </a:extLst>
          </p:cNvPr>
          <p:cNvSpPr/>
          <p:nvPr/>
        </p:nvSpPr>
        <p:spPr>
          <a:xfrm flipH="1">
            <a:off x="4927920" y="8968456"/>
            <a:ext cx="8509226" cy="3871698"/>
          </a:xfrm>
          <a:custGeom>
            <a:avLst/>
            <a:gdLst/>
            <a:ahLst/>
            <a:cxnLst/>
            <a:rect l="l" t="t" r="r" b="b"/>
            <a:pathLst>
              <a:path w="8509226" h="3871698">
                <a:moveTo>
                  <a:pt x="8509226" y="0"/>
                </a:moveTo>
                <a:lnTo>
                  <a:pt x="0" y="0"/>
                </a:lnTo>
                <a:lnTo>
                  <a:pt x="0" y="3871698"/>
                </a:lnTo>
                <a:lnTo>
                  <a:pt x="8509226" y="3871698"/>
                </a:lnTo>
                <a:lnTo>
                  <a:pt x="8509226"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sp>
        <p:nvSpPr>
          <p:cNvPr id="6" name="Freeform 6">
            <a:extLst>
              <a:ext uri="{FF2B5EF4-FFF2-40B4-BE49-F238E27FC236}">
                <a16:creationId xmlns:a16="http://schemas.microsoft.com/office/drawing/2014/main" id="{0FAC00B4-8815-01BB-DF9A-2D05A2F350BE}"/>
              </a:ext>
            </a:extLst>
          </p:cNvPr>
          <p:cNvSpPr/>
          <p:nvPr/>
        </p:nvSpPr>
        <p:spPr>
          <a:xfrm rot="2946881">
            <a:off x="16832701" y="9085105"/>
            <a:ext cx="673503" cy="798620"/>
          </a:xfrm>
          <a:custGeom>
            <a:avLst/>
            <a:gdLst/>
            <a:ahLst/>
            <a:cxnLst/>
            <a:rect l="l" t="t" r="r" b="b"/>
            <a:pathLst>
              <a:path w="673503" h="798620">
                <a:moveTo>
                  <a:pt x="0" y="0"/>
                </a:moveTo>
                <a:lnTo>
                  <a:pt x="673503" y="0"/>
                </a:lnTo>
                <a:lnTo>
                  <a:pt x="673503" y="798620"/>
                </a:lnTo>
                <a:lnTo>
                  <a:pt x="0" y="798620"/>
                </a:lnTo>
                <a:lnTo>
                  <a:pt x="0" y="0"/>
                </a:lnTo>
                <a:close/>
              </a:path>
            </a:pathLst>
          </a:custGeom>
          <a:blipFill>
            <a:blip r:embed="rId3"/>
            <a:stretch>
              <a:fillRect/>
            </a:stretch>
          </a:blipFill>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sp>
        <p:nvSpPr>
          <p:cNvPr id="7" name="TextBox 7">
            <a:extLst>
              <a:ext uri="{FF2B5EF4-FFF2-40B4-BE49-F238E27FC236}">
                <a16:creationId xmlns:a16="http://schemas.microsoft.com/office/drawing/2014/main" id="{0FB0249D-A801-6B68-329E-0CAE0836BAF8}"/>
              </a:ext>
            </a:extLst>
          </p:cNvPr>
          <p:cNvSpPr txBox="1"/>
          <p:nvPr/>
        </p:nvSpPr>
        <p:spPr>
          <a:xfrm>
            <a:off x="1365452" y="2236114"/>
            <a:ext cx="15804000" cy="3127395"/>
          </a:xfrm>
          <a:prstGeom prst="rect">
            <a:avLst/>
          </a:prstGeom>
        </p:spPr>
        <p:txBody>
          <a:bodyPr wrap="square" lIns="0" tIns="0" rIns="0" bIns="0" rtlCol="0" anchor="t">
            <a:spAutoFit/>
          </a:bodyPr>
          <a:lstStyle/>
          <a:p>
            <a:pPr marL="0" marR="0" lvl="0" indent="0" algn="ctr" defTabSz="914400" rtl="0" eaLnBrk="1" fontAlgn="auto" latinLnBrk="0" hangingPunct="1">
              <a:lnSpc>
                <a:spcPts val="8119"/>
              </a:lnSpc>
              <a:spcBef>
                <a:spcPts val="0"/>
              </a:spcBef>
              <a:spcAft>
                <a:spcPts val="0"/>
              </a:spcAft>
              <a:buClr>
                <a:srgbClr val="000000"/>
              </a:buClr>
              <a:buSzTx/>
              <a:buFont typeface="Arial"/>
              <a:buNone/>
              <a:tabLst/>
              <a:defRPr/>
            </a:pPr>
            <a:r>
              <a:rPr kumimoji="0" lang="en-US" sz="8000" b="1" i="0" u="none" strike="noStrike" kern="0" cap="none" spc="0" normalizeH="0" baseline="0" noProof="0">
                <a:ln>
                  <a:noFill/>
                </a:ln>
                <a:solidFill>
                  <a:srgbClr val="1C498B"/>
                </a:solidFill>
                <a:effectLst/>
                <a:uLnTx/>
                <a:uFillTx/>
                <a:latin typeface="Calibri" panose="020F0502020204030204" pitchFamily="34" charset="0"/>
                <a:cs typeface="Arial"/>
                <a:sym typeface="Arial"/>
              </a:rPr>
              <a:t>In collaboration with IDHS, ILPQC welcomes bedside nurse scholarship awardees from across the state of IL!</a:t>
            </a:r>
            <a:r>
              <a:rPr kumimoji="0" lang="en-US" sz="8000" b="0" i="0" u="none" strike="noStrike" kern="0" cap="none" spc="0" normalizeH="0" baseline="0" noProof="0">
                <a:ln>
                  <a:noFill/>
                </a:ln>
                <a:solidFill>
                  <a:srgbClr val="000000"/>
                </a:solidFill>
                <a:effectLst/>
                <a:uLnTx/>
                <a:uFillTx/>
                <a:latin typeface="Calibri" panose="020F0502020204030204" pitchFamily="34" charset="0"/>
                <a:cs typeface="Arial"/>
                <a:sym typeface="Arial"/>
              </a:rPr>
              <a:t>​</a:t>
            </a:r>
            <a:endParaRPr kumimoji="0" lang="en-US" sz="7500" b="1" i="0" u="none" strike="noStrike" kern="0" cap="none" spc="0" normalizeH="0" baseline="0" noProof="0">
              <a:ln>
                <a:noFill/>
              </a:ln>
              <a:solidFill>
                <a:srgbClr val="1C498B"/>
              </a:solidFill>
              <a:effectLst/>
              <a:uLnTx/>
              <a:uFillTx/>
              <a:latin typeface="Calibri"/>
              <a:ea typeface="Calibri"/>
              <a:cs typeface="Calibri"/>
              <a:sym typeface="Arial"/>
            </a:endParaRPr>
          </a:p>
        </p:txBody>
      </p:sp>
      <p:pic>
        <p:nvPicPr>
          <p:cNvPr id="9" name="Picture 8" descr="A blue and red curved line&#10;&#10;AI-generated content may be incorrect.">
            <a:extLst>
              <a:ext uri="{FF2B5EF4-FFF2-40B4-BE49-F238E27FC236}">
                <a16:creationId xmlns:a16="http://schemas.microsoft.com/office/drawing/2014/main" id="{F2261323-57F2-22A1-526B-738668ACD88B}"/>
              </a:ext>
            </a:extLst>
          </p:cNvPr>
          <p:cNvPicPr>
            <a:picLocks noChangeAspect="1"/>
          </p:cNvPicPr>
          <p:nvPr/>
        </p:nvPicPr>
        <p:blipFill>
          <a:blip r:embed="rId4"/>
          <a:stretch>
            <a:fillRect/>
          </a:stretch>
        </p:blipFill>
        <p:spPr>
          <a:xfrm>
            <a:off x="13007798" y="-1764"/>
            <a:ext cx="5296958" cy="1428750"/>
          </a:xfrm>
          <a:prstGeom prst="rect">
            <a:avLst/>
          </a:prstGeom>
        </p:spPr>
      </p:pic>
      <p:pic>
        <p:nvPicPr>
          <p:cNvPr id="12" name="Picture 11" descr="A logo with a map and text&#10;&#10;AI-generated content may be incorrect.">
            <a:extLst>
              <a:ext uri="{FF2B5EF4-FFF2-40B4-BE49-F238E27FC236}">
                <a16:creationId xmlns:a16="http://schemas.microsoft.com/office/drawing/2014/main" id="{00DC8612-CA96-70BE-EC89-BE5F7E85430B}"/>
              </a:ext>
            </a:extLst>
          </p:cNvPr>
          <p:cNvPicPr>
            <a:picLocks noChangeAspect="1"/>
          </p:cNvPicPr>
          <p:nvPr/>
        </p:nvPicPr>
        <p:blipFill>
          <a:blip r:embed="rId5"/>
          <a:srcRect t="154" r="-244" b="3921"/>
          <a:stretch>
            <a:fillRect/>
          </a:stretch>
        </p:blipFill>
        <p:spPr>
          <a:xfrm>
            <a:off x="15509877" y="5325"/>
            <a:ext cx="2169614" cy="1079852"/>
          </a:xfrm>
          <a:prstGeom prst="rect">
            <a:avLst/>
          </a:prstGeom>
        </p:spPr>
      </p:pic>
      <p:pic>
        <p:nvPicPr>
          <p:cNvPr id="3074" name="Picture 2">
            <a:extLst>
              <a:ext uri="{FF2B5EF4-FFF2-40B4-BE49-F238E27FC236}">
                <a16:creationId xmlns:a16="http://schemas.microsoft.com/office/drawing/2014/main" id="{78580F61-1983-4926-FC87-0FCDA1F23B3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42763" y="89797"/>
            <a:ext cx="2013907" cy="1990759"/>
          </a:xfrm>
          <a:prstGeom prst="rect">
            <a:avLst/>
          </a:prstGeom>
          <a:noFill/>
          <a:extLst>
            <a:ext uri="{909E8E84-426E-40DD-AFC4-6F175D3DCCD1}">
              <a14:hiddenFill xmlns:a14="http://schemas.microsoft.com/office/drawing/2010/main">
                <a:solidFill>
                  <a:srgbClr val="FFFFFF"/>
                </a:solidFill>
              </a14:hiddenFill>
            </a:ext>
          </a:extLst>
        </p:spPr>
      </p:pic>
      <p:sp>
        <p:nvSpPr>
          <p:cNvPr id="10" name="Freeform 3">
            <a:extLst>
              <a:ext uri="{FF2B5EF4-FFF2-40B4-BE49-F238E27FC236}">
                <a16:creationId xmlns:a16="http://schemas.microsoft.com/office/drawing/2014/main" id="{3646CA50-941B-BD47-6022-20D18F8B2734}"/>
              </a:ext>
            </a:extLst>
          </p:cNvPr>
          <p:cNvSpPr/>
          <p:nvPr/>
        </p:nvSpPr>
        <p:spPr>
          <a:xfrm>
            <a:off x="6237080" y="5732718"/>
            <a:ext cx="5204239" cy="3233133"/>
          </a:xfrm>
          <a:custGeom>
            <a:avLst/>
            <a:gdLst/>
            <a:ahLst/>
            <a:cxnLst/>
            <a:rect l="l" t="t" r="r" b="b"/>
            <a:pathLst>
              <a:path w="5204239" h="3233133">
                <a:moveTo>
                  <a:pt x="0" y="0"/>
                </a:moveTo>
                <a:lnTo>
                  <a:pt x="5204239" y="0"/>
                </a:lnTo>
                <a:lnTo>
                  <a:pt x="5204239" y="3233134"/>
                </a:lnTo>
                <a:lnTo>
                  <a:pt x="0" y="3233134"/>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sp>
        <p:nvSpPr>
          <p:cNvPr id="11" name="Rectangle: Rounded Corners 10">
            <a:extLst>
              <a:ext uri="{FF2B5EF4-FFF2-40B4-BE49-F238E27FC236}">
                <a16:creationId xmlns:a16="http://schemas.microsoft.com/office/drawing/2014/main" id="{E21A6C76-B9C8-159E-D2D8-614C08A748F6}"/>
              </a:ext>
            </a:extLst>
          </p:cNvPr>
          <p:cNvSpPr/>
          <p:nvPr/>
        </p:nvSpPr>
        <p:spPr>
          <a:xfrm>
            <a:off x="266700" y="5732718"/>
            <a:ext cx="4661219" cy="1074482"/>
          </a:xfrm>
          <a:prstGeom prst="roundRect">
            <a:avLst/>
          </a:prstGeom>
          <a:solidFill>
            <a:srgbClr val="F9C1B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5400" b="0" i="0" u="none" strike="noStrike" kern="0" cap="none" spc="0" normalizeH="0" baseline="0" noProof="0">
                <a:ln>
                  <a:noFill/>
                </a:ln>
                <a:solidFill>
                  <a:srgbClr val="000000"/>
                </a:solidFill>
                <a:effectLst/>
                <a:uLnTx/>
                <a:uFillTx/>
                <a:latin typeface="Arial"/>
                <a:ea typeface="+mn-ea"/>
                <a:cs typeface="+mn-cs"/>
                <a:sym typeface="Arial"/>
              </a:rPr>
              <a:t>69 RNs</a:t>
            </a:r>
          </a:p>
        </p:txBody>
      </p:sp>
      <p:sp>
        <p:nvSpPr>
          <p:cNvPr id="13" name="Rectangle: Rounded Corners 12">
            <a:extLst>
              <a:ext uri="{FF2B5EF4-FFF2-40B4-BE49-F238E27FC236}">
                <a16:creationId xmlns:a16="http://schemas.microsoft.com/office/drawing/2014/main" id="{115A4C24-EA13-869F-3A5D-CC31B31A7322}"/>
              </a:ext>
            </a:extLst>
          </p:cNvPr>
          <p:cNvSpPr/>
          <p:nvPr/>
        </p:nvSpPr>
        <p:spPr>
          <a:xfrm>
            <a:off x="13007798" y="5732718"/>
            <a:ext cx="4661219" cy="1074482"/>
          </a:xfrm>
          <a:prstGeom prst="roundRect">
            <a:avLst/>
          </a:prstGeom>
          <a:solidFill>
            <a:srgbClr val="E6CF3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5400" b="0" i="0" u="none" strike="noStrike" kern="0" cap="none" spc="0" normalizeH="0" baseline="0" noProof="0">
                <a:ln>
                  <a:noFill/>
                </a:ln>
                <a:solidFill>
                  <a:srgbClr val="000000"/>
                </a:solidFill>
                <a:effectLst/>
                <a:uLnTx/>
                <a:uFillTx/>
                <a:latin typeface="Arial"/>
                <a:ea typeface="+mn-ea"/>
                <a:cs typeface="+mn-cs"/>
                <a:sym typeface="Arial"/>
              </a:rPr>
              <a:t>48 Hospitals</a:t>
            </a:r>
          </a:p>
        </p:txBody>
      </p:sp>
      <p:sp>
        <p:nvSpPr>
          <p:cNvPr id="14" name="Freeform 11">
            <a:extLst>
              <a:ext uri="{FF2B5EF4-FFF2-40B4-BE49-F238E27FC236}">
                <a16:creationId xmlns:a16="http://schemas.microsoft.com/office/drawing/2014/main" id="{73503B0F-4E14-32C0-31A7-52778D9C3614}"/>
              </a:ext>
            </a:extLst>
          </p:cNvPr>
          <p:cNvSpPr/>
          <p:nvPr/>
        </p:nvSpPr>
        <p:spPr>
          <a:xfrm>
            <a:off x="3693482" y="6487188"/>
            <a:ext cx="1299885" cy="1724191"/>
          </a:xfrm>
          <a:custGeom>
            <a:avLst/>
            <a:gdLst>
              <a:gd name="f0" fmla="val w"/>
              <a:gd name="f1" fmla="val h"/>
              <a:gd name="f2" fmla="val 0"/>
              <a:gd name="f3" fmla="val 1651683"/>
              <a:gd name="f4" fmla="val 2303031"/>
              <a:gd name="f5" fmla="*/ f0 1 1651683"/>
              <a:gd name="f6" fmla="*/ f1 1 2303031"/>
              <a:gd name="f7" fmla="+- f4 0 f2"/>
              <a:gd name="f8" fmla="+- f3 0 f2"/>
              <a:gd name="f9" fmla="*/ f8 1 1651683"/>
              <a:gd name="f10" fmla="*/ f7 1 2303031"/>
              <a:gd name="f11" fmla="*/ f2 1 f9"/>
              <a:gd name="f12" fmla="*/ f3 1 f9"/>
              <a:gd name="f13" fmla="*/ f2 1 f10"/>
              <a:gd name="f14" fmla="*/ f4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1651683" h="2303031">
                <a:moveTo>
                  <a:pt x="f2" y="f2"/>
                </a:moveTo>
                <a:lnTo>
                  <a:pt x="f3" y="f2"/>
                </a:lnTo>
                <a:lnTo>
                  <a:pt x="f3" y="f4"/>
                </a:lnTo>
                <a:lnTo>
                  <a:pt x="f2" y="f4"/>
                </a:lnTo>
                <a:lnTo>
                  <a:pt x="f2" y="f2"/>
                </a:lnTo>
                <a:close/>
              </a:path>
            </a:pathLst>
          </a:custGeom>
          <a:blipFill>
            <a:blip cstate="email">
              <a:alphaModFix/>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a:blipFill>
          <a:ln cap="flat">
            <a:noFill/>
            <a:prstDash val="solid"/>
          </a:ln>
        </p:spPr>
        <p:txBody>
          <a:bodyPr vert="horz" wrap="square" lIns="91440" tIns="45720" rIns="91440" bIns="45720" anchor="t" anchorCtr="0" compatLnSpc="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09539" rtl="0" eaLnBrk="1" fontAlgn="auto" latinLnBrk="0" hangingPunct="1">
              <a:lnSpc>
                <a:spcPct val="100000"/>
              </a:lnSpc>
              <a:spcBef>
                <a:spcPts val="0"/>
              </a:spcBef>
              <a:spcAft>
                <a:spcPts val="0"/>
              </a:spcAft>
              <a:buClr>
                <a:srgbClr val="000000"/>
              </a:buClr>
              <a:buSzTx/>
              <a:buFont typeface="Arial"/>
              <a:buNone/>
              <a:tabLst/>
              <a:defRPr sz="1800" b="0" i="0" u="none" strike="noStrike" kern="0" cap="none" spc="0" baseline="0">
                <a:solidFill>
                  <a:srgbClr val="000000"/>
                </a:solidFill>
                <a:uFillTx/>
              </a:defRPr>
            </a:pPr>
            <a:endParaRPr kumimoji="0" lang="en-US" sz="800" b="0" i="0" u="none" strike="noStrike" kern="1200" cap="none" spc="0" normalizeH="0" baseline="0" noProof="0">
              <a:ln>
                <a:noFill/>
              </a:ln>
              <a:solidFill>
                <a:srgbClr val="444C55"/>
              </a:solidFill>
              <a:effectLst/>
              <a:uLnTx/>
              <a:uFillTx/>
              <a:latin typeface="Arial"/>
              <a:ea typeface="+mn-ea"/>
              <a:cs typeface="+mn-cs"/>
              <a:sym typeface="Arial"/>
            </a:endParaRPr>
          </a:p>
        </p:txBody>
      </p:sp>
      <p:sp>
        <p:nvSpPr>
          <p:cNvPr id="15" name="Freeform 10">
            <a:extLst>
              <a:ext uri="{FF2B5EF4-FFF2-40B4-BE49-F238E27FC236}">
                <a16:creationId xmlns:a16="http://schemas.microsoft.com/office/drawing/2014/main" id="{7F478057-E3AD-08F5-034A-097EB9A93DD1}"/>
              </a:ext>
            </a:extLst>
          </p:cNvPr>
          <p:cNvSpPr/>
          <p:nvPr/>
        </p:nvSpPr>
        <p:spPr>
          <a:xfrm>
            <a:off x="16232087" y="6648747"/>
            <a:ext cx="1789213" cy="1562632"/>
          </a:xfrm>
          <a:custGeom>
            <a:avLst/>
            <a:gdLst>
              <a:gd name="f0" fmla="val w"/>
              <a:gd name="f1" fmla="val h"/>
              <a:gd name="f2" fmla="val 0"/>
              <a:gd name="f3" fmla="val 2270597"/>
              <a:gd name="f4" fmla="val 1878919"/>
              <a:gd name="f5" fmla="*/ f0 1 2270597"/>
              <a:gd name="f6" fmla="*/ f1 1 1878919"/>
              <a:gd name="f7" fmla="+- f4 0 f2"/>
              <a:gd name="f8" fmla="+- f3 0 f2"/>
              <a:gd name="f9" fmla="*/ f8 1 2270597"/>
              <a:gd name="f10" fmla="*/ f7 1 1878919"/>
              <a:gd name="f11" fmla="*/ f2 1 f9"/>
              <a:gd name="f12" fmla="*/ f3 1 f9"/>
              <a:gd name="f13" fmla="*/ f2 1 f10"/>
              <a:gd name="f14" fmla="*/ f4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2270597" h="1878919">
                <a:moveTo>
                  <a:pt x="f2" y="f2"/>
                </a:moveTo>
                <a:lnTo>
                  <a:pt x="f3" y="f2"/>
                </a:lnTo>
                <a:lnTo>
                  <a:pt x="f3" y="f4"/>
                </a:lnTo>
                <a:lnTo>
                  <a:pt x="f2" y="f4"/>
                </a:lnTo>
                <a:lnTo>
                  <a:pt x="f2" y="f2"/>
                </a:lnTo>
                <a:close/>
              </a:path>
            </a:pathLst>
          </a:custGeom>
          <a:blipFill>
            <a:blip cstate="email">
              <a:alphaModFix/>
              <a:extLst>
                <a:ext uri="{28A0092B-C50C-407E-A947-70E740481C1C}">
                  <a14:useLocalDpi xmlns:a14="http://schemas.microsoft.com/office/drawing/2010/main"/>
                </a:ext>
                <a:ext uri="{96DAC541-7B7A-43D3-8B79-37D633B846F1}">
                  <asvg:svgBlip xmlns:asvg="http://schemas.microsoft.com/office/drawing/2016/SVG/main" r:embed="rId9"/>
                </a:ext>
              </a:extLst>
            </a:blip>
            <a:stretch>
              <a:fillRect/>
            </a:stretch>
          </a:blipFill>
          <a:ln cap="flat">
            <a:noFill/>
            <a:prstDash val="solid"/>
          </a:ln>
        </p:spPr>
        <p:txBody>
          <a:bodyPr vert="horz" wrap="square" lIns="91440" tIns="45720" rIns="91440" bIns="45720" anchor="t" anchorCtr="0" compatLnSpc="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09539" rtl="0" eaLnBrk="1" fontAlgn="auto" latinLnBrk="0" hangingPunct="1">
              <a:lnSpc>
                <a:spcPct val="100000"/>
              </a:lnSpc>
              <a:spcBef>
                <a:spcPts val="0"/>
              </a:spcBef>
              <a:spcAft>
                <a:spcPts val="0"/>
              </a:spcAft>
              <a:buClr>
                <a:srgbClr val="000000"/>
              </a:buClr>
              <a:buSzTx/>
              <a:buFont typeface="Arial"/>
              <a:buNone/>
              <a:tabLst/>
              <a:defRPr sz="1800" b="0" i="0" u="none" strike="noStrike" kern="0" cap="none" spc="0" baseline="0">
                <a:solidFill>
                  <a:srgbClr val="000000"/>
                </a:solidFill>
                <a:uFillTx/>
              </a:defRPr>
            </a:pPr>
            <a:endParaRPr kumimoji="0" lang="en-US" sz="800" b="0" i="0" u="none" strike="noStrike" kern="1200" cap="none" spc="0" normalizeH="0" baseline="0" noProof="0">
              <a:ln>
                <a:noFill/>
              </a:ln>
              <a:solidFill>
                <a:srgbClr val="444C55"/>
              </a:solidFill>
              <a:effectLst/>
              <a:uLnTx/>
              <a:uFillTx/>
              <a:latin typeface="Arial"/>
              <a:ea typeface="+mn-ea"/>
              <a:cs typeface="+mn-cs"/>
              <a:sym typeface="Arial"/>
            </a:endParaRPr>
          </a:p>
        </p:txBody>
      </p:sp>
    </p:spTree>
    <p:extLst>
      <p:ext uri="{BB962C8B-B14F-4D97-AF65-F5344CB8AC3E}">
        <p14:creationId xmlns:p14="http://schemas.microsoft.com/office/powerpoint/2010/main" val="30922581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72D692-EBFB-7FCC-6638-CD1E0551649D}"/>
            </a:ext>
          </a:extLst>
        </p:cNvPr>
        <p:cNvGrpSpPr/>
        <p:nvPr/>
      </p:nvGrpSpPr>
      <p:grpSpPr>
        <a:xfrm>
          <a:off x="0" y="0"/>
          <a:ext cx="0" cy="0"/>
          <a:chOff x="0" y="0"/>
          <a:chExt cx="0" cy="0"/>
        </a:xfrm>
      </p:grpSpPr>
      <p:sp>
        <p:nvSpPr>
          <p:cNvPr id="7" name="TextBox 7">
            <a:extLst>
              <a:ext uri="{FF2B5EF4-FFF2-40B4-BE49-F238E27FC236}">
                <a16:creationId xmlns:a16="http://schemas.microsoft.com/office/drawing/2014/main" id="{CAD8420E-3EF2-D2A4-126C-FF3331B01BA9}"/>
              </a:ext>
            </a:extLst>
          </p:cNvPr>
          <p:cNvSpPr txBox="1"/>
          <p:nvPr/>
        </p:nvSpPr>
        <p:spPr>
          <a:xfrm>
            <a:off x="1934728" y="3512997"/>
            <a:ext cx="14146389" cy="2088649"/>
          </a:xfrm>
          <a:prstGeom prst="rect">
            <a:avLst/>
          </a:prstGeom>
        </p:spPr>
        <p:txBody>
          <a:bodyPr wrap="square" lIns="0" tIns="0" rIns="0" bIns="0" rtlCol="0" anchor="t">
            <a:spAutoFit/>
          </a:bodyPr>
          <a:lstStyle/>
          <a:p>
            <a:pPr marL="0" marR="0" lvl="0" indent="0" algn="ctr" defTabSz="914400" rtl="0" eaLnBrk="1" fontAlgn="auto" latinLnBrk="0" hangingPunct="1">
              <a:lnSpc>
                <a:spcPts val="8119"/>
              </a:lnSpc>
              <a:spcBef>
                <a:spcPts val="0"/>
              </a:spcBef>
              <a:spcAft>
                <a:spcPts val="0"/>
              </a:spcAft>
              <a:buClrTx/>
              <a:buSzTx/>
              <a:buFontTx/>
              <a:buNone/>
              <a:tabLst/>
              <a:defRPr/>
            </a:pPr>
            <a:r>
              <a:rPr kumimoji="0" lang="en-US" sz="8000" b="1" i="0" u="none" strike="noStrike" kern="1200" cap="none" spc="0" normalizeH="0" baseline="0" noProof="0" dirty="0">
                <a:ln>
                  <a:noFill/>
                </a:ln>
                <a:solidFill>
                  <a:srgbClr val="1C498B"/>
                </a:solidFill>
                <a:effectLst/>
                <a:uLnTx/>
                <a:uFillTx/>
                <a:latin typeface="Calibri" panose="020F0502020204030204" pitchFamily="34" charset="0"/>
                <a:ea typeface="+mn-ea"/>
                <a:cs typeface="Arial"/>
                <a:sym typeface="Arial"/>
              </a:rPr>
              <a:t>ILPQC welcomes 12 patient partners from across IL!</a:t>
            </a:r>
            <a:endParaRPr kumimoji="0" lang="en-US" sz="7500" b="1" i="0" u="none" strike="noStrike" kern="1200" cap="none" spc="0" normalizeH="0" baseline="0" noProof="0" dirty="0">
              <a:ln>
                <a:noFill/>
              </a:ln>
              <a:solidFill>
                <a:srgbClr val="1C498B"/>
              </a:solidFill>
              <a:effectLst/>
              <a:uLnTx/>
              <a:uFillTx/>
              <a:latin typeface="Calibri"/>
              <a:ea typeface="Calibri"/>
              <a:cs typeface="Calibri"/>
              <a:sym typeface="Arial"/>
            </a:endParaRPr>
          </a:p>
        </p:txBody>
      </p:sp>
      <p:pic>
        <p:nvPicPr>
          <p:cNvPr id="9" name="Picture 8" descr="A blue and red curved line&#10;&#10;AI-generated content may be incorrect.">
            <a:extLst>
              <a:ext uri="{FF2B5EF4-FFF2-40B4-BE49-F238E27FC236}">
                <a16:creationId xmlns:a16="http://schemas.microsoft.com/office/drawing/2014/main" id="{DE648BD1-9A2A-05F8-F028-EA3CA1BB43B5}"/>
              </a:ext>
            </a:extLst>
          </p:cNvPr>
          <p:cNvPicPr>
            <a:picLocks noChangeAspect="1"/>
          </p:cNvPicPr>
          <p:nvPr/>
        </p:nvPicPr>
        <p:blipFill>
          <a:blip r:embed="rId3"/>
          <a:stretch>
            <a:fillRect/>
          </a:stretch>
        </p:blipFill>
        <p:spPr>
          <a:xfrm>
            <a:off x="13007798" y="-1764"/>
            <a:ext cx="5296958" cy="1428750"/>
          </a:xfrm>
          <a:prstGeom prst="rect">
            <a:avLst/>
          </a:prstGeom>
        </p:spPr>
      </p:pic>
      <p:pic>
        <p:nvPicPr>
          <p:cNvPr id="12" name="Picture 11" descr="A logo with a map and text&#10;&#10;AI-generated content may be incorrect.">
            <a:extLst>
              <a:ext uri="{FF2B5EF4-FFF2-40B4-BE49-F238E27FC236}">
                <a16:creationId xmlns:a16="http://schemas.microsoft.com/office/drawing/2014/main" id="{7DA899EA-26C5-A0EB-3964-2CC55B28761B}"/>
              </a:ext>
            </a:extLst>
          </p:cNvPr>
          <p:cNvPicPr>
            <a:picLocks noChangeAspect="1"/>
          </p:cNvPicPr>
          <p:nvPr/>
        </p:nvPicPr>
        <p:blipFill>
          <a:blip r:embed="rId4"/>
          <a:srcRect t="154" r="-244" b="3921"/>
          <a:stretch>
            <a:fillRect/>
          </a:stretch>
        </p:blipFill>
        <p:spPr>
          <a:xfrm>
            <a:off x="15509877" y="5325"/>
            <a:ext cx="2169614" cy="1079852"/>
          </a:xfrm>
          <a:prstGeom prst="rect">
            <a:avLst/>
          </a:prstGeom>
        </p:spPr>
      </p:pic>
      <p:sp>
        <p:nvSpPr>
          <p:cNvPr id="5" name="Freeform 2">
            <a:extLst>
              <a:ext uri="{FF2B5EF4-FFF2-40B4-BE49-F238E27FC236}">
                <a16:creationId xmlns:a16="http://schemas.microsoft.com/office/drawing/2014/main" id="{88A67562-800D-CFDB-A391-C1817FA6C0CF}"/>
              </a:ext>
            </a:extLst>
          </p:cNvPr>
          <p:cNvSpPr/>
          <p:nvPr/>
        </p:nvSpPr>
        <p:spPr>
          <a:xfrm>
            <a:off x="6690650" y="5765627"/>
            <a:ext cx="4634543" cy="3632640"/>
          </a:xfrm>
          <a:custGeom>
            <a:avLst/>
            <a:gdLst/>
            <a:ahLst/>
            <a:cxnLst/>
            <a:rect l="l" t="t" r="r" b="b"/>
            <a:pathLst>
              <a:path w="3108960" h="3066212">
                <a:moveTo>
                  <a:pt x="0" y="0"/>
                </a:moveTo>
                <a:lnTo>
                  <a:pt x="3108960" y="0"/>
                </a:lnTo>
                <a:lnTo>
                  <a:pt x="3108960" y="3066212"/>
                </a:lnTo>
                <a:lnTo>
                  <a:pt x="0" y="306621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Arial"/>
              <a:sym typeface="Arial"/>
            </a:endParaRPr>
          </a:p>
        </p:txBody>
      </p:sp>
      <p:sp>
        <p:nvSpPr>
          <p:cNvPr id="2" name="Freeform 6">
            <a:extLst>
              <a:ext uri="{FF2B5EF4-FFF2-40B4-BE49-F238E27FC236}">
                <a16:creationId xmlns:a16="http://schemas.microsoft.com/office/drawing/2014/main" id="{0E1DF8D1-029C-1EFA-A90F-9F8D47E7CC77}"/>
              </a:ext>
            </a:extLst>
          </p:cNvPr>
          <p:cNvSpPr/>
          <p:nvPr/>
        </p:nvSpPr>
        <p:spPr>
          <a:xfrm rot="2946881">
            <a:off x="17220045" y="1757678"/>
            <a:ext cx="673503" cy="798620"/>
          </a:xfrm>
          <a:custGeom>
            <a:avLst/>
            <a:gdLst/>
            <a:ahLst/>
            <a:cxnLst/>
            <a:rect l="l" t="t" r="r" b="b"/>
            <a:pathLst>
              <a:path w="673503" h="798620">
                <a:moveTo>
                  <a:pt x="0" y="0"/>
                </a:moveTo>
                <a:lnTo>
                  <a:pt x="673503" y="0"/>
                </a:lnTo>
                <a:lnTo>
                  <a:pt x="673503" y="798620"/>
                </a:lnTo>
                <a:lnTo>
                  <a:pt x="0" y="798620"/>
                </a:lnTo>
                <a:lnTo>
                  <a:pt x="0" y="0"/>
                </a:lnTo>
                <a:close/>
              </a:path>
            </a:pathLst>
          </a:custGeom>
          <a:blipFill>
            <a:blip r:embed="rId6"/>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Arial"/>
              <a:sym typeface="Arial"/>
            </a:endParaRPr>
          </a:p>
        </p:txBody>
      </p:sp>
      <p:sp>
        <p:nvSpPr>
          <p:cNvPr id="4" name="Freeform 5">
            <a:extLst>
              <a:ext uri="{FF2B5EF4-FFF2-40B4-BE49-F238E27FC236}">
                <a16:creationId xmlns:a16="http://schemas.microsoft.com/office/drawing/2014/main" id="{6C88FD46-6194-2ACD-4189-571FF42BBCC1}"/>
              </a:ext>
            </a:extLst>
          </p:cNvPr>
          <p:cNvSpPr/>
          <p:nvPr/>
        </p:nvSpPr>
        <p:spPr>
          <a:xfrm>
            <a:off x="6870316" y="234474"/>
            <a:ext cx="4753854" cy="3114542"/>
          </a:xfrm>
          <a:custGeom>
            <a:avLst/>
            <a:gdLst>
              <a:gd name="csX0" fmla="*/ 0 w 4753854"/>
              <a:gd name="csY0" fmla="*/ 0 h 3114542"/>
              <a:gd name="csX1" fmla="*/ 641770 w 4753854"/>
              <a:gd name="csY1" fmla="*/ 0 h 3114542"/>
              <a:gd name="csX2" fmla="*/ 1236002 w 4753854"/>
              <a:gd name="csY2" fmla="*/ 0 h 3114542"/>
              <a:gd name="csX3" fmla="*/ 1830234 w 4753854"/>
              <a:gd name="csY3" fmla="*/ 0 h 3114542"/>
              <a:gd name="csX4" fmla="*/ 2376927 w 4753854"/>
              <a:gd name="csY4" fmla="*/ 0 h 3114542"/>
              <a:gd name="csX5" fmla="*/ 3018697 w 4753854"/>
              <a:gd name="csY5" fmla="*/ 0 h 3114542"/>
              <a:gd name="csX6" fmla="*/ 3708006 w 4753854"/>
              <a:gd name="csY6" fmla="*/ 0 h 3114542"/>
              <a:gd name="csX7" fmla="*/ 4753854 w 4753854"/>
              <a:gd name="csY7" fmla="*/ 0 h 3114542"/>
              <a:gd name="csX8" fmla="*/ 4753854 w 4753854"/>
              <a:gd name="csY8" fmla="*/ 581381 h 3114542"/>
              <a:gd name="csX9" fmla="*/ 4753854 w 4753854"/>
              <a:gd name="csY9" fmla="*/ 1131617 h 3114542"/>
              <a:gd name="csX10" fmla="*/ 4753854 w 4753854"/>
              <a:gd name="csY10" fmla="*/ 1619561 h 3114542"/>
              <a:gd name="csX11" fmla="*/ 4753854 w 4753854"/>
              <a:gd name="csY11" fmla="*/ 2045215 h 3114542"/>
              <a:gd name="csX12" fmla="*/ 4753854 w 4753854"/>
              <a:gd name="csY12" fmla="*/ 2626596 h 3114542"/>
              <a:gd name="csX13" fmla="*/ 4753854 w 4753854"/>
              <a:gd name="csY13" fmla="*/ 3114541 h 3114542"/>
              <a:gd name="csX14" fmla="*/ 4254699 w 4753854"/>
              <a:gd name="csY14" fmla="*/ 3114541 h 3114542"/>
              <a:gd name="csX15" fmla="*/ 3612929 w 4753854"/>
              <a:gd name="csY15" fmla="*/ 3114541 h 3114542"/>
              <a:gd name="csX16" fmla="*/ 3018697 w 4753854"/>
              <a:gd name="csY16" fmla="*/ 3114541 h 3114542"/>
              <a:gd name="csX17" fmla="*/ 2519543 w 4753854"/>
              <a:gd name="csY17" fmla="*/ 3114541 h 3114542"/>
              <a:gd name="csX18" fmla="*/ 1877772 w 4753854"/>
              <a:gd name="csY18" fmla="*/ 3114541 h 3114542"/>
              <a:gd name="csX19" fmla="*/ 1188464 w 4753854"/>
              <a:gd name="csY19" fmla="*/ 3114541 h 3114542"/>
              <a:gd name="csX20" fmla="*/ 736847 w 4753854"/>
              <a:gd name="csY20" fmla="*/ 3114541 h 3114542"/>
              <a:gd name="csX21" fmla="*/ 0 w 4753854"/>
              <a:gd name="csY21" fmla="*/ 3114541 h 3114542"/>
              <a:gd name="csX22" fmla="*/ 0 w 4753854"/>
              <a:gd name="csY22" fmla="*/ 2533160 h 3114542"/>
              <a:gd name="csX23" fmla="*/ 0 w 4753854"/>
              <a:gd name="csY23" fmla="*/ 2014070 h 3114542"/>
              <a:gd name="csX24" fmla="*/ 0 w 4753854"/>
              <a:gd name="csY24" fmla="*/ 1432689 h 3114542"/>
              <a:gd name="csX25" fmla="*/ 0 w 4753854"/>
              <a:gd name="csY25" fmla="*/ 882453 h 3114542"/>
              <a:gd name="csX26" fmla="*/ 0 w 4753854"/>
              <a:gd name="csY26" fmla="*/ 0 h 311454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4753854" h="3114542" fill="none" extrusionOk="0">
                <a:moveTo>
                  <a:pt x="0" y="0"/>
                </a:moveTo>
                <a:cubicBezTo>
                  <a:pt x="237547" y="-73578"/>
                  <a:pt x="506167" y="43039"/>
                  <a:pt x="641770" y="0"/>
                </a:cubicBezTo>
                <a:cubicBezTo>
                  <a:pt x="777373" y="-43039"/>
                  <a:pt x="1095554" y="8108"/>
                  <a:pt x="1236002" y="0"/>
                </a:cubicBezTo>
                <a:cubicBezTo>
                  <a:pt x="1376450" y="-8108"/>
                  <a:pt x="1599937" y="61052"/>
                  <a:pt x="1830234" y="0"/>
                </a:cubicBezTo>
                <a:cubicBezTo>
                  <a:pt x="2060531" y="-61052"/>
                  <a:pt x="2118117" y="39583"/>
                  <a:pt x="2376927" y="0"/>
                </a:cubicBezTo>
                <a:cubicBezTo>
                  <a:pt x="2635737" y="-39583"/>
                  <a:pt x="2768682" y="1723"/>
                  <a:pt x="3018697" y="0"/>
                </a:cubicBezTo>
                <a:cubicBezTo>
                  <a:pt x="3268712" y="-1723"/>
                  <a:pt x="3444852" y="16454"/>
                  <a:pt x="3708006" y="0"/>
                </a:cubicBezTo>
                <a:cubicBezTo>
                  <a:pt x="3971160" y="-16454"/>
                  <a:pt x="4322084" y="72576"/>
                  <a:pt x="4753854" y="0"/>
                </a:cubicBezTo>
                <a:cubicBezTo>
                  <a:pt x="4818714" y="149966"/>
                  <a:pt x="4720714" y="302630"/>
                  <a:pt x="4753854" y="581381"/>
                </a:cubicBezTo>
                <a:cubicBezTo>
                  <a:pt x="4786994" y="860132"/>
                  <a:pt x="4736743" y="916841"/>
                  <a:pt x="4753854" y="1131617"/>
                </a:cubicBezTo>
                <a:cubicBezTo>
                  <a:pt x="4770965" y="1346393"/>
                  <a:pt x="4713298" y="1428355"/>
                  <a:pt x="4753854" y="1619561"/>
                </a:cubicBezTo>
                <a:cubicBezTo>
                  <a:pt x="4794410" y="1810767"/>
                  <a:pt x="4713391" y="1924779"/>
                  <a:pt x="4753854" y="2045215"/>
                </a:cubicBezTo>
                <a:cubicBezTo>
                  <a:pt x="4794317" y="2165651"/>
                  <a:pt x="4715616" y="2369522"/>
                  <a:pt x="4753854" y="2626596"/>
                </a:cubicBezTo>
                <a:cubicBezTo>
                  <a:pt x="4792092" y="2883670"/>
                  <a:pt x="4718535" y="2982871"/>
                  <a:pt x="4753854" y="3114541"/>
                </a:cubicBezTo>
                <a:cubicBezTo>
                  <a:pt x="4517680" y="3115238"/>
                  <a:pt x="4437451" y="3055697"/>
                  <a:pt x="4254699" y="3114541"/>
                </a:cubicBezTo>
                <a:cubicBezTo>
                  <a:pt x="4071947" y="3173385"/>
                  <a:pt x="3887867" y="3097555"/>
                  <a:pt x="3612929" y="3114541"/>
                </a:cubicBezTo>
                <a:cubicBezTo>
                  <a:pt x="3337991" y="3131527"/>
                  <a:pt x="3224143" y="3109513"/>
                  <a:pt x="3018697" y="3114541"/>
                </a:cubicBezTo>
                <a:cubicBezTo>
                  <a:pt x="2813251" y="3119569"/>
                  <a:pt x="2664472" y="3100478"/>
                  <a:pt x="2519543" y="3114541"/>
                </a:cubicBezTo>
                <a:cubicBezTo>
                  <a:pt x="2374614" y="3128604"/>
                  <a:pt x="2029928" y="3048440"/>
                  <a:pt x="1877772" y="3114541"/>
                </a:cubicBezTo>
                <a:cubicBezTo>
                  <a:pt x="1725616" y="3180642"/>
                  <a:pt x="1326503" y="3104883"/>
                  <a:pt x="1188464" y="3114541"/>
                </a:cubicBezTo>
                <a:cubicBezTo>
                  <a:pt x="1050425" y="3124199"/>
                  <a:pt x="919536" y="3091657"/>
                  <a:pt x="736847" y="3114541"/>
                </a:cubicBezTo>
                <a:cubicBezTo>
                  <a:pt x="554158" y="3137425"/>
                  <a:pt x="258489" y="3075915"/>
                  <a:pt x="0" y="3114541"/>
                </a:cubicBezTo>
                <a:cubicBezTo>
                  <a:pt x="-68869" y="2878217"/>
                  <a:pt x="15952" y="2784723"/>
                  <a:pt x="0" y="2533160"/>
                </a:cubicBezTo>
                <a:cubicBezTo>
                  <a:pt x="-15952" y="2281597"/>
                  <a:pt x="16179" y="2258100"/>
                  <a:pt x="0" y="2014070"/>
                </a:cubicBezTo>
                <a:cubicBezTo>
                  <a:pt x="-16179" y="1770040"/>
                  <a:pt x="28191" y="1681283"/>
                  <a:pt x="0" y="1432689"/>
                </a:cubicBezTo>
                <a:cubicBezTo>
                  <a:pt x="-28191" y="1184095"/>
                  <a:pt x="34468" y="1100809"/>
                  <a:pt x="0" y="882453"/>
                </a:cubicBezTo>
                <a:cubicBezTo>
                  <a:pt x="-34468" y="664097"/>
                  <a:pt x="61143" y="297991"/>
                  <a:pt x="0" y="0"/>
                </a:cubicBezTo>
                <a:close/>
              </a:path>
              <a:path w="4753854" h="3114542" stroke="0" extrusionOk="0">
                <a:moveTo>
                  <a:pt x="0" y="0"/>
                </a:moveTo>
                <a:cubicBezTo>
                  <a:pt x="203048" y="-5999"/>
                  <a:pt x="286561" y="4668"/>
                  <a:pt x="451616" y="0"/>
                </a:cubicBezTo>
                <a:cubicBezTo>
                  <a:pt x="616671" y="-4668"/>
                  <a:pt x="838433" y="10072"/>
                  <a:pt x="1093386" y="0"/>
                </a:cubicBezTo>
                <a:cubicBezTo>
                  <a:pt x="1348339" y="-10072"/>
                  <a:pt x="1536609" y="40629"/>
                  <a:pt x="1782695" y="0"/>
                </a:cubicBezTo>
                <a:cubicBezTo>
                  <a:pt x="2028781" y="-40629"/>
                  <a:pt x="2060285" y="26200"/>
                  <a:pt x="2281850" y="0"/>
                </a:cubicBezTo>
                <a:cubicBezTo>
                  <a:pt x="2503416" y="-26200"/>
                  <a:pt x="2730890" y="23436"/>
                  <a:pt x="2876082" y="0"/>
                </a:cubicBezTo>
                <a:cubicBezTo>
                  <a:pt x="3021274" y="-23436"/>
                  <a:pt x="3223264" y="52271"/>
                  <a:pt x="3470313" y="0"/>
                </a:cubicBezTo>
                <a:cubicBezTo>
                  <a:pt x="3717362" y="-52271"/>
                  <a:pt x="3735987" y="16404"/>
                  <a:pt x="3921930" y="0"/>
                </a:cubicBezTo>
                <a:cubicBezTo>
                  <a:pt x="4107873" y="-16404"/>
                  <a:pt x="4358770" y="56406"/>
                  <a:pt x="4753854" y="0"/>
                </a:cubicBezTo>
                <a:cubicBezTo>
                  <a:pt x="4784235" y="120091"/>
                  <a:pt x="4699817" y="341366"/>
                  <a:pt x="4753854" y="456799"/>
                </a:cubicBezTo>
                <a:cubicBezTo>
                  <a:pt x="4807891" y="572232"/>
                  <a:pt x="4725356" y="805058"/>
                  <a:pt x="4753854" y="1007035"/>
                </a:cubicBezTo>
                <a:cubicBezTo>
                  <a:pt x="4782352" y="1209012"/>
                  <a:pt x="4732156" y="1347716"/>
                  <a:pt x="4753854" y="1463834"/>
                </a:cubicBezTo>
                <a:cubicBezTo>
                  <a:pt x="4775552" y="1579952"/>
                  <a:pt x="4743002" y="1844411"/>
                  <a:pt x="4753854" y="1982924"/>
                </a:cubicBezTo>
                <a:cubicBezTo>
                  <a:pt x="4764706" y="2121437"/>
                  <a:pt x="4696348" y="2246831"/>
                  <a:pt x="4753854" y="2502015"/>
                </a:cubicBezTo>
                <a:cubicBezTo>
                  <a:pt x="4811360" y="2757199"/>
                  <a:pt x="4752179" y="2855246"/>
                  <a:pt x="4753854" y="3114541"/>
                </a:cubicBezTo>
                <a:cubicBezTo>
                  <a:pt x="4604517" y="3159490"/>
                  <a:pt x="4514335" y="3074475"/>
                  <a:pt x="4302238" y="3114541"/>
                </a:cubicBezTo>
                <a:cubicBezTo>
                  <a:pt x="4090141" y="3154607"/>
                  <a:pt x="3982939" y="3110069"/>
                  <a:pt x="3850622" y="3114541"/>
                </a:cubicBezTo>
                <a:cubicBezTo>
                  <a:pt x="3718305" y="3119013"/>
                  <a:pt x="3444855" y="3074818"/>
                  <a:pt x="3303929" y="3114541"/>
                </a:cubicBezTo>
                <a:cubicBezTo>
                  <a:pt x="3163003" y="3154264"/>
                  <a:pt x="2978033" y="3114180"/>
                  <a:pt x="2852312" y="3114541"/>
                </a:cubicBezTo>
                <a:cubicBezTo>
                  <a:pt x="2726591" y="3114902"/>
                  <a:pt x="2486329" y="3083446"/>
                  <a:pt x="2163004" y="3114541"/>
                </a:cubicBezTo>
                <a:cubicBezTo>
                  <a:pt x="1839679" y="3145636"/>
                  <a:pt x="1884110" y="3076865"/>
                  <a:pt x="1616310" y="3114541"/>
                </a:cubicBezTo>
                <a:cubicBezTo>
                  <a:pt x="1348510" y="3152217"/>
                  <a:pt x="1359878" y="3092809"/>
                  <a:pt x="1164694" y="3114541"/>
                </a:cubicBezTo>
                <a:cubicBezTo>
                  <a:pt x="969510" y="3136273"/>
                  <a:pt x="492995" y="3065138"/>
                  <a:pt x="0" y="3114541"/>
                </a:cubicBezTo>
                <a:cubicBezTo>
                  <a:pt x="-41485" y="2951977"/>
                  <a:pt x="50595" y="2793342"/>
                  <a:pt x="0" y="2657742"/>
                </a:cubicBezTo>
                <a:cubicBezTo>
                  <a:pt x="-50595" y="2522142"/>
                  <a:pt x="31519" y="2278421"/>
                  <a:pt x="0" y="2169797"/>
                </a:cubicBezTo>
                <a:cubicBezTo>
                  <a:pt x="-31519" y="2061173"/>
                  <a:pt x="19099" y="1814904"/>
                  <a:pt x="0" y="1712998"/>
                </a:cubicBezTo>
                <a:cubicBezTo>
                  <a:pt x="-19099" y="1611092"/>
                  <a:pt x="3711" y="1462099"/>
                  <a:pt x="0" y="1225053"/>
                </a:cubicBezTo>
                <a:cubicBezTo>
                  <a:pt x="-3711" y="988008"/>
                  <a:pt x="27734" y="939906"/>
                  <a:pt x="0" y="737108"/>
                </a:cubicBezTo>
                <a:cubicBezTo>
                  <a:pt x="-27734" y="534311"/>
                  <a:pt x="64558" y="368206"/>
                  <a:pt x="0" y="0"/>
                </a:cubicBezTo>
                <a:close/>
              </a:path>
            </a:pathLst>
          </a:custGeom>
          <a:blipFill>
            <a:blip r:embed="rId7"/>
            <a:stretch>
              <a:fillRect t="-26657" b="-82282"/>
            </a:stretch>
          </a:blipFill>
          <a:ln w="142875" cap="sq">
            <a:solidFill>
              <a:srgbClr val="FF99CC"/>
            </a:solidFill>
            <a:prstDash val="solid"/>
            <a:miter/>
            <a:extLst>
              <a:ext uri="{C807C97D-BFC1-408E-A445-0C87EB9F89A2}">
                <ask:lineSketchStyleProps xmlns:ask="http://schemas.microsoft.com/office/drawing/2018/sketchyshapes" sd="2636028658">
                  <a:custGeom>
                    <a:avLst/>
                    <a:gdLst/>
                    <a:ahLst/>
                    <a:cxnLst/>
                    <a:rect l="l" t="t" r="r" b="b"/>
                    <a:pathLst>
                      <a:path w="930491" h="601937">
                        <a:moveTo>
                          <a:pt x="0" y="0"/>
                        </a:moveTo>
                        <a:lnTo>
                          <a:pt x="930491" y="0"/>
                        </a:lnTo>
                        <a:lnTo>
                          <a:pt x="930491" y="601937"/>
                        </a:lnTo>
                        <a:lnTo>
                          <a:pt x="0" y="601937"/>
                        </a:lnTo>
                        <a:close/>
                      </a:path>
                    </a:pathLst>
                  </a:custGeom>
                  <ask:type>
                    <ask:lineSketchScribble/>
                  </ask:type>
                </ask:lineSketchStyleProps>
              </a:ext>
            </a:extLst>
          </a:ln>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271" b="0" i="0" u="none" strike="noStrike" kern="1200" cap="none" spc="0" normalizeH="0" baseline="0" noProof="0">
              <a:ln>
                <a:noFill/>
              </a:ln>
              <a:solidFill>
                <a:srgbClr val="000000"/>
              </a:solidFill>
              <a:effectLst/>
              <a:uLnTx/>
              <a:uFillTx/>
              <a:latin typeface="Arial"/>
              <a:cs typeface="Arial"/>
              <a:sym typeface="Arial"/>
            </a:endParaRPr>
          </a:p>
        </p:txBody>
      </p:sp>
      <p:pic>
        <p:nvPicPr>
          <p:cNvPr id="6" name="Picture 5" descr="A person and person holding a baby&#10;&#10;AI-generated content may be incorrect.">
            <a:extLst>
              <a:ext uri="{FF2B5EF4-FFF2-40B4-BE49-F238E27FC236}">
                <a16:creationId xmlns:a16="http://schemas.microsoft.com/office/drawing/2014/main" id="{6D85521D-1490-02C5-2B1E-A156576586A5}"/>
              </a:ext>
            </a:extLst>
          </p:cNvPr>
          <p:cNvPicPr>
            <a:picLocks noChangeAspect="1"/>
          </p:cNvPicPr>
          <p:nvPr/>
        </p:nvPicPr>
        <p:blipFill>
          <a:blip r:embed="rId8"/>
          <a:stretch>
            <a:fillRect/>
          </a:stretch>
        </p:blipFill>
        <p:spPr>
          <a:xfrm>
            <a:off x="819567" y="5601646"/>
            <a:ext cx="2955161" cy="4251766"/>
          </a:xfrm>
          <a:custGeom>
            <a:avLst/>
            <a:gdLst>
              <a:gd name="csX0" fmla="*/ 0 w 2955161"/>
              <a:gd name="csY0" fmla="*/ 0 h 4251766"/>
              <a:gd name="csX1" fmla="*/ 502377 w 2955161"/>
              <a:gd name="csY1" fmla="*/ 0 h 4251766"/>
              <a:gd name="csX2" fmla="*/ 1004755 w 2955161"/>
              <a:gd name="csY2" fmla="*/ 0 h 4251766"/>
              <a:gd name="csX3" fmla="*/ 1536684 w 2955161"/>
              <a:gd name="csY3" fmla="*/ 0 h 4251766"/>
              <a:gd name="csX4" fmla="*/ 2186819 w 2955161"/>
              <a:gd name="csY4" fmla="*/ 0 h 4251766"/>
              <a:gd name="csX5" fmla="*/ 2955161 w 2955161"/>
              <a:gd name="csY5" fmla="*/ 0 h 4251766"/>
              <a:gd name="csX6" fmla="*/ 2955161 w 2955161"/>
              <a:gd name="csY6" fmla="*/ 446435 h 4251766"/>
              <a:gd name="csX7" fmla="*/ 2955161 w 2955161"/>
              <a:gd name="csY7" fmla="*/ 977906 h 4251766"/>
              <a:gd name="csX8" fmla="*/ 2955161 w 2955161"/>
              <a:gd name="csY8" fmla="*/ 1509377 h 4251766"/>
              <a:gd name="csX9" fmla="*/ 2955161 w 2955161"/>
              <a:gd name="csY9" fmla="*/ 2083365 h 4251766"/>
              <a:gd name="csX10" fmla="*/ 2955161 w 2955161"/>
              <a:gd name="csY10" fmla="*/ 2657354 h 4251766"/>
              <a:gd name="csX11" fmla="*/ 2955161 w 2955161"/>
              <a:gd name="csY11" fmla="*/ 3061272 h 4251766"/>
              <a:gd name="csX12" fmla="*/ 2955161 w 2955161"/>
              <a:gd name="csY12" fmla="*/ 3635260 h 4251766"/>
              <a:gd name="csX13" fmla="*/ 2955161 w 2955161"/>
              <a:gd name="csY13" fmla="*/ 4251766 h 4251766"/>
              <a:gd name="csX14" fmla="*/ 2423232 w 2955161"/>
              <a:gd name="csY14" fmla="*/ 4251766 h 4251766"/>
              <a:gd name="csX15" fmla="*/ 1861751 w 2955161"/>
              <a:gd name="csY15" fmla="*/ 4251766 h 4251766"/>
              <a:gd name="csX16" fmla="*/ 1211616 w 2955161"/>
              <a:gd name="csY16" fmla="*/ 4251766 h 4251766"/>
              <a:gd name="csX17" fmla="*/ 620584 w 2955161"/>
              <a:gd name="csY17" fmla="*/ 4251766 h 4251766"/>
              <a:gd name="csX18" fmla="*/ 0 w 2955161"/>
              <a:gd name="csY18" fmla="*/ 4251766 h 4251766"/>
              <a:gd name="csX19" fmla="*/ 0 w 2955161"/>
              <a:gd name="csY19" fmla="*/ 3635260 h 4251766"/>
              <a:gd name="csX20" fmla="*/ 0 w 2955161"/>
              <a:gd name="csY20" fmla="*/ 3018754 h 4251766"/>
              <a:gd name="csX21" fmla="*/ 0 w 2955161"/>
              <a:gd name="csY21" fmla="*/ 2402248 h 4251766"/>
              <a:gd name="csX22" fmla="*/ 0 w 2955161"/>
              <a:gd name="csY22" fmla="*/ 1870777 h 4251766"/>
              <a:gd name="csX23" fmla="*/ 0 w 2955161"/>
              <a:gd name="csY23" fmla="*/ 1466859 h 4251766"/>
              <a:gd name="csX24" fmla="*/ 0 w 2955161"/>
              <a:gd name="csY24" fmla="*/ 850353 h 4251766"/>
              <a:gd name="csX25" fmla="*/ 0 w 2955161"/>
              <a:gd name="csY25" fmla="*/ 0 h 425176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Lst>
            <a:rect l="l" t="t" r="r" b="b"/>
            <a:pathLst>
              <a:path w="2955161" h="4251766" fill="none" extrusionOk="0">
                <a:moveTo>
                  <a:pt x="0" y="0"/>
                </a:moveTo>
                <a:cubicBezTo>
                  <a:pt x="219783" y="-25767"/>
                  <a:pt x="400117" y="32965"/>
                  <a:pt x="502377" y="0"/>
                </a:cubicBezTo>
                <a:cubicBezTo>
                  <a:pt x="604637" y="-32965"/>
                  <a:pt x="817778" y="24038"/>
                  <a:pt x="1004755" y="0"/>
                </a:cubicBezTo>
                <a:cubicBezTo>
                  <a:pt x="1191732" y="-24038"/>
                  <a:pt x="1422287" y="34161"/>
                  <a:pt x="1536684" y="0"/>
                </a:cubicBezTo>
                <a:cubicBezTo>
                  <a:pt x="1651081" y="-34161"/>
                  <a:pt x="1892582" y="8322"/>
                  <a:pt x="2186819" y="0"/>
                </a:cubicBezTo>
                <a:cubicBezTo>
                  <a:pt x="2481056" y="-8322"/>
                  <a:pt x="2781661" y="31508"/>
                  <a:pt x="2955161" y="0"/>
                </a:cubicBezTo>
                <a:cubicBezTo>
                  <a:pt x="2963541" y="207085"/>
                  <a:pt x="2944099" y="296924"/>
                  <a:pt x="2955161" y="446435"/>
                </a:cubicBezTo>
                <a:cubicBezTo>
                  <a:pt x="2966223" y="595947"/>
                  <a:pt x="2945421" y="744916"/>
                  <a:pt x="2955161" y="977906"/>
                </a:cubicBezTo>
                <a:cubicBezTo>
                  <a:pt x="2964901" y="1210896"/>
                  <a:pt x="2931377" y="1279956"/>
                  <a:pt x="2955161" y="1509377"/>
                </a:cubicBezTo>
                <a:cubicBezTo>
                  <a:pt x="2978945" y="1738798"/>
                  <a:pt x="2921964" y="1838994"/>
                  <a:pt x="2955161" y="2083365"/>
                </a:cubicBezTo>
                <a:cubicBezTo>
                  <a:pt x="2988358" y="2327736"/>
                  <a:pt x="2923452" y="2526004"/>
                  <a:pt x="2955161" y="2657354"/>
                </a:cubicBezTo>
                <a:cubicBezTo>
                  <a:pt x="2986870" y="2788704"/>
                  <a:pt x="2916760" y="2947327"/>
                  <a:pt x="2955161" y="3061272"/>
                </a:cubicBezTo>
                <a:cubicBezTo>
                  <a:pt x="2993562" y="3175217"/>
                  <a:pt x="2905892" y="3510635"/>
                  <a:pt x="2955161" y="3635260"/>
                </a:cubicBezTo>
                <a:cubicBezTo>
                  <a:pt x="3004430" y="3759885"/>
                  <a:pt x="2943115" y="4034563"/>
                  <a:pt x="2955161" y="4251766"/>
                </a:cubicBezTo>
                <a:cubicBezTo>
                  <a:pt x="2751524" y="4285671"/>
                  <a:pt x="2568686" y="4251325"/>
                  <a:pt x="2423232" y="4251766"/>
                </a:cubicBezTo>
                <a:cubicBezTo>
                  <a:pt x="2277778" y="4252207"/>
                  <a:pt x="1976576" y="4222314"/>
                  <a:pt x="1861751" y="4251766"/>
                </a:cubicBezTo>
                <a:cubicBezTo>
                  <a:pt x="1746926" y="4281218"/>
                  <a:pt x="1452485" y="4239216"/>
                  <a:pt x="1211616" y="4251766"/>
                </a:cubicBezTo>
                <a:cubicBezTo>
                  <a:pt x="970747" y="4264316"/>
                  <a:pt x="906408" y="4210050"/>
                  <a:pt x="620584" y="4251766"/>
                </a:cubicBezTo>
                <a:cubicBezTo>
                  <a:pt x="334760" y="4293482"/>
                  <a:pt x="272520" y="4251447"/>
                  <a:pt x="0" y="4251766"/>
                </a:cubicBezTo>
                <a:cubicBezTo>
                  <a:pt x="-48348" y="4078311"/>
                  <a:pt x="49093" y="3844354"/>
                  <a:pt x="0" y="3635260"/>
                </a:cubicBezTo>
                <a:cubicBezTo>
                  <a:pt x="-49093" y="3426166"/>
                  <a:pt x="53009" y="3247528"/>
                  <a:pt x="0" y="3018754"/>
                </a:cubicBezTo>
                <a:cubicBezTo>
                  <a:pt x="-53009" y="2789980"/>
                  <a:pt x="54980" y="2621152"/>
                  <a:pt x="0" y="2402248"/>
                </a:cubicBezTo>
                <a:cubicBezTo>
                  <a:pt x="-54980" y="2183344"/>
                  <a:pt x="6820" y="2091470"/>
                  <a:pt x="0" y="1870777"/>
                </a:cubicBezTo>
                <a:cubicBezTo>
                  <a:pt x="-6820" y="1650084"/>
                  <a:pt x="37748" y="1607057"/>
                  <a:pt x="0" y="1466859"/>
                </a:cubicBezTo>
                <a:cubicBezTo>
                  <a:pt x="-37748" y="1326661"/>
                  <a:pt x="10453" y="1064926"/>
                  <a:pt x="0" y="850353"/>
                </a:cubicBezTo>
                <a:cubicBezTo>
                  <a:pt x="-10453" y="635780"/>
                  <a:pt x="23364" y="331277"/>
                  <a:pt x="0" y="0"/>
                </a:cubicBezTo>
                <a:close/>
              </a:path>
              <a:path w="2955161" h="4251766" stroke="0" extrusionOk="0">
                <a:moveTo>
                  <a:pt x="0" y="0"/>
                </a:moveTo>
                <a:cubicBezTo>
                  <a:pt x="153418" y="-13083"/>
                  <a:pt x="479260" y="21325"/>
                  <a:pt x="620584" y="0"/>
                </a:cubicBezTo>
                <a:cubicBezTo>
                  <a:pt x="761908" y="-21325"/>
                  <a:pt x="1029540" y="66359"/>
                  <a:pt x="1211616" y="0"/>
                </a:cubicBezTo>
                <a:cubicBezTo>
                  <a:pt x="1393692" y="-66359"/>
                  <a:pt x="1662637" y="49135"/>
                  <a:pt x="1861751" y="0"/>
                </a:cubicBezTo>
                <a:cubicBezTo>
                  <a:pt x="2060866" y="-49135"/>
                  <a:pt x="2174866" y="50745"/>
                  <a:pt x="2423232" y="0"/>
                </a:cubicBezTo>
                <a:cubicBezTo>
                  <a:pt x="2671598" y="-50745"/>
                  <a:pt x="2787767" y="35430"/>
                  <a:pt x="2955161" y="0"/>
                </a:cubicBezTo>
                <a:cubicBezTo>
                  <a:pt x="2964790" y="137550"/>
                  <a:pt x="2933372" y="269006"/>
                  <a:pt x="2955161" y="446435"/>
                </a:cubicBezTo>
                <a:cubicBezTo>
                  <a:pt x="2976950" y="623865"/>
                  <a:pt x="2938547" y="908210"/>
                  <a:pt x="2955161" y="1062942"/>
                </a:cubicBezTo>
                <a:cubicBezTo>
                  <a:pt x="2971775" y="1217674"/>
                  <a:pt x="2914789" y="1410410"/>
                  <a:pt x="2955161" y="1551895"/>
                </a:cubicBezTo>
                <a:cubicBezTo>
                  <a:pt x="2995533" y="1693380"/>
                  <a:pt x="2906614" y="1896052"/>
                  <a:pt x="2955161" y="2168401"/>
                </a:cubicBezTo>
                <a:cubicBezTo>
                  <a:pt x="3003708" y="2440750"/>
                  <a:pt x="2915605" y="2611080"/>
                  <a:pt x="2955161" y="2742389"/>
                </a:cubicBezTo>
                <a:cubicBezTo>
                  <a:pt x="2994717" y="2873698"/>
                  <a:pt x="2921415" y="3017169"/>
                  <a:pt x="2955161" y="3146307"/>
                </a:cubicBezTo>
                <a:cubicBezTo>
                  <a:pt x="2988907" y="3275445"/>
                  <a:pt x="2953913" y="3415175"/>
                  <a:pt x="2955161" y="3592742"/>
                </a:cubicBezTo>
                <a:cubicBezTo>
                  <a:pt x="2956409" y="3770310"/>
                  <a:pt x="2928046" y="3987612"/>
                  <a:pt x="2955161" y="4251766"/>
                </a:cubicBezTo>
                <a:cubicBezTo>
                  <a:pt x="2671240" y="4318109"/>
                  <a:pt x="2606266" y="4202207"/>
                  <a:pt x="2305026" y="4251766"/>
                </a:cubicBezTo>
                <a:cubicBezTo>
                  <a:pt x="2003786" y="4301325"/>
                  <a:pt x="1983346" y="4211236"/>
                  <a:pt x="1802648" y="4251766"/>
                </a:cubicBezTo>
                <a:cubicBezTo>
                  <a:pt x="1621950" y="4292296"/>
                  <a:pt x="1395971" y="4243221"/>
                  <a:pt x="1152513" y="4251766"/>
                </a:cubicBezTo>
                <a:cubicBezTo>
                  <a:pt x="909056" y="4260311"/>
                  <a:pt x="838934" y="4223453"/>
                  <a:pt x="650135" y="4251766"/>
                </a:cubicBezTo>
                <a:cubicBezTo>
                  <a:pt x="461336" y="4280079"/>
                  <a:pt x="193992" y="4202463"/>
                  <a:pt x="0" y="4251766"/>
                </a:cubicBezTo>
                <a:cubicBezTo>
                  <a:pt x="-1694" y="4015061"/>
                  <a:pt x="18990" y="3897927"/>
                  <a:pt x="0" y="3720295"/>
                </a:cubicBezTo>
                <a:cubicBezTo>
                  <a:pt x="-18990" y="3542663"/>
                  <a:pt x="29043" y="3386835"/>
                  <a:pt x="0" y="3273860"/>
                </a:cubicBezTo>
                <a:cubicBezTo>
                  <a:pt x="-29043" y="3160886"/>
                  <a:pt x="48781" y="2984360"/>
                  <a:pt x="0" y="2784907"/>
                </a:cubicBezTo>
                <a:cubicBezTo>
                  <a:pt x="-48781" y="2585454"/>
                  <a:pt x="37768" y="2451353"/>
                  <a:pt x="0" y="2253436"/>
                </a:cubicBezTo>
                <a:cubicBezTo>
                  <a:pt x="-37768" y="2055519"/>
                  <a:pt x="6107" y="1990936"/>
                  <a:pt x="0" y="1849518"/>
                </a:cubicBezTo>
                <a:cubicBezTo>
                  <a:pt x="-6107" y="1708100"/>
                  <a:pt x="31443" y="1540349"/>
                  <a:pt x="0" y="1403083"/>
                </a:cubicBezTo>
                <a:cubicBezTo>
                  <a:pt x="-31443" y="1265817"/>
                  <a:pt x="23674" y="1151189"/>
                  <a:pt x="0" y="956647"/>
                </a:cubicBezTo>
                <a:cubicBezTo>
                  <a:pt x="-23674" y="762105"/>
                  <a:pt x="21675" y="615857"/>
                  <a:pt x="0" y="510212"/>
                </a:cubicBezTo>
                <a:cubicBezTo>
                  <a:pt x="-21675" y="404567"/>
                  <a:pt x="29738" y="143589"/>
                  <a:pt x="0" y="0"/>
                </a:cubicBezTo>
                <a:close/>
              </a:path>
            </a:pathLst>
          </a:custGeom>
          <a:ln w="76200">
            <a:solidFill>
              <a:srgbClr val="FF99CC"/>
            </a:solidFill>
            <a:extLst>
              <a:ext uri="{C807C97D-BFC1-408E-A445-0C87EB9F89A2}">
                <ask:lineSketchStyleProps xmlns:ask="http://schemas.microsoft.com/office/drawing/2018/sketchyshapes" sd="2780381818">
                  <a:prstGeom prst="rect">
                    <a:avLst/>
                  </a:prstGeom>
                  <ask:type>
                    <ask:lineSketchScribble/>
                  </ask:type>
                </ask:lineSketchStyleProps>
              </a:ext>
            </a:extLst>
          </a:ln>
        </p:spPr>
      </p:pic>
      <p:pic>
        <p:nvPicPr>
          <p:cNvPr id="8" name="Picture 7" descr="A person and child sitting on a stone wall&#10;&#10;AI-generated content may be incorrect.">
            <a:extLst>
              <a:ext uri="{FF2B5EF4-FFF2-40B4-BE49-F238E27FC236}">
                <a16:creationId xmlns:a16="http://schemas.microsoft.com/office/drawing/2014/main" id="{469110B2-909D-1F72-C673-85E8CACD2995}"/>
              </a:ext>
            </a:extLst>
          </p:cNvPr>
          <p:cNvPicPr>
            <a:picLocks noChangeAspect="1"/>
          </p:cNvPicPr>
          <p:nvPr/>
        </p:nvPicPr>
        <p:blipFill>
          <a:blip r:embed="rId9"/>
          <a:srcRect r="-500"/>
          <a:stretch>
            <a:fillRect/>
          </a:stretch>
        </p:blipFill>
        <p:spPr>
          <a:xfrm>
            <a:off x="13645062" y="5601646"/>
            <a:ext cx="3144115" cy="4129388"/>
          </a:xfrm>
          <a:custGeom>
            <a:avLst/>
            <a:gdLst>
              <a:gd name="csX0" fmla="*/ 0 w 3144115"/>
              <a:gd name="csY0" fmla="*/ 0 h 4129388"/>
              <a:gd name="csX1" fmla="*/ 586901 w 3144115"/>
              <a:gd name="csY1" fmla="*/ 0 h 4129388"/>
              <a:gd name="csX2" fmla="*/ 1016597 w 3144115"/>
              <a:gd name="csY2" fmla="*/ 0 h 4129388"/>
              <a:gd name="csX3" fmla="*/ 1509175 w 3144115"/>
              <a:gd name="csY3" fmla="*/ 0 h 4129388"/>
              <a:gd name="csX4" fmla="*/ 2033194 w 3144115"/>
              <a:gd name="csY4" fmla="*/ 0 h 4129388"/>
              <a:gd name="csX5" fmla="*/ 2588655 w 3144115"/>
              <a:gd name="csY5" fmla="*/ 0 h 4129388"/>
              <a:gd name="csX6" fmla="*/ 3144115 w 3144115"/>
              <a:gd name="csY6" fmla="*/ 0 h 4129388"/>
              <a:gd name="csX7" fmla="*/ 3144115 w 3144115"/>
              <a:gd name="csY7" fmla="*/ 507325 h 4129388"/>
              <a:gd name="csX8" fmla="*/ 3144115 w 3144115"/>
              <a:gd name="csY8" fmla="*/ 1138531 h 4129388"/>
              <a:gd name="csX9" fmla="*/ 3144115 w 3144115"/>
              <a:gd name="csY9" fmla="*/ 1645856 h 4129388"/>
              <a:gd name="csX10" fmla="*/ 3144115 w 3144115"/>
              <a:gd name="csY10" fmla="*/ 2318356 h 4129388"/>
              <a:gd name="csX11" fmla="*/ 3144115 w 3144115"/>
              <a:gd name="csY11" fmla="*/ 2784387 h 4129388"/>
              <a:gd name="csX12" fmla="*/ 3144115 w 3144115"/>
              <a:gd name="csY12" fmla="*/ 3250418 h 4129388"/>
              <a:gd name="csX13" fmla="*/ 3144115 w 3144115"/>
              <a:gd name="csY13" fmla="*/ 4129388 h 4129388"/>
              <a:gd name="csX14" fmla="*/ 2682978 w 3144115"/>
              <a:gd name="csY14" fmla="*/ 4129388 h 4129388"/>
              <a:gd name="csX15" fmla="*/ 2253282 w 3144115"/>
              <a:gd name="csY15" fmla="*/ 4129388 h 4129388"/>
              <a:gd name="csX16" fmla="*/ 1729263 w 3144115"/>
              <a:gd name="csY16" fmla="*/ 4129388 h 4129388"/>
              <a:gd name="csX17" fmla="*/ 1142362 w 3144115"/>
              <a:gd name="csY17" fmla="*/ 4129388 h 4129388"/>
              <a:gd name="csX18" fmla="*/ 586901 w 3144115"/>
              <a:gd name="csY18" fmla="*/ 4129388 h 4129388"/>
              <a:gd name="csX19" fmla="*/ 0 w 3144115"/>
              <a:gd name="csY19" fmla="*/ 4129388 h 4129388"/>
              <a:gd name="csX20" fmla="*/ 0 w 3144115"/>
              <a:gd name="csY20" fmla="*/ 3663357 h 4129388"/>
              <a:gd name="csX21" fmla="*/ 0 w 3144115"/>
              <a:gd name="csY21" fmla="*/ 3156032 h 4129388"/>
              <a:gd name="csX22" fmla="*/ 0 w 3144115"/>
              <a:gd name="csY22" fmla="*/ 2524826 h 4129388"/>
              <a:gd name="csX23" fmla="*/ 0 w 3144115"/>
              <a:gd name="csY23" fmla="*/ 1934913 h 4129388"/>
              <a:gd name="csX24" fmla="*/ 0 w 3144115"/>
              <a:gd name="csY24" fmla="*/ 1262413 h 4129388"/>
              <a:gd name="csX25" fmla="*/ 0 w 3144115"/>
              <a:gd name="csY25" fmla="*/ 589913 h 4129388"/>
              <a:gd name="csX26" fmla="*/ 0 w 3144115"/>
              <a:gd name="csY26" fmla="*/ 0 h 41293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3144115" h="4129388" fill="none" extrusionOk="0">
                <a:moveTo>
                  <a:pt x="0" y="0"/>
                </a:moveTo>
                <a:cubicBezTo>
                  <a:pt x="205724" y="-62413"/>
                  <a:pt x="407256" y="68766"/>
                  <a:pt x="586901" y="0"/>
                </a:cubicBezTo>
                <a:cubicBezTo>
                  <a:pt x="766546" y="-68766"/>
                  <a:pt x="874054" y="48750"/>
                  <a:pt x="1016597" y="0"/>
                </a:cubicBezTo>
                <a:cubicBezTo>
                  <a:pt x="1159140" y="-48750"/>
                  <a:pt x="1318283" y="20267"/>
                  <a:pt x="1509175" y="0"/>
                </a:cubicBezTo>
                <a:cubicBezTo>
                  <a:pt x="1700067" y="-20267"/>
                  <a:pt x="1803391" y="40133"/>
                  <a:pt x="2033194" y="0"/>
                </a:cubicBezTo>
                <a:cubicBezTo>
                  <a:pt x="2262997" y="-40133"/>
                  <a:pt x="2450159" y="28150"/>
                  <a:pt x="2588655" y="0"/>
                </a:cubicBezTo>
                <a:cubicBezTo>
                  <a:pt x="2727151" y="-28150"/>
                  <a:pt x="2942859" y="50221"/>
                  <a:pt x="3144115" y="0"/>
                </a:cubicBezTo>
                <a:cubicBezTo>
                  <a:pt x="3155032" y="104556"/>
                  <a:pt x="3126318" y="348866"/>
                  <a:pt x="3144115" y="507325"/>
                </a:cubicBezTo>
                <a:cubicBezTo>
                  <a:pt x="3161912" y="665785"/>
                  <a:pt x="3092528" y="835882"/>
                  <a:pt x="3144115" y="1138531"/>
                </a:cubicBezTo>
                <a:cubicBezTo>
                  <a:pt x="3195702" y="1441180"/>
                  <a:pt x="3142032" y="1507442"/>
                  <a:pt x="3144115" y="1645856"/>
                </a:cubicBezTo>
                <a:cubicBezTo>
                  <a:pt x="3146198" y="1784270"/>
                  <a:pt x="3096605" y="1984535"/>
                  <a:pt x="3144115" y="2318356"/>
                </a:cubicBezTo>
                <a:cubicBezTo>
                  <a:pt x="3191625" y="2652177"/>
                  <a:pt x="3139338" y="2626215"/>
                  <a:pt x="3144115" y="2784387"/>
                </a:cubicBezTo>
                <a:cubicBezTo>
                  <a:pt x="3148892" y="2942559"/>
                  <a:pt x="3110458" y="3044865"/>
                  <a:pt x="3144115" y="3250418"/>
                </a:cubicBezTo>
                <a:cubicBezTo>
                  <a:pt x="3177772" y="3455971"/>
                  <a:pt x="3102362" y="3766638"/>
                  <a:pt x="3144115" y="4129388"/>
                </a:cubicBezTo>
                <a:cubicBezTo>
                  <a:pt x="2954049" y="4137598"/>
                  <a:pt x="2826759" y="4128465"/>
                  <a:pt x="2682978" y="4129388"/>
                </a:cubicBezTo>
                <a:cubicBezTo>
                  <a:pt x="2539197" y="4130311"/>
                  <a:pt x="2438074" y="4117808"/>
                  <a:pt x="2253282" y="4129388"/>
                </a:cubicBezTo>
                <a:cubicBezTo>
                  <a:pt x="2068490" y="4140968"/>
                  <a:pt x="1947263" y="4111496"/>
                  <a:pt x="1729263" y="4129388"/>
                </a:cubicBezTo>
                <a:cubicBezTo>
                  <a:pt x="1511263" y="4147280"/>
                  <a:pt x="1325251" y="4084756"/>
                  <a:pt x="1142362" y="4129388"/>
                </a:cubicBezTo>
                <a:cubicBezTo>
                  <a:pt x="959473" y="4174020"/>
                  <a:pt x="822282" y="4089380"/>
                  <a:pt x="586901" y="4129388"/>
                </a:cubicBezTo>
                <a:cubicBezTo>
                  <a:pt x="351520" y="4169396"/>
                  <a:pt x="224958" y="4099517"/>
                  <a:pt x="0" y="4129388"/>
                </a:cubicBezTo>
                <a:cubicBezTo>
                  <a:pt x="-43455" y="3995816"/>
                  <a:pt x="10055" y="3868484"/>
                  <a:pt x="0" y="3663357"/>
                </a:cubicBezTo>
                <a:cubicBezTo>
                  <a:pt x="-10055" y="3458230"/>
                  <a:pt x="53566" y="3309085"/>
                  <a:pt x="0" y="3156032"/>
                </a:cubicBezTo>
                <a:cubicBezTo>
                  <a:pt x="-53566" y="3002980"/>
                  <a:pt x="27609" y="2830912"/>
                  <a:pt x="0" y="2524826"/>
                </a:cubicBezTo>
                <a:cubicBezTo>
                  <a:pt x="-27609" y="2218740"/>
                  <a:pt x="1309" y="2221856"/>
                  <a:pt x="0" y="1934913"/>
                </a:cubicBezTo>
                <a:cubicBezTo>
                  <a:pt x="-1309" y="1647970"/>
                  <a:pt x="22068" y="1407760"/>
                  <a:pt x="0" y="1262413"/>
                </a:cubicBezTo>
                <a:cubicBezTo>
                  <a:pt x="-22068" y="1117066"/>
                  <a:pt x="18120" y="836998"/>
                  <a:pt x="0" y="589913"/>
                </a:cubicBezTo>
                <a:cubicBezTo>
                  <a:pt x="-18120" y="342828"/>
                  <a:pt x="25184" y="292065"/>
                  <a:pt x="0" y="0"/>
                </a:cubicBezTo>
                <a:close/>
              </a:path>
              <a:path w="3144115" h="4129388" stroke="0" extrusionOk="0">
                <a:moveTo>
                  <a:pt x="0" y="0"/>
                </a:moveTo>
                <a:cubicBezTo>
                  <a:pt x="163349" y="-25471"/>
                  <a:pt x="254374" y="48511"/>
                  <a:pt x="492578" y="0"/>
                </a:cubicBezTo>
                <a:cubicBezTo>
                  <a:pt x="730782" y="-48511"/>
                  <a:pt x="752818" y="25744"/>
                  <a:pt x="922274" y="0"/>
                </a:cubicBezTo>
                <a:cubicBezTo>
                  <a:pt x="1091730" y="-25744"/>
                  <a:pt x="1206839" y="22561"/>
                  <a:pt x="1351969" y="0"/>
                </a:cubicBezTo>
                <a:cubicBezTo>
                  <a:pt x="1497100" y="-22561"/>
                  <a:pt x="1652370" y="28912"/>
                  <a:pt x="1781665" y="0"/>
                </a:cubicBezTo>
                <a:cubicBezTo>
                  <a:pt x="1910960" y="-28912"/>
                  <a:pt x="2246635" y="26845"/>
                  <a:pt x="2368567" y="0"/>
                </a:cubicBezTo>
                <a:cubicBezTo>
                  <a:pt x="2490499" y="-26845"/>
                  <a:pt x="2795410" y="77641"/>
                  <a:pt x="3144115" y="0"/>
                </a:cubicBezTo>
                <a:cubicBezTo>
                  <a:pt x="3176692" y="231410"/>
                  <a:pt x="3134560" y="250028"/>
                  <a:pt x="3144115" y="466031"/>
                </a:cubicBezTo>
                <a:cubicBezTo>
                  <a:pt x="3153670" y="682034"/>
                  <a:pt x="3129214" y="750132"/>
                  <a:pt x="3144115" y="973356"/>
                </a:cubicBezTo>
                <a:cubicBezTo>
                  <a:pt x="3159016" y="1196581"/>
                  <a:pt x="3079258" y="1389395"/>
                  <a:pt x="3144115" y="1563268"/>
                </a:cubicBezTo>
                <a:cubicBezTo>
                  <a:pt x="3208972" y="1737141"/>
                  <a:pt x="3089914" y="1940124"/>
                  <a:pt x="3144115" y="2235769"/>
                </a:cubicBezTo>
                <a:cubicBezTo>
                  <a:pt x="3198316" y="2531414"/>
                  <a:pt x="3096899" y="2584855"/>
                  <a:pt x="3144115" y="2743093"/>
                </a:cubicBezTo>
                <a:cubicBezTo>
                  <a:pt x="3191331" y="2901331"/>
                  <a:pt x="3124900" y="3198296"/>
                  <a:pt x="3144115" y="3333006"/>
                </a:cubicBezTo>
                <a:cubicBezTo>
                  <a:pt x="3163330" y="3467716"/>
                  <a:pt x="3134956" y="3884171"/>
                  <a:pt x="3144115" y="4129388"/>
                </a:cubicBezTo>
                <a:cubicBezTo>
                  <a:pt x="3050291" y="4132302"/>
                  <a:pt x="2904386" y="4104875"/>
                  <a:pt x="2714419" y="4129388"/>
                </a:cubicBezTo>
                <a:cubicBezTo>
                  <a:pt x="2524452" y="4153901"/>
                  <a:pt x="2400820" y="4103966"/>
                  <a:pt x="2284724" y="4129388"/>
                </a:cubicBezTo>
                <a:cubicBezTo>
                  <a:pt x="2168628" y="4154810"/>
                  <a:pt x="1898331" y="4115512"/>
                  <a:pt x="1729263" y="4129388"/>
                </a:cubicBezTo>
                <a:cubicBezTo>
                  <a:pt x="1560195" y="4143264"/>
                  <a:pt x="1407415" y="4114773"/>
                  <a:pt x="1142362" y="4129388"/>
                </a:cubicBezTo>
                <a:cubicBezTo>
                  <a:pt x="877309" y="4144003"/>
                  <a:pt x="736143" y="4113928"/>
                  <a:pt x="555460" y="4129388"/>
                </a:cubicBezTo>
                <a:cubicBezTo>
                  <a:pt x="374777" y="4144848"/>
                  <a:pt x="231318" y="4123567"/>
                  <a:pt x="0" y="4129388"/>
                </a:cubicBezTo>
                <a:cubicBezTo>
                  <a:pt x="-17219" y="4013356"/>
                  <a:pt x="7130" y="3848981"/>
                  <a:pt x="0" y="3580769"/>
                </a:cubicBezTo>
                <a:cubicBezTo>
                  <a:pt x="-7130" y="3312557"/>
                  <a:pt x="36040" y="3344862"/>
                  <a:pt x="0" y="3114738"/>
                </a:cubicBezTo>
                <a:cubicBezTo>
                  <a:pt x="-36040" y="2884614"/>
                  <a:pt x="25252" y="2675407"/>
                  <a:pt x="0" y="2524826"/>
                </a:cubicBezTo>
                <a:cubicBezTo>
                  <a:pt x="-25252" y="2374245"/>
                  <a:pt x="52157" y="2083519"/>
                  <a:pt x="0" y="1893619"/>
                </a:cubicBezTo>
                <a:cubicBezTo>
                  <a:pt x="-52157" y="1703719"/>
                  <a:pt x="17979" y="1494732"/>
                  <a:pt x="0" y="1386295"/>
                </a:cubicBezTo>
                <a:cubicBezTo>
                  <a:pt x="-17979" y="1277858"/>
                  <a:pt x="70640" y="957831"/>
                  <a:pt x="0" y="796382"/>
                </a:cubicBezTo>
                <a:cubicBezTo>
                  <a:pt x="-70640" y="634933"/>
                  <a:pt x="41311" y="316833"/>
                  <a:pt x="0" y="0"/>
                </a:cubicBezTo>
                <a:close/>
              </a:path>
            </a:pathLst>
          </a:custGeom>
          <a:ln w="76200">
            <a:solidFill>
              <a:srgbClr val="FF99CC"/>
            </a:solidFill>
            <a:extLst>
              <a:ext uri="{C807C97D-BFC1-408E-A445-0C87EB9F89A2}">
                <ask:lineSketchStyleProps xmlns:ask="http://schemas.microsoft.com/office/drawing/2018/sketchyshapes" sd="3560503302">
                  <a:prstGeom prst="rect">
                    <a:avLst/>
                  </a:prstGeom>
                  <ask:type>
                    <ask:lineSketchScribble/>
                  </ask:type>
                </ask:lineSketchStyleProps>
              </a:ext>
            </a:extLst>
          </a:ln>
        </p:spPr>
      </p:pic>
      <p:sp>
        <p:nvSpPr>
          <p:cNvPr id="11" name="Freeform 6">
            <a:extLst>
              <a:ext uri="{FF2B5EF4-FFF2-40B4-BE49-F238E27FC236}">
                <a16:creationId xmlns:a16="http://schemas.microsoft.com/office/drawing/2014/main" id="{977D58BC-03AD-0A26-B404-E86EA375163E}"/>
              </a:ext>
            </a:extLst>
          </p:cNvPr>
          <p:cNvSpPr/>
          <p:nvPr/>
        </p:nvSpPr>
        <p:spPr>
          <a:xfrm rot="20347990">
            <a:off x="59258" y="951979"/>
            <a:ext cx="5552401" cy="1529220"/>
          </a:xfrm>
          <a:custGeom>
            <a:avLst/>
            <a:gdLst/>
            <a:ahLst/>
            <a:cxnLst/>
            <a:rect l="l" t="t" r="r" b="b"/>
            <a:pathLst>
              <a:path w="3108960" h="598475">
                <a:moveTo>
                  <a:pt x="0" y="0"/>
                </a:moveTo>
                <a:lnTo>
                  <a:pt x="3108960" y="0"/>
                </a:lnTo>
                <a:lnTo>
                  <a:pt x="3108960" y="598475"/>
                </a:lnTo>
                <a:lnTo>
                  <a:pt x="0" y="598475"/>
                </a:lnTo>
                <a:lnTo>
                  <a:pt x="0" y="0"/>
                </a:lnTo>
                <a:close/>
              </a:path>
            </a:pathLst>
          </a:custGeom>
          <a:blipFill>
            <a:blip>
              <a:extLst>
                <a:ext uri="{96DAC541-7B7A-43D3-8B79-37D633B846F1}">
                  <asvg:svgBlip xmlns:asvg="http://schemas.microsoft.com/office/drawing/2016/SVG/main" r:embed="rId10"/>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Arial"/>
              <a:sym typeface="Arial"/>
            </a:endParaRPr>
          </a:p>
        </p:txBody>
      </p:sp>
    </p:spTree>
    <p:extLst>
      <p:ext uri="{BB962C8B-B14F-4D97-AF65-F5344CB8AC3E}">
        <p14:creationId xmlns:p14="http://schemas.microsoft.com/office/powerpoint/2010/main" val="20124283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4175"/>
        <p:cNvGrpSpPr/>
        <p:nvPr/>
      </p:nvGrpSpPr>
      <p:grpSpPr>
        <a:xfrm>
          <a:off x="0" y="0"/>
          <a:ext cx="0" cy="0"/>
          <a:chOff x="0" y="0"/>
          <a:chExt cx="0" cy="0"/>
        </a:xfrm>
      </p:grpSpPr>
      <p:sp>
        <p:nvSpPr>
          <p:cNvPr id="24176" name="Google Shape;24176;p17"/>
          <p:cNvSpPr txBox="1">
            <a:spLocks noGrp="1"/>
          </p:cNvSpPr>
          <p:nvPr>
            <p:ph type="title"/>
          </p:nvPr>
        </p:nvSpPr>
        <p:spPr>
          <a:xfrm>
            <a:off x="2130575" y="1833801"/>
            <a:ext cx="9367191" cy="2739510"/>
          </a:xfrm>
          <a:prstGeom prst="rect">
            <a:avLst/>
          </a:prstGeom>
          <a:noFill/>
          <a:ln>
            <a:noFill/>
          </a:ln>
        </p:spPr>
        <p:txBody>
          <a:bodyPr spcFirstLastPara="1" wrap="square" lIns="91400" tIns="45700" rIns="91400" bIns="45700" anchor="b" anchorCtr="0">
            <a:noAutofit/>
          </a:bodyPr>
          <a:lstStyle/>
          <a:p>
            <a:pPr marL="0" lvl="0" indent="0" algn="l" rtl="0">
              <a:lnSpc>
                <a:spcPct val="100000"/>
              </a:lnSpc>
              <a:spcBef>
                <a:spcPts val="0"/>
              </a:spcBef>
              <a:spcAft>
                <a:spcPts val="0"/>
              </a:spcAft>
              <a:buClr>
                <a:srgbClr val="1C498B"/>
              </a:buClr>
              <a:buSzPts val="6000"/>
              <a:buFont typeface="Calibri"/>
              <a:buNone/>
            </a:pPr>
            <a:r>
              <a:rPr lang="en-US" b="0">
                <a:solidFill>
                  <a:srgbClr val="1C498B"/>
                </a:solidFill>
              </a:rPr>
              <a:t>Welcome</a:t>
            </a:r>
            <a:endParaRPr/>
          </a:p>
        </p:txBody>
      </p:sp>
      <p:sp>
        <p:nvSpPr>
          <p:cNvPr id="24177" name="Google Shape;24177;p17"/>
          <p:cNvSpPr txBox="1">
            <a:spLocks noGrp="1"/>
          </p:cNvSpPr>
          <p:nvPr>
            <p:ph type="subTitle" idx="4294967295"/>
          </p:nvPr>
        </p:nvSpPr>
        <p:spPr>
          <a:xfrm>
            <a:off x="2134071" y="4803630"/>
            <a:ext cx="8567754" cy="2975631"/>
          </a:xfrm>
          <a:prstGeom prst="rect">
            <a:avLst/>
          </a:prstGeom>
          <a:noFill/>
          <a:ln>
            <a:noFill/>
          </a:ln>
        </p:spPr>
        <p:txBody>
          <a:bodyPr spcFirstLastPara="1" wrap="square" lIns="91400" tIns="45700" rIns="91400" bIns="45700" anchor="t" anchorCtr="0">
            <a:noAutofit/>
          </a:bodyPr>
          <a:lstStyle/>
          <a:p>
            <a:pPr marL="0" marR="0" lvl="0" indent="0" algn="l" rtl="0">
              <a:lnSpc>
                <a:spcPct val="100000"/>
              </a:lnSpc>
              <a:spcBef>
                <a:spcPts val="0"/>
              </a:spcBef>
              <a:spcAft>
                <a:spcPts val="0"/>
              </a:spcAft>
              <a:buClr>
                <a:srgbClr val="F5668F"/>
              </a:buClr>
              <a:buSzPts val="2400"/>
              <a:buFont typeface="Arial"/>
              <a:buNone/>
            </a:pPr>
            <a:r>
              <a:rPr lang="en-US" sz="3600" b="1" i="0" u="none" strike="noStrike" cap="none">
                <a:solidFill>
                  <a:srgbClr val="444C55"/>
                </a:solidFill>
                <a:latin typeface="Calibri"/>
                <a:ea typeface="Calibri"/>
                <a:cs typeface="Calibri"/>
                <a:sym typeface="Calibri"/>
              </a:rPr>
              <a:t>Camille Williamson, DSW, LCSW</a:t>
            </a:r>
            <a:endParaRPr sz="3600" b="0" i="0" u="none" strike="noStrike" cap="none">
              <a:solidFill>
                <a:srgbClr val="444C55"/>
              </a:solidFill>
              <a:latin typeface="Calibri"/>
              <a:ea typeface="Calibri"/>
              <a:cs typeface="Calibri"/>
              <a:sym typeface="Calibri"/>
            </a:endParaRPr>
          </a:p>
          <a:p>
            <a:pPr marL="0" marR="0" lvl="0" indent="0" algn="l" rtl="0">
              <a:lnSpc>
                <a:spcPct val="100000"/>
              </a:lnSpc>
              <a:spcBef>
                <a:spcPts val="1500"/>
              </a:spcBef>
              <a:spcAft>
                <a:spcPts val="0"/>
              </a:spcAft>
              <a:buClr>
                <a:srgbClr val="F5668F"/>
              </a:buClr>
              <a:buSzPts val="2400"/>
              <a:buFont typeface="Arial"/>
              <a:buNone/>
            </a:pPr>
            <a:r>
              <a:rPr lang="en-US" sz="3200" b="0" i="0" u="none" strike="noStrike" cap="none">
                <a:solidFill>
                  <a:srgbClr val="444C55"/>
                </a:solidFill>
                <a:latin typeface="Calibri"/>
                <a:ea typeface="Calibri"/>
                <a:cs typeface="Calibri"/>
                <a:sym typeface="Calibri"/>
              </a:rPr>
              <a:t>MCH Division Chief and Title V Director</a:t>
            </a:r>
            <a:endParaRPr sz="3600" b="0" i="0" u="none" strike="noStrike" cap="none">
              <a:solidFill>
                <a:srgbClr val="444C55"/>
              </a:solidFill>
              <a:latin typeface="Calibri"/>
              <a:ea typeface="Calibri"/>
              <a:cs typeface="Calibri"/>
              <a:sym typeface="Calibri"/>
            </a:endParaRPr>
          </a:p>
        </p:txBody>
      </p:sp>
      <p:pic>
        <p:nvPicPr>
          <p:cNvPr id="24178" name="Google Shape;24178;p17"/>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0274054" y="2182601"/>
            <a:ext cx="7849645" cy="5242057"/>
          </a:xfrm>
          <a:prstGeom prst="ellipse">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4182"/>
        <p:cNvGrpSpPr/>
        <p:nvPr/>
      </p:nvGrpSpPr>
      <p:grpSpPr>
        <a:xfrm>
          <a:off x="0" y="0"/>
          <a:ext cx="0" cy="0"/>
          <a:chOff x="0" y="0"/>
          <a:chExt cx="0" cy="0"/>
        </a:xfrm>
      </p:grpSpPr>
      <p:sp>
        <p:nvSpPr>
          <p:cNvPr id="24183" name="Google Shape;24183;p18"/>
          <p:cNvSpPr txBox="1">
            <a:spLocks noGrp="1"/>
          </p:cNvSpPr>
          <p:nvPr>
            <p:ph type="title"/>
          </p:nvPr>
        </p:nvSpPr>
        <p:spPr>
          <a:xfrm>
            <a:off x="2140514" y="1227514"/>
            <a:ext cx="15438968" cy="2739510"/>
          </a:xfrm>
          <a:prstGeom prst="rect">
            <a:avLst/>
          </a:prstGeom>
          <a:noFill/>
          <a:ln>
            <a:noFill/>
          </a:ln>
        </p:spPr>
        <p:txBody>
          <a:bodyPr spcFirstLastPara="1" wrap="square" lIns="91400" tIns="45700" rIns="91400" bIns="45700" anchor="b" anchorCtr="0">
            <a:noAutofit/>
          </a:bodyPr>
          <a:lstStyle/>
          <a:p>
            <a:pPr marL="0" lvl="0" indent="0" algn="l" rtl="0">
              <a:lnSpc>
                <a:spcPct val="100000"/>
              </a:lnSpc>
              <a:spcBef>
                <a:spcPts val="0"/>
              </a:spcBef>
              <a:spcAft>
                <a:spcPts val="0"/>
              </a:spcAft>
              <a:buClr>
                <a:srgbClr val="1C498B"/>
              </a:buClr>
              <a:buSzPts val="6000"/>
              <a:buFont typeface="Calibri"/>
              <a:buNone/>
            </a:pPr>
            <a:r>
              <a:rPr lang="en-US" sz="6000" b="1" i="0" u="none" strike="noStrike" dirty="0">
                <a:solidFill>
                  <a:srgbClr val="1C498B"/>
                </a:solidFill>
                <a:latin typeface="Calibri"/>
                <a:ea typeface="Calibri"/>
                <a:cs typeface="Calibri"/>
                <a:sym typeface="Calibri"/>
              </a:rPr>
              <a:t>Taking Action Together to Improve Care in 2026 </a:t>
            </a:r>
            <a:endParaRPr dirty="0"/>
          </a:p>
        </p:txBody>
      </p:sp>
      <p:sp>
        <p:nvSpPr>
          <p:cNvPr id="24184" name="Google Shape;24184;p18"/>
          <p:cNvSpPr txBox="1">
            <a:spLocks noGrp="1"/>
          </p:cNvSpPr>
          <p:nvPr>
            <p:ph type="subTitle" idx="4294967295"/>
          </p:nvPr>
        </p:nvSpPr>
        <p:spPr>
          <a:xfrm>
            <a:off x="2144010" y="4197343"/>
            <a:ext cx="8567754" cy="2975631"/>
          </a:xfrm>
          <a:prstGeom prst="rect">
            <a:avLst/>
          </a:prstGeom>
          <a:noFill/>
          <a:ln>
            <a:noFill/>
          </a:ln>
        </p:spPr>
        <p:txBody>
          <a:bodyPr spcFirstLastPara="1" wrap="square" lIns="91400" tIns="45700" rIns="91400" bIns="45700" anchor="t" anchorCtr="0">
            <a:noAutofit/>
          </a:bodyPr>
          <a:lstStyle/>
          <a:p>
            <a:pPr marL="685800" marR="0" lvl="0" indent="-571505" algn="l" rtl="0">
              <a:lnSpc>
                <a:spcPct val="100000"/>
              </a:lnSpc>
              <a:spcBef>
                <a:spcPts val="0"/>
              </a:spcBef>
              <a:spcAft>
                <a:spcPts val="0"/>
              </a:spcAft>
              <a:buClr>
                <a:srgbClr val="F5668F"/>
              </a:buClr>
              <a:buSzPts val="2400"/>
              <a:buFont typeface="Arial"/>
              <a:buNone/>
            </a:pPr>
            <a:r>
              <a:rPr lang="en-US" sz="3600" b="0" i="0" u="none" strike="noStrike" cap="none">
                <a:solidFill>
                  <a:srgbClr val="444C55"/>
                </a:solidFill>
                <a:latin typeface="Calibri"/>
                <a:ea typeface="Calibri"/>
                <a:cs typeface="Calibri"/>
                <a:sym typeface="Calibri"/>
              </a:rPr>
              <a:t>Ann Borders, MD, MSc, MPH</a:t>
            </a:r>
            <a:r>
              <a:rPr lang="en-US" sz="3600" b="0" i="0" u="none" strike="noStrike" cap="none">
                <a:solidFill>
                  <a:srgbClr val="000000"/>
                </a:solidFill>
                <a:latin typeface="Calibri"/>
                <a:ea typeface="Calibri"/>
                <a:cs typeface="Calibri"/>
                <a:sym typeface="Calibri"/>
              </a:rPr>
              <a:t>​</a:t>
            </a:r>
            <a:endParaRPr sz="1600" b="0" i="0" u="none" strike="noStrike" cap="none">
              <a:solidFill>
                <a:srgbClr val="000000"/>
              </a:solidFill>
              <a:latin typeface="Quattrocento Sans"/>
              <a:ea typeface="Quattrocento Sans"/>
              <a:cs typeface="Quattrocento Sans"/>
              <a:sym typeface="Quattrocento Sans"/>
            </a:endParaRPr>
          </a:p>
          <a:p>
            <a:pPr marL="685800" marR="0" lvl="0" indent="-571505" algn="l" rtl="0">
              <a:lnSpc>
                <a:spcPct val="100000"/>
              </a:lnSpc>
              <a:spcBef>
                <a:spcPts val="1500"/>
              </a:spcBef>
              <a:spcAft>
                <a:spcPts val="0"/>
              </a:spcAft>
              <a:buClr>
                <a:srgbClr val="F5668F"/>
              </a:buClr>
              <a:buSzPts val="2400"/>
              <a:buFont typeface="Arial"/>
              <a:buNone/>
            </a:pPr>
            <a:r>
              <a:rPr lang="en-US" sz="3600" b="0" i="0" u="none" strike="noStrike" cap="none">
                <a:solidFill>
                  <a:srgbClr val="444C55"/>
                </a:solidFill>
                <a:latin typeface="Calibri"/>
                <a:ea typeface="Calibri"/>
                <a:cs typeface="Calibri"/>
                <a:sym typeface="Calibri"/>
              </a:rPr>
              <a:t>Executive Director, ILPQC</a:t>
            </a:r>
            <a:r>
              <a:rPr lang="en-US" sz="3600" b="0" i="0" u="none" strike="noStrike" cap="none">
                <a:solidFill>
                  <a:srgbClr val="000000"/>
                </a:solidFill>
                <a:latin typeface="Calibri"/>
                <a:ea typeface="Calibri"/>
                <a:cs typeface="Calibri"/>
                <a:sym typeface="Calibri"/>
              </a:rPr>
              <a:t>​</a:t>
            </a:r>
            <a:endParaRPr sz="1600" b="0" i="0" u="none" strike="noStrike" cap="none">
              <a:solidFill>
                <a:srgbClr val="000000"/>
              </a:solidFill>
              <a:latin typeface="Quattrocento Sans"/>
              <a:ea typeface="Quattrocento Sans"/>
              <a:cs typeface="Quattrocento Sans"/>
              <a:sym typeface="Quattrocento Sans"/>
            </a:endParaRPr>
          </a:p>
          <a:p>
            <a:pPr marL="685800" marR="0" lvl="0" indent="-571505" algn="l" rtl="0">
              <a:lnSpc>
                <a:spcPct val="100000"/>
              </a:lnSpc>
              <a:spcBef>
                <a:spcPts val="1500"/>
              </a:spcBef>
              <a:spcAft>
                <a:spcPts val="0"/>
              </a:spcAft>
              <a:buClr>
                <a:srgbClr val="F5668F"/>
              </a:buClr>
              <a:buSzPts val="2400"/>
              <a:buFont typeface="Arial"/>
              <a:buNone/>
            </a:pPr>
            <a:r>
              <a:rPr lang="en-US" sz="3600" b="0" i="0" u="none" strike="noStrike" cap="none">
                <a:solidFill>
                  <a:srgbClr val="444C55"/>
                </a:solidFill>
                <a:latin typeface="Calibri"/>
                <a:ea typeface="Calibri"/>
                <a:cs typeface="Calibri"/>
                <a:sym typeface="Calibri"/>
              </a:rPr>
              <a:t>Ian Bernard Horowitz Endowed Chair of OB, </a:t>
            </a:r>
            <a:r>
              <a:rPr lang="en-US" sz="3600" b="0" i="0" u="none" strike="noStrike" cap="none">
                <a:solidFill>
                  <a:srgbClr val="000000"/>
                </a:solidFill>
                <a:latin typeface="Calibri"/>
                <a:ea typeface="Calibri"/>
                <a:cs typeface="Calibri"/>
                <a:sym typeface="Calibri"/>
              </a:rPr>
              <a:t>​</a:t>
            </a:r>
            <a:endParaRPr sz="1600" b="0" i="0" u="none" strike="noStrike" cap="none">
              <a:solidFill>
                <a:srgbClr val="000000"/>
              </a:solidFill>
              <a:latin typeface="Quattrocento Sans"/>
              <a:ea typeface="Quattrocento Sans"/>
              <a:cs typeface="Quattrocento Sans"/>
              <a:sym typeface="Quattrocento Sans"/>
            </a:endParaRPr>
          </a:p>
          <a:p>
            <a:pPr marL="685800" marR="0" lvl="0" indent="-571505" algn="l" rtl="0">
              <a:lnSpc>
                <a:spcPct val="100000"/>
              </a:lnSpc>
              <a:spcBef>
                <a:spcPts val="1500"/>
              </a:spcBef>
              <a:spcAft>
                <a:spcPts val="0"/>
              </a:spcAft>
              <a:buClr>
                <a:srgbClr val="F5668F"/>
              </a:buClr>
              <a:buSzPts val="2400"/>
              <a:buFont typeface="Arial"/>
              <a:buNone/>
            </a:pPr>
            <a:r>
              <a:rPr lang="en-US" sz="3600" b="0" i="0" u="none" strike="noStrike" cap="none">
                <a:solidFill>
                  <a:srgbClr val="444C55"/>
                </a:solidFill>
                <a:latin typeface="Calibri"/>
                <a:ea typeface="Calibri"/>
                <a:cs typeface="Calibri"/>
                <a:sym typeface="Calibri"/>
              </a:rPr>
              <a:t>Maternal Fetal Medicine, Endeavor Health</a:t>
            </a:r>
            <a:endParaRPr sz="1600" b="0" i="0" u="none" strike="noStrike" cap="none">
              <a:solidFill>
                <a:srgbClr val="000000"/>
              </a:solidFill>
              <a:latin typeface="Quattrocento Sans"/>
              <a:ea typeface="Quattrocento Sans"/>
              <a:cs typeface="Quattrocento Sans"/>
              <a:sym typeface="Quattrocento Sans"/>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4188"/>
        <p:cNvGrpSpPr/>
        <p:nvPr/>
      </p:nvGrpSpPr>
      <p:grpSpPr>
        <a:xfrm>
          <a:off x="0" y="0"/>
          <a:ext cx="0" cy="0"/>
          <a:chOff x="0" y="0"/>
          <a:chExt cx="0" cy="0"/>
        </a:xfrm>
      </p:grpSpPr>
      <p:sp>
        <p:nvSpPr>
          <p:cNvPr id="24189" name="Google Shape;24189;p19"/>
          <p:cNvSpPr/>
          <p:nvPr/>
        </p:nvSpPr>
        <p:spPr>
          <a:xfrm>
            <a:off x="13437146" y="8968456"/>
            <a:ext cx="8509226" cy="3871698"/>
          </a:xfrm>
          <a:custGeom>
            <a:avLst/>
            <a:gdLst/>
            <a:ahLst/>
            <a:cxnLst/>
            <a:rect l="l" t="t" r="r" b="b"/>
            <a:pathLst>
              <a:path w="8509226" h="3871698" extrusionOk="0">
                <a:moveTo>
                  <a:pt x="0" y="0"/>
                </a:moveTo>
                <a:lnTo>
                  <a:pt x="8509226" y="0"/>
                </a:lnTo>
                <a:lnTo>
                  <a:pt x="8509226" y="3871698"/>
                </a:lnTo>
                <a:lnTo>
                  <a:pt x="0" y="3871698"/>
                </a:lnTo>
                <a:lnTo>
                  <a:pt x="0" y="0"/>
                </a:lnTo>
                <a:close/>
              </a:path>
            </a:pathLst>
          </a:cu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4190" name="Google Shape;24190;p19"/>
          <p:cNvSpPr/>
          <p:nvPr/>
        </p:nvSpPr>
        <p:spPr>
          <a:xfrm rot="2946881">
            <a:off x="16832701" y="9085105"/>
            <a:ext cx="673503" cy="798620"/>
          </a:xfrm>
          <a:custGeom>
            <a:avLst/>
            <a:gdLst/>
            <a:ahLst/>
            <a:cxnLst/>
            <a:rect l="l" t="t" r="r" b="b"/>
            <a:pathLst>
              <a:path w="673503" h="798620" extrusionOk="0">
                <a:moveTo>
                  <a:pt x="0" y="0"/>
                </a:moveTo>
                <a:lnTo>
                  <a:pt x="673503" y="0"/>
                </a:lnTo>
                <a:lnTo>
                  <a:pt x="673503" y="798620"/>
                </a:lnTo>
                <a:lnTo>
                  <a:pt x="0" y="798620"/>
                </a:lnTo>
                <a:lnTo>
                  <a:pt x="0" y="0"/>
                </a:lnTo>
                <a:close/>
              </a:path>
            </a:pathLst>
          </a:custGeom>
          <a:blipFill rotWithShape="1">
            <a:blip r:embed="rId3" cstate="email">
              <a:alphaModFix/>
              <a:extLst>
                <a:ext uri="{28A0092B-C50C-407E-A947-70E740481C1C}">
                  <a14:useLocalDpi xmlns:a14="http://schemas.microsoft.com/office/drawing/2010/main"/>
                </a:ext>
              </a:extLst>
            </a:blip>
            <a:stretch>
              <a:fillRect/>
            </a:stretch>
          </a:blip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4191" name="Google Shape;24191;p19"/>
          <p:cNvSpPr txBox="1"/>
          <p:nvPr/>
        </p:nvSpPr>
        <p:spPr>
          <a:xfrm>
            <a:off x="508001" y="94983"/>
            <a:ext cx="12812889" cy="1038746"/>
          </a:xfrm>
          <a:prstGeom prst="rect">
            <a:avLst/>
          </a:prstGeom>
          <a:noFill/>
          <a:ln>
            <a:noFill/>
          </a:ln>
        </p:spPr>
        <p:txBody>
          <a:bodyPr spcFirstLastPara="1" wrap="square" lIns="0" tIns="0" rIns="0" bIns="0" anchor="t" anchorCtr="0">
            <a:spAutoFit/>
          </a:bodyPr>
          <a:lstStyle/>
          <a:p>
            <a:pPr marL="0" marR="0" lvl="0" indent="0" algn="l" rtl="0">
              <a:lnSpc>
                <a:spcPct val="108253"/>
              </a:lnSpc>
              <a:spcBef>
                <a:spcPts val="0"/>
              </a:spcBef>
              <a:spcAft>
                <a:spcPts val="0"/>
              </a:spcAft>
              <a:buClr>
                <a:srgbClr val="000000"/>
              </a:buClr>
              <a:buSzPts val="7500"/>
              <a:buFont typeface="Arial"/>
              <a:buNone/>
            </a:pPr>
            <a:r>
              <a:rPr lang="en-US" sz="7500" b="1" i="0" u="none" strike="noStrike" cap="none" dirty="0">
                <a:solidFill>
                  <a:srgbClr val="1C498B"/>
                </a:solidFill>
                <a:latin typeface="Calibri"/>
                <a:ea typeface="Calibri"/>
                <a:cs typeface="Calibri"/>
                <a:sym typeface="Calibri"/>
              </a:rPr>
              <a:t>Welcome Back to Face-to-Face!</a:t>
            </a:r>
            <a:endParaRPr sz="7500" b="1" i="0" u="none" strike="noStrike" cap="none" dirty="0">
              <a:solidFill>
                <a:srgbClr val="1C498B"/>
              </a:solidFill>
              <a:latin typeface="Calibri"/>
              <a:ea typeface="Calibri"/>
              <a:cs typeface="Calibri"/>
              <a:sym typeface="Calibri"/>
            </a:endParaRPr>
          </a:p>
        </p:txBody>
      </p:sp>
      <p:pic>
        <p:nvPicPr>
          <p:cNvPr id="24192" name="Google Shape;24192;p19" descr="A blue and red curved line&#10;&#10;AI-generated content may be incorrect."/>
          <p:cNvPicPr preferRelativeResize="0"/>
          <p:nvPr/>
        </p:nvPicPr>
        <p:blipFill rotWithShape="1">
          <a:blip r:embed="rId4" cstate="email">
            <a:alphaModFix/>
            <a:extLst>
              <a:ext uri="{28A0092B-C50C-407E-A947-70E740481C1C}">
                <a14:useLocalDpi xmlns:a14="http://schemas.microsoft.com/office/drawing/2010/main"/>
              </a:ext>
            </a:extLst>
          </a:blip>
          <a:srcRect/>
          <a:stretch/>
        </p:blipFill>
        <p:spPr>
          <a:xfrm>
            <a:off x="13007798" y="-1764"/>
            <a:ext cx="5296958" cy="1428750"/>
          </a:xfrm>
          <a:prstGeom prst="rect">
            <a:avLst/>
          </a:prstGeom>
          <a:noFill/>
          <a:ln>
            <a:noFill/>
          </a:ln>
        </p:spPr>
      </p:pic>
      <p:pic>
        <p:nvPicPr>
          <p:cNvPr id="24193" name="Google Shape;24193;p19" descr="A logo with a map and text&#10;&#10;AI-generated content may be incorrect."/>
          <p:cNvPicPr preferRelativeResize="0"/>
          <p:nvPr/>
        </p:nvPicPr>
        <p:blipFill rotWithShape="1">
          <a:blip r:embed="rId5" cstate="email">
            <a:alphaModFix/>
            <a:extLst>
              <a:ext uri="{28A0092B-C50C-407E-A947-70E740481C1C}">
                <a14:useLocalDpi xmlns:a14="http://schemas.microsoft.com/office/drawing/2010/main"/>
              </a:ext>
            </a:extLst>
          </a:blip>
          <a:srcRect r="-244"/>
          <a:stretch/>
        </p:blipFill>
        <p:spPr>
          <a:xfrm>
            <a:off x="15509877" y="5325"/>
            <a:ext cx="2169614" cy="1079852"/>
          </a:xfrm>
          <a:prstGeom prst="rect">
            <a:avLst/>
          </a:prstGeom>
          <a:noFill/>
          <a:ln>
            <a:noFill/>
          </a:ln>
        </p:spPr>
      </p:pic>
      <p:pic>
        <p:nvPicPr>
          <p:cNvPr id="24194" name="Google Shape;24194;p19"/>
          <p:cNvPicPr preferRelativeResize="0"/>
          <p:nvPr/>
        </p:nvPicPr>
        <p:blipFill rotWithShape="1">
          <a:blip r:embed="rId6" cstate="email">
            <a:alphaModFix/>
            <a:extLst>
              <a:ext uri="{28A0092B-C50C-407E-A947-70E740481C1C}">
                <a14:useLocalDpi xmlns:a14="http://schemas.microsoft.com/office/drawing/2010/main"/>
              </a:ext>
            </a:extLst>
          </a:blip>
          <a:srcRect/>
          <a:stretch/>
        </p:blipFill>
        <p:spPr>
          <a:xfrm>
            <a:off x="508001" y="1737069"/>
            <a:ext cx="6908800" cy="4550160"/>
          </a:xfrm>
          <a:prstGeom prst="rect">
            <a:avLst/>
          </a:prstGeom>
          <a:noFill/>
          <a:ln>
            <a:noFill/>
          </a:ln>
        </p:spPr>
      </p:pic>
      <p:pic>
        <p:nvPicPr>
          <p:cNvPr id="24195" name="Google Shape;24195;p19"/>
          <p:cNvPicPr preferRelativeResize="0"/>
          <p:nvPr/>
        </p:nvPicPr>
        <p:blipFill rotWithShape="1">
          <a:blip r:embed="rId7" cstate="email">
            <a:alphaModFix/>
            <a:extLst>
              <a:ext uri="{28A0092B-C50C-407E-A947-70E740481C1C}">
                <a14:useLocalDpi xmlns:a14="http://schemas.microsoft.com/office/drawing/2010/main"/>
              </a:ext>
            </a:extLst>
          </a:blip>
          <a:srcRect/>
          <a:stretch/>
        </p:blipFill>
        <p:spPr>
          <a:xfrm>
            <a:off x="7841873" y="4521200"/>
            <a:ext cx="3767892" cy="4356100"/>
          </a:xfrm>
          <a:prstGeom prst="rect">
            <a:avLst/>
          </a:prstGeom>
          <a:noFill/>
          <a:ln>
            <a:noFill/>
          </a:ln>
        </p:spPr>
      </p:pic>
      <p:pic>
        <p:nvPicPr>
          <p:cNvPr id="24196" name="Google Shape;24196;p19"/>
          <p:cNvPicPr preferRelativeResize="0"/>
          <p:nvPr/>
        </p:nvPicPr>
        <p:blipFill rotWithShape="1">
          <a:blip r:embed="rId8" cstate="email">
            <a:alphaModFix/>
            <a:extLst>
              <a:ext uri="{28A0092B-C50C-407E-A947-70E740481C1C}">
                <a14:useLocalDpi xmlns:a14="http://schemas.microsoft.com/office/drawing/2010/main"/>
              </a:ext>
            </a:extLst>
          </a:blip>
          <a:srcRect/>
          <a:stretch/>
        </p:blipFill>
        <p:spPr>
          <a:xfrm>
            <a:off x="416661" y="6491968"/>
            <a:ext cx="9022518" cy="2992447"/>
          </a:xfrm>
          <a:prstGeom prst="rect">
            <a:avLst/>
          </a:prstGeom>
          <a:noFill/>
          <a:ln>
            <a:noFill/>
          </a:ln>
        </p:spPr>
      </p:pic>
      <p:pic>
        <p:nvPicPr>
          <p:cNvPr id="24197" name="Google Shape;24197;p19"/>
          <p:cNvPicPr preferRelativeResize="0"/>
          <p:nvPr/>
        </p:nvPicPr>
        <p:blipFill rotWithShape="1">
          <a:blip r:embed="rId9" cstate="email">
            <a:alphaModFix/>
            <a:extLst>
              <a:ext uri="{28A0092B-C50C-407E-A947-70E740481C1C}">
                <a14:useLocalDpi xmlns:a14="http://schemas.microsoft.com/office/drawing/2010/main"/>
              </a:ext>
            </a:extLst>
          </a:blip>
          <a:srcRect/>
          <a:stretch/>
        </p:blipFill>
        <p:spPr>
          <a:xfrm>
            <a:off x="7648575" y="1534975"/>
            <a:ext cx="4459287" cy="2818291"/>
          </a:xfrm>
          <a:prstGeom prst="rect">
            <a:avLst/>
          </a:prstGeom>
          <a:noFill/>
          <a:ln>
            <a:noFill/>
          </a:ln>
        </p:spPr>
      </p:pic>
      <p:sp>
        <p:nvSpPr>
          <p:cNvPr id="24198" name="Google Shape;24198;p19"/>
          <p:cNvSpPr/>
          <p:nvPr/>
        </p:nvSpPr>
        <p:spPr>
          <a:xfrm>
            <a:off x="-3581307" y="8968456"/>
            <a:ext cx="8509226" cy="3871698"/>
          </a:xfrm>
          <a:custGeom>
            <a:avLst/>
            <a:gdLst/>
            <a:ahLst/>
            <a:cxnLst/>
            <a:rect l="l" t="t" r="r" b="b"/>
            <a:pathLst>
              <a:path w="8509226" h="3871698" extrusionOk="0">
                <a:moveTo>
                  <a:pt x="0" y="0"/>
                </a:moveTo>
                <a:lnTo>
                  <a:pt x="8509227" y="0"/>
                </a:lnTo>
                <a:lnTo>
                  <a:pt x="8509227" y="3871698"/>
                </a:lnTo>
                <a:lnTo>
                  <a:pt x="0" y="3871698"/>
                </a:lnTo>
                <a:lnTo>
                  <a:pt x="0" y="0"/>
                </a:lnTo>
                <a:close/>
              </a:path>
            </a:pathLst>
          </a:cu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4199" name="Google Shape;24199;p19"/>
          <p:cNvSpPr/>
          <p:nvPr/>
        </p:nvSpPr>
        <p:spPr>
          <a:xfrm flipH="1">
            <a:off x="4927920" y="8968456"/>
            <a:ext cx="8509226" cy="3871698"/>
          </a:xfrm>
          <a:custGeom>
            <a:avLst/>
            <a:gdLst/>
            <a:ahLst/>
            <a:cxnLst/>
            <a:rect l="l" t="t" r="r" b="b"/>
            <a:pathLst>
              <a:path w="8509226" h="3871698" extrusionOk="0">
                <a:moveTo>
                  <a:pt x="8509226" y="0"/>
                </a:moveTo>
                <a:lnTo>
                  <a:pt x="0" y="0"/>
                </a:lnTo>
                <a:lnTo>
                  <a:pt x="0" y="3871698"/>
                </a:lnTo>
                <a:lnTo>
                  <a:pt x="8509226" y="3871698"/>
                </a:lnTo>
                <a:lnTo>
                  <a:pt x="8509226" y="0"/>
                </a:lnTo>
                <a:close/>
              </a:path>
            </a:pathLst>
          </a:cu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4200" name="Google Shape;24200;p19"/>
          <p:cNvSpPr/>
          <p:nvPr/>
        </p:nvSpPr>
        <p:spPr>
          <a:xfrm>
            <a:off x="12519760" y="1849877"/>
            <a:ext cx="5260239" cy="1310380"/>
          </a:xfrm>
          <a:prstGeom prst="roundRect">
            <a:avLst>
              <a:gd name="adj" fmla="val 16667"/>
            </a:avLst>
          </a:prstGeom>
          <a:solidFill>
            <a:srgbClr val="F14A58"/>
          </a:solidFill>
          <a:ln w="25400" cap="flat" cmpd="sng">
            <a:solidFill>
              <a:srgbClr val="21364F"/>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200"/>
              <a:buFont typeface="Arial"/>
              <a:buNone/>
            </a:pPr>
            <a:r>
              <a:rPr lang="en-US" sz="3200" b="0" i="0" u="none" strike="noStrike" cap="none">
                <a:solidFill>
                  <a:schemeClr val="dk1"/>
                </a:solidFill>
                <a:latin typeface="Calibri"/>
                <a:ea typeface="Calibri"/>
                <a:cs typeface="Calibri"/>
                <a:sym typeface="Calibri"/>
              </a:rPr>
              <a:t>Celebrating </a:t>
            </a:r>
            <a:r>
              <a:rPr lang="en-US" sz="3200" b="1" i="0" u="none" strike="noStrike" cap="none">
                <a:solidFill>
                  <a:schemeClr val="dk1"/>
                </a:solidFill>
                <a:latin typeface="Calibri"/>
                <a:ea typeface="Calibri"/>
                <a:cs typeface="Calibri"/>
                <a:sym typeface="Calibri"/>
              </a:rPr>
              <a:t>12 years</a:t>
            </a:r>
            <a:r>
              <a:rPr lang="en-US" sz="3200" b="0" i="0" u="none" strike="noStrike" cap="none">
                <a:solidFill>
                  <a:schemeClr val="dk1"/>
                </a:solidFill>
                <a:latin typeface="Calibri"/>
                <a:ea typeface="Calibri"/>
                <a:cs typeface="Calibri"/>
                <a:sym typeface="Calibri"/>
              </a:rPr>
              <a:t> of ILPQC Face-to-Face meetings!</a:t>
            </a:r>
            <a:endParaRPr sz="1400" b="0" i="0" u="none" strike="noStrike" cap="none">
              <a:solidFill>
                <a:srgbClr val="000000"/>
              </a:solidFill>
              <a:latin typeface="Arial"/>
              <a:ea typeface="Arial"/>
              <a:cs typeface="Arial"/>
              <a:sym typeface="Arial"/>
            </a:endParaRPr>
          </a:p>
        </p:txBody>
      </p:sp>
      <p:sp>
        <p:nvSpPr>
          <p:cNvPr id="24201" name="Google Shape;24201;p19"/>
          <p:cNvSpPr/>
          <p:nvPr/>
        </p:nvSpPr>
        <p:spPr>
          <a:xfrm>
            <a:off x="12519759" y="3778577"/>
            <a:ext cx="5260239" cy="2648439"/>
          </a:xfrm>
          <a:prstGeom prst="roundRect">
            <a:avLst>
              <a:gd name="adj" fmla="val 16667"/>
            </a:avLst>
          </a:prstGeom>
          <a:solidFill>
            <a:srgbClr val="F9C1BF"/>
          </a:solidFill>
          <a:ln w="25400" cap="flat" cmpd="sng">
            <a:solidFill>
              <a:srgbClr val="21364F"/>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200"/>
              <a:buFont typeface="Arial"/>
              <a:buNone/>
            </a:pPr>
            <a:r>
              <a:rPr lang="en-US" sz="3200" b="0" i="0" u="none" strike="noStrike" cap="none">
                <a:solidFill>
                  <a:schemeClr val="dk1"/>
                </a:solidFill>
                <a:latin typeface="Calibri"/>
                <a:ea typeface="Calibri"/>
                <a:cs typeface="Calibri"/>
                <a:sym typeface="Calibri"/>
              </a:rPr>
              <a:t>THANK YOU! </a:t>
            </a:r>
            <a:endParaRPr sz="1400" b="0" i="0" u="none" strike="noStrike" cap="none">
              <a:solidFill>
                <a:srgbClr val="000000"/>
              </a:solidFill>
              <a:latin typeface="Arial"/>
              <a:ea typeface="Arial"/>
              <a:cs typeface="Arial"/>
              <a:sym typeface="Arial"/>
            </a:endParaRPr>
          </a:p>
          <a:p>
            <a:pPr marL="0" marR="0" lvl="0" indent="0" algn="ctr" rtl="0">
              <a:lnSpc>
                <a:spcPct val="100000"/>
              </a:lnSpc>
              <a:spcBef>
                <a:spcPts val="0"/>
              </a:spcBef>
              <a:spcAft>
                <a:spcPts val="0"/>
              </a:spcAft>
              <a:buClr>
                <a:srgbClr val="000000"/>
              </a:buClr>
              <a:buSzPts val="3200"/>
              <a:buFont typeface="Arial"/>
              <a:buNone/>
            </a:pPr>
            <a:r>
              <a:rPr lang="en-US" sz="3200" b="0" i="0" u="none" strike="noStrike" cap="none">
                <a:solidFill>
                  <a:schemeClr val="dk1"/>
                </a:solidFill>
                <a:latin typeface="Calibri"/>
                <a:ea typeface="Calibri"/>
                <a:cs typeface="Calibri"/>
                <a:sym typeface="Calibri"/>
              </a:rPr>
              <a:t>to our hospital teams, clinicians, patients, community partners, and public health leaders </a:t>
            </a:r>
            <a:endParaRPr sz="1400" b="0" i="0" u="none" strike="noStrike" cap="none">
              <a:solidFill>
                <a:srgbClr val="000000"/>
              </a:solidFill>
              <a:latin typeface="Arial"/>
              <a:ea typeface="Arial"/>
              <a:cs typeface="Arial"/>
              <a:sym typeface="Arial"/>
            </a:endParaRPr>
          </a:p>
        </p:txBody>
      </p:sp>
      <p:sp>
        <p:nvSpPr>
          <p:cNvPr id="24202" name="Google Shape;24202;p19"/>
          <p:cNvSpPr/>
          <p:nvPr/>
        </p:nvSpPr>
        <p:spPr>
          <a:xfrm>
            <a:off x="12555832" y="7075022"/>
            <a:ext cx="5260239" cy="1310380"/>
          </a:xfrm>
          <a:prstGeom prst="roundRect">
            <a:avLst>
              <a:gd name="adj" fmla="val 16667"/>
            </a:avLst>
          </a:prstGeom>
          <a:solidFill>
            <a:srgbClr val="E6CF3C"/>
          </a:solidFill>
          <a:ln w="25400" cap="flat" cmpd="sng">
            <a:solidFill>
              <a:srgbClr val="21364F"/>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200"/>
              <a:buFont typeface="Arial"/>
              <a:buNone/>
            </a:pPr>
            <a:r>
              <a:rPr lang="en-US" sz="3200" b="0" i="0" u="none" strike="noStrike" cap="none">
                <a:solidFill>
                  <a:schemeClr val="dk1"/>
                </a:solidFill>
                <a:latin typeface="Calibri"/>
                <a:ea typeface="Calibri"/>
                <a:cs typeface="Calibri"/>
                <a:sym typeface="Calibri"/>
              </a:rPr>
              <a:t>You make this work possible!</a:t>
            </a: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4206"/>
        <p:cNvGrpSpPr/>
        <p:nvPr/>
      </p:nvGrpSpPr>
      <p:grpSpPr>
        <a:xfrm>
          <a:off x="0" y="0"/>
          <a:ext cx="0" cy="0"/>
          <a:chOff x="0" y="0"/>
          <a:chExt cx="0" cy="0"/>
        </a:xfrm>
      </p:grpSpPr>
      <p:sp>
        <p:nvSpPr>
          <p:cNvPr id="24207" name="Google Shape;24207;p20"/>
          <p:cNvSpPr/>
          <p:nvPr/>
        </p:nvSpPr>
        <p:spPr>
          <a:xfrm>
            <a:off x="1" y="1"/>
            <a:ext cx="18287999" cy="10286048"/>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4208" name="Google Shape;24208;p20"/>
          <p:cNvSpPr txBox="1"/>
          <p:nvPr/>
        </p:nvSpPr>
        <p:spPr>
          <a:xfrm>
            <a:off x="12876326" y="582612"/>
            <a:ext cx="5148995" cy="3668298"/>
          </a:xfrm>
          <a:prstGeom prst="rect">
            <a:avLst/>
          </a:prstGeom>
          <a:noFill/>
          <a:ln>
            <a:noFill/>
          </a:ln>
        </p:spPr>
        <p:txBody>
          <a:bodyPr spcFirstLastPara="1" wrap="square" lIns="137150" tIns="68575" rIns="137150" bIns="68575" anchor="ctr" anchorCtr="0">
            <a:normAutofit/>
          </a:bodyPr>
          <a:lstStyle/>
          <a:p>
            <a:pPr marL="0" marR="0" lvl="0" indent="0" algn="ctr" rtl="0">
              <a:lnSpc>
                <a:spcPct val="90000"/>
              </a:lnSpc>
              <a:spcBef>
                <a:spcPts val="0"/>
              </a:spcBef>
              <a:spcAft>
                <a:spcPts val="0"/>
              </a:spcAft>
              <a:buClr>
                <a:srgbClr val="000000"/>
              </a:buClr>
              <a:buSzPts val="5550"/>
              <a:buFont typeface="Arial"/>
              <a:buNone/>
            </a:pPr>
            <a:r>
              <a:rPr lang="en-US" sz="5550" b="1" i="0" u="none" strike="noStrike" cap="none">
                <a:solidFill>
                  <a:srgbClr val="444C55"/>
                </a:solidFill>
                <a:latin typeface="Calibri"/>
                <a:ea typeface="Calibri"/>
                <a:cs typeface="Calibri"/>
                <a:sym typeface="Calibri"/>
              </a:rPr>
              <a:t>Say Hello to an ILPQC Team Member !</a:t>
            </a:r>
            <a:endParaRPr sz="5550" b="1" i="0" u="none" strike="noStrike" cap="none">
              <a:solidFill>
                <a:srgbClr val="444C55"/>
              </a:solidFill>
              <a:latin typeface="Calibri"/>
              <a:ea typeface="Calibri"/>
              <a:cs typeface="Calibri"/>
              <a:sym typeface="Calibri"/>
            </a:endParaRPr>
          </a:p>
        </p:txBody>
      </p:sp>
      <p:sp>
        <p:nvSpPr>
          <p:cNvPr id="24209" name="Google Shape;24209;p20"/>
          <p:cNvSpPr/>
          <p:nvPr/>
        </p:nvSpPr>
        <p:spPr>
          <a:xfrm rot="-5400000">
            <a:off x="5150960" y="-1240849"/>
            <a:ext cx="2573217" cy="12875132"/>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4210" name="Google Shape;24210;p20"/>
          <p:cNvSpPr/>
          <p:nvPr/>
        </p:nvSpPr>
        <p:spPr>
          <a:xfrm>
            <a:off x="453128" y="996462"/>
            <a:ext cx="12123948" cy="8400510"/>
          </a:xfrm>
          <a:prstGeom prst="rect">
            <a:avLst/>
          </a:prstGeom>
          <a:solidFill>
            <a:schemeClr val="lt1"/>
          </a:solidFill>
          <a:ln>
            <a:noFill/>
          </a:ln>
          <a:effectLst>
            <a:outerShdw blurRad="139700" dist="127000" dir="5400000" algn="t" rotWithShape="0">
              <a:srgbClr val="000000">
                <a:alpha val="14901"/>
              </a:srgbClr>
            </a:outerShdw>
          </a:effectLst>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4211" name="Google Shape;24211;p20"/>
          <p:cNvSpPr/>
          <p:nvPr/>
        </p:nvSpPr>
        <p:spPr>
          <a:xfrm rot="5400000">
            <a:off x="11925671" y="5088146"/>
            <a:ext cx="2578608" cy="228573"/>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4212" name="Google Shape;24212;p20"/>
          <p:cNvSpPr txBox="1">
            <a:spLocks noGrp="1"/>
          </p:cNvSpPr>
          <p:nvPr>
            <p:ph type="sldNum" idx="12"/>
          </p:nvPr>
        </p:nvSpPr>
        <p:spPr>
          <a:xfrm>
            <a:off x="12915899" y="9738361"/>
            <a:ext cx="4690400" cy="547688"/>
          </a:xfrm>
          <a:prstGeom prst="rect">
            <a:avLst/>
          </a:prstGeom>
          <a:noFill/>
          <a:ln>
            <a:noFill/>
          </a:ln>
        </p:spPr>
        <p:txBody>
          <a:bodyPr spcFirstLastPara="1" wrap="square" lIns="137150" tIns="68575" rIns="137150" bIns="68575" anchor="ctr" anchorCtr="0">
            <a:normAutofit/>
          </a:bodyPr>
          <a:lstStyle/>
          <a:p>
            <a:pPr marL="0" lvl="0" indent="0" algn="r" rtl="0">
              <a:lnSpc>
                <a:spcPct val="100000"/>
              </a:lnSpc>
              <a:spcBef>
                <a:spcPts val="0"/>
              </a:spcBef>
              <a:spcAft>
                <a:spcPts val="0"/>
              </a:spcAft>
              <a:buSzPts val="1800"/>
              <a:buNone/>
            </a:pPr>
            <a:fld id="{00000000-1234-1234-1234-123412341234}" type="slidenum">
              <a:rPr lang="en-US">
                <a:solidFill>
                  <a:srgbClr val="919497"/>
                </a:solidFill>
                <a:latin typeface="Calibri"/>
                <a:ea typeface="Calibri"/>
                <a:cs typeface="Calibri"/>
                <a:sym typeface="Calibri"/>
              </a:rPr>
              <a:t>21</a:t>
            </a:fld>
            <a:endParaRPr>
              <a:solidFill>
                <a:srgbClr val="919497"/>
              </a:solidFill>
              <a:latin typeface="Calibri"/>
              <a:ea typeface="Calibri"/>
              <a:cs typeface="Calibri"/>
              <a:sym typeface="Calibri"/>
            </a:endParaRPr>
          </a:p>
        </p:txBody>
      </p:sp>
      <p:sp>
        <p:nvSpPr>
          <p:cNvPr id="24214" name="Google Shape;24214;p20"/>
          <p:cNvSpPr/>
          <p:nvPr/>
        </p:nvSpPr>
        <p:spPr>
          <a:xfrm>
            <a:off x="13948610" y="4871788"/>
            <a:ext cx="3617495" cy="4205036"/>
          </a:xfrm>
          <a:prstGeom prst="rect">
            <a:avLst/>
          </a:prstGeom>
          <a:solidFill>
            <a:schemeClr val="accent1"/>
          </a:solidFill>
          <a:ln w="12700" cap="flat" cmpd="sng">
            <a:solidFill>
              <a:srgbClr val="0B1E3A"/>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24215" name="Google Shape;24215;p20" descr="A qr code on a black background&#10;&#10;AI-generated content may be incorrect."/>
          <p:cNvPicPr preferRelativeResize="0"/>
          <p:nvPr/>
        </p:nvPicPr>
        <p:blipFill rotWithShape="1">
          <a:blip r:embed="rId3" cstate="email">
            <a:alphaModFix/>
            <a:extLst>
              <a:ext uri="{28A0092B-C50C-407E-A947-70E740481C1C}">
                <a14:useLocalDpi xmlns:a14="http://schemas.microsoft.com/office/drawing/2010/main"/>
              </a:ext>
            </a:extLst>
          </a:blip>
          <a:srcRect b="-567"/>
          <a:stretch/>
        </p:blipFill>
        <p:spPr>
          <a:xfrm>
            <a:off x="14080466" y="6055762"/>
            <a:ext cx="3429774" cy="3023699"/>
          </a:xfrm>
          <a:prstGeom prst="rect">
            <a:avLst/>
          </a:prstGeom>
          <a:noFill/>
          <a:ln>
            <a:noFill/>
          </a:ln>
        </p:spPr>
      </p:pic>
      <p:sp>
        <p:nvSpPr>
          <p:cNvPr id="24216" name="Google Shape;24216;p20"/>
          <p:cNvSpPr/>
          <p:nvPr/>
        </p:nvSpPr>
        <p:spPr>
          <a:xfrm>
            <a:off x="13949612" y="4872786"/>
            <a:ext cx="3610316" cy="1154028"/>
          </a:xfrm>
          <a:prstGeom prst="rect">
            <a:avLst/>
          </a:prstGeom>
          <a:solidFill>
            <a:schemeClr val="accent1"/>
          </a:solidFill>
          <a:ln w="12700" cap="flat" cmpd="sng">
            <a:solidFill>
              <a:srgbClr val="0B1E3A"/>
            </a:solidFill>
            <a:prstDash val="solid"/>
            <a:miter lim="800000"/>
            <a:headEnd type="none" w="sm" len="sm"/>
            <a:tailEnd type="none" w="sm" len="sm"/>
          </a:ln>
        </p:spPr>
        <p:txBody>
          <a:bodyPr spcFirstLastPara="1" wrap="square" lIns="137150" tIns="68575" rIns="137150" bIns="68575" anchor="ctr" anchorCtr="0">
            <a:noAutofit/>
          </a:bodyPr>
          <a:lstStyle/>
          <a:p>
            <a:pPr marL="0" marR="0" lvl="0" indent="0" algn="ctr" rtl="0">
              <a:lnSpc>
                <a:spcPct val="100000"/>
              </a:lnSpc>
              <a:spcBef>
                <a:spcPts val="0"/>
              </a:spcBef>
              <a:spcAft>
                <a:spcPts val="0"/>
              </a:spcAft>
              <a:buClr>
                <a:srgbClr val="000000"/>
              </a:buClr>
              <a:buSzPts val="4200"/>
              <a:buFont typeface="Arial"/>
              <a:buNone/>
            </a:pPr>
            <a:r>
              <a:rPr lang="en-US" sz="4200" b="1" i="0" u="none" strike="noStrike" cap="none">
                <a:solidFill>
                  <a:srgbClr val="FFFFFF"/>
                </a:solidFill>
                <a:latin typeface="Calibri"/>
                <a:ea typeface="Calibri"/>
                <a:cs typeface="Calibri"/>
                <a:sym typeface="Calibri"/>
              </a:rPr>
              <a:t>CONTACT US</a:t>
            </a:r>
            <a:endParaRPr sz="1400" b="0" i="0" u="none" strike="noStrike" cap="none">
              <a:solidFill>
                <a:srgbClr val="000000"/>
              </a:solidFill>
              <a:latin typeface="Arial"/>
              <a:ea typeface="Arial"/>
              <a:cs typeface="Arial"/>
              <a:sym typeface="Arial"/>
            </a:endParaRPr>
          </a:p>
        </p:txBody>
      </p:sp>
      <p:pic>
        <p:nvPicPr>
          <p:cNvPr id="24217" name="Google Shape;24217;p20" descr="A cartoon hand with blue waves&#10;&#10;AI-generated content may be incorrect."/>
          <p:cNvPicPr preferRelativeResize="0"/>
          <p:nvPr/>
        </p:nvPicPr>
        <p:blipFill rotWithShape="1">
          <a:blip r:embed="rId4" cstate="email">
            <a:alphaModFix/>
            <a:extLst>
              <a:ext uri="{28A0092B-C50C-407E-A947-70E740481C1C}">
                <a14:useLocalDpi xmlns:a14="http://schemas.microsoft.com/office/drawing/2010/main"/>
              </a:ext>
            </a:extLst>
          </a:blip>
          <a:srcRect/>
          <a:stretch/>
        </p:blipFill>
        <p:spPr>
          <a:xfrm>
            <a:off x="17031247" y="2578158"/>
            <a:ext cx="945545" cy="968988"/>
          </a:xfrm>
          <a:prstGeom prst="rect">
            <a:avLst/>
          </a:prstGeom>
          <a:noFill/>
          <a:ln>
            <a:noFill/>
          </a:ln>
        </p:spPr>
      </p:pic>
      <p:sp>
        <p:nvSpPr>
          <p:cNvPr id="24219" name="Google Shape;24219;p20"/>
          <p:cNvSpPr txBox="1"/>
          <p:nvPr/>
        </p:nvSpPr>
        <p:spPr>
          <a:xfrm>
            <a:off x="367748" y="9537616"/>
            <a:ext cx="6926663" cy="892694"/>
          </a:xfrm>
          <a:prstGeom prst="rect">
            <a:avLst/>
          </a:prstGeom>
          <a:noFill/>
          <a:ln>
            <a:noFill/>
          </a:ln>
        </p:spPr>
        <p:txBody>
          <a:bodyPr spcFirstLastPara="1" wrap="square" lIns="137150" tIns="68575" rIns="137150" bIns="68575" anchor="ctr" anchorCtr="0">
            <a:normAutofit/>
          </a:bodyPr>
          <a:lstStyle/>
          <a:p>
            <a:pPr marL="0" marR="0" lvl="0" indent="0" algn="ctr" rtl="0">
              <a:lnSpc>
                <a:spcPct val="90000"/>
              </a:lnSpc>
              <a:spcBef>
                <a:spcPts val="0"/>
              </a:spcBef>
              <a:spcAft>
                <a:spcPts val="0"/>
              </a:spcAft>
              <a:buClr>
                <a:srgbClr val="000000"/>
              </a:buClr>
              <a:buSzPts val="3000"/>
              <a:buFont typeface="Arial"/>
              <a:buNone/>
            </a:pPr>
            <a:r>
              <a:rPr lang="en-US" sz="3000" b="1" i="0" u="none" strike="noStrike" cap="none" dirty="0">
                <a:solidFill>
                  <a:srgbClr val="444C55"/>
                </a:solidFill>
                <a:latin typeface="Calibri"/>
                <a:ea typeface="Calibri"/>
                <a:cs typeface="Calibri"/>
                <a:sym typeface="Calibri"/>
              </a:rPr>
              <a:t>Wishing Kiela luck on her next adventure!</a:t>
            </a:r>
            <a:endParaRPr sz="3000" b="1" i="0" u="none" strike="noStrike" cap="none" dirty="0">
              <a:solidFill>
                <a:srgbClr val="444C55"/>
              </a:solidFill>
              <a:latin typeface="Calibri"/>
              <a:ea typeface="Calibri"/>
              <a:cs typeface="Calibri"/>
              <a:sym typeface="Calibri"/>
            </a:endParaRPr>
          </a:p>
        </p:txBody>
      </p:sp>
      <p:grpSp>
        <p:nvGrpSpPr>
          <p:cNvPr id="4" name="Group 3">
            <a:extLst>
              <a:ext uri="{FF2B5EF4-FFF2-40B4-BE49-F238E27FC236}">
                <a16:creationId xmlns:a16="http://schemas.microsoft.com/office/drawing/2014/main" id="{011AFD2F-B7E6-F219-DD39-91FB8F019D0D}"/>
              </a:ext>
            </a:extLst>
          </p:cNvPr>
          <p:cNvGrpSpPr/>
          <p:nvPr/>
        </p:nvGrpSpPr>
        <p:grpSpPr>
          <a:xfrm>
            <a:off x="1430856" y="700917"/>
            <a:ext cx="9489812" cy="8991600"/>
            <a:chOff x="1443556" y="700917"/>
            <a:chExt cx="9489812" cy="8991600"/>
          </a:xfrm>
        </p:grpSpPr>
        <p:pic>
          <p:nvPicPr>
            <p:cNvPr id="3" name="Picture 2">
              <a:extLst>
                <a:ext uri="{FF2B5EF4-FFF2-40B4-BE49-F238E27FC236}">
                  <a16:creationId xmlns:a16="http://schemas.microsoft.com/office/drawing/2014/main" id="{C232DEF5-BA56-B294-F88E-BA694299D313}"/>
                </a:ext>
              </a:extLst>
            </p:cNvPr>
            <p:cNvPicPr>
              <a:picLocks noChangeAspect="1"/>
            </p:cNvPicPr>
            <p:nvPr/>
          </p:nvPicPr>
          <p:blipFill>
            <a:blip r:embed="rId5"/>
            <a:stretch>
              <a:fillRect/>
            </a:stretch>
          </p:blipFill>
          <p:spPr>
            <a:xfrm>
              <a:off x="1941768" y="700917"/>
              <a:ext cx="8991600" cy="8991600"/>
            </a:xfrm>
            <a:prstGeom prst="rect">
              <a:avLst/>
            </a:prstGeom>
          </p:spPr>
        </p:pic>
        <p:sp>
          <p:nvSpPr>
            <p:cNvPr id="24218" name="Google Shape;24218;p20"/>
            <p:cNvSpPr/>
            <p:nvPr/>
          </p:nvSpPr>
          <p:spPr>
            <a:xfrm>
              <a:off x="1443556" y="5990723"/>
              <a:ext cx="2967562" cy="3048001"/>
            </a:xfrm>
            <a:prstGeom prst="heart">
              <a:avLst/>
            </a:prstGeom>
            <a:noFill/>
            <a:ln w="38100" cap="flat" cmpd="sng">
              <a:solidFill>
                <a:srgbClr val="EF1453"/>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gr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4224"/>
        <p:cNvGrpSpPr/>
        <p:nvPr/>
      </p:nvGrpSpPr>
      <p:grpSpPr>
        <a:xfrm>
          <a:off x="0" y="0"/>
          <a:ext cx="0" cy="0"/>
          <a:chOff x="0" y="0"/>
          <a:chExt cx="0" cy="0"/>
        </a:xfrm>
      </p:grpSpPr>
      <p:sp>
        <p:nvSpPr>
          <p:cNvPr id="24225" name="Google Shape;24225;p21"/>
          <p:cNvSpPr/>
          <p:nvPr/>
        </p:nvSpPr>
        <p:spPr>
          <a:xfrm>
            <a:off x="10734261" y="0"/>
            <a:ext cx="7553739" cy="218660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24226" name="Google Shape;24226;p21"/>
          <p:cNvSpPr txBox="1"/>
          <p:nvPr/>
        </p:nvSpPr>
        <p:spPr>
          <a:xfrm>
            <a:off x="219179" y="360670"/>
            <a:ext cx="13734999" cy="1079500"/>
          </a:xfrm>
          <a:prstGeom prst="rect">
            <a:avLst/>
          </a:prstGeom>
          <a:noFill/>
          <a:ln>
            <a:noFill/>
          </a:ln>
        </p:spPr>
        <p:txBody>
          <a:bodyPr spcFirstLastPara="1" wrap="square" lIns="137150" tIns="68575" rIns="137150" bIns="68575" anchor="ctr" anchorCtr="0">
            <a:noAutofit/>
          </a:bodyPr>
          <a:lstStyle/>
          <a:p>
            <a:pPr marL="0" marR="0" lvl="0" indent="0" algn="l" rtl="0">
              <a:lnSpc>
                <a:spcPct val="100000"/>
              </a:lnSpc>
              <a:spcBef>
                <a:spcPts val="0"/>
              </a:spcBef>
              <a:spcAft>
                <a:spcPts val="0"/>
              </a:spcAft>
              <a:buClr>
                <a:srgbClr val="1F497D"/>
              </a:buClr>
              <a:buSzPts val="5500"/>
              <a:buFont typeface="Calibri"/>
              <a:buNone/>
            </a:pPr>
            <a:r>
              <a:rPr lang="en-US" sz="5500" b="1" i="0" u="none" strike="noStrike" cap="none" dirty="0">
                <a:solidFill>
                  <a:srgbClr val="1F497D"/>
                </a:solidFill>
                <a:latin typeface="Calibri"/>
                <a:ea typeface="Calibri"/>
                <a:cs typeface="Calibri"/>
                <a:sym typeface="Calibri"/>
              </a:rPr>
              <a:t>Illinois Perinatal Quality Collaborative (ILPQC)</a:t>
            </a:r>
            <a:endParaRPr sz="1400" b="0" i="0" u="none" strike="noStrike" cap="none" dirty="0">
              <a:solidFill>
                <a:srgbClr val="000000"/>
              </a:solidFill>
              <a:latin typeface="Arial"/>
              <a:ea typeface="Arial"/>
              <a:cs typeface="Arial"/>
              <a:sym typeface="Arial"/>
            </a:endParaRPr>
          </a:p>
        </p:txBody>
      </p:sp>
      <p:pic>
        <p:nvPicPr>
          <p:cNvPr id="24227" name="Google Shape;24227;p21"/>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4159366" y="360670"/>
            <a:ext cx="3596304" cy="5584938"/>
          </a:xfrm>
          <a:prstGeom prst="rect">
            <a:avLst/>
          </a:prstGeom>
          <a:noFill/>
          <a:ln>
            <a:noFill/>
          </a:ln>
        </p:spPr>
      </p:pic>
      <p:sp>
        <p:nvSpPr>
          <p:cNvPr id="24228" name="Google Shape;24228;p21"/>
          <p:cNvSpPr txBox="1"/>
          <p:nvPr/>
        </p:nvSpPr>
        <p:spPr>
          <a:xfrm>
            <a:off x="4258414" y="2355653"/>
            <a:ext cx="8428383" cy="3785652"/>
          </a:xfrm>
          <a:prstGeom prst="rect">
            <a:avLst/>
          </a:prstGeom>
          <a:noFill/>
          <a:ln w="57150" cap="flat" cmpd="sng">
            <a:solidFill>
              <a:srgbClr val="EF4114"/>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4000"/>
              <a:buFont typeface="Arial"/>
              <a:buNone/>
            </a:pPr>
            <a:r>
              <a:rPr lang="en-US" sz="4000" b="0" i="0" u="none" strike="noStrike" cap="none">
                <a:solidFill>
                  <a:srgbClr val="22262A"/>
                </a:solidFill>
                <a:latin typeface="Arial"/>
                <a:ea typeface="Arial"/>
                <a:cs typeface="Arial"/>
                <a:sym typeface="Arial"/>
              </a:rPr>
              <a:t>Engaging over </a:t>
            </a:r>
            <a:r>
              <a:rPr lang="en-US" sz="4000" b="1" i="0" u="none" strike="noStrike" cap="none">
                <a:solidFill>
                  <a:srgbClr val="22262A"/>
                </a:solidFill>
                <a:latin typeface="Arial"/>
                <a:ea typeface="Arial"/>
                <a:cs typeface="Arial"/>
                <a:sym typeface="Arial"/>
              </a:rPr>
              <a:t>97% of birthing hospitals</a:t>
            </a:r>
            <a:r>
              <a:rPr lang="en-US" sz="4000" b="0" i="0" u="none" strike="noStrike" cap="none">
                <a:solidFill>
                  <a:srgbClr val="22262A"/>
                </a:solidFill>
                <a:latin typeface="Arial"/>
                <a:ea typeface="Arial"/>
                <a:cs typeface="Arial"/>
                <a:sym typeface="Arial"/>
              </a:rPr>
              <a:t> and NICUs to implement </a:t>
            </a:r>
            <a:r>
              <a:rPr lang="en-US" sz="4000" b="1" i="0" u="none" strike="noStrike" cap="none">
                <a:solidFill>
                  <a:srgbClr val="22262A"/>
                </a:solidFill>
                <a:latin typeface="Arial"/>
                <a:ea typeface="Arial"/>
                <a:cs typeface="Arial"/>
                <a:sym typeface="Arial"/>
              </a:rPr>
              <a:t>data-driven</a:t>
            </a:r>
            <a:r>
              <a:rPr lang="en-US" sz="4000" b="0" i="0" u="none" strike="noStrike" cap="none">
                <a:solidFill>
                  <a:srgbClr val="22262A"/>
                </a:solidFill>
                <a:latin typeface="Arial"/>
                <a:ea typeface="Arial"/>
                <a:cs typeface="Arial"/>
                <a:sym typeface="Arial"/>
              </a:rPr>
              <a:t>, </a:t>
            </a:r>
            <a:r>
              <a:rPr lang="en-US" sz="4000" b="1" i="0" u="none" strike="noStrike" cap="none">
                <a:solidFill>
                  <a:srgbClr val="22262A"/>
                </a:solidFill>
                <a:latin typeface="Arial"/>
                <a:ea typeface="Arial"/>
                <a:cs typeface="Arial"/>
                <a:sym typeface="Arial"/>
              </a:rPr>
              <a:t>evidence-based</a:t>
            </a:r>
            <a:r>
              <a:rPr lang="en-US" sz="4000" b="0" i="0" u="none" strike="noStrike" cap="none">
                <a:solidFill>
                  <a:srgbClr val="22262A"/>
                </a:solidFill>
                <a:latin typeface="Arial"/>
                <a:ea typeface="Arial"/>
                <a:cs typeface="Arial"/>
                <a:sym typeface="Arial"/>
              </a:rPr>
              <a:t> practices to improve maternal and infant health outcomes using </a:t>
            </a:r>
            <a:r>
              <a:rPr lang="en-US" sz="4000" b="1" i="0" u="none" strike="noStrike" cap="none">
                <a:solidFill>
                  <a:srgbClr val="22262A"/>
                </a:solidFill>
                <a:latin typeface="Arial"/>
                <a:ea typeface="Arial"/>
                <a:cs typeface="Arial"/>
                <a:sym typeface="Arial"/>
              </a:rPr>
              <a:t>quality improvement</a:t>
            </a:r>
            <a:r>
              <a:rPr lang="en-US" sz="4000" b="0" i="0" u="none" strike="noStrike" cap="none">
                <a:solidFill>
                  <a:srgbClr val="22262A"/>
                </a:solidFill>
                <a:latin typeface="Arial"/>
                <a:ea typeface="Arial"/>
                <a:cs typeface="Arial"/>
                <a:sym typeface="Arial"/>
              </a:rPr>
              <a:t> science.</a:t>
            </a:r>
            <a:endParaRPr sz="1400" b="0" i="0" u="none" strike="noStrike" cap="none">
              <a:solidFill>
                <a:srgbClr val="000000"/>
              </a:solidFill>
              <a:latin typeface="Arial"/>
              <a:ea typeface="Arial"/>
              <a:cs typeface="Arial"/>
              <a:sym typeface="Arial"/>
            </a:endParaRPr>
          </a:p>
        </p:txBody>
      </p:sp>
      <p:pic>
        <p:nvPicPr>
          <p:cNvPr id="24229" name="Google Shape;24229;p21"/>
          <p:cNvPicPr preferRelativeResize="0"/>
          <p:nvPr/>
        </p:nvPicPr>
        <p:blipFill rotWithShape="1">
          <a:blip r:embed="rId4" cstate="email">
            <a:alphaModFix/>
            <a:extLst>
              <a:ext uri="{28A0092B-C50C-407E-A947-70E740481C1C}">
                <a14:useLocalDpi xmlns:a14="http://schemas.microsoft.com/office/drawing/2010/main"/>
              </a:ext>
            </a:extLst>
          </a:blip>
          <a:srcRect/>
          <a:stretch/>
        </p:blipFill>
        <p:spPr>
          <a:xfrm>
            <a:off x="0" y="2447366"/>
            <a:ext cx="3596304" cy="3785652"/>
          </a:xfrm>
          <a:prstGeom prst="rect">
            <a:avLst/>
          </a:prstGeom>
          <a:noFill/>
          <a:ln>
            <a:noFill/>
          </a:ln>
        </p:spPr>
      </p:pic>
      <p:pic>
        <p:nvPicPr>
          <p:cNvPr id="24230" name="Google Shape;24230;p21"/>
          <p:cNvPicPr preferRelativeResize="0"/>
          <p:nvPr/>
        </p:nvPicPr>
        <p:blipFill rotWithShape="1">
          <a:blip r:embed="rId5" cstate="email">
            <a:alphaModFix/>
            <a:extLst>
              <a:ext uri="{28A0092B-C50C-407E-A947-70E740481C1C}">
                <a14:useLocalDpi xmlns:a14="http://schemas.microsoft.com/office/drawing/2010/main"/>
              </a:ext>
            </a:extLst>
          </a:blip>
          <a:srcRect/>
          <a:stretch/>
        </p:blipFill>
        <p:spPr>
          <a:xfrm>
            <a:off x="0" y="6756893"/>
            <a:ext cx="6987428" cy="3530107"/>
          </a:xfrm>
          <a:prstGeom prst="rect">
            <a:avLst/>
          </a:prstGeom>
          <a:noFill/>
          <a:ln>
            <a:noFill/>
          </a:ln>
        </p:spPr>
      </p:pic>
      <p:pic>
        <p:nvPicPr>
          <p:cNvPr id="24231" name="Google Shape;24231;p21"/>
          <p:cNvPicPr preferRelativeResize="0"/>
          <p:nvPr/>
        </p:nvPicPr>
        <p:blipFill rotWithShape="1">
          <a:blip r:embed="rId6" cstate="email">
            <a:alphaModFix/>
            <a:extLst>
              <a:ext uri="{28A0092B-C50C-407E-A947-70E740481C1C}">
                <a14:useLocalDpi xmlns:a14="http://schemas.microsoft.com/office/drawing/2010/main"/>
              </a:ext>
            </a:extLst>
          </a:blip>
          <a:srcRect/>
          <a:stretch/>
        </p:blipFill>
        <p:spPr>
          <a:xfrm>
            <a:off x="7809916" y="6541687"/>
            <a:ext cx="3249390" cy="3785652"/>
          </a:xfrm>
          <a:prstGeom prst="rect">
            <a:avLst/>
          </a:prstGeom>
          <a:noFill/>
          <a:ln>
            <a:noFill/>
          </a:ln>
        </p:spPr>
      </p:pic>
      <p:pic>
        <p:nvPicPr>
          <p:cNvPr id="24232" name="Google Shape;24232;p21"/>
          <p:cNvPicPr preferRelativeResize="0"/>
          <p:nvPr/>
        </p:nvPicPr>
        <p:blipFill rotWithShape="1">
          <a:blip r:embed="rId7" cstate="email">
            <a:alphaModFix/>
            <a:extLst>
              <a:ext uri="{28A0092B-C50C-407E-A947-70E740481C1C}">
                <a14:useLocalDpi xmlns:a14="http://schemas.microsoft.com/office/drawing/2010/main"/>
              </a:ext>
            </a:extLst>
          </a:blip>
          <a:srcRect/>
          <a:stretch/>
        </p:blipFill>
        <p:spPr>
          <a:xfrm>
            <a:off x="11774218" y="6541687"/>
            <a:ext cx="5021158" cy="3765869"/>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4237"/>
        <p:cNvGrpSpPr/>
        <p:nvPr/>
      </p:nvGrpSpPr>
      <p:grpSpPr>
        <a:xfrm>
          <a:off x="0" y="0"/>
          <a:ext cx="0" cy="0"/>
          <a:chOff x="0" y="0"/>
          <a:chExt cx="0" cy="0"/>
        </a:xfrm>
      </p:grpSpPr>
      <p:sp>
        <p:nvSpPr>
          <p:cNvPr id="24238" name="Google Shape;24238;p22"/>
          <p:cNvSpPr txBox="1"/>
          <p:nvPr/>
        </p:nvSpPr>
        <p:spPr>
          <a:xfrm>
            <a:off x="457200" y="226242"/>
            <a:ext cx="9829800" cy="17145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6000"/>
              <a:buFont typeface="Arial"/>
              <a:buNone/>
            </a:pPr>
            <a:r>
              <a:rPr lang="en-US" sz="6000" b="1" i="0" u="none" strike="noStrike" cap="none">
                <a:solidFill>
                  <a:srgbClr val="1F497D"/>
                </a:solidFill>
                <a:latin typeface="Calibri"/>
                <a:ea typeface="Calibri"/>
                <a:cs typeface="Calibri"/>
                <a:sym typeface="Calibri"/>
              </a:rPr>
              <a:t>Framework for Working with Hospital Teams</a:t>
            </a:r>
            <a:endParaRPr sz="1400" b="0" i="0" u="none" strike="noStrike" cap="none">
              <a:solidFill>
                <a:srgbClr val="000000"/>
              </a:solidFill>
              <a:latin typeface="Arial"/>
              <a:ea typeface="Arial"/>
              <a:cs typeface="Arial"/>
              <a:sym typeface="Arial"/>
            </a:endParaRPr>
          </a:p>
        </p:txBody>
      </p:sp>
      <p:sp>
        <p:nvSpPr>
          <p:cNvPr id="24239" name="Google Shape;24239;p22"/>
          <p:cNvSpPr/>
          <p:nvPr/>
        </p:nvSpPr>
        <p:spPr>
          <a:xfrm>
            <a:off x="804647" y="2724945"/>
            <a:ext cx="4049741" cy="1225868"/>
          </a:xfrm>
          <a:prstGeom prst="roundRect">
            <a:avLst>
              <a:gd name="adj" fmla="val 16667"/>
            </a:avLst>
          </a:prstGeom>
          <a:solidFill>
            <a:srgbClr val="A4BEFE"/>
          </a:solid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6600"/>
              <a:buFont typeface="Arial"/>
              <a:buNone/>
            </a:pPr>
            <a:r>
              <a:rPr lang="en-US" sz="6600" b="1" i="0" u="none" strike="noStrike" cap="none">
                <a:solidFill>
                  <a:srgbClr val="22262A"/>
                </a:solidFill>
                <a:latin typeface="Arial"/>
                <a:ea typeface="Arial"/>
                <a:cs typeface="Arial"/>
                <a:sym typeface="Arial"/>
              </a:rPr>
              <a:t>Engage</a:t>
            </a:r>
            <a:endParaRPr sz="1400" b="0" i="0" u="none" strike="noStrike" cap="none">
              <a:solidFill>
                <a:srgbClr val="000000"/>
              </a:solidFill>
              <a:latin typeface="Arial"/>
              <a:ea typeface="Arial"/>
              <a:cs typeface="Arial"/>
              <a:sym typeface="Arial"/>
            </a:endParaRPr>
          </a:p>
        </p:txBody>
      </p:sp>
      <p:sp>
        <p:nvSpPr>
          <p:cNvPr id="24240" name="Google Shape;24240;p22"/>
          <p:cNvSpPr/>
          <p:nvPr/>
        </p:nvSpPr>
        <p:spPr>
          <a:xfrm>
            <a:off x="7000184" y="2724945"/>
            <a:ext cx="4049741" cy="1225868"/>
          </a:xfrm>
          <a:prstGeom prst="roundRect">
            <a:avLst>
              <a:gd name="adj" fmla="val 16667"/>
            </a:avLst>
          </a:prstGeom>
          <a:solidFill>
            <a:srgbClr val="FFC000"/>
          </a:solid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6600"/>
              <a:buFont typeface="Arial"/>
              <a:buNone/>
            </a:pPr>
            <a:r>
              <a:rPr lang="en-US" sz="6600" b="1" i="0" u="none" strike="noStrike" cap="none">
                <a:solidFill>
                  <a:srgbClr val="22262A"/>
                </a:solidFill>
                <a:latin typeface="Arial"/>
                <a:ea typeface="Arial"/>
                <a:cs typeface="Arial"/>
                <a:sym typeface="Arial"/>
              </a:rPr>
              <a:t>Motivate</a:t>
            </a:r>
            <a:endParaRPr sz="1400" b="0" i="0" u="none" strike="noStrike" cap="none">
              <a:solidFill>
                <a:srgbClr val="000000"/>
              </a:solidFill>
              <a:latin typeface="Arial"/>
              <a:ea typeface="Arial"/>
              <a:cs typeface="Arial"/>
              <a:sym typeface="Arial"/>
            </a:endParaRPr>
          </a:p>
        </p:txBody>
      </p:sp>
      <p:sp>
        <p:nvSpPr>
          <p:cNvPr id="24241" name="Google Shape;24241;p22"/>
          <p:cNvSpPr/>
          <p:nvPr/>
        </p:nvSpPr>
        <p:spPr>
          <a:xfrm>
            <a:off x="13195721" y="2724945"/>
            <a:ext cx="4049741" cy="1225868"/>
          </a:xfrm>
          <a:prstGeom prst="roundRect">
            <a:avLst>
              <a:gd name="adj" fmla="val 16667"/>
            </a:avLst>
          </a:prstGeom>
          <a:solidFill>
            <a:srgbClr val="F9B3A1"/>
          </a:solid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6600"/>
              <a:buFont typeface="Arial"/>
              <a:buNone/>
            </a:pPr>
            <a:r>
              <a:rPr lang="en-US" sz="6600" b="1" i="0" u="none" strike="noStrike" cap="none">
                <a:solidFill>
                  <a:srgbClr val="22262A"/>
                </a:solidFill>
                <a:latin typeface="Arial"/>
                <a:ea typeface="Arial"/>
                <a:cs typeface="Arial"/>
                <a:sym typeface="Arial"/>
              </a:rPr>
              <a:t>Support</a:t>
            </a:r>
            <a:endParaRPr sz="1400" b="0" i="0" u="none" strike="noStrike" cap="none">
              <a:solidFill>
                <a:srgbClr val="000000"/>
              </a:solidFill>
              <a:latin typeface="Arial"/>
              <a:ea typeface="Arial"/>
              <a:cs typeface="Arial"/>
              <a:sym typeface="Arial"/>
            </a:endParaRPr>
          </a:p>
        </p:txBody>
      </p:sp>
      <p:pic>
        <p:nvPicPr>
          <p:cNvPr id="24242" name="Google Shape;24242;p22"/>
          <p:cNvPicPr preferRelativeResize="0"/>
          <p:nvPr/>
        </p:nvPicPr>
        <p:blipFill rotWithShape="1">
          <a:blip r:embed="rId3">
            <a:alphaModFix/>
          </a:blip>
          <a:srcRect/>
          <a:stretch/>
        </p:blipFill>
        <p:spPr>
          <a:xfrm>
            <a:off x="7250141" y="4373793"/>
            <a:ext cx="3480612" cy="5268993"/>
          </a:xfrm>
          <a:prstGeom prst="rect">
            <a:avLst/>
          </a:prstGeom>
          <a:solidFill>
            <a:srgbClr val="ECECEC"/>
          </a:solidFill>
          <a:ln w="88900" cap="sq" cmpd="sng">
            <a:solidFill>
              <a:srgbClr val="FFFFFF"/>
            </a:solidFill>
            <a:prstDash val="solid"/>
            <a:miter lim="800000"/>
            <a:headEnd type="none" w="sm" len="sm"/>
            <a:tailEnd type="none" w="sm" len="sm"/>
          </a:ln>
          <a:effectLst>
            <a:outerShdw blurRad="55000" dist="18000" dir="5400000" algn="tl" rotWithShape="0">
              <a:srgbClr val="000000">
                <a:alpha val="40000"/>
              </a:srgbClr>
            </a:outerShdw>
          </a:effectLst>
        </p:spPr>
      </p:pic>
      <p:pic>
        <p:nvPicPr>
          <p:cNvPr id="24243" name="Google Shape;24243;p22"/>
          <p:cNvPicPr preferRelativeResize="0"/>
          <p:nvPr/>
        </p:nvPicPr>
        <p:blipFill rotWithShape="1">
          <a:blip r:embed="rId4" cstate="email">
            <a:alphaModFix/>
            <a:extLst>
              <a:ext uri="{28A0092B-C50C-407E-A947-70E740481C1C}">
                <a14:useLocalDpi xmlns:a14="http://schemas.microsoft.com/office/drawing/2010/main"/>
              </a:ext>
            </a:extLst>
          </a:blip>
          <a:srcRect/>
          <a:stretch/>
        </p:blipFill>
        <p:spPr>
          <a:xfrm>
            <a:off x="619980" y="4373793"/>
            <a:ext cx="4234408" cy="5268993"/>
          </a:xfrm>
          <a:prstGeom prst="rect">
            <a:avLst/>
          </a:prstGeom>
          <a:solidFill>
            <a:srgbClr val="ECECEC"/>
          </a:solidFill>
          <a:ln w="88900" cap="sq" cmpd="sng">
            <a:solidFill>
              <a:srgbClr val="FFFFFF"/>
            </a:solidFill>
            <a:prstDash val="solid"/>
            <a:miter lim="800000"/>
            <a:headEnd type="none" w="sm" len="sm"/>
            <a:tailEnd type="none" w="sm" len="sm"/>
          </a:ln>
          <a:effectLst>
            <a:outerShdw blurRad="55000" dist="18000" dir="5400000" algn="tl" rotWithShape="0">
              <a:srgbClr val="000000">
                <a:alpha val="40000"/>
              </a:srgbClr>
            </a:outerShdw>
          </a:effectLst>
        </p:spPr>
      </p:pic>
      <p:pic>
        <p:nvPicPr>
          <p:cNvPr id="24244" name="Google Shape;24244;p22"/>
          <p:cNvPicPr preferRelativeResize="0"/>
          <p:nvPr/>
        </p:nvPicPr>
        <p:blipFill rotWithShape="1">
          <a:blip r:embed="rId5">
            <a:alphaModFix/>
          </a:blip>
          <a:srcRect/>
          <a:stretch/>
        </p:blipFill>
        <p:spPr>
          <a:xfrm>
            <a:off x="13126506" y="4373792"/>
            <a:ext cx="4283734" cy="5268993"/>
          </a:xfrm>
          <a:prstGeom prst="rect">
            <a:avLst/>
          </a:prstGeom>
          <a:solidFill>
            <a:srgbClr val="ECECEC"/>
          </a:solidFill>
          <a:ln w="88900" cap="sq" cmpd="sng">
            <a:solidFill>
              <a:srgbClr val="FFFFFF"/>
            </a:solidFill>
            <a:prstDash val="solid"/>
            <a:miter lim="800000"/>
            <a:headEnd type="none" w="sm" len="sm"/>
            <a:tailEnd type="none" w="sm" len="sm"/>
          </a:ln>
          <a:effectLst>
            <a:outerShdw blurRad="55000" dist="18000" dir="5400000" algn="tl" rotWithShape="0">
              <a:srgbClr val="000000">
                <a:alpha val="40000"/>
              </a:srgbClr>
            </a:outerShdw>
          </a:effec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4248"/>
        <p:cNvGrpSpPr/>
        <p:nvPr/>
      </p:nvGrpSpPr>
      <p:grpSpPr>
        <a:xfrm>
          <a:off x="0" y="0"/>
          <a:ext cx="0" cy="0"/>
          <a:chOff x="0" y="0"/>
          <a:chExt cx="0" cy="0"/>
        </a:xfrm>
      </p:grpSpPr>
      <p:pic>
        <p:nvPicPr>
          <p:cNvPr id="24249" name="Google Shape;24249;p23"/>
          <p:cNvPicPr preferRelativeResize="0"/>
          <p:nvPr/>
        </p:nvPicPr>
        <p:blipFill rotWithShape="1">
          <a:blip r:embed="rId3">
            <a:alphaModFix/>
          </a:blip>
          <a:srcRect/>
          <a:stretch/>
        </p:blipFill>
        <p:spPr>
          <a:xfrm>
            <a:off x="92764" y="703"/>
            <a:ext cx="18195235" cy="10272009"/>
          </a:xfrm>
          <a:prstGeom prst="rect">
            <a:avLst/>
          </a:prstGeom>
          <a:noFill/>
          <a:ln>
            <a:noFill/>
          </a:ln>
        </p:spPr>
      </p:pic>
      <p:sp>
        <p:nvSpPr>
          <p:cNvPr id="24250" name="Google Shape;24250;p23"/>
          <p:cNvSpPr txBox="1">
            <a:spLocks noGrp="1"/>
          </p:cNvSpPr>
          <p:nvPr>
            <p:ph type="title"/>
          </p:nvPr>
        </p:nvSpPr>
        <p:spPr>
          <a:xfrm>
            <a:off x="0" y="-197747"/>
            <a:ext cx="3435531" cy="2258819"/>
          </a:xfrm>
          <a:prstGeom prst="rect">
            <a:avLst/>
          </a:prstGeom>
          <a:noFill/>
          <a:ln>
            <a:noFill/>
          </a:ln>
        </p:spPr>
        <p:txBody>
          <a:bodyPr spcFirstLastPara="1" wrap="square" lIns="91400" tIns="45700" rIns="91400" bIns="45700" anchor="ctr" anchorCtr="1">
            <a:normAutofit fontScale="90000"/>
          </a:bodyPr>
          <a:lstStyle/>
          <a:p>
            <a:pPr marL="0" lvl="0" indent="0" algn="ctr" rtl="0">
              <a:lnSpc>
                <a:spcPct val="127500"/>
              </a:lnSpc>
              <a:spcBef>
                <a:spcPts val="0"/>
              </a:spcBef>
              <a:spcAft>
                <a:spcPts val="0"/>
              </a:spcAft>
              <a:buClr>
                <a:srgbClr val="1C498B"/>
              </a:buClr>
              <a:buSzPct val="100000"/>
              <a:buFont typeface="Calibri"/>
              <a:buNone/>
            </a:pPr>
            <a:r>
              <a:rPr lang="en-US" sz="6600" b="1">
                <a:solidFill>
                  <a:srgbClr val="1C498B"/>
                </a:solidFill>
                <a:latin typeface="Calibri"/>
                <a:ea typeface="Calibri"/>
                <a:cs typeface="Calibri"/>
                <a:sym typeface="Calibri"/>
              </a:rPr>
              <a:t>We Are All ILPQC!</a:t>
            </a:r>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4255"/>
        <p:cNvGrpSpPr/>
        <p:nvPr/>
      </p:nvGrpSpPr>
      <p:grpSpPr>
        <a:xfrm>
          <a:off x="0" y="0"/>
          <a:ext cx="0" cy="0"/>
          <a:chOff x="0" y="0"/>
          <a:chExt cx="0" cy="0"/>
        </a:xfrm>
      </p:grpSpPr>
      <p:sp>
        <p:nvSpPr>
          <p:cNvPr id="24256" name="Google Shape;24256;p24"/>
          <p:cNvSpPr/>
          <p:nvPr/>
        </p:nvSpPr>
        <p:spPr>
          <a:xfrm>
            <a:off x="13437146" y="8968456"/>
            <a:ext cx="8509226" cy="3871698"/>
          </a:xfrm>
          <a:custGeom>
            <a:avLst/>
            <a:gdLst/>
            <a:ahLst/>
            <a:cxnLst/>
            <a:rect l="l" t="t" r="r" b="b"/>
            <a:pathLst>
              <a:path w="8509226" h="3871698" extrusionOk="0">
                <a:moveTo>
                  <a:pt x="0" y="0"/>
                </a:moveTo>
                <a:lnTo>
                  <a:pt x="8509226" y="0"/>
                </a:lnTo>
                <a:lnTo>
                  <a:pt x="8509226" y="3871698"/>
                </a:lnTo>
                <a:lnTo>
                  <a:pt x="0" y="3871698"/>
                </a:lnTo>
                <a:lnTo>
                  <a:pt x="0" y="0"/>
                </a:lnTo>
                <a:close/>
              </a:path>
            </a:pathLst>
          </a:cu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4257" name="Google Shape;24257;p24"/>
          <p:cNvSpPr/>
          <p:nvPr/>
        </p:nvSpPr>
        <p:spPr>
          <a:xfrm>
            <a:off x="-3581307" y="8968456"/>
            <a:ext cx="8509226" cy="3871698"/>
          </a:xfrm>
          <a:custGeom>
            <a:avLst/>
            <a:gdLst/>
            <a:ahLst/>
            <a:cxnLst/>
            <a:rect l="l" t="t" r="r" b="b"/>
            <a:pathLst>
              <a:path w="8509226" h="3871698" extrusionOk="0">
                <a:moveTo>
                  <a:pt x="0" y="0"/>
                </a:moveTo>
                <a:lnTo>
                  <a:pt x="8509227" y="0"/>
                </a:lnTo>
                <a:lnTo>
                  <a:pt x="8509227" y="3871698"/>
                </a:lnTo>
                <a:lnTo>
                  <a:pt x="0" y="3871698"/>
                </a:lnTo>
                <a:lnTo>
                  <a:pt x="0" y="0"/>
                </a:lnTo>
                <a:close/>
              </a:path>
            </a:pathLst>
          </a:cu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4258" name="Google Shape;24258;p24"/>
          <p:cNvSpPr/>
          <p:nvPr/>
        </p:nvSpPr>
        <p:spPr>
          <a:xfrm flipH="1">
            <a:off x="4927920" y="8968456"/>
            <a:ext cx="8509226" cy="3871698"/>
          </a:xfrm>
          <a:custGeom>
            <a:avLst/>
            <a:gdLst/>
            <a:ahLst/>
            <a:cxnLst/>
            <a:rect l="l" t="t" r="r" b="b"/>
            <a:pathLst>
              <a:path w="8509226" h="3871698" extrusionOk="0">
                <a:moveTo>
                  <a:pt x="8509226" y="0"/>
                </a:moveTo>
                <a:lnTo>
                  <a:pt x="0" y="0"/>
                </a:lnTo>
                <a:lnTo>
                  <a:pt x="0" y="3871698"/>
                </a:lnTo>
                <a:lnTo>
                  <a:pt x="8509226" y="3871698"/>
                </a:lnTo>
                <a:lnTo>
                  <a:pt x="8509226" y="0"/>
                </a:lnTo>
                <a:close/>
              </a:path>
            </a:pathLst>
          </a:cu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4259" name="Google Shape;24259;p24"/>
          <p:cNvSpPr/>
          <p:nvPr/>
        </p:nvSpPr>
        <p:spPr>
          <a:xfrm rot="2946881">
            <a:off x="16832701" y="9085105"/>
            <a:ext cx="673503" cy="798620"/>
          </a:xfrm>
          <a:custGeom>
            <a:avLst/>
            <a:gdLst/>
            <a:ahLst/>
            <a:cxnLst/>
            <a:rect l="l" t="t" r="r" b="b"/>
            <a:pathLst>
              <a:path w="673503" h="798620" extrusionOk="0">
                <a:moveTo>
                  <a:pt x="0" y="0"/>
                </a:moveTo>
                <a:lnTo>
                  <a:pt x="673503" y="0"/>
                </a:lnTo>
                <a:lnTo>
                  <a:pt x="673503" y="798620"/>
                </a:lnTo>
                <a:lnTo>
                  <a:pt x="0" y="798620"/>
                </a:lnTo>
                <a:lnTo>
                  <a:pt x="0" y="0"/>
                </a:lnTo>
                <a:close/>
              </a:path>
            </a:pathLst>
          </a:custGeom>
          <a:blipFill rotWithShape="1">
            <a:blip r:embed="rId3" cstate="email">
              <a:alphaModFix/>
              <a:extLst>
                <a:ext uri="{28A0092B-C50C-407E-A947-70E740481C1C}">
                  <a14:useLocalDpi xmlns:a14="http://schemas.microsoft.com/office/drawing/2010/main"/>
                </a:ext>
              </a:extLst>
            </a:blip>
            <a:stretch>
              <a:fillRect/>
            </a:stretch>
          </a:blip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4260" name="Google Shape;24260;p24"/>
          <p:cNvSpPr txBox="1"/>
          <p:nvPr/>
        </p:nvSpPr>
        <p:spPr>
          <a:xfrm>
            <a:off x="484390" y="-1764"/>
            <a:ext cx="8698143" cy="1246495"/>
          </a:xfrm>
          <a:prstGeom prst="rect">
            <a:avLst/>
          </a:prstGeom>
          <a:noFill/>
          <a:ln>
            <a:noFill/>
          </a:ln>
        </p:spPr>
        <p:txBody>
          <a:bodyPr spcFirstLastPara="1" wrap="square" lIns="0" tIns="0" rIns="0" bIns="0" anchor="t" anchorCtr="0">
            <a:spAutoFit/>
          </a:bodyPr>
          <a:lstStyle/>
          <a:p>
            <a:pPr marL="0" marR="0" lvl="0" indent="0" algn="l" rtl="0">
              <a:lnSpc>
                <a:spcPct val="108253"/>
              </a:lnSpc>
              <a:spcBef>
                <a:spcPts val="0"/>
              </a:spcBef>
              <a:spcAft>
                <a:spcPts val="0"/>
              </a:spcAft>
              <a:buClr>
                <a:srgbClr val="000000"/>
              </a:buClr>
              <a:buSzPts val="7500"/>
              <a:buFont typeface="Arial"/>
              <a:buNone/>
            </a:pPr>
            <a:r>
              <a:rPr lang="en-US" sz="7500" b="1" i="0" u="none" strike="noStrike" cap="none" dirty="0">
                <a:solidFill>
                  <a:srgbClr val="1C498B"/>
                </a:solidFill>
                <a:latin typeface="Calibri"/>
                <a:ea typeface="Calibri"/>
                <a:cs typeface="Calibri"/>
                <a:sym typeface="Calibri"/>
              </a:rPr>
              <a:t>Goals for Today</a:t>
            </a:r>
            <a:endParaRPr sz="7500" b="1" i="0" u="none" strike="noStrike" cap="none" dirty="0">
              <a:solidFill>
                <a:srgbClr val="1C498B"/>
              </a:solidFill>
              <a:latin typeface="Calibri"/>
              <a:ea typeface="Calibri"/>
              <a:cs typeface="Calibri"/>
              <a:sym typeface="Calibri"/>
            </a:endParaRPr>
          </a:p>
        </p:txBody>
      </p:sp>
      <p:sp>
        <p:nvSpPr>
          <p:cNvPr id="24261" name="Google Shape;24261;p24"/>
          <p:cNvSpPr txBox="1"/>
          <p:nvPr/>
        </p:nvSpPr>
        <p:spPr>
          <a:xfrm>
            <a:off x="484390" y="1216125"/>
            <a:ext cx="13034027" cy="5370701"/>
          </a:xfrm>
          <a:prstGeom prst="rect">
            <a:avLst/>
          </a:prstGeom>
          <a:noFill/>
          <a:ln>
            <a:noFill/>
          </a:ln>
        </p:spPr>
        <p:txBody>
          <a:bodyPr spcFirstLastPara="1" wrap="square" lIns="0" tIns="0" rIns="0" bIns="0" anchor="t" anchorCtr="0">
            <a:spAutoFit/>
          </a:bodyPr>
          <a:lstStyle/>
          <a:p>
            <a:pPr marL="457200" marR="0" lvl="0" indent="-457200" algn="l" rtl="0">
              <a:lnSpc>
                <a:spcPct val="100000"/>
              </a:lnSpc>
              <a:spcBef>
                <a:spcPts val="300"/>
              </a:spcBef>
              <a:spcAft>
                <a:spcPts val="300"/>
              </a:spcAft>
              <a:buClr>
                <a:srgbClr val="12372A"/>
              </a:buClr>
              <a:buSzPts val="3600"/>
              <a:buFont typeface="Arial"/>
              <a:buChar char="•"/>
            </a:pPr>
            <a:r>
              <a:rPr lang="en-US" sz="3600" b="0" i="0" u="none" strike="noStrike" cap="none" dirty="0">
                <a:solidFill>
                  <a:srgbClr val="12372A"/>
                </a:solidFill>
                <a:latin typeface="Calibri"/>
                <a:ea typeface="Calibri"/>
                <a:cs typeface="Calibri"/>
                <a:sym typeface="Calibri"/>
              </a:rPr>
              <a:t>Gain resources, strategies and inspiration to help your team achieve optimal Perinatal Mental Health care for every patient, every time</a:t>
            </a:r>
            <a:endParaRPr b="0" i="0" u="none" strike="noStrike" cap="none" dirty="0">
              <a:solidFill>
                <a:srgbClr val="000000"/>
              </a:solidFill>
              <a:latin typeface="Arial"/>
              <a:ea typeface="Arial"/>
              <a:cs typeface="Arial"/>
              <a:sym typeface="Arial"/>
            </a:endParaRPr>
          </a:p>
          <a:p>
            <a:pPr marL="457200" indent="-457200">
              <a:spcBef>
                <a:spcPts val="300"/>
              </a:spcBef>
              <a:spcAft>
                <a:spcPts val="300"/>
              </a:spcAft>
              <a:buClr>
                <a:schemeClr val="dk1"/>
              </a:buClr>
              <a:buSzPts val="3600"/>
              <a:buFont typeface="Arial"/>
              <a:buChar char="•"/>
            </a:pPr>
            <a:r>
              <a:rPr lang="en-US" sz="3600" dirty="0">
                <a:solidFill>
                  <a:srgbClr val="12372A"/>
                </a:solidFill>
                <a:latin typeface="Calibri"/>
                <a:ea typeface="Calibri"/>
                <a:cs typeface="Calibri"/>
                <a:sym typeface="Calibri"/>
              </a:rPr>
              <a:t>Support hospitals making progress towards Birth Quality Designation and </a:t>
            </a:r>
            <a:r>
              <a:rPr lang="en-US" sz="3600" dirty="0" err="1">
                <a:solidFill>
                  <a:srgbClr val="12372A"/>
                </a:solidFill>
                <a:latin typeface="Calibri"/>
                <a:ea typeface="Calibri"/>
                <a:cs typeface="Calibri"/>
                <a:sym typeface="Calibri"/>
              </a:rPr>
              <a:t>TeamBirth</a:t>
            </a:r>
            <a:r>
              <a:rPr lang="en-US" sz="3600" dirty="0">
                <a:solidFill>
                  <a:srgbClr val="12372A"/>
                </a:solidFill>
                <a:latin typeface="Calibri"/>
                <a:ea typeface="Calibri"/>
                <a:cs typeface="Calibri"/>
                <a:sym typeface="Calibri"/>
              </a:rPr>
              <a:t> implementation</a:t>
            </a:r>
            <a:endParaRPr lang="en-US" dirty="0"/>
          </a:p>
          <a:p>
            <a:pPr marL="457200" marR="0" lvl="0" indent="-457200" algn="l" rtl="0">
              <a:lnSpc>
                <a:spcPct val="100000"/>
              </a:lnSpc>
              <a:spcBef>
                <a:spcPts val="300"/>
              </a:spcBef>
              <a:spcAft>
                <a:spcPts val="300"/>
              </a:spcAft>
              <a:buClr>
                <a:schemeClr val="dk1"/>
              </a:buClr>
              <a:buSzPts val="3600"/>
              <a:buFont typeface="Arial"/>
              <a:buChar char="•"/>
            </a:pPr>
            <a:r>
              <a:rPr lang="en-US" sz="3600" b="0" i="0" u="none" strike="noStrike" cap="none" dirty="0">
                <a:solidFill>
                  <a:srgbClr val="12372A"/>
                </a:solidFill>
                <a:latin typeface="Calibri"/>
                <a:ea typeface="Calibri"/>
                <a:cs typeface="Calibri"/>
                <a:sym typeface="Calibri"/>
              </a:rPr>
              <a:t>Engage patients, families, and communities in improving care</a:t>
            </a:r>
          </a:p>
          <a:p>
            <a:pPr marL="457200" marR="0" lvl="0" indent="-457200" algn="l" rtl="0">
              <a:lnSpc>
                <a:spcPct val="100000"/>
              </a:lnSpc>
              <a:spcBef>
                <a:spcPts val="300"/>
              </a:spcBef>
              <a:spcAft>
                <a:spcPts val="300"/>
              </a:spcAft>
              <a:buClr>
                <a:schemeClr val="dk1"/>
              </a:buClr>
              <a:buSzPts val="3600"/>
              <a:buFont typeface="Arial"/>
              <a:buChar char="•"/>
            </a:pPr>
            <a:r>
              <a:rPr lang="en-US" sz="3600" dirty="0">
                <a:solidFill>
                  <a:srgbClr val="12372A"/>
                </a:solidFill>
                <a:latin typeface="Calibri"/>
                <a:ea typeface="Calibri"/>
                <a:cs typeface="Calibri"/>
                <a:sym typeface="Calibri"/>
              </a:rPr>
              <a:t>Celebrate progress and accomplishments</a:t>
            </a:r>
            <a:endParaRPr sz="3600" b="0" i="0" u="none" strike="noStrike" cap="none" dirty="0">
              <a:solidFill>
                <a:srgbClr val="000000"/>
              </a:solidFill>
              <a:latin typeface="Calibri"/>
              <a:ea typeface="Calibri"/>
              <a:cs typeface="Calibri"/>
              <a:sym typeface="Calibri"/>
            </a:endParaRPr>
          </a:p>
          <a:p>
            <a:pPr marL="457200" marR="0" lvl="0" indent="-457200" algn="l" rtl="0">
              <a:lnSpc>
                <a:spcPct val="100000"/>
              </a:lnSpc>
              <a:spcBef>
                <a:spcPts val="300"/>
              </a:spcBef>
              <a:spcAft>
                <a:spcPts val="300"/>
              </a:spcAft>
              <a:buClr>
                <a:srgbClr val="12372A"/>
              </a:buClr>
              <a:buSzPts val="3600"/>
              <a:buFont typeface="Arial"/>
              <a:buChar char="•"/>
            </a:pPr>
            <a:r>
              <a:rPr lang="en-US" sz="3600" dirty="0">
                <a:solidFill>
                  <a:srgbClr val="12372A"/>
                </a:solidFill>
                <a:latin typeface="Calibri"/>
                <a:ea typeface="Calibri"/>
                <a:cs typeface="Calibri"/>
                <a:sym typeface="Calibri"/>
              </a:rPr>
              <a:t>Share strategies and learn from each other, gain ideas and motivation </a:t>
            </a:r>
            <a:r>
              <a:rPr lang="en-US" sz="3600" b="0" i="0" u="none" strike="noStrike" cap="none" dirty="0">
                <a:solidFill>
                  <a:srgbClr val="12372A"/>
                </a:solidFill>
                <a:latin typeface="Calibri"/>
                <a:ea typeface="Calibri"/>
                <a:cs typeface="Calibri"/>
                <a:sym typeface="Calibri"/>
              </a:rPr>
              <a:t>to go home and make change happen!</a:t>
            </a:r>
            <a:endParaRPr b="0" i="0" u="none" strike="noStrike" cap="none" dirty="0">
              <a:solidFill>
                <a:srgbClr val="000000"/>
              </a:solidFill>
              <a:latin typeface="Arial"/>
              <a:ea typeface="Arial"/>
              <a:cs typeface="Arial"/>
              <a:sym typeface="Arial"/>
            </a:endParaRPr>
          </a:p>
        </p:txBody>
      </p:sp>
      <p:pic>
        <p:nvPicPr>
          <p:cNvPr id="24262" name="Google Shape;24262;p24" descr="A blue and red curved line&#10;&#10;AI-generated content may be incorrect."/>
          <p:cNvPicPr preferRelativeResize="0"/>
          <p:nvPr/>
        </p:nvPicPr>
        <p:blipFill rotWithShape="1">
          <a:blip r:embed="rId4" cstate="email">
            <a:alphaModFix/>
            <a:extLst>
              <a:ext uri="{28A0092B-C50C-407E-A947-70E740481C1C}">
                <a14:useLocalDpi xmlns:a14="http://schemas.microsoft.com/office/drawing/2010/main"/>
              </a:ext>
            </a:extLst>
          </a:blip>
          <a:srcRect/>
          <a:stretch/>
        </p:blipFill>
        <p:spPr>
          <a:xfrm>
            <a:off x="13007798" y="-1764"/>
            <a:ext cx="5296958" cy="1428750"/>
          </a:xfrm>
          <a:prstGeom prst="rect">
            <a:avLst/>
          </a:prstGeom>
          <a:noFill/>
          <a:ln>
            <a:noFill/>
          </a:ln>
        </p:spPr>
      </p:pic>
      <p:pic>
        <p:nvPicPr>
          <p:cNvPr id="24263" name="Google Shape;24263;p24" descr="A logo with a map and text&#10;&#10;AI-generated content may be incorrect."/>
          <p:cNvPicPr preferRelativeResize="0"/>
          <p:nvPr/>
        </p:nvPicPr>
        <p:blipFill rotWithShape="1">
          <a:blip r:embed="rId5" cstate="email">
            <a:alphaModFix/>
            <a:extLst>
              <a:ext uri="{28A0092B-C50C-407E-A947-70E740481C1C}">
                <a14:useLocalDpi xmlns:a14="http://schemas.microsoft.com/office/drawing/2010/main"/>
              </a:ext>
            </a:extLst>
          </a:blip>
          <a:srcRect r="-244"/>
          <a:stretch/>
        </p:blipFill>
        <p:spPr>
          <a:xfrm>
            <a:off x="15509877" y="5325"/>
            <a:ext cx="2169614" cy="1079852"/>
          </a:xfrm>
          <a:prstGeom prst="rect">
            <a:avLst/>
          </a:prstGeom>
          <a:noFill/>
          <a:ln>
            <a:noFill/>
          </a:ln>
        </p:spPr>
      </p:pic>
      <p:pic>
        <p:nvPicPr>
          <p:cNvPr id="24264" name="Google Shape;24264;p24"/>
          <p:cNvPicPr preferRelativeResize="0"/>
          <p:nvPr/>
        </p:nvPicPr>
        <p:blipFill rotWithShape="1">
          <a:blip r:embed="rId6" cstate="email">
            <a:alphaModFix/>
            <a:extLst>
              <a:ext uri="{28A0092B-C50C-407E-A947-70E740481C1C}">
                <a14:useLocalDpi xmlns:a14="http://schemas.microsoft.com/office/drawing/2010/main"/>
              </a:ext>
            </a:extLst>
          </a:blip>
          <a:srcRect/>
          <a:stretch/>
        </p:blipFill>
        <p:spPr>
          <a:xfrm>
            <a:off x="420385" y="6794601"/>
            <a:ext cx="6859588" cy="3352801"/>
          </a:xfrm>
          <a:prstGeom prst="rect">
            <a:avLst/>
          </a:prstGeom>
          <a:noFill/>
          <a:ln>
            <a:noFill/>
          </a:ln>
        </p:spPr>
      </p:pic>
      <p:pic>
        <p:nvPicPr>
          <p:cNvPr id="24265" name="Google Shape;24265;p24"/>
          <p:cNvPicPr preferRelativeResize="0"/>
          <p:nvPr/>
        </p:nvPicPr>
        <p:blipFill rotWithShape="1">
          <a:blip r:embed="rId7" cstate="email">
            <a:alphaModFix/>
            <a:extLst>
              <a:ext uri="{28A0092B-C50C-407E-A947-70E740481C1C}">
                <a14:useLocalDpi xmlns:a14="http://schemas.microsoft.com/office/drawing/2010/main"/>
              </a:ext>
            </a:extLst>
          </a:blip>
          <a:srcRect/>
          <a:stretch/>
        </p:blipFill>
        <p:spPr>
          <a:xfrm>
            <a:off x="13216935" y="2358827"/>
            <a:ext cx="4358860" cy="3890752"/>
          </a:xfrm>
          <a:prstGeom prst="rect">
            <a:avLst/>
          </a:prstGeom>
          <a:noFill/>
          <a:ln>
            <a:noFill/>
          </a:ln>
        </p:spPr>
      </p:pic>
      <p:pic>
        <p:nvPicPr>
          <p:cNvPr id="24266" name="Google Shape;24266;p24"/>
          <p:cNvPicPr preferRelativeResize="0"/>
          <p:nvPr/>
        </p:nvPicPr>
        <p:blipFill rotWithShape="1">
          <a:blip r:embed="rId8" cstate="email">
            <a:alphaModFix/>
            <a:extLst>
              <a:ext uri="{28A0092B-C50C-407E-A947-70E740481C1C}">
                <a14:useLocalDpi xmlns:a14="http://schemas.microsoft.com/office/drawing/2010/main"/>
              </a:ext>
            </a:extLst>
          </a:blip>
          <a:srcRect/>
          <a:stretch/>
        </p:blipFill>
        <p:spPr>
          <a:xfrm>
            <a:off x="12781753" y="6662328"/>
            <a:ext cx="5229225" cy="3485074"/>
          </a:xfrm>
          <a:prstGeom prst="rect">
            <a:avLst/>
          </a:prstGeom>
          <a:noFill/>
          <a:ln>
            <a:noFill/>
          </a:ln>
        </p:spPr>
      </p:pic>
      <p:pic>
        <p:nvPicPr>
          <p:cNvPr id="24267" name="Google Shape;24267;p24"/>
          <p:cNvPicPr preferRelativeResize="0"/>
          <p:nvPr/>
        </p:nvPicPr>
        <p:blipFill rotWithShape="1">
          <a:blip r:embed="rId9" cstate="email">
            <a:alphaModFix/>
            <a:extLst>
              <a:ext uri="{28A0092B-C50C-407E-A947-70E740481C1C}">
                <a14:useLocalDpi xmlns:a14="http://schemas.microsoft.com/office/drawing/2010/main"/>
              </a:ext>
            </a:extLst>
          </a:blip>
          <a:srcRect/>
          <a:stretch/>
        </p:blipFill>
        <p:spPr>
          <a:xfrm>
            <a:off x="7599191" y="7421453"/>
            <a:ext cx="4863344" cy="2725949"/>
          </a:xfrm>
          <a:prstGeom prst="rect">
            <a:avLst/>
          </a:prstGeom>
          <a:noFill/>
          <a:ln>
            <a:noFill/>
          </a:ln>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24271"/>
        <p:cNvGrpSpPr/>
        <p:nvPr/>
      </p:nvGrpSpPr>
      <p:grpSpPr>
        <a:xfrm>
          <a:off x="0" y="0"/>
          <a:ext cx="0" cy="0"/>
          <a:chOff x="0" y="0"/>
          <a:chExt cx="0" cy="0"/>
        </a:xfrm>
      </p:grpSpPr>
      <p:sp>
        <p:nvSpPr>
          <p:cNvPr id="24272" name="Google Shape;24272;p25"/>
          <p:cNvSpPr txBox="1">
            <a:spLocks noGrp="1"/>
          </p:cNvSpPr>
          <p:nvPr>
            <p:ph type="title"/>
          </p:nvPr>
        </p:nvSpPr>
        <p:spPr>
          <a:xfrm>
            <a:off x="2130575" y="1833801"/>
            <a:ext cx="15789125" cy="2739510"/>
          </a:xfrm>
          <a:prstGeom prst="rect">
            <a:avLst/>
          </a:prstGeom>
          <a:noFill/>
          <a:ln>
            <a:noFill/>
          </a:ln>
        </p:spPr>
        <p:txBody>
          <a:bodyPr spcFirstLastPara="1" wrap="square" lIns="91400" tIns="45700" rIns="91400" bIns="45700" anchor="b" anchorCtr="0">
            <a:noAutofit/>
          </a:bodyPr>
          <a:lstStyle/>
          <a:p>
            <a:pPr marL="0" lvl="0" indent="0" algn="l" rtl="0">
              <a:lnSpc>
                <a:spcPct val="100000"/>
              </a:lnSpc>
              <a:spcBef>
                <a:spcPts val="0"/>
              </a:spcBef>
              <a:spcAft>
                <a:spcPts val="0"/>
              </a:spcAft>
              <a:buClr>
                <a:srgbClr val="444C55"/>
              </a:buClr>
              <a:buSzPts val="6000"/>
              <a:buFont typeface="Calibri"/>
              <a:buNone/>
            </a:pPr>
            <a:r>
              <a:rPr lang="en-US"/>
              <a:t>Perinatal Mental Health (PMH) Initiative</a:t>
            </a:r>
            <a:endParaRPr/>
          </a:p>
        </p:txBody>
      </p:sp>
      <p:sp>
        <p:nvSpPr>
          <p:cNvPr id="24273" name="Google Shape;24273;p25"/>
          <p:cNvSpPr txBox="1">
            <a:spLocks noGrp="1"/>
          </p:cNvSpPr>
          <p:nvPr>
            <p:ph type="subTitle" idx="4294967295"/>
          </p:nvPr>
        </p:nvSpPr>
        <p:spPr>
          <a:xfrm>
            <a:off x="2134070" y="4803630"/>
            <a:ext cx="9626129" cy="2975631"/>
          </a:xfrm>
          <a:prstGeom prst="rect">
            <a:avLst/>
          </a:prstGeom>
          <a:noFill/>
          <a:ln>
            <a:noFill/>
          </a:ln>
        </p:spPr>
        <p:txBody>
          <a:bodyPr spcFirstLastPara="1" wrap="square" lIns="91400" tIns="45700" rIns="91400" bIns="45700" anchor="t" anchorCtr="0">
            <a:noAutofit/>
          </a:bodyPr>
          <a:lstStyle/>
          <a:p>
            <a:pPr marL="114295" marR="0" lvl="0" indent="0" algn="l" rtl="0">
              <a:lnSpc>
                <a:spcPct val="100000"/>
              </a:lnSpc>
              <a:spcBef>
                <a:spcPts val="0"/>
              </a:spcBef>
              <a:spcAft>
                <a:spcPts val="0"/>
              </a:spcAft>
              <a:buClr>
                <a:srgbClr val="F5668F"/>
              </a:buClr>
              <a:buSzPts val="2400"/>
              <a:buFont typeface="Arial"/>
              <a:buNone/>
            </a:pPr>
            <a:r>
              <a:rPr lang="en-US" sz="3600" b="0" i="0" u="none" strike="noStrike" cap="none">
                <a:solidFill>
                  <a:srgbClr val="444C55"/>
                </a:solidFill>
                <a:latin typeface="Calibri"/>
                <a:ea typeface="Calibri"/>
                <a:cs typeface="Calibri"/>
                <a:sym typeface="Calibri"/>
              </a:rPr>
              <a:t>Providing optimal PMH care across Illinois</a:t>
            </a:r>
            <a:endParaRPr sz="3600" b="0" i="0" u="none" strike="noStrike" cap="none">
              <a:solidFill>
                <a:srgbClr val="444C55"/>
              </a:solidFill>
              <a:latin typeface="Calibri"/>
              <a:ea typeface="Calibri"/>
              <a:cs typeface="Calibri"/>
              <a:sym typeface="Calibri"/>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24278"/>
        <p:cNvGrpSpPr/>
        <p:nvPr/>
      </p:nvGrpSpPr>
      <p:grpSpPr>
        <a:xfrm>
          <a:off x="0" y="0"/>
          <a:ext cx="0" cy="0"/>
          <a:chOff x="0" y="0"/>
          <a:chExt cx="0" cy="0"/>
        </a:xfrm>
      </p:grpSpPr>
      <p:sp>
        <p:nvSpPr>
          <p:cNvPr id="24279" name="Google Shape;24279;p26"/>
          <p:cNvSpPr/>
          <p:nvPr/>
        </p:nvSpPr>
        <p:spPr>
          <a:xfrm>
            <a:off x="13437146" y="8968456"/>
            <a:ext cx="8509226" cy="3871698"/>
          </a:xfrm>
          <a:custGeom>
            <a:avLst/>
            <a:gdLst/>
            <a:ahLst/>
            <a:cxnLst/>
            <a:rect l="l" t="t" r="r" b="b"/>
            <a:pathLst>
              <a:path w="8509226" h="3871698" extrusionOk="0">
                <a:moveTo>
                  <a:pt x="0" y="0"/>
                </a:moveTo>
                <a:lnTo>
                  <a:pt x="8509226" y="0"/>
                </a:lnTo>
                <a:lnTo>
                  <a:pt x="8509226" y="3871698"/>
                </a:lnTo>
                <a:lnTo>
                  <a:pt x="0" y="3871698"/>
                </a:lnTo>
                <a:lnTo>
                  <a:pt x="0" y="0"/>
                </a:lnTo>
                <a:close/>
              </a:path>
            </a:pathLst>
          </a:cu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4280" name="Google Shape;24280;p26"/>
          <p:cNvSpPr/>
          <p:nvPr/>
        </p:nvSpPr>
        <p:spPr>
          <a:xfrm>
            <a:off x="-3581307" y="8968456"/>
            <a:ext cx="8509226" cy="3871698"/>
          </a:xfrm>
          <a:custGeom>
            <a:avLst/>
            <a:gdLst/>
            <a:ahLst/>
            <a:cxnLst/>
            <a:rect l="l" t="t" r="r" b="b"/>
            <a:pathLst>
              <a:path w="8509226" h="3871698" extrusionOk="0">
                <a:moveTo>
                  <a:pt x="0" y="0"/>
                </a:moveTo>
                <a:lnTo>
                  <a:pt x="8509227" y="0"/>
                </a:lnTo>
                <a:lnTo>
                  <a:pt x="8509227" y="3871698"/>
                </a:lnTo>
                <a:lnTo>
                  <a:pt x="0" y="3871698"/>
                </a:lnTo>
                <a:lnTo>
                  <a:pt x="0" y="0"/>
                </a:lnTo>
                <a:close/>
              </a:path>
            </a:pathLst>
          </a:cu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4281" name="Google Shape;24281;p26"/>
          <p:cNvSpPr/>
          <p:nvPr/>
        </p:nvSpPr>
        <p:spPr>
          <a:xfrm flipH="1">
            <a:off x="4927920" y="8968456"/>
            <a:ext cx="8509226" cy="3871698"/>
          </a:xfrm>
          <a:custGeom>
            <a:avLst/>
            <a:gdLst/>
            <a:ahLst/>
            <a:cxnLst/>
            <a:rect l="l" t="t" r="r" b="b"/>
            <a:pathLst>
              <a:path w="8509226" h="3871698" extrusionOk="0">
                <a:moveTo>
                  <a:pt x="8509226" y="0"/>
                </a:moveTo>
                <a:lnTo>
                  <a:pt x="0" y="0"/>
                </a:lnTo>
                <a:lnTo>
                  <a:pt x="0" y="3871698"/>
                </a:lnTo>
                <a:lnTo>
                  <a:pt x="8509226" y="3871698"/>
                </a:lnTo>
                <a:lnTo>
                  <a:pt x="8509226" y="0"/>
                </a:lnTo>
                <a:close/>
              </a:path>
            </a:pathLst>
          </a:cu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4282" name="Google Shape;24282;p26"/>
          <p:cNvSpPr txBox="1"/>
          <p:nvPr/>
        </p:nvSpPr>
        <p:spPr>
          <a:xfrm>
            <a:off x="608509" y="13308"/>
            <a:ext cx="16240656" cy="3741345"/>
          </a:xfrm>
          <a:prstGeom prst="rect">
            <a:avLst/>
          </a:prstGeom>
          <a:noFill/>
          <a:ln>
            <a:noFill/>
          </a:ln>
        </p:spPr>
        <p:txBody>
          <a:bodyPr spcFirstLastPara="1" wrap="square" lIns="0" tIns="0" rIns="0" bIns="0" anchor="t" anchorCtr="0">
            <a:spAutoFit/>
          </a:bodyPr>
          <a:lstStyle/>
          <a:p>
            <a:pPr marL="0" marR="0" lvl="0" indent="0" algn="l" rtl="0">
              <a:lnSpc>
                <a:spcPct val="108253"/>
              </a:lnSpc>
              <a:spcBef>
                <a:spcPts val="0"/>
              </a:spcBef>
              <a:spcAft>
                <a:spcPts val="0"/>
              </a:spcAft>
              <a:buClr>
                <a:srgbClr val="000000"/>
              </a:buClr>
              <a:buSzPts val="7500"/>
              <a:buFont typeface="Arial"/>
              <a:buNone/>
            </a:pPr>
            <a:r>
              <a:rPr lang="en-US" sz="7500" b="1" i="0" u="none" strike="noStrike" cap="none" dirty="0">
                <a:solidFill>
                  <a:srgbClr val="1C498B"/>
                </a:solidFill>
                <a:latin typeface="Calibri"/>
                <a:ea typeface="Calibri"/>
                <a:cs typeface="Calibri"/>
                <a:sym typeface="Calibri"/>
              </a:rPr>
              <a:t>Urgent Need to Move to Action </a:t>
            </a:r>
            <a:br>
              <a:rPr lang="en-US" sz="7500" b="1" i="0" u="none" strike="noStrike" cap="none" dirty="0">
                <a:solidFill>
                  <a:srgbClr val="1C498B"/>
                </a:solidFill>
                <a:latin typeface="Calibri"/>
                <a:ea typeface="Calibri"/>
                <a:cs typeface="Calibri"/>
                <a:sym typeface="Calibri"/>
              </a:rPr>
            </a:br>
            <a:r>
              <a:rPr lang="en-US" sz="7500" b="1" i="0" u="none" strike="noStrike" cap="none" dirty="0">
                <a:solidFill>
                  <a:srgbClr val="1C498B"/>
                </a:solidFill>
                <a:latin typeface="Calibri"/>
                <a:ea typeface="Calibri"/>
                <a:cs typeface="Calibri"/>
                <a:sym typeface="Calibri"/>
              </a:rPr>
              <a:t>on Perinatal Mental Health</a:t>
            </a:r>
            <a:endParaRPr sz="1400" b="0" i="0" u="none" strike="noStrike" cap="none" dirty="0">
              <a:solidFill>
                <a:srgbClr val="000000"/>
              </a:solidFill>
              <a:latin typeface="Arial"/>
              <a:ea typeface="Arial"/>
              <a:cs typeface="Arial"/>
              <a:sym typeface="Arial"/>
            </a:endParaRPr>
          </a:p>
          <a:p>
            <a:pPr marL="0" marR="0" lvl="0" indent="0" algn="l" rtl="0">
              <a:lnSpc>
                <a:spcPct val="169145"/>
              </a:lnSpc>
              <a:spcBef>
                <a:spcPts val="0"/>
              </a:spcBef>
              <a:spcAft>
                <a:spcPts val="0"/>
              </a:spcAft>
              <a:buClr>
                <a:srgbClr val="000000"/>
              </a:buClr>
              <a:buSzPts val="4800"/>
              <a:buFont typeface="Arial"/>
              <a:buNone/>
            </a:pPr>
            <a:r>
              <a:rPr lang="en-US" sz="4800" b="1" i="1" u="none" strike="noStrike" cap="none" dirty="0">
                <a:solidFill>
                  <a:srgbClr val="1C498B"/>
                </a:solidFill>
                <a:latin typeface="Calibri"/>
                <a:ea typeface="Calibri"/>
                <a:cs typeface="Calibri"/>
                <a:sym typeface="Calibri"/>
              </a:rPr>
              <a:t>New national Data from Pregnancy-Related Deaths from CDC </a:t>
            </a:r>
            <a:endParaRPr sz="4800" b="1" i="1" u="none" strike="noStrike" cap="none" dirty="0">
              <a:solidFill>
                <a:srgbClr val="1C498B"/>
              </a:solidFill>
              <a:latin typeface="Calibri"/>
              <a:ea typeface="Calibri"/>
              <a:cs typeface="Calibri"/>
              <a:sym typeface="Calibri"/>
            </a:endParaRPr>
          </a:p>
        </p:txBody>
      </p:sp>
      <p:pic>
        <p:nvPicPr>
          <p:cNvPr id="24283" name="Google Shape;24283;p26" descr="A blue and red curved line&#10;&#10;AI-generated content may be incorrect."/>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3007798" y="-1764"/>
            <a:ext cx="5296958" cy="1428750"/>
          </a:xfrm>
          <a:prstGeom prst="rect">
            <a:avLst/>
          </a:prstGeom>
          <a:noFill/>
          <a:ln>
            <a:noFill/>
          </a:ln>
        </p:spPr>
      </p:pic>
      <p:pic>
        <p:nvPicPr>
          <p:cNvPr id="24284" name="Google Shape;24284;p26" descr="A logo with a map and text&#10;&#10;AI-generated content may be incorrect."/>
          <p:cNvPicPr preferRelativeResize="0"/>
          <p:nvPr/>
        </p:nvPicPr>
        <p:blipFill rotWithShape="1">
          <a:blip r:embed="rId4" cstate="email">
            <a:alphaModFix/>
            <a:extLst>
              <a:ext uri="{28A0092B-C50C-407E-A947-70E740481C1C}">
                <a14:useLocalDpi xmlns:a14="http://schemas.microsoft.com/office/drawing/2010/main"/>
              </a:ext>
            </a:extLst>
          </a:blip>
          <a:srcRect r="-244"/>
          <a:stretch/>
        </p:blipFill>
        <p:spPr>
          <a:xfrm>
            <a:off x="15509877" y="5325"/>
            <a:ext cx="2169614" cy="1079852"/>
          </a:xfrm>
          <a:prstGeom prst="rect">
            <a:avLst/>
          </a:prstGeom>
          <a:noFill/>
          <a:ln>
            <a:noFill/>
          </a:ln>
        </p:spPr>
      </p:pic>
      <p:sp>
        <p:nvSpPr>
          <p:cNvPr id="24285" name="Google Shape;24285;p26"/>
          <p:cNvSpPr txBox="1"/>
          <p:nvPr/>
        </p:nvSpPr>
        <p:spPr>
          <a:xfrm>
            <a:off x="1160318" y="5957818"/>
            <a:ext cx="4866409" cy="2308284"/>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3600"/>
              <a:buFont typeface="Arial"/>
              <a:buNone/>
            </a:pPr>
            <a:r>
              <a:rPr lang="en-US" sz="3600" b="0" i="0" u="none" strike="noStrike" cap="none">
                <a:solidFill>
                  <a:schemeClr val="dk1"/>
                </a:solidFill>
                <a:latin typeface="Calibri"/>
                <a:ea typeface="Calibri"/>
                <a:cs typeface="Calibri"/>
                <a:sym typeface="Calibri"/>
              </a:rPr>
              <a:t>Mental health conditions are the </a:t>
            </a:r>
            <a:r>
              <a:rPr lang="en-US" sz="3600" b="1" i="0" u="none" strike="noStrike" cap="none">
                <a:solidFill>
                  <a:schemeClr val="dk1"/>
                </a:solidFill>
                <a:latin typeface="Calibri"/>
                <a:ea typeface="Calibri"/>
                <a:cs typeface="Calibri"/>
                <a:sym typeface="Calibri"/>
              </a:rPr>
              <a:t>leading cause </a:t>
            </a:r>
            <a:r>
              <a:rPr lang="en-US" sz="3600" b="0" i="0" u="none" strike="noStrike" cap="none">
                <a:solidFill>
                  <a:schemeClr val="dk1"/>
                </a:solidFill>
                <a:latin typeface="Calibri"/>
                <a:ea typeface="Calibri"/>
                <a:cs typeface="Calibri"/>
                <a:sym typeface="Calibri"/>
              </a:rPr>
              <a:t>of  pregnancy-related deaths</a:t>
            </a:r>
            <a:endParaRPr sz="1400" b="0" i="0" u="none" strike="noStrike" cap="none">
              <a:solidFill>
                <a:srgbClr val="000000"/>
              </a:solidFill>
              <a:latin typeface="Arial"/>
              <a:ea typeface="Arial"/>
              <a:cs typeface="Arial"/>
              <a:sym typeface="Arial"/>
            </a:endParaRPr>
          </a:p>
        </p:txBody>
      </p:sp>
      <p:sp>
        <p:nvSpPr>
          <p:cNvPr id="24286" name="Google Shape;24286;p26"/>
          <p:cNvSpPr/>
          <p:nvPr/>
        </p:nvSpPr>
        <p:spPr>
          <a:xfrm>
            <a:off x="2037966" y="3984504"/>
            <a:ext cx="2823986" cy="1464231"/>
          </a:xfrm>
          <a:prstGeom prst="roundRect">
            <a:avLst>
              <a:gd name="adj" fmla="val 16667"/>
            </a:avLst>
          </a:prstGeom>
          <a:solidFill>
            <a:srgbClr val="D99593"/>
          </a:solidFill>
          <a:ln w="38100" cap="flat" cmpd="sng">
            <a:solidFill>
              <a:schemeClr val="dk1"/>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8000"/>
              <a:buFont typeface="Arial"/>
              <a:buNone/>
            </a:pPr>
            <a:r>
              <a:rPr lang="en-US" sz="8000" b="0" i="0" u="none" strike="noStrike" cap="none">
                <a:solidFill>
                  <a:schemeClr val="dk1"/>
                </a:solidFill>
                <a:latin typeface="Calibri"/>
                <a:ea typeface="Calibri"/>
                <a:cs typeface="Calibri"/>
                <a:sym typeface="Calibri"/>
              </a:rPr>
              <a:t>#1</a:t>
            </a:r>
            <a:endParaRPr sz="1400" b="0" i="0" u="none" strike="noStrike" cap="none">
              <a:solidFill>
                <a:srgbClr val="000000"/>
              </a:solidFill>
              <a:latin typeface="Arial"/>
              <a:ea typeface="Arial"/>
              <a:cs typeface="Arial"/>
              <a:sym typeface="Arial"/>
            </a:endParaRPr>
          </a:p>
        </p:txBody>
      </p:sp>
      <p:sp>
        <p:nvSpPr>
          <p:cNvPr id="24287" name="Google Shape;24287;p26"/>
          <p:cNvSpPr/>
          <p:nvPr/>
        </p:nvSpPr>
        <p:spPr>
          <a:xfrm>
            <a:off x="7718219" y="3984504"/>
            <a:ext cx="2564083" cy="1464231"/>
          </a:xfrm>
          <a:prstGeom prst="roundRect">
            <a:avLst>
              <a:gd name="adj" fmla="val 16667"/>
            </a:avLst>
          </a:prstGeom>
          <a:solidFill>
            <a:srgbClr val="D99593"/>
          </a:solidFill>
          <a:ln w="38100" cap="flat" cmpd="sng">
            <a:solidFill>
              <a:schemeClr val="dk1"/>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8000"/>
              <a:buFont typeface="Arial"/>
              <a:buNone/>
            </a:pPr>
            <a:r>
              <a:rPr lang="en-US" sz="8000" b="0" i="0" u="none" strike="noStrike" cap="none">
                <a:solidFill>
                  <a:schemeClr val="dk1"/>
                </a:solidFill>
                <a:latin typeface="Calibri"/>
                <a:ea typeface="Calibri"/>
                <a:cs typeface="Calibri"/>
                <a:sym typeface="Calibri"/>
              </a:rPr>
              <a:t>28%</a:t>
            </a:r>
            <a:endParaRPr sz="1400" b="0" i="0" u="none" strike="noStrike" cap="none">
              <a:solidFill>
                <a:srgbClr val="000000"/>
              </a:solidFill>
              <a:latin typeface="Arial"/>
              <a:ea typeface="Arial"/>
              <a:cs typeface="Arial"/>
              <a:sym typeface="Arial"/>
            </a:endParaRPr>
          </a:p>
        </p:txBody>
      </p:sp>
      <p:sp>
        <p:nvSpPr>
          <p:cNvPr id="24288" name="Google Shape;24288;p26"/>
          <p:cNvSpPr txBox="1"/>
          <p:nvPr/>
        </p:nvSpPr>
        <p:spPr>
          <a:xfrm>
            <a:off x="6567057" y="5957818"/>
            <a:ext cx="4866409" cy="1200329"/>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3600"/>
              <a:buFont typeface="Arial"/>
              <a:buNone/>
            </a:pPr>
            <a:r>
              <a:rPr lang="en-US" sz="3600" b="0" i="0" u="none" strike="noStrike" cap="none">
                <a:solidFill>
                  <a:schemeClr val="dk1"/>
                </a:solidFill>
                <a:latin typeface="Calibri"/>
                <a:ea typeface="Calibri"/>
                <a:cs typeface="Calibri"/>
                <a:sym typeface="Calibri"/>
              </a:rPr>
              <a:t>Of deaths are due to mental health conditions</a:t>
            </a:r>
            <a:endParaRPr sz="1400" b="0" i="0" u="none" strike="noStrike" cap="none">
              <a:solidFill>
                <a:srgbClr val="000000"/>
              </a:solidFill>
              <a:latin typeface="Arial"/>
              <a:ea typeface="Arial"/>
              <a:cs typeface="Arial"/>
              <a:sym typeface="Arial"/>
            </a:endParaRPr>
          </a:p>
        </p:txBody>
      </p:sp>
      <p:sp>
        <p:nvSpPr>
          <p:cNvPr id="24289" name="Google Shape;24289;p26"/>
          <p:cNvSpPr/>
          <p:nvPr/>
        </p:nvSpPr>
        <p:spPr>
          <a:xfrm>
            <a:off x="13296900" y="4082510"/>
            <a:ext cx="2113428" cy="1464231"/>
          </a:xfrm>
          <a:prstGeom prst="roundRect">
            <a:avLst>
              <a:gd name="adj" fmla="val 16667"/>
            </a:avLst>
          </a:prstGeom>
          <a:solidFill>
            <a:srgbClr val="D99593"/>
          </a:solidFill>
          <a:ln w="38100" cap="flat" cmpd="sng">
            <a:solidFill>
              <a:schemeClr val="dk1"/>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8000"/>
              <a:buFont typeface="Arial"/>
              <a:buNone/>
            </a:pPr>
            <a:r>
              <a:rPr lang="en-US" sz="8000" b="0" i="0" u="none" strike="noStrike" cap="none">
                <a:solidFill>
                  <a:schemeClr val="dk1"/>
                </a:solidFill>
                <a:latin typeface="Calibri"/>
                <a:ea typeface="Calibri"/>
                <a:cs typeface="Calibri"/>
                <a:sym typeface="Calibri"/>
              </a:rPr>
              <a:t>216</a:t>
            </a:r>
            <a:endParaRPr sz="1400" b="0" i="0" u="none" strike="noStrike" cap="none">
              <a:solidFill>
                <a:srgbClr val="000000"/>
              </a:solidFill>
              <a:latin typeface="Arial"/>
              <a:ea typeface="Arial"/>
              <a:cs typeface="Arial"/>
              <a:sym typeface="Arial"/>
            </a:endParaRPr>
          </a:p>
        </p:txBody>
      </p:sp>
      <p:sp>
        <p:nvSpPr>
          <p:cNvPr id="24290" name="Google Shape;24290;p26"/>
          <p:cNvSpPr txBox="1"/>
          <p:nvPr/>
        </p:nvSpPr>
        <p:spPr>
          <a:xfrm>
            <a:off x="12187110" y="5957818"/>
            <a:ext cx="4662055" cy="1754326"/>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3600"/>
              <a:buFont typeface="Arial"/>
              <a:buNone/>
            </a:pPr>
            <a:r>
              <a:rPr lang="en-US" sz="3600" b="0" i="0" u="none" strike="noStrike" cap="none" dirty="0">
                <a:solidFill>
                  <a:schemeClr val="dk1"/>
                </a:solidFill>
                <a:latin typeface="Calibri"/>
                <a:ea typeface="Calibri"/>
                <a:cs typeface="Calibri"/>
                <a:sym typeface="Calibri"/>
              </a:rPr>
              <a:t>Pregnancy-related deaths due to mental health conditions</a:t>
            </a:r>
            <a:endParaRPr sz="1400" b="0" i="0" u="none" strike="noStrike" cap="none" dirty="0">
              <a:solidFill>
                <a:srgbClr val="000000"/>
              </a:solidFill>
              <a:latin typeface="Arial"/>
              <a:ea typeface="Arial"/>
              <a:cs typeface="Arial"/>
              <a:sym typeface="Arial"/>
            </a:endParaRPr>
          </a:p>
        </p:txBody>
      </p:sp>
      <p:sp>
        <p:nvSpPr>
          <p:cNvPr id="24291" name="Google Shape;24291;p26"/>
          <p:cNvSpPr txBox="1"/>
          <p:nvPr/>
        </p:nvSpPr>
        <p:spPr>
          <a:xfrm>
            <a:off x="7960527" y="7894578"/>
            <a:ext cx="9718964" cy="1077178"/>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2800"/>
              <a:buFont typeface="Arial"/>
              <a:buNone/>
            </a:pPr>
            <a:r>
              <a:rPr lang="en-US" sz="3200" b="0" i="0" u="none" strike="noStrike" cap="none" dirty="0">
                <a:solidFill>
                  <a:schemeClr val="dk1"/>
                </a:solidFill>
                <a:latin typeface="Calibri"/>
                <a:ea typeface="Calibri"/>
                <a:cs typeface="Calibri"/>
                <a:sym typeface="Calibri"/>
              </a:rPr>
              <a:t>CDC, </a:t>
            </a:r>
            <a:r>
              <a:rPr lang="en-US" sz="3200" b="0" i="1" u="none" strike="noStrike" cap="none" dirty="0">
                <a:solidFill>
                  <a:schemeClr val="dk1"/>
                </a:solidFill>
                <a:latin typeface="Calibri"/>
                <a:ea typeface="Calibri"/>
                <a:cs typeface="Calibri"/>
                <a:sym typeface="Calibri"/>
              </a:rPr>
              <a:t>Pregnancy-Related Deaths 2022: Data from Maternal Mortality Review Committees, </a:t>
            </a:r>
            <a:r>
              <a:rPr lang="en-US" sz="3200" b="0" i="0" u="none" strike="noStrike" cap="none" dirty="0">
                <a:solidFill>
                  <a:schemeClr val="dk1"/>
                </a:solidFill>
                <a:latin typeface="Calibri"/>
                <a:ea typeface="Calibri"/>
                <a:cs typeface="Calibri"/>
                <a:sym typeface="Calibri"/>
              </a:rPr>
              <a:t>April 2026</a:t>
            </a:r>
            <a:endParaRPr sz="3200" b="0" i="1" u="none" strike="noStrike" cap="none" dirty="0">
              <a:solidFill>
                <a:schemeClr val="dk1"/>
              </a:solidFill>
              <a:latin typeface="Calibri"/>
              <a:ea typeface="Calibri"/>
              <a:cs typeface="Calibri"/>
              <a:sym typeface="Calibri"/>
            </a:endParaRPr>
          </a:p>
        </p:txBody>
      </p:sp>
      <p:sp>
        <p:nvSpPr>
          <p:cNvPr id="24292" name="Google Shape;24292;p26"/>
          <p:cNvSpPr/>
          <p:nvPr/>
        </p:nvSpPr>
        <p:spPr>
          <a:xfrm>
            <a:off x="13589546" y="9120856"/>
            <a:ext cx="8509226" cy="3871698"/>
          </a:xfrm>
          <a:custGeom>
            <a:avLst/>
            <a:gdLst/>
            <a:ahLst/>
            <a:cxnLst/>
            <a:rect l="l" t="t" r="r" b="b"/>
            <a:pathLst>
              <a:path w="8509226" h="3871698" extrusionOk="0">
                <a:moveTo>
                  <a:pt x="0" y="0"/>
                </a:moveTo>
                <a:lnTo>
                  <a:pt x="8509226" y="0"/>
                </a:lnTo>
                <a:lnTo>
                  <a:pt x="8509226" y="3871698"/>
                </a:lnTo>
                <a:lnTo>
                  <a:pt x="0" y="3871698"/>
                </a:lnTo>
                <a:lnTo>
                  <a:pt x="0" y="0"/>
                </a:lnTo>
                <a:close/>
              </a:path>
            </a:pathLst>
          </a:cu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4293" name="Google Shape;24293;p26"/>
          <p:cNvSpPr/>
          <p:nvPr/>
        </p:nvSpPr>
        <p:spPr>
          <a:xfrm>
            <a:off x="-3428907" y="9120856"/>
            <a:ext cx="8509226" cy="3871698"/>
          </a:xfrm>
          <a:custGeom>
            <a:avLst/>
            <a:gdLst/>
            <a:ahLst/>
            <a:cxnLst/>
            <a:rect l="l" t="t" r="r" b="b"/>
            <a:pathLst>
              <a:path w="8509226" h="3871698" extrusionOk="0">
                <a:moveTo>
                  <a:pt x="0" y="0"/>
                </a:moveTo>
                <a:lnTo>
                  <a:pt x="8509227" y="0"/>
                </a:lnTo>
                <a:lnTo>
                  <a:pt x="8509227" y="3871698"/>
                </a:lnTo>
                <a:lnTo>
                  <a:pt x="0" y="3871698"/>
                </a:lnTo>
                <a:lnTo>
                  <a:pt x="0" y="0"/>
                </a:lnTo>
                <a:close/>
              </a:path>
            </a:pathLst>
          </a:cu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4294" name="Google Shape;24294;p26"/>
          <p:cNvSpPr/>
          <p:nvPr/>
        </p:nvSpPr>
        <p:spPr>
          <a:xfrm flipH="1">
            <a:off x="5080320" y="9120856"/>
            <a:ext cx="8509226" cy="3871698"/>
          </a:xfrm>
          <a:custGeom>
            <a:avLst/>
            <a:gdLst/>
            <a:ahLst/>
            <a:cxnLst/>
            <a:rect l="l" t="t" r="r" b="b"/>
            <a:pathLst>
              <a:path w="8509226" h="3871698" extrusionOk="0">
                <a:moveTo>
                  <a:pt x="8509226" y="0"/>
                </a:moveTo>
                <a:lnTo>
                  <a:pt x="0" y="0"/>
                </a:lnTo>
                <a:lnTo>
                  <a:pt x="0" y="3871698"/>
                </a:lnTo>
                <a:lnTo>
                  <a:pt x="8509226" y="3871698"/>
                </a:lnTo>
                <a:lnTo>
                  <a:pt x="8509226" y="0"/>
                </a:lnTo>
                <a:close/>
              </a:path>
            </a:pathLst>
          </a:cu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 name="Freeform 2">
            <a:extLst>
              <a:ext uri="{FF2B5EF4-FFF2-40B4-BE49-F238E27FC236}">
                <a16:creationId xmlns:a16="http://schemas.microsoft.com/office/drawing/2014/main" id="{488463DC-F1A1-DF86-BDF7-54425C67AC96}"/>
              </a:ext>
            </a:extLst>
          </p:cNvPr>
          <p:cNvSpPr/>
          <p:nvPr/>
        </p:nvSpPr>
        <p:spPr>
          <a:xfrm>
            <a:off x="13741946" y="8959744"/>
            <a:ext cx="8509226" cy="3871698"/>
          </a:xfrm>
          <a:custGeom>
            <a:avLst/>
            <a:gdLst/>
            <a:ahLst/>
            <a:cxnLst/>
            <a:rect l="l" t="t" r="r" b="b"/>
            <a:pathLst>
              <a:path w="8509226" h="3871698">
                <a:moveTo>
                  <a:pt x="0" y="0"/>
                </a:moveTo>
                <a:lnTo>
                  <a:pt x="8509226" y="0"/>
                </a:lnTo>
                <a:lnTo>
                  <a:pt x="8509226" y="3871698"/>
                </a:lnTo>
                <a:lnTo>
                  <a:pt x="0" y="3871698"/>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3" name="Freeform 3">
            <a:extLst>
              <a:ext uri="{FF2B5EF4-FFF2-40B4-BE49-F238E27FC236}">
                <a16:creationId xmlns:a16="http://schemas.microsoft.com/office/drawing/2014/main" id="{A505EE1E-5EE9-F668-E4C6-B29D0F6B1EFB}"/>
              </a:ext>
            </a:extLst>
          </p:cNvPr>
          <p:cNvSpPr/>
          <p:nvPr/>
        </p:nvSpPr>
        <p:spPr>
          <a:xfrm>
            <a:off x="-3276507" y="8959744"/>
            <a:ext cx="8509226" cy="3871698"/>
          </a:xfrm>
          <a:custGeom>
            <a:avLst/>
            <a:gdLst/>
            <a:ahLst/>
            <a:cxnLst/>
            <a:rect l="l" t="t" r="r" b="b"/>
            <a:pathLst>
              <a:path w="8509226" h="3871698">
                <a:moveTo>
                  <a:pt x="0" y="0"/>
                </a:moveTo>
                <a:lnTo>
                  <a:pt x="8509227" y="0"/>
                </a:lnTo>
                <a:lnTo>
                  <a:pt x="8509227" y="3871698"/>
                </a:lnTo>
                <a:lnTo>
                  <a:pt x="0" y="3871698"/>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4" name="Freeform 4">
            <a:extLst>
              <a:ext uri="{FF2B5EF4-FFF2-40B4-BE49-F238E27FC236}">
                <a16:creationId xmlns:a16="http://schemas.microsoft.com/office/drawing/2014/main" id="{613E53D4-92CD-8085-713D-F124CCE7A288}"/>
              </a:ext>
            </a:extLst>
          </p:cNvPr>
          <p:cNvSpPr/>
          <p:nvPr/>
        </p:nvSpPr>
        <p:spPr>
          <a:xfrm flipH="1">
            <a:off x="5232720" y="8959744"/>
            <a:ext cx="8509226" cy="3871698"/>
          </a:xfrm>
          <a:custGeom>
            <a:avLst/>
            <a:gdLst/>
            <a:ahLst/>
            <a:cxnLst/>
            <a:rect l="l" t="t" r="r" b="b"/>
            <a:pathLst>
              <a:path w="8509226" h="3871698">
                <a:moveTo>
                  <a:pt x="8509226" y="0"/>
                </a:moveTo>
                <a:lnTo>
                  <a:pt x="0" y="0"/>
                </a:lnTo>
                <a:lnTo>
                  <a:pt x="0" y="3871698"/>
                </a:lnTo>
                <a:lnTo>
                  <a:pt x="8509226" y="3871698"/>
                </a:lnTo>
                <a:lnTo>
                  <a:pt x="8509226"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552ADD-7B3D-37B6-0818-A7CAB3318B38}"/>
            </a:ext>
          </a:extLst>
        </p:cNvPr>
        <p:cNvGrpSpPr/>
        <p:nvPr/>
      </p:nvGrpSpPr>
      <p:grpSpPr>
        <a:xfrm>
          <a:off x="0" y="0"/>
          <a:ext cx="0" cy="0"/>
          <a:chOff x="0" y="0"/>
          <a:chExt cx="0" cy="0"/>
        </a:xfrm>
      </p:grpSpPr>
      <p:sp>
        <p:nvSpPr>
          <p:cNvPr id="7" name="TextBox 7">
            <a:extLst>
              <a:ext uri="{FF2B5EF4-FFF2-40B4-BE49-F238E27FC236}">
                <a16:creationId xmlns:a16="http://schemas.microsoft.com/office/drawing/2014/main" id="{DCEF7280-B657-5A4B-54A3-6D899F975259}"/>
              </a:ext>
            </a:extLst>
          </p:cNvPr>
          <p:cNvSpPr txBox="1"/>
          <p:nvPr/>
        </p:nvSpPr>
        <p:spPr>
          <a:xfrm>
            <a:off x="472466" y="260821"/>
            <a:ext cx="8415261" cy="1038746"/>
          </a:xfrm>
          <a:prstGeom prst="rect">
            <a:avLst/>
          </a:prstGeom>
        </p:spPr>
        <p:txBody>
          <a:bodyPr lIns="0" tIns="0" rIns="0" bIns="0" rtlCol="0" anchor="t">
            <a:spAutoFit/>
          </a:bodyPr>
          <a:lstStyle/>
          <a:p>
            <a:pPr marL="0" marR="0" lvl="0" indent="0" algn="l" defTabSz="914400" rtl="0" eaLnBrk="1" fontAlgn="auto" latinLnBrk="0" hangingPunct="1">
              <a:lnSpc>
                <a:spcPts val="8119"/>
              </a:lnSpc>
              <a:spcBef>
                <a:spcPts val="0"/>
              </a:spcBef>
              <a:spcAft>
                <a:spcPts val="0"/>
              </a:spcAft>
              <a:buClrTx/>
              <a:buSzTx/>
              <a:buFontTx/>
              <a:buNone/>
              <a:tabLst/>
              <a:defRPr/>
            </a:pPr>
            <a:r>
              <a:rPr kumimoji="0" lang="en-US" sz="7500" b="1" i="0" u="none" strike="noStrike" kern="1200" cap="none" spc="0" normalizeH="0" baseline="0" noProof="0">
                <a:ln>
                  <a:noFill/>
                </a:ln>
                <a:solidFill>
                  <a:srgbClr val="1C498B"/>
                </a:solidFill>
                <a:effectLst/>
                <a:uLnTx/>
                <a:uFillTx/>
                <a:latin typeface="Calibri"/>
                <a:ea typeface="Calibri"/>
                <a:cs typeface="Calibri"/>
                <a:sym typeface="The Seasons Bold"/>
              </a:rPr>
              <a:t>PMH Initiative</a:t>
            </a:r>
            <a:endParaRPr kumimoji="0" lang="en-US" sz="7500" b="1" i="0" u="none" strike="noStrike" kern="1200" cap="none" spc="0" normalizeH="0" baseline="0" noProof="0">
              <a:ln>
                <a:noFill/>
              </a:ln>
              <a:solidFill>
                <a:srgbClr val="1C498B"/>
              </a:solidFill>
              <a:effectLst/>
              <a:uLnTx/>
              <a:uFillTx/>
              <a:latin typeface="Calibri"/>
              <a:ea typeface="Calibri"/>
              <a:cs typeface="Calibri"/>
              <a:sym typeface="Arial"/>
            </a:endParaRPr>
          </a:p>
        </p:txBody>
      </p:sp>
      <p:pic>
        <p:nvPicPr>
          <p:cNvPr id="9" name="Picture 8" descr="A blue and red curved line&#10;&#10;AI-generated content may be incorrect.">
            <a:extLst>
              <a:ext uri="{FF2B5EF4-FFF2-40B4-BE49-F238E27FC236}">
                <a16:creationId xmlns:a16="http://schemas.microsoft.com/office/drawing/2014/main" id="{ABD75761-2559-0ED6-9F26-A76687E9A670}"/>
              </a:ext>
            </a:extLst>
          </p:cNvPr>
          <p:cNvPicPr>
            <a:picLocks noChangeAspect="1"/>
          </p:cNvPicPr>
          <p:nvPr/>
        </p:nvPicPr>
        <p:blipFill>
          <a:blip r:embed="rId3"/>
          <a:stretch>
            <a:fillRect/>
          </a:stretch>
        </p:blipFill>
        <p:spPr>
          <a:xfrm>
            <a:off x="13007798" y="-1764"/>
            <a:ext cx="5296958" cy="1428750"/>
          </a:xfrm>
          <a:prstGeom prst="rect">
            <a:avLst/>
          </a:prstGeom>
        </p:spPr>
      </p:pic>
      <p:pic>
        <p:nvPicPr>
          <p:cNvPr id="12" name="Picture 11" descr="A logo with a map and text&#10;&#10;AI-generated content may be incorrect.">
            <a:extLst>
              <a:ext uri="{FF2B5EF4-FFF2-40B4-BE49-F238E27FC236}">
                <a16:creationId xmlns:a16="http://schemas.microsoft.com/office/drawing/2014/main" id="{D537AA5F-74F9-27D6-3313-2DA3E0558CB5}"/>
              </a:ext>
            </a:extLst>
          </p:cNvPr>
          <p:cNvPicPr>
            <a:picLocks noChangeAspect="1"/>
          </p:cNvPicPr>
          <p:nvPr/>
        </p:nvPicPr>
        <p:blipFill>
          <a:blip r:embed="rId4"/>
          <a:srcRect t="154" r="-244" b="3921"/>
          <a:stretch>
            <a:fillRect/>
          </a:stretch>
        </p:blipFill>
        <p:spPr>
          <a:xfrm>
            <a:off x="15509877" y="5325"/>
            <a:ext cx="2169614" cy="1079852"/>
          </a:xfrm>
          <a:prstGeom prst="rect">
            <a:avLst/>
          </a:prstGeom>
        </p:spPr>
      </p:pic>
      <p:grpSp>
        <p:nvGrpSpPr>
          <p:cNvPr id="44" name="Group 43">
            <a:extLst>
              <a:ext uri="{FF2B5EF4-FFF2-40B4-BE49-F238E27FC236}">
                <a16:creationId xmlns:a16="http://schemas.microsoft.com/office/drawing/2014/main" id="{92DC8405-2988-C776-837F-DB3446E62897}"/>
              </a:ext>
            </a:extLst>
          </p:cNvPr>
          <p:cNvGrpSpPr/>
          <p:nvPr/>
        </p:nvGrpSpPr>
        <p:grpSpPr>
          <a:xfrm>
            <a:off x="39101" y="1715538"/>
            <a:ext cx="18249631" cy="7426930"/>
            <a:chOff x="39101" y="1715538"/>
            <a:chExt cx="18249631" cy="7426930"/>
          </a:xfrm>
        </p:grpSpPr>
        <p:sp>
          <p:nvSpPr>
            <p:cNvPr id="45" name="Freeform: Shape 44">
              <a:extLst>
                <a:ext uri="{FF2B5EF4-FFF2-40B4-BE49-F238E27FC236}">
                  <a16:creationId xmlns:a16="http://schemas.microsoft.com/office/drawing/2014/main" id="{8AE174AC-517D-C044-B0B7-3B953037DBDC}"/>
                </a:ext>
              </a:extLst>
            </p:cNvPr>
            <p:cNvSpPr/>
            <p:nvPr/>
          </p:nvSpPr>
          <p:spPr>
            <a:xfrm>
              <a:off x="10393600" y="6454687"/>
              <a:ext cx="2294486" cy="2332688"/>
            </a:xfrm>
            <a:custGeom>
              <a:avLst/>
              <a:gdLst>
                <a:gd name="connsiteX0" fmla="*/ 224409 w 974688"/>
                <a:gd name="connsiteY0" fmla="*/ 0 h 990916"/>
                <a:gd name="connsiteX1" fmla="*/ 885730 w 974688"/>
                <a:gd name="connsiteY1" fmla="*/ 36100 h 990916"/>
                <a:gd name="connsiteX2" fmla="*/ 974560 w 974688"/>
                <a:gd name="connsiteY2" fmla="*/ 134664 h 990916"/>
                <a:gd name="connsiteX3" fmla="*/ 974027 w 974688"/>
                <a:gd name="connsiteY3" fmla="*/ 140875 h 990916"/>
                <a:gd name="connsiteX4" fmla="*/ 627317 w 974688"/>
                <a:gd name="connsiteY4" fmla="*/ 956786 h 990916"/>
                <a:gd name="connsiteX5" fmla="*/ 495386 w 974688"/>
                <a:gd name="connsiteY5" fmla="*/ 969531 h 990916"/>
                <a:gd name="connsiteX6" fmla="*/ 491681 w 974688"/>
                <a:gd name="connsiteY6" fmla="*/ 966311 h 990916"/>
                <a:gd name="connsiteX7" fmla="*/ 0 w 974688"/>
                <a:gd name="connsiteY7" fmla="*/ 520827 h 990916"/>
                <a:gd name="connsiteX8" fmla="*/ 224409 w 974688"/>
                <a:gd name="connsiteY8" fmla="*/ 0 h 990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74688" h="990916">
                  <a:moveTo>
                    <a:pt x="224409" y="0"/>
                  </a:moveTo>
                  <a:lnTo>
                    <a:pt x="885730" y="36100"/>
                  </a:lnTo>
                  <a:cubicBezTo>
                    <a:pt x="937479" y="38786"/>
                    <a:pt x="977246" y="82915"/>
                    <a:pt x="974560" y="134664"/>
                  </a:cubicBezTo>
                  <a:cubicBezTo>
                    <a:pt x="974445" y="136741"/>
                    <a:pt x="974275" y="138808"/>
                    <a:pt x="974027" y="140875"/>
                  </a:cubicBezTo>
                  <a:cubicBezTo>
                    <a:pt x="937318" y="439998"/>
                    <a:pt x="817169" y="722747"/>
                    <a:pt x="627317" y="956786"/>
                  </a:cubicBezTo>
                  <a:cubicBezTo>
                    <a:pt x="594398" y="996734"/>
                    <a:pt x="535334" y="1002439"/>
                    <a:pt x="495386" y="969531"/>
                  </a:cubicBezTo>
                  <a:cubicBezTo>
                    <a:pt x="494119" y="968483"/>
                    <a:pt x="492890" y="967416"/>
                    <a:pt x="491681" y="966311"/>
                  </a:cubicBezTo>
                  <a:lnTo>
                    <a:pt x="0" y="520827"/>
                  </a:lnTo>
                  <a:cubicBezTo>
                    <a:pt x="132264" y="378057"/>
                    <a:pt x="211484" y="194196"/>
                    <a:pt x="224409" y="0"/>
                  </a:cubicBezTo>
                  <a:close/>
                </a:path>
              </a:pathLst>
            </a:custGeom>
            <a:solidFill>
              <a:srgbClr val="FF8E01"/>
            </a:solidFill>
            <a:ln w="9525" cap="flat">
              <a:noFill/>
              <a:prstDash val="solid"/>
              <a:miter/>
            </a:ln>
          </p:spPr>
          <p:txBody>
            <a:bodyPr rtlCol="0" anchor="ctr"/>
            <a:lstStyle/>
            <a:p>
              <a:pPr marL="0" marR="0" lvl="0" indent="0" algn="l"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0" cap="none" spc="0" normalizeH="0" baseline="0" noProof="0">
                <a:ln>
                  <a:noFill/>
                </a:ln>
                <a:solidFill>
                  <a:prstClr val="black"/>
                </a:solidFill>
                <a:effectLst/>
                <a:uLnTx/>
                <a:uFillTx/>
                <a:latin typeface="Calibri"/>
                <a:ea typeface="+mn-ea"/>
                <a:cs typeface="Arial"/>
                <a:sym typeface="Arial"/>
              </a:endParaRPr>
            </a:p>
          </p:txBody>
        </p:sp>
        <p:sp>
          <p:nvSpPr>
            <p:cNvPr id="46" name="Freeform: Shape 45">
              <a:extLst>
                <a:ext uri="{FF2B5EF4-FFF2-40B4-BE49-F238E27FC236}">
                  <a16:creationId xmlns:a16="http://schemas.microsoft.com/office/drawing/2014/main" id="{E0B6D321-E444-0612-B049-955EF12E0858}"/>
                </a:ext>
              </a:extLst>
            </p:cNvPr>
            <p:cNvSpPr/>
            <p:nvPr/>
          </p:nvSpPr>
          <p:spPr>
            <a:xfrm>
              <a:off x="5150318" y="6454687"/>
              <a:ext cx="2293820" cy="2333130"/>
            </a:xfrm>
            <a:custGeom>
              <a:avLst/>
              <a:gdLst>
                <a:gd name="connsiteX0" fmla="*/ 749997 w 974405"/>
                <a:gd name="connsiteY0" fmla="*/ 0 h 991104"/>
                <a:gd name="connsiteX1" fmla="*/ 974406 w 974405"/>
                <a:gd name="connsiteY1" fmla="*/ 521017 h 991104"/>
                <a:gd name="connsiteX2" fmla="*/ 482725 w 974405"/>
                <a:gd name="connsiteY2" fmla="*/ 966502 h 991104"/>
                <a:gd name="connsiteX3" fmla="*/ 350309 w 974405"/>
                <a:gd name="connsiteY3" fmla="*/ 960682 h 991104"/>
                <a:gd name="connsiteX4" fmla="*/ 347089 w 974405"/>
                <a:gd name="connsiteY4" fmla="*/ 956977 h 991104"/>
                <a:gd name="connsiteX5" fmla="*/ 665 w 974405"/>
                <a:gd name="connsiteY5" fmla="*/ 140779 h 991104"/>
                <a:gd name="connsiteX6" fmla="*/ 82751 w 974405"/>
                <a:gd name="connsiteY6" fmla="*/ 36538 h 991104"/>
                <a:gd name="connsiteX7" fmla="*/ 88962 w 974405"/>
                <a:gd name="connsiteY7" fmla="*/ 36004 h 991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74405" h="991104">
                  <a:moveTo>
                    <a:pt x="749997" y="0"/>
                  </a:moveTo>
                  <a:cubicBezTo>
                    <a:pt x="762875" y="194262"/>
                    <a:pt x="842103" y="378200"/>
                    <a:pt x="974406" y="521017"/>
                  </a:cubicBezTo>
                  <a:lnTo>
                    <a:pt x="482725" y="966502"/>
                  </a:lnTo>
                  <a:cubicBezTo>
                    <a:pt x="444549" y="1001458"/>
                    <a:pt x="385265" y="998849"/>
                    <a:pt x="350309" y="960682"/>
                  </a:cubicBezTo>
                  <a:cubicBezTo>
                    <a:pt x="349204" y="959472"/>
                    <a:pt x="348127" y="958234"/>
                    <a:pt x="347089" y="956977"/>
                  </a:cubicBezTo>
                  <a:cubicBezTo>
                    <a:pt x="157284" y="722824"/>
                    <a:pt x="37231" y="439969"/>
                    <a:pt x="665" y="140779"/>
                  </a:cubicBezTo>
                  <a:cubicBezTo>
                    <a:pt x="-5450" y="89325"/>
                    <a:pt x="31297" y="42653"/>
                    <a:pt x="82751" y="36538"/>
                  </a:cubicBezTo>
                  <a:cubicBezTo>
                    <a:pt x="84818" y="36290"/>
                    <a:pt x="86885" y="36109"/>
                    <a:pt x="88962" y="36004"/>
                  </a:cubicBezTo>
                  <a:close/>
                </a:path>
              </a:pathLst>
            </a:custGeom>
            <a:solidFill>
              <a:srgbClr val="179C52"/>
            </a:solidFill>
            <a:ln w="9525" cap="flat">
              <a:noFill/>
              <a:prstDash val="solid"/>
              <a:miter/>
            </a:ln>
          </p:spPr>
          <p:txBody>
            <a:bodyPr rtlCol="0" anchor="ctr"/>
            <a:lstStyle/>
            <a:p>
              <a:pPr marL="0" marR="0" lvl="0" indent="0" algn="l"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0" cap="none" spc="0" normalizeH="0" baseline="0" noProof="0">
                <a:ln>
                  <a:noFill/>
                </a:ln>
                <a:solidFill>
                  <a:prstClr val="black"/>
                </a:solidFill>
                <a:effectLst/>
                <a:uLnTx/>
                <a:uFillTx/>
                <a:latin typeface="Calibri"/>
                <a:ea typeface="+mn-ea"/>
                <a:cs typeface="Arial"/>
                <a:sym typeface="Arial"/>
              </a:endParaRPr>
            </a:p>
          </p:txBody>
        </p:sp>
        <p:sp>
          <p:nvSpPr>
            <p:cNvPr id="47" name="Freeform: Shape 46">
              <a:extLst>
                <a:ext uri="{FF2B5EF4-FFF2-40B4-BE49-F238E27FC236}">
                  <a16:creationId xmlns:a16="http://schemas.microsoft.com/office/drawing/2014/main" id="{D51A6D36-E033-129F-D386-5101ACE46FE6}"/>
                </a:ext>
              </a:extLst>
            </p:cNvPr>
            <p:cNvSpPr/>
            <p:nvPr/>
          </p:nvSpPr>
          <p:spPr>
            <a:xfrm>
              <a:off x="5966567" y="2528599"/>
              <a:ext cx="2952303" cy="2599346"/>
            </a:xfrm>
            <a:custGeom>
              <a:avLst/>
              <a:gdLst>
                <a:gd name="connsiteX0" fmla="*/ 567469 w 1254126"/>
                <a:gd name="connsiteY0" fmla="*/ 1104192 h 1104191"/>
                <a:gd name="connsiteX1" fmla="*/ 37593 w 1254126"/>
                <a:gd name="connsiteY1" fmla="*/ 705190 h 1104191"/>
                <a:gd name="connsiteX2" fmla="*/ 18724 w 1254126"/>
                <a:gd name="connsiteY2" fmla="*/ 573859 h 1104191"/>
                <a:gd name="connsiteX3" fmla="*/ 22067 w 1254126"/>
                <a:gd name="connsiteY3" fmla="*/ 569649 h 1104191"/>
                <a:gd name="connsiteX4" fmla="*/ 53500 w 1254126"/>
                <a:gd name="connsiteY4" fmla="*/ 533549 h 1104191"/>
                <a:gd name="connsiteX5" fmla="*/ 1155066 w 1254126"/>
                <a:gd name="connsiteY5" fmla="*/ 149 h 1104191"/>
                <a:gd name="connsiteX6" fmla="*/ 1253983 w 1254126"/>
                <a:gd name="connsiteY6" fmla="*/ 88589 h 1104191"/>
                <a:gd name="connsiteX7" fmla="*/ 1254126 w 1254126"/>
                <a:gd name="connsiteY7" fmla="*/ 94066 h 1104191"/>
                <a:gd name="connsiteX8" fmla="*/ 1254126 w 1254126"/>
                <a:gd name="connsiteY8" fmla="*/ 756815 h 1104191"/>
                <a:gd name="connsiteX9" fmla="*/ 616618 w 1254126"/>
                <a:gd name="connsiteY9" fmla="*/ 1043422 h 1104191"/>
                <a:gd name="connsiteX10" fmla="*/ 567469 w 1254126"/>
                <a:gd name="connsiteY10" fmla="*/ 1104192 h 110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54126" h="1104191">
                  <a:moveTo>
                    <a:pt x="567469" y="1104192"/>
                  </a:moveTo>
                  <a:lnTo>
                    <a:pt x="37593" y="705190"/>
                  </a:lnTo>
                  <a:cubicBezTo>
                    <a:pt x="-3888" y="674129"/>
                    <a:pt x="-12328" y="615331"/>
                    <a:pt x="18724" y="573859"/>
                  </a:cubicBezTo>
                  <a:cubicBezTo>
                    <a:pt x="19800" y="572421"/>
                    <a:pt x="20915" y="571021"/>
                    <a:pt x="22067" y="569649"/>
                  </a:cubicBezTo>
                  <a:cubicBezTo>
                    <a:pt x="32354" y="557457"/>
                    <a:pt x="42832" y="545427"/>
                    <a:pt x="53500" y="533549"/>
                  </a:cubicBezTo>
                  <a:cubicBezTo>
                    <a:pt x="336068" y="217557"/>
                    <a:pt x="731937" y="25867"/>
                    <a:pt x="1155066" y="149"/>
                  </a:cubicBezTo>
                  <a:cubicBezTo>
                    <a:pt x="1206806" y="-2746"/>
                    <a:pt x="1251087" y="36849"/>
                    <a:pt x="1253983" y="88589"/>
                  </a:cubicBezTo>
                  <a:cubicBezTo>
                    <a:pt x="1254078" y="90408"/>
                    <a:pt x="1254136" y="92237"/>
                    <a:pt x="1254126" y="94066"/>
                  </a:cubicBezTo>
                  <a:lnTo>
                    <a:pt x="1254126" y="756815"/>
                  </a:lnTo>
                  <a:cubicBezTo>
                    <a:pt x="1010372" y="756596"/>
                    <a:pt x="778238" y="860952"/>
                    <a:pt x="616618" y="1043422"/>
                  </a:cubicBezTo>
                  <a:cubicBezTo>
                    <a:pt x="599282" y="1063425"/>
                    <a:pt x="582899" y="1083237"/>
                    <a:pt x="567469" y="1104192"/>
                  </a:cubicBezTo>
                  <a:close/>
                </a:path>
              </a:pathLst>
            </a:custGeom>
            <a:solidFill>
              <a:srgbClr val="FFFFFF"/>
            </a:solidFill>
            <a:ln w="9525" cap="flat">
              <a:noFill/>
              <a:prstDash val="solid"/>
              <a:miter/>
            </a:ln>
          </p:spPr>
          <p:txBody>
            <a:bodyPr rtlCol="0" anchor="ctr"/>
            <a:lstStyle/>
            <a:p>
              <a:pPr marL="0" marR="0" lvl="0" indent="0" algn="l"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0" cap="none" spc="0" normalizeH="0" baseline="0" noProof="0">
                <a:ln>
                  <a:noFill/>
                </a:ln>
                <a:solidFill>
                  <a:prstClr val="black"/>
                </a:solidFill>
                <a:effectLst/>
                <a:uLnTx/>
                <a:uFillTx/>
                <a:latin typeface="Calibri"/>
                <a:ea typeface="+mn-ea"/>
                <a:cs typeface="Arial"/>
                <a:sym typeface="Arial"/>
              </a:endParaRPr>
            </a:p>
          </p:txBody>
        </p:sp>
        <p:sp>
          <p:nvSpPr>
            <p:cNvPr id="48" name="Freeform: Shape 47">
              <a:extLst>
                <a:ext uri="{FF2B5EF4-FFF2-40B4-BE49-F238E27FC236}">
                  <a16:creationId xmlns:a16="http://schemas.microsoft.com/office/drawing/2014/main" id="{FC68AB40-0B9B-A2AB-1000-0FB776EEDE26}"/>
                </a:ext>
              </a:extLst>
            </p:cNvPr>
            <p:cNvSpPr/>
            <p:nvPr/>
          </p:nvSpPr>
          <p:spPr>
            <a:xfrm>
              <a:off x="5966567" y="2528599"/>
              <a:ext cx="2952303" cy="2599346"/>
            </a:xfrm>
            <a:custGeom>
              <a:avLst/>
              <a:gdLst>
                <a:gd name="connsiteX0" fmla="*/ 567469 w 1254126"/>
                <a:gd name="connsiteY0" fmla="*/ 1104192 h 1104191"/>
                <a:gd name="connsiteX1" fmla="*/ 37593 w 1254126"/>
                <a:gd name="connsiteY1" fmla="*/ 705190 h 1104191"/>
                <a:gd name="connsiteX2" fmla="*/ 18724 w 1254126"/>
                <a:gd name="connsiteY2" fmla="*/ 573859 h 1104191"/>
                <a:gd name="connsiteX3" fmla="*/ 22067 w 1254126"/>
                <a:gd name="connsiteY3" fmla="*/ 569649 h 1104191"/>
                <a:gd name="connsiteX4" fmla="*/ 53500 w 1254126"/>
                <a:gd name="connsiteY4" fmla="*/ 533549 h 1104191"/>
                <a:gd name="connsiteX5" fmla="*/ 1155066 w 1254126"/>
                <a:gd name="connsiteY5" fmla="*/ 149 h 1104191"/>
                <a:gd name="connsiteX6" fmla="*/ 1253983 w 1254126"/>
                <a:gd name="connsiteY6" fmla="*/ 88589 h 1104191"/>
                <a:gd name="connsiteX7" fmla="*/ 1254126 w 1254126"/>
                <a:gd name="connsiteY7" fmla="*/ 94066 h 1104191"/>
                <a:gd name="connsiteX8" fmla="*/ 1254126 w 1254126"/>
                <a:gd name="connsiteY8" fmla="*/ 756815 h 1104191"/>
                <a:gd name="connsiteX9" fmla="*/ 616618 w 1254126"/>
                <a:gd name="connsiteY9" fmla="*/ 1043422 h 1104191"/>
                <a:gd name="connsiteX10" fmla="*/ 567469 w 1254126"/>
                <a:gd name="connsiteY10" fmla="*/ 1104192 h 110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54126" h="1104191">
                  <a:moveTo>
                    <a:pt x="567469" y="1104192"/>
                  </a:moveTo>
                  <a:lnTo>
                    <a:pt x="37593" y="705190"/>
                  </a:lnTo>
                  <a:cubicBezTo>
                    <a:pt x="-3888" y="674129"/>
                    <a:pt x="-12328" y="615331"/>
                    <a:pt x="18724" y="573859"/>
                  </a:cubicBezTo>
                  <a:cubicBezTo>
                    <a:pt x="19800" y="572421"/>
                    <a:pt x="20915" y="571021"/>
                    <a:pt x="22067" y="569649"/>
                  </a:cubicBezTo>
                  <a:cubicBezTo>
                    <a:pt x="32354" y="557457"/>
                    <a:pt x="42832" y="545427"/>
                    <a:pt x="53500" y="533549"/>
                  </a:cubicBezTo>
                  <a:cubicBezTo>
                    <a:pt x="336068" y="217557"/>
                    <a:pt x="731937" y="25867"/>
                    <a:pt x="1155066" y="149"/>
                  </a:cubicBezTo>
                  <a:cubicBezTo>
                    <a:pt x="1206806" y="-2746"/>
                    <a:pt x="1251087" y="36849"/>
                    <a:pt x="1253983" y="88589"/>
                  </a:cubicBezTo>
                  <a:cubicBezTo>
                    <a:pt x="1254078" y="90408"/>
                    <a:pt x="1254136" y="92237"/>
                    <a:pt x="1254126" y="94066"/>
                  </a:cubicBezTo>
                  <a:lnTo>
                    <a:pt x="1254126" y="756815"/>
                  </a:lnTo>
                  <a:cubicBezTo>
                    <a:pt x="1010372" y="756596"/>
                    <a:pt x="778238" y="860952"/>
                    <a:pt x="616618" y="1043422"/>
                  </a:cubicBezTo>
                  <a:cubicBezTo>
                    <a:pt x="599282" y="1063425"/>
                    <a:pt x="582899" y="1083237"/>
                    <a:pt x="567469" y="1104192"/>
                  </a:cubicBezTo>
                  <a:close/>
                </a:path>
              </a:pathLst>
            </a:custGeom>
            <a:solidFill>
              <a:srgbClr val="FF3E30"/>
            </a:solidFill>
            <a:ln w="9525" cap="flat">
              <a:noFill/>
              <a:prstDash val="solid"/>
              <a:miter/>
            </a:ln>
          </p:spPr>
          <p:txBody>
            <a:bodyPr rtlCol="0" anchor="ctr"/>
            <a:lstStyle/>
            <a:p>
              <a:pPr marL="0" marR="0" lvl="0" indent="0" algn="l"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0" cap="none" spc="0" normalizeH="0" baseline="0" noProof="0">
                <a:ln>
                  <a:noFill/>
                </a:ln>
                <a:solidFill>
                  <a:prstClr val="black"/>
                </a:solidFill>
                <a:effectLst/>
                <a:uLnTx/>
                <a:uFillTx/>
                <a:latin typeface="Calibri"/>
                <a:ea typeface="+mn-ea"/>
                <a:cs typeface="Arial"/>
                <a:sym typeface="Arial"/>
              </a:endParaRPr>
            </a:p>
          </p:txBody>
        </p:sp>
        <p:sp>
          <p:nvSpPr>
            <p:cNvPr id="49" name="Freeform: Shape 48">
              <a:extLst>
                <a:ext uri="{FF2B5EF4-FFF2-40B4-BE49-F238E27FC236}">
                  <a16:creationId xmlns:a16="http://schemas.microsoft.com/office/drawing/2014/main" id="{4C6E7E66-6139-1D81-1C6D-8528EF75B37C}"/>
                </a:ext>
              </a:extLst>
            </p:cNvPr>
            <p:cNvSpPr/>
            <p:nvPr/>
          </p:nvSpPr>
          <p:spPr>
            <a:xfrm>
              <a:off x="8918867" y="2529282"/>
              <a:ext cx="2731263" cy="2456279"/>
            </a:xfrm>
            <a:custGeom>
              <a:avLst/>
              <a:gdLst>
                <a:gd name="connsiteX0" fmla="*/ 1129189 w 1160229"/>
                <a:gd name="connsiteY0" fmla="*/ 598028 h 1043417"/>
                <a:gd name="connsiteX1" fmla="*/ 637509 w 1160229"/>
                <a:gd name="connsiteY1" fmla="*/ 1043417 h 1043417"/>
                <a:gd name="connsiteX2" fmla="*/ 0 w 1160229"/>
                <a:gd name="connsiteY2" fmla="*/ 756810 h 1043417"/>
                <a:gd name="connsiteX3" fmla="*/ 0 w 1160229"/>
                <a:gd name="connsiteY3" fmla="*/ 94060 h 1043417"/>
                <a:gd name="connsiteX4" fmla="*/ 93584 w 1160229"/>
                <a:gd name="connsiteY4" fmla="*/ 1 h 1043417"/>
                <a:gd name="connsiteX5" fmla="*/ 99060 w 1160229"/>
                <a:gd name="connsiteY5" fmla="*/ 144 h 1043417"/>
                <a:gd name="connsiteX6" fmla="*/ 1132809 w 1160229"/>
                <a:gd name="connsiteY6" fmla="*/ 462107 h 1043417"/>
                <a:gd name="connsiteX7" fmla="*/ 1132752 w 1160229"/>
                <a:gd name="connsiteY7" fmla="*/ 594656 h 1043417"/>
                <a:gd name="connsiteX8" fmla="*/ 1129189 w 1160229"/>
                <a:gd name="connsiteY8" fmla="*/ 598028 h 1043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60229" h="1043417">
                  <a:moveTo>
                    <a:pt x="1129189" y="598028"/>
                  </a:moveTo>
                  <a:lnTo>
                    <a:pt x="637509" y="1043417"/>
                  </a:lnTo>
                  <a:cubicBezTo>
                    <a:pt x="475888" y="860947"/>
                    <a:pt x="243755" y="756591"/>
                    <a:pt x="0" y="756810"/>
                  </a:cubicBezTo>
                  <a:lnTo>
                    <a:pt x="0" y="94060"/>
                  </a:lnTo>
                  <a:cubicBezTo>
                    <a:pt x="-133" y="42245"/>
                    <a:pt x="41768" y="135"/>
                    <a:pt x="93584" y="1"/>
                  </a:cubicBezTo>
                  <a:cubicBezTo>
                    <a:pt x="95403" y="-8"/>
                    <a:pt x="97232" y="39"/>
                    <a:pt x="99060" y="144"/>
                  </a:cubicBezTo>
                  <a:cubicBezTo>
                    <a:pt x="488280" y="23623"/>
                    <a:pt x="855679" y="187806"/>
                    <a:pt x="1132809" y="462107"/>
                  </a:cubicBezTo>
                  <a:cubicBezTo>
                    <a:pt x="1169394" y="498730"/>
                    <a:pt x="1169366" y="558071"/>
                    <a:pt x="1132752" y="594656"/>
                  </a:cubicBezTo>
                  <a:cubicBezTo>
                    <a:pt x="1131589" y="595809"/>
                    <a:pt x="1130408" y="596933"/>
                    <a:pt x="1129189" y="598028"/>
                  </a:cubicBezTo>
                  <a:close/>
                </a:path>
              </a:pathLst>
            </a:custGeom>
            <a:solidFill>
              <a:srgbClr val="FFC000"/>
            </a:solidFill>
            <a:ln w="9525" cap="flat">
              <a:noFill/>
              <a:prstDash val="solid"/>
              <a:miter/>
            </a:ln>
          </p:spPr>
          <p:txBody>
            <a:bodyPr rtlCol="0" anchor="ctr"/>
            <a:lstStyle/>
            <a:p>
              <a:pPr marL="0" marR="0" lvl="0" indent="0" algn="l"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0" cap="none" spc="0" normalizeH="0" baseline="0" noProof="0">
                <a:ln>
                  <a:noFill/>
                </a:ln>
                <a:solidFill>
                  <a:prstClr val="black"/>
                </a:solidFill>
                <a:effectLst/>
                <a:uLnTx/>
                <a:uFillTx/>
                <a:latin typeface="Calibri"/>
                <a:ea typeface="+mn-ea"/>
                <a:cs typeface="Arial"/>
                <a:sym typeface="Arial"/>
              </a:endParaRPr>
            </a:p>
          </p:txBody>
        </p:sp>
        <p:sp>
          <p:nvSpPr>
            <p:cNvPr id="50" name="Freeform: Shape 49">
              <a:extLst>
                <a:ext uri="{FF2B5EF4-FFF2-40B4-BE49-F238E27FC236}">
                  <a16:creationId xmlns:a16="http://schemas.microsoft.com/office/drawing/2014/main" id="{96B9CCE4-8032-874C-205D-612FE5A73BB9}"/>
                </a:ext>
              </a:extLst>
            </p:cNvPr>
            <p:cNvSpPr/>
            <p:nvPr/>
          </p:nvSpPr>
          <p:spPr>
            <a:xfrm>
              <a:off x="5122505" y="4145231"/>
              <a:ext cx="2179922" cy="2395023"/>
            </a:xfrm>
            <a:custGeom>
              <a:avLst/>
              <a:gdLst>
                <a:gd name="connsiteX0" fmla="*/ 396814 w 926022"/>
                <a:gd name="connsiteY0" fmla="*/ 19022 h 1017396"/>
                <a:gd name="connsiteX1" fmla="*/ 926023 w 926022"/>
                <a:gd name="connsiteY1" fmla="*/ 417453 h 1017396"/>
                <a:gd name="connsiteX2" fmla="*/ 759716 w 926022"/>
                <a:gd name="connsiteY2" fmla="*/ 923421 h 1017396"/>
                <a:gd name="connsiteX3" fmla="*/ 761812 w 926022"/>
                <a:gd name="connsiteY3" fmla="*/ 981047 h 1017396"/>
                <a:gd name="connsiteX4" fmla="*/ 99062 w 926022"/>
                <a:gd name="connsiteY4" fmla="*/ 1017242 h 1017396"/>
                <a:gd name="connsiteX5" fmla="*/ 154 w 926022"/>
                <a:gd name="connsiteY5" fmla="*/ 929002 h 1017396"/>
                <a:gd name="connsiteX6" fmla="*/ 2 w 926022"/>
                <a:gd name="connsiteY6" fmla="*/ 924373 h 1017396"/>
                <a:gd name="connsiteX7" fmla="*/ 2 w 926022"/>
                <a:gd name="connsiteY7" fmla="*/ 923421 h 1017396"/>
                <a:gd name="connsiteX8" fmla="*/ 261940 w 926022"/>
                <a:gd name="connsiteY8" fmla="*/ 42072 h 1017396"/>
                <a:gd name="connsiteX9" fmla="*/ 391946 w 926022"/>
                <a:gd name="connsiteY9" fmla="*/ 15584 h 1017396"/>
                <a:gd name="connsiteX10" fmla="*/ 396814 w 926022"/>
                <a:gd name="connsiteY10" fmla="*/ 19022 h 1017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26022" h="1017396">
                  <a:moveTo>
                    <a:pt x="396814" y="19022"/>
                  </a:moveTo>
                  <a:lnTo>
                    <a:pt x="926023" y="417453"/>
                  </a:lnTo>
                  <a:cubicBezTo>
                    <a:pt x="817752" y="563900"/>
                    <a:pt x="759440" y="741293"/>
                    <a:pt x="759716" y="923421"/>
                  </a:cubicBezTo>
                  <a:cubicBezTo>
                    <a:pt x="759716" y="942471"/>
                    <a:pt x="760573" y="961521"/>
                    <a:pt x="761812" y="981047"/>
                  </a:cubicBezTo>
                  <a:lnTo>
                    <a:pt x="99062" y="1017242"/>
                  </a:lnTo>
                  <a:cubicBezTo>
                    <a:pt x="47379" y="1020185"/>
                    <a:pt x="3098" y="980685"/>
                    <a:pt x="154" y="929002"/>
                  </a:cubicBezTo>
                  <a:cubicBezTo>
                    <a:pt x="59" y="927459"/>
                    <a:pt x="12" y="925916"/>
                    <a:pt x="2" y="924373"/>
                  </a:cubicBezTo>
                  <a:lnTo>
                    <a:pt x="2" y="923421"/>
                  </a:lnTo>
                  <a:cubicBezTo>
                    <a:pt x="-503" y="610382"/>
                    <a:pt x="90547" y="304029"/>
                    <a:pt x="261940" y="42072"/>
                  </a:cubicBezTo>
                  <a:cubicBezTo>
                    <a:pt x="290524" y="-1142"/>
                    <a:pt x="348731" y="-13011"/>
                    <a:pt x="391946" y="15584"/>
                  </a:cubicBezTo>
                  <a:cubicBezTo>
                    <a:pt x="393604" y="16679"/>
                    <a:pt x="395232" y="17822"/>
                    <a:pt x="396814" y="19022"/>
                  </a:cubicBezTo>
                  <a:close/>
                </a:path>
              </a:pathLst>
            </a:custGeom>
            <a:solidFill>
              <a:srgbClr val="CD4B6F"/>
            </a:solidFill>
            <a:ln w="9525" cap="flat">
              <a:noFill/>
              <a:prstDash val="solid"/>
              <a:miter/>
            </a:ln>
          </p:spPr>
          <p:txBody>
            <a:bodyPr rtlCol="0" anchor="ctr"/>
            <a:lstStyle/>
            <a:p>
              <a:pPr marL="0" marR="0" lvl="0" indent="0" algn="l"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0" cap="none" spc="0" normalizeH="0" baseline="0" noProof="0">
                <a:ln>
                  <a:noFill/>
                </a:ln>
                <a:solidFill>
                  <a:prstClr val="black"/>
                </a:solidFill>
                <a:effectLst/>
                <a:uLnTx/>
                <a:uFillTx/>
                <a:latin typeface="Calibri"/>
                <a:ea typeface="+mn-ea"/>
                <a:cs typeface="Arial"/>
                <a:sym typeface="Arial"/>
              </a:endParaRPr>
            </a:p>
          </p:txBody>
        </p:sp>
        <p:sp>
          <p:nvSpPr>
            <p:cNvPr id="51" name="Freeform: Shape 50">
              <a:extLst>
                <a:ext uri="{FF2B5EF4-FFF2-40B4-BE49-F238E27FC236}">
                  <a16:creationId xmlns:a16="http://schemas.microsoft.com/office/drawing/2014/main" id="{ABCD597F-70B2-7200-B09E-9DA3D3A420F6}"/>
                </a:ext>
              </a:extLst>
            </p:cNvPr>
            <p:cNvSpPr/>
            <p:nvPr/>
          </p:nvSpPr>
          <p:spPr>
            <a:xfrm>
              <a:off x="10419610" y="3881119"/>
              <a:ext cx="2295620" cy="2658465"/>
            </a:xfrm>
            <a:custGeom>
              <a:avLst/>
              <a:gdLst>
                <a:gd name="connsiteX0" fmla="*/ 490919 w 975170"/>
                <a:gd name="connsiteY0" fmla="*/ 24441 h 1129305"/>
                <a:gd name="connsiteX1" fmla="*/ 623592 w 975170"/>
                <a:gd name="connsiteY1" fmla="*/ 30727 h 1129305"/>
                <a:gd name="connsiteX2" fmla="*/ 627412 w 975170"/>
                <a:gd name="connsiteY2" fmla="*/ 35204 h 1129305"/>
                <a:gd name="connsiteX3" fmla="*/ 975170 w 975170"/>
                <a:gd name="connsiteY3" fmla="*/ 1035329 h 1129305"/>
                <a:gd name="connsiteX4" fmla="*/ 975170 w 975170"/>
                <a:gd name="connsiteY4" fmla="*/ 1036282 h 1129305"/>
                <a:gd name="connsiteX5" fmla="*/ 880739 w 975170"/>
                <a:gd name="connsiteY5" fmla="*/ 1129303 h 1129305"/>
                <a:gd name="connsiteX6" fmla="*/ 876109 w 975170"/>
                <a:gd name="connsiteY6" fmla="*/ 1129151 h 1129305"/>
                <a:gd name="connsiteX7" fmla="*/ 213360 w 975170"/>
                <a:gd name="connsiteY7" fmla="*/ 1092956 h 1129305"/>
                <a:gd name="connsiteX8" fmla="*/ 215455 w 975170"/>
                <a:gd name="connsiteY8" fmla="*/ 1035329 h 1129305"/>
                <a:gd name="connsiteX9" fmla="*/ 0 w 975170"/>
                <a:gd name="connsiteY9" fmla="*/ 468877 h 1129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75170" h="1129305">
                  <a:moveTo>
                    <a:pt x="490919" y="24441"/>
                  </a:moveTo>
                  <a:cubicBezTo>
                    <a:pt x="529285" y="-10459"/>
                    <a:pt x="588683" y="-7649"/>
                    <a:pt x="623592" y="30727"/>
                  </a:cubicBezTo>
                  <a:cubicBezTo>
                    <a:pt x="624907" y="32175"/>
                    <a:pt x="626183" y="33671"/>
                    <a:pt x="627412" y="35204"/>
                  </a:cubicBezTo>
                  <a:cubicBezTo>
                    <a:pt x="853069" y="319678"/>
                    <a:pt x="975656" y="672227"/>
                    <a:pt x="975170" y="1035329"/>
                  </a:cubicBezTo>
                  <a:lnTo>
                    <a:pt x="975170" y="1036282"/>
                  </a:lnTo>
                  <a:cubicBezTo>
                    <a:pt x="974779" y="1088041"/>
                    <a:pt x="932507" y="1129694"/>
                    <a:pt x="880739" y="1129303"/>
                  </a:cubicBezTo>
                  <a:cubicBezTo>
                    <a:pt x="879196" y="1129284"/>
                    <a:pt x="877653" y="1129236"/>
                    <a:pt x="876109" y="1129151"/>
                  </a:cubicBezTo>
                  <a:lnTo>
                    <a:pt x="213360" y="1092956"/>
                  </a:lnTo>
                  <a:cubicBezTo>
                    <a:pt x="214598" y="1073906"/>
                    <a:pt x="215455" y="1054856"/>
                    <a:pt x="215455" y="1035329"/>
                  </a:cubicBezTo>
                  <a:cubicBezTo>
                    <a:pt x="215741" y="826446"/>
                    <a:pt x="139027" y="624773"/>
                    <a:pt x="0" y="468877"/>
                  </a:cubicBezTo>
                  <a:close/>
                </a:path>
              </a:pathLst>
            </a:custGeom>
            <a:solidFill>
              <a:srgbClr val="176BEF"/>
            </a:solidFill>
            <a:ln w="9525" cap="flat">
              <a:noFill/>
              <a:prstDash val="solid"/>
              <a:miter/>
            </a:ln>
          </p:spPr>
          <p:txBody>
            <a:bodyPr rtlCol="0" anchor="ctr"/>
            <a:lstStyle/>
            <a:p>
              <a:pPr marL="0" marR="0" lvl="0" indent="0" algn="l"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0" cap="none" spc="0" normalizeH="0" baseline="0" noProof="0">
                <a:ln>
                  <a:noFill/>
                </a:ln>
                <a:solidFill>
                  <a:prstClr val="black"/>
                </a:solidFill>
                <a:effectLst/>
                <a:uLnTx/>
                <a:uFillTx/>
                <a:latin typeface="Calibri"/>
                <a:ea typeface="+mn-ea"/>
                <a:cs typeface="Arial"/>
                <a:sym typeface="Arial"/>
              </a:endParaRPr>
            </a:p>
          </p:txBody>
        </p:sp>
        <p:sp>
          <p:nvSpPr>
            <p:cNvPr id="52" name="Rectangle 51">
              <a:extLst>
                <a:ext uri="{FF2B5EF4-FFF2-40B4-BE49-F238E27FC236}">
                  <a16:creationId xmlns:a16="http://schemas.microsoft.com/office/drawing/2014/main" id="{AB24D673-13E3-A4BA-CF00-3A44245E87B6}"/>
                </a:ext>
              </a:extLst>
            </p:cNvPr>
            <p:cNvSpPr/>
            <p:nvPr/>
          </p:nvSpPr>
          <p:spPr>
            <a:xfrm>
              <a:off x="12688082" y="7572808"/>
              <a:ext cx="3965799" cy="1569660"/>
            </a:xfrm>
            <a:prstGeom prst="rect">
              <a:avLst/>
            </a:prstGeom>
          </p:spPr>
          <p:txBody>
            <a:bodyPr wrap="square">
              <a:spAutoFit/>
            </a:bodyPr>
            <a:lstStyle/>
            <a:p>
              <a:pPr marL="0" marR="0" lvl="0" indent="0" algn="l" defTabSz="1371600" rtl="0" eaLnBrk="1" fontAlgn="auto" latinLnBrk="0" hangingPunct="1">
                <a:lnSpc>
                  <a:spcPct val="100000"/>
                </a:lnSpc>
                <a:spcBef>
                  <a:spcPts val="0"/>
                </a:spcBef>
                <a:spcAft>
                  <a:spcPts val="0"/>
                </a:spcAft>
                <a:buClrTx/>
                <a:buSzTx/>
                <a:buFontTx/>
                <a:buNone/>
                <a:tabLst/>
                <a:defRPr/>
              </a:pPr>
              <a:r>
                <a:rPr kumimoji="0" lang="en-US" sz="2400" b="0" i="0" u="none" strike="noStrike" kern="0" cap="none" spc="0" normalizeH="0" baseline="0" noProof="0">
                  <a:ln>
                    <a:noFill/>
                  </a:ln>
                  <a:solidFill>
                    <a:srgbClr val="263238"/>
                  </a:solidFill>
                  <a:effectLst/>
                  <a:uLnTx/>
                  <a:uFillTx/>
                  <a:latin typeface="Calibri"/>
                  <a:ea typeface="+mn-ea"/>
                  <a:cs typeface="Arial"/>
                  <a:sym typeface="Arial"/>
                </a:rPr>
                <a:t>Continue optimizing care of people with SUD through assessment &amp; linkage to resources.</a:t>
              </a:r>
            </a:p>
          </p:txBody>
        </p:sp>
        <p:sp>
          <p:nvSpPr>
            <p:cNvPr id="53" name="Rectangle 52">
              <a:extLst>
                <a:ext uri="{FF2B5EF4-FFF2-40B4-BE49-F238E27FC236}">
                  <a16:creationId xmlns:a16="http://schemas.microsoft.com/office/drawing/2014/main" id="{0DF51811-980B-AF61-8E96-5B4A86B59D47}"/>
                </a:ext>
              </a:extLst>
            </p:cNvPr>
            <p:cNvSpPr/>
            <p:nvPr/>
          </p:nvSpPr>
          <p:spPr>
            <a:xfrm>
              <a:off x="12688083" y="7047623"/>
              <a:ext cx="3608030" cy="584775"/>
            </a:xfrm>
            <a:prstGeom prst="rect">
              <a:avLst/>
            </a:prstGeom>
          </p:spPr>
          <p:txBody>
            <a:bodyPr wrap="square">
              <a:spAutoFit/>
            </a:bodyPr>
            <a:lstStyle/>
            <a:p>
              <a:pPr marL="0" marR="0" lvl="0" indent="0" algn="l" defTabSz="13716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a:ln>
                    <a:noFill/>
                  </a:ln>
                  <a:solidFill>
                    <a:srgbClr val="FF8E01"/>
                  </a:solidFill>
                  <a:effectLst/>
                  <a:uLnTx/>
                  <a:uFillTx/>
                  <a:latin typeface="Calibri"/>
                  <a:ea typeface="+mn-ea"/>
                  <a:cs typeface="Arial"/>
                  <a:sym typeface="Arial"/>
                </a:rPr>
                <a:t>Optimize SUD Care</a:t>
              </a:r>
            </a:p>
          </p:txBody>
        </p:sp>
        <p:sp>
          <p:nvSpPr>
            <p:cNvPr id="54" name="Rectangle 53">
              <a:extLst>
                <a:ext uri="{FF2B5EF4-FFF2-40B4-BE49-F238E27FC236}">
                  <a16:creationId xmlns:a16="http://schemas.microsoft.com/office/drawing/2014/main" id="{07360FB7-7372-8914-5C3D-F8345EC8521E}"/>
                </a:ext>
              </a:extLst>
            </p:cNvPr>
            <p:cNvSpPr/>
            <p:nvPr/>
          </p:nvSpPr>
          <p:spPr>
            <a:xfrm>
              <a:off x="13064844" y="5478772"/>
              <a:ext cx="5223888" cy="830998"/>
            </a:xfrm>
            <a:prstGeom prst="rect">
              <a:avLst/>
            </a:prstGeom>
          </p:spPr>
          <p:txBody>
            <a:bodyPr wrap="square">
              <a:spAutoFit/>
            </a:bodyPr>
            <a:lstStyle/>
            <a:p>
              <a:pPr marL="0" marR="0" lvl="0" indent="0" algn="l" defTabSz="1371600" rtl="0" eaLnBrk="1" fontAlgn="auto" latinLnBrk="0" hangingPunct="1">
                <a:lnSpc>
                  <a:spcPct val="100000"/>
                </a:lnSpc>
                <a:spcBef>
                  <a:spcPts val="0"/>
                </a:spcBef>
                <a:spcAft>
                  <a:spcPts val="0"/>
                </a:spcAft>
                <a:buClrTx/>
                <a:buSzTx/>
                <a:buFontTx/>
                <a:buNone/>
                <a:tabLst/>
                <a:defRPr/>
              </a:pPr>
              <a:r>
                <a:rPr kumimoji="0" lang="en-US" sz="2400" b="0" i="0" u="none" strike="noStrike" kern="0" cap="none" spc="0" normalizeH="0" baseline="0" noProof="0">
                  <a:ln>
                    <a:noFill/>
                  </a:ln>
                  <a:solidFill>
                    <a:srgbClr val="263238"/>
                  </a:solidFill>
                  <a:effectLst/>
                  <a:uLnTx/>
                  <a:uFillTx/>
                  <a:latin typeface="Calibri"/>
                  <a:ea typeface="+mn-ea"/>
                  <a:cs typeface="Arial"/>
                  <a:sym typeface="Arial"/>
                </a:rPr>
                <a:t>Enhance linkage to mental health services for improved care coordination. </a:t>
              </a:r>
            </a:p>
          </p:txBody>
        </p:sp>
        <p:sp>
          <p:nvSpPr>
            <p:cNvPr id="55" name="Rectangle 54">
              <a:extLst>
                <a:ext uri="{FF2B5EF4-FFF2-40B4-BE49-F238E27FC236}">
                  <a16:creationId xmlns:a16="http://schemas.microsoft.com/office/drawing/2014/main" id="{05515EAD-638A-31E6-D654-D040612DB786}"/>
                </a:ext>
              </a:extLst>
            </p:cNvPr>
            <p:cNvSpPr/>
            <p:nvPr/>
          </p:nvSpPr>
          <p:spPr>
            <a:xfrm>
              <a:off x="13064111" y="4501279"/>
              <a:ext cx="4594412" cy="1077218"/>
            </a:xfrm>
            <a:prstGeom prst="rect">
              <a:avLst/>
            </a:prstGeom>
          </p:spPr>
          <p:txBody>
            <a:bodyPr wrap="square">
              <a:spAutoFit/>
            </a:bodyPr>
            <a:lstStyle/>
            <a:p>
              <a:pPr marL="0" marR="0" lvl="0" indent="0" algn="l" defTabSz="13716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a:ln>
                    <a:noFill/>
                  </a:ln>
                  <a:solidFill>
                    <a:srgbClr val="176BEF"/>
                  </a:solidFill>
                  <a:effectLst/>
                  <a:uLnTx/>
                  <a:uFillTx/>
                  <a:latin typeface="Calibri"/>
                  <a:ea typeface="+mn-ea"/>
                  <a:cs typeface="Arial"/>
                  <a:sym typeface="Arial"/>
                </a:rPr>
                <a:t>Linkage to Follow-up Care and Support Services</a:t>
              </a:r>
            </a:p>
          </p:txBody>
        </p:sp>
        <p:sp>
          <p:nvSpPr>
            <p:cNvPr id="56" name="Rectangle 55">
              <a:extLst>
                <a:ext uri="{FF2B5EF4-FFF2-40B4-BE49-F238E27FC236}">
                  <a16:creationId xmlns:a16="http://schemas.microsoft.com/office/drawing/2014/main" id="{FD52528F-1F9B-1659-696D-7CB765064684}"/>
                </a:ext>
              </a:extLst>
            </p:cNvPr>
            <p:cNvSpPr/>
            <p:nvPr/>
          </p:nvSpPr>
          <p:spPr>
            <a:xfrm>
              <a:off x="11662991" y="2499084"/>
              <a:ext cx="4594412" cy="1200330"/>
            </a:xfrm>
            <a:prstGeom prst="rect">
              <a:avLst/>
            </a:prstGeom>
          </p:spPr>
          <p:txBody>
            <a:bodyPr wrap="square">
              <a:spAutoFit/>
            </a:bodyPr>
            <a:lstStyle/>
            <a:p>
              <a:pPr marL="0" marR="0" lvl="0" indent="0" algn="l" defTabSz="1371600" rtl="0" eaLnBrk="1" fontAlgn="auto" latinLnBrk="0" hangingPunct="1">
                <a:lnSpc>
                  <a:spcPct val="100000"/>
                </a:lnSpc>
                <a:spcBef>
                  <a:spcPts val="0"/>
                </a:spcBef>
                <a:spcAft>
                  <a:spcPts val="0"/>
                </a:spcAft>
                <a:buClrTx/>
                <a:buSzTx/>
                <a:buFontTx/>
                <a:buNone/>
                <a:tabLst/>
                <a:defRPr/>
              </a:pPr>
              <a:r>
                <a:rPr kumimoji="0" lang="en-US" sz="2400" b="0" i="0" u="none" strike="noStrike" kern="0" cap="none" spc="0" normalizeH="0" baseline="0" noProof="0">
                  <a:ln>
                    <a:noFill/>
                  </a:ln>
                  <a:solidFill>
                    <a:srgbClr val="263238"/>
                  </a:solidFill>
                  <a:effectLst/>
                  <a:uLnTx/>
                  <a:uFillTx/>
                  <a:latin typeface="Calibri"/>
                  <a:ea typeface="+mn-ea"/>
                  <a:cs typeface="Arial"/>
                  <a:sym typeface="Arial"/>
                </a:rPr>
                <a:t>Establish processes for assessing &amp; treating PMH conditions in obstetric and other care locations. </a:t>
              </a:r>
            </a:p>
          </p:txBody>
        </p:sp>
        <p:sp>
          <p:nvSpPr>
            <p:cNvPr id="57" name="Rectangle 56">
              <a:extLst>
                <a:ext uri="{FF2B5EF4-FFF2-40B4-BE49-F238E27FC236}">
                  <a16:creationId xmlns:a16="http://schemas.microsoft.com/office/drawing/2014/main" id="{B09E71E0-5512-74D0-F37F-D2137A380A3B}"/>
                </a:ext>
              </a:extLst>
            </p:cNvPr>
            <p:cNvSpPr/>
            <p:nvPr/>
          </p:nvSpPr>
          <p:spPr>
            <a:xfrm>
              <a:off x="11662991" y="1952823"/>
              <a:ext cx="4267169" cy="584776"/>
            </a:xfrm>
            <a:prstGeom prst="rect">
              <a:avLst/>
            </a:prstGeom>
          </p:spPr>
          <p:txBody>
            <a:bodyPr wrap="square">
              <a:spAutoFit/>
            </a:bodyPr>
            <a:lstStyle/>
            <a:p>
              <a:pPr marL="0" marR="0" lvl="0" indent="0" algn="l" defTabSz="13716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a:ln>
                    <a:noFill/>
                  </a:ln>
                  <a:solidFill>
                    <a:srgbClr val="FFC000"/>
                  </a:solidFill>
                  <a:effectLst/>
                  <a:uLnTx/>
                  <a:uFillTx/>
                  <a:latin typeface="Calibri"/>
                  <a:ea typeface="+mn-ea"/>
                  <a:cs typeface="Arial"/>
                  <a:sym typeface="Arial"/>
                </a:rPr>
                <a:t>Optimizing Treatment</a:t>
              </a:r>
            </a:p>
          </p:txBody>
        </p:sp>
        <p:sp>
          <p:nvSpPr>
            <p:cNvPr id="58" name="Rectangle 57">
              <a:extLst>
                <a:ext uri="{FF2B5EF4-FFF2-40B4-BE49-F238E27FC236}">
                  <a16:creationId xmlns:a16="http://schemas.microsoft.com/office/drawing/2014/main" id="{03367306-E36B-DB4D-125D-6181E07522B8}"/>
                </a:ext>
              </a:extLst>
            </p:cNvPr>
            <p:cNvSpPr/>
            <p:nvPr/>
          </p:nvSpPr>
          <p:spPr>
            <a:xfrm>
              <a:off x="2174318" y="2136585"/>
              <a:ext cx="4267169" cy="1200330"/>
            </a:xfrm>
            <a:prstGeom prst="rect">
              <a:avLst/>
            </a:prstGeom>
          </p:spPr>
          <p:txBody>
            <a:bodyPr wrap="square">
              <a:spAutoFit/>
            </a:bodyPr>
            <a:lstStyle/>
            <a:p>
              <a:pPr marL="0" marR="0" lvl="0" indent="0" algn="r" defTabSz="1371600" rtl="0" eaLnBrk="1" fontAlgn="auto" latinLnBrk="0" hangingPunct="1">
                <a:lnSpc>
                  <a:spcPct val="100000"/>
                </a:lnSpc>
                <a:spcBef>
                  <a:spcPts val="0"/>
                </a:spcBef>
                <a:spcAft>
                  <a:spcPts val="0"/>
                </a:spcAft>
                <a:buClrTx/>
                <a:buSzTx/>
                <a:buFontTx/>
                <a:buNone/>
                <a:tabLst/>
                <a:defRPr/>
              </a:pPr>
              <a:r>
                <a:rPr kumimoji="0" lang="en-US" sz="2400" b="0" i="0" u="none" strike="noStrike" kern="0" cap="none" spc="0" normalizeH="0" baseline="0" noProof="0">
                  <a:ln>
                    <a:noFill/>
                  </a:ln>
                  <a:solidFill>
                    <a:srgbClr val="263238"/>
                  </a:solidFill>
                  <a:effectLst/>
                  <a:uLnTx/>
                  <a:uFillTx/>
                  <a:latin typeface="Calibri"/>
                  <a:ea typeface="+mn-ea"/>
                  <a:cs typeface="Arial"/>
                  <a:sym typeface="Arial"/>
                </a:rPr>
                <a:t>Educate all providers on screening &amp; treating patients with PMH conditions.</a:t>
              </a:r>
            </a:p>
          </p:txBody>
        </p:sp>
        <p:sp>
          <p:nvSpPr>
            <p:cNvPr id="59" name="Rectangle 58">
              <a:extLst>
                <a:ext uri="{FF2B5EF4-FFF2-40B4-BE49-F238E27FC236}">
                  <a16:creationId xmlns:a16="http://schemas.microsoft.com/office/drawing/2014/main" id="{719A3921-A03E-C62F-6014-D822CAB5F95A}"/>
                </a:ext>
              </a:extLst>
            </p:cNvPr>
            <p:cNvSpPr/>
            <p:nvPr/>
          </p:nvSpPr>
          <p:spPr>
            <a:xfrm>
              <a:off x="251482" y="1715538"/>
              <a:ext cx="6179513" cy="584776"/>
            </a:xfrm>
            <a:prstGeom prst="rect">
              <a:avLst/>
            </a:prstGeom>
          </p:spPr>
          <p:txBody>
            <a:bodyPr wrap="square">
              <a:spAutoFit/>
            </a:bodyPr>
            <a:lstStyle/>
            <a:p>
              <a:pPr marL="0" marR="0" lvl="0" indent="0" algn="r" defTabSz="13716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a:ln>
                    <a:noFill/>
                  </a:ln>
                  <a:solidFill>
                    <a:srgbClr val="FF3E30"/>
                  </a:solidFill>
                  <a:effectLst/>
                  <a:uLnTx/>
                  <a:uFillTx/>
                  <a:latin typeface="Calibri"/>
                  <a:ea typeface="+mn-ea"/>
                  <a:cs typeface="Arial"/>
                  <a:sym typeface="Arial"/>
                </a:rPr>
                <a:t>Provider Education &amp; Engagement</a:t>
              </a:r>
              <a:endParaRPr kumimoji="0" lang="en-US" sz="2800" b="1" i="0" u="none" strike="noStrike" kern="0" cap="none" spc="0" normalizeH="0" baseline="0" noProof="0">
                <a:ln>
                  <a:noFill/>
                </a:ln>
                <a:solidFill>
                  <a:srgbClr val="FF3E30"/>
                </a:solidFill>
                <a:effectLst/>
                <a:uLnTx/>
                <a:uFillTx/>
                <a:latin typeface="Calibri"/>
                <a:ea typeface="+mn-ea"/>
                <a:cs typeface="Arial"/>
                <a:sym typeface="Arial"/>
              </a:endParaRPr>
            </a:p>
          </p:txBody>
        </p:sp>
        <p:sp>
          <p:nvSpPr>
            <p:cNvPr id="60" name="Rectangle 59">
              <a:extLst>
                <a:ext uri="{FF2B5EF4-FFF2-40B4-BE49-F238E27FC236}">
                  <a16:creationId xmlns:a16="http://schemas.microsoft.com/office/drawing/2014/main" id="{0590675B-C395-2D0F-8A88-2FC840960927}"/>
                </a:ext>
              </a:extLst>
            </p:cNvPr>
            <p:cNvSpPr/>
            <p:nvPr/>
          </p:nvSpPr>
          <p:spPr>
            <a:xfrm>
              <a:off x="1361657" y="7531742"/>
              <a:ext cx="3760848" cy="1200329"/>
            </a:xfrm>
            <a:prstGeom prst="rect">
              <a:avLst/>
            </a:prstGeom>
          </p:spPr>
          <p:txBody>
            <a:bodyPr wrap="square">
              <a:spAutoFit/>
            </a:bodyPr>
            <a:lstStyle/>
            <a:p>
              <a:pPr marL="0" marR="0" lvl="0" indent="0" algn="r" defTabSz="1371600" rtl="0" eaLnBrk="1" fontAlgn="auto" latinLnBrk="0" hangingPunct="1">
                <a:lnSpc>
                  <a:spcPct val="100000"/>
                </a:lnSpc>
                <a:spcBef>
                  <a:spcPts val="0"/>
                </a:spcBef>
                <a:spcAft>
                  <a:spcPts val="0"/>
                </a:spcAft>
                <a:buClrTx/>
                <a:buSzTx/>
                <a:buFontTx/>
                <a:buNone/>
                <a:tabLst/>
                <a:defRPr/>
              </a:pPr>
              <a:r>
                <a:rPr kumimoji="0" lang="en-US" sz="2400" b="0" i="0" u="none" strike="noStrike" kern="0" cap="none" spc="0" normalizeH="0" baseline="0" noProof="0">
                  <a:ln>
                    <a:noFill/>
                  </a:ln>
                  <a:solidFill>
                    <a:srgbClr val="263238"/>
                  </a:solidFill>
                  <a:effectLst/>
                  <a:uLnTx/>
                  <a:uFillTx/>
                  <a:latin typeface="Calibri"/>
                  <a:ea typeface="+mn-ea"/>
                  <a:cs typeface="Arial"/>
                  <a:sym typeface="Arial"/>
                </a:rPr>
                <a:t>Enhance screening of PMH conditions in perinatal period</a:t>
              </a:r>
            </a:p>
          </p:txBody>
        </p:sp>
        <p:sp>
          <p:nvSpPr>
            <p:cNvPr id="61" name="Rectangle 60">
              <a:extLst>
                <a:ext uri="{FF2B5EF4-FFF2-40B4-BE49-F238E27FC236}">
                  <a16:creationId xmlns:a16="http://schemas.microsoft.com/office/drawing/2014/main" id="{9BA44DD8-5DE9-D95D-1FCA-7046955CADC1}"/>
                </a:ext>
              </a:extLst>
            </p:cNvPr>
            <p:cNvSpPr/>
            <p:nvPr/>
          </p:nvSpPr>
          <p:spPr>
            <a:xfrm>
              <a:off x="477717" y="7122834"/>
              <a:ext cx="4644788" cy="584775"/>
            </a:xfrm>
            <a:prstGeom prst="rect">
              <a:avLst/>
            </a:prstGeom>
          </p:spPr>
          <p:txBody>
            <a:bodyPr wrap="square">
              <a:spAutoFit/>
            </a:bodyPr>
            <a:lstStyle/>
            <a:p>
              <a:pPr marL="0" marR="0" lvl="0" indent="0" algn="r" defTabSz="13716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a:ln>
                    <a:noFill/>
                  </a:ln>
                  <a:solidFill>
                    <a:srgbClr val="179C52"/>
                  </a:solidFill>
                  <a:effectLst/>
                  <a:uLnTx/>
                  <a:uFillTx/>
                  <a:latin typeface="Calibri"/>
                  <a:ea typeface="+mn-ea"/>
                  <a:cs typeface="Arial"/>
                  <a:sym typeface="Arial"/>
                </a:rPr>
                <a:t>Screening and Assessment</a:t>
              </a:r>
            </a:p>
          </p:txBody>
        </p:sp>
        <p:sp>
          <p:nvSpPr>
            <p:cNvPr id="62" name="Rectangle 61">
              <a:extLst>
                <a:ext uri="{FF2B5EF4-FFF2-40B4-BE49-F238E27FC236}">
                  <a16:creationId xmlns:a16="http://schemas.microsoft.com/office/drawing/2014/main" id="{D93E7473-7E3F-D476-66D7-C00B0407B647}"/>
                </a:ext>
              </a:extLst>
            </p:cNvPr>
            <p:cNvSpPr/>
            <p:nvPr/>
          </p:nvSpPr>
          <p:spPr>
            <a:xfrm>
              <a:off x="39101" y="5169816"/>
              <a:ext cx="4899081" cy="1200329"/>
            </a:xfrm>
            <a:prstGeom prst="rect">
              <a:avLst/>
            </a:prstGeom>
          </p:spPr>
          <p:txBody>
            <a:bodyPr wrap="square">
              <a:spAutoFit/>
            </a:bodyPr>
            <a:lstStyle/>
            <a:p>
              <a:pPr marL="0" marR="0" lvl="0" indent="0" algn="r" defTabSz="1371600" rtl="0" eaLnBrk="1" fontAlgn="auto" latinLnBrk="0" hangingPunct="1">
                <a:lnSpc>
                  <a:spcPct val="100000"/>
                </a:lnSpc>
                <a:spcBef>
                  <a:spcPts val="0"/>
                </a:spcBef>
                <a:spcAft>
                  <a:spcPts val="0"/>
                </a:spcAft>
                <a:buClrTx/>
                <a:buSzTx/>
                <a:buFontTx/>
                <a:buNone/>
                <a:tabLst/>
                <a:defRPr/>
              </a:pPr>
              <a:r>
                <a:rPr kumimoji="0" lang="en-US" sz="2400" b="0" i="0" u="none" strike="noStrike" kern="0" cap="none" spc="0" normalizeH="0" baseline="0" noProof="0">
                  <a:ln>
                    <a:noFill/>
                  </a:ln>
                  <a:solidFill>
                    <a:srgbClr val="263238"/>
                  </a:solidFill>
                  <a:effectLst/>
                  <a:uLnTx/>
                  <a:uFillTx/>
                  <a:latin typeface="Calibri"/>
                  <a:ea typeface="+mn-ea"/>
                  <a:cs typeface="Arial"/>
                  <a:sym typeface="Arial"/>
                </a:rPr>
                <a:t>Educate patients on PMH conditions.</a:t>
              </a:r>
            </a:p>
            <a:p>
              <a:pPr marL="0" marR="0" lvl="0" indent="0" algn="r" defTabSz="1371600" rtl="0" eaLnBrk="1" fontAlgn="auto" latinLnBrk="0" hangingPunct="1">
                <a:lnSpc>
                  <a:spcPct val="100000"/>
                </a:lnSpc>
                <a:spcBef>
                  <a:spcPts val="0"/>
                </a:spcBef>
                <a:spcAft>
                  <a:spcPts val="0"/>
                </a:spcAft>
                <a:buClrTx/>
                <a:buSzTx/>
                <a:buFontTx/>
                <a:buNone/>
                <a:tabLst/>
                <a:defRPr/>
              </a:pPr>
              <a:r>
                <a:rPr kumimoji="0" lang="en-US" sz="2400" b="0" i="0" u="none" strike="noStrike" kern="0" cap="none" spc="0" normalizeH="0" baseline="0" noProof="0">
                  <a:ln>
                    <a:noFill/>
                  </a:ln>
                  <a:solidFill>
                    <a:srgbClr val="263238"/>
                  </a:solidFill>
                  <a:effectLst/>
                  <a:uLnTx/>
                  <a:uFillTx/>
                  <a:latin typeface="Calibri"/>
                  <a:ea typeface="+mn-ea"/>
                  <a:cs typeface="Arial"/>
                  <a:sym typeface="Arial"/>
                </a:rPr>
                <a:t>Collaborate with patients &amp; communities.</a:t>
              </a:r>
            </a:p>
          </p:txBody>
        </p:sp>
        <p:sp>
          <p:nvSpPr>
            <p:cNvPr id="63" name="Rectangle 62">
              <a:extLst>
                <a:ext uri="{FF2B5EF4-FFF2-40B4-BE49-F238E27FC236}">
                  <a16:creationId xmlns:a16="http://schemas.microsoft.com/office/drawing/2014/main" id="{244F9BE1-47F6-3145-D431-BE7873CAD949}"/>
                </a:ext>
              </a:extLst>
            </p:cNvPr>
            <p:cNvSpPr/>
            <p:nvPr/>
          </p:nvSpPr>
          <p:spPr>
            <a:xfrm>
              <a:off x="55684" y="4223674"/>
              <a:ext cx="4900988" cy="1077218"/>
            </a:xfrm>
            <a:prstGeom prst="rect">
              <a:avLst/>
            </a:prstGeom>
          </p:spPr>
          <p:txBody>
            <a:bodyPr wrap="square">
              <a:spAutoFit/>
            </a:bodyPr>
            <a:lstStyle/>
            <a:p>
              <a:pPr marL="0" marR="0" lvl="0" indent="0" algn="r" defTabSz="13716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a:ln>
                    <a:noFill/>
                  </a:ln>
                  <a:solidFill>
                    <a:srgbClr val="CD4B6F"/>
                  </a:solidFill>
                  <a:effectLst/>
                  <a:uLnTx/>
                  <a:uFillTx/>
                  <a:latin typeface="Calibri"/>
                  <a:ea typeface="+mn-ea"/>
                  <a:cs typeface="Arial"/>
                  <a:sym typeface="Arial"/>
                </a:rPr>
                <a:t>Patient and Community Education &amp; Engagement</a:t>
              </a:r>
            </a:p>
          </p:txBody>
        </p:sp>
        <p:sp>
          <p:nvSpPr>
            <p:cNvPr id="64" name="Freeform 2">
              <a:extLst>
                <a:ext uri="{FF2B5EF4-FFF2-40B4-BE49-F238E27FC236}">
                  <a16:creationId xmlns:a16="http://schemas.microsoft.com/office/drawing/2014/main" id="{C9F7615E-FB82-D128-A645-2D0C39210EBD}"/>
                </a:ext>
              </a:extLst>
            </p:cNvPr>
            <p:cNvSpPr/>
            <p:nvPr/>
          </p:nvSpPr>
          <p:spPr>
            <a:xfrm>
              <a:off x="7042853" y="3217734"/>
              <a:ext cx="959831" cy="1005939"/>
            </a:xfrm>
            <a:custGeom>
              <a:avLst/>
              <a:gdLst/>
              <a:ahLst/>
              <a:cxnLst/>
              <a:rect l="l" t="t" r="r" b="b"/>
              <a:pathLst>
                <a:path w="1361570" h="1380552">
                  <a:moveTo>
                    <a:pt x="0" y="0"/>
                  </a:moveTo>
                  <a:lnTo>
                    <a:pt x="1361570" y="0"/>
                  </a:lnTo>
                  <a:lnTo>
                    <a:pt x="1361570" y="1380553"/>
                  </a:lnTo>
                  <a:lnTo>
                    <a:pt x="0" y="1380553"/>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Calibri"/>
                <a:ea typeface="+mn-ea"/>
                <a:cs typeface="Arial"/>
                <a:sym typeface="Arial"/>
              </a:endParaRPr>
            </a:p>
          </p:txBody>
        </p:sp>
        <p:sp>
          <p:nvSpPr>
            <p:cNvPr id="65" name="Freeform 3">
              <a:extLst>
                <a:ext uri="{FF2B5EF4-FFF2-40B4-BE49-F238E27FC236}">
                  <a16:creationId xmlns:a16="http://schemas.microsoft.com/office/drawing/2014/main" id="{86518DCE-3025-E838-70B2-8117381297C0}"/>
                </a:ext>
              </a:extLst>
            </p:cNvPr>
            <p:cNvSpPr/>
            <p:nvPr/>
          </p:nvSpPr>
          <p:spPr>
            <a:xfrm>
              <a:off x="5558039" y="5005254"/>
              <a:ext cx="982810" cy="1070063"/>
            </a:xfrm>
            <a:custGeom>
              <a:avLst/>
              <a:gdLst/>
              <a:ahLst/>
              <a:cxnLst/>
              <a:rect l="l" t="t" r="r" b="b"/>
              <a:pathLst>
                <a:path w="1475430" h="1464364">
                  <a:moveTo>
                    <a:pt x="0" y="0"/>
                  </a:moveTo>
                  <a:lnTo>
                    <a:pt x="1475430" y="0"/>
                  </a:lnTo>
                  <a:lnTo>
                    <a:pt x="1475430" y="1464364"/>
                  </a:lnTo>
                  <a:lnTo>
                    <a:pt x="0" y="1464364"/>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Calibri"/>
                <a:ea typeface="+mn-ea"/>
                <a:cs typeface="Arial"/>
                <a:sym typeface="Arial"/>
              </a:endParaRPr>
            </a:p>
          </p:txBody>
        </p:sp>
        <p:sp>
          <p:nvSpPr>
            <p:cNvPr id="66" name="Freeform 5">
              <a:extLst>
                <a:ext uri="{FF2B5EF4-FFF2-40B4-BE49-F238E27FC236}">
                  <a16:creationId xmlns:a16="http://schemas.microsoft.com/office/drawing/2014/main" id="{3026D001-F127-4B35-7C10-2385A40B9D40}"/>
                </a:ext>
              </a:extLst>
            </p:cNvPr>
            <p:cNvSpPr/>
            <p:nvPr/>
          </p:nvSpPr>
          <p:spPr>
            <a:xfrm>
              <a:off x="5850435" y="6890377"/>
              <a:ext cx="753044" cy="1001672"/>
            </a:xfrm>
            <a:custGeom>
              <a:avLst/>
              <a:gdLst/>
              <a:ahLst/>
              <a:cxnLst/>
              <a:rect l="l" t="t" r="r" b="b"/>
              <a:pathLst>
                <a:path w="1403004" h="1815652">
                  <a:moveTo>
                    <a:pt x="0" y="0"/>
                  </a:moveTo>
                  <a:lnTo>
                    <a:pt x="1403004" y="0"/>
                  </a:lnTo>
                  <a:lnTo>
                    <a:pt x="1403004" y="1815652"/>
                  </a:lnTo>
                  <a:lnTo>
                    <a:pt x="0" y="1815652"/>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Calibri"/>
                <a:ea typeface="+mn-ea"/>
                <a:cs typeface="Arial"/>
                <a:sym typeface="Arial"/>
              </a:endParaRPr>
            </a:p>
          </p:txBody>
        </p:sp>
        <p:sp>
          <p:nvSpPr>
            <p:cNvPr id="67" name="Freeform 4">
              <a:extLst>
                <a:ext uri="{FF2B5EF4-FFF2-40B4-BE49-F238E27FC236}">
                  <a16:creationId xmlns:a16="http://schemas.microsoft.com/office/drawing/2014/main" id="{F570A43F-64E6-D2A1-D383-6A4E79D75689}"/>
                </a:ext>
              </a:extLst>
            </p:cNvPr>
            <p:cNvSpPr/>
            <p:nvPr/>
          </p:nvSpPr>
          <p:spPr>
            <a:xfrm>
              <a:off x="9835053" y="3157095"/>
              <a:ext cx="911752" cy="1049801"/>
            </a:xfrm>
            <a:custGeom>
              <a:avLst/>
              <a:gdLst/>
              <a:ahLst/>
              <a:cxnLst/>
              <a:rect l="l" t="t" r="r" b="b"/>
              <a:pathLst>
                <a:path w="1669281" h="1736573">
                  <a:moveTo>
                    <a:pt x="0" y="0"/>
                  </a:moveTo>
                  <a:lnTo>
                    <a:pt x="1669281" y="0"/>
                  </a:lnTo>
                  <a:lnTo>
                    <a:pt x="1669281" y="1736573"/>
                  </a:lnTo>
                  <a:lnTo>
                    <a:pt x="0" y="1736573"/>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Calibri"/>
                <a:ea typeface="+mn-ea"/>
                <a:cs typeface="Arial"/>
                <a:sym typeface="Arial"/>
              </a:endParaRPr>
            </a:p>
          </p:txBody>
        </p:sp>
        <p:sp>
          <p:nvSpPr>
            <p:cNvPr id="68" name="Freeform 6">
              <a:extLst>
                <a:ext uri="{FF2B5EF4-FFF2-40B4-BE49-F238E27FC236}">
                  <a16:creationId xmlns:a16="http://schemas.microsoft.com/office/drawing/2014/main" id="{1F236222-A808-826B-EEB1-A60351D1133D}"/>
                </a:ext>
              </a:extLst>
            </p:cNvPr>
            <p:cNvSpPr/>
            <p:nvPr/>
          </p:nvSpPr>
          <p:spPr>
            <a:xfrm>
              <a:off x="11188512" y="4932797"/>
              <a:ext cx="911631" cy="885171"/>
            </a:xfrm>
            <a:custGeom>
              <a:avLst/>
              <a:gdLst/>
              <a:ahLst/>
              <a:cxnLst/>
              <a:rect l="l" t="t" r="r" b="b"/>
              <a:pathLst>
                <a:path w="1320095" h="1320095">
                  <a:moveTo>
                    <a:pt x="0" y="0"/>
                  </a:moveTo>
                  <a:lnTo>
                    <a:pt x="1320095" y="0"/>
                  </a:lnTo>
                  <a:lnTo>
                    <a:pt x="1320095" y="1320095"/>
                  </a:lnTo>
                  <a:lnTo>
                    <a:pt x="0" y="1320095"/>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Calibri"/>
                <a:ea typeface="+mn-ea"/>
                <a:cs typeface="Arial"/>
                <a:sym typeface="Arial"/>
              </a:endParaRPr>
            </a:p>
          </p:txBody>
        </p:sp>
        <p:sp>
          <p:nvSpPr>
            <p:cNvPr id="69" name="Freeform 7">
              <a:extLst>
                <a:ext uri="{FF2B5EF4-FFF2-40B4-BE49-F238E27FC236}">
                  <a16:creationId xmlns:a16="http://schemas.microsoft.com/office/drawing/2014/main" id="{BDA92B65-B134-896D-4D01-05C646FD2558}"/>
                </a:ext>
              </a:extLst>
            </p:cNvPr>
            <p:cNvSpPr/>
            <p:nvPr/>
          </p:nvSpPr>
          <p:spPr>
            <a:xfrm>
              <a:off x="11193149" y="6899550"/>
              <a:ext cx="906994" cy="858168"/>
            </a:xfrm>
            <a:custGeom>
              <a:avLst/>
              <a:gdLst/>
              <a:ahLst/>
              <a:cxnLst/>
              <a:rect l="l" t="t" r="r" b="b"/>
              <a:pathLst>
                <a:path w="1487300" h="1487300">
                  <a:moveTo>
                    <a:pt x="0" y="0"/>
                  </a:moveTo>
                  <a:lnTo>
                    <a:pt x="1487299" y="0"/>
                  </a:lnTo>
                  <a:lnTo>
                    <a:pt x="1487299" y="1487300"/>
                  </a:lnTo>
                  <a:lnTo>
                    <a:pt x="0" y="1487300"/>
                  </a:lnTo>
                  <a:lnTo>
                    <a:pt x="0" y="0"/>
                  </a:lnTo>
                  <a:close/>
                </a:path>
              </a:pathLst>
            </a:custGeom>
            <a:blipFill>
              <a:blip>
                <a:extLst>
                  <a:ext uri="{96DAC541-7B7A-43D3-8B79-37D633B846F1}">
                    <asvg:svgBlip xmlns:asvg="http://schemas.microsoft.com/office/drawing/2016/SVG/main" r:embed="rId10"/>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Calibri"/>
                <a:ea typeface="+mn-ea"/>
                <a:cs typeface="Arial"/>
                <a:sym typeface="Arial"/>
              </a:endParaRPr>
            </a:p>
          </p:txBody>
        </p:sp>
      </p:grpSp>
      <p:sp>
        <p:nvSpPr>
          <p:cNvPr id="70" name="Freeform 4">
            <a:extLst>
              <a:ext uri="{FF2B5EF4-FFF2-40B4-BE49-F238E27FC236}">
                <a16:creationId xmlns:a16="http://schemas.microsoft.com/office/drawing/2014/main" id="{D03A3A40-A04C-B504-9259-629A0BE47169}"/>
              </a:ext>
            </a:extLst>
          </p:cNvPr>
          <p:cNvSpPr/>
          <p:nvPr/>
        </p:nvSpPr>
        <p:spPr>
          <a:xfrm>
            <a:off x="7340398" y="4388601"/>
            <a:ext cx="3136477" cy="3184207"/>
          </a:xfrm>
          <a:custGeom>
            <a:avLst/>
            <a:gdLst/>
            <a:ahLst/>
            <a:cxnLst/>
            <a:rect l="l" t="t" r="r" b="b"/>
            <a:pathLst>
              <a:path w="4559335" h="4114800">
                <a:moveTo>
                  <a:pt x="0" y="0"/>
                </a:moveTo>
                <a:lnTo>
                  <a:pt x="4559336" y="0"/>
                </a:lnTo>
                <a:lnTo>
                  <a:pt x="4559336" y="4114800"/>
                </a:lnTo>
                <a:lnTo>
                  <a:pt x="0" y="4114800"/>
                </a:lnTo>
                <a:lnTo>
                  <a:pt x="0" y="0"/>
                </a:lnTo>
                <a:close/>
              </a:path>
            </a:pathLst>
          </a:custGeom>
          <a:blipFill>
            <a:blip>
              <a:extLst>
                <a:ext uri="{96DAC541-7B7A-43D3-8B79-37D633B846F1}">
                  <asvg:svgBlip xmlns:asvg="http://schemas.microsoft.com/office/drawing/2016/SVG/main" r:embed="rId11"/>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Arial"/>
              <a:sym typeface="Arial"/>
            </a:endParaRPr>
          </a:p>
        </p:txBody>
      </p:sp>
      <p:sp>
        <p:nvSpPr>
          <p:cNvPr id="2" name="TextBox 1">
            <a:extLst>
              <a:ext uri="{FF2B5EF4-FFF2-40B4-BE49-F238E27FC236}">
                <a16:creationId xmlns:a16="http://schemas.microsoft.com/office/drawing/2014/main" id="{699EEB14-A6B1-3B27-C3E5-F225146BC751}"/>
              </a:ext>
            </a:extLst>
          </p:cNvPr>
          <p:cNvSpPr txBox="1"/>
          <p:nvPr/>
        </p:nvSpPr>
        <p:spPr>
          <a:xfrm>
            <a:off x="8002684" y="307223"/>
            <a:ext cx="5296958" cy="1200329"/>
          </a:xfrm>
          <a:prstGeom prst="rect">
            <a:avLst/>
          </a:prstGeom>
          <a:solidFill>
            <a:schemeClr val="accent2">
              <a:lumMod val="40000"/>
              <a:lumOff val="60000"/>
            </a:schemeClr>
          </a:solidFill>
          <a:ln w="38100">
            <a:solidFill>
              <a:schemeClr val="tx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prstClr val="black"/>
                </a:solidFill>
                <a:effectLst/>
                <a:uLnTx/>
                <a:uFillTx/>
                <a:latin typeface="Calibri"/>
                <a:ea typeface="+mn-ea"/>
                <a:cs typeface="Arial"/>
                <a:sym typeface="Arial"/>
              </a:rPr>
              <a:t>Launched: May 2025</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prstClr val="black"/>
                </a:solidFill>
                <a:effectLst/>
                <a:uLnTx/>
                <a:uFillTx/>
                <a:latin typeface="Calibri"/>
                <a:ea typeface="+mn-ea"/>
                <a:cs typeface="Arial"/>
                <a:sym typeface="Arial"/>
              </a:rPr>
              <a:t>77 Hospitals participating</a:t>
            </a:r>
          </a:p>
        </p:txBody>
      </p:sp>
    </p:spTree>
    <p:extLst>
      <p:ext uri="{BB962C8B-B14F-4D97-AF65-F5344CB8AC3E}">
        <p14:creationId xmlns:p14="http://schemas.microsoft.com/office/powerpoint/2010/main" val="8572919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24335"/>
        <p:cNvGrpSpPr/>
        <p:nvPr/>
      </p:nvGrpSpPr>
      <p:grpSpPr>
        <a:xfrm>
          <a:off x="0" y="0"/>
          <a:ext cx="0" cy="0"/>
          <a:chOff x="0" y="0"/>
          <a:chExt cx="0" cy="0"/>
        </a:xfrm>
      </p:grpSpPr>
      <p:sp>
        <p:nvSpPr>
          <p:cNvPr id="24336" name="Google Shape;24336;p28"/>
          <p:cNvSpPr txBox="1"/>
          <p:nvPr/>
        </p:nvSpPr>
        <p:spPr>
          <a:xfrm>
            <a:off x="811309" y="123557"/>
            <a:ext cx="8519764" cy="1246495"/>
          </a:xfrm>
          <a:prstGeom prst="rect">
            <a:avLst/>
          </a:prstGeom>
          <a:noFill/>
          <a:ln>
            <a:noFill/>
          </a:ln>
        </p:spPr>
        <p:txBody>
          <a:bodyPr spcFirstLastPara="1" wrap="square" lIns="0" tIns="0" rIns="0" bIns="0" anchor="t" anchorCtr="0">
            <a:spAutoFit/>
          </a:bodyPr>
          <a:lstStyle/>
          <a:p>
            <a:pPr marL="0" marR="0" lvl="0" indent="0" algn="l" rtl="0">
              <a:lnSpc>
                <a:spcPct val="108253"/>
              </a:lnSpc>
              <a:spcBef>
                <a:spcPts val="0"/>
              </a:spcBef>
              <a:spcAft>
                <a:spcPts val="0"/>
              </a:spcAft>
              <a:buClr>
                <a:srgbClr val="000000"/>
              </a:buClr>
              <a:buSzPts val="7500"/>
              <a:buFont typeface="Arial"/>
              <a:buNone/>
            </a:pPr>
            <a:r>
              <a:rPr lang="en-US" sz="7500" b="1" i="0" u="none" strike="noStrike" cap="none" dirty="0">
                <a:solidFill>
                  <a:srgbClr val="1C498B"/>
                </a:solidFill>
                <a:latin typeface="Calibri"/>
                <a:ea typeface="Calibri"/>
                <a:cs typeface="Calibri"/>
                <a:sym typeface="Calibri"/>
              </a:rPr>
              <a:t>PMH 2026 Focus</a:t>
            </a:r>
            <a:endParaRPr sz="7500" b="1" i="0" u="none" strike="noStrike" cap="none" dirty="0">
              <a:solidFill>
                <a:srgbClr val="1C498B"/>
              </a:solidFill>
              <a:latin typeface="Calibri"/>
              <a:ea typeface="Calibri"/>
              <a:cs typeface="Calibri"/>
              <a:sym typeface="Calibri"/>
            </a:endParaRPr>
          </a:p>
        </p:txBody>
      </p:sp>
      <p:pic>
        <p:nvPicPr>
          <p:cNvPr id="24337" name="Google Shape;24337;p28" descr="A blue and red curved line&#10;&#10;AI-generated content may be incorrect."/>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3007798" y="-1764"/>
            <a:ext cx="5296958" cy="1428750"/>
          </a:xfrm>
          <a:prstGeom prst="rect">
            <a:avLst/>
          </a:prstGeom>
          <a:noFill/>
          <a:ln>
            <a:noFill/>
          </a:ln>
        </p:spPr>
      </p:pic>
      <p:pic>
        <p:nvPicPr>
          <p:cNvPr id="24338" name="Google Shape;24338;p28" descr="A logo with a map and text&#10;&#10;AI-generated content may be incorrect."/>
          <p:cNvPicPr preferRelativeResize="0"/>
          <p:nvPr/>
        </p:nvPicPr>
        <p:blipFill rotWithShape="1">
          <a:blip r:embed="rId4" cstate="email">
            <a:alphaModFix/>
            <a:extLst>
              <a:ext uri="{28A0092B-C50C-407E-A947-70E740481C1C}">
                <a14:useLocalDpi xmlns:a14="http://schemas.microsoft.com/office/drawing/2010/main"/>
              </a:ext>
            </a:extLst>
          </a:blip>
          <a:srcRect r="-244"/>
          <a:stretch/>
        </p:blipFill>
        <p:spPr>
          <a:xfrm>
            <a:off x="15509877" y="5325"/>
            <a:ext cx="2169614" cy="1079852"/>
          </a:xfrm>
          <a:prstGeom prst="rect">
            <a:avLst/>
          </a:prstGeom>
          <a:noFill/>
          <a:ln>
            <a:noFill/>
          </a:ln>
        </p:spPr>
      </p:pic>
      <p:sp>
        <p:nvSpPr>
          <p:cNvPr id="24339" name="Google Shape;24339;p28"/>
          <p:cNvSpPr/>
          <p:nvPr/>
        </p:nvSpPr>
        <p:spPr>
          <a:xfrm>
            <a:off x="811308" y="1295040"/>
            <a:ext cx="13165949" cy="1924084"/>
          </a:xfrm>
          <a:prstGeom prst="roundRect">
            <a:avLst>
              <a:gd name="adj" fmla="val 16667"/>
            </a:avLst>
          </a:prstGeom>
          <a:solidFill>
            <a:srgbClr val="E6CF3C"/>
          </a:solidFill>
          <a:ln w="25400" cap="flat" cmpd="sng">
            <a:solidFill>
              <a:srgbClr val="21364F"/>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3600"/>
              <a:buFont typeface="Arial"/>
              <a:buNone/>
            </a:pPr>
            <a:r>
              <a:rPr lang="en-US" sz="3600" b="1" i="0" u="none" strike="noStrike" cap="none" dirty="0">
                <a:solidFill>
                  <a:schemeClr val="dk1"/>
                </a:solidFill>
                <a:latin typeface="Calibri"/>
                <a:ea typeface="Calibri"/>
                <a:cs typeface="Calibri"/>
                <a:sym typeface="Calibri"/>
              </a:rPr>
              <a:t>Aim: </a:t>
            </a:r>
            <a:r>
              <a:rPr lang="en-US" sz="3600" b="0" i="0" u="none" strike="noStrike" cap="none" dirty="0">
                <a:solidFill>
                  <a:schemeClr val="dk1"/>
                </a:solidFill>
                <a:latin typeface="Calibri"/>
                <a:ea typeface="Calibri"/>
                <a:cs typeface="Calibri"/>
                <a:sym typeface="Calibri"/>
              </a:rPr>
              <a:t>≥80% of women with positive PMH screen offered/received perinatal mental health care treatment (therapy, medication, or both) prenatally or by delivery discharge</a:t>
            </a:r>
            <a:endParaRPr sz="1400" b="0" i="0" u="none" strike="noStrike" cap="none" dirty="0">
              <a:solidFill>
                <a:srgbClr val="000000"/>
              </a:solidFill>
              <a:latin typeface="Arial"/>
              <a:ea typeface="Arial"/>
              <a:cs typeface="Arial"/>
              <a:sym typeface="Arial"/>
            </a:endParaRPr>
          </a:p>
        </p:txBody>
      </p:sp>
      <p:sp>
        <p:nvSpPr>
          <p:cNvPr id="24340" name="Google Shape;24340;p28"/>
          <p:cNvSpPr txBox="1"/>
          <p:nvPr/>
        </p:nvSpPr>
        <p:spPr>
          <a:xfrm>
            <a:off x="2808514" y="4647784"/>
            <a:ext cx="13666886" cy="769401"/>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4800"/>
              <a:buFont typeface="Arial"/>
              <a:buNone/>
            </a:pPr>
            <a:r>
              <a:rPr lang="en-US" sz="4400" b="0" i="0" u="none" strike="noStrike" cap="none">
                <a:solidFill>
                  <a:schemeClr val="dk1"/>
                </a:solidFill>
                <a:latin typeface="Calibri"/>
                <a:ea typeface="Calibri"/>
                <a:cs typeface="Calibri"/>
                <a:sym typeface="Calibri"/>
              </a:rPr>
              <a:t>Build workflows for response to positive PMH screen</a:t>
            </a:r>
            <a:endParaRPr sz="4400" b="0" i="0" u="none" strike="noStrike" cap="none">
              <a:solidFill>
                <a:srgbClr val="000000"/>
              </a:solidFill>
              <a:latin typeface="Arial"/>
              <a:ea typeface="Arial"/>
              <a:cs typeface="Arial"/>
              <a:sym typeface="Arial"/>
            </a:endParaRPr>
          </a:p>
        </p:txBody>
      </p:sp>
      <p:sp>
        <p:nvSpPr>
          <p:cNvPr id="24341" name="Google Shape;24341;p28"/>
          <p:cNvSpPr txBox="1"/>
          <p:nvPr/>
        </p:nvSpPr>
        <p:spPr>
          <a:xfrm>
            <a:off x="2834641" y="9090524"/>
            <a:ext cx="14687006" cy="769401"/>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4800"/>
              <a:buFont typeface="Arial"/>
              <a:buNone/>
            </a:pPr>
            <a:r>
              <a:rPr lang="en-US" sz="4400" b="0" i="0" u="none" strike="noStrike" cap="none">
                <a:solidFill>
                  <a:schemeClr val="dk1"/>
                </a:solidFill>
                <a:latin typeface="Calibri"/>
                <a:ea typeface="Calibri"/>
                <a:cs typeface="Calibri"/>
                <a:sym typeface="Calibri"/>
              </a:rPr>
              <a:t>Engage ED and outpatient sites to improve PMH care</a:t>
            </a:r>
            <a:endParaRPr sz="4400" b="0" i="0" u="none" strike="noStrike" cap="none">
              <a:solidFill>
                <a:srgbClr val="000000"/>
              </a:solidFill>
              <a:latin typeface="Arial"/>
              <a:ea typeface="Arial"/>
              <a:cs typeface="Arial"/>
              <a:sym typeface="Arial"/>
            </a:endParaRPr>
          </a:p>
        </p:txBody>
      </p:sp>
      <p:sp>
        <p:nvSpPr>
          <p:cNvPr id="24342" name="Google Shape;24342;p28"/>
          <p:cNvSpPr txBox="1"/>
          <p:nvPr/>
        </p:nvSpPr>
        <p:spPr>
          <a:xfrm>
            <a:off x="2808514" y="5743464"/>
            <a:ext cx="15128989" cy="1323399"/>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4400"/>
              <a:buFont typeface="Arial"/>
              <a:buNone/>
            </a:pPr>
            <a:r>
              <a:rPr lang="en-US" sz="4400" b="0" i="0" u="none" strike="noStrike" cap="none" dirty="0">
                <a:solidFill>
                  <a:schemeClr val="dk1"/>
                </a:solidFill>
                <a:latin typeface="Calibri"/>
                <a:ea typeface="Calibri"/>
                <a:cs typeface="Calibri"/>
                <a:sym typeface="Calibri"/>
              </a:rPr>
              <a:t>Incorporate key resources into workflows and train staff                                                    </a:t>
            </a:r>
            <a:r>
              <a:rPr lang="en-US" sz="4400" i="1" dirty="0">
                <a:solidFill>
                  <a:schemeClr val="dk1"/>
                </a:solidFill>
                <a:latin typeface="Calibri"/>
                <a:ea typeface="Calibri"/>
                <a:cs typeface="Calibri"/>
                <a:sym typeface="Calibri"/>
              </a:rPr>
              <a:t>  </a:t>
            </a:r>
            <a:r>
              <a:rPr lang="en-US" sz="3600" b="0" i="1" u="none" strike="noStrike" cap="none" dirty="0">
                <a:solidFill>
                  <a:schemeClr val="dk1"/>
                </a:solidFill>
                <a:latin typeface="Calibri"/>
                <a:ea typeface="Calibri"/>
                <a:cs typeface="Calibri"/>
                <a:sym typeface="Calibri"/>
              </a:rPr>
              <a:t>IL MOMS Line, IL Doc Assist, </a:t>
            </a:r>
            <a:r>
              <a:rPr lang="en-US" sz="3600" i="1" dirty="0">
                <a:solidFill>
                  <a:schemeClr val="dk1"/>
                </a:solidFill>
                <a:latin typeface="Calibri"/>
                <a:ea typeface="Calibri"/>
                <a:cs typeface="Calibri"/>
                <a:sym typeface="Calibri"/>
              </a:rPr>
              <a:t>PSI, PMH Purple Folder, Laminated PMH Algorithm</a:t>
            </a:r>
            <a:endParaRPr sz="4000" b="0" i="1" u="none" strike="noStrike" cap="none" dirty="0">
              <a:solidFill>
                <a:schemeClr val="dk1"/>
              </a:solidFill>
              <a:latin typeface="Calibri"/>
              <a:ea typeface="Calibri"/>
              <a:cs typeface="Calibri"/>
              <a:sym typeface="Calibri"/>
            </a:endParaRPr>
          </a:p>
        </p:txBody>
      </p:sp>
      <p:sp>
        <p:nvSpPr>
          <p:cNvPr id="24343" name="Google Shape;24343;p28"/>
          <p:cNvSpPr txBox="1"/>
          <p:nvPr/>
        </p:nvSpPr>
        <p:spPr>
          <a:xfrm>
            <a:off x="2834641" y="3487803"/>
            <a:ext cx="12096206" cy="769401"/>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4800"/>
              <a:buFont typeface="Arial"/>
              <a:buNone/>
            </a:pPr>
            <a:r>
              <a:rPr lang="en-US" sz="4400" b="0" i="0" u="none" strike="noStrike" cap="none">
                <a:solidFill>
                  <a:schemeClr val="dk1"/>
                </a:solidFill>
                <a:latin typeface="Calibri"/>
                <a:ea typeface="Calibri"/>
                <a:cs typeface="Calibri"/>
                <a:sym typeface="Calibri"/>
              </a:rPr>
              <a:t>Educate clinical staff on PMH conditions </a:t>
            </a:r>
            <a:endParaRPr sz="1200" b="0" i="0" u="none" strike="noStrike" cap="none">
              <a:solidFill>
                <a:srgbClr val="000000"/>
              </a:solidFill>
              <a:latin typeface="Arial"/>
              <a:ea typeface="Arial"/>
              <a:cs typeface="Arial"/>
              <a:sym typeface="Arial"/>
            </a:endParaRPr>
          </a:p>
        </p:txBody>
      </p:sp>
      <p:sp>
        <p:nvSpPr>
          <p:cNvPr id="24344" name="Google Shape;24344;p28"/>
          <p:cNvSpPr/>
          <p:nvPr/>
        </p:nvSpPr>
        <p:spPr>
          <a:xfrm>
            <a:off x="1825664" y="3390160"/>
            <a:ext cx="796127" cy="1013228"/>
          </a:xfrm>
          <a:custGeom>
            <a:avLst/>
            <a:gdLst/>
            <a:ahLst/>
            <a:cxnLst/>
            <a:rect l="l" t="t" r="r" b="b"/>
            <a:pathLst>
              <a:path w="1493069" h="2297029" extrusionOk="0">
                <a:moveTo>
                  <a:pt x="0" y="0"/>
                </a:moveTo>
                <a:lnTo>
                  <a:pt x="1493069" y="0"/>
                </a:lnTo>
                <a:lnTo>
                  <a:pt x="1493069" y="2297029"/>
                </a:lnTo>
                <a:lnTo>
                  <a:pt x="0" y="2297029"/>
                </a:lnTo>
                <a:lnTo>
                  <a:pt x="0" y="0"/>
                </a:lnTo>
                <a:close/>
              </a:path>
            </a:pathLst>
          </a:custGeom>
          <a:blipFill rotWithShape="1">
            <a:blip r:embed="rId5" cstate="email">
              <a:alphaModFix/>
              <a:extLst>
                <a:ext uri="{28A0092B-C50C-407E-A947-70E740481C1C}">
                  <a14:useLocalDpi xmlns:a14="http://schemas.microsoft.com/office/drawing/2010/main"/>
                </a:ext>
              </a:extLst>
            </a:blip>
            <a:stretch>
              <a:fillRect/>
            </a:stretch>
          </a:blip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4345" name="Google Shape;24345;p28"/>
          <p:cNvSpPr/>
          <p:nvPr/>
        </p:nvSpPr>
        <p:spPr>
          <a:xfrm>
            <a:off x="1812600" y="4791134"/>
            <a:ext cx="796127" cy="1013228"/>
          </a:xfrm>
          <a:custGeom>
            <a:avLst/>
            <a:gdLst/>
            <a:ahLst/>
            <a:cxnLst/>
            <a:rect l="l" t="t" r="r" b="b"/>
            <a:pathLst>
              <a:path w="1493069" h="2297029" extrusionOk="0">
                <a:moveTo>
                  <a:pt x="0" y="0"/>
                </a:moveTo>
                <a:lnTo>
                  <a:pt x="1493069" y="0"/>
                </a:lnTo>
                <a:lnTo>
                  <a:pt x="1493069" y="2297029"/>
                </a:lnTo>
                <a:lnTo>
                  <a:pt x="0" y="2297029"/>
                </a:lnTo>
                <a:lnTo>
                  <a:pt x="0" y="0"/>
                </a:lnTo>
                <a:close/>
              </a:path>
            </a:pathLst>
          </a:custGeom>
          <a:blipFill rotWithShape="1">
            <a:blip r:embed="rId5" cstate="email">
              <a:alphaModFix/>
              <a:extLst>
                <a:ext uri="{28A0092B-C50C-407E-A947-70E740481C1C}">
                  <a14:useLocalDpi xmlns:a14="http://schemas.microsoft.com/office/drawing/2010/main"/>
                </a:ext>
              </a:extLst>
            </a:blip>
            <a:stretch>
              <a:fillRect/>
            </a:stretch>
          </a:blip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4346" name="Google Shape;24346;p28"/>
          <p:cNvSpPr/>
          <p:nvPr/>
        </p:nvSpPr>
        <p:spPr>
          <a:xfrm>
            <a:off x="1812600" y="6064199"/>
            <a:ext cx="796127" cy="1013228"/>
          </a:xfrm>
          <a:custGeom>
            <a:avLst/>
            <a:gdLst/>
            <a:ahLst/>
            <a:cxnLst/>
            <a:rect l="l" t="t" r="r" b="b"/>
            <a:pathLst>
              <a:path w="1493069" h="2297029" extrusionOk="0">
                <a:moveTo>
                  <a:pt x="0" y="0"/>
                </a:moveTo>
                <a:lnTo>
                  <a:pt x="1493069" y="0"/>
                </a:lnTo>
                <a:lnTo>
                  <a:pt x="1493069" y="2297029"/>
                </a:lnTo>
                <a:lnTo>
                  <a:pt x="0" y="2297029"/>
                </a:lnTo>
                <a:lnTo>
                  <a:pt x="0" y="0"/>
                </a:lnTo>
                <a:close/>
              </a:path>
            </a:pathLst>
          </a:custGeom>
          <a:blipFill rotWithShape="1">
            <a:blip r:embed="rId5" cstate="email">
              <a:alphaModFix/>
              <a:extLst>
                <a:ext uri="{28A0092B-C50C-407E-A947-70E740481C1C}">
                  <a14:useLocalDpi xmlns:a14="http://schemas.microsoft.com/office/drawing/2010/main"/>
                </a:ext>
              </a:extLst>
            </a:blip>
            <a:stretch>
              <a:fillRect/>
            </a:stretch>
          </a:blip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4347" name="Google Shape;24347;p28"/>
          <p:cNvSpPr/>
          <p:nvPr/>
        </p:nvSpPr>
        <p:spPr>
          <a:xfrm>
            <a:off x="1825664" y="7457929"/>
            <a:ext cx="796127" cy="1013228"/>
          </a:xfrm>
          <a:custGeom>
            <a:avLst/>
            <a:gdLst/>
            <a:ahLst/>
            <a:cxnLst/>
            <a:rect l="l" t="t" r="r" b="b"/>
            <a:pathLst>
              <a:path w="1493069" h="2297029" extrusionOk="0">
                <a:moveTo>
                  <a:pt x="0" y="0"/>
                </a:moveTo>
                <a:lnTo>
                  <a:pt x="1493069" y="0"/>
                </a:lnTo>
                <a:lnTo>
                  <a:pt x="1493069" y="2297029"/>
                </a:lnTo>
                <a:lnTo>
                  <a:pt x="0" y="2297029"/>
                </a:lnTo>
                <a:lnTo>
                  <a:pt x="0" y="0"/>
                </a:lnTo>
                <a:close/>
              </a:path>
            </a:pathLst>
          </a:custGeom>
          <a:blipFill rotWithShape="1">
            <a:blip r:embed="rId5" cstate="email">
              <a:alphaModFix/>
              <a:extLst>
                <a:ext uri="{28A0092B-C50C-407E-A947-70E740481C1C}">
                  <a14:useLocalDpi xmlns:a14="http://schemas.microsoft.com/office/drawing/2010/main"/>
                </a:ext>
              </a:extLst>
            </a:blip>
            <a:stretch>
              <a:fillRect/>
            </a:stretch>
          </a:blip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4348" name="Google Shape;24348;p28"/>
          <p:cNvSpPr/>
          <p:nvPr/>
        </p:nvSpPr>
        <p:spPr>
          <a:xfrm>
            <a:off x="1812600" y="8851659"/>
            <a:ext cx="796127" cy="1013228"/>
          </a:xfrm>
          <a:custGeom>
            <a:avLst/>
            <a:gdLst/>
            <a:ahLst/>
            <a:cxnLst/>
            <a:rect l="l" t="t" r="r" b="b"/>
            <a:pathLst>
              <a:path w="1493069" h="2297029" extrusionOk="0">
                <a:moveTo>
                  <a:pt x="0" y="0"/>
                </a:moveTo>
                <a:lnTo>
                  <a:pt x="1493069" y="0"/>
                </a:lnTo>
                <a:lnTo>
                  <a:pt x="1493069" y="2297029"/>
                </a:lnTo>
                <a:lnTo>
                  <a:pt x="0" y="2297029"/>
                </a:lnTo>
                <a:lnTo>
                  <a:pt x="0" y="0"/>
                </a:lnTo>
                <a:close/>
              </a:path>
            </a:pathLst>
          </a:custGeom>
          <a:blipFill rotWithShape="1">
            <a:blip r:embed="rId5" cstate="email">
              <a:alphaModFix/>
              <a:extLst>
                <a:ext uri="{28A0092B-C50C-407E-A947-70E740481C1C}">
                  <a14:useLocalDpi xmlns:a14="http://schemas.microsoft.com/office/drawing/2010/main"/>
                </a:ext>
              </a:extLst>
            </a:blip>
            <a:stretch>
              <a:fillRect/>
            </a:stretch>
          </a:blip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4349" name="Google Shape;24349;p28"/>
          <p:cNvSpPr txBox="1"/>
          <p:nvPr/>
        </p:nvSpPr>
        <p:spPr>
          <a:xfrm>
            <a:off x="2834641" y="7475642"/>
            <a:ext cx="14687006" cy="1508065"/>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4800"/>
              <a:buFont typeface="Arial"/>
              <a:buNone/>
            </a:pPr>
            <a:r>
              <a:rPr lang="en-US" sz="4800" b="0" i="0" u="none" strike="noStrike" cap="none" dirty="0">
                <a:solidFill>
                  <a:schemeClr val="dk1"/>
                </a:solidFill>
                <a:latin typeface="Calibri"/>
                <a:ea typeface="Calibri"/>
                <a:cs typeface="Calibri"/>
                <a:sym typeface="Calibri"/>
              </a:rPr>
              <a:t>Iden</a:t>
            </a:r>
            <a:r>
              <a:rPr lang="en-US" sz="4400" b="0" i="0" u="none" strike="noStrike" cap="none" dirty="0">
                <a:solidFill>
                  <a:schemeClr val="dk1"/>
                </a:solidFill>
                <a:latin typeface="Calibri"/>
                <a:ea typeface="Calibri"/>
                <a:cs typeface="Calibri"/>
                <a:sym typeface="Calibri"/>
              </a:rPr>
              <a:t>tify strategies for warm handoffs to therapy &amp; support services</a:t>
            </a:r>
            <a:endParaRPr sz="4400" b="0" i="0" u="none" strike="noStrike" cap="none" dirty="0">
              <a:solidFill>
                <a:schemeClr val="dk1"/>
              </a:solidFill>
              <a:latin typeface="Calibri"/>
              <a:ea typeface="Calibri"/>
              <a:cs typeface="Calibri"/>
              <a:sym typeface="Calibri"/>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24354"/>
        <p:cNvGrpSpPr/>
        <p:nvPr/>
      </p:nvGrpSpPr>
      <p:grpSpPr>
        <a:xfrm>
          <a:off x="0" y="0"/>
          <a:ext cx="0" cy="0"/>
          <a:chOff x="0" y="0"/>
          <a:chExt cx="0" cy="0"/>
        </a:xfrm>
      </p:grpSpPr>
      <p:pic>
        <p:nvPicPr>
          <p:cNvPr id="24355" name="Google Shape;24355;p29" descr="A blue and red curved line&#10;&#10;AI-generated content may be incorrect."/>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3007798" y="-1764"/>
            <a:ext cx="5296958" cy="1428750"/>
          </a:xfrm>
          <a:prstGeom prst="rect">
            <a:avLst/>
          </a:prstGeom>
          <a:noFill/>
          <a:ln>
            <a:noFill/>
          </a:ln>
        </p:spPr>
      </p:pic>
      <p:sp>
        <p:nvSpPr>
          <p:cNvPr id="24356" name="Google Shape;24356;p29"/>
          <p:cNvSpPr/>
          <p:nvPr/>
        </p:nvSpPr>
        <p:spPr>
          <a:xfrm>
            <a:off x="10744333" y="5323"/>
            <a:ext cx="7586663" cy="25146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pic>
        <p:nvPicPr>
          <p:cNvPr id="24357" name="Google Shape;24357;p29" descr="A logo with a map and text&#10;&#10;AI-generated content may be incorrect."/>
          <p:cNvPicPr preferRelativeResize="0"/>
          <p:nvPr/>
        </p:nvPicPr>
        <p:blipFill rotWithShape="1">
          <a:blip r:embed="rId4" cstate="email">
            <a:alphaModFix/>
            <a:extLst>
              <a:ext uri="{28A0092B-C50C-407E-A947-70E740481C1C}">
                <a14:useLocalDpi xmlns:a14="http://schemas.microsoft.com/office/drawing/2010/main"/>
              </a:ext>
            </a:extLst>
          </a:blip>
          <a:srcRect r="-244"/>
          <a:stretch/>
        </p:blipFill>
        <p:spPr>
          <a:xfrm>
            <a:off x="148829" y="9082502"/>
            <a:ext cx="2169614" cy="1079852"/>
          </a:xfrm>
          <a:prstGeom prst="rect">
            <a:avLst/>
          </a:prstGeom>
          <a:noFill/>
          <a:ln>
            <a:noFill/>
          </a:ln>
        </p:spPr>
      </p:pic>
      <p:graphicFrame>
        <p:nvGraphicFramePr>
          <p:cNvPr id="24358" name="Google Shape;24358;p29"/>
          <p:cNvGraphicFramePr/>
          <p:nvPr/>
        </p:nvGraphicFramePr>
        <p:xfrm>
          <a:off x="0" y="3604772"/>
          <a:ext cx="6216473" cy="5243387"/>
        </p:xfrm>
        <a:graphic>
          <a:graphicData uri="http://schemas.openxmlformats.org/drawingml/2006/chart">
            <c:chart xmlns:c="http://schemas.openxmlformats.org/drawingml/2006/chart" xmlns:r="http://schemas.openxmlformats.org/officeDocument/2006/relationships" r:id="rId5"/>
          </a:graphicData>
        </a:graphic>
      </p:graphicFrame>
      <p:sp>
        <p:nvSpPr>
          <p:cNvPr id="24359" name="Google Shape;24359;p29"/>
          <p:cNvSpPr txBox="1"/>
          <p:nvPr/>
        </p:nvSpPr>
        <p:spPr>
          <a:xfrm>
            <a:off x="1233636" y="2650665"/>
            <a:ext cx="4114199" cy="954107"/>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2800"/>
              <a:buFont typeface="Arial"/>
              <a:buNone/>
            </a:pPr>
            <a:r>
              <a:rPr lang="en-US" sz="2800" b="1" i="0" u="none" strike="noStrike" cap="none">
                <a:solidFill>
                  <a:schemeClr val="dk1"/>
                </a:solidFill>
                <a:latin typeface="Calibri"/>
                <a:ea typeface="Calibri"/>
                <a:cs typeface="Calibri"/>
                <a:sym typeface="Calibri"/>
              </a:rPr>
              <a:t>OB clinical staff education on PMH conditions</a:t>
            </a:r>
            <a:endParaRPr sz="1400" b="0" i="0" u="none" strike="noStrike" cap="none">
              <a:solidFill>
                <a:srgbClr val="000000"/>
              </a:solidFill>
              <a:latin typeface="Arial"/>
              <a:ea typeface="Arial"/>
              <a:cs typeface="Arial"/>
              <a:sym typeface="Arial"/>
            </a:endParaRPr>
          </a:p>
        </p:txBody>
      </p:sp>
      <p:graphicFrame>
        <p:nvGraphicFramePr>
          <p:cNvPr id="24360" name="Google Shape;24360;p29"/>
          <p:cNvGraphicFramePr/>
          <p:nvPr/>
        </p:nvGraphicFramePr>
        <p:xfrm>
          <a:off x="6146640" y="3606799"/>
          <a:ext cx="6216473" cy="5241360"/>
        </p:xfrm>
        <a:graphic>
          <a:graphicData uri="http://schemas.openxmlformats.org/drawingml/2006/chart">
            <c:chart xmlns:c="http://schemas.openxmlformats.org/drawingml/2006/chart" xmlns:r="http://schemas.openxmlformats.org/officeDocument/2006/relationships" r:id="rId6"/>
          </a:graphicData>
        </a:graphic>
      </p:graphicFrame>
      <p:sp>
        <p:nvSpPr>
          <p:cNvPr id="24361" name="Google Shape;24361;p29"/>
          <p:cNvSpPr txBox="1"/>
          <p:nvPr/>
        </p:nvSpPr>
        <p:spPr>
          <a:xfrm>
            <a:off x="7086882" y="2650663"/>
            <a:ext cx="4114199" cy="954107"/>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2800"/>
              <a:buFont typeface="Arial"/>
              <a:buNone/>
            </a:pPr>
            <a:r>
              <a:rPr lang="en-US" sz="2800" b="1" i="0" u="none" strike="noStrike" cap="none">
                <a:solidFill>
                  <a:schemeClr val="dk1"/>
                </a:solidFill>
                <a:latin typeface="Calibri"/>
                <a:ea typeface="Calibri"/>
                <a:cs typeface="Calibri"/>
                <a:sym typeface="Calibri"/>
              </a:rPr>
              <a:t>ER clinical staff education on PMH conditions</a:t>
            </a:r>
            <a:endParaRPr sz="1400" b="0" i="0" u="none" strike="noStrike" cap="none">
              <a:solidFill>
                <a:srgbClr val="000000"/>
              </a:solidFill>
              <a:latin typeface="Arial"/>
              <a:ea typeface="Arial"/>
              <a:cs typeface="Arial"/>
              <a:sym typeface="Arial"/>
            </a:endParaRPr>
          </a:p>
        </p:txBody>
      </p:sp>
      <p:graphicFrame>
        <p:nvGraphicFramePr>
          <p:cNvPr id="24362" name="Google Shape;24362;p29"/>
          <p:cNvGraphicFramePr/>
          <p:nvPr/>
        </p:nvGraphicFramePr>
        <p:xfrm>
          <a:off x="12363113" y="3604770"/>
          <a:ext cx="5812134" cy="5243389"/>
        </p:xfrm>
        <a:graphic>
          <a:graphicData uri="http://schemas.openxmlformats.org/drawingml/2006/chart">
            <c:chart xmlns:c="http://schemas.openxmlformats.org/drawingml/2006/chart" xmlns:r="http://schemas.openxmlformats.org/officeDocument/2006/relationships" r:id="rId7"/>
          </a:graphicData>
        </a:graphic>
      </p:graphicFrame>
      <p:sp>
        <p:nvSpPr>
          <p:cNvPr id="24363" name="Google Shape;24363;p29"/>
          <p:cNvSpPr/>
          <p:nvPr/>
        </p:nvSpPr>
        <p:spPr>
          <a:xfrm>
            <a:off x="12196517" y="37701"/>
            <a:ext cx="5109848" cy="2476161"/>
          </a:xfrm>
          <a:custGeom>
            <a:avLst/>
            <a:gdLst/>
            <a:ahLst/>
            <a:cxnLst/>
            <a:rect l="l" t="t" r="r" b="b"/>
            <a:pathLst>
              <a:path w="3209383" h="1993829" extrusionOk="0">
                <a:moveTo>
                  <a:pt x="0" y="0"/>
                </a:moveTo>
                <a:lnTo>
                  <a:pt x="3209383" y="0"/>
                </a:lnTo>
                <a:lnTo>
                  <a:pt x="3209383" y="1993829"/>
                </a:lnTo>
                <a:lnTo>
                  <a:pt x="0" y="1993829"/>
                </a:lnTo>
                <a:lnTo>
                  <a:pt x="0" y="0"/>
                </a:lnTo>
                <a:close/>
              </a:path>
            </a:pathLst>
          </a:custGeom>
          <a:blipFill rotWithShape="1">
            <a:blip r:embed="rId8" cstate="email">
              <a:alphaModFix/>
              <a:extLst>
                <a:ext uri="{28A0092B-C50C-407E-A947-70E740481C1C}">
                  <a14:useLocalDpi xmlns:a14="http://schemas.microsoft.com/office/drawing/2010/main"/>
                </a:ext>
              </a:extLst>
            </a:blip>
            <a:stretch>
              <a:fillRect/>
            </a:stretch>
          </a:blip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4364" name="Google Shape;24364;p29"/>
          <p:cNvSpPr txBox="1"/>
          <p:nvPr/>
        </p:nvSpPr>
        <p:spPr>
          <a:xfrm>
            <a:off x="355537" y="420031"/>
            <a:ext cx="12942709" cy="1508105"/>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Clr>
                <a:srgbClr val="000000"/>
              </a:buClr>
              <a:buSzPts val="5400"/>
              <a:buFont typeface="Arial"/>
              <a:buNone/>
            </a:pPr>
            <a:r>
              <a:rPr lang="en-US" sz="5400" b="1" i="0" u="none" strike="noStrike" cap="none">
                <a:solidFill>
                  <a:srgbClr val="1C498B"/>
                </a:solidFill>
                <a:latin typeface="Calibri"/>
                <a:ea typeface="Calibri"/>
                <a:cs typeface="Calibri"/>
                <a:sym typeface="Calibri"/>
              </a:rPr>
              <a:t>Creating PMH Systems Changes</a:t>
            </a:r>
            <a:endParaRPr sz="1400" b="0" i="0" u="none" strike="noStrike" cap="none">
              <a:solidFill>
                <a:srgbClr val="000000"/>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4400"/>
              <a:buFont typeface="Arial"/>
              <a:buNone/>
            </a:pPr>
            <a:r>
              <a:rPr lang="en-US" sz="4400" b="1" i="1" u="none" strike="noStrike" cap="none">
                <a:solidFill>
                  <a:srgbClr val="1C498B"/>
                </a:solidFill>
                <a:latin typeface="Calibri"/>
                <a:ea typeface="Calibri"/>
                <a:cs typeface="Calibri"/>
                <a:sym typeface="Calibri"/>
              </a:rPr>
              <a:t>Moving to Green on Education Measures</a:t>
            </a:r>
            <a:endParaRPr sz="4400" b="1" i="1" u="none" strike="noStrike" cap="none">
              <a:solidFill>
                <a:srgbClr val="1C498B"/>
              </a:solidFill>
              <a:latin typeface="Calibri"/>
              <a:ea typeface="Calibri"/>
              <a:cs typeface="Calibri"/>
              <a:sym typeface="Calibri"/>
            </a:endParaRPr>
          </a:p>
        </p:txBody>
      </p:sp>
      <p:sp>
        <p:nvSpPr>
          <p:cNvPr id="24365" name="Google Shape;24365;p29"/>
          <p:cNvSpPr txBox="1"/>
          <p:nvPr/>
        </p:nvSpPr>
        <p:spPr>
          <a:xfrm>
            <a:off x="12714661" y="2711685"/>
            <a:ext cx="5187998" cy="954107"/>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2800"/>
              <a:buFont typeface="Arial"/>
              <a:buNone/>
            </a:pPr>
            <a:r>
              <a:rPr lang="en-US" sz="2800" b="1" i="0" u="none" strike="noStrike" cap="none">
                <a:solidFill>
                  <a:schemeClr val="dk1"/>
                </a:solidFill>
                <a:latin typeface="Calibri"/>
                <a:ea typeface="Calibri"/>
                <a:cs typeface="Calibri"/>
                <a:sym typeface="Calibri"/>
              </a:rPr>
              <a:t>Postpartum patients provided education on PMH conditions</a:t>
            </a: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24370"/>
        <p:cNvGrpSpPr/>
        <p:nvPr/>
      </p:nvGrpSpPr>
      <p:grpSpPr>
        <a:xfrm>
          <a:off x="0" y="0"/>
          <a:ext cx="0" cy="0"/>
          <a:chOff x="0" y="0"/>
          <a:chExt cx="0" cy="0"/>
        </a:xfrm>
      </p:grpSpPr>
      <p:pic>
        <p:nvPicPr>
          <p:cNvPr id="24371" name="Google Shape;24371;p30" descr="A blue and red curved line&#10;&#10;AI-generated content may be incorrect."/>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3007798" y="-1764"/>
            <a:ext cx="5296958" cy="1428750"/>
          </a:xfrm>
          <a:prstGeom prst="rect">
            <a:avLst/>
          </a:prstGeom>
          <a:noFill/>
          <a:ln>
            <a:noFill/>
          </a:ln>
        </p:spPr>
      </p:pic>
      <p:pic>
        <p:nvPicPr>
          <p:cNvPr id="24372" name="Google Shape;24372;p30" descr="A logo with a map and text&#10;&#10;AI-generated content may be incorrect."/>
          <p:cNvPicPr preferRelativeResize="0"/>
          <p:nvPr/>
        </p:nvPicPr>
        <p:blipFill rotWithShape="1">
          <a:blip r:embed="rId4" cstate="email">
            <a:alphaModFix/>
            <a:extLst>
              <a:ext uri="{28A0092B-C50C-407E-A947-70E740481C1C}">
                <a14:useLocalDpi xmlns:a14="http://schemas.microsoft.com/office/drawing/2010/main"/>
              </a:ext>
            </a:extLst>
          </a:blip>
          <a:srcRect r="-244"/>
          <a:stretch/>
        </p:blipFill>
        <p:spPr>
          <a:xfrm>
            <a:off x="15509877" y="5325"/>
            <a:ext cx="2169614" cy="1079852"/>
          </a:xfrm>
          <a:prstGeom prst="rect">
            <a:avLst/>
          </a:prstGeom>
          <a:noFill/>
          <a:ln>
            <a:noFill/>
          </a:ln>
        </p:spPr>
      </p:pic>
      <p:sp>
        <p:nvSpPr>
          <p:cNvPr id="24373" name="Google Shape;24373;p30"/>
          <p:cNvSpPr txBox="1"/>
          <p:nvPr/>
        </p:nvSpPr>
        <p:spPr>
          <a:xfrm>
            <a:off x="1185024" y="3079237"/>
            <a:ext cx="4114199" cy="954107"/>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2800"/>
              <a:buFont typeface="Arial"/>
              <a:buNone/>
            </a:pPr>
            <a:r>
              <a:rPr lang="en-US" sz="2800" b="1" i="0" u="none" strike="noStrike" cap="none">
                <a:solidFill>
                  <a:schemeClr val="dk1"/>
                </a:solidFill>
                <a:latin typeface="Calibri"/>
                <a:ea typeface="Calibri"/>
                <a:cs typeface="Calibri"/>
                <a:sym typeface="Calibri"/>
              </a:rPr>
              <a:t>Hospital has protocol to screen all patients</a:t>
            </a:r>
            <a:endParaRPr sz="1400" b="0" i="0" u="none" strike="noStrike" cap="none">
              <a:solidFill>
                <a:srgbClr val="000000"/>
              </a:solidFill>
              <a:latin typeface="Arial"/>
              <a:ea typeface="Arial"/>
              <a:cs typeface="Arial"/>
              <a:sym typeface="Arial"/>
            </a:endParaRPr>
          </a:p>
        </p:txBody>
      </p:sp>
      <p:sp>
        <p:nvSpPr>
          <p:cNvPr id="24374" name="Google Shape;24374;p30"/>
          <p:cNvSpPr txBox="1"/>
          <p:nvPr/>
        </p:nvSpPr>
        <p:spPr>
          <a:xfrm>
            <a:off x="7261412" y="3079236"/>
            <a:ext cx="4238449" cy="954107"/>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2800"/>
              <a:buFont typeface="Arial"/>
              <a:buNone/>
            </a:pPr>
            <a:r>
              <a:rPr lang="en-US" sz="2800" b="1" i="0" u="none" strike="noStrike" cap="none">
                <a:solidFill>
                  <a:schemeClr val="dk1"/>
                </a:solidFill>
                <a:latin typeface="Calibri"/>
                <a:ea typeface="Calibri"/>
                <a:cs typeface="Calibri"/>
                <a:sym typeface="Calibri"/>
              </a:rPr>
              <a:t>Hospital has treatment protocol for + PMH screens</a:t>
            </a:r>
            <a:endParaRPr sz="1400" b="0" i="0" u="none" strike="noStrike" cap="none">
              <a:solidFill>
                <a:srgbClr val="000000"/>
              </a:solidFill>
              <a:latin typeface="Arial"/>
              <a:ea typeface="Arial"/>
              <a:cs typeface="Arial"/>
              <a:sym typeface="Arial"/>
            </a:endParaRPr>
          </a:p>
        </p:txBody>
      </p:sp>
      <p:sp>
        <p:nvSpPr>
          <p:cNvPr id="24375" name="Google Shape;24375;p30"/>
          <p:cNvSpPr txBox="1"/>
          <p:nvPr/>
        </p:nvSpPr>
        <p:spPr>
          <a:xfrm>
            <a:off x="12538513" y="3079236"/>
            <a:ext cx="5335412" cy="954107"/>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2800"/>
              <a:buFont typeface="Arial"/>
              <a:buNone/>
            </a:pPr>
            <a:r>
              <a:rPr lang="en-US" sz="2800" b="1" i="0" u="none" strike="noStrike" cap="none">
                <a:solidFill>
                  <a:schemeClr val="dk1"/>
                </a:solidFill>
                <a:latin typeface="Calibri"/>
                <a:ea typeface="Calibri"/>
                <a:cs typeface="Calibri"/>
                <a:sym typeface="Calibri"/>
              </a:rPr>
              <a:t>Hospital has process flow to link + patients to behavioral health care</a:t>
            </a:r>
            <a:endParaRPr sz="1400" b="0" i="0" u="none" strike="noStrike" cap="none">
              <a:solidFill>
                <a:srgbClr val="000000"/>
              </a:solidFill>
              <a:latin typeface="Arial"/>
              <a:ea typeface="Arial"/>
              <a:cs typeface="Arial"/>
              <a:sym typeface="Arial"/>
            </a:endParaRPr>
          </a:p>
        </p:txBody>
      </p:sp>
      <p:graphicFrame>
        <p:nvGraphicFramePr>
          <p:cNvPr id="24376" name="Google Shape;24376;p30"/>
          <p:cNvGraphicFramePr/>
          <p:nvPr/>
        </p:nvGraphicFramePr>
        <p:xfrm>
          <a:off x="126936" y="4033343"/>
          <a:ext cx="5881379" cy="4814819"/>
        </p:xfrm>
        <a:graphic>
          <a:graphicData uri="http://schemas.openxmlformats.org/drawingml/2006/chart">
            <c:chart xmlns:c="http://schemas.openxmlformats.org/drawingml/2006/chart" xmlns:r="http://schemas.openxmlformats.org/officeDocument/2006/relationships" r:id="rId5"/>
          </a:graphicData>
        </a:graphic>
      </p:graphicFrame>
      <p:graphicFrame>
        <p:nvGraphicFramePr>
          <p:cNvPr id="24377" name="Google Shape;24377;p30"/>
          <p:cNvGraphicFramePr/>
          <p:nvPr/>
        </p:nvGraphicFramePr>
        <p:xfrm>
          <a:off x="6121744" y="4033343"/>
          <a:ext cx="6016201" cy="4814818"/>
        </p:xfrm>
        <a:graphic>
          <a:graphicData uri="http://schemas.openxmlformats.org/drawingml/2006/chart">
            <c:chart xmlns:c="http://schemas.openxmlformats.org/drawingml/2006/chart" xmlns:r="http://schemas.openxmlformats.org/officeDocument/2006/relationships" r:id="rId6"/>
          </a:graphicData>
        </a:graphic>
      </p:graphicFrame>
      <p:graphicFrame>
        <p:nvGraphicFramePr>
          <p:cNvPr id="24378" name="Google Shape;24378;p30"/>
          <p:cNvGraphicFramePr/>
          <p:nvPr/>
        </p:nvGraphicFramePr>
        <p:xfrm>
          <a:off x="12196517" y="4033344"/>
          <a:ext cx="5881379" cy="4814818"/>
        </p:xfrm>
        <a:graphic>
          <a:graphicData uri="http://schemas.openxmlformats.org/drawingml/2006/chart">
            <c:chart xmlns:c="http://schemas.openxmlformats.org/drawingml/2006/chart" xmlns:r="http://schemas.openxmlformats.org/officeDocument/2006/relationships" r:id="rId7"/>
          </a:graphicData>
        </a:graphic>
      </p:graphicFrame>
      <p:sp>
        <p:nvSpPr>
          <p:cNvPr id="24379" name="Google Shape;24379;p30"/>
          <p:cNvSpPr/>
          <p:nvPr/>
        </p:nvSpPr>
        <p:spPr>
          <a:xfrm>
            <a:off x="10744333" y="5323"/>
            <a:ext cx="7586663" cy="25146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4380" name="Google Shape;24380;p30"/>
          <p:cNvSpPr/>
          <p:nvPr/>
        </p:nvSpPr>
        <p:spPr>
          <a:xfrm>
            <a:off x="12196517" y="37701"/>
            <a:ext cx="5109848" cy="2476161"/>
          </a:xfrm>
          <a:custGeom>
            <a:avLst/>
            <a:gdLst/>
            <a:ahLst/>
            <a:cxnLst/>
            <a:rect l="l" t="t" r="r" b="b"/>
            <a:pathLst>
              <a:path w="3209383" h="1993829" extrusionOk="0">
                <a:moveTo>
                  <a:pt x="0" y="0"/>
                </a:moveTo>
                <a:lnTo>
                  <a:pt x="3209383" y="0"/>
                </a:lnTo>
                <a:lnTo>
                  <a:pt x="3209383" y="1993829"/>
                </a:lnTo>
                <a:lnTo>
                  <a:pt x="0" y="1993829"/>
                </a:lnTo>
                <a:lnTo>
                  <a:pt x="0" y="0"/>
                </a:lnTo>
                <a:close/>
              </a:path>
            </a:pathLst>
          </a:custGeom>
          <a:blipFill rotWithShape="1">
            <a:blip r:embed="rId8" cstate="email">
              <a:alphaModFix/>
              <a:extLst>
                <a:ext uri="{28A0092B-C50C-407E-A947-70E740481C1C}">
                  <a14:useLocalDpi xmlns:a14="http://schemas.microsoft.com/office/drawing/2010/main"/>
                </a:ext>
              </a:extLst>
            </a:blip>
            <a:stretch>
              <a:fillRect/>
            </a:stretch>
          </a:blip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4381" name="Google Shape;24381;p30"/>
          <p:cNvSpPr txBox="1"/>
          <p:nvPr/>
        </p:nvSpPr>
        <p:spPr>
          <a:xfrm>
            <a:off x="288302" y="159617"/>
            <a:ext cx="11535090" cy="2392963"/>
          </a:xfrm>
          <a:prstGeom prst="rect">
            <a:avLst/>
          </a:prstGeom>
          <a:noFill/>
          <a:ln>
            <a:noFill/>
          </a:ln>
        </p:spPr>
        <p:txBody>
          <a:bodyPr spcFirstLastPara="1" wrap="square" lIns="0" tIns="0" rIns="0" bIns="0" anchor="t" anchorCtr="0">
            <a:spAutoFit/>
          </a:bodyPr>
          <a:lstStyle/>
          <a:p>
            <a:pPr marL="0" marR="0" lvl="0" indent="0" algn="l" rtl="0">
              <a:lnSpc>
                <a:spcPct val="150351"/>
              </a:lnSpc>
              <a:spcBef>
                <a:spcPts val="0"/>
              </a:spcBef>
              <a:spcAft>
                <a:spcPts val="0"/>
              </a:spcAft>
              <a:buClr>
                <a:srgbClr val="000000"/>
              </a:buClr>
              <a:buSzPts val="5400"/>
              <a:buFont typeface="Arial"/>
              <a:buNone/>
            </a:pPr>
            <a:r>
              <a:rPr lang="en-US" sz="5400" b="1" i="0" u="none" strike="noStrike" cap="none">
                <a:solidFill>
                  <a:srgbClr val="1C498B"/>
                </a:solidFill>
                <a:latin typeface="Calibri"/>
                <a:ea typeface="Calibri"/>
                <a:cs typeface="Calibri"/>
                <a:sym typeface="Calibri"/>
              </a:rPr>
              <a:t>Creating PMH Systems Changes</a:t>
            </a:r>
            <a:endParaRPr sz="1400" b="0" i="0" u="none" strike="noStrike" cap="none">
              <a:solidFill>
                <a:srgbClr val="000000"/>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4400"/>
              <a:buFont typeface="Arial"/>
              <a:buNone/>
            </a:pPr>
            <a:r>
              <a:rPr lang="en-US" sz="4400" b="1" i="1" u="none" strike="noStrike" cap="none">
                <a:solidFill>
                  <a:srgbClr val="1C498B"/>
                </a:solidFill>
                <a:latin typeface="Calibri"/>
                <a:ea typeface="Calibri"/>
                <a:cs typeface="Calibri"/>
                <a:sym typeface="Calibri"/>
              </a:rPr>
              <a:t>Moving to Green on Screening, Treatment, and Linkage to Follow-up</a:t>
            </a:r>
            <a:endParaRPr sz="1400" b="0" i="0" u="none" strike="noStrike" cap="none">
              <a:solidFill>
                <a:srgbClr val="000000"/>
              </a:solidFill>
              <a:latin typeface="Arial"/>
              <a:ea typeface="Arial"/>
              <a:cs typeface="Arial"/>
              <a:sym typeface="Arial"/>
            </a:endParaRPr>
          </a:p>
        </p:txBody>
      </p:sp>
      <p:pic>
        <p:nvPicPr>
          <p:cNvPr id="24382" name="Google Shape;24382;p30" descr="A logo with a map and text&#10;&#10;AI-generated content may be incorrect."/>
          <p:cNvPicPr preferRelativeResize="0"/>
          <p:nvPr/>
        </p:nvPicPr>
        <p:blipFill rotWithShape="1">
          <a:blip r:embed="rId4" cstate="email">
            <a:alphaModFix/>
            <a:extLst>
              <a:ext uri="{28A0092B-C50C-407E-A947-70E740481C1C}">
                <a14:useLocalDpi xmlns:a14="http://schemas.microsoft.com/office/drawing/2010/main"/>
              </a:ext>
            </a:extLst>
          </a:blip>
          <a:srcRect r="-244"/>
          <a:stretch/>
        </p:blipFill>
        <p:spPr>
          <a:xfrm>
            <a:off x="148829" y="9082502"/>
            <a:ext cx="2169614" cy="1079852"/>
          </a:xfrm>
          <a:prstGeom prst="rect">
            <a:avLst/>
          </a:prstGeom>
          <a:noFill/>
          <a:ln>
            <a:noFill/>
          </a:ln>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24387"/>
        <p:cNvGrpSpPr/>
        <p:nvPr/>
      </p:nvGrpSpPr>
      <p:grpSpPr>
        <a:xfrm>
          <a:off x="0" y="0"/>
          <a:ext cx="0" cy="0"/>
          <a:chOff x="0" y="0"/>
          <a:chExt cx="0" cy="0"/>
        </a:xfrm>
      </p:grpSpPr>
      <p:pic>
        <p:nvPicPr>
          <p:cNvPr id="24388" name="Google Shape;24388;p31" descr="A blue and red curved line&#10;&#10;AI-generated content may be incorrect."/>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3007798" y="-1764"/>
            <a:ext cx="5296958" cy="1428750"/>
          </a:xfrm>
          <a:prstGeom prst="rect">
            <a:avLst/>
          </a:prstGeom>
          <a:noFill/>
          <a:ln>
            <a:noFill/>
          </a:ln>
        </p:spPr>
      </p:pic>
      <p:pic>
        <p:nvPicPr>
          <p:cNvPr id="24389" name="Google Shape;24389;p31" descr="A logo with a map and text&#10;&#10;AI-generated content may be incorrect."/>
          <p:cNvPicPr preferRelativeResize="0"/>
          <p:nvPr/>
        </p:nvPicPr>
        <p:blipFill rotWithShape="1">
          <a:blip r:embed="rId4" cstate="email">
            <a:alphaModFix/>
            <a:extLst>
              <a:ext uri="{28A0092B-C50C-407E-A947-70E740481C1C}">
                <a14:useLocalDpi xmlns:a14="http://schemas.microsoft.com/office/drawing/2010/main"/>
              </a:ext>
            </a:extLst>
          </a:blip>
          <a:srcRect r="-244"/>
          <a:stretch/>
        </p:blipFill>
        <p:spPr>
          <a:xfrm>
            <a:off x="15509877" y="5325"/>
            <a:ext cx="2169614" cy="1079852"/>
          </a:xfrm>
          <a:prstGeom prst="rect">
            <a:avLst/>
          </a:prstGeom>
          <a:noFill/>
          <a:ln>
            <a:noFill/>
          </a:ln>
        </p:spPr>
      </p:pic>
      <p:sp>
        <p:nvSpPr>
          <p:cNvPr id="24390" name="Google Shape;24390;p31"/>
          <p:cNvSpPr txBox="1"/>
          <p:nvPr/>
        </p:nvSpPr>
        <p:spPr>
          <a:xfrm>
            <a:off x="1237971" y="2679227"/>
            <a:ext cx="4114199" cy="138499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2800"/>
              <a:buFont typeface="Arial"/>
              <a:buNone/>
            </a:pPr>
            <a:r>
              <a:rPr lang="en-US" sz="2800" b="1" i="0" u="none" strike="noStrike" cap="none">
                <a:solidFill>
                  <a:schemeClr val="dk1"/>
                </a:solidFill>
                <a:latin typeface="Calibri"/>
                <a:ea typeface="Calibri"/>
                <a:cs typeface="Calibri"/>
                <a:sym typeface="Calibri"/>
              </a:rPr>
              <a:t>Sharing PMH patient education resources with outpatient settings</a:t>
            </a:r>
            <a:endParaRPr sz="1400" b="0" i="0" u="none" strike="noStrike" cap="none">
              <a:solidFill>
                <a:srgbClr val="000000"/>
              </a:solidFill>
              <a:latin typeface="Arial"/>
              <a:ea typeface="Arial"/>
              <a:cs typeface="Arial"/>
              <a:sym typeface="Arial"/>
            </a:endParaRPr>
          </a:p>
        </p:txBody>
      </p:sp>
      <p:sp>
        <p:nvSpPr>
          <p:cNvPr id="24391" name="Google Shape;24391;p31"/>
          <p:cNvSpPr txBox="1"/>
          <p:nvPr/>
        </p:nvSpPr>
        <p:spPr>
          <a:xfrm>
            <a:off x="7314361" y="2738450"/>
            <a:ext cx="4238449" cy="138499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2800"/>
              <a:buFont typeface="Arial"/>
              <a:buNone/>
            </a:pPr>
            <a:r>
              <a:rPr lang="en-US" sz="2800" b="1" i="0" u="none" strike="noStrike" cap="none">
                <a:solidFill>
                  <a:schemeClr val="dk1"/>
                </a:solidFill>
                <a:latin typeface="Calibri"/>
                <a:ea typeface="Calibri"/>
                <a:cs typeface="Calibri"/>
                <a:sym typeface="Calibri"/>
              </a:rPr>
              <a:t>Sharing PMH screening tools with outpatient settings</a:t>
            </a:r>
            <a:endParaRPr sz="1400" b="0" i="0" u="none" strike="noStrike" cap="none">
              <a:solidFill>
                <a:srgbClr val="000000"/>
              </a:solidFill>
              <a:latin typeface="Arial"/>
              <a:ea typeface="Arial"/>
              <a:cs typeface="Arial"/>
              <a:sym typeface="Arial"/>
            </a:endParaRPr>
          </a:p>
        </p:txBody>
      </p:sp>
      <p:sp>
        <p:nvSpPr>
          <p:cNvPr id="24392" name="Google Shape;24392;p31"/>
          <p:cNvSpPr txBox="1"/>
          <p:nvPr/>
        </p:nvSpPr>
        <p:spPr>
          <a:xfrm>
            <a:off x="12549033" y="3096108"/>
            <a:ext cx="5335412" cy="954107"/>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2800"/>
              <a:buFont typeface="Arial"/>
              <a:buNone/>
            </a:pPr>
            <a:r>
              <a:rPr lang="en-US" sz="2800" b="1" i="0" u="none" strike="noStrike" cap="none">
                <a:solidFill>
                  <a:schemeClr val="dk1"/>
                </a:solidFill>
                <a:latin typeface="Calibri"/>
                <a:ea typeface="Calibri"/>
                <a:cs typeface="Calibri"/>
                <a:sym typeface="Calibri"/>
              </a:rPr>
              <a:t>Hospital has identified a patient partner for PMH QI team</a:t>
            </a:r>
            <a:endParaRPr sz="1400" b="0" i="0" u="none" strike="noStrike" cap="none">
              <a:solidFill>
                <a:srgbClr val="000000"/>
              </a:solidFill>
              <a:latin typeface="Arial"/>
              <a:ea typeface="Arial"/>
              <a:cs typeface="Arial"/>
              <a:sym typeface="Arial"/>
            </a:endParaRPr>
          </a:p>
        </p:txBody>
      </p:sp>
      <p:graphicFrame>
        <p:nvGraphicFramePr>
          <p:cNvPr id="24393" name="Google Shape;24393;p31"/>
          <p:cNvGraphicFramePr/>
          <p:nvPr/>
        </p:nvGraphicFramePr>
        <p:xfrm>
          <a:off x="108659" y="4190871"/>
          <a:ext cx="6130779" cy="5369354"/>
        </p:xfrm>
        <a:graphic>
          <a:graphicData uri="http://schemas.openxmlformats.org/drawingml/2006/chart">
            <c:chart xmlns:c="http://schemas.openxmlformats.org/drawingml/2006/chart" xmlns:r="http://schemas.openxmlformats.org/officeDocument/2006/relationships" r:id="rId5"/>
          </a:graphicData>
        </a:graphic>
      </p:graphicFrame>
      <p:graphicFrame>
        <p:nvGraphicFramePr>
          <p:cNvPr id="24394" name="Google Shape;24394;p31"/>
          <p:cNvGraphicFramePr/>
          <p:nvPr/>
        </p:nvGraphicFramePr>
        <p:xfrm>
          <a:off x="6292386" y="4190870"/>
          <a:ext cx="6135624" cy="5367528"/>
        </p:xfrm>
        <a:graphic>
          <a:graphicData uri="http://schemas.openxmlformats.org/drawingml/2006/chart">
            <c:chart xmlns:c="http://schemas.openxmlformats.org/drawingml/2006/chart" xmlns:r="http://schemas.openxmlformats.org/officeDocument/2006/relationships" r:id="rId6"/>
          </a:graphicData>
        </a:graphic>
      </p:graphicFrame>
      <p:graphicFrame>
        <p:nvGraphicFramePr>
          <p:cNvPr id="24395" name="Google Shape;24395;p31"/>
          <p:cNvGraphicFramePr/>
          <p:nvPr/>
        </p:nvGraphicFramePr>
        <p:xfrm>
          <a:off x="12236824" y="4189044"/>
          <a:ext cx="5930153" cy="5315349"/>
        </p:xfrm>
        <a:graphic>
          <a:graphicData uri="http://schemas.openxmlformats.org/drawingml/2006/chart">
            <c:chart xmlns:c="http://schemas.openxmlformats.org/drawingml/2006/chart" xmlns:r="http://schemas.openxmlformats.org/officeDocument/2006/relationships" r:id="rId7"/>
          </a:graphicData>
        </a:graphic>
      </p:graphicFrame>
      <p:sp>
        <p:nvSpPr>
          <p:cNvPr id="24396" name="Google Shape;24396;p31"/>
          <p:cNvSpPr/>
          <p:nvPr/>
        </p:nvSpPr>
        <p:spPr>
          <a:xfrm>
            <a:off x="10744333" y="5323"/>
            <a:ext cx="7586663" cy="25146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4397" name="Google Shape;24397;p31"/>
          <p:cNvSpPr/>
          <p:nvPr/>
        </p:nvSpPr>
        <p:spPr>
          <a:xfrm>
            <a:off x="12792646" y="43762"/>
            <a:ext cx="5109848" cy="2476161"/>
          </a:xfrm>
          <a:custGeom>
            <a:avLst/>
            <a:gdLst/>
            <a:ahLst/>
            <a:cxnLst/>
            <a:rect l="l" t="t" r="r" b="b"/>
            <a:pathLst>
              <a:path w="3209383" h="1993829" extrusionOk="0">
                <a:moveTo>
                  <a:pt x="0" y="0"/>
                </a:moveTo>
                <a:lnTo>
                  <a:pt x="3209383" y="0"/>
                </a:lnTo>
                <a:lnTo>
                  <a:pt x="3209383" y="1993829"/>
                </a:lnTo>
                <a:lnTo>
                  <a:pt x="0" y="1993829"/>
                </a:lnTo>
                <a:lnTo>
                  <a:pt x="0" y="0"/>
                </a:lnTo>
                <a:close/>
              </a:path>
            </a:pathLst>
          </a:custGeom>
          <a:blipFill rotWithShape="1">
            <a:blip r:embed="rId8" cstate="email">
              <a:alphaModFix/>
              <a:extLst>
                <a:ext uri="{28A0092B-C50C-407E-A947-70E740481C1C}">
                  <a14:useLocalDpi xmlns:a14="http://schemas.microsoft.com/office/drawing/2010/main"/>
                </a:ext>
              </a:extLst>
            </a:blip>
            <a:stretch>
              <a:fillRect/>
            </a:stretch>
          </a:blip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4398" name="Google Shape;24398;p31"/>
          <p:cNvSpPr txBox="1"/>
          <p:nvPr/>
        </p:nvSpPr>
        <p:spPr>
          <a:xfrm>
            <a:off x="288302" y="159617"/>
            <a:ext cx="11535090" cy="2392963"/>
          </a:xfrm>
          <a:prstGeom prst="rect">
            <a:avLst/>
          </a:prstGeom>
          <a:noFill/>
          <a:ln>
            <a:noFill/>
          </a:ln>
        </p:spPr>
        <p:txBody>
          <a:bodyPr spcFirstLastPara="1" wrap="square" lIns="0" tIns="0" rIns="0" bIns="0" anchor="t" anchorCtr="0">
            <a:spAutoFit/>
          </a:bodyPr>
          <a:lstStyle/>
          <a:p>
            <a:pPr marL="0" marR="0" lvl="0" indent="0" algn="l" rtl="0">
              <a:lnSpc>
                <a:spcPct val="150351"/>
              </a:lnSpc>
              <a:spcBef>
                <a:spcPts val="0"/>
              </a:spcBef>
              <a:spcAft>
                <a:spcPts val="0"/>
              </a:spcAft>
              <a:buClr>
                <a:srgbClr val="000000"/>
              </a:buClr>
              <a:buSzPts val="5400"/>
              <a:buFont typeface="Arial"/>
              <a:buNone/>
            </a:pPr>
            <a:r>
              <a:rPr lang="en-US" sz="5400" b="1" i="0" u="none" strike="noStrike" cap="none" dirty="0">
                <a:solidFill>
                  <a:srgbClr val="1C498B"/>
                </a:solidFill>
                <a:latin typeface="Calibri"/>
                <a:ea typeface="Calibri"/>
                <a:cs typeface="Calibri"/>
                <a:sym typeface="Calibri"/>
              </a:rPr>
              <a:t>Creating PMH Systems Changes</a:t>
            </a:r>
            <a:endParaRPr sz="1400" b="0" i="0" u="none" strike="noStrike" cap="none" dirty="0">
              <a:solidFill>
                <a:srgbClr val="000000"/>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4400"/>
              <a:buFont typeface="Arial"/>
              <a:buNone/>
            </a:pPr>
            <a:r>
              <a:rPr lang="en-US" sz="4400" b="1" i="1" u="none" strike="noStrike" cap="none" dirty="0">
                <a:solidFill>
                  <a:srgbClr val="1C498B"/>
                </a:solidFill>
                <a:latin typeface="Calibri"/>
                <a:ea typeface="Calibri"/>
                <a:cs typeface="Calibri"/>
                <a:sym typeface="Calibri"/>
              </a:rPr>
              <a:t>Moving to Green on Engaging Outpatient Sites and Community/Patient Partners</a:t>
            </a:r>
            <a:endParaRPr sz="1400" b="0" i="0" u="none" strike="noStrike" cap="none" dirty="0">
              <a:solidFill>
                <a:srgbClr val="000000"/>
              </a:solidFill>
              <a:latin typeface="Arial"/>
              <a:ea typeface="Arial"/>
              <a:cs typeface="Arial"/>
              <a:sym typeface="Arial"/>
            </a:endParaRPr>
          </a:p>
        </p:txBody>
      </p:sp>
      <p:pic>
        <p:nvPicPr>
          <p:cNvPr id="24399" name="Google Shape;24399;p31" descr="A logo with a map and text&#10;&#10;AI-generated content may be incorrect."/>
          <p:cNvPicPr preferRelativeResize="0"/>
          <p:nvPr/>
        </p:nvPicPr>
        <p:blipFill rotWithShape="1">
          <a:blip r:embed="rId9" cstate="email">
            <a:alphaModFix/>
            <a:extLst>
              <a:ext uri="{28A0092B-C50C-407E-A947-70E740481C1C}">
                <a14:useLocalDpi xmlns:a14="http://schemas.microsoft.com/office/drawing/2010/main"/>
              </a:ext>
            </a:extLst>
          </a:blip>
          <a:srcRect r="-244"/>
          <a:stretch/>
        </p:blipFill>
        <p:spPr>
          <a:xfrm>
            <a:off x="176734" y="9504394"/>
            <a:ext cx="1572395" cy="782606"/>
          </a:xfrm>
          <a:prstGeom prst="rect">
            <a:avLst/>
          </a:prstGeom>
          <a:noFill/>
          <a:ln>
            <a:noFill/>
          </a:ln>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24404"/>
        <p:cNvGrpSpPr/>
        <p:nvPr/>
      </p:nvGrpSpPr>
      <p:grpSpPr>
        <a:xfrm>
          <a:off x="0" y="0"/>
          <a:ext cx="0" cy="0"/>
          <a:chOff x="0" y="0"/>
          <a:chExt cx="0" cy="0"/>
        </a:xfrm>
      </p:grpSpPr>
      <p:sp>
        <p:nvSpPr>
          <p:cNvPr id="24405" name="Google Shape;24405;p32"/>
          <p:cNvSpPr txBox="1"/>
          <p:nvPr/>
        </p:nvSpPr>
        <p:spPr>
          <a:xfrm>
            <a:off x="323440" y="200443"/>
            <a:ext cx="10283600" cy="2262158"/>
          </a:xfrm>
          <a:prstGeom prst="rect">
            <a:avLst/>
          </a:prstGeom>
          <a:noFill/>
          <a:ln>
            <a:noFill/>
          </a:ln>
        </p:spPr>
        <p:txBody>
          <a:bodyPr spcFirstLastPara="1" wrap="square" lIns="0" tIns="0" rIns="0" bIns="0" anchor="t" anchorCtr="0">
            <a:spAutoFit/>
          </a:bodyPr>
          <a:lstStyle/>
          <a:p>
            <a:pPr marL="0" marR="0" lvl="0" indent="0" algn="l" rtl="0">
              <a:lnSpc>
                <a:spcPct val="108253"/>
              </a:lnSpc>
              <a:spcBef>
                <a:spcPts val="0"/>
              </a:spcBef>
              <a:spcAft>
                <a:spcPts val="0"/>
              </a:spcAft>
              <a:buClr>
                <a:srgbClr val="000000"/>
              </a:buClr>
              <a:buSzPts val="7500"/>
              <a:buFont typeface="Arial"/>
              <a:buNone/>
            </a:pPr>
            <a:r>
              <a:rPr lang="en-US" sz="7500" b="1" i="0" u="none" strike="noStrike" cap="none" dirty="0">
                <a:solidFill>
                  <a:srgbClr val="1C498B"/>
                </a:solidFill>
                <a:latin typeface="Calibri"/>
                <a:ea typeface="Calibri"/>
                <a:cs typeface="Calibri"/>
                <a:sym typeface="Calibri"/>
              </a:rPr>
              <a:t>Improving PMH Processes</a:t>
            </a:r>
            <a:endParaRPr sz="1400" b="0" i="0" u="none" strike="noStrike" cap="none" dirty="0">
              <a:solidFill>
                <a:srgbClr val="000000"/>
              </a:solidFill>
              <a:latin typeface="Arial"/>
              <a:ea typeface="Arial"/>
              <a:cs typeface="Arial"/>
              <a:sym typeface="Arial"/>
            </a:endParaRPr>
          </a:p>
          <a:p>
            <a:pPr marL="0" marR="0" lvl="0" indent="0" algn="l" rtl="0">
              <a:lnSpc>
                <a:spcPct val="150351"/>
              </a:lnSpc>
              <a:spcBef>
                <a:spcPts val="0"/>
              </a:spcBef>
              <a:spcAft>
                <a:spcPts val="0"/>
              </a:spcAft>
              <a:buClr>
                <a:srgbClr val="000000"/>
              </a:buClr>
              <a:buSzPts val="5400"/>
              <a:buFont typeface="Arial"/>
              <a:buNone/>
            </a:pPr>
            <a:r>
              <a:rPr lang="en-US" sz="4400" b="1" i="1" u="none" strike="noStrike" cap="none" dirty="0">
                <a:solidFill>
                  <a:srgbClr val="1C498B"/>
                </a:solidFill>
                <a:latin typeface="Calibri"/>
                <a:ea typeface="Calibri"/>
                <a:cs typeface="Calibri"/>
                <a:sym typeface="Calibri"/>
              </a:rPr>
              <a:t>PMH Screening</a:t>
            </a:r>
            <a:endParaRPr sz="4400" b="0" i="0" u="none" strike="noStrike" cap="none" dirty="0">
              <a:solidFill>
                <a:srgbClr val="000000"/>
              </a:solidFill>
              <a:latin typeface="Arial"/>
              <a:ea typeface="Arial"/>
              <a:cs typeface="Arial"/>
              <a:sym typeface="Arial"/>
            </a:endParaRPr>
          </a:p>
        </p:txBody>
      </p:sp>
      <p:pic>
        <p:nvPicPr>
          <p:cNvPr id="24406" name="Google Shape;24406;p32" descr="A blue and red curved line&#10;&#10;AI-generated content may be incorrect."/>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3007798" y="-1764"/>
            <a:ext cx="5296958" cy="1428750"/>
          </a:xfrm>
          <a:prstGeom prst="rect">
            <a:avLst/>
          </a:prstGeom>
          <a:noFill/>
          <a:ln>
            <a:noFill/>
          </a:ln>
        </p:spPr>
      </p:pic>
      <p:pic>
        <p:nvPicPr>
          <p:cNvPr id="24407" name="Google Shape;24407;p32" descr="A logo with a map and text&#10;&#10;AI-generated content may be incorrect."/>
          <p:cNvPicPr preferRelativeResize="0"/>
          <p:nvPr/>
        </p:nvPicPr>
        <p:blipFill rotWithShape="1">
          <a:blip r:embed="rId4" cstate="email">
            <a:alphaModFix/>
            <a:extLst>
              <a:ext uri="{28A0092B-C50C-407E-A947-70E740481C1C}">
                <a14:useLocalDpi xmlns:a14="http://schemas.microsoft.com/office/drawing/2010/main"/>
              </a:ext>
            </a:extLst>
          </a:blip>
          <a:srcRect r="-244"/>
          <a:stretch/>
        </p:blipFill>
        <p:spPr>
          <a:xfrm>
            <a:off x="15509877" y="5325"/>
            <a:ext cx="2169614" cy="1079852"/>
          </a:xfrm>
          <a:prstGeom prst="rect">
            <a:avLst/>
          </a:prstGeom>
          <a:noFill/>
          <a:ln>
            <a:noFill/>
          </a:ln>
        </p:spPr>
      </p:pic>
      <p:graphicFrame>
        <p:nvGraphicFramePr>
          <p:cNvPr id="24408" name="Google Shape;24408;p32"/>
          <p:cNvGraphicFramePr/>
          <p:nvPr>
            <p:extLst>
              <p:ext uri="{D42A27DB-BD31-4B8C-83A1-F6EECF244321}">
                <p14:modId xmlns:p14="http://schemas.microsoft.com/office/powerpoint/2010/main" val="4152348184"/>
              </p:ext>
            </p:extLst>
          </p:nvPr>
        </p:nvGraphicFramePr>
        <p:xfrm>
          <a:off x="9480801" y="2489200"/>
          <a:ext cx="8604157" cy="7479288"/>
        </p:xfrm>
        <a:graphic>
          <a:graphicData uri="http://schemas.openxmlformats.org/drawingml/2006/chart">
            <c:chart xmlns:c="http://schemas.openxmlformats.org/drawingml/2006/chart" xmlns:r="http://schemas.openxmlformats.org/officeDocument/2006/relationships" r:id="rId5"/>
          </a:graphicData>
        </a:graphic>
      </p:graphicFrame>
      <p:sp>
        <p:nvSpPr>
          <p:cNvPr id="24409" name="Google Shape;24409;p32"/>
          <p:cNvSpPr/>
          <p:nvPr/>
        </p:nvSpPr>
        <p:spPr>
          <a:xfrm>
            <a:off x="10931782" y="545251"/>
            <a:ext cx="2851097" cy="2225436"/>
          </a:xfrm>
          <a:custGeom>
            <a:avLst/>
            <a:gdLst/>
            <a:ahLst/>
            <a:cxnLst/>
            <a:rect l="l" t="t" r="r" b="b"/>
            <a:pathLst>
              <a:path w="3259463" h="2790915" extrusionOk="0">
                <a:moveTo>
                  <a:pt x="0" y="0"/>
                </a:moveTo>
                <a:lnTo>
                  <a:pt x="3259463" y="0"/>
                </a:lnTo>
                <a:lnTo>
                  <a:pt x="3259463" y="2790914"/>
                </a:lnTo>
                <a:lnTo>
                  <a:pt x="0" y="2790914"/>
                </a:lnTo>
                <a:lnTo>
                  <a:pt x="0" y="0"/>
                </a:lnTo>
                <a:close/>
              </a:path>
            </a:pathLst>
          </a:custGeom>
          <a:blipFill rotWithShape="1">
            <a:blip r:embed="rId6" cstate="email">
              <a:alphaModFix/>
              <a:extLst>
                <a:ext uri="{28A0092B-C50C-407E-A947-70E740481C1C}">
                  <a14:useLocalDpi xmlns:a14="http://schemas.microsoft.com/office/drawing/2010/main"/>
                </a:ext>
              </a:extLst>
            </a:blip>
            <a:stretch>
              <a:fillRect/>
            </a:stretch>
          </a:blip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cxnSp>
        <p:nvCxnSpPr>
          <p:cNvPr id="24410" name="Google Shape;24410;p32"/>
          <p:cNvCxnSpPr/>
          <p:nvPr/>
        </p:nvCxnSpPr>
        <p:spPr>
          <a:xfrm>
            <a:off x="1244184" y="5336498"/>
            <a:ext cx="8079698" cy="0"/>
          </a:xfrm>
          <a:prstGeom prst="straightConnector1">
            <a:avLst/>
          </a:prstGeom>
          <a:noFill/>
          <a:ln w="38100" cap="flat" cmpd="sng">
            <a:solidFill>
              <a:srgbClr val="00B050"/>
            </a:solidFill>
            <a:prstDash val="dash"/>
            <a:round/>
            <a:headEnd type="none" w="sm" len="sm"/>
            <a:tailEnd type="none" w="sm" len="sm"/>
          </a:ln>
        </p:spPr>
      </p:cxnSp>
      <p:cxnSp>
        <p:nvCxnSpPr>
          <p:cNvPr id="24411" name="Google Shape;24411;p32"/>
          <p:cNvCxnSpPr/>
          <p:nvPr/>
        </p:nvCxnSpPr>
        <p:spPr>
          <a:xfrm>
            <a:off x="10415317" y="5388611"/>
            <a:ext cx="7560714" cy="12492"/>
          </a:xfrm>
          <a:prstGeom prst="straightConnector1">
            <a:avLst/>
          </a:prstGeom>
          <a:noFill/>
          <a:ln w="38100" cap="flat" cmpd="sng">
            <a:solidFill>
              <a:srgbClr val="00B050"/>
            </a:solidFill>
            <a:prstDash val="dash"/>
            <a:round/>
            <a:headEnd type="none" w="sm" len="sm"/>
            <a:tailEnd type="none" w="sm" len="sm"/>
          </a:ln>
        </p:spPr>
      </p:cxnSp>
      <p:sp>
        <p:nvSpPr>
          <p:cNvPr id="24412" name="Google Shape;24412;p32"/>
          <p:cNvSpPr txBox="1"/>
          <p:nvPr/>
        </p:nvSpPr>
        <p:spPr>
          <a:xfrm>
            <a:off x="16029603" y="4738612"/>
            <a:ext cx="2191300" cy="584775"/>
          </a:xfrm>
          <a:prstGeom prst="rect">
            <a:avLst/>
          </a:prstGeom>
          <a:noFill/>
          <a:ln w="28575" cap="flat" cmpd="sng">
            <a:solidFill>
              <a:srgbClr val="00B050"/>
            </a:solidFill>
            <a:prstDash val="solid"/>
            <a:round/>
            <a:headEnd type="none" w="sm" len="sm"/>
            <a:tailEnd type="none" w="sm" len="sm"/>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3200"/>
              <a:buFont typeface="Arial"/>
              <a:buNone/>
            </a:pPr>
            <a:r>
              <a:rPr lang="en-US" sz="3200" b="0" i="0" u="none" strike="noStrike" cap="none">
                <a:solidFill>
                  <a:schemeClr val="dk1"/>
                </a:solidFill>
                <a:latin typeface="Calibri"/>
                <a:ea typeface="Calibri"/>
                <a:cs typeface="Calibri"/>
                <a:sym typeface="Calibri"/>
              </a:rPr>
              <a:t>Goal: 80%</a:t>
            </a:r>
            <a:endParaRPr sz="1400" b="0" i="0" u="none" strike="noStrike" cap="none">
              <a:solidFill>
                <a:srgbClr val="000000"/>
              </a:solidFill>
              <a:latin typeface="Arial"/>
              <a:ea typeface="Arial"/>
              <a:cs typeface="Arial"/>
              <a:sym typeface="Arial"/>
            </a:endParaRPr>
          </a:p>
        </p:txBody>
      </p:sp>
      <p:graphicFrame>
        <p:nvGraphicFramePr>
          <p:cNvPr id="24413" name="Google Shape;24413;p32"/>
          <p:cNvGraphicFramePr/>
          <p:nvPr>
            <p:extLst>
              <p:ext uri="{D42A27DB-BD31-4B8C-83A1-F6EECF244321}">
                <p14:modId xmlns:p14="http://schemas.microsoft.com/office/powerpoint/2010/main" val="658520918"/>
              </p:ext>
            </p:extLst>
          </p:nvPr>
        </p:nvGraphicFramePr>
        <p:xfrm>
          <a:off x="67097" y="2376298"/>
          <a:ext cx="9413704" cy="7910702"/>
        </p:xfrm>
        <a:graphic>
          <a:graphicData uri="http://schemas.openxmlformats.org/drawingml/2006/chart">
            <c:chart xmlns:c="http://schemas.openxmlformats.org/drawingml/2006/chart" xmlns:r="http://schemas.openxmlformats.org/officeDocument/2006/relationships" r:id="rId7"/>
          </a:graphicData>
        </a:graphic>
      </p:graphicFrame>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24418"/>
        <p:cNvGrpSpPr/>
        <p:nvPr/>
      </p:nvGrpSpPr>
      <p:grpSpPr>
        <a:xfrm>
          <a:off x="0" y="0"/>
          <a:ext cx="0" cy="0"/>
          <a:chOff x="0" y="0"/>
          <a:chExt cx="0" cy="0"/>
        </a:xfrm>
      </p:grpSpPr>
      <p:pic>
        <p:nvPicPr>
          <p:cNvPr id="24419" name="Google Shape;24419;p33" descr="A blue and red curved line&#10;&#10;AI-generated content may be incorrect."/>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3007798" y="-1764"/>
            <a:ext cx="5296958" cy="1428750"/>
          </a:xfrm>
          <a:prstGeom prst="rect">
            <a:avLst/>
          </a:prstGeom>
          <a:noFill/>
          <a:ln>
            <a:noFill/>
          </a:ln>
        </p:spPr>
      </p:pic>
      <p:pic>
        <p:nvPicPr>
          <p:cNvPr id="24420" name="Google Shape;24420;p33" descr="A logo with a map and text&#10;&#10;AI-generated content may be incorrect."/>
          <p:cNvPicPr preferRelativeResize="0"/>
          <p:nvPr/>
        </p:nvPicPr>
        <p:blipFill rotWithShape="1">
          <a:blip r:embed="rId4" cstate="email">
            <a:alphaModFix/>
            <a:extLst>
              <a:ext uri="{28A0092B-C50C-407E-A947-70E740481C1C}">
                <a14:useLocalDpi xmlns:a14="http://schemas.microsoft.com/office/drawing/2010/main"/>
              </a:ext>
            </a:extLst>
          </a:blip>
          <a:srcRect r="-244"/>
          <a:stretch/>
        </p:blipFill>
        <p:spPr>
          <a:xfrm>
            <a:off x="15509877" y="5325"/>
            <a:ext cx="2169614" cy="1079852"/>
          </a:xfrm>
          <a:prstGeom prst="rect">
            <a:avLst/>
          </a:prstGeom>
          <a:noFill/>
          <a:ln>
            <a:noFill/>
          </a:ln>
        </p:spPr>
      </p:pic>
      <p:sp>
        <p:nvSpPr>
          <p:cNvPr id="24421" name="Google Shape;24421;p33"/>
          <p:cNvSpPr/>
          <p:nvPr/>
        </p:nvSpPr>
        <p:spPr>
          <a:xfrm>
            <a:off x="10744333" y="-75359"/>
            <a:ext cx="7586663" cy="25146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4422" name="Google Shape;24422;p33"/>
          <p:cNvSpPr/>
          <p:nvPr/>
        </p:nvSpPr>
        <p:spPr>
          <a:xfrm>
            <a:off x="15009569" y="7968783"/>
            <a:ext cx="3170229" cy="2312892"/>
          </a:xfrm>
          <a:custGeom>
            <a:avLst/>
            <a:gdLst/>
            <a:ahLst/>
            <a:cxnLst/>
            <a:rect l="l" t="t" r="r" b="b"/>
            <a:pathLst>
              <a:path w="8509226" h="3871698" extrusionOk="0">
                <a:moveTo>
                  <a:pt x="0" y="0"/>
                </a:moveTo>
                <a:lnTo>
                  <a:pt x="8509227" y="0"/>
                </a:lnTo>
                <a:lnTo>
                  <a:pt x="8509227" y="3871698"/>
                </a:lnTo>
                <a:lnTo>
                  <a:pt x="0" y="3871698"/>
                </a:lnTo>
                <a:lnTo>
                  <a:pt x="0" y="0"/>
                </a:lnTo>
                <a:close/>
              </a:path>
            </a:pathLst>
          </a:cu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aphicFrame>
        <p:nvGraphicFramePr>
          <p:cNvPr id="24423" name="Google Shape;24423;p33"/>
          <p:cNvGraphicFramePr/>
          <p:nvPr/>
        </p:nvGraphicFramePr>
        <p:xfrm>
          <a:off x="168471" y="2232212"/>
          <a:ext cx="15060208" cy="8054788"/>
        </p:xfrm>
        <a:graphic>
          <a:graphicData uri="http://schemas.openxmlformats.org/drawingml/2006/chart">
            <c:chart xmlns:c="http://schemas.openxmlformats.org/drawingml/2006/chart" xmlns:r="http://schemas.openxmlformats.org/officeDocument/2006/relationships" r:id="rId5"/>
          </a:graphicData>
        </a:graphic>
      </p:graphicFrame>
      <p:sp>
        <p:nvSpPr>
          <p:cNvPr id="24424" name="Google Shape;24424;p33"/>
          <p:cNvSpPr/>
          <p:nvPr/>
        </p:nvSpPr>
        <p:spPr>
          <a:xfrm>
            <a:off x="3323378" y="4473542"/>
            <a:ext cx="1127343" cy="334947"/>
          </a:xfrm>
          <a:prstGeom prst="rect">
            <a:avLst/>
          </a:prstGeom>
          <a:solidFill>
            <a:schemeClr val="accent1"/>
          </a:solidFill>
          <a:ln w="25400" cap="flat" cmpd="sng">
            <a:solidFill>
              <a:srgbClr val="21364F"/>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600"/>
              <a:buFont typeface="Arial"/>
              <a:buNone/>
            </a:pPr>
            <a:r>
              <a:rPr lang="en-US" sz="3600" b="0" i="0" u="none" strike="noStrike" cap="none">
                <a:solidFill>
                  <a:schemeClr val="lt1"/>
                </a:solidFill>
                <a:latin typeface="Calibri"/>
                <a:ea typeface="Calibri"/>
                <a:cs typeface="Calibri"/>
                <a:sym typeface="Calibri"/>
              </a:rPr>
              <a:t>60%</a:t>
            </a:r>
            <a:endParaRPr sz="1400" b="0" i="0" u="none" strike="noStrike" cap="none">
              <a:solidFill>
                <a:srgbClr val="000000"/>
              </a:solidFill>
              <a:latin typeface="Arial"/>
              <a:ea typeface="Arial"/>
              <a:cs typeface="Arial"/>
              <a:sym typeface="Arial"/>
            </a:endParaRPr>
          </a:p>
        </p:txBody>
      </p:sp>
      <p:sp>
        <p:nvSpPr>
          <p:cNvPr id="24425" name="Google Shape;24425;p33"/>
          <p:cNvSpPr/>
          <p:nvPr/>
        </p:nvSpPr>
        <p:spPr>
          <a:xfrm>
            <a:off x="7842955" y="4304119"/>
            <a:ext cx="1127343" cy="438110"/>
          </a:xfrm>
          <a:prstGeom prst="rect">
            <a:avLst/>
          </a:prstGeom>
          <a:solidFill>
            <a:schemeClr val="accent1"/>
          </a:solidFill>
          <a:ln w="25400" cap="flat" cmpd="sng">
            <a:solidFill>
              <a:srgbClr val="21364F"/>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600"/>
              <a:buFont typeface="Arial"/>
              <a:buNone/>
            </a:pPr>
            <a:r>
              <a:rPr lang="en-US" sz="3600" b="0" i="0" u="none" strike="noStrike" cap="none">
                <a:solidFill>
                  <a:schemeClr val="lt1"/>
                </a:solidFill>
                <a:latin typeface="Calibri"/>
                <a:ea typeface="Calibri"/>
                <a:cs typeface="Calibri"/>
                <a:sym typeface="Calibri"/>
              </a:rPr>
              <a:t>63% </a:t>
            </a:r>
            <a:endParaRPr sz="1400" b="0" i="0" u="none" strike="noStrike" cap="none">
              <a:solidFill>
                <a:srgbClr val="000000"/>
              </a:solidFill>
              <a:latin typeface="Arial"/>
              <a:ea typeface="Arial"/>
              <a:cs typeface="Arial"/>
              <a:sym typeface="Arial"/>
            </a:endParaRPr>
          </a:p>
        </p:txBody>
      </p:sp>
      <p:sp>
        <p:nvSpPr>
          <p:cNvPr id="24426" name="Google Shape;24426;p33"/>
          <p:cNvSpPr txBox="1"/>
          <p:nvPr/>
        </p:nvSpPr>
        <p:spPr>
          <a:xfrm>
            <a:off x="608509" y="256437"/>
            <a:ext cx="16160703" cy="1508105"/>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r>
              <a:rPr lang="en-US" sz="5400" b="1" i="0" u="none" strike="noStrike" cap="none" dirty="0">
                <a:solidFill>
                  <a:srgbClr val="1C498B"/>
                </a:solidFill>
                <a:latin typeface="Calibri"/>
                <a:ea typeface="Calibri"/>
                <a:cs typeface="Calibri"/>
                <a:sym typeface="Calibri"/>
              </a:rPr>
              <a:t>Making progress responding to + PMH screens</a:t>
            </a:r>
            <a:endParaRPr dirty="0"/>
          </a:p>
          <a:p>
            <a:pPr marL="0" marR="0" lvl="0" indent="0" algn="l" rtl="0">
              <a:lnSpc>
                <a:spcPct val="100000"/>
              </a:lnSpc>
              <a:spcBef>
                <a:spcPts val="0"/>
              </a:spcBef>
              <a:spcAft>
                <a:spcPts val="0"/>
              </a:spcAft>
              <a:buNone/>
            </a:pPr>
            <a:r>
              <a:rPr lang="en-US" sz="4400" b="1" i="0" u="none" strike="noStrike" cap="none" dirty="0">
                <a:solidFill>
                  <a:srgbClr val="1C498B"/>
                </a:solidFill>
                <a:latin typeface="Calibri"/>
                <a:ea typeface="Calibri"/>
                <a:cs typeface="Calibri"/>
                <a:sym typeface="Calibri"/>
              </a:rPr>
              <a:t>Increasing patients counseled and linked to therapy</a:t>
            </a:r>
            <a:endParaRPr sz="4400" b="1" i="0" u="none" strike="noStrike" cap="none" dirty="0">
              <a:solidFill>
                <a:srgbClr val="1C498B"/>
              </a:solidFill>
              <a:latin typeface="Calibri"/>
              <a:ea typeface="Calibri"/>
              <a:cs typeface="Calibri"/>
              <a:sym typeface="Calibri"/>
            </a:endParaRPr>
          </a:p>
        </p:txBody>
      </p:sp>
      <p:sp>
        <p:nvSpPr>
          <p:cNvPr id="24427" name="Google Shape;24427;p33"/>
          <p:cNvSpPr/>
          <p:nvPr/>
        </p:nvSpPr>
        <p:spPr>
          <a:xfrm>
            <a:off x="16383657" y="1209197"/>
            <a:ext cx="1565212" cy="2046029"/>
          </a:xfrm>
          <a:custGeom>
            <a:avLst/>
            <a:gdLst/>
            <a:ahLst/>
            <a:cxnLst/>
            <a:rect l="l" t="t" r="r" b="b"/>
            <a:pathLst>
              <a:path w="1565212" h="2046029" extrusionOk="0">
                <a:moveTo>
                  <a:pt x="0" y="0"/>
                </a:moveTo>
                <a:lnTo>
                  <a:pt x="1565212" y="0"/>
                </a:lnTo>
                <a:lnTo>
                  <a:pt x="1565212" y="2046028"/>
                </a:lnTo>
                <a:lnTo>
                  <a:pt x="0" y="2046028"/>
                </a:lnTo>
                <a:lnTo>
                  <a:pt x="0" y="0"/>
                </a:lnTo>
                <a:close/>
              </a:path>
            </a:pathLst>
          </a:cu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cxnSp>
        <p:nvCxnSpPr>
          <p:cNvPr id="24428" name="Google Shape;24428;p33"/>
          <p:cNvCxnSpPr/>
          <p:nvPr/>
        </p:nvCxnSpPr>
        <p:spPr>
          <a:xfrm>
            <a:off x="1618937" y="3927554"/>
            <a:ext cx="13390632" cy="0"/>
          </a:xfrm>
          <a:prstGeom prst="straightConnector1">
            <a:avLst/>
          </a:prstGeom>
          <a:noFill/>
          <a:ln w="38100" cap="flat" cmpd="sng">
            <a:solidFill>
              <a:srgbClr val="00B050"/>
            </a:solidFill>
            <a:prstDash val="dash"/>
            <a:round/>
            <a:headEnd type="none" w="sm" len="sm"/>
            <a:tailEnd type="none" w="sm" len="sm"/>
          </a:ln>
        </p:spPr>
      </p:cxnSp>
      <p:sp>
        <p:nvSpPr>
          <p:cNvPr id="24429" name="Google Shape;24429;p33"/>
          <p:cNvSpPr txBox="1"/>
          <p:nvPr/>
        </p:nvSpPr>
        <p:spPr>
          <a:xfrm>
            <a:off x="14974963" y="3476675"/>
            <a:ext cx="2191300" cy="584775"/>
          </a:xfrm>
          <a:prstGeom prst="rect">
            <a:avLst/>
          </a:prstGeom>
          <a:noFill/>
          <a:ln w="28575" cap="flat" cmpd="sng">
            <a:solidFill>
              <a:srgbClr val="00B050"/>
            </a:solidFill>
            <a:prstDash val="solid"/>
            <a:round/>
            <a:headEnd type="none" w="sm" len="sm"/>
            <a:tailEnd type="none" w="sm" len="sm"/>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3200"/>
              <a:buFont typeface="Arial"/>
              <a:buNone/>
            </a:pPr>
            <a:r>
              <a:rPr lang="en-US" sz="3200" b="0" i="0" u="none" strike="noStrike" cap="none">
                <a:solidFill>
                  <a:schemeClr val="dk1"/>
                </a:solidFill>
                <a:latin typeface="Calibri"/>
                <a:ea typeface="Calibri"/>
                <a:cs typeface="Calibri"/>
                <a:sym typeface="Calibri"/>
              </a:rPr>
              <a:t>Goal: 80%</a:t>
            </a:r>
            <a:endParaRPr sz="1400" b="0" i="0" u="none" strike="noStrike" cap="none">
              <a:solidFill>
                <a:srgbClr val="000000"/>
              </a:solidFill>
              <a:latin typeface="Arial"/>
              <a:ea typeface="Arial"/>
              <a:cs typeface="Arial"/>
              <a:sym typeface="Arial"/>
            </a:endParaRPr>
          </a:p>
        </p:txBody>
      </p:sp>
      <p:sp>
        <p:nvSpPr>
          <p:cNvPr id="24430" name="Google Shape;24430;p33"/>
          <p:cNvSpPr/>
          <p:nvPr/>
        </p:nvSpPr>
        <p:spPr>
          <a:xfrm>
            <a:off x="12362532" y="4085740"/>
            <a:ext cx="1127343" cy="437497"/>
          </a:xfrm>
          <a:prstGeom prst="rect">
            <a:avLst/>
          </a:prstGeom>
          <a:solidFill>
            <a:schemeClr val="accent1"/>
          </a:solidFill>
          <a:ln w="25400" cap="flat" cmpd="sng">
            <a:solidFill>
              <a:srgbClr val="21364F"/>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600"/>
              <a:buFont typeface="Arial"/>
              <a:buNone/>
            </a:pPr>
            <a:r>
              <a:rPr lang="en-US" sz="3600" b="0" i="0" u="none" strike="noStrike" cap="none">
                <a:solidFill>
                  <a:schemeClr val="lt1"/>
                </a:solidFill>
                <a:latin typeface="Calibri"/>
                <a:ea typeface="Calibri"/>
                <a:cs typeface="Calibri"/>
                <a:sym typeface="Calibri"/>
              </a:rPr>
              <a:t>71%</a:t>
            </a: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24435"/>
        <p:cNvGrpSpPr/>
        <p:nvPr/>
      </p:nvGrpSpPr>
      <p:grpSpPr>
        <a:xfrm>
          <a:off x="0" y="0"/>
          <a:ext cx="0" cy="0"/>
          <a:chOff x="0" y="0"/>
          <a:chExt cx="0" cy="0"/>
        </a:xfrm>
      </p:grpSpPr>
      <p:pic>
        <p:nvPicPr>
          <p:cNvPr id="24436" name="Google Shape;24436;p34" descr="A blue and red curved line&#10;&#10;AI-generated content may be incorrect."/>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3007798" y="-1764"/>
            <a:ext cx="5296958" cy="1428750"/>
          </a:xfrm>
          <a:prstGeom prst="rect">
            <a:avLst/>
          </a:prstGeom>
          <a:noFill/>
          <a:ln>
            <a:noFill/>
          </a:ln>
        </p:spPr>
      </p:pic>
      <p:pic>
        <p:nvPicPr>
          <p:cNvPr id="24437" name="Google Shape;24437;p34" descr="A logo with a map and text&#10;&#10;AI-generated content may be incorrect."/>
          <p:cNvPicPr preferRelativeResize="0"/>
          <p:nvPr/>
        </p:nvPicPr>
        <p:blipFill rotWithShape="1">
          <a:blip r:embed="rId4" cstate="email">
            <a:alphaModFix/>
            <a:extLst>
              <a:ext uri="{28A0092B-C50C-407E-A947-70E740481C1C}">
                <a14:useLocalDpi xmlns:a14="http://schemas.microsoft.com/office/drawing/2010/main"/>
              </a:ext>
            </a:extLst>
          </a:blip>
          <a:srcRect r="-244"/>
          <a:stretch/>
        </p:blipFill>
        <p:spPr>
          <a:xfrm>
            <a:off x="15509877" y="5325"/>
            <a:ext cx="2169614" cy="1079852"/>
          </a:xfrm>
          <a:prstGeom prst="rect">
            <a:avLst/>
          </a:prstGeom>
          <a:noFill/>
          <a:ln>
            <a:noFill/>
          </a:ln>
        </p:spPr>
      </p:pic>
      <p:sp>
        <p:nvSpPr>
          <p:cNvPr id="24438" name="Google Shape;24438;p34"/>
          <p:cNvSpPr/>
          <p:nvPr/>
        </p:nvSpPr>
        <p:spPr>
          <a:xfrm>
            <a:off x="10718093" y="-1764"/>
            <a:ext cx="7586663" cy="25146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graphicFrame>
        <p:nvGraphicFramePr>
          <p:cNvPr id="24439" name="Google Shape;24439;p34"/>
          <p:cNvGraphicFramePr/>
          <p:nvPr>
            <p:extLst>
              <p:ext uri="{D42A27DB-BD31-4B8C-83A1-F6EECF244321}">
                <p14:modId xmlns:p14="http://schemas.microsoft.com/office/powerpoint/2010/main" val="2780096756"/>
              </p:ext>
            </p:extLst>
          </p:nvPr>
        </p:nvGraphicFramePr>
        <p:xfrm>
          <a:off x="659528" y="2267302"/>
          <a:ext cx="13139232" cy="7774164"/>
        </p:xfrm>
        <a:graphic>
          <a:graphicData uri="http://schemas.openxmlformats.org/drawingml/2006/chart">
            <c:chart xmlns:c="http://schemas.openxmlformats.org/drawingml/2006/chart" xmlns:r="http://schemas.openxmlformats.org/officeDocument/2006/relationships" r:id="rId5"/>
          </a:graphicData>
        </a:graphic>
      </p:graphicFrame>
      <p:sp>
        <p:nvSpPr>
          <p:cNvPr id="24440" name="Google Shape;24440;p34"/>
          <p:cNvSpPr/>
          <p:nvPr/>
        </p:nvSpPr>
        <p:spPr>
          <a:xfrm>
            <a:off x="13798760" y="8661624"/>
            <a:ext cx="4181413" cy="2955515"/>
          </a:xfrm>
          <a:custGeom>
            <a:avLst/>
            <a:gdLst/>
            <a:ahLst/>
            <a:cxnLst/>
            <a:rect l="l" t="t" r="r" b="b"/>
            <a:pathLst>
              <a:path w="8509226" h="3871698" extrusionOk="0">
                <a:moveTo>
                  <a:pt x="0" y="0"/>
                </a:moveTo>
                <a:lnTo>
                  <a:pt x="8509227" y="0"/>
                </a:lnTo>
                <a:lnTo>
                  <a:pt x="8509227" y="3871698"/>
                </a:lnTo>
                <a:lnTo>
                  <a:pt x="0" y="3871698"/>
                </a:lnTo>
                <a:lnTo>
                  <a:pt x="0" y="0"/>
                </a:lnTo>
                <a:close/>
              </a:path>
            </a:pathLst>
          </a:cu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4441" name="Google Shape;24441;p34"/>
          <p:cNvSpPr/>
          <p:nvPr/>
        </p:nvSpPr>
        <p:spPr>
          <a:xfrm>
            <a:off x="3448502" y="5800121"/>
            <a:ext cx="1127343" cy="502765"/>
          </a:xfrm>
          <a:prstGeom prst="rect">
            <a:avLst/>
          </a:prstGeom>
          <a:solidFill>
            <a:schemeClr val="accent1"/>
          </a:solidFill>
          <a:ln w="25400" cap="flat" cmpd="sng">
            <a:solidFill>
              <a:srgbClr val="21364F"/>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600"/>
              <a:buFont typeface="Arial"/>
              <a:buNone/>
            </a:pPr>
            <a:r>
              <a:rPr lang="en-US" sz="3600" b="0" i="0" u="none" strike="noStrike" cap="none">
                <a:solidFill>
                  <a:schemeClr val="lt1"/>
                </a:solidFill>
                <a:latin typeface="Calibri"/>
                <a:ea typeface="Calibri"/>
                <a:cs typeface="Calibri"/>
                <a:sym typeface="Calibri"/>
              </a:rPr>
              <a:t>46% </a:t>
            </a:r>
            <a:endParaRPr sz="1400" b="0" i="0" u="none" strike="noStrike" cap="none">
              <a:solidFill>
                <a:srgbClr val="000000"/>
              </a:solidFill>
              <a:latin typeface="Arial"/>
              <a:ea typeface="Arial"/>
              <a:cs typeface="Arial"/>
              <a:sym typeface="Arial"/>
            </a:endParaRPr>
          </a:p>
        </p:txBody>
      </p:sp>
      <p:sp>
        <p:nvSpPr>
          <p:cNvPr id="24442" name="Google Shape;24442;p34"/>
          <p:cNvSpPr/>
          <p:nvPr/>
        </p:nvSpPr>
        <p:spPr>
          <a:xfrm>
            <a:off x="7341768" y="5355447"/>
            <a:ext cx="1127343" cy="444674"/>
          </a:xfrm>
          <a:prstGeom prst="rect">
            <a:avLst/>
          </a:prstGeom>
          <a:solidFill>
            <a:schemeClr val="accent1"/>
          </a:solidFill>
          <a:ln w="25400" cap="flat" cmpd="sng">
            <a:solidFill>
              <a:srgbClr val="21364F"/>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600"/>
              <a:buFont typeface="Arial"/>
              <a:buNone/>
            </a:pPr>
            <a:r>
              <a:rPr lang="en-US" sz="3600" b="0" i="0" u="none" strike="noStrike" cap="none">
                <a:solidFill>
                  <a:schemeClr val="lt1"/>
                </a:solidFill>
                <a:latin typeface="Calibri"/>
                <a:ea typeface="Calibri"/>
                <a:cs typeface="Calibri"/>
                <a:sym typeface="Calibri"/>
              </a:rPr>
              <a:t>57% </a:t>
            </a:r>
            <a:endParaRPr sz="1400" b="0" i="0" u="none" strike="noStrike" cap="none">
              <a:solidFill>
                <a:srgbClr val="000000"/>
              </a:solidFill>
              <a:latin typeface="Arial"/>
              <a:ea typeface="Arial"/>
              <a:cs typeface="Arial"/>
              <a:sym typeface="Arial"/>
            </a:endParaRPr>
          </a:p>
        </p:txBody>
      </p:sp>
      <p:sp>
        <p:nvSpPr>
          <p:cNvPr id="24443" name="Google Shape;24443;p34"/>
          <p:cNvSpPr/>
          <p:nvPr/>
        </p:nvSpPr>
        <p:spPr>
          <a:xfrm>
            <a:off x="11168804" y="5049793"/>
            <a:ext cx="1127343" cy="502764"/>
          </a:xfrm>
          <a:prstGeom prst="rect">
            <a:avLst/>
          </a:prstGeom>
          <a:solidFill>
            <a:schemeClr val="accent1"/>
          </a:solidFill>
          <a:ln w="25400" cap="flat" cmpd="sng">
            <a:solidFill>
              <a:srgbClr val="21364F"/>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600"/>
              <a:buFont typeface="Arial"/>
              <a:buNone/>
            </a:pPr>
            <a:r>
              <a:rPr lang="en-US" sz="3600" b="0" i="0" u="none" strike="noStrike" cap="none">
                <a:solidFill>
                  <a:schemeClr val="lt1"/>
                </a:solidFill>
                <a:latin typeface="Calibri"/>
                <a:ea typeface="Calibri"/>
                <a:cs typeface="Calibri"/>
                <a:sym typeface="Calibri"/>
              </a:rPr>
              <a:t>65%</a:t>
            </a:r>
            <a:endParaRPr sz="1400" b="0" i="0" u="none" strike="noStrike" cap="none">
              <a:solidFill>
                <a:srgbClr val="000000"/>
              </a:solidFill>
              <a:latin typeface="Arial"/>
              <a:ea typeface="Arial"/>
              <a:cs typeface="Arial"/>
              <a:sym typeface="Arial"/>
            </a:endParaRPr>
          </a:p>
        </p:txBody>
      </p:sp>
      <p:sp>
        <p:nvSpPr>
          <p:cNvPr id="24444" name="Google Shape;24444;p34"/>
          <p:cNvSpPr txBox="1"/>
          <p:nvPr/>
        </p:nvSpPr>
        <p:spPr>
          <a:xfrm>
            <a:off x="374325" y="308319"/>
            <a:ext cx="17605848" cy="1508105"/>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r>
              <a:rPr lang="en-US" sz="5400" b="1" i="0" u="none" strike="noStrike" cap="none" dirty="0">
                <a:solidFill>
                  <a:srgbClr val="1C498B"/>
                </a:solidFill>
                <a:latin typeface="Calibri"/>
                <a:ea typeface="Calibri"/>
                <a:cs typeface="Calibri"/>
                <a:sym typeface="Calibri"/>
              </a:rPr>
              <a:t>Making progress responding to + PMH screens</a:t>
            </a:r>
            <a:endParaRPr dirty="0"/>
          </a:p>
          <a:p>
            <a:pPr marL="0" marR="0" lvl="0" indent="0" algn="l" rtl="0">
              <a:lnSpc>
                <a:spcPct val="100000"/>
              </a:lnSpc>
              <a:spcBef>
                <a:spcPts val="0"/>
              </a:spcBef>
              <a:spcAft>
                <a:spcPts val="0"/>
              </a:spcAft>
              <a:buNone/>
            </a:pPr>
            <a:r>
              <a:rPr lang="en-US" sz="4400" b="1" i="0" u="none" strike="noStrike" cap="none" dirty="0">
                <a:solidFill>
                  <a:srgbClr val="1C498B"/>
                </a:solidFill>
                <a:latin typeface="Calibri"/>
                <a:ea typeface="Calibri"/>
                <a:cs typeface="Calibri"/>
                <a:sym typeface="Calibri"/>
              </a:rPr>
              <a:t>Increasing patients counseled on treatment options, provided medication</a:t>
            </a:r>
            <a:endParaRPr sz="4400" b="1" i="0" u="none" strike="noStrike" cap="none" dirty="0">
              <a:solidFill>
                <a:srgbClr val="1C498B"/>
              </a:solidFill>
              <a:latin typeface="Calibri"/>
              <a:ea typeface="Calibri"/>
              <a:cs typeface="Calibri"/>
              <a:sym typeface="Calibri"/>
            </a:endParaRPr>
          </a:p>
        </p:txBody>
      </p:sp>
      <p:sp>
        <p:nvSpPr>
          <p:cNvPr id="24445" name="Google Shape;24445;p34"/>
          <p:cNvSpPr/>
          <p:nvPr/>
        </p:nvSpPr>
        <p:spPr>
          <a:xfrm>
            <a:off x="15889466" y="4108355"/>
            <a:ext cx="1565212" cy="2046029"/>
          </a:xfrm>
          <a:custGeom>
            <a:avLst/>
            <a:gdLst/>
            <a:ahLst/>
            <a:cxnLst/>
            <a:rect l="l" t="t" r="r" b="b"/>
            <a:pathLst>
              <a:path w="1565212" h="2046029" extrusionOk="0">
                <a:moveTo>
                  <a:pt x="0" y="0"/>
                </a:moveTo>
                <a:lnTo>
                  <a:pt x="1565212" y="0"/>
                </a:lnTo>
                <a:lnTo>
                  <a:pt x="1565212" y="2046028"/>
                </a:lnTo>
                <a:lnTo>
                  <a:pt x="0" y="2046028"/>
                </a:lnTo>
                <a:lnTo>
                  <a:pt x="0" y="0"/>
                </a:lnTo>
                <a:close/>
              </a:path>
            </a:pathLst>
          </a:cu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4446" name="Google Shape;24446;p34"/>
          <p:cNvSpPr txBox="1"/>
          <p:nvPr/>
        </p:nvSpPr>
        <p:spPr>
          <a:xfrm>
            <a:off x="13318577" y="4018997"/>
            <a:ext cx="2191300" cy="584775"/>
          </a:xfrm>
          <a:prstGeom prst="rect">
            <a:avLst/>
          </a:prstGeom>
          <a:noFill/>
          <a:ln w="28575" cap="flat" cmpd="sng">
            <a:solidFill>
              <a:srgbClr val="00B050"/>
            </a:solidFill>
            <a:prstDash val="solid"/>
            <a:round/>
            <a:headEnd type="none" w="sm" len="sm"/>
            <a:tailEnd type="none" w="sm" len="sm"/>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3200"/>
              <a:buFont typeface="Arial"/>
              <a:buNone/>
            </a:pPr>
            <a:r>
              <a:rPr lang="en-US" sz="3200" b="0" i="0" u="none" strike="noStrike" cap="none">
                <a:solidFill>
                  <a:schemeClr val="dk1"/>
                </a:solidFill>
                <a:latin typeface="Calibri"/>
                <a:ea typeface="Calibri"/>
                <a:cs typeface="Calibri"/>
                <a:sym typeface="Calibri"/>
              </a:rPr>
              <a:t>Goal: 80%</a:t>
            </a:r>
            <a:endParaRPr sz="1400" b="0" i="0" u="none" strike="noStrike" cap="none">
              <a:solidFill>
                <a:srgbClr val="000000"/>
              </a:solidFill>
              <a:latin typeface="Arial"/>
              <a:ea typeface="Arial"/>
              <a:cs typeface="Arial"/>
              <a:sym typeface="Arial"/>
            </a:endParaRPr>
          </a:p>
        </p:txBody>
      </p:sp>
      <p:cxnSp>
        <p:nvCxnSpPr>
          <p:cNvPr id="24447" name="Google Shape;24447;p34"/>
          <p:cNvCxnSpPr/>
          <p:nvPr/>
        </p:nvCxnSpPr>
        <p:spPr>
          <a:xfrm>
            <a:off x="1963711" y="4709216"/>
            <a:ext cx="11835049" cy="0"/>
          </a:xfrm>
          <a:prstGeom prst="straightConnector1">
            <a:avLst/>
          </a:prstGeom>
          <a:noFill/>
          <a:ln w="38100" cap="flat" cmpd="sng">
            <a:solidFill>
              <a:srgbClr val="00B050"/>
            </a:solidFill>
            <a:prstDash val="dash"/>
            <a:round/>
            <a:headEnd type="none" w="sm" len="sm"/>
            <a:tailEnd type="none" w="sm" len="sm"/>
          </a:ln>
        </p:spPr>
      </p:cxn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24452"/>
        <p:cNvGrpSpPr/>
        <p:nvPr/>
      </p:nvGrpSpPr>
      <p:grpSpPr>
        <a:xfrm>
          <a:off x="0" y="0"/>
          <a:ext cx="0" cy="0"/>
          <a:chOff x="0" y="0"/>
          <a:chExt cx="0" cy="0"/>
        </a:xfrm>
      </p:grpSpPr>
      <p:pic>
        <p:nvPicPr>
          <p:cNvPr id="24453" name="Google Shape;24453;p35" descr="A blue and red curved line&#10;&#10;AI-generated content may be incorrect."/>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3007798" y="-1764"/>
            <a:ext cx="5296958" cy="1428750"/>
          </a:xfrm>
          <a:prstGeom prst="rect">
            <a:avLst/>
          </a:prstGeom>
          <a:noFill/>
          <a:ln>
            <a:noFill/>
          </a:ln>
        </p:spPr>
      </p:pic>
      <p:pic>
        <p:nvPicPr>
          <p:cNvPr id="24454" name="Google Shape;24454;p35" descr="A logo with a map and text&#10;&#10;AI-generated content may be incorrect."/>
          <p:cNvPicPr preferRelativeResize="0"/>
          <p:nvPr/>
        </p:nvPicPr>
        <p:blipFill rotWithShape="1">
          <a:blip r:embed="rId4" cstate="email">
            <a:alphaModFix/>
            <a:extLst>
              <a:ext uri="{28A0092B-C50C-407E-A947-70E740481C1C}">
                <a14:useLocalDpi xmlns:a14="http://schemas.microsoft.com/office/drawing/2010/main"/>
              </a:ext>
            </a:extLst>
          </a:blip>
          <a:srcRect r="-244"/>
          <a:stretch/>
        </p:blipFill>
        <p:spPr>
          <a:xfrm>
            <a:off x="15509877" y="5325"/>
            <a:ext cx="2169614" cy="1079852"/>
          </a:xfrm>
          <a:prstGeom prst="rect">
            <a:avLst/>
          </a:prstGeom>
          <a:noFill/>
          <a:ln>
            <a:noFill/>
          </a:ln>
        </p:spPr>
      </p:pic>
      <p:graphicFrame>
        <p:nvGraphicFramePr>
          <p:cNvPr id="24455" name="Google Shape;24455;p35"/>
          <p:cNvGraphicFramePr/>
          <p:nvPr/>
        </p:nvGraphicFramePr>
        <p:xfrm>
          <a:off x="349464" y="2482043"/>
          <a:ext cx="11610041" cy="7606835"/>
        </p:xfrm>
        <a:graphic>
          <a:graphicData uri="http://schemas.openxmlformats.org/drawingml/2006/chart">
            <c:chart xmlns:c="http://schemas.openxmlformats.org/drawingml/2006/chart" xmlns:r="http://schemas.openxmlformats.org/officeDocument/2006/relationships" r:id="rId5"/>
          </a:graphicData>
        </a:graphic>
      </p:graphicFrame>
      <p:sp>
        <p:nvSpPr>
          <p:cNvPr id="24456" name="Google Shape;24456;p35"/>
          <p:cNvSpPr/>
          <p:nvPr/>
        </p:nvSpPr>
        <p:spPr>
          <a:xfrm>
            <a:off x="10744333" y="-75359"/>
            <a:ext cx="7586663" cy="25146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4457" name="Google Shape;24457;p35"/>
          <p:cNvSpPr txBox="1"/>
          <p:nvPr/>
        </p:nvSpPr>
        <p:spPr>
          <a:xfrm>
            <a:off x="349464" y="145473"/>
            <a:ext cx="17955292" cy="3016210"/>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r>
              <a:rPr lang="en-US" sz="5400" b="1" i="0" u="none" strike="noStrike" cap="none" dirty="0">
                <a:solidFill>
                  <a:srgbClr val="1C498B"/>
                </a:solidFill>
                <a:latin typeface="Calibri"/>
                <a:ea typeface="Calibri"/>
                <a:cs typeface="Calibri"/>
                <a:sym typeface="Calibri"/>
              </a:rPr>
              <a:t>Making progress responding to + PMH screens</a:t>
            </a:r>
            <a:endParaRPr dirty="0"/>
          </a:p>
          <a:p>
            <a:pPr marL="0" marR="0" lvl="0" indent="0" algn="l" rtl="0">
              <a:lnSpc>
                <a:spcPct val="100000"/>
              </a:lnSpc>
              <a:spcBef>
                <a:spcPts val="0"/>
              </a:spcBef>
              <a:spcAft>
                <a:spcPts val="0"/>
              </a:spcAft>
              <a:buNone/>
            </a:pPr>
            <a:r>
              <a:rPr lang="en-US" sz="4400" b="1" i="0" u="none" strike="noStrike" cap="none" dirty="0">
                <a:solidFill>
                  <a:srgbClr val="1C498B"/>
                </a:solidFill>
                <a:latin typeface="Calibri"/>
                <a:ea typeface="Calibri"/>
                <a:cs typeface="Calibri"/>
                <a:sym typeface="Calibri"/>
              </a:rPr>
              <a:t>Increasing patients counseled on treatment options, provided treatment (medication, therapy or both)</a:t>
            </a:r>
            <a:endParaRPr dirty="0"/>
          </a:p>
          <a:p>
            <a:pPr marL="0" marR="0" lvl="0" indent="0" algn="l" rtl="0">
              <a:lnSpc>
                <a:spcPct val="100000"/>
              </a:lnSpc>
              <a:spcBef>
                <a:spcPts val="0"/>
              </a:spcBef>
              <a:spcAft>
                <a:spcPts val="0"/>
              </a:spcAft>
              <a:buClr>
                <a:srgbClr val="000000"/>
              </a:buClr>
              <a:buSzPts val="5400"/>
              <a:buFont typeface="Arial"/>
              <a:buNone/>
            </a:pPr>
            <a:endParaRPr sz="5400" b="1" i="0" u="none" strike="noStrike" cap="none" dirty="0">
              <a:solidFill>
                <a:srgbClr val="1C498B"/>
              </a:solidFill>
              <a:latin typeface="Calibri"/>
              <a:ea typeface="Calibri"/>
              <a:cs typeface="Calibri"/>
              <a:sym typeface="Calibri"/>
            </a:endParaRPr>
          </a:p>
        </p:txBody>
      </p:sp>
      <p:sp>
        <p:nvSpPr>
          <p:cNvPr id="24458" name="Google Shape;24458;p35"/>
          <p:cNvSpPr/>
          <p:nvPr/>
        </p:nvSpPr>
        <p:spPr>
          <a:xfrm>
            <a:off x="13305324" y="7104012"/>
            <a:ext cx="4982676" cy="3177663"/>
          </a:xfrm>
          <a:custGeom>
            <a:avLst/>
            <a:gdLst/>
            <a:ahLst/>
            <a:cxnLst/>
            <a:rect l="l" t="t" r="r" b="b"/>
            <a:pathLst>
              <a:path w="3108960" h="2016938" extrusionOk="0">
                <a:moveTo>
                  <a:pt x="0" y="0"/>
                </a:moveTo>
                <a:lnTo>
                  <a:pt x="3108960" y="0"/>
                </a:lnTo>
                <a:lnTo>
                  <a:pt x="3108960" y="2016938"/>
                </a:lnTo>
                <a:lnTo>
                  <a:pt x="0" y="2016938"/>
                </a:lnTo>
                <a:lnTo>
                  <a:pt x="0" y="0"/>
                </a:lnTo>
                <a:close/>
              </a:path>
            </a:pathLst>
          </a:cu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4459" name="Google Shape;24459;p35"/>
          <p:cNvSpPr txBox="1"/>
          <p:nvPr/>
        </p:nvSpPr>
        <p:spPr>
          <a:xfrm>
            <a:off x="13994296" y="3066558"/>
            <a:ext cx="3685195" cy="5016718"/>
          </a:xfrm>
          <a:prstGeom prst="rect">
            <a:avLst/>
          </a:prstGeom>
          <a:solidFill>
            <a:schemeClr val="accent5">
              <a:lumMod val="60000"/>
              <a:lumOff val="40000"/>
            </a:schemeClr>
          </a:solid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3200"/>
              <a:buFont typeface="Arial"/>
              <a:buNone/>
            </a:pPr>
            <a:r>
              <a:rPr lang="en-US" sz="3200" b="0" i="0" u="none" strike="noStrike" cap="none" dirty="0">
                <a:solidFill>
                  <a:schemeClr val="tx1"/>
                </a:solidFill>
                <a:latin typeface="Calibri"/>
                <a:ea typeface="Calibri"/>
                <a:cs typeface="Calibri"/>
                <a:sym typeface="Calibri"/>
              </a:rPr>
              <a:t>100% of patients with + PMH Screen should be seen by OB /ED provider, assessed for safety/severity  &amp; counseled on treatment options (therapy, medication or both), every time!</a:t>
            </a:r>
            <a:endParaRPr sz="1400" b="0" i="0" u="none" strike="noStrike" cap="none" dirty="0">
              <a:solidFill>
                <a:schemeClr val="tx1"/>
              </a:solidFill>
              <a:latin typeface="Arial"/>
              <a:ea typeface="Arial"/>
              <a:cs typeface="Arial"/>
              <a:sym typeface="Arial"/>
            </a:endParaRPr>
          </a:p>
        </p:txBody>
      </p:sp>
      <p:cxnSp>
        <p:nvCxnSpPr>
          <p:cNvPr id="24460" name="Google Shape;24460;p35"/>
          <p:cNvCxnSpPr/>
          <p:nvPr/>
        </p:nvCxnSpPr>
        <p:spPr>
          <a:xfrm>
            <a:off x="1554710" y="5691908"/>
            <a:ext cx="10178323" cy="0"/>
          </a:xfrm>
          <a:prstGeom prst="straightConnector1">
            <a:avLst/>
          </a:prstGeom>
          <a:noFill/>
          <a:ln w="38100" cap="flat" cmpd="sng">
            <a:solidFill>
              <a:srgbClr val="00B050"/>
            </a:solidFill>
            <a:prstDash val="dash"/>
            <a:round/>
            <a:headEnd type="none" w="sm" len="sm"/>
            <a:tailEnd type="none" w="sm" len="sm"/>
          </a:ln>
        </p:spPr>
      </p:cxnSp>
      <p:sp>
        <p:nvSpPr>
          <p:cNvPr id="24461" name="Google Shape;24461;p35"/>
          <p:cNvSpPr txBox="1"/>
          <p:nvPr/>
        </p:nvSpPr>
        <p:spPr>
          <a:xfrm>
            <a:off x="11334716" y="4879665"/>
            <a:ext cx="2191300" cy="584775"/>
          </a:xfrm>
          <a:prstGeom prst="rect">
            <a:avLst/>
          </a:prstGeom>
          <a:noFill/>
          <a:ln w="28575" cap="flat" cmpd="sng">
            <a:solidFill>
              <a:srgbClr val="00B050"/>
            </a:solidFill>
            <a:prstDash val="solid"/>
            <a:round/>
            <a:headEnd type="none" w="sm" len="sm"/>
            <a:tailEnd type="none" w="sm" len="sm"/>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3200"/>
              <a:buFont typeface="Arial"/>
              <a:buNone/>
            </a:pPr>
            <a:r>
              <a:rPr lang="en-US" sz="3200" b="0" i="0" u="none" strike="noStrike" cap="none">
                <a:solidFill>
                  <a:schemeClr val="dk1"/>
                </a:solidFill>
                <a:latin typeface="Calibri"/>
                <a:ea typeface="Calibri"/>
                <a:cs typeface="Calibri"/>
                <a:sym typeface="Calibri"/>
              </a:rPr>
              <a:t>Goal: 80%</a:t>
            </a: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24466"/>
        <p:cNvGrpSpPr/>
        <p:nvPr/>
      </p:nvGrpSpPr>
      <p:grpSpPr>
        <a:xfrm>
          <a:off x="0" y="0"/>
          <a:ext cx="0" cy="0"/>
          <a:chOff x="0" y="0"/>
          <a:chExt cx="0" cy="0"/>
        </a:xfrm>
      </p:grpSpPr>
      <p:pic>
        <p:nvPicPr>
          <p:cNvPr id="24467" name="Google Shape;24467;p36" descr="A blue and red curved line&#10;&#10;AI-generated content may be incorrect."/>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3007798" y="-1764"/>
            <a:ext cx="5296958" cy="1428750"/>
          </a:xfrm>
          <a:prstGeom prst="rect">
            <a:avLst/>
          </a:prstGeom>
          <a:noFill/>
          <a:ln>
            <a:noFill/>
          </a:ln>
        </p:spPr>
      </p:pic>
      <p:pic>
        <p:nvPicPr>
          <p:cNvPr id="24468" name="Google Shape;24468;p36" descr="A logo with a map and text&#10;&#10;AI-generated content may be incorrect."/>
          <p:cNvPicPr preferRelativeResize="0"/>
          <p:nvPr/>
        </p:nvPicPr>
        <p:blipFill rotWithShape="1">
          <a:blip r:embed="rId4" cstate="email">
            <a:alphaModFix/>
            <a:extLst>
              <a:ext uri="{28A0092B-C50C-407E-A947-70E740481C1C}">
                <a14:useLocalDpi xmlns:a14="http://schemas.microsoft.com/office/drawing/2010/main"/>
              </a:ext>
            </a:extLst>
          </a:blip>
          <a:srcRect r="-244"/>
          <a:stretch/>
        </p:blipFill>
        <p:spPr>
          <a:xfrm>
            <a:off x="15509877" y="5325"/>
            <a:ext cx="2169614" cy="1079852"/>
          </a:xfrm>
          <a:prstGeom prst="rect">
            <a:avLst/>
          </a:prstGeom>
          <a:noFill/>
          <a:ln>
            <a:noFill/>
          </a:ln>
        </p:spPr>
      </p:pic>
      <p:sp>
        <p:nvSpPr>
          <p:cNvPr id="24469" name="Google Shape;24469;p36"/>
          <p:cNvSpPr/>
          <p:nvPr/>
        </p:nvSpPr>
        <p:spPr>
          <a:xfrm>
            <a:off x="10709565" y="-75359"/>
            <a:ext cx="7621432" cy="2069108"/>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4470" name="Google Shape;24470;p36"/>
          <p:cNvSpPr txBox="1"/>
          <p:nvPr/>
        </p:nvSpPr>
        <p:spPr>
          <a:xfrm>
            <a:off x="716890" y="153773"/>
            <a:ext cx="16536166" cy="2492990"/>
          </a:xfrm>
          <a:prstGeom prst="rect">
            <a:avLst/>
          </a:prstGeom>
          <a:noFill/>
          <a:ln>
            <a:noFill/>
          </a:ln>
        </p:spPr>
        <p:txBody>
          <a:bodyPr spcFirstLastPara="1" wrap="square" lIns="0" tIns="0" rIns="0" bIns="0" anchor="t" anchorCtr="0">
            <a:spAutoFit/>
          </a:bodyPr>
          <a:lstStyle/>
          <a:p>
            <a:pPr marL="0" marR="0" lvl="0" indent="0" algn="l" rtl="0">
              <a:lnSpc>
                <a:spcPct val="108253"/>
              </a:lnSpc>
              <a:spcBef>
                <a:spcPts val="0"/>
              </a:spcBef>
              <a:spcAft>
                <a:spcPts val="0"/>
              </a:spcAft>
              <a:buClr>
                <a:srgbClr val="000000"/>
              </a:buClr>
              <a:buSzPts val="7500"/>
              <a:buFont typeface="Arial"/>
              <a:buNone/>
            </a:pPr>
            <a:r>
              <a:rPr lang="en-US" sz="7500" b="1" i="0" u="none" strike="noStrike" cap="none" dirty="0">
                <a:solidFill>
                  <a:srgbClr val="1C498B"/>
                </a:solidFill>
                <a:latin typeface="Calibri"/>
                <a:ea typeface="Calibri"/>
                <a:cs typeface="Calibri"/>
                <a:sym typeface="Calibri"/>
              </a:rPr>
              <a:t>Improving Close OB Follow-up for Patients Who Screen Positive</a:t>
            </a:r>
            <a:endParaRPr sz="7500" b="1" i="0" u="none" strike="noStrike" cap="none" dirty="0">
              <a:solidFill>
                <a:srgbClr val="1C498B"/>
              </a:solidFill>
              <a:latin typeface="Calibri"/>
              <a:ea typeface="Calibri"/>
              <a:cs typeface="Calibri"/>
              <a:sym typeface="Calibri"/>
            </a:endParaRPr>
          </a:p>
        </p:txBody>
      </p:sp>
      <p:sp>
        <p:nvSpPr>
          <p:cNvPr id="24471" name="Google Shape;24471;p36"/>
          <p:cNvSpPr/>
          <p:nvPr/>
        </p:nvSpPr>
        <p:spPr>
          <a:xfrm>
            <a:off x="13751970" y="5039726"/>
            <a:ext cx="4354004" cy="3371091"/>
          </a:xfrm>
          <a:prstGeom prst="roundRect">
            <a:avLst>
              <a:gd name="adj" fmla="val 16667"/>
            </a:avLst>
          </a:prstGeom>
          <a:solidFill>
            <a:srgbClr val="D99593"/>
          </a:solid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3200"/>
              <a:buFont typeface="Arial"/>
              <a:buNone/>
            </a:pPr>
            <a:r>
              <a:rPr lang="en-US" sz="3200" b="0" i="1" u="none" strike="noStrike" cap="none" dirty="0">
                <a:solidFill>
                  <a:schemeClr val="dk1"/>
                </a:solidFill>
                <a:latin typeface="Calibri"/>
                <a:ea typeface="Calibri"/>
                <a:cs typeface="Calibri"/>
                <a:sym typeface="Calibri"/>
              </a:rPr>
              <a:t>“I felt like I was alone on an island… no one checked in on me after I was screened for depression”</a:t>
            </a:r>
            <a:endParaRPr sz="1400" b="0" i="0" u="none" strike="noStrike" cap="none" dirty="0">
              <a:solidFill>
                <a:srgbClr val="000000"/>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3200"/>
              <a:buFont typeface="Arial"/>
              <a:buNone/>
            </a:pPr>
            <a:r>
              <a:rPr lang="en-US" sz="3200" b="0" i="1" u="none" strike="noStrike" cap="none" dirty="0">
                <a:solidFill>
                  <a:schemeClr val="dk1"/>
                </a:solidFill>
                <a:latin typeface="Calibri"/>
                <a:ea typeface="Calibri"/>
                <a:cs typeface="Calibri"/>
                <a:sym typeface="Calibri"/>
              </a:rPr>
              <a:t>- Patient Partner</a:t>
            </a:r>
            <a:endParaRPr sz="1400" b="0" i="0" u="none" strike="noStrike" cap="none" dirty="0">
              <a:solidFill>
                <a:srgbClr val="000000"/>
              </a:solidFill>
              <a:latin typeface="Arial"/>
              <a:ea typeface="Arial"/>
              <a:cs typeface="Arial"/>
              <a:sym typeface="Arial"/>
            </a:endParaRPr>
          </a:p>
        </p:txBody>
      </p:sp>
      <p:graphicFrame>
        <p:nvGraphicFramePr>
          <p:cNvPr id="24472" name="Google Shape;24472;p36"/>
          <p:cNvGraphicFramePr/>
          <p:nvPr/>
        </p:nvGraphicFramePr>
        <p:xfrm>
          <a:off x="1467320" y="2572609"/>
          <a:ext cx="11332493" cy="7522096"/>
        </p:xfrm>
        <a:graphic>
          <a:graphicData uri="http://schemas.openxmlformats.org/drawingml/2006/chart">
            <c:chart xmlns:c="http://schemas.openxmlformats.org/drawingml/2006/chart" xmlns:r="http://schemas.openxmlformats.org/officeDocument/2006/relationships" r:id="rId5"/>
          </a:graphicData>
        </a:graphic>
      </p:graphicFrame>
      <p:cxnSp>
        <p:nvCxnSpPr>
          <p:cNvPr id="24473" name="Google Shape;24473;p36"/>
          <p:cNvCxnSpPr/>
          <p:nvPr/>
        </p:nvCxnSpPr>
        <p:spPr>
          <a:xfrm>
            <a:off x="2621490" y="5962354"/>
            <a:ext cx="10178323" cy="0"/>
          </a:xfrm>
          <a:prstGeom prst="straightConnector1">
            <a:avLst/>
          </a:prstGeom>
          <a:noFill/>
          <a:ln w="38100" cap="flat" cmpd="sng">
            <a:solidFill>
              <a:srgbClr val="00B050"/>
            </a:solidFill>
            <a:prstDash val="dash"/>
            <a:round/>
            <a:headEnd type="none" w="sm" len="sm"/>
            <a:tailEnd type="none" w="sm" len="sm"/>
          </a:ln>
        </p:spPr>
      </p:cxnSp>
      <p:sp>
        <p:nvSpPr>
          <p:cNvPr id="24474" name="Google Shape;24474;p36"/>
          <p:cNvSpPr txBox="1"/>
          <p:nvPr/>
        </p:nvSpPr>
        <p:spPr>
          <a:xfrm>
            <a:off x="11521481" y="4650896"/>
            <a:ext cx="2191300" cy="584775"/>
          </a:xfrm>
          <a:prstGeom prst="rect">
            <a:avLst/>
          </a:prstGeom>
          <a:noFill/>
          <a:ln w="28575" cap="flat" cmpd="sng">
            <a:solidFill>
              <a:srgbClr val="00B050"/>
            </a:solidFill>
            <a:prstDash val="solid"/>
            <a:round/>
            <a:headEnd type="none" w="sm" len="sm"/>
            <a:tailEnd type="none" w="sm" len="sm"/>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3200"/>
              <a:buFont typeface="Arial"/>
              <a:buNone/>
            </a:pPr>
            <a:r>
              <a:rPr lang="en-US" sz="3200" b="0" i="0" u="none" strike="noStrike" cap="none">
                <a:solidFill>
                  <a:schemeClr val="dk1"/>
                </a:solidFill>
                <a:latin typeface="Calibri"/>
                <a:ea typeface="Calibri"/>
                <a:cs typeface="Calibri"/>
                <a:sym typeface="Calibri"/>
              </a:rPr>
              <a:t>Goal: 80%</a:t>
            </a:r>
            <a:endParaRPr sz="1400" b="0" i="0" u="none" strike="noStrike" cap="none">
              <a:solidFill>
                <a:srgbClr val="000000"/>
              </a:solidFill>
              <a:latin typeface="Arial"/>
              <a:ea typeface="Arial"/>
              <a:cs typeface="Arial"/>
              <a:sym typeface="Arial"/>
            </a:endParaRPr>
          </a:p>
        </p:txBody>
      </p:sp>
      <p:sp>
        <p:nvSpPr>
          <p:cNvPr id="24475" name="Google Shape;24475;p36"/>
          <p:cNvSpPr/>
          <p:nvPr/>
        </p:nvSpPr>
        <p:spPr>
          <a:xfrm rot="2946881">
            <a:off x="17246915" y="4348028"/>
            <a:ext cx="673503" cy="798620"/>
          </a:xfrm>
          <a:custGeom>
            <a:avLst/>
            <a:gdLst/>
            <a:ahLst/>
            <a:cxnLst/>
            <a:rect l="l" t="t" r="r" b="b"/>
            <a:pathLst>
              <a:path w="673503" h="798620" extrusionOk="0">
                <a:moveTo>
                  <a:pt x="0" y="0"/>
                </a:moveTo>
                <a:lnTo>
                  <a:pt x="673503" y="0"/>
                </a:lnTo>
                <a:lnTo>
                  <a:pt x="673503" y="798620"/>
                </a:lnTo>
                <a:lnTo>
                  <a:pt x="0" y="798620"/>
                </a:lnTo>
                <a:lnTo>
                  <a:pt x="0" y="0"/>
                </a:lnTo>
                <a:close/>
              </a:path>
            </a:pathLst>
          </a:custGeom>
          <a:blipFill rotWithShape="1">
            <a:blip r:embed="rId6" cstate="email">
              <a:alphaModFix/>
              <a:extLst>
                <a:ext uri="{28A0092B-C50C-407E-A947-70E740481C1C}">
                  <a14:useLocalDpi xmlns:a14="http://schemas.microsoft.com/office/drawing/2010/main"/>
                </a:ext>
              </a:extLst>
            </a:blip>
            <a:stretch>
              <a:fillRect/>
            </a:stretch>
          </a:blip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24479"/>
        <p:cNvGrpSpPr/>
        <p:nvPr/>
      </p:nvGrpSpPr>
      <p:grpSpPr>
        <a:xfrm>
          <a:off x="0" y="0"/>
          <a:ext cx="0" cy="0"/>
          <a:chOff x="0" y="0"/>
          <a:chExt cx="0" cy="0"/>
        </a:xfrm>
      </p:grpSpPr>
      <p:sp>
        <p:nvSpPr>
          <p:cNvPr id="24480" name="Google Shape;24480;p37"/>
          <p:cNvSpPr/>
          <p:nvPr/>
        </p:nvSpPr>
        <p:spPr>
          <a:xfrm>
            <a:off x="0" y="0"/>
            <a:ext cx="18288000" cy="10287000"/>
          </a:xfrm>
          <a:custGeom>
            <a:avLst/>
            <a:gdLst/>
            <a:ahLst/>
            <a:cxnLst/>
            <a:rect l="l" t="t" r="r" b="b"/>
            <a:pathLst>
              <a:path w="12192000" h="6858000" extrusionOk="0">
                <a:moveTo>
                  <a:pt x="12192000" y="0"/>
                </a:moveTo>
                <a:lnTo>
                  <a:pt x="0" y="0"/>
                </a:lnTo>
                <a:lnTo>
                  <a:pt x="0" y="6858000"/>
                </a:lnTo>
                <a:lnTo>
                  <a:pt x="12192000" y="6858000"/>
                </a:lnTo>
                <a:lnTo>
                  <a:pt x="12192000" y="0"/>
                </a:lnTo>
                <a:close/>
              </a:path>
            </a:pathLst>
          </a:custGeom>
          <a:solidFill>
            <a:srgbClr val="F3F6F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000000"/>
              </a:solidFill>
              <a:latin typeface="Calibri"/>
              <a:ea typeface="Calibri"/>
              <a:cs typeface="Calibri"/>
              <a:sym typeface="Calibri"/>
            </a:endParaRPr>
          </a:p>
        </p:txBody>
      </p:sp>
      <p:grpSp>
        <p:nvGrpSpPr>
          <p:cNvPr id="24481" name="Google Shape;24481;p37"/>
          <p:cNvGrpSpPr/>
          <p:nvPr/>
        </p:nvGrpSpPr>
        <p:grpSpPr>
          <a:xfrm>
            <a:off x="0" y="7529288"/>
            <a:ext cx="18288002" cy="2757712"/>
            <a:chOff x="0" y="5020055"/>
            <a:chExt cx="12192001" cy="1838474"/>
          </a:xfrm>
        </p:grpSpPr>
        <p:sp>
          <p:nvSpPr>
            <p:cNvPr id="24482" name="Google Shape;24482;p37"/>
            <p:cNvSpPr/>
            <p:nvPr/>
          </p:nvSpPr>
          <p:spPr>
            <a:xfrm>
              <a:off x="2" y="5100849"/>
              <a:ext cx="7111365" cy="1757680"/>
            </a:xfrm>
            <a:custGeom>
              <a:avLst/>
              <a:gdLst/>
              <a:ahLst/>
              <a:cxnLst/>
              <a:rect l="l" t="t" r="r" b="b"/>
              <a:pathLst>
                <a:path w="7111365" h="1757679" extrusionOk="0">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000000"/>
                </a:solidFill>
                <a:latin typeface="Calibri"/>
                <a:ea typeface="Calibri"/>
                <a:cs typeface="Calibri"/>
                <a:sym typeface="Calibri"/>
              </a:endParaRPr>
            </a:p>
          </p:txBody>
        </p:sp>
        <p:pic>
          <p:nvPicPr>
            <p:cNvPr id="24483" name="Google Shape;24483;p37"/>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0" y="5041899"/>
              <a:ext cx="12192000" cy="1816100"/>
            </a:xfrm>
            <a:prstGeom prst="rect">
              <a:avLst/>
            </a:prstGeom>
            <a:noFill/>
            <a:ln>
              <a:noFill/>
            </a:ln>
          </p:spPr>
        </p:pic>
        <p:sp>
          <p:nvSpPr>
            <p:cNvPr id="24484" name="Google Shape;24484;p37"/>
            <p:cNvSpPr/>
            <p:nvPr/>
          </p:nvSpPr>
          <p:spPr>
            <a:xfrm>
              <a:off x="1" y="5020055"/>
              <a:ext cx="12192000" cy="1838325"/>
            </a:xfrm>
            <a:custGeom>
              <a:avLst/>
              <a:gdLst/>
              <a:ahLst/>
              <a:cxnLst/>
              <a:rect l="l" t="t" r="r" b="b"/>
              <a:pathLst>
                <a:path w="12192000" h="1838325" extrusionOk="0">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000000"/>
                </a:solidFill>
                <a:latin typeface="Calibri"/>
                <a:ea typeface="Calibri"/>
                <a:cs typeface="Calibri"/>
                <a:sym typeface="Calibri"/>
              </a:endParaRPr>
            </a:p>
          </p:txBody>
        </p:sp>
        <p:pic>
          <p:nvPicPr>
            <p:cNvPr id="24485" name="Google Shape;24485;p37"/>
            <p:cNvPicPr preferRelativeResize="0"/>
            <p:nvPr/>
          </p:nvPicPr>
          <p:blipFill rotWithShape="1">
            <a:blip r:embed="rId4" cstate="email">
              <a:alphaModFix/>
              <a:extLst>
                <a:ext uri="{28A0092B-C50C-407E-A947-70E740481C1C}">
                  <a14:useLocalDpi xmlns:a14="http://schemas.microsoft.com/office/drawing/2010/main"/>
                </a:ext>
              </a:extLst>
            </a:blip>
            <a:srcRect/>
            <a:stretch/>
          </p:blipFill>
          <p:spPr>
            <a:xfrm>
              <a:off x="313943" y="5564123"/>
              <a:ext cx="2025395" cy="911351"/>
            </a:xfrm>
            <a:prstGeom prst="rect">
              <a:avLst/>
            </a:prstGeom>
            <a:noFill/>
            <a:ln>
              <a:noFill/>
            </a:ln>
          </p:spPr>
        </p:pic>
      </p:grpSp>
      <p:sp>
        <p:nvSpPr>
          <p:cNvPr id="24486" name="Google Shape;24486;p37"/>
          <p:cNvSpPr/>
          <p:nvPr/>
        </p:nvSpPr>
        <p:spPr>
          <a:xfrm>
            <a:off x="2280284" y="4218813"/>
            <a:ext cx="3429000" cy="0"/>
          </a:xfrm>
          <a:custGeom>
            <a:avLst/>
            <a:gdLst/>
            <a:ahLst/>
            <a:cxnLst/>
            <a:rect l="l" t="t" r="r" b="b"/>
            <a:pathLst>
              <a:path w="2286000" h="120000" extrusionOk="0">
                <a:moveTo>
                  <a:pt x="0" y="0"/>
                </a:moveTo>
                <a:lnTo>
                  <a:pt x="2286000" y="0"/>
                </a:lnTo>
              </a:path>
            </a:pathLst>
          </a:custGeom>
          <a:noFill/>
          <a:ln w="32000" cap="flat" cmpd="sng">
            <a:solidFill>
              <a:srgbClr val="F58366"/>
            </a:solidFill>
            <a:prstDash val="solid"/>
            <a:round/>
            <a:headEnd type="none" w="sm" len="sm"/>
            <a:tailEnd type="none" w="sm" len="sm"/>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000000"/>
              </a:solidFill>
              <a:latin typeface="Calibri"/>
              <a:ea typeface="Calibri"/>
              <a:cs typeface="Calibri"/>
              <a:sym typeface="Calibri"/>
            </a:endParaRPr>
          </a:p>
        </p:txBody>
      </p:sp>
      <p:sp>
        <p:nvSpPr>
          <p:cNvPr id="24487" name="Google Shape;24487;p37"/>
          <p:cNvSpPr txBox="1">
            <a:spLocks noGrp="1"/>
          </p:cNvSpPr>
          <p:nvPr>
            <p:ph type="title"/>
          </p:nvPr>
        </p:nvSpPr>
        <p:spPr>
          <a:xfrm>
            <a:off x="2280284" y="2606229"/>
            <a:ext cx="13266420" cy="1142429"/>
          </a:xfrm>
          <a:prstGeom prst="rect">
            <a:avLst/>
          </a:prstGeom>
          <a:noFill/>
          <a:ln>
            <a:noFill/>
          </a:ln>
        </p:spPr>
        <p:txBody>
          <a:bodyPr spcFirstLastPara="1" wrap="square" lIns="0" tIns="143825" rIns="0" bIns="0" anchor="ctr" anchorCtr="0">
            <a:spAutoFit/>
          </a:bodyPr>
          <a:lstStyle/>
          <a:p>
            <a:pPr marL="0" lvl="0" indent="0" algn="l" rtl="0">
              <a:lnSpc>
                <a:spcPct val="90000"/>
              </a:lnSpc>
              <a:spcBef>
                <a:spcPts val="0"/>
              </a:spcBef>
              <a:spcAft>
                <a:spcPts val="0"/>
              </a:spcAft>
              <a:buClr>
                <a:srgbClr val="1C498B"/>
              </a:buClr>
              <a:buSzPts val="7200"/>
              <a:buFont typeface="Calibri"/>
              <a:buNone/>
            </a:pPr>
            <a:r>
              <a:rPr lang="en-US" sz="7200" b="1">
                <a:solidFill>
                  <a:srgbClr val="1C498B"/>
                </a:solidFill>
                <a:latin typeface="Calibri"/>
                <a:ea typeface="Calibri"/>
                <a:cs typeface="Calibri"/>
                <a:sym typeface="Calibri"/>
              </a:rPr>
              <a:t>Providing Optimal PMH Care</a:t>
            </a:r>
            <a:endParaRPr/>
          </a:p>
        </p:txBody>
      </p:sp>
      <p:sp>
        <p:nvSpPr>
          <p:cNvPr id="24488" name="Google Shape;24488;p37"/>
          <p:cNvSpPr txBox="1"/>
          <p:nvPr/>
        </p:nvSpPr>
        <p:spPr>
          <a:xfrm>
            <a:off x="17873471" y="9645300"/>
            <a:ext cx="294323" cy="296235"/>
          </a:xfrm>
          <a:prstGeom prst="rect">
            <a:avLst/>
          </a:prstGeom>
          <a:noFill/>
          <a:ln>
            <a:noFill/>
          </a:ln>
        </p:spPr>
        <p:txBody>
          <a:bodyPr spcFirstLastPara="1" wrap="square" lIns="0" tIns="19050" rIns="0" bIns="0" anchor="t" anchorCtr="0">
            <a:spAutoFit/>
          </a:bodyPr>
          <a:lstStyle/>
          <a:p>
            <a:pPr marL="19050" marR="0" lvl="0" indent="0" algn="l" rtl="0">
              <a:lnSpc>
                <a:spcPct val="100000"/>
              </a:lnSpc>
              <a:spcBef>
                <a:spcPts val="0"/>
              </a:spcBef>
              <a:spcAft>
                <a:spcPts val="0"/>
              </a:spcAft>
              <a:buClr>
                <a:srgbClr val="000000"/>
              </a:buClr>
              <a:buSzPts val="1800"/>
              <a:buFont typeface="Arial"/>
              <a:buNone/>
            </a:pPr>
            <a:r>
              <a:rPr lang="en-US" sz="1800" b="0" i="0" u="none" strike="noStrike" cap="none">
                <a:solidFill>
                  <a:srgbClr val="929599"/>
                </a:solidFill>
                <a:latin typeface="Arial"/>
                <a:ea typeface="Arial"/>
                <a:cs typeface="Arial"/>
                <a:sym typeface="Arial"/>
              </a:rPr>
              <a:t>23</a:t>
            </a:r>
            <a:endParaRPr sz="1800" b="0" i="0" u="none" strike="noStrike" cap="none">
              <a:solidFill>
                <a:srgbClr val="000000"/>
              </a:solidFill>
              <a:latin typeface="Arial"/>
              <a:ea typeface="Arial"/>
              <a:cs typeface="Arial"/>
              <a:sym typeface="Arial"/>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24492"/>
        <p:cNvGrpSpPr/>
        <p:nvPr/>
      </p:nvGrpSpPr>
      <p:grpSpPr>
        <a:xfrm>
          <a:off x="0" y="0"/>
          <a:ext cx="0" cy="0"/>
          <a:chOff x="0" y="0"/>
          <a:chExt cx="0" cy="0"/>
        </a:xfrm>
      </p:grpSpPr>
      <p:sp>
        <p:nvSpPr>
          <p:cNvPr id="24493" name="Google Shape;24493;p38"/>
          <p:cNvSpPr/>
          <p:nvPr/>
        </p:nvSpPr>
        <p:spPr>
          <a:xfrm>
            <a:off x="10744333" y="-75359"/>
            <a:ext cx="7586663" cy="25146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4494" name="Google Shape;24494;p38"/>
          <p:cNvSpPr txBox="1">
            <a:spLocks noGrp="1"/>
          </p:cNvSpPr>
          <p:nvPr>
            <p:ph type="title"/>
          </p:nvPr>
        </p:nvSpPr>
        <p:spPr>
          <a:xfrm>
            <a:off x="529412" y="348047"/>
            <a:ext cx="14957684" cy="909396"/>
          </a:xfrm>
          <a:prstGeom prst="rect">
            <a:avLst/>
          </a:prstGeom>
          <a:noFill/>
          <a:ln>
            <a:noFill/>
          </a:ln>
        </p:spPr>
        <p:txBody>
          <a:bodyPr spcFirstLastPara="1" wrap="square" lIns="91400" tIns="45700" rIns="91400" bIns="45700" anchor="ctr" anchorCtr="0">
            <a:noAutofit/>
          </a:bodyPr>
          <a:lstStyle/>
          <a:p>
            <a:pPr marL="0" lvl="0" indent="0" algn="l" rtl="0">
              <a:lnSpc>
                <a:spcPct val="100000"/>
              </a:lnSpc>
              <a:spcBef>
                <a:spcPts val="0"/>
              </a:spcBef>
              <a:spcAft>
                <a:spcPts val="0"/>
              </a:spcAft>
              <a:buClr>
                <a:srgbClr val="1C498B"/>
              </a:buClr>
              <a:buSzPts val="5400"/>
              <a:buFont typeface="Calibri"/>
              <a:buNone/>
            </a:pPr>
            <a:r>
              <a:rPr lang="en-US" sz="6600"/>
              <a:t>What Does Optimal PMH Care Look Like?</a:t>
            </a:r>
            <a:endParaRPr sz="6600"/>
          </a:p>
        </p:txBody>
      </p:sp>
      <p:sp>
        <p:nvSpPr>
          <p:cNvPr id="24495" name="Google Shape;24495;p38"/>
          <p:cNvSpPr txBox="1"/>
          <p:nvPr/>
        </p:nvSpPr>
        <p:spPr>
          <a:xfrm>
            <a:off x="965436" y="1574961"/>
            <a:ext cx="16146274" cy="4524275"/>
          </a:xfrm>
          <a:prstGeom prst="rect">
            <a:avLst/>
          </a:prstGeom>
          <a:noFill/>
          <a:ln>
            <a:noFill/>
          </a:ln>
        </p:spPr>
        <p:txBody>
          <a:bodyPr spcFirstLastPara="1" wrap="square" lIns="91425" tIns="45700" rIns="91425" bIns="45700" anchor="t" anchorCtr="0">
            <a:spAutoFit/>
          </a:bodyPr>
          <a:lstStyle/>
          <a:p>
            <a:pPr marL="685800" marR="0" lvl="1" indent="-685800" algn="l" rtl="0">
              <a:lnSpc>
                <a:spcPct val="100000"/>
              </a:lnSpc>
              <a:spcBef>
                <a:spcPts val="0"/>
              </a:spcBef>
              <a:spcAft>
                <a:spcPts val="0"/>
              </a:spcAft>
              <a:buClr>
                <a:srgbClr val="000000"/>
              </a:buClr>
              <a:buSzPts val="4800"/>
              <a:buFont typeface="Noto Sans Symbols"/>
              <a:buChar char="✔"/>
            </a:pPr>
            <a:r>
              <a:rPr lang="en-US" sz="4800" b="0" i="0" u="none" strike="noStrike" cap="none">
                <a:solidFill>
                  <a:srgbClr val="000000"/>
                </a:solidFill>
                <a:latin typeface="Calibri"/>
                <a:ea typeface="Calibri"/>
                <a:cs typeface="Calibri"/>
                <a:sym typeface="Calibri"/>
              </a:rPr>
              <a:t>Assess safety / severity (mild, moderate, severe)</a:t>
            </a:r>
            <a:endParaRPr sz="1400" b="0" i="0" u="none" strike="noStrike" cap="none">
              <a:solidFill>
                <a:srgbClr val="000000"/>
              </a:solidFill>
              <a:latin typeface="Arial"/>
              <a:ea typeface="Arial"/>
              <a:cs typeface="Arial"/>
              <a:sym typeface="Arial"/>
            </a:endParaRPr>
          </a:p>
          <a:p>
            <a:pPr marL="685800" marR="0" lvl="1" indent="-685800" algn="l" rtl="0">
              <a:lnSpc>
                <a:spcPct val="100000"/>
              </a:lnSpc>
              <a:spcBef>
                <a:spcPts val="0"/>
              </a:spcBef>
              <a:spcAft>
                <a:spcPts val="0"/>
              </a:spcAft>
              <a:buClr>
                <a:srgbClr val="000000"/>
              </a:buClr>
              <a:buSzPts val="4800"/>
              <a:buFont typeface="Noto Sans Symbols"/>
              <a:buChar char="✔"/>
            </a:pPr>
            <a:r>
              <a:rPr lang="en-US" sz="4800" b="0" i="0" u="none" strike="noStrike" cap="none">
                <a:solidFill>
                  <a:srgbClr val="000000"/>
                </a:solidFill>
                <a:latin typeface="Calibri"/>
                <a:ea typeface="Calibri"/>
                <a:cs typeface="Calibri"/>
                <a:sym typeface="Calibri"/>
              </a:rPr>
              <a:t>Counsel on treatment options </a:t>
            </a:r>
            <a:r>
              <a:rPr lang="en-US" sz="4200" b="0" i="0" u="none" strike="noStrike" cap="none">
                <a:solidFill>
                  <a:srgbClr val="000000"/>
                </a:solidFill>
                <a:latin typeface="Calibri"/>
                <a:ea typeface="Calibri"/>
                <a:cs typeface="Calibri"/>
                <a:sym typeface="Calibri"/>
              </a:rPr>
              <a:t>(therapy, medication or both) </a:t>
            </a:r>
            <a:endParaRPr sz="4800" b="0" i="0" u="none" strike="noStrike" cap="none">
              <a:solidFill>
                <a:srgbClr val="000000"/>
              </a:solidFill>
              <a:latin typeface="Calibri"/>
              <a:ea typeface="Calibri"/>
              <a:cs typeface="Calibri"/>
              <a:sym typeface="Calibri"/>
            </a:endParaRPr>
          </a:p>
          <a:p>
            <a:pPr marL="685800" marR="0" lvl="1" indent="-685800" algn="l" rtl="0">
              <a:lnSpc>
                <a:spcPct val="100000"/>
              </a:lnSpc>
              <a:spcBef>
                <a:spcPts val="0"/>
              </a:spcBef>
              <a:spcAft>
                <a:spcPts val="0"/>
              </a:spcAft>
              <a:buClr>
                <a:srgbClr val="000000"/>
              </a:buClr>
              <a:buSzPts val="4800"/>
              <a:buFont typeface="Noto Sans Symbols"/>
              <a:buChar char="✔"/>
            </a:pPr>
            <a:r>
              <a:rPr lang="en-US" sz="4800" b="0" i="0" u="none" strike="noStrike" cap="none">
                <a:solidFill>
                  <a:srgbClr val="000000"/>
                </a:solidFill>
                <a:latin typeface="Calibri"/>
                <a:ea typeface="Calibri"/>
                <a:cs typeface="Calibri"/>
                <a:sym typeface="Calibri"/>
              </a:rPr>
              <a:t>Provide treatment with warm handoff for therapy</a:t>
            </a:r>
            <a:endParaRPr sz="1400" b="0" i="0" u="none" strike="noStrike" cap="none">
              <a:solidFill>
                <a:srgbClr val="000000"/>
              </a:solidFill>
              <a:latin typeface="Arial"/>
              <a:ea typeface="Arial"/>
              <a:cs typeface="Arial"/>
              <a:sym typeface="Arial"/>
            </a:endParaRPr>
          </a:p>
          <a:p>
            <a:pPr marL="685800" marR="0" lvl="1" indent="-685800" algn="l" rtl="0">
              <a:lnSpc>
                <a:spcPct val="100000"/>
              </a:lnSpc>
              <a:spcBef>
                <a:spcPts val="0"/>
              </a:spcBef>
              <a:spcAft>
                <a:spcPts val="0"/>
              </a:spcAft>
              <a:buClr>
                <a:srgbClr val="000000"/>
              </a:buClr>
              <a:buSzPts val="4800"/>
              <a:buFont typeface="Noto Sans Symbols"/>
              <a:buChar char="✔"/>
            </a:pPr>
            <a:r>
              <a:rPr lang="en-US" sz="4800" b="0" i="0" u="none" strike="noStrike" cap="none">
                <a:solidFill>
                  <a:srgbClr val="000000"/>
                </a:solidFill>
                <a:latin typeface="Calibri"/>
                <a:ea typeface="Calibri"/>
                <a:cs typeface="Calibri"/>
                <a:sym typeface="Calibri"/>
              </a:rPr>
              <a:t>Schedule close OB follow-up within 2 weeks</a:t>
            </a:r>
            <a:endParaRPr sz="1400" b="0" i="0" u="none" strike="noStrike" cap="none">
              <a:solidFill>
                <a:srgbClr val="000000"/>
              </a:solidFill>
              <a:latin typeface="Arial"/>
              <a:ea typeface="Arial"/>
              <a:cs typeface="Arial"/>
              <a:sym typeface="Arial"/>
            </a:endParaRPr>
          </a:p>
          <a:p>
            <a:pPr marL="685800" marR="0" lvl="1" indent="-685800" algn="l" rtl="0">
              <a:lnSpc>
                <a:spcPct val="100000"/>
              </a:lnSpc>
              <a:spcBef>
                <a:spcPts val="0"/>
              </a:spcBef>
              <a:spcAft>
                <a:spcPts val="0"/>
              </a:spcAft>
              <a:buClr>
                <a:srgbClr val="000000"/>
              </a:buClr>
              <a:buSzPts val="4800"/>
              <a:buFont typeface="Noto Sans Symbols"/>
              <a:buChar char="✔"/>
            </a:pPr>
            <a:r>
              <a:rPr lang="en-US" sz="4800" b="0" i="0" u="none" strike="noStrike" cap="none">
                <a:solidFill>
                  <a:srgbClr val="000000"/>
                </a:solidFill>
                <a:latin typeface="Calibri"/>
                <a:ea typeface="Calibri"/>
                <a:cs typeface="Calibri"/>
                <a:sym typeface="Calibri"/>
              </a:rPr>
              <a:t>Provide patient with PMH educational resources and support services </a:t>
            </a:r>
            <a:r>
              <a:rPr lang="en-US" sz="4000" b="0" i="0" u="none" strike="noStrike" cap="none">
                <a:solidFill>
                  <a:srgbClr val="000000"/>
                </a:solidFill>
                <a:latin typeface="Calibri"/>
                <a:ea typeface="Calibri"/>
                <a:cs typeface="Calibri"/>
                <a:sym typeface="Calibri"/>
              </a:rPr>
              <a:t>(ie. IL MOMS Line, PSI support groups, Home Visiting)</a:t>
            </a:r>
            <a:endParaRPr sz="1400" b="0" i="0" u="none" strike="noStrike" cap="none">
              <a:solidFill>
                <a:srgbClr val="000000"/>
              </a:solidFill>
              <a:latin typeface="Arial"/>
              <a:ea typeface="Arial"/>
              <a:cs typeface="Arial"/>
              <a:sym typeface="Arial"/>
            </a:endParaRPr>
          </a:p>
        </p:txBody>
      </p:sp>
      <p:sp>
        <p:nvSpPr>
          <p:cNvPr id="24496" name="Google Shape;24496;p38"/>
          <p:cNvSpPr txBox="1"/>
          <p:nvPr/>
        </p:nvSpPr>
        <p:spPr>
          <a:xfrm>
            <a:off x="9705113" y="6461078"/>
            <a:ext cx="8016240" cy="3477875"/>
          </a:xfrm>
          <a:prstGeom prst="rect">
            <a:avLst/>
          </a:prstGeom>
          <a:solidFill>
            <a:srgbClr val="A8D08C"/>
          </a:solid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4400"/>
              <a:buFont typeface="Arial"/>
              <a:buNone/>
            </a:pPr>
            <a:r>
              <a:rPr lang="en-US" sz="4400" b="0" i="0" u="none" strike="noStrike" cap="none">
                <a:solidFill>
                  <a:srgbClr val="000000"/>
                </a:solidFill>
                <a:latin typeface="Arial"/>
                <a:ea typeface="Arial"/>
                <a:cs typeface="Arial"/>
                <a:sym typeface="Arial"/>
              </a:rPr>
              <a:t>*Call IL DocAssist for clinical consultation help with treatment/follow up plan</a:t>
            </a:r>
            <a:endParaRPr sz="1400" b="0" i="0" u="none" strike="noStrike" cap="none">
              <a:solidFill>
                <a:srgbClr val="000000"/>
              </a:solidFill>
              <a:latin typeface="Arial"/>
              <a:ea typeface="Arial"/>
              <a:cs typeface="Arial"/>
              <a:sym typeface="Arial"/>
            </a:endParaRPr>
          </a:p>
          <a:p>
            <a:pPr marL="0" marR="0" lvl="0" indent="0" algn="ctr" rtl="0">
              <a:lnSpc>
                <a:spcPct val="100000"/>
              </a:lnSpc>
              <a:spcBef>
                <a:spcPts val="0"/>
              </a:spcBef>
              <a:spcAft>
                <a:spcPts val="0"/>
              </a:spcAft>
              <a:buClr>
                <a:srgbClr val="000000"/>
              </a:buClr>
              <a:buSzPts val="4400"/>
              <a:buFont typeface="Arial"/>
              <a:buNone/>
            </a:pPr>
            <a:r>
              <a:rPr lang="en-US" sz="4400" b="0" i="0" u="none" strike="noStrike" cap="none">
                <a:solidFill>
                  <a:srgbClr val="000000"/>
                </a:solidFill>
                <a:latin typeface="Arial"/>
                <a:ea typeface="Arial"/>
                <a:cs typeface="Arial"/>
                <a:sym typeface="Arial"/>
              </a:rPr>
              <a:t>*Engage with IL MOMS Line for help with therapy referral</a:t>
            </a:r>
            <a:endParaRPr sz="1400" b="0" i="0" u="none" strike="noStrike" cap="none">
              <a:solidFill>
                <a:srgbClr val="000000"/>
              </a:solidFill>
              <a:latin typeface="Arial"/>
              <a:ea typeface="Arial"/>
              <a:cs typeface="Arial"/>
              <a:sym typeface="Arial"/>
            </a:endParaRPr>
          </a:p>
        </p:txBody>
      </p:sp>
      <p:sp>
        <p:nvSpPr>
          <p:cNvPr id="24497" name="Google Shape;24497;p38"/>
          <p:cNvSpPr/>
          <p:nvPr/>
        </p:nvSpPr>
        <p:spPr>
          <a:xfrm>
            <a:off x="1176290" y="7063086"/>
            <a:ext cx="4901782" cy="2901451"/>
          </a:xfrm>
          <a:custGeom>
            <a:avLst/>
            <a:gdLst/>
            <a:ahLst/>
            <a:cxnLst/>
            <a:rect l="l" t="t" r="r" b="b"/>
            <a:pathLst>
              <a:path w="6217920" h="3785159" extrusionOk="0">
                <a:moveTo>
                  <a:pt x="0" y="0"/>
                </a:moveTo>
                <a:lnTo>
                  <a:pt x="6217920" y="0"/>
                </a:lnTo>
                <a:lnTo>
                  <a:pt x="6217920" y="3785158"/>
                </a:lnTo>
                <a:lnTo>
                  <a:pt x="0" y="3785158"/>
                </a:lnTo>
                <a:lnTo>
                  <a:pt x="0" y="0"/>
                </a:lnTo>
                <a:close/>
              </a:path>
            </a:pathLst>
          </a:custGeom>
          <a:blipFill rotWithShape="1">
            <a:blip r:embed="rId3" cstate="email">
              <a:alphaModFix/>
              <a:extLst>
                <a:ext uri="{28A0092B-C50C-407E-A947-70E740481C1C}">
                  <a14:useLocalDpi xmlns:a14="http://schemas.microsoft.com/office/drawing/2010/main"/>
                </a:ext>
              </a:extLst>
            </a:blip>
            <a:stretch>
              <a:fillRect/>
            </a:stretch>
          </a:blip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000000"/>
              </a:solidFill>
              <a:latin typeface="Arial"/>
              <a:ea typeface="Arial"/>
              <a:cs typeface="Arial"/>
              <a:sym typeface="Arial"/>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24501">
          <a:extLst>
            <a:ext uri="{FF2B5EF4-FFF2-40B4-BE49-F238E27FC236}">
              <a16:creationId xmlns:a16="http://schemas.microsoft.com/office/drawing/2014/main" id="{0F0AE49C-CA5E-F092-0424-AEE1D2B8FC36}"/>
            </a:ext>
          </a:extLst>
        </p:cNvPr>
        <p:cNvGrpSpPr/>
        <p:nvPr/>
      </p:nvGrpSpPr>
      <p:grpSpPr>
        <a:xfrm>
          <a:off x="0" y="0"/>
          <a:ext cx="0" cy="0"/>
          <a:chOff x="0" y="0"/>
          <a:chExt cx="0" cy="0"/>
        </a:xfrm>
      </p:grpSpPr>
      <p:sp>
        <p:nvSpPr>
          <p:cNvPr id="8" name="Google Shape;24691;p47">
            <a:extLst>
              <a:ext uri="{FF2B5EF4-FFF2-40B4-BE49-F238E27FC236}">
                <a16:creationId xmlns:a16="http://schemas.microsoft.com/office/drawing/2014/main" id="{36623A61-209A-308D-EE06-9E9CB55CC10C}"/>
              </a:ext>
            </a:extLst>
          </p:cNvPr>
          <p:cNvSpPr/>
          <p:nvPr/>
        </p:nvSpPr>
        <p:spPr>
          <a:xfrm>
            <a:off x="10718096" y="-79790"/>
            <a:ext cx="7586663" cy="2514600"/>
          </a:xfrm>
          <a:prstGeom prst="rect">
            <a:avLst/>
          </a:prstGeom>
          <a:solidFill>
            <a:schemeClr val="lt1"/>
          </a:solidFill>
          <a:ln>
            <a:noFill/>
          </a:ln>
        </p:spPr>
        <p:txBody>
          <a:bodyPr spcFirstLastPara="1" wrap="square" lIns="91425" tIns="45701" rIns="91425" bIns="45701" anchor="ctr" anchorCtr="0">
            <a:noAutofit/>
          </a:bodyPr>
          <a:lstStyle/>
          <a:p>
            <a:pPr algn="ctr" defTabSz="914490">
              <a:buSzPts val="2700"/>
            </a:pPr>
            <a:endParaRPr sz="2700">
              <a:solidFill>
                <a:srgbClr val="FFFFFF"/>
              </a:solidFill>
              <a:latin typeface="Calibri"/>
              <a:ea typeface="Calibri"/>
              <a:cs typeface="Calibri"/>
              <a:sym typeface="Calibri"/>
            </a:endParaRPr>
          </a:p>
        </p:txBody>
      </p:sp>
      <p:sp>
        <p:nvSpPr>
          <p:cNvPr id="24502" name="Google Shape;24502;p39">
            <a:extLst>
              <a:ext uri="{FF2B5EF4-FFF2-40B4-BE49-F238E27FC236}">
                <a16:creationId xmlns:a16="http://schemas.microsoft.com/office/drawing/2014/main" id="{175F1E6F-DF13-1ED5-5F95-520F0924473F}"/>
              </a:ext>
            </a:extLst>
          </p:cNvPr>
          <p:cNvSpPr txBox="1">
            <a:spLocks noGrp="1"/>
          </p:cNvSpPr>
          <p:nvPr>
            <p:ph type="title"/>
          </p:nvPr>
        </p:nvSpPr>
        <p:spPr>
          <a:xfrm>
            <a:off x="224612" y="0"/>
            <a:ext cx="16031388" cy="1026324"/>
          </a:xfrm>
          <a:prstGeom prst="rect">
            <a:avLst/>
          </a:prstGeom>
          <a:noFill/>
          <a:ln>
            <a:noFill/>
          </a:ln>
        </p:spPr>
        <p:txBody>
          <a:bodyPr spcFirstLastPara="1" wrap="square" lIns="91400" tIns="45701" rIns="91400" bIns="45701" anchor="ctr" anchorCtr="0">
            <a:noAutofit/>
          </a:bodyPr>
          <a:lstStyle/>
          <a:p>
            <a:r>
              <a:rPr lang="en-US" sz="6600" dirty="0"/>
              <a:t>Treatment for PMH (Therapy, Med or Both)</a:t>
            </a:r>
            <a:endParaRPr sz="6600" dirty="0"/>
          </a:p>
        </p:txBody>
      </p:sp>
      <p:sp>
        <p:nvSpPr>
          <p:cNvPr id="3" name="Rectangle: Rounded Corners 2">
            <a:extLst>
              <a:ext uri="{FF2B5EF4-FFF2-40B4-BE49-F238E27FC236}">
                <a16:creationId xmlns:a16="http://schemas.microsoft.com/office/drawing/2014/main" id="{26518D7F-35A5-ACD5-45F5-04880814059E}"/>
              </a:ext>
            </a:extLst>
          </p:cNvPr>
          <p:cNvSpPr/>
          <p:nvPr/>
        </p:nvSpPr>
        <p:spPr>
          <a:xfrm>
            <a:off x="1101639" y="9138087"/>
            <a:ext cx="16084722" cy="1039185"/>
          </a:xfrm>
          <a:prstGeom prst="round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371669">
              <a:buClrTx/>
            </a:pPr>
            <a:r>
              <a:rPr lang="en-US" sz="3000" dirty="0">
                <a:solidFill>
                  <a:srgbClr val="000000"/>
                </a:solidFill>
                <a:latin typeface="Calibri" panose="020F0502020204030204" pitchFamily="34" charset="0"/>
                <a:ea typeface="Calibri" panose="020F0502020204030204" pitchFamily="34" charset="0"/>
                <a:cs typeface="Calibri" panose="020F0502020204030204" pitchFamily="34" charset="0"/>
              </a:rPr>
              <a:t>ACOG recommends OB providers </a:t>
            </a:r>
            <a:r>
              <a:rPr lang="en-US" sz="3000" b="1" dirty="0">
                <a:solidFill>
                  <a:srgbClr val="000000"/>
                </a:solidFill>
                <a:latin typeface="Calibri" panose="020F0502020204030204" pitchFamily="34" charset="0"/>
                <a:ea typeface="Calibri" panose="020F0502020204030204" pitchFamily="34" charset="0"/>
                <a:cs typeface="Calibri" panose="020F0502020204030204" pitchFamily="34" charset="0"/>
              </a:rPr>
              <a:t>assess patient for safety / severity </a:t>
            </a:r>
            <a:r>
              <a:rPr lang="en-US" sz="3000" dirty="0">
                <a:solidFill>
                  <a:srgbClr val="000000"/>
                </a:solidFill>
                <a:latin typeface="Calibri" panose="020F0502020204030204" pitchFamily="34" charset="0"/>
                <a:ea typeface="Calibri" panose="020F0502020204030204" pitchFamily="34" charset="0"/>
                <a:cs typeface="Calibri" panose="020F0502020204030204" pitchFamily="34" charset="0"/>
              </a:rPr>
              <a:t>and  </a:t>
            </a:r>
            <a:r>
              <a:rPr lang="en-US" sz="3000" b="1" dirty="0">
                <a:solidFill>
                  <a:srgbClr val="000000"/>
                </a:solidFill>
                <a:latin typeface="Calibri" panose="020F0502020204030204" pitchFamily="34" charset="0"/>
                <a:ea typeface="Calibri" panose="020F0502020204030204" pitchFamily="34" charset="0"/>
                <a:cs typeface="Calibri" panose="020F0502020204030204" pitchFamily="34" charset="0"/>
              </a:rPr>
              <a:t>provide balanced counseling on treatment options </a:t>
            </a:r>
            <a:r>
              <a:rPr lang="en-US" sz="3000" dirty="0">
                <a:solidFill>
                  <a:srgbClr val="000000"/>
                </a:solidFill>
                <a:latin typeface="Calibri" panose="020F0502020204030204" pitchFamily="34" charset="0"/>
                <a:ea typeface="Calibri" panose="020F0502020204030204" pitchFamily="34" charset="0"/>
                <a:cs typeface="Calibri" panose="020F0502020204030204" pitchFamily="34" charset="0"/>
              </a:rPr>
              <a:t>(therapy, medication or both) </a:t>
            </a:r>
          </a:p>
        </p:txBody>
      </p:sp>
      <p:sp>
        <p:nvSpPr>
          <p:cNvPr id="4" name="Rectangle: Rounded Corners 3">
            <a:extLst>
              <a:ext uri="{FF2B5EF4-FFF2-40B4-BE49-F238E27FC236}">
                <a16:creationId xmlns:a16="http://schemas.microsoft.com/office/drawing/2014/main" id="{67ABCD02-38F4-D5D8-7716-83AFBAAFFFDB}"/>
              </a:ext>
            </a:extLst>
          </p:cNvPr>
          <p:cNvSpPr/>
          <p:nvPr/>
        </p:nvSpPr>
        <p:spPr>
          <a:xfrm>
            <a:off x="328037" y="1313969"/>
            <a:ext cx="17272001" cy="1408487"/>
          </a:xfrm>
          <a:prstGeom prst="round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defTabSz="914490"/>
            <a:r>
              <a:rPr lang="en-US" sz="3000" dirty="0">
                <a:solidFill>
                  <a:srgbClr val="000000"/>
                </a:solidFill>
                <a:latin typeface="Calibri" panose="020F0502020204030204" pitchFamily="34" charset="0"/>
                <a:ea typeface="Calibri" panose="020F0502020204030204" pitchFamily="34" charset="0"/>
                <a:cs typeface="Calibri" panose="020F0502020204030204" pitchFamily="34" charset="0"/>
              </a:rPr>
              <a:t>ACOG recommends that mental health screening be implemented with systems in place to ensure timely access to </a:t>
            </a:r>
            <a:r>
              <a:rPr lang="en-US" sz="3000" b="1" dirty="0">
                <a:solidFill>
                  <a:srgbClr val="000000"/>
                </a:solidFill>
                <a:latin typeface="Calibri" panose="020F0502020204030204" pitchFamily="34" charset="0"/>
                <a:ea typeface="Calibri" panose="020F0502020204030204" pitchFamily="34" charset="0"/>
                <a:cs typeface="Calibri" panose="020F0502020204030204" pitchFamily="34" charset="0"/>
              </a:rPr>
              <a:t>assessment of safety/severity</a:t>
            </a:r>
            <a:r>
              <a:rPr lang="en-US" sz="3000" dirty="0">
                <a:solidFill>
                  <a:srgbClr val="000000"/>
                </a:solidFill>
                <a:latin typeface="Calibri" panose="020F0502020204030204" pitchFamily="34" charset="0"/>
                <a:ea typeface="Calibri" panose="020F0502020204030204" pitchFamily="34" charset="0"/>
                <a:cs typeface="Calibri" panose="020F0502020204030204" pitchFamily="34" charset="0"/>
              </a:rPr>
              <a:t>, effective </a:t>
            </a:r>
            <a:r>
              <a:rPr lang="en-US" sz="3000" b="1" dirty="0">
                <a:solidFill>
                  <a:srgbClr val="000000"/>
                </a:solidFill>
                <a:latin typeface="Calibri" panose="020F0502020204030204" pitchFamily="34" charset="0"/>
                <a:ea typeface="Calibri" panose="020F0502020204030204" pitchFamily="34" charset="0"/>
                <a:cs typeface="Calibri" panose="020F0502020204030204" pitchFamily="34" charset="0"/>
              </a:rPr>
              <a:t>treatment</a:t>
            </a:r>
            <a:r>
              <a:rPr lang="en-US" sz="3000" dirty="0">
                <a:solidFill>
                  <a:srgbClr val="000000"/>
                </a:solidFill>
                <a:latin typeface="Calibri" panose="020F0502020204030204" pitchFamily="34" charset="0"/>
                <a:ea typeface="Calibri" panose="020F0502020204030204" pitchFamily="34" charset="0"/>
                <a:cs typeface="Calibri" panose="020F0502020204030204" pitchFamily="34" charset="0"/>
              </a:rPr>
              <a:t>, and appropriate monitoring and follow-up </a:t>
            </a:r>
            <a:r>
              <a:rPr lang="en-US" sz="3000" b="1" dirty="0">
                <a:solidFill>
                  <a:srgbClr val="000000"/>
                </a:solidFill>
                <a:latin typeface="Calibri" panose="020F0502020204030204" pitchFamily="34" charset="0"/>
                <a:ea typeface="Calibri" panose="020F0502020204030204" pitchFamily="34" charset="0"/>
                <a:cs typeface="Calibri" panose="020F0502020204030204" pitchFamily="34" charset="0"/>
              </a:rPr>
              <a:t>based on severity.</a:t>
            </a:r>
          </a:p>
        </p:txBody>
      </p:sp>
      <p:sp>
        <p:nvSpPr>
          <p:cNvPr id="5" name="Rectangle 4">
            <a:extLst>
              <a:ext uri="{FF2B5EF4-FFF2-40B4-BE49-F238E27FC236}">
                <a16:creationId xmlns:a16="http://schemas.microsoft.com/office/drawing/2014/main" id="{15F5C7AB-B445-30C6-4CB3-D3B67A52A52C}"/>
              </a:ext>
            </a:extLst>
          </p:cNvPr>
          <p:cNvSpPr/>
          <p:nvPr/>
        </p:nvSpPr>
        <p:spPr>
          <a:xfrm>
            <a:off x="328035" y="3091763"/>
            <a:ext cx="4308843" cy="5881271"/>
          </a:xfrm>
          <a:prstGeom prst="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defTabSz="914490"/>
            <a:r>
              <a:rPr lang="en-US" sz="3200" b="1" u="sng" dirty="0">
                <a:solidFill>
                  <a:srgbClr val="000000">
                    <a:lumMod val="50000"/>
                  </a:srgbClr>
                </a:solidFill>
                <a:latin typeface="Calibri" panose="020F0502020204030204" pitchFamily="34" charset="0"/>
                <a:ea typeface="Calibri" panose="020F0502020204030204" pitchFamily="34" charset="0"/>
                <a:cs typeface="Calibri" panose="020F0502020204030204" pitchFamily="34" charset="0"/>
              </a:rPr>
              <a:t>MILD </a:t>
            </a:r>
          </a:p>
          <a:p>
            <a:pPr algn="ctr" defTabSz="914490"/>
            <a:r>
              <a:rPr lang="en-US" sz="2801" b="1" dirty="0">
                <a:solidFill>
                  <a:srgbClr val="000000">
                    <a:lumMod val="50000"/>
                  </a:srgbClr>
                </a:solidFill>
                <a:latin typeface="Calibri" panose="020F0502020204030204" pitchFamily="34" charset="0"/>
                <a:ea typeface="Calibri" panose="020F0502020204030204" pitchFamily="34" charset="0"/>
                <a:cs typeface="Calibri" panose="020F0502020204030204" pitchFamily="34" charset="0"/>
              </a:rPr>
              <a:t>Depression screen 10-14 Anxiety screen 5-9</a:t>
            </a:r>
          </a:p>
          <a:p>
            <a:pPr defTabSz="914490"/>
            <a:r>
              <a:rPr lang="en-US" sz="2801" dirty="0">
                <a:solidFill>
                  <a:srgbClr val="000000">
                    <a:lumMod val="50000"/>
                  </a:srgbClr>
                </a:solidFill>
                <a:latin typeface="Calibri" panose="020F0502020204030204" pitchFamily="34" charset="0"/>
                <a:ea typeface="Calibri" panose="020F0502020204030204" pitchFamily="34" charset="0"/>
                <a:cs typeface="Calibri" panose="020F0502020204030204" pitchFamily="34" charset="0"/>
              </a:rPr>
              <a:t> </a:t>
            </a:r>
          </a:p>
          <a:p>
            <a:pPr defTabSz="914490"/>
            <a:r>
              <a:rPr lang="en-US" sz="2800" u="sng" dirty="0">
                <a:solidFill>
                  <a:srgbClr val="000000">
                    <a:lumMod val="50000"/>
                  </a:srgbClr>
                </a:solidFill>
                <a:latin typeface="Calibri" panose="020F0502020204030204" pitchFamily="34" charset="0"/>
                <a:ea typeface="Calibri" panose="020F0502020204030204" pitchFamily="34" charset="0"/>
                <a:cs typeface="Calibri" panose="020F0502020204030204" pitchFamily="34" charset="0"/>
              </a:rPr>
              <a:t>Therapy Referral</a:t>
            </a:r>
          </a:p>
          <a:p>
            <a:pPr defTabSz="914490"/>
            <a:endParaRPr lang="en-US" sz="2800" dirty="0">
              <a:solidFill>
                <a:srgbClr val="000000">
                  <a:lumMod val="50000"/>
                </a:srgbClr>
              </a:solidFill>
              <a:latin typeface="Calibri" panose="020F0502020204030204" pitchFamily="34" charset="0"/>
              <a:ea typeface="Calibri" panose="020F0502020204030204" pitchFamily="34" charset="0"/>
              <a:cs typeface="Calibri" panose="020F0502020204030204" pitchFamily="34" charset="0"/>
            </a:endParaRPr>
          </a:p>
          <a:p>
            <a:pPr defTabSz="914490"/>
            <a:r>
              <a:rPr lang="en-US" sz="2800" u="sng" dirty="0">
                <a:solidFill>
                  <a:srgbClr val="000000">
                    <a:lumMod val="50000"/>
                  </a:srgbClr>
                </a:solidFill>
                <a:latin typeface="Calibri" panose="020F0502020204030204" pitchFamily="34" charset="0"/>
                <a:ea typeface="Calibri" panose="020F0502020204030204" pitchFamily="34" charset="0"/>
                <a:cs typeface="Calibri" panose="020F0502020204030204" pitchFamily="34" charset="0"/>
              </a:rPr>
              <a:t>Consider medication </a:t>
            </a:r>
            <a:r>
              <a:rPr lang="en-US" sz="2800" dirty="0">
                <a:solidFill>
                  <a:srgbClr val="000000">
                    <a:lumMod val="50000"/>
                  </a:srgbClr>
                </a:solidFill>
                <a:latin typeface="Calibri" panose="020F0502020204030204" pitchFamily="34" charset="0"/>
                <a:ea typeface="Calibri" panose="020F0502020204030204" pitchFamily="34" charset="0"/>
                <a:cs typeface="Calibri" panose="020F0502020204030204" pitchFamily="34" charset="0"/>
              </a:rPr>
              <a:t>treatment</a:t>
            </a:r>
          </a:p>
        </p:txBody>
      </p:sp>
      <p:sp>
        <p:nvSpPr>
          <p:cNvPr id="6" name="Rectangle 5">
            <a:extLst>
              <a:ext uri="{FF2B5EF4-FFF2-40B4-BE49-F238E27FC236}">
                <a16:creationId xmlns:a16="http://schemas.microsoft.com/office/drawing/2014/main" id="{D31B47C1-8C34-1A21-9312-FE77920D568F}"/>
              </a:ext>
            </a:extLst>
          </p:cNvPr>
          <p:cNvSpPr/>
          <p:nvPr/>
        </p:nvSpPr>
        <p:spPr>
          <a:xfrm>
            <a:off x="5251169" y="3070548"/>
            <a:ext cx="5978274" cy="5902485"/>
          </a:xfrm>
          <a:prstGeom prst="rect">
            <a:avLst/>
          </a:prstGeom>
          <a:solidFill>
            <a:schemeClr val="accent4">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defTabSz="914490"/>
            <a:r>
              <a:rPr lang="en-US" sz="3200" b="1" u="sng" dirty="0">
                <a:solidFill>
                  <a:srgbClr val="000000">
                    <a:lumMod val="50000"/>
                  </a:srgbClr>
                </a:solidFill>
                <a:latin typeface="Calibri" panose="020F0502020204030204" pitchFamily="34" charset="0"/>
                <a:ea typeface="Calibri" panose="020F0502020204030204" pitchFamily="34" charset="0"/>
                <a:cs typeface="Calibri" panose="020F0502020204030204" pitchFamily="34" charset="0"/>
              </a:rPr>
              <a:t>MODERATE</a:t>
            </a:r>
            <a:r>
              <a:rPr lang="en-US" sz="2801" b="1" dirty="0">
                <a:solidFill>
                  <a:srgbClr val="000000">
                    <a:lumMod val="50000"/>
                  </a:srgbClr>
                </a:solidFill>
                <a:latin typeface="Calibri" panose="020F0502020204030204" pitchFamily="34" charset="0"/>
                <a:ea typeface="Calibri" panose="020F0502020204030204" pitchFamily="34" charset="0"/>
                <a:cs typeface="Calibri" panose="020F0502020204030204" pitchFamily="34" charset="0"/>
              </a:rPr>
              <a:t> </a:t>
            </a:r>
          </a:p>
          <a:p>
            <a:pPr algn="ctr" defTabSz="914490"/>
            <a:r>
              <a:rPr lang="en-US" sz="2801" b="1" dirty="0">
                <a:solidFill>
                  <a:srgbClr val="000000">
                    <a:lumMod val="50000"/>
                  </a:srgbClr>
                </a:solidFill>
                <a:latin typeface="Calibri" panose="020F0502020204030204" pitchFamily="34" charset="0"/>
                <a:ea typeface="Calibri" panose="020F0502020204030204" pitchFamily="34" charset="0"/>
                <a:cs typeface="Calibri" panose="020F0502020204030204" pitchFamily="34" charset="0"/>
              </a:rPr>
              <a:t>Depression screen 15-19            </a:t>
            </a:r>
          </a:p>
          <a:p>
            <a:pPr algn="ctr" defTabSz="914490"/>
            <a:r>
              <a:rPr lang="en-US" sz="2801" b="1" dirty="0">
                <a:solidFill>
                  <a:srgbClr val="000000">
                    <a:lumMod val="50000"/>
                  </a:srgbClr>
                </a:solidFill>
                <a:latin typeface="Calibri" panose="020F0502020204030204" pitchFamily="34" charset="0"/>
                <a:ea typeface="Calibri" panose="020F0502020204030204" pitchFamily="34" charset="0"/>
                <a:cs typeface="Calibri" panose="020F0502020204030204" pitchFamily="34" charset="0"/>
              </a:rPr>
              <a:t>Anxiety screen 10-14</a:t>
            </a:r>
          </a:p>
          <a:p>
            <a:pPr defTabSz="914490"/>
            <a:endParaRPr lang="en-US" sz="1800" dirty="0">
              <a:solidFill>
                <a:srgbClr val="000000">
                  <a:lumMod val="50000"/>
                </a:srgbClr>
              </a:solidFill>
              <a:latin typeface="Calibri" panose="020F0502020204030204" pitchFamily="34" charset="0"/>
              <a:ea typeface="Calibri" panose="020F0502020204030204" pitchFamily="34" charset="0"/>
              <a:cs typeface="Calibri" panose="020F0502020204030204" pitchFamily="34" charset="0"/>
            </a:endParaRPr>
          </a:p>
          <a:p>
            <a:pPr defTabSz="914490"/>
            <a:r>
              <a:rPr lang="en-US" sz="2800" u="sng" dirty="0">
                <a:solidFill>
                  <a:srgbClr val="000000">
                    <a:lumMod val="50000"/>
                  </a:srgbClr>
                </a:solidFill>
                <a:latin typeface="Calibri" panose="020F0502020204030204" pitchFamily="34" charset="0"/>
                <a:ea typeface="Calibri" panose="020F0502020204030204" pitchFamily="34" charset="0"/>
                <a:cs typeface="Calibri" panose="020F0502020204030204" pitchFamily="34" charset="0"/>
              </a:rPr>
              <a:t>Therapy referral</a:t>
            </a:r>
          </a:p>
          <a:p>
            <a:pPr defTabSz="914490"/>
            <a:endParaRPr lang="en-US" sz="2800" dirty="0">
              <a:solidFill>
                <a:srgbClr val="000000">
                  <a:lumMod val="50000"/>
                </a:srgbClr>
              </a:solidFill>
              <a:latin typeface="Calibri" panose="020F0502020204030204" pitchFamily="34" charset="0"/>
              <a:ea typeface="Calibri" panose="020F0502020204030204" pitchFamily="34" charset="0"/>
              <a:cs typeface="Calibri" panose="020F0502020204030204" pitchFamily="34" charset="0"/>
            </a:endParaRPr>
          </a:p>
          <a:p>
            <a:pPr defTabSz="914490"/>
            <a:r>
              <a:rPr lang="en-US" sz="2800" u="sng" dirty="0">
                <a:solidFill>
                  <a:srgbClr val="000000">
                    <a:lumMod val="50000"/>
                  </a:srgbClr>
                </a:solidFill>
                <a:latin typeface="Calibri" panose="020F0502020204030204" pitchFamily="34" charset="0"/>
                <a:ea typeface="Calibri" panose="020F0502020204030204" pitchFamily="34" charset="0"/>
                <a:cs typeface="Calibri" panose="020F0502020204030204" pitchFamily="34" charset="0"/>
              </a:rPr>
              <a:t>Strongly consider medication </a:t>
            </a:r>
            <a:r>
              <a:rPr lang="en-US" sz="2800" dirty="0">
                <a:solidFill>
                  <a:srgbClr val="000000">
                    <a:lumMod val="50000"/>
                  </a:srgbClr>
                </a:solidFill>
                <a:latin typeface="Calibri" panose="020F0502020204030204" pitchFamily="34" charset="0"/>
                <a:ea typeface="Calibri" panose="020F0502020204030204" pitchFamily="34" charset="0"/>
                <a:cs typeface="Calibri" panose="020F0502020204030204" pitchFamily="34" charset="0"/>
              </a:rPr>
              <a:t>treatment </a:t>
            </a:r>
          </a:p>
          <a:p>
            <a:pPr defTabSz="914490"/>
            <a:endParaRPr lang="en-US" sz="2700" dirty="0">
              <a:solidFill>
                <a:srgbClr val="000000">
                  <a:lumMod val="50000"/>
                </a:srgbClr>
              </a:solidFill>
              <a:latin typeface="Calibri" panose="020F0502020204030204" pitchFamily="34" charset="0"/>
              <a:ea typeface="Calibri" panose="020F0502020204030204" pitchFamily="34" charset="0"/>
              <a:cs typeface="Calibri" panose="020F0502020204030204" pitchFamily="34" charset="0"/>
            </a:endParaRPr>
          </a:p>
          <a:p>
            <a:pPr defTabSz="914490"/>
            <a:r>
              <a:rPr lang="en-US" sz="2700" dirty="0">
                <a:solidFill>
                  <a:srgbClr val="000000">
                    <a:lumMod val="50000"/>
                  </a:srgbClr>
                </a:solidFill>
                <a:latin typeface="Calibri" panose="020F0502020204030204" pitchFamily="34" charset="0"/>
                <a:ea typeface="Calibri" panose="020F0502020204030204" pitchFamily="34" charset="0"/>
                <a:cs typeface="Calibri" panose="020F0502020204030204" pitchFamily="34" charset="0"/>
              </a:rPr>
              <a:t>If onset of depression symptoms occurs in 3rd trimester to 4 weeks postpartum and if the patient is &lt;6 months postpartum at screening, consider postpartum </a:t>
            </a:r>
            <a:r>
              <a:rPr lang="en-US" sz="2700" dirty="0" err="1">
                <a:solidFill>
                  <a:srgbClr val="000000">
                    <a:lumMod val="50000"/>
                  </a:srgbClr>
                </a:solidFill>
                <a:latin typeface="Calibri" panose="020F0502020204030204" pitchFamily="34" charset="0"/>
                <a:ea typeface="Calibri" panose="020F0502020204030204" pitchFamily="34" charset="0"/>
                <a:cs typeface="Calibri" panose="020F0502020204030204" pitchFamily="34" charset="0"/>
              </a:rPr>
              <a:t>zuranolone</a:t>
            </a:r>
            <a:r>
              <a:rPr lang="en-US" sz="2700" dirty="0">
                <a:solidFill>
                  <a:srgbClr val="000000">
                    <a:lumMod val="50000"/>
                  </a:srgbClr>
                </a:solidFill>
                <a:latin typeface="Calibri" panose="020F0502020204030204" pitchFamily="34" charset="0"/>
                <a:ea typeface="Calibri" panose="020F0502020204030204" pitchFamily="34" charset="0"/>
                <a:cs typeface="Calibri" panose="020F0502020204030204" pitchFamily="34" charset="0"/>
              </a:rPr>
              <a:t> (administered orally for 14 days)</a:t>
            </a:r>
          </a:p>
        </p:txBody>
      </p:sp>
      <p:sp>
        <p:nvSpPr>
          <p:cNvPr id="7" name="Rectangle 6">
            <a:extLst>
              <a:ext uri="{FF2B5EF4-FFF2-40B4-BE49-F238E27FC236}">
                <a16:creationId xmlns:a16="http://schemas.microsoft.com/office/drawing/2014/main" id="{6D999BB7-50EC-DD54-D46B-C24FAE8B6AEE}"/>
              </a:ext>
            </a:extLst>
          </p:cNvPr>
          <p:cNvSpPr/>
          <p:nvPr/>
        </p:nvSpPr>
        <p:spPr>
          <a:xfrm>
            <a:off x="11843733" y="3049334"/>
            <a:ext cx="6116232" cy="5923698"/>
          </a:xfrm>
          <a:prstGeom prst="rect">
            <a:avLst/>
          </a:prstGeom>
          <a:solidFill>
            <a:srgbClr val="FF7C80"/>
          </a:solidFill>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defTabSz="914490"/>
            <a:r>
              <a:rPr lang="en-US" sz="3200" b="1" u="sng" dirty="0">
                <a:solidFill>
                  <a:srgbClr val="000000"/>
                </a:solidFill>
                <a:latin typeface="Calibri" panose="020F0502020204030204" pitchFamily="34" charset="0"/>
                <a:ea typeface="Calibri" panose="020F0502020204030204" pitchFamily="34" charset="0"/>
                <a:cs typeface="Calibri" panose="020F0502020204030204" pitchFamily="34" charset="0"/>
              </a:rPr>
              <a:t>SEVERE</a:t>
            </a:r>
            <a:r>
              <a:rPr lang="en-US" sz="2801" b="1" dirty="0">
                <a:solidFill>
                  <a:srgbClr val="000000"/>
                </a:solidFill>
                <a:latin typeface="Calibri" panose="020F0502020204030204" pitchFamily="34" charset="0"/>
                <a:ea typeface="Calibri" panose="020F0502020204030204" pitchFamily="34" charset="0"/>
                <a:cs typeface="Calibri" panose="020F0502020204030204" pitchFamily="34" charset="0"/>
              </a:rPr>
              <a:t> </a:t>
            </a:r>
          </a:p>
          <a:p>
            <a:pPr algn="ctr" defTabSz="914490"/>
            <a:r>
              <a:rPr lang="en-US" sz="2801" b="1" dirty="0">
                <a:solidFill>
                  <a:srgbClr val="000000"/>
                </a:solidFill>
                <a:latin typeface="Calibri" panose="020F0502020204030204" pitchFamily="34" charset="0"/>
                <a:ea typeface="Calibri" panose="020F0502020204030204" pitchFamily="34" charset="0"/>
                <a:cs typeface="Calibri" panose="020F0502020204030204" pitchFamily="34" charset="0"/>
              </a:rPr>
              <a:t>Depression screen &gt; 19                  Anxiety screen </a:t>
            </a:r>
            <a:r>
              <a:rPr lang="en-US" sz="2801" b="1" u="sng" dirty="0">
                <a:solidFill>
                  <a:srgbClr val="000000"/>
                </a:solidFill>
                <a:latin typeface="Calibri" panose="020F0502020204030204" pitchFamily="34" charset="0"/>
                <a:ea typeface="Calibri" panose="020F0502020204030204" pitchFamily="34" charset="0"/>
                <a:cs typeface="Calibri" panose="020F0502020204030204" pitchFamily="34" charset="0"/>
              </a:rPr>
              <a:t>&gt;</a:t>
            </a:r>
            <a:r>
              <a:rPr lang="en-US" sz="2801" b="1" dirty="0">
                <a:solidFill>
                  <a:srgbClr val="000000"/>
                </a:solidFill>
                <a:latin typeface="Calibri" panose="020F0502020204030204" pitchFamily="34" charset="0"/>
                <a:ea typeface="Calibri" panose="020F0502020204030204" pitchFamily="34" charset="0"/>
                <a:cs typeface="Calibri" panose="020F0502020204030204" pitchFamily="34" charset="0"/>
              </a:rPr>
              <a:t> 15</a:t>
            </a:r>
          </a:p>
          <a:p>
            <a:pPr defTabSz="914490"/>
            <a:endParaRPr lang="en-US" sz="2000" dirty="0">
              <a:solidFill>
                <a:srgbClr val="000000"/>
              </a:solidFill>
              <a:latin typeface="Calibri" panose="020F0502020204030204" pitchFamily="34" charset="0"/>
              <a:ea typeface="Calibri" panose="020F0502020204030204" pitchFamily="34" charset="0"/>
              <a:cs typeface="Calibri" panose="020F0502020204030204" pitchFamily="34" charset="0"/>
            </a:endParaRPr>
          </a:p>
          <a:p>
            <a:pPr defTabSz="914490"/>
            <a:r>
              <a:rPr lang="en-US" sz="2800" u="sng" dirty="0">
                <a:solidFill>
                  <a:srgbClr val="000000"/>
                </a:solidFill>
                <a:latin typeface="Calibri" panose="020F0502020204030204" pitchFamily="34" charset="0"/>
                <a:ea typeface="Calibri" panose="020F0502020204030204" pitchFamily="34" charset="0"/>
                <a:cs typeface="Calibri" panose="020F0502020204030204" pitchFamily="34" charset="0"/>
              </a:rPr>
              <a:t>Therapy referral</a:t>
            </a:r>
          </a:p>
          <a:p>
            <a:pPr defTabSz="914490"/>
            <a:endParaRPr lang="en-US" sz="2800" dirty="0">
              <a:solidFill>
                <a:srgbClr val="000000"/>
              </a:solidFill>
              <a:latin typeface="Calibri" panose="020F0502020204030204" pitchFamily="34" charset="0"/>
              <a:ea typeface="Calibri" panose="020F0502020204030204" pitchFamily="34" charset="0"/>
              <a:cs typeface="Calibri" panose="020F0502020204030204" pitchFamily="34" charset="0"/>
            </a:endParaRPr>
          </a:p>
          <a:p>
            <a:pPr defTabSz="914490"/>
            <a:r>
              <a:rPr lang="en-US" sz="2800" u="sng" dirty="0">
                <a:solidFill>
                  <a:srgbClr val="000000"/>
                </a:solidFill>
                <a:latin typeface="Calibri" panose="020F0502020204030204" pitchFamily="34" charset="0"/>
                <a:ea typeface="Calibri" panose="020F0502020204030204" pitchFamily="34" charset="0"/>
                <a:cs typeface="Calibri" panose="020F0502020204030204" pitchFamily="34" charset="0"/>
              </a:rPr>
              <a:t>Medication treatment </a:t>
            </a:r>
          </a:p>
          <a:p>
            <a:pPr defTabSz="914490"/>
            <a:endParaRPr lang="en-US" sz="2700" dirty="0">
              <a:solidFill>
                <a:srgbClr val="000000"/>
              </a:solidFill>
              <a:latin typeface="Calibri" panose="020F0502020204030204" pitchFamily="34" charset="0"/>
              <a:ea typeface="Calibri" panose="020F0502020204030204" pitchFamily="34" charset="0"/>
              <a:cs typeface="Calibri" panose="020F0502020204030204" pitchFamily="34" charset="0"/>
            </a:endParaRPr>
          </a:p>
          <a:p>
            <a:pPr defTabSz="914490"/>
            <a:r>
              <a:rPr lang="en-US" sz="2700" dirty="0">
                <a:solidFill>
                  <a:srgbClr val="000000"/>
                </a:solidFill>
                <a:latin typeface="Calibri" panose="020F0502020204030204" pitchFamily="34" charset="0"/>
                <a:ea typeface="Calibri" panose="020F0502020204030204" pitchFamily="34" charset="0"/>
                <a:cs typeface="Calibri" panose="020F0502020204030204" pitchFamily="34" charset="0"/>
              </a:rPr>
              <a:t>If onset of depression symptoms occurs in 3rd trimester to 4 weeks postpartum and if the patient is &lt;6 months postpartum at screening, consider postpartum </a:t>
            </a:r>
            <a:r>
              <a:rPr lang="en-US" sz="2700" dirty="0" err="1">
                <a:solidFill>
                  <a:srgbClr val="000000"/>
                </a:solidFill>
                <a:latin typeface="Calibri" panose="020F0502020204030204" pitchFamily="34" charset="0"/>
                <a:ea typeface="Calibri" panose="020F0502020204030204" pitchFamily="34" charset="0"/>
                <a:cs typeface="Calibri" panose="020F0502020204030204" pitchFamily="34" charset="0"/>
              </a:rPr>
              <a:t>zuranolone</a:t>
            </a:r>
            <a:r>
              <a:rPr lang="en-US" sz="2700" dirty="0">
                <a:solidFill>
                  <a:srgbClr val="000000"/>
                </a:solidFill>
                <a:latin typeface="Calibri" panose="020F0502020204030204" pitchFamily="34" charset="0"/>
                <a:ea typeface="Calibri" panose="020F0502020204030204" pitchFamily="34" charset="0"/>
                <a:cs typeface="Calibri" panose="020F0502020204030204" pitchFamily="34" charset="0"/>
              </a:rPr>
              <a:t> (administered orally for 14 days)</a:t>
            </a:r>
          </a:p>
        </p:txBody>
      </p:sp>
    </p:spTree>
    <p:extLst>
      <p:ext uri="{BB962C8B-B14F-4D97-AF65-F5344CB8AC3E}">
        <p14:creationId xmlns:p14="http://schemas.microsoft.com/office/powerpoint/2010/main" val="120800651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24521"/>
        <p:cNvGrpSpPr/>
        <p:nvPr/>
      </p:nvGrpSpPr>
      <p:grpSpPr>
        <a:xfrm>
          <a:off x="0" y="0"/>
          <a:ext cx="0" cy="0"/>
          <a:chOff x="0" y="0"/>
          <a:chExt cx="0" cy="0"/>
        </a:xfrm>
      </p:grpSpPr>
      <p:sp>
        <p:nvSpPr>
          <p:cNvPr id="24522" name="Google Shape;24522;p40"/>
          <p:cNvSpPr/>
          <p:nvPr/>
        </p:nvSpPr>
        <p:spPr>
          <a:xfrm>
            <a:off x="933430" y="3439208"/>
            <a:ext cx="16718466" cy="4905333"/>
          </a:xfrm>
          <a:custGeom>
            <a:avLst/>
            <a:gdLst/>
            <a:ahLst/>
            <a:cxnLst/>
            <a:rect l="l" t="t" r="r" b="b"/>
            <a:pathLst>
              <a:path w="10748270" h="3143869" extrusionOk="0">
                <a:moveTo>
                  <a:pt x="0" y="0"/>
                </a:moveTo>
                <a:lnTo>
                  <a:pt x="10748270" y="0"/>
                </a:lnTo>
                <a:lnTo>
                  <a:pt x="10748270" y="3143869"/>
                </a:lnTo>
                <a:lnTo>
                  <a:pt x="0" y="3143869"/>
                </a:lnTo>
                <a:lnTo>
                  <a:pt x="0" y="0"/>
                </a:lnTo>
                <a:close/>
              </a:path>
            </a:pathLst>
          </a:cu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523" name="Google Shape;24523;p40"/>
          <p:cNvSpPr/>
          <p:nvPr/>
        </p:nvSpPr>
        <p:spPr>
          <a:xfrm>
            <a:off x="10701338" y="-15884"/>
            <a:ext cx="7586663" cy="25146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Calibri"/>
              <a:ea typeface="Calibri"/>
              <a:cs typeface="Calibri"/>
              <a:sym typeface="Calibri"/>
            </a:endParaRPr>
          </a:p>
        </p:txBody>
      </p:sp>
      <p:sp>
        <p:nvSpPr>
          <p:cNvPr id="24524" name="Google Shape;24524;p40"/>
          <p:cNvSpPr txBox="1">
            <a:spLocks noGrp="1"/>
          </p:cNvSpPr>
          <p:nvPr>
            <p:ph type="title"/>
          </p:nvPr>
        </p:nvSpPr>
        <p:spPr>
          <a:xfrm>
            <a:off x="389710" y="166257"/>
            <a:ext cx="15472589" cy="2514599"/>
          </a:xfrm>
          <a:prstGeom prst="rect">
            <a:avLst/>
          </a:prstGeom>
          <a:noFill/>
          <a:ln>
            <a:noFill/>
          </a:ln>
        </p:spPr>
        <p:txBody>
          <a:bodyPr spcFirstLastPara="1" wrap="square" lIns="91400" tIns="45700" rIns="91400" bIns="45700" anchor="ctr" anchorCtr="0">
            <a:noAutofit/>
          </a:bodyPr>
          <a:lstStyle/>
          <a:p>
            <a:pPr marL="0" lvl="0" indent="0" algn="l" rtl="0">
              <a:lnSpc>
                <a:spcPct val="100000"/>
              </a:lnSpc>
              <a:spcBef>
                <a:spcPts val="0"/>
              </a:spcBef>
              <a:spcAft>
                <a:spcPts val="0"/>
              </a:spcAft>
              <a:buClr>
                <a:srgbClr val="1C498B"/>
              </a:buClr>
              <a:buSzPts val="5400"/>
              <a:buFont typeface="Calibri"/>
              <a:buNone/>
            </a:pPr>
            <a:r>
              <a:rPr lang="en-US" sz="6600" dirty="0"/>
              <a:t>Optimal Workflow for Responding to Positive Screen</a:t>
            </a:r>
            <a:br>
              <a:rPr lang="en-US" sz="6600" dirty="0"/>
            </a:br>
            <a:r>
              <a:rPr lang="en-US" sz="4400" i="1" dirty="0"/>
              <a:t>Making sure every patient receives optimal PMH care, every time</a:t>
            </a:r>
            <a:endParaRPr sz="4400" i="1" dirty="0"/>
          </a:p>
        </p:txBody>
      </p:sp>
      <p:sp>
        <p:nvSpPr>
          <p:cNvPr id="24525" name="Google Shape;24525;p40"/>
          <p:cNvSpPr txBox="1"/>
          <p:nvPr/>
        </p:nvSpPr>
        <p:spPr>
          <a:xfrm>
            <a:off x="1119714" y="3762036"/>
            <a:ext cx="3087806" cy="4401205"/>
          </a:xfrm>
          <a:prstGeom prst="rect">
            <a:avLst/>
          </a:prstGeom>
          <a:noFill/>
          <a:ln w="57150" cap="flat" cmpd="sng">
            <a:solidFill>
              <a:schemeClr val="accent1"/>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2800"/>
              <a:buFont typeface="Arial"/>
              <a:buNone/>
            </a:pPr>
            <a:r>
              <a:rPr lang="en-US" sz="2800" b="1" i="0" u="none" strike="noStrike" cap="none">
                <a:solidFill>
                  <a:schemeClr val="dk1"/>
                </a:solidFill>
                <a:latin typeface="Arial"/>
                <a:ea typeface="Arial"/>
                <a:cs typeface="Arial"/>
                <a:sym typeface="Arial"/>
              </a:rPr>
              <a:t>Provider assesses safety/severity &amp; counsels on treatment options (therapy, medication, or both) and initiates treatment</a:t>
            </a:r>
            <a:endParaRPr sz="1400" b="0" i="0" u="none" strike="noStrike" cap="none">
              <a:solidFill>
                <a:srgbClr val="000000"/>
              </a:solidFill>
              <a:latin typeface="Arial"/>
              <a:ea typeface="Arial"/>
              <a:cs typeface="Arial"/>
              <a:sym typeface="Arial"/>
            </a:endParaRPr>
          </a:p>
        </p:txBody>
      </p:sp>
      <p:sp>
        <p:nvSpPr>
          <p:cNvPr id="24526" name="Google Shape;24526;p40"/>
          <p:cNvSpPr txBox="1"/>
          <p:nvPr/>
        </p:nvSpPr>
        <p:spPr>
          <a:xfrm>
            <a:off x="4683501" y="3756030"/>
            <a:ext cx="2976256" cy="4401164"/>
          </a:xfrm>
          <a:prstGeom prst="rect">
            <a:avLst/>
          </a:prstGeom>
          <a:noFill/>
          <a:ln w="57150" cap="flat" cmpd="sng">
            <a:solidFill>
              <a:schemeClr val="accent1"/>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2800"/>
              <a:buFont typeface="Arial"/>
              <a:buNone/>
            </a:pPr>
            <a:r>
              <a:rPr lang="en-US" sz="2800" b="1" i="0" u="none" strike="noStrike" cap="none">
                <a:solidFill>
                  <a:schemeClr val="dk1"/>
                </a:solidFill>
                <a:latin typeface="Arial"/>
                <a:ea typeface="Arial"/>
                <a:cs typeface="Arial"/>
                <a:sym typeface="Arial"/>
              </a:rPr>
              <a:t>Provide a warm handoff through local referral pathway or an online referral to therapy or calls </a:t>
            </a:r>
            <a:r>
              <a:rPr lang="en-US" sz="2800" b="1" i="1" u="none" strike="noStrike" cap="none">
                <a:solidFill>
                  <a:schemeClr val="dk1"/>
                </a:solidFill>
                <a:latin typeface="Arial"/>
                <a:ea typeface="Arial"/>
                <a:cs typeface="Arial"/>
                <a:sym typeface="Arial"/>
              </a:rPr>
              <a:t>IL MOMS Line </a:t>
            </a:r>
            <a:r>
              <a:rPr lang="en-US" sz="2800" b="1" i="0" u="none" strike="noStrike" cap="none">
                <a:solidFill>
                  <a:schemeClr val="dk1"/>
                </a:solidFill>
                <a:latin typeface="Arial"/>
                <a:ea typeface="Arial"/>
                <a:cs typeface="Arial"/>
                <a:sym typeface="Arial"/>
              </a:rPr>
              <a:t>with patient for therapy referral</a:t>
            </a:r>
            <a:endParaRPr/>
          </a:p>
        </p:txBody>
      </p:sp>
      <p:sp>
        <p:nvSpPr>
          <p:cNvPr id="24527" name="Google Shape;24527;p40"/>
          <p:cNvSpPr txBox="1"/>
          <p:nvPr/>
        </p:nvSpPr>
        <p:spPr>
          <a:xfrm>
            <a:off x="11363907" y="3756030"/>
            <a:ext cx="2672951" cy="4401164"/>
          </a:xfrm>
          <a:prstGeom prst="rect">
            <a:avLst/>
          </a:prstGeom>
          <a:noFill/>
          <a:ln w="57150" cap="flat" cmpd="sng">
            <a:solidFill>
              <a:schemeClr val="accent1"/>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2800"/>
              <a:buFont typeface="Arial"/>
              <a:buNone/>
            </a:pPr>
            <a:r>
              <a:rPr lang="en-US" sz="2800" b="1" i="0" u="none" strike="noStrike" cap="none">
                <a:solidFill>
                  <a:schemeClr val="dk1"/>
                </a:solidFill>
                <a:latin typeface="Arial"/>
                <a:ea typeface="Arial"/>
                <a:cs typeface="Arial"/>
                <a:sym typeface="Arial"/>
              </a:rPr>
              <a:t>Nurse follows up to ensure linkage to therapy or support services and checks on patient</a:t>
            </a:r>
          </a:p>
          <a:p>
            <a:pPr marL="0" marR="0" lvl="0" indent="0" algn="ctr" rtl="0">
              <a:lnSpc>
                <a:spcPct val="100000"/>
              </a:lnSpc>
              <a:spcBef>
                <a:spcPts val="0"/>
              </a:spcBef>
              <a:spcAft>
                <a:spcPts val="0"/>
              </a:spcAft>
              <a:buClr>
                <a:srgbClr val="000000"/>
              </a:buClr>
              <a:buSzPts val="2800"/>
              <a:buFont typeface="Arial"/>
              <a:buNone/>
            </a:pPr>
            <a:endParaRPr lang="en-US" sz="2800" b="1">
              <a:solidFill>
                <a:schemeClr val="dk1"/>
              </a:solidFill>
            </a:endParaRPr>
          </a:p>
          <a:p>
            <a:pPr marL="0" marR="0" lvl="0" indent="0" algn="ctr" rtl="0">
              <a:lnSpc>
                <a:spcPct val="100000"/>
              </a:lnSpc>
              <a:spcBef>
                <a:spcPts val="0"/>
              </a:spcBef>
              <a:spcAft>
                <a:spcPts val="0"/>
              </a:spcAft>
              <a:buClr>
                <a:srgbClr val="000000"/>
              </a:buClr>
              <a:buSzPts val="2800"/>
              <a:buFont typeface="Arial"/>
              <a:buNone/>
            </a:pPr>
            <a:endParaRPr lang="en-US" sz="2800" b="1">
              <a:solidFill>
                <a:schemeClr val="dk1"/>
              </a:solidFill>
            </a:endParaRPr>
          </a:p>
        </p:txBody>
      </p:sp>
      <p:sp>
        <p:nvSpPr>
          <p:cNvPr id="24528" name="Google Shape;24528;p40"/>
          <p:cNvSpPr txBox="1"/>
          <p:nvPr/>
        </p:nvSpPr>
        <p:spPr>
          <a:xfrm>
            <a:off x="14572250" y="3762036"/>
            <a:ext cx="2672951" cy="4401164"/>
          </a:xfrm>
          <a:prstGeom prst="rect">
            <a:avLst/>
          </a:prstGeom>
          <a:noFill/>
          <a:ln w="57150" cap="flat" cmpd="sng">
            <a:solidFill>
              <a:schemeClr val="accent1"/>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2800"/>
              <a:buFont typeface="Arial"/>
              <a:buNone/>
            </a:pPr>
            <a:r>
              <a:rPr lang="en-US" sz="2800" b="1" i="0" u="none" strike="noStrike" cap="none">
                <a:solidFill>
                  <a:schemeClr val="dk1"/>
                </a:solidFill>
                <a:latin typeface="Arial"/>
                <a:ea typeface="Arial"/>
                <a:cs typeface="Arial"/>
                <a:sym typeface="Arial"/>
              </a:rPr>
              <a:t>Patient attends 2-week close OB follow-up (in person or telehealth) </a:t>
            </a:r>
            <a:endParaRPr/>
          </a:p>
          <a:p>
            <a:pPr marL="0" marR="0" lvl="0" indent="0" algn="ctr" rtl="0">
              <a:lnSpc>
                <a:spcPct val="100000"/>
              </a:lnSpc>
              <a:spcBef>
                <a:spcPts val="0"/>
              </a:spcBef>
              <a:spcAft>
                <a:spcPts val="0"/>
              </a:spcAft>
              <a:buClr>
                <a:srgbClr val="000000"/>
              </a:buClr>
              <a:buSzPts val="2800"/>
              <a:buFont typeface="Arial"/>
              <a:buNone/>
            </a:pPr>
            <a:endParaRPr sz="2800" b="1" i="0" u="none" strike="noStrike" cap="none">
              <a:solidFill>
                <a:schemeClr val="dk1"/>
              </a:solidFill>
              <a:latin typeface="Arial"/>
              <a:ea typeface="Arial"/>
              <a:cs typeface="Arial"/>
              <a:sym typeface="Arial"/>
            </a:endParaRPr>
          </a:p>
          <a:p>
            <a:pPr marL="0" marR="0" lvl="0" indent="0" algn="ctr" rtl="0">
              <a:lnSpc>
                <a:spcPct val="100000"/>
              </a:lnSpc>
              <a:spcBef>
                <a:spcPts val="0"/>
              </a:spcBef>
              <a:spcAft>
                <a:spcPts val="0"/>
              </a:spcAft>
              <a:buClr>
                <a:srgbClr val="000000"/>
              </a:buClr>
              <a:buSzPts val="2800"/>
              <a:buFont typeface="Arial"/>
              <a:buNone/>
            </a:pPr>
            <a:endParaRPr sz="2800" b="1" i="0" u="none" strike="noStrike" cap="none">
              <a:solidFill>
                <a:schemeClr val="dk1"/>
              </a:solidFill>
              <a:latin typeface="Arial"/>
              <a:ea typeface="Arial"/>
              <a:cs typeface="Arial"/>
              <a:sym typeface="Arial"/>
            </a:endParaRPr>
          </a:p>
          <a:p>
            <a:pPr marL="0" marR="0" lvl="0" indent="0" algn="ctr" rtl="0">
              <a:lnSpc>
                <a:spcPct val="100000"/>
              </a:lnSpc>
              <a:spcBef>
                <a:spcPts val="0"/>
              </a:spcBef>
              <a:spcAft>
                <a:spcPts val="0"/>
              </a:spcAft>
              <a:buClr>
                <a:srgbClr val="000000"/>
              </a:buClr>
              <a:buSzPts val="2800"/>
              <a:buFont typeface="Arial"/>
              <a:buNone/>
            </a:pPr>
            <a:endParaRPr sz="2800" b="1" i="0" u="none" strike="noStrike" cap="none">
              <a:solidFill>
                <a:schemeClr val="dk1"/>
              </a:solidFill>
              <a:latin typeface="Arial"/>
              <a:ea typeface="Arial"/>
              <a:cs typeface="Arial"/>
              <a:sym typeface="Arial"/>
            </a:endParaRPr>
          </a:p>
          <a:p>
            <a:pPr marL="0" marR="0" lvl="0" indent="0" algn="ctr" rtl="0">
              <a:lnSpc>
                <a:spcPct val="100000"/>
              </a:lnSpc>
              <a:spcBef>
                <a:spcPts val="0"/>
              </a:spcBef>
              <a:spcAft>
                <a:spcPts val="0"/>
              </a:spcAft>
              <a:buClr>
                <a:srgbClr val="000000"/>
              </a:buClr>
              <a:buSzPts val="2800"/>
              <a:buFont typeface="Arial"/>
              <a:buNone/>
            </a:pPr>
            <a:endParaRPr sz="2800" b="1" i="0" u="none" strike="noStrike" cap="none">
              <a:solidFill>
                <a:schemeClr val="dk1"/>
              </a:solidFill>
              <a:latin typeface="Arial"/>
              <a:ea typeface="Arial"/>
              <a:cs typeface="Arial"/>
              <a:sym typeface="Arial"/>
            </a:endParaRPr>
          </a:p>
        </p:txBody>
      </p:sp>
      <p:sp>
        <p:nvSpPr>
          <p:cNvPr id="24529" name="Google Shape;24529;p40"/>
          <p:cNvSpPr/>
          <p:nvPr/>
        </p:nvSpPr>
        <p:spPr>
          <a:xfrm>
            <a:off x="13930839" y="275682"/>
            <a:ext cx="4127263" cy="2437871"/>
          </a:xfrm>
          <a:custGeom>
            <a:avLst/>
            <a:gdLst/>
            <a:ahLst/>
            <a:cxnLst/>
            <a:rect l="l" t="t" r="r" b="b"/>
            <a:pathLst>
              <a:path w="8509226" h="3871698" extrusionOk="0">
                <a:moveTo>
                  <a:pt x="0" y="0"/>
                </a:moveTo>
                <a:lnTo>
                  <a:pt x="8509227" y="0"/>
                </a:lnTo>
                <a:lnTo>
                  <a:pt x="8509227" y="3871698"/>
                </a:lnTo>
                <a:lnTo>
                  <a:pt x="0" y="3871698"/>
                </a:lnTo>
                <a:lnTo>
                  <a:pt x="0" y="0"/>
                </a:lnTo>
                <a:close/>
              </a:path>
            </a:pathLst>
          </a:cu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530" name="Google Shape;24530;p40"/>
          <p:cNvSpPr txBox="1"/>
          <p:nvPr/>
        </p:nvSpPr>
        <p:spPr>
          <a:xfrm>
            <a:off x="8034446" y="3756030"/>
            <a:ext cx="2976256" cy="4385776"/>
          </a:xfrm>
          <a:prstGeom prst="rect">
            <a:avLst/>
          </a:prstGeom>
          <a:noFill/>
          <a:ln w="57150" cap="flat" cmpd="sng">
            <a:solidFill>
              <a:schemeClr val="accent1"/>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2800"/>
              <a:buFont typeface="Arial"/>
              <a:buNone/>
            </a:pPr>
            <a:r>
              <a:rPr lang="en-US" sz="2800" b="1" i="0" u="none" strike="noStrike" cap="none">
                <a:solidFill>
                  <a:schemeClr val="dk1"/>
                </a:solidFill>
                <a:latin typeface="Arial"/>
                <a:ea typeface="Arial"/>
                <a:cs typeface="Arial"/>
                <a:sym typeface="Arial"/>
              </a:rPr>
              <a:t>Provide PMH education and support services resources </a:t>
            </a:r>
            <a:r>
              <a:rPr lang="en-US" sz="2700" b="1" i="1" u="none" strike="noStrike" cap="none">
                <a:solidFill>
                  <a:schemeClr val="dk1"/>
                </a:solidFill>
                <a:latin typeface="Arial"/>
                <a:ea typeface="Arial"/>
                <a:cs typeface="Arial"/>
                <a:sym typeface="Arial"/>
              </a:rPr>
              <a:t>(such as:</a:t>
            </a:r>
            <a:r>
              <a:rPr lang="en-US" sz="2600" b="1" i="1" u="none" strike="noStrike" cap="none">
                <a:solidFill>
                  <a:schemeClr val="dk1"/>
                </a:solidFill>
                <a:latin typeface="Arial"/>
                <a:ea typeface="Arial"/>
                <a:cs typeface="Arial"/>
                <a:sym typeface="Arial"/>
              </a:rPr>
              <a:t> IL MOMS Line, PSI Peer Support Groups, Home Visiting programs)</a:t>
            </a:r>
            <a:endParaRPr lang="en-US" sz="2600" b="1" i="1">
              <a:solidFill>
                <a:schemeClr val="dk1"/>
              </a:solidFill>
            </a:endParaRPr>
          </a:p>
          <a:p>
            <a:pPr marL="0" marR="0" lvl="0" indent="0" algn="ctr" rtl="0">
              <a:lnSpc>
                <a:spcPct val="100000"/>
              </a:lnSpc>
              <a:spcBef>
                <a:spcPts val="0"/>
              </a:spcBef>
              <a:spcAft>
                <a:spcPts val="0"/>
              </a:spcAft>
              <a:buClr>
                <a:srgbClr val="000000"/>
              </a:buClr>
              <a:buSzPts val="2800"/>
              <a:buFont typeface="Arial"/>
              <a:buNone/>
            </a:pPr>
            <a:endParaRPr lang="en-US" sz="800" b="1" i="1" u="none" strike="noStrike" cap="none">
              <a:solidFill>
                <a:schemeClr val="dk1"/>
              </a:solidFill>
              <a:latin typeface="Arial"/>
              <a:ea typeface="Arial"/>
              <a:cs typeface="Arial"/>
              <a:sym typeface="Arial"/>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24684"/>
        <p:cNvGrpSpPr/>
        <p:nvPr/>
      </p:nvGrpSpPr>
      <p:grpSpPr>
        <a:xfrm>
          <a:off x="0" y="0"/>
          <a:ext cx="0" cy="0"/>
          <a:chOff x="0" y="0"/>
          <a:chExt cx="0" cy="0"/>
        </a:xfrm>
      </p:grpSpPr>
      <p:pic>
        <p:nvPicPr>
          <p:cNvPr id="24685" name="Google Shape;24685;p47" descr="A blue and red curved line&#10;&#10;AI-generated content may be incorrect."/>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3007798" y="-1764"/>
            <a:ext cx="5296958" cy="1428750"/>
          </a:xfrm>
          <a:prstGeom prst="rect">
            <a:avLst/>
          </a:prstGeom>
          <a:noFill/>
          <a:ln>
            <a:noFill/>
          </a:ln>
        </p:spPr>
      </p:pic>
      <p:pic>
        <p:nvPicPr>
          <p:cNvPr id="24686" name="Google Shape;24686;p47" descr="A logo with a map and text&#10;&#10;AI-generated content may be incorrect."/>
          <p:cNvPicPr preferRelativeResize="0"/>
          <p:nvPr/>
        </p:nvPicPr>
        <p:blipFill rotWithShape="1">
          <a:blip r:embed="rId4" cstate="email">
            <a:alphaModFix/>
            <a:extLst>
              <a:ext uri="{28A0092B-C50C-407E-A947-70E740481C1C}">
                <a14:useLocalDpi xmlns:a14="http://schemas.microsoft.com/office/drawing/2010/main"/>
              </a:ext>
            </a:extLst>
          </a:blip>
          <a:srcRect r="-244"/>
          <a:stretch/>
        </p:blipFill>
        <p:spPr>
          <a:xfrm>
            <a:off x="15509877" y="5325"/>
            <a:ext cx="2169614" cy="1079852"/>
          </a:xfrm>
          <a:prstGeom prst="rect">
            <a:avLst/>
          </a:prstGeom>
          <a:noFill/>
          <a:ln>
            <a:noFill/>
          </a:ln>
        </p:spPr>
      </p:pic>
      <p:pic>
        <p:nvPicPr>
          <p:cNvPr id="24687" name="Google Shape;24687;p47"/>
          <p:cNvPicPr preferRelativeResize="0"/>
          <p:nvPr/>
        </p:nvPicPr>
        <p:blipFill rotWithShape="1">
          <a:blip r:embed="rId5" cstate="email">
            <a:alphaModFix/>
            <a:extLst>
              <a:ext uri="{28A0092B-C50C-407E-A947-70E740481C1C}">
                <a14:useLocalDpi xmlns:a14="http://schemas.microsoft.com/office/drawing/2010/main"/>
              </a:ext>
            </a:extLst>
          </a:blip>
          <a:srcRect/>
          <a:stretch/>
        </p:blipFill>
        <p:spPr>
          <a:xfrm>
            <a:off x="282557" y="2172117"/>
            <a:ext cx="5121084" cy="7872142"/>
          </a:xfrm>
          <a:prstGeom prst="rect">
            <a:avLst/>
          </a:prstGeom>
          <a:noFill/>
          <a:ln>
            <a:noFill/>
          </a:ln>
        </p:spPr>
      </p:pic>
      <p:sp>
        <p:nvSpPr>
          <p:cNvPr id="24688" name="Google Shape;24688;p47"/>
          <p:cNvSpPr txBox="1"/>
          <p:nvPr/>
        </p:nvSpPr>
        <p:spPr>
          <a:xfrm>
            <a:off x="1581089" y="1336259"/>
            <a:ext cx="8496923" cy="677108"/>
          </a:xfrm>
          <a:prstGeom prst="rect">
            <a:avLst/>
          </a:prstGeom>
          <a:noFill/>
          <a:ln>
            <a:noFill/>
          </a:ln>
        </p:spPr>
        <p:txBody>
          <a:bodyPr spcFirstLastPara="1" wrap="square" lIns="0" tIns="0" rIns="0" bIns="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Pts val="4400"/>
              <a:buFont typeface="Arial"/>
              <a:buNone/>
              <a:tabLst/>
              <a:defRPr/>
            </a:pPr>
            <a:r>
              <a:rPr kumimoji="0" lang="en-US" sz="4400" b="1" i="0" u="none" strike="noStrike" kern="0" cap="none" spc="0" normalizeH="0" baseline="0" noProof="0">
                <a:ln>
                  <a:noFill/>
                </a:ln>
                <a:solidFill>
                  <a:srgbClr val="1C498B"/>
                </a:solidFill>
                <a:effectLst/>
                <a:uLnTx/>
                <a:uFillTx/>
                <a:latin typeface="Calibri"/>
                <a:ea typeface="Calibri"/>
                <a:cs typeface="Calibri"/>
                <a:sym typeface="Calibri"/>
              </a:rPr>
              <a:t>Posters with PMH Workflows</a:t>
            </a:r>
            <a:endParaRPr kumimoji="0" sz="4400" b="1" i="0" u="none" strike="noStrike" kern="0" cap="none" spc="0" normalizeH="0" baseline="0" noProof="0">
              <a:ln>
                <a:noFill/>
              </a:ln>
              <a:solidFill>
                <a:srgbClr val="1C498B"/>
              </a:solidFill>
              <a:effectLst/>
              <a:uLnTx/>
              <a:uFillTx/>
              <a:latin typeface="Calibri"/>
              <a:ea typeface="Calibri"/>
              <a:cs typeface="Calibri"/>
              <a:sym typeface="Calibri"/>
            </a:endParaRPr>
          </a:p>
        </p:txBody>
      </p:sp>
      <p:pic>
        <p:nvPicPr>
          <p:cNvPr id="24689" name="Google Shape;24689;p47"/>
          <p:cNvPicPr preferRelativeResize="0"/>
          <p:nvPr/>
        </p:nvPicPr>
        <p:blipFill rotWithShape="1">
          <a:blip r:embed="rId6" cstate="email">
            <a:alphaModFix/>
            <a:extLst>
              <a:ext uri="{28A0092B-C50C-407E-A947-70E740481C1C}">
                <a14:useLocalDpi xmlns:a14="http://schemas.microsoft.com/office/drawing/2010/main"/>
              </a:ext>
            </a:extLst>
          </a:blip>
          <a:srcRect/>
          <a:stretch/>
        </p:blipFill>
        <p:spPr>
          <a:xfrm>
            <a:off x="14847630" y="2515533"/>
            <a:ext cx="3178441" cy="3596495"/>
          </a:xfrm>
          <a:prstGeom prst="rect">
            <a:avLst/>
          </a:prstGeom>
          <a:noFill/>
          <a:ln>
            <a:noFill/>
          </a:ln>
        </p:spPr>
      </p:pic>
      <p:pic>
        <p:nvPicPr>
          <p:cNvPr id="24690" name="Google Shape;24690;p47"/>
          <p:cNvPicPr preferRelativeResize="0"/>
          <p:nvPr/>
        </p:nvPicPr>
        <p:blipFill rotWithShape="1">
          <a:blip r:embed="rId7" cstate="email">
            <a:alphaModFix/>
            <a:extLst>
              <a:ext uri="{28A0092B-C50C-407E-A947-70E740481C1C}">
                <a14:useLocalDpi xmlns:a14="http://schemas.microsoft.com/office/drawing/2010/main"/>
              </a:ext>
            </a:extLst>
          </a:blip>
          <a:srcRect/>
          <a:stretch/>
        </p:blipFill>
        <p:spPr>
          <a:xfrm>
            <a:off x="11624938" y="6372400"/>
            <a:ext cx="2692696" cy="3671859"/>
          </a:xfrm>
          <a:prstGeom prst="rect">
            <a:avLst/>
          </a:prstGeom>
          <a:noFill/>
          <a:ln>
            <a:noFill/>
          </a:ln>
        </p:spPr>
      </p:pic>
      <p:sp>
        <p:nvSpPr>
          <p:cNvPr id="24691" name="Google Shape;24691;p47"/>
          <p:cNvSpPr/>
          <p:nvPr/>
        </p:nvSpPr>
        <p:spPr>
          <a:xfrm>
            <a:off x="10718093" y="-79790"/>
            <a:ext cx="7586663" cy="25146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2700"/>
              <a:buFont typeface="Arial"/>
              <a:buNone/>
              <a:tabLst/>
              <a:defRPr/>
            </a:pPr>
            <a:endParaRPr kumimoji="0" sz="2700" b="0" i="0" u="none" strike="noStrike" kern="0" cap="none" spc="0" normalizeH="0" baseline="0" noProof="0">
              <a:ln>
                <a:noFill/>
              </a:ln>
              <a:solidFill>
                <a:srgbClr val="FFFFFF"/>
              </a:solidFill>
              <a:effectLst/>
              <a:uLnTx/>
              <a:uFillTx/>
              <a:latin typeface="Calibri"/>
              <a:ea typeface="Calibri"/>
              <a:cs typeface="Calibri"/>
              <a:sym typeface="Calibri"/>
            </a:endParaRPr>
          </a:p>
        </p:txBody>
      </p:sp>
      <p:sp>
        <p:nvSpPr>
          <p:cNvPr id="24692" name="Google Shape;24692;p47"/>
          <p:cNvSpPr txBox="1"/>
          <p:nvPr/>
        </p:nvSpPr>
        <p:spPr>
          <a:xfrm>
            <a:off x="14847630" y="6515558"/>
            <a:ext cx="3178441" cy="3447098"/>
          </a:xfrm>
          <a:prstGeom prst="rect">
            <a:avLst/>
          </a:prstGeom>
          <a:solidFill>
            <a:srgbClr val="FABF8E"/>
          </a:solidFill>
          <a:ln w="38100" cap="flat" cmpd="sng">
            <a:solidFill>
              <a:srgbClr val="0C0C0C"/>
            </a:solidFill>
            <a:prstDash val="solid"/>
            <a:round/>
            <a:headEnd type="none" w="sm" len="sm"/>
            <a:tailEnd type="none" w="sm" len="sm"/>
          </a:ln>
        </p:spPr>
        <p:txBody>
          <a:bodyPr spcFirstLastPara="1" wrap="square" lIns="0" tIns="0" rIns="0" bIns="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Pts val="3200"/>
              <a:buFont typeface="Arial"/>
              <a:buNone/>
              <a:tabLst/>
              <a:defRPr/>
            </a:pPr>
            <a:r>
              <a:rPr kumimoji="0" lang="en-US" sz="3200" b="1" i="0" u="none" strike="noStrike" kern="0" cap="none" spc="0" normalizeH="0" baseline="0" noProof="0">
                <a:ln>
                  <a:noFill/>
                </a:ln>
                <a:solidFill>
                  <a:srgbClr val="000000"/>
                </a:solidFill>
                <a:effectLst/>
                <a:uLnTx/>
                <a:uFillTx/>
                <a:latin typeface="Calibri"/>
                <a:ea typeface="Calibri"/>
                <a:cs typeface="Calibri"/>
                <a:sym typeface="Calibri"/>
              </a:rPr>
              <a:t>Each hospital team should identify one representative to pick up your hospital’s materials!</a:t>
            </a:r>
            <a:endParaRPr kumimoji="0" sz="140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24693" name="Google Shape;24693;p47"/>
          <p:cNvSpPr txBox="1"/>
          <p:nvPr/>
        </p:nvSpPr>
        <p:spPr>
          <a:xfrm>
            <a:off x="444758" y="161847"/>
            <a:ext cx="14884142" cy="1107996"/>
          </a:xfrm>
          <a:prstGeom prst="rect">
            <a:avLst/>
          </a:prstGeom>
          <a:noFill/>
          <a:ln>
            <a:noFill/>
          </a:ln>
        </p:spPr>
        <p:txBody>
          <a:bodyPr spcFirstLastPara="1" wrap="square" lIns="0" tIns="0" rIns="0" bIns="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Pts val="7200"/>
              <a:buFont typeface="Arial"/>
              <a:buNone/>
              <a:tabLst/>
              <a:defRPr/>
            </a:pPr>
            <a:r>
              <a:rPr kumimoji="0" lang="en-US" sz="7200" b="1" i="0" u="none" strike="noStrike" kern="0" cap="none" spc="0" normalizeH="0" baseline="0" noProof="0">
                <a:ln>
                  <a:noFill/>
                </a:ln>
                <a:solidFill>
                  <a:srgbClr val="1C498B"/>
                </a:solidFill>
                <a:effectLst/>
                <a:uLnTx/>
                <a:uFillTx/>
                <a:latin typeface="Calibri"/>
                <a:ea typeface="Calibri"/>
                <a:cs typeface="Calibri"/>
                <a:sym typeface="Calibri"/>
              </a:rPr>
              <a:t>PMH OB Provider Education Campaign</a:t>
            </a:r>
            <a:endParaRPr kumimoji="0" sz="8800" b="1" i="0" u="none" strike="noStrike" kern="0" cap="none" spc="0" normalizeH="0" baseline="0" noProof="0">
              <a:ln>
                <a:noFill/>
              </a:ln>
              <a:solidFill>
                <a:srgbClr val="1C498B"/>
              </a:solidFill>
              <a:effectLst/>
              <a:uLnTx/>
              <a:uFillTx/>
              <a:latin typeface="Calibri"/>
              <a:ea typeface="Calibri"/>
              <a:cs typeface="Calibri"/>
              <a:sym typeface="Calibri"/>
            </a:endParaRPr>
          </a:p>
        </p:txBody>
      </p:sp>
      <p:sp>
        <p:nvSpPr>
          <p:cNvPr id="24694" name="Google Shape;24694;p47"/>
          <p:cNvSpPr txBox="1"/>
          <p:nvPr/>
        </p:nvSpPr>
        <p:spPr>
          <a:xfrm>
            <a:off x="11418577" y="1336259"/>
            <a:ext cx="6607493" cy="677108"/>
          </a:xfrm>
          <a:prstGeom prst="rect">
            <a:avLst/>
          </a:prstGeom>
          <a:noFill/>
          <a:ln>
            <a:noFill/>
          </a:ln>
        </p:spPr>
        <p:txBody>
          <a:bodyPr spcFirstLastPara="1" wrap="square" lIns="0" tIns="0" rIns="0" bIns="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Pts val="4400"/>
              <a:buFont typeface="Arial"/>
              <a:buNone/>
              <a:tabLst/>
              <a:defRPr/>
            </a:pPr>
            <a:r>
              <a:rPr kumimoji="0" lang="en-US" sz="4400" b="1" i="0" u="none" strike="noStrike" kern="0" cap="none" spc="0" normalizeH="0" baseline="0" noProof="0">
                <a:ln>
                  <a:noFill/>
                </a:ln>
                <a:solidFill>
                  <a:srgbClr val="1C498B"/>
                </a:solidFill>
                <a:effectLst/>
                <a:uLnTx/>
                <a:uFillTx/>
                <a:latin typeface="Calibri"/>
                <a:ea typeface="Calibri"/>
                <a:cs typeface="Calibri"/>
                <a:sym typeface="Calibri"/>
              </a:rPr>
              <a:t>Magnets with state hotlines</a:t>
            </a:r>
            <a:endParaRPr kumimoji="0" sz="4400" b="1" i="0" u="none" strike="noStrike" kern="0" cap="none" spc="0" normalizeH="0" baseline="0" noProof="0">
              <a:ln>
                <a:noFill/>
              </a:ln>
              <a:solidFill>
                <a:srgbClr val="1C498B"/>
              </a:solidFill>
              <a:effectLst/>
              <a:uLnTx/>
              <a:uFillTx/>
              <a:latin typeface="Calibri"/>
              <a:ea typeface="Calibri"/>
              <a:cs typeface="Calibri"/>
              <a:sym typeface="Calibri"/>
            </a:endParaRPr>
          </a:p>
        </p:txBody>
      </p:sp>
      <p:pic>
        <p:nvPicPr>
          <p:cNvPr id="24695" name="Google Shape;24695;p47"/>
          <p:cNvPicPr preferRelativeResize="0"/>
          <p:nvPr/>
        </p:nvPicPr>
        <p:blipFill rotWithShape="1">
          <a:blip r:embed="rId8" cstate="email">
            <a:alphaModFix/>
            <a:extLst>
              <a:ext uri="{28A0092B-C50C-407E-A947-70E740481C1C}">
                <a14:useLocalDpi xmlns:a14="http://schemas.microsoft.com/office/drawing/2010/main"/>
              </a:ext>
            </a:extLst>
          </a:blip>
          <a:srcRect/>
          <a:stretch/>
        </p:blipFill>
        <p:spPr>
          <a:xfrm>
            <a:off x="5973858" y="2179737"/>
            <a:ext cx="5121084" cy="7864522"/>
          </a:xfrm>
          <a:prstGeom prst="rect">
            <a:avLst/>
          </a:prstGeom>
          <a:noFill/>
          <a:ln>
            <a:noFill/>
          </a:ln>
        </p:spPr>
      </p:pic>
      <p:pic>
        <p:nvPicPr>
          <p:cNvPr id="24696" name="Google Shape;24696;p47"/>
          <p:cNvPicPr preferRelativeResize="0"/>
          <p:nvPr/>
        </p:nvPicPr>
        <p:blipFill rotWithShape="1">
          <a:blip r:embed="rId9" cstate="email">
            <a:alphaModFix/>
            <a:extLst>
              <a:ext uri="{28A0092B-C50C-407E-A947-70E740481C1C}">
                <a14:useLocalDpi xmlns:a14="http://schemas.microsoft.com/office/drawing/2010/main"/>
              </a:ext>
            </a:extLst>
          </a:blip>
          <a:srcRect/>
          <a:stretch/>
        </p:blipFill>
        <p:spPr>
          <a:xfrm>
            <a:off x="11418577" y="2515533"/>
            <a:ext cx="3178441" cy="3578052"/>
          </a:xfrm>
          <a:prstGeom prst="rect">
            <a:avLst/>
          </a:prstGeom>
          <a:noFill/>
          <a:ln>
            <a:noFill/>
          </a:ln>
        </p:spPr>
      </p:pic>
    </p:spTree>
    <p:extLst>
      <p:ext uri="{BB962C8B-B14F-4D97-AF65-F5344CB8AC3E}">
        <p14:creationId xmlns:p14="http://schemas.microsoft.com/office/powerpoint/2010/main" val="120120606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24535"/>
        <p:cNvGrpSpPr/>
        <p:nvPr/>
      </p:nvGrpSpPr>
      <p:grpSpPr>
        <a:xfrm>
          <a:off x="0" y="0"/>
          <a:ext cx="0" cy="0"/>
          <a:chOff x="0" y="0"/>
          <a:chExt cx="0" cy="0"/>
        </a:xfrm>
      </p:grpSpPr>
      <p:pic>
        <p:nvPicPr>
          <p:cNvPr id="24536" name="Google Shape;24536;p41"/>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7330679" y="5583870"/>
            <a:ext cx="6584104" cy="4097915"/>
          </a:xfrm>
          <a:prstGeom prst="rect">
            <a:avLst/>
          </a:prstGeom>
          <a:noFill/>
          <a:ln>
            <a:noFill/>
          </a:ln>
        </p:spPr>
      </p:pic>
      <p:sp>
        <p:nvSpPr>
          <p:cNvPr id="24537" name="Google Shape;24537;p41"/>
          <p:cNvSpPr/>
          <p:nvPr/>
        </p:nvSpPr>
        <p:spPr>
          <a:xfrm>
            <a:off x="0" y="0"/>
            <a:ext cx="7280910" cy="10287000"/>
          </a:xfrm>
          <a:prstGeom prst="rect">
            <a:avLst/>
          </a:prstGeom>
          <a:solidFill>
            <a:srgbClr val="F2CDED"/>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000000"/>
              </a:solidFill>
              <a:latin typeface="Calibri"/>
              <a:ea typeface="Calibri"/>
              <a:cs typeface="Calibri"/>
              <a:sym typeface="Calibri"/>
            </a:endParaRPr>
          </a:p>
        </p:txBody>
      </p:sp>
      <p:pic>
        <p:nvPicPr>
          <p:cNvPr id="24538" name="Google Shape;24538;p41" descr="image.png"/>
          <p:cNvPicPr preferRelativeResize="0"/>
          <p:nvPr/>
        </p:nvPicPr>
        <p:blipFill rotWithShape="1">
          <a:blip r:embed="rId4">
            <a:alphaModFix/>
          </a:blip>
          <a:srcRect/>
          <a:stretch/>
        </p:blipFill>
        <p:spPr>
          <a:xfrm>
            <a:off x="158314" y="1129525"/>
            <a:ext cx="6743700" cy="1845637"/>
          </a:xfrm>
          <a:prstGeom prst="rect">
            <a:avLst/>
          </a:prstGeom>
          <a:noFill/>
          <a:ln>
            <a:noFill/>
          </a:ln>
        </p:spPr>
      </p:pic>
      <p:pic>
        <p:nvPicPr>
          <p:cNvPr id="24539" name="Google Shape;24539;p41" descr="image.png"/>
          <p:cNvPicPr preferRelativeResize="0"/>
          <p:nvPr/>
        </p:nvPicPr>
        <p:blipFill rotWithShape="1">
          <a:blip r:embed="rId5">
            <a:alphaModFix/>
          </a:blip>
          <a:srcRect/>
          <a:stretch/>
        </p:blipFill>
        <p:spPr>
          <a:xfrm>
            <a:off x="158314" y="7958021"/>
            <a:ext cx="6743700" cy="1847088"/>
          </a:xfrm>
          <a:prstGeom prst="rect">
            <a:avLst/>
          </a:prstGeom>
          <a:noFill/>
          <a:ln>
            <a:noFill/>
          </a:ln>
        </p:spPr>
      </p:pic>
      <p:pic>
        <p:nvPicPr>
          <p:cNvPr id="24540" name="Google Shape;24540;p41" descr="image.png"/>
          <p:cNvPicPr preferRelativeResize="0"/>
          <p:nvPr/>
        </p:nvPicPr>
        <p:blipFill rotWithShape="1">
          <a:blip r:embed="rId4">
            <a:alphaModFix/>
          </a:blip>
          <a:srcRect/>
          <a:stretch/>
        </p:blipFill>
        <p:spPr>
          <a:xfrm>
            <a:off x="134353" y="5629043"/>
            <a:ext cx="6743701" cy="1847088"/>
          </a:xfrm>
          <a:prstGeom prst="rect">
            <a:avLst/>
          </a:prstGeom>
          <a:noFill/>
          <a:ln>
            <a:noFill/>
          </a:ln>
        </p:spPr>
      </p:pic>
      <p:sp>
        <p:nvSpPr>
          <p:cNvPr id="24541" name="Google Shape;24541;p41"/>
          <p:cNvSpPr txBox="1"/>
          <p:nvPr/>
        </p:nvSpPr>
        <p:spPr>
          <a:xfrm>
            <a:off x="546921" y="1178775"/>
            <a:ext cx="6455222" cy="1661993"/>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Clr>
                <a:srgbClr val="000000"/>
              </a:buClr>
              <a:buSzPts val="3600"/>
              <a:buFont typeface="Arial"/>
              <a:buNone/>
            </a:pPr>
            <a:r>
              <a:rPr lang="en-US" sz="3600" b="1" dirty="0">
                <a:solidFill>
                  <a:schemeClr val="dk1"/>
                </a:solidFill>
                <a:latin typeface="Calibri"/>
                <a:ea typeface="Calibri"/>
                <a:cs typeface="Calibri"/>
                <a:sym typeface="Calibri"/>
              </a:rPr>
              <a:t>Workflow to inform OB provider of + PMH screens, provider sees patient to assess and counsel</a:t>
            </a:r>
            <a:endParaRPr sz="1400" b="0" i="0" u="none" strike="noStrike" cap="none" dirty="0">
              <a:solidFill>
                <a:srgbClr val="000000"/>
              </a:solidFill>
              <a:latin typeface="Arial"/>
              <a:ea typeface="Arial"/>
              <a:cs typeface="Arial"/>
              <a:sym typeface="Arial"/>
            </a:endParaRPr>
          </a:p>
        </p:txBody>
      </p:sp>
      <p:sp>
        <p:nvSpPr>
          <p:cNvPr id="24542" name="Google Shape;24542;p41"/>
          <p:cNvSpPr txBox="1"/>
          <p:nvPr/>
        </p:nvSpPr>
        <p:spPr>
          <a:xfrm>
            <a:off x="546921" y="8249253"/>
            <a:ext cx="5996112" cy="1107996"/>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Clr>
                <a:srgbClr val="000000"/>
              </a:buClr>
              <a:buSzPts val="3600"/>
              <a:buFont typeface="Arial"/>
              <a:buNone/>
            </a:pPr>
            <a:r>
              <a:rPr lang="en-US" sz="3600" b="1" i="0" u="none" strike="noStrike" cap="none">
                <a:solidFill>
                  <a:schemeClr val="dk1"/>
                </a:solidFill>
                <a:latin typeface="Calibri"/>
                <a:ea typeface="Calibri"/>
                <a:cs typeface="Calibri"/>
                <a:sym typeface="Calibri"/>
              </a:rPr>
              <a:t>Call IL DocAssist for free psychiatric clinical consultation</a:t>
            </a:r>
            <a:endParaRPr sz="1400" b="0" i="0" u="none" strike="noStrike" cap="none">
              <a:solidFill>
                <a:srgbClr val="000000"/>
              </a:solidFill>
              <a:latin typeface="Arial"/>
              <a:ea typeface="Arial"/>
              <a:cs typeface="Arial"/>
              <a:sym typeface="Arial"/>
            </a:endParaRPr>
          </a:p>
        </p:txBody>
      </p:sp>
      <p:sp>
        <p:nvSpPr>
          <p:cNvPr id="24543" name="Google Shape;24543;p41"/>
          <p:cNvSpPr txBox="1"/>
          <p:nvPr/>
        </p:nvSpPr>
        <p:spPr>
          <a:xfrm>
            <a:off x="518062" y="5908827"/>
            <a:ext cx="6350524" cy="1107996"/>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Clr>
                <a:srgbClr val="000000"/>
              </a:buClr>
              <a:buSzPts val="3600"/>
              <a:buFont typeface="Arial"/>
              <a:buNone/>
            </a:pPr>
            <a:r>
              <a:rPr lang="en-US" sz="3600" b="1" i="0" u="none" strike="noStrike" cap="none">
                <a:solidFill>
                  <a:schemeClr val="dk1"/>
                </a:solidFill>
                <a:latin typeface="Calibri"/>
                <a:ea typeface="Calibri"/>
                <a:cs typeface="Calibri"/>
                <a:sym typeface="Calibri"/>
              </a:rPr>
              <a:t>Laminate algorithms and resources and give to providers</a:t>
            </a:r>
            <a:endParaRPr sz="1400" b="0" i="0" u="none" strike="noStrike" cap="none">
              <a:solidFill>
                <a:srgbClr val="000000"/>
              </a:solidFill>
              <a:latin typeface="Arial"/>
              <a:ea typeface="Arial"/>
              <a:cs typeface="Arial"/>
              <a:sym typeface="Arial"/>
            </a:endParaRPr>
          </a:p>
        </p:txBody>
      </p:sp>
      <p:sp>
        <p:nvSpPr>
          <p:cNvPr id="24544" name="Google Shape;24544;p41"/>
          <p:cNvSpPr txBox="1"/>
          <p:nvPr/>
        </p:nvSpPr>
        <p:spPr>
          <a:xfrm>
            <a:off x="7608515" y="-12094"/>
            <a:ext cx="10029723" cy="972254"/>
          </a:xfrm>
          <a:prstGeom prst="rect">
            <a:avLst/>
          </a:prstGeom>
          <a:noFill/>
          <a:ln>
            <a:noFill/>
          </a:ln>
        </p:spPr>
        <p:txBody>
          <a:bodyPr spcFirstLastPara="1" wrap="square" lIns="0" tIns="0" rIns="0" bIns="0" anchor="t" anchorCtr="0">
            <a:spAutoFit/>
          </a:bodyPr>
          <a:lstStyle/>
          <a:p>
            <a:pPr marL="0" marR="0" lvl="0" indent="0" algn="l" rtl="0">
              <a:lnSpc>
                <a:spcPct val="117499"/>
              </a:lnSpc>
              <a:spcBef>
                <a:spcPts val="0"/>
              </a:spcBef>
              <a:spcAft>
                <a:spcPts val="0"/>
              </a:spcAft>
              <a:buClr>
                <a:srgbClr val="1C498B"/>
              </a:buClr>
              <a:buSzPts val="4000"/>
              <a:buFont typeface="Calibri"/>
              <a:buNone/>
            </a:pPr>
            <a:r>
              <a:rPr lang="en-US" sz="5400" b="1" i="0" u="none" strike="noStrike" cap="none">
                <a:solidFill>
                  <a:srgbClr val="1C498B"/>
                </a:solidFill>
                <a:latin typeface="Calibri"/>
                <a:ea typeface="Calibri"/>
                <a:cs typeface="Calibri"/>
                <a:sym typeface="Calibri"/>
              </a:rPr>
              <a:t>Response to Positive PMH Screens</a:t>
            </a:r>
            <a:endParaRPr sz="5400" b="0" i="0" u="none" strike="noStrike" cap="none">
              <a:solidFill>
                <a:srgbClr val="000000"/>
              </a:solidFill>
              <a:latin typeface="Calibri"/>
              <a:ea typeface="Calibri"/>
              <a:cs typeface="Calibri"/>
              <a:sym typeface="Calibri"/>
            </a:endParaRPr>
          </a:p>
        </p:txBody>
      </p:sp>
      <p:sp>
        <p:nvSpPr>
          <p:cNvPr id="24545" name="Google Shape;24545;p41"/>
          <p:cNvSpPr txBox="1"/>
          <p:nvPr/>
        </p:nvSpPr>
        <p:spPr>
          <a:xfrm>
            <a:off x="2326572" y="121625"/>
            <a:ext cx="3199943" cy="864211"/>
          </a:xfrm>
          <a:prstGeom prst="rect">
            <a:avLst/>
          </a:prstGeom>
          <a:noFill/>
          <a:ln>
            <a:noFill/>
          </a:ln>
        </p:spPr>
        <p:txBody>
          <a:bodyPr spcFirstLastPara="1" wrap="square" lIns="0" tIns="0" rIns="0" bIns="0" anchor="t" anchorCtr="0">
            <a:spAutoFit/>
          </a:bodyPr>
          <a:lstStyle/>
          <a:p>
            <a:pPr marL="0" marR="0" lvl="0" indent="0" algn="l" rtl="0">
              <a:lnSpc>
                <a:spcPct val="117499"/>
              </a:lnSpc>
              <a:spcBef>
                <a:spcPts val="0"/>
              </a:spcBef>
              <a:spcAft>
                <a:spcPts val="0"/>
              </a:spcAft>
              <a:buClr>
                <a:srgbClr val="1C498B"/>
              </a:buClr>
              <a:buSzPts val="4000"/>
              <a:buFont typeface="Calibri"/>
              <a:buNone/>
            </a:pPr>
            <a:r>
              <a:rPr lang="en-US" sz="4800" b="1" i="1" u="none" strike="noStrike" cap="none">
                <a:solidFill>
                  <a:srgbClr val="1C498B"/>
                </a:solidFill>
                <a:latin typeface="Calibri"/>
                <a:ea typeface="Calibri"/>
                <a:cs typeface="Calibri"/>
                <a:sym typeface="Calibri"/>
              </a:rPr>
              <a:t>Strategies</a:t>
            </a:r>
            <a:endParaRPr sz="4800" b="0" i="1" u="none" strike="noStrike" cap="none">
              <a:solidFill>
                <a:srgbClr val="000000"/>
              </a:solidFill>
              <a:latin typeface="Calibri"/>
              <a:ea typeface="Calibri"/>
              <a:cs typeface="Calibri"/>
              <a:sym typeface="Calibri"/>
            </a:endParaRPr>
          </a:p>
        </p:txBody>
      </p:sp>
      <p:pic>
        <p:nvPicPr>
          <p:cNvPr id="24546" name="Google Shape;24546;p41" descr="image.png"/>
          <p:cNvPicPr preferRelativeResize="0"/>
          <p:nvPr/>
        </p:nvPicPr>
        <p:blipFill rotWithShape="1">
          <a:blip r:embed="rId4">
            <a:alphaModFix/>
          </a:blip>
          <a:srcRect/>
          <a:stretch/>
        </p:blipFill>
        <p:spPr>
          <a:xfrm>
            <a:off x="158314" y="3394766"/>
            <a:ext cx="6743700" cy="1847088"/>
          </a:xfrm>
          <a:prstGeom prst="rect">
            <a:avLst/>
          </a:prstGeom>
          <a:noFill/>
          <a:ln>
            <a:noFill/>
          </a:ln>
        </p:spPr>
      </p:pic>
      <p:sp>
        <p:nvSpPr>
          <p:cNvPr id="24547" name="Google Shape;24547;p41"/>
          <p:cNvSpPr txBox="1"/>
          <p:nvPr/>
        </p:nvSpPr>
        <p:spPr>
          <a:xfrm>
            <a:off x="458690" y="3757894"/>
            <a:ext cx="6350524" cy="1107996"/>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Clr>
                <a:srgbClr val="000000"/>
              </a:buClr>
              <a:buSzPts val="3600"/>
              <a:buFont typeface="Arial"/>
              <a:buNone/>
            </a:pPr>
            <a:r>
              <a:rPr lang="en-US" sz="3600" b="1" i="0" u="none" strike="noStrike" cap="none">
                <a:solidFill>
                  <a:schemeClr val="dk1"/>
                </a:solidFill>
                <a:latin typeface="Calibri"/>
                <a:ea typeface="Calibri"/>
                <a:cs typeface="Calibri"/>
                <a:sym typeface="Calibri"/>
              </a:rPr>
              <a:t>Build order set or EHR pop-up fo</a:t>
            </a:r>
            <a:r>
              <a:rPr lang="en-US" sz="3600" b="1">
                <a:solidFill>
                  <a:schemeClr val="dk1"/>
                </a:solidFill>
                <a:latin typeface="Calibri"/>
                <a:ea typeface="Calibri"/>
                <a:cs typeface="Calibri"/>
                <a:sym typeface="Calibri"/>
              </a:rPr>
              <a:t>r when patient screens positive</a:t>
            </a:r>
            <a:r>
              <a:rPr lang="en-US" sz="3600" b="1" i="0" u="none" strike="noStrike" cap="none">
                <a:solidFill>
                  <a:schemeClr val="dk1"/>
                </a:solidFill>
                <a:latin typeface="Calibri"/>
                <a:ea typeface="Calibri"/>
                <a:cs typeface="Calibri"/>
                <a:sym typeface="Calibri"/>
              </a:rPr>
              <a:t> </a:t>
            </a:r>
            <a:endParaRPr lang="en-US" sz="1400" b="0" i="0" u="none" strike="noStrike" cap="none">
              <a:solidFill>
                <a:srgbClr val="000000"/>
              </a:solidFill>
              <a:latin typeface="Arial"/>
              <a:ea typeface="Arial"/>
              <a:cs typeface="Arial"/>
              <a:sym typeface="Arial"/>
            </a:endParaRPr>
          </a:p>
        </p:txBody>
      </p:sp>
      <p:grpSp>
        <p:nvGrpSpPr>
          <p:cNvPr id="24548" name="Google Shape;24548;p41"/>
          <p:cNvGrpSpPr/>
          <p:nvPr/>
        </p:nvGrpSpPr>
        <p:grpSpPr>
          <a:xfrm>
            <a:off x="7197821" y="1037853"/>
            <a:ext cx="4244838" cy="4399465"/>
            <a:chOff x="-130534" y="3914739"/>
            <a:chExt cx="5719672" cy="5725812"/>
          </a:xfrm>
        </p:grpSpPr>
        <p:sp>
          <p:nvSpPr>
            <p:cNvPr id="24549" name="Google Shape;24549;p41"/>
            <p:cNvSpPr/>
            <p:nvPr/>
          </p:nvSpPr>
          <p:spPr>
            <a:xfrm rot="4646280">
              <a:off x="7091" y="4039894"/>
              <a:ext cx="1350548" cy="1364730"/>
            </a:xfrm>
            <a:custGeom>
              <a:avLst/>
              <a:gdLst/>
              <a:ahLst/>
              <a:cxnLst/>
              <a:rect l="l" t="t" r="r" b="b"/>
              <a:pathLst>
                <a:path w="2641778" h="2615360" extrusionOk="0">
                  <a:moveTo>
                    <a:pt x="0" y="0"/>
                  </a:moveTo>
                  <a:lnTo>
                    <a:pt x="2641778" y="0"/>
                  </a:lnTo>
                  <a:lnTo>
                    <a:pt x="2641778" y="2615361"/>
                  </a:lnTo>
                  <a:lnTo>
                    <a:pt x="0" y="2615361"/>
                  </a:lnTo>
                  <a:lnTo>
                    <a:pt x="0" y="0"/>
                  </a:lnTo>
                  <a:close/>
                </a:path>
              </a:pathLst>
            </a:custGeom>
            <a:blipFill rotWithShape="1">
              <a:blip r:embed="rId6" cstate="email">
                <a:alphaModFix/>
                <a:extLst>
                  <a:ext uri="{28A0092B-C50C-407E-A947-70E740481C1C}">
                    <a14:useLocalDpi xmlns:a14="http://schemas.microsoft.com/office/drawing/2010/main"/>
                  </a:ext>
                </a:extLst>
              </a:blip>
              <a:stretch>
                <a:fillRect/>
              </a:stretch>
            </a:blip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pic>
          <p:nvPicPr>
            <p:cNvPr id="24550" name="Google Shape;24550;p41" descr="A diagram of a flowchart&#10;&#10;AI-generated content may be incorrect."/>
            <p:cNvPicPr preferRelativeResize="0"/>
            <p:nvPr/>
          </p:nvPicPr>
          <p:blipFill rotWithShape="1">
            <a:blip r:embed="rId7" cstate="email">
              <a:alphaModFix/>
              <a:extLst>
                <a:ext uri="{28A0092B-C50C-407E-A947-70E740481C1C}">
                  <a14:useLocalDpi xmlns:a14="http://schemas.microsoft.com/office/drawing/2010/main"/>
                </a:ext>
              </a:extLst>
            </a:blip>
            <a:srcRect/>
            <a:stretch/>
          </p:blipFill>
          <p:spPr>
            <a:xfrm>
              <a:off x="1565651" y="4444538"/>
              <a:ext cx="4023487" cy="5196013"/>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3137"/>
                </a:srgbClr>
              </a:outerShdw>
            </a:effectLst>
          </p:spPr>
        </p:pic>
        <p:pic>
          <p:nvPicPr>
            <p:cNvPr id="24551" name="Google Shape;24551;p41" descr="A multicolored chart with text&#10;&#10;AI-generated content may be incorrect."/>
            <p:cNvPicPr preferRelativeResize="0"/>
            <p:nvPr/>
          </p:nvPicPr>
          <p:blipFill rotWithShape="1">
            <a:blip r:embed="rId8" cstate="email">
              <a:alphaModFix/>
              <a:extLst>
                <a:ext uri="{28A0092B-C50C-407E-A947-70E740481C1C}">
                  <a14:useLocalDpi xmlns:a14="http://schemas.microsoft.com/office/drawing/2010/main"/>
                </a:ext>
              </a:extLst>
            </a:blip>
            <a:srcRect/>
            <a:stretch/>
          </p:blipFill>
          <p:spPr>
            <a:xfrm>
              <a:off x="1376506" y="4457746"/>
              <a:ext cx="3939813" cy="5165142"/>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3137"/>
                </a:srgbClr>
              </a:outerShdw>
            </a:effectLst>
          </p:spPr>
        </p:pic>
        <p:pic>
          <p:nvPicPr>
            <p:cNvPr id="24552" name="Google Shape;24552;p41" descr="A close-up of a document&#10;&#10;AI-generated content may be incorrect."/>
            <p:cNvPicPr preferRelativeResize="0"/>
            <p:nvPr/>
          </p:nvPicPr>
          <p:blipFill rotWithShape="1">
            <a:blip r:embed="rId9" cstate="email">
              <a:alphaModFix/>
              <a:extLst>
                <a:ext uri="{28A0092B-C50C-407E-A947-70E740481C1C}">
                  <a14:useLocalDpi xmlns:a14="http://schemas.microsoft.com/office/drawing/2010/main"/>
                </a:ext>
              </a:extLst>
            </a:blip>
            <a:srcRect/>
            <a:stretch/>
          </p:blipFill>
          <p:spPr>
            <a:xfrm>
              <a:off x="1016066" y="4564407"/>
              <a:ext cx="3939812" cy="4939123"/>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3137"/>
                </a:srgbClr>
              </a:outerShdw>
            </a:effectLst>
          </p:spPr>
        </p:pic>
        <p:pic>
          <p:nvPicPr>
            <p:cNvPr id="24553" name="Google Shape;24553;p41"/>
            <p:cNvPicPr preferRelativeResize="0"/>
            <p:nvPr/>
          </p:nvPicPr>
          <p:blipFill rotWithShape="1">
            <a:blip r:embed="rId10" cstate="email">
              <a:alphaModFix/>
              <a:extLst>
                <a:ext uri="{28A0092B-C50C-407E-A947-70E740481C1C}">
                  <a14:useLocalDpi xmlns:a14="http://schemas.microsoft.com/office/drawing/2010/main"/>
                </a:ext>
              </a:extLst>
            </a:blip>
            <a:srcRect/>
            <a:stretch/>
          </p:blipFill>
          <p:spPr>
            <a:xfrm>
              <a:off x="621758" y="4604309"/>
              <a:ext cx="3960627" cy="4983924"/>
            </a:xfrm>
            <a:prstGeom prst="rect">
              <a:avLst/>
            </a:prstGeom>
            <a:noFill/>
            <a:ln w="28575" cap="sq" cmpd="sng">
              <a:solidFill>
                <a:srgbClr val="000000"/>
              </a:solidFill>
              <a:prstDash val="solid"/>
              <a:miter lim="800000"/>
              <a:headEnd type="none" w="sm" len="sm"/>
              <a:tailEnd type="none" w="sm" len="sm"/>
            </a:ln>
            <a:effectLst>
              <a:outerShdw blurRad="57150" dist="50800" dir="2700000" algn="tl" rotWithShape="0">
                <a:srgbClr val="000000">
                  <a:alpha val="40000"/>
                </a:srgbClr>
              </a:outerShdw>
            </a:effectLst>
          </p:spPr>
        </p:pic>
        <p:pic>
          <p:nvPicPr>
            <p:cNvPr id="24554" name="Google Shape;24554;p41" descr="A qr code on a white background&#10;&#10;AI-generated content may be incorrect."/>
            <p:cNvPicPr preferRelativeResize="0"/>
            <p:nvPr/>
          </p:nvPicPr>
          <p:blipFill rotWithShape="1">
            <a:blip r:embed="rId11" cstate="email">
              <a:alphaModFix/>
              <a:extLst>
                <a:ext uri="{28A0092B-C50C-407E-A947-70E740481C1C}">
                  <a14:useLocalDpi xmlns:a14="http://schemas.microsoft.com/office/drawing/2010/main"/>
                </a:ext>
              </a:extLst>
            </a:blip>
            <a:srcRect/>
            <a:stretch/>
          </p:blipFill>
          <p:spPr>
            <a:xfrm>
              <a:off x="2272220" y="8617379"/>
              <a:ext cx="846552" cy="928502"/>
            </a:xfrm>
            <a:prstGeom prst="rect">
              <a:avLst/>
            </a:prstGeom>
            <a:noFill/>
            <a:ln>
              <a:noFill/>
            </a:ln>
          </p:spPr>
        </p:pic>
      </p:grpSp>
      <p:grpSp>
        <p:nvGrpSpPr>
          <p:cNvPr id="24555" name="Google Shape;24555;p41"/>
          <p:cNvGrpSpPr/>
          <p:nvPr/>
        </p:nvGrpSpPr>
        <p:grpSpPr>
          <a:xfrm>
            <a:off x="12298415" y="1464524"/>
            <a:ext cx="5661369" cy="5185036"/>
            <a:chOff x="10903942" y="3569931"/>
            <a:chExt cx="6833490" cy="6117814"/>
          </a:xfrm>
        </p:grpSpPr>
        <p:grpSp>
          <p:nvGrpSpPr>
            <p:cNvPr id="24556" name="Google Shape;24556;p41"/>
            <p:cNvGrpSpPr/>
            <p:nvPr/>
          </p:nvGrpSpPr>
          <p:grpSpPr>
            <a:xfrm>
              <a:off x="10903942" y="3569931"/>
              <a:ext cx="6833490" cy="6117814"/>
              <a:chOff x="4572219" y="974384"/>
              <a:chExt cx="7102656" cy="5881384"/>
            </a:xfrm>
          </p:grpSpPr>
          <p:pic>
            <p:nvPicPr>
              <p:cNvPr id="24557" name="Google Shape;24557;p41" descr="Shape&#10;&#10;Description automatically generated"/>
              <p:cNvPicPr preferRelativeResize="0"/>
              <p:nvPr/>
            </p:nvPicPr>
            <p:blipFill rotWithShape="1">
              <a:blip r:embed="rId12" cstate="email">
                <a:alphaModFix/>
                <a:extLst>
                  <a:ext uri="{28A0092B-C50C-407E-A947-70E740481C1C}">
                    <a14:useLocalDpi xmlns:a14="http://schemas.microsoft.com/office/drawing/2010/main"/>
                  </a:ext>
                </a:extLst>
              </a:blip>
              <a:srcRect/>
              <a:stretch/>
            </p:blipFill>
            <p:spPr>
              <a:xfrm>
                <a:off x="4572219" y="974384"/>
                <a:ext cx="7102656" cy="5881384"/>
              </a:xfrm>
              <a:prstGeom prst="rect">
                <a:avLst/>
              </a:prstGeom>
              <a:noFill/>
              <a:ln>
                <a:noFill/>
              </a:ln>
            </p:spPr>
          </p:pic>
          <p:sp>
            <p:nvSpPr>
              <p:cNvPr id="24558" name="Google Shape;24558;p41"/>
              <p:cNvSpPr/>
              <p:nvPr/>
            </p:nvSpPr>
            <p:spPr>
              <a:xfrm rot="239989">
                <a:off x="5230754" y="5547515"/>
                <a:ext cx="2378578" cy="413674"/>
              </a:xfrm>
              <a:prstGeom prst="rect">
                <a:avLst/>
              </a:prstGeom>
              <a:solidFill>
                <a:srgbClr val="FFFFFF"/>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21252A"/>
                  </a:buClr>
                  <a:buSzPts val="2000"/>
                  <a:buFont typeface="Arial"/>
                  <a:buNone/>
                </a:pPr>
                <a:r>
                  <a:rPr lang="en-US" sz="2000" b="1" i="0" u="none" strike="noStrike" cap="none">
                    <a:solidFill>
                      <a:srgbClr val="21252A"/>
                    </a:solidFill>
                    <a:latin typeface="Arial"/>
                    <a:ea typeface="Arial"/>
                    <a:cs typeface="Arial"/>
                    <a:sym typeface="Arial"/>
                  </a:rPr>
                  <a:t>For Providers</a:t>
                </a:r>
                <a:endParaRPr sz="1400" b="0" i="0" u="none" strike="noStrike" cap="none">
                  <a:solidFill>
                    <a:srgbClr val="000000"/>
                  </a:solidFill>
                  <a:latin typeface="Arial"/>
                  <a:ea typeface="Arial"/>
                  <a:cs typeface="Arial"/>
                  <a:sym typeface="Arial"/>
                </a:endParaRPr>
              </a:p>
            </p:txBody>
          </p:sp>
          <p:sp>
            <p:nvSpPr>
              <p:cNvPr id="24559" name="Google Shape;24559;p41"/>
              <p:cNvSpPr/>
              <p:nvPr/>
            </p:nvSpPr>
            <p:spPr>
              <a:xfrm rot="-119996">
                <a:off x="8897308" y="5540971"/>
                <a:ext cx="2131027" cy="413674"/>
              </a:xfrm>
              <a:prstGeom prst="rect">
                <a:avLst/>
              </a:prstGeom>
              <a:solidFill>
                <a:srgbClr val="FFFFFF"/>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21252A"/>
                  </a:buClr>
                  <a:buSzPts val="2000"/>
                  <a:buFont typeface="Arial"/>
                  <a:buNone/>
                </a:pPr>
                <a:r>
                  <a:rPr lang="en-US" sz="2000" b="1" i="0" u="none" strike="noStrike" cap="none">
                    <a:solidFill>
                      <a:srgbClr val="21252A"/>
                    </a:solidFill>
                    <a:latin typeface="Arial"/>
                    <a:ea typeface="Arial"/>
                    <a:cs typeface="Arial"/>
                    <a:sym typeface="Arial"/>
                  </a:rPr>
                  <a:t>For Patients</a:t>
                </a:r>
                <a:endParaRPr sz="1400" b="0" i="0" u="none" strike="noStrike" cap="none">
                  <a:solidFill>
                    <a:srgbClr val="000000"/>
                  </a:solidFill>
                  <a:latin typeface="Arial"/>
                  <a:ea typeface="Arial"/>
                  <a:cs typeface="Arial"/>
                  <a:sym typeface="Arial"/>
                </a:endParaRPr>
              </a:p>
            </p:txBody>
          </p:sp>
        </p:grpSp>
        <p:pic>
          <p:nvPicPr>
            <p:cNvPr id="24560" name="Google Shape;24560;p41"/>
            <p:cNvPicPr preferRelativeResize="0"/>
            <p:nvPr/>
          </p:nvPicPr>
          <p:blipFill rotWithShape="1">
            <a:blip r:embed="rId13" cstate="email">
              <a:alphaModFix/>
              <a:extLst>
                <a:ext uri="{28A0092B-C50C-407E-A947-70E740481C1C}">
                  <a14:useLocalDpi xmlns:a14="http://schemas.microsoft.com/office/drawing/2010/main"/>
                </a:ext>
              </a:extLst>
            </a:blip>
            <a:srcRect/>
            <a:stretch/>
          </p:blipFill>
          <p:spPr>
            <a:xfrm>
              <a:off x="11153905" y="4280406"/>
              <a:ext cx="2324258" cy="2895734"/>
            </a:xfrm>
            <a:prstGeom prst="rect">
              <a:avLst/>
            </a:prstGeom>
            <a:noFill/>
            <a:ln>
              <a:noFill/>
            </a:ln>
          </p:spPr>
        </p:pic>
        <p:pic>
          <p:nvPicPr>
            <p:cNvPr id="24561" name="Google Shape;24561;p41"/>
            <p:cNvPicPr preferRelativeResize="0"/>
            <p:nvPr/>
          </p:nvPicPr>
          <p:blipFill rotWithShape="1">
            <a:blip r:embed="rId14" cstate="email">
              <a:alphaModFix/>
              <a:extLst>
                <a:ext uri="{28A0092B-C50C-407E-A947-70E740481C1C}">
                  <a14:useLocalDpi xmlns:a14="http://schemas.microsoft.com/office/drawing/2010/main"/>
                </a:ext>
              </a:extLst>
            </a:blip>
            <a:srcRect/>
            <a:stretch/>
          </p:blipFill>
          <p:spPr>
            <a:xfrm>
              <a:off x="11423845" y="4491896"/>
              <a:ext cx="2324257" cy="2918016"/>
            </a:xfrm>
            <a:prstGeom prst="rect">
              <a:avLst/>
            </a:prstGeom>
            <a:noFill/>
            <a:ln>
              <a:noFill/>
            </a:ln>
          </p:spPr>
        </p:pic>
        <p:pic>
          <p:nvPicPr>
            <p:cNvPr id="24562" name="Google Shape;24562;p41" descr="A diagram of a flowchart&#10;&#10;AI-generated content may be incorrect."/>
            <p:cNvPicPr preferRelativeResize="0"/>
            <p:nvPr/>
          </p:nvPicPr>
          <p:blipFill rotWithShape="1">
            <a:blip r:embed="rId15" cstate="email">
              <a:alphaModFix/>
              <a:extLst>
                <a:ext uri="{28A0092B-C50C-407E-A947-70E740481C1C}">
                  <a14:useLocalDpi xmlns:a14="http://schemas.microsoft.com/office/drawing/2010/main"/>
                </a:ext>
              </a:extLst>
            </a:blip>
            <a:srcRect/>
            <a:stretch/>
          </p:blipFill>
          <p:spPr>
            <a:xfrm>
              <a:off x="11746533" y="4824131"/>
              <a:ext cx="2173601" cy="2918016"/>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3137"/>
                </a:srgbClr>
              </a:outerShdw>
            </a:effectLst>
          </p:spPr>
        </p:pic>
        <p:pic>
          <p:nvPicPr>
            <p:cNvPr id="24563" name="Google Shape;24563;p41"/>
            <p:cNvPicPr preferRelativeResize="0"/>
            <p:nvPr/>
          </p:nvPicPr>
          <p:blipFill rotWithShape="1">
            <a:blip r:embed="rId16" cstate="email">
              <a:alphaModFix/>
              <a:extLst>
                <a:ext uri="{28A0092B-C50C-407E-A947-70E740481C1C}">
                  <a14:useLocalDpi xmlns:a14="http://schemas.microsoft.com/office/drawing/2010/main"/>
                </a:ext>
              </a:extLst>
            </a:blip>
            <a:srcRect/>
            <a:stretch/>
          </p:blipFill>
          <p:spPr>
            <a:xfrm>
              <a:off x="14869049" y="4243280"/>
              <a:ext cx="2494284" cy="3223261"/>
            </a:xfrm>
            <a:prstGeom prst="rect">
              <a:avLst/>
            </a:prstGeom>
            <a:noFill/>
            <a:ln>
              <a:noFill/>
            </a:ln>
          </p:spPr>
        </p:pic>
        <p:pic>
          <p:nvPicPr>
            <p:cNvPr id="24564" name="Google Shape;24564;p41"/>
            <p:cNvPicPr preferRelativeResize="0"/>
            <p:nvPr/>
          </p:nvPicPr>
          <p:blipFill rotWithShape="1">
            <a:blip r:embed="rId17" cstate="email">
              <a:alphaModFix/>
              <a:extLst>
                <a:ext uri="{28A0092B-C50C-407E-A947-70E740481C1C}">
                  <a14:useLocalDpi xmlns:a14="http://schemas.microsoft.com/office/drawing/2010/main"/>
                </a:ext>
              </a:extLst>
            </a:blip>
            <a:srcRect/>
            <a:stretch/>
          </p:blipFill>
          <p:spPr>
            <a:xfrm>
              <a:off x="14578142" y="4491896"/>
              <a:ext cx="2438612" cy="3166385"/>
            </a:xfrm>
            <a:prstGeom prst="rect">
              <a:avLst/>
            </a:prstGeom>
            <a:noFill/>
            <a:ln>
              <a:noFill/>
            </a:ln>
          </p:spPr>
        </p:pic>
        <p:pic>
          <p:nvPicPr>
            <p:cNvPr id="24565" name="Google Shape;24565;p41"/>
            <p:cNvPicPr preferRelativeResize="0"/>
            <p:nvPr/>
          </p:nvPicPr>
          <p:blipFill rotWithShape="1">
            <a:blip r:embed="rId18" cstate="email">
              <a:alphaModFix/>
              <a:extLst>
                <a:ext uri="{28A0092B-C50C-407E-A947-70E740481C1C}">
                  <a14:useLocalDpi xmlns:a14="http://schemas.microsoft.com/office/drawing/2010/main"/>
                </a:ext>
              </a:extLst>
            </a:blip>
            <a:srcRect/>
            <a:stretch/>
          </p:blipFill>
          <p:spPr>
            <a:xfrm>
              <a:off x="14304604" y="4824131"/>
              <a:ext cx="2410545" cy="3206480"/>
            </a:xfrm>
            <a:prstGeom prst="rect">
              <a:avLst/>
            </a:prstGeom>
            <a:noFill/>
            <a:ln>
              <a:noFill/>
            </a:ln>
          </p:spPr>
        </p:pic>
      </p:grpSp>
      <p:pic>
        <p:nvPicPr>
          <p:cNvPr id="24566" name="Google Shape;24566;p41"/>
          <p:cNvPicPr preferRelativeResize="0"/>
          <p:nvPr/>
        </p:nvPicPr>
        <p:blipFill rotWithShape="1">
          <a:blip r:embed="rId19" cstate="email">
            <a:alphaModFix/>
            <a:extLst>
              <a:ext uri="{28A0092B-C50C-407E-A947-70E740481C1C}">
                <a14:useLocalDpi xmlns:a14="http://schemas.microsoft.com/office/drawing/2010/main"/>
              </a:ext>
            </a:extLst>
          </a:blip>
          <a:srcRect/>
          <a:stretch/>
        </p:blipFill>
        <p:spPr>
          <a:xfrm>
            <a:off x="12129755" y="6063579"/>
            <a:ext cx="2986020" cy="3878140"/>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3137"/>
              </a:srgbClr>
            </a:outerShdw>
          </a:effectLst>
        </p:spPr>
      </p:pic>
      <p:pic>
        <p:nvPicPr>
          <p:cNvPr id="24567" name="Google Shape;24567;p41"/>
          <p:cNvPicPr preferRelativeResize="0"/>
          <p:nvPr/>
        </p:nvPicPr>
        <p:blipFill rotWithShape="1">
          <a:blip r:embed="rId20" cstate="email">
            <a:alphaModFix/>
            <a:extLst>
              <a:ext uri="{28A0092B-C50C-407E-A947-70E740481C1C}">
                <a14:useLocalDpi xmlns:a14="http://schemas.microsoft.com/office/drawing/2010/main"/>
              </a:ext>
            </a:extLst>
          </a:blip>
          <a:srcRect/>
          <a:stretch/>
        </p:blipFill>
        <p:spPr>
          <a:xfrm>
            <a:off x="13374754" y="6744455"/>
            <a:ext cx="4730491" cy="3060654"/>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3137"/>
              </a:srgbClr>
            </a:outerShdw>
          </a:effectLst>
        </p:spPr>
      </p:pic>
      <p:sp>
        <p:nvSpPr>
          <p:cNvPr id="24568" name="Google Shape;24568;p41"/>
          <p:cNvSpPr txBox="1"/>
          <p:nvPr/>
        </p:nvSpPr>
        <p:spPr>
          <a:xfrm>
            <a:off x="11205371" y="697420"/>
            <a:ext cx="3199943" cy="864211"/>
          </a:xfrm>
          <a:prstGeom prst="rect">
            <a:avLst/>
          </a:prstGeom>
          <a:noFill/>
          <a:ln>
            <a:noFill/>
          </a:ln>
        </p:spPr>
        <p:txBody>
          <a:bodyPr spcFirstLastPara="1" wrap="square" lIns="0" tIns="0" rIns="0" bIns="0" anchor="t" anchorCtr="0">
            <a:spAutoFit/>
          </a:bodyPr>
          <a:lstStyle/>
          <a:p>
            <a:pPr marL="0" marR="0" lvl="0" indent="0" algn="l" rtl="0">
              <a:lnSpc>
                <a:spcPct val="117499"/>
              </a:lnSpc>
              <a:spcBef>
                <a:spcPts val="0"/>
              </a:spcBef>
              <a:spcAft>
                <a:spcPts val="0"/>
              </a:spcAft>
              <a:buClr>
                <a:srgbClr val="1C498B"/>
              </a:buClr>
              <a:buSzPts val="4000"/>
              <a:buFont typeface="Calibri"/>
              <a:buNone/>
            </a:pPr>
            <a:r>
              <a:rPr lang="en-US" sz="4800" b="1" i="1" u="none" strike="noStrike" cap="none">
                <a:solidFill>
                  <a:srgbClr val="1C498B"/>
                </a:solidFill>
                <a:latin typeface="Calibri"/>
                <a:ea typeface="Calibri"/>
                <a:cs typeface="Calibri"/>
                <a:sym typeface="Calibri"/>
              </a:rPr>
              <a:t>Resources</a:t>
            </a:r>
            <a:endParaRPr sz="4800" b="0" i="1" u="none" strike="noStrike" cap="none">
              <a:solidFill>
                <a:srgbClr val="000000"/>
              </a:solidFill>
              <a:latin typeface="Calibri"/>
              <a:ea typeface="Calibri"/>
              <a:cs typeface="Calibri"/>
              <a:sym typeface="Calibri"/>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24573"/>
        <p:cNvGrpSpPr/>
        <p:nvPr/>
      </p:nvGrpSpPr>
      <p:grpSpPr>
        <a:xfrm>
          <a:off x="0" y="0"/>
          <a:ext cx="0" cy="0"/>
          <a:chOff x="0" y="0"/>
          <a:chExt cx="0" cy="0"/>
        </a:xfrm>
      </p:grpSpPr>
      <p:sp>
        <p:nvSpPr>
          <p:cNvPr id="24574" name="Google Shape;24574;p42"/>
          <p:cNvSpPr/>
          <p:nvPr/>
        </p:nvSpPr>
        <p:spPr>
          <a:xfrm>
            <a:off x="11007090" y="0"/>
            <a:ext cx="7280910" cy="10287000"/>
          </a:xfrm>
          <a:prstGeom prst="rect">
            <a:avLst/>
          </a:prstGeom>
          <a:solidFill>
            <a:srgbClr val="F2CDED"/>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000000"/>
              </a:solidFill>
              <a:latin typeface="Calibri"/>
              <a:ea typeface="Calibri"/>
              <a:cs typeface="Calibri"/>
              <a:sym typeface="Calibri"/>
            </a:endParaRPr>
          </a:p>
        </p:txBody>
      </p:sp>
      <p:pic>
        <p:nvPicPr>
          <p:cNvPr id="24575" name="Google Shape;24575;p42" descr="image.png"/>
          <p:cNvPicPr preferRelativeResize="0"/>
          <p:nvPr/>
        </p:nvPicPr>
        <p:blipFill rotWithShape="1">
          <a:blip r:embed="rId3">
            <a:alphaModFix/>
          </a:blip>
          <a:srcRect/>
          <a:stretch/>
        </p:blipFill>
        <p:spPr>
          <a:xfrm>
            <a:off x="11319999" y="8206978"/>
            <a:ext cx="6743700" cy="1847088"/>
          </a:xfrm>
          <a:prstGeom prst="rect">
            <a:avLst/>
          </a:prstGeom>
          <a:noFill/>
          <a:ln>
            <a:noFill/>
          </a:ln>
        </p:spPr>
      </p:pic>
      <p:pic>
        <p:nvPicPr>
          <p:cNvPr id="24576" name="Google Shape;24576;p42" descr="image.png"/>
          <p:cNvPicPr preferRelativeResize="0"/>
          <p:nvPr/>
        </p:nvPicPr>
        <p:blipFill rotWithShape="1">
          <a:blip r:embed="rId4">
            <a:alphaModFix/>
          </a:blip>
          <a:srcRect/>
          <a:stretch/>
        </p:blipFill>
        <p:spPr>
          <a:xfrm>
            <a:off x="11319999" y="5990344"/>
            <a:ext cx="6743700" cy="1847088"/>
          </a:xfrm>
          <a:prstGeom prst="rect">
            <a:avLst/>
          </a:prstGeom>
          <a:noFill/>
          <a:ln>
            <a:noFill/>
          </a:ln>
        </p:spPr>
      </p:pic>
      <p:pic>
        <p:nvPicPr>
          <p:cNvPr id="24577" name="Google Shape;24577;p42" descr="image.png"/>
          <p:cNvPicPr preferRelativeResize="0"/>
          <p:nvPr/>
        </p:nvPicPr>
        <p:blipFill rotWithShape="1">
          <a:blip r:embed="rId3">
            <a:alphaModFix/>
          </a:blip>
          <a:srcRect/>
          <a:stretch/>
        </p:blipFill>
        <p:spPr>
          <a:xfrm>
            <a:off x="11296118" y="3703360"/>
            <a:ext cx="6743700" cy="1847088"/>
          </a:xfrm>
          <a:prstGeom prst="rect">
            <a:avLst/>
          </a:prstGeom>
          <a:noFill/>
          <a:ln>
            <a:noFill/>
          </a:ln>
        </p:spPr>
      </p:pic>
      <p:sp>
        <p:nvSpPr>
          <p:cNvPr id="24578" name="Google Shape;24578;p42"/>
          <p:cNvSpPr txBox="1"/>
          <p:nvPr/>
        </p:nvSpPr>
        <p:spPr>
          <a:xfrm>
            <a:off x="11587172" y="8561837"/>
            <a:ext cx="6455222" cy="1107996"/>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Clr>
                <a:srgbClr val="000000"/>
              </a:buClr>
              <a:buSzPts val="3600"/>
              <a:buFont typeface="Arial"/>
              <a:buNone/>
            </a:pPr>
            <a:r>
              <a:rPr lang="en-US" sz="3600" b="1" i="0" u="none" strike="noStrike" cap="none">
                <a:solidFill>
                  <a:srgbClr val="0E4D6E"/>
                </a:solidFill>
                <a:latin typeface="Calibri"/>
                <a:ea typeface="Calibri"/>
                <a:cs typeface="Calibri"/>
                <a:sym typeface="Calibri"/>
              </a:rPr>
              <a:t>Schedule close OB follow-up to check-in on treatment options</a:t>
            </a:r>
            <a:endParaRPr sz="1400" b="0" i="0" u="none" strike="noStrike" cap="none">
              <a:solidFill>
                <a:srgbClr val="000000"/>
              </a:solidFill>
              <a:latin typeface="Arial"/>
              <a:ea typeface="Arial"/>
              <a:cs typeface="Arial"/>
              <a:sym typeface="Arial"/>
            </a:endParaRPr>
          </a:p>
        </p:txBody>
      </p:sp>
      <p:sp>
        <p:nvSpPr>
          <p:cNvPr id="24579" name="Google Shape;24579;p42"/>
          <p:cNvSpPr txBox="1"/>
          <p:nvPr/>
        </p:nvSpPr>
        <p:spPr>
          <a:xfrm>
            <a:off x="11783472" y="6359890"/>
            <a:ext cx="5996112" cy="1107996"/>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Clr>
                <a:srgbClr val="000000"/>
              </a:buClr>
              <a:buSzPts val="3600"/>
              <a:buFont typeface="Arial"/>
              <a:buNone/>
            </a:pPr>
            <a:r>
              <a:rPr lang="en-US" sz="3600" b="1" i="0" u="none" strike="noStrike" cap="none">
                <a:solidFill>
                  <a:srgbClr val="0E4D6E"/>
                </a:solidFill>
                <a:latin typeface="Calibri"/>
                <a:ea typeface="Calibri"/>
                <a:cs typeface="Calibri"/>
                <a:sym typeface="Calibri"/>
              </a:rPr>
              <a:t>Use PMH Mapping Resource Tool to identify local referrals</a:t>
            </a:r>
            <a:endParaRPr lang="en-US" sz="1400" b="0" i="0" u="none" strike="noStrike" cap="none">
              <a:solidFill>
                <a:srgbClr val="000000"/>
              </a:solidFill>
              <a:latin typeface="Arial"/>
              <a:ea typeface="Arial"/>
              <a:cs typeface="Arial"/>
              <a:sym typeface="Arial"/>
            </a:endParaRPr>
          </a:p>
        </p:txBody>
      </p:sp>
      <p:sp>
        <p:nvSpPr>
          <p:cNvPr id="24580" name="Google Shape;24580;p42"/>
          <p:cNvSpPr txBox="1"/>
          <p:nvPr/>
        </p:nvSpPr>
        <p:spPr>
          <a:xfrm>
            <a:off x="11713175" y="4143256"/>
            <a:ext cx="6350524" cy="1107996"/>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Clr>
                <a:srgbClr val="000000"/>
              </a:buClr>
              <a:buSzPts val="3600"/>
              <a:buFont typeface="Arial"/>
              <a:buNone/>
            </a:pPr>
            <a:r>
              <a:rPr lang="en-US" sz="3600" b="1" i="0" u="none" strike="noStrike" cap="none">
                <a:solidFill>
                  <a:srgbClr val="0E4D6E"/>
                </a:solidFill>
                <a:latin typeface="Calibri"/>
                <a:ea typeface="Calibri"/>
                <a:cs typeface="Calibri"/>
                <a:sym typeface="Calibri"/>
              </a:rPr>
              <a:t>Provide an online referral for a warm handoff </a:t>
            </a:r>
            <a:endParaRPr sz="1400" b="0" i="0" u="none" strike="noStrike" cap="none">
              <a:solidFill>
                <a:srgbClr val="000000"/>
              </a:solidFill>
              <a:latin typeface="Arial"/>
              <a:ea typeface="Arial"/>
              <a:cs typeface="Arial"/>
              <a:sym typeface="Arial"/>
            </a:endParaRPr>
          </a:p>
        </p:txBody>
      </p:sp>
      <p:sp>
        <p:nvSpPr>
          <p:cNvPr id="24581" name="Google Shape;24581;p42"/>
          <p:cNvSpPr txBox="1"/>
          <p:nvPr/>
        </p:nvSpPr>
        <p:spPr>
          <a:xfrm>
            <a:off x="0" y="0"/>
            <a:ext cx="11274263" cy="1728422"/>
          </a:xfrm>
          <a:prstGeom prst="rect">
            <a:avLst/>
          </a:prstGeom>
          <a:noFill/>
          <a:ln>
            <a:noFill/>
          </a:ln>
        </p:spPr>
        <p:txBody>
          <a:bodyPr spcFirstLastPara="1" wrap="square" lIns="0" tIns="0" rIns="0" bIns="0" anchor="t" anchorCtr="0">
            <a:spAutoFit/>
          </a:bodyPr>
          <a:lstStyle/>
          <a:p>
            <a:pPr marL="0" marR="0" lvl="0" indent="0" algn="ctr" rtl="0">
              <a:lnSpc>
                <a:spcPct val="117499"/>
              </a:lnSpc>
              <a:spcBef>
                <a:spcPts val="0"/>
              </a:spcBef>
              <a:spcAft>
                <a:spcPts val="0"/>
              </a:spcAft>
              <a:buClr>
                <a:srgbClr val="1C498B"/>
              </a:buClr>
              <a:buSzPts val="4000"/>
              <a:buFont typeface="Calibri"/>
              <a:buNone/>
            </a:pPr>
            <a:r>
              <a:rPr lang="en-US" sz="4800" b="1" i="0" u="none" strike="noStrike" cap="none">
                <a:solidFill>
                  <a:srgbClr val="1C498B"/>
                </a:solidFill>
                <a:latin typeface="Calibri"/>
                <a:ea typeface="Calibri"/>
                <a:cs typeface="Calibri"/>
                <a:sym typeface="Calibri"/>
              </a:rPr>
              <a:t>Engaging Patients in Therapy/Follow-up Behavioral Health Care – Warm Handoff</a:t>
            </a:r>
            <a:endParaRPr sz="4800" b="0" i="0" u="none" strike="noStrike" cap="none">
              <a:solidFill>
                <a:srgbClr val="000000"/>
              </a:solidFill>
              <a:latin typeface="Calibri"/>
              <a:ea typeface="Calibri"/>
              <a:cs typeface="Calibri"/>
              <a:sym typeface="Calibri"/>
            </a:endParaRPr>
          </a:p>
        </p:txBody>
      </p:sp>
      <p:sp>
        <p:nvSpPr>
          <p:cNvPr id="24582" name="Google Shape;24582;p42"/>
          <p:cNvSpPr txBox="1"/>
          <p:nvPr/>
        </p:nvSpPr>
        <p:spPr>
          <a:xfrm>
            <a:off x="13400470" y="202444"/>
            <a:ext cx="3199943" cy="972254"/>
          </a:xfrm>
          <a:prstGeom prst="rect">
            <a:avLst/>
          </a:prstGeom>
          <a:noFill/>
          <a:ln>
            <a:noFill/>
          </a:ln>
        </p:spPr>
        <p:txBody>
          <a:bodyPr spcFirstLastPara="1" wrap="square" lIns="0" tIns="0" rIns="0" bIns="0" anchor="t" anchorCtr="0">
            <a:spAutoFit/>
          </a:bodyPr>
          <a:lstStyle/>
          <a:p>
            <a:pPr marL="0" marR="0" lvl="0" indent="0" algn="l" rtl="0">
              <a:lnSpc>
                <a:spcPct val="117499"/>
              </a:lnSpc>
              <a:spcBef>
                <a:spcPts val="0"/>
              </a:spcBef>
              <a:spcAft>
                <a:spcPts val="0"/>
              </a:spcAft>
              <a:buClr>
                <a:srgbClr val="1C498B"/>
              </a:buClr>
              <a:buSzPts val="4000"/>
              <a:buFont typeface="Calibri"/>
              <a:buNone/>
            </a:pPr>
            <a:r>
              <a:rPr lang="en-US" sz="5400" b="1" i="1" u="none" strike="noStrike" cap="none">
                <a:solidFill>
                  <a:srgbClr val="1C498B"/>
                </a:solidFill>
                <a:latin typeface="Calibri"/>
                <a:ea typeface="Calibri"/>
                <a:cs typeface="Calibri"/>
                <a:sym typeface="Calibri"/>
              </a:rPr>
              <a:t>Strategies</a:t>
            </a:r>
            <a:endParaRPr sz="5400" b="0" i="1" u="none" strike="noStrike" cap="none">
              <a:solidFill>
                <a:srgbClr val="000000"/>
              </a:solidFill>
              <a:latin typeface="Calibri"/>
              <a:ea typeface="Calibri"/>
              <a:cs typeface="Calibri"/>
              <a:sym typeface="Calibri"/>
            </a:endParaRPr>
          </a:p>
        </p:txBody>
      </p:sp>
      <p:pic>
        <p:nvPicPr>
          <p:cNvPr id="24583" name="Google Shape;24583;p42" descr="image.png"/>
          <p:cNvPicPr preferRelativeResize="0"/>
          <p:nvPr/>
        </p:nvPicPr>
        <p:blipFill rotWithShape="1">
          <a:blip r:embed="rId3">
            <a:alphaModFix/>
          </a:blip>
          <a:srcRect/>
          <a:stretch/>
        </p:blipFill>
        <p:spPr>
          <a:xfrm>
            <a:off x="11255923" y="1461419"/>
            <a:ext cx="6743700" cy="1847088"/>
          </a:xfrm>
          <a:prstGeom prst="rect">
            <a:avLst/>
          </a:prstGeom>
          <a:noFill/>
          <a:ln>
            <a:noFill/>
          </a:ln>
        </p:spPr>
      </p:pic>
      <p:sp>
        <p:nvSpPr>
          <p:cNvPr id="24584" name="Google Shape;24584;p42"/>
          <p:cNvSpPr txBox="1"/>
          <p:nvPr/>
        </p:nvSpPr>
        <p:spPr>
          <a:xfrm>
            <a:off x="11606266" y="2065479"/>
            <a:ext cx="6350524" cy="553998"/>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Clr>
                <a:srgbClr val="000000"/>
              </a:buClr>
              <a:buSzPts val="3600"/>
              <a:buFont typeface="Arial"/>
              <a:buNone/>
            </a:pPr>
            <a:r>
              <a:rPr lang="en-US" sz="3600" b="1" i="0" u="none" strike="noStrike" cap="none">
                <a:solidFill>
                  <a:srgbClr val="0E4D6E"/>
                </a:solidFill>
                <a:latin typeface="Calibri"/>
                <a:ea typeface="Calibri"/>
                <a:cs typeface="Calibri"/>
                <a:sym typeface="Calibri"/>
              </a:rPr>
              <a:t>Connect patient to IL MOMS Line</a:t>
            </a:r>
            <a:endParaRPr sz="1400" b="0" i="0" u="none" strike="noStrike" cap="none">
              <a:solidFill>
                <a:srgbClr val="000000"/>
              </a:solidFill>
              <a:latin typeface="Arial"/>
              <a:ea typeface="Arial"/>
              <a:cs typeface="Arial"/>
              <a:sym typeface="Arial"/>
            </a:endParaRPr>
          </a:p>
        </p:txBody>
      </p:sp>
      <p:sp>
        <p:nvSpPr>
          <p:cNvPr id="24585" name="Google Shape;24585;p42"/>
          <p:cNvSpPr txBox="1"/>
          <p:nvPr/>
        </p:nvSpPr>
        <p:spPr>
          <a:xfrm>
            <a:off x="4080968" y="1922935"/>
            <a:ext cx="3199943" cy="972254"/>
          </a:xfrm>
          <a:prstGeom prst="rect">
            <a:avLst/>
          </a:prstGeom>
          <a:noFill/>
          <a:ln>
            <a:noFill/>
          </a:ln>
        </p:spPr>
        <p:txBody>
          <a:bodyPr spcFirstLastPara="1" wrap="square" lIns="0" tIns="0" rIns="0" bIns="0" anchor="t" anchorCtr="0">
            <a:spAutoFit/>
          </a:bodyPr>
          <a:lstStyle/>
          <a:p>
            <a:pPr marL="0" marR="0" lvl="0" indent="0" algn="l" rtl="0">
              <a:lnSpc>
                <a:spcPct val="117499"/>
              </a:lnSpc>
              <a:spcBef>
                <a:spcPts val="0"/>
              </a:spcBef>
              <a:spcAft>
                <a:spcPts val="0"/>
              </a:spcAft>
              <a:buClr>
                <a:srgbClr val="1C498B"/>
              </a:buClr>
              <a:buSzPts val="4000"/>
              <a:buFont typeface="Calibri"/>
              <a:buNone/>
            </a:pPr>
            <a:r>
              <a:rPr lang="en-US" sz="5400" b="1" i="1" u="none" strike="noStrike" cap="none">
                <a:solidFill>
                  <a:srgbClr val="1C498B"/>
                </a:solidFill>
                <a:latin typeface="Calibri"/>
                <a:ea typeface="Calibri"/>
                <a:cs typeface="Calibri"/>
                <a:sym typeface="Calibri"/>
              </a:rPr>
              <a:t>Resources</a:t>
            </a:r>
            <a:endParaRPr sz="5400" b="0" i="1" u="none" strike="noStrike" cap="none">
              <a:solidFill>
                <a:srgbClr val="000000"/>
              </a:solidFill>
              <a:latin typeface="Calibri"/>
              <a:ea typeface="Calibri"/>
              <a:cs typeface="Calibri"/>
              <a:sym typeface="Calibri"/>
            </a:endParaRPr>
          </a:p>
        </p:txBody>
      </p:sp>
      <p:pic>
        <p:nvPicPr>
          <p:cNvPr id="24586" name="Google Shape;24586;p42"/>
          <p:cNvPicPr preferRelativeResize="0"/>
          <p:nvPr/>
        </p:nvPicPr>
        <p:blipFill rotWithShape="1">
          <a:blip r:embed="rId5" cstate="email">
            <a:alphaModFix/>
            <a:extLst>
              <a:ext uri="{28A0092B-C50C-407E-A947-70E740481C1C}">
                <a14:useLocalDpi xmlns:a14="http://schemas.microsoft.com/office/drawing/2010/main"/>
              </a:ext>
            </a:extLst>
          </a:blip>
          <a:srcRect/>
          <a:stretch/>
        </p:blipFill>
        <p:spPr>
          <a:xfrm>
            <a:off x="402994" y="3041503"/>
            <a:ext cx="3498125" cy="4525488"/>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3137"/>
              </a:srgbClr>
            </a:outerShdw>
          </a:effectLst>
        </p:spPr>
      </p:pic>
      <p:pic>
        <p:nvPicPr>
          <p:cNvPr id="24587" name="Google Shape;24587;p42"/>
          <p:cNvPicPr preferRelativeResize="0"/>
          <p:nvPr/>
        </p:nvPicPr>
        <p:blipFill rotWithShape="1">
          <a:blip r:embed="rId6" cstate="email">
            <a:alphaModFix/>
            <a:extLst>
              <a:ext uri="{28A0092B-C50C-407E-A947-70E740481C1C}">
                <a14:useLocalDpi xmlns:a14="http://schemas.microsoft.com/office/drawing/2010/main"/>
              </a:ext>
            </a:extLst>
          </a:blip>
          <a:srcRect/>
          <a:stretch/>
        </p:blipFill>
        <p:spPr>
          <a:xfrm>
            <a:off x="3638776" y="3384417"/>
            <a:ext cx="5268982" cy="3409060"/>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3137"/>
              </a:srgbClr>
            </a:outerShdw>
          </a:effectLst>
        </p:spPr>
      </p:pic>
      <p:pic>
        <p:nvPicPr>
          <p:cNvPr id="24588" name="Google Shape;24588;p42"/>
          <p:cNvPicPr preferRelativeResize="0"/>
          <p:nvPr/>
        </p:nvPicPr>
        <p:blipFill rotWithShape="1">
          <a:blip r:embed="rId7" cstate="email">
            <a:alphaModFix/>
            <a:extLst>
              <a:ext uri="{28A0092B-C50C-407E-A947-70E740481C1C}">
                <a14:useLocalDpi xmlns:a14="http://schemas.microsoft.com/office/drawing/2010/main"/>
              </a:ext>
            </a:extLst>
          </a:blip>
          <a:srcRect/>
          <a:stretch/>
        </p:blipFill>
        <p:spPr>
          <a:xfrm>
            <a:off x="6432140" y="4626868"/>
            <a:ext cx="3652522" cy="4739806"/>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3137"/>
              </a:srgbClr>
            </a:outerShdw>
          </a:effectLst>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24593"/>
        <p:cNvGrpSpPr/>
        <p:nvPr/>
      </p:nvGrpSpPr>
      <p:grpSpPr>
        <a:xfrm>
          <a:off x="0" y="0"/>
          <a:ext cx="0" cy="0"/>
          <a:chOff x="0" y="0"/>
          <a:chExt cx="0" cy="0"/>
        </a:xfrm>
      </p:grpSpPr>
      <p:sp>
        <p:nvSpPr>
          <p:cNvPr id="24594" name="Google Shape;24594;p43"/>
          <p:cNvSpPr/>
          <p:nvPr/>
        </p:nvSpPr>
        <p:spPr>
          <a:xfrm>
            <a:off x="0" y="0"/>
            <a:ext cx="7280910" cy="10287000"/>
          </a:xfrm>
          <a:prstGeom prst="rect">
            <a:avLst/>
          </a:prstGeom>
          <a:solidFill>
            <a:srgbClr val="F2CDED"/>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000000"/>
              </a:solidFill>
              <a:latin typeface="Calibri"/>
              <a:ea typeface="Calibri"/>
              <a:cs typeface="Calibri"/>
              <a:sym typeface="Calibri"/>
            </a:endParaRPr>
          </a:p>
        </p:txBody>
      </p:sp>
      <p:sp>
        <p:nvSpPr>
          <p:cNvPr id="24595" name="Google Shape;24595;p43"/>
          <p:cNvSpPr txBox="1"/>
          <p:nvPr/>
        </p:nvSpPr>
        <p:spPr>
          <a:xfrm>
            <a:off x="7490099" y="-27523"/>
            <a:ext cx="10229289" cy="1944507"/>
          </a:xfrm>
          <a:prstGeom prst="rect">
            <a:avLst/>
          </a:prstGeom>
          <a:noFill/>
          <a:ln>
            <a:noFill/>
          </a:ln>
        </p:spPr>
        <p:txBody>
          <a:bodyPr spcFirstLastPara="1" wrap="square" lIns="0" tIns="0" rIns="0" bIns="0" anchor="t" anchorCtr="0">
            <a:spAutoFit/>
          </a:bodyPr>
          <a:lstStyle/>
          <a:p>
            <a:pPr marL="0" marR="0" lvl="0" indent="0" algn="l" rtl="0">
              <a:lnSpc>
                <a:spcPct val="117499"/>
              </a:lnSpc>
              <a:spcBef>
                <a:spcPts val="0"/>
              </a:spcBef>
              <a:spcAft>
                <a:spcPts val="0"/>
              </a:spcAft>
              <a:buClr>
                <a:srgbClr val="1C498B"/>
              </a:buClr>
              <a:buSzPts val="4000"/>
              <a:buFont typeface="Calibri"/>
              <a:buNone/>
            </a:pPr>
            <a:r>
              <a:rPr lang="en-US" sz="5400" b="1" i="0" u="none" strike="noStrike" cap="none">
                <a:solidFill>
                  <a:srgbClr val="1C498B"/>
                </a:solidFill>
                <a:latin typeface="Calibri"/>
                <a:ea typeface="Calibri"/>
                <a:cs typeface="Calibri"/>
                <a:sym typeface="Calibri"/>
              </a:rPr>
              <a:t>Connecting Patients to Support Services</a:t>
            </a:r>
            <a:endParaRPr sz="5400" b="0" i="0" u="none" strike="noStrike" cap="none">
              <a:solidFill>
                <a:srgbClr val="000000"/>
              </a:solidFill>
              <a:latin typeface="Calibri"/>
              <a:ea typeface="Calibri"/>
              <a:cs typeface="Calibri"/>
              <a:sym typeface="Calibri"/>
            </a:endParaRPr>
          </a:p>
        </p:txBody>
      </p:sp>
      <p:sp>
        <p:nvSpPr>
          <p:cNvPr id="24596" name="Google Shape;24596;p43"/>
          <p:cNvSpPr txBox="1"/>
          <p:nvPr/>
        </p:nvSpPr>
        <p:spPr>
          <a:xfrm>
            <a:off x="312507" y="469822"/>
            <a:ext cx="6172200" cy="1728422"/>
          </a:xfrm>
          <a:prstGeom prst="rect">
            <a:avLst/>
          </a:prstGeom>
          <a:noFill/>
          <a:ln>
            <a:noFill/>
          </a:ln>
        </p:spPr>
        <p:txBody>
          <a:bodyPr spcFirstLastPara="1" wrap="square" lIns="0" tIns="0" rIns="0" bIns="0" anchor="t" anchorCtr="0">
            <a:spAutoFit/>
          </a:bodyPr>
          <a:lstStyle/>
          <a:p>
            <a:pPr marL="0" marR="0" lvl="0" indent="0" algn="ctr" rtl="0">
              <a:lnSpc>
                <a:spcPct val="117499"/>
              </a:lnSpc>
              <a:spcBef>
                <a:spcPts val="0"/>
              </a:spcBef>
              <a:spcAft>
                <a:spcPts val="0"/>
              </a:spcAft>
              <a:buClr>
                <a:srgbClr val="1C498B"/>
              </a:buClr>
              <a:buSzPts val="4000"/>
              <a:buFont typeface="Calibri"/>
              <a:buNone/>
            </a:pPr>
            <a:r>
              <a:rPr lang="en-US" sz="4800" b="1" i="1" u="none" strike="noStrike" cap="none">
                <a:solidFill>
                  <a:srgbClr val="1C498B"/>
                </a:solidFill>
                <a:latin typeface="Calibri"/>
                <a:ea typeface="Calibri"/>
                <a:cs typeface="Calibri"/>
                <a:sym typeface="Calibri"/>
              </a:rPr>
              <a:t>Example Support Service Options</a:t>
            </a:r>
            <a:endParaRPr sz="4800" b="0" i="1" u="none" strike="noStrike" cap="none">
              <a:solidFill>
                <a:srgbClr val="000000"/>
              </a:solidFill>
              <a:latin typeface="Calibri"/>
              <a:ea typeface="Calibri"/>
              <a:cs typeface="Calibri"/>
              <a:sym typeface="Calibri"/>
            </a:endParaRPr>
          </a:p>
        </p:txBody>
      </p:sp>
      <p:pic>
        <p:nvPicPr>
          <p:cNvPr id="24597" name="Google Shape;24597;p43"/>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7478381" y="4205778"/>
            <a:ext cx="4065727" cy="5532586"/>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3137"/>
              </a:srgbClr>
            </a:outerShdw>
          </a:effectLst>
        </p:spPr>
      </p:pic>
      <p:sp>
        <p:nvSpPr>
          <p:cNvPr id="24598" name="Google Shape;24598;p43"/>
          <p:cNvSpPr txBox="1"/>
          <p:nvPr/>
        </p:nvSpPr>
        <p:spPr>
          <a:xfrm>
            <a:off x="11651515" y="1916985"/>
            <a:ext cx="3199943" cy="864211"/>
          </a:xfrm>
          <a:prstGeom prst="rect">
            <a:avLst/>
          </a:prstGeom>
          <a:noFill/>
          <a:ln>
            <a:noFill/>
          </a:ln>
        </p:spPr>
        <p:txBody>
          <a:bodyPr spcFirstLastPara="1" wrap="square" lIns="0" tIns="0" rIns="0" bIns="0" anchor="t" anchorCtr="0">
            <a:spAutoFit/>
          </a:bodyPr>
          <a:lstStyle/>
          <a:p>
            <a:pPr marL="0" marR="0" lvl="0" indent="0" algn="l" rtl="0">
              <a:lnSpc>
                <a:spcPct val="117499"/>
              </a:lnSpc>
              <a:spcBef>
                <a:spcPts val="0"/>
              </a:spcBef>
              <a:spcAft>
                <a:spcPts val="0"/>
              </a:spcAft>
              <a:buClr>
                <a:srgbClr val="1C498B"/>
              </a:buClr>
              <a:buSzPts val="4000"/>
              <a:buFont typeface="Calibri"/>
              <a:buNone/>
            </a:pPr>
            <a:r>
              <a:rPr lang="en-US" sz="4800" b="1" i="1" u="none" strike="noStrike" cap="none">
                <a:solidFill>
                  <a:srgbClr val="1C498B"/>
                </a:solidFill>
                <a:latin typeface="Calibri"/>
                <a:ea typeface="Calibri"/>
                <a:cs typeface="Calibri"/>
                <a:sym typeface="Calibri"/>
              </a:rPr>
              <a:t>Resources</a:t>
            </a:r>
            <a:endParaRPr sz="4800" b="0" i="1" u="none" strike="noStrike" cap="none">
              <a:solidFill>
                <a:srgbClr val="000000"/>
              </a:solidFill>
              <a:latin typeface="Calibri"/>
              <a:ea typeface="Calibri"/>
              <a:cs typeface="Calibri"/>
              <a:sym typeface="Calibri"/>
            </a:endParaRPr>
          </a:p>
        </p:txBody>
      </p:sp>
      <p:pic>
        <p:nvPicPr>
          <p:cNvPr id="24599" name="Google Shape;24599;p43" descr="image.png"/>
          <p:cNvPicPr preferRelativeResize="0"/>
          <p:nvPr/>
        </p:nvPicPr>
        <p:blipFill rotWithShape="1">
          <a:blip r:embed="rId4">
            <a:alphaModFix/>
          </a:blip>
          <a:srcRect/>
          <a:stretch/>
        </p:blipFill>
        <p:spPr>
          <a:xfrm>
            <a:off x="274378" y="2198244"/>
            <a:ext cx="6172200" cy="1771650"/>
          </a:xfrm>
          <a:prstGeom prst="rect">
            <a:avLst/>
          </a:prstGeom>
          <a:noFill/>
          <a:ln>
            <a:noFill/>
          </a:ln>
        </p:spPr>
      </p:pic>
      <p:sp>
        <p:nvSpPr>
          <p:cNvPr id="24600" name="Google Shape;24600;p43"/>
          <p:cNvSpPr txBox="1"/>
          <p:nvPr/>
        </p:nvSpPr>
        <p:spPr>
          <a:xfrm>
            <a:off x="1999455" y="2593935"/>
            <a:ext cx="4357687" cy="1107996"/>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Clr>
                <a:srgbClr val="000000"/>
              </a:buClr>
              <a:buSzPts val="3600"/>
              <a:buFont typeface="Arial"/>
              <a:buNone/>
            </a:pPr>
            <a:r>
              <a:rPr lang="en-US" sz="3600" b="1" i="0" u="none" strike="noStrike" cap="none">
                <a:solidFill>
                  <a:srgbClr val="0E4D6E"/>
                </a:solidFill>
                <a:latin typeface="Calibri"/>
                <a:ea typeface="Calibri"/>
                <a:cs typeface="Calibri"/>
                <a:sym typeface="Calibri"/>
              </a:rPr>
              <a:t>PSI peer support groups</a:t>
            </a:r>
            <a:endParaRPr sz="3600" b="0" i="0" u="none" strike="noStrike" cap="none">
              <a:solidFill>
                <a:srgbClr val="000000"/>
              </a:solidFill>
              <a:latin typeface="Calibri"/>
              <a:ea typeface="Calibri"/>
              <a:cs typeface="Calibri"/>
              <a:sym typeface="Calibri"/>
            </a:endParaRPr>
          </a:p>
        </p:txBody>
      </p:sp>
      <p:pic>
        <p:nvPicPr>
          <p:cNvPr id="24601" name="Google Shape;24601;p43" descr="image.png"/>
          <p:cNvPicPr preferRelativeResize="0"/>
          <p:nvPr/>
        </p:nvPicPr>
        <p:blipFill rotWithShape="1">
          <a:blip r:embed="rId4">
            <a:alphaModFix/>
          </a:blip>
          <a:srcRect/>
          <a:stretch/>
        </p:blipFill>
        <p:spPr>
          <a:xfrm>
            <a:off x="274986" y="4205778"/>
            <a:ext cx="6172200" cy="1771650"/>
          </a:xfrm>
          <a:prstGeom prst="rect">
            <a:avLst/>
          </a:prstGeom>
          <a:noFill/>
          <a:ln>
            <a:noFill/>
          </a:ln>
        </p:spPr>
      </p:pic>
      <p:sp>
        <p:nvSpPr>
          <p:cNvPr id="24602" name="Google Shape;24602;p43"/>
          <p:cNvSpPr txBox="1"/>
          <p:nvPr/>
        </p:nvSpPr>
        <p:spPr>
          <a:xfrm>
            <a:off x="1975377" y="4482498"/>
            <a:ext cx="4321385" cy="1107996"/>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Clr>
                <a:srgbClr val="000000"/>
              </a:buClr>
              <a:buSzPts val="3600"/>
              <a:buFont typeface="Arial"/>
              <a:buNone/>
            </a:pPr>
            <a:r>
              <a:rPr lang="en-US" sz="3600" b="1" i="0" u="none" strike="noStrike" cap="none">
                <a:solidFill>
                  <a:srgbClr val="0E4D6E"/>
                </a:solidFill>
                <a:latin typeface="Calibri"/>
                <a:ea typeface="Calibri"/>
                <a:cs typeface="Calibri"/>
                <a:sym typeface="Calibri"/>
              </a:rPr>
              <a:t>Home visiting programs</a:t>
            </a:r>
            <a:endParaRPr sz="1400" b="0" i="0" u="none" strike="noStrike" cap="none">
              <a:solidFill>
                <a:srgbClr val="000000"/>
              </a:solidFill>
              <a:latin typeface="Arial"/>
              <a:ea typeface="Arial"/>
              <a:cs typeface="Arial"/>
              <a:sym typeface="Arial"/>
            </a:endParaRPr>
          </a:p>
        </p:txBody>
      </p:sp>
      <p:pic>
        <p:nvPicPr>
          <p:cNvPr id="24603" name="Google Shape;24603;p43" descr="image.png"/>
          <p:cNvPicPr preferRelativeResize="0"/>
          <p:nvPr/>
        </p:nvPicPr>
        <p:blipFill rotWithShape="1">
          <a:blip r:embed="rId4">
            <a:alphaModFix/>
          </a:blip>
          <a:srcRect/>
          <a:stretch/>
        </p:blipFill>
        <p:spPr>
          <a:xfrm>
            <a:off x="274378" y="6211396"/>
            <a:ext cx="6172200" cy="1771650"/>
          </a:xfrm>
          <a:prstGeom prst="rect">
            <a:avLst/>
          </a:prstGeom>
          <a:noFill/>
          <a:ln>
            <a:noFill/>
          </a:ln>
        </p:spPr>
      </p:pic>
      <p:sp>
        <p:nvSpPr>
          <p:cNvPr id="24604" name="Google Shape;24604;p43"/>
          <p:cNvSpPr txBox="1"/>
          <p:nvPr/>
        </p:nvSpPr>
        <p:spPr>
          <a:xfrm>
            <a:off x="1999455" y="6782463"/>
            <a:ext cx="2749052" cy="553998"/>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Clr>
                <a:srgbClr val="000000"/>
              </a:buClr>
              <a:buSzPts val="3600"/>
              <a:buFont typeface="Arial"/>
              <a:buNone/>
            </a:pPr>
            <a:r>
              <a:rPr lang="en-US" sz="3600" b="1" i="0" u="none" strike="noStrike" cap="none">
                <a:solidFill>
                  <a:srgbClr val="0E4D6E"/>
                </a:solidFill>
                <a:latin typeface="Calibri"/>
                <a:ea typeface="Calibri"/>
                <a:cs typeface="Calibri"/>
                <a:sym typeface="Calibri"/>
              </a:rPr>
              <a:t>IL MOMS Line</a:t>
            </a:r>
            <a:endParaRPr sz="1400" b="0" i="0" u="none" strike="noStrike" cap="none">
              <a:solidFill>
                <a:srgbClr val="000000"/>
              </a:solidFill>
              <a:latin typeface="Arial"/>
              <a:ea typeface="Arial"/>
              <a:cs typeface="Arial"/>
              <a:sym typeface="Arial"/>
            </a:endParaRPr>
          </a:p>
        </p:txBody>
      </p:sp>
      <p:sp>
        <p:nvSpPr>
          <p:cNvPr id="24605" name="Google Shape;24605;p43"/>
          <p:cNvSpPr/>
          <p:nvPr/>
        </p:nvSpPr>
        <p:spPr>
          <a:xfrm>
            <a:off x="591689" y="2530071"/>
            <a:ext cx="1152939" cy="1107996"/>
          </a:xfrm>
          <a:prstGeom prst="ellipse">
            <a:avLst/>
          </a:prstGeom>
          <a:solidFill>
            <a:schemeClr val="accent1"/>
          </a:solidFill>
          <a:ln w="19050" cap="flat" cmpd="sng">
            <a:solidFill>
              <a:srgbClr val="082836"/>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24606" name="Google Shape;24606;p43"/>
          <p:cNvSpPr/>
          <p:nvPr/>
        </p:nvSpPr>
        <p:spPr>
          <a:xfrm>
            <a:off x="548711" y="4537605"/>
            <a:ext cx="1152939" cy="1107996"/>
          </a:xfrm>
          <a:prstGeom prst="ellipse">
            <a:avLst/>
          </a:prstGeom>
          <a:solidFill>
            <a:schemeClr val="accent1"/>
          </a:solidFill>
          <a:ln w="19050" cap="flat" cmpd="sng">
            <a:solidFill>
              <a:srgbClr val="082836"/>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24607" name="Google Shape;24607;p43"/>
          <p:cNvSpPr/>
          <p:nvPr/>
        </p:nvSpPr>
        <p:spPr>
          <a:xfrm>
            <a:off x="548711" y="6505464"/>
            <a:ext cx="1152939" cy="1107996"/>
          </a:xfrm>
          <a:prstGeom prst="ellipse">
            <a:avLst/>
          </a:prstGeom>
          <a:solidFill>
            <a:schemeClr val="accent1"/>
          </a:solidFill>
          <a:ln w="19050" cap="flat" cmpd="sng">
            <a:solidFill>
              <a:srgbClr val="082836"/>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24608" name="Google Shape;24608;p43"/>
          <p:cNvSpPr/>
          <p:nvPr/>
        </p:nvSpPr>
        <p:spPr>
          <a:xfrm>
            <a:off x="762275" y="6637205"/>
            <a:ext cx="783571" cy="836860"/>
          </a:xfrm>
          <a:custGeom>
            <a:avLst/>
            <a:gdLst/>
            <a:ahLst/>
            <a:cxnLst/>
            <a:rect l="l" t="t" r="r" b="b"/>
            <a:pathLst>
              <a:path w="1376783" h="1376783" extrusionOk="0">
                <a:moveTo>
                  <a:pt x="0" y="0"/>
                </a:moveTo>
                <a:lnTo>
                  <a:pt x="1376783" y="0"/>
                </a:lnTo>
                <a:lnTo>
                  <a:pt x="1376783" y="1376783"/>
                </a:lnTo>
                <a:lnTo>
                  <a:pt x="0" y="1376783"/>
                </a:lnTo>
                <a:lnTo>
                  <a:pt x="0" y="0"/>
                </a:lnTo>
                <a:close/>
              </a:path>
            </a:pathLst>
          </a:cu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609" name="Google Shape;24609;p43"/>
          <p:cNvSpPr/>
          <p:nvPr/>
        </p:nvSpPr>
        <p:spPr>
          <a:xfrm>
            <a:off x="680852" y="4617642"/>
            <a:ext cx="921603" cy="864211"/>
          </a:xfrm>
          <a:custGeom>
            <a:avLst/>
            <a:gdLst/>
            <a:ahLst/>
            <a:cxnLst/>
            <a:rect l="l" t="t" r="r" b="b"/>
            <a:pathLst>
              <a:path w="1897804" h="1705651" extrusionOk="0">
                <a:moveTo>
                  <a:pt x="0" y="0"/>
                </a:moveTo>
                <a:lnTo>
                  <a:pt x="1897804" y="0"/>
                </a:lnTo>
                <a:lnTo>
                  <a:pt x="1897804" y="1705652"/>
                </a:lnTo>
                <a:lnTo>
                  <a:pt x="0" y="1705652"/>
                </a:lnTo>
                <a:lnTo>
                  <a:pt x="0" y="0"/>
                </a:lnTo>
                <a:close/>
              </a:path>
            </a:pathLst>
          </a:cu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610" name="Google Shape;24610;p43"/>
          <p:cNvSpPr/>
          <p:nvPr/>
        </p:nvSpPr>
        <p:spPr>
          <a:xfrm>
            <a:off x="747870" y="2593340"/>
            <a:ext cx="894341" cy="970889"/>
          </a:xfrm>
          <a:custGeom>
            <a:avLst/>
            <a:gdLst/>
            <a:ahLst/>
            <a:cxnLst/>
            <a:rect l="l" t="t" r="r" b="b"/>
            <a:pathLst>
              <a:path w="2157737" h="2448496" extrusionOk="0">
                <a:moveTo>
                  <a:pt x="0" y="0"/>
                </a:moveTo>
                <a:lnTo>
                  <a:pt x="2157737" y="0"/>
                </a:lnTo>
                <a:lnTo>
                  <a:pt x="2157737" y="2448496"/>
                </a:lnTo>
                <a:lnTo>
                  <a:pt x="0" y="2448496"/>
                </a:lnTo>
                <a:lnTo>
                  <a:pt x="0" y="0"/>
                </a:lnTo>
                <a:close/>
              </a:path>
            </a:pathLst>
          </a:cu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pic>
        <p:nvPicPr>
          <p:cNvPr id="24611" name="Google Shape;24611;p43"/>
          <p:cNvPicPr preferRelativeResize="0"/>
          <p:nvPr/>
        </p:nvPicPr>
        <p:blipFill rotWithShape="1">
          <a:blip r:embed="rId5" cstate="email">
            <a:alphaModFix/>
            <a:extLst>
              <a:ext uri="{28A0092B-C50C-407E-A947-70E740481C1C}">
                <a14:useLocalDpi xmlns:a14="http://schemas.microsoft.com/office/drawing/2010/main"/>
              </a:ext>
            </a:extLst>
          </a:blip>
          <a:srcRect/>
          <a:stretch/>
        </p:blipFill>
        <p:spPr>
          <a:xfrm>
            <a:off x="10679381" y="3458816"/>
            <a:ext cx="4330090" cy="5532587"/>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3137"/>
              </a:srgbClr>
            </a:outerShdw>
          </a:effectLst>
        </p:spPr>
      </p:pic>
      <p:pic>
        <p:nvPicPr>
          <p:cNvPr id="24612" name="Google Shape;24612;p43"/>
          <p:cNvPicPr preferRelativeResize="0"/>
          <p:nvPr/>
        </p:nvPicPr>
        <p:blipFill rotWithShape="1">
          <a:blip r:embed="rId6" cstate="email">
            <a:alphaModFix/>
            <a:extLst>
              <a:ext uri="{28A0092B-C50C-407E-A947-70E740481C1C}">
                <a14:useLocalDpi xmlns:a14="http://schemas.microsoft.com/office/drawing/2010/main"/>
              </a:ext>
            </a:extLst>
          </a:blip>
          <a:srcRect/>
          <a:stretch/>
        </p:blipFill>
        <p:spPr>
          <a:xfrm>
            <a:off x="13946257" y="2886410"/>
            <a:ext cx="4252496" cy="5518381"/>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3137"/>
              </a:srgbClr>
            </a:outerShdw>
          </a:effectLst>
        </p:spPr>
      </p:pic>
      <p:pic>
        <p:nvPicPr>
          <p:cNvPr id="24613" name="Google Shape;24613;p43" descr="image.png"/>
          <p:cNvPicPr preferRelativeResize="0"/>
          <p:nvPr/>
        </p:nvPicPr>
        <p:blipFill rotWithShape="1">
          <a:blip r:embed="rId4">
            <a:alphaModFix/>
          </a:blip>
          <a:srcRect/>
          <a:stretch/>
        </p:blipFill>
        <p:spPr>
          <a:xfrm>
            <a:off x="274378" y="8225843"/>
            <a:ext cx="6172200" cy="1771650"/>
          </a:xfrm>
          <a:prstGeom prst="rect">
            <a:avLst/>
          </a:prstGeom>
          <a:noFill/>
          <a:ln>
            <a:noFill/>
          </a:ln>
        </p:spPr>
      </p:pic>
      <p:sp>
        <p:nvSpPr>
          <p:cNvPr id="24614" name="Google Shape;24614;p43"/>
          <p:cNvSpPr txBox="1"/>
          <p:nvPr/>
        </p:nvSpPr>
        <p:spPr>
          <a:xfrm>
            <a:off x="2037584" y="8557670"/>
            <a:ext cx="4447123" cy="553998"/>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Clr>
                <a:srgbClr val="000000"/>
              </a:buClr>
              <a:buSzPts val="3600"/>
              <a:buFont typeface="Arial"/>
              <a:buNone/>
            </a:pPr>
            <a:r>
              <a:rPr lang="en-US" sz="3600" b="1" dirty="0">
                <a:solidFill>
                  <a:srgbClr val="0E4D6E"/>
                </a:solidFill>
                <a:latin typeface="Calibri"/>
                <a:ea typeface="Calibri"/>
                <a:cs typeface="Calibri"/>
                <a:sym typeface="Calibri"/>
              </a:rPr>
              <a:t>Local support services</a:t>
            </a:r>
            <a:endParaRPr sz="3600" b="1" i="0" u="none" strike="noStrike" cap="none" dirty="0">
              <a:solidFill>
                <a:srgbClr val="0E4D6E"/>
              </a:solidFill>
              <a:latin typeface="Calibri"/>
              <a:ea typeface="Calibri"/>
              <a:cs typeface="Calibri"/>
              <a:sym typeface="Calibri"/>
            </a:endParaRPr>
          </a:p>
        </p:txBody>
      </p:sp>
      <p:sp>
        <p:nvSpPr>
          <p:cNvPr id="24615" name="Google Shape;24615;p43"/>
          <p:cNvSpPr/>
          <p:nvPr/>
        </p:nvSpPr>
        <p:spPr>
          <a:xfrm>
            <a:off x="680852" y="8557670"/>
            <a:ext cx="1152939" cy="1107996"/>
          </a:xfrm>
          <a:prstGeom prst="ellipse">
            <a:avLst/>
          </a:prstGeom>
          <a:solidFill>
            <a:schemeClr val="accent1"/>
          </a:solidFill>
          <a:ln w="19050" cap="flat" cmpd="sng">
            <a:solidFill>
              <a:srgbClr val="082836"/>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24616" name="Google Shape;24616;p43"/>
          <p:cNvSpPr/>
          <p:nvPr/>
        </p:nvSpPr>
        <p:spPr>
          <a:xfrm>
            <a:off x="779097" y="8562453"/>
            <a:ext cx="982810" cy="1070063"/>
          </a:xfrm>
          <a:custGeom>
            <a:avLst/>
            <a:gdLst/>
            <a:ahLst/>
            <a:cxnLst/>
            <a:rect l="l" t="t" r="r" b="b"/>
            <a:pathLst>
              <a:path w="1475430" h="1464364" extrusionOk="0">
                <a:moveTo>
                  <a:pt x="0" y="0"/>
                </a:moveTo>
                <a:lnTo>
                  <a:pt x="1475430" y="0"/>
                </a:lnTo>
                <a:lnTo>
                  <a:pt x="1475430" y="1464364"/>
                </a:lnTo>
                <a:lnTo>
                  <a:pt x="0" y="1464364"/>
                </a:lnTo>
                <a:lnTo>
                  <a:pt x="0" y="0"/>
                </a:lnTo>
                <a:close/>
              </a:path>
            </a:pathLst>
          </a:cu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800"/>
              <a:buFont typeface="Arial"/>
              <a:buNone/>
            </a:pPr>
            <a:endParaRPr sz="1800" b="0" i="0" u="none" strike="noStrike" cap="none">
              <a:solidFill>
                <a:srgbClr val="000000"/>
              </a:solidFill>
              <a:latin typeface="Arial"/>
              <a:ea typeface="Arial"/>
              <a:cs typeface="Arial"/>
              <a:sym typeface="Arial"/>
            </a:endParaRPr>
          </a:p>
        </p:txBody>
      </p:sp>
      <p:sp>
        <p:nvSpPr>
          <p:cNvPr id="3" name="Freeform 5">
            <a:extLst>
              <a:ext uri="{FF2B5EF4-FFF2-40B4-BE49-F238E27FC236}">
                <a16:creationId xmlns:a16="http://schemas.microsoft.com/office/drawing/2014/main" id="{A56D1DCF-B41B-D8B7-AEFE-8EAB2D8B89ED}"/>
              </a:ext>
            </a:extLst>
          </p:cNvPr>
          <p:cNvSpPr/>
          <p:nvPr/>
        </p:nvSpPr>
        <p:spPr>
          <a:xfrm>
            <a:off x="774975" y="6637205"/>
            <a:ext cx="783571" cy="836860"/>
          </a:xfrm>
          <a:custGeom>
            <a:avLst/>
            <a:gdLst/>
            <a:ahLst/>
            <a:cxnLst/>
            <a:rect l="l" t="t" r="r" b="b"/>
            <a:pathLst>
              <a:path w="1376783" h="1376783">
                <a:moveTo>
                  <a:pt x="0" y="0"/>
                </a:moveTo>
                <a:lnTo>
                  <a:pt x="1376783" y="0"/>
                </a:lnTo>
                <a:lnTo>
                  <a:pt x="1376783" y="1376783"/>
                </a:lnTo>
                <a:lnTo>
                  <a:pt x="0" y="1376783"/>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sp>
        <p:nvSpPr>
          <p:cNvPr id="4" name="Freeform 3">
            <a:extLst>
              <a:ext uri="{FF2B5EF4-FFF2-40B4-BE49-F238E27FC236}">
                <a16:creationId xmlns:a16="http://schemas.microsoft.com/office/drawing/2014/main" id="{36A46681-2483-D642-5B8E-AACAB2FEF810}"/>
              </a:ext>
            </a:extLst>
          </p:cNvPr>
          <p:cNvSpPr/>
          <p:nvPr/>
        </p:nvSpPr>
        <p:spPr>
          <a:xfrm>
            <a:off x="709770" y="2593340"/>
            <a:ext cx="894341" cy="970889"/>
          </a:xfrm>
          <a:custGeom>
            <a:avLst/>
            <a:gdLst/>
            <a:ahLst/>
            <a:cxnLst/>
            <a:rect l="l" t="t" r="r" b="b"/>
            <a:pathLst>
              <a:path w="2157737" h="2448496">
                <a:moveTo>
                  <a:pt x="0" y="0"/>
                </a:moveTo>
                <a:lnTo>
                  <a:pt x="2157737" y="0"/>
                </a:lnTo>
                <a:lnTo>
                  <a:pt x="2157737" y="2448496"/>
                </a:lnTo>
                <a:lnTo>
                  <a:pt x="0" y="2448496"/>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US"/>
          </a:p>
        </p:txBody>
      </p:sp>
      <p:sp>
        <p:nvSpPr>
          <p:cNvPr id="5" name="Freeform 3">
            <a:extLst>
              <a:ext uri="{FF2B5EF4-FFF2-40B4-BE49-F238E27FC236}">
                <a16:creationId xmlns:a16="http://schemas.microsoft.com/office/drawing/2014/main" id="{4A7EDDC7-C3C8-FF27-2F06-F2D6F93A3C84}"/>
              </a:ext>
            </a:extLst>
          </p:cNvPr>
          <p:cNvSpPr/>
          <p:nvPr/>
        </p:nvSpPr>
        <p:spPr>
          <a:xfrm>
            <a:off x="766397" y="8549753"/>
            <a:ext cx="982810" cy="1070063"/>
          </a:xfrm>
          <a:custGeom>
            <a:avLst/>
            <a:gdLst/>
            <a:ahLst/>
            <a:cxnLst/>
            <a:rect l="l" t="t" r="r" b="b"/>
            <a:pathLst>
              <a:path w="1475430" h="1464364">
                <a:moveTo>
                  <a:pt x="0" y="0"/>
                </a:moveTo>
                <a:lnTo>
                  <a:pt x="1475430" y="0"/>
                </a:lnTo>
                <a:lnTo>
                  <a:pt x="1475430" y="1464364"/>
                </a:lnTo>
                <a:lnTo>
                  <a:pt x="0" y="1464364"/>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endParaRPr>
          </a:p>
        </p:txBody>
      </p:sp>
      <p:sp>
        <p:nvSpPr>
          <p:cNvPr id="6" name="Freeform 4">
            <a:extLst>
              <a:ext uri="{FF2B5EF4-FFF2-40B4-BE49-F238E27FC236}">
                <a16:creationId xmlns:a16="http://schemas.microsoft.com/office/drawing/2014/main" id="{28E9D8CA-3F36-EC2F-A710-50CCB0799BCD}"/>
              </a:ext>
            </a:extLst>
          </p:cNvPr>
          <p:cNvSpPr/>
          <p:nvPr/>
        </p:nvSpPr>
        <p:spPr>
          <a:xfrm>
            <a:off x="668152" y="4630342"/>
            <a:ext cx="921603" cy="864211"/>
          </a:xfrm>
          <a:custGeom>
            <a:avLst/>
            <a:gdLst/>
            <a:ahLst/>
            <a:cxnLst/>
            <a:rect l="l" t="t" r="r" b="b"/>
            <a:pathLst>
              <a:path w="1897804" h="1705651">
                <a:moveTo>
                  <a:pt x="0" y="0"/>
                </a:moveTo>
                <a:lnTo>
                  <a:pt x="1897804" y="0"/>
                </a:lnTo>
                <a:lnTo>
                  <a:pt x="1897804" y="1705652"/>
                </a:lnTo>
                <a:lnTo>
                  <a:pt x="0" y="1705652"/>
                </a:lnTo>
                <a:lnTo>
                  <a:pt x="0" y="0"/>
                </a:lnTo>
                <a:close/>
              </a:path>
            </a:pathLst>
          </a:custGeom>
          <a:blipFill>
            <a:blip>
              <a:extLst>
                <a:ext uri="{96DAC541-7B7A-43D3-8B79-37D633B846F1}">
                  <asvg:svgBlip xmlns:asvg="http://schemas.microsoft.com/office/drawing/2016/SVG/main" r:embed="rId10"/>
                </a:ext>
              </a:extLst>
            </a:blip>
            <a:stretch>
              <a:fillRect/>
            </a:stretch>
          </a:blipFill>
        </p:spPr>
        <p:txBody>
          <a:bodyPr/>
          <a:lstStyle/>
          <a:p>
            <a:endParaRPr lang="en-US"/>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24621"/>
        <p:cNvGrpSpPr/>
        <p:nvPr/>
      </p:nvGrpSpPr>
      <p:grpSpPr>
        <a:xfrm>
          <a:off x="0" y="0"/>
          <a:ext cx="0" cy="0"/>
          <a:chOff x="0" y="0"/>
          <a:chExt cx="0" cy="0"/>
        </a:xfrm>
      </p:grpSpPr>
      <p:sp>
        <p:nvSpPr>
          <p:cNvPr id="24622" name="Google Shape;24622;p44"/>
          <p:cNvSpPr/>
          <p:nvPr/>
        </p:nvSpPr>
        <p:spPr>
          <a:xfrm>
            <a:off x="8830101" y="0"/>
            <a:ext cx="9457899" cy="10287000"/>
          </a:xfrm>
          <a:prstGeom prst="rect">
            <a:avLst/>
          </a:prstGeom>
          <a:solidFill>
            <a:srgbClr val="F2CDED"/>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000000"/>
              </a:solidFill>
              <a:latin typeface="Calibri"/>
              <a:ea typeface="Calibri"/>
              <a:cs typeface="Calibri"/>
              <a:sym typeface="Calibri"/>
            </a:endParaRPr>
          </a:p>
        </p:txBody>
      </p:sp>
      <p:pic>
        <p:nvPicPr>
          <p:cNvPr id="24623" name="Google Shape;24623;p44" descr="image.png"/>
          <p:cNvPicPr preferRelativeResize="0"/>
          <p:nvPr/>
        </p:nvPicPr>
        <p:blipFill rotWithShape="1">
          <a:blip r:embed="rId3">
            <a:alphaModFix/>
          </a:blip>
          <a:srcRect/>
          <a:stretch/>
        </p:blipFill>
        <p:spPr>
          <a:xfrm>
            <a:off x="9188048" y="2518236"/>
            <a:ext cx="8790060" cy="1236464"/>
          </a:xfrm>
          <a:prstGeom prst="rect">
            <a:avLst/>
          </a:prstGeom>
          <a:noFill/>
          <a:ln>
            <a:noFill/>
          </a:ln>
        </p:spPr>
      </p:pic>
      <p:pic>
        <p:nvPicPr>
          <p:cNvPr id="24624" name="Google Shape;24624;p44" descr="image.png"/>
          <p:cNvPicPr preferRelativeResize="0"/>
          <p:nvPr/>
        </p:nvPicPr>
        <p:blipFill rotWithShape="1">
          <a:blip r:embed="rId4">
            <a:alphaModFix/>
          </a:blip>
          <a:srcRect/>
          <a:stretch/>
        </p:blipFill>
        <p:spPr>
          <a:xfrm>
            <a:off x="9188049" y="6977147"/>
            <a:ext cx="8871878" cy="1413363"/>
          </a:xfrm>
          <a:prstGeom prst="rect">
            <a:avLst/>
          </a:prstGeom>
          <a:noFill/>
          <a:ln>
            <a:noFill/>
          </a:ln>
        </p:spPr>
      </p:pic>
      <p:pic>
        <p:nvPicPr>
          <p:cNvPr id="24625" name="Google Shape;24625;p44" descr="image.png"/>
          <p:cNvPicPr preferRelativeResize="0"/>
          <p:nvPr/>
        </p:nvPicPr>
        <p:blipFill rotWithShape="1">
          <a:blip r:embed="rId3">
            <a:alphaModFix/>
          </a:blip>
          <a:srcRect/>
          <a:stretch/>
        </p:blipFill>
        <p:spPr>
          <a:xfrm>
            <a:off x="9188048" y="5441889"/>
            <a:ext cx="8814478" cy="1413363"/>
          </a:xfrm>
          <a:prstGeom prst="rect">
            <a:avLst/>
          </a:prstGeom>
          <a:noFill/>
          <a:ln>
            <a:noFill/>
          </a:ln>
        </p:spPr>
      </p:pic>
      <p:sp>
        <p:nvSpPr>
          <p:cNvPr id="24626" name="Google Shape;24626;p44"/>
          <p:cNvSpPr txBox="1"/>
          <p:nvPr/>
        </p:nvSpPr>
        <p:spPr>
          <a:xfrm>
            <a:off x="9676263" y="2592916"/>
            <a:ext cx="8488362" cy="1107996"/>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Clr>
                <a:srgbClr val="000000"/>
              </a:buClr>
              <a:buSzPts val="3600"/>
              <a:buFont typeface="Arial"/>
              <a:buNone/>
            </a:pPr>
            <a:r>
              <a:rPr lang="en-US" sz="3600" b="1" i="0" u="none" strike="noStrike" cap="none">
                <a:solidFill>
                  <a:srgbClr val="0E4D6E"/>
                </a:solidFill>
                <a:latin typeface="Calibri"/>
                <a:ea typeface="Calibri"/>
                <a:cs typeface="Calibri"/>
                <a:sym typeface="Calibri"/>
              </a:rPr>
              <a:t>Identify all patients pregnant or pregnant in the last year in ED</a:t>
            </a:r>
            <a:endParaRPr sz="1400" b="0" i="0" u="none" strike="noStrike" cap="none">
              <a:solidFill>
                <a:srgbClr val="000000"/>
              </a:solidFill>
              <a:latin typeface="Arial"/>
              <a:ea typeface="Arial"/>
              <a:cs typeface="Arial"/>
              <a:sym typeface="Arial"/>
            </a:endParaRPr>
          </a:p>
        </p:txBody>
      </p:sp>
      <p:sp>
        <p:nvSpPr>
          <p:cNvPr id="24627" name="Google Shape;24627;p44"/>
          <p:cNvSpPr txBox="1"/>
          <p:nvPr/>
        </p:nvSpPr>
        <p:spPr>
          <a:xfrm>
            <a:off x="9676263" y="7114954"/>
            <a:ext cx="8062786" cy="1107996"/>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Clr>
                <a:srgbClr val="000000"/>
              </a:buClr>
              <a:buSzPts val="3600"/>
              <a:buFont typeface="Arial"/>
              <a:buNone/>
            </a:pPr>
            <a:r>
              <a:rPr lang="en-US" sz="3600" b="1" i="0" u="none" strike="noStrike" cap="none">
                <a:solidFill>
                  <a:srgbClr val="0E4D6E"/>
                </a:solidFill>
                <a:latin typeface="Calibri"/>
                <a:ea typeface="Calibri"/>
                <a:cs typeface="Calibri"/>
                <a:sym typeface="Calibri"/>
              </a:rPr>
              <a:t>Ensure PMH hotline resources available for ED clinical team</a:t>
            </a:r>
            <a:endParaRPr sz="1400" b="0" i="0" u="none" strike="noStrike" cap="none">
              <a:solidFill>
                <a:srgbClr val="000000"/>
              </a:solidFill>
              <a:latin typeface="Arial"/>
              <a:ea typeface="Arial"/>
              <a:cs typeface="Arial"/>
              <a:sym typeface="Arial"/>
            </a:endParaRPr>
          </a:p>
        </p:txBody>
      </p:sp>
      <p:sp>
        <p:nvSpPr>
          <p:cNvPr id="24628" name="Google Shape;24628;p44"/>
          <p:cNvSpPr txBox="1"/>
          <p:nvPr/>
        </p:nvSpPr>
        <p:spPr>
          <a:xfrm>
            <a:off x="9676263" y="5618376"/>
            <a:ext cx="8282463" cy="1107996"/>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Clr>
                <a:srgbClr val="000000"/>
              </a:buClr>
              <a:buSzPts val="3600"/>
              <a:buFont typeface="Arial"/>
              <a:buNone/>
            </a:pPr>
            <a:r>
              <a:rPr lang="en-US" sz="3600" b="1" i="0" u="none" strike="noStrike" cap="none">
                <a:solidFill>
                  <a:srgbClr val="0E4D6E"/>
                </a:solidFill>
                <a:latin typeface="Calibri"/>
                <a:ea typeface="Calibri"/>
                <a:cs typeface="Calibri"/>
                <a:sym typeface="Calibri"/>
              </a:rPr>
              <a:t>Create workflow for response to positive PMH screens in ED</a:t>
            </a:r>
            <a:endParaRPr sz="1400" b="0" i="0" u="none" strike="noStrike" cap="none">
              <a:solidFill>
                <a:srgbClr val="000000"/>
              </a:solidFill>
              <a:latin typeface="Arial"/>
              <a:ea typeface="Arial"/>
              <a:cs typeface="Arial"/>
              <a:sym typeface="Arial"/>
            </a:endParaRPr>
          </a:p>
        </p:txBody>
      </p:sp>
      <p:sp>
        <p:nvSpPr>
          <p:cNvPr id="24629" name="Google Shape;24629;p44"/>
          <p:cNvSpPr txBox="1"/>
          <p:nvPr/>
        </p:nvSpPr>
        <p:spPr>
          <a:xfrm>
            <a:off x="222084" y="0"/>
            <a:ext cx="9188048" cy="1944507"/>
          </a:xfrm>
          <a:prstGeom prst="rect">
            <a:avLst/>
          </a:prstGeom>
          <a:noFill/>
          <a:ln>
            <a:noFill/>
          </a:ln>
        </p:spPr>
        <p:txBody>
          <a:bodyPr spcFirstLastPara="1" wrap="square" lIns="0" tIns="0" rIns="0" bIns="0" anchor="t" anchorCtr="0">
            <a:spAutoFit/>
          </a:bodyPr>
          <a:lstStyle/>
          <a:p>
            <a:pPr marL="0" marR="0" lvl="0" indent="0" algn="l" rtl="0">
              <a:lnSpc>
                <a:spcPct val="117499"/>
              </a:lnSpc>
              <a:spcBef>
                <a:spcPts val="0"/>
              </a:spcBef>
              <a:spcAft>
                <a:spcPts val="0"/>
              </a:spcAft>
              <a:buClr>
                <a:srgbClr val="1C498B"/>
              </a:buClr>
              <a:buSzPts val="4000"/>
              <a:buFont typeface="Calibri"/>
              <a:buNone/>
            </a:pPr>
            <a:r>
              <a:rPr lang="en-US" sz="5400" b="1" i="0" u="none" strike="noStrike" cap="none">
                <a:solidFill>
                  <a:srgbClr val="1C498B"/>
                </a:solidFill>
                <a:latin typeface="Calibri"/>
                <a:ea typeface="Calibri"/>
                <a:cs typeface="Calibri"/>
                <a:sym typeface="Calibri"/>
              </a:rPr>
              <a:t>Engaging with Emergency Departments</a:t>
            </a:r>
            <a:endParaRPr sz="5400" b="0" i="0" u="none" strike="noStrike" cap="none">
              <a:solidFill>
                <a:srgbClr val="000000"/>
              </a:solidFill>
              <a:latin typeface="Calibri"/>
              <a:ea typeface="Calibri"/>
              <a:cs typeface="Calibri"/>
              <a:sym typeface="Calibri"/>
            </a:endParaRPr>
          </a:p>
        </p:txBody>
      </p:sp>
      <p:sp>
        <p:nvSpPr>
          <p:cNvPr id="24630" name="Google Shape;24630;p44"/>
          <p:cNvSpPr txBox="1"/>
          <p:nvPr/>
        </p:nvSpPr>
        <p:spPr>
          <a:xfrm>
            <a:off x="9125534" y="13648"/>
            <a:ext cx="9099952" cy="972254"/>
          </a:xfrm>
          <a:prstGeom prst="rect">
            <a:avLst/>
          </a:prstGeom>
          <a:noFill/>
          <a:ln>
            <a:noFill/>
          </a:ln>
        </p:spPr>
        <p:txBody>
          <a:bodyPr spcFirstLastPara="1" wrap="square" lIns="0" tIns="0" rIns="0" bIns="0" anchor="t" anchorCtr="0">
            <a:spAutoFit/>
          </a:bodyPr>
          <a:lstStyle/>
          <a:p>
            <a:pPr marL="0" marR="0" lvl="0" indent="0" algn="l" rtl="0">
              <a:lnSpc>
                <a:spcPct val="117499"/>
              </a:lnSpc>
              <a:spcBef>
                <a:spcPts val="0"/>
              </a:spcBef>
              <a:spcAft>
                <a:spcPts val="0"/>
              </a:spcAft>
              <a:buClr>
                <a:srgbClr val="1C498B"/>
              </a:buClr>
              <a:buSzPts val="4000"/>
              <a:buFont typeface="Calibri"/>
              <a:buNone/>
            </a:pPr>
            <a:r>
              <a:rPr lang="en-US" sz="5400" b="1" i="1" u="none" strike="noStrike" cap="none">
                <a:solidFill>
                  <a:srgbClr val="1C498B"/>
                </a:solidFill>
                <a:latin typeface="Calibri"/>
                <a:ea typeface="Calibri"/>
                <a:cs typeface="Calibri"/>
                <a:sym typeface="Calibri"/>
              </a:rPr>
              <a:t>Steps to Implement PMH Work</a:t>
            </a:r>
            <a:endParaRPr sz="5400" b="0" i="1" u="none" strike="noStrike" cap="none">
              <a:solidFill>
                <a:srgbClr val="000000"/>
              </a:solidFill>
              <a:latin typeface="Calibri"/>
              <a:ea typeface="Calibri"/>
              <a:cs typeface="Calibri"/>
              <a:sym typeface="Calibri"/>
            </a:endParaRPr>
          </a:p>
        </p:txBody>
      </p:sp>
      <p:pic>
        <p:nvPicPr>
          <p:cNvPr id="24631" name="Google Shape;24631;p44" descr="image.png"/>
          <p:cNvPicPr preferRelativeResize="0"/>
          <p:nvPr/>
        </p:nvPicPr>
        <p:blipFill rotWithShape="1">
          <a:blip r:embed="rId3">
            <a:alphaModFix/>
          </a:blip>
          <a:srcRect/>
          <a:stretch/>
        </p:blipFill>
        <p:spPr>
          <a:xfrm>
            <a:off x="9188048" y="3905665"/>
            <a:ext cx="8814478" cy="1351993"/>
          </a:xfrm>
          <a:prstGeom prst="rect">
            <a:avLst/>
          </a:prstGeom>
          <a:noFill/>
          <a:ln>
            <a:noFill/>
          </a:ln>
        </p:spPr>
      </p:pic>
      <p:sp>
        <p:nvSpPr>
          <p:cNvPr id="24632" name="Google Shape;24632;p44"/>
          <p:cNvSpPr txBox="1"/>
          <p:nvPr/>
        </p:nvSpPr>
        <p:spPr>
          <a:xfrm>
            <a:off x="9676263" y="4002808"/>
            <a:ext cx="8383664" cy="1107996"/>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Clr>
                <a:srgbClr val="000000"/>
              </a:buClr>
              <a:buSzPts val="3600"/>
              <a:buFont typeface="Arial"/>
              <a:buNone/>
            </a:pPr>
            <a:r>
              <a:rPr lang="en-US" sz="3600" b="1" i="0" u="none" strike="noStrike" cap="none">
                <a:solidFill>
                  <a:srgbClr val="0E4D6E"/>
                </a:solidFill>
                <a:latin typeface="Calibri"/>
                <a:ea typeface="Calibri"/>
                <a:cs typeface="Calibri"/>
                <a:sym typeface="Calibri"/>
              </a:rPr>
              <a:t>Screen for PMH conditions (depression, anxiety) for all perinatal patients</a:t>
            </a:r>
            <a:endParaRPr sz="1400" b="0" i="0" u="none" strike="noStrike" cap="none">
              <a:solidFill>
                <a:srgbClr val="000000"/>
              </a:solidFill>
              <a:latin typeface="Arial"/>
              <a:ea typeface="Arial"/>
              <a:cs typeface="Arial"/>
              <a:sym typeface="Arial"/>
            </a:endParaRPr>
          </a:p>
        </p:txBody>
      </p:sp>
      <p:sp>
        <p:nvSpPr>
          <p:cNvPr id="24633" name="Google Shape;24633;p44"/>
          <p:cNvSpPr txBox="1"/>
          <p:nvPr/>
        </p:nvSpPr>
        <p:spPr>
          <a:xfrm>
            <a:off x="3764055" y="1711623"/>
            <a:ext cx="3199943" cy="972254"/>
          </a:xfrm>
          <a:prstGeom prst="rect">
            <a:avLst/>
          </a:prstGeom>
          <a:noFill/>
          <a:ln>
            <a:noFill/>
          </a:ln>
        </p:spPr>
        <p:txBody>
          <a:bodyPr spcFirstLastPara="1" wrap="square" lIns="0" tIns="0" rIns="0" bIns="0" anchor="t" anchorCtr="0">
            <a:spAutoFit/>
          </a:bodyPr>
          <a:lstStyle/>
          <a:p>
            <a:pPr marL="0" marR="0" lvl="0" indent="0" algn="l" rtl="0">
              <a:lnSpc>
                <a:spcPct val="117499"/>
              </a:lnSpc>
              <a:spcBef>
                <a:spcPts val="0"/>
              </a:spcBef>
              <a:spcAft>
                <a:spcPts val="0"/>
              </a:spcAft>
              <a:buClr>
                <a:srgbClr val="1C498B"/>
              </a:buClr>
              <a:buSzPts val="4000"/>
              <a:buFont typeface="Calibri"/>
              <a:buNone/>
            </a:pPr>
            <a:r>
              <a:rPr lang="en-US" sz="5400" b="1" i="1" u="none" strike="noStrike" cap="none">
                <a:solidFill>
                  <a:srgbClr val="1C498B"/>
                </a:solidFill>
                <a:latin typeface="Calibri"/>
                <a:ea typeface="Calibri"/>
                <a:cs typeface="Calibri"/>
                <a:sym typeface="Calibri"/>
              </a:rPr>
              <a:t>Resources</a:t>
            </a:r>
            <a:endParaRPr sz="5400" b="0" i="1" u="none" strike="noStrike" cap="none">
              <a:solidFill>
                <a:srgbClr val="000000"/>
              </a:solidFill>
              <a:latin typeface="Calibri"/>
              <a:ea typeface="Calibri"/>
              <a:cs typeface="Calibri"/>
              <a:sym typeface="Calibri"/>
            </a:endParaRPr>
          </a:p>
        </p:txBody>
      </p:sp>
      <p:pic>
        <p:nvPicPr>
          <p:cNvPr id="24634" name="Google Shape;24634;p44" descr="image.png"/>
          <p:cNvPicPr preferRelativeResize="0"/>
          <p:nvPr/>
        </p:nvPicPr>
        <p:blipFill rotWithShape="1">
          <a:blip r:embed="rId4">
            <a:alphaModFix/>
          </a:blip>
          <a:srcRect/>
          <a:stretch/>
        </p:blipFill>
        <p:spPr>
          <a:xfrm>
            <a:off x="9188048" y="8539278"/>
            <a:ext cx="8871878" cy="1413363"/>
          </a:xfrm>
          <a:prstGeom prst="rect">
            <a:avLst/>
          </a:prstGeom>
          <a:noFill/>
          <a:ln>
            <a:noFill/>
          </a:ln>
        </p:spPr>
      </p:pic>
      <p:sp>
        <p:nvSpPr>
          <p:cNvPr id="24635" name="Google Shape;24635;p44"/>
          <p:cNvSpPr txBox="1"/>
          <p:nvPr/>
        </p:nvSpPr>
        <p:spPr>
          <a:xfrm>
            <a:off x="9676263" y="8677085"/>
            <a:ext cx="8106586" cy="1107996"/>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Clr>
                <a:srgbClr val="000000"/>
              </a:buClr>
              <a:buSzPts val="3600"/>
              <a:buFont typeface="Arial"/>
              <a:buNone/>
            </a:pPr>
            <a:r>
              <a:rPr lang="en-US" sz="3600" b="1" i="0" u="none" strike="noStrike" cap="none">
                <a:solidFill>
                  <a:srgbClr val="0E4D6E"/>
                </a:solidFill>
                <a:latin typeface="Calibri"/>
                <a:ea typeface="Calibri"/>
                <a:cs typeface="Calibri"/>
                <a:sym typeface="Calibri"/>
              </a:rPr>
              <a:t>Provide patients education, support services and warm handoff for follow up</a:t>
            </a:r>
            <a:endParaRPr sz="1400" b="0" i="0" u="none" strike="noStrike" cap="none">
              <a:solidFill>
                <a:srgbClr val="000000"/>
              </a:solidFill>
              <a:latin typeface="Arial"/>
              <a:ea typeface="Arial"/>
              <a:cs typeface="Arial"/>
              <a:sym typeface="Arial"/>
            </a:endParaRPr>
          </a:p>
        </p:txBody>
      </p:sp>
      <p:pic>
        <p:nvPicPr>
          <p:cNvPr id="24636" name="Google Shape;24636;p44" descr="image.png"/>
          <p:cNvPicPr preferRelativeResize="0"/>
          <p:nvPr/>
        </p:nvPicPr>
        <p:blipFill rotWithShape="1">
          <a:blip r:embed="rId3">
            <a:alphaModFix/>
          </a:blip>
          <a:srcRect/>
          <a:stretch/>
        </p:blipFill>
        <p:spPr>
          <a:xfrm>
            <a:off x="9144000" y="1139306"/>
            <a:ext cx="8790060" cy="1236464"/>
          </a:xfrm>
          <a:prstGeom prst="rect">
            <a:avLst/>
          </a:prstGeom>
          <a:noFill/>
          <a:ln>
            <a:noFill/>
          </a:ln>
        </p:spPr>
      </p:pic>
      <p:sp>
        <p:nvSpPr>
          <p:cNvPr id="24637" name="Google Shape;24637;p44"/>
          <p:cNvSpPr txBox="1"/>
          <p:nvPr/>
        </p:nvSpPr>
        <p:spPr>
          <a:xfrm>
            <a:off x="9676263" y="1213986"/>
            <a:ext cx="8444314" cy="1107996"/>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Clr>
                <a:srgbClr val="000000"/>
              </a:buClr>
              <a:buSzPts val="3600"/>
              <a:buFont typeface="Arial"/>
              <a:buNone/>
            </a:pPr>
            <a:r>
              <a:rPr lang="en-US" sz="3600" b="1" i="0" u="none" strike="noStrike" cap="none">
                <a:solidFill>
                  <a:srgbClr val="0E4D6E"/>
                </a:solidFill>
                <a:latin typeface="Calibri"/>
                <a:ea typeface="Calibri"/>
                <a:cs typeface="Calibri"/>
                <a:sym typeface="Calibri"/>
              </a:rPr>
              <a:t>Complete PMH education for all ED providers and nurses</a:t>
            </a:r>
            <a:endParaRPr sz="1400" b="0" i="0" u="none" strike="noStrike" cap="none">
              <a:solidFill>
                <a:srgbClr val="000000"/>
              </a:solidFill>
              <a:latin typeface="Arial"/>
              <a:ea typeface="Arial"/>
              <a:cs typeface="Arial"/>
              <a:sym typeface="Arial"/>
            </a:endParaRPr>
          </a:p>
        </p:txBody>
      </p:sp>
      <p:pic>
        <p:nvPicPr>
          <p:cNvPr id="24638" name="Google Shape;24638;p44"/>
          <p:cNvPicPr preferRelativeResize="0"/>
          <p:nvPr/>
        </p:nvPicPr>
        <p:blipFill rotWithShape="1">
          <a:blip r:embed="rId5" cstate="email">
            <a:alphaModFix/>
            <a:extLst>
              <a:ext uri="{28A0092B-C50C-407E-A947-70E740481C1C}">
                <a14:useLocalDpi xmlns:a14="http://schemas.microsoft.com/office/drawing/2010/main"/>
              </a:ext>
            </a:extLst>
          </a:blip>
          <a:srcRect/>
          <a:stretch/>
        </p:blipFill>
        <p:spPr>
          <a:xfrm>
            <a:off x="4021834" y="7139153"/>
            <a:ext cx="4580193" cy="2645928"/>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3137"/>
              </a:srgbClr>
            </a:outerShdw>
          </a:effectLst>
        </p:spPr>
      </p:pic>
      <p:pic>
        <p:nvPicPr>
          <p:cNvPr id="24639" name="Google Shape;24639;p44"/>
          <p:cNvPicPr preferRelativeResize="0"/>
          <p:nvPr/>
        </p:nvPicPr>
        <p:blipFill rotWithShape="1">
          <a:blip r:embed="rId6" cstate="email">
            <a:alphaModFix/>
            <a:extLst>
              <a:ext uri="{28A0092B-C50C-407E-A947-70E740481C1C}">
                <a14:useLocalDpi xmlns:a14="http://schemas.microsoft.com/office/drawing/2010/main"/>
              </a:ext>
            </a:extLst>
          </a:blip>
          <a:srcRect/>
          <a:stretch/>
        </p:blipFill>
        <p:spPr>
          <a:xfrm>
            <a:off x="285474" y="2867091"/>
            <a:ext cx="5068404" cy="5809994"/>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3137"/>
              </a:srgbClr>
            </a:outerShdw>
          </a:effectLst>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24644"/>
        <p:cNvGrpSpPr/>
        <p:nvPr/>
      </p:nvGrpSpPr>
      <p:grpSpPr>
        <a:xfrm>
          <a:off x="0" y="0"/>
          <a:ext cx="0" cy="0"/>
          <a:chOff x="0" y="0"/>
          <a:chExt cx="0" cy="0"/>
        </a:xfrm>
      </p:grpSpPr>
      <p:sp>
        <p:nvSpPr>
          <p:cNvPr id="24645" name="Google Shape;24645;p45"/>
          <p:cNvSpPr/>
          <p:nvPr/>
        </p:nvSpPr>
        <p:spPr>
          <a:xfrm>
            <a:off x="0" y="0"/>
            <a:ext cx="8216384" cy="10287000"/>
          </a:xfrm>
          <a:prstGeom prst="rect">
            <a:avLst/>
          </a:prstGeom>
          <a:solidFill>
            <a:srgbClr val="F2CDED"/>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000000"/>
              </a:solidFill>
              <a:latin typeface="Calibri"/>
              <a:ea typeface="Calibri"/>
              <a:cs typeface="Calibri"/>
              <a:sym typeface="Calibri"/>
            </a:endParaRPr>
          </a:p>
        </p:txBody>
      </p:sp>
      <p:pic>
        <p:nvPicPr>
          <p:cNvPr id="24646" name="Google Shape;24646;p45" descr="image.png"/>
          <p:cNvPicPr preferRelativeResize="0"/>
          <p:nvPr/>
        </p:nvPicPr>
        <p:blipFill rotWithShape="1">
          <a:blip r:embed="rId3">
            <a:alphaModFix/>
          </a:blip>
          <a:srcRect/>
          <a:stretch/>
        </p:blipFill>
        <p:spPr>
          <a:xfrm>
            <a:off x="224920" y="2069523"/>
            <a:ext cx="7214616" cy="1537904"/>
          </a:xfrm>
          <a:prstGeom prst="rect">
            <a:avLst/>
          </a:prstGeom>
          <a:noFill/>
          <a:ln>
            <a:noFill/>
          </a:ln>
        </p:spPr>
      </p:pic>
      <p:pic>
        <p:nvPicPr>
          <p:cNvPr id="24647" name="Google Shape;24647;p45" descr="image.png"/>
          <p:cNvPicPr preferRelativeResize="0"/>
          <p:nvPr/>
        </p:nvPicPr>
        <p:blipFill rotWithShape="1">
          <a:blip r:embed="rId4">
            <a:alphaModFix/>
          </a:blip>
          <a:srcRect/>
          <a:stretch/>
        </p:blipFill>
        <p:spPr>
          <a:xfrm>
            <a:off x="158314" y="7958021"/>
            <a:ext cx="7214616" cy="1536192"/>
          </a:xfrm>
          <a:prstGeom prst="rect">
            <a:avLst/>
          </a:prstGeom>
          <a:noFill/>
          <a:ln>
            <a:noFill/>
          </a:ln>
        </p:spPr>
      </p:pic>
      <p:pic>
        <p:nvPicPr>
          <p:cNvPr id="24648" name="Google Shape;24648;p45" descr="image.png"/>
          <p:cNvPicPr preferRelativeResize="0"/>
          <p:nvPr/>
        </p:nvPicPr>
        <p:blipFill rotWithShape="1">
          <a:blip r:embed="rId3">
            <a:alphaModFix/>
          </a:blip>
          <a:srcRect/>
          <a:stretch/>
        </p:blipFill>
        <p:spPr>
          <a:xfrm>
            <a:off x="134352" y="5953504"/>
            <a:ext cx="7214616" cy="1536192"/>
          </a:xfrm>
          <a:prstGeom prst="rect">
            <a:avLst/>
          </a:prstGeom>
          <a:noFill/>
          <a:ln>
            <a:noFill/>
          </a:ln>
        </p:spPr>
      </p:pic>
      <p:sp>
        <p:nvSpPr>
          <p:cNvPr id="24649" name="Google Shape;24649;p45"/>
          <p:cNvSpPr txBox="1"/>
          <p:nvPr/>
        </p:nvSpPr>
        <p:spPr>
          <a:xfrm>
            <a:off x="652325" y="2257140"/>
            <a:ext cx="6455222" cy="1107996"/>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Clr>
                <a:srgbClr val="000000"/>
              </a:buClr>
              <a:buSzPts val="3600"/>
              <a:buFont typeface="Arial"/>
              <a:buNone/>
            </a:pPr>
            <a:r>
              <a:rPr lang="en-US" sz="3600" b="1" i="0" u="none" strike="noStrike" cap="none">
                <a:solidFill>
                  <a:schemeClr val="dk1"/>
                </a:solidFill>
                <a:latin typeface="Calibri"/>
                <a:ea typeface="Calibri"/>
                <a:cs typeface="Calibri"/>
                <a:sym typeface="Calibri"/>
              </a:rPr>
              <a:t>Connect with outpatient representatives on PMH QI team</a:t>
            </a:r>
            <a:endParaRPr sz="3600" b="1" i="0" u="none" strike="noStrike" cap="none">
              <a:solidFill>
                <a:schemeClr val="dk1"/>
              </a:solidFill>
              <a:latin typeface="Calibri"/>
              <a:ea typeface="Calibri"/>
              <a:cs typeface="Calibri"/>
              <a:sym typeface="Calibri"/>
            </a:endParaRPr>
          </a:p>
        </p:txBody>
      </p:sp>
      <p:sp>
        <p:nvSpPr>
          <p:cNvPr id="24650" name="Google Shape;24650;p45"/>
          <p:cNvSpPr txBox="1"/>
          <p:nvPr/>
        </p:nvSpPr>
        <p:spPr>
          <a:xfrm>
            <a:off x="546921" y="8249253"/>
            <a:ext cx="5996112" cy="1107996"/>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Clr>
                <a:srgbClr val="000000"/>
              </a:buClr>
              <a:buSzPts val="3600"/>
              <a:buFont typeface="Arial"/>
              <a:buNone/>
            </a:pPr>
            <a:r>
              <a:rPr lang="en-US" sz="3600" b="1" i="0" u="none" strike="noStrike" cap="none">
                <a:solidFill>
                  <a:schemeClr val="dk1"/>
                </a:solidFill>
                <a:latin typeface="Calibri"/>
                <a:ea typeface="Calibri"/>
                <a:cs typeface="Calibri"/>
                <a:sym typeface="Calibri"/>
              </a:rPr>
              <a:t>Copy PMH purple folder and share with outpatient sites</a:t>
            </a:r>
            <a:endParaRPr sz="1400" b="0" i="0" u="none" strike="noStrike" cap="none">
              <a:solidFill>
                <a:srgbClr val="000000"/>
              </a:solidFill>
              <a:latin typeface="Arial"/>
              <a:ea typeface="Arial"/>
              <a:cs typeface="Arial"/>
              <a:sym typeface="Arial"/>
            </a:endParaRPr>
          </a:p>
        </p:txBody>
      </p:sp>
      <p:sp>
        <p:nvSpPr>
          <p:cNvPr id="24651" name="Google Shape;24651;p45"/>
          <p:cNvSpPr txBox="1"/>
          <p:nvPr/>
        </p:nvSpPr>
        <p:spPr>
          <a:xfrm>
            <a:off x="518062" y="6233288"/>
            <a:ext cx="6350524" cy="1107996"/>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Clr>
                <a:srgbClr val="000000"/>
              </a:buClr>
              <a:buSzPts val="3600"/>
              <a:buFont typeface="Arial"/>
              <a:buNone/>
            </a:pPr>
            <a:r>
              <a:rPr lang="en-US" sz="3600" b="1" i="0" u="none" strike="noStrike" cap="none">
                <a:solidFill>
                  <a:schemeClr val="dk1"/>
                </a:solidFill>
                <a:latin typeface="Calibri"/>
                <a:ea typeface="Calibri"/>
                <a:cs typeface="Calibri"/>
                <a:sym typeface="Calibri"/>
              </a:rPr>
              <a:t>Send outpatient sites outpatient packet user guide and resources</a:t>
            </a:r>
            <a:endParaRPr sz="1400" b="0" i="0" u="none" strike="noStrike" cap="none">
              <a:solidFill>
                <a:srgbClr val="000000"/>
              </a:solidFill>
              <a:latin typeface="Arial"/>
              <a:ea typeface="Arial"/>
              <a:cs typeface="Arial"/>
              <a:sym typeface="Arial"/>
            </a:endParaRPr>
          </a:p>
        </p:txBody>
      </p:sp>
      <p:sp>
        <p:nvSpPr>
          <p:cNvPr id="24652" name="Google Shape;24652;p45"/>
          <p:cNvSpPr txBox="1"/>
          <p:nvPr/>
        </p:nvSpPr>
        <p:spPr>
          <a:xfrm>
            <a:off x="9056349" y="-38955"/>
            <a:ext cx="8673704" cy="972254"/>
          </a:xfrm>
          <a:prstGeom prst="rect">
            <a:avLst/>
          </a:prstGeom>
          <a:noFill/>
          <a:ln>
            <a:noFill/>
          </a:ln>
        </p:spPr>
        <p:txBody>
          <a:bodyPr spcFirstLastPara="1" wrap="square" lIns="0" tIns="0" rIns="0" bIns="0" anchor="t" anchorCtr="0">
            <a:spAutoFit/>
          </a:bodyPr>
          <a:lstStyle/>
          <a:p>
            <a:pPr marL="0" marR="0" lvl="0" indent="0" algn="l" rtl="0">
              <a:lnSpc>
                <a:spcPct val="117499"/>
              </a:lnSpc>
              <a:spcBef>
                <a:spcPts val="0"/>
              </a:spcBef>
              <a:spcAft>
                <a:spcPts val="0"/>
              </a:spcAft>
              <a:buClr>
                <a:srgbClr val="1C498B"/>
              </a:buClr>
              <a:buSzPts val="4000"/>
              <a:buFont typeface="Calibri"/>
              <a:buNone/>
            </a:pPr>
            <a:r>
              <a:rPr lang="en-US" sz="5400" b="1" i="0" u="none" strike="noStrike" cap="none">
                <a:solidFill>
                  <a:srgbClr val="1C498B"/>
                </a:solidFill>
                <a:latin typeface="Calibri"/>
                <a:ea typeface="Calibri"/>
                <a:cs typeface="Calibri"/>
                <a:sym typeface="Calibri"/>
              </a:rPr>
              <a:t>Sharing With Outpatient Sites</a:t>
            </a:r>
            <a:endParaRPr sz="5400" b="0" i="0" u="none" strike="noStrike" cap="none">
              <a:solidFill>
                <a:srgbClr val="000000"/>
              </a:solidFill>
              <a:latin typeface="Calibri"/>
              <a:ea typeface="Calibri"/>
              <a:cs typeface="Calibri"/>
              <a:sym typeface="Calibri"/>
            </a:endParaRPr>
          </a:p>
        </p:txBody>
      </p:sp>
      <p:sp>
        <p:nvSpPr>
          <p:cNvPr id="24653" name="Google Shape;24653;p45"/>
          <p:cNvSpPr txBox="1"/>
          <p:nvPr/>
        </p:nvSpPr>
        <p:spPr>
          <a:xfrm>
            <a:off x="406347" y="156508"/>
            <a:ext cx="7464491" cy="1728422"/>
          </a:xfrm>
          <a:prstGeom prst="rect">
            <a:avLst/>
          </a:prstGeom>
          <a:noFill/>
          <a:ln>
            <a:noFill/>
          </a:ln>
        </p:spPr>
        <p:txBody>
          <a:bodyPr spcFirstLastPara="1" wrap="square" lIns="0" tIns="0" rIns="0" bIns="0" anchor="t" anchorCtr="0">
            <a:spAutoFit/>
          </a:bodyPr>
          <a:lstStyle/>
          <a:p>
            <a:pPr marL="0" marR="0" lvl="0" indent="0" algn="l" rtl="0">
              <a:lnSpc>
                <a:spcPct val="117499"/>
              </a:lnSpc>
              <a:spcBef>
                <a:spcPts val="0"/>
              </a:spcBef>
              <a:spcAft>
                <a:spcPts val="0"/>
              </a:spcAft>
              <a:buClr>
                <a:srgbClr val="1C498B"/>
              </a:buClr>
              <a:buSzPts val="4000"/>
              <a:buFont typeface="Calibri"/>
              <a:buNone/>
            </a:pPr>
            <a:r>
              <a:rPr lang="en-US" sz="4800" b="1" i="1" u="none" strike="noStrike" cap="none">
                <a:solidFill>
                  <a:srgbClr val="1C498B"/>
                </a:solidFill>
                <a:latin typeface="Calibri"/>
                <a:ea typeface="Calibri"/>
                <a:cs typeface="Calibri"/>
                <a:sym typeface="Calibri"/>
              </a:rPr>
              <a:t>Steps to Sharing Resources with Outpatient Sites</a:t>
            </a:r>
            <a:endParaRPr sz="4800" b="0" i="1" u="none" strike="noStrike" cap="none">
              <a:solidFill>
                <a:srgbClr val="000000"/>
              </a:solidFill>
              <a:latin typeface="Calibri"/>
              <a:ea typeface="Calibri"/>
              <a:cs typeface="Calibri"/>
              <a:sym typeface="Calibri"/>
            </a:endParaRPr>
          </a:p>
        </p:txBody>
      </p:sp>
      <p:pic>
        <p:nvPicPr>
          <p:cNvPr id="24654" name="Google Shape;24654;p45" descr="image.png"/>
          <p:cNvPicPr preferRelativeResize="0"/>
          <p:nvPr/>
        </p:nvPicPr>
        <p:blipFill rotWithShape="1">
          <a:blip r:embed="rId3">
            <a:alphaModFix/>
          </a:blip>
          <a:srcRect/>
          <a:stretch/>
        </p:blipFill>
        <p:spPr>
          <a:xfrm>
            <a:off x="173582" y="3947276"/>
            <a:ext cx="7215880" cy="1537903"/>
          </a:xfrm>
          <a:prstGeom prst="rect">
            <a:avLst/>
          </a:prstGeom>
          <a:noFill/>
          <a:ln>
            <a:noFill/>
          </a:ln>
        </p:spPr>
      </p:pic>
      <p:sp>
        <p:nvSpPr>
          <p:cNvPr id="24655" name="Google Shape;24655;p45"/>
          <p:cNvSpPr txBox="1"/>
          <p:nvPr/>
        </p:nvSpPr>
        <p:spPr>
          <a:xfrm>
            <a:off x="406347" y="4130036"/>
            <a:ext cx="6851763" cy="1107996"/>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Clr>
                <a:srgbClr val="000000"/>
              </a:buClr>
              <a:buSzPts val="3600"/>
              <a:buFont typeface="Arial"/>
              <a:buNone/>
            </a:pPr>
            <a:r>
              <a:rPr lang="en-US" sz="3600" b="1" i="0" u="none" strike="noStrike" cap="none">
                <a:solidFill>
                  <a:schemeClr val="dk1"/>
                </a:solidFill>
                <a:latin typeface="Calibri"/>
                <a:ea typeface="Calibri"/>
                <a:cs typeface="Calibri"/>
                <a:sym typeface="Calibri"/>
              </a:rPr>
              <a:t>Reach out to all outpatient sites using draft letter provided by ILPQC</a:t>
            </a:r>
            <a:endParaRPr sz="3600" b="1" i="0" u="none" strike="noStrike" cap="none">
              <a:solidFill>
                <a:schemeClr val="dk1"/>
              </a:solidFill>
              <a:latin typeface="Calibri"/>
              <a:ea typeface="Calibri"/>
              <a:cs typeface="Calibri"/>
              <a:sym typeface="Calibri"/>
            </a:endParaRPr>
          </a:p>
        </p:txBody>
      </p:sp>
      <p:grpSp>
        <p:nvGrpSpPr>
          <p:cNvPr id="24656" name="Google Shape;24656;p45"/>
          <p:cNvGrpSpPr/>
          <p:nvPr/>
        </p:nvGrpSpPr>
        <p:grpSpPr>
          <a:xfrm>
            <a:off x="12453049" y="1725792"/>
            <a:ext cx="5661369" cy="5185036"/>
            <a:chOff x="10903942" y="3569931"/>
            <a:chExt cx="6833490" cy="6117814"/>
          </a:xfrm>
        </p:grpSpPr>
        <p:grpSp>
          <p:nvGrpSpPr>
            <p:cNvPr id="24657" name="Google Shape;24657;p45"/>
            <p:cNvGrpSpPr/>
            <p:nvPr/>
          </p:nvGrpSpPr>
          <p:grpSpPr>
            <a:xfrm>
              <a:off x="10903942" y="3569931"/>
              <a:ext cx="6833490" cy="6117814"/>
              <a:chOff x="4572219" y="974384"/>
              <a:chExt cx="7102656" cy="5881384"/>
            </a:xfrm>
          </p:grpSpPr>
          <p:pic>
            <p:nvPicPr>
              <p:cNvPr id="24658" name="Google Shape;24658;p45" descr="Shape&#10;&#10;Description automatically generated"/>
              <p:cNvPicPr preferRelativeResize="0"/>
              <p:nvPr/>
            </p:nvPicPr>
            <p:blipFill rotWithShape="1">
              <a:blip r:embed="rId5" cstate="email">
                <a:alphaModFix/>
                <a:extLst>
                  <a:ext uri="{28A0092B-C50C-407E-A947-70E740481C1C}">
                    <a14:useLocalDpi xmlns:a14="http://schemas.microsoft.com/office/drawing/2010/main"/>
                  </a:ext>
                </a:extLst>
              </a:blip>
              <a:srcRect/>
              <a:stretch/>
            </p:blipFill>
            <p:spPr>
              <a:xfrm>
                <a:off x="4572219" y="974384"/>
                <a:ext cx="7102656" cy="5881384"/>
              </a:xfrm>
              <a:prstGeom prst="rect">
                <a:avLst/>
              </a:prstGeom>
              <a:noFill/>
              <a:ln>
                <a:noFill/>
              </a:ln>
            </p:spPr>
          </p:pic>
          <p:sp>
            <p:nvSpPr>
              <p:cNvPr id="24659" name="Google Shape;24659;p45"/>
              <p:cNvSpPr/>
              <p:nvPr/>
            </p:nvSpPr>
            <p:spPr>
              <a:xfrm rot="239989">
                <a:off x="5230754" y="5547515"/>
                <a:ext cx="2378578" cy="413674"/>
              </a:xfrm>
              <a:prstGeom prst="rect">
                <a:avLst/>
              </a:prstGeom>
              <a:solidFill>
                <a:srgbClr val="FFFFFF"/>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21252A"/>
                  </a:buClr>
                  <a:buSzPts val="2000"/>
                  <a:buFont typeface="Arial"/>
                  <a:buNone/>
                </a:pPr>
                <a:r>
                  <a:rPr lang="en-US" sz="2000" b="1" i="0" u="none" strike="noStrike" cap="none">
                    <a:solidFill>
                      <a:srgbClr val="21252A"/>
                    </a:solidFill>
                    <a:latin typeface="Arial"/>
                    <a:ea typeface="Arial"/>
                    <a:cs typeface="Arial"/>
                    <a:sym typeface="Arial"/>
                  </a:rPr>
                  <a:t>For Providers</a:t>
                </a:r>
                <a:endParaRPr sz="1400" b="0" i="0" u="none" strike="noStrike" cap="none">
                  <a:solidFill>
                    <a:srgbClr val="000000"/>
                  </a:solidFill>
                  <a:latin typeface="Arial"/>
                  <a:ea typeface="Arial"/>
                  <a:cs typeface="Arial"/>
                  <a:sym typeface="Arial"/>
                </a:endParaRPr>
              </a:p>
            </p:txBody>
          </p:sp>
          <p:sp>
            <p:nvSpPr>
              <p:cNvPr id="24660" name="Google Shape;24660;p45"/>
              <p:cNvSpPr/>
              <p:nvPr/>
            </p:nvSpPr>
            <p:spPr>
              <a:xfrm rot="-119996">
                <a:off x="8897308" y="5540971"/>
                <a:ext cx="2131027" cy="413674"/>
              </a:xfrm>
              <a:prstGeom prst="rect">
                <a:avLst/>
              </a:prstGeom>
              <a:solidFill>
                <a:srgbClr val="FFFFFF"/>
              </a:solidFill>
              <a:ln>
                <a:noFill/>
              </a:ln>
            </p:spPr>
            <p:txBody>
              <a:bodyPr spcFirstLastPara="1" wrap="square" lIns="91425" tIns="45700" rIns="91425" bIns="45700" anchor="ctr" anchorCtr="1">
                <a:noAutofit/>
              </a:bodyPr>
              <a:lstStyle/>
              <a:p>
                <a:pPr marL="0" marR="0" lvl="0" indent="0" algn="ctr" rtl="0">
                  <a:lnSpc>
                    <a:spcPct val="100000"/>
                  </a:lnSpc>
                  <a:spcBef>
                    <a:spcPts val="0"/>
                  </a:spcBef>
                  <a:spcAft>
                    <a:spcPts val="0"/>
                  </a:spcAft>
                  <a:buClr>
                    <a:srgbClr val="21252A"/>
                  </a:buClr>
                  <a:buSzPts val="2000"/>
                  <a:buFont typeface="Arial"/>
                  <a:buNone/>
                </a:pPr>
                <a:r>
                  <a:rPr lang="en-US" sz="2000" b="1" i="0" u="none" strike="noStrike" cap="none">
                    <a:solidFill>
                      <a:srgbClr val="21252A"/>
                    </a:solidFill>
                    <a:latin typeface="Arial"/>
                    <a:ea typeface="Arial"/>
                    <a:cs typeface="Arial"/>
                    <a:sym typeface="Arial"/>
                  </a:rPr>
                  <a:t>For Patients</a:t>
                </a:r>
                <a:endParaRPr sz="1400" b="0" i="0" u="none" strike="noStrike" cap="none">
                  <a:solidFill>
                    <a:srgbClr val="000000"/>
                  </a:solidFill>
                  <a:latin typeface="Arial"/>
                  <a:ea typeface="Arial"/>
                  <a:cs typeface="Arial"/>
                  <a:sym typeface="Arial"/>
                </a:endParaRPr>
              </a:p>
            </p:txBody>
          </p:sp>
        </p:grpSp>
        <p:pic>
          <p:nvPicPr>
            <p:cNvPr id="24661" name="Google Shape;24661;p45"/>
            <p:cNvPicPr preferRelativeResize="0"/>
            <p:nvPr/>
          </p:nvPicPr>
          <p:blipFill rotWithShape="1">
            <a:blip r:embed="rId6" cstate="email">
              <a:alphaModFix/>
              <a:extLst>
                <a:ext uri="{28A0092B-C50C-407E-A947-70E740481C1C}">
                  <a14:useLocalDpi xmlns:a14="http://schemas.microsoft.com/office/drawing/2010/main"/>
                </a:ext>
              </a:extLst>
            </a:blip>
            <a:srcRect/>
            <a:stretch/>
          </p:blipFill>
          <p:spPr>
            <a:xfrm>
              <a:off x="11153905" y="4280406"/>
              <a:ext cx="2324258" cy="2895734"/>
            </a:xfrm>
            <a:prstGeom prst="rect">
              <a:avLst/>
            </a:prstGeom>
            <a:noFill/>
            <a:ln>
              <a:noFill/>
            </a:ln>
          </p:spPr>
        </p:pic>
        <p:pic>
          <p:nvPicPr>
            <p:cNvPr id="24662" name="Google Shape;24662;p45"/>
            <p:cNvPicPr preferRelativeResize="0"/>
            <p:nvPr/>
          </p:nvPicPr>
          <p:blipFill rotWithShape="1">
            <a:blip r:embed="rId7" cstate="email">
              <a:alphaModFix/>
              <a:extLst>
                <a:ext uri="{28A0092B-C50C-407E-A947-70E740481C1C}">
                  <a14:useLocalDpi xmlns:a14="http://schemas.microsoft.com/office/drawing/2010/main"/>
                </a:ext>
              </a:extLst>
            </a:blip>
            <a:srcRect/>
            <a:stretch/>
          </p:blipFill>
          <p:spPr>
            <a:xfrm>
              <a:off x="11423845" y="4491896"/>
              <a:ext cx="2324257" cy="2918016"/>
            </a:xfrm>
            <a:prstGeom prst="rect">
              <a:avLst/>
            </a:prstGeom>
            <a:noFill/>
            <a:ln>
              <a:noFill/>
            </a:ln>
          </p:spPr>
        </p:pic>
        <p:pic>
          <p:nvPicPr>
            <p:cNvPr id="24663" name="Google Shape;24663;p45" descr="A diagram of a flowchart&#10;&#10;AI-generated content may be incorrect."/>
            <p:cNvPicPr preferRelativeResize="0"/>
            <p:nvPr/>
          </p:nvPicPr>
          <p:blipFill rotWithShape="1">
            <a:blip r:embed="rId8" cstate="email">
              <a:alphaModFix/>
              <a:extLst>
                <a:ext uri="{28A0092B-C50C-407E-A947-70E740481C1C}">
                  <a14:useLocalDpi xmlns:a14="http://schemas.microsoft.com/office/drawing/2010/main"/>
                </a:ext>
              </a:extLst>
            </a:blip>
            <a:srcRect/>
            <a:stretch/>
          </p:blipFill>
          <p:spPr>
            <a:xfrm>
              <a:off x="11746533" y="4824131"/>
              <a:ext cx="2173601" cy="2918016"/>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3137"/>
                </a:srgbClr>
              </a:outerShdw>
            </a:effectLst>
          </p:spPr>
        </p:pic>
        <p:pic>
          <p:nvPicPr>
            <p:cNvPr id="24664" name="Google Shape;24664;p45"/>
            <p:cNvPicPr preferRelativeResize="0"/>
            <p:nvPr/>
          </p:nvPicPr>
          <p:blipFill rotWithShape="1">
            <a:blip r:embed="rId9" cstate="email">
              <a:alphaModFix/>
              <a:extLst>
                <a:ext uri="{28A0092B-C50C-407E-A947-70E740481C1C}">
                  <a14:useLocalDpi xmlns:a14="http://schemas.microsoft.com/office/drawing/2010/main"/>
                </a:ext>
              </a:extLst>
            </a:blip>
            <a:srcRect/>
            <a:stretch/>
          </p:blipFill>
          <p:spPr>
            <a:xfrm>
              <a:off x="14869049" y="4243280"/>
              <a:ext cx="2494284" cy="3223261"/>
            </a:xfrm>
            <a:prstGeom prst="rect">
              <a:avLst/>
            </a:prstGeom>
            <a:noFill/>
            <a:ln>
              <a:noFill/>
            </a:ln>
          </p:spPr>
        </p:pic>
        <p:pic>
          <p:nvPicPr>
            <p:cNvPr id="24665" name="Google Shape;24665;p45"/>
            <p:cNvPicPr preferRelativeResize="0"/>
            <p:nvPr/>
          </p:nvPicPr>
          <p:blipFill rotWithShape="1">
            <a:blip r:embed="rId10" cstate="email">
              <a:alphaModFix/>
              <a:extLst>
                <a:ext uri="{28A0092B-C50C-407E-A947-70E740481C1C}">
                  <a14:useLocalDpi xmlns:a14="http://schemas.microsoft.com/office/drawing/2010/main"/>
                </a:ext>
              </a:extLst>
            </a:blip>
            <a:srcRect/>
            <a:stretch/>
          </p:blipFill>
          <p:spPr>
            <a:xfrm>
              <a:off x="14578142" y="4491896"/>
              <a:ext cx="2438612" cy="3166385"/>
            </a:xfrm>
            <a:prstGeom prst="rect">
              <a:avLst/>
            </a:prstGeom>
            <a:noFill/>
            <a:ln>
              <a:noFill/>
            </a:ln>
          </p:spPr>
        </p:pic>
        <p:pic>
          <p:nvPicPr>
            <p:cNvPr id="24666" name="Google Shape;24666;p45"/>
            <p:cNvPicPr preferRelativeResize="0"/>
            <p:nvPr/>
          </p:nvPicPr>
          <p:blipFill rotWithShape="1">
            <a:blip r:embed="rId11" cstate="email">
              <a:alphaModFix/>
              <a:extLst>
                <a:ext uri="{28A0092B-C50C-407E-A947-70E740481C1C}">
                  <a14:useLocalDpi xmlns:a14="http://schemas.microsoft.com/office/drawing/2010/main"/>
                </a:ext>
              </a:extLst>
            </a:blip>
            <a:srcRect/>
            <a:stretch/>
          </p:blipFill>
          <p:spPr>
            <a:xfrm>
              <a:off x="14304604" y="4824131"/>
              <a:ext cx="2410545" cy="3206480"/>
            </a:xfrm>
            <a:prstGeom prst="rect">
              <a:avLst/>
            </a:prstGeom>
            <a:noFill/>
            <a:ln>
              <a:noFill/>
            </a:ln>
          </p:spPr>
        </p:pic>
      </p:grpSp>
      <p:sp>
        <p:nvSpPr>
          <p:cNvPr id="24667" name="Google Shape;24667;p45"/>
          <p:cNvSpPr txBox="1"/>
          <p:nvPr/>
        </p:nvSpPr>
        <p:spPr>
          <a:xfrm>
            <a:off x="12181602" y="846247"/>
            <a:ext cx="3199943" cy="864211"/>
          </a:xfrm>
          <a:prstGeom prst="rect">
            <a:avLst/>
          </a:prstGeom>
          <a:noFill/>
          <a:ln>
            <a:noFill/>
          </a:ln>
        </p:spPr>
        <p:txBody>
          <a:bodyPr spcFirstLastPara="1" wrap="square" lIns="0" tIns="0" rIns="0" bIns="0" anchor="t" anchorCtr="0">
            <a:spAutoFit/>
          </a:bodyPr>
          <a:lstStyle/>
          <a:p>
            <a:pPr marL="0" marR="0" lvl="0" indent="0" algn="l" rtl="0">
              <a:lnSpc>
                <a:spcPct val="117499"/>
              </a:lnSpc>
              <a:spcBef>
                <a:spcPts val="0"/>
              </a:spcBef>
              <a:spcAft>
                <a:spcPts val="0"/>
              </a:spcAft>
              <a:buClr>
                <a:srgbClr val="1C498B"/>
              </a:buClr>
              <a:buSzPts val="4000"/>
              <a:buFont typeface="Calibri"/>
              <a:buNone/>
            </a:pPr>
            <a:r>
              <a:rPr lang="en-US" sz="4800" b="1" i="1" u="none" strike="noStrike" cap="none">
                <a:solidFill>
                  <a:srgbClr val="1C498B"/>
                </a:solidFill>
                <a:latin typeface="Calibri"/>
                <a:ea typeface="Calibri"/>
                <a:cs typeface="Calibri"/>
                <a:sym typeface="Calibri"/>
              </a:rPr>
              <a:t>Resources</a:t>
            </a:r>
            <a:endParaRPr sz="4800" b="0" i="1" u="none" strike="noStrike" cap="none">
              <a:solidFill>
                <a:srgbClr val="000000"/>
              </a:solidFill>
              <a:latin typeface="Calibri"/>
              <a:ea typeface="Calibri"/>
              <a:cs typeface="Calibri"/>
              <a:sym typeface="Calibri"/>
            </a:endParaRPr>
          </a:p>
        </p:txBody>
      </p:sp>
      <p:sp>
        <p:nvSpPr>
          <p:cNvPr id="24668" name="Google Shape;24668;p45"/>
          <p:cNvSpPr txBox="1"/>
          <p:nvPr/>
        </p:nvSpPr>
        <p:spPr>
          <a:xfrm>
            <a:off x="9034584" y="4518630"/>
            <a:ext cx="3348264" cy="461665"/>
          </a:xfrm>
          <a:prstGeom prst="rect">
            <a:avLst/>
          </a:prstGeom>
          <a:solidFill>
            <a:srgbClr val="C4BD97"/>
          </a:solid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2400"/>
              <a:buFont typeface="Calibri"/>
              <a:buNone/>
            </a:pPr>
            <a:r>
              <a:rPr lang="en-US" sz="2400" b="1" i="0" u="none" strike="noStrike" cap="none">
                <a:solidFill>
                  <a:srgbClr val="000000"/>
                </a:solidFill>
                <a:latin typeface="Calibri"/>
                <a:ea typeface="Calibri"/>
                <a:cs typeface="Calibri"/>
                <a:sym typeface="Calibri"/>
              </a:rPr>
              <a:t>PMH Outpatient Packet</a:t>
            </a:r>
            <a:endParaRPr sz="1400" b="0" i="0" u="none" strike="noStrike" cap="none">
              <a:solidFill>
                <a:srgbClr val="000000"/>
              </a:solidFill>
              <a:latin typeface="Arial"/>
              <a:ea typeface="Arial"/>
              <a:cs typeface="Arial"/>
              <a:sym typeface="Arial"/>
            </a:endParaRPr>
          </a:p>
        </p:txBody>
      </p:sp>
      <p:pic>
        <p:nvPicPr>
          <p:cNvPr id="24669" name="Google Shape;24669;p45"/>
          <p:cNvPicPr preferRelativeResize="0"/>
          <p:nvPr/>
        </p:nvPicPr>
        <p:blipFill rotWithShape="1">
          <a:blip r:embed="rId12" cstate="email">
            <a:alphaModFix/>
            <a:extLst>
              <a:ext uri="{28A0092B-C50C-407E-A947-70E740481C1C}">
                <a14:useLocalDpi xmlns:a14="http://schemas.microsoft.com/office/drawing/2010/main"/>
              </a:ext>
            </a:extLst>
          </a:blip>
          <a:srcRect/>
          <a:stretch/>
        </p:blipFill>
        <p:spPr>
          <a:xfrm>
            <a:off x="8813447" y="4950561"/>
            <a:ext cx="3835626" cy="4813045"/>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3137"/>
              </a:srgbClr>
            </a:outerShdw>
          </a:effectLst>
        </p:spPr>
      </p:pic>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Shape 24674"/>
        <p:cNvGrpSpPr/>
        <p:nvPr/>
      </p:nvGrpSpPr>
      <p:grpSpPr>
        <a:xfrm>
          <a:off x="0" y="0"/>
          <a:ext cx="0" cy="0"/>
          <a:chOff x="0" y="0"/>
          <a:chExt cx="0" cy="0"/>
        </a:xfrm>
      </p:grpSpPr>
      <p:sp>
        <p:nvSpPr>
          <p:cNvPr id="24675" name="Google Shape;24675;p46"/>
          <p:cNvSpPr txBox="1"/>
          <p:nvPr/>
        </p:nvSpPr>
        <p:spPr>
          <a:xfrm>
            <a:off x="222084" y="-66261"/>
            <a:ext cx="16951100" cy="972254"/>
          </a:xfrm>
          <a:prstGeom prst="rect">
            <a:avLst/>
          </a:prstGeom>
          <a:noFill/>
          <a:ln>
            <a:noFill/>
          </a:ln>
        </p:spPr>
        <p:txBody>
          <a:bodyPr spcFirstLastPara="1" wrap="square" lIns="0" tIns="0" rIns="0" bIns="0" anchor="t" anchorCtr="0">
            <a:spAutoFit/>
          </a:bodyPr>
          <a:lstStyle/>
          <a:p>
            <a:pPr marL="0" marR="0" lvl="0" indent="0" algn="l" rtl="0">
              <a:lnSpc>
                <a:spcPct val="117499"/>
              </a:lnSpc>
              <a:spcBef>
                <a:spcPts val="0"/>
              </a:spcBef>
              <a:spcAft>
                <a:spcPts val="0"/>
              </a:spcAft>
              <a:buClr>
                <a:srgbClr val="1C498B"/>
              </a:buClr>
              <a:buSzPts val="4000"/>
              <a:buFont typeface="Calibri"/>
              <a:buNone/>
            </a:pPr>
            <a:r>
              <a:rPr lang="en-US" sz="5400" b="1" i="0" u="none" strike="noStrike" cap="none" dirty="0">
                <a:solidFill>
                  <a:srgbClr val="1C498B"/>
                </a:solidFill>
                <a:latin typeface="Calibri"/>
                <a:ea typeface="Calibri"/>
                <a:cs typeface="Calibri"/>
                <a:sym typeface="Calibri"/>
              </a:rPr>
              <a:t>Creating Clinical Culture Change: Fallout Case Review</a:t>
            </a:r>
            <a:endParaRPr sz="5400" b="0" i="0" u="none" strike="noStrike" cap="none" dirty="0">
              <a:solidFill>
                <a:srgbClr val="000000"/>
              </a:solidFill>
              <a:latin typeface="Calibri"/>
              <a:ea typeface="Calibri"/>
              <a:cs typeface="Calibri"/>
              <a:sym typeface="Calibri"/>
            </a:endParaRPr>
          </a:p>
        </p:txBody>
      </p:sp>
      <p:sp>
        <p:nvSpPr>
          <p:cNvPr id="24676" name="Google Shape;24676;p46"/>
          <p:cNvSpPr txBox="1"/>
          <p:nvPr/>
        </p:nvSpPr>
        <p:spPr>
          <a:xfrm>
            <a:off x="1269539" y="3784788"/>
            <a:ext cx="10370490" cy="2769989"/>
          </a:xfrm>
          <a:prstGeom prst="rect">
            <a:avLst/>
          </a:prstGeom>
          <a:noFill/>
          <a:ln>
            <a:noFill/>
          </a:ln>
        </p:spPr>
        <p:txBody>
          <a:bodyPr spcFirstLastPara="1" wrap="square" lIns="0" tIns="0" rIns="0" bIns="0" anchor="t" anchorCtr="0">
            <a:spAutoFit/>
          </a:bodyPr>
          <a:lstStyle/>
          <a:p>
            <a:pPr marL="1028700" marR="0" lvl="1" indent="-571500" algn="l" rtl="0">
              <a:lnSpc>
                <a:spcPct val="100000"/>
              </a:lnSpc>
              <a:spcBef>
                <a:spcPts val="0"/>
              </a:spcBef>
              <a:spcAft>
                <a:spcPts val="0"/>
              </a:spcAft>
              <a:buClr>
                <a:srgbClr val="000000"/>
              </a:buClr>
              <a:buSzPts val="4000"/>
              <a:buFont typeface="Arial"/>
              <a:buChar char="•"/>
            </a:pPr>
            <a:r>
              <a:rPr lang="en-US" sz="3600" b="0" i="1" u="none" strike="noStrike" cap="none" dirty="0">
                <a:solidFill>
                  <a:schemeClr val="dk1"/>
                </a:solidFill>
                <a:latin typeface="Calibri"/>
                <a:ea typeface="Calibri"/>
                <a:cs typeface="Calibri"/>
                <a:sym typeface="Calibri"/>
              </a:rPr>
              <a:t>Patient assessed, counseled and offered treatment (Therapy, medication, or both)</a:t>
            </a:r>
            <a:endParaRPr sz="1200" b="0" i="1" u="none" strike="noStrike" cap="none" dirty="0">
              <a:solidFill>
                <a:srgbClr val="000000"/>
              </a:solidFill>
              <a:latin typeface="Arial"/>
              <a:ea typeface="Arial"/>
              <a:cs typeface="Arial"/>
              <a:sym typeface="Arial"/>
            </a:endParaRPr>
          </a:p>
          <a:p>
            <a:pPr marL="1028700" marR="0" lvl="1" indent="-571500" algn="l" rtl="0">
              <a:lnSpc>
                <a:spcPct val="100000"/>
              </a:lnSpc>
              <a:spcBef>
                <a:spcPts val="0"/>
              </a:spcBef>
              <a:spcAft>
                <a:spcPts val="0"/>
              </a:spcAft>
              <a:buClr>
                <a:srgbClr val="000000"/>
              </a:buClr>
              <a:buSzPts val="4000"/>
              <a:buFont typeface="Arial"/>
              <a:buChar char="•"/>
            </a:pPr>
            <a:r>
              <a:rPr lang="en-US" sz="3600" b="0" i="1" u="none" strike="noStrike" cap="none" dirty="0">
                <a:solidFill>
                  <a:schemeClr val="dk1"/>
                </a:solidFill>
                <a:latin typeface="Calibri"/>
                <a:ea typeface="Calibri"/>
                <a:cs typeface="Calibri"/>
                <a:sym typeface="Calibri"/>
              </a:rPr>
              <a:t>Patient linked to therapy/behavioral healthcare</a:t>
            </a:r>
            <a:endParaRPr sz="1200" b="0" i="1" u="none" strike="noStrike" cap="none" dirty="0">
              <a:solidFill>
                <a:srgbClr val="000000"/>
              </a:solidFill>
              <a:latin typeface="Arial"/>
              <a:ea typeface="Arial"/>
              <a:cs typeface="Arial"/>
              <a:sym typeface="Arial"/>
            </a:endParaRPr>
          </a:p>
          <a:p>
            <a:pPr marL="1028700" marR="0" lvl="1" indent="-571500" algn="l" rtl="0">
              <a:lnSpc>
                <a:spcPct val="100000"/>
              </a:lnSpc>
              <a:spcBef>
                <a:spcPts val="0"/>
              </a:spcBef>
              <a:spcAft>
                <a:spcPts val="0"/>
              </a:spcAft>
              <a:buClr>
                <a:srgbClr val="000000"/>
              </a:buClr>
              <a:buSzPts val="4000"/>
              <a:buFont typeface="Arial"/>
              <a:buChar char="•"/>
            </a:pPr>
            <a:r>
              <a:rPr lang="en-US" sz="3600" b="0" i="1" u="none" strike="noStrike" cap="none" dirty="0">
                <a:solidFill>
                  <a:schemeClr val="dk1"/>
                </a:solidFill>
                <a:latin typeface="Calibri"/>
                <a:ea typeface="Calibri"/>
                <a:cs typeface="Calibri"/>
                <a:sym typeface="Calibri"/>
              </a:rPr>
              <a:t>2-week OB follow-up visit scheduled</a:t>
            </a:r>
            <a:endParaRPr sz="1200" b="0" i="1" u="none" strike="noStrike" cap="none" dirty="0">
              <a:solidFill>
                <a:srgbClr val="000000"/>
              </a:solidFill>
              <a:latin typeface="Arial"/>
              <a:ea typeface="Arial"/>
              <a:cs typeface="Arial"/>
              <a:sym typeface="Arial"/>
            </a:endParaRPr>
          </a:p>
          <a:p>
            <a:pPr marL="1028700" marR="0" lvl="1" indent="-571500" algn="l" rtl="0">
              <a:lnSpc>
                <a:spcPct val="100000"/>
              </a:lnSpc>
              <a:spcBef>
                <a:spcPts val="0"/>
              </a:spcBef>
              <a:spcAft>
                <a:spcPts val="0"/>
              </a:spcAft>
              <a:buClr>
                <a:srgbClr val="000000"/>
              </a:buClr>
              <a:buSzPts val="4000"/>
              <a:buFont typeface="Arial"/>
              <a:buChar char="•"/>
            </a:pPr>
            <a:r>
              <a:rPr lang="en-US" sz="3600" b="0" i="1" u="none" strike="noStrike" cap="none" dirty="0">
                <a:solidFill>
                  <a:schemeClr val="dk1"/>
                </a:solidFill>
                <a:latin typeface="Calibri"/>
                <a:ea typeface="Calibri"/>
                <a:cs typeface="Calibri"/>
                <a:sym typeface="Calibri"/>
              </a:rPr>
              <a:t>Education / support services provided to patient</a:t>
            </a:r>
            <a:endParaRPr sz="1200" b="0" i="1" u="none" strike="noStrike" cap="none" dirty="0">
              <a:solidFill>
                <a:srgbClr val="000000"/>
              </a:solidFill>
              <a:latin typeface="Arial"/>
              <a:ea typeface="Arial"/>
              <a:cs typeface="Arial"/>
              <a:sym typeface="Arial"/>
            </a:endParaRPr>
          </a:p>
        </p:txBody>
      </p:sp>
      <p:pic>
        <p:nvPicPr>
          <p:cNvPr id="24677" name="Google Shape;24677;p46"/>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1607306" y="1927925"/>
            <a:ext cx="6458610" cy="5505699"/>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3137"/>
              </a:srgbClr>
            </a:outerShdw>
          </a:effectLst>
        </p:spPr>
      </p:pic>
      <p:sp>
        <p:nvSpPr>
          <p:cNvPr id="24678" name="Google Shape;24678;p46"/>
          <p:cNvSpPr txBox="1"/>
          <p:nvPr/>
        </p:nvSpPr>
        <p:spPr>
          <a:xfrm>
            <a:off x="14145277" y="8389296"/>
            <a:ext cx="2729063" cy="874120"/>
          </a:xfrm>
          <a:prstGeom prst="rect">
            <a:avLst/>
          </a:prstGeom>
          <a:noFill/>
          <a:ln>
            <a:noFill/>
          </a:ln>
        </p:spPr>
        <p:txBody>
          <a:bodyPr spcFirstLastPara="1" wrap="square" lIns="91400" tIns="45700" rIns="91400" bIns="45700" anchor="t" anchorCtr="0">
            <a:noAutofit/>
          </a:bodyPr>
          <a:lstStyle/>
          <a:p>
            <a:pPr marL="0" marR="0" lvl="0" indent="0" algn="l" rtl="0">
              <a:lnSpc>
                <a:spcPct val="100000"/>
              </a:lnSpc>
              <a:spcBef>
                <a:spcPts val="0"/>
              </a:spcBef>
              <a:spcAft>
                <a:spcPts val="0"/>
              </a:spcAft>
              <a:buClr>
                <a:srgbClr val="F5668F"/>
              </a:buClr>
              <a:buSzPts val="2400"/>
              <a:buFont typeface="Arial"/>
              <a:buNone/>
            </a:pPr>
            <a:r>
              <a:rPr lang="en-US" sz="3200" b="1" i="0" u="none" strike="noStrike" cap="none">
                <a:solidFill>
                  <a:schemeClr val="dk1"/>
                </a:solidFill>
                <a:latin typeface="Calibri"/>
                <a:ea typeface="Calibri"/>
                <a:cs typeface="Calibri"/>
                <a:sym typeface="Calibri"/>
              </a:rPr>
              <a:t>Available in F2F folder</a:t>
            </a:r>
            <a:endParaRPr sz="3600" b="0" i="0" u="none" strike="noStrike" cap="none">
              <a:solidFill>
                <a:schemeClr val="dk1"/>
              </a:solidFill>
              <a:latin typeface="Calibri"/>
              <a:ea typeface="Calibri"/>
              <a:cs typeface="Calibri"/>
              <a:sym typeface="Calibri"/>
            </a:endParaRPr>
          </a:p>
        </p:txBody>
      </p:sp>
      <p:pic>
        <p:nvPicPr>
          <p:cNvPr id="24679" name="Google Shape;24679;p46" descr="A qr code on a black background&#10;&#10;AI-generated content may be incorrect."/>
          <p:cNvPicPr preferRelativeResize="0"/>
          <p:nvPr/>
        </p:nvPicPr>
        <p:blipFill rotWithShape="1">
          <a:blip r:embed="rId4" cstate="email">
            <a:alphaModFix/>
            <a:extLst>
              <a:ext uri="{28A0092B-C50C-407E-A947-70E740481C1C}">
                <a14:useLocalDpi xmlns:a14="http://schemas.microsoft.com/office/drawing/2010/main"/>
              </a:ext>
            </a:extLst>
          </a:blip>
          <a:srcRect/>
          <a:stretch/>
        </p:blipFill>
        <p:spPr>
          <a:xfrm>
            <a:off x="16308873" y="8085323"/>
            <a:ext cx="1482066" cy="1482066"/>
          </a:xfrm>
          <a:prstGeom prst="rect">
            <a:avLst/>
          </a:prstGeom>
          <a:noFill/>
          <a:ln>
            <a:noFill/>
          </a:ln>
        </p:spPr>
      </p:pic>
      <p:sp>
        <p:nvSpPr>
          <p:cNvPr id="4" name="TextBox 3">
            <a:extLst>
              <a:ext uri="{FF2B5EF4-FFF2-40B4-BE49-F238E27FC236}">
                <a16:creationId xmlns:a16="http://schemas.microsoft.com/office/drawing/2014/main" id="{3B4637E7-8A11-4104-9484-905CDF3CD76E}"/>
              </a:ext>
            </a:extLst>
          </p:cNvPr>
          <p:cNvSpPr txBox="1"/>
          <p:nvPr/>
        </p:nvSpPr>
        <p:spPr>
          <a:xfrm>
            <a:off x="999876" y="1068118"/>
            <a:ext cx="9949088" cy="2554545"/>
          </a:xfrm>
          <a:prstGeom prst="rect">
            <a:avLst/>
          </a:prstGeom>
          <a:solidFill>
            <a:schemeClr val="bg2">
              <a:lumMod val="25000"/>
              <a:lumOff val="75000"/>
            </a:schemeClr>
          </a:solidFill>
        </p:spPr>
        <p:txBody>
          <a:bodyPr wrap="square" rtlCol="0">
            <a:spAutoFit/>
          </a:bodyPr>
          <a:lstStyle/>
          <a:p>
            <a:pPr marR="0" lvl="0" algn="l" rtl="0">
              <a:lnSpc>
                <a:spcPct val="100000"/>
              </a:lnSpc>
              <a:spcBef>
                <a:spcPts val="0"/>
              </a:spcBef>
              <a:spcAft>
                <a:spcPts val="0"/>
              </a:spcAft>
              <a:buClr>
                <a:srgbClr val="000000"/>
              </a:buClr>
              <a:buSzPts val="4000"/>
            </a:pPr>
            <a:r>
              <a:rPr lang="en-US" sz="3600" b="1" i="0" u="none" strike="noStrike" cap="none" dirty="0">
                <a:solidFill>
                  <a:schemeClr val="dk1"/>
                </a:solidFill>
                <a:latin typeface="Calibri"/>
                <a:ea typeface="Calibri"/>
                <a:cs typeface="Calibri"/>
                <a:sym typeface="Calibri"/>
              </a:rPr>
              <a:t>Use </a:t>
            </a:r>
            <a:r>
              <a:rPr lang="en-US" sz="3600" b="1" i="0" u="sng" strike="noStrike" cap="none" dirty="0">
                <a:solidFill>
                  <a:schemeClr val="dk1"/>
                </a:solidFill>
                <a:latin typeface="Calibri"/>
                <a:ea typeface="Calibri"/>
                <a:cs typeface="Calibri"/>
                <a:sym typeface="Calibri"/>
              </a:rPr>
              <a:t>PMH Fallout Case Review Form </a:t>
            </a:r>
            <a:r>
              <a:rPr lang="en-US" sz="3600" b="1" i="0" u="none" strike="noStrike" cap="none" dirty="0">
                <a:solidFill>
                  <a:schemeClr val="dk1"/>
                </a:solidFill>
                <a:latin typeface="Calibri"/>
                <a:ea typeface="Calibri"/>
                <a:cs typeface="Calibri"/>
                <a:sym typeface="Calibri"/>
              </a:rPr>
              <a:t>for monthly review of random sample of patients who screened positive for PMH for fallout cases to </a:t>
            </a:r>
            <a:r>
              <a:rPr lang="en-US" sz="3600" b="1" i="0" u="sng" strike="noStrike" cap="none" dirty="0">
                <a:solidFill>
                  <a:schemeClr val="dk1"/>
                </a:solidFill>
                <a:latin typeface="Calibri"/>
                <a:ea typeface="Calibri"/>
                <a:cs typeface="Calibri"/>
                <a:sym typeface="Calibri"/>
              </a:rPr>
              <a:t>identify opportunities to improve care</a:t>
            </a:r>
            <a:r>
              <a:rPr lang="en-US" sz="3600" b="1" i="0" u="none" strike="noStrike" cap="none" dirty="0">
                <a:solidFill>
                  <a:schemeClr val="dk1"/>
                </a:solidFill>
                <a:latin typeface="Calibri"/>
                <a:ea typeface="Calibri"/>
                <a:cs typeface="Calibri"/>
                <a:sym typeface="Calibri"/>
              </a:rPr>
              <a:t>: </a:t>
            </a:r>
          </a:p>
          <a:p>
            <a:pPr marR="0" lvl="0" algn="l" rtl="0">
              <a:lnSpc>
                <a:spcPct val="100000"/>
              </a:lnSpc>
              <a:spcBef>
                <a:spcPts val="0"/>
              </a:spcBef>
              <a:spcAft>
                <a:spcPts val="0"/>
              </a:spcAft>
              <a:buClr>
                <a:srgbClr val="000000"/>
              </a:buClr>
              <a:buSzPts val="4000"/>
            </a:pPr>
            <a:endParaRPr lang="en-US" sz="1600" b="1" i="0" u="none" strike="noStrike" cap="none" dirty="0">
              <a:solidFill>
                <a:srgbClr val="000000"/>
              </a:solidFill>
              <a:latin typeface="Arial"/>
              <a:ea typeface="Arial"/>
              <a:cs typeface="Arial"/>
              <a:sym typeface="Arial"/>
            </a:endParaRPr>
          </a:p>
        </p:txBody>
      </p:sp>
      <p:sp>
        <p:nvSpPr>
          <p:cNvPr id="5" name="TextBox 4">
            <a:extLst>
              <a:ext uri="{FF2B5EF4-FFF2-40B4-BE49-F238E27FC236}">
                <a16:creationId xmlns:a16="http://schemas.microsoft.com/office/drawing/2014/main" id="{20841A11-FBAF-4F91-8AE1-ED693D93E851}"/>
              </a:ext>
            </a:extLst>
          </p:cNvPr>
          <p:cNvSpPr txBox="1"/>
          <p:nvPr/>
        </p:nvSpPr>
        <p:spPr>
          <a:xfrm>
            <a:off x="999876" y="7010400"/>
            <a:ext cx="10370489" cy="2523768"/>
          </a:xfrm>
          <a:prstGeom prst="rect">
            <a:avLst/>
          </a:prstGeom>
          <a:solidFill>
            <a:schemeClr val="bg2">
              <a:lumMod val="10000"/>
              <a:lumOff val="90000"/>
            </a:schemeClr>
          </a:solidFill>
        </p:spPr>
        <p:txBody>
          <a:bodyPr wrap="square" rtlCol="0">
            <a:spAutoFit/>
          </a:bodyPr>
          <a:lstStyle/>
          <a:p>
            <a:pPr marL="571500" marR="0" lvl="0" indent="-571500" algn="l" rtl="0">
              <a:lnSpc>
                <a:spcPct val="100000"/>
              </a:lnSpc>
              <a:spcBef>
                <a:spcPts val="0"/>
              </a:spcBef>
              <a:spcAft>
                <a:spcPts val="0"/>
              </a:spcAft>
              <a:buClr>
                <a:srgbClr val="000000"/>
              </a:buClr>
              <a:buSzPts val="4000"/>
              <a:buFont typeface="Arial"/>
              <a:buChar char="•"/>
            </a:pPr>
            <a:r>
              <a:rPr lang="en-US" sz="3600" b="1" dirty="0">
                <a:solidFill>
                  <a:schemeClr val="dk1"/>
                </a:solidFill>
                <a:latin typeface="Calibri"/>
                <a:ea typeface="Calibri"/>
                <a:cs typeface="Calibri"/>
                <a:sym typeface="Calibri"/>
              </a:rPr>
              <a:t>Provide feedback to clinical teams, share cases at OB provider meetings, review how to improve care with optimal PMH workflow</a:t>
            </a:r>
            <a:endParaRPr lang="en-US" sz="3600" b="1" dirty="0">
              <a:solidFill>
                <a:schemeClr val="dk1"/>
              </a:solidFill>
              <a:latin typeface="Calibri"/>
              <a:ea typeface="Calibri"/>
              <a:cs typeface="Calibri"/>
            </a:endParaRPr>
          </a:p>
          <a:p>
            <a:pPr marL="571500" marR="0" lvl="0" indent="-571500" algn="l" rtl="0">
              <a:lnSpc>
                <a:spcPct val="100000"/>
              </a:lnSpc>
              <a:spcBef>
                <a:spcPts val="0"/>
              </a:spcBef>
              <a:spcAft>
                <a:spcPts val="0"/>
              </a:spcAft>
              <a:buClr>
                <a:srgbClr val="000000"/>
              </a:buClr>
              <a:buSzPts val="4000"/>
              <a:buFont typeface="Arial"/>
              <a:buChar char="•"/>
            </a:pPr>
            <a:r>
              <a:rPr lang="en-US" sz="3600" b="1" dirty="0">
                <a:solidFill>
                  <a:schemeClr val="dk1"/>
                </a:solidFill>
                <a:latin typeface="Calibri"/>
                <a:ea typeface="Calibri"/>
                <a:cs typeface="Calibri"/>
                <a:sym typeface="Calibri"/>
              </a:rPr>
              <a:t>Use fallout cases to inform QI strategies </a:t>
            </a:r>
            <a:endParaRPr lang="en-US" sz="3600" b="1" dirty="0">
              <a:solidFill>
                <a:schemeClr val="dk1"/>
              </a:solidFill>
              <a:latin typeface="Calibri"/>
              <a:ea typeface="Calibri"/>
              <a:cs typeface="Calibri"/>
            </a:endParaRPr>
          </a:p>
          <a:p>
            <a:endParaRPr lang="en-US"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Shape 24501">
          <a:extLst>
            <a:ext uri="{FF2B5EF4-FFF2-40B4-BE49-F238E27FC236}">
              <a16:creationId xmlns:a16="http://schemas.microsoft.com/office/drawing/2014/main" id="{E36264AF-C095-CFA8-CC73-BF5DD292B0A6}"/>
            </a:ext>
          </a:extLst>
        </p:cNvPr>
        <p:cNvGrpSpPr/>
        <p:nvPr/>
      </p:nvGrpSpPr>
      <p:grpSpPr>
        <a:xfrm>
          <a:off x="0" y="0"/>
          <a:ext cx="0" cy="0"/>
          <a:chOff x="0" y="0"/>
          <a:chExt cx="0" cy="0"/>
        </a:xfrm>
      </p:grpSpPr>
      <p:sp>
        <p:nvSpPr>
          <p:cNvPr id="24502" name="Google Shape;24502;p39">
            <a:extLst>
              <a:ext uri="{FF2B5EF4-FFF2-40B4-BE49-F238E27FC236}">
                <a16:creationId xmlns:a16="http://schemas.microsoft.com/office/drawing/2014/main" id="{85704D25-7DA6-5EB5-2D57-F4578559B365}"/>
              </a:ext>
            </a:extLst>
          </p:cNvPr>
          <p:cNvSpPr txBox="1">
            <a:spLocks noGrp="1"/>
          </p:cNvSpPr>
          <p:nvPr>
            <p:ph type="title"/>
          </p:nvPr>
        </p:nvSpPr>
        <p:spPr>
          <a:xfrm>
            <a:off x="529412" y="348047"/>
            <a:ext cx="10793012" cy="1728414"/>
          </a:xfrm>
          <a:prstGeom prst="rect">
            <a:avLst/>
          </a:prstGeom>
          <a:noFill/>
          <a:ln>
            <a:noFill/>
          </a:ln>
        </p:spPr>
        <p:txBody>
          <a:bodyPr spcFirstLastPara="1" wrap="square" lIns="91400" tIns="45700" rIns="91400" bIns="45700" anchor="ctr" anchorCtr="0">
            <a:noAutofit/>
          </a:bodyPr>
          <a:lstStyle/>
          <a:p>
            <a:pPr marL="0" lvl="0" indent="0" algn="l" rtl="0">
              <a:lnSpc>
                <a:spcPct val="100000"/>
              </a:lnSpc>
              <a:spcBef>
                <a:spcPts val="0"/>
              </a:spcBef>
              <a:spcAft>
                <a:spcPts val="0"/>
              </a:spcAft>
              <a:buClr>
                <a:srgbClr val="1C498B"/>
              </a:buClr>
              <a:buSzPts val="5400"/>
              <a:buFont typeface="Calibri"/>
              <a:buNone/>
            </a:pPr>
            <a:r>
              <a:rPr lang="en-US" sz="6600" dirty="0"/>
              <a:t>How Can Your QI Team Ensure Optimal PMH Care?</a:t>
            </a:r>
            <a:endParaRPr sz="6600" dirty="0"/>
          </a:p>
        </p:txBody>
      </p:sp>
      <p:sp>
        <p:nvSpPr>
          <p:cNvPr id="24516" name="Google Shape;24516;p39">
            <a:extLst>
              <a:ext uri="{FF2B5EF4-FFF2-40B4-BE49-F238E27FC236}">
                <a16:creationId xmlns:a16="http://schemas.microsoft.com/office/drawing/2014/main" id="{D4E55D2E-A495-E340-72F8-0629D5B5B9D2}"/>
              </a:ext>
            </a:extLst>
          </p:cNvPr>
          <p:cNvSpPr/>
          <p:nvPr/>
        </p:nvSpPr>
        <p:spPr>
          <a:xfrm>
            <a:off x="125897" y="8347680"/>
            <a:ext cx="5711686" cy="2435258"/>
          </a:xfrm>
          <a:custGeom>
            <a:avLst/>
            <a:gdLst/>
            <a:ahLst/>
            <a:cxnLst/>
            <a:rect l="l" t="t" r="r" b="b"/>
            <a:pathLst>
              <a:path w="8509226" h="3871698" extrusionOk="0">
                <a:moveTo>
                  <a:pt x="0" y="0"/>
                </a:moveTo>
                <a:lnTo>
                  <a:pt x="8509227" y="0"/>
                </a:lnTo>
                <a:lnTo>
                  <a:pt x="8509227" y="3871698"/>
                </a:lnTo>
                <a:lnTo>
                  <a:pt x="0" y="3871698"/>
                </a:lnTo>
                <a:lnTo>
                  <a:pt x="0" y="0"/>
                </a:lnTo>
                <a:close/>
              </a:path>
            </a:pathLst>
          </a:cu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517" name="Google Shape;24517;p39">
            <a:extLst>
              <a:ext uri="{FF2B5EF4-FFF2-40B4-BE49-F238E27FC236}">
                <a16:creationId xmlns:a16="http://schemas.microsoft.com/office/drawing/2014/main" id="{D8F27EE7-7F5F-FCD2-F992-1C3E344BCD11}"/>
              </a:ext>
            </a:extLst>
          </p:cNvPr>
          <p:cNvSpPr/>
          <p:nvPr/>
        </p:nvSpPr>
        <p:spPr>
          <a:xfrm>
            <a:off x="1007166" y="3040160"/>
            <a:ext cx="3750682" cy="6525149"/>
          </a:xfrm>
          <a:prstGeom prst="doubleWave">
            <a:avLst>
              <a:gd name="adj1" fmla="val 6250"/>
              <a:gd name="adj2" fmla="val 0"/>
            </a:avLst>
          </a:prstGeom>
          <a:solidFill>
            <a:srgbClr val="2F5496"/>
          </a:solidFill>
          <a:ln w="25400" cap="flat" cmpd="sng">
            <a:solidFill>
              <a:srgbClr val="31538F"/>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r>
              <a:rPr lang="en-US" sz="2800" b="0" i="0" u="none" strike="noStrike" cap="none" dirty="0">
                <a:solidFill>
                  <a:schemeClr val="lt1"/>
                </a:solidFill>
                <a:latin typeface="Calibri" panose="020F0502020204030204" pitchFamily="34" charset="0"/>
                <a:ea typeface="Calibri" panose="020F0502020204030204" pitchFamily="34" charset="0"/>
                <a:cs typeface="Calibri" panose="020F0502020204030204" pitchFamily="34" charset="0"/>
                <a:sym typeface="Arial"/>
              </a:rPr>
              <a:t>Make sure workflow includes OB provider evaluates patient, counsels on treatment options, links to therapy with warm handoff and schedules close OB follow up within 2 weeks.  Need OB provider to see patient, not just social work!</a:t>
            </a:r>
            <a:endParaRPr sz="1600" dirty="0">
              <a:latin typeface="Calibri" panose="020F0502020204030204" pitchFamily="34" charset="0"/>
              <a:ea typeface="Calibri" panose="020F0502020204030204" pitchFamily="34" charset="0"/>
              <a:cs typeface="Calibri" panose="020F0502020204030204" pitchFamily="34" charset="0"/>
            </a:endParaRPr>
          </a:p>
        </p:txBody>
      </p:sp>
      <p:graphicFrame>
        <p:nvGraphicFramePr>
          <p:cNvPr id="2" name="Diagram 1">
            <a:extLst>
              <a:ext uri="{FF2B5EF4-FFF2-40B4-BE49-F238E27FC236}">
                <a16:creationId xmlns:a16="http://schemas.microsoft.com/office/drawing/2014/main" id="{B4DCD8D1-7918-C160-31C2-28962A5FB000}"/>
              </a:ext>
            </a:extLst>
          </p:cNvPr>
          <p:cNvGraphicFramePr/>
          <p:nvPr>
            <p:extLst>
              <p:ext uri="{D42A27DB-BD31-4B8C-83A1-F6EECF244321}">
                <p14:modId xmlns:p14="http://schemas.microsoft.com/office/powerpoint/2010/main" val="203209689"/>
              </p:ext>
            </p:extLst>
          </p:nvPr>
        </p:nvGraphicFramePr>
        <p:xfrm>
          <a:off x="5452378" y="2076461"/>
          <a:ext cx="12412541" cy="67970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Arrow: Right 2">
            <a:extLst>
              <a:ext uri="{FF2B5EF4-FFF2-40B4-BE49-F238E27FC236}">
                <a16:creationId xmlns:a16="http://schemas.microsoft.com/office/drawing/2014/main" id="{6FAE53D4-C9A9-4B96-82DC-9A0652C7FFCF}"/>
              </a:ext>
            </a:extLst>
          </p:cNvPr>
          <p:cNvSpPr/>
          <p:nvPr/>
        </p:nvSpPr>
        <p:spPr>
          <a:xfrm rot="9498724">
            <a:off x="4771361" y="3813258"/>
            <a:ext cx="780184" cy="62339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Arrow: Right 8">
            <a:extLst>
              <a:ext uri="{FF2B5EF4-FFF2-40B4-BE49-F238E27FC236}">
                <a16:creationId xmlns:a16="http://schemas.microsoft.com/office/drawing/2014/main" id="{100EC63E-4BD1-47B5-9330-5068447DABAE}"/>
              </a:ext>
            </a:extLst>
          </p:cNvPr>
          <p:cNvSpPr/>
          <p:nvPr/>
        </p:nvSpPr>
        <p:spPr>
          <a:xfrm rot="1548670">
            <a:off x="4760546" y="6454030"/>
            <a:ext cx="780184" cy="62339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1332355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Shape 24700"/>
        <p:cNvGrpSpPr/>
        <p:nvPr/>
      </p:nvGrpSpPr>
      <p:grpSpPr>
        <a:xfrm>
          <a:off x="0" y="0"/>
          <a:ext cx="0" cy="0"/>
          <a:chOff x="0" y="0"/>
          <a:chExt cx="0" cy="0"/>
        </a:xfrm>
      </p:grpSpPr>
      <p:sp>
        <p:nvSpPr>
          <p:cNvPr id="24701" name="Google Shape;24701;p48"/>
          <p:cNvSpPr/>
          <p:nvPr/>
        </p:nvSpPr>
        <p:spPr>
          <a:xfrm>
            <a:off x="0" y="0"/>
            <a:ext cx="18288000" cy="10287000"/>
          </a:xfrm>
          <a:custGeom>
            <a:avLst/>
            <a:gdLst/>
            <a:ahLst/>
            <a:cxnLst/>
            <a:rect l="l" t="t" r="r" b="b"/>
            <a:pathLst>
              <a:path w="12192000" h="6858000" extrusionOk="0">
                <a:moveTo>
                  <a:pt x="12192000" y="0"/>
                </a:moveTo>
                <a:lnTo>
                  <a:pt x="0" y="0"/>
                </a:lnTo>
                <a:lnTo>
                  <a:pt x="0" y="6858000"/>
                </a:lnTo>
                <a:lnTo>
                  <a:pt x="12192000" y="6858000"/>
                </a:lnTo>
                <a:lnTo>
                  <a:pt x="12192000" y="0"/>
                </a:lnTo>
                <a:close/>
              </a:path>
            </a:pathLst>
          </a:custGeom>
          <a:solidFill>
            <a:srgbClr val="F3F6F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000000"/>
              </a:solidFill>
              <a:latin typeface="Calibri"/>
              <a:ea typeface="Calibri"/>
              <a:cs typeface="Calibri"/>
              <a:sym typeface="Calibri"/>
            </a:endParaRPr>
          </a:p>
        </p:txBody>
      </p:sp>
      <p:grpSp>
        <p:nvGrpSpPr>
          <p:cNvPr id="24702" name="Google Shape;24702;p48"/>
          <p:cNvGrpSpPr/>
          <p:nvPr/>
        </p:nvGrpSpPr>
        <p:grpSpPr>
          <a:xfrm>
            <a:off x="0" y="7530083"/>
            <a:ext cx="18288002" cy="2757712"/>
            <a:chOff x="0" y="5020055"/>
            <a:chExt cx="12192001" cy="1838474"/>
          </a:xfrm>
        </p:grpSpPr>
        <p:sp>
          <p:nvSpPr>
            <p:cNvPr id="24703" name="Google Shape;24703;p48"/>
            <p:cNvSpPr/>
            <p:nvPr/>
          </p:nvSpPr>
          <p:spPr>
            <a:xfrm>
              <a:off x="2" y="5100849"/>
              <a:ext cx="7111365" cy="1757680"/>
            </a:xfrm>
            <a:custGeom>
              <a:avLst/>
              <a:gdLst/>
              <a:ahLst/>
              <a:cxnLst/>
              <a:rect l="l" t="t" r="r" b="b"/>
              <a:pathLst>
                <a:path w="7111365" h="1757679" extrusionOk="0">
                  <a:moveTo>
                    <a:pt x="612238" y="72"/>
                  </a:moveTo>
                  <a:lnTo>
                    <a:pt x="558414" y="0"/>
                  </a:lnTo>
                  <a:lnTo>
                    <a:pt x="504455" y="346"/>
                  </a:lnTo>
                  <a:lnTo>
                    <a:pt x="450360" y="1116"/>
                  </a:lnTo>
                  <a:lnTo>
                    <a:pt x="396127" y="2315"/>
                  </a:lnTo>
                  <a:lnTo>
                    <a:pt x="341757" y="3949"/>
                  </a:lnTo>
                  <a:lnTo>
                    <a:pt x="292962" y="5809"/>
                  </a:lnTo>
                  <a:lnTo>
                    <a:pt x="244267" y="8061"/>
                  </a:lnTo>
                  <a:lnTo>
                    <a:pt x="195669" y="10711"/>
                  </a:lnTo>
                  <a:lnTo>
                    <a:pt x="147165" y="13764"/>
                  </a:lnTo>
                  <a:lnTo>
                    <a:pt x="98753" y="17223"/>
                  </a:lnTo>
                  <a:lnTo>
                    <a:pt x="50431" y="21096"/>
                  </a:lnTo>
                  <a:lnTo>
                    <a:pt x="0" y="25666"/>
                  </a:lnTo>
                  <a:lnTo>
                    <a:pt x="0" y="1757146"/>
                  </a:lnTo>
                  <a:lnTo>
                    <a:pt x="7110983" y="1757146"/>
                  </a:lnTo>
                  <a:lnTo>
                    <a:pt x="6700405" y="1636344"/>
                  </a:lnTo>
                  <a:lnTo>
                    <a:pt x="6607186" y="1607300"/>
                  </a:lnTo>
                  <a:lnTo>
                    <a:pt x="6467358" y="1562910"/>
                  </a:lnTo>
                  <a:lnTo>
                    <a:pt x="6327483" y="1517588"/>
                  </a:lnTo>
                  <a:lnTo>
                    <a:pt x="6187509" y="1471399"/>
                  </a:lnTo>
                  <a:lnTo>
                    <a:pt x="6000630" y="1408578"/>
                  </a:lnTo>
                  <a:lnTo>
                    <a:pt x="5766459" y="1328280"/>
                  </a:lnTo>
                  <a:lnTo>
                    <a:pt x="5484294" y="1229723"/>
                  </a:lnTo>
                  <a:lnTo>
                    <a:pt x="4285873" y="804446"/>
                  </a:lnTo>
                  <a:lnTo>
                    <a:pt x="3990553" y="701631"/>
                  </a:lnTo>
                  <a:lnTo>
                    <a:pt x="3741532" y="616526"/>
                  </a:lnTo>
                  <a:lnTo>
                    <a:pt x="3543643" y="550199"/>
                  </a:lnTo>
                  <a:lnTo>
                    <a:pt x="3449272" y="519263"/>
                  </a:lnTo>
                  <a:lnTo>
                    <a:pt x="3354639" y="488840"/>
                  </a:lnTo>
                  <a:lnTo>
                    <a:pt x="3259736" y="458969"/>
                  </a:lnTo>
                  <a:lnTo>
                    <a:pt x="3164554" y="429687"/>
                  </a:lnTo>
                  <a:lnTo>
                    <a:pt x="3069083" y="401033"/>
                  </a:lnTo>
                  <a:lnTo>
                    <a:pt x="2973315" y="373045"/>
                  </a:lnTo>
                  <a:lnTo>
                    <a:pt x="2877241" y="345760"/>
                  </a:lnTo>
                  <a:lnTo>
                    <a:pt x="2780851" y="319217"/>
                  </a:lnTo>
                  <a:lnTo>
                    <a:pt x="2684137" y="293454"/>
                  </a:lnTo>
                  <a:lnTo>
                    <a:pt x="2587089" y="268509"/>
                  </a:lnTo>
                  <a:lnTo>
                    <a:pt x="2489699" y="244419"/>
                  </a:lnTo>
                  <a:lnTo>
                    <a:pt x="2391957" y="221224"/>
                  </a:lnTo>
                  <a:lnTo>
                    <a:pt x="2293855" y="198961"/>
                  </a:lnTo>
                  <a:lnTo>
                    <a:pt x="2244665" y="188191"/>
                  </a:lnTo>
                  <a:lnTo>
                    <a:pt x="2195383" y="177668"/>
                  </a:lnTo>
                  <a:lnTo>
                    <a:pt x="2146005" y="167398"/>
                  </a:lnTo>
                  <a:lnTo>
                    <a:pt x="2096532" y="157384"/>
                  </a:lnTo>
                  <a:lnTo>
                    <a:pt x="2046962" y="147632"/>
                  </a:lnTo>
                  <a:lnTo>
                    <a:pt x="1997294" y="138146"/>
                  </a:lnTo>
                  <a:lnTo>
                    <a:pt x="1947526" y="128931"/>
                  </a:lnTo>
                  <a:lnTo>
                    <a:pt x="1897659" y="119992"/>
                  </a:lnTo>
                  <a:lnTo>
                    <a:pt x="1847690" y="111333"/>
                  </a:lnTo>
                  <a:lnTo>
                    <a:pt x="1797618" y="102960"/>
                  </a:lnTo>
                  <a:lnTo>
                    <a:pt x="1747443" y="94877"/>
                  </a:lnTo>
                  <a:lnTo>
                    <a:pt x="1697163" y="87089"/>
                  </a:lnTo>
                  <a:lnTo>
                    <a:pt x="1646777" y="79601"/>
                  </a:lnTo>
                  <a:lnTo>
                    <a:pt x="1596283" y="72417"/>
                  </a:lnTo>
                  <a:lnTo>
                    <a:pt x="1545682" y="65542"/>
                  </a:lnTo>
                  <a:lnTo>
                    <a:pt x="1494971" y="58981"/>
                  </a:lnTo>
                  <a:lnTo>
                    <a:pt x="1444150" y="52739"/>
                  </a:lnTo>
                  <a:lnTo>
                    <a:pt x="1393217" y="46821"/>
                  </a:lnTo>
                  <a:lnTo>
                    <a:pt x="1342172" y="41230"/>
                  </a:lnTo>
                  <a:lnTo>
                    <a:pt x="1291013" y="35972"/>
                  </a:lnTo>
                  <a:lnTo>
                    <a:pt x="1239738" y="31052"/>
                  </a:lnTo>
                  <a:lnTo>
                    <a:pt x="1188348" y="26475"/>
                  </a:lnTo>
                  <a:lnTo>
                    <a:pt x="1136840" y="22245"/>
                  </a:lnTo>
                  <a:lnTo>
                    <a:pt x="1085214" y="18367"/>
                  </a:lnTo>
                  <a:lnTo>
                    <a:pt x="1033469" y="14845"/>
                  </a:lnTo>
                  <a:lnTo>
                    <a:pt x="981602" y="11685"/>
                  </a:lnTo>
                  <a:lnTo>
                    <a:pt x="929614" y="8891"/>
                  </a:lnTo>
                  <a:lnTo>
                    <a:pt x="877504" y="6469"/>
                  </a:lnTo>
                  <a:lnTo>
                    <a:pt x="825269" y="4422"/>
                  </a:lnTo>
                  <a:lnTo>
                    <a:pt x="772909" y="2755"/>
                  </a:lnTo>
                  <a:lnTo>
                    <a:pt x="719484" y="1455"/>
                  </a:lnTo>
                  <a:lnTo>
                    <a:pt x="665927" y="559"/>
                  </a:lnTo>
                  <a:lnTo>
                    <a:pt x="612238" y="72"/>
                  </a:lnTo>
                  <a:close/>
                </a:path>
              </a:pathLst>
            </a:custGeom>
            <a:solidFill>
              <a:srgbClr val="FFFFFF"/>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000000"/>
                </a:solidFill>
                <a:latin typeface="Calibri"/>
                <a:ea typeface="Calibri"/>
                <a:cs typeface="Calibri"/>
                <a:sym typeface="Calibri"/>
              </a:endParaRPr>
            </a:p>
          </p:txBody>
        </p:sp>
        <p:pic>
          <p:nvPicPr>
            <p:cNvPr id="24704" name="Google Shape;24704;p48"/>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0" y="5041899"/>
              <a:ext cx="12192000" cy="1816100"/>
            </a:xfrm>
            <a:prstGeom prst="rect">
              <a:avLst/>
            </a:prstGeom>
            <a:noFill/>
            <a:ln>
              <a:noFill/>
            </a:ln>
          </p:spPr>
        </p:pic>
        <p:sp>
          <p:nvSpPr>
            <p:cNvPr id="24705" name="Google Shape;24705;p48"/>
            <p:cNvSpPr/>
            <p:nvPr/>
          </p:nvSpPr>
          <p:spPr>
            <a:xfrm>
              <a:off x="1" y="5020055"/>
              <a:ext cx="12192000" cy="1838325"/>
            </a:xfrm>
            <a:custGeom>
              <a:avLst/>
              <a:gdLst/>
              <a:ahLst/>
              <a:cxnLst/>
              <a:rect l="l" t="t" r="r" b="b"/>
              <a:pathLst>
                <a:path w="12192000" h="1838325" extrusionOk="0">
                  <a:moveTo>
                    <a:pt x="682693" y="0"/>
                  </a:moveTo>
                  <a:lnTo>
                    <a:pt x="631977" y="191"/>
                  </a:lnTo>
                  <a:lnTo>
                    <a:pt x="584149" y="737"/>
                  </a:lnTo>
                  <a:lnTo>
                    <a:pt x="536385" y="1641"/>
                  </a:lnTo>
                  <a:lnTo>
                    <a:pt x="488688" y="2908"/>
                  </a:lnTo>
                  <a:lnTo>
                    <a:pt x="441056" y="4541"/>
                  </a:lnTo>
                  <a:lnTo>
                    <a:pt x="393493" y="6547"/>
                  </a:lnTo>
                  <a:lnTo>
                    <a:pt x="345998" y="8929"/>
                  </a:lnTo>
                  <a:lnTo>
                    <a:pt x="0" y="38164"/>
                  </a:lnTo>
                  <a:lnTo>
                    <a:pt x="0" y="105627"/>
                  </a:lnTo>
                  <a:lnTo>
                    <a:pt x="50435" y="101057"/>
                  </a:lnTo>
                  <a:lnTo>
                    <a:pt x="98761" y="97184"/>
                  </a:lnTo>
                  <a:lnTo>
                    <a:pt x="147175" y="93724"/>
                  </a:lnTo>
                  <a:lnTo>
                    <a:pt x="195680" y="90672"/>
                  </a:lnTo>
                  <a:lnTo>
                    <a:pt x="244280" y="88022"/>
                  </a:lnTo>
                  <a:lnTo>
                    <a:pt x="292975" y="85770"/>
                  </a:lnTo>
                  <a:lnTo>
                    <a:pt x="341769" y="83910"/>
                  </a:lnTo>
                  <a:lnTo>
                    <a:pt x="394500" y="82318"/>
                  </a:lnTo>
                  <a:lnTo>
                    <a:pt x="447099" y="81134"/>
                  </a:lnTo>
                  <a:lnTo>
                    <a:pt x="499569" y="80355"/>
                  </a:lnTo>
                  <a:lnTo>
                    <a:pt x="551910" y="79975"/>
                  </a:lnTo>
                  <a:lnTo>
                    <a:pt x="604123" y="79990"/>
                  </a:lnTo>
                  <a:lnTo>
                    <a:pt x="656210" y="80395"/>
                  </a:lnTo>
                  <a:lnTo>
                    <a:pt x="708172" y="81187"/>
                  </a:lnTo>
                  <a:lnTo>
                    <a:pt x="760009" y="82360"/>
                  </a:lnTo>
                  <a:lnTo>
                    <a:pt x="811723" y="83909"/>
                  </a:lnTo>
                  <a:lnTo>
                    <a:pt x="863315" y="85830"/>
                  </a:lnTo>
                  <a:lnTo>
                    <a:pt x="914785" y="88119"/>
                  </a:lnTo>
                  <a:lnTo>
                    <a:pt x="966136" y="90771"/>
                  </a:lnTo>
                  <a:lnTo>
                    <a:pt x="1017368" y="93782"/>
                  </a:lnTo>
                  <a:lnTo>
                    <a:pt x="1068481" y="97146"/>
                  </a:lnTo>
                  <a:lnTo>
                    <a:pt x="1119478" y="100859"/>
                  </a:lnTo>
                  <a:lnTo>
                    <a:pt x="1170360" y="104917"/>
                  </a:lnTo>
                  <a:lnTo>
                    <a:pt x="1221127" y="109315"/>
                  </a:lnTo>
                  <a:lnTo>
                    <a:pt x="1271780" y="114049"/>
                  </a:lnTo>
                  <a:lnTo>
                    <a:pt x="1322321" y="119113"/>
                  </a:lnTo>
                  <a:lnTo>
                    <a:pt x="1372750" y="124504"/>
                  </a:lnTo>
                  <a:lnTo>
                    <a:pt x="1423070" y="130217"/>
                  </a:lnTo>
                  <a:lnTo>
                    <a:pt x="1473280" y="136247"/>
                  </a:lnTo>
                  <a:lnTo>
                    <a:pt x="1523382" y="142589"/>
                  </a:lnTo>
                  <a:lnTo>
                    <a:pt x="1573377" y="149239"/>
                  </a:lnTo>
                  <a:lnTo>
                    <a:pt x="1623266" y="156193"/>
                  </a:lnTo>
                  <a:lnTo>
                    <a:pt x="1673051" y="163446"/>
                  </a:lnTo>
                  <a:lnTo>
                    <a:pt x="1722731" y="170993"/>
                  </a:lnTo>
                  <a:lnTo>
                    <a:pt x="1772309" y="178830"/>
                  </a:lnTo>
                  <a:lnTo>
                    <a:pt x="1821786" y="186951"/>
                  </a:lnTo>
                  <a:lnTo>
                    <a:pt x="1871162" y="195354"/>
                  </a:lnTo>
                  <a:lnTo>
                    <a:pt x="1920438" y="204032"/>
                  </a:lnTo>
                  <a:lnTo>
                    <a:pt x="1969617" y="212982"/>
                  </a:lnTo>
                  <a:lnTo>
                    <a:pt x="2018698" y="222199"/>
                  </a:lnTo>
                  <a:lnTo>
                    <a:pt x="2067683" y="231677"/>
                  </a:lnTo>
                  <a:lnTo>
                    <a:pt x="2116573" y="241414"/>
                  </a:lnTo>
                  <a:lnTo>
                    <a:pt x="2165369" y="251404"/>
                  </a:lnTo>
                  <a:lnTo>
                    <a:pt x="2214072" y="261642"/>
                  </a:lnTo>
                  <a:lnTo>
                    <a:pt x="2262683" y="272124"/>
                  </a:lnTo>
                  <a:lnTo>
                    <a:pt x="2359634" y="293801"/>
                  </a:lnTo>
                  <a:lnTo>
                    <a:pt x="2456232" y="316400"/>
                  </a:lnTo>
                  <a:lnTo>
                    <a:pt x="2552484" y="339883"/>
                  </a:lnTo>
                  <a:lnTo>
                    <a:pt x="2648399" y="364213"/>
                  </a:lnTo>
                  <a:lnTo>
                    <a:pt x="2743986" y="389354"/>
                  </a:lnTo>
                  <a:lnTo>
                    <a:pt x="2839253" y="415270"/>
                  </a:lnTo>
                  <a:lnTo>
                    <a:pt x="2934210" y="441923"/>
                  </a:lnTo>
                  <a:lnTo>
                    <a:pt x="3028865" y="469277"/>
                  </a:lnTo>
                  <a:lnTo>
                    <a:pt x="3123226" y="497296"/>
                  </a:lnTo>
                  <a:lnTo>
                    <a:pt x="3217303" y="525943"/>
                  </a:lnTo>
                  <a:lnTo>
                    <a:pt x="3311104" y="555181"/>
                  </a:lnTo>
                  <a:lnTo>
                    <a:pt x="3404637" y="584973"/>
                  </a:lnTo>
                  <a:lnTo>
                    <a:pt x="3497912" y="615284"/>
                  </a:lnTo>
                  <a:lnTo>
                    <a:pt x="3590937" y="646075"/>
                  </a:lnTo>
                  <a:lnTo>
                    <a:pt x="3791774" y="713748"/>
                  </a:lnTo>
                  <a:lnTo>
                    <a:pt x="4040254" y="799025"/>
                  </a:lnTo>
                  <a:lnTo>
                    <a:pt x="4334988" y="901968"/>
                  </a:lnTo>
                  <a:lnTo>
                    <a:pt x="5625866" y="1359840"/>
                  </a:lnTo>
                  <a:lnTo>
                    <a:pt x="5907371" y="1457295"/>
                  </a:lnTo>
                  <a:lnTo>
                    <a:pt x="6094441" y="1520802"/>
                  </a:lnTo>
                  <a:lnTo>
                    <a:pt x="6281177" y="1582959"/>
                  </a:lnTo>
                  <a:lnTo>
                    <a:pt x="6421085" y="1628599"/>
                  </a:lnTo>
                  <a:lnTo>
                    <a:pt x="6560929" y="1673327"/>
                  </a:lnTo>
                  <a:lnTo>
                    <a:pt x="6700761" y="1717079"/>
                  </a:lnTo>
                  <a:lnTo>
                    <a:pt x="7111365" y="1837945"/>
                  </a:lnTo>
                  <a:lnTo>
                    <a:pt x="12192000" y="1837945"/>
                  </a:lnTo>
                  <a:lnTo>
                    <a:pt x="12192000" y="1008838"/>
                  </a:lnTo>
                  <a:lnTo>
                    <a:pt x="12147976" y="1027873"/>
                  </a:lnTo>
                  <a:lnTo>
                    <a:pt x="12103695" y="1046580"/>
                  </a:lnTo>
                  <a:lnTo>
                    <a:pt x="12059162" y="1064960"/>
                  </a:lnTo>
                  <a:lnTo>
                    <a:pt x="12014382" y="1083015"/>
                  </a:lnTo>
                  <a:lnTo>
                    <a:pt x="11969360" y="1100744"/>
                  </a:lnTo>
                  <a:lnTo>
                    <a:pt x="11924100" y="1118147"/>
                  </a:lnTo>
                  <a:lnTo>
                    <a:pt x="11878609" y="1135227"/>
                  </a:lnTo>
                  <a:lnTo>
                    <a:pt x="11832891" y="1151982"/>
                  </a:lnTo>
                  <a:lnTo>
                    <a:pt x="11786951" y="1168414"/>
                  </a:lnTo>
                  <a:lnTo>
                    <a:pt x="11740793" y="1184523"/>
                  </a:lnTo>
                  <a:lnTo>
                    <a:pt x="11694424" y="1200309"/>
                  </a:lnTo>
                  <a:lnTo>
                    <a:pt x="11647847" y="1215774"/>
                  </a:lnTo>
                  <a:lnTo>
                    <a:pt x="11601068" y="1230917"/>
                  </a:lnTo>
                  <a:lnTo>
                    <a:pt x="11554093" y="1245740"/>
                  </a:lnTo>
                  <a:lnTo>
                    <a:pt x="11506925" y="1260242"/>
                  </a:lnTo>
                  <a:lnTo>
                    <a:pt x="11459569" y="1274425"/>
                  </a:lnTo>
                  <a:lnTo>
                    <a:pt x="11412032" y="1288288"/>
                  </a:lnTo>
                  <a:lnTo>
                    <a:pt x="11364318" y="1301833"/>
                  </a:lnTo>
                  <a:lnTo>
                    <a:pt x="11316431" y="1315060"/>
                  </a:lnTo>
                  <a:lnTo>
                    <a:pt x="11268377" y="1327969"/>
                  </a:lnTo>
                  <a:lnTo>
                    <a:pt x="11220161" y="1340561"/>
                  </a:lnTo>
                  <a:lnTo>
                    <a:pt x="11171788" y="1352836"/>
                  </a:lnTo>
                  <a:lnTo>
                    <a:pt x="11123263" y="1364796"/>
                  </a:lnTo>
                  <a:lnTo>
                    <a:pt x="11074590" y="1376440"/>
                  </a:lnTo>
                  <a:lnTo>
                    <a:pt x="11025776" y="1387769"/>
                  </a:lnTo>
                  <a:lnTo>
                    <a:pt x="10976824" y="1398783"/>
                  </a:lnTo>
                  <a:lnTo>
                    <a:pt x="10927740" y="1409484"/>
                  </a:lnTo>
                  <a:lnTo>
                    <a:pt x="10878528" y="1419872"/>
                  </a:lnTo>
                  <a:lnTo>
                    <a:pt x="10829194" y="1429946"/>
                  </a:lnTo>
                  <a:lnTo>
                    <a:pt x="10779744" y="1439709"/>
                  </a:lnTo>
                  <a:lnTo>
                    <a:pt x="10730180" y="1449159"/>
                  </a:lnTo>
                  <a:lnTo>
                    <a:pt x="10680510" y="1458299"/>
                  </a:lnTo>
                  <a:lnTo>
                    <a:pt x="10630737" y="1467128"/>
                  </a:lnTo>
                  <a:lnTo>
                    <a:pt x="10580867" y="1475646"/>
                  </a:lnTo>
                  <a:lnTo>
                    <a:pt x="10530905" y="1483856"/>
                  </a:lnTo>
                  <a:lnTo>
                    <a:pt x="10480855" y="1491756"/>
                  </a:lnTo>
                  <a:lnTo>
                    <a:pt x="10430723" y="1499347"/>
                  </a:lnTo>
                  <a:lnTo>
                    <a:pt x="10380514" y="1506631"/>
                  </a:lnTo>
                  <a:lnTo>
                    <a:pt x="10330232" y="1513607"/>
                  </a:lnTo>
                  <a:lnTo>
                    <a:pt x="10279883" y="1520276"/>
                  </a:lnTo>
                  <a:lnTo>
                    <a:pt x="10229472" y="1526638"/>
                  </a:lnTo>
                  <a:lnTo>
                    <a:pt x="10179004" y="1532695"/>
                  </a:lnTo>
                  <a:lnTo>
                    <a:pt x="10128483" y="1538447"/>
                  </a:lnTo>
                  <a:lnTo>
                    <a:pt x="10077914" y="1543893"/>
                  </a:lnTo>
                  <a:lnTo>
                    <a:pt x="10027304" y="1549036"/>
                  </a:lnTo>
                  <a:lnTo>
                    <a:pt x="9976655" y="1553875"/>
                  </a:lnTo>
                  <a:lnTo>
                    <a:pt x="9925975" y="1558410"/>
                  </a:lnTo>
                  <a:lnTo>
                    <a:pt x="9875267" y="1562643"/>
                  </a:lnTo>
                  <a:lnTo>
                    <a:pt x="9824537" y="1566574"/>
                  </a:lnTo>
                  <a:lnTo>
                    <a:pt x="9773789" y="1570203"/>
                  </a:lnTo>
                  <a:lnTo>
                    <a:pt x="9723029" y="1573531"/>
                  </a:lnTo>
                  <a:lnTo>
                    <a:pt x="9672261" y="1576558"/>
                  </a:lnTo>
                  <a:lnTo>
                    <a:pt x="9621491" y="1579285"/>
                  </a:lnTo>
                  <a:lnTo>
                    <a:pt x="9570724" y="1581713"/>
                  </a:lnTo>
                  <a:lnTo>
                    <a:pt x="9519964" y="1583842"/>
                  </a:lnTo>
                  <a:lnTo>
                    <a:pt x="9469216" y="1585673"/>
                  </a:lnTo>
                  <a:lnTo>
                    <a:pt x="9418487" y="1587206"/>
                  </a:lnTo>
                  <a:lnTo>
                    <a:pt x="9367779" y="1588441"/>
                  </a:lnTo>
                  <a:lnTo>
                    <a:pt x="9317099" y="1589380"/>
                  </a:lnTo>
                  <a:lnTo>
                    <a:pt x="9266452" y="1590022"/>
                  </a:lnTo>
                  <a:lnTo>
                    <a:pt x="9215842" y="1590369"/>
                  </a:lnTo>
                  <a:lnTo>
                    <a:pt x="9165275" y="1590420"/>
                  </a:lnTo>
                  <a:lnTo>
                    <a:pt x="9114755" y="1590177"/>
                  </a:lnTo>
                  <a:lnTo>
                    <a:pt x="9064287" y="1589639"/>
                  </a:lnTo>
                  <a:lnTo>
                    <a:pt x="9013877" y="1588808"/>
                  </a:lnTo>
                  <a:lnTo>
                    <a:pt x="8963530" y="1587684"/>
                  </a:lnTo>
                  <a:lnTo>
                    <a:pt x="8913250" y="1586267"/>
                  </a:lnTo>
                  <a:lnTo>
                    <a:pt x="8863042" y="1584559"/>
                  </a:lnTo>
                  <a:lnTo>
                    <a:pt x="8812912" y="1582559"/>
                  </a:lnTo>
                  <a:lnTo>
                    <a:pt x="8762864" y="1580267"/>
                  </a:lnTo>
                  <a:lnTo>
                    <a:pt x="8712904" y="1577686"/>
                  </a:lnTo>
                  <a:lnTo>
                    <a:pt x="8663036" y="1574814"/>
                  </a:lnTo>
                  <a:lnTo>
                    <a:pt x="8613265" y="1571654"/>
                  </a:lnTo>
                  <a:lnTo>
                    <a:pt x="8563597" y="1568204"/>
                  </a:lnTo>
                  <a:lnTo>
                    <a:pt x="8514036" y="1564466"/>
                  </a:lnTo>
                  <a:lnTo>
                    <a:pt x="8464588" y="1560440"/>
                  </a:lnTo>
                  <a:lnTo>
                    <a:pt x="8415256" y="1556128"/>
                  </a:lnTo>
                  <a:lnTo>
                    <a:pt x="8366048" y="1551528"/>
                  </a:lnTo>
                  <a:lnTo>
                    <a:pt x="8316966" y="1546642"/>
                  </a:lnTo>
                  <a:lnTo>
                    <a:pt x="8268017" y="1541471"/>
                  </a:lnTo>
                  <a:lnTo>
                    <a:pt x="8219205" y="1536015"/>
                  </a:lnTo>
                  <a:lnTo>
                    <a:pt x="8170536" y="1530274"/>
                  </a:lnTo>
                  <a:lnTo>
                    <a:pt x="8122014" y="1524249"/>
                  </a:lnTo>
                  <a:lnTo>
                    <a:pt x="8073644" y="1517940"/>
                  </a:lnTo>
                  <a:lnTo>
                    <a:pt x="8025431" y="1511349"/>
                  </a:lnTo>
                  <a:lnTo>
                    <a:pt x="7977381" y="1504475"/>
                  </a:lnTo>
                  <a:lnTo>
                    <a:pt x="7929498" y="1497319"/>
                  </a:lnTo>
                  <a:lnTo>
                    <a:pt x="7881788" y="1489882"/>
                  </a:lnTo>
                  <a:lnTo>
                    <a:pt x="7834254" y="1482164"/>
                  </a:lnTo>
                  <a:lnTo>
                    <a:pt x="7786903" y="1474166"/>
                  </a:lnTo>
                  <a:lnTo>
                    <a:pt x="7738126" y="1465660"/>
                  </a:lnTo>
                  <a:lnTo>
                    <a:pt x="7640491" y="1448021"/>
                  </a:lnTo>
                  <a:lnTo>
                    <a:pt x="7542751" y="1429573"/>
                  </a:lnTo>
                  <a:lnTo>
                    <a:pt x="7444910" y="1410348"/>
                  </a:lnTo>
                  <a:lnTo>
                    <a:pt x="7346973" y="1390379"/>
                  </a:lnTo>
                  <a:lnTo>
                    <a:pt x="7248943" y="1369697"/>
                  </a:lnTo>
                  <a:lnTo>
                    <a:pt x="7150826" y="1348335"/>
                  </a:lnTo>
                  <a:lnTo>
                    <a:pt x="7052624" y="1326325"/>
                  </a:lnTo>
                  <a:lnTo>
                    <a:pt x="6954344" y="1303699"/>
                  </a:lnTo>
                  <a:lnTo>
                    <a:pt x="6855988" y="1280488"/>
                  </a:lnTo>
                  <a:lnTo>
                    <a:pt x="6757561" y="1256726"/>
                  </a:lnTo>
                  <a:lnTo>
                    <a:pt x="6609797" y="1220118"/>
                  </a:lnTo>
                  <a:lnTo>
                    <a:pt x="6461898" y="1182449"/>
                  </a:lnTo>
                  <a:lnTo>
                    <a:pt x="6313878" y="1143828"/>
                  </a:lnTo>
                  <a:lnTo>
                    <a:pt x="6116354" y="1091037"/>
                  </a:lnTo>
                  <a:lnTo>
                    <a:pt x="5918674" y="1037003"/>
                  </a:lnTo>
                  <a:lnTo>
                    <a:pt x="5671408" y="968101"/>
                  </a:lnTo>
                  <a:lnTo>
                    <a:pt x="4632326" y="673191"/>
                  </a:lnTo>
                  <a:lnTo>
                    <a:pt x="4335739" y="590761"/>
                  </a:lnTo>
                  <a:lnTo>
                    <a:pt x="4138197" y="537088"/>
                  </a:lnTo>
                  <a:lnTo>
                    <a:pt x="3940841" y="484740"/>
                  </a:lnTo>
                  <a:lnTo>
                    <a:pt x="3792966" y="446503"/>
                  </a:lnTo>
                  <a:lnTo>
                    <a:pt x="3645230" y="409263"/>
                  </a:lnTo>
                  <a:lnTo>
                    <a:pt x="3497647" y="373130"/>
                  </a:lnTo>
                  <a:lnTo>
                    <a:pt x="3399350" y="349710"/>
                  </a:lnTo>
                  <a:lnTo>
                    <a:pt x="3301131" y="326862"/>
                  </a:lnTo>
                  <a:lnTo>
                    <a:pt x="3202995" y="304617"/>
                  </a:lnTo>
                  <a:lnTo>
                    <a:pt x="3104947" y="283009"/>
                  </a:lnTo>
                  <a:lnTo>
                    <a:pt x="3006989" y="262069"/>
                  </a:lnTo>
                  <a:lnTo>
                    <a:pt x="2909128" y="241830"/>
                  </a:lnTo>
                  <a:lnTo>
                    <a:pt x="2811366" y="222323"/>
                  </a:lnTo>
                  <a:lnTo>
                    <a:pt x="2713708" y="203581"/>
                  </a:lnTo>
                  <a:lnTo>
                    <a:pt x="2616159" y="185635"/>
                  </a:lnTo>
                  <a:lnTo>
                    <a:pt x="2518722" y="168518"/>
                  </a:lnTo>
                  <a:lnTo>
                    <a:pt x="2421402" y="152263"/>
                  </a:lnTo>
                  <a:lnTo>
                    <a:pt x="2324204" y="136900"/>
                  </a:lnTo>
                  <a:lnTo>
                    <a:pt x="2227131" y="122463"/>
                  </a:lnTo>
                  <a:lnTo>
                    <a:pt x="2130188" y="108983"/>
                  </a:lnTo>
                  <a:lnTo>
                    <a:pt x="2033378" y="96492"/>
                  </a:lnTo>
                  <a:lnTo>
                    <a:pt x="1936708" y="85023"/>
                  </a:lnTo>
                  <a:lnTo>
                    <a:pt x="1888425" y="79682"/>
                  </a:lnTo>
                  <a:lnTo>
                    <a:pt x="1840179" y="74608"/>
                  </a:lnTo>
                  <a:lnTo>
                    <a:pt x="1791970" y="69805"/>
                  </a:lnTo>
                  <a:lnTo>
                    <a:pt x="1743798" y="65278"/>
                  </a:lnTo>
                  <a:lnTo>
                    <a:pt x="1695663" y="61030"/>
                  </a:lnTo>
                  <a:lnTo>
                    <a:pt x="1647567" y="57066"/>
                  </a:lnTo>
                  <a:lnTo>
                    <a:pt x="1599510" y="53390"/>
                  </a:lnTo>
                  <a:lnTo>
                    <a:pt x="1551492" y="50004"/>
                  </a:lnTo>
                  <a:lnTo>
                    <a:pt x="1503514" y="46915"/>
                  </a:lnTo>
                  <a:lnTo>
                    <a:pt x="1451727" y="41426"/>
                  </a:lnTo>
                  <a:lnTo>
                    <a:pt x="1400000" y="36255"/>
                  </a:lnTo>
                  <a:lnTo>
                    <a:pt x="1348336" y="31407"/>
                  </a:lnTo>
                  <a:lnTo>
                    <a:pt x="1296735" y="26886"/>
                  </a:lnTo>
                  <a:lnTo>
                    <a:pt x="1245197" y="22697"/>
                  </a:lnTo>
                  <a:lnTo>
                    <a:pt x="1193723" y="18846"/>
                  </a:lnTo>
                  <a:lnTo>
                    <a:pt x="1142315" y="15337"/>
                  </a:lnTo>
                  <a:lnTo>
                    <a:pt x="1090973" y="12176"/>
                  </a:lnTo>
                  <a:lnTo>
                    <a:pt x="1039697" y="9368"/>
                  </a:lnTo>
                  <a:lnTo>
                    <a:pt x="988488" y="6917"/>
                  </a:lnTo>
                  <a:lnTo>
                    <a:pt x="937348" y="4828"/>
                  </a:lnTo>
                  <a:lnTo>
                    <a:pt x="886276" y="3107"/>
                  </a:lnTo>
                  <a:lnTo>
                    <a:pt x="835274" y="1759"/>
                  </a:lnTo>
                  <a:lnTo>
                    <a:pt x="784343" y="788"/>
                  </a:lnTo>
                  <a:lnTo>
                    <a:pt x="733482" y="200"/>
                  </a:lnTo>
                  <a:lnTo>
                    <a:pt x="682693" y="0"/>
                  </a:lnTo>
                  <a:close/>
                </a:path>
              </a:pathLst>
            </a:custGeom>
            <a:solidFill>
              <a:srgbClr val="1C488A"/>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000000"/>
                </a:solidFill>
                <a:latin typeface="Calibri"/>
                <a:ea typeface="Calibri"/>
                <a:cs typeface="Calibri"/>
                <a:sym typeface="Calibri"/>
              </a:endParaRPr>
            </a:p>
          </p:txBody>
        </p:sp>
        <p:pic>
          <p:nvPicPr>
            <p:cNvPr id="24706" name="Google Shape;24706;p48"/>
            <p:cNvPicPr preferRelativeResize="0"/>
            <p:nvPr/>
          </p:nvPicPr>
          <p:blipFill rotWithShape="1">
            <a:blip r:embed="rId4" cstate="email">
              <a:alphaModFix/>
              <a:extLst>
                <a:ext uri="{28A0092B-C50C-407E-A947-70E740481C1C}">
                  <a14:useLocalDpi xmlns:a14="http://schemas.microsoft.com/office/drawing/2010/main"/>
                </a:ext>
              </a:extLst>
            </a:blip>
            <a:srcRect/>
            <a:stretch/>
          </p:blipFill>
          <p:spPr>
            <a:xfrm>
              <a:off x="313943" y="5564123"/>
              <a:ext cx="2025395" cy="911351"/>
            </a:xfrm>
            <a:prstGeom prst="rect">
              <a:avLst/>
            </a:prstGeom>
            <a:noFill/>
            <a:ln>
              <a:noFill/>
            </a:ln>
          </p:spPr>
        </p:pic>
      </p:grpSp>
      <p:sp>
        <p:nvSpPr>
          <p:cNvPr id="24707" name="Google Shape;24707;p48"/>
          <p:cNvSpPr/>
          <p:nvPr/>
        </p:nvSpPr>
        <p:spPr>
          <a:xfrm>
            <a:off x="2280284" y="4218813"/>
            <a:ext cx="3429000" cy="0"/>
          </a:xfrm>
          <a:custGeom>
            <a:avLst/>
            <a:gdLst/>
            <a:ahLst/>
            <a:cxnLst/>
            <a:rect l="l" t="t" r="r" b="b"/>
            <a:pathLst>
              <a:path w="2286000" h="120000" extrusionOk="0">
                <a:moveTo>
                  <a:pt x="0" y="0"/>
                </a:moveTo>
                <a:lnTo>
                  <a:pt x="2286000" y="0"/>
                </a:lnTo>
              </a:path>
            </a:pathLst>
          </a:custGeom>
          <a:noFill/>
          <a:ln w="32000" cap="flat" cmpd="sng">
            <a:solidFill>
              <a:srgbClr val="F58366"/>
            </a:solidFill>
            <a:prstDash val="solid"/>
            <a:round/>
            <a:headEnd type="none" w="sm" len="sm"/>
            <a:tailEnd type="none" w="sm" len="sm"/>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rgbClr val="000000"/>
              </a:solidFill>
              <a:latin typeface="Calibri"/>
              <a:ea typeface="Calibri"/>
              <a:cs typeface="Calibri"/>
              <a:sym typeface="Calibri"/>
            </a:endParaRPr>
          </a:p>
        </p:txBody>
      </p:sp>
      <p:sp>
        <p:nvSpPr>
          <p:cNvPr id="24708" name="Google Shape;24708;p48"/>
          <p:cNvSpPr txBox="1">
            <a:spLocks noGrp="1"/>
          </p:cNvSpPr>
          <p:nvPr>
            <p:ph type="title"/>
          </p:nvPr>
        </p:nvSpPr>
        <p:spPr>
          <a:xfrm>
            <a:off x="2280284" y="1945522"/>
            <a:ext cx="13266420" cy="1253228"/>
          </a:xfrm>
          <a:prstGeom prst="rect">
            <a:avLst/>
          </a:prstGeom>
          <a:noFill/>
          <a:ln>
            <a:noFill/>
          </a:ln>
        </p:spPr>
        <p:txBody>
          <a:bodyPr spcFirstLastPara="1" wrap="square" lIns="0" tIns="143825" rIns="0" bIns="0" anchor="ctr" anchorCtr="0">
            <a:spAutoFit/>
          </a:bodyPr>
          <a:lstStyle/>
          <a:p>
            <a:pPr marL="0" lvl="0" indent="0" algn="l" rtl="0">
              <a:lnSpc>
                <a:spcPct val="100000"/>
              </a:lnSpc>
              <a:spcBef>
                <a:spcPts val="0"/>
              </a:spcBef>
              <a:spcAft>
                <a:spcPts val="0"/>
              </a:spcAft>
              <a:buClr>
                <a:srgbClr val="1C498B"/>
              </a:buClr>
              <a:buSzPts val="5400"/>
              <a:buFont typeface="Calibri"/>
              <a:buNone/>
            </a:pPr>
            <a:r>
              <a:rPr lang="en-US" sz="7200">
                <a:latin typeface="Calibri"/>
                <a:ea typeface="Calibri"/>
                <a:cs typeface="Calibri"/>
                <a:sym typeface="Calibri"/>
              </a:rPr>
              <a:t>Upcoming PMH Opportunities</a:t>
            </a:r>
            <a:endParaRPr/>
          </a:p>
        </p:txBody>
      </p:sp>
      <p:sp>
        <p:nvSpPr>
          <p:cNvPr id="24709" name="Google Shape;24709;p48"/>
          <p:cNvSpPr txBox="1"/>
          <p:nvPr/>
        </p:nvSpPr>
        <p:spPr>
          <a:xfrm>
            <a:off x="17873471" y="9645300"/>
            <a:ext cx="294323" cy="296235"/>
          </a:xfrm>
          <a:prstGeom prst="rect">
            <a:avLst/>
          </a:prstGeom>
          <a:noFill/>
          <a:ln>
            <a:noFill/>
          </a:ln>
        </p:spPr>
        <p:txBody>
          <a:bodyPr spcFirstLastPara="1" wrap="square" lIns="0" tIns="19050" rIns="0" bIns="0" anchor="t" anchorCtr="0">
            <a:spAutoFit/>
          </a:bodyPr>
          <a:lstStyle/>
          <a:p>
            <a:pPr marL="19050" marR="0" lvl="0" indent="0" algn="l" rtl="0">
              <a:lnSpc>
                <a:spcPct val="100000"/>
              </a:lnSpc>
              <a:spcBef>
                <a:spcPts val="0"/>
              </a:spcBef>
              <a:spcAft>
                <a:spcPts val="0"/>
              </a:spcAft>
              <a:buClr>
                <a:srgbClr val="000000"/>
              </a:buClr>
              <a:buSzPts val="1800"/>
              <a:buFont typeface="Arial"/>
              <a:buNone/>
            </a:pPr>
            <a:r>
              <a:rPr lang="en-US" sz="1800" b="0" i="0" u="none" strike="noStrike" cap="none">
                <a:solidFill>
                  <a:srgbClr val="929599"/>
                </a:solidFill>
                <a:latin typeface="Arial"/>
                <a:ea typeface="Arial"/>
                <a:cs typeface="Arial"/>
                <a:sym typeface="Arial"/>
              </a:rPr>
              <a:t>23</a:t>
            </a:r>
            <a:endParaRPr sz="1800" b="0" i="0" u="none" strike="noStrike" cap="none">
              <a:solidFill>
                <a:srgbClr val="000000"/>
              </a:solidFill>
              <a:latin typeface="Arial"/>
              <a:ea typeface="Arial"/>
              <a:cs typeface="Arial"/>
              <a:sym typeface="Arial"/>
            </a:endParaRP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Shape 24714"/>
        <p:cNvGrpSpPr/>
        <p:nvPr/>
      </p:nvGrpSpPr>
      <p:grpSpPr>
        <a:xfrm>
          <a:off x="0" y="0"/>
          <a:ext cx="0" cy="0"/>
          <a:chOff x="0" y="0"/>
          <a:chExt cx="0" cy="0"/>
        </a:xfrm>
      </p:grpSpPr>
      <p:sp>
        <p:nvSpPr>
          <p:cNvPr id="24715" name="Google Shape;24715;p49"/>
          <p:cNvSpPr txBox="1">
            <a:spLocks noGrp="1"/>
          </p:cNvSpPr>
          <p:nvPr>
            <p:ph type="title"/>
          </p:nvPr>
        </p:nvSpPr>
        <p:spPr>
          <a:xfrm>
            <a:off x="404733" y="53801"/>
            <a:ext cx="16333867" cy="1580128"/>
          </a:xfrm>
          <a:prstGeom prst="rect">
            <a:avLst/>
          </a:prstGeom>
          <a:noFill/>
          <a:ln>
            <a:noFill/>
          </a:ln>
        </p:spPr>
        <p:txBody>
          <a:bodyPr spcFirstLastPara="1" wrap="square" lIns="91425" tIns="45700" rIns="91425" bIns="45700" anchor="ctr" anchorCtr="0">
            <a:noAutofit/>
          </a:bodyPr>
          <a:lstStyle/>
          <a:p>
            <a:pPr marL="0" lvl="0" indent="0" algn="l" rtl="0">
              <a:lnSpc>
                <a:spcPct val="100000"/>
              </a:lnSpc>
              <a:spcBef>
                <a:spcPts val="0"/>
              </a:spcBef>
              <a:spcAft>
                <a:spcPts val="0"/>
              </a:spcAft>
              <a:buClr>
                <a:schemeClr val="accent1"/>
              </a:buClr>
              <a:buSzPts val="1800"/>
              <a:buNone/>
            </a:pPr>
            <a:r>
              <a:rPr lang="en-US" sz="6000"/>
              <a:t>Trauma-Informed Care Workshops</a:t>
            </a:r>
            <a:endParaRPr/>
          </a:p>
        </p:txBody>
      </p:sp>
      <p:sp>
        <p:nvSpPr>
          <p:cNvPr id="24716" name="Google Shape;24716;p49"/>
          <p:cNvSpPr txBox="1">
            <a:spLocks noGrp="1"/>
          </p:cNvSpPr>
          <p:nvPr>
            <p:ph type="body" idx="1"/>
          </p:nvPr>
        </p:nvSpPr>
        <p:spPr>
          <a:xfrm>
            <a:off x="238931" y="1349026"/>
            <a:ext cx="13964086" cy="6788434"/>
          </a:xfrm>
          <a:prstGeom prst="rect">
            <a:avLst/>
          </a:prstGeom>
          <a:noFill/>
          <a:ln>
            <a:noFill/>
          </a:ln>
        </p:spPr>
        <p:txBody>
          <a:bodyPr spcFirstLastPara="1" wrap="square" lIns="91425" tIns="45700" rIns="91425" bIns="45700" anchor="t" anchorCtr="0">
            <a:noAutofit/>
          </a:bodyPr>
          <a:lstStyle/>
          <a:p>
            <a:pPr marL="685800" lvl="0" indent="-514350" algn="l" rtl="0">
              <a:lnSpc>
                <a:spcPct val="100000"/>
              </a:lnSpc>
              <a:spcBef>
                <a:spcPts val="1500"/>
              </a:spcBef>
              <a:spcAft>
                <a:spcPts val="0"/>
              </a:spcAft>
              <a:buSzPts val="3600"/>
              <a:buChar char="•"/>
            </a:pPr>
            <a:r>
              <a:rPr lang="en-US" sz="3600" dirty="0">
                <a:solidFill>
                  <a:srgbClr val="22262A"/>
                </a:solidFill>
              </a:rPr>
              <a:t>ILPQC is sponsoring four trauma-informed care trainings led by </a:t>
            </a:r>
            <a:br>
              <a:rPr lang="en-US" sz="3600" dirty="0">
                <a:solidFill>
                  <a:srgbClr val="22262A"/>
                </a:solidFill>
              </a:rPr>
            </a:br>
            <a:r>
              <a:rPr lang="en-US" sz="3600" dirty="0">
                <a:solidFill>
                  <a:srgbClr val="22262A"/>
                </a:solidFill>
              </a:rPr>
              <a:t>Dr. Tracey Vogel, Director of the Perinatal Trauma-informed Care Clinic in Pittsburgh, PA, for anyone on your QI team</a:t>
            </a:r>
            <a:br>
              <a:rPr lang="en-US" sz="3600" dirty="0">
                <a:solidFill>
                  <a:srgbClr val="22262A"/>
                </a:solidFill>
              </a:rPr>
            </a:br>
            <a:endParaRPr sz="3600" dirty="0">
              <a:solidFill>
                <a:srgbClr val="22262A"/>
              </a:solidFill>
            </a:endParaRPr>
          </a:p>
          <a:p>
            <a:pPr marL="685800" lvl="0" indent="-514350" algn="l" rtl="0">
              <a:lnSpc>
                <a:spcPct val="100000"/>
              </a:lnSpc>
              <a:spcBef>
                <a:spcPts val="1500"/>
              </a:spcBef>
              <a:spcAft>
                <a:spcPts val="0"/>
              </a:spcAft>
              <a:buSzPts val="3600"/>
              <a:buChar char="•"/>
            </a:pPr>
            <a:r>
              <a:rPr lang="en-US" sz="3600" b="1" dirty="0">
                <a:solidFill>
                  <a:srgbClr val="22262A"/>
                </a:solidFill>
              </a:rPr>
              <a:t>What: 4 half-day in-person workshops</a:t>
            </a:r>
            <a:r>
              <a:rPr lang="en-US" sz="3600" dirty="0">
                <a:solidFill>
                  <a:srgbClr val="22262A"/>
                </a:solidFill>
              </a:rPr>
              <a:t>: 2 in Chicago &amp; 2 central IL</a:t>
            </a:r>
            <a:endParaRPr dirty="0"/>
          </a:p>
          <a:p>
            <a:pPr marL="685800" lvl="0" indent="-514350" algn="l" rtl="0">
              <a:lnSpc>
                <a:spcPct val="100000"/>
              </a:lnSpc>
              <a:spcBef>
                <a:spcPts val="1500"/>
              </a:spcBef>
              <a:spcAft>
                <a:spcPts val="0"/>
              </a:spcAft>
              <a:buSzPts val="3600"/>
              <a:buChar char="•"/>
            </a:pPr>
            <a:r>
              <a:rPr lang="en-US" sz="3600" b="1" dirty="0">
                <a:solidFill>
                  <a:srgbClr val="22262A"/>
                </a:solidFill>
              </a:rPr>
              <a:t>When: </a:t>
            </a:r>
            <a:endParaRPr dirty="0"/>
          </a:p>
          <a:p>
            <a:pPr marL="1371600" lvl="1" indent="-514350" algn="l" rtl="0">
              <a:lnSpc>
                <a:spcPct val="100000"/>
              </a:lnSpc>
              <a:spcBef>
                <a:spcPts val="600"/>
              </a:spcBef>
              <a:spcAft>
                <a:spcPts val="0"/>
              </a:spcAft>
              <a:buSzPts val="3600"/>
              <a:buChar char="•"/>
            </a:pPr>
            <a:r>
              <a:rPr lang="en-US" sz="3600" b="1" dirty="0">
                <a:solidFill>
                  <a:srgbClr val="22262A"/>
                </a:solidFill>
              </a:rPr>
              <a:t>Chicago dates: </a:t>
            </a:r>
            <a:r>
              <a:rPr lang="en-US" sz="3600" dirty="0">
                <a:solidFill>
                  <a:srgbClr val="22262A"/>
                </a:solidFill>
              </a:rPr>
              <a:t>July 15th and September 10th</a:t>
            </a:r>
            <a:endParaRPr dirty="0"/>
          </a:p>
          <a:p>
            <a:pPr marL="1371600" lvl="1" indent="-514350" algn="l" rtl="0">
              <a:lnSpc>
                <a:spcPct val="100000"/>
              </a:lnSpc>
              <a:spcBef>
                <a:spcPts val="600"/>
              </a:spcBef>
              <a:spcAft>
                <a:spcPts val="0"/>
              </a:spcAft>
              <a:buSzPts val="3600"/>
              <a:buChar char="•"/>
            </a:pPr>
            <a:r>
              <a:rPr lang="en-US" sz="3600" b="1" dirty="0">
                <a:solidFill>
                  <a:srgbClr val="22262A"/>
                </a:solidFill>
              </a:rPr>
              <a:t>Central IL dates: </a:t>
            </a:r>
            <a:r>
              <a:rPr lang="en-US" sz="3600" dirty="0">
                <a:solidFill>
                  <a:srgbClr val="22262A"/>
                </a:solidFill>
              </a:rPr>
              <a:t>TBD</a:t>
            </a:r>
            <a:endParaRPr dirty="0"/>
          </a:p>
          <a:p>
            <a:pPr marL="685800" lvl="0" indent="-514350" algn="l" rtl="0">
              <a:lnSpc>
                <a:spcPct val="100000"/>
              </a:lnSpc>
              <a:spcBef>
                <a:spcPts val="1500"/>
              </a:spcBef>
              <a:spcAft>
                <a:spcPts val="0"/>
              </a:spcAft>
              <a:buSzPts val="3600"/>
              <a:buChar char="•"/>
            </a:pPr>
            <a:r>
              <a:rPr lang="en-US" sz="3600" b="1" dirty="0">
                <a:solidFill>
                  <a:srgbClr val="22262A"/>
                </a:solidFill>
              </a:rPr>
              <a:t>Where: </a:t>
            </a:r>
            <a:endParaRPr dirty="0"/>
          </a:p>
          <a:p>
            <a:pPr marL="1371600" lvl="1" indent="-514350" algn="l" rtl="0">
              <a:lnSpc>
                <a:spcPct val="100000"/>
              </a:lnSpc>
              <a:spcBef>
                <a:spcPts val="600"/>
              </a:spcBef>
              <a:spcAft>
                <a:spcPts val="0"/>
              </a:spcAft>
              <a:buSzPts val="3600"/>
              <a:buChar char="•"/>
            </a:pPr>
            <a:r>
              <a:rPr lang="en-US" sz="3600" b="1" dirty="0">
                <a:solidFill>
                  <a:srgbClr val="22262A"/>
                </a:solidFill>
              </a:rPr>
              <a:t>Chicago location: </a:t>
            </a:r>
            <a:r>
              <a:rPr lang="en-US" sz="3600" dirty="0">
                <a:solidFill>
                  <a:srgbClr val="22262A"/>
                </a:solidFill>
              </a:rPr>
              <a:t>Glenbrook Hospital, Glenview, IL</a:t>
            </a:r>
            <a:endParaRPr dirty="0"/>
          </a:p>
          <a:p>
            <a:pPr marL="1371600" lvl="1" indent="-514350" algn="l" rtl="0">
              <a:lnSpc>
                <a:spcPct val="100000"/>
              </a:lnSpc>
              <a:spcBef>
                <a:spcPts val="600"/>
              </a:spcBef>
              <a:spcAft>
                <a:spcPts val="0"/>
              </a:spcAft>
              <a:buSzPts val="3600"/>
              <a:buChar char="•"/>
            </a:pPr>
            <a:r>
              <a:rPr lang="en-US" sz="3600" b="1" dirty="0">
                <a:solidFill>
                  <a:srgbClr val="22262A"/>
                </a:solidFill>
              </a:rPr>
              <a:t>Central IL locations: </a:t>
            </a:r>
            <a:r>
              <a:rPr lang="en-US" sz="3600" dirty="0">
                <a:solidFill>
                  <a:srgbClr val="22262A"/>
                </a:solidFill>
              </a:rPr>
              <a:t>Central Illinois, locations TBD</a:t>
            </a:r>
            <a:endParaRPr dirty="0"/>
          </a:p>
          <a:p>
            <a:pPr marL="171450" lvl="0" indent="0" algn="l" rtl="0">
              <a:lnSpc>
                <a:spcPct val="100000"/>
              </a:lnSpc>
              <a:spcBef>
                <a:spcPts val="1500"/>
              </a:spcBef>
              <a:spcAft>
                <a:spcPts val="0"/>
              </a:spcAft>
              <a:buSzPts val="1800"/>
              <a:buNone/>
            </a:pPr>
            <a:endParaRPr sz="3600" dirty="0">
              <a:solidFill>
                <a:srgbClr val="4B545E"/>
              </a:solidFill>
            </a:endParaRPr>
          </a:p>
        </p:txBody>
      </p:sp>
      <p:sp>
        <p:nvSpPr>
          <p:cNvPr id="24717" name="Google Shape;24717;p49"/>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Clr>
                <a:srgbClr val="919497"/>
              </a:buClr>
              <a:buSzPts val="1800"/>
              <a:buFont typeface="Calibri"/>
              <a:buNone/>
            </a:pPr>
            <a:fld id="{00000000-1234-1234-1234-123412341234}" type="slidenum">
              <a:rPr lang="en-US"/>
              <a:t>51</a:t>
            </a:fld>
            <a:endParaRPr/>
          </a:p>
        </p:txBody>
      </p:sp>
      <p:sp>
        <p:nvSpPr>
          <p:cNvPr id="24718" name="Google Shape;24718;p49"/>
          <p:cNvSpPr/>
          <p:nvPr/>
        </p:nvSpPr>
        <p:spPr>
          <a:xfrm>
            <a:off x="11002617" y="6169876"/>
            <a:ext cx="7285383" cy="2005017"/>
          </a:xfrm>
          <a:prstGeom prst="ellipse">
            <a:avLst/>
          </a:prstGeom>
          <a:solidFill>
            <a:schemeClr val="accent1"/>
          </a:solidFill>
          <a:ln w="25400" cap="flat" cmpd="sng">
            <a:solidFill>
              <a:srgbClr val="0B1E3A"/>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200"/>
              <a:buFont typeface="Arial"/>
              <a:buNone/>
            </a:pPr>
            <a:r>
              <a:rPr lang="en-US" sz="3200" b="1" i="0" u="none" strike="noStrike" cap="none">
                <a:solidFill>
                  <a:srgbClr val="FFFFFF"/>
                </a:solidFill>
                <a:latin typeface="Arial"/>
                <a:ea typeface="Arial"/>
                <a:cs typeface="Arial"/>
                <a:sym typeface="Arial"/>
              </a:rPr>
              <a:t>Stop by the ILPQC table if you are interested or fill out this form!</a:t>
            </a:r>
            <a:endParaRPr sz="1200" b="0" i="0" u="none" strike="noStrike" cap="none">
              <a:solidFill>
                <a:srgbClr val="000000"/>
              </a:solidFill>
              <a:latin typeface="Arial"/>
              <a:ea typeface="Arial"/>
              <a:cs typeface="Arial"/>
              <a:sym typeface="Arial"/>
            </a:endParaRPr>
          </a:p>
        </p:txBody>
      </p:sp>
      <p:sp>
        <p:nvSpPr>
          <p:cNvPr id="24719" name="Google Shape;24719;p49"/>
          <p:cNvSpPr/>
          <p:nvPr/>
        </p:nvSpPr>
        <p:spPr>
          <a:xfrm>
            <a:off x="13166981" y="4086014"/>
            <a:ext cx="4298432" cy="3677292"/>
          </a:xfrm>
          <a:custGeom>
            <a:avLst/>
            <a:gdLst/>
            <a:ahLst/>
            <a:cxnLst/>
            <a:rect l="l" t="t" r="r" b="b"/>
            <a:pathLst>
              <a:path w="4742379" h="4114800" extrusionOk="0">
                <a:moveTo>
                  <a:pt x="0" y="0"/>
                </a:moveTo>
                <a:lnTo>
                  <a:pt x="4742378" y="0"/>
                </a:lnTo>
                <a:lnTo>
                  <a:pt x="4742378" y="4114800"/>
                </a:lnTo>
                <a:lnTo>
                  <a:pt x="0" y="4114800"/>
                </a:lnTo>
                <a:lnTo>
                  <a:pt x="0" y="0"/>
                </a:lnTo>
                <a:close/>
              </a:path>
            </a:pathLst>
          </a:cu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pic>
        <p:nvPicPr>
          <p:cNvPr id="24720" name="Google Shape;24720;p49"/>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5916331" y="7777690"/>
            <a:ext cx="2030680" cy="2030680"/>
          </a:xfrm>
          <a:prstGeom prst="rect">
            <a:avLst/>
          </a:prstGeom>
          <a:noFill/>
          <a:ln>
            <a:noFill/>
          </a:ln>
        </p:spPr>
      </p:pic>
      <p:pic>
        <p:nvPicPr>
          <p:cNvPr id="24721" name="Google Shape;24721;p49"/>
          <p:cNvPicPr preferRelativeResize="0"/>
          <p:nvPr/>
        </p:nvPicPr>
        <p:blipFill rotWithShape="1">
          <a:blip r:embed="rId4" cstate="email">
            <a:alphaModFix/>
            <a:extLst>
              <a:ext uri="{28A0092B-C50C-407E-A947-70E740481C1C}">
                <a14:useLocalDpi xmlns:a14="http://schemas.microsoft.com/office/drawing/2010/main"/>
              </a:ext>
            </a:extLst>
          </a:blip>
          <a:srcRect/>
          <a:stretch/>
        </p:blipFill>
        <p:spPr>
          <a:xfrm>
            <a:off x="14505923" y="2523694"/>
            <a:ext cx="2820816" cy="3174735"/>
          </a:xfrm>
          <a:prstGeom prst="rect">
            <a:avLst/>
          </a:prstGeom>
          <a:noFill/>
          <a:ln>
            <a:noFill/>
          </a:ln>
        </p:spPr>
      </p:pic>
      <p:sp>
        <p:nvSpPr>
          <p:cNvPr id="24722" name="Google Shape;24722;p49"/>
          <p:cNvSpPr txBox="1"/>
          <p:nvPr/>
        </p:nvSpPr>
        <p:spPr>
          <a:xfrm>
            <a:off x="14449129" y="5693827"/>
            <a:ext cx="2934404" cy="46166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None/>
            </a:pPr>
            <a:r>
              <a:rPr lang="en-US" sz="2400" b="0" i="0" u="none" strike="noStrike" cap="none">
                <a:solidFill>
                  <a:srgbClr val="000000"/>
                </a:solidFill>
                <a:latin typeface="Arial"/>
                <a:ea typeface="Arial"/>
                <a:cs typeface="Arial"/>
                <a:sym typeface="Arial"/>
              </a:rPr>
              <a:t>Dr. Tracey Vogel</a:t>
            </a:r>
            <a:endParaRP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Shape 24727"/>
        <p:cNvGrpSpPr/>
        <p:nvPr/>
      </p:nvGrpSpPr>
      <p:grpSpPr>
        <a:xfrm>
          <a:off x="0" y="0"/>
          <a:ext cx="0" cy="0"/>
          <a:chOff x="0" y="0"/>
          <a:chExt cx="0" cy="0"/>
        </a:xfrm>
      </p:grpSpPr>
      <p:sp>
        <p:nvSpPr>
          <p:cNvPr id="24728" name="Google Shape;24728;p50"/>
          <p:cNvSpPr txBox="1">
            <a:spLocks noGrp="1"/>
          </p:cNvSpPr>
          <p:nvPr>
            <p:ph type="title"/>
          </p:nvPr>
        </p:nvSpPr>
        <p:spPr>
          <a:xfrm>
            <a:off x="279401" y="53800"/>
            <a:ext cx="16459200" cy="1988345"/>
          </a:xfrm>
          <a:prstGeom prst="rect">
            <a:avLst/>
          </a:prstGeom>
          <a:noFill/>
          <a:ln>
            <a:noFill/>
          </a:ln>
        </p:spPr>
        <p:txBody>
          <a:bodyPr spcFirstLastPara="1" wrap="square" lIns="91425" tIns="45700" rIns="91425" bIns="45700" anchor="ctr" anchorCtr="0">
            <a:noAutofit/>
          </a:bodyPr>
          <a:lstStyle/>
          <a:p>
            <a:pPr marL="0" lvl="0" indent="0" algn="l" rtl="0">
              <a:lnSpc>
                <a:spcPct val="100000"/>
              </a:lnSpc>
              <a:spcBef>
                <a:spcPts val="0"/>
              </a:spcBef>
              <a:spcAft>
                <a:spcPts val="0"/>
              </a:spcAft>
              <a:buClr>
                <a:schemeClr val="accent1"/>
              </a:buClr>
              <a:buSzPts val="1800"/>
              <a:buNone/>
            </a:pPr>
            <a:r>
              <a:rPr lang="en-US" sz="6000"/>
              <a:t>PMH Clinician Training Opportunity</a:t>
            </a:r>
            <a:endParaRPr/>
          </a:p>
        </p:txBody>
      </p:sp>
      <p:sp>
        <p:nvSpPr>
          <p:cNvPr id="24729" name="Google Shape;24729;p50"/>
          <p:cNvSpPr txBox="1">
            <a:spLocks noGrp="1"/>
          </p:cNvSpPr>
          <p:nvPr>
            <p:ph type="body" idx="1"/>
          </p:nvPr>
        </p:nvSpPr>
        <p:spPr>
          <a:xfrm>
            <a:off x="307566" y="1489797"/>
            <a:ext cx="11416473" cy="6545264"/>
          </a:xfrm>
          <a:prstGeom prst="rect">
            <a:avLst/>
          </a:prstGeom>
          <a:noFill/>
          <a:ln>
            <a:noFill/>
          </a:ln>
        </p:spPr>
        <p:txBody>
          <a:bodyPr spcFirstLastPara="1" wrap="square" lIns="91425" tIns="45700" rIns="91425" bIns="45700" anchor="t" anchorCtr="0">
            <a:noAutofit/>
          </a:bodyPr>
          <a:lstStyle/>
          <a:p>
            <a:pPr marL="685800" lvl="0" indent="-514350" algn="l" rtl="0">
              <a:lnSpc>
                <a:spcPct val="100000"/>
              </a:lnSpc>
              <a:spcBef>
                <a:spcPts val="1500"/>
              </a:spcBef>
              <a:spcAft>
                <a:spcPts val="0"/>
              </a:spcAft>
              <a:buSzPts val="4000"/>
              <a:buChar char="•"/>
            </a:pPr>
            <a:r>
              <a:rPr lang="en-US" sz="4000" dirty="0">
                <a:solidFill>
                  <a:srgbClr val="22262A"/>
                </a:solidFill>
              </a:rPr>
              <a:t>ILPQC is sponsoring upcoming PSI PMH trainings</a:t>
            </a:r>
            <a:endParaRPr dirty="0"/>
          </a:p>
          <a:p>
            <a:pPr marL="685800" lvl="0" indent="-514350" algn="l" rtl="0">
              <a:lnSpc>
                <a:spcPct val="100000"/>
              </a:lnSpc>
              <a:spcBef>
                <a:spcPts val="1500"/>
              </a:spcBef>
              <a:spcAft>
                <a:spcPts val="0"/>
              </a:spcAft>
              <a:buSzPts val="4000"/>
              <a:buChar char="•"/>
            </a:pPr>
            <a:r>
              <a:rPr lang="en-US" sz="4000" b="1" dirty="0">
                <a:solidFill>
                  <a:srgbClr val="22262A"/>
                </a:solidFill>
              </a:rPr>
              <a:t>What: </a:t>
            </a:r>
            <a:r>
              <a:rPr lang="en-US" sz="4000" dirty="0">
                <a:solidFill>
                  <a:srgbClr val="22262A"/>
                </a:solidFill>
              </a:rPr>
              <a:t>2 </a:t>
            </a:r>
            <a:r>
              <a:rPr lang="en-US" sz="4000" b="1" dirty="0">
                <a:solidFill>
                  <a:srgbClr val="22262A"/>
                </a:solidFill>
              </a:rPr>
              <a:t>virtual trainings </a:t>
            </a:r>
            <a:r>
              <a:rPr lang="en-US" sz="4000" dirty="0">
                <a:solidFill>
                  <a:srgbClr val="22262A"/>
                </a:solidFill>
              </a:rPr>
              <a:t>on the track to receiving PSI Perinatal Mental Health-C certification</a:t>
            </a:r>
            <a:endParaRPr sz="4000" b="1" dirty="0">
              <a:solidFill>
                <a:srgbClr val="22262A"/>
              </a:solidFill>
            </a:endParaRPr>
          </a:p>
          <a:p>
            <a:pPr marL="685800" lvl="0" indent="-514350" algn="l" rtl="0">
              <a:lnSpc>
                <a:spcPct val="100000"/>
              </a:lnSpc>
              <a:spcBef>
                <a:spcPts val="1500"/>
              </a:spcBef>
              <a:spcAft>
                <a:spcPts val="0"/>
              </a:spcAft>
              <a:buSzPts val="4000"/>
              <a:buChar char="•"/>
            </a:pPr>
            <a:r>
              <a:rPr lang="en-US" sz="4000" b="1" dirty="0">
                <a:solidFill>
                  <a:srgbClr val="22262A"/>
                </a:solidFill>
              </a:rPr>
              <a:t>When: </a:t>
            </a:r>
            <a:endParaRPr dirty="0"/>
          </a:p>
          <a:p>
            <a:pPr marL="1371600" lvl="1" indent="-514350" algn="l" rtl="0">
              <a:lnSpc>
                <a:spcPct val="100000"/>
              </a:lnSpc>
              <a:spcBef>
                <a:spcPts val="1500"/>
              </a:spcBef>
              <a:spcAft>
                <a:spcPts val="0"/>
              </a:spcAft>
              <a:buSzPts val="3600"/>
              <a:buChar char="•"/>
            </a:pPr>
            <a:r>
              <a:rPr lang="en-US" sz="3600" dirty="0">
                <a:solidFill>
                  <a:srgbClr val="22262A"/>
                </a:solidFill>
              </a:rPr>
              <a:t>PMH Core Components of Care: July 29-30, 2026; 8:30am-4pm ET</a:t>
            </a:r>
            <a:endParaRPr dirty="0"/>
          </a:p>
          <a:p>
            <a:pPr marL="1371600" lvl="1" indent="-514350" algn="l" rtl="0">
              <a:lnSpc>
                <a:spcPct val="100000"/>
              </a:lnSpc>
              <a:spcBef>
                <a:spcPts val="1500"/>
              </a:spcBef>
              <a:spcAft>
                <a:spcPts val="0"/>
              </a:spcAft>
              <a:buSzPts val="3600"/>
              <a:buChar char="•"/>
            </a:pPr>
            <a:r>
              <a:rPr lang="en-US" sz="3600" dirty="0">
                <a:solidFill>
                  <a:srgbClr val="22262A"/>
                </a:solidFill>
              </a:rPr>
              <a:t>Advanced psychotherapy: July 31</a:t>
            </a:r>
            <a:r>
              <a:rPr lang="en-US" sz="3600" baseline="30000" dirty="0">
                <a:solidFill>
                  <a:srgbClr val="22262A"/>
                </a:solidFill>
              </a:rPr>
              <a:t>st</a:t>
            </a:r>
            <a:r>
              <a:rPr lang="en-US" sz="3600" dirty="0">
                <a:solidFill>
                  <a:srgbClr val="22262A"/>
                </a:solidFill>
              </a:rPr>
              <a:t>, 9:00-4:30pm ET</a:t>
            </a:r>
            <a:endParaRPr dirty="0"/>
          </a:p>
          <a:p>
            <a:pPr marL="1371600" lvl="1" indent="-514350" algn="l" rtl="0">
              <a:lnSpc>
                <a:spcPct val="100000"/>
              </a:lnSpc>
              <a:spcBef>
                <a:spcPts val="1500"/>
              </a:spcBef>
              <a:spcAft>
                <a:spcPts val="0"/>
              </a:spcAft>
              <a:buSzPts val="3600"/>
              <a:buChar char="•"/>
            </a:pPr>
            <a:r>
              <a:rPr lang="en-US" sz="3600" dirty="0">
                <a:solidFill>
                  <a:srgbClr val="22262A"/>
                </a:solidFill>
              </a:rPr>
              <a:t>Advanced psychopharmacology: July 31</a:t>
            </a:r>
            <a:r>
              <a:rPr lang="en-US" sz="3600" baseline="30000" dirty="0">
                <a:solidFill>
                  <a:srgbClr val="22262A"/>
                </a:solidFill>
              </a:rPr>
              <a:t>st</a:t>
            </a:r>
            <a:r>
              <a:rPr lang="en-US" sz="3600" dirty="0">
                <a:solidFill>
                  <a:srgbClr val="22262A"/>
                </a:solidFill>
              </a:rPr>
              <a:t>, 9:00-4:30pm ET</a:t>
            </a:r>
            <a:endParaRPr dirty="0"/>
          </a:p>
          <a:p>
            <a:pPr marL="685800" lvl="0" indent="-400050" algn="l" rtl="0">
              <a:lnSpc>
                <a:spcPct val="100000"/>
              </a:lnSpc>
              <a:spcBef>
                <a:spcPts val="1500"/>
              </a:spcBef>
              <a:spcAft>
                <a:spcPts val="0"/>
              </a:spcAft>
              <a:buSzPts val="1800"/>
              <a:buNone/>
            </a:pPr>
            <a:endParaRPr sz="4000" b="1" dirty="0">
              <a:solidFill>
                <a:srgbClr val="22262A"/>
              </a:solidFill>
            </a:endParaRPr>
          </a:p>
          <a:p>
            <a:pPr marL="171450" lvl="0" indent="0" algn="l" rtl="0">
              <a:lnSpc>
                <a:spcPct val="100000"/>
              </a:lnSpc>
              <a:spcBef>
                <a:spcPts val="1500"/>
              </a:spcBef>
              <a:spcAft>
                <a:spcPts val="0"/>
              </a:spcAft>
              <a:buSzPts val="1800"/>
              <a:buNone/>
            </a:pPr>
            <a:endParaRPr sz="4000" dirty="0">
              <a:solidFill>
                <a:srgbClr val="22262A"/>
              </a:solidFill>
            </a:endParaRPr>
          </a:p>
          <a:p>
            <a:pPr marL="171450" lvl="0" indent="0" algn="l" rtl="0">
              <a:lnSpc>
                <a:spcPct val="100000"/>
              </a:lnSpc>
              <a:spcBef>
                <a:spcPts val="1500"/>
              </a:spcBef>
              <a:spcAft>
                <a:spcPts val="0"/>
              </a:spcAft>
              <a:buSzPts val="1800"/>
              <a:buNone/>
            </a:pPr>
            <a:endParaRPr sz="4000" dirty="0">
              <a:solidFill>
                <a:srgbClr val="22262A"/>
              </a:solidFill>
            </a:endParaRPr>
          </a:p>
        </p:txBody>
      </p:sp>
      <p:sp>
        <p:nvSpPr>
          <p:cNvPr id="24730" name="Google Shape;24730;p50"/>
          <p:cNvSpPr txBox="1">
            <a:spLocks noGrp="1"/>
          </p:cNvSpPr>
          <p:nvPr>
            <p:ph type="sldNum" idx="12"/>
          </p:nvPr>
        </p:nvSpPr>
        <p:spPr>
          <a:xfrm>
            <a:off x="13258797" y="9534526"/>
            <a:ext cx="4114800" cy="547688"/>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Clr>
                <a:srgbClr val="919497"/>
              </a:buClr>
              <a:buSzPts val="1800"/>
              <a:buFont typeface="Calibri"/>
              <a:buNone/>
            </a:pPr>
            <a:fld id="{00000000-1234-1234-1234-123412341234}" type="slidenum">
              <a:rPr lang="en-US"/>
              <a:t>52</a:t>
            </a:fld>
            <a:endParaRPr/>
          </a:p>
        </p:txBody>
      </p:sp>
      <p:pic>
        <p:nvPicPr>
          <p:cNvPr id="24731" name="Google Shape;24731;p50" descr="A group of people sitting in chairs&#10;&#10;AI-generated content may be incorrect."/>
          <p:cNvPicPr preferRelativeResize="0"/>
          <p:nvPr/>
        </p:nvPicPr>
        <p:blipFill rotWithShape="1">
          <a:blip r:embed="rId3">
            <a:alphaModFix/>
          </a:blip>
          <a:srcRect/>
          <a:stretch/>
        </p:blipFill>
        <p:spPr>
          <a:xfrm>
            <a:off x="11724039" y="2383721"/>
            <a:ext cx="6241698" cy="3092451"/>
          </a:xfrm>
          <a:prstGeom prst="rect">
            <a:avLst/>
          </a:prstGeom>
          <a:noFill/>
          <a:ln>
            <a:noFill/>
          </a:ln>
        </p:spPr>
      </p:pic>
      <p:pic>
        <p:nvPicPr>
          <p:cNvPr id="24732" name="Google Shape;24732;p50" descr="A qr code with a few black squares&#10;&#10;AI-generated content may be incorrect."/>
          <p:cNvPicPr preferRelativeResize="0"/>
          <p:nvPr/>
        </p:nvPicPr>
        <p:blipFill rotWithShape="1">
          <a:blip r:embed="rId4" cstate="email">
            <a:alphaModFix/>
            <a:extLst>
              <a:ext uri="{28A0092B-C50C-407E-A947-70E740481C1C}">
                <a14:useLocalDpi xmlns:a14="http://schemas.microsoft.com/office/drawing/2010/main"/>
              </a:ext>
            </a:extLst>
          </a:blip>
          <a:srcRect/>
          <a:stretch/>
        </p:blipFill>
        <p:spPr>
          <a:xfrm>
            <a:off x="14837657" y="7048236"/>
            <a:ext cx="2159354" cy="2159529"/>
          </a:xfrm>
          <a:prstGeom prst="rect">
            <a:avLst/>
          </a:prstGeom>
          <a:noFill/>
          <a:ln>
            <a:noFill/>
          </a:ln>
        </p:spPr>
      </p:pic>
      <p:sp>
        <p:nvSpPr>
          <p:cNvPr id="24733" name="Google Shape;24733;p50"/>
          <p:cNvSpPr txBox="1"/>
          <p:nvPr/>
        </p:nvSpPr>
        <p:spPr>
          <a:xfrm>
            <a:off x="11876315" y="5710640"/>
            <a:ext cx="6409959" cy="1658675"/>
          </a:xfrm>
          <a:prstGeom prst="rect">
            <a:avLst/>
          </a:prstGeom>
          <a:noFill/>
          <a:ln>
            <a:noFill/>
          </a:ln>
        </p:spPr>
        <p:txBody>
          <a:bodyPr spcFirstLastPara="1" wrap="square" lIns="137125" tIns="68550" rIns="137125" bIns="68550" anchor="t" anchorCtr="0">
            <a:noAutofit/>
          </a:bodyPr>
          <a:lstStyle/>
          <a:p>
            <a:pPr marL="171450" marR="0" lvl="0" indent="0" algn="l" rtl="0">
              <a:lnSpc>
                <a:spcPct val="100000"/>
              </a:lnSpc>
              <a:spcBef>
                <a:spcPts val="1500"/>
              </a:spcBef>
              <a:spcAft>
                <a:spcPts val="0"/>
              </a:spcAft>
              <a:buClr>
                <a:srgbClr val="F5668F"/>
              </a:buClr>
              <a:buSzPts val="1800"/>
              <a:buFont typeface="Arial"/>
              <a:buNone/>
            </a:pPr>
            <a:r>
              <a:rPr lang="en-US" sz="3000" b="0" i="0" u="none" strike="noStrike" cap="none">
                <a:solidFill>
                  <a:srgbClr val="212529"/>
                </a:solidFill>
                <a:latin typeface="Calibri"/>
                <a:ea typeface="Calibri"/>
                <a:cs typeface="Calibri"/>
                <a:sym typeface="Calibri"/>
              </a:rPr>
              <a:t>Visit the PSI perinatal mental health training website for more information on PSI trainings:</a:t>
            </a:r>
            <a:endParaRPr sz="3000" b="0" i="0" u="none" strike="noStrike" cap="none">
              <a:solidFill>
                <a:srgbClr val="212529"/>
              </a:solidFill>
              <a:latin typeface="Calibri"/>
              <a:ea typeface="Calibri"/>
              <a:cs typeface="Calibri"/>
              <a:sym typeface="Calibri"/>
            </a:endParaRPr>
          </a:p>
          <a:p>
            <a:pPr marL="171450" marR="0" lvl="0" indent="0" algn="l" rtl="0">
              <a:lnSpc>
                <a:spcPct val="100000"/>
              </a:lnSpc>
              <a:spcBef>
                <a:spcPts val="1500"/>
              </a:spcBef>
              <a:spcAft>
                <a:spcPts val="0"/>
              </a:spcAft>
              <a:buClr>
                <a:srgbClr val="F5668F"/>
              </a:buClr>
              <a:buSzPts val="1800"/>
              <a:buFont typeface="Arial"/>
              <a:buNone/>
            </a:pPr>
            <a:endParaRPr sz="3600" b="0" i="0" u="none" strike="noStrike" cap="none">
              <a:solidFill>
                <a:srgbClr val="444C55"/>
              </a:solidFill>
              <a:latin typeface="Calibri"/>
              <a:ea typeface="Calibri"/>
              <a:cs typeface="Calibri"/>
              <a:sym typeface="Calibri"/>
            </a:endParaRPr>
          </a:p>
        </p:txBody>
      </p:sp>
      <p:sp>
        <p:nvSpPr>
          <p:cNvPr id="24734" name="Google Shape;24734;p50"/>
          <p:cNvSpPr/>
          <p:nvPr/>
        </p:nvSpPr>
        <p:spPr>
          <a:xfrm>
            <a:off x="914403" y="7749374"/>
            <a:ext cx="9503481" cy="2159529"/>
          </a:xfrm>
          <a:prstGeom prst="ellipse">
            <a:avLst/>
          </a:prstGeom>
          <a:solidFill>
            <a:schemeClr val="accent1"/>
          </a:solidFill>
          <a:ln w="25400" cap="flat" cmpd="sng">
            <a:solidFill>
              <a:srgbClr val="0B1E3A"/>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600"/>
              <a:buFont typeface="Arial"/>
              <a:buNone/>
            </a:pPr>
            <a:r>
              <a:rPr lang="en-US" sz="3600" b="1" i="0" u="none" strike="noStrike" cap="none">
                <a:solidFill>
                  <a:srgbClr val="FFFFFF"/>
                </a:solidFill>
                <a:latin typeface="Arial"/>
                <a:ea typeface="Arial"/>
                <a:cs typeface="Arial"/>
                <a:sym typeface="Arial"/>
              </a:rPr>
              <a:t>Stop by the ILPQC table if you are interested or fill out this form!</a:t>
            </a:r>
            <a:endParaRPr sz="1400" b="0" i="0" u="none" strike="noStrike" cap="none">
              <a:solidFill>
                <a:srgbClr val="000000"/>
              </a:solidFill>
              <a:latin typeface="Arial"/>
              <a:ea typeface="Arial"/>
              <a:cs typeface="Arial"/>
              <a:sym typeface="Arial"/>
            </a:endParaRPr>
          </a:p>
        </p:txBody>
      </p:sp>
      <p:pic>
        <p:nvPicPr>
          <p:cNvPr id="24735" name="Google Shape;24735;p50"/>
          <p:cNvPicPr preferRelativeResize="0"/>
          <p:nvPr/>
        </p:nvPicPr>
        <p:blipFill rotWithShape="1">
          <a:blip r:embed="rId5" cstate="email">
            <a:alphaModFix/>
            <a:extLst>
              <a:ext uri="{28A0092B-C50C-407E-A947-70E740481C1C}">
                <a14:useLocalDpi xmlns:a14="http://schemas.microsoft.com/office/drawing/2010/main"/>
              </a:ext>
            </a:extLst>
          </a:blip>
          <a:srcRect/>
          <a:stretch/>
        </p:blipFill>
        <p:spPr>
          <a:xfrm>
            <a:off x="8865368" y="7922861"/>
            <a:ext cx="2159353" cy="2159353"/>
          </a:xfrm>
          <a:prstGeom prst="rect">
            <a:avLst/>
          </a:prstGeom>
          <a:noFill/>
          <a:ln>
            <a:noFill/>
          </a:ln>
        </p:spPr>
      </p:pic>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Shape 24862"/>
        <p:cNvGrpSpPr/>
        <p:nvPr/>
      </p:nvGrpSpPr>
      <p:grpSpPr>
        <a:xfrm>
          <a:off x="0" y="0"/>
          <a:ext cx="0" cy="0"/>
          <a:chOff x="0" y="0"/>
          <a:chExt cx="0" cy="0"/>
        </a:xfrm>
      </p:grpSpPr>
      <p:sp>
        <p:nvSpPr>
          <p:cNvPr id="24863" name="Google Shape;24863;p56"/>
          <p:cNvSpPr txBox="1">
            <a:spLocks noGrp="1"/>
          </p:cNvSpPr>
          <p:nvPr>
            <p:ph type="title"/>
          </p:nvPr>
        </p:nvSpPr>
        <p:spPr>
          <a:xfrm>
            <a:off x="2130575" y="1833801"/>
            <a:ext cx="15789125" cy="2739510"/>
          </a:xfrm>
          <a:prstGeom prst="rect">
            <a:avLst/>
          </a:prstGeom>
          <a:noFill/>
          <a:ln>
            <a:noFill/>
          </a:ln>
        </p:spPr>
        <p:txBody>
          <a:bodyPr spcFirstLastPara="1" wrap="square" lIns="91400" tIns="45700" rIns="91400" bIns="45700" anchor="b" anchorCtr="0">
            <a:noAutofit/>
          </a:bodyPr>
          <a:lstStyle/>
          <a:p>
            <a:pPr marL="0" lvl="0" indent="0" algn="l" rtl="0">
              <a:lnSpc>
                <a:spcPct val="100000"/>
              </a:lnSpc>
              <a:spcBef>
                <a:spcPts val="0"/>
              </a:spcBef>
              <a:spcAft>
                <a:spcPts val="0"/>
              </a:spcAft>
              <a:buClr>
                <a:srgbClr val="1C498B"/>
              </a:buClr>
              <a:buSzPts val="6000"/>
              <a:buFont typeface="Calibri"/>
              <a:buNone/>
            </a:pPr>
            <a:r>
              <a:rPr lang="en-US">
                <a:solidFill>
                  <a:srgbClr val="1C498B"/>
                </a:solidFill>
              </a:rPr>
              <a:t>IL Birthing Hospital Quality Excellence Award Designation</a:t>
            </a:r>
            <a:endParaRP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Shape 24868"/>
        <p:cNvGrpSpPr/>
        <p:nvPr/>
      </p:nvGrpSpPr>
      <p:grpSpPr>
        <a:xfrm>
          <a:off x="0" y="0"/>
          <a:ext cx="0" cy="0"/>
          <a:chOff x="0" y="0"/>
          <a:chExt cx="0" cy="0"/>
        </a:xfrm>
      </p:grpSpPr>
      <p:sp>
        <p:nvSpPr>
          <p:cNvPr id="24869" name="Google Shape;24869;p57"/>
          <p:cNvSpPr/>
          <p:nvPr/>
        </p:nvSpPr>
        <p:spPr>
          <a:xfrm>
            <a:off x="10959548" y="963109"/>
            <a:ext cx="1155264" cy="1396254"/>
          </a:xfrm>
          <a:custGeom>
            <a:avLst/>
            <a:gdLst/>
            <a:ahLst/>
            <a:cxnLst/>
            <a:rect l="l" t="t" r="r" b="b"/>
            <a:pathLst>
              <a:path w="1314275" h="1671574" extrusionOk="0">
                <a:moveTo>
                  <a:pt x="0" y="0"/>
                </a:moveTo>
                <a:lnTo>
                  <a:pt x="1314275" y="0"/>
                </a:lnTo>
                <a:lnTo>
                  <a:pt x="1314275" y="1671574"/>
                </a:lnTo>
                <a:lnTo>
                  <a:pt x="0" y="1671574"/>
                </a:lnTo>
                <a:lnTo>
                  <a:pt x="0" y="0"/>
                </a:lnTo>
                <a:close/>
              </a:path>
            </a:pathLst>
          </a:custGeom>
          <a:blipFill rotWithShape="1">
            <a:blip r:embed="rId3">
              <a:alphaModFix/>
            </a:blip>
            <a:stretch>
              <a:fillRect/>
            </a:stretch>
          </a:blipFill>
          <a:ln>
            <a:noFill/>
          </a:ln>
        </p:spPr>
        <p:txBody>
          <a:bodyPr spcFirstLastPara="1" wrap="square" lIns="137125" tIns="68550" rIns="137125" bIns="68550" anchor="t" anchorCtr="0">
            <a:noAutofit/>
          </a:bodyPr>
          <a:lstStyle/>
          <a:p>
            <a:pPr marL="0" marR="0" lvl="0" indent="0" algn="l" rtl="0">
              <a:lnSpc>
                <a:spcPct val="100000"/>
              </a:lnSpc>
              <a:spcBef>
                <a:spcPts val="0"/>
              </a:spcBef>
              <a:spcAft>
                <a:spcPts val="0"/>
              </a:spcAft>
              <a:buClr>
                <a:srgbClr val="000000"/>
              </a:buClr>
              <a:buSzPts val="800"/>
              <a:buFont typeface="Arial"/>
              <a:buNone/>
            </a:pPr>
            <a:endParaRPr sz="1200" b="0" i="0" u="none" strike="noStrike" cap="none">
              <a:solidFill>
                <a:srgbClr val="444C55"/>
              </a:solidFill>
              <a:latin typeface="Arial"/>
              <a:ea typeface="Arial"/>
              <a:cs typeface="Arial"/>
              <a:sym typeface="Arial"/>
            </a:endParaRPr>
          </a:p>
        </p:txBody>
      </p:sp>
      <p:sp>
        <p:nvSpPr>
          <p:cNvPr id="24870" name="Google Shape;24870;p57"/>
          <p:cNvSpPr txBox="1"/>
          <p:nvPr/>
        </p:nvSpPr>
        <p:spPr>
          <a:xfrm>
            <a:off x="270850" y="176765"/>
            <a:ext cx="11392280" cy="1661994"/>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Clr>
                <a:srgbClr val="000000"/>
              </a:buClr>
              <a:buSzPts val="5400"/>
              <a:buFont typeface="Arial"/>
              <a:buNone/>
            </a:pPr>
            <a:r>
              <a:rPr lang="en-US" sz="5400" b="1" i="0" u="none" strike="noStrike" cap="none">
                <a:solidFill>
                  <a:srgbClr val="1C498B"/>
                </a:solidFill>
                <a:latin typeface="Calibri"/>
                <a:ea typeface="Calibri"/>
                <a:cs typeface="Calibri"/>
                <a:sym typeface="Calibri"/>
              </a:rPr>
              <a:t>IL Birthing Hospital Quality Excellence Award Designation</a:t>
            </a:r>
            <a:endParaRPr sz="5400" b="1" i="0" u="none" strike="noStrike" cap="none">
              <a:solidFill>
                <a:srgbClr val="1C498B"/>
              </a:solidFill>
              <a:latin typeface="Calibri"/>
              <a:ea typeface="Calibri"/>
              <a:cs typeface="Calibri"/>
              <a:sym typeface="Calibri"/>
            </a:endParaRPr>
          </a:p>
        </p:txBody>
      </p:sp>
      <p:sp>
        <p:nvSpPr>
          <p:cNvPr id="24871" name="Google Shape;24871;p57"/>
          <p:cNvSpPr txBox="1"/>
          <p:nvPr/>
        </p:nvSpPr>
        <p:spPr>
          <a:xfrm>
            <a:off x="558406" y="2359363"/>
            <a:ext cx="17387309" cy="7679731"/>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Clr>
                <a:srgbClr val="000000"/>
              </a:buClr>
              <a:buSzPts val="4000"/>
              <a:buFont typeface="Arial"/>
              <a:buNone/>
            </a:pPr>
            <a:r>
              <a:rPr lang="en-US" sz="4000" b="1" i="0" u="none" strike="noStrike" cap="none" dirty="0">
                <a:solidFill>
                  <a:srgbClr val="231F20"/>
                </a:solidFill>
                <a:latin typeface="Calibri"/>
                <a:ea typeface="Calibri"/>
                <a:cs typeface="Calibri"/>
                <a:sym typeface="Calibri"/>
              </a:rPr>
              <a:t>Purpose</a:t>
            </a:r>
            <a:r>
              <a:rPr lang="en-US" sz="4000" b="0" i="0" u="none" strike="noStrike" cap="none" dirty="0">
                <a:solidFill>
                  <a:srgbClr val="231F20"/>
                </a:solidFill>
                <a:latin typeface="Calibri"/>
                <a:ea typeface="Calibri"/>
                <a:cs typeface="Calibri"/>
                <a:sym typeface="Calibri"/>
              </a:rPr>
              <a:t>: </a:t>
            </a:r>
            <a:r>
              <a:rPr lang="en-US" sz="4000" dirty="0">
                <a:solidFill>
                  <a:srgbClr val="231F20"/>
                </a:solidFill>
                <a:latin typeface="Calibri"/>
                <a:ea typeface="Calibri"/>
                <a:cs typeface="Calibri"/>
                <a:sym typeface="Calibri"/>
              </a:rPr>
              <a:t>Recognizes </a:t>
            </a:r>
            <a:r>
              <a:rPr lang="en-US" sz="4000" b="0" i="0" u="none" strike="noStrike" cap="none" dirty="0">
                <a:solidFill>
                  <a:srgbClr val="231F20"/>
                </a:solidFill>
                <a:latin typeface="Calibri"/>
                <a:ea typeface="Calibri"/>
                <a:cs typeface="Calibri"/>
                <a:sym typeface="Calibri"/>
              </a:rPr>
              <a:t>hospitals demonstrating sustained excellence in birthing care and a commitment to equity-focused quality improvement.  We are excited to launch year 2 of the Quality Designation Program!</a:t>
            </a:r>
            <a:endParaRPr sz="4000" b="0" i="0" u="none" strike="noStrike" cap="none" dirty="0">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rgbClr val="000000"/>
              </a:buClr>
              <a:buSzPts val="2000"/>
              <a:buFont typeface="Arial"/>
              <a:buNone/>
            </a:pPr>
            <a:endParaRPr sz="2000" b="0" i="0" u="none" strike="noStrike" cap="none" dirty="0">
              <a:solidFill>
                <a:srgbClr val="231F20"/>
              </a:solidFill>
              <a:latin typeface="Calibri"/>
              <a:ea typeface="Calibri"/>
              <a:cs typeface="Calibri"/>
              <a:sym typeface="Calibri"/>
            </a:endParaRPr>
          </a:p>
          <a:p>
            <a:pPr marL="0" marR="0" lvl="0" indent="0" algn="l" rtl="0">
              <a:lnSpc>
                <a:spcPct val="100000"/>
              </a:lnSpc>
              <a:spcBef>
                <a:spcPts val="0"/>
              </a:spcBef>
              <a:spcAft>
                <a:spcPts val="0"/>
              </a:spcAft>
              <a:buClr>
                <a:srgbClr val="000000"/>
              </a:buClr>
              <a:buSzPts val="4000"/>
              <a:buFont typeface="Arial"/>
              <a:buNone/>
            </a:pPr>
            <a:r>
              <a:rPr lang="en-US" sz="4000" b="1" i="0" u="none" strike="noStrike" cap="none" dirty="0">
                <a:solidFill>
                  <a:srgbClr val="231F20"/>
                </a:solidFill>
                <a:latin typeface="Calibri"/>
                <a:ea typeface="Calibri"/>
                <a:cs typeface="Calibri"/>
                <a:sym typeface="Calibri"/>
              </a:rPr>
              <a:t>What is the Designation</a:t>
            </a:r>
            <a:r>
              <a:rPr lang="en-US" sz="4000" b="0" i="0" u="none" strike="noStrike" cap="none" dirty="0">
                <a:solidFill>
                  <a:srgbClr val="231F20"/>
                </a:solidFill>
                <a:latin typeface="Calibri"/>
                <a:ea typeface="Calibri"/>
                <a:cs typeface="Calibri"/>
                <a:sym typeface="Calibri"/>
              </a:rPr>
              <a:t>:</a:t>
            </a:r>
            <a:endParaRPr sz="1400" b="0" i="0" u="none" strike="noStrike" cap="none" dirty="0">
              <a:solidFill>
                <a:srgbClr val="000000"/>
              </a:solidFill>
              <a:latin typeface="Arial"/>
              <a:ea typeface="Arial"/>
              <a:cs typeface="Arial"/>
              <a:sym typeface="Arial"/>
            </a:endParaRPr>
          </a:p>
          <a:p>
            <a:pPr marL="1200150" marR="0" lvl="1" indent="-514350" algn="l" rtl="0">
              <a:lnSpc>
                <a:spcPct val="100000"/>
              </a:lnSpc>
              <a:spcBef>
                <a:spcPts val="0"/>
              </a:spcBef>
              <a:spcAft>
                <a:spcPts val="0"/>
              </a:spcAft>
              <a:buClr>
                <a:srgbClr val="231F20"/>
              </a:buClr>
              <a:buSzPts val="2650"/>
              <a:buFont typeface="Arial"/>
              <a:buChar char="•"/>
            </a:pPr>
            <a:r>
              <a:rPr lang="en-US" sz="4000" b="0" i="0" u="none" strike="noStrike" cap="none" dirty="0">
                <a:solidFill>
                  <a:srgbClr val="231F20"/>
                </a:solidFill>
                <a:latin typeface="Calibri"/>
                <a:ea typeface="Calibri"/>
                <a:cs typeface="Calibri"/>
                <a:sym typeface="Calibri"/>
              </a:rPr>
              <a:t>Aligns efforts across sustaining past initiatives and making progress </a:t>
            </a:r>
            <a:r>
              <a:rPr lang="en-US" sz="4000" dirty="0">
                <a:solidFill>
                  <a:srgbClr val="231F20"/>
                </a:solidFill>
                <a:latin typeface="Calibri"/>
                <a:ea typeface="Calibri"/>
                <a:cs typeface="Calibri"/>
                <a:sym typeface="Calibri"/>
              </a:rPr>
              <a:t>with current work</a:t>
            </a:r>
          </a:p>
          <a:p>
            <a:pPr marL="1200150" marR="0" lvl="1" indent="-514350" algn="l" rtl="0">
              <a:lnSpc>
                <a:spcPct val="100000"/>
              </a:lnSpc>
              <a:spcBef>
                <a:spcPts val="0"/>
              </a:spcBef>
              <a:spcAft>
                <a:spcPts val="0"/>
              </a:spcAft>
              <a:buClr>
                <a:srgbClr val="231F20"/>
              </a:buClr>
              <a:buSzPts val="2650"/>
              <a:buFont typeface="Arial"/>
              <a:buChar char="•"/>
            </a:pPr>
            <a:r>
              <a:rPr lang="en-US" sz="4000" b="0" i="0" u="none" strike="noStrike" cap="none" dirty="0">
                <a:solidFill>
                  <a:srgbClr val="231F20"/>
                </a:solidFill>
                <a:latin typeface="Calibri"/>
                <a:ea typeface="Calibri"/>
                <a:cs typeface="Calibri"/>
                <a:sym typeface="Calibri"/>
              </a:rPr>
              <a:t>Provides ongoing data monitoring, coaching, and technical support</a:t>
            </a:r>
            <a:endParaRPr sz="1400" b="0" i="0" u="none" strike="noStrike" cap="none" dirty="0">
              <a:solidFill>
                <a:srgbClr val="000000"/>
              </a:solidFill>
              <a:latin typeface="Arial"/>
              <a:ea typeface="Arial"/>
              <a:cs typeface="Arial"/>
              <a:sym typeface="Arial"/>
            </a:endParaRPr>
          </a:p>
          <a:p>
            <a:pPr marL="1200150" marR="0" lvl="1" indent="-514350" algn="l" rtl="0">
              <a:lnSpc>
                <a:spcPct val="100000"/>
              </a:lnSpc>
              <a:spcBef>
                <a:spcPts val="0"/>
              </a:spcBef>
              <a:spcAft>
                <a:spcPts val="0"/>
              </a:spcAft>
              <a:buClr>
                <a:srgbClr val="231F20"/>
              </a:buClr>
              <a:buSzPts val="2650"/>
              <a:buFont typeface="Arial"/>
              <a:buChar char="•"/>
            </a:pPr>
            <a:r>
              <a:rPr lang="en-US" sz="4000" b="0" i="0" u="none" strike="noStrike" cap="none" dirty="0">
                <a:solidFill>
                  <a:srgbClr val="231F20"/>
                </a:solidFill>
                <a:latin typeface="Calibri"/>
                <a:ea typeface="Calibri"/>
                <a:cs typeface="Calibri"/>
                <a:sym typeface="Calibri"/>
              </a:rPr>
              <a:t>Recognizes hospitals that meet defined criteria across ILPQC participation, patient/community engagement, education, and key outcome measures</a:t>
            </a:r>
            <a:endParaRPr sz="4000" b="0" i="0" u="none" strike="noStrike" cap="none" dirty="0">
              <a:solidFill>
                <a:schemeClr val="dk1"/>
              </a:solidFill>
              <a:latin typeface="Calibri"/>
              <a:ea typeface="Calibri"/>
              <a:cs typeface="Calibri"/>
              <a:sym typeface="Calibri"/>
            </a:endParaRPr>
          </a:p>
          <a:p>
            <a:pPr marL="1200150" marR="0" lvl="1" indent="-346075" algn="l" rtl="0">
              <a:lnSpc>
                <a:spcPct val="100000"/>
              </a:lnSpc>
              <a:spcBef>
                <a:spcPts val="0"/>
              </a:spcBef>
              <a:spcAft>
                <a:spcPts val="0"/>
              </a:spcAft>
              <a:buClr>
                <a:schemeClr val="dk1"/>
              </a:buClr>
              <a:buSzPts val="2650"/>
              <a:buFont typeface="Arial"/>
              <a:buNone/>
            </a:pPr>
            <a:endParaRPr sz="2700" b="0" i="0" u="none" strike="noStrike" cap="none" dirty="0">
              <a:solidFill>
                <a:schemeClr val="dk1"/>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3600"/>
              <a:buFont typeface="Arial"/>
              <a:buNone/>
            </a:pPr>
            <a:endParaRPr sz="3600" b="0" i="0" u="none" strike="noStrike" cap="none" dirty="0">
              <a:solidFill>
                <a:srgbClr val="231F20"/>
              </a:solidFill>
              <a:latin typeface="Arial"/>
              <a:ea typeface="Arial"/>
              <a:cs typeface="Arial"/>
              <a:sym typeface="Arial"/>
            </a:endParaRPr>
          </a:p>
          <a:p>
            <a:pPr marL="861060" marR="0" lvl="1" indent="-262255" algn="l" rtl="0">
              <a:lnSpc>
                <a:spcPct val="140566"/>
              </a:lnSpc>
              <a:spcBef>
                <a:spcPts val="0"/>
              </a:spcBef>
              <a:spcAft>
                <a:spcPts val="0"/>
              </a:spcAft>
              <a:buClr>
                <a:srgbClr val="231F20"/>
              </a:buClr>
              <a:buSzPts val="2650"/>
              <a:buFont typeface="Arial"/>
              <a:buNone/>
            </a:pPr>
            <a:endParaRPr sz="3975" b="0" i="0" u="none" strike="noStrike" cap="none" dirty="0">
              <a:solidFill>
                <a:srgbClr val="231F20"/>
              </a:solidFill>
              <a:latin typeface="Calibri"/>
              <a:ea typeface="Calibri"/>
              <a:cs typeface="Calibri"/>
              <a:sym typeface="Calibri"/>
            </a:endParaRPr>
          </a:p>
        </p:txBody>
      </p:sp>
      <p:grpSp>
        <p:nvGrpSpPr>
          <p:cNvPr id="24872" name="Google Shape;24872;p57"/>
          <p:cNvGrpSpPr/>
          <p:nvPr/>
        </p:nvGrpSpPr>
        <p:grpSpPr>
          <a:xfrm>
            <a:off x="12181846" y="311378"/>
            <a:ext cx="5668493" cy="1852259"/>
            <a:chOff x="213137" y="1515724"/>
            <a:chExt cx="6193483" cy="922693"/>
          </a:xfrm>
        </p:grpSpPr>
        <p:sp>
          <p:nvSpPr>
            <p:cNvPr id="24873" name="Google Shape;24873;p57"/>
            <p:cNvSpPr/>
            <p:nvPr/>
          </p:nvSpPr>
          <p:spPr>
            <a:xfrm>
              <a:off x="213137" y="1550602"/>
              <a:ext cx="6171761" cy="826251"/>
            </a:xfrm>
            <a:custGeom>
              <a:avLst/>
              <a:gdLst/>
              <a:ahLst/>
              <a:cxnLst/>
              <a:rect l="l" t="t" r="r" b="b"/>
              <a:pathLst>
                <a:path w="2438227" h="326422" extrusionOk="0">
                  <a:moveTo>
                    <a:pt x="0" y="0"/>
                  </a:moveTo>
                  <a:lnTo>
                    <a:pt x="2438227" y="0"/>
                  </a:lnTo>
                  <a:lnTo>
                    <a:pt x="2438227" y="326422"/>
                  </a:lnTo>
                  <a:lnTo>
                    <a:pt x="0" y="326422"/>
                  </a:lnTo>
                  <a:close/>
                </a:path>
              </a:pathLst>
            </a:custGeom>
            <a:gradFill>
              <a:gsLst>
                <a:gs pos="0">
                  <a:srgbClr val="939393"/>
                </a:gs>
                <a:gs pos="50000">
                  <a:srgbClr val="D5D5D5"/>
                </a:gs>
                <a:gs pos="100000">
                  <a:schemeClr val="lt1"/>
                </a:gs>
              </a:gsLst>
              <a:lin ang="2700000" scaled="0"/>
            </a:gradFill>
            <a:ln w="28575" cap="sq" cmpd="sng">
              <a:solidFill>
                <a:srgbClr val="0070C0"/>
              </a:solidFill>
              <a:prstDash val="solid"/>
              <a:miter lim="8000"/>
              <a:headEnd type="none" w="sm" len="sm"/>
              <a:tailEnd type="none" w="sm" len="sm"/>
            </a:ln>
          </p:spPr>
          <p:txBody>
            <a:bodyPr spcFirstLastPara="1" wrap="square" lIns="137125" tIns="68550" rIns="137125" bIns="68550" anchor="t" anchorCtr="0">
              <a:noAutofit/>
            </a:bodyPr>
            <a:lstStyle/>
            <a:p>
              <a:pPr marL="0" marR="0" lvl="0" indent="0" algn="l" rtl="0">
                <a:lnSpc>
                  <a:spcPct val="100000"/>
                </a:lnSpc>
                <a:spcBef>
                  <a:spcPts val="0"/>
                </a:spcBef>
                <a:spcAft>
                  <a:spcPts val="0"/>
                </a:spcAft>
                <a:buClr>
                  <a:srgbClr val="000000"/>
                </a:buClr>
                <a:buSzPts val="800"/>
                <a:buFont typeface="Arial"/>
                <a:buNone/>
              </a:pPr>
              <a:endParaRPr sz="1200" b="0" i="0" u="none" strike="noStrike" cap="none">
                <a:solidFill>
                  <a:srgbClr val="444C55"/>
                </a:solidFill>
                <a:latin typeface="Arial"/>
                <a:ea typeface="Arial"/>
                <a:cs typeface="Arial"/>
                <a:sym typeface="Arial"/>
              </a:endParaRPr>
            </a:p>
          </p:txBody>
        </p:sp>
        <p:sp>
          <p:nvSpPr>
            <p:cNvPr id="24874" name="Google Shape;24874;p57"/>
            <p:cNvSpPr txBox="1"/>
            <p:nvPr/>
          </p:nvSpPr>
          <p:spPr>
            <a:xfrm>
              <a:off x="234860" y="1515724"/>
              <a:ext cx="6171760" cy="922693"/>
            </a:xfrm>
            <a:prstGeom prst="rect">
              <a:avLst/>
            </a:prstGeom>
            <a:noFill/>
            <a:ln>
              <a:noFill/>
            </a:ln>
          </p:spPr>
          <p:txBody>
            <a:bodyPr spcFirstLastPara="1" wrap="square" lIns="50775" tIns="50775" rIns="50775" bIns="50775" anchor="ctr" anchorCtr="0">
              <a:noAutofit/>
            </a:bodyPr>
            <a:lstStyle/>
            <a:p>
              <a:pPr marL="0" marR="0" lvl="0" indent="0" algn="ctr" rtl="0">
                <a:lnSpc>
                  <a:spcPct val="92291"/>
                </a:lnSpc>
                <a:spcBef>
                  <a:spcPts val="0"/>
                </a:spcBef>
                <a:spcAft>
                  <a:spcPts val="0"/>
                </a:spcAft>
                <a:buClr>
                  <a:srgbClr val="000000"/>
                </a:buClr>
                <a:buSzPts val="2400"/>
                <a:buFont typeface="Calibri"/>
                <a:buNone/>
              </a:pPr>
              <a:r>
                <a:rPr lang="en-US" sz="3600" b="0" i="0" u="none" strike="noStrike" cap="none">
                  <a:solidFill>
                    <a:srgbClr val="000000"/>
                  </a:solidFill>
                  <a:latin typeface="Calibri"/>
                  <a:ea typeface="Calibri"/>
                  <a:cs typeface="Calibri"/>
                  <a:sym typeface="Calibri"/>
                </a:rPr>
                <a:t>Funding Awards: $10,000-$20,000 toward your OB Department’s QI efforts</a:t>
              </a:r>
              <a:endParaRPr sz="2700" b="0" i="0" u="none" strike="noStrike" cap="none">
                <a:solidFill>
                  <a:schemeClr val="dk1"/>
                </a:solidFill>
                <a:latin typeface="Arial"/>
                <a:ea typeface="Arial"/>
                <a:cs typeface="Arial"/>
                <a:sym typeface="Arial"/>
              </a:endParaRPr>
            </a:p>
          </p:txBody>
        </p:sp>
      </p:grpSp>
      <p:grpSp>
        <p:nvGrpSpPr>
          <p:cNvPr id="24875" name="Google Shape;24875;p57"/>
          <p:cNvGrpSpPr/>
          <p:nvPr/>
        </p:nvGrpSpPr>
        <p:grpSpPr>
          <a:xfrm>
            <a:off x="274291" y="8796918"/>
            <a:ext cx="17947390" cy="1494322"/>
            <a:chOff x="34683" y="5828485"/>
            <a:chExt cx="12296454" cy="996214"/>
          </a:xfrm>
        </p:grpSpPr>
        <p:sp>
          <p:nvSpPr>
            <p:cNvPr id="24876" name="Google Shape;24876;p57"/>
            <p:cNvSpPr/>
            <p:nvPr/>
          </p:nvSpPr>
          <p:spPr>
            <a:xfrm>
              <a:off x="34683" y="5884136"/>
              <a:ext cx="11999799" cy="795399"/>
            </a:xfrm>
            <a:custGeom>
              <a:avLst/>
              <a:gdLst/>
              <a:ahLst/>
              <a:cxnLst/>
              <a:rect l="l" t="t" r="r" b="b"/>
              <a:pathLst>
                <a:path w="4712321" h="319004" extrusionOk="0">
                  <a:moveTo>
                    <a:pt x="0" y="0"/>
                  </a:moveTo>
                  <a:lnTo>
                    <a:pt x="4712321" y="0"/>
                  </a:lnTo>
                  <a:lnTo>
                    <a:pt x="4712321" y="319004"/>
                  </a:lnTo>
                  <a:lnTo>
                    <a:pt x="0" y="319004"/>
                  </a:lnTo>
                  <a:close/>
                </a:path>
              </a:pathLst>
            </a:custGeom>
            <a:solidFill>
              <a:srgbClr val="FEEF98"/>
            </a:solidFill>
            <a:ln>
              <a:noFill/>
            </a:ln>
          </p:spPr>
          <p:txBody>
            <a:bodyPr spcFirstLastPara="1" wrap="square" lIns="137125" tIns="68550" rIns="137125" bIns="68550" anchor="t" anchorCtr="0">
              <a:noAutofit/>
            </a:bodyPr>
            <a:lstStyle/>
            <a:p>
              <a:pPr marL="0" marR="0" lvl="0" indent="0" algn="l" rtl="0">
                <a:lnSpc>
                  <a:spcPct val="100000"/>
                </a:lnSpc>
                <a:spcBef>
                  <a:spcPts val="0"/>
                </a:spcBef>
                <a:spcAft>
                  <a:spcPts val="0"/>
                </a:spcAft>
                <a:buClr>
                  <a:srgbClr val="000000"/>
                </a:buClr>
                <a:buSzPts val="800"/>
                <a:buFont typeface="Arial"/>
                <a:buNone/>
              </a:pPr>
              <a:endParaRPr sz="1200" b="0" i="0" u="none" strike="noStrike" cap="none">
                <a:solidFill>
                  <a:srgbClr val="444C55"/>
                </a:solidFill>
                <a:latin typeface="Arial"/>
                <a:ea typeface="Arial"/>
                <a:cs typeface="Arial"/>
                <a:sym typeface="Arial"/>
              </a:endParaRPr>
            </a:p>
          </p:txBody>
        </p:sp>
        <p:sp>
          <p:nvSpPr>
            <p:cNvPr id="24877" name="Google Shape;24877;p57"/>
            <p:cNvSpPr txBox="1"/>
            <p:nvPr/>
          </p:nvSpPr>
          <p:spPr>
            <a:xfrm>
              <a:off x="112044" y="5828485"/>
              <a:ext cx="12219093" cy="996214"/>
            </a:xfrm>
            <a:prstGeom prst="rect">
              <a:avLst/>
            </a:prstGeom>
            <a:noFill/>
            <a:ln>
              <a:noFill/>
            </a:ln>
          </p:spPr>
          <p:txBody>
            <a:bodyPr spcFirstLastPara="1" wrap="square" lIns="50775" tIns="50775" rIns="50775" bIns="50775" anchor="ctr" anchorCtr="0">
              <a:noAutofit/>
            </a:bodyPr>
            <a:lstStyle/>
            <a:p>
              <a:pPr marL="0" marR="0" lvl="0" indent="0" algn="l" rtl="0">
                <a:lnSpc>
                  <a:spcPct val="88541"/>
                </a:lnSpc>
                <a:spcBef>
                  <a:spcPts val="0"/>
                </a:spcBef>
                <a:spcAft>
                  <a:spcPts val="0"/>
                </a:spcAft>
                <a:buClr>
                  <a:srgbClr val="000000"/>
                </a:buClr>
                <a:buSzPts val="2400"/>
                <a:buFont typeface="Calibri"/>
                <a:buNone/>
              </a:pPr>
              <a:r>
                <a:rPr lang="en-US" sz="3600" b="0" i="0" u="none" strike="noStrike" cap="none">
                  <a:solidFill>
                    <a:srgbClr val="000000"/>
                  </a:solidFill>
                  <a:latin typeface="Calibri"/>
                  <a:ea typeface="Calibri"/>
                  <a:cs typeface="Calibri"/>
                  <a:sym typeface="Calibri"/>
                </a:rPr>
                <a:t>Support for the IL Birthing Hospital Quality Excellence Designation Program, including mini-grants and monetary awards, is provided by BCBSIL Special Beginnings program®</a:t>
              </a:r>
              <a:endParaRPr sz="2700" b="0" i="0" u="none" strike="noStrike" cap="none">
                <a:solidFill>
                  <a:schemeClr val="dk1"/>
                </a:solidFill>
                <a:latin typeface="Arial"/>
                <a:ea typeface="Arial"/>
                <a:cs typeface="Arial"/>
                <a:sym typeface="Arial"/>
              </a:endParaRPr>
            </a:p>
          </p:txBody>
        </p:sp>
      </p:gr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Shape 24881"/>
        <p:cNvGrpSpPr/>
        <p:nvPr/>
      </p:nvGrpSpPr>
      <p:grpSpPr>
        <a:xfrm>
          <a:off x="0" y="0"/>
          <a:ext cx="0" cy="0"/>
          <a:chOff x="0" y="0"/>
          <a:chExt cx="0" cy="0"/>
        </a:xfrm>
      </p:grpSpPr>
      <p:sp>
        <p:nvSpPr>
          <p:cNvPr id="24882" name="Google Shape;24882;p58"/>
          <p:cNvSpPr/>
          <p:nvPr/>
        </p:nvSpPr>
        <p:spPr>
          <a:xfrm>
            <a:off x="8854658" y="4003734"/>
            <a:ext cx="49419" cy="1516011"/>
          </a:xfrm>
          <a:custGeom>
            <a:avLst/>
            <a:gdLst/>
            <a:ahLst/>
            <a:cxnLst/>
            <a:rect l="l" t="t" r="r" b="b"/>
            <a:pathLst>
              <a:path w="110" h="3246" extrusionOk="0">
                <a:moveTo>
                  <a:pt x="1" y="1"/>
                </a:moveTo>
                <a:lnTo>
                  <a:pt x="1" y="3246"/>
                </a:lnTo>
                <a:lnTo>
                  <a:pt x="110" y="3246"/>
                </a:lnTo>
                <a:lnTo>
                  <a:pt x="110" y="1"/>
                </a:lnTo>
                <a:close/>
              </a:path>
            </a:pathLst>
          </a:custGeom>
          <a:solidFill>
            <a:srgbClr val="CDDAEE"/>
          </a:solidFill>
          <a:ln w="9525" cap="flat" cmpd="sng">
            <a:solidFill>
              <a:srgbClr val="D8D8D8"/>
            </a:solidFill>
            <a:prstDash val="solid"/>
            <a:round/>
            <a:headEnd type="none" w="sm" len="sm"/>
            <a:tailEnd type="none" w="sm" len="sm"/>
          </a:ln>
        </p:spPr>
        <p:txBody>
          <a:bodyPr spcFirstLastPara="1" wrap="square" lIns="102850" tIns="102850" rIns="102850" bIns="102850" anchor="ctr" anchorCtr="0">
            <a:noAutofit/>
          </a:bodyPr>
          <a:lstStyle/>
          <a:p>
            <a:pPr marL="0" marR="0" lvl="0" indent="0" algn="l" rtl="0">
              <a:lnSpc>
                <a:spcPct val="100000"/>
              </a:lnSpc>
              <a:spcBef>
                <a:spcPts val="0"/>
              </a:spcBef>
              <a:spcAft>
                <a:spcPts val="0"/>
              </a:spcAft>
              <a:buClr>
                <a:srgbClr val="000000"/>
              </a:buClr>
              <a:buSzPts val="2025"/>
              <a:buFont typeface="Arial"/>
              <a:buNone/>
            </a:pPr>
            <a:endParaRPr sz="2025" b="0" i="0" u="none" strike="noStrike" cap="none">
              <a:solidFill>
                <a:srgbClr val="000000"/>
              </a:solidFill>
              <a:latin typeface="Calibri"/>
              <a:ea typeface="Calibri"/>
              <a:cs typeface="Calibri"/>
              <a:sym typeface="Calibri"/>
            </a:endParaRPr>
          </a:p>
        </p:txBody>
      </p:sp>
      <p:sp>
        <p:nvSpPr>
          <p:cNvPr id="24883" name="Google Shape;24883;p58"/>
          <p:cNvSpPr/>
          <p:nvPr/>
        </p:nvSpPr>
        <p:spPr>
          <a:xfrm>
            <a:off x="9866858" y="3501668"/>
            <a:ext cx="1857281" cy="2018079"/>
          </a:xfrm>
          <a:custGeom>
            <a:avLst/>
            <a:gdLst/>
            <a:ahLst/>
            <a:cxnLst/>
            <a:rect l="l" t="t" r="r" b="b"/>
            <a:pathLst>
              <a:path w="4134" h="4321" extrusionOk="0">
                <a:moveTo>
                  <a:pt x="27" y="1"/>
                </a:moveTo>
                <a:lnTo>
                  <a:pt x="1" y="110"/>
                </a:lnTo>
                <a:lnTo>
                  <a:pt x="4024" y="2042"/>
                </a:lnTo>
                <a:lnTo>
                  <a:pt x="4024" y="4321"/>
                </a:lnTo>
                <a:lnTo>
                  <a:pt x="4134" y="4321"/>
                </a:lnTo>
                <a:lnTo>
                  <a:pt x="4134" y="1984"/>
                </a:lnTo>
                <a:lnTo>
                  <a:pt x="27" y="1"/>
                </a:lnTo>
                <a:close/>
              </a:path>
            </a:pathLst>
          </a:custGeom>
          <a:solidFill>
            <a:srgbClr val="CDDAEE"/>
          </a:solidFill>
          <a:ln w="9525" cap="flat" cmpd="sng">
            <a:solidFill>
              <a:srgbClr val="D8D8D8"/>
            </a:solidFill>
            <a:prstDash val="solid"/>
            <a:round/>
            <a:headEnd type="none" w="sm" len="sm"/>
            <a:tailEnd type="none" w="sm" len="sm"/>
          </a:ln>
        </p:spPr>
        <p:txBody>
          <a:bodyPr spcFirstLastPara="1" wrap="square" lIns="102850" tIns="102850" rIns="102850" bIns="102850" anchor="ctr" anchorCtr="0">
            <a:noAutofit/>
          </a:bodyPr>
          <a:lstStyle/>
          <a:p>
            <a:pPr marL="0" marR="0" lvl="0" indent="0" algn="l" rtl="0">
              <a:lnSpc>
                <a:spcPct val="100000"/>
              </a:lnSpc>
              <a:spcBef>
                <a:spcPts val="0"/>
              </a:spcBef>
              <a:spcAft>
                <a:spcPts val="0"/>
              </a:spcAft>
              <a:buClr>
                <a:srgbClr val="000000"/>
              </a:buClr>
              <a:buSzPts val="2025"/>
              <a:buFont typeface="Arial"/>
              <a:buNone/>
            </a:pPr>
            <a:endParaRPr sz="2025" b="0" i="0" u="none" strike="noStrike" cap="none">
              <a:solidFill>
                <a:srgbClr val="000000"/>
              </a:solidFill>
              <a:latin typeface="Calibri"/>
              <a:ea typeface="Calibri"/>
              <a:cs typeface="Calibri"/>
              <a:sym typeface="Calibri"/>
            </a:endParaRPr>
          </a:p>
        </p:txBody>
      </p:sp>
      <p:sp>
        <p:nvSpPr>
          <p:cNvPr id="24884" name="Google Shape;24884;p58"/>
          <p:cNvSpPr/>
          <p:nvPr/>
        </p:nvSpPr>
        <p:spPr>
          <a:xfrm>
            <a:off x="10590181" y="2738061"/>
            <a:ext cx="3942338" cy="2781690"/>
          </a:xfrm>
          <a:custGeom>
            <a:avLst/>
            <a:gdLst/>
            <a:ahLst/>
            <a:cxnLst/>
            <a:rect l="l" t="t" r="r" b="b"/>
            <a:pathLst>
              <a:path w="8775" h="5956" extrusionOk="0">
                <a:moveTo>
                  <a:pt x="52" y="1"/>
                </a:moveTo>
                <a:lnTo>
                  <a:pt x="0" y="110"/>
                </a:lnTo>
                <a:lnTo>
                  <a:pt x="8665" y="3702"/>
                </a:lnTo>
                <a:lnTo>
                  <a:pt x="8665" y="5956"/>
                </a:lnTo>
                <a:lnTo>
                  <a:pt x="8775" y="5956"/>
                </a:lnTo>
                <a:lnTo>
                  <a:pt x="8775" y="3619"/>
                </a:lnTo>
                <a:lnTo>
                  <a:pt x="52" y="1"/>
                </a:lnTo>
                <a:close/>
              </a:path>
            </a:pathLst>
          </a:custGeom>
          <a:solidFill>
            <a:srgbClr val="CDDAEE"/>
          </a:solidFill>
          <a:ln w="9525" cap="flat" cmpd="sng">
            <a:solidFill>
              <a:srgbClr val="D8D8D8"/>
            </a:solidFill>
            <a:prstDash val="solid"/>
            <a:round/>
            <a:headEnd type="none" w="sm" len="sm"/>
            <a:tailEnd type="none" w="sm" len="sm"/>
          </a:ln>
        </p:spPr>
        <p:txBody>
          <a:bodyPr spcFirstLastPara="1" wrap="square" lIns="102850" tIns="102850" rIns="102850" bIns="102850" anchor="ctr" anchorCtr="0">
            <a:noAutofit/>
          </a:bodyPr>
          <a:lstStyle/>
          <a:p>
            <a:pPr marL="0" marR="0" lvl="0" indent="0" algn="l" rtl="0">
              <a:lnSpc>
                <a:spcPct val="100000"/>
              </a:lnSpc>
              <a:spcBef>
                <a:spcPts val="0"/>
              </a:spcBef>
              <a:spcAft>
                <a:spcPts val="0"/>
              </a:spcAft>
              <a:buClr>
                <a:srgbClr val="000000"/>
              </a:buClr>
              <a:buSzPts val="2025"/>
              <a:buFont typeface="Arial"/>
              <a:buNone/>
            </a:pPr>
            <a:endParaRPr sz="2025" b="0" i="0" u="none" strike="noStrike" cap="none">
              <a:solidFill>
                <a:srgbClr val="000000"/>
              </a:solidFill>
              <a:latin typeface="Calibri"/>
              <a:ea typeface="Calibri"/>
              <a:cs typeface="Calibri"/>
              <a:sym typeface="Calibri"/>
            </a:endParaRPr>
          </a:p>
        </p:txBody>
      </p:sp>
      <p:sp>
        <p:nvSpPr>
          <p:cNvPr id="24885" name="Google Shape;24885;p58"/>
          <p:cNvSpPr/>
          <p:nvPr/>
        </p:nvSpPr>
        <p:spPr>
          <a:xfrm>
            <a:off x="6034603" y="3501668"/>
            <a:ext cx="1857281" cy="2018079"/>
          </a:xfrm>
          <a:custGeom>
            <a:avLst/>
            <a:gdLst/>
            <a:ahLst/>
            <a:cxnLst/>
            <a:rect l="l" t="t" r="r" b="b"/>
            <a:pathLst>
              <a:path w="4134" h="4321" extrusionOk="0">
                <a:moveTo>
                  <a:pt x="4076" y="1"/>
                </a:moveTo>
                <a:lnTo>
                  <a:pt x="1" y="1984"/>
                </a:lnTo>
                <a:lnTo>
                  <a:pt x="1" y="4321"/>
                </a:lnTo>
                <a:lnTo>
                  <a:pt x="110" y="4321"/>
                </a:lnTo>
                <a:lnTo>
                  <a:pt x="110" y="2042"/>
                </a:lnTo>
                <a:lnTo>
                  <a:pt x="4134" y="110"/>
                </a:lnTo>
                <a:lnTo>
                  <a:pt x="4076" y="1"/>
                </a:lnTo>
                <a:close/>
              </a:path>
            </a:pathLst>
          </a:custGeom>
          <a:solidFill>
            <a:srgbClr val="CDDAEE"/>
          </a:solidFill>
          <a:ln w="9525" cap="flat" cmpd="sng">
            <a:solidFill>
              <a:srgbClr val="D8D8D8"/>
            </a:solidFill>
            <a:prstDash val="solid"/>
            <a:round/>
            <a:headEnd type="none" w="sm" len="sm"/>
            <a:tailEnd type="none" w="sm" len="sm"/>
          </a:ln>
        </p:spPr>
        <p:txBody>
          <a:bodyPr spcFirstLastPara="1" wrap="square" lIns="102850" tIns="102850" rIns="102850" bIns="102850" anchor="ctr" anchorCtr="0">
            <a:noAutofit/>
          </a:bodyPr>
          <a:lstStyle/>
          <a:p>
            <a:pPr marL="0" marR="0" lvl="0" indent="0" algn="l" rtl="0">
              <a:lnSpc>
                <a:spcPct val="100000"/>
              </a:lnSpc>
              <a:spcBef>
                <a:spcPts val="0"/>
              </a:spcBef>
              <a:spcAft>
                <a:spcPts val="0"/>
              </a:spcAft>
              <a:buClr>
                <a:srgbClr val="000000"/>
              </a:buClr>
              <a:buSzPts val="2025"/>
              <a:buFont typeface="Arial"/>
              <a:buNone/>
            </a:pPr>
            <a:endParaRPr sz="2025" b="0" i="0" u="none" strike="noStrike" cap="none">
              <a:solidFill>
                <a:srgbClr val="000000"/>
              </a:solidFill>
              <a:latin typeface="Calibri"/>
              <a:ea typeface="Calibri"/>
              <a:cs typeface="Calibri"/>
              <a:sym typeface="Calibri"/>
            </a:endParaRPr>
          </a:p>
        </p:txBody>
      </p:sp>
      <p:sp>
        <p:nvSpPr>
          <p:cNvPr id="24886" name="Google Shape;24886;p58"/>
          <p:cNvSpPr/>
          <p:nvPr/>
        </p:nvSpPr>
        <p:spPr>
          <a:xfrm>
            <a:off x="3214544" y="2738061"/>
            <a:ext cx="3954470" cy="2781690"/>
          </a:xfrm>
          <a:custGeom>
            <a:avLst/>
            <a:gdLst/>
            <a:ahLst/>
            <a:cxnLst/>
            <a:rect l="l" t="t" r="r" b="b"/>
            <a:pathLst>
              <a:path w="8802" h="5956" extrusionOk="0">
                <a:moveTo>
                  <a:pt x="8743" y="1"/>
                </a:moveTo>
                <a:lnTo>
                  <a:pt x="1" y="3619"/>
                </a:lnTo>
                <a:lnTo>
                  <a:pt x="1" y="5956"/>
                </a:lnTo>
                <a:lnTo>
                  <a:pt x="110" y="5956"/>
                </a:lnTo>
                <a:lnTo>
                  <a:pt x="110" y="3702"/>
                </a:lnTo>
                <a:lnTo>
                  <a:pt x="8801" y="110"/>
                </a:lnTo>
                <a:lnTo>
                  <a:pt x="8743" y="1"/>
                </a:lnTo>
                <a:close/>
              </a:path>
            </a:pathLst>
          </a:custGeom>
          <a:solidFill>
            <a:srgbClr val="CDDAEE"/>
          </a:solidFill>
          <a:ln w="9525" cap="flat" cmpd="sng">
            <a:solidFill>
              <a:srgbClr val="D8D8D8"/>
            </a:solidFill>
            <a:prstDash val="solid"/>
            <a:round/>
            <a:headEnd type="none" w="sm" len="sm"/>
            <a:tailEnd type="none" w="sm" len="sm"/>
          </a:ln>
        </p:spPr>
        <p:txBody>
          <a:bodyPr spcFirstLastPara="1" wrap="square" lIns="102850" tIns="102850" rIns="102850" bIns="102850" anchor="ctr" anchorCtr="0">
            <a:noAutofit/>
          </a:bodyPr>
          <a:lstStyle/>
          <a:p>
            <a:pPr marL="0" marR="0" lvl="0" indent="0" algn="l" rtl="0">
              <a:lnSpc>
                <a:spcPct val="100000"/>
              </a:lnSpc>
              <a:spcBef>
                <a:spcPts val="0"/>
              </a:spcBef>
              <a:spcAft>
                <a:spcPts val="0"/>
              </a:spcAft>
              <a:buClr>
                <a:srgbClr val="000000"/>
              </a:buClr>
              <a:buSzPts val="2025"/>
              <a:buFont typeface="Arial"/>
              <a:buNone/>
            </a:pPr>
            <a:endParaRPr sz="2025" b="0" i="0" u="none" strike="noStrike" cap="none">
              <a:solidFill>
                <a:srgbClr val="000000"/>
              </a:solidFill>
              <a:latin typeface="Calibri"/>
              <a:ea typeface="Calibri"/>
              <a:cs typeface="Calibri"/>
              <a:sym typeface="Calibri"/>
            </a:endParaRPr>
          </a:p>
        </p:txBody>
      </p:sp>
      <p:sp>
        <p:nvSpPr>
          <p:cNvPr id="24887" name="Google Shape;24887;p58"/>
          <p:cNvSpPr/>
          <p:nvPr/>
        </p:nvSpPr>
        <p:spPr>
          <a:xfrm>
            <a:off x="2871464" y="8399488"/>
            <a:ext cx="783975" cy="815453"/>
          </a:xfrm>
          <a:custGeom>
            <a:avLst/>
            <a:gdLst/>
            <a:ahLst/>
            <a:cxnLst/>
            <a:rect l="l" t="t" r="r" b="b"/>
            <a:pathLst>
              <a:path w="1745" h="1746" extrusionOk="0">
                <a:moveTo>
                  <a:pt x="856" y="1"/>
                </a:moveTo>
                <a:cubicBezTo>
                  <a:pt x="374" y="1"/>
                  <a:pt x="0" y="407"/>
                  <a:pt x="0" y="889"/>
                </a:cubicBezTo>
                <a:cubicBezTo>
                  <a:pt x="0" y="1372"/>
                  <a:pt x="374" y="1746"/>
                  <a:pt x="856" y="1746"/>
                </a:cubicBezTo>
                <a:cubicBezTo>
                  <a:pt x="1339" y="1746"/>
                  <a:pt x="1745" y="1372"/>
                  <a:pt x="1745" y="889"/>
                </a:cubicBezTo>
                <a:cubicBezTo>
                  <a:pt x="1745" y="407"/>
                  <a:pt x="1339" y="1"/>
                  <a:pt x="856" y="1"/>
                </a:cubicBezTo>
                <a:close/>
              </a:path>
            </a:pathLst>
          </a:custGeom>
          <a:solidFill>
            <a:schemeClr val="accent1"/>
          </a:solidFill>
          <a:ln>
            <a:noFill/>
          </a:ln>
        </p:spPr>
        <p:txBody>
          <a:bodyPr spcFirstLastPara="1" wrap="square" lIns="102850" tIns="102850" rIns="102850" bIns="102850" anchor="ctr" anchorCtr="0">
            <a:noAutofit/>
          </a:bodyPr>
          <a:lstStyle/>
          <a:p>
            <a:pPr marL="0" marR="0" lvl="0" indent="0" algn="l" rtl="0">
              <a:lnSpc>
                <a:spcPct val="100000"/>
              </a:lnSpc>
              <a:spcBef>
                <a:spcPts val="0"/>
              </a:spcBef>
              <a:spcAft>
                <a:spcPts val="0"/>
              </a:spcAft>
              <a:buClr>
                <a:srgbClr val="000000"/>
              </a:buClr>
              <a:buSzPts val="2025"/>
              <a:buFont typeface="Arial"/>
              <a:buNone/>
            </a:pPr>
            <a:endParaRPr sz="2025" b="0" i="0" u="none" strike="noStrike" cap="none">
              <a:solidFill>
                <a:srgbClr val="000000"/>
              </a:solidFill>
              <a:latin typeface="Calibri"/>
              <a:ea typeface="Calibri"/>
              <a:cs typeface="Calibri"/>
              <a:sym typeface="Calibri"/>
            </a:endParaRPr>
          </a:p>
        </p:txBody>
      </p:sp>
      <p:sp>
        <p:nvSpPr>
          <p:cNvPr id="24888" name="Google Shape;24888;p58"/>
          <p:cNvSpPr/>
          <p:nvPr/>
        </p:nvSpPr>
        <p:spPr>
          <a:xfrm>
            <a:off x="2041214" y="5982104"/>
            <a:ext cx="2444477" cy="2833064"/>
          </a:xfrm>
          <a:custGeom>
            <a:avLst/>
            <a:gdLst/>
            <a:ahLst/>
            <a:cxnLst/>
            <a:rect l="l" t="t" r="r" b="b"/>
            <a:pathLst>
              <a:path w="5441" h="6066" extrusionOk="0">
                <a:moveTo>
                  <a:pt x="0" y="1"/>
                </a:moveTo>
                <a:lnTo>
                  <a:pt x="0" y="6065"/>
                </a:lnTo>
                <a:lnTo>
                  <a:pt x="5440" y="6065"/>
                </a:lnTo>
                <a:lnTo>
                  <a:pt x="5440" y="1"/>
                </a:lnTo>
                <a:close/>
              </a:path>
            </a:pathLst>
          </a:custGeom>
          <a:solidFill>
            <a:srgbClr val="F2F2F2"/>
          </a:solidFill>
          <a:ln w="28575" cap="flat" cmpd="sng">
            <a:solidFill>
              <a:schemeClr val="lt1"/>
            </a:solidFill>
            <a:prstDash val="solid"/>
            <a:round/>
            <a:headEnd type="none" w="sm" len="sm"/>
            <a:tailEnd type="none" w="sm" len="sm"/>
          </a:ln>
          <a:effectLst>
            <a:outerShdw blurRad="57150" dist="19050" dir="5400000" algn="bl" rotWithShape="0">
              <a:srgbClr val="000000">
                <a:alpha val="27058"/>
              </a:srgbClr>
            </a:outerShdw>
          </a:effectLst>
        </p:spPr>
        <p:txBody>
          <a:bodyPr spcFirstLastPara="1" wrap="square" lIns="102850" tIns="102850" rIns="102850" bIns="102850" anchor="ctr" anchorCtr="0">
            <a:noAutofit/>
          </a:bodyPr>
          <a:lstStyle/>
          <a:p>
            <a:pPr marL="0" marR="0" lvl="0" indent="0" algn="l" rtl="0">
              <a:lnSpc>
                <a:spcPct val="100000"/>
              </a:lnSpc>
              <a:spcBef>
                <a:spcPts val="0"/>
              </a:spcBef>
              <a:spcAft>
                <a:spcPts val="0"/>
              </a:spcAft>
              <a:buClr>
                <a:srgbClr val="000000"/>
              </a:buClr>
              <a:buSzPts val="2025"/>
              <a:buFont typeface="Arial"/>
              <a:buNone/>
            </a:pPr>
            <a:endParaRPr sz="2025" b="0" i="0" u="none" strike="noStrike" cap="none">
              <a:solidFill>
                <a:srgbClr val="000000"/>
              </a:solidFill>
              <a:latin typeface="Calibri"/>
              <a:ea typeface="Calibri"/>
              <a:cs typeface="Calibri"/>
              <a:sym typeface="Calibri"/>
            </a:endParaRPr>
          </a:p>
        </p:txBody>
      </p:sp>
      <p:sp>
        <p:nvSpPr>
          <p:cNvPr id="24889" name="Google Shape;24889;p58"/>
          <p:cNvSpPr/>
          <p:nvPr/>
        </p:nvSpPr>
        <p:spPr>
          <a:xfrm>
            <a:off x="5660365" y="8399488"/>
            <a:ext cx="795656" cy="815453"/>
          </a:xfrm>
          <a:custGeom>
            <a:avLst/>
            <a:gdLst/>
            <a:ahLst/>
            <a:cxnLst/>
            <a:rect l="l" t="t" r="r" b="b"/>
            <a:pathLst>
              <a:path w="1771" h="1746" extrusionOk="0">
                <a:moveTo>
                  <a:pt x="882" y="1"/>
                </a:moveTo>
                <a:cubicBezTo>
                  <a:pt x="399" y="1"/>
                  <a:pt x="0" y="407"/>
                  <a:pt x="0" y="889"/>
                </a:cubicBezTo>
                <a:cubicBezTo>
                  <a:pt x="0" y="1372"/>
                  <a:pt x="399" y="1746"/>
                  <a:pt x="882" y="1746"/>
                </a:cubicBezTo>
                <a:cubicBezTo>
                  <a:pt x="1365" y="1746"/>
                  <a:pt x="1771" y="1372"/>
                  <a:pt x="1771" y="889"/>
                </a:cubicBezTo>
                <a:cubicBezTo>
                  <a:pt x="1771" y="407"/>
                  <a:pt x="1365" y="1"/>
                  <a:pt x="882" y="1"/>
                </a:cubicBezTo>
                <a:close/>
              </a:path>
            </a:pathLst>
          </a:custGeom>
          <a:solidFill>
            <a:schemeClr val="accent2"/>
          </a:solidFill>
          <a:ln>
            <a:noFill/>
          </a:ln>
        </p:spPr>
        <p:txBody>
          <a:bodyPr spcFirstLastPara="1" wrap="square" lIns="102850" tIns="102850" rIns="102850" bIns="102850" anchor="ctr" anchorCtr="0">
            <a:noAutofit/>
          </a:bodyPr>
          <a:lstStyle/>
          <a:p>
            <a:pPr marL="0" marR="0" lvl="0" indent="0" algn="l" rtl="0">
              <a:lnSpc>
                <a:spcPct val="100000"/>
              </a:lnSpc>
              <a:spcBef>
                <a:spcPts val="0"/>
              </a:spcBef>
              <a:spcAft>
                <a:spcPts val="0"/>
              </a:spcAft>
              <a:buClr>
                <a:srgbClr val="000000"/>
              </a:buClr>
              <a:buSzPts val="2025"/>
              <a:buFont typeface="Arial"/>
              <a:buNone/>
            </a:pPr>
            <a:endParaRPr sz="2025" b="0" i="0" u="none" strike="noStrike" cap="none">
              <a:solidFill>
                <a:srgbClr val="000000"/>
              </a:solidFill>
              <a:latin typeface="Calibri"/>
              <a:ea typeface="Calibri"/>
              <a:cs typeface="Calibri"/>
              <a:sym typeface="Calibri"/>
            </a:endParaRPr>
          </a:p>
        </p:txBody>
      </p:sp>
      <p:sp>
        <p:nvSpPr>
          <p:cNvPr id="24890" name="Google Shape;24890;p58"/>
          <p:cNvSpPr/>
          <p:nvPr/>
        </p:nvSpPr>
        <p:spPr>
          <a:xfrm>
            <a:off x="4828766" y="5982104"/>
            <a:ext cx="2458851" cy="2833064"/>
          </a:xfrm>
          <a:custGeom>
            <a:avLst/>
            <a:gdLst/>
            <a:ahLst/>
            <a:cxnLst/>
            <a:rect l="l" t="t" r="r" b="b"/>
            <a:pathLst>
              <a:path w="5473" h="6066" extrusionOk="0">
                <a:moveTo>
                  <a:pt x="0" y="1"/>
                </a:moveTo>
                <a:lnTo>
                  <a:pt x="0" y="6065"/>
                </a:lnTo>
                <a:lnTo>
                  <a:pt x="5472" y="6065"/>
                </a:lnTo>
                <a:lnTo>
                  <a:pt x="5472" y="1"/>
                </a:lnTo>
                <a:close/>
              </a:path>
            </a:pathLst>
          </a:custGeom>
          <a:solidFill>
            <a:srgbClr val="F2F2F2"/>
          </a:solidFill>
          <a:ln w="28575" cap="flat" cmpd="sng">
            <a:solidFill>
              <a:schemeClr val="lt1"/>
            </a:solidFill>
            <a:prstDash val="solid"/>
            <a:round/>
            <a:headEnd type="none" w="sm" len="sm"/>
            <a:tailEnd type="none" w="sm" len="sm"/>
          </a:ln>
          <a:effectLst>
            <a:outerShdw blurRad="57150" dist="19050" dir="5400000" algn="bl" rotWithShape="0">
              <a:srgbClr val="000000">
                <a:alpha val="27058"/>
              </a:srgbClr>
            </a:outerShdw>
          </a:effectLst>
        </p:spPr>
        <p:txBody>
          <a:bodyPr spcFirstLastPara="1" wrap="square" lIns="102850" tIns="102850" rIns="102850" bIns="102850" anchor="ctr" anchorCtr="0">
            <a:noAutofit/>
          </a:bodyPr>
          <a:lstStyle/>
          <a:p>
            <a:pPr marL="0" marR="0" lvl="0" indent="0" algn="l" rtl="0">
              <a:lnSpc>
                <a:spcPct val="100000"/>
              </a:lnSpc>
              <a:spcBef>
                <a:spcPts val="0"/>
              </a:spcBef>
              <a:spcAft>
                <a:spcPts val="0"/>
              </a:spcAft>
              <a:buClr>
                <a:srgbClr val="000000"/>
              </a:buClr>
              <a:buSzPts val="2025"/>
              <a:buFont typeface="Arial"/>
              <a:buNone/>
            </a:pPr>
            <a:endParaRPr sz="2025" b="0" i="0" u="none" strike="noStrike" cap="none">
              <a:solidFill>
                <a:srgbClr val="000000"/>
              </a:solidFill>
              <a:latin typeface="Calibri"/>
              <a:ea typeface="Calibri"/>
              <a:cs typeface="Calibri"/>
              <a:sym typeface="Calibri"/>
            </a:endParaRPr>
          </a:p>
        </p:txBody>
      </p:sp>
      <p:sp>
        <p:nvSpPr>
          <p:cNvPr id="24891" name="Google Shape;24891;p58"/>
          <p:cNvSpPr/>
          <p:nvPr/>
        </p:nvSpPr>
        <p:spPr>
          <a:xfrm>
            <a:off x="8511518" y="8399488"/>
            <a:ext cx="795656" cy="815453"/>
          </a:xfrm>
          <a:custGeom>
            <a:avLst/>
            <a:gdLst/>
            <a:ahLst/>
            <a:cxnLst/>
            <a:rect l="l" t="t" r="r" b="b"/>
            <a:pathLst>
              <a:path w="1771" h="1746" extrusionOk="0">
                <a:moveTo>
                  <a:pt x="882" y="1"/>
                </a:moveTo>
                <a:cubicBezTo>
                  <a:pt x="399" y="1"/>
                  <a:pt x="0" y="407"/>
                  <a:pt x="0" y="889"/>
                </a:cubicBezTo>
                <a:cubicBezTo>
                  <a:pt x="0" y="1372"/>
                  <a:pt x="399" y="1746"/>
                  <a:pt x="882" y="1746"/>
                </a:cubicBezTo>
                <a:cubicBezTo>
                  <a:pt x="1365" y="1746"/>
                  <a:pt x="1770" y="1372"/>
                  <a:pt x="1770" y="889"/>
                </a:cubicBezTo>
                <a:cubicBezTo>
                  <a:pt x="1770" y="407"/>
                  <a:pt x="1365" y="1"/>
                  <a:pt x="882" y="1"/>
                </a:cubicBezTo>
                <a:close/>
              </a:path>
            </a:pathLst>
          </a:custGeom>
          <a:solidFill>
            <a:schemeClr val="accent3"/>
          </a:solidFill>
          <a:ln>
            <a:noFill/>
          </a:ln>
        </p:spPr>
        <p:txBody>
          <a:bodyPr spcFirstLastPara="1" wrap="square" lIns="102850" tIns="102850" rIns="102850" bIns="102850" anchor="ctr" anchorCtr="0">
            <a:noAutofit/>
          </a:bodyPr>
          <a:lstStyle/>
          <a:p>
            <a:pPr marL="0" marR="0" lvl="0" indent="0" algn="l" rtl="0">
              <a:lnSpc>
                <a:spcPct val="100000"/>
              </a:lnSpc>
              <a:spcBef>
                <a:spcPts val="0"/>
              </a:spcBef>
              <a:spcAft>
                <a:spcPts val="0"/>
              </a:spcAft>
              <a:buClr>
                <a:srgbClr val="000000"/>
              </a:buClr>
              <a:buSzPts val="2025"/>
              <a:buFont typeface="Arial"/>
              <a:buNone/>
            </a:pPr>
            <a:endParaRPr sz="2025" b="0" i="0" u="none" strike="noStrike" cap="none">
              <a:solidFill>
                <a:srgbClr val="000000"/>
              </a:solidFill>
              <a:latin typeface="Calibri"/>
              <a:ea typeface="Calibri"/>
              <a:cs typeface="Calibri"/>
              <a:sym typeface="Calibri"/>
            </a:endParaRPr>
          </a:p>
        </p:txBody>
      </p:sp>
      <p:sp>
        <p:nvSpPr>
          <p:cNvPr id="24892" name="Google Shape;24892;p58"/>
          <p:cNvSpPr/>
          <p:nvPr/>
        </p:nvSpPr>
        <p:spPr>
          <a:xfrm>
            <a:off x="7685537" y="5982104"/>
            <a:ext cx="2447621" cy="2833064"/>
          </a:xfrm>
          <a:custGeom>
            <a:avLst/>
            <a:gdLst/>
            <a:ahLst/>
            <a:cxnLst/>
            <a:rect l="l" t="t" r="r" b="b"/>
            <a:pathLst>
              <a:path w="5448" h="6066" extrusionOk="0">
                <a:moveTo>
                  <a:pt x="1" y="1"/>
                </a:moveTo>
                <a:lnTo>
                  <a:pt x="1" y="6065"/>
                </a:lnTo>
                <a:lnTo>
                  <a:pt x="5447" y="6065"/>
                </a:lnTo>
                <a:lnTo>
                  <a:pt x="5447" y="1"/>
                </a:lnTo>
                <a:close/>
              </a:path>
            </a:pathLst>
          </a:custGeom>
          <a:solidFill>
            <a:srgbClr val="F2F2F2"/>
          </a:solidFill>
          <a:ln w="28575" cap="flat" cmpd="sng">
            <a:solidFill>
              <a:schemeClr val="lt1"/>
            </a:solidFill>
            <a:prstDash val="solid"/>
            <a:round/>
            <a:headEnd type="none" w="sm" len="sm"/>
            <a:tailEnd type="none" w="sm" len="sm"/>
          </a:ln>
          <a:effectLst>
            <a:outerShdw blurRad="57150" dist="19050" dir="5400000" algn="bl" rotWithShape="0">
              <a:srgbClr val="000000">
                <a:alpha val="27058"/>
              </a:srgbClr>
            </a:outerShdw>
          </a:effectLst>
        </p:spPr>
        <p:txBody>
          <a:bodyPr spcFirstLastPara="1" wrap="square" lIns="102850" tIns="102850" rIns="102850" bIns="102850" anchor="ctr" anchorCtr="0">
            <a:noAutofit/>
          </a:bodyPr>
          <a:lstStyle/>
          <a:p>
            <a:pPr marL="0" marR="0" lvl="0" indent="0" algn="l" rtl="0">
              <a:lnSpc>
                <a:spcPct val="100000"/>
              </a:lnSpc>
              <a:spcBef>
                <a:spcPts val="0"/>
              </a:spcBef>
              <a:spcAft>
                <a:spcPts val="0"/>
              </a:spcAft>
              <a:buClr>
                <a:srgbClr val="000000"/>
              </a:buClr>
              <a:buSzPts val="2025"/>
              <a:buFont typeface="Arial"/>
              <a:buNone/>
            </a:pPr>
            <a:endParaRPr sz="2025" b="0" i="0" u="none" strike="noStrike" cap="none">
              <a:solidFill>
                <a:srgbClr val="000000"/>
              </a:solidFill>
              <a:latin typeface="Calibri"/>
              <a:ea typeface="Calibri"/>
              <a:cs typeface="Calibri"/>
              <a:sym typeface="Calibri"/>
            </a:endParaRPr>
          </a:p>
        </p:txBody>
      </p:sp>
      <p:sp>
        <p:nvSpPr>
          <p:cNvPr id="24893" name="Google Shape;24893;p58"/>
          <p:cNvSpPr/>
          <p:nvPr/>
        </p:nvSpPr>
        <p:spPr>
          <a:xfrm>
            <a:off x="11300025" y="8399488"/>
            <a:ext cx="784425" cy="815453"/>
          </a:xfrm>
          <a:custGeom>
            <a:avLst/>
            <a:gdLst/>
            <a:ahLst/>
            <a:cxnLst/>
            <a:rect l="l" t="t" r="r" b="b"/>
            <a:pathLst>
              <a:path w="1746" h="1746" extrusionOk="0">
                <a:moveTo>
                  <a:pt x="883" y="1"/>
                </a:moveTo>
                <a:cubicBezTo>
                  <a:pt x="400" y="1"/>
                  <a:pt x="1" y="407"/>
                  <a:pt x="1" y="889"/>
                </a:cubicBezTo>
                <a:cubicBezTo>
                  <a:pt x="1" y="1372"/>
                  <a:pt x="400" y="1746"/>
                  <a:pt x="883" y="1746"/>
                </a:cubicBezTo>
                <a:cubicBezTo>
                  <a:pt x="1366" y="1746"/>
                  <a:pt x="1746" y="1372"/>
                  <a:pt x="1746" y="889"/>
                </a:cubicBezTo>
                <a:cubicBezTo>
                  <a:pt x="1746" y="407"/>
                  <a:pt x="1366" y="1"/>
                  <a:pt x="883" y="1"/>
                </a:cubicBezTo>
                <a:close/>
              </a:path>
            </a:pathLst>
          </a:custGeom>
          <a:solidFill>
            <a:schemeClr val="accent4"/>
          </a:solidFill>
          <a:ln>
            <a:noFill/>
          </a:ln>
        </p:spPr>
        <p:txBody>
          <a:bodyPr spcFirstLastPara="1" wrap="square" lIns="102850" tIns="102850" rIns="102850" bIns="102850" anchor="ctr" anchorCtr="0">
            <a:noAutofit/>
          </a:bodyPr>
          <a:lstStyle/>
          <a:p>
            <a:pPr marL="0" marR="0" lvl="0" indent="0" algn="l" rtl="0">
              <a:lnSpc>
                <a:spcPct val="100000"/>
              </a:lnSpc>
              <a:spcBef>
                <a:spcPts val="0"/>
              </a:spcBef>
              <a:spcAft>
                <a:spcPts val="0"/>
              </a:spcAft>
              <a:buClr>
                <a:srgbClr val="000000"/>
              </a:buClr>
              <a:buSzPts val="2025"/>
              <a:buFont typeface="Arial"/>
              <a:buNone/>
            </a:pPr>
            <a:endParaRPr sz="2025" b="0" i="0" u="none" strike="noStrike" cap="none">
              <a:solidFill>
                <a:srgbClr val="000000"/>
              </a:solidFill>
              <a:latin typeface="Calibri"/>
              <a:ea typeface="Calibri"/>
              <a:cs typeface="Calibri"/>
              <a:sym typeface="Calibri"/>
            </a:endParaRPr>
          </a:p>
        </p:txBody>
      </p:sp>
      <p:sp>
        <p:nvSpPr>
          <p:cNvPr id="24894" name="Google Shape;24894;p58"/>
          <p:cNvSpPr/>
          <p:nvPr/>
        </p:nvSpPr>
        <p:spPr>
          <a:xfrm>
            <a:off x="10468429" y="5982104"/>
            <a:ext cx="2447621" cy="2833064"/>
          </a:xfrm>
          <a:custGeom>
            <a:avLst/>
            <a:gdLst/>
            <a:ahLst/>
            <a:cxnLst/>
            <a:rect l="l" t="t" r="r" b="b"/>
            <a:pathLst>
              <a:path w="5448" h="6066" extrusionOk="0">
                <a:moveTo>
                  <a:pt x="1" y="1"/>
                </a:moveTo>
                <a:lnTo>
                  <a:pt x="1" y="6065"/>
                </a:lnTo>
                <a:lnTo>
                  <a:pt x="5447" y="6065"/>
                </a:lnTo>
                <a:lnTo>
                  <a:pt x="5447" y="1"/>
                </a:lnTo>
                <a:close/>
              </a:path>
            </a:pathLst>
          </a:custGeom>
          <a:solidFill>
            <a:srgbClr val="F2F2F2"/>
          </a:solidFill>
          <a:ln w="28575" cap="flat" cmpd="sng">
            <a:solidFill>
              <a:schemeClr val="lt1"/>
            </a:solidFill>
            <a:prstDash val="solid"/>
            <a:round/>
            <a:headEnd type="none" w="sm" len="sm"/>
            <a:tailEnd type="none" w="sm" len="sm"/>
          </a:ln>
          <a:effectLst>
            <a:outerShdw blurRad="57150" dist="19050" dir="5400000" algn="bl" rotWithShape="0">
              <a:srgbClr val="000000">
                <a:alpha val="27058"/>
              </a:srgbClr>
            </a:outerShdw>
          </a:effectLst>
        </p:spPr>
        <p:txBody>
          <a:bodyPr spcFirstLastPara="1" wrap="square" lIns="102850" tIns="102850" rIns="102850" bIns="102850" anchor="ctr" anchorCtr="0">
            <a:noAutofit/>
          </a:bodyPr>
          <a:lstStyle/>
          <a:p>
            <a:pPr marL="0" marR="0" lvl="0" indent="0" algn="l" rtl="0">
              <a:lnSpc>
                <a:spcPct val="100000"/>
              </a:lnSpc>
              <a:spcBef>
                <a:spcPts val="0"/>
              </a:spcBef>
              <a:spcAft>
                <a:spcPts val="0"/>
              </a:spcAft>
              <a:buClr>
                <a:srgbClr val="000000"/>
              </a:buClr>
              <a:buSzPts val="2025"/>
              <a:buFont typeface="Arial"/>
              <a:buNone/>
            </a:pPr>
            <a:endParaRPr sz="2025" b="0" i="0" u="none" strike="noStrike" cap="none">
              <a:solidFill>
                <a:srgbClr val="000000"/>
              </a:solidFill>
              <a:latin typeface="Calibri"/>
              <a:ea typeface="Calibri"/>
              <a:cs typeface="Calibri"/>
              <a:sym typeface="Calibri"/>
            </a:endParaRPr>
          </a:p>
        </p:txBody>
      </p:sp>
      <p:sp>
        <p:nvSpPr>
          <p:cNvPr id="24895" name="Google Shape;24895;p58"/>
          <p:cNvSpPr/>
          <p:nvPr/>
        </p:nvSpPr>
        <p:spPr>
          <a:xfrm>
            <a:off x="14119854" y="8399488"/>
            <a:ext cx="784425" cy="815453"/>
          </a:xfrm>
          <a:custGeom>
            <a:avLst/>
            <a:gdLst/>
            <a:ahLst/>
            <a:cxnLst/>
            <a:rect l="l" t="t" r="r" b="b"/>
            <a:pathLst>
              <a:path w="1746" h="1746" extrusionOk="0">
                <a:moveTo>
                  <a:pt x="857" y="1"/>
                </a:moveTo>
                <a:cubicBezTo>
                  <a:pt x="374" y="1"/>
                  <a:pt x="1" y="407"/>
                  <a:pt x="1" y="889"/>
                </a:cubicBezTo>
                <a:cubicBezTo>
                  <a:pt x="1" y="1372"/>
                  <a:pt x="374" y="1746"/>
                  <a:pt x="857" y="1746"/>
                </a:cubicBezTo>
                <a:cubicBezTo>
                  <a:pt x="1340" y="1746"/>
                  <a:pt x="1745" y="1372"/>
                  <a:pt x="1745" y="889"/>
                </a:cubicBezTo>
                <a:cubicBezTo>
                  <a:pt x="1745" y="407"/>
                  <a:pt x="1340" y="1"/>
                  <a:pt x="857" y="1"/>
                </a:cubicBezTo>
                <a:close/>
              </a:path>
            </a:pathLst>
          </a:custGeom>
          <a:solidFill>
            <a:schemeClr val="accent5"/>
          </a:solidFill>
          <a:ln>
            <a:noFill/>
          </a:ln>
        </p:spPr>
        <p:txBody>
          <a:bodyPr spcFirstLastPara="1" wrap="square" lIns="102850" tIns="102850" rIns="102850" bIns="102850" anchor="ctr" anchorCtr="0">
            <a:noAutofit/>
          </a:bodyPr>
          <a:lstStyle/>
          <a:p>
            <a:pPr marL="0" marR="0" lvl="0" indent="0" algn="l" rtl="0">
              <a:lnSpc>
                <a:spcPct val="100000"/>
              </a:lnSpc>
              <a:spcBef>
                <a:spcPts val="0"/>
              </a:spcBef>
              <a:spcAft>
                <a:spcPts val="0"/>
              </a:spcAft>
              <a:buClr>
                <a:srgbClr val="000000"/>
              </a:buClr>
              <a:buSzPts val="2025"/>
              <a:buFont typeface="Arial"/>
              <a:buNone/>
            </a:pPr>
            <a:endParaRPr sz="2025" b="0" i="0" u="none" strike="noStrike" cap="none">
              <a:solidFill>
                <a:srgbClr val="000000"/>
              </a:solidFill>
              <a:latin typeface="Calibri"/>
              <a:ea typeface="Calibri"/>
              <a:cs typeface="Calibri"/>
              <a:sym typeface="Calibri"/>
            </a:endParaRPr>
          </a:p>
        </p:txBody>
      </p:sp>
      <p:sp>
        <p:nvSpPr>
          <p:cNvPr id="24896" name="Google Shape;24896;p58"/>
          <p:cNvSpPr/>
          <p:nvPr/>
        </p:nvSpPr>
        <p:spPr>
          <a:xfrm>
            <a:off x="13288482" y="5982104"/>
            <a:ext cx="2447169" cy="2833064"/>
          </a:xfrm>
          <a:custGeom>
            <a:avLst/>
            <a:gdLst/>
            <a:ahLst/>
            <a:cxnLst/>
            <a:rect l="l" t="t" r="r" b="b"/>
            <a:pathLst>
              <a:path w="5447" h="6066" extrusionOk="0">
                <a:moveTo>
                  <a:pt x="1" y="1"/>
                </a:moveTo>
                <a:lnTo>
                  <a:pt x="1" y="6065"/>
                </a:lnTo>
                <a:lnTo>
                  <a:pt x="5447" y="6065"/>
                </a:lnTo>
                <a:lnTo>
                  <a:pt x="5447" y="1"/>
                </a:lnTo>
                <a:close/>
              </a:path>
            </a:pathLst>
          </a:custGeom>
          <a:solidFill>
            <a:srgbClr val="F2F2F2"/>
          </a:solidFill>
          <a:ln w="28575" cap="flat" cmpd="sng">
            <a:solidFill>
              <a:schemeClr val="lt1"/>
            </a:solidFill>
            <a:prstDash val="solid"/>
            <a:round/>
            <a:headEnd type="none" w="sm" len="sm"/>
            <a:tailEnd type="none" w="sm" len="sm"/>
          </a:ln>
          <a:effectLst>
            <a:outerShdw blurRad="57150" dist="19050" dir="5400000" algn="bl" rotWithShape="0">
              <a:srgbClr val="000000">
                <a:alpha val="27058"/>
              </a:srgbClr>
            </a:outerShdw>
          </a:effectLst>
        </p:spPr>
        <p:txBody>
          <a:bodyPr spcFirstLastPara="1" wrap="square" lIns="102850" tIns="102850" rIns="102850" bIns="102850" anchor="ctr" anchorCtr="0">
            <a:noAutofit/>
          </a:bodyPr>
          <a:lstStyle/>
          <a:p>
            <a:pPr marL="0" marR="0" lvl="0" indent="0" algn="l" rtl="0">
              <a:lnSpc>
                <a:spcPct val="100000"/>
              </a:lnSpc>
              <a:spcBef>
                <a:spcPts val="0"/>
              </a:spcBef>
              <a:spcAft>
                <a:spcPts val="0"/>
              </a:spcAft>
              <a:buClr>
                <a:srgbClr val="000000"/>
              </a:buClr>
              <a:buSzPts val="2025"/>
              <a:buFont typeface="Arial"/>
              <a:buNone/>
            </a:pPr>
            <a:endParaRPr sz="2025" b="0" i="0" u="none" strike="noStrike" cap="none">
              <a:solidFill>
                <a:srgbClr val="000000"/>
              </a:solidFill>
              <a:latin typeface="Calibri"/>
              <a:ea typeface="Calibri"/>
              <a:cs typeface="Calibri"/>
              <a:sym typeface="Calibri"/>
            </a:endParaRPr>
          </a:p>
        </p:txBody>
      </p:sp>
      <p:sp>
        <p:nvSpPr>
          <p:cNvPr id="24897" name="Google Shape;24897;p58"/>
          <p:cNvSpPr/>
          <p:nvPr/>
        </p:nvSpPr>
        <p:spPr>
          <a:xfrm>
            <a:off x="2431629" y="4653383"/>
            <a:ext cx="1663644" cy="1729448"/>
          </a:xfrm>
          <a:custGeom>
            <a:avLst/>
            <a:gdLst/>
            <a:ahLst/>
            <a:cxnLst/>
            <a:rect l="l" t="t" r="r" b="b"/>
            <a:pathLst>
              <a:path w="3703" h="3703" extrusionOk="0">
                <a:moveTo>
                  <a:pt x="1848" y="0"/>
                </a:moveTo>
                <a:cubicBezTo>
                  <a:pt x="831" y="0"/>
                  <a:pt x="1" y="837"/>
                  <a:pt x="1" y="1855"/>
                </a:cubicBezTo>
                <a:cubicBezTo>
                  <a:pt x="1" y="2872"/>
                  <a:pt x="831" y="3702"/>
                  <a:pt x="1848" y="3702"/>
                </a:cubicBezTo>
                <a:cubicBezTo>
                  <a:pt x="2872" y="3702"/>
                  <a:pt x="3702" y="2872"/>
                  <a:pt x="3702" y="1855"/>
                </a:cubicBezTo>
                <a:cubicBezTo>
                  <a:pt x="3702" y="837"/>
                  <a:pt x="2872" y="0"/>
                  <a:pt x="1848" y="0"/>
                </a:cubicBezTo>
                <a:close/>
              </a:path>
            </a:pathLst>
          </a:custGeom>
          <a:solidFill>
            <a:schemeClr val="accent1"/>
          </a:solidFill>
          <a:ln w="28575" cap="flat" cmpd="sng">
            <a:solidFill>
              <a:schemeClr val="lt1"/>
            </a:solidFill>
            <a:prstDash val="solid"/>
            <a:round/>
            <a:headEnd type="none" w="sm" len="sm"/>
            <a:tailEnd type="none" w="sm" len="sm"/>
          </a:ln>
          <a:effectLst>
            <a:outerShdw blurRad="57150" dist="19050" dir="5400000" algn="bl" rotWithShape="0">
              <a:srgbClr val="000000">
                <a:alpha val="30980"/>
              </a:srgbClr>
            </a:outerShdw>
          </a:effectLst>
        </p:spPr>
        <p:txBody>
          <a:bodyPr spcFirstLastPara="1" wrap="square" lIns="102850" tIns="102850" rIns="102850" bIns="102850" anchor="ctr" anchorCtr="0">
            <a:noAutofit/>
          </a:bodyPr>
          <a:lstStyle/>
          <a:p>
            <a:pPr marL="0" marR="0" lvl="0" indent="0" algn="l" rtl="0">
              <a:lnSpc>
                <a:spcPct val="100000"/>
              </a:lnSpc>
              <a:spcBef>
                <a:spcPts val="0"/>
              </a:spcBef>
              <a:spcAft>
                <a:spcPts val="0"/>
              </a:spcAft>
              <a:buClr>
                <a:srgbClr val="000000"/>
              </a:buClr>
              <a:buSzPts val="2025"/>
              <a:buFont typeface="Arial"/>
              <a:buNone/>
            </a:pPr>
            <a:endParaRPr sz="2025" b="0" i="0" u="none" strike="noStrike" cap="none">
              <a:solidFill>
                <a:srgbClr val="000000"/>
              </a:solidFill>
              <a:latin typeface="Calibri"/>
              <a:ea typeface="Calibri"/>
              <a:cs typeface="Calibri"/>
              <a:sym typeface="Calibri"/>
            </a:endParaRPr>
          </a:p>
        </p:txBody>
      </p:sp>
      <p:sp>
        <p:nvSpPr>
          <p:cNvPr id="24898" name="Google Shape;24898;p58"/>
          <p:cNvSpPr/>
          <p:nvPr/>
        </p:nvSpPr>
        <p:spPr>
          <a:xfrm>
            <a:off x="5214456" y="4643170"/>
            <a:ext cx="1663644" cy="1729448"/>
          </a:xfrm>
          <a:custGeom>
            <a:avLst/>
            <a:gdLst/>
            <a:ahLst/>
            <a:cxnLst/>
            <a:rect l="l" t="t" r="r" b="b"/>
            <a:pathLst>
              <a:path w="3703" h="3703" extrusionOk="0">
                <a:moveTo>
                  <a:pt x="1848" y="0"/>
                </a:moveTo>
                <a:cubicBezTo>
                  <a:pt x="831" y="0"/>
                  <a:pt x="1" y="837"/>
                  <a:pt x="1" y="1855"/>
                </a:cubicBezTo>
                <a:cubicBezTo>
                  <a:pt x="1" y="2872"/>
                  <a:pt x="831" y="3702"/>
                  <a:pt x="1848" y="3702"/>
                </a:cubicBezTo>
                <a:cubicBezTo>
                  <a:pt x="2872" y="3702"/>
                  <a:pt x="3702" y="2872"/>
                  <a:pt x="3702" y="1855"/>
                </a:cubicBezTo>
                <a:cubicBezTo>
                  <a:pt x="3702" y="837"/>
                  <a:pt x="2872" y="0"/>
                  <a:pt x="1848" y="0"/>
                </a:cubicBezTo>
                <a:close/>
              </a:path>
            </a:pathLst>
          </a:custGeom>
          <a:solidFill>
            <a:schemeClr val="accent2"/>
          </a:solidFill>
          <a:ln w="28575" cap="flat" cmpd="sng">
            <a:solidFill>
              <a:schemeClr val="lt1"/>
            </a:solidFill>
            <a:prstDash val="solid"/>
            <a:round/>
            <a:headEnd type="none" w="sm" len="sm"/>
            <a:tailEnd type="none" w="sm" len="sm"/>
          </a:ln>
          <a:effectLst>
            <a:outerShdw blurRad="57150" dist="19050" dir="5400000" algn="bl" rotWithShape="0">
              <a:srgbClr val="000000">
                <a:alpha val="30980"/>
              </a:srgbClr>
            </a:outerShdw>
          </a:effectLst>
        </p:spPr>
        <p:txBody>
          <a:bodyPr spcFirstLastPara="1" wrap="square" lIns="102850" tIns="102850" rIns="102850" bIns="102850" anchor="ctr" anchorCtr="0">
            <a:noAutofit/>
          </a:bodyPr>
          <a:lstStyle/>
          <a:p>
            <a:pPr marL="0" marR="0" lvl="0" indent="0" algn="l" rtl="0">
              <a:lnSpc>
                <a:spcPct val="100000"/>
              </a:lnSpc>
              <a:spcBef>
                <a:spcPts val="0"/>
              </a:spcBef>
              <a:spcAft>
                <a:spcPts val="0"/>
              </a:spcAft>
              <a:buClr>
                <a:srgbClr val="000000"/>
              </a:buClr>
              <a:buSzPts val="2025"/>
              <a:buFont typeface="Arial"/>
              <a:buNone/>
            </a:pPr>
            <a:endParaRPr sz="2025" b="0" i="0" u="none" strike="noStrike" cap="none">
              <a:solidFill>
                <a:srgbClr val="000000"/>
              </a:solidFill>
              <a:latin typeface="Calibri"/>
              <a:ea typeface="Calibri"/>
              <a:cs typeface="Calibri"/>
              <a:sym typeface="Calibri"/>
            </a:endParaRPr>
          </a:p>
        </p:txBody>
      </p:sp>
      <p:sp>
        <p:nvSpPr>
          <p:cNvPr id="24899" name="Google Shape;24899;p58"/>
          <p:cNvSpPr/>
          <p:nvPr/>
        </p:nvSpPr>
        <p:spPr>
          <a:xfrm>
            <a:off x="8077524" y="4653383"/>
            <a:ext cx="1663644" cy="1729448"/>
          </a:xfrm>
          <a:custGeom>
            <a:avLst/>
            <a:gdLst/>
            <a:ahLst/>
            <a:cxnLst/>
            <a:rect l="l" t="t" r="r" b="b"/>
            <a:pathLst>
              <a:path w="3703" h="3703" extrusionOk="0">
                <a:moveTo>
                  <a:pt x="1848" y="0"/>
                </a:moveTo>
                <a:cubicBezTo>
                  <a:pt x="831" y="0"/>
                  <a:pt x="0" y="837"/>
                  <a:pt x="0" y="1855"/>
                </a:cubicBezTo>
                <a:cubicBezTo>
                  <a:pt x="0" y="2872"/>
                  <a:pt x="831" y="3702"/>
                  <a:pt x="1848" y="3702"/>
                </a:cubicBezTo>
                <a:cubicBezTo>
                  <a:pt x="2872" y="3702"/>
                  <a:pt x="3702" y="2872"/>
                  <a:pt x="3702" y="1855"/>
                </a:cubicBezTo>
                <a:cubicBezTo>
                  <a:pt x="3702" y="837"/>
                  <a:pt x="2872" y="0"/>
                  <a:pt x="1848" y="0"/>
                </a:cubicBezTo>
                <a:close/>
              </a:path>
            </a:pathLst>
          </a:custGeom>
          <a:solidFill>
            <a:schemeClr val="accent3"/>
          </a:solidFill>
          <a:ln w="28575" cap="flat" cmpd="sng">
            <a:solidFill>
              <a:schemeClr val="lt1"/>
            </a:solidFill>
            <a:prstDash val="solid"/>
            <a:round/>
            <a:headEnd type="none" w="sm" len="sm"/>
            <a:tailEnd type="none" w="sm" len="sm"/>
          </a:ln>
          <a:effectLst>
            <a:outerShdw blurRad="57150" dist="19050" dir="5400000" algn="bl" rotWithShape="0">
              <a:srgbClr val="000000">
                <a:alpha val="30980"/>
              </a:srgbClr>
            </a:outerShdw>
          </a:effectLst>
        </p:spPr>
        <p:txBody>
          <a:bodyPr spcFirstLastPara="1" wrap="square" lIns="102850" tIns="102850" rIns="102850" bIns="102850" anchor="ctr" anchorCtr="0">
            <a:noAutofit/>
          </a:bodyPr>
          <a:lstStyle/>
          <a:p>
            <a:pPr marL="0" marR="0" lvl="0" indent="0" algn="l" rtl="0">
              <a:lnSpc>
                <a:spcPct val="100000"/>
              </a:lnSpc>
              <a:spcBef>
                <a:spcPts val="0"/>
              </a:spcBef>
              <a:spcAft>
                <a:spcPts val="0"/>
              </a:spcAft>
              <a:buClr>
                <a:srgbClr val="000000"/>
              </a:buClr>
              <a:buSzPts val="2025"/>
              <a:buFont typeface="Arial"/>
              <a:buNone/>
            </a:pPr>
            <a:endParaRPr sz="2025" b="0" i="0" u="none" strike="noStrike" cap="none">
              <a:solidFill>
                <a:srgbClr val="000000"/>
              </a:solidFill>
              <a:latin typeface="Calibri"/>
              <a:ea typeface="Calibri"/>
              <a:cs typeface="Calibri"/>
              <a:sym typeface="Calibri"/>
            </a:endParaRPr>
          </a:p>
        </p:txBody>
      </p:sp>
      <p:sp>
        <p:nvSpPr>
          <p:cNvPr id="24900" name="Google Shape;24900;p58"/>
          <p:cNvSpPr/>
          <p:nvPr/>
        </p:nvSpPr>
        <p:spPr>
          <a:xfrm>
            <a:off x="10860641" y="4653383"/>
            <a:ext cx="1663196" cy="1729448"/>
          </a:xfrm>
          <a:custGeom>
            <a:avLst/>
            <a:gdLst/>
            <a:ahLst/>
            <a:cxnLst/>
            <a:rect l="l" t="t" r="r" b="b"/>
            <a:pathLst>
              <a:path w="3702" h="3703" extrusionOk="0">
                <a:moveTo>
                  <a:pt x="1848" y="0"/>
                </a:moveTo>
                <a:cubicBezTo>
                  <a:pt x="805" y="0"/>
                  <a:pt x="0" y="837"/>
                  <a:pt x="0" y="1855"/>
                </a:cubicBezTo>
                <a:cubicBezTo>
                  <a:pt x="0" y="2872"/>
                  <a:pt x="805" y="3702"/>
                  <a:pt x="1848" y="3702"/>
                </a:cubicBezTo>
                <a:cubicBezTo>
                  <a:pt x="2871" y="3702"/>
                  <a:pt x="3702" y="2872"/>
                  <a:pt x="3702" y="1855"/>
                </a:cubicBezTo>
                <a:cubicBezTo>
                  <a:pt x="3702" y="837"/>
                  <a:pt x="2871" y="0"/>
                  <a:pt x="1848" y="0"/>
                </a:cubicBezTo>
                <a:close/>
              </a:path>
            </a:pathLst>
          </a:custGeom>
          <a:solidFill>
            <a:schemeClr val="accent4"/>
          </a:solidFill>
          <a:ln w="28575" cap="flat" cmpd="sng">
            <a:solidFill>
              <a:schemeClr val="lt1"/>
            </a:solidFill>
            <a:prstDash val="solid"/>
            <a:round/>
            <a:headEnd type="none" w="sm" len="sm"/>
            <a:tailEnd type="none" w="sm" len="sm"/>
          </a:ln>
          <a:effectLst>
            <a:outerShdw blurRad="57150" dist="19050" dir="5400000" algn="bl" rotWithShape="0">
              <a:srgbClr val="000000">
                <a:alpha val="30980"/>
              </a:srgbClr>
            </a:outerShdw>
          </a:effectLst>
        </p:spPr>
        <p:txBody>
          <a:bodyPr spcFirstLastPara="1" wrap="square" lIns="102850" tIns="102850" rIns="102850" bIns="102850" anchor="ctr" anchorCtr="0">
            <a:noAutofit/>
          </a:bodyPr>
          <a:lstStyle/>
          <a:p>
            <a:pPr marL="0" marR="0" lvl="0" indent="0" algn="l" rtl="0">
              <a:lnSpc>
                <a:spcPct val="100000"/>
              </a:lnSpc>
              <a:spcBef>
                <a:spcPts val="0"/>
              </a:spcBef>
              <a:spcAft>
                <a:spcPts val="0"/>
              </a:spcAft>
              <a:buClr>
                <a:srgbClr val="000000"/>
              </a:buClr>
              <a:buSzPts val="2025"/>
              <a:buFont typeface="Arial"/>
              <a:buNone/>
            </a:pPr>
            <a:endParaRPr sz="2025" b="0" i="0" u="none" strike="noStrike" cap="none">
              <a:solidFill>
                <a:srgbClr val="000000"/>
              </a:solidFill>
              <a:latin typeface="Calibri"/>
              <a:ea typeface="Calibri"/>
              <a:cs typeface="Calibri"/>
              <a:sym typeface="Calibri"/>
            </a:endParaRPr>
          </a:p>
        </p:txBody>
      </p:sp>
      <p:sp>
        <p:nvSpPr>
          <p:cNvPr id="24901" name="Google Shape;24901;p58"/>
          <p:cNvSpPr/>
          <p:nvPr/>
        </p:nvSpPr>
        <p:spPr>
          <a:xfrm>
            <a:off x="13680693" y="4655270"/>
            <a:ext cx="1663644" cy="1729448"/>
          </a:xfrm>
          <a:custGeom>
            <a:avLst/>
            <a:gdLst/>
            <a:ahLst/>
            <a:cxnLst/>
            <a:rect l="l" t="t" r="r" b="b"/>
            <a:pathLst>
              <a:path w="3703" h="3703" extrusionOk="0">
                <a:moveTo>
                  <a:pt x="1848" y="0"/>
                </a:moveTo>
                <a:cubicBezTo>
                  <a:pt x="831" y="0"/>
                  <a:pt x="0" y="837"/>
                  <a:pt x="0" y="1855"/>
                </a:cubicBezTo>
                <a:cubicBezTo>
                  <a:pt x="0" y="2872"/>
                  <a:pt x="831" y="3702"/>
                  <a:pt x="1848" y="3702"/>
                </a:cubicBezTo>
                <a:cubicBezTo>
                  <a:pt x="2872" y="3702"/>
                  <a:pt x="3702" y="2872"/>
                  <a:pt x="3702" y="1855"/>
                </a:cubicBezTo>
                <a:cubicBezTo>
                  <a:pt x="3702" y="837"/>
                  <a:pt x="2872" y="0"/>
                  <a:pt x="1848" y="0"/>
                </a:cubicBezTo>
                <a:close/>
              </a:path>
            </a:pathLst>
          </a:custGeom>
          <a:solidFill>
            <a:schemeClr val="accent5"/>
          </a:solidFill>
          <a:ln w="28575" cap="flat" cmpd="sng">
            <a:solidFill>
              <a:schemeClr val="lt1"/>
            </a:solidFill>
            <a:prstDash val="solid"/>
            <a:round/>
            <a:headEnd type="none" w="sm" len="sm"/>
            <a:tailEnd type="none" w="sm" len="sm"/>
          </a:ln>
          <a:effectLst>
            <a:outerShdw blurRad="57150" dist="19050" dir="5400000" algn="bl" rotWithShape="0">
              <a:srgbClr val="000000">
                <a:alpha val="30980"/>
              </a:srgbClr>
            </a:outerShdw>
          </a:effectLst>
        </p:spPr>
        <p:txBody>
          <a:bodyPr spcFirstLastPara="1" wrap="square" lIns="102850" tIns="102850" rIns="102850" bIns="102850" anchor="ctr" anchorCtr="0">
            <a:noAutofit/>
          </a:bodyPr>
          <a:lstStyle/>
          <a:p>
            <a:pPr marL="0" marR="0" lvl="0" indent="0" algn="l" rtl="0">
              <a:lnSpc>
                <a:spcPct val="100000"/>
              </a:lnSpc>
              <a:spcBef>
                <a:spcPts val="0"/>
              </a:spcBef>
              <a:spcAft>
                <a:spcPts val="0"/>
              </a:spcAft>
              <a:buClr>
                <a:srgbClr val="000000"/>
              </a:buClr>
              <a:buSzPts val="2025"/>
              <a:buFont typeface="Arial"/>
              <a:buNone/>
            </a:pPr>
            <a:endParaRPr sz="2025" b="0" i="0" u="none" strike="noStrike" cap="none">
              <a:solidFill>
                <a:srgbClr val="000000"/>
              </a:solidFill>
              <a:latin typeface="Calibri"/>
              <a:ea typeface="Calibri"/>
              <a:cs typeface="Calibri"/>
              <a:sym typeface="Calibri"/>
            </a:endParaRPr>
          </a:p>
        </p:txBody>
      </p:sp>
      <p:sp>
        <p:nvSpPr>
          <p:cNvPr id="24902" name="Google Shape;24902;p58"/>
          <p:cNvSpPr/>
          <p:nvPr/>
        </p:nvSpPr>
        <p:spPr>
          <a:xfrm>
            <a:off x="6939877" y="2286905"/>
            <a:ext cx="3867761" cy="1540296"/>
          </a:xfrm>
          <a:custGeom>
            <a:avLst/>
            <a:gdLst/>
            <a:ahLst/>
            <a:cxnLst/>
            <a:rect l="l" t="t" r="r" b="b"/>
            <a:pathLst>
              <a:path w="8609" h="3298" extrusionOk="0">
                <a:moveTo>
                  <a:pt x="104" y="1"/>
                </a:moveTo>
                <a:lnTo>
                  <a:pt x="1" y="27"/>
                </a:lnTo>
                <a:cubicBezTo>
                  <a:pt x="535" y="1932"/>
                  <a:pt x="2254" y="3297"/>
                  <a:pt x="4314" y="3297"/>
                </a:cubicBezTo>
                <a:cubicBezTo>
                  <a:pt x="6355" y="3297"/>
                  <a:pt x="8099" y="1932"/>
                  <a:pt x="8608" y="27"/>
                </a:cubicBezTo>
                <a:lnTo>
                  <a:pt x="8499" y="1"/>
                </a:lnTo>
                <a:cubicBezTo>
                  <a:pt x="7990" y="1849"/>
                  <a:pt x="6303" y="3194"/>
                  <a:pt x="4314" y="3194"/>
                </a:cubicBezTo>
                <a:cubicBezTo>
                  <a:pt x="2305" y="3194"/>
                  <a:pt x="612" y="1849"/>
                  <a:pt x="104" y="1"/>
                </a:cubicBezTo>
                <a:close/>
              </a:path>
            </a:pathLst>
          </a:custGeom>
          <a:solidFill>
            <a:schemeClr val="lt2"/>
          </a:solidFill>
          <a:ln>
            <a:noFill/>
          </a:ln>
        </p:spPr>
        <p:txBody>
          <a:bodyPr spcFirstLastPara="1" wrap="square" lIns="102850" tIns="102850" rIns="102850" bIns="102850" anchor="ctr" anchorCtr="0">
            <a:noAutofit/>
          </a:bodyPr>
          <a:lstStyle/>
          <a:p>
            <a:pPr marL="0" marR="0" lvl="0" indent="0" algn="l" rtl="0">
              <a:lnSpc>
                <a:spcPct val="100000"/>
              </a:lnSpc>
              <a:spcBef>
                <a:spcPts val="0"/>
              </a:spcBef>
              <a:spcAft>
                <a:spcPts val="0"/>
              </a:spcAft>
              <a:buClr>
                <a:srgbClr val="000000"/>
              </a:buClr>
              <a:buSzPts val="2025"/>
              <a:buFont typeface="Arial"/>
              <a:buNone/>
            </a:pPr>
            <a:endParaRPr sz="2025" b="0" i="0" u="none" strike="noStrike" cap="none">
              <a:solidFill>
                <a:srgbClr val="000000"/>
              </a:solidFill>
              <a:latin typeface="Calibri"/>
              <a:ea typeface="Calibri"/>
              <a:cs typeface="Calibri"/>
              <a:sym typeface="Calibri"/>
            </a:endParaRPr>
          </a:p>
        </p:txBody>
      </p:sp>
      <p:sp>
        <p:nvSpPr>
          <p:cNvPr id="24903" name="Google Shape;24903;p58"/>
          <p:cNvSpPr/>
          <p:nvPr/>
        </p:nvSpPr>
        <p:spPr>
          <a:xfrm>
            <a:off x="8687081" y="3601147"/>
            <a:ext cx="385023" cy="403055"/>
          </a:xfrm>
          <a:custGeom>
            <a:avLst/>
            <a:gdLst/>
            <a:ahLst/>
            <a:cxnLst/>
            <a:rect l="l" t="t" r="r" b="b"/>
            <a:pathLst>
              <a:path w="857" h="863" extrusionOk="0">
                <a:moveTo>
                  <a:pt x="425" y="0"/>
                </a:moveTo>
                <a:cubicBezTo>
                  <a:pt x="187" y="0"/>
                  <a:pt x="0" y="193"/>
                  <a:pt x="0" y="432"/>
                </a:cubicBezTo>
                <a:cubicBezTo>
                  <a:pt x="0" y="676"/>
                  <a:pt x="187" y="863"/>
                  <a:pt x="425" y="863"/>
                </a:cubicBezTo>
                <a:cubicBezTo>
                  <a:pt x="644" y="863"/>
                  <a:pt x="856" y="676"/>
                  <a:pt x="856" y="432"/>
                </a:cubicBezTo>
                <a:cubicBezTo>
                  <a:pt x="856" y="193"/>
                  <a:pt x="644" y="0"/>
                  <a:pt x="425" y="0"/>
                </a:cubicBezTo>
                <a:close/>
              </a:path>
            </a:pathLst>
          </a:custGeom>
          <a:solidFill>
            <a:schemeClr val="accent3"/>
          </a:solidFill>
          <a:ln w="28575" cap="flat" cmpd="sng">
            <a:solidFill>
              <a:schemeClr val="lt1"/>
            </a:solidFill>
            <a:prstDash val="solid"/>
            <a:round/>
            <a:headEnd type="none" w="sm" len="sm"/>
            <a:tailEnd type="none" w="sm" len="sm"/>
          </a:ln>
        </p:spPr>
        <p:txBody>
          <a:bodyPr spcFirstLastPara="1" wrap="square" lIns="102850" tIns="102850" rIns="102850" bIns="102850" anchor="ctr" anchorCtr="0">
            <a:noAutofit/>
          </a:bodyPr>
          <a:lstStyle/>
          <a:p>
            <a:pPr marL="0" marR="0" lvl="0" indent="0" algn="l" rtl="0">
              <a:lnSpc>
                <a:spcPct val="100000"/>
              </a:lnSpc>
              <a:spcBef>
                <a:spcPts val="0"/>
              </a:spcBef>
              <a:spcAft>
                <a:spcPts val="0"/>
              </a:spcAft>
              <a:buClr>
                <a:srgbClr val="000000"/>
              </a:buClr>
              <a:buSzPts val="2025"/>
              <a:buFont typeface="Arial"/>
              <a:buNone/>
            </a:pPr>
            <a:endParaRPr sz="2025" b="0" i="0" u="none" strike="noStrike" cap="none">
              <a:solidFill>
                <a:srgbClr val="000000"/>
              </a:solidFill>
              <a:latin typeface="Calibri"/>
              <a:ea typeface="Calibri"/>
              <a:cs typeface="Calibri"/>
              <a:sym typeface="Calibri"/>
            </a:endParaRPr>
          </a:p>
        </p:txBody>
      </p:sp>
      <p:sp>
        <p:nvSpPr>
          <p:cNvPr id="24904" name="Google Shape;24904;p58"/>
          <p:cNvSpPr/>
          <p:nvPr/>
        </p:nvSpPr>
        <p:spPr>
          <a:xfrm>
            <a:off x="9661541" y="3326061"/>
            <a:ext cx="422763" cy="395583"/>
          </a:xfrm>
          <a:custGeom>
            <a:avLst/>
            <a:gdLst/>
            <a:ahLst/>
            <a:cxnLst/>
            <a:rect l="l" t="t" r="r" b="b"/>
            <a:pathLst>
              <a:path w="941" h="847" extrusionOk="0">
                <a:moveTo>
                  <a:pt x="475" y="1"/>
                </a:moveTo>
                <a:cubicBezTo>
                  <a:pt x="404" y="1"/>
                  <a:pt x="333" y="19"/>
                  <a:pt x="271" y="55"/>
                </a:cubicBezTo>
                <a:cubicBezTo>
                  <a:pt x="59" y="190"/>
                  <a:pt x="1" y="428"/>
                  <a:pt x="110" y="647"/>
                </a:cubicBezTo>
                <a:cubicBezTo>
                  <a:pt x="182" y="770"/>
                  <a:pt x="322" y="846"/>
                  <a:pt x="462" y="846"/>
                </a:cubicBezTo>
                <a:cubicBezTo>
                  <a:pt x="535" y="846"/>
                  <a:pt x="607" y="826"/>
                  <a:pt x="670" y="782"/>
                </a:cubicBezTo>
                <a:cubicBezTo>
                  <a:pt x="889" y="673"/>
                  <a:pt x="941" y="403"/>
                  <a:pt x="831" y="216"/>
                </a:cubicBezTo>
                <a:cubicBezTo>
                  <a:pt x="762" y="74"/>
                  <a:pt x="618" y="1"/>
                  <a:pt x="475" y="1"/>
                </a:cubicBezTo>
                <a:close/>
              </a:path>
            </a:pathLst>
          </a:custGeom>
          <a:solidFill>
            <a:schemeClr val="accent4"/>
          </a:solidFill>
          <a:ln w="28575" cap="flat" cmpd="sng">
            <a:solidFill>
              <a:schemeClr val="lt1"/>
            </a:solidFill>
            <a:prstDash val="solid"/>
            <a:round/>
            <a:headEnd type="none" w="sm" len="sm"/>
            <a:tailEnd type="none" w="sm" len="sm"/>
          </a:ln>
        </p:spPr>
        <p:txBody>
          <a:bodyPr spcFirstLastPara="1" wrap="square" lIns="102850" tIns="102850" rIns="102850" bIns="102850" anchor="ctr" anchorCtr="0">
            <a:noAutofit/>
          </a:bodyPr>
          <a:lstStyle/>
          <a:p>
            <a:pPr marL="0" marR="0" lvl="0" indent="0" algn="l" rtl="0">
              <a:lnSpc>
                <a:spcPct val="100000"/>
              </a:lnSpc>
              <a:spcBef>
                <a:spcPts val="0"/>
              </a:spcBef>
              <a:spcAft>
                <a:spcPts val="0"/>
              </a:spcAft>
              <a:buClr>
                <a:srgbClr val="000000"/>
              </a:buClr>
              <a:buSzPts val="2025"/>
              <a:buFont typeface="Arial"/>
              <a:buNone/>
            </a:pPr>
            <a:endParaRPr sz="2025" b="0" i="0" u="none" strike="noStrike" cap="none">
              <a:solidFill>
                <a:srgbClr val="000000"/>
              </a:solidFill>
              <a:latin typeface="Calibri"/>
              <a:ea typeface="Calibri"/>
              <a:cs typeface="Calibri"/>
              <a:sym typeface="Calibri"/>
            </a:endParaRPr>
          </a:p>
        </p:txBody>
      </p:sp>
      <p:sp>
        <p:nvSpPr>
          <p:cNvPr id="24905" name="Google Shape;24905;p58"/>
          <p:cNvSpPr/>
          <p:nvPr/>
        </p:nvSpPr>
        <p:spPr>
          <a:xfrm>
            <a:off x="10384865" y="2564792"/>
            <a:ext cx="433994" cy="396516"/>
          </a:xfrm>
          <a:custGeom>
            <a:avLst/>
            <a:gdLst/>
            <a:ahLst/>
            <a:cxnLst/>
            <a:rect l="l" t="t" r="r" b="b"/>
            <a:pathLst>
              <a:path w="966" h="849" extrusionOk="0">
                <a:moveTo>
                  <a:pt x="500" y="1"/>
                </a:moveTo>
                <a:cubicBezTo>
                  <a:pt x="347" y="1"/>
                  <a:pt x="204" y="81"/>
                  <a:pt x="110" y="211"/>
                </a:cubicBezTo>
                <a:cubicBezTo>
                  <a:pt x="0" y="423"/>
                  <a:pt x="84" y="668"/>
                  <a:pt x="271" y="803"/>
                </a:cubicBezTo>
                <a:cubicBezTo>
                  <a:pt x="335" y="834"/>
                  <a:pt x="403" y="849"/>
                  <a:pt x="468" y="849"/>
                </a:cubicBezTo>
                <a:cubicBezTo>
                  <a:pt x="619" y="849"/>
                  <a:pt x="759" y="772"/>
                  <a:pt x="831" y="642"/>
                </a:cubicBezTo>
                <a:cubicBezTo>
                  <a:pt x="966" y="423"/>
                  <a:pt x="889" y="185"/>
                  <a:pt x="702" y="50"/>
                </a:cubicBezTo>
                <a:cubicBezTo>
                  <a:pt x="635" y="16"/>
                  <a:pt x="566" y="1"/>
                  <a:pt x="500" y="1"/>
                </a:cubicBezTo>
                <a:close/>
              </a:path>
            </a:pathLst>
          </a:custGeom>
          <a:solidFill>
            <a:schemeClr val="accent5"/>
          </a:solidFill>
          <a:ln w="28575" cap="flat" cmpd="sng">
            <a:solidFill>
              <a:schemeClr val="lt1"/>
            </a:solidFill>
            <a:prstDash val="solid"/>
            <a:round/>
            <a:headEnd type="none" w="sm" len="sm"/>
            <a:tailEnd type="none" w="sm" len="sm"/>
          </a:ln>
        </p:spPr>
        <p:txBody>
          <a:bodyPr spcFirstLastPara="1" wrap="square" lIns="102850" tIns="102850" rIns="102850" bIns="102850" anchor="ctr" anchorCtr="0">
            <a:noAutofit/>
          </a:bodyPr>
          <a:lstStyle/>
          <a:p>
            <a:pPr marL="0" marR="0" lvl="0" indent="0" algn="l" rtl="0">
              <a:lnSpc>
                <a:spcPct val="100000"/>
              </a:lnSpc>
              <a:spcBef>
                <a:spcPts val="0"/>
              </a:spcBef>
              <a:spcAft>
                <a:spcPts val="0"/>
              </a:spcAft>
              <a:buClr>
                <a:srgbClr val="000000"/>
              </a:buClr>
              <a:buSzPts val="2025"/>
              <a:buFont typeface="Arial"/>
              <a:buNone/>
            </a:pPr>
            <a:endParaRPr sz="2025" b="0" i="0" u="none" strike="noStrike" cap="none">
              <a:solidFill>
                <a:srgbClr val="000000"/>
              </a:solidFill>
              <a:latin typeface="Calibri"/>
              <a:ea typeface="Calibri"/>
              <a:cs typeface="Calibri"/>
              <a:sym typeface="Calibri"/>
            </a:endParaRPr>
          </a:p>
        </p:txBody>
      </p:sp>
      <p:sp>
        <p:nvSpPr>
          <p:cNvPr id="24906" name="Google Shape;24906;p58"/>
          <p:cNvSpPr/>
          <p:nvPr/>
        </p:nvSpPr>
        <p:spPr>
          <a:xfrm>
            <a:off x="7663199" y="3326061"/>
            <a:ext cx="433994" cy="395583"/>
          </a:xfrm>
          <a:custGeom>
            <a:avLst/>
            <a:gdLst/>
            <a:ahLst/>
            <a:cxnLst/>
            <a:rect l="l" t="t" r="r" b="b"/>
            <a:pathLst>
              <a:path w="966" h="847" extrusionOk="0">
                <a:moveTo>
                  <a:pt x="480" y="1"/>
                </a:moveTo>
                <a:cubicBezTo>
                  <a:pt x="336" y="1"/>
                  <a:pt x="202" y="74"/>
                  <a:pt x="129" y="216"/>
                </a:cubicBezTo>
                <a:cubicBezTo>
                  <a:pt x="0" y="403"/>
                  <a:pt x="77" y="673"/>
                  <a:pt x="264" y="782"/>
                </a:cubicBezTo>
                <a:cubicBezTo>
                  <a:pt x="338" y="826"/>
                  <a:pt x="415" y="846"/>
                  <a:pt x="489" y="846"/>
                </a:cubicBezTo>
                <a:cubicBezTo>
                  <a:pt x="633" y="846"/>
                  <a:pt x="767" y="770"/>
                  <a:pt x="856" y="647"/>
                </a:cubicBezTo>
                <a:cubicBezTo>
                  <a:pt x="966" y="428"/>
                  <a:pt x="882" y="190"/>
                  <a:pt x="695" y="55"/>
                </a:cubicBezTo>
                <a:cubicBezTo>
                  <a:pt x="625" y="19"/>
                  <a:pt x="551" y="1"/>
                  <a:pt x="480" y="1"/>
                </a:cubicBezTo>
                <a:close/>
              </a:path>
            </a:pathLst>
          </a:custGeom>
          <a:solidFill>
            <a:schemeClr val="accent2"/>
          </a:solidFill>
          <a:ln w="28575" cap="flat" cmpd="sng">
            <a:solidFill>
              <a:schemeClr val="lt1"/>
            </a:solidFill>
            <a:prstDash val="solid"/>
            <a:round/>
            <a:headEnd type="none" w="sm" len="sm"/>
            <a:tailEnd type="none" w="sm" len="sm"/>
          </a:ln>
        </p:spPr>
        <p:txBody>
          <a:bodyPr spcFirstLastPara="1" wrap="square" lIns="102850" tIns="102850" rIns="102850" bIns="102850" anchor="ctr" anchorCtr="0">
            <a:noAutofit/>
          </a:bodyPr>
          <a:lstStyle/>
          <a:p>
            <a:pPr marL="0" marR="0" lvl="0" indent="0" algn="l" rtl="0">
              <a:lnSpc>
                <a:spcPct val="100000"/>
              </a:lnSpc>
              <a:spcBef>
                <a:spcPts val="0"/>
              </a:spcBef>
              <a:spcAft>
                <a:spcPts val="0"/>
              </a:spcAft>
              <a:buClr>
                <a:srgbClr val="000000"/>
              </a:buClr>
              <a:buSzPts val="2025"/>
              <a:buFont typeface="Arial"/>
              <a:buNone/>
            </a:pPr>
            <a:endParaRPr sz="2025" b="0" i="0" u="none" strike="noStrike" cap="none">
              <a:solidFill>
                <a:srgbClr val="000000"/>
              </a:solidFill>
              <a:latin typeface="Calibri"/>
              <a:ea typeface="Calibri"/>
              <a:cs typeface="Calibri"/>
              <a:sym typeface="Calibri"/>
            </a:endParaRPr>
          </a:p>
        </p:txBody>
      </p:sp>
      <p:sp>
        <p:nvSpPr>
          <p:cNvPr id="24907" name="Google Shape;24907;p58"/>
          <p:cNvSpPr/>
          <p:nvPr/>
        </p:nvSpPr>
        <p:spPr>
          <a:xfrm>
            <a:off x="6939876" y="2564792"/>
            <a:ext cx="434445" cy="396516"/>
          </a:xfrm>
          <a:custGeom>
            <a:avLst/>
            <a:gdLst/>
            <a:ahLst/>
            <a:cxnLst/>
            <a:rect l="l" t="t" r="r" b="b"/>
            <a:pathLst>
              <a:path w="967" h="849" extrusionOk="0">
                <a:moveTo>
                  <a:pt x="466" y="1"/>
                </a:moveTo>
                <a:cubicBezTo>
                  <a:pt x="400" y="1"/>
                  <a:pt x="331" y="16"/>
                  <a:pt x="265" y="50"/>
                </a:cubicBezTo>
                <a:cubicBezTo>
                  <a:pt x="78" y="185"/>
                  <a:pt x="1" y="423"/>
                  <a:pt x="104" y="642"/>
                </a:cubicBezTo>
                <a:cubicBezTo>
                  <a:pt x="180" y="772"/>
                  <a:pt x="334" y="849"/>
                  <a:pt x="492" y="849"/>
                </a:cubicBezTo>
                <a:cubicBezTo>
                  <a:pt x="562" y="849"/>
                  <a:pt x="631" y="834"/>
                  <a:pt x="696" y="803"/>
                </a:cubicBezTo>
                <a:cubicBezTo>
                  <a:pt x="883" y="668"/>
                  <a:pt x="966" y="423"/>
                  <a:pt x="831" y="211"/>
                </a:cubicBezTo>
                <a:cubicBezTo>
                  <a:pt x="755" y="81"/>
                  <a:pt x="617" y="1"/>
                  <a:pt x="466" y="1"/>
                </a:cubicBezTo>
                <a:close/>
              </a:path>
            </a:pathLst>
          </a:custGeom>
          <a:solidFill>
            <a:schemeClr val="accent1"/>
          </a:solidFill>
          <a:ln w="28575" cap="flat" cmpd="sng">
            <a:solidFill>
              <a:schemeClr val="lt1"/>
            </a:solidFill>
            <a:prstDash val="solid"/>
            <a:round/>
            <a:headEnd type="none" w="sm" len="sm"/>
            <a:tailEnd type="none" w="sm" len="sm"/>
          </a:ln>
        </p:spPr>
        <p:txBody>
          <a:bodyPr spcFirstLastPara="1" wrap="square" lIns="102850" tIns="102850" rIns="102850" bIns="102850" anchor="ctr" anchorCtr="0">
            <a:noAutofit/>
          </a:bodyPr>
          <a:lstStyle/>
          <a:p>
            <a:pPr marL="0" marR="0" lvl="0" indent="0" algn="l" rtl="0">
              <a:lnSpc>
                <a:spcPct val="100000"/>
              </a:lnSpc>
              <a:spcBef>
                <a:spcPts val="0"/>
              </a:spcBef>
              <a:spcAft>
                <a:spcPts val="0"/>
              </a:spcAft>
              <a:buClr>
                <a:srgbClr val="000000"/>
              </a:buClr>
              <a:buSzPts val="2025"/>
              <a:buFont typeface="Arial"/>
              <a:buNone/>
            </a:pPr>
            <a:endParaRPr sz="2025" b="0" i="0" u="none" strike="noStrike" cap="none">
              <a:solidFill>
                <a:srgbClr val="000000"/>
              </a:solidFill>
              <a:latin typeface="Calibri"/>
              <a:ea typeface="Calibri"/>
              <a:cs typeface="Calibri"/>
              <a:sym typeface="Calibri"/>
            </a:endParaRPr>
          </a:p>
        </p:txBody>
      </p:sp>
      <p:sp>
        <p:nvSpPr>
          <p:cNvPr id="24908" name="Google Shape;24908;p58"/>
          <p:cNvSpPr txBox="1"/>
          <p:nvPr/>
        </p:nvSpPr>
        <p:spPr>
          <a:xfrm>
            <a:off x="7274795" y="2007066"/>
            <a:ext cx="3209609" cy="1488648"/>
          </a:xfrm>
          <a:prstGeom prst="rect">
            <a:avLst/>
          </a:prstGeom>
          <a:noFill/>
          <a:ln>
            <a:noFill/>
          </a:ln>
        </p:spPr>
        <p:txBody>
          <a:bodyPr spcFirstLastPara="1" wrap="square" lIns="38575" tIns="19275" rIns="38575" bIns="19275" anchor="ctr" anchorCtr="0">
            <a:noAutofit/>
          </a:bodyPr>
          <a:lstStyle/>
          <a:p>
            <a:pPr marL="0" marR="0" lvl="0" indent="0" algn="ctr" rtl="0">
              <a:lnSpc>
                <a:spcPct val="100000"/>
              </a:lnSpc>
              <a:spcBef>
                <a:spcPts val="0"/>
              </a:spcBef>
              <a:spcAft>
                <a:spcPts val="0"/>
              </a:spcAft>
              <a:buClr>
                <a:srgbClr val="000000"/>
              </a:buClr>
              <a:buSzPts val="3600"/>
              <a:buFont typeface="Arial"/>
              <a:buNone/>
            </a:pPr>
            <a:r>
              <a:rPr lang="en-US" sz="3600" b="1" i="0" u="none" strike="noStrike" cap="none">
                <a:solidFill>
                  <a:srgbClr val="000000"/>
                </a:solidFill>
                <a:latin typeface="Calibri"/>
                <a:ea typeface="Calibri"/>
                <a:cs typeface="Calibri"/>
                <a:sym typeface="Calibri"/>
              </a:rPr>
              <a:t>Birth Quality</a:t>
            </a:r>
            <a:endParaRPr sz="1800" b="1" i="0" u="none" strike="noStrike" cap="none">
              <a:solidFill>
                <a:srgbClr val="000000"/>
              </a:solidFill>
              <a:latin typeface="Calibri"/>
              <a:ea typeface="Calibri"/>
              <a:cs typeface="Calibri"/>
              <a:sym typeface="Calibri"/>
            </a:endParaRPr>
          </a:p>
        </p:txBody>
      </p:sp>
      <p:sp>
        <p:nvSpPr>
          <p:cNvPr id="24909" name="Google Shape;24909;p58"/>
          <p:cNvSpPr txBox="1"/>
          <p:nvPr/>
        </p:nvSpPr>
        <p:spPr>
          <a:xfrm>
            <a:off x="10485509" y="6421401"/>
            <a:ext cx="2499404" cy="2204899"/>
          </a:xfrm>
          <a:prstGeom prst="rect">
            <a:avLst/>
          </a:prstGeom>
          <a:noFill/>
          <a:ln>
            <a:noFill/>
          </a:ln>
        </p:spPr>
        <p:txBody>
          <a:bodyPr spcFirstLastPara="1" wrap="square" lIns="91425" tIns="45700" rIns="91425" bIns="45700" anchor="ctr" anchorCtr="0">
            <a:spAutoFit/>
          </a:bodyPr>
          <a:lstStyle/>
          <a:p>
            <a:pPr marL="0" marR="0" lvl="0" indent="0" algn="ctr" rtl="0">
              <a:lnSpc>
                <a:spcPct val="100000"/>
              </a:lnSpc>
              <a:spcBef>
                <a:spcPts val="0"/>
              </a:spcBef>
              <a:spcAft>
                <a:spcPts val="0"/>
              </a:spcAft>
              <a:buClr>
                <a:srgbClr val="000000"/>
              </a:buClr>
              <a:buSzPts val="2400"/>
              <a:buFont typeface="Arial"/>
              <a:buNone/>
            </a:pPr>
            <a:r>
              <a:rPr lang="en-US" sz="2400" b="1" i="0" u="none" strike="noStrike" cap="none">
                <a:solidFill>
                  <a:srgbClr val="E36C0A"/>
                </a:solidFill>
                <a:latin typeface="Calibri"/>
                <a:ea typeface="Calibri"/>
                <a:cs typeface="Calibri"/>
                <a:sym typeface="Calibri"/>
              </a:rPr>
              <a:t>MENTAL HEALTH</a:t>
            </a:r>
            <a:endParaRPr sz="1400" b="0" i="0" u="none" strike="noStrike" cap="none">
              <a:solidFill>
                <a:srgbClr val="000000"/>
              </a:solidFill>
              <a:latin typeface="Arial"/>
              <a:ea typeface="Arial"/>
              <a:cs typeface="Arial"/>
              <a:sym typeface="Arial"/>
            </a:endParaRPr>
          </a:p>
          <a:p>
            <a:pPr marL="0" marR="0" lvl="0" indent="0" algn="ctr" rtl="0">
              <a:lnSpc>
                <a:spcPct val="120000"/>
              </a:lnSpc>
              <a:spcBef>
                <a:spcPts val="0"/>
              </a:spcBef>
              <a:spcAft>
                <a:spcPts val="0"/>
              </a:spcAft>
              <a:buClr>
                <a:srgbClr val="000000"/>
              </a:buClr>
              <a:buSzPts val="2400"/>
              <a:buFont typeface="Arial"/>
              <a:buNone/>
            </a:pPr>
            <a:r>
              <a:rPr lang="en-US" sz="2400" b="0" i="0" u="none" strike="noStrike" cap="none">
                <a:solidFill>
                  <a:schemeClr val="accent1"/>
                </a:solidFill>
                <a:latin typeface="Calibri"/>
                <a:ea typeface="Calibri"/>
                <a:cs typeface="Calibri"/>
                <a:sym typeface="Calibri"/>
              </a:rPr>
              <a:t>Support hospitals with Perinatal Mental Health Initiative progress</a:t>
            </a:r>
            <a:endParaRPr sz="1400" b="0" i="0" u="none" strike="noStrike" cap="none">
              <a:solidFill>
                <a:srgbClr val="000000"/>
              </a:solidFill>
              <a:latin typeface="Arial"/>
              <a:ea typeface="Arial"/>
              <a:cs typeface="Arial"/>
              <a:sym typeface="Arial"/>
            </a:endParaRPr>
          </a:p>
        </p:txBody>
      </p:sp>
      <p:sp>
        <p:nvSpPr>
          <p:cNvPr id="24910" name="Google Shape;24910;p58"/>
          <p:cNvSpPr txBox="1"/>
          <p:nvPr/>
        </p:nvSpPr>
        <p:spPr>
          <a:xfrm>
            <a:off x="4835379" y="6427594"/>
            <a:ext cx="2483041" cy="2398092"/>
          </a:xfrm>
          <a:prstGeom prst="rect">
            <a:avLst/>
          </a:prstGeom>
          <a:noFill/>
          <a:ln>
            <a:noFill/>
          </a:ln>
        </p:spPr>
        <p:txBody>
          <a:bodyPr spcFirstLastPara="1" wrap="square" lIns="91425" tIns="45700" rIns="91425" bIns="45700" anchor="ctr" anchorCtr="0">
            <a:spAutoFit/>
          </a:bodyPr>
          <a:lstStyle/>
          <a:p>
            <a:pPr marL="0" marR="0" lvl="0" indent="0" algn="ctr" rtl="0">
              <a:lnSpc>
                <a:spcPct val="100000"/>
              </a:lnSpc>
              <a:spcBef>
                <a:spcPts val="0"/>
              </a:spcBef>
              <a:spcAft>
                <a:spcPts val="0"/>
              </a:spcAft>
              <a:buClr>
                <a:srgbClr val="000000"/>
              </a:buClr>
              <a:buSzPts val="2400"/>
              <a:buFont typeface="Arial"/>
              <a:buNone/>
            </a:pPr>
            <a:r>
              <a:rPr lang="en-US" sz="2400" b="1" i="0" u="none" strike="noStrike" cap="none">
                <a:solidFill>
                  <a:srgbClr val="E36C0A"/>
                </a:solidFill>
                <a:latin typeface="Calibri"/>
                <a:ea typeface="Calibri"/>
                <a:cs typeface="Calibri"/>
                <a:sym typeface="Calibri"/>
              </a:rPr>
              <a:t>ENGAGEMENT</a:t>
            </a:r>
            <a:endParaRPr sz="1400" b="0" i="0" u="none" strike="noStrike" cap="none">
              <a:solidFill>
                <a:srgbClr val="000000"/>
              </a:solidFill>
              <a:latin typeface="Arial"/>
              <a:ea typeface="Arial"/>
              <a:cs typeface="Arial"/>
              <a:sym typeface="Arial"/>
            </a:endParaRPr>
          </a:p>
          <a:p>
            <a:pPr marL="0" marR="0" lvl="0" indent="0" algn="ctr" rtl="0">
              <a:lnSpc>
                <a:spcPct val="100000"/>
              </a:lnSpc>
              <a:spcBef>
                <a:spcPts val="675"/>
              </a:spcBef>
              <a:spcAft>
                <a:spcPts val="0"/>
              </a:spcAft>
              <a:buClr>
                <a:srgbClr val="000000"/>
              </a:buClr>
              <a:buSzPts val="2400"/>
              <a:buFont typeface="Arial"/>
              <a:buNone/>
            </a:pPr>
            <a:r>
              <a:rPr lang="en-US" sz="2400" b="0" i="0" u="none" strike="noStrike" cap="none">
                <a:solidFill>
                  <a:schemeClr val="accent1"/>
                </a:solidFill>
                <a:latin typeface="Calibri"/>
                <a:ea typeface="Calibri"/>
                <a:cs typeface="Calibri"/>
                <a:sym typeface="Calibri"/>
              </a:rPr>
              <a:t>Reinforce commitment to patient and community engagemen</a:t>
            </a:r>
            <a:r>
              <a:rPr lang="en-US" sz="2100" b="0" i="0" u="none" strike="noStrike" cap="none">
                <a:solidFill>
                  <a:schemeClr val="accent1"/>
                </a:solidFill>
                <a:latin typeface="Quattrocento Sans"/>
                <a:ea typeface="Quattrocento Sans"/>
                <a:cs typeface="Quattrocento Sans"/>
                <a:sym typeface="Quattrocento Sans"/>
              </a:rPr>
              <a:t>t</a:t>
            </a:r>
            <a:endParaRPr sz="1400" b="0" i="0" u="none" strike="noStrike" cap="none">
              <a:solidFill>
                <a:srgbClr val="000000"/>
              </a:solidFill>
              <a:latin typeface="Arial"/>
              <a:ea typeface="Arial"/>
              <a:cs typeface="Arial"/>
              <a:sym typeface="Arial"/>
            </a:endParaRPr>
          </a:p>
        </p:txBody>
      </p:sp>
      <p:sp>
        <p:nvSpPr>
          <p:cNvPr id="24911" name="Google Shape;24911;p58"/>
          <p:cNvSpPr txBox="1"/>
          <p:nvPr/>
        </p:nvSpPr>
        <p:spPr>
          <a:xfrm>
            <a:off x="2029780" y="6449743"/>
            <a:ext cx="2467346" cy="2028761"/>
          </a:xfrm>
          <a:prstGeom prst="rect">
            <a:avLst/>
          </a:prstGeom>
          <a:noFill/>
          <a:ln>
            <a:noFill/>
          </a:ln>
        </p:spPr>
        <p:txBody>
          <a:bodyPr spcFirstLastPara="1" wrap="square" lIns="91425" tIns="45700" rIns="91425" bIns="45700" anchor="ctr" anchorCtr="0">
            <a:spAutoFit/>
          </a:bodyPr>
          <a:lstStyle/>
          <a:p>
            <a:pPr marL="0" marR="0" lvl="0" indent="0" algn="ctr" rtl="0">
              <a:lnSpc>
                <a:spcPct val="100000"/>
              </a:lnSpc>
              <a:spcBef>
                <a:spcPts val="0"/>
              </a:spcBef>
              <a:spcAft>
                <a:spcPts val="0"/>
              </a:spcAft>
              <a:buClr>
                <a:srgbClr val="000000"/>
              </a:buClr>
              <a:buSzPts val="2400"/>
              <a:buFont typeface="Arial"/>
              <a:buNone/>
            </a:pPr>
            <a:r>
              <a:rPr lang="en-US" sz="2400" b="1" i="0" u="none" strike="noStrike" cap="none">
                <a:solidFill>
                  <a:srgbClr val="E36C0A"/>
                </a:solidFill>
                <a:latin typeface="Calibri"/>
                <a:ea typeface="Calibri"/>
                <a:cs typeface="Calibri"/>
                <a:sym typeface="Calibri"/>
              </a:rPr>
              <a:t>SUSTAINABILITY</a:t>
            </a:r>
            <a:endParaRPr sz="1400" b="0" i="0" u="none" strike="noStrike" cap="none">
              <a:solidFill>
                <a:srgbClr val="000000"/>
              </a:solidFill>
              <a:latin typeface="Arial"/>
              <a:ea typeface="Arial"/>
              <a:cs typeface="Arial"/>
              <a:sym typeface="Arial"/>
            </a:endParaRPr>
          </a:p>
          <a:p>
            <a:pPr marL="0" marR="0" lvl="0" indent="0" algn="ctr" rtl="0">
              <a:lnSpc>
                <a:spcPct val="100000"/>
              </a:lnSpc>
              <a:spcBef>
                <a:spcPts val="675"/>
              </a:spcBef>
              <a:spcAft>
                <a:spcPts val="0"/>
              </a:spcAft>
              <a:buClr>
                <a:srgbClr val="000000"/>
              </a:buClr>
              <a:buSzPts val="2400"/>
              <a:buFont typeface="Arial"/>
              <a:buNone/>
            </a:pPr>
            <a:r>
              <a:rPr lang="en-US" sz="2400" b="0" i="0" u="none" strike="noStrike" cap="none">
                <a:solidFill>
                  <a:schemeClr val="accent1"/>
                </a:solidFill>
                <a:latin typeface="Calibri"/>
                <a:ea typeface="Calibri"/>
                <a:cs typeface="Calibri"/>
                <a:sym typeface="Calibri"/>
              </a:rPr>
              <a:t>Sustain progress in Birth Equity </a:t>
            </a:r>
            <a:br>
              <a:rPr lang="en-US" sz="2400" b="0" i="0" u="none" strike="noStrike" cap="none">
                <a:solidFill>
                  <a:schemeClr val="dk1"/>
                </a:solidFill>
                <a:latin typeface="Calibri"/>
                <a:ea typeface="Calibri"/>
                <a:cs typeface="Calibri"/>
                <a:sym typeface="Calibri"/>
              </a:rPr>
            </a:br>
            <a:r>
              <a:rPr lang="en-US" sz="2400" b="0" i="0" u="none" strike="noStrike" cap="none">
                <a:solidFill>
                  <a:schemeClr val="accent1"/>
                </a:solidFill>
                <a:latin typeface="Calibri"/>
                <a:ea typeface="Calibri"/>
                <a:cs typeface="Calibri"/>
                <a:sym typeface="Calibri"/>
              </a:rPr>
              <a:t>and Promoting Vaginal Birth</a:t>
            </a:r>
            <a:endParaRPr sz="1400" b="0" i="0" u="none" strike="noStrike" cap="none">
              <a:solidFill>
                <a:srgbClr val="000000"/>
              </a:solidFill>
              <a:latin typeface="Arial"/>
              <a:ea typeface="Arial"/>
              <a:cs typeface="Arial"/>
              <a:sym typeface="Arial"/>
            </a:endParaRPr>
          </a:p>
        </p:txBody>
      </p:sp>
      <p:sp>
        <p:nvSpPr>
          <p:cNvPr id="24912" name="Google Shape;24912;p58"/>
          <p:cNvSpPr txBox="1"/>
          <p:nvPr/>
        </p:nvSpPr>
        <p:spPr>
          <a:xfrm>
            <a:off x="7565768" y="6433953"/>
            <a:ext cx="2764929" cy="2204899"/>
          </a:xfrm>
          <a:prstGeom prst="rect">
            <a:avLst/>
          </a:prstGeom>
          <a:noFill/>
          <a:ln>
            <a:noFill/>
          </a:ln>
        </p:spPr>
        <p:txBody>
          <a:bodyPr spcFirstLastPara="1" wrap="square" lIns="91425" tIns="45700" rIns="91425" bIns="45700" anchor="ctr" anchorCtr="0">
            <a:spAutoFit/>
          </a:bodyPr>
          <a:lstStyle/>
          <a:p>
            <a:pPr marL="0" marR="0" lvl="0" indent="0" algn="ctr" rtl="0">
              <a:lnSpc>
                <a:spcPct val="100000"/>
              </a:lnSpc>
              <a:spcBef>
                <a:spcPts val="0"/>
              </a:spcBef>
              <a:spcAft>
                <a:spcPts val="0"/>
              </a:spcAft>
              <a:buClr>
                <a:srgbClr val="000000"/>
              </a:buClr>
              <a:buSzPts val="2400"/>
              <a:buFont typeface="Arial"/>
              <a:buNone/>
            </a:pPr>
            <a:r>
              <a:rPr lang="en-US" sz="2400" b="1" i="0" u="none" strike="noStrike" cap="none">
                <a:solidFill>
                  <a:srgbClr val="E36C0A"/>
                </a:solidFill>
                <a:latin typeface="Calibri"/>
                <a:ea typeface="Calibri"/>
                <a:cs typeface="Calibri"/>
                <a:sym typeface="Calibri"/>
              </a:rPr>
              <a:t>NTSV REDUCTION</a:t>
            </a:r>
            <a:endParaRPr sz="1400" b="0" i="0" u="none" strike="noStrike" cap="none">
              <a:solidFill>
                <a:srgbClr val="000000"/>
              </a:solidFill>
              <a:latin typeface="Arial"/>
              <a:ea typeface="Arial"/>
              <a:cs typeface="Arial"/>
              <a:sym typeface="Arial"/>
            </a:endParaRPr>
          </a:p>
          <a:p>
            <a:pPr marL="0" marR="0" lvl="0" indent="0" algn="ctr" rtl="0">
              <a:lnSpc>
                <a:spcPct val="120000"/>
              </a:lnSpc>
              <a:spcBef>
                <a:spcPts val="0"/>
              </a:spcBef>
              <a:spcAft>
                <a:spcPts val="0"/>
              </a:spcAft>
              <a:buClr>
                <a:srgbClr val="000000"/>
              </a:buClr>
              <a:buSzPts val="2400"/>
              <a:buFont typeface="Arial"/>
              <a:buNone/>
            </a:pPr>
            <a:r>
              <a:rPr lang="en-US" sz="2400" b="0" i="0" u="none" strike="noStrike" cap="none">
                <a:solidFill>
                  <a:schemeClr val="accent1"/>
                </a:solidFill>
                <a:latin typeface="Calibri"/>
                <a:ea typeface="Calibri"/>
                <a:cs typeface="Calibri"/>
                <a:sym typeface="Calibri"/>
              </a:rPr>
              <a:t>Reduce overall </a:t>
            </a:r>
            <a:br>
              <a:rPr lang="en-US" sz="2400" b="0" i="0" u="none" strike="noStrike" cap="none">
                <a:solidFill>
                  <a:schemeClr val="dk1"/>
                </a:solidFill>
                <a:latin typeface="Calibri"/>
                <a:ea typeface="Calibri"/>
                <a:cs typeface="Calibri"/>
                <a:sym typeface="Calibri"/>
              </a:rPr>
            </a:br>
            <a:r>
              <a:rPr lang="en-US" sz="2400" b="0" i="0" u="none" strike="noStrike" cap="none">
                <a:solidFill>
                  <a:schemeClr val="accent1"/>
                </a:solidFill>
                <a:latin typeface="Calibri"/>
                <a:ea typeface="Calibri"/>
                <a:cs typeface="Calibri"/>
                <a:sym typeface="Calibri"/>
              </a:rPr>
              <a:t>NTSV cesarean section rates and address disparities</a:t>
            </a:r>
            <a:endParaRPr sz="1400" b="0" i="0" u="none" strike="noStrike" cap="none">
              <a:solidFill>
                <a:srgbClr val="000000"/>
              </a:solidFill>
              <a:latin typeface="Arial"/>
              <a:ea typeface="Arial"/>
              <a:cs typeface="Arial"/>
              <a:sym typeface="Arial"/>
            </a:endParaRPr>
          </a:p>
        </p:txBody>
      </p:sp>
      <p:sp>
        <p:nvSpPr>
          <p:cNvPr id="24913" name="Google Shape;24913;p58"/>
          <p:cNvSpPr txBox="1"/>
          <p:nvPr/>
        </p:nvSpPr>
        <p:spPr>
          <a:xfrm>
            <a:off x="13288482" y="6431344"/>
            <a:ext cx="2499045" cy="2204899"/>
          </a:xfrm>
          <a:prstGeom prst="rect">
            <a:avLst/>
          </a:prstGeom>
          <a:noFill/>
          <a:ln>
            <a:noFill/>
          </a:ln>
        </p:spPr>
        <p:txBody>
          <a:bodyPr spcFirstLastPara="1" wrap="square" lIns="91425" tIns="45700" rIns="91425" bIns="45700" anchor="ctr" anchorCtr="0">
            <a:spAutoFit/>
          </a:bodyPr>
          <a:lstStyle/>
          <a:p>
            <a:pPr marL="0" marR="0" lvl="0" indent="0" algn="ctr" rtl="0">
              <a:lnSpc>
                <a:spcPct val="100000"/>
              </a:lnSpc>
              <a:spcBef>
                <a:spcPts val="0"/>
              </a:spcBef>
              <a:spcAft>
                <a:spcPts val="0"/>
              </a:spcAft>
              <a:buClr>
                <a:srgbClr val="000000"/>
              </a:buClr>
              <a:buSzPts val="2400"/>
              <a:buFont typeface="Arial"/>
              <a:buNone/>
            </a:pPr>
            <a:r>
              <a:rPr lang="en-US" sz="2400" b="1" i="0" u="none" strike="noStrike" cap="none">
                <a:solidFill>
                  <a:srgbClr val="E36C0A"/>
                </a:solidFill>
                <a:latin typeface="Calibri"/>
                <a:ea typeface="Calibri"/>
                <a:cs typeface="Calibri"/>
                <a:sym typeface="Calibri"/>
              </a:rPr>
              <a:t>RESPECTFUL CARE</a:t>
            </a:r>
            <a:endParaRPr sz="1400" b="0" i="0" u="none" strike="noStrike" cap="none">
              <a:solidFill>
                <a:srgbClr val="000000"/>
              </a:solidFill>
              <a:latin typeface="Arial"/>
              <a:ea typeface="Arial"/>
              <a:cs typeface="Arial"/>
              <a:sym typeface="Arial"/>
            </a:endParaRPr>
          </a:p>
          <a:p>
            <a:pPr marL="0" marR="0" lvl="0" indent="0" algn="ctr" rtl="0">
              <a:lnSpc>
                <a:spcPct val="120000"/>
              </a:lnSpc>
              <a:spcBef>
                <a:spcPts val="0"/>
              </a:spcBef>
              <a:spcAft>
                <a:spcPts val="0"/>
              </a:spcAft>
              <a:buClr>
                <a:srgbClr val="000000"/>
              </a:buClr>
              <a:buSzPts val="2400"/>
              <a:buFont typeface="Arial"/>
              <a:buNone/>
            </a:pPr>
            <a:r>
              <a:rPr lang="en-US" sz="2400" b="0" i="0" u="none" strike="noStrike" cap="none">
                <a:solidFill>
                  <a:schemeClr val="accent1"/>
                </a:solidFill>
                <a:latin typeface="Calibri"/>
                <a:ea typeface="Calibri"/>
                <a:cs typeface="Calibri"/>
                <a:sym typeface="Calibri"/>
              </a:rPr>
              <a:t>Increase focus on PREM survey to optimize respectful care</a:t>
            </a:r>
            <a:endParaRPr sz="1400" b="0" i="0" u="none" strike="noStrike" cap="none">
              <a:solidFill>
                <a:srgbClr val="000000"/>
              </a:solidFill>
              <a:latin typeface="Arial"/>
              <a:ea typeface="Arial"/>
              <a:cs typeface="Arial"/>
              <a:sym typeface="Arial"/>
            </a:endParaRPr>
          </a:p>
        </p:txBody>
      </p:sp>
      <p:pic>
        <p:nvPicPr>
          <p:cNvPr id="24914" name="Google Shape;24914;p58"/>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8463276" y="5033687"/>
            <a:ext cx="912333" cy="948416"/>
          </a:xfrm>
          <a:prstGeom prst="rect">
            <a:avLst/>
          </a:prstGeom>
          <a:noFill/>
          <a:ln>
            <a:noFill/>
          </a:ln>
        </p:spPr>
      </p:pic>
      <p:sp>
        <p:nvSpPr>
          <p:cNvPr id="24916" name="Google Shape;24916;p58" descr="Head with gears"/>
          <p:cNvSpPr/>
          <p:nvPr/>
        </p:nvSpPr>
        <p:spPr>
          <a:xfrm>
            <a:off x="11227795" y="4996852"/>
            <a:ext cx="1002221" cy="1002221"/>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nvGrpSpPr>
          <p:cNvPr id="24917" name="Google Shape;24917;p58"/>
          <p:cNvGrpSpPr/>
          <p:nvPr/>
        </p:nvGrpSpPr>
        <p:grpSpPr>
          <a:xfrm>
            <a:off x="14071266" y="5037140"/>
            <a:ext cx="967128" cy="961932"/>
            <a:chOff x="2875060" y="1478976"/>
            <a:chExt cx="644752" cy="641288"/>
          </a:xfrm>
        </p:grpSpPr>
        <p:sp>
          <p:nvSpPr>
            <p:cNvPr id="24918" name="Google Shape;24918;p58"/>
            <p:cNvSpPr/>
            <p:nvPr/>
          </p:nvSpPr>
          <p:spPr>
            <a:xfrm>
              <a:off x="2875060" y="1478976"/>
              <a:ext cx="644752" cy="641288"/>
            </a:xfrm>
            <a:custGeom>
              <a:avLst/>
              <a:gdLst/>
              <a:ahLst/>
              <a:cxnLst/>
              <a:rect l="l" t="t" r="r" b="b"/>
              <a:pathLst>
                <a:path w="11721" h="11658" extrusionOk="0">
                  <a:moveTo>
                    <a:pt x="2395" y="725"/>
                  </a:moveTo>
                  <a:cubicBezTo>
                    <a:pt x="2930" y="725"/>
                    <a:pt x="3403" y="1197"/>
                    <a:pt x="3403" y="1733"/>
                  </a:cubicBezTo>
                  <a:cubicBezTo>
                    <a:pt x="3403" y="2300"/>
                    <a:pt x="2930" y="2773"/>
                    <a:pt x="2395" y="2773"/>
                  </a:cubicBezTo>
                  <a:cubicBezTo>
                    <a:pt x="1828" y="2773"/>
                    <a:pt x="1355" y="2300"/>
                    <a:pt x="1355" y="1733"/>
                  </a:cubicBezTo>
                  <a:cubicBezTo>
                    <a:pt x="1355" y="1197"/>
                    <a:pt x="1828" y="725"/>
                    <a:pt x="2395" y="725"/>
                  </a:cubicBezTo>
                  <a:close/>
                  <a:moveTo>
                    <a:pt x="10303" y="725"/>
                  </a:moveTo>
                  <a:lnTo>
                    <a:pt x="10303" y="6585"/>
                  </a:lnTo>
                  <a:lnTo>
                    <a:pt x="10334" y="6585"/>
                  </a:lnTo>
                  <a:cubicBezTo>
                    <a:pt x="10334" y="6774"/>
                    <a:pt x="10177" y="6931"/>
                    <a:pt x="9988" y="6931"/>
                  </a:cubicBezTo>
                  <a:lnTo>
                    <a:pt x="4789" y="6931"/>
                  </a:lnTo>
                  <a:lnTo>
                    <a:pt x="4789" y="5167"/>
                  </a:lnTo>
                  <a:cubicBezTo>
                    <a:pt x="4789" y="4253"/>
                    <a:pt x="4285" y="3434"/>
                    <a:pt x="3498" y="3025"/>
                  </a:cubicBezTo>
                  <a:cubicBezTo>
                    <a:pt x="3844" y="2710"/>
                    <a:pt x="4096" y="2237"/>
                    <a:pt x="4096" y="1733"/>
                  </a:cubicBezTo>
                  <a:cubicBezTo>
                    <a:pt x="4096" y="1355"/>
                    <a:pt x="3970" y="977"/>
                    <a:pt x="3718" y="725"/>
                  </a:cubicBezTo>
                  <a:close/>
                  <a:moveTo>
                    <a:pt x="2710" y="3466"/>
                  </a:moveTo>
                  <a:cubicBezTo>
                    <a:pt x="3498" y="3623"/>
                    <a:pt x="4096" y="4316"/>
                    <a:pt x="4096" y="5167"/>
                  </a:cubicBezTo>
                  <a:lnTo>
                    <a:pt x="4096" y="7246"/>
                  </a:lnTo>
                  <a:cubicBezTo>
                    <a:pt x="4128" y="7435"/>
                    <a:pt x="3970" y="7593"/>
                    <a:pt x="3750" y="7593"/>
                  </a:cubicBezTo>
                  <a:cubicBezTo>
                    <a:pt x="3561" y="7593"/>
                    <a:pt x="3403" y="7750"/>
                    <a:pt x="3403" y="7971"/>
                  </a:cubicBezTo>
                  <a:lnTo>
                    <a:pt x="3403" y="10712"/>
                  </a:lnTo>
                  <a:cubicBezTo>
                    <a:pt x="3403" y="10901"/>
                    <a:pt x="3246" y="11058"/>
                    <a:pt x="3056" y="11058"/>
                  </a:cubicBezTo>
                  <a:lnTo>
                    <a:pt x="1670" y="11058"/>
                  </a:lnTo>
                  <a:cubicBezTo>
                    <a:pt x="1481" y="11058"/>
                    <a:pt x="1324" y="10901"/>
                    <a:pt x="1324" y="10712"/>
                  </a:cubicBezTo>
                  <a:lnTo>
                    <a:pt x="1324" y="7971"/>
                  </a:lnTo>
                  <a:cubicBezTo>
                    <a:pt x="1324" y="7750"/>
                    <a:pt x="1166" y="7593"/>
                    <a:pt x="977" y="7593"/>
                  </a:cubicBezTo>
                  <a:cubicBezTo>
                    <a:pt x="788" y="7593"/>
                    <a:pt x="631" y="7435"/>
                    <a:pt x="631" y="7246"/>
                  </a:cubicBezTo>
                  <a:lnTo>
                    <a:pt x="631" y="5167"/>
                  </a:lnTo>
                  <a:cubicBezTo>
                    <a:pt x="631" y="4316"/>
                    <a:pt x="1198" y="3623"/>
                    <a:pt x="1985" y="3466"/>
                  </a:cubicBezTo>
                  <a:lnTo>
                    <a:pt x="1985" y="5829"/>
                  </a:lnTo>
                  <a:cubicBezTo>
                    <a:pt x="1985" y="6018"/>
                    <a:pt x="2143" y="6175"/>
                    <a:pt x="2363" y="6175"/>
                  </a:cubicBezTo>
                  <a:cubicBezTo>
                    <a:pt x="2552" y="6175"/>
                    <a:pt x="2710" y="6018"/>
                    <a:pt x="2710" y="5829"/>
                  </a:cubicBezTo>
                  <a:lnTo>
                    <a:pt x="2710" y="3466"/>
                  </a:lnTo>
                  <a:close/>
                  <a:moveTo>
                    <a:pt x="2395" y="0"/>
                  </a:moveTo>
                  <a:cubicBezTo>
                    <a:pt x="1450" y="0"/>
                    <a:pt x="694" y="756"/>
                    <a:pt x="694" y="1702"/>
                  </a:cubicBezTo>
                  <a:cubicBezTo>
                    <a:pt x="694" y="2206"/>
                    <a:pt x="946" y="2678"/>
                    <a:pt x="1292" y="2993"/>
                  </a:cubicBezTo>
                  <a:cubicBezTo>
                    <a:pt x="536" y="3403"/>
                    <a:pt x="1" y="4222"/>
                    <a:pt x="1" y="5136"/>
                  </a:cubicBezTo>
                  <a:lnTo>
                    <a:pt x="1" y="7215"/>
                  </a:lnTo>
                  <a:cubicBezTo>
                    <a:pt x="1" y="7656"/>
                    <a:pt x="253" y="8034"/>
                    <a:pt x="662" y="8192"/>
                  </a:cubicBezTo>
                  <a:lnTo>
                    <a:pt x="662" y="10649"/>
                  </a:lnTo>
                  <a:cubicBezTo>
                    <a:pt x="662" y="11184"/>
                    <a:pt x="1135" y="11657"/>
                    <a:pt x="1670" y="11657"/>
                  </a:cubicBezTo>
                  <a:lnTo>
                    <a:pt x="3056" y="11657"/>
                  </a:lnTo>
                  <a:cubicBezTo>
                    <a:pt x="3624" y="11657"/>
                    <a:pt x="4096" y="11184"/>
                    <a:pt x="4096" y="10649"/>
                  </a:cubicBezTo>
                  <a:lnTo>
                    <a:pt x="4096" y="8192"/>
                  </a:lnTo>
                  <a:cubicBezTo>
                    <a:pt x="4348" y="8065"/>
                    <a:pt x="4600" y="7876"/>
                    <a:pt x="4726" y="7561"/>
                  </a:cubicBezTo>
                  <a:lnTo>
                    <a:pt x="9988" y="7561"/>
                  </a:lnTo>
                  <a:cubicBezTo>
                    <a:pt x="10555" y="7561"/>
                    <a:pt x="11027" y="7089"/>
                    <a:pt x="11027" y="6553"/>
                  </a:cubicBezTo>
                  <a:lnTo>
                    <a:pt x="11027" y="662"/>
                  </a:lnTo>
                  <a:lnTo>
                    <a:pt x="11374" y="662"/>
                  </a:lnTo>
                  <a:cubicBezTo>
                    <a:pt x="11563" y="662"/>
                    <a:pt x="11720" y="504"/>
                    <a:pt x="11720" y="315"/>
                  </a:cubicBezTo>
                  <a:cubicBezTo>
                    <a:pt x="11720" y="158"/>
                    <a:pt x="11563" y="0"/>
                    <a:pt x="11374" y="0"/>
                  </a:cubicBezTo>
                  <a:close/>
                </a:path>
              </a:pathLst>
            </a:custGeom>
            <a:solidFill>
              <a:schemeClr val="lt1"/>
            </a:solidFill>
            <a:ln>
              <a:noFill/>
            </a:ln>
          </p:spPr>
          <p:txBody>
            <a:bodyPr spcFirstLastPara="1" wrap="square" lIns="182850" tIns="182850" rIns="182850" bIns="182850" anchor="ctr" anchorCtr="0">
              <a:noAutofit/>
            </a:bodyPr>
            <a:lstStyle/>
            <a:p>
              <a:pPr marL="0" marR="0" lvl="0" indent="0" algn="l" rtl="0">
                <a:lnSpc>
                  <a:spcPct val="100000"/>
                </a:lnSpc>
                <a:spcBef>
                  <a:spcPts val="0"/>
                </a:spcBef>
                <a:spcAft>
                  <a:spcPts val="0"/>
                </a:spcAft>
                <a:buClr>
                  <a:schemeClr val="dk1"/>
                </a:buClr>
                <a:buSzPts val="3600"/>
                <a:buFont typeface="Calibri"/>
                <a:buNone/>
              </a:pPr>
              <a:endParaRPr sz="3600" b="0" i="0" u="none" strike="noStrike" cap="none">
                <a:solidFill>
                  <a:srgbClr val="000000"/>
                </a:solidFill>
                <a:latin typeface="Calibri"/>
                <a:ea typeface="Calibri"/>
                <a:cs typeface="Calibri"/>
                <a:sym typeface="Calibri"/>
              </a:endParaRPr>
            </a:p>
          </p:txBody>
        </p:sp>
        <p:sp>
          <p:nvSpPr>
            <p:cNvPr id="24919" name="Google Shape;24919;p58"/>
            <p:cNvSpPr/>
            <p:nvPr/>
          </p:nvSpPr>
          <p:spPr>
            <a:xfrm>
              <a:off x="3180081" y="1555218"/>
              <a:ext cx="225369" cy="225369"/>
            </a:xfrm>
            <a:custGeom>
              <a:avLst/>
              <a:gdLst/>
              <a:ahLst/>
              <a:cxnLst/>
              <a:rect l="l" t="t" r="r" b="b"/>
              <a:pathLst>
                <a:path w="4097" h="4097" extrusionOk="0">
                  <a:moveTo>
                    <a:pt x="2395" y="725"/>
                  </a:moveTo>
                  <a:cubicBezTo>
                    <a:pt x="2867" y="851"/>
                    <a:pt x="3245" y="1229"/>
                    <a:pt x="3371" y="1733"/>
                  </a:cubicBezTo>
                  <a:lnTo>
                    <a:pt x="2395" y="1733"/>
                  </a:lnTo>
                  <a:lnTo>
                    <a:pt x="2395" y="725"/>
                  </a:lnTo>
                  <a:close/>
                  <a:moveTo>
                    <a:pt x="1733" y="757"/>
                  </a:moveTo>
                  <a:lnTo>
                    <a:pt x="1733" y="2080"/>
                  </a:lnTo>
                  <a:cubicBezTo>
                    <a:pt x="1733" y="2269"/>
                    <a:pt x="1891" y="2426"/>
                    <a:pt x="2080" y="2426"/>
                  </a:cubicBezTo>
                  <a:lnTo>
                    <a:pt x="3403" y="2426"/>
                  </a:lnTo>
                  <a:cubicBezTo>
                    <a:pt x="3245" y="3025"/>
                    <a:pt x="2741" y="3466"/>
                    <a:pt x="2080" y="3466"/>
                  </a:cubicBezTo>
                  <a:cubicBezTo>
                    <a:pt x="1324" y="3466"/>
                    <a:pt x="693" y="2836"/>
                    <a:pt x="693" y="2080"/>
                  </a:cubicBezTo>
                  <a:cubicBezTo>
                    <a:pt x="693" y="1418"/>
                    <a:pt x="1135" y="851"/>
                    <a:pt x="1733" y="757"/>
                  </a:cubicBezTo>
                  <a:close/>
                  <a:moveTo>
                    <a:pt x="2048" y="0"/>
                  </a:moveTo>
                  <a:cubicBezTo>
                    <a:pt x="883" y="0"/>
                    <a:pt x="0" y="914"/>
                    <a:pt x="0" y="2048"/>
                  </a:cubicBezTo>
                  <a:cubicBezTo>
                    <a:pt x="0" y="3182"/>
                    <a:pt x="946" y="4096"/>
                    <a:pt x="2048" y="4096"/>
                  </a:cubicBezTo>
                  <a:cubicBezTo>
                    <a:pt x="3182" y="4096"/>
                    <a:pt x="4096" y="3182"/>
                    <a:pt x="4096" y="2048"/>
                  </a:cubicBezTo>
                  <a:cubicBezTo>
                    <a:pt x="4096" y="914"/>
                    <a:pt x="3182" y="0"/>
                    <a:pt x="2048" y="0"/>
                  </a:cubicBezTo>
                  <a:close/>
                </a:path>
              </a:pathLst>
            </a:custGeom>
            <a:solidFill>
              <a:schemeClr val="lt1"/>
            </a:solidFill>
            <a:ln>
              <a:noFill/>
            </a:ln>
          </p:spPr>
          <p:txBody>
            <a:bodyPr spcFirstLastPara="1" wrap="square" lIns="182850" tIns="182850" rIns="182850" bIns="182850" anchor="ctr" anchorCtr="0">
              <a:noAutofit/>
            </a:bodyPr>
            <a:lstStyle/>
            <a:p>
              <a:pPr marL="0" marR="0" lvl="0" indent="0" algn="l" rtl="0">
                <a:lnSpc>
                  <a:spcPct val="100000"/>
                </a:lnSpc>
                <a:spcBef>
                  <a:spcPts val="0"/>
                </a:spcBef>
                <a:spcAft>
                  <a:spcPts val="0"/>
                </a:spcAft>
                <a:buClr>
                  <a:schemeClr val="dk1"/>
                </a:buClr>
                <a:buSzPts val="3600"/>
                <a:buFont typeface="Calibri"/>
                <a:buNone/>
              </a:pPr>
              <a:endParaRPr sz="3600" b="0" i="0" u="none" strike="noStrike" cap="none">
                <a:solidFill>
                  <a:srgbClr val="000000"/>
                </a:solidFill>
                <a:latin typeface="Calibri"/>
                <a:ea typeface="Calibri"/>
                <a:cs typeface="Calibri"/>
                <a:sym typeface="Calibri"/>
              </a:endParaRPr>
            </a:p>
          </p:txBody>
        </p:sp>
      </p:grpSp>
      <p:sp>
        <p:nvSpPr>
          <p:cNvPr id="24920" name="Google Shape;24920;p58"/>
          <p:cNvSpPr/>
          <p:nvPr/>
        </p:nvSpPr>
        <p:spPr>
          <a:xfrm flipH="1">
            <a:off x="5590101" y="5045051"/>
            <a:ext cx="936180" cy="938663"/>
          </a:xfrm>
          <a:custGeom>
            <a:avLst/>
            <a:gdLst/>
            <a:ahLst/>
            <a:cxnLst/>
            <a:rect l="l" t="t" r="r" b="b"/>
            <a:pathLst>
              <a:path w="10315" h="10343" extrusionOk="0">
                <a:moveTo>
                  <a:pt x="5102" y="670"/>
                </a:moveTo>
                <a:cubicBezTo>
                  <a:pt x="5604" y="670"/>
                  <a:pt x="6022" y="1088"/>
                  <a:pt x="6022" y="1562"/>
                </a:cubicBezTo>
                <a:cubicBezTo>
                  <a:pt x="6022" y="2063"/>
                  <a:pt x="5604" y="2481"/>
                  <a:pt x="5102" y="2481"/>
                </a:cubicBezTo>
                <a:cubicBezTo>
                  <a:pt x="4600" y="2481"/>
                  <a:pt x="4182" y="2063"/>
                  <a:pt x="4182" y="1562"/>
                </a:cubicBezTo>
                <a:cubicBezTo>
                  <a:pt x="4182" y="1088"/>
                  <a:pt x="4600" y="670"/>
                  <a:pt x="5102" y="670"/>
                </a:cubicBezTo>
                <a:close/>
                <a:moveTo>
                  <a:pt x="1757" y="1896"/>
                </a:moveTo>
                <a:cubicBezTo>
                  <a:pt x="2063" y="1896"/>
                  <a:pt x="2342" y="2175"/>
                  <a:pt x="2342" y="2481"/>
                </a:cubicBezTo>
                <a:cubicBezTo>
                  <a:pt x="2342" y="2788"/>
                  <a:pt x="2063" y="3067"/>
                  <a:pt x="1757" y="3067"/>
                </a:cubicBezTo>
                <a:cubicBezTo>
                  <a:pt x="1422" y="3067"/>
                  <a:pt x="1143" y="2788"/>
                  <a:pt x="1143" y="2481"/>
                </a:cubicBezTo>
                <a:cubicBezTo>
                  <a:pt x="1143" y="2119"/>
                  <a:pt x="1422" y="1896"/>
                  <a:pt x="1757" y="1896"/>
                </a:cubicBezTo>
                <a:close/>
                <a:moveTo>
                  <a:pt x="8447" y="1896"/>
                </a:moveTo>
                <a:cubicBezTo>
                  <a:pt x="8781" y="1896"/>
                  <a:pt x="9032" y="2175"/>
                  <a:pt x="9032" y="2481"/>
                </a:cubicBezTo>
                <a:cubicBezTo>
                  <a:pt x="9032" y="2788"/>
                  <a:pt x="8753" y="3067"/>
                  <a:pt x="8447" y="3067"/>
                </a:cubicBezTo>
                <a:cubicBezTo>
                  <a:pt x="8112" y="3067"/>
                  <a:pt x="7834" y="2788"/>
                  <a:pt x="7834" y="2481"/>
                </a:cubicBezTo>
                <a:cubicBezTo>
                  <a:pt x="7834" y="2119"/>
                  <a:pt x="8112" y="1896"/>
                  <a:pt x="8447" y="1896"/>
                </a:cubicBezTo>
                <a:close/>
                <a:moveTo>
                  <a:pt x="1701" y="3624"/>
                </a:moveTo>
                <a:cubicBezTo>
                  <a:pt x="2370" y="3624"/>
                  <a:pt x="2927" y="4182"/>
                  <a:pt x="2927" y="4851"/>
                </a:cubicBezTo>
                <a:lnTo>
                  <a:pt x="2927" y="6412"/>
                </a:lnTo>
                <a:cubicBezTo>
                  <a:pt x="2955" y="6635"/>
                  <a:pt x="2816" y="6719"/>
                  <a:pt x="2649" y="6719"/>
                </a:cubicBezTo>
                <a:cubicBezTo>
                  <a:pt x="2481" y="6719"/>
                  <a:pt x="2342" y="6858"/>
                  <a:pt x="2342" y="7053"/>
                </a:cubicBezTo>
                <a:lnTo>
                  <a:pt x="2342" y="8865"/>
                </a:lnTo>
                <a:cubicBezTo>
                  <a:pt x="2342" y="9032"/>
                  <a:pt x="2203" y="9172"/>
                  <a:pt x="2035" y="9172"/>
                </a:cubicBezTo>
                <a:lnTo>
                  <a:pt x="1422" y="9172"/>
                </a:lnTo>
                <a:cubicBezTo>
                  <a:pt x="1255" y="9172"/>
                  <a:pt x="1116" y="9032"/>
                  <a:pt x="1116" y="8865"/>
                </a:cubicBezTo>
                <a:lnTo>
                  <a:pt x="1116" y="7053"/>
                </a:lnTo>
                <a:cubicBezTo>
                  <a:pt x="1116" y="6858"/>
                  <a:pt x="976" y="6719"/>
                  <a:pt x="809" y="6719"/>
                </a:cubicBezTo>
                <a:cubicBezTo>
                  <a:pt x="642" y="6719"/>
                  <a:pt x="502" y="6579"/>
                  <a:pt x="502" y="6412"/>
                </a:cubicBezTo>
                <a:lnTo>
                  <a:pt x="502" y="4851"/>
                </a:lnTo>
                <a:cubicBezTo>
                  <a:pt x="502" y="4182"/>
                  <a:pt x="1060" y="3624"/>
                  <a:pt x="1701" y="3624"/>
                </a:cubicBezTo>
                <a:close/>
                <a:moveTo>
                  <a:pt x="8391" y="3624"/>
                </a:moveTo>
                <a:cubicBezTo>
                  <a:pt x="9060" y="3624"/>
                  <a:pt x="9618" y="4182"/>
                  <a:pt x="9618" y="4851"/>
                </a:cubicBezTo>
                <a:lnTo>
                  <a:pt x="9618" y="6440"/>
                </a:lnTo>
                <a:lnTo>
                  <a:pt x="9645" y="6440"/>
                </a:lnTo>
                <a:cubicBezTo>
                  <a:pt x="9645" y="6635"/>
                  <a:pt x="9506" y="6774"/>
                  <a:pt x="9339" y="6774"/>
                </a:cubicBezTo>
                <a:cubicBezTo>
                  <a:pt x="9172" y="6774"/>
                  <a:pt x="9032" y="6914"/>
                  <a:pt x="9032" y="7081"/>
                </a:cubicBezTo>
                <a:lnTo>
                  <a:pt x="9032" y="8893"/>
                </a:lnTo>
                <a:cubicBezTo>
                  <a:pt x="9032" y="9060"/>
                  <a:pt x="8893" y="9199"/>
                  <a:pt x="8726" y="9199"/>
                </a:cubicBezTo>
                <a:lnTo>
                  <a:pt x="8112" y="9199"/>
                </a:lnTo>
                <a:cubicBezTo>
                  <a:pt x="7945" y="9199"/>
                  <a:pt x="7806" y="9060"/>
                  <a:pt x="7806" y="8893"/>
                </a:cubicBezTo>
                <a:lnTo>
                  <a:pt x="7806" y="7053"/>
                </a:lnTo>
                <a:cubicBezTo>
                  <a:pt x="7806" y="6858"/>
                  <a:pt x="7666" y="6719"/>
                  <a:pt x="7499" y="6719"/>
                </a:cubicBezTo>
                <a:cubicBezTo>
                  <a:pt x="7332" y="6719"/>
                  <a:pt x="7192" y="6579"/>
                  <a:pt x="7192" y="6412"/>
                </a:cubicBezTo>
                <a:lnTo>
                  <a:pt x="7192" y="4851"/>
                </a:lnTo>
                <a:cubicBezTo>
                  <a:pt x="7192" y="4182"/>
                  <a:pt x="7750" y="3624"/>
                  <a:pt x="8391" y="3624"/>
                </a:cubicBezTo>
                <a:close/>
                <a:moveTo>
                  <a:pt x="5381" y="3095"/>
                </a:moveTo>
                <a:cubicBezTo>
                  <a:pt x="6077" y="3234"/>
                  <a:pt x="6635" y="3875"/>
                  <a:pt x="6635" y="4600"/>
                </a:cubicBezTo>
                <a:lnTo>
                  <a:pt x="6635" y="6440"/>
                </a:lnTo>
                <a:cubicBezTo>
                  <a:pt x="6663" y="6635"/>
                  <a:pt x="6523" y="6719"/>
                  <a:pt x="6356" y="6719"/>
                </a:cubicBezTo>
                <a:cubicBezTo>
                  <a:pt x="6161" y="6719"/>
                  <a:pt x="6022" y="6858"/>
                  <a:pt x="6022" y="7053"/>
                </a:cubicBezTo>
                <a:lnTo>
                  <a:pt x="6022" y="9478"/>
                </a:lnTo>
                <a:cubicBezTo>
                  <a:pt x="6022" y="9645"/>
                  <a:pt x="5882" y="9785"/>
                  <a:pt x="5715" y="9785"/>
                </a:cubicBezTo>
                <a:lnTo>
                  <a:pt x="4461" y="9785"/>
                </a:lnTo>
                <a:cubicBezTo>
                  <a:pt x="4293" y="9785"/>
                  <a:pt x="4154" y="9645"/>
                  <a:pt x="4154" y="9478"/>
                </a:cubicBezTo>
                <a:lnTo>
                  <a:pt x="4154" y="7053"/>
                </a:lnTo>
                <a:cubicBezTo>
                  <a:pt x="4154" y="6858"/>
                  <a:pt x="4015" y="6719"/>
                  <a:pt x="3847" y="6719"/>
                </a:cubicBezTo>
                <a:cubicBezTo>
                  <a:pt x="3652" y="6719"/>
                  <a:pt x="3513" y="6579"/>
                  <a:pt x="3513" y="6412"/>
                </a:cubicBezTo>
                <a:lnTo>
                  <a:pt x="3513" y="4851"/>
                </a:lnTo>
                <a:lnTo>
                  <a:pt x="3513" y="4600"/>
                </a:lnTo>
                <a:cubicBezTo>
                  <a:pt x="3513" y="3875"/>
                  <a:pt x="4043" y="3234"/>
                  <a:pt x="4739" y="3095"/>
                </a:cubicBezTo>
                <a:lnTo>
                  <a:pt x="4739" y="5185"/>
                </a:lnTo>
                <a:cubicBezTo>
                  <a:pt x="4739" y="5381"/>
                  <a:pt x="4879" y="5520"/>
                  <a:pt x="5046" y="5520"/>
                </a:cubicBezTo>
                <a:cubicBezTo>
                  <a:pt x="5241" y="5520"/>
                  <a:pt x="5381" y="5381"/>
                  <a:pt x="5381" y="5185"/>
                </a:cubicBezTo>
                <a:lnTo>
                  <a:pt x="5381" y="3095"/>
                </a:lnTo>
                <a:close/>
                <a:moveTo>
                  <a:pt x="5130" y="1"/>
                </a:moveTo>
                <a:cubicBezTo>
                  <a:pt x="4293" y="1"/>
                  <a:pt x="3624" y="670"/>
                  <a:pt x="3624" y="1506"/>
                </a:cubicBezTo>
                <a:cubicBezTo>
                  <a:pt x="3624" y="1952"/>
                  <a:pt x="3847" y="2370"/>
                  <a:pt x="4154" y="2649"/>
                </a:cubicBezTo>
                <a:cubicBezTo>
                  <a:pt x="3736" y="2872"/>
                  <a:pt x="3373" y="3234"/>
                  <a:pt x="3206" y="3652"/>
                </a:cubicBezTo>
                <a:cubicBezTo>
                  <a:pt x="3067" y="3485"/>
                  <a:pt x="2900" y="3346"/>
                  <a:pt x="2677" y="3234"/>
                </a:cubicBezTo>
                <a:cubicBezTo>
                  <a:pt x="2900" y="3039"/>
                  <a:pt x="3039" y="2732"/>
                  <a:pt x="3039" y="2398"/>
                </a:cubicBezTo>
                <a:cubicBezTo>
                  <a:pt x="3039" y="1757"/>
                  <a:pt x="2481" y="1199"/>
                  <a:pt x="1812" y="1199"/>
                </a:cubicBezTo>
                <a:cubicBezTo>
                  <a:pt x="1143" y="1199"/>
                  <a:pt x="586" y="1757"/>
                  <a:pt x="586" y="2398"/>
                </a:cubicBezTo>
                <a:cubicBezTo>
                  <a:pt x="586" y="2732"/>
                  <a:pt x="725" y="3039"/>
                  <a:pt x="948" y="3234"/>
                </a:cubicBezTo>
                <a:cubicBezTo>
                  <a:pt x="391" y="3569"/>
                  <a:pt x="1" y="4154"/>
                  <a:pt x="1" y="4851"/>
                </a:cubicBezTo>
                <a:lnTo>
                  <a:pt x="1" y="6412"/>
                </a:lnTo>
                <a:cubicBezTo>
                  <a:pt x="1" y="6802"/>
                  <a:pt x="251" y="7137"/>
                  <a:pt x="586" y="7276"/>
                </a:cubicBezTo>
                <a:lnTo>
                  <a:pt x="586" y="8865"/>
                </a:lnTo>
                <a:cubicBezTo>
                  <a:pt x="586" y="9339"/>
                  <a:pt x="1004" y="9757"/>
                  <a:pt x="1506" y="9757"/>
                </a:cubicBezTo>
                <a:lnTo>
                  <a:pt x="2091" y="9757"/>
                </a:lnTo>
                <a:cubicBezTo>
                  <a:pt x="2593" y="9757"/>
                  <a:pt x="3011" y="9339"/>
                  <a:pt x="3011" y="8865"/>
                </a:cubicBezTo>
                <a:lnTo>
                  <a:pt x="3011" y="7276"/>
                </a:lnTo>
                <a:cubicBezTo>
                  <a:pt x="3095" y="7248"/>
                  <a:pt x="3206" y="7192"/>
                  <a:pt x="3318" y="7109"/>
                </a:cubicBezTo>
                <a:cubicBezTo>
                  <a:pt x="3429" y="7192"/>
                  <a:pt x="3485" y="7248"/>
                  <a:pt x="3624" y="7276"/>
                </a:cubicBezTo>
                <a:lnTo>
                  <a:pt x="3624" y="9450"/>
                </a:lnTo>
                <a:cubicBezTo>
                  <a:pt x="3624" y="9924"/>
                  <a:pt x="4043" y="10342"/>
                  <a:pt x="4544" y="10342"/>
                </a:cubicBezTo>
                <a:lnTo>
                  <a:pt x="5799" y="10342"/>
                </a:lnTo>
                <a:cubicBezTo>
                  <a:pt x="6273" y="10342"/>
                  <a:pt x="6691" y="9924"/>
                  <a:pt x="6691" y="9450"/>
                </a:cubicBezTo>
                <a:lnTo>
                  <a:pt x="6691" y="7276"/>
                </a:lnTo>
                <a:cubicBezTo>
                  <a:pt x="6802" y="7248"/>
                  <a:pt x="6914" y="7192"/>
                  <a:pt x="6997" y="7109"/>
                </a:cubicBezTo>
                <a:cubicBezTo>
                  <a:pt x="7109" y="7192"/>
                  <a:pt x="7192" y="7248"/>
                  <a:pt x="7332" y="7276"/>
                </a:cubicBezTo>
                <a:lnTo>
                  <a:pt x="7332" y="8865"/>
                </a:lnTo>
                <a:cubicBezTo>
                  <a:pt x="7332" y="9339"/>
                  <a:pt x="7750" y="9757"/>
                  <a:pt x="8224" y="9757"/>
                </a:cubicBezTo>
                <a:lnTo>
                  <a:pt x="8809" y="9757"/>
                </a:lnTo>
                <a:cubicBezTo>
                  <a:pt x="9311" y="9757"/>
                  <a:pt x="9729" y="9339"/>
                  <a:pt x="9729" y="8865"/>
                </a:cubicBezTo>
                <a:lnTo>
                  <a:pt x="9729" y="7276"/>
                </a:lnTo>
                <a:cubicBezTo>
                  <a:pt x="10064" y="7137"/>
                  <a:pt x="10314" y="6830"/>
                  <a:pt x="10314" y="6412"/>
                </a:cubicBezTo>
                <a:lnTo>
                  <a:pt x="10314" y="4851"/>
                </a:lnTo>
                <a:cubicBezTo>
                  <a:pt x="10287" y="4210"/>
                  <a:pt x="9896" y="3596"/>
                  <a:pt x="9339" y="3318"/>
                </a:cubicBezTo>
                <a:cubicBezTo>
                  <a:pt x="9562" y="3095"/>
                  <a:pt x="9701" y="2788"/>
                  <a:pt x="9701" y="2481"/>
                </a:cubicBezTo>
                <a:cubicBezTo>
                  <a:pt x="9701" y="1812"/>
                  <a:pt x="9144" y="1255"/>
                  <a:pt x="8475" y="1255"/>
                </a:cubicBezTo>
                <a:cubicBezTo>
                  <a:pt x="7806" y="1255"/>
                  <a:pt x="7248" y="1812"/>
                  <a:pt x="7248" y="2481"/>
                </a:cubicBezTo>
                <a:cubicBezTo>
                  <a:pt x="7248" y="2788"/>
                  <a:pt x="7388" y="3095"/>
                  <a:pt x="7611" y="3318"/>
                </a:cubicBezTo>
                <a:cubicBezTo>
                  <a:pt x="7388" y="3429"/>
                  <a:pt x="7220" y="3569"/>
                  <a:pt x="7081" y="3736"/>
                </a:cubicBezTo>
                <a:cubicBezTo>
                  <a:pt x="6969" y="3485"/>
                  <a:pt x="6802" y="3290"/>
                  <a:pt x="6635" y="3067"/>
                </a:cubicBezTo>
                <a:cubicBezTo>
                  <a:pt x="6496" y="2927"/>
                  <a:pt x="6300" y="2788"/>
                  <a:pt x="6105" y="2677"/>
                </a:cubicBezTo>
                <a:cubicBezTo>
                  <a:pt x="6440" y="2370"/>
                  <a:pt x="6663" y="1952"/>
                  <a:pt x="6663" y="1534"/>
                </a:cubicBezTo>
                <a:cubicBezTo>
                  <a:pt x="6663" y="1116"/>
                  <a:pt x="6496" y="725"/>
                  <a:pt x="6217" y="447"/>
                </a:cubicBezTo>
                <a:cubicBezTo>
                  <a:pt x="5938" y="168"/>
                  <a:pt x="5520" y="1"/>
                  <a:pt x="5130" y="1"/>
                </a:cubicBezTo>
                <a:close/>
              </a:path>
            </a:pathLst>
          </a:custGeom>
          <a:solidFill>
            <a:schemeClr val="lt1"/>
          </a:solidFill>
          <a:ln>
            <a:noFill/>
          </a:ln>
        </p:spPr>
        <p:txBody>
          <a:bodyPr spcFirstLastPara="1" wrap="square" lIns="182850" tIns="182850" rIns="182850" bIns="182850" anchor="ctr" anchorCtr="0">
            <a:noAutofit/>
          </a:bodyPr>
          <a:lstStyle/>
          <a:p>
            <a:pPr marL="0" marR="0" lvl="0" indent="0" algn="l" rtl="0">
              <a:lnSpc>
                <a:spcPct val="100000"/>
              </a:lnSpc>
              <a:spcBef>
                <a:spcPts val="0"/>
              </a:spcBef>
              <a:spcAft>
                <a:spcPts val="0"/>
              </a:spcAft>
              <a:buClr>
                <a:schemeClr val="dk1"/>
              </a:buClr>
              <a:buSzPts val="4050"/>
              <a:buFont typeface="Calibri"/>
              <a:buNone/>
            </a:pPr>
            <a:endParaRPr sz="4050" b="0" i="0" u="none" strike="noStrike" cap="none">
              <a:solidFill>
                <a:schemeClr val="dk1"/>
              </a:solidFill>
              <a:latin typeface="Calibri"/>
              <a:ea typeface="Calibri"/>
              <a:cs typeface="Calibri"/>
              <a:sym typeface="Calibri"/>
            </a:endParaRPr>
          </a:p>
        </p:txBody>
      </p:sp>
      <p:grpSp>
        <p:nvGrpSpPr>
          <p:cNvPr id="24921" name="Google Shape;24921;p58"/>
          <p:cNvGrpSpPr/>
          <p:nvPr/>
        </p:nvGrpSpPr>
        <p:grpSpPr>
          <a:xfrm>
            <a:off x="2775858" y="5033220"/>
            <a:ext cx="972327" cy="969771"/>
            <a:chOff x="5348293" y="2478450"/>
            <a:chExt cx="648218" cy="646514"/>
          </a:xfrm>
        </p:grpSpPr>
        <p:sp>
          <p:nvSpPr>
            <p:cNvPr id="24922" name="Google Shape;24922;p58"/>
            <p:cNvSpPr/>
            <p:nvPr/>
          </p:nvSpPr>
          <p:spPr>
            <a:xfrm>
              <a:off x="5348293" y="2478450"/>
              <a:ext cx="648218" cy="646514"/>
            </a:xfrm>
            <a:custGeom>
              <a:avLst/>
              <a:gdLst/>
              <a:ahLst/>
              <a:cxnLst/>
              <a:rect l="l" t="t" r="r" b="b"/>
              <a:pathLst>
                <a:path w="11784" h="11753" extrusionOk="0">
                  <a:moveTo>
                    <a:pt x="5734" y="694"/>
                  </a:moveTo>
                  <a:cubicBezTo>
                    <a:pt x="7624" y="694"/>
                    <a:pt x="9168" y="2238"/>
                    <a:pt x="9168" y="4128"/>
                  </a:cubicBezTo>
                  <a:cubicBezTo>
                    <a:pt x="9168" y="6050"/>
                    <a:pt x="7624" y="7594"/>
                    <a:pt x="5734" y="7594"/>
                  </a:cubicBezTo>
                  <a:cubicBezTo>
                    <a:pt x="3844" y="7594"/>
                    <a:pt x="2332" y="6018"/>
                    <a:pt x="2332" y="4128"/>
                  </a:cubicBezTo>
                  <a:cubicBezTo>
                    <a:pt x="2332" y="2238"/>
                    <a:pt x="3844" y="694"/>
                    <a:pt x="5734" y="694"/>
                  </a:cubicBezTo>
                  <a:close/>
                  <a:moveTo>
                    <a:pt x="977" y="7531"/>
                  </a:moveTo>
                  <a:cubicBezTo>
                    <a:pt x="1166" y="7531"/>
                    <a:pt x="1323" y="7688"/>
                    <a:pt x="1323" y="7909"/>
                  </a:cubicBezTo>
                  <a:cubicBezTo>
                    <a:pt x="1292" y="8129"/>
                    <a:pt x="1134" y="8255"/>
                    <a:pt x="977" y="8255"/>
                  </a:cubicBezTo>
                  <a:cubicBezTo>
                    <a:pt x="788" y="8255"/>
                    <a:pt x="630" y="8098"/>
                    <a:pt x="630" y="7909"/>
                  </a:cubicBezTo>
                  <a:cubicBezTo>
                    <a:pt x="630" y="7688"/>
                    <a:pt x="788" y="7531"/>
                    <a:pt x="977" y="7531"/>
                  </a:cubicBezTo>
                  <a:close/>
                  <a:moveTo>
                    <a:pt x="10586" y="7531"/>
                  </a:moveTo>
                  <a:cubicBezTo>
                    <a:pt x="10775" y="7531"/>
                    <a:pt x="10932" y="7688"/>
                    <a:pt x="10932" y="7909"/>
                  </a:cubicBezTo>
                  <a:cubicBezTo>
                    <a:pt x="10932" y="8129"/>
                    <a:pt x="10775" y="8255"/>
                    <a:pt x="10586" y="8255"/>
                  </a:cubicBezTo>
                  <a:cubicBezTo>
                    <a:pt x="10397" y="8255"/>
                    <a:pt x="10239" y="8098"/>
                    <a:pt x="10239" y="7909"/>
                  </a:cubicBezTo>
                  <a:cubicBezTo>
                    <a:pt x="10239" y="7688"/>
                    <a:pt x="10397" y="7531"/>
                    <a:pt x="10586" y="7531"/>
                  </a:cubicBezTo>
                  <a:close/>
                  <a:moveTo>
                    <a:pt x="3025" y="9641"/>
                  </a:moveTo>
                  <a:cubicBezTo>
                    <a:pt x="3214" y="9641"/>
                    <a:pt x="3371" y="9799"/>
                    <a:pt x="3371" y="9988"/>
                  </a:cubicBezTo>
                  <a:cubicBezTo>
                    <a:pt x="3340" y="10177"/>
                    <a:pt x="3214" y="10335"/>
                    <a:pt x="3025" y="10335"/>
                  </a:cubicBezTo>
                  <a:cubicBezTo>
                    <a:pt x="2836" y="10335"/>
                    <a:pt x="2678" y="10177"/>
                    <a:pt x="2678" y="9988"/>
                  </a:cubicBezTo>
                  <a:cubicBezTo>
                    <a:pt x="2678" y="9799"/>
                    <a:pt x="2836" y="9641"/>
                    <a:pt x="3025" y="9641"/>
                  </a:cubicBezTo>
                  <a:close/>
                  <a:moveTo>
                    <a:pt x="8475" y="9641"/>
                  </a:moveTo>
                  <a:cubicBezTo>
                    <a:pt x="8696" y="9641"/>
                    <a:pt x="8822" y="9799"/>
                    <a:pt x="8822" y="9988"/>
                  </a:cubicBezTo>
                  <a:cubicBezTo>
                    <a:pt x="8822" y="10177"/>
                    <a:pt x="8664" y="10335"/>
                    <a:pt x="8475" y="10335"/>
                  </a:cubicBezTo>
                  <a:cubicBezTo>
                    <a:pt x="8255" y="10335"/>
                    <a:pt x="8128" y="10177"/>
                    <a:pt x="8128" y="9988"/>
                  </a:cubicBezTo>
                  <a:cubicBezTo>
                    <a:pt x="8128" y="9799"/>
                    <a:pt x="8255" y="9641"/>
                    <a:pt x="8475" y="9641"/>
                  </a:cubicBezTo>
                  <a:close/>
                  <a:moveTo>
                    <a:pt x="5734" y="10303"/>
                  </a:moveTo>
                  <a:cubicBezTo>
                    <a:pt x="5955" y="10303"/>
                    <a:pt x="6112" y="10461"/>
                    <a:pt x="6112" y="10650"/>
                  </a:cubicBezTo>
                  <a:cubicBezTo>
                    <a:pt x="6112" y="10839"/>
                    <a:pt x="5955" y="10996"/>
                    <a:pt x="5734" y="10996"/>
                  </a:cubicBezTo>
                  <a:cubicBezTo>
                    <a:pt x="5545" y="10996"/>
                    <a:pt x="5388" y="10839"/>
                    <a:pt x="5388" y="10650"/>
                  </a:cubicBezTo>
                  <a:cubicBezTo>
                    <a:pt x="5388" y="10461"/>
                    <a:pt x="5545" y="10303"/>
                    <a:pt x="5734" y="10303"/>
                  </a:cubicBezTo>
                  <a:close/>
                  <a:moveTo>
                    <a:pt x="5797" y="1"/>
                  </a:moveTo>
                  <a:cubicBezTo>
                    <a:pt x="3497" y="1"/>
                    <a:pt x="1701" y="1860"/>
                    <a:pt x="1701" y="4097"/>
                  </a:cubicBezTo>
                  <a:cubicBezTo>
                    <a:pt x="1701" y="5010"/>
                    <a:pt x="2017" y="5924"/>
                    <a:pt x="2552" y="6617"/>
                  </a:cubicBezTo>
                  <a:lnTo>
                    <a:pt x="1701" y="7153"/>
                  </a:lnTo>
                  <a:cubicBezTo>
                    <a:pt x="1481" y="6995"/>
                    <a:pt x="1260" y="6901"/>
                    <a:pt x="1040" y="6901"/>
                  </a:cubicBezTo>
                  <a:cubicBezTo>
                    <a:pt x="473" y="6901"/>
                    <a:pt x="0" y="7373"/>
                    <a:pt x="0" y="7940"/>
                  </a:cubicBezTo>
                  <a:cubicBezTo>
                    <a:pt x="0" y="8476"/>
                    <a:pt x="473" y="8948"/>
                    <a:pt x="1040" y="8948"/>
                  </a:cubicBezTo>
                  <a:cubicBezTo>
                    <a:pt x="1575" y="8948"/>
                    <a:pt x="2048" y="8476"/>
                    <a:pt x="2048" y="7940"/>
                  </a:cubicBezTo>
                  <a:lnTo>
                    <a:pt x="2048" y="7751"/>
                  </a:lnTo>
                  <a:lnTo>
                    <a:pt x="3088" y="7153"/>
                  </a:lnTo>
                  <a:cubicBezTo>
                    <a:pt x="3340" y="7373"/>
                    <a:pt x="3623" y="7625"/>
                    <a:pt x="3970" y="7783"/>
                  </a:cubicBezTo>
                  <a:lnTo>
                    <a:pt x="3308" y="8948"/>
                  </a:lnTo>
                  <a:lnTo>
                    <a:pt x="3119" y="8948"/>
                  </a:lnTo>
                  <a:cubicBezTo>
                    <a:pt x="2552" y="8948"/>
                    <a:pt x="2080" y="9421"/>
                    <a:pt x="2080" y="9988"/>
                  </a:cubicBezTo>
                  <a:cubicBezTo>
                    <a:pt x="2080" y="10524"/>
                    <a:pt x="2552" y="10996"/>
                    <a:pt x="3119" y="10996"/>
                  </a:cubicBezTo>
                  <a:cubicBezTo>
                    <a:pt x="3655" y="10996"/>
                    <a:pt x="4127" y="10524"/>
                    <a:pt x="4127" y="9988"/>
                  </a:cubicBezTo>
                  <a:cubicBezTo>
                    <a:pt x="4127" y="9736"/>
                    <a:pt x="4064" y="9515"/>
                    <a:pt x="3907" y="9326"/>
                  </a:cubicBezTo>
                  <a:lnTo>
                    <a:pt x="4600" y="8098"/>
                  </a:lnTo>
                  <a:cubicBezTo>
                    <a:pt x="4883" y="8161"/>
                    <a:pt x="5199" y="8255"/>
                    <a:pt x="5514" y="8287"/>
                  </a:cubicBezTo>
                  <a:lnTo>
                    <a:pt x="5514" y="9736"/>
                  </a:lnTo>
                  <a:cubicBezTo>
                    <a:pt x="5136" y="9894"/>
                    <a:pt x="4852" y="10272"/>
                    <a:pt x="4852" y="10713"/>
                  </a:cubicBezTo>
                  <a:cubicBezTo>
                    <a:pt x="4852" y="11280"/>
                    <a:pt x="5325" y="11752"/>
                    <a:pt x="5860" y="11752"/>
                  </a:cubicBezTo>
                  <a:cubicBezTo>
                    <a:pt x="6427" y="11752"/>
                    <a:pt x="6900" y="11280"/>
                    <a:pt x="6900" y="10713"/>
                  </a:cubicBezTo>
                  <a:cubicBezTo>
                    <a:pt x="6900" y="10303"/>
                    <a:pt x="6616" y="9894"/>
                    <a:pt x="6238" y="9736"/>
                  </a:cubicBezTo>
                  <a:lnTo>
                    <a:pt x="6238" y="8287"/>
                  </a:lnTo>
                  <a:cubicBezTo>
                    <a:pt x="6553" y="8255"/>
                    <a:pt x="6868" y="8224"/>
                    <a:pt x="7120" y="8098"/>
                  </a:cubicBezTo>
                  <a:lnTo>
                    <a:pt x="7845" y="9326"/>
                  </a:lnTo>
                  <a:cubicBezTo>
                    <a:pt x="7687" y="9515"/>
                    <a:pt x="7593" y="9736"/>
                    <a:pt x="7593" y="9988"/>
                  </a:cubicBezTo>
                  <a:cubicBezTo>
                    <a:pt x="7593" y="10524"/>
                    <a:pt x="8065" y="10996"/>
                    <a:pt x="8633" y="10996"/>
                  </a:cubicBezTo>
                  <a:cubicBezTo>
                    <a:pt x="9168" y="10996"/>
                    <a:pt x="9641" y="10524"/>
                    <a:pt x="9641" y="9988"/>
                  </a:cubicBezTo>
                  <a:cubicBezTo>
                    <a:pt x="9641" y="9421"/>
                    <a:pt x="9168" y="8948"/>
                    <a:pt x="8633" y="8948"/>
                  </a:cubicBezTo>
                  <a:lnTo>
                    <a:pt x="8444" y="8948"/>
                  </a:lnTo>
                  <a:lnTo>
                    <a:pt x="7750" y="7783"/>
                  </a:lnTo>
                  <a:cubicBezTo>
                    <a:pt x="8065" y="7625"/>
                    <a:pt x="8381" y="7373"/>
                    <a:pt x="8664" y="7153"/>
                  </a:cubicBezTo>
                  <a:lnTo>
                    <a:pt x="9735" y="7751"/>
                  </a:lnTo>
                  <a:lnTo>
                    <a:pt x="9735" y="7940"/>
                  </a:lnTo>
                  <a:cubicBezTo>
                    <a:pt x="9735" y="8476"/>
                    <a:pt x="10208" y="8948"/>
                    <a:pt x="10743" y="8948"/>
                  </a:cubicBezTo>
                  <a:cubicBezTo>
                    <a:pt x="11310" y="8948"/>
                    <a:pt x="11783" y="8476"/>
                    <a:pt x="11783" y="7940"/>
                  </a:cubicBezTo>
                  <a:cubicBezTo>
                    <a:pt x="11626" y="7342"/>
                    <a:pt x="11153" y="6901"/>
                    <a:pt x="10586" y="6901"/>
                  </a:cubicBezTo>
                  <a:cubicBezTo>
                    <a:pt x="10302" y="6901"/>
                    <a:pt x="10082" y="6995"/>
                    <a:pt x="9924" y="7153"/>
                  </a:cubicBezTo>
                  <a:lnTo>
                    <a:pt x="9011" y="6617"/>
                  </a:lnTo>
                  <a:cubicBezTo>
                    <a:pt x="9578" y="5924"/>
                    <a:pt x="9893" y="5010"/>
                    <a:pt x="9893" y="4097"/>
                  </a:cubicBezTo>
                  <a:cubicBezTo>
                    <a:pt x="9893" y="1828"/>
                    <a:pt x="8034" y="1"/>
                    <a:pt x="5797" y="1"/>
                  </a:cubicBezTo>
                  <a:close/>
                </a:path>
              </a:pathLst>
            </a:custGeom>
            <a:solidFill>
              <a:schemeClr val="lt1"/>
            </a:solidFill>
            <a:ln>
              <a:noFill/>
            </a:ln>
          </p:spPr>
          <p:txBody>
            <a:bodyPr spcFirstLastPara="1" wrap="square" lIns="182850" tIns="182850" rIns="182850" bIns="182850" anchor="ctr" anchorCtr="0">
              <a:noAutofit/>
            </a:bodyPr>
            <a:lstStyle/>
            <a:p>
              <a:pPr marL="0" marR="0" lvl="0" indent="0" algn="l" rtl="0">
                <a:lnSpc>
                  <a:spcPct val="100000"/>
                </a:lnSpc>
                <a:spcBef>
                  <a:spcPts val="0"/>
                </a:spcBef>
                <a:spcAft>
                  <a:spcPts val="0"/>
                </a:spcAft>
                <a:buClr>
                  <a:schemeClr val="dk1"/>
                </a:buClr>
                <a:buSzPts val="3600"/>
                <a:buFont typeface="Calibri"/>
                <a:buNone/>
              </a:pPr>
              <a:endParaRPr sz="3600" b="0" i="0" u="none" strike="noStrike" cap="none">
                <a:solidFill>
                  <a:srgbClr val="000000"/>
                </a:solidFill>
                <a:latin typeface="Calibri"/>
                <a:ea typeface="Calibri"/>
                <a:cs typeface="Calibri"/>
                <a:sym typeface="Calibri"/>
              </a:endParaRPr>
            </a:p>
          </p:txBody>
        </p:sp>
        <p:sp>
          <p:nvSpPr>
            <p:cNvPr id="24923" name="Google Shape;24923;p58"/>
            <p:cNvSpPr/>
            <p:nvPr/>
          </p:nvSpPr>
          <p:spPr>
            <a:xfrm>
              <a:off x="5551054" y="2552986"/>
              <a:ext cx="228780" cy="265196"/>
            </a:xfrm>
            <a:custGeom>
              <a:avLst/>
              <a:gdLst/>
              <a:ahLst/>
              <a:cxnLst/>
              <a:rect l="l" t="t" r="r" b="b"/>
              <a:pathLst>
                <a:path w="4159" h="4821" extrusionOk="0">
                  <a:moveTo>
                    <a:pt x="2048" y="725"/>
                  </a:moveTo>
                  <a:cubicBezTo>
                    <a:pt x="2458" y="725"/>
                    <a:pt x="2741" y="1040"/>
                    <a:pt x="2741" y="1387"/>
                  </a:cubicBezTo>
                  <a:cubicBezTo>
                    <a:pt x="2741" y="1765"/>
                    <a:pt x="2426" y="2049"/>
                    <a:pt x="2048" y="2049"/>
                  </a:cubicBezTo>
                  <a:cubicBezTo>
                    <a:pt x="1702" y="2049"/>
                    <a:pt x="1387" y="1733"/>
                    <a:pt x="1387" y="1387"/>
                  </a:cubicBezTo>
                  <a:cubicBezTo>
                    <a:pt x="1387" y="1040"/>
                    <a:pt x="1702" y="725"/>
                    <a:pt x="2048" y="725"/>
                  </a:cubicBezTo>
                  <a:close/>
                  <a:moveTo>
                    <a:pt x="2363" y="2773"/>
                  </a:moveTo>
                  <a:cubicBezTo>
                    <a:pt x="2930" y="2773"/>
                    <a:pt x="3403" y="3246"/>
                    <a:pt x="3403" y="3781"/>
                  </a:cubicBezTo>
                  <a:lnTo>
                    <a:pt x="3403" y="4128"/>
                  </a:lnTo>
                  <a:lnTo>
                    <a:pt x="630" y="4128"/>
                  </a:lnTo>
                  <a:lnTo>
                    <a:pt x="630" y="3781"/>
                  </a:lnTo>
                  <a:lnTo>
                    <a:pt x="693" y="3781"/>
                  </a:lnTo>
                  <a:cubicBezTo>
                    <a:pt x="693" y="3246"/>
                    <a:pt x="1166" y="2773"/>
                    <a:pt x="1702" y="2773"/>
                  </a:cubicBezTo>
                  <a:close/>
                  <a:moveTo>
                    <a:pt x="2111" y="1"/>
                  </a:moveTo>
                  <a:cubicBezTo>
                    <a:pt x="1355" y="1"/>
                    <a:pt x="725" y="631"/>
                    <a:pt x="725" y="1387"/>
                  </a:cubicBezTo>
                  <a:cubicBezTo>
                    <a:pt x="725" y="1702"/>
                    <a:pt x="851" y="2017"/>
                    <a:pt x="1040" y="2238"/>
                  </a:cubicBezTo>
                  <a:cubicBezTo>
                    <a:pt x="441" y="2521"/>
                    <a:pt x="63" y="3120"/>
                    <a:pt x="63" y="3781"/>
                  </a:cubicBezTo>
                  <a:lnTo>
                    <a:pt x="63" y="4443"/>
                  </a:lnTo>
                  <a:cubicBezTo>
                    <a:pt x="0" y="4663"/>
                    <a:pt x="158" y="4821"/>
                    <a:pt x="378" y="4821"/>
                  </a:cubicBezTo>
                  <a:lnTo>
                    <a:pt x="3781" y="4821"/>
                  </a:lnTo>
                  <a:cubicBezTo>
                    <a:pt x="4001" y="4821"/>
                    <a:pt x="4159" y="4663"/>
                    <a:pt x="4159" y="4443"/>
                  </a:cubicBezTo>
                  <a:lnTo>
                    <a:pt x="4159" y="3781"/>
                  </a:lnTo>
                  <a:cubicBezTo>
                    <a:pt x="4159" y="3120"/>
                    <a:pt x="3749" y="2521"/>
                    <a:pt x="3151" y="2238"/>
                  </a:cubicBezTo>
                  <a:cubicBezTo>
                    <a:pt x="3371" y="2017"/>
                    <a:pt x="3466" y="1733"/>
                    <a:pt x="3466" y="1387"/>
                  </a:cubicBezTo>
                  <a:cubicBezTo>
                    <a:pt x="3466" y="631"/>
                    <a:pt x="2836" y="1"/>
                    <a:pt x="2111" y="1"/>
                  </a:cubicBezTo>
                  <a:close/>
                </a:path>
              </a:pathLst>
            </a:custGeom>
            <a:solidFill>
              <a:schemeClr val="lt1"/>
            </a:solidFill>
            <a:ln>
              <a:noFill/>
            </a:ln>
          </p:spPr>
          <p:txBody>
            <a:bodyPr spcFirstLastPara="1" wrap="square" lIns="182850" tIns="182850" rIns="182850" bIns="182850" anchor="ctr" anchorCtr="0">
              <a:noAutofit/>
            </a:bodyPr>
            <a:lstStyle/>
            <a:p>
              <a:pPr marL="0" marR="0" lvl="0" indent="0" algn="l" rtl="0">
                <a:lnSpc>
                  <a:spcPct val="100000"/>
                </a:lnSpc>
                <a:spcBef>
                  <a:spcPts val="0"/>
                </a:spcBef>
                <a:spcAft>
                  <a:spcPts val="0"/>
                </a:spcAft>
                <a:buClr>
                  <a:schemeClr val="dk1"/>
                </a:buClr>
                <a:buSzPts val="3600"/>
                <a:buFont typeface="Calibri"/>
                <a:buNone/>
              </a:pPr>
              <a:endParaRPr sz="3600" b="0" i="0" u="none" strike="noStrike" cap="none">
                <a:solidFill>
                  <a:srgbClr val="000000"/>
                </a:solidFill>
                <a:latin typeface="Calibri"/>
                <a:ea typeface="Calibri"/>
                <a:cs typeface="Calibri"/>
                <a:sym typeface="Calibri"/>
              </a:endParaRPr>
            </a:p>
          </p:txBody>
        </p:sp>
      </p:grpSp>
      <p:sp>
        <p:nvSpPr>
          <p:cNvPr id="44" name="Google Shape;24928;g3e7ed3dedc0_1_2">
            <a:extLst>
              <a:ext uri="{FF2B5EF4-FFF2-40B4-BE49-F238E27FC236}">
                <a16:creationId xmlns:a16="http://schemas.microsoft.com/office/drawing/2014/main" id="{540B1BCA-7FF9-45B0-95FF-78C2845853B6}"/>
              </a:ext>
            </a:extLst>
          </p:cNvPr>
          <p:cNvSpPr txBox="1"/>
          <p:nvPr/>
        </p:nvSpPr>
        <p:spPr>
          <a:xfrm>
            <a:off x="300939" y="314432"/>
            <a:ext cx="11551920" cy="1969770"/>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Clr>
                <a:srgbClr val="000000"/>
              </a:buClr>
              <a:buSzPts val="4800"/>
              <a:buFont typeface="Arial"/>
              <a:buNone/>
            </a:pPr>
            <a:r>
              <a:rPr lang="en-US" sz="4800" b="1" i="0" u="none" strike="noStrike" cap="none">
                <a:solidFill>
                  <a:srgbClr val="1C498B"/>
                </a:solidFill>
                <a:latin typeface="Calibri"/>
                <a:ea typeface="Calibri"/>
                <a:cs typeface="Calibri"/>
                <a:sym typeface="Calibri"/>
              </a:rPr>
              <a:t>Program goals 2026  </a:t>
            </a:r>
          </a:p>
          <a:p>
            <a:pPr marL="0" marR="0" lvl="0" indent="0" algn="l" rtl="0">
              <a:lnSpc>
                <a:spcPct val="100000"/>
              </a:lnSpc>
              <a:spcBef>
                <a:spcPts val="0"/>
              </a:spcBef>
              <a:spcAft>
                <a:spcPts val="0"/>
              </a:spcAft>
              <a:buClr>
                <a:srgbClr val="000000"/>
              </a:buClr>
              <a:buSzPts val="4800"/>
              <a:buFont typeface="Arial"/>
              <a:buNone/>
            </a:pPr>
            <a:r>
              <a:rPr lang="en-US" sz="4000" b="1" i="1" u="none" strike="noStrike" cap="none">
                <a:solidFill>
                  <a:srgbClr val="1C498B"/>
                </a:solidFill>
                <a:latin typeface="Calibri"/>
                <a:ea typeface="Calibri"/>
                <a:cs typeface="Calibri"/>
                <a:sym typeface="Calibri"/>
              </a:rPr>
              <a:t>Teams made significant progress in 2025, </a:t>
            </a:r>
          </a:p>
          <a:p>
            <a:pPr marL="0" marR="0" lvl="0" indent="0" algn="l" rtl="0">
              <a:lnSpc>
                <a:spcPct val="100000"/>
              </a:lnSpc>
              <a:spcBef>
                <a:spcPts val="0"/>
              </a:spcBef>
              <a:spcAft>
                <a:spcPts val="0"/>
              </a:spcAft>
              <a:buClr>
                <a:srgbClr val="000000"/>
              </a:buClr>
              <a:buSzPts val="4800"/>
              <a:buFont typeface="Arial"/>
              <a:buNone/>
            </a:pPr>
            <a:r>
              <a:rPr lang="en-US" sz="4000" b="1" i="1" u="none" strike="noStrike" cap="none">
                <a:solidFill>
                  <a:srgbClr val="1C498B"/>
                </a:solidFill>
                <a:latin typeface="Calibri"/>
                <a:ea typeface="Calibri"/>
                <a:cs typeface="Calibri"/>
                <a:sym typeface="Calibri"/>
              </a:rPr>
              <a:t>Looking forward to more success in 2026!</a:t>
            </a:r>
            <a:endParaRPr sz="4000" b="1" i="1" u="none" strike="noStrike" cap="none">
              <a:solidFill>
                <a:srgbClr val="1C498B"/>
              </a:solidFill>
              <a:latin typeface="Calibri"/>
              <a:ea typeface="Calibri"/>
              <a:cs typeface="Calibri"/>
              <a:sym typeface="Calibri"/>
            </a:endParaRP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Shape 24934"/>
        <p:cNvGrpSpPr/>
        <p:nvPr/>
      </p:nvGrpSpPr>
      <p:grpSpPr>
        <a:xfrm>
          <a:off x="0" y="0"/>
          <a:ext cx="0" cy="0"/>
          <a:chOff x="0" y="0"/>
          <a:chExt cx="0" cy="0"/>
        </a:xfrm>
      </p:grpSpPr>
      <p:sp>
        <p:nvSpPr>
          <p:cNvPr id="24935" name="Google Shape;24935;p60"/>
          <p:cNvSpPr/>
          <p:nvPr/>
        </p:nvSpPr>
        <p:spPr>
          <a:xfrm>
            <a:off x="0" y="-342900"/>
            <a:ext cx="18288000" cy="10287000"/>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4050"/>
              <a:buFont typeface="Arial"/>
              <a:buNone/>
            </a:pPr>
            <a:endParaRPr sz="4050" b="0" i="0" u="none" strike="noStrike" cap="none">
              <a:solidFill>
                <a:schemeClr val="dk1"/>
              </a:solidFill>
              <a:latin typeface="Poppins"/>
              <a:ea typeface="Poppins"/>
              <a:cs typeface="Poppins"/>
              <a:sym typeface="Poppins"/>
            </a:endParaRPr>
          </a:p>
        </p:txBody>
      </p:sp>
      <p:sp>
        <p:nvSpPr>
          <p:cNvPr id="24936" name="Google Shape;24936;p60"/>
          <p:cNvSpPr/>
          <p:nvPr/>
        </p:nvSpPr>
        <p:spPr>
          <a:xfrm>
            <a:off x="0" y="0"/>
            <a:ext cx="18288000" cy="120000"/>
          </a:xfrm>
          <a:prstGeom prst="rect">
            <a:avLst/>
          </a:prstGeom>
          <a:solidFill>
            <a:srgbClr val="002060"/>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4050"/>
              <a:buFont typeface="Arial"/>
              <a:buNone/>
            </a:pPr>
            <a:endParaRPr sz="4050" b="0" i="0" u="none" strike="noStrike" cap="none">
              <a:solidFill>
                <a:schemeClr val="dk1"/>
              </a:solidFill>
              <a:latin typeface="Poppins"/>
              <a:ea typeface="Poppins"/>
              <a:cs typeface="Poppins"/>
              <a:sym typeface="Poppins"/>
            </a:endParaRPr>
          </a:p>
        </p:txBody>
      </p:sp>
      <p:sp>
        <p:nvSpPr>
          <p:cNvPr id="24937" name="Google Shape;24937;p60"/>
          <p:cNvSpPr txBox="1"/>
          <p:nvPr/>
        </p:nvSpPr>
        <p:spPr>
          <a:xfrm>
            <a:off x="700088" y="525001"/>
            <a:ext cx="15773400" cy="75438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5400"/>
              <a:buFont typeface="Arial"/>
              <a:buNone/>
            </a:pPr>
            <a:r>
              <a:rPr lang="en-US" sz="5400" b="1" i="0" u="none" strike="noStrike" cap="none">
                <a:solidFill>
                  <a:srgbClr val="002060"/>
                </a:solidFill>
                <a:latin typeface="Calibri"/>
                <a:ea typeface="Calibri"/>
                <a:cs typeface="Calibri"/>
                <a:sym typeface="Calibri"/>
              </a:rPr>
              <a:t>Using Stratified Data to Drive Improvement</a:t>
            </a:r>
            <a:endParaRPr sz="1400" b="0" i="0" u="none" strike="noStrike" cap="none">
              <a:solidFill>
                <a:srgbClr val="000000"/>
              </a:solidFill>
              <a:latin typeface="Arial"/>
              <a:ea typeface="Arial"/>
              <a:cs typeface="Arial"/>
              <a:sym typeface="Arial"/>
            </a:endParaRPr>
          </a:p>
        </p:txBody>
      </p:sp>
      <p:sp>
        <p:nvSpPr>
          <p:cNvPr id="24938" name="Google Shape;24938;p60"/>
          <p:cNvSpPr/>
          <p:nvPr/>
        </p:nvSpPr>
        <p:spPr>
          <a:xfrm>
            <a:off x="700088" y="1875001"/>
            <a:ext cx="9672638" cy="1385738"/>
          </a:xfrm>
          <a:prstGeom prst="roundRect">
            <a:avLst>
              <a:gd name="adj" fmla="val 10000"/>
            </a:avLst>
          </a:prstGeom>
          <a:solidFill>
            <a:srgbClr val="D6E8F7"/>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4050"/>
              <a:buFont typeface="Arial"/>
              <a:buNone/>
            </a:pPr>
            <a:endParaRPr sz="4050" b="0" i="0" u="none" strike="noStrike" cap="none">
              <a:solidFill>
                <a:schemeClr val="dk1"/>
              </a:solidFill>
              <a:latin typeface="Poppins"/>
              <a:ea typeface="Poppins"/>
              <a:cs typeface="Poppins"/>
              <a:sym typeface="Poppins"/>
            </a:endParaRPr>
          </a:p>
        </p:txBody>
      </p:sp>
      <p:sp>
        <p:nvSpPr>
          <p:cNvPr id="24939" name="Google Shape;24939;p60"/>
          <p:cNvSpPr txBox="1"/>
          <p:nvPr/>
        </p:nvSpPr>
        <p:spPr>
          <a:xfrm>
            <a:off x="960120" y="2062500"/>
            <a:ext cx="9052560" cy="1050000"/>
          </a:xfrm>
          <a:prstGeom prst="rect">
            <a:avLst/>
          </a:prstGeom>
          <a:noFill/>
          <a:ln>
            <a:noFill/>
          </a:ln>
        </p:spPr>
        <p:txBody>
          <a:bodyPr spcFirstLastPara="1" wrap="square" lIns="137150" tIns="68575" rIns="137150" bIns="68575" anchor="t" anchorCtr="0">
            <a:noAutofit/>
          </a:bodyPr>
          <a:lstStyle/>
          <a:p>
            <a:pPr marL="0" marR="0" lvl="0" indent="0" algn="l" rtl="0">
              <a:lnSpc>
                <a:spcPct val="100000"/>
              </a:lnSpc>
              <a:spcBef>
                <a:spcPts val="0"/>
              </a:spcBef>
              <a:spcAft>
                <a:spcPts val="0"/>
              </a:spcAft>
              <a:buClr>
                <a:srgbClr val="000000"/>
              </a:buClr>
              <a:buSzPts val="3200"/>
              <a:buFont typeface="Arial"/>
              <a:buNone/>
            </a:pPr>
            <a:r>
              <a:rPr lang="en-US" sz="3200" b="1" i="0" u="none" strike="noStrike" cap="none">
                <a:solidFill>
                  <a:schemeClr val="dk1"/>
                </a:solidFill>
                <a:latin typeface="Calibri"/>
                <a:ea typeface="Calibri"/>
                <a:cs typeface="Calibri"/>
                <a:sym typeface="Calibri"/>
              </a:rPr>
              <a:t>Identify and share stratified QI data progress with clinical staff (by race/ethnicity, insurance status)</a:t>
            </a:r>
            <a:endParaRPr sz="1400" b="0" i="0" u="none" strike="noStrike" cap="none">
              <a:solidFill>
                <a:srgbClr val="000000"/>
              </a:solidFill>
              <a:latin typeface="Arial"/>
              <a:ea typeface="Arial"/>
              <a:cs typeface="Arial"/>
              <a:sym typeface="Arial"/>
            </a:endParaRPr>
          </a:p>
        </p:txBody>
      </p:sp>
      <p:sp>
        <p:nvSpPr>
          <p:cNvPr id="24940" name="Google Shape;24940;p60"/>
          <p:cNvSpPr/>
          <p:nvPr/>
        </p:nvSpPr>
        <p:spPr>
          <a:xfrm>
            <a:off x="685800" y="3450000"/>
            <a:ext cx="4800600" cy="2700000"/>
          </a:xfrm>
          <a:prstGeom prst="roundRect">
            <a:avLst>
              <a:gd name="adj" fmla="val 10000"/>
            </a:avLst>
          </a:prstGeom>
          <a:solidFill>
            <a:srgbClr val="2B7AB8"/>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4050"/>
              <a:buFont typeface="Arial"/>
              <a:buNone/>
            </a:pPr>
            <a:endParaRPr sz="4050" b="0" i="0" u="none" strike="noStrike" cap="none">
              <a:solidFill>
                <a:schemeClr val="dk1"/>
              </a:solidFill>
              <a:latin typeface="Poppins"/>
              <a:ea typeface="Poppins"/>
              <a:cs typeface="Poppins"/>
              <a:sym typeface="Poppins"/>
            </a:endParaRPr>
          </a:p>
        </p:txBody>
      </p:sp>
      <p:sp>
        <p:nvSpPr>
          <p:cNvPr id="24941" name="Google Shape;24941;p60"/>
          <p:cNvSpPr txBox="1"/>
          <p:nvPr/>
        </p:nvSpPr>
        <p:spPr>
          <a:xfrm>
            <a:off x="685800" y="3600000"/>
            <a:ext cx="4800600" cy="600000"/>
          </a:xfrm>
          <a:prstGeom prst="rect">
            <a:avLst/>
          </a:prstGeom>
          <a:noFill/>
          <a:ln>
            <a:noFill/>
          </a:ln>
        </p:spPr>
        <p:txBody>
          <a:bodyPr spcFirstLastPara="1" wrap="square" lIns="91425" tIns="45700" rIns="91425" bIns="45700" anchor="t" anchorCtr="0">
            <a:noAutofit/>
          </a:bodyPr>
          <a:lstStyle/>
          <a:p>
            <a:pPr marL="0" marR="0" lvl="0" indent="0" algn="ctr" rtl="0">
              <a:lnSpc>
                <a:spcPct val="100000"/>
              </a:lnSpc>
              <a:spcBef>
                <a:spcPts val="0"/>
              </a:spcBef>
              <a:spcAft>
                <a:spcPts val="0"/>
              </a:spcAft>
              <a:buClr>
                <a:srgbClr val="000000"/>
              </a:buClr>
              <a:buSzPts val="2700"/>
              <a:buFont typeface="Arial"/>
              <a:buNone/>
            </a:pPr>
            <a:r>
              <a:rPr lang="en-US" sz="2700" b="1" i="0" u="none" strike="noStrike" cap="none">
                <a:solidFill>
                  <a:schemeClr val="dk1"/>
                </a:solidFill>
                <a:latin typeface="Poppins"/>
                <a:ea typeface="Poppins"/>
                <a:cs typeface="Poppins"/>
                <a:sym typeface="Poppins"/>
              </a:rPr>
              <a:t>January 2025</a:t>
            </a:r>
            <a:endParaRPr sz="1400" b="0" i="0" u="none" strike="noStrike" cap="none">
              <a:solidFill>
                <a:srgbClr val="000000"/>
              </a:solidFill>
              <a:latin typeface="Arial"/>
              <a:ea typeface="Arial"/>
              <a:cs typeface="Arial"/>
              <a:sym typeface="Arial"/>
            </a:endParaRPr>
          </a:p>
        </p:txBody>
      </p:sp>
      <p:sp>
        <p:nvSpPr>
          <p:cNvPr id="24942" name="Google Shape;24942;p60"/>
          <p:cNvSpPr txBox="1"/>
          <p:nvPr/>
        </p:nvSpPr>
        <p:spPr>
          <a:xfrm>
            <a:off x="685800" y="4200000"/>
            <a:ext cx="4800600" cy="1350000"/>
          </a:xfrm>
          <a:prstGeom prst="rect">
            <a:avLst/>
          </a:prstGeom>
          <a:no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9000"/>
              <a:buFont typeface="Arial"/>
              <a:buNone/>
            </a:pPr>
            <a:r>
              <a:rPr lang="en-US" sz="9000" b="1" i="0" u="none" strike="noStrike" cap="none">
                <a:solidFill>
                  <a:schemeClr val="dk1"/>
                </a:solidFill>
                <a:latin typeface="Poppins"/>
                <a:ea typeface="Poppins"/>
                <a:cs typeface="Poppins"/>
                <a:sym typeface="Poppins"/>
              </a:rPr>
              <a:t>60%</a:t>
            </a:r>
            <a:endParaRPr sz="1400" b="0" i="0" u="none" strike="noStrike" cap="none">
              <a:solidFill>
                <a:srgbClr val="000000"/>
              </a:solidFill>
              <a:latin typeface="Arial"/>
              <a:ea typeface="Arial"/>
              <a:cs typeface="Arial"/>
              <a:sym typeface="Arial"/>
            </a:endParaRPr>
          </a:p>
        </p:txBody>
      </p:sp>
      <p:sp>
        <p:nvSpPr>
          <p:cNvPr id="24943" name="Google Shape;24943;p60"/>
          <p:cNvSpPr txBox="1"/>
          <p:nvPr/>
        </p:nvSpPr>
        <p:spPr>
          <a:xfrm>
            <a:off x="685800" y="5550000"/>
            <a:ext cx="4800600" cy="450000"/>
          </a:xfrm>
          <a:prstGeom prst="rect">
            <a:avLst/>
          </a:prstGeom>
          <a:noFill/>
          <a:ln>
            <a:noFill/>
          </a:ln>
        </p:spPr>
        <p:txBody>
          <a:bodyPr spcFirstLastPara="1" wrap="square" lIns="91425" tIns="45700" rIns="91425" bIns="45700" anchor="t" anchorCtr="0">
            <a:noAutofit/>
          </a:bodyPr>
          <a:lstStyle/>
          <a:p>
            <a:pPr marL="0" marR="0" lvl="0" indent="0" algn="ctr" rtl="0">
              <a:lnSpc>
                <a:spcPct val="100000"/>
              </a:lnSpc>
              <a:spcBef>
                <a:spcPts val="0"/>
              </a:spcBef>
              <a:spcAft>
                <a:spcPts val="0"/>
              </a:spcAft>
              <a:buClr>
                <a:srgbClr val="000000"/>
              </a:buClr>
              <a:buSzPts val="2100"/>
              <a:buFont typeface="Arial"/>
              <a:buNone/>
            </a:pPr>
            <a:r>
              <a:rPr lang="en-US" sz="2100" b="0" i="0" u="none" strike="noStrike" cap="none">
                <a:solidFill>
                  <a:schemeClr val="dk1"/>
                </a:solidFill>
                <a:latin typeface="Poppins"/>
                <a:ea typeface="Poppins"/>
                <a:cs typeface="Poppins"/>
                <a:sym typeface="Poppins"/>
              </a:rPr>
              <a:t>% In Place</a:t>
            </a:r>
            <a:endParaRPr sz="1400" b="0" i="0" u="none" strike="noStrike" cap="none">
              <a:solidFill>
                <a:srgbClr val="000000"/>
              </a:solidFill>
              <a:latin typeface="Arial"/>
              <a:ea typeface="Arial"/>
              <a:cs typeface="Arial"/>
              <a:sym typeface="Arial"/>
            </a:endParaRPr>
          </a:p>
        </p:txBody>
      </p:sp>
      <p:sp>
        <p:nvSpPr>
          <p:cNvPr id="24944" name="Google Shape;24944;p60"/>
          <p:cNvSpPr/>
          <p:nvPr/>
        </p:nvSpPr>
        <p:spPr>
          <a:xfrm>
            <a:off x="5760720" y="4500000"/>
            <a:ext cx="750000" cy="600000"/>
          </a:xfrm>
          <a:prstGeom prst="rightArrow">
            <a:avLst>
              <a:gd name="adj1" fmla="val 50000"/>
              <a:gd name="adj2" fmla="val 50000"/>
            </a:avLst>
          </a:prstGeom>
          <a:solidFill>
            <a:srgbClr val="E87A2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4050"/>
              <a:buFont typeface="Arial"/>
              <a:buNone/>
            </a:pPr>
            <a:endParaRPr sz="4050" b="0" i="0" u="none" strike="noStrike" cap="none">
              <a:solidFill>
                <a:schemeClr val="dk1"/>
              </a:solidFill>
              <a:latin typeface="Poppins"/>
              <a:ea typeface="Poppins"/>
              <a:cs typeface="Poppins"/>
              <a:sym typeface="Poppins"/>
            </a:endParaRPr>
          </a:p>
        </p:txBody>
      </p:sp>
      <p:sp>
        <p:nvSpPr>
          <p:cNvPr id="24945" name="Google Shape;24945;p60"/>
          <p:cNvSpPr/>
          <p:nvPr/>
        </p:nvSpPr>
        <p:spPr>
          <a:xfrm>
            <a:off x="6720840" y="3450000"/>
            <a:ext cx="4800600" cy="2700000"/>
          </a:xfrm>
          <a:prstGeom prst="roundRect">
            <a:avLst>
              <a:gd name="adj" fmla="val 10000"/>
            </a:avLst>
          </a:prstGeom>
          <a:solidFill>
            <a:srgbClr val="E87A2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4050"/>
              <a:buFont typeface="Arial"/>
              <a:buNone/>
            </a:pPr>
            <a:endParaRPr sz="4050" b="0" i="0" u="none" strike="noStrike" cap="none">
              <a:solidFill>
                <a:schemeClr val="dk1"/>
              </a:solidFill>
              <a:latin typeface="Poppins"/>
              <a:ea typeface="Poppins"/>
              <a:cs typeface="Poppins"/>
              <a:sym typeface="Poppins"/>
            </a:endParaRPr>
          </a:p>
        </p:txBody>
      </p:sp>
      <p:sp>
        <p:nvSpPr>
          <p:cNvPr id="24946" name="Google Shape;24946;p60"/>
          <p:cNvSpPr txBox="1"/>
          <p:nvPr/>
        </p:nvSpPr>
        <p:spPr>
          <a:xfrm>
            <a:off x="6720840" y="3600000"/>
            <a:ext cx="4800600" cy="600000"/>
          </a:xfrm>
          <a:prstGeom prst="rect">
            <a:avLst/>
          </a:prstGeom>
          <a:noFill/>
          <a:ln>
            <a:noFill/>
          </a:ln>
        </p:spPr>
        <p:txBody>
          <a:bodyPr spcFirstLastPara="1" wrap="square" lIns="91425" tIns="45700" rIns="91425" bIns="45700" anchor="t" anchorCtr="0">
            <a:noAutofit/>
          </a:bodyPr>
          <a:lstStyle/>
          <a:p>
            <a:pPr marL="0" marR="0" lvl="0" indent="0" algn="ctr" rtl="0">
              <a:lnSpc>
                <a:spcPct val="100000"/>
              </a:lnSpc>
              <a:spcBef>
                <a:spcPts val="0"/>
              </a:spcBef>
              <a:spcAft>
                <a:spcPts val="0"/>
              </a:spcAft>
              <a:buClr>
                <a:srgbClr val="000000"/>
              </a:buClr>
              <a:buSzPts val="2800"/>
              <a:buFont typeface="Arial"/>
              <a:buNone/>
            </a:pPr>
            <a:r>
              <a:rPr lang="en-US" sz="2800" b="1" i="0" u="none" strike="noStrike" cap="none">
                <a:solidFill>
                  <a:schemeClr val="dk1"/>
                </a:solidFill>
                <a:latin typeface="Poppins"/>
                <a:ea typeface="Poppins"/>
                <a:cs typeface="Poppins"/>
                <a:sym typeface="Poppins"/>
              </a:rPr>
              <a:t>March 2026</a:t>
            </a:r>
            <a:endParaRPr sz="2800" b="0" i="0" u="none" strike="noStrike" cap="none">
              <a:solidFill>
                <a:schemeClr val="dk1"/>
              </a:solidFill>
              <a:latin typeface="Poppins"/>
              <a:ea typeface="Poppins"/>
              <a:cs typeface="Poppins"/>
              <a:sym typeface="Poppins"/>
            </a:endParaRPr>
          </a:p>
        </p:txBody>
      </p:sp>
      <p:sp>
        <p:nvSpPr>
          <p:cNvPr id="24947" name="Google Shape;24947;p60"/>
          <p:cNvSpPr txBox="1"/>
          <p:nvPr/>
        </p:nvSpPr>
        <p:spPr>
          <a:xfrm>
            <a:off x="6720840" y="4200000"/>
            <a:ext cx="4800600" cy="1350000"/>
          </a:xfrm>
          <a:prstGeom prst="rect">
            <a:avLst/>
          </a:prstGeom>
          <a:no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9000"/>
              <a:buFont typeface="Arial"/>
              <a:buNone/>
            </a:pPr>
            <a:r>
              <a:rPr lang="en-US" sz="9000" b="1" i="0" u="none" strike="noStrike" cap="none">
                <a:solidFill>
                  <a:schemeClr val="dk1"/>
                </a:solidFill>
                <a:latin typeface="Poppins"/>
                <a:ea typeface="Poppins"/>
                <a:cs typeface="Poppins"/>
                <a:sym typeface="Poppins"/>
              </a:rPr>
              <a:t>96%</a:t>
            </a:r>
            <a:endParaRPr sz="1400" b="0" i="0" u="none" strike="noStrike" cap="none">
              <a:solidFill>
                <a:srgbClr val="000000"/>
              </a:solidFill>
              <a:latin typeface="Arial"/>
              <a:ea typeface="Arial"/>
              <a:cs typeface="Arial"/>
              <a:sym typeface="Arial"/>
            </a:endParaRPr>
          </a:p>
        </p:txBody>
      </p:sp>
      <p:sp>
        <p:nvSpPr>
          <p:cNvPr id="24948" name="Google Shape;24948;p60"/>
          <p:cNvSpPr txBox="1"/>
          <p:nvPr/>
        </p:nvSpPr>
        <p:spPr>
          <a:xfrm>
            <a:off x="6720840" y="5550000"/>
            <a:ext cx="4800600" cy="450000"/>
          </a:xfrm>
          <a:prstGeom prst="rect">
            <a:avLst/>
          </a:prstGeom>
          <a:noFill/>
          <a:ln>
            <a:noFill/>
          </a:ln>
        </p:spPr>
        <p:txBody>
          <a:bodyPr spcFirstLastPara="1" wrap="square" lIns="91425" tIns="45700" rIns="91425" bIns="45700" anchor="t" anchorCtr="0">
            <a:noAutofit/>
          </a:bodyPr>
          <a:lstStyle/>
          <a:p>
            <a:pPr marL="0" marR="0" lvl="0" indent="0" algn="ctr" rtl="0">
              <a:lnSpc>
                <a:spcPct val="100000"/>
              </a:lnSpc>
              <a:spcBef>
                <a:spcPts val="0"/>
              </a:spcBef>
              <a:spcAft>
                <a:spcPts val="0"/>
              </a:spcAft>
              <a:buClr>
                <a:srgbClr val="000000"/>
              </a:buClr>
              <a:buSzPts val="2100"/>
              <a:buFont typeface="Arial"/>
              <a:buNone/>
            </a:pPr>
            <a:r>
              <a:rPr lang="en-US" sz="2100" b="0" i="0" u="none" strike="noStrike" cap="none">
                <a:solidFill>
                  <a:schemeClr val="dk1"/>
                </a:solidFill>
                <a:latin typeface="Poppins"/>
                <a:ea typeface="Poppins"/>
                <a:cs typeface="Poppins"/>
                <a:sym typeface="Poppins"/>
              </a:rPr>
              <a:t>% In Place</a:t>
            </a:r>
            <a:endParaRPr sz="1400" b="0" i="0" u="none" strike="noStrike" cap="none">
              <a:solidFill>
                <a:srgbClr val="000000"/>
              </a:solidFill>
              <a:latin typeface="Arial"/>
              <a:ea typeface="Arial"/>
              <a:cs typeface="Arial"/>
              <a:sym typeface="Arial"/>
            </a:endParaRPr>
          </a:p>
        </p:txBody>
      </p:sp>
      <p:sp>
        <p:nvSpPr>
          <p:cNvPr id="24949" name="Google Shape;24949;p60"/>
          <p:cNvSpPr/>
          <p:nvPr/>
        </p:nvSpPr>
        <p:spPr>
          <a:xfrm>
            <a:off x="13794334" y="8325519"/>
            <a:ext cx="8509226" cy="3871698"/>
          </a:xfrm>
          <a:custGeom>
            <a:avLst/>
            <a:gdLst/>
            <a:ahLst/>
            <a:cxnLst/>
            <a:rect l="l" t="t" r="r" b="b"/>
            <a:pathLst>
              <a:path w="8509226" h="3871698" extrusionOk="0">
                <a:moveTo>
                  <a:pt x="0" y="0"/>
                </a:moveTo>
                <a:lnTo>
                  <a:pt x="8509226" y="0"/>
                </a:lnTo>
                <a:lnTo>
                  <a:pt x="8509226" y="3871698"/>
                </a:lnTo>
                <a:lnTo>
                  <a:pt x="0" y="3871698"/>
                </a:lnTo>
                <a:lnTo>
                  <a:pt x="0" y="0"/>
                </a:lnTo>
                <a:close/>
              </a:path>
            </a:pathLst>
          </a:cu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950" name="Google Shape;24950;p60"/>
          <p:cNvSpPr/>
          <p:nvPr/>
        </p:nvSpPr>
        <p:spPr>
          <a:xfrm>
            <a:off x="-3224120" y="8325519"/>
            <a:ext cx="8509226" cy="3871698"/>
          </a:xfrm>
          <a:custGeom>
            <a:avLst/>
            <a:gdLst/>
            <a:ahLst/>
            <a:cxnLst/>
            <a:rect l="l" t="t" r="r" b="b"/>
            <a:pathLst>
              <a:path w="8509226" h="3871698" extrusionOk="0">
                <a:moveTo>
                  <a:pt x="0" y="0"/>
                </a:moveTo>
                <a:lnTo>
                  <a:pt x="8509227" y="0"/>
                </a:lnTo>
                <a:lnTo>
                  <a:pt x="8509227" y="3871698"/>
                </a:lnTo>
                <a:lnTo>
                  <a:pt x="0" y="3871698"/>
                </a:lnTo>
                <a:lnTo>
                  <a:pt x="0" y="0"/>
                </a:lnTo>
                <a:close/>
              </a:path>
            </a:pathLst>
          </a:cu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951" name="Google Shape;24951;p60"/>
          <p:cNvSpPr/>
          <p:nvPr/>
        </p:nvSpPr>
        <p:spPr>
          <a:xfrm flipH="1">
            <a:off x="5285108" y="8325519"/>
            <a:ext cx="8509226" cy="3871698"/>
          </a:xfrm>
          <a:custGeom>
            <a:avLst/>
            <a:gdLst/>
            <a:ahLst/>
            <a:cxnLst/>
            <a:rect l="l" t="t" r="r" b="b"/>
            <a:pathLst>
              <a:path w="8509226" h="3871698" extrusionOk="0">
                <a:moveTo>
                  <a:pt x="8509226" y="0"/>
                </a:moveTo>
                <a:lnTo>
                  <a:pt x="0" y="0"/>
                </a:lnTo>
                <a:lnTo>
                  <a:pt x="0" y="3871698"/>
                </a:lnTo>
                <a:lnTo>
                  <a:pt x="8509226" y="3871698"/>
                </a:lnTo>
                <a:lnTo>
                  <a:pt x="8509226" y="0"/>
                </a:lnTo>
                <a:close/>
              </a:path>
            </a:pathLst>
          </a:cu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952" name="Google Shape;24952;p60"/>
          <p:cNvSpPr txBox="1"/>
          <p:nvPr/>
        </p:nvSpPr>
        <p:spPr>
          <a:xfrm>
            <a:off x="13315971" y="1875001"/>
            <a:ext cx="4525662" cy="630942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4000"/>
              <a:buFont typeface="Arial"/>
              <a:buNone/>
            </a:pPr>
            <a:r>
              <a:rPr lang="en-US" sz="4000" b="1" i="0" u="none" strike="noStrike" cap="none" dirty="0">
                <a:solidFill>
                  <a:schemeClr val="dk1"/>
                </a:solidFill>
                <a:latin typeface="Calibri"/>
                <a:ea typeface="Calibri"/>
                <a:cs typeface="Calibri"/>
                <a:sym typeface="Calibri"/>
              </a:rPr>
              <a:t>How Hospitals Are Using Stratified Data</a:t>
            </a:r>
            <a:endParaRPr sz="1400" b="0" i="0" u="none" strike="noStrike" cap="none" dirty="0">
              <a:solidFill>
                <a:srgbClr val="000000"/>
              </a:solidFill>
              <a:latin typeface="Arial"/>
              <a:ea typeface="Arial"/>
              <a:cs typeface="Arial"/>
              <a:sym typeface="Arial"/>
            </a:endParaRPr>
          </a:p>
          <a:p>
            <a:pPr marL="285750" marR="0" lvl="0" indent="-285750" algn="l" rtl="0">
              <a:lnSpc>
                <a:spcPct val="100000"/>
              </a:lnSpc>
              <a:spcBef>
                <a:spcPts val="0"/>
              </a:spcBef>
              <a:spcAft>
                <a:spcPts val="0"/>
              </a:spcAft>
              <a:buClr>
                <a:schemeClr val="dk1"/>
              </a:buClr>
              <a:buSzPts val="3600"/>
              <a:buFont typeface="Arial"/>
              <a:buChar char="•"/>
            </a:pPr>
            <a:r>
              <a:rPr lang="en-US" sz="3600" b="0" i="0" u="none" strike="noStrike" cap="none" dirty="0">
                <a:solidFill>
                  <a:schemeClr val="dk1"/>
                </a:solidFill>
                <a:latin typeface="Calibri"/>
                <a:ea typeface="Calibri"/>
                <a:cs typeface="Calibri"/>
                <a:sym typeface="Calibri"/>
              </a:rPr>
              <a:t>Identifying disparities across patient groups</a:t>
            </a:r>
            <a:endParaRPr sz="1400" b="0" i="0" u="none" strike="noStrike" cap="none" dirty="0">
              <a:solidFill>
                <a:srgbClr val="000000"/>
              </a:solidFill>
              <a:latin typeface="Arial"/>
              <a:ea typeface="Arial"/>
              <a:cs typeface="Arial"/>
              <a:sym typeface="Arial"/>
            </a:endParaRPr>
          </a:p>
          <a:p>
            <a:pPr marL="285750" marR="0" lvl="0" indent="-285750" algn="l" rtl="0">
              <a:lnSpc>
                <a:spcPct val="100000"/>
              </a:lnSpc>
              <a:spcBef>
                <a:spcPts val="0"/>
              </a:spcBef>
              <a:spcAft>
                <a:spcPts val="0"/>
              </a:spcAft>
              <a:buClr>
                <a:schemeClr val="dk1"/>
              </a:buClr>
              <a:buSzPts val="3600"/>
              <a:buFont typeface="Arial"/>
              <a:buChar char="•"/>
            </a:pPr>
            <a:r>
              <a:rPr lang="en-US" sz="3600" b="0" i="0" u="none" strike="noStrike" cap="none" dirty="0">
                <a:solidFill>
                  <a:schemeClr val="dk1"/>
                </a:solidFill>
                <a:latin typeface="Calibri"/>
                <a:ea typeface="Calibri"/>
                <a:cs typeface="Calibri"/>
                <a:sym typeface="Calibri"/>
              </a:rPr>
              <a:t>Sharing stratified outcomes during staff meetings</a:t>
            </a:r>
            <a:endParaRPr sz="1400" b="0" i="0" u="none" strike="noStrike" cap="none" dirty="0">
              <a:solidFill>
                <a:srgbClr val="000000"/>
              </a:solidFill>
              <a:latin typeface="Arial"/>
              <a:ea typeface="Arial"/>
              <a:cs typeface="Arial"/>
              <a:sym typeface="Arial"/>
            </a:endParaRPr>
          </a:p>
          <a:p>
            <a:pPr marL="285750" marR="0" lvl="0" indent="-285750" algn="l" rtl="0">
              <a:lnSpc>
                <a:spcPct val="100000"/>
              </a:lnSpc>
              <a:spcBef>
                <a:spcPts val="0"/>
              </a:spcBef>
              <a:spcAft>
                <a:spcPts val="0"/>
              </a:spcAft>
              <a:buClr>
                <a:schemeClr val="dk1"/>
              </a:buClr>
              <a:buSzPts val="3600"/>
              <a:buFont typeface="Arial"/>
              <a:buChar char="•"/>
            </a:pPr>
            <a:r>
              <a:rPr lang="en-US" sz="3600" b="0" i="0" u="none" strike="noStrike" cap="none" dirty="0">
                <a:solidFill>
                  <a:schemeClr val="dk1"/>
                </a:solidFill>
                <a:latin typeface="Calibri"/>
                <a:ea typeface="Calibri"/>
                <a:cs typeface="Calibri"/>
                <a:sym typeface="Calibri"/>
              </a:rPr>
              <a:t>Reviewing trends over time to guide QI efforts</a:t>
            </a:r>
            <a:endParaRPr sz="1400" b="0" i="0" u="none" strike="noStrike" cap="none" dirty="0">
              <a:solidFill>
                <a:srgbClr val="000000"/>
              </a:solidFill>
              <a:latin typeface="Arial"/>
              <a:ea typeface="Arial"/>
              <a:cs typeface="Arial"/>
              <a:sym typeface="Arial"/>
            </a:endParaRPr>
          </a:p>
        </p:txBody>
      </p:sp>
      <p:sp>
        <p:nvSpPr>
          <p:cNvPr id="24953" name="Google Shape;24953;p60"/>
          <p:cNvSpPr/>
          <p:nvPr/>
        </p:nvSpPr>
        <p:spPr>
          <a:xfrm>
            <a:off x="608647" y="6508268"/>
            <a:ext cx="12224385" cy="1548860"/>
          </a:xfrm>
          <a:prstGeom prst="roundRect">
            <a:avLst>
              <a:gd name="adj" fmla="val 10000"/>
            </a:avLst>
          </a:prstGeom>
          <a:solidFill>
            <a:srgbClr val="FDE8D0"/>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4050"/>
              <a:buFont typeface="Arial"/>
              <a:buNone/>
            </a:pPr>
            <a:endParaRPr sz="4050" b="0" i="0" u="none" strike="noStrike" cap="none">
              <a:solidFill>
                <a:schemeClr val="dk1"/>
              </a:solidFill>
              <a:latin typeface="Poppins"/>
              <a:ea typeface="Poppins"/>
              <a:cs typeface="Poppins"/>
              <a:sym typeface="Poppins"/>
            </a:endParaRPr>
          </a:p>
        </p:txBody>
      </p:sp>
      <p:sp>
        <p:nvSpPr>
          <p:cNvPr id="24954" name="Google Shape;24954;p60"/>
          <p:cNvSpPr txBox="1"/>
          <p:nvPr/>
        </p:nvSpPr>
        <p:spPr>
          <a:xfrm>
            <a:off x="645220" y="6664009"/>
            <a:ext cx="12224385" cy="1323439"/>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4000"/>
              <a:buFont typeface="Arial"/>
              <a:buNone/>
            </a:pPr>
            <a:r>
              <a:rPr lang="en-US" sz="4000" b="0" i="0" u="none" strike="noStrike" cap="none">
                <a:solidFill>
                  <a:schemeClr val="dk1"/>
                </a:solidFill>
                <a:latin typeface="Calibri"/>
                <a:ea typeface="Calibri"/>
                <a:cs typeface="Calibri"/>
                <a:sym typeface="Calibri"/>
              </a:rPr>
              <a:t>💡</a:t>
            </a:r>
            <a:r>
              <a:rPr lang="en-US" sz="4000" b="0" i="1" u="none" strike="noStrike" cap="none">
                <a:solidFill>
                  <a:schemeClr val="dk1"/>
                </a:solidFill>
                <a:latin typeface="Calibri"/>
                <a:ea typeface="Calibri"/>
                <a:cs typeface="Calibri"/>
                <a:sym typeface="Calibri"/>
              </a:rPr>
              <a:t>Stronger data sharing guides data-driven improvement and equity efforts</a:t>
            </a:r>
            <a:endParaRPr sz="4000" b="0" i="0" u="none" strike="noStrike" cap="none">
              <a:solidFill>
                <a:schemeClr val="dk1"/>
              </a:solidFill>
              <a:latin typeface="Calibri"/>
              <a:ea typeface="Calibri"/>
              <a:cs typeface="Calibri"/>
              <a:sym typeface="Calibri"/>
            </a:endParaRPr>
          </a:p>
        </p:txBody>
      </p:sp>
      <p:sp>
        <p:nvSpPr>
          <p:cNvPr id="2" name="Freeform 2">
            <a:extLst>
              <a:ext uri="{FF2B5EF4-FFF2-40B4-BE49-F238E27FC236}">
                <a16:creationId xmlns:a16="http://schemas.microsoft.com/office/drawing/2014/main" id="{CD4F9821-19D6-709C-4D99-070DE81C9154}"/>
              </a:ext>
            </a:extLst>
          </p:cNvPr>
          <p:cNvSpPr/>
          <p:nvPr/>
        </p:nvSpPr>
        <p:spPr>
          <a:xfrm>
            <a:off x="13946734" y="8477919"/>
            <a:ext cx="8509226" cy="3871698"/>
          </a:xfrm>
          <a:custGeom>
            <a:avLst/>
            <a:gdLst/>
            <a:ahLst/>
            <a:cxnLst/>
            <a:rect l="l" t="t" r="r" b="b"/>
            <a:pathLst>
              <a:path w="8509226" h="3871698">
                <a:moveTo>
                  <a:pt x="0" y="0"/>
                </a:moveTo>
                <a:lnTo>
                  <a:pt x="8509226" y="0"/>
                </a:lnTo>
                <a:lnTo>
                  <a:pt x="8509226" y="3871698"/>
                </a:lnTo>
                <a:lnTo>
                  <a:pt x="0" y="3871698"/>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a:extLst>
              <a:ext uri="{FF2B5EF4-FFF2-40B4-BE49-F238E27FC236}">
                <a16:creationId xmlns:a16="http://schemas.microsoft.com/office/drawing/2014/main" id="{93C9FB2F-24E9-EAB2-F70B-4C9F833954B6}"/>
              </a:ext>
            </a:extLst>
          </p:cNvPr>
          <p:cNvSpPr/>
          <p:nvPr/>
        </p:nvSpPr>
        <p:spPr>
          <a:xfrm>
            <a:off x="-3071720" y="8477919"/>
            <a:ext cx="8509226" cy="3871698"/>
          </a:xfrm>
          <a:custGeom>
            <a:avLst/>
            <a:gdLst/>
            <a:ahLst/>
            <a:cxnLst/>
            <a:rect l="l" t="t" r="r" b="b"/>
            <a:pathLst>
              <a:path w="8509226" h="3871698">
                <a:moveTo>
                  <a:pt x="0" y="0"/>
                </a:moveTo>
                <a:lnTo>
                  <a:pt x="8509227" y="0"/>
                </a:lnTo>
                <a:lnTo>
                  <a:pt x="8509227" y="3871698"/>
                </a:lnTo>
                <a:lnTo>
                  <a:pt x="0" y="3871698"/>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4" name="Freeform 4">
            <a:extLst>
              <a:ext uri="{FF2B5EF4-FFF2-40B4-BE49-F238E27FC236}">
                <a16:creationId xmlns:a16="http://schemas.microsoft.com/office/drawing/2014/main" id="{0800E5F5-D225-BCAC-A5C5-F094F1E10CC4}"/>
              </a:ext>
            </a:extLst>
          </p:cNvPr>
          <p:cNvSpPr/>
          <p:nvPr/>
        </p:nvSpPr>
        <p:spPr>
          <a:xfrm flipH="1">
            <a:off x="5437508" y="8477919"/>
            <a:ext cx="8509226" cy="3871698"/>
          </a:xfrm>
          <a:custGeom>
            <a:avLst/>
            <a:gdLst/>
            <a:ahLst/>
            <a:cxnLst/>
            <a:rect l="l" t="t" r="r" b="b"/>
            <a:pathLst>
              <a:path w="8509226" h="3871698">
                <a:moveTo>
                  <a:pt x="8509226" y="0"/>
                </a:moveTo>
                <a:lnTo>
                  <a:pt x="0" y="0"/>
                </a:lnTo>
                <a:lnTo>
                  <a:pt x="0" y="3871698"/>
                </a:lnTo>
                <a:lnTo>
                  <a:pt x="8509226" y="3871698"/>
                </a:lnTo>
                <a:lnTo>
                  <a:pt x="8509226"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Shape 24959"/>
        <p:cNvGrpSpPr/>
        <p:nvPr/>
      </p:nvGrpSpPr>
      <p:grpSpPr>
        <a:xfrm>
          <a:off x="0" y="0"/>
          <a:ext cx="0" cy="0"/>
          <a:chOff x="0" y="0"/>
          <a:chExt cx="0" cy="0"/>
        </a:xfrm>
      </p:grpSpPr>
      <p:sp>
        <p:nvSpPr>
          <p:cNvPr id="24960" name="Google Shape;24960;p61"/>
          <p:cNvSpPr/>
          <p:nvPr/>
        </p:nvSpPr>
        <p:spPr>
          <a:xfrm>
            <a:off x="0" y="0"/>
            <a:ext cx="18288000" cy="10287000"/>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4050"/>
              <a:buFont typeface="Arial"/>
              <a:buNone/>
            </a:pPr>
            <a:endParaRPr sz="4050" b="0" i="0" u="none" strike="noStrike" cap="none">
              <a:solidFill>
                <a:schemeClr val="dk1"/>
              </a:solidFill>
              <a:latin typeface="Arial"/>
              <a:ea typeface="Arial"/>
              <a:cs typeface="Arial"/>
              <a:sym typeface="Arial"/>
            </a:endParaRPr>
          </a:p>
        </p:txBody>
      </p:sp>
      <p:sp>
        <p:nvSpPr>
          <p:cNvPr id="24961" name="Google Shape;24961;p61"/>
          <p:cNvSpPr/>
          <p:nvPr/>
        </p:nvSpPr>
        <p:spPr>
          <a:xfrm>
            <a:off x="0" y="0"/>
            <a:ext cx="18288000" cy="135810"/>
          </a:xfrm>
          <a:prstGeom prst="rect">
            <a:avLst/>
          </a:prstGeom>
          <a:solidFill>
            <a:srgbClr val="002060"/>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4050"/>
              <a:buFont typeface="Arial"/>
              <a:buNone/>
            </a:pPr>
            <a:endParaRPr sz="4050" b="0" i="0" u="none" strike="noStrike" cap="none">
              <a:solidFill>
                <a:schemeClr val="dk1"/>
              </a:solidFill>
              <a:latin typeface="Poppins"/>
              <a:ea typeface="Poppins"/>
              <a:cs typeface="Poppins"/>
              <a:sym typeface="Poppins"/>
            </a:endParaRPr>
          </a:p>
        </p:txBody>
      </p:sp>
      <p:sp>
        <p:nvSpPr>
          <p:cNvPr id="24962" name="Google Shape;24962;p61"/>
          <p:cNvSpPr txBox="1"/>
          <p:nvPr/>
        </p:nvSpPr>
        <p:spPr>
          <a:xfrm>
            <a:off x="685800" y="247643"/>
            <a:ext cx="15773400" cy="75438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5400"/>
              <a:buFont typeface="Arial"/>
              <a:buNone/>
            </a:pPr>
            <a:r>
              <a:rPr lang="en-US" sz="5400" b="1" i="0" u="none" strike="noStrike" cap="none">
                <a:solidFill>
                  <a:srgbClr val="002060"/>
                </a:solidFill>
                <a:latin typeface="Calibri"/>
                <a:ea typeface="Calibri"/>
                <a:cs typeface="Calibri"/>
                <a:sym typeface="Calibri"/>
              </a:rPr>
              <a:t>Outpatient Engagement:</a:t>
            </a:r>
            <a:endParaRPr sz="5400" b="0" i="0" u="none" strike="noStrike" cap="none">
              <a:solidFill>
                <a:srgbClr val="002060"/>
              </a:solidFill>
              <a:latin typeface="Calibri"/>
              <a:ea typeface="Calibri"/>
              <a:cs typeface="Calibri"/>
              <a:sym typeface="Calibri"/>
            </a:endParaRPr>
          </a:p>
        </p:txBody>
      </p:sp>
      <p:sp>
        <p:nvSpPr>
          <p:cNvPr id="24963" name="Google Shape;24963;p61"/>
          <p:cNvSpPr/>
          <p:nvPr/>
        </p:nvSpPr>
        <p:spPr>
          <a:xfrm>
            <a:off x="478351" y="1887824"/>
            <a:ext cx="10463133" cy="1235743"/>
          </a:xfrm>
          <a:prstGeom prst="roundRect">
            <a:avLst>
              <a:gd name="adj" fmla="val 10000"/>
            </a:avLst>
          </a:prstGeom>
          <a:solidFill>
            <a:srgbClr val="D6E8F7"/>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4050"/>
              <a:buFont typeface="Arial"/>
              <a:buNone/>
            </a:pPr>
            <a:endParaRPr sz="4050" b="0" i="0" u="none" strike="noStrike" cap="none">
              <a:solidFill>
                <a:schemeClr val="dk1"/>
              </a:solidFill>
              <a:latin typeface="Poppins"/>
              <a:ea typeface="Poppins"/>
              <a:cs typeface="Poppins"/>
              <a:sym typeface="Poppins"/>
            </a:endParaRPr>
          </a:p>
        </p:txBody>
      </p:sp>
      <p:sp>
        <p:nvSpPr>
          <p:cNvPr id="24964" name="Google Shape;24964;p61"/>
          <p:cNvSpPr txBox="1"/>
          <p:nvPr/>
        </p:nvSpPr>
        <p:spPr>
          <a:xfrm>
            <a:off x="685800" y="1938550"/>
            <a:ext cx="9282885" cy="1050000"/>
          </a:xfrm>
          <a:prstGeom prst="rect">
            <a:avLst/>
          </a:prstGeom>
          <a:noFill/>
          <a:ln>
            <a:noFill/>
          </a:ln>
        </p:spPr>
        <p:txBody>
          <a:bodyPr spcFirstLastPara="1" wrap="square" lIns="137150" tIns="68575" rIns="137150" bIns="68575" anchor="t" anchorCtr="0">
            <a:noAutofit/>
          </a:bodyPr>
          <a:lstStyle/>
          <a:p>
            <a:pPr marL="0" marR="0" lvl="0" indent="0" algn="l" rtl="0">
              <a:lnSpc>
                <a:spcPct val="100000"/>
              </a:lnSpc>
              <a:spcBef>
                <a:spcPts val="0"/>
              </a:spcBef>
              <a:spcAft>
                <a:spcPts val="0"/>
              </a:spcAft>
              <a:buClr>
                <a:srgbClr val="000000"/>
              </a:buClr>
              <a:buSzPts val="3200"/>
              <a:buFont typeface="Arial"/>
              <a:buNone/>
            </a:pPr>
            <a:r>
              <a:rPr lang="en-US" sz="3200" b="1" i="0" u="none" strike="noStrike" cap="none">
                <a:solidFill>
                  <a:schemeClr val="dk1"/>
                </a:solidFill>
                <a:latin typeface="Calibri"/>
                <a:ea typeface="Calibri"/>
                <a:cs typeface="Calibri"/>
                <a:sym typeface="Calibri"/>
              </a:rPr>
              <a:t>Coordinating QI efforts to engage outpatient prenatal clinics, FQHCs, and other community health clinics</a:t>
            </a:r>
            <a:endParaRPr sz="3200" b="0" i="0" u="none" strike="noStrike" cap="none">
              <a:solidFill>
                <a:schemeClr val="dk1"/>
              </a:solidFill>
              <a:latin typeface="Calibri"/>
              <a:ea typeface="Calibri"/>
              <a:cs typeface="Calibri"/>
              <a:sym typeface="Calibri"/>
            </a:endParaRPr>
          </a:p>
        </p:txBody>
      </p:sp>
      <p:sp>
        <p:nvSpPr>
          <p:cNvPr id="24965" name="Google Shape;24965;p61"/>
          <p:cNvSpPr/>
          <p:nvPr/>
        </p:nvSpPr>
        <p:spPr>
          <a:xfrm>
            <a:off x="685800" y="3450000"/>
            <a:ext cx="4800600" cy="2700000"/>
          </a:xfrm>
          <a:prstGeom prst="roundRect">
            <a:avLst>
              <a:gd name="adj" fmla="val 10000"/>
            </a:avLst>
          </a:prstGeom>
          <a:solidFill>
            <a:srgbClr val="2B7AB8"/>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4050"/>
              <a:buFont typeface="Arial"/>
              <a:buNone/>
            </a:pPr>
            <a:endParaRPr sz="4050" b="0" i="0" u="none" strike="noStrike" cap="none">
              <a:solidFill>
                <a:schemeClr val="dk1"/>
              </a:solidFill>
              <a:latin typeface="Poppins"/>
              <a:ea typeface="Poppins"/>
              <a:cs typeface="Poppins"/>
              <a:sym typeface="Poppins"/>
            </a:endParaRPr>
          </a:p>
        </p:txBody>
      </p:sp>
      <p:sp>
        <p:nvSpPr>
          <p:cNvPr id="24966" name="Google Shape;24966;p61"/>
          <p:cNvSpPr txBox="1"/>
          <p:nvPr/>
        </p:nvSpPr>
        <p:spPr>
          <a:xfrm>
            <a:off x="685800" y="3600000"/>
            <a:ext cx="4800600" cy="600000"/>
          </a:xfrm>
          <a:prstGeom prst="rect">
            <a:avLst/>
          </a:prstGeom>
          <a:noFill/>
          <a:ln>
            <a:noFill/>
          </a:ln>
        </p:spPr>
        <p:txBody>
          <a:bodyPr spcFirstLastPara="1" wrap="square" lIns="91425" tIns="45700" rIns="91425" bIns="45700" anchor="t" anchorCtr="0">
            <a:noAutofit/>
          </a:bodyPr>
          <a:lstStyle/>
          <a:p>
            <a:pPr marL="0" marR="0" lvl="0" indent="0" algn="ctr" rtl="0">
              <a:lnSpc>
                <a:spcPct val="100000"/>
              </a:lnSpc>
              <a:spcBef>
                <a:spcPts val="0"/>
              </a:spcBef>
              <a:spcAft>
                <a:spcPts val="0"/>
              </a:spcAft>
              <a:buClr>
                <a:srgbClr val="000000"/>
              </a:buClr>
              <a:buSzPts val="2700"/>
              <a:buFont typeface="Arial"/>
              <a:buNone/>
            </a:pPr>
            <a:r>
              <a:rPr lang="en-US" sz="2700" b="1" i="0" u="none" strike="noStrike" cap="none">
                <a:solidFill>
                  <a:schemeClr val="dk1"/>
                </a:solidFill>
                <a:latin typeface="Poppins"/>
                <a:ea typeface="Poppins"/>
                <a:cs typeface="Poppins"/>
                <a:sym typeface="Poppins"/>
              </a:rPr>
              <a:t>January 2025</a:t>
            </a:r>
            <a:endParaRPr sz="1400" b="0" i="0" u="none" strike="noStrike" cap="none">
              <a:solidFill>
                <a:srgbClr val="000000"/>
              </a:solidFill>
              <a:latin typeface="Arial"/>
              <a:ea typeface="Arial"/>
              <a:cs typeface="Arial"/>
              <a:sym typeface="Arial"/>
            </a:endParaRPr>
          </a:p>
        </p:txBody>
      </p:sp>
      <p:sp>
        <p:nvSpPr>
          <p:cNvPr id="24967" name="Google Shape;24967;p61"/>
          <p:cNvSpPr txBox="1"/>
          <p:nvPr/>
        </p:nvSpPr>
        <p:spPr>
          <a:xfrm>
            <a:off x="685800" y="4200000"/>
            <a:ext cx="4800600" cy="1350000"/>
          </a:xfrm>
          <a:prstGeom prst="rect">
            <a:avLst/>
          </a:prstGeom>
          <a:no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9000"/>
              <a:buFont typeface="Arial"/>
              <a:buNone/>
            </a:pPr>
            <a:r>
              <a:rPr lang="en-US" sz="9000" b="1" i="0" u="none" strike="noStrike" cap="none">
                <a:solidFill>
                  <a:schemeClr val="dk1"/>
                </a:solidFill>
                <a:latin typeface="Poppins"/>
                <a:ea typeface="Poppins"/>
                <a:cs typeface="Poppins"/>
                <a:sym typeface="Poppins"/>
              </a:rPr>
              <a:t>58%</a:t>
            </a:r>
            <a:endParaRPr sz="1400" b="0" i="0" u="none" strike="noStrike" cap="none">
              <a:solidFill>
                <a:srgbClr val="000000"/>
              </a:solidFill>
              <a:latin typeface="Arial"/>
              <a:ea typeface="Arial"/>
              <a:cs typeface="Arial"/>
              <a:sym typeface="Arial"/>
            </a:endParaRPr>
          </a:p>
        </p:txBody>
      </p:sp>
      <p:sp>
        <p:nvSpPr>
          <p:cNvPr id="24968" name="Google Shape;24968;p61"/>
          <p:cNvSpPr txBox="1"/>
          <p:nvPr/>
        </p:nvSpPr>
        <p:spPr>
          <a:xfrm>
            <a:off x="685800" y="5550000"/>
            <a:ext cx="4800600" cy="450000"/>
          </a:xfrm>
          <a:prstGeom prst="rect">
            <a:avLst/>
          </a:prstGeom>
          <a:noFill/>
          <a:ln>
            <a:noFill/>
          </a:ln>
        </p:spPr>
        <p:txBody>
          <a:bodyPr spcFirstLastPara="1" wrap="square" lIns="91425" tIns="45700" rIns="91425" bIns="45700" anchor="t" anchorCtr="0">
            <a:noAutofit/>
          </a:bodyPr>
          <a:lstStyle/>
          <a:p>
            <a:pPr marL="0" marR="0" lvl="0" indent="0" algn="ctr" rtl="0">
              <a:lnSpc>
                <a:spcPct val="100000"/>
              </a:lnSpc>
              <a:spcBef>
                <a:spcPts val="0"/>
              </a:spcBef>
              <a:spcAft>
                <a:spcPts val="0"/>
              </a:spcAft>
              <a:buClr>
                <a:srgbClr val="000000"/>
              </a:buClr>
              <a:buSzPts val="2100"/>
              <a:buFont typeface="Arial"/>
              <a:buNone/>
            </a:pPr>
            <a:r>
              <a:rPr lang="en-US" sz="2100" b="0" i="0" u="none" strike="noStrike" cap="none">
                <a:solidFill>
                  <a:schemeClr val="dk1"/>
                </a:solidFill>
                <a:latin typeface="Poppins"/>
                <a:ea typeface="Poppins"/>
                <a:cs typeface="Poppins"/>
                <a:sym typeface="Poppins"/>
              </a:rPr>
              <a:t>% In Place</a:t>
            </a:r>
            <a:endParaRPr sz="1400" b="0" i="0" u="none" strike="noStrike" cap="none">
              <a:solidFill>
                <a:srgbClr val="000000"/>
              </a:solidFill>
              <a:latin typeface="Arial"/>
              <a:ea typeface="Arial"/>
              <a:cs typeface="Arial"/>
              <a:sym typeface="Arial"/>
            </a:endParaRPr>
          </a:p>
        </p:txBody>
      </p:sp>
      <p:sp>
        <p:nvSpPr>
          <p:cNvPr id="24969" name="Google Shape;24969;p61"/>
          <p:cNvSpPr/>
          <p:nvPr/>
        </p:nvSpPr>
        <p:spPr>
          <a:xfrm>
            <a:off x="5640422" y="4500000"/>
            <a:ext cx="750000" cy="600000"/>
          </a:xfrm>
          <a:prstGeom prst="rightArrow">
            <a:avLst>
              <a:gd name="adj1" fmla="val 50000"/>
              <a:gd name="adj2" fmla="val 50000"/>
            </a:avLst>
          </a:prstGeom>
          <a:solidFill>
            <a:srgbClr val="E87A2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4050"/>
              <a:buFont typeface="Arial"/>
              <a:buNone/>
            </a:pPr>
            <a:endParaRPr sz="4050" b="0" i="0" u="none" strike="noStrike" cap="none">
              <a:solidFill>
                <a:schemeClr val="dk1"/>
              </a:solidFill>
              <a:latin typeface="Poppins"/>
              <a:ea typeface="Poppins"/>
              <a:cs typeface="Poppins"/>
              <a:sym typeface="Poppins"/>
            </a:endParaRPr>
          </a:p>
        </p:txBody>
      </p:sp>
      <p:sp>
        <p:nvSpPr>
          <p:cNvPr id="24970" name="Google Shape;24970;p61"/>
          <p:cNvSpPr/>
          <p:nvPr/>
        </p:nvSpPr>
        <p:spPr>
          <a:xfrm>
            <a:off x="6508734" y="3450000"/>
            <a:ext cx="4800600" cy="2700000"/>
          </a:xfrm>
          <a:prstGeom prst="roundRect">
            <a:avLst>
              <a:gd name="adj" fmla="val 10000"/>
            </a:avLst>
          </a:prstGeom>
          <a:solidFill>
            <a:srgbClr val="E87A2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4050"/>
              <a:buFont typeface="Arial"/>
              <a:buNone/>
            </a:pPr>
            <a:endParaRPr sz="4050" b="0" i="0" u="none" strike="noStrike" cap="none">
              <a:solidFill>
                <a:schemeClr val="dk1"/>
              </a:solidFill>
              <a:latin typeface="Poppins"/>
              <a:ea typeface="Poppins"/>
              <a:cs typeface="Poppins"/>
              <a:sym typeface="Poppins"/>
            </a:endParaRPr>
          </a:p>
        </p:txBody>
      </p:sp>
      <p:sp>
        <p:nvSpPr>
          <p:cNvPr id="24971" name="Google Shape;24971;p61"/>
          <p:cNvSpPr txBox="1"/>
          <p:nvPr/>
        </p:nvSpPr>
        <p:spPr>
          <a:xfrm>
            <a:off x="6508734" y="3626405"/>
            <a:ext cx="4800600" cy="600000"/>
          </a:xfrm>
          <a:prstGeom prst="rect">
            <a:avLst/>
          </a:prstGeom>
          <a:noFill/>
          <a:ln>
            <a:noFill/>
          </a:ln>
        </p:spPr>
        <p:txBody>
          <a:bodyPr spcFirstLastPara="1" wrap="square" lIns="91425" tIns="45700" rIns="91425" bIns="45700" anchor="t" anchorCtr="0">
            <a:noAutofit/>
          </a:bodyPr>
          <a:lstStyle/>
          <a:p>
            <a:pPr marL="0" marR="0" lvl="0" indent="0" algn="ctr" rtl="0">
              <a:lnSpc>
                <a:spcPct val="100000"/>
              </a:lnSpc>
              <a:spcBef>
                <a:spcPts val="0"/>
              </a:spcBef>
              <a:spcAft>
                <a:spcPts val="0"/>
              </a:spcAft>
              <a:buClr>
                <a:srgbClr val="000000"/>
              </a:buClr>
              <a:buSzPts val="2800"/>
              <a:buFont typeface="Arial"/>
              <a:buNone/>
            </a:pPr>
            <a:r>
              <a:rPr lang="en-US" sz="2800" b="1" i="0" u="none" strike="noStrike" cap="none">
                <a:solidFill>
                  <a:schemeClr val="dk1"/>
                </a:solidFill>
                <a:latin typeface="Poppins"/>
                <a:ea typeface="Poppins"/>
                <a:cs typeface="Poppins"/>
                <a:sym typeface="Poppins"/>
              </a:rPr>
              <a:t>March 2026</a:t>
            </a:r>
            <a:endParaRPr sz="2800" b="0" i="0" u="none" strike="noStrike" cap="none">
              <a:solidFill>
                <a:schemeClr val="dk1"/>
              </a:solidFill>
              <a:latin typeface="Poppins"/>
              <a:ea typeface="Poppins"/>
              <a:cs typeface="Poppins"/>
              <a:sym typeface="Poppins"/>
            </a:endParaRPr>
          </a:p>
        </p:txBody>
      </p:sp>
      <p:sp>
        <p:nvSpPr>
          <p:cNvPr id="24972" name="Google Shape;24972;p61"/>
          <p:cNvSpPr txBox="1"/>
          <p:nvPr/>
        </p:nvSpPr>
        <p:spPr>
          <a:xfrm>
            <a:off x="6556442" y="4213203"/>
            <a:ext cx="4800600" cy="1350000"/>
          </a:xfrm>
          <a:prstGeom prst="rect">
            <a:avLst/>
          </a:prstGeom>
          <a:no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9000"/>
              <a:buFont typeface="Arial"/>
              <a:buNone/>
            </a:pPr>
            <a:r>
              <a:rPr lang="en-US" sz="9000" b="1" i="0" u="none" strike="noStrike" cap="none">
                <a:solidFill>
                  <a:schemeClr val="dk1"/>
                </a:solidFill>
                <a:latin typeface="Poppins"/>
                <a:ea typeface="Poppins"/>
                <a:cs typeface="Poppins"/>
                <a:sym typeface="Poppins"/>
              </a:rPr>
              <a:t>84%</a:t>
            </a:r>
            <a:endParaRPr sz="1400" b="0" i="0" u="none" strike="noStrike" cap="none">
              <a:solidFill>
                <a:srgbClr val="000000"/>
              </a:solidFill>
              <a:latin typeface="Arial"/>
              <a:ea typeface="Arial"/>
              <a:cs typeface="Arial"/>
              <a:sym typeface="Arial"/>
            </a:endParaRPr>
          </a:p>
        </p:txBody>
      </p:sp>
      <p:sp>
        <p:nvSpPr>
          <p:cNvPr id="24973" name="Google Shape;24973;p61"/>
          <p:cNvSpPr txBox="1"/>
          <p:nvPr/>
        </p:nvSpPr>
        <p:spPr>
          <a:xfrm>
            <a:off x="6508734" y="5488203"/>
            <a:ext cx="4800600" cy="450000"/>
          </a:xfrm>
          <a:prstGeom prst="rect">
            <a:avLst/>
          </a:prstGeom>
          <a:noFill/>
          <a:ln>
            <a:noFill/>
          </a:ln>
        </p:spPr>
        <p:txBody>
          <a:bodyPr spcFirstLastPara="1" wrap="square" lIns="91425" tIns="45700" rIns="91425" bIns="45700" anchor="t" anchorCtr="0">
            <a:noAutofit/>
          </a:bodyPr>
          <a:lstStyle/>
          <a:p>
            <a:pPr marL="0" marR="0" lvl="0" indent="0" algn="ctr" rtl="0">
              <a:lnSpc>
                <a:spcPct val="100000"/>
              </a:lnSpc>
              <a:spcBef>
                <a:spcPts val="0"/>
              </a:spcBef>
              <a:spcAft>
                <a:spcPts val="0"/>
              </a:spcAft>
              <a:buClr>
                <a:srgbClr val="000000"/>
              </a:buClr>
              <a:buSzPts val="2100"/>
              <a:buFont typeface="Arial"/>
              <a:buNone/>
            </a:pPr>
            <a:r>
              <a:rPr lang="en-US" sz="2100" b="0" i="0" u="none" strike="noStrike" cap="none">
                <a:solidFill>
                  <a:schemeClr val="dk1"/>
                </a:solidFill>
                <a:latin typeface="Poppins"/>
                <a:ea typeface="Poppins"/>
                <a:cs typeface="Poppins"/>
                <a:sym typeface="Poppins"/>
              </a:rPr>
              <a:t>% In Place</a:t>
            </a:r>
            <a:endParaRPr sz="1400" b="0" i="0" u="none" strike="noStrike" cap="none">
              <a:solidFill>
                <a:srgbClr val="000000"/>
              </a:solidFill>
              <a:latin typeface="Arial"/>
              <a:ea typeface="Arial"/>
              <a:cs typeface="Arial"/>
              <a:sym typeface="Arial"/>
            </a:endParaRPr>
          </a:p>
        </p:txBody>
      </p:sp>
      <p:sp>
        <p:nvSpPr>
          <p:cNvPr id="24974" name="Google Shape;24974;p61"/>
          <p:cNvSpPr/>
          <p:nvPr/>
        </p:nvSpPr>
        <p:spPr>
          <a:xfrm>
            <a:off x="480060" y="7402749"/>
            <a:ext cx="5430561" cy="2112236"/>
          </a:xfrm>
          <a:prstGeom prst="roundRect">
            <a:avLst>
              <a:gd name="adj" fmla="val 10000"/>
            </a:avLst>
          </a:prstGeom>
          <a:solidFill>
            <a:srgbClr val="FDE8D0"/>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4050"/>
              <a:buFont typeface="Arial"/>
              <a:buNone/>
            </a:pPr>
            <a:endParaRPr sz="4050" b="0" i="0" u="none" strike="noStrike" cap="none">
              <a:solidFill>
                <a:schemeClr val="dk1"/>
              </a:solidFill>
              <a:latin typeface="Poppins"/>
              <a:ea typeface="Poppins"/>
              <a:cs typeface="Poppins"/>
              <a:sym typeface="Poppins"/>
            </a:endParaRPr>
          </a:p>
        </p:txBody>
      </p:sp>
      <p:sp>
        <p:nvSpPr>
          <p:cNvPr id="24975" name="Google Shape;24975;p61"/>
          <p:cNvSpPr txBox="1"/>
          <p:nvPr/>
        </p:nvSpPr>
        <p:spPr>
          <a:xfrm>
            <a:off x="427485" y="7409144"/>
            <a:ext cx="5282738" cy="1916897"/>
          </a:xfrm>
          <a:prstGeom prst="rect">
            <a:avLst/>
          </a:prstGeom>
          <a:noFill/>
          <a:ln>
            <a:noFill/>
          </a:ln>
        </p:spPr>
        <p:txBody>
          <a:bodyPr spcFirstLastPara="1" wrap="square" lIns="137150" tIns="68575" rIns="137150" bIns="68575" anchor="t" anchorCtr="0">
            <a:noAutofit/>
          </a:bodyPr>
          <a:lstStyle/>
          <a:p>
            <a:pPr marL="0" marR="0" lvl="0" indent="0" algn="l" rtl="0">
              <a:lnSpc>
                <a:spcPct val="100000"/>
              </a:lnSpc>
              <a:spcBef>
                <a:spcPts val="0"/>
              </a:spcBef>
              <a:spcAft>
                <a:spcPts val="0"/>
              </a:spcAft>
              <a:buClr>
                <a:srgbClr val="000000"/>
              </a:buClr>
              <a:buSzPts val="2600"/>
              <a:buFont typeface="Arial"/>
              <a:buNone/>
            </a:pPr>
            <a:r>
              <a:rPr lang="en-US" sz="2600" b="0" i="1" u="none" strike="noStrike" cap="none">
                <a:solidFill>
                  <a:schemeClr val="dk1"/>
                </a:solidFill>
                <a:latin typeface="Calibri"/>
                <a:ea typeface="Calibri"/>
                <a:cs typeface="Calibri"/>
                <a:sym typeface="Calibri"/>
              </a:rPr>
              <a:t>“We brought key stakeholders from each prenatal site, including our FQHC’s, to the table from the very beginning to ensure coordinated QI success.”</a:t>
            </a:r>
            <a:endParaRPr sz="2600" b="0" i="0" u="none" strike="noStrike" cap="none">
              <a:solidFill>
                <a:schemeClr val="dk1"/>
              </a:solidFill>
              <a:latin typeface="Calibri"/>
              <a:ea typeface="Calibri"/>
              <a:cs typeface="Calibri"/>
              <a:sym typeface="Calibri"/>
            </a:endParaRPr>
          </a:p>
        </p:txBody>
      </p:sp>
      <p:sp>
        <p:nvSpPr>
          <p:cNvPr id="24976" name="Google Shape;24976;p61"/>
          <p:cNvSpPr/>
          <p:nvPr/>
        </p:nvSpPr>
        <p:spPr>
          <a:xfrm>
            <a:off x="6720840" y="7421640"/>
            <a:ext cx="4730634" cy="2019060"/>
          </a:xfrm>
          <a:prstGeom prst="roundRect">
            <a:avLst>
              <a:gd name="adj" fmla="val 10000"/>
            </a:avLst>
          </a:prstGeom>
          <a:solidFill>
            <a:srgbClr val="D6E8F7"/>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4050"/>
              <a:buFont typeface="Arial"/>
              <a:buNone/>
            </a:pPr>
            <a:endParaRPr sz="4050" b="0" i="0" u="none" strike="noStrike" cap="none">
              <a:solidFill>
                <a:schemeClr val="dk1"/>
              </a:solidFill>
              <a:latin typeface="Poppins"/>
              <a:ea typeface="Poppins"/>
              <a:cs typeface="Poppins"/>
              <a:sym typeface="Poppins"/>
            </a:endParaRPr>
          </a:p>
        </p:txBody>
      </p:sp>
      <p:sp>
        <p:nvSpPr>
          <p:cNvPr id="24977" name="Google Shape;24977;p61"/>
          <p:cNvSpPr txBox="1"/>
          <p:nvPr/>
        </p:nvSpPr>
        <p:spPr>
          <a:xfrm>
            <a:off x="6720840" y="7642917"/>
            <a:ext cx="5074920" cy="1800000"/>
          </a:xfrm>
          <a:prstGeom prst="rect">
            <a:avLst/>
          </a:prstGeom>
          <a:noFill/>
          <a:ln>
            <a:noFill/>
          </a:ln>
        </p:spPr>
        <p:txBody>
          <a:bodyPr spcFirstLastPara="1" wrap="square" lIns="137150" tIns="68575" rIns="137150" bIns="68575" anchor="t" anchorCtr="0">
            <a:noAutofit/>
          </a:bodyPr>
          <a:lstStyle/>
          <a:p>
            <a:pPr marL="0" marR="0" lvl="0" indent="0" algn="l" rtl="0">
              <a:lnSpc>
                <a:spcPct val="100000"/>
              </a:lnSpc>
              <a:spcBef>
                <a:spcPts val="0"/>
              </a:spcBef>
              <a:spcAft>
                <a:spcPts val="0"/>
              </a:spcAft>
              <a:buClr>
                <a:srgbClr val="000000"/>
              </a:buClr>
              <a:buSzPts val="2600"/>
              <a:buFont typeface="Arial"/>
              <a:buNone/>
            </a:pPr>
            <a:r>
              <a:rPr lang="en-US" sz="2600" b="0" i="1" u="none" strike="noStrike" cap="none">
                <a:solidFill>
                  <a:schemeClr val="dk1"/>
                </a:solidFill>
                <a:latin typeface="Calibri"/>
                <a:ea typeface="Calibri"/>
                <a:cs typeface="Calibri"/>
                <a:sym typeface="Calibri"/>
              </a:rPr>
              <a:t>“We created clinic patient folders filled with resources to connect patients to support earlier in pregnancy.”</a:t>
            </a:r>
            <a:endParaRPr sz="2600" b="0" i="0" u="none" strike="noStrike" cap="none">
              <a:solidFill>
                <a:schemeClr val="dk1"/>
              </a:solidFill>
              <a:latin typeface="Calibri"/>
              <a:ea typeface="Calibri"/>
              <a:cs typeface="Calibri"/>
              <a:sym typeface="Calibri"/>
            </a:endParaRPr>
          </a:p>
        </p:txBody>
      </p:sp>
      <p:pic>
        <p:nvPicPr>
          <p:cNvPr id="24978" name="Google Shape;24978;p61"/>
          <p:cNvPicPr preferRelativeResize="0"/>
          <p:nvPr/>
        </p:nvPicPr>
        <p:blipFill rotWithShape="1">
          <a:blip r:embed="rId3">
            <a:alphaModFix/>
          </a:blip>
          <a:srcRect/>
          <a:stretch/>
        </p:blipFill>
        <p:spPr>
          <a:xfrm>
            <a:off x="11731560" y="3249670"/>
            <a:ext cx="6134214" cy="4600661"/>
          </a:xfrm>
          <a:prstGeom prst="rect">
            <a:avLst/>
          </a:prstGeom>
          <a:noFill/>
          <a:ln>
            <a:noFill/>
          </a:ln>
          <a:effectLst>
            <a:outerShdw blurRad="190500" algn="tl" rotWithShape="0">
              <a:srgbClr val="000000">
                <a:alpha val="70196"/>
              </a:srgbClr>
            </a:outerShdw>
          </a:effectLst>
        </p:spPr>
      </p:pic>
      <p:sp>
        <p:nvSpPr>
          <p:cNvPr id="24979" name="Google Shape;24979;p61"/>
          <p:cNvSpPr txBox="1"/>
          <p:nvPr/>
        </p:nvSpPr>
        <p:spPr>
          <a:xfrm>
            <a:off x="469492" y="6563610"/>
            <a:ext cx="11122025" cy="630942"/>
          </a:xfrm>
          <a:prstGeom prst="rect">
            <a:avLst/>
          </a:prstGeom>
          <a:noFill/>
          <a:ln>
            <a:noFill/>
          </a:ln>
        </p:spPr>
        <p:txBody>
          <a:bodyPr spcFirstLastPara="1" wrap="square" lIns="137150" tIns="68575" rIns="137150" bIns="68575" anchor="t" anchorCtr="0">
            <a:spAutoFit/>
          </a:bodyPr>
          <a:lstStyle/>
          <a:p>
            <a:pPr marL="0" marR="0" lvl="0" indent="0" algn="l" rtl="0">
              <a:lnSpc>
                <a:spcPct val="100000"/>
              </a:lnSpc>
              <a:spcBef>
                <a:spcPts val="0"/>
              </a:spcBef>
              <a:spcAft>
                <a:spcPts val="0"/>
              </a:spcAft>
              <a:buClr>
                <a:srgbClr val="000000"/>
              </a:buClr>
              <a:buSzPts val="3200"/>
              <a:buFont typeface="Arial"/>
              <a:buNone/>
            </a:pPr>
            <a:r>
              <a:rPr lang="en-US" sz="3200" b="1" i="0" u="none" strike="noStrike" cap="none">
                <a:solidFill>
                  <a:srgbClr val="002060"/>
                </a:solidFill>
                <a:latin typeface="Calibri"/>
                <a:ea typeface="Calibri"/>
                <a:cs typeface="Calibri"/>
                <a:sym typeface="Calibri"/>
              </a:rPr>
              <a:t>How hospitals Implemented Community Engagement Strategies</a:t>
            </a:r>
            <a:endParaRPr sz="3200" b="0" i="0" u="none" strike="noStrike" cap="none">
              <a:solidFill>
                <a:schemeClr val="dk1"/>
              </a:solidFill>
              <a:latin typeface="Calibri"/>
              <a:ea typeface="Calibri"/>
              <a:cs typeface="Calibri"/>
              <a:sym typeface="Calibri"/>
            </a:endParaRPr>
          </a:p>
        </p:txBody>
      </p:sp>
      <p:sp>
        <p:nvSpPr>
          <p:cNvPr id="24980" name="Google Shape;24980;p61"/>
          <p:cNvSpPr txBox="1"/>
          <p:nvPr/>
        </p:nvSpPr>
        <p:spPr>
          <a:xfrm>
            <a:off x="658391" y="994388"/>
            <a:ext cx="10691610" cy="1438855"/>
          </a:xfrm>
          <a:prstGeom prst="rect">
            <a:avLst/>
          </a:prstGeom>
          <a:noFill/>
          <a:ln>
            <a:noFill/>
          </a:ln>
        </p:spPr>
        <p:txBody>
          <a:bodyPr spcFirstLastPara="1" wrap="square" lIns="137150" tIns="68575" rIns="137150" bIns="68575" anchor="t" anchorCtr="0">
            <a:spAutoFit/>
          </a:bodyPr>
          <a:lstStyle/>
          <a:p>
            <a:pPr marL="0" marR="0" lvl="0" indent="0" algn="l" rtl="0">
              <a:lnSpc>
                <a:spcPct val="100000"/>
              </a:lnSpc>
              <a:spcBef>
                <a:spcPts val="0"/>
              </a:spcBef>
              <a:spcAft>
                <a:spcPts val="0"/>
              </a:spcAft>
              <a:buClr>
                <a:srgbClr val="000000"/>
              </a:buClr>
              <a:buSzPts val="4400"/>
              <a:buFont typeface="Arial"/>
              <a:buNone/>
            </a:pPr>
            <a:r>
              <a:rPr lang="en-US" sz="4400" b="0" i="1" u="none" strike="noStrike" cap="none">
                <a:solidFill>
                  <a:srgbClr val="E87A2C"/>
                </a:solidFill>
                <a:latin typeface="Calibri"/>
                <a:ea typeface="Calibri"/>
                <a:cs typeface="Calibri"/>
                <a:sym typeface="Calibri"/>
              </a:rPr>
              <a:t>Engaging Outpatient Prenatal Sites in QI</a:t>
            </a:r>
            <a:endParaRPr sz="4400" b="0" i="0" u="none" strike="noStrike" cap="none">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rgbClr val="000000"/>
              </a:buClr>
              <a:buSzPts val="4050"/>
              <a:buFont typeface="Arial"/>
              <a:buNone/>
            </a:pPr>
            <a:endParaRPr sz="4050" b="0" i="0" u="none" strike="noStrike" cap="none">
              <a:solidFill>
                <a:schemeClr val="dk1"/>
              </a:solidFill>
              <a:latin typeface="Arial"/>
              <a:ea typeface="Arial"/>
              <a:cs typeface="Arial"/>
              <a:sym typeface="Arial"/>
            </a:endParaRPr>
          </a:p>
        </p:txBody>
      </p:sp>
      <p:sp>
        <p:nvSpPr>
          <p:cNvPr id="24981" name="Google Shape;24981;p61"/>
          <p:cNvSpPr/>
          <p:nvPr/>
        </p:nvSpPr>
        <p:spPr>
          <a:xfrm>
            <a:off x="13884693" y="8827512"/>
            <a:ext cx="8509226" cy="3871698"/>
          </a:xfrm>
          <a:custGeom>
            <a:avLst/>
            <a:gdLst/>
            <a:ahLst/>
            <a:cxnLst/>
            <a:rect l="l" t="t" r="r" b="b"/>
            <a:pathLst>
              <a:path w="8509226" h="3871698" extrusionOk="0">
                <a:moveTo>
                  <a:pt x="0" y="0"/>
                </a:moveTo>
                <a:lnTo>
                  <a:pt x="8509226" y="0"/>
                </a:lnTo>
                <a:lnTo>
                  <a:pt x="8509226" y="3871698"/>
                </a:lnTo>
                <a:lnTo>
                  <a:pt x="0" y="3871698"/>
                </a:lnTo>
                <a:lnTo>
                  <a:pt x="0" y="0"/>
                </a:lnTo>
                <a:close/>
              </a:path>
            </a:pathLst>
          </a:cu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Shape 24986"/>
        <p:cNvGrpSpPr/>
        <p:nvPr/>
      </p:nvGrpSpPr>
      <p:grpSpPr>
        <a:xfrm>
          <a:off x="0" y="0"/>
          <a:ext cx="0" cy="0"/>
          <a:chOff x="0" y="0"/>
          <a:chExt cx="0" cy="0"/>
        </a:xfrm>
      </p:grpSpPr>
      <p:sp>
        <p:nvSpPr>
          <p:cNvPr id="24987" name="Google Shape;24987;p62"/>
          <p:cNvSpPr/>
          <p:nvPr/>
        </p:nvSpPr>
        <p:spPr>
          <a:xfrm>
            <a:off x="0" y="0"/>
            <a:ext cx="18288000" cy="10287000"/>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4050"/>
              <a:buFont typeface="Arial"/>
              <a:buNone/>
            </a:pPr>
            <a:endParaRPr sz="4050" b="0" i="0" u="none" strike="noStrike" cap="none">
              <a:solidFill>
                <a:schemeClr val="dk1"/>
              </a:solidFill>
              <a:latin typeface="Poppins"/>
              <a:ea typeface="Poppins"/>
              <a:cs typeface="Poppins"/>
              <a:sym typeface="Poppins"/>
            </a:endParaRPr>
          </a:p>
        </p:txBody>
      </p:sp>
      <p:sp>
        <p:nvSpPr>
          <p:cNvPr id="24988" name="Google Shape;24988;p62"/>
          <p:cNvSpPr/>
          <p:nvPr/>
        </p:nvSpPr>
        <p:spPr>
          <a:xfrm>
            <a:off x="0" y="0"/>
            <a:ext cx="18288000" cy="120000"/>
          </a:xfrm>
          <a:prstGeom prst="rect">
            <a:avLst/>
          </a:prstGeom>
          <a:solidFill>
            <a:srgbClr val="002060"/>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4050"/>
              <a:buFont typeface="Arial"/>
              <a:buNone/>
            </a:pPr>
            <a:endParaRPr sz="4050" b="0" i="0" u="none" strike="noStrike" cap="none">
              <a:solidFill>
                <a:schemeClr val="dk1"/>
              </a:solidFill>
              <a:latin typeface="Poppins"/>
              <a:ea typeface="Poppins"/>
              <a:cs typeface="Poppins"/>
              <a:sym typeface="Poppins"/>
            </a:endParaRPr>
          </a:p>
        </p:txBody>
      </p:sp>
      <p:sp>
        <p:nvSpPr>
          <p:cNvPr id="24989" name="Google Shape;24989;p62"/>
          <p:cNvSpPr txBox="1"/>
          <p:nvPr/>
        </p:nvSpPr>
        <p:spPr>
          <a:xfrm>
            <a:off x="822960" y="120000"/>
            <a:ext cx="15773400" cy="75438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4500"/>
              <a:buFont typeface="Arial"/>
              <a:buNone/>
            </a:pPr>
            <a:r>
              <a:rPr lang="en-US" sz="4500" b="1" i="0" u="none" strike="noStrike" cap="none">
                <a:solidFill>
                  <a:srgbClr val="002060"/>
                </a:solidFill>
                <a:latin typeface="Poppins"/>
                <a:ea typeface="Poppins"/>
                <a:cs typeface="Poppins"/>
                <a:sym typeface="Poppins"/>
              </a:rPr>
              <a:t> </a:t>
            </a:r>
            <a:r>
              <a:rPr lang="en-US" sz="5400" b="1" i="0" u="none" strike="noStrike" cap="none">
                <a:solidFill>
                  <a:srgbClr val="002060"/>
                </a:solidFill>
                <a:latin typeface="Calibri"/>
                <a:ea typeface="Calibri"/>
                <a:cs typeface="Calibri"/>
                <a:sym typeface="Calibri"/>
              </a:rPr>
              <a:t>Community Engagement:</a:t>
            </a:r>
            <a:endParaRPr sz="1400" b="0" i="0" u="none" strike="noStrike" cap="none">
              <a:solidFill>
                <a:srgbClr val="000000"/>
              </a:solidFill>
              <a:latin typeface="Arial"/>
              <a:ea typeface="Arial"/>
              <a:cs typeface="Arial"/>
              <a:sym typeface="Arial"/>
            </a:endParaRPr>
          </a:p>
        </p:txBody>
      </p:sp>
      <p:sp>
        <p:nvSpPr>
          <p:cNvPr id="24990" name="Google Shape;24990;p62"/>
          <p:cNvSpPr/>
          <p:nvPr/>
        </p:nvSpPr>
        <p:spPr>
          <a:xfrm>
            <a:off x="681351" y="1875001"/>
            <a:ext cx="10834375" cy="1385738"/>
          </a:xfrm>
          <a:prstGeom prst="roundRect">
            <a:avLst>
              <a:gd name="adj" fmla="val 10000"/>
            </a:avLst>
          </a:prstGeom>
          <a:solidFill>
            <a:srgbClr val="D6E8F7"/>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4050"/>
              <a:buFont typeface="Arial"/>
              <a:buNone/>
            </a:pPr>
            <a:endParaRPr sz="4050" b="0" i="0" u="none" strike="noStrike" cap="none">
              <a:solidFill>
                <a:schemeClr val="dk1"/>
              </a:solidFill>
              <a:latin typeface="Poppins"/>
              <a:ea typeface="Poppins"/>
              <a:cs typeface="Poppins"/>
              <a:sym typeface="Poppins"/>
            </a:endParaRPr>
          </a:p>
        </p:txBody>
      </p:sp>
      <p:sp>
        <p:nvSpPr>
          <p:cNvPr id="24991" name="Google Shape;24991;p62"/>
          <p:cNvSpPr txBox="1"/>
          <p:nvPr/>
        </p:nvSpPr>
        <p:spPr>
          <a:xfrm>
            <a:off x="960120" y="1986300"/>
            <a:ext cx="10345461" cy="1050000"/>
          </a:xfrm>
          <a:prstGeom prst="rect">
            <a:avLst/>
          </a:prstGeom>
          <a:noFill/>
          <a:ln>
            <a:noFill/>
          </a:ln>
        </p:spPr>
        <p:txBody>
          <a:bodyPr spcFirstLastPara="1" wrap="square" lIns="137150" tIns="68575" rIns="137150" bIns="68575" anchor="t" anchorCtr="0">
            <a:noAutofit/>
          </a:bodyPr>
          <a:lstStyle/>
          <a:p>
            <a:pPr marL="0" marR="0" lvl="0" indent="0" algn="l" rtl="0">
              <a:lnSpc>
                <a:spcPct val="100000"/>
              </a:lnSpc>
              <a:spcBef>
                <a:spcPts val="0"/>
              </a:spcBef>
              <a:spcAft>
                <a:spcPts val="0"/>
              </a:spcAft>
              <a:buClr>
                <a:srgbClr val="000000"/>
              </a:buClr>
              <a:buSzPts val="3200"/>
              <a:buFont typeface="Arial"/>
              <a:buNone/>
            </a:pPr>
            <a:r>
              <a:rPr lang="en-US" sz="3200" b="1" i="0" u="none" strike="noStrike" cap="none">
                <a:solidFill>
                  <a:schemeClr val="dk1"/>
                </a:solidFill>
                <a:latin typeface="Calibri"/>
                <a:ea typeface="Calibri"/>
                <a:cs typeface="Calibri"/>
                <a:sym typeface="Calibri"/>
              </a:rPr>
              <a:t>Build relationships with community-based doulas, home visiting programs, and other community resources</a:t>
            </a:r>
            <a:endParaRPr sz="1400" b="0" i="0" u="none" strike="noStrike" cap="none">
              <a:solidFill>
                <a:srgbClr val="000000"/>
              </a:solidFill>
              <a:latin typeface="Arial"/>
              <a:ea typeface="Arial"/>
              <a:cs typeface="Arial"/>
              <a:sym typeface="Arial"/>
            </a:endParaRPr>
          </a:p>
        </p:txBody>
      </p:sp>
      <p:sp>
        <p:nvSpPr>
          <p:cNvPr id="24992" name="Google Shape;24992;p62"/>
          <p:cNvSpPr/>
          <p:nvPr/>
        </p:nvSpPr>
        <p:spPr>
          <a:xfrm>
            <a:off x="685800" y="3450000"/>
            <a:ext cx="4800600" cy="2700000"/>
          </a:xfrm>
          <a:prstGeom prst="roundRect">
            <a:avLst>
              <a:gd name="adj" fmla="val 10000"/>
            </a:avLst>
          </a:prstGeom>
          <a:solidFill>
            <a:srgbClr val="2B7AB8"/>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4050"/>
              <a:buFont typeface="Arial"/>
              <a:buNone/>
            </a:pPr>
            <a:endParaRPr sz="4050" b="0" i="0" u="none" strike="noStrike" cap="none">
              <a:solidFill>
                <a:schemeClr val="dk1"/>
              </a:solidFill>
              <a:latin typeface="Poppins"/>
              <a:ea typeface="Poppins"/>
              <a:cs typeface="Poppins"/>
              <a:sym typeface="Poppins"/>
            </a:endParaRPr>
          </a:p>
        </p:txBody>
      </p:sp>
      <p:sp>
        <p:nvSpPr>
          <p:cNvPr id="24993" name="Google Shape;24993;p62"/>
          <p:cNvSpPr txBox="1"/>
          <p:nvPr/>
        </p:nvSpPr>
        <p:spPr>
          <a:xfrm>
            <a:off x="685800" y="3600000"/>
            <a:ext cx="4800600" cy="600000"/>
          </a:xfrm>
          <a:prstGeom prst="rect">
            <a:avLst/>
          </a:prstGeom>
          <a:noFill/>
          <a:ln>
            <a:noFill/>
          </a:ln>
        </p:spPr>
        <p:txBody>
          <a:bodyPr spcFirstLastPara="1" wrap="square" lIns="91425" tIns="45700" rIns="91425" bIns="45700" anchor="t" anchorCtr="0">
            <a:noAutofit/>
          </a:bodyPr>
          <a:lstStyle/>
          <a:p>
            <a:pPr marL="0" marR="0" lvl="0" indent="0" algn="ctr" rtl="0">
              <a:lnSpc>
                <a:spcPct val="100000"/>
              </a:lnSpc>
              <a:spcBef>
                <a:spcPts val="0"/>
              </a:spcBef>
              <a:spcAft>
                <a:spcPts val="0"/>
              </a:spcAft>
              <a:buClr>
                <a:srgbClr val="000000"/>
              </a:buClr>
              <a:buSzPts val="2700"/>
              <a:buFont typeface="Arial"/>
              <a:buNone/>
            </a:pPr>
            <a:r>
              <a:rPr lang="en-US" sz="2700" b="1" i="0" u="none" strike="noStrike" cap="none">
                <a:solidFill>
                  <a:schemeClr val="dk1"/>
                </a:solidFill>
                <a:latin typeface="Poppins"/>
                <a:ea typeface="Poppins"/>
                <a:cs typeface="Poppins"/>
                <a:sym typeface="Poppins"/>
              </a:rPr>
              <a:t>January 2025</a:t>
            </a:r>
            <a:endParaRPr sz="1400" b="0" i="0" u="none" strike="noStrike" cap="none">
              <a:solidFill>
                <a:srgbClr val="000000"/>
              </a:solidFill>
              <a:latin typeface="Arial"/>
              <a:ea typeface="Arial"/>
              <a:cs typeface="Arial"/>
              <a:sym typeface="Arial"/>
            </a:endParaRPr>
          </a:p>
        </p:txBody>
      </p:sp>
      <p:sp>
        <p:nvSpPr>
          <p:cNvPr id="24994" name="Google Shape;24994;p62"/>
          <p:cNvSpPr txBox="1"/>
          <p:nvPr/>
        </p:nvSpPr>
        <p:spPr>
          <a:xfrm>
            <a:off x="685800" y="4200000"/>
            <a:ext cx="4800600" cy="1350000"/>
          </a:xfrm>
          <a:prstGeom prst="rect">
            <a:avLst/>
          </a:prstGeom>
          <a:no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9000"/>
              <a:buFont typeface="Arial"/>
              <a:buNone/>
            </a:pPr>
            <a:r>
              <a:rPr lang="en-US" sz="9000" b="1" i="0" u="none" strike="noStrike" cap="none">
                <a:solidFill>
                  <a:schemeClr val="dk1"/>
                </a:solidFill>
                <a:latin typeface="Poppins"/>
                <a:ea typeface="Poppins"/>
                <a:cs typeface="Poppins"/>
                <a:sym typeface="Poppins"/>
              </a:rPr>
              <a:t>60%</a:t>
            </a:r>
            <a:endParaRPr sz="1400" b="0" i="0" u="none" strike="noStrike" cap="none">
              <a:solidFill>
                <a:srgbClr val="000000"/>
              </a:solidFill>
              <a:latin typeface="Arial"/>
              <a:ea typeface="Arial"/>
              <a:cs typeface="Arial"/>
              <a:sym typeface="Arial"/>
            </a:endParaRPr>
          </a:p>
        </p:txBody>
      </p:sp>
      <p:sp>
        <p:nvSpPr>
          <p:cNvPr id="24995" name="Google Shape;24995;p62"/>
          <p:cNvSpPr txBox="1"/>
          <p:nvPr/>
        </p:nvSpPr>
        <p:spPr>
          <a:xfrm>
            <a:off x="685800" y="5550000"/>
            <a:ext cx="4800600" cy="450000"/>
          </a:xfrm>
          <a:prstGeom prst="rect">
            <a:avLst/>
          </a:prstGeom>
          <a:noFill/>
          <a:ln>
            <a:noFill/>
          </a:ln>
        </p:spPr>
        <p:txBody>
          <a:bodyPr spcFirstLastPara="1" wrap="square" lIns="91425" tIns="45700" rIns="91425" bIns="45700" anchor="t" anchorCtr="0">
            <a:noAutofit/>
          </a:bodyPr>
          <a:lstStyle/>
          <a:p>
            <a:pPr marL="0" marR="0" lvl="0" indent="0" algn="ctr" rtl="0">
              <a:lnSpc>
                <a:spcPct val="100000"/>
              </a:lnSpc>
              <a:spcBef>
                <a:spcPts val="0"/>
              </a:spcBef>
              <a:spcAft>
                <a:spcPts val="0"/>
              </a:spcAft>
              <a:buClr>
                <a:srgbClr val="000000"/>
              </a:buClr>
              <a:buSzPts val="2100"/>
              <a:buFont typeface="Arial"/>
              <a:buNone/>
            </a:pPr>
            <a:r>
              <a:rPr lang="en-US" sz="2100" b="0" i="0" u="none" strike="noStrike" cap="none">
                <a:solidFill>
                  <a:schemeClr val="dk1"/>
                </a:solidFill>
                <a:latin typeface="Poppins"/>
                <a:ea typeface="Poppins"/>
                <a:cs typeface="Poppins"/>
                <a:sym typeface="Poppins"/>
              </a:rPr>
              <a:t>% In Place</a:t>
            </a:r>
            <a:endParaRPr sz="1400" b="0" i="0" u="none" strike="noStrike" cap="none">
              <a:solidFill>
                <a:srgbClr val="000000"/>
              </a:solidFill>
              <a:latin typeface="Arial"/>
              <a:ea typeface="Arial"/>
              <a:cs typeface="Arial"/>
              <a:sym typeface="Arial"/>
            </a:endParaRPr>
          </a:p>
        </p:txBody>
      </p:sp>
      <p:sp>
        <p:nvSpPr>
          <p:cNvPr id="24996" name="Google Shape;24996;p62"/>
          <p:cNvSpPr/>
          <p:nvPr/>
        </p:nvSpPr>
        <p:spPr>
          <a:xfrm>
            <a:off x="5760720" y="4500000"/>
            <a:ext cx="750000" cy="600000"/>
          </a:xfrm>
          <a:prstGeom prst="rightArrow">
            <a:avLst>
              <a:gd name="adj1" fmla="val 50000"/>
              <a:gd name="adj2" fmla="val 50000"/>
            </a:avLst>
          </a:prstGeom>
          <a:solidFill>
            <a:srgbClr val="E87A2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4050"/>
              <a:buFont typeface="Arial"/>
              <a:buNone/>
            </a:pPr>
            <a:endParaRPr sz="4050" b="0" i="0" u="none" strike="noStrike" cap="none">
              <a:solidFill>
                <a:schemeClr val="dk1"/>
              </a:solidFill>
              <a:latin typeface="Poppins"/>
              <a:ea typeface="Poppins"/>
              <a:cs typeface="Poppins"/>
              <a:sym typeface="Poppins"/>
            </a:endParaRPr>
          </a:p>
        </p:txBody>
      </p:sp>
      <p:sp>
        <p:nvSpPr>
          <p:cNvPr id="24997" name="Google Shape;24997;p62"/>
          <p:cNvSpPr/>
          <p:nvPr/>
        </p:nvSpPr>
        <p:spPr>
          <a:xfrm>
            <a:off x="6720840" y="3450000"/>
            <a:ext cx="4800600" cy="2700000"/>
          </a:xfrm>
          <a:prstGeom prst="roundRect">
            <a:avLst>
              <a:gd name="adj" fmla="val 10000"/>
            </a:avLst>
          </a:prstGeom>
          <a:solidFill>
            <a:srgbClr val="E87A2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4050"/>
              <a:buFont typeface="Arial"/>
              <a:buNone/>
            </a:pPr>
            <a:endParaRPr sz="4050" b="0" i="0" u="none" strike="noStrike" cap="none">
              <a:solidFill>
                <a:schemeClr val="dk1"/>
              </a:solidFill>
              <a:latin typeface="Poppins"/>
              <a:ea typeface="Poppins"/>
              <a:cs typeface="Poppins"/>
              <a:sym typeface="Poppins"/>
            </a:endParaRPr>
          </a:p>
        </p:txBody>
      </p:sp>
      <p:sp>
        <p:nvSpPr>
          <p:cNvPr id="24998" name="Google Shape;24998;p62"/>
          <p:cNvSpPr txBox="1"/>
          <p:nvPr/>
        </p:nvSpPr>
        <p:spPr>
          <a:xfrm>
            <a:off x="6720840" y="3600000"/>
            <a:ext cx="4800600" cy="600000"/>
          </a:xfrm>
          <a:prstGeom prst="rect">
            <a:avLst/>
          </a:prstGeom>
          <a:noFill/>
          <a:ln>
            <a:noFill/>
          </a:ln>
        </p:spPr>
        <p:txBody>
          <a:bodyPr spcFirstLastPara="1" wrap="square" lIns="91425" tIns="45700" rIns="91425" bIns="45700" anchor="t" anchorCtr="0">
            <a:noAutofit/>
          </a:bodyPr>
          <a:lstStyle/>
          <a:p>
            <a:pPr marL="0" marR="0" lvl="0" indent="0" algn="ctr" rtl="0">
              <a:lnSpc>
                <a:spcPct val="100000"/>
              </a:lnSpc>
              <a:spcBef>
                <a:spcPts val="0"/>
              </a:spcBef>
              <a:spcAft>
                <a:spcPts val="0"/>
              </a:spcAft>
              <a:buClr>
                <a:srgbClr val="000000"/>
              </a:buClr>
              <a:buSzPts val="2800"/>
              <a:buFont typeface="Arial"/>
              <a:buNone/>
            </a:pPr>
            <a:r>
              <a:rPr lang="en-US" sz="2800" b="1" i="0" u="none" strike="noStrike" cap="none">
                <a:solidFill>
                  <a:schemeClr val="dk1"/>
                </a:solidFill>
                <a:latin typeface="Poppins"/>
                <a:ea typeface="Poppins"/>
                <a:cs typeface="Poppins"/>
                <a:sym typeface="Poppins"/>
              </a:rPr>
              <a:t>March 2026</a:t>
            </a:r>
            <a:endParaRPr sz="2800" b="0" i="0" u="none" strike="noStrike" cap="none">
              <a:solidFill>
                <a:schemeClr val="dk1"/>
              </a:solidFill>
              <a:latin typeface="Poppins"/>
              <a:ea typeface="Poppins"/>
              <a:cs typeface="Poppins"/>
              <a:sym typeface="Poppins"/>
            </a:endParaRPr>
          </a:p>
        </p:txBody>
      </p:sp>
      <p:sp>
        <p:nvSpPr>
          <p:cNvPr id="24999" name="Google Shape;24999;p62"/>
          <p:cNvSpPr txBox="1"/>
          <p:nvPr/>
        </p:nvSpPr>
        <p:spPr>
          <a:xfrm>
            <a:off x="6720840" y="4200000"/>
            <a:ext cx="4800600" cy="1350000"/>
          </a:xfrm>
          <a:prstGeom prst="rect">
            <a:avLst/>
          </a:prstGeom>
          <a:no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9000"/>
              <a:buFont typeface="Arial"/>
              <a:buNone/>
            </a:pPr>
            <a:r>
              <a:rPr lang="en-US" sz="9000" b="1" i="0" u="none" strike="noStrike" cap="none">
                <a:solidFill>
                  <a:schemeClr val="dk1"/>
                </a:solidFill>
                <a:latin typeface="Poppins"/>
                <a:ea typeface="Poppins"/>
                <a:cs typeface="Poppins"/>
                <a:sym typeface="Poppins"/>
              </a:rPr>
              <a:t>82%</a:t>
            </a:r>
            <a:endParaRPr sz="1400" b="0" i="0" u="none" strike="noStrike" cap="none">
              <a:solidFill>
                <a:srgbClr val="000000"/>
              </a:solidFill>
              <a:latin typeface="Arial"/>
              <a:ea typeface="Arial"/>
              <a:cs typeface="Arial"/>
              <a:sym typeface="Arial"/>
            </a:endParaRPr>
          </a:p>
        </p:txBody>
      </p:sp>
      <p:sp>
        <p:nvSpPr>
          <p:cNvPr id="25000" name="Google Shape;25000;p62"/>
          <p:cNvSpPr txBox="1"/>
          <p:nvPr/>
        </p:nvSpPr>
        <p:spPr>
          <a:xfrm>
            <a:off x="6720840" y="5550000"/>
            <a:ext cx="4800600" cy="450000"/>
          </a:xfrm>
          <a:prstGeom prst="rect">
            <a:avLst/>
          </a:prstGeom>
          <a:noFill/>
          <a:ln>
            <a:noFill/>
          </a:ln>
        </p:spPr>
        <p:txBody>
          <a:bodyPr spcFirstLastPara="1" wrap="square" lIns="91425" tIns="45700" rIns="91425" bIns="45700" anchor="t" anchorCtr="0">
            <a:noAutofit/>
          </a:bodyPr>
          <a:lstStyle/>
          <a:p>
            <a:pPr marL="0" marR="0" lvl="0" indent="0" algn="ctr" rtl="0">
              <a:lnSpc>
                <a:spcPct val="100000"/>
              </a:lnSpc>
              <a:spcBef>
                <a:spcPts val="0"/>
              </a:spcBef>
              <a:spcAft>
                <a:spcPts val="0"/>
              </a:spcAft>
              <a:buClr>
                <a:srgbClr val="000000"/>
              </a:buClr>
              <a:buSzPts val="2100"/>
              <a:buFont typeface="Arial"/>
              <a:buNone/>
            </a:pPr>
            <a:r>
              <a:rPr lang="en-US" sz="2100" b="0" i="0" u="none" strike="noStrike" cap="none">
                <a:solidFill>
                  <a:schemeClr val="dk1"/>
                </a:solidFill>
                <a:latin typeface="Poppins"/>
                <a:ea typeface="Poppins"/>
                <a:cs typeface="Poppins"/>
                <a:sym typeface="Poppins"/>
              </a:rPr>
              <a:t>% In Place</a:t>
            </a:r>
            <a:endParaRPr sz="1400" b="0" i="0" u="none" strike="noStrike" cap="none">
              <a:solidFill>
                <a:srgbClr val="000000"/>
              </a:solidFill>
              <a:latin typeface="Arial"/>
              <a:ea typeface="Arial"/>
              <a:cs typeface="Arial"/>
              <a:sym typeface="Arial"/>
            </a:endParaRPr>
          </a:p>
        </p:txBody>
      </p:sp>
      <p:sp>
        <p:nvSpPr>
          <p:cNvPr id="25001" name="Google Shape;25001;p62"/>
          <p:cNvSpPr/>
          <p:nvPr/>
        </p:nvSpPr>
        <p:spPr>
          <a:xfrm>
            <a:off x="6266454" y="7200759"/>
            <a:ext cx="5517424" cy="2214338"/>
          </a:xfrm>
          <a:prstGeom prst="roundRect">
            <a:avLst>
              <a:gd name="adj" fmla="val 10000"/>
            </a:avLst>
          </a:prstGeom>
          <a:solidFill>
            <a:srgbClr val="FDE8D0"/>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4050"/>
              <a:buFont typeface="Arial"/>
              <a:buNone/>
            </a:pPr>
            <a:endParaRPr sz="4050" b="0" i="0" u="none" strike="noStrike" cap="none">
              <a:solidFill>
                <a:schemeClr val="dk1"/>
              </a:solidFill>
              <a:latin typeface="Poppins"/>
              <a:ea typeface="Poppins"/>
              <a:cs typeface="Poppins"/>
              <a:sym typeface="Poppins"/>
            </a:endParaRPr>
          </a:p>
        </p:txBody>
      </p:sp>
      <p:sp>
        <p:nvSpPr>
          <p:cNvPr id="25002" name="Google Shape;25002;p62"/>
          <p:cNvSpPr txBox="1"/>
          <p:nvPr/>
        </p:nvSpPr>
        <p:spPr>
          <a:xfrm>
            <a:off x="6371569" y="7206025"/>
            <a:ext cx="5524624" cy="1837475"/>
          </a:xfrm>
          <a:prstGeom prst="rect">
            <a:avLst/>
          </a:prstGeom>
          <a:noFill/>
          <a:ln>
            <a:noFill/>
          </a:ln>
        </p:spPr>
        <p:txBody>
          <a:bodyPr spcFirstLastPara="1" wrap="square" lIns="137150" tIns="68575" rIns="137150" bIns="68575" anchor="t" anchorCtr="0">
            <a:noAutofit/>
          </a:bodyPr>
          <a:lstStyle/>
          <a:p>
            <a:pPr marL="0" marR="0" lvl="0" indent="0" algn="l" rtl="0">
              <a:lnSpc>
                <a:spcPct val="100000"/>
              </a:lnSpc>
              <a:spcBef>
                <a:spcPts val="0"/>
              </a:spcBef>
              <a:spcAft>
                <a:spcPts val="0"/>
              </a:spcAft>
              <a:buClr>
                <a:srgbClr val="000000"/>
              </a:buClr>
              <a:buSzPts val="2650"/>
              <a:buFont typeface="Arial"/>
              <a:buNone/>
            </a:pPr>
            <a:r>
              <a:rPr lang="en-US" sz="2650" b="0" i="1" u="none" strike="noStrike" cap="none">
                <a:solidFill>
                  <a:schemeClr val="dk1"/>
                </a:solidFill>
                <a:latin typeface="Calibri"/>
                <a:ea typeface="Calibri"/>
                <a:cs typeface="Calibri"/>
                <a:sym typeface="Calibri"/>
              </a:rPr>
              <a:t>“We deepened hospital–doula collaboration through meet-and-greets, joint birth planning, and updated policies that fully integrate doulas into the care team.”</a:t>
            </a:r>
            <a:endParaRPr sz="2650" b="0" i="0" u="none" strike="noStrike" cap="none">
              <a:solidFill>
                <a:schemeClr val="dk1"/>
              </a:solidFill>
              <a:latin typeface="Calibri"/>
              <a:ea typeface="Calibri"/>
              <a:cs typeface="Calibri"/>
              <a:sym typeface="Calibri"/>
            </a:endParaRPr>
          </a:p>
        </p:txBody>
      </p:sp>
      <p:sp>
        <p:nvSpPr>
          <p:cNvPr id="25003" name="Google Shape;25003;p62"/>
          <p:cNvSpPr/>
          <p:nvPr/>
        </p:nvSpPr>
        <p:spPr>
          <a:xfrm>
            <a:off x="574327" y="7200759"/>
            <a:ext cx="5529838" cy="2214338"/>
          </a:xfrm>
          <a:prstGeom prst="roundRect">
            <a:avLst>
              <a:gd name="adj" fmla="val 10000"/>
            </a:avLst>
          </a:prstGeom>
          <a:solidFill>
            <a:srgbClr val="D6E8F7"/>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4050"/>
              <a:buFont typeface="Arial"/>
              <a:buNone/>
            </a:pPr>
            <a:endParaRPr sz="4050" b="0" i="0" u="none" strike="noStrike" cap="none">
              <a:solidFill>
                <a:schemeClr val="dk1"/>
              </a:solidFill>
              <a:latin typeface="Poppins"/>
              <a:ea typeface="Poppins"/>
              <a:cs typeface="Poppins"/>
              <a:sym typeface="Poppins"/>
            </a:endParaRPr>
          </a:p>
        </p:txBody>
      </p:sp>
      <p:sp>
        <p:nvSpPr>
          <p:cNvPr id="25004" name="Google Shape;25004;p62"/>
          <p:cNvSpPr txBox="1"/>
          <p:nvPr/>
        </p:nvSpPr>
        <p:spPr>
          <a:xfrm>
            <a:off x="822960" y="7243500"/>
            <a:ext cx="5074920" cy="1800000"/>
          </a:xfrm>
          <a:prstGeom prst="rect">
            <a:avLst/>
          </a:prstGeom>
          <a:noFill/>
          <a:ln>
            <a:noFill/>
          </a:ln>
        </p:spPr>
        <p:txBody>
          <a:bodyPr spcFirstLastPara="1" wrap="square" lIns="137150" tIns="68575" rIns="137150" bIns="68575" anchor="t" anchorCtr="0">
            <a:noAutofit/>
          </a:bodyPr>
          <a:lstStyle/>
          <a:p>
            <a:pPr marL="0" marR="0" lvl="0" indent="0" algn="l" rtl="0">
              <a:lnSpc>
                <a:spcPct val="100000"/>
              </a:lnSpc>
              <a:spcBef>
                <a:spcPts val="0"/>
              </a:spcBef>
              <a:spcAft>
                <a:spcPts val="0"/>
              </a:spcAft>
              <a:buClr>
                <a:srgbClr val="000000"/>
              </a:buClr>
              <a:buSzPts val="2800"/>
              <a:buFont typeface="Arial"/>
              <a:buNone/>
            </a:pPr>
            <a:r>
              <a:rPr lang="en-US" sz="2800" b="0" i="1" u="none" strike="noStrike" cap="none">
                <a:solidFill>
                  <a:schemeClr val="dk1"/>
                </a:solidFill>
                <a:latin typeface="Calibri"/>
                <a:ea typeface="Calibri"/>
                <a:cs typeface="Calibri"/>
                <a:sym typeface="Calibri"/>
              </a:rPr>
              <a:t>“We partnered with a home visiting initiative that provides perinatal patients with extended care and resources beyond the hospital.”</a:t>
            </a:r>
            <a:endParaRPr sz="2800" b="0" i="0" u="none" strike="noStrike" cap="none">
              <a:solidFill>
                <a:schemeClr val="dk1"/>
              </a:solidFill>
              <a:latin typeface="Calibri"/>
              <a:ea typeface="Calibri"/>
              <a:cs typeface="Calibri"/>
              <a:sym typeface="Calibri"/>
            </a:endParaRPr>
          </a:p>
        </p:txBody>
      </p:sp>
      <p:sp>
        <p:nvSpPr>
          <p:cNvPr id="25005" name="Google Shape;25005;p62"/>
          <p:cNvSpPr txBox="1"/>
          <p:nvPr/>
        </p:nvSpPr>
        <p:spPr>
          <a:xfrm>
            <a:off x="681351" y="6509529"/>
            <a:ext cx="8029575" cy="630942"/>
          </a:xfrm>
          <a:prstGeom prst="rect">
            <a:avLst/>
          </a:prstGeom>
          <a:noFill/>
          <a:ln>
            <a:noFill/>
          </a:ln>
        </p:spPr>
        <p:txBody>
          <a:bodyPr spcFirstLastPara="1" wrap="square" lIns="137150" tIns="68575" rIns="137150" bIns="68575" anchor="t" anchorCtr="0">
            <a:spAutoFit/>
          </a:bodyPr>
          <a:lstStyle/>
          <a:p>
            <a:pPr marL="0" marR="0" lvl="0" indent="0" algn="l" rtl="0">
              <a:lnSpc>
                <a:spcPct val="100000"/>
              </a:lnSpc>
              <a:spcBef>
                <a:spcPts val="0"/>
              </a:spcBef>
              <a:spcAft>
                <a:spcPts val="0"/>
              </a:spcAft>
              <a:buClr>
                <a:srgbClr val="000000"/>
              </a:buClr>
              <a:buSzPts val="3200"/>
              <a:buFont typeface="Arial"/>
              <a:buNone/>
            </a:pPr>
            <a:r>
              <a:rPr lang="en-US" sz="3200" b="1" i="0" u="none" strike="noStrike" cap="none">
                <a:solidFill>
                  <a:srgbClr val="1E3A5F"/>
                </a:solidFill>
                <a:latin typeface="Calibri"/>
                <a:ea typeface="Calibri"/>
                <a:cs typeface="Calibri"/>
                <a:sym typeface="Calibri"/>
              </a:rPr>
              <a:t>Examples from Participating Hospitals</a:t>
            </a:r>
            <a:endParaRPr sz="1400" b="0" i="0" u="none" strike="noStrike" cap="none">
              <a:solidFill>
                <a:srgbClr val="000000"/>
              </a:solidFill>
              <a:latin typeface="Arial"/>
              <a:ea typeface="Arial"/>
              <a:cs typeface="Arial"/>
              <a:sym typeface="Arial"/>
            </a:endParaRPr>
          </a:p>
        </p:txBody>
      </p:sp>
      <p:sp>
        <p:nvSpPr>
          <p:cNvPr id="25006" name="Google Shape;25006;p62"/>
          <p:cNvSpPr txBox="1"/>
          <p:nvPr/>
        </p:nvSpPr>
        <p:spPr>
          <a:xfrm>
            <a:off x="816170" y="870291"/>
            <a:ext cx="12923969" cy="1469633"/>
          </a:xfrm>
          <a:prstGeom prst="rect">
            <a:avLst/>
          </a:prstGeom>
          <a:noFill/>
          <a:ln>
            <a:noFill/>
          </a:ln>
        </p:spPr>
        <p:txBody>
          <a:bodyPr spcFirstLastPara="1" wrap="square" lIns="137150" tIns="68575" rIns="137150" bIns="68575" anchor="t" anchorCtr="0">
            <a:spAutoFit/>
          </a:bodyPr>
          <a:lstStyle/>
          <a:p>
            <a:pPr marL="0" marR="0" lvl="0" indent="0" algn="l" rtl="0">
              <a:lnSpc>
                <a:spcPct val="100000"/>
              </a:lnSpc>
              <a:spcBef>
                <a:spcPts val="0"/>
              </a:spcBef>
              <a:spcAft>
                <a:spcPts val="0"/>
              </a:spcAft>
              <a:buClr>
                <a:srgbClr val="000000"/>
              </a:buClr>
              <a:buSzPts val="4600"/>
              <a:buFont typeface="Arial"/>
              <a:buNone/>
            </a:pPr>
            <a:r>
              <a:rPr lang="en-US" sz="4600" b="0" i="1" u="none" strike="noStrike" cap="none">
                <a:solidFill>
                  <a:srgbClr val="E87A2C"/>
                </a:solidFill>
                <a:latin typeface="Calibri"/>
                <a:ea typeface="Calibri"/>
                <a:cs typeface="Calibri"/>
                <a:sym typeface="Calibri"/>
              </a:rPr>
              <a:t>Building Relationships with Community Partners</a:t>
            </a:r>
            <a:endParaRPr sz="4600" b="0" i="0" u="none" strike="noStrike" cap="none">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rgbClr val="000000"/>
              </a:buClr>
              <a:buSzPts val="4050"/>
              <a:buFont typeface="Arial"/>
              <a:buNone/>
            </a:pPr>
            <a:endParaRPr sz="4050" b="0" i="0" u="none" strike="noStrike" cap="none">
              <a:solidFill>
                <a:schemeClr val="dk1"/>
              </a:solidFill>
              <a:latin typeface="Arial"/>
              <a:ea typeface="Arial"/>
              <a:cs typeface="Arial"/>
              <a:sym typeface="Arial"/>
            </a:endParaRPr>
          </a:p>
        </p:txBody>
      </p:sp>
      <p:sp>
        <p:nvSpPr>
          <p:cNvPr id="25007" name="Google Shape;25007;p62"/>
          <p:cNvSpPr/>
          <p:nvPr/>
        </p:nvSpPr>
        <p:spPr>
          <a:xfrm>
            <a:off x="16990350" y="8138480"/>
            <a:ext cx="8509226" cy="3871698"/>
          </a:xfrm>
          <a:custGeom>
            <a:avLst/>
            <a:gdLst/>
            <a:ahLst/>
            <a:cxnLst/>
            <a:rect l="l" t="t" r="r" b="b"/>
            <a:pathLst>
              <a:path w="8509226" h="3871698" extrusionOk="0">
                <a:moveTo>
                  <a:pt x="0" y="0"/>
                </a:moveTo>
                <a:lnTo>
                  <a:pt x="8509226" y="0"/>
                </a:lnTo>
                <a:lnTo>
                  <a:pt x="8509226" y="3871698"/>
                </a:lnTo>
                <a:lnTo>
                  <a:pt x="0" y="3871698"/>
                </a:lnTo>
                <a:lnTo>
                  <a:pt x="0" y="0"/>
                </a:lnTo>
                <a:close/>
              </a:path>
            </a:pathLst>
          </a:cu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pic>
        <p:nvPicPr>
          <p:cNvPr id="25008" name="Google Shape;25008;p62" descr="Two women standing next to each other&#10;&#10;AI-generated content may be incorrect."/>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2557312" y="1567960"/>
            <a:ext cx="5143854" cy="7463548"/>
          </a:xfrm>
          <a:prstGeom prst="rect">
            <a:avLst/>
          </a:prstGeom>
          <a:noFill/>
          <a:ln>
            <a:noFill/>
          </a:ln>
        </p:spPr>
      </p:pic>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Shape 25013"/>
        <p:cNvGrpSpPr/>
        <p:nvPr/>
      </p:nvGrpSpPr>
      <p:grpSpPr>
        <a:xfrm>
          <a:off x="0" y="0"/>
          <a:ext cx="0" cy="0"/>
          <a:chOff x="0" y="0"/>
          <a:chExt cx="0" cy="0"/>
        </a:xfrm>
      </p:grpSpPr>
      <p:sp>
        <p:nvSpPr>
          <p:cNvPr id="25014" name="Google Shape;25014;p63"/>
          <p:cNvSpPr/>
          <p:nvPr/>
        </p:nvSpPr>
        <p:spPr>
          <a:xfrm>
            <a:off x="0" y="-548640"/>
            <a:ext cx="18288000" cy="10287000"/>
          </a:xfrm>
          <a:prstGeom prst="rect">
            <a:avLst/>
          </a:prstGeom>
          <a:solidFill>
            <a:srgbClr val="FFFFFF"/>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Poppins"/>
              <a:ea typeface="Poppins"/>
              <a:cs typeface="Poppins"/>
              <a:sym typeface="Poppins"/>
            </a:endParaRPr>
          </a:p>
        </p:txBody>
      </p:sp>
      <p:sp>
        <p:nvSpPr>
          <p:cNvPr id="25015" name="Google Shape;25015;p63"/>
          <p:cNvSpPr/>
          <p:nvPr/>
        </p:nvSpPr>
        <p:spPr>
          <a:xfrm>
            <a:off x="0" y="1"/>
            <a:ext cx="18288000" cy="120479"/>
          </a:xfrm>
          <a:prstGeom prst="rect">
            <a:avLst/>
          </a:prstGeom>
          <a:solidFill>
            <a:srgbClr val="002060"/>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Poppins"/>
              <a:ea typeface="Poppins"/>
              <a:cs typeface="Poppins"/>
              <a:sym typeface="Poppins"/>
            </a:endParaRPr>
          </a:p>
        </p:txBody>
      </p:sp>
      <p:sp>
        <p:nvSpPr>
          <p:cNvPr id="25016" name="Google Shape;25016;p63"/>
          <p:cNvSpPr txBox="1"/>
          <p:nvPr/>
        </p:nvSpPr>
        <p:spPr>
          <a:xfrm>
            <a:off x="680085" y="677213"/>
            <a:ext cx="15773400" cy="754380"/>
          </a:xfrm>
          <a:prstGeom prst="rect">
            <a:avLst/>
          </a:prstGeom>
          <a:noFill/>
          <a:ln>
            <a:noFill/>
          </a:ln>
        </p:spPr>
        <p:txBody>
          <a:bodyPr spcFirstLastPara="1" wrap="square" lIns="137125" tIns="68550" rIns="137125" bIns="68550" anchor="t" anchorCtr="0">
            <a:noAutofit/>
          </a:bodyPr>
          <a:lstStyle/>
          <a:p>
            <a:pPr marL="0" marR="0" lvl="0" indent="0" algn="l" rtl="0">
              <a:lnSpc>
                <a:spcPct val="100000"/>
              </a:lnSpc>
              <a:spcBef>
                <a:spcPts val="0"/>
              </a:spcBef>
              <a:spcAft>
                <a:spcPts val="0"/>
              </a:spcAft>
              <a:buClr>
                <a:srgbClr val="000000"/>
              </a:buClr>
              <a:buSzPts val="5400"/>
              <a:buFont typeface="Arial"/>
              <a:buNone/>
            </a:pPr>
            <a:r>
              <a:rPr lang="en-US" sz="5400" b="1" i="0" u="none" strike="noStrike" cap="none">
                <a:solidFill>
                  <a:srgbClr val="002060"/>
                </a:solidFill>
                <a:latin typeface="Calibri"/>
                <a:ea typeface="Calibri"/>
                <a:cs typeface="Calibri"/>
                <a:sym typeface="Calibri"/>
              </a:rPr>
              <a:t>Engaging Patient Partners Across IL</a:t>
            </a:r>
            <a:endParaRPr sz="5400" b="0" i="0" u="none" strike="noStrike" cap="none">
              <a:solidFill>
                <a:srgbClr val="002060"/>
              </a:solidFill>
              <a:latin typeface="Calibri"/>
              <a:ea typeface="Calibri"/>
              <a:cs typeface="Calibri"/>
              <a:sym typeface="Calibri"/>
            </a:endParaRPr>
          </a:p>
        </p:txBody>
      </p:sp>
      <p:sp>
        <p:nvSpPr>
          <p:cNvPr id="25017" name="Google Shape;25017;p63"/>
          <p:cNvSpPr/>
          <p:nvPr/>
        </p:nvSpPr>
        <p:spPr>
          <a:xfrm>
            <a:off x="685800" y="2782238"/>
            <a:ext cx="5400000" cy="1800000"/>
          </a:xfrm>
          <a:prstGeom prst="roundRect">
            <a:avLst>
              <a:gd name="adj" fmla="val 10000"/>
            </a:avLst>
          </a:prstGeom>
          <a:solidFill>
            <a:srgbClr val="002060"/>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Poppins"/>
              <a:ea typeface="Poppins"/>
              <a:cs typeface="Poppins"/>
              <a:sym typeface="Poppins"/>
            </a:endParaRPr>
          </a:p>
        </p:txBody>
      </p:sp>
      <p:sp>
        <p:nvSpPr>
          <p:cNvPr id="25018" name="Google Shape;25018;p63"/>
          <p:cNvSpPr txBox="1"/>
          <p:nvPr/>
        </p:nvSpPr>
        <p:spPr>
          <a:xfrm>
            <a:off x="685800" y="2775238"/>
            <a:ext cx="5400000" cy="750000"/>
          </a:xfrm>
          <a:prstGeom prst="rect">
            <a:avLst/>
          </a:prstGeom>
          <a:noFill/>
          <a:ln>
            <a:noFill/>
          </a:ln>
        </p:spPr>
        <p:txBody>
          <a:bodyPr spcFirstLastPara="1" wrap="square" lIns="137125" tIns="68550" rIns="137125" bIns="68550" anchor="t" anchorCtr="0">
            <a:noAutofit/>
          </a:bodyPr>
          <a:lstStyle/>
          <a:p>
            <a:pPr marL="0" marR="0" lvl="0" indent="0" algn="ctr" rtl="0">
              <a:lnSpc>
                <a:spcPct val="100000"/>
              </a:lnSpc>
              <a:spcBef>
                <a:spcPts val="0"/>
              </a:spcBef>
              <a:spcAft>
                <a:spcPts val="0"/>
              </a:spcAft>
              <a:buClr>
                <a:srgbClr val="000000"/>
              </a:buClr>
              <a:buSzPts val="7200"/>
              <a:buFont typeface="Arial"/>
              <a:buNone/>
            </a:pPr>
            <a:r>
              <a:rPr lang="en-US" sz="7200" b="1" i="0" u="none" strike="noStrike" cap="none">
                <a:solidFill>
                  <a:srgbClr val="FFFFFF"/>
                </a:solidFill>
                <a:latin typeface="Poppins"/>
                <a:ea typeface="Poppins"/>
                <a:cs typeface="Poppins"/>
                <a:sym typeface="Poppins"/>
              </a:rPr>
              <a:t>50</a:t>
            </a:r>
            <a:endParaRPr sz="3150" b="0" i="0" u="none" strike="noStrike" cap="none">
              <a:solidFill>
                <a:srgbClr val="000000"/>
              </a:solidFill>
              <a:latin typeface="Arial"/>
              <a:ea typeface="Arial"/>
              <a:cs typeface="Arial"/>
              <a:sym typeface="Arial"/>
            </a:endParaRPr>
          </a:p>
        </p:txBody>
      </p:sp>
      <p:sp>
        <p:nvSpPr>
          <p:cNvPr id="25019" name="Google Shape;25019;p63"/>
          <p:cNvSpPr txBox="1"/>
          <p:nvPr/>
        </p:nvSpPr>
        <p:spPr>
          <a:xfrm>
            <a:off x="805800" y="3718738"/>
            <a:ext cx="5160000" cy="750000"/>
          </a:xfrm>
          <a:prstGeom prst="rect">
            <a:avLst/>
          </a:prstGeom>
          <a:noFill/>
          <a:ln>
            <a:noFill/>
          </a:ln>
        </p:spPr>
        <p:txBody>
          <a:bodyPr spcFirstLastPara="1" wrap="square" lIns="137125" tIns="68550" rIns="137125" bIns="68550" anchor="t" anchorCtr="0">
            <a:noAutofit/>
          </a:bodyPr>
          <a:lstStyle/>
          <a:p>
            <a:pPr marL="0" marR="0" lvl="0" indent="0" algn="ctr" rtl="0">
              <a:lnSpc>
                <a:spcPct val="100000"/>
              </a:lnSpc>
              <a:spcBef>
                <a:spcPts val="0"/>
              </a:spcBef>
              <a:spcAft>
                <a:spcPts val="0"/>
              </a:spcAft>
              <a:buClr>
                <a:srgbClr val="000000"/>
              </a:buClr>
              <a:buSzPts val="2400"/>
              <a:buFont typeface="Arial"/>
              <a:buNone/>
            </a:pPr>
            <a:r>
              <a:rPr lang="en-US" sz="2400" b="0" i="0" u="none" strike="noStrike" cap="none">
                <a:solidFill>
                  <a:srgbClr val="FFFFFF"/>
                </a:solidFill>
                <a:latin typeface="Poppins"/>
                <a:ea typeface="Poppins"/>
                <a:cs typeface="Poppins"/>
                <a:sym typeface="Poppins"/>
              </a:rPr>
              <a:t>hospitals engaged with Patient Partners</a:t>
            </a:r>
            <a:endParaRPr sz="3000" b="0" i="0" u="none" strike="noStrike" cap="none">
              <a:solidFill>
                <a:schemeClr val="dk1"/>
              </a:solidFill>
              <a:latin typeface="Poppins"/>
              <a:ea typeface="Poppins"/>
              <a:cs typeface="Poppins"/>
              <a:sym typeface="Poppins"/>
            </a:endParaRPr>
          </a:p>
        </p:txBody>
      </p:sp>
      <p:sp>
        <p:nvSpPr>
          <p:cNvPr id="25020" name="Google Shape;25020;p63"/>
          <p:cNvSpPr/>
          <p:nvPr/>
        </p:nvSpPr>
        <p:spPr>
          <a:xfrm>
            <a:off x="6535800" y="2796525"/>
            <a:ext cx="5400000" cy="1800000"/>
          </a:xfrm>
          <a:prstGeom prst="roundRect">
            <a:avLst>
              <a:gd name="adj" fmla="val 10000"/>
            </a:avLst>
          </a:prstGeom>
          <a:solidFill>
            <a:srgbClr val="E87A2C"/>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Poppins"/>
              <a:ea typeface="Poppins"/>
              <a:cs typeface="Poppins"/>
              <a:sym typeface="Poppins"/>
            </a:endParaRPr>
          </a:p>
        </p:txBody>
      </p:sp>
      <p:sp>
        <p:nvSpPr>
          <p:cNvPr id="25021" name="Google Shape;25021;p63"/>
          <p:cNvSpPr txBox="1"/>
          <p:nvPr/>
        </p:nvSpPr>
        <p:spPr>
          <a:xfrm>
            <a:off x="6535800" y="2807145"/>
            <a:ext cx="5400000" cy="750000"/>
          </a:xfrm>
          <a:prstGeom prst="rect">
            <a:avLst/>
          </a:prstGeom>
          <a:noFill/>
          <a:ln>
            <a:noFill/>
          </a:ln>
        </p:spPr>
        <p:txBody>
          <a:bodyPr spcFirstLastPara="1" wrap="square" lIns="137125" tIns="68550" rIns="137125" bIns="68550" anchor="t" anchorCtr="0">
            <a:noAutofit/>
          </a:bodyPr>
          <a:lstStyle/>
          <a:p>
            <a:pPr marL="0" marR="0" lvl="0" indent="0" algn="ctr" rtl="0">
              <a:lnSpc>
                <a:spcPct val="100000"/>
              </a:lnSpc>
              <a:spcBef>
                <a:spcPts val="0"/>
              </a:spcBef>
              <a:spcAft>
                <a:spcPts val="0"/>
              </a:spcAft>
              <a:buClr>
                <a:srgbClr val="000000"/>
              </a:buClr>
              <a:buSzPts val="7200"/>
              <a:buFont typeface="Arial"/>
              <a:buNone/>
            </a:pPr>
            <a:r>
              <a:rPr lang="en-US" sz="7200" b="1" i="0" u="none" strike="noStrike" cap="none">
                <a:solidFill>
                  <a:srgbClr val="FFFFFF"/>
                </a:solidFill>
                <a:latin typeface="Poppins"/>
                <a:ea typeface="Poppins"/>
                <a:cs typeface="Poppins"/>
                <a:sym typeface="Poppins"/>
              </a:rPr>
              <a:t>78</a:t>
            </a:r>
            <a:endParaRPr sz="3150" b="0" i="0" u="none" strike="noStrike" cap="none">
              <a:solidFill>
                <a:srgbClr val="000000"/>
              </a:solidFill>
              <a:latin typeface="Arial"/>
              <a:ea typeface="Arial"/>
              <a:cs typeface="Arial"/>
              <a:sym typeface="Arial"/>
            </a:endParaRPr>
          </a:p>
        </p:txBody>
      </p:sp>
      <p:sp>
        <p:nvSpPr>
          <p:cNvPr id="25022" name="Google Shape;25022;p63"/>
          <p:cNvSpPr txBox="1"/>
          <p:nvPr/>
        </p:nvSpPr>
        <p:spPr>
          <a:xfrm>
            <a:off x="6655800" y="3825821"/>
            <a:ext cx="5160000" cy="750000"/>
          </a:xfrm>
          <a:prstGeom prst="rect">
            <a:avLst/>
          </a:prstGeom>
          <a:noFill/>
          <a:ln>
            <a:noFill/>
          </a:ln>
        </p:spPr>
        <p:txBody>
          <a:bodyPr spcFirstLastPara="1" wrap="square" lIns="137125" tIns="68550" rIns="137125" bIns="68550" anchor="t" anchorCtr="0">
            <a:noAutofit/>
          </a:bodyPr>
          <a:lstStyle/>
          <a:p>
            <a:pPr marL="0" marR="0" lvl="0" indent="0" algn="ctr" rtl="0">
              <a:lnSpc>
                <a:spcPct val="100000"/>
              </a:lnSpc>
              <a:spcBef>
                <a:spcPts val="0"/>
              </a:spcBef>
              <a:spcAft>
                <a:spcPts val="0"/>
              </a:spcAft>
              <a:buClr>
                <a:srgbClr val="000000"/>
              </a:buClr>
              <a:buSzPts val="2700"/>
              <a:buFont typeface="Arial"/>
              <a:buNone/>
            </a:pPr>
            <a:r>
              <a:rPr lang="en-US" sz="2700" b="0" i="0" u="none" strike="noStrike" cap="none">
                <a:solidFill>
                  <a:srgbClr val="FFFFFF"/>
                </a:solidFill>
                <a:latin typeface="Poppins"/>
                <a:ea typeface="Poppins"/>
                <a:cs typeface="Poppins"/>
                <a:sym typeface="Poppins"/>
              </a:rPr>
              <a:t>patient partners total</a:t>
            </a:r>
            <a:endParaRPr sz="3600" b="0" i="0" u="none" strike="noStrike" cap="none">
              <a:solidFill>
                <a:schemeClr val="dk1"/>
              </a:solidFill>
              <a:latin typeface="Poppins"/>
              <a:ea typeface="Poppins"/>
              <a:cs typeface="Poppins"/>
              <a:sym typeface="Poppins"/>
            </a:endParaRPr>
          </a:p>
        </p:txBody>
      </p:sp>
      <p:sp>
        <p:nvSpPr>
          <p:cNvPr id="25023" name="Google Shape;25023;p63"/>
          <p:cNvSpPr/>
          <p:nvPr/>
        </p:nvSpPr>
        <p:spPr>
          <a:xfrm>
            <a:off x="685800" y="4960620"/>
            <a:ext cx="5400000" cy="3300000"/>
          </a:xfrm>
          <a:prstGeom prst="roundRect">
            <a:avLst>
              <a:gd name="adj" fmla="val 10000"/>
            </a:avLst>
          </a:prstGeom>
          <a:solidFill>
            <a:srgbClr val="D6E8F7"/>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Poppins"/>
              <a:ea typeface="Poppins"/>
              <a:cs typeface="Poppins"/>
              <a:sym typeface="Poppins"/>
            </a:endParaRPr>
          </a:p>
        </p:txBody>
      </p:sp>
      <p:sp>
        <p:nvSpPr>
          <p:cNvPr id="25024" name="Google Shape;25024;p63"/>
          <p:cNvSpPr txBox="1"/>
          <p:nvPr/>
        </p:nvSpPr>
        <p:spPr>
          <a:xfrm>
            <a:off x="857138" y="5287808"/>
            <a:ext cx="5232360" cy="2700000"/>
          </a:xfrm>
          <a:prstGeom prst="rect">
            <a:avLst/>
          </a:prstGeom>
          <a:noFill/>
          <a:ln>
            <a:noFill/>
          </a:ln>
        </p:spPr>
        <p:txBody>
          <a:bodyPr spcFirstLastPara="1" wrap="square" lIns="137125" tIns="68550" rIns="137125" bIns="68550" anchor="t" anchorCtr="0">
            <a:noAutofit/>
          </a:bodyPr>
          <a:lstStyle/>
          <a:p>
            <a:pPr marL="0" marR="0" lvl="0" indent="0" algn="l" rtl="0">
              <a:lnSpc>
                <a:spcPct val="100000"/>
              </a:lnSpc>
              <a:spcBef>
                <a:spcPts val="0"/>
              </a:spcBef>
              <a:spcAft>
                <a:spcPts val="0"/>
              </a:spcAft>
              <a:buClr>
                <a:srgbClr val="000000"/>
              </a:buClr>
              <a:buSzPts val="3200"/>
              <a:buFont typeface="Arial"/>
              <a:buNone/>
            </a:pPr>
            <a:r>
              <a:rPr lang="en-US" sz="3200" b="0" i="1" u="none" strike="noStrike" cap="none">
                <a:solidFill>
                  <a:srgbClr val="1E3A5F"/>
                </a:solidFill>
                <a:latin typeface="Calibri"/>
                <a:ea typeface="Calibri"/>
                <a:cs typeface="Calibri"/>
                <a:sym typeface="Calibri"/>
              </a:rPr>
              <a:t>“Sitting at the table during QI meetings allows us to bring the patient perspective into real-time decisions that impact care.”</a:t>
            </a:r>
            <a:endParaRPr sz="3200" b="0" i="0" u="none" strike="noStrike" cap="none">
              <a:solidFill>
                <a:srgbClr val="000000"/>
              </a:solidFill>
              <a:latin typeface="Calibri"/>
              <a:ea typeface="Calibri"/>
              <a:cs typeface="Calibri"/>
              <a:sym typeface="Calibri"/>
            </a:endParaRPr>
          </a:p>
        </p:txBody>
      </p:sp>
      <p:sp>
        <p:nvSpPr>
          <p:cNvPr id="25025" name="Google Shape;25025;p63"/>
          <p:cNvSpPr txBox="1"/>
          <p:nvPr/>
        </p:nvSpPr>
        <p:spPr>
          <a:xfrm>
            <a:off x="396572" y="7810620"/>
            <a:ext cx="5040000" cy="450000"/>
          </a:xfrm>
          <a:prstGeom prst="rect">
            <a:avLst/>
          </a:prstGeom>
          <a:noFill/>
          <a:ln>
            <a:noFill/>
          </a:ln>
        </p:spPr>
        <p:txBody>
          <a:bodyPr spcFirstLastPara="1" wrap="square" lIns="137125" tIns="68550" rIns="137125" bIns="68550" anchor="t" anchorCtr="0">
            <a:noAutofit/>
          </a:bodyPr>
          <a:lstStyle/>
          <a:p>
            <a:pPr marL="0" marR="0" lvl="0" indent="0" algn="r" rtl="0">
              <a:lnSpc>
                <a:spcPct val="100000"/>
              </a:lnSpc>
              <a:spcBef>
                <a:spcPts val="0"/>
              </a:spcBef>
              <a:spcAft>
                <a:spcPts val="0"/>
              </a:spcAft>
              <a:buClr>
                <a:srgbClr val="000000"/>
              </a:buClr>
              <a:buSzPts val="1950"/>
              <a:buFont typeface="Arial"/>
              <a:buNone/>
            </a:pPr>
            <a:r>
              <a:rPr lang="en-US" sz="1950" b="1" i="0" u="none" strike="noStrike" cap="none">
                <a:solidFill>
                  <a:srgbClr val="E87A2C"/>
                </a:solidFill>
                <a:latin typeface="Poppins"/>
                <a:ea typeface="Poppins"/>
                <a:cs typeface="Poppins"/>
                <a:sym typeface="Poppins"/>
              </a:rPr>
              <a:t>— Patient Partner</a:t>
            </a:r>
            <a:endParaRPr sz="3150" b="0" i="0" u="none" strike="noStrike" cap="none">
              <a:solidFill>
                <a:srgbClr val="000000"/>
              </a:solidFill>
              <a:latin typeface="Arial"/>
              <a:ea typeface="Arial"/>
              <a:cs typeface="Arial"/>
              <a:sym typeface="Arial"/>
            </a:endParaRPr>
          </a:p>
        </p:txBody>
      </p:sp>
      <p:sp>
        <p:nvSpPr>
          <p:cNvPr id="25026" name="Google Shape;25026;p63"/>
          <p:cNvSpPr/>
          <p:nvPr/>
        </p:nvSpPr>
        <p:spPr>
          <a:xfrm>
            <a:off x="6535800" y="4978650"/>
            <a:ext cx="5400000" cy="3300000"/>
          </a:xfrm>
          <a:prstGeom prst="roundRect">
            <a:avLst>
              <a:gd name="adj" fmla="val 10000"/>
            </a:avLst>
          </a:prstGeom>
          <a:solidFill>
            <a:srgbClr val="FDE8D0"/>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Poppins"/>
              <a:ea typeface="Poppins"/>
              <a:cs typeface="Poppins"/>
              <a:sym typeface="Poppins"/>
            </a:endParaRPr>
          </a:p>
        </p:txBody>
      </p:sp>
      <p:sp>
        <p:nvSpPr>
          <p:cNvPr id="25027" name="Google Shape;25027;p63"/>
          <p:cNvSpPr txBox="1"/>
          <p:nvPr/>
        </p:nvSpPr>
        <p:spPr>
          <a:xfrm>
            <a:off x="6774485" y="5281938"/>
            <a:ext cx="5040000" cy="2700000"/>
          </a:xfrm>
          <a:prstGeom prst="rect">
            <a:avLst/>
          </a:prstGeom>
          <a:noFill/>
          <a:ln>
            <a:noFill/>
          </a:ln>
        </p:spPr>
        <p:txBody>
          <a:bodyPr spcFirstLastPara="1" wrap="square" lIns="137125" tIns="68550" rIns="137125" bIns="68550" anchor="t" anchorCtr="0">
            <a:noAutofit/>
          </a:bodyPr>
          <a:lstStyle/>
          <a:p>
            <a:pPr marL="0" marR="0" lvl="0" indent="0" algn="l" rtl="0">
              <a:lnSpc>
                <a:spcPct val="100000"/>
              </a:lnSpc>
              <a:spcBef>
                <a:spcPts val="0"/>
              </a:spcBef>
              <a:spcAft>
                <a:spcPts val="0"/>
              </a:spcAft>
              <a:buClr>
                <a:srgbClr val="000000"/>
              </a:buClr>
              <a:buSzPts val="3200"/>
              <a:buFont typeface="Arial"/>
              <a:buNone/>
            </a:pPr>
            <a:r>
              <a:rPr lang="en-US" sz="3200" b="0" i="1" u="none" strike="noStrike" cap="none">
                <a:solidFill>
                  <a:srgbClr val="1E3A5F"/>
                </a:solidFill>
                <a:latin typeface="Calibri"/>
                <a:ea typeface="Calibri"/>
                <a:cs typeface="Calibri"/>
                <a:sym typeface="Calibri"/>
              </a:rPr>
              <a:t>“We've been able to help with materials, scripts, and strategies that reflect what patients actually need and experience.”</a:t>
            </a:r>
            <a:endParaRPr sz="3200" b="0" i="0" u="none" strike="noStrike" cap="none">
              <a:solidFill>
                <a:srgbClr val="000000"/>
              </a:solidFill>
              <a:latin typeface="Calibri"/>
              <a:ea typeface="Calibri"/>
              <a:cs typeface="Calibri"/>
              <a:sym typeface="Calibri"/>
            </a:endParaRPr>
          </a:p>
        </p:txBody>
      </p:sp>
      <p:sp>
        <p:nvSpPr>
          <p:cNvPr id="25028" name="Google Shape;25028;p63"/>
          <p:cNvSpPr txBox="1"/>
          <p:nvPr/>
        </p:nvSpPr>
        <p:spPr>
          <a:xfrm>
            <a:off x="6715800" y="7678650"/>
            <a:ext cx="5040000" cy="450000"/>
          </a:xfrm>
          <a:prstGeom prst="rect">
            <a:avLst/>
          </a:prstGeom>
          <a:noFill/>
          <a:ln>
            <a:noFill/>
          </a:ln>
        </p:spPr>
        <p:txBody>
          <a:bodyPr spcFirstLastPara="1" wrap="square" lIns="137125" tIns="68550" rIns="137125" bIns="68550" anchor="t" anchorCtr="0">
            <a:noAutofit/>
          </a:bodyPr>
          <a:lstStyle/>
          <a:p>
            <a:pPr marL="0" marR="0" lvl="0" indent="0" algn="r" rtl="0">
              <a:lnSpc>
                <a:spcPct val="100000"/>
              </a:lnSpc>
              <a:spcBef>
                <a:spcPts val="0"/>
              </a:spcBef>
              <a:spcAft>
                <a:spcPts val="0"/>
              </a:spcAft>
              <a:buClr>
                <a:srgbClr val="000000"/>
              </a:buClr>
              <a:buSzPts val="1950"/>
              <a:buFont typeface="Arial"/>
              <a:buNone/>
            </a:pPr>
            <a:r>
              <a:rPr lang="en-US" sz="1950" b="1" i="0" u="none" strike="noStrike" cap="none">
                <a:solidFill>
                  <a:srgbClr val="E87A2C"/>
                </a:solidFill>
                <a:latin typeface="Poppins"/>
                <a:ea typeface="Poppins"/>
                <a:cs typeface="Poppins"/>
                <a:sym typeface="Poppins"/>
              </a:rPr>
              <a:t>— Patient Partner</a:t>
            </a:r>
            <a:endParaRPr sz="3150" b="0" i="0" u="none" strike="noStrike" cap="none">
              <a:solidFill>
                <a:srgbClr val="000000"/>
              </a:solidFill>
              <a:latin typeface="Arial"/>
              <a:ea typeface="Arial"/>
              <a:cs typeface="Arial"/>
              <a:sym typeface="Arial"/>
            </a:endParaRPr>
          </a:p>
        </p:txBody>
      </p:sp>
      <p:pic>
        <p:nvPicPr>
          <p:cNvPr id="25029" name="Google Shape;25029;p63" descr="Two women standing in front of a sign with post it notes&#10;&#10;AI-generated content may be incorrect."/>
          <p:cNvPicPr preferRelativeResize="0"/>
          <p:nvPr/>
        </p:nvPicPr>
        <p:blipFill rotWithShape="1">
          <a:blip r:embed="rId3">
            <a:alphaModFix/>
          </a:blip>
          <a:srcRect/>
          <a:stretch/>
        </p:blipFill>
        <p:spPr>
          <a:xfrm>
            <a:off x="12378655" y="2574132"/>
            <a:ext cx="5620118" cy="6340353"/>
          </a:xfrm>
          <a:prstGeom prst="rect">
            <a:avLst/>
          </a:prstGeom>
          <a:noFill/>
          <a:ln>
            <a:noFill/>
          </a:ln>
        </p:spPr>
      </p:pic>
      <p:sp>
        <p:nvSpPr>
          <p:cNvPr id="25030" name="Google Shape;25030;p63"/>
          <p:cNvSpPr txBox="1"/>
          <p:nvPr/>
        </p:nvSpPr>
        <p:spPr>
          <a:xfrm>
            <a:off x="684287" y="1441791"/>
            <a:ext cx="12923969" cy="1469573"/>
          </a:xfrm>
          <a:prstGeom prst="rect">
            <a:avLst/>
          </a:prstGeom>
          <a:noFill/>
          <a:ln>
            <a:noFill/>
          </a:ln>
        </p:spPr>
        <p:txBody>
          <a:bodyPr spcFirstLastPara="1" wrap="square" lIns="137125" tIns="68550" rIns="137125" bIns="68550" anchor="t" anchorCtr="0">
            <a:spAutoFit/>
          </a:bodyPr>
          <a:lstStyle/>
          <a:p>
            <a:pPr marL="0" marR="0" lvl="0" indent="0" algn="l" rtl="0">
              <a:lnSpc>
                <a:spcPct val="100000"/>
              </a:lnSpc>
              <a:spcBef>
                <a:spcPts val="0"/>
              </a:spcBef>
              <a:spcAft>
                <a:spcPts val="0"/>
              </a:spcAft>
              <a:buClr>
                <a:srgbClr val="000000"/>
              </a:buClr>
              <a:buSzPts val="4600"/>
              <a:buFont typeface="Arial"/>
              <a:buNone/>
            </a:pPr>
            <a:r>
              <a:rPr lang="en-US" sz="4600" b="0" i="1" u="none" strike="noStrike" cap="none">
                <a:solidFill>
                  <a:srgbClr val="E87A2C"/>
                </a:solidFill>
                <a:latin typeface="Calibri"/>
                <a:ea typeface="Calibri"/>
                <a:cs typeface="Calibri"/>
                <a:sym typeface="Calibri"/>
              </a:rPr>
              <a:t>Partnering with Patients to Drive Change</a:t>
            </a:r>
            <a:endParaRPr sz="4600" b="0" i="1" u="none" strike="noStrike" cap="none">
              <a:solidFill>
                <a:srgbClr val="E87A2C"/>
              </a:solidFill>
              <a:latin typeface="Calibri"/>
              <a:ea typeface="Calibri"/>
              <a:cs typeface="Calibri"/>
              <a:sym typeface="Calibri"/>
            </a:endParaRPr>
          </a:p>
          <a:p>
            <a:pPr marL="0" marR="0" lvl="0" indent="0" algn="l" rtl="0">
              <a:lnSpc>
                <a:spcPct val="100000"/>
              </a:lnSpc>
              <a:spcBef>
                <a:spcPts val="0"/>
              </a:spcBef>
              <a:spcAft>
                <a:spcPts val="0"/>
              </a:spcAft>
              <a:buClr>
                <a:srgbClr val="000000"/>
              </a:buClr>
              <a:buSzPts val="4050"/>
              <a:buFont typeface="Arial"/>
              <a:buNone/>
            </a:pPr>
            <a:endParaRPr sz="4050" b="0" i="0" u="none" strike="noStrike" cap="none">
              <a:solidFill>
                <a:schemeClr val="dk1"/>
              </a:solidFill>
              <a:latin typeface="Calibri"/>
              <a:ea typeface="Calibri"/>
              <a:cs typeface="Calibri"/>
              <a:sym typeface="Calibri"/>
            </a:endParaRPr>
          </a:p>
        </p:txBody>
      </p:sp>
      <p:sp>
        <p:nvSpPr>
          <p:cNvPr id="25031" name="Google Shape;25031;p63"/>
          <p:cNvSpPr/>
          <p:nvPr/>
        </p:nvSpPr>
        <p:spPr>
          <a:xfrm>
            <a:off x="13810938" y="8622468"/>
            <a:ext cx="8509226" cy="3871698"/>
          </a:xfrm>
          <a:custGeom>
            <a:avLst/>
            <a:gdLst/>
            <a:ahLst/>
            <a:cxnLst/>
            <a:rect l="l" t="t" r="r" b="b"/>
            <a:pathLst>
              <a:path w="8509226" h="3871698" extrusionOk="0">
                <a:moveTo>
                  <a:pt x="0" y="0"/>
                </a:moveTo>
                <a:lnTo>
                  <a:pt x="8509226" y="0"/>
                </a:lnTo>
                <a:lnTo>
                  <a:pt x="8509226" y="3871698"/>
                </a:lnTo>
                <a:lnTo>
                  <a:pt x="0" y="3871698"/>
                </a:lnTo>
                <a:lnTo>
                  <a:pt x="0" y="0"/>
                </a:lnTo>
                <a:close/>
              </a:path>
            </a:pathLst>
          </a:cu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032" name="Google Shape;25032;p63"/>
          <p:cNvSpPr/>
          <p:nvPr/>
        </p:nvSpPr>
        <p:spPr>
          <a:xfrm>
            <a:off x="-3207515" y="8622468"/>
            <a:ext cx="8509226" cy="3871698"/>
          </a:xfrm>
          <a:custGeom>
            <a:avLst/>
            <a:gdLst/>
            <a:ahLst/>
            <a:cxnLst/>
            <a:rect l="l" t="t" r="r" b="b"/>
            <a:pathLst>
              <a:path w="8509226" h="3871698" extrusionOk="0">
                <a:moveTo>
                  <a:pt x="0" y="0"/>
                </a:moveTo>
                <a:lnTo>
                  <a:pt x="8509227" y="0"/>
                </a:lnTo>
                <a:lnTo>
                  <a:pt x="8509227" y="3871698"/>
                </a:lnTo>
                <a:lnTo>
                  <a:pt x="0" y="3871698"/>
                </a:lnTo>
                <a:lnTo>
                  <a:pt x="0" y="0"/>
                </a:lnTo>
                <a:close/>
              </a:path>
            </a:pathLst>
          </a:cu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033" name="Google Shape;25033;p63"/>
          <p:cNvSpPr/>
          <p:nvPr/>
        </p:nvSpPr>
        <p:spPr>
          <a:xfrm flipH="1">
            <a:off x="5301712" y="8622468"/>
            <a:ext cx="8509226" cy="3871698"/>
          </a:xfrm>
          <a:custGeom>
            <a:avLst/>
            <a:gdLst/>
            <a:ahLst/>
            <a:cxnLst/>
            <a:rect l="l" t="t" r="r" b="b"/>
            <a:pathLst>
              <a:path w="8509226" h="3871698" extrusionOk="0">
                <a:moveTo>
                  <a:pt x="8509226" y="0"/>
                </a:moveTo>
                <a:lnTo>
                  <a:pt x="0" y="0"/>
                </a:lnTo>
                <a:lnTo>
                  <a:pt x="0" y="3871698"/>
                </a:lnTo>
                <a:lnTo>
                  <a:pt x="8509226" y="3871698"/>
                </a:lnTo>
                <a:lnTo>
                  <a:pt x="8509226" y="0"/>
                </a:lnTo>
                <a:close/>
              </a:path>
            </a:pathLst>
          </a:cu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 name="Freeform 2">
            <a:extLst>
              <a:ext uri="{FF2B5EF4-FFF2-40B4-BE49-F238E27FC236}">
                <a16:creationId xmlns:a16="http://schemas.microsoft.com/office/drawing/2014/main" id="{3DAA1726-53BF-3E01-86BA-CEE541473B67}"/>
              </a:ext>
            </a:extLst>
          </p:cNvPr>
          <p:cNvSpPr/>
          <p:nvPr/>
        </p:nvSpPr>
        <p:spPr>
          <a:xfrm>
            <a:off x="13794334" y="8325519"/>
            <a:ext cx="8509226" cy="3871698"/>
          </a:xfrm>
          <a:custGeom>
            <a:avLst/>
            <a:gdLst/>
            <a:ahLst/>
            <a:cxnLst/>
            <a:rect l="l" t="t" r="r" b="b"/>
            <a:pathLst>
              <a:path w="8509226" h="3871698">
                <a:moveTo>
                  <a:pt x="0" y="0"/>
                </a:moveTo>
                <a:lnTo>
                  <a:pt x="8509226" y="0"/>
                </a:lnTo>
                <a:lnTo>
                  <a:pt x="8509226" y="3871698"/>
                </a:lnTo>
                <a:lnTo>
                  <a:pt x="0" y="3871698"/>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3" name="Freeform 3">
            <a:extLst>
              <a:ext uri="{FF2B5EF4-FFF2-40B4-BE49-F238E27FC236}">
                <a16:creationId xmlns:a16="http://schemas.microsoft.com/office/drawing/2014/main" id="{0A340233-5ECB-DD33-3758-FEA177BB0DD8}"/>
              </a:ext>
            </a:extLst>
          </p:cNvPr>
          <p:cNvSpPr/>
          <p:nvPr/>
        </p:nvSpPr>
        <p:spPr>
          <a:xfrm>
            <a:off x="-3224120" y="8325519"/>
            <a:ext cx="8509226" cy="3871698"/>
          </a:xfrm>
          <a:custGeom>
            <a:avLst/>
            <a:gdLst/>
            <a:ahLst/>
            <a:cxnLst/>
            <a:rect l="l" t="t" r="r" b="b"/>
            <a:pathLst>
              <a:path w="8509226" h="3871698">
                <a:moveTo>
                  <a:pt x="0" y="0"/>
                </a:moveTo>
                <a:lnTo>
                  <a:pt x="8509227" y="0"/>
                </a:lnTo>
                <a:lnTo>
                  <a:pt x="8509227" y="3871698"/>
                </a:lnTo>
                <a:lnTo>
                  <a:pt x="0" y="3871698"/>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4" name="Freeform 4">
            <a:extLst>
              <a:ext uri="{FF2B5EF4-FFF2-40B4-BE49-F238E27FC236}">
                <a16:creationId xmlns:a16="http://schemas.microsoft.com/office/drawing/2014/main" id="{F81E57C2-EE26-426E-07E5-B901BB5A24E4}"/>
              </a:ext>
            </a:extLst>
          </p:cNvPr>
          <p:cNvSpPr/>
          <p:nvPr/>
        </p:nvSpPr>
        <p:spPr>
          <a:xfrm flipH="1">
            <a:off x="5285108" y="8325519"/>
            <a:ext cx="8509226" cy="3871698"/>
          </a:xfrm>
          <a:custGeom>
            <a:avLst/>
            <a:gdLst/>
            <a:ahLst/>
            <a:cxnLst/>
            <a:rect l="l" t="t" r="r" b="b"/>
            <a:pathLst>
              <a:path w="8509226" h="3871698">
                <a:moveTo>
                  <a:pt x="8509226" y="0"/>
                </a:moveTo>
                <a:lnTo>
                  <a:pt x="0" y="0"/>
                </a:lnTo>
                <a:lnTo>
                  <a:pt x="0" y="3871698"/>
                </a:lnTo>
                <a:lnTo>
                  <a:pt x="8509226" y="3871698"/>
                </a:lnTo>
                <a:lnTo>
                  <a:pt x="8509226"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Shape 25038"/>
        <p:cNvGrpSpPr/>
        <p:nvPr/>
      </p:nvGrpSpPr>
      <p:grpSpPr>
        <a:xfrm>
          <a:off x="0" y="0"/>
          <a:ext cx="0" cy="0"/>
          <a:chOff x="0" y="0"/>
          <a:chExt cx="0" cy="0"/>
        </a:xfrm>
      </p:grpSpPr>
      <p:pic>
        <p:nvPicPr>
          <p:cNvPr id="25039" name="Google Shape;25039;p64" descr="No alternative text description for this image"/>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9415984" y="5774388"/>
            <a:ext cx="8867552" cy="4536323"/>
          </a:xfrm>
          <a:prstGeom prst="rect">
            <a:avLst/>
          </a:prstGeom>
          <a:noFill/>
          <a:ln>
            <a:noFill/>
          </a:ln>
        </p:spPr>
      </p:pic>
      <p:pic>
        <p:nvPicPr>
          <p:cNvPr id="25040" name="Google Shape;25040;p64" descr="A group of people posing for a photo&#10;&#10;AI-generated content may be incorrect."/>
          <p:cNvPicPr preferRelativeResize="0"/>
          <p:nvPr/>
        </p:nvPicPr>
        <p:blipFill rotWithShape="1">
          <a:blip r:embed="rId4" cstate="email">
            <a:alphaModFix/>
            <a:extLst>
              <a:ext uri="{28A0092B-C50C-407E-A947-70E740481C1C}">
                <a14:useLocalDpi xmlns:a14="http://schemas.microsoft.com/office/drawing/2010/main"/>
              </a:ext>
            </a:extLst>
          </a:blip>
          <a:srcRect l="-833"/>
          <a:stretch/>
        </p:blipFill>
        <p:spPr>
          <a:xfrm>
            <a:off x="6185094" y="2491395"/>
            <a:ext cx="6432670" cy="3792651"/>
          </a:xfrm>
          <a:prstGeom prst="rect">
            <a:avLst/>
          </a:prstGeom>
          <a:noFill/>
          <a:ln>
            <a:noFill/>
          </a:ln>
        </p:spPr>
      </p:pic>
      <p:sp>
        <p:nvSpPr>
          <p:cNvPr id="25041" name="Google Shape;25041;p64"/>
          <p:cNvSpPr txBox="1">
            <a:spLocks noGrp="1"/>
          </p:cNvSpPr>
          <p:nvPr>
            <p:ph type="title"/>
          </p:nvPr>
        </p:nvSpPr>
        <p:spPr>
          <a:xfrm>
            <a:off x="449765" y="407100"/>
            <a:ext cx="9271019" cy="1969608"/>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r>
              <a:rPr lang="en-US" sz="6000" b="1" i="0" u="none" strike="noStrike" cap="none">
                <a:solidFill>
                  <a:srgbClr val="1C498B"/>
                </a:solidFill>
                <a:latin typeface="Calibri"/>
                <a:ea typeface="Calibri"/>
                <a:cs typeface="Calibri"/>
                <a:sym typeface="Calibri"/>
              </a:rPr>
              <a:t>Respectful Care Breakfasts</a:t>
            </a:r>
            <a:r>
              <a:rPr lang="en-US" sz="6000" b="0" i="0" u="none" strike="noStrike" cap="none">
                <a:solidFill>
                  <a:srgbClr val="1C498B"/>
                </a:solidFill>
                <a:latin typeface="Calibri"/>
                <a:ea typeface="Calibri"/>
                <a:cs typeface="Calibri"/>
                <a:sym typeface="Calibri"/>
              </a:rPr>
              <a:t> </a:t>
            </a:r>
            <a:r>
              <a:rPr lang="en-US" sz="6000" b="1" i="0" u="none" strike="noStrike" cap="none">
                <a:solidFill>
                  <a:srgbClr val="1C498B"/>
                </a:solidFill>
                <a:latin typeface="Calibri"/>
                <a:ea typeface="Calibri"/>
                <a:cs typeface="Calibri"/>
                <a:sym typeface="Calibri"/>
              </a:rPr>
              <a:t>Across IL</a:t>
            </a:r>
            <a:br>
              <a:rPr lang="en-US" sz="6000" b="0" i="0" u="none" strike="noStrike" cap="none">
                <a:solidFill>
                  <a:srgbClr val="1C498B"/>
                </a:solidFill>
                <a:latin typeface="Arial"/>
                <a:ea typeface="Arial"/>
                <a:cs typeface="Arial"/>
                <a:sym typeface="Arial"/>
              </a:rPr>
            </a:br>
            <a:endParaRPr sz="6000" b="0" i="0" u="none" strike="noStrike" cap="none">
              <a:solidFill>
                <a:srgbClr val="1C498B"/>
              </a:solidFill>
              <a:latin typeface="Arial"/>
              <a:ea typeface="Arial"/>
              <a:cs typeface="Arial"/>
              <a:sym typeface="Arial"/>
            </a:endParaRPr>
          </a:p>
        </p:txBody>
      </p:sp>
      <p:sp>
        <p:nvSpPr>
          <p:cNvPr id="25042" name="Google Shape;25042;p64"/>
          <p:cNvSpPr txBox="1">
            <a:spLocks noGrp="1"/>
          </p:cNvSpPr>
          <p:nvPr>
            <p:ph type="sldNum" idx="12"/>
          </p:nvPr>
        </p:nvSpPr>
        <p:spPr>
          <a:xfrm>
            <a:off x="13258800" y="9534529"/>
            <a:ext cx="4114800" cy="547688"/>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rgbClr val="AEB3B7"/>
              </a:buClr>
              <a:buSzPts val="1800"/>
              <a:buFont typeface="Arial"/>
              <a:buNone/>
            </a:pPr>
            <a:fld id="{00000000-1234-1234-1234-123412341234}" type="slidenum">
              <a:rPr lang="en-US" sz="1800" b="0" i="0" u="none" strike="noStrike" cap="none">
                <a:solidFill>
                  <a:srgbClr val="AEB3B7"/>
                </a:solidFill>
                <a:latin typeface="Calibri"/>
                <a:ea typeface="Calibri"/>
                <a:cs typeface="Calibri"/>
                <a:sym typeface="Calibri"/>
              </a:rPr>
              <a:t>60</a:t>
            </a:fld>
            <a:endParaRPr sz="1800" b="0" i="0" u="none" strike="noStrike" cap="none">
              <a:solidFill>
                <a:srgbClr val="AEB3B7"/>
              </a:solidFill>
              <a:latin typeface="Calibri"/>
              <a:ea typeface="Calibri"/>
              <a:cs typeface="Calibri"/>
              <a:sym typeface="Calibri"/>
            </a:endParaRPr>
          </a:p>
        </p:txBody>
      </p:sp>
      <p:sp>
        <p:nvSpPr>
          <p:cNvPr id="25043" name="Google Shape;25043;p64"/>
          <p:cNvSpPr/>
          <p:nvPr/>
        </p:nvSpPr>
        <p:spPr>
          <a:xfrm>
            <a:off x="273788" y="3834474"/>
            <a:ext cx="5836596" cy="1750941"/>
          </a:xfrm>
          <a:prstGeom prst="roundRect">
            <a:avLst>
              <a:gd name="adj" fmla="val 16667"/>
            </a:avLst>
          </a:prstGeom>
          <a:gradFill>
            <a:gsLst>
              <a:gs pos="0">
                <a:srgbClr val="A7B3E3"/>
              </a:gs>
              <a:gs pos="35000">
                <a:srgbClr val="C0C9EB"/>
              </a:gs>
              <a:gs pos="100000">
                <a:srgbClr val="E6EAF8"/>
              </a:gs>
            </a:gsLst>
            <a:lin ang="16200000" scaled="0"/>
          </a:gradFill>
          <a:ln>
            <a:noFill/>
          </a:ln>
          <a:effectLst>
            <a:outerShdw blurRad="40000" dist="20000" dir="5400000" rotWithShape="0">
              <a:srgbClr val="000000">
                <a:alpha val="37647"/>
              </a:srgbClr>
            </a:outerShdw>
          </a:effectLst>
        </p:spPr>
        <p:txBody>
          <a:bodyPr spcFirstLastPara="1" wrap="square" lIns="137125" tIns="137125" rIns="137125" bIns="137125" anchor="ctr" anchorCtr="0">
            <a:noAutofit/>
          </a:bodyPr>
          <a:lstStyle/>
          <a:p>
            <a:pPr marL="0" marR="0" lvl="0" indent="0" algn="l" rtl="0">
              <a:lnSpc>
                <a:spcPct val="100000"/>
              </a:lnSpc>
              <a:spcBef>
                <a:spcPts val="0"/>
              </a:spcBef>
              <a:spcAft>
                <a:spcPts val="0"/>
              </a:spcAft>
              <a:buClr>
                <a:srgbClr val="000000"/>
              </a:buClr>
              <a:buSzPts val="3150"/>
              <a:buFont typeface="Arial"/>
              <a:buNone/>
            </a:pPr>
            <a:endParaRPr sz="3150" b="0" i="0" u="none" strike="noStrike" cap="none">
              <a:solidFill>
                <a:srgbClr val="000000"/>
              </a:solidFill>
              <a:latin typeface="Arial"/>
              <a:ea typeface="Arial"/>
              <a:cs typeface="Arial"/>
              <a:sym typeface="Arial"/>
            </a:endParaRPr>
          </a:p>
        </p:txBody>
      </p:sp>
      <p:sp>
        <p:nvSpPr>
          <p:cNvPr id="25044" name="Google Shape;25044;p64"/>
          <p:cNvSpPr txBox="1"/>
          <p:nvPr/>
        </p:nvSpPr>
        <p:spPr>
          <a:xfrm>
            <a:off x="73030" y="4281123"/>
            <a:ext cx="6059561" cy="874842"/>
          </a:xfrm>
          <a:prstGeom prst="rect">
            <a:avLst/>
          </a:prstGeom>
          <a:noFill/>
          <a:ln>
            <a:noFill/>
          </a:ln>
        </p:spPr>
        <p:txBody>
          <a:bodyPr spcFirstLastPara="1" wrap="square" lIns="131425" tIns="131425" rIns="131425" bIns="131425" anchor="ctr" anchorCtr="0">
            <a:noAutofit/>
          </a:bodyPr>
          <a:lstStyle/>
          <a:p>
            <a:pPr marL="0" marR="0" lvl="0" indent="0" algn="ctr" rtl="0">
              <a:lnSpc>
                <a:spcPct val="90000"/>
              </a:lnSpc>
              <a:spcBef>
                <a:spcPts val="0"/>
              </a:spcBef>
              <a:spcAft>
                <a:spcPts val="0"/>
              </a:spcAft>
              <a:buClr>
                <a:srgbClr val="000000"/>
              </a:buClr>
              <a:buSzPts val="3600"/>
              <a:buFont typeface="Arial"/>
              <a:buNone/>
            </a:pPr>
            <a:r>
              <a:rPr lang="en-US" sz="3600" b="1" i="0" u="none" strike="noStrike" cap="none">
                <a:solidFill>
                  <a:schemeClr val="dk1"/>
                </a:solidFill>
                <a:latin typeface="Arial"/>
                <a:ea typeface="Arial"/>
                <a:cs typeface="Arial"/>
                <a:sym typeface="Arial"/>
              </a:rPr>
              <a:t>☕</a:t>
            </a:r>
            <a:r>
              <a:rPr lang="en-US" sz="3450" b="1" i="0" u="none" strike="noStrike" cap="none">
                <a:solidFill>
                  <a:schemeClr val="dk1"/>
                </a:solidFill>
                <a:latin typeface="Calibri"/>
                <a:ea typeface="Calibri"/>
                <a:cs typeface="Calibri"/>
                <a:sym typeface="Calibri"/>
              </a:rPr>
              <a:t> 25</a:t>
            </a:r>
            <a:r>
              <a:rPr lang="en-US" sz="3600" b="1" i="0" u="none" strike="noStrike" cap="none">
                <a:solidFill>
                  <a:schemeClr val="dk1"/>
                </a:solidFill>
                <a:latin typeface="Calibri"/>
                <a:ea typeface="Calibri"/>
                <a:cs typeface="Calibri"/>
                <a:sym typeface="Calibri"/>
              </a:rPr>
              <a:t> hospitals held 25 Respectful Care Breakfasts from Nov 2025 - March 2026 </a:t>
            </a:r>
            <a:endParaRPr sz="3600" b="1" i="0" u="none" strike="noStrike" cap="none">
              <a:solidFill>
                <a:schemeClr val="dk1"/>
              </a:solidFill>
              <a:latin typeface="Arial"/>
              <a:ea typeface="Arial"/>
              <a:cs typeface="Arial"/>
              <a:sym typeface="Arial"/>
            </a:endParaRPr>
          </a:p>
        </p:txBody>
      </p:sp>
      <p:grpSp>
        <p:nvGrpSpPr>
          <p:cNvPr id="25045" name="Google Shape;25045;p64"/>
          <p:cNvGrpSpPr/>
          <p:nvPr/>
        </p:nvGrpSpPr>
        <p:grpSpPr>
          <a:xfrm>
            <a:off x="-6150" y="2072067"/>
            <a:ext cx="6679417" cy="1390815"/>
            <a:chOff x="-10582656" y="1032783"/>
            <a:chExt cx="5969226" cy="617760"/>
          </a:xfrm>
        </p:grpSpPr>
        <p:sp>
          <p:nvSpPr>
            <p:cNvPr id="25046" name="Google Shape;25046;p64"/>
            <p:cNvSpPr/>
            <p:nvPr/>
          </p:nvSpPr>
          <p:spPr>
            <a:xfrm>
              <a:off x="-10463521" y="1032783"/>
              <a:ext cx="5850091" cy="617760"/>
            </a:xfrm>
            <a:prstGeom prst="roundRect">
              <a:avLst>
                <a:gd name="adj" fmla="val 16667"/>
              </a:avLst>
            </a:prstGeom>
            <a:gradFill>
              <a:gsLst>
                <a:gs pos="0">
                  <a:srgbClr val="A7B3E3"/>
                </a:gs>
                <a:gs pos="35000">
                  <a:srgbClr val="C0C9EB"/>
                </a:gs>
                <a:gs pos="100000">
                  <a:srgbClr val="E6EAF8"/>
                </a:gs>
              </a:gsLst>
              <a:lin ang="16200000" scaled="0"/>
            </a:gradFill>
            <a:ln>
              <a:noFill/>
            </a:ln>
            <a:effectLst>
              <a:outerShdw blurRad="40000" dist="20000" dir="5400000" rotWithShape="0">
                <a:srgbClr val="000000">
                  <a:alpha val="37647"/>
                </a:srgbClr>
              </a:outerShdw>
            </a:effectLst>
          </p:spPr>
          <p:txBody>
            <a:bodyPr spcFirstLastPara="1" wrap="square" lIns="137125" tIns="68550" rIns="137125" bIns="68550" anchor="t" anchorCtr="0">
              <a:noAutofit/>
            </a:bodyPr>
            <a:lstStyle/>
            <a:p>
              <a:pPr marL="0" marR="0" lvl="0" indent="0" algn="l" rtl="0">
                <a:lnSpc>
                  <a:spcPct val="100000"/>
                </a:lnSpc>
                <a:spcBef>
                  <a:spcPts val="0"/>
                </a:spcBef>
                <a:spcAft>
                  <a:spcPts val="0"/>
                </a:spcAft>
                <a:buClr>
                  <a:srgbClr val="000000"/>
                </a:buClr>
                <a:buSzPts val="2700"/>
                <a:buFont typeface="Arial"/>
                <a:buNone/>
              </a:pPr>
              <a:endParaRPr sz="2700" b="0" i="0" u="none" strike="noStrike" cap="none">
                <a:solidFill>
                  <a:schemeClr val="dk1"/>
                </a:solidFill>
                <a:latin typeface="Arial"/>
                <a:ea typeface="Arial"/>
                <a:cs typeface="Arial"/>
                <a:sym typeface="Arial"/>
              </a:endParaRPr>
            </a:p>
          </p:txBody>
        </p:sp>
        <p:sp>
          <p:nvSpPr>
            <p:cNvPr id="25047" name="Google Shape;25047;p64"/>
            <p:cNvSpPr txBox="1"/>
            <p:nvPr/>
          </p:nvSpPr>
          <p:spPr>
            <a:xfrm>
              <a:off x="-10582656" y="1085721"/>
              <a:ext cx="5789777" cy="557446"/>
            </a:xfrm>
            <a:prstGeom prst="rect">
              <a:avLst/>
            </a:prstGeom>
            <a:noFill/>
            <a:ln>
              <a:noFill/>
            </a:ln>
          </p:spPr>
          <p:txBody>
            <a:bodyPr spcFirstLastPara="1" wrap="square" lIns="131425" tIns="131425" rIns="131425" bIns="131425" anchor="ctr" anchorCtr="0">
              <a:noAutofit/>
            </a:bodyPr>
            <a:lstStyle/>
            <a:p>
              <a:pPr marL="0" marR="0" lvl="0" indent="0" algn="ctr" rtl="0">
                <a:lnSpc>
                  <a:spcPct val="90000"/>
                </a:lnSpc>
                <a:spcBef>
                  <a:spcPts val="0"/>
                </a:spcBef>
                <a:spcAft>
                  <a:spcPts val="0"/>
                </a:spcAft>
                <a:buClr>
                  <a:srgbClr val="000000"/>
                </a:buClr>
                <a:buSzPts val="3150"/>
                <a:buFont typeface="Arial"/>
                <a:buNone/>
              </a:pPr>
              <a:r>
                <a:rPr lang="en-US" sz="3150" b="0" i="0" u="none" strike="noStrike" cap="none">
                  <a:solidFill>
                    <a:schemeClr val="dk1"/>
                  </a:solidFill>
                  <a:latin typeface="Calibri"/>
                  <a:ea typeface="Calibri"/>
                  <a:cs typeface="Calibri"/>
                  <a:sym typeface="Calibri"/>
                </a:rPr>
                <a:t>🌟 </a:t>
              </a:r>
              <a:r>
                <a:rPr lang="en-US" sz="3150" b="0" i="1" u="none" strike="noStrike" cap="none">
                  <a:solidFill>
                    <a:schemeClr val="dk1"/>
                  </a:solidFill>
                  <a:latin typeface="Calibri"/>
                  <a:ea typeface="Calibri"/>
                  <a:cs typeface="Calibri"/>
                  <a:sym typeface="Calibri"/>
                </a:rPr>
                <a:t>Creating meaningful spaces for dialogue between clinical staff and patients and families</a:t>
              </a:r>
              <a:endParaRPr sz="3150" b="0" i="1" u="none" strike="noStrike" cap="none">
                <a:solidFill>
                  <a:schemeClr val="dk1"/>
                </a:solidFill>
                <a:latin typeface="Calibri"/>
                <a:ea typeface="Calibri"/>
                <a:cs typeface="Calibri"/>
                <a:sym typeface="Calibri"/>
              </a:endParaRPr>
            </a:p>
          </p:txBody>
        </p:sp>
      </p:grpSp>
      <p:pic>
        <p:nvPicPr>
          <p:cNvPr id="25048" name="Google Shape;25048;p64" descr="A group of people at a table&#10;&#10;AI-generated content may be incorrect."/>
          <p:cNvPicPr preferRelativeResize="0"/>
          <p:nvPr/>
        </p:nvPicPr>
        <p:blipFill rotWithShape="1">
          <a:blip r:embed="rId5" cstate="email">
            <a:alphaModFix/>
            <a:extLst>
              <a:ext uri="{28A0092B-C50C-407E-A947-70E740481C1C}">
                <a14:useLocalDpi xmlns:a14="http://schemas.microsoft.com/office/drawing/2010/main"/>
              </a:ext>
            </a:extLst>
          </a:blip>
          <a:srcRect t="-963"/>
          <a:stretch/>
        </p:blipFill>
        <p:spPr>
          <a:xfrm rot="5400000">
            <a:off x="203729" y="5768442"/>
            <a:ext cx="4299451" cy="4723816"/>
          </a:xfrm>
          <a:prstGeom prst="rect">
            <a:avLst/>
          </a:prstGeom>
          <a:noFill/>
          <a:ln>
            <a:noFill/>
          </a:ln>
        </p:spPr>
      </p:pic>
      <p:pic>
        <p:nvPicPr>
          <p:cNvPr id="25049" name="Google Shape;25049;p64" descr="No photo description available."/>
          <p:cNvPicPr preferRelativeResize="0"/>
          <p:nvPr/>
        </p:nvPicPr>
        <p:blipFill rotWithShape="1">
          <a:blip r:embed="rId6" cstate="email">
            <a:alphaModFix/>
            <a:extLst>
              <a:ext uri="{28A0092B-C50C-407E-A947-70E740481C1C}">
                <a14:useLocalDpi xmlns:a14="http://schemas.microsoft.com/office/drawing/2010/main"/>
              </a:ext>
            </a:extLst>
          </a:blip>
          <a:srcRect/>
          <a:stretch/>
        </p:blipFill>
        <p:spPr>
          <a:xfrm>
            <a:off x="4308549" y="6003763"/>
            <a:ext cx="5682103" cy="4302119"/>
          </a:xfrm>
          <a:prstGeom prst="rect">
            <a:avLst/>
          </a:prstGeom>
          <a:noFill/>
          <a:ln>
            <a:noFill/>
          </a:ln>
        </p:spPr>
      </p:pic>
      <p:pic>
        <p:nvPicPr>
          <p:cNvPr id="25050" name="Google Shape;25050;p64" descr="No photo description available."/>
          <p:cNvPicPr preferRelativeResize="0"/>
          <p:nvPr/>
        </p:nvPicPr>
        <p:blipFill rotWithShape="1">
          <a:blip r:embed="rId7" cstate="email">
            <a:alphaModFix/>
            <a:extLst>
              <a:ext uri="{28A0092B-C50C-407E-A947-70E740481C1C}">
                <a14:useLocalDpi xmlns:a14="http://schemas.microsoft.com/office/drawing/2010/main"/>
              </a:ext>
            </a:extLst>
          </a:blip>
          <a:srcRect/>
          <a:stretch/>
        </p:blipFill>
        <p:spPr>
          <a:xfrm>
            <a:off x="12059822" y="2483974"/>
            <a:ext cx="6221102" cy="3602016"/>
          </a:xfrm>
          <a:prstGeom prst="rect">
            <a:avLst/>
          </a:prstGeom>
          <a:noFill/>
          <a:ln>
            <a:noFill/>
          </a:ln>
        </p:spPr>
      </p:pic>
      <p:sp>
        <p:nvSpPr>
          <p:cNvPr id="25051" name="Google Shape;25051;p64"/>
          <p:cNvSpPr/>
          <p:nvPr/>
        </p:nvSpPr>
        <p:spPr>
          <a:xfrm>
            <a:off x="13288518" y="3503570"/>
            <a:ext cx="4990569" cy="6042445"/>
          </a:xfrm>
          <a:prstGeom prst="wedgeRoundRectCallout">
            <a:avLst>
              <a:gd name="adj1" fmla="val -20833"/>
              <a:gd name="adj2" fmla="val 62500"/>
              <a:gd name="adj3" fmla="val 0"/>
            </a:avLst>
          </a:prstGeom>
          <a:solidFill>
            <a:schemeClr val="accent1"/>
          </a:solidFill>
          <a:ln w="19050" cap="flat" cmpd="sng">
            <a:solidFill>
              <a:schemeClr val="accen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600"/>
              <a:buFont typeface="Arial"/>
              <a:buNone/>
            </a:pPr>
            <a:r>
              <a:rPr lang="en-US" sz="3600" b="0" i="0" u="none" strike="noStrike" cap="none">
                <a:solidFill>
                  <a:srgbClr val="FFFFFF"/>
                </a:solidFill>
                <a:latin typeface="Calibri"/>
                <a:ea typeface="Calibri"/>
                <a:cs typeface="Calibri"/>
                <a:sym typeface="Calibri"/>
              </a:rPr>
              <a:t>“I appreciated having an open space to share both positive and difficult parts of my birth experience. Hearing staff listen and respond with compassion made me feel supported.”</a:t>
            </a:r>
            <a:endParaRPr sz="2100" b="0" i="0" u="none" strike="noStrike" cap="none">
              <a:solidFill>
                <a:srgbClr val="000000"/>
              </a:solidFill>
              <a:latin typeface="Arial"/>
              <a:ea typeface="Arial"/>
              <a:cs typeface="Arial"/>
              <a:sym typeface="Arial"/>
            </a:endParaRPr>
          </a:p>
          <a:p>
            <a:pPr marL="0" marR="0" lvl="0" indent="0" algn="ctr" rtl="0">
              <a:lnSpc>
                <a:spcPct val="100000"/>
              </a:lnSpc>
              <a:spcBef>
                <a:spcPts val="0"/>
              </a:spcBef>
              <a:spcAft>
                <a:spcPts val="0"/>
              </a:spcAft>
              <a:buClr>
                <a:srgbClr val="FFFFFF"/>
              </a:buClr>
              <a:buSzPts val="3600"/>
              <a:buFont typeface="Arial"/>
              <a:buNone/>
            </a:pPr>
            <a:r>
              <a:rPr lang="en-US" sz="3600" b="0" i="0" u="none" strike="noStrike" cap="none">
                <a:solidFill>
                  <a:srgbClr val="FFFFFF"/>
                </a:solidFill>
                <a:latin typeface="Calibri"/>
                <a:ea typeface="Calibri"/>
                <a:cs typeface="Calibri"/>
                <a:sym typeface="Calibri"/>
              </a:rPr>
              <a:t>-Patient</a:t>
            </a:r>
            <a:endParaRPr sz="1400" b="0" i="0" u="none" strike="noStrike" cap="none">
              <a:solidFill>
                <a:srgbClr val="000000"/>
              </a:solidFill>
              <a:latin typeface="Arial"/>
              <a:ea typeface="Arial"/>
              <a:cs typeface="Arial"/>
              <a:sym typeface="Arial"/>
            </a:endParaRPr>
          </a:p>
        </p:txBody>
      </p:sp>
      <p:sp>
        <p:nvSpPr>
          <p:cNvPr id="25052" name="Google Shape;25052;p64"/>
          <p:cNvSpPr/>
          <p:nvPr/>
        </p:nvSpPr>
        <p:spPr>
          <a:xfrm>
            <a:off x="6816045" y="4884388"/>
            <a:ext cx="5818494" cy="3284031"/>
          </a:xfrm>
          <a:prstGeom prst="wedgeRoundRectCallout">
            <a:avLst>
              <a:gd name="adj1" fmla="val -20833"/>
              <a:gd name="adj2" fmla="val 62500"/>
              <a:gd name="adj3" fmla="val 0"/>
            </a:avLst>
          </a:prstGeom>
          <a:solidFill>
            <a:schemeClr val="accent1"/>
          </a:solidFill>
          <a:ln w="19050" cap="flat" cmpd="sng">
            <a:solidFill>
              <a:schemeClr val="accen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600"/>
              <a:buFont typeface="Arial"/>
              <a:buNone/>
            </a:pPr>
            <a:r>
              <a:rPr lang="en-US" sz="3600" b="0" i="0" u="none" strike="noStrike" cap="none">
                <a:solidFill>
                  <a:srgbClr val="FFFFFF"/>
                </a:solidFill>
                <a:latin typeface="Calibri"/>
                <a:ea typeface="Calibri"/>
                <a:cs typeface="Calibri"/>
                <a:sym typeface="Calibri"/>
              </a:rPr>
              <a:t>“</a:t>
            </a:r>
            <a:r>
              <a:rPr lang="en-US" sz="3600" b="0" i="0" u="none" strike="noStrike" cap="none">
                <a:solidFill>
                  <a:schemeClr val="lt1"/>
                </a:solidFill>
                <a:latin typeface="Calibri"/>
                <a:ea typeface="Calibri"/>
                <a:cs typeface="Calibri"/>
                <a:sym typeface="Calibri"/>
              </a:rPr>
              <a:t>The human connection of Respectful Care Breakfasts creates space for real conversations that improve care."</a:t>
            </a:r>
            <a:r>
              <a:rPr lang="en-US" sz="2000" b="0" i="0" u="none" strike="noStrike" cap="none">
                <a:solidFill>
                  <a:schemeClr val="lt1"/>
                </a:solidFill>
                <a:latin typeface="Arial"/>
                <a:ea typeface="Arial"/>
                <a:cs typeface="Arial"/>
                <a:sym typeface="Arial"/>
              </a:rPr>
              <a:t> </a:t>
            </a:r>
            <a:endParaRPr sz="2000" b="0" i="0" u="none" strike="noStrike" cap="none">
              <a:solidFill>
                <a:schemeClr val="lt1"/>
              </a:solidFill>
              <a:latin typeface="Calibri"/>
              <a:ea typeface="Calibri"/>
              <a:cs typeface="Calibri"/>
              <a:sym typeface="Calibri"/>
            </a:endParaRPr>
          </a:p>
          <a:p>
            <a:pPr marL="0" marR="0" lvl="0" indent="0" algn="ctr" rtl="0">
              <a:lnSpc>
                <a:spcPct val="100000"/>
              </a:lnSpc>
              <a:spcBef>
                <a:spcPts val="0"/>
              </a:spcBef>
              <a:spcAft>
                <a:spcPts val="0"/>
              </a:spcAft>
              <a:buClr>
                <a:srgbClr val="000000"/>
              </a:buClr>
              <a:buSzPts val="3600"/>
              <a:buFont typeface="Arial"/>
              <a:buNone/>
            </a:pPr>
            <a:r>
              <a:rPr lang="en-US" sz="3600" b="0" i="0" u="none" strike="noStrike" cap="none">
                <a:solidFill>
                  <a:srgbClr val="FFFFFF"/>
                </a:solidFill>
                <a:latin typeface="Calibri"/>
                <a:ea typeface="Calibri"/>
                <a:cs typeface="Calibri"/>
                <a:sym typeface="Calibri"/>
              </a:rPr>
              <a:t>-Community Org</a:t>
            </a:r>
            <a:endParaRPr sz="3600" b="0" i="0" u="none" strike="noStrike" cap="none">
              <a:solidFill>
                <a:srgbClr val="FFFFFF"/>
              </a:solidFill>
              <a:latin typeface="Calibri"/>
              <a:ea typeface="Calibri"/>
              <a:cs typeface="Calibri"/>
              <a:sym typeface="Calibri"/>
            </a:endParaRPr>
          </a:p>
        </p:txBody>
      </p:sp>
      <p:sp>
        <p:nvSpPr>
          <p:cNvPr id="25053" name="Google Shape;25053;p64"/>
          <p:cNvSpPr/>
          <p:nvPr/>
        </p:nvSpPr>
        <p:spPr>
          <a:xfrm>
            <a:off x="607725" y="3504171"/>
            <a:ext cx="4990569" cy="6042445"/>
          </a:xfrm>
          <a:prstGeom prst="wedgeRoundRectCallout">
            <a:avLst>
              <a:gd name="adj1" fmla="val -20833"/>
              <a:gd name="adj2" fmla="val 62500"/>
              <a:gd name="adj3" fmla="val 0"/>
            </a:avLst>
          </a:prstGeom>
          <a:solidFill>
            <a:schemeClr val="accent1"/>
          </a:solidFill>
          <a:ln w="19050" cap="flat" cmpd="sng">
            <a:solidFill>
              <a:schemeClr val="accen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600"/>
              <a:buFont typeface="Arial"/>
              <a:buNone/>
            </a:pPr>
            <a:r>
              <a:rPr lang="en-US" sz="3600" b="0" i="0" u="none" strike="noStrike" cap="none">
                <a:solidFill>
                  <a:srgbClr val="FFFFFF"/>
                </a:solidFill>
                <a:latin typeface="Calibri"/>
                <a:ea typeface="Calibri"/>
                <a:cs typeface="Calibri"/>
                <a:sym typeface="Calibri"/>
              </a:rPr>
              <a:t>“It was reassuring to know the hospital wanted to learn from patients and improve care for future families.”</a:t>
            </a:r>
            <a:endParaRPr sz="2100" b="0" i="0" u="none" strike="noStrike" cap="none">
              <a:solidFill>
                <a:srgbClr val="000000"/>
              </a:solidFill>
              <a:latin typeface="Arial"/>
              <a:ea typeface="Arial"/>
              <a:cs typeface="Arial"/>
              <a:sym typeface="Arial"/>
            </a:endParaRPr>
          </a:p>
          <a:p>
            <a:pPr marL="0" marR="0" lvl="0" indent="0" algn="ctr" rtl="0">
              <a:lnSpc>
                <a:spcPct val="100000"/>
              </a:lnSpc>
              <a:spcBef>
                <a:spcPts val="0"/>
              </a:spcBef>
              <a:spcAft>
                <a:spcPts val="0"/>
              </a:spcAft>
              <a:buClr>
                <a:srgbClr val="FFFFFF"/>
              </a:buClr>
              <a:buSzPts val="3600"/>
              <a:buFont typeface="Arial"/>
              <a:buNone/>
            </a:pPr>
            <a:r>
              <a:rPr lang="en-US" sz="3600" b="0" i="0" u="none" strike="noStrike" cap="none">
                <a:solidFill>
                  <a:srgbClr val="FFFFFF"/>
                </a:solidFill>
                <a:latin typeface="Calibri"/>
                <a:ea typeface="Calibri"/>
                <a:cs typeface="Calibri"/>
                <a:sym typeface="Calibri"/>
              </a:rPr>
              <a:t>-Patient</a:t>
            </a:r>
            <a:endParaRPr sz="1400" b="0" i="0" u="none" strike="noStrike" cap="none">
              <a:solidFill>
                <a:srgbClr val="000000"/>
              </a:solidFill>
              <a:latin typeface="Arial"/>
              <a:ea typeface="Arial"/>
              <a:cs typeface="Arial"/>
              <a:sym typeface="Aria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5051"/>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505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505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Shape 25058"/>
        <p:cNvGrpSpPr/>
        <p:nvPr/>
      </p:nvGrpSpPr>
      <p:grpSpPr>
        <a:xfrm>
          <a:off x="0" y="0"/>
          <a:ext cx="0" cy="0"/>
          <a:chOff x="0" y="0"/>
          <a:chExt cx="0" cy="0"/>
        </a:xfrm>
      </p:grpSpPr>
      <p:sp>
        <p:nvSpPr>
          <p:cNvPr id="25059" name="Google Shape;25059;p65"/>
          <p:cNvSpPr/>
          <p:nvPr/>
        </p:nvSpPr>
        <p:spPr>
          <a:xfrm>
            <a:off x="15966736" y="7375751"/>
            <a:ext cx="8509226" cy="3871698"/>
          </a:xfrm>
          <a:custGeom>
            <a:avLst/>
            <a:gdLst/>
            <a:ahLst/>
            <a:cxnLst/>
            <a:rect l="l" t="t" r="r" b="b"/>
            <a:pathLst>
              <a:path w="8509226" h="3871698" extrusionOk="0">
                <a:moveTo>
                  <a:pt x="0" y="0"/>
                </a:moveTo>
                <a:lnTo>
                  <a:pt x="8509226" y="0"/>
                </a:lnTo>
                <a:lnTo>
                  <a:pt x="8509226" y="3871698"/>
                </a:lnTo>
                <a:lnTo>
                  <a:pt x="0" y="3871698"/>
                </a:lnTo>
                <a:lnTo>
                  <a:pt x="0" y="0"/>
                </a:lnTo>
                <a:close/>
              </a:path>
            </a:pathLst>
          </a:cu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5060" name="Google Shape;25060;p65"/>
          <p:cNvSpPr/>
          <p:nvPr/>
        </p:nvSpPr>
        <p:spPr>
          <a:xfrm rot="2946881">
            <a:off x="17338619" y="7136384"/>
            <a:ext cx="673503" cy="798620"/>
          </a:xfrm>
          <a:custGeom>
            <a:avLst/>
            <a:gdLst/>
            <a:ahLst/>
            <a:cxnLst/>
            <a:rect l="l" t="t" r="r" b="b"/>
            <a:pathLst>
              <a:path w="673503" h="798620" extrusionOk="0">
                <a:moveTo>
                  <a:pt x="0" y="0"/>
                </a:moveTo>
                <a:lnTo>
                  <a:pt x="673503" y="0"/>
                </a:lnTo>
                <a:lnTo>
                  <a:pt x="673503" y="798620"/>
                </a:lnTo>
                <a:lnTo>
                  <a:pt x="0" y="798620"/>
                </a:lnTo>
                <a:lnTo>
                  <a:pt x="0" y="0"/>
                </a:lnTo>
                <a:close/>
              </a:path>
            </a:pathLst>
          </a:custGeom>
          <a:blipFill rotWithShape="1">
            <a:blip r:embed="rId3" cstate="email">
              <a:alphaModFix/>
              <a:extLst>
                <a:ext uri="{28A0092B-C50C-407E-A947-70E740481C1C}">
                  <a14:useLocalDpi xmlns:a14="http://schemas.microsoft.com/office/drawing/2010/main"/>
                </a:ext>
              </a:extLst>
            </a:blip>
            <a:stretch>
              <a:fillRect/>
            </a:stretch>
          </a:blip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5061" name="Google Shape;25061;p65"/>
          <p:cNvSpPr txBox="1"/>
          <p:nvPr/>
        </p:nvSpPr>
        <p:spPr>
          <a:xfrm>
            <a:off x="685417" y="902590"/>
            <a:ext cx="16536166" cy="1038746"/>
          </a:xfrm>
          <a:prstGeom prst="rect">
            <a:avLst/>
          </a:prstGeom>
          <a:noFill/>
          <a:ln>
            <a:noFill/>
          </a:ln>
        </p:spPr>
        <p:txBody>
          <a:bodyPr spcFirstLastPara="1" wrap="square" lIns="0" tIns="0" rIns="0" bIns="0" anchor="t" anchorCtr="0">
            <a:spAutoFit/>
          </a:bodyPr>
          <a:lstStyle/>
          <a:p>
            <a:pPr marL="0" marR="0" lvl="0" indent="0" algn="l" rtl="0">
              <a:lnSpc>
                <a:spcPct val="108253"/>
              </a:lnSpc>
              <a:spcBef>
                <a:spcPts val="0"/>
              </a:spcBef>
              <a:spcAft>
                <a:spcPts val="0"/>
              </a:spcAft>
              <a:buClr>
                <a:srgbClr val="000000"/>
              </a:buClr>
              <a:buSzPts val="7500"/>
              <a:buFont typeface="Arial"/>
              <a:buNone/>
            </a:pPr>
            <a:r>
              <a:rPr lang="en-US" sz="7500" b="1" i="0" u="none" strike="noStrike" cap="none">
                <a:solidFill>
                  <a:srgbClr val="1C498B"/>
                </a:solidFill>
                <a:latin typeface="Calibri"/>
                <a:ea typeface="Calibri"/>
                <a:cs typeface="Calibri"/>
                <a:sym typeface="Calibri"/>
              </a:rPr>
              <a:t>Success of Respectful Care Breakfasts</a:t>
            </a:r>
            <a:endParaRPr sz="1400" b="0" i="0" u="none" strike="noStrike" cap="none">
              <a:solidFill>
                <a:srgbClr val="000000"/>
              </a:solidFill>
              <a:latin typeface="Arial"/>
              <a:ea typeface="Arial"/>
              <a:cs typeface="Arial"/>
              <a:sym typeface="Arial"/>
            </a:endParaRPr>
          </a:p>
        </p:txBody>
      </p:sp>
      <p:pic>
        <p:nvPicPr>
          <p:cNvPr id="25062" name="Google Shape;25062;p65" descr="A blue and red curved line&#10;&#10;AI-generated content may be incorrect."/>
          <p:cNvPicPr preferRelativeResize="0"/>
          <p:nvPr/>
        </p:nvPicPr>
        <p:blipFill rotWithShape="1">
          <a:blip r:embed="rId4" cstate="email">
            <a:alphaModFix/>
            <a:extLst>
              <a:ext uri="{28A0092B-C50C-407E-A947-70E740481C1C}">
                <a14:useLocalDpi xmlns:a14="http://schemas.microsoft.com/office/drawing/2010/main"/>
              </a:ext>
            </a:extLst>
          </a:blip>
          <a:srcRect/>
          <a:stretch/>
        </p:blipFill>
        <p:spPr>
          <a:xfrm>
            <a:off x="13007798" y="-1764"/>
            <a:ext cx="5296958" cy="1428750"/>
          </a:xfrm>
          <a:prstGeom prst="rect">
            <a:avLst/>
          </a:prstGeom>
          <a:noFill/>
          <a:ln>
            <a:noFill/>
          </a:ln>
        </p:spPr>
      </p:pic>
      <p:pic>
        <p:nvPicPr>
          <p:cNvPr id="25063" name="Google Shape;25063;p65" descr="A logo with a map and text&#10;&#10;AI-generated content may be incorrect."/>
          <p:cNvPicPr preferRelativeResize="0"/>
          <p:nvPr/>
        </p:nvPicPr>
        <p:blipFill rotWithShape="1">
          <a:blip r:embed="rId5" cstate="email">
            <a:alphaModFix/>
            <a:extLst>
              <a:ext uri="{28A0092B-C50C-407E-A947-70E740481C1C}">
                <a14:useLocalDpi xmlns:a14="http://schemas.microsoft.com/office/drawing/2010/main"/>
              </a:ext>
            </a:extLst>
          </a:blip>
          <a:srcRect r="-244"/>
          <a:stretch/>
        </p:blipFill>
        <p:spPr>
          <a:xfrm>
            <a:off x="15509877" y="5325"/>
            <a:ext cx="2169614" cy="1079852"/>
          </a:xfrm>
          <a:prstGeom prst="rect">
            <a:avLst/>
          </a:prstGeom>
          <a:noFill/>
          <a:ln>
            <a:noFill/>
          </a:ln>
        </p:spPr>
      </p:pic>
      <p:pic>
        <p:nvPicPr>
          <p:cNvPr id="25064" name="Google Shape;25064;p65" descr="A colorful fireworks in the sky&#10;&#10;AI-generated content may be incorrect."/>
          <p:cNvPicPr preferRelativeResize="0"/>
          <p:nvPr/>
        </p:nvPicPr>
        <p:blipFill rotWithShape="1">
          <a:blip r:embed="rId6">
            <a:alphaModFix/>
          </a:blip>
          <a:srcRect/>
          <a:stretch/>
        </p:blipFill>
        <p:spPr>
          <a:xfrm>
            <a:off x="14025563" y="2333625"/>
            <a:ext cx="3267075" cy="2800350"/>
          </a:xfrm>
          <a:prstGeom prst="rect">
            <a:avLst/>
          </a:prstGeom>
          <a:noFill/>
          <a:ln>
            <a:noFill/>
          </a:ln>
        </p:spPr>
      </p:pic>
      <p:sp>
        <p:nvSpPr>
          <p:cNvPr id="25065" name="Google Shape;25065;p65"/>
          <p:cNvSpPr/>
          <p:nvPr/>
        </p:nvSpPr>
        <p:spPr>
          <a:xfrm>
            <a:off x="3696777" y="9278707"/>
            <a:ext cx="8977823" cy="724008"/>
          </a:xfrm>
          <a:prstGeom prst="roundRect">
            <a:avLst>
              <a:gd name="adj" fmla="val 10000"/>
            </a:avLst>
          </a:prstGeom>
          <a:solidFill>
            <a:srgbClr val="FDE8D0"/>
          </a:solidFill>
          <a:ln>
            <a:noFill/>
          </a:ln>
          <a:effectLst>
            <a:outerShdw blurRad="40000" dist="23000" dir="5400000" rotWithShape="0">
              <a:srgbClr val="000000">
                <a:alpha val="34901"/>
              </a:srgbClr>
            </a:outerShdw>
          </a:effectLst>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4050"/>
              <a:buFont typeface="Arial"/>
              <a:buNone/>
            </a:pPr>
            <a:endParaRPr sz="4050" b="0" i="0" u="none" strike="noStrike" cap="none">
              <a:solidFill>
                <a:schemeClr val="dk1"/>
              </a:solidFill>
              <a:latin typeface="Poppins"/>
              <a:ea typeface="Poppins"/>
              <a:cs typeface="Poppins"/>
              <a:sym typeface="Poppins"/>
            </a:endParaRPr>
          </a:p>
        </p:txBody>
      </p:sp>
      <p:sp>
        <p:nvSpPr>
          <p:cNvPr id="25066" name="Google Shape;25066;p65"/>
          <p:cNvSpPr txBox="1"/>
          <p:nvPr/>
        </p:nvSpPr>
        <p:spPr>
          <a:xfrm>
            <a:off x="3867936" y="9312259"/>
            <a:ext cx="8806664" cy="646331"/>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3600"/>
              <a:buFont typeface="Arial"/>
              <a:buNone/>
            </a:pPr>
            <a:r>
              <a:rPr lang="en-US" sz="3600" b="0" i="1" u="none" strike="noStrike" cap="none">
                <a:solidFill>
                  <a:schemeClr val="dk1"/>
                </a:solidFill>
                <a:latin typeface="Calibri"/>
                <a:ea typeface="Calibri"/>
                <a:cs typeface="Calibri"/>
                <a:sym typeface="Calibri"/>
              </a:rPr>
              <a:t>Turning patient voices into meaningful change</a:t>
            </a:r>
            <a:endParaRPr sz="1400" b="0" i="0" u="none" strike="noStrike" cap="none">
              <a:solidFill>
                <a:srgbClr val="000000"/>
              </a:solidFill>
              <a:latin typeface="Arial"/>
              <a:ea typeface="Arial"/>
              <a:cs typeface="Arial"/>
              <a:sym typeface="Arial"/>
            </a:endParaRPr>
          </a:p>
        </p:txBody>
      </p:sp>
      <p:pic>
        <p:nvPicPr>
          <p:cNvPr id="25067" name="Google Shape;25067;p65" descr="A graph of a number of patients&#10;&#10;AI-generated content may be incorrect."/>
          <p:cNvPicPr preferRelativeResize="0"/>
          <p:nvPr/>
        </p:nvPicPr>
        <p:blipFill rotWithShape="1">
          <a:blip r:embed="rId7">
            <a:alphaModFix/>
          </a:blip>
          <a:srcRect/>
          <a:stretch/>
        </p:blipFill>
        <p:spPr>
          <a:xfrm>
            <a:off x="3445241" y="2333157"/>
            <a:ext cx="9280159" cy="5920489"/>
          </a:xfrm>
          <a:prstGeom prst="rect">
            <a:avLst/>
          </a:prstGeom>
          <a:noFill/>
          <a:ln>
            <a:noFill/>
          </a:ln>
        </p:spPr>
      </p:pic>
      <p:sp>
        <p:nvSpPr>
          <p:cNvPr id="2" name="Freeform 2">
            <a:extLst>
              <a:ext uri="{FF2B5EF4-FFF2-40B4-BE49-F238E27FC236}">
                <a16:creationId xmlns:a16="http://schemas.microsoft.com/office/drawing/2014/main" id="{3FB816AF-FA99-7323-911F-E3DF103579FD}"/>
              </a:ext>
            </a:extLst>
          </p:cNvPr>
          <p:cNvSpPr/>
          <p:nvPr/>
        </p:nvSpPr>
        <p:spPr>
          <a:xfrm>
            <a:off x="12898450" y="8407669"/>
            <a:ext cx="8509226" cy="3871698"/>
          </a:xfrm>
          <a:custGeom>
            <a:avLst/>
            <a:gdLst/>
            <a:ahLst/>
            <a:cxnLst/>
            <a:rect l="l" t="t" r="r" b="b"/>
            <a:pathLst>
              <a:path w="8509226" h="3871698">
                <a:moveTo>
                  <a:pt x="0" y="0"/>
                </a:moveTo>
                <a:lnTo>
                  <a:pt x="8509226" y="0"/>
                </a:lnTo>
                <a:lnTo>
                  <a:pt x="8509226" y="3871698"/>
                </a:lnTo>
                <a:lnTo>
                  <a:pt x="0" y="3871698"/>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US"/>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rgbClr val="F3F5F4"/>
        </a:solidFill>
        <a:effectLst/>
      </p:bgPr>
    </p:bg>
    <p:spTree>
      <p:nvGrpSpPr>
        <p:cNvPr id="1" name="Shape 25107"/>
        <p:cNvGrpSpPr/>
        <p:nvPr/>
      </p:nvGrpSpPr>
      <p:grpSpPr>
        <a:xfrm>
          <a:off x="0" y="0"/>
          <a:ext cx="0" cy="0"/>
          <a:chOff x="0" y="0"/>
          <a:chExt cx="0" cy="0"/>
        </a:xfrm>
      </p:grpSpPr>
      <p:sp>
        <p:nvSpPr>
          <p:cNvPr id="25108" name="Google Shape;25108;p68"/>
          <p:cNvSpPr/>
          <p:nvPr/>
        </p:nvSpPr>
        <p:spPr>
          <a:xfrm>
            <a:off x="280710" y="7807564"/>
            <a:ext cx="17464592" cy="2404442"/>
          </a:xfrm>
          <a:prstGeom prst="rect">
            <a:avLst/>
          </a:prstGeom>
          <a:solidFill>
            <a:srgbClr val="F3F5F4"/>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Arial"/>
              <a:ea typeface="Arial"/>
              <a:cs typeface="Arial"/>
              <a:sym typeface="Arial"/>
            </a:endParaRPr>
          </a:p>
        </p:txBody>
      </p:sp>
      <p:sp>
        <p:nvSpPr>
          <p:cNvPr id="25109" name="Google Shape;25109;p68"/>
          <p:cNvSpPr/>
          <p:nvPr/>
        </p:nvSpPr>
        <p:spPr>
          <a:xfrm>
            <a:off x="10055017" y="-312744"/>
            <a:ext cx="8080932" cy="2404442"/>
          </a:xfrm>
          <a:prstGeom prst="rect">
            <a:avLst/>
          </a:prstGeom>
          <a:solidFill>
            <a:srgbClr val="F3F5F4"/>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Arial"/>
              <a:ea typeface="Arial"/>
              <a:cs typeface="Arial"/>
              <a:sym typeface="Arial"/>
            </a:endParaRPr>
          </a:p>
        </p:txBody>
      </p:sp>
      <p:sp>
        <p:nvSpPr>
          <p:cNvPr id="25110" name="Google Shape;25110;p68"/>
          <p:cNvSpPr txBox="1"/>
          <p:nvPr/>
        </p:nvSpPr>
        <p:spPr>
          <a:xfrm>
            <a:off x="714228" y="67656"/>
            <a:ext cx="16779570" cy="955454"/>
          </a:xfrm>
          <a:prstGeom prst="rect">
            <a:avLst/>
          </a:prstGeom>
          <a:noFill/>
          <a:ln>
            <a:noFill/>
          </a:ln>
        </p:spPr>
        <p:txBody>
          <a:bodyPr spcFirstLastPara="1" wrap="square" lIns="0" tIns="0" rIns="0" bIns="0" anchor="t" anchorCtr="0">
            <a:spAutoFit/>
          </a:bodyPr>
          <a:lstStyle/>
          <a:p>
            <a:pPr marL="0" marR="0" lvl="0" indent="0" algn="l" rtl="0">
              <a:lnSpc>
                <a:spcPct val="103236"/>
              </a:lnSpc>
              <a:spcBef>
                <a:spcPts val="0"/>
              </a:spcBef>
              <a:spcAft>
                <a:spcPts val="0"/>
              </a:spcAft>
              <a:buClr>
                <a:srgbClr val="000000"/>
              </a:buClr>
              <a:buSzPts val="7200"/>
              <a:buFont typeface="Arial"/>
              <a:buNone/>
            </a:pPr>
            <a:r>
              <a:rPr lang="en-US" sz="7200" b="1" i="0" u="none" strike="noStrike" cap="none">
                <a:solidFill>
                  <a:srgbClr val="1C498B"/>
                </a:solidFill>
                <a:latin typeface="Calibri"/>
                <a:ea typeface="Calibri"/>
                <a:cs typeface="Calibri"/>
                <a:sym typeface="Calibri"/>
              </a:rPr>
              <a:t>NTSV C-section Rates Across IL Hospitals</a:t>
            </a:r>
            <a:endParaRPr sz="1400" b="0" i="0" u="none" strike="noStrike" cap="none">
              <a:solidFill>
                <a:srgbClr val="000000"/>
              </a:solidFill>
              <a:latin typeface="Arial"/>
              <a:ea typeface="Arial"/>
              <a:cs typeface="Arial"/>
              <a:sym typeface="Arial"/>
            </a:endParaRPr>
          </a:p>
        </p:txBody>
      </p:sp>
      <p:grpSp>
        <p:nvGrpSpPr>
          <p:cNvPr id="25111" name="Google Shape;25111;p68"/>
          <p:cNvGrpSpPr/>
          <p:nvPr/>
        </p:nvGrpSpPr>
        <p:grpSpPr>
          <a:xfrm>
            <a:off x="1351409" y="1178471"/>
            <a:ext cx="5761001" cy="2574789"/>
            <a:chOff x="1484026" y="4781365"/>
            <a:chExt cx="6172200" cy="2795067"/>
          </a:xfrm>
        </p:grpSpPr>
        <p:sp>
          <p:nvSpPr>
            <p:cNvPr id="25112" name="Google Shape;25112;p68"/>
            <p:cNvSpPr/>
            <p:nvPr/>
          </p:nvSpPr>
          <p:spPr>
            <a:xfrm>
              <a:off x="1971206" y="4781365"/>
              <a:ext cx="5066676" cy="2795067"/>
            </a:xfrm>
            <a:prstGeom prst="roundRect">
              <a:avLst>
                <a:gd name="adj" fmla="val 10000"/>
              </a:avLst>
            </a:prstGeom>
            <a:solidFill>
              <a:srgbClr val="2B7AB8"/>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Poppins"/>
                <a:ea typeface="Poppins"/>
                <a:cs typeface="Poppins"/>
                <a:sym typeface="Poppins"/>
              </a:endParaRPr>
            </a:p>
          </p:txBody>
        </p:sp>
        <p:sp>
          <p:nvSpPr>
            <p:cNvPr id="25113" name="Google Shape;25113;p68"/>
            <p:cNvSpPr txBox="1"/>
            <p:nvPr/>
          </p:nvSpPr>
          <p:spPr>
            <a:xfrm>
              <a:off x="1484026" y="4837775"/>
              <a:ext cx="6172200" cy="600000"/>
            </a:xfrm>
            <a:prstGeom prst="rect">
              <a:avLst/>
            </a:prstGeom>
            <a:noFill/>
            <a:ln>
              <a:noFill/>
            </a:ln>
          </p:spPr>
          <p:txBody>
            <a:bodyPr spcFirstLastPara="1" wrap="square" lIns="91425" tIns="45700" rIns="91425" bIns="45700" anchor="t" anchorCtr="0">
              <a:noAutofit/>
            </a:bodyPr>
            <a:lstStyle/>
            <a:p>
              <a:pPr marL="0" marR="0" lvl="0" indent="0" algn="ctr" rtl="0">
                <a:lnSpc>
                  <a:spcPct val="100000"/>
                </a:lnSpc>
                <a:spcBef>
                  <a:spcPts val="0"/>
                </a:spcBef>
                <a:spcAft>
                  <a:spcPts val="0"/>
                </a:spcAft>
                <a:buClr>
                  <a:srgbClr val="000000"/>
                </a:buClr>
                <a:buSzPts val="3600"/>
                <a:buFont typeface="Arial"/>
                <a:buNone/>
              </a:pPr>
              <a:r>
                <a:rPr lang="en-US" sz="3600" b="1" i="0" u="none" strike="noStrike" cap="none">
                  <a:solidFill>
                    <a:schemeClr val="dk1"/>
                  </a:solidFill>
                  <a:latin typeface="Calibri"/>
                  <a:ea typeface="Calibri"/>
                  <a:cs typeface="Calibri"/>
                  <a:sym typeface="Calibri"/>
                </a:rPr>
                <a:t> 2021 (Baseline)</a:t>
              </a:r>
              <a:endParaRPr sz="1400" b="0" i="0" u="none" strike="noStrike" cap="none">
                <a:solidFill>
                  <a:srgbClr val="000000"/>
                </a:solidFill>
                <a:latin typeface="Arial"/>
                <a:ea typeface="Arial"/>
                <a:cs typeface="Arial"/>
                <a:sym typeface="Arial"/>
              </a:endParaRPr>
            </a:p>
          </p:txBody>
        </p:sp>
        <p:sp>
          <p:nvSpPr>
            <p:cNvPr id="25114" name="Google Shape;25114;p68"/>
            <p:cNvSpPr txBox="1"/>
            <p:nvPr/>
          </p:nvSpPr>
          <p:spPr>
            <a:xfrm>
              <a:off x="1484026" y="5081857"/>
              <a:ext cx="6172200" cy="1800000"/>
            </a:xfrm>
            <a:prstGeom prst="rect">
              <a:avLst/>
            </a:prstGeom>
            <a:no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8000"/>
                <a:buFont typeface="Arial"/>
                <a:buNone/>
              </a:pPr>
              <a:r>
                <a:rPr lang="en-US" sz="8000" b="1" i="0" u="none" strike="noStrike" cap="none">
                  <a:solidFill>
                    <a:schemeClr val="dk1"/>
                  </a:solidFill>
                  <a:latin typeface="Calibri"/>
                  <a:ea typeface="Calibri"/>
                  <a:cs typeface="Calibri"/>
                  <a:sym typeface="Calibri"/>
                </a:rPr>
                <a:t>36%</a:t>
              </a:r>
              <a:endParaRPr sz="8000" b="0" i="0" u="none" strike="noStrike" cap="none">
                <a:solidFill>
                  <a:schemeClr val="dk1"/>
                </a:solidFill>
                <a:latin typeface="Calibri"/>
                <a:ea typeface="Calibri"/>
                <a:cs typeface="Calibri"/>
                <a:sym typeface="Calibri"/>
              </a:endParaRPr>
            </a:p>
          </p:txBody>
        </p:sp>
        <p:sp>
          <p:nvSpPr>
            <p:cNvPr id="25115" name="Google Shape;25115;p68"/>
            <p:cNvSpPr txBox="1"/>
            <p:nvPr/>
          </p:nvSpPr>
          <p:spPr>
            <a:xfrm>
              <a:off x="1780563" y="6308625"/>
              <a:ext cx="5691069" cy="980957"/>
            </a:xfrm>
            <a:prstGeom prst="rect">
              <a:avLst/>
            </a:prstGeom>
            <a:noFill/>
            <a:ln>
              <a:noFill/>
            </a:ln>
          </p:spPr>
          <p:txBody>
            <a:bodyPr spcFirstLastPara="1" wrap="square" lIns="91425" tIns="45700" rIns="91425" bIns="45700" anchor="t" anchorCtr="0">
              <a:noAutofit/>
            </a:bodyPr>
            <a:lstStyle/>
            <a:p>
              <a:pPr marL="0" marR="0" lvl="0" indent="0" algn="ctr" rtl="0">
                <a:lnSpc>
                  <a:spcPct val="100000"/>
                </a:lnSpc>
                <a:spcBef>
                  <a:spcPts val="0"/>
                </a:spcBef>
                <a:spcAft>
                  <a:spcPts val="0"/>
                </a:spcAft>
                <a:buClr>
                  <a:srgbClr val="000000"/>
                </a:buClr>
                <a:buSzPts val="2800"/>
                <a:buFont typeface="Arial"/>
                <a:buNone/>
              </a:pPr>
              <a:r>
                <a:rPr lang="en-US" sz="2800" b="0" i="0" u="none" strike="noStrike" cap="none">
                  <a:solidFill>
                    <a:schemeClr val="dk1"/>
                  </a:solidFill>
                  <a:latin typeface="Calibri"/>
                  <a:ea typeface="Calibri"/>
                  <a:cs typeface="Calibri"/>
                  <a:sym typeface="Calibri"/>
                </a:rPr>
                <a:t>of teams had an average</a:t>
              </a:r>
              <a:br>
                <a:rPr lang="en-US" sz="2800" b="0" i="0" u="none" strike="noStrike" cap="none">
                  <a:solidFill>
                    <a:schemeClr val="dk1"/>
                  </a:solidFill>
                  <a:latin typeface="Calibri"/>
                  <a:ea typeface="Calibri"/>
                  <a:cs typeface="Calibri"/>
                  <a:sym typeface="Calibri"/>
                </a:rPr>
              </a:br>
              <a:r>
                <a:rPr lang="en-US" sz="2800" b="0" i="0" u="none" strike="noStrike" cap="none">
                  <a:solidFill>
                    <a:schemeClr val="dk1"/>
                  </a:solidFill>
                  <a:latin typeface="Calibri"/>
                  <a:ea typeface="Calibri"/>
                  <a:cs typeface="Calibri"/>
                  <a:sym typeface="Calibri"/>
                </a:rPr>
                <a:t>NTSV C-section rate of ≤25%</a:t>
              </a:r>
              <a:endParaRPr sz="2800" b="0" i="0" u="none" strike="noStrike" cap="none">
                <a:solidFill>
                  <a:schemeClr val="dk1"/>
                </a:solidFill>
                <a:latin typeface="Calibri"/>
                <a:ea typeface="Calibri"/>
                <a:cs typeface="Calibri"/>
                <a:sym typeface="Calibri"/>
              </a:endParaRPr>
            </a:p>
          </p:txBody>
        </p:sp>
      </p:grpSp>
      <p:sp>
        <p:nvSpPr>
          <p:cNvPr id="25116" name="Google Shape;25116;p68"/>
          <p:cNvSpPr/>
          <p:nvPr/>
        </p:nvSpPr>
        <p:spPr>
          <a:xfrm>
            <a:off x="7154064" y="2353016"/>
            <a:ext cx="3594096" cy="750000"/>
          </a:xfrm>
          <a:prstGeom prst="rightArrow">
            <a:avLst>
              <a:gd name="adj1" fmla="val 50000"/>
              <a:gd name="adj2" fmla="val 50000"/>
            </a:avLst>
          </a:prstGeom>
          <a:solidFill>
            <a:srgbClr val="E87A2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600"/>
              <a:buFont typeface="Arial"/>
              <a:buNone/>
            </a:pPr>
            <a:endParaRPr sz="1600" b="0" i="0" u="none" strike="noStrike" cap="none">
              <a:solidFill>
                <a:schemeClr val="dk1"/>
              </a:solidFill>
              <a:latin typeface="Poppins"/>
              <a:ea typeface="Poppins"/>
              <a:cs typeface="Poppins"/>
              <a:sym typeface="Poppins"/>
            </a:endParaRPr>
          </a:p>
        </p:txBody>
      </p:sp>
      <p:grpSp>
        <p:nvGrpSpPr>
          <p:cNvPr id="25117" name="Google Shape;25117;p68"/>
          <p:cNvGrpSpPr/>
          <p:nvPr/>
        </p:nvGrpSpPr>
        <p:grpSpPr>
          <a:xfrm>
            <a:off x="11429000" y="1178471"/>
            <a:ext cx="5561480" cy="2549384"/>
            <a:chOff x="10102423" y="4851867"/>
            <a:chExt cx="6412990" cy="2738853"/>
          </a:xfrm>
        </p:grpSpPr>
        <p:sp>
          <p:nvSpPr>
            <p:cNvPr id="25118" name="Google Shape;25118;p68"/>
            <p:cNvSpPr/>
            <p:nvPr/>
          </p:nvSpPr>
          <p:spPr>
            <a:xfrm>
              <a:off x="10586803" y="4851867"/>
              <a:ext cx="5272792" cy="2738853"/>
            </a:xfrm>
            <a:prstGeom prst="roundRect">
              <a:avLst>
                <a:gd name="adj" fmla="val 10000"/>
              </a:avLst>
            </a:prstGeom>
            <a:solidFill>
              <a:srgbClr val="E87A2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200"/>
                <a:buFont typeface="Arial"/>
                <a:buNone/>
              </a:pPr>
              <a:endParaRPr sz="1200" b="0" i="0" u="none" strike="noStrike" cap="none">
                <a:solidFill>
                  <a:schemeClr val="dk1"/>
                </a:solidFill>
                <a:latin typeface="Poppins"/>
                <a:ea typeface="Poppins"/>
                <a:cs typeface="Poppins"/>
                <a:sym typeface="Poppins"/>
              </a:endParaRPr>
            </a:p>
          </p:txBody>
        </p:sp>
        <p:sp>
          <p:nvSpPr>
            <p:cNvPr id="25119" name="Google Shape;25119;p68"/>
            <p:cNvSpPr txBox="1"/>
            <p:nvPr/>
          </p:nvSpPr>
          <p:spPr>
            <a:xfrm>
              <a:off x="10137098" y="4909848"/>
              <a:ext cx="6172200" cy="600000"/>
            </a:xfrm>
            <a:prstGeom prst="rect">
              <a:avLst/>
            </a:prstGeom>
            <a:noFill/>
            <a:ln>
              <a:noFill/>
            </a:ln>
          </p:spPr>
          <p:txBody>
            <a:bodyPr spcFirstLastPara="1" wrap="square" lIns="91425" tIns="45700" rIns="91425" bIns="45700" anchor="t" anchorCtr="0">
              <a:noAutofit/>
            </a:bodyPr>
            <a:lstStyle/>
            <a:p>
              <a:pPr marL="0" marR="0" lvl="0" indent="0" algn="ctr" rtl="0">
                <a:lnSpc>
                  <a:spcPct val="100000"/>
                </a:lnSpc>
                <a:spcBef>
                  <a:spcPts val="0"/>
                </a:spcBef>
                <a:spcAft>
                  <a:spcPts val="0"/>
                </a:spcAft>
                <a:buClr>
                  <a:srgbClr val="000000"/>
                </a:buClr>
                <a:buSzPts val="3600"/>
                <a:buFont typeface="Arial"/>
                <a:buNone/>
              </a:pPr>
              <a:r>
                <a:rPr lang="en-US" sz="3600" b="1" i="0" u="none" strike="noStrike" cap="none">
                  <a:solidFill>
                    <a:srgbClr val="FFFFFF"/>
                  </a:solidFill>
                  <a:latin typeface="Calibri"/>
                  <a:ea typeface="Calibri"/>
                  <a:cs typeface="Calibri"/>
                  <a:sym typeface="Calibri"/>
                </a:rPr>
                <a:t>2025</a:t>
              </a:r>
              <a:endParaRPr sz="1400" b="0" i="0" u="none" strike="noStrike" cap="none">
                <a:solidFill>
                  <a:srgbClr val="000000"/>
                </a:solidFill>
                <a:latin typeface="Arial"/>
                <a:ea typeface="Arial"/>
                <a:cs typeface="Arial"/>
                <a:sym typeface="Arial"/>
              </a:endParaRPr>
            </a:p>
          </p:txBody>
        </p:sp>
        <p:sp>
          <p:nvSpPr>
            <p:cNvPr id="25120" name="Google Shape;25120;p68"/>
            <p:cNvSpPr txBox="1"/>
            <p:nvPr/>
          </p:nvSpPr>
          <p:spPr>
            <a:xfrm>
              <a:off x="10343213" y="5133621"/>
              <a:ext cx="6172200" cy="1800000"/>
            </a:xfrm>
            <a:prstGeom prst="rect">
              <a:avLst/>
            </a:prstGeom>
            <a:no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7200"/>
                <a:buFont typeface="Arial"/>
                <a:buNone/>
              </a:pPr>
              <a:r>
                <a:rPr lang="en-US" sz="7200" b="1" i="0" u="none" strike="noStrike" cap="none">
                  <a:solidFill>
                    <a:schemeClr val="dk1"/>
                  </a:solidFill>
                  <a:latin typeface="Calibri"/>
                  <a:ea typeface="Calibri"/>
                  <a:cs typeface="Calibri"/>
                  <a:sym typeface="Calibri"/>
                </a:rPr>
                <a:t>67%</a:t>
              </a:r>
              <a:endParaRPr sz="7200" b="0" i="0" u="none" strike="noStrike" cap="none">
                <a:solidFill>
                  <a:schemeClr val="dk1"/>
                </a:solidFill>
                <a:latin typeface="Calibri"/>
                <a:ea typeface="Calibri"/>
                <a:cs typeface="Calibri"/>
                <a:sym typeface="Calibri"/>
              </a:endParaRPr>
            </a:p>
          </p:txBody>
        </p:sp>
        <p:sp>
          <p:nvSpPr>
            <p:cNvPr id="25121" name="Google Shape;25121;p68"/>
            <p:cNvSpPr txBox="1"/>
            <p:nvPr/>
          </p:nvSpPr>
          <p:spPr>
            <a:xfrm>
              <a:off x="10102423" y="6371587"/>
              <a:ext cx="6172200" cy="1200000"/>
            </a:xfrm>
            <a:prstGeom prst="rect">
              <a:avLst/>
            </a:prstGeom>
            <a:noFill/>
            <a:ln>
              <a:noFill/>
            </a:ln>
          </p:spPr>
          <p:txBody>
            <a:bodyPr spcFirstLastPara="1" wrap="square" lIns="91425" tIns="45700" rIns="91425" bIns="45700" anchor="t" anchorCtr="0">
              <a:noAutofit/>
            </a:bodyPr>
            <a:lstStyle/>
            <a:p>
              <a:pPr marL="0" marR="0" lvl="0" indent="0" algn="ctr" rtl="0">
                <a:lnSpc>
                  <a:spcPct val="100000"/>
                </a:lnSpc>
                <a:spcBef>
                  <a:spcPts val="0"/>
                </a:spcBef>
                <a:spcAft>
                  <a:spcPts val="0"/>
                </a:spcAft>
                <a:buClr>
                  <a:srgbClr val="000000"/>
                </a:buClr>
                <a:buSzPts val="2800"/>
                <a:buFont typeface="Arial"/>
                <a:buNone/>
              </a:pPr>
              <a:r>
                <a:rPr lang="en-US" sz="2800" b="0" i="0" u="none" strike="noStrike" cap="none">
                  <a:solidFill>
                    <a:schemeClr val="dk1"/>
                  </a:solidFill>
                  <a:latin typeface="Calibri"/>
                  <a:ea typeface="Calibri"/>
                  <a:cs typeface="Calibri"/>
                  <a:sym typeface="Calibri"/>
                </a:rPr>
                <a:t>of teams had an average</a:t>
              </a:r>
              <a:br>
                <a:rPr lang="en-US" sz="2800" b="0" i="0" u="none" strike="noStrike" cap="none">
                  <a:solidFill>
                    <a:schemeClr val="dk1"/>
                  </a:solidFill>
                  <a:latin typeface="Calibri"/>
                  <a:ea typeface="Calibri"/>
                  <a:cs typeface="Calibri"/>
                  <a:sym typeface="Calibri"/>
                </a:rPr>
              </a:br>
              <a:r>
                <a:rPr lang="en-US" sz="2800" b="0" i="0" u="none" strike="noStrike" cap="none">
                  <a:solidFill>
                    <a:schemeClr val="dk1"/>
                  </a:solidFill>
                  <a:latin typeface="Calibri"/>
                  <a:ea typeface="Calibri"/>
                  <a:cs typeface="Calibri"/>
                  <a:sym typeface="Calibri"/>
                </a:rPr>
                <a:t>NTSV C-section rate of ≤25%</a:t>
              </a:r>
              <a:endParaRPr sz="2800" b="0" i="0" u="none" strike="noStrike" cap="none">
                <a:solidFill>
                  <a:schemeClr val="dk1"/>
                </a:solidFill>
                <a:latin typeface="Calibri"/>
                <a:ea typeface="Calibri"/>
                <a:cs typeface="Calibri"/>
                <a:sym typeface="Calibri"/>
              </a:endParaRPr>
            </a:p>
          </p:txBody>
        </p:sp>
      </p:grpSp>
      <p:pic>
        <p:nvPicPr>
          <p:cNvPr id="25122" name="Google Shape;25122;p68" descr="A yellow fireworks in the sky&#10;&#10;AI-generated content may be incorrect."/>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5416176" y="648658"/>
            <a:ext cx="2295218" cy="2015612"/>
          </a:xfrm>
          <a:prstGeom prst="rect">
            <a:avLst/>
          </a:prstGeom>
          <a:noFill/>
          <a:ln>
            <a:noFill/>
          </a:ln>
        </p:spPr>
      </p:pic>
      <p:graphicFrame>
        <p:nvGraphicFramePr>
          <p:cNvPr id="25123" name="Google Shape;25123;p68"/>
          <p:cNvGraphicFramePr/>
          <p:nvPr/>
        </p:nvGraphicFramePr>
        <p:xfrm>
          <a:off x="2685067" y="3842309"/>
          <a:ext cx="13471629" cy="6533385"/>
        </p:xfrm>
        <a:graphic>
          <a:graphicData uri="http://schemas.openxmlformats.org/drawingml/2006/chart">
            <c:chart xmlns:c="http://schemas.openxmlformats.org/drawingml/2006/chart" xmlns:r="http://schemas.openxmlformats.org/officeDocument/2006/relationships" r:id="rId4"/>
          </a:graphicData>
        </a:graphic>
      </p:graphicFrame>
      <p:sp>
        <p:nvSpPr>
          <p:cNvPr id="25124" name="Google Shape;25124;p68"/>
          <p:cNvSpPr/>
          <p:nvPr/>
        </p:nvSpPr>
        <p:spPr>
          <a:xfrm rot="10072536">
            <a:off x="11695052" y="5484842"/>
            <a:ext cx="5073425" cy="1884480"/>
          </a:xfrm>
          <a:prstGeom prst="ellipse">
            <a:avLst/>
          </a:prstGeom>
          <a:noFill/>
          <a:ln w="19050" cap="flat" cmpd="sng">
            <a:solidFill>
              <a:srgbClr val="082836"/>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25125" name="Google Shape;25125;p68"/>
          <p:cNvSpPr txBox="1"/>
          <p:nvPr/>
        </p:nvSpPr>
        <p:spPr>
          <a:xfrm flipH="1">
            <a:off x="10496358" y="4648784"/>
            <a:ext cx="5351126" cy="830997"/>
          </a:xfrm>
          <a:prstGeom prst="rect">
            <a:avLst/>
          </a:prstGeom>
          <a:solidFill>
            <a:srgbClr val="AEAEAE"/>
          </a:solidFill>
          <a:ln w="28575" cap="flat" cmpd="sng">
            <a:solidFill>
              <a:srgbClr val="C439C0"/>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2400"/>
              <a:buFont typeface="Arial"/>
              <a:buNone/>
            </a:pPr>
            <a:r>
              <a:rPr lang="en-US" sz="2400" b="1" i="0" u="none" strike="noStrike" cap="none">
                <a:solidFill>
                  <a:schemeClr val="dk1"/>
                </a:solidFill>
                <a:latin typeface="Calibri"/>
                <a:ea typeface="Calibri"/>
                <a:cs typeface="Calibri"/>
                <a:sym typeface="Calibri"/>
              </a:rPr>
              <a:t>ILPQC is continuing to provide support for hospitals working to achieve goal</a:t>
            </a: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Shape 25130"/>
        <p:cNvGrpSpPr/>
        <p:nvPr/>
      </p:nvGrpSpPr>
      <p:grpSpPr>
        <a:xfrm>
          <a:off x="0" y="0"/>
          <a:ext cx="0" cy="0"/>
          <a:chOff x="0" y="0"/>
          <a:chExt cx="0" cy="0"/>
        </a:xfrm>
      </p:grpSpPr>
      <p:sp>
        <p:nvSpPr>
          <p:cNvPr id="25131" name="Google Shape;25131;p69"/>
          <p:cNvSpPr/>
          <p:nvPr/>
        </p:nvSpPr>
        <p:spPr>
          <a:xfrm>
            <a:off x="0" y="0"/>
            <a:ext cx="18288000" cy="10287000"/>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2400" b="0" i="0" u="none" strike="noStrike" cap="none">
              <a:solidFill>
                <a:schemeClr val="dk1"/>
              </a:solidFill>
              <a:latin typeface="Poppins"/>
              <a:ea typeface="Poppins"/>
              <a:cs typeface="Poppins"/>
              <a:sym typeface="Poppins"/>
            </a:endParaRPr>
          </a:p>
        </p:txBody>
      </p:sp>
      <p:sp>
        <p:nvSpPr>
          <p:cNvPr id="25132" name="Google Shape;25132;p69"/>
          <p:cNvSpPr/>
          <p:nvPr/>
        </p:nvSpPr>
        <p:spPr>
          <a:xfrm>
            <a:off x="0" y="0"/>
            <a:ext cx="18288000" cy="120000"/>
          </a:xfrm>
          <a:prstGeom prst="rect">
            <a:avLst/>
          </a:prstGeom>
          <a:solidFill>
            <a:srgbClr val="002060"/>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2400" b="0" i="0" u="none" strike="noStrike" cap="none">
              <a:solidFill>
                <a:schemeClr val="dk1"/>
              </a:solidFill>
              <a:latin typeface="Poppins"/>
              <a:ea typeface="Poppins"/>
              <a:cs typeface="Poppins"/>
              <a:sym typeface="Poppins"/>
            </a:endParaRPr>
          </a:p>
        </p:txBody>
      </p:sp>
      <p:sp>
        <p:nvSpPr>
          <p:cNvPr id="25133" name="Google Shape;25133;p69"/>
          <p:cNvSpPr txBox="1"/>
          <p:nvPr/>
        </p:nvSpPr>
        <p:spPr>
          <a:xfrm>
            <a:off x="751523" y="855113"/>
            <a:ext cx="15773400" cy="75438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5400"/>
              <a:buFont typeface="Arial"/>
              <a:buNone/>
            </a:pPr>
            <a:r>
              <a:rPr lang="en-US" sz="5400" b="1" i="0" u="none" strike="noStrike" cap="none">
                <a:solidFill>
                  <a:srgbClr val="002060"/>
                </a:solidFill>
                <a:latin typeface="Calibri"/>
                <a:ea typeface="Calibri"/>
                <a:cs typeface="Calibri"/>
                <a:sym typeface="Calibri"/>
              </a:rPr>
              <a:t>% of Hospitals with NTSV C-section Rate ≤25%:</a:t>
            </a:r>
            <a:endParaRPr sz="1400" b="0" i="0" u="none" strike="noStrike" cap="none">
              <a:solidFill>
                <a:srgbClr val="000000"/>
              </a:solidFill>
              <a:latin typeface="Arial"/>
              <a:ea typeface="Arial"/>
              <a:cs typeface="Arial"/>
              <a:sym typeface="Arial"/>
            </a:endParaRPr>
          </a:p>
        </p:txBody>
      </p:sp>
      <p:sp>
        <p:nvSpPr>
          <p:cNvPr id="25134" name="Google Shape;25134;p69"/>
          <p:cNvSpPr/>
          <p:nvPr/>
        </p:nvSpPr>
        <p:spPr>
          <a:xfrm>
            <a:off x="1097280" y="3500175"/>
            <a:ext cx="5760720" cy="4200000"/>
          </a:xfrm>
          <a:prstGeom prst="roundRect">
            <a:avLst>
              <a:gd name="adj" fmla="val 10000"/>
            </a:avLst>
          </a:prstGeom>
          <a:solidFill>
            <a:srgbClr val="2B7AB8"/>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2400" b="0" i="0" u="none" strike="noStrike" cap="none">
              <a:solidFill>
                <a:schemeClr val="dk1"/>
              </a:solidFill>
              <a:latin typeface="Poppins"/>
              <a:ea typeface="Poppins"/>
              <a:cs typeface="Poppins"/>
              <a:sym typeface="Poppins"/>
            </a:endParaRPr>
          </a:p>
        </p:txBody>
      </p:sp>
      <p:sp>
        <p:nvSpPr>
          <p:cNvPr id="25135" name="Google Shape;25135;p69"/>
          <p:cNvSpPr txBox="1"/>
          <p:nvPr/>
        </p:nvSpPr>
        <p:spPr>
          <a:xfrm>
            <a:off x="1097280" y="3725175"/>
            <a:ext cx="5760720" cy="525000"/>
          </a:xfrm>
          <a:prstGeom prst="rect">
            <a:avLst/>
          </a:prstGeom>
          <a:noFill/>
          <a:ln>
            <a:noFill/>
          </a:ln>
        </p:spPr>
        <p:txBody>
          <a:bodyPr spcFirstLastPara="1" wrap="square" lIns="91425" tIns="45700" rIns="91425" bIns="45700" anchor="t" anchorCtr="0">
            <a:noAutofit/>
          </a:bodyPr>
          <a:lstStyle/>
          <a:p>
            <a:pPr marL="0" marR="0" lvl="0" indent="0" algn="ctr" rtl="0">
              <a:lnSpc>
                <a:spcPct val="100000"/>
              </a:lnSpc>
              <a:spcBef>
                <a:spcPts val="0"/>
              </a:spcBef>
              <a:spcAft>
                <a:spcPts val="0"/>
              </a:spcAft>
              <a:buClr>
                <a:srgbClr val="000000"/>
              </a:buClr>
              <a:buSzPts val="3000"/>
              <a:buFont typeface="Arial"/>
              <a:buNone/>
            </a:pPr>
            <a:r>
              <a:rPr lang="en-US" sz="3000" b="1" i="0" u="none" strike="noStrike" cap="none">
                <a:solidFill>
                  <a:schemeClr val="dk1"/>
                </a:solidFill>
                <a:latin typeface="Poppins"/>
                <a:ea typeface="Poppins"/>
                <a:cs typeface="Poppins"/>
                <a:sym typeface="Poppins"/>
              </a:rPr>
              <a:t>2021 (Baseline)</a:t>
            </a:r>
            <a:endParaRPr sz="3000" b="0" i="0" u="none" strike="noStrike" cap="none">
              <a:solidFill>
                <a:srgbClr val="000000"/>
              </a:solidFill>
              <a:latin typeface="Poppins"/>
              <a:ea typeface="Poppins"/>
              <a:cs typeface="Poppins"/>
              <a:sym typeface="Poppins"/>
            </a:endParaRPr>
          </a:p>
          <a:p>
            <a:pPr marL="0" marR="0" lvl="0" indent="0" algn="ctr" rtl="0">
              <a:lnSpc>
                <a:spcPct val="100000"/>
              </a:lnSpc>
              <a:spcBef>
                <a:spcPts val="0"/>
              </a:spcBef>
              <a:spcAft>
                <a:spcPts val="0"/>
              </a:spcAft>
              <a:buClr>
                <a:srgbClr val="000000"/>
              </a:buClr>
              <a:buSzPts val="2400"/>
              <a:buFont typeface="Arial"/>
              <a:buNone/>
            </a:pPr>
            <a:endParaRPr sz="2400" b="0" i="0" u="none" strike="noStrike" cap="none">
              <a:solidFill>
                <a:schemeClr val="dk1"/>
              </a:solidFill>
              <a:latin typeface="Poppins"/>
              <a:ea typeface="Poppins"/>
              <a:cs typeface="Poppins"/>
              <a:sym typeface="Poppins"/>
            </a:endParaRPr>
          </a:p>
        </p:txBody>
      </p:sp>
      <p:sp>
        <p:nvSpPr>
          <p:cNvPr id="25136" name="Google Shape;25136;p69"/>
          <p:cNvSpPr txBox="1"/>
          <p:nvPr/>
        </p:nvSpPr>
        <p:spPr>
          <a:xfrm>
            <a:off x="1097280" y="4400175"/>
            <a:ext cx="5760720" cy="1800000"/>
          </a:xfrm>
          <a:prstGeom prst="rect">
            <a:avLst/>
          </a:prstGeom>
          <a:no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3200"/>
              <a:buFont typeface="Arial"/>
              <a:buNone/>
            </a:pPr>
            <a:r>
              <a:rPr lang="en-US" sz="13200" b="1" i="0" u="none" strike="noStrike" cap="none">
                <a:solidFill>
                  <a:schemeClr val="dk1"/>
                </a:solidFill>
                <a:latin typeface="Poppins"/>
                <a:ea typeface="Poppins"/>
                <a:cs typeface="Poppins"/>
                <a:sym typeface="Poppins"/>
              </a:rPr>
              <a:t>49%</a:t>
            </a:r>
            <a:endParaRPr sz="1400" b="0" i="0" u="none" strike="noStrike" cap="none">
              <a:solidFill>
                <a:srgbClr val="000000"/>
              </a:solidFill>
              <a:latin typeface="Arial"/>
              <a:ea typeface="Arial"/>
              <a:cs typeface="Arial"/>
              <a:sym typeface="Arial"/>
            </a:endParaRPr>
          </a:p>
        </p:txBody>
      </p:sp>
      <p:sp>
        <p:nvSpPr>
          <p:cNvPr id="25137" name="Google Shape;25137;p69"/>
          <p:cNvSpPr txBox="1"/>
          <p:nvPr/>
        </p:nvSpPr>
        <p:spPr>
          <a:xfrm>
            <a:off x="1097280" y="6350175"/>
            <a:ext cx="5760720" cy="900000"/>
          </a:xfrm>
          <a:prstGeom prst="rect">
            <a:avLst/>
          </a:prstGeom>
          <a:noFill/>
          <a:ln>
            <a:noFill/>
          </a:ln>
        </p:spPr>
        <p:txBody>
          <a:bodyPr spcFirstLastPara="1" wrap="square" lIns="91425" tIns="45700" rIns="91425" bIns="45700" anchor="t" anchorCtr="0">
            <a:noAutofit/>
          </a:bodyPr>
          <a:lstStyle/>
          <a:p>
            <a:pPr marL="0" marR="0" lvl="0" indent="0" algn="ctr" rtl="0">
              <a:lnSpc>
                <a:spcPct val="100000"/>
              </a:lnSpc>
              <a:spcBef>
                <a:spcPts val="0"/>
              </a:spcBef>
              <a:spcAft>
                <a:spcPts val="0"/>
              </a:spcAft>
              <a:buClr>
                <a:srgbClr val="000000"/>
              </a:buClr>
              <a:buSzPts val="2100"/>
              <a:buFont typeface="Arial"/>
              <a:buNone/>
            </a:pPr>
            <a:r>
              <a:rPr lang="en-US" sz="2100" b="0" i="0" u="none" strike="noStrike" cap="none">
                <a:solidFill>
                  <a:schemeClr val="dk1"/>
                </a:solidFill>
                <a:latin typeface="Poppins"/>
                <a:ea typeface="Poppins"/>
                <a:cs typeface="Poppins"/>
                <a:sym typeface="Poppins"/>
              </a:rPr>
              <a:t>of hospitals had BIPOC NTSV</a:t>
            </a:r>
            <a:br>
              <a:rPr lang="en-US" sz="2100" b="0" i="0" u="none" strike="noStrike" cap="none">
                <a:solidFill>
                  <a:schemeClr val="dk1"/>
                </a:solidFill>
                <a:latin typeface="Poppins"/>
                <a:ea typeface="Poppins"/>
                <a:cs typeface="Poppins"/>
                <a:sym typeface="Poppins"/>
              </a:rPr>
            </a:br>
            <a:r>
              <a:rPr lang="en-US" sz="2100" b="0" i="0" u="none" strike="noStrike" cap="none">
                <a:solidFill>
                  <a:schemeClr val="dk1"/>
                </a:solidFill>
                <a:latin typeface="Poppins"/>
                <a:ea typeface="Poppins"/>
                <a:cs typeface="Poppins"/>
                <a:sym typeface="Poppins"/>
              </a:rPr>
              <a:t>C-section rate ≤25%</a:t>
            </a:r>
            <a:endParaRPr sz="1400" b="0" i="0" u="none" strike="noStrike" cap="none">
              <a:solidFill>
                <a:srgbClr val="000000"/>
              </a:solidFill>
              <a:latin typeface="Arial"/>
              <a:ea typeface="Arial"/>
              <a:cs typeface="Arial"/>
              <a:sym typeface="Arial"/>
            </a:endParaRPr>
          </a:p>
        </p:txBody>
      </p:sp>
      <p:sp>
        <p:nvSpPr>
          <p:cNvPr id="25138" name="Google Shape;25138;p69"/>
          <p:cNvSpPr/>
          <p:nvPr/>
        </p:nvSpPr>
        <p:spPr>
          <a:xfrm>
            <a:off x="7240905" y="5228775"/>
            <a:ext cx="1050000" cy="750000"/>
          </a:xfrm>
          <a:prstGeom prst="rightArrow">
            <a:avLst>
              <a:gd name="adj1" fmla="val 50000"/>
              <a:gd name="adj2" fmla="val 50000"/>
            </a:avLst>
          </a:prstGeom>
          <a:solidFill>
            <a:srgbClr val="E87A2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2400" b="0" i="0" u="none" strike="noStrike" cap="none">
              <a:solidFill>
                <a:schemeClr val="dk1"/>
              </a:solidFill>
              <a:latin typeface="Poppins"/>
              <a:ea typeface="Poppins"/>
              <a:cs typeface="Poppins"/>
              <a:sym typeface="Poppins"/>
            </a:endParaRPr>
          </a:p>
        </p:txBody>
      </p:sp>
      <p:sp>
        <p:nvSpPr>
          <p:cNvPr id="25139" name="Google Shape;25139;p69"/>
          <p:cNvSpPr/>
          <p:nvPr/>
        </p:nvSpPr>
        <p:spPr>
          <a:xfrm>
            <a:off x="8641080" y="3457313"/>
            <a:ext cx="5760720" cy="4200000"/>
          </a:xfrm>
          <a:prstGeom prst="roundRect">
            <a:avLst>
              <a:gd name="adj" fmla="val 10000"/>
            </a:avLst>
          </a:prstGeom>
          <a:solidFill>
            <a:srgbClr val="E87A2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2400" b="0" i="0" u="none" strike="noStrike" cap="none">
              <a:solidFill>
                <a:schemeClr val="dk1"/>
              </a:solidFill>
              <a:latin typeface="Poppins"/>
              <a:ea typeface="Poppins"/>
              <a:cs typeface="Poppins"/>
              <a:sym typeface="Poppins"/>
            </a:endParaRPr>
          </a:p>
        </p:txBody>
      </p:sp>
      <p:sp>
        <p:nvSpPr>
          <p:cNvPr id="25140" name="Google Shape;25140;p69"/>
          <p:cNvSpPr txBox="1"/>
          <p:nvPr/>
        </p:nvSpPr>
        <p:spPr>
          <a:xfrm>
            <a:off x="8641080" y="3682313"/>
            <a:ext cx="5760720" cy="525000"/>
          </a:xfrm>
          <a:prstGeom prst="rect">
            <a:avLst/>
          </a:prstGeom>
          <a:noFill/>
          <a:ln>
            <a:noFill/>
          </a:ln>
        </p:spPr>
        <p:txBody>
          <a:bodyPr spcFirstLastPara="1" wrap="square" lIns="91425" tIns="45700" rIns="91425" bIns="45700" anchor="t" anchorCtr="0">
            <a:noAutofit/>
          </a:bodyPr>
          <a:lstStyle/>
          <a:p>
            <a:pPr marL="0" marR="0" lvl="0" indent="0" algn="ctr" rtl="0">
              <a:lnSpc>
                <a:spcPct val="100000"/>
              </a:lnSpc>
              <a:spcBef>
                <a:spcPts val="0"/>
              </a:spcBef>
              <a:spcAft>
                <a:spcPts val="0"/>
              </a:spcAft>
              <a:buClr>
                <a:srgbClr val="000000"/>
              </a:buClr>
              <a:buSzPts val="2400"/>
              <a:buFont typeface="Arial"/>
              <a:buNone/>
            </a:pPr>
            <a:r>
              <a:rPr lang="en-US" sz="2400" b="1" i="0" u="none" strike="noStrike" cap="none">
                <a:solidFill>
                  <a:schemeClr val="dk1"/>
                </a:solidFill>
                <a:latin typeface="Poppins"/>
                <a:ea typeface="Poppins"/>
                <a:cs typeface="Poppins"/>
                <a:sym typeface="Poppins"/>
              </a:rPr>
              <a:t>2025</a:t>
            </a:r>
            <a:endParaRPr sz="2400" b="0" i="0" u="none" strike="noStrike" cap="none">
              <a:solidFill>
                <a:schemeClr val="dk1"/>
              </a:solidFill>
              <a:latin typeface="Poppins"/>
              <a:ea typeface="Poppins"/>
              <a:cs typeface="Poppins"/>
              <a:sym typeface="Poppins"/>
            </a:endParaRPr>
          </a:p>
        </p:txBody>
      </p:sp>
      <p:sp>
        <p:nvSpPr>
          <p:cNvPr id="25141" name="Google Shape;25141;p69"/>
          <p:cNvSpPr txBox="1"/>
          <p:nvPr/>
        </p:nvSpPr>
        <p:spPr>
          <a:xfrm>
            <a:off x="8641080" y="4357313"/>
            <a:ext cx="5760720" cy="1800000"/>
          </a:xfrm>
          <a:prstGeom prst="rect">
            <a:avLst/>
          </a:prstGeom>
          <a:no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3200"/>
              <a:buFont typeface="Arial"/>
              <a:buNone/>
            </a:pPr>
            <a:r>
              <a:rPr lang="en-US" sz="13200" b="1" i="0" u="none" strike="noStrike" cap="none">
                <a:solidFill>
                  <a:schemeClr val="dk1"/>
                </a:solidFill>
                <a:latin typeface="Poppins"/>
                <a:ea typeface="Poppins"/>
                <a:cs typeface="Poppins"/>
                <a:sym typeface="Poppins"/>
              </a:rPr>
              <a:t>58%</a:t>
            </a:r>
            <a:endParaRPr sz="1400" b="0" i="0" u="none" strike="noStrike" cap="none">
              <a:solidFill>
                <a:srgbClr val="000000"/>
              </a:solidFill>
              <a:latin typeface="Arial"/>
              <a:ea typeface="Arial"/>
              <a:cs typeface="Arial"/>
              <a:sym typeface="Arial"/>
            </a:endParaRPr>
          </a:p>
        </p:txBody>
      </p:sp>
      <p:sp>
        <p:nvSpPr>
          <p:cNvPr id="25142" name="Google Shape;25142;p69"/>
          <p:cNvSpPr txBox="1"/>
          <p:nvPr/>
        </p:nvSpPr>
        <p:spPr>
          <a:xfrm>
            <a:off x="8641080" y="6307313"/>
            <a:ext cx="5760720" cy="900000"/>
          </a:xfrm>
          <a:prstGeom prst="rect">
            <a:avLst/>
          </a:prstGeom>
          <a:noFill/>
          <a:ln>
            <a:noFill/>
          </a:ln>
        </p:spPr>
        <p:txBody>
          <a:bodyPr spcFirstLastPara="1" wrap="square" lIns="91425" tIns="45700" rIns="91425" bIns="45700" anchor="t" anchorCtr="0">
            <a:noAutofit/>
          </a:bodyPr>
          <a:lstStyle/>
          <a:p>
            <a:pPr marL="0" marR="0" lvl="0" indent="0" algn="ctr" rtl="0">
              <a:lnSpc>
                <a:spcPct val="100000"/>
              </a:lnSpc>
              <a:spcBef>
                <a:spcPts val="0"/>
              </a:spcBef>
              <a:spcAft>
                <a:spcPts val="0"/>
              </a:spcAft>
              <a:buClr>
                <a:srgbClr val="000000"/>
              </a:buClr>
              <a:buSzPts val="2100"/>
              <a:buFont typeface="Arial"/>
              <a:buNone/>
            </a:pPr>
            <a:r>
              <a:rPr lang="en-US" sz="2100" b="0" i="0" u="none" strike="noStrike" cap="none">
                <a:solidFill>
                  <a:schemeClr val="dk1"/>
                </a:solidFill>
                <a:latin typeface="Poppins"/>
                <a:ea typeface="Poppins"/>
                <a:cs typeface="Poppins"/>
                <a:sym typeface="Poppins"/>
              </a:rPr>
              <a:t>of hospitals had BIPOC NTSV</a:t>
            </a:r>
            <a:br>
              <a:rPr lang="en-US" sz="2100" b="0" i="0" u="none" strike="noStrike" cap="none">
                <a:solidFill>
                  <a:schemeClr val="dk1"/>
                </a:solidFill>
                <a:latin typeface="Poppins"/>
                <a:ea typeface="Poppins"/>
                <a:cs typeface="Poppins"/>
                <a:sym typeface="Poppins"/>
              </a:rPr>
            </a:br>
            <a:r>
              <a:rPr lang="en-US" sz="2100" b="0" i="0" u="none" strike="noStrike" cap="none">
                <a:solidFill>
                  <a:schemeClr val="dk1"/>
                </a:solidFill>
                <a:latin typeface="Poppins"/>
                <a:ea typeface="Poppins"/>
                <a:cs typeface="Poppins"/>
                <a:sym typeface="Poppins"/>
              </a:rPr>
              <a:t>C-section rate ≤25%</a:t>
            </a:r>
            <a:endParaRPr sz="1400" b="0" i="0" u="none" strike="noStrike" cap="none">
              <a:solidFill>
                <a:srgbClr val="000000"/>
              </a:solidFill>
              <a:latin typeface="Arial"/>
              <a:ea typeface="Arial"/>
              <a:cs typeface="Arial"/>
              <a:sym typeface="Arial"/>
            </a:endParaRPr>
          </a:p>
        </p:txBody>
      </p:sp>
      <p:sp>
        <p:nvSpPr>
          <p:cNvPr id="25143" name="Google Shape;25143;p69"/>
          <p:cNvSpPr txBox="1"/>
          <p:nvPr/>
        </p:nvSpPr>
        <p:spPr>
          <a:xfrm>
            <a:off x="7957584" y="6480000"/>
            <a:ext cx="1371600" cy="22500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575"/>
              <a:buFont typeface="Arial"/>
              <a:buNone/>
            </a:pPr>
            <a:endParaRPr sz="1575" b="0" i="0" u="none" strike="noStrike" cap="none">
              <a:solidFill>
                <a:schemeClr val="dk1"/>
              </a:solidFill>
              <a:latin typeface="Poppins"/>
              <a:ea typeface="Poppins"/>
              <a:cs typeface="Poppins"/>
              <a:sym typeface="Poppins"/>
            </a:endParaRPr>
          </a:p>
        </p:txBody>
      </p:sp>
      <p:sp>
        <p:nvSpPr>
          <p:cNvPr id="25144" name="Google Shape;25144;p69"/>
          <p:cNvSpPr txBox="1"/>
          <p:nvPr/>
        </p:nvSpPr>
        <p:spPr>
          <a:xfrm>
            <a:off x="749788" y="1740146"/>
            <a:ext cx="12877312" cy="815608"/>
          </a:xfrm>
          <a:prstGeom prst="rect">
            <a:avLst/>
          </a:prstGeom>
          <a:noFill/>
          <a:ln>
            <a:noFill/>
          </a:ln>
        </p:spPr>
        <p:txBody>
          <a:bodyPr spcFirstLastPara="1" wrap="square" lIns="137150" tIns="68575" rIns="137150" bIns="68575" anchor="t" anchorCtr="0">
            <a:spAutoFit/>
          </a:bodyPr>
          <a:lstStyle/>
          <a:p>
            <a:pPr marL="0" marR="0" lvl="0" indent="0" algn="l" rtl="0">
              <a:lnSpc>
                <a:spcPct val="100000"/>
              </a:lnSpc>
              <a:spcBef>
                <a:spcPts val="0"/>
              </a:spcBef>
              <a:spcAft>
                <a:spcPts val="0"/>
              </a:spcAft>
              <a:buClr>
                <a:srgbClr val="000000"/>
              </a:buClr>
              <a:buSzPts val="4400"/>
              <a:buFont typeface="Arial"/>
              <a:buNone/>
            </a:pPr>
            <a:r>
              <a:rPr lang="en-US" sz="4400" b="0" i="1" u="none" strike="noStrike" cap="none">
                <a:solidFill>
                  <a:srgbClr val="E87A2C"/>
                </a:solidFill>
                <a:latin typeface="Calibri"/>
                <a:ea typeface="Calibri"/>
                <a:cs typeface="Calibri"/>
                <a:sym typeface="Calibri"/>
              </a:rPr>
              <a:t>Working to Reduce Disparities Among BIPOC Patients</a:t>
            </a:r>
            <a:endParaRPr sz="4050" b="0" i="0" u="none" strike="noStrike" cap="none">
              <a:solidFill>
                <a:schemeClr val="dk1"/>
              </a:solidFill>
              <a:latin typeface="Calibri"/>
              <a:ea typeface="Calibri"/>
              <a:cs typeface="Calibri"/>
              <a:sym typeface="Calibri"/>
            </a:endParaRPr>
          </a:p>
        </p:txBody>
      </p:sp>
      <p:pic>
        <p:nvPicPr>
          <p:cNvPr id="25145" name="Google Shape;25145;p69" descr="A colorful fireworks in the sky&#10;&#10;AI-generated content may be incorrect."/>
          <p:cNvPicPr preferRelativeResize="0"/>
          <p:nvPr/>
        </p:nvPicPr>
        <p:blipFill rotWithShape="1">
          <a:blip r:embed="rId3">
            <a:alphaModFix/>
          </a:blip>
          <a:srcRect/>
          <a:stretch/>
        </p:blipFill>
        <p:spPr>
          <a:xfrm>
            <a:off x="12873194" y="1051029"/>
            <a:ext cx="5095875" cy="4362450"/>
          </a:xfrm>
          <a:prstGeom prst="rect">
            <a:avLst/>
          </a:prstGeom>
          <a:noFill/>
          <a:ln>
            <a:noFill/>
          </a:ln>
        </p:spPr>
      </p:pic>
      <p:pic>
        <p:nvPicPr>
          <p:cNvPr id="25146" name="Google Shape;25146;p69" descr="A cartoon of a party popper&#10;&#10;AI-generated content may be incorrect."/>
          <p:cNvPicPr preferRelativeResize="0"/>
          <p:nvPr/>
        </p:nvPicPr>
        <p:blipFill rotWithShape="1">
          <a:blip r:embed="rId4">
            <a:alphaModFix/>
          </a:blip>
          <a:srcRect/>
          <a:stretch/>
        </p:blipFill>
        <p:spPr>
          <a:xfrm rot="1320000">
            <a:off x="6364809" y="7333080"/>
            <a:ext cx="2447925" cy="3190875"/>
          </a:xfrm>
          <a:prstGeom prst="rect">
            <a:avLst/>
          </a:prstGeom>
          <a:noFill/>
          <a:ln>
            <a:noFill/>
          </a:ln>
        </p:spPr>
      </p:pic>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rgbClr val="F8F8F7"/>
        </a:solidFill>
        <a:effectLst/>
      </p:bgPr>
    </p:bg>
    <p:spTree>
      <p:nvGrpSpPr>
        <p:cNvPr id="1" name="Shape 25151"/>
        <p:cNvGrpSpPr/>
        <p:nvPr/>
      </p:nvGrpSpPr>
      <p:grpSpPr>
        <a:xfrm>
          <a:off x="0" y="0"/>
          <a:ext cx="0" cy="0"/>
          <a:chOff x="0" y="0"/>
          <a:chExt cx="0" cy="0"/>
        </a:xfrm>
      </p:grpSpPr>
      <p:sp>
        <p:nvSpPr>
          <p:cNvPr id="25152" name="Google Shape;25152;g3e7ed3dedc0_0_3702"/>
          <p:cNvSpPr/>
          <p:nvPr/>
        </p:nvSpPr>
        <p:spPr>
          <a:xfrm>
            <a:off x="10200164" y="-7323"/>
            <a:ext cx="8080800" cy="2404500"/>
          </a:xfrm>
          <a:prstGeom prst="rect">
            <a:avLst/>
          </a:prstGeom>
          <a:solidFill>
            <a:srgbClr val="F8F8F7"/>
          </a:solidFill>
          <a:ln>
            <a:noFill/>
          </a:ln>
        </p:spPr>
        <p:txBody>
          <a:bodyPr spcFirstLastPara="1" wrap="square" lIns="137150" tIns="68575" rIns="137150" bIns="68575" anchor="ctr" anchorCtr="1">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FFFFFF"/>
              </a:solidFill>
              <a:latin typeface="Arial"/>
              <a:ea typeface="Arial"/>
              <a:cs typeface="Arial"/>
              <a:sym typeface="Arial"/>
            </a:endParaRPr>
          </a:p>
        </p:txBody>
      </p:sp>
      <p:sp>
        <p:nvSpPr>
          <p:cNvPr id="25153" name="Google Shape;25153;g3e7ed3dedc0_0_3702"/>
          <p:cNvSpPr txBox="1"/>
          <p:nvPr/>
        </p:nvSpPr>
        <p:spPr>
          <a:xfrm>
            <a:off x="326693" y="569320"/>
            <a:ext cx="15538200" cy="868200"/>
          </a:xfrm>
          <a:prstGeom prst="rect">
            <a:avLst/>
          </a:prstGeom>
          <a:noFill/>
          <a:ln>
            <a:noFill/>
          </a:ln>
        </p:spPr>
        <p:txBody>
          <a:bodyPr spcFirstLastPara="1" wrap="square" lIns="0" tIns="0" rIns="0" bIns="0" anchor="t" anchorCtr="1">
            <a:spAutoFit/>
          </a:bodyPr>
          <a:lstStyle/>
          <a:p>
            <a:pPr marL="0" marR="0" lvl="0" indent="0" algn="l" rtl="0">
              <a:lnSpc>
                <a:spcPct val="85454"/>
              </a:lnSpc>
              <a:spcBef>
                <a:spcPts val="0"/>
              </a:spcBef>
              <a:spcAft>
                <a:spcPts val="0"/>
              </a:spcAft>
              <a:buClr>
                <a:srgbClr val="000000"/>
              </a:buClr>
              <a:buSzPts val="6600"/>
              <a:buFont typeface="Arial"/>
              <a:buNone/>
            </a:pPr>
            <a:r>
              <a:rPr lang="en-US" sz="6600" b="1" i="0" u="none" strike="noStrike" cap="none">
                <a:solidFill>
                  <a:srgbClr val="1C498B"/>
                </a:solidFill>
                <a:latin typeface="Calibri"/>
                <a:ea typeface="Calibri"/>
                <a:cs typeface="Calibri"/>
                <a:sym typeface="Calibri"/>
              </a:rPr>
              <a:t>Turning Stratified Data into Action</a:t>
            </a:r>
            <a:endParaRPr sz="2700" b="0" i="0" u="none" strike="noStrike" cap="none">
              <a:solidFill>
                <a:schemeClr val="dk1"/>
              </a:solidFill>
              <a:latin typeface="Arial"/>
              <a:ea typeface="Arial"/>
              <a:cs typeface="Arial"/>
              <a:sym typeface="Arial"/>
            </a:endParaRPr>
          </a:p>
        </p:txBody>
      </p:sp>
      <p:sp>
        <p:nvSpPr>
          <p:cNvPr id="25154" name="Google Shape;25154;g3e7ed3dedc0_0_3702"/>
          <p:cNvSpPr txBox="1"/>
          <p:nvPr/>
        </p:nvSpPr>
        <p:spPr>
          <a:xfrm>
            <a:off x="12197954" y="1920349"/>
            <a:ext cx="5828700" cy="6447909"/>
          </a:xfrm>
          <a:prstGeom prst="rect">
            <a:avLst/>
          </a:prstGeom>
          <a:solidFill>
            <a:srgbClr val="DEEBF7"/>
          </a:solidFill>
          <a:ln w="28575" cap="flat" cmpd="sng">
            <a:solidFill>
              <a:srgbClr val="444C55"/>
            </a:solidFill>
            <a:prstDash val="solid"/>
            <a:miter lim="8000"/>
            <a:headEnd type="none" w="sm" len="sm"/>
            <a:tailEnd type="none" w="sm" len="sm"/>
          </a:ln>
        </p:spPr>
        <p:txBody>
          <a:bodyPr spcFirstLastPara="1" wrap="square" lIns="137150" tIns="68575" rIns="137150" bIns="68575" anchor="ctr" anchorCtr="0">
            <a:spAutoFit/>
          </a:bodyPr>
          <a:lstStyle/>
          <a:p>
            <a:pPr marL="0" marR="0" lvl="0" indent="0" algn="l" rtl="0">
              <a:lnSpc>
                <a:spcPct val="100000"/>
              </a:lnSpc>
              <a:spcBef>
                <a:spcPts val="0"/>
              </a:spcBef>
              <a:spcAft>
                <a:spcPts val="0"/>
              </a:spcAft>
              <a:buClr>
                <a:srgbClr val="000000"/>
              </a:buClr>
              <a:buSzPts val="4000"/>
              <a:buFont typeface="Arial"/>
              <a:buNone/>
            </a:pPr>
            <a:r>
              <a:rPr lang="en-US" sz="4000" b="1" i="0" u="none" strike="noStrike" cap="none">
                <a:solidFill>
                  <a:srgbClr val="000000"/>
                </a:solidFill>
                <a:latin typeface="Calibri"/>
                <a:ea typeface="Calibri"/>
                <a:cs typeface="Calibri"/>
                <a:sym typeface="Calibri"/>
              </a:rPr>
              <a:t>Review Your Data</a:t>
            </a:r>
            <a:endParaRPr sz="4000" b="0" i="0" u="none" strike="noStrike" cap="none">
              <a:solidFill>
                <a:srgbClr val="000000"/>
              </a:solidFill>
              <a:latin typeface="Calibri"/>
              <a:ea typeface="Calibri"/>
              <a:cs typeface="Calibri"/>
              <a:sym typeface="Calibri"/>
            </a:endParaRPr>
          </a:p>
          <a:p>
            <a:pPr marL="285750" marR="0" lvl="0" indent="-285750" algn="l" rtl="0">
              <a:lnSpc>
                <a:spcPct val="100000"/>
              </a:lnSpc>
              <a:spcBef>
                <a:spcPts val="0"/>
              </a:spcBef>
              <a:spcAft>
                <a:spcPts val="0"/>
              </a:spcAft>
              <a:buClr>
                <a:srgbClr val="000000"/>
              </a:buClr>
              <a:buSzPts val="3200"/>
              <a:buFont typeface="Arial"/>
              <a:buChar char="•"/>
            </a:pPr>
            <a:r>
              <a:rPr lang="en-US" sz="3200" b="0" i="0" u="none" strike="noStrike" cap="none">
                <a:solidFill>
                  <a:srgbClr val="000000"/>
                </a:solidFill>
                <a:latin typeface="Calibri"/>
                <a:ea typeface="Calibri"/>
                <a:cs typeface="Calibri"/>
                <a:sym typeface="Calibri"/>
              </a:rPr>
              <a:t>Review data quarterly, biannually, or annually</a:t>
            </a:r>
            <a:endParaRPr sz="1400" b="0" i="0" u="none" strike="noStrike" cap="none">
              <a:solidFill>
                <a:srgbClr val="000000"/>
              </a:solidFill>
              <a:latin typeface="Arial"/>
              <a:ea typeface="Arial"/>
              <a:cs typeface="Arial"/>
              <a:sym typeface="Arial"/>
            </a:endParaRPr>
          </a:p>
          <a:p>
            <a:pPr marL="285750" marR="0" lvl="0" indent="-285750" algn="l" rtl="0">
              <a:lnSpc>
                <a:spcPct val="100000"/>
              </a:lnSpc>
              <a:spcBef>
                <a:spcPts val="0"/>
              </a:spcBef>
              <a:spcAft>
                <a:spcPts val="0"/>
              </a:spcAft>
              <a:buClr>
                <a:srgbClr val="000000"/>
              </a:buClr>
              <a:buSzPts val="3200"/>
              <a:buFont typeface="Arial"/>
              <a:buChar char="•"/>
            </a:pPr>
            <a:r>
              <a:rPr lang="en-US" sz="3200" b="0" i="0" u="none" strike="noStrike" cap="none">
                <a:solidFill>
                  <a:srgbClr val="000000"/>
                </a:solidFill>
                <a:latin typeface="Calibri"/>
                <a:ea typeface="Calibri"/>
                <a:cs typeface="Calibri"/>
                <a:sym typeface="Calibri"/>
              </a:rPr>
              <a:t>Stratify based on patient mix</a:t>
            </a:r>
            <a:endParaRPr sz="1400" b="0" i="0" u="none" strike="noStrike" cap="none">
              <a:solidFill>
                <a:srgbClr val="000000"/>
              </a:solidFill>
              <a:latin typeface="Arial"/>
              <a:ea typeface="Arial"/>
              <a:cs typeface="Arial"/>
              <a:sym typeface="Arial"/>
            </a:endParaRPr>
          </a:p>
          <a:p>
            <a:pPr marL="285750" marR="0" lvl="0" indent="-285750" algn="l" rtl="0">
              <a:lnSpc>
                <a:spcPct val="100000"/>
              </a:lnSpc>
              <a:spcBef>
                <a:spcPts val="0"/>
              </a:spcBef>
              <a:spcAft>
                <a:spcPts val="0"/>
              </a:spcAft>
              <a:buClr>
                <a:srgbClr val="000000"/>
              </a:buClr>
              <a:buSzPts val="3200"/>
              <a:buFont typeface="Arial"/>
              <a:buChar char="•"/>
            </a:pPr>
            <a:r>
              <a:rPr lang="en-US" sz="3200" b="0" i="0" u="none" strike="noStrike" cap="none">
                <a:solidFill>
                  <a:srgbClr val="000000"/>
                </a:solidFill>
                <a:latin typeface="Calibri"/>
                <a:ea typeface="Calibri"/>
                <a:cs typeface="Calibri"/>
                <a:sym typeface="Calibri"/>
              </a:rPr>
              <a:t>Identify variation and disparities</a:t>
            </a:r>
            <a:endParaRPr sz="3200" b="0" i="0" u="none" strike="noStrike" cap="none">
              <a:solidFill>
                <a:schemeClr val="dk1"/>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4200"/>
              <a:buFont typeface="Arial"/>
              <a:buNone/>
            </a:pPr>
            <a:endParaRPr sz="4200" b="1" i="0" u="none" strike="noStrike" cap="none">
              <a:solidFill>
                <a:srgbClr val="1B1B1B"/>
              </a:solidFill>
              <a:latin typeface="Calibri"/>
              <a:ea typeface="Calibri"/>
              <a:cs typeface="Calibri"/>
              <a:sym typeface="Calibri"/>
            </a:endParaRPr>
          </a:p>
          <a:p>
            <a:pPr marL="0" marR="0" lvl="0" indent="0" algn="l" rtl="0">
              <a:lnSpc>
                <a:spcPct val="100000"/>
              </a:lnSpc>
              <a:spcBef>
                <a:spcPts val="0"/>
              </a:spcBef>
              <a:spcAft>
                <a:spcPts val="0"/>
              </a:spcAft>
              <a:buClr>
                <a:srgbClr val="000000"/>
              </a:buClr>
              <a:buSzPts val="4200"/>
              <a:buFont typeface="Arial"/>
              <a:buNone/>
            </a:pPr>
            <a:r>
              <a:rPr lang="en-US" sz="4200" b="1" i="0" u="none" strike="noStrike" cap="none">
                <a:solidFill>
                  <a:srgbClr val="1B1B1B"/>
                </a:solidFill>
                <a:latin typeface="Calibri"/>
                <a:ea typeface="Calibri"/>
                <a:cs typeface="Calibri"/>
                <a:sym typeface="Calibri"/>
              </a:rPr>
              <a:t>Goal: </a:t>
            </a:r>
            <a:r>
              <a:rPr lang="en-US" sz="4200" b="0" i="0" u="none" strike="noStrike" cap="none">
                <a:solidFill>
                  <a:srgbClr val="1B1B1B"/>
                </a:solidFill>
                <a:latin typeface="Calibri"/>
                <a:ea typeface="Calibri"/>
                <a:cs typeface="Calibri"/>
                <a:sym typeface="Calibri"/>
              </a:rPr>
              <a:t>NTSV CS rate </a:t>
            </a:r>
            <a:r>
              <a:rPr lang="en-US" sz="4200" b="0" i="0" u="sng" strike="noStrike" cap="none">
                <a:solidFill>
                  <a:srgbClr val="1B1B1B"/>
                </a:solidFill>
                <a:latin typeface="Calibri"/>
                <a:ea typeface="Calibri"/>
                <a:cs typeface="Calibri"/>
                <a:sym typeface="Calibri"/>
              </a:rPr>
              <a:t>&lt;</a:t>
            </a:r>
            <a:r>
              <a:rPr lang="en-US" sz="4200" b="0" i="0" u="none" strike="noStrike" cap="none">
                <a:solidFill>
                  <a:srgbClr val="1B1B1B"/>
                </a:solidFill>
                <a:latin typeface="Calibri"/>
                <a:ea typeface="Calibri"/>
                <a:cs typeface="Calibri"/>
                <a:sym typeface="Calibri"/>
              </a:rPr>
              <a:t> 25% across all groups</a:t>
            </a:r>
            <a:endParaRPr sz="2700" b="0" i="0" u="none" strike="noStrike" cap="none">
              <a:solidFill>
                <a:schemeClr val="dk1"/>
              </a:solidFill>
              <a:latin typeface="Arial"/>
              <a:ea typeface="Arial"/>
              <a:cs typeface="Arial"/>
              <a:sym typeface="Arial"/>
            </a:endParaRPr>
          </a:p>
          <a:p>
            <a:pPr marL="342900" marR="0" lvl="0" indent="-342900" algn="l" rtl="0">
              <a:lnSpc>
                <a:spcPct val="100000"/>
              </a:lnSpc>
              <a:spcBef>
                <a:spcPts val="0"/>
              </a:spcBef>
              <a:spcAft>
                <a:spcPts val="0"/>
              </a:spcAft>
              <a:buClr>
                <a:srgbClr val="1B1B1B"/>
              </a:buClr>
              <a:buSzPts val="2800"/>
              <a:buFont typeface="Arial"/>
              <a:buChar char="•"/>
            </a:pPr>
            <a:r>
              <a:rPr lang="en-US" sz="2800" b="0" i="1" u="none" strike="noStrike" cap="none">
                <a:solidFill>
                  <a:srgbClr val="1B1B1B"/>
                </a:solidFill>
                <a:latin typeface="Calibri"/>
                <a:ea typeface="Calibri"/>
                <a:cs typeface="Calibri"/>
                <a:sym typeface="Calibri"/>
              </a:rPr>
              <a:t>Identify disparities and opportunities to take action</a:t>
            </a:r>
            <a:endParaRPr/>
          </a:p>
          <a:p>
            <a:pPr marL="342900" marR="0" lvl="0" indent="-342900" algn="l" rtl="0">
              <a:lnSpc>
                <a:spcPct val="100000"/>
              </a:lnSpc>
              <a:spcBef>
                <a:spcPts val="0"/>
              </a:spcBef>
              <a:spcAft>
                <a:spcPts val="0"/>
              </a:spcAft>
              <a:buClr>
                <a:srgbClr val="1B1B1B"/>
              </a:buClr>
              <a:buSzPts val="2800"/>
              <a:buFont typeface="Arial"/>
              <a:buChar char="•"/>
            </a:pPr>
            <a:r>
              <a:rPr lang="en-US" sz="2800" b="0" i="1" u="none" strike="noStrike" cap="none">
                <a:solidFill>
                  <a:srgbClr val="1B1B1B"/>
                </a:solidFill>
                <a:latin typeface="Calibri"/>
                <a:ea typeface="Calibri"/>
                <a:cs typeface="Calibri"/>
                <a:sym typeface="Calibri"/>
              </a:rPr>
              <a:t>Use data to inform your QI work!</a:t>
            </a:r>
            <a:endParaRPr sz="1400" b="0" i="0" u="none" strike="noStrike" cap="none">
              <a:solidFill>
                <a:srgbClr val="000000"/>
              </a:solidFill>
              <a:latin typeface="Arial"/>
              <a:ea typeface="Arial"/>
              <a:cs typeface="Arial"/>
              <a:sym typeface="Arial"/>
            </a:endParaRPr>
          </a:p>
        </p:txBody>
      </p:sp>
      <p:sp>
        <p:nvSpPr>
          <p:cNvPr id="25155" name="Google Shape;25155;g3e7ed3dedc0_0_3702"/>
          <p:cNvSpPr/>
          <p:nvPr/>
        </p:nvSpPr>
        <p:spPr>
          <a:xfrm>
            <a:off x="177922" y="8999716"/>
            <a:ext cx="17493300" cy="984300"/>
          </a:xfrm>
          <a:prstGeom prst="roundRect">
            <a:avLst>
              <a:gd name="adj" fmla="val 10000"/>
            </a:avLst>
          </a:prstGeom>
          <a:solidFill>
            <a:srgbClr val="FDE8D0"/>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4050"/>
              <a:buFont typeface="Arial"/>
              <a:buNone/>
            </a:pPr>
            <a:endParaRPr sz="4050" b="0" i="0" u="none" strike="noStrike" cap="none">
              <a:solidFill>
                <a:schemeClr val="dk1"/>
              </a:solidFill>
              <a:latin typeface="Poppins"/>
              <a:ea typeface="Poppins"/>
              <a:cs typeface="Poppins"/>
              <a:sym typeface="Poppins"/>
            </a:endParaRPr>
          </a:p>
        </p:txBody>
      </p:sp>
      <p:sp>
        <p:nvSpPr>
          <p:cNvPr id="25157" name="Google Shape;25157;g3e7ed3dedc0_0_3702"/>
          <p:cNvSpPr txBox="1"/>
          <p:nvPr/>
        </p:nvSpPr>
        <p:spPr>
          <a:xfrm>
            <a:off x="179612" y="8960550"/>
            <a:ext cx="17848800" cy="10773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2800"/>
              <a:buFont typeface="Arial"/>
              <a:buNone/>
            </a:pPr>
            <a:r>
              <a:rPr lang="en-US" sz="2800" b="1" i="1" u="none" strike="noStrike" cap="none">
                <a:solidFill>
                  <a:schemeClr val="dk1"/>
                </a:solidFill>
                <a:latin typeface="Calibri"/>
                <a:ea typeface="Calibri"/>
                <a:cs typeface="Calibri"/>
                <a:sym typeface="Calibri"/>
              </a:rPr>
              <a:t>*Looking Ahead to the 2026 Birth Quality Designation Application:</a:t>
            </a:r>
            <a:r>
              <a:rPr lang="en-US" sz="3600" b="1" i="1" u="none" strike="noStrike" cap="none">
                <a:solidFill>
                  <a:schemeClr val="dk1"/>
                </a:solidFill>
                <a:latin typeface="Calibri"/>
                <a:ea typeface="Calibri"/>
                <a:cs typeface="Calibri"/>
                <a:sym typeface="Calibri"/>
              </a:rPr>
              <a:t> </a:t>
            </a:r>
            <a:r>
              <a:rPr lang="en-US" sz="2800" b="0" i="1" u="none" strike="noStrike" cap="none">
                <a:solidFill>
                  <a:schemeClr val="dk1"/>
                </a:solidFill>
                <a:latin typeface="Calibri"/>
                <a:ea typeface="Calibri"/>
                <a:cs typeface="Calibri"/>
                <a:sym typeface="Calibri"/>
              </a:rPr>
              <a:t>Teams should be prepared to demonstrate how they reviewed stratified data, identified disparities, and implemented strategies to improve outcomes and reduce gaps in care</a:t>
            </a:r>
            <a:r>
              <a:rPr lang="en-US" sz="2800" b="0" i="0" u="none" strike="noStrike" cap="none">
                <a:solidFill>
                  <a:schemeClr val="dk1"/>
                </a:solidFill>
                <a:latin typeface="Calibri"/>
                <a:ea typeface="Calibri"/>
                <a:cs typeface="Calibri"/>
                <a:sym typeface="Calibri"/>
              </a:rPr>
              <a:t>.</a:t>
            </a:r>
            <a:endParaRPr sz="2800" b="0" i="1" u="none" strike="noStrike" cap="none">
              <a:solidFill>
                <a:schemeClr val="dk1"/>
              </a:solidFill>
              <a:latin typeface="Calibri"/>
              <a:ea typeface="Calibri"/>
              <a:cs typeface="Calibri"/>
              <a:sym typeface="Calibri"/>
            </a:endParaRPr>
          </a:p>
        </p:txBody>
      </p:sp>
      <p:sp>
        <p:nvSpPr>
          <p:cNvPr id="25158" name="Google Shape;25158;g3e7ed3dedc0_0_3702"/>
          <p:cNvSpPr txBox="1"/>
          <p:nvPr/>
        </p:nvSpPr>
        <p:spPr>
          <a:xfrm>
            <a:off x="818621" y="2014163"/>
            <a:ext cx="10565343" cy="1200288"/>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3600"/>
              <a:buFont typeface="Arial"/>
              <a:buNone/>
            </a:pPr>
            <a:r>
              <a:rPr lang="en-US" sz="3600" b="1" i="1" u="none" strike="noStrike" cap="none" dirty="0">
                <a:solidFill>
                  <a:schemeClr val="dk1"/>
                </a:solidFill>
                <a:latin typeface="Calibri"/>
                <a:ea typeface="Calibri"/>
                <a:cs typeface="Calibri"/>
                <a:sym typeface="Calibri"/>
              </a:rPr>
              <a:t>Birth Quality Designation Dashboard </a:t>
            </a:r>
            <a:r>
              <a:rPr lang="en-US" sz="3600" b="1" i="1" dirty="0">
                <a:solidFill>
                  <a:schemeClr val="dk1"/>
                </a:solidFill>
                <a:latin typeface="Calibri"/>
                <a:ea typeface="Calibri"/>
                <a:cs typeface="Calibri"/>
                <a:sym typeface="Calibri"/>
              </a:rPr>
              <a:t>e</a:t>
            </a:r>
            <a:r>
              <a:rPr lang="en-US" sz="3600" b="1" i="1" u="none" strike="noStrike" cap="none" dirty="0">
                <a:solidFill>
                  <a:schemeClr val="dk1"/>
                </a:solidFill>
                <a:latin typeface="Calibri"/>
                <a:ea typeface="Calibri"/>
                <a:cs typeface="Calibri"/>
                <a:sym typeface="Calibri"/>
              </a:rPr>
              <a:t>nhancement coming in June for easier access to your stratified data</a:t>
            </a:r>
            <a:endParaRPr sz="3600" b="0" i="0" u="none" strike="noStrike" cap="none" dirty="0">
              <a:solidFill>
                <a:schemeClr val="dk1"/>
              </a:solidFill>
              <a:latin typeface="Calibri"/>
              <a:ea typeface="Calibri"/>
              <a:cs typeface="Calibri"/>
              <a:sym typeface="Calibri"/>
            </a:endParaRPr>
          </a:p>
        </p:txBody>
      </p:sp>
      <p:pic>
        <p:nvPicPr>
          <p:cNvPr id="3" name="Picture 2">
            <a:extLst>
              <a:ext uri="{FF2B5EF4-FFF2-40B4-BE49-F238E27FC236}">
                <a16:creationId xmlns:a16="http://schemas.microsoft.com/office/drawing/2014/main" id="{03B9C45B-ACDE-D07C-D1FD-9D59BFDA584A}"/>
              </a:ext>
            </a:extLst>
          </p:cNvPr>
          <p:cNvPicPr>
            <a:picLocks noChangeAspect="1"/>
          </p:cNvPicPr>
          <p:nvPr/>
        </p:nvPicPr>
        <p:blipFill>
          <a:blip r:embed="rId3"/>
          <a:stretch>
            <a:fillRect/>
          </a:stretch>
        </p:blipFill>
        <p:spPr>
          <a:xfrm>
            <a:off x="515348" y="3429010"/>
            <a:ext cx="11171888" cy="5235394"/>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Shape 25219"/>
        <p:cNvGrpSpPr/>
        <p:nvPr/>
      </p:nvGrpSpPr>
      <p:grpSpPr>
        <a:xfrm>
          <a:off x="0" y="0"/>
          <a:ext cx="0" cy="0"/>
          <a:chOff x="0" y="0"/>
          <a:chExt cx="0" cy="0"/>
        </a:xfrm>
      </p:grpSpPr>
      <p:pic>
        <p:nvPicPr>
          <p:cNvPr id="25220" name="Google Shape;25220;p74"/>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0707409" y="2570256"/>
            <a:ext cx="5035785" cy="6518815"/>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3137"/>
              </a:srgbClr>
            </a:outerShdw>
          </a:effectLst>
        </p:spPr>
      </p:pic>
      <p:sp>
        <p:nvSpPr>
          <p:cNvPr id="25221" name="Google Shape;25221;p74"/>
          <p:cNvSpPr/>
          <p:nvPr/>
        </p:nvSpPr>
        <p:spPr>
          <a:xfrm>
            <a:off x="0" y="1962961"/>
            <a:ext cx="8236020" cy="8324038"/>
          </a:xfrm>
          <a:prstGeom prst="rect">
            <a:avLst/>
          </a:prstGeom>
          <a:solidFill>
            <a:srgbClr val="FCB7B1"/>
          </a:solidFill>
          <a:ln>
            <a:noFill/>
          </a:ln>
        </p:spPr>
        <p:txBody>
          <a:bodyPr spcFirstLastPara="1" wrap="square" lIns="137125" tIns="68550" rIns="137125" bIns="6855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rgbClr val="000000"/>
              </a:solidFill>
              <a:latin typeface="Calibri"/>
              <a:ea typeface="Calibri"/>
              <a:cs typeface="Calibri"/>
              <a:sym typeface="Calibri"/>
            </a:endParaRPr>
          </a:p>
        </p:txBody>
      </p:sp>
      <p:sp>
        <p:nvSpPr>
          <p:cNvPr id="25222" name="Google Shape;25222;p74"/>
          <p:cNvSpPr/>
          <p:nvPr/>
        </p:nvSpPr>
        <p:spPr>
          <a:xfrm>
            <a:off x="6057900" y="9534527"/>
            <a:ext cx="6172200" cy="547688"/>
          </a:xfrm>
          <a:custGeom>
            <a:avLst/>
            <a:gdLst/>
            <a:ahLst/>
            <a:cxnLst/>
            <a:rect l="l" t="t" r="r" b="b"/>
            <a:pathLst>
              <a:path w="8229600" h="730250" extrusionOk="0">
                <a:moveTo>
                  <a:pt x="0" y="0"/>
                </a:moveTo>
                <a:lnTo>
                  <a:pt x="8229600" y="0"/>
                </a:lnTo>
                <a:lnTo>
                  <a:pt x="8229600" y="730250"/>
                </a:lnTo>
                <a:lnTo>
                  <a:pt x="0" y="730250"/>
                </a:lnTo>
                <a:close/>
              </a:path>
            </a:pathLst>
          </a:custGeom>
          <a:solidFill>
            <a:srgbClr val="000000">
              <a:alpha val="0"/>
            </a:srgb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800"/>
              <a:buFont typeface="Arial"/>
              <a:buNone/>
            </a:pPr>
            <a:endParaRPr sz="1800" b="0" i="0" u="none" strike="noStrike" cap="none">
              <a:solidFill>
                <a:schemeClr val="dk1"/>
              </a:solidFill>
              <a:latin typeface="Calibri"/>
              <a:ea typeface="Calibri"/>
              <a:cs typeface="Calibri"/>
              <a:sym typeface="Calibri"/>
            </a:endParaRPr>
          </a:p>
        </p:txBody>
      </p:sp>
      <p:grpSp>
        <p:nvGrpSpPr>
          <p:cNvPr id="25223" name="Google Shape;25223;p74"/>
          <p:cNvGrpSpPr/>
          <p:nvPr/>
        </p:nvGrpSpPr>
        <p:grpSpPr>
          <a:xfrm>
            <a:off x="12915900" y="9534527"/>
            <a:ext cx="4114800" cy="547688"/>
            <a:chOff x="0" y="0"/>
            <a:chExt cx="5486400" cy="730250"/>
          </a:xfrm>
        </p:grpSpPr>
        <p:sp>
          <p:nvSpPr>
            <p:cNvPr id="25224" name="Google Shape;25224;p74"/>
            <p:cNvSpPr/>
            <p:nvPr/>
          </p:nvSpPr>
          <p:spPr>
            <a:xfrm>
              <a:off x="0" y="0"/>
              <a:ext cx="5486400" cy="730250"/>
            </a:xfrm>
            <a:custGeom>
              <a:avLst/>
              <a:gdLst/>
              <a:ahLst/>
              <a:cxnLst/>
              <a:rect l="l" t="t" r="r" b="b"/>
              <a:pathLst>
                <a:path w="5486400" h="730250" extrusionOk="0">
                  <a:moveTo>
                    <a:pt x="0" y="0"/>
                  </a:moveTo>
                  <a:lnTo>
                    <a:pt x="5486400" y="0"/>
                  </a:lnTo>
                  <a:lnTo>
                    <a:pt x="5486400" y="730250"/>
                  </a:lnTo>
                  <a:lnTo>
                    <a:pt x="0" y="730250"/>
                  </a:lnTo>
                  <a:close/>
                </a:path>
              </a:pathLst>
            </a:custGeom>
            <a:solidFill>
              <a:srgbClr val="000000">
                <a:alpha val="0"/>
              </a:srgb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5225" name="Google Shape;25225;p74"/>
            <p:cNvSpPr txBox="1"/>
            <p:nvPr/>
          </p:nvSpPr>
          <p:spPr>
            <a:xfrm>
              <a:off x="0" y="0"/>
              <a:ext cx="5486400" cy="730250"/>
            </a:xfrm>
            <a:prstGeom prst="rect">
              <a:avLst/>
            </a:prstGeom>
            <a:noFill/>
            <a:ln>
              <a:noFill/>
            </a:ln>
          </p:spPr>
          <p:txBody>
            <a:bodyPr spcFirstLastPara="1" wrap="square" lIns="0" tIns="0" rIns="0" bIns="0" anchor="ctr" anchorCtr="0">
              <a:noAutofit/>
            </a:bodyPr>
            <a:lstStyle/>
            <a:p>
              <a:pPr marL="0" marR="0" lvl="0" indent="0" algn="r" rtl="0">
                <a:lnSpc>
                  <a:spcPct val="120000"/>
                </a:lnSpc>
                <a:spcBef>
                  <a:spcPts val="0"/>
                </a:spcBef>
                <a:spcAft>
                  <a:spcPts val="0"/>
                </a:spcAft>
                <a:buClr>
                  <a:srgbClr val="FFFFFF"/>
                </a:buClr>
                <a:buSzPts val="1800"/>
                <a:buFont typeface="Arial"/>
                <a:buNone/>
              </a:pPr>
              <a:r>
                <a:rPr lang="en-US" sz="1800" b="0" i="0" u="none" strike="noStrike" cap="none">
                  <a:solidFill>
                    <a:srgbClr val="FFFFFF"/>
                  </a:solidFill>
                  <a:latin typeface="Arial"/>
                  <a:ea typeface="Arial"/>
                  <a:cs typeface="Arial"/>
                  <a:sym typeface="Arial"/>
                </a:rPr>
                <a:t>9</a:t>
              </a:r>
              <a:endParaRPr sz="933" b="0" i="0" u="none" strike="noStrike" cap="none">
                <a:solidFill>
                  <a:schemeClr val="dk1"/>
                </a:solidFill>
                <a:latin typeface="Arial"/>
                <a:ea typeface="Arial"/>
                <a:cs typeface="Arial"/>
                <a:sym typeface="Arial"/>
              </a:endParaRPr>
            </a:p>
          </p:txBody>
        </p:sp>
      </p:grpSp>
      <p:grpSp>
        <p:nvGrpSpPr>
          <p:cNvPr id="25226" name="Google Shape;25226;p74"/>
          <p:cNvGrpSpPr/>
          <p:nvPr/>
        </p:nvGrpSpPr>
        <p:grpSpPr>
          <a:xfrm>
            <a:off x="396609" y="118493"/>
            <a:ext cx="18036075" cy="850205"/>
            <a:chOff x="-410312" y="-367086"/>
            <a:chExt cx="15091512" cy="3018212"/>
          </a:xfrm>
        </p:grpSpPr>
        <p:sp>
          <p:nvSpPr>
            <p:cNvPr id="25227" name="Google Shape;25227;p74"/>
            <p:cNvSpPr/>
            <p:nvPr/>
          </p:nvSpPr>
          <p:spPr>
            <a:xfrm>
              <a:off x="0" y="0"/>
              <a:ext cx="14681200" cy="2651126"/>
            </a:xfrm>
            <a:custGeom>
              <a:avLst/>
              <a:gdLst/>
              <a:ahLst/>
              <a:cxnLst/>
              <a:rect l="l" t="t" r="r" b="b"/>
              <a:pathLst>
                <a:path w="14681200" h="2651126" extrusionOk="0">
                  <a:moveTo>
                    <a:pt x="0" y="0"/>
                  </a:moveTo>
                  <a:lnTo>
                    <a:pt x="14681200" y="0"/>
                  </a:lnTo>
                  <a:lnTo>
                    <a:pt x="14681200" y="2651126"/>
                  </a:lnTo>
                  <a:lnTo>
                    <a:pt x="0" y="2651126"/>
                  </a:lnTo>
                  <a:close/>
                </a:path>
              </a:pathLst>
            </a:custGeom>
            <a:solidFill>
              <a:srgbClr val="000000">
                <a:alpha val="0"/>
              </a:srgb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5228" name="Google Shape;25228;p74"/>
            <p:cNvSpPr txBox="1"/>
            <p:nvPr/>
          </p:nvSpPr>
          <p:spPr>
            <a:xfrm>
              <a:off x="-410312" y="-367086"/>
              <a:ext cx="15091512" cy="2619806"/>
            </a:xfrm>
            <a:prstGeom prst="rect">
              <a:avLst/>
            </a:prstGeom>
            <a:noFill/>
            <a:ln>
              <a:noFill/>
            </a:ln>
          </p:spPr>
          <p:txBody>
            <a:bodyPr spcFirstLastPara="1" wrap="square" lIns="0" tIns="0" rIns="0" bIns="0" anchor="ctr" anchorCtr="0">
              <a:noAutofit/>
            </a:bodyPr>
            <a:lstStyle/>
            <a:p>
              <a:pPr marL="0" marR="0" lvl="0" indent="0" algn="l" rtl="0">
                <a:lnSpc>
                  <a:spcPct val="108000"/>
                </a:lnSpc>
                <a:spcBef>
                  <a:spcPts val="0"/>
                </a:spcBef>
                <a:spcAft>
                  <a:spcPts val="0"/>
                </a:spcAft>
                <a:buClr>
                  <a:srgbClr val="000000"/>
                </a:buClr>
                <a:buSzPts val="5100"/>
                <a:buFont typeface="Arial"/>
                <a:buNone/>
              </a:pPr>
              <a:r>
                <a:rPr lang="en-US" sz="5100" b="1" i="0" u="none" strike="noStrike" cap="none">
                  <a:solidFill>
                    <a:srgbClr val="1C498B"/>
                  </a:solidFill>
                  <a:latin typeface="Calibri"/>
                  <a:ea typeface="Calibri"/>
                  <a:cs typeface="Calibri"/>
                  <a:sym typeface="Calibri"/>
                </a:rPr>
                <a:t>Using PREM Data to Improve Respectful Care</a:t>
              </a:r>
              <a:endParaRPr sz="5100" b="0" i="0" u="none" strike="noStrike" cap="none">
                <a:solidFill>
                  <a:schemeClr val="dk1"/>
                </a:solidFill>
                <a:latin typeface="Calibri"/>
                <a:ea typeface="Calibri"/>
                <a:cs typeface="Calibri"/>
                <a:sym typeface="Calibri"/>
              </a:endParaRPr>
            </a:p>
          </p:txBody>
        </p:sp>
      </p:grpSp>
      <p:sp>
        <p:nvSpPr>
          <p:cNvPr id="25229" name="Google Shape;25229;p74"/>
          <p:cNvSpPr txBox="1"/>
          <p:nvPr/>
        </p:nvSpPr>
        <p:spPr>
          <a:xfrm>
            <a:off x="396609" y="8187617"/>
            <a:ext cx="7187532" cy="2031325"/>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Clr>
                <a:srgbClr val="000000"/>
              </a:buClr>
              <a:buSzPts val="3600"/>
              <a:buFont typeface="Arial"/>
              <a:buNone/>
            </a:pPr>
            <a:r>
              <a:rPr lang="en-US" sz="3600" b="1" i="0" u="none" strike="noStrike" cap="none">
                <a:solidFill>
                  <a:schemeClr val="dk1"/>
                </a:solidFill>
                <a:latin typeface="Calibri"/>
                <a:ea typeface="Calibri"/>
                <a:cs typeface="Calibri"/>
                <a:sym typeface="Calibri"/>
              </a:rPr>
              <a:t>Achieve goal for all patient groups</a:t>
            </a:r>
            <a:endParaRPr sz="1400" b="0" i="0" u="none" strike="noStrike" cap="none">
              <a:solidFill>
                <a:srgbClr val="000000"/>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3200"/>
              <a:buFont typeface="Arial"/>
              <a:buNone/>
            </a:pPr>
            <a:r>
              <a:rPr lang="en-US" sz="3200" b="0" i="0" u="none" strike="noStrike" cap="none">
                <a:solidFill>
                  <a:srgbClr val="231F20"/>
                </a:solidFill>
                <a:latin typeface="Calibri"/>
                <a:ea typeface="Calibri"/>
                <a:cs typeface="Calibri"/>
                <a:sym typeface="Calibri"/>
              </a:rPr>
              <a:t>Stratify by:</a:t>
            </a:r>
            <a:endParaRPr sz="1400" b="0" i="0" u="none" strike="noStrike" cap="none">
              <a:solidFill>
                <a:srgbClr val="000000"/>
              </a:solidFill>
              <a:latin typeface="Arial"/>
              <a:ea typeface="Arial"/>
              <a:cs typeface="Arial"/>
              <a:sym typeface="Arial"/>
            </a:endParaRPr>
          </a:p>
          <a:p>
            <a:pPr marL="1200150" marR="0" lvl="1" indent="-514350" algn="l" rtl="0">
              <a:lnSpc>
                <a:spcPct val="100000"/>
              </a:lnSpc>
              <a:spcBef>
                <a:spcPts val="0"/>
              </a:spcBef>
              <a:spcAft>
                <a:spcPts val="0"/>
              </a:spcAft>
              <a:buClr>
                <a:srgbClr val="231F20"/>
              </a:buClr>
              <a:buSzPts val="2650"/>
              <a:buFont typeface="Arial"/>
              <a:buChar char="•"/>
            </a:pPr>
            <a:r>
              <a:rPr lang="en-US" sz="3200" b="0" i="0" u="none" strike="noStrike" cap="none">
                <a:solidFill>
                  <a:srgbClr val="231F20"/>
                </a:solidFill>
                <a:latin typeface="Calibri"/>
                <a:ea typeface="Calibri"/>
                <a:cs typeface="Calibri"/>
                <a:sym typeface="Calibri"/>
              </a:rPr>
              <a:t>Race/Ethnicity</a:t>
            </a:r>
            <a:endParaRPr sz="1400" b="0" i="0" u="none" strike="noStrike" cap="none">
              <a:solidFill>
                <a:srgbClr val="000000"/>
              </a:solidFill>
              <a:latin typeface="Arial"/>
              <a:ea typeface="Arial"/>
              <a:cs typeface="Arial"/>
              <a:sym typeface="Arial"/>
            </a:endParaRPr>
          </a:p>
          <a:p>
            <a:pPr marL="1200150" marR="0" lvl="1" indent="-514350" algn="l" rtl="0">
              <a:lnSpc>
                <a:spcPct val="100000"/>
              </a:lnSpc>
              <a:spcBef>
                <a:spcPts val="0"/>
              </a:spcBef>
              <a:spcAft>
                <a:spcPts val="0"/>
              </a:spcAft>
              <a:buClr>
                <a:srgbClr val="231F20"/>
              </a:buClr>
              <a:buSzPts val="2650"/>
              <a:buFont typeface="Arial"/>
              <a:buChar char="•"/>
            </a:pPr>
            <a:r>
              <a:rPr lang="en-US" sz="3200" b="0" i="0" u="none" strike="noStrike" cap="none">
                <a:solidFill>
                  <a:srgbClr val="231F20"/>
                </a:solidFill>
                <a:latin typeface="Calibri"/>
                <a:ea typeface="Calibri"/>
                <a:cs typeface="Calibri"/>
                <a:sym typeface="Calibri"/>
              </a:rPr>
              <a:t>Insurance Type</a:t>
            </a:r>
            <a:endParaRPr sz="1400" b="0" i="0" u="none" strike="noStrike" cap="none">
              <a:solidFill>
                <a:srgbClr val="000000"/>
              </a:solidFill>
              <a:latin typeface="Arial"/>
              <a:ea typeface="Arial"/>
              <a:cs typeface="Arial"/>
              <a:sym typeface="Arial"/>
            </a:endParaRPr>
          </a:p>
        </p:txBody>
      </p:sp>
      <p:pic>
        <p:nvPicPr>
          <p:cNvPr id="25230" name="Google Shape;25230;p74" descr="image.png"/>
          <p:cNvPicPr preferRelativeResize="0"/>
          <p:nvPr/>
        </p:nvPicPr>
        <p:blipFill rotWithShape="1">
          <a:blip r:embed="rId4">
            <a:alphaModFix/>
          </a:blip>
          <a:srcRect/>
          <a:stretch/>
        </p:blipFill>
        <p:spPr>
          <a:xfrm>
            <a:off x="228130" y="6512269"/>
            <a:ext cx="6782844" cy="1583759"/>
          </a:xfrm>
          <a:prstGeom prst="rect">
            <a:avLst/>
          </a:prstGeom>
          <a:noFill/>
          <a:ln>
            <a:noFill/>
          </a:ln>
        </p:spPr>
      </p:pic>
      <p:sp>
        <p:nvSpPr>
          <p:cNvPr id="25231" name="Google Shape;25231;p74"/>
          <p:cNvSpPr txBox="1"/>
          <p:nvPr/>
        </p:nvSpPr>
        <p:spPr>
          <a:xfrm>
            <a:off x="747577" y="6563495"/>
            <a:ext cx="5735549" cy="1477328"/>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Clr>
                <a:srgbClr val="000000"/>
              </a:buClr>
              <a:buSzPts val="3200"/>
              <a:buFont typeface="Arial"/>
              <a:buNone/>
            </a:pPr>
            <a:r>
              <a:rPr lang="en-US" sz="3200" b="0" i="1" u="none" strike="noStrike" cap="none">
                <a:solidFill>
                  <a:srgbClr val="0E4D6E"/>
                </a:solidFill>
                <a:latin typeface="Calibri"/>
                <a:ea typeface="Calibri"/>
                <a:cs typeface="Calibri"/>
                <a:sym typeface="Calibri"/>
              </a:rPr>
              <a:t>"I was treated with respect and compassion" (from OB providers and nurses)</a:t>
            </a:r>
            <a:endParaRPr sz="1400" b="0" i="0" u="none" strike="noStrike" cap="none">
              <a:solidFill>
                <a:srgbClr val="000000"/>
              </a:solidFill>
              <a:latin typeface="Arial"/>
              <a:ea typeface="Arial"/>
              <a:cs typeface="Arial"/>
              <a:sym typeface="Arial"/>
            </a:endParaRPr>
          </a:p>
        </p:txBody>
      </p:sp>
      <p:pic>
        <p:nvPicPr>
          <p:cNvPr id="25232" name="Google Shape;25232;p74" descr="image.png"/>
          <p:cNvPicPr preferRelativeResize="0"/>
          <p:nvPr/>
        </p:nvPicPr>
        <p:blipFill rotWithShape="1">
          <a:blip r:embed="rId4">
            <a:alphaModFix/>
          </a:blip>
          <a:srcRect/>
          <a:stretch/>
        </p:blipFill>
        <p:spPr>
          <a:xfrm>
            <a:off x="239278" y="4692806"/>
            <a:ext cx="6782844" cy="1583759"/>
          </a:xfrm>
          <a:prstGeom prst="rect">
            <a:avLst/>
          </a:prstGeom>
          <a:noFill/>
          <a:ln>
            <a:noFill/>
          </a:ln>
        </p:spPr>
      </p:pic>
      <p:sp>
        <p:nvSpPr>
          <p:cNvPr id="25233" name="Google Shape;25233;p74"/>
          <p:cNvSpPr txBox="1"/>
          <p:nvPr/>
        </p:nvSpPr>
        <p:spPr>
          <a:xfrm>
            <a:off x="774384" y="4994552"/>
            <a:ext cx="6236590" cy="984885"/>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Clr>
                <a:srgbClr val="000000"/>
              </a:buClr>
              <a:buSzPts val="3200"/>
              <a:buFont typeface="Arial"/>
              <a:buNone/>
            </a:pPr>
            <a:r>
              <a:rPr lang="en-US" sz="3200" b="0" i="1" u="none" strike="noStrike" cap="none">
                <a:solidFill>
                  <a:srgbClr val="0E4D6E"/>
                </a:solidFill>
                <a:latin typeface="Calibri"/>
                <a:ea typeface="Calibri"/>
                <a:cs typeface="Calibri"/>
                <a:sym typeface="Calibri"/>
              </a:rPr>
              <a:t>"My healthcare choices were respected by the health care team"</a:t>
            </a:r>
            <a:endParaRPr sz="1400" b="0" i="0" u="none" strike="noStrike" cap="none">
              <a:solidFill>
                <a:srgbClr val="000000"/>
              </a:solidFill>
              <a:latin typeface="Arial"/>
              <a:ea typeface="Arial"/>
              <a:cs typeface="Arial"/>
              <a:sym typeface="Arial"/>
            </a:endParaRPr>
          </a:p>
        </p:txBody>
      </p:sp>
      <p:pic>
        <p:nvPicPr>
          <p:cNvPr id="25234" name="Google Shape;25234;p74" descr="image.png"/>
          <p:cNvPicPr preferRelativeResize="0"/>
          <p:nvPr/>
        </p:nvPicPr>
        <p:blipFill rotWithShape="1">
          <a:blip r:embed="rId4">
            <a:alphaModFix/>
          </a:blip>
          <a:srcRect/>
          <a:stretch/>
        </p:blipFill>
        <p:spPr>
          <a:xfrm>
            <a:off x="239278" y="2875830"/>
            <a:ext cx="6782844" cy="1583759"/>
          </a:xfrm>
          <a:prstGeom prst="rect">
            <a:avLst/>
          </a:prstGeom>
          <a:noFill/>
          <a:ln>
            <a:noFill/>
          </a:ln>
        </p:spPr>
      </p:pic>
      <p:sp>
        <p:nvSpPr>
          <p:cNvPr id="25235" name="Google Shape;25235;p74"/>
          <p:cNvSpPr txBox="1"/>
          <p:nvPr/>
        </p:nvSpPr>
        <p:spPr>
          <a:xfrm>
            <a:off x="758727" y="3177577"/>
            <a:ext cx="5735549" cy="984885"/>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Clr>
                <a:srgbClr val="000000"/>
              </a:buClr>
              <a:buSzPts val="3200"/>
              <a:buFont typeface="Arial"/>
              <a:buNone/>
            </a:pPr>
            <a:r>
              <a:rPr lang="en-US" sz="3200" b="0" i="1" u="none" strike="noStrike" cap="none">
                <a:solidFill>
                  <a:srgbClr val="0E4D6E"/>
                </a:solidFill>
                <a:latin typeface="Calibri"/>
                <a:ea typeface="Calibri"/>
                <a:cs typeface="Calibri"/>
                <a:sym typeface="Calibri"/>
              </a:rPr>
              <a:t>"My healthcare team did a good job listening to me; I felt heard"</a:t>
            </a:r>
            <a:endParaRPr sz="1400" b="0" i="0" u="none" strike="noStrike" cap="none">
              <a:solidFill>
                <a:srgbClr val="000000"/>
              </a:solidFill>
              <a:latin typeface="Arial"/>
              <a:ea typeface="Arial"/>
              <a:cs typeface="Arial"/>
              <a:sym typeface="Arial"/>
            </a:endParaRPr>
          </a:p>
        </p:txBody>
      </p:sp>
      <p:sp>
        <p:nvSpPr>
          <p:cNvPr id="25236" name="Google Shape;25236;p74"/>
          <p:cNvSpPr txBox="1"/>
          <p:nvPr/>
        </p:nvSpPr>
        <p:spPr>
          <a:xfrm>
            <a:off x="236645" y="2144100"/>
            <a:ext cx="6779711" cy="646331"/>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3600"/>
              <a:buFont typeface="Arial"/>
              <a:buNone/>
            </a:pPr>
            <a:r>
              <a:rPr lang="en-US" sz="3600" b="1" i="0" u="none" strike="noStrike" cap="none">
                <a:solidFill>
                  <a:schemeClr val="dk1"/>
                </a:solidFill>
                <a:latin typeface="Calibri"/>
                <a:ea typeface="Calibri"/>
                <a:cs typeface="Calibri"/>
                <a:sym typeface="Calibri"/>
              </a:rPr>
              <a:t>Focus on 3 key PREM questions:</a:t>
            </a:r>
            <a:endParaRPr sz="1400" b="0" i="0" u="none" strike="noStrike" cap="none">
              <a:solidFill>
                <a:srgbClr val="000000"/>
              </a:solidFill>
              <a:latin typeface="Arial"/>
              <a:ea typeface="Arial"/>
              <a:cs typeface="Arial"/>
              <a:sym typeface="Arial"/>
            </a:endParaRPr>
          </a:p>
        </p:txBody>
      </p:sp>
      <p:sp>
        <p:nvSpPr>
          <p:cNvPr id="25237" name="Google Shape;25237;p74"/>
          <p:cNvSpPr/>
          <p:nvPr/>
        </p:nvSpPr>
        <p:spPr>
          <a:xfrm>
            <a:off x="383088" y="1087410"/>
            <a:ext cx="14058150" cy="709922"/>
          </a:xfrm>
          <a:prstGeom prst="roundRect">
            <a:avLst>
              <a:gd name="adj" fmla="val 10000"/>
            </a:avLst>
          </a:prstGeom>
          <a:solidFill>
            <a:srgbClr val="FDE8D0"/>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4050"/>
              <a:buFont typeface="Arial"/>
              <a:buNone/>
            </a:pPr>
            <a:endParaRPr sz="4050" b="0" i="0" u="none" strike="noStrike" cap="none">
              <a:solidFill>
                <a:schemeClr val="dk1"/>
              </a:solidFill>
              <a:latin typeface="Poppins"/>
              <a:ea typeface="Poppins"/>
              <a:cs typeface="Poppins"/>
              <a:sym typeface="Poppins"/>
            </a:endParaRPr>
          </a:p>
        </p:txBody>
      </p:sp>
      <p:sp>
        <p:nvSpPr>
          <p:cNvPr id="25238" name="Google Shape;25238;p74"/>
          <p:cNvSpPr txBox="1"/>
          <p:nvPr/>
        </p:nvSpPr>
        <p:spPr>
          <a:xfrm>
            <a:off x="497112" y="1086550"/>
            <a:ext cx="14059833" cy="646331"/>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3600"/>
              <a:buFont typeface="Arial"/>
              <a:buNone/>
            </a:pPr>
            <a:r>
              <a:rPr lang="en-US" sz="3600" b="1" i="1" u="none" strike="noStrike" cap="none">
                <a:solidFill>
                  <a:schemeClr val="dk1"/>
                </a:solidFill>
                <a:latin typeface="Calibri"/>
                <a:ea typeface="Calibri"/>
                <a:cs typeface="Calibri"/>
                <a:sym typeface="Calibri"/>
              </a:rPr>
              <a:t>Goal: </a:t>
            </a:r>
            <a:r>
              <a:rPr lang="en-US" sz="3600" b="0" i="1" u="none" strike="noStrike" cap="none">
                <a:solidFill>
                  <a:schemeClr val="dk1"/>
                </a:solidFill>
                <a:latin typeface="Calibri"/>
                <a:ea typeface="Calibri"/>
                <a:cs typeface="Calibri"/>
                <a:sym typeface="Calibri"/>
              </a:rPr>
              <a:t>Achieve </a:t>
            </a:r>
            <a:r>
              <a:rPr lang="en-US" sz="3600" b="0" i="1" u="sng" strike="noStrike" cap="none">
                <a:solidFill>
                  <a:schemeClr val="dk1"/>
                </a:solidFill>
                <a:latin typeface="Calibri"/>
                <a:ea typeface="Calibri"/>
                <a:cs typeface="Calibri"/>
                <a:sym typeface="Calibri"/>
              </a:rPr>
              <a:t>&gt;</a:t>
            </a:r>
            <a:r>
              <a:rPr lang="en-US" sz="3600" b="0" i="1" u="none" strike="noStrike" cap="none">
                <a:solidFill>
                  <a:schemeClr val="dk1"/>
                </a:solidFill>
                <a:latin typeface="Calibri"/>
                <a:ea typeface="Calibri"/>
                <a:cs typeface="Calibri"/>
                <a:sym typeface="Calibri"/>
              </a:rPr>
              <a:t>95% Strongly Agree/Agree for every patient every time</a:t>
            </a:r>
            <a:endParaRPr sz="1400" b="0" i="0" u="none" strike="noStrike" cap="none">
              <a:solidFill>
                <a:srgbClr val="000000"/>
              </a:solidFill>
              <a:latin typeface="Arial"/>
              <a:ea typeface="Arial"/>
              <a:cs typeface="Arial"/>
              <a:sym typeface="Arial"/>
            </a:endParaRPr>
          </a:p>
        </p:txBody>
      </p:sp>
      <p:sp>
        <p:nvSpPr>
          <p:cNvPr id="25239" name="Google Shape;25239;p74"/>
          <p:cNvSpPr txBox="1"/>
          <p:nvPr/>
        </p:nvSpPr>
        <p:spPr>
          <a:xfrm>
            <a:off x="9226216" y="1607125"/>
            <a:ext cx="2761533" cy="864211"/>
          </a:xfrm>
          <a:prstGeom prst="rect">
            <a:avLst/>
          </a:prstGeom>
          <a:noFill/>
          <a:ln>
            <a:noFill/>
          </a:ln>
        </p:spPr>
        <p:txBody>
          <a:bodyPr spcFirstLastPara="1" wrap="square" lIns="0" tIns="0" rIns="0" bIns="0" anchor="t" anchorCtr="0">
            <a:spAutoFit/>
          </a:bodyPr>
          <a:lstStyle/>
          <a:p>
            <a:pPr marL="0" marR="0" lvl="0" indent="0" algn="l" rtl="0">
              <a:lnSpc>
                <a:spcPct val="117499"/>
              </a:lnSpc>
              <a:spcBef>
                <a:spcPts val="0"/>
              </a:spcBef>
              <a:spcAft>
                <a:spcPts val="0"/>
              </a:spcAft>
              <a:buClr>
                <a:srgbClr val="1C498B"/>
              </a:buClr>
              <a:buSzPts val="4000"/>
              <a:buFont typeface="Calibri"/>
              <a:buNone/>
            </a:pPr>
            <a:r>
              <a:rPr lang="en-US" sz="4800" b="1" i="1" u="none" strike="noStrike" cap="none">
                <a:solidFill>
                  <a:srgbClr val="1C498B"/>
                </a:solidFill>
                <a:latin typeface="Calibri"/>
                <a:ea typeface="Calibri"/>
                <a:cs typeface="Calibri"/>
                <a:sym typeface="Calibri"/>
              </a:rPr>
              <a:t>Resources</a:t>
            </a:r>
            <a:endParaRPr sz="4800" b="0" i="1" u="none" strike="noStrike" cap="none">
              <a:solidFill>
                <a:srgbClr val="000000"/>
              </a:solidFill>
              <a:latin typeface="Calibri"/>
              <a:ea typeface="Calibri"/>
              <a:cs typeface="Calibri"/>
              <a:sym typeface="Calibri"/>
            </a:endParaRPr>
          </a:p>
        </p:txBody>
      </p:sp>
      <p:pic>
        <p:nvPicPr>
          <p:cNvPr id="25240" name="Google Shape;25240;p74"/>
          <p:cNvPicPr preferRelativeResize="0"/>
          <p:nvPr/>
        </p:nvPicPr>
        <p:blipFill rotWithShape="1">
          <a:blip r:embed="rId5" cstate="email">
            <a:alphaModFix/>
            <a:extLst>
              <a:ext uri="{28A0092B-C50C-407E-A947-70E740481C1C}">
                <a14:useLocalDpi xmlns:a14="http://schemas.microsoft.com/office/drawing/2010/main"/>
              </a:ext>
            </a:extLst>
          </a:blip>
          <a:srcRect/>
          <a:stretch/>
        </p:blipFill>
        <p:spPr>
          <a:xfrm>
            <a:off x="8821121" y="3383537"/>
            <a:ext cx="4852781" cy="6281917"/>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3137"/>
              </a:srgbClr>
            </a:outerShdw>
          </a:effectLst>
        </p:spPr>
      </p:pic>
      <p:sp>
        <p:nvSpPr>
          <p:cNvPr id="25241" name="Google Shape;25241;p74"/>
          <p:cNvSpPr txBox="1"/>
          <p:nvPr/>
        </p:nvSpPr>
        <p:spPr>
          <a:xfrm>
            <a:off x="14556945" y="9208095"/>
            <a:ext cx="2729063" cy="874120"/>
          </a:xfrm>
          <a:prstGeom prst="rect">
            <a:avLst/>
          </a:prstGeom>
          <a:noFill/>
          <a:ln>
            <a:noFill/>
          </a:ln>
        </p:spPr>
        <p:txBody>
          <a:bodyPr spcFirstLastPara="1" wrap="square" lIns="91400" tIns="45700" rIns="91400" bIns="45700" anchor="t" anchorCtr="0">
            <a:noAutofit/>
          </a:bodyPr>
          <a:lstStyle/>
          <a:p>
            <a:pPr marL="0" marR="0" lvl="0" indent="0" algn="l" rtl="0">
              <a:lnSpc>
                <a:spcPct val="100000"/>
              </a:lnSpc>
              <a:spcBef>
                <a:spcPts val="0"/>
              </a:spcBef>
              <a:spcAft>
                <a:spcPts val="0"/>
              </a:spcAft>
              <a:buClr>
                <a:srgbClr val="F5668F"/>
              </a:buClr>
              <a:buSzPts val="2400"/>
              <a:buFont typeface="Arial"/>
              <a:buNone/>
            </a:pPr>
            <a:r>
              <a:rPr lang="en-US" sz="3200" b="1" i="0" u="none" strike="noStrike" cap="none">
                <a:solidFill>
                  <a:schemeClr val="dk1"/>
                </a:solidFill>
                <a:latin typeface="Calibri"/>
                <a:ea typeface="Calibri"/>
                <a:cs typeface="Calibri"/>
                <a:sym typeface="Calibri"/>
              </a:rPr>
              <a:t>Available in F2F folder</a:t>
            </a:r>
            <a:endParaRPr sz="3600" b="0" i="0" u="none" strike="noStrike" cap="none">
              <a:solidFill>
                <a:schemeClr val="dk1"/>
              </a:solidFill>
              <a:latin typeface="Calibri"/>
              <a:ea typeface="Calibri"/>
              <a:cs typeface="Calibri"/>
              <a:sym typeface="Calibri"/>
            </a:endParaRPr>
          </a:p>
        </p:txBody>
      </p:sp>
      <p:pic>
        <p:nvPicPr>
          <p:cNvPr id="25242" name="Google Shape;25242;p74" descr="A qr code on a black background&#10;&#10;AI-generated content may be incorrect."/>
          <p:cNvPicPr preferRelativeResize="0"/>
          <p:nvPr/>
        </p:nvPicPr>
        <p:blipFill rotWithShape="1">
          <a:blip r:embed="rId6" cstate="email">
            <a:alphaModFix/>
            <a:extLst>
              <a:ext uri="{28A0092B-C50C-407E-A947-70E740481C1C}">
                <a14:useLocalDpi xmlns:a14="http://schemas.microsoft.com/office/drawing/2010/main"/>
              </a:ext>
            </a:extLst>
          </a:blip>
          <a:srcRect/>
          <a:stretch/>
        </p:blipFill>
        <p:spPr>
          <a:xfrm>
            <a:off x="16720541" y="8904122"/>
            <a:ext cx="1482066" cy="1482066"/>
          </a:xfrm>
          <a:prstGeom prst="rect">
            <a:avLst/>
          </a:prstGeom>
          <a:noFill/>
          <a:ln>
            <a:noFill/>
          </a:ln>
        </p:spPr>
      </p:pic>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Shape 25247"/>
        <p:cNvGrpSpPr/>
        <p:nvPr/>
      </p:nvGrpSpPr>
      <p:grpSpPr>
        <a:xfrm>
          <a:off x="0" y="0"/>
          <a:ext cx="0" cy="0"/>
          <a:chOff x="0" y="0"/>
          <a:chExt cx="0" cy="0"/>
        </a:xfrm>
      </p:grpSpPr>
      <p:sp>
        <p:nvSpPr>
          <p:cNvPr id="25248" name="Google Shape;25248;p78"/>
          <p:cNvSpPr/>
          <p:nvPr/>
        </p:nvSpPr>
        <p:spPr>
          <a:xfrm>
            <a:off x="4330403" y="1508046"/>
            <a:ext cx="11450067" cy="1384995"/>
          </a:xfrm>
          <a:custGeom>
            <a:avLst/>
            <a:gdLst/>
            <a:ahLst/>
            <a:cxnLst/>
            <a:rect l="l" t="t" r="r" b="b"/>
            <a:pathLst>
              <a:path w="7633378" h="923330" fill="none" extrusionOk="0">
                <a:moveTo>
                  <a:pt x="0" y="0"/>
                </a:moveTo>
                <a:cubicBezTo>
                  <a:pt x="141147" y="8594"/>
                  <a:pt x="238500" y="-21728"/>
                  <a:pt x="464942" y="0"/>
                </a:cubicBezTo>
                <a:cubicBezTo>
                  <a:pt x="691384" y="21728"/>
                  <a:pt x="997608" y="11349"/>
                  <a:pt x="1235219" y="0"/>
                </a:cubicBezTo>
                <a:cubicBezTo>
                  <a:pt x="1472830" y="-11349"/>
                  <a:pt x="1781487" y="-19479"/>
                  <a:pt x="2081830" y="0"/>
                </a:cubicBezTo>
                <a:cubicBezTo>
                  <a:pt x="2382173" y="19479"/>
                  <a:pt x="2495014" y="17966"/>
                  <a:pt x="2623106" y="0"/>
                </a:cubicBezTo>
                <a:cubicBezTo>
                  <a:pt x="2751198" y="-17966"/>
                  <a:pt x="3114997" y="-42132"/>
                  <a:pt x="3469717" y="0"/>
                </a:cubicBezTo>
                <a:cubicBezTo>
                  <a:pt x="3824437" y="42132"/>
                  <a:pt x="4081158" y="37050"/>
                  <a:pt x="4239995" y="0"/>
                </a:cubicBezTo>
                <a:cubicBezTo>
                  <a:pt x="4398832" y="-37050"/>
                  <a:pt x="4584366" y="-23438"/>
                  <a:pt x="4781270" y="0"/>
                </a:cubicBezTo>
                <a:cubicBezTo>
                  <a:pt x="4978175" y="23438"/>
                  <a:pt x="5215482" y="28936"/>
                  <a:pt x="5475214" y="0"/>
                </a:cubicBezTo>
                <a:cubicBezTo>
                  <a:pt x="5734946" y="-28936"/>
                  <a:pt x="5790293" y="19494"/>
                  <a:pt x="6016490" y="0"/>
                </a:cubicBezTo>
                <a:cubicBezTo>
                  <a:pt x="6242687" y="-19494"/>
                  <a:pt x="6394149" y="1042"/>
                  <a:pt x="6710433" y="0"/>
                </a:cubicBezTo>
                <a:cubicBezTo>
                  <a:pt x="7026717" y="-1042"/>
                  <a:pt x="7316518" y="10056"/>
                  <a:pt x="7633378" y="0"/>
                </a:cubicBezTo>
                <a:cubicBezTo>
                  <a:pt x="7647725" y="175189"/>
                  <a:pt x="7652312" y="223723"/>
                  <a:pt x="7633378" y="433965"/>
                </a:cubicBezTo>
                <a:cubicBezTo>
                  <a:pt x="7614444" y="644207"/>
                  <a:pt x="7654228" y="754666"/>
                  <a:pt x="7633378" y="923330"/>
                </a:cubicBezTo>
                <a:cubicBezTo>
                  <a:pt x="7473562" y="906588"/>
                  <a:pt x="7269509" y="924849"/>
                  <a:pt x="7168436" y="923330"/>
                </a:cubicBezTo>
                <a:cubicBezTo>
                  <a:pt x="7067363" y="921811"/>
                  <a:pt x="6661102" y="919732"/>
                  <a:pt x="6321825" y="923330"/>
                </a:cubicBezTo>
                <a:cubicBezTo>
                  <a:pt x="5982548" y="926928"/>
                  <a:pt x="5907946" y="931197"/>
                  <a:pt x="5704215" y="923330"/>
                </a:cubicBezTo>
                <a:cubicBezTo>
                  <a:pt x="5500484" y="915464"/>
                  <a:pt x="5215497" y="948243"/>
                  <a:pt x="4933938" y="923330"/>
                </a:cubicBezTo>
                <a:cubicBezTo>
                  <a:pt x="4652379" y="898417"/>
                  <a:pt x="4445740" y="907370"/>
                  <a:pt x="4239995" y="923330"/>
                </a:cubicBezTo>
                <a:cubicBezTo>
                  <a:pt x="4034250" y="939290"/>
                  <a:pt x="3911990" y="913037"/>
                  <a:pt x="3775052" y="923330"/>
                </a:cubicBezTo>
                <a:cubicBezTo>
                  <a:pt x="3638114" y="933623"/>
                  <a:pt x="3431392" y="930466"/>
                  <a:pt x="3233776" y="923330"/>
                </a:cubicBezTo>
                <a:cubicBezTo>
                  <a:pt x="3036160" y="916194"/>
                  <a:pt x="2951653" y="934018"/>
                  <a:pt x="2768834" y="923330"/>
                </a:cubicBezTo>
                <a:cubicBezTo>
                  <a:pt x="2586015" y="912642"/>
                  <a:pt x="2335978" y="927563"/>
                  <a:pt x="2227558" y="923330"/>
                </a:cubicBezTo>
                <a:cubicBezTo>
                  <a:pt x="2119138" y="919097"/>
                  <a:pt x="1914461" y="926283"/>
                  <a:pt x="1762616" y="923330"/>
                </a:cubicBezTo>
                <a:cubicBezTo>
                  <a:pt x="1610771" y="920377"/>
                  <a:pt x="1359614" y="931473"/>
                  <a:pt x="1068673" y="923330"/>
                </a:cubicBezTo>
                <a:cubicBezTo>
                  <a:pt x="777732" y="915187"/>
                  <a:pt x="454099" y="961849"/>
                  <a:pt x="0" y="923330"/>
                </a:cubicBezTo>
                <a:cubicBezTo>
                  <a:pt x="9872" y="731001"/>
                  <a:pt x="-11820" y="668840"/>
                  <a:pt x="0" y="470898"/>
                </a:cubicBezTo>
                <a:cubicBezTo>
                  <a:pt x="11820" y="272956"/>
                  <a:pt x="16173" y="156775"/>
                  <a:pt x="0" y="0"/>
                </a:cubicBezTo>
                <a:close/>
              </a:path>
              <a:path w="7633378" h="923330" extrusionOk="0">
                <a:moveTo>
                  <a:pt x="0" y="0"/>
                </a:moveTo>
                <a:cubicBezTo>
                  <a:pt x="239785" y="33855"/>
                  <a:pt x="535062" y="21327"/>
                  <a:pt x="846611" y="0"/>
                </a:cubicBezTo>
                <a:cubicBezTo>
                  <a:pt x="1158160" y="-21327"/>
                  <a:pt x="1279748" y="17854"/>
                  <a:pt x="1616888" y="0"/>
                </a:cubicBezTo>
                <a:cubicBezTo>
                  <a:pt x="1954028" y="-17854"/>
                  <a:pt x="2114474" y="-23943"/>
                  <a:pt x="2387165" y="0"/>
                </a:cubicBezTo>
                <a:cubicBezTo>
                  <a:pt x="2659856" y="23943"/>
                  <a:pt x="2847124" y="14598"/>
                  <a:pt x="3004775" y="0"/>
                </a:cubicBezTo>
                <a:cubicBezTo>
                  <a:pt x="3162426" y="-14598"/>
                  <a:pt x="3277345" y="17256"/>
                  <a:pt x="3546051" y="0"/>
                </a:cubicBezTo>
                <a:cubicBezTo>
                  <a:pt x="3814757" y="-17256"/>
                  <a:pt x="4044973" y="-7272"/>
                  <a:pt x="4239995" y="0"/>
                </a:cubicBezTo>
                <a:cubicBezTo>
                  <a:pt x="4435017" y="7272"/>
                  <a:pt x="4659855" y="-37704"/>
                  <a:pt x="5010272" y="0"/>
                </a:cubicBezTo>
                <a:cubicBezTo>
                  <a:pt x="5360689" y="37704"/>
                  <a:pt x="5269873" y="-16888"/>
                  <a:pt x="5475214" y="0"/>
                </a:cubicBezTo>
                <a:cubicBezTo>
                  <a:pt x="5680555" y="16888"/>
                  <a:pt x="5924318" y="-8505"/>
                  <a:pt x="6245491" y="0"/>
                </a:cubicBezTo>
                <a:cubicBezTo>
                  <a:pt x="6566664" y="8505"/>
                  <a:pt x="6600338" y="-17248"/>
                  <a:pt x="6863101" y="0"/>
                </a:cubicBezTo>
                <a:cubicBezTo>
                  <a:pt x="7125864" y="17248"/>
                  <a:pt x="7274426" y="16729"/>
                  <a:pt x="7633378" y="0"/>
                </a:cubicBezTo>
                <a:cubicBezTo>
                  <a:pt x="7650971" y="212458"/>
                  <a:pt x="7619222" y="237909"/>
                  <a:pt x="7633378" y="461665"/>
                </a:cubicBezTo>
                <a:cubicBezTo>
                  <a:pt x="7647534" y="685422"/>
                  <a:pt x="7624730" y="779927"/>
                  <a:pt x="7633378" y="923330"/>
                </a:cubicBezTo>
                <a:cubicBezTo>
                  <a:pt x="7487495" y="916830"/>
                  <a:pt x="7266040" y="923528"/>
                  <a:pt x="7168436" y="923330"/>
                </a:cubicBezTo>
                <a:cubicBezTo>
                  <a:pt x="7070832" y="923132"/>
                  <a:pt x="6616646" y="893397"/>
                  <a:pt x="6474492" y="923330"/>
                </a:cubicBezTo>
                <a:cubicBezTo>
                  <a:pt x="6332338" y="953263"/>
                  <a:pt x="5988740" y="901560"/>
                  <a:pt x="5704215" y="923330"/>
                </a:cubicBezTo>
                <a:cubicBezTo>
                  <a:pt x="5419690" y="945100"/>
                  <a:pt x="5290578" y="918803"/>
                  <a:pt x="4933938" y="923330"/>
                </a:cubicBezTo>
                <a:cubicBezTo>
                  <a:pt x="4577298" y="927857"/>
                  <a:pt x="4543551" y="906554"/>
                  <a:pt x="4392662" y="923330"/>
                </a:cubicBezTo>
                <a:cubicBezTo>
                  <a:pt x="4241773" y="940106"/>
                  <a:pt x="3757281" y="947796"/>
                  <a:pt x="3546051" y="923330"/>
                </a:cubicBezTo>
                <a:cubicBezTo>
                  <a:pt x="3334821" y="898864"/>
                  <a:pt x="3136423" y="921675"/>
                  <a:pt x="2775774" y="923330"/>
                </a:cubicBezTo>
                <a:cubicBezTo>
                  <a:pt x="2415125" y="924985"/>
                  <a:pt x="2327411" y="935831"/>
                  <a:pt x="2005497" y="923330"/>
                </a:cubicBezTo>
                <a:cubicBezTo>
                  <a:pt x="1683583" y="910829"/>
                  <a:pt x="1661871" y="896934"/>
                  <a:pt x="1464221" y="923330"/>
                </a:cubicBezTo>
                <a:cubicBezTo>
                  <a:pt x="1266571" y="949726"/>
                  <a:pt x="1143980" y="907915"/>
                  <a:pt x="846611" y="923330"/>
                </a:cubicBezTo>
                <a:cubicBezTo>
                  <a:pt x="549242" y="938746"/>
                  <a:pt x="308413" y="912007"/>
                  <a:pt x="0" y="923330"/>
                </a:cubicBezTo>
                <a:cubicBezTo>
                  <a:pt x="6532" y="699555"/>
                  <a:pt x="-8138" y="612267"/>
                  <a:pt x="0" y="470898"/>
                </a:cubicBezTo>
                <a:cubicBezTo>
                  <a:pt x="8138" y="329529"/>
                  <a:pt x="5084" y="214534"/>
                  <a:pt x="0" y="0"/>
                </a:cubicBezTo>
                <a:close/>
              </a:path>
            </a:pathLst>
          </a:custGeom>
          <a:solidFill>
            <a:srgbClr val="1C498B"/>
          </a:solidFill>
          <a:ln w="12700" cap="flat" cmpd="sng">
            <a:solidFill>
              <a:srgbClr val="1C498B"/>
            </a:solidFill>
            <a:prstDash val="solid"/>
            <a:miter lim="8000"/>
            <a:headEnd type="none" w="sm" len="sm"/>
            <a:tailEnd type="none" w="sm" len="sm"/>
          </a:ln>
        </p:spPr>
        <p:txBody>
          <a:bodyPr spcFirstLastPara="1" wrap="square" lIns="137100" tIns="68550" rIns="137100" bIns="68550" anchor="ctr" anchorCtr="1">
            <a:noAutofit/>
          </a:bodyPr>
          <a:lstStyle/>
          <a:p>
            <a:pPr marL="0" marR="0" lvl="0" indent="0" algn="ctr" rtl="0">
              <a:lnSpc>
                <a:spcPct val="100000"/>
              </a:lnSpc>
              <a:spcBef>
                <a:spcPts val="0"/>
              </a:spcBef>
              <a:spcAft>
                <a:spcPts val="0"/>
              </a:spcAft>
              <a:buNone/>
            </a:pPr>
            <a:endParaRPr sz="3000" b="1" i="0" u="none" strike="noStrike" cap="none">
              <a:solidFill>
                <a:srgbClr val="FFFFFF"/>
              </a:solidFill>
              <a:latin typeface="Calibri"/>
              <a:ea typeface="Calibri"/>
              <a:cs typeface="Calibri"/>
              <a:sym typeface="Calibri"/>
            </a:endParaRPr>
          </a:p>
        </p:txBody>
      </p:sp>
      <p:sp>
        <p:nvSpPr>
          <p:cNvPr id="25249" name="Google Shape;25249;p78"/>
          <p:cNvSpPr txBox="1"/>
          <p:nvPr/>
        </p:nvSpPr>
        <p:spPr>
          <a:xfrm>
            <a:off x="351020" y="321896"/>
            <a:ext cx="14314233" cy="997196"/>
          </a:xfrm>
          <a:prstGeom prst="rect">
            <a:avLst/>
          </a:prstGeom>
          <a:noFill/>
          <a:ln>
            <a:noFill/>
          </a:ln>
        </p:spPr>
        <p:txBody>
          <a:bodyPr spcFirstLastPara="1" wrap="square" lIns="0" tIns="0" rIns="0" bIns="0" anchor="t" anchorCtr="0">
            <a:spAutoFit/>
          </a:bodyPr>
          <a:lstStyle/>
          <a:p>
            <a:pPr marL="0" marR="0" lvl="0" indent="0" algn="l" rtl="0">
              <a:lnSpc>
                <a:spcPct val="108260"/>
              </a:lnSpc>
              <a:spcBef>
                <a:spcPts val="0"/>
              </a:spcBef>
              <a:spcAft>
                <a:spcPts val="0"/>
              </a:spcAft>
              <a:buNone/>
            </a:pPr>
            <a:r>
              <a:rPr lang="en-US" sz="6000" b="1" i="0" u="none" strike="noStrike" cap="none">
                <a:solidFill>
                  <a:srgbClr val="1C498B"/>
                </a:solidFill>
                <a:latin typeface="Calibri"/>
                <a:ea typeface="Calibri"/>
                <a:cs typeface="Calibri"/>
                <a:sym typeface="Calibri"/>
              </a:rPr>
              <a:t>PREM Surveys across 77 hospitals in 2025</a:t>
            </a:r>
            <a:endParaRPr sz="6000" b="1" i="0" u="none" strike="noStrike" cap="none">
              <a:solidFill>
                <a:srgbClr val="1C498B"/>
              </a:solidFill>
              <a:latin typeface="Calibri"/>
              <a:ea typeface="Calibri"/>
              <a:cs typeface="Calibri"/>
              <a:sym typeface="Calibri"/>
            </a:endParaRPr>
          </a:p>
        </p:txBody>
      </p:sp>
      <p:pic>
        <p:nvPicPr>
          <p:cNvPr id="25250" name="Google Shape;25250;p78" descr="A blue and red curved line&#10;&#10;AI-generated content may be incorrect."/>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2861397" y="-53095"/>
            <a:ext cx="5296958" cy="1428750"/>
          </a:xfrm>
          <a:prstGeom prst="rect">
            <a:avLst/>
          </a:prstGeom>
          <a:noFill/>
          <a:ln>
            <a:noFill/>
          </a:ln>
        </p:spPr>
      </p:pic>
      <p:pic>
        <p:nvPicPr>
          <p:cNvPr id="25251" name="Google Shape;25251;p78" descr="A logo with a map and text&#10;&#10;AI-generated content may be incorrect."/>
          <p:cNvPicPr preferRelativeResize="0"/>
          <p:nvPr/>
        </p:nvPicPr>
        <p:blipFill rotWithShape="1">
          <a:blip r:embed="rId4" cstate="email">
            <a:alphaModFix/>
            <a:extLst>
              <a:ext uri="{28A0092B-C50C-407E-A947-70E740481C1C}">
                <a14:useLocalDpi xmlns:a14="http://schemas.microsoft.com/office/drawing/2010/main"/>
              </a:ext>
            </a:extLst>
          </a:blip>
          <a:srcRect r="-244"/>
          <a:stretch/>
        </p:blipFill>
        <p:spPr>
          <a:xfrm>
            <a:off x="15509878" y="5326"/>
            <a:ext cx="2169614" cy="1079852"/>
          </a:xfrm>
          <a:prstGeom prst="rect">
            <a:avLst/>
          </a:prstGeom>
          <a:noFill/>
          <a:ln>
            <a:noFill/>
          </a:ln>
        </p:spPr>
      </p:pic>
      <p:sp>
        <p:nvSpPr>
          <p:cNvPr id="25252" name="Google Shape;25252;p78"/>
          <p:cNvSpPr/>
          <p:nvPr/>
        </p:nvSpPr>
        <p:spPr>
          <a:xfrm>
            <a:off x="0" y="-276967"/>
            <a:ext cx="18288000" cy="553937"/>
          </a:xfrm>
          <a:prstGeom prst="rect">
            <a:avLst/>
          </a:prstGeom>
          <a:noFill/>
          <a:ln>
            <a:noFill/>
          </a:ln>
        </p:spPr>
        <p:txBody>
          <a:bodyPr spcFirstLastPara="1" wrap="square" lIns="137125" tIns="68550" rIns="137125" bIns="68550" anchor="ctr" anchorCtr="0">
            <a:spAutoFit/>
          </a:bodyPr>
          <a:lstStyle/>
          <a:p>
            <a:pPr marL="0" marR="0" lvl="0" indent="0" algn="l" rtl="0">
              <a:lnSpc>
                <a:spcPct val="100000"/>
              </a:lnSpc>
              <a:spcBef>
                <a:spcPts val="0"/>
              </a:spcBef>
              <a:spcAft>
                <a:spcPts val="0"/>
              </a:spcAft>
              <a:buNone/>
            </a:pPr>
            <a:endParaRPr sz="2700" b="0" i="0" u="none" strike="noStrike" cap="none">
              <a:solidFill>
                <a:srgbClr val="000000"/>
              </a:solidFill>
              <a:latin typeface="Arial"/>
              <a:ea typeface="Arial"/>
              <a:cs typeface="Arial"/>
              <a:sym typeface="Arial"/>
            </a:endParaRPr>
          </a:p>
        </p:txBody>
      </p:sp>
      <p:sp>
        <p:nvSpPr>
          <p:cNvPr id="25253" name="Google Shape;25253;p78"/>
          <p:cNvSpPr/>
          <p:nvPr/>
        </p:nvSpPr>
        <p:spPr>
          <a:xfrm>
            <a:off x="780774" y="2889320"/>
            <a:ext cx="3453512" cy="7023714"/>
          </a:xfrm>
          <a:custGeom>
            <a:avLst/>
            <a:gdLst/>
            <a:ahLst/>
            <a:cxnLst/>
            <a:rect l="l" t="t" r="r" b="b"/>
            <a:pathLst>
              <a:path w="2302341" h="4042683" fill="none" extrusionOk="0">
                <a:moveTo>
                  <a:pt x="0" y="0"/>
                </a:moveTo>
                <a:cubicBezTo>
                  <a:pt x="161483" y="-15369"/>
                  <a:pt x="353835" y="22193"/>
                  <a:pt x="621632" y="0"/>
                </a:cubicBezTo>
                <a:cubicBezTo>
                  <a:pt x="889429" y="-22193"/>
                  <a:pt x="935857" y="26000"/>
                  <a:pt x="1174194" y="0"/>
                </a:cubicBezTo>
                <a:cubicBezTo>
                  <a:pt x="1412531" y="-26000"/>
                  <a:pt x="1484517" y="-20679"/>
                  <a:pt x="1726756" y="0"/>
                </a:cubicBezTo>
                <a:cubicBezTo>
                  <a:pt x="1968995" y="20679"/>
                  <a:pt x="2055849" y="-24629"/>
                  <a:pt x="2302341" y="0"/>
                </a:cubicBezTo>
                <a:cubicBezTo>
                  <a:pt x="2307935" y="289747"/>
                  <a:pt x="2307621" y="384297"/>
                  <a:pt x="2302341" y="714207"/>
                </a:cubicBezTo>
                <a:cubicBezTo>
                  <a:pt x="2297061" y="1044117"/>
                  <a:pt x="2304605" y="1216492"/>
                  <a:pt x="2302341" y="1468841"/>
                </a:cubicBezTo>
                <a:cubicBezTo>
                  <a:pt x="2300077" y="1721190"/>
                  <a:pt x="2323828" y="2018993"/>
                  <a:pt x="2302341" y="2183049"/>
                </a:cubicBezTo>
                <a:cubicBezTo>
                  <a:pt x="2280854" y="2347105"/>
                  <a:pt x="2282570" y="2665774"/>
                  <a:pt x="2302341" y="2816402"/>
                </a:cubicBezTo>
                <a:cubicBezTo>
                  <a:pt x="2322112" y="2967030"/>
                  <a:pt x="2322443" y="3449317"/>
                  <a:pt x="2302341" y="4042683"/>
                </a:cubicBezTo>
                <a:cubicBezTo>
                  <a:pt x="2103626" y="4018091"/>
                  <a:pt x="1918223" y="4016038"/>
                  <a:pt x="1680709" y="4042683"/>
                </a:cubicBezTo>
                <a:cubicBezTo>
                  <a:pt x="1443195" y="4069328"/>
                  <a:pt x="1303756" y="4051749"/>
                  <a:pt x="1174194" y="4042683"/>
                </a:cubicBezTo>
                <a:cubicBezTo>
                  <a:pt x="1044632" y="4033617"/>
                  <a:pt x="778926" y="4051577"/>
                  <a:pt x="667679" y="4042683"/>
                </a:cubicBezTo>
                <a:cubicBezTo>
                  <a:pt x="556432" y="4033789"/>
                  <a:pt x="168897" y="4051290"/>
                  <a:pt x="0" y="4042683"/>
                </a:cubicBezTo>
                <a:cubicBezTo>
                  <a:pt x="11447" y="3882824"/>
                  <a:pt x="2741" y="3709765"/>
                  <a:pt x="0" y="3449756"/>
                </a:cubicBezTo>
                <a:cubicBezTo>
                  <a:pt x="-2741" y="3189747"/>
                  <a:pt x="6428" y="3006800"/>
                  <a:pt x="0" y="2735549"/>
                </a:cubicBezTo>
                <a:cubicBezTo>
                  <a:pt x="-6428" y="2464298"/>
                  <a:pt x="7207" y="2227948"/>
                  <a:pt x="0" y="2061768"/>
                </a:cubicBezTo>
                <a:cubicBezTo>
                  <a:pt x="-7207" y="1895588"/>
                  <a:pt x="2034" y="1710452"/>
                  <a:pt x="0" y="1468841"/>
                </a:cubicBezTo>
                <a:cubicBezTo>
                  <a:pt x="-2034" y="1227230"/>
                  <a:pt x="1248" y="1026114"/>
                  <a:pt x="0" y="875915"/>
                </a:cubicBezTo>
                <a:cubicBezTo>
                  <a:pt x="-1248" y="725716"/>
                  <a:pt x="-2420" y="286030"/>
                  <a:pt x="0" y="0"/>
                </a:cubicBezTo>
                <a:close/>
              </a:path>
              <a:path w="2302341" h="4042683" extrusionOk="0">
                <a:moveTo>
                  <a:pt x="0" y="0"/>
                </a:moveTo>
                <a:cubicBezTo>
                  <a:pt x="212750" y="-17945"/>
                  <a:pt x="290218" y="2904"/>
                  <a:pt x="575585" y="0"/>
                </a:cubicBezTo>
                <a:cubicBezTo>
                  <a:pt x="860953" y="-2904"/>
                  <a:pt x="906778" y="4509"/>
                  <a:pt x="1174194" y="0"/>
                </a:cubicBezTo>
                <a:cubicBezTo>
                  <a:pt x="1441610" y="-4509"/>
                  <a:pt x="1558299" y="-12570"/>
                  <a:pt x="1680709" y="0"/>
                </a:cubicBezTo>
                <a:cubicBezTo>
                  <a:pt x="1803119" y="12570"/>
                  <a:pt x="2083499" y="-22776"/>
                  <a:pt x="2302341" y="0"/>
                </a:cubicBezTo>
                <a:cubicBezTo>
                  <a:pt x="2270006" y="204305"/>
                  <a:pt x="2305853" y="391922"/>
                  <a:pt x="2302341" y="714207"/>
                </a:cubicBezTo>
                <a:cubicBezTo>
                  <a:pt x="2298829" y="1036492"/>
                  <a:pt x="2269280" y="1157816"/>
                  <a:pt x="2302341" y="1468841"/>
                </a:cubicBezTo>
                <a:cubicBezTo>
                  <a:pt x="2335402" y="1779866"/>
                  <a:pt x="2285166" y="1761247"/>
                  <a:pt x="2302341" y="2021341"/>
                </a:cubicBezTo>
                <a:cubicBezTo>
                  <a:pt x="2319516" y="2281435"/>
                  <a:pt x="2295850" y="2458289"/>
                  <a:pt x="2302341" y="2573842"/>
                </a:cubicBezTo>
                <a:cubicBezTo>
                  <a:pt x="2308832" y="2689395"/>
                  <a:pt x="2310755" y="3056067"/>
                  <a:pt x="2302341" y="3207195"/>
                </a:cubicBezTo>
                <a:cubicBezTo>
                  <a:pt x="2293927" y="3358323"/>
                  <a:pt x="2325540" y="3697769"/>
                  <a:pt x="2302341" y="4042683"/>
                </a:cubicBezTo>
                <a:cubicBezTo>
                  <a:pt x="2170642" y="4042100"/>
                  <a:pt x="1894129" y="4064028"/>
                  <a:pt x="1749779" y="4042683"/>
                </a:cubicBezTo>
                <a:cubicBezTo>
                  <a:pt x="1605429" y="4021338"/>
                  <a:pt x="1344570" y="4026643"/>
                  <a:pt x="1243264" y="4042683"/>
                </a:cubicBezTo>
                <a:cubicBezTo>
                  <a:pt x="1141959" y="4058723"/>
                  <a:pt x="878522" y="4016024"/>
                  <a:pt x="690702" y="4042683"/>
                </a:cubicBezTo>
                <a:cubicBezTo>
                  <a:pt x="502882" y="4069342"/>
                  <a:pt x="225212" y="4008615"/>
                  <a:pt x="0" y="4042683"/>
                </a:cubicBezTo>
                <a:cubicBezTo>
                  <a:pt x="7158" y="3845900"/>
                  <a:pt x="-2322" y="3697212"/>
                  <a:pt x="0" y="3449756"/>
                </a:cubicBezTo>
                <a:cubicBezTo>
                  <a:pt x="2322" y="3202300"/>
                  <a:pt x="-5907" y="3135068"/>
                  <a:pt x="0" y="2897256"/>
                </a:cubicBezTo>
                <a:cubicBezTo>
                  <a:pt x="5907" y="2659444"/>
                  <a:pt x="22592" y="2440556"/>
                  <a:pt x="0" y="2304329"/>
                </a:cubicBezTo>
                <a:cubicBezTo>
                  <a:pt x="-22592" y="2168102"/>
                  <a:pt x="23540" y="1866975"/>
                  <a:pt x="0" y="1751829"/>
                </a:cubicBezTo>
                <a:cubicBezTo>
                  <a:pt x="-23540" y="1636683"/>
                  <a:pt x="-4276" y="1209284"/>
                  <a:pt x="0" y="997195"/>
                </a:cubicBezTo>
                <a:cubicBezTo>
                  <a:pt x="4276" y="785106"/>
                  <a:pt x="-3997" y="482038"/>
                  <a:pt x="0" y="0"/>
                </a:cubicBezTo>
                <a:close/>
              </a:path>
            </a:pathLst>
          </a:custGeom>
          <a:solidFill>
            <a:srgbClr val="1C498B"/>
          </a:solidFill>
          <a:ln w="12700" cap="flat" cmpd="sng">
            <a:solidFill>
              <a:srgbClr val="1C498B"/>
            </a:solidFill>
            <a:prstDash val="solid"/>
            <a:miter lim="8000"/>
            <a:headEnd type="none" w="sm" len="sm"/>
            <a:tailEnd type="none" w="sm" len="sm"/>
          </a:ln>
        </p:spPr>
        <p:txBody>
          <a:bodyPr spcFirstLastPara="1" wrap="square" lIns="137100" tIns="68550" rIns="137100" bIns="68550" anchor="ctr" anchorCtr="1">
            <a:noAutofit/>
          </a:bodyPr>
          <a:lstStyle/>
          <a:p>
            <a:pPr marL="0" marR="0" lvl="0" indent="0" algn="ctr" rtl="0">
              <a:lnSpc>
                <a:spcPct val="100000"/>
              </a:lnSpc>
              <a:spcBef>
                <a:spcPts val="0"/>
              </a:spcBef>
              <a:spcAft>
                <a:spcPts val="0"/>
              </a:spcAft>
              <a:buNone/>
            </a:pPr>
            <a:r>
              <a:rPr lang="en-US" sz="4800" b="1" i="0" u="none" strike="noStrike" cap="none">
                <a:solidFill>
                  <a:srgbClr val="FFFFFF"/>
                </a:solidFill>
                <a:latin typeface="Calibri"/>
                <a:ea typeface="Calibri"/>
                <a:cs typeface="Calibri"/>
                <a:sym typeface="Calibri"/>
              </a:rPr>
              <a:t>9,580 surveys</a:t>
            </a:r>
            <a:endParaRPr sz="2100" b="0" i="0" u="none" strike="noStrike" cap="none">
              <a:solidFill>
                <a:srgbClr val="000000"/>
              </a:solidFill>
              <a:latin typeface="Arial"/>
              <a:ea typeface="Arial"/>
              <a:cs typeface="Arial"/>
              <a:sym typeface="Arial"/>
            </a:endParaRPr>
          </a:p>
          <a:p>
            <a:pPr marL="0" marR="0" lvl="0" indent="0" algn="ctr" rtl="0">
              <a:lnSpc>
                <a:spcPct val="100000"/>
              </a:lnSpc>
              <a:spcBef>
                <a:spcPts val="0"/>
              </a:spcBef>
              <a:spcAft>
                <a:spcPts val="0"/>
              </a:spcAft>
              <a:buNone/>
            </a:pPr>
            <a:r>
              <a:rPr lang="en-US" sz="4800" b="1" i="0" u="none" strike="noStrike" cap="none">
                <a:solidFill>
                  <a:srgbClr val="FFFFFF"/>
                </a:solidFill>
                <a:latin typeface="Calibri"/>
                <a:ea typeface="Calibri"/>
                <a:cs typeface="Calibri"/>
                <a:sym typeface="Calibri"/>
              </a:rPr>
              <a:t>(2025)</a:t>
            </a:r>
            <a:endParaRPr sz="4200" b="0" i="0" u="none" strike="noStrike" cap="none">
              <a:solidFill>
                <a:srgbClr val="FFFFFF"/>
              </a:solidFill>
              <a:latin typeface="Calibri"/>
              <a:ea typeface="Calibri"/>
              <a:cs typeface="Calibri"/>
              <a:sym typeface="Calibri"/>
            </a:endParaRPr>
          </a:p>
          <a:p>
            <a:pPr marL="0" marR="0" lvl="0" indent="0" algn="ctr" rtl="0">
              <a:lnSpc>
                <a:spcPct val="100000"/>
              </a:lnSpc>
              <a:spcBef>
                <a:spcPts val="0"/>
              </a:spcBef>
              <a:spcAft>
                <a:spcPts val="0"/>
              </a:spcAft>
              <a:buNone/>
            </a:pPr>
            <a:r>
              <a:rPr lang="en-US" sz="4500" b="1" i="0" u="none" strike="noStrike" cap="none">
                <a:solidFill>
                  <a:srgbClr val="E97132"/>
                </a:solidFill>
                <a:latin typeface="Calibri"/>
                <a:ea typeface="Calibri"/>
                <a:cs typeface="Calibri"/>
                <a:sym typeface="Calibri"/>
              </a:rPr>
              <a:t>77 hospitals</a:t>
            </a:r>
            <a:endParaRPr sz="2100" b="0" i="0" u="none" strike="noStrike" cap="none">
              <a:solidFill>
                <a:srgbClr val="000000"/>
              </a:solidFill>
              <a:latin typeface="Arial"/>
              <a:ea typeface="Arial"/>
              <a:cs typeface="Arial"/>
              <a:sym typeface="Arial"/>
            </a:endParaRPr>
          </a:p>
          <a:p>
            <a:pPr marL="0" marR="0" lvl="0" indent="0" algn="ctr" rtl="0">
              <a:lnSpc>
                <a:spcPct val="100000"/>
              </a:lnSpc>
              <a:spcBef>
                <a:spcPts val="0"/>
              </a:spcBef>
              <a:spcAft>
                <a:spcPts val="0"/>
              </a:spcAft>
              <a:buNone/>
            </a:pPr>
            <a:endParaRPr sz="2400" b="0" i="0" u="none" strike="noStrike" cap="none">
              <a:solidFill>
                <a:srgbClr val="FFFFFF"/>
              </a:solidFill>
              <a:latin typeface="Calibri"/>
              <a:ea typeface="Calibri"/>
              <a:cs typeface="Calibri"/>
              <a:sym typeface="Calibri"/>
            </a:endParaRPr>
          </a:p>
          <a:p>
            <a:pPr marL="0" marR="0" lvl="0" indent="0" algn="l" rtl="0">
              <a:lnSpc>
                <a:spcPct val="100000"/>
              </a:lnSpc>
              <a:spcBef>
                <a:spcPts val="0"/>
              </a:spcBef>
              <a:spcAft>
                <a:spcPts val="0"/>
              </a:spcAft>
              <a:buNone/>
            </a:pPr>
            <a:r>
              <a:rPr lang="en-US" sz="3000" b="1" i="0" u="none" strike="noStrike" cap="none">
                <a:solidFill>
                  <a:srgbClr val="FFFFFF"/>
                </a:solidFill>
                <a:latin typeface="Calibri"/>
                <a:ea typeface="Calibri"/>
                <a:cs typeface="Calibri"/>
                <a:sym typeface="Calibri"/>
              </a:rPr>
              <a:t>Black 	      1,556</a:t>
            </a:r>
            <a:endParaRPr sz="2100" b="0" i="0" u="none" strike="noStrike" cap="none">
              <a:solidFill>
                <a:srgbClr val="000000"/>
              </a:solidFill>
              <a:latin typeface="Arial"/>
              <a:ea typeface="Arial"/>
              <a:cs typeface="Arial"/>
              <a:sym typeface="Arial"/>
            </a:endParaRPr>
          </a:p>
          <a:p>
            <a:pPr marL="0" marR="0" lvl="0" indent="0" algn="l" rtl="0">
              <a:lnSpc>
                <a:spcPct val="100000"/>
              </a:lnSpc>
              <a:spcBef>
                <a:spcPts val="0"/>
              </a:spcBef>
              <a:spcAft>
                <a:spcPts val="0"/>
              </a:spcAft>
              <a:buNone/>
            </a:pPr>
            <a:r>
              <a:rPr lang="en-US" sz="3000" b="1" i="0" u="none" strike="noStrike" cap="none">
                <a:solidFill>
                  <a:srgbClr val="FFFFFF"/>
                </a:solidFill>
                <a:latin typeface="Calibri"/>
                <a:ea typeface="Calibri"/>
                <a:cs typeface="Calibri"/>
                <a:sym typeface="Calibri"/>
              </a:rPr>
              <a:t>White	      4,893</a:t>
            </a:r>
            <a:endParaRPr sz="2100" b="0" i="0" u="none" strike="noStrike" cap="none">
              <a:solidFill>
                <a:srgbClr val="000000"/>
              </a:solidFill>
              <a:latin typeface="Arial"/>
              <a:ea typeface="Arial"/>
              <a:cs typeface="Arial"/>
              <a:sym typeface="Arial"/>
            </a:endParaRPr>
          </a:p>
          <a:p>
            <a:pPr marL="0" marR="0" lvl="0" indent="0" algn="l" rtl="0">
              <a:lnSpc>
                <a:spcPct val="100000"/>
              </a:lnSpc>
              <a:spcBef>
                <a:spcPts val="0"/>
              </a:spcBef>
              <a:spcAft>
                <a:spcPts val="0"/>
              </a:spcAft>
              <a:buNone/>
            </a:pPr>
            <a:r>
              <a:rPr lang="en-US" sz="3000" b="1" i="0" u="none" strike="noStrike" cap="none">
                <a:solidFill>
                  <a:srgbClr val="FFFFFF"/>
                </a:solidFill>
                <a:latin typeface="Calibri"/>
                <a:ea typeface="Calibri"/>
                <a:cs typeface="Calibri"/>
                <a:sym typeface="Calibri"/>
              </a:rPr>
              <a:t>Hispanic	      2,002</a:t>
            </a:r>
            <a:endParaRPr sz="2100" b="0" i="0" u="none" strike="noStrike" cap="none">
              <a:solidFill>
                <a:srgbClr val="000000"/>
              </a:solidFill>
              <a:latin typeface="Arial"/>
              <a:ea typeface="Arial"/>
              <a:cs typeface="Arial"/>
              <a:sym typeface="Arial"/>
            </a:endParaRPr>
          </a:p>
          <a:p>
            <a:pPr marL="0" marR="0" lvl="0" indent="0" algn="l" rtl="0">
              <a:lnSpc>
                <a:spcPct val="100000"/>
              </a:lnSpc>
              <a:spcBef>
                <a:spcPts val="0"/>
              </a:spcBef>
              <a:spcAft>
                <a:spcPts val="0"/>
              </a:spcAft>
              <a:buNone/>
            </a:pPr>
            <a:r>
              <a:rPr lang="en-US" sz="3000" b="1" i="0" u="none" strike="noStrike" cap="none">
                <a:solidFill>
                  <a:srgbClr val="FFFFFF"/>
                </a:solidFill>
                <a:latin typeface="Calibri"/>
                <a:ea typeface="Calibri"/>
                <a:cs typeface="Calibri"/>
                <a:sym typeface="Calibri"/>
              </a:rPr>
              <a:t>Asian	      565</a:t>
            </a:r>
            <a:endParaRPr sz="2100" b="0" i="0" u="none" strike="noStrike" cap="none">
              <a:solidFill>
                <a:srgbClr val="000000"/>
              </a:solidFill>
              <a:latin typeface="Arial"/>
              <a:ea typeface="Arial"/>
              <a:cs typeface="Arial"/>
              <a:sym typeface="Arial"/>
            </a:endParaRPr>
          </a:p>
        </p:txBody>
      </p:sp>
      <p:sp>
        <p:nvSpPr>
          <p:cNvPr id="25254" name="Google Shape;25254;p78"/>
          <p:cNvSpPr txBox="1"/>
          <p:nvPr/>
        </p:nvSpPr>
        <p:spPr>
          <a:xfrm>
            <a:off x="5163527" y="1740771"/>
            <a:ext cx="9384750" cy="1251112"/>
          </a:xfrm>
          <a:prstGeom prst="rect">
            <a:avLst/>
          </a:prstGeom>
          <a:noFill/>
          <a:ln>
            <a:noFill/>
          </a:ln>
        </p:spPr>
        <p:txBody>
          <a:bodyPr spcFirstLastPara="1" wrap="square" lIns="0" tIns="0" rIns="0" bIns="0" anchor="t" anchorCtr="0">
            <a:spAutoFit/>
          </a:bodyPr>
          <a:lstStyle/>
          <a:p>
            <a:pPr marL="0" marR="0" lvl="0" indent="0" algn="l" rtl="0">
              <a:lnSpc>
                <a:spcPct val="270650"/>
              </a:lnSpc>
              <a:spcBef>
                <a:spcPts val="0"/>
              </a:spcBef>
              <a:spcAft>
                <a:spcPts val="0"/>
              </a:spcAft>
              <a:buNone/>
            </a:pPr>
            <a:endParaRPr sz="3000" b="1" i="0" u="none" strike="noStrike" cap="none">
              <a:solidFill>
                <a:srgbClr val="1C498B"/>
              </a:solidFill>
              <a:latin typeface="Calibri"/>
              <a:ea typeface="Calibri"/>
              <a:cs typeface="Calibri"/>
              <a:sym typeface="Calibri"/>
            </a:endParaRPr>
          </a:p>
        </p:txBody>
      </p:sp>
      <p:sp>
        <p:nvSpPr>
          <p:cNvPr id="25255" name="Google Shape;25255;p78" descr="Mom with stroller outline"/>
          <p:cNvSpPr/>
          <p:nvPr/>
        </p:nvSpPr>
        <p:spPr>
          <a:xfrm>
            <a:off x="4873693" y="6594353"/>
            <a:ext cx="1795319" cy="1795319"/>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5256" name="Google Shape;25256;p78" descr="Mom with stroller outline"/>
          <p:cNvSpPr/>
          <p:nvPr/>
        </p:nvSpPr>
        <p:spPr>
          <a:xfrm>
            <a:off x="4873693" y="3985481"/>
            <a:ext cx="1795319" cy="1795319"/>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5257" name="Google Shape;25257;p78"/>
          <p:cNvSpPr/>
          <p:nvPr/>
        </p:nvSpPr>
        <p:spPr>
          <a:xfrm>
            <a:off x="5268301" y="3706595"/>
            <a:ext cx="2041616" cy="1615766"/>
          </a:xfrm>
          <a:custGeom>
            <a:avLst/>
            <a:gdLst/>
            <a:ahLst/>
            <a:cxnLst/>
            <a:rect l="l" t="t" r="r" b="b"/>
            <a:pathLst>
              <a:path w="1361077" h="1092374" fill="none" extrusionOk="0">
                <a:moveTo>
                  <a:pt x="0" y="0"/>
                </a:moveTo>
                <a:cubicBezTo>
                  <a:pt x="146770" y="-32993"/>
                  <a:pt x="691579" y="93351"/>
                  <a:pt x="1361077" y="0"/>
                </a:cubicBezTo>
                <a:cubicBezTo>
                  <a:pt x="1430448" y="137758"/>
                  <a:pt x="1424780" y="568557"/>
                  <a:pt x="1361077" y="1092374"/>
                </a:cubicBezTo>
                <a:cubicBezTo>
                  <a:pt x="961368" y="1009735"/>
                  <a:pt x="369146" y="1059688"/>
                  <a:pt x="0" y="1092374"/>
                </a:cubicBezTo>
                <a:cubicBezTo>
                  <a:pt x="-80069" y="764338"/>
                  <a:pt x="-5736" y="514529"/>
                  <a:pt x="0" y="0"/>
                </a:cubicBezTo>
                <a:close/>
              </a:path>
              <a:path w="1361077" h="1092374" extrusionOk="0">
                <a:moveTo>
                  <a:pt x="0" y="0"/>
                </a:moveTo>
                <a:cubicBezTo>
                  <a:pt x="451368" y="6303"/>
                  <a:pt x="749599" y="122132"/>
                  <a:pt x="1361077" y="0"/>
                </a:cubicBezTo>
                <a:cubicBezTo>
                  <a:pt x="1267633" y="246710"/>
                  <a:pt x="1441675" y="763331"/>
                  <a:pt x="1361077" y="1092374"/>
                </a:cubicBezTo>
                <a:cubicBezTo>
                  <a:pt x="814258" y="1206364"/>
                  <a:pt x="439618" y="1214125"/>
                  <a:pt x="0" y="1092374"/>
                </a:cubicBezTo>
                <a:cubicBezTo>
                  <a:pt x="84287" y="859253"/>
                  <a:pt x="-25177" y="354114"/>
                  <a:pt x="0" y="0"/>
                </a:cubicBezTo>
                <a:close/>
              </a:path>
            </a:pathLst>
          </a:custGeom>
          <a:solidFill>
            <a:srgbClr val="1C498B"/>
          </a:solidFill>
          <a:ln w="9525" cap="flat" cmpd="sng">
            <a:solidFill>
              <a:schemeClr val="dk1"/>
            </a:solidFill>
            <a:prstDash val="solid"/>
            <a:round/>
            <a:headEnd type="none" w="sm" len="sm"/>
            <a:tailEnd type="none" w="sm" len="sm"/>
          </a:ln>
        </p:spPr>
        <p:txBody>
          <a:bodyPr spcFirstLastPara="1" wrap="square" lIns="137125" tIns="68550" rIns="137125" bIns="68550" anchor="t" anchorCtr="0">
            <a:spAutoFit/>
          </a:bodyPr>
          <a:lstStyle/>
          <a:p>
            <a:pPr marL="0" marR="0" lvl="0" indent="0" algn="ctr" rtl="0">
              <a:lnSpc>
                <a:spcPct val="100000"/>
              </a:lnSpc>
              <a:spcBef>
                <a:spcPts val="0"/>
              </a:spcBef>
              <a:spcAft>
                <a:spcPts val="0"/>
              </a:spcAft>
              <a:buNone/>
            </a:pPr>
            <a:r>
              <a:rPr lang="en-US" sz="4800" b="1" i="0" u="none" strike="noStrike" cap="none">
                <a:solidFill>
                  <a:srgbClr val="FFFFFF"/>
                </a:solidFill>
                <a:latin typeface="Calibri"/>
                <a:ea typeface="Calibri"/>
                <a:cs typeface="Calibri"/>
                <a:sym typeface="Calibri"/>
              </a:rPr>
              <a:t>White</a:t>
            </a:r>
            <a:endParaRPr sz="2100" b="0" i="0" u="none" strike="noStrike" cap="none">
              <a:solidFill>
                <a:srgbClr val="000000"/>
              </a:solidFill>
              <a:latin typeface="Arial"/>
              <a:ea typeface="Arial"/>
              <a:cs typeface="Arial"/>
              <a:sym typeface="Arial"/>
            </a:endParaRPr>
          </a:p>
          <a:p>
            <a:pPr marL="0" marR="0" lvl="0" indent="0" algn="ctr" rtl="0">
              <a:lnSpc>
                <a:spcPct val="100000"/>
              </a:lnSpc>
              <a:spcBef>
                <a:spcPts val="0"/>
              </a:spcBef>
              <a:spcAft>
                <a:spcPts val="0"/>
              </a:spcAft>
              <a:buNone/>
            </a:pPr>
            <a:r>
              <a:rPr lang="en-US" sz="4800" b="1" i="0" u="none" strike="noStrike" cap="none">
                <a:solidFill>
                  <a:srgbClr val="FFFFFF"/>
                </a:solidFill>
                <a:latin typeface="Calibri"/>
                <a:ea typeface="Calibri"/>
                <a:cs typeface="Calibri"/>
                <a:sym typeface="Calibri"/>
              </a:rPr>
              <a:t>4,893</a:t>
            </a:r>
            <a:endParaRPr sz="2100" b="0" i="0" u="none" strike="noStrike" cap="none">
              <a:solidFill>
                <a:srgbClr val="000000"/>
              </a:solidFill>
              <a:latin typeface="Arial"/>
              <a:ea typeface="Arial"/>
              <a:cs typeface="Arial"/>
              <a:sym typeface="Arial"/>
            </a:endParaRPr>
          </a:p>
        </p:txBody>
      </p:sp>
      <p:sp>
        <p:nvSpPr>
          <p:cNvPr id="25258" name="Google Shape;25258;p78"/>
          <p:cNvSpPr/>
          <p:nvPr/>
        </p:nvSpPr>
        <p:spPr>
          <a:xfrm>
            <a:off x="5268301" y="6158709"/>
            <a:ext cx="2041616" cy="1615766"/>
          </a:xfrm>
          <a:custGeom>
            <a:avLst/>
            <a:gdLst/>
            <a:ahLst/>
            <a:cxnLst/>
            <a:rect l="l" t="t" r="r" b="b"/>
            <a:pathLst>
              <a:path w="1361077" h="1077218" fill="none" extrusionOk="0">
                <a:moveTo>
                  <a:pt x="0" y="0"/>
                </a:moveTo>
                <a:cubicBezTo>
                  <a:pt x="146770" y="-32993"/>
                  <a:pt x="691579" y="93351"/>
                  <a:pt x="1361077" y="0"/>
                </a:cubicBezTo>
                <a:cubicBezTo>
                  <a:pt x="1271701" y="430095"/>
                  <a:pt x="1382159" y="946670"/>
                  <a:pt x="1361077" y="1077218"/>
                </a:cubicBezTo>
                <a:cubicBezTo>
                  <a:pt x="961368" y="994579"/>
                  <a:pt x="369146" y="1044532"/>
                  <a:pt x="0" y="1077218"/>
                </a:cubicBezTo>
                <a:cubicBezTo>
                  <a:pt x="3191" y="593894"/>
                  <a:pt x="83071" y="503636"/>
                  <a:pt x="0" y="0"/>
                </a:cubicBezTo>
                <a:close/>
              </a:path>
              <a:path w="1361077" h="1077218" extrusionOk="0">
                <a:moveTo>
                  <a:pt x="0" y="0"/>
                </a:moveTo>
                <a:cubicBezTo>
                  <a:pt x="451368" y="6303"/>
                  <a:pt x="749599" y="122132"/>
                  <a:pt x="1361077" y="0"/>
                </a:cubicBezTo>
                <a:cubicBezTo>
                  <a:pt x="1298039" y="116150"/>
                  <a:pt x="1449729" y="763855"/>
                  <a:pt x="1361077" y="1077218"/>
                </a:cubicBezTo>
                <a:cubicBezTo>
                  <a:pt x="814258" y="1191208"/>
                  <a:pt x="439618" y="1198969"/>
                  <a:pt x="0" y="1077218"/>
                </a:cubicBezTo>
                <a:cubicBezTo>
                  <a:pt x="-30220" y="739139"/>
                  <a:pt x="36199" y="454064"/>
                  <a:pt x="0" y="0"/>
                </a:cubicBezTo>
                <a:close/>
              </a:path>
            </a:pathLst>
          </a:custGeom>
          <a:solidFill>
            <a:schemeClr val="accent2"/>
          </a:solidFill>
          <a:ln w="9525" cap="flat" cmpd="sng">
            <a:solidFill>
              <a:schemeClr val="accent2"/>
            </a:solidFill>
            <a:prstDash val="solid"/>
            <a:round/>
            <a:headEnd type="none" w="sm" len="sm"/>
            <a:tailEnd type="none" w="sm" len="sm"/>
          </a:ln>
        </p:spPr>
        <p:txBody>
          <a:bodyPr spcFirstLastPara="1" wrap="square" lIns="137125" tIns="68550" rIns="137125" bIns="68550" anchor="t" anchorCtr="0">
            <a:spAutoFit/>
          </a:bodyPr>
          <a:lstStyle/>
          <a:p>
            <a:pPr marL="0" marR="0" lvl="0" indent="0" algn="ctr" rtl="0">
              <a:lnSpc>
                <a:spcPct val="100000"/>
              </a:lnSpc>
              <a:spcBef>
                <a:spcPts val="0"/>
              </a:spcBef>
              <a:spcAft>
                <a:spcPts val="0"/>
              </a:spcAft>
              <a:buNone/>
            </a:pPr>
            <a:r>
              <a:rPr lang="en-US" sz="4800" b="1" i="0" u="none" strike="noStrike" cap="none">
                <a:solidFill>
                  <a:srgbClr val="FFFFFF"/>
                </a:solidFill>
                <a:latin typeface="Calibri"/>
                <a:ea typeface="Calibri"/>
                <a:cs typeface="Calibri"/>
                <a:sym typeface="Calibri"/>
              </a:rPr>
              <a:t>BIPOC</a:t>
            </a:r>
            <a:endParaRPr sz="2100" b="0" i="0" u="none" strike="noStrike" cap="none">
              <a:solidFill>
                <a:srgbClr val="000000"/>
              </a:solidFill>
              <a:latin typeface="Arial"/>
              <a:ea typeface="Arial"/>
              <a:cs typeface="Arial"/>
              <a:sym typeface="Arial"/>
            </a:endParaRPr>
          </a:p>
          <a:p>
            <a:pPr marL="0" marR="0" lvl="0" indent="0" algn="ctr" rtl="0">
              <a:lnSpc>
                <a:spcPct val="100000"/>
              </a:lnSpc>
              <a:spcBef>
                <a:spcPts val="0"/>
              </a:spcBef>
              <a:spcAft>
                <a:spcPts val="0"/>
              </a:spcAft>
              <a:buNone/>
            </a:pPr>
            <a:r>
              <a:rPr lang="en-US" sz="4800" b="1" i="0" u="none" strike="noStrike" cap="none">
                <a:solidFill>
                  <a:srgbClr val="FFFFFF"/>
                </a:solidFill>
                <a:latin typeface="Calibri"/>
                <a:ea typeface="Calibri"/>
                <a:cs typeface="Calibri"/>
                <a:sym typeface="Calibri"/>
              </a:rPr>
              <a:t>4,687</a:t>
            </a:r>
            <a:endParaRPr sz="2100" b="0" i="0" u="none" strike="noStrike" cap="none">
              <a:solidFill>
                <a:srgbClr val="000000"/>
              </a:solidFill>
              <a:latin typeface="Arial"/>
              <a:ea typeface="Arial"/>
              <a:cs typeface="Arial"/>
              <a:sym typeface="Arial"/>
            </a:endParaRPr>
          </a:p>
        </p:txBody>
      </p:sp>
      <p:sp>
        <p:nvSpPr>
          <p:cNvPr id="25259" name="Google Shape;25259;p78"/>
          <p:cNvSpPr txBox="1"/>
          <p:nvPr/>
        </p:nvSpPr>
        <p:spPr>
          <a:xfrm>
            <a:off x="3613727" y="1439990"/>
            <a:ext cx="12484350" cy="1384995"/>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US" sz="4500" b="1" i="0" u="none" strike="noStrike" cap="none">
                <a:solidFill>
                  <a:srgbClr val="FFFFFF"/>
                </a:solidFill>
                <a:latin typeface="Calibri"/>
                <a:ea typeface="Calibri"/>
                <a:cs typeface="Calibri"/>
                <a:sym typeface="Calibri"/>
              </a:rPr>
              <a:t>PREM Survey Completion </a:t>
            </a:r>
            <a:br>
              <a:rPr lang="en-US" sz="4500" b="1" i="0" u="none" strike="noStrike" cap="none">
                <a:solidFill>
                  <a:srgbClr val="FFFFFF"/>
                </a:solidFill>
                <a:latin typeface="Calibri"/>
                <a:ea typeface="Calibri"/>
                <a:cs typeface="Calibri"/>
                <a:sym typeface="Calibri"/>
              </a:rPr>
            </a:br>
            <a:r>
              <a:rPr lang="en-US" sz="4500" b="1" i="0" u="none" strike="noStrike" cap="none">
                <a:solidFill>
                  <a:srgbClr val="FFFFFF"/>
                </a:solidFill>
                <a:latin typeface="Calibri"/>
                <a:ea typeface="Calibri"/>
                <a:cs typeface="Calibri"/>
                <a:sym typeface="Calibri"/>
              </a:rPr>
              <a:t>Goal &gt;10% of births or 15 surveys per month </a:t>
            </a:r>
            <a:endParaRPr sz="2100" b="0" i="0" u="none" strike="noStrike" cap="none">
              <a:solidFill>
                <a:srgbClr val="000000"/>
              </a:solidFill>
              <a:latin typeface="Arial"/>
              <a:ea typeface="Arial"/>
              <a:cs typeface="Arial"/>
              <a:sym typeface="Arial"/>
            </a:endParaRPr>
          </a:p>
        </p:txBody>
      </p:sp>
      <p:pic>
        <p:nvPicPr>
          <p:cNvPr id="25260" name="Google Shape;25260;p78"/>
          <p:cNvPicPr preferRelativeResize="0"/>
          <p:nvPr/>
        </p:nvPicPr>
        <p:blipFill rotWithShape="1">
          <a:blip r:embed="rId5" cstate="email">
            <a:alphaModFix/>
            <a:extLst>
              <a:ext uri="{28A0092B-C50C-407E-A947-70E740481C1C}">
                <a14:useLocalDpi xmlns:a14="http://schemas.microsoft.com/office/drawing/2010/main"/>
              </a:ext>
            </a:extLst>
          </a:blip>
          <a:srcRect/>
          <a:stretch/>
        </p:blipFill>
        <p:spPr>
          <a:xfrm>
            <a:off x="8725676" y="4278208"/>
            <a:ext cx="7843439" cy="3132278"/>
          </a:xfrm>
          <a:prstGeom prst="rect">
            <a:avLst/>
          </a:prstGeom>
          <a:noFill/>
          <a:ln>
            <a:noFill/>
          </a:ln>
        </p:spPr>
      </p:pic>
      <p:sp>
        <p:nvSpPr>
          <p:cNvPr id="25261" name="Google Shape;25261;p78"/>
          <p:cNvSpPr txBox="1"/>
          <p:nvPr/>
        </p:nvSpPr>
        <p:spPr>
          <a:xfrm>
            <a:off x="8672161" y="3285542"/>
            <a:ext cx="9141642" cy="600104"/>
          </a:xfrm>
          <a:prstGeom prst="rect">
            <a:avLst/>
          </a:prstGeom>
          <a:noFill/>
          <a:ln>
            <a:noFill/>
          </a:ln>
        </p:spPr>
        <p:txBody>
          <a:bodyPr spcFirstLastPara="1" wrap="square" lIns="137125" tIns="68550" rIns="137125" bIns="68550" anchor="t" anchorCtr="0">
            <a:spAutoFit/>
          </a:bodyPr>
          <a:lstStyle/>
          <a:p>
            <a:pPr marL="0" marR="0" lvl="0" indent="0" algn="l" rtl="0">
              <a:lnSpc>
                <a:spcPct val="100000"/>
              </a:lnSpc>
              <a:spcBef>
                <a:spcPts val="0"/>
              </a:spcBef>
              <a:spcAft>
                <a:spcPts val="0"/>
              </a:spcAft>
              <a:buNone/>
            </a:pPr>
            <a:r>
              <a:rPr lang="en-US" sz="3000" b="1" i="0" u="none" strike="noStrike" cap="none">
                <a:solidFill>
                  <a:srgbClr val="1C498B"/>
                </a:solidFill>
                <a:latin typeface="Calibri"/>
                <a:ea typeface="Calibri"/>
                <a:cs typeface="Calibri"/>
                <a:sym typeface="Calibri"/>
              </a:rPr>
              <a:t>% Hospitals meeting monthly PREM goal (2025)</a:t>
            </a:r>
            <a:endParaRPr sz="2100" b="0" i="0" u="none" strike="noStrike" cap="none">
              <a:solidFill>
                <a:srgbClr val="000000"/>
              </a:solidFill>
              <a:latin typeface="Arial"/>
              <a:ea typeface="Arial"/>
              <a:cs typeface="Arial"/>
              <a:sym typeface="Arial"/>
            </a:endParaRPr>
          </a:p>
        </p:txBody>
      </p:sp>
      <p:pic>
        <p:nvPicPr>
          <p:cNvPr id="25262" name="Google Shape;25262;p78"/>
          <p:cNvPicPr preferRelativeResize="0"/>
          <p:nvPr/>
        </p:nvPicPr>
        <p:blipFill rotWithShape="1">
          <a:blip r:embed="rId6">
            <a:alphaModFix/>
          </a:blip>
          <a:srcRect/>
          <a:stretch/>
        </p:blipFill>
        <p:spPr>
          <a:xfrm>
            <a:off x="9362548" y="7492012"/>
            <a:ext cx="7183226" cy="477251"/>
          </a:xfrm>
          <a:prstGeom prst="rect">
            <a:avLst/>
          </a:prstGeom>
          <a:noFill/>
          <a:ln>
            <a:noFill/>
          </a:ln>
        </p:spPr>
      </p:pic>
      <p:sp>
        <p:nvSpPr>
          <p:cNvPr id="25263" name="Google Shape;25263;p78"/>
          <p:cNvSpPr txBox="1"/>
          <p:nvPr/>
        </p:nvSpPr>
        <p:spPr>
          <a:xfrm>
            <a:off x="8257911" y="8248070"/>
            <a:ext cx="9432074" cy="1061769"/>
          </a:xfrm>
          <a:prstGeom prst="rect">
            <a:avLst/>
          </a:prstGeom>
          <a:noFill/>
          <a:ln>
            <a:noFill/>
          </a:ln>
        </p:spPr>
        <p:txBody>
          <a:bodyPr spcFirstLastPara="1" wrap="square" lIns="137125" tIns="68550" rIns="137125" bIns="68550" anchor="t" anchorCtr="0">
            <a:spAutoFit/>
          </a:bodyPr>
          <a:lstStyle/>
          <a:p>
            <a:pPr marL="0" marR="0" lvl="0" indent="0" algn="l" rtl="0">
              <a:lnSpc>
                <a:spcPct val="100000"/>
              </a:lnSpc>
              <a:spcBef>
                <a:spcPts val="0"/>
              </a:spcBef>
              <a:spcAft>
                <a:spcPts val="0"/>
              </a:spcAft>
              <a:buNone/>
            </a:pPr>
            <a:r>
              <a:rPr lang="en-US" sz="3000" b="1" i="1" u="none" strike="noStrike" cap="none">
                <a:solidFill>
                  <a:srgbClr val="000000"/>
                </a:solidFill>
                <a:latin typeface="Arial"/>
                <a:ea typeface="Arial"/>
                <a:cs typeface="Arial"/>
                <a:sym typeface="Arial"/>
              </a:rPr>
              <a:t>Keep the momentum going</a:t>
            </a:r>
            <a:r>
              <a:rPr lang="en-US" sz="3000" b="1" i="1"/>
              <a:t>.</a:t>
            </a:r>
            <a:r>
              <a:rPr lang="en-US" sz="3000" b="1" i="1" u="none" strike="noStrike" cap="none">
                <a:solidFill>
                  <a:srgbClr val="000000"/>
                </a:solidFill>
                <a:latin typeface="Arial"/>
                <a:ea typeface="Arial"/>
                <a:cs typeface="Arial"/>
                <a:sym typeface="Arial"/>
              </a:rPr>
              <a:t> Over half of teems are meeting the monthly goal for </a:t>
            </a:r>
            <a:r>
              <a:rPr lang="en-US" sz="3000" b="1" i="1"/>
              <a:t>PREM </a:t>
            </a:r>
            <a:r>
              <a:rPr lang="en-US" sz="3000" b="1" i="1" u="none" strike="noStrike" cap="none">
                <a:solidFill>
                  <a:srgbClr val="000000"/>
                </a:solidFill>
                <a:latin typeface="Arial"/>
                <a:ea typeface="Arial"/>
                <a:cs typeface="Arial"/>
                <a:sym typeface="Arial"/>
              </a:rPr>
              <a:t>feedback!</a:t>
            </a:r>
            <a:endParaRPr sz="2400" b="0" i="0" u="none" strike="noStrike" cap="none">
              <a:solidFill>
                <a:srgbClr val="000000"/>
              </a:solidFill>
              <a:latin typeface="Arial"/>
              <a:ea typeface="Arial"/>
              <a:cs typeface="Arial"/>
              <a:sym typeface="Arial"/>
            </a:endParaRP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Shape 25268"/>
        <p:cNvGrpSpPr/>
        <p:nvPr/>
      </p:nvGrpSpPr>
      <p:grpSpPr>
        <a:xfrm>
          <a:off x="0" y="0"/>
          <a:ext cx="0" cy="0"/>
          <a:chOff x="0" y="0"/>
          <a:chExt cx="0" cy="0"/>
        </a:xfrm>
      </p:grpSpPr>
      <p:sp>
        <p:nvSpPr>
          <p:cNvPr id="25269" name="Google Shape;25269;p79"/>
          <p:cNvSpPr/>
          <p:nvPr/>
        </p:nvSpPr>
        <p:spPr>
          <a:xfrm>
            <a:off x="1775791" y="1723925"/>
            <a:ext cx="14573443" cy="1038737"/>
          </a:xfrm>
          <a:custGeom>
            <a:avLst/>
            <a:gdLst/>
            <a:ahLst/>
            <a:cxnLst/>
            <a:rect l="l" t="t" r="r" b="b"/>
            <a:pathLst>
              <a:path w="9546336" h="692491" fill="none" extrusionOk="0">
                <a:moveTo>
                  <a:pt x="0" y="0"/>
                </a:moveTo>
                <a:cubicBezTo>
                  <a:pt x="231870" y="2663"/>
                  <a:pt x="340874" y="20884"/>
                  <a:pt x="586418" y="0"/>
                </a:cubicBezTo>
                <a:cubicBezTo>
                  <a:pt x="831962" y="-20884"/>
                  <a:pt x="1013440" y="27026"/>
                  <a:pt x="1363762" y="0"/>
                </a:cubicBezTo>
                <a:cubicBezTo>
                  <a:pt x="1714084" y="-27026"/>
                  <a:pt x="1740592" y="-11264"/>
                  <a:pt x="1854717" y="0"/>
                </a:cubicBezTo>
                <a:cubicBezTo>
                  <a:pt x="1968843" y="11264"/>
                  <a:pt x="2286775" y="4627"/>
                  <a:pt x="2536598" y="0"/>
                </a:cubicBezTo>
                <a:cubicBezTo>
                  <a:pt x="2786421" y="-4627"/>
                  <a:pt x="2877063" y="-6916"/>
                  <a:pt x="3027552" y="0"/>
                </a:cubicBezTo>
                <a:cubicBezTo>
                  <a:pt x="3178041" y="6916"/>
                  <a:pt x="3406029" y="-21510"/>
                  <a:pt x="3709433" y="0"/>
                </a:cubicBezTo>
                <a:cubicBezTo>
                  <a:pt x="4012837" y="21510"/>
                  <a:pt x="4304517" y="2823"/>
                  <a:pt x="4486778" y="0"/>
                </a:cubicBezTo>
                <a:cubicBezTo>
                  <a:pt x="4669040" y="-2823"/>
                  <a:pt x="4763895" y="12963"/>
                  <a:pt x="4882269" y="0"/>
                </a:cubicBezTo>
                <a:cubicBezTo>
                  <a:pt x="5000643" y="-12963"/>
                  <a:pt x="5249756" y="1052"/>
                  <a:pt x="5468687" y="0"/>
                </a:cubicBezTo>
                <a:cubicBezTo>
                  <a:pt x="5687618" y="-1052"/>
                  <a:pt x="5971768" y="37694"/>
                  <a:pt x="6246031" y="0"/>
                </a:cubicBezTo>
                <a:cubicBezTo>
                  <a:pt x="6520294" y="-37694"/>
                  <a:pt x="6641799" y="9249"/>
                  <a:pt x="6832449" y="0"/>
                </a:cubicBezTo>
                <a:cubicBezTo>
                  <a:pt x="7023099" y="-9249"/>
                  <a:pt x="7159308" y="-8055"/>
                  <a:pt x="7418867" y="0"/>
                </a:cubicBezTo>
                <a:cubicBezTo>
                  <a:pt x="7678426" y="8055"/>
                  <a:pt x="8037858" y="27713"/>
                  <a:pt x="8196211" y="0"/>
                </a:cubicBezTo>
                <a:cubicBezTo>
                  <a:pt x="8354564" y="-27713"/>
                  <a:pt x="8454350" y="-13557"/>
                  <a:pt x="8687166" y="0"/>
                </a:cubicBezTo>
                <a:cubicBezTo>
                  <a:pt x="8919982" y="13557"/>
                  <a:pt x="9187044" y="22870"/>
                  <a:pt x="9546336" y="0"/>
                </a:cubicBezTo>
                <a:cubicBezTo>
                  <a:pt x="9543524" y="177347"/>
                  <a:pt x="9554507" y="523964"/>
                  <a:pt x="9546336" y="692491"/>
                </a:cubicBezTo>
                <a:cubicBezTo>
                  <a:pt x="9379513" y="686368"/>
                  <a:pt x="9038728" y="681549"/>
                  <a:pt x="8864455" y="692491"/>
                </a:cubicBezTo>
                <a:cubicBezTo>
                  <a:pt x="8690182" y="703433"/>
                  <a:pt x="8511638" y="671190"/>
                  <a:pt x="8373500" y="692491"/>
                </a:cubicBezTo>
                <a:cubicBezTo>
                  <a:pt x="8235362" y="713792"/>
                  <a:pt x="8120245" y="711206"/>
                  <a:pt x="7978009" y="692491"/>
                </a:cubicBezTo>
                <a:cubicBezTo>
                  <a:pt x="7835773" y="673776"/>
                  <a:pt x="7456717" y="699605"/>
                  <a:pt x="7296128" y="692491"/>
                </a:cubicBezTo>
                <a:cubicBezTo>
                  <a:pt x="7135539" y="685377"/>
                  <a:pt x="6762595" y="685549"/>
                  <a:pt x="6518784" y="692491"/>
                </a:cubicBezTo>
                <a:cubicBezTo>
                  <a:pt x="6274973" y="699433"/>
                  <a:pt x="6173113" y="698338"/>
                  <a:pt x="5932366" y="692491"/>
                </a:cubicBezTo>
                <a:cubicBezTo>
                  <a:pt x="5691619" y="686644"/>
                  <a:pt x="5618203" y="704420"/>
                  <a:pt x="5536875" y="692491"/>
                </a:cubicBezTo>
                <a:cubicBezTo>
                  <a:pt x="5455547" y="680562"/>
                  <a:pt x="5231292" y="702654"/>
                  <a:pt x="5141384" y="692491"/>
                </a:cubicBezTo>
                <a:cubicBezTo>
                  <a:pt x="5051476" y="682328"/>
                  <a:pt x="4713944" y="682537"/>
                  <a:pt x="4364039" y="692491"/>
                </a:cubicBezTo>
                <a:cubicBezTo>
                  <a:pt x="4014135" y="702445"/>
                  <a:pt x="4033373" y="678401"/>
                  <a:pt x="3873085" y="692491"/>
                </a:cubicBezTo>
                <a:cubicBezTo>
                  <a:pt x="3712797" y="706581"/>
                  <a:pt x="3531216" y="715036"/>
                  <a:pt x="3382130" y="692491"/>
                </a:cubicBezTo>
                <a:cubicBezTo>
                  <a:pt x="3233044" y="669946"/>
                  <a:pt x="3101570" y="678735"/>
                  <a:pt x="2986639" y="692491"/>
                </a:cubicBezTo>
                <a:cubicBezTo>
                  <a:pt x="2871708" y="706247"/>
                  <a:pt x="2461550" y="709042"/>
                  <a:pt x="2113832" y="692491"/>
                </a:cubicBezTo>
                <a:cubicBezTo>
                  <a:pt x="1766114" y="675940"/>
                  <a:pt x="1857609" y="690993"/>
                  <a:pt x="1718340" y="692491"/>
                </a:cubicBezTo>
                <a:cubicBezTo>
                  <a:pt x="1579071" y="693989"/>
                  <a:pt x="1352448" y="700936"/>
                  <a:pt x="1131923" y="692491"/>
                </a:cubicBezTo>
                <a:cubicBezTo>
                  <a:pt x="911398" y="684046"/>
                  <a:pt x="775492" y="690013"/>
                  <a:pt x="640968" y="692491"/>
                </a:cubicBezTo>
                <a:cubicBezTo>
                  <a:pt x="506444" y="694969"/>
                  <a:pt x="250560" y="705154"/>
                  <a:pt x="0" y="692491"/>
                </a:cubicBezTo>
                <a:cubicBezTo>
                  <a:pt x="9162" y="407852"/>
                  <a:pt x="-22621" y="253390"/>
                  <a:pt x="0" y="0"/>
                </a:cubicBezTo>
                <a:close/>
              </a:path>
              <a:path w="9546336" h="692491" extrusionOk="0">
                <a:moveTo>
                  <a:pt x="0" y="0"/>
                </a:moveTo>
                <a:cubicBezTo>
                  <a:pt x="229453" y="12629"/>
                  <a:pt x="653017" y="-38069"/>
                  <a:pt x="872808" y="0"/>
                </a:cubicBezTo>
                <a:cubicBezTo>
                  <a:pt x="1092599" y="38069"/>
                  <a:pt x="1399929" y="-11766"/>
                  <a:pt x="1650152" y="0"/>
                </a:cubicBezTo>
                <a:cubicBezTo>
                  <a:pt x="1900375" y="11766"/>
                  <a:pt x="2125235" y="-21303"/>
                  <a:pt x="2427497" y="0"/>
                </a:cubicBezTo>
                <a:cubicBezTo>
                  <a:pt x="2729759" y="21303"/>
                  <a:pt x="2733578" y="-28884"/>
                  <a:pt x="3013915" y="0"/>
                </a:cubicBezTo>
                <a:cubicBezTo>
                  <a:pt x="3294252" y="28884"/>
                  <a:pt x="3404560" y="-14503"/>
                  <a:pt x="3504869" y="0"/>
                </a:cubicBezTo>
                <a:cubicBezTo>
                  <a:pt x="3605178" y="14503"/>
                  <a:pt x="4045274" y="-477"/>
                  <a:pt x="4186750" y="0"/>
                </a:cubicBezTo>
                <a:cubicBezTo>
                  <a:pt x="4328226" y="477"/>
                  <a:pt x="4709396" y="16584"/>
                  <a:pt x="4964095" y="0"/>
                </a:cubicBezTo>
                <a:cubicBezTo>
                  <a:pt x="5218795" y="-16584"/>
                  <a:pt x="5227782" y="1714"/>
                  <a:pt x="5359586" y="0"/>
                </a:cubicBezTo>
                <a:cubicBezTo>
                  <a:pt x="5491390" y="-1714"/>
                  <a:pt x="5843093" y="-30236"/>
                  <a:pt x="6136930" y="0"/>
                </a:cubicBezTo>
                <a:cubicBezTo>
                  <a:pt x="6430767" y="30236"/>
                  <a:pt x="6496716" y="-2856"/>
                  <a:pt x="6723348" y="0"/>
                </a:cubicBezTo>
                <a:cubicBezTo>
                  <a:pt x="6949980" y="2856"/>
                  <a:pt x="6962710" y="8192"/>
                  <a:pt x="7118839" y="0"/>
                </a:cubicBezTo>
                <a:cubicBezTo>
                  <a:pt x="7274968" y="-8192"/>
                  <a:pt x="7640233" y="-671"/>
                  <a:pt x="7800720" y="0"/>
                </a:cubicBezTo>
                <a:cubicBezTo>
                  <a:pt x="7961207" y="671"/>
                  <a:pt x="8014620" y="-4745"/>
                  <a:pt x="8196211" y="0"/>
                </a:cubicBezTo>
                <a:cubicBezTo>
                  <a:pt x="8377802" y="4745"/>
                  <a:pt x="8998776" y="-44985"/>
                  <a:pt x="9546336" y="0"/>
                </a:cubicBezTo>
                <a:cubicBezTo>
                  <a:pt x="9539976" y="193432"/>
                  <a:pt x="9573719" y="472957"/>
                  <a:pt x="9546336" y="692491"/>
                </a:cubicBezTo>
                <a:cubicBezTo>
                  <a:pt x="9362512" y="696549"/>
                  <a:pt x="9329424" y="690771"/>
                  <a:pt x="9150845" y="692491"/>
                </a:cubicBezTo>
                <a:cubicBezTo>
                  <a:pt x="8972266" y="694211"/>
                  <a:pt x="8614917" y="667487"/>
                  <a:pt x="8373500" y="692491"/>
                </a:cubicBezTo>
                <a:cubicBezTo>
                  <a:pt x="8132083" y="717495"/>
                  <a:pt x="8003572" y="713233"/>
                  <a:pt x="7882546" y="692491"/>
                </a:cubicBezTo>
                <a:cubicBezTo>
                  <a:pt x="7761520" y="671749"/>
                  <a:pt x="7400860" y="721102"/>
                  <a:pt x="7009738" y="692491"/>
                </a:cubicBezTo>
                <a:cubicBezTo>
                  <a:pt x="6618616" y="663880"/>
                  <a:pt x="6488697" y="725148"/>
                  <a:pt x="6232394" y="692491"/>
                </a:cubicBezTo>
                <a:cubicBezTo>
                  <a:pt x="5976091" y="659834"/>
                  <a:pt x="5770093" y="695670"/>
                  <a:pt x="5455049" y="692491"/>
                </a:cubicBezTo>
                <a:cubicBezTo>
                  <a:pt x="5140006" y="689312"/>
                  <a:pt x="5137603" y="677607"/>
                  <a:pt x="4964095" y="692491"/>
                </a:cubicBezTo>
                <a:cubicBezTo>
                  <a:pt x="4790587" y="707375"/>
                  <a:pt x="4545286" y="689009"/>
                  <a:pt x="4377677" y="692491"/>
                </a:cubicBezTo>
                <a:cubicBezTo>
                  <a:pt x="4210068" y="695973"/>
                  <a:pt x="3893144" y="691831"/>
                  <a:pt x="3600332" y="692491"/>
                </a:cubicBezTo>
                <a:cubicBezTo>
                  <a:pt x="3307520" y="693151"/>
                  <a:pt x="3218192" y="698809"/>
                  <a:pt x="3013915" y="692491"/>
                </a:cubicBezTo>
                <a:cubicBezTo>
                  <a:pt x="2809638" y="686173"/>
                  <a:pt x="2584576" y="717786"/>
                  <a:pt x="2332034" y="692491"/>
                </a:cubicBezTo>
                <a:cubicBezTo>
                  <a:pt x="2079492" y="667196"/>
                  <a:pt x="2027685" y="689647"/>
                  <a:pt x="1745616" y="692491"/>
                </a:cubicBezTo>
                <a:cubicBezTo>
                  <a:pt x="1463547" y="695335"/>
                  <a:pt x="1253299" y="688546"/>
                  <a:pt x="872808" y="692491"/>
                </a:cubicBezTo>
                <a:cubicBezTo>
                  <a:pt x="492317" y="696436"/>
                  <a:pt x="287100" y="693382"/>
                  <a:pt x="0" y="692491"/>
                </a:cubicBezTo>
                <a:cubicBezTo>
                  <a:pt x="7914" y="523426"/>
                  <a:pt x="5504" y="163945"/>
                  <a:pt x="0" y="0"/>
                </a:cubicBezTo>
                <a:close/>
              </a:path>
            </a:pathLst>
          </a:custGeom>
          <a:solidFill>
            <a:srgbClr val="1C498B"/>
          </a:solidFill>
          <a:ln w="12700" cap="flat" cmpd="sng">
            <a:solidFill>
              <a:srgbClr val="143C64"/>
            </a:solidFill>
            <a:prstDash val="solid"/>
            <a:miter lim="8000"/>
            <a:headEnd type="none" w="sm" len="sm"/>
            <a:tailEnd type="none" w="sm" len="sm"/>
          </a:ln>
        </p:spPr>
        <p:txBody>
          <a:bodyPr spcFirstLastPara="1" wrap="square" lIns="137100" tIns="68550" rIns="137100" bIns="68550" anchor="ctr" anchorCtr="1">
            <a:noAutofit/>
          </a:bodyPr>
          <a:lstStyle/>
          <a:p>
            <a:pPr marL="0" marR="0" lvl="0" indent="0" algn="ctr" rtl="0">
              <a:lnSpc>
                <a:spcPct val="100000"/>
              </a:lnSpc>
              <a:spcBef>
                <a:spcPts val="0"/>
              </a:spcBef>
              <a:spcAft>
                <a:spcPts val="0"/>
              </a:spcAft>
              <a:buNone/>
            </a:pPr>
            <a:endParaRPr sz="3000" b="1" i="0" u="none" strike="noStrike" cap="none">
              <a:solidFill>
                <a:srgbClr val="FFFFFF"/>
              </a:solidFill>
              <a:latin typeface="Calibri"/>
              <a:ea typeface="Calibri"/>
              <a:cs typeface="Calibri"/>
              <a:sym typeface="Calibri"/>
            </a:endParaRPr>
          </a:p>
        </p:txBody>
      </p:sp>
      <p:sp>
        <p:nvSpPr>
          <p:cNvPr id="25270" name="Google Shape;25270;p79"/>
          <p:cNvSpPr txBox="1"/>
          <p:nvPr/>
        </p:nvSpPr>
        <p:spPr>
          <a:xfrm>
            <a:off x="365760" y="377037"/>
            <a:ext cx="13417641" cy="897490"/>
          </a:xfrm>
          <a:prstGeom prst="rect">
            <a:avLst/>
          </a:prstGeom>
          <a:noFill/>
          <a:ln>
            <a:noFill/>
          </a:ln>
        </p:spPr>
        <p:txBody>
          <a:bodyPr spcFirstLastPara="1" wrap="square" lIns="0" tIns="0" rIns="0" bIns="0" anchor="t" anchorCtr="0">
            <a:spAutoFit/>
          </a:bodyPr>
          <a:lstStyle/>
          <a:p>
            <a:pPr marL="0" marR="0" lvl="0" indent="0" algn="l" rtl="0">
              <a:lnSpc>
                <a:spcPct val="108260"/>
              </a:lnSpc>
              <a:spcBef>
                <a:spcPts val="0"/>
              </a:spcBef>
              <a:spcAft>
                <a:spcPts val="0"/>
              </a:spcAft>
              <a:buNone/>
            </a:pPr>
            <a:r>
              <a:rPr lang="en-US" sz="5400" b="1" i="0" u="none" strike="noStrike" cap="none">
                <a:solidFill>
                  <a:srgbClr val="1C498B"/>
                </a:solidFill>
                <a:latin typeface="Calibri"/>
                <a:ea typeface="Calibri"/>
                <a:cs typeface="Calibri"/>
                <a:sym typeface="Calibri"/>
              </a:rPr>
              <a:t>Identifying disparities in 3 key PREM Questions </a:t>
            </a:r>
            <a:endParaRPr sz="5400" b="1" i="0" u="none" strike="noStrike" cap="none">
              <a:solidFill>
                <a:srgbClr val="1C498B"/>
              </a:solidFill>
              <a:latin typeface="Calibri"/>
              <a:ea typeface="Calibri"/>
              <a:cs typeface="Calibri"/>
              <a:sym typeface="Calibri"/>
            </a:endParaRPr>
          </a:p>
        </p:txBody>
      </p:sp>
      <p:pic>
        <p:nvPicPr>
          <p:cNvPr id="25271" name="Google Shape;25271;p79" descr="A blue and red curved line&#10;&#10;AI-generated content may be incorrect."/>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2991043" y="0"/>
            <a:ext cx="5296958" cy="1428750"/>
          </a:xfrm>
          <a:prstGeom prst="rect">
            <a:avLst/>
          </a:prstGeom>
          <a:noFill/>
          <a:ln>
            <a:noFill/>
          </a:ln>
        </p:spPr>
      </p:pic>
      <p:pic>
        <p:nvPicPr>
          <p:cNvPr id="25272" name="Google Shape;25272;p79" descr="A logo with a map and text&#10;&#10;AI-generated content may be incorrect."/>
          <p:cNvPicPr preferRelativeResize="0"/>
          <p:nvPr/>
        </p:nvPicPr>
        <p:blipFill rotWithShape="1">
          <a:blip r:embed="rId4" cstate="email">
            <a:alphaModFix/>
            <a:extLst>
              <a:ext uri="{28A0092B-C50C-407E-A947-70E740481C1C}">
                <a14:useLocalDpi xmlns:a14="http://schemas.microsoft.com/office/drawing/2010/main"/>
              </a:ext>
            </a:extLst>
          </a:blip>
          <a:srcRect r="-244"/>
          <a:stretch/>
        </p:blipFill>
        <p:spPr>
          <a:xfrm>
            <a:off x="15509878" y="5326"/>
            <a:ext cx="2169614" cy="1079852"/>
          </a:xfrm>
          <a:prstGeom prst="rect">
            <a:avLst/>
          </a:prstGeom>
          <a:noFill/>
          <a:ln>
            <a:noFill/>
          </a:ln>
        </p:spPr>
      </p:pic>
      <p:sp>
        <p:nvSpPr>
          <p:cNvPr id="25273" name="Google Shape;25273;p79"/>
          <p:cNvSpPr/>
          <p:nvPr/>
        </p:nvSpPr>
        <p:spPr>
          <a:xfrm>
            <a:off x="0" y="-276967"/>
            <a:ext cx="18288000" cy="553937"/>
          </a:xfrm>
          <a:prstGeom prst="rect">
            <a:avLst/>
          </a:prstGeom>
          <a:noFill/>
          <a:ln>
            <a:noFill/>
          </a:ln>
        </p:spPr>
        <p:txBody>
          <a:bodyPr spcFirstLastPara="1" wrap="square" lIns="137125" tIns="68550" rIns="137125" bIns="68550" anchor="ctr" anchorCtr="0">
            <a:spAutoFit/>
          </a:bodyPr>
          <a:lstStyle/>
          <a:p>
            <a:pPr marL="0" marR="0" lvl="0" indent="0" algn="l" rtl="0">
              <a:lnSpc>
                <a:spcPct val="100000"/>
              </a:lnSpc>
              <a:spcBef>
                <a:spcPts val="0"/>
              </a:spcBef>
              <a:spcAft>
                <a:spcPts val="0"/>
              </a:spcAft>
              <a:buNone/>
            </a:pPr>
            <a:endParaRPr sz="2700" b="0" i="0" u="none" strike="noStrike" cap="none">
              <a:solidFill>
                <a:srgbClr val="000000"/>
              </a:solidFill>
              <a:latin typeface="Arial"/>
              <a:ea typeface="Arial"/>
              <a:cs typeface="Arial"/>
              <a:sym typeface="Arial"/>
            </a:endParaRPr>
          </a:p>
        </p:txBody>
      </p:sp>
      <p:graphicFrame>
        <p:nvGraphicFramePr>
          <p:cNvPr id="25274" name="Google Shape;25274;p79"/>
          <p:cNvGraphicFramePr/>
          <p:nvPr/>
        </p:nvGraphicFramePr>
        <p:xfrm>
          <a:off x="11914370" y="9475717"/>
          <a:ext cx="5548775" cy="716320"/>
        </p:xfrm>
        <a:graphic>
          <a:graphicData uri="http://schemas.openxmlformats.org/drawingml/2006/table">
            <a:tbl>
              <a:tblPr>
                <a:noFill/>
                <a:tableStyleId>{85A34E8D-6C84-4A1A-8FB8-EDD9A6DE71AE}</a:tableStyleId>
              </a:tblPr>
              <a:tblGrid>
                <a:gridCol w="3868800">
                  <a:extLst>
                    <a:ext uri="{9D8B030D-6E8A-4147-A177-3AD203B41FA5}">
                      <a16:colId xmlns:a16="http://schemas.microsoft.com/office/drawing/2014/main" val="20000"/>
                    </a:ext>
                  </a:extLst>
                </a:gridCol>
                <a:gridCol w="1679975">
                  <a:extLst>
                    <a:ext uri="{9D8B030D-6E8A-4147-A177-3AD203B41FA5}">
                      <a16:colId xmlns:a16="http://schemas.microsoft.com/office/drawing/2014/main" val="20001"/>
                    </a:ext>
                  </a:extLst>
                </a:gridCol>
              </a:tblGrid>
              <a:tr h="551175">
                <a:tc>
                  <a:txBody>
                    <a:bodyPr/>
                    <a:lstStyle/>
                    <a:p>
                      <a:pPr marL="0" marR="0" lvl="0" indent="0" algn="l" rtl="0">
                        <a:lnSpc>
                          <a:spcPct val="100000"/>
                        </a:lnSpc>
                        <a:spcBef>
                          <a:spcPts val="0"/>
                        </a:spcBef>
                        <a:spcAft>
                          <a:spcPts val="0"/>
                        </a:spcAft>
                        <a:buClr>
                          <a:schemeClr val="lt1"/>
                        </a:buClr>
                        <a:buSzPts val="2500"/>
                        <a:buFont typeface="Calibri"/>
                        <a:buNone/>
                      </a:pPr>
                      <a:r>
                        <a:rPr lang="en-US" sz="3800" b="1" u="none" strike="noStrike" cap="none">
                          <a:solidFill>
                            <a:schemeClr val="lt1"/>
                          </a:solidFill>
                          <a:latin typeface="Calibri"/>
                          <a:ea typeface="Calibri"/>
                          <a:cs typeface="Calibri"/>
                          <a:sym typeface="Calibri"/>
                        </a:rPr>
                        <a:t>Surveys (2025)</a:t>
                      </a:r>
                      <a:endParaRPr sz="3200" u="none" strike="noStrike" cap="none"/>
                    </a:p>
                  </a:txBody>
                  <a:tcPr marL="137175" marR="137175" marT="68600" marB="68600">
                    <a:solidFill>
                      <a:srgbClr val="1C498B"/>
                    </a:solidFill>
                  </a:tcPr>
                </a:tc>
                <a:tc>
                  <a:txBody>
                    <a:bodyPr/>
                    <a:lstStyle/>
                    <a:p>
                      <a:pPr marL="0" marR="0" lvl="0" indent="0" algn="l" rtl="0">
                        <a:lnSpc>
                          <a:spcPct val="100000"/>
                        </a:lnSpc>
                        <a:spcBef>
                          <a:spcPts val="0"/>
                        </a:spcBef>
                        <a:spcAft>
                          <a:spcPts val="0"/>
                        </a:spcAft>
                        <a:buClr>
                          <a:srgbClr val="000000"/>
                        </a:buClr>
                        <a:buSzPts val="3800"/>
                        <a:buFont typeface="Arial"/>
                        <a:buNone/>
                      </a:pPr>
                      <a:r>
                        <a:rPr lang="en-US" sz="3800" b="1" u="none" strike="noStrike" cap="none">
                          <a:solidFill>
                            <a:schemeClr val="lt1"/>
                          </a:solidFill>
                        </a:rPr>
                        <a:t>9,580</a:t>
                      </a:r>
                      <a:endParaRPr sz="3200" u="none" strike="noStrike" cap="none"/>
                    </a:p>
                  </a:txBody>
                  <a:tcPr marL="137175" marR="137175" marT="68600" marB="68600">
                    <a:solidFill>
                      <a:srgbClr val="F14115"/>
                    </a:solidFill>
                  </a:tcPr>
                </a:tc>
                <a:extLst>
                  <a:ext uri="{0D108BD9-81ED-4DB2-BD59-A6C34878D82A}">
                    <a16:rowId xmlns:a16="http://schemas.microsoft.com/office/drawing/2014/main" val="10000"/>
                  </a:ext>
                </a:extLst>
              </a:tr>
            </a:tbl>
          </a:graphicData>
        </a:graphic>
      </p:graphicFrame>
      <p:graphicFrame>
        <p:nvGraphicFramePr>
          <p:cNvPr id="25275" name="Google Shape;25275;p79"/>
          <p:cNvGraphicFramePr/>
          <p:nvPr/>
        </p:nvGraphicFramePr>
        <p:xfrm>
          <a:off x="0" y="8366761"/>
          <a:ext cx="8861650" cy="960125"/>
        </p:xfrm>
        <a:graphic>
          <a:graphicData uri="http://schemas.openxmlformats.org/drawingml/2006/table">
            <a:tbl>
              <a:tblPr>
                <a:noFill/>
                <a:tableStyleId>{85A34E8D-6C84-4A1A-8FB8-EDD9A6DE71AE}</a:tableStyleId>
              </a:tblPr>
              <a:tblGrid>
                <a:gridCol w="2333175">
                  <a:extLst>
                    <a:ext uri="{9D8B030D-6E8A-4147-A177-3AD203B41FA5}">
                      <a16:colId xmlns:a16="http://schemas.microsoft.com/office/drawing/2014/main" val="20000"/>
                    </a:ext>
                  </a:extLst>
                </a:gridCol>
                <a:gridCol w="1727775">
                  <a:extLst>
                    <a:ext uri="{9D8B030D-6E8A-4147-A177-3AD203B41FA5}">
                      <a16:colId xmlns:a16="http://schemas.microsoft.com/office/drawing/2014/main" val="20001"/>
                    </a:ext>
                  </a:extLst>
                </a:gridCol>
                <a:gridCol w="1641450">
                  <a:extLst>
                    <a:ext uri="{9D8B030D-6E8A-4147-A177-3AD203B41FA5}">
                      <a16:colId xmlns:a16="http://schemas.microsoft.com/office/drawing/2014/main" val="20002"/>
                    </a:ext>
                  </a:extLst>
                </a:gridCol>
                <a:gridCol w="1611875">
                  <a:extLst>
                    <a:ext uri="{9D8B030D-6E8A-4147-A177-3AD203B41FA5}">
                      <a16:colId xmlns:a16="http://schemas.microsoft.com/office/drawing/2014/main" val="20003"/>
                    </a:ext>
                  </a:extLst>
                </a:gridCol>
                <a:gridCol w="1547375">
                  <a:extLst>
                    <a:ext uri="{9D8B030D-6E8A-4147-A177-3AD203B41FA5}">
                      <a16:colId xmlns:a16="http://schemas.microsoft.com/office/drawing/2014/main" val="20004"/>
                    </a:ext>
                  </a:extLst>
                </a:gridCol>
              </a:tblGrid>
              <a:tr h="960125">
                <a:tc>
                  <a:txBody>
                    <a:bodyPr/>
                    <a:lstStyle/>
                    <a:p>
                      <a:pPr marL="0" marR="0" lvl="0" indent="0" algn="l" rtl="0">
                        <a:lnSpc>
                          <a:spcPct val="100000"/>
                        </a:lnSpc>
                        <a:spcBef>
                          <a:spcPts val="0"/>
                        </a:spcBef>
                        <a:spcAft>
                          <a:spcPts val="0"/>
                        </a:spcAft>
                        <a:buClr>
                          <a:srgbClr val="000000"/>
                        </a:buClr>
                        <a:buSzPts val="2700"/>
                        <a:buFont typeface="Arial"/>
                        <a:buNone/>
                      </a:pPr>
                      <a:r>
                        <a:rPr lang="en-US" sz="2700" b="1" u="none" strike="noStrike" cap="none">
                          <a:solidFill>
                            <a:schemeClr val="lt1"/>
                          </a:solidFill>
                        </a:rPr>
                        <a:t># Hospitals</a:t>
                      </a:r>
                      <a:endParaRPr sz="3200" u="none" strike="noStrike" cap="none"/>
                    </a:p>
                  </a:txBody>
                  <a:tcPr marL="137175" marR="137175" marT="68600" marB="68600">
                    <a:solidFill>
                      <a:srgbClr val="1C498B"/>
                    </a:solidFill>
                  </a:tcPr>
                </a:tc>
                <a:tc>
                  <a:txBody>
                    <a:bodyPr/>
                    <a:lstStyle/>
                    <a:p>
                      <a:pPr marL="0" marR="0" lvl="0" indent="0" algn="ctr" rtl="0">
                        <a:lnSpc>
                          <a:spcPct val="100000"/>
                        </a:lnSpc>
                        <a:spcBef>
                          <a:spcPts val="0"/>
                        </a:spcBef>
                        <a:spcAft>
                          <a:spcPts val="0"/>
                        </a:spcAft>
                        <a:buClr>
                          <a:srgbClr val="000000"/>
                        </a:buClr>
                        <a:buSzPts val="2700"/>
                        <a:buFont typeface="Arial"/>
                        <a:buNone/>
                      </a:pPr>
                      <a:r>
                        <a:rPr lang="en-US" sz="2700" u="none" strike="noStrike" cap="none"/>
                        <a:t>60</a:t>
                      </a:r>
                      <a:endParaRPr sz="3200" u="none" strike="noStrike" cap="none"/>
                    </a:p>
                  </a:txBody>
                  <a:tcPr marL="137175" marR="137175" marT="68600" marB="68600"/>
                </a:tc>
                <a:tc>
                  <a:txBody>
                    <a:bodyPr/>
                    <a:lstStyle/>
                    <a:p>
                      <a:pPr marL="0" marR="0" lvl="0" indent="0" algn="ctr" rtl="0">
                        <a:lnSpc>
                          <a:spcPct val="100000"/>
                        </a:lnSpc>
                        <a:spcBef>
                          <a:spcPts val="0"/>
                        </a:spcBef>
                        <a:spcAft>
                          <a:spcPts val="0"/>
                        </a:spcAft>
                        <a:buClr>
                          <a:srgbClr val="000000"/>
                        </a:buClr>
                        <a:buSzPts val="2700"/>
                        <a:buFont typeface="Arial"/>
                        <a:buNone/>
                      </a:pPr>
                      <a:r>
                        <a:rPr lang="en-US" sz="2700" u="none" strike="noStrike" cap="none"/>
                        <a:t>65</a:t>
                      </a:r>
                      <a:endParaRPr sz="3200" u="none" strike="noStrike" cap="none"/>
                    </a:p>
                  </a:txBody>
                  <a:tcPr marL="137175" marR="137175" marT="68600" marB="68600"/>
                </a:tc>
                <a:tc>
                  <a:txBody>
                    <a:bodyPr/>
                    <a:lstStyle/>
                    <a:p>
                      <a:pPr marL="0" marR="0" lvl="0" indent="0" algn="ctr" rtl="0">
                        <a:lnSpc>
                          <a:spcPct val="100000"/>
                        </a:lnSpc>
                        <a:spcBef>
                          <a:spcPts val="0"/>
                        </a:spcBef>
                        <a:spcAft>
                          <a:spcPts val="0"/>
                        </a:spcAft>
                        <a:buClr>
                          <a:srgbClr val="000000"/>
                        </a:buClr>
                        <a:buSzPts val="2700"/>
                        <a:buFont typeface="Arial"/>
                        <a:buNone/>
                      </a:pPr>
                      <a:r>
                        <a:rPr lang="en-US" sz="2700" u="none" strike="noStrike" cap="none"/>
                        <a:t>63</a:t>
                      </a:r>
                      <a:endParaRPr sz="3200" u="none" strike="noStrike" cap="none"/>
                    </a:p>
                  </a:txBody>
                  <a:tcPr marL="137175" marR="137175" marT="68600" marB="68600"/>
                </a:tc>
                <a:tc>
                  <a:txBody>
                    <a:bodyPr/>
                    <a:lstStyle/>
                    <a:p>
                      <a:pPr marL="0" marR="0" lvl="0" indent="0" algn="ctr" rtl="0">
                        <a:lnSpc>
                          <a:spcPct val="100000"/>
                        </a:lnSpc>
                        <a:spcBef>
                          <a:spcPts val="0"/>
                        </a:spcBef>
                        <a:spcAft>
                          <a:spcPts val="0"/>
                        </a:spcAft>
                        <a:buClr>
                          <a:srgbClr val="000000"/>
                        </a:buClr>
                        <a:buSzPts val="2700"/>
                        <a:buFont typeface="Arial"/>
                        <a:buNone/>
                      </a:pPr>
                      <a:r>
                        <a:rPr lang="en-US" sz="2700" u="none" strike="noStrike" cap="none"/>
                        <a:t>58</a:t>
                      </a:r>
                      <a:endParaRPr sz="3200" u="none" strike="noStrike" cap="none"/>
                    </a:p>
                  </a:txBody>
                  <a:tcPr marL="137175" marR="137175" marT="68600" marB="68600"/>
                </a:tc>
                <a:extLst>
                  <a:ext uri="{0D108BD9-81ED-4DB2-BD59-A6C34878D82A}">
                    <a16:rowId xmlns:a16="http://schemas.microsoft.com/office/drawing/2014/main" val="10000"/>
                  </a:ext>
                </a:extLst>
              </a:tr>
            </a:tbl>
          </a:graphicData>
        </a:graphic>
      </p:graphicFrame>
      <p:sp>
        <p:nvSpPr>
          <p:cNvPr id="25276" name="Google Shape;25276;p79"/>
          <p:cNvSpPr txBox="1"/>
          <p:nvPr/>
        </p:nvSpPr>
        <p:spPr>
          <a:xfrm>
            <a:off x="6775511" y="1626680"/>
            <a:ext cx="9384752" cy="1251112"/>
          </a:xfrm>
          <a:prstGeom prst="rect">
            <a:avLst/>
          </a:prstGeom>
          <a:noFill/>
          <a:ln>
            <a:noFill/>
          </a:ln>
        </p:spPr>
        <p:txBody>
          <a:bodyPr spcFirstLastPara="1" wrap="square" lIns="0" tIns="0" rIns="0" bIns="0" anchor="t" anchorCtr="0">
            <a:spAutoFit/>
          </a:bodyPr>
          <a:lstStyle/>
          <a:p>
            <a:pPr marL="0" marR="0" lvl="0" indent="0" algn="l" rtl="0">
              <a:lnSpc>
                <a:spcPct val="270650"/>
              </a:lnSpc>
              <a:spcBef>
                <a:spcPts val="0"/>
              </a:spcBef>
              <a:spcAft>
                <a:spcPts val="0"/>
              </a:spcAft>
              <a:buNone/>
            </a:pPr>
            <a:endParaRPr sz="3000" b="1" i="0" u="none" strike="noStrike" cap="none">
              <a:solidFill>
                <a:srgbClr val="1C498B"/>
              </a:solidFill>
              <a:latin typeface="Calibri"/>
              <a:ea typeface="Calibri"/>
              <a:cs typeface="Calibri"/>
              <a:sym typeface="Calibri"/>
            </a:endParaRPr>
          </a:p>
        </p:txBody>
      </p:sp>
      <p:sp>
        <p:nvSpPr>
          <p:cNvPr id="25277" name="Google Shape;25277;p79"/>
          <p:cNvSpPr txBox="1"/>
          <p:nvPr/>
        </p:nvSpPr>
        <p:spPr>
          <a:xfrm>
            <a:off x="915810" y="1875881"/>
            <a:ext cx="16547343" cy="646331"/>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US" sz="4200" b="1" i="0" u="none" strike="noStrike" cap="none">
                <a:solidFill>
                  <a:srgbClr val="FFFFFF"/>
                </a:solidFill>
                <a:latin typeface="Calibri"/>
                <a:ea typeface="Calibri"/>
                <a:cs typeface="Calibri"/>
                <a:sym typeface="Calibri"/>
              </a:rPr>
              <a:t> My healthcare team did a good job listening to me, I felt heard.</a:t>
            </a:r>
            <a:endParaRPr sz="2100" b="0" i="0" u="none" strike="noStrike" cap="none">
              <a:solidFill>
                <a:srgbClr val="000000"/>
              </a:solidFill>
              <a:latin typeface="Arial"/>
              <a:ea typeface="Arial"/>
              <a:cs typeface="Arial"/>
              <a:sym typeface="Arial"/>
            </a:endParaRPr>
          </a:p>
        </p:txBody>
      </p:sp>
      <p:sp>
        <p:nvSpPr>
          <p:cNvPr id="25278" name="Google Shape;25278;p79"/>
          <p:cNvSpPr txBox="1"/>
          <p:nvPr/>
        </p:nvSpPr>
        <p:spPr>
          <a:xfrm>
            <a:off x="4430813" y="2411894"/>
            <a:ext cx="11161205" cy="1460721"/>
          </a:xfrm>
          <a:prstGeom prst="rect">
            <a:avLst/>
          </a:prstGeom>
          <a:noFill/>
          <a:ln>
            <a:noFill/>
          </a:ln>
        </p:spPr>
        <p:txBody>
          <a:bodyPr spcFirstLastPara="1" wrap="square" lIns="0" tIns="0" rIns="0" bIns="0" anchor="t" anchorCtr="0">
            <a:spAutoFit/>
          </a:bodyPr>
          <a:lstStyle/>
          <a:p>
            <a:pPr marL="0" marR="0" lvl="0" indent="0" algn="l" rtl="0">
              <a:lnSpc>
                <a:spcPct val="225541"/>
              </a:lnSpc>
              <a:spcBef>
                <a:spcPts val="0"/>
              </a:spcBef>
              <a:spcAft>
                <a:spcPts val="0"/>
              </a:spcAft>
              <a:buNone/>
            </a:pPr>
            <a:r>
              <a:rPr lang="en-US" sz="3600" b="1" i="0" u="none" strike="noStrike" cap="none">
                <a:solidFill>
                  <a:srgbClr val="1C498B"/>
                </a:solidFill>
                <a:latin typeface="Calibri"/>
                <a:ea typeface="Calibri"/>
                <a:cs typeface="Calibri"/>
                <a:sym typeface="Calibri"/>
              </a:rPr>
              <a:t>% </a:t>
            </a:r>
            <a:r>
              <a:rPr lang="en-US" sz="4200" b="1" i="0" u="none" strike="noStrike" cap="none">
                <a:solidFill>
                  <a:srgbClr val="1C498B"/>
                </a:solidFill>
                <a:latin typeface="Calibri"/>
                <a:ea typeface="Calibri"/>
                <a:cs typeface="Calibri"/>
                <a:sym typeface="Calibri"/>
              </a:rPr>
              <a:t>Hospitals</a:t>
            </a:r>
            <a:r>
              <a:rPr lang="en-US" sz="3600" b="1" i="0" u="none" strike="noStrike" cap="none">
                <a:solidFill>
                  <a:srgbClr val="1C498B"/>
                </a:solidFill>
                <a:latin typeface="Calibri"/>
                <a:ea typeface="Calibri"/>
                <a:cs typeface="Calibri"/>
                <a:sym typeface="Calibri"/>
              </a:rPr>
              <a:t> Achieving ≥ 95% “Strongly Agree/ Agree”  </a:t>
            </a:r>
            <a:endParaRPr sz="3600" b="1" i="0" u="none" strike="noStrike" cap="none">
              <a:solidFill>
                <a:srgbClr val="1C498B"/>
              </a:solidFill>
              <a:latin typeface="Calibri"/>
              <a:ea typeface="Calibri"/>
              <a:cs typeface="Calibri"/>
              <a:sym typeface="Calibri"/>
            </a:endParaRPr>
          </a:p>
        </p:txBody>
      </p:sp>
      <p:graphicFrame>
        <p:nvGraphicFramePr>
          <p:cNvPr id="25279" name="Google Shape;25279;p79"/>
          <p:cNvGraphicFramePr/>
          <p:nvPr/>
        </p:nvGraphicFramePr>
        <p:xfrm>
          <a:off x="8861644" y="8366761"/>
          <a:ext cx="9107775" cy="960125"/>
        </p:xfrm>
        <a:graphic>
          <a:graphicData uri="http://schemas.openxmlformats.org/drawingml/2006/table">
            <a:tbl>
              <a:tblPr>
                <a:noFill/>
                <a:tableStyleId>{85A34E8D-6C84-4A1A-8FB8-EDD9A6DE71AE}</a:tableStyleId>
              </a:tblPr>
              <a:tblGrid>
                <a:gridCol w="2397975">
                  <a:extLst>
                    <a:ext uri="{9D8B030D-6E8A-4147-A177-3AD203B41FA5}">
                      <a16:colId xmlns:a16="http://schemas.microsoft.com/office/drawing/2014/main" val="20000"/>
                    </a:ext>
                  </a:extLst>
                </a:gridCol>
                <a:gridCol w="1775775">
                  <a:extLst>
                    <a:ext uri="{9D8B030D-6E8A-4147-A177-3AD203B41FA5}">
                      <a16:colId xmlns:a16="http://schemas.microsoft.com/office/drawing/2014/main" val="20001"/>
                    </a:ext>
                  </a:extLst>
                </a:gridCol>
                <a:gridCol w="1687025">
                  <a:extLst>
                    <a:ext uri="{9D8B030D-6E8A-4147-A177-3AD203B41FA5}">
                      <a16:colId xmlns:a16="http://schemas.microsoft.com/office/drawing/2014/main" val="20002"/>
                    </a:ext>
                  </a:extLst>
                </a:gridCol>
                <a:gridCol w="1656650">
                  <a:extLst>
                    <a:ext uri="{9D8B030D-6E8A-4147-A177-3AD203B41FA5}">
                      <a16:colId xmlns:a16="http://schemas.microsoft.com/office/drawing/2014/main" val="20003"/>
                    </a:ext>
                  </a:extLst>
                </a:gridCol>
                <a:gridCol w="1590350">
                  <a:extLst>
                    <a:ext uri="{9D8B030D-6E8A-4147-A177-3AD203B41FA5}">
                      <a16:colId xmlns:a16="http://schemas.microsoft.com/office/drawing/2014/main" val="20004"/>
                    </a:ext>
                  </a:extLst>
                </a:gridCol>
              </a:tblGrid>
              <a:tr h="960125">
                <a:tc>
                  <a:txBody>
                    <a:bodyPr/>
                    <a:lstStyle/>
                    <a:p>
                      <a:pPr marL="0" marR="0" lvl="0" indent="0" algn="l" rtl="0">
                        <a:lnSpc>
                          <a:spcPct val="100000"/>
                        </a:lnSpc>
                        <a:spcBef>
                          <a:spcPts val="0"/>
                        </a:spcBef>
                        <a:spcAft>
                          <a:spcPts val="0"/>
                        </a:spcAft>
                        <a:buClr>
                          <a:srgbClr val="000000"/>
                        </a:buClr>
                        <a:buSzPts val="2700"/>
                        <a:buFont typeface="Arial"/>
                        <a:buNone/>
                      </a:pPr>
                      <a:r>
                        <a:rPr lang="en-US" sz="2700" b="1" u="none" strike="noStrike" cap="none">
                          <a:solidFill>
                            <a:schemeClr val="lt1"/>
                          </a:solidFill>
                        </a:rPr>
                        <a:t># Hospitals</a:t>
                      </a:r>
                      <a:endParaRPr sz="3200" u="none" strike="noStrike" cap="none"/>
                    </a:p>
                  </a:txBody>
                  <a:tcPr marL="137175" marR="137175" marT="68600" marB="68600">
                    <a:solidFill>
                      <a:srgbClr val="1C498B"/>
                    </a:solidFill>
                  </a:tcPr>
                </a:tc>
                <a:tc>
                  <a:txBody>
                    <a:bodyPr/>
                    <a:lstStyle/>
                    <a:p>
                      <a:pPr marL="0" marR="0" lvl="0" indent="0" algn="ctr" rtl="0">
                        <a:lnSpc>
                          <a:spcPct val="100000"/>
                        </a:lnSpc>
                        <a:spcBef>
                          <a:spcPts val="0"/>
                        </a:spcBef>
                        <a:spcAft>
                          <a:spcPts val="0"/>
                        </a:spcAft>
                        <a:buClr>
                          <a:srgbClr val="000000"/>
                        </a:buClr>
                        <a:buSzPts val="2700"/>
                        <a:buFont typeface="Arial"/>
                        <a:buNone/>
                      </a:pPr>
                      <a:r>
                        <a:rPr lang="en-US" sz="2700" u="none" strike="noStrike" cap="none"/>
                        <a:t>60</a:t>
                      </a:r>
                      <a:endParaRPr sz="3200" u="none" strike="noStrike" cap="none"/>
                    </a:p>
                  </a:txBody>
                  <a:tcPr marL="137175" marR="137175" marT="68600" marB="68600"/>
                </a:tc>
                <a:tc>
                  <a:txBody>
                    <a:bodyPr/>
                    <a:lstStyle/>
                    <a:p>
                      <a:pPr marL="0" marR="0" lvl="0" indent="0" algn="ctr" rtl="0">
                        <a:lnSpc>
                          <a:spcPct val="100000"/>
                        </a:lnSpc>
                        <a:spcBef>
                          <a:spcPts val="0"/>
                        </a:spcBef>
                        <a:spcAft>
                          <a:spcPts val="0"/>
                        </a:spcAft>
                        <a:buClr>
                          <a:srgbClr val="000000"/>
                        </a:buClr>
                        <a:buSzPts val="2700"/>
                        <a:buFont typeface="Arial"/>
                        <a:buNone/>
                      </a:pPr>
                      <a:r>
                        <a:rPr lang="en-US" sz="2700" u="none" strike="noStrike" cap="none"/>
                        <a:t>65</a:t>
                      </a:r>
                      <a:endParaRPr sz="3200" u="none" strike="noStrike" cap="none"/>
                    </a:p>
                  </a:txBody>
                  <a:tcPr marL="137175" marR="137175" marT="68600" marB="68600"/>
                </a:tc>
                <a:tc>
                  <a:txBody>
                    <a:bodyPr/>
                    <a:lstStyle/>
                    <a:p>
                      <a:pPr marL="0" marR="0" lvl="0" indent="0" algn="ctr" rtl="0">
                        <a:lnSpc>
                          <a:spcPct val="100000"/>
                        </a:lnSpc>
                        <a:spcBef>
                          <a:spcPts val="0"/>
                        </a:spcBef>
                        <a:spcAft>
                          <a:spcPts val="0"/>
                        </a:spcAft>
                        <a:buClr>
                          <a:srgbClr val="000000"/>
                        </a:buClr>
                        <a:buSzPts val="2700"/>
                        <a:buFont typeface="Arial"/>
                        <a:buNone/>
                      </a:pPr>
                      <a:r>
                        <a:rPr lang="en-US" sz="2700" u="none" strike="noStrike" cap="none"/>
                        <a:t>63</a:t>
                      </a:r>
                      <a:endParaRPr sz="3200" u="none" strike="noStrike" cap="none"/>
                    </a:p>
                  </a:txBody>
                  <a:tcPr marL="137175" marR="137175" marT="68600" marB="68600"/>
                </a:tc>
                <a:tc>
                  <a:txBody>
                    <a:bodyPr/>
                    <a:lstStyle/>
                    <a:p>
                      <a:pPr marL="0" marR="0" lvl="0" indent="0" algn="ctr" rtl="0">
                        <a:lnSpc>
                          <a:spcPct val="100000"/>
                        </a:lnSpc>
                        <a:spcBef>
                          <a:spcPts val="0"/>
                        </a:spcBef>
                        <a:spcAft>
                          <a:spcPts val="0"/>
                        </a:spcAft>
                        <a:buClr>
                          <a:srgbClr val="000000"/>
                        </a:buClr>
                        <a:buSzPts val="2700"/>
                        <a:buFont typeface="Arial"/>
                        <a:buNone/>
                      </a:pPr>
                      <a:r>
                        <a:rPr lang="en-US" sz="2700" u="none" strike="noStrike" cap="none"/>
                        <a:t>58</a:t>
                      </a:r>
                      <a:endParaRPr sz="3200" u="none" strike="noStrike" cap="none"/>
                    </a:p>
                  </a:txBody>
                  <a:tcPr marL="137175" marR="137175" marT="68600" marB="68600"/>
                </a:tc>
                <a:extLst>
                  <a:ext uri="{0D108BD9-81ED-4DB2-BD59-A6C34878D82A}">
                    <a16:rowId xmlns:a16="http://schemas.microsoft.com/office/drawing/2014/main" val="10000"/>
                  </a:ext>
                </a:extLst>
              </a:tr>
            </a:tbl>
          </a:graphicData>
        </a:graphic>
      </p:graphicFrame>
      <p:pic>
        <p:nvPicPr>
          <p:cNvPr id="25280" name="Google Shape;25280;p79"/>
          <p:cNvPicPr preferRelativeResize="0"/>
          <p:nvPr/>
        </p:nvPicPr>
        <p:blipFill rotWithShape="1">
          <a:blip r:embed="rId5">
            <a:alphaModFix/>
          </a:blip>
          <a:srcRect/>
          <a:stretch/>
        </p:blipFill>
        <p:spPr>
          <a:xfrm>
            <a:off x="841404" y="3718390"/>
            <a:ext cx="8744514" cy="4570739"/>
          </a:xfrm>
          <a:prstGeom prst="rect">
            <a:avLst/>
          </a:prstGeom>
          <a:noFill/>
          <a:ln>
            <a:noFill/>
          </a:ln>
        </p:spPr>
      </p:pic>
      <p:pic>
        <p:nvPicPr>
          <p:cNvPr id="25281" name="Google Shape;25281;p79"/>
          <p:cNvPicPr preferRelativeResize="0"/>
          <p:nvPr/>
        </p:nvPicPr>
        <p:blipFill rotWithShape="1">
          <a:blip r:embed="rId6">
            <a:alphaModFix/>
          </a:blip>
          <a:srcRect/>
          <a:stretch/>
        </p:blipFill>
        <p:spPr>
          <a:xfrm>
            <a:off x="9850583" y="3703484"/>
            <a:ext cx="8437418" cy="4544898"/>
          </a:xfrm>
          <a:prstGeom prst="rect">
            <a:avLst/>
          </a:prstGeom>
          <a:noFill/>
          <a:ln>
            <a:noFill/>
          </a:ln>
        </p:spPr>
      </p:pic>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Shape 25286"/>
        <p:cNvGrpSpPr/>
        <p:nvPr/>
      </p:nvGrpSpPr>
      <p:grpSpPr>
        <a:xfrm>
          <a:off x="0" y="0"/>
          <a:ext cx="0" cy="0"/>
          <a:chOff x="0" y="0"/>
          <a:chExt cx="0" cy="0"/>
        </a:xfrm>
      </p:grpSpPr>
      <p:pic>
        <p:nvPicPr>
          <p:cNvPr id="25287" name="Google Shape;25287;p2165"/>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9591992" y="3806603"/>
            <a:ext cx="8607081" cy="4487544"/>
          </a:xfrm>
          <a:prstGeom prst="rect">
            <a:avLst/>
          </a:prstGeom>
          <a:noFill/>
          <a:ln>
            <a:noFill/>
          </a:ln>
        </p:spPr>
      </p:pic>
      <p:sp>
        <p:nvSpPr>
          <p:cNvPr id="25288" name="Google Shape;25288;p2165"/>
          <p:cNvSpPr/>
          <p:nvPr/>
        </p:nvSpPr>
        <p:spPr>
          <a:xfrm>
            <a:off x="390476" y="1695932"/>
            <a:ext cx="9509727" cy="1078343"/>
          </a:xfrm>
          <a:custGeom>
            <a:avLst/>
            <a:gdLst/>
            <a:ahLst/>
            <a:cxnLst/>
            <a:rect l="l" t="t" r="r" b="b"/>
            <a:pathLst>
              <a:path w="6339818" h="718895" fill="none" extrusionOk="0">
                <a:moveTo>
                  <a:pt x="0" y="0"/>
                </a:moveTo>
                <a:cubicBezTo>
                  <a:pt x="321732" y="36685"/>
                  <a:pt x="559986" y="12794"/>
                  <a:pt x="760778" y="0"/>
                </a:cubicBezTo>
                <a:cubicBezTo>
                  <a:pt x="961570" y="-12794"/>
                  <a:pt x="1200390" y="-26185"/>
                  <a:pt x="1458158" y="0"/>
                </a:cubicBezTo>
                <a:cubicBezTo>
                  <a:pt x="1715926" y="26185"/>
                  <a:pt x="1776003" y="-16912"/>
                  <a:pt x="2028742" y="0"/>
                </a:cubicBezTo>
                <a:cubicBezTo>
                  <a:pt x="2281481" y="16912"/>
                  <a:pt x="2385097" y="14611"/>
                  <a:pt x="2599325" y="0"/>
                </a:cubicBezTo>
                <a:cubicBezTo>
                  <a:pt x="2813553" y="-14611"/>
                  <a:pt x="3156022" y="17758"/>
                  <a:pt x="3296705" y="0"/>
                </a:cubicBezTo>
                <a:cubicBezTo>
                  <a:pt x="3437388" y="-17758"/>
                  <a:pt x="3817864" y="-3671"/>
                  <a:pt x="4057484" y="0"/>
                </a:cubicBezTo>
                <a:cubicBezTo>
                  <a:pt x="4297104" y="3671"/>
                  <a:pt x="4419236" y="-9535"/>
                  <a:pt x="4564669" y="0"/>
                </a:cubicBezTo>
                <a:cubicBezTo>
                  <a:pt x="4710103" y="9535"/>
                  <a:pt x="5017361" y="20297"/>
                  <a:pt x="5325447" y="0"/>
                </a:cubicBezTo>
                <a:cubicBezTo>
                  <a:pt x="5633533" y="-20297"/>
                  <a:pt x="5940396" y="-34697"/>
                  <a:pt x="6339818" y="0"/>
                </a:cubicBezTo>
                <a:cubicBezTo>
                  <a:pt x="6353567" y="171259"/>
                  <a:pt x="6349861" y="243000"/>
                  <a:pt x="6339818" y="345070"/>
                </a:cubicBezTo>
                <a:cubicBezTo>
                  <a:pt x="6329776" y="447140"/>
                  <a:pt x="6329238" y="574430"/>
                  <a:pt x="6339818" y="718895"/>
                </a:cubicBezTo>
                <a:cubicBezTo>
                  <a:pt x="6163175" y="737565"/>
                  <a:pt x="6050291" y="713227"/>
                  <a:pt x="5769234" y="718895"/>
                </a:cubicBezTo>
                <a:cubicBezTo>
                  <a:pt x="5488177" y="724563"/>
                  <a:pt x="5222043" y="747830"/>
                  <a:pt x="5071854" y="718895"/>
                </a:cubicBezTo>
                <a:cubicBezTo>
                  <a:pt x="4921665" y="689960"/>
                  <a:pt x="4670421" y="733698"/>
                  <a:pt x="4564669" y="718895"/>
                </a:cubicBezTo>
                <a:cubicBezTo>
                  <a:pt x="4458917" y="704092"/>
                  <a:pt x="4243325" y="738137"/>
                  <a:pt x="3930687" y="718895"/>
                </a:cubicBezTo>
                <a:cubicBezTo>
                  <a:pt x="3618049" y="699653"/>
                  <a:pt x="3581716" y="711943"/>
                  <a:pt x="3486900" y="718895"/>
                </a:cubicBezTo>
                <a:cubicBezTo>
                  <a:pt x="3392084" y="725847"/>
                  <a:pt x="3155692" y="695194"/>
                  <a:pt x="2916316" y="718895"/>
                </a:cubicBezTo>
                <a:cubicBezTo>
                  <a:pt x="2676940" y="742596"/>
                  <a:pt x="2347605" y="688416"/>
                  <a:pt x="2155538" y="718895"/>
                </a:cubicBezTo>
                <a:cubicBezTo>
                  <a:pt x="1963471" y="749374"/>
                  <a:pt x="1744415" y="725494"/>
                  <a:pt x="1584955" y="718895"/>
                </a:cubicBezTo>
                <a:cubicBezTo>
                  <a:pt x="1425495" y="712296"/>
                  <a:pt x="1164020" y="687885"/>
                  <a:pt x="887575" y="718895"/>
                </a:cubicBezTo>
                <a:cubicBezTo>
                  <a:pt x="611130" y="749905"/>
                  <a:pt x="321871" y="738708"/>
                  <a:pt x="0" y="718895"/>
                </a:cubicBezTo>
                <a:cubicBezTo>
                  <a:pt x="-1444" y="605550"/>
                  <a:pt x="16782" y="533516"/>
                  <a:pt x="0" y="381014"/>
                </a:cubicBezTo>
                <a:cubicBezTo>
                  <a:pt x="-16782" y="228512"/>
                  <a:pt x="-13739" y="145104"/>
                  <a:pt x="0" y="0"/>
                </a:cubicBezTo>
                <a:close/>
              </a:path>
              <a:path w="6339818" h="718895" extrusionOk="0">
                <a:moveTo>
                  <a:pt x="0" y="0"/>
                </a:moveTo>
                <a:cubicBezTo>
                  <a:pt x="352916" y="-34301"/>
                  <a:pt x="427504" y="37626"/>
                  <a:pt x="760778" y="0"/>
                </a:cubicBezTo>
                <a:cubicBezTo>
                  <a:pt x="1094052" y="-37626"/>
                  <a:pt x="1119555" y="-11945"/>
                  <a:pt x="1458158" y="0"/>
                </a:cubicBezTo>
                <a:cubicBezTo>
                  <a:pt x="1796761" y="11945"/>
                  <a:pt x="1862330" y="8191"/>
                  <a:pt x="2155538" y="0"/>
                </a:cubicBezTo>
                <a:cubicBezTo>
                  <a:pt x="2448746" y="-8191"/>
                  <a:pt x="2443182" y="-20419"/>
                  <a:pt x="2726122" y="0"/>
                </a:cubicBezTo>
                <a:cubicBezTo>
                  <a:pt x="3009062" y="20419"/>
                  <a:pt x="3016134" y="6711"/>
                  <a:pt x="3233307" y="0"/>
                </a:cubicBezTo>
                <a:cubicBezTo>
                  <a:pt x="3450481" y="-6711"/>
                  <a:pt x="3651352" y="7893"/>
                  <a:pt x="3867289" y="0"/>
                </a:cubicBezTo>
                <a:cubicBezTo>
                  <a:pt x="4083226" y="-7893"/>
                  <a:pt x="4223283" y="22516"/>
                  <a:pt x="4564669" y="0"/>
                </a:cubicBezTo>
                <a:cubicBezTo>
                  <a:pt x="4906055" y="-22516"/>
                  <a:pt x="4817771" y="154"/>
                  <a:pt x="5008456" y="0"/>
                </a:cubicBezTo>
                <a:cubicBezTo>
                  <a:pt x="5199141" y="-154"/>
                  <a:pt x="5565217" y="-3543"/>
                  <a:pt x="5705836" y="0"/>
                </a:cubicBezTo>
                <a:cubicBezTo>
                  <a:pt x="5846455" y="3543"/>
                  <a:pt x="6178143" y="521"/>
                  <a:pt x="6339818" y="0"/>
                </a:cubicBezTo>
                <a:cubicBezTo>
                  <a:pt x="6347997" y="156724"/>
                  <a:pt x="6356588" y="194430"/>
                  <a:pt x="6339818" y="337881"/>
                </a:cubicBezTo>
                <a:cubicBezTo>
                  <a:pt x="6323048" y="481332"/>
                  <a:pt x="6323620" y="620392"/>
                  <a:pt x="6339818" y="718895"/>
                </a:cubicBezTo>
                <a:cubicBezTo>
                  <a:pt x="6243662" y="723835"/>
                  <a:pt x="6113295" y="706523"/>
                  <a:pt x="5896031" y="718895"/>
                </a:cubicBezTo>
                <a:cubicBezTo>
                  <a:pt x="5678767" y="731267"/>
                  <a:pt x="5377548" y="745962"/>
                  <a:pt x="5135253" y="718895"/>
                </a:cubicBezTo>
                <a:cubicBezTo>
                  <a:pt x="4892958" y="691828"/>
                  <a:pt x="4783292" y="745480"/>
                  <a:pt x="4501271" y="718895"/>
                </a:cubicBezTo>
                <a:cubicBezTo>
                  <a:pt x="4219250" y="692310"/>
                  <a:pt x="4062249" y="708068"/>
                  <a:pt x="3803891" y="718895"/>
                </a:cubicBezTo>
                <a:cubicBezTo>
                  <a:pt x="3545533" y="729722"/>
                  <a:pt x="3374963" y="737090"/>
                  <a:pt x="3106511" y="718895"/>
                </a:cubicBezTo>
                <a:cubicBezTo>
                  <a:pt x="2838059" y="700700"/>
                  <a:pt x="2735778" y="716433"/>
                  <a:pt x="2599325" y="718895"/>
                </a:cubicBezTo>
                <a:cubicBezTo>
                  <a:pt x="2462872" y="721357"/>
                  <a:pt x="2206429" y="707594"/>
                  <a:pt x="1838547" y="718895"/>
                </a:cubicBezTo>
                <a:cubicBezTo>
                  <a:pt x="1470665" y="730196"/>
                  <a:pt x="1338776" y="684251"/>
                  <a:pt x="1141167" y="718895"/>
                </a:cubicBezTo>
                <a:cubicBezTo>
                  <a:pt x="943558" y="753539"/>
                  <a:pt x="551729" y="712845"/>
                  <a:pt x="0" y="718895"/>
                </a:cubicBezTo>
                <a:cubicBezTo>
                  <a:pt x="-12292" y="632310"/>
                  <a:pt x="-1781" y="495120"/>
                  <a:pt x="0" y="373825"/>
                </a:cubicBezTo>
                <a:cubicBezTo>
                  <a:pt x="1781" y="252530"/>
                  <a:pt x="9612" y="76046"/>
                  <a:pt x="0" y="0"/>
                </a:cubicBezTo>
                <a:close/>
              </a:path>
            </a:pathLst>
          </a:custGeom>
          <a:solidFill>
            <a:srgbClr val="1C498B"/>
          </a:solidFill>
          <a:ln w="12700" cap="flat" cmpd="sng">
            <a:solidFill>
              <a:srgbClr val="143C64"/>
            </a:solidFill>
            <a:prstDash val="solid"/>
            <a:miter lim="8000"/>
            <a:headEnd type="none" w="sm" len="sm"/>
            <a:tailEnd type="none" w="sm" len="sm"/>
          </a:ln>
        </p:spPr>
        <p:txBody>
          <a:bodyPr spcFirstLastPara="1" wrap="square" lIns="137100" tIns="68550" rIns="137100" bIns="68550" anchor="ctr" anchorCtr="1">
            <a:noAutofit/>
          </a:bodyPr>
          <a:lstStyle/>
          <a:p>
            <a:pPr marL="0" marR="0" lvl="0" indent="0" algn="ctr" rtl="0">
              <a:lnSpc>
                <a:spcPct val="100000"/>
              </a:lnSpc>
              <a:spcBef>
                <a:spcPts val="0"/>
              </a:spcBef>
              <a:spcAft>
                <a:spcPts val="0"/>
              </a:spcAft>
              <a:buNone/>
            </a:pPr>
            <a:endParaRPr sz="3000" b="1" i="0" u="none" strike="noStrike" cap="none">
              <a:solidFill>
                <a:srgbClr val="FFFFFF"/>
              </a:solidFill>
              <a:latin typeface="Calibri"/>
              <a:ea typeface="Calibri"/>
              <a:cs typeface="Calibri"/>
              <a:sym typeface="Calibri"/>
            </a:endParaRPr>
          </a:p>
        </p:txBody>
      </p:sp>
      <p:sp>
        <p:nvSpPr>
          <p:cNvPr id="25289" name="Google Shape;25289;p2165"/>
          <p:cNvSpPr/>
          <p:nvPr/>
        </p:nvSpPr>
        <p:spPr>
          <a:xfrm rot="2946881">
            <a:off x="17611323" y="9634558"/>
            <a:ext cx="673503" cy="798620"/>
          </a:xfrm>
          <a:custGeom>
            <a:avLst/>
            <a:gdLst/>
            <a:ahLst/>
            <a:cxnLst/>
            <a:rect l="l" t="t" r="r" b="b"/>
            <a:pathLst>
              <a:path w="673503" h="798620" extrusionOk="0">
                <a:moveTo>
                  <a:pt x="0" y="0"/>
                </a:moveTo>
                <a:lnTo>
                  <a:pt x="673503" y="0"/>
                </a:lnTo>
                <a:lnTo>
                  <a:pt x="673503" y="798620"/>
                </a:lnTo>
                <a:lnTo>
                  <a:pt x="0" y="798620"/>
                </a:lnTo>
                <a:lnTo>
                  <a:pt x="0" y="0"/>
                </a:lnTo>
                <a:close/>
              </a:path>
            </a:pathLst>
          </a:custGeom>
          <a:blipFill rotWithShape="1">
            <a:blip r:embed="rId4" cstate="email">
              <a:alphaModFix/>
              <a:extLst>
                <a:ext uri="{28A0092B-C50C-407E-A947-70E740481C1C}">
                  <a14:useLocalDpi xmlns:a14="http://schemas.microsoft.com/office/drawing/2010/main"/>
                </a:ext>
              </a:extLst>
            </a:blip>
            <a:stretch>
              <a:fillRect/>
            </a:stretch>
          </a:blipFill>
          <a:ln>
            <a:noFill/>
          </a:ln>
        </p:spPr>
        <p:txBody>
          <a:bodyPr spcFirstLastPara="1" wrap="square" lIns="137125" tIns="68550" rIns="137125" bIns="68550" anchor="t" anchorCtr="0">
            <a:noAutofit/>
          </a:bodyPr>
          <a:lstStyle/>
          <a:p>
            <a:pPr marL="0" marR="0" lvl="0" indent="0" algn="l" rtl="0">
              <a:lnSpc>
                <a:spcPct val="100000"/>
              </a:lnSpc>
              <a:spcBef>
                <a:spcPts val="0"/>
              </a:spcBef>
              <a:spcAft>
                <a:spcPts val="0"/>
              </a:spcAft>
              <a:buNone/>
            </a:pPr>
            <a:endParaRPr sz="1800" b="0" i="0" u="none" strike="noStrike" cap="none">
              <a:solidFill>
                <a:srgbClr val="000000"/>
              </a:solidFill>
              <a:latin typeface="Arial"/>
              <a:ea typeface="Arial"/>
              <a:cs typeface="Arial"/>
              <a:sym typeface="Arial"/>
            </a:endParaRPr>
          </a:p>
        </p:txBody>
      </p:sp>
      <p:pic>
        <p:nvPicPr>
          <p:cNvPr id="25290" name="Google Shape;25290;p2165" descr="A blue and red curved line&#10;&#10;AI-generated content may be incorrect."/>
          <p:cNvPicPr preferRelativeResize="0"/>
          <p:nvPr/>
        </p:nvPicPr>
        <p:blipFill rotWithShape="1">
          <a:blip r:embed="rId5" cstate="email">
            <a:alphaModFix/>
            <a:extLst>
              <a:ext uri="{28A0092B-C50C-407E-A947-70E740481C1C}">
                <a14:useLocalDpi xmlns:a14="http://schemas.microsoft.com/office/drawing/2010/main"/>
              </a:ext>
            </a:extLst>
          </a:blip>
          <a:srcRect/>
          <a:stretch/>
        </p:blipFill>
        <p:spPr>
          <a:xfrm>
            <a:off x="12991043" y="0"/>
            <a:ext cx="5296958" cy="1428750"/>
          </a:xfrm>
          <a:prstGeom prst="rect">
            <a:avLst/>
          </a:prstGeom>
          <a:noFill/>
          <a:ln>
            <a:noFill/>
          </a:ln>
        </p:spPr>
      </p:pic>
      <p:pic>
        <p:nvPicPr>
          <p:cNvPr id="25291" name="Google Shape;25291;p2165" descr="A logo with a map and text&#10;&#10;AI-generated content may be incorrect."/>
          <p:cNvPicPr preferRelativeResize="0"/>
          <p:nvPr/>
        </p:nvPicPr>
        <p:blipFill rotWithShape="1">
          <a:blip r:embed="rId6" cstate="email">
            <a:alphaModFix/>
            <a:extLst>
              <a:ext uri="{28A0092B-C50C-407E-A947-70E740481C1C}">
                <a14:useLocalDpi xmlns:a14="http://schemas.microsoft.com/office/drawing/2010/main"/>
              </a:ext>
            </a:extLst>
          </a:blip>
          <a:srcRect r="-244"/>
          <a:stretch/>
        </p:blipFill>
        <p:spPr>
          <a:xfrm>
            <a:off x="15509878" y="5326"/>
            <a:ext cx="2169614" cy="1079852"/>
          </a:xfrm>
          <a:prstGeom prst="rect">
            <a:avLst/>
          </a:prstGeom>
          <a:noFill/>
          <a:ln>
            <a:noFill/>
          </a:ln>
        </p:spPr>
      </p:pic>
      <p:sp>
        <p:nvSpPr>
          <p:cNvPr id="25292" name="Google Shape;25292;p2165"/>
          <p:cNvSpPr/>
          <p:nvPr/>
        </p:nvSpPr>
        <p:spPr>
          <a:xfrm>
            <a:off x="0" y="-276967"/>
            <a:ext cx="18288000" cy="553937"/>
          </a:xfrm>
          <a:prstGeom prst="rect">
            <a:avLst/>
          </a:prstGeom>
          <a:noFill/>
          <a:ln>
            <a:noFill/>
          </a:ln>
        </p:spPr>
        <p:txBody>
          <a:bodyPr spcFirstLastPara="1" wrap="square" lIns="137125" tIns="68550" rIns="137125" bIns="68550" anchor="ctr" anchorCtr="0">
            <a:spAutoFit/>
          </a:bodyPr>
          <a:lstStyle/>
          <a:p>
            <a:pPr marL="0" marR="0" lvl="0" indent="0" algn="l" rtl="0">
              <a:lnSpc>
                <a:spcPct val="100000"/>
              </a:lnSpc>
              <a:spcBef>
                <a:spcPts val="0"/>
              </a:spcBef>
              <a:spcAft>
                <a:spcPts val="0"/>
              </a:spcAft>
              <a:buNone/>
            </a:pPr>
            <a:endParaRPr sz="2700" b="0" i="0" u="none" strike="noStrike" cap="none">
              <a:solidFill>
                <a:srgbClr val="000000"/>
              </a:solidFill>
              <a:latin typeface="Arial"/>
              <a:ea typeface="Arial"/>
              <a:cs typeface="Arial"/>
              <a:sym typeface="Arial"/>
            </a:endParaRPr>
          </a:p>
        </p:txBody>
      </p:sp>
      <p:sp>
        <p:nvSpPr>
          <p:cNvPr id="25293" name="Google Shape;25293;p2165"/>
          <p:cNvSpPr txBox="1"/>
          <p:nvPr/>
        </p:nvSpPr>
        <p:spPr>
          <a:xfrm>
            <a:off x="547576" y="1641878"/>
            <a:ext cx="9352628" cy="1107996"/>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US" sz="3600" b="0" i="0" u="none" strike="noStrike" cap="none">
                <a:solidFill>
                  <a:srgbClr val="FFFFFF"/>
                </a:solidFill>
                <a:latin typeface="Calibri"/>
                <a:ea typeface="Calibri"/>
                <a:cs typeface="Calibri"/>
                <a:sym typeface="Calibri"/>
              </a:rPr>
              <a:t> My healthcare choices were respected by the health care team</a:t>
            </a:r>
            <a:endParaRPr sz="3600" b="1" i="0" u="none" strike="noStrike" cap="none">
              <a:solidFill>
                <a:srgbClr val="FFFFFF"/>
              </a:solidFill>
              <a:latin typeface="Calibri"/>
              <a:ea typeface="Calibri"/>
              <a:cs typeface="Calibri"/>
              <a:sym typeface="Calibri"/>
            </a:endParaRPr>
          </a:p>
        </p:txBody>
      </p:sp>
      <p:graphicFrame>
        <p:nvGraphicFramePr>
          <p:cNvPr id="25294" name="Google Shape;25294;p2165"/>
          <p:cNvGraphicFramePr/>
          <p:nvPr/>
        </p:nvGraphicFramePr>
        <p:xfrm>
          <a:off x="11607511" y="9517900"/>
          <a:ext cx="5314450" cy="716320"/>
        </p:xfrm>
        <a:graphic>
          <a:graphicData uri="http://schemas.openxmlformats.org/drawingml/2006/table">
            <a:tbl>
              <a:tblPr>
                <a:noFill/>
                <a:tableStyleId>{85A34E8D-6C84-4A1A-8FB8-EDD9A6DE71AE}</a:tableStyleId>
              </a:tblPr>
              <a:tblGrid>
                <a:gridCol w="3705425">
                  <a:extLst>
                    <a:ext uri="{9D8B030D-6E8A-4147-A177-3AD203B41FA5}">
                      <a16:colId xmlns:a16="http://schemas.microsoft.com/office/drawing/2014/main" val="20000"/>
                    </a:ext>
                  </a:extLst>
                </a:gridCol>
                <a:gridCol w="1609025">
                  <a:extLst>
                    <a:ext uri="{9D8B030D-6E8A-4147-A177-3AD203B41FA5}">
                      <a16:colId xmlns:a16="http://schemas.microsoft.com/office/drawing/2014/main" val="20001"/>
                    </a:ext>
                  </a:extLst>
                </a:gridCol>
              </a:tblGrid>
              <a:tr h="691325">
                <a:tc>
                  <a:txBody>
                    <a:bodyPr/>
                    <a:lstStyle/>
                    <a:p>
                      <a:pPr marL="0" marR="0" lvl="0" indent="0" algn="l" rtl="0">
                        <a:lnSpc>
                          <a:spcPct val="100000"/>
                        </a:lnSpc>
                        <a:spcBef>
                          <a:spcPts val="0"/>
                        </a:spcBef>
                        <a:spcAft>
                          <a:spcPts val="0"/>
                        </a:spcAft>
                        <a:buClr>
                          <a:schemeClr val="lt1"/>
                        </a:buClr>
                        <a:buSzPts val="2500"/>
                        <a:buFont typeface="Calibri"/>
                        <a:buNone/>
                      </a:pPr>
                      <a:r>
                        <a:rPr lang="en-US" sz="3800" b="1" u="none" strike="noStrike" cap="none">
                          <a:solidFill>
                            <a:schemeClr val="lt1"/>
                          </a:solidFill>
                          <a:latin typeface="Calibri"/>
                          <a:ea typeface="Calibri"/>
                          <a:cs typeface="Calibri"/>
                          <a:sym typeface="Calibri"/>
                        </a:rPr>
                        <a:t>Surveys (2025)</a:t>
                      </a:r>
                      <a:endParaRPr sz="3200" u="none" strike="noStrike" cap="none"/>
                    </a:p>
                  </a:txBody>
                  <a:tcPr marL="137175" marR="137175" marT="68600" marB="68600">
                    <a:solidFill>
                      <a:srgbClr val="1C498B"/>
                    </a:solidFill>
                  </a:tcPr>
                </a:tc>
                <a:tc>
                  <a:txBody>
                    <a:bodyPr/>
                    <a:lstStyle/>
                    <a:p>
                      <a:pPr marL="0" marR="0" lvl="0" indent="0" algn="l" rtl="0">
                        <a:lnSpc>
                          <a:spcPct val="100000"/>
                        </a:lnSpc>
                        <a:spcBef>
                          <a:spcPts val="0"/>
                        </a:spcBef>
                        <a:spcAft>
                          <a:spcPts val="0"/>
                        </a:spcAft>
                        <a:buClr>
                          <a:srgbClr val="000000"/>
                        </a:buClr>
                        <a:buSzPts val="3800"/>
                        <a:buFont typeface="Arial"/>
                        <a:buNone/>
                      </a:pPr>
                      <a:r>
                        <a:rPr lang="en-US" sz="3800" b="1" u="none" strike="noStrike" cap="none">
                          <a:solidFill>
                            <a:schemeClr val="lt1"/>
                          </a:solidFill>
                        </a:rPr>
                        <a:t>9,580</a:t>
                      </a:r>
                      <a:endParaRPr sz="3200" u="none" strike="noStrike" cap="none"/>
                    </a:p>
                  </a:txBody>
                  <a:tcPr marL="137175" marR="137175" marT="68600" marB="68600">
                    <a:solidFill>
                      <a:srgbClr val="F14115"/>
                    </a:solidFill>
                  </a:tcPr>
                </a:tc>
                <a:extLst>
                  <a:ext uri="{0D108BD9-81ED-4DB2-BD59-A6C34878D82A}">
                    <a16:rowId xmlns:a16="http://schemas.microsoft.com/office/drawing/2014/main" val="10000"/>
                  </a:ext>
                </a:extLst>
              </a:tr>
            </a:tbl>
          </a:graphicData>
        </a:graphic>
      </p:graphicFrame>
      <p:sp>
        <p:nvSpPr>
          <p:cNvPr id="25295" name="Google Shape;25295;p2165"/>
          <p:cNvSpPr/>
          <p:nvPr/>
        </p:nvSpPr>
        <p:spPr>
          <a:xfrm>
            <a:off x="10109039" y="1657640"/>
            <a:ext cx="8090033" cy="1142751"/>
          </a:xfrm>
          <a:custGeom>
            <a:avLst/>
            <a:gdLst/>
            <a:ahLst/>
            <a:cxnLst/>
            <a:rect l="l" t="t" r="r" b="b"/>
            <a:pathLst>
              <a:path w="5393355" h="761834" fill="none" extrusionOk="0">
                <a:moveTo>
                  <a:pt x="0" y="0"/>
                </a:moveTo>
                <a:cubicBezTo>
                  <a:pt x="294476" y="-31836"/>
                  <a:pt x="368984" y="-18160"/>
                  <a:pt x="674169" y="0"/>
                </a:cubicBezTo>
                <a:cubicBezTo>
                  <a:pt x="979354" y="18160"/>
                  <a:pt x="1027040" y="-19915"/>
                  <a:pt x="1240472" y="0"/>
                </a:cubicBezTo>
                <a:cubicBezTo>
                  <a:pt x="1453904" y="19915"/>
                  <a:pt x="1666259" y="26966"/>
                  <a:pt x="1860707" y="0"/>
                </a:cubicBezTo>
                <a:cubicBezTo>
                  <a:pt x="2055156" y="-26966"/>
                  <a:pt x="2278663" y="35571"/>
                  <a:pt x="2642744" y="0"/>
                </a:cubicBezTo>
                <a:cubicBezTo>
                  <a:pt x="3006825" y="-35571"/>
                  <a:pt x="3087559" y="-10410"/>
                  <a:pt x="3262980" y="0"/>
                </a:cubicBezTo>
                <a:cubicBezTo>
                  <a:pt x="3438401" y="10410"/>
                  <a:pt x="3814852" y="-9063"/>
                  <a:pt x="3991083" y="0"/>
                </a:cubicBezTo>
                <a:cubicBezTo>
                  <a:pt x="4167314" y="9063"/>
                  <a:pt x="4371204" y="-14493"/>
                  <a:pt x="4611319" y="0"/>
                </a:cubicBezTo>
                <a:cubicBezTo>
                  <a:pt x="4851434" y="14493"/>
                  <a:pt x="5046046" y="-29302"/>
                  <a:pt x="5393355" y="0"/>
                </a:cubicBezTo>
                <a:cubicBezTo>
                  <a:pt x="5407269" y="119238"/>
                  <a:pt x="5377280" y="306527"/>
                  <a:pt x="5393355" y="388535"/>
                </a:cubicBezTo>
                <a:cubicBezTo>
                  <a:pt x="5409430" y="470544"/>
                  <a:pt x="5394699" y="641470"/>
                  <a:pt x="5393355" y="761834"/>
                </a:cubicBezTo>
                <a:cubicBezTo>
                  <a:pt x="5195102" y="750129"/>
                  <a:pt x="4857391" y="754188"/>
                  <a:pt x="4665252" y="761834"/>
                </a:cubicBezTo>
                <a:cubicBezTo>
                  <a:pt x="4473113" y="769480"/>
                  <a:pt x="4406455" y="747814"/>
                  <a:pt x="4152883" y="761834"/>
                </a:cubicBezTo>
                <a:cubicBezTo>
                  <a:pt x="3899311" y="775854"/>
                  <a:pt x="3769465" y="745349"/>
                  <a:pt x="3586581" y="761834"/>
                </a:cubicBezTo>
                <a:cubicBezTo>
                  <a:pt x="3403697" y="778319"/>
                  <a:pt x="2998976" y="771338"/>
                  <a:pt x="2804545" y="761834"/>
                </a:cubicBezTo>
                <a:cubicBezTo>
                  <a:pt x="2610114" y="752330"/>
                  <a:pt x="2484295" y="786347"/>
                  <a:pt x="2292176" y="761834"/>
                </a:cubicBezTo>
                <a:cubicBezTo>
                  <a:pt x="2100057" y="737321"/>
                  <a:pt x="1721561" y="782209"/>
                  <a:pt x="1564073" y="761834"/>
                </a:cubicBezTo>
                <a:cubicBezTo>
                  <a:pt x="1406585" y="741459"/>
                  <a:pt x="1065530" y="789193"/>
                  <a:pt x="835970" y="761834"/>
                </a:cubicBezTo>
                <a:cubicBezTo>
                  <a:pt x="606410" y="734475"/>
                  <a:pt x="386076" y="769681"/>
                  <a:pt x="0" y="761834"/>
                </a:cubicBezTo>
                <a:cubicBezTo>
                  <a:pt x="4714" y="621135"/>
                  <a:pt x="-13452" y="544668"/>
                  <a:pt x="0" y="380917"/>
                </a:cubicBezTo>
                <a:cubicBezTo>
                  <a:pt x="13452" y="217166"/>
                  <a:pt x="12900" y="133836"/>
                  <a:pt x="0" y="0"/>
                </a:cubicBezTo>
                <a:close/>
              </a:path>
              <a:path w="5393355" h="761834" extrusionOk="0">
                <a:moveTo>
                  <a:pt x="0" y="0"/>
                </a:moveTo>
                <a:cubicBezTo>
                  <a:pt x="355332" y="2353"/>
                  <a:pt x="462419" y="-28050"/>
                  <a:pt x="782036" y="0"/>
                </a:cubicBezTo>
                <a:cubicBezTo>
                  <a:pt x="1101653" y="28050"/>
                  <a:pt x="1307306" y="19210"/>
                  <a:pt x="1510139" y="0"/>
                </a:cubicBezTo>
                <a:cubicBezTo>
                  <a:pt x="1712972" y="-19210"/>
                  <a:pt x="2045132" y="19822"/>
                  <a:pt x="2238242" y="0"/>
                </a:cubicBezTo>
                <a:cubicBezTo>
                  <a:pt x="2431352" y="-19822"/>
                  <a:pt x="2605050" y="10524"/>
                  <a:pt x="2858478" y="0"/>
                </a:cubicBezTo>
                <a:cubicBezTo>
                  <a:pt x="3111906" y="-10524"/>
                  <a:pt x="3259183" y="-23685"/>
                  <a:pt x="3424780" y="0"/>
                </a:cubicBezTo>
                <a:cubicBezTo>
                  <a:pt x="3590377" y="23685"/>
                  <a:pt x="3878210" y="688"/>
                  <a:pt x="4098950" y="0"/>
                </a:cubicBezTo>
                <a:cubicBezTo>
                  <a:pt x="4319690" y="-688"/>
                  <a:pt x="5099302" y="-13012"/>
                  <a:pt x="5393355" y="0"/>
                </a:cubicBezTo>
                <a:cubicBezTo>
                  <a:pt x="5389069" y="111702"/>
                  <a:pt x="5378172" y="219741"/>
                  <a:pt x="5393355" y="358062"/>
                </a:cubicBezTo>
                <a:cubicBezTo>
                  <a:pt x="5408538" y="496383"/>
                  <a:pt x="5410232" y="678161"/>
                  <a:pt x="5393355" y="761834"/>
                </a:cubicBezTo>
                <a:cubicBezTo>
                  <a:pt x="5146067" y="756970"/>
                  <a:pt x="5059956" y="746399"/>
                  <a:pt x="4827053" y="761834"/>
                </a:cubicBezTo>
                <a:cubicBezTo>
                  <a:pt x="4594150" y="777269"/>
                  <a:pt x="4472080" y="781710"/>
                  <a:pt x="4152883" y="761834"/>
                </a:cubicBezTo>
                <a:cubicBezTo>
                  <a:pt x="3833686" y="741959"/>
                  <a:pt x="3791758" y="744589"/>
                  <a:pt x="3640515" y="761834"/>
                </a:cubicBezTo>
                <a:cubicBezTo>
                  <a:pt x="3489272" y="779079"/>
                  <a:pt x="3283770" y="738269"/>
                  <a:pt x="3074212" y="761834"/>
                </a:cubicBezTo>
                <a:cubicBezTo>
                  <a:pt x="2864654" y="785399"/>
                  <a:pt x="2680577" y="740272"/>
                  <a:pt x="2292176" y="761834"/>
                </a:cubicBezTo>
                <a:cubicBezTo>
                  <a:pt x="1903775" y="783396"/>
                  <a:pt x="1827802" y="786359"/>
                  <a:pt x="1618007" y="761834"/>
                </a:cubicBezTo>
                <a:cubicBezTo>
                  <a:pt x="1408212" y="737309"/>
                  <a:pt x="1181602" y="747666"/>
                  <a:pt x="889904" y="761834"/>
                </a:cubicBezTo>
                <a:cubicBezTo>
                  <a:pt x="598206" y="776002"/>
                  <a:pt x="256665" y="744523"/>
                  <a:pt x="0" y="761834"/>
                </a:cubicBezTo>
                <a:cubicBezTo>
                  <a:pt x="-4881" y="667732"/>
                  <a:pt x="-10143" y="556680"/>
                  <a:pt x="0" y="396154"/>
                </a:cubicBezTo>
                <a:cubicBezTo>
                  <a:pt x="10143" y="235628"/>
                  <a:pt x="2077" y="84441"/>
                  <a:pt x="0" y="0"/>
                </a:cubicBezTo>
                <a:close/>
              </a:path>
            </a:pathLst>
          </a:custGeom>
          <a:solidFill>
            <a:srgbClr val="1C498B"/>
          </a:solidFill>
          <a:ln w="12700" cap="flat" cmpd="sng">
            <a:solidFill>
              <a:srgbClr val="143C64"/>
            </a:solidFill>
            <a:prstDash val="solid"/>
            <a:miter lim="8000"/>
            <a:headEnd type="none" w="sm" len="sm"/>
            <a:tailEnd type="none" w="sm" len="sm"/>
          </a:ln>
        </p:spPr>
        <p:txBody>
          <a:bodyPr spcFirstLastPara="1" wrap="square" lIns="137100" tIns="68550" rIns="137100" bIns="68550" anchor="ctr" anchorCtr="1">
            <a:noAutofit/>
          </a:bodyPr>
          <a:lstStyle/>
          <a:p>
            <a:pPr marL="0" marR="0" lvl="0" indent="0" algn="ctr" rtl="0">
              <a:lnSpc>
                <a:spcPct val="100000"/>
              </a:lnSpc>
              <a:spcBef>
                <a:spcPts val="0"/>
              </a:spcBef>
              <a:spcAft>
                <a:spcPts val="0"/>
              </a:spcAft>
              <a:buNone/>
            </a:pPr>
            <a:endParaRPr sz="3000" b="1" i="0" u="none" strike="noStrike" cap="none">
              <a:solidFill>
                <a:srgbClr val="FFFFFF"/>
              </a:solidFill>
              <a:latin typeface="Calibri"/>
              <a:ea typeface="Calibri"/>
              <a:cs typeface="Calibri"/>
              <a:sym typeface="Calibri"/>
            </a:endParaRPr>
          </a:p>
        </p:txBody>
      </p:sp>
      <p:sp>
        <p:nvSpPr>
          <p:cNvPr id="25296" name="Google Shape;25296;p2165"/>
          <p:cNvSpPr txBox="1"/>
          <p:nvPr/>
        </p:nvSpPr>
        <p:spPr>
          <a:xfrm>
            <a:off x="10109039" y="1672666"/>
            <a:ext cx="8038296" cy="1107996"/>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US" sz="3600" b="0" i="0" u="none" strike="noStrike" cap="none">
                <a:solidFill>
                  <a:srgbClr val="FFFFFF"/>
                </a:solidFill>
                <a:latin typeface="Calibri"/>
                <a:ea typeface="Calibri"/>
                <a:cs typeface="Calibri"/>
                <a:sym typeface="Calibri"/>
              </a:rPr>
              <a:t>I was treated with respect and compassion by </a:t>
            </a:r>
            <a:r>
              <a:rPr lang="en-US" sz="3600" b="1" i="0" u="none" strike="noStrike" cap="none">
                <a:solidFill>
                  <a:srgbClr val="FFFFFF"/>
                </a:solidFill>
                <a:latin typeface="Calibri"/>
                <a:ea typeface="Calibri"/>
                <a:cs typeface="Calibri"/>
                <a:sym typeface="Calibri"/>
              </a:rPr>
              <a:t>OB doctors, midwives, and nurses </a:t>
            </a:r>
            <a:endParaRPr sz="2400" b="0" i="0" u="none" strike="noStrike" cap="none">
              <a:solidFill>
                <a:srgbClr val="000000"/>
              </a:solidFill>
              <a:latin typeface="Arial"/>
              <a:ea typeface="Arial"/>
              <a:cs typeface="Arial"/>
              <a:sym typeface="Arial"/>
            </a:endParaRPr>
          </a:p>
        </p:txBody>
      </p:sp>
      <p:sp>
        <p:nvSpPr>
          <p:cNvPr id="25297" name="Google Shape;25297;p2165"/>
          <p:cNvSpPr txBox="1"/>
          <p:nvPr/>
        </p:nvSpPr>
        <p:spPr>
          <a:xfrm>
            <a:off x="1186898" y="2800390"/>
            <a:ext cx="9384752" cy="1251112"/>
          </a:xfrm>
          <a:prstGeom prst="rect">
            <a:avLst/>
          </a:prstGeom>
          <a:noFill/>
          <a:ln>
            <a:noFill/>
          </a:ln>
        </p:spPr>
        <p:txBody>
          <a:bodyPr spcFirstLastPara="1" wrap="square" lIns="0" tIns="0" rIns="0" bIns="0" anchor="t" anchorCtr="0">
            <a:spAutoFit/>
          </a:bodyPr>
          <a:lstStyle/>
          <a:p>
            <a:pPr marL="0" marR="0" lvl="0" indent="0" algn="l" rtl="0">
              <a:lnSpc>
                <a:spcPct val="270650"/>
              </a:lnSpc>
              <a:spcBef>
                <a:spcPts val="0"/>
              </a:spcBef>
              <a:spcAft>
                <a:spcPts val="0"/>
              </a:spcAft>
              <a:buNone/>
            </a:pPr>
            <a:r>
              <a:rPr lang="en-US" sz="3000" b="1" i="0" u="none" strike="noStrike" cap="none">
                <a:solidFill>
                  <a:srgbClr val="1C498B"/>
                </a:solidFill>
                <a:latin typeface="Calibri"/>
                <a:ea typeface="Calibri"/>
                <a:cs typeface="Calibri"/>
                <a:sym typeface="Calibri"/>
              </a:rPr>
              <a:t>% Hospitals Achieving ≥ 95% “Strongly Agree/ Agree”  </a:t>
            </a:r>
            <a:endParaRPr sz="3000" b="1" i="0" u="none" strike="noStrike" cap="none">
              <a:solidFill>
                <a:srgbClr val="1C498B"/>
              </a:solidFill>
              <a:latin typeface="Calibri"/>
              <a:ea typeface="Calibri"/>
              <a:cs typeface="Calibri"/>
              <a:sym typeface="Calibri"/>
            </a:endParaRPr>
          </a:p>
        </p:txBody>
      </p:sp>
      <p:sp>
        <p:nvSpPr>
          <p:cNvPr id="25298" name="Google Shape;25298;p2165"/>
          <p:cNvSpPr txBox="1"/>
          <p:nvPr/>
        </p:nvSpPr>
        <p:spPr>
          <a:xfrm>
            <a:off x="10173296" y="3101414"/>
            <a:ext cx="8182875" cy="923330"/>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r>
              <a:rPr lang="en-US" sz="3000" b="1" i="0" u="none" strike="noStrike" cap="none">
                <a:solidFill>
                  <a:srgbClr val="1C498B"/>
                </a:solidFill>
                <a:latin typeface="Calibri"/>
                <a:ea typeface="Calibri"/>
                <a:cs typeface="Calibri"/>
                <a:sym typeface="Calibri"/>
              </a:rPr>
              <a:t>% Hospitals Achieving ≥ 95% “Strongly Agree/ Agree”  </a:t>
            </a:r>
            <a:endParaRPr sz="3000" b="1" i="0" u="none" strike="noStrike" cap="none">
              <a:solidFill>
                <a:srgbClr val="1C498B"/>
              </a:solidFill>
              <a:latin typeface="Calibri"/>
              <a:ea typeface="Calibri"/>
              <a:cs typeface="Calibri"/>
              <a:sym typeface="Calibri"/>
            </a:endParaRPr>
          </a:p>
        </p:txBody>
      </p:sp>
      <p:pic>
        <p:nvPicPr>
          <p:cNvPr id="25299" name="Google Shape;25299;p2165"/>
          <p:cNvPicPr preferRelativeResize="0"/>
          <p:nvPr/>
        </p:nvPicPr>
        <p:blipFill rotWithShape="1">
          <a:blip r:embed="rId7">
            <a:alphaModFix/>
          </a:blip>
          <a:srcRect/>
          <a:stretch/>
        </p:blipFill>
        <p:spPr>
          <a:xfrm>
            <a:off x="599312" y="3806603"/>
            <a:ext cx="8821614" cy="4673009"/>
          </a:xfrm>
          <a:prstGeom prst="rect">
            <a:avLst/>
          </a:prstGeom>
          <a:noFill/>
          <a:ln>
            <a:noFill/>
          </a:ln>
        </p:spPr>
      </p:pic>
      <p:graphicFrame>
        <p:nvGraphicFramePr>
          <p:cNvPr id="25300" name="Google Shape;25300;p2165"/>
          <p:cNvGraphicFramePr/>
          <p:nvPr/>
        </p:nvGraphicFramePr>
        <p:xfrm>
          <a:off x="390476" y="8440285"/>
          <a:ext cx="9030475" cy="960125"/>
        </p:xfrm>
        <a:graphic>
          <a:graphicData uri="http://schemas.openxmlformats.org/drawingml/2006/table">
            <a:tbl>
              <a:tblPr>
                <a:noFill/>
                <a:tableStyleId>{85A34E8D-6C84-4A1A-8FB8-EDD9A6DE71AE}</a:tableStyleId>
              </a:tblPr>
              <a:tblGrid>
                <a:gridCol w="2377625">
                  <a:extLst>
                    <a:ext uri="{9D8B030D-6E8A-4147-A177-3AD203B41FA5}">
                      <a16:colId xmlns:a16="http://schemas.microsoft.com/office/drawing/2014/main" val="20000"/>
                    </a:ext>
                  </a:extLst>
                </a:gridCol>
                <a:gridCol w="1760700">
                  <a:extLst>
                    <a:ext uri="{9D8B030D-6E8A-4147-A177-3AD203B41FA5}">
                      <a16:colId xmlns:a16="http://schemas.microsoft.com/office/drawing/2014/main" val="20001"/>
                    </a:ext>
                  </a:extLst>
                </a:gridCol>
                <a:gridCol w="1672725">
                  <a:extLst>
                    <a:ext uri="{9D8B030D-6E8A-4147-A177-3AD203B41FA5}">
                      <a16:colId xmlns:a16="http://schemas.microsoft.com/office/drawing/2014/main" val="20002"/>
                    </a:ext>
                  </a:extLst>
                </a:gridCol>
                <a:gridCol w="1642575">
                  <a:extLst>
                    <a:ext uri="{9D8B030D-6E8A-4147-A177-3AD203B41FA5}">
                      <a16:colId xmlns:a16="http://schemas.microsoft.com/office/drawing/2014/main" val="20003"/>
                    </a:ext>
                  </a:extLst>
                </a:gridCol>
                <a:gridCol w="1576850">
                  <a:extLst>
                    <a:ext uri="{9D8B030D-6E8A-4147-A177-3AD203B41FA5}">
                      <a16:colId xmlns:a16="http://schemas.microsoft.com/office/drawing/2014/main" val="20004"/>
                    </a:ext>
                  </a:extLst>
                </a:gridCol>
              </a:tblGrid>
              <a:tr h="960125">
                <a:tc>
                  <a:txBody>
                    <a:bodyPr/>
                    <a:lstStyle/>
                    <a:p>
                      <a:pPr marL="0" marR="0" lvl="0" indent="0" algn="l" rtl="0">
                        <a:lnSpc>
                          <a:spcPct val="100000"/>
                        </a:lnSpc>
                        <a:spcBef>
                          <a:spcPts val="0"/>
                        </a:spcBef>
                        <a:spcAft>
                          <a:spcPts val="0"/>
                        </a:spcAft>
                        <a:buClr>
                          <a:srgbClr val="000000"/>
                        </a:buClr>
                        <a:buSzPts val="2700"/>
                        <a:buFont typeface="Arial"/>
                        <a:buNone/>
                      </a:pPr>
                      <a:r>
                        <a:rPr lang="en-US" sz="2700" b="1" u="none" strike="noStrike" cap="none">
                          <a:solidFill>
                            <a:schemeClr val="lt1"/>
                          </a:solidFill>
                        </a:rPr>
                        <a:t># Hospitals</a:t>
                      </a:r>
                      <a:endParaRPr sz="3200" u="none" strike="noStrike" cap="none"/>
                    </a:p>
                  </a:txBody>
                  <a:tcPr marL="137175" marR="137175" marT="68600" marB="68600">
                    <a:solidFill>
                      <a:srgbClr val="1C498B"/>
                    </a:solidFill>
                  </a:tcPr>
                </a:tc>
                <a:tc>
                  <a:txBody>
                    <a:bodyPr/>
                    <a:lstStyle/>
                    <a:p>
                      <a:pPr marL="0" marR="0" lvl="0" indent="0" algn="ctr" rtl="0">
                        <a:lnSpc>
                          <a:spcPct val="100000"/>
                        </a:lnSpc>
                        <a:spcBef>
                          <a:spcPts val="0"/>
                        </a:spcBef>
                        <a:spcAft>
                          <a:spcPts val="0"/>
                        </a:spcAft>
                        <a:buClr>
                          <a:srgbClr val="000000"/>
                        </a:buClr>
                        <a:buSzPts val="2700"/>
                        <a:buFont typeface="Arial"/>
                        <a:buNone/>
                      </a:pPr>
                      <a:r>
                        <a:rPr lang="en-US" sz="2700" u="none" strike="noStrike" cap="none"/>
                        <a:t>60</a:t>
                      </a:r>
                      <a:endParaRPr sz="3200" u="none" strike="noStrike" cap="none"/>
                    </a:p>
                  </a:txBody>
                  <a:tcPr marL="137175" marR="137175" marT="68600" marB="68600"/>
                </a:tc>
                <a:tc>
                  <a:txBody>
                    <a:bodyPr/>
                    <a:lstStyle/>
                    <a:p>
                      <a:pPr marL="0" marR="0" lvl="0" indent="0" algn="ctr" rtl="0">
                        <a:lnSpc>
                          <a:spcPct val="100000"/>
                        </a:lnSpc>
                        <a:spcBef>
                          <a:spcPts val="0"/>
                        </a:spcBef>
                        <a:spcAft>
                          <a:spcPts val="0"/>
                        </a:spcAft>
                        <a:buClr>
                          <a:srgbClr val="000000"/>
                        </a:buClr>
                        <a:buSzPts val="2700"/>
                        <a:buFont typeface="Arial"/>
                        <a:buNone/>
                      </a:pPr>
                      <a:r>
                        <a:rPr lang="en-US" sz="2700" u="none" strike="noStrike" cap="none"/>
                        <a:t>65</a:t>
                      </a:r>
                      <a:endParaRPr sz="3200" u="none" strike="noStrike" cap="none"/>
                    </a:p>
                  </a:txBody>
                  <a:tcPr marL="137175" marR="137175" marT="68600" marB="68600"/>
                </a:tc>
                <a:tc>
                  <a:txBody>
                    <a:bodyPr/>
                    <a:lstStyle/>
                    <a:p>
                      <a:pPr marL="0" marR="0" lvl="0" indent="0" algn="ctr" rtl="0">
                        <a:lnSpc>
                          <a:spcPct val="100000"/>
                        </a:lnSpc>
                        <a:spcBef>
                          <a:spcPts val="0"/>
                        </a:spcBef>
                        <a:spcAft>
                          <a:spcPts val="0"/>
                        </a:spcAft>
                        <a:buClr>
                          <a:srgbClr val="000000"/>
                        </a:buClr>
                        <a:buSzPts val="2700"/>
                        <a:buFont typeface="Arial"/>
                        <a:buNone/>
                      </a:pPr>
                      <a:r>
                        <a:rPr lang="en-US" sz="2700" u="none" strike="noStrike" cap="none"/>
                        <a:t>63</a:t>
                      </a:r>
                      <a:endParaRPr sz="3200" u="none" strike="noStrike" cap="none"/>
                    </a:p>
                  </a:txBody>
                  <a:tcPr marL="137175" marR="137175" marT="68600" marB="68600"/>
                </a:tc>
                <a:tc>
                  <a:txBody>
                    <a:bodyPr/>
                    <a:lstStyle/>
                    <a:p>
                      <a:pPr marL="0" marR="0" lvl="0" indent="0" algn="ctr" rtl="0">
                        <a:lnSpc>
                          <a:spcPct val="100000"/>
                        </a:lnSpc>
                        <a:spcBef>
                          <a:spcPts val="0"/>
                        </a:spcBef>
                        <a:spcAft>
                          <a:spcPts val="0"/>
                        </a:spcAft>
                        <a:buClr>
                          <a:srgbClr val="000000"/>
                        </a:buClr>
                        <a:buSzPts val="2700"/>
                        <a:buFont typeface="Arial"/>
                        <a:buNone/>
                      </a:pPr>
                      <a:r>
                        <a:rPr lang="en-US" sz="2700" u="none" strike="noStrike" cap="none"/>
                        <a:t>58</a:t>
                      </a:r>
                      <a:endParaRPr sz="3200" u="none" strike="noStrike" cap="none"/>
                    </a:p>
                  </a:txBody>
                  <a:tcPr marL="137175" marR="137175" marT="68600" marB="68600"/>
                </a:tc>
                <a:extLst>
                  <a:ext uri="{0D108BD9-81ED-4DB2-BD59-A6C34878D82A}">
                    <a16:rowId xmlns:a16="http://schemas.microsoft.com/office/drawing/2014/main" val="10000"/>
                  </a:ext>
                </a:extLst>
              </a:tr>
            </a:tbl>
          </a:graphicData>
        </a:graphic>
      </p:graphicFrame>
      <p:graphicFrame>
        <p:nvGraphicFramePr>
          <p:cNvPr id="25301" name="Google Shape;25301;p2165"/>
          <p:cNvGraphicFramePr/>
          <p:nvPr/>
        </p:nvGraphicFramePr>
        <p:xfrm>
          <a:off x="9337428" y="8425967"/>
          <a:ext cx="8861650" cy="960125"/>
        </p:xfrm>
        <a:graphic>
          <a:graphicData uri="http://schemas.openxmlformats.org/drawingml/2006/table">
            <a:tbl>
              <a:tblPr>
                <a:noFill/>
                <a:tableStyleId>{85A34E8D-6C84-4A1A-8FB8-EDD9A6DE71AE}</a:tableStyleId>
              </a:tblPr>
              <a:tblGrid>
                <a:gridCol w="2333175">
                  <a:extLst>
                    <a:ext uri="{9D8B030D-6E8A-4147-A177-3AD203B41FA5}">
                      <a16:colId xmlns:a16="http://schemas.microsoft.com/office/drawing/2014/main" val="20000"/>
                    </a:ext>
                  </a:extLst>
                </a:gridCol>
                <a:gridCol w="1727775">
                  <a:extLst>
                    <a:ext uri="{9D8B030D-6E8A-4147-A177-3AD203B41FA5}">
                      <a16:colId xmlns:a16="http://schemas.microsoft.com/office/drawing/2014/main" val="20001"/>
                    </a:ext>
                  </a:extLst>
                </a:gridCol>
                <a:gridCol w="1641450">
                  <a:extLst>
                    <a:ext uri="{9D8B030D-6E8A-4147-A177-3AD203B41FA5}">
                      <a16:colId xmlns:a16="http://schemas.microsoft.com/office/drawing/2014/main" val="20002"/>
                    </a:ext>
                  </a:extLst>
                </a:gridCol>
                <a:gridCol w="1611875">
                  <a:extLst>
                    <a:ext uri="{9D8B030D-6E8A-4147-A177-3AD203B41FA5}">
                      <a16:colId xmlns:a16="http://schemas.microsoft.com/office/drawing/2014/main" val="20003"/>
                    </a:ext>
                  </a:extLst>
                </a:gridCol>
                <a:gridCol w="1547375">
                  <a:extLst>
                    <a:ext uri="{9D8B030D-6E8A-4147-A177-3AD203B41FA5}">
                      <a16:colId xmlns:a16="http://schemas.microsoft.com/office/drawing/2014/main" val="20004"/>
                    </a:ext>
                  </a:extLst>
                </a:gridCol>
              </a:tblGrid>
              <a:tr h="960125">
                <a:tc>
                  <a:txBody>
                    <a:bodyPr/>
                    <a:lstStyle/>
                    <a:p>
                      <a:pPr marL="0" marR="0" lvl="0" indent="0" algn="l" rtl="0">
                        <a:lnSpc>
                          <a:spcPct val="100000"/>
                        </a:lnSpc>
                        <a:spcBef>
                          <a:spcPts val="0"/>
                        </a:spcBef>
                        <a:spcAft>
                          <a:spcPts val="0"/>
                        </a:spcAft>
                        <a:buClr>
                          <a:srgbClr val="000000"/>
                        </a:buClr>
                        <a:buSzPts val="2700"/>
                        <a:buFont typeface="Arial"/>
                        <a:buNone/>
                      </a:pPr>
                      <a:r>
                        <a:rPr lang="en-US" sz="2700" b="1" u="none" strike="noStrike" cap="none">
                          <a:solidFill>
                            <a:schemeClr val="lt1"/>
                          </a:solidFill>
                        </a:rPr>
                        <a:t># Hospitals</a:t>
                      </a:r>
                      <a:endParaRPr sz="3200" u="none" strike="noStrike" cap="none"/>
                    </a:p>
                  </a:txBody>
                  <a:tcPr marL="137175" marR="137175" marT="68600" marB="68600">
                    <a:solidFill>
                      <a:srgbClr val="1C498B"/>
                    </a:solidFill>
                  </a:tcPr>
                </a:tc>
                <a:tc>
                  <a:txBody>
                    <a:bodyPr/>
                    <a:lstStyle/>
                    <a:p>
                      <a:pPr marL="0" marR="0" lvl="0" indent="0" algn="ctr" rtl="0">
                        <a:lnSpc>
                          <a:spcPct val="100000"/>
                        </a:lnSpc>
                        <a:spcBef>
                          <a:spcPts val="0"/>
                        </a:spcBef>
                        <a:spcAft>
                          <a:spcPts val="0"/>
                        </a:spcAft>
                        <a:buClr>
                          <a:srgbClr val="000000"/>
                        </a:buClr>
                        <a:buSzPts val="2700"/>
                        <a:buFont typeface="Arial"/>
                        <a:buNone/>
                      </a:pPr>
                      <a:r>
                        <a:rPr lang="en-US" sz="2700" u="none" strike="noStrike" cap="none"/>
                        <a:t>60</a:t>
                      </a:r>
                      <a:endParaRPr sz="3200" u="none" strike="noStrike" cap="none"/>
                    </a:p>
                  </a:txBody>
                  <a:tcPr marL="137175" marR="137175" marT="68600" marB="68600"/>
                </a:tc>
                <a:tc>
                  <a:txBody>
                    <a:bodyPr/>
                    <a:lstStyle/>
                    <a:p>
                      <a:pPr marL="0" marR="0" lvl="0" indent="0" algn="ctr" rtl="0">
                        <a:lnSpc>
                          <a:spcPct val="100000"/>
                        </a:lnSpc>
                        <a:spcBef>
                          <a:spcPts val="0"/>
                        </a:spcBef>
                        <a:spcAft>
                          <a:spcPts val="0"/>
                        </a:spcAft>
                        <a:buClr>
                          <a:srgbClr val="000000"/>
                        </a:buClr>
                        <a:buSzPts val="2700"/>
                        <a:buFont typeface="Arial"/>
                        <a:buNone/>
                      </a:pPr>
                      <a:r>
                        <a:rPr lang="en-US" sz="2700" u="none" strike="noStrike" cap="none"/>
                        <a:t>65</a:t>
                      </a:r>
                      <a:endParaRPr sz="3200" u="none" strike="noStrike" cap="none"/>
                    </a:p>
                  </a:txBody>
                  <a:tcPr marL="137175" marR="137175" marT="68600" marB="68600"/>
                </a:tc>
                <a:tc>
                  <a:txBody>
                    <a:bodyPr/>
                    <a:lstStyle/>
                    <a:p>
                      <a:pPr marL="0" marR="0" lvl="0" indent="0" algn="ctr" rtl="0">
                        <a:lnSpc>
                          <a:spcPct val="100000"/>
                        </a:lnSpc>
                        <a:spcBef>
                          <a:spcPts val="0"/>
                        </a:spcBef>
                        <a:spcAft>
                          <a:spcPts val="0"/>
                        </a:spcAft>
                        <a:buClr>
                          <a:srgbClr val="000000"/>
                        </a:buClr>
                        <a:buSzPts val="2700"/>
                        <a:buFont typeface="Arial"/>
                        <a:buNone/>
                      </a:pPr>
                      <a:r>
                        <a:rPr lang="en-US" sz="2700" u="none" strike="noStrike" cap="none"/>
                        <a:t>63</a:t>
                      </a:r>
                      <a:endParaRPr sz="3200" u="none" strike="noStrike" cap="none"/>
                    </a:p>
                  </a:txBody>
                  <a:tcPr marL="137175" marR="137175" marT="68600" marB="68600"/>
                </a:tc>
                <a:tc>
                  <a:txBody>
                    <a:bodyPr/>
                    <a:lstStyle/>
                    <a:p>
                      <a:pPr marL="0" marR="0" lvl="0" indent="0" algn="ctr" rtl="0">
                        <a:lnSpc>
                          <a:spcPct val="100000"/>
                        </a:lnSpc>
                        <a:spcBef>
                          <a:spcPts val="0"/>
                        </a:spcBef>
                        <a:spcAft>
                          <a:spcPts val="0"/>
                        </a:spcAft>
                        <a:buClr>
                          <a:srgbClr val="000000"/>
                        </a:buClr>
                        <a:buSzPts val="2700"/>
                        <a:buFont typeface="Arial"/>
                        <a:buNone/>
                      </a:pPr>
                      <a:r>
                        <a:rPr lang="en-US" sz="2700" u="none" strike="noStrike" cap="none"/>
                        <a:t>58</a:t>
                      </a:r>
                      <a:endParaRPr sz="3200" u="none" strike="noStrike" cap="none"/>
                    </a:p>
                  </a:txBody>
                  <a:tcPr marL="137175" marR="137175" marT="68600" marB="68600"/>
                </a:tc>
                <a:extLst>
                  <a:ext uri="{0D108BD9-81ED-4DB2-BD59-A6C34878D82A}">
                    <a16:rowId xmlns:a16="http://schemas.microsoft.com/office/drawing/2014/main" val="10000"/>
                  </a:ext>
                </a:extLst>
              </a:tr>
            </a:tbl>
          </a:graphicData>
        </a:graphic>
      </p:graphicFrame>
      <p:sp>
        <p:nvSpPr>
          <p:cNvPr id="25302" name="Google Shape;25302;p2165"/>
          <p:cNvSpPr txBox="1"/>
          <p:nvPr/>
        </p:nvSpPr>
        <p:spPr>
          <a:xfrm>
            <a:off x="365760" y="377037"/>
            <a:ext cx="13417641" cy="897490"/>
          </a:xfrm>
          <a:prstGeom prst="rect">
            <a:avLst/>
          </a:prstGeom>
          <a:noFill/>
          <a:ln>
            <a:noFill/>
          </a:ln>
        </p:spPr>
        <p:txBody>
          <a:bodyPr spcFirstLastPara="1" wrap="square" lIns="0" tIns="0" rIns="0" bIns="0" anchor="t" anchorCtr="0">
            <a:spAutoFit/>
          </a:bodyPr>
          <a:lstStyle/>
          <a:p>
            <a:pPr marL="0" marR="0" lvl="0" indent="0" algn="l" rtl="0">
              <a:lnSpc>
                <a:spcPct val="108260"/>
              </a:lnSpc>
              <a:spcBef>
                <a:spcPts val="0"/>
              </a:spcBef>
              <a:spcAft>
                <a:spcPts val="0"/>
              </a:spcAft>
              <a:buNone/>
            </a:pPr>
            <a:r>
              <a:rPr lang="en-US" sz="5400" b="1" i="0" u="none" strike="noStrike" cap="none">
                <a:solidFill>
                  <a:srgbClr val="1C498B"/>
                </a:solidFill>
                <a:latin typeface="Calibri"/>
                <a:ea typeface="Calibri"/>
                <a:cs typeface="Calibri"/>
                <a:sym typeface="Calibri"/>
              </a:rPr>
              <a:t>Identifying disparities in 3 key PREM Questions </a:t>
            </a:r>
            <a:endParaRPr sz="5400" b="1" i="0" u="none" strike="noStrike" cap="none">
              <a:solidFill>
                <a:srgbClr val="1C498B"/>
              </a:solidFill>
              <a:latin typeface="Calibri"/>
              <a:ea typeface="Calibri"/>
              <a:cs typeface="Calibri"/>
              <a:sym typeface="Calibri"/>
            </a:endParaRPr>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25306"/>
        <p:cNvGrpSpPr/>
        <p:nvPr/>
      </p:nvGrpSpPr>
      <p:grpSpPr>
        <a:xfrm>
          <a:off x="0" y="0"/>
          <a:ext cx="0" cy="0"/>
          <a:chOff x="0" y="0"/>
          <a:chExt cx="0" cy="0"/>
        </a:xfrm>
      </p:grpSpPr>
      <p:pic>
        <p:nvPicPr>
          <p:cNvPr id="25307" name="Google Shape;25307;p75" descr="A road with white dots and blue rectangles&#10;&#10;AI-generated content may be incorrect."/>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762001" y="2106221"/>
            <a:ext cx="17181350" cy="6941930"/>
          </a:xfrm>
          <a:prstGeom prst="rect">
            <a:avLst/>
          </a:prstGeom>
          <a:noFill/>
          <a:ln>
            <a:noFill/>
          </a:ln>
        </p:spPr>
      </p:pic>
      <p:sp>
        <p:nvSpPr>
          <p:cNvPr id="25308" name="Google Shape;25308;p75"/>
          <p:cNvSpPr txBox="1"/>
          <p:nvPr/>
        </p:nvSpPr>
        <p:spPr>
          <a:xfrm>
            <a:off x="675641" y="98681"/>
            <a:ext cx="16100777" cy="2031325"/>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5400"/>
              <a:buFont typeface="Arial"/>
              <a:buNone/>
            </a:pPr>
            <a:r>
              <a:rPr lang="en-US" sz="5400" b="1" i="0" u="none" strike="noStrike" cap="none">
                <a:solidFill>
                  <a:srgbClr val="1C498B"/>
                </a:solidFill>
                <a:latin typeface="Calibri"/>
                <a:ea typeface="Calibri"/>
                <a:cs typeface="Calibri"/>
                <a:sym typeface="Calibri"/>
              </a:rPr>
              <a:t>Pathway to Illinois Birthing Hospital Quality Excellence Award Designation</a:t>
            </a:r>
            <a:r>
              <a:rPr lang="en-US" sz="5400" b="0" i="0" u="none" strike="noStrike" cap="none">
                <a:solidFill>
                  <a:srgbClr val="000000"/>
                </a:solidFill>
                <a:latin typeface="Calibri"/>
                <a:ea typeface="Calibri"/>
                <a:cs typeface="Calibri"/>
                <a:sym typeface="Calibri"/>
              </a:rPr>
              <a:t>​</a:t>
            </a:r>
            <a:endParaRPr sz="5400" b="0" i="0" u="none" strike="noStrike" cap="none">
              <a:solidFill>
                <a:schemeClr val="dk1"/>
              </a:solidFill>
              <a:latin typeface="Arial"/>
              <a:ea typeface="Arial"/>
              <a:cs typeface="Arial"/>
              <a:sym typeface="Arial"/>
            </a:endParaRPr>
          </a:p>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309" name="Google Shape;25309;p75"/>
          <p:cNvSpPr txBox="1"/>
          <p:nvPr/>
        </p:nvSpPr>
        <p:spPr>
          <a:xfrm>
            <a:off x="2985347" y="6207479"/>
            <a:ext cx="2194560" cy="2339102"/>
          </a:xfrm>
          <a:prstGeom prst="rect">
            <a:avLst/>
          </a:prstGeom>
          <a:noFill/>
          <a:ln>
            <a:noFill/>
          </a:ln>
        </p:spPr>
        <p:txBody>
          <a:bodyPr spcFirstLastPara="1" wrap="square" lIns="91425" tIns="45700" rIns="91425" bIns="45700" anchor="ctr" anchorCtr="0">
            <a:spAutoFit/>
          </a:bodyPr>
          <a:lstStyle/>
          <a:p>
            <a:pPr marL="0" marR="0" lvl="0" indent="0" algn="ctr" rtl="0">
              <a:lnSpc>
                <a:spcPct val="100000"/>
              </a:lnSpc>
              <a:spcBef>
                <a:spcPts val="0"/>
              </a:spcBef>
              <a:spcAft>
                <a:spcPts val="0"/>
              </a:spcAft>
              <a:buClr>
                <a:srgbClr val="000000"/>
              </a:buClr>
              <a:buSzPts val="3200"/>
              <a:buFont typeface="Arial"/>
              <a:buNone/>
            </a:pPr>
            <a:r>
              <a:rPr lang="en-US" sz="3200" b="0" i="0" u="none" strike="noStrike" cap="none">
                <a:solidFill>
                  <a:srgbClr val="262626"/>
                </a:solidFill>
                <a:latin typeface="Calibri"/>
                <a:ea typeface="Calibri"/>
                <a:cs typeface="Calibri"/>
                <a:sym typeface="Calibri"/>
              </a:rPr>
              <a:t>Submit </a:t>
            </a:r>
            <a:br>
              <a:rPr lang="en-US" sz="3200" b="0" i="0" u="none" strike="noStrike" cap="none">
                <a:solidFill>
                  <a:schemeClr val="dk1"/>
                </a:solidFill>
                <a:latin typeface="Calibri"/>
                <a:ea typeface="Calibri"/>
                <a:cs typeface="Calibri"/>
                <a:sym typeface="Calibri"/>
              </a:rPr>
            </a:br>
            <a:r>
              <a:rPr lang="en-US" sz="3200" b="0" i="0" u="none" strike="noStrike" cap="none">
                <a:solidFill>
                  <a:srgbClr val="262626"/>
                </a:solidFill>
                <a:latin typeface="Calibri"/>
                <a:ea typeface="Calibri"/>
                <a:cs typeface="Calibri"/>
                <a:sym typeface="Calibri"/>
              </a:rPr>
              <a:t>Monthly </a:t>
            </a:r>
            <a:endParaRPr sz="3200" b="0" i="0" u="none" strike="noStrike" cap="none">
              <a:solidFill>
                <a:srgbClr val="262626"/>
              </a:solidFill>
              <a:latin typeface="Calibri"/>
              <a:ea typeface="Calibri"/>
              <a:cs typeface="Calibri"/>
              <a:sym typeface="Calibri"/>
            </a:endParaRPr>
          </a:p>
          <a:p>
            <a:pPr marL="0" marR="0" lvl="0" indent="0" algn="ctr" rtl="0">
              <a:lnSpc>
                <a:spcPct val="100000"/>
              </a:lnSpc>
              <a:spcBef>
                <a:spcPts val="0"/>
              </a:spcBef>
              <a:spcAft>
                <a:spcPts val="0"/>
              </a:spcAft>
              <a:buClr>
                <a:srgbClr val="000000"/>
              </a:buClr>
              <a:buSzPts val="3200"/>
              <a:buFont typeface="Arial"/>
              <a:buNone/>
            </a:pPr>
            <a:r>
              <a:rPr lang="en-US" sz="3200" b="0" i="0" u="none" strike="noStrike" cap="none">
                <a:solidFill>
                  <a:srgbClr val="262626"/>
                </a:solidFill>
                <a:latin typeface="Calibri"/>
                <a:ea typeface="Calibri"/>
                <a:cs typeface="Calibri"/>
                <a:sym typeface="Calibri"/>
              </a:rPr>
              <a:t>REDCap </a:t>
            </a:r>
            <a:endParaRPr sz="3200" b="0" i="0" u="none" strike="noStrike" cap="none">
              <a:solidFill>
                <a:srgbClr val="262626"/>
              </a:solidFill>
              <a:latin typeface="Calibri"/>
              <a:ea typeface="Calibri"/>
              <a:cs typeface="Calibri"/>
              <a:sym typeface="Calibri"/>
            </a:endParaRPr>
          </a:p>
          <a:p>
            <a:pPr marL="0" marR="0" lvl="0" indent="0" algn="ctr" rtl="0">
              <a:lnSpc>
                <a:spcPct val="100000"/>
              </a:lnSpc>
              <a:spcBef>
                <a:spcPts val="0"/>
              </a:spcBef>
              <a:spcAft>
                <a:spcPts val="0"/>
              </a:spcAft>
              <a:buClr>
                <a:srgbClr val="000000"/>
              </a:buClr>
              <a:buSzPts val="3200"/>
              <a:buFont typeface="Arial"/>
              <a:buNone/>
            </a:pPr>
            <a:r>
              <a:rPr lang="en-US" sz="3200" b="0" i="0" u="none" strike="noStrike" cap="none">
                <a:solidFill>
                  <a:srgbClr val="262626"/>
                </a:solidFill>
                <a:latin typeface="Calibri"/>
                <a:ea typeface="Calibri"/>
                <a:cs typeface="Calibri"/>
                <a:sym typeface="Calibri"/>
              </a:rPr>
              <a:t>Data​</a:t>
            </a:r>
            <a:endParaRPr sz="2800" b="0" i="0" u="none" strike="noStrike" cap="none">
              <a:solidFill>
                <a:srgbClr val="262626"/>
              </a:solidFill>
              <a:latin typeface="Poppins"/>
              <a:ea typeface="Poppins"/>
              <a:cs typeface="Poppins"/>
              <a:sym typeface="Poppins"/>
            </a:endParaRPr>
          </a:p>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310" name="Google Shape;25310;p75"/>
          <p:cNvSpPr txBox="1"/>
          <p:nvPr/>
        </p:nvSpPr>
        <p:spPr>
          <a:xfrm>
            <a:off x="4833215" y="2639302"/>
            <a:ext cx="2554111" cy="1846619"/>
          </a:xfrm>
          <a:prstGeom prst="rect">
            <a:avLst/>
          </a:prstGeom>
          <a:noFill/>
          <a:ln>
            <a:noFill/>
          </a:ln>
        </p:spPr>
        <p:txBody>
          <a:bodyPr spcFirstLastPara="1" wrap="square" lIns="91425" tIns="45700" rIns="91425" bIns="45700" anchor="ctr" anchorCtr="0">
            <a:spAutoFit/>
          </a:bodyPr>
          <a:lstStyle/>
          <a:p>
            <a:pPr marL="0" marR="0" lvl="0" indent="0" algn="ctr" rtl="0">
              <a:lnSpc>
                <a:spcPct val="100000"/>
              </a:lnSpc>
              <a:spcBef>
                <a:spcPts val="0"/>
              </a:spcBef>
              <a:spcAft>
                <a:spcPts val="0"/>
              </a:spcAft>
              <a:buClr>
                <a:srgbClr val="000000"/>
              </a:buClr>
              <a:buSzPts val="3200"/>
              <a:buFont typeface="Arial"/>
              <a:buNone/>
            </a:pPr>
            <a:r>
              <a:rPr lang="en-US" sz="3200" b="0" i="0" u="none" strike="noStrike" cap="none">
                <a:solidFill>
                  <a:srgbClr val="262626"/>
                </a:solidFill>
                <a:latin typeface="Calibri"/>
                <a:ea typeface="Calibri"/>
                <a:cs typeface="Calibri"/>
                <a:sym typeface="Calibri"/>
              </a:rPr>
              <a:t> Implement </a:t>
            </a:r>
            <a:br>
              <a:rPr lang="en-US" sz="3200" b="0" i="0" u="none" strike="noStrike" cap="none">
                <a:solidFill>
                  <a:srgbClr val="262626"/>
                </a:solidFill>
                <a:latin typeface="Calibri"/>
                <a:ea typeface="Calibri"/>
                <a:cs typeface="Calibri"/>
                <a:sym typeface="Calibri"/>
              </a:rPr>
            </a:br>
            <a:r>
              <a:rPr lang="en-US" sz="3200" b="0" i="0" u="none" strike="noStrike" cap="none">
                <a:solidFill>
                  <a:srgbClr val="262626"/>
                </a:solidFill>
                <a:latin typeface="Calibri"/>
                <a:ea typeface="Calibri"/>
                <a:cs typeface="Calibri"/>
                <a:sym typeface="Calibri"/>
              </a:rPr>
              <a:t>Mini-Grant </a:t>
            </a:r>
            <a:br>
              <a:rPr lang="en-US" sz="3200" b="0" i="0" u="none" strike="noStrike" cap="none">
                <a:solidFill>
                  <a:srgbClr val="262626"/>
                </a:solidFill>
                <a:latin typeface="Calibri"/>
                <a:ea typeface="Calibri"/>
                <a:cs typeface="Calibri"/>
                <a:sym typeface="Calibri"/>
              </a:rPr>
            </a:br>
            <a:r>
              <a:rPr lang="en-US" sz="3200" b="0" i="0" u="none" strike="noStrike" cap="none">
                <a:solidFill>
                  <a:srgbClr val="262626"/>
                </a:solidFill>
                <a:latin typeface="Calibri"/>
                <a:ea typeface="Calibri"/>
                <a:cs typeface="Calibri"/>
                <a:sym typeface="Calibri"/>
              </a:rPr>
              <a:t>QI activities </a:t>
            </a:r>
            <a:r>
              <a:rPr lang="en-US" sz="2800" b="0" i="0" u="none" strike="noStrike" cap="none">
                <a:solidFill>
                  <a:srgbClr val="262626"/>
                </a:solidFill>
                <a:latin typeface="Poppins"/>
                <a:ea typeface="Poppins"/>
                <a:cs typeface="Poppins"/>
                <a:sym typeface="Poppins"/>
              </a:rPr>
              <a:t>​</a:t>
            </a:r>
            <a:endParaRPr sz="2800" b="0" i="0" u="none" strike="noStrike" cap="none">
              <a:solidFill>
                <a:srgbClr val="262626"/>
              </a:solidFill>
              <a:latin typeface="Poppins"/>
              <a:ea typeface="Poppins"/>
              <a:cs typeface="Poppins"/>
              <a:sym typeface="Poppins"/>
            </a:endParaRPr>
          </a:p>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311" name="Google Shape;25311;p75"/>
          <p:cNvSpPr txBox="1"/>
          <p:nvPr/>
        </p:nvSpPr>
        <p:spPr>
          <a:xfrm>
            <a:off x="7077970" y="6207479"/>
            <a:ext cx="2441223" cy="2378879"/>
          </a:xfrm>
          <a:prstGeom prst="rect">
            <a:avLst/>
          </a:prstGeom>
          <a:noFill/>
          <a:ln>
            <a:noFill/>
          </a:ln>
        </p:spPr>
        <p:txBody>
          <a:bodyPr spcFirstLastPara="1" wrap="square" lIns="91425" tIns="45700" rIns="91425" bIns="45700" anchor="ctr" anchorCtr="0">
            <a:spAutoFit/>
          </a:bodyPr>
          <a:lstStyle/>
          <a:p>
            <a:pPr marL="0" marR="0" lvl="0" indent="0" algn="ctr" rtl="0">
              <a:lnSpc>
                <a:spcPct val="100000"/>
              </a:lnSpc>
              <a:spcBef>
                <a:spcPts val="0"/>
              </a:spcBef>
              <a:spcAft>
                <a:spcPts val="0"/>
              </a:spcAft>
              <a:buClr>
                <a:srgbClr val="000000"/>
              </a:buClr>
              <a:buSzPts val="3200"/>
              <a:buFont typeface="Arial"/>
              <a:buNone/>
            </a:pPr>
            <a:r>
              <a:rPr lang="en-US" sz="3200" b="0" i="0" u="none" strike="noStrike" cap="none">
                <a:solidFill>
                  <a:schemeClr val="dk1"/>
                </a:solidFill>
                <a:latin typeface="Calibri"/>
                <a:ea typeface="Calibri"/>
                <a:cs typeface="Calibri"/>
                <a:sym typeface="Calibri"/>
              </a:rPr>
              <a:t>Participate in QI Support </a:t>
            </a:r>
            <a:endParaRPr sz="1800" b="0" i="0" u="none" strike="noStrike" cap="none">
              <a:solidFill>
                <a:schemeClr val="dk1"/>
              </a:solidFill>
              <a:latin typeface="Arial"/>
              <a:ea typeface="Arial"/>
              <a:cs typeface="Arial"/>
              <a:sym typeface="Arial"/>
            </a:endParaRPr>
          </a:p>
          <a:p>
            <a:pPr marL="0" marR="0" lvl="0" indent="0" algn="ctr" rtl="0">
              <a:lnSpc>
                <a:spcPct val="100000"/>
              </a:lnSpc>
              <a:spcBef>
                <a:spcPts val="0"/>
              </a:spcBef>
              <a:spcAft>
                <a:spcPts val="0"/>
              </a:spcAft>
              <a:buClr>
                <a:srgbClr val="000000"/>
              </a:buClr>
              <a:buSzPts val="3200"/>
              <a:buFont typeface="Arial"/>
              <a:buNone/>
            </a:pPr>
            <a:r>
              <a:rPr lang="en-US" sz="3200" b="0" i="0" u="none" strike="noStrike" cap="none">
                <a:solidFill>
                  <a:schemeClr val="dk1"/>
                </a:solidFill>
                <a:latin typeface="Calibri"/>
                <a:ea typeface="Calibri"/>
                <a:cs typeface="Calibri"/>
                <a:sym typeface="Calibri"/>
              </a:rPr>
              <a:t>with ILPQC​</a:t>
            </a:r>
            <a:endParaRPr sz="3200" b="0" i="0" u="none" strike="noStrike" cap="none">
              <a:solidFill>
                <a:schemeClr val="dk1"/>
              </a:solidFill>
              <a:latin typeface="Calibri"/>
              <a:ea typeface="Calibri"/>
              <a:cs typeface="Calibri"/>
              <a:sym typeface="Calibri"/>
            </a:endParaRPr>
          </a:p>
          <a:p>
            <a:pPr marL="0" marR="0" lvl="0" indent="0" algn="ctr" rtl="0">
              <a:lnSpc>
                <a:spcPct val="100000"/>
              </a:lnSpc>
              <a:spcBef>
                <a:spcPts val="0"/>
              </a:spcBef>
              <a:spcAft>
                <a:spcPts val="0"/>
              </a:spcAft>
              <a:buClr>
                <a:srgbClr val="000000"/>
              </a:buClr>
              <a:buSzPts val="1600"/>
              <a:buFont typeface="Arial"/>
              <a:buNone/>
            </a:pPr>
            <a:endParaRPr sz="1600" b="0" i="0" u="none" strike="noStrike" cap="none">
              <a:solidFill>
                <a:schemeClr val="dk1"/>
              </a:solidFill>
              <a:latin typeface="Poppins"/>
              <a:ea typeface="Poppins"/>
              <a:cs typeface="Poppins"/>
              <a:sym typeface="Poppins"/>
            </a:endParaRPr>
          </a:p>
        </p:txBody>
      </p:sp>
      <p:sp>
        <p:nvSpPr>
          <p:cNvPr id="25312" name="Google Shape;25312;p75"/>
          <p:cNvSpPr txBox="1"/>
          <p:nvPr/>
        </p:nvSpPr>
        <p:spPr>
          <a:xfrm>
            <a:off x="9187408" y="2577425"/>
            <a:ext cx="2554112" cy="2354491"/>
          </a:xfrm>
          <a:prstGeom prst="rect">
            <a:avLst/>
          </a:prstGeom>
          <a:noFill/>
          <a:ln>
            <a:noFill/>
          </a:ln>
        </p:spPr>
        <p:txBody>
          <a:bodyPr spcFirstLastPara="1" wrap="square" lIns="91425" tIns="45700" rIns="91425" bIns="45700" anchor="ctr" anchorCtr="0">
            <a:spAutoFit/>
          </a:bodyPr>
          <a:lstStyle/>
          <a:p>
            <a:pPr marL="0" marR="0" lvl="0" indent="0" algn="ctr" rtl="0">
              <a:lnSpc>
                <a:spcPct val="100000"/>
              </a:lnSpc>
              <a:spcBef>
                <a:spcPts val="0"/>
              </a:spcBef>
              <a:spcAft>
                <a:spcPts val="0"/>
              </a:spcAft>
              <a:buClr>
                <a:srgbClr val="000000"/>
              </a:buClr>
              <a:buSzPts val="3200"/>
              <a:buFont typeface="Arial"/>
              <a:buNone/>
            </a:pPr>
            <a:r>
              <a:rPr lang="en-US" sz="3200" b="0" i="0" u="none" strike="noStrike" cap="none">
                <a:solidFill>
                  <a:schemeClr val="dk1"/>
                </a:solidFill>
                <a:latin typeface="Calibri"/>
                <a:ea typeface="Calibri"/>
                <a:cs typeface="Calibri"/>
                <a:sym typeface="Calibri"/>
              </a:rPr>
              <a:t>Attend ILPQC </a:t>
            </a:r>
            <a:endParaRPr sz="1400" b="0" i="0" u="none" strike="noStrike" cap="none">
              <a:solidFill>
                <a:srgbClr val="000000"/>
              </a:solidFill>
              <a:latin typeface="Arial"/>
              <a:ea typeface="Arial"/>
              <a:cs typeface="Arial"/>
              <a:sym typeface="Arial"/>
            </a:endParaRPr>
          </a:p>
          <a:p>
            <a:pPr marL="0" marR="0" lvl="0" indent="0" algn="ctr" rtl="0">
              <a:lnSpc>
                <a:spcPct val="100000"/>
              </a:lnSpc>
              <a:spcBef>
                <a:spcPts val="0"/>
              </a:spcBef>
              <a:spcAft>
                <a:spcPts val="0"/>
              </a:spcAft>
              <a:buClr>
                <a:srgbClr val="000000"/>
              </a:buClr>
              <a:buSzPts val="3200"/>
              <a:buFont typeface="Arial"/>
              <a:buNone/>
            </a:pPr>
            <a:r>
              <a:rPr lang="en-US" sz="3200" b="0" i="0" u="none" strike="noStrike" cap="none">
                <a:solidFill>
                  <a:schemeClr val="dk1"/>
                </a:solidFill>
                <a:latin typeface="Calibri"/>
                <a:ea typeface="Calibri"/>
                <a:cs typeface="Calibri"/>
                <a:sym typeface="Calibri"/>
              </a:rPr>
              <a:t>Webinars ​</a:t>
            </a:r>
            <a:endParaRPr sz="1400" b="0" i="0" u="none" strike="noStrike" cap="none">
              <a:solidFill>
                <a:srgbClr val="000000"/>
              </a:solidFill>
              <a:latin typeface="Arial"/>
              <a:ea typeface="Arial"/>
              <a:cs typeface="Arial"/>
              <a:sym typeface="Arial"/>
            </a:endParaRPr>
          </a:p>
          <a:p>
            <a:pPr marL="0" marR="0" lvl="0" indent="0" algn="ctr" rtl="0">
              <a:lnSpc>
                <a:spcPct val="100000"/>
              </a:lnSpc>
              <a:spcBef>
                <a:spcPts val="0"/>
              </a:spcBef>
              <a:spcAft>
                <a:spcPts val="0"/>
              </a:spcAft>
              <a:buClr>
                <a:srgbClr val="000000"/>
              </a:buClr>
              <a:buSzPts val="3200"/>
              <a:buFont typeface="Arial"/>
              <a:buNone/>
            </a:pPr>
            <a:r>
              <a:rPr lang="en-US" sz="3200" b="0" i="0" u="none" strike="noStrike" cap="none">
                <a:solidFill>
                  <a:schemeClr val="dk1"/>
                </a:solidFill>
                <a:latin typeface="Calibri"/>
                <a:ea typeface="Calibri"/>
                <a:cs typeface="Calibri"/>
                <a:sym typeface="Calibri"/>
              </a:rPr>
              <a:t>Next Call:​</a:t>
            </a:r>
            <a:endParaRPr sz="1400" b="0" i="0" u="none" strike="noStrike" cap="none">
              <a:solidFill>
                <a:srgbClr val="000000"/>
              </a:solidFill>
              <a:latin typeface="Arial"/>
              <a:ea typeface="Arial"/>
              <a:cs typeface="Arial"/>
              <a:sym typeface="Arial"/>
            </a:endParaRPr>
          </a:p>
          <a:p>
            <a:pPr marL="0" marR="0" lvl="0" indent="0" algn="ctr" rtl="0">
              <a:lnSpc>
                <a:spcPct val="100000"/>
              </a:lnSpc>
              <a:spcBef>
                <a:spcPts val="0"/>
              </a:spcBef>
              <a:spcAft>
                <a:spcPts val="0"/>
              </a:spcAft>
              <a:buClr>
                <a:srgbClr val="000000"/>
              </a:buClr>
              <a:buSzPts val="3200"/>
              <a:buFont typeface="Arial"/>
              <a:buNone/>
            </a:pPr>
            <a:r>
              <a:rPr lang="en-US" sz="3200" b="0" i="0" u="none" strike="noStrike" cap="none">
                <a:solidFill>
                  <a:schemeClr val="dk1"/>
                </a:solidFill>
                <a:latin typeface="Calibri"/>
                <a:ea typeface="Calibri"/>
                <a:cs typeface="Calibri"/>
                <a:sym typeface="Calibri"/>
              </a:rPr>
              <a:t> June 23rd</a:t>
            </a:r>
            <a:r>
              <a:rPr lang="en-US" sz="3300" b="0" i="0" u="none" strike="noStrike" cap="none">
                <a:solidFill>
                  <a:srgbClr val="262626"/>
                </a:solidFill>
                <a:latin typeface="Calibri"/>
                <a:ea typeface="Calibri"/>
                <a:cs typeface="Calibri"/>
                <a:sym typeface="Calibri"/>
              </a:rPr>
              <a:t> </a:t>
            </a:r>
            <a:endParaRPr sz="1400" b="0" i="0" u="none" strike="noStrike" cap="none">
              <a:solidFill>
                <a:srgbClr val="000000"/>
              </a:solidFill>
              <a:latin typeface="Arial"/>
              <a:ea typeface="Arial"/>
              <a:cs typeface="Arial"/>
              <a:sym typeface="Arial"/>
            </a:endParaRPr>
          </a:p>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313" name="Google Shape;25313;p75"/>
          <p:cNvSpPr txBox="1"/>
          <p:nvPr/>
        </p:nvSpPr>
        <p:spPr>
          <a:xfrm>
            <a:off x="11266133" y="5979601"/>
            <a:ext cx="2554112" cy="3323987"/>
          </a:xfrm>
          <a:prstGeom prst="rect">
            <a:avLst/>
          </a:prstGeom>
          <a:noFill/>
          <a:ln>
            <a:noFill/>
          </a:ln>
        </p:spPr>
        <p:txBody>
          <a:bodyPr spcFirstLastPara="1" wrap="square" lIns="91425" tIns="45700" rIns="91425" bIns="45700" anchor="ctr" anchorCtr="0">
            <a:spAutoFit/>
          </a:bodyPr>
          <a:lstStyle/>
          <a:p>
            <a:pPr marL="0" marR="0" lvl="0" indent="0" algn="ctr" rtl="0">
              <a:lnSpc>
                <a:spcPct val="100000"/>
              </a:lnSpc>
              <a:spcBef>
                <a:spcPts val="0"/>
              </a:spcBef>
              <a:spcAft>
                <a:spcPts val="0"/>
              </a:spcAft>
              <a:buClr>
                <a:srgbClr val="000000"/>
              </a:buClr>
              <a:buSzPts val="3200"/>
              <a:buFont typeface="Arial"/>
              <a:buNone/>
            </a:pPr>
            <a:r>
              <a:rPr lang="en-US" sz="3200" b="0" i="0" u="none" strike="noStrike" cap="none">
                <a:solidFill>
                  <a:schemeClr val="dk1"/>
                </a:solidFill>
                <a:latin typeface="Calibri"/>
                <a:ea typeface="Calibri"/>
                <a:cs typeface="Calibri"/>
                <a:sym typeface="Calibri"/>
              </a:rPr>
              <a:t>Complete Birth Quality</a:t>
            </a:r>
            <a:endParaRPr sz="1800" b="0" i="0" u="none" strike="noStrike" cap="none">
              <a:solidFill>
                <a:schemeClr val="dk1"/>
              </a:solidFill>
              <a:latin typeface="Arial"/>
              <a:ea typeface="Arial"/>
              <a:cs typeface="Arial"/>
              <a:sym typeface="Arial"/>
            </a:endParaRPr>
          </a:p>
          <a:p>
            <a:pPr marL="0" marR="0" lvl="0" indent="0" algn="ctr" rtl="0">
              <a:lnSpc>
                <a:spcPct val="100000"/>
              </a:lnSpc>
              <a:spcBef>
                <a:spcPts val="0"/>
              </a:spcBef>
              <a:spcAft>
                <a:spcPts val="0"/>
              </a:spcAft>
              <a:buClr>
                <a:srgbClr val="000000"/>
              </a:buClr>
              <a:buSzPts val="3200"/>
              <a:buFont typeface="Arial"/>
              <a:buNone/>
            </a:pPr>
            <a:r>
              <a:rPr lang="en-US" sz="3200" b="0" i="0" u="none" strike="noStrike" cap="none">
                <a:solidFill>
                  <a:schemeClr val="dk1"/>
                </a:solidFill>
                <a:latin typeface="Calibri"/>
                <a:ea typeface="Calibri"/>
                <a:cs typeface="Calibri"/>
                <a:sym typeface="Calibri"/>
              </a:rPr>
              <a:t>Designation </a:t>
            </a:r>
            <a:endParaRPr sz="3200" b="0" i="0" u="none" strike="noStrike" cap="none">
              <a:solidFill>
                <a:schemeClr val="dk1"/>
              </a:solidFill>
              <a:latin typeface="Calibri"/>
              <a:ea typeface="Calibri"/>
              <a:cs typeface="Calibri"/>
              <a:sym typeface="Calibri"/>
            </a:endParaRPr>
          </a:p>
          <a:p>
            <a:pPr marL="0" marR="0" lvl="0" indent="0" algn="ctr" rtl="0">
              <a:lnSpc>
                <a:spcPct val="100000"/>
              </a:lnSpc>
              <a:spcBef>
                <a:spcPts val="0"/>
              </a:spcBef>
              <a:spcAft>
                <a:spcPts val="0"/>
              </a:spcAft>
              <a:buClr>
                <a:srgbClr val="000000"/>
              </a:buClr>
              <a:buSzPts val="3200"/>
              <a:buFont typeface="Arial"/>
              <a:buNone/>
            </a:pPr>
            <a:r>
              <a:rPr lang="en-US" sz="3200" b="0" i="0" u="none" strike="noStrike" cap="none">
                <a:solidFill>
                  <a:schemeClr val="dk1"/>
                </a:solidFill>
                <a:latin typeface="Calibri"/>
                <a:ea typeface="Calibri"/>
                <a:cs typeface="Calibri"/>
                <a:sym typeface="Calibri"/>
              </a:rPr>
              <a:t>Application by </a:t>
            </a:r>
            <a:endParaRPr sz="1400" b="0" i="0" u="none" strike="noStrike" cap="none">
              <a:solidFill>
                <a:srgbClr val="000000"/>
              </a:solidFill>
              <a:latin typeface="Arial"/>
              <a:ea typeface="Arial"/>
              <a:cs typeface="Arial"/>
              <a:sym typeface="Arial"/>
            </a:endParaRPr>
          </a:p>
          <a:p>
            <a:pPr marL="0" marR="0" lvl="0" indent="0" algn="ctr" rtl="0">
              <a:lnSpc>
                <a:spcPct val="100000"/>
              </a:lnSpc>
              <a:spcBef>
                <a:spcPts val="0"/>
              </a:spcBef>
              <a:spcAft>
                <a:spcPts val="0"/>
              </a:spcAft>
              <a:buClr>
                <a:srgbClr val="000000"/>
              </a:buClr>
              <a:buSzPts val="3200"/>
              <a:buFont typeface="Arial"/>
              <a:buNone/>
            </a:pPr>
            <a:r>
              <a:rPr lang="en-US" sz="3200" b="0" i="0" u="none" strike="noStrike" cap="none">
                <a:solidFill>
                  <a:schemeClr val="dk1"/>
                </a:solidFill>
                <a:latin typeface="Calibri"/>
                <a:ea typeface="Calibri"/>
                <a:cs typeface="Calibri"/>
                <a:sym typeface="Calibri"/>
              </a:rPr>
              <a:t>Sept. 30th​</a:t>
            </a:r>
            <a:endParaRPr sz="1400" b="0" i="0" u="none" strike="noStrike" cap="none">
              <a:solidFill>
                <a:srgbClr val="000000"/>
              </a:solidFill>
              <a:latin typeface="Arial"/>
              <a:ea typeface="Arial"/>
              <a:cs typeface="Arial"/>
              <a:sym typeface="Arial"/>
            </a:endParaRPr>
          </a:p>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314" name="Google Shape;25314;p75"/>
          <p:cNvSpPr txBox="1"/>
          <p:nvPr/>
        </p:nvSpPr>
        <p:spPr>
          <a:xfrm>
            <a:off x="13389344" y="3507166"/>
            <a:ext cx="2723445" cy="861774"/>
          </a:xfrm>
          <a:prstGeom prst="rect">
            <a:avLst/>
          </a:prstGeom>
          <a:noFill/>
          <a:ln>
            <a:noFill/>
          </a:ln>
        </p:spPr>
        <p:txBody>
          <a:bodyPr spcFirstLastPara="1" wrap="square" lIns="91425" tIns="45700" rIns="91425" bIns="45700" anchor="ctr" anchorCtr="0">
            <a:spAutoFit/>
          </a:bodyPr>
          <a:lstStyle/>
          <a:p>
            <a:pPr marL="0" marR="0" lvl="0" indent="0" algn="ctr" rtl="0">
              <a:lnSpc>
                <a:spcPct val="100000"/>
              </a:lnSpc>
              <a:spcBef>
                <a:spcPts val="0"/>
              </a:spcBef>
              <a:spcAft>
                <a:spcPts val="0"/>
              </a:spcAft>
              <a:buClr>
                <a:srgbClr val="000000"/>
              </a:buClr>
              <a:buSzPts val="3200"/>
              <a:buFont typeface="Arial"/>
              <a:buNone/>
            </a:pPr>
            <a:r>
              <a:rPr lang="en-US" sz="3200" b="1" i="0" u="none" strike="noStrike" cap="none">
                <a:solidFill>
                  <a:schemeClr val="dk1"/>
                </a:solidFill>
                <a:latin typeface="Calibri"/>
                <a:ea typeface="Calibri"/>
                <a:cs typeface="Calibri"/>
                <a:sym typeface="Calibri"/>
              </a:rPr>
              <a:t>Awards</a:t>
            </a:r>
            <a:endParaRPr sz="1800" b="1" i="0" u="none" strike="noStrike" cap="none">
              <a:solidFill>
                <a:schemeClr val="dk1"/>
              </a:solidFill>
              <a:latin typeface="Arial"/>
              <a:ea typeface="Arial"/>
              <a:cs typeface="Arial"/>
              <a:sym typeface="Arial"/>
            </a:endParaRPr>
          </a:p>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pic>
        <p:nvPicPr>
          <p:cNvPr id="25315" name="Google Shape;25315;p75" descr="A fireworks in the sky&#10;&#10;AI-generated content may be incorrect."/>
          <p:cNvPicPr preferRelativeResize="0"/>
          <p:nvPr/>
        </p:nvPicPr>
        <p:blipFill rotWithShape="1">
          <a:blip r:embed="rId4" cstate="email">
            <a:alphaModFix/>
            <a:extLst>
              <a:ext uri="{28A0092B-C50C-407E-A947-70E740481C1C}">
                <a14:useLocalDpi xmlns:a14="http://schemas.microsoft.com/office/drawing/2010/main"/>
              </a:ext>
            </a:extLst>
          </a:blip>
          <a:srcRect r="-352"/>
          <a:stretch/>
        </p:blipFill>
        <p:spPr>
          <a:xfrm>
            <a:off x="12528126" y="1153377"/>
            <a:ext cx="4032998" cy="1900060"/>
          </a:xfrm>
          <a:prstGeom prst="rect">
            <a:avLst/>
          </a:prstGeom>
          <a:noFill/>
          <a:ln>
            <a:noFill/>
          </a:ln>
        </p:spPr>
      </p:pic>
      <p:sp>
        <p:nvSpPr>
          <p:cNvPr id="25316" name="Google Shape;25316;p75"/>
          <p:cNvSpPr/>
          <p:nvPr/>
        </p:nvSpPr>
        <p:spPr>
          <a:xfrm>
            <a:off x="-3108155" y="9416861"/>
            <a:ext cx="8509226" cy="3871698"/>
          </a:xfrm>
          <a:custGeom>
            <a:avLst/>
            <a:gdLst/>
            <a:ahLst/>
            <a:cxnLst/>
            <a:rect l="l" t="t" r="r" b="b"/>
            <a:pathLst>
              <a:path w="8509226" h="3871698" extrusionOk="0">
                <a:moveTo>
                  <a:pt x="0" y="0"/>
                </a:moveTo>
                <a:lnTo>
                  <a:pt x="8509227" y="0"/>
                </a:lnTo>
                <a:lnTo>
                  <a:pt x="8509227" y="3871698"/>
                </a:lnTo>
                <a:lnTo>
                  <a:pt x="0" y="3871698"/>
                </a:lnTo>
                <a:lnTo>
                  <a:pt x="0" y="0"/>
                </a:lnTo>
                <a:close/>
              </a:path>
            </a:pathLst>
          </a:cu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317" name="Google Shape;25317;p75"/>
          <p:cNvSpPr/>
          <p:nvPr/>
        </p:nvSpPr>
        <p:spPr>
          <a:xfrm>
            <a:off x="11423467" y="9202372"/>
            <a:ext cx="8509226" cy="3871698"/>
          </a:xfrm>
          <a:custGeom>
            <a:avLst/>
            <a:gdLst/>
            <a:ahLst/>
            <a:cxnLst/>
            <a:rect l="l" t="t" r="r" b="b"/>
            <a:pathLst>
              <a:path w="8509226" h="3871698" extrusionOk="0">
                <a:moveTo>
                  <a:pt x="0" y="0"/>
                </a:moveTo>
                <a:lnTo>
                  <a:pt x="8509227" y="0"/>
                </a:lnTo>
                <a:lnTo>
                  <a:pt x="8509227" y="3871698"/>
                </a:lnTo>
                <a:lnTo>
                  <a:pt x="0" y="3871698"/>
                </a:lnTo>
                <a:lnTo>
                  <a:pt x="0" y="0"/>
                </a:lnTo>
                <a:close/>
              </a:path>
            </a:pathLst>
          </a:cu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318" name="Google Shape;25318;p75"/>
          <p:cNvSpPr/>
          <p:nvPr/>
        </p:nvSpPr>
        <p:spPr>
          <a:xfrm>
            <a:off x="-2955755" y="9569261"/>
            <a:ext cx="8509226" cy="3871698"/>
          </a:xfrm>
          <a:custGeom>
            <a:avLst/>
            <a:gdLst/>
            <a:ahLst/>
            <a:cxnLst/>
            <a:rect l="l" t="t" r="r" b="b"/>
            <a:pathLst>
              <a:path w="8509226" h="3871698" extrusionOk="0">
                <a:moveTo>
                  <a:pt x="0" y="0"/>
                </a:moveTo>
                <a:lnTo>
                  <a:pt x="8509227" y="0"/>
                </a:lnTo>
                <a:lnTo>
                  <a:pt x="8509227" y="3871698"/>
                </a:lnTo>
                <a:lnTo>
                  <a:pt x="0" y="3871698"/>
                </a:lnTo>
                <a:lnTo>
                  <a:pt x="0" y="0"/>
                </a:lnTo>
                <a:close/>
              </a:path>
            </a:pathLst>
          </a:cu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319" name="Google Shape;25319;p75"/>
          <p:cNvSpPr/>
          <p:nvPr/>
        </p:nvSpPr>
        <p:spPr>
          <a:xfrm>
            <a:off x="11423467" y="9200551"/>
            <a:ext cx="8509226" cy="3871698"/>
          </a:xfrm>
          <a:custGeom>
            <a:avLst/>
            <a:gdLst/>
            <a:ahLst/>
            <a:cxnLst/>
            <a:rect l="l" t="t" r="r" b="b"/>
            <a:pathLst>
              <a:path w="8509226" h="3871698" extrusionOk="0">
                <a:moveTo>
                  <a:pt x="0" y="0"/>
                </a:moveTo>
                <a:lnTo>
                  <a:pt x="8509227" y="0"/>
                </a:lnTo>
                <a:lnTo>
                  <a:pt x="8509227" y="3871698"/>
                </a:lnTo>
                <a:lnTo>
                  <a:pt x="0" y="3871698"/>
                </a:lnTo>
                <a:lnTo>
                  <a:pt x="0" y="0"/>
                </a:lnTo>
                <a:close/>
              </a:path>
            </a:pathLst>
          </a:cu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320" name="Google Shape;25320;p75"/>
          <p:cNvSpPr/>
          <p:nvPr/>
        </p:nvSpPr>
        <p:spPr>
          <a:xfrm>
            <a:off x="3742602" y="5149239"/>
            <a:ext cx="1040412" cy="611799"/>
          </a:xfrm>
          <a:custGeom>
            <a:avLst/>
            <a:gdLst/>
            <a:ahLst/>
            <a:cxnLst/>
            <a:rect l="l" t="t" r="r" b="b"/>
            <a:pathLst>
              <a:path w="2154843" h="1497616" extrusionOk="0">
                <a:moveTo>
                  <a:pt x="0" y="0"/>
                </a:moveTo>
                <a:lnTo>
                  <a:pt x="2154843" y="0"/>
                </a:lnTo>
                <a:lnTo>
                  <a:pt x="2154843" y="1497616"/>
                </a:lnTo>
                <a:lnTo>
                  <a:pt x="0" y="1497616"/>
                </a:lnTo>
                <a:lnTo>
                  <a:pt x="0" y="0"/>
                </a:lnTo>
                <a:close/>
              </a:path>
            </a:pathLst>
          </a:custGeom>
          <a:noFill/>
          <a:ln>
            <a:noFill/>
          </a:ln>
        </p:spPr>
        <p:txBody>
          <a:bodyPr spcFirstLastPara="1" wrap="square" lIns="137150" tIns="68575" rIns="137150" bIns="68575" anchor="t" anchorCtr="0">
            <a:noAutofit/>
          </a:bodyPr>
          <a:lstStyle/>
          <a:p>
            <a:pPr marL="0" marR="0" lvl="0" indent="0" algn="l" rtl="0">
              <a:lnSpc>
                <a:spcPct val="100000"/>
              </a:lnSpc>
              <a:spcBef>
                <a:spcPts val="0"/>
              </a:spcBef>
              <a:spcAft>
                <a:spcPts val="0"/>
              </a:spcAft>
              <a:buClr>
                <a:srgbClr val="000000"/>
              </a:buClr>
              <a:buSzPts val="1200"/>
              <a:buFont typeface="Arial"/>
              <a:buNone/>
            </a:pPr>
            <a:endParaRPr sz="1200" b="0" i="0" u="none" strike="noStrike" cap="none">
              <a:solidFill>
                <a:srgbClr val="444C55"/>
              </a:solidFill>
              <a:latin typeface="Arial"/>
              <a:ea typeface="Arial"/>
              <a:cs typeface="Arial"/>
              <a:sym typeface="Arial"/>
            </a:endParaRPr>
          </a:p>
        </p:txBody>
      </p:sp>
      <p:sp>
        <p:nvSpPr>
          <p:cNvPr id="25321" name="Google Shape;25321;p75" descr="A blue notepad with white and black text&#10;&#10;AI-generated content may be incorrect."/>
          <p:cNvSpPr/>
          <p:nvPr/>
        </p:nvSpPr>
        <p:spPr>
          <a:xfrm>
            <a:off x="5840151" y="5242748"/>
            <a:ext cx="669324" cy="723524"/>
          </a:xfrm>
          <a:custGeom>
            <a:avLst/>
            <a:gdLst/>
            <a:ahLst/>
            <a:cxnLst/>
            <a:rect l="l" t="t" r="r" b="b"/>
            <a:pathLst>
              <a:path w="1212244" h="1595058" extrusionOk="0">
                <a:moveTo>
                  <a:pt x="0" y="0"/>
                </a:moveTo>
                <a:lnTo>
                  <a:pt x="1212244" y="0"/>
                </a:lnTo>
                <a:lnTo>
                  <a:pt x="1212244" y="1595058"/>
                </a:lnTo>
                <a:lnTo>
                  <a:pt x="0" y="1595058"/>
                </a:lnTo>
                <a:lnTo>
                  <a:pt x="0" y="0"/>
                </a:lnTo>
                <a:close/>
              </a:path>
            </a:pathLst>
          </a:custGeom>
          <a:blipFill rotWithShape="1">
            <a:blip r:embed="rId5" cstate="email">
              <a:alphaModFix/>
              <a:extLst>
                <a:ext uri="{28A0092B-C50C-407E-A947-70E740481C1C}">
                  <a14:useLocalDpi xmlns:a14="http://schemas.microsoft.com/office/drawing/2010/main"/>
                </a:ext>
              </a:extLst>
            </a:blip>
            <a:stretch>
              <a:fillRect/>
            </a:stretch>
          </a:blipFill>
          <a:ln>
            <a:noFill/>
          </a:ln>
        </p:spPr>
        <p:txBody>
          <a:bodyPr spcFirstLastPara="1" wrap="square" lIns="137150" tIns="68575" rIns="137150" bIns="68575" anchor="t" anchorCtr="0">
            <a:noAutofit/>
          </a:bodyPr>
          <a:lstStyle/>
          <a:p>
            <a:pPr marL="0" marR="0" lvl="0" indent="0" algn="l" rtl="0">
              <a:lnSpc>
                <a:spcPct val="100000"/>
              </a:lnSpc>
              <a:spcBef>
                <a:spcPts val="0"/>
              </a:spcBef>
              <a:spcAft>
                <a:spcPts val="0"/>
              </a:spcAft>
              <a:buClr>
                <a:srgbClr val="000000"/>
              </a:buClr>
              <a:buSzPts val="1200"/>
              <a:buFont typeface="Arial"/>
              <a:buNone/>
            </a:pPr>
            <a:endParaRPr sz="1200" b="0" i="0" u="none" strike="noStrike" cap="none">
              <a:solidFill>
                <a:srgbClr val="444C55"/>
              </a:solidFill>
              <a:latin typeface="Arial"/>
              <a:ea typeface="Arial"/>
              <a:cs typeface="Arial"/>
              <a:sym typeface="Arial"/>
            </a:endParaRPr>
          </a:p>
        </p:txBody>
      </p:sp>
      <p:pic>
        <p:nvPicPr>
          <p:cNvPr id="25322" name="Google Shape;25322;p75" descr="PDSA Cycle - The W. Edwards Deming Institute"/>
          <p:cNvPicPr preferRelativeResize="0"/>
          <p:nvPr/>
        </p:nvPicPr>
        <p:blipFill rotWithShape="1">
          <a:blip r:embed="rId6" cstate="email">
            <a:alphaModFix/>
            <a:extLst>
              <a:ext uri="{28A0092B-C50C-407E-A947-70E740481C1C}">
                <a14:useLocalDpi xmlns:a14="http://schemas.microsoft.com/office/drawing/2010/main"/>
              </a:ext>
            </a:extLst>
          </a:blip>
          <a:srcRect/>
          <a:stretch/>
        </p:blipFill>
        <p:spPr>
          <a:xfrm>
            <a:off x="7591911" y="4907716"/>
            <a:ext cx="1453005" cy="1314168"/>
          </a:xfrm>
          <a:prstGeom prst="rect">
            <a:avLst/>
          </a:prstGeom>
          <a:noFill/>
          <a:ln>
            <a:noFill/>
          </a:ln>
        </p:spPr>
      </p:pic>
      <p:sp>
        <p:nvSpPr>
          <p:cNvPr id="25323" name="Google Shape;25323;p75"/>
          <p:cNvSpPr/>
          <p:nvPr/>
        </p:nvSpPr>
        <p:spPr>
          <a:xfrm>
            <a:off x="10006929" y="5027163"/>
            <a:ext cx="1186284" cy="876748"/>
          </a:xfrm>
          <a:custGeom>
            <a:avLst/>
            <a:gdLst/>
            <a:ahLst/>
            <a:cxnLst/>
            <a:rect l="l" t="t" r="r" b="b"/>
            <a:pathLst>
              <a:path w="1700628" h="1462540" extrusionOk="0">
                <a:moveTo>
                  <a:pt x="0" y="0"/>
                </a:moveTo>
                <a:lnTo>
                  <a:pt x="1700628" y="0"/>
                </a:lnTo>
                <a:lnTo>
                  <a:pt x="1700628" y="1462540"/>
                </a:lnTo>
                <a:lnTo>
                  <a:pt x="0" y="1462540"/>
                </a:lnTo>
                <a:lnTo>
                  <a:pt x="0" y="0"/>
                </a:lnTo>
                <a:close/>
              </a:path>
            </a:pathLst>
          </a:custGeom>
          <a:noFill/>
          <a:ln>
            <a:noFill/>
          </a:ln>
        </p:spPr>
        <p:txBody>
          <a:bodyPr spcFirstLastPara="1" wrap="square" lIns="137150" tIns="68575" rIns="137150" bIns="68575" anchor="t" anchorCtr="0">
            <a:noAutofit/>
          </a:bodyPr>
          <a:lstStyle/>
          <a:p>
            <a:pPr marL="0" marR="0" lvl="0" indent="0" algn="l" rtl="0">
              <a:lnSpc>
                <a:spcPct val="100000"/>
              </a:lnSpc>
              <a:spcBef>
                <a:spcPts val="0"/>
              </a:spcBef>
              <a:spcAft>
                <a:spcPts val="0"/>
              </a:spcAft>
              <a:buClr>
                <a:srgbClr val="000000"/>
              </a:buClr>
              <a:buSzPts val="1200"/>
              <a:buFont typeface="Arial"/>
              <a:buNone/>
            </a:pPr>
            <a:endParaRPr sz="1200" b="0" i="0" u="none" strike="noStrike" cap="none">
              <a:solidFill>
                <a:srgbClr val="444C55"/>
              </a:solidFill>
              <a:latin typeface="Arial"/>
              <a:ea typeface="Arial"/>
              <a:cs typeface="Arial"/>
              <a:sym typeface="Arial"/>
            </a:endParaRPr>
          </a:p>
        </p:txBody>
      </p:sp>
      <p:sp>
        <p:nvSpPr>
          <p:cNvPr id="25324" name="Google Shape;25324;p75"/>
          <p:cNvSpPr/>
          <p:nvPr/>
        </p:nvSpPr>
        <p:spPr>
          <a:xfrm>
            <a:off x="12155226" y="5031391"/>
            <a:ext cx="971056" cy="871706"/>
          </a:xfrm>
          <a:custGeom>
            <a:avLst/>
            <a:gdLst/>
            <a:ahLst/>
            <a:cxnLst/>
            <a:rect l="l" t="t" r="r" b="b"/>
            <a:pathLst>
              <a:path w="1842599" h="1471776" extrusionOk="0">
                <a:moveTo>
                  <a:pt x="0" y="0"/>
                </a:moveTo>
                <a:lnTo>
                  <a:pt x="1842599" y="0"/>
                </a:lnTo>
                <a:lnTo>
                  <a:pt x="1842599" y="1471776"/>
                </a:lnTo>
                <a:lnTo>
                  <a:pt x="0" y="1471776"/>
                </a:lnTo>
                <a:lnTo>
                  <a:pt x="0" y="0"/>
                </a:lnTo>
                <a:close/>
              </a:path>
            </a:pathLst>
          </a:custGeom>
          <a:noFill/>
          <a:ln>
            <a:noFill/>
          </a:ln>
        </p:spPr>
        <p:txBody>
          <a:bodyPr spcFirstLastPara="1" wrap="square" lIns="137150" tIns="68575" rIns="137150" bIns="68575" anchor="t" anchorCtr="0">
            <a:noAutofit/>
          </a:bodyPr>
          <a:lstStyle/>
          <a:p>
            <a:pPr marL="0" marR="0" lvl="0" indent="0" algn="l" rtl="0">
              <a:lnSpc>
                <a:spcPct val="100000"/>
              </a:lnSpc>
              <a:spcBef>
                <a:spcPts val="0"/>
              </a:spcBef>
              <a:spcAft>
                <a:spcPts val="0"/>
              </a:spcAft>
              <a:buClr>
                <a:srgbClr val="000000"/>
              </a:buClr>
              <a:buSzPts val="1200"/>
              <a:buFont typeface="Arial"/>
              <a:buNone/>
            </a:pPr>
            <a:endParaRPr sz="1200" b="0" i="0" u="none" strike="noStrike" cap="none">
              <a:solidFill>
                <a:srgbClr val="444C55"/>
              </a:solidFill>
              <a:latin typeface="Arial"/>
              <a:ea typeface="Arial"/>
              <a:cs typeface="Arial"/>
              <a:sym typeface="Arial"/>
            </a:endParaRPr>
          </a:p>
        </p:txBody>
      </p:sp>
      <p:sp>
        <p:nvSpPr>
          <p:cNvPr id="25325" name="Google Shape;25325;p75"/>
          <p:cNvSpPr/>
          <p:nvPr/>
        </p:nvSpPr>
        <p:spPr>
          <a:xfrm>
            <a:off x="3641771" y="5243530"/>
            <a:ext cx="881713" cy="611799"/>
          </a:xfrm>
          <a:custGeom>
            <a:avLst/>
            <a:gdLst/>
            <a:ahLst/>
            <a:cxnLst/>
            <a:rect l="l" t="t" r="r" b="b"/>
            <a:pathLst>
              <a:path w="2154843" h="1497616" extrusionOk="0">
                <a:moveTo>
                  <a:pt x="0" y="0"/>
                </a:moveTo>
                <a:lnTo>
                  <a:pt x="2154843" y="0"/>
                </a:lnTo>
                <a:lnTo>
                  <a:pt x="2154843" y="1497616"/>
                </a:lnTo>
                <a:lnTo>
                  <a:pt x="0" y="1497616"/>
                </a:lnTo>
                <a:lnTo>
                  <a:pt x="0" y="0"/>
                </a:lnTo>
                <a:close/>
              </a:path>
            </a:pathLst>
          </a:custGeom>
          <a:noFill/>
          <a:ln>
            <a:noFill/>
          </a:ln>
        </p:spPr>
        <p:txBody>
          <a:bodyPr spcFirstLastPara="1" wrap="square" lIns="137150" tIns="68575" rIns="137150" bIns="68575" anchor="t" anchorCtr="0">
            <a:noAutofit/>
          </a:bodyPr>
          <a:lstStyle/>
          <a:p>
            <a:pPr marL="0" marR="0" lvl="0" indent="0" algn="l" rtl="0">
              <a:lnSpc>
                <a:spcPct val="100000"/>
              </a:lnSpc>
              <a:spcBef>
                <a:spcPts val="0"/>
              </a:spcBef>
              <a:spcAft>
                <a:spcPts val="0"/>
              </a:spcAft>
              <a:buClr>
                <a:srgbClr val="000000"/>
              </a:buClr>
              <a:buSzPts val="1200"/>
              <a:buFont typeface="Arial"/>
              <a:buNone/>
            </a:pPr>
            <a:endParaRPr sz="1200" b="0" i="0" u="none" strike="noStrike" cap="none">
              <a:solidFill>
                <a:srgbClr val="444C55"/>
              </a:solidFill>
              <a:latin typeface="Arial"/>
              <a:ea typeface="Arial"/>
              <a:cs typeface="Arial"/>
              <a:sym typeface="Arial"/>
            </a:endParaRPr>
          </a:p>
        </p:txBody>
      </p:sp>
      <p:sp>
        <p:nvSpPr>
          <p:cNvPr id="25326" name="Google Shape;25326;p75"/>
          <p:cNvSpPr/>
          <p:nvPr/>
        </p:nvSpPr>
        <p:spPr>
          <a:xfrm>
            <a:off x="10108529" y="5242719"/>
            <a:ext cx="671231" cy="635602"/>
          </a:xfrm>
          <a:custGeom>
            <a:avLst/>
            <a:gdLst/>
            <a:ahLst/>
            <a:cxnLst/>
            <a:rect l="l" t="t" r="r" b="b"/>
            <a:pathLst>
              <a:path w="1700628" h="1462540" extrusionOk="0">
                <a:moveTo>
                  <a:pt x="0" y="0"/>
                </a:moveTo>
                <a:lnTo>
                  <a:pt x="1700628" y="0"/>
                </a:lnTo>
                <a:lnTo>
                  <a:pt x="1700628" y="1462540"/>
                </a:lnTo>
                <a:lnTo>
                  <a:pt x="0" y="1462540"/>
                </a:lnTo>
                <a:lnTo>
                  <a:pt x="0" y="0"/>
                </a:lnTo>
                <a:close/>
              </a:path>
            </a:pathLst>
          </a:custGeom>
          <a:noFill/>
          <a:ln>
            <a:noFill/>
          </a:ln>
        </p:spPr>
        <p:txBody>
          <a:bodyPr spcFirstLastPara="1" wrap="square" lIns="137150" tIns="68575" rIns="137150" bIns="68575" anchor="t" anchorCtr="0">
            <a:noAutofit/>
          </a:bodyPr>
          <a:lstStyle/>
          <a:p>
            <a:pPr marL="0" marR="0" lvl="0" indent="0" algn="l" rtl="0">
              <a:lnSpc>
                <a:spcPct val="100000"/>
              </a:lnSpc>
              <a:spcBef>
                <a:spcPts val="0"/>
              </a:spcBef>
              <a:spcAft>
                <a:spcPts val="0"/>
              </a:spcAft>
              <a:buClr>
                <a:srgbClr val="000000"/>
              </a:buClr>
              <a:buSzPts val="1200"/>
              <a:buFont typeface="Arial"/>
              <a:buNone/>
            </a:pPr>
            <a:endParaRPr sz="1200" b="0" i="0" u="none" strike="noStrike" cap="none">
              <a:solidFill>
                <a:srgbClr val="444C55"/>
              </a:solidFill>
              <a:latin typeface="Arial"/>
              <a:ea typeface="Arial"/>
              <a:cs typeface="Arial"/>
              <a:sym typeface="Arial"/>
            </a:endParaRPr>
          </a:p>
        </p:txBody>
      </p:sp>
      <p:sp>
        <p:nvSpPr>
          <p:cNvPr id="25327" name="Google Shape;25327;p75"/>
          <p:cNvSpPr/>
          <p:nvPr/>
        </p:nvSpPr>
        <p:spPr>
          <a:xfrm>
            <a:off x="12141200" y="5252879"/>
            <a:ext cx="803979" cy="613525"/>
          </a:xfrm>
          <a:custGeom>
            <a:avLst/>
            <a:gdLst/>
            <a:ahLst/>
            <a:cxnLst/>
            <a:rect l="l" t="t" r="r" b="b"/>
            <a:pathLst>
              <a:path w="1842599" h="1471776" extrusionOk="0">
                <a:moveTo>
                  <a:pt x="0" y="0"/>
                </a:moveTo>
                <a:lnTo>
                  <a:pt x="1842599" y="0"/>
                </a:lnTo>
                <a:lnTo>
                  <a:pt x="1842599" y="1471776"/>
                </a:lnTo>
                <a:lnTo>
                  <a:pt x="0" y="1471776"/>
                </a:lnTo>
                <a:lnTo>
                  <a:pt x="0" y="0"/>
                </a:lnTo>
                <a:close/>
              </a:path>
            </a:pathLst>
          </a:custGeom>
          <a:noFill/>
          <a:ln>
            <a:noFill/>
          </a:ln>
        </p:spPr>
        <p:txBody>
          <a:bodyPr spcFirstLastPara="1" wrap="square" lIns="137150" tIns="68575" rIns="137150" bIns="68575" anchor="t" anchorCtr="0">
            <a:noAutofit/>
          </a:bodyPr>
          <a:lstStyle/>
          <a:p>
            <a:pPr marL="0" marR="0" lvl="0" indent="0" algn="l" rtl="0">
              <a:lnSpc>
                <a:spcPct val="100000"/>
              </a:lnSpc>
              <a:spcBef>
                <a:spcPts val="0"/>
              </a:spcBef>
              <a:spcAft>
                <a:spcPts val="0"/>
              </a:spcAft>
              <a:buClr>
                <a:srgbClr val="000000"/>
              </a:buClr>
              <a:buSzPts val="1200"/>
              <a:buFont typeface="Arial"/>
              <a:buNone/>
            </a:pPr>
            <a:endParaRPr sz="1200" b="0" i="0" u="none" strike="noStrike" cap="none">
              <a:solidFill>
                <a:srgbClr val="444C55"/>
              </a:solidFill>
              <a:latin typeface="Arial"/>
              <a:ea typeface="Arial"/>
              <a:cs typeface="Arial"/>
              <a:sym typeface="Arial"/>
            </a:endParaRPr>
          </a:p>
        </p:txBody>
      </p:sp>
      <p:sp>
        <p:nvSpPr>
          <p:cNvPr id="2" name="Freeform 4">
            <a:extLst>
              <a:ext uri="{FF2B5EF4-FFF2-40B4-BE49-F238E27FC236}">
                <a16:creationId xmlns:a16="http://schemas.microsoft.com/office/drawing/2014/main" id="{03563AB8-1D7C-D674-72DE-AC48B1600CED}"/>
              </a:ext>
            </a:extLst>
          </p:cNvPr>
          <p:cNvSpPr/>
          <p:nvPr/>
        </p:nvSpPr>
        <p:spPr>
          <a:xfrm>
            <a:off x="3497309" y="5246488"/>
            <a:ext cx="1040412" cy="611799"/>
          </a:xfrm>
          <a:custGeom>
            <a:avLst/>
            <a:gdLst>
              <a:gd name="f0" fmla="val w"/>
              <a:gd name="f1" fmla="val h"/>
              <a:gd name="f2" fmla="val 0"/>
              <a:gd name="f3" fmla="val 2154843"/>
              <a:gd name="f4" fmla="val 1497616"/>
              <a:gd name="f5" fmla="*/ f0 1 2154843"/>
              <a:gd name="f6" fmla="*/ f1 1 1497616"/>
              <a:gd name="f7" fmla="+- f4 0 f2"/>
              <a:gd name="f8" fmla="+- f3 0 f2"/>
              <a:gd name="f9" fmla="*/ f8 1 2154843"/>
              <a:gd name="f10" fmla="*/ f7 1 1497616"/>
              <a:gd name="f11" fmla="*/ f2 1 f9"/>
              <a:gd name="f12" fmla="*/ f3 1 f9"/>
              <a:gd name="f13" fmla="*/ f2 1 f10"/>
              <a:gd name="f14" fmla="*/ f4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2154843" h="1497616">
                <a:moveTo>
                  <a:pt x="f2" y="f2"/>
                </a:moveTo>
                <a:lnTo>
                  <a:pt x="f3" y="f2"/>
                </a:lnTo>
                <a:lnTo>
                  <a:pt x="f3" y="f4"/>
                </a:lnTo>
                <a:lnTo>
                  <a:pt x="f2" y="f4"/>
                </a:lnTo>
                <a:lnTo>
                  <a:pt x="f2" y="f2"/>
                </a:lnTo>
                <a:close/>
              </a:path>
            </a:pathLst>
          </a:custGeom>
          <a:blipFill>
            <a:blip>
              <a:alphaModFix/>
              <a:extLst>
                <a:ext uri="{96DAC541-7B7A-43D3-8B79-37D633B846F1}">
                  <asvg:svgBlip xmlns:asvg="http://schemas.microsoft.com/office/drawing/2016/SVG/main" r:embed="rId7"/>
                </a:ext>
              </a:extLst>
            </a:blip>
            <a:stretch>
              <a:fillRect/>
            </a:stretch>
          </a:blipFill>
          <a:ln cap="flat">
            <a:noFill/>
            <a:prstDash val="solid"/>
          </a:ln>
        </p:spPr>
        <p:txBody>
          <a:bodyPr vert="horz" wrap="square" lIns="137160" tIns="68580" rIns="137160" bIns="68580" anchor="t" anchorCtr="0" compatLnSpc="1">
            <a:noAutofit/>
          </a:bodyP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marL="0" marR="0" lvl="0" indent="0" algn="l" defTabSz="914309"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444C55"/>
              </a:solidFill>
              <a:uFillTx/>
              <a:latin typeface="Arial"/>
            </a:endParaRPr>
          </a:p>
        </p:txBody>
      </p:sp>
      <p:sp>
        <p:nvSpPr>
          <p:cNvPr id="4" name="Freeform 7">
            <a:extLst>
              <a:ext uri="{FF2B5EF4-FFF2-40B4-BE49-F238E27FC236}">
                <a16:creationId xmlns:a16="http://schemas.microsoft.com/office/drawing/2014/main" id="{B4951AD5-A408-6CA4-CFD3-E812A61E678E}"/>
              </a:ext>
            </a:extLst>
          </p:cNvPr>
          <p:cNvSpPr/>
          <p:nvPr/>
        </p:nvSpPr>
        <p:spPr>
          <a:xfrm>
            <a:off x="9944518" y="5124411"/>
            <a:ext cx="971056" cy="876748"/>
          </a:xfrm>
          <a:custGeom>
            <a:avLst/>
            <a:gdLst>
              <a:gd name="f0" fmla="val w"/>
              <a:gd name="f1" fmla="val h"/>
              <a:gd name="f2" fmla="val 0"/>
              <a:gd name="f3" fmla="val 1700628"/>
              <a:gd name="f4" fmla="val 1462540"/>
              <a:gd name="f5" fmla="*/ f0 1 1700628"/>
              <a:gd name="f6" fmla="*/ f1 1 1462540"/>
              <a:gd name="f7" fmla="+- f4 0 f2"/>
              <a:gd name="f8" fmla="+- f3 0 f2"/>
              <a:gd name="f9" fmla="*/ f8 1 1700628"/>
              <a:gd name="f10" fmla="*/ f7 1 1462540"/>
              <a:gd name="f11" fmla="*/ f2 1 f9"/>
              <a:gd name="f12" fmla="*/ f3 1 f9"/>
              <a:gd name="f13" fmla="*/ f2 1 f10"/>
              <a:gd name="f14" fmla="*/ f4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1700628" h="1462540">
                <a:moveTo>
                  <a:pt x="f2" y="f2"/>
                </a:moveTo>
                <a:lnTo>
                  <a:pt x="f3" y="f2"/>
                </a:lnTo>
                <a:lnTo>
                  <a:pt x="f3" y="f4"/>
                </a:lnTo>
                <a:lnTo>
                  <a:pt x="f2" y="f4"/>
                </a:lnTo>
                <a:lnTo>
                  <a:pt x="f2" y="f2"/>
                </a:lnTo>
                <a:close/>
              </a:path>
            </a:pathLst>
          </a:custGeom>
          <a:blipFill>
            <a:blip cstate="email">
              <a:alphaModFix/>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a:blipFill>
          <a:ln cap="flat">
            <a:noFill/>
            <a:prstDash val="solid"/>
          </a:ln>
        </p:spPr>
        <p:txBody>
          <a:bodyPr vert="horz" wrap="square" lIns="137160" tIns="68580" rIns="137160" bIns="68580" anchor="t" anchorCtr="0" compatLnSpc="1">
            <a:noAutofit/>
          </a:bodyP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marL="0" marR="0" lvl="0" indent="0" algn="l" defTabSz="914309"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444C55"/>
              </a:solidFill>
              <a:uFillTx/>
              <a:latin typeface="Arial"/>
            </a:endParaRPr>
          </a:p>
        </p:txBody>
      </p:sp>
      <p:sp>
        <p:nvSpPr>
          <p:cNvPr id="5" name="Freeform 8">
            <a:extLst>
              <a:ext uri="{FF2B5EF4-FFF2-40B4-BE49-F238E27FC236}">
                <a16:creationId xmlns:a16="http://schemas.microsoft.com/office/drawing/2014/main" id="{03ECE320-F0ED-5A69-C98C-44486A93460C}"/>
              </a:ext>
            </a:extLst>
          </p:cNvPr>
          <p:cNvSpPr/>
          <p:nvPr/>
        </p:nvSpPr>
        <p:spPr>
          <a:xfrm>
            <a:off x="12040562" y="5207018"/>
            <a:ext cx="971056" cy="871706"/>
          </a:xfrm>
          <a:custGeom>
            <a:avLst/>
            <a:gdLst>
              <a:gd name="f0" fmla="val w"/>
              <a:gd name="f1" fmla="val h"/>
              <a:gd name="f2" fmla="val 0"/>
              <a:gd name="f3" fmla="val 1842599"/>
              <a:gd name="f4" fmla="val 1471776"/>
              <a:gd name="f5" fmla="*/ f0 1 1842599"/>
              <a:gd name="f6" fmla="*/ f1 1 1471776"/>
              <a:gd name="f7" fmla="+- f4 0 f2"/>
              <a:gd name="f8" fmla="+- f3 0 f2"/>
              <a:gd name="f9" fmla="*/ f8 1 1842599"/>
              <a:gd name="f10" fmla="*/ f7 1 1471776"/>
              <a:gd name="f11" fmla="*/ f2 1 f9"/>
              <a:gd name="f12" fmla="*/ f3 1 f9"/>
              <a:gd name="f13" fmla="*/ f2 1 f10"/>
              <a:gd name="f14" fmla="*/ f4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1842599" h="1471776">
                <a:moveTo>
                  <a:pt x="f2" y="f2"/>
                </a:moveTo>
                <a:lnTo>
                  <a:pt x="f3" y="f2"/>
                </a:lnTo>
                <a:lnTo>
                  <a:pt x="f3" y="f4"/>
                </a:lnTo>
                <a:lnTo>
                  <a:pt x="f2" y="f4"/>
                </a:lnTo>
                <a:lnTo>
                  <a:pt x="f2" y="f2"/>
                </a:lnTo>
                <a:close/>
              </a:path>
            </a:pathLst>
          </a:custGeom>
          <a:blipFill>
            <a:blip cstate="email">
              <a:alphaModFix/>
              <a:extLst>
                <a:ext uri="{28A0092B-C50C-407E-A947-70E740481C1C}">
                  <a14:useLocalDpi xmlns:a14="http://schemas.microsoft.com/office/drawing/2010/main"/>
                </a:ext>
                <a:ext uri="{96DAC541-7B7A-43D3-8B79-37D633B846F1}">
                  <asvg:svgBlip xmlns:asvg="http://schemas.microsoft.com/office/drawing/2016/SVG/main" r:embed="rId9"/>
                </a:ext>
              </a:extLst>
            </a:blip>
            <a:stretch>
              <a:fillRect/>
            </a:stretch>
          </a:blipFill>
          <a:ln cap="flat">
            <a:noFill/>
            <a:prstDash val="solid"/>
          </a:ln>
        </p:spPr>
        <p:txBody>
          <a:bodyPr vert="horz" wrap="square" lIns="137160" tIns="68580" rIns="137160" bIns="68580" anchor="t" anchorCtr="0" compatLnSpc="1">
            <a:noAutofit/>
          </a:bodyP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marL="0" marR="0" lvl="0" indent="0" algn="l" defTabSz="914309"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444C55"/>
              </a:solidFill>
              <a:uFillTx/>
              <a:latin typeface="Arial"/>
            </a:endParaRPr>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Shape 25331"/>
        <p:cNvGrpSpPr/>
        <p:nvPr/>
      </p:nvGrpSpPr>
      <p:grpSpPr>
        <a:xfrm>
          <a:off x="0" y="0"/>
          <a:ext cx="0" cy="0"/>
          <a:chOff x="0" y="0"/>
          <a:chExt cx="0" cy="0"/>
        </a:xfrm>
      </p:grpSpPr>
      <p:sp>
        <p:nvSpPr>
          <p:cNvPr id="25332" name="Google Shape;25332;p2166"/>
          <p:cNvSpPr txBox="1">
            <a:spLocks noGrp="1"/>
          </p:cNvSpPr>
          <p:nvPr>
            <p:ph type="title"/>
          </p:nvPr>
        </p:nvSpPr>
        <p:spPr>
          <a:xfrm>
            <a:off x="2051062" y="2758140"/>
            <a:ext cx="15789125" cy="1525625"/>
          </a:xfrm>
          <a:prstGeom prst="rect">
            <a:avLst/>
          </a:prstGeom>
          <a:noFill/>
          <a:ln>
            <a:noFill/>
          </a:ln>
        </p:spPr>
        <p:txBody>
          <a:bodyPr spcFirstLastPara="1" wrap="square" lIns="91400" tIns="45700" rIns="91400" bIns="45700" anchor="b" anchorCtr="0">
            <a:noAutofit/>
          </a:bodyPr>
          <a:lstStyle/>
          <a:p>
            <a:pPr marL="0" lvl="0" indent="0" algn="l" rtl="0">
              <a:lnSpc>
                <a:spcPct val="100000"/>
              </a:lnSpc>
              <a:spcBef>
                <a:spcPts val="0"/>
              </a:spcBef>
              <a:spcAft>
                <a:spcPts val="0"/>
              </a:spcAft>
              <a:buClr>
                <a:srgbClr val="1C498B"/>
              </a:buClr>
              <a:buSzPts val="6000"/>
              <a:buFont typeface="Calibri"/>
              <a:buNone/>
            </a:pPr>
            <a:r>
              <a:rPr lang="en-US">
                <a:solidFill>
                  <a:srgbClr val="1C498B"/>
                </a:solidFill>
              </a:rPr>
              <a:t>TeamBirth Initiative</a:t>
            </a:r>
            <a:endParaRPr/>
          </a:p>
        </p:txBody>
      </p:sp>
      <p:pic>
        <p:nvPicPr>
          <p:cNvPr id="25333" name="Google Shape;25333;p2166" descr="A pregnant person sitting on a ball with a doctor and a nurse&#10;&#10;AI-generated content may be incorrect."/>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0277061" y="2126973"/>
            <a:ext cx="7215809" cy="4671392"/>
          </a:xfrm>
          <a:prstGeom prst="rect">
            <a:avLst/>
          </a:prstGeom>
          <a:noFill/>
          <a:ln>
            <a:noFill/>
          </a:ln>
        </p:spPr>
      </p:pic>
      <p:sp>
        <p:nvSpPr>
          <p:cNvPr id="25334" name="Google Shape;25334;p2166"/>
          <p:cNvSpPr/>
          <p:nvPr/>
        </p:nvSpPr>
        <p:spPr>
          <a:xfrm>
            <a:off x="11121883" y="6539948"/>
            <a:ext cx="5943604" cy="2861125"/>
          </a:xfrm>
          <a:prstGeom prst="ellipse">
            <a:avLst/>
          </a:prstGeom>
          <a:solidFill>
            <a:srgbClr val="1F5C99"/>
          </a:solidFill>
          <a:ln w="25400" cap="flat" cmpd="sng">
            <a:solidFill>
              <a:srgbClr val="1F5C99"/>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200"/>
              <a:buFont typeface="Arial"/>
              <a:buNone/>
            </a:pPr>
            <a:r>
              <a:rPr lang="en-US" sz="3200" b="1" i="0" u="none" strike="noStrike" cap="none">
                <a:solidFill>
                  <a:srgbClr val="FFFFFF"/>
                </a:solidFill>
                <a:latin typeface="Arial"/>
                <a:ea typeface="Arial"/>
                <a:cs typeface="Arial"/>
                <a:sym typeface="Arial"/>
              </a:rPr>
              <a:t>Launched Oct. 2025: 22 IL Hospitals Participating Across 3 Waves</a:t>
            </a:r>
            <a:endParaRPr sz="1200" b="0" i="0" u="none" strike="noStrike" cap="none">
              <a:solidFill>
                <a:srgbClr val="000000"/>
              </a:solidFill>
              <a:latin typeface="Arial"/>
              <a:ea typeface="Arial"/>
              <a:cs typeface="Arial"/>
              <a:sym typeface="Arial"/>
            </a:endParaRPr>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Shape 25338"/>
        <p:cNvGrpSpPr/>
        <p:nvPr/>
      </p:nvGrpSpPr>
      <p:grpSpPr>
        <a:xfrm>
          <a:off x="0" y="0"/>
          <a:ext cx="0" cy="0"/>
          <a:chOff x="0" y="0"/>
          <a:chExt cx="0" cy="0"/>
        </a:xfrm>
      </p:grpSpPr>
      <p:sp>
        <p:nvSpPr>
          <p:cNvPr id="25339" name="Google Shape;25339;p2167"/>
          <p:cNvSpPr txBox="1"/>
          <p:nvPr/>
        </p:nvSpPr>
        <p:spPr>
          <a:xfrm>
            <a:off x="422953" y="197824"/>
            <a:ext cx="11677608" cy="1988345"/>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r>
              <a:rPr lang="en-US" sz="6500" b="1" i="0" u="none" strike="noStrike" cap="none">
                <a:solidFill>
                  <a:srgbClr val="1C498B"/>
                </a:solidFill>
                <a:latin typeface="Calibri"/>
                <a:ea typeface="Calibri"/>
                <a:cs typeface="Calibri"/>
                <a:sym typeface="Calibri"/>
              </a:rPr>
              <a:t>Participating Hospitals: </a:t>
            </a:r>
            <a:br>
              <a:rPr lang="en-US" sz="6500" b="1" i="0" u="none" strike="noStrike" cap="none">
                <a:solidFill>
                  <a:srgbClr val="1C498B"/>
                </a:solidFill>
                <a:latin typeface="Calibri"/>
                <a:ea typeface="Calibri"/>
                <a:cs typeface="Calibri"/>
                <a:sym typeface="Calibri"/>
              </a:rPr>
            </a:br>
            <a:r>
              <a:rPr lang="en-US" sz="6500" b="1" i="0" u="none" strike="noStrike" cap="none">
                <a:solidFill>
                  <a:srgbClr val="1C498B"/>
                </a:solidFill>
                <a:latin typeface="Calibri"/>
                <a:ea typeface="Calibri"/>
                <a:cs typeface="Calibri"/>
                <a:sym typeface="Calibri"/>
              </a:rPr>
              <a:t>Waves 1 Teams</a:t>
            </a:r>
            <a:endParaRPr sz="6500" b="0" i="0" u="none" strike="noStrike" cap="none">
              <a:solidFill>
                <a:srgbClr val="000000"/>
              </a:solidFill>
              <a:latin typeface="Arial"/>
              <a:ea typeface="Arial"/>
              <a:cs typeface="Arial"/>
              <a:sym typeface="Arial"/>
            </a:endParaRPr>
          </a:p>
        </p:txBody>
      </p:sp>
      <p:sp>
        <p:nvSpPr>
          <p:cNvPr id="25340" name="Google Shape;25340;p2167"/>
          <p:cNvSpPr txBox="1">
            <a:spLocks noGrp="1"/>
          </p:cNvSpPr>
          <p:nvPr>
            <p:ph type="sldNum" idx="12"/>
          </p:nvPr>
        </p:nvSpPr>
        <p:spPr>
          <a:xfrm>
            <a:off x="19888200" y="14301791"/>
            <a:ext cx="6172200" cy="821532"/>
          </a:xfrm>
          <a:prstGeom prst="rect">
            <a:avLst/>
          </a:prstGeom>
          <a:noFill/>
          <a:ln>
            <a:noFill/>
          </a:ln>
        </p:spPr>
        <p:txBody>
          <a:bodyPr spcFirstLastPara="1" wrap="square" lIns="137125" tIns="68550" rIns="137125" bIns="68550" anchor="ctr" anchorCtr="0">
            <a:noAutofit/>
          </a:bodyPr>
          <a:lstStyle/>
          <a:p>
            <a:pPr marL="0" lvl="0" indent="0" algn="r" rtl="0">
              <a:lnSpc>
                <a:spcPct val="100000"/>
              </a:lnSpc>
              <a:spcBef>
                <a:spcPts val="0"/>
              </a:spcBef>
              <a:spcAft>
                <a:spcPts val="0"/>
              </a:spcAft>
              <a:buSzPts val="2700"/>
              <a:buNone/>
            </a:pPr>
            <a:fld id="{00000000-1234-1234-1234-123412341234}" type="slidenum">
              <a:rPr lang="en-US" sz="2700"/>
              <a:t>71</a:t>
            </a:fld>
            <a:endParaRPr sz="2700"/>
          </a:p>
        </p:txBody>
      </p:sp>
      <p:grpSp>
        <p:nvGrpSpPr>
          <p:cNvPr id="25341" name="Google Shape;25341;p2167"/>
          <p:cNvGrpSpPr/>
          <p:nvPr/>
        </p:nvGrpSpPr>
        <p:grpSpPr>
          <a:xfrm>
            <a:off x="726226" y="3564267"/>
            <a:ext cx="3847724" cy="923807"/>
            <a:chOff x="498387" y="2061005"/>
            <a:chExt cx="3847723" cy="923805"/>
          </a:xfrm>
        </p:grpSpPr>
        <p:sp>
          <p:nvSpPr>
            <p:cNvPr id="25342" name="Google Shape;25342;p2167"/>
            <p:cNvSpPr/>
            <p:nvPr/>
          </p:nvSpPr>
          <p:spPr>
            <a:xfrm>
              <a:off x="498387" y="2061005"/>
              <a:ext cx="3847723" cy="923805"/>
            </a:xfrm>
            <a:custGeom>
              <a:avLst/>
              <a:gdLst/>
              <a:ahLst/>
              <a:cxnLst/>
              <a:rect l="l" t="t" r="r" b="b"/>
              <a:pathLst>
                <a:path w="2747645" h="585469" extrusionOk="0">
                  <a:moveTo>
                    <a:pt x="2649547" y="585299"/>
                  </a:moveTo>
                  <a:lnTo>
                    <a:pt x="97551" y="585299"/>
                  </a:lnTo>
                  <a:lnTo>
                    <a:pt x="59580" y="577633"/>
                  </a:lnTo>
                  <a:lnTo>
                    <a:pt x="28572" y="556727"/>
                  </a:lnTo>
                  <a:lnTo>
                    <a:pt x="7666" y="525719"/>
                  </a:lnTo>
                  <a:lnTo>
                    <a:pt x="0" y="487747"/>
                  </a:lnTo>
                  <a:lnTo>
                    <a:pt x="0" y="97551"/>
                  </a:lnTo>
                  <a:lnTo>
                    <a:pt x="7666" y="59580"/>
                  </a:lnTo>
                  <a:lnTo>
                    <a:pt x="28572" y="28572"/>
                  </a:lnTo>
                  <a:lnTo>
                    <a:pt x="59580" y="7666"/>
                  </a:lnTo>
                  <a:lnTo>
                    <a:pt x="97551" y="0"/>
                  </a:lnTo>
                  <a:lnTo>
                    <a:pt x="2649547" y="0"/>
                  </a:lnTo>
                  <a:lnTo>
                    <a:pt x="2703669" y="16389"/>
                  </a:lnTo>
                  <a:lnTo>
                    <a:pt x="2730710" y="43430"/>
                  </a:lnTo>
                  <a:lnTo>
                    <a:pt x="2747099" y="97551"/>
                  </a:lnTo>
                  <a:lnTo>
                    <a:pt x="2747099" y="487747"/>
                  </a:lnTo>
                  <a:lnTo>
                    <a:pt x="2739433" y="525719"/>
                  </a:lnTo>
                  <a:lnTo>
                    <a:pt x="2718527" y="556727"/>
                  </a:lnTo>
                  <a:lnTo>
                    <a:pt x="2687519" y="577633"/>
                  </a:lnTo>
                  <a:lnTo>
                    <a:pt x="2649547" y="585299"/>
                  </a:lnTo>
                  <a:close/>
                </a:path>
              </a:pathLst>
            </a:custGeom>
            <a:solidFill>
              <a:srgbClr val="1C498B"/>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None/>
              </a:pPr>
              <a:endParaRPr sz="1800" b="0" i="0" u="none" strike="noStrike" cap="none">
                <a:solidFill>
                  <a:srgbClr val="444C55"/>
                </a:solidFill>
                <a:latin typeface="Calibri"/>
                <a:ea typeface="Calibri"/>
                <a:cs typeface="Calibri"/>
                <a:sym typeface="Calibri"/>
              </a:endParaRPr>
            </a:p>
          </p:txBody>
        </p:sp>
        <p:sp>
          <p:nvSpPr>
            <p:cNvPr id="25343" name="Google Shape;25343;p2167"/>
            <p:cNvSpPr txBox="1"/>
            <p:nvPr/>
          </p:nvSpPr>
          <p:spPr>
            <a:xfrm>
              <a:off x="838057" y="2294159"/>
              <a:ext cx="3179359" cy="456662"/>
            </a:xfrm>
            <a:prstGeom prst="rect">
              <a:avLst/>
            </a:prstGeom>
            <a:noFill/>
            <a:ln>
              <a:noFill/>
            </a:ln>
          </p:spPr>
          <p:txBody>
            <a:bodyPr spcFirstLastPara="1" wrap="square" lIns="0" tIns="25400" rIns="0" bIns="0" anchor="t" anchorCtr="0">
              <a:spAutoFit/>
            </a:bodyPr>
            <a:lstStyle/>
            <a:p>
              <a:pPr marL="25403" marR="0" lvl="0" indent="0" algn="ctr" rtl="0">
                <a:lnSpc>
                  <a:spcPct val="100000"/>
                </a:lnSpc>
                <a:spcBef>
                  <a:spcPts val="0"/>
                </a:spcBef>
                <a:spcAft>
                  <a:spcPts val="0"/>
                </a:spcAft>
                <a:buNone/>
              </a:pPr>
              <a:r>
                <a:rPr lang="en-US" sz="2801" b="1" i="0" u="none" strike="noStrike" cap="none">
                  <a:solidFill>
                    <a:srgbClr val="FFFFFF"/>
                  </a:solidFill>
                  <a:latin typeface="Garamond"/>
                  <a:ea typeface="Garamond"/>
                  <a:cs typeface="Garamond"/>
                  <a:sym typeface="Garamond"/>
                </a:rPr>
                <a:t>Edward Hospital</a:t>
              </a:r>
              <a:endParaRPr sz="2801" b="0" i="0" u="none" strike="noStrike" cap="none">
                <a:solidFill>
                  <a:srgbClr val="FFFFFF"/>
                </a:solidFill>
                <a:latin typeface="Garamond"/>
                <a:ea typeface="Garamond"/>
                <a:cs typeface="Garamond"/>
                <a:sym typeface="Garamond"/>
              </a:endParaRPr>
            </a:p>
          </p:txBody>
        </p:sp>
      </p:grpSp>
      <p:grpSp>
        <p:nvGrpSpPr>
          <p:cNvPr id="25344" name="Google Shape;25344;p2167"/>
          <p:cNvGrpSpPr/>
          <p:nvPr/>
        </p:nvGrpSpPr>
        <p:grpSpPr>
          <a:xfrm>
            <a:off x="4999605" y="4758753"/>
            <a:ext cx="3847724" cy="923807"/>
            <a:chOff x="498387" y="2061005"/>
            <a:chExt cx="3847723" cy="923805"/>
          </a:xfrm>
        </p:grpSpPr>
        <p:sp>
          <p:nvSpPr>
            <p:cNvPr id="25345" name="Google Shape;25345;p2167"/>
            <p:cNvSpPr/>
            <p:nvPr/>
          </p:nvSpPr>
          <p:spPr>
            <a:xfrm>
              <a:off x="498387" y="2061005"/>
              <a:ext cx="3847723" cy="923805"/>
            </a:xfrm>
            <a:custGeom>
              <a:avLst/>
              <a:gdLst/>
              <a:ahLst/>
              <a:cxnLst/>
              <a:rect l="l" t="t" r="r" b="b"/>
              <a:pathLst>
                <a:path w="2747645" h="585469" extrusionOk="0">
                  <a:moveTo>
                    <a:pt x="2649547" y="585299"/>
                  </a:moveTo>
                  <a:lnTo>
                    <a:pt x="97551" y="585299"/>
                  </a:lnTo>
                  <a:lnTo>
                    <a:pt x="59580" y="577633"/>
                  </a:lnTo>
                  <a:lnTo>
                    <a:pt x="28572" y="556727"/>
                  </a:lnTo>
                  <a:lnTo>
                    <a:pt x="7666" y="525719"/>
                  </a:lnTo>
                  <a:lnTo>
                    <a:pt x="0" y="487747"/>
                  </a:lnTo>
                  <a:lnTo>
                    <a:pt x="0" y="97551"/>
                  </a:lnTo>
                  <a:lnTo>
                    <a:pt x="7666" y="59580"/>
                  </a:lnTo>
                  <a:lnTo>
                    <a:pt x="28572" y="28572"/>
                  </a:lnTo>
                  <a:lnTo>
                    <a:pt x="59580" y="7666"/>
                  </a:lnTo>
                  <a:lnTo>
                    <a:pt x="97551" y="0"/>
                  </a:lnTo>
                  <a:lnTo>
                    <a:pt x="2649547" y="0"/>
                  </a:lnTo>
                  <a:lnTo>
                    <a:pt x="2703669" y="16389"/>
                  </a:lnTo>
                  <a:lnTo>
                    <a:pt x="2730710" y="43430"/>
                  </a:lnTo>
                  <a:lnTo>
                    <a:pt x="2747099" y="97551"/>
                  </a:lnTo>
                  <a:lnTo>
                    <a:pt x="2747099" y="487747"/>
                  </a:lnTo>
                  <a:lnTo>
                    <a:pt x="2739433" y="525719"/>
                  </a:lnTo>
                  <a:lnTo>
                    <a:pt x="2718527" y="556727"/>
                  </a:lnTo>
                  <a:lnTo>
                    <a:pt x="2687519" y="577633"/>
                  </a:lnTo>
                  <a:lnTo>
                    <a:pt x="2649547" y="585299"/>
                  </a:lnTo>
                  <a:close/>
                </a:path>
              </a:pathLst>
            </a:custGeom>
            <a:solidFill>
              <a:srgbClr val="1C498B"/>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None/>
              </a:pPr>
              <a:endParaRPr sz="1800" b="0" i="0" u="none" strike="noStrike" cap="none">
                <a:solidFill>
                  <a:srgbClr val="444C55"/>
                </a:solidFill>
                <a:latin typeface="Calibri"/>
                <a:ea typeface="Calibri"/>
                <a:cs typeface="Calibri"/>
                <a:sym typeface="Calibri"/>
              </a:endParaRPr>
            </a:p>
          </p:txBody>
        </p:sp>
        <p:sp>
          <p:nvSpPr>
            <p:cNvPr id="25346" name="Google Shape;25346;p2167"/>
            <p:cNvSpPr txBox="1"/>
            <p:nvPr/>
          </p:nvSpPr>
          <p:spPr>
            <a:xfrm>
              <a:off x="838057" y="2294159"/>
              <a:ext cx="3179359" cy="456662"/>
            </a:xfrm>
            <a:prstGeom prst="rect">
              <a:avLst/>
            </a:prstGeom>
            <a:noFill/>
            <a:ln>
              <a:noFill/>
            </a:ln>
          </p:spPr>
          <p:txBody>
            <a:bodyPr spcFirstLastPara="1" wrap="square" lIns="0" tIns="25400" rIns="0" bIns="0" anchor="t" anchorCtr="0">
              <a:spAutoFit/>
            </a:bodyPr>
            <a:lstStyle/>
            <a:p>
              <a:pPr marL="25403" marR="0" lvl="0" indent="0" algn="ctr" rtl="0">
                <a:lnSpc>
                  <a:spcPct val="100000"/>
                </a:lnSpc>
                <a:spcBef>
                  <a:spcPts val="0"/>
                </a:spcBef>
                <a:spcAft>
                  <a:spcPts val="0"/>
                </a:spcAft>
                <a:buNone/>
              </a:pPr>
              <a:r>
                <a:rPr lang="en-US" sz="2801" b="1" i="0" u="none" strike="noStrike" cap="none">
                  <a:solidFill>
                    <a:srgbClr val="FFFFFF"/>
                  </a:solidFill>
                  <a:latin typeface="Garamond"/>
                  <a:ea typeface="Garamond"/>
                  <a:cs typeface="Garamond"/>
                  <a:sym typeface="Garamond"/>
                </a:rPr>
                <a:t>Elmhurst Hospital</a:t>
              </a:r>
              <a:endParaRPr sz="2801" b="0" i="0" u="none" strike="noStrike" cap="none">
                <a:solidFill>
                  <a:srgbClr val="FFFFFF"/>
                </a:solidFill>
                <a:latin typeface="Garamond"/>
                <a:ea typeface="Garamond"/>
                <a:cs typeface="Garamond"/>
                <a:sym typeface="Garamond"/>
              </a:endParaRPr>
            </a:p>
          </p:txBody>
        </p:sp>
      </p:grpSp>
      <p:grpSp>
        <p:nvGrpSpPr>
          <p:cNvPr id="25347" name="Google Shape;25347;p2167"/>
          <p:cNvGrpSpPr/>
          <p:nvPr/>
        </p:nvGrpSpPr>
        <p:grpSpPr>
          <a:xfrm>
            <a:off x="726226" y="5942942"/>
            <a:ext cx="3847724" cy="923805"/>
            <a:chOff x="498387" y="2061005"/>
            <a:chExt cx="3847723" cy="923805"/>
          </a:xfrm>
        </p:grpSpPr>
        <p:sp>
          <p:nvSpPr>
            <p:cNvPr id="25348" name="Google Shape;25348;p2167"/>
            <p:cNvSpPr/>
            <p:nvPr/>
          </p:nvSpPr>
          <p:spPr>
            <a:xfrm>
              <a:off x="498387" y="2061005"/>
              <a:ext cx="3847723" cy="923805"/>
            </a:xfrm>
            <a:custGeom>
              <a:avLst/>
              <a:gdLst/>
              <a:ahLst/>
              <a:cxnLst/>
              <a:rect l="l" t="t" r="r" b="b"/>
              <a:pathLst>
                <a:path w="2747645" h="585469" extrusionOk="0">
                  <a:moveTo>
                    <a:pt x="2649547" y="585299"/>
                  </a:moveTo>
                  <a:lnTo>
                    <a:pt x="97551" y="585299"/>
                  </a:lnTo>
                  <a:lnTo>
                    <a:pt x="59580" y="577633"/>
                  </a:lnTo>
                  <a:lnTo>
                    <a:pt x="28572" y="556727"/>
                  </a:lnTo>
                  <a:lnTo>
                    <a:pt x="7666" y="525719"/>
                  </a:lnTo>
                  <a:lnTo>
                    <a:pt x="0" y="487747"/>
                  </a:lnTo>
                  <a:lnTo>
                    <a:pt x="0" y="97551"/>
                  </a:lnTo>
                  <a:lnTo>
                    <a:pt x="7666" y="59580"/>
                  </a:lnTo>
                  <a:lnTo>
                    <a:pt x="28572" y="28572"/>
                  </a:lnTo>
                  <a:lnTo>
                    <a:pt x="59580" y="7666"/>
                  </a:lnTo>
                  <a:lnTo>
                    <a:pt x="97551" y="0"/>
                  </a:lnTo>
                  <a:lnTo>
                    <a:pt x="2649547" y="0"/>
                  </a:lnTo>
                  <a:lnTo>
                    <a:pt x="2703669" y="16389"/>
                  </a:lnTo>
                  <a:lnTo>
                    <a:pt x="2730710" y="43430"/>
                  </a:lnTo>
                  <a:lnTo>
                    <a:pt x="2747099" y="97551"/>
                  </a:lnTo>
                  <a:lnTo>
                    <a:pt x="2747099" y="487747"/>
                  </a:lnTo>
                  <a:lnTo>
                    <a:pt x="2739433" y="525719"/>
                  </a:lnTo>
                  <a:lnTo>
                    <a:pt x="2718527" y="556727"/>
                  </a:lnTo>
                  <a:lnTo>
                    <a:pt x="2687519" y="577633"/>
                  </a:lnTo>
                  <a:lnTo>
                    <a:pt x="2649547" y="585299"/>
                  </a:lnTo>
                  <a:close/>
                </a:path>
              </a:pathLst>
            </a:custGeom>
            <a:solidFill>
              <a:srgbClr val="1C498B"/>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None/>
              </a:pPr>
              <a:endParaRPr sz="1800" b="0" i="0" u="none" strike="noStrike" cap="none">
                <a:solidFill>
                  <a:srgbClr val="444C55"/>
                </a:solidFill>
                <a:latin typeface="Calibri"/>
                <a:ea typeface="Calibri"/>
                <a:cs typeface="Calibri"/>
                <a:sym typeface="Calibri"/>
              </a:endParaRPr>
            </a:p>
          </p:txBody>
        </p:sp>
        <p:sp>
          <p:nvSpPr>
            <p:cNvPr id="25349" name="Google Shape;25349;p2167"/>
            <p:cNvSpPr txBox="1"/>
            <p:nvPr/>
          </p:nvSpPr>
          <p:spPr>
            <a:xfrm>
              <a:off x="838057" y="2067617"/>
              <a:ext cx="3179359" cy="825611"/>
            </a:xfrm>
            <a:prstGeom prst="rect">
              <a:avLst/>
            </a:prstGeom>
            <a:noFill/>
            <a:ln>
              <a:noFill/>
            </a:ln>
          </p:spPr>
          <p:txBody>
            <a:bodyPr spcFirstLastPara="1" wrap="square" lIns="0" tIns="25400" rIns="0" bIns="0" anchor="t" anchorCtr="0">
              <a:spAutoFit/>
            </a:bodyPr>
            <a:lstStyle/>
            <a:p>
              <a:pPr marL="25403" marR="0" lvl="0" indent="0" algn="ctr" rtl="0">
                <a:lnSpc>
                  <a:spcPct val="100000"/>
                </a:lnSpc>
                <a:spcBef>
                  <a:spcPts val="0"/>
                </a:spcBef>
                <a:spcAft>
                  <a:spcPts val="0"/>
                </a:spcAft>
                <a:buNone/>
              </a:pPr>
              <a:r>
                <a:rPr lang="en-US" sz="2599" b="1" i="0" u="none" strike="noStrike" cap="none">
                  <a:solidFill>
                    <a:srgbClr val="FFFFFF"/>
                  </a:solidFill>
                  <a:latin typeface="Garamond"/>
                  <a:ea typeface="Garamond"/>
                  <a:cs typeface="Garamond"/>
                  <a:sym typeface="Garamond"/>
                </a:rPr>
                <a:t>Loyola MacNeal Hospital</a:t>
              </a:r>
              <a:endParaRPr sz="2599" b="0" i="0" u="none" strike="noStrike" cap="none">
                <a:solidFill>
                  <a:srgbClr val="FFFFFF"/>
                </a:solidFill>
                <a:latin typeface="Garamond"/>
                <a:ea typeface="Garamond"/>
                <a:cs typeface="Garamond"/>
                <a:sym typeface="Garamond"/>
              </a:endParaRPr>
            </a:p>
          </p:txBody>
        </p:sp>
      </p:grpSp>
      <p:grpSp>
        <p:nvGrpSpPr>
          <p:cNvPr id="25350" name="Google Shape;25350;p2167"/>
          <p:cNvGrpSpPr/>
          <p:nvPr/>
        </p:nvGrpSpPr>
        <p:grpSpPr>
          <a:xfrm>
            <a:off x="726226" y="4758753"/>
            <a:ext cx="3847724" cy="923807"/>
            <a:chOff x="498387" y="2061005"/>
            <a:chExt cx="3847723" cy="923805"/>
          </a:xfrm>
        </p:grpSpPr>
        <p:sp>
          <p:nvSpPr>
            <p:cNvPr id="25351" name="Google Shape;25351;p2167"/>
            <p:cNvSpPr/>
            <p:nvPr/>
          </p:nvSpPr>
          <p:spPr>
            <a:xfrm>
              <a:off x="498387" y="2061005"/>
              <a:ext cx="3847723" cy="923805"/>
            </a:xfrm>
            <a:custGeom>
              <a:avLst/>
              <a:gdLst/>
              <a:ahLst/>
              <a:cxnLst/>
              <a:rect l="l" t="t" r="r" b="b"/>
              <a:pathLst>
                <a:path w="2747645" h="585469" extrusionOk="0">
                  <a:moveTo>
                    <a:pt x="2649547" y="585299"/>
                  </a:moveTo>
                  <a:lnTo>
                    <a:pt x="97551" y="585299"/>
                  </a:lnTo>
                  <a:lnTo>
                    <a:pt x="59580" y="577633"/>
                  </a:lnTo>
                  <a:lnTo>
                    <a:pt x="28572" y="556727"/>
                  </a:lnTo>
                  <a:lnTo>
                    <a:pt x="7666" y="525719"/>
                  </a:lnTo>
                  <a:lnTo>
                    <a:pt x="0" y="487747"/>
                  </a:lnTo>
                  <a:lnTo>
                    <a:pt x="0" y="97551"/>
                  </a:lnTo>
                  <a:lnTo>
                    <a:pt x="7666" y="59580"/>
                  </a:lnTo>
                  <a:lnTo>
                    <a:pt x="28572" y="28572"/>
                  </a:lnTo>
                  <a:lnTo>
                    <a:pt x="59580" y="7666"/>
                  </a:lnTo>
                  <a:lnTo>
                    <a:pt x="97551" y="0"/>
                  </a:lnTo>
                  <a:lnTo>
                    <a:pt x="2649547" y="0"/>
                  </a:lnTo>
                  <a:lnTo>
                    <a:pt x="2703669" y="16389"/>
                  </a:lnTo>
                  <a:lnTo>
                    <a:pt x="2730710" y="43430"/>
                  </a:lnTo>
                  <a:lnTo>
                    <a:pt x="2747099" y="97551"/>
                  </a:lnTo>
                  <a:lnTo>
                    <a:pt x="2747099" y="487747"/>
                  </a:lnTo>
                  <a:lnTo>
                    <a:pt x="2739433" y="525719"/>
                  </a:lnTo>
                  <a:lnTo>
                    <a:pt x="2718527" y="556727"/>
                  </a:lnTo>
                  <a:lnTo>
                    <a:pt x="2687519" y="577633"/>
                  </a:lnTo>
                  <a:lnTo>
                    <a:pt x="2649547" y="585299"/>
                  </a:lnTo>
                  <a:close/>
                </a:path>
              </a:pathLst>
            </a:custGeom>
            <a:solidFill>
              <a:srgbClr val="1C498B"/>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None/>
              </a:pPr>
              <a:endParaRPr sz="1800" b="0" i="0" u="none" strike="noStrike" cap="none">
                <a:solidFill>
                  <a:srgbClr val="444C55"/>
                </a:solidFill>
                <a:latin typeface="Calibri"/>
                <a:ea typeface="Calibri"/>
                <a:cs typeface="Calibri"/>
                <a:sym typeface="Calibri"/>
              </a:endParaRPr>
            </a:p>
          </p:txBody>
        </p:sp>
        <p:sp>
          <p:nvSpPr>
            <p:cNvPr id="25352" name="Google Shape;25352;p2167"/>
            <p:cNvSpPr txBox="1"/>
            <p:nvPr/>
          </p:nvSpPr>
          <p:spPr>
            <a:xfrm>
              <a:off x="838057" y="2294159"/>
              <a:ext cx="3179359" cy="456662"/>
            </a:xfrm>
            <a:prstGeom prst="rect">
              <a:avLst/>
            </a:prstGeom>
            <a:noFill/>
            <a:ln>
              <a:noFill/>
            </a:ln>
          </p:spPr>
          <p:txBody>
            <a:bodyPr spcFirstLastPara="1" wrap="square" lIns="0" tIns="25400" rIns="0" bIns="0" anchor="t" anchorCtr="0">
              <a:spAutoFit/>
            </a:bodyPr>
            <a:lstStyle/>
            <a:p>
              <a:pPr marL="25403" marR="0" lvl="0" indent="0" algn="ctr" rtl="0">
                <a:lnSpc>
                  <a:spcPct val="100000"/>
                </a:lnSpc>
                <a:spcBef>
                  <a:spcPts val="0"/>
                </a:spcBef>
                <a:spcAft>
                  <a:spcPts val="0"/>
                </a:spcAft>
                <a:buNone/>
              </a:pPr>
              <a:r>
                <a:rPr lang="en-US" sz="2801" b="1" i="0" u="none" strike="noStrike" cap="none">
                  <a:solidFill>
                    <a:srgbClr val="FFFFFF"/>
                  </a:solidFill>
                  <a:latin typeface="Garamond"/>
                  <a:ea typeface="Garamond"/>
                  <a:cs typeface="Garamond"/>
                  <a:sym typeface="Garamond"/>
                </a:rPr>
                <a:t>Evanston Hospital</a:t>
              </a:r>
              <a:endParaRPr sz="2801" b="0" i="0" u="none" strike="noStrike" cap="none">
                <a:solidFill>
                  <a:srgbClr val="FFFFFF"/>
                </a:solidFill>
                <a:latin typeface="Garamond"/>
                <a:ea typeface="Garamond"/>
                <a:cs typeface="Garamond"/>
                <a:sym typeface="Garamond"/>
              </a:endParaRPr>
            </a:p>
          </p:txBody>
        </p:sp>
      </p:grpSp>
      <p:grpSp>
        <p:nvGrpSpPr>
          <p:cNvPr id="25353" name="Google Shape;25353;p2167"/>
          <p:cNvGrpSpPr/>
          <p:nvPr/>
        </p:nvGrpSpPr>
        <p:grpSpPr>
          <a:xfrm>
            <a:off x="4999605" y="5942939"/>
            <a:ext cx="3847724" cy="923805"/>
            <a:chOff x="498387" y="2061005"/>
            <a:chExt cx="3847723" cy="923805"/>
          </a:xfrm>
        </p:grpSpPr>
        <p:sp>
          <p:nvSpPr>
            <p:cNvPr id="25354" name="Google Shape;25354;p2167"/>
            <p:cNvSpPr/>
            <p:nvPr/>
          </p:nvSpPr>
          <p:spPr>
            <a:xfrm>
              <a:off x="498387" y="2061005"/>
              <a:ext cx="3847723" cy="923805"/>
            </a:xfrm>
            <a:custGeom>
              <a:avLst/>
              <a:gdLst/>
              <a:ahLst/>
              <a:cxnLst/>
              <a:rect l="l" t="t" r="r" b="b"/>
              <a:pathLst>
                <a:path w="2747645" h="585469" extrusionOk="0">
                  <a:moveTo>
                    <a:pt x="2649547" y="585299"/>
                  </a:moveTo>
                  <a:lnTo>
                    <a:pt x="97551" y="585299"/>
                  </a:lnTo>
                  <a:lnTo>
                    <a:pt x="59580" y="577633"/>
                  </a:lnTo>
                  <a:lnTo>
                    <a:pt x="28572" y="556727"/>
                  </a:lnTo>
                  <a:lnTo>
                    <a:pt x="7666" y="525719"/>
                  </a:lnTo>
                  <a:lnTo>
                    <a:pt x="0" y="487747"/>
                  </a:lnTo>
                  <a:lnTo>
                    <a:pt x="0" y="97551"/>
                  </a:lnTo>
                  <a:lnTo>
                    <a:pt x="7666" y="59580"/>
                  </a:lnTo>
                  <a:lnTo>
                    <a:pt x="28572" y="28572"/>
                  </a:lnTo>
                  <a:lnTo>
                    <a:pt x="59580" y="7666"/>
                  </a:lnTo>
                  <a:lnTo>
                    <a:pt x="97551" y="0"/>
                  </a:lnTo>
                  <a:lnTo>
                    <a:pt x="2649547" y="0"/>
                  </a:lnTo>
                  <a:lnTo>
                    <a:pt x="2703669" y="16389"/>
                  </a:lnTo>
                  <a:lnTo>
                    <a:pt x="2730710" y="43430"/>
                  </a:lnTo>
                  <a:lnTo>
                    <a:pt x="2747099" y="97551"/>
                  </a:lnTo>
                  <a:lnTo>
                    <a:pt x="2747099" y="487747"/>
                  </a:lnTo>
                  <a:lnTo>
                    <a:pt x="2739433" y="525719"/>
                  </a:lnTo>
                  <a:lnTo>
                    <a:pt x="2718527" y="556727"/>
                  </a:lnTo>
                  <a:lnTo>
                    <a:pt x="2687519" y="577633"/>
                  </a:lnTo>
                  <a:lnTo>
                    <a:pt x="2649547" y="585299"/>
                  </a:lnTo>
                  <a:close/>
                </a:path>
              </a:pathLst>
            </a:custGeom>
            <a:solidFill>
              <a:srgbClr val="1C498B"/>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None/>
              </a:pPr>
              <a:endParaRPr sz="1800" b="0" i="0" u="none" strike="noStrike" cap="none">
                <a:solidFill>
                  <a:srgbClr val="444C55"/>
                </a:solidFill>
                <a:latin typeface="Calibri"/>
                <a:ea typeface="Calibri"/>
                <a:cs typeface="Calibri"/>
                <a:sym typeface="Calibri"/>
              </a:endParaRPr>
            </a:p>
          </p:txBody>
        </p:sp>
        <p:sp>
          <p:nvSpPr>
            <p:cNvPr id="25355" name="Google Shape;25355;p2167"/>
            <p:cNvSpPr txBox="1"/>
            <p:nvPr/>
          </p:nvSpPr>
          <p:spPr>
            <a:xfrm>
              <a:off x="838057" y="2294157"/>
              <a:ext cx="3179359" cy="456663"/>
            </a:xfrm>
            <a:prstGeom prst="rect">
              <a:avLst/>
            </a:prstGeom>
            <a:noFill/>
            <a:ln>
              <a:noFill/>
            </a:ln>
          </p:spPr>
          <p:txBody>
            <a:bodyPr spcFirstLastPara="1" wrap="square" lIns="0" tIns="25400" rIns="0" bIns="0" anchor="t" anchorCtr="0">
              <a:spAutoFit/>
            </a:bodyPr>
            <a:lstStyle/>
            <a:p>
              <a:pPr marL="25403" marR="0" lvl="0" indent="0" algn="ctr" rtl="0">
                <a:lnSpc>
                  <a:spcPct val="100000"/>
                </a:lnSpc>
                <a:spcBef>
                  <a:spcPts val="0"/>
                </a:spcBef>
                <a:spcAft>
                  <a:spcPts val="0"/>
                </a:spcAft>
                <a:buNone/>
              </a:pPr>
              <a:r>
                <a:rPr lang="en-US" sz="2801" b="1" i="0" u="none" strike="noStrike" cap="none">
                  <a:solidFill>
                    <a:srgbClr val="FFFFFF"/>
                  </a:solidFill>
                  <a:latin typeface="Garamond"/>
                  <a:ea typeface="Garamond"/>
                  <a:cs typeface="Garamond"/>
                  <a:sym typeface="Garamond"/>
                </a:rPr>
                <a:t>Mt Sinai Hospital</a:t>
              </a:r>
              <a:endParaRPr sz="2801" b="0" i="0" u="none" strike="noStrike" cap="none">
                <a:solidFill>
                  <a:srgbClr val="FFFFFF"/>
                </a:solidFill>
                <a:latin typeface="Garamond"/>
                <a:ea typeface="Garamond"/>
                <a:cs typeface="Garamond"/>
                <a:sym typeface="Garamond"/>
              </a:endParaRPr>
            </a:p>
          </p:txBody>
        </p:sp>
      </p:grpSp>
      <p:grpSp>
        <p:nvGrpSpPr>
          <p:cNvPr id="25356" name="Google Shape;25356;p2167"/>
          <p:cNvGrpSpPr/>
          <p:nvPr/>
        </p:nvGrpSpPr>
        <p:grpSpPr>
          <a:xfrm>
            <a:off x="4999605" y="7137425"/>
            <a:ext cx="3847724" cy="923805"/>
            <a:chOff x="498387" y="2061005"/>
            <a:chExt cx="3847723" cy="923805"/>
          </a:xfrm>
        </p:grpSpPr>
        <p:sp>
          <p:nvSpPr>
            <p:cNvPr id="25357" name="Google Shape;25357;p2167"/>
            <p:cNvSpPr/>
            <p:nvPr/>
          </p:nvSpPr>
          <p:spPr>
            <a:xfrm>
              <a:off x="498387" y="2061005"/>
              <a:ext cx="3847723" cy="923805"/>
            </a:xfrm>
            <a:custGeom>
              <a:avLst/>
              <a:gdLst/>
              <a:ahLst/>
              <a:cxnLst/>
              <a:rect l="l" t="t" r="r" b="b"/>
              <a:pathLst>
                <a:path w="2747645" h="585469" extrusionOk="0">
                  <a:moveTo>
                    <a:pt x="2649547" y="585299"/>
                  </a:moveTo>
                  <a:lnTo>
                    <a:pt x="97551" y="585299"/>
                  </a:lnTo>
                  <a:lnTo>
                    <a:pt x="59580" y="577633"/>
                  </a:lnTo>
                  <a:lnTo>
                    <a:pt x="28572" y="556727"/>
                  </a:lnTo>
                  <a:lnTo>
                    <a:pt x="7666" y="525719"/>
                  </a:lnTo>
                  <a:lnTo>
                    <a:pt x="0" y="487747"/>
                  </a:lnTo>
                  <a:lnTo>
                    <a:pt x="0" y="97551"/>
                  </a:lnTo>
                  <a:lnTo>
                    <a:pt x="7666" y="59580"/>
                  </a:lnTo>
                  <a:lnTo>
                    <a:pt x="28572" y="28572"/>
                  </a:lnTo>
                  <a:lnTo>
                    <a:pt x="59580" y="7666"/>
                  </a:lnTo>
                  <a:lnTo>
                    <a:pt x="97551" y="0"/>
                  </a:lnTo>
                  <a:lnTo>
                    <a:pt x="2649547" y="0"/>
                  </a:lnTo>
                  <a:lnTo>
                    <a:pt x="2703669" y="16389"/>
                  </a:lnTo>
                  <a:lnTo>
                    <a:pt x="2730710" y="43430"/>
                  </a:lnTo>
                  <a:lnTo>
                    <a:pt x="2747099" y="97551"/>
                  </a:lnTo>
                  <a:lnTo>
                    <a:pt x="2747099" y="487747"/>
                  </a:lnTo>
                  <a:lnTo>
                    <a:pt x="2739433" y="525719"/>
                  </a:lnTo>
                  <a:lnTo>
                    <a:pt x="2718527" y="556727"/>
                  </a:lnTo>
                  <a:lnTo>
                    <a:pt x="2687519" y="577633"/>
                  </a:lnTo>
                  <a:lnTo>
                    <a:pt x="2649547" y="585299"/>
                  </a:lnTo>
                  <a:close/>
                </a:path>
              </a:pathLst>
            </a:custGeom>
            <a:solidFill>
              <a:srgbClr val="1C498B"/>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None/>
              </a:pPr>
              <a:endParaRPr sz="1800" b="0" i="0" u="none" strike="noStrike" cap="none">
                <a:solidFill>
                  <a:srgbClr val="444C55"/>
                </a:solidFill>
                <a:latin typeface="Calibri"/>
                <a:ea typeface="Calibri"/>
                <a:cs typeface="Calibri"/>
                <a:sym typeface="Calibri"/>
              </a:endParaRPr>
            </a:p>
          </p:txBody>
        </p:sp>
        <p:sp>
          <p:nvSpPr>
            <p:cNvPr id="25358" name="Google Shape;25358;p2167"/>
            <p:cNvSpPr txBox="1"/>
            <p:nvPr/>
          </p:nvSpPr>
          <p:spPr>
            <a:xfrm>
              <a:off x="838057" y="2294157"/>
              <a:ext cx="3179359" cy="456663"/>
            </a:xfrm>
            <a:prstGeom prst="rect">
              <a:avLst/>
            </a:prstGeom>
            <a:noFill/>
            <a:ln>
              <a:noFill/>
            </a:ln>
          </p:spPr>
          <p:txBody>
            <a:bodyPr spcFirstLastPara="1" wrap="square" lIns="0" tIns="25400" rIns="0" bIns="0" anchor="t" anchorCtr="0">
              <a:spAutoFit/>
            </a:bodyPr>
            <a:lstStyle/>
            <a:p>
              <a:pPr marL="25403" marR="0" lvl="0" indent="0" algn="ctr" rtl="0">
                <a:lnSpc>
                  <a:spcPct val="100000"/>
                </a:lnSpc>
                <a:spcBef>
                  <a:spcPts val="0"/>
                </a:spcBef>
                <a:spcAft>
                  <a:spcPts val="0"/>
                </a:spcAft>
                <a:buNone/>
              </a:pPr>
              <a:r>
                <a:rPr lang="en-US" sz="2801" b="1" i="0" u="none" strike="noStrike" cap="none">
                  <a:solidFill>
                    <a:srgbClr val="FFFFFF"/>
                  </a:solidFill>
                  <a:latin typeface="Garamond"/>
                  <a:ea typeface="Garamond"/>
                  <a:cs typeface="Garamond"/>
                  <a:sym typeface="Garamond"/>
                </a:rPr>
                <a:t>UChicago Hospital</a:t>
              </a:r>
              <a:endParaRPr sz="2801" b="0" i="0" u="none" strike="noStrike" cap="none">
                <a:solidFill>
                  <a:srgbClr val="FFFFFF"/>
                </a:solidFill>
                <a:latin typeface="Garamond"/>
                <a:ea typeface="Garamond"/>
                <a:cs typeface="Garamond"/>
                <a:sym typeface="Garamond"/>
              </a:endParaRPr>
            </a:p>
          </p:txBody>
        </p:sp>
      </p:grpSp>
      <p:grpSp>
        <p:nvGrpSpPr>
          <p:cNvPr id="25359" name="Google Shape;25359;p2167"/>
          <p:cNvGrpSpPr/>
          <p:nvPr/>
        </p:nvGrpSpPr>
        <p:grpSpPr>
          <a:xfrm>
            <a:off x="726226" y="7137425"/>
            <a:ext cx="3847724" cy="923805"/>
            <a:chOff x="498387" y="2061005"/>
            <a:chExt cx="3847723" cy="923805"/>
          </a:xfrm>
        </p:grpSpPr>
        <p:sp>
          <p:nvSpPr>
            <p:cNvPr id="25360" name="Google Shape;25360;p2167"/>
            <p:cNvSpPr/>
            <p:nvPr/>
          </p:nvSpPr>
          <p:spPr>
            <a:xfrm>
              <a:off x="498387" y="2061005"/>
              <a:ext cx="3847723" cy="923805"/>
            </a:xfrm>
            <a:custGeom>
              <a:avLst/>
              <a:gdLst/>
              <a:ahLst/>
              <a:cxnLst/>
              <a:rect l="l" t="t" r="r" b="b"/>
              <a:pathLst>
                <a:path w="2747645" h="585469" extrusionOk="0">
                  <a:moveTo>
                    <a:pt x="2649547" y="585299"/>
                  </a:moveTo>
                  <a:lnTo>
                    <a:pt x="97551" y="585299"/>
                  </a:lnTo>
                  <a:lnTo>
                    <a:pt x="59580" y="577633"/>
                  </a:lnTo>
                  <a:lnTo>
                    <a:pt x="28572" y="556727"/>
                  </a:lnTo>
                  <a:lnTo>
                    <a:pt x="7666" y="525719"/>
                  </a:lnTo>
                  <a:lnTo>
                    <a:pt x="0" y="487747"/>
                  </a:lnTo>
                  <a:lnTo>
                    <a:pt x="0" y="97551"/>
                  </a:lnTo>
                  <a:lnTo>
                    <a:pt x="7666" y="59580"/>
                  </a:lnTo>
                  <a:lnTo>
                    <a:pt x="28572" y="28572"/>
                  </a:lnTo>
                  <a:lnTo>
                    <a:pt x="59580" y="7666"/>
                  </a:lnTo>
                  <a:lnTo>
                    <a:pt x="97551" y="0"/>
                  </a:lnTo>
                  <a:lnTo>
                    <a:pt x="2649547" y="0"/>
                  </a:lnTo>
                  <a:lnTo>
                    <a:pt x="2703669" y="16389"/>
                  </a:lnTo>
                  <a:lnTo>
                    <a:pt x="2730710" y="43430"/>
                  </a:lnTo>
                  <a:lnTo>
                    <a:pt x="2747099" y="97551"/>
                  </a:lnTo>
                  <a:lnTo>
                    <a:pt x="2747099" y="487747"/>
                  </a:lnTo>
                  <a:lnTo>
                    <a:pt x="2739433" y="525719"/>
                  </a:lnTo>
                  <a:lnTo>
                    <a:pt x="2718527" y="556727"/>
                  </a:lnTo>
                  <a:lnTo>
                    <a:pt x="2687519" y="577633"/>
                  </a:lnTo>
                  <a:lnTo>
                    <a:pt x="2649547" y="585299"/>
                  </a:lnTo>
                  <a:close/>
                </a:path>
              </a:pathLst>
            </a:custGeom>
            <a:solidFill>
              <a:srgbClr val="1C498B"/>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None/>
              </a:pPr>
              <a:endParaRPr sz="1800" b="0" i="0" u="none" strike="noStrike" cap="none">
                <a:solidFill>
                  <a:srgbClr val="444C55"/>
                </a:solidFill>
                <a:latin typeface="Calibri"/>
                <a:ea typeface="Calibri"/>
                <a:cs typeface="Calibri"/>
                <a:sym typeface="Calibri"/>
              </a:endParaRPr>
            </a:p>
          </p:txBody>
        </p:sp>
        <p:sp>
          <p:nvSpPr>
            <p:cNvPr id="25361" name="Google Shape;25361;p2167"/>
            <p:cNvSpPr txBox="1"/>
            <p:nvPr/>
          </p:nvSpPr>
          <p:spPr>
            <a:xfrm>
              <a:off x="889543" y="2294157"/>
              <a:ext cx="2911630" cy="456663"/>
            </a:xfrm>
            <a:prstGeom prst="rect">
              <a:avLst/>
            </a:prstGeom>
            <a:noFill/>
            <a:ln>
              <a:noFill/>
            </a:ln>
          </p:spPr>
          <p:txBody>
            <a:bodyPr spcFirstLastPara="1" wrap="square" lIns="0" tIns="25400" rIns="0" bIns="0" anchor="t" anchorCtr="0">
              <a:spAutoFit/>
            </a:bodyPr>
            <a:lstStyle/>
            <a:p>
              <a:pPr marL="25403" marR="0" lvl="0" indent="0" algn="ctr" rtl="0">
                <a:lnSpc>
                  <a:spcPct val="100000"/>
                </a:lnSpc>
                <a:spcBef>
                  <a:spcPts val="0"/>
                </a:spcBef>
                <a:spcAft>
                  <a:spcPts val="0"/>
                </a:spcAft>
                <a:buNone/>
              </a:pPr>
              <a:r>
                <a:rPr lang="en-US" sz="2801" b="1" i="0" u="none" strike="noStrike" cap="none">
                  <a:solidFill>
                    <a:srgbClr val="FFFFFF"/>
                  </a:solidFill>
                  <a:latin typeface="Garamond"/>
                  <a:ea typeface="Garamond"/>
                  <a:cs typeface="Garamond"/>
                  <a:sym typeface="Garamond"/>
                </a:rPr>
                <a:t>Rush Copley </a:t>
              </a:r>
              <a:endParaRPr sz="2801" b="1" i="0" u="none" strike="noStrike" cap="none">
                <a:solidFill>
                  <a:srgbClr val="FFFFFF"/>
                </a:solidFill>
                <a:latin typeface="Garamond"/>
                <a:ea typeface="Garamond"/>
                <a:cs typeface="Garamond"/>
                <a:sym typeface="Garamond"/>
              </a:endParaRPr>
            </a:p>
          </p:txBody>
        </p:sp>
      </p:grpSp>
      <p:grpSp>
        <p:nvGrpSpPr>
          <p:cNvPr id="25362" name="Google Shape;25362;p2167"/>
          <p:cNvGrpSpPr/>
          <p:nvPr/>
        </p:nvGrpSpPr>
        <p:grpSpPr>
          <a:xfrm>
            <a:off x="4999605" y="3564266"/>
            <a:ext cx="3847724" cy="923805"/>
            <a:chOff x="498387" y="2061005"/>
            <a:chExt cx="3847723" cy="923805"/>
          </a:xfrm>
        </p:grpSpPr>
        <p:sp>
          <p:nvSpPr>
            <p:cNvPr id="25363" name="Google Shape;25363;p2167"/>
            <p:cNvSpPr/>
            <p:nvPr/>
          </p:nvSpPr>
          <p:spPr>
            <a:xfrm>
              <a:off x="498387" y="2061005"/>
              <a:ext cx="3847723" cy="923805"/>
            </a:xfrm>
            <a:custGeom>
              <a:avLst/>
              <a:gdLst/>
              <a:ahLst/>
              <a:cxnLst/>
              <a:rect l="l" t="t" r="r" b="b"/>
              <a:pathLst>
                <a:path w="2747645" h="585469" extrusionOk="0">
                  <a:moveTo>
                    <a:pt x="2649547" y="585299"/>
                  </a:moveTo>
                  <a:lnTo>
                    <a:pt x="97551" y="585299"/>
                  </a:lnTo>
                  <a:lnTo>
                    <a:pt x="59580" y="577633"/>
                  </a:lnTo>
                  <a:lnTo>
                    <a:pt x="28572" y="556727"/>
                  </a:lnTo>
                  <a:lnTo>
                    <a:pt x="7666" y="525719"/>
                  </a:lnTo>
                  <a:lnTo>
                    <a:pt x="0" y="487747"/>
                  </a:lnTo>
                  <a:lnTo>
                    <a:pt x="0" y="97551"/>
                  </a:lnTo>
                  <a:lnTo>
                    <a:pt x="7666" y="59580"/>
                  </a:lnTo>
                  <a:lnTo>
                    <a:pt x="28572" y="28572"/>
                  </a:lnTo>
                  <a:lnTo>
                    <a:pt x="59580" y="7666"/>
                  </a:lnTo>
                  <a:lnTo>
                    <a:pt x="97551" y="0"/>
                  </a:lnTo>
                  <a:lnTo>
                    <a:pt x="2649547" y="0"/>
                  </a:lnTo>
                  <a:lnTo>
                    <a:pt x="2703669" y="16389"/>
                  </a:lnTo>
                  <a:lnTo>
                    <a:pt x="2730710" y="43430"/>
                  </a:lnTo>
                  <a:lnTo>
                    <a:pt x="2747099" y="97551"/>
                  </a:lnTo>
                  <a:lnTo>
                    <a:pt x="2747099" y="487747"/>
                  </a:lnTo>
                  <a:lnTo>
                    <a:pt x="2739433" y="525719"/>
                  </a:lnTo>
                  <a:lnTo>
                    <a:pt x="2718527" y="556727"/>
                  </a:lnTo>
                  <a:lnTo>
                    <a:pt x="2687519" y="577633"/>
                  </a:lnTo>
                  <a:lnTo>
                    <a:pt x="2649547" y="585299"/>
                  </a:lnTo>
                  <a:close/>
                </a:path>
              </a:pathLst>
            </a:custGeom>
            <a:solidFill>
              <a:srgbClr val="1C498B"/>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None/>
              </a:pPr>
              <a:endParaRPr sz="1800" b="0" i="0" u="none" strike="noStrike" cap="none">
                <a:solidFill>
                  <a:srgbClr val="444C55"/>
                </a:solidFill>
                <a:latin typeface="Calibri"/>
                <a:ea typeface="Calibri"/>
                <a:cs typeface="Calibri"/>
                <a:sym typeface="Calibri"/>
              </a:endParaRPr>
            </a:p>
          </p:txBody>
        </p:sp>
        <p:sp>
          <p:nvSpPr>
            <p:cNvPr id="25364" name="Google Shape;25364;p2167"/>
            <p:cNvSpPr txBox="1"/>
            <p:nvPr/>
          </p:nvSpPr>
          <p:spPr>
            <a:xfrm>
              <a:off x="838057" y="2180888"/>
              <a:ext cx="3179359" cy="764312"/>
            </a:xfrm>
            <a:prstGeom prst="rect">
              <a:avLst/>
            </a:prstGeom>
            <a:noFill/>
            <a:ln>
              <a:noFill/>
            </a:ln>
          </p:spPr>
          <p:txBody>
            <a:bodyPr spcFirstLastPara="1" wrap="square" lIns="0" tIns="25400" rIns="0" bIns="0" anchor="t" anchorCtr="0">
              <a:spAutoFit/>
            </a:bodyPr>
            <a:lstStyle/>
            <a:p>
              <a:pPr marL="25403" marR="0" lvl="0" indent="0" algn="ctr" rtl="0">
                <a:lnSpc>
                  <a:spcPct val="100000"/>
                </a:lnSpc>
                <a:spcBef>
                  <a:spcPts val="0"/>
                </a:spcBef>
                <a:spcAft>
                  <a:spcPts val="0"/>
                </a:spcAft>
                <a:buNone/>
              </a:pPr>
              <a:r>
                <a:rPr lang="en-US" sz="2400" b="1" i="0" u="none" strike="noStrike" cap="none">
                  <a:solidFill>
                    <a:srgbClr val="FFFFFF"/>
                  </a:solidFill>
                  <a:latin typeface="Garamond"/>
                  <a:ea typeface="Garamond"/>
                  <a:cs typeface="Garamond"/>
                  <a:sym typeface="Garamond"/>
                </a:rPr>
                <a:t>Memorial Hospital of Carbondale</a:t>
              </a:r>
              <a:endParaRPr sz="2400" b="1" i="0" u="none" strike="noStrike" cap="none">
                <a:solidFill>
                  <a:srgbClr val="FFFFFF"/>
                </a:solidFill>
                <a:latin typeface="Garamond"/>
                <a:ea typeface="Garamond"/>
                <a:cs typeface="Garamond"/>
                <a:sym typeface="Garamond"/>
              </a:endParaRPr>
            </a:p>
          </p:txBody>
        </p:sp>
      </p:grpSp>
      <p:sp>
        <p:nvSpPr>
          <p:cNvPr id="25365" name="Google Shape;25365;p2167"/>
          <p:cNvSpPr txBox="1"/>
          <p:nvPr/>
        </p:nvSpPr>
        <p:spPr>
          <a:xfrm>
            <a:off x="749224" y="8307868"/>
            <a:ext cx="8098104" cy="1010533"/>
          </a:xfrm>
          <a:prstGeom prst="rect">
            <a:avLst/>
          </a:prstGeom>
          <a:noFill/>
          <a:ln>
            <a:noFill/>
          </a:ln>
        </p:spPr>
        <p:txBody>
          <a:bodyPr spcFirstLastPara="1" wrap="square" lIns="0" tIns="25400" rIns="0" bIns="0" anchor="t" anchorCtr="0">
            <a:spAutoFit/>
          </a:bodyPr>
          <a:lstStyle/>
          <a:p>
            <a:pPr marL="25403" marR="0" lvl="0" indent="0" algn="ctr" rtl="0">
              <a:lnSpc>
                <a:spcPct val="100000"/>
              </a:lnSpc>
              <a:spcBef>
                <a:spcPts val="0"/>
              </a:spcBef>
              <a:spcAft>
                <a:spcPts val="0"/>
              </a:spcAft>
              <a:buNone/>
            </a:pPr>
            <a:r>
              <a:rPr lang="en-US" sz="3200" b="1" i="0" u="none" strike="noStrike" cap="none">
                <a:solidFill>
                  <a:srgbClr val="F47521"/>
                </a:solidFill>
                <a:latin typeface="Arial"/>
                <a:ea typeface="Arial"/>
                <a:cs typeface="Arial"/>
                <a:sym typeface="Arial"/>
              </a:rPr>
              <a:t>Wave 1 Launched </a:t>
            </a:r>
            <a:r>
              <a:rPr lang="en-US" sz="3200" b="1" i="0" u="none" strike="noStrike" cap="none" err="1">
                <a:solidFill>
                  <a:srgbClr val="F47521"/>
                </a:solidFill>
                <a:latin typeface="Arial"/>
                <a:ea typeface="Arial"/>
                <a:cs typeface="Arial"/>
                <a:sym typeface="Arial"/>
              </a:rPr>
              <a:t>TeamBirth</a:t>
            </a:r>
            <a:r>
              <a:rPr lang="en-US" sz="3200" b="1" i="0" u="none" strike="noStrike" cap="none">
                <a:solidFill>
                  <a:srgbClr val="F47521"/>
                </a:solidFill>
                <a:latin typeface="Arial"/>
                <a:ea typeface="Arial"/>
                <a:cs typeface="Arial"/>
                <a:sym typeface="Arial"/>
              </a:rPr>
              <a:t>: </a:t>
            </a:r>
          </a:p>
          <a:p>
            <a:pPr marL="25403" marR="0" lvl="0" indent="0" algn="ctr" rtl="0">
              <a:lnSpc>
                <a:spcPct val="100000"/>
              </a:lnSpc>
              <a:spcBef>
                <a:spcPts val="0"/>
              </a:spcBef>
              <a:spcAft>
                <a:spcPts val="0"/>
              </a:spcAft>
              <a:buNone/>
            </a:pPr>
            <a:r>
              <a:rPr lang="en-US" sz="3200" b="1" i="0" u="none" strike="noStrike" cap="none">
                <a:solidFill>
                  <a:srgbClr val="F47521"/>
                </a:solidFill>
                <a:latin typeface="Arial"/>
                <a:ea typeface="Arial"/>
                <a:cs typeface="Arial"/>
                <a:sym typeface="Arial"/>
              </a:rPr>
              <a:t> </a:t>
            </a:r>
            <a:r>
              <a:rPr lang="en-US" sz="3200" b="1" i="0" u="sng" strike="noStrike" cap="none">
                <a:solidFill>
                  <a:srgbClr val="F47521"/>
                </a:solidFill>
                <a:latin typeface="Arial"/>
                <a:ea typeface="Arial"/>
                <a:cs typeface="Arial"/>
                <a:sym typeface="Arial"/>
              </a:rPr>
              <a:t>April 2026 </a:t>
            </a:r>
            <a:endParaRPr sz="3200" b="0" i="0" u="sng" strike="noStrike" cap="none">
              <a:solidFill>
                <a:srgbClr val="444C55"/>
              </a:solidFill>
              <a:latin typeface="Arial"/>
              <a:ea typeface="Arial"/>
              <a:cs typeface="Arial"/>
              <a:sym typeface="Arial"/>
            </a:endParaRPr>
          </a:p>
        </p:txBody>
      </p:sp>
      <p:sp>
        <p:nvSpPr>
          <p:cNvPr id="25366" name="Google Shape;25366;p2167"/>
          <p:cNvSpPr txBox="1"/>
          <p:nvPr/>
        </p:nvSpPr>
        <p:spPr>
          <a:xfrm>
            <a:off x="724357" y="2613719"/>
            <a:ext cx="8098104" cy="641329"/>
          </a:xfrm>
          <a:prstGeom prst="rect">
            <a:avLst/>
          </a:prstGeom>
          <a:noFill/>
          <a:ln>
            <a:noFill/>
          </a:ln>
        </p:spPr>
        <p:txBody>
          <a:bodyPr spcFirstLastPara="1" wrap="square" lIns="0" tIns="25400" rIns="0" bIns="0" anchor="t" anchorCtr="0">
            <a:spAutoFit/>
          </a:bodyPr>
          <a:lstStyle/>
          <a:p>
            <a:pPr marL="25403" marR="0" lvl="0" indent="0" algn="ctr" rtl="0">
              <a:lnSpc>
                <a:spcPct val="100000"/>
              </a:lnSpc>
              <a:spcBef>
                <a:spcPts val="0"/>
              </a:spcBef>
              <a:spcAft>
                <a:spcPts val="0"/>
              </a:spcAft>
              <a:buNone/>
            </a:pPr>
            <a:r>
              <a:rPr lang="en-US" sz="4001" b="1" i="0" u="none" strike="noStrike" cap="none">
                <a:solidFill>
                  <a:srgbClr val="F47521"/>
                </a:solidFill>
                <a:latin typeface="Arial"/>
                <a:ea typeface="Arial"/>
                <a:cs typeface="Arial"/>
                <a:sym typeface="Arial"/>
              </a:rPr>
              <a:t>Wave 1 Hospitals</a:t>
            </a:r>
            <a:endParaRPr sz="4001" b="1" i="0" u="none" strike="noStrike" cap="none">
              <a:solidFill>
                <a:srgbClr val="444C55"/>
              </a:solidFill>
              <a:latin typeface="Arial"/>
              <a:ea typeface="Arial"/>
              <a:cs typeface="Arial"/>
              <a:sym typeface="Arial"/>
            </a:endParaRPr>
          </a:p>
        </p:txBody>
      </p:sp>
      <p:sp>
        <p:nvSpPr>
          <p:cNvPr id="25367" name="Google Shape;25367;p2167"/>
          <p:cNvSpPr txBox="1"/>
          <p:nvPr/>
        </p:nvSpPr>
        <p:spPr>
          <a:xfrm>
            <a:off x="9043743" y="2645692"/>
            <a:ext cx="8613545" cy="641329"/>
          </a:xfrm>
          <a:prstGeom prst="rect">
            <a:avLst/>
          </a:prstGeom>
          <a:noFill/>
          <a:ln>
            <a:noFill/>
          </a:ln>
        </p:spPr>
        <p:txBody>
          <a:bodyPr spcFirstLastPara="1" wrap="square" lIns="0" tIns="25400" rIns="0" bIns="0" anchor="t" anchorCtr="0">
            <a:spAutoFit/>
          </a:bodyPr>
          <a:lstStyle/>
          <a:p>
            <a:pPr marL="25403" marR="0" lvl="0" indent="0" algn="ctr" rtl="0">
              <a:lnSpc>
                <a:spcPct val="100000"/>
              </a:lnSpc>
              <a:spcBef>
                <a:spcPts val="0"/>
              </a:spcBef>
              <a:spcAft>
                <a:spcPts val="0"/>
              </a:spcAft>
              <a:buNone/>
            </a:pPr>
            <a:r>
              <a:rPr lang="en-US" sz="4001" b="1" i="0" u="none" strike="noStrike" cap="none" dirty="0">
                <a:solidFill>
                  <a:srgbClr val="F47521"/>
                </a:solidFill>
                <a:latin typeface="Arial"/>
                <a:ea typeface="Arial"/>
                <a:cs typeface="Arial"/>
                <a:sym typeface="Arial"/>
              </a:rPr>
              <a:t>Post Launch Activities Include:</a:t>
            </a:r>
            <a:endParaRPr sz="4001" b="1" i="0" u="none" strike="noStrike" cap="none" dirty="0">
              <a:solidFill>
                <a:srgbClr val="444C55"/>
              </a:solidFill>
              <a:latin typeface="Arial"/>
              <a:ea typeface="Arial"/>
              <a:cs typeface="Arial"/>
              <a:sym typeface="Arial"/>
            </a:endParaRPr>
          </a:p>
        </p:txBody>
      </p:sp>
      <p:sp>
        <p:nvSpPr>
          <p:cNvPr id="25368" name="Google Shape;25368;p2167"/>
          <p:cNvSpPr txBox="1"/>
          <p:nvPr/>
        </p:nvSpPr>
        <p:spPr>
          <a:xfrm>
            <a:off x="9515054" y="3564266"/>
            <a:ext cx="8142234" cy="3785611"/>
          </a:xfrm>
          <a:prstGeom prst="rect">
            <a:avLst/>
          </a:prstGeom>
          <a:noFill/>
          <a:ln>
            <a:noFill/>
          </a:ln>
        </p:spPr>
        <p:txBody>
          <a:bodyPr spcFirstLastPara="1" wrap="square" lIns="91425" tIns="45700" rIns="91425" bIns="45700" anchor="t" anchorCtr="0">
            <a:spAutoFit/>
          </a:bodyPr>
          <a:lstStyle/>
          <a:p>
            <a:pPr marL="571529" marR="0" lvl="0" indent="-571529" algn="l" rtl="0">
              <a:lnSpc>
                <a:spcPct val="100000"/>
              </a:lnSpc>
              <a:spcBef>
                <a:spcPts val="600"/>
              </a:spcBef>
              <a:spcAft>
                <a:spcPts val="0"/>
              </a:spcAft>
              <a:buClr>
                <a:schemeClr val="accent2"/>
              </a:buClr>
              <a:buSzPts val="4400"/>
              <a:buFont typeface="Arial"/>
              <a:buChar char="•"/>
            </a:pPr>
            <a:r>
              <a:rPr lang="en-US" sz="4400" b="0" i="0" u="none" strike="noStrike" cap="none" dirty="0">
                <a:solidFill>
                  <a:srgbClr val="000000"/>
                </a:solidFill>
                <a:latin typeface="Calibri"/>
                <a:ea typeface="Calibri"/>
                <a:cs typeface="Calibri"/>
                <a:sym typeface="Calibri"/>
              </a:rPr>
              <a:t>Celebrating </a:t>
            </a:r>
            <a:r>
              <a:rPr lang="en-US" sz="4400" b="0" i="0" u="none" strike="noStrike" cap="none" dirty="0" err="1">
                <a:solidFill>
                  <a:srgbClr val="000000"/>
                </a:solidFill>
                <a:latin typeface="Calibri"/>
                <a:ea typeface="Calibri"/>
                <a:cs typeface="Calibri"/>
                <a:sym typeface="Calibri"/>
              </a:rPr>
              <a:t>TeamBirth</a:t>
            </a:r>
            <a:r>
              <a:rPr lang="en-US" sz="4400" b="0" i="0" u="none" strike="noStrike" cap="none" dirty="0">
                <a:solidFill>
                  <a:srgbClr val="000000"/>
                </a:solidFill>
                <a:latin typeface="Calibri"/>
                <a:ea typeface="Calibri"/>
                <a:cs typeface="Calibri"/>
                <a:sym typeface="Calibri"/>
              </a:rPr>
              <a:t> launch</a:t>
            </a:r>
          </a:p>
          <a:p>
            <a:pPr marL="571529" marR="0" lvl="0" indent="-571529" algn="l" rtl="0">
              <a:lnSpc>
                <a:spcPct val="100000"/>
              </a:lnSpc>
              <a:spcBef>
                <a:spcPts val="600"/>
              </a:spcBef>
              <a:spcAft>
                <a:spcPts val="0"/>
              </a:spcAft>
              <a:buClr>
                <a:schemeClr val="accent2"/>
              </a:buClr>
              <a:buSzPts val="4400"/>
              <a:buFont typeface="Arial"/>
              <a:buChar char="•"/>
            </a:pPr>
            <a:r>
              <a:rPr lang="en-US" sz="4400" dirty="0">
                <a:latin typeface="Calibri"/>
                <a:ea typeface="Calibri"/>
                <a:cs typeface="Calibri"/>
                <a:sym typeface="Calibri"/>
              </a:rPr>
              <a:t>Completing</a:t>
            </a:r>
            <a:r>
              <a:rPr lang="en-US" sz="4400" b="0" i="0" u="none" strike="noStrike" cap="none" dirty="0">
                <a:solidFill>
                  <a:srgbClr val="000000"/>
                </a:solidFill>
                <a:latin typeface="Calibri"/>
                <a:ea typeface="Calibri"/>
                <a:cs typeface="Calibri"/>
                <a:sym typeface="Calibri"/>
              </a:rPr>
              <a:t> huddle observations &amp; PREM surveys for feedback</a:t>
            </a:r>
            <a:endParaRPr dirty="0"/>
          </a:p>
          <a:p>
            <a:pPr marL="571529" marR="0" lvl="0" indent="-571529" algn="l" rtl="0">
              <a:lnSpc>
                <a:spcPct val="100000"/>
              </a:lnSpc>
              <a:spcBef>
                <a:spcPts val="1200"/>
              </a:spcBef>
              <a:spcAft>
                <a:spcPts val="0"/>
              </a:spcAft>
              <a:buClr>
                <a:schemeClr val="accent2"/>
              </a:buClr>
              <a:buSzPts val="4400"/>
              <a:buFont typeface="Arial"/>
              <a:buChar char="•"/>
            </a:pPr>
            <a:r>
              <a:rPr lang="en-US" sz="4400" b="0" i="0" u="none" strike="noStrike" cap="none" dirty="0">
                <a:solidFill>
                  <a:srgbClr val="000000"/>
                </a:solidFill>
                <a:latin typeface="Calibri"/>
                <a:ea typeface="Calibri"/>
                <a:cs typeface="Calibri"/>
                <a:sym typeface="Calibri"/>
              </a:rPr>
              <a:t>Monitoring progress and embedding sustainability</a:t>
            </a:r>
            <a:endParaRPr dirty="0"/>
          </a:p>
        </p:txBody>
      </p:sp>
      <p:pic>
        <p:nvPicPr>
          <p:cNvPr id="25369" name="Google Shape;25369;p2167" descr="A colorful fireworks in the sky&#10;&#10;AI-generated content may be incorrect."/>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56631" y="7519870"/>
            <a:ext cx="1976607" cy="1866639"/>
          </a:xfrm>
          <a:prstGeom prst="rect">
            <a:avLst/>
          </a:prstGeom>
          <a:noFill/>
          <a:ln>
            <a:noFill/>
          </a:ln>
        </p:spPr>
      </p:pic>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Shape 25373"/>
        <p:cNvGrpSpPr/>
        <p:nvPr/>
      </p:nvGrpSpPr>
      <p:grpSpPr>
        <a:xfrm>
          <a:off x="0" y="0"/>
          <a:ext cx="0" cy="0"/>
          <a:chOff x="0" y="0"/>
          <a:chExt cx="0" cy="0"/>
        </a:xfrm>
      </p:grpSpPr>
      <p:sp>
        <p:nvSpPr>
          <p:cNvPr id="25374" name="Google Shape;25374;p2168"/>
          <p:cNvSpPr/>
          <p:nvPr/>
        </p:nvSpPr>
        <p:spPr>
          <a:xfrm>
            <a:off x="10813774" y="0"/>
            <a:ext cx="7305261" cy="2663191"/>
          </a:xfrm>
          <a:prstGeom prst="rect">
            <a:avLst/>
          </a:prstGeom>
          <a:solidFill>
            <a:schemeClr val="lt1"/>
          </a:solidFill>
          <a:ln w="25400" cap="flat" cmpd="sng">
            <a:solidFill>
              <a:schemeClr val="lt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pic>
        <p:nvPicPr>
          <p:cNvPr id="25375" name="Google Shape;25375;p2168"/>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2754693" y="-16113"/>
            <a:ext cx="5573558" cy="2908309"/>
          </a:xfrm>
          <a:prstGeom prst="rect">
            <a:avLst/>
          </a:prstGeom>
          <a:noFill/>
          <a:ln>
            <a:noFill/>
          </a:ln>
        </p:spPr>
      </p:pic>
      <p:pic>
        <p:nvPicPr>
          <p:cNvPr id="25376" name="Google Shape;25376;p2168"/>
          <p:cNvPicPr preferRelativeResize="0"/>
          <p:nvPr/>
        </p:nvPicPr>
        <p:blipFill rotWithShape="1">
          <a:blip r:embed="rId4" cstate="email">
            <a:alphaModFix/>
            <a:extLst>
              <a:ext uri="{28A0092B-C50C-407E-A947-70E740481C1C}">
                <a14:useLocalDpi xmlns:a14="http://schemas.microsoft.com/office/drawing/2010/main"/>
              </a:ext>
            </a:extLst>
          </a:blip>
          <a:srcRect/>
          <a:stretch/>
        </p:blipFill>
        <p:spPr>
          <a:xfrm>
            <a:off x="1043148" y="6120308"/>
            <a:ext cx="12839043" cy="4200563"/>
          </a:xfrm>
          <a:prstGeom prst="rect">
            <a:avLst/>
          </a:prstGeom>
          <a:noFill/>
          <a:ln>
            <a:noFill/>
          </a:ln>
        </p:spPr>
      </p:pic>
      <p:pic>
        <p:nvPicPr>
          <p:cNvPr id="25377" name="Google Shape;25377;p2168"/>
          <p:cNvPicPr preferRelativeResize="0"/>
          <p:nvPr/>
        </p:nvPicPr>
        <p:blipFill rotWithShape="1">
          <a:blip r:embed="rId5" cstate="email">
            <a:alphaModFix/>
            <a:extLst>
              <a:ext uri="{28A0092B-C50C-407E-A947-70E740481C1C}">
                <a14:useLocalDpi xmlns:a14="http://schemas.microsoft.com/office/drawing/2010/main"/>
              </a:ext>
            </a:extLst>
          </a:blip>
          <a:srcRect/>
          <a:stretch/>
        </p:blipFill>
        <p:spPr>
          <a:xfrm>
            <a:off x="11113901" y="2553280"/>
            <a:ext cx="4031332" cy="3707621"/>
          </a:xfrm>
          <a:prstGeom prst="rect">
            <a:avLst/>
          </a:prstGeom>
          <a:noFill/>
          <a:ln>
            <a:noFill/>
          </a:ln>
        </p:spPr>
      </p:pic>
      <p:pic>
        <p:nvPicPr>
          <p:cNvPr id="25378" name="Google Shape;25378;p2168"/>
          <p:cNvPicPr preferRelativeResize="0"/>
          <p:nvPr/>
        </p:nvPicPr>
        <p:blipFill rotWithShape="1">
          <a:blip r:embed="rId6" cstate="email">
            <a:alphaModFix/>
            <a:extLst>
              <a:ext uri="{28A0092B-C50C-407E-A947-70E740481C1C}">
                <a14:useLocalDpi xmlns:a14="http://schemas.microsoft.com/office/drawing/2010/main"/>
              </a:ext>
            </a:extLst>
          </a:blip>
          <a:srcRect/>
          <a:stretch/>
        </p:blipFill>
        <p:spPr>
          <a:xfrm>
            <a:off x="20053" y="2563495"/>
            <a:ext cx="2817602" cy="4667192"/>
          </a:xfrm>
          <a:prstGeom prst="rect">
            <a:avLst/>
          </a:prstGeom>
          <a:noFill/>
          <a:ln>
            <a:noFill/>
          </a:ln>
        </p:spPr>
      </p:pic>
      <p:sp>
        <p:nvSpPr>
          <p:cNvPr id="25379" name="Google Shape;25379;p2168" descr="$PPTXTitle"/>
          <p:cNvSpPr txBox="1">
            <a:spLocks noGrp="1"/>
          </p:cNvSpPr>
          <p:nvPr>
            <p:ph type="title"/>
          </p:nvPr>
        </p:nvSpPr>
        <p:spPr>
          <a:xfrm>
            <a:off x="1292087" y="303022"/>
            <a:ext cx="10527133" cy="1749453"/>
          </a:xfrm>
          <a:prstGeom prst="rect">
            <a:avLst/>
          </a:prstGeom>
          <a:noFill/>
          <a:ln>
            <a:noFill/>
          </a:ln>
        </p:spPr>
        <p:txBody>
          <a:bodyPr spcFirstLastPara="1" wrap="square" lIns="0" tIns="25400" rIns="0" bIns="0" anchor="ctr" anchorCtr="0">
            <a:spAutoFit/>
          </a:bodyPr>
          <a:lstStyle/>
          <a:p>
            <a:pPr marL="25403" lvl="0" indent="0" algn="l" rtl="0">
              <a:lnSpc>
                <a:spcPct val="100000"/>
              </a:lnSpc>
              <a:spcBef>
                <a:spcPts val="0"/>
              </a:spcBef>
              <a:spcAft>
                <a:spcPts val="0"/>
              </a:spcAft>
              <a:buClr>
                <a:schemeClr val="dk2"/>
              </a:buClr>
              <a:buSzPts val="5600"/>
              <a:buNone/>
            </a:pPr>
            <a:r>
              <a:rPr lang="en-US" sz="5601"/>
              <a:t>TeamBirth Wave 1: </a:t>
            </a:r>
            <a:br>
              <a:rPr lang="en-US" sz="5601"/>
            </a:br>
            <a:r>
              <a:rPr lang="en-US" sz="5601"/>
              <a:t>Celebrating Launch Activities</a:t>
            </a:r>
            <a:endParaRPr sz="5601"/>
          </a:p>
        </p:txBody>
      </p:sp>
      <p:pic>
        <p:nvPicPr>
          <p:cNvPr id="25380" name="Google Shape;25380;p2168"/>
          <p:cNvPicPr preferRelativeResize="0"/>
          <p:nvPr/>
        </p:nvPicPr>
        <p:blipFill rotWithShape="1">
          <a:blip r:embed="rId7" cstate="email">
            <a:alphaModFix/>
            <a:extLst>
              <a:ext uri="{28A0092B-C50C-407E-A947-70E740481C1C}">
                <a14:useLocalDpi xmlns:a14="http://schemas.microsoft.com/office/drawing/2010/main"/>
              </a:ext>
            </a:extLst>
          </a:blip>
          <a:srcRect/>
          <a:stretch/>
        </p:blipFill>
        <p:spPr>
          <a:xfrm>
            <a:off x="15113814" y="2565881"/>
            <a:ext cx="3214437" cy="2288525"/>
          </a:xfrm>
          <a:prstGeom prst="rect">
            <a:avLst/>
          </a:prstGeom>
          <a:noFill/>
          <a:ln>
            <a:noFill/>
          </a:ln>
        </p:spPr>
      </p:pic>
      <p:pic>
        <p:nvPicPr>
          <p:cNvPr id="25381" name="Google Shape;25381;p2168"/>
          <p:cNvPicPr preferRelativeResize="0"/>
          <p:nvPr/>
        </p:nvPicPr>
        <p:blipFill rotWithShape="1">
          <a:blip r:embed="rId8"/>
          <a:srcRect/>
          <a:stretch/>
        </p:blipFill>
        <p:spPr>
          <a:xfrm>
            <a:off x="434906" y="3126052"/>
            <a:ext cx="1656899" cy="2588195"/>
          </a:xfrm>
          <a:prstGeom prst="rect">
            <a:avLst/>
          </a:prstGeom>
          <a:noFill/>
          <a:ln>
            <a:noFill/>
          </a:ln>
        </p:spPr>
      </p:pic>
      <p:pic>
        <p:nvPicPr>
          <p:cNvPr id="25382" name="Google Shape;25382;p2168"/>
          <p:cNvPicPr preferRelativeResize="0"/>
          <p:nvPr/>
        </p:nvPicPr>
        <p:blipFill rotWithShape="1">
          <a:blip r:embed="rId9" cstate="email">
            <a:alphaModFix/>
            <a:extLst>
              <a:ext uri="{28A0092B-C50C-407E-A947-70E740481C1C}">
                <a14:useLocalDpi xmlns:a14="http://schemas.microsoft.com/office/drawing/2010/main"/>
              </a:ext>
            </a:extLst>
          </a:blip>
          <a:srcRect/>
          <a:stretch/>
        </p:blipFill>
        <p:spPr>
          <a:xfrm>
            <a:off x="2816912" y="2563492"/>
            <a:ext cx="2164993" cy="2512686"/>
          </a:xfrm>
          <a:prstGeom prst="rect">
            <a:avLst/>
          </a:prstGeom>
          <a:noFill/>
          <a:ln>
            <a:noFill/>
          </a:ln>
        </p:spPr>
      </p:pic>
      <p:pic>
        <p:nvPicPr>
          <p:cNvPr id="25383" name="Google Shape;25383;p2168"/>
          <p:cNvPicPr preferRelativeResize="0"/>
          <p:nvPr/>
        </p:nvPicPr>
        <p:blipFill rotWithShape="1">
          <a:blip r:embed="rId10" cstate="email">
            <a:alphaModFix/>
            <a:extLst>
              <a:ext uri="{28A0092B-C50C-407E-A947-70E740481C1C}">
                <a14:useLocalDpi xmlns:a14="http://schemas.microsoft.com/office/drawing/2010/main"/>
              </a:ext>
            </a:extLst>
          </a:blip>
          <a:srcRect/>
          <a:stretch/>
        </p:blipFill>
        <p:spPr>
          <a:xfrm>
            <a:off x="2757501" y="4366825"/>
            <a:ext cx="2230928" cy="2054295"/>
          </a:xfrm>
          <a:prstGeom prst="rect">
            <a:avLst/>
          </a:prstGeom>
          <a:noFill/>
          <a:ln>
            <a:noFill/>
          </a:ln>
        </p:spPr>
      </p:pic>
      <p:pic>
        <p:nvPicPr>
          <p:cNvPr id="25384" name="Google Shape;25384;p2168"/>
          <p:cNvPicPr preferRelativeResize="0"/>
          <p:nvPr/>
        </p:nvPicPr>
        <p:blipFill rotWithShape="1">
          <a:blip r:embed="rId11" cstate="email">
            <a:alphaModFix/>
            <a:extLst>
              <a:ext uri="{28A0092B-C50C-407E-A947-70E740481C1C}">
                <a14:useLocalDpi xmlns:a14="http://schemas.microsoft.com/office/drawing/2010/main"/>
              </a:ext>
            </a:extLst>
          </a:blip>
          <a:srcRect/>
          <a:stretch/>
        </p:blipFill>
        <p:spPr>
          <a:xfrm>
            <a:off x="15113815" y="4737439"/>
            <a:ext cx="3194240" cy="2864798"/>
          </a:xfrm>
          <a:prstGeom prst="rect">
            <a:avLst/>
          </a:prstGeom>
          <a:noFill/>
          <a:ln>
            <a:noFill/>
          </a:ln>
        </p:spPr>
      </p:pic>
      <p:pic>
        <p:nvPicPr>
          <p:cNvPr id="25385" name="Google Shape;25385;p2168" descr="A cartoon of a party popper&#10;&#10;AI-generated content may be incorrect."/>
          <p:cNvPicPr preferRelativeResize="0"/>
          <p:nvPr/>
        </p:nvPicPr>
        <p:blipFill rotWithShape="1">
          <a:blip r:embed="rId12" cstate="email">
            <a:alphaModFix/>
            <a:extLst>
              <a:ext uri="{28A0092B-C50C-407E-A947-70E740481C1C}">
                <a14:useLocalDpi xmlns:a14="http://schemas.microsoft.com/office/drawing/2010/main"/>
              </a:ext>
            </a:extLst>
          </a:blip>
          <a:srcRect/>
          <a:stretch/>
        </p:blipFill>
        <p:spPr>
          <a:xfrm rot="748636">
            <a:off x="203950" y="72552"/>
            <a:ext cx="1565352" cy="1873451"/>
          </a:xfrm>
          <a:prstGeom prst="rect">
            <a:avLst/>
          </a:prstGeom>
          <a:noFill/>
          <a:ln>
            <a:noFill/>
          </a:ln>
        </p:spPr>
      </p:pic>
      <p:pic>
        <p:nvPicPr>
          <p:cNvPr id="25386" name="Google Shape;25386;p2168"/>
          <p:cNvPicPr preferRelativeResize="0"/>
          <p:nvPr/>
        </p:nvPicPr>
        <p:blipFill rotWithShape="1">
          <a:blip r:embed="rId13" cstate="email">
            <a:alphaModFix/>
            <a:extLst>
              <a:ext uri="{28A0092B-C50C-407E-A947-70E740481C1C}">
                <a14:useLocalDpi xmlns:a14="http://schemas.microsoft.com/office/drawing/2010/main"/>
              </a:ext>
            </a:extLst>
          </a:blip>
          <a:srcRect/>
          <a:stretch/>
        </p:blipFill>
        <p:spPr>
          <a:xfrm>
            <a:off x="4981905" y="2563492"/>
            <a:ext cx="6698128" cy="3755538"/>
          </a:xfrm>
          <a:prstGeom prst="rect">
            <a:avLst/>
          </a:prstGeom>
          <a:noFill/>
          <a:ln>
            <a:noFill/>
          </a:ln>
        </p:spPr>
      </p:pic>
      <p:pic>
        <p:nvPicPr>
          <p:cNvPr id="25387" name="Google Shape;25387;p2168"/>
          <p:cNvPicPr preferRelativeResize="0"/>
          <p:nvPr/>
        </p:nvPicPr>
        <p:blipFill rotWithShape="1">
          <a:blip r:embed="rId14" cstate="email">
            <a:alphaModFix/>
            <a:extLst>
              <a:ext uri="{28A0092B-C50C-407E-A947-70E740481C1C}">
                <a14:useLocalDpi xmlns:a14="http://schemas.microsoft.com/office/drawing/2010/main"/>
              </a:ext>
            </a:extLst>
          </a:blip>
          <a:srcRect/>
          <a:stretch/>
        </p:blipFill>
        <p:spPr>
          <a:xfrm>
            <a:off x="12413974" y="7110086"/>
            <a:ext cx="5914277" cy="3210785"/>
          </a:xfrm>
          <a:prstGeom prst="rect">
            <a:avLst/>
          </a:prstGeom>
          <a:noFill/>
          <a:ln>
            <a:noFill/>
          </a:ln>
        </p:spPr>
      </p:pic>
      <p:pic>
        <p:nvPicPr>
          <p:cNvPr id="25388" name="Google Shape;25388;p2168"/>
          <p:cNvPicPr preferRelativeResize="0"/>
          <p:nvPr/>
        </p:nvPicPr>
        <p:blipFill rotWithShape="1">
          <a:blip r:embed="rId15" cstate="email">
            <a:alphaModFix/>
            <a:extLst>
              <a:ext uri="{28A0092B-C50C-407E-A947-70E740481C1C}">
                <a14:useLocalDpi xmlns:a14="http://schemas.microsoft.com/office/drawing/2010/main"/>
              </a:ext>
            </a:extLst>
          </a:blip>
          <a:srcRect b="-309"/>
          <a:stretch/>
        </p:blipFill>
        <p:spPr>
          <a:xfrm>
            <a:off x="0" y="5343359"/>
            <a:ext cx="2847754" cy="5030496"/>
          </a:xfrm>
          <a:prstGeom prst="rect">
            <a:avLst/>
          </a:prstGeom>
          <a:noFill/>
          <a:ln>
            <a:noFill/>
          </a:ln>
        </p:spPr>
      </p:pic>
      <p:pic>
        <p:nvPicPr>
          <p:cNvPr id="25389" name="Google Shape;25389;p2168"/>
          <p:cNvPicPr preferRelativeResize="0"/>
          <p:nvPr/>
        </p:nvPicPr>
        <p:blipFill rotWithShape="1">
          <a:blip r:embed="rId16" cstate="email">
            <a:alphaModFix/>
            <a:extLst>
              <a:ext uri="{28A0092B-C50C-407E-A947-70E740481C1C}">
                <a14:useLocalDpi xmlns:a14="http://schemas.microsoft.com/office/drawing/2010/main"/>
              </a:ext>
            </a:extLst>
          </a:blip>
          <a:srcRect/>
          <a:stretch/>
        </p:blipFill>
        <p:spPr>
          <a:xfrm>
            <a:off x="11819220" y="5179275"/>
            <a:ext cx="3294594" cy="1930811"/>
          </a:xfrm>
          <a:prstGeom prst="rect">
            <a:avLst/>
          </a:prstGeom>
          <a:noFill/>
          <a:ln>
            <a:noFill/>
          </a:ln>
        </p:spPr>
      </p:pic>
      <p:pic>
        <p:nvPicPr>
          <p:cNvPr id="25390" name="Google Shape;25390;p2168" descr="A colorful fireworks in the sky&#10;&#10;AI-generated content may be incorrect."/>
          <p:cNvPicPr preferRelativeResize="0"/>
          <p:nvPr/>
        </p:nvPicPr>
        <p:blipFill rotWithShape="1">
          <a:blip r:embed="rId17" cstate="email">
            <a:alphaModFix/>
            <a:extLst>
              <a:ext uri="{28A0092B-C50C-407E-A947-70E740481C1C}">
                <a14:useLocalDpi xmlns:a14="http://schemas.microsoft.com/office/drawing/2010/main"/>
              </a:ext>
            </a:extLst>
          </a:blip>
          <a:srcRect/>
          <a:stretch/>
        </p:blipFill>
        <p:spPr>
          <a:xfrm>
            <a:off x="9780104" y="303022"/>
            <a:ext cx="3481340" cy="3276532"/>
          </a:xfrm>
          <a:prstGeom prst="rect">
            <a:avLst/>
          </a:prstGeom>
          <a:noFill/>
          <a:ln>
            <a:noFill/>
          </a:ln>
        </p:spPr>
      </p:pic>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Shape 25394"/>
        <p:cNvGrpSpPr/>
        <p:nvPr/>
      </p:nvGrpSpPr>
      <p:grpSpPr>
        <a:xfrm>
          <a:off x="0" y="0"/>
          <a:ext cx="0" cy="0"/>
          <a:chOff x="0" y="0"/>
          <a:chExt cx="0" cy="0"/>
        </a:xfrm>
      </p:grpSpPr>
      <p:sp>
        <p:nvSpPr>
          <p:cNvPr id="25395" name="Google Shape;25395;p2169"/>
          <p:cNvSpPr txBox="1">
            <a:spLocks noGrp="1"/>
          </p:cNvSpPr>
          <p:nvPr>
            <p:ph type="sldNum" idx="12"/>
          </p:nvPr>
        </p:nvSpPr>
        <p:spPr>
          <a:xfrm>
            <a:off x="19888200" y="14301791"/>
            <a:ext cx="6172200" cy="821532"/>
          </a:xfrm>
          <a:prstGeom prst="rect">
            <a:avLst/>
          </a:prstGeom>
          <a:noFill/>
          <a:ln>
            <a:noFill/>
          </a:ln>
        </p:spPr>
        <p:txBody>
          <a:bodyPr spcFirstLastPara="1" wrap="square" lIns="137125" tIns="68550" rIns="137125" bIns="68550" anchor="ctr" anchorCtr="0">
            <a:noAutofit/>
          </a:bodyPr>
          <a:lstStyle/>
          <a:p>
            <a:pPr marL="0" lvl="0" indent="0" algn="r" rtl="0">
              <a:lnSpc>
                <a:spcPct val="100000"/>
              </a:lnSpc>
              <a:spcBef>
                <a:spcPts val="0"/>
              </a:spcBef>
              <a:spcAft>
                <a:spcPts val="0"/>
              </a:spcAft>
              <a:buSzPts val="2700"/>
              <a:buNone/>
            </a:pPr>
            <a:fld id="{00000000-1234-1234-1234-123412341234}" type="slidenum">
              <a:rPr lang="en-US" sz="2700"/>
              <a:t>73</a:t>
            </a:fld>
            <a:endParaRPr sz="2700"/>
          </a:p>
        </p:txBody>
      </p:sp>
      <p:sp>
        <p:nvSpPr>
          <p:cNvPr id="25396" name="Google Shape;25396;p2169"/>
          <p:cNvSpPr/>
          <p:nvPr/>
        </p:nvSpPr>
        <p:spPr>
          <a:xfrm>
            <a:off x="494070" y="3491485"/>
            <a:ext cx="3847724" cy="923805"/>
          </a:xfrm>
          <a:custGeom>
            <a:avLst/>
            <a:gdLst/>
            <a:ahLst/>
            <a:cxnLst/>
            <a:rect l="l" t="t" r="r" b="b"/>
            <a:pathLst>
              <a:path w="2747645" h="585469" extrusionOk="0">
                <a:moveTo>
                  <a:pt x="2649547" y="585299"/>
                </a:moveTo>
                <a:lnTo>
                  <a:pt x="97551" y="585299"/>
                </a:lnTo>
                <a:lnTo>
                  <a:pt x="59580" y="577633"/>
                </a:lnTo>
                <a:lnTo>
                  <a:pt x="28572" y="556727"/>
                </a:lnTo>
                <a:lnTo>
                  <a:pt x="7666" y="525719"/>
                </a:lnTo>
                <a:lnTo>
                  <a:pt x="0" y="487747"/>
                </a:lnTo>
                <a:lnTo>
                  <a:pt x="0" y="97551"/>
                </a:lnTo>
                <a:lnTo>
                  <a:pt x="7666" y="59580"/>
                </a:lnTo>
                <a:lnTo>
                  <a:pt x="28572" y="28572"/>
                </a:lnTo>
                <a:lnTo>
                  <a:pt x="59580" y="7666"/>
                </a:lnTo>
                <a:lnTo>
                  <a:pt x="97551" y="0"/>
                </a:lnTo>
                <a:lnTo>
                  <a:pt x="2649547" y="0"/>
                </a:lnTo>
                <a:lnTo>
                  <a:pt x="2703669" y="16389"/>
                </a:lnTo>
                <a:lnTo>
                  <a:pt x="2730710" y="43430"/>
                </a:lnTo>
                <a:lnTo>
                  <a:pt x="2747099" y="97551"/>
                </a:lnTo>
                <a:lnTo>
                  <a:pt x="2747099" y="487747"/>
                </a:lnTo>
                <a:lnTo>
                  <a:pt x="2739433" y="525719"/>
                </a:lnTo>
                <a:lnTo>
                  <a:pt x="2718527" y="556727"/>
                </a:lnTo>
                <a:lnTo>
                  <a:pt x="2687519" y="577633"/>
                </a:lnTo>
                <a:lnTo>
                  <a:pt x="2649547" y="585299"/>
                </a:lnTo>
                <a:close/>
              </a:path>
            </a:pathLst>
          </a:custGeom>
          <a:solidFill>
            <a:srgbClr val="1C498B"/>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None/>
            </a:pPr>
            <a:endParaRPr sz="1800" b="0" i="0" u="none" strike="noStrike" cap="none">
              <a:solidFill>
                <a:srgbClr val="444C55"/>
              </a:solidFill>
              <a:latin typeface="Calibri"/>
              <a:ea typeface="Calibri"/>
              <a:cs typeface="Calibri"/>
              <a:sym typeface="Calibri"/>
            </a:endParaRPr>
          </a:p>
        </p:txBody>
      </p:sp>
      <p:sp>
        <p:nvSpPr>
          <p:cNvPr id="25397" name="Google Shape;25397;p2169"/>
          <p:cNvSpPr txBox="1"/>
          <p:nvPr/>
        </p:nvSpPr>
        <p:spPr>
          <a:xfrm>
            <a:off x="833742" y="3549583"/>
            <a:ext cx="3179360" cy="825611"/>
          </a:xfrm>
          <a:prstGeom prst="rect">
            <a:avLst/>
          </a:prstGeom>
          <a:noFill/>
          <a:ln>
            <a:noFill/>
          </a:ln>
        </p:spPr>
        <p:txBody>
          <a:bodyPr spcFirstLastPara="1" wrap="square" lIns="0" tIns="25400" rIns="0" bIns="0" anchor="t" anchorCtr="0">
            <a:spAutoFit/>
          </a:bodyPr>
          <a:lstStyle/>
          <a:p>
            <a:pPr marL="25403" marR="0" lvl="0" indent="0" algn="ctr" rtl="0">
              <a:lnSpc>
                <a:spcPct val="100000"/>
              </a:lnSpc>
              <a:spcBef>
                <a:spcPts val="0"/>
              </a:spcBef>
              <a:spcAft>
                <a:spcPts val="0"/>
              </a:spcAft>
              <a:buNone/>
            </a:pPr>
            <a:r>
              <a:rPr lang="en-US" sz="2599" b="1" i="0" u="none" strike="noStrike" cap="none">
                <a:solidFill>
                  <a:srgbClr val="FFFFFF"/>
                </a:solidFill>
                <a:latin typeface="Garamond"/>
                <a:ea typeface="Garamond"/>
                <a:cs typeface="Garamond"/>
                <a:sym typeface="Garamond"/>
              </a:rPr>
              <a:t>Saint Mary of Nazareth Hospital</a:t>
            </a:r>
            <a:endParaRPr sz="2599" b="1" i="0" u="none" strike="noStrike" cap="none">
              <a:solidFill>
                <a:srgbClr val="FFFFFF"/>
              </a:solidFill>
              <a:latin typeface="Garamond"/>
              <a:ea typeface="Garamond"/>
              <a:cs typeface="Garamond"/>
              <a:sym typeface="Garamond"/>
            </a:endParaRPr>
          </a:p>
        </p:txBody>
      </p:sp>
      <p:grpSp>
        <p:nvGrpSpPr>
          <p:cNvPr id="25398" name="Google Shape;25398;p2169"/>
          <p:cNvGrpSpPr/>
          <p:nvPr/>
        </p:nvGrpSpPr>
        <p:grpSpPr>
          <a:xfrm>
            <a:off x="4767450" y="4685971"/>
            <a:ext cx="3847724" cy="923805"/>
            <a:chOff x="498387" y="2061005"/>
            <a:chExt cx="3847723" cy="923805"/>
          </a:xfrm>
        </p:grpSpPr>
        <p:sp>
          <p:nvSpPr>
            <p:cNvPr id="25399" name="Google Shape;25399;p2169"/>
            <p:cNvSpPr/>
            <p:nvPr/>
          </p:nvSpPr>
          <p:spPr>
            <a:xfrm>
              <a:off x="498387" y="2061005"/>
              <a:ext cx="3847723" cy="923805"/>
            </a:xfrm>
            <a:custGeom>
              <a:avLst/>
              <a:gdLst/>
              <a:ahLst/>
              <a:cxnLst/>
              <a:rect l="l" t="t" r="r" b="b"/>
              <a:pathLst>
                <a:path w="2747645" h="585469" extrusionOk="0">
                  <a:moveTo>
                    <a:pt x="2649547" y="585299"/>
                  </a:moveTo>
                  <a:lnTo>
                    <a:pt x="97551" y="585299"/>
                  </a:lnTo>
                  <a:lnTo>
                    <a:pt x="59580" y="577633"/>
                  </a:lnTo>
                  <a:lnTo>
                    <a:pt x="28572" y="556727"/>
                  </a:lnTo>
                  <a:lnTo>
                    <a:pt x="7666" y="525719"/>
                  </a:lnTo>
                  <a:lnTo>
                    <a:pt x="0" y="487747"/>
                  </a:lnTo>
                  <a:lnTo>
                    <a:pt x="0" y="97551"/>
                  </a:lnTo>
                  <a:lnTo>
                    <a:pt x="7666" y="59580"/>
                  </a:lnTo>
                  <a:lnTo>
                    <a:pt x="28572" y="28572"/>
                  </a:lnTo>
                  <a:lnTo>
                    <a:pt x="59580" y="7666"/>
                  </a:lnTo>
                  <a:lnTo>
                    <a:pt x="97551" y="0"/>
                  </a:lnTo>
                  <a:lnTo>
                    <a:pt x="2649547" y="0"/>
                  </a:lnTo>
                  <a:lnTo>
                    <a:pt x="2703669" y="16389"/>
                  </a:lnTo>
                  <a:lnTo>
                    <a:pt x="2730710" y="43430"/>
                  </a:lnTo>
                  <a:lnTo>
                    <a:pt x="2747099" y="97551"/>
                  </a:lnTo>
                  <a:lnTo>
                    <a:pt x="2747099" y="487747"/>
                  </a:lnTo>
                  <a:lnTo>
                    <a:pt x="2739433" y="525719"/>
                  </a:lnTo>
                  <a:lnTo>
                    <a:pt x="2718527" y="556727"/>
                  </a:lnTo>
                  <a:lnTo>
                    <a:pt x="2687519" y="577633"/>
                  </a:lnTo>
                  <a:lnTo>
                    <a:pt x="2649547" y="585299"/>
                  </a:lnTo>
                  <a:close/>
                </a:path>
              </a:pathLst>
            </a:custGeom>
            <a:solidFill>
              <a:srgbClr val="1C498B"/>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None/>
              </a:pPr>
              <a:endParaRPr sz="1800" b="0" i="0" u="none" strike="noStrike" cap="none">
                <a:solidFill>
                  <a:srgbClr val="444C55"/>
                </a:solidFill>
                <a:latin typeface="Calibri"/>
                <a:ea typeface="Calibri"/>
                <a:cs typeface="Calibri"/>
                <a:sym typeface="Calibri"/>
              </a:endParaRPr>
            </a:p>
          </p:txBody>
        </p:sp>
        <p:sp>
          <p:nvSpPr>
            <p:cNvPr id="25400" name="Google Shape;25400;p2169"/>
            <p:cNvSpPr txBox="1"/>
            <p:nvPr/>
          </p:nvSpPr>
          <p:spPr>
            <a:xfrm>
              <a:off x="838057" y="2108807"/>
              <a:ext cx="3179359" cy="825611"/>
            </a:xfrm>
            <a:prstGeom prst="rect">
              <a:avLst/>
            </a:prstGeom>
            <a:noFill/>
            <a:ln>
              <a:noFill/>
            </a:ln>
          </p:spPr>
          <p:txBody>
            <a:bodyPr spcFirstLastPara="1" wrap="square" lIns="0" tIns="25400" rIns="0" bIns="0" anchor="t" anchorCtr="0">
              <a:spAutoFit/>
            </a:bodyPr>
            <a:lstStyle/>
            <a:p>
              <a:pPr marL="25403" marR="0" lvl="0" indent="0" algn="ctr" rtl="0">
                <a:lnSpc>
                  <a:spcPct val="100000"/>
                </a:lnSpc>
                <a:spcBef>
                  <a:spcPts val="0"/>
                </a:spcBef>
                <a:spcAft>
                  <a:spcPts val="0"/>
                </a:spcAft>
                <a:buNone/>
              </a:pPr>
              <a:r>
                <a:rPr lang="en-US" sz="2599" b="1" i="0" u="none" strike="noStrike" cap="none">
                  <a:solidFill>
                    <a:srgbClr val="FFFFFF"/>
                  </a:solidFill>
                  <a:latin typeface="Garamond"/>
                  <a:ea typeface="Garamond"/>
                  <a:cs typeface="Garamond"/>
                  <a:sym typeface="Garamond"/>
                </a:rPr>
                <a:t>Ascension Saint Alexius Hospital</a:t>
              </a:r>
              <a:endParaRPr sz="2599" b="1" i="0" u="none" strike="noStrike" cap="none">
                <a:solidFill>
                  <a:srgbClr val="FFFFFF"/>
                </a:solidFill>
                <a:latin typeface="Garamond"/>
                <a:ea typeface="Garamond"/>
                <a:cs typeface="Garamond"/>
                <a:sym typeface="Garamond"/>
              </a:endParaRPr>
            </a:p>
          </p:txBody>
        </p:sp>
      </p:grpSp>
      <p:grpSp>
        <p:nvGrpSpPr>
          <p:cNvPr id="25401" name="Google Shape;25401;p2169"/>
          <p:cNvGrpSpPr/>
          <p:nvPr/>
        </p:nvGrpSpPr>
        <p:grpSpPr>
          <a:xfrm>
            <a:off x="494070" y="5870159"/>
            <a:ext cx="3847724" cy="945778"/>
            <a:chOff x="498387" y="2061005"/>
            <a:chExt cx="3847723" cy="945778"/>
          </a:xfrm>
        </p:grpSpPr>
        <p:sp>
          <p:nvSpPr>
            <p:cNvPr id="25402" name="Google Shape;25402;p2169"/>
            <p:cNvSpPr/>
            <p:nvPr/>
          </p:nvSpPr>
          <p:spPr>
            <a:xfrm>
              <a:off x="498387" y="2061005"/>
              <a:ext cx="3847723" cy="923805"/>
            </a:xfrm>
            <a:custGeom>
              <a:avLst/>
              <a:gdLst/>
              <a:ahLst/>
              <a:cxnLst/>
              <a:rect l="l" t="t" r="r" b="b"/>
              <a:pathLst>
                <a:path w="2747645" h="585469" extrusionOk="0">
                  <a:moveTo>
                    <a:pt x="2649547" y="585299"/>
                  </a:moveTo>
                  <a:lnTo>
                    <a:pt x="97551" y="585299"/>
                  </a:lnTo>
                  <a:lnTo>
                    <a:pt x="59580" y="577633"/>
                  </a:lnTo>
                  <a:lnTo>
                    <a:pt x="28572" y="556727"/>
                  </a:lnTo>
                  <a:lnTo>
                    <a:pt x="7666" y="525719"/>
                  </a:lnTo>
                  <a:lnTo>
                    <a:pt x="0" y="487747"/>
                  </a:lnTo>
                  <a:lnTo>
                    <a:pt x="0" y="97551"/>
                  </a:lnTo>
                  <a:lnTo>
                    <a:pt x="7666" y="59580"/>
                  </a:lnTo>
                  <a:lnTo>
                    <a:pt x="28572" y="28572"/>
                  </a:lnTo>
                  <a:lnTo>
                    <a:pt x="59580" y="7666"/>
                  </a:lnTo>
                  <a:lnTo>
                    <a:pt x="97551" y="0"/>
                  </a:lnTo>
                  <a:lnTo>
                    <a:pt x="2649547" y="0"/>
                  </a:lnTo>
                  <a:lnTo>
                    <a:pt x="2703669" y="16389"/>
                  </a:lnTo>
                  <a:lnTo>
                    <a:pt x="2730710" y="43430"/>
                  </a:lnTo>
                  <a:lnTo>
                    <a:pt x="2747099" y="97551"/>
                  </a:lnTo>
                  <a:lnTo>
                    <a:pt x="2747099" y="487747"/>
                  </a:lnTo>
                  <a:lnTo>
                    <a:pt x="2739433" y="525719"/>
                  </a:lnTo>
                  <a:lnTo>
                    <a:pt x="2718527" y="556727"/>
                  </a:lnTo>
                  <a:lnTo>
                    <a:pt x="2687519" y="577633"/>
                  </a:lnTo>
                  <a:lnTo>
                    <a:pt x="2649547" y="585299"/>
                  </a:lnTo>
                  <a:close/>
                </a:path>
              </a:pathLst>
            </a:custGeom>
            <a:solidFill>
              <a:srgbClr val="1C498B"/>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None/>
              </a:pPr>
              <a:endParaRPr sz="1800" b="0" i="0" u="none" strike="noStrike" cap="none">
                <a:solidFill>
                  <a:srgbClr val="444C55"/>
                </a:solidFill>
                <a:latin typeface="Calibri"/>
                <a:ea typeface="Calibri"/>
                <a:cs typeface="Calibri"/>
                <a:sym typeface="Calibri"/>
              </a:endParaRPr>
            </a:p>
          </p:txBody>
        </p:sp>
        <p:sp>
          <p:nvSpPr>
            <p:cNvPr id="25403" name="Google Shape;25403;p2169"/>
            <p:cNvSpPr txBox="1"/>
            <p:nvPr/>
          </p:nvSpPr>
          <p:spPr>
            <a:xfrm>
              <a:off x="838057" y="2119104"/>
              <a:ext cx="3179359" cy="887679"/>
            </a:xfrm>
            <a:prstGeom prst="rect">
              <a:avLst/>
            </a:prstGeom>
            <a:noFill/>
            <a:ln>
              <a:noFill/>
            </a:ln>
          </p:spPr>
          <p:txBody>
            <a:bodyPr spcFirstLastPara="1" wrap="square" lIns="0" tIns="25400" rIns="0" bIns="0" anchor="t" anchorCtr="0">
              <a:spAutoFit/>
            </a:bodyPr>
            <a:lstStyle/>
            <a:p>
              <a:pPr marL="25403" marR="0" lvl="0" indent="0" algn="ctr" rtl="0">
                <a:lnSpc>
                  <a:spcPct val="100000"/>
                </a:lnSpc>
                <a:spcBef>
                  <a:spcPts val="0"/>
                </a:spcBef>
                <a:spcAft>
                  <a:spcPts val="0"/>
                </a:spcAft>
                <a:buNone/>
              </a:pPr>
              <a:r>
                <a:rPr lang="en-US" sz="2801" b="1" i="0" u="none" strike="noStrike" cap="none">
                  <a:solidFill>
                    <a:srgbClr val="FFFFFF"/>
                  </a:solidFill>
                  <a:latin typeface="Garamond"/>
                  <a:ea typeface="Garamond"/>
                  <a:cs typeface="Garamond"/>
                  <a:sym typeface="Garamond"/>
                </a:rPr>
                <a:t>Loyola University Medical Center</a:t>
              </a:r>
              <a:endParaRPr sz="2801" b="1" i="0" u="none" strike="noStrike" cap="none">
                <a:solidFill>
                  <a:srgbClr val="FFFFFF"/>
                </a:solidFill>
                <a:latin typeface="Garamond"/>
                <a:ea typeface="Garamond"/>
                <a:cs typeface="Garamond"/>
                <a:sym typeface="Garamond"/>
              </a:endParaRPr>
            </a:p>
          </p:txBody>
        </p:sp>
      </p:grpSp>
      <p:grpSp>
        <p:nvGrpSpPr>
          <p:cNvPr id="25404" name="Google Shape;25404;p2169"/>
          <p:cNvGrpSpPr/>
          <p:nvPr/>
        </p:nvGrpSpPr>
        <p:grpSpPr>
          <a:xfrm>
            <a:off x="494070" y="4685971"/>
            <a:ext cx="3847724" cy="923805"/>
            <a:chOff x="498387" y="2061005"/>
            <a:chExt cx="3847723" cy="923805"/>
          </a:xfrm>
        </p:grpSpPr>
        <p:sp>
          <p:nvSpPr>
            <p:cNvPr id="25405" name="Google Shape;25405;p2169"/>
            <p:cNvSpPr/>
            <p:nvPr/>
          </p:nvSpPr>
          <p:spPr>
            <a:xfrm>
              <a:off x="498387" y="2061005"/>
              <a:ext cx="3847723" cy="923805"/>
            </a:xfrm>
            <a:custGeom>
              <a:avLst/>
              <a:gdLst/>
              <a:ahLst/>
              <a:cxnLst/>
              <a:rect l="l" t="t" r="r" b="b"/>
              <a:pathLst>
                <a:path w="2747645" h="585469" extrusionOk="0">
                  <a:moveTo>
                    <a:pt x="2649547" y="585299"/>
                  </a:moveTo>
                  <a:lnTo>
                    <a:pt x="97551" y="585299"/>
                  </a:lnTo>
                  <a:lnTo>
                    <a:pt x="59580" y="577633"/>
                  </a:lnTo>
                  <a:lnTo>
                    <a:pt x="28572" y="556727"/>
                  </a:lnTo>
                  <a:lnTo>
                    <a:pt x="7666" y="525719"/>
                  </a:lnTo>
                  <a:lnTo>
                    <a:pt x="0" y="487747"/>
                  </a:lnTo>
                  <a:lnTo>
                    <a:pt x="0" y="97551"/>
                  </a:lnTo>
                  <a:lnTo>
                    <a:pt x="7666" y="59580"/>
                  </a:lnTo>
                  <a:lnTo>
                    <a:pt x="28572" y="28572"/>
                  </a:lnTo>
                  <a:lnTo>
                    <a:pt x="59580" y="7666"/>
                  </a:lnTo>
                  <a:lnTo>
                    <a:pt x="97551" y="0"/>
                  </a:lnTo>
                  <a:lnTo>
                    <a:pt x="2649547" y="0"/>
                  </a:lnTo>
                  <a:lnTo>
                    <a:pt x="2703669" y="16389"/>
                  </a:lnTo>
                  <a:lnTo>
                    <a:pt x="2730710" y="43430"/>
                  </a:lnTo>
                  <a:lnTo>
                    <a:pt x="2747099" y="97551"/>
                  </a:lnTo>
                  <a:lnTo>
                    <a:pt x="2747099" y="487747"/>
                  </a:lnTo>
                  <a:lnTo>
                    <a:pt x="2739433" y="525719"/>
                  </a:lnTo>
                  <a:lnTo>
                    <a:pt x="2718527" y="556727"/>
                  </a:lnTo>
                  <a:lnTo>
                    <a:pt x="2687519" y="577633"/>
                  </a:lnTo>
                  <a:lnTo>
                    <a:pt x="2649547" y="585299"/>
                  </a:lnTo>
                  <a:close/>
                </a:path>
              </a:pathLst>
            </a:custGeom>
            <a:solidFill>
              <a:srgbClr val="1C498B"/>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None/>
              </a:pPr>
              <a:endParaRPr sz="1800" b="0" i="0" u="none" strike="noStrike" cap="none">
                <a:solidFill>
                  <a:srgbClr val="444C55"/>
                </a:solidFill>
                <a:latin typeface="Calibri"/>
                <a:ea typeface="Calibri"/>
                <a:cs typeface="Calibri"/>
                <a:sym typeface="Calibri"/>
              </a:endParaRPr>
            </a:p>
          </p:txBody>
        </p:sp>
        <p:sp>
          <p:nvSpPr>
            <p:cNvPr id="25406" name="Google Shape;25406;p2169"/>
            <p:cNvSpPr txBox="1"/>
            <p:nvPr/>
          </p:nvSpPr>
          <p:spPr>
            <a:xfrm>
              <a:off x="838057" y="2139700"/>
              <a:ext cx="3179359" cy="825611"/>
            </a:xfrm>
            <a:prstGeom prst="rect">
              <a:avLst/>
            </a:prstGeom>
            <a:noFill/>
            <a:ln>
              <a:noFill/>
            </a:ln>
          </p:spPr>
          <p:txBody>
            <a:bodyPr spcFirstLastPara="1" wrap="square" lIns="0" tIns="25400" rIns="0" bIns="0" anchor="t" anchorCtr="0">
              <a:spAutoFit/>
            </a:bodyPr>
            <a:lstStyle/>
            <a:p>
              <a:pPr marL="25403" marR="0" lvl="0" indent="0" algn="ctr" rtl="0">
                <a:lnSpc>
                  <a:spcPct val="100000"/>
                </a:lnSpc>
                <a:spcBef>
                  <a:spcPts val="0"/>
                </a:spcBef>
                <a:spcAft>
                  <a:spcPts val="0"/>
                </a:spcAft>
                <a:buNone/>
              </a:pPr>
              <a:r>
                <a:rPr lang="en-US" sz="2599" b="1" i="0" u="none" strike="noStrike" cap="none">
                  <a:solidFill>
                    <a:srgbClr val="FFFFFF"/>
                  </a:solidFill>
                  <a:latin typeface="Garamond"/>
                  <a:ea typeface="Garamond"/>
                  <a:cs typeface="Garamond"/>
                  <a:sym typeface="Garamond"/>
                </a:rPr>
                <a:t>Endeavor</a:t>
              </a:r>
              <a:r>
                <a:rPr lang="en-US" sz="2599" b="0" i="0" u="none" strike="noStrike" cap="none">
                  <a:solidFill>
                    <a:srgbClr val="FFFFFF"/>
                  </a:solidFill>
                  <a:latin typeface="Calibri"/>
                  <a:ea typeface="Calibri"/>
                  <a:cs typeface="Calibri"/>
                  <a:sym typeface="Calibri"/>
                </a:rPr>
                <a:t> </a:t>
              </a:r>
              <a:r>
                <a:rPr lang="en-US" sz="2599" b="1" i="0" u="none" strike="noStrike" cap="none">
                  <a:solidFill>
                    <a:srgbClr val="FFFFFF"/>
                  </a:solidFill>
                  <a:latin typeface="Garamond"/>
                  <a:ea typeface="Garamond"/>
                  <a:cs typeface="Garamond"/>
                  <a:sym typeface="Garamond"/>
                </a:rPr>
                <a:t>Health Swedish Hospital</a:t>
              </a:r>
              <a:endParaRPr sz="2599" b="1" i="0" u="none" strike="noStrike" cap="none">
                <a:solidFill>
                  <a:srgbClr val="FFFFFF"/>
                </a:solidFill>
                <a:latin typeface="Garamond"/>
                <a:ea typeface="Garamond"/>
                <a:cs typeface="Garamond"/>
                <a:sym typeface="Garamond"/>
              </a:endParaRPr>
            </a:p>
          </p:txBody>
        </p:sp>
      </p:grpSp>
      <p:grpSp>
        <p:nvGrpSpPr>
          <p:cNvPr id="25407" name="Google Shape;25407;p2169"/>
          <p:cNvGrpSpPr/>
          <p:nvPr/>
        </p:nvGrpSpPr>
        <p:grpSpPr>
          <a:xfrm>
            <a:off x="4767450" y="5866476"/>
            <a:ext cx="3925334" cy="2090768"/>
            <a:chOff x="498387" y="2057320"/>
            <a:chExt cx="3925333" cy="2090765"/>
          </a:xfrm>
        </p:grpSpPr>
        <p:sp>
          <p:nvSpPr>
            <p:cNvPr id="25408" name="Google Shape;25408;p2169"/>
            <p:cNvSpPr/>
            <p:nvPr/>
          </p:nvSpPr>
          <p:spPr>
            <a:xfrm>
              <a:off x="498387" y="2061005"/>
              <a:ext cx="3847723" cy="923805"/>
            </a:xfrm>
            <a:custGeom>
              <a:avLst/>
              <a:gdLst/>
              <a:ahLst/>
              <a:cxnLst/>
              <a:rect l="l" t="t" r="r" b="b"/>
              <a:pathLst>
                <a:path w="2747645" h="585469" extrusionOk="0">
                  <a:moveTo>
                    <a:pt x="2649547" y="585299"/>
                  </a:moveTo>
                  <a:lnTo>
                    <a:pt x="97551" y="585299"/>
                  </a:lnTo>
                  <a:lnTo>
                    <a:pt x="59580" y="577633"/>
                  </a:lnTo>
                  <a:lnTo>
                    <a:pt x="28572" y="556727"/>
                  </a:lnTo>
                  <a:lnTo>
                    <a:pt x="7666" y="525719"/>
                  </a:lnTo>
                  <a:lnTo>
                    <a:pt x="0" y="487747"/>
                  </a:lnTo>
                  <a:lnTo>
                    <a:pt x="0" y="97551"/>
                  </a:lnTo>
                  <a:lnTo>
                    <a:pt x="7666" y="59580"/>
                  </a:lnTo>
                  <a:lnTo>
                    <a:pt x="28572" y="28572"/>
                  </a:lnTo>
                  <a:lnTo>
                    <a:pt x="59580" y="7666"/>
                  </a:lnTo>
                  <a:lnTo>
                    <a:pt x="97551" y="0"/>
                  </a:lnTo>
                  <a:lnTo>
                    <a:pt x="2649547" y="0"/>
                  </a:lnTo>
                  <a:lnTo>
                    <a:pt x="2703669" y="16389"/>
                  </a:lnTo>
                  <a:lnTo>
                    <a:pt x="2730710" y="43430"/>
                  </a:lnTo>
                  <a:lnTo>
                    <a:pt x="2747099" y="97551"/>
                  </a:lnTo>
                  <a:lnTo>
                    <a:pt x="2747099" y="487747"/>
                  </a:lnTo>
                  <a:lnTo>
                    <a:pt x="2739433" y="525719"/>
                  </a:lnTo>
                  <a:lnTo>
                    <a:pt x="2718527" y="556727"/>
                  </a:lnTo>
                  <a:lnTo>
                    <a:pt x="2687519" y="577633"/>
                  </a:lnTo>
                  <a:lnTo>
                    <a:pt x="2649547" y="585299"/>
                  </a:lnTo>
                  <a:close/>
                </a:path>
              </a:pathLst>
            </a:custGeom>
            <a:solidFill>
              <a:srgbClr val="1C498B"/>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None/>
              </a:pPr>
              <a:endParaRPr sz="1800" b="0" i="0" u="none" strike="noStrike" cap="none">
                <a:solidFill>
                  <a:srgbClr val="444C55"/>
                </a:solidFill>
                <a:latin typeface="Calibri"/>
                <a:ea typeface="Calibri"/>
                <a:cs typeface="Calibri"/>
                <a:sym typeface="Calibri"/>
              </a:endParaRPr>
            </a:p>
          </p:txBody>
        </p:sp>
        <p:sp>
          <p:nvSpPr>
            <p:cNvPr id="25409" name="Google Shape;25409;p2169"/>
            <p:cNvSpPr txBox="1"/>
            <p:nvPr/>
          </p:nvSpPr>
          <p:spPr>
            <a:xfrm>
              <a:off x="838057" y="2057320"/>
              <a:ext cx="3179359" cy="825610"/>
            </a:xfrm>
            <a:prstGeom prst="rect">
              <a:avLst/>
            </a:prstGeom>
            <a:noFill/>
            <a:ln>
              <a:noFill/>
            </a:ln>
          </p:spPr>
          <p:txBody>
            <a:bodyPr spcFirstLastPara="1" wrap="square" lIns="0" tIns="25400" rIns="0" bIns="0" anchor="t" anchorCtr="0">
              <a:spAutoFit/>
            </a:bodyPr>
            <a:lstStyle/>
            <a:p>
              <a:pPr marL="25403" marR="0" lvl="0" indent="0" algn="ctr" rtl="0">
                <a:lnSpc>
                  <a:spcPct val="100000"/>
                </a:lnSpc>
                <a:spcBef>
                  <a:spcPts val="0"/>
                </a:spcBef>
                <a:spcAft>
                  <a:spcPts val="0"/>
                </a:spcAft>
                <a:buNone/>
              </a:pPr>
              <a:r>
                <a:rPr lang="en-US" sz="2599" b="1" i="0" u="none" strike="noStrike" cap="none">
                  <a:solidFill>
                    <a:srgbClr val="FFFFFF"/>
                  </a:solidFill>
                  <a:latin typeface="Garamond"/>
                  <a:ea typeface="Garamond"/>
                  <a:cs typeface="Garamond"/>
                  <a:sym typeface="Garamond"/>
                </a:rPr>
                <a:t>Northwestern Medicine Lake Forest</a:t>
              </a:r>
              <a:endParaRPr sz="2599" b="1" i="0" u="none" strike="noStrike" cap="none">
                <a:solidFill>
                  <a:srgbClr val="FFFFFF"/>
                </a:solidFill>
                <a:latin typeface="Garamond"/>
                <a:ea typeface="Garamond"/>
                <a:cs typeface="Garamond"/>
                <a:sym typeface="Garamond"/>
              </a:endParaRPr>
            </a:p>
          </p:txBody>
        </p:sp>
        <p:sp>
          <p:nvSpPr>
            <p:cNvPr id="25410" name="Google Shape;25410;p2169"/>
            <p:cNvSpPr/>
            <p:nvPr/>
          </p:nvSpPr>
          <p:spPr>
            <a:xfrm>
              <a:off x="575997" y="3224280"/>
              <a:ext cx="3847723" cy="923805"/>
            </a:xfrm>
            <a:custGeom>
              <a:avLst/>
              <a:gdLst/>
              <a:ahLst/>
              <a:cxnLst/>
              <a:rect l="l" t="t" r="r" b="b"/>
              <a:pathLst>
                <a:path w="2747645" h="585469" extrusionOk="0">
                  <a:moveTo>
                    <a:pt x="2649547" y="585299"/>
                  </a:moveTo>
                  <a:lnTo>
                    <a:pt x="97551" y="585299"/>
                  </a:lnTo>
                  <a:lnTo>
                    <a:pt x="59580" y="577633"/>
                  </a:lnTo>
                  <a:lnTo>
                    <a:pt x="28572" y="556727"/>
                  </a:lnTo>
                  <a:lnTo>
                    <a:pt x="7666" y="525719"/>
                  </a:lnTo>
                  <a:lnTo>
                    <a:pt x="0" y="487747"/>
                  </a:lnTo>
                  <a:lnTo>
                    <a:pt x="0" y="97551"/>
                  </a:lnTo>
                  <a:lnTo>
                    <a:pt x="7666" y="59580"/>
                  </a:lnTo>
                  <a:lnTo>
                    <a:pt x="28572" y="28572"/>
                  </a:lnTo>
                  <a:lnTo>
                    <a:pt x="59580" y="7666"/>
                  </a:lnTo>
                  <a:lnTo>
                    <a:pt x="97551" y="0"/>
                  </a:lnTo>
                  <a:lnTo>
                    <a:pt x="2649547" y="0"/>
                  </a:lnTo>
                  <a:lnTo>
                    <a:pt x="2703669" y="16389"/>
                  </a:lnTo>
                  <a:lnTo>
                    <a:pt x="2730710" y="43430"/>
                  </a:lnTo>
                  <a:lnTo>
                    <a:pt x="2747099" y="97551"/>
                  </a:lnTo>
                  <a:lnTo>
                    <a:pt x="2747099" y="487747"/>
                  </a:lnTo>
                  <a:lnTo>
                    <a:pt x="2739433" y="525719"/>
                  </a:lnTo>
                  <a:lnTo>
                    <a:pt x="2718527" y="556727"/>
                  </a:lnTo>
                  <a:lnTo>
                    <a:pt x="2687519" y="577633"/>
                  </a:lnTo>
                  <a:lnTo>
                    <a:pt x="2649547" y="585299"/>
                  </a:lnTo>
                  <a:close/>
                </a:path>
              </a:pathLst>
            </a:custGeom>
            <a:solidFill>
              <a:srgbClr val="1C498B"/>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None/>
              </a:pPr>
              <a:endParaRPr sz="1800" b="0" i="0" u="none" strike="noStrike" cap="none">
                <a:solidFill>
                  <a:srgbClr val="444C55"/>
                </a:solidFill>
                <a:latin typeface="Calibri"/>
                <a:ea typeface="Calibri"/>
                <a:cs typeface="Calibri"/>
                <a:sym typeface="Calibri"/>
              </a:endParaRPr>
            </a:p>
          </p:txBody>
        </p:sp>
        <p:sp>
          <p:nvSpPr>
            <p:cNvPr id="25411" name="Google Shape;25411;p2169"/>
            <p:cNvSpPr txBox="1"/>
            <p:nvPr/>
          </p:nvSpPr>
          <p:spPr>
            <a:xfrm>
              <a:off x="910177" y="3421640"/>
              <a:ext cx="3179359" cy="425628"/>
            </a:xfrm>
            <a:prstGeom prst="rect">
              <a:avLst/>
            </a:prstGeom>
            <a:noFill/>
            <a:ln>
              <a:noFill/>
            </a:ln>
          </p:spPr>
          <p:txBody>
            <a:bodyPr spcFirstLastPara="1" wrap="square" lIns="0" tIns="25400" rIns="0" bIns="0" anchor="t" anchorCtr="0">
              <a:spAutoFit/>
            </a:bodyPr>
            <a:lstStyle/>
            <a:p>
              <a:pPr marL="25403" marR="0" lvl="0" indent="0" algn="ctr" rtl="0">
                <a:lnSpc>
                  <a:spcPct val="100000"/>
                </a:lnSpc>
                <a:spcBef>
                  <a:spcPts val="0"/>
                </a:spcBef>
                <a:spcAft>
                  <a:spcPts val="0"/>
                </a:spcAft>
                <a:buNone/>
              </a:pPr>
              <a:r>
                <a:rPr lang="en-US" sz="2599" b="1" i="0" u="none" strike="noStrike" cap="none">
                  <a:solidFill>
                    <a:srgbClr val="FFFFFF"/>
                  </a:solidFill>
                  <a:latin typeface="Garamond"/>
                  <a:ea typeface="Garamond"/>
                  <a:cs typeface="Garamond"/>
                  <a:sym typeface="Garamond"/>
                </a:rPr>
                <a:t>Mercyhealth - FHN</a:t>
              </a:r>
              <a:endParaRPr sz="2599" b="1" i="0" u="none" strike="noStrike" cap="none">
                <a:solidFill>
                  <a:srgbClr val="FFFFFF"/>
                </a:solidFill>
                <a:latin typeface="Garamond"/>
                <a:ea typeface="Garamond"/>
                <a:cs typeface="Garamond"/>
                <a:sym typeface="Garamond"/>
              </a:endParaRPr>
            </a:p>
          </p:txBody>
        </p:sp>
      </p:grpSp>
      <p:grpSp>
        <p:nvGrpSpPr>
          <p:cNvPr id="25412" name="Google Shape;25412;p2169"/>
          <p:cNvGrpSpPr/>
          <p:nvPr/>
        </p:nvGrpSpPr>
        <p:grpSpPr>
          <a:xfrm>
            <a:off x="494070" y="7064645"/>
            <a:ext cx="3847724" cy="923805"/>
            <a:chOff x="498387" y="2061005"/>
            <a:chExt cx="3847723" cy="923805"/>
          </a:xfrm>
        </p:grpSpPr>
        <p:sp>
          <p:nvSpPr>
            <p:cNvPr id="25413" name="Google Shape;25413;p2169"/>
            <p:cNvSpPr/>
            <p:nvPr/>
          </p:nvSpPr>
          <p:spPr>
            <a:xfrm>
              <a:off x="498387" y="2061005"/>
              <a:ext cx="3847723" cy="923805"/>
            </a:xfrm>
            <a:custGeom>
              <a:avLst/>
              <a:gdLst/>
              <a:ahLst/>
              <a:cxnLst/>
              <a:rect l="l" t="t" r="r" b="b"/>
              <a:pathLst>
                <a:path w="2747645" h="585469" extrusionOk="0">
                  <a:moveTo>
                    <a:pt x="2649547" y="585299"/>
                  </a:moveTo>
                  <a:lnTo>
                    <a:pt x="97551" y="585299"/>
                  </a:lnTo>
                  <a:lnTo>
                    <a:pt x="59580" y="577633"/>
                  </a:lnTo>
                  <a:lnTo>
                    <a:pt x="28572" y="556727"/>
                  </a:lnTo>
                  <a:lnTo>
                    <a:pt x="7666" y="525719"/>
                  </a:lnTo>
                  <a:lnTo>
                    <a:pt x="0" y="487747"/>
                  </a:lnTo>
                  <a:lnTo>
                    <a:pt x="0" y="97551"/>
                  </a:lnTo>
                  <a:lnTo>
                    <a:pt x="7666" y="59580"/>
                  </a:lnTo>
                  <a:lnTo>
                    <a:pt x="28572" y="28572"/>
                  </a:lnTo>
                  <a:lnTo>
                    <a:pt x="59580" y="7666"/>
                  </a:lnTo>
                  <a:lnTo>
                    <a:pt x="97551" y="0"/>
                  </a:lnTo>
                  <a:lnTo>
                    <a:pt x="2649547" y="0"/>
                  </a:lnTo>
                  <a:lnTo>
                    <a:pt x="2703669" y="16389"/>
                  </a:lnTo>
                  <a:lnTo>
                    <a:pt x="2730710" y="43430"/>
                  </a:lnTo>
                  <a:lnTo>
                    <a:pt x="2747099" y="97551"/>
                  </a:lnTo>
                  <a:lnTo>
                    <a:pt x="2747099" y="487747"/>
                  </a:lnTo>
                  <a:lnTo>
                    <a:pt x="2739433" y="525719"/>
                  </a:lnTo>
                  <a:lnTo>
                    <a:pt x="2718527" y="556727"/>
                  </a:lnTo>
                  <a:lnTo>
                    <a:pt x="2687519" y="577633"/>
                  </a:lnTo>
                  <a:lnTo>
                    <a:pt x="2649547" y="585299"/>
                  </a:lnTo>
                  <a:close/>
                </a:path>
              </a:pathLst>
            </a:custGeom>
            <a:solidFill>
              <a:srgbClr val="1C498B"/>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None/>
              </a:pPr>
              <a:endParaRPr sz="1800" b="0" i="0" u="none" strike="noStrike" cap="none">
                <a:solidFill>
                  <a:srgbClr val="444C55"/>
                </a:solidFill>
                <a:latin typeface="Calibri"/>
                <a:ea typeface="Calibri"/>
                <a:cs typeface="Calibri"/>
                <a:sym typeface="Calibri"/>
              </a:endParaRPr>
            </a:p>
          </p:txBody>
        </p:sp>
        <p:sp>
          <p:nvSpPr>
            <p:cNvPr id="25414" name="Google Shape;25414;p2169"/>
            <p:cNvSpPr txBox="1"/>
            <p:nvPr/>
          </p:nvSpPr>
          <p:spPr>
            <a:xfrm>
              <a:off x="971922" y="2077914"/>
              <a:ext cx="2911630" cy="825611"/>
            </a:xfrm>
            <a:prstGeom prst="rect">
              <a:avLst/>
            </a:prstGeom>
            <a:noFill/>
            <a:ln>
              <a:noFill/>
            </a:ln>
          </p:spPr>
          <p:txBody>
            <a:bodyPr spcFirstLastPara="1" wrap="square" lIns="0" tIns="25400" rIns="0" bIns="0" anchor="t" anchorCtr="0">
              <a:spAutoFit/>
            </a:bodyPr>
            <a:lstStyle/>
            <a:p>
              <a:pPr marL="25403" marR="0" lvl="0" indent="0" algn="ctr" rtl="0">
                <a:lnSpc>
                  <a:spcPct val="100000"/>
                </a:lnSpc>
                <a:spcBef>
                  <a:spcPts val="0"/>
                </a:spcBef>
                <a:spcAft>
                  <a:spcPts val="0"/>
                </a:spcAft>
                <a:buNone/>
              </a:pPr>
              <a:r>
                <a:rPr lang="en-US" sz="2599" b="1" i="0" u="none" strike="noStrike" cap="none">
                  <a:solidFill>
                    <a:srgbClr val="FFFFFF"/>
                  </a:solidFill>
                  <a:latin typeface="Garamond"/>
                  <a:ea typeface="Garamond"/>
                  <a:cs typeface="Garamond"/>
                  <a:sym typeface="Garamond"/>
                </a:rPr>
                <a:t>OSF St. Francis Medical Center</a:t>
              </a:r>
              <a:endParaRPr sz="2599" b="1" i="0" u="none" strike="noStrike" cap="none">
                <a:solidFill>
                  <a:srgbClr val="FFFFFF"/>
                </a:solidFill>
                <a:latin typeface="Garamond"/>
                <a:ea typeface="Garamond"/>
                <a:cs typeface="Garamond"/>
                <a:sym typeface="Garamond"/>
              </a:endParaRPr>
            </a:p>
          </p:txBody>
        </p:sp>
      </p:grpSp>
      <p:grpSp>
        <p:nvGrpSpPr>
          <p:cNvPr id="25415" name="Google Shape;25415;p2169"/>
          <p:cNvGrpSpPr/>
          <p:nvPr/>
        </p:nvGrpSpPr>
        <p:grpSpPr>
          <a:xfrm>
            <a:off x="4767450" y="3491487"/>
            <a:ext cx="3847724" cy="925183"/>
            <a:chOff x="498387" y="2061005"/>
            <a:chExt cx="3847723" cy="925183"/>
          </a:xfrm>
        </p:grpSpPr>
        <p:sp>
          <p:nvSpPr>
            <p:cNvPr id="25416" name="Google Shape;25416;p2169"/>
            <p:cNvSpPr/>
            <p:nvPr/>
          </p:nvSpPr>
          <p:spPr>
            <a:xfrm>
              <a:off x="498387" y="2061005"/>
              <a:ext cx="3847723" cy="923805"/>
            </a:xfrm>
            <a:custGeom>
              <a:avLst/>
              <a:gdLst/>
              <a:ahLst/>
              <a:cxnLst/>
              <a:rect l="l" t="t" r="r" b="b"/>
              <a:pathLst>
                <a:path w="2747645" h="585469" extrusionOk="0">
                  <a:moveTo>
                    <a:pt x="2649547" y="585299"/>
                  </a:moveTo>
                  <a:lnTo>
                    <a:pt x="97551" y="585299"/>
                  </a:lnTo>
                  <a:lnTo>
                    <a:pt x="59580" y="577633"/>
                  </a:lnTo>
                  <a:lnTo>
                    <a:pt x="28572" y="556727"/>
                  </a:lnTo>
                  <a:lnTo>
                    <a:pt x="7666" y="525719"/>
                  </a:lnTo>
                  <a:lnTo>
                    <a:pt x="0" y="487747"/>
                  </a:lnTo>
                  <a:lnTo>
                    <a:pt x="0" y="97551"/>
                  </a:lnTo>
                  <a:lnTo>
                    <a:pt x="7666" y="59580"/>
                  </a:lnTo>
                  <a:lnTo>
                    <a:pt x="28572" y="28572"/>
                  </a:lnTo>
                  <a:lnTo>
                    <a:pt x="59580" y="7666"/>
                  </a:lnTo>
                  <a:lnTo>
                    <a:pt x="97551" y="0"/>
                  </a:lnTo>
                  <a:lnTo>
                    <a:pt x="2649547" y="0"/>
                  </a:lnTo>
                  <a:lnTo>
                    <a:pt x="2703669" y="16389"/>
                  </a:lnTo>
                  <a:lnTo>
                    <a:pt x="2730710" y="43430"/>
                  </a:lnTo>
                  <a:lnTo>
                    <a:pt x="2747099" y="97551"/>
                  </a:lnTo>
                  <a:lnTo>
                    <a:pt x="2747099" y="487747"/>
                  </a:lnTo>
                  <a:lnTo>
                    <a:pt x="2739433" y="525719"/>
                  </a:lnTo>
                  <a:lnTo>
                    <a:pt x="2718527" y="556727"/>
                  </a:lnTo>
                  <a:lnTo>
                    <a:pt x="2687519" y="577633"/>
                  </a:lnTo>
                  <a:lnTo>
                    <a:pt x="2649547" y="585299"/>
                  </a:lnTo>
                  <a:close/>
                </a:path>
              </a:pathLst>
            </a:custGeom>
            <a:solidFill>
              <a:srgbClr val="1C498B"/>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None/>
              </a:pPr>
              <a:endParaRPr sz="1800" b="0" i="0" u="none" strike="noStrike" cap="none">
                <a:solidFill>
                  <a:srgbClr val="444C55"/>
                </a:solidFill>
                <a:latin typeface="Calibri"/>
                <a:ea typeface="Calibri"/>
                <a:cs typeface="Calibri"/>
                <a:sym typeface="Calibri"/>
              </a:endParaRPr>
            </a:p>
          </p:txBody>
        </p:sp>
        <p:sp>
          <p:nvSpPr>
            <p:cNvPr id="25417" name="Google Shape;25417;p2169"/>
            <p:cNvSpPr txBox="1"/>
            <p:nvPr/>
          </p:nvSpPr>
          <p:spPr>
            <a:xfrm>
              <a:off x="838057" y="2098509"/>
              <a:ext cx="3179359" cy="887679"/>
            </a:xfrm>
            <a:prstGeom prst="rect">
              <a:avLst/>
            </a:prstGeom>
            <a:noFill/>
            <a:ln>
              <a:noFill/>
            </a:ln>
          </p:spPr>
          <p:txBody>
            <a:bodyPr spcFirstLastPara="1" wrap="square" lIns="0" tIns="25400" rIns="0" bIns="0" anchor="t" anchorCtr="0">
              <a:spAutoFit/>
            </a:bodyPr>
            <a:lstStyle/>
            <a:p>
              <a:pPr marL="25403" marR="0" lvl="0" indent="0" algn="ctr" rtl="0">
                <a:lnSpc>
                  <a:spcPct val="100000"/>
                </a:lnSpc>
                <a:spcBef>
                  <a:spcPts val="0"/>
                </a:spcBef>
                <a:spcAft>
                  <a:spcPts val="0"/>
                </a:spcAft>
                <a:buNone/>
              </a:pPr>
              <a:r>
                <a:rPr lang="en-US" sz="2599" b="1" i="0" u="none" strike="noStrike" cap="none">
                  <a:solidFill>
                    <a:srgbClr val="FFFFFF"/>
                  </a:solidFill>
                  <a:latin typeface="Garamond"/>
                  <a:ea typeface="Garamond"/>
                  <a:cs typeface="Garamond"/>
                  <a:sym typeface="Garamond"/>
                </a:rPr>
                <a:t>Riverside</a:t>
              </a:r>
              <a:r>
                <a:rPr lang="en-US" sz="2801" b="1" i="0" u="none" strike="noStrike" cap="none">
                  <a:solidFill>
                    <a:srgbClr val="FFFFFF"/>
                  </a:solidFill>
                  <a:latin typeface="Garamond"/>
                  <a:ea typeface="Garamond"/>
                  <a:cs typeface="Garamond"/>
                  <a:sym typeface="Garamond"/>
                </a:rPr>
                <a:t> Medical Center</a:t>
              </a:r>
              <a:endParaRPr sz="2801" b="1" i="0" u="none" strike="noStrike" cap="none">
                <a:solidFill>
                  <a:srgbClr val="FFFFFF"/>
                </a:solidFill>
                <a:latin typeface="Garamond"/>
                <a:ea typeface="Garamond"/>
                <a:cs typeface="Garamond"/>
                <a:sym typeface="Garamond"/>
              </a:endParaRPr>
            </a:p>
          </p:txBody>
        </p:sp>
      </p:grpSp>
      <p:sp>
        <p:nvSpPr>
          <p:cNvPr id="25418" name="Google Shape;25418;p2169"/>
          <p:cNvSpPr txBox="1"/>
          <p:nvPr/>
        </p:nvSpPr>
        <p:spPr>
          <a:xfrm>
            <a:off x="521077" y="8312396"/>
            <a:ext cx="7983395" cy="1010533"/>
          </a:xfrm>
          <a:prstGeom prst="rect">
            <a:avLst/>
          </a:prstGeom>
          <a:noFill/>
          <a:ln>
            <a:noFill/>
          </a:ln>
        </p:spPr>
        <p:txBody>
          <a:bodyPr spcFirstLastPara="1" wrap="square" lIns="0" tIns="25400" rIns="0" bIns="0" anchor="t" anchorCtr="0">
            <a:spAutoFit/>
          </a:bodyPr>
          <a:lstStyle/>
          <a:p>
            <a:pPr marL="25403" marR="0" lvl="0" indent="0" algn="ctr" rtl="0">
              <a:lnSpc>
                <a:spcPct val="100000"/>
              </a:lnSpc>
              <a:spcBef>
                <a:spcPts val="0"/>
              </a:spcBef>
              <a:spcAft>
                <a:spcPts val="0"/>
              </a:spcAft>
              <a:buNone/>
            </a:pPr>
            <a:r>
              <a:rPr lang="en-US" sz="3200" b="1" i="0" u="none" strike="noStrike" cap="none" dirty="0">
                <a:solidFill>
                  <a:srgbClr val="F47521"/>
                </a:solidFill>
                <a:latin typeface="Arial"/>
                <a:ea typeface="Arial"/>
                <a:cs typeface="Arial"/>
                <a:sym typeface="Arial"/>
              </a:rPr>
              <a:t>Kicked off April 2026</a:t>
            </a:r>
          </a:p>
          <a:p>
            <a:pPr marL="25403" marR="0" lvl="0" indent="0" algn="ctr" rtl="0">
              <a:lnSpc>
                <a:spcPct val="100000"/>
              </a:lnSpc>
              <a:spcBef>
                <a:spcPts val="0"/>
              </a:spcBef>
              <a:spcAft>
                <a:spcPts val="0"/>
              </a:spcAft>
              <a:buNone/>
            </a:pPr>
            <a:r>
              <a:rPr lang="en-US" sz="3200" b="1" dirty="0">
                <a:solidFill>
                  <a:srgbClr val="F47521"/>
                </a:solidFill>
              </a:rPr>
              <a:t>Will go live October 2026</a:t>
            </a:r>
            <a:endParaRPr sz="3200" b="0" i="0" u="none" strike="noStrike" cap="none" dirty="0">
              <a:solidFill>
                <a:srgbClr val="444C55"/>
              </a:solidFill>
              <a:latin typeface="Arial"/>
              <a:ea typeface="Arial"/>
              <a:cs typeface="Arial"/>
              <a:sym typeface="Arial"/>
            </a:endParaRPr>
          </a:p>
        </p:txBody>
      </p:sp>
      <p:sp>
        <p:nvSpPr>
          <p:cNvPr id="25419" name="Google Shape;25419;p2169"/>
          <p:cNvSpPr txBox="1"/>
          <p:nvPr/>
        </p:nvSpPr>
        <p:spPr>
          <a:xfrm>
            <a:off x="371668" y="2538528"/>
            <a:ext cx="8132804" cy="641329"/>
          </a:xfrm>
          <a:prstGeom prst="rect">
            <a:avLst/>
          </a:prstGeom>
          <a:noFill/>
          <a:ln>
            <a:noFill/>
          </a:ln>
        </p:spPr>
        <p:txBody>
          <a:bodyPr spcFirstLastPara="1" wrap="square" lIns="0" tIns="25400" rIns="0" bIns="0" anchor="t" anchorCtr="0">
            <a:spAutoFit/>
          </a:bodyPr>
          <a:lstStyle/>
          <a:p>
            <a:pPr marL="25403" marR="0" lvl="0" indent="0" algn="ctr" rtl="0">
              <a:lnSpc>
                <a:spcPct val="100000"/>
              </a:lnSpc>
              <a:spcBef>
                <a:spcPts val="0"/>
              </a:spcBef>
              <a:spcAft>
                <a:spcPts val="0"/>
              </a:spcAft>
              <a:buNone/>
            </a:pPr>
            <a:r>
              <a:rPr lang="en-US" sz="4001" b="1" i="0" u="none" strike="noStrike" cap="none">
                <a:solidFill>
                  <a:srgbClr val="F47521"/>
                </a:solidFill>
                <a:latin typeface="Arial"/>
                <a:ea typeface="Arial"/>
                <a:cs typeface="Arial"/>
                <a:sym typeface="Arial"/>
              </a:rPr>
              <a:t>Wave 2 Hospitals</a:t>
            </a:r>
            <a:endParaRPr sz="4001" b="1" i="0" u="none" strike="noStrike" cap="none">
              <a:solidFill>
                <a:srgbClr val="444C55"/>
              </a:solidFill>
              <a:latin typeface="Arial"/>
              <a:ea typeface="Arial"/>
              <a:cs typeface="Arial"/>
              <a:sym typeface="Arial"/>
            </a:endParaRPr>
          </a:p>
        </p:txBody>
      </p:sp>
      <p:sp>
        <p:nvSpPr>
          <p:cNvPr id="25420" name="Google Shape;25420;p2169"/>
          <p:cNvSpPr txBox="1"/>
          <p:nvPr/>
        </p:nvSpPr>
        <p:spPr>
          <a:xfrm>
            <a:off x="392472" y="125281"/>
            <a:ext cx="13185059" cy="1988345"/>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r>
              <a:rPr lang="en-US" sz="6500" b="1" i="0" u="none" strike="noStrike" cap="none">
                <a:solidFill>
                  <a:srgbClr val="1C498B"/>
                </a:solidFill>
                <a:latin typeface="Calibri"/>
                <a:ea typeface="Calibri"/>
                <a:cs typeface="Calibri"/>
                <a:sym typeface="Calibri"/>
              </a:rPr>
              <a:t>Participating Hospitals: </a:t>
            </a:r>
            <a:br>
              <a:rPr lang="en-US" sz="6500" b="1" i="0" u="none" strike="noStrike" cap="none">
                <a:solidFill>
                  <a:srgbClr val="1C498B"/>
                </a:solidFill>
                <a:latin typeface="Calibri"/>
                <a:ea typeface="Calibri"/>
                <a:cs typeface="Calibri"/>
                <a:sym typeface="Calibri"/>
              </a:rPr>
            </a:br>
            <a:r>
              <a:rPr lang="en-US" sz="6500" b="1" i="0" u="none" strike="noStrike" cap="none">
                <a:solidFill>
                  <a:srgbClr val="1C498B"/>
                </a:solidFill>
                <a:latin typeface="Calibri"/>
                <a:ea typeface="Calibri"/>
                <a:cs typeface="Calibri"/>
                <a:sym typeface="Calibri"/>
              </a:rPr>
              <a:t>Waves 2 Teams</a:t>
            </a:r>
            <a:endParaRPr sz="6500" b="0" i="0" u="none" strike="noStrike" cap="none">
              <a:solidFill>
                <a:srgbClr val="000000"/>
              </a:solidFill>
              <a:latin typeface="Arial"/>
              <a:ea typeface="Arial"/>
              <a:cs typeface="Arial"/>
              <a:sym typeface="Arial"/>
            </a:endParaRPr>
          </a:p>
        </p:txBody>
      </p:sp>
      <p:sp>
        <p:nvSpPr>
          <p:cNvPr id="30" name="Google Shape;25428;p2170">
            <a:extLst>
              <a:ext uri="{FF2B5EF4-FFF2-40B4-BE49-F238E27FC236}">
                <a16:creationId xmlns:a16="http://schemas.microsoft.com/office/drawing/2014/main" id="{ABDD2EF1-2EC4-47FA-84DD-E9AFDBC0BAD5}"/>
              </a:ext>
            </a:extLst>
          </p:cNvPr>
          <p:cNvSpPr/>
          <p:nvPr/>
        </p:nvSpPr>
        <p:spPr>
          <a:xfrm>
            <a:off x="9662434" y="3471470"/>
            <a:ext cx="3847724" cy="923805"/>
          </a:xfrm>
          <a:custGeom>
            <a:avLst/>
            <a:gdLst/>
            <a:ahLst/>
            <a:cxnLst/>
            <a:rect l="l" t="t" r="r" b="b"/>
            <a:pathLst>
              <a:path w="2747645" h="585469" extrusionOk="0">
                <a:moveTo>
                  <a:pt x="2649547" y="585299"/>
                </a:moveTo>
                <a:lnTo>
                  <a:pt x="97551" y="585299"/>
                </a:lnTo>
                <a:lnTo>
                  <a:pt x="59580" y="577633"/>
                </a:lnTo>
                <a:lnTo>
                  <a:pt x="28572" y="556727"/>
                </a:lnTo>
                <a:lnTo>
                  <a:pt x="7666" y="525719"/>
                </a:lnTo>
                <a:lnTo>
                  <a:pt x="0" y="487747"/>
                </a:lnTo>
                <a:lnTo>
                  <a:pt x="0" y="97551"/>
                </a:lnTo>
                <a:lnTo>
                  <a:pt x="7666" y="59580"/>
                </a:lnTo>
                <a:lnTo>
                  <a:pt x="28572" y="28572"/>
                </a:lnTo>
                <a:lnTo>
                  <a:pt x="59580" y="7666"/>
                </a:lnTo>
                <a:lnTo>
                  <a:pt x="97551" y="0"/>
                </a:lnTo>
                <a:lnTo>
                  <a:pt x="2649547" y="0"/>
                </a:lnTo>
                <a:lnTo>
                  <a:pt x="2703669" y="16389"/>
                </a:lnTo>
                <a:lnTo>
                  <a:pt x="2730710" y="43430"/>
                </a:lnTo>
                <a:lnTo>
                  <a:pt x="2747099" y="97551"/>
                </a:lnTo>
                <a:lnTo>
                  <a:pt x="2747099" y="487747"/>
                </a:lnTo>
                <a:lnTo>
                  <a:pt x="2739433" y="525719"/>
                </a:lnTo>
                <a:lnTo>
                  <a:pt x="2718527" y="556727"/>
                </a:lnTo>
                <a:lnTo>
                  <a:pt x="2687519" y="577633"/>
                </a:lnTo>
                <a:lnTo>
                  <a:pt x="2649547" y="585299"/>
                </a:lnTo>
                <a:close/>
              </a:path>
            </a:pathLst>
          </a:custGeom>
          <a:solidFill>
            <a:srgbClr val="1C498B"/>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None/>
            </a:pPr>
            <a:endParaRPr sz="1800" b="0" i="0" u="none" strike="noStrike" cap="none">
              <a:solidFill>
                <a:srgbClr val="444C55"/>
              </a:solidFill>
              <a:latin typeface="Calibri"/>
              <a:ea typeface="Calibri"/>
              <a:cs typeface="Calibri"/>
              <a:sym typeface="Calibri"/>
            </a:endParaRPr>
          </a:p>
        </p:txBody>
      </p:sp>
      <p:grpSp>
        <p:nvGrpSpPr>
          <p:cNvPr id="31" name="Google Shape;25430;p2170">
            <a:extLst>
              <a:ext uri="{FF2B5EF4-FFF2-40B4-BE49-F238E27FC236}">
                <a16:creationId xmlns:a16="http://schemas.microsoft.com/office/drawing/2014/main" id="{2083DBD6-37FA-4BC5-9A0E-E31506A3B269}"/>
              </a:ext>
            </a:extLst>
          </p:cNvPr>
          <p:cNvGrpSpPr/>
          <p:nvPr/>
        </p:nvGrpSpPr>
        <p:grpSpPr>
          <a:xfrm>
            <a:off x="14003575" y="4665958"/>
            <a:ext cx="3847724" cy="923806"/>
            <a:chOff x="498387" y="2061005"/>
            <a:chExt cx="3847723" cy="923805"/>
          </a:xfrm>
        </p:grpSpPr>
        <p:sp>
          <p:nvSpPr>
            <p:cNvPr id="32" name="Google Shape;25431;p2170">
              <a:extLst>
                <a:ext uri="{FF2B5EF4-FFF2-40B4-BE49-F238E27FC236}">
                  <a16:creationId xmlns:a16="http://schemas.microsoft.com/office/drawing/2014/main" id="{4B1BEB10-E556-46B9-99B1-1F450EDE2094}"/>
                </a:ext>
              </a:extLst>
            </p:cNvPr>
            <p:cNvSpPr/>
            <p:nvPr/>
          </p:nvSpPr>
          <p:spPr>
            <a:xfrm>
              <a:off x="498387" y="2061005"/>
              <a:ext cx="3847723" cy="923805"/>
            </a:xfrm>
            <a:custGeom>
              <a:avLst/>
              <a:gdLst/>
              <a:ahLst/>
              <a:cxnLst/>
              <a:rect l="l" t="t" r="r" b="b"/>
              <a:pathLst>
                <a:path w="2747645" h="585469" extrusionOk="0">
                  <a:moveTo>
                    <a:pt x="2649547" y="585299"/>
                  </a:moveTo>
                  <a:lnTo>
                    <a:pt x="97551" y="585299"/>
                  </a:lnTo>
                  <a:lnTo>
                    <a:pt x="59580" y="577633"/>
                  </a:lnTo>
                  <a:lnTo>
                    <a:pt x="28572" y="556727"/>
                  </a:lnTo>
                  <a:lnTo>
                    <a:pt x="7666" y="525719"/>
                  </a:lnTo>
                  <a:lnTo>
                    <a:pt x="0" y="487747"/>
                  </a:lnTo>
                  <a:lnTo>
                    <a:pt x="0" y="97551"/>
                  </a:lnTo>
                  <a:lnTo>
                    <a:pt x="7666" y="59580"/>
                  </a:lnTo>
                  <a:lnTo>
                    <a:pt x="28572" y="28572"/>
                  </a:lnTo>
                  <a:lnTo>
                    <a:pt x="59580" y="7666"/>
                  </a:lnTo>
                  <a:lnTo>
                    <a:pt x="97551" y="0"/>
                  </a:lnTo>
                  <a:lnTo>
                    <a:pt x="2649547" y="0"/>
                  </a:lnTo>
                  <a:lnTo>
                    <a:pt x="2703669" y="16389"/>
                  </a:lnTo>
                  <a:lnTo>
                    <a:pt x="2730710" y="43430"/>
                  </a:lnTo>
                  <a:lnTo>
                    <a:pt x="2747099" y="97551"/>
                  </a:lnTo>
                  <a:lnTo>
                    <a:pt x="2747099" y="487747"/>
                  </a:lnTo>
                  <a:lnTo>
                    <a:pt x="2739433" y="525719"/>
                  </a:lnTo>
                  <a:lnTo>
                    <a:pt x="2718527" y="556727"/>
                  </a:lnTo>
                  <a:lnTo>
                    <a:pt x="2687519" y="577633"/>
                  </a:lnTo>
                  <a:lnTo>
                    <a:pt x="2649547" y="585299"/>
                  </a:lnTo>
                  <a:close/>
                </a:path>
              </a:pathLst>
            </a:custGeom>
            <a:solidFill>
              <a:srgbClr val="1C498B"/>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None/>
              </a:pPr>
              <a:endParaRPr sz="1800" b="0" i="0" u="none" strike="noStrike" cap="none">
                <a:solidFill>
                  <a:srgbClr val="444C55"/>
                </a:solidFill>
                <a:latin typeface="Calibri"/>
                <a:ea typeface="Calibri"/>
                <a:cs typeface="Calibri"/>
                <a:sym typeface="Calibri"/>
              </a:endParaRPr>
            </a:p>
          </p:txBody>
        </p:sp>
        <p:sp>
          <p:nvSpPr>
            <p:cNvPr id="33" name="Google Shape;25432;p2170">
              <a:extLst>
                <a:ext uri="{FF2B5EF4-FFF2-40B4-BE49-F238E27FC236}">
                  <a16:creationId xmlns:a16="http://schemas.microsoft.com/office/drawing/2014/main" id="{9A823931-71CB-4630-BD1C-693031D62719}"/>
                </a:ext>
              </a:extLst>
            </p:cNvPr>
            <p:cNvSpPr txBox="1"/>
            <p:nvPr/>
          </p:nvSpPr>
          <p:spPr>
            <a:xfrm>
              <a:off x="838056" y="2108804"/>
              <a:ext cx="3179359" cy="825610"/>
            </a:xfrm>
            <a:prstGeom prst="rect">
              <a:avLst/>
            </a:prstGeom>
            <a:noFill/>
            <a:ln>
              <a:noFill/>
            </a:ln>
          </p:spPr>
          <p:txBody>
            <a:bodyPr spcFirstLastPara="1" wrap="square" lIns="0" tIns="25400" rIns="0" bIns="0" anchor="t" anchorCtr="0">
              <a:spAutoFit/>
            </a:bodyPr>
            <a:lstStyle/>
            <a:p>
              <a:pPr marL="25403" marR="0" lvl="0" indent="0" algn="ctr" rtl="0">
                <a:lnSpc>
                  <a:spcPct val="100000"/>
                </a:lnSpc>
                <a:spcBef>
                  <a:spcPts val="0"/>
                </a:spcBef>
                <a:spcAft>
                  <a:spcPts val="0"/>
                </a:spcAft>
                <a:buNone/>
              </a:pPr>
              <a:r>
                <a:rPr lang="en-US" sz="2599" b="1" i="0" u="none" strike="noStrike" cap="none" dirty="0">
                  <a:solidFill>
                    <a:srgbClr val="FFFFFF"/>
                  </a:solidFill>
                  <a:latin typeface="Garamond"/>
                  <a:ea typeface="Garamond"/>
                  <a:cs typeface="Garamond"/>
                  <a:sym typeface="Garamond"/>
                </a:rPr>
                <a:t>John H Stroger Hospital</a:t>
              </a:r>
              <a:endParaRPr sz="2599" b="1" i="0" u="none" strike="noStrike" cap="none" dirty="0">
                <a:solidFill>
                  <a:srgbClr val="FFFFFF"/>
                </a:solidFill>
                <a:latin typeface="Garamond"/>
                <a:ea typeface="Garamond"/>
                <a:cs typeface="Garamond"/>
                <a:sym typeface="Garamond"/>
              </a:endParaRPr>
            </a:p>
          </p:txBody>
        </p:sp>
      </p:grpSp>
      <p:grpSp>
        <p:nvGrpSpPr>
          <p:cNvPr id="34" name="Google Shape;25433;p2170">
            <a:extLst>
              <a:ext uri="{FF2B5EF4-FFF2-40B4-BE49-F238E27FC236}">
                <a16:creationId xmlns:a16="http://schemas.microsoft.com/office/drawing/2014/main" id="{C82989BA-CAA2-448E-A3ED-CF82DE3AE0E1}"/>
              </a:ext>
            </a:extLst>
          </p:cNvPr>
          <p:cNvGrpSpPr/>
          <p:nvPr/>
        </p:nvGrpSpPr>
        <p:grpSpPr>
          <a:xfrm>
            <a:off x="9662434" y="5850146"/>
            <a:ext cx="3847724" cy="923805"/>
            <a:chOff x="498387" y="2061005"/>
            <a:chExt cx="3847723" cy="923805"/>
          </a:xfrm>
        </p:grpSpPr>
        <p:sp>
          <p:nvSpPr>
            <p:cNvPr id="35" name="Google Shape;25434;p2170">
              <a:extLst>
                <a:ext uri="{FF2B5EF4-FFF2-40B4-BE49-F238E27FC236}">
                  <a16:creationId xmlns:a16="http://schemas.microsoft.com/office/drawing/2014/main" id="{C3C73CBF-6E1F-464C-90D9-82B781CED41F}"/>
                </a:ext>
              </a:extLst>
            </p:cNvPr>
            <p:cNvSpPr/>
            <p:nvPr/>
          </p:nvSpPr>
          <p:spPr>
            <a:xfrm>
              <a:off x="498387" y="2061005"/>
              <a:ext cx="3847723" cy="923805"/>
            </a:xfrm>
            <a:custGeom>
              <a:avLst/>
              <a:gdLst/>
              <a:ahLst/>
              <a:cxnLst/>
              <a:rect l="l" t="t" r="r" b="b"/>
              <a:pathLst>
                <a:path w="2747645" h="585469" extrusionOk="0">
                  <a:moveTo>
                    <a:pt x="2649547" y="585299"/>
                  </a:moveTo>
                  <a:lnTo>
                    <a:pt x="97551" y="585299"/>
                  </a:lnTo>
                  <a:lnTo>
                    <a:pt x="59580" y="577633"/>
                  </a:lnTo>
                  <a:lnTo>
                    <a:pt x="28572" y="556727"/>
                  </a:lnTo>
                  <a:lnTo>
                    <a:pt x="7666" y="525719"/>
                  </a:lnTo>
                  <a:lnTo>
                    <a:pt x="0" y="487747"/>
                  </a:lnTo>
                  <a:lnTo>
                    <a:pt x="0" y="97551"/>
                  </a:lnTo>
                  <a:lnTo>
                    <a:pt x="7666" y="59580"/>
                  </a:lnTo>
                  <a:lnTo>
                    <a:pt x="28572" y="28572"/>
                  </a:lnTo>
                  <a:lnTo>
                    <a:pt x="59580" y="7666"/>
                  </a:lnTo>
                  <a:lnTo>
                    <a:pt x="97551" y="0"/>
                  </a:lnTo>
                  <a:lnTo>
                    <a:pt x="2649547" y="0"/>
                  </a:lnTo>
                  <a:lnTo>
                    <a:pt x="2703669" y="16389"/>
                  </a:lnTo>
                  <a:lnTo>
                    <a:pt x="2730710" y="43430"/>
                  </a:lnTo>
                  <a:lnTo>
                    <a:pt x="2747099" y="97551"/>
                  </a:lnTo>
                  <a:lnTo>
                    <a:pt x="2747099" y="487747"/>
                  </a:lnTo>
                  <a:lnTo>
                    <a:pt x="2739433" y="525719"/>
                  </a:lnTo>
                  <a:lnTo>
                    <a:pt x="2718527" y="556727"/>
                  </a:lnTo>
                  <a:lnTo>
                    <a:pt x="2687519" y="577633"/>
                  </a:lnTo>
                  <a:lnTo>
                    <a:pt x="2649547" y="585299"/>
                  </a:lnTo>
                  <a:close/>
                </a:path>
              </a:pathLst>
            </a:custGeom>
            <a:solidFill>
              <a:srgbClr val="1C498B"/>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None/>
              </a:pPr>
              <a:endParaRPr sz="1800" b="0" i="0" u="none" strike="noStrike" cap="none">
                <a:solidFill>
                  <a:srgbClr val="444C55"/>
                </a:solidFill>
                <a:latin typeface="Calibri"/>
                <a:ea typeface="Calibri"/>
                <a:cs typeface="Calibri"/>
                <a:sym typeface="Calibri"/>
              </a:endParaRPr>
            </a:p>
          </p:txBody>
        </p:sp>
        <p:sp>
          <p:nvSpPr>
            <p:cNvPr id="36" name="Google Shape;25435;p2170">
              <a:extLst>
                <a:ext uri="{FF2B5EF4-FFF2-40B4-BE49-F238E27FC236}">
                  <a16:creationId xmlns:a16="http://schemas.microsoft.com/office/drawing/2014/main" id="{4BD5D1E7-B18D-4A1A-B876-32A8532638B2}"/>
                </a:ext>
              </a:extLst>
            </p:cNvPr>
            <p:cNvSpPr txBox="1"/>
            <p:nvPr/>
          </p:nvSpPr>
          <p:spPr>
            <a:xfrm>
              <a:off x="838057" y="2119104"/>
              <a:ext cx="3179359" cy="825867"/>
            </a:xfrm>
            <a:prstGeom prst="rect">
              <a:avLst/>
            </a:prstGeom>
            <a:noFill/>
            <a:ln>
              <a:noFill/>
            </a:ln>
          </p:spPr>
          <p:txBody>
            <a:bodyPr spcFirstLastPara="1" wrap="square" lIns="0" tIns="25400" rIns="0" bIns="0" anchor="t" anchorCtr="0">
              <a:spAutoFit/>
            </a:bodyPr>
            <a:lstStyle/>
            <a:p>
              <a:pPr marL="25403" marR="0" lvl="0" indent="0" algn="ctr" rtl="0">
                <a:lnSpc>
                  <a:spcPct val="100000"/>
                </a:lnSpc>
                <a:spcBef>
                  <a:spcPts val="0"/>
                </a:spcBef>
                <a:spcAft>
                  <a:spcPts val="0"/>
                </a:spcAft>
                <a:buNone/>
              </a:pPr>
              <a:r>
                <a:rPr lang="en-US" sz="2600" b="1" i="0" u="none" strike="noStrike" cap="none" dirty="0">
                  <a:solidFill>
                    <a:srgbClr val="FFFFFF"/>
                  </a:solidFill>
                  <a:latin typeface="Garamond"/>
                  <a:ea typeface="Garamond"/>
                  <a:cs typeface="Garamond"/>
                  <a:sym typeface="Garamond"/>
                </a:rPr>
                <a:t>Endeavor Northwest Community Hospital</a:t>
              </a:r>
              <a:endParaRPr sz="2600" b="1" i="0" u="none" strike="noStrike" cap="none" dirty="0">
                <a:solidFill>
                  <a:srgbClr val="FFFFFF"/>
                </a:solidFill>
                <a:latin typeface="Garamond"/>
                <a:ea typeface="Garamond"/>
                <a:cs typeface="Garamond"/>
                <a:sym typeface="Garamond"/>
              </a:endParaRPr>
            </a:p>
          </p:txBody>
        </p:sp>
      </p:grpSp>
      <p:grpSp>
        <p:nvGrpSpPr>
          <p:cNvPr id="37" name="Google Shape;25436;p2170">
            <a:extLst>
              <a:ext uri="{FF2B5EF4-FFF2-40B4-BE49-F238E27FC236}">
                <a16:creationId xmlns:a16="http://schemas.microsoft.com/office/drawing/2014/main" id="{B27A52D2-505A-4AB1-A805-3BA73F8282FF}"/>
              </a:ext>
            </a:extLst>
          </p:cNvPr>
          <p:cNvGrpSpPr/>
          <p:nvPr/>
        </p:nvGrpSpPr>
        <p:grpSpPr>
          <a:xfrm>
            <a:off x="9662434" y="4665956"/>
            <a:ext cx="3847724" cy="923805"/>
            <a:chOff x="498387" y="2061005"/>
            <a:chExt cx="3847723" cy="923805"/>
          </a:xfrm>
        </p:grpSpPr>
        <p:sp>
          <p:nvSpPr>
            <p:cNvPr id="38" name="Google Shape;25437;p2170">
              <a:extLst>
                <a:ext uri="{FF2B5EF4-FFF2-40B4-BE49-F238E27FC236}">
                  <a16:creationId xmlns:a16="http://schemas.microsoft.com/office/drawing/2014/main" id="{68A44E8A-D5EC-43C0-827F-AD21D5010E98}"/>
                </a:ext>
              </a:extLst>
            </p:cNvPr>
            <p:cNvSpPr/>
            <p:nvPr/>
          </p:nvSpPr>
          <p:spPr>
            <a:xfrm>
              <a:off x="498387" y="2061005"/>
              <a:ext cx="3847723" cy="923805"/>
            </a:xfrm>
            <a:custGeom>
              <a:avLst/>
              <a:gdLst/>
              <a:ahLst/>
              <a:cxnLst/>
              <a:rect l="l" t="t" r="r" b="b"/>
              <a:pathLst>
                <a:path w="2747645" h="585469" extrusionOk="0">
                  <a:moveTo>
                    <a:pt x="2649547" y="585299"/>
                  </a:moveTo>
                  <a:lnTo>
                    <a:pt x="97551" y="585299"/>
                  </a:lnTo>
                  <a:lnTo>
                    <a:pt x="59580" y="577633"/>
                  </a:lnTo>
                  <a:lnTo>
                    <a:pt x="28572" y="556727"/>
                  </a:lnTo>
                  <a:lnTo>
                    <a:pt x="7666" y="525719"/>
                  </a:lnTo>
                  <a:lnTo>
                    <a:pt x="0" y="487747"/>
                  </a:lnTo>
                  <a:lnTo>
                    <a:pt x="0" y="97551"/>
                  </a:lnTo>
                  <a:lnTo>
                    <a:pt x="7666" y="59580"/>
                  </a:lnTo>
                  <a:lnTo>
                    <a:pt x="28572" y="28572"/>
                  </a:lnTo>
                  <a:lnTo>
                    <a:pt x="59580" y="7666"/>
                  </a:lnTo>
                  <a:lnTo>
                    <a:pt x="97551" y="0"/>
                  </a:lnTo>
                  <a:lnTo>
                    <a:pt x="2649547" y="0"/>
                  </a:lnTo>
                  <a:lnTo>
                    <a:pt x="2703669" y="16389"/>
                  </a:lnTo>
                  <a:lnTo>
                    <a:pt x="2730710" y="43430"/>
                  </a:lnTo>
                  <a:lnTo>
                    <a:pt x="2747099" y="97551"/>
                  </a:lnTo>
                  <a:lnTo>
                    <a:pt x="2747099" y="487747"/>
                  </a:lnTo>
                  <a:lnTo>
                    <a:pt x="2739433" y="525719"/>
                  </a:lnTo>
                  <a:lnTo>
                    <a:pt x="2718527" y="556727"/>
                  </a:lnTo>
                  <a:lnTo>
                    <a:pt x="2687519" y="577633"/>
                  </a:lnTo>
                  <a:lnTo>
                    <a:pt x="2649547" y="585299"/>
                  </a:lnTo>
                  <a:close/>
                </a:path>
              </a:pathLst>
            </a:custGeom>
            <a:solidFill>
              <a:srgbClr val="1C498B"/>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None/>
              </a:pPr>
              <a:endParaRPr sz="1800" b="0" i="0" u="none" strike="noStrike" cap="none">
                <a:solidFill>
                  <a:srgbClr val="444C55"/>
                </a:solidFill>
                <a:latin typeface="Calibri"/>
                <a:ea typeface="Calibri"/>
                <a:cs typeface="Calibri"/>
                <a:sym typeface="Calibri"/>
              </a:endParaRPr>
            </a:p>
          </p:txBody>
        </p:sp>
        <p:sp>
          <p:nvSpPr>
            <p:cNvPr id="39" name="Google Shape;25438;p2170">
              <a:extLst>
                <a:ext uri="{FF2B5EF4-FFF2-40B4-BE49-F238E27FC236}">
                  <a16:creationId xmlns:a16="http://schemas.microsoft.com/office/drawing/2014/main" id="{57DE866F-006F-4852-9476-404AF22E2953}"/>
                </a:ext>
              </a:extLst>
            </p:cNvPr>
            <p:cNvSpPr txBox="1"/>
            <p:nvPr/>
          </p:nvSpPr>
          <p:spPr>
            <a:xfrm>
              <a:off x="787608" y="2308798"/>
              <a:ext cx="3179359" cy="425629"/>
            </a:xfrm>
            <a:prstGeom prst="rect">
              <a:avLst/>
            </a:prstGeom>
            <a:noFill/>
            <a:ln>
              <a:noFill/>
            </a:ln>
          </p:spPr>
          <p:txBody>
            <a:bodyPr spcFirstLastPara="1" wrap="square" lIns="0" tIns="25400" rIns="0" bIns="0" anchor="t" anchorCtr="0">
              <a:spAutoFit/>
            </a:bodyPr>
            <a:lstStyle/>
            <a:p>
              <a:pPr marL="25403" marR="0" lvl="0" indent="0" algn="ctr" rtl="0">
                <a:lnSpc>
                  <a:spcPct val="100000"/>
                </a:lnSpc>
                <a:spcBef>
                  <a:spcPts val="0"/>
                </a:spcBef>
                <a:spcAft>
                  <a:spcPts val="0"/>
                </a:spcAft>
                <a:buNone/>
              </a:pPr>
              <a:r>
                <a:rPr lang="en-US" sz="2599" b="1" i="0" u="none" strike="noStrike" cap="none" dirty="0">
                  <a:solidFill>
                    <a:srgbClr val="FFFFFF"/>
                  </a:solidFill>
                  <a:latin typeface="Garamond"/>
                  <a:ea typeface="Garamond"/>
                  <a:cs typeface="Garamond"/>
                  <a:sym typeface="Garamond"/>
                </a:rPr>
                <a:t>UI Health</a:t>
              </a:r>
            </a:p>
          </p:txBody>
        </p:sp>
      </p:grpSp>
      <p:sp>
        <p:nvSpPr>
          <p:cNvPr id="40" name="Google Shape;25439;p2170">
            <a:extLst>
              <a:ext uri="{FF2B5EF4-FFF2-40B4-BE49-F238E27FC236}">
                <a16:creationId xmlns:a16="http://schemas.microsoft.com/office/drawing/2014/main" id="{20ED0152-317B-49C9-A496-A70EDEB83D72}"/>
              </a:ext>
            </a:extLst>
          </p:cNvPr>
          <p:cNvSpPr/>
          <p:nvPr/>
        </p:nvSpPr>
        <p:spPr>
          <a:xfrm>
            <a:off x="14003575" y="5849624"/>
            <a:ext cx="3847724" cy="923807"/>
          </a:xfrm>
          <a:custGeom>
            <a:avLst/>
            <a:gdLst/>
            <a:ahLst/>
            <a:cxnLst/>
            <a:rect l="l" t="t" r="r" b="b"/>
            <a:pathLst>
              <a:path w="2747645" h="585469" extrusionOk="0">
                <a:moveTo>
                  <a:pt x="2649547" y="585299"/>
                </a:moveTo>
                <a:lnTo>
                  <a:pt x="97551" y="585299"/>
                </a:lnTo>
                <a:lnTo>
                  <a:pt x="59580" y="577633"/>
                </a:lnTo>
                <a:lnTo>
                  <a:pt x="28572" y="556727"/>
                </a:lnTo>
                <a:lnTo>
                  <a:pt x="7666" y="525719"/>
                </a:lnTo>
                <a:lnTo>
                  <a:pt x="0" y="487747"/>
                </a:lnTo>
                <a:lnTo>
                  <a:pt x="0" y="97551"/>
                </a:lnTo>
                <a:lnTo>
                  <a:pt x="7666" y="59580"/>
                </a:lnTo>
                <a:lnTo>
                  <a:pt x="28572" y="28572"/>
                </a:lnTo>
                <a:lnTo>
                  <a:pt x="59580" y="7666"/>
                </a:lnTo>
                <a:lnTo>
                  <a:pt x="97551" y="0"/>
                </a:lnTo>
                <a:lnTo>
                  <a:pt x="2649547" y="0"/>
                </a:lnTo>
                <a:lnTo>
                  <a:pt x="2703669" y="16389"/>
                </a:lnTo>
                <a:lnTo>
                  <a:pt x="2730710" y="43430"/>
                </a:lnTo>
                <a:lnTo>
                  <a:pt x="2747099" y="97551"/>
                </a:lnTo>
                <a:lnTo>
                  <a:pt x="2747099" y="487747"/>
                </a:lnTo>
                <a:lnTo>
                  <a:pt x="2739433" y="525719"/>
                </a:lnTo>
                <a:lnTo>
                  <a:pt x="2718527" y="556727"/>
                </a:lnTo>
                <a:lnTo>
                  <a:pt x="2687519" y="577633"/>
                </a:lnTo>
                <a:lnTo>
                  <a:pt x="2649547" y="585299"/>
                </a:lnTo>
                <a:close/>
              </a:path>
            </a:pathLst>
          </a:custGeom>
          <a:solidFill>
            <a:srgbClr val="1C498B"/>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None/>
            </a:pPr>
            <a:endParaRPr sz="1800" b="0" i="0" u="none" strike="noStrike" cap="none">
              <a:solidFill>
                <a:srgbClr val="444C55"/>
              </a:solidFill>
              <a:latin typeface="Calibri"/>
              <a:ea typeface="Calibri"/>
              <a:cs typeface="Calibri"/>
              <a:sym typeface="Calibri"/>
            </a:endParaRPr>
          </a:p>
        </p:txBody>
      </p:sp>
      <p:sp>
        <p:nvSpPr>
          <p:cNvPr id="41" name="Google Shape;25440;p2170">
            <a:extLst>
              <a:ext uri="{FF2B5EF4-FFF2-40B4-BE49-F238E27FC236}">
                <a16:creationId xmlns:a16="http://schemas.microsoft.com/office/drawing/2014/main" id="{3C0BFDE2-64D6-4065-A215-6EF56259E05F}"/>
              </a:ext>
            </a:extLst>
          </p:cNvPr>
          <p:cNvSpPr txBox="1"/>
          <p:nvPr/>
        </p:nvSpPr>
        <p:spPr>
          <a:xfrm>
            <a:off x="14343246" y="5845938"/>
            <a:ext cx="3179360" cy="825611"/>
          </a:xfrm>
          <a:prstGeom prst="rect">
            <a:avLst/>
          </a:prstGeom>
          <a:noFill/>
          <a:ln>
            <a:noFill/>
          </a:ln>
        </p:spPr>
        <p:txBody>
          <a:bodyPr spcFirstLastPara="1" wrap="square" lIns="0" tIns="25400" rIns="0" bIns="0" anchor="t" anchorCtr="0">
            <a:spAutoFit/>
          </a:bodyPr>
          <a:lstStyle/>
          <a:p>
            <a:pPr marL="25403" marR="0" lvl="0" indent="0" algn="ctr" rtl="0">
              <a:lnSpc>
                <a:spcPct val="100000"/>
              </a:lnSpc>
              <a:spcBef>
                <a:spcPts val="0"/>
              </a:spcBef>
              <a:spcAft>
                <a:spcPts val="0"/>
              </a:spcAft>
              <a:buNone/>
            </a:pPr>
            <a:r>
              <a:rPr lang="en-US" sz="2599" b="1" i="0" u="none" strike="noStrike" cap="none" dirty="0">
                <a:solidFill>
                  <a:srgbClr val="FFFFFF"/>
                </a:solidFill>
                <a:latin typeface="Garamond"/>
                <a:ea typeface="Garamond"/>
                <a:cs typeface="Garamond"/>
                <a:sym typeface="Garamond"/>
              </a:rPr>
              <a:t>Northwestern Memorial Hospital</a:t>
            </a:r>
            <a:endParaRPr sz="2599" b="1" i="0" u="none" strike="noStrike" cap="none" dirty="0">
              <a:solidFill>
                <a:srgbClr val="FFFFFF"/>
              </a:solidFill>
              <a:latin typeface="Garamond"/>
              <a:ea typeface="Garamond"/>
              <a:cs typeface="Garamond"/>
              <a:sym typeface="Garamond"/>
            </a:endParaRPr>
          </a:p>
        </p:txBody>
      </p:sp>
      <p:grpSp>
        <p:nvGrpSpPr>
          <p:cNvPr id="42" name="Google Shape;25441;p2170">
            <a:extLst>
              <a:ext uri="{FF2B5EF4-FFF2-40B4-BE49-F238E27FC236}">
                <a16:creationId xmlns:a16="http://schemas.microsoft.com/office/drawing/2014/main" id="{176C7110-DA0C-4455-A1DD-E3567793A82B}"/>
              </a:ext>
            </a:extLst>
          </p:cNvPr>
          <p:cNvGrpSpPr/>
          <p:nvPr/>
        </p:nvGrpSpPr>
        <p:grpSpPr>
          <a:xfrm>
            <a:off x="9662434" y="7044631"/>
            <a:ext cx="3847724" cy="923805"/>
            <a:chOff x="498387" y="2061005"/>
            <a:chExt cx="3847723" cy="923805"/>
          </a:xfrm>
        </p:grpSpPr>
        <p:sp>
          <p:nvSpPr>
            <p:cNvPr id="43" name="Google Shape;25442;p2170">
              <a:extLst>
                <a:ext uri="{FF2B5EF4-FFF2-40B4-BE49-F238E27FC236}">
                  <a16:creationId xmlns:a16="http://schemas.microsoft.com/office/drawing/2014/main" id="{25A436E0-F221-4AF7-BC6A-18772E085AE9}"/>
                </a:ext>
              </a:extLst>
            </p:cNvPr>
            <p:cNvSpPr/>
            <p:nvPr/>
          </p:nvSpPr>
          <p:spPr>
            <a:xfrm>
              <a:off x="498387" y="2061005"/>
              <a:ext cx="3847723" cy="923805"/>
            </a:xfrm>
            <a:custGeom>
              <a:avLst/>
              <a:gdLst/>
              <a:ahLst/>
              <a:cxnLst/>
              <a:rect l="l" t="t" r="r" b="b"/>
              <a:pathLst>
                <a:path w="2747645" h="585469" extrusionOk="0">
                  <a:moveTo>
                    <a:pt x="2649547" y="585299"/>
                  </a:moveTo>
                  <a:lnTo>
                    <a:pt x="97551" y="585299"/>
                  </a:lnTo>
                  <a:lnTo>
                    <a:pt x="59580" y="577633"/>
                  </a:lnTo>
                  <a:lnTo>
                    <a:pt x="28572" y="556727"/>
                  </a:lnTo>
                  <a:lnTo>
                    <a:pt x="7666" y="525719"/>
                  </a:lnTo>
                  <a:lnTo>
                    <a:pt x="0" y="487747"/>
                  </a:lnTo>
                  <a:lnTo>
                    <a:pt x="0" y="97551"/>
                  </a:lnTo>
                  <a:lnTo>
                    <a:pt x="7666" y="59580"/>
                  </a:lnTo>
                  <a:lnTo>
                    <a:pt x="28572" y="28572"/>
                  </a:lnTo>
                  <a:lnTo>
                    <a:pt x="59580" y="7666"/>
                  </a:lnTo>
                  <a:lnTo>
                    <a:pt x="97551" y="0"/>
                  </a:lnTo>
                  <a:lnTo>
                    <a:pt x="2649547" y="0"/>
                  </a:lnTo>
                  <a:lnTo>
                    <a:pt x="2703669" y="16389"/>
                  </a:lnTo>
                  <a:lnTo>
                    <a:pt x="2730710" y="43430"/>
                  </a:lnTo>
                  <a:lnTo>
                    <a:pt x="2747099" y="97551"/>
                  </a:lnTo>
                  <a:lnTo>
                    <a:pt x="2747099" y="487747"/>
                  </a:lnTo>
                  <a:lnTo>
                    <a:pt x="2739433" y="525719"/>
                  </a:lnTo>
                  <a:lnTo>
                    <a:pt x="2718527" y="556727"/>
                  </a:lnTo>
                  <a:lnTo>
                    <a:pt x="2687519" y="577633"/>
                  </a:lnTo>
                  <a:lnTo>
                    <a:pt x="2649547" y="585299"/>
                  </a:lnTo>
                  <a:close/>
                </a:path>
              </a:pathLst>
            </a:custGeom>
            <a:solidFill>
              <a:srgbClr val="1C498B"/>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None/>
              </a:pPr>
              <a:endParaRPr sz="1800" b="0" i="0" u="none" strike="noStrike" cap="none">
                <a:solidFill>
                  <a:srgbClr val="444C55"/>
                </a:solidFill>
                <a:latin typeface="Calibri"/>
                <a:ea typeface="Calibri"/>
                <a:cs typeface="Calibri"/>
                <a:sym typeface="Calibri"/>
              </a:endParaRPr>
            </a:p>
          </p:txBody>
        </p:sp>
        <p:sp>
          <p:nvSpPr>
            <p:cNvPr id="44" name="Google Shape;25443;p2170">
              <a:extLst>
                <a:ext uri="{FF2B5EF4-FFF2-40B4-BE49-F238E27FC236}">
                  <a16:creationId xmlns:a16="http://schemas.microsoft.com/office/drawing/2014/main" id="{480584FB-F358-45F6-82C6-A06E1DFB46FF}"/>
                </a:ext>
              </a:extLst>
            </p:cNvPr>
            <p:cNvSpPr txBox="1"/>
            <p:nvPr/>
          </p:nvSpPr>
          <p:spPr>
            <a:xfrm>
              <a:off x="971922" y="2077915"/>
              <a:ext cx="2911630" cy="825611"/>
            </a:xfrm>
            <a:prstGeom prst="rect">
              <a:avLst/>
            </a:prstGeom>
            <a:noFill/>
            <a:ln>
              <a:noFill/>
            </a:ln>
          </p:spPr>
          <p:txBody>
            <a:bodyPr spcFirstLastPara="1" wrap="square" lIns="0" tIns="25400" rIns="0" bIns="0" anchor="t" anchorCtr="0">
              <a:spAutoFit/>
            </a:bodyPr>
            <a:lstStyle/>
            <a:p>
              <a:pPr marL="25403" marR="0" lvl="0" indent="0" algn="ctr" rtl="0">
                <a:lnSpc>
                  <a:spcPct val="100000"/>
                </a:lnSpc>
                <a:spcBef>
                  <a:spcPts val="0"/>
                </a:spcBef>
                <a:spcAft>
                  <a:spcPts val="0"/>
                </a:spcAft>
                <a:buNone/>
              </a:pPr>
              <a:r>
                <a:rPr lang="en-US" sz="2599" b="1" i="0" u="none" strike="noStrike" cap="none">
                  <a:solidFill>
                    <a:srgbClr val="FFFFFF"/>
                  </a:solidFill>
                  <a:latin typeface="Garamond"/>
                  <a:ea typeface="Garamond"/>
                  <a:cs typeface="Garamond"/>
                  <a:sym typeface="Garamond"/>
                </a:rPr>
                <a:t>Rush University Medical Center</a:t>
              </a:r>
              <a:endParaRPr sz="2599" b="1" i="0" u="none" strike="noStrike" cap="none">
                <a:solidFill>
                  <a:srgbClr val="FFFFFF"/>
                </a:solidFill>
                <a:latin typeface="Garamond"/>
                <a:ea typeface="Garamond"/>
                <a:cs typeface="Garamond"/>
                <a:sym typeface="Garamond"/>
              </a:endParaRPr>
            </a:p>
          </p:txBody>
        </p:sp>
      </p:grpSp>
      <p:grpSp>
        <p:nvGrpSpPr>
          <p:cNvPr id="45" name="Google Shape;25444;p2170">
            <a:extLst>
              <a:ext uri="{FF2B5EF4-FFF2-40B4-BE49-F238E27FC236}">
                <a16:creationId xmlns:a16="http://schemas.microsoft.com/office/drawing/2014/main" id="{FC355376-A5EE-4A93-BA2B-570AF7B187FA}"/>
              </a:ext>
            </a:extLst>
          </p:cNvPr>
          <p:cNvGrpSpPr/>
          <p:nvPr/>
        </p:nvGrpSpPr>
        <p:grpSpPr>
          <a:xfrm>
            <a:off x="14003574" y="3471472"/>
            <a:ext cx="3847724" cy="923805"/>
            <a:chOff x="498387" y="2061005"/>
            <a:chExt cx="3847723" cy="923805"/>
          </a:xfrm>
        </p:grpSpPr>
        <p:sp>
          <p:nvSpPr>
            <p:cNvPr id="46" name="Google Shape;25445;p2170">
              <a:extLst>
                <a:ext uri="{FF2B5EF4-FFF2-40B4-BE49-F238E27FC236}">
                  <a16:creationId xmlns:a16="http://schemas.microsoft.com/office/drawing/2014/main" id="{34B0EC23-CBBD-420F-8A70-379A947295F4}"/>
                </a:ext>
              </a:extLst>
            </p:cNvPr>
            <p:cNvSpPr/>
            <p:nvPr/>
          </p:nvSpPr>
          <p:spPr>
            <a:xfrm>
              <a:off x="498387" y="2061005"/>
              <a:ext cx="3847723" cy="923805"/>
            </a:xfrm>
            <a:custGeom>
              <a:avLst/>
              <a:gdLst/>
              <a:ahLst/>
              <a:cxnLst/>
              <a:rect l="l" t="t" r="r" b="b"/>
              <a:pathLst>
                <a:path w="2747645" h="585469" extrusionOk="0">
                  <a:moveTo>
                    <a:pt x="2649547" y="585299"/>
                  </a:moveTo>
                  <a:lnTo>
                    <a:pt x="97551" y="585299"/>
                  </a:lnTo>
                  <a:lnTo>
                    <a:pt x="59580" y="577633"/>
                  </a:lnTo>
                  <a:lnTo>
                    <a:pt x="28572" y="556727"/>
                  </a:lnTo>
                  <a:lnTo>
                    <a:pt x="7666" y="525719"/>
                  </a:lnTo>
                  <a:lnTo>
                    <a:pt x="0" y="487747"/>
                  </a:lnTo>
                  <a:lnTo>
                    <a:pt x="0" y="97551"/>
                  </a:lnTo>
                  <a:lnTo>
                    <a:pt x="7666" y="59580"/>
                  </a:lnTo>
                  <a:lnTo>
                    <a:pt x="28572" y="28572"/>
                  </a:lnTo>
                  <a:lnTo>
                    <a:pt x="59580" y="7666"/>
                  </a:lnTo>
                  <a:lnTo>
                    <a:pt x="97551" y="0"/>
                  </a:lnTo>
                  <a:lnTo>
                    <a:pt x="2649547" y="0"/>
                  </a:lnTo>
                  <a:lnTo>
                    <a:pt x="2703669" y="16389"/>
                  </a:lnTo>
                  <a:lnTo>
                    <a:pt x="2730710" y="43430"/>
                  </a:lnTo>
                  <a:lnTo>
                    <a:pt x="2747099" y="97551"/>
                  </a:lnTo>
                  <a:lnTo>
                    <a:pt x="2747099" y="487747"/>
                  </a:lnTo>
                  <a:lnTo>
                    <a:pt x="2739433" y="525719"/>
                  </a:lnTo>
                  <a:lnTo>
                    <a:pt x="2718527" y="556727"/>
                  </a:lnTo>
                  <a:lnTo>
                    <a:pt x="2687519" y="577633"/>
                  </a:lnTo>
                  <a:lnTo>
                    <a:pt x="2649547" y="585299"/>
                  </a:lnTo>
                  <a:close/>
                </a:path>
              </a:pathLst>
            </a:custGeom>
            <a:solidFill>
              <a:srgbClr val="1C498B"/>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None/>
              </a:pPr>
              <a:endParaRPr sz="1800" b="0" i="0" u="none" strike="noStrike" cap="none">
                <a:solidFill>
                  <a:srgbClr val="444C55"/>
                </a:solidFill>
                <a:latin typeface="Calibri"/>
                <a:ea typeface="Calibri"/>
                <a:cs typeface="Calibri"/>
                <a:sym typeface="Calibri"/>
              </a:endParaRPr>
            </a:p>
          </p:txBody>
        </p:sp>
        <p:sp>
          <p:nvSpPr>
            <p:cNvPr id="47" name="Google Shape;25446;p2170">
              <a:extLst>
                <a:ext uri="{FF2B5EF4-FFF2-40B4-BE49-F238E27FC236}">
                  <a16:creationId xmlns:a16="http://schemas.microsoft.com/office/drawing/2014/main" id="{0A283D76-4B64-46EF-9706-03721A2C2603}"/>
                </a:ext>
              </a:extLst>
            </p:cNvPr>
            <p:cNvSpPr txBox="1"/>
            <p:nvPr/>
          </p:nvSpPr>
          <p:spPr>
            <a:xfrm>
              <a:off x="838057" y="2098510"/>
              <a:ext cx="3179359" cy="825611"/>
            </a:xfrm>
            <a:prstGeom prst="rect">
              <a:avLst/>
            </a:prstGeom>
            <a:noFill/>
            <a:ln>
              <a:noFill/>
            </a:ln>
          </p:spPr>
          <p:txBody>
            <a:bodyPr spcFirstLastPara="1" wrap="square" lIns="0" tIns="25400" rIns="0" bIns="0" anchor="t" anchorCtr="0">
              <a:spAutoFit/>
            </a:bodyPr>
            <a:lstStyle/>
            <a:p>
              <a:pPr marL="25403" marR="0" lvl="0" indent="0" algn="ctr" rtl="0">
                <a:lnSpc>
                  <a:spcPct val="100000"/>
                </a:lnSpc>
                <a:spcBef>
                  <a:spcPts val="0"/>
                </a:spcBef>
                <a:spcAft>
                  <a:spcPts val="0"/>
                </a:spcAft>
                <a:buNone/>
              </a:pPr>
              <a:r>
                <a:rPr lang="en-US" sz="2599" b="1" i="0" u="none" strike="noStrike" cap="none">
                  <a:solidFill>
                    <a:srgbClr val="FFFFFF"/>
                  </a:solidFill>
                  <a:latin typeface="Garamond"/>
                  <a:ea typeface="Garamond"/>
                  <a:cs typeface="Garamond"/>
                  <a:sym typeface="Garamond"/>
                </a:rPr>
                <a:t>Endeavor Highland Park Hospital</a:t>
              </a:r>
              <a:endParaRPr sz="2801" b="1" i="0" u="none" strike="noStrike" cap="none">
                <a:solidFill>
                  <a:srgbClr val="FFFFFF"/>
                </a:solidFill>
                <a:latin typeface="Garamond"/>
                <a:ea typeface="Garamond"/>
                <a:cs typeface="Garamond"/>
                <a:sym typeface="Garamond"/>
              </a:endParaRPr>
            </a:p>
          </p:txBody>
        </p:sp>
      </p:grpSp>
      <p:sp>
        <p:nvSpPr>
          <p:cNvPr id="48" name="Google Shape;25429;p2170">
            <a:extLst>
              <a:ext uri="{FF2B5EF4-FFF2-40B4-BE49-F238E27FC236}">
                <a16:creationId xmlns:a16="http://schemas.microsoft.com/office/drawing/2014/main" id="{ACB27885-0FFD-4690-B5FC-7F3EBD872CE9}"/>
              </a:ext>
            </a:extLst>
          </p:cNvPr>
          <p:cNvSpPr txBox="1"/>
          <p:nvPr/>
        </p:nvSpPr>
        <p:spPr>
          <a:xfrm>
            <a:off x="10135969" y="3720557"/>
            <a:ext cx="3179360" cy="425629"/>
          </a:xfrm>
          <a:prstGeom prst="rect">
            <a:avLst/>
          </a:prstGeom>
          <a:noFill/>
          <a:ln>
            <a:noFill/>
          </a:ln>
        </p:spPr>
        <p:txBody>
          <a:bodyPr spcFirstLastPara="1" wrap="square" lIns="0" tIns="25400" rIns="0" bIns="0" anchor="t" anchorCtr="0">
            <a:spAutoFit/>
          </a:bodyPr>
          <a:lstStyle/>
          <a:p>
            <a:pPr marL="25403" marR="0" lvl="0" indent="0" algn="ctr" rtl="0">
              <a:lnSpc>
                <a:spcPct val="100000"/>
              </a:lnSpc>
              <a:spcBef>
                <a:spcPts val="0"/>
              </a:spcBef>
              <a:spcAft>
                <a:spcPts val="0"/>
              </a:spcAft>
              <a:buNone/>
            </a:pPr>
            <a:r>
              <a:rPr lang="en-US" sz="2599" b="1" i="0" u="none" strike="noStrike" cap="none" dirty="0">
                <a:solidFill>
                  <a:srgbClr val="FFFFFF"/>
                </a:solidFill>
                <a:latin typeface="Garamond"/>
                <a:ea typeface="Garamond"/>
                <a:cs typeface="Garamond"/>
                <a:sym typeface="Garamond"/>
              </a:rPr>
              <a:t>Hinsdale Hospital</a:t>
            </a:r>
            <a:endParaRPr sz="2599" b="1" i="0" u="none" strike="noStrike" cap="none" dirty="0">
              <a:solidFill>
                <a:srgbClr val="FFFFFF"/>
              </a:solidFill>
              <a:latin typeface="Garamond"/>
              <a:ea typeface="Garamond"/>
              <a:cs typeface="Garamond"/>
              <a:sym typeface="Garamond"/>
            </a:endParaRPr>
          </a:p>
        </p:txBody>
      </p:sp>
      <p:sp>
        <p:nvSpPr>
          <p:cNvPr id="49" name="Google Shape;25419;p2169">
            <a:extLst>
              <a:ext uri="{FF2B5EF4-FFF2-40B4-BE49-F238E27FC236}">
                <a16:creationId xmlns:a16="http://schemas.microsoft.com/office/drawing/2014/main" id="{277EF710-41A4-495E-84DE-92623577A0AC}"/>
              </a:ext>
            </a:extLst>
          </p:cNvPr>
          <p:cNvSpPr txBox="1"/>
          <p:nvPr/>
        </p:nvSpPr>
        <p:spPr>
          <a:xfrm>
            <a:off x="9662434" y="2538528"/>
            <a:ext cx="8132804" cy="641329"/>
          </a:xfrm>
          <a:prstGeom prst="rect">
            <a:avLst/>
          </a:prstGeom>
          <a:noFill/>
          <a:ln>
            <a:noFill/>
          </a:ln>
        </p:spPr>
        <p:txBody>
          <a:bodyPr spcFirstLastPara="1" wrap="square" lIns="0" tIns="25400" rIns="0" bIns="0" anchor="t" anchorCtr="0">
            <a:spAutoFit/>
          </a:bodyPr>
          <a:lstStyle/>
          <a:p>
            <a:pPr marL="25403" marR="0" lvl="0" indent="0" algn="ctr" rtl="0">
              <a:lnSpc>
                <a:spcPct val="100000"/>
              </a:lnSpc>
              <a:spcBef>
                <a:spcPts val="0"/>
              </a:spcBef>
              <a:spcAft>
                <a:spcPts val="0"/>
              </a:spcAft>
              <a:buNone/>
            </a:pPr>
            <a:r>
              <a:rPr lang="en-US" sz="4001" b="1" i="0" u="none" strike="noStrike" cap="none" dirty="0">
                <a:solidFill>
                  <a:srgbClr val="F47521"/>
                </a:solidFill>
                <a:latin typeface="Arial"/>
                <a:ea typeface="Arial"/>
                <a:cs typeface="Arial"/>
                <a:sym typeface="Arial"/>
              </a:rPr>
              <a:t>Wave 3 Hospitals</a:t>
            </a:r>
            <a:endParaRPr sz="4001" b="1" i="0" u="none" strike="noStrike" cap="none" dirty="0">
              <a:solidFill>
                <a:srgbClr val="444C55"/>
              </a:solidFill>
              <a:latin typeface="Arial"/>
              <a:ea typeface="Arial"/>
              <a:cs typeface="Arial"/>
              <a:sym typeface="Arial"/>
            </a:endParaRPr>
          </a:p>
        </p:txBody>
      </p:sp>
      <p:sp>
        <p:nvSpPr>
          <p:cNvPr id="50" name="Google Shape;25418;p2169">
            <a:extLst>
              <a:ext uri="{FF2B5EF4-FFF2-40B4-BE49-F238E27FC236}">
                <a16:creationId xmlns:a16="http://schemas.microsoft.com/office/drawing/2014/main" id="{956B5D24-6A1D-402A-BD5C-300881626003}"/>
              </a:ext>
            </a:extLst>
          </p:cNvPr>
          <p:cNvSpPr txBox="1"/>
          <p:nvPr/>
        </p:nvSpPr>
        <p:spPr>
          <a:xfrm>
            <a:off x="9528998" y="8239116"/>
            <a:ext cx="7983395" cy="1010533"/>
          </a:xfrm>
          <a:prstGeom prst="rect">
            <a:avLst/>
          </a:prstGeom>
          <a:noFill/>
          <a:ln>
            <a:noFill/>
          </a:ln>
        </p:spPr>
        <p:txBody>
          <a:bodyPr spcFirstLastPara="1" wrap="square" lIns="0" tIns="25400" rIns="0" bIns="0" anchor="t" anchorCtr="0">
            <a:spAutoFit/>
          </a:bodyPr>
          <a:lstStyle/>
          <a:p>
            <a:pPr marL="25403" marR="0" lvl="0" indent="0" algn="ctr" rtl="0">
              <a:lnSpc>
                <a:spcPct val="100000"/>
              </a:lnSpc>
              <a:spcBef>
                <a:spcPts val="0"/>
              </a:spcBef>
              <a:spcAft>
                <a:spcPts val="0"/>
              </a:spcAft>
              <a:buNone/>
            </a:pPr>
            <a:r>
              <a:rPr lang="en-US" sz="3200" b="1" i="0" u="none" strike="noStrike" cap="none" dirty="0">
                <a:solidFill>
                  <a:srgbClr val="F47521"/>
                </a:solidFill>
                <a:latin typeface="Arial"/>
                <a:ea typeface="Arial"/>
                <a:cs typeface="Arial"/>
                <a:sym typeface="Arial"/>
              </a:rPr>
              <a:t>Kick off </a:t>
            </a:r>
            <a:r>
              <a:rPr lang="en-US" sz="3200" b="1" dirty="0">
                <a:solidFill>
                  <a:srgbClr val="F47521"/>
                </a:solidFill>
              </a:rPr>
              <a:t>October</a:t>
            </a:r>
            <a:r>
              <a:rPr lang="en-US" sz="3200" b="1" i="0" u="none" strike="noStrike" cap="none" dirty="0">
                <a:solidFill>
                  <a:srgbClr val="F47521"/>
                </a:solidFill>
                <a:latin typeface="Arial"/>
                <a:ea typeface="Arial"/>
                <a:cs typeface="Arial"/>
                <a:sym typeface="Arial"/>
              </a:rPr>
              <a:t> 2026</a:t>
            </a:r>
          </a:p>
          <a:p>
            <a:pPr marL="25403" marR="0" lvl="0" indent="0" algn="ctr" rtl="0">
              <a:lnSpc>
                <a:spcPct val="100000"/>
              </a:lnSpc>
              <a:spcBef>
                <a:spcPts val="0"/>
              </a:spcBef>
              <a:spcAft>
                <a:spcPts val="0"/>
              </a:spcAft>
              <a:buNone/>
            </a:pPr>
            <a:r>
              <a:rPr lang="en-US" sz="3200" b="1" dirty="0">
                <a:solidFill>
                  <a:srgbClr val="F47521"/>
                </a:solidFill>
              </a:rPr>
              <a:t>Will go live April 2027</a:t>
            </a:r>
            <a:endParaRPr sz="3200" b="0" i="0" u="none" strike="noStrike" cap="none" dirty="0">
              <a:solidFill>
                <a:srgbClr val="444C55"/>
              </a:solidFill>
              <a:latin typeface="Arial"/>
              <a:ea typeface="Arial"/>
              <a:cs typeface="Arial"/>
              <a:sym typeface="Arial"/>
            </a:endParaRPr>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70005A-105A-FFC5-ED06-B3B302882D3B}"/>
            </a:ext>
          </a:extLst>
        </p:cNvPr>
        <p:cNvGrpSpPr/>
        <p:nvPr/>
      </p:nvGrpSpPr>
      <p:grpSpPr>
        <a:xfrm>
          <a:off x="0" y="0"/>
          <a:ext cx="0" cy="0"/>
          <a:chOff x="0" y="0"/>
          <a:chExt cx="0" cy="0"/>
        </a:xfrm>
      </p:grpSpPr>
      <p:sp>
        <p:nvSpPr>
          <p:cNvPr id="193" name="Freeform 6">
            <a:extLst>
              <a:ext uri="{FF2B5EF4-FFF2-40B4-BE49-F238E27FC236}">
                <a16:creationId xmlns:a16="http://schemas.microsoft.com/office/drawing/2014/main" id="{2D1A0B84-8ABE-C9A5-7FD9-8282110C29C2}"/>
              </a:ext>
            </a:extLst>
          </p:cNvPr>
          <p:cNvSpPr/>
          <p:nvPr/>
        </p:nvSpPr>
        <p:spPr>
          <a:xfrm rot="3827022">
            <a:off x="10723706" y="1334501"/>
            <a:ext cx="11297399" cy="5381670"/>
          </a:xfrm>
          <a:custGeom>
            <a:avLst/>
            <a:gdLst/>
            <a:ahLst/>
            <a:cxnLst/>
            <a:rect l="l" t="t" r="r" b="b"/>
            <a:pathLst>
              <a:path w="11297399" h="5381670">
                <a:moveTo>
                  <a:pt x="0" y="0"/>
                </a:moveTo>
                <a:lnTo>
                  <a:pt x="11297400" y="0"/>
                </a:lnTo>
                <a:lnTo>
                  <a:pt x="11297400" y="5381670"/>
                </a:lnTo>
                <a:lnTo>
                  <a:pt x="0" y="538167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92" name="Freeform 5">
            <a:extLst>
              <a:ext uri="{FF2B5EF4-FFF2-40B4-BE49-F238E27FC236}">
                <a16:creationId xmlns:a16="http://schemas.microsoft.com/office/drawing/2014/main" id="{C98DD67F-4314-8DAB-4FC2-B59022B4938D}"/>
              </a:ext>
            </a:extLst>
          </p:cNvPr>
          <p:cNvSpPr/>
          <p:nvPr/>
        </p:nvSpPr>
        <p:spPr>
          <a:xfrm rot="3945137">
            <a:off x="-3709483" y="3006821"/>
            <a:ext cx="11252372" cy="5360222"/>
          </a:xfrm>
          <a:custGeom>
            <a:avLst/>
            <a:gdLst/>
            <a:ahLst/>
            <a:cxnLst/>
            <a:rect l="l" t="t" r="r" b="b"/>
            <a:pathLst>
              <a:path w="11252372" h="5360221">
                <a:moveTo>
                  <a:pt x="0" y="0"/>
                </a:moveTo>
                <a:lnTo>
                  <a:pt x="11252372" y="0"/>
                </a:lnTo>
                <a:lnTo>
                  <a:pt x="11252372" y="5360221"/>
                </a:lnTo>
                <a:lnTo>
                  <a:pt x="0" y="536022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7" name="TextBox 7">
            <a:extLst>
              <a:ext uri="{FF2B5EF4-FFF2-40B4-BE49-F238E27FC236}">
                <a16:creationId xmlns:a16="http://schemas.microsoft.com/office/drawing/2014/main" id="{20BFE414-F9A6-49A0-3F08-479C06E4EF6B}"/>
              </a:ext>
            </a:extLst>
          </p:cNvPr>
          <p:cNvSpPr txBox="1"/>
          <p:nvPr/>
        </p:nvSpPr>
        <p:spPr>
          <a:xfrm>
            <a:off x="465583" y="191714"/>
            <a:ext cx="14362130" cy="203793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lnSpc>
                <a:spcPts val="8119"/>
              </a:lnSpc>
              <a:buClrTx/>
            </a:pPr>
            <a:r>
              <a:rPr lang="en-US" sz="7500" b="1">
                <a:solidFill>
                  <a:srgbClr val="1C498B"/>
                </a:solidFill>
                <a:latin typeface="Calibri"/>
                <a:ea typeface="Calibri"/>
                <a:cs typeface="Calibri"/>
                <a:sym typeface="The Seasons Bold"/>
              </a:rPr>
              <a:t>ILPQC QI Summer Series is Back!</a:t>
            </a:r>
          </a:p>
          <a:p>
            <a:pPr defTabSz="914309">
              <a:lnSpc>
                <a:spcPts val="8119"/>
              </a:lnSpc>
              <a:buClrTx/>
            </a:pPr>
            <a:r>
              <a:rPr lang="en-US" sz="6501" b="1" i="1">
                <a:solidFill>
                  <a:srgbClr val="1C498B"/>
                </a:solidFill>
                <a:latin typeface="Calibri"/>
                <a:ea typeface="Calibri"/>
                <a:cs typeface="Calibri"/>
                <a:sym typeface="The Seasons Bold"/>
              </a:rPr>
              <a:t>Small Steps, Big Impact</a:t>
            </a:r>
            <a:endParaRPr lang="en-US" sz="6501" b="1" i="1">
              <a:solidFill>
                <a:srgbClr val="1C498B"/>
              </a:solidFill>
              <a:latin typeface="Calibri"/>
              <a:ea typeface="Calibri"/>
              <a:cs typeface="Calibri"/>
            </a:endParaRPr>
          </a:p>
        </p:txBody>
      </p:sp>
      <p:pic>
        <p:nvPicPr>
          <p:cNvPr id="9" name="Picture 8" descr="A blue and red curved line&#10;&#10;AI-generated content may be incorrect.">
            <a:extLst>
              <a:ext uri="{FF2B5EF4-FFF2-40B4-BE49-F238E27FC236}">
                <a16:creationId xmlns:a16="http://schemas.microsoft.com/office/drawing/2014/main" id="{B96F0841-164C-C224-F0CA-05824871EFDE}"/>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3007800" y="-1764"/>
            <a:ext cx="5296958" cy="1428750"/>
          </a:xfrm>
          <a:prstGeom prst="rect">
            <a:avLst/>
          </a:prstGeom>
        </p:spPr>
      </p:pic>
      <p:pic>
        <p:nvPicPr>
          <p:cNvPr id="12" name="Picture 11" descr="A logo with a map and text&#10;&#10;AI-generated content may be incorrect.">
            <a:extLst>
              <a:ext uri="{FF2B5EF4-FFF2-40B4-BE49-F238E27FC236}">
                <a16:creationId xmlns:a16="http://schemas.microsoft.com/office/drawing/2014/main" id="{5B55F263-D216-CFF0-F786-286676EEC200}"/>
              </a:ext>
            </a:extLst>
          </p:cNvPr>
          <p:cNvPicPr>
            <a:picLocks noChangeAspect="1"/>
          </p:cNvPicPr>
          <p:nvPr/>
        </p:nvPicPr>
        <p:blipFill>
          <a:blip r:embed="rId5" cstate="email">
            <a:extLst>
              <a:ext uri="{28A0092B-C50C-407E-A947-70E740481C1C}">
                <a14:useLocalDpi xmlns:a14="http://schemas.microsoft.com/office/drawing/2010/main"/>
              </a:ext>
            </a:extLst>
          </a:blip>
          <a:srcRect r="-244"/>
          <a:stretch>
            <a:fillRect/>
          </a:stretch>
        </p:blipFill>
        <p:spPr>
          <a:xfrm>
            <a:off x="15509878" y="5326"/>
            <a:ext cx="2169614" cy="1079852"/>
          </a:xfrm>
          <a:prstGeom prst="rect">
            <a:avLst/>
          </a:prstGeom>
        </p:spPr>
      </p:pic>
      <p:grpSp>
        <p:nvGrpSpPr>
          <p:cNvPr id="25" name="Group 24">
            <a:extLst>
              <a:ext uri="{FF2B5EF4-FFF2-40B4-BE49-F238E27FC236}">
                <a16:creationId xmlns:a16="http://schemas.microsoft.com/office/drawing/2014/main" id="{E7744AA9-2BDB-7181-F9E0-142803F807C5}"/>
              </a:ext>
            </a:extLst>
          </p:cNvPr>
          <p:cNvGrpSpPr/>
          <p:nvPr/>
        </p:nvGrpSpPr>
        <p:grpSpPr>
          <a:xfrm>
            <a:off x="13197609" y="1506965"/>
            <a:ext cx="4956483" cy="3573356"/>
            <a:chOff x="3167432" y="1736427"/>
            <a:chExt cx="5239652" cy="3980930"/>
          </a:xfrm>
        </p:grpSpPr>
        <p:sp>
          <p:nvSpPr>
            <p:cNvPr id="26" name="Freeform: Shape 25">
              <a:extLst>
                <a:ext uri="{FF2B5EF4-FFF2-40B4-BE49-F238E27FC236}">
                  <a16:creationId xmlns:a16="http://schemas.microsoft.com/office/drawing/2014/main" id="{05B56F62-E703-A4F5-C354-E46B3C5E25CF}"/>
                </a:ext>
              </a:extLst>
            </p:cNvPr>
            <p:cNvSpPr/>
            <p:nvPr/>
          </p:nvSpPr>
          <p:spPr>
            <a:xfrm>
              <a:off x="3168096" y="1834847"/>
              <a:ext cx="1065500" cy="887540"/>
            </a:xfrm>
            <a:custGeom>
              <a:avLst/>
              <a:gdLst>
                <a:gd name="csX0" fmla="*/ 1065489 w 1065500"/>
                <a:gd name="csY0" fmla="*/ -8 h 887540"/>
                <a:gd name="csX1" fmla="*/ 1065489 w 1065500"/>
                <a:gd name="csY1" fmla="*/ -8 h 887540"/>
                <a:gd name="csX2" fmla="*/ 722992 w 1065500"/>
                <a:gd name="csY2" fmla="*/ 734160 h 887540"/>
                <a:gd name="csX3" fmla="*/ -12 w 1065500"/>
                <a:gd name="csY3" fmla="*/ 887533 h 887540"/>
                <a:gd name="csX4" fmla="*/ 1065489 w 1065500"/>
                <a:gd name="csY4" fmla="*/ -8 h 887540"/>
              </a:gdLst>
              <a:ahLst/>
              <a:cxnLst>
                <a:cxn ang="0">
                  <a:pos x="csX0" y="csY0"/>
                </a:cxn>
                <a:cxn ang="0">
                  <a:pos x="csX1" y="csY1"/>
                </a:cxn>
                <a:cxn ang="0">
                  <a:pos x="csX2" y="csY2"/>
                </a:cxn>
                <a:cxn ang="0">
                  <a:pos x="csX3" y="csY3"/>
                </a:cxn>
                <a:cxn ang="0">
                  <a:pos x="csX4" y="csY4"/>
                </a:cxn>
              </a:cxnLst>
              <a:rect l="l" t="t" r="r" b="b"/>
              <a:pathLst>
                <a:path w="1065500" h="887540">
                  <a:moveTo>
                    <a:pt x="1065489" y="-8"/>
                  </a:moveTo>
                  <a:lnTo>
                    <a:pt x="1065489" y="-8"/>
                  </a:lnTo>
                  <a:cubicBezTo>
                    <a:pt x="990530" y="28965"/>
                    <a:pt x="826260" y="450142"/>
                    <a:pt x="722992" y="734160"/>
                  </a:cubicBezTo>
                  <a:cubicBezTo>
                    <a:pt x="255565" y="871451"/>
                    <a:pt x="-12" y="887533"/>
                    <a:pt x="-12" y="887533"/>
                  </a:cubicBezTo>
                  <a:cubicBezTo>
                    <a:pt x="-12" y="887533"/>
                    <a:pt x="795957" y="103126"/>
                    <a:pt x="1065489" y="-8"/>
                  </a:cubicBezTo>
                  <a:close/>
                </a:path>
              </a:pathLst>
            </a:custGeom>
            <a:solidFill>
              <a:srgbClr val="BF1F28"/>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27" name="Freeform: Shape 26">
              <a:extLst>
                <a:ext uri="{FF2B5EF4-FFF2-40B4-BE49-F238E27FC236}">
                  <a16:creationId xmlns:a16="http://schemas.microsoft.com/office/drawing/2014/main" id="{40054B2B-E99A-1B97-8659-2EE06DB8FA95}"/>
                </a:ext>
              </a:extLst>
            </p:cNvPr>
            <p:cNvSpPr/>
            <p:nvPr/>
          </p:nvSpPr>
          <p:spPr>
            <a:xfrm>
              <a:off x="3167432" y="2568484"/>
              <a:ext cx="761044" cy="361971"/>
            </a:xfrm>
            <a:custGeom>
              <a:avLst/>
              <a:gdLst>
                <a:gd name="csX0" fmla="*/ 756750 w 761044"/>
                <a:gd name="csY0" fmla="*/ 201742 h 361971"/>
                <a:gd name="csX1" fmla="*/ 430202 w 761044"/>
                <a:gd name="csY1" fmla="*/ 335976 h 361971"/>
                <a:gd name="csX2" fmla="*/ 119603 w 761044"/>
                <a:gd name="csY2" fmla="*/ 344615 h 361971"/>
                <a:gd name="csX3" fmla="*/ -12 w 761044"/>
                <a:gd name="csY3" fmla="*/ 153896 h 361971"/>
                <a:gd name="csX4" fmla="*/ 724720 w 761044"/>
                <a:gd name="csY4" fmla="*/ -8 h 361971"/>
                <a:gd name="csX5" fmla="*/ 756750 w 761044"/>
                <a:gd name="csY5" fmla="*/ 201742 h 361971"/>
              </a:gdLst>
              <a:ahLst/>
              <a:cxnLst>
                <a:cxn ang="0">
                  <a:pos x="csX0" y="csY0"/>
                </a:cxn>
                <a:cxn ang="0">
                  <a:pos x="csX1" y="csY1"/>
                </a:cxn>
                <a:cxn ang="0">
                  <a:pos x="csX2" y="csY2"/>
                </a:cxn>
                <a:cxn ang="0">
                  <a:pos x="csX3" y="csY3"/>
                </a:cxn>
                <a:cxn ang="0">
                  <a:pos x="csX4" y="csY4"/>
                </a:cxn>
                <a:cxn ang="0">
                  <a:pos x="csX5" y="csY5"/>
                </a:cxn>
              </a:cxnLst>
              <a:rect l="l" t="t" r="r" b="b"/>
              <a:pathLst>
                <a:path w="761044" h="361971">
                  <a:moveTo>
                    <a:pt x="756750" y="201742"/>
                  </a:moveTo>
                  <a:cubicBezTo>
                    <a:pt x="737612" y="244405"/>
                    <a:pt x="570683" y="302218"/>
                    <a:pt x="430202" y="335976"/>
                  </a:cubicBezTo>
                  <a:cubicBezTo>
                    <a:pt x="289722" y="369734"/>
                    <a:pt x="158146" y="368405"/>
                    <a:pt x="119603" y="344615"/>
                  </a:cubicBezTo>
                  <a:cubicBezTo>
                    <a:pt x="81061" y="320825"/>
                    <a:pt x="-12" y="153896"/>
                    <a:pt x="-12" y="153896"/>
                  </a:cubicBezTo>
                  <a:cubicBezTo>
                    <a:pt x="-12" y="153896"/>
                    <a:pt x="255831" y="137815"/>
                    <a:pt x="724720" y="-8"/>
                  </a:cubicBezTo>
                  <a:cubicBezTo>
                    <a:pt x="725385" y="-8"/>
                    <a:pt x="775756" y="159080"/>
                    <a:pt x="756750" y="201742"/>
                  </a:cubicBezTo>
                  <a:close/>
                </a:path>
              </a:pathLst>
            </a:custGeom>
            <a:solidFill>
              <a:srgbClr val="96191C"/>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grpSp>
          <p:nvGrpSpPr>
            <p:cNvPr id="28" name="Group 27">
              <a:extLst>
                <a:ext uri="{FF2B5EF4-FFF2-40B4-BE49-F238E27FC236}">
                  <a16:creationId xmlns:a16="http://schemas.microsoft.com/office/drawing/2014/main" id="{5EA0BD1A-0953-641C-E20F-2090524FFE8F}"/>
                </a:ext>
              </a:extLst>
            </p:cNvPr>
            <p:cNvGrpSpPr/>
            <p:nvPr/>
          </p:nvGrpSpPr>
          <p:grpSpPr>
            <a:xfrm>
              <a:off x="3891765" y="1736427"/>
              <a:ext cx="4515319" cy="3980930"/>
              <a:chOff x="3891765" y="1736427"/>
              <a:chExt cx="4515319" cy="3980930"/>
            </a:xfrm>
          </p:grpSpPr>
          <p:sp>
            <p:nvSpPr>
              <p:cNvPr id="29" name="Freeform: Shape 28">
                <a:extLst>
                  <a:ext uri="{FF2B5EF4-FFF2-40B4-BE49-F238E27FC236}">
                    <a16:creationId xmlns:a16="http://schemas.microsoft.com/office/drawing/2014/main" id="{E2303036-5868-255B-5AF3-0EF2CE072DE0}"/>
                  </a:ext>
                </a:extLst>
              </p:cNvPr>
              <p:cNvSpPr/>
              <p:nvPr/>
            </p:nvSpPr>
            <p:spPr>
              <a:xfrm>
                <a:off x="4363867" y="2568625"/>
                <a:ext cx="3150057" cy="3148732"/>
              </a:xfrm>
              <a:custGeom>
                <a:avLst/>
                <a:gdLst>
                  <a:gd name="csX0" fmla="*/ 2697806 w 3150057"/>
                  <a:gd name="csY0" fmla="*/ 2655960 h 3148732"/>
                  <a:gd name="csX1" fmla="*/ 2700730 w 3150057"/>
                  <a:gd name="csY1" fmla="*/ 2645460 h 3148732"/>
                  <a:gd name="csX2" fmla="*/ 2697939 w 3150057"/>
                  <a:gd name="csY2" fmla="*/ 2640410 h 3148732"/>
                  <a:gd name="csX3" fmla="*/ 2687439 w 3150057"/>
                  <a:gd name="csY3" fmla="*/ 2480924 h 3148732"/>
                  <a:gd name="csX4" fmla="*/ 2783131 w 3150057"/>
                  <a:gd name="csY4" fmla="*/ 2281566 h 3148732"/>
                  <a:gd name="csX5" fmla="*/ 2964015 w 3150057"/>
                  <a:gd name="csY5" fmla="*/ 2129921 h 3148732"/>
                  <a:gd name="csX6" fmla="*/ 3100774 w 3150057"/>
                  <a:gd name="csY6" fmla="*/ 2074899 h 3148732"/>
                  <a:gd name="csX7" fmla="*/ 3116856 w 3150057"/>
                  <a:gd name="csY7" fmla="*/ 2079949 h 3148732"/>
                  <a:gd name="csX8" fmla="*/ 3127621 w 3150057"/>
                  <a:gd name="csY8" fmla="*/ 2076759 h 3148732"/>
                  <a:gd name="csX9" fmla="*/ 3129788 w 3150057"/>
                  <a:gd name="csY9" fmla="*/ 2067230 h 3148732"/>
                  <a:gd name="csX10" fmla="*/ 3127621 w 3150057"/>
                  <a:gd name="csY10" fmla="*/ 2065064 h 3148732"/>
                  <a:gd name="csX11" fmla="*/ 3123102 w 3150057"/>
                  <a:gd name="csY11" fmla="*/ 2060811 h 3148732"/>
                  <a:gd name="csX12" fmla="*/ 2938630 w 3150057"/>
                  <a:gd name="csY12" fmla="*/ 1934551 h 3148732"/>
                  <a:gd name="csX13" fmla="*/ 2891981 w 3150057"/>
                  <a:gd name="csY13" fmla="*/ 1721105 h 3148732"/>
                  <a:gd name="csX14" fmla="*/ 3136659 w 3150057"/>
                  <a:gd name="csY14" fmla="*/ 1390172 h 3148732"/>
                  <a:gd name="csX15" fmla="*/ 3142108 w 3150057"/>
                  <a:gd name="csY15" fmla="*/ 1366249 h 3148732"/>
                  <a:gd name="csX16" fmla="*/ 2931320 w 3150057"/>
                  <a:gd name="csY16" fmla="*/ 1282252 h 3148732"/>
                  <a:gd name="csX17" fmla="*/ 2771037 w 3150057"/>
                  <a:gd name="csY17" fmla="*/ 1124494 h 3148732"/>
                  <a:gd name="csX18" fmla="*/ 2726381 w 3150057"/>
                  <a:gd name="csY18" fmla="*/ 911181 h 3148732"/>
                  <a:gd name="csX19" fmla="*/ 2760670 w 3150057"/>
                  <a:gd name="csY19" fmla="*/ 697071 h 3148732"/>
                  <a:gd name="csX20" fmla="*/ 2752297 w 3150057"/>
                  <a:gd name="csY20" fmla="*/ 682186 h 3148732"/>
                  <a:gd name="csX21" fmla="*/ 2351323 w 3150057"/>
                  <a:gd name="csY21" fmla="*/ 648029 h 3148732"/>
                  <a:gd name="csX22" fmla="*/ 2203532 w 3150057"/>
                  <a:gd name="csY22" fmla="*/ 264864 h 3148732"/>
                  <a:gd name="csX23" fmla="*/ 2203532 w 3150057"/>
                  <a:gd name="csY23" fmla="*/ 262737 h 3148732"/>
                  <a:gd name="csX24" fmla="*/ 2204197 w 3150057"/>
                  <a:gd name="csY24" fmla="*/ 261541 h 3148732"/>
                  <a:gd name="csX25" fmla="*/ 2190906 w 3150057"/>
                  <a:gd name="csY25" fmla="*/ 250111 h 3148732"/>
                  <a:gd name="csX26" fmla="*/ 2053881 w 3150057"/>
                  <a:gd name="csY26" fmla="*/ 344740 h 3148732"/>
                  <a:gd name="csX27" fmla="*/ 1896521 w 3150057"/>
                  <a:gd name="csY27" fmla="*/ 332645 h 3148732"/>
                  <a:gd name="csX28" fmla="*/ 1774647 w 3150057"/>
                  <a:gd name="csY28" fmla="*/ 228182 h 3148732"/>
                  <a:gd name="csX29" fmla="*/ 1754579 w 3150057"/>
                  <a:gd name="csY29" fmla="*/ 58728 h 3148732"/>
                  <a:gd name="csX30" fmla="*/ 1750578 w 3150057"/>
                  <a:gd name="csY30" fmla="*/ 53987 h 3148732"/>
                  <a:gd name="csX31" fmla="*/ 1747933 w 3150057"/>
                  <a:gd name="csY31" fmla="*/ 54608 h 3148732"/>
                  <a:gd name="csX32" fmla="*/ 1739467 w 3150057"/>
                  <a:gd name="csY32" fmla="*/ 56334 h 3148732"/>
                  <a:gd name="csX33" fmla="*/ 1739294 w 3150057"/>
                  <a:gd name="csY33" fmla="*/ 56601 h 3148732"/>
                  <a:gd name="csX34" fmla="*/ 1635230 w 3150057"/>
                  <a:gd name="csY34" fmla="*/ 220872 h 3148732"/>
                  <a:gd name="csX35" fmla="*/ 1409291 w 3150057"/>
                  <a:gd name="csY35" fmla="*/ 260744 h 3148732"/>
                  <a:gd name="csX36" fmla="*/ 1241831 w 3150057"/>
                  <a:gd name="csY36" fmla="*/ 141129 h 3148732"/>
                  <a:gd name="csX37" fmla="*/ 1123013 w 3150057"/>
                  <a:gd name="csY37" fmla="*/ 1180 h 3148732"/>
                  <a:gd name="csX38" fmla="*/ 1105417 w 3150057"/>
                  <a:gd name="csY38" fmla="*/ 7800 h 3148732"/>
                  <a:gd name="csX39" fmla="*/ 1104805 w 3150057"/>
                  <a:gd name="csY39" fmla="*/ 17129 h 3148732"/>
                  <a:gd name="csX40" fmla="*/ 1107862 w 3150057"/>
                  <a:gd name="csY40" fmla="*/ 24970 h 3148732"/>
                  <a:gd name="csX41" fmla="*/ 928174 w 3150057"/>
                  <a:gd name="csY41" fmla="*/ 364277 h 3148732"/>
                  <a:gd name="csX42" fmla="*/ 762840 w 3150057"/>
                  <a:gd name="csY42" fmla="*/ 352847 h 3148732"/>
                  <a:gd name="csX43" fmla="*/ 602424 w 3150057"/>
                  <a:gd name="csY43" fmla="*/ 258883 h 3148732"/>
                  <a:gd name="csX44" fmla="*/ 601494 w 3150057"/>
                  <a:gd name="csY44" fmla="*/ 258883 h 3148732"/>
                  <a:gd name="csX45" fmla="*/ 575976 w 3150057"/>
                  <a:gd name="csY45" fmla="*/ 267256 h 3148732"/>
                  <a:gd name="csX46" fmla="*/ 594317 w 3150057"/>
                  <a:gd name="csY46" fmla="*/ 479904 h 3148732"/>
                  <a:gd name="csX47" fmla="*/ 540357 w 3150057"/>
                  <a:gd name="csY47" fmla="*/ 717406 h 3148732"/>
                  <a:gd name="csX48" fmla="*/ 367581 w 3150057"/>
                  <a:gd name="csY48" fmla="*/ 841805 h 3148732"/>
                  <a:gd name="csX49" fmla="*/ 179919 w 3150057"/>
                  <a:gd name="csY49" fmla="*/ 813496 h 3148732"/>
                  <a:gd name="csX50" fmla="*/ 175533 w 3150057"/>
                  <a:gd name="csY50" fmla="*/ 811503 h 3148732"/>
                  <a:gd name="csX51" fmla="*/ 166894 w 3150057"/>
                  <a:gd name="csY51" fmla="*/ 836223 h 3148732"/>
                  <a:gd name="csX52" fmla="*/ 285312 w 3150057"/>
                  <a:gd name="csY52" fmla="*/ 986140 h 3148732"/>
                  <a:gd name="csX53" fmla="*/ 301261 w 3150057"/>
                  <a:gd name="csY53" fmla="*/ 1171410 h 3148732"/>
                  <a:gd name="csX54" fmla="*/ 25217 w 3150057"/>
                  <a:gd name="csY54" fmla="*/ 1395621 h 3148732"/>
                  <a:gd name="csX55" fmla="*/ 16977 w 3150057"/>
                  <a:gd name="csY55" fmla="*/ 1401336 h 3148732"/>
                  <a:gd name="csX56" fmla="*/ 12724 w 3150057"/>
                  <a:gd name="csY56" fmla="*/ 1412500 h 3148732"/>
                  <a:gd name="csX57" fmla="*/ 189754 w 3150057"/>
                  <a:gd name="csY57" fmla="*/ 1513508 h 3148732"/>
                  <a:gd name="csX58" fmla="*/ 241454 w 3150057"/>
                  <a:gd name="csY58" fmla="*/ 1697714 h 3148732"/>
                  <a:gd name="csX59" fmla="*/ 13654 w 3150057"/>
                  <a:gd name="csY59" fmla="*/ 2008446 h 3148732"/>
                  <a:gd name="csX60" fmla="*/ 11129 w 3150057"/>
                  <a:gd name="csY60" fmla="*/ 2011370 h 3148732"/>
                  <a:gd name="csX61" fmla="*/ 164 w 3150057"/>
                  <a:gd name="csY61" fmla="*/ 2026641 h 3148732"/>
                  <a:gd name="csX62" fmla="*/ 8870 w 3150057"/>
                  <a:gd name="csY62" fmla="*/ 2037021 h 3148732"/>
                  <a:gd name="csX63" fmla="*/ 56848 w 3150057"/>
                  <a:gd name="csY63" fmla="*/ 2025591 h 3148732"/>
                  <a:gd name="csX64" fmla="*/ 171413 w 3150057"/>
                  <a:gd name="csY64" fmla="*/ 2015091 h 3148732"/>
                  <a:gd name="csX65" fmla="*/ 395757 w 3150057"/>
                  <a:gd name="csY65" fmla="*/ 2110650 h 3148732"/>
                  <a:gd name="csX66" fmla="*/ 391637 w 3150057"/>
                  <a:gd name="csY66" fmla="*/ 2508303 h 3148732"/>
                  <a:gd name="csX67" fmla="*/ 388048 w 3150057"/>
                  <a:gd name="csY67" fmla="*/ 2510429 h 3148732"/>
                  <a:gd name="csX68" fmla="*/ 394029 w 3150057"/>
                  <a:gd name="csY68" fmla="*/ 2528770 h 3148732"/>
                  <a:gd name="csX69" fmla="*/ 622626 w 3150057"/>
                  <a:gd name="csY69" fmla="*/ 2506442 h 3148732"/>
                  <a:gd name="csX70" fmla="*/ 792080 w 3150057"/>
                  <a:gd name="csY70" fmla="*/ 2616620 h 3148732"/>
                  <a:gd name="csX71" fmla="*/ 847235 w 3150057"/>
                  <a:gd name="csY71" fmla="*/ 2804814 h 3148732"/>
                  <a:gd name="csX72" fmla="*/ 799655 w 3150057"/>
                  <a:gd name="csY72" fmla="*/ 2886816 h 3148732"/>
                  <a:gd name="csX73" fmla="*/ 797927 w 3150057"/>
                  <a:gd name="csY73" fmla="*/ 2888544 h 3148732"/>
                  <a:gd name="csX74" fmla="*/ 797130 w 3150057"/>
                  <a:gd name="csY74" fmla="*/ 2902632 h 3148732"/>
                  <a:gd name="csX75" fmla="*/ 811218 w 3150057"/>
                  <a:gd name="csY75" fmla="*/ 2903429 h 3148732"/>
                  <a:gd name="csX76" fmla="*/ 812281 w 3150057"/>
                  <a:gd name="csY76" fmla="*/ 2902632 h 3148732"/>
                  <a:gd name="csX77" fmla="*/ 815338 w 3150057"/>
                  <a:gd name="csY77" fmla="*/ 2900240 h 3148732"/>
                  <a:gd name="csX78" fmla="*/ 969508 w 3150057"/>
                  <a:gd name="csY78" fmla="*/ 2796308 h 3148732"/>
                  <a:gd name="csX79" fmla="*/ 1203288 w 3150057"/>
                  <a:gd name="csY79" fmla="*/ 2779562 h 3148732"/>
                  <a:gd name="csX80" fmla="*/ 1388824 w 3150057"/>
                  <a:gd name="csY80" fmla="*/ 2918979 h 3148732"/>
                  <a:gd name="csX81" fmla="*/ 1418993 w 3150057"/>
                  <a:gd name="csY81" fmla="*/ 3115280 h 3148732"/>
                  <a:gd name="csX82" fmla="*/ 1411683 w 3150057"/>
                  <a:gd name="csY82" fmla="*/ 3136013 h 3148732"/>
                  <a:gd name="csX83" fmla="*/ 1428429 w 3150057"/>
                  <a:gd name="csY83" fmla="*/ 3144386 h 3148732"/>
                  <a:gd name="csX84" fmla="*/ 1696632 w 3150057"/>
                  <a:gd name="csY84" fmla="*/ 2885354 h 3148732"/>
                  <a:gd name="csX85" fmla="*/ 2103720 w 3150057"/>
                  <a:gd name="csY85" fmla="*/ 2976527 h 3148732"/>
                  <a:gd name="csX86" fmla="*/ 2118739 w 3150057"/>
                  <a:gd name="csY86" fmla="*/ 2960313 h 3148732"/>
                  <a:gd name="csX87" fmla="*/ 2164724 w 3150057"/>
                  <a:gd name="csY87" fmla="*/ 2773182 h 3148732"/>
                  <a:gd name="csX88" fmla="*/ 2314375 w 3150057"/>
                  <a:gd name="csY88" fmla="*/ 2634429 h 3148732"/>
                  <a:gd name="csX89" fmla="*/ 2519713 w 3150057"/>
                  <a:gd name="csY89" fmla="*/ 2597216 h 3148732"/>
                  <a:gd name="csX90" fmla="*/ 2683187 w 3150057"/>
                  <a:gd name="csY90" fmla="*/ 2650378 h 3148732"/>
                  <a:gd name="csX91" fmla="*/ 2685978 w 3150057"/>
                  <a:gd name="csY91" fmla="*/ 2656757 h 3148732"/>
                  <a:gd name="csX92" fmla="*/ 2695347 w 3150057"/>
                  <a:gd name="csY92" fmla="*/ 2658778 h 3148732"/>
                  <a:gd name="csX93" fmla="*/ 2697806 w 3150057"/>
                  <a:gd name="csY93" fmla="*/ 2655960 h 31487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Lst>
                <a:rect l="l" t="t" r="r" b="b"/>
                <a:pathLst>
                  <a:path w="3150057" h="3148732">
                    <a:moveTo>
                      <a:pt x="2697806" y="2655960"/>
                    </a:moveTo>
                    <a:cubicBezTo>
                      <a:pt x="2701102" y="2653568"/>
                      <a:pt x="2702312" y="2649209"/>
                      <a:pt x="2700730" y="2645460"/>
                    </a:cubicBezTo>
                    <a:cubicBezTo>
                      <a:pt x="2699933" y="2643733"/>
                      <a:pt x="2698869" y="2642005"/>
                      <a:pt x="2697939" y="2640410"/>
                    </a:cubicBezTo>
                    <a:cubicBezTo>
                      <a:pt x="2696211" y="2587248"/>
                      <a:pt x="2682788" y="2535415"/>
                      <a:pt x="2687439" y="2480924"/>
                    </a:cubicBezTo>
                    <a:cubicBezTo>
                      <a:pt x="2693952" y="2405700"/>
                      <a:pt x="2737279" y="2339114"/>
                      <a:pt x="2783131" y="2281566"/>
                    </a:cubicBezTo>
                    <a:cubicBezTo>
                      <a:pt x="2833210" y="2219951"/>
                      <a:pt x="2894599" y="2168477"/>
                      <a:pt x="2964015" y="2129921"/>
                    </a:cubicBezTo>
                    <a:cubicBezTo>
                      <a:pt x="2999501" y="2109853"/>
                      <a:pt x="3055188" y="2074101"/>
                      <a:pt x="3100774" y="2074899"/>
                    </a:cubicBezTo>
                    <a:cubicBezTo>
                      <a:pt x="3106224" y="2076759"/>
                      <a:pt x="3111407" y="2078487"/>
                      <a:pt x="3116856" y="2079949"/>
                    </a:cubicBezTo>
                    <a:cubicBezTo>
                      <a:pt x="3120750" y="2081371"/>
                      <a:pt x="3125123" y="2080069"/>
                      <a:pt x="3127621" y="2076759"/>
                    </a:cubicBezTo>
                    <a:cubicBezTo>
                      <a:pt x="3130851" y="2074726"/>
                      <a:pt x="3131821" y="2070460"/>
                      <a:pt x="3129788" y="2067230"/>
                    </a:cubicBezTo>
                    <a:cubicBezTo>
                      <a:pt x="3129229" y="2066353"/>
                      <a:pt x="3128498" y="2065609"/>
                      <a:pt x="3127621" y="2065064"/>
                    </a:cubicBezTo>
                    <a:cubicBezTo>
                      <a:pt x="3126571" y="2063230"/>
                      <a:pt x="3124990" y="2061754"/>
                      <a:pt x="3123102" y="2060811"/>
                    </a:cubicBezTo>
                    <a:cubicBezTo>
                      <a:pt x="3053195" y="2026388"/>
                      <a:pt x="2989400" y="1995820"/>
                      <a:pt x="2938630" y="1934551"/>
                    </a:cubicBezTo>
                    <a:cubicBezTo>
                      <a:pt x="2889601" y="1875076"/>
                      <a:pt x="2872231" y="1795612"/>
                      <a:pt x="2891981" y="1721105"/>
                    </a:cubicBezTo>
                    <a:cubicBezTo>
                      <a:pt x="2925207" y="1584080"/>
                      <a:pt x="3023557" y="1469250"/>
                      <a:pt x="3136659" y="1390172"/>
                    </a:cubicBezTo>
                    <a:cubicBezTo>
                      <a:pt x="3149949" y="1392830"/>
                      <a:pt x="3156063" y="1371698"/>
                      <a:pt x="3142108" y="1366249"/>
                    </a:cubicBezTo>
                    <a:cubicBezTo>
                      <a:pt x="3070738" y="1337674"/>
                      <a:pt x="2998437" y="1321459"/>
                      <a:pt x="2931320" y="1282252"/>
                    </a:cubicBezTo>
                    <a:cubicBezTo>
                      <a:pt x="2865386" y="1244109"/>
                      <a:pt x="2810231" y="1189817"/>
                      <a:pt x="2771037" y="1124494"/>
                    </a:cubicBezTo>
                    <a:cubicBezTo>
                      <a:pt x="2734926" y="1059544"/>
                      <a:pt x="2719363" y="985170"/>
                      <a:pt x="2726381" y="911181"/>
                    </a:cubicBezTo>
                    <a:cubicBezTo>
                      <a:pt x="2731298" y="838881"/>
                      <a:pt x="2754689" y="768973"/>
                      <a:pt x="2760670" y="697071"/>
                    </a:cubicBezTo>
                    <a:cubicBezTo>
                      <a:pt x="2769309" y="691888"/>
                      <a:pt x="2762132" y="678996"/>
                      <a:pt x="2752297" y="682186"/>
                    </a:cubicBezTo>
                    <a:cubicBezTo>
                      <a:pt x="2615671" y="727639"/>
                      <a:pt x="2474659" y="729899"/>
                      <a:pt x="2351323" y="648029"/>
                    </a:cubicBezTo>
                    <a:cubicBezTo>
                      <a:pt x="2227987" y="566160"/>
                      <a:pt x="2146383" y="409332"/>
                      <a:pt x="2203532" y="264864"/>
                    </a:cubicBezTo>
                    <a:cubicBezTo>
                      <a:pt x="2203731" y="264169"/>
                      <a:pt x="2203731" y="263432"/>
                      <a:pt x="2203532" y="262737"/>
                    </a:cubicBezTo>
                    <a:cubicBezTo>
                      <a:pt x="2203705" y="262312"/>
                      <a:pt x="2203931" y="261911"/>
                      <a:pt x="2204197" y="261541"/>
                    </a:cubicBezTo>
                    <a:cubicBezTo>
                      <a:pt x="2208317" y="253567"/>
                      <a:pt x="2198482" y="242137"/>
                      <a:pt x="2190906" y="250111"/>
                    </a:cubicBezTo>
                    <a:cubicBezTo>
                      <a:pt x="2150370" y="293970"/>
                      <a:pt x="2113290" y="329057"/>
                      <a:pt x="2053881" y="344740"/>
                    </a:cubicBezTo>
                    <a:cubicBezTo>
                      <a:pt x="2001450" y="357148"/>
                      <a:pt x="1946440" y="352921"/>
                      <a:pt x="1896521" y="332645"/>
                    </a:cubicBezTo>
                    <a:cubicBezTo>
                      <a:pt x="1845113" y="312842"/>
                      <a:pt x="1802079" y="275957"/>
                      <a:pt x="1774647" y="228182"/>
                    </a:cubicBezTo>
                    <a:cubicBezTo>
                      <a:pt x="1744079" y="175020"/>
                      <a:pt x="1748066" y="117605"/>
                      <a:pt x="1754579" y="58728"/>
                    </a:cubicBezTo>
                    <a:cubicBezTo>
                      <a:pt x="1754778" y="56314"/>
                      <a:pt x="1752997" y="54192"/>
                      <a:pt x="1750578" y="53987"/>
                    </a:cubicBezTo>
                    <a:cubicBezTo>
                      <a:pt x="1749648" y="53909"/>
                      <a:pt x="1748731" y="54127"/>
                      <a:pt x="1747933" y="54608"/>
                    </a:cubicBezTo>
                    <a:cubicBezTo>
                      <a:pt x="1745116" y="52744"/>
                      <a:pt x="1741328" y="53518"/>
                      <a:pt x="1739467" y="56334"/>
                    </a:cubicBezTo>
                    <a:cubicBezTo>
                      <a:pt x="1739401" y="56422"/>
                      <a:pt x="1739347" y="56511"/>
                      <a:pt x="1739294" y="56601"/>
                    </a:cubicBezTo>
                    <a:cubicBezTo>
                      <a:pt x="1707397" y="115877"/>
                      <a:pt x="1686132" y="174089"/>
                      <a:pt x="1635230" y="220872"/>
                    </a:cubicBezTo>
                    <a:cubicBezTo>
                      <a:pt x="1574359" y="276426"/>
                      <a:pt x="1484914" y="281344"/>
                      <a:pt x="1409291" y="260744"/>
                    </a:cubicBezTo>
                    <a:cubicBezTo>
                      <a:pt x="1341642" y="241871"/>
                      <a:pt x="1287550" y="191899"/>
                      <a:pt x="1241831" y="141129"/>
                    </a:cubicBezTo>
                    <a:cubicBezTo>
                      <a:pt x="1202756" y="96340"/>
                      <a:pt x="1173783" y="33210"/>
                      <a:pt x="1123013" y="1180"/>
                    </a:cubicBezTo>
                    <a:cubicBezTo>
                      <a:pt x="1116328" y="-1849"/>
                      <a:pt x="1108447" y="1115"/>
                      <a:pt x="1105417" y="7800"/>
                    </a:cubicBezTo>
                    <a:cubicBezTo>
                      <a:pt x="1104088" y="10733"/>
                      <a:pt x="1103875" y="14046"/>
                      <a:pt x="1104805" y="17129"/>
                    </a:cubicBezTo>
                    <a:cubicBezTo>
                      <a:pt x="1105736" y="19787"/>
                      <a:pt x="1106799" y="22312"/>
                      <a:pt x="1107862" y="24970"/>
                    </a:cubicBezTo>
                    <a:cubicBezTo>
                      <a:pt x="1116634" y="168375"/>
                      <a:pt x="1083541" y="317361"/>
                      <a:pt x="928174" y="364277"/>
                    </a:cubicBezTo>
                    <a:cubicBezTo>
                      <a:pt x="873152" y="381156"/>
                      <a:pt x="815604" y="372384"/>
                      <a:pt x="762840" y="352847"/>
                    </a:cubicBezTo>
                    <a:cubicBezTo>
                      <a:pt x="703166" y="330785"/>
                      <a:pt x="658111" y="287458"/>
                      <a:pt x="602424" y="258883"/>
                    </a:cubicBezTo>
                    <a:lnTo>
                      <a:pt x="601494" y="258883"/>
                    </a:lnTo>
                    <a:cubicBezTo>
                      <a:pt x="594051" y="245593"/>
                      <a:pt x="571324" y="251573"/>
                      <a:pt x="575976" y="267256"/>
                    </a:cubicBezTo>
                    <a:cubicBezTo>
                      <a:pt x="595779" y="333709"/>
                      <a:pt x="595114" y="411591"/>
                      <a:pt x="594317" y="479904"/>
                    </a:cubicBezTo>
                    <a:cubicBezTo>
                      <a:pt x="595659" y="562252"/>
                      <a:pt x="577145" y="643723"/>
                      <a:pt x="540357" y="717406"/>
                    </a:cubicBezTo>
                    <a:cubicBezTo>
                      <a:pt x="506679" y="784722"/>
                      <a:pt x="442101" y="831212"/>
                      <a:pt x="367581" y="841805"/>
                    </a:cubicBezTo>
                    <a:cubicBezTo>
                      <a:pt x="302590" y="850178"/>
                      <a:pt x="242118" y="826654"/>
                      <a:pt x="179919" y="813496"/>
                    </a:cubicBezTo>
                    <a:lnTo>
                      <a:pt x="175533" y="811503"/>
                    </a:lnTo>
                    <a:cubicBezTo>
                      <a:pt x="159717" y="805123"/>
                      <a:pt x="151078" y="829976"/>
                      <a:pt x="166894" y="836223"/>
                    </a:cubicBezTo>
                    <a:cubicBezTo>
                      <a:pt x="222315" y="858551"/>
                      <a:pt x="262718" y="934041"/>
                      <a:pt x="285312" y="986140"/>
                    </a:cubicBezTo>
                    <a:cubicBezTo>
                      <a:pt x="309966" y="1044685"/>
                      <a:pt x="315548" y="1109516"/>
                      <a:pt x="301261" y="1171410"/>
                    </a:cubicBezTo>
                    <a:cubicBezTo>
                      <a:pt x="274680" y="1291024"/>
                      <a:pt x="147224" y="1394557"/>
                      <a:pt x="25217" y="1395621"/>
                    </a:cubicBezTo>
                    <a:cubicBezTo>
                      <a:pt x="21482" y="1395395"/>
                      <a:pt x="18080" y="1397760"/>
                      <a:pt x="16977" y="1401336"/>
                    </a:cubicBezTo>
                    <a:cubicBezTo>
                      <a:pt x="11129" y="1400538"/>
                      <a:pt x="7009" y="1409310"/>
                      <a:pt x="12724" y="1412500"/>
                    </a:cubicBezTo>
                    <a:cubicBezTo>
                      <a:pt x="73462" y="1444397"/>
                      <a:pt x="138851" y="1465662"/>
                      <a:pt x="189754" y="1513508"/>
                    </a:cubicBezTo>
                    <a:cubicBezTo>
                      <a:pt x="240656" y="1561353"/>
                      <a:pt x="246105" y="1633122"/>
                      <a:pt x="241454" y="1697714"/>
                    </a:cubicBezTo>
                    <a:cubicBezTo>
                      <a:pt x="230555" y="1846966"/>
                      <a:pt x="121839" y="1923653"/>
                      <a:pt x="13654" y="2008446"/>
                    </a:cubicBezTo>
                    <a:cubicBezTo>
                      <a:pt x="12671" y="2009283"/>
                      <a:pt x="11807" y="2010267"/>
                      <a:pt x="11129" y="2011370"/>
                    </a:cubicBezTo>
                    <a:cubicBezTo>
                      <a:pt x="3886" y="2012566"/>
                      <a:pt x="-1018" y="2019398"/>
                      <a:pt x="164" y="2026641"/>
                    </a:cubicBezTo>
                    <a:cubicBezTo>
                      <a:pt x="962" y="2031425"/>
                      <a:pt x="4298" y="2035413"/>
                      <a:pt x="8870" y="2037021"/>
                    </a:cubicBezTo>
                    <a:cubicBezTo>
                      <a:pt x="23755" y="2042071"/>
                      <a:pt x="43026" y="2029445"/>
                      <a:pt x="56848" y="2025591"/>
                    </a:cubicBezTo>
                    <a:cubicBezTo>
                      <a:pt x="94301" y="2016394"/>
                      <a:pt x="132910" y="2012859"/>
                      <a:pt x="171413" y="2015091"/>
                    </a:cubicBezTo>
                    <a:cubicBezTo>
                      <a:pt x="255369" y="2018387"/>
                      <a:pt x="335205" y="2052398"/>
                      <a:pt x="395757" y="2110650"/>
                    </a:cubicBezTo>
                    <a:cubicBezTo>
                      <a:pt x="507131" y="2216044"/>
                      <a:pt x="500751" y="2403839"/>
                      <a:pt x="391637" y="2508303"/>
                    </a:cubicBezTo>
                    <a:lnTo>
                      <a:pt x="388048" y="2510429"/>
                    </a:lnTo>
                    <a:cubicBezTo>
                      <a:pt x="379542" y="2515745"/>
                      <a:pt x="382599" y="2531960"/>
                      <a:pt x="394029" y="2528770"/>
                    </a:cubicBezTo>
                    <a:cubicBezTo>
                      <a:pt x="471380" y="2506840"/>
                      <a:pt x="541686" y="2487835"/>
                      <a:pt x="622626" y="2506442"/>
                    </a:cubicBezTo>
                    <a:cubicBezTo>
                      <a:pt x="689078" y="2521726"/>
                      <a:pt x="747158" y="2567711"/>
                      <a:pt x="792080" y="2616620"/>
                    </a:cubicBezTo>
                    <a:cubicBezTo>
                      <a:pt x="839660" y="2668187"/>
                      <a:pt x="867171" y="2735304"/>
                      <a:pt x="847235" y="2804814"/>
                    </a:cubicBezTo>
                    <a:cubicBezTo>
                      <a:pt x="842185" y="2822357"/>
                      <a:pt x="803642" y="2862096"/>
                      <a:pt x="799655" y="2886816"/>
                    </a:cubicBezTo>
                    <a:lnTo>
                      <a:pt x="797927" y="2888544"/>
                    </a:lnTo>
                    <a:cubicBezTo>
                      <a:pt x="793821" y="2892212"/>
                      <a:pt x="793462" y="2898525"/>
                      <a:pt x="797130" y="2902632"/>
                    </a:cubicBezTo>
                    <a:cubicBezTo>
                      <a:pt x="800798" y="2906739"/>
                      <a:pt x="807111" y="2907098"/>
                      <a:pt x="811218" y="2903429"/>
                    </a:cubicBezTo>
                    <a:lnTo>
                      <a:pt x="812281" y="2902632"/>
                    </a:lnTo>
                    <a:cubicBezTo>
                      <a:pt x="813491" y="2902114"/>
                      <a:pt x="814540" y="2901290"/>
                      <a:pt x="815338" y="2900240"/>
                    </a:cubicBezTo>
                    <a:cubicBezTo>
                      <a:pt x="865310" y="2863026"/>
                      <a:pt x="912757" y="2823421"/>
                      <a:pt x="969508" y="2796308"/>
                    </a:cubicBezTo>
                    <a:cubicBezTo>
                      <a:pt x="1042872" y="2761354"/>
                      <a:pt x="1125273" y="2762151"/>
                      <a:pt x="1203288" y="2779562"/>
                    </a:cubicBezTo>
                    <a:cubicBezTo>
                      <a:pt x="1282739" y="2796241"/>
                      <a:pt x="1350693" y="2847304"/>
                      <a:pt x="1388824" y="2918979"/>
                    </a:cubicBezTo>
                    <a:cubicBezTo>
                      <a:pt x="1422462" y="2978547"/>
                      <a:pt x="1433201" y="3048362"/>
                      <a:pt x="1418993" y="3115280"/>
                    </a:cubicBezTo>
                    <a:cubicBezTo>
                      <a:pt x="1416335" y="3122191"/>
                      <a:pt x="1413810" y="3128571"/>
                      <a:pt x="1411683" y="3136013"/>
                    </a:cubicBezTo>
                    <a:cubicBezTo>
                      <a:pt x="1408494" y="3145849"/>
                      <a:pt x="1423246" y="3154089"/>
                      <a:pt x="1428429" y="3144386"/>
                    </a:cubicBezTo>
                    <a:cubicBezTo>
                      <a:pt x="1489300" y="3026898"/>
                      <a:pt x="1565454" y="2926954"/>
                      <a:pt x="1696632" y="2885354"/>
                    </a:cubicBezTo>
                    <a:cubicBezTo>
                      <a:pt x="1841897" y="2839369"/>
                      <a:pt x="1985302" y="2891601"/>
                      <a:pt x="2103720" y="2976527"/>
                    </a:cubicBezTo>
                    <a:cubicBezTo>
                      <a:pt x="2114884" y="2984502"/>
                      <a:pt x="2125118" y="2970015"/>
                      <a:pt x="2118739" y="2960313"/>
                    </a:cubicBezTo>
                    <a:cubicBezTo>
                      <a:pt x="2127643" y="2895056"/>
                      <a:pt x="2132694" y="2833123"/>
                      <a:pt x="2164724" y="2773182"/>
                    </a:cubicBezTo>
                    <a:cubicBezTo>
                      <a:pt x="2199319" y="2712777"/>
                      <a:pt x="2251524" y="2664359"/>
                      <a:pt x="2314375" y="2634429"/>
                    </a:cubicBezTo>
                    <a:cubicBezTo>
                      <a:pt x="2376043" y="2603330"/>
                      <a:pt x="2451533" y="2595621"/>
                      <a:pt x="2519713" y="2597216"/>
                    </a:cubicBezTo>
                    <a:cubicBezTo>
                      <a:pt x="2564635" y="2598146"/>
                      <a:pt x="2649960" y="2612367"/>
                      <a:pt x="2683187" y="2650378"/>
                    </a:cubicBezTo>
                    <a:lnTo>
                      <a:pt x="2685978" y="2656757"/>
                    </a:lnTo>
                    <a:cubicBezTo>
                      <a:pt x="2688011" y="2659907"/>
                      <a:pt x="2692211" y="2660798"/>
                      <a:pt x="2695347" y="2658778"/>
                    </a:cubicBezTo>
                    <a:cubicBezTo>
                      <a:pt x="2696411" y="2658087"/>
                      <a:pt x="2697261" y="2657103"/>
                      <a:pt x="2697806" y="2655960"/>
                    </a:cubicBezTo>
                    <a:close/>
                  </a:path>
                </a:pathLst>
              </a:custGeom>
              <a:solidFill>
                <a:srgbClr val="FF9602"/>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30" name="Freeform: Shape 29">
                <a:extLst>
                  <a:ext uri="{FF2B5EF4-FFF2-40B4-BE49-F238E27FC236}">
                    <a16:creationId xmlns:a16="http://schemas.microsoft.com/office/drawing/2014/main" id="{E215E6EA-4EA1-ABAC-131E-294F57E0242B}"/>
                  </a:ext>
                </a:extLst>
              </p:cNvPr>
              <p:cNvSpPr/>
              <p:nvPr/>
            </p:nvSpPr>
            <p:spPr>
              <a:xfrm>
                <a:off x="4593041" y="2848299"/>
                <a:ext cx="2618226" cy="2618141"/>
              </a:xfrm>
              <a:custGeom>
                <a:avLst/>
                <a:gdLst>
                  <a:gd name="csX0" fmla="*/ 2242561 w 2618226"/>
                  <a:gd name="csY0" fmla="*/ 2209092 h 2618141"/>
                  <a:gd name="csX1" fmla="*/ 2245086 w 2618226"/>
                  <a:gd name="csY1" fmla="*/ 2200453 h 2618141"/>
                  <a:gd name="csX2" fmla="*/ 2242561 w 2618226"/>
                  <a:gd name="csY2" fmla="*/ 2196200 h 2618141"/>
                  <a:gd name="csX3" fmla="*/ 2234054 w 2618226"/>
                  <a:gd name="csY3" fmla="*/ 2063294 h 2618141"/>
                  <a:gd name="csX4" fmla="*/ 2313798 w 2618226"/>
                  <a:gd name="csY4" fmla="*/ 1897828 h 2618141"/>
                  <a:gd name="csX5" fmla="*/ 2464113 w 2618226"/>
                  <a:gd name="csY5" fmla="*/ 1771701 h 2618141"/>
                  <a:gd name="csX6" fmla="*/ 2577880 w 2618226"/>
                  <a:gd name="csY6" fmla="*/ 1725981 h 2618141"/>
                  <a:gd name="csX7" fmla="*/ 2591170 w 2618226"/>
                  <a:gd name="csY7" fmla="*/ 1730234 h 2618141"/>
                  <a:gd name="csX8" fmla="*/ 2600208 w 2618226"/>
                  <a:gd name="csY8" fmla="*/ 1727576 h 2618141"/>
                  <a:gd name="csX9" fmla="*/ 2602042 w 2618226"/>
                  <a:gd name="csY9" fmla="*/ 1719708 h 2618141"/>
                  <a:gd name="csX10" fmla="*/ 2600208 w 2618226"/>
                  <a:gd name="csY10" fmla="*/ 1717874 h 2618141"/>
                  <a:gd name="csX11" fmla="*/ 2596354 w 2618226"/>
                  <a:gd name="csY11" fmla="*/ 1714418 h 2618141"/>
                  <a:gd name="csX12" fmla="*/ 2442981 w 2618226"/>
                  <a:gd name="csY12" fmla="*/ 1609424 h 2618141"/>
                  <a:gd name="csX13" fmla="*/ 2403907 w 2618226"/>
                  <a:gd name="csY13" fmla="*/ 1431862 h 2618141"/>
                  <a:gd name="csX14" fmla="*/ 2607119 w 2618226"/>
                  <a:gd name="csY14" fmla="*/ 1156749 h 2618141"/>
                  <a:gd name="csX15" fmla="*/ 2618190 w 2618226"/>
                  <a:gd name="csY15" fmla="*/ 1147140 h 2618141"/>
                  <a:gd name="csX16" fmla="*/ 2611771 w 2618226"/>
                  <a:gd name="csY16" fmla="*/ 1136813 h 2618141"/>
                  <a:gd name="csX17" fmla="*/ 2436469 w 2618226"/>
                  <a:gd name="csY17" fmla="*/ 1067038 h 2618141"/>
                  <a:gd name="csX18" fmla="*/ 2303564 w 2618226"/>
                  <a:gd name="csY18" fmla="*/ 935727 h 2618141"/>
                  <a:gd name="csX19" fmla="*/ 2266350 w 2618226"/>
                  <a:gd name="csY19" fmla="*/ 758432 h 2618141"/>
                  <a:gd name="csX20" fmla="*/ 2294925 w 2618226"/>
                  <a:gd name="csY20" fmla="*/ 580472 h 2618141"/>
                  <a:gd name="csX21" fmla="*/ 2287881 w 2618226"/>
                  <a:gd name="csY21" fmla="*/ 568112 h 2618141"/>
                  <a:gd name="csX22" fmla="*/ 1954688 w 2618226"/>
                  <a:gd name="csY22" fmla="*/ 539803 h 2618141"/>
                  <a:gd name="csX23" fmla="*/ 1831883 w 2618226"/>
                  <a:gd name="csY23" fmla="*/ 220831 h 2618141"/>
                  <a:gd name="csX24" fmla="*/ 1831883 w 2618226"/>
                  <a:gd name="csY24" fmla="*/ 218970 h 2618141"/>
                  <a:gd name="csX25" fmla="*/ 1831883 w 2618226"/>
                  <a:gd name="csY25" fmla="*/ 217907 h 2618141"/>
                  <a:gd name="csX26" fmla="*/ 1821118 w 2618226"/>
                  <a:gd name="csY26" fmla="*/ 208470 h 2618141"/>
                  <a:gd name="csX27" fmla="*/ 1707219 w 2618226"/>
                  <a:gd name="csY27" fmla="*/ 287150 h 2618141"/>
                  <a:gd name="csX28" fmla="*/ 1576440 w 2618226"/>
                  <a:gd name="csY28" fmla="*/ 277049 h 2618141"/>
                  <a:gd name="csX29" fmla="*/ 1475166 w 2618226"/>
                  <a:gd name="csY29" fmla="*/ 190262 h 2618141"/>
                  <a:gd name="csX30" fmla="*/ 1458420 w 2618226"/>
                  <a:gd name="csY30" fmla="*/ 49383 h 2618141"/>
                  <a:gd name="csX31" fmla="*/ 1455536 w 2618226"/>
                  <a:gd name="csY31" fmla="*/ 45438 h 2618141"/>
                  <a:gd name="csX32" fmla="*/ 1452971 w 2618226"/>
                  <a:gd name="csY32" fmla="*/ 46060 h 2618141"/>
                  <a:gd name="csX33" fmla="*/ 1446100 w 2618226"/>
                  <a:gd name="csY33" fmla="*/ 47166 h 2618141"/>
                  <a:gd name="csX34" fmla="*/ 1445794 w 2618226"/>
                  <a:gd name="csY34" fmla="*/ 47655 h 2618141"/>
                  <a:gd name="csX35" fmla="*/ 1359273 w 2618226"/>
                  <a:gd name="csY35" fmla="*/ 184149 h 2618141"/>
                  <a:gd name="csX36" fmla="*/ 1171079 w 2618226"/>
                  <a:gd name="csY36" fmla="*/ 216843 h 2618141"/>
                  <a:gd name="csX37" fmla="*/ 1031928 w 2618226"/>
                  <a:gd name="csY37" fmla="*/ 117165 h 2618141"/>
                  <a:gd name="csX38" fmla="*/ 933312 w 2618226"/>
                  <a:gd name="csY38" fmla="*/ 1537 h 2618141"/>
                  <a:gd name="csX39" fmla="*/ 918706 w 2618226"/>
                  <a:gd name="csY39" fmla="*/ 5110 h 2618141"/>
                  <a:gd name="csX40" fmla="*/ 918028 w 2618226"/>
                  <a:gd name="csY40" fmla="*/ 14828 h 2618141"/>
                  <a:gd name="csX41" fmla="*/ 920686 w 2618226"/>
                  <a:gd name="csY41" fmla="*/ 21340 h 2618141"/>
                  <a:gd name="csX42" fmla="*/ 771301 w 2618226"/>
                  <a:gd name="csY42" fmla="*/ 303365 h 2618141"/>
                  <a:gd name="csX43" fmla="*/ 633877 w 2618226"/>
                  <a:gd name="csY43" fmla="*/ 293929 h 2618141"/>
                  <a:gd name="csX44" fmla="*/ 500972 w 2618226"/>
                  <a:gd name="csY44" fmla="*/ 215647 h 2618141"/>
                  <a:gd name="csX45" fmla="*/ 500174 w 2618226"/>
                  <a:gd name="csY45" fmla="*/ 215647 h 2618141"/>
                  <a:gd name="csX46" fmla="*/ 478909 w 2618226"/>
                  <a:gd name="csY46" fmla="*/ 222558 h 2618141"/>
                  <a:gd name="csX47" fmla="*/ 494327 w 2618226"/>
                  <a:gd name="csY47" fmla="*/ 399987 h 2618141"/>
                  <a:gd name="csX48" fmla="*/ 449405 w 2618226"/>
                  <a:gd name="csY48" fmla="*/ 597351 h 2618141"/>
                  <a:gd name="csX49" fmla="*/ 305335 w 2618226"/>
                  <a:gd name="csY49" fmla="*/ 700751 h 2618141"/>
                  <a:gd name="csX50" fmla="*/ 149305 w 2618226"/>
                  <a:gd name="csY50" fmla="*/ 677360 h 2618141"/>
                  <a:gd name="csX51" fmla="*/ 145583 w 2618226"/>
                  <a:gd name="csY51" fmla="*/ 675632 h 2618141"/>
                  <a:gd name="csX52" fmla="*/ 138407 w 2618226"/>
                  <a:gd name="csY52" fmla="*/ 696232 h 2618141"/>
                  <a:gd name="csX53" fmla="*/ 236889 w 2618226"/>
                  <a:gd name="csY53" fmla="*/ 820764 h 2618141"/>
                  <a:gd name="csX54" fmla="*/ 250180 w 2618226"/>
                  <a:gd name="csY54" fmla="*/ 974801 h 2618141"/>
                  <a:gd name="csX55" fmla="*/ 20653 w 2618226"/>
                  <a:gd name="csY55" fmla="*/ 1160869 h 2618141"/>
                  <a:gd name="csX56" fmla="*/ 13874 w 2618226"/>
                  <a:gd name="csY56" fmla="*/ 1165653 h 2618141"/>
                  <a:gd name="csX57" fmla="*/ 10419 w 2618226"/>
                  <a:gd name="csY57" fmla="*/ 1174824 h 2618141"/>
                  <a:gd name="csX58" fmla="*/ 157545 w 2618226"/>
                  <a:gd name="csY58" fmla="*/ 1258820 h 2618141"/>
                  <a:gd name="csX59" fmla="*/ 200473 w 2618226"/>
                  <a:gd name="csY59" fmla="*/ 1412059 h 2618141"/>
                  <a:gd name="csX60" fmla="*/ 11083 w 2618226"/>
                  <a:gd name="csY60" fmla="*/ 1670294 h 2618141"/>
                  <a:gd name="csX61" fmla="*/ 8957 w 2618226"/>
                  <a:gd name="csY61" fmla="*/ 1672686 h 2618141"/>
                  <a:gd name="csX62" fmla="*/ 212 w 2618226"/>
                  <a:gd name="csY62" fmla="*/ 1685831 h 2618141"/>
                  <a:gd name="csX63" fmla="*/ 7229 w 2618226"/>
                  <a:gd name="csY63" fmla="*/ 1694084 h 2618141"/>
                  <a:gd name="csX64" fmla="*/ 47101 w 2618226"/>
                  <a:gd name="csY64" fmla="*/ 1684382 h 2618141"/>
                  <a:gd name="csX65" fmla="*/ 142128 w 2618226"/>
                  <a:gd name="csY65" fmla="*/ 1675743 h 2618141"/>
                  <a:gd name="csX66" fmla="*/ 328195 w 2618226"/>
                  <a:gd name="csY66" fmla="*/ 1755486 h 2618141"/>
                  <a:gd name="csX67" fmla="*/ 324739 w 2618226"/>
                  <a:gd name="csY67" fmla="*/ 2085888 h 2618141"/>
                  <a:gd name="csX68" fmla="*/ 321816 w 2618226"/>
                  <a:gd name="csY68" fmla="*/ 2087749 h 2618141"/>
                  <a:gd name="csX69" fmla="*/ 326866 w 2618226"/>
                  <a:gd name="csY69" fmla="*/ 2103033 h 2618141"/>
                  <a:gd name="csX70" fmla="*/ 516654 w 2618226"/>
                  <a:gd name="csY70" fmla="*/ 2084427 h 2618141"/>
                  <a:gd name="csX71" fmla="*/ 657667 w 2618226"/>
                  <a:gd name="csY71" fmla="*/ 2175998 h 2618141"/>
                  <a:gd name="csX72" fmla="*/ 703519 w 2618226"/>
                  <a:gd name="csY72" fmla="*/ 2332428 h 2618141"/>
                  <a:gd name="csX73" fmla="*/ 663648 w 2618226"/>
                  <a:gd name="csY73" fmla="*/ 2400608 h 2618141"/>
                  <a:gd name="csX74" fmla="*/ 662319 w 2618226"/>
                  <a:gd name="csY74" fmla="*/ 2402070 h 2618141"/>
                  <a:gd name="csX75" fmla="*/ 661747 w 2618226"/>
                  <a:gd name="csY75" fmla="*/ 2413712 h 2618141"/>
                  <a:gd name="csX76" fmla="*/ 673217 w 2618226"/>
                  <a:gd name="csY76" fmla="*/ 2414430 h 2618141"/>
                  <a:gd name="csX77" fmla="*/ 674014 w 2618226"/>
                  <a:gd name="csY77" fmla="*/ 2413765 h 2618141"/>
                  <a:gd name="csX78" fmla="*/ 676672 w 2618226"/>
                  <a:gd name="csY78" fmla="*/ 2411772 h 2618141"/>
                  <a:gd name="csX79" fmla="*/ 804793 w 2618226"/>
                  <a:gd name="csY79" fmla="*/ 2325384 h 2618141"/>
                  <a:gd name="csX80" fmla="*/ 999100 w 2618226"/>
                  <a:gd name="csY80" fmla="*/ 2311428 h 2618141"/>
                  <a:gd name="csX81" fmla="*/ 1153004 w 2618226"/>
                  <a:gd name="csY81" fmla="*/ 2427189 h 2618141"/>
                  <a:gd name="csX82" fmla="*/ 1177990 w 2618226"/>
                  <a:gd name="csY82" fmla="*/ 2590263 h 2618141"/>
                  <a:gd name="csX83" fmla="*/ 1171877 w 2618226"/>
                  <a:gd name="csY83" fmla="*/ 2607541 h 2618141"/>
                  <a:gd name="csX84" fmla="*/ 1185832 w 2618226"/>
                  <a:gd name="csY84" fmla="*/ 2614452 h 2618141"/>
                  <a:gd name="csX85" fmla="*/ 1408714 w 2618226"/>
                  <a:gd name="csY85" fmla="*/ 2399146 h 2618141"/>
                  <a:gd name="csX86" fmla="*/ 1747223 w 2618226"/>
                  <a:gd name="csY86" fmla="*/ 2474902 h 2618141"/>
                  <a:gd name="csX87" fmla="*/ 1759716 w 2618226"/>
                  <a:gd name="csY87" fmla="*/ 2461611 h 2618141"/>
                  <a:gd name="csX88" fmla="*/ 1797860 w 2618226"/>
                  <a:gd name="csY88" fmla="*/ 2306112 h 2618141"/>
                  <a:gd name="csX89" fmla="*/ 1922259 w 2618226"/>
                  <a:gd name="csY89" fmla="*/ 2190751 h 2618141"/>
                  <a:gd name="csX90" fmla="*/ 2092909 w 2618226"/>
                  <a:gd name="csY90" fmla="*/ 2159784 h 2618141"/>
                  <a:gd name="csX91" fmla="*/ 2228871 w 2618226"/>
                  <a:gd name="csY91" fmla="*/ 2204041 h 2618141"/>
                  <a:gd name="csX92" fmla="*/ 2231131 w 2618226"/>
                  <a:gd name="csY92" fmla="*/ 2209357 h 2618141"/>
                  <a:gd name="csX93" fmla="*/ 2236978 w 2618226"/>
                  <a:gd name="csY93" fmla="*/ 2214940 h 2618141"/>
                  <a:gd name="csX94" fmla="*/ 2242561 w 2618226"/>
                  <a:gd name="csY94" fmla="*/ 2209092 h 261814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Lst>
                <a:rect l="l" t="t" r="r" b="b"/>
                <a:pathLst>
                  <a:path w="2618226" h="2618141">
                    <a:moveTo>
                      <a:pt x="2242561" y="2209092"/>
                    </a:moveTo>
                    <a:cubicBezTo>
                      <a:pt x="2245325" y="2207164"/>
                      <a:pt x="2246375" y="2203563"/>
                      <a:pt x="2245086" y="2200453"/>
                    </a:cubicBezTo>
                    <a:cubicBezTo>
                      <a:pt x="2244342" y="2198977"/>
                      <a:pt x="2243504" y="2197555"/>
                      <a:pt x="2242561" y="2196200"/>
                    </a:cubicBezTo>
                    <a:cubicBezTo>
                      <a:pt x="2241231" y="2151942"/>
                      <a:pt x="2230067" y="2109014"/>
                      <a:pt x="2234054" y="2063294"/>
                    </a:cubicBezTo>
                    <a:cubicBezTo>
                      <a:pt x="2239504" y="2000829"/>
                      <a:pt x="2275388" y="1945540"/>
                      <a:pt x="2313798" y="1897828"/>
                    </a:cubicBezTo>
                    <a:cubicBezTo>
                      <a:pt x="2355437" y="1846619"/>
                      <a:pt x="2406459" y="1803824"/>
                      <a:pt x="2464113" y="1771701"/>
                    </a:cubicBezTo>
                    <a:cubicBezTo>
                      <a:pt x="2493618" y="1755088"/>
                      <a:pt x="2540002" y="1725317"/>
                      <a:pt x="2577880" y="1725981"/>
                    </a:cubicBezTo>
                    <a:cubicBezTo>
                      <a:pt x="2582266" y="1727576"/>
                      <a:pt x="2586652" y="1728905"/>
                      <a:pt x="2591170" y="1730234"/>
                    </a:cubicBezTo>
                    <a:cubicBezTo>
                      <a:pt x="2594440" y="1731417"/>
                      <a:pt x="2598095" y="1730341"/>
                      <a:pt x="2600208" y="1727576"/>
                    </a:cubicBezTo>
                    <a:cubicBezTo>
                      <a:pt x="2602893" y="1725902"/>
                      <a:pt x="2603704" y="1722380"/>
                      <a:pt x="2602042" y="1719708"/>
                    </a:cubicBezTo>
                    <a:cubicBezTo>
                      <a:pt x="2601577" y="1718964"/>
                      <a:pt x="2600953" y="1718339"/>
                      <a:pt x="2600208" y="1717874"/>
                    </a:cubicBezTo>
                    <a:cubicBezTo>
                      <a:pt x="2599291" y="1716372"/>
                      <a:pt x="2597949" y="1715163"/>
                      <a:pt x="2596354" y="1714418"/>
                    </a:cubicBezTo>
                    <a:cubicBezTo>
                      <a:pt x="2538141" y="1685711"/>
                      <a:pt x="2485245" y="1660326"/>
                      <a:pt x="2442981" y="1609424"/>
                    </a:cubicBezTo>
                    <a:cubicBezTo>
                      <a:pt x="2402153" y="1559970"/>
                      <a:pt x="2387613" y="1493889"/>
                      <a:pt x="2403907" y="1431862"/>
                    </a:cubicBezTo>
                    <a:cubicBezTo>
                      <a:pt x="2431552" y="1317963"/>
                      <a:pt x="2513288" y="1222537"/>
                      <a:pt x="2607119" y="1156749"/>
                    </a:cubicBezTo>
                    <a:cubicBezTo>
                      <a:pt x="2612834" y="1157147"/>
                      <a:pt x="2617792" y="1152841"/>
                      <a:pt x="2618190" y="1147140"/>
                    </a:cubicBezTo>
                    <a:cubicBezTo>
                      <a:pt x="2618496" y="1142674"/>
                      <a:pt x="2615917" y="1138514"/>
                      <a:pt x="2611771" y="1136813"/>
                    </a:cubicBezTo>
                    <a:cubicBezTo>
                      <a:pt x="2552495" y="1113023"/>
                      <a:pt x="2492156" y="1099732"/>
                      <a:pt x="2436469" y="1067038"/>
                    </a:cubicBezTo>
                    <a:cubicBezTo>
                      <a:pt x="2381765" y="1035220"/>
                      <a:pt x="2336033" y="990046"/>
                      <a:pt x="2303564" y="935727"/>
                    </a:cubicBezTo>
                    <a:cubicBezTo>
                      <a:pt x="2273461" y="881768"/>
                      <a:pt x="2260476" y="819940"/>
                      <a:pt x="2266350" y="758432"/>
                    </a:cubicBezTo>
                    <a:cubicBezTo>
                      <a:pt x="2270470" y="698359"/>
                      <a:pt x="2289875" y="640412"/>
                      <a:pt x="2294925" y="580472"/>
                    </a:cubicBezTo>
                    <a:cubicBezTo>
                      <a:pt x="2302102" y="576219"/>
                      <a:pt x="2295988" y="565454"/>
                      <a:pt x="2287881" y="568112"/>
                    </a:cubicBezTo>
                    <a:cubicBezTo>
                      <a:pt x="2174380" y="605990"/>
                      <a:pt x="2057291" y="607983"/>
                      <a:pt x="1954688" y="539803"/>
                    </a:cubicBezTo>
                    <a:cubicBezTo>
                      <a:pt x="1852085" y="471623"/>
                      <a:pt x="1783772" y="341376"/>
                      <a:pt x="1831883" y="220831"/>
                    </a:cubicBezTo>
                    <a:cubicBezTo>
                      <a:pt x="1832070" y="220219"/>
                      <a:pt x="1832070" y="219581"/>
                      <a:pt x="1831883" y="218970"/>
                    </a:cubicBezTo>
                    <a:cubicBezTo>
                      <a:pt x="1831883" y="218970"/>
                      <a:pt x="1831883" y="218970"/>
                      <a:pt x="1831883" y="217907"/>
                    </a:cubicBezTo>
                    <a:cubicBezTo>
                      <a:pt x="1835472" y="211261"/>
                      <a:pt x="1827232" y="201825"/>
                      <a:pt x="1821118" y="208470"/>
                    </a:cubicBezTo>
                    <a:cubicBezTo>
                      <a:pt x="1787360" y="244886"/>
                      <a:pt x="1756659" y="274126"/>
                      <a:pt x="1707219" y="287150"/>
                    </a:cubicBezTo>
                    <a:cubicBezTo>
                      <a:pt x="1663639" y="297490"/>
                      <a:pt x="1617920" y="293955"/>
                      <a:pt x="1576440" y="277049"/>
                    </a:cubicBezTo>
                    <a:cubicBezTo>
                      <a:pt x="1533724" y="260609"/>
                      <a:pt x="1497960" y="229961"/>
                      <a:pt x="1475166" y="190262"/>
                    </a:cubicBezTo>
                    <a:cubicBezTo>
                      <a:pt x="1449649" y="145739"/>
                      <a:pt x="1452572" y="98292"/>
                      <a:pt x="1458420" y="49383"/>
                    </a:cubicBezTo>
                    <a:cubicBezTo>
                      <a:pt x="1458713" y="47497"/>
                      <a:pt x="1457423" y="45731"/>
                      <a:pt x="1455536" y="45438"/>
                    </a:cubicBezTo>
                    <a:cubicBezTo>
                      <a:pt x="1454633" y="45299"/>
                      <a:pt x="1453715" y="45522"/>
                      <a:pt x="1452971" y="46060"/>
                    </a:cubicBezTo>
                    <a:cubicBezTo>
                      <a:pt x="1450765" y="44469"/>
                      <a:pt x="1447695" y="44965"/>
                      <a:pt x="1446100" y="47166"/>
                    </a:cubicBezTo>
                    <a:cubicBezTo>
                      <a:pt x="1445994" y="47323"/>
                      <a:pt x="1445887" y="47486"/>
                      <a:pt x="1445794" y="47655"/>
                    </a:cubicBezTo>
                    <a:cubicBezTo>
                      <a:pt x="1419213" y="96963"/>
                      <a:pt x="1401935" y="145208"/>
                      <a:pt x="1359273" y="184149"/>
                    </a:cubicBezTo>
                    <a:cubicBezTo>
                      <a:pt x="1308636" y="230400"/>
                      <a:pt x="1234342" y="234520"/>
                      <a:pt x="1171079" y="216843"/>
                    </a:cubicBezTo>
                    <a:cubicBezTo>
                      <a:pt x="1114728" y="201161"/>
                      <a:pt x="1069806" y="159694"/>
                      <a:pt x="1031928" y="117165"/>
                    </a:cubicBezTo>
                    <a:cubicBezTo>
                      <a:pt x="999499" y="80616"/>
                      <a:pt x="974911" y="27985"/>
                      <a:pt x="933312" y="1537"/>
                    </a:cubicBezTo>
                    <a:cubicBezTo>
                      <a:pt x="928288" y="-1510"/>
                      <a:pt x="921749" y="90"/>
                      <a:pt x="918706" y="5110"/>
                    </a:cubicBezTo>
                    <a:cubicBezTo>
                      <a:pt x="916925" y="8048"/>
                      <a:pt x="916672" y="11669"/>
                      <a:pt x="918028" y="14828"/>
                    </a:cubicBezTo>
                    <a:cubicBezTo>
                      <a:pt x="918825" y="16954"/>
                      <a:pt x="919756" y="19214"/>
                      <a:pt x="920686" y="21340"/>
                    </a:cubicBezTo>
                    <a:cubicBezTo>
                      <a:pt x="927996" y="140955"/>
                      <a:pt x="900617" y="263892"/>
                      <a:pt x="771301" y="303365"/>
                    </a:cubicBezTo>
                    <a:cubicBezTo>
                      <a:pt x="725701" y="315379"/>
                      <a:pt x="677403" y="312070"/>
                      <a:pt x="633877" y="293929"/>
                    </a:cubicBezTo>
                    <a:cubicBezTo>
                      <a:pt x="584303" y="275455"/>
                      <a:pt x="546824" y="239437"/>
                      <a:pt x="500972" y="215647"/>
                    </a:cubicBezTo>
                    <a:lnTo>
                      <a:pt x="500174" y="215647"/>
                    </a:lnTo>
                    <a:cubicBezTo>
                      <a:pt x="493928" y="205281"/>
                      <a:pt x="475055" y="209667"/>
                      <a:pt x="478909" y="222558"/>
                    </a:cubicBezTo>
                    <a:cubicBezTo>
                      <a:pt x="495390" y="277980"/>
                      <a:pt x="494991" y="342173"/>
                      <a:pt x="494327" y="399987"/>
                    </a:cubicBezTo>
                    <a:cubicBezTo>
                      <a:pt x="495430" y="468433"/>
                      <a:pt x="480013" y="536121"/>
                      <a:pt x="449405" y="597351"/>
                    </a:cubicBezTo>
                    <a:cubicBezTo>
                      <a:pt x="421335" y="653437"/>
                      <a:pt x="367455" y="692112"/>
                      <a:pt x="305335" y="700751"/>
                    </a:cubicBezTo>
                    <a:cubicBezTo>
                      <a:pt x="251243" y="707795"/>
                      <a:pt x="201005" y="688125"/>
                      <a:pt x="149305" y="677360"/>
                    </a:cubicBezTo>
                    <a:cubicBezTo>
                      <a:pt x="148135" y="676655"/>
                      <a:pt x="146886" y="676071"/>
                      <a:pt x="145583" y="675632"/>
                    </a:cubicBezTo>
                    <a:cubicBezTo>
                      <a:pt x="132293" y="670316"/>
                      <a:pt x="125382" y="690916"/>
                      <a:pt x="138407" y="696232"/>
                    </a:cubicBezTo>
                    <a:cubicBezTo>
                      <a:pt x="184658" y="714706"/>
                      <a:pt x="218150" y="777437"/>
                      <a:pt x="236889" y="820764"/>
                    </a:cubicBezTo>
                    <a:cubicBezTo>
                      <a:pt x="257423" y="869434"/>
                      <a:pt x="262075" y="923341"/>
                      <a:pt x="250180" y="974801"/>
                    </a:cubicBezTo>
                    <a:cubicBezTo>
                      <a:pt x="227586" y="1074214"/>
                      <a:pt x="122192" y="1160204"/>
                      <a:pt x="20653" y="1160869"/>
                    </a:cubicBezTo>
                    <a:cubicBezTo>
                      <a:pt x="17556" y="1160683"/>
                      <a:pt x="14738" y="1162676"/>
                      <a:pt x="13874" y="1165653"/>
                    </a:cubicBezTo>
                    <a:cubicBezTo>
                      <a:pt x="9090" y="1165653"/>
                      <a:pt x="5501" y="1172299"/>
                      <a:pt x="10419" y="1174824"/>
                    </a:cubicBezTo>
                    <a:cubicBezTo>
                      <a:pt x="60923" y="1201405"/>
                      <a:pt x="115281" y="1218815"/>
                      <a:pt x="157545" y="1258820"/>
                    </a:cubicBezTo>
                    <a:cubicBezTo>
                      <a:pt x="199809" y="1298824"/>
                      <a:pt x="204327" y="1358499"/>
                      <a:pt x="200473" y="1412059"/>
                    </a:cubicBezTo>
                    <a:cubicBezTo>
                      <a:pt x="191436" y="1535927"/>
                      <a:pt x="100529" y="1599854"/>
                      <a:pt x="11083" y="1670294"/>
                    </a:cubicBezTo>
                    <a:cubicBezTo>
                      <a:pt x="10233" y="1670959"/>
                      <a:pt x="9515" y="1671769"/>
                      <a:pt x="8957" y="1672686"/>
                    </a:cubicBezTo>
                    <a:cubicBezTo>
                      <a:pt x="2910" y="1673896"/>
                      <a:pt x="-1011" y="1679784"/>
                      <a:pt x="212" y="1685831"/>
                    </a:cubicBezTo>
                    <a:cubicBezTo>
                      <a:pt x="969" y="1689605"/>
                      <a:pt x="3614" y="1692729"/>
                      <a:pt x="7229" y="1694084"/>
                    </a:cubicBezTo>
                    <a:cubicBezTo>
                      <a:pt x="19456" y="1698204"/>
                      <a:pt x="35538" y="1687705"/>
                      <a:pt x="47101" y="1684382"/>
                    </a:cubicBezTo>
                    <a:cubicBezTo>
                      <a:pt x="78174" y="1676793"/>
                      <a:pt x="110204" y="1673883"/>
                      <a:pt x="142128" y="1675743"/>
                    </a:cubicBezTo>
                    <a:cubicBezTo>
                      <a:pt x="211837" y="1678601"/>
                      <a:pt x="278050" y="1706989"/>
                      <a:pt x="328195" y="1755486"/>
                    </a:cubicBezTo>
                    <a:cubicBezTo>
                      <a:pt x="421229" y="1843071"/>
                      <a:pt x="415514" y="1999101"/>
                      <a:pt x="324739" y="2085888"/>
                    </a:cubicBezTo>
                    <a:cubicBezTo>
                      <a:pt x="323809" y="2086580"/>
                      <a:pt x="322839" y="2087204"/>
                      <a:pt x="321816" y="2087749"/>
                    </a:cubicBezTo>
                    <a:cubicBezTo>
                      <a:pt x="314639" y="2092268"/>
                      <a:pt x="317297" y="2105691"/>
                      <a:pt x="326866" y="2103033"/>
                    </a:cubicBezTo>
                    <a:cubicBezTo>
                      <a:pt x="391059" y="2084825"/>
                      <a:pt x="449538" y="2069009"/>
                      <a:pt x="516654" y="2084427"/>
                    </a:cubicBezTo>
                    <a:cubicBezTo>
                      <a:pt x="571544" y="2097717"/>
                      <a:pt x="620188" y="2135462"/>
                      <a:pt x="657667" y="2175998"/>
                    </a:cubicBezTo>
                    <a:cubicBezTo>
                      <a:pt x="697538" y="2218927"/>
                      <a:pt x="720132" y="2274614"/>
                      <a:pt x="703519" y="2332428"/>
                    </a:cubicBezTo>
                    <a:cubicBezTo>
                      <a:pt x="699266" y="2347047"/>
                      <a:pt x="667236" y="2380007"/>
                      <a:pt x="663648" y="2400608"/>
                    </a:cubicBezTo>
                    <a:lnTo>
                      <a:pt x="662319" y="2402070"/>
                    </a:lnTo>
                    <a:cubicBezTo>
                      <a:pt x="658943" y="2405127"/>
                      <a:pt x="658690" y="2410337"/>
                      <a:pt x="661747" y="2413712"/>
                    </a:cubicBezTo>
                    <a:cubicBezTo>
                      <a:pt x="664751" y="2417008"/>
                      <a:pt x="669828" y="2417327"/>
                      <a:pt x="673217" y="2414430"/>
                    </a:cubicBezTo>
                    <a:lnTo>
                      <a:pt x="674014" y="2413765"/>
                    </a:lnTo>
                    <a:cubicBezTo>
                      <a:pt x="675064" y="2413353"/>
                      <a:pt x="675981" y="2412662"/>
                      <a:pt x="676672" y="2411772"/>
                    </a:cubicBezTo>
                    <a:cubicBezTo>
                      <a:pt x="718272" y="2380938"/>
                      <a:pt x="757612" y="2347977"/>
                      <a:pt x="804793" y="2325384"/>
                    </a:cubicBezTo>
                    <a:cubicBezTo>
                      <a:pt x="865796" y="2296277"/>
                      <a:pt x="934242" y="2297075"/>
                      <a:pt x="999100" y="2311428"/>
                    </a:cubicBezTo>
                    <a:cubicBezTo>
                      <a:pt x="1064955" y="2325450"/>
                      <a:pt x="1121267" y="2367807"/>
                      <a:pt x="1153004" y="2427189"/>
                    </a:cubicBezTo>
                    <a:cubicBezTo>
                      <a:pt x="1180954" y="2476670"/>
                      <a:pt x="1189846" y="2534682"/>
                      <a:pt x="1177990" y="2590263"/>
                    </a:cubicBezTo>
                    <a:cubicBezTo>
                      <a:pt x="1175864" y="2595978"/>
                      <a:pt x="1173737" y="2601693"/>
                      <a:pt x="1171877" y="2607541"/>
                    </a:cubicBezTo>
                    <a:cubicBezTo>
                      <a:pt x="1169352" y="2615648"/>
                      <a:pt x="1181579" y="2622692"/>
                      <a:pt x="1185832" y="2614452"/>
                    </a:cubicBezTo>
                    <a:cubicBezTo>
                      <a:pt x="1236469" y="2516900"/>
                      <a:pt x="1299731" y="2433701"/>
                      <a:pt x="1408714" y="2399146"/>
                    </a:cubicBezTo>
                    <a:cubicBezTo>
                      <a:pt x="1529524" y="2360869"/>
                      <a:pt x="1648873" y="2404329"/>
                      <a:pt x="1747223" y="2474902"/>
                    </a:cubicBezTo>
                    <a:cubicBezTo>
                      <a:pt x="1756526" y="2481547"/>
                      <a:pt x="1764899" y="2469585"/>
                      <a:pt x="1759716" y="2461611"/>
                    </a:cubicBezTo>
                    <a:cubicBezTo>
                      <a:pt x="1767026" y="2407386"/>
                      <a:pt x="1771412" y="2355287"/>
                      <a:pt x="1797860" y="2306112"/>
                    </a:cubicBezTo>
                    <a:cubicBezTo>
                      <a:pt x="1826594" y="2255874"/>
                      <a:pt x="1870001" y="2215617"/>
                      <a:pt x="1922259" y="2190751"/>
                    </a:cubicBezTo>
                    <a:cubicBezTo>
                      <a:pt x="1973560" y="2164967"/>
                      <a:pt x="2036292" y="2158455"/>
                      <a:pt x="2092909" y="2159784"/>
                    </a:cubicBezTo>
                    <a:cubicBezTo>
                      <a:pt x="2130389" y="2160714"/>
                      <a:pt x="2201227" y="2172410"/>
                      <a:pt x="2228871" y="2204041"/>
                    </a:cubicBezTo>
                    <a:cubicBezTo>
                      <a:pt x="2229669" y="2205769"/>
                      <a:pt x="2230333" y="2207630"/>
                      <a:pt x="2231131" y="2209357"/>
                    </a:cubicBezTo>
                    <a:cubicBezTo>
                      <a:pt x="2231210" y="2212507"/>
                      <a:pt x="2233829" y="2215019"/>
                      <a:pt x="2236978" y="2214940"/>
                    </a:cubicBezTo>
                    <a:cubicBezTo>
                      <a:pt x="2240128" y="2214860"/>
                      <a:pt x="2242640" y="2212242"/>
                      <a:pt x="2242561" y="2209092"/>
                    </a:cubicBezTo>
                    <a:close/>
                  </a:path>
                </a:pathLst>
              </a:custGeom>
              <a:solidFill>
                <a:srgbClr val="FADD00"/>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31" name="Freeform: Shape 30">
                <a:extLst>
                  <a:ext uri="{FF2B5EF4-FFF2-40B4-BE49-F238E27FC236}">
                    <a16:creationId xmlns:a16="http://schemas.microsoft.com/office/drawing/2014/main" id="{DFE901F0-9041-13B4-BAF5-548508AEF643}"/>
                  </a:ext>
                </a:extLst>
              </p:cNvPr>
              <p:cNvSpPr/>
              <p:nvPr/>
            </p:nvSpPr>
            <p:spPr>
              <a:xfrm>
                <a:off x="4839456" y="3110769"/>
                <a:ext cx="2119680" cy="2115149"/>
              </a:xfrm>
              <a:custGeom>
                <a:avLst/>
                <a:gdLst>
                  <a:gd name="csX0" fmla="*/ 193819 w 2119680"/>
                  <a:gd name="csY0" fmla="*/ 1672704 h 2115149"/>
                  <a:gd name="csX1" fmla="*/ 1670661 w 2119680"/>
                  <a:gd name="csY1" fmla="*/ 1917781 h 2115149"/>
                  <a:gd name="csX2" fmla="*/ 1925839 w 2119680"/>
                  <a:gd name="csY2" fmla="*/ 442534 h 2115149"/>
                  <a:gd name="csX3" fmla="*/ 448997 w 2119680"/>
                  <a:gd name="csY3" fmla="*/ 197324 h 2115149"/>
                  <a:gd name="csX4" fmla="*/ 193819 w 2119680"/>
                  <a:gd name="csY4" fmla="*/ 1672704 h 2115149"/>
                </a:gdLst>
                <a:ahLst/>
                <a:cxnLst>
                  <a:cxn ang="0">
                    <a:pos x="csX0" y="csY0"/>
                  </a:cxn>
                  <a:cxn ang="0">
                    <a:pos x="csX1" y="csY1"/>
                  </a:cxn>
                  <a:cxn ang="0">
                    <a:pos x="csX2" y="csY2"/>
                  </a:cxn>
                  <a:cxn ang="0">
                    <a:pos x="csX3" y="csY3"/>
                  </a:cxn>
                  <a:cxn ang="0">
                    <a:pos x="csX4" y="csY4"/>
                  </a:cxn>
                </a:cxnLst>
                <a:rect l="l" t="t" r="r" b="b"/>
                <a:pathLst>
                  <a:path w="2119680" h="2115149">
                    <a:moveTo>
                      <a:pt x="193819" y="1672704"/>
                    </a:moveTo>
                    <a:cubicBezTo>
                      <a:pt x="531132" y="2147707"/>
                      <a:pt x="1192335" y="2257487"/>
                      <a:pt x="1670661" y="1917781"/>
                    </a:cubicBezTo>
                    <a:cubicBezTo>
                      <a:pt x="2148987" y="1578075"/>
                      <a:pt x="2263152" y="917803"/>
                      <a:pt x="1925839" y="442534"/>
                    </a:cubicBezTo>
                    <a:cubicBezTo>
                      <a:pt x="1588526" y="-32735"/>
                      <a:pt x="927323" y="-142249"/>
                      <a:pt x="448997" y="197324"/>
                    </a:cubicBezTo>
                    <a:cubicBezTo>
                      <a:pt x="-29328" y="536897"/>
                      <a:pt x="-143494" y="1197701"/>
                      <a:pt x="193819" y="1672704"/>
                    </a:cubicBezTo>
                    <a:close/>
                  </a:path>
                </a:pathLst>
              </a:custGeom>
              <a:gradFill>
                <a:gsLst>
                  <a:gs pos="3000">
                    <a:srgbClr val="FF7000"/>
                  </a:gs>
                  <a:gs pos="89000">
                    <a:srgbClr val="CF4300"/>
                  </a:gs>
                </a:gsLst>
                <a:lin ang="2903171" scaled="1"/>
              </a:gra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32" name="Freeform: Shape 31">
                <a:extLst>
                  <a:ext uri="{FF2B5EF4-FFF2-40B4-BE49-F238E27FC236}">
                    <a16:creationId xmlns:a16="http://schemas.microsoft.com/office/drawing/2014/main" id="{6C7FE2D2-841D-9AFD-B237-F791D1DA110A}"/>
                  </a:ext>
                </a:extLst>
              </p:cNvPr>
              <p:cNvSpPr/>
              <p:nvPr/>
            </p:nvSpPr>
            <p:spPr>
              <a:xfrm>
                <a:off x="4909842" y="3211662"/>
                <a:ext cx="1887398" cy="1887401"/>
              </a:xfrm>
              <a:custGeom>
                <a:avLst/>
                <a:gdLst>
                  <a:gd name="csX0" fmla="*/ 174336 w 1887398"/>
                  <a:gd name="csY0" fmla="*/ 1490074 h 1887401"/>
                  <a:gd name="csX1" fmla="*/ 1490070 w 1887398"/>
                  <a:gd name="csY1" fmla="*/ 1713049 h 1887401"/>
                  <a:gd name="csX2" fmla="*/ 1713031 w 1887398"/>
                  <a:gd name="csY2" fmla="*/ 397315 h 1887401"/>
                  <a:gd name="csX3" fmla="*/ 397350 w 1887398"/>
                  <a:gd name="csY3" fmla="*/ 174313 h 1887401"/>
                  <a:gd name="csX4" fmla="*/ 174309 w 1887398"/>
                  <a:gd name="csY4" fmla="*/ 1490034 h 1887401"/>
                  <a:gd name="csX5" fmla="*/ 174336 w 1887398"/>
                  <a:gd name="csY5" fmla="*/ 1490074 h 1887401"/>
                </a:gdLst>
                <a:ahLst/>
                <a:cxnLst>
                  <a:cxn ang="0">
                    <a:pos x="csX0" y="csY0"/>
                  </a:cxn>
                  <a:cxn ang="0">
                    <a:pos x="csX1" y="csY1"/>
                  </a:cxn>
                  <a:cxn ang="0">
                    <a:pos x="csX2" y="csY2"/>
                  </a:cxn>
                  <a:cxn ang="0">
                    <a:pos x="csX3" y="csY3"/>
                  </a:cxn>
                  <a:cxn ang="0">
                    <a:pos x="csX4" y="csY4"/>
                  </a:cxn>
                  <a:cxn ang="0">
                    <a:pos x="csX5" y="csY5"/>
                  </a:cxn>
                </a:cxnLst>
                <a:rect l="l" t="t" r="r" b="b"/>
                <a:pathLst>
                  <a:path w="1887398" h="1887401">
                    <a:moveTo>
                      <a:pt x="174336" y="1490074"/>
                    </a:moveTo>
                    <a:cubicBezTo>
                      <a:pt x="476097" y="1914972"/>
                      <a:pt x="1065159" y="2014797"/>
                      <a:pt x="1490070" y="1713049"/>
                    </a:cubicBezTo>
                    <a:cubicBezTo>
                      <a:pt x="1914967" y="1411288"/>
                      <a:pt x="2014792" y="822212"/>
                      <a:pt x="1713031" y="397315"/>
                    </a:cubicBezTo>
                    <a:cubicBezTo>
                      <a:pt x="1411297" y="-27570"/>
                      <a:pt x="822248" y="-127408"/>
                      <a:pt x="397350" y="174313"/>
                    </a:cubicBezTo>
                    <a:cubicBezTo>
                      <a:pt x="-27560" y="476048"/>
                      <a:pt x="-127425" y="1065110"/>
                      <a:pt x="174309" y="1490034"/>
                    </a:cubicBezTo>
                    <a:cubicBezTo>
                      <a:pt x="174309" y="1490047"/>
                      <a:pt x="174323" y="1490061"/>
                      <a:pt x="174336" y="1490074"/>
                    </a:cubicBezTo>
                    <a:close/>
                  </a:path>
                </a:pathLst>
              </a:custGeom>
              <a:solidFill>
                <a:srgbClr val="FFE129"/>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33" name="Freeform: Shape 32">
                <a:extLst>
                  <a:ext uri="{FF2B5EF4-FFF2-40B4-BE49-F238E27FC236}">
                    <a16:creationId xmlns:a16="http://schemas.microsoft.com/office/drawing/2014/main" id="{5F9658AF-9423-DF88-CADA-5D00741A67C8}"/>
                  </a:ext>
                </a:extLst>
              </p:cNvPr>
              <p:cNvSpPr/>
              <p:nvPr/>
            </p:nvSpPr>
            <p:spPr>
              <a:xfrm>
                <a:off x="5240089" y="3174682"/>
                <a:ext cx="1080887" cy="296438"/>
              </a:xfrm>
              <a:custGeom>
                <a:avLst/>
                <a:gdLst>
                  <a:gd name="csX0" fmla="*/ 12081 w 1080887"/>
                  <a:gd name="csY0" fmla="*/ 237874 h 296438"/>
                  <a:gd name="csX1" fmla="*/ 1079176 w 1080887"/>
                  <a:gd name="csY1" fmla="*/ 128227 h 296438"/>
                  <a:gd name="csX2" fmla="*/ 1074790 w 1080887"/>
                  <a:gd name="csY2" fmla="*/ 135138 h 296438"/>
                  <a:gd name="csX3" fmla="*/ 48629 w 1080887"/>
                  <a:gd name="csY3" fmla="*/ 289707 h 296438"/>
                  <a:gd name="csX4" fmla="*/ 12081 w 1080887"/>
                  <a:gd name="csY4" fmla="*/ 237874 h 296438"/>
                </a:gdLst>
                <a:ahLst/>
                <a:cxnLst>
                  <a:cxn ang="0">
                    <a:pos x="csX0" y="csY0"/>
                  </a:cxn>
                  <a:cxn ang="0">
                    <a:pos x="csX1" y="csY1"/>
                  </a:cxn>
                  <a:cxn ang="0">
                    <a:pos x="csX2" y="csY2"/>
                  </a:cxn>
                  <a:cxn ang="0">
                    <a:pos x="csX3" y="csY3"/>
                  </a:cxn>
                  <a:cxn ang="0">
                    <a:pos x="csX4" y="csY4"/>
                  </a:cxn>
                </a:cxnLst>
                <a:rect l="l" t="t" r="r" b="b"/>
                <a:pathLst>
                  <a:path w="1080887" h="296438">
                    <a:moveTo>
                      <a:pt x="12081" y="237874"/>
                    </a:moveTo>
                    <a:cubicBezTo>
                      <a:pt x="308193" y="-7469"/>
                      <a:pt x="745584" y="-94389"/>
                      <a:pt x="1079176" y="128227"/>
                    </a:cubicBezTo>
                    <a:cubicBezTo>
                      <a:pt x="1083296" y="130886"/>
                      <a:pt x="1079176" y="136733"/>
                      <a:pt x="1074790" y="135138"/>
                    </a:cubicBezTo>
                    <a:cubicBezTo>
                      <a:pt x="709035" y="-1355"/>
                      <a:pt x="360558" y="51807"/>
                      <a:pt x="48629" y="289707"/>
                    </a:cubicBezTo>
                    <a:cubicBezTo>
                      <a:pt x="15935" y="314561"/>
                      <a:pt x="-19019" y="264455"/>
                      <a:pt x="12081" y="237874"/>
                    </a:cubicBezTo>
                    <a:close/>
                  </a:path>
                </a:pathLst>
              </a:custGeom>
              <a:solidFill>
                <a:srgbClr val="FFFFFF"/>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34" name="Freeform: Shape 33">
                <a:extLst>
                  <a:ext uri="{FF2B5EF4-FFF2-40B4-BE49-F238E27FC236}">
                    <a16:creationId xmlns:a16="http://schemas.microsoft.com/office/drawing/2014/main" id="{729BAD91-666D-2FFB-32D6-8C9A56E8731C}"/>
                  </a:ext>
                </a:extLst>
              </p:cNvPr>
              <p:cNvSpPr/>
              <p:nvPr/>
            </p:nvSpPr>
            <p:spPr>
              <a:xfrm>
                <a:off x="5162358" y="3492718"/>
                <a:ext cx="51507" cy="47054"/>
              </a:xfrm>
              <a:custGeom>
                <a:avLst/>
                <a:gdLst>
                  <a:gd name="csX0" fmla="*/ 12860 w 51507"/>
                  <a:gd name="csY0" fmla="*/ 3302 h 47054"/>
                  <a:gd name="csX1" fmla="*/ 19505 w 51507"/>
                  <a:gd name="csY1" fmla="*/ 1575 h 47054"/>
                  <a:gd name="csX2" fmla="*/ 49914 w 51507"/>
                  <a:gd name="csY2" fmla="*/ 15064 h 47054"/>
                  <a:gd name="csX3" fmla="*/ 36424 w 51507"/>
                  <a:gd name="csY3" fmla="*/ 45473 h 47054"/>
                  <a:gd name="csX4" fmla="*/ 12727 w 51507"/>
                  <a:gd name="csY4" fmla="*/ 41446 h 47054"/>
                  <a:gd name="csX5" fmla="*/ 7012 w 51507"/>
                  <a:gd name="csY5" fmla="*/ 37592 h 47054"/>
                  <a:gd name="csX6" fmla="*/ 4952 w 51507"/>
                  <a:gd name="csY6" fmla="*/ 8911 h 47054"/>
                  <a:gd name="csX7" fmla="*/ 12860 w 51507"/>
                  <a:gd name="csY7" fmla="*/ 3302 h 4705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51507" h="47054">
                    <a:moveTo>
                      <a:pt x="12860" y="3302"/>
                    </a:moveTo>
                    <a:lnTo>
                      <a:pt x="19505" y="1575"/>
                    </a:lnTo>
                    <a:cubicBezTo>
                      <a:pt x="31626" y="-3104"/>
                      <a:pt x="45249" y="2944"/>
                      <a:pt x="49914" y="15064"/>
                    </a:cubicBezTo>
                    <a:cubicBezTo>
                      <a:pt x="54592" y="27185"/>
                      <a:pt x="48545" y="40808"/>
                      <a:pt x="36424" y="45473"/>
                    </a:cubicBezTo>
                    <a:cubicBezTo>
                      <a:pt x="28383" y="48570"/>
                      <a:pt x="19292" y="47028"/>
                      <a:pt x="12727" y="41446"/>
                    </a:cubicBezTo>
                    <a:lnTo>
                      <a:pt x="7012" y="37592"/>
                    </a:lnTo>
                    <a:cubicBezTo>
                      <a:pt x="-1481" y="30242"/>
                      <a:pt x="-2398" y="17404"/>
                      <a:pt x="4952" y="8911"/>
                    </a:cubicBezTo>
                    <a:cubicBezTo>
                      <a:pt x="7091" y="6426"/>
                      <a:pt x="9803" y="4512"/>
                      <a:pt x="12860" y="3302"/>
                    </a:cubicBezTo>
                    <a:close/>
                  </a:path>
                </a:pathLst>
              </a:custGeom>
              <a:solidFill>
                <a:srgbClr val="FFFFFF"/>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35" name="Freeform: Shape 34">
                <a:extLst>
                  <a:ext uri="{FF2B5EF4-FFF2-40B4-BE49-F238E27FC236}">
                    <a16:creationId xmlns:a16="http://schemas.microsoft.com/office/drawing/2014/main" id="{9FF5690B-072D-FAE5-A9B7-DCB10861DA99}"/>
                  </a:ext>
                </a:extLst>
              </p:cNvPr>
              <p:cNvSpPr/>
              <p:nvPr/>
            </p:nvSpPr>
            <p:spPr>
              <a:xfrm>
                <a:off x="5491012" y="1985474"/>
                <a:ext cx="2161410" cy="1250193"/>
              </a:xfrm>
              <a:custGeom>
                <a:avLst/>
                <a:gdLst>
                  <a:gd name="csX0" fmla="*/ 7564 w 2161410"/>
                  <a:gd name="csY0" fmla="*/ 439995 h 1250193"/>
                  <a:gd name="csX1" fmla="*/ 111895 w 2161410"/>
                  <a:gd name="csY1" fmla="*/ 326760 h 1250193"/>
                  <a:gd name="csX2" fmla="*/ 142064 w 2161410"/>
                  <a:gd name="csY2" fmla="*/ 299515 h 1250193"/>
                  <a:gd name="csX3" fmla="*/ 157481 w 2161410"/>
                  <a:gd name="csY3" fmla="*/ 286224 h 1250193"/>
                  <a:gd name="csX4" fmla="*/ 173430 w 2161410"/>
                  <a:gd name="csY4" fmla="*/ 273731 h 1250193"/>
                  <a:gd name="csX5" fmla="*/ 239085 w 2161410"/>
                  <a:gd name="csY5" fmla="*/ 223360 h 1250193"/>
                  <a:gd name="csX6" fmla="*/ 545564 w 2161410"/>
                  <a:gd name="csY6" fmla="*/ 69190 h 1250193"/>
                  <a:gd name="csX7" fmla="*/ 1263916 w 2161410"/>
                  <a:gd name="csY7" fmla="*/ 34369 h 1250193"/>
                  <a:gd name="csX8" fmla="*/ 1612527 w 2161410"/>
                  <a:gd name="csY8" fmla="*/ 175381 h 1250193"/>
                  <a:gd name="csX9" fmla="*/ 1899203 w 2161410"/>
                  <a:gd name="csY9" fmla="*/ 424180 h 1250193"/>
                  <a:gd name="csX10" fmla="*/ 2078359 w 2161410"/>
                  <a:gd name="csY10" fmla="*/ 734247 h 1250193"/>
                  <a:gd name="csX11" fmla="*/ 2127667 w 2161410"/>
                  <a:gd name="csY11" fmla="*/ 892936 h 1250193"/>
                  <a:gd name="csX12" fmla="*/ 2159431 w 2161410"/>
                  <a:gd name="csY12" fmla="*/ 1250185 h 1250193"/>
                  <a:gd name="csX13" fmla="*/ 2068258 w 2161410"/>
                  <a:gd name="csY13" fmla="*/ 1242344 h 1250193"/>
                  <a:gd name="csX14" fmla="*/ 2038886 w 2161410"/>
                  <a:gd name="csY14" fmla="*/ 915929 h 1250193"/>
                  <a:gd name="csX15" fmla="*/ 1829959 w 2161410"/>
                  <a:gd name="csY15" fmla="*/ 485050 h 1250193"/>
                  <a:gd name="csX16" fmla="*/ 1566674 w 2161410"/>
                  <a:gd name="csY16" fmla="*/ 257517 h 1250193"/>
                  <a:gd name="csX17" fmla="*/ 1243582 w 2161410"/>
                  <a:gd name="csY17" fmla="*/ 126871 h 1250193"/>
                  <a:gd name="csX18" fmla="*/ 574006 w 2161410"/>
                  <a:gd name="csY18" fmla="*/ 159300 h 1250193"/>
                  <a:gd name="csX19" fmla="*/ 290253 w 2161410"/>
                  <a:gd name="csY19" fmla="*/ 301774 h 1250193"/>
                  <a:gd name="csX20" fmla="*/ 229914 w 2161410"/>
                  <a:gd name="csY20" fmla="*/ 348291 h 1250193"/>
                  <a:gd name="csX21" fmla="*/ 215162 w 2161410"/>
                  <a:gd name="csY21" fmla="*/ 359721 h 1250193"/>
                  <a:gd name="csX22" fmla="*/ 201074 w 2161410"/>
                  <a:gd name="csY22" fmla="*/ 372214 h 1250193"/>
                  <a:gd name="csX23" fmla="*/ 173563 w 2161410"/>
                  <a:gd name="csY23" fmla="*/ 397067 h 1250193"/>
                  <a:gd name="csX24" fmla="*/ 82390 w 2161410"/>
                  <a:gd name="csY24" fmla="*/ 495550 h 1250193"/>
                  <a:gd name="csX25" fmla="*/ -12 w 2161410"/>
                  <a:gd name="csY25" fmla="*/ 450096 h 125019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Lst>
                <a:rect l="l" t="t" r="r" b="b"/>
                <a:pathLst>
                  <a:path w="2161410" h="1250193">
                    <a:moveTo>
                      <a:pt x="7564" y="439995"/>
                    </a:moveTo>
                    <a:cubicBezTo>
                      <a:pt x="39927" y="400092"/>
                      <a:pt x="74774" y="362271"/>
                      <a:pt x="111895" y="326760"/>
                    </a:cubicBezTo>
                    <a:cubicBezTo>
                      <a:pt x="121464" y="317457"/>
                      <a:pt x="131963" y="308552"/>
                      <a:pt x="142064" y="299515"/>
                    </a:cubicBezTo>
                    <a:lnTo>
                      <a:pt x="157481" y="286224"/>
                    </a:lnTo>
                    <a:lnTo>
                      <a:pt x="173430" y="273731"/>
                    </a:lnTo>
                    <a:cubicBezTo>
                      <a:pt x="194827" y="256985"/>
                      <a:pt x="216624" y="239973"/>
                      <a:pt x="239085" y="223360"/>
                    </a:cubicBezTo>
                    <a:cubicBezTo>
                      <a:pt x="333540" y="157903"/>
                      <a:pt x="436702" y="106008"/>
                      <a:pt x="545564" y="69190"/>
                    </a:cubicBezTo>
                    <a:cubicBezTo>
                      <a:pt x="777085" y="-9191"/>
                      <a:pt x="1025910" y="-21252"/>
                      <a:pt x="1263916" y="34369"/>
                    </a:cubicBezTo>
                    <a:cubicBezTo>
                      <a:pt x="1386681" y="63159"/>
                      <a:pt x="1504275" y="110723"/>
                      <a:pt x="1612527" y="175381"/>
                    </a:cubicBezTo>
                    <a:cubicBezTo>
                      <a:pt x="1722093" y="240640"/>
                      <a:pt x="1819167" y="324888"/>
                      <a:pt x="1899203" y="424180"/>
                    </a:cubicBezTo>
                    <a:cubicBezTo>
                      <a:pt x="1974719" y="517568"/>
                      <a:pt x="2035165" y="622187"/>
                      <a:pt x="2078359" y="734247"/>
                    </a:cubicBezTo>
                    <a:cubicBezTo>
                      <a:pt x="2098521" y="785913"/>
                      <a:pt x="2115001" y="838942"/>
                      <a:pt x="2127667" y="892936"/>
                    </a:cubicBezTo>
                    <a:cubicBezTo>
                      <a:pt x="2155497" y="1009853"/>
                      <a:pt x="2166196" y="1130198"/>
                      <a:pt x="2159431" y="1250185"/>
                    </a:cubicBezTo>
                    <a:cubicBezTo>
                      <a:pt x="2129487" y="1243766"/>
                      <a:pt x="2098853" y="1241121"/>
                      <a:pt x="2068258" y="1242344"/>
                    </a:cubicBezTo>
                    <a:cubicBezTo>
                      <a:pt x="2074186" y="1132697"/>
                      <a:pt x="2064297" y="1022758"/>
                      <a:pt x="2038886" y="915929"/>
                    </a:cubicBezTo>
                    <a:cubicBezTo>
                      <a:pt x="2002084" y="758576"/>
                      <a:pt x="1930714" y="611390"/>
                      <a:pt x="1829959" y="485050"/>
                    </a:cubicBezTo>
                    <a:cubicBezTo>
                      <a:pt x="1756463" y="394122"/>
                      <a:pt x="1667296" y="317065"/>
                      <a:pt x="1566674" y="257517"/>
                    </a:cubicBezTo>
                    <a:cubicBezTo>
                      <a:pt x="1466357" y="197583"/>
                      <a:pt x="1357362" y="153514"/>
                      <a:pt x="1243582" y="126871"/>
                    </a:cubicBezTo>
                    <a:cubicBezTo>
                      <a:pt x="1021723" y="75092"/>
                      <a:pt x="789817" y="86324"/>
                      <a:pt x="574006" y="159300"/>
                    </a:cubicBezTo>
                    <a:cubicBezTo>
                      <a:pt x="473277" y="193407"/>
                      <a:pt x="377771" y="241357"/>
                      <a:pt x="290253" y="301774"/>
                    </a:cubicBezTo>
                    <a:cubicBezTo>
                      <a:pt x="269653" y="317191"/>
                      <a:pt x="249584" y="332874"/>
                      <a:pt x="229914" y="348291"/>
                    </a:cubicBezTo>
                    <a:lnTo>
                      <a:pt x="215162" y="359721"/>
                    </a:lnTo>
                    <a:lnTo>
                      <a:pt x="201074" y="372214"/>
                    </a:lnTo>
                    <a:cubicBezTo>
                      <a:pt x="191771" y="380587"/>
                      <a:pt x="182334" y="388561"/>
                      <a:pt x="173563" y="397067"/>
                    </a:cubicBezTo>
                    <a:cubicBezTo>
                      <a:pt x="141253" y="428063"/>
                      <a:pt x="110805" y="460948"/>
                      <a:pt x="82390" y="495550"/>
                    </a:cubicBezTo>
                    <a:cubicBezTo>
                      <a:pt x="55184" y="480133"/>
                      <a:pt x="27726" y="464982"/>
                      <a:pt x="-12" y="450096"/>
                    </a:cubicBezTo>
                    <a:close/>
                  </a:path>
                </a:pathLst>
              </a:custGeom>
              <a:solidFill>
                <a:srgbClr val="9665AA"/>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36" name="Freeform: Shape 35">
                <a:extLst>
                  <a:ext uri="{FF2B5EF4-FFF2-40B4-BE49-F238E27FC236}">
                    <a16:creationId xmlns:a16="http://schemas.microsoft.com/office/drawing/2014/main" id="{69387CB5-5AE6-8AF3-A109-1E09BDD6047D}"/>
                  </a:ext>
                </a:extLst>
              </p:cNvPr>
              <p:cNvSpPr/>
              <p:nvPr/>
            </p:nvSpPr>
            <p:spPr>
              <a:xfrm>
                <a:off x="5548161" y="2050373"/>
                <a:ext cx="2041226" cy="1182104"/>
              </a:xfrm>
              <a:custGeom>
                <a:avLst/>
                <a:gdLst>
                  <a:gd name="csX0" fmla="*/ 97275 w 2041226"/>
                  <a:gd name="csY0" fmla="*/ 310107 h 1182104"/>
                  <a:gd name="csX1" fmla="*/ 125451 w 2041226"/>
                  <a:gd name="csY1" fmla="*/ 284456 h 1182104"/>
                  <a:gd name="csX2" fmla="*/ 140070 w 2041226"/>
                  <a:gd name="csY2" fmla="*/ 271165 h 1182104"/>
                  <a:gd name="csX3" fmla="*/ 155089 w 2041226"/>
                  <a:gd name="csY3" fmla="*/ 259337 h 1182104"/>
                  <a:gd name="csX4" fmla="*/ 217155 w 2041226"/>
                  <a:gd name="csY4" fmla="*/ 211624 h 1182104"/>
                  <a:gd name="csX5" fmla="*/ 507952 w 2041226"/>
                  <a:gd name="csY5" fmla="*/ 65428 h 1182104"/>
                  <a:gd name="csX6" fmla="*/ 1192812 w 2041226"/>
                  <a:gd name="csY6" fmla="*/ 33132 h 1182104"/>
                  <a:gd name="csX7" fmla="*/ 1523746 w 2041226"/>
                  <a:gd name="csY7" fmla="*/ 167101 h 1182104"/>
                  <a:gd name="csX8" fmla="*/ 1793809 w 2041226"/>
                  <a:gd name="csY8" fmla="*/ 401412 h 1182104"/>
                  <a:gd name="csX9" fmla="*/ 1962731 w 2041226"/>
                  <a:gd name="csY9" fmla="*/ 693804 h 1182104"/>
                  <a:gd name="csX10" fmla="*/ 2009381 w 2041226"/>
                  <a:gd name="csY10" fmla="*/ 843854 h 1182104"/>
                  <a:gd name="csX11" fmla="*/ 2039551 w 2041226"/>
                  <a:gd name="csY11" fmla="*/ 1177445 h 1182104"/>
                  <a:gd name="csX12" fmla="*/ 1982667 w 2041226"/>
                  <a:gd name="csY12" fmla="*/ 1179705 h 1182104"/>
                  <a:gd name="csX13" fmla="*/ 1947846 w 2041226"/>
                  <a:gd name="csY13" fmla="*/ 1182097 h 1182104"/>
                  <a:gd name="csX14" fmla="*/ 1943460 w 2041226"/>
                  <a:gd name="csY14" fmla="*/ 999353 h 1182104"/>
                  <a:gd name="csX15" fmla="*/ 1920600 w 2041226"/>
                  <a:gd name="csY15" fmla="*/ 866447 h 1182104"/>
                  <a:gd name="csX16" fmla="*/ 1723901 w 2041226"/>
                  <a:gd name="csY16" fmla="*/ 462416 h 1182104"/>
                  <a:gd name="csX17" fmla="*/ 1477893 w 2041226"/>
                  <a:gd name="csY17" fmla="*/ 249103 h 1182104"/>
                  <a:gd name="csX18" fmla="*/ 1172212 w 2041226"/>
                  <a:gd name="csY18" fmla="*/ 125634 h 1182104"/>
                  <a:gd name="csX19" fmla="*/ 536792 w 2041226"/>
                  <a:gd name="csY19" fmla="*/ 156335 h 1182104"/>
                  <a:gd name="csX20" fmla="*/ 268324 w 2041226"/>
                  <a:gd name="csY20" fmla="*/ 290835 h 1182104"/>
                  <a:gd name="csX21" fmla="*/ 211573 w 2041226"/>
                  <a:gd name="csY21" fmla="*/ 334428 h 1182104"/>
                  <a:gd name="csX22" fmla="*/ 198283 w 2041226"/>
                  <a:gd name="csY22" fmla="*/ 345193 h 1182104"/>
                  <a:gd name="csX23" fmla="*/ 184992 w 2041226"/>
                  <a:gd name="csY23" fmla="*/ 356889 h 1182104"/>
                  <a:gd name="csX24" fmla="*/ 159209 w 2041226"/>
                  <a:gd name="csY24" fmla="*/ 380280 h 1182104"/>
                  <a:gd name="csX25" fmla="*/ 81991 w 2041226"/>
                  <a:gd name="csY25" fmla="*/ 462815 h 1182104"/>
                  <a:gd name="csX26" fmla="*/ -12 w 2041226"/>
                  <a:gd name="csY26" fmla="*/ 416032 h 1182104"/>
                  <a:gd name="csX27" fmla="*/ 97275 w 2041226"/>
                  <a:gd name="csY27" fmla="*/ 310107 h 118210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2041226" h="1182104">
                    <a:moveTo>
                      <a:pt x="97275" y="310107"/>
                    </a:moveTo>
                    <a:cubicBezTo>
                      <a:pt x="106180" y="301335"/>
                      <a:pt x="116015" y="293095"/>
                      <a:pt x="125451" y="284456"/>
                    </a:cubicBezTo>
                    <a:lnTo>
                      <a:pt x="140070" y="271165"/>
                    </a:lnTo>
                    <a:lnTo>
                      <a:pt x="155089" y="259337"/>
                    </a:lnTo>
                    <a:cubicBezTo>
                      <a:pt x="175423" y="243521"/>
                      <a:pt x="196024" y="227440"/>
                      <a:pt x="217155" y="211624"/>
                    </a:cubicBezTo>
                    <a:cubicBezTo>
                      <a:pt x="306827" y="149626"/>
                      <a:pt x="404698" y="100421"/>
                      <a:pt x="507952" y="65428"/>
                    </a:cubicBezTo>
                    <a:cubicBezTo>
                      <a:pt x="728760" y="-8995"/>
                      <a:pt x="965983" y="-20181"/>
                      <a:pt x="1192812" y="33132"/>
                    </a:cubicBezTo>
                    <a:cubicBezTo>
                      <a:pt x="1309396" y="60398"/>
                      <a:pt x="1421023" y="105592"/>
                      <a:pt x="1523746" y="167101"/>
                    </a:cubicBezTo>
                    <a:cubicBezTo>
                      <a:pt x="1627066" y="228407"/>
                      <a:pt x="1718545" y="307771"/>
                      <a:pt x="1793809" y="401412"/>
                    </a:cubicBezTo>
                    <a:cubicBezTo>
                      <a:pt x="1865099" y="489415"/>
                      <a:pt x="1922102" y="588086"/>
                      <a:pt x="1962731" y="693804"/>
                    </a:cubicBezTo>
                    <a:cubicBezTo>
                      <a:pt x="1981856" y="742640"/>
                      <a:pt x="1997446" y="792785"/>
                      <a:pt x="2009381" y="843854"/>
                    </a:cubicBezTo>
                    <a:cubicBezTo>
                      <a:pt x="2035377" y="953035"/>
                      <a:pt x="2045531" y="1065380"/>
                      <a:pt x="2039551" y="1177445"/>
                    </a:cubicBezTo>
                    <a:cubicBezTo>
                      <a:pt x="2020558" y="1176595"/>
                      <a:pt x="2001526" y="1177352"/>
                      <a:pt x="1982667" y="1179705"/>
                    </a:cubicBezTo>
                    <a:cubicBezTo>
                      <a:pt x="1971503" y="1181167"/>
                      <a:pt x="1959674" y="1181566"/>
                      <a:pt x="1947846" y="1182097"/>
                    </a:cubicBezTo>
                    <a:cubicBezTo>
                      <a:pt x="1951740" y="1121173"/>
                      <a:pt x="1950265" y="1060024"/>
                      <a:pt x="1943460" y="999353"/>
                    </a:cubicBezTo>
                    <a:cubicBezTo>
                      <a:pt x="1938835" y="954590"/>
                      <a:pt x="1931193" y="910185"/>
                      <a:pt x="1920600" y="866447"/>
                    </a:cubicBezTo>
                    <a:cubicBezTo>
                      <a:pt x="1885859" y="718832"/>
                      <a:pt x="1818662" y="580812"/>
                      <a:pt x="1723901" y="462416"/>
                    </a:cubicBezTo>
                    <a:cubicBezTo>
                      <a:pt x="1655282" y="377206"/>
                      <a:pt x="1571964" y="304963"/>
                      <a:pt x="1477893" y="249103"/>
                    </a:cubicBezTo>
                    <a:cubicBezTo>
                      <a:pt x="1382973" y="192438"/>
                      <a:pt x="1279865" y="150789"/>
                      <a:pt x="1172212" y="125634"/>
                    </a:cubicBezTo>
                    <a:cubicBezTo>
                      <a:pt x="961677" y="76554"/>
                      <a:pt x="741612" y="87186"/>
                      <a:pt x="536792" y="156335"/>
                    </a:cubicBezTo>
                    <a:cubicBezTo>
                      <a:pt x="441512" y="188522"/>
                      <a:pt x="351150" y="233788"/>
                      <a:pt x="268324" y="290835"/>
                    </a:cubicBezTo>
                    <a:lnTo>
                      <a:pt x="211573" y="334428"/>
                    </a:lnTo>
                    <a:lnTo>
                      <a:pt x="198283" y="345193"/>
                    </a:lnTo>
                    <a:lnTo>
                      <a:pt x="184992" y="356889"/>
                    </a:lnTo>
                    <a:cubicBezTo>
                      <a:pt x="176354" y="364731"/>
                      <a:pt x="167449" y="372173"/>
                      <a:pt x="159209" y="380280"/>
                    </a:cubicBezTo>
                    <a:cubicBezTo>
                      <a:pt x="131910" y="406297"/>
                      <a:pt x="106140" y="433853"/>
                      <a:pt x="81991" y="462815"/>
                    </a:cubicBezTo>
                    <a:cubicBezTo>
                      <a:pt x="54706" y="447043"/>
                      <a:pt x="27367" y="431449"/>
                      <a:pt x="-12" y="416032"/>
                    </a:cubicBezTo>
                    <a:cubicBezTo>
                      <a:pt x="30145" y="378704"/>
                      <a:pt x="62640" y="343325"/>
                      <a:pt x="97275" y="310107"/>
                    </a:cubicBezTo>
                    <a:close/>
                  </a:path>
                </a:pathLst>
              </a:custGeom>
              <a:solidFill>
                <a:srgbClr val="1B77AE"/>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37" name="Freeform: Shape 36">
                <a:extLst>
                  <a:ext uri="{FF2B5EF4-FFF2-40B4-BE49-F238E27FC236}">
                    <a16:creationId xmlns:a16="http://schemas.microsoft.com/office/drawing/2014/main" id="{4B4D0371-BC6F-249B-9F48-A866E92B975A}"/>
                  </a:ext>
                </a:extLst>
              </p:cNvPr>
              <p:cNvSpPr/>
              <p:nvPr/>
            </p:nvSpPr>
            <p:spPr>
              <a:xfrm>
                <a:off x="5603583" y="2116006"/>
                <a:ext cx="1923387" cy="1118066"/>
              </a:xfrm>
              <a:custGeom>
                <a:avLst/>
                <a:gdLst>
                  <a:gd name="csX0" fmla="*/ 84250 w 1923387"/>
                  <a:gd name="csY0" fmla="*/ 292851 h 1118066"/>
                  <a:gd name="csX1" fmla="*/ 110831 w 1923387"/>
                  <a:gd name="csY1" fmla="*/ 268795 h 1118066"/>
                  <a:gd name="csX2" fmla="*/ 124122 w 1923387"/>
                  <a:gd name="csY2" fmla="*/ 256700 h 1118066"/>
                  <a:gd name="csX3" fmla="*/ 138343 w 1923387"/>
                  <a:gd name="csY3" fmla="*/ 245669 h 1118066"/>
                  <a:gd name="csX4" fmla="*/ 196688 w 1923387"/>
                  <a:gd name="csY4" fmla="*/ 200747 h 1118066"/>
                  <a:gd name="csX5" fmla="*/ 471802 w 1923387"/>
                  <a:gd name="csY5" fmla="*/ 62659 h 1118066"/>
                  <a:gd name="csX6" fmla="*/ 1123037 w 1923387"/>
                  <a:gd name="csY6" fmla="*/ 31028 h 1118066"/>
                  <a:gd name="csX7" fmla="*/ 1436427 w 1923387"/>
                  <a:gd name="csY7" fmla="*/ 157819 h 1118066"/>
                  <a:gd name="csX8" fmla="*/ 1690807 w 1923387"/>
                  <a:gd name="csY8" fmla="*/ 377644 h 1118066"/>
                  <a:gd name="csX9" fmla="*/ 1893355 w 1923387"/>
                  <a:gd name="csY9" fmla="*/ 793637 h 1118066"/>
                  <a:gd name="csX10" fmla="*/ 1916746 w 1923387"/>
                  <a:gd name="csY10" fmla="*/ 929865 h 1118066"/>
                  <a:gd name="csX11" fmla="*/ 1921398 w 1923387"/>
                  <a:gd name="csY11" fmla="*/ 1114337 h 1118066"/>
                  <a:gd name="csX12" fmla="*/ 1865578 w 1923387"/>
                  <a:gd name="csY12" fmla="*/ 1118059 h 1118066"/>
                  <a:gd name="csX13" fmla="*/ 1829693 w 1923387"/>
                  <a:gd name="csY13" fmla="*/ 1115002 h 1118066"/>
                  <a:gd name="csX14" fmla="*/ 1825839 w 1923387"/>
                  <a:gd name="csY14" fmla="*/ 940763 h 1118066"/>
                  <a:gd name="csX15" fmla="*/ 1804441 w 1923387"/>
                  <a:gd name="csY15" fmla="*/ 816497 h 1118066"/>
                  <a:gd name="csX16" fmla="*/ 1764570 w 1923387"/>
                  <a:gd name="csY16" fmla="*/ 687978 h 1118066"/>
                  <a:gd name="csX17" fmla="*/ 1620767 w 1923387"/>
                  <a:gd name="csY17" fmla="*/ 438913 h 1118066"/>
                  <a:gd name="csX18" fmla="*/ 1391372 w 1923387"/>
                  <a:gd name="csY18" fmla="*/ 239556 h 1118066"/>
                  <a:gd name="csX19" fmla="*/ 1103633 w 1923387"/>
                  <a:gd name="csY19" fmla="*/ 123131 h 1118066"/>
                  <a:gd name="csX20" fmla="*/ 500376 w 1923387"/>
                  <a:gd name="csY20" fmla="*/ 153566 h 1118066"/>
                  <a:gd name="csX21" fmla="*/ 247856 w 1923387"/>
                  <a:gd name="csY21" fmla="*/ 280092 h 1118066"/>
                  <a:gd name="csX22" fmla="*/ 194694 w 1923387"/>
                  <a:gd name="csY22" fmla="*/ 320894 h 1118066"/>
                  <a:gd name="csX23" fmla="*/ 181404 w 1923387"/>
                  <a:gd name="csY23" fmla="*/ 330994 h 1118066"/>
                  <a:gd name="csX24" fmla="*/ 169177 w 1923387"/>
                  <a:gd name="csY24" fmla="*/ 341893 h 1118066"/>
                  <a:gd name="csX25" fmla="*/ 145121 w 1923387"/>
                  <a:gd name="csY25" fmla="*/ 363556 h 1118066"/>
                  <a:gd name="csX26" fmla="*/ 81326 w 1923387"/>
                  <a:gd name="csY26" fmla="*/ 430806 h 1118066"/>
                  <a:gd name="csX27" fmla="*/ -12 w 1923387"/>
                  <a:gd name="csY27" fmla="*/ 383226 h 1118066"/>
                  <a:gd name="csX28" fmla="*/ 84250 w 1923387"/>
                  <a:gd name="csY28" fmla="*/ 292851 h 111806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Lst>
                <a:rect l="l" t="t" r="r" b="b"/>
                <a:pathLst>
                  <a:path w="1923387" h="1118066">
                    <a:moveTo>
                      <a:pt x="84250" y="292851"/>
                    </a:moveTo>
                    <a:cubicBezTo>
                      <a:pt x="92623" y="284478"/>
                      <a:pt x="101927" y="276902"/>
                      <a:pt x="110831" y="268795"/>
                    </a:cubicBezTo>
                    <a:lnTo>
                      <a:pt x="124122" y="256700"/>
                    </a:lnTo>
                    <a:lnTo>
                      <a:pt x="138343" y="245669"/>
                    </a:lnTo>
                    <a:cubicBezTo>
                      <a:pt x="157481" y="230784"/>
                      <a:pt x="176885" y="215633"/>
                      <a:pt x="196688" y="200747"/>
                    </a:cubicBezTo>
                    <a:cubicBezTo>
                      <a:pt x="281548" y="142184"/>
                      <a:pt x="374143" y="95709"/>
                      <a:pt x="471802" y="62659"/>
                    </a:cubicBezTo>
                    <a:cubicBezTo>
                      <a:pt x="681712" y="-8278"/>
                      <a:pt x="907239" y="-19233"/>
                      <a:pt x="1123037" y="31028"/>
                    </a:cubicBezTo>
                    <a:cubicBezTo>
                      <a:pt x="1233441" y="56806"/>
                      <a:pt x="1339167" y="99579"/>
                      <a:pt x="1436427" y="157819"/>
                    </a:cubicBezTo>
                    <a:cubicBezTo>
                      <a:pt x="1533687" y="215290"/>
                      <a:pt x="1619850" y="289745"/>
                      <a:pt x="1690807" y="377644"/>
                    </a:cubicBezTo>
                    <a:cubicBezTo>
                      <a:pt x="1788346" y="499570"/>
                      <a:pt x="1857524" y="641667"/>
                      <a:pt x="1893355" y="793637"/>
                    </a:cubicBezTo>
                    <a:cubicBezTo>
                      <a:pt x="1904107" y="838490"/>
                      <a:pt x="1911922" y="883999"/>
                      <a:pt x="1916746" y="929865"/>
                    </a:cubicBezTo>
                    <a:cubicBezTo>
                      <a:pt x="1923578" y="991108"/>
                      <a:pt x="1925133" y="1052829"/>
                      <a:pt x="1921398" y="1114337"/>
                    </a:cubicBezTo>
                    <a:cubicBezTo>
                      <a:pt x="1903190" y="1116065"/>
                      <a:pt x="1883653" y="1115666"/>
                      <a:pt x="1865578" y="1118059"/>
                    </a:cubicBezTo>
                    <a:cubicBezTo>
                      <a:pt x="1853616" y="1117261"/>
                      <a:pt x="1841655" y="1116198"/>
                      <a:pt x="1829693" y="1115002"/>
                    </a:cubicBezTo>
                    <a:cubicBezTo>
                      <a:pt x="1833441" y="1056922"/>
                      <a:pt x="1832152" y="998617"/>
                      <a:pt x="1825839" y="940763"/>
                    </a:cubicBezTo>
                    <a:cubicBezTo>
                      <a:pt x="1821440" y="898911"/>
                      <a:pt x="1814289" y="857405"/>
                      <a:pt x="1804441" y="816497"/>
                    </a:cubicBezTo>
                    <a:cubicBezTo>
                      <a:pt x="1794221" y="772763"/>
                      <a:pt x="1780904" y="729815"/>
                      <a:pt x="1764570" y="687978"/>
                    </a:cubicBezTo>
                    <a:cubicBezTo>
                      <a:pt x="1730001" y="597926"/>
                      <a:pt x="1681478" y="513876"/>
                      <a:pt x="1620767" y="438913"/>
                    </a:cubicBezTo>
                    <a:cubicBezTo>
                      <a:pt x="1556852" y="359263"/>
                      <a:pt x="1479156" y="291738"/>
                      <a:pt x="1391372" y="239556"/>
                    </a:cubicBezTo>
                    <a:cubicBezTo>
                      <a:pt x="1302073" y="186064"/>
                      <a:pt x="1204999" y="146785"/>
                      <a:pt x="1103633" y="123131"/>
                    </a:cubicBezTo>
                    <a:cubicBezTo>
                      <a:pt x="903637" y="76953"/>
                      <a:pt x="694710" y="87492"/>
                      <a:pt x="500376" y="153566"/>
                    </a:cubicBezTo>
                    <a:cubicBezTo>
                      <a:pt x="410758" y="183867"/>
                      <a:pt x="325779" y="226447"/>
                      <a:pt x="247856" y="280092"/>
                    </a:cubicBezTo>
                    <a:lnTo>
                      <a:pt x="194694" y="320894"/>
                    </a:lnTo>
                    <a:lnTo>
                      <a:pt x="181404" y="330994"/>
                    </a:lnTo>
                    <a:lnTo>
                      <a:pt x="169177" y="341893"/>
                    </a:lnTo>
                    <a:cubicBezTo>
                      <a:pt x="161069" y="349202"/>
                      <a:pt x="152829" y="356114"/>
                      <a:pt x="145121" y="363556"/>
                    </a:cubicBezTo>
                    <a:cubicBezTo>
                      <a:pt x="122128" y="385486"/>
                      <a:pt x="100996" y="408079"/>
                      <a:pt x="81326" y="430806"/>
                    </a:cubicBezTo>
                    <a:cubicBezTo>
                      <a:pt x="54745" y="414725"/>
                      <a:pt x="27234" y="398776"/>
                      <a:pt x="-12" y="383226"/>
                    </a:cubicBezTo>
                    <a:cubicBezTo>
                      <a:pt x="26304" y="351496"/>
                      <a:pt x="54440" y="321322"/>
                      <a:pt x="84250" y="292851"/>
                    </a:cubicBezTo>
                    <a:close/>
                  </a:path>
                </a:pathLst>
              </a:custGeom>
              <a:solidFill>
                <a:srgbClr val="00A6E1"/>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38" name="Freeform: Shape 37">
                <a:extLst>
                  <a:ext uri="{FF2B5EF4-FFF2-40B4-BE49-F238E27FC236}">
                    <a16:creationId xmlns:a16="http://schemas.microsoft.com/office/drawing/2014/main" id="{BCA88351-B8D6-FFB8-842D-4442635F502C}"/>
                  </a:ext>
                </a:extLst>
              </p:cNvPr>
              <p:cNvSpPr/>
              <p:nvPr/>
            </p:nvSpPr>
            <p:spPr>
              <a:xfrm>
                <a:off x="5660599" y="2181415"/>
                <a:ext cx="1802862" cy="1052125"/>
              </a:xfrm>
              <a:custGeom>
                <a:avLst/>
                <a:gdLst>
                  <a:gd name="csX0" fmla="*/ 69631 w 1802862"/>
                  <a:gd name="csY0" fmla="*/ 275686 h 1052125"/>
                  <a:gd name="csX1" fmla="*/ 94351 w 1802862"/>
                  <a:gd name="csY1" fmla="*/ 253225 h 1052125"/>
                  <a:gd name="csX2" fmla="*/ 107641 w 1802862"/>
                  <a:gd name="csY2" fmla="*/ 242061 h 1052125"/>
                  <a:gd name="csX3" fmla="*/ 120932 w 1802862"/>
                  <a:gd name="csY3" fmla="*/ 231694 h 1052125"/>
                  <a:gd name="csX4" fmla="*/ 175689 w 1802862"/>
                  <a:gd name="csY4" fmla="*/ 189564 h 1052125"/>
                  <a:gd name="csX5" fmla="*/ 435120 w 1802862"/>
                  <a:gd name="csY5" fmla="*/ 59317 h 1052125"/>
                  <a:gd name="csX6" fmla="*/ 1052863 w 1802862"/>
                  <a:gd name="csY6" fmla="*/ 29413 h 1052125"/>
                  <a:gd name="csX7" fmla="*/ 1348709 w 1802862"/>
                  <a:gd name="csY7" fmla="*/ 149028 h 1052125"/>
                  <a:gd name="csX8" fmla="*/ 1585015 w 1802862"/>
                  <a:gd name="csY8" fmla="*/ 353967 h 1052125"/>
                  <a:gd name="csX9" fmla="*/ 1774671 w 1802862"/>
                  <a:gd name="csY9" fmla="*/ 743911 h 1052125"/>
                  <a:gd name="csX10" fmla="*/ 1796733 w 1802862"/>
                  <a:gd name="csY10" fmla="*/ 871899 h 1052125"/>
                  <a:gd name="csX11" fmla="*/ 1800720 w 1802862"/>
                  <a:gd name="csY11" fmla="*/ 1052118 h 1052125"/>
                  <a:gd name="csX12" fmla="*/ 1709680 w 1802862"/>
                  <a:gd name="csY12" fmla="*/ 1042682 h 1052125"/>
                  <a:gd name="csX13" fmla="*/ 1705826 w 1802862"/>
                  <a:gd name="csY13" fmla="*/ 883195 h 1052125"/>
                  <a:gd name="csX14" fmla="*/ 1685890 w 1802862"/>
                  <a:gd name="csY14" fmla="*/ 767302 h 1052125"/>
                  <a:gd name="csX15" fmla="*/ 1648676 w 1802862"/>
                  <a:gd name="csY15" fmla="*/ 647688 h 1052125"/>
                  <a:gd name="csX16" fmla="*/ 1515107 w 1802862"/>
                  <a:gd name="csY16" fmla="*/ 416167 h 1052125"/>
                  <a:gd name="csX17" fmla="*/ 1302459 w 1802862"/>
                  <a:gd name="csY17" fmla="*/ 231827 h 1052125"/>
                  <a:gd name="csX18" fmla="*/ 1032130 w 1802862"/>
                  <a:gd name="csY18" fmla="*/ 122579 h 1052125"/>
                  <a:gd name="csX19" fmla="*/ 463163 w 1802862"/>
                  <a:gd name="csY19" fmla="*/ 150091 h 1052125"/>
                  <a:gd name="csX20" fmla="*/ 226459 w 1802862"/>
                  <a:gd name="csY20" fmla="*/ 268642 h 1052125"/>
                  <a:gd name="csX21" fmla="*/ 177018 w 1802862"/>
                  <a:gd name="csY21" fmla="*/ 306786 h 1052125"/>
                  <a:gd name="csX22" fmla="*/ 164924 w 1802862"/>
                  <a:gd name="csY22" fmla="*/ 316222 h 1052125"/>
                  <a:gd name="csX23" fmla="*/ 153627 w 1802862"/>
                  <a:gd name="csY23" fmla="*/ 326323 h 1052125"/>
                  <a:gd name="csX24" fmla="*/ 131299 w 1802862"/>
                  <a:gd name="csY24" fmla="*/ 346392 h 1052125"/>
                  <a:gd name="csX25" fmla="*/ 80795 w 1802862"/>
                  <a:gd name="csY25" fmla="*/ 399554 h 1052125"/>
                  <a:gd name="csX26" fmla="*/ -12 w 1802862"/>
                  <a:gd name="csY26" fmla="*/ 350778 h 1052125"/>
                  <a:gd name="csX27" fmla="*/ 69631 w 1802862"/>
                  <a:gd name="csY27" fmla="*/ 275686 h 105212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1802862" h="1052125">
                    <a:moveTo>
                      <a:pt x="69631" y="275686"/>
                    </a:moveTo>
                    <a:cubicBezTo>
                      <a:pt x="77605" y="267978"/>
                      <a:pt x="86111" y="260801"/>
                      <a:pt x="94351" y="253225"/>
                    </a:cubicBezTo>
                    <a:lnTo>
                      <a:pt x="107641" y="242061"/>
                    </a:lnTo>
                    <a:lnTo>
                      <a:pt x="120932" y="231694"/>
                    </a:lnTo>
                    <a:lnTo>
                      <a:pt x="175689" y="189564"/>
                    </a:lnTo>
                    <a:cubicBezTo>
                      <a:pt x="255751" y="134395"/>
                      <a:pt x="343056" y="90564"/>
                      <a:pt x="435120" y="59317"/>
                    </a:cubicBezTo>
                    <a:cubicBezTo>
                      <a:pt x="634251" y="-7858"/>
                      <a:pt x="848176" y="-18212"/>
                      <a:pt x="1052863" y="29413"/>
                    </a:cubicBezTo>
                    <a:cubicBezTo>
                      <a:pt x="1157047" y="53806"/>
                      <a:pt x="1256846" y="94155"/>
                      <a:pt x="1348709" y="149028"/>
                    </a:cubicBezTo>
                    <a:cubicBezTo>
                      <a:pt x="1439058" y="202716"/>
                      <a:pt x="1519080" y="272120"/>
                      <a:pt x="1585015" y="353967"/>
                    </a:cubicBezTo>
                    <a:cubicBezTo>
                      <a:pt x="1676414" y="468244"/>
                      <a:pt x="1741205" y="601454"/>
                      <a:pt x="1774671" y="743911"/>
                    </a:cubicBezTo>
                    <a:cubicBezTo>
                      <a:pt x="1784798" y="786042"/>
                      <a:pt x="1792174" y="828797"/>
                      <a:pt x="1796733" y="871899"/>
                    </a:cubicBezTo>
                    <a:cubicBezTo>
                      <a:pt x="1803218" y="931746"/>
                      <a:pt x="1804547" y="992045"/>
                      <a:pt x="1800720" y="1052118"/>
                    </a:cubicBezTo>
                    <a:cubicBezTo>
                      <a:pt x="1770284" y="1049726"/>
                      <a:pt x="1739982" y="1046403"/>
                      <a:pt x="1709680" y="1042682"/>
                    </a:cubicBezTo>
                    <a:cubicBezTo>
                      <a:pt x="1712870" y="989506"/>
                      <a:pt x="1711580" y="936158"/>
                      <a:pt x="1705826" y="883195"/>
                    </a:cubicBezTo>
                    <a:cubicBezTo>
                      <a:pt x="1701745" y="844161"/>
                      <a:pt x="1695087" y="805446"/>
                      <a:pt x="1685890" y="767302"/>
                    </a:cubicBezTo>
                    <a:cubicBezTo>
                      <a:pt x="1676347" y="726596"/>
                      <a:pt x="1663907" y="686622"/>
                      <a:pt x="1648676" y="647688"/>
                    </a:cubicBezTo>
                    <a:cubicBezTo>
                      <a:pt x="1616487" y="564025"/>
                      <a:pt x="1571419" y="485907"/>
                      <a:pt x="1515107" y="416167"/>
                    </a:cubicBezTo>
                    <a:cubicBezTo>
                      <a:pt x="1455844" y="342468"/>
                      <a:pt x="1383823" y="280028"/>
                      <a:pt x="1302459" y="231827"/>
                    </a:cubicBezTo>
                    <a:cubicBezTo>
                      <a:pt x="1218529" y="181680"/>
                      <a:pt x="1127343" y="144828"/>
                      <a:pt x="1032130" y="122579"/>
                    </a:cubicBezTo>
                    <a:cubicBezTo>
                      <a:pt x="843590" y="78761"/>
                      <a:pt x="646585" y="88286"/>
                      <a:pt x="463163" y="150091"/>
                    </a:cubicBezTo>
                    <a:cubicBezTo>
                      <a:pt x="379193" y="178544"/>
                      <a:pt x="299543" y="218437"/>
                      <a:pt x="226459" y="268642"/>
                    </a:cubicBezTo>
                    <a:lnTo>
                      <a:pt x="177018" y="306786"/>
                    </a:lnTo>
                    <a:lnTo>
                      <a:pt x="164924" y="316222"/>
                    </a:lnTo>
                    <a:lnTo>
                      <a:pt x="153627" y="326323"/>
                    </a:lnTo>
                    <a:cubicBezTo>
                      <a:pt x="146184" y="333101"/>
                      <a:pt x="138476" y="339613"/>
                      <a:pt x="131299" y="346392"/>
                    </a:cubicBezTo>
                    <a:cubicBezTo>
                      <a:pt x="113357" y="363403"/>
                      <a:pt x="96610" y="381080"/>
                      <a:pt x="80795" y="399554"/>
                    </a:cubicBezTo>
                    <a:cubicBezTo>
                      <a:pt x="54214" y="383073"/>
                      <a:pt x="27274" y="366815"/>
                      <a:pt x="-12" y="350778"/>
                    </a:cubicBezTo>
                    <a:cubicBezTo>
                      <a:pt x="21865" y="324545"/>
                      <a:pt x="45123" y="299479"/>
                      <a:pt x="69631" y="275686"/>
                    </a:cubicBezTo>
                    <a:close/>
                  </a:path>
                </a:pathLst>
              </a:custGeom>
              <a:solidFill>
                <a:srgbClr val="A5BF2D"/>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39" name="Freeform: Shape 38">
                <a:extLst>
                  <a:ext uri="{FF2B5EF4-FFF2-40B4-BE49-F238E27FC236}">
                    <a16:creationId xmlns:a16="http://schemas.microsoft.com/office/drawing/2014/main" id="{00834BD1-847F-D22D-FCE8-BF1BB602A5C5}"/>
                  </a:ext>
                </a:extLst>
              </p:cNvPr>
              <p:cNvSpPr/>
              <p:nvPr/>
            </p:nvSpPr>
            <p:spPr>
              <a:xfrm>
                <a:off x="5716951" y="2246356"/>
                <a:ext cx="1683554" cy="981071"/>
              </a:xfrm>
              <a:custGeom>
                <a:avLst/>
                <a:gdLst>
                  <a:gd name="csX0" fmla="*/ 55676 w 1683554"/>
                  <a:gd name="csY0" fmla="*/ 259123 h 981071"/>
                  <a:gd name="csX1" fmla="*/ 78668 w 1683554"/>
                  <a:gd name="csY1" fmla="*/ 238257 h 981071"/>
                  <a:gd name="csX2" fmla="*/ 90364 w 1683554"/>
                  <a:gd name="csY2" fmla="*/ 227757 h 981071"/>
                  <a:gd name="csX3" fmla="*/ 102990 w 1683554"/>
                  <a:gd name="csY3" fmla="*/ 218188 h 981071"/>
                  <a:gd name="csX4" fmla="*/ 154158 w 1683554"/>
                  <a:gd name="csY4" fmla="*/ 178316 h 981071"/>
                  <a:gd name="csX5" fmla="*/ 397774 w 1683554"/>
                  <a:gd name="csY5" fmla="*/ 56177 h 981071"/>
                  <a:gd name="csX6" fmla="*/ 982556 w 1683554"/>
                  <a:gd name="csY6" fmla="*/ 27868 h 981071"/>
                  <a:gd name="csX7" fmla="*/ 1480950 w 1683554"/>
                  <a:gd name="csY7" fmla="*/ 331290 h 981071"/>
                  <a:gd name="csX8" fmla="*/ 1657182 w 1683554"/>
                  <a:gd name="csY8" fmla="*/ 694786 h 981071"/>
                  <a:gd name="csX9" fmla="*/ 1677783 w 1683554"/>
                  <a:gd name="csY9" fmla="*/ 814400 h 981071"/>
                  <a:gd name="csX10" fmla="*/ 1681637 w 1683554"/>
                  <a:gd name="csY10" fmla="*/ 981064 h 981071"/>
                  <a:gd name="csX11" fmla="*/ 1630601 w 1683554"/>
                  <a:gd name="csY11" fmla="*/ 975083 h 981071"/>
                  <a:gd name="csX12" fmla="*/ 1590730 w 1683554"/>
                  <a:gd name="csY12" fmla="*/ 970564 h 981071"/>
                  <a:gd name="csX13" fmla="*/ 1587009 w 1683554"/>
                  <a:gd name="csY13" fmla="*/ 825166 h 981071"/>
                  <a:gd name="csX14" fmla="*/ 1568535 w 1683554"/>
                  <a:gd name="csY14" fmla="*/ 717646 h 981071"/>
                  <a:gd name="csX15" fmla="*/ 1533980 w 1683554"/>
                  <a:gd name="csY15" fmla="*/ 606670 h 981071"/>
                  <a:gd name="csX16" fmla="*/ 1410644 w 1683554"/>
                  <a:gd name="csY16" fmla="*/ 392825 h 981071"/>
                  <a:gd name="csX17" fmla="*/ 1214342 w 1683554"/>
                  <a:gd name="csY17" fmla="*/ 222574 h 981071"/>
                  <a:gd name="csX18" fmla="*/ 961823 w 1683554"/>
                  <a:gd name="csY18" fmla="*/ 120503 h 981071"/>
                  <a:gd name="csX19" fmla="*/ 426215 w 1683554"/>
                  <a:gd name="csY19" fmla="*/ 146419 h 981071"/>
                  <a:gd name="csX20" fmla="*/ 205460 w 1683554"/>
                  <a:gd name="csY20" fmla="*/ 256996 h 981071"/>
                  <a:gd name="csX21" fmla="*/ 159608 w 1683554"/>
                  <a:gd name="csY21" fmla="*/ 292349 h 981071"/>
                  <a:gd name="csX22" fmla="*/ 148311 w 1683554"/>
                  <a:gd name="csY22" fmla="*/ 300988 h 981071"/>
                  <a:gd name="csX23" fmla="*/ 137811 w 1683554"/>
                  <a:gd name="csY23" fmla="*/ 310291 h 981071"/>
                  <a:gd name="csX24" fmla="*/ 117477 w 1683554"/>
                  <a:gd name="csY24" fmla="*/ 328765 h 981071"/>
                  <a:gd name="csX25" fmla="*/ 79732 w 1683554"/>
                  <a:gd name="csY25" fmla="*/ 367308 h 981071"/>
                  <a:gd name="csX26" fmla="*/ -12 w 1683554"/>
                  <a:gd name="csY26" fmla="*/ 317734 h 981071"/>
                  <a:gd name="csX27" fmla="*/ 55676 w 1683554"/>
                  <a:gd name="csY27" fmla="*/ 259123 h 98107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1683554" h="981071">
                    <a:moveTo>
                      <a:pt x="55676" y="259123"/>
                    </a:moveTo>
                    <a:cubicBezTo>
                      <a:pt x="62986" y="251813"/>
                      <a:pt x="70960" y="245832"/>
                      <a:pt x="78668" y="238257"/>
                    </a:cubicBezTo>
                    <a:lnTo>
                      <a:pt x="90364" y="227757"/>
                    </a:lnTo>
                    <a:lnTo>
                      <a:pt x="102990" y="218188"/>
                    </a:lnTo>
                    <a:lnTo>
                      <a:pt x="154158" y="178316"/>
                    </a:lnTo>
                    <a:cubicBezTo>
                      <a:pt x="229329" y="126553"/>
                      <a:pt x="311319" y="85449"/>
                      <a:pt x="397774" y="56177"/>
                    </a:cubicBezTo>
                    <a:cubicBezTo>
                      <a:pt x="586273" y="-7448"/>
                      <a:pt x="788794" y="-17251"/>
                      <a:pt x="982556" y="27868"/>
                    </a:cubicBezTo>
                    <a:cubicBezTo>
                      <a:pt x="1178857" y="73986"/>
                      <a:pt x="1361867" y="180576"/>
                      <a:pt x="1480950" y="331290"/>
                    </a:cubicBezTo>
                    <a:cubicBezTo>
                      <a:pt x="1565943" y="437871"/>
                      <a:pt x="1626149" y="562042"/>
                      <a:pt x="1657182" y="694786"/>
                    </a:cubicBezTo>
                    <a:cubicBezTo>
                      <a:pt x="1666645" y="734166"/>
                      <a:pt x="1673530" y="774117"/>
                      <a:pt x="1677783" y="814400"/>
                    </a:cubicBezTo>
                    <a:cubicBezTo>
                      <a:pt x="1683830" y="869742"/>
                      <a:pt x="1685119" y="925496"/>
                      <a:pt x="1681637" y="981064"/>
                    </a:cubicBezTo>
                    <a:lnTo>
                      <a:pt x="1630601" y="975083"/>
                    </a:lnTo>
                    <a:cubicBezTo>
                      <a:pt x="1617311" y="973488"/>
                      <a:pt x="1604020" y="971893"/>
                      <a:pt x="1590730" y="970564"/>
                    </a:cubicBezTo>
                    <a:cubicBezTo>
                      <a:pt x="1593587" y="922080"/>
                      <a:pt x="1592351" y="873437"/>
                      <a:pt x="1587009" y="825166"/>
                    </a:cubicBezTo>
                    <a:cubicBezTo>
                      <a:pt x="1583221" y="788962"/>
                      <a:pt x="1577054" y="753038"/>
                      <a:pt x="1568535" y="717646"/>
                    </a:cubicBezTo>
                    <a:cubicBezTo>
                      <a:pt x="1559697" y="679870"/>
                      <a:pt x="1548147" y="642781"/>
                      <a:pt x="1533980" y="606670"/>
                    </a:cubicBezTo>
                    <a:cubicBezTo>
                      <a:pt x="1504302" y="529377"/>
                      <a:pt x="1462689" y="457219"/>
                      <a:pt x="1410644" y="392825"/>
                    </a:cubicBezTo>
                    <a:cubicBezTo>
                      <a:pt x="1355993" y="324714"/>
                      <a:pt x="1289500" y="267037"/>
                      <a:pt x="1214342" y="222574"/>
                    </a:cubicBezTo>
                    <a:cubicBezTo>
                      <a:pt x="1135915" y="175785"/>
                      <a:pt x="1050736" y="141358"/>
                      <a:pt x="961823" y="120503"/>
                    </a:cubicBezTo>
                    <a:cubicBezTo>
                      <a:pt x="784341" y="79301"/>
                      <a:pt x="598885" y="88273"/>
                      <a:pt x="426215" y="146419"/>
                    </a:cubicBezTo>
                    <a:cubicBezTo>
                      <a:pt x="347868" y="172890"/>
                      <a:pt x="273574" y="210103"/>
                      <a:pt x="205460" y="256996"/>
                    </a:cubicBezTo>
                    <a:lnTo>
                      <a:pt x="159608" y="292349"/>
                    </a:lnTo>
                    <a:lnTo>
                      <a:pt x="148311" y="300988"/>
                    </a:lnTo>
                    <a:lnTo>
                      <a:pt x="137811" y="310291"/>
                    </a:lnTo>
                    <a:cubicBezTo>
                      <a:pt x="131033" y="316538"/>
                      <a:pt x="124521" y="322386"/>
                      <a:pt x="117477" y="328765"/>
                    </a:cubicBezTo>
                    <a:cubicBezTo>
                      <a:pt x="104186" y="342056"/>
                      <a:pt x="91693" y="354283"/>
                      <a:pt x="79732" y="367308"/>
                    </a:cubicBezTo>
                    <a:cubicBezTo>
                      <a:pt x="53151" y="350694"/>
                      <a:pt x="26569" y="334081"/>
                      <a:pt x="-12" y="317734"/>
                    </a:cubicBezTo>
                    <a:cubicBezTo>
                      <a:pt x="16867" y="298064"/>
                      <a:pt x="35740" y="278261"/>
                      <a:pt x="55676" y="259123"/>
                    </a:cubicBezTo>
                    <a:close/>
                  </a:path>
                </a:pathLst>
              </a:custGeom>
              <a:solidFill>
                <a:srgbClr val="FFE57F"/>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40" name="Freeform: Shape 39">
                <a:extLst>
                  <a:ext uri="{FF2B5EF4-FFF2-40B4-BE49-F238E27FC236}">
                    <a16:creationId xmlns:a16="http://schemas.microsoft.com/office/drawing/2014/main" id="{34FD3327-6C8D-EBE7-14B5-F683B12F1DDD}"/>
                  </a:ext>
                </a:extLst>
              </p:cNvPr>
              <p:cNvSpPr/>
              <p:nvPr/>
            </p:nvSpPr>
            <p:spPr>
              <a:xfrm>
                <a:off x="5771973" y="2312275"/>
                <a:ext cx="1565522" cy="907842"/>
              </a:xfrm>
              <a:custGeom>
                <a:avLst/>
                <a:gdLst>
                  <a:gd name="csX0" fmla="*/ 43050 w 1565522"/>
                  <a:gd name="csY0" fmla="*/ 241448 h 907842"/>
                  <a:gd name="csX1" fmla="*/ 64314 w 1565522"/>
                  <a:gd name="csY1" fmla="*/ 222310 h 907842"/>
                  <a:gd name="csX2" fmla="*/ 75213 w 1565522"/>
                  <a:gd name="csY2" fmla="*/ 212608 h 907842"/>
                  <a:gd name="csX3" fmla="*/ 86775 w 1565522"/>
                  <a:gd name="csY3" fmla="*/ 203703 h 907842"/>
                  <a:gd name="csX4" fmla="*/ 134356 w 1565522"/>
                  <a:gd name="csY4" fmla="*/ 167021 h 907842"/>
                  <a:gd name="csX5" fmla="*/ 362288 w 1565522"/>
                  <a:gd name="csY5" fmla="*/ 52856 h 907842"/>
                  <a:gd name="csX6" fmla="*/ 912914 w 1565522"/>
                  <a:gd name="csY6" fmla="*/ 26275 h 907842"/>
                  <a:gd name="csX7" fmla="*/ 1173541 w 1565522"/>
                  <a:gd name="csY7" fmla="*/ 131536 h 907842"/>
                  <a:gd name="csX8" fmla="*/ 1377284 w 1565522"/>
                  <a:gd name="csY8" fmla="*/ 307901 h 907842"/>
                  <a:gd name="csX9" fmla="*/ 1505272 w 1565522"/>
                  <a:gd name="csY9" fmla="*/ 529719 h 907842"/>
                  <a:gd name="csX10" fmla="*/ 1541023 w 1565522"/>
                  <a:gd name="csY10" fmla="*/ 644682 h 907842"/>
                  <a:gd name="csX11" fmla="*/ 1560162 w 1565522"/>
                  <a:gd name="csY11" fmla="*/ 755924 h 907842"/>
                  <a:gd name="csX12" fmla="*/ 1564016 w 1565522"/>
                  <a:gd name="csY12" fmla="*/ 907834 h 907842"/>
                  <a:gd name="csX13" fmla="*/ 1472843 w 1565522"/>
                  <a:gd name="csY13" fmla="*/ 898797 h 907842"/>
                  <a:gd name="csX14" fmla="*/ 1469255 w 1565522"/>
                  <a:gd name="csY14" fmla="*/ 766689 h 907842"/>
                  <a:gd name="csX15" fmla="*/ 1452243 w 1565522"/>
                  <a:gd name="csY15" fmla="*/ 667542 h 907842"/>
                  <a:gd name="csX16" fmla="*/ 1420478 w 1565522"/>
                  <a:gd name="csY16" fmla="*/ 565338 h 907842"/>
                  <a:gd name="csX17" fmla="*/ 1307243 w 1565522"/>
                  <a:gd name="csY17" fmla="*/ 369303 h 907842"/>
                  <a:gd name="csX18" fmla="*/ 1127688 w 1565522"/>
                  <a:gd name="csY18" fmla="*/ 213804 h 907842"/>
                  <a:gd name="csX19" fmla="*/ 892712 w 1565522"/>
                  <a:gd name="csY19" fmla="*/ 118910 h 907842"/>
                  <a:gd name="csX20" fmla="*/ 390597 w 1565522"/>
                  <a:gd name="csY20" fmla="*/ 143364 h 907842"/>
                  <a:gd name="csX21" fmla="*/ 185524 w 1565522"/>
                  <a:gd name="csY21" fmla="*/ 245967 h 907842"/>
                  <a:gd name="csX22" fmla="*/ 143260 w 1565522"/>
                  <a:gd name="csY22" fmla="*/ 278529 h 907842"/>
                  <a:gd name="csX23" fmla="*/ 132894 w 1565522"/>
                  <a:gd name="csY23" fmla="*/ 286503 h 907842"/>
                  <a:gd name="csX24" fmla="*/ 123324 w 1565522"/>
                  <a:gd name="csY24" fmla="*/ 295009 h 907842"/>
                  <a:gd name="csX25" fmla="*/ 104718 w 1565522"/>
                  <a:gd name="csY25" fmla="*/ 311888 h 907842"/>
                  <a:gd name="csX26" fmla="*/ 79732 w 1565522"/>
                  <a:gd name="csY26" fmla="*/ 337007 h 907842"/>
                  <a:gd name="csX27" fmla="*/ -12 w 1565522"/>
                  <a:gd name="csY27" fmla="*/ 286503 h 907842"/>
                  <a:gd name="csX28" fmla="*/ 43050 w 1565522"/>
                  <a:gd name="csY28" fmla="*/ 241448 h 90784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Lst>
                <a:rect l="l" t="t" r="r" b="b"/>
                <a:pathLst>
                  <a:path w="1565522" h="907842">
                    <a:moveTo>
                      <a:pt x="43050" y="241448"/>
                    </a:moveTo>
                    <a:cubicBezTo>
                      <a:pt x="49828" y="234803"/>
                      <a:pt x="57271" y="228157"/>
                      <a:pt x="64314" y="222310"/>
                    </a:cubicBezTo>
                    <a:lnTo>
                      <a:pt x="75213" y="212608"/>
                    </a:lnTo>
                    <a:lnTo>
                      <a:pt x="86775" y="203703"/>
                    </a:lnTo>
                    <a:lnTo>
                      <a:pt x="134356" y="167021"/>
                    </a:lnTo>
                    <a:cubicBezTo>
                      <a:pt x="204702" y="118644"/>
                      <a:pt x="281415" y="80225"/>
                      <a:pt x="362288" y="52856"/>
                    </a:cubicBezTo>
                    <a:cubicBezTo>
                      <a:pt x="539783" y="-7034"/>
                      <a:pt x="730475" y="-16239"/>
                      <a:pt x="912914" y="26275"/>
                    </a:cubicBezTo>
                    <a:cubicBezTo>
                      <a:pt x="1004725" y="47631"/>
                      <a:pt x="1092655" y="83143"/>
                      <a:pt x="1173541" y="131536"/>
                    </a:cubicBezTo>
                    <a:cubicBezTo>
                      <a:pt x="1251516" y="177574"/>
                      <a:pt x="1320547" y="237321"/>
                      <a:pt x="1377284" y="307901"/>
                    </a:cubicBezTo>
                    <a:cubicBezTo>
                      <a:pt x="1431244" y="374719"/>
                      <a:pt x="1474425" y="449562"/>
                      <a:pt x="1505272" y="529719"/>
                    </a:cubicBezTo>
                    <a:cubicBezTo>
                      <a:pt x="1519905" y="567143"/>
                      <a:pt x="1531853" y="605560"/>
                      <a:pt x="1541023" y="644682"/>
                    </a:cubicBezTo>
                    <a:cubicBezTo>
                      <a:pt x="1549835" y="681298"/>
                      <a:pt x="1556228" y="718458"/>
                      <a:pt x="1560162" y="755924"/>
                    </a:cubicBezTo>
                    <a:cubicBezTo>
                      <a:pt x="1565611" y="806375"/>
                      <a:pt x="1566900" y="857171"/>
                      <a:pt x="1564016" y="907834"/>
                    </a:cubicBezTo>
                    <a:cubicBezTo>
                      <a:pt x="1533714" y="904286"/>
                      <a:pt x="1503318" y="901282"/>
                      <a:pt x="1472843" y="898797"/>
                    </a:cubicBezTo>
                    <a:cubicBezTo>
                      <a:pt x="1475289" y="854739"/>
                      <a:pt x="1474093" y="810548"/>
                      <a:pt x="1469255" y="766689"/>
                    </a:cubicBezTo>
                    <a:cubicBezTo>
                      <a:pt x="1465786" y="733303"/>
                      <a:pt x="1460098" y="700183"/>
                      <a:pt x="1452243" y="667542"/>
                    </a:cubicBezTo>
                    <a:cubicBezTo>
                      <a:pt x="1444122" y="632757"/>
                      <a:pt x="1433503" y="598601"/>
                      <a:pt x="1420478" y="565338"/>
                    </a:cubicBezTo>
                    <a:cubicBezTo>
                      <a:pt x="1393233" y="494469"/>
                      <a:pt x="1355023" y="428318"/>
                      <a:pt x="1307243" y="369303"/>
                    </a:cubicBezTo>
                    <a:cubicBezTo>
                      <a:pt x="1257298" y="307025"/>
                      <a:pt x="1196467" y="254337"/>
                      <a:pt x="1127688" y="213804"/>
                    </a:cubicBezTo>
                    <a:cubicBezTo>
                      <a:pt x="1054710" y="170271"/>
                      <a:pt x="975459" y="138262"/>
                      <a:pt x="892712" y="118910"/>
                    </a:cubicBezTo>
                    <a:cubicBezTo>
                      <a:pt x="726315" y="80364"/>
                      <a:pt x="552462" y="88830"/>
                      <a:pt x="390597" y="143364"/>
                    </a:cubicBezTo>
                    <a:cubicBezTo>
                      <a:pt x="317831" y="167930"/>
                      <a:pt x="248813" y="202460"/>
                      <a:pt x="185524" y="245967"/>
                    </a:cubicBezTo>
                    <a:lnTo>
                      <a:pt x="143260" y="278529"/>
                    </a:lnTo>
                    <a:lnTo>
                      <a:pt x="132894" y="286503"/>
                    </a:lnTo>
                    <a:lnTo>
                      <a:pt x="123324" y="295009"/>
                    </a:lnTo>
                    <a:cubicBezTo>
                      <a:pt x="117211" y="300724"/>
                      <a:pt x="110698" y="305907"/>
                      <a:pt x="104718" y="311888"/>
                    </a:cubicBezTo>
                    <a:cubicBezTo>
                      <a:pt x="96079" y="319995"/>
                      <a:pt x="87839" y="328501"/>
                      <a:pt x="79732" y="337007"/>
                    </a:cubicBezTo>
                    <a:cubicBezTo>
                      <a:pt x="53151" y="319995"/>
                      <a:pt x="26569" y="303160"/>
                      <a:pt x="-12" y="286503"/>
                    </a:cubicBezTo>
                    <a:cubicBezTo>
                      <a:pt x="13412" y="271086"/>
                      <a:pt x="27766" y="256068"/>
                      <a:pt x="43050" y="241448"/>
                    </a:cubicBezTo>
                    <a:close/>
                  </a:path>
                </a:pathLst>
              </a:custGeom>
              <a:solidFill>
                <a:srgbClr val="FDBC14"/>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41" name="Freeform: Shape 40">
                <a:extLst>
                  <a:ext uri="{FF2B5EF4-FFF2-40B4-BE49-F238E27FC236}">
                    <a16:creationId xmlns:a16="http://schemas.microsoft.com/office/drawing/2014/main" id="{C6996896-9509-7F8D-F2C8-CAFBA884436A}"/>
                  </a:ext>
                </a:extLst>
              </p:cNvPr>
              <p:cNvSpPr/>
              <p:nvPr/>
            </p:nvSpPr>
            <p:spPr>
              <a:xfrm>
                <a:off x="6821817" y="2952806"/>
                <a:ext cx="1080232" cy="628940"/>
              </a:xfrm>
              <a:custGeom>
                <a:avLst/>
                <a:gdLst>
                  <a:gd name="csX0" fmla="*/ 1078088 w 1080232"/>
                  <a:gd name="csY0" fmla="*/ 517830 h 628940"/>
                  <a:gd name="csX1" fmla="*/ 1024129 w 1080232"/>
                  <a:gd name="csY1" fmla="*/ 411506 h 628940"/>
                  <a:gd name="csX2" fmla="*/ 960866 w 1080232"/>
                  <a:gd name="csY2" fmla="*/ 383197 h 628940"/>
                  <a:gd name="csX3" fmla="*/ 967777 w 1080232"/>
                  <a:gd name="csY3" fmla="*/ 355685 h 628940"/>
                  <a:gd name="csX4" fmla="*/ 934285 w 1080232"/>
                  <a:gd name="csY4" fmla="*/ 268898 h 628940"/>
                  <a:gd name="csX5" fmla="*/ 853080 w 1080232"/>
                  <a:gd name="csY5" fmla="*/ 222913 h 628940"/>
                  <a:gd name="csX6" fmla="*/ 814405 w 1080232"/>
                  <a:gd name="csY6" fmla="*/ 221850 h 628940"/>
                  <a:gd name="csX7" fmla="*/ 812411 w 1080232"/>
                  <a:gd name="csY7" fmla="*/ 150081 h 628940"/>
                  <a:gd name="csX8" fmla="*/ 738915 w 1080232"/>
                  <a:gd name="csY8" fmla="*/ 97717 h 628940"/>
                  <a:gd name="csX9" fmla="*/ 653324 w 1080232"/>
                  <a:gd name="csY9" fmla="*/ 112336 h 628940"/>
                  <a:gd name="csX10" fmla="*/ 632723 w 1080232"/>
                  <a:gd name="csY10" fmla="*/ 125627 h 628940"/>
                  <a:gd name="csX11" fmla="*/ 599098 w 1080232"/>
                  <a:gd name="csY11" fmla="*/ 90141 h 628940"/>
                  <a:gd name="csX12" fmla="*/ 490382 w 1080232"/>
                  <a:gd name="csY12" fmla="*/ 60769 h 628940"/>
                  <a:gd name="csX13" fmla="*/ 394557 w 1080232"/>
                  <a:gd name="csY13" fmla="*/ 104362 h 628940"/>
                  <a:gd name="csX14" fmla="*/ 384723 w 1080232"/>
                  <a:gd name="csY14" fmla="*/ 115526 h 628940"/>
                  <a:gd name="csX15" fmla="*/ 379539 w 1080232"/>
                  <a:gd name="csY15" fmla="*/ 109279 h 628940"/>
                  <a:gd name="csX16" fmla="*/ 318934 w 1080232"/>
                  <a:gd name="csY16" fmla="*/ 62895 h 628940"/>
                  <a:gd name="csX17" fmla="*/ 212610 w 1080232"/>
                  <a:gd name="csY17" fmla="*/ 56117 h 628940"/>
                  <a:gd name="csX18" fmla="*/ 155860 w 1080232"/>
                  <a:gd name="csY18" fmla="*/ 13322 h 628940"/>
                  <a:gd name="csX19" fmla="*/ 22157 w 1080232"/>
                  <a:gd name="csY19" fmla="*/ 36713 h 628940"/>
                  <a:gd name="csX20" fmla="*/ 22157 w 1080232"/>
                  <a:gd name="csY20" fmla="*/ 151144 h 628940"/>
                  <a:gd name="csX21" fmla="*/ 112400 w 1080232"/>
                  <a:gd name="csY21" fmla="*/ 196465 h 628940"/>
                  <a:gd name="csX22" fmla="*/ 112400 w 1080232"/>
                  <a:gd name="csY22" fmla="*/ 197528 h 628940"/>
                  <a:gd name="csX23" fmla="*/ 128614 w 1080232"/>
                  <a:gd name="csY23" fmla="*/ 255209 h 628940"/>
                  <a:gd name="csX24" fmla="*/ 118513 w 1080232"/>
                  <a:gd name="csY24" fmla="*/ 270360 h 628940"/>
                  <a:gd name="csX25" fmla="*/ 126621 w 1080232"/>
                  <a:gd name="csY25" fmla="*/ 374824 h 628940"/>
                  <a:gd name="csX26" fmla="*/ 227761 w 1080232"/>
                  <a:gd name="csY26" fmla="*/ 447390 h 628940"/>
                  <a:gd name="csX27" fmla="*/ 322921 w 1080232"/>
                  <a:gd name="csY27" fmla="*/ 457491 h 628940"/>
                  <a:gd name="csX28" fmla="*/ 339402 w 1080232"/>
                  <a:gd name="csY28" fmla="*/ 509457 h 628940"/>
                  <a:gd name="csX29" fmla="*/ 447719 w 1080232"/>
                  <a:gd name="csY29" fmla="*/ 597839 h 628940"/>
                  <a:gd name="csX30" fmla="*/ 597769 w 1080232"/>
                  <a:gd name="csY30" fmla="*/ 612990 h 628940"/>
                  <a:gd name="csX31" fmla="*/ 674721 w 1080232"/>
                  <a:gd name="csY31" fmla="*/ 580561 h 628940"/>
                  <a:gd name="csX32" fmla="*/ 680303 w 1080232"/>
                  <a:gd name="csY32" fmla="*/ 587605 h 628940"/>
                  <a:gd name="csX33" fmla="*/ 766692 w 1080232"/>
                  <a:gd name="csY33" fmla="*/ 628141 h 628940"/>
                  <a:gd name="csX34" fmla="*/ 862915 w 1080232"/>
                  <a:gd name="csY34" fmla="*/ 609800 h 628940"/>
                  <a:gd name="csX35" fmla="*/ 900793 w 1080232"/>
                  <a:gd name="csY35" fmla="*/ 584149 h 628940"/>
                  <a:gd name="csX36" fmla="*/ 909299 w 1080232"/>
                  <a:gd name="csY36" fmla="*/ 573517 h 628940"/>
                  <a:gd name="csX37" fmla="*/ 976549 w 1080232"/>
                  <a:gd name="csY37" fmla="*/ 588269 h 628940"/>
                  <a:gd name="csX38" fmla="*/ 1078088 w 1080232"/>
                  <a:gd name="csY38" fmla="*/ 517830 h 62894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Lst>
                <a:rect l="l" t="t" r="r" b="b"/>
                <a:pathLst>
                  <a:path w="1080232" h="628940">
                    <a:moveTo>
                      <a:pt x="1078088" y="517830"/>
                    </a:moveTo>
                    <a:cubicBezTo>
                      <a:pt x="1088588" y="472110"/>
                      <a:pt x="1058684" y="436492"/>
                      <a:pt x="1024129" y="411506"/>
                    </a:cubicBezTo>
                    <a:cubicBezTo>
                      <a:pt x="1005124" y="397976"/>
                      <a:pt x="983619" y="388354"/>
                      <a:pt x="960866" y="383197"/>
                    </a:cubicBezTo>
                    <a:cubicBezTo>
                      <a:pt x="964149" y="374305"/>
                      <a:pt x="966462" y="365082"/>
                      <a:pt x="967777" y="355685"/>
                    </a:cubicBezTo>
                    <a:cubicBezTo>
                      <a:pt x="970249" y="323190"/>
                      <a:pt x="957955" y="291306"/>
                      <a:pt x="934285" y="268898"/>
                    </a:cubicBezTo>
                    <a:cubicBezTo>
                      <a:pt x="912741" y="245401"/>
                      <a:pt x="884313" y="229306"/>
                      <a:pt x="853080" y="222913"/>
                    </a:cubicBezTo>
                    <a:cubicBezTo>
                      <a:pt x="840334" y="220428"/>
                      <a:pt x="827270" y="220069"/>
                      <a:pt x="814405" y="221850"/>
                    </a:cubicBezTo>
                    <a:cubicBezTo>
                      <a:pt x="823881" y="198711"/>
                      <a:pt x="823150" y="172662"/>
                      <a:pt x="812411" y="150081"/>
                    </a:cubicBezTo>
                    <a:cubicBezTo>
                      <a:pt x="797725" y="121852"/>
                      <a:pt x="770386" y="102382"/>
                      <a:pt x="738915" y="97717"/>
                    </a:cubicBezTo>
                    <a:cubicBezTo>
                      <a:pt x="709556" y="91935"/>
                      <a:pt x="679094" y="97145"/>
                      <a:pt x="653324" y="112336"/>
                    </a:cubicBezTo>
                    <a:cubicBezTo>
                      <a:pt x="646147" y="116270"/>
                      <a:pt x="639262" y="120709"/>
                      <a:pt x="632723" y="125627"/>
                    </a:cubicBezTo>
                    <a:cubicBezTo>
                      <a:pt x="623128" y="112363"/>
                      <a:pt x="611831" y="100428"/>
                      <a:pt x="599098" y="90141"/>
                    </a:cubicBezTo>
                    <a:cubicBezTo>
                      <a:pt x="568583" y="65527"/>
                      <a:pt x="529137" y="54868"/>
                      <a:pt x="490382" y="60769"/>
                    </a:cubicBezTo>
                    <a:cubicBezTo>
                      <a:pt x="454617" y="64756"/>
                      <a:pt x="421059" y="80027"/>
                      <a:pt x="394557" y="104362"/>
                    </a:cubicBezTo>
                    <a:cubicBezTo>
                      <a:pt x="390996" y="107817"/>
                      <a:pt x="387700" y="111552"/>
                      <a:pt x="384723" y="115526"/>
                    </a:cubicBezTo>
                    <a:lnTo>
                      <a:pt x="379539" y="109279"/>
                    </a:lnTo>
                    <a:cubicBezTo>
                      <a:pt x="362846" y="89702"/>
                      <a:pt x="342193" y="73887"/>
                      <a:pt x="318934" y="62895"/>
                    </a:cubicBezTo>
                    <a:cubicBezTo>
                      <a:pt x="285402" y="48183"/>
                      <a:pt x="247751" y="45790"/>
                      <a:pt x="212610" y="56117"/>
                    </a:cubicBezTo>
                    <a:cubicBezTo>
                      <a:pt x="197193" y="37723"/>
                      <a:pt x="177789" y="23077"/>
                      <a:pt x="155860" y="13322"/>
                    </a:cubicBezTo>
                    <a:cubicBezTo>
                      <a:pt x="111297" y="-11025"/>
                      <a:pt x="55809" y="-1319"/>
                      <a:pt x="22157" y="36713"/>
                    </a:cubicBezTo>
                    <a:cubicBezTo>
                      <a:pt x="-7401" y="69129"/>
                      <a:pt x="-7401" y="118729"/>
                      <a:pt x="22157" y="151144"/>
                    </a:cubicBezTo>
                    <a:cubicBezTo>
                      <a:pt x="46266" y="175984"/>
                      <a:pt x="78070" y="191960"/>
                      <a:pt x="112400" y="196465"/>
                    </a:cubicBezTo>
                    <a:lnTo>
                      <a:pt x="112400" y="197528"/>
                    </a:lnTo>
                    <a:cubicBezTo>
                      <a:pt x="112068" y="217929"/>
                      <a:pt x="117703" y="237971"/>
                      <a:pt x="128614" y="255209"/>
                    </a:cubicBezTo>
                    <a:cubicBezTo>
                      <a:pt x="124879" y="260007"/>
                      <a:pt x="121504" y="265071"/>
                      <a:pt x="118513" y="270360"/>
                    </a:cubicBezTo>
                    <a:cubicBezTo>
                      <a:pt x="100864" y="303839"/>
                      <a:pt x="104014" y="344468"/>
                      <a:pt x="126621" y="374824"/>
                    </a:cubicBezTo>
                    <a:cubicBezTo>
                      <a:pt x="152736" y="408143"/>
                      <a:pt x="187824" y="433315"/>
                      <a:pt x="227761" y="447390"/>
                    </a:cubicBezTo>
                    <a:cubicBezTo>
                      <a:pt x="257891" y="459644"/>
                      <a:pt x="290878" y="463152"/>
                      <a:pt x="322921" y="457491"/>
                    </a:cubicBezTo>
                    <a:cubicBezTo>
                      <a:pt x="325633" y="475579"/>
                      <a:pt x="331188" y="493109"/>
                      <a:pt x="339402" y="509457"/>
                    </a:cubicBezTo>
                    <a:cubicBezTo>
                      <a:pt x="361065" y="551986"/>
                      <a:pt x="404658" y="580295"/>
                      <a:pt x="447719" y="597839"/>
                    </a:cubicBezTo>
                    <a:cubicBezTo>
                      <a:pt x="495326" y="616871"/>
                      <a:pt x="547318" y="622120"/>
                      <a:pt x="597769" y="612990"/>
                    </a:cubicBezTo>
                    <a:cubicBezTo>
                      <a:pt x="625626" y="608444"/>
                      <a:pt x="652008" y="597320"/>
                      <a:pt x="674721" y="580561"/>
                    </a:cubicBezTo>
                    <a:cubicBezTo>
                      <a:pt x="676449" y="582953"/>
                      <a:pt x="678310" y="585345"/>
                      <a:pt x="680303" y="587605"/>
                    </a:cubicBezTo>
                    <a:cubicBezTo>
                      <a:pt x="703362" y="610970"/>
                      <a:pt x="733984" y="625337"/>
                      <a:pt x="766692" y="628141"/>
                    </a:cubicBezTo>
                    <a:cubicBezTo>
                      <a:pt x="799852" y="631304"/>
                      <a:pt x="833237" y="624951"/>
                      <a:pt x="862915" y="609800"/>
                    </a:cubicBezTo>
                    <a:cubicBezTo>
                      <a:pt x="876710" y="603115"/>
                      <a:pt x="889470" y="594476"/>
                      <a:pt x="900793" y="584149"/>
                    </a:cubicBezTo>
                    <a:cubicBezTo>
                      <a:pt x="904142" y="581039"/>
                      <a:pt x="907000" y="577464"/>
                      <a:pt x="909299" y="573517"/>
                    </a:cubicBezTo>
                    <a:cubicBezTo>
                      <a:pt x="930125" y="583990"/>
                      <a:pt x="953251" y="589067"/>
                      <a:pt x="976549" y="588269"/>
                    </a:cubicBezTo>
                    <a:cubicBezTo>
                      <a:pt x="1021471" y="586276"/>
                      <a:pt x="1067323" y="565277"/>
                      <a:pt x="1078088" y="517830"/>
                    </a:cubicBezTo>
                    <a:close/>
                  </a:path>
                </a:pathLst>
              </a:custGeom>
              <a:solidFill>
                <a:srgbClr val="A2B9B9"/>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42" name="Freeform: Shape 41">
                <a:extLst>
                  <a:ext uri="{FF2B5EF4-FFF2-40B4-BE49-F238E27FC236}">
                    <a16:creationId xmlns:a16="http://schemas.microsoft.com/office/drawing/2014/main" id="{EBDAF196-A6DC-8271-956D-9B8CAC4D3DF1}"/>
                  </a:ext>
                </a:extLst>
              </p:cNvPr>
              <p:cNvSpPr/>
              <p:nvPr/>
            </p:nvSpPr>
            <p:spPr>
              <a:xfrm>
                <a:off x="6850858" y="2972116"/>
                <a:ext cx="1051226" cy="599885"/>
              </a:xfrm>
              <a:custGeom>
                <a:avLst/>
                <a:gdLst>
                  <a:gd name="csX0" fmla="*/ 959336 w 1051226"/>
                  <a:gd name="csY0" fmla="*/ 568959 h 599885"/>
                  <a:gd name="csX1" fmla="*/ 908700 w 1051226"/>
                  <a:gd name="csY1" fmla="*/ 560055 h 599885"/>
                  <a:gd name="csX2" fmla="*/ 880922 w 1051226"/>
                  <a:gd name="csY2" fmla="*/ 548758 h 599885"/>
                  <a:gd name="csX3" fmla="*/ 860189 w 1051226"/>
                  <a:gd name="csY3" fmla="*/ 538790 h 599885"/>
                  <a:gd name="csX4" fmla="*/ 883448 w 1051226"/>
                  <a:gd name="csY4" fmla="*/ 555802 h 599885"/>
                  <a:gd name="csX5" fmla="*/ 878663 w 1051226"/>
                  <a:gd name="csY5" fmla="*/ 561251 h 599885"/>
                  <a:gd name="csX6" fmla="*/ 845968 w 1051226"/>
                  <a:gd name="csY6" fmla="*/ 582782 h 599885"/>
                  <a:gd name="csX7" fmla="*/ 763966 w 1051226"/>
                  <a:gd name="csY7" fmla="*/ 599793 h 599885"/>
                  <a:gd name="csX8" fmla="*/ 684223 w 1051226"/>
                  <a:gd name="csY8" fmla="*/ 574276 h 599885"/>
                  <a:gd name="csX9" fmla="*/ 670932 w 1051226"/>
                  <a:gd name="csY9" fmla="*/ 562846 h 599885"/>
                  <a:gd name="csX10" fmla="*/ 692862 w 1051226"/>
                  <a:gd name="csY10" fmla="*/ 532809 h 599885"/>
                  <a:gd name="csX11" fmla="*/ 692862 w 1051226"/>
                  <a:gd name="csY11" fmla="*/ 532012 h 599885"/>
                  <a:gd name="csX12" fmla="*/ 660433 w 1051226"/>
                  <a:gd name="csY12" fmla="*/ 561384 h 599885"/>
                  <a:gd name="csX13" fmla="*/ 634915 w 1051226"/>
                  <a:gd name="csY13" fmla="*/ 574674 h 599885"/>
                  <a:gd name="csX14" fmla="*/ 581753 w 1051226"/>
                  <a:gd name="csY14" fmla="*/ 589028 h 599885"/>
                  <a:gd name="csX15" fmla="*/ 443532 w 1051226"/>
                  <a:gd name="csY15" fmla="*/ 572548 h 599885"/>
                  <a:gd name="csX16" fmla="*/ 344118 w 1051226"/>
                  <a:gd name="csY16" fmla="*/ 500779 h 599885"/>
                  <a:gd name="csX17" fmla="*/ 319265 w 1051226"/>
                  <a:gd name="csY17" fmla="*/ 450142 h 599885"/>
                  <a:gd name="csX18" fmla="*/ 313019 w 1051226"/>
                  <a:gd name="csY18" fmla="*/ 424890 h 599885"/>
                  <a:gd name="csX19" fmla="*/ 321924 w 1051226"/>
                  <a:gd name="csY19" fmla="*/ 374918 h 599885"/>
                  <a:gd name="csX20" fmla="*/ 308633 w 1051226"/>
                  <a:gd name="csY20" fmla="*/ 433795 h 599885"/>
                  <a:gd name="csX21" fmla="*/ 147286 w 1051226"/>
                  <a:gd name="csY21" fmla="*/ 373987 h 599885"/>
                  <a:gd name="csX22" fmla="*/ 110073 w 1051226"/>
                  <a:gd name="csY22" fmla="*/ 287599 h 599885"/>
                  <a:gd name="csX23" fmla="*/ 116718 w 1051226"/>
                  <a:gd name="csY23" fmla="*/ 262613 h 599885"/>
                  <a:gd name="csX24" fmla="*/ 136255 w 1051226"/>
                  <a:gd name="csY24" fmla="*/ 231247 h 599885"/>
                  <a:gd name="csX25" fmla="*/ 180645 w 1051226"/>
                  <a:gd name="csY25" fmla="*/ 220216 h 599885"/>
                  <a:gd name="csX26" fmla="*/ 140774 w 1051226"/>
                  <a:gd name="csY26" fmla="*/ 224203 h 599885"/>
                  <a:gd name="csX27" fmla="*/ 128945 w 1051226"/>
                  <a:gd name="csY27" fmla="*/ 231513 h 599885"/>
                  <a:gd name="csX28" fmla="*/ 119775 w 1051226"/>
                  <a:gd name="csY28" fmla="*/ 210913 h 599885"/>
                  <a:gd name="csX29" fmla="*/ 109408 w 1051226"/>
                  <a:gd name="csY29" fmla="*/ 165326 h 599885"/>
                  <a:gd name="csX30" fmla="*/ 111801 w 1051226"/>
                  <a:gd name="csY30" fmla="*/ 132632 h 599885"/>
                  <a:gd name="csX31" fmla="*/ 113528 w 1051226"/>
                  <a:gd name="csY31" fmla="*/ 123594 h 599885"/>
                  <a:gd name="csX32" fmla="*/ 100238 w 1051226"/>
                  <a:gd name="csY32" fmla="*/ 176756 h 599885"/>
                  <a:gd name="csX33" fmla="*/ 33785 w 1051226"/>
                  <a:gd name="csY33" fmla="*/ 144593 h 599885"/>
                  <a:gd name="csX34" fmla="*/ 8267 w 1051226"/>
                  <a:gd name="csY34" fmla="*/ 45579 h 599885"/>
                  <a:gd name="csX35" fmla="*/ 124559 w 1051226"/>
                  <a:gd name="csY35" fmla="*/ 6505 h 599885"/>
                  <a:gd name="csX36" fmla="*/ 183038 w 1051226"/>
                  <a:gd name="csY36" fmla="*/ 40396 h 599885"/>
                  <a:gd name="csX37" fmla="*/ 190879 w 1051226"/>
                  <a:gd name="csY37" fmla="*/ 47705 h 599885"/>
                  <a:gd name="csX38" fmla="*/ 165760 w 1051226"/>
                  <a:gd name="csY38" fmla="*/ 60066 h 599885"/>
                  <a:gd name="csX39" fmla="*/ 157520 w 1051226"/>
                  <a:gd name="csY39" fmla="*/ 67508 h 599885"/>
                  <a:gd name="csX40" fmla="*/ 206828 w 1051226"/>
                  <a:gd name="csY40" fmla="*/ 49965 h 599885"/>
                  <a:gd name="csX41" fmla="*/ 314348 w 1051226"/>
                  <a:gd name="csY41" fmla="*/ 61129 h 599885"/>
                  <a:gd name="csX42" fmla="*/ 370301 w 1051226"/>
                  <a:gd name="csY42" fmla="*/ 106715 h 599885"/>
                  <a:gd name="csX43" fmla="*/ 358738 w 1051226"/>
                  <a:gd name="csY43" fmla="*/ 134360 h 599885"/>
                  <a:gd name="csX44" fmla="*/ 391167 w 1051226"/>
                  <a:gd name="csY44" fmla="*/ 96349 h 599885"/>
                  <a:gd name="csX45" fmla="*/ 400337 w 1051226"/>
                  <a:gd name="csY45" fmla="*/ 89438 h 599885"/>
                  <a:gd name="csX46" fmla="*/ 500149 w 1051226"/>
                  <a:gd name="csY46" fmla="*/ 58471 h 599885"/>
                  <a:gd name="csX47" fmla="*/ 601024 w 1051226"/>
                  <a:gd name="csY47" fmla="*/ 102728 h 599885"/>
                  <a:gd name="csX48" fmla="*/ 615378 w 1051226"/>
                  <a:gd name="csY48" fmla="*/ 118278 h 599885"/>
                  <a:gd name="csX49" fmla="*/ 615378 w 1051226"/>
                  <a:gd name="csY49" fmla="*/ 118278 h 599885"/>
                  <a:gd name="csX50" fmla="*/ 617770 w 1051226"/>
                  <a:gd name="csY50" fmla="*/ 120803 h 599885"/>
                  <a:gd name="csX51" fmla="*/ 617770 w 1051226"/>
                  <a:gd name="csY51" fmla="*/ 120803 h 599885"/>
                  <a:gd name="csX52" fmla="*/ 617770 w 1051226"/>
                  <a:gd name="csY52" fmla="*/ 120803 h 599885"/>
                  <a:gd name="csX53" fmla="*/ 621093 w 1051226"/>
                  <a:gd name="csY53" fmla="*/ 124790 h 599885"/>
                  <a:gd name="csX54" fmla="*/ 634383 w 1051226"/>
                  <a:gd name="csY54" fmla="*/ 142201 h 599885"/>
                  <a:gd name="csX55" fmla="*/ 624283 w 1051226"/>
                  <a:gd name="csY55" fmla="*/ 119740 h 599885"/>
                  <a:gd name="csX56" fmla="*/ 622422 w 1051226"/>
                  <a:gd name="csY56" fmla="*/ 116816 h 599885"/>
                  <a:gd name="csX57" fmla="*/ 639567 w 1051226"/>
                  <a:gd name="csY57" fmla="*/ 105652 h 599885"/>
                  <a:gd name="csX58" fmla="*/ 719310 w 1051226"/>
                  <a:gd name="csY58" fmla="*/ 93292 h 599885"/>
                  <a:gd name="csX59" fmla="*/ 759181 w 1051226"/>
                  <a:gd name="csY59" fmla="*/ 108177 h 599885"/>
                  <a:gd name="csX60" fmla="*/ 785762 w 1051226"/>
                  <a:gd name="csY60" fmla="*/ 136752 h 599885"/>
                  <a:gd name="csX61" fmla="*/ 797059 w 1051226"/>
                  <a:gd name="csY61" fmla="*/ 197888 h 599885"/>
                  <a:gd name="csX62" fmla="*/ 796395 w 1051226"/>
                  <a:gd name="csY62" fmla="*/ 206261 h 599885"/>
                  <a:gd name="csX63" fmla="*/ 793072 w 1051226"/>
                  <a:gd name="csY63" fmla="*/ 228058 h 599885"/>
                  <a:gd name="csX64" fmla="*/ 795465 w 1051226"/>
                  <a:gd name="csY64" fmla="*/ 226463 h 599885"/>
                  <a:gd name="csX65" fmla="*/ 799452 w 1051226"/>
                  <a:gd name="csY65" fmla="*/ 216628 h 599885"/>
                  <a:gd name="csX66" fmla="*/ 821248 w 1051226"/>
                  <a:gd name="csY66" fmla="*/ 217691 h 599885"/>
                  <a:gd name="csX67" fmla="*/ 903383 w 1051226"/>
                  <a:gd name="csY67" fmla="*/ 257563 h 599885"/>
                  <a:gd name="csX68" fmla="*/ 943255 w 1051226"/>
                  <a:gd name="csY68" fmla="*/ 332920 h 599885"/>
                  <a:gd name="csX69" fmla="*/ 939002 w 1051226"/>
                  <a:gd name="csY69" fmla="*/ 368405 h 599885"/>
                  <a:gd name="csX70" fmla="*/ 893548 w 1051226"/>
                  <a:gd name="csY70" fmla="*/ 373057 h 599885"/>
                  <a:gd name="csX71" fmla="*/ 960931 w 1051226"/>
                  <a:gd name="csY71" fmla="*/ 382759 h 599885"/>
                  <a:gd name="csX72" fmla="*/ 1002397 w 1051226"/>
                  <a:gd name="csY72" fmla="*/ 409340 h 599885"/>
                  <a:gd name="csX73" fmla="*/ 1049978 w 1051226"/>
                  <a:gd name="csY73" fmla="*/ 504102 h 599885"/>
                  <a:gd name="csX74" fmla="*/ 959336 w 1051226"/>
                  <a:gd name="csY74" fmla="*/ 568959 h 59988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Lst>
                <a:rect l="l" t="t" r="r" b="b"/>
                <a:pathLst>
                  <a:path w="1051226" h="599885">
                    <a:moveTo>
                      <a:pt x="959336" y="568959"/>
                    </a:moveTo>
                    <a:cubicBezTo>
                      <a:pt x="942006" y="569810"/>
                      <a:pt x="924701" y="566766"/>
                      <a:pt x="908700" y="560055"/>
                    </a:cubicBezTo>
                    <a:cubicBezTo>
                      <a:pt x="899237" y="556799"/>
                      <a:pt x="889973" y="553024"/>
                      <a:pt x="880922" y="548758"/>
                    </a:cubicBezTo>
                    <a:cubicBezTo>
                      <a:pt x="873852" y="545794"/>
                      <a:pt x="866927" y="542458"/>
                      <a:pt x="860189" y="538790"/>
                    </a:cubicBezTo>
                    <a:cubicBezTo>
                      <a:pt x="867432" y="545129"/>
                      <a:pt x="875221" y="550818"/>
                      <a:pt x="883448" y="555802"/>
                    </a:cubicBezTo>
                    <a:cubicBezTo>
                      <a:pt x="881999" y="557742"/>
                      <a:pt x="880404" y="559563"/>
                      <a:pt x="878663" y="561251"/>
                    </a:cubicBezTo>
                    <a:cubicBezTo>
                      <a:pt x="869028" y="570169"/>
                      <a:pt x="857970" y="577452"/>
                      <a:pt x="845968" y="582782"/>
                    </a:cubicBezTo>
                    <a:cubicBezTo>
                      <a:pt x="820357" y="594836"/>
                      <a:pt x="792262" y="600657"/>
                      <a:pt x="763966" y="599793"/>
                    </a:cubicBezTo>
                    <a:cubicBezTo>
                      <a:pt x="735551" y="598717"/>
                      <a:pt x="707986" y="589892"/>
                      <a:pt x="684223" y="574276"/>
                    </a:cubicBezTo>
                    <a:cubicBezTo>
                      <a:pt x="679452" y="570886"/>
                      <a:pt x="674999" y="567059"/>
                      <a:pt x="670932" y="562846"/>
                    </a:cubicBezTo>
                    <a:cubicBezTo>
                      <a:pt x="680036" y="554273"/>
                      <a:pt x="687466" y="544093"/>
                      <a:pt x="692862" y="532809"/>
                    </a:cubicBezTo>
                    <a:cubicBezTo>
                      <a:pt x="692862" y="532809"/>
                      <a:pt x="692862" y="532809"/>
                      <a:pt x="692862" y="532012"/>
                    </a:cubicBezTo>
                    <a:cubicBezTo>
                      <a:pt x="684608" y="544305"/>
                      <a:pt x="673484" y="554393"/>
                      <a:pt x="660433" y="561384"/>
                    </a:cubicBezTo>
                    <a:cubicBezTo>
                      <a:pt x="652419" y="566700"/>
                      <a:pt x="643873" y="571166"/>
                      <a:pt x="634915" y="574674"/>
                    </a:cubicBezTo>
                    <a:cubicBezTo>
                      <a:pt x="617930" y="581851"/>
                      <a:pt x="600041" y="586689"/>
                      <a:pt x="581753" y="589028"/>
                    </a:cubicBezTo>
                    <a:cubicBezTo>
                      <a:pt x="535024" y="595102"/>
                      <a:pt x="487523" y="589440"/>
                      <a:pt x="443532" y="572548"/>
                    </a:cubicBezTo>
                    <a:cubicBezTo>
                      <a:pt x="404245" y="558553"/>
                      <a:pt x="369769" y="533660"/>
                      <a:pt x="344118" y="500779"/>
                    </a:cubicBezTo>
                    <a:cubicBezTo>
                      <a:pt x="332835" y="485548"/>
                      <a:pt x="324422" y="468390"/>
                      <a:pt x="319265" y="450142"/>
                    </a:cubicBezTo>
                    <a:cubicBezTo>
                      <a:pt x="315850" y="442115"/>
                      <a:pt x="313737" y="433582"/>
                      <a:pt x="313019" y="424890"/>
                    </a:cubicBezTo>
                    <a:cubicBezTo>
                      <a:pt x="312753" y="407812"/>
                      <a:pt x="315770" y="390853"/>
                      <a:pt x="321924" y="374918"/>
                    </a:cubicBezTo>
                    <a:cubicBezTo>
                      <a:pt x="311730" y="392780"/>
                      <a:pt x="307104" y="413288"/>
                      <a:pt x="308633" y="433795"/>
                    </a:cubicBezTo>
                    <a:cubicBezTo>
                      <a:pt x="249065" y="435921"/>
                      <a:pt x="191078" y="414430"/>
                      <a:pt x="147286" y="373987"/>
                    </a:cubicBezTo>
                    <a:cubicBezTo>
                      <a:pt x="121596" y="352935"/>
                      <a:pt x="107720" y="320732"/>
                      <a:pt x="110073" y="287599"/>
                    </a:cubicBezTo>
                    <a:cubicBezTo>
                      <a:pt x="111016" y="278987"/>
                      <a:pt x="113249" y="270561"/>
                      <a:pt x="116718" y="262613"/>
                    </a:cubicBezTo>
                    <a:cubicBezTo>
                      <a:pt x="118964" y="250040"/>
                      <a:pt x="125968" y="238810"/>
                      <a:pt x="136255" y="231247"/>
                    </a:cubicBezTo>
                    <a:cubicBezTo>
                      <a:pt x="149399" y="222715"/>
                      <a:pt x="165029" y="218834"/>
                      <a:pt x="180645" y="220216"/>
                    </a:cubicBezTo>
                    <a:cubicBezTo>
                      <a:pt x="167435" y="215418"/>
                      <a:pt x="152775" y="216894"/>
                      <a:pt x="140774" y="224203"/>
                    </a:cubicBezTo>
                    <a:cubicBezTo>
                      <a:pt x="136587" y="226224"/>
                      <a:pt x="132627" y="228682"/>
                      <a:pt x="128945" y="231513"/>
                    </a:cubicBezTo>
                    <a:cubicBezTo>
                      <a:pt x="125224" y="224961"/>
                      <a:pt x="122140" y="218063"/>
                      <a:pt x="119775" y="210913"/>
                    </a:cubicBezTo>
                    <a:cubicBezTo>
                      <a:pt x="112810" y="196732"/>
                      <a:pt x="109262" y="181116"/>
                      <a:pt x="109408" y="165326"/>
                    </a:cubicBezTo>
                    <a:cubicBezTo>
                      <a:pt x="109142" y="154375"/>
                      <a:pt x="109940" y="143424"/>
                      <a:pt x="111801" y="132632"/>
                    </a:cubicBezTo>
                    <a:cubicBezTo>
                      <a:pt x="111801" y="129575"/>
                      <a:pt x="112864" y="126518"/>
                      <a:pt x="113528" y="123594"/>
                    </a:cubicBezTo>
                    <a:cubicBezTo>
                      <a:pt x="106232" y="140473"/>
                      <a:pt x="101739" y="158429"/>
                      <a:pt x="100238" y="176756"/>
                    </a:cubicBezTo>
                    <a:cubicBezTo>
                      <a:pt x="76381" y="169991"/>
                      <a:pt x="53894" y="159106"/>
                      <a:pt x="33785" y="144593"/>
                    </a:cubicBezTo>
                    <a:cubicBezTo>
                      <a:pt x="1715" y="122611"/>
                      <a:pt x="-9183" y="80320"/>
                      <a:pt x="8267" y="45579"/>
                    </a:cubicBezTo>
                    <a:cubicBezTo>
                      <a:pt x="32523" y="6199"/>
                      <a:pt x="81445" y="-10241"/>
                      <a:pt x="124559" y="6505"/>
                    </a:cubicBezTo>
                    <a:cubicBezTo>
                      <a:pt x="145705" y="14665"/>
                      <a:pt x="165441" y="26095"/>
                      <a:pt x="183038" y="40396"/>
                    </a:cubicBezTo>
                    <a:cubicBezTo>
                      <a:pt x="185775" y="42695"/>
                      <a:pt x="188394" y="45127"/>
                      <a:pt x="190879" y="47705"/>
                    </a:cubicBezTo>
                    <a:cubicBezTo>
                      <a:pt x="182067" y="50882"/>
                      <a:pt x="173641" y="55028"/>
                      <a:pt x="165760" y="60066"/>
                    </a:cubicBezTo>
                    <a:cubicBezTo>
                      <a:pt x="162969" y="62458"/>
                      <a:pt x="160178" y="64850"/>
                      <a:pt x="157520" y="67508"/>
                    </a:cubicBezTo>
                    <a:cubicBezTo>
                      <a:pt x="172286" y="57726"/>
                      <a:pt x="189205" y="51706"/>
                      <a:pt x="206828" y="49965"/>
                    </a:cubicBezTo>
                    <a:cubicBezTo>
                      <a:pt x="242872" y="40967"/>
                      <a:pt x="280922" y="44914"/>
                      <a:pt x="314348" y="61129"/>
                    </a:cubicBezTo>
                    <a:cubicBezTo>
                      <a:pt x="335839" y="72466"/>
                      <a:pt x="354857" y="87962"/>
                      <a:pt x="370301" y="106715"/>
                    </a:cubicBezTo>
                    <a:cubicBezTo>
                      <a:pt x="364706" y="115102"/>
                      <a:pt x="360785" y="124485"/>
                      <a:pt x="358738" y="134360"/>
                    </a:cubicBezTo>
                    <a:cubicBezTo>
                      <a:pt x="365144" y="118517"/>
                      <a:pt x="376521" y="105174"/>
                      <a:pt x="391167" y="96349"/>
                    </a:cubicBezTo>
                    <a:cubicBezTo>
                      <a:pt x="394224" y="93823"/>
                      <a:pt x="397281" y="91564"/>
                      <a:pt x="400337" y="89438"/>
                    </a:cubicBezTo>
                    <a:cubicBezTo>
                      <a:pt x="429750" y="69329"/>
                      <a:pt x="464530" y="58537"/>
                      <a:pt x="500149" y="58471"/>
                    </a:cubicBezTo>
                    <a:cubicBezTo>
                      <a:pt x="538333" y="59188"/>
                      <a:pt x="574642" y="75124"/>
                      <a:pt x="601024" y="102728"/>
                    </a:cubicBezTo>
                    <a:cubicBezTo>
                      <a:pt x="606075" y="107911"/>
                      <a:pt x="610859" y="112962"/>
                      <a:pt x="615378" y="118278"/>
                    </a:cubicBezTo>
                    <a:lnTo>
                      <a:pt x="615378" y="118278"/>
                    </a:lnTo>
                    <a:lnTo>
                      <a:pt x="617770" y="120803"/>
                    </a:lnTo>
                    <a:lnTo>
                      <a:pt x="617770" y="120803"/>
                    </a:lnTo>
                    <a:lnTo>
                      <a:pt x="617770" y="120803"/>
                    </a:lnTo>
                    <a:lnTo>
                      <a:pt x="621093" y="124790"/>
                    </a:lnTo>
                    <a:cubicBezTo>
                      <a:pt x="625479" y="130372"/>
                      <a:pt x="630131" y="136087"/>
                      <a:pt x="634383" y="142201"/>
                    </a:cubicBezTo>
                    <a:cubicBezTo>
                      <a:pt x="632177" y="134240"/>
                      <a:pt x="628775" y="126678"/>
                      <a:pt x="624283" y="119740"/>
                    </a:cubicBezTo>
                    <a:lnTo>
                      <a:pt x="622422" y="116816"/>
                    </a:lnTo>
                    <a:cubicBezTo>
                      <a:pt x="628004" y="112829"/>
                      <a:pt x="633852" y="109108"/>
                      <a:pt x="639567" y="105652"/>
                    </a:cubicBezTo>
                    <a:cubicBezTo>
                      <a:pt x="663609" y="91551"/>
                      <a:pt x="692118" y="87125"/>
                      <a:pt x="719310" y="93292"/>
                    </a:cubicBezTo>
                    <a:cubicBezTo>
                      <a:pt x="733331" y="96016"/>
                      <a:pt x="746808" y="101053"/>
                      <a:pt x="759181" y="108177"/>
                    </a:cubicBezTo>
                    <a:cubicBezTo>
                      <a:pt x="770039" y="115633"/>
                      <a:pt x="779104" y="125388"/>
                      <a:pt x="785762" y="136752"/>
                    </a:cubicBezTo>
                    <a:cubicBezTo>
                      <a:pt x="797458" y="154840"/>
                      <a:pt x="801525" y="176823"/>
                      <a:pt x="797059" y="197888"/>
                    </a:cubicBezTo>
                    <a:cubicBezTo>
                      <a:pt x="797099" y="200692"/>
                      <a:pt x="796873" y="203497"/>
                      <a:pt x="796395" y="206261"/>
                    </a:cubicBezTo>
                    <a:cubicBezTo>
                      <a:pt x="796076" y="213624"/>
                      <a:pt x="794959" y="220934"/>
                      <a:pt x="793072" y="228058"/>
                    </a:cubicBezTo>
                    <a:cubicBezTo>
                      <a:pt x="794029" y="227818"/>
                      <a:pt x="794880" y="227260"/>
                      <a:pt x="795465" y="226463"/>
                    </a:cubicBezTo>
                    <a:lnTo>
                      <a:pt x="799452" y="216628"/>
                    </a:lnTo>
                    <a:cubicBezTo>
                      <a:pt x="806735" y="216561"/>
                      <a:pt x="814005" y="216920"/>
                      <a:pt x="821248" y="217691"/>
                    </a:cubicBezTo>
                    <a:cubicBezTo>
                      <a:pt x="852201" y="221811"/>
                      <a:pt x="881002" y="235793"/>
                      <a:pt x="903383" y="257563"/>
                    </a:cubicBezTo>
                    <a:cubicBezTo>
                      <a:pt x="925645" y="276807"/>
                      <a:pt x="939866" y="303694"/>
                      <a:pt x="943255" y="332920"/>
                    </a:cubicBezTo>
                    <a:cubicBezTo>
                      <a:pt x="943946" y="344908"/>
                      <a:pt x="942511" y="356923"/>
                      <a:pt x="939002" y="368405"/>
                    </a:cubicBezTo>
                    <a:cubicBezTo>
                      <a:pt x="923744" y="365069"/>
                      <a:pt x="907822" y="366704"/>
                      <a:pt x="893548" y="373057"/>
                    </a:cubicBezTo>
                    <a:cubicBezTo>
                      <a:pt x="916435" y="367767"/>
                      <a:pt x="940464" y="371223"/>
                      <a:pt x="960931" y="382759"/>
                    </a:cubicBezTo>
                    <a:cubicBezTo>
                      <a:pt x="975803" y="389870"/>
                      <a:pt x="989732" y="398788"/>
                      <a:pt x="1002397" y="409340"/>
                    </a:cubicBezTo>
                    <a:cubicBezTo>
                      <a:pt x="1032035" y="433396"/>
                      <a:pt x="1057155" y="463433"/>
                      <a:pt x="1049978" y="504102"/>
                    </a:cubicBezTo>
                    <a:cubicBezTo>
                      <a:pt x="1042801" y="544771"/>
                      <a:pt x="997746" y="566567"/>
                      <a:pt x="959336" y="568959"/>
                    </a:cubicBezTo>
                    <a:close/>
                  </a:path>
                </a:pathLst>
              </a:custGeom>
              <a:solidFill>
                <a:srgbClr val="FFFFFF"/>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43" name="Freeform: Shape 42">
                <a:extLst>
                  <a:ext uri="{FF2B5EF4-FFF2-40B4-BE49-F238E27FC236}">
                    <a16:creationId xmlns:a16="http://schemas.microsoft.com/office/drawing/2014/main" id="{20143270-ABF4-22DF-278D-BFBD3EB286CC}"/>
                  </a:ext>
                </a:extLst>
              </p:cNvPr>
              <p:cNvSpPr/>
              <p:nvPr/>
            </p:nvSpPr>
            <p:spPr>
              <a:xfrm>
                <a:off x="6850991" y="3009330"/>
                <a:ext cx="1039489" cy="562804"/>
              </a:xfrm>
              <a:custGeom>
                <a:avLst/>
                <a:gdLst>
                  <a:gd name="csX0" fmla="*/ 815533 w 1039489"/>
                  <a:gd name="csY0" fmla="*/ 398973 h 562804"/>
                  <a:gd name="csX1" fmla="*/ 831881 w 1039489"/>
                  <a:gd name="csY1" fmla="*/ 485495 h 562804"/>
                  <a:gd name="csX2" fmla="*/ 743366 w 1039489"/>
                  <a:gd name="csY2" fmla="*/ 465692 h 562804"/>
                  <a:gd name="csX3" fmla="*/ 730075 w 1039489"/>
                  <a:gd name="csY3" fmla="*/ 399239 h 562804"/>
                  <a:gd name="csX4" fmla="*/ 600227 w 1039489"/>
                  <a:gd name="csY4" fmla="*/ 485362 h 562804"/>
                  <a:gd name="csX5" fmla="*/ 349833 w 1039489"/>
                  <a:gd name="csY5" fmla="*/ 330926 h 562804"/>
                  <a:gd name="csX6" fmla="*/ 368972 w 1039489"/>
                  <a:gd name="csY6" fmla="*/ 263277 h 562804"/>
                  <a:gd name="csX7" fmla="*/ 310361 w 1039489"/>
                  <a:gd name="csY7" fmla="*/ 331325 h 562804"/>
                  <a:gd name="csX8" fmla="*/ 224903 w 1039489"/>
                  <a:gd name="csY8" fmla="*/ 297168 h 562804"/>
                  <a:gd name="csX9" fmla="*/ 183171 w 1039489"/>
                  <a:gd name="csY9" fmla="*/ 190844 h 562804"/>
                  <a:gd name="csX10" fmla="*/ 232877 w 1039489"/>
                  <a:gd name="csY10" fmla="*/ 167054 h 562804"/>
                  <a:gd name="csX11" fmla="*/ 137185 w 1039489"/>
                  <a:gd name="csY11" fmla="*/ 164396 h 562804"/>
                  <a:gd name="csX12" fmla="*/ 141571 w 1039489"/>
                  <a:gd name="csY12" fmla="*/ 41458 h 562804"/>
                  <a:gd name="csX13" fmla="*/ 84688 w 1039489"/>
                  <a:gd name="csY13" fmla="*/ 103259 h 562804"/>
                  <a:gd name="csX14" fmla="*/ 13849 w 1039489"/>
                  <a:gd name="csY14" fmla="*/ -8 h 562804"/>
                  <a:gd name="csX15" fmla="*/ 8268 w 1039489"/>
                  <a:gd name="csY15" fmla="*/ 8764 h 562804"/>
                  <a:gd name="csX16" fmla="*/ 33785 w 1039489"/>
                  <a:gd name="csY16" fmla="*/ 107778 h 562804"/>
                  <a:gd name="csX17" fmla="*/ 100238 w 1039489"/>
                  <a:gd name="csY17" fmla="*/ 139941 h 562804"/>
                  <a:gd name="csX18" fmla="*/ 113528 w 1039489"/>
                  <a:gd name="csY18" fmla="*/ 86779 h 562804"/>
                  <a:gd name="csX19" fmla="*/ 111800 w 1039489"/>
                  <a:gd name="csY19" fmla="*/ 95817 h 562804"/>
                  <a:gd name="csX20" fmla="*/ 109408 w 1039489"/>
                  <a:gd name="csY20" fmla="*/ 128511 h 562804"/>
                  <a:gd name="csX21" fmla="*/ 119775 w 1039489"/>
                  <a:gd name="csY21" fmla="*/ 174098 h 562804"/>
                  <a:gd name="csX22" fmla="*/ 128945 w 1039489"/>
                  <a:gd name="csY22" fmla="*/ 194698 h 562804"/>
                  <a:gd name="csX23" fmla="*/ 140774 w 1039489"/>
                  <a:gd name="csY23" fmla="*/ 187388 h 562804"/>
                  <a:gd name="csX24" fmla="*/ 180646 w 1039489"/>
                  <a:gd name="csY24" fmla="*/ 183401 h 562804"/>
                  <a:gd name="csX25" fmla="*/ 136255 w 1039489"/>
                  <a:gd name="csY25" fmla="*/ 194432 h 562804"/>
                  <a:gd name="csX26" fmla="*/ 116718 w 1039489"/>
                  <a:gd name="csY26" fmla="*/ 225798 h 562804"/>
                  <a:gd name="csX27" fmla="*/ 110073 w 1039489"/>
                  <a:gd name="csY27" fmla="*/ 250784 h 562804"/>
                  <a:gd name="csX28" fmla="*/ 147286 w 1039489"/>
                  <a:gd name="csY28" fmla="*/ 337172 h 562804"/>
                  <a:gd name="csX29" fmla="*/ 308633 w 1039489"/>
                  <a:gd name="csY29" fmla="*/ 397511 h 562804"/>
                  <a:gd name="csX30" fmla="*/ 321923 w 1039489"/>
                  <a:gd name="csY30" fmla="*/ 338634 h 562804"/>
                  <a:gd name="csX31" fmla="*/ 313019 w 1039489"/>
                  <a:gd name="csY31" fmla="*/ 388607 h 562804"/>
                  <a:gd name="csX32" fmla="*/ 319265 w 1039489"/>
                  <a:gd name="csY32" fmla="*/ 413859 h 562804"/>
                  <a:gd name="csX33" fmla="*/ 344119 w 1039489"/>
                  <a:gd name="csY33" fmla="*/ 464496 h 562804"/>
                  <a:gd name="csX34" fmla="*/ 443532 w 1039489"/>
                  <a:gd name="csY34" fmla="*/ 536264 h 562804"/>
                  <a:gd name="csX35" fmla="*/ 581886 w 1039489"/>
                  <a:gd name="csY35" fmla="*/ 551947 h 562804"/>
                  <a:gd name="csX36" fmla="*/ 635048 w 1039489"/>
                  <a:gd name="csY36" fmla="*/ 537593 h 562804"/>
                  <a:gd name="csX37" fmla="*/ 660566 w 1039489"/>
                  <a:gd name="csY37" fmla="*/ 524303 h 562804"/>
                  <a:gd name="csX38" fmla="*/ 692995 w 1039489"/>
                  <a:gd name="csY38" fmla="*/ 494931 h 562804"/>
                  <a:gd name="csX39" fmla="*/ 692995 w 1039489"/>
                  <a:gd name="csY39" fmla="*/ 495728 h 562804"/>
                  <a:gd name="csX40" fmla="*/ 671065 w 1039489"/>
                  <a:gd name="csY40" fmla="*/ 525765 h 562804"/>
                  <a:gd name="csX41" fmla="*/ 684356 w 1039489"/>
                  <a:gd name="csY41" fmla="*/ 537195 h 562804"/>
                  <a:gd name="csX42" fmla="*/ 764099 w 1039489"/>
                  <a:gd name="csY42" fmla="*/ 562712 h 562804"/>
                  <a:gd name="csX43" fmla="*/ 846101 w 1039489"/>
                  <a:gd name="csY43" fmla="*/ 545701 h 562804"/>
                  <a:gd name="csX44" fmla="*/ 878796 w 1039489"/>
                  <a:gd name="csY44" fmla="*/ 524170 h 562804"/>
                  <a:gd name="csX45" fmla="*/ 883580 w 1039489"/>
                  <a:gd name="csY45" fmla="*/ 518721 h 562804"/>
                  <a:gd name="csX46" fmla="*/ 860322 w 1039489"/>
                  <a:gd name="csY46" fmla="*/ 501709 h 562804"/>
                  <a:gd name="csX47" fmla="*/ 881055 w 1039489"/>
                  <a:gd name="csY47" fmla="*/ 511677 h 562804"/>
                  <a:gd name="csX48" fmla="*/ 908567 w 1039489"/>
                  <a:gd name="csY48" fmla="*/ 522841 h 562804"/>
                  <a:gd name="csX49" fmla="*/ 959735 w 1039489"/>
                  <a:gd name="csY49" fmla="*/ 532277 h 562804"/>
                  <a:gd name="csX50" fmla="*/ 1039478 w 1039489"/>
                  <a:gd name="csY50" fmla="*/ 492406 h 562804"/>
                  <a:gd name="csX51" fmla="*/ 815533 w 1039489"/>
                  <a:gd name="csY51" fmla="*/ 398973 h 56280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Lst>
                <a:rect l="l" t="t" r="r" b="b"/>
                <a:pathLst>
                  <a:path w="1039489" h="562804">
                    <a:moveTo>
                      <a:pt x="815533" y="398973"/>
                    </a:moveTo>
                    <a:cubicBezTo>
                      <a:pt x="820451" y="428877"/>
                      <a:pt x="804901" y="460508"/>
                      <a:pt x="831881" y="485495"/>
                    </a:cubicBezTo>
                    <a:cubicBezTo>
                      <a:pt x="803572" y="503171"/>
                      <a:pt x="757852" y="492406"/>
                      <a:pt x="743366" y="465692"/>
                    </a:cubicBezTo>
                    <a:cubicBezTo>
                      <a:pt x="730075" y="444427"/>
                      <a:pt x="733132" y="422099"/>
                      <a:pt x="730075" y="399239"/>
                    </a:cubicBezTo>
                    <a:cubicBezTo>
                      <a:pt x="706551" y="450806"/>
                      <a:pt x="654319" y="493602"/>
                      <a:pt x="600227" y="485362"/>
                    </a:cubicBezTo>
                    <a:cubicBezTo>
                      <a:pt x="499219" y="474995"/>
                      <a:pt x="389971" y="425289"/>
                      <a:pt x="349833" y="330926"/>
                    </a:cubicBezTo>
                    <a:cubicBezTo>
                      <a:pt x="342258" y="308731"/>
                      <a:pt x="353289" y="284808"/>
                      <a:pt x="368972" y="263277"/>
                    </a:cubicBezTo>
                    <a:cubicBezTo>
                      <a:pt x="340982" y="277020"/>
                      <a:pt x="319810" y="301607"/>
                      <a:pt x="310361" y="331325"/>
                    </a:cubicBezTo>
                    <a:cubicBezTo>
                      <a:pt x="280324" y="320426"/>
                      <a:pt x="251882" y="314313"/>
                      <a:pt x="224903" y="297168"/>
                    </a:cubicBezTo>
                    <a:cubicBezTo>
                      <a:pt x="193271" y="273777"/>
                      <a:pt x="151805" y="229918"/>
                      <a:pt x="183171" y="190844"/>
                    </a:cubicBezTo>
                    <a:cubicBezTo>
                      <a:pt x="196647" y="177620"/>
                      <a:pt x="214124" y="169260"/>
                      <a:pt x="232877" y="167054"/>
                    </a:cubicBezTo>
                    <a:cubicBezTo>
                      <a:pt x="200847" y="155624"/>
                      <a:pt x="164431" y="146719"/>
                      <a:pt x="137185" y="164396"/>
                    </a:cubicBezTo>
                    <a:cubicBezTo>
                      <a:pt x="117595" y="125348"/>
                      <a:pt x="119243" y="79004"/>
                      <a:pt x="141571" y="41458"/>
                    </a:cubicBezTo>
                    <a:cubicBezTo>
                      <a:pt x="113116" y="50695"/>
                      <a:pt x="91546" y="74127"/>
                      <a:pt x="84688" y="103259"/>
                    </a:cubicBezTo>
                    <a:cubicBezTo>
                      <a:pt x="35114" y="89969"/>
                      <a:pt x="1091" y="41857"/>
                      <a:pt x="13849" y="-8"/>
                    </a:cubicBezTo>
                    <a:cubicBezTo>
                      <a:pt x="11829" y="2810"/>
                      <a:pt x="9969" y="5747"/>
                      <a:pt x="8268" y="8764"/>
                    </a:cubicBezTo>
                    <a:cubicBezTo>
                      <a:pt x="-9183" y="43505"/>
                      <a:pt x="1715" y="85796"/>
                      <a:pt x="33785" y="107778"/>
                    </a:cubicBezTo>
                    <a:cubicBezTo>
                      <a:pt x="53894" y="122291"/>
                      <a:pt x="76381" y="133176"/>
                      <a:pt x="100238" y="139941"/>
                    </a:cubicBezTo>
                    <a:cubicBezTo>
                      <a:pt x="101740" y="121614"/>
                      <a:pt x="106219" y="103658"/>
                      <a:pt x="113528" y="86779"/>
                    </a:cubicBezTo>
                    <a:cubicBezTo>
                      <a:pt x="113528" y="89703"/>
                      <a:pt x="112332" y="92760"/>
                      <a:pt x="111800" y="95817"/>
                    </a:cubicBezTo>
                    <a:cubicBezTo>
                      <a:pt x="109940" y="106609"/>
                      <a:pt x="109142" y="117560"/>
                      <a:pt x="109408" y="128511"/>
                    </a:cubicBezTo>
                    <a:cubicBezTo>
                      <a:pt x="109262" y="144300"/>
                      <a:pt x="112811" y="159917"/>
                      <a:pt x="119775" y="174098"/>
                    </a:cubicBezTo>
                    <a:cubicBezTo>
                      <a:pt x="122141" y="181248"/>
                      <a:pt x="125224" y="188146"/>
                      <a:pt x="128945" y="194698"/>
                    </a:cubicBezTo>
                    <a:cubicBezTo>
                      <a:pt x="132627" y="191867"/>
                      <a:pt x="136587" y="189409"/>
                      <a:pt x="140774" y="187388"/>
                    </a:cubicBezTo>
                    <a:cubicBezTo>
                      <a:pt x="152775" y="180079"/>
                      <a:pt x="167435" y="178603"/>
                      <a:pt x="180646" y="183401"/>
                    </a:cubicBezTo>
                    <a:cubicBezTo>
                      <a:pt x="165029" y="182019"/>
                      <a:pt x="149399" y="185900"/>
                      <a:pt x="136255" y="194432"/>
                    </a:cubicBezTo>
                    <a:cubicBezTo>
                      <a:pt x="125968" y="201995"/>
                      <a:pt x="118977" y="213225"/>
                      <a:pt x="116718" y="225798"/>
                    </a:cubicBezTo>
                    <a:cubicBezTo>
                      <a:pt x="113249" y="233746"/>
                      <a:pt x="111016" y="242172"/>
                      <a:pt x="110073" y="250784"/>
                    </a:cubicBezTo>
                    <a:cubicBezTo>
                      <a:pt x="107720" y="283917"/>
                      <a:pt x="121595" y="316120"/>
                      <a:pt x="147286" y="337172"/>
                    </a:cubicBezTo>
                    <a:cubicBezTo>
                      <a:pt x="190985" y="377802"/>
                      <a:pt x="248998" y="399492"/>
                      <a:pt x="308633" y="397511"/>
                    </a:cubicBezTo>
                    <a:cubicBezTo>
                      <a:pt x="307105" y="377004"/>
                      <a:pt x="311730" y="356497"/>
                      <a:pt x="321923" y="338634"/>
                    </a:cubicBezTo>
                    <a:cubicBezTo>
                      <a:pt x="315770" y="354570"/>
                      <a:pt x="312753" y="371528"/>
                      <a:pt x="313019" y="388607"/>
                    </a:cubicBezTo>
                    <a:cubicBezTo>
                      <a:pt x="313736" y="397299"/>
                      <a:pt x="315850" y="405831"/>
                      <a:pt x="319265" y="413859"/>
                    </a:cubicBezTo>
                    <a:cubicBezTo>
                      <a:pt x="324422" y="432107"/>
                      <a:pt x="332835" y="449265"/>
                      <a:pt x="344119" y="464496"/>
                    </a:cubicBezTo>
                    <a:cubicBezTo>
                      <a:pt x="369769" y="497376"/>
                      <a:pt x="404245" y="522269"/>
                      <a:pt x="443532" y="536264"/>
                    </a:cubicBezTo>
                    <a:cubicBezTo>
                      <a:pt x="487630" y="552904"/>
                      <a:pt x="535183" y="558300"/>
                      <a:pt x="581886" y="551947"/>
                    </a:cubicBezTo>
                    <a:cubicBezTo>
                      <a:pt x="600174" y="549608"/>
                      <a:pt x="618063" y="544770"/>
                      <a:pt x="635048" y="537593"/>
                    </a:cubicBezTo>
                    <a:cubicBezTo>
                      <a:pt x="644006" y="534085"/>
                      <a:pt x="652552" y="529619"/>
                      <a:pt x="660566" y="524303"/>
                    </a:cubicBezTo>
                    <a:cubicBezTo>
                      <a:pt x="673617" y="517312"/>
                      <a:pt x="684741" y="507224"/>
                      <a:pt x="692995" y="494931"/>
                    </a:cubicBezTo>
                    <a:cubicBezTo>
                      <a:pt x="692995" y="494931"/>
                      <a:pt x="692995" y="494931"/>
                      <a:pt x="692995" y="495728"/>
                    </a:cubicBezTo>
                    <a:cubicBezTo>
                      <a:pt x="687599" y="507012"/>
                      <a:pt x="680169" y="517192"/>
                      <a:pt x="671065" y="525765"/>
                    </a:cubicBezTo>
                    <a:cubicBezTo>
                      <a:pt x="675132" y="529978"/>
                      <a:pt x="679584" y="533806"/>
                      <a:pt x="684356" y="537195"/>
                    </a:cubicBezTo>
                    <a:cubicBezTo>
                      <a:pt x="708119" y="552811"/>
                      <a:pt x="735684" y="561636"/>
                      <a:pt x="764099" y="562712"/>
                    </a:cubicBezTo>
                    <a:cubicBezTo>
                      <a:pt x="792394" y="563576"/>
                      <a:pt x="820490" y="557755"/>
                      <a:pt x="846101" y="545701"/>
                    </a:cubicBezTo>
                    <a:cubicBezTo>
                      <a:pt x="858103" y="540371"/>
                      <a:pt x="869160" y="533088"/>
                      <a:pt x="878796" y="524170"/>
                    </a:cubicBezTo>
                    <a:cubicBezTo>
                      <a:pt x="880537" y="522482"/>
                      <a:pt x="882132" y="520661"/>
                      <a:pt x="883580" y="518721"/>
                    </a:cubicBezTo>
                    <a:cubicBezTo>
                      <a:pt x="875354" y="513737"/>
                      <a:pt x="867566" y="508048"/>
                      <a:pt x="860322" y="501709"/>
                    </a:cubicBezTo>
                    <a:cubicBezTo>
                      <a:pt x="867061" y="505377"/>
                      <a:pt x="873985" y="508713"/>
                      <a:pt x="881055" y="511677"/>
                    </a:cubicBezTo>
                    <a:cubicBezTo>
                      <a:pt x="890013" y="515890"/>
                      <a:pt x="899197" y="519611"/>
                      <a:pt x="908567" y="522841"/>
                    </a:cubicBezTo>
                    <a:cubicBezTo>
                      <a:pt x="924688" y="529818"/>
                      <a:pt x="942178" y="533048"/>
                      <a:pt x="959735" y="532277"/>
                    </a:cubicBezTo>
                    <a:cubicBezTo>
                      <a:pt x="989639" y="530417"/>
                      <a:pt x="1022998" y="518056"/>
                      <a:pt x="1039478" y="492406"/>
                    </a:cubicBezTo>
                    <a:cubicBezTo>
                      <a:pt x="957874" y="532676"/>
                      <a:pt x="842114" y="492140"/>
                      <a:pt x="815533" y="398973"/>
                    </a:cubicBezTo>
                    <a:close/>
                  </a:path>
                </a:pathLst>
              </a:custGeom>
              <a:solidFill>
                <a:srgbClr val="BCE8E5">
                  <a:alpha val="40000"/>
                </a:srgbClr>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44" name="Freeform: Shape 43">
                <a:extLst>
                  <a:ext uri="{FF2B5EF4-FFF2-40B4-BE49-F238E27FC236}">
                    <a16:creationId xmlns:a16="http://schemas.microsoft.com/office/drawing/2014/main" id="{61C70A71-483F-BBF9-3470-054055A40673}"/>
                  </a:ext>
                </a:extLst>
              </p:cNvPr>
              <p:cNvSpPr/>
              <p:nvPr/>
            </p:nvSpPr>
            <p:spPr>
              <a:xfrm>
                <a:off x="4992376" y="2320453"/>
                <a:ext cx="1276978" cy="620350"/>
              </a:xfrm>
              <a:custGeom>
                <a:avLst/>
                <a:gdLst>
                  <a:gd name="csX0" fmla="*/ 1276917 w 1276978"/>
                  <a:gd name="csY0" fmla="*/ 351955 h 620350"/>
                  <a:gd name="csX1" fmla="*/ 1188668 w 1276978"/>
                  <a:gd name="csY1" fmla="*/ 253738 h 620350"/>
                  <a:gd name="csX2" fmla="*/ 1112912 w 1276978"/>
                  <a:gd name="csY2" fmla="*/ 241643 h 620350"/>
                  <a:gd name="csX3" fmla="*/ 1112912 w 1276978"/>
                  <a:gd name="csY3" fmla="*/ 210411 h 620350"/>
                  <a:gd name="csX4" fmla="*/ 1052307 w 1276978"/>
                  <a:gd name="csY4" fmla="*/ 127345 h 620350"/>
                  <a:gd name="csX5" fmla="*/ 952230 w 1276978"/>
                  <a:gd name="csY5" fmla="*/ 101561 h 620350"/>
                  <a:gd name="csX6" fmla="*/ 910763 w 1276978"/>
                  <a:gd name="csY6" fmla="*/ 111529 h 620350"/>
                  <a:gd name="csX7" fmla="*/ 888036 w 1276978"/>
                  <a:gd name="csY7" fmla="*/ 35508 h 620350"/>
                  <a:gd name="csX8" fmla="*/ 795003 w 1276978"/>
                  <a:gd name="csY8" fmla="*/ 686 h 620350"/>
                  <a:gd name="csX9" fmla="*/ 707684 w 1276978"/>
                  <a:gd name="csY9" fmla="*/ 40558 h 620350"/>
                  <a:gd name="csX10" fmla="*/ 689742 w 1276978"/>
                  <a:gd name="csY10" fmla="*/ 61158 h 620350"/>
                  <a:gd name="csX11" fmla="*/ 643624 w 1276978"/>
                  <a:gd name="csY11" fmla="*/ 32717 h 620350"/>
                  <a:gd name="csX12" fmla="*/ 519092 w 1276978"/>
                  <a:gd name="csY12" fmla="*/ 32717 h 620350"/>
                  <a:gd name="csX13" fmla="*/ 428052 w 1276978"/>
                  <a:gd name="csY13" fmla="*/ 107010 h 620350"/>
                  <a:gd name="csX14" fmla="*/ 420742 w 1276978"/>
                  <a:gd name="csY14" fmla="*/ 121763 h 620350"/>
                  <a:gd name="csX15" fmla="*/ 413299 w 1276978"/>
                  <a:gd name="csY15" fmla="*/ 116580 h 620350"/>
                  <a:gd name="csX16" fmla="*/ 335284 w 1276978"/>
                  <a:gd name="csY16" fmla="*/ 84284 h 620350"/>
                  <a:gd name="csX17" fmla="*/ 219258 w 1276978"/>
                  <a:gd name="csY17" fmla="*/ 107808 h 620350"/>
                  <a:gd name="csX18" fmla="*/ 146293 w 1276978"/>
                  <a:gd name="csY18" fmla="*/ 78436 h 620350"/>
                  <a:gd name="csX19" fmla="*/ 10331 w 1276978"/>
                  <a:gd name="csY19" fmla="*/ 141699 h 620350"/>
                  <a:gd name="csX20" fmla="*/ 43557 w 1276978"/>
                  <a:gd name="csY20" fmla="*/ 263839 h 620350"/>
                  <a:gd name="csX21" fmla="*/ 152938 w 1276978"/>
                  <a:gd name="csY21" fmla="*/ 286300 h 620350"/>
                  <a:gd name="csX22" fmla="*/ 152938 w 1276978"/>
                  <a:gd name="csY22" fmla="*/ 287496 h 620350"/>
                  <a:gd name="csX23" fmla="*/ 186829 w 1276978"/>
                  <a:gd name="csY23" fmla="*/ 344512 h 620350"/>
                  <a:gd name="csX24" fmla="*/ 180450 w 1276978"/>
                  <a:gd name="csY24" fmla="*/ 363517 h 620350"/>
                  <a:gd name="csX25" fmla="*/ 218992 w 1276978"/>
                  <a:gd name="csY25" fmla="*/ 472765 h 620350"/>
                  <a:gd name="csX26" fmla="*/ 348309 w 1276978"/>
                  <a:gd name="csY26" fmla="*/ 520611 h 620350"/>
                  <a:gd name="csX27" fmla="*/ 452772 w 1276978"/>
                  <a:gd name="csY27" fmla="*/ 504131 h 620350"/>
                  <a:gd name="csX28" fmla="*/ 485334 w 1276978"/>
                  <a:gd name="csY28" fmla="*/ 554901 h 620350"/>
                  <a:gd name="csX29" fmla="*/ 626213 w 1276978"/>
                  <a:gd name="csY29" fmla="*/ 618164 h 620350"/>
                  <a:gd name="csX30" fmla="*/ 790883 w 1276978"/>
                  <a:gd name="csY30" fmla="*/ 591583 h 620350"/>
                  <a:gd name="csX31" fmla="*/ 863715 w 1276978"/>
                  <a:gd name="csY31" fmla="*/ 534965 h 620350"/>
                  <a:gd name="csX32" fmla="*/ 871822 w 1276978"/>
                  <a:gd name="csY32" fmla="*/ 540813 h 620350"/>
                  <a:gd name="csX33" fmla="*/ 975621 w 1276978"/>
                  <a:gd name="csY33" fmla="*/ 559420 h 620350"/>
                  <a:gd name="csX34" fmla="*/ 1073173 w 1276978"/>
                  <a:gd name="csY34" fmla="*/ 512105 h 620350"/>
                  <a:gd name="csX35" fmla="*/ 1105868 w 1276978"/>
                  <a:gd name="csY35" fmla="*/ 474094 h 620350"/>
                  <a:gd name="csX36" fmla="*/ 1111982 w 1276978"/>
                  <a:gd name="csY36" fmla="*/ 460804 h 620350"/>
                  <a:gd name="csX37" fmla="*/ 1188003 w 1276978"/>
                  <a:gd name="csY37" fmla="*/ 457216 h 620350"/>
                  <a:gd name="csX38" fmla="*/ 1276917 w 1276978"/>
                  <a:gd name="csY38" fmla="*/ 351955 h 62035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Lst>
                <a:rect l="l" t="t" r="r" b="b"/>
                <a:pathLst>
                  <a:path w="1276978" h="620350">
                    <a:moveTo>
                      <a:pt x="1276917" y="351955"/>
                    </a:moveTo>
                    <a:cubicBezTo>
                      <a:pt x="1274923" y="300122"/>
                      <a:pt x="1232792" y="270750"/>
                      <a:pt x="1188668" y="253738"/>
                    </a:cubicBezTo>
                    <a:cubicBezTo>
                      <a:pt x="1164426" y="244878"/>
                      <a:pt x="1138709" y="240773"/>
                      <a:pt x="1112912" y="241643"/>
                    </a:cubicBezTo>
                    <a:cubicBezTo>
                      <a:pt x="1113975" y="231259"/>
                      <a:pt x="1113975" y="220795"/>
                      <a:pt x="1112912" y="210411"/>
                    </a:cubicBezTo>
                    <a:cubicBezTo>
                      <a:pt x="1108393" y="173995"/>
                      <a:pt x="1082078" y="146218"/>
                      <a:pt x="1052307" y="127345"/>
                    </a:cubicBezTo>
                    <a:cubicBezTo>
                      <a:pt x="1022510" y="108398"/>
                      <a:pt x="987476" y="99371"/>
                      <a:pt x="952230" y="101561"/>
                    </a:cubicBezTo>
                    <a:cubicBezTo>
                      <a:pt x="937956" y="102557"/>
                      <a:pt x="923934" y="105925"/>
                      <a:pt x="910763" y="111529"/>
                    </a:cubicBezTo>
                    <a:cubicBezTo>
                      <a:pt x="914179" y="84123"/>
                      <a:pt x="905939" y="56540"/>
                      <a:pt x="888036" y="35508"/>
                    </a:cubicBezTo>
                    <a:cubicBezTo>
                      <a:pt x="864379" y="9695"/>
                      <a:pt x="829797" y="-3248"/>
                      <a:pt x="795003" y="686"/>
                    </a:cubicBezTo>
                    <a:cubicBezTo>
                      <a:pt x="761989" y="2834"/>
                      <a:pt x="730929" y="17022"/>
                      <a:pt x="707684" y="40558"/>
                    </a:cubicBezTo>
                    <a:cubicBezTo>
                      <a:pt x="701238" y="47002"/>
                      <a:pt x="695244" y="53886"/>
                      <a:pt x="689742" y="61158"/>
                    </a:cubicBezTo>
                    <a:cubicBezTo>
                      <a:pt x="675694" y="49674"/>
                      <a:pt x="660184" y="40110"/>
                      <a:pt x="643624" y="32717"/>
                    </a:cubicBezTo>
                    <a:cubicBezTo>
                      <a:pt x="603925" y="15368"/>
                      <a:pt x="558791" y="15368"/>
                      <a:pt x="519092" y="32717"/>
                    </a:cubicBezTo>
                    <a:cubicBezTo>
                      <a:pt x="481559" y="47080"/>
                      <a:pt x="449649" y="73126"/>
                      <a:pt x="428052" y="107010"/>
                    </a:cubicBezTo>
                    <a:cubicBezTo>
                      <a:pt x="425115" y="111662"/>
                      <a:pt x="422669" y="116606"/>
                      <a:pt x="420742" y="121763"/>
                    </a:cubicBezTo>
                    <a:lnTo>
                      <a:pt x="413299" y="116580"/>
                    </a:lnTo>
                    <a:cubicBezTo>
                      <a:pt x="389855" y="100450"/>
                      <a:pt x="363274" y="89444"/>
                      <a:pt x="335284" y="84284"/>
                    </a:cubicBezTo>
                    <a:cubicBezTo>
                      <a:pt x="295040" y="78217"/>
                      <a:pt x="253959" y="86547"/>
                      <a:pt x="219258" y="107808"/>
                    </a:cubicBezTo>
                    <a:cubicBezTo>
                      <a:pt x="197488" y="92592"/>
                      <a:pt x="172528" y="82547"/>
                      <a:pt x="146293" y="78436"/>
                    </a:cubicBezTo>
                    <a:cubicBezTo>
                      <a:pt x="91775" y="65337"/>
                      <a:pt x="35423" y="91558"/>
                      <a:pt x="10331" y="141699"/>
                    </a:cubicBezTo>
                    <a:cubicBezTo>
                      <a:pt x="-11784" y="184884"/>
                      <a:pt x="2609" y="237810"/>
                      <a:pt x="43557" y="263839"/>
                    </a:cubicBezTo>
                    <a:cubicBezTo>
                      <a:pt x="76412" y="283509"/>
                      <a:pt x="114981" y="291428"/>
                      <a:pt x="152938" y="286300"/>
                    </a:cubicBezTo>
                    <a:cubicBezTo>
                      <a:pt x="153005" y="286696"/>
                      <a:pt x="153005" y="287100"/>
                      <a:pt x="152938" y="287496"/>
                    </a:cubicBezTo>
                    <a:cubicBezTo>
                      <a:pt x="158467" y="309388"/>
                      <a:pt x="170243" y="329200"/>
                      <a:pt x="186829" y="344512"/>
                    </a:cubicBezTo>
                    <a:cubicBezTo>
                      <a:pt x="184184" y="350663"/>
                      <a:pt x="182058" y="357018"/>
                      <a:pt x="180450" y="363517"/>
                    </a:cubicBezTo>
                    <a:cubicBezTo>
                      <a:pt x="171146" y="404319"/>
                      <a:pt x="186138" y="446837"/>
                      <a:pt x="218992" y="472765"/>
                    </a:cubicBezTo>
                    <a:cubicBezTo>
                      <a:pt x="256671" y="500695"/>
                      <a:pt x="301526" y="517294"/>
                      <a:pt x="348309" y="520611"/>
                    </a:cubicBezTo>
                    <a:cubicBezTo>
                      <a:pt x="383994" y="525082"/>
                      <a:pt x="420197" y="519369"/>
                      <a:pt x="452772" y="504131"/>
                    </a:cubicBezTo>
                    <a:cubicBezTo>
                      <a:pt x="460839" y="522690"/>
                      <a:pt x="471831" y="539832"/>
                      <a:pt x="485334" y="554901"/>
                    </a:cubicBezTo>
                    <a:cubicBezTo>
                      <a:pt x="520687" y="594108"/>
                      <a:pt x="575311" y="611917"/>
                      <a:pt x="626213" y="618164"/>
                    </a:cubicBezTo>
                    <a:cubicBezTo>
                      <a:pt x="682512" y="624970"/>
                      <a:pt x="739581" y="615755"/>
                      <a:pt x="790883" y="591583"/>
                    </a:cubicBezTo>
                    <a:cubicBezTo>
                      <a:pt x="819325" y="578785"/>
                      <a:pt x="844297" y="559373"/>
                      <a:pt x="863715" y="534965"/>
                    </a:cubicBezTo>
                    <a:cubicBezTo>
                      <a:pt x="866373" y="536959"/>
                      <a:pt x="869031" y="538952"/>
                      <a:pt x="871822" y="540813"/>
                    </a:cubicBezTo>
                    <a:cubicBezTo>
                      <a:pt x="903081" y="559233"/>
                      <a:pt x="939909" y="565835"/>
                      <a:pt x="975621" y="559420"/>
                    </a:cubicBezTo>
                    <a:cubicBezTo>
                      <a:pt x="1011970" y="553223"/>
                      <a:pt x="1045808" y="536814"/>
                      <a:pt x="1073173" y="512105"/>
                    </a:cubicBezTo>
                    <a:cubicBezTo>
                      <a:pt x="1085826" y="501052"/>
                      <a:pt x="1096830" y="488253"/>
                      <a:pt x="1105868" y="474094"/>
                    </a:cubicBezTo>
                    <a:cubicBezTo>
                      <a:pt x="1108539" y="469981"/>
                      <a:pt x="1110586" y="465505"/>
                      <a:pt x="1111982" y="460804"/>
                    </a:cubicBezTo>
                    <a:cubicBezTo>
                      <a:pt x="1137220" y="465962"/>
                      <a:pt x="1163363" y="464729"/>
                      <a:pt x="1188003" y="457216"/>
                    </a:cubicBezTo>
                    <a:cubicBezTo>
                      <a:pt x="1235982" y="440868"/>
                      <a:pt x="1278645" y="405781"/>
                      <a:pt x="1276917" y="351955"/>
                    </a:cubicBezTo>
                    <a:close/>
                  </a:path>
                </a:pathLst>
              </a:custGeom>
              <a:solidFill>
                <a:srgbClr val="A2B9B9"/>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45" name="Freeform: Shape 44">
                <a:extLst>
                  <a:ext uri="{FF2B5EF4-FFF2-40B4-BE49-F238E27FC236}">
                    <a16:creationId xmlns:a16="http://schemas.microsoft.com/office/drawing/2014/main" id="{BAC8E368-6D0A-B75F-EF48-5EC597A2C74A}"/>
                  </a:ext>
                </a:extLst>
              </p:cNvPr>
              <p:cNvSpPr/>
              <p:nvPr/>
            </p:nvSpPr>
            <p:spPr>
              <a:xfrm>
                <a:off x="5026616" y="2335684"/>
                <a:ext cx="1245097" cy="591270"/>
              </a:xfrm>
              <a:custGeom>
                <a:avLst/>
                <a:gdLst>
                  <a:gd name="csX0" fmla="*/ 1167054 w 1245097"/>
                  <a:gd name="csY0" fmla="*/ 437731 h 591270"/>
                  <a:gd name="csX1" fmla="*/ 1109772 w 1245097"/>
                  <a:gd name="csY1" fmla="*/ 442383 h 591270"/>
                  <a:gd name="csX2" fmla="*/ 1076811 w 1245097"/>
                  <a:gd name="csY2" fmla="*/ 438396 h 591270"/>
                  <a:gd name="csX3" fmla="*/ 1051692 w 1245097"/>
                  <a:gd name="csY3" fmla="*/ 433611 h 591270"/>
                  <a:gd name="csX4" fmla="*/ 1081463 w 1245097"/>
                  <a:gd name="csY4" fmla="*/ 445041 h 591270"/>
                  <a:gd name="csX5" fmla="*/ 1078007 w 1245097"/>
                  <a:gd name="csY5" fmla="*/ 452351 h 591270"/>
                  <a:gd name="csX6" fmla="*/ 1049167 w 1245097"/>
                  <a:gd name="csY6" fmla="*/ 484514 h 591270"/>
                  <a:gd name="csX7" fmla="*/ 966500 w 1245097"/>
                  <a:gd name="csY7" fmla="*/ 526246 h 591270"/>
                  <a:gd name="csX8" fmla="*/ 874264 w 1245097"/>
                  <a:gd name="csY8" fmla="*/ 521993 h 591270"/>
                  <a:gd name="csX9" fmla="*/ 856189 w 1245097"/>
                  <a:gd name="csY9" fmla="*/ 513753 h 591270"/>
                  <a:gd name="csX10" fmla="*/ 870941 w 1245097"/>
                  <a:gd name="csY10" fmla="*/ 475210 h 591270"/>
                  <a:gd name="csX11" fmla="*/ 870941 w 1245097"/>
                  <a:gd name="csY11" fmla="*/ 474413 h 591270"/>
                  <a:gd name="csX12" fmla="*/ 844360 w 1245097"/>
                  <a:gd name="csY12" fmla="*/ 515082 h 591270"/>
                  <a:gd name="csX13" fmla="*/ 820836 w 1245097"/>
                  <a:gd name="csY13" fmla="*/ 536347 h 591270"/>
                  <a:gd name="csX14" fmla="*/ 768604 w 1245097"/>
                  <a:gd name="csY14" fmla="*/ 566915 h 591270"/>
                  <a:gd name="csX15" fmla="*/ 616295 w 1245097"/>
                  <a:gd name="csY15" fmla="*/ 589775 h 591270"/>
                  <a:gd name="csX16" fmla="*/ 489503 w 1245097"/>
                  <a:gd name="csY16" fmla="*/ 541663 h 591270"/>
                  <a:gd name="csX17" fmla="*/ 448436 w 1245097"/>
                  <a:gd name="csY17" fmla="*/ 494747 h 591270"/>
                  <a:gd name="csX18" fmla="*/ 435145 w 1245097"/>
                  <a:gd name="csY18" fmla="*/ 469628 h 591270"/>
                  <a:gd name="csX19" fmla="*/ 430494 w 1245097"/>
                  <a:gd name="csY19" fmla="*/ 413675 h 591270"/>
                  <a:gd name="csX20" fmla="*/ 433683 w 1245097"/>
                  <a:gd name="csY20" fmla="*/ 480128 h 591270"/>
                  <a:gd name="csX21" fmla="*/ 244028 w 1245097"/>
                  <a:gd name="csY21" fmla="*/ 462053 h 591270"/>
                  <a:gd name="csX22" fmla="*/ 179569 w 1245097"/>
                  <a:gd name="csY22" fmla="*/ 380449 h 591270"/>
                  <a:gd name="csX23" fmla="*/ 179569 w 1245097"/>
                  <a:gd name="csY23" fmla="*/ 351874 h 591270"/>
                  <a:gd name="csX24" fmla="*/ 191397 w 1245097"/>
                  <a:gd name="csY24" fmla="*/ 312800 h 591270"/>
                  <a:gd name="csX25" fmla="*/ 235655 w 1245097"/>
                  <a:gd name="csY25" fmla="*/ 288346 h 591270"/>
                  <a:gd name="csX26" fmla="*/ 193923 w 1245097"/>
                  <a:gd name="csY26" fmla="*/ 304029 h 591270"/>
                  <a:gd name="csX27" fmla="*/ 183423 w 1245097"/>
                  <a:gd name="csY27" fmla="*/ 315325 h 591270"/>
                  <a:gd name="csX28" fmla="*/ 167873 w 1245097"/>
                  <a:gd name="csY28" fmla="*/ 295921 h 591270"/>
                  <a:gd name="csX29" fmla="*/ 143684 w 1245097"/>
                  <a:gd name="csY29" fmla="*/ 250202 h 591270"/>
                  <a:gd name="csX30" fmla="*/ 136906 w 1245097"/>
                  <a:gd name="csY30" fmla="*/ 214583 h 591270"/>
                  <a:gd name="csX31" fmla="*/ 136109 w 1245097"/>
                  <a:gd name="csY31" fmla="*/ 204350 h 591270"/>
                  <a:gd name="csX32" fmla="*/ 137305 w 1245097"/>
                  <a:gd name="csY32" fmla="*/ 265752 h 591270"/>
                  <a:gd name="csX33" fmla="*/ 57562 w 1245097"/>
                  <a:gd name="csY33" fmla="*/ 250468 h 591270"/>
                  <a:gd name="csX34" fmla="*/ 1742 w 1245097"/>
                  <a:gd name="csY34" fmla="*/ 151985 h 591270"/>
                  <a:gd name="csX35" fmla="*/ 114711 w 1245097"/>
                  <a:gd name="csY35" fmla="*/ 76894 h 591270"/>
                  <a:gd name="csX36" fmla="*/ 186878 w 1245097"/>
                  <a:gd name="csY36" fmla="*/ 96298 h 591270"/>
                  <a:gd name="csX37" fmla="*/ 197378 w 1245097"/>
                  <a:gd name="csY37" fmla="*/ 101880 h 591270"/>
                  <a:gd name="csX38" fmla="*/ 174120 w 1245097"/>
                  <a:gd name="csY38" fmla="*/ 122214 h 591270"/>
                  <a:gd name="csX39" fmla="*/ 167474 w 1245097"/>
                  <a:gd name="csY39" fmla="*/ 132581 h 591270"/>
                  <a:gd name="csX40" fmla="*/ 215054 w 1245097"/>
                  <a:gd name="csY40" fmla="*/ 99753 h 591270"/>
                  <a:gd name="csX41" fmla="*/ 333074 w 1245097"/>
                  <a:gd name="csY41" fmla="*/ 80748 h 591270"/>
                  <a:gd name="csX42" fmla="*/ 405906 w 1245097"/>
                  <a:gd name="csY42" fmla="*/ 113443 h 591270"/>
                  <a:gd name="csX43" fmla="*/ 401520 w 1245097"/>
                  <a:gd name="csY43" fmla="*/ 146270 h 591270"/>
                  <a:gd name="csX44" fmla="*/ 425310 w 1245097"/>
                  <a:gd name="csY44" fmla="*/ 96431 h 591270"/>
                  <a:gd name="csX45" fmla="*/ 433019 w 1245097"/>
                  <a:gd name="csY45" fmla="*/ 86330 h 591270"/>
                  <a:gd name="csX46" fmla="*/ 530704 w 1245097"/>
                  <a:gd name="csY46" fmla="*/ 24662 h 591270"/>
                  <a:gd name="csX47" fmla="*/ 651116 w 1245097"/>
                  <a:gd name="csY47" fmla="*/ 43003 h 591270"/>
                  <a:gd name="csX48" fmla="*/ 670919 w 1245097"/>
                  <a:gd name="csY48" fmla="*/ 55496 h 591270"/>
                  <a:gd name="csX49" fmla="*/ 670919 w 1245097"/>
                  <a:gd name="csY49" fmla="*/ 55496 h 591270"/>
                  <a:gd name="csX50" fmla="*/ 674242 w 1245097"/>
                  <a:gd name="csY50" fmla="*/ 57622 h 591270"/>
                  <a:gd name="csX51" fmla="*/ 674242 w 1245097"/>
                  <a:gd name="csY51" fmla="*/ 57622 h 591270"/>
                  <a:gd name="csX52" fmla="*/ 674906 w 1245097"/>
                  <a:gd name="csY52" fmla="*/ 57622 h 591270"/>
                  <a:gd name="csX53" fmla="*/ 679425 w 1245097"/>
                  <a:gd name="csY53" fmla="*/ 60945 h 591270"/>
                  <a:gd name="csX54" fmla="*/ 698430 w 1245097"/>
                  <a:gd name="csY54" fmla="*/ 75830 h 591270"/>
                  <a:gd name="csX55" fmla="*/ 681153 w 1245097"/>
                  <a:gd name="csY55" fmla="*/ 54831 h 591270"/>
                  <a:gd name="csX56" fmla="*/ 678362 w 1245097"/>
                  <a:gd name="csY56" fmla="*/ 52173 h 591270"/>
                  <a:gd name="csX57" fmla="*/ 693513 w 1245097"/>
                  <a:gd name="csY57" fmla="*/ 35294 h 591270"/>
                  <a:gd name="csX58" fmla="*/ 774452 w 1245097"/>
                  <a:gd name="csY58" fmla="*/ 340 h 591270"/>
                  <a:gd name="csX59" fmla="*/ 820703 w 1245097"/>
                  <a:gd name="csY59" fmla="*/ 4859 h 591270"/>
                  <a:gd name="csX60" fmla="*/ 857252 w 1245097"/>
                  <a:gd name="csY60" fmla="*/ 26921 h 591270"/>
                  <a:gd name="csX61" fmla="*/ 887023 w 1245097"/>
                  <a:gd name="csY61" fmla="*/ 88988 h 591270"/>
                  <a:gd name="csX62" fmla="*/ 888617 w 1245097"/>
                  <a:gd name="csY62" fmla="*/ 98159 h 591270"/>
                  <a:gd name="csX63" fmla="*/ 891276 w 1245097"/>
                  <a:gd name="csY63" fmla="*/ 122347 h 591270"/>
                  <a:gd name="csX64" fmla="*/ 893402 w 1245097"/>
                  <a:gd name="csY64" fmla="*/ 119955 h 591270"/>
                  <a:gd name="csX65" fmla="*/ 894864 w 1245097"/>
                  <a:gd name="csY65" fmla="*/ 108392 h 591270"/>
                  <a:gd name="csX66" fmla="*/ 918388 w 1245097"/>
                  <a:gd name="csY66" fmla="*/ 103076 h 591270"/>
                  <a:gd name="csX67" fmla="*/ 1017535 w 1245097"/>
                  <a:gd name="csY67" fmla="*/ 122480 h 591270"/>
                  <a:gd name="csX68" fmla="*/ 1081862 w 1245097"/>
                  <a:gd name="csY68" fmla="*/ 191458 h 591270"/>
                  <a:gd name="csX69" fmla="*/ 1087576 w 1245097"/>
                  <a:gd name="csY69" fmla="*/ 230665 h 591270"/>
                  <a:gd name="csX70" fmla="*/ 1040262 w 1245097"/>
                  <a:gd name="csY70" fmla="*/ 248607 h 591270"/>
                  <a:gd name="csX71" fmla="*/ 1115088 w 1245097"/>
                  <a:gd name="csY71" fmla="*/ 239703 h 591270"/>
                  <a:gd name="csX72" fmla="*/ 1166788 w 1245097"/>
                  <a:gd name="csY72" fmla="*/ 255651 h 591270"/>
                  <a:gd name="csX73" fmla="*/ 1244803 w 1245097"/>
                  <a:gd name="csY73" fmla="*/ 343103 h 591270"/>
                  <a:gd name="csX74" fmla="*/ 1167054 w 1245097"/>
                  <a:gd name="csY74" fmla="*/ 437731 h 59127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Lst>
                <a:rect l="l" t="t" r="r" b="b"/>
                <a:pathLst>
                  <a:path w="1245097" h="591270">
                    <a:moveTo>
                      <a:pt x="1167054" y="437731"/>
                    </a:moveTo>
                    <a:cubicBezTo>
                      <a:pt x="1148567" y="443660"/>
                      <a:pt x="1128963" y="445251"/>
                      <a:pt x="1109772" y="442383"/>
                    </a:cubicBezTo>
                    <a:cubicBezTo>
                      <a:pt x="1098740" y="441585"/>
                      <a:pt x="1087710" y="440123"/>
                      <a:pt x="1076811" y="438396"/>
                    </a:cubicBezTo>
                    <a:cubicBezTo>
                      <a:pt x="1069103" y="437067"/>
                      <a:pt x="1060198" y="435870"/>
                      <a:pt x="1051692" y="433611"/>
                    </a:cubicBezTo>
                    <a:cubicBezTo>
                      <a:pt x="1061248" y="438321"/>
                      <a:pt x="1071216" y="442148"/>
                      <a:pt x="1081463" y="445041"/>
                    </a:cubicBezTo>
                    <a:cubicBezTo>
                      <a:pt x="1080453" y="447540"/>
                      <a:pt x="1079296" y="449980"/>
                      <a:pt x="1078007" y="452351"/>
                    </a:cubicBezTo>
                    <a:cubicBezTo>
                      <a:pt x="1070179" y="464543"/>
                      <a:pt x="1060437" y="475402"/>
                      <a:pt x="1049167" y="484514"/>
                    </a:cubicBezTo>
                    <a:cubicBezTo>
                      <a:pt x="1025324" y="504806"/>
                      <a:pt x="996988" y="519112"/>
                      <a:pt x="966500" y="526246"/>
                    </a:cubicBezTo>
                    <a:cubicBezTo>
                      <a:pt x="935945" y="533297"/>
                      <a:pt x="904035" y="531825"/>
                      <a:pt x="874264" y="521993"/>
                    </a:cubicBezTo>
                    <a:cubicBezTo>
                      <a:pt x="867977" y="519848"/>
                      <a:pt x="861930" y="517089"/>
                      <a:pt x="856189" y="513753"/>
                    </a:cubicBezTo>
                    <a:cubicBezTo>
                      <a:pt x="863432" y="501922"/>
                      <a:pt x="868429" y="488856"/>
                      <a:pt x="870941" y="475210"/>
                    </a:cubicBezTo>
                    <a:cubicBezTo>
                      <a:pt x="871087" y="474963"/>
                      <a:pt x="871087" y="474660"/>
                      <a:pt x="870941" y="474413"/>
                    </a:cubicBezTo>
                    <a:cubicBezTo>
                      <a:pt x="865572" y="489952"/>
                      <a:pt x="856441" y="503922"/>
                      <a:pt x="844360" y="515082"/>
                    </a:cubicBezTo>
                    <a:cubicBezTo>
                      <a:pt x="837263" y="522951"/>
                      <a:pt x="829382" y="530076"/>
                      <a:pt x="820836" y="536347"/>
                    </a:cubicBezTo>
                    <a:cubicBezTo>
                      <a:pt x="804847" y="548783"/>
                      <a:pt x="787277" y="559060"/>
                      <a:pt x="768604" y="566915"/>
                    </a:cubicBezTo>
                    <a:cubicBezTo>
                      <a:pt x="720493" y="586973"/>
                      <a:pt x="668168" y="594825"/>
                      <a:pt x="616295" y="589775"/>
                    </a:cubicBezTo>
                    <a:cubicBezTo>
                      <a:pt x="570323" y="586061"/>
                      <a:pt x="526358" y="569378"/>
                      <a:pt x="489503" y="541663"/>
                    </a:cubicBezTo>
                    <a:cubicBezTo>
                      <a:pt x="473076" y="528645"/>
                      <a:pt x="459161" y="512747"/>
                      <a:pt x="448436" y="494747"/>
                    </a:cubicBezTo>
                    <a:cubicBezTo>
                      <a:pt x="442748" y="487104"/>
                      <a:pt x="438269" y="478633"/>
                      <a:pt x="435145" y="469628"/>
                    </a:cubicBezTo>
                    <a:cubicBezTo>
                      <a:pt x="429962" y="451459"/>
                      <a:pt x="428380" y="432451"/>
                      <a:pt x="430494" y="413675"/>
                    </a:cubicBezTo>
                    <a:cubicBezTo>
                      <a:pt x="424832" y="435642"/>
                      <a:pt x="425948" y="458805"/>
                      <a:pt x="433683" y="480128"/>
                    </a:cubicBezTo>
                    <a:cubicBezTo>
                      <a:pt x="370567" y="499446"/>
                      <a:pt x="302360" y="492945"/>
                      <a:pt x="244028" y="462053"/>
                    </a:cubicBezTo>
                    <a:cubicBezTo>
                      <a:pt x="210801" y="444376"/>
                      <a:pt x="185948" y="418859"/>
                      <a:pt x="179569" y="380449"/>
                    </a:cubicBezTo>
                    <a:cubicBezTo>
                      <a:pt x="178040" y="370985"/>
                      <a:pt x="178040" y="361337"/>
                      <a:pt x="179569" y="351874"/>
                    </a:cubicBezTo>
                    <a:cubicBezTo>
                      <a:pt x="178412" y="337821"/>
                      <a:pt x="182639" y="323851"/>
                      <a:pt x="191397" y="312800"/>
                    </a:cubicBezTo>
                    <a:cubicBezTo>
                      <a:pt x="203013" y="299946"/>
                      <a:pt x="218590" y="291339"/>
                      <a:pt x="235655" y="288346"/>
                    </a:cubicBezTo>
                    <a:cubicBezTo>
                      <a:pt x="220078" y="286920"/>
                      <a:pt x="204701" y="292697"/>
                      <a:pt x="193923" y="304029"/>
                    </a:cubicBezTo>
                    <a:cubicBezTo>
                      <a:pt x="190015" y="307396"/>
                      <a:pt x="186493" y="311185"/>
                      <a:pt x="183423" y="315325"/>
                    </a:cubicBezTo>
                    <a:cubicBezTo>
                      <a:pt x="177562" y="309430"/>
                      <a:pt x="172352" y="302925"/>
                      <a:pt x="167873" y="295921"/>
                    </a:cubicBezTo>
                    <a:cubicBezTo>
                      <a:pt x="156324" y="282802"/>
                      <a:pt x="148030" y="267137"/>
                      <a:pt x="143684" y="250202"/>
                    </a:cubicBezTo>
                    <a:cubicBezTo>
                      <a:pt x="140242" y="238586"/>
                      <a:pt x="137969" y="226653"/>
                      <a:pt x="136906" y="214583"/>
                    </a:cubicBezTo>
                    <a:cubicBezTo>
                      <a:pt x="136906" y="211128"/>
                      <a:pt x="136906" y="207805"/>
                      <a:pt x="136109" y="204350"/>
                    </a:cubicBezTo>
                    <a:cubicBezTo>
                      <a:pt x="133185" y="224747"/>
                      <a:pt x="133584" y="245484"/>
                      <a:pt x="137305" y="265752"/>
                    </a:cubicBezTo>
                    <a:cubicBezTo>
                      <a:pt x="110033" y="265353"/>
                      <a:pt x="83040" y="260180"/>
                      <a:pt x="57562" y="250468"/>
                    </a:cubicBezTo>
                    <a:cubicBezTo>
                      <a:pt x="16959" y="236196"/>
                      <a:pt x="-6871" y="194148"/>
                      <a:pt x="1742" y="151985"/>
                    </a:cubicBezTo>
                    <a:cubicBezTo>
                      <a:pt x="16468" y="103064"/>
                      <a:pt x="63901" y="71532"/>
                      <a:pt x="114711" y="76894"/>
                    </a:cubicBezTo>
                    <a:cubicBezTo>
                      <a:pt x="139631" y="79586"/>
                      <a:pt x="163979" y="86132"/>
                      <a:pt x="186878" y="96298"/>
                    </a:cubicBezTo>
                    <a:cubicBezTo>
                      <a:pt x="190467" y="98026"/>
                      <a:pt x="193923" y="99886"/>
                      <a:pt x="197378" y="101880"/>
                    </a:cubicBezTo>
                    <a:cubicBezTo>
                      <a:pt x="188912" y="107790"/>
                      <a:pt x="181110" y="114610"/>
                      <a:pt x="174120" y="122214"/>
                    </a:cubicBezTo>
                    <a:cubicBezTo>
                      <a:pt x="171727" y="125670"/>
                      <a:pt x="169601" y="128993"/>
                      <a:pt x="167474" y="132581"/>
                    </a:cubicBezTo>
                    <a:cubicBezTo>
                      <a:pt x="180499" y="118004"/>
                      <a:pt x="196807" y="106750"/>
                      <a:pt x="215054" y="99753"/>
                    </a:cubicBezTo>
                    <a:cubicBezTo>
                      <a:pt x="250965" y="79808"/>
                      <a:pt x="292724" y="73083"/>
                      <a:pt x="333074" y="80748"/>
                    </a:cubicBezTo>
                    <a:cubicBezTo>
                      <a:pt x="359283" y="86699"/>
                      <a:pt x="384043" y="97814"/>
                      <a:pt x="405906" y="113443"/>
                    </a:cubicBezTo>
                    <a:cubicBezTo>
                      <a:pt x="402358" y="124005"/>
                      <a:pt x="400869" y="135147"/>
                      <a:pt x="401520" y="146270"/>
                    </a:cubicBezTo>
                    <a:cubicBezTo>
                      <a:pt x="403766" y="127496"/>
                      <a:pt x="412126" y="109982"/>
                      <a:pt x="425310" y="96431"/>
                    </a:cubicBezTo>
                    <a:cubicBezTo>
                      <a:pt x="427703" y="92937"/>
                      <a:pt x="430281" y="89565"/>
                      <a:pt x="433019" y="86330"/>
                    </a:cubicBezTo>
                    <a:cubicBezTo>
                      <a:pt x="458643" y="56422"/>
                      <a:pt x="492680" y="34932"/>
                      <a:pt x="530704" y="24662"/>
                    </a:cubicBezTo>
                    <a:cubicBezTo>
                      <a:pt x="571679" y="14471"/>
                      <a:pt x="615032" y="21074"/>
                      <a:pt x="651116" y="43003"/>
                    </a:cubicBezTo>
                    <a:cubicBezTo>
                      <a:pt x="657921" y="46824"/>
                      <a:pt x="664539" y="50994"/>
                      <a:pt x="670919" y="55496"/>
                    </a:cubicBezTo>
                    <a:lnTo>
                      <a:pt x="670919" y="55496"/>
                    </a:lnTo>
                    <a:lnTo>
                      <a:pt x="674242" y="57622"/>
                    </a:lnTo>
                    <a:lnTo>
                      <a:pt x="674242" y="57622"/>
                    </a:lnTo>
                    <a:lnTo>
                      <a:pt x="674906" y="57622"/>
                    </a:lnTo>
                    <a:lnTo>
                      <a:pt x="679425" y="60945"/>
                    </a:lnTo>
                    <a:cubicBezTo>
                      <a:pt x="685804" y="65730"/>
                      <a:pt x="692715" y="70381"/>
                      <a:pt x="698430" y="75830"/>
                    </a:cubicBezTo>
                    <a:cubicBezTo>
                      <a:pt x="693765" y="68001"/>
                      <a:pt x="687931" y="60921"/>
                      <a:pt x="681153" y="54831"/>
                    </a:cubicBezTo>
                    <a:cubicBezTo>
                      <a:pt x="680222" y="53901"/>
                      <a:pt x="679159" y="53104"/>
                      <a:pt x="678362" y="52173"/>
                    </a:cubicBezTo>
                    <a:cubicBezTo>
                      <a:pt x="683146" y="46326"/>
                      <a:pt x="688330" y="40611"/>
                      <a:pt x="693513" y="35294"/>
                    </a:cubicBezTo>
                    <a:cubicBezTo>
                      <a:pt x="715150" y="13897"/>
                      <a:pt x="744043" y="1418"/>
                      <a:pt x="774452" y="340"/>
                    </a:cubicBezTo>
                    <a:cubicBezTo>
                      <a:pt x="790015" y="-764"/>
                      <a:pt x="805645" y="763"/>
                      <a:pt x="820703" y="4859"/>
                    </a:cubicBezTo>
                    <a:cubicBezTo>
                      <a:pt x="834352" y="9464"/>
                      <a:pt x="846819" y="16993"/>
                      <a:pt x="857252" y="26921"/>
                    </a:cubicBezTo>
                    <a:cubicBezTo>
                      <a:pt x="874968" y="42882"/>
                      <a:pt x="885667" y="65186"/>
                      <a:pt x="887023" y="88988"/>
                    </a:cubicBezTo>
                    <a:cubicBezTo>
                      <a:pt x="887767" y="92004"/>
                      <a:pt x="888298" y="95068"/>
                      <a:pt x="888617" y="98159"/>
                    </a:cubicBezTo>
                    <a:cubicBezTo>
                      <a:pt x="890372" y="106101"/>
                      <a:pt x="891262" y="114212"/>
                      <a:pt x="891276" y="122347"/>
                    </a:cubicBezTo>
                    <a:cubicBezTo>
                      <a:pt x="892312" y="121911"/>
                      <a:pt x="893083" y="121032"/>
                      <a:pt x="893402" y="119955"/>
                    </a:cubicBezTo>
                    <a:cubicBezTo>
                      <a:pt x="893402" y="116101"/>
                      <a:pt x="894465" y="112246"/>
                      <a:pt x="894864" y="108392"/>
                    </a:cubicBezTo>
                    <a:cubicBezTo>
                      <a:pt x="902586" y="106138"/>
                      <a:pt x="910440" y="104363"/>
                      <a:pt x="918388" y="103076"/>
                    </a:cubicBezTo>
                    <a:cubicBezTo>
                      <a:pt x="952664" y="98697"/>
                      <a:pt x="987432" y="105503"/>
                      <a:pt x="1017535" y="122480"/>
                    </a:cubicBezTo>
                    <a:cubicBezTo>
                      <a:pt x="1046908" y="136534"/>
                      <a:pt x="1069887" y="161173"/>
                      <a:pt x="1081862" y="191458"/>
                    </a:cubicBezTo>
                    <a:cubicBezTo>
                      <a:pt x="1086035" y="204096"/>
                      <a:pt x="1087962" y="217364"/>
                      <a:pt x="1087576" y="230665"/>
                    </a:cubicBezTo>
                    <a:cubicBezTo>
                      <a:pt x="1070286" y="231407"/>
                      <a:pt x="1053699" y="237698"/>
                      <a:pt x="1040262" y="248607"/>
                    </a:cubicBezTo>
                    <a:cubicBezTo>
                      <a:pt x="1063202" y="236332"/>
                      <a:pt x="1089916" y="233153"/>
                      <a:pt x="1115088" y="239703"/>
                    </a:cubicBezTo>
                    <a:cubicBezTo>
                      <a:pt x="1132924" y="242813"/>
                      <a:pt x="1150295" y="248171"/>
                      <a:pt x="1166788" y="255651"/>
                    </a:cubicBezTo>
                    <a:cubicBezTo>
                      <a:pt x="1205330" y="272663"/>
                      <a:pt x="1240683" y="297649"/>
                      <a:pt x="1244803" y="343103"/>
                    </a:cubicBezTo>
                    <a:cubicBezTo>
                      <a:pt x="1248923" y="388556"/>
                      <a:pt x="1207324" y="424175"/>
                      <a:pt x="1167054" y="437731"/>
                    </a:cubicBezTo>
                    <a:close/>
                  </a:path>
                </a:pathLst>
              </a:custGeom>
              <a:solidFill>
                <a:srgbClr val="FFFFFF"/>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46" name="Freeform: Shape 45">
                <a:extLst>
                  <a:ext uri="{FF2B5EF4-FFF2-40B4-BE49-F238E27FC236}">
                    <a16:creationId xmlns:a16="http://schemas.microsoft.com/office/drawing/2014/main" id="{29CA2095-8E5C-5E63-089F-1A3586CBE2B6}"/>
                  </a:ext>
                </a:extLst>
              </p:cNvPr>
              <p:cNvSpPr/>
              <p:nvPr/>
            </p:nvSpPr>
            <p:spPr>
              <a:xfrm>
                <a:off x="5025952" y="2476513"/>
                <a:ext cx="1242023" cy="450441"/>
              </a:xfrm>
              <a:custGeom>
                <a:avLst/>
                <a:gdLst>
                  <a:gd name="csX0" fmla="*/ 976069 w 1242023"/>
                  <a:gd name="csY0" fmla="*/ 196293 h 450441"/>
                  <a:gd name="csX1" fmla="*/ 1018466 w 1242023"/>
                  <a:gd name="csY1" fmla="*/ 284143 h 450441"/>
                  <a:gd name="csX2" fmla="*/ 918255 w 1242023"/>
                  <a:gd name="csY2" fmla="*/ 288396 h 450441"/>
                  <a:gd name="csX3" fmla="*/ 884763 w 1242023"/>
                  <a:gd name="csY3" fmla="*/ 221944 h 450441"/>
                  <a:gd name="csX4" fmla="*/ 770864 w 1242023"/>
                  <a:gd name="csY4" fmla="*/ 351127 h 450441"/>
                  <a:gd name="csX5" fmla="*/ 459201 w 1242023"/>
                  <a:gd name="csY5" fmla="*/ 258094 h 450441"/>
                  <a:gd name="csX6" fmla="*/ 460131 w 1242023"/>
                  <a:gd name="csY6" fmla="*/ 180344 h 450441"/>
                  <a:gd name="csX7" fmla="*/ 417203 w 1242023"/>
                  <a:gd name="csY7" fmla="*/ 269657 h 450441"/>
                  <a:gd name="csX8" fmla="*/ 316195 w 1242023"/>
                  <a:gd name="csY8" fmla="*/ 257828 h 450441"/>
                  <a:gd name="csX9" fmla="*/ 240838 w 1242023"/>
                  <a:gd name="csY9" fmla="*/ 155624 h 450441"/>
                  <a:gd name="csX10" fmla="*/ 287089 w 1242023"/>
                  <a:gd name="csY10" fmla="*/ 115752 h 450441"/>
                  <a:gd name="csX11" fmla="*/ 184088 w 1242023"/>
                  <a:gd name="csY11" fmla="*/ 140473 h 450441"/>
                  <a:gd name="csX12" fmla="*/ 153519 w 1242023"/>
                  <a:gd name="csY12" fmla="*/ 7568 h 450441"/>
                  <a:gd name="csX13" fmla="*/ 110458 w 1242023"/>
                  <a:gd name="csY13" fmla="*/ 89969 h 450441"/>
                  <a:gd name="csX14" fmla="*/ 5330 w 1242023"/>
                  <a:gd name="csY14" fmla="*/ -8 h 450441"/>
                  <a:gd name="csX15" fmla="*/ 1742 w 1242023"/>
                  <a:gd name="csY15" fmla="*/ 10890 h 450441"/>
                  <a:gd name="csX16" fmla="*/ 57562 w 1242023"/>
                  <a:gd name="csY16" fmla="*/ 109373 h 450441"/>
                  <a:gd name="csX17" fmla="*/ 137305 w 1242023"/>
                  <a:gd name="csY17" fmla="*/ 124657 h 450441"/>
                  <a:gd name="csX18" fmla="*/ 136109 w 1242023"/>
                  <a:gd name="csY18" fmla="*/ 63255 h 450441"/>
                  <a:gd name="csX19" fmla="*/ 136906 w 1242023"/>
                  <a:gd name="csY19" fmla="*/ 73489 h 450441"/>
                  <a:gd name="csX20" fmla="*/ 143684 w 1242023"/>
                  <a:gd name="csY20" fmla="*/ 109107 h 450441"/>
                  <a:gd name="csX21" fmla="*/ 168538 w 1242023"/>
                  <a:gd name="csY21" fmla="*/ 155092 h 450441"/>
                  <a:gd name="csX22" fmla="*/ 184220 w 1242023"/>
                  <a:gd name="csY22" fmla="*/ 174497 h 450441"/>
                  <a:gd name="csX23" fmla="*/ 194720 w 1242023"/>
                  <a:gd name="csY23" fmla="*/ 163200 h 450441"/>
                  <a:gd name="csX24" fmla="*/ 236452 w 1242023"/>
                  <a:gd name="csY24" fmla="*/ 147517 h 450441"/>
                  <a:gd name="csX25" fmla="*/ 192195 w 1242023"/>
                  <a:gd name="csY25" fmla="*/ 171971 h 450441"/>
                  <a:gd name="csX26" fmla="*/ 180366 w 1242023"/>
                  <a:gd name="csY26" fmla="*/ 211045 h 450441"/>
                  <a:gd name="csX27" fmla="*/ 180366 w 1242023"/>
                  <a:gd name="csY27" fmla="*/ 239620 h 450441"/>
                  <a:gd name="csX28" fmla="*/ 244825 w 1242023"/>
                  <a:gd name="csY28" fmla="*/ 321224 h 450441"/>
                  <a:gd name="csX29" fmla="*/ 434348 w 1242023"/>
                  <a:gd name="csY29" fmla="*/ 339299 h 450441"/>
                  <a:gd name="csX30" fmla="*/ 431158 w 1242023"/>
                  <a:gd name="csY30" fmla="*/ 272846 h 450441"/>
                  <a:gd name="csX31" fmla="*/ 435810 w 1242023"/>
                  <a:gd name="csY31" fmla="*/ 328799 h 450441"/>
                  <a:gd name="csX32" fmla="*/ 449100 w 1242023"/>
                  <a:gd name="csY32" fmla="*/ 353918 h 450441"/>
                  <a:gd name="csX33" fmla="*/ 490168 w 1242023"/>
                  <a:gd name="csY33" fmla="*/ 400834 h 450441"/>
                  <a:gd name="csX34" fmla="*/ 616960 w 1242023"/>
                  <a:gd name="csY34" fmla="*/ 448946 h 450441"/>
                  <a:gd name="csX35" fmla="*/ 769269 w 1242023"/>
                  <a:gd name="csY35" fmla="*/ 426086 h 450441"/>
                  <a:gd name="csX36" fmla="*/ 821501 w 1242023"/>
                  <a:gd name="csY36" fmla="*/ 395518 h 450441"/>
                  <a:gd name="csX37" fmla="*/ 845025 w 1242023"/>
                  <a:gd name="csY37" fmla="*/ 374253 h 450441"/>
                  <a:gd name="csX38" fmla="*/ 871606 w 1242023"/>
                  <a:gd name="csY38" fmla="*/ 333584 h 450441"/>
                  <a:gd name="csX39" fmla="*/ 871606 w 1242023"/>
                  <a:gd name="csY39" fmla="*/ 334381 h 450441"/>
                  <a:gd name="csX40" fmla="*/ 856853 w 1242023"/>
                  <a:gd name="csY40" fmla="*/ 372924 h 450441"/>
                  <a:gd name="csX41" fmla="*/ 874928 w 1242023"/>
                  <a:gd name="csY41" fmla="*/ 381164 h 450441"/>
                  <a:gd name="csX42" fmla="*/ 967164 w 1242023"/>
                  <a:gd name="csY42" fmla="*/ 385417 h 450441"/>
                  <a:gd name="csX43" fmla="*/ 1049831 w 1242023"/>
                  <a:gd name="csY43" fmla="*/ 343685 h 450441"/>
                  <a:gd name="csX44" fmla="*/ 1078672 w 1242023"/>
                  <a:gd name="csY44" fmla="*/ 311389 h 450441"/>
                  <a:gd name="csX45" fmla="*/ 1082128 w 1242023"/>
                  <a:gd name="csY45" fmla="*/ 304079 h 450441"/>
                  <a:gd name="csX46" fmla="*/ 1052357 w 1242023"/>
                  <a:gd name="csY46" fmla="*/ 292649 h 450441"/>
                  <a:gd name="csX47" fmla="*/ 1077476 w 1242023"/>
                  <a:gd name="csY47" fmla="*/ 297434 h 450441"/>
                  <a:gd name="csX48" fmla="*/ 1110436 w 1242023"/>
                  <a:gd name="csY48" fmla="*/ 301421 h 450441"/>
                  <a:gd name="csX49" fmla="*/ 1167718 w 1242023"/>
                  <a:gd name="csY49" fmla="*/ 296769 h 450441"/>
                  <a:gd name="csX50" fmla="*/ 1242012 w 1242023"/>
                  <a:gd name="csY50" fmla="*/ 231779 h 450441"/>
                  <a:gd name="csX51" fmla="*/ 976069 w 1242023"/>
                  <a:gd name="csY51" fmla="*/ 196293 h 45044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Lst>
                <a:rect l="l" t="t" r="r" b="b"/>
                <a:pathLst>
                  <a:path w="1242023" h="450441">
                    <a:moveTo>
                      <a:pt x="976069" y="196293"/>
                    </a:moveTo>
                    <a:cubicBezTo>
                      <a:pt x="990024" y="226861"/>
                      <a:pt x="982449" y="265138"/>
                      <a:pt x="1018466" y="284143"/>
                    </a:cubicBezTo>
                    <a:cubicBezTo>
                      <a:pt x="993347" y="310724"/>
                      <a:pt x="941381" y="312718"/>
                      <a:pt x="918255" y="288396"/>
                    </a:cubicBezTo>
                    <a:cubicBezTo>
                      <a:pt x="898054" y="269391"/>
                      <a:pt x="894731" y="244671"/>
                      <a:pt x="884763" y="221944"/>
                    </a:cubicBezTo>
                    <a:cubicBezTo>
                      <a:pt x="874530" y="283745"/>
                      <a:pt x="831601" y="344482"/>
                      <a:pt x="770864" y="351127"/>
                    </a:cubicBezTo>
                    <a:cubicBezTo>
                      <a:pt x="660021" y="369203"/>
                      <a:pt x="529109" y="347406"/>
                      <a:pt x="459201" y="258094"/>
                    </a:cubicBezTo>
                    <a:cubicBezTo>
                      <a:pt x="444714" y="236430"/>
                      <a:pt x="449632" y="207723"/>
                      <a:pt x="460131" y="180344"/>
                    </a:cubicBezTo>
                    <a:cubicBezTo>
                      <a:pt x="434228" y="203002"/>
                      <a:pt x="418718" y="235273"/>
                      <a:pt x="417203" y="269657"/>
                    </a:cubicBezTo>
                    <a:cubicBezTo>
                      <a:pt x="381983" y="266733"/>
                      <a:pt x="349820" y="268460"/>
                      <a:pt x="316195" y="257828"/>
                    </a:cubicBezTo>
                    <a:cubicBezTo>
                      <a:pt x="275526" y="242012"/>
                      <a:pt x="218776" y="206925"/>
                      <a:pt x="240838" y="155624"/>
                    </a:cubicBezTo>
                    <a:cubicBezTo>
                      <a:pt x="251404" y="137574"/>
                      <a:pt x="267685" y="123550"/>
                      <a:pt x="287089" y="115752"/>
                    </a:cubicBezTo>
                    <a:cubicBezTo>
                      <a:pt x="249610" y="112829"/>
                      <a:pt x="208143" y="113626"/>
                      <a:pt x="184088" y="140473"/>
                    </a:cubicBezTo>
                    <a:cubicBezTo>
                      <a:pt x="151845" y="104312"/>
                      <a:pt x="140309" y="54182"/>
                      <a:pt x="153519" y="7568"/>
                    </a:cubicBezTo>
                    <a:cubicBezTo>
                      <a:pt x="128135" y="26573"/>
                      <a:pt x="107136" y="55945"/>
                      <a:pt x="110458" y="89969"/>
                    </a:cubicBezTo>
                    <a:cubicBezTo>
                      <a:pt x="53973" y="90766"/>
                      <a:pt x="4134" y="48370"/>
                      <a:pt x="5330" y="-8"/>
                    </a:cubicBezTo>
                    <a:cubicBezTo>
                      <a:pt x="3868" y="3534"/>
                      <a:pt x="2672" y="7176"/>
                      <a:pt x="1742" y="10890"/>
                    </a:cubicBezTo>
                    <a:cubicBezTo>
                      <a:pt x="-6871" y="53053"/>
                      <a:pt x="16959" y="95102"/>
                      <a:pt x="57562" y="109373"/>
                    </a:cubicBezTo>
                    <a:cubicBezTo>
                      <a:pt x="83040" y="119086"/>
                      <a:pt x="110033" y="124258"/>
                      <a:pt x="137305" y="124657"/>
                    </a:cubicBezTo>
                    <a:cubicBezTo>
                      <a:pt x="133584" y="104389"/>
                      <a:pt x="133185" y="83652"/>
                      <a:pt x="136109" y="63255"/>
                    </a:cubicBezTo>
                    <a:cubicBezTo>
                      <a:pt x="136109" y="66710"/>
                      <a:pt x="136109" y="70033"/>
                      <a:pt x="136906" y="73489"/>
                    </a:cubicBezTo>
                    <a:cubicBezTo>
                      <a:pt x="137969" y="85558"/>
                      <a:pt x="140242" y="97491"/>
                      <a:pt x="143684" y="109107"/>
                    </a:cubicBezTo>
                    <a:cubicBezTo>
                      <a:pt x="148190" y="126198"/>
                      <a:pt x="156709" y="141964"/>
                      <a:pt x="168538" y="155092"/>
                    </a:cubicBezTo>
                    <a:cubicBezTo>
                      <a:pt x="173056" y="162103"/>
                      <a:pt x="178319" y="168609"/>
                      <a:pt x="184220" y="174497"/>
                    </a:cubicBezTo>
                    <a:cubicBezTo>
                      <a:pt x="187290" y="170357"/>
                      <a:pt x="190812" y="166567"/>
                      <a:pt x="194720" y="163200"/>
                    </a:cubicBezTo>
                    <a:cubicBezTo>
                      <a:pt x="205499" y="151868"/>
                      <a:pt x="220876" y="146091"/>
                      <a:pt x="236452" y="147517"/>
                    </a:cubicBezTo>
                    <a:cubicBezTo>
                      <a:pt x="219387" y="150510"/>
                      <a:pt x="203811" y="159117"/>
                      <a:pt x="192195" y="171971"/>
                    </a:cubicBezTo>
                    <a:cubicBezTo>
                      <a:pt x="183436" y="183022"/>
                      <a:pt x="179210" y="196992"/>
                      <a:pt x="180366" y="211045"/>
                    </a:cubicBezTo>
                    <a:cubicBezTo>
                      <a:pt x="178838" y="220508"/>
                      <a:pt x="178838" y="230156"/>
                      <a:pt x="180366" y="239620"/>
                    </a:cubicBezTo>
                    <a:cubicBezTo>
                      <a:pt x="186746" y="278030"/>
                      <a:pt x="211599" y="303548"/>
                      <a:pt x="244825" y="321224"/>
                    </a:cubicBezTo>
                    <a:cubicBezTo>
                      <a:pt x="303117" y="352080"/>
                      <a:pt x="371271" y="358579"/>
                      <a:pt x="434348" y="339299"/>
                    </a:cubicBezTo>
                    <a:cubicBezTo>
                      <a:pt x="426613" y="317976"/>
                      <a:pt x="425496" y="294813"/>
                      <a:pt x="431158" y="272846"/>
                    </a:cubicBezTo>
                    <a:cubicBezTo>
                      <a:pt x="429045" y="291622"/>
                      <a:pt x="430627" y="310630"/>
                      <a:pt x="435810" y="328799"/>
                    </a:cubicBezTo>
                    <a:cubicBezTo>
                      <a:pt x="438933" y="337804"/>
                      <a:pt x="443412" y="346275"/>
                      <a:pt x="449100" y="353918"/>
                    </a:cubicBezTo>
                    <a:cubicBezTo>
                      <a:pt x="459826" y="371918"/>
                      <a:pt x="473741" y="387816"/>
                      <a:pt x="490168" y="400834"/>
                    </a:cubicBezTo>
                    <a:cubicBezTo>
                      <a:pt x="527023" y="428549"/>
                      <a:pt x="570988" y="445232"/>
                      <a:pt x="616960" y="448946"/>
                    </a:cubicBezTo>
                    <a:cubicBezTo>
                      <a:pt x="668832" y="453996"/>
                      <a:pt x="721157" y="446144"/>
                      <a:pt x="769269" y="426086"/>
                    </a:cubicBezTo>
                    <a:cubicBezTo>
                      <a:pt x="787942" y="418231"/>
                      <a:pt x="805512" y="407954"/>
                      <a:pt x="821501" y="395518"/>
                    </a:cubicBezTo>
                    <a:cubicBezTo>
                      <a:pt x="830046" y="389247"/>
                      <a:pt x="837928" y="382122"/>
                      <a:pt x="845025" y="374253"/>
                    </a:cubicBezTo>
                    <a:cubicBezTo>
                      <a:pt x="857106" y="363093"/>
                      <a:pt x="866236" y="349123"/>
                      <a:pt x="871606" y="333584"/>
                    </a:cubicBezTo>
                    <a:cubicBezTo>
                      <a:pt x="871752" y="333831"/>
                      <a:pt x="871752" y="334134"/>
                      <a:pt x="871606" y="334381"/>
                    </a:cubicBezTo>
                    <a:cubicBezTo>
                      <a:pt x="869094" y="348027"/>
                      <a:pt x="864097" y="361093"/>
                      <a:pt x="856853" y="372924"/>
                    </a:cubicBezTo>
                    <a:cubicBezTo>
                      <a:pt x="862595" y="376260"/>
                      <a:pt x="868642" y="379019"/>
                      <a:pt x="874928" y="381164"/>
                    </a:cubicBezTo>
                    <a:cubicBezTo>
                      <a:pt x="904699" y="390996"/>
                      <a:pt x="936610" y="392468"/>
                      <a:pt x="967164" y="385417"/>
                    </a:cubicBezTo>
                    <a:cubicBezTo>
                      <a:pt x="997653" y="378283"/>
                      <a:pt x="1025988" y="363977"/>
                      <a:pt x="1049831" y="343685"/>
                    </a:cubicBezTo>
                    <a:cubicBezTo>
                      <a:pt x="1061115" y="334533"/>
                      <a:pt x="1070844" y="323628"/>
                      <a:pt x="1078672" y="311389"/>
                    </a:cubicBezTo>
                    <a:cubicBezTo>
                      <a:pt x="1079961" y="309018"/>
                      <a:pt x="1081104" y="306578"/>
                      <a:pt x="1082128" y="304079"/>
                    </a:cubicBezTo>
                    <a:cubicBezTo>
                      <a:pt x="1071880" y="301186"/>
                      <a:pt x="1061912" y="297359"/>
                      <a:pt x="1052357" y="292649"/>
                    </a:cubicBezTo>
                    <a:cubicBezTo>
                      <a:pt x="1060863" y="294909"/>
                      <a:pt x="1069767" y="296105"/>
                      <a:pt x="1077476" y="297434"/>
                    </a:cubicBezTo>
                    <a:cubicBezTo>
                      <a:pt x="1088374" y="299162"/>
                      <a:pt x="1099405" y="300624"/>
                      <a:pt x="1110436" y="301421"/>
                    </a:cubicBezTo>
                    <a:cubicBezTo>
                      <a:pt x="1129628" y="304289"/>
                      <a:pt x="1149231" y="302698"/>
                      <a:pt x="1167718" y="296769"/>
                    </a:cubicBezTo>
                    <a:cubicBezTo>
                      <a:pt x="1199084" y="286270"/>
                      <a:pt x="1231114" y="263543"/>
                      <a:pt x="1242012" y="231779"/>
                    </a:cubicBezTo>
                    <a:cubicBezTo>
                      <a:pt x="1166522" y="298098"/>
                      <a:pt x="1031358" y="288263"/>
                      <a:pt x="976069" y="196293"/>
                    </a:cubicBezTo>
                    <a:close/>
                  </a:path>
                </a:pathLst>
              </a:custGeom>
              <a:solidFill>
                <a:srgbClr val="BCE8E5">
                  <a:alpha val="40000"/>
                </a:srgbClr>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47" name="Rectangle 46">
                <a:extLst>
                  <a:ext uri="{FF2B5EF4-FFF2-40B4-BE49-F238E27FC236}">
                    <a16:creationId xmlns:a16="http://schemas.microsoft.com/office/drawing/2014/main" id="{1AB57D69-4FE9-FE11-DD7F-CDF7FEBFC56C}"/>
                  </a:ext>
                </a:extLst>
              </p:cNvPr>
              <p:cNvSpPr/>
              <p:nvPr/>
            </p:nvSpPr>
            <p:spPr>
              <a:xfrm rot="20617198">
                <a:off x="4727858" y="2029729"/>
                <a:ext cx="60205" cy="2720832"/>
              </a:xfrm>
              <a:prstGeom prst="rect">
                <a:avLst/>
              </a:prstGeom>
              <a:solidFill>
                <a:srgbClr val="7B7C7F"/>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48" name="Freeform: Shape 47">
                <a:extLst>
                  <a:ext uri="{FF2B5EF4-FFF2-40B4-BE49-F238E27FC236}">
                    <a16:creationId xmlns:a16="http://schemas.microsoft.com/office/drawing/2014/main" id="{53786F4E-970B-DD17-A0C9-5BD5F93677FB}"/>
                  </a:ext>
                </a:extLst>
              </p:cNvPr>
              <p:cNvSpPr/>
              <p:nvPr/>
            </p:nvSpPr>
            <p:spPr>
              <a:xfrm>
                <a:off x="4345503" y="2069691"/>
                <a:ext cx="798095" cy="2634046"/>
              </a:xfrm>
              <a:custGeom>
                <a:avLst/>
                <a:gdLst>
                  <a:gd name="csX0" fmla="*/ 767261 w 798095"/>
                  <a:gd name="csY0" fmla="*/ 2634047 h 2634046"/>
                  <a:gd name="csX1" fmla="*/ 798095 w 798095"/>
                  <a:gd name="csY1" fmla="*/ 2620225 h 2634046"/>
                  <a:gd name="csX2" fmla="*/ 23258 w 798095"/>
                  <a:gd name="csY2" fmla="*/ 0 h 2634046"/>
                  <a:gd name="csX3" fmla="*/ 0 w 798095"/>
                  <a:gd name="csY3" fmla="*/ 23657 h 2634046"/>
                  <a:gd name="csX4" fmla="*/ 767261 w 798095"/>
                  <a:gd name="csY4" fmla="*/ 2634047 h 2634046"/>
                </a:gdLst>
                <a:ahLst/>
                <a:cxnLst>
                  <a:cxn ang="0">
                    <a:pos x="csX0" y="csY0"/>
                  </a:cxn>
                  <a:cxn ang="0">
                    <a:pos x="csX1" y="csY1"/>
                  </a:cxn>
                  <a:cxn ang="0">
                    <a:pos x="csX2" y="csY2"/>
                  </a:cxn>
                  <a:cxn ang="0">
                    <a:pos x="csX3" y="csY3"/>
                  </a:cxn>
                  <a:cxn ang="0">
                    <a:pos x="csX4" y="csY4"/>
                  </a:cxn>
                </a:cxnLst>
                <a:rect l="l" t="t" r="r" b="b"/>
                <a:pathLst>
                  <a:path w="798095" h="2634046">
                    <a:moveTo>
                      <a:pt x="767261" y="2634047"/>
                    </a:moveTo>
                    <a:lnTo>
                      <a:pt x="798095" y="2620225"/>
                    </a:lnTo>
                    <a:lnTo>
                      <a:pt x="23258" y="0"/>
                    </a:lnTo>
                    <a:lnTo>
                      <a:pt x="0" y="23657"/>
                    </a:lnTo>
                    <a:lnTo>
                      <a:pt x="767261" y="2634047"/>
                    </a:lnTo>
                    <a:close/>
                  </a:path>
                </a:pathLst>
              </a:custGeom>
              <a:solidFill>
                <a:srgbClr val="363436"/>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49" name="Freeform: Shape 48">
                <a:extLst>
                  <a:ext uri="{FF2B5EF4-FFF2-40B4-BE49-F238E27FC236}">
                    <a16:creationId xmlns:a16="http://schemas.microsoft.com/office/drawing/2014/main" id="{9D9F91FD-81CD-824D-3925-4A3383374FBC}"/>
                  </a:ext>
                </a:extLst>
              </p:cNvPr>
              <p:cNvSpPr/>
              <p:nvPr/>
            </p:nvSpPr>
            <p:spPr>
              <a:xfrm>
                <a:off x="4345503" y="2076469"/>
                <a:ext cx="318041" cy="908007"/>
              </a:xfrm>
              <a:custGeom>
                <a:avLst/>
                <a:gdLst>
                  <a:gd name="csX0" fmla="*/ 261944 w 318041"/>
                  <a:gd name="csY0" fmla="*/ 908000 h 908007"/>
                  <a:gd name="csX1" fmla="*/ -12 w 318041"/>
                  <a:gd name="csY1" fmla="*/ 16871 h 908007"/>
                  <a:gd name="csX2" fmla="*/ 57669 w 318041"/>
                  <a:gd name="csY2" fmla="*/ -8 h 908007"/>
                  <a:gd name="csX3" fmla="*/ 318030 w 318041"/>
                  <a:gd name="csY3" fmla="*/ 885672 h 908007"/>
                  <a:gd name="csX4" fmla="*/ 261944 w 318041"/>
                  <a:gd name="csY4" fmla="*/ 908000 h 908007"/>
                </a:gdLst>
                <a:ahLst/>
                <a:cxnLst>
                  <a:cxn ang="0">
                    <a:pos x="csX0" y="csY0"/>
                  </a:cxn>
                  <a:cxn ang="0">
                    <a:pos x="csX1" y="csY1"/>
                  </a:cxn>
                  <a:cxn ang="0">
                    <a:pos x="csX2" y="csY2"/>
                  </a:cxn>
                  <a:cxn ang="0">
                    <a:pos x="csX3" y="csY3"/>
                  </a:cxn>
                  <a:cxn ang="0">
                    <a:pos x="csX4" y="csY4"/>
                  </a:cxn>
                </a:cxnLst>
                <a:rect l="l" t="t" r="r" b="b"/>
                <a:pathLst>
                  <a:path w="318041" h="908007">
                    <a:moveTo>
                      <a:pt x="261944" y="908000"/>
                    </a:moveTo>
                    <a:lnTo>
                      <a:pt x="-12" y="16871"/>
                    </a:lnTo>
                    <a:lnTo>
                      <a:pt x="57669" y="-8"/>
                    </a:lnTo>
                    <a:lnTo>
                      <a:pt x="318030" y="885672"/>
                    </a:lnTo>
                    <a:cubicBezTo>
                      <a:pt x="300128" y="894975"/>
                      <a:pt x="281335" y="902458"/>
                      <a:pt x="261944" y="908000"/>
                    </a:cubicBezTo>
                    <a:close/>
                  </a:path>
                </a:pathLst>
              </a:custGeom>
              <a:solidFill>
                <a:srgbClr val="363436"/>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50" name="Freeform: Shape 49">
                <a:extLst>
                  <a:ext uri="{FF2B5EF4-FFF2-40B4-BE49-F238E27FC236}">
                    <a16:creationId xmlns:a16="http://schemas.microsoft.com/office/drawing/2014/main" id="{69A1C416-6DC3-208A-E98D-1E712008B133}"/>
                  </a:ext>
                </a:extLst>
              </p:cNvPr>
              <p:cNvSpPr/>
              <p:nvPr/>
            </p:nvSpPr>
            <p:spPr>
              <a:xfrm>
                <a:off x="4234261" y="1834581"/>
                <a:ext cx="13290" cy="13290"/>
              </a:xfrm>
              <a:custGeom>
                <a:avLst/>
                <a:gdLst>
                  <a:gd name="csX0" fmla="*/ -12 w 13290"/>
                  <a:gd name="csY0" fmla="*/ -8 h 13290"/>
                  <a:gd name="csX1" fmla="*/ -12 w 13290"/>
                  <a:gd name="csY1" fmla="*/ -8 h 13290"/>
                </a:gdLst>
                <a:ahLst/>
                <a:cxnLst>
                  <a:cxn ang="0">
                    <a:pos x="csX0" y="csY0"/>
                  </a:cxn>
                  <a:cxn ang="0">
                    <a:pos x="csX1" y="csY1"/>
                  </a:cxn>
                </a:cxnLst>
                <a:rect l="l" t="t" r="r" b="b"/>
                <a:pathLst>
                  <a:path w="13290" h="13290">
                    <a:moveTo>
                      <a:pt x="-12" y="-8"/>
                    </a:moveTo>
                    <a:lnTo>
                      <a:pt x="-12" y="-8"/>
                    </a:lnTo>
                    <a:close/>
                  </a:path>
                </a:pathLst>
              </a:custGeom>
              <a:no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51" name="Freeform: Shape 50">
                <a:extLst>
                  <a:ext uri="{FF2B5EF4-FFF2-40B4-BE49-F238E27FC236}">
                    <a16:creationId xmlns:a16="http://schemas.microsoft.com/office/drawing/2014/main" id="{78AAC2AD-4B95-2C9C-3511-AD998E0E8EA5}"/>
                  </a:ext>
                </a:extLst>
              </p:cNvPr>
              <p:cNvSpPr/>
              <p:nvPr/>
            </p:nvSpPr>
            <p:spPr>
              <a:xfrm>
                <a:off x="4234394" y="1770072"/>
                <a:ext cx="1386466" cy="382418"/>
              </a:xfrm>
              <a:custGeom>
                <a:avLst/>
                <a:gdLst>
                  <a:gd name="csX0" fmla="*/ -12 w 1386466"/>
                  <a:gd name="csY0" fmla="*/ 64368 h 382418"/>
                  <a:gd name="csX1" fmla="*/ 1386455 w 1386466"/>
                  <a:gd name="csY1" fmla="*/ 12668 h 382418"/>
                  <a:gd name="csX2" fmla="*/ 744390 w 1386466"/>
                  <a:gd name="csY2" fmla="*/ 382410 h 382418"/>
                  <a:gd name="csX3" fmla="*/ -12 w 1386466"/>
                  <a:gd name="csY3" fmla="*/ 64368 h 382418"/>
                </a:gdLst>
                <a:ahLst/>
                <a:cxnLst>
                  <a:cxn ang="0">
                    <a:pos x="csX0" y="csY0"/>
                  </a:cxn>
                  <a:cxn ang="0">
                    <a:pos x="csX1" y="csY1"/>
                  </a:cxn>
                  <a:cxn ang="0">
                    <a:pos x="csX2" y="csY2"/>
                  </a:cxn>
                  <a:cxn ang="0">
                    <a:pos x="csX3" y="csY3"/>
                  </a:cxn>
                </a:cxnLst>
                <a:rect l="l" t="t" r="r" b="b"/>
                <a:pathLst>
                  <a:path w="1386466" h="382418">
                    <a:moveTo>
                      <a:pt x="-12" y="64368"/>
                    </a:moveTo>
                    <a:cubicBezTo>
                      <a:pt x="270982" y="-38367"/>
                      <a:pt x="1386455" y="12668"/>
                      <a:pt x="1386455" y="12668"/>
                    </a:cubicBezTo>
                    <a:cubicBezTo>
                      <a:pt x="1386455" y="12668"/>
                      <a:pt x="1185236" y="172155"/>
                      <a:pt x="744390" y="382410"/>
                    </a:cubicBezTo>
                    <a:cubicBezTo>
                      <a:pt x="478181" y="239936"/>
                      <a:pt x="75213" y="35927"/>
                      <a:pt x="-12" y="64368"/>
                    </a:cubicBezTo>
                    <a:close/>
                  </a:path>
                </a:pathLst>
              </a:custGeom>
              <a:solidFill>
                <a:srgbClr val="FD2A2D"/>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52" name="Freeform: Shape 51">
                <a:extLst>
                  <a:ext uri="{FF2B5EF4-FFF2-40B4-BE49-F238E27FC236}">
                    <a16:creationId xmlns:a16="http://schemas.microsoft.com/office/drawing/2014/main" id="{7418BC94-010D-7E6D-9831-39CFF8AF064E}"/>
                  </a:ext>
                </a:extLst>
              </p:cNvPr>
              <p:cNvSpPr/>
              <p:nvPr/>
            </p:nvSpPr>
            <p:spPr>
              <a:xfrm>
                <a:off x="3892031" y="1831900"/>
                <a:ext cx="1086499" cy="736849"/>
              </a:xfrm>
              <a:custGeom>
                <a:avLst/>
                <a:gdLst>
                  <a:gd name="csX0" fmla="*/ 342219 w 1086499"/>
                  <a:gd name="csY0" fmla="*/ 2674 h 736849"/>
                  <a:gd name="csX1" fmla="*/ 342219 w 1086499"/>
                  <a:gd name="csY1" fmla="*/ 2674 h 736849"/>
                  <a:gd name="csX2" fmla="*/ 1086488 w 1086499"/>
                  <a:gd name="csY2" fmla="*/ 320716 h 736849"/>
                  <a:gd name="csX3" fmla="*/ 551412 w 1086499"/>
                  <a:gd name="csY3" fmla="*/ 549313 h 736849"/>
                  <a:gd name="csX4" fmla="*/ -12 w 1086499"/>
                  <a:gd name="csY4" fmla="*/ 736842 h 736849"/>
                  <a:gd name="csX5" fmla="*/ 342219 w 1086499"/>
                  <a:gd name="csY5" fmla="*/ 2674 h 736849"/>
                </a:gdLst>
                <a:ahLst/>
                <a:cxnLst>
                  <a:cxn ang="0">
                    <a:pos x="csX0" y="csY0"/>
                  </a:cxn>
                  <a:cxn ang="0">
                    <a:pos x="csX1" y="csY1"/>
                  </a:cxn>
                  <a:cxn ang="0">
                    <a:pos x="csX2" y="csY2"/>
                  </a:cxn>
                  <a:cxn ang="0">
                    <a:pos x="csX3" y="csY3"/>
                  </a:cxn>
                  <a:cxn ang="0">
                    <a:pos x="csX4" y="csY4"/>
                  </a:cxn>
                  <a:cxn ang="0">
                    <a:pos x="csX5" y="csY5"/>
                  </a:cxn>
                </a:cxnLst>
                <a:rect l="l" t="t" r="r" b="b"/>
                <a:pathLst>
                  <a:path w="1086499" h="736849">
                    <a:moveTo>
                      <a:pt x="342219" y="2674"/>
                    </a:moveTo>
                    <a:lnTo>
                      <a:pt x="342219" y="2674"/>
                    </a:lnTo>
                    <a:cubicBezTo>
                      <a:pt x="417443" y="-25768"/>
                      <a:pt x="820678" y="178241"/>
                      <a:pt x="1086488" y="320716"/>
                    </a:cubicBezTo>
                    <a:cubicBezTo>
                      <a:pt x="936305" y="392352"/>
                      <a:pt x="758611" y="469968"/>
                      <a:pt x="551412" y="549313"/>
                    </a:cubicBezTo>
                    <a:cubicBezTo>
                      <a:pt x="344213" y="628657"/>
                      <a:pt x="159475" y="690192"/>
                      <a:pt x="-12" y="736842"/>
                    </a:cubicBezTo>
                    <a:cubicBezTo>
                      <a:pt x="102990" y="452823"/>
                      <a:pt x="267261" y="31647"/>
                      <a:pt x="342219" y="2674"/>
                    </a:cubicBezTo>
                    <a:close/>
                  </a:path>
                </a:pathLst>
              </a:custGeom>
              <a:solidFill>
                <a:srgbClr val="FFFBE5"/>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53" name="Freeform: Shape 52">
                <a:extLst>
                  <a:ext uri="{FF2B5EF4-FFF2-40B4-BE49-F238E27FC236}">
                    <a16:creationId xmlns:a16="http://schemas.microsoft.com/office/drawing/2014/main" id="{BACB0384-531A-4A74-99EC-E767AF390D83}"/>
                  </a:ext>
                </a:extLst>
              </p:cNvPr>
              <p:cNvSpPr/>
              <p:nvPr/>
            </p:nvSpPr>
            <p:spPr>
              <a:xfrm>
                <a:off x="3892031" y="2152490"/>
                <a:ext cx="1117551" cy="597720"/>
              </a:xfrm>
              <a:custGeom>
                <a:avLst/>
                <a:gdLst>
                  <a:gd name="csX0" fmla="*/ -12 w 1117551"/>
                  <a:gd name="csY0" fmla="*/ 416251 h 597720"/>
                  <a:gd name="csX1" fmla="*/ 551943 w 1117551"/>
                  <a:gd name="csY1" fmla="*/ 228589 h 597720"/>
                  <a:gd name="csX2" fmla="*/ 1087019 w 1117551"/>
                  <a:gd name="csY2" fmla="*/ -8 h 597720"/>
                  <a:gd name="csX3" fmla="*/ 1113600 w 1117551"/>
                  <a:gd name="csY3" fmla="*/ 212640 h 597720"/>
                  <a:gd name="csX4" fmla="*/ 646572 w 1117551"/>
                  <a:gd name="csY4" fmla="*/ 475925 h 597720"/>
                  <a:gd name="csX5" fmla="*/ 122660 w 1117551"/>
                  <a:gd name="csY5" fmla="*/ 592217 h 597720"/>
                  <a:gd name="csX6" fmla="*/ -12 w 1117551"/>
                  <a:gd name="csY6" fmla="*/ 416251 h 597720"/>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117551" h="597720">
                    <a:moveTo>
                      <a:pt x="-12" y="416251"/>
                    </a:moveTo>
                    <a:cubicBezTo>
                      <a:pt x="159475" y="369203"/>
                      <a:pt x="344213" y="308066"/>
                      <a:pt x="551943" y="228589"/>
                    </a:cubicBezTo>
                    <a:cubicBezTo>
                      <a:pt x="759674" y="149112"/>
                      <a:pt x="937368" y="71628"/>
                      <a:pt x="1087019" y="-8"/>
                    </a:cubicBezTo>
                    <a:cubicBezTo>
                      <a:pt x="1087019" y="-8"/>
                      <a:pt x="1130612" y="175294"/>
                      <a:pt x="1113600" y="212640"/>
                    </a:cubicBezTo>
                    <a:cubicBezTo>
                      <a:pt x="1096589" y="249987"/>
                      <a:pt x="898959" y="379171"/>
                      <a:pt x="646572" y="475925"/>
                    </a:cubicBezTo>
                    <a:cubicBezTo>
                      <a:pt x="394185" y="572680"/>
                      <a:pt x="172765" y="613482"/>
                      <a:pt x="122660" y="592217"/>
                    </a:cubicBezTo>
                    <a:cubicBezTo>
                      <a:pt x="72555" y="570953"/>
                      <a:pt x="-12" y="416251"/>
                      <a:pt x="-12" y="416251"/>
                    </a:cubicBezTo>
                    <a:close/>
                  </a:path>
                </a:pathLst>
              </a:custGeom>
              <a:solidFill>
                <a:srgbClr val="D5D4C2"/>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54" name="Freeform: Shape 53">
                <a:extLst>
                  <a:ext uri="{FF2B5EF4-FFF2-40B4-BE49-F238E27FC236}">
                    <a16:creationId xmlns:a16="http://schemas.microsoft.com/office/drawing/2014/main" id="{130852FC-0181-951D-F0A2-E2AC38858FA2}"/>
                  </a:ext>
                </a:extLst>
              </p:cNvPr>
              <p:cNvSpPr/>
              <p:nvPr/>
            </p:nvSpPr>
            <p:spPr>
              <a:xfrm>
                <a:off x="4978796" y="1782217"/>
                <a:ext cx="682867" cy="544532"/>
              </a:xfrm>
              <a:custGeom>
                <a:avLst/>
                <a:gdLst>
                  <a:gd name="csX0" fmla="*/ 111363 w 682867"/>
                  <a:gd name="csY0" fmla="*/ 541315 h 544532"/>
                  <a:gd name="csX1" fmla="*/ 443626 w 682867"/>
                  <a:gd name="csY1" fmla="*/ 423029 h 544532"/>
                  <a:gd name="csX2" fmla="*/ 680861 w 682867"/>
                  <a:gd name="csY2" fmla="*/ 221545 h 544532"/>
                  <a:gd name="csX3" fmla="*/ 642053 w 682867"/>
                  <a:gd name="csY3" fmla="*/ -8 h 544532"/>
                  <a:gd name="csX4" fmla="*/ -12 w 682867"/>
                  <a:gd name="csY4" fmla="*/ 369734 h 544532"/>
                  <a:gd name="csX5" fmla="*/ 111363 w 682867"/>
                  <a:gd name="csY5" fmla="*/ 541315 h 544532"/>
                </a:gdLst>
                <a:ahLst/>
                <a:cxnLst>
                  <a:cxn ang="0">
                    <a:pos x="csX0" y="csY0"/>
                  </a:cxn>
                  <a:cxn ang="0">
                    <a:pos x="csX1" y="csY1"/>
                  </a:cxn>
                  <a:cxn ang="0">
                    <a:pos x="csX2" y="csY2"/>
                  </a:cxn>
                  <a:cxn ang="0">
                    <a:pos x="csX3" y="csY3"/>
                  </a:cxn>
                  <a:cxn ang="0">
                    <a:pos x="csX4" y="csY4"/>
                  </a:cxn>
                  <a:cxn ang="0">
                    <a:pos x="csX5" y="csY5"/>
                  </a:cxn>
                </a:cxnLst>
                <a:rect l="l" t="t" r="r" b="b"/>
                <a:pathLst>
                  <a:path w="682867" h="544532">
                    <a:moveTo>
                      <a:pt x="111363" y="541315"/>
                    </a:moveTo>
                    <a:cubicBezTo>
                      <a:pt x="154025" y="560320"/>
                      <a:pt x="317366" y="491608"/>
                      <a:pt x="443626" y="423029"/>
                    </a:cubicBezTo>
                    <a:cubicBezTo>
                      <a:pt x="569885" y="354450"/>
                      <a:pt x="668235" y="265404"/>
                      <a:pt x="680861" y="221545"/>
                    </a:cubicBezTo>
                    <a:cubicBezTo>
                      <a:pt x="693487" y="177686"/>
                      <a:pt x="642053" y="-8"/>
                      <a:pt x="642053" y="-8"/>
                    </a:cubicBezTo>
                    <a:cubicBezTo>
                      <a:pt x="642053" y="-8"/>
                      <a:pt x="440835" y="159478"/>
                      <a:pt x="-12" y="369734"/>
                    </a:cubicBezTo>
                    <a:cubicBezTo>
                      <a:pt x="-12" y="370266"/>
                      <a:pt x="68700" y="522309"/>
                      <a:pt x="111363" y="541315"/>
                    </a:cubicBezTo>
                    <a:close/>
                  </a:path>
                </a:pathLst>
              </a:custGeom>
              <a:solidFill>
                <a:srgbClr val="FFEF2F"/>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55" name="Freeform: Shape 54">
                <a:extLst>
                  <a:ext uri="{FF2B5EF4-FFF2-40B4-BE49-F238E27FC236}">
                    <a16:creationId xmlns:a16="http://schemas.microsoft.com/office/drawing/2014/main" id="{D66EF3EE-CDA0-3C4B-0AA8-8997666A27E9}"/>
                  </a:ext>
                </a:extLst>
              </p:cNvPr>
              <p:cNvSpPr/>
              <p:nvPr/>
            </p:nvSpPr>
            <p:spPr>
              <a:xfrm>
                <a:off x="4978796" y="1782217"/>
                <a:ext cx="682867" cy="544532"/>
              </a:xfrm>
              <a:custGeom>
                <a:avLst/>
                <a:gdLst>
                  <a:gd name="csX0" fmla="*/ 111363 w 682867"/>
                  <a:gd name="csY0" fmla="*/ 541315 h 544532"/>
                  <a:gd name="csX1" fmla="*/ 443626 w 682867"/>
                  <a:gd name="csY1" fmla="*/ 423029 h 544532"/>
                  <a:gd name="csX2" fmla="*/ 680861 w 682867"/>
                  <a:gd name="csY2" fmla="*/ 221545 h 544532"/>
                  <a:gd name="csX3" fmla="*/ 642053 w 682867"/>
                  <a:gd name="csY3" fmla="*/ -8 h 544532"/>
                  <a:gd name="csX4" fmla="*/ -12 w 682867"/>
                  <a:gd name="csY4" fmla="*/ 369734 h 544532"/>
                  <a:gd name="csX5" fmla="*/ 111363 w 682867"/>
                  <a:gd name="csY5" fmla="*/ 541315 h 544532"/>
                </a:gdLst>
                <a:ahLst/>
                <a:cxnLst>
                  <a:cxn ang="0">
                    <a:pos x="csX0" y="csY0"/>
                  </a:cxn>
                  <a:cxn ang="0">
                    <a:pos x="csX1" y="csY1"/>
                  </a:cxn>
                  <a:cxn ang="0">
                    <a:pos x="csX2" y="csY2"/>
                  </a:cxn>
                  <a:cxn ang="0">
                    <a:pos x="csX3" y="csY3"/>
                  </a:cxn>
                  <a:cxn ang="0">
                    <a:pos x="csX4" y="csY4"/>
                  </a:cxn>
                  <a:cxn ang="0">
                    <a:pos x="csX5" y="csY5"/>
                  </a:cxn>
                </a:cxnLst>
                <a:rect l="l" t="t" r="r" b="b"/>
                <a:pathLst>
                  <a:path w="682867" h="544532">
                    <a:moveTo>
                      <a:pt x="111363" y="541315"/>
                    </a:moveTo>
                    <a:cubicBezTo>
                      <a:pt x="154025" y="560320"/>
                      <a:pt x="317366" y="491608"/>
                      <a:pt x="443626" y="423029"/>
                    </a:cubicBezTo>
                    <a:cubicBezTo>
                      <a:pt x="569885" y="354450"/>
                      <a:pt x="668235" y="265404"/>
                      <a:pt x="680861" y="221545"/>
                    </a:cubicBezTo>
                    <a:cubicBezTo>
                      <a:pt x="693487" y="177686"/>
                      <a:pt x="642053" y="-8"/>
                      <a:pt x="642053" y="-8"/>
                    </a:cubicBezTo>
                    <a:cubicBezTo>
                      <a:pt x="642053" y="-8"/>
                      <a:pt x="440835" y="159478"/>
                      <a:pt x="-12" y="369734"/>
                    </a:cubicBezTo>
                    <a:cubicBezTo>
                      <a:pt x="-12" y="370266"/>
                      <a:pt x="68700" y="522309"/>
                      <a:pt x="111363" y="541315"/>
                    </a:cubicBezTo>
                    <a:close/>
                  </a:path>
                </a:pathLst>
              </a:custGeom>
              <a:solidFill>
                <a:srgbClr val="A91A20"/>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56" name="Freeform: Shape 55">
                <a:extLst>
                  <a:ext uri="{FF2B5EF4-FFF2-40B4-BE49-F238E27FC236}">
                    <a16:creationId xmlns:a16="http://schemas.microsoft.com/office/drawing/2014/main" id="{4FD122A6-AA78-0545-1A7E-10F2E25C707E}"/>
                  </a:ext>
                </a:extLst>
              </p:cNvPr>
              <p:cNvSpPr/>
              <p:nvPr/>
            </p:nvSpPr>
            <p:spPr>
              <a:xfrm>
                <a:off x="4197609" y="1823529"/>
                <a:ext cx="81597" cy="34405"/>
              </a:xfrm>
              <a:custGeom>
                <a:avLst/>
                <a:gdLst>
                  <a:gd name="csX0" fmla="*/ 92 w 81597"/>
                  <a:gd name="csY0" fmla="*/ 32841 h 34405"/>
                  <a:gd name="csX1" fmla="*/ 43552 w 81597"/>
                  <a:gd name="csY1" fmla="*/ 24468 h 34405"/>
                  <a:gd name="csX2" fmla="*/ 81430 w 81597"/>
                  <a:gd name="csY2" fmla="*/ 1608 h 34405"/>
                  <a:gd name="csX3" fmla="*/ 37970 w 81597"/>
                  <a:gd name="csY3" fmla="*/ 9849 h 34405"/>
                  <a:gd name="csX4" fmla="*/ 92 w 81597"/>
                  <a:gd name="csY4" fmla="*/ 32841 h 34405"/>
                </a:gdLst>
                <a:ahLst/>
                <a:cxnLst>
                  <a:cxn ang="0">
                    <a:pos x="csX0" y="csY0"/>
                  </a:cxn>
                  <a:cxn ang="0">
                    <a:pos x="csX1" y="csY1"/>
                  </a:cxn>
                  <a:cxn ang="0">
                    <a:pos x="csX2" y="csY2"/>
                  </a:cxn>
                  <a:cxn ang="0">
                    <a:pos x="csX3" y="csY3"/>
                  </a:cxn>
                  <a:cxn ang="0">
                    <a:pos x="csX4" y="csY4"/>
                  </a:cxn>
                </a:cxnLst>
                <a:rect l="l" t="t" r="r" b="b"/>
                <a:pathLst>
                  <a:path w="81597" h="34405">
                    <a:moveTo>
                      <a:pt x="92" y="32841"/>
                    </a:moveTo>
                    <a:cubicBezTo>
                      <a:pt x="1687" y="36828"/>
                      <a:pt x="21091" y="32841"/>
                      <a:pt x="43552" y="24468"/>
                    </a:cubicBezTo>
                    <a:cubicBezTo>
                      <a:pt x="66013" y="16095"/>
                      <a:pt x="83424" y="5728"/>
                      <a:pt x="81430" y="1608"/>
                    </a:cubicBezTo>
                    <a:cubicBezTo>
                      <a:pt x="79436" y="-2512"/>
                      <a:pt x="60431" y="1608"/>
                      <a:pt x="37970" y="9849"/>
                    </a:cubicBezTo>
                    <a:cubicBezTo>
                      <a:pt x="15509" y="18089"/>
                      <a:pt x="-1503" y="28721"/>
                      <a:pt x="92" y="32841"/>
                    </a:cubicBezTo>
                    <a:close/>
                  </a:path>
                </a:pathLst>
              </a:custGeom>
              <a:solidFill>
                <a:srgbClr val="875345"/>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57" name="Freeform: Shape 56">
                <a:extLst>
                  <a:ext uri="{FF2B5EF4-FFF2-40B4-BE49-F238E27FC236}">
                    <a16:creationId xmlns:a16="http://schemas.microsoft.com/office/drawing/2014/main" id="{CE6BA25C-1EBD-4ED5-9FE2-24D43D2A6FC1}"/>
                  </a:ext>
                </a:extLst>
              </p:cNvPr>
              <p:cNvSpPr/>
              <p:nvPr/>
            </p:nvSpPr>
            <p:spPr>
              <a:xfrm>
                <a:off x="4978796" y="1782748"/>
                <a:ext cx="683042" cy="543504"/>
              </a:xfrm>
              <a:custGeom>
                <a:avLst/>
                <a:gdLst>
                  <a:gd name="csX0" fmla="*/ 101528 w 683042"/>
                  <a:gd name="csY0" fmla="*/ 514867 h 543504"/>
                  <a:gd name="csX1" fmla="*/ 433791 w 683042"/>
                  <a:gd name="csY1" fmla="*/ 396714 h 543504"/>
                  <a:gd name="csX2" fmla="*/ 670628 w 683042"/>
                  <a:gd name="csY2" fmla="*/ 195628 h 543504"/>
                  <a:gd name="csX3" fmla="*/ 639661 w 683042"/>
                  <a:gd name="csY3" fmla="*/ 1853 h 543504"/>
                  <a:gd name="csX4" fmla="*/ 642053 w 683042"/>
                  <a:gd name="csY4" fmla="*/ -8 h 543504"/>
                  <a:gd name="csX5" fmla="*/ 680861 w 683042"/>
                  <a:gd name="csY5" fmla="*/ 221013 h 543504"/>
                  <a:gd name="csX6" fmla="*/ 444423 w 683042"/>
                  <a:gd name="csY6" fmla="*/ 423029 h 543504"/>
                  <a:gd name="csX7" fmla="*/ 111363 w 683042"/>
                  <a:gd name="csY7" fmla="*/ 540252 h 543504"/>
                  <a:gd name="csX8" fmla="*/ -12 w 683042"/>
                  <a:gd name="csY8" fmla="*/ 369203 h 543504"/>
                  <a:gd name="csX9" fmla="*/ 1849 w 683042"/>
                  <a:gd name="csY9" fmla="*/ 368272 h 543504"/>
                  <a:gd name="csX10" fmla="*/ 101528 w 683042"/>
                  <a:gd name="csY10" fmla="*/ 514867 h 54350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683042" h="543504">
                    <a:moveTo>
                      <a:pt x="101528" y="514867"/>
                    </a:moveTo>
                    <a:cubicBezTo>
                      <a:pt x="144190" y="533872"/>
                      <a:pt x="307398" y="465160"/>
                      <a:pt x="433791" y="396714"/>
                    </a:cubicBezTo>
                    <a:cubicBezTo>
                      <a:pt x="560183" y="328268"/>
                      <a:pt x="657869" y="239088"/>
                      <a:pt x="670628" y="195628"/>
                    </a:cubicBezTo>
                    <a:cubicBezTo>
                      <a:pt x="680861" y="162934"/>
                      <a:pt x="654280" y="53553"/>
                      <a:pt x="639661" y="1853"/>
                    </a:cubicBezTo>
                    <a:lnTo>
                      <a:pt x="642053" y="-8"/>
                    </a:lnTo>
                    <a:cubicBezTo>
                      <a:pt x="642053" y="-8"/>
                      <a:pt x="694152" y="178085"/>
                      <a:pt x="680861" y="221013"/>
                    </a:cubicBezTo>
                    <a:cubicBezTo>
                      <a:pt x="667571" y="263942"/>
                      <a:pt x="571215" y="354583"/>
                      <a:pt x="444423" y="423029"/>
                    </a:cubicBezTo>
                    <a:cubicBezTo>
                      <a:pt x="317632" y="491475"/>
                      <a:pt x="154025" y="559257"/>
                      <a:pt x="111363" y="540252"/>
                    </a:cubicBezTo>
                    <a:cubicBezTo>
                      <a:pt x="68700" y="521246"/>
                      <a:pt x="-12" y="369203"/>
                      <a:pt x="-12" y="369203"/>
                    </a:cubicBezTo>
                    <a:cubicBezTo>
                      <a:pt x="560" y="368815"/>
                      <a:pt x="1198" y="368501"/>
                      <a:pt x="1849" y="368272"/>
                    </a:cubicBezTo>
                    <a:cubicBezTo>
                      <a:pt x="23380" y="412663"/>
                      <a:pt x="69498" y="500114"/>
                      <a:pt x="101528" y="514867"/>
                    </a:cubicBezTo>
                    <a:close/>
                  </a:path>
                </a:pathLst>
              </a:custGeom>
              <a:solidFill>
                <a:srgbClr val="D5D4C2"/>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58" name="Freeform: Shape 57">
                <a:extLst>
                  <a:ext uri="{FF2B5EF4-FFF2-40B4-BE49-F238E27FC236}">
                    <a16:creationId xmlns:a16="http://schemas.microsoft.com/office/drawing/2014/main" id="{56603AB9-CF24-2AFA-BE16-B9B80C34E70F}"/>
                  </a:ext>
                </a:extLst>
              </p:cNvPr>
              <p:cNvSpPr/>
              <p:nvPr/>
            </p:nvSpPr>
            <p:spPr>
              <a:xfrm>
                <a:off x="3892031" y="2152490"/>
                <a:ext cx="1117817" cy="597720"/>
              </a:xfrm>
              <a:custGeom>
                <a:avLst/>
                <a:gdLst>
                  <a:gd name="csX0" fmla="*/ 112426 w 1117817"/>
                  <a:gd name="csY0" fmla="*/ 565503 h 597720"/>
                  <a:gd name="csX1" fmla="*/ 636205 w 1117817"/>
                  <a:gd name="csY1" fmla="*/ 449079 h 597720"/>
                  <a:gd name="csX2" fmla="*/ 1103101 w 1117817"/>
                  <a:gd name="csY2" fmla="*/ 186192 h 597720"/>
                  <a:gd name="csX3" fmla="*/ 1083697 w 1117817"/>
                  <a:gd name="csY3" fmla="*/ 1720 h 597720"/>
                  <a:gd name="csX4" fmla="*/ 1087285 w 1117817"/>
                  <a:gd name="csY4" fmla="*/ -8 h 597720"/>
                  <a:gd name="csX5" fmla="*/ 1113866 w 1117817"/>
                  <a:gd name="csY5" fmla="*/ 212640 h 597720"/>
                  <a:gd name="csX6" fmla="*/ 646572 w 1117817"/>
                  <a:gd name="csY6" fmla="*/ 475925 h 597720"/>
                  <a:gd name="csX7" fmla="*/ 122660 w 1117817"/>
                  <a:gd name="csY7" fmla="*/ 592217 h 597720"/>
                  <a:gd name="csX8" fmla="*/ -12 w 1117817"/>
                  <a:gd name="csY8" fmla="*/ 416251 h 597720"/>
                  <a:gd name="csX9" fmla="*/ 2647 w 1117817"/>
                  <a:gd name="csY9" fmla="*/ 415454 h 597720"/>
                  <a:gd name="csX10" fmla="*/ 112426 w 1117817"/>
                  <a:gd name="csY10" fmla="*/ 565503 h 59772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117817" h="597720">
                    <a:moveTo>
                      <a:pt x="112426" y="565503"/>
                    </a:moveTo>
                    <a:cubicBezTo>
                      <a:pt x="162531" y="586768"/>
                      <a:pt x="383818" y="545834"/>
                      <a:pt x="636205" y="449079"/>
                    </a:cubicBezTo>
                    <a:cubicBezTo>
                      <a:pt x="888592" y="352324"/>
                      <a:pt x="1084893" y="223406"/>
                      <a:pt x="1103101" y="186192"/>
                    </a:cubicBezTo>
                    <a:cubicBezTo>
                      <a:pt x="1116391" y="158016"/>
                      <a:pt x="1095127" y="53287"/>
                      <a:pt x="1083697" y="1720"/>
                    </a:cubicBezTo>
                    <a:lnTo>
                      <a:pt x="1087285" y="-8"/>
                    </a:lnTo>
                    <a:cubicBezTo>
                      <a:pt x="1087285" y="-8"/>
                      <a:pt x="1130878" y="175294"/>
                      <a:pt x="1113866" y="212640"/>
                    </a:cubicBezTo>
                    <a:cubicBezTo>
                      <a:pt x="1096854" y="249987"/>
                      <a:pt x="898959" y="379171"/>
                      <a:pt x="646572" y="475925"/>
                    </a:cubicBezTo>
                    <a:cubicBezTo>
                      <a:pt x="394185" y="572680"/>
                      <a:pt x="172765" y="613482"/>
                      <a:pt x="122660" y="592217"/>
                    </a:cubicBezTo>
                    <a:cubicBezTo>
                      <a:pt x="72555" y="570953"/>
                      <a:pt x="-12" y="416251"/>
                      <a:pt x="-12" y="416251"/>
                    </a:cubicBezTo>
                    <a:lnTo>
                      <a:pt x="2647" y="415454"/>
                    </a:lnTo>
                    <a:cubicBezTo>
                      <a:pt x="25506" y="460508"/>
                      <a:pt x="75213" y="549555"/>
                      <a:pt x="112426" y="565503"/>
                    </a:cubicBezTo>
                    <a:close/>
                  </a:path>
                </a:pathLst>
              </a:custGeom>
              <a:solidFill>
                <a:srgbClr val="D5D4C2"/>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59" name="Freeform: Shape 58">
                <a:extLst>
                  <a:ext uri="{FF2B5EF4-FFF2-40B4-BE49-F238E27FC236}">
                    <a16:creationId xmlns:a16="http://schemas.microsoft.com/office/drawing/2014/main" id="{BC864173-1FC6-DC76-B0E7-B7D3A528F95A}"/>
                  </a:ext>
                </a:extLst>
              </p:cNvPr>
              <p:cNvSpPr/>
              <p:nvPr/>
            </p:nvSpPr>
            <p:spPr>
              <a:xfrm>
                <a:off x="4178333" y="1736427"/>
                <a:ext cx="67495" cy="67534"/>
              </a:xfrm>
              <a:custGeom>
                <a:avLst/>
                <a:gdLst>
                  <a:gd name="csX0" fmla="*/ 2223 w 67495"/>
                  <a:gd name="csY0" fmla="*/ 45915 h 67534"/>
                  <a:gd name="csX1" fmla="*/ 45872 w 67495"/>
                  <a:gd name="csY1" fmla="*/ 65253 h 67534"/>
                  <a:gd name="csX2" fmla="*/ 65210 w 67495"/>
                  <a:gd name="csY2" fmla="*/ 21603 h 67534"/>
                  <a:gd name="csX3" fmla="*/ 21760 w 67495"/>
                  <a:gd name="csY3" fmla="*/ 2189 h 67534"/>
                  <a:gd name="csX4" fmla="*/ 2223 w 67495"/>
                  <a:gd name="csY4" fmla="*/ 45915 h 67534"/>
                </a:gdLst>
                <a:ahLst/>
                <a:cxnLst>
                  <a:cxn ang="0">
                    <a:pos x="csX0" y="csY0"/>
                  </a:cxn>
                  <a:cxn ang="0">
                    <a:pos x="csX1" y="csY1"/>
                  </a:cxn>
                  <a:cxn ang="0">
                    <a:pos x="csX2" y="csY2"/>
                  </a:cxn>
                  <a:cxn ang="0">
                    <a:pos x="csX3" y="csY3"/>
                  </a:cxn>
                  <a:cxn ang="0">
                    <a:pos x="csX4" y="csY4"/>
                  </a:cxn>
                </a:cxnLst>
                <a:rect l="l" t="t" r="r" b="b"/>
                <a:pathLst>
                  <a:path w="67495" h="67534">
                    <a:moveTo>
                      <a:pt x="2223" y="45915"/>
                    </a:moveTo>
                    <a:cubicBezTo>
                      <a:pt x="8936" y="63308"/>
                      <a:pt x="28480" y="71966"/>
                      <a:pt x="45872" y="65253"/>
                    </a:cubicBezTo>
                    <a:cubicBezTo>
                      <a:pt x="63265" y="58538"/>
                      <a:pt x="71924" y="38996"/>
                      <a:pt x="65210" y="21603"/>
                    </a:cubicBezTo>
                    <a:cubicBezTo>
                      <a:pt x="58526" y="4288"/>
                      <a:pt x="39118" y="-4384"/>
                      <a:pt x="21760" y="2189"/>
                    </a:cubicBezTo>
                    <a:cubicBezTo>
                      <a:pt x="4302" y="8880"/>
                      <a:pt x="-4441" y="28446"/>
                      <a:pt x="2223" y="45915"/>
                    </a:cubicBezTo>
                    <a:close/>
                  </a:path>
                </a:pathLst>
              </a:custGeom>
              <a:solidFill>
                <a:srgbClr val="875345"/>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60" name="Freeform: Shape 59">
                <a:extLst>
                  <a:ext uri="{FF2B5EF4-FFF2-40B4-BE49-F238E27FC236}">
                    <a16:creationId xmlns:a16="http://schemas.microsoft.com/office/drawing/2014/main" id="{285CE02D-69AA-A8BE-74D0-8723E32D299A}"/>
                  </a:ext>
                </a:extLst>
              </p:cNvPr>
              <p:cNvSpPr/>
              <p:nvPr/>
            </p:nvSpPr>
            <p:spPr>
              <a:xfrm>
                <a:off x="4202836" y="1740817"/>
                <a:ext cx="33767" cy="33766"/>
              </a:xfrm>
              <a:custGeom>
                <a:avLst/>
                <a:gdLst>
                  <a:gd name="csX0" fmla="*/ 1112 w 33767"/>
                  <a:gd name="csY0" fmla="*/ 22918 h 33766"/>
                  <a:gd name="csX1" fmla="*/ 22915 w 33767"/>
                  <a:gd name="csY1" fmla="*/ 32636 h 33766"/>
                  <a:gd name="csX2" fmla="*/ 32633 w 33767"/>
                  <a:gd name="csY2" fmla="*/ 10833 h 33766"/>
                  <a:gd name="csX3" fmla="*/ 10830 w 33767"/>
                  <a:gd name="csY3" fmla="*/ 1115 h 33766"/>
                  <a:gd name="csX4" fmla="*/ 10814 w 33767"/>
                  <a:gd name="csY4" fmla="*/ 1121 h 33766"/>
                  <a:gd name="csX5" fmla="*/ 1112 w 33767"/>
                  <a:gd name="csY5" fmla="*/ 22918 h 33766"/>
                </a:gdLst>
                <a:ahLst/>
                <a:cxnLst>
                  <a:cxn ang="0">
                    <a:pos x="csX0" y="csY0"/>
                  </a:cxn>
                  <a:cxn ang="0">
                    <a:pos x="csX1" y="csY1"/>
                  </a:cxn>
                  <a:cxn ang="0">
                    <a:pos x="csX2" y="csY2"/>
                  </a:cxn>
                  <a:cxn ang="0">
                    <a:pos x="csX3" y="csY3"/>
                  </a:cxn>
                  <a:cxn ang="0">
                    <a:pos x="csX4" y="csY4"/>
                  </a:cxn>
                  <a:cxn ang="0">
                    <a:pos x="csX5" y="csY5"/>
                  </a:cxn>
                </a:cxnLst>
                <a:rect l="l" t="t" r="r" b="b"/>
                <a:pathLst>
                  <a:path w="33767" h="33766">
                    <a:moveTo>
                      <a:pt x="1112" y="22918"/>
                    </a:moveTo>
                    <a:cubicBezTo>
                      <a:pt x="4449" y="31622"/>
                      <a:pt x="14209" y="35973"/>
                      <a:pt x="22915" y="32636"/>
                    </a:cubicBezTo>
                    <a:cubicBezTo>
                      <a:pt x="31619" y="29299"/>
                      <a:pt x="35970" y="19538"/>
                      <a:pt x="32633" y="10833"/>
                    </a:cubicBezTo>
                    <a:cubicBezTo>
                      <a:pt x="29295" y="2129"/>
                      <a:pt x="19534" y="-2222"/>
                      <a:pt x="10830" y="1115"/>
                    </a:cubicBezTo>
                    <a:cubicBezTo>
                      <a:pt x="10824" y="1117"/>
                      <a:pt x="10819" y="1119"/>
                      <a:pt x="10814" y="1121"/>
                    </a:cubicBezTo>
                    <a:cubicBezTo>
                      <a:pt x="2119" y="4465"/>
                      <a:pt x="-2223" y="14220"/>
                      <a:pt x="1112" y="22918"/>
                    </a:cubicBezTo>
                    <a:close/>
                  </a:path>
                </a:pathLst>
              </a:custGeom>
              <a:solidFill>
                <a:srgbClr val="FFFFFF"/>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61" name="Freeform: Shape 60">
                <a:extLst>
                  <a:ext uri="{FF2B5EF4-FFF2-40B4-BE49-F238E27FC236}">
                    <a16:creationId xmlns:a16="http://schemas.microsoft.com/office/drawing/2014/main" id="{0F291EE4-F7F2-344C-05BE-B8A647E3F858}"/>
                  </a:ext>
                </a:extLst>
              </p:cNvPr>
              <p:cNvSpPr/>
              <p:nvPr/>
            </p:nvSpPr>
            <p:spPr>
              <a:xfrm>
                <a:off x="4205022" y="1790058"/>
                <a:ext cx="49972" cy="53162"/>
              </a:xfrm>
              <a:custGeom>
                <a:avLst/>
                <a:gdLst>
                  <a:gd name="csX0" fmla="*/ 19260 w 49972"/>
                  <a:gd name="csY0" fmla="*/ 11688 h 53162"/>
                  <a:gd name="csX1" fmla="*/ 34544 w 49972"/>
                  <a:gd name="csY1" fmla="*/ -8 h 53162"/>
                  <a:gd name="csX2" fmla="*/ 49961 w 49972"/>
                  <a:gd name="csY2" fmla="*/ 39864 h 53162"/>
                  <a:gd name="csX3" fmla="*/ 33082 w 49972"/>
                  <a:gd name="csY3" fmla="*/ 47439 h 53162"/>
                  <a:gd name="csX4" fmla="*/ 15538 w 49972"/>
                  <a:gd name="csY4" fmla="*/ 53154 h 53162"/>
                  <a:gd name="csX5" fmla="*/ -12 w 49972"/>
                  <a:gd name="csY5" fmla="*/ 12618 h 53162"/>
                  <a:gd name="csX6" fmla="*/ 19260 w 49972"/>
                  <a:gd name="csY6" fmla="*/ 11688 h 53162"/>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49972" h="53162">
                    <a:moveTo>
                      <a:pt x="19260" y="11688"/>
                    </a:moveTo>
                    <a:cubicBezTo>
                      <a:pt x="25404" y="9396"/>
                      <a:pt x="30725" y="5324"/>
                      <a:pt x="34544" y="-8"/>
                    </a:cubicBezTo>
                    <a:lnTo>
                      <a:pt x="49961" y="39864"/>
                    </a:lnTo>
                    <a:cubicBezTo>
                      <a:pt x="44702" y="43138"/>
                      <a:pt x="39024" y="45686"/>
                      <a:pt x="33082" y="47439"/>
                    </a:cubicBezTo>
                    <a:cubicBezTo>
                      <a:pt x="27496" y="50071"/>
                      <a:pt x="21603" y="51991"/>
                      <a:pt x="15538" y="53154"/>
                    </a:cubicBezTo>
                    <a:lnTo>
                      <a:pt x="-12" y="12618"/>
                    </a:lnTo>
                    <a:cubicBezTo>
                      <a:pt x="6363" y="14221"/>
                      <a:pt x="13069" y="13897"/>
                      <a:pt x="19260" y="11688"/>
                    </a:cubicBezTo>
                    <a:close/>
                  </a:path>
                </a:pathLst>
              </a:custGeom>
              <a:solidFill>
                <a:srgbClr val="60372B"/>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62" name="Freeform: Shape 61">
                <a:extLst>
                  <a:ext uri="{FF2B5EF4-FFF2-40B4-BE49-F238E27FC236}">
                    <a16:creationId xmlns:a16="http://schemas.microsoft.com/office/drawing/2014/main" id="{BB7E12F3-82C8-542F-C31E-C4BE21C1C809}"/>
                  </a:ext>
                </a:extLst>
              </p:cNvPr>
              <p:cNvSpPr/>
              <p:nvPr/>
            </p:nvSpPr>
            <p:spPr>
              <a:xfrm>
                <a:off x="4234285" y="1802002"/>
                <a:ext cx="15334" cy="27904"/>
              </a:xfrm>
              <a:custGeom>
                <a:avLst/>
                <a:gdLst>
                  <a:gd name="csX0" fmla="*/ 8205 w 15334"/>
                  <a:gd name="csY0" fmla="*/ 25528 h 27904"/>
                  <a:gd name="csX1" fmla="*/ 12990 w 15334"/>
                  <a:gd name="csY1" fmla="*/ 27654 h 27904"/>
                  <a:gd name="csX2" fmla="*/ 12990 w 15334"/>
                  <a:gd name="csY2" fmla="*/ 27654 h 27904"/>
                  <a:gd name="csX3" fmla="*/ 15116 w 15334"/>
                  <a:gd name="csY3" fmla="*/ 22870 h 27904"/>
                  <a:gd name="csX4" fmla="*/ 7142 w 15334"/>
                  <a:gd name="csY4" fmla="*/ 2403 h 27904"/>
                  <a:gd name="csX5" fmla="*/ 2574 w 15334"/>
                  <a:gd name="csY5" fmla="*/ 192 h 27904"/>
                  <a:gd name="csX6" fmla="*/ 2357 w 15334"/>
                  <a:gd name="csY6" fmla="*/ 276 h 27904"/>
                  <a:gd name="csX7" fmla="*/ 2357 w 15334"/>
                  <a:gd name="csY7" fmla="*/ 276 h 27904"/>
                  <a:gd name="csX8" fmla="*/ 231 w 15334"/>
                  <a:gd name="csY8" fmla="*/ 5061 h 2790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334" h="27904">
                    <a:moveTo>
                      <a:pt x="8205" y="25528"/>
                    </a:moveTo>
                    <a:cubicBezTo>
                      <a:pt x="8947" y="27429"/>
                      <a:pt x="11081" y="28377"/>
                      <a:pt x="12990" y="27654"/>
                    </a:cubicBezTo>
                    <a:lnTo>
                      <a:pt x="12990" y="27654"/>
                    </a:lnTo>
                    <a:cubicBezTo>
                      <a:pt x="14840" y="26860"/>
                      <a:pt x="15766" y="24776"/>
                      <a:pt x="15116" y="22870"/>
                    </a:cubicBezTo>
                    <a:lnTo>
                      <a:pt x="7142" y="2403"/>
                    </a:lnTo>
                    <a:cubicBezTo>
                      <a:pt x="6491" y="531"/>
                      <a:pt x="4445" y="-459"/>
                      <a:pt x="2574" y="192"/>
                    </a:cubicBezTo>
                    <a:cubicBezTo>
                      <a:pt x="2501" y="219"/>
                      <a:pt x="2429" y="245"/>
                      <a:pt x="2357" y="276"/>
                    </a:cubicBezTo>
                    <a:lnTo>
                      <a:pt x="2357" y="276"/>
                    </a:lnTo>
                    <a:cubicBezTo>
                      <a:pt x="457" y="1018"/>
                      <a:pt x="-492" y="3152"/>
                      <a:pt x="231" y="5061"/>
                    </a:cubicBezTo>
                    <a:close/>
                  </a:path>
                </a:pathLst>
              </a:custGeom>
              <a:solidFill>
                <a:srgbClr val="FFFFFF">
                  <a:alpha val="70000"/>
                </a:srgbClr>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63" name="Freeform: Shape 62">
                <a:extLst>
                  <a:ext uri="{FF2B5EF4-FFF2-40B4-BE49-F238E27FC236}">
                    <a16:creationId xmlns:a16="http://schemas.microsoft.com/office/drawing/2014/main" id="{80237C87-CACD-ADF1-0BDA-25835ABA84E4}"/>
                  </a:ext>
                </a:extLst>
              </p:cNvPr>
              <p:cNvSpPr/>
              <p:nvPr/>
            </p:nvSpPr>
            <p:spPr>
              <a:xfrm>
                <a:off x="4539279" y="1931336"/>
                <a:ext cx="439517" cy="221154"/>
              </a:xfrm>
              <a:custGeom>
                <a:avLst/>
                <a:gdLst>
                  <a:gd name="csX0" fmla="*/ 439506 w 439517"/>
                  <a:gd name="csY0" fmla="*/ 221146 h 221154"/>
                  <a:gd name="csX1" fmla="*/ -12 w 439517"/>
                  <a:gd name="csY1" fmla="*/ -8 h 221154"/>
                  <a:gd name="csX2" fmla="*/ 190442 w 439517"/>
                  <a:gd name="csY2" fmla="*/ 99272 h 221154"/>
                  <a:gd name="csX3" fmla="*/ 439506 w 439517"/>
                  <a:gd name="csY3" fmla="*/ 221146 h 221154"/>
                </a:gdLst>
                <a:ahLst/>
                <a:cxnLst>
                  <a:cxn ang="0">
                    <a:pos x="csX0" y="csY0"/>
                  </a:cxn>
                  <a:cxn ang="0">
                    <a:pos x="csX1" y="csY1"/>
                  </a:cxn>
                  <a:cxn ang="0">
                    <a:pos x="csX2" y="csY2"/>
                  </a:cxn>
                  <a:cxn ang="0">
                    <a:pos x="csX3" y="csY3"/>
                  </a:cxn>
                </a:cxnLst>
                <a:rect l="l" t="t" r="r" b="b"/>
                <a:pathLst>
                  <a:path w="439517" h="221154">
                    <a:moveTo>
                      <a:pt x="439506" y="221146"/>
                    </a:moveTo>
                    <a:cubicBezTo>
                      <a:pt x="439506" y="221146"/>
                      <a:pt x="133824" y="57540"/>
                      <a:pt x="-12" y="-8"/>
                    </a:cubicBezTo>
                    <a:cubicBezTo>
                      <a:pt x="-12" y="-8"/>
                      <a:pt x="154956" y="81729"/>
                      <a:pt x="190442" y="99272"/>
                    </a:cubicBezTo>
                    <a:cubicBezTo>
                      <a:pt x="322948" y="164662"/>
                      <a:pt x="439506" y="221146"/>
                      <a:pt x="439506" y="221146"/>
                    </a:cubicBezTo>
                    <a:close/>
                  </a:path>
                </a:pathLst>
              </a:custGeom>
              <a:solidFill>
                <a:srgbClr val="A3ABB3"/>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64" name="Freeform: Shape 63">
                <a:extLst>
                  <a:ext uri="{FF2B5EF4-FFF2-40B4-BE49-F238E27FC236}">
                    <a16:creationId xmlns:a16="http://schemas.microsoft.com/office/drawing/2014/main" id="{E1503933-45C6-704C-25F4-68F75A2A5857}"/>
                  </a:ext>
                </a:extLst>
              </p:cNvPr>
              <p:cNvSpPr/>
              <p:nvPr/>
            </p:nvSpPr>
            <p:spPr>
              <a:xfrm>
                <a:off x="4272538" y="1833518"/>
                <a:ext cx="706257" cy="318972"/>
              </a:xfrm>
              <a:custGeom>
                <a:avLst/>
                <a:gdLst>
                  <a:gd name="csX0" fmla="*/ 706246 w 706257"/>
                  <a:gd name="csY0" fmla="*/ 318964 h 318972"/>
                  <a:gd name="csX1" fmla="*/ -12 w 706257"/>
                  <a:gd name="csY1" fmla="*/ -8 h 318972"/>
                  <a:gd name="csX2" fmla="*/ 493199 w 706257"/>
                  <a:gd name="csY2" fmla="*/ 199350 h 318972"/>
                  <a:gd name="csX3" fmla="*/ 706246 w 706257"/>
                  <a:gd name="csY3" fmla="*/ 318964 h 318972"/>
                </a:gdLst>
                <a:ahLst/>
                <a:cxnLst>
                  <a:cxn ang="0">
                    <a:pos x="csX0" y="csY0"/>
                  </a:cxn>
                  <a:cxn ang="0">
                    <a:pos x="csX1" y="csY1"/>
                  </a:cxn>
                  <a:cxn ang="0">
                    <a:pos x="csX2" y="csY2"/>
                  </a:cxn>
                  <a:cxn ang="0">
                    <a:pos x="csX3" y="csY3"/>
                  </a:cxn>
                </a:cxnLst>
                <a:rect l="l" t="t" r="r" b="b"/>
                <a:pathLst>
                  <a:path w="706257" h="318972">
                    <a:moveTo>
                      <a:pt x="706246" y="318964"/>
                    </a:moveTo>
                    <a:cubicBezTo>
                      <a:pt x="706246" y="318964"/>
                      <a:pt x="171569" y="26573"/>
                      <a:pt x="-12" y="-8"/>
                    </a:cubicBezTo>
                    <a:cubicBezTo>
                      <a:pt x="-12" y="-8"/>
                      <a:pt x="166120" y="20858"/>
                      <a:pt x="493199" y="199350"/>
                    </a:cubicBezTo>
                    <a:cubicBezTo>
                      <a:pt x="627434" y="272182"/>
                      <a:pt x="706246" y="318964"/>
                      <a:pt x="706246" y="318964"/>
                    </a:cubicBezTo>
                    <a:close/>
                  </a:path>
                </a:pathLst>
              </a:custGeom>
              <a:solidFill>
                <a:srgbClr val="C7D9D9"/>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65" name="Freeform: Shape 64">
                <a:extLst>
                  <a:ext uri="{FF2B5EF4-FFF2-40B4-BE49-F238E27FC236}">
                    <a16:creationId xmlns:a16="http://schemas.microsoft.com/office/drawing/2014/main" id="{2AB632DE-6586-248B-A14E-C764C5AE965F}"/>
                  </a:ext>
                </a:extLst>
              </p:cNvPr>
              <p:cNvSpPr/>
              <p:nvPr/>
            </p:nvSpPr>
            <p:spPr>
              <a:xfrm>
                <a:off x="3892031" y="2110094"/>
                <a:ext cx="179687" cy="458655"/>
              </a:xfrm>
              <a:custGeom>
                <a:avLst/>
                <a:gdLst>
                  <a:gd name="csX0" fmla="*/ -12 w 179687"/>
                  <a:gd name="csY0" fmla="*/ 458648 h 458655"/>
                  <a:gd name="csX1" fmla="*/ 88370 w 179687"/>
                  <a:gd name="csY1" fmla="*/ 249854 h 458655"/>
                  <a:gd name="csX2" fmla="*/ 179676 w 179687"/>
                  <a:gd name="csY2" fmla="*/ -8 h 458655"/>
                  <a:gd name="csX3" fmla="*/ -12 w 179687"/>
                  <a:gd name="csY3" fmla="*/ 458648 h 458655"/>
                </a:gdLst>
                <a:ahLst/>
                <a:cxnLst>
                  <a:cxn ang="0">
                    <a:pos x="csX0" y="csY0"/>
                  </a:cxn>
                  <a:cxn ang="0">
                    <a:pos x="csX1" y="csY1"/>
                  </a:cxn>
                  <a:cxn ang="0">
                    <a:pos x="csX2" y="csY2"/>
                  </a:cxn>
                  <a:cxn ang="0">
                    <a:pos x="csX3" y="csY3"/>
                  </a:cxn>
                </a:cxnLst>
                <a:rect l="l" t="t" r="r" b="b"/>
                <a:pathLst>
                  <a:path w="179687" h="458655">
                    <a:moveTo>
                      <a:pt x="-12" y="458648"/>
                    </a:moveTo>
                    <a:cubicBezTo>
                      <a:pt x="-12" y="458648"/>
                      <a:pt x="47037" y="360165"/>
                      <a:pt x="88370" y="249854"/>
                    </a:cubicBezTo>
                    <a:cubicBezTo>
                      <a:pt x="121995" y="159478"/>
                      <a:pt x="179676" y="-8"/>
                      <a:pt x="179676" y="-8"/>
                    </a:cubicBezTo>
                    <a:cubicBezTo>
                      <a:pt x="179676" y="-8"/>
                      <a:pt x="85579" y="208254"/>
                      <a:pt x="-12" y="458648"/>
                    </a:cubicBezTo>
                    <a:close/>
                  </a:path>
                </a:pathLst>
              </a:custGeom>
              <a:solidFill>
                <a:srgbClr val="A3ABB3"/>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66" name="Freeform: Shape 65">
                <a:extLst>
                  <a:ext uri="{FF2B5EF4-FFF2-40B4-BE49-F238E27FC236}">
                    <a16:creationId xmlns:a16="http://schemas.microsoft.com/office/drawing/2014/main" id="{A660B75A-568D-F66C-1D23-4103EAA72ED0}"/>
                  </a:ext>
                </a:extLst>
              </p:cNvPr>
              <p:cNvSpPr/>
              <p:nvPr/>
            </p:nvSpPr>
            <p:spPr>
              <a:xfrm>
                <a:off x="3891765" y="1858637"/>
                <a:ext cx="313921" cy="710112"/>
              </a:xfrm>
              <a:custGeom>
                <a:avLst/>
                <a:gdLst>
                  <a:gd name="csX0" fmla="*/ 313910 w 313921"/>
                  <a:gd name="csY0" fmla="*/ -8 h 710112"/>
                  <a:gd name="csX1" fmla="*/ -12 w 313921"/>
                  <a:gd name="csY1" fmla="*/ 710104 h 710112"/>
                  <a:gd name="csX2" fmla="*/ 313910 w 313921"/>
                  <a:gd name="csY2" fmla="*/ -8 h 710112"/>
                </a:gdLst>
                <a:ahLst/>
                <a:cxnLst>
                  <a:cxn ang="0">
                    <a:pos x="csX0" y="csY0"/>
                  </a:cxn>
                  <a:cxn ang="0">
                    <a:pos x="csX1" y="csY1"/>
                  </a:cxn>
                  <a:cxn ang="0">
                    <a:pos x="csX2" y="csY2"/>
                  </a:cxn>
                </a:cxnLst>
                <a:rect l="l" t="t" r="r" b="b"/>
                <a:pathLst>
                  <a:path w="313921" h="710112">
                    <a:moveTo>
                      <a:pt x="313910" y="-8"/>
                    </a:moveTo>
                    <a:cubicBezTo>
                      <a:pt x="313910" y="-8"/>
                      <a:pt x="207586" y="124790"/>
                      <a:pt x="-12" y="710104"/>
                    </a:cubicBezTo>
                    <a:cubicBezTo>
                      <a:pt x="254" y="710104"/>
                      <a:pt x="128508" y="254107"/>
                      <a:pt x="313910" y="-8"/>
                    </a:cubicBezTo>
                    <a:close/>
                  </a:path>
                </a:pathLst>
              </a:custGeom>
              <a:solidFill>
                <a:srgbClr val="C7D9D9"/>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67" name="Freeform: Shape 66">
                <a:extLst>
                  <a:ext uri="{FF2B5EF4-FFF2-40B4-BE49-F238E27FC236}">
                    <a16:creationId xmlns:a16="http://schemas.microsoft.com/office/drawing/2014/main" id="{004A8543-6337-3F75-D65B-DDD44E1BA348}"/>
                  </a:ext>
                </a:extLst>
              </p:cNvPr>
              <p:cNvSpPr/>
              <p:nvPr/>
            </p:nvSpPr>
            <p:spPr>
              <a:xfrm>
                <a:off x="4979859" y="1787001"/>
                <a:ext cx="629305" cy="361236"/>
              </a:xfrm>
              <a:custGeom>
                <a:avLst/>
                <a:gdLst>
                  <a:gd name="csX0" fmla="*/ 628895 w 629305"/>
                  <a:gd name="csY0" fmla="*/ -8 h 361236"/>
                  <a:gd name="csX1" fmla="*/ 622383 w 629305"/>
                  <a:gd name="csY1" fmla="*/ 4910 h 361236"/>
                  <a:gd name="csX2" fmla="*/ 603644 w 629305"/>
                  <a:gd name="csY2" fmla="*/ 18200 h 361236"/>
                  <a:gd name="csX3" fmla="*/ 590353 w 629305"/>
                  <a:gd name="csY3" fmla="*/ 27636 h 361236"/>
                  <a:gd name="csX4" fmla="*/ 574139 w 629305"/>
                  <a:gd name="csY4" fmla="*/ 38402 h 361236"/>
                  <a:gd name="csX5" fmla="*/ 535463 w 629305"/>
                  <a:gd name="csY5" fmla="*/ 64052 h 361236"/>
                  <a:gd name="csX6" fmla="*/ 489079 w 629305"/>
                  <a:gd name="csY6" fmla="*/ 93424 h 361236"/>
                  <a:gd name="csX7" fmla="*/ 436715 w 629305"/>
                  <a:gd name="csY7" fmla="*/ 125322 h 361236"/>
                  <a:gd name="csX8" fmla="*/ 380496 w 629305"/>
                  <a:gd name="csY8" fmla="*/ 158814 h 361236"/>
                  <a:gd name="csX9" fmla="*/ 320954 w 629305"/>
                  <a:gd name="csY9" fmla="*/ 192040 h 361236"/>
                  <a:gd name="csX10" fmla="*/ 291316 w 629305"/>
                  <a:gd name="csY10" fmla="*/ 208520 h 361236"/>
                  <a:gd name="csX11" fmla="*/ 261678 w 629305"/>
                  <a:gd name="csY11" fmla="*/ 224735 h 361236"/>
                  <a:gd name="csX12" fmla="*/ 203732 w 629305"/>
                  <a:gd name="csY12" fmla="*/ 255303 h 361236"/>
                  <a:gd name="csX13" fmla="*/ 149640 w 629305"/>
                  <a:gd name="csY13" fmla="*/ 284143 h 361236"/>
                  <a:gd name="csX14" fmla="*/ 100730 w 629305"/>
                  <a:gd name="csY14" fmla="*/ 309129 h 361236"/>
                  <a:gd name="csX15" fmla="*/ -12 w 629305"/>
                  <a:gd name="csY15" fmla="*/ 361228 h 361236"/>
                  <a:gd name="csX16" fmla="*/ -12 w 629305"/>
                  <a:gd name="csY16" fmla="*/ 361228 h 361236"/>
                  <a:gd name="csX17" fmla="*/ 102458 w 629305"/>
                  <a:gd name="csY17" fmla="*/ 312718 h 361236"/>
                  <a:gd name="csX18" fmla="*/ 151899 w 629305"/>
                  <a:gd name="csY18" fmla="*/ 288662 h 361236"/>
                  <a:gd name="csX19" fmla="*/ 206789 w 629305"/>
                  <a:gd name="csY19" fmla="*/ 260353 h 361236"/>
                  <a:gd name="csX20" fmla="*/ 264735 w 629305"/>
                  <a:gd name="csY20" fmla="*/ 230051 h 361236"/>
                  <a:gd name="csX21" fmla="*/ 294107 w 629305"/>
                  <a:gd name="csY21" fmla="*/ 213571 h 361236"/>
                  <a:gd name="csX22" fmla="*/ 323612 w 629305"/>
                  <a:gd name="csY22" fmla="*/ 196692 h 361236"/>
                  <a:gd name="csX23" fmla="*/ 382224 w 629305"/>
                  <a:gd name="csY23" fmla="*/ 162934 h 361236"/>
                  <a:gd name="csX24" fmla="*/ 438309 w 629305"/>
                  <a:gd name="csY24" fmla="*/ 128777 h 361236"/>
                  <a:gd name="csX25" fmla="*/ 490408 w 629305"/>
                  <a:gd name="csY25" fmla="*/ 96348 h 361236"/>
                  <a:gd name="csX26" fmla="*/ 536526 w 629305"/>
                  <a:gd name="csY26" fmla="*/ 66445 h 361236"/>
                  <a:gd name="csX27" fmla="*/ 574936 w 629305"/>
                  <a:gd name="csY27" fmla="*/ 39864 h 361236"/>
                  <a:gd name="csX28" fmla="*/ 590885 w 629305"/>
                  <a:gd name="csY28" fmla="*/ 28833 h 361236"/>
                  <a:gd name="csX29" fmla="*/ 604175 w 629305"/>
                  <a:gd name="csY29" fmla="*/ 19263 h 361236"/>
                  <a:gd name="csX30" fmla="*/ 622782 w 629305"/>
                  <a:gd name="csY30" fmla="*/ 5973 h 361236"/>
                  <a:gd name="csX31" fmla="*/ 629294 w 629305"/>
                  <a:gd name="csY31" fmla="*/ 1055 h 36123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Lst>
                <a:rect l="l" t="t" r="r" b="b"/>
                <a:pathLst>
                  <a:path w="629305" h="361236">
                    <a:moveTo>
                      <a:pt x="628895" y="-8"/>
                    </a:moveTo>
                    <a:lnTo>
                      <a:pt x="622383" y="4910"/>
                    </a:lnTo>
                    <a:cubicBezTo>
                      <a:pt x="618130" y="8099"/>
                      <a:pt x="611751" y="12485"/>
                      <a:pt x="603644" y="18200"/>
                    </a:cubicBezTo>
                    <a:lnTo>
                      <a:pt x="590353" y="27636"/>
                    </a:lnTo>
                    <a:lnTo>
                      <a:pt x="574139" y="38402"/>
                    </a:lnTo>
                    <a:cubicBezTo>
                      <a:pt x="562709" y="45977"/>
                      <a:pt x="549817" y="54882"/>
                      <a:pt x="535463" y="64052"/>
                    </a:cubicBezTo>
                    <a:lnTo>
                      <a:pt x="489079" y="93424"/>
                    </a:lnTo>
                    <a:cubicBezTo>
                      <a:pt x="472732" y="103924"/>
                      <a:pt x="454923" y="114423"/>
                      <a:pt x="436715" y="125322"/>
                    </a:cubicBezTo>
                    <a:lnTo>
                      <a:pt x="380496" y="158814"/>
                    </a:lnTo>
                    <a:lnTo>
                      <a:pt x="320954" y="192040"/>
                    </a:lnTo>
                    <a:lnTo>
                      <a:pt x="291316" y="208520"/>
                    </a:lnTo>
                    <a:cubicBezTo>
                      <a:pt x="281481" y="214102"/>
                      <a:pt x="271646" y="219551"/>
                      <a:pt x="261678" y="224735"/>
                    </a:cubicBezTo>
                    <a:lnTo>
                      <a:pt x="203732" y="255303"/>
                    </a:lnTo>
                    <a:cubicBezTo>
                      <a:pt x="184992" y="265271"/>
                      <a:pt x="166784" y="274840"/>
                      <a:pt x="149640" y="284143"/>
                    </a:cubicBezTo>
                    <a:cubicBezTo>
                      <a:pt x="132495" y="293447"/>
                      <a:pt x="115882" y="301288"/>
                      <a:pt x="100730" y="309129"/>
                    </a:cubicBezTo>
                    <a:cubicBezTo>
                      <a:pt x="40126" y="339831"/>
                      <a:pt x="-12" y="361228"/>
                      <a:pt x="-12" y="361228"/>
                    </a:cubicBezTo>
                    <a:lnTo>
                      <a:pt x="-12" y="361228"/>
                    </a:lnTo>
                    <a:cubicBezTo>
                      <a:pt x="-12" y="361228"/>
                      <a:pt x="41189" y="342223"/>
                      <a:pt x="102458" y="312718"/>
                    </a:cubicBezTo>
                    <a:cubicBezTo>
                      <a:pt x="117742" y="305275"/>
                      <a:pt x="134488" y="297301"/>
                      <a:pt x="151899" y="288662"/>
                    </a:cubicBezTo>
                    <a:cubicBezTo>
                      <a:pt x="169309" y="280023"/>
                      <a:pt x="188049" y="269922"/>
                      <a:pt x="206789" y="260353"/>
                    </a:cubicBezTo>
                    <a:lnTo>
                      <a:pt x="264735" y="230051"/>
                    </a:lnTo>
                    <a:cubicBezTo>
                      <a:pt x="274570" y="224868"/>
                      <a:pt x="284273" y="219286"/>
                      <a:pt x="294107" y="213571"/>
                    </a:cubicBezTo>
                    <a:lnTo>
                      <a:pt x="323612" y="196692"/>
                    </a:lnTo>
                    <a:lnTo>
                      <a:pt x="382224" y="162934"/>
                    </a:lnTo>
                    <a:lnTo>
                      <a:pt x="438309" y="128777"/>
                    </a:lnTo>
                    <a:cubicBezTo>
                      <a:pt x="456385" y="117613"/>
                      <a:pt x="474194" y="107114"/>
                      <a:pt x="490408" y="96348"/>
                    </a:cubicBezTo>
                    <a:cubicBezTo>
                      <a:pt x="506623" y="85583"/>
                      <a:pt x="522173" y="75615"/>
                      <a:pt x="536526" y="66445"/>
                    </a:cubicBezTo>
                    <a:cubicBezTo>
                      <a:pt x="550880" y="57274"/>
                      <a:pt x="563107" y="47971"/>
                      <a:pt x="574936" y="39864"/>
                    </a:cubicBezTo>
                    <a:lnTo>
                      <a:pt x="590885" y="28833"/>
                    </a:lnTo>
                    <a:lnTo>
                      <a:pt x="604175" y="19263"/>
                    </a:lnTo>
                    <a:lnTo>
                      <a:pt x="622782" y="5973"/>
                    </a:lnTo>
                    <a:lnTo>
                      <a:pt x="629294" y="1055"/>
                    </a:lnTo>
                    <a:close/>
                  </a:path>
                </a:pathLst>
              </a:custGeom>
              <a:solidFill>
                <a:srgbClr val="C7D9D9"/>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68" name="Freeform: Shape 67">
                <a:extLst>
                  <a:ext uri="{FF2B5EF4-FFF2-40B4-BE49-F238E27FC236}">
                    <a16:creationId xmlns:a16="http://schemas.microsoft.com/office/drawing/2014/main" id="{13B1DC91-EEC8-44C0-303B-7CA23C3AE400}"/>
                  </a:ext>
                </a:extLst>
              </p:cNvPr>
              <p:cNvSpPr/>
              <p:nvPr/>
            </p:nvSpPr>
            <p:spPr>
              <a:xfrm>
                <a:off x="3893360" y="2149965"/>
                <a:ext cx="1082113" cy="414929"/>
              </a:xfrm>
              <a:custGeom>
                <a:avLst/>
                <a:gdLst>
                  <a:gd name="csX0" fmla="*/ 1081305 w 1082113"/>
                  <a:gd name="csY0" fmla="*/ -8 h 414929"/>
                  <a:gd name="csX1" fmla="*/ 1069476 w 1082113"/>
                  <a:gd name="csY1" fmla="*/ 5441 h 414929"/>
                  <a:gd name="csX2" fmla="*/ 1036117 w 1082113"/>
                  <a:gd name="csY2" fmla="*/ 20725 h 414929"/>
                  <a:gd name="csX3" fmla="*/ 983885 w 1082113"/>
                  <a:gd name="csY3" fmla="*/ 44250 h 414929"/>
                  <a:gd name="csX4" fmla="*/ 915705 w 1082113"/>
                  <a:gd name="csY4" fmla="*/ 74286 h 414929"/>
                  <a:gd name="csX5" fmla="*/ 835031 w 1082113"/>
                  <a:gd name="csY5" fmla="*/ 108709 h 414929"/>
                  <a:gd name="csX6" fmla="*/ 745055 w 1082113"/>
                  <a:gd name="csY6" fmla="*/ 146188 h 414929"/>
                  <a:gd name="csX7" fmla="*/ 647901 w 1082113"/>
                  <a:gd name="csY7" fmla="*/ 186059 h 414929"/>
                  <a:gd name="csX8" fmla="*/ 597796 w 1082113"/>
                  <a:gd name="csY8" fmla="*/ 205995 h 414929"/>
                  <a:gd name="csX9" fmla="*/ 547159 w 1082113"/>
                  <a:gd name="csY9" fmla="*/ 225266 h 414929"/>
                  <a:gd name="csX10" fmla="*/ 446018 w 1082113"/>
                  <a:gd name="csY10" fmla="*/ 263144 h 414929"/>
                  <a:gd name="csX11" fmla="*/ 396312 w 1082113"/>
                  <a:gd name="csY11" fmla="*/ 281618 h 414929"/>
                  <a:gd name="csX12" fmla="*/ 347535 w 1082113"/>
                  <a:gd name="csY12" fmla="*/ 298630 h 414929"/>
                  <a:gd name="csX13" fmla="*/ 254502 w 1082113"/>
                  <a:gd name="csY13" fmla="*/ 331059 h 414929"/>
                  <a:gd name="csX14" fmla="*/ 212504 w 1082113"/>
                  <a:gd name="csY14" fmla="*/ 345545 h 414929"/>
                  <a:gd name="csX15" fmla="*/ 172632 w 1082113"/>
                  <a:gd name="csY15" fmla="*/ 358836 h 414929"/>
                  <a:gd name="csX16" fmla="*/ 47701 w 1082113"/>
                  <a:gd name="csY16" fmla="*/ 398708 h 414929"/>
                  <a:gd name="csX17" fmla="*/ -12 w 1082113"/>
                  <a:gd name="csY17" fmla="*/ 414922 h 414929"/>
                  <a:gd name="csX18" fmla="*/ -12 w 1082113"/>
                  <a:gd name="csY18" fmla="*/ 414922 h 414929"/>
                  <a:gd name="csX19" fmla="*/ 47701 w 1082113"/>
                  <a:gd name="csY19" fmla="*/ 400701 h 414929"/>
                  <a:gd name="csX20" fmla="*/ 173430 w 1082113"/>
                  <a:gd name="csY20" fmla="*/ 362292 h 414929"/>
                  <a:gd name="csX21" fmla="*/ 213301 w 1082113"/>
                  <a:gd name="csY21" fmla="*/ 349001 h 414929"/>
                  <a:gd name="csX22" fmla="*/ 256230 w 1082113"/>
                  <a:gd name="csY22" fmla="*/ 334381 h 414929"/>
                  <a:gd name="csX23" fmla="*/ 349263 w 1082113"/>
                  <a:gd name="csY23" fmla="*/ 302218 h 414929"/>
                  <a:gd name="csX24" fmla="*/ 398172 w 1082113"/>
                  <a:gd name="csY24" fmla="*/ 285074 h 414929"/>
                  <a:gd name="csX25" fmla="*/ 447746 w 1082113"/>
                  <a:gd name="csY25" fmla="*/ 266334 h 414929"/>
                  <a:gd name="csX26" fmla="*/ 548621 w 1082113"/>
                  <a:gd name="csY26" fmla="*/ 227659 h 414929"/>
                  <a:gd name="csX27" fmla="*/ 599258 w 1082113"/>
                  <a:gd name="csY27" fmla="*/ 208122 h 414929"/>
                  <a:gd name="csX28" fmla="*/ 649895 w 1082113"/>
                  <a:gd name="csY28" fmla="*/ 188983 h 414929"/>
                  <a:gd name="csX29" fmla="*/ 746782 w 1082113"/>
                  <a:gd name="csY29" fmla="*/ 149112 h 414929"/>
                  <a:gd name="csX30" fmla="*/ 836892 w 1082113"/>
                  <a:gd name="csY30" fmla="*/ 110569 h 414929"/>
                  <a:gd name="csX31" fmla="*/ 917300 w 1082113"/>
                  <a:gd name="csY31" fmla="*/ 75615 h 414929"/>
                  <a:gd name="csX32" fmla="*/ 985081 w 1082113"/>
                  <a:gd name="csY32" fmla="*/ 45313 h 414929"/>
                  <a:gd name="csX33" fmla="*/ 1037047 w 1082113"/>
                  <a:gd name="csY33" fmla="*/ 21390 h 414929"/>
                  <a:gd name="csX34" fmla="*/ 1070406 w 1082113"/>
                  <a:gd name="csY34" fmla="*/ 5840 h 414929"/>
                  <a:gd name="csX35" fmla="*/ 1082102 w 1082113"/>
                  <a:gd name="csY35" fmla="*/ 258 h 41492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2113" h="414929">
                    <a:moveTo>
                      <a:pt x="1081305" y="-8"/>
                    </a:moveTo>
                    <a:lnTo>
                      <a:pt x="1069476" y="5441"/>
                    </a:lnTo>
                    <a:lnTo>
                      <a:pt x="1036117" y="20725"/>
                    </a:lnTo>
                    <a:lnTo>
                      <a:pt x="983885" y="44250"/>
                    </a:lnTo>
                    <a:lnTo>
                      <a:pt x="915705" y="74286"/>
                    </a:lnTo>
                    <a:cubicBezTo>
                      <a:pt x="890984" y="85317"/>
                      <a:pt x="863739" y="96614"/>
                      <a:pt x="835031" y="108709"/>
                    </a:cubicBezTo>
                    <a:lnTo>
                      <a:pt x="745055" y="146188"/>
                    </a:lnTo>
                    <a:lnTo>
                      <a:pt x="647901" y="186059"/>
                    </a:lnTo>
                    <a:lnTo>
                      <a:pt x="597796" y="205995"/>
                    </a:lnTo>
                    <a:cubicBezTo>
                      <a:pt x="581183" y="212773"/>
                      <a:pt x="564038" y="219286"/>
                      <a:pt x="547159" y="225266"/>
                    </a:cubicBezTo>
                    <a:lnTo>
                      <a:pt x="446018" y="263144"/>
                    </a:lnTo>
                    <a:cubicBezTo>
                      <a:pt x="429272" y="269391"/>
                      <a:pt x="412792" y="276435"/>
                      <a:pt x="396312" y="281618"/>
                    </a:cubicBezTo>
                    <a:lnTo>
                      <a:pt x="347535" y="298630"/>
                    </a:lnTo>
                    <a:cubicBezTo>
                      <a:pt x="315505" y="309927"/>
                      <a:pt x="284405" y="320559"/>
                      <a:pt x="254502" y="331059"/>
                    </a:cubicBezTo>
                    <a:lnTo>
                      <a:pt x="212504" y="345545"/>
                    </a:lnTo>
                    <a:cubicBezTo>
                      <a:pt x="199213" y="350463"/>
                      <a:pt x="185125" y="354450"/>
                      <a:pt x="172632" y="358836"/>
                    </a:cubicBezTo>
                    <a:cubicBezTo>
                      <a:pt x="120932" y="375582"/>
                      <a:pt x="77738" y="389271"/>
                      <a:pt x="47701" y="398708"/>
                    </a:cubicBezTo>
                    <a:lnTo>
                      <a:pt x="-12" y="414922"/>
                    </a:lnTo>
                    <a:lnTo>
                      <a:pt x="-12" y="414922"/>
                    </a:lnTo>
                    <a:lnTo>
                      <a:pt x="47701" y="400701"/>
                    </a:lnTo>
                    <a:cubicBezTo>
                      <a:pt x="78137" y="391664"/>
                      <a:pt x="121331" y="378107"/>
                      <a:pt x="173430" y="362292"/>
                    </a:cubicBezTo>
                    <a:cubicBezTo>
                      <a:pt x="186720" y="358171"/>
                      <a:pt x="200011" y="354450"/>
                      <a:pt x="213301" y="349001"/>
                    </a:cubicBezTo>
                    <a:lnTo>
                      <a:pt x="256230" y="334381"/>
                    </a:lnTo>
                    <a:cubicBezTo>
                      <a:pt x="285734" y="324414"/>
                      <a:pt x="316701" y="313382"/>
                      <a:pt x="349263" y="302218"/>
                    </a:cubicBezTo>
                    <a:lnTo>
                      <a:pt x="398172" y="285074"/>
                    </a:lnTo>
                    <a:cubicBezTo>
                      <a:pt x="414653" y="279359"/>
                      <a:pt x="431000" y="272713"/>
                      <a:pt x="447746" y="266334"/>
                    </a:cubicBezTo>
                    <a:lnTo>
                      <a:pt x="548621" y="227659"/>
                    </a:lnTo>
                    <a:cubicBezTo>
                      <a:pt x="565500" y="221146"/>
                      <a:pt x="582645" y="215033"/>
                      <a:pt x="599258" y="208122"/>
                    </a:cubicBezTo>
                    <a:lnTo>
                      <a:pt x="649895" y="188983"/>
                    </a:lnTo>
                    <a:lnTo>
                      <a:pt x="746782" y="149112"/>
                    </a:lnTo>
                    <a:lnTo>
                      <a:pt x="836892" y="110569"/>
                    </a:lnTo>
                    <a:cubicBezTo>
                      <a:pt x="865599" y="98342"/>
                      <a:pt x="892579" y="86912"/>
                      <a:pt x="917300" y="75615"/>
                    </a:cubicBezTo>
                    <a:lnTo>
                      <a:pt x="985081" y="45313"/>
                    </a:lnTo>
                    <a:lnTo>
                      <a:pt x="1037047" y="21390"/>
                    </a:lnTo>
                    <a:cubicBezTo>
                      <a:pt x="1051401" y="14877"/>
                      <a:pt x="1062698" y="9561"/>
                      <a:pt x="1070406" y="5840"/>
                    </a:cubicBezTo>
                    <a:lnTo>
                      <a:pt x="1082102" y="258"/>
                    </a:lnTo>
                    <a:close/>
                  </a:path>
                </a:pathLst>
              </a:custGeom>
              <a:solidFill>
                <a:srgbClr val="C7D9D9"/>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69" name="Freeform: Shape 68">
                <a:extLst>
                  <a:ext uri="{FF2B5EF4-FFF2-40B4-BE49-F238E27FC236}">
                    <a16:creationId xmlns:a16="http://schemas.microsoft.com/office/drawing/2014/main" id="{2386095D-E9C3-5A87-98E2-43FB5B1808F2}"/>
                  </a:ext>
                </a:extLst>
              </p:cNvPr>
              <p:cNvSpPr/>
              <p:nvPr/>
            </p:nvSpPr>
            <p:spPr>
              <a:xfrm>
                <a:off x="7270716" y="2130969"/>
                <a:ext cx="1136368" cy="2879715"/>
              </a:xfrm>
              <a:custGeom>
                <a:avLst/>
                <a:gdLst>
                  <a:gd name="csX0" fmla="*/ 1076814 w 1136368"/>
                  <a:gd name="csY0" fmla="*/ 1389639 h 2879715"/>
                  <a:gd name="csX1" fmla="*/ 1001324 w 1136368"/>
                  <a:gd name="csY1" fmla="*/ 44108 h 2879715"/>
                  <a:gd name="csX2" fmla="*/ 961453 w 1136368"/>
                  <a:gd name="csY2" fmla="*/ 914 h 2879715"/>
                  <a:gd name="csX3" fmla="*/ 905898 w 1136368"/>
                  <a:gd name="csY3" fmla="*/ 19520 h 2879715"/>
                  <a:gd name="csX4" fmla="*/ 185154 w 1136368"/>
                  <a:gd name="csY4" fmla="*/ 1158119 h 2879715"/>
                  <a:gd name="csX5" fmla="*/ 23674 w 1136368"/>
                  <a:gd name="csY5" fmla="*/ 2770125 h 2879715"/>
                  <a:gd name="csX6" fmla="*/ 52515 w 1136368"/>
                  <a:gd name="csY6" fmla="*/ 2784080 h 2879715"/>
                  <a:gd name="csX7" fmla="*/ 212001 w 1136368"/>
                  <a:gd name="csY7" fmla="*/ 2776637 h 2879715"/>
                  <a:gd name="csX8" fmla="*/ 212001 w 1136368"/>
                  <a:gd name="csY8" fmla="*/ 2777966 h 2879715"/>
                  <a:gd name="csX9" fmla="*/ 240575 w 1136368"/>
                  <a:gd name="csY9" fmla="*/ 2781954 h 2879715"/>
                  <a:gd name="csX10" fmla="*/ 267157 w 1136368"/>
                  <a:gd name="csY10" fmla="*/ 2792453 h 2879715"/>
                  <a:gd name="csX11" fmla="*/ 267157 w 1136368"/>
                  <a:gd name="csY11" fmla="*/ 2791124 h 2879715"/>
                  <a:gd name="csX12" fmla="*/ 402454 w 1136368"/>
                  <a:gd name="csY12" fmla="*/ 2874854 h 2879715"/>
                  <a:gd name="csX13" fmla="*/ 434484 w 1136368"/>
                  <a:gd name="csY13" fmla="*/ 2876715 h 2879715"/>
                  <a:gd name="csX14" fmla="*/ 1076814 w 1136368"/>
                  <a:gd name="csY14" fmla="*/ 1389639 h 287971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1136368" h="2879715">
                    <a:moveTo>
                      <a:pt x="1076814" y="1389639"/>
                    </a:moveTo>
                    <a:cubicBezTo>
                      <a:pt x="1233111" y="763257"/>
                      <a:pt x="1036278" y="127838"/>
                      <a:pt x="1001324" y="44108"/>
                    </a:cubicBezTo>
                    <a:cubicBezTo>
                      <a:pt x="988964" y="14869"/>
                      <a:pt x="974743" y="3439"/>
                      <a:pt x="961453" y="914"/>
                    </a:cubicBezTo>
                    <a:cubicBezTo>
                      <a:pt x="948162" y="-1612"/>
                      <a:pt x="930885" y="-17"/>
                      <a:pt x="905898" y="19520"/>
                    </a:cubicBezTo>
                    <a:cubicBezTo>
                      <a:pt x="834661" y="75606"/>
                      <a:pt x="352880" y="534793"/>
                      <a:pt x="185154" y="1158119"/>
                    </a:cubicBezTo>
                    <a:cubicBezTo>
                      <a:pt x="8523" y="1816531"/>
                      <a:pt x="-32943" y="2615025"/>
                      <a:pt x="23674" y="2770125"/>
                    </a:cubicBezTo>
                    <a:cubicBezTo>
                      <a:pt x="23674" y="2770125"/>
                      <a:pt x="27661" y="2781156"/>
                      <a:pt x="52515" y="2784080"/>
                    </a:cubicBezTo>
                    <a:cubicBezTo>
                      <a:pt x="71520" y="2786339"/>
                      <a:pt x="147409" y="2769328"/>
                      <a:pt x="212001" y="2776637"/>
                    </a:cubicBezTo>
                    <a:lnTo>
                      <a:pt x="212001" y="2777966"/>
                    </a:lnTo>
                    <a:cubicBezTo>
                      <a:pt x="221650" y="2778139"/>
                      <a:pt x="231246" y="2779481"/>
                      <a:pt x="240575" y="2781954"/>
                    </a:cubicBezTo>
                    <a:cubicBezTo>
                      <a:pt x="249825" y="2784373"/>
                      <a:pt x="258757" y="2787895"/>
                      <a:pt x="267157" y="2792453"/>
                    </a:cubicBezTo>
                    <a:lnTo>
                      <a:pt x="267157" y="2791124"/>
                    </a:lnTo>
                    <a:cubicBezTo>
                      <a:pt x="326831" y="2815844"/>
                      <a:pt x="384778" y="2867677"/>
                      <a:pt x="402454" y="2874854"/>
                    </a:cubicBezTo>
                    <a:cubicBezTo>
                      <a:pt x="425712" y="2884556"/>
                      <a:pt x="434484" y="2876715"/>
                      <a:pt x="434484" y="2876715"/>
                    </a:cubicBezTo>
                    <a:cubicBezTo>
                      <a:pt x="558617" y="2768796"/>
                      <a:pt x="911082" y="2050975"/>
                      <a:pt x="1076814" y="1389639"/>
                    </a:cubicBezTo>
                    <a:close/>
                  </a:path>
                </a:pathLst>
              </a:custGeom>
              <a:solidFill>
                <a:srgbClr val="89DFDA"/>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70" name="Freeform: Shape 69">
                <a:extLst>
                  <a:ext uri="{FF2B5EF4-FFF2-40B4-BE49-F238E27FC236}">
                    <a16:creationId xmlns:a16="http://schemas.microsoft.com/office/drawing/2014/main" id="{8E50F54D-7F00-A282-F09B-90E2DC0A6264}"/>
                  </a:ext>
                </a:extLst>
              </p:cNvPr>
              <p:cNvSpPr/>
              <p:nvPr/>
            </p:nvSpPr>
            <p:spPr>
              <a:xfrm>
                <a:off x="7270651" y="3988575"/>
                <a:ext cx="832080" cy="1022242"/>
              </a:xfrm>
              <a:custGeom>
                <a:avLst/>
                <a:gdLst>
                  <a:gd name="csX0" fmla="*/ 656501 w 832080"/>
                  <a:gd name="csY0" fmla="*/ 360564 h 1022242"/>
                  <a:gd name="csX1" fmla="*/ 349490 w 832080"/>
                  <a:gd name="csY1" fmla="*/ 368937 h 1022242"/>
                  <a:gd name="csX2" fmla="*/ 126342 w 832080"/>
                  <a:gd name="csY2" fmla="*/ 188717 h 1022242"/>
                  <a:gd name="csX3" fmla="*/ 49257 w 832080"/>
                  <a:gd name="csY3" fmla="*/ -8 h 1022242"/>
                  <a:gd name="csX4" fmla="*/ 23474 w 832080"/>
                  <a:gd name="csY4" fmla="*/ 912652 h 1022242"/>
                  <a:gd name="csX5" fmla="*/ 52314 w 832080"/>
                  <a:gd name="csY5" fmla="*/ 926607 h 1022242"/>
                  <a:gd name="csX6" fmla="*/ 211800 w 832080"/>
                  <a:gd name="csY6" fmla="*/ 919164 h 1022242"/>
                  <a:gd name="csX7" fmla="*/ 211800 w 832080"/>
                  <a:gd name="csY7" fmla="*/ 920493 h 1022242"/>
                  <a:gd name="csX8" fmla="*/ 240375 w 832080"/>
                  <a:gd name="csY8" fmla="*/ 924480 h 1022242"/>
                  <a:gd name="csX9" fmla="*/ 266956 w 832080"/>
                  <a:gd name="csY9" fmla="*/ 934980 h 1022242"/>
                  <a:gd name="csX10" fmla="*/ 266956 w 832080"/>
                  <a:gd name="csY10" fmla="*/ 933651 h 1022242"/>
                  <a:gd name="csX11" fmla="*/ 402253 w 832080"/>
                  <a:gd name="csY11" fmla="*/ 1017381 h 1022242"/>
                  <a:gd name="csX12" fmla="*/ 434284 w 832080"/>
                  <a:gd name="csY12" fmla="*/ 1019242 h 1022242"/>
                  <a:gd name="csX13" fmla="*/ 832069 w 832080"/>
                  <a:gd name="csY13" fmla="*/ 268992 h 1022242"/>
                  <a:gd name="csX14" fmla="*/ 656501 w 832080"/>
                  <a:gd name="csY14" fmla="*/ 360564 h 102224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832080" h="1022242">
                    <a:moveTo>
                      <a:pt x="656501" y="360564"/>
                    </a:moveTo>
                    <a:cubicBezTo>
                      <a:pt x="558018" y="394322"/>
                      <a:pt x="449169" y="402961"/>
                      <a:pt x="349490" y="368937"/>
                    </a:cubicBezTo>
                    <a:cubicBezTo>
                      <a:pt x="256403" y="336654"/>
                      <a:pt x="177497" y="272926"/>
                      <a:pt x="126342" y="188717"/>
                    </a:cubicBezTo>
                    <a:cubicBezTo>
                      <a:pt x="91255" y="130066"/>
                      <a:pt x="65272" y="66432"/>
                      <a:pt x="49257" y="-8"/>
                    </a:cubicBezTo>
                    <a:cubicBezTo>
                      <a:pt x="-8424" y="433396"/>
                      <a:pt x="-13341" y="810713"/>
                      <a:pt x="23474" y="912652"/>
                    </a:cubicBezTo>
                    <a:cubicBezTo>
                      <a:pt x="23474" y="912652"/>
                      <a:pt x="27461" y="923683"/>
                      <a:pt x="52314" y="926607"/>
                    </a:cubicBezTo>
                    <a:cubicBezTo>
                      <a:pt x="71319" y="928866"/>
                      <a:pt x="147208" y="911854"/>
                      <a:pt x="211800" y="919164"/>
                    </a:cubicBezTo>
                    <a:lnTo>
                      <a:pt x="211800" y="920493"/>
                    </a:lnTo>
                    <a:cubicBezTo>
                      <a:pt x="221449" y="920666"/>
                      <a:pt x="231045" y="922008"/>
                      <a:pt x="240375" y="924480"/>
                    </a:cubicBezTo>
                    <a:cubicBezTo>
                      <a:pt x="249625" y="926899"/>
                      <a:pt x="258556" y="930421"/>
                      <a:pt x="266956" y="934980"/>
                    </a:cubicBezTo>
                    <a:lnTo>
                      <a:pt x="266956" y="933651"/>
                    </a:lnTo>
                    <a:cubicBezTo>
                      <a:pt x="326630" y="958371"/>
                      <a:pt x="384577" y="1010204"/>
                      <a:pt x="402253" y="1017381"/>
                    </a:cubicBezTo>
                    <a:cubicBezTo>
                      <a:pt x="425512" y="1027083"/>
                      <a:pt x="434284" y="1019242"/>
                      <a:pt x="434284" y="1019242"/>
                    </a:cubicBezTo>
                    <a:cubicBezTo>
                      <a:pt x="511900" y="951992"/>
                      <a:pt x="677899" y="648171"/>
                      <a:pt x="832069" y="268992"/>
                    </a:cubicBezTo>
                    <a:cubicBezTo>
                      <a:pt x="778322" y="307907"/>
                      <a:pt x="719179" y="338754"/>
                      <a:pt x="656501" y="360564"/>
                    </a:cubicBezTo>
                    <a:close/>
                  </a:path>
                </a:pathLst>
              </a:custGeom>
              <a:solidFill>
                <a:srgbClr val="89DFDA"/>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71" name="Freeform: Shape 70">
                <a:extLst>
                  <a:ext uri="{FF2B5EF4-FFF2-40B4-BE49-F238E27FC236}">
                    <a16:creationId xmlns:a16="http://schemas.microsoft.com/office/drawing/2014/main" id="{FE576430-A7A2-A3D8-0720-37CBC7EFDDEB}"/>
                  </a:ext>
                </a:extLst>
              </p:cNvPr>
              <p:cNvSpPr/>
              <p:nvPr/>
            </p:nvSpPr>
            <p:spPr>
              <a:xfrm>
                <a:off x="7340520" y="2131633"/>
                <a:ext cx="990541" cy="2860774"/>
              </a:xfrm>
              <a:custGeom>
                <a:avLst/>
                <a:gdLst>
                  <a:gd name="csX0" fmla="*/ 990530 w 990541"/>
                  <a:gd name="csY0" fmla="*/ 243465 h 2860774"/>
                  <a:gd name="csX1" fmla="*/ 931387 w 990541"/>
                  <a:gd name="csY1" fmla="*/ 44108 h 2860774"/>
                  <a:gd name="csX2" fmla="*/ 891516 w 990541"/>
                  <a:gd name="csY2" fmla="*/ 914 h 2860774"/>
                  <a:gd name="csX3" fmla="*/ 835962 w 990541"/>
                  <a:gd name="csY3" fmla="*/ 19520 h 2860774"/>
                  <a:gd name="csX4" fmla="*/ 676475 w 990541"/>
                  <a:gd name="csY4" fmla="*/ 176880 h 2860774"/>
                  <a:gd name="csX5" fmla="*/ -12 w 990541"/>
                  <a:gd name="csY5" fmla="*/ 2782751 h 2860774"/>
                  <a:gd name="csX6" fmla="*/ 141399 w 990541"/>
                  <a:gd name="csY6" fmla="*/ 2775973 h 2860774"/>
                  <a:gd name="csX7" fmla="*/ 141399 w 990541"/>
                  <a:gd name="csY7" fmla="*/ 2777302 h 2860774"/>
                  <a:gd name="csX8" fmla="*/ 169974 w 990541"/>
                  <a:gd name="csY8" fmla="*/ 2781289 h 2860774"/>
                  <a:gd name="csX9" fmla="*/ 196555 w 990541"/>
                  <a:gd name="csY9" fmla="*/ 2791788 h 2860774"/>
                  <a:gd name="csX10" fmla="*/ 196555 w 990541"/>
                  <a:gd name="csY10" fmla="*/ 2790460 h 2860774"/>
                  <a:gd name="csX11" fmla="*/ 310455 w 990541"/>
                  <a:gd name="csY11" fmla="*/ 2860766 h 286077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990541" h="2860774">
                    <a:moveTo>
                      <a:pt x="990530" y="243465"/>
                    </a:moveTo>
                    <a:cubicBezTo>
                      <a:pt x="975180" y="175797"/>
                      <a:pt x="955417" y="109203"/>
                      <a:pt x="931387" y="44108"/>
                    </a:cubicBezTo>
                    <a:cubicBezTo>
                      <a:pt x="919027" y="14869"/>
                      <a:pt x="904806" y="3439"/>
                      <a:pt x="891516" y="914"/>
                    </a:cubicBezTo>
                    <a:cubicBezTo>
                      <a:pt x="878225" y="-1612"/>
                      <a:pt x="860948" y="-17"/>
                      <a:pt x="835962" y="19520"/>
                    </a:cubicBezTo>
                    <a:cubicBezTo>
                      <a:pt x="779304" y="68315"/>
                      <a:pt x="726022" y="120888"/>
                      <a:pt x="676475" y="176880"/>
                    </a:cubicBezTo>
                    <a:lnTo>
                      <a:pt x="-12" y="2782751"/>
                    </a:lnTo>
                    <a:cubicBezTo>
                      <a:pt x="31088" y="2779827"/>
                      <a:pt x="89965" y="2770125"/>
                      <a:pt x="141399" y="2775973"/>
                    </a:cubicBezTo>
                    <a:lnTo>
                      <a:pt x="141399" y="2777302"/>
                    </a:lnTo>
                    <a:cubicBezTo>
                      <a:pt x="151048" y="2777475"/>
                      <a:pt x="160644" y="2778817"/>
                      <a:pt x="169974" y="2781289"/>
                    </a:cubicBezTo>
                    <a:cubicBezTo>
                      <a:pt x="179224" y="2783708"/>
                      <a:pt x="188155" y="2787230"/>
                      <a:pt x="196555" y="2791788"/>
                    </a:cubicBezTo>
                    <a:lnTo>
                      <a:pt x="196555" y="2790460"/>
                    </a:lnTo>
                    <a:cubicBezTo>
                      <a:pt x="236998" y="2809638"/>
                      <a:pt x="275195" y="2833215"/>
                      <a:pt x="310455" y="2860766"/>
                    </a:cubicBezTo>
                    <a:close/>
                  </a:path>
                </a:pathLst>
              </a:custGeom>
              <a:solidFill>
                <a:srgbClr val="FEC554"/>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72" name="Freeform: Shape 71">
                <a:extLst>
                  <a:ext uri="{FF2B5EF4-FFF2-40B4-BE49-F238E27FC236}">
                    <a16:creationId xmlns:a16="http://schemas.microsoft.com/office/drawing/2014/main" id="{0AADD308-C672-1C19-53EB-A7B5E563163E}"/>
                  </a:ext>
                </a:extLst>
              </p:cNvPr>
              <p:cNvSpPr/>
              <p:nvPr/>
            </p:nvSpPr>
            <p:spPr>
              <a:xfrm>
                <a:off x="7270716" y="2130969"/>
                <a:ext cx="1136368" cy="2879715"/>
              </a:xfrm>
              <a:custGeom>
                <a:avLst/>
                <a:gdLst>
                  <a:gd name="csX0" fmla="*/ 1076814 w 1136368"/>
                  <a:gd name="csY0" fmla="*/ 1389639 h 2879715"/>
                  <a:gd name="csX1" fmla="*/ 1001324 w 1136368"/>
                  <a:gd name="csY1" fmla="*/ 44108 h 2879715"/>
                  <a:gd name="csX2" fmla="*/ 961453 w 1136368"/>
                  <a:gd name="csY2" fmla="*/ 914 h 2879715"/>
                  <a:gd name="csX3" fmla="*/ 905898 w 1136368"/>
                  <a:gd name="csY3" fmla="*/ 19520 h 2879715"/>
                  <a:gd name="csX4" fmla="*/ 185154 w 1136368"/>
                  <a:gd name="csY4" fmla="*/ 1158119 h 2879715"/>
                  <a:gd name="csX5" fmla="*/ 23674 w 1136368"/>
                  <a:gd name="csY5" fmla="*/ 2770125 h 2879715"/>
                  <a:gd name="csX6" fmla="*/ 52515 w 1136368"/>
                  <a:gd name="csY6" fmla="*/ 2784080 h 2879715"/>
                  <a:gd name="csX7" fmla="*/ 212001 w 1136368"/>
                  <a:gd name="csY7" fmla="*/ 2776637 h 2879715"/>
                  <a:gd name="csX8" fmla="*/ 212001 w 1136368"/>
                  <a:gd name="csY8" fmla="*/ 2777966 h 2879715"/>
                  <a:gd name="csX9" fmla="*/ 240575 w 1136368"/>
                  <a:gd name="csY9" fmla="*/ 2781954 h 2879715"/>
                  <a:gd name="csX10" fmla="*/ 267157 w 1136368"/>
                  <a:gd name="csY10" fmla="*/ 2792453 h 2879715"/>
                  <a:gd name="csX11" fmla="*/ 267157 w 1136368"/>
                  <a:gd name="csY11" fmla="*/ 2791124 h 2879715"/>
                  <a:gd name="csX12" fmla="*/ 402454 w 1136368"/>
                  <a:gd name="csY12" fmla="*/ 2874854 h 2879715"/>
                  <a:gd name="csX13" fmla="*/ 434484 w 1136368"/>
                  <a:gd name="csY13" fmla="*/ 2876715 h 2879715"/>
                  <a:gd name="csX14" fmla="*/ 1076814 w 1136368"/>
                  <a:gd name="csY14" fmla="*/ 1389639 h 2879715"/>
                  <a:gd name="csX15" fmla="*/ 475552 w 1136368"/>
                  <a:gd name="csY15" fmla="*/ 2614759 h 2879715"/>
                  <a:gd name="csX16" fmla="*/ 447376 w 1136368"/>
                  <a:gd name="csY16" fmla="*/ 2613164 h 2879715"/>
                  <a:gd name="csX17" fmla="*/ 328426 w 1136368"/>
                  <a:gd name="csY17" fmla="*/ 2539535 h 2879715"/>
                  <a:gd name="csX18" fmla="*/ 328426 w 1136368"/>
                  <a:gd name="csY18" fmla="*/ 2540598 h 2879715"/>
                  <a:gd name="csX19" fmla="*/ 304768 w 1136368"/>
                  <a:gd name="csY19" fmla="*/ 2531427 h 2879715"/>
                  <a:gd name="csX20" fmla="*/ 279650 w 1136368"/>
                  <a:gd name="csY20" fmla="*/ 2527972 h 2879715"/>
                  <a:gd name="csX21" fmla="*/ 279650 w 1136368"/>
                  <a:gd name="csY21" fmla="*/ 2526909 h 2879715"/>
                  <a:gd name="csX22" fmla="*/ 139966 w 1136368"/>
                  <a:gd name="csY22" fmla="*/ 2533288 h 2879715"/>
                  <a:gd name="csX23" fmla="*/ 114581 w 1136368"/>
                  <a:gd name="csY23" fmla="*/ 2521061 h 2879715"/>
                  <a:gd name="csX24" fmla="*/ 257056 w 1136368"/>
                  <a:gd name="csY24" fmla="*/ 1104425 h 2879715"/>
                  <a:gd name="csX25" fmla="*/ 890481 w 1136368"/>
                  <a:gd name="csY25" fmla="*/ 103915 h 2879715"/>
                  <a:gd name="csX26" fmla="*/ 939258 w 1136368"/>
                  <a:gd name="csY26" fmla="*/ 87568 h 2879715"/>
                  <a:gd name="csX27" fmla="*/ 973813 w 1136368"/>
                  <a:gd name="csY27" fmla="*/ 125579 h 2879715"/>
                  <a:gd name="csX28" fmla="*/ 1040265 w 1136368"/>
                  <a:gd name="csY28" fmla="*/ 1308434 h 2879715"/>
                  <a:gd name="csX29" fmla="*/ 475552 w 1136368"/>
                  <a:gd name="csY29" fmla="*/ 2614759 h 287971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Lst>
                <a:rect l="l" t="t" r="r" b="b"/>
                <a:pathLst>
                  <a:path w="1136368" h="2879715">
                    <a:moveTo>
                      <a:pt x="1076814" y="1389639"/>
                    </a:moveTo>
                    <a:cubicBezTo>
                      <a:pt x="1233111" y="763257"/>
                      <a:pt x="1036278" y="127838"/>
                      <a:pt x="1001324" y="44108"/>
                    </a:cubicBezTo>
                    <a:cubicBezTo>
                      <a:pt x="988964" y="14869"/>
                      <a:pt x="974743" y="3439"/>
                      <a:pt x="961453" y="914"/>
                    </a:cubicBezTo>
                    <a:cubicBezTo>
                      <a:pt x="948162" y="-1612"/>
                      <a:pt x="930885" y="-17"/>
                      <a:pt x="905898" y="19520"/>
                    </a:cubicBezTo>
                    <a:cubicBezTo>
                      <a:pt x="834661" y="75606"/>
                      <a:pt x="352880" y="534793"/>
                      <a:pt x="185154" y="1158119"/>
                    </a:cubicBezTo>
                    <a:cubicBezTo>
                      <a:pt x="8523" y="1816531"/>
                      <a:pt x="-32943" y="2615025"/>
                      <a:pt x="23674" y="2770125"/>
                    </a:cubicBezTo>
                    <a:cubicBezTo>
                      <a:pt x="23674" y="2770125"/>
                      <a:pt x="27661" y="2781156"/>
                      <a:pt x="52515" y="2784080"/>
                    </a:cubicBezTo>
                    <a:cubicBezTo>
                      <a:pt x="71520" y="2786339"/>
                      <a:pt x="147409" y="2769328"/>
                      <a:pt x="212001" y="2776637"/>
                    </a:cubicBezTo>
                    <a:lnTo>
                      <a:pt x="212001" y="2777966"/>
                    </a:lnTo>
                    <a:cubicBezTo>
                      <a:pt x="221650" y="2778139"/>
                      <a:pt x="231246" y="2779481"/>
                      <a:pt x="240575" y="2781954"/>
                    </a:cubicBezTo>
                    <a:cubicBezTo>
                      <a:pt x="249825" y="2784373"/>
                      <a:pt x="258757" y="2787895"/>
                      <a:pt x="267157" y="2792453"/>
                    </a:cubicBezTo>
                    <a:lnTo>
                      <a:pt x="267157" y="2791124"/>
                    </a:lnTo>
                    <a:cubicBezTo>
                      <a:pt x="326831" y="2815844"/>
                      <a:pt x="384778" y="2867677"/>
                      <a:pt x="402454" y="2874854"/>
                    </a:cubicBezTo>
                    <a:cubicBezTo>
                      <a:pt x="425712" y="2884556"/>
                      <a:pt x="434484" y="2876715"/>
                      <a:pt x="434484" y="2876715"/>
                    </a:cubicBezTo>
                    <a:cubicBezTo>
                      <a:pt x="558617" y="2768796"/>
                      <a:pt x="911082" y="2050975"/>
                      <a:pt x="1076814" y="1389639"/>
                    </a:cubicBezTo>
                    <a:close/>
                    <a:moveTo>
                      <a:pt x="475552" y="2614759"/>
                    </a:moveTo>
                    <a:cubicBezTo>
                      <a:pt x="475552" y="2614759"/>
                      <a:pt x="467710" y="2621537"/>
                      <a:pt x="447376" y="2613164"/>
                    </a:cubicBezTo>
                    <a:cubicBezTo>
                      <a:pt x="431826" y="2606785"/>
                      <a:pt x="380923" y="2561198"/>
                      <a:pt x="328426" y="2539535"/>
                    </a:cubicBezTo>
                    <a:lnTo>
                      <a:pt x="328426" y="2540598"/>
                    </a:lnTo>
                    <a:cubicBezTo>
                      <a:pt x="320916" y="2536637"/>
                      <a:pt x="312982" y="2533554"/>
                      <a:pt x="304768" y="2531427"/>
                    </a:cubicBezTo>
                    <a:cubicBezTo>
                      <a:pt x="296555" y="2529314"/>
                      <a:pt x="288129" y="2528158"/>
                      <a:pt x="279650" y="2527972"/>
                    </a:cubicBezTo>
                    <a:lnTo>
                      <a:pt x="279650" y="2526909"/>
                    </a:lnTo>
                    <a:cubicBezTo>
                      <a:pt x="223298" y="2520396"/>
                      <a:pt x="156579" y="2535282"/>
                      <a:pt x="139966" y="2533288"/>
                    </a:cubicBezTo>
                    <a:cubicBezTo>
                      <a:pt x="118037" y="2530763"/>
                      <a:pt x="114581" y="2521061"/>
                      <a:pt x="114581" y="2521061"/>
                    </a:cubicBezTo>
                    <a:cubicBezTo>
                      <a:pt x="65141" y="2384700"/>
                      <a:pt x="101291" y="1682961"/>
                      <a:pt x="257056" y="1104425"/>
                    </a:cubicBezTo>
                    <a:cubicBezTo>
                      <a:pt x="404447" y="556723"/>
                      <a:pt x="827750" y="153090"/>
                      <a:pt x="890481" y="103915"/>
                    </a:cubicBezTo>
                    <a:cubicBezTo>
                      <a:pt x="912411" y="86637"/>
                      <a:pt x="928093" y="83846"/>
                      <a:pt x="939258" y="87568"/>
                    </a:cubicBezTo>
                    <a:cubicBezTo>
                      <a:pt x="950422" y="91289"/>
                      <a:pt x="963048" y="99795"/>
                      <a:pt x="973813" y="125579"/>
                    </a:cubicBezTo>
                    <a:cubicBezTo>
                      <a:pt x="1004647" y="199075"/>
                      <a:pt x="1178088" y="757675"/>
                      <a:pt x="1040265" y="1308434"/>
                    </a:cubicBezTo>
                    <a:cubicBezTo>
                      <a:pt x="894734" y="1888964"/>
                      <a:pt x="585065" y="2519732"/>
                      <a:pt x="475552" y="2614759"/>
                    </a:cubicBezTo>
                    <a:close/>
                  </a:path>
                </a:pathLst>
              </a:custGeom>
              <a:solidFill>
                <a:srgbClr val="D4D4D4"/>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73" name="Freeform: Shape 72">
                <a:extLst>
                  <a:ext uri="{FF2B5EF4-FFF2-40B4-BE49-F238E27FC236}">
                    <a16:creationId xmlns:a16="http://schemas.microsoft.com/office/drawing/2014/main" id="{46CA907D-99A0-3489-20FA-0B6D6A670D41}"/>
                  </a:ext>
                </a:extLst>
              </p:cNvPr>
              <p:cNvSpPr/>
              <p:nvPr/>
            </p:nvSpPr>
            <p:spPr>
              <a:xfrm>
                <a:off x="7496588" y="2299136"/>
                <a:ext cx="679741" cy="1508748"/>
              </a:xfrm>
              <a:custGeom>
                <a:avLst/>
                <a:gdLst>
                  <a:gd name="csX0" fmla="*/ 679361 w 679741"/>
                  <a:gd name="csY0" fmla="*/ 50179 h 1508748"/>
                  <a:gd name="csX1" fmla="*/ 626199 w 679741"/>
                  <a:gd name="csY1" fmla="*/ 19478 h 1508748"/>
                  <a:gd name="csX2" fmla="*/ 114781 w 679741"/>
                  <a:gd name="csY2" fmla="*/ 830199 h 1508748"/>
                  <a:gd name="csX3" fmla="*/ 37696 w 679741"/>
                  <a:gd name="csY3" fmla="*/ 1495655 h 1508748"/>
                  <a:gd name="csX4" fmla="*/ 437474 w 679741"/>
                  <a:gd name="csY4" fmla="*/ 616355 h 1508748"/>
                  <a:gd name="csX5" fmla="*/ 679361 w 679741"/>
                  <a:gd name="csY5" fmla="*/ 50179 h 1508748"/>
                </a:gdLst>
                <a:ahLst/>
                <a:cxnLst>
                  <a:cxn ang="0">
                    <a:pos x="csX0" y="csY0"/>
                  </a:cxn>
                  <a:cxn ang="0">
                    <a:pos x="csX1" y="csY1"/>
                  </a:cxn>
                  <a:cxn ang="0">
                    <a:pos x="csX2" y="csY2"/>
                  </a:cxn>
                  <a:cxn ang="0">
                    <a:pos x="csX3" y="csY3"/>
                  </a:cxn>
                  <a:cxn ang="0">
                    <a:pos x="csX4" y="csY4"/>
                  </a:cxn>
                  <a:cxn ang="0">
                    <a:pos x="csX5" y="csY5"/>
                  </a:cxn>
                </a:cxnLst>
                <a:rect l="l" t="t" r="r" b="b"/>
                <a:pathLst>
                  <a:path w="679741" h="1508748">
                    <a:moveTo>
                      <a:pt x="679361" y="50179"/>
                    </a:moveTo>
                    <a:cubicBezTo>
                      <a:pt x="679361" y="50179"/>
                      <a:pt x="687602" y="-38070"/>
                      <a:pt x="626199" y="19478"/>
                    </a:cubicBezTo>
                    <a:cubicBezTo>
                      <a:pt x="564797" y="77026"/>
                      <a:pt x="263369" y="440255"/>
                      <a:pt x="114781" y="830199"/>
                    </a:cubicBezTo>
                    <a:cubicBezTo>
                      <a:pt x="-33807" y="1220143"/>
                      <a:pt x="-12941" y="1582841"/>
                      <a:pt x="37696" y="1495655"/>
                    </a:cubicBezTo>
                    <a:cubicBezTo>
                      <a:pt x="88332" y="1408469"/>
                      <a:pt x="222035" y="878045"/>
                      <a:pt x="437474" y="616355"/>
                    </a:cubicBezTo>
                    <a:cubicBezTo>
                      <a:pt x="652913" y="354664"/>
                      <a:pt x="681222" y="151319"/>
                      <a:pt x="679361" y="50179"/>
                    </a:cubicBezTo>
                    <a:close/>
                  </a:path>
                </a:pathLst>
              </a:custGeom>
              <a:solidFill>
                <a:srgbClr val="89DFDA"/>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74" name="Freeform: Shape 73">
                <a:extLst>
                  <a:ext uri="{FF2B5EF4-FFF2-40B4-BE49-F238E27FC236}">
                    <a16:creationId xmlns:a16="http://schemas.microsoft.com/office/drawing/2014/main" id="{9DDF4DB9-7459-46DB-3B01-A0DA941BB8A0}"/>
                  </a:ext>
                </a:extLst>
              </p:cNvPr>
              <p:cNvSpPr/>
              <p:nvPr/>
            </p:nvSpPr>
            <p:spPr>
              <a:xfrm>
                <a:off x="8030563" y="3554640"/>
                <a:ext cx="91039" cy="129449"/>
              </a:xfrm>
              <a:custGeom>
                <a:avLst/>
                <a:gdLst>
                  <a:gd name="csX0" fmla="*/ -12 w 91039"/>
                  <a:gd name="csY0" fmla="*/ -8 h 129449"/>
                  <a:gd name="csX1" fmla="*/ 25772 w 91039"/>
                  <a:gd name="csY1" fmla="*/ 70432 h 129449"/>
                  <a:gd name="csX2" fmla="*/ 91028 w 91039"/>
                  <a:gd name="csY2" fmla="*/ 129442 h 129449"/>
                  <a:gd name="csX3" fmla="*/ 30423 w 91039"/>
                  <a:gd name="csY3" fmla="*/ 61527 h 129449"/>
                  <a:gd name="csX4" fmla="*/ -12 w 91039"/>
                  <a:gd name="csY4" fmla="*/ -8 h 129449"/>
                </a:gdLst>
                <a:ahLst/>
                <a:cxnLst>
                  <a:cxn ang="0">
                    <a:pos x="csX0" y="csY0"/>
                  </a:cxn>
                  <a:cxn ang="0">
                    <a:pos x="csX1" y="csY1"/>
                  </a:cxn>
                  <a:cxn ang="0">
                    <a:pos x="csX2" y="csY2"/>
                  </a:cxn>
                  <a:cxn ang="0">
                    <a:pos x="csX3" y="csY3"/>
                  </a:cxn>
                  <a:cxn ang="0">
                    <a:pos x="csX4" y="csY4"/>
                  </a:cxn>
                </a:cxnLst>
                <a:rect l="l" t="t" r="r" b="b"/>
                <a:pathLst>
                  <a:path w="91039" h="129449">
                    <a:moveTo>
                      <a:pt x="-12" y="-8"/>
                    </a:moveTo>
                    <a:cubicBezTo>
                      <a:pt x="2434" y="25284"/>
                      <a:pt x="11312" y="49539"/>
                      <a:pt x="25772" y="70432"/>
                    </a:cubicBezTo>
                    <a:cubicBezTo>
                      <a:pt x="41787" y="95644"/>
                      <a:pt x="64341" y="116032"/>
                      <a:pt x="91028" y="129442"/>
                    </a:cubicBezTo>
                    <a:cubicBezTo>
                      <a:pt x="69205" y="108310"/>
                      <a:pt x="48951" y="85610"/>
                      <a:pt x="30423" y="61527"/>
                    </a:cubicBezTo>
                    <a:cubicBezTo>
                      <a:pt x="17146" y="42721"/>
                      <a:pt x="6873" y="21961"/>
                      <a:pt x="-12" y="-8"/>
                    </a:cubicBezTo>
                    <a:close/>
                  </a:path>
                </a:pathLst>
              </a:custGeom>
              <a:solidFill>
                <a:srgbClr val="F2A9A5"/>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75" name="Freeform: Shape 74">
                <a:extLst>
                  <a:ext uri="{FF2B5EF4-FFF2-40B4-BE49-F238E27FC236}">
                    <a16:creationId xmlns:a16="http://schemas.microsoft.com/office/drawing/2014/main" id="{F493723B-A410-0758-B1BB-90C387EDAAF2}"/>
                  </a:ext>
                </a:extLst>
              </p:cNvPr>
              <p:cNvSpPr/>
              <p:nvPr/>
            </p:nvSpPr>
            <p:spPr>
              <a:xfrm>
                <a:off x="7882529" y="2645157"/>
                <a:ext cx="15652" cy="18190"/>
              </a:xfrm>
              <a:custGeom>
                <a:avLst/>
                <a:gdLst>
                  <a:gd name="csX0" fmla="*/ 9004 w 15652"/>
                  <a:gd name="csY0" fmla="*/ 403 h 18190"/>
                  <a:gd name="csX1" fmla="*/ 1694 w 15652"/>
                  <a:gd name="csY1" fmla="*/ 6916 h 18190"/>
                  <a:gd name="csX2" fmla="*/ 630 w 15652"/>
                  <a:gd name="csY2" fmla="*/ 15023 h 18190"/>
                  <a:gd name="csX3" fmla="*/ 630 w 15652"/>
                  <a:gd name="csY3" fmla="*/ 15023 h 18190"/>
                  <a:gd name="csX4" fmla="*/ 2624 w 15652"/>
                  <a:gd name="csY4" fmla="*/ 16884 h 18190"/>
                  <a:gd name="csX5" fmla="*/ 6877 w 15652"/>
                  <a:gd name="csY5" fmla="*/ 17814 h 18190"/>
                  <a:gd name="csX6" fmla="*/ 14851 w 15652"/>
                  <a:gd name="csY6" fmla="*/ 8112 h 18190"/>
                  <a:gd name="csX7" fmla="*/ 14851 w 15652"/>
                  <a:gd name="csY7" fmla="*/ 8112 h 18190"/>
                  <a:gd name="csX8" fmla="*/ 14851 w 15652"/>
                  <a:gd name="csY8" fmla="*/ 8112 h 18190"/>
                  <a:gd name="csX9" fmla="*/ 9004 w 15652"/>
                  <a:gd name="csY9" fmla="*/ 403 h 1819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15652" h="18190">
                    <a:moveTo>
                      <a:pt x="9004" y="403"/>
                    </a:moveTo>
                    <a:cubicBezTo>
                      <a:pt x="5880" y="1661"/>
                      <a:pt x="3302" y="3963"/>
                      <a:pt x="1694" y="6916"/>
                    </a:cubicBezTo>
                    <a:cubicBezTo>
                      <a:pt x="498" y="9042"/>
                      <a:pt x="-831" y="12764"/>
                      <a:pt x="630" y="15023"/>
                    </a:cubicBezTo>
                    <a:lnTo>
                      <a:pt x="630" y="15023"/>
                    </a:lnTo>
                    <a:cubicBezTo>
                      <a:pt x="1083" y="15839"/>
                      <a:pt x="1773" y="16492"/>
                      <a:pt x="2624" y="16884"/>
                    </a:cubicBezTo>
                    <a:cubicBezTo>
                      <a:pt x="3648" y="18159"/>
                      <a:pt x="5415" y="18547"/>
                      <a:pt x="6877" y="17814"/>
                    </a:cubicBezTo>
                    <a:cubicBezTo>
                      <a:pt x="10997" y="16119"/>
                      <a:pt x="13987" y="12476"/>
                      <a:pt x="14851" y="8112"/>
                    </a:cubicBezTo>
                    <a:lnTo>
                      <a:pt x="14851" y="8112"/>
                    </a:lnTo>
                    <a:lnTo>
                      <a:pt x="14851" y="8112"/>
                    </a:lnTo>
                    <a:cubicBezTo>
                      <a:pt x="17111" y="3327"/>
                      <a:pt x="14320" y="-1457"/>
                      <a:pt x="9004" y="403"/>
                    </a:cubicBezTo>
                    <a:close/>
                  </a:path>
                </a:pathLst>
              </a:custGeom>
              <a:solidFill>
                <a:srgbClr val="F58F9A"/>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76" name="Freeform: Shape 75">
                <a:extLst>
                  <a:ext uri="{FF2B5EF4-FFF2-40B4-BE49-F238E27FC236}">
                    <a16:creationId xmlns:a16="http://schemas.microsoft.com/office/drawing/2014/main" id="{168FBD70-4F41-1B7D-3E17-137E50C5CEC3}"/>
                  </a:ext>
                </a:extLst>
              </p:cNvPr>
              <p:cNvSpPr/>
              <p:nvPr/>
            </p:nvSpPr>
            <p:spPr>
              <a:xfrm>
                <a:off x="7263827" y="4757771"/>
                <a:ext cx="314725" cy="314246"/>
              </a:xfrm>
              <a:custGeom>
                <a:avLst/>
                <a:gdLst>
                  <a:gd name="csX0" fmla="*/ 314714 w 314725"/>
                  <a:gd name="csY0" fmla="*/ 29290 h 314246"/>
                  <a:gd name="csX1" fmla="*/ 143399 w 314725"/>
                  <a:gd name="csY1" fmla="*/ 314239 h 314246"/>
                  <a:gd name="csX2" fmla="*/ 123065 w 314725"/>
                  <a:gd name="csY2" fmla="*/ 306132 h 314246"/>
                  <a:gd name="csX3" fmla="*/ 59138 w 314725"/>
                  <a:gd name="csY3" fmla="*/ 263336 h 314246"/>
                  <a:gd name="csX4" fmla="*/ 29367 w 314725"/>
                  <a:gd name="csY4" fmla="*/ 228249 h 314246"/>
                  <a:gd name="csX5" fmla="*/ -5 w 314725"/>
                  <a:gd name="csY5" fmla="*/ 123786 h 314246"/>
                  <a:gd name="csX6" fmla="*/ 98877 w 314725"/>
                  <a:gd name="csY6" fmla="*/ 29290 h 314246"/>
                  <a:gd name="csX7" fmla="*/ 314714 w 314725"/>
                  <a:gd name="csY7" fmla="*/ 29290 h 31424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314725" h="314246">
                    <a:moveTo>
                      <a:pt x="314714" y="29290"/>
                    </a:moveTo>
                    <a:cubicBezTo>
                      <a:pt x="183138" y="140931"/>
                      <a:pt x="150842" y="270513"/>
                      <a:pt x="143399" y="314239"/>
                    </a:cubicBezTo>
                    <a:cubicBezTo>
                      <a:pt x="136449" y="311993"/>
                      <a:pt x="129657" y="309282"/>
                      <a:pt x="123065" y="306132"/>
                    </a:cubicBezTo>
                    <a:cubicBezTo>
                      <a:pt x="99860" y="294928"/>
                      <a:pt x="78343" y="280521"/>
                      <a:pt x="59138" y="263336"/>
                    </a:cubicBezTo>
                    <a:cubicBezTo>
                      <a:pt x="47708" y="252996"/>
                      <a:pt x="37700" y="241208"/>
                      <a:pt x="29367" y="228249"/>
                    </a:cubicBezTo>
                    <a:cubicBezTo>
                      <a:pt x="9883" y="196910"/>
                      <a:pt x="-311" y="160680"/>
                      <a:pt x="-5" y="123786"/>
                    </a:cubicBezTo>
                    <a:cubicBezTo>
                      <a:pt x="21791" y="82359"/>
                      <a:pt x="56506" y="49186"/>
                      <a:pt x="98877" y="29290"/>
                    </a:cubicBezTo>
                    <a:cubicBezTo>
                      <a:pt x="232313" y="-36631"/>
                      <a:pt x="314714" y="29290"/>
                      <a:pt x="314714" y="29290"/>
                    </a:cubicBezTo>
                    <a:close/>
                  </a:path>
                </a:pathLst>
              </a:custGeom>
              <a:solidFill>
                <a:srgbClr val="EDEDEE"/>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78" name="Freeform: Shape 77">
                <a:extLst>
                  <a:ext uri="{FF2B5EF4-FFF2-40B4-BE49-F238E27FC236}">
                    <a16:creationId xmlns:a16="http://schemas.microsoft.com/office/drawing/2014/main" id="{D39BD0CF-1704-5891-96CC-0ADA262885D7}"/>
                  </a:ext>
                </a:extLst>
              </p:cNvPr>
              <p:cNvSpPr/>
              <p:nvPr/>
            </p:nvSpPr>
            <p:spPr>
              <a:xfrm>
                <a:off x="7572439" y="4785413"/>
                <a:ext cx="98444" cy="267466"/>
              </a:xfrm>
              <a:custGeom>
                <a:avLst/>
                <a:gdLst>
                  <a:gd name="csX0" fmla="*/ 9823 w 98444"/>
                  <a:gd name="csY0" fmla="*/ 3110 h 267466"/>
                  <a:gd name="csX1" fmla="*/ 83585 w 98444"/>
                  <a:gd name="csY1" fmla="*/ 14141 h 267466"/>
                  <a:gd name="csX2" fmla="*/ 95946 w 98444"/>
                  <a:gd name="csY2" fmla="*/ 119535 h 267466"/>
                  <a:gd name="csX3" fmla="*/ 24709 w 98444"/>
                  <a:gd name="csY3" fmla="*/ 248985 h 267466"/>
                  <a:gd name="csX4" fmla="*/ -12 w 98444"/>
                  <a:gd name="csY4" fmla="*/ 267459 h 267466"/>
                  <a:gd name="csX5" fmla="*/ 9823 w 98444"/>
                  <a:gd name="csY5" fmla="*/ 3110 h 267466"/>
                </a:gdLst>
                <a:ahLst/>
                <a:cxnLst>
                  <a:cxn ang="0">
                    <a:pos x="csX0" y="csY0"/>
                  </a:cxn>
                  <a:cxn ang="0">
                    <a:pos x="csX1" y="csY1"/>
                  </a:cxn>
                  <a:cxn ang="0">
                    <a:pos x="csX2" y="csY2"/>
                  </a:cxn>
                  <a:cxn ang="0">
                    <a:pos x="csX3" y="csY3"/>
                  </a:cxn>
                  <a:cxn ang="0">
                    <a:pos x="csX4" y="csY4"/>
                  </a:cxn>
                  <a:cxn ang="0">
                    <a:pos x="csX5" y="csY5"/>
                  </a:cxn>
                </a:cxnLst>
                <a:rect l="l" t="t" r="r" b="b"/>
                <a:pathLst>
                  <a:path w="98444" h="267466">
                    <a:moveTo>
                      <a:pt x="9823" y="3110"/>
                    </a:moveTo>
                    <a:cubicBezTo>
                      <a:pt x="34889" y="-3495"/>
                      <a:pt x="61550" y="492"/>
                      <a:pt x="83585" y="14141"/>
                    </a:cubicBezTo>
                    <a:cubicBezTo>
                      <a:pt x="97421" y="47447"/>
                      <a:pt x="101701" y="83943"/>
                      <a:pt x="95946" y="119535"/>
                    </a:cubicBezTo>
                    <a:cubicBezTo>
                      <a:pt x="87147" y="169361"/>
                      <a:pt x="62095" y="214881"/>
                      <a:pt x="24709" y="248985"/>
                    </a:cubicBezTo>
                    <a:cubicBezTo>
                      <a:pt x="17120" y="255962"/>
                      <a:pt x="8840" y="262156"/>
                      <a:pt x="-12" y="267459"/>
                    </a:cubicBezTo>
                    <a:cubicBezTo>
                      <a:pt x="27633" y="219613"/>
                      <a:pt x="85048" y="94815"/>
                      <a:pt x="9823" y="3110"/>
                    </a:cubicBezTo>
                    <a:close/>
                  </a:path>
                </a:pathLst>
              </a:custGeom>
              <a:solidFill>
                <a:srgbClr val="EDEDEE"/>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79" name="Freeform: Shape 78">
                <a:extLst>
                  <a:ext uri="{FF2B5EF4-FFF2-40B4-BE49-F238E27FC236}">
                    <a16:creationId xmlns:a16="http://schemas.microsoft.com/office/drawing/2014/main" id="{B0B4270D-FE20-5117-8732-2FE1C4B3AA01}"/>
                  </a:ext>
                </a:extLst>
              </p:cNvPr>
              <p:cNvSpPr/>
              <p:nvPr/>
            </p:nvSpPr>
            <p:spPr>
              <a:xfrm>
                <a:off x="7263420" y="4679847"/>
                <a:ext cx="392350" cy="401580"/>
              </a:xfrm>
              <a:custGeom>
                <a:avLst/>
                <a:gdLst>
                  <a:gd name="csX0" fmla="*/ 33495 w 392350"/>
                  <a:gd name="csY0" fmla="*/ 84886 h 401580"/>
                  <a:gd name="csX1" fmla="*/ 150983 w 392350"/>
                  <a:gd name="csY1" fmla="*/ 93 h 401580"/>
                  <a:gd name="csX2" fmla="*/ 152046 w 392350"/>
                  <a:gd name="csY2" fmla="*/ 93 h 401580"/>
                  <a:gd name="csX3" fmla="*/ 315785 w 392350"/>
                  <a:gd name="csY3" fmla="*/ 93924 h 401580"/>
                  <a:gd name="csX4" fmla="*/ 307014 w 392350"/>
                  <a:gd name="csY4" fmla="*/ 23351 h 401580"/>
                  <a:gd name="csX5" fmla="*/ 379048 w 392350"/>
                  <a:gd name="csY5" fmla="*/ 94456 h 401580"/>
                  <a:gd name="csX6" fmla="*/ 392339 w 392350"/>
                  <a:gd name="csY6" fmla="*/ 119973 h 401580"/>
                  <a:gd name="csX7" fmla="*/ 318577 w 392350"/>
                  <a:gd name="csY7" fmla="*/ 108942 h 401580"/>
                  <a:gd name="csX8" fmla="*/ 308741 w 392350"/>
                  <a:gd name="csY8" fmla="*/ 373290 h 401580"/>
                  <a:gd name="csX9" fmla="*/ 196569 w 392350"/>
                  <a:gd name="csY9" fmla="*/ 401466 h 401580"/>
                  <a:gd name="csX10" fmla="*/ 143407 w 392350"/>
                  <a:gd name="csY10" fmla="*/ 392429 h 401580"/>
                  <a:gd name="csX11" fmla="*/ 314722 w 392350"/>
                  <a:gd name="csY11" fmla="*/ 107480 h 401580"/>
                  <a:gd name="csX12" fmla="*/ 98884 w 392350"/>
                  <a:gd name="csY12" fmla="*/ 107480 h 401580"/>
                  <a:gd name="csX13" fmla="*/ 3 w 392350"/>
                  <a:gd name="csY13" fmla="*/ 201976 h 401580"/>
                  <a:gd name="csX14" fmla="*/ 1465 w 392350"/>
                  <a:gd name="csY14" fmla="*/ 171673 h 401580"/>
                  <a:gd name="csX15" fmla="*/ 33096 w 392350"/>
                  <a:gd name="csY15" fmla="*/ 85152 h 40158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392350" h="401580">
                    <a:moveTo>
                      <a:pt x="33495" y="84886"/>
                    </a:moveTo>
                    <a:cubicBezTo>
                      <a:pt x="61724" y="43925"/>
                      <a:pt x="103217" y="13981"/>
                      <a:pt x="150983" y="93"/>
                    </a:cubicBezTo>
                    <a:lnTo>
                      <a:pt x="152046" y="93"/>
                    </a:lnTo>
                    <a:cubicBezTo>
                      <a:pt x="207069" y="-1502"/>
                      <a:pt x="275515" y="15244"/>
                      <a:pt x="315785" y="93924"/>
                    </a:cubicBezTo>
                    <a:cubicBezTo>
                      <a:pt x="315785" y="93924"/>
                      <a:pt x="329076" y="65349"/>
                      <a:pt x="307014" y="23351"/>
                    </a:cubicBezTo>
                    <a:cubicBezTo>
                      <a:pt x="335947" y="41479"/>
                      <a:pt x="360548" y="65748"/>
                      <a:pt x="379048" y="94456"/>
                    </a:cubicBezTo>
                    <a:cubicBezTo>
                      <a:pt x="384231" y="102549"/>
                      <a:pt x="388671" y="111095"/>
                      <a:pt x="392339" y="119973"/>
                    </a:cubicBezTo>
                    <a:cubicBezTo>
                      <a:pt x="370303" y="106324"/>
                      <a:pt x="343629" y="102337"/>
                      <a:pt x="318577" y="108942"/>
                    </a:cubicBezTo>
                    <a:cubicBezTo>
                      <a:pt x="393801" y="200647"/>
                      <a:pt x="335987" y="325445"/>
                      <a:pt x="308741" y="373290"/>
                    </a:cubicBezTo>
                    <a:cubicBezTo>
                      <a:pt x="274704" y="392961"/>
                      <a:pt x="235856" y="402716"/>
                      <a:pt x="196569" y="401466"/>
                    </a:cubicBezTo>
                    <a:cubicBezTo>
                      <a:pt x="178495" y="401147"/>
                      <a:pt x="160579" y="398104"/>
                      <a:pt x="143407" y="392429"/>
                    </a:cubicBezTo>
                    <a:cubicBezTo>
                      <a:pt x="150850" y="348703"/>
                      <a:pt x="183279" y="219652"/>
                      <a:pt x="314722" y="107480"/>
                    </a:cubicBezTo>
                    <a:cubicBezTo>
                      <a:pt x="314722" y="107480"/>
                      <a:pt x="232321" y="41028"/>
                      <a:pt x="98884" y="107480"/>
                    </a:cubicBezTo>
                    <a:cubicBezTo>
                      <a:pt x="56514" y="127376"/>
                      <a:pt x="21799" y="160549"/>
                      <a:pt x="3" y="201976"/>
                    </a:cubicBezTo>
                    <a:cubicBezTo>
                      <a:pt x="-104" y="191848"/>
                      <a:pt x="375" y="181734"/>
                      <a:pt x="1465" y="171673"/>
                    </a:cubicBezTo>
                    <a:cubicBezTo>
                      <a:pt x="5080" y="140746"/>
                      <a:pt x="15912" y="111108"/>
                      <a:pt x="33096" y="85152"/>
                    </a:cubicBezTo>
                    <a:close/>
                  </a:path>
                </a:pathLst>
              </a:custGeom>
              <a:solidFill>
                <a:srgbClr val="E92A26"/>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80" name="Freeform: Shape 79">
                <a:extLst>
                  <a:ext uri="{FF2B5EF4-FFF2-40B4-BE49-F238E27FC236}">
                    <a16:creationId xmlns:a16="http://schemas.microsoft.com/office/drawing/2014/main" id="{CD1B441E-AC78-3221-0402-D1959ED02274}"/>
                  </a:ext>
                </a:extLst>
              </p:cNvPr>
              <p:cNvSpPr/>
              <p:nvPr/>
            </p:nvSpPr>
            <p:spPr>
              <a:xfrm>
                <a:off x="7415478" y="4672503"/>
                <a:ext cx="167924" cy="101009"/>
              </a:xfrm>
              <a:custGeom>
                <a:avLst/>
                <a:gdLst>
                  <a:gd name="csX0" fmla="*/ 163728 w 167924"/>
                  <a:gd name="csY0" fmla="*/ 101002 h 101009"/>
                  <a:gd name="csX1" fmla="*/ -12 w 167924"/>
                  <a:gd name="csY1" fmla="*/ 7171 h 101009"/>
                  <a:gd name="csX2" fmla="*/ 154956 w 167924"/>
                  <a:gd name="csY2" fmla="*/ 30429 h 101009"/>
                  <a:gd name="csX3" fmla="*/ 163728 w 167924"/>
                  <a:gd name="csY3" fmla="*/ 101002 h 101009"/>
                </a:gdLst>
                <a:ahLst/>
                <a:cxnLst>
                  <a:cxn ang="0">
                    <a:pos x="csX0" y="csY0"/>
                  </a:cxn>
                  <a:cxn ang="0">
                    <a:pos x="csX1" y="csY1"/>
                  </a:cxn>
                  <a:cxn ang="0">
                    <a:pos x="csX2" y="csY2"/>
                  </a:cxn>
                  <a:cxn ang="0">
                    <a:pos x="csX3" y="csY3"/>
                  </a:cxn>
                </a:cxnLst>
                <a:rect l="l" t="t" r="r" b="b"/>
                <a:pathLst>
                  <a:path w="167924" h="101009">
                    <a:moveTo>
                      <a:pt x="163728" y="101002"/>
                    </a:moveTo>
                    <a:cubicBezTo>
                      <a:pt x="123856" y="22322"/>
                      <a:pt x="55011" y="5576"/>
                      <a:pt x="-12" y="7171"/>
                    </a:cubicBezTo>
                    <a:cubicBezTo>
                      <a:pt x="52592" y="-7701"/>
                      <a:pt x="109037" y="765"/>
                      <a:pt x="154956" y="30429"/>
                    </a:cubicBezTo>
                    <a:cubicBezTo>
                      <a:pt x="177550" y="72427"/>
                      <a:pt x="163728" y="101002"/>
                      <a:pt x="163728" y="101002"/>
                    </a:cubicBezTo>
                    <a:close/>
                  </a:path>
                </a:pathLst>
              </a:custGeom>
              <a:solidFill>
                <a:srgbClr val="EDEDEE"/>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83" name="Freeform: Shape 82">
                <a:extLst>
                  <a:ext uri="{FF2B5EF4-FFF2-40B4-BE49-F238E27FC236}">
                    <a16:creationId xmlns:a16="http://schemas.microsoft.com/office/drawing/2014/main" id="{8FDB14B3-D153-9202-A8E6-556BC17D706F}"/>
                  </a:ext>
                </a:extLst>
              </p:cNvPr>
              <p:cNvSpPr/>
              <p:nvPr/>
            </p:nvSpPr>
            <p:spPr>
              <a:xfrm>
                <a:off x="7510264" y="4707584"/>
                <a:ext cx="136888" cy="144343"/>
              </a:xfrm>
              <a:custGeom>
                <a:avLst/>
                <a:gdLst>
                  <a:gd name="csX0" fmla="*/ 13786 w 136888"/>
                  <a:gd name="csY0" fmla="*/ 8373 h 144343"/>
                  <a:gd name="csX1" fmla="*/ 5546 w 136888"/>
                  <a:gd name="csY1" fmla="*/ 19139 h 144343"/>
                  <a:gd name="csX2" fmla="*/ 2888 w 136888"/>
                  <a:gd name="csY2" fmla="*/ 62466 h 144343"/>
                  <a:gd name="csX3" fmla="*/ 9400 w 136888"/>
                  <a:gd name="csY3" fmla="*/ 78680 h 144343"/>
                  <a:gd name="csX4" fmla="*/ 26412 w 136888"/>
                  <a:gd name="csY4" fmla="*/ 105261 h 144343"/>
                  <a:gd name="csX5" fmla="*/ 48607 w 136888"/>
                  <a:gd name="csY5" fmla="*/ 126393 h 144343"/>
                  <a:gd name="csX6" fmla="*/ 96852 w 136888"/>
                  <a:gd name="csY6" fmla="*/ 144335 h 144343"/>
                  <a:gd name="csX7" fmla="*/ 131008 w 136888"/>
                  <a:gd name="csY7" fmla="*/ 124665 h 144343"/>
                  <a:gd name="csX8" fmla="*/ 133932 w 136888"/>
                  <a:gd name="csY8" fmla="*/ 82933 h 144343"/>
                  <a:gd name="csX9" fmla="*/ 68410 w 136888"/>
                  <a:gd name="csY9" fmla="*/ 5981 h 144343"/>
                  <a:gd name="csX10" fmla="*/ 23222 w 136888"/>
                  <a:gd name="csY10" fmla="*/ 3057 h 144343"/>
                  <a:gd name="csX11" fmla="*/ 13786 w 136888"/>
                  <a:gd name="csY11" fmla="*/ 8373 h 14434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136888" h="144343">
                    <a:moveTo>
                      <a:pt x="13786" y="8373"/>
                    </a:moveTo>
                    <a:cubicBezTo>
                      <a:pt x="10290" y="11324"/>
                      <a:pt x="7473" y="14992"/>
                      <a:pt x="5546" y="19139"/>
                    </a:cubicBezTo>
                    <a:cubicBezTo>
                      <a:pt x="-794" y="32721"/>
                      <a:pt x="-1751" y="48205"/>
                      <a:pt x="2888" y="62466"/>
                    </a:cubicBezTo>
                    <a:cubicBezTo>
                      <a:pt x="4602" y="68048"/>
                      <a:pt x="6769" y="73470"/>
                      <a:pt x="9400" y="78680"/>
                    </a:cubicBezTo>
                    <a:cubicBezTo>
                      <a:pt x="14238" y="88050"/>
                      <a:pt x="19940" y="96941"/>
                      <a:pt x="26412" y="105261"/>
                    </a:cubicBezTo>
                    <a:cubicBezTo>
                      <a:pt x="32765" y="113328"/>
                      <a:pt x="40234" y="120452"/>
                      <a:pt x="48607" y="126393"/>
                    </a:cubicBezTo>
                    <a:cubicBezTo>
                      <a:pt x="62283" y="137504"/>
                      <a:pt x="79241" y="143803"/>
                      <a:pt x="96852" y="144335"/>
                    </a:cubicBezTo>
                    <a:cubicBezTo>
                      <a:pt x="110820" y="143950"/>
                      <a:pt x="123672" y="136560"/>
                      <a:pt x="131008" y="124665"/>
                    </a:cubicBezTo>
                    <a:cubicBezTo>
                      <a:pt x="137640" y="111734"/>
                      <a:pt x="138703" y="96662"/>
                      <a:pt x="133932" y="82933"/>
                    </a:cubicBezTo>
                    <a:cubicBezTo>
                      <a:pt x="124097" y="49095"/>
                      <a:pt x="100254" y="21079"/>
                      <a:pt x="68410" y="5981"/>
                    </a:cubicBezTo>
                    <a:cubicBezTo>
                      <a:pt x="54295" y="-824"/>
                      <a:pt x="38094" y="-1874"/>
                      <a:pt x="23222" y="3057"/>
                    </a:cubicBezTo>
                    <a:cubicBezTo>
                      <a:pt x="19767" y="4213"/>
                      <a:pt x="16564" y="6021"/>
                      <a:pt x="13786" y="8373"/>
                    </a:cubicBezTo>
                    <a:close/>
                  </a:path>
                </a:pathLst>
              </a:custGeom>
              <a:solidFill>
                <a:srgbClr val="FFFFFF"/>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84" name="Freeform: Shape 83">
                <a:extLst>
                  <a:ext uri="{FF2B5EF4-FFF2-40B4-BE49-F238E27FC236}">
                    <a16:creationId xmlns:a16="http://schemas.microsoft.com/office/drawing/2014/main" id="{A421D5AC-C011-E93F-77B1-5C996A8729A0}"/>
                  </a:ext>
                </a:extLst>
              </p:cNvPr>
              <p:cNvSpPr/>
              <p:nvPr/>
            </p:nvSpPr>
            <p:spPr>
              <a:xfrm>
                <a:off x="7601678" y="4776835"/>
                <a:ext cx="65438" cy="241355"/>
              </a:xfrm>
              <a:custGeom>
                <a:avLst/>
                <a:gdLst>
                  <a:gd name="csX0" fmla="*/ -12 w 65438"/>
                  <a:gd name="csY0" fmla="*/ 241348 h 241355"/>
                  <a:gd name="csX1" fmla="*/ 8229 w 65438"/>
                  <a:gd name="csY1" fmla="*/ 232177 h 241355"/>
                  <a:gd name="csX2" fmla="*/ 17000 w 65438"/>
                  <a:gd name="csY2" fmla="*/ 221146 h 241355"/>
                  <a:gd name="csX3" fmla="*/ 27234 w 65438"/>
                  <a:gd name="csY3" fmla="*/ 206394 h 241355"/>
                  <a:gd name="csX4" fmla="*/ 38132 w 65438"/>
                  <a:gd name="csY4" fmla="*/ 188319 h 241355"/>
                  <a:gd name="csX5" fmla="*/ 48366 w 65438"/>
                  <a:gd name="csY5" fmla="*/ 167453 h 241355"/>
                  <a:gd name="csX6" fmla="*/ 56872 w 65438"/>
                  <a:gd name="csY6" fmla="*/ 144327 h 241355"/>
                  <a:gd name="csX7" fmla="*/ 62853 w 65438"/>
                  <a:gd name="csY7" fmla="*/ 120005 h 241355"/>
                  <a:gd name="csX8" fmla="*/ 65112 w 65438"/>
                  <a:gd name="csY8" fmla="*/ 95684 h 241355"/>
                  <a:gd name="csX9" fmla="*/ 63650 w 65438"/>
                  <a:gd name="csY9" fmla="*/ 72027 h 241355"/>
                  <a:gd name="csX10" fmla="*/ 58998 w 65438"/>
                  <a:gd name="csY10" fmla="*/ 50629 h 241355"/>
                  <a:gd name="csX11" fmla="*/ 52220 w 65438"/>
                  <a:gd name="csY11" fmla="*/ 32288 h 241355"/>
                  <a:gd name="csX12" fmla="*/ 48499 w 65438"/>
                  <a:gd name="csY12" fmla="*/ 24447 h 241355"/>
                  <a:gd name="csX13" fmla="*/ 44246 w 65438"/>
                  <a:gd name="csY13" fmla="*/ 17669 h 241355"/>
                  <a:gd name="csX14" fmla="*/ 36272 w 65438"/>
                  <a:gd name="csY14" fmla="*/ 7435 h 241355"/>
                  <a:gd name="csX15" fmla="*/ 29759 w 65438"/>
                  <a:gd name="csY15" fmla="*/ 1853 h 241355"/>
                  <a:gd name="csX16" fmla="*/ 27367 w 65438"/>
                  <a:gd name="csY16" fmla="*/ -8 h 241355"/>
                  <a:gd name="csX17" fmla="*/ 29493 w 65438"/>
                  <a:gd name="csY17" fmla="*/ 2119 h 241355"/>
                  <a:gd name="csX18" fmla="*/ 35076 w 65438"/>
                  <a:gd name="csY18" fmla="*/ 8232 h 241355"/>
                  <a:gd name="csX19" fmla="*/ 41721 w 65438"/>
                  <a:gd name="csY19" fmla="*/ 18998 h 241355"/>
                  <a:gd name="csX20" fmla="*/ 45044 w 65438"/>
                  <a:gd name="csY20" fmla="*/ 25909 h 241355"/>
                  <a:gd name="csX21" fmla="*/ 48100 w 65438"/>
                  <a:gd name="csY21" fmla="*/ 33883 h 241355"/>
                  <a:gd name="csX22" fmla="*/ 53549 w 65438"/>
                  <a:gd name="csY22" fmla="*/ 52091 h 241355"/>
                  <a:gd name="csX23" fmla="*/ 57005 w 65438"/>
                  <a:gd name="csY23" fmla="*/ 73090 h 241355"/>
                  <a:gd name="csX24" fmla="*/ 57935 w 65438"/>
                  <a:gd name="csY24" fmla="*/ 95817 h 241355"/>
                  <a:gd name="csX25" fmla="*/ 55277 w 65438"/>
                  <a:gd name="csY25" fmla="*/ 119607 h 241355"/>
                  <a:gd name="csX26" fmla="*/ 49961 w 65438"/>
                  <a:gd name="csY26" fmla="*/ 143264 h 241355"/>
                  <a:gd name="csX27" fmla="*/ 42120 w 65438"/>
                  <a:gd name="csY27" fmla="*/ 165858 h 241355"/>
                  <a:gd name="csX28" fmla="*/ 33082 w 65438"/>
                  <a:gd name="csY28" fmla="*/ 186591 h 241355"/>
                  <a:gd name="csX29" fmla="*/ 23513 w 65438"/>
                  <a:gd name="csY29" fmla="*/ 204932 h 241355"/>
                  <a:gd name="csX30" fmla="*/ 14475 w 65438"/>
                  <a:gd name="csY30" fmla="*/ 220083 h 241355"/>
                  <a:gd name="csX31" fmla="*/ 7032 w 65438"/>
                  <a:gd name="csY31" fmla="*/ 231513 h 24135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Lst>
                <a:rect l="l" t="t" r="r" b="b"/>
                <a:pathLst>
                  <a:path w="65438" h="241355">
                    <a:moveTo>
                      <a:pt x="-12" y="241348"/>
                    </a:moveTo>
                    <a:cubicBezTo>
                      <a:pt x="-12" y="241348"/>
                      <a:pt x="3178" y="238158"/>
                      <a:pt x="8229" y="232177"/>
                    </a:cubicBezTo>
                    <a:lnTo>
                      <a:pt x="17000" y="221146"/>
                    </a:lnTo>
                    <a:cubicBezTo>
                      <a:pt x="20057" y="216893"/>
                      <a:pt x="23513" y="211843"/>
                      <a:pt x="27234" y="206394"/>
                    </a:cubicBezTo>
                    <a:cubicBezTo>
                      <a:pt x="30956" y="200945"/>
                      <a:pt x="34278" y="194698"/>
                      <a:pt x="38132" y="188319"/>
                    </a:cubicBezTo>
                    <a:cubicBezTo>
                      <a:pt x="41987" y="181939"/>
                      <a:pt x="45044" y="175028"/>
                      <a:pt x="48366" y="167453"/>
                    </a:cubicBezTo>
                    <a:cubicBezTo>
                      <a:pt x="51689" y="159877"/>
                      <a:pt x="54081" y="152169"/>
                      <a:pt x="56872" y="144327"/>
                    </a:cubicBezTo>
                    <a:cubicBezTo>
                      <a:pt x="59663" y="136486"/>
                      <a:pt x="60859" y="128246"/>
                      <a:pt x="62853" y="120005"/>
                    </a:cubicBezTo>
                    <a:cubicBezTo>
                      <a:pt x="64846" y="111765"/>
                      <a:pt x="64314" y="103791"/>
                      <a:pt x="65112" y="95684"/>
                    </a:cubicBezTo>
                    <a:cubicBezTo>
                      <a:pt x="65909" y="87577"/>
                      <a:pt x="65112" y="79602"/>
                      <a:pt x="63650" y="72027"/>
                    </a:cubicBezTo>
                    <a:cubicBezTo>
                      <a:pt x="62706" y="64770"/>
                      <a:pt x="61151" y="57620"/>
                      <a:pt x="58998" y="50629"/>
                    </a:cubicBezTo>
                    <a:cubicBezTo>
                      <a:pt x="57284" y="44329"/>
                      <a:pt x="55024" y="38189"/>
                      <a:pt x="52220" y="32288"/>
                    </a:cubicBezTo>
                    <a:cubicBezTo>
                      <a:pt x="50891" y="29497"/>
                      <a:pt x="49828" y="26839"/>
                      <a:pt x="48499" y="24447"/>
                    </a:cubicBezTo>
                    <a:lnTo>
                      <a:pt x="44246" y="17669"/>
                    </a:lnTo>
                    <a:cubicBezTo>
                      <a:pt x="41947" y="13987"/>
                      <a:pt x="39275" y="10558"/>
                      <a:pt x="36272" y="7435"/>
                    </a:cubicBezTo>
                    <a:cubicBezTo>
                      <a:pt x="34438" y="5215"/>
                      <a:pt x="32231" y="3328"/>
                      <a:pt x="29759" y="1853"/>
                    </a:cubicBezTo>
                    <a:lnTo>
                      <a:pt x="27367" y="-8"/>
                    </a:lnTo>
                    <a:lnTo>
                      <a:pt x="29493" y="2119"/>
                    </a:lnTo>
                    <a:cubicBezTo>
                      <a:pt x="31607" y="3913"/>
                      <a:pt x="33481" y="5973"/>
                      <a:pt x="35076" y="8232"/>
                    </a:cubicBezTo>
                    <a:cubicBezTo>
                      <a:pt x="37641" y="11595"/>
                      <a:pt x="39873" y="15197"/>
                      <a:pt x="41721" y="18998"/>
                    </a:cubicBezTo>
                    <a:lnTo>
                      <a:pt x="45044" y="25909"/>
                    </a:lnTo>
                    <a:cubicBezTo>
                      <a:pt x="46107" y="28434"/>
                      <a:pt x="47037" y="31092"/>
                      <a:pt x="48100" y="33883"/>
                    </a:cubicBezTo>
                    <a:cubicBezTo>
                      <a:pt x="50426" y="39784"/>
                      <a:pt x="52247" y="45884"/>
                      <a:pt x="53549" y="52091"/>
                    </a:cubicBezTo>
                    <a:cubicBezTo>
                      <a:pt x="55078" y="59029"/>
                      <a:pt x="56234" y="66033"/>
                      <a:pt x="57005" y="73090"/>
                    </a:cubicBezTo>
                    <a:cubicBezTo>
                      <a:pt x="57935" y="80400"/>
                      <a:pt x="57005" y="88108"/>
                      <a:pt x="57935" y="95817"/>
                    </a:cubicBezTo>
                    <a:cubicBezTo>
                      <a:pt x="58865" y="103525"/>
                      <a:pt x="56606" y="112031"/>
                      <a:pt x="55277" y="119607"/>
                    </a:cubicBezTo>
                    <a:cubicBezTo>
                      <a:pt x="53948" y="127182"/>
                      <a:pt x="51954" y="135556"/>
                      <a:pt x="49961" y="143264"/>
                    </a:cubicBezTo>
                    <a:lnTo>
                      <a:pt x="42120" y="165858"/>
                    </a:lnTo>
                    <a:cubicBezTo>
                      <a:pt x="38930" y="173035"/>
                      <a:pt x="35873" y="180079"/>
                      <a:pt x="33082" y="186591"/>
                    </a:cubicBezTo>
                    <a:lnTo>
                      <a:pt x="23513" y="204932"/>
                    </a:lnTo>
                    <a:lnTo>
                      <a:pt x="14475" y="220083"/>
                    </a:lnTo>
                    <a:lnTo>
                      <a:pt x="7032" y="231513"/>
                    </a:lnTo>
                    <a:close/>
                  </a:path>
                </a:pathLst>
              </a:custGeom>
              <a:solidFill>
                <a:srgbClr val="FFFFFF">
                  <a:alpha val="50000"/>
                </a:srgbClr>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88" name="Freeform: Shape 87">
                <a:extLst>
                  <a:ext uri="{FF2B5EF4-FFF2-40B4-BE49-F238E27FC236}">
                    <a16:creationId xmlns:a16="http://schemas.microsoft.com/office/drawing/2014/main" id="{9C32679A-EEF7-D2B5-240B-23493CA3B621}"/>
                  </a:ext>
                </a:extLst>
              </p:cNvPr>
              <p:cNvSpPr/>
              <p:nvPr/>
            </p:nvSpPr>
            <p:spPr>
              <a:xfrm>
                <a:off x="7582141" y="4845016"/>
                <a:ext cx="37981" cy="187661"/>
              </a:xfrm>
              <a:custGeom>
                <a:avLst/>
                <a:gdLst>
                  <a:gd name="csX0" fmla="*/ 29360 w 37981"/>
                  <a:gd name="csY0" fmla="*/ -8 h 187661"/>
                  <a:gd name="csX1" fmla="*/ 30025 w 37981"/>
                  <a:gd name="csY1" fmla="*/ 2119 h 187661"/>
                  <a:gd name="csX2" fmla="*/ 31620 w 37981"/>
                  <a:gd name="csY2" fmla="*/ 7967 h 187661"/>
                  <a:gd name="csX3" fmla="*/ 33481 w 37981"/>
                  <a:gd name="csY3" fmla="*/ 17403 h 187661"/>
                  <a:gd name="csX4" fmla="*/ 34145 w 37981"/>
                  <a:gd name="csY4" fmla="*/ 23251 h 187661"/>
                  <a:gd name="csX5" fmla="*/ 34145 w 37981"/>
                  <a:gd name="csY5" fmla="*/ 29763 h 187661"/>
                  <a:gd name="csX6" fmla="*/ 34145 w 37981"/>
                  <a:gd name="csY6" fmla="*/ 36807 h 187661"/>
                  <a:gd name="csX7" fmla="*/ 34145 w 37981"/>
                  <a:gd name="csY7" fmla="*/ 44382 h 187661"/>
                  <a:gd name="csX8" fmla="*/ 34145 w 37981"/>
                  <a:gd name="csY8" fmla="*/ 60730 h 187661"/>
                  <a:gd name="csX9" fmla="*/ 32284 w 37981"/>
                  <a:gd name="csY9" fmla="*/ 78007 h 187661"/>
                  <a:gd name="csX10" fmla="*/ 29360 w 37981"/>
                  <a:gd name="csY10" fmla="*/ 95817 h 187661"/>
                  <a:gd name="csX11" fmla="*/ 25506 w 37981"/>
                  <a:gd name="csY11" fmla="*/ 113493 h 187661"/>
                  <a:gd name="csX12" fmla="*/ 20855 w 37981"/>
                  <a:gd name="csY12" fmla="*/ 130372 h 187661"/>
                  <a:gd name="csX13" fmla="*/ 15937 w 37981"/>
                  <a:gd name="csY13" fmla="*/ 146055 h 187661"/>
                  <a:gd name="csX14" fmla="*/ 11020 w 37981"/>
                  <a:gd name="csY14" fmla="*/ 159345 h 187661"/>
                  <a:gd name="csX15" fmla="*/ 3045 w 37981"/>
                  <a:gd name="csY15" fmla="*/ 179813 h 187661"/>
                  <a:gd name="csX16" fmla="*/ -12 w 37981"/>
                  <a:gd name="csY16" fmla="*/ 187654 h 187661"/>
                  <a:gd name="csX17" fmla="*/ 3710 w 37981"/>
                  <a:gd name="csY17" fmla="*/ 180211 h 187661"/>
                  <a:gd name="csX18" fmla="*/ 7963 w 37981"/>
                  <a:gd name="csY18" fmla="*/ 171573 h 187661"/>
                  <a:gd name="csX19" fmla="*/ 10621 w 37981"/>
                  <a:gd name="csY19" fmla="*/ 166256 h 187661"/>
                  <a:gd name="csX20" fmla="*/ 13146 w 37981"/>
                  <a:gd name="csY20" fmla="*/ 160143 h 187661"/>
                  <a:gd name="csX21" fmla="*/ 18861 w 37981"/>
                  <a:gd name="csY21" fmla="*/ 146852 h 187661"/>
                  <a:gd name="csX22" fmla="*/ 24310 w 37981"/>
                  <a:gd name="csY22" fmla="*/ 131302 h 187661"/>
                  <a:gd name="csX23" fmla="*/ 29228 w 37981"/>
                  <a:gd name="csY23" fmla="*/ 114291 h 187661"/>
                  <a:gd name="csX24" fmla="*/ 33348 w 37981"/>
                  <a:gd name="csY24" fmla="*/ 96481 h 187661"/>
                  <a:gd name="csX25" fmla="*/ 36139 w 37981"/>
                  <a:gd name="csY25" fmla="*/ 78406 h 187661"/>
                  <a:gd name="csX26" fmla="*/ 37733 w 37981"/>
                  <a:gd name="csY26" fmla="*/ 60730 h 187661"/>
                  <a:gd name="csX27" fmla="*/ 37733 w 37981"/>
                  <a:gd name="csY27" fmla="*/ 44117 h 187661"/>
                  <a:gd name="csX28" fmla="*/ 37733 w 37981"/>
                  <a:gd name="csY28" fmla="*/ 36541 h 187661"/>
                  <a:gd name="csX29" fmla="*/ 36936 w 37981"/>
                  <a:gd name="csY29" fmla="*/ 29364 h 187661"/>
                  <a:gd name="csX30" fmla="*/ 34677 w 37981"/>
                  <a:gd name="csY30" fmla="*/ 17004 h 187661"/>
                  <a:gd name="csX31" fmla="*/ 32152 w 37981"/>
                  <a:gd name="csY31" fmla="*/ 7701 h 187661"/>
                  <a:gd name="csX32" fmla="*/ 29360 w 37981"/>
                  <a:gd name="csY32" fmla="*/ -8 h 18766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Lst>
                <a:rect l="l" t="t" r="r" b="b"/>
                <a:pathLst>
                  <a:path w="37981" h="187661">
                    <a:moveTo>
                      <a:pt x="29360" y="-8"/>
                    </a:moveTo>
                    <a:cubicBezTo>
                      <a:pt x="29613" y="683"/>
                      <a:pt x="29839" y="1401"/>
                      <a:pt x="30025" y="2119"/>
                    </a:cubicBezTo>
                    <a:cubicBezTo>
                      <a:pt x="30025" y="3448"/>
                      <a:pt x="30956" y="5441"/>
                      <a:pt x="31620" y="7967"/>
                    </a:cubicBezTo>
                    <a:cubicBezTo>
                      <a:pt x="32284" y="10492"/>
                      <a:pt x="32949" y="13814"/>
                      <a:pt x="33481" y="17403"/>
                    </a:cubicBezTo>
                    <a:cubicBezTo>
                      <a:pt x="34012" y="20991"/>
                      <a:pt x="33481" y="21257"/>
                      <a:pt x="34145" y="23251"/>
                    </a:cubicBezTo>
                    <a:cubicBezTo>
                      <a:pt x="34810" y="25244"/>
                      <a:pt x="34145" y="27504"/>
                      <a:pt x="34145" y="29763"/>
                    </a:cubicBezTo>
                    <a:cubicBezTo>
                      <a:pt x="34145" y="32022"/>
                      <a:pt x="34145" y="34415"/>
                      <a:pt x="34145" y="36807"/>
                    </a:cubicBezTo>
                    <a:lnTo>
                      <a:pt x="34145" y="44382"/>
                    </a:lnTo>
                    <a:cubicBezTo>
                      <a:pt x="34145" y="49566"/>
                      <a:pt x="34145" y="55015"/>
                      <a:pt x="34145" y="60730"/>
                    </a:cubicBezTo>
                    <a:cubicBezTo>
                      <a:pt x="34145" y="66445"/>
                      <a:pt x="33215" y="72160"/>
                      <a:pt x="32284" y="78007"/>
                    </a:cubicBezTo>
                    <a:cubicBezTo>
                      <a:pt x="31354" y="83855"/>
                      <a:pt x="30690" y="89969"/>
                      <a:pt x="29360" y="95817"/>
                    </a:cubicBezTo>
                    <a:cubicBezTo>
                      <a:pt x="28032" y="101664"/>
                      <a:pt x="27101" y="107778"/>
                      <a:pt x="25506" y="113493"/>
                    </a:cubicBezTo>
                    <a:cubicBezTo>
                      <a:pt x="23912" y="119208"/>
                      <a:pt x="22715" y="124923"/>
                      <a:pt x="20855" y="130372"/>
                    </a:cubicBezTo>
                    <a:cubicBezTo>
                      <a:pt x="18994" y="135821"/>
                      <a:pt x="17665" y="141004"/>
                      <a:pt x="15937" y="146055"/>
                    </a:cubicBezTo>
                    <a:cubicBezTo>
                      <a:pt x="14209" y="151105"/>
                      <a:pt x="12482" y="155491"/>
                      <a:pt x="11020" y="159345"/>
                    </a:cubicBezTo>
                    <a:cubicBezTo>
                      <a:pt x="8096" y="167984"/>
                      <a:pt x="4906" y="174895"/>
                      <a:pt x="3045" y="179813"/>
                    </a:cubicBezTo>
                    <a:lnTo>
                      <a:pt x="-12" y="187654"/>
                    </a:lnTo>
                    <a:lnTo>
                      <a:pt x="3710" y="180211"/>
                    </a:lnTo>
                    <a:lnTo>
                      <a:pt x="7963" y="171573"/>
                    </a:lnTo>
                    <a:lnTo>
                      <a:pt x="10621" y="166256"/>
                    </a:lnTo>
                    <a:cubicBezTo>
                      <a:pt x="11565" y="164263"/>
                      <a:pt x="12415" y="162216"/>
                      <a:pt x="13146" y="160143"/>
                    </a:cubicBezTo>
                    <a:cubicBezTo>
                      <a:pt x="15007" y="155890"/>
                      <a:pt x="16868" y="151371"/>
                      <a:pt x="18861" y="146852"/>
                    </a:cubicBezTo>
                    <a:cubicBezTo>
                      <a:pt x="20855" y="142334"/>
                      <a:pt x="22449" y="136752"/>
                      <a:pt x="24310" y="131302"/>
                    </a:cubicBezTo>
                    <a:cubicBezTo>
                      <a:pt x="26171" y="125853"/>
                      <a:pt x="27633" y="120138"/>
                      <a:pt x="29228" y="114291"/>
                    </a:cubicBezTo>
                    <a:cubicBezTo>
                      <a:pt x="30823" y="108443"/>
                      <a:pt x="32152" y="102462"/>
                      <a:pt x="33348" y="96481"/>
                    </a:cubicBezTo>
                    <a:cubicBezTo>
                      <a:pt x="34544" y="90500"/>
                      <a:pt x="35341" y="84387"/>
                      <a:pt x="36139" y="78406"/>
                    </a:cubicBezTo>
                    <a:cubicBezTo>
                      <a:pt x="36936" y="72425"/>
                      <a:pt x="37202" y="66445"/>
                      <a:pt x="37733" y="60730"/>
                    </a:cubicBezTo>
                    <a:cubicBezTo>
                      <a:pt x="38265" y="55015"/>
                      <a:pt x="37733" y="49433"/>
                      <a:pt x="37733" y="44117"/>
                    </a:cubicBezTo>
                    <a:lnTo>
                      <a:pt x="37733" y="36541"/>
                    </a:lnTo>
                    <a:cubicBezTo>
                      <a:pt x="37733" y="34056"/>
                      <a:pt x="37468" y="31663"/>
                      <a:pt x="36936" y="29364"/>
                    </a:cubicBezTo>
                    <a:cubicBezTo>
                      <a:pt x="36391" y="25204"/>
                      <a:pt x="35647" y="21084"/>
                      <a:pt x="34677" y="17004"/>
                    </a:cubicBezTo>
                    <a:cubicBezTo>
                      <a:pt x="33880" y="13415"/>
                      <a:pt x="32949" y="10226"/>
                      <a:pt x="32152" y="7701"/>
                    </a:cubicBezTo>
                    <a:cubicBezTo>
                      <a:pt x="31421" y="5069"/>
                      <a:pt x="30490" y="2491"/>
                      <a:pt x="29360" y="-8"/>
                    </a:cubicBezTo>
                    <a:close/>
                  </a:path>
                </a:pathLst>
              </a:custGeom>
              <a:solidFill>
                <a:srgbClr val="FFFFFF">
                  <a:alpha val="50000"/>
                </a:srgbClr>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89" name="Freeform: Shape 88">
                <a:extLst>
                  <a:ext uri="{FF2B5EF4-FFF2-40B4-BE49-F238E27FC236}">
                    <a16:creationId xmlns:a16="http://schemas.microsoft.com/office/drawing/2014/main" id="{ADD9F1F8-AF8C-EA6A-A2F7-73C445D12129}"/>
                  </a:ext>
                </a:extLst>
              </p:cNvPr>
              <p:cNvSpPr/>
              <p:nvPr/>
            </p:nvSpPr>
            <p:spPr>
              <a:xfrm>
                <a:off x="7411225" y="4821358"/>
                <a:ext cx="129715" cy="234843"/>
              </a:xfrm>
              <a:custGeom>
                <a:avLst/>
                <a:gdLst>
                  <a:gd name="csX0" fmla="*/ 129704 w 129715"/>
                  <a:gd name="csY0" fmla="*/ -8 h 234843"/>
                  <a:gd name="csX1" fmla="*/ 121331 w 129715"/>
                  <a:gd name="csY1" fmla="*/ 8099 h 234843"/>
                  <a:gd name="csX2" fmla="*/ 112027 w 129715"/>
                  <a:gd name="csY2" fmla="*/ 17801 h 234843"/>
                  <a:gd name="csX3" fmla="*/ 100465 w 129715"/>
                  <a:gd name="csY3" fmla="*/ 31092 h 234843"/>
                  <a:gd name="csX4" fmla="*/ 87174 w 129715"/>
                  <a:gd name="csY4" fmla="*/ 47040 h 234843"/>
                  <a:gd name="csX5" fmla="*/ 73884 w 129715"/>
                  <a:gd name="csY5" fmla="*/ 65381 h 234843"/>
                  <a:gd name="csX6" fmla="*/ 60593 w 129715"/>
                  <a:gd name="csY6" fmla="*/ 85849 h 234843"/>
                  <a:gd name="csX7" fmla="*/ 47303 w 129715"/>
                  <a:gd name="csY7" fmla="*/ 107512 h 234843"/>
                  <a:gd name="csX8" fmla="*/ 41189 w 129715"/>
                  <a:gd name="csY8" fmla="*/ 118676 h 234843"/>
                  <a:gd name="csX9" fmla="*/ 35474 w 129715"/>
                  <a:gd name="csY9" fmla="*/ 130106 h 234843"/>
                  <a:gd name="csX10" fmla="*/ 25107 w 129715"/>
                  <a:gd name="csY10" fmla="*/ 152434 h 234843"/>
                  <a:gd name="csX11" fmla="*/ 20456 w 129715"/>
                  <a:gd name="csY11" fmla="*/ 163200 h 234843"/>
                  <a:gd name="csX12" fmla="*/ 16602 w 129715"/>
                  <a:gd name="csY12" fmla="*/ 173832 h 234843"/>
                  <a:gd name="csX13" fmla="*/ 13013 w 129715"/>
                  <a:gd name="csY13" fmla="*/ 183800 h 234843"/>
                  <a:gd name="csX14" fmla="*/ 10089 w 129715"/>
                  <a:gd name="csY14" fmla="*/ 193369 h 234843"/>
                  <a:gd name="csX15" fmla="*/ 5172 w 129715"/>
                  <a:gd name="csY15" fmla="*/ 210115 h 234843"/>
                  <a:gd name="csX16" fmla="*/ 2381 w 129715"/>
                  <a:gd name="csY16" fmla="*/ 223406 h 234843"/>
                  <a:gd name="csX17" fmla="*/ -12 w 129715"/>
                  <a:gd name="csY17" fmla="*/ 234836 h 234843"/>
                  <a:gd name="csX18" fmla="*/ 3178 w 129715"/>
                  <a:gd name="csY18" fmla="*/ 223671 h 234843"/>
                  <a:gd name="csX19" fmla="*/ 6766 w 129715"/>
                  <a:gd name="csY19" fmla="*/ 210381 h 234843"/>
                  <a:gd name="csX20" fmla="*/ 12349 w 129715"/>
                  <a:gd name="csY20" fmla="*/ 193901 h 234843"/>
                  <a:gd name="csX21" fmla="*/ 15538 w 129715"/>
                  <a:gd name="csY21" fmla="*/ 184597 h 234843"/>
                  <a:gd name="csX22" fmla="*/ 19526 w 129715"/>
                  <a:gd name="csY22" fmla="*/ 174762 h 234843"/>
                  <a:gd name="csX23" fmla="*/ 28430 w 129715"/>
                  <a:gd name="csY23" fmla="*/ 153763 h 234843"/>
                  <a:gd name="csX24" fmla="*/ 38930 w 129715"/>
                  <a:gd name="csY24" fmla="*/ 131701 h 234843"/>
                  <a:gd name="csX25" fmla="*/ 44644 w 129715"/>
                  <a:gd name="csY25" fmla="*/ 120537 h 234843"/>
                  <a:gd name="csX26" fmla="*/ 51024 w 129715"/>
                  <a:gd name="csY26" fmla="*/ 109506 h 234843"/>
                  <a:gd name="csX27" fmla="*/ 64314 w 129715"/>
                  <a:gd name="csY27" fmla="*/ 87842 h 234843"/>
                  <a:gd name="csX28" fmla="*/ 77605 w 129715"/>
                  <a:gd name="csY28" fmla="*/ 67375 h 234843"/>
                  <a:gd name="csX29" fmla="*/ 90896 w 129715"/>
                  <a:gd name="csY29" fmla="*/ 48635 h 234843"/>
                  <a:gd name="csX30" fmla="*/ 103389 w 129715"/>
                  <a:gd name="csY30" fmla="*/ 32421 h 234843"/>
                  <a:gd name="csX31" fmla="*/ 123058 w 129715"/>
                  <a:gd name="csY31" fmla="*/ 8764 h 234843"/>
                  <a:gd name="csX32" fmla="*/ 129704 w 129715"/>
                  <a:gd name="csY32" fmla="*/ -8 h 23484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Lst>
                <a:rect l="l" t="t" r="r" b="b"/>
                <a:pathLst>
                  <a:path w="129715" h="234843">
                    <a:moveTo>
                      <a:pt x="129704" y="-8"/>
                    </a:moveTo>
                    <a:cubicBezTo>
                      <a:pt x="129704" y="-8"/>
                      <a:pt x="126514" y="2783"/>
                      <a:pt x="121331" y="8099"/>
                    </a:cubicBezTo>
                    <a:cubicBezTo>
                      <a:pt x="118673" y="10757"/>
                      <a:pt x="115483" y="13947"/>
                      <a:pt x="112027" y="17801"/>
                    </a:cubicBezTo>
                    <a:cubicBezTo>
                      <a:pt x="108572" y="21656"/>
                      <a:pt x="104452" y="25909"/>
                      <a:pt x="100465" y="31092"/>
                    </a:cubicBezTo>
                    <a:cubicBezTo>
                      <a:pt x="96477" y="36275"/>
                      <a:pt x="91959" y="41193"/>
                      <a:pt x="87174" y="47040"/>
                    </a:cubicBezTo>
                    <a:cubicBezTo>
                      <a:pt x="82389" y="52888"/>
                      <a:pt x="78137" y="58869"/>
                      <a:pt x="73884" y="65381"/>
                    </a:cubicBezTo>
                    <a:cubicBezTo>
                      <a:pt x="69631" y="71894"/>
                      <a:pt x="64580" y="78672"/>
                      <a:pt x="60593" y="85849"/>
                    </a:cubicBezTo>
                    <a:cubicBezTo>
                      <a:pt x="56606" y="93026"/>
                      <a:pt x="51556" y="100070"/>
                      <a:pt x="47303" y="107512"/>
                    </a:cubicBezTo>
                    <a:lnTo>
                      <a:pt x="41189" y="118676"/>
                    </a:lnTo>
                    <a:cubicBezTo>
                      <a:pt x="39195" y="122531"/>
                      <a:pt x="37335" y="126252"/>
                      <a:pt x="35474" y="130106"/>
                    </a:cubicBezTo>
                    <a:cubicBezTo>
                      <a:pt x="31620" y="137549"/>
                      <a:pt x="28297" y="145125"/>
                      <a:pt x="25107" y="152434"/>
                    </a:cubicBezTo>
                    <a:cubicBezTo>
                      <a:pt x="23513" y="156023"/>
                      <a:pt x="21785" y="159611"/>
                      <a:pt x="20456" y="163200"/>
                    </a:cubicBezTo>
                    <a:cubicBezTo>
                      <a:pt x="19127" y="166788"/>
                      <a:pt x="17931" y="170377"/>
                      <a:pt x="16602" y="173832"/>
                    </a:cubicBezTo>
                    <a:lnTo>
                      <a:pt x="13013" y="183800"/>
                    </a:lnTo>
                    <a:cubicBezTo>
                      <a:pt x="11950" y="187123"/>
                      <a:pt x="11019" y="190312"/>
                      <a:pt x="10089" y="193369"/>
                    </a:cubicBezTo>
                    <a:cubicBezTo>
                      <a:pt x="8229" y="199483"/>
                      <a:pt x="6501" y="205065"/>
                      <a:pt x="5172" y="210115"/>
                    </a:cubicBezTo>
                    <a:cubicBezTo>
                      <a:pt x="3842" y="215166"/>
                      <a:pt x="3178" y="219551"/>
                      <a:pt x="2381" y="223406"/>
                    </a:cubicBezTo>
                    <a:cubicBezTo>
                      <a:pt x="786" y="230715"/>
                      <a:pt x="-12" y="234836"/>
                      <a:pt x="-12" y="234836"/>
                    </a:cubicBezTo>
                    <a:cubicBezTo>
                      <a:pt x="-12" y="234836"/>
                      <a:pt x="1052" y="230848"/>
                      <a:pt x="3178" y="223671"/>
                    </a:cubicBezTo>
                    <a:cubicBezTo>
                      <a:pt x="4108" y="220083"/>
                      <a:pt x="5305" y="215697"/>
                      <a:pt x="6766" y="210381"/>
                    </a:cubicBezTo>
                    <a:cubicBezTo>
                      <a:pt x="8229" y="205065"/>
                      <a:pt x="10355" y="200014"/>
                      <a:pt x="12349" y="193901"/>
                    </a:cubicBezTo>
                    <a:cubicBezTo>
                      <a:pt x="13279" y="190977"/>
                      <a:pt x="14342" y="187787"/>
                      <a:pt x="15538" y="184597"/>
                    </a:cubicBezTo>
                    <a:cubicBezTo>
                      <a:pt x="16734" y="181408"/>
                      <a:pt x="18063" y="178085"/>
                      <a:pt x="19526" y="174762"/>
                    </a:cubicBezTo>
                    <a:cubicBezTo>
                      <a:pt x="22183" y="167984"/>
                      <a:pt x="24975" y="161472"/>
                      <a:pt x="28430" y="153763"/>
                    </a:cubicBezTo>
                    <a:cubicBezTo>
                      <a:pt x="31886" y="146055"/>
                      <a:pt x="34943" y="139011"/>
                      <a:pt x="38930" y="131701"/>
                    </a:cubicBezTo>
                    <a:lnTo>
                      <a:pt x="44644" y="120537"/>
                    </a:lnTo>
                    <a:lnTo>
                      <a:pt x="51024" y="109506"/>
                    </a:lnTo>
                    <a:cubicBezTo>
                      <a:pt x="55011" y="102063"/>
                      <a:pt x="59397" y="94886"/>
                      <a:pt x="64314" y="87842"/>
                    </a:cubicBezTo>
                    <a:cubicBezTo>
                      <a:pt x="69232" y="80798"/>
                      <a:pt x="73352" y="74552"/>
                      <a:pt x="77605" y="67375"/>
                    </a:cubicBezTo>
                    <a:cubicBezTo>
                      <a:pt x="81858" y="60198"/>
                      <a:pt x="86509" y="54085"/>
                      <a:pt x="90896" y="48635"/>
                    </a:cubicBezTo>
                    <a:cubicBezTo>
                      <a:pt x="95281" y="43186"/>
                      <a:pt x="99401" y="37338"/>
                      <a:pt x="103389" y="32421"/>
                    </a:cubicBezTo>
                    <a:cubicBezTo>
                      <a:pt x="111230" y="22453"/>
                      <a:pt x="118141" y="14346"/>
                      <a:pt x="123058" y="8764"/>
                    </a:cubicBezTo>
                    <a:cubicBezTo>
                      <a:pt x="127976" y="3182"/>
                      <a:pt x="129704" y="-8"/>
                      <a:pt x="129704" y="-8"/>
                    </a:cubicBezTo>
                    <a:close/>
                  </a:path>
                </a:pathLst>
              </a:custGeom>
              <a:solidFill>
                <a:srgbClr val="FFFFFF">
                  <a:alpha val="50000"/>
                </a:srgbClr>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12" name="Freeform: Shape 111">
                <a:extLst>
                  <a:ext uri="{FF2B5EF4-FFF2-40B4-BE49-F238E27FC236}">
                    <a16:creationId xmlns:a16="http://schemas.microsoft.com/office/drawing/2014/main" id="{E2ED0C79-BE25-2FC7-1D1F-C519CF42F6B1}"/>
                  </a:ext>
                </a:extLst>
              </p:cNvPr>
              <p:cNvSpPr/>
              <p:nvPr/>
            </p:nvSpPr>
            <p:spPr>
              <a:xfrm>
                <a:off x="7278453" y="4758096"/>
                <a:ext cx="212382" cy="102602"/>
              </a:xfrm>
              <a:custGeom>
                <a:avLst/>
                <a:gdLst>
                  <a:gd name="csX0" fmla="*/ 212371 w 212382"/>
                  <a:gd name="csY0" fmla="*/ -8 h 102602"/>
                  <a:gd name="csX1" fmla="*/ 201871 w 212382"/>
                  <a:gd name="csY1" fmla="*/ -8 h 102602"/>
                  <a:gd name="csX2" fmla="*/ 174360 w 212382"/>
                  <a:gd name="csY2" fmla="*/ 2251 h 102602"/>
                  <a:gd name="csX3" fmla="*/ 135552 w 212382"/>
                  <a:gd name="csY3" fmla="*/ 10093 h 102602"/>
                  <a:gd name="csX4" fmla="*/ 114420 w 212382"/>
                  <a:gd name="csY4" fmla="*/ 16871 h 102602"/>
                  <a:gd name="csX5" fmla="*/ 93288 w 212382"/>
                  <a:gd name="csY5" fmla="*/ 25510 h 102602"/>
                  <a:gd name="csX6" fmla="*/ 82922 w 212382"/>
                  <a:gd name="csY6" fmla="*/ 30560 h 102602"/>
                  <a:gd name="csX7" fmla="*/ 72954 w 212382"/>
                  <a:gd name="csY7" fmla="*/ 36009 h 102602"/>
                  <a:gd name="csX8" fmla="*/ 54347 w 212382"/>
                  <a:gd name="csY8" fmla="*/ 47971 h 102602"/>
                  <a:gd name="csX9" fmla="*/ 38000 w 212382"/>
                  <a:gd name="csY9" fmla="*/ 60597 h 102602"/>
                  <a:gd name="csX10" fmla="*/ 30690 w 212382"/>
                  <a:gd name="csY10" fmla="*/ 66976 h 102602"/>
                  <a:gd name="csX11" fmla="*/ 24310 w 212382"/>
                  <a:gd name="csY11" fmla="*/ 73223 h 102602"/>
                  <a:gd name="csX12" fmla="*/ 13678 w 212382"/>
                  <a:gd name="csY12" fmla="*/ 84653 h 102602"/>
                  <a:gd name="csX13" fmla="*/ 6102 w 212382"/>
                  <a:gd name="csY13" fmla="*/ 94089 h 102602"/>
                  <a:gd name="csX14" fmla="*/ -12 w 212382"/>
                  <a:gd name="csY14" fmla="*/ 102595 h 102602"/>
                  <a:gd name="csX15" fmla="*/ 6767 w 212382"/>
                  <a:gd name="csY15" fmla="*/ 94621 h 102602"/>
                  <a:gd name="csX16" fmla="*/ 14874 w 212382"/>
                  <a:gd name="csY16" fmla="*/ 85716 h 102602"/>
                  <a:gd name="csX17" fmla="*/ 25905 w 212382"/>
                  <a:gd name="csY17" fmla="*/ 74951 h 102602"/>
                  <a:gd name="csX18" fmla="*/ 32550 w 212382"/>
                  <a:gd name="csY18" fmla="*/ 68970 h 102602"/>
                  <a:gd name="csX19" fmla="*/ 39860 w 212382"/>
                  <a:gd name="csY19" fmla="*/ 62989 h 102602"/>
                  <a:gd name="csX20" fmla="*/ 56341 w 212382"/>
                  <a:gd name="csY20" fmla="*/ 50895 h 102602"/>
                  <a:gd name="csX21" fmla="*/ 74947 w 212382"/>
                  <a:gd name="csY21" fmla="*/ 39465 h 102602"/>
                  <a:gd name="csX22" fmla="*/ 84782 w 212382"/>
                  <a:gd name="csY22" fmla="*/ 34149 h 102602"/>
                  <a:gd name="csX23" fmla="*/ 95016 w 212382"/>
                  <a:gd name="csY23" fmla="*/ 29231 h 102602"/>
                  <a:gd name="csX24" fmla="*/ 115882 w 212382"/>
                  <a:gd name="csY24" fmla="*/ 20592 h 102602"/>
                  <a:gd name="csX25" fmla="*/ 136615 w 212382"/>
                  <a:gd name="csY25" fmla="*/ 13681 h 102602"/>
                  <a:gd name="csX26" fmla="*/ 156285 w 212382"/>
                  <a:gd name="csY26" fmla="*/ 8365 h 102602"/>
                  <a:gd name="csX27" fmla="*/ 174360 w 212382"/>
                  <a:gd name="csY27" fmla="*/ 4644 h 102602"/>
                  <a:gd name="csX28" fmla="*/ 201606 w 212382"/>
                  <a:gd name="csY28" fmla="*/ 922 h 102602"/>
                  <a:gd name="csX29" fmla="*/ 212371 w 212382"/>
                  <a:gd name="csY29" fmla="*/ -8 h 1026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Lst>
                <a:rect l="l" t="t" r="r" b="b"/>
                <a:pathLst>
                  <a:path w="212382" h="102602">
                    <a:moveTo>
                      <a:pt x="212371" y="-8"/>
                    </a:moveTo>
                    <a:cubicBezTo>
                      <a:pt x="212371" y="-8"/>
                      <a:pt x="208650" y="-8"/>
                      <a:pt x="201871" y="-8"/>
                    </a:cubicBezTo>
                    <a:cubicBezTo>
                      <a:pt x="192661" y="205"/>
                      <a:pt x="183477" y="949"/>
                      <a:pt x="174360" y="2251"/>
                    </a:cubicBezTo>
                    <a:cubicBezTo>
                      <a:pt x="161256" y="3979"/>
                      <a:pt x="148298" y="6611"/>
                      <a:pt x="135552" y="10093"/>
                    </a:cubicBezTo>
                    <a:cubicBezTo>
                      <a:pt x="128641" y="12047"/>
                      <a:pt x="121597" y="14306"/>
                      <a:pt x="114420" y="16871"/>
                    </a:cubicBezTo>
                    <a:cubicBezTo>
                      <a:pt x="107376" y="19396"/>
                      <a:pt x="100332" y="22320"/>
                      <a:pt x="93288" y="25510"/>
                    </a:cubicBezTo>
                    <a:lnTo>
                      <a:pt x="82922" y="30560"/>
                    </a:lnTo>
                    <a:lnTo>
                      <a:pt x="72954" y="36009"/>
                    </a:lnTo>
                    <a:cubicBezTo>
                      <a:pt x="66441" y="39864"/>
                      <a:pt x="59663" y="43851"/>
                      <a:pt x="54347" y="47971"/>
                    </a:cubicBezTo>
                    <a:cubicBezTo>
                      <a:pt x="48645" y="51838"/>
                      <a:pt x="43183" y="56051"/>
                      <a:pt x="38000" y="60597"/>
                    </a:cubicBezTo>
                    <a:lnTo>
                      <a:pt x="30690" y="66976"/>
                    </a:lnTo>
                    <a:lnTo>
                      <a:pt x="24310" y="73223"/>
                    </a:lnTo>
                    <a:cubicBezTo>
                      <a:pt x="20190" y="77210"/>
                      <a:pt x="16735" y="81197"/>
                      <a:pt x="13678" y="84653"/>
                    </a:cubicBezTo>
                    <a:cubicBezTo>
                      <a:pt x="10621" y="88108"/>
                      <a:pt x="8096" y="91431"/>
                      <a:pt x="6102" y="94089"/>
                    </a:cubicBezTo>
                    <a:lnTo>
                      <a:pt x="-12" y="102595"/>
                    </a:lnTo>
                    <a:lnTo>
                      <a:pt x="6767" y="94621"/>
                    </a:lnTo>
                    <a:cubicBezTo>
                      <a:pt x="8893" y="91962"/>
                      <a:pt x="11684" y="89171"/>
                      <a:pt x="14874" y="85716"/>
                    </a:cubicBezTo>
                    <a:cubicBezTo>
                      <a:pt x="18064" y="82260"/>
                      <a:pt x="21785" y="78805"/>
                      <a:pt x="25905" y="74951"/>
                    </a:cubicBezTo>
                    <a:lnTo>
                      <a:pt x="32550" y="68970"/>
                    </a:lnTo>
                    <a:lnTo>
                      <a:pt x="39860" y="62989"/>
                    </a:lnTo>
                    <a:cubicBezTo>
                      <a:pt x="45044" y="59002"/>
                      <a:pt x="50493" y="54882"/>
                      <a:pt x="56341" y="50895"/>
                    </a:cubicBezTo>
                    <a:cubicBezTo>
                      <a:pt x="62188" y="46908"/>
                      <a:pt x="68435" y="43053"/>
                      <a:pt x="74947" y="39465"/>
                    </a:cubicBezTo>
                    <a:cubicBezTo>
                      <a:pt x="78137" y="37604"/>
                      <a:pt x="81459" y="35876"/>
                      <a:pt x="84782" y="34149"/>
                    </a:cubicBezTo>
                    <a:lnTo>
                      <a:pt x="95016" y="29231"/>
                    </a:lnTo>
                    <a:cubicBezTo>
                      <a:pt x="101927" y="26174"/>
                      <a:pt x="108306" y="23117"/>
                      <a:pt x="115882" y="20592"/>
                    </a:cubicBezTo>
                    <a:cubicBezTo>
                      <a:pt x="123457" y="18067"/>
                      <a:pt x="129172" y="15675"/>
                      <a:pt x="136615" y="13681"/>
                    </a:cubicBezTo>
                    <a:cubicBezTo>
                      <a:pt x="144058" y="11688"/>
                      <a:pt x="149905" y="9827"/>
                      <a:pt x="156285" y="8365"/>
                    </a:cubicBezTo>
                    <a:cubicBezTo>
                      <a:pt x="162665" y="6903"/>
                      <a:pt x="168645" y="5574"/>
                      <a:pt x="174360" y="4644"/>
                    </a:cubicBezTo>
                    <a:cubicBezTo>
                      <a:pt x="185524" y="2650"/>
                      <a:pt x="194960" y="1454"/>
                      <a:pt x="201606" y="922"/>
                    </a:cubicBezTo>
                    <a:cubicBezTo>
                      <a:pt x="208251" y="391"/>
                      <a:pt x="212371" y="-8"/>
                      <a:pt x="212371" y="-8"/>
                    </a:cubicBezTo>
                    <a:close/>
                  </a:path>
                </a:pathLst>
              </a:custGeom>
              <a:solidFill>
                <a:srgbClr val="FFFFFF">
                  <a:alpha val="50000"/>
                </a:srgbClr>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13" name="Freeform: Shape 112">
                <a:extLst>
                  <a:ext uri="{FF2B5EF4-FFF2-40B4-BE49-F238E27FC236}">
                    <a16:creationId xmlns:a16="http://schemas.microsoft.com/office/drawing/2014/main" id="{35FC1578-4BA8-4482-B5F0-0E51A4FE545D}"/>
                  </a:ext>
                </a:extLst>
              </p:cNvPr>
              <p:cNvSpPr/>
              <p:nvPr/>
            </p:nvSpPr>
            <p:spPr>
              <a:xfrm>
                <a:off x="7392884" y="4678336"/>
                <a:ext cx="123070" cy="25135"/>
              </a:xfrm>
              <a:custGeom>
                <a:avLst/>
                <a:gdLst>
                  <a:gd name="csX0" fmla="*/ 123059 w 123070"/>
                  <a:gd name="csY0" fmla="*/ 25128 h 25135"/>
                  <a:gd name="csX1" fmla="*/ 118407 w 123070"/>
                  <a:gd name="csY1" fmla="*/ 22204 h 25135"/>
                  <a:gd name="csX2" fmla="*/ 105116 w 123070"/>
                  <a:gd name="csY2" fmla="*/ 15426 h 25135"/>
                  <a:gd name="csX3" fmla="*/ 96212 w 123070"/>
                  <a:gd name="csY3" fmla="*/ 11439 h 25135"/>
                  <a:gd name="csX4" fmla="*/ 85978 w 123070"/>
                  <a:gd name="csY4" fmla="*/ 7584 h 25135"/>
                  <a:gd name="csX5" fmla="*/ 74814 w 123070"/>
                  <a:gd name="csY5" fmla="*/ 4262 h 25135"/>
                  <a:gd name="csX6" fmla="*/ 63118 w 123070"/>
                  <a:gd name="csY6" fmla="*/ 1604 h 25135"/>
                  <a:gd name="csX7" fmla="*/ 51157 w 123070"/>
                  <a:gd name="csY7" fmla="*/ 142 h 25135"/>
                  <a:gd name="csX8" fmla="*/ 39461 w 123070"/>
                  <a:gd name="csY8" fmla="*/ 142 h 25135"/>
                  <a:gd name="csX9" fmla="*/ 28563 w 123070"/>
                  <a:gd name="csY9" fmla="*/ 939 h 25135"/>
                  <a:gd name="csX10" fmla="*/ 18861 w 123070"/>
                  <a:gd name="csY10" fmla="*/ 2534 h 25135"/>
                  <a:gd name="csX11" fmla="*/ 10887 w 123070"/>
                  <a:gd name="csY11" fmla="*/ 4793 h 25135"/>
                  <a:gd name="csX12" fmla="*/ 5039 w 123070"/>
                  <a:gd name="csY12" fmla="*/ 7186 h 25135"/>
                  <a:gd name="csX13" fmla="*/ -12 w 123070"/>
                  <a:gd name="csY13" fmla="*/ 9445 h 25135"/>
                  <a:gd name="csX14" fmla="*/ 5305 w 123070"/>
                  <a:gd name="csY14" fmla="*/ 7983 h 25135"/>
                  <a:gd name="csX15" fmla="*/ 11418 w 123070"/>
                  <a:gd name="csY15" fmla="*/ 6255 h 25135"/>
                  <a:gd name="csX16" fmla="*/ 19259 w 123070"/>
                  <a:gd name="csY16" fmla="*/ 4926 h 25135"/>
                  <a:gd name="csX17" fmla="*/ 28829 w 123070"/>
                  <a:gd name="csY17" fmla="*/ 3996 h 25135"/>
                  <a:gd name="csX18" fmla="*/ 39461 w 123070"/>
                  <a:gd name="csY18" fmla="*/ 3996 h 25135"/>
                  <a:gd name="csX19" fmla="*/ 50758 w 123070"/>
                  <a:gd name="csY19" fmla="*/ 4793 h 25135"/>
                  <a:gd name="csX20" fmla="*/ 62321 w 123070"/>
                  <a:gd name="csY20" fmla="*/ 6388 h 25135"/>
                  <a:gd name="csX21" fmla="*/ 73884 w 123070"/>
                  <a:gd name="csY21" fmla="*/ 8913 h 25135"/>
                  <a:gd name="csX22" fmla="*/ 84915 w 123070"/>
                  <a:gd name="csY22" fmla="*/ 11837 h 25135"/>
                  <a:gd name="csX23" fmla="*/ 95016 w 123070"/>
                  <a:gd name="csY23" fmla="*/ 15027 h 25135"/>
                  <a:gd name="csX24" fmla="*/ 104186 w 123070"/>
                  <a:gd name="csY24" fmla="*/ 18217 h 25135"/>
                  <a:gd name="csX25" fmla="*/ 117477 w 123070"/>
                  <a:gd name="csY25" fmla="*/ 23533 h 2513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Lst>
                <a:rect l="l" t="t" r="r" b="b"/>
                <a:pathLst>
                  <a:path w="123070" h="25135">
                    <a:moveTo>
                      <a:pt x="123059" y="25128"/>
                    </a:moveTo>
                    <a:cubicBezTo>
                      <a:pt x="121570" y="24065"/>
                      <a:pt x="120015" y="23094"/>
                      <a:pt x="118407" y="22204"/>
                    </a:cubicBezTo>
                    <a:cubicBezTo>
                      <a:pt x="115350" y="20476"/>
                      <a:pt x="111097" y="17951"/>
                      <a:pt x="105116" y="15426"/>
                    </a:cubicBezTo>
                    <a:lnTo>
                      <a:pt x="96212" y="11439"/>
                    </a:lnTo>
                    <a:cubicBezTo>
                      <a:pt x="92889" y="10110"/>
                      <a:pt x="89566" y="8780"/>
                      <a:pt x="85978" y="7584"/>
                    </a:cubicBezTo>
                    <a:lnTo>
                      <a:pt x="74814" y="4262"/>
                    </a:lnTo>
                    <a:cubicBezTo>
                      <a:pt x="70960" y="3198"/>
                      <a:pt x="66973" y="2534"/>
                      <a:pt x="63118" y="1604"/>
                    </a:cubicBezTo>
                    <a:cubicBezTo>
                      <a:pt x="59264" y="673"/>
                      <a:pt x="55144" y="407"/>
                      <a:pt x="51157" y="142"/>
                    </a:cubicBezTo>
                    <a:cubicBezTo>
                      <a:pt x="47263" y="-58"/>
                      <a:pt x="43355" y="-58"/>
                      <a:pt x="39461" y="142"/>
                    </a:cubicBezTo>
                    <a:cubicBezTo>
                      <a:pt x="35819" y="195"/>
                      <a:pt x="32178" y="461"/>
                      <a:pt x="28563" y="939"/>
                    </a:cubicBezTo>
                    <a:cubicBezTo>
                      <a:pt x="25107" y="939"/>
                      <a:pt x="21785" y="1736"/>
                      <a:pt x="18861" y="2534"/>
                    </a:cubicBezTo>
                    <a:lnTo>
                      <a:pt x="10887" y="4793"/>
                    </a:lnTo>
                    <a:lnTo>
                      <a:pt x="5039" y="7186"/>
                    </a:lnTo>
                    <a:lnTo>
                      <a:pt x="-12" y="9445"/>
                    </a:lnTo>
                    <a:lnTo>
                      <a:pt x="5305" y="7983"/>
                    </a:lnTo>
                    <a:cubicBezTo>
                      <a:pt x="7032" y="7983"/>
                      <a:pt x="9026" y="6787"/>
                      <a:pt x="11418" y="6255"/>
                    </a:cubicBezTo>
                    <a:lnTo>
                      <a:pt x="19259" y="4926"/>
                    </a:lnTo>
                    <a:cubicBezTo>
                      <a:pt x="22423" y="4395"/>
                      <a:pt x="25626" y="4089"/>
                      <a:pt x="28829" y="3996"/>
                    </a:cubicBezTo>
                    <a:cubicBezTo>
                      <a:pt x="32151" y="3996"/>
                      <a:pt x="35740" y="3996"/>
                      <a:pt x="39461" y="3996"/>
                    </a:cubicBezTo>
                    <a:cubicBezTo>
                      <a:pt x="43236" y="4076"/>
                      <a:pt x="47010" y="4341"/>
                      <a:pt x="50758" y="4793"/>
                    </a:cubicBezTo>
                    <a:lnTo>
                      <a:pt x="62321" y="6388"/>
                    </a:lnTo>
                    <a:cubicBezTo>
                      <a:pt x="66175" y="7186"/>
                      <a:pt x="70162" y="7850"/>
                      <a:pt x="73884" y="8913"/>
                    </a:cubicBezTo>
                    <a:cubicBezTo>
                      <a:pt x="77605" y="9977"/>
                      <a:pt x="81326" y="10641"/>
                      <a:pt x="84915" y="11837"/>
                    </a:cubicBezTo>
                    <a:lnTo>
                      <a:pt x="95016" y="15027"/>
                    </a:lnTo>
                    <a:cubicBezTo>
                      <a:pt x="98338" y="15957"/>
                      <a:pt x="101395" y="17153"/>
                      <a:pt x="104186" y="18217"/>
                    </a:cubicBezTo>
                    <a:cubicBezTo>
                      <a:pt x="109635" y="20343"/>
                      <a:pt x="114287" y="22071"/>
                      <a:pt x="117477" y="23533"/>
                    </a:cubicBezTo>
                    <a:close/>
                  </a:path>
                </a:pathLst>
              </a:custGeom>
              <a:solidFill>
                <a:srgbClr val="FFFFFF">
                  <a:alpha val="50000"/>
                </a:srgbClr>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14" name="Freeform: Shape 113">
                <a:extLst>
                  <a:ext uri="{FF2B5EF4-FFF2-40B4-BE49-F238E27FC236}">
                    <a16:creationId xmlns:a16="http://schemas.microsoft.com/office/drawing/2014/main" id="{C3E024D9-683B-C3B2-0E71-2EA125E28618}"/>
                  </a:ext>
                </a:extLst>
              </p:cNvPr>
              <p:cNvSpPr/>
              <p:nvPr/>
            </p:nvSpPr>
            <p:spPr>
              <a:xfrm>
                <a:off x="7522565" y="4711268"/>
                <a:ext cx="121412" cy="127899"/>
              </a:xfrm>
              <a:custGeom>
                <a:avLst/>
                <a:gdLst>
                  <a:gd name="csX0" fmla="*/ 12117 w 121412"/>
                  <a:gd name="csY0" fmla="*/ 7746 h 127899"/>
                  <a:gd name="csX1" fmla="*/ 4808 w 121412"/>
                  <a:gd name="csY1" fmla="*/ 17315 h 127899"/>
                  <a:gd name="csX2" fmla="*/ 2548 w 121412"/>
                  <a:gd name="csY2" fmla="*/ 55724 h 127899"/>
                  <a:gd name="csX3" fmla="*/ 8396 w 121412"/>
                  <a:gd name="csY3" fmla="*/ 70211 h 127899"/>
                  <a:gd name="csX4" fmla="*/ 23414 w 121412"/>
                  <a:gd name="csY4" fmla="*/ 93337 h 127899"/>
                  <a:gd name="csX5" fmla="*/ 43085 w 121412"/>
                  <a:gd name="csY5" fmla="*/ 112076 h 127899"/>
                  <a:gd name="csX6" fmla="*/ 85880 w 121412"/>
                  <a:gd name="csY6" fmla="*/ 127892 h 127899"/>
                  <a:gd name="csX7" fmla="*/ 116182 w 121412"/>
                  <a:gd name="csY7" fmla="*/ 110614 h 127899"/>
                  <a:gd name="csX8" fmla="*/ 118840 w 121412"/>
                  <a:gd name="csY8" fmla="*/ 73534 h 127899"/>
                  <a:gd name="csX9" fmla="*/ 60761 w 121412"/>
                  <a:gd name="csY9" fmla="*/ 5220 h 127899"/>
                  <a:gd name="csX10" fmla="*/ 20889 w 121412"/>
                  <a:gd name="csY10" fmla="*/ 2562 h 127899"/>
                  <a:gd name="csX11" fmla="*/ 12117 w 121412"/>
                  <a:gd name="csY11" fmla="*/ 7746 h 12789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121412" h="127899">
                    <a:moveTo>
                      <a:pt x="12117" y="7746"/>
                    </a:moveTo>
                    <a:cubicBezTo>
                      <a:pt x="9114" y="10457"/>
                      <a:pt x="6629" y="13700"/>
                      <a:pt x="4808" y="17315"/>
                    </a:cubicBezTo>
                    <a:cubicBezTo>
                      <a:pt x="-721" y="29382"/>
                      <a:pt x="-1519" y="43085"/>
                      <a:pt x="2548" y="55724"/>
                    </a:cubicBezTo>
                    <a:cubicBezTo>
                      <a:pt x="3957" y="60761"/>
                      <a:pt x="5911" y="65613"/>
                      <a:pt x="8396" y="70211"/>
                    </a:cubicBezTo>
                    <a:cubicBezTo>
                      <a:pt x="12636" y="78398"/>
                      <a:pt x="17660" y="86146"/>
                      <a:pt x="23414" y="93337"/>
                    </a:cubicBezTo>
                    <a:cubicBezTo>
                      <a:pt x="29063" y="100473"/>
                      <a:pt x="35682" y="106787"/>
                      <a:pt x="43085" y="112076"/>
                    </a:cubicBezTo>
                    <a:cubicBezTo>
                      <a:pt x="55246" y="121885"/>
                      <a:pt x="70277" y="127440"/>
                      <a:pt x="85880" y="127892"/>
                    </a:cubicBezTo>
                    <a:cubicBezTo>
                      <a:pt x="98240" y="127560"/>
                      <a:pt x="109604" y="121074"/>
                      <a:pt x="116182" y="110614"/>
                    </a:cubicBezTo>
                    <a:cubicBezTo>
                      <a:pt x="122057" y="99131"/>
                      <a:pt x="123014" y="85748"/>
                      <a:pt x="118840" y="73534"/>
                    </a:cubicBezTo>
                    <a:cubicBezTo>
                      <a:pt x="110162" y="43497"/>
                      <a:pt x="89017" y="18617"/>
                      <a:pt x="60761" y="5220"/>
                    </a:cubicBezTo>
                    <a:cubicBezTo>
                      <a:pt x="48281" y="-667"/>
                      <a:pt x="34034" y="-1624"/>
                      <a:pt x="20889" y="2562"/>
                    </a:cubicBezTo>
                    <a:cubicBezTo>
                      <a:pt x="17700" y="3785"/>
                      <a:pt x="14736" y="5539"/>
                      <a:pt x="12117" y="7746"/>
                    </a:cubicBezTo>
                    <a:close/>
                  </a:path>
                </a:pathLst>
              </a:custGeom>
              <a:solidFill>
                <a:srgbClr val="3C56A6"/>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15" name="Freeform: Shape 114">
                <a:extLst>
                  <a:ext uri="{FF2B5EF4-FFF2-40B4-BE49-F238E27FC236}">
                    <a16:creationId xmlns:a16="http://schemas.microsoft.com/office/drawing/2014/main" id="{BD17276A-0EAB-F0F3-3B4C-DEE85098D3A0}"/>
                  </a:ext>
                </a:extLst>
              </p:cNvPr>
              <p:cNvSpPr/>
              <p:nvPr/>
            </p:nvSpPr>
            <p:spPr>
              <a:xfrm>
                <a:off x="7522516" y="4710877"/>
                <a:ext cx="121461" cy="128025"/>
              </a:xfrm>
              <a:custGeom>
                <a:avLst/>
                <a:gdLst>
                  <a:gd name="csX0" fmla="*/ 4856 w 121461"/>
                  <a:gd name="csY0" fmla="*/ 17440 h 128025"/>
                  <a:gd name="csX1" fmla="*/ 12166 w 121461"/>
                  <a:gd name="csY1" fmla="*/ 7871 h 128025"/>
                  <a:gd name="csX2" fmla="*/ 20539 w 121461"/>
                  <a:gd name="csY2" fmla="*/ 2688 h 128025"/>
                  <a:gd name="csX3" fmla="*/ 36886 w 121461"/>
                  <a:gd name="csY3" fmla="*/ 30 h 128025"/>
                  <a:gd name="csX4" fmla="*/ 31304 w 121461"/>
                  <a:gd name="csY4" fmla="*/ 1625 h 128025"/>
                  <a:gd name="csX5" fmla="*/ 24260 w 121461"/>
                  <a:gd name="csY5" fmla="*/ 6010 h 128025"/>
                  <a:gd name="csX6" fmla="*/ 18147 w 121461"/>
                  <a:gd name="csY6" fmla="*/ 13985 h 128025"/>
                  <a:gd name="csX7" fmla="*/ 16153 w 121461"/>
                  <a:gd name="csY7" fmla="*/ 46281 h 128025"/>
                  <a:gd name="csX8" fmla="*/ 21071 w 121461"/>
                  <a:gd name="csY8" fmla="*/ 58375 h 128025"/>
                  <a:gd name="csX9" fmla="*/ 33697 w 121461"/>
                  <a:gd name="csY9" fmla="*/ 77912 h 128025"/>
                  <a:gd name="csX10" fmla="*/ 50310 w 121461"/>
                  <a:gd name="csY10" fmla="*/ 93595 h 128025"/>
                  <a:gd name="csX11" fmla="*/ 86194 w 121461"/>
                  <a:gd name="csY11" fmla="*/ 106885 h 128025"/>
                  <a:gd name="csX12" fmla="*/ 111712 w 121461"/>
                  <a:gd name="csY12" fmla="*/ 92266 h 128025"/>
                  <a:gd name="csX13" fmla="*/ 113971 w 121461"/>
                  <a:gd name="csY13" fmla="*/ 61166 h 128025"/>
                  <a:gd name="csX14" fmla="*/ 112775 w 121461"/>
                  <a:gd name="csY14" fmla="*/ 57843 h 128025"/>
                  <a:gd name="csX15" fmla="*/ 118889 w 121461"/>
                  <a:gd name="csY15" fmla="*/ 73659 h 128025"/>
                  <a:gd name="csX16" fmla="*/ 116231 w 121461"/>
                  <a:gd name="csY16" fmla="*/ 110740 h 128025"/>
                  <a:gd name="csX17" fmla="*/ 85929 w 121461"/>
                  <a:gd name="csY17" fmla="*/ 128017 h 128025"/>
                  <a:gd name="csX18" fmla="*/ 43133 w 121461"/>
                  <a:gd name="csY18" fmla="*/ 112202 h 128025"/>
                  <a:gd name="csX19" fmla="*/ 23463 w 121461"/>
                  <a:gd name="csY19" fmla="*/ 93462 h 128025"/>
                  <a:gd name="csX20" fmla="*/ 8445 w 121461"/>
                  <a:gd name="csY20" fmla="*/ 70602 h 128025"/>
                  <a:gd name="csX21" fmla="*/ 2597 w 121461"/>
                  <a:gd name="csY21" fmla="*/ 56116 h 128025"/>
                  <a:gd name="csX22" fmla="*/ 4856 w 121461"/>
                  <a:gd name="csY22" fmla="*/ 17440 h 12802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Lst>
                <a:rect l="l" t="t" r="r" b="b"/>
                <a:pathLst>
                  <a:path w="121461" h="128025">
                    <a:moveTo>
                      <a:pt x="4856" y="17440"/>
                    </a:moveTo>
                    <a:cubicBezTo>
                      <a:pt x="6677" y="13825"/>
                      <a:pt x="9163" y="10582"/>
                      <a:pt x="12166" y="7871"/>
                    </a:cubicBezTo>
                    <a:cubicBezTo>
                      <a:pt x="14651" y="5705"/>
                      <a:pt x="17482" y="3950"/>
                      <a:pt x="20539" y="2688"/>
                    </a:cubicBezTo>
                    <a:cubicBezTo>
                      <a:pt x="25749" y="694"/>
                      <a:pt x="31318" y="-210"/>
                      <a:pt x="36886" y="30"/>
                    </a:cubicBezTo>
                    <a:cubicBezTo>
                      <a:pt x="34972" y="335"/>
                      <a:pt x="33099" y="880"/>
                      <a:pt x="31304" y="1625"/>
                    </a:cubicBezTo>
                    <a:cubicBezTo>
                      <a:pt x="28726" y="2675"/>
                      <a:pt x="26334" y="4150"/>
                      <a:pt x="24260" y="6010"/>
                    </a:cubicBezTo>
                    <a:cubicBezTo>
                      <a:pt x="21656" y="8177"/>
                      <a:pt x="19569" y="10901"/>
                      <a:pt x="18147" y="13985"/>
                    </a:cubicBezTo>
                    <a:cubicBezTo>
                      <a:pt x="13469" y="24126"/>
                      <a:pt x="12751" y="35648"/>
                      <a:pt x="16153" y="46281"/>
                    </a:cubicBezTo>
                    <a:cubicBezTo>
                      <a:pt x="17429" y="50454"/>
                      <a:pt x="19064" y="54494"/>
                      <a:pt x="21071" y="58375"/>
                    </a:cubicBezTo>
                    <a:cubicBezTo>
                      <a:pt x="24726" y="65233"/>
                      <a:pt x="28952" y="71759"/>
                      <a:pt x="33697" y="77912"/>
                    </a:cubicBezTo>
                    <a:cubicBezTo>
                      <a:pt x="38468" y="83906"/>
                      <a:pt x="44050" y="89182"/>
                      <a:pt x="50310" y="93595"/>
                    </a:cubicBezTo>
                    <a:cubicBezTo>
                      <a:pt x="60504" y="101822"/>
                      <a:pt x="73103" y="106500"/>
                      <a:pt x="86194" y="106885"/>
                    </a:cubicBezTo>
                    <a:cubicBezTo>
                      <a:pt x="96614" y="106620"/>
                      <a:pt x="106210" y="101131"/>
                      <a:pt x="111712" y="92266"/>
                    </a:cubicBezTo>
                    <a:cubicBezTo>
                      <a:pt x="116656" y="82630"/>
                      <a:pt x="117467" y="71413"/>
                      <a:pt x="113971" y="61166"/>
                    </a:cubicBezTo>
                    <a:lnTo>
                      <a:pt x="112775" y="57843"/>
                    </a:lnTo>
                    <a:cubicBezTo>
                      <a:pt x="115234" y="62947"/>
                      <a:pt x="117281" y="68237"/>
                      <a:pt x="118889" y="73659"/>
                    </a:cubicBezTo>
                    <a:cubicBezTo>
                      <a:pt x="123062" y="85873"/>
                      <a:pt x="122105" y="99257"/>
                      <a:pt x="116231" y="110740"/>
                    </a:cubicBezTo>
                    <a:cubicBezTo>
                      <a:pt x="109652" y="121199"/>
                      <a:pt x="98289" y="127685"/>
                      <a:pt x="85929" y="128017"/>
                    </a:cubicBezTo>
                    <a:cubicBezTo>
                      <a:pt x="70325" y="127565"/>
                      <a:pt x="55294" y="122010"/>
                      <a:pt x="43133" y="112202"/>
                    </a:cubicBezTo>
                    <a:cubicBezTo>
                      <a:pt x="35730" y="106912"/>
                      <a:pt x="29112" y="100599"/>
                      <a:pt x="23463" y="93462"/>
                    </a:cubicBezTo>
                    <a:cubicBezTo>
                      <a:pt x="17721" y="86352"/>
                      <a:pt x="12698" y="78696"/>
                      <a:pt x="8445" y="70602"/>
                    </a:cubicBezTo>
                    <a:cubicBezTo>
                      <a:pt x="5960" y="66004"/>
                      <a:pt x="4006" y="61153"/>
                      <a:pt x="2597" y="56116"/>
                    </a:cubicBezTo>
                    <a:cubicBezTo>
                      <a:pt x="-1536" y="43397"/>
                      <a:pt x="-739" y="29588"/>
                      <a:pt x="4856" y="17440"/>
                    </a:cubicBezTo>
                    <a:close/>
                  </a:path>
                </a:pathLst>
              </a:custGeom>
              <a:solidFill>
                <a:srgbClr val="2C3E7F"/>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16" name="Freeform: Shape 115">
                <a:extLst>
                  <a:ext uri="{FF2B5EF4-FFF2-40B4-BE49-F238E27FC236}">
                    <a16:creationId xmlns:a16="http://schemas.microsoft.com/office/drawing/2014/main" id="{2F454812-FC9F-E9D3-9D15-53FE80ABA884}"/>
                  </a:ext>
                </a:extLst>
              </p:cNvPr>
              <p:cNvSpPr/>
              <p:nvPr/>
            </p:nvSpPr>
            <p:spPr>
              <a:xfrm>
                <a:off x="7555826" y="4715303"/>
                <a:ext cx="81762" cy="82929"/>
              </a:xfrm>
              <a:custGeom>
                <a:avLst/>
                <a:gdLst>
                  <a:gd name="csX0" fmla="*/ 80396 w 81762"/>
                  <a:gd name="csY0" fmla="*/ 82922 h 82929"/>
                  <a:gd name="csX1" fmla="*/ 81592 w 81762"/>
                  <a:gd name="csY1" fmla="*/ 77473 h 82929"/>
                  <a:gd name="csX2" fmla="*/ 81592 w 81762"/>
                  <a:gd name="csY2" fmla="*/ 70960 h 82929"/>
                  <a:gd name="csX3" fmla="*/ 80662 w 81762"/>
                  <a:gd name="csY3" fmla="*/ 62720 h 82929"/>
                  <a:gd name="csX4" fmla="*/ 78004 w 81762"/>
                  <a:gd name="csY4" fmla="*/ 53151 h 82929"/>
                  <a:gd name="csX5" fmla="*/ 75877 w 81762"/>
                  <a:gd name="csY5" fmla="*/ 48100 h 82929"/>
                  <a:gd name="csX6" fmla="*/ 73219 w 81762"/>
                  <a:gd name="csY6" fmla="*/ 43183 h 82929"/>
                  <a:gd name="csX7" fmla="*/ 66574 w 81762"/>
                  <a:gd name="csY7" fmla="*/ 33348 h 82929"/>
                  <a:gd name="csX8" fmla="*/ 62720 w 81762"/>
                  <a:gd name="csY8" fmla="*/ 28696 h 82929"/>
                  <a:gd name="csX9" fmla="*/ 58467 w 81762"/>
                  <a:gd name="csY9" fmla="*/ 24178 h 82929"/>
                  <a:gd name="csX10" fmla="*/ 54081 w 81762"/>
                  <a:gd name="csY10" fmla="*/ 20057 h 82929"/>
                  <a:gd name="csX11" fmla="*/ 49296 w 81762"/>
                  <a:gd name="csY11" fmla="*/ 16070 h 82929"/>
                  <a:gd name="csX12" fmla="*/ 39461 w 81762"/>
                  <a:gd name="csY12" fmla="*/ 9558 h 82929"/>
                  <a:gd name="csX13" fmla="*/ 20057 w 81762"/>
                  <a:gd name="csY13" fmla="*/ 1850 h 82929"/>
                  <a:gd name="csX14" fmla="*/ 5437 w 81762"/>
                  <a:gd name="csY14" fmla="*/ 122 h 82929"/>
                  <a:gd name="csX15" fmla="*/ -12 w 81762"/>
                  <a:gd name="csY15" fmla="*/ 122 h 82929"/>
                  <a:gd name="csX16" fmla="*/ 5437 w 81762"/>
                  <a:gd name="csY16" fmla="*/ 122 h 82929"/>
                  <a:gd name="csX17" fmla="*/ 18728 w 81762"/>
                  <a:gd name="csY17" fmla="*/ 3312 h 82929"/>
                  <a:gd name="csX18" fmla="*/ 27633 w 81762"/>
                  <a:gd name="csY18" fmla="*/ 6767 h 82929"/>
                  <a:gd name="csX19" fmla="*/ 36936 w 81762"/>
                  <a:gd name="csY19" fmla="*/ 11950 h 82929"/>
                  <a:gd name="csX20" fmla="*/ 46239 w 81762"/>
                  <a:gd name="csY20" fmla="*/ 18463 h 82929"/>
                  <a:gd name="csX21" fmla="*/ 50625 w 81762"/>
                  <a:gd name="csY21" fmla="*/ 22184 h 82929"/>
                  <a:gd name="csX22" fmla="*/ 54878 w 81762"/>
                  <a:gd name="csY22" fmla="*/ 26437 h 82929"/>
                  <a:gd name="csX23" fmla="*/ 58998 w 81762"/>
                  <a:gd name="csY23" fmla="*/ 30690 h 82929"/>
                  <a:gd name="csX24" fmla="*/ 62720 w 81762"/>
                  <a:gd name="csY24" fmla="*/ 35076 h 82929"/>
                  <a:gd name="csX25" fmla="*/ 69365 w 81762"/>
                  <a:gd name="csY25" fmla="*/ 44246 h 82929"/>
                  <a:gd name="csX26" fmla="*/ 72156 w 81762"/>
                  <a:gd name="csY26" fmla="*/ 48898 h 82929"/>
                  <a:gd name="csX27" fmla="*/ 74548 w 81762"/>
                  <a:gd name="csY27" fmla="*/ 53550 h 82929"/>
                  <a:gd name="csX28" fmla="*/ 77738 w 81762"/>
                  <a:gd name="csY28" fmla="*/ 62454 h 82929"/>
                  <a:gd name="csX29" fmla="*/ 79864 w 81762"/>
                  <a:gd name="csY29" fmla="*/ 76542 h 82929"/>
                  <a:gd name="csX30" fmla="*/ 80396 w 81762"/>
                  <a:gd name="csY30" fmla="*/ 82922 h 8292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Lst>
                <a:rect l="l" t="t" r="r" b="b"/>
                <a:pathLst>
                  <a:path w="81762" h="82929">
                    <a:moveTo>
                      <a:pt x="80396" y="82922"/>
                    </a:moveTo>
                    <a:cubicBezTo>
                      <a:pt x="81007" y="81154"/>
                      <a:pt x="81419" y="79333"/>
                      <a:pt x="81592" y="77473"/>
                    </a:cubicBezTo>
                    <a:cubicBezTo>
                      <a:pt x="81805" y="75306"/>
                      <a:pt x="81805" y="73126"/>
                      <a:pt x="81592" y="70960"/>
                    </a:cubicBezTo>
                    <a:cubicBezTo>
                      <a:pt x="81579" y="68182"/>
                      <a:pt x="81260" y="65431"/>
                      <a:pt x="80662" y="62720"/>
                    </a:cubicBezTo>
                    <a:cubicBezTo>
                      <a:pt x="80050" y="59464"/>
                      <a:pt x="79160" y="56261"/>
                      <a:pt x="78004" y="53151"/>
                    </a:cubicBezTo>
                    <a:cubicBezTo>
                      <a:pt x="77339" y="51556"/>
                      <a:pt x="76542" y="49828"/>
                      <a:pt x="75877" y="48100"/>
                    </a:cubicBezTo>
                    <a:lnTo>
                      <a:pt x="73219" y="43183"/>
                    </a:lnTo>
                    <a:cubicBezTo>
                      <a:pt x="71225" y="39767"/>
                      <a:pt x="69006" y="36485"/>
                      <a:pt x="66574" y="33348"/>
                    </a:cubicBezTo>
                    <a:cubicBezTo>
                      <a:pt x="65378" y="31753"/>
                      <a:pt x="64048" y="30158"/>
                      <a:pt x="62720" y="28696"/>
                    </a:cubicBezTo>
                    <a:cubicBezTo>
                      <a:pt x="61391" y="27234"/>
                      <a:pt x="59928" y="25507"/>
                      <a:pt x="58467" y="24178"/>
                    </a:cubicBezTo>
                    <a:lnTo>
                      <a:pt x="54081" y="20057"/>
                    </a:lnTo>
                    <a:lnTo>
                      <a:pt x="49296" y="16070"/>
                    </a:lnTo>
                    <a:cubicBezTo>
                      <a:pt x="46160" y="13691"/>
                      <a:pt x="42877" y="11512"/>
                      <a:pt x="39461" y="9558"/>
                    </a:cubicBezTo>
                    <a:cubicBezTo>
                      <a:pt x="33388" y="6076"/>
                      <a:pt x="26862" y="3484"/>
                      <a:pt x="20057" y="1850"/>
                    </a:cubicBezTo>
                    <a:cubicBezTo>
                      <a:pt x="15286" y="613"/>
                      <a:pt x="10368" y="42"/>
                      <a:pt x="5437" y="122"/>
                    </a:cubicBezTo>
                    <a:cubicBezTo>
                      <a:pt x="3630" y="-51"/>
                      <a:pt x="1796" y="-51"/>
                      <a:pt x="-12" y="122"/>
                    </a:cubicBezTo>
                    <a:cubicBezTo>
                      <a:pt x="1809" y="29"/>
                      <a:pt x="3617" y="29"/>
                      <a:pt x="5437" y="122"/>
                    </a:cubicBezTo>
                    <a:cubicBezTo>
                      <a:pt x="9956" y="760"/>
                      <a:pt x="14409" y="1823"/>
                      <a:pt x="18728" y="3312"/>
                    </a:cubicBezTo>
                    <a:cubicBezTo>
                      <a:pt x="21771" y="4282"/>
                      <a:pt x="24735" y="5425"/>
                      <a:pt x="27633" y="6767"/>
                    </a:cubicBezTo>
                    <a:cubicBezTo>
                      <a:pt x="30690" y="8229"/>
                      <a:pt x="33746" y="10090"/>
                      <a:pt x="36936" y="11950"/>
                    </a:cubicBezTo>
                    <a:cubicBezTo>
                      <a:pt x="40126" y="13811"/>
                      <a:pt x="43050" y="16203"/>
                      <a:pt x="46239" y="18463"/>
                    </a:cubicBezTo>
                    <a:cubicBezTo>
                      <a:pt x="49429" y="20722"/>
                      <a:pt x="49163" y="20988"/>
                      <a:pt x="50625" y="22184"/>
                    </a:cubicBezTo>
                    <a:cubicBezTo>
                      <a:pt x="52087" y="23380"/>
                      <a:pt x="53416" y="24975"/>
                      <a:pt x="54878" y="26437"/>
                    </a:cubicBezTo>
                    <a:cubicBezTo>
                      <a:pt x="56353" y="27753"/>
                      <a:pt x="57722" y="29175"/>
                      <a:pt x="58998" y="30690"/>
                    </a:cubicBezTo>
                    <a:cubicBezTo>
                      <a:pt x="60380" y="32032"/>
                      <a:pt x="61630" y="33494"/>
                      <a:pt x="62720" y="35076"/>
                    </a:cubicBezTo>
                    <a:cubicBezTo>
                      <a:pt x="65138" y="37986"/>
                      <a:pt x="67358" y="41043"/>
                      <a:pt x="69365" y="44246"/>
                    </a:cubicBezTo>
                    <a:lnTo>
                      <a:pt x="72156" y="48898"/>
                    </a:lnTo>
                    <a:lnTo>
                      <a:pt x="74548" y="53550"/>
                    </a:lnTo>
                    <a:cubicBezTo>
                      <a:pt x="75797" y="56447"/>
                      <a:pt x="76874" y="59424"/>
                      <a:pt x="77738" y="62454"/>
                    </a:cubicBezTo>
                    <a:cubicBezTo>
                      <a:pt x="79067" y="67039"/>
                      <a:pt x="79785" y="71771"/>
                      <a:pt x="79864" y="76542"/>
                    </a:cubicBezTo>
                    <a:cubicBezTo>
                      <a:pt x="80263" y="78642"/>
                      <a:pt x="80436" y="80782"/>
                      <a:pt x="80396" y="82922"/>
                    </a:cubicBezTo>
                    <a:close/>
                  </a:path>
                </a:pathLst>
              </a:custGeom>
              <a:solidFill>
                <a:srgbClr val="FFFFFF">
                  <a:alpha val="50000"/>
                </a:srgbClr>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17" name="Freeform: Shape 116">
                <a:extLst>
                  <a:ext uri="{FF2B5EF4-FFF2-40B4-BE49-F238E27FC236}">
                    <a16:creationId xmlns:a16="http://schemas.microsoft.com/office/drawing/2014/main" id="{F7C9BD92-DD13-4B19-CDF2-099BF7601A13}"/>
                  </a:ext>
                </a:extLst>
              </p:cNvPr>
              <p:cNvSpPr/>
              <p:nvPr/>
            </p:nvSpPr>
            <p:spPr>
              <a:xfrm>
                <a:off x="7263553" y="4678220"/>
                <a:ext cx="391287" cy="403606"/>
              </a:xfrm>
              <a:custGeom>
                <a:avLst/>
                <a:gdLst>
                  <a:gd name="csX0" fmla="*/ 33362 w 391287"/>
                  <a:gd name="csY0" fmla="*/ 86513 h 403606"/>
                  <a:gd name="csX1" fmla="*/ 130117 w 391287"/>
                  <a:gd name="csY1" fmla="*/ 9030 h 403606"/>
                  <a:gd name="csX2" fmla="*/ 134902 w 391287"/>
                  <a:gd name="csY2" fmla="*/ 6770 h 403606"/>
                  <a:gd name="csX3" fmla="*/ 140749 w 391287"/>
                  <a:gd name="csY3" fmla="*/ 4378 h 403606"/>
                  <a:gd name="csX4" fmla="*/ 148724 w 391287"/>
                  <a:gd name="csY4" fmla="*/ 2119 h 403606"/>
                  <a:gd name="csX5" fmla="*/ 151116 w 391287"/>
                  <a:gd name="csY5" fmla="*/ 2119 h 403606"/>
                  <a:gd name="csX6" fmla="*/ 151913 w 391287"/>
                  <a:gd name="csY6" fmla="*/ 2119 h 403606"/>
                  <a:gd name="csX7" fmla="*/ 159888 w 391287"/>
                  <a:gd name="csY7" fmla="*/ -8 h 403606"/>
                  <a:gd name="csX8" fmla="*/ 120016 w 391287"/>
                  <a:gd name="csY8" fmla="*/ 32554 h 403606"/>
                  <a:gd name="csX9" fmla="*/ 67918 w 391287"/>
                  <a:gd name="csY9" fmla="*/ 147783 h 403606"/>
                  <a:gd name="csX10" fmla="*/ 97688 w 391287"/>
                  <a:gd name="csY10" fmla="*/ 260752 h 403606"/>
                  <a:gd name="csX11" fmla="*/ 293458 w 391287"/>
                  <a:gd name="csY11" fmla="*/ 360564 h 403606"/>
                  <a:gd name="csX12" fmla="*/ 380377 w 391287"/>
                  <a:gd name="csY12" fmla="*/ 293314 h 403606"/>
                  <a:gd name="csX13" fmla="*/ 391276 w 391287"/>
                  <a:gd name="csY13" fmla="*/ 274441 h 403606"/>
                  <a:gd name="csX14" fmla="*/ 333462 w 391287"/>
                  <a:gd name="csY14" fmla="*/ 356842 h 403606"/>
                  <a:gd name="csX15" fmla="*/ 308742 w 391287"/>
                  <a:gd name="csY15" fmla="*/ 375316 h 403606"/>
                  <a:gd name="csX16" fmla="*/ 196570 w 391287"/>
                  <a:gd name="csY16" fmla="*/ 403492 h 403606"/>
                  <a:gd name="csX17" fmla="*/ 143408 w 391287"/>
                  <a:gd name="csY17" fmla="*/ 394455 h 403606"/>
                  <a:gd name="csX18" fmla="*/ 123073 w 391287"/>
                  <a:gd name="csY18" fmla="*/ 386347 h 403606"/>
                  <a:gd name="csX19" fmla="*/ 59146 w 391287"/>
                  <a:gd name="csY19" fmla="*/ 343552 h 403606"/>
                  <a:gd name="csX20" fmla="*/ 29375 w 391287"/>
                  <a:gd name="csY20" fmla="*/ 308465 h 403606"/>
                  <a:gd name="csX21" fmla="*/ 3 w 391287"/>
                  <a:gd name="csY21" fmla="*/ 204002 h 403606"/>
                  <a:gd name="csX22" fmla="*/ 1465 w 391287"/>
                  <a:gd name="csY22" fmla="*/ 173699 h 403606"/>
                  <a:gd name="csX23" fmla="*/ 33097 w 391287"/>
                  <a:gd name="csY23" fmla="*/ 87178 h 40360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Lst>
                <a:rect l="l" t="t" r="r" b="b"/>
                <a:pathLst>
                  <a:path w="391287" h="403606">
                    <a:moveTo>
                      <a:pt x="33362" y="86513"/>
                    </a:moveTo>
                    <a:cubicBezTo>
                      <a:pt x="57245" y="51692"/>
                      <a:pt x="90923" y="24726"/>
                      <a:pt x="130117" y="9030"/>
                    </a:cubicBezTo>
                    <a:lnTo>
                      <a:pt x="134902" y="6770"/>
                    </a:lnTo>
                    <a:lnTo>
                      <a:pt x="140749" y="4378"/>
                    </a:lnTo>
                    <a:lnTo>
                      <a:pt x="148724" y="2119"/>
                    </a:lnTo>
                    <a:lnTo>
                      <a:pt x="151116" y="2119"/>
                    </a:lnTo>
                    <a:lnTo>
                      <a:pt x="151913" y="2119"/>
                    </a:lnTo>
                    <a:lnTo>
                      <a:pt x="159888" y="-8"/>
                    </a:lnTo>
                    <a:cubicBezTo>
                      <a:pt x="145308" y="9163"/>
                      <a:pt x="131912" y="20101"/>
                      <a:pt x="120016" y="32554"/>
                    </a:cubicBezTo>
                    <a:cubicBezTo>
                      <a:pt x="89236" y="63361"/>
                      <a:pt x="70722" y="104323"/>
                      <a:pt x="67918" y="147783"/>
                    </a:cubicBezTo>
                    <a:cubicBezTo>
                      <a:pt x="66801" y="187521"/>
                      <a:pt x="77128" y="226728"/>
                      <a:pt x="97688" y="260752"/>
                    </a:cubicBezTo>
                    <a:cubicBezTo>
                      <a:pt x="136497" y="326274"/>
                      <a:pt x="213980" y="385284"/>
                      <a:pt x="293458" y="360564"/>
                    </a:cubicBezTo>
                    <a:cubicBezTo>
                      <a:pt x="329422" y="349041"/>
                      <a:pt x="360189" y="325238"/>
                      <a:pt x="380377" y="293314"/>
                    </a:cubicBezTo>
                    <a:cubicBezTo>
                      <a:pt x="384365" y="287200"/>
                      <a:pt x="387953" y="280821"/>
                      <a:pt x="391276" y="274441"/>
                    </a:cubicBezTo>
                    <a:cubicBezTo>
                      <a:pt x="378105" y="305714"/>
                      <a:pt x="358395" y="333810"/>
                      <a:pt x="333462" y="356842"/>
                    </a:cubicBezTo>
                    <a:cubicBezTo>
                      <a:pt x="325873" y="363820"/>
                      <a:pt x="317593" y="370014"/>
                      <a:pt x="308742" y="375316"/>
                    </a:cubicBezTo>
                    <a:cubicBezTo>
                      <a:pt x="274705" y="394986"/>
                      <a:pt x="235856" y="404741"/>
                      <a:pt x="196570" y="403492"/>
                    </a:cubicBezTo>
                    <a:cubicBezTo>
                      <a:pt x="178494" y="403173"/>
                      <a:pt x="160579" y="400130"/>
                      <a:pt x="143408" y="394455"/>
                    </a:cubicBezTo>
                    <a:cubicBezTo>
                      <a:pt x="136457" y="392208"/>
                      <a:pt x="129665" y="389497"/>
                      <a:pt x="123073" y="386347"/>
                    </a:cubicBezTo>
                    <a:cubicBezTo>
                      <a:pt x="99868" y="375144"/>
                      <a:pt x="78351" y="360736"/>
                      <a:pt x="59146" y="343552"/>
                    </a:cubicBezTo>
                    <a:cubicBezTo>
                      <a:pt x="47716" y="333212"/>
                      <a:pt x="37708" y="321423"/>
                      <a:pt x="29375" y="308465"/>
                    </a:cubicBezTo>
                    <a:cubicBezTo>
                      <a:pt x="9891" y="277126"/>
                      <a:pt x="-290" y="240896"/>
                      <a:pt x="3" y="204002"/>
                    </a:cubicBezTo>
                    <a:cubicBezTo>
                      <a:pt x="-103" y="193887"/>
                      <a:pt x="375" y="183760"/>
                      <a:pt x="1465" y="173699"/>
                    </a:cubicBezTo>
                    <a:cubicBezTo>
                      <a:pt x="5080" y="142772"/>
                      <a:pt x="15912" y="113134"/>
                      <a:pt x="33097" y="87178"/>
                    </a:cubicBezTo>
                    <a:close/>
                  </a:path>
                </a:pathLst>
              </a:custGeom>
              <a:solidFill>
                <a:srgbClr val="8C8E90">
                  <a:alpha val="40000"/>
                </a:srgbClr>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18" name="Freeform: Shape 117">
                <a:extLst>
                  <a:ext uri="{FF2B5EF4-FFF2-40B4-BE49-F238E27FC236}">
                    <a16:creationId xmlns:a16="http://schemas.microsoft.com/office/drawing/2014/main" id="{D1DC531E-C4EC-1109-76F9-AC6CC498BDC5}"/>
                  </a:ext>
                </a:extLst>
              </p:cNvPr>
              <p:cNvSpPr/>
              <p:nvPr/>
            </p:nvSpPr>
            <p:spPr>
              <a:xfrm>
                <a:off x="4136018" y="4453427"/>
                <a:ext cx="537634" cy="782933"/>
              </a:xfrm>
              <a:custGeom>
                <a:avLst/>
                <a:gdLst>
                  <a:gd name="csX0" fmla="*/ 488574 w 537634"/>
                  <a:gd name="csY0" fmla="*/ 590407 h 782933"/>
                  <a:gd name="csX1" fmla="*/ 523661 w 537634"/>
                  <a:gd name="csY1" fmla="*/ 235018 h 782933"/>
                  <a:gd name="csX2" fmla="*/ 490568 w 537634"/>
                  <a:gd name="csY2" fmla="*/ 143181 h 782933"/>
                  <a:gd name="csX3" fmla="*/ 339189 w 537634"/>
                  <a:gd name="csY3" fmla="*/ 4827 h 782933"/>
                  <a:gd name="csX4" fmla="*/ 97966 w 537634"/>
                  <a:gd name="csY4" fmla="*/ 103708 h 782933"/>
                  <a:gd name="csX5" fmla="*/ 53443 w 537634"/>
                  <a:gd name="csY5" fmla="*/ 176008 h 782933"/>
                  <a:gd name="csX6" fmla="*/ 8521 w 537634"/>
                  <a:gd name="csY6" fmla="*/ 334963 h 782933"/>
                  <a:gd name="csX7" fmla="*/ 78296 w 537634"/>
                  <a:gd name="csY7" fmla="*/ 686231 h 782933"/>
                  <a:gd name="csX8" fmla="*/ 239244 w 537634"/>
                  <a:gd name="csY8" fmla="*/ 782588 h 782933"/>
                  <a:gd name="csX9" fmla="*/ 241371 w 537634"/>
                  <a:gd name="csY9" fmla="*/ 782588 h 782933"/>
                  <a:gd name="csX10" fmla="*/ 488574 w 537634"/>
                  <a:gd name="csY10" fmla="*/ 590407 h 782933"/>
                  <a:gd name="csX11" fmla="*/ 215720 w 537634"/>
                  <a:gd name="csY11" fmla="*/ 549206 h 782933"/>
                  <a:gd name="csX12" fmla="*/ 215720 w 537634"/>
                  <a:gd name="csY12" fmla="*/ 549206 h 782933"/>
                  <a:gd name="csX13" fmla="*/ 185418 w 537634"/>
                  <a:gd name="csY13" fmla="*/ 513455 h 782933"/>
                  <a:gd name="csX14" fmla="*/ 190734 w 537634"/>
                  <a:gd name="csY14" fmla="*/ 397561 h 782933"/>
                  <a:gd name="csX15" fmla="*/ 210271 w 537634"/>
                  <a:gd name="csY15" fmla="*/ 347456 h 782933"/>
                  <a:gd name="csX16" fmla="*/ 224492 w 537634"/>
                  <a:gd name="csY16" fmla="*/ 325128 h 782933"/>
                  <a:gd name="csX17" fmla="*/ 284299 w 537634"/>
                  <a:gd name="csY17" fmla="*/ 299876 h 782933"/>
                  <a:gd name="csX18" fmla="*/ 309950 w 537634"/>
                  <a:gd name="csY18" fmla="*/ 349051 h 782933"/>
                  <a:gd name="csX19" fmla="*/ 311943 w 537634"/>
                  <a:gd name="csY19" fmla="*/ 379752 h 782933"/>
                  <a:gd name="csX20" fmla="*/ 283103 w 537634"/>
                  <a:gd name="csY20" fmla="*/ 493917 h 782933"/>
                  <a:gd name="csX21" fmla="*/ 215720 w 537634"/>
                  <a:gd name="csY21" fmla="*/ 549206 h 78293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Lst>
                <a:rect l="l" t="t" r="r" b="b"/>
                <a:pathLst>
                  <a:path w="537634" h="782933">
                    <a:moveTo>
                      <a:pt x="488574" y="590407"/>
                    </a:moveTo>
                    <a:cubicBezTo>
                      <a:pt x="538321" y="478833"/>
                      <a:pt x="550628" y="354168"/>
                      <a:pt x="523661" y="235018"/>
                    </a:cubicBezTo>
                    <a:cubicBezTo>
                      <a:pt x="516099" y="203267"/>
                      <a:pt x="505001" y="172460"/>
                      <a:pt x="490568" y="143181"/>
                    </a:cubicBezTo>
                    <a:cubicBezTo>
                      <a:pt x="460000" y="81646"/>
                      <a:pt x="411888" y="20377"/>
                      <a:pt x="339189" y="4827"/>
                    </a:cubicBezTo>
                    <a:cubicBezTo>
                      <a:pt x="244826" y="-15375"/>
                      <a:pt x="153122" y="29680"/>
                      <a:pt x="97966" y="103708"/>
                    </a:cubicBezTo>
                    <a:cubicBezTo>
                      <a:pt x="80803" y="126302"/>
                      <a:pt x="65891" y="150517"/>
                      <a:pt x="53443" y="176008"/>
                    </a:cubicBezTo>
                    <a:cubicBezTo>
                      <a:pt x="31629" y="226818"/>
                      <a:pt x="16528" y="280246"/>
                      <a:pt x="8521" y="334963"/>
                    </a:cubicBezTo>
                    <a:cubicBezTo>
                      <a:pt x="-12212" y="451654"/>
                      <a:pt x="2540" y="590540"/>
                      <a:pt x="78296" y="686231"/>
                    </a:cubicBezTo>
                    <a:cubicBezTo>
                      <a:pt x="116174" y="734210"/>
                      <a:pt x="175051" y="777138"/>
                      <a:pt x="239244" y="782588"/>
                    </a:cubicBezTo>
                    <a:lnTo>
                      <a:pt x="241371" y="782588"/>
                    </a:lnTo>
                    <a:cubicBezTo>
                      <a:pt x="358726" y="789632"/>
                      <a:pt x="447108" y="685434"/>
                      <a:pt x="488574" y="590407"/>
                    </a:cubicBezTo>
                    <a:close/>
                    <a:moveTo>
                      <a:pt x="215720" y="549206"/>
                    </a:moveTo>
                    <a:lnTo>
                      <a:pt x="215720" y="549206"/>
                    </a:lnTo>
                    <a:cubicBezTo>
                      <a:pt x="200539" y="542747"/>
                      <a:pt x="189305" y="529483"/>
                      <a:pt x="185418" y="513455"/>
                    </a:cubicBezTo>
                    <a:cubicBezTo>
                      <a:pt x="174254" y="480228"/>
                      <a:pt x="179171" y="434775"/>
                      <a:pt x="190734" y="397561"/>
                    </a:cubicBezTo>
                    <a:cubicBezTo>
                      <a:pt x="195692" y="380297"/>
                      <a:pt x="202233" y="363524"/>
                      <a:pt x="210271" y="347456"/>
                    </a:cubicBezTo>
                    <a:cubicBezTo>
                      <a:pt x="214510" y="339708"/>
                      <a:pt x="219269" y="332252"/>
                      <a:pt x="224492" y="325128"/>
                    </a:cubicBezTo>
                    <a:cubicBezTo>
                      <a:pt x="241371" y="302667"/>
                      <a:pt x="264363" y="290706"/>
                      <a:pt x="284299" y="299876"/>
                    </a:cubicBezTo>
                    <a:cubicBezTo>
                      <a:pt x="299716" y="306920"/>
                      <a:pt x="306760" y="328185"/>
                      <a:pt x="309950" y="349051"/>
                    </a:cubicBezTo>
                    <a:cubicBezTo>
                      <a:pt x="311491" y="359205"/>
                      <a:pt x="312156" y="369479"/>
                      <a:pt x="311943" y="379752"/>
                    </a:cubicBezTo>
                    <a:cubicBezTo>
                      <a:pt x="310720" y="419451"/>
                      <a:pt x="300886" y="458405"/>
                      <a:pt x="283103" y="493917"/>
                    </a:cubicBezTo>
                    <a:cubicBezTo>
                      <a:pt x="267420" y="523422"/>
                      <a:pt x="241636" y="554788"/>
                      <a:pt x="215720" y="549206"/>
                    </a:cubicBezTo>
                    <a:close/>
                  </a:path>
                </a:pathLst>
              </a:custGeom>
              <a:solidFill>
                <a:srgbClr val="EDEDEE"/>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19" name="Freeform: Shape 118">
                <a:extLst>
                  <a:ext uri="{FF2B5EF4-FFF2-40B4-BE49-F238E27FC236}">
                    <a16:creationId xmlns:a16="http://schemas.microsoft.com/office/drawing/2014/main" id="{22F4CDF6-F8BB-874D-EB4B-A5E8C24B4627}"/>
                  </a:ext>
                </a:extLst>
              </p:cNvPr>
              <p:cNvSpPr/>
              <p:nvPr/>
            </p:nvSpPr>
            <p:spPr>
              <a:xfrm>
                <a:off x="4182295" y="4465173"/>
                <a:ext cx="216502" cy="341034"/>
              </a:xfrm>
              <a:custGeom>
                <a:avLst/>
                <a:gdLst>
                  <a:gd name="csX0" fmla="*/ 140868 w 216502"/>
                  <a:gd name="csY0" fmla="*/ 143530 h 341034"/>
                  <a:gd name="csX1" fmla="*/ 216491 w 216502"/>
                  <a:gd name="csY1" fmla="*/ 286270 h 341034"/>
                  <a:gd name="csX2" fmla="*/ 177683 w 216502"/>
                  <a:gd name="csY2" fmla="*/ 313914 h 341034"/>
                  <a:gd name="csX3" fmla="*/ 163462 w 216502"/>
                  <a:gd name="csY3" fmla="*/ 336242 h 341034"/>
                  <a:gd name="csX4" fmla="*/ 161070 w 216502"/>
                  <a:gd name="csY4" fmla="*/ 341027 h 341034"/>
                  <a:gd name="csX5" fmla="*/ -12 w 216502"/>
                  <a:gd name="csY5" fmla="*/ 181541 h 341034"/>
                  <a:gd name="csX6" fmla="*/ 7165 w 216502"/>
                  <a:gd name="csY6" fmla="*/ 165326 h 341034"/>
                  <a:gd name="csX7" fmla="*/ 51689 w 216502"/>
                  <a:gd name="csY7" fmla="*/ 93026 h 341034"/>
                  <a:gd name="csX8" fmla="*/ 180474 w 216502"/>
                  <a:gd name="csY8" fmla="*/ -8 h 341034"/>
                  <a:gd name="csX9" fmla="*/ 140868 w 216502"/>
                  <a:gd name="csY9" fmla="*/ 143530 h 34103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216502" h="341034">
                    <a:moveTo>
                      <a:pt x="140868" y="143530"/>
                    </a:moveTo>
                    <a:cubicBezTo>
                      <a:pt x="146063" y="199284"/>
                      <a:pt x="173283" y="250651"/>
                      <a:pt x="216491" y="286270"/>
                    </a:cubicBezTo>
                    <a:cubicBezTo>
                      <a:pt x="200649" y="290523"/>
                      <a:pt x="186880" y="300331"/>
                      <a:pt x="177683" y="313914"/>
                    </a:cubicBezTo>
                    <a:cubicBezTo>
                      <a:pt x="172460" y="321038"/>
                      <a:pt x="167701" y="328494"/>
                      <a:pt x="163462" y="336242"/>
                    </a:cubicBezTo>
                    <a:lnTo>
                      <a:pt x="161070" y="341027"/>
                    </a:lnTo>
                    <a:cubicBezTo>
                      <a:pt x="121198" y="327072"/>
                      <a:pt x="21519" y="282947"/>
                      <a:pt x="-12" y="181541"/>
                    </a:cubicBezTo>
                    <a:cubicBezTo>
                      <a:pt x="2248" y="176091"/>
                      <a:pt x="4640" y="170642"/>
                      <a:pt x="7165" y="165326"/>
                    </a:cubicBezTo>
                    <a:cubicBezTo>
                      <a:pt x="19613" y="139835"/>
                      <a:pt x="34525" y="115620"/>
                      <a:pt x="51689" y="93026"/>
                    </a:cubicBezTo>
                    <a:cubicBezTo>
                      <a:pt x="83914" y="49393"/>
                      <a:pt x="128925" y="16871"/>
                      <a:pt x="180474" y="-8"/>
                    </a:cubicBezTo>
                    <a:cubicBezTo>
                      <a:pt x="149011" y="40821"/>
                      <a:pt x="134794" y="92348"/>
                      <a:pt x="140868" y="143530"/>
                    </a:cubicBezTo>
                    <a:close/>
                  </a:path>
                </a:pathLst>
              </a:custGeom>
              <a:solidFill>
                <a:srgbClr val="FD2A2D"/>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20" name="Freeform: Shape 119">
                <a:extLst>
                  <a:ext uri="{FF2B5EF4-FFF2-40B4-BE49-F238E27FC236}">
                    <a16:creationId xmlns:a16="http://schemas.microsoft.com/office/drawing/2014/main" id="{13E3641B-A894-A002-E26E-10EC17D2D968}"/>
                  </a:ext>
                </a:extLst>
              </p:cNvPr>
              <p:cNvSpPr/>
              <p:nvPr/>
            </p:nvSpPr>
            <p:spPr>
              <a:xfrm>
                <a:off x="4136044" y="4857986"/>
                <a:ext cx="186200" cy="288059"/>
              </a:xfrm>
              <a:custGeom>
                <a:avLst/>
                <a:gdLst>
                  <a:gd name="csX0" fmla="*/ 186189 w 186200"/>
                  <a:gd name="csY0" fmla="*/ 7223 h 288059"/>
                  <a:gd name="csX1" fmla="*/ 184859 w 186200"/>
                  <a:gd name="csY1" fmla="*/ 108763 h 288059"/>
                  <a:gd name="csX2" fmla="*/ 186056 w 186200"/>
                  <a:gd name="csY2" fmla="*/ 111953 h 288059"/>
                  <a:gd name="csX3" fmla="*/ 82788 w 186200"/>
                  <a:gd name="csY3" fmla="*/ 288052 h 288059"/>
                  <a:gd name="csX4" fmla="*/ 77605 w 186200"/>
                  <a:gd name="csY4" fmla="*/ 282337 h 288059"/>
                  <a:gd name="csX5" fmla="*/ -12 w 186200"/>
                  <a:gd name="csY5" fmla="*/ 56398 h 288059"/>
                  <a:gd name="csX6" fmla="*/ 186189 w 186200"/>
                  <a:gd name="csY6" fmla="*/ 7223 h 288059"/>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86200" h="288059">
                    <a:moveTo>
                      <a:pt x="186189" y="7223"/>
                    </a:moveTo>
                    <a:cubicBezTo>
                      <a:pt x="176537" y="40317"/>
                      <a:pt x="176078" y="75417"/>
                      <a:pt x="184859" y="108763"/>
                    </a:cubicBezTo>
                    <a:lnTo>
                      <a:pt x="186056" y="111953"/>
                    </a:lnTo>
                    <a:cubicBezTo>
                      <a:pt x="146184" y="130161"/>
                      <a:pt x="60992" y="182658"/>
                      <a:pt x="82788" y="288052"/>
                    </a:cubicBezTo>
                    <a:lnTo>
                      <a:pt x="77605" y="282337"/>
                    </a:lnTo>
                    <a:cubicBezTo>
                      <a:pt x="27766" y="219473"/>
                      <a:pt x="4374" y="138002"/>
                      <a:pt x="-12" y="56398"/>
                    </a:cubicBezTo>
                    <a:cubicBezTo>
                      <a:pt x="50227" y="-16301"/>
                      <a:pt x="150437" y="-1017"/>
                      <a:pt x="186189" y="7223"/>
                    </a:cubicBezTo>
                    <a:close/>
                  </a:path>
                </a:pathLst>
              </a:custGeom>
              <a:solidFill>
                <a:srgbClr val="FD2A2D"/>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21" name="Freeform: Shape 120">
                <a:extLst>
                  <a:ext uri="{FF2B5EF4-FFF2-40B4-BE49-F238E27FC236}">
                    <a16:creationId xmlns:a16="http://schemas.microsoft.com/office/drawing/2014/main" id="{10612DA9-2F33-C3AA-BBA3-7CB7E6F09988}"/>
                  </a:ext>
                </a:extLst>
              </p:cNvPr>
              <p:cNvSpPr/>
              <p:nvPr/>
            </p:nvSpPr>
            <p:spPr>
              <a:xfrm>
                <a:off x="4388408" y="4863888"/>
                <a:ext cx="267694" cy="300498"/>
              </a:xfrm>
              <a:custGeom>
                <a:avLst/>
                <a:gdLst>
                  <a:gd name="csX0" fmla="*/ 39883 w 267694"/>
                  <a:gd name="csY0" fmla="*/ 240816 h 300498"/>
                  <a:gd name="csX1" fmla="*/ 12 w 267694"/>
                  <a:gd name="csY1" fmla="*/ 125322 h 300498"/>
                  <a:gd name="csX2" fmla="*/ 30580 w 267694"/>
                  <a:gd name="csY2" fmla="*/ 83324 h 300498"/>
                  <a:gd name="csX3" fmla="*/ 57161 w 267694"/>
                  <a:gd name="csY3" fmla="*/ -8 h 300498"/>
                  <a:gd name="csX4" fmla="*/ 267683 w 267694"/>
                  <a:gd name="csY4" fmla="*/ 91431 h 300498"/>
                  <a:gd name="csX5" fmla="*/ 236982 w 267694"/>
                  <a:gd name="csY5" fmla="*/ 179946 h 300498"/>
                  <a:gd name="csX6" fmla="*/ 156308 w 267694"/>
                  <a:gd name="csY6" fmla="*/ 300491 h 300498"/>
                  <a:gd name="csX7" fmla="*/ 39883 w 267694"/>
                  <a:gd name="csY7" fmla="*/ 240816 h 30049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267694" h="300498">
                    <a:moveTo>
                      <a:pt x="39883" y="240816"/>
                    </a:moveTo>
                    <a:cubicBezTo>
                      <a:pt x="13449" y="208188"/>
                      <a:pt x="-666" y="167306"/>
                      <a:pt x="12" y="125322"/>
                    </a:cubicBezTo>
                    <a:cubicBezTo>
                      <a:pt x="12585" y="113227"/>
                      <a:pt x="22938" y="99006"/>
                      <a:pt x="30580" y="83324"/>
                    </a:cubicBezTo>
                    <a:cubicBezTo>
                      <a:pt x="43791" y="57128"/>
                      <a:pt x="52762" y="29005"/>
                      <a:pt x="57161" y="-8"/>
                    </a:cubicBezTo>
                    <a:cubicBezTo>
                      <a:pt x="83742" y="42522"/>
                      <a:pt x="144347" y="109506"/>
                      <a:pt x="267683" y="91431"/>
                    </a:cubicBezTo>
                    <a:cubicBezTo>
                      <a:pt x="259908" y="121733"/>
                      <a:pt x="249648" y="151345"/>
                      <a:pt x="236982" y="179946"/>
                    </a:cubicBezTo>
                    <a:cubicBezTo>
                      <a:pt x="217538" y="224642"/>
                      <a:pt x="190212" y="265470"/>
                      <a:pt x="156308" y="300491"/>
                    </a:cubicBezTo>
                    <a:cubicBezTo>
                      <a:pt x="110961" y="297381"/>
                      <a:pt x="68883" y="275810"/>
                      <a:pt x="39883" y="240816"/>
                    </a:cubicBezTo>
                    <a:close/>
                  </a:path>
                </a:pathLst>
              </a:custGeom>
              <a:solidFill>
                <a:srgbClr val="FD2A2D"/>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22" name="Freeform: Shape 121">
                <a:extLst>
                  <a:ext uri="{FF2B5EF4-FFF2-40B4-BE49-F238E27FC236}">
                    <a16:creationId xmlns:a16="http://schemas.microsoft.com/office/drawing/2014/main" id="{BF0A6A7D-9678-2B83-C6EA-0A688AC0999C}"/>
                  </a:ext>
                </a:extLst>
              </p:cNvPr>
              <p:cNvSpPr/>
              <p:nvPr/>
            </p:nvSpPr>
            <p:spPr>
              <a:xfrm>
                <a:off x="4425778" y="4589306"/>
                <a:ext cx="247203" cy="232052"/>
              </a:xfrm>
              <a:custGeom>
                <a:avLst/>
                <a:gdLst>
                  <a:gd name="csX0" fmla="*/ 21386 w 247203"/>
                  <a:gd name="csY0" fmla="*/ 232045 h 232052"/>
                  <a:gd name="csX1" fmla="*/ 19658 w 247203"/>
                  <a:gd name="csY1" fmla="*/ 213039 h 232052"/>
                  <a:gd name="csX2" fmla="*/ -12 w 247203"/>
                  <a:gd name="csY2" fmla="*/ 167719 h 232052"/>
                  <a:gd name="csX3" fmla="*/ 196821 w 247203"/>
                  <a:gd name="csY3" fmla="*/ -8 h 232052"/>
                  <a:gd name="csX4" fmla="*/ 200808 w 247203"/>
                  <a:gd name="csY4" fmla="*/ 7701 h 232052"/>
                  <a:gd name="csX5" fmla="*/ 233901 w 247203"/>
                  <a:gd name="csY5" fmla="*/ 99538 h 232052"/>
                  <a:gd name="csX6" fmla="*/ 247192 w 247203"/>
                  <a:gd name="csY6" fmla="*/ 199616 h 232052"/>
                  <a:gd name="csX7" fmla="*/ 21386 w 247203"/>
                  <a:gd name="csY7" fmla="*/ 232045 h 23205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247203" h="232052">
                    <a:moveTo>
                      <a:pt x="21386" y="232045"/>
                    </a:moveTo>
                    <a:cubicBezTo>
                      <a:pt x="21160" y="225678"/>
                      <a:pt x="20575" y="219339"/>
                      <a:pt x="19658" y="213039"/>
                    </a:cubicBezTo>
                    <a:cubicBezTo>
                      <a:pt x="18555" y="196107"/>
                      <a:pt x="11604" y="180079"/>
                      <a:pt x="-12" y="167719"/>
                    </a:cubicBezTo>
                    <a:cubicBezTo>
                      <a:pt x="4374" y="117480"/>
                      <a:pt x="36139" y="30162"/>
                      <a:pt x="196821" y="-8"/>
                    </a:cubicBezTo>
                    <a:cubicBezTo>
                      <a:pt x="198150" y="2517"/>
                      <a:pt x="199612" y="5175"/>
                      <a:pt x="200808" y="7701"/>
                    </a:cubicBezTo>
                    <a:cubicBezTo>
                      <a:pt x="215242" y="36980"/>
                      <a:pt x="226339" y="67787"/>
                      <a:pt x="233901" y="99538"/>
                    </a:cubicBezTo>
                    <a:cubicBezTo>
                      <a:pt x="241543" y="132392"/>
                      <a:pt x="245996" y="165911"/>
                      <a:pt x="247192" y="199616"/>
                    </a:cubicBezTo>
                    <a:cubicBezTo>
                      <a:pt x="117477" y="176091"/>
                      <a:pt x="46239" y="214102"/>
                      <a:pt x="21386" y="232045"/>
                    </a:cubicBezTo>
                    <a:close/>
                  </a:path>
                </a:pathLst>
              </a:custGeom>
              <a:solidFill>
                <a:srgbClr val="FD2A2D"/>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23" name="Freeform: Shape 122">
                <a:extLst>
                  <a:ext uri="{FF2B5EF4-FFF2-40B4-BE49-F238E27FC236}">
                    <a16:creationId xmlns:a16="http://schemas.microsoft.com/office/drawing/2014/main" id="{9C4B39E0-3516-3C91-E361-29679E98E7B0}"/>
                  </a:ext>
                </a:extLst>
              </p:cNvPr>
              <p:cNvSpPr/>
              <p:nvPr/>
            </p:nvSpPr>
            <p:spPr>
              <a:xfrm>
                <a:off x="4254648" y="4707169"/>
                <a:ext cx="177243" cy="304316"/>
              </a:xfrm>
              <a:custGeom>
                <a:avLst/>
                <a:gdLst>
                  <a:gd name="csX0" fmla="*/ 74363 w 177243"/>
                  <a:gd name="csY0" fmla="*/ 304103 h 304316"/>
                  <a:gd name="csX1" fmla="*/ 73566 w 177243"/>
                  <a:gd name="csY1" fmla="*/ 304103 h 304316"/>
                  <a:gd name="csX2" fmla="*/ 20404 w 177243"/>
                  <a:gd name="csY2" fmla="*/ 263169 h 304316"/>
                  <a:gd name="csX3" fmla="*/ 6316 w 177243"/>
                  <a:gd name="csY3" fmla="*/ 124681 h 304316"/>
                  <a:gd name="csX4" fmla="*/ 26650 w 177243"/>
                  <a:gd name="csY4" fmla="*/ 63811 h 304316"/>
                  <a:gd name="csX5" fmla="*/ 44061 w 177243"/>
                  <a:gd name="csY5" fmla="*/ 36432 h 304316"/>
                  <a:gd name="csX6" fmla="*/ 130183 w 177243"/>
                  <a:gd name="csY6" fmla="*/ 2940 h 304316"/>
                  <a:gd name="csX7" fmla="*/ 177232 w 177243"/>
                  <a:gd name="csY7" fmla="*/ 57166 h 304316"/>
                  <a:gd name="csX8" fmla="*/ 163941 w 177243"/>
                  <a:gd name="csY8" fmla="*/ 46002 h 304316"/>
                  <a:gd name="csX9" fmla="*/ 104134 w 177243"/>
                  <a:gd name="csY9" fmla="*/ 71254 h 304316"/>
                  <a:gd name="csX10" fmla="*/ 89913 w 177243"/>
                  <a:gd name="csY10" fmla="*/ 93582 h 304316"/>
                  <a:gd name="csX11" fmla="*/ 70376 w 177243"/>
                  <a:gd name="csY11" fmla="*/ 143687 h 304316"/>
                  <a:gd name="csX12" fmla="*/ 65060 w 177243"/>
                  <a:gd name="csY12" fmla="*/ 259580 h 304316"/>
                  <a:gd name="csX13" fmla="*/ 95362 w 177243"/>
                  <a:gd name="csY13" fmla="*/ 295332 h 304316"/>
                  <a:gd name="csX14" fmla="*/ 95362 w 177243"/>
                  <a:gd name="csY14" fmla="*/ 295332 h 304316"/>
                  <a:gd name="csX15" fmla="*/ 117690 w 177243"/>
                  <a:gd name="csY15" fmla="*/ 291743 h 304316"/>
                  <a:gd name="csX16" fmla="*/ 74363 w 177243"/>
                  <a:gd name="csY16" fmla="*/ 304103 h 3043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177243" h="304316">
                    <a:moveTo>
                      <a:pt x="74363" y="304103"/>
                    </a:moveTo>
                    <a:lnTo>
                      <a:pt x="73566" y="304103"/>
                    </a:lnTo>
                    <a:cubicBezTo>
                      <a:pt x="50818" y="298668"/>
                      <a:pt x="31476" y="283769"/>
                      <a:pt x="20404" y="263169"/>
                    </a:cubicBezTo>
                    <a:cubicBezTo>
                      <a:pt x="-2988" y="224227"/>
                      <a:pt x="-4184" y="170135"/>
                      <a:pt x="6316" y="124681"/>
                    </a:cubicBezTo>
                    <a:cubicBezTo>
                      <a:pt x="10699" y="103669"/>
                      <a:pt x="17522" y="83242"/>
                      <a:pt x="26650" y="63811"/>
                    </a:cubicBezTo>
                    <a:cubicBezTo>
                      <a:pt x="31682" y="54215"/>
                      <a:pt x="37506" y="45058"/>
                      <a:pt x="44061" y="36432"/>
                    </a:cubicBezTo>
                    <a:cubicBezTo>
                      <a:pt x="65325" y="8788"/>
                      <a:pt x="98153" y="-6895"/>
                      <a:pt x="130183" y="2940"/>
                    </a:cubicBezTo>
                    <a:cubicBezTo>
                      <a:pt x="153707" y="10250"/>
                      <a:pt x="168327" y="33508"/>
                      <a:pt x="177232" y="57166"/>
                    </a:cubicBezTo>
                    <a:cubicBezTo>
                      <a:pt x="173922" y="52288"/>
                      <a:pt x="169324" y="48421"/>
                      <a:pt x="163941" y="46002"/>
                    </a:cubicBezTo>
                    <a:cubicBezTo>
                      <a:pt x="144138" y="36831"/>
                      <a:pt x="121013" y="48793"/>
                      <a:pt x="104134" y="71254"/>
                    </a:cubicBezTo>
                    <a:cubicBezTo>
                      <a:pt x="98911" y="78377"/>
                      <a:pt x="94153" y="85833"/>
                      <a:pt x="89913" y="93582"/>
                    </a:cubicBezTo>
                    <a:cubicBezTo>
                      <a:pt x="81875" y="109650"/>
                      <a:pt x="75335" y="126423"/>
                      <a:pt x="70376" y="143687"/>
                    </a:cubicBezTo>
                    <a:cubicBezTo>
                      <a:pt x="58813" y="180900"/>
                      <a:pt x="53896" y="226354"/>
                      <a:pt x="65060" y="259580"/>
                    </a:cubicBezTo>
                    <a:cubicBezTo>
                      <a:pt x="68947" y="275608"/>
                      <a:pt x="80182" y="288872"/>
                      <a:pt x="95362" y="295332"/>
                    </a:cubicBezTo>
                    <a:lnTo>
                      <a:pt x="95362" y="295332"/>
                    </a:lnTo>
                    <a:cubicBezTo>
                      <a:pt x="102991" y="296727"/>
                      <a:pt x="110872" y="295465"/>
                      <a:pt x="117690" y="291743"/>
                    </a:cubicBezTo>
                    <a:cubicBezTo>
                      <a:pt x="105210" y="300953"/>
                      <a:pt x="89820" y="305339"/>
                      <a:pt x="74363" y="304103"/>
                    </a:cubicBezTo>
                    <a:close/>
                  </a:path>
                </a:pathLst>
              </a:custGeom>
              <a:solidFill>
                <a:srgbClr val="C5C6C8"/>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24" name="Freeform: Shape 123">
                <a:extLst>
                  <a:ext uri="{FF2B5EF4-FFF2-40B4-BE49-F238E27FC236}">
                    <a16:creationId xmlns:a16="http://schemas.microsoft.com/office/drawing/2014/main" id="{FD2607DE-B6B9-A47D-9545-4BD6F565FC2D}"/>
                  </a:ext>
                </a:extLst>
              </p:cNvPr>
              <p:cNvSpPr/>
              <p:nvPr/>
            </p:nvSpPr>
            <p:spPr>
              <a:xfrm>
                <a:off x="4276126" y="4453984"/>
                <a:ext cx="397596" cy="782497"/>
              </a:xfrm>
              <a:custGeom>
                <a:avLst/>
                <a:gdLst>
                  <a:gd name="csX0" fmla="*/ 100598 w 397596"/>
                  <a:gd name="csY0" fmla="*/ 782164 h 782497"/>
                  <a:gd name="csX1" fmla="*/ 98471 w 397596"/>
                  <a:gd name="csY1" fmla="*/ 782164 h 782497"/>
                  <a:gd name="csX2" fmla="*/ -12 w 397596"/>
                  <a:gd name="csY2" fmla="*/ 744552 h 782497"/>
                  <a:gd name="csX3" fmla="*/ 52353 w 397596"/>
                  <a:gd name="csY3" fmla="*/ 757842 h 782497"/>
                  <a:gd name="csX4" fmla="*/ 54480 w 397596"/>
                  <a:gd name="csY4" fmla="*/ 757842 h 782497"/>
                  <a:gd name="csX5" fmla="*/ 290785 w 397596"/>
                  <a:gd name="csY5" fmla="*/ 574566 h 782497"/>
                  <a:gd name="csX6" fmla="*/ 324277 w 397596"/>
                  <a:gd name="csY6" fmla="*/ 236455 h 782497"/>
                  <a:gd name="csX7" fmla="*/ 292646 w 397596"/>
                  <a:gd name="csY7" fmla="*/ 148871 h 782497"/>
                  <a:gd name="csX8" fmla="*/ 148443 w 397596"/>
                  <a:gd name="csY8" fmla="*/ 17029 h 782497"/>
                  <a:gd name="csX9" fmla="*/ 74415 w 397596"/>
                  <a:gd name="csY9" fmla="*/ 14637 h 782497"/>
                  <a:gd name="csX10" fmla="*/ 199213 w 397596"/>
                  <a:gd name="csY10" fmla="*/ 4802 h 782497"/>
                  <a:gd name="csX11" fmla="*/ 350592 w 397596"/>
                  <a:gd name="csY11" fmla="*/ 143156 h 782497"/>
                  <a:gd name="csX12" fmla="*/ 383685 w 397596"/>
                  <a:gd name="csY12" fmla="*/ 234993 h 782497"/>
                  <a:gd name="csX13" fmla="*/ 348599 w 397596"/>
                  <a:gd name="csY13" fmla="*/ 589983 h 782497"/>
                  <a:gd name="csX14" fmla="*/ 100598 w 397596"/>
                  <a:gd name="csY14" fmla="*/ 782164 h 78249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397596" h="782497">
                    <a:moveTo>
                      <a:pt x="100598" y="782164"/>
                    </a:moveTo>
                    <a:lnTo>
                      <a:pt x="98471" y="782164"/>
                    </a:lnTo>
                    <a:cubicBezTo>
                      <a:pt x="62959" y="778296"/>
                      <a:pt x="29041" y="765338"/>
                      <a:pt x="-12" y="744552"/>
                    </a:cubicBezTo>
                    <a:cubicBezTo>
                      <a:pt x="16652" y="751662"/>
                      <a:pt x="34317" y="756141"/>
                      <a:pt x="52353" y="757842"/>
                    </a:cubicBezTo>
                    <a:lnTo>
                      <a:pt x="54480" y="757842"/>
                    </a:lnTo>
                    <a:cubicBezTo>
                      <a:pt x="167050" y="764488"/>
                      <a:pt x="250780" y="664809"/>
                      <a:pt x="290785" y="574566"/>
                    </a:cubicBezTo>
                    <a:cubicBezTo>
                      <a:pt x="337993" y="468388"/>
                      <a:pt x="349742" y="349823"/>
                      <a:pt x="324277" y="236455"/>
                    </a:cubicBezTo>
                    <a:cubicBezTo>
                      <a:pt x="317007" y="206180"/>
                      <a:pt x="306401" y="176808"/>
                      <a:pt x="292646" y="148871"/>
                    </a:cubicBezTo>
                    <a:cubicBezTo>
                      <a:pt x="263539" y="90260"/>
                      <a:pt x="217687" y="31914"/>
                      <a:pt x="148443" y="17029"/>
                    </a:cubicBezTo>
                    <a:cubicBezTo>
                      <a:pt x="124109" y="11806"/>
                      <a:pt x="99029" y="10995"/>
                      <a:pt x="74415" y="14637"/>
                    </a:cubicBezTo>
                    <a:cubicBezTo>
                      <a:pt x="114194" y="-634"/>
                      <a:pt x="157534" y="-4050"/>
                      <a:pt x="199213" y="4802"/>
                    </a:cubicBezTo>
                    <a:cubicBezTo>
                      <a:pt x="271912" y="20352"/>
                      <a:pt x="320024" y="81621"/>
                      <a:pt x="350592" y="143156"/>
                    </a:cubicBezTo>
                    <a:cubicBezTo>
                      <a:pt x="365026" y="172435"/>
                      <a:pt x="376123" y="203242"/>
                      <a:pt x="383685" y="234993"/>
                    </a:cubicBezTo>
                    <a:cubicBezTo>
                      <a:pt x="410559" y="354010"/>
                      <a:pt x="398252" y="478529"/>
                      <a:pt x="348599" y="589983"/>
                    </a:cubicBezTo>
                    <a:cubicBezTo>
                      <a:pt x="306999" y="684878"/>
                      <a:pt x="218617" y="789075"/>
                      <a:pt x="100598" y="782164"/>
                    </a:cubicBezTo>
                    <a:close/>
                  </a:path>
                </a:pathLst>
              </a:custGeom>
              <a:solidFill>
                <a:srgbClr val="C5C6C8"/>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25" name="Freeform: Shape 124">
                <a:extLst>
                  <a:ext uri="{FF2B5EF4-FFF2-40B4-BE49-F238E27FC236}">
                    <a16:creationId xmlns:a16="http://schemas.microsoft.com/office/drawing/2014/main" id="{1C44F53C-DA4D-8989-88D5-166AD4D1ADFD}"/>
                  </a:ext>
                </a:extLst>
              </p:cNvPr>
              <p:cNvSpPr/>
              <p:nvPr/>
            </p:nvSpPr>
            <p:spPr>
              <a:xfrm>
                <a:off x="4321713" y="4701744"/>
                <a:ext cx="144215" cy="345310"/>
              </a:xfrm>
              <a:custGeom>
                <a:avLst/>
                <a:gdLst>
                  <a:gd name="csX0" fmla="*/ 104186 w 144215"/>
                  <a:gd name="csY0" fmla="*/ -8 h 345310"/>
                  <a:gd name="csX1" fmla="*/ 107110 w 144215"/>
                  <a:gd name="csY1" fmla="*/ 3713 h 345310"/>
                  <a:gd name="csX2" fmla="*/ 110566 w 144215"/>
                  <a:gd name="csY2" fmla="*/ 8232 h 345310"/>
                  <a:gd name="csX3" fmla="*/ 114553 w 144215"/>
                  <a:gd name="csY3" fmla="*/ 14612 h 345310"/>
                  <a:gd name="csX4" fmla="*/ 122793 w 144215"/>
                  <a:gd name="csY4" fmla="*/ 33086 h 345310"/>
                  <a:gd name="csX5" fmla="*/ 126381 w 144215"/>
                  <a:gd name="csY5" fmla="*/ 44914 h 345310"/>
                  <a:gd name="csX6" fmla="*/ 129571 w 144215"/>
                  <a:gd name="csY6" fmla="*/ 58205 h 345310"/>
                  <a:gd name="csX7" fmla="*/ 133558 w 144215"/>
                  <a:gd name="csY7" fmla="*/ 88906 h 345310"/>
                  <a:gd name="csX8" fmla="*/ 134356 w 144215"/>
                  <a:gd name="csY8" fmla="*/ 123328 h 345310"/>
                  <a:gd name="csX9" fmla="*/ 131565 w 144215"/>
                  <a:gd name="csY9" fmla="*/ 160276 h 345310"/>
                  <a:gd name="csX10" fmla="*/ 124919 w 144215"/>
                  <a:gd name="csY10" fmla="*/ 197888 h 345310"/>
                  <a:gd name="csX11" fmla="*/ 114420 w 144215"/>
                  <a:gd name="csY11" fmla="*/ 234703 h 345310"/>
                  <a:gd name="csX12" fmla="*/ 99800 w 144215"/>
                  <a:gd name="csY12" fmla="*/ 268726 h 345310"/>
                  <a:gd name="csX13" fmla="*/ 81326 w 144215"/>
                  <a:gd name="csY13" fmla="*/ 298098 h 345310"/>
                  <a:gd name="csX14" fmla="*/ 70694 w 144215"/>
                  <a:gd name="csY14" fmla="*/ 310326 h 345310"/>
                  <a:gd name="csX15" fmla="*/ 65378 w 144215"/>
                  <a:gd name="csY15" fmla="*/ 315908 h 345310"/>
                  <a:gd name="csX16" fmla="*/ 59796 w 144215"/>
                  <a:gd name="csY16" fmla="*/ 320692 h 345310"/>
                  <a:gd name="csX17" fmla="*/ 37601 w 144215"/>
                  <a:gd name="csY17" fmla="*/ 335445 h 345310"/>
                  <a:gd name="csX18" fmla="*/ 18064 w 144215"/>
                  <a:gd name="csY18" fmla="*/ 342622 h 345310"/>
                  <a:gd name="csX19" fmla="*/ 4773 w 144215"/>
                  <a:gd name="csY19" fmla="*/ 345280 h 345310"/>
                  <a:gd name="csX20" fmla="*/ -12 w 144215"/>
                  <a:gd name="csY20" fmla="*/ 345280 h 345310"/>
                  <a:gd name="csX21" fmla="*/ 4773 w 144215"/>
                  <a:gd name="csY21" fmla="*/ 345280 h 345310"/>
                  <a:gd name="csX22" fmla="*/ 18064 w 144215"/>
                  <a:gd name="csY22" fmla="*/ 344216 h 345310"/>
                  <a:gd name="csX23" fmla="*/ 38930 w 144215"/>
                  <a:gd name="csY23" fmla="*/ 338635 h 345310"/>
                  <a:gd name="csX24" fmla="*/ 51024 w 144215"/>
                  <a:gd name="csY24" fmla="*/ 333052 h 345310"/>
                  <a:gd name="csX25" fmla="*/ 63517 w 144215"/>
                  <a:gd name="csY25" fmla="*/ 325211 h 345310"/>
                  <a:gd name="csX26" fmla="*/ 69764 w 144215"/>
                  <a:gd name="csY26" fmla="*/ 320426 h 345310"/>
                  <a:gd name="csX27" fmla="*/ 75877 w 144215"/>
                  <a:gd name="csY27" fmla="*/ 314977 h 345310"/>
                  <a:gd name="csX28" fmla="*/ 87706 w 144215"/>
                  <a:gd name="csY28" fmla="*/ 302750 h 345310"/>
                  <a:gd name="csX29" fmla="*/ 108439 w 144215"/>
                  <a:gd name="csY29" fmla="*/ 272714 h 345310"/>
                  <a:gd name="csX30" fmla="*/ 124521 w 144215"/>
                  <a:gd name="csY30" fmla="*/ 237627 h 345310"/>
                  <a:gd name="csX31" fmla="*/ 135818 w 144215"/>
                  <a:gd name="csY31" fmla="*/ 199749 h 345310"/>
                  <a:gd name="csX32" fmla="*/ 142197 w 144215"/>
                  <a:gd name="csY32" fmla="*/ 160807 h 345310"/>
                  <a:gd name="csX33" fmla="*/ 144191 w 144215"/>
                  <a:gd name="csY33" fmla="*/ 122797 h 345310"/>
                  <a:gd name="csX34" fmla="*/ 141798 w 144215"/>
                  <a:gd name="csY34" fmla="*/ 87311 h 345310"/>
                  <a:gd name="csX35" fmla="*/ 135552 w 144215"/>
                  <a:gd name="csY35" fmla="*/ 56078 h 345310"/>
                  <a:gd name="csX36" fmla="*/ 131299 w 144215"/>
                  <a:gd name="csY36" fmla="*/ 42788 h 345310"/>
                  <a:gd name="csX37" fmla="*/ 126381 w 144215"/>
                  <a:gd name="csY37" fmla="*/ 30959 h 345310"/>
                  <a:gd name="csX38" fmla="*/ 116015 w 144215"/>
                  <a:gd name="csY38" fmla="*/ 12884 h 345310"/>
                  <a:gd name="csX39" fmla="*/ 111230 w 144215"/>
                  <a:gd name="csY39" fmla="*/ 6903 h 345310"/>
                  <a:gd name="csX40" fmla="*/ 107243 w 144215"/>
                  <a:gd name="csY40" fmla="*/ 2783 h 34531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Lst>
                <a:rect l="l" t="t" r="r" b="b"/>
                <a:pathLst>
                  <a:path w="144215" h="345310">
                    <a:moveTo>
                      <a:pt x="104186" y="-8"/>
                    </a:moveTo>
                    <a:lnTo>
                      <a:pt x="107110" y="3713"/>
                    </a:lnTo>
                    <a:cubicBezTo>
                      <a:pt x="108333" y="5162"/>
                      <a:pt x="109489" y="6664"/>
                      <a:pt x="110566" y="8232"/>
                    </a:cubicBezTo>
                    <a:cubicBezTo>
                      <a:pt x="111762" y="10093"/>
                      <a:pt x="112958" y="12219"/>
                      <a:pt x="114553" y="14612"/>
                    </a:cubicBezTo>
                    <a:cubicBezTo>
                      <a:pt x="117742" y="20566"/>
                      <a:pt x="120494" y="26733"/>
                      <a:pt x="122793" y="33086"/>
                    </a:cubicBezTo>
                    <a:cubicBezTo>
                      <a:pt x="124122" y="36674"/>
                      <a:pt x="125185" y="40794"/>
                      <a:pt x="126381" y="44914"/>
                    </a:cubicBezTo>
                    <a:cubicBezTo>
                      <a:pt x="127577" y="49034"/>
                      <a:pt x="128508" y="53686"/>
                      <a:pt x="129571" y="58205"/>
                    </a:cubicBezTo>
                    <a:cubicBezTo>
                      <a:pt x="131458" y="68358"/>
                      <a:pt x="132787" y="78605"/>
                      <a:pt x="133558" y="88906"/>
                    </a:cubicBezTo>
                    <a:cubicBezTo>
                      <a:pt x="134435" y="100362"/>
                      <a:pt x="134701" y="111845"/>
                      <a:pt x="134356" y="123328"/>
                    </a:cubicBezTo>
                    <a:cubicBezTo>
                      <a:pt x="134356" y="135422"/>
                      <a:pt x="133159" y="147783"/>
                      <a:pt x="131565" y="160276"/>
                    </a:cubicBezTo>
                    <a:cubicBezTo>
                      <a:pt x="129996" y="172915"/>
                      <a:pt x="127777" y="185474"/>
                      <a:pt x="124919" y="197888"/>
                    </a:cubicBezTo>
                    <a:cubicBezTo>
                      <a:pt x="122102" y="210341"/>
                      <a:pt x="118606" y="222635"/>
                      <a:pt x="114420" y="234703"/>
                    </a:cubicBezTo>
                    <a:cubicBezTo>
                      <a:pt x="110353" y="246372"/>
                      <a:pt x="105475" y="257748"/>
                      <a:pt x="99800" y="268726"/>
                    </a:cubicBezTo>
                    <a:cubicBezTo>
                      <a:pt x="94484" y="279026"/>
                      <a:pt x="88304" y="288848"/>
                      <a:pt x="81326" y="298098"/>
                    </a:cubicBezTo>
                    <a:cubicBezTo>
                      <a:pt x="78030" y="302378"/>
                      <a:pt x="74482" y="306458"/>
                      <a:pt x="70694" y="310326"/>
                    </a:cubicBezTo>
                    <a:lnTo>
                      <a:pt x="65378" y="315908"/>
                    </a:lnTo>
                    <a:lnTo>
                      <a:pt x="59796" y="320692"/>
                    </a:lnTo>
                    <a:cubicBezTo>
                      <a:pt x="52978" y="326420"/>
                      <a:pt x="45535" y="331378"/>
                      <a:pt x="37601" y="335445"/>
                    </a:cubicBezTo>
                    <a:cubicBezTo>
                      <a:pt x="31328" y="338462"/>
                      <a:pt x="24789" y="340854"/>
                      <a:pt x="18064" y="342622"/>
                    </a:cubicBezTo>
                    <a:cubicBezTo>
                      <a:pt x="13708" y="343844"/>
                      <a:pt x="9265" y="344735"/>
                      <a:pt x="4773" y="345280"/>
                    </a:cubicBezTo>
                    <a:lnTo>
                      <a:pt x="-12" y="345280"/>
                    </a:lnTo>
                    <a:lnTo>
                      <a:pt x="4773" y="345280"/>
                    </a:lnTo>
                    <a:cubicBezTo>
                      <a:pt x="9228" y="345399"/>
                      <a:pt x="13684" y="345054"/>
                      <a:pt x="18064" y="344216"/>
                    </a:cubicBezTo>
                    <a:cubicBezTo>
                      <a:pt x="25187" y="343060"/>
                      <a:pt x="32178" y="341186"/>
                      <a:pt x="38930" y="338635"/>
                    </a:cubicBezTo>
                    <a:cubicBezTo>
                      <a:pt x="43063" y="337000"/>
                      <a:pt x="47103" y="335139"/>
                      <a:pt x="51024" y="333052"/>
                    </a:cubicBezTo>
                    <a:cubicBezTo>
                      <a:pt x="55357" y="330726"/>
                      <a:pt x="59543" y="328108"/>
                      <a:pt x="63517" y="325211"/>
                    </a:cubicBezTo>
                    <a:lnTo>
                      <a:pt x="69764" y="320426"/>
                    </a:lnTo>
                    <a:lnTo>
                      <a:pt x="75877" y="314977"/>
                    </a:lnTo>
                    <a:cubicBezTo>
                      <a:pt x="80090" y="311163"/>
                      <a:pt x="84038" y="307083"/>
                      <a:pt x="87706" y="302750"/>
                    </a:cubicBezTo>
                    <a:cubicBezTo>
                      <a:pt x="95587" y="293447"/>
                      <a:pt x="102538" y="283386"/>
                      <a:pt x="108439" y="272714"/>
                    </a:cubicBezTo>
                    <a:cubicBezTo>
                      <a:pt x="114779" y="261496"/>
                      <a:pt x="120161" y="249761"/>
                      <a:pt x="124521" y="237627"/>
                    </a:cubicBezTo>
                    <a:cubicBezTo>
                      <a:pt x="129013" y="225227"/>
                      <a:pt x="132787" y="212587"/>
                      <a:pt x="135818" y="199749"/>
                    </a:cubicBezTo>
                    <a:cubicBezTo>
                      <a:pt x="138648" y="186897"/>
                      <a:pt x="140775" y="173899"/>
                      <a:pt x="142197" y="160807"/>
                    </a:cubicBezTo>
                    <a:cubicBezTo>
                      <a:pt x="143646" y="148195"/>
                      <a:pt x="144310" y="135502"/>
                      <a:pt x="144191" y="122797"/>
                    </a:cubicBezTo>
                    <a:cubicBezTo>
                      <a:pt x="144164" y="110928"/>
                      <a:pt x="143353" y="99073"/>
                      <a:pt x="141798" y="87311"/>
                    </a:cubicBezTo>
                    <a:cubicBezTo>
                      <a:pt x="140443" y="76771"/>
                      <a:pt x="138356" y="66325"/>
                      <a:pt x="135552" y="56078"/>
                    </a:cubicBezTo>
                    <a:cubicBezTo>
                      <a:pt x="134223" y="51426"/>
                      <a:pt x="132761" y="46908"/>
                      <a:pt x="131299" y="42788"/>
                    </a:cubicBezTo>
                    <a:cubicBezTo>
                      <a:pt x="129837" y="38668"/>
                      <a:pt x="128109" y="34548"/>
                      <a:pt x="126381" y="30959"/>
                    </a:cubicBezTo>
                    <a:cubicBezTo>
                      <a:pt x="123431" y="24659"/>
                      <a:pt x="119962" y="18612"/>
                      <a:pt x="116015" y="12884"/>
                    </a:cubicBezTo>
                    <a:lnTo>
                      <a:pt x="111230" y="6903"/>
                    </a:lnTo>
                    <a:cubicBezTo>
                      <a:pt x="109768" y="5175"/>
                      <a:pt x="108306" y="3846"/>
                      <a:pt x="107243" y="2783"/>
                    </a:cubicBezTo>
                    <a:close/>
                  </a:path>
                </a:pathLst>
              </a:custGeom>
              <a:solidFill>
                <a:srgbClr val="FFFFFF"/>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26" name="Freeform: Shape 125">
                <a:extLst>
                  <a:ext uri="{FF2B5EF4-FFF2-40B4-BE49-F238E27FC236}">
                    <a16:creationId xmlns:a16="http://schemas.microsoft.com/office/drawing/2014/main" id="{2A3C1C5D-1065-1665-4DC2-604D5D997EA8}"/>
                  </a:ext>
                </a:extLst>
              </p:cNvPr>
              <p:cNvSpPr/>
              <p:nvPr/>
            </p:nvSpPr>
            <p:spPr>
              <a:xfrm>
                <a:off x="4140017" y="4503848"/>
                <a:ext cx="166810" cy="650969"/>
              </a:xfrm>
              <a:custGeom>
                <a:avLst/>
                <a:gdLst>
                  <a:gd name="csX0" fmla="*/ 166799 w 166810"/>
                  <a:gd name="csY0" fmla="*/ -8 h 650969"/>
                  <a:gd name="csX1" fmla="*/ 159224 w 166810"/>
                  <a:gd name="csY1" fmla="*/ 3448 h 650969"/>
                  <a:gd name="csX2" fmla="*/ 150452 w 166810"/>
                  <a:gd name="csY2" fmla="*/ 8365 h 650969"/>
                  <a:gd name="csX3" fmla="*/ 139155 w 166810"/>
                  <a:gd name="csY3" fmla="*/ 15808 h 650969"/>
                  <a:gd name="csX4" fmla="*/ 125864 w 166810"/>
                  <a:gd name="csY4" fmla="*/ 26174 h 650969"/>
                  <a:gd name="csX5" fmla="*/ 111245 w 166810"/>
                  <a:gd name="csY5" fmla="*/ 39465 h 650969"/>
                  <a:gd name="csX6" fmla="*/ 96094 w 166810"/>
                  <a:gd name="csY6" fmla="*/ 56078 h 650969"/>
                  <a:gd name="csX7" fmla="*/ 88385 w 166810"/>
                  <a:gd name="csY7" fmla="*/ 65514 h 650969"/>
                  <a:gd name="csX8" fmla="*/ 84531 w 166810"/>
                  <a:gd name="csY8" fmla="*/ 70432 h 650969"/>
                  <a:gd name="csX9" fmla="*/ 80809 w 166810"/>
                  <a:gd name="csY9" fmla="*/ 75748 h 650969"/>
                  <a:gd name="csX10" fmla="*/ 66057 w 166810"/>
                  <a:gd name="csY10" fmla="*/ 98209 h 650969"/>
                  <a:gd name="csX11" fmla="*/ 52766 w 166810"/>
                  <a:gd name="csY11" fmla="*/ 123594 h 650969"/>
                  <a:gd name="csX12" fmla="*/ 40273 w 166810"/>
                  <a:gd name="csY12" fmla="*/ 151105 h 650969"/>
                  <a:gd name="csX13" fmla="*/ 34426 w 166810"/>
                  <a:gd name="csY13" fmla="*/ 165725 h 650969"/>
                  <a:gd name="csX14" fmla="*/ 31502 w 166810"/>
                  <a:gd name="csY14" fmla="*/ 173168 h 650969"/>
                  <a:gd name="csX15" fmla="*/ 29109 w 166810"/>
                  <a:gd name="csY15" fmla="*/ 180743 h 650969"/>
                  <a:gd name="csX16" fmla="*/ 19673 w 166810"/>
                  <a:gd name="csY16" fmla="*/ 211843 h 650969"/>
                  <a:gd name="csX17" fmla="*/ 11832 w 166810"/>
                  <a:gd name="csY17" fmla="*/ 244272 h 650969"/>
                  <a:gd name="csX18" fmla="*/ 6117 w 166810"/>
                  <a:gd name="csY18" fmla="*/ 277498 h 650969"/>
                  <a:gd name="csX19" fmla="*/ 4655 w 166810"/>
                  <a:gd name="csY19" fmla="*/ 285871 h 650969"/>
                  <a:gd name="csX20" fmla="*/ 4655 w 166810"/>
                  <a:gd name="csY20" fmla="*/ 290390 h 650969"/>
                  <a:gd name="csX21" fmla="*/ 4655 w 166810"/>
                  <a:gd name="csY21" fmla="*/ 294510 h 650969"/>
                  <a:gd name="csX22" fmla="*/ 2927 w 166810"/>
                  <a:gd name="csY22" fmla="*/ 311256 h 650969"/>
                  <a:gd name="csX23" fmla="*/ 402 w 166810"/>
                  <a:gd name="csY23" fmla="*/ 345014 h 650969"/>
                  <a:gd name="csX24" fmla="*/ 402 w 166810"/>
                  <a:gd name="csY24" fmla="*/ 378772 h 650969"/>
                  <a:gd name="csX25" fmla="*/ 1864 w 166810"/>
                  <a:gd name="csY25" fmla="*/ 411998 h 650969"/>
                  <a:gd name="csX26" fmla="*/ 5585 w 166810"/>
                  <a:gd name="csY26" fmla="*/ 444161 h 650969"/>
                  <a:gd name="csX27" fmla="*/ 8243 w 166810"/>
                  <a:gd name="csY27" fmla="*/ 459711 h 650969"/>
                  <a:gd name="csX28" fmla="*/ 11034 w 166810"/>
                  <a:gd name="csY28" fmla="*/ 474862 h 650969"/>
                  <a:gd name="csX29" fmla="*/ 14623 w 166810"/>
                  <a:gd name="csY29" fmla="*/ 489615 h 650969"/>
                  <a:gd name="csX30" fmla="*/ 18344 w 166810"/>
                  <a:gd name="csY30" fmla="*/ 503968 h 650969"/>
                  <a:gd name="csX31" fmla="*/ 36419 w 166810"/>
                  <a:gd name="csY31" fmla="*/ 555669 h 650969"/>
                  <a:gd name="csX32" fmla="*/ 57152 w 166810"/>
                  <a:gd name="csY32" fmla="*/ 597135 h 650969"/>
                  <a:gd name="csX33" fmla="*/ 76557 w 166810"/>
                  <a:gd name="csY33" fmla="*/ 627039 h 650969"/>
                  <a:gd name="csX34" fmla="*/ 91043 w 166810"/>
                  <a:gd name="csY34" fmla="*/ 644981 h 650969"/>
                  <a:gd name="csX35" fmla="*/ 96625 w 166810"/>
                  <a:gd name="csY35" fmla="*/ 650961 h 650969"/>
                  <a:gd name="csX36" fmla="*/ 91708 w 166810"/>
                  <a:gd name="csY36" fmla="*/ 644449 h 650969"/>
                  <a:gd name="csX37" fmla="*/ 79215 w 166810"/>
                  <a:gd name="csY37" fmla="*/ 625444 h 650969"/>
                  <a:gd name="csX38" fmla="*/ 62469 w 166810"/>
                  <a:gd name="csY38" fmla="*/ 594344 h 650969"/>
                  <a:gd name="csX39" fmla="*/ 44925 w 166810"/>
                  <a:gd name="csY39" fmla="*/ 552479 h 650969"/>
                  <a:gd name="csX40" fmla="*/ 29774 w 166810"/>
                  <a:gd name="csY40" fmla="*/ 501044 h 650969"/>
                  <a:gd name="csX41" fmla="*/ 26717 w 166810"/>
                  <a:gd name="csY41" fmla="*/ 486957 h 650969"/>
                  <a:gd name="csX42" fmla="*/ 23926 w 166810"/>
                  <a:gd name="csY42" fmla="*/ 472470 h 650969"/>
                  <a:gd name="csX43" fmla="*/ 19407 w 166810"/>
                  <a:gd name="csY43" fmla="*/ 442300 h 650969"/>
                  <a:gd name="csX44" fmla="*/ 16483 w 166810"/>
                  <a:gd name="csY44" fmla="*/ 410802 h 650969"/>
                  <a:gd name="csX45" fmla="*/ 15553 w 166810"/>
                  <a:gd name="csY45" fmla="*/ 378506 h 650969"/>
                  <a:gd name="csX46" fmla="*/ 16483 w 166810"/>
                  <a:gd name="csY46" fmla="*/ 345811 h 650969"/>
                  <a:gd name="csX47" fmla="*/ 19142 w 166810"/>
                  <a:gd name="csY47" fmla="*/ 312585 h 650969"/>
                  <a:gd name="csX48" fmla="*/ 20736 w 166810"/>
                  <a:gd name="csY48" fmla="*/ 295839 h 650969"/>
                  <a:gd name="csX49" fmla="*/ 20736 w 166810"/>
                  <a:gd name="csY49" fmla="*/ 291586 h 650969"/>
                  <a:gd name="csX50" fmla="*/ 20736 w 166810"/>
                  <a:gd name="csY50" fmla="*/ 287732 h 650969"/>
                  <a:gd name="csX51" fmla="*/ 22065 w 166810"/>
                  <a:gd name="csY51" fmla="*/ 279492 h 650969"/>
                  <a:gd name="csX52" fmla="*/ 27382 w 166810"/>
                  <a:gd name="csY52" fmla="*/ 246930 h 650969"/>
                  <a:gd name="csX53" fmla="*/ 34426 w 166810"/>
                  <a:gd name="csY53" fmla="*/ 215166 h 650969"/>
                  <a:gd name="csX54" fmla="*/ 42932 w 166810"/>
                  <a:gd name="csY54" fmla="*/ 184597 h 650969"/>
                  <a:gd name="csX55" fmla="*/ 45058 w 166810"/>
                  <a:gd name="csY55" fmla="*/ 177022 h 650969"/>
                  <a:gd name="csX56" fmla="*/ 47716 w 166810"/>
                  <a:gd name="csY56" fmla="*/ 169845 h 650969"/>
                  <a:gd name="csX57" fmla="*/ 52899 w 166810"/>
                  <a:gd name="csY57" fmla="*/ 155491 h 650969"/>
                  <a:gd name="csX58" fmla="*/ 63931 w 166810"/>
                  <a:gd name="csY58" fmla="*/ 128910 h 650969"/>
                  <a:gd name="csX59" fmla="*/ 76291 w 166810"/>
                  <a:gd name="csY59" fmla="*/ 103791 h 650969"/>
                  <a:gd name="csX60" fmla="*/ 89581 w 166810"/>
                  <a:gd name="csY60" fmla="*/ 81064 h 650969"/>
                  <a:gd name="csX61" fmla="*/ 92904 w 166810"/>
                  <a:gd name="csY61" fmla="*/ 75748 h 650969"/>
                  <a:gd name="csX62" fmla="*/ 96359 w 166810"/>
                  <a:gd name="csY62" fmla="*/ 70698 h 650969"/>
                  <a:gd name="csX63" fmla="*/ 103270 w 166810"/>
                  <a:gd name="csY63" fmla="*/ 61129 h 650969"/>
                  <a:gd name="csX64" fmla="*/ 116561 w 166810"/>
                  <a:gd name="csY64" fmla="*/ 43984 h 650969"/>
                  <a:gd name="csX65" fmla="*/ 129852 w 166810"/>
                  <a:gd name="csY65" fmla="*/ 29896 h 650969"/>
                  <a:gd name="csX66" fmla="*/ 142079 w 166810"/>
                  <a:gd name="csY66" fmla="*/ 18732 h 650969"/>
                  <a:gd name="csX67" fmla="*/ 160553 w 166810"/>
                  <a:gd name="csY67" fmla="*/ 4644 h 650969"/>
                  <a:gd name="csX68" fmla="*/ 166799 w 166810"/>
                  <a:gd name="csY68" fmla="*/ -8 h 65096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Lst>
                <a:rect l="l" t="t" r="r" b="b"/>
                <a:pathLst>
                  <a:path w="166810" h="650969">
                    <a:moveTo>
                      <a:pt x="166799" y="-8"/>
                    </a:moveTo>
                    <a:cubicBezTo>
                      <a:pt x="164205" y="989"/>
                      <a:pt x="161676" y="2145"/>
                      <a:pt x="159224" y="3448"/>
                    </a:cubicBezTo>
                    <a:cubicBezTo>
                      <a:pt x="156831" y="4644"/>
                      <a:pt x="153907" y="6239"/>
                      <a:pt x="150452" y="8365"/>
                    </a:cubicBezTo>
                    <a:cubicBezTo>
                      <a:pt x="146546" y="10625"/>
                      <a:pt x="142773" y="13110"/>
                      <a:pt x="139155" y="15808"/>
                    </a:cubicBezTo>
                    <a:cubicBezTo>
                      <a:pt x="134902" y="18599"/>
                      <a:pt x="130782" y="22320"/>
                      <a:pt x="125864" y="26174"/>
                    </a:cubicBezTo>
                    <a:cubicBezTo>
                      <a:pt x="120947" y="30029"/>
                      <a:pt x="116428" y="34680"/>
                      <a:pt x="111245" y="39465"/>
                    </a:cubicBezTo>
                    <a:cubicBezTo>
                      <a:pt x="106061" y="44250"/>
                      <a:pt x="101144" y="49964"/>
                      <a:pt x="96094" y="56078"/>
                    </a:cubicBezTo>
                    <a:lnTo>
                      <a:pt x="88385" y="65514"/>
                    </a:lnTo>
                    <a:lnTo>
                      <a:pt x="84531" y="70432"/>
                    </a:lnTo>
                    <a:lnTo>
                      <a:pt x="80809" y="75748"/>
                    </a:lnTo>
                    <a:cubicBezTo>
                      <a:pt x="76025" y="82925"/>
                      <a:pt x="70443" y="90102"/>
                      <a:pt x="66057" y="98209"/>
                    </a:cubicBezTo>
                    <a:cubicBezTo>
                      <a:pt x="61671" y="106316"/>
                      <a:pt x="56355" y="114556"/>
                      <a:pt x="52766" y="123594"/>
                    </a:cubicBezTo>
                    <a:cubicBezTo>
                      <a:pt x="48124" y="132538"/>
                      <a:pt x="43954" y="141722"/>
                      <a:pt x="40273" y="151105"/>
                    </a:cubicBezTo>
                    <a:cubicBezTo>
                      <a:pt x="38280" y="155890"/>
                      <a:pt x="36419" y="160807"/>
                      <a:pt x="34426" y="165725"/>
                    </a:cubicBezTo>
                    <a:cubicBezTo>
                      <a:pt x="33495" y="168117"/>
                      <a:pt x="32565" y="170642"/>
                      <a:pt x="31502" y="173168"/>
                    </a:cubicBezTo>
                    <a:cubicBezTo>
                      <a:pt x="30438" y="175693"/>
                      <a:pt x="30040" y="178218"/>
                      <a:pt x="29109" y="180743"/>
                    </a:cubicBezTo>
                    <a:cubicBezTo>
                      <a:pt x="26053" y="190977"/>
                      <a:pt x="22331" y="201210"/>
                      <a:pt x="19673" y="211843"/>
                    </a:cubicBezTo>
                    <a:cubicBezTo>
                      <a:pt x="17015" y="222475"/>
                      <a:pt x="14490" y="233374"/>
                      <a:pt x="11832" y="244272"/>
                    </a:cubicBezTo>
                    <a:cubicBezTo>
                      <a:pt x="9174" y="255170"/>
                      <a:pt x="8110" y="266334"/>
                      <a:pt x="6117" y="277498"/>
                    </a:cubicBezTo>
                    <a:lnTo>
                      <a:pt x="4655" y="285871"/>
                    </a:lnTo>
                    <a:cubicBezTo>
                      <a:pt x="4655" y="287466"/>
                      <a:pt x="4655" y="288396"/>
                      <a:pt x="4655" y="290390"/>
                    </a:cubicBezTo>
                    <a:lnTo>
                      <a:pt x="4655" y="294510"/>
                    </a:lnTo>
                    <a:lnTo>
                      <a:pt x="2927" y="311256"/>
                    </a:lnTo>
                    <a:cubicBezTo>
                      <a:pt x="1864" y="322420"/>
                      <a:pt x="402" y="333451"/>
                      <a:pt x="402" y="345014"/>
                    </a:cubicBezTo>
                    <a:cubicBezTo>
                      <a:pt x="402" y="356577"/>
                      <a:pt x="-528" y="367608"/>
                      <a:pt x="402" y="378772"/>
                    </a:cubicBezTo>
                    <a:cubicBezTo>
                      <a:pt x="1332" y="389936"/>
                      <a:pt x="1199" y="401100"/>
                      <a:pt x="1864" y="411998"/>
                    </a:cubicBezTo>
                    <a:cubicBezTo>
                      <a:pt x="2528" y="422896"/>
                      <a:pt x="4389" y="433529"/>
                      <a:pt x="5585" y="444161"/>
                    </a:cubicBezTo>
                    <a:cubicBezTo>
                      <a:pt x="5585" y="449344"/>
                      <a:pt x="7313" y="454528"/>
                      <a:pt x="8243" y="459711"/>
                    </a:cubicBezTo>
                    <a:lnTo>
                      <a:pt x="11034" y="474862"/>
                    </a:lnTo>
                    <a:cubicBezTo>
                      <a:pt x="11965" y="479913"/>
                      <a:pt x="13294" y="484830"/>
                      <a:pt x="14623" y="489615"/>
                    </a:cubicBezTo>
                    <a:cubicBezTo>
                      <a:pt x="15952" y="494399"/>
                      <a:pt x="17015" y="499184"/>
                      <a:pt x="18344" y="503968"/>
                    </a:cubicBezTo>
                    <a:cubicBezTo>
                      <a:pt x="23234" y="521578"/>
                      <a:pt x="29272" y="538843"/>
                      <a:pt x="36419" y="555669"/>
                    </a:cubicBezTo>
                    <a:cubicBezTo>
                      <a:pt x="42470" y="569903"/>
                      <a:pt x="49395" y="583751"/>
                      <a:pt x="57152" y="597135"/>
                    </a:cubicBezTo>
                    <a:cubicBezTo>
                      <a:pt x="63028" y="607475"/>
                      <a:pt x="69507" y="617456"/>
                      <a:pt x="76557" y="627039"/>
                    </a:cubicBezTo>
                    <a:cubicBezTo>
                      <a:pt x="81051" y="633285"/>
                      <a:pt x="85888" y="639266"/>
                      <a:pt x="91043" y="644981"/>
                    </a:cubicBezTo>
                    <a:cubicBezTo>
                      <a:pt x="94632" y="648968"/>
                      <a:pt x="96625" y="650961"/>
                      <a:pt x="96625" y="650961"/>
                    </a:cubicBezTo>
                    <a:cubicBezTo>
                      <a:pt x="96625" y="650961"/>
                      <a:pt x="94765" y="648702"/>
                      <a:pt x="91708" y="644449"/>
                    </a:cubicBezTo>
                    <a:cubicBezTo>
                      <a:pt x="88651" y="640196"/>
                      <a:pt x="84265" y="633817"/>
                      <a:pt x="79215" y="625444"/>
                    </a:cubicBezTo>
                    <a:cubicBezTo>
                      <a:pt x="74164" y="617071"/>
                      <a:pt x="68449" y="606571"/>
                      <a:pt x="62469" y="594344"/>
                    </a:cubicBezTo>
                    <a:cubicBezTo>
                      <a:pt x="56488" y="582117"/>
                      <a:pt x="50640" y="567763"/>
                      <a:pt x="44925" y="552479"/>
                    </a:cubicBezTo>
                    <a:cubicBezTo>
                      <a:pt x="38948" y="535626"/>
                      <a:pt x="33891" y="518455"/>
                      <a:pt x="29774" y="501044"/>
                    </a:cubicBezTo>
                    <a:cubicBezTo>
                      <a:pt x="28711" y="496393"/>
                      <a:pt x="27647" y="491741"/>
                      <a:pt x="26717" y="486957"/>
                    </a:cubicBezTo>
                    <a:cubicBezTo>
                      <a:pt x="25520" y="482185"/>
                      <a:pt x="24588" y="477347"/>
                      <a:pt x="23926" y="472470"/>
                    </a:cubicBezTo>
                    <a:cubicBezTo>
                      <a:pt x="22597" y="462502"/>
                      <a:pt x="20471" y="452534"/>
                      <a:pt x="19407" y="442300"/>
                    </a:cubicBezTo>
                    <a:cubicBezTo>
                      <a:pt x="18344" y="432067"/>
                      <a:pt x="17414" y="421434"/>
                      <a:pt x="16483" y="410802"/>
                    </a:cubicBezTo>
                    <a:cubicBezTo>
                      <a:pt x="15553" y="400170"/>
                      <a:pt x="16483" y="389404"/>
                      <a:pt x="15553" y="378506"/>
                    </a:cubicBezTo>
                    <a:cubicBezTo>
                      <a:pt x="14623" y="367608"/>
                      <a:pt x="15553" y="356709"/>
                      <a:pt x="16483" y="345811"/>
                    </a:cubicBezTo>
                    <a:cubicBezTo>
                      <a:pt x="17414" y="334913"/>
                      <a:pt x="18078" y="323616"/>
                      <a:pt x="19142" y="312585"/>
                    </a:cubicBezTo>
                    <a:lnTo>
                      <a:pt x="20736" y="295839"/>
                    </a:lnTo>
                    <a:lnTo>
                      <a:pt x="20736" y="291586"/>
                    </a:lnTo>
                    <a:cubicBezTo>
                      <a:pt x="20736" y="290656"/>
                      <a:pt x="20736" y="288928"/>
                      <a:pt x="20736" y="287732"/>
                    </a:cubicBezTo>
                    <a:lnTo>
                      <a:pt x="22065" y="279492"/>
                    </a:lnTo>
                    <a:cubicBezTo>
                      <a:pt x="23793" y="268593"/>
                      <a:pt x="25388" y="257695"/>
                      <a:pt x="27382" y="246930"/>
                    </a:cubicBezTo>
                    <a:cubicBezTo>
                      <a:pt x="29375" y="236165"/>
                      <a:pt x="32166" y="225665"/>
                      <a:pt x="34426" y="215166"/>
                    </a:cubicBezTo>
                    <a:cubicBezTo>
                      <a:pt x="36685" y="204666"/>
                      <a:pt x="40141" y="194565"/>
                      <a:pt x="42932" y="184597"/>
                    </a:cubicBezTo>
                    <a:cubicBezTo>
                      <a:pt x="43729" y="182072"/>
                      <a:pt x="44394" y="179547"/>
                      <a:pt x="45058" y="177022"/>
                    </a:cubicBezTo>
                    <a:lnTo>
                      <a:pt x="47716" y="169845"/>
                    </a:lnTo>
                    <a:cubicBezTo>
                      <a:pt x="49400" y="164887"/>
                      <a:pt x="51128" y="160103"/>
                      <a:pt x="52899" y="155491"/>
                    </a:cubicBezTo>
                    <a:cubicBezTo>
                      <a:pt x="55956" y="145922"/>
                      <a:pt x="60209" y="137017"/>
                      <a:pt x="63931" y="128910"/>
                    </a:cubicBezTo>
                    <a:cubicBezTo>
                      <a:pt x="67652" y="120803"/>
                      <a:pt x="72304" y="111765"/>
                      <a:pt x="76291" y="103791"/>
                    </a:cubicBezTo>
                    <a:cubicBezTo>
                      <a:pt x="80278" y="95817"/>
                      <a:pt x="85195" y="88374"/>
                      <a:pt x="89581" y="81064"/>
                    </a:cubicBezTo>
                    <a:cubicBezTo>
                      <a:pt x="90645" y="79204"/>
                      <a:pt x="91841" y="77476"/>
                      <a:pt x="92904" y="75748"/>
                    </a:cubicBezTo>
                    <a:cubicBezTo>
                      <a:pt x="93967" y="74020"/>
                      <a:pt x="95296" y="72425"/>
                      <a:pt x="96359" y="70698"/>
                    </a:cubicBezTo>
                    <a:lnTo>
                      <a:pt x="103270" y="61129"/>
                    </a:lnTo>
                    <a:cubicBezTo>
                      <a:pt x="107789" y="54882"/>
                      <a:pt x="112574" y="49433"/>
                      <a:pt x="116561" y="43984"/>
                    </a:cubicBezTo>
                    <a:cubicBezTo>
                      <a:pt x="120548" y="38535"/>
                      <a:pt x="125599" y="34149"/>
                      <a:pt x="129852" y="29896"/>
                    </a:cubicBezTo>
                    <a:cubicBezTo>
                      <a:pt x="134104" y="25643"/>
                      <a:pt x="138092" y="21789"/>
                      <a:pt x="142079" y="18732"/>
                    </a:cubicBezTo>
                    <a:cubicBezTo>
                      <a:pt x="147920" y="13628"/>
                      <a:pt x="154092" y="8923"/>
                      <a:pt x="160553" y="4644"/>
                    </a:cubicBezTo>
                    <a:cubicBezTo>
                      <a:pt x="162534" y="2956"/>
                      <a:pt x="164619" y="1414"/>
                      <a:pt x="166799" y="-8"/>
                    </a:cubicBezTo>
                    <a:close/>
                  </a:path>
                </a:pathLst>
              </a:custGeom>
              <a:solidFill>
                <a:srgbClr val="FFFFFF"/>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27" name="Freeform: Shape 126">
                <a:extLst>
                  <a:ext uri="{FF2B5EF4-FFF2-40B4-BE49-F238E27FC236}">
                    <a16:creationId xmlns:a16="http://schemas.microsoft.com/office/drawing/2014/main" id="{D27E0D6D-90A9-780C-9E72-DC18CDB0EE86}"/>
                  </a:ext>
                </a:extLst>
              </p:cNvPr>
              <p:cNvSpPr/>
              <p:nvPr/>
            </p:nvSpPr>
            <p:spPr>
              <a:xfrm>
                <a:off x="4407304" y="4426217"/>
                <a:ext cx="25067" cy="74975"/>
              </a:xfrm>
              <a:custGeom>
                <a:avLst/>
                <a:gdLst>
                  <a:gd name="csX0" fmla="*/ 9824 w 25067"/>
                  <a:gd name="csY0" fmla="*/ 74965 h 74975"/>
                  <a:gd name="csX1" fmla="*/ 11285 w 25067"/>
                  <a:gd name="csY1" fmla="*/ 74965 h 74975"/>
                  <a:gd name="csX2" fmla="*/ 14754 w 25067"/>
                  <a:gd name="csY2" fmla="*/ 69157 h 74975"/>
                  <a:gd name="csX3" fmla="*/ 14741 w 25067"/>
                  <a:gd name="csY3" fmla="*/ 69117 h 74975"/>
                  <a:gd name="csX4" fmla="*/ 9824 w 25067"/>
                  <a:gd name="csY4" fmla="*/ 31771 h 74975"/>
                  <a:gd name="csX5" fmla="*/ 23114 w 25067"/>
                  <a:gd name="csY5" fmla="*/ 8645 h 74975"/>
                  <a:gd name="csX6" fmla="*/ 24111 w 25067"/>
                  <a:gd name="csY6" fmla="*/ 1934 h 74975"/>
                  <a:gd name="csX7" fmla="*/ 17399 w 25067"/>
                  <a:gd name="csY7" fmla="*/ 937 h 74975"/>
                  <a:gd name="csX8" fmla="*/ -12 w 25067"/>
                  <a:gd name="csY8" fmla="*/ 31904 h 74975"/>
                  <a:gd name="csX9" fmla="*/ 5172 w 25067"/>
                  <a:gd name="csY9" fmla="*/ 71775 h 74975"/>
                  <a:gd name="csX10" fmla="*/ 9824 w 25067"/>
                  <a:gd name="csY10" fmla="*/ 74965 h 7497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25067" h="74975">
                    <a:moveTo>
                      <a:pt x="9824" y="74965"/>
                    </a:moveTo>
                    <a:lnTo>
                      <a:pt x="11285" y="74965"/>
                    </a:lnTo>
                    <a:cubicBezTo>
                      <a:pt x="13851" y="74314"/>
                      <a:pt x="15392" y="71709"/>
                      <a:pt x="14754" y="69157"/>
                    </a:cubicBezTo>
                    <a:cubicBezTo>
                      <a:pt x="14741" y="69144"/>
                      <a:pt x="14741" y="69131"/>
                      <a:pt x="14741" y="69117"/>
                    </a:cubicBezTo>
                    <a:cubicBezTo>
                      <a:pt x="11644" y="56903"/>
                      <a:pt x="9996" y="44370"/>
                      <a:pt x="9824" y="31771"/>
                    </a:cubicBezTo>
                    <a:cubicBezTo>
                      <a:pt x="10953" y="22587"/>
                      <a:pt x="15738" y="14241"/>
                      <a:pt x="23114" y="8645"/>
                    </a:cubicBezTo>
                    <a:cubicBezTo>
                      <a:pt x="25240" y="7064"/>
                      <a:pt x="25692" y="4060"/>
                      <a:pt x="24111" y="1934"/>
                    </a:cubicBezTo>
                    <a:cubicBezTo>
                      <a:pt x="22529" y="-193"/>
                      <a:pt x="19526" y="-645"/>
                      <a:pt x="17399" y="937"/>
                    </a:cubicBezTo>
                    <a:cubicBezTo>
                      <a:pt x="7405" y="8273"/>
                      <a:pt x="1065" y="19557"/>
                      <a:pt x="-12" y="31904"/>
                    </a:cubicBezTo>
                    <a:cubicBezTo>
                      <a:pt x="161" y="45354"/>
                      <a:pt x="1902" y="58737"/>
                      <a:pt x="5172" y="71775"/>
                    </a:cubicBezTo>
                    <a:cubicBezTo>
                      <a:pt x="5863" y="73742"/>
                      <a:pt x="7750" y="75032"/>
                      <a:pt x="9824" y="74965"/>
                    </a:cubicBezTo>
                    <a:close/>
                  </a:path>
                </a:pathLst>
              </a:custGeom>
              <a:solidFill>
                <a:srgbClr val="AF1C1C"/>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28" name="Freeform: Shape 127">
                <a:extLst>
                  <a:ext uri="{FF2B5EF4-FFF2-40B4-BE49-F238E27FC236}">
                    <a16:creationId xmlns:a16="http://schemas.microsoft.com/office/drawing/2014/main" id="{193CFD93-1032-B4F2-F381-6493DDAC396E}"/>
                  </a:ext>
                </a:extLst>
              </p:cNvPr>
              <p:cNvSpPr/>
              <p:nvPr/>
            </p:nvSpPr>
            <p:spPr>
              <a:xfrm>
                <a:off x="4392660" y="4431585"/>
                <a:ext cx="34311" cy="70810"/>
              </a:xfrm>
              <a:custGeom>
                <a:avLst/>
                <a:gdLst>
                  <a:gd name="csX0" fmla="*/ 5064 w 34311"/>
                  <a:gd name="csY0" fmla="*/ 70793 h 70810"/>
                  <a:gd name="csX1" fmla="*/ 5064 w 34311"/>
                  <a:gd name="csY1" fmla="*/ 70793 h 70810"/>
                  <a:gd name="csX2" fmla="*/ 9596 w 34311"/>
                  <a:gd name="csY2" fmla="*/ 66288 h 70810"/>
                  <a:gd name="csX3" fmla="*/ 9582 w 34311"/>
                  <a:gd name="csY3" fmla="*/ 65876 h 70810"/>
                  <a:gd name="csX4" fmla="*/ 13304 w 34311"/>
                  <a:gd name="csY4" fmla="*/ 28396 h 70810"/>
                  <a:gd name="csX5" fmla="*/ 31777 w 34311"/>
                  <a:gd name="csY5" fmla="*/ 8992 h 70810"/>
                  <a:gd name="csX6" fmla="*/ 33731 w 34311"/>
                  <a:gd name="csY6" fmla="*/ 2506 h 70810"/>
                  <a:gd name="csX7" fmla="*/ 28056 w 34311"/>
                  <a:gd name="csY7" fmla="*/ 221 h 70810"/>
                  <a:gd name="csX8" fmla="*/ 4000 w 34311"/>
                  <a:gd name="csY8" fmla="*/ 26802 h 70810"/>
                  <a:gd name="csX9" fmla="*/ 13 w 34311"/>
                  <a:gd name="csY9" fmla="*/ 66673 h 70810"/>
                  <a:gd name="csX10" fmla="*/ 5064 w 34311"/>
                  <a:gd name="csY10" fmla="*/ 70793 h 7081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34311" h="70810">
                    <a:moveTo>
                      <a:pt x="5064" y="70793"/>
                    </a:moveTo>
                    <a:lnTo>
                      <a:pt x="5064" y="70793"/>
                    </a:lnTo>
                    <a:cubicBezTo>
                      <a:pt x="7562" y="70807"/>
                      <a:pt x="9596" y="68786"/>
                      <a:pt x="9596" y="66288"/>
                    </a:cubicBezTo>
                    <a:cubicBezTo>
                      <a:pt x="9596" y="66155"/>
                      <a:pt x="9596" y="66009"/>
                      <a:pt x="9582" y="65876"/>
                    </a:cubicBezTo>
                    <a:cubicBezTo>
                      <a:pt x="9396" y="53276"/>
                      <a:pt x="10646" y="40703"/>
                      <a:pt x="13304" y="28396"/>
                    </a:cubicBezTo>
                    <a:cubicBezTo>
                      <a:pt x="15962" y="16169"/>
                      <a:pt x="31645" y="8992"/>
                      <a:pt x="31777" y="8992"/>
                    </a:cubicBezTo>
                    <a:cubicBezTo>
                      <a:pt x="34103" y="7743"/>
                      <a:pt x="34980" y="4846"/>
                      <a:pt x="33731" y="2506"/>
                    </a:cubicBezTo>
                    <a:cubicBezTo>
                      <a:pt x="32628" y="486"/>
                      <a:pt x="30249" y="-484"/>
                      <a:pt x="28056" y="221"/>
                    </a:cubicBezTo>
                    <a:cubicBezTo>
                      <a:pt x="16547" y="5151"/>
                      <a:pt x="7761" y="14853"/>
                      <a:pt x="4000" y="26802"/>
                    </a:cubicBezTo>
                    <a:cubicBezTo>
                      <a:pt x="1116" y="39893"/>
                      <a:pt x="-213" y="53276"/>
                      <a:pt x="13" y="66673"/>
                    </a:cubicBezTo>
                    <a:cubicBezTo>
                      <a:pt x="359" y="69158"/>
                      <a:pt x="2565" y="70953"/>
                      <a:pt x="5064" y="70793"/>
                    </a:cubicBezTo>
                    <a:close/>
                  </a:path>
                </a:pathLst>
              </a:custGeom>
              <a:solidFill>
                <a:srgbClr val="CD3333"/>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29" name="Freeform: Shape 128">
                <a:extLst>
                  <a:ext uri="{FF2B5EF4-FFF2-40B4-BE49-F238E27FC236}">
                    <a16:creationId xmlns:a16="http://schemas.microsoft.com/office/drawing/2014/main" id="{63C1DE32-5A7A-FB5B-9B21-6ACA24B51248}"/>
                  </a:ext>
                </a:extLst>
              </p:cNvPr>
              <p:cNvSpPr/>
              <p:nvPr/>
            </p:nvSpPr>
            <p:spPr>
              <a:xfrm>
                <a:off x="4372725" y="4440972"/>
                <a:ext cx="46398" cy="63806"/>
              </a:xfrm>
              <a:custGeom>
                <a:avLst/>
                <a:gdLst>
                  <a:gd name="csX0" fmla="*/ 4397 w 46398"/>
                  <a:gd name="csY0" fmla="*/ 63798 h 63806"/>
                  <a:gd name="csX1" fmla="*/ 4397 w 46398"/>
                  <a:gd name="csY1" fmla="*/ 63798 h 63806"/>
                  <a:gd name="csX2" fmla="*/ 9049 w 46398"/>
                  <a:gd name="csY2" fmla="*/ 58881 h 63806"/>
                  <a:gd name="csX3" fmla="*/ 9049 w 46398"/>
                  <a:gd name="csY3" fmla="*/ 58881 h 63806"/>
                  <a:gd name="csX4" fmla="*/ 16226 w 46398"/>
                  <a:gd name="csY4" fmla="*/ 26319 h 63806"/>
                  <a:gd name="csX5" fmla="*/ 42807 w 46398"/>
                  <a:gd name="csY5" fmla="*/ 9440 h 63806"/>
                  <a:gd name="csX6" fmla="*/ 46263 w 46398"/>
                  <a:gd name="csY6" fmla="*/ 3725 h 63806"/>
                  <a:gd name="csX7" fmla="*/ 40787 w 46398"/>
                  <a:gd name="csY7" fmla="*/ 84 h 63806"/>
                  <a:gd name="csX8" fmla="*/ 40548 w 46398"/>
                  <a:gd name="csY8" fmla="*/ 137 h 63806"/>
                  <a:gd name="csX9" fmla="*/ 7986 w 46398"/>
                  <a:gd name="csY9" fmla="*/ 22199 h 63806"/>
                  <a:gd name="csX10" fmla="*/ 12 w 46398"/>
                  <a:gd name="csY10" fmla="*/ 59280 h 63806"/>
                  <a:gd name="csX11" fmla="*/ 4397 w 46398"/>
                  <a:gd name="csY11" fmla="*/ 63798 h 6380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46398" h="63806">
                    <a:moveTo>
                      <a:pt x="4397" y="63798"/>
                    </a:moveTo>
                    <a:lnTo>
                      <a:pt x="4397" y="63798"/>
                    </a:lnTo>
                    <a:cubicBezTo>
                      <a:pt x="7042" y="63732"/>
                      <a:pt x="9116" y="61526"/>
                      <a:pt x="9049" y="58881"/>
                    </a:cubicBezTo>
                    <a:cubicBezTo>
                      <a:pt x="9049" y="58881"/>
                      <a:pt x="9049" y="58881"/>
                      <a:pt x="9049" y="58881"/>
                    </a:cubicBezTo>
                    <a:cubicBezTo>
                      <a:pt x="8823" y="47611"/>
                      <a:pt x="11282" y="36446"/>
                      <a:pt x="16226" y="26319"/>
                    </a:cubicBezTo>
                    <a:cubicBezTo>
                      <a:pt x="22592" y="17494"/>
                      <a:pt x="32108" y="11447"/>
                      <a:pt x="42807" y="9440"/>
                    </a:cubicBezTo>
                    <a:cubicBezTo>
                      <a:pt x="45319" y="8789"/>
                      <a:pt x="46847" y="6251"/>
                      <a:pt x="46263" y="3725"/>
                    </a:cubicBezTo>
                    <a:cubicBezTo>
                      <a:pt x="45757" y="1213"/>
                      <a:pt x="43299" y="-421"/>
                      <a:pt x="40787" y="84"/>
                    </a:cubicBezTo>
                    <a:cubicBezTo>
                      <a:pt x="40707" y="97"/>
                      <a:pt x="40627" y="110"/>
                      <a:pt x="40548" y="137"/>
                    </a:cubicBezTo>
                    <a:cubicBezTo>
                      <a:pt x="27270" y="3061"/>
                      <a:pt x="15615" y="10955"/>
                      <a:pt x="7986" y="22199"/>
                    </a:cubicBezTo>
                    <a:cubicBezTo>
                      <a:pt x="2444" y="33762"/>
                      <a:pt x="-294" y="46468"/>
                      <a:pt x="12" y="59280"/>
                    </a:cubicBezTo>
                    <a:cubicBezTo>
                      <a:pt x="12" y="61725"/>
                      <a:pt x="1952" y="63732"/>
                      <a:pt x="4397" y="63798"/>
                    </a:cubicBezTo>
                    <a:close/>
                  </a:path>
                </a:pathLst>
              </a:custGeom>
              <a:solidFill>
                <a:srgbClr val="AF1C1C"/>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30" name="Freeform: Shape 129">
                <a:extLst>
                  <a:ext uri="{FF2B5EF4-FFF2-40B4-BE49-F238E27FC236}">
                    <a16:creationId xmlns:a16="http://schemas.microsoft.com/office/drawing/2014/main" id="{AF1C448B-36F7-0B77-41E5-8278268ACDAD}"/>
                  </a:ext>
                </a:extLst>
              </p:cNvPr>
              <p:cNvSpPr/>
              <p:nvPr/>
            </p:nvSpPr>
            <p:spPr>
              <a:xfrm>
                <a:off x="4352680" y="4439334"/>
                <a:ext cx="51644" cy="63051"/>
              </a:xfrm>
              <a:custGeom>
                <a:avLst/>
                <a:gdLst>
                  <a:gd name="csX0" fmla="*/ 5836 w 51644"/>
                  <a:gd name="csY0" fmla="*/ 63044 h 63051"/>
                  <a:gd name="csX1" fmla="*/ 9956 w 51644"/>
                  <a:gd name="csY1" fmla="*/ 58259 h 63051"/>
                  <a:gd name="csX2" fmla="*/ 19658 w 51644"/>
                  <a:gd name="csY2" fmla="*/ 25299 h 63051"/>
                  <a:gd name="csX3" fmla="*/ 47568 w 51644"/>
                  <a:gd name="csY3" fmla="*/ 9882 h 63051"/>
                  <a:gd name="csX4" fmla="*/ 51556 w 51644"/>
                  <a:gd name="csY4" fmla="*/ 4180 h 63051"/>
                  <a:gd name="csX5" fmla="*/ 51556 w 51644"/>
                  <a:gd name="csY5" fmla="*/ 4167 h 63051"/>
                  <a:gd name="csX6" fmla="*/ 45841 w 51644"/>
                  <a:gd name="csY6" fmla="*/ 47 h 63051"/>
                  <a:gd name="csX7" fmla="*/ 45841 w 51644"/>
                  <a:gd name="csY7" fmla="*/ 47 h 63051"/>
                  <a:gd name="csX8" fmla="*/ 11020 w 51644"/>
                  <a:gd name="csY8" fmla="*/ 20514 h 63051"/>
                  <a:gd name="csX9" fmla="*/ -12 w 51644"/>
                  <a:gd name="csY9" fmla="*/ 57993 h 63051"/>
                  <a:gd name="csX10" fmla="*/ 4773 w 51644"/>
                  <a:gd name="csY10" fmla="*/ 63044 h 6305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51644" h="63051">
                    <a:moveTo>
                      <a:pt x="5836" y="63044"/>
                    </a:moveTo>
                    <a:cubicBezTo>
                      <a:pt x="8162" y="62605"/>
                      <a:pt x="9877" y="60625"/>
                      <a:pt x="9956" y="58259"/>
                    </a:cubicBezTo>
                    <a:cubicBezTo>
                      <a:pt x="10435" y="46644"/>
                      <a:pt x="13771" y="35320"/>
                      <a:pt x="19658" y="25299"/>
                    </a:cubicBezTo>
                    <a:cubicBezTo>
                      <a:pt x="26662" y="16793"/>
                      <a:pt x="36644" y="11291"/>
                      <a:pt x="47568" y="9882"/>
                    </a:cubicBezTo>
                    <a:cubicBezTo>
                      <a:pt x="50240" y="9417"/>
                      <a:pt x="52034" y="6865"/>
                      <a:pt x="51556" y="4180"/>
                    </a:cubicBezTo>
                    <a:cubicBezTo>
                      <a:pt x="51556" y="4180"/>
                      <a:pt x="51556" y="4167"/>
                      <a:pt x="51556" y="4167"/>
                    </a:cubicBezTo>
                    <a:cubicBezTo>
                      <a:pt x="51077" y="1469"/>
                      <a:pt x="48552" y="-352"/>
                      <a:pt x="45841" y="47"/>
                    </a:cubicBezTo>
                    <a:lnTo>
                      <a:pt x="45841" y="47"/>
                    </a:lnTo>
                    <a:cubicBezTo>
                      <a:pt x="44777" y="47"/>
                      <a:pt x="19260" y="4699"/>
                      <a:pt x="11020" y="20514"/>
                    </a:cubicBezTo>
                    <a:cubicBezTo>
                      <a:pt x="4414" y="31944"/>
                      <a:pt x="626" y="44796"/>
                      <a:pt x="-12" y="57993"/>
                    </a:cubicBezTo>
                    <a:cubicBezTo>
                      <a:pt x="-12" y="60678"/>
                      <a:pt x="2088" y="62898"/>
                      <a:pt x="4773" y="63044"/>
                    </a:cubicBezTo>
                    <a:close/>
                  </a:path>
                </a:pathLst>
              </a:custGeom>
              <a:solidFill>
                <a:srgbClr val="AF1C1C"/>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31" name="Freeform: Shape 130">
                <a:extLst>
                  <a:ext uri="{FF2B5EF4-FFF2-40B4-BE49-F238E27FC236}">
                    <a16:creationId xmlns:a16="http://schemas.microsoft.com/office/drawing/2014/main" id="{E56148C1-A543-868B-2C9B-D84246051289}"/>
                  </a:ext>
                </a:extLst>
              </p:cNvPr>
              <p:cNvSpPr/>
              <p:nvPr/>
            </p:nvSpPr>
            <p:spPr>
              <a:xfrm>
                <a:off x="4387199" y="4396261"/>
                <a:ext cx="125269" cy="72037"/>
              </a:xfrm>
              <a:custGeom>
                <a:avLst/>
                <a:gdLst>
                  <a:gd name="csX0" fmla="*/ 125221 w 125269"/>
                  <a:gd name="csY0" fmla="*/ 38469 h 72037"/>
                  <a:gd name="csX1" fmla="*/ 64350 w 125269"/>
                  <a:gd name="csY1" fmla="*/ 192 h 72037"/>
                  <a:gd name="csX2" fmla="*/ 24 w 125269"/>
                  <a:gd name="csY2" fmla="*/ 31956 h 72037"/>
                  <a:gd name="csX3" fmla="*/ 56243 w 125269"/>
                  <a:gd name="csY3" fmla="*/ 71828 h 72037"/>
                  <a:gd name="csX4" fmla="*/ 125221 w 125269"/>
                  <a:gd name="csY4" fmla="*/ 38469 h 72037"/>
                </a:gdLst>
                <a:ahLst/>
                <a:cxnLst>
                  <a:cxn ang="0">
                    <a:pos x="csX0" y="csY0"/>
                  </a:cxn>
                  <a:cxn ang="0">
                    <a:pos x="csX1" y="csY1"/>
                  </a:cxn>
                  <a:cxn ang="0">
                    <a:pos x="csX2" y="csY2"/>
                  </a:cxn>
                  <a:cxn ang="0">
                    <a:pos x="csX3" y="csY3"/>
                  </a:cxn>
                  <a:cxn ang="0">
                    <a:pos x="csX4" y="csY4"/>
                  </a:cxn>
                </a:cxnLst>
                <a:rect l="l" t="t" r="r" b="b"/>
                <a:pathLst>
                  <a:path w="125269" h="72037">
                    <a:moveTo>
                      <a:pt x="125221" y="38469"/>
                    </a:moveTo>
                    <a:cubicBezTo>
                      <a:pt x="126417" y="16008"/>
                      <a:pt x="98640" y="2053"/>
                      <a:pt x="64350" y="192"/>
                    </a:cubicBezTo>
                    <a:cubicBezTo>
                      <a:pt x="30061" y="-1669"/>
                      <a:pt x="1087" y="9495"/>
                      <a:pt x="24" y="31956"/>
                    </a:cubicBezTo>
                    <a:cubicBezTo>
                      <a:pt x="-1039" y="54417"/>
                      <a:pt x="21688" y="69834"/>
                      <a:pt x="56243" y="71828"/>
                    </a:cubicBezTo>
                    <a:cubicBezTo>
                      <a:pt x="90798" y="73822"/>
                      <a:pt x="124025" y="60930"/>
                      <a:pt x="125221" y="38469"/>
                    </a:cubicBezTo>
                    <a:close/>
                  </a:path>
                </a:pathLst>
              </a:custGeom>
              <a:solidFill>
                <a:srgbClr val="C62222"/>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42" name="Freeform: Shape 141">
                <a:extLst>
                  <a:ext uri="{FF2B5EF4-FFF2-40B4-BE49-F238E27FC236}">
                    <a16:creationId xmlns:a16="http://schemas.microsoft.com/office/drawing/2014/main" id="{BD7A9605-5A7C-CC83-6719-BB9391B182F7}"/>
                  </a:ext>
                </a:extLst>
              </p:cNvPr>
              <p:cNvSpPr/>
              <p:nvPr/>
            </p:nvSpPr>
            <p:spPr>
              <a:xfrm>
                <a:off x="4387055" y="4397823"/>
                <a:ext cx="132104" cy="53382"/>
              </a:xfrm>
              <a:custGeom>
                <a:avLst/>
                <a:gdLst>
                  <a:gd name="csX0" fmla="*/ 34724 w 132104"/>
                  <a:gd name="csY0" fmla="*/ 358 h 53382"/>
                  <a:gd name="csX1" fmla="*/ 35 w 132104"/>
                  <a:gd name="csY1" fmla="*/ 23882 h 53382"/>
                  <a:gd name="csX2" fmla="*/ 117922 w 132104"/>
                  <a:gd name="csY2" fmla="*/ 52988 h 53382"/>
                  <a:gd name="csX3" fmla="*/ 131213 w 132104"/>
                  <a:gd name="csY3" fmla="*/ 34648 h 53382"/>
                  <a:gd name="csX4" fmla="*/ 34724 w 132104"/>
                  <a:gd name="csY4" fmla="*/ 358 h 53382"/>
                </a:gdLst>
                <a:ahLst/>
                <a:cxnLst>
                  <a:cxn ang="0">
                    <a:pos x="csX0" y="csY0"/>
                  </a:cxn>
                  <a:cxn ang="0">
                    <a:pos x="csX1" y="csY1"/>
                  </a:cxn>
                  <a:cxn ang="0">
                    <a:pos x="csX2" y="csY2"/>
                  </a:cxn>
                  <a:cxn ang="0">
                    <a:pos x="csX3" y="csY3"/>
                  </a:cxn>
                  <a:cxn ang="0">
                    <a:pos x="csX4" y="csY4"/>
                  </a:cxn>
                </a:cxnLst>
                <a:rect l="l" t="t" r="r" b="b"/>
                <a:pathLst>
                  <a:path w="132104" h="53382">
                    <a:moveTo>
                      <a:pt x="34724" y="358"/>
                    </a:moveTo>
                    <a:cubicBezTo>
                      <a:pt x="-2756" y="3681"/>
                      <a:pt x="35" y="23882"/>
                      <a:pt x="35" y="23882"/>
                    </a:cubicBezTo>
                    <a:cubicBezTo>
                      <a:pt x="35" y="23882"/>
                      <a:pt x="40704" y="-12933"/>
                      <a:pt x="117922" y="52988"/>
                    </a:cubicBezTo>
                    <a:cubicBezTo>
                      <a:pt x="117922" y="52988"/>
                      <a:pt x="136263" y="57640"/>
                      <a:pt x="131213" y="34648"/>
                    </a:cubicBezTo>
                    <a:cubicBezTo>
                      <a:pt x="108885" y="16971"/>
                      <a:pt x="72203" y="-2965"/>
                      <a:pt x="34724" y="358"/>
                    </a:cubicBezTo>
                    <a:close/>
                  </a:path>
                </a:pathLst>
              </a:custGeom>
              <a:solidFill>
                <a:srgbClr val="EAA16A"/>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43" name="Freeform: Shape 142">
                <a:extLst>
                  <a:ext uri="{FF2B5EF4-FFF2-40B4-BE49-F238E27FC236}">
                    <a16:creationId xmlns:a16="http://schemas.microsoft.com/office/drawing/2014/main" id="{47F356C6-E0E6-79DE-DFB4-7EC8BF6FD507}"/>
                  </a:ext>
                </a:extLst>
              </p:cNvPr>
              <p:cNvSpPr/>
              <p:nvPr/>
            </p:nvSpPr>
            <p:spPr>
              <a:xfrm>
                <a:off x="4482794" y="4312598"/>
                <a:ext cx="13290" cy="13290"/>
              </a:xfrm>
              <a:custGeom>
                <a:avLst/>
                <a:gdLst>
                  <a:gd name="csX0" fmla="*/ -12 w 13290"/>
                  <a:gd name="csY0" fmla="*/ -8 h 13290"/>
                  <a:gd name="csX1" fmla="*/ -12 w 13290"/>
                  <a:gd name="csY1" fmla="*/ -8 h 13290"/>
                </a:gdLst>
                <a:ahLst/>
                <a:cxnLst>
                  <a:cxn ang="0">
                    <a:pos x="csX0" y="csY0"/>
                  </a:cxn>
                  <a:cxn ang="0">
                    <a:pos x="csX1" y="csY1"/>
                  </a:cxn>
                </a:cxnLst>
                <a:rect l="l" t="t" r="r" b="b"/>
                <a:pathLst>
                  <a:path w="13290" h="13290">
                    <a:moveTo>
                      <a:pt x="-12" y="-8"/>
                    </a:moveTo>
                    <a:lnTo>
                      <a:pt x="-12" y="-8"/>
                    </a:lnTo>
                    <a:close/>
                  </a:path>
                </a:pathLst>
              </a:custGeom>
              <a:solidFill>
                <a:srgbClr val="FFFFFF"/>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48" name="Freeform: Shape 147">
                <a:extLst>
                  <a:ext uri="{FF2B5EF4-FFF2-40B4-BE49-F238E27FC236}">
                    <a16:creationId xmlns:a16="http://schemas.microsoft.com/office/drawing/2014/main" id="{9FA54996-769E-E279-8458-EF4A32FECF7E}"/>
                  </a:ext>
                </a:extLst>
              </p:cNvPr>
              <p:cNvSpPr/>
              <p:nvPr/>
            </p:nvSpPr>
            <p:spPr>
              <a:xfrm>
                <a:off x="4480976" y="4311508"/>
                <a:ext cx="2747" cy="2950"/>
              </a:xfrm>
              <a:custGeom>
                <a:avLst/>
                <a:gdLst>
                  <a:gd name="csX0" fmla="*/ 1540 w 2747"/>
                  <a:gd name="csY0" fmla="*/ 2544 h 2950"/>
                  <a:gd name="csX1" fmla="*/ 743 w 2747"/>
                  <a:gd name="csY1" fmla="*/ 2544 h 2950"/>
                  <a:gd name="csX2" fmla="*/ 78 w 2747"/>
                  <a:gd name="csY2" fmla="*/ 1481 h 2950"/>
                  <a:gd name="csX3" fmla="*/ 78 w 2747"/>
                  <a:gd name="csY3" fmla="*/ 152 h 2950"/>
                  <a:gd name="csX4" fmla="*/ 1274 w 2747"/>
                  <a:gd name="csY4" fmla="*/ 152 h 2950"/>
                  <a:gd name="csX5" fmla="*/ 2736 w 2747"/>
                  <a:gd name="csY5" fmla="*/ 1348 h 2950"/>
                  <a:gd name="csX6" fmla="*/ 1939 w 2747"/>
                  <a:gd name="csY6" fmla="*/ 2943 h 2950"/>
                  <a:gd name="csX7" fmla="*/ 1141 w 2747"/>
                  <a:gd name="csY7" fmla="*/ 2943 h 295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2747" h="2950">
                    <a:moveTo>
                      <a:pt x="1540" y="2544"/>
                    </a:moveTo>
                    <a:lnTo>
                      <a:pt x="743" y="2544"/>
                    </a:lnTo>
                    <a:cubicBezTo>
                      <a:pt x="357" y="2318"/>
                      <a:pt x="105" y="1919"/>
                      <a:pt x="78" y="1481"/>
                    </a:cubicBezTo>
                    <a:cubicBezTo>
                      <a:pt x="-41" y="1042"/>
                      <a:pt x="-41" y="590"/>
                      <a:pt x="78" y="152"/>
                    </a:cubicBezTo>
                    <a:cubicBezTo>
                      <a:pt x="450" y="-61"/>
                      <a:pt x="902" y="-61"/>
                      <a:pt x="1274" y="152"/>
                    </a:cubicBezTo>
                    <a:cubicBezTo>
                      <a:pt x="1965" y="191"/>
                      <a:pt x="2564" y="670"/>
                      <a:pt x="2736" y="1348"/>
                    </a:cubicBezTo>
                    <a:cubicBezTo>
                      <a:pt x="2736" y="2012"/>
                      <a:pt x="2736" y="2677"/>
                      <a:pt x="1939" y="2943"/>
                    </a:cubicBezTo>
                    <a:lnTo>
                      <a:pt x="1141" y="2943"/>
                    </a:lnTo>
                    <a:close/>
                  </a:path>
                </a:pathLst>
              </a:custGeom>
              <a:solidFill>
                <a:srgbClr val="1D1D1B"/>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49" name="Freeform: Shape 148">
                <a:extLst>
                  <a:ext uri="{FF2B5EF4-FFF2-40B4-BE49-F238E27FC236}">
                    <a16:creationId xmlns:a16="http://schemas.microsoft.com/office/drawing/2014/main" id="{9CE8AFAD-D8EB-9DFD-D0A8-7DE47DCD5427}"/>
                  </a:ext>
                </a:extLst>
              </p:cNvPr>
              <p:cNvSpPr/>
              <p:nvPr/>
            </p:nvSpPr>
            <p:spPr>
              <a:xfrm>
                <a:off x="4482927" y="4312598"/>
                <a:ext cx="13290" cy="13290"/>
              </a:xfrm>
              <a:custGeom>
                <a:avLst/>
                <a:gdLst>
                  <a:gd name="csX0" fmla="*/ -12 w 13290"/>
                  <a:gd name="csY0" fmla="*/ -8 h 13290"/>
                  <a:gd name="csX1" fmla="*/ -12 w 13290"/>
                  <a:gd name="csY1" fmla="*/ -8 h 13290"/>
                </a:gdLst>
                <a:ahLst/>
                <a:cxnLst>
                  <a:cxn ang="0">
                    <a:pos x="csX0" y="csY0"/>
                  </a:cxn>
                  <a:cxn ang="0">
                    <a:pos x="csX1" y="csY1"/>
                  </a:cxn>
                </a:cxnLst>
                <a:rect l="l" t="t" r="r" b="b"/>
                <a:pathLst>
                  <a:path w="13290" h="13290">
                    <a:moveTo>
                      <a:pt x="-12" y="-8"/>
                    </a:moveTo>
                    <a:lnTo>
                      <a:pt x="-12" y="-8"/>
                    </a:lnTo>
                    <a:close/>
                  </a:path>
                </a:pathLst>
              </a:custGeom>
              <a:solidFill>
                <a:srgbClr val="FFFFFF"/>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50" name="Freeform: Shape 149">
                <a:extLst>
                  <a:ext uri="{FF2B5EF4-FFF2-40B4-BE49-F238E27FC236}">
                    <a16:creationId xmlns:a16="http://schemas.microsoft.com/office/drawing/2014/main" id="{EB580781-9D3D-F68E-CC96-917D529A1C41}"/>
                  </a:ext>
                </a:extLst>
              </p:cNvPr>
              <p:cNvSpPr/>
              <p:nvPr/>
            </p:nvSpPr>
            <p:spPr>
              <a:xfrm>
                <a:off x="4481049" y="4311268"/>
                <a:ext cx="3473" cy="2923"/>
              </a:xfrm>
              <a:custGeom>
                <a:avLst/>
                <a:gdLst>
                  <a:gd name="csX0" fmla="*/ 1468 w 3473"/>
                  <a:gd name="csY0" fmla="*/ 2783 h 2923"/>
                  <a:gd name="csX1" fmla="*/ 1468 w 3473"/>
                  <a:gd name="csY1" fmla="*/ 2783 h 2923"/>
                  <a:gd name="csX2" fmla="*/ 6 w 3473"/>
                  <a:gd name="csY2" fmla="*/ 1587 h 2923"/>
                  <a:gd name="csX3" fmla="*/ 936 w 3473"/>
                  <a:gd name="csY3" fmla="*/ -8 h 2923"/>
                  <a:gd name="csX4" fmla="*/ 1867 w 3473"/>
                  <a:gd name="csY4" fmla="*/ -8 h 2923"/>
                  <a:gd name="csX5" fmla="*/ 3462 w 3473"/>
                  <a:gd name="csY5" fmla="*/ 1454 h 2923"/>
                  <a:gd name="csX6" fmla="*/ 2000 w 3473"/>
                  <a:gd name="csY6" fmla="*/ 2916 h 2923"/>
                  <a:gd name="csX7" fmla="*/ 2000 w 3473"/>
                  <a:gd name="csY7" fmla="*/ 2916 h 29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3473" h="2923">
                    <a:moveTo>
                      <a:pt x="1468" y="2783"/>
                    </a:moveTo>
                    <a:lnTo>
                      <a:pt x="1468" y="2783"/>
                    </a:lnTo>
                    <a:cubicBezTo>
                      <a:pt x="777" y="2743"/>
                      <a:pt x="179" y="2265"/>
                      <a:pt x="6" y="1587"/>
                    </a:cubicBezTo>
                    <a:cubicBezTo>
                      <a:pt x="-100" y="896"/>
                      <a:pt x="285" y="231"/>
                      <a:pt x="936" y="-8"/>
                    </a:cubicBezTo>
                    <a:lnTo>
                      <a:pt x="1867" y="-8"/>
                    </a:lnTo>
                    <a:cubicBezTo>
                      <a:pt x="3329" y="-8"/>
                      <a:pt x="3462" y="1188"/>
                      <a:pt x="3462" y="1454"/>
                    </a:cubicBezTo>
                    <a:cubicBezTo>
                      <a:pt x="3395" y="2238"/>
                      <a:pt x="2784" y="2850"/>
                      <a:pt x="2000" y="2916"/>
                    </a:cubicBezTo>
                    <a:lnTo>
                      <a:pt x="2000" y="2916"/>
                    </a:lnTo>
                    <a:close/>
                  </a:path>
                </a:pathLst>
              </a:custGeom>
              <a:solidFill>
                <a:srgbClr val="1D1D1B"/>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51" name="Freeform: Shape 150">
                <a:extLst>
                  <a:ext uri="{FF2B5EF4-FFF2-40B4-BE49-F238E27FC236}">
                    <a16:creationId xmlns:a16="http://schemas.microsoft.com/office/drawing/2014/main" id="{444EE402-DD31-C9D3-2486-E6C40B2073A3}"/>
                  </a:ext>
                </a:extLst>
              </p:cNvPr>
              <p:cNvSpPr/>
              <p:nvPr/>
            </p:nvSpPr>
            <p:spPr>
              <a:xfrm>
                <a:off x="4482927" y="4312598"/>
                <a:ext cx="13290" cy="13290"/>
              </a:xfrm>
              <a:custGeom>
                <a:avLst/>
                <a:gdLst>
                  <a:gd name="csX0" fmla="*/ -12 w 13290"/>
                  <a:gd name="csY0" fmla="*/ -8 h 13290"/>
                  <a:gd name="csX1" fmla="*/ -12 w 13290"/>
                  <a:gd name="csY1" fmla="*/ -8 h 13290"/>
                </a:gdLst>
                <a:ahLst/>
                <a:cxnLst>
                  <a:cxn ang="0">
                    <a:pos x="csX0" y="csY0"/>
                  </a:cxn>
                  <a:cxn ang="0">
                    <a:pos x="csX1" y="csY1"/>
                  </a:cxn>
                </a:cxnLst>
                <a:rect l="l" t="t" r="r" b="b"/>
                <a:pathLst>
                  <a:path w="13290" h="13290">
                    <a:moveTo>
                      <a:pt x="-12" y="-8"/>
                    </a:moveTo>
                    <a:lnTo>
                      <a:pt x="-12" y="-8"/>
                    </a:lnTo>
                    <a:close/>
                  </a:path>
                </a:pathLst>
              </a:custGeom>
              <a:solidFill>
                <a:srgbClr val="FFFFFF"/>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52" name="Freeform: Shape 151">
                <a:extLst>
                  <a:ext uri="{FF2B5EF4-FFF2-40B4-BE49-F238E27FC236}">
                    <a16:creationId xmlns:a16="http://schemas.microsoft.com/office/drawing/2014/main" id="{E622B67E-13BE-29D0-65EB-6A1F61B86667}"/>
                  </a:ext>
                </a:extLst>
              </p:cNvPr>
              <p:cNvSpPr/>
              <p:nvPr/>
            </p:nvSpPr>
            <p:spPr>
              <a:xfrm>
                <a:off x="4481066" y="4311263"/>
                <a:ext cx="2955" cy="2796"/>
              </a:xfrm>
              <a:custGeom>
                <a:avLst/>
                <a:gdLst>
                  <a:gd name="csX0" fmla="*/ 1450 w 2955"/>
                  <a:gd name="csY0" fmla="*/ 2789 h 2796"/>
                  <a:gd name="csX1" fmla="*/ 1450 w 2955"/>
                  <a:gd name="csY1" fmla="*/ 2789 h 2796"/>
                  <a:gd name="csX2" fmla="*/ -12 w 2955"/>
                  <a:gd name="csY2" fmla="*/ 1327 h 2796"/>
                  <a:gd name="csX3" fmla="*/ 1304 w 2955"/>
                  <a:gd name="csY3" fmla="*/ -2 h 2796"/>
                  <a:gd name="csX4" fmla="*/ 1450 w 2955"/>
                  <a:gd name="csY4" fmla="*/ -2 h 2796"/>
                  <a:gd name="csX5" fmla="*/ 1450 w 2955"/>
                  <a:gd name="csY5" fmla="*/ -2 h 2796"/>
                  <a:gd name="csX6" fmla="*/ 2912 w 2955"/>
                  <a:gd name="csY6" fmla="*/ 1194 h 2796"/>
                  <a:gd name="csX7" fmla="*/ 1902 w 2955"/>
                  <a:gd name="csY7" fmla="*/ 2776 h 2796"/>
                  <a:gd name="csX8" fmla="*/ 1849 w 2955"/>
                  <a:gd name="csY8" fmla="*/ 2789 h 279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955" h="2796">
                    <a:moveTo>
                      <a:pt x="1450" y="2789"/>
                    </a:moveTo>
                    <a:lnTo>
                      <a:pt x="1450" y="2789"/>
                    </a:lnTo>
                    <a:cubicBezTo>
                      <a:pt x="640" y="2789"/>
                      <a:pt x="-12" y="2138"/>
                      <a:pt x="-12" y="1327"/>
                    </a:cubicBezTo>
                    <a:cubicBezTo>
                      <a:pt x="-12" y="596"/>
                      <a:pt x="573" y="-2"/>
                      <a:pt x="1304" y="-2"/>
                    </a:cubicBezTo>
                    <a:cubicBezTo>
                      <a:pt x="1357" y="-15"/>
                      <a:pt x="1411" y="-2"/>
                      <a:pt x="1450" y="-2"/>
                    </a:cubicBezTo>
                    <a:lnTo>
                      <a:pt x="1450" y="-2"/>
                    </a:lnTo>
                    <a:cubicBezTo>
                      <a:pt x="1450" y="-2"/>
                      <a:pt x="2912" y="-2"/>
                      <a:pt x="2912" y="1194"/>
                    </a:cubicBezTo>
                    <a:cubicBezTo>
                      <a:pt x="3072" y="1912"/>
                      <a:pt x="2620" y="2616"/>
                      <a:pt x="1902" y="2776"/>
                    </a:cubicBezTo>
                    <a:cubicBezTo>
                      <a:pt x="1889" y="2789"/>
                      <a:pt x="1862" y="2789"/>
                      <a:pt x="1849" y="2789"/>
                    </a:cubicBezTo>
                    <a:close/>
                  </a:path>
                </a:pathLst>
              </a:custGeom>
              <a:solidFill>
                <a:srgbClr val="1D1D1B"/>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53" name="Freeform: Shape 152">
                <a:extLst>
                  <a:ext uri="{FF2B5EF4-FFF2-40B4-BE49-F238E27FC236}">
                    <a16:creationId xmlns:a16="http://schemas.microsoft.com/office/drawing/2014/main" id="{4BA7A9AC-C53E-35E2-DF11-76C8BD8FFA79}"/>
                  </a:ext>
                </a:extLst>
              </p:cNvPr>
              <p:cNvSpPr/>
              <p:nvPr/>
            </p:nvSpPr>
            <p:spPr>
              <a:xfrm>
                <a:off x="4482794" y="4301832"/>
                <a:ext cx="36150" cy="24055"/>
              </a:xfrm>
              <a:custGeom>
                <a:avLst/>
                <a:gdLst>
                  <a:gd name="csX0" fmla="*/ 30557 w 36150"/>
                  <a:gd name="csY0" fmla="*/ -8 h 24055"/>
                  <a:gd name="csX1" fmla="*/ -12 w 36150"/>
                  <a:gd name="csY1" fmla="*/ 10757 h 24055"/>
                  <a:gd name="csX2" fmla="*/ -12 w 36150"/>
                  <a:gd name="csY2" fmla="*/ 10757 h 24055"/>
                  <a:gd name="csX3" fmla="*/ 36139 w 36150"/>
                  <a:gd name="csY3" fmla="*/ 24048 h 24055"/>
                  <a:gd name="csX4" fmla="*/ 36139 w 36150"/>
                  <a:gd name="csY4" fmla="*/ 24048 h 24055"/>
                </a:gdLst>
                <a:ahLst/>
                <a:cxnLst>
                  <a:cxn ang="0">
                    <a:pos x="csX0" y="csY0"/>
                  </a:cxn>
                  <a:cxn ang="0">
                    <a:pos x="csX1" y="csY1"/>
                  </a:cxn>
                  <a:cxn ang="0">
                    <a:pos x="csX2" y="csY2"/>
                  </a:cxn>
                  <a:cxn ang="0">
                    <a:pos x="csX3" y="csY3"/>
                  </a:cxn>
                  <a:cxn ang="0">
                    <a:pos x="csX4" y="csY4"/>
                  </a:cxn>
                </a:cxnLst>
                <a:rect l="l" t="t" r="r" b="b"/>
                <a:pathLst>
                  <a:path w="36150" h="24055">
                    <a:moveTo>
                      <a:pt x="30557" y="-8"/>
                    </a:moveTo>
                    <a:lnTo>
                      <a:pt x="-12" y="10757"/>
                    </a:lnTo>
                    <a:lnTo>
                      <a:pt x="-12" y="10757"/>
                    </a:lnTo>
                    <a:cubicBezTo>
                      <a:pt x="13239" y="10717"/>
                      <a:pt x="26065" y="15436"/>
                      <a:pt x="36139" y="24048"/>
                    </a:cubicBezTo>
                    <a:lnTo>
                      <a:pt x="36139" y="24048"/>
                    </a:lnTo>
                    <a:close/>
                  </a:path>
                </a:pathLst>
              </a:custGeom>
              <a:solidFill>
                <a:srgbClr val="FFD9B6"/>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54" name="Freeform: Shape 153">
                <a:extLst>
                  <a:ext uri="{FF2B5EF4-FFF2-40B4-BE49-F238E27FC236}">
                    <a16:creationId xmlns:a16="http://schemas.microsoft.com/office/drawing/2014/main" id="{957F7647-22F5-FEDF-0967-F6469D6D79AD}"/>
                  </a:ext>
                </a:extLst>
              </p:cNvPr>
              <p:cNvSpPr/>
              <p:nvPr/>
            </p:nvSpPr>
            <p:spPr>
              <a:xfrm>
                <a:off x="4375344" y="4339426"/>
                <a:ext cx="163788" cy="93051"/>
              </a:xfrm>
              <a:custGeom>
                <a:avLst/>
                <a:gdLst>
                  <a:gd name="csX0" fmla="*/ 44840 w 163788"/>
                  <a:gd name="csY0" fmla="*/ 5459 h 93051"/>
                  <a:gd name="csX1" fmla="*/ 11746 w 163788"/>
                  <a:gd name="csY1" fmla="*/ 82278 h 93051"/>
                  <a:gd name="csX2" fmla="*/ 46435 w 163788"/>
                  <a:gd name="csY2" fmla="*/ 58754 h 93051"/>
                  <a:gd name="csX3" fmla="*/ 143190 w 163788"/>
                  <a:gd name="csY3" fmla="*/ 93044 h 93051"/>
                  <a:gd name="csX4" fmla="*/ 151828 w 163788"/>
                  <a:gd name="csY4" fmla="*/ 37223 h 93051"/>
                  <a:gd name="csX5" fmla="*/ 44840 w 163788"/>
                  <a:gd name="csY5" fmla="*/ 5459 h 93051"/>
                </a:gdLst>
                <a:ahLst/>
                <a:cxnLst>
                  <a:cxn ang="0">
                    <a:pos x="csX0" y="csY0"/>
                  </a:cxn>
                  <a:cxn ang="0">
                    <a:pos x="csX1" y="csY1"/>
                  </a:cxn>
                  <a:cxn ang="0">
                    <a:pos x="csX2" y="csY2"/>
                  </a:cxn>
                  <a:cxn ang="0">
                    <a:pos x="csX3" y="csY3"/>
                  </a:cxn>
                  <a:cxn ang="0">
                    <a:pos x="csX4" y="csY4"/>
                  </a:cxn>
                  <a:cxn ang="0">
                    <a:pos x="csX5" y="csY5"/>
                  </a:cxn>
                </a:cxnLst>
                <a:rect l="l" t="t" r="r" b="b"/>
                <a:pathLst>
                  <a:path w="163788" h="93051">
                    <a:moveTo>
                      <a:pt x="44840" y="5459"/>
                    </a:moveTo>
                    <a:cubicBezTo>
                      <a:pt x="44840" y="5459"/>
                      <a:pt x="-27726" y="34831"/>
                      <a:pt x="11746" y="82278"/>
                    </a:cubicBezTo>
                    <a:cubicBezTo>
                      <a:pt x="11746" y="82278"/>
                      <a:pt x="8955" y="62077"/>
                      <a:pt x="46435" y="58754"/>
                    </a:cubicBezTo>
                    <a:cubicBezTo>
                      <a:pt x="83914" y="55432"/>
                      <a:pt x="120596" y="75367"/>
                      <a:pt x="143190" y="93044"/>
                    </a:cubicBezTo>
                    <a:cubicBezTo>
                      <a:pt x="143190" y="93044"/>
                      <a:pt x="183061" y="73374"/>
                      <a:pt x="151828" y="37223"/>
                    </a:cubicBezTo>
                    <a:cubicBezTo>
                      <a:pt x="126842" y="4529"/>
                      <a:pt x="83621" y="-8310"/>
                      <a:pt x="44840" y="5459"/>
                    </a:cubicBezTo>
                    <a:close/>
                  </a:path>
                </a:pathLst>
              </a:custGeom>
              <a:solidFill>
                <a:srgbClr val="F7BA84"/>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55" name="Freeform: Shape 154">
                <a:extLst>
                  <a:ext uri="{FF2B5EF4-FFF2-40B4-BE49-F238E27FC236}">
                    <a16:creationId xmlns:a16="http://schemas.microsoft.com/office/drawing/2014/main" id="{74C68F26-7DB1-91B9-711A-F62C4DB0C77F}"/>
                  </a:ext>
                </a:extLst>
              </p:cNvPr>
              <p:cNvSpPr/>
              <p:nvPr/>
            </p:nvSpPr>
            <p:spPr>
              <a:xfrm>
                <a:off x="4420116" y="4312598"/>
                <a:ext cx="117200" cy="64193"/>
              </a:xfrm>
              <a:custGeom>
                <a:avLst/>
                <a:gdLst>
                  <a:gd name="csX0" fmla="*/ 62799 w 117200"/>
                  <a:gd name="csY0" fmla="*/ -8 h 64193"/>
                  <a:gd name="csX1" fmla="*/ 62799 w 117200"/>
                  <a:gd name="csY1" fmla="*/ -8 h 64193"/>
                  <a:gd name="csX2" fmla="*/ 466 w 117200"/>
                  <a:gd name="csY2" fmla="*/ 32421 h 64193"/>
                  <a:gd name="csX3" fmla="*/ 107455 w 117200"/>
                  <a:gd name="csY3" fmla="*/ 64185 h 64193"/>
                  <a:gd name="csX4" fmla="*/ 99348 w 117200"/>
                  <a:gd name="csY4" fmla="*/ 13681 h 64193"/>
                  <a:gd name="csX5" fmla="*/ 62799 w 117200"/>
                  <a:gd name="csY5" fmla="*/ -8 h 64193"/>
                </a:gdLst>
                <a:ahLst/>
                <a:cxnLst>
                  <a:cxn ang="0">
                    <a:pos x="csX0" y="csY0"/>
                  </a:cxn>
                  <a:cxn ang="0">
                    <a:pos x="csX1" y="csY1"/>
                  </a:cxn>
                  <a:cxn ang="0">
                    <a:pos x="csX2" y="csY2"/>
                  </a:cxn>
                  <a:cxn ang="0">
                    <a:pos x="csX3" y="csY3"/>
                  </a:cxn>
                  <a:cxn ang="0">
                    <a:pos x="csX4" y="csY4"/>
                  </a:cxn>
                  <a:cxn ang="0">
                    <a:pos x="csX5" y="csY5"/>
                  </a:cxn>
                </a:cxnLst>
                <a:rect l="l" t="t" r="r" b="b"/>
                <a:pathLst>
                  <a:path w="117200" h="64193">
                    <a:moveTo>
                      <a:pt x="62799" y="-8"/>
                    </a:moveTo>
                    <a:lnTo>
                      <a:pt x="62799" y="-8"/>
                    </a:lnTo>
                    <a:cubicBezTo>
                      <a:pt x="56021" y="-8"/>
                      <a:pt x="-6046" y="922"/>
                      <a:pt x="466" y="32421"/>
                    </a:cubicBezTo>
                    <a:cubicBezTo>
                      <a:pt x="39248" y="18652"/>
                      <a:pt x="82469" y="31491"/>
                      <a:pt x="107455" y="64185"/>
                    </a:cubicBezTo>
                    <a:cubicBezTo>
                      <a:pt x="107455" y="64185"/>
                      <a:pt x="134036" y="53287"/>
                      <a:pt x="99348" y="13681"/>
                    </a:cubicBezTo>
                    <a:cubicBezTo>
                      <a:pt x="89234" y="4843"/>
                      <a:pt x="76236" y="-21"/>
                      <a:pt x="62799" y="-8"/>
                    </a:cubicBezTo>
                    <a:close/>
                  </a:path>
                </a:pathLst>
              </a:custGeom>
              <a:solidFill>
                <a:srgbClr val="FFCC9A"/>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56" name="Freeform: Shape 155">
                <a:extLst>
                  <a:ext uri="{FF2B5EF4-FFF2-40B4-BE49-F238E27FC236}">
                    <a16:creationId xmlns:a16="http://schemas.microsoft.com/office/drawing/2014/main" id="{48236E13-CEA4-05FD-5F4C-0A308AD4D779}"/>
                  </a:ext>
                </a:extLst>
              </p:cNvPr>
              <p:cNvSpPr/>
              <p:nvPr/>
            </p:nvSpPr>
            <p:spPr>
              <a:xfrm>
                <a:off x="4487272" y="4317633"/>
                <a:ext cx="32077" cy="61151"/>
              </a:xfrm>
              <a:custGeom>
                <a:avLst/>
                <a:gdLst>
                  <a:gd name="csX0" fmla="*/ 25281 w 32077"/>
                  <a:gd name="csY0" fmla="*/ 61143 h 61151"/>
                  <a:gd name="csX1" fmla="*/ 10927 w 32077"/>
                  <a:gd name="csY1" fmla="*/ 3595 h 61151"/>
                  <a:gd name="csX2" fmla="*/ 694 w 32077"/>
                  <a:gd name="csY2" fmla="*/ 3595 h 61151"/>
                  <a:gd name="csX3" fmla="*/ 10794 w 32077"/>
                  <a:gd name="csY3" fmla="*/ 24462 h 61151"/>
                  <a:gd name="csX4" fmla="*/ 10794 w 32077"/>
                  <a:gd name="csY4" fmla="*/ 36955 h 61151"/>
                  <a:gd name="csX5" fmla="*/ 10794 w 32077"/>
                  <a:gd name="csY5" fmla="*/ 52371 h 61151"/>
                  <a:gd name="csX6" fmla="*/ 25281 w 32077"/>
                  <a:gd name="csY6" fmla="*/ 61143 h 61151"/>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2077" h="61151">
                    <a:moveTo>
                      <a:pt x="25281" y="61143"/>
                    </a:moveTo>
                    <a:cubicBezTo>
                      <a:pt x="25281" y="61143"/>
                      <a:pt x="47742" y="31638"/>
                      <a:pt x="10927" y="3595"/>
                    </a:cubicBezTo>
                    <a:cubicBezTo>
                      <a:pt x="10927" y="3595"/>
                      <a:pt x="-3293" y="-4512"/>
                      <a:pt x="694" y="3595"/>
                    </a:cubicBezTo>
                    <a:cubicBezTo>
                      <a:pt x="4681" y="11703"/>
                      <a:pt x="17440" y="19278"/>
                      <a:pt x="10794" y="24462"/>
                    </a:cubicBezTo>
                    <a:cubicBezTo>
                      <a:pt x="4149" y="29645"/>
                      <a:pt x="12921" y="28847"/>
                      <a:pt x="10794" y="36955"/>
                    </a:cubicBezTo>
                    <a:cubicBezTo>
                      <a:pt x="8668" y="45062"/>
                      <a:pt x="7206" y="43733"/>
                      <a:pt x="10794" y="52371"/>
                    </a:cubicBezTo>
                    <a:cubicBezTo>
                      <a:pt x="13758" y="57621"/>
                      <a:pt x="19247" y="60944"/>
                      <a:pt x="25281" y="61143"/>
                    </a:cubicBezTo>
                    <a:close/>
                  </a:path>
                </a:pathLst>
              </a:custGeom>
              <a:solidFill>
                <a:srgbClr val="E82E2E"/>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57" name="Freeform: Shape 156">
                <a:extLst>
                  <a:ext uri="{FF2B5EF4-FFF2-40B4-BE49-F238E27FC236}">
                    <a16:creationId xmlns:a16="http://schemas.microsoft.com/office/drawing/2014/main" id="{95E59E40-1683-155F-1A3F-8A9EA19CB416}"/>
                  </a:ext>
                </a:extLst>
              </p:cNvPr>
              <p:cNvSpPr/>
              <p:nvPr/>
            </p:nvSpPr>
            <p:spPr>
              <a:xfrm>
                <a:off x="4465120" y="4318664"/>
                <a:ext cx="38671" cy="67876"/>
              </a:xfrm>
              <a:custGeom>
                <a:avLst/>
                <a:gdLst>
                  <a:gd name="csX0" fmla="*/ 32548 w 38671"/>
                  <a:gd name="csY0" fmla="*/ 58917 h 67876"/>
                  <a:gd name="csX1" fmla="*/ 36269 w 38671"/>
                  <a:gd name="csY1" fmla="*/ 43234 h 67876"/>
                  <a:gd name="csX2" fmla="*/ 24042 w 38671"/>
                  <a:gd name="csY2" fmla="*/ 33000 h 67876"/>
                  <a:gd name="csX3" fmla="*/ 21517 w 38671"/>
                  <a:gd name="csY3" fmla="*/ 20773 h 67876"/>
                  <a:gd name="csX4" fmla="*/ 12745 w 38671"/>
                  <a:gd name="csY4" fmla="*/ 9077 h 67876"/>
                  <a:gd name="csX5" fmla="*/ 7296 w 38671"/>
                  <a:gd name="csY5" fmla="*/ 1767 h 67876"/>
                  <a:gd name="csX6" fmla="*/ 14207 w 38671"/>
                  <a:gd name="csY6" fmla="*/ 62106 h 67876"/>
                  <a:gd name="csX7" fmla="*/ 32548 w 38671"/>
                  <a:gd name="csY7" fmla="*/ 58917 h 6787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38671" h="67876">
                    <a:moveTo>
                      <a:pt x="32548" y="58917"/>
                    </a:moveTo>
                    <a:cubicBezTo>
                      <a:pt x="32548" y="58917"/>
                      <a:pt x="43313" y="48284"/>
                      <a:pt x="36269" y="43234"/>
                    </a:cubicBezTo>
                    <a:cubicBezTo>
                      <a:pt x="29225" y="38184"/>
                      <a:pt x="22979" y="40842"/>
                      <a:pt x="24042" y="33000"/>
                    </a:cubicBezTo>
                    <a:cubicBezTo>
                      <a:pt x="25105" y="25159"/>
                      <a:pt x="27099" y="24893"/>
                      <a:pt x="21517" y="20773"/>
                    </a:cubicBezTo>
                    <a:cubicBezTo>
                      <a:pt x="15935" y="16653"/>
                      <a:pt x="11682" y="14261"/>
                      <a:pt x="12745" y="9077"/>
                    </a:cubicBezTo>
                    <a:cubicBezTo>
                      <a:pt x="13808" y="3894"/>
                      <a:pt x="12745" y="-3416"/>
                      <a:pt x="7296" y="1767"/>
                    </a:cubicBezTo>
                    <a:cubicBezTo>
                      <a:pt x="1847" y="6951"/>
                      <a:pt x="-8919" y="47487"/>
                      <a:pt x="14207" y="62106"/>
                    </a:cubicBezTo>
                    <a:cubicBezTo>
                      <a:pt x="37332" y="76726"/>
                      <a:pt x="32548" y="58917"/>
                      <a:pt x="32548" y="58917"/>
                    </a:cubicBezTo>
                    <a:close/>
                  </a:path>
                </a:pathLst>
              </a:custGeom>
              <a:solidFill>
                <a:srgbClr val="DB2A2A"/>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58" name="Freeform: Shape 157">
                <a:extLst>
                  <a:ext uri="{FF2B5EF4-FFF2-40B4-BE49-F238E27FC236}">
                    <a16:creationId xmlns:a16="http://schemas.microsoft.com/office/drawing/2014/main" id="{63FCC3FC-2B02-F42E-36AC-76F2C8AE9128}"/>
                  </a:ext>
                </a:extLst>
              </p:cNvPr>
              <p:cNvSpPr/>
              <p:nvPr/>
            </p:nvSpPr>
            <p:spPr>
              <a:xfrm>
                <a:off x="4484658" y="4371159"/>
                <a:ext cx="33026" cy="51483"/>
              </a:xfrm>
              <a:custGeom>
                <a:avLst/>
                <a:gdLst>
                  <a:gd name="csX0" fmla="*/ 9421 w 33026"/>
                  <a:gd name="csY0" fmla="*/ 51476 h 51483"/>
                  <a:gd name="csX1" fmla="*/ 32946 w 33026"/>
                  <a:gd name="csY1" fmla="*/ 20243 h 51483"/>
                  <a:gd name="csX2" fmla="*/ 8225 w 33026"/>
                  <a:gd name="csY2" fmla="*/ 2833 h 51483"/>
                  <a:gd name="csX3" fmla="*/ 1314 w 33026"/>
                  <a:gd name="csY3" fmla="*/ 48286 h 51483"/>
                  <a:gd name="csX4" fmla="*/ 9421 w 33026"/>
                  <a:gd name="csY4" fmla="*/ 51476 h 51483"/>
                </a:gdLst>
                <a:ahLst/>
                <a:cxnLst>
                  <a:cxn ang="0">
                    <a:pos x="csX0" y="csY0"/>
                  </a:cxn>
                  <a:cxn ang="0">
                    <a:pos x="csX1" y="csY1"/>
                  </a:cxn>
                  <a:cxn ang="0">
                    <a:pos x="csX2" y="csY2"/>
                  </a:cxn>
                  <a:cxn ang="0">
                    <a:pos x="csX3" y="csY3"/>
                  </a:cxn>
                  <a:cxn ang="0">
                    <a:pos x="csX4" y="csY4"/>
                  </a:cxn>
                </a:cxnLst>
                <a:rect l="l" t="t" r="r" b="b"/>
                <a:pathLst>
                  <a:path w="33026" h="51483">
                    <a:moveTo>
                      <a:pt x="9421" y="51476"/>
                    </a:moveTo>
                    <a:cubicBezTo>
                      <a:pt x="22486" y="46279"/>
                      <a:pt x="31563" y="34238"/>
                      <a:pt x="32946" y="20243"/>
                    </a:cubicBezTo>
                    <a:cubicBezTo>
                      <a:pt x="34142" y="-2749"/>
                      <a:pt x="19655" y="-2218"/>
                      <a:pt x="8225" y="2833"/>
                    </a:cubicBezTo>
                    <a:cubicBezTo>
                      <a:pt x="-3205" y="7883"/>
                      <a:pt x="251" y="47622"/>
                      <a:pt x="1314" y="48286"/>
                    </a:cubicBezTo>
                    <a:cubicBezTo>
                      <a:pt x="2377" y="48951"/>
                      <a:pt x="9421" y="51476"/>
                      <a:pt x="9421" y="51476"/>
                    </a:cubicBezTo>
                    <a:close/>
                  </a:path>
                </a:pathLst>
              </a:custGeom>
              <a:solidFill>
                <a:srgbClr val="BC2222"/>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59" name="Freeform: Shape 158">
                <a:extLst>
                  <a:ext uri="{FF2B5EF4-FFF2-40B4-BE49-F238E27FC236}">
                    <a16:creationId xmlns:a16="http://schemas.microsoft.com/office/drawing/2014/main" id="{32EB02C1-57CB-418D-4EB5-0F5A7176612C}"/>
                  </a:ext>
                </a:extLst>
              </p:cNvPr>
              <p:cNvSpPr/>
              <p:nvPr/>
            </p:nvSpPr>
            <p:spPr>
              <a:xfrm>
                <a:off x="4446610" y="4410630"/>
                <a:ext cx="51070" cy="26116"/>
              </a:xfrm>
              <a:custGeom>
                <a:avLst/>
                <a:gdLst>
                  <a:gd name="csX0" fmla="*/ 30192 w 51070"/>
                  <a:gd name="csY0" fmla="*/ 44 h 26116"/>
                  <a:gd name="csX1" fmla="*/ 1484 w 51070"/>
                  <a:gd name="csY1" fmla="*/ 11208 h 26116"/>
                  <a:gd name="csX2" fmla="*/ 29527 w 51070"/>
                  <a:gd name="csY2" fmla="*/ 24499 h 26116"/>
                  <a:gd name="csX3" fmla="*/ 51058 w 51070"/>
                  <a:gd name="csY3" fmla="*/ 8949 h 26116"/>
                  <a:gd name="csX4" fmla="*/ 30192 w 51070"/>
                  <a:gd name="csY4" fmla="*/ 44 h 26116"/>
                </a:gdLst>
                <a:ahLst/>
                <a:cxnLst>
                  <a:cxn ang="0">
                    <a:pos x="csX0" y="csY0"/>
                  </a:cxn>
                  <a:cxn ang="0">
                    <a:pos x="csX1" y="csY1"/>
                  </a:cxn>
                  <a:cxn ang="0">
                    <a:pos x="csX2" y="csY2"/>
                  </a:cxn>
                  <a:cxn ang="0">
                    <a:pos x="csX3" y="csY3"/>
                  </a:cxn>
                  <a:cxn ang="0">
                    <a:pos x="csX4" y="csY4"/>
                  </a:cxn>
                </a:cxnLst>
                <a:rect l="l" t="t" r="r" b="b"/>
                <a:pathLst>
                  <a:path w="51070" h="26116">
                    <a:moveTo>
                      <a:pt x="30192" y="44"/>
                    </a:moveTo>
                    <a:cubicBezTo>
                      <a:pt x="19546" y="-49"/>
                      <a:pt x="9273" y="3951"/>
                      <a:pt x="1484" y="11208"/>
                    </a:cubicBezTo>
                    <a:cubicBezTo>
                      <a:pt x="-5958" y="27157"/>
                      <a:pt x="16104" y="27821"/>
                      <a:pt x="29527" y="24499"/>
                    </a:cubicBezTo>
                    <a:cubicBezTo>
                      <a:pt x="40691" y="22106"/>
                      <a:pt x="51191" y="14797"/>
                      <a:pt x="51058" y="8949"/>
                    </a:cubicBezTo>
                    <a:cubicBezTo>
                      <a:pt x="50925" y="3101"/>
                      <a:pt x="41090" y="-488"/>
                      <a:pt x="30192" y="44"/>
                    </a:cubicBezTo>
                    <a:close/>
                  </a:path>
                </a:pathLst>
              </a:custGeom>
              <a:solidFill>
                <a:srgbClr val="DB2A2A"/>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60" name="Freeform: Shape 159">
                <a:extLst>
                  <a:ext uri="{FF2B5EF4-FFF2-40B4-BE49-F238E27FC236}">
                    <a16:creationId xmlns:a16="http://schemas.microsoft.com/office/drawing/2014/main" id="{E6A84577-650D-50FB-41D4-9301FEB82AC5}"/>
                  </a:ext>
                </a:extLst>
              </p:cNvPr>
              <p:cNvSpPr/>
              <p:nvPr/>
            </p:nvSpPr>
            <p:spPr>
              <a:xfrm>
                <a:off x="4402204" y="4429820"/>
                <a:ext cx="35585" cy="20310"/>
              </a:xfrm>
              <a:custGeom>
                <a:avLst/>
                <a:gdLst>
                  <a:gd name="csX0" fmla="*/ 17050 w 35585"/>
                  <a:gd name="csY0" fmla="*/ 11289 h 20310"/>
                  <a:gd name="csX1" fmla="*/ 38 w 35585"/>
                  <a:gd name="csY1" fmla="*/ -8 h 20310"/>
                  <a:gd name="csX2" fmla="*/ 38 w 35585"/>
                  <a:gd name="csY2" fmla="*/ 2783 h 20310"/>
                  <a:gd name="csX3" fmla="*/ 18140 w 35585"/>
                  <a:gd name="csY3" fmla="*/ 20300 h 20310"/>
                  <a:gd name="csX4" fmla="*/ 35524 w 35585"/>
                  <a:gd name="csY4" fmla="*/ 4644 h 20310"/>
                  <a:gd name="csX5" fmla="*/ 35524 w 35585"/>
                  <a:gd name="csY5" fmla="*/ 1720 h 20310"/>
                  <a:gd name="csX6" fmla="*/ 17050 w 35585"/>
                  <a:gd name="csY6" fmla="*/ 11289 h 20310"/>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5585" h="20310">
                    <a:moveTo>
                      <a:pt x="17050" y="11289"/>
                    </a:moveTo>
                    <a:cubicBezTo>
                      <a:pt x="9514" y="11675"/>
                      <a:pt x="2603" y="7089"/>
                      <a:pt x="38" y="-8"/>
                    </a:cubicBezTo>
                    <a:cubicBezTo>
                      <a:pt x="-28" y="923"/>
                      <a:pt x="-28" y="1853"/>
                      <a:pt x="38" y="2783"/>
                    </a:cubicBezTo>
                    <a:cubicBezTo>
                      <a:pt x="198" y="12618"/>
                      <a:pt x="8305" y="20460"/>
                      <a:pt x="18140" y="20300"/>
                    </a:cubicBezTo>
                    <a:cubicBezTo>
                      <a:pt x="27031" y="20154"/>
                      <a:pt x="34447" y="13469"/>
                      <a:pt x="35524" y="4644"/>
                    </a:cubicBezTo>
                    <a:cubicBezTo>
                      <a:pt x="35590" y="3674"/>
                      <a:pt x="35590" y="2690"/>
                      <a:pt x="35524" y="1720"/>
                    </a:cubicBezTo>
                    <a:cubicBezTo>
                      <a:pt x="32228" y="8711"/>
                      <a:pt x="24666" y="12631"/>
                      <a:pt x="17050" y="11289"/>
                    </a:cubicBezTo>
                    <a:close/>
                  </a:path>
                </a:pathLst>
              </a:custGeom>
              <a:solidFill>
                <a:srgbClr val="700F0F"/>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61" name="Freeform: Shape 160">
                <a:extLst>
                  <a:ext uri="{FF2B5EF4-FFF2-40B4-BE49-F238E27FC236}">
                    <a16:creationId xmlns:a16="http://schemas.microsoft.com/office/drawing/2014/main" id="{A0789609-52E6-4197-8CED-771DD199F111}"/>
                  </a:ext>
                </a:extLst>
              </p:cNvPr>
              <p:cNvSpPr/>
              <p:nvPr/>
            </p:nvSpPr>
            <p:spPr>
              <a:xfrm>
                <a:off x="4404772" y="4378367"/>
                <a:ext cx="11837" cy="39626"/>
              </a:xfrm>
              <a:custGeom>
                <a:avLst/>
                <a:gdLst>
                  <a:gd name="csX0" fmla="*/ 10229 w 11837"/>
                  <a:gd name="csY0" fmla="*/ 34699 h 39626"/>
                  <a:gd name="csX1" fmla="*/ 4913 w 11837"/>
                  <a:gd name="csY1" fmla="*/ 39617 h 39626"/>
                  <a:gd name="csX2" fmla="*/ 4913 w 11837"/>
                  <a:gd name="csY2" fmla="*/ 39617 h 39626"/>
                  <a:gd name="csX3" fmla="*/ -5 w 11837"/>
                  <a:gd name="csY3" fmla="*/ 34181 h 39626"/>
                  <a:gd name="csX4" fmla="*/ -5 w 11837"/>
                  <a:gd name="csY4" fmla="*/ 34168 h 39626"/>
                  <a:gd name="csX5" fmla="*/ 1457 w 11837"/>
                  <a:gd name="csY5" fmla="*/ 4796 h 39626"/>
                  <a:gd name="csX6" fmla="*/ 6747 w 11837"/>
                  <a:gd name="csY6" fmla="*/ -2 h 39626"/>
                  <a:gd name="csX7" fmla="*/ 6906 w 11837"/>
                  <a:gd name="csY7" fmla="*/ 11 h 39626"/>
                  <a:gd name="csX8" fmla="*/ 6906 w 11837"/>
                  <a:gd name="csY8" fmla="*/ 11 h 39626"/>
                  <a:gd name="csX9" fmla="*/ 11824 w 11837"/>
                  <a:gd name="csY9" fmla="*/ 5181 h 39626"/>
                  <a:gd name="csX10" fmla="*/ 11824 w 11837"/>
                  <a:gd name="csY10" fmla="*/ 5328 h 3962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1837" h="39626">
                    <a:moveTo>
                      <a:pt x="10229" y="34699"/>
                    </a:moveTo>
                    <a:cubicBezTo>
                      <a:pt x="10083" y="37504"/>
                      <a:pt x="7730" y="39697"/>
                      <a:pt x="4913" y="39617"/>
                    </a:cubicBezTo>
                    <a:lnTo>
                      <a:pt x="4913" y="39617"/>
                    </a:lnTo>
                    <a:cubicBezTo>
                      <a:pt x="2055" y="39471"/>
                      <a:pt x="-151" y="37038"/>
                      <a:pt x="-5" y="34181"/>
                    </a:cubicBezTo>
                    <a:cubicBezTo>
                      <a:pt x="-5" y="34181"/>
                      <a:pt x="-5" y="34168"/>
                      <a:pt x="-5" y="34168"/>
                    </a:cubicBezTo>
                    <a:lnTo>
                      <a:pt x="1457" y="4796"/>
                    </a:lnTo>
                    <a:cubicBezTo>
                      <a:pt x="1590" y="2005"/>
                      <a:pt x="3969" y="-135"/>
                      <a:pt x="6747" y="-2"/>
                    </a:cubicBezTo>
                    <a:cubicBezTo>
                      <a:pt x="6800" y="-2"/>
                      <a:pt x="6853" y="11"/>
                      <a:pt x="6906" y="11"/>
                    </a:cubicBezTo>
                    <a:lnTo>
                      <a:pt x="6906" y="11"/>
                    </a:lnTo>
                    <a:cubicBezTo>
                      <a:pt x="9697" y="78"/>
                      <a:pt x="11904" y="2404"/>
                      <a:pt x="11824" y="5181"/>
                    </a:cubicBezTo>
                    <a:cubicBezTo>
                      <a:pt x="11824" y="5234"/>
                      <a:pt x="11824" y="5274"/>
                      <a:pt x="11824" y="5328"/>
                    </a:cubicBezTo>
                    <a:close/>
                  </a:path>
                </a:pathLst>
              </a:custGeom>
              <a:solidFill>
                <a:srgbClr val="AF1C1C"/>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62" name="Freeform: Shape 161">
                <a:extLst>
                  <a:ext uri="{FF2B5EF4-FFF2-40B4-BE49-F238E27FC236}">
                    <a16:creationId xmlns:a16="http://schemas.microsoft.com/office/drawing/2014/main" id="{64BF9614-CC23-E1CA-4E5D-E2687A86B2B1}"/>
                  </a:ext>
                </a:extLst>
              </p:cNvPr>
              <p:cNvSpPr/>
              <p:nvPr/>
            </p:nvSpPr>
            <p:spPr>
              <a:xfrm>
                <a:off x="4399115" y="4362570"/>
                <a:ext cx="26583" cy="26583"/>
              </a:xfrm>
              <a:custGeom>
                <a:avLst/>
                <a:gdLst>
                  <a:gd name="csX0" fmla="*/ 26519 w 26583"/>
                  <a:gd name="csY0" fmla="*/ 14479 h 26583"/>
                  <a:gd name="csX1" fmla="*/ 12085 w 26583"/>
                  <a:gd name="csY1" fmla="*/ 26520 h 26583"/>
                  <a:gd name="csX2" fmla="*/ 44 w 26583"/>
                  <a:gd name="csY2" fmla="*/ 12087 h 26583"/>
                  <a:gd name="csX3" fmla="*/ 13228 w 26583"/>
                  <a:gd name="csY3" fmla="*/ -8 h 26583"/>
                  <a:gd name="csX4" fmla="*/ 26572 w 26583"/>
                  <a:gd name="csY4" fmla="*/ 13230 h 26583"/>
                  <a:gd name="csX5" fmla="*/ 26519 w 26583"/>
                  <a:gd name="csY5" fmla="*/ 14479 h 26583"/>
                </a:gdLst>
                <a:ahLst/>
                <a:cxnLst>
                  <a:cxn ang="0">
                    <a:pos x="csX0" y="csY0"/>
                  </a:cxn>
                  <a:cxn ang="0">
                    <a:pos x="csX1" y="csY1"/>
                  </a:cxn>
                  <a:cxn ang="0">
                    <a:pos x="csX2" y="csY2"/>
                  </a:cxn>
                  <a:cxn ang="0">
                    <a:pos x="csX3" y="csY3"/>
                  </a:cxn>
                  <a:cxn ang="0">
                    <a:pos x="csX4" y="csY4"/>
                  </a:cxn>
                  <a:cxn ang="0">
                    <a:pos x="csX5" y="csY5"/>
                  </a:cxn>
                </a:cxnLst>
                <a:rect l="l" t="t" r="r" b="b"/>
                <a:pathLst>
                  <a:path w="26583" h="26583">
                    <a:moveTo>
                      <a:pt x="26519" y="14479"/>
                    </a:moveTo>
                    <a:cubicBezTo>
                      <a:pt x="25854" y="21789"/>
                      <a:pt x="19395" y="27185"/>
                      <a:pt x="12085" y="26520"/>
                    </a:cubicBezTo>
                    <a:cubicBezTo>
                      <a:pt x="4775" y="25856"/>
                      <a:pt x="-621" y="19396"/>
                      <a:pt x="44" y="12087"/>
                    </a:cubicBezTo>
                    <a:cubicBezTo>
                      <a:pt x="669" y="5255"/>
                      <a:pt x="6370" y="19"/>
                      <a:pt x="13228" y="-8"/>
                    </a:cubicBezTo>
                    <a:cubicBezTo>
                      <a:pt x="20564" y="-34"/>
                      <a:pt x="26545" y="5893"/>
                      <a:pt x="26572" y="13230"/>
                    </a:cubicBezTo>
                    <a:cubicBezTo>
                      <a:pt x="26572" y="13642"/>
                      <a:pt x="26558" y="14067"/>
                      <a:pt x="26519" y="14479"/>
                    </a:cubicBezTo>
                    <a:close/>
                  </a:path>
                </a:pathLst>
              </a:custGeom>
              <a:solidFill>
                <a:srgbClr val="FFFFFF"/>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63" name="Freeform: Shape 162">
                <a:extLst>
                  <a:ext uri="{FF2B5EF4-FFF2-40B4-BE49-F238E27FC236}">
                    <a16:creationId xmlns:a16="http://schemas.microsoft.com/office/drawing/2014/main" id="{DD2742E0-6053-C1C9-A434-1B831E5C7AE6}"/>
                  </a:ext>
                </a:extLst>
              </p:cNvPr>
              <p:cNvSpPr/>
              <p:nvPr/>
            </p:nvSpPr>
            <p:spPr>
              <a:xfrm>
                <a:off x="4404369" y="4368805"/>
                <a:ext cx="14908" cy="14908"/>
              </a:xfrm>
              <a:custGeom>
                <a:avLst/>
                <a:gdLst>
                  <a:gd name="csX0" fmla="*/ 14885 w 14908"/>
                  <a:gd name="csY0" fmla="*/ 7845 h 14908"/>
                  <a:gd name="csX1" fmla="*/ 7044 w 14908"/>
                  <a:gd name="csY1" fmla="*/ 14889 h 14908"/>
                  <a:gd name="csX2" fmla="*/ 0 w 14908"/>
                  <a:gd name="csY2" fmla="*/ 7047 h 14908"/>
                  <a:gd name="csX3" fmla="*/ 7841 w 14908"/>
                  <a:gd name="csY3" fmla="*/ 4 h 14908"/>
                  <a:gd name="csX4" fmla="*/ 14885 w 14908"/>
                  <a:gd name="csY4" fmla="*/ 7845 h 14908"/>
                </a:gdLst>
                <a:ahLst/>
                <a:cxnLst>
                  <a:cxn ang="0">
                    <a:pos x="csX0" y="csY0"/>
                  </a:cxn>
                  <a:cxn ang="0">
                    <a:pos x="csX1" y="csY1"/>
                  </a:cxn>
                  <a:cxn ang="0">
                    <a:pos x="csX2" y="csY2"/>
                  </a:cxn>
                  <a:cxn ang="0">
                    <a:pos x="csX3" y="csY3"/>
                  </a:cxn>
                  <a:cxn ang="0">
                    <a:pos x="csX4" y="csY4"/>
                  </a:cxn>
                </a:cxnLst>
                <a:rect l="l" t="t" r="r" b="b"/>
                <a:pathLst>
                  <a:path w="14908" h="14908">
                    <a:moveTo>
                      <a:pt x="14885" y="7845"/>
                    </a:moveTo>
                    <a:cubicBezTo>
                      <a:pt x="14659" y="11952"/>
                      <a:pt x="11151" y="15115"/>
                      <a:pt x="7044" y="14889"/>
                    </a:cubicBezTo>
                    <a:cubicBezTo>
                      <a:pt x="2937" y="14663"/>
                      <a:pt x="-226" y="11154"/>
                      <a:pt x="0" y="7047"/>
                    </a:cubicBezTo>
                    <a:cubicBezTo>
                      <a:pt x="226" y="2941"/>
                      <a:pt x="3734" y="-222"/>
                      <a:pt x="7841" y="4"/>
                    </a:cubicBezTo>
                    <a:cubicBezTo>
                      <a:pt x="11948" y="229"/>
                      <a:pt x="15111" y="3738"/>
                      <a:pt x="14885" y="7845"/>
                    </a:cubicBezTo>
                    <a:close/>
                  </a:path>
                </a:pathLst>
              </a:custGeom>
              <a:solidFill>
                <a:srgbClr val="3F2724"/>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64" name="Freeform: Shape 163">
                <a:extLst>
                  <a:ext uri="{FF2B5EF4-FFF2-40B4-BE49-F238E27FC236}">
                    <a16:creationId xmlns:a16="http://schemas.microsoft.com/office/drawing/2014/main" id="{D65DCFF3-5EEF-10CB-C6F9-1EA9F1745C36}"/>
                  </a:ext>
                </a:extLst>
              </p:cNvPr>
              <p:cNvSpPr/>
              <p:nvPr/>
            </p:nvSpPr>
            <p:spPr>
              <a:xfrm>
                <a:off x="4406767" y="4371471"/>
                <a:ext cx="4656" cy="4655"/>
              </a:xfrm>
              <a:custGeom>
                <a:avLst/>
                <a:gdLst>
                  <a:gd name="csX0" fmla="*/ 4645 w 4656"/>
                  <a:gd name="csY0" fmla="*/ 2388 h 4655"/>
                  <a:gd name="csX1" fmla="*/ 2120 w 4656"/>
                  <a:gd name="csY1" fmla="*/ 4647 h 4655"/>
                  <a:gd name="csX2" fmla="*/ -7 w 4656"/>
                  <a:gd name="csY2" fmla="*/ 2122 h 4655"/>
                  <a:gd name="csX3" fmla="*/ 2372 w 4656"/>
                  <a:gd name="csY3" fmla="*/ -5 h 4655"/>
                  <a:gd name="csX4" fmla="*/ 2385 w 4656"/>
                  <a:gd name="csY4" fmla="*/ -5 h 4655"/>
                  <a:gd name="csX5" fmla="*/ 4645 w 4656"/>
                  <a:gd name="csY5" fmla="*/ 2255 h 4655"/>
                  <a:gd name="csX6" fmla="*/ 4645 w 4656"/>
                  <a:gd name="csY6" fmla="*/ 2388 h 4655"/>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4656" h="4655">
                    <a:moveTo>
                      <a:pt x="4645" y="2388"/>
                    </a:moveTo>
                    <a:cubicBezTo>
                      <a:pt x="4512" y="3677"/>
                      <a:pt x="3422" y="4661"/>
                      <a:pt x="2120" y="4647"/>
                    </a:cubicBezTo>
                    <a:cubicBezTo>
                      <a:pt x="857" y="4514"/>
                      <a:pt x="-87" y="3398"/>
                      <a:pt x="-7" y="2122"/>
                    </a:cubicBezTo>
                    <a:cubicBezTo>
                      <a:pt x="60" y="873"/>
                      <a:pt x="1136" y="-71"/>
                      <a:pt x="2372" y="-5"/>
                    </a:cubicBezTo>
                    <a:cubicBezTo>
                      <a:pt x="2385" y="-5"/>
                      <a:pt x="2385" y="-5"/>
                      <a:pt x="2385" y="-5"/>
                    </a:cubicBezTo>
                    <a:cubicBezTo>
                      <a:pt x="3635" y="-5"/>
                      <a:pt x="4645" y="1006"/>
                      <a:pt x="4645" y="2255"/>
                    </a:cubicBezTo>
                    <a:cubicBezTo>
                      <a:pt x="4645" y="2295"/>
                      <a:pt x="4645" y="2348"/>
                      <a:pt x="4645" y="2388"/>
                    </a:cubicBezTo>
                    <a:close/>
                  </a:path>
                </a:pathLst>
              </a:custGeom>
              <a:solidFill>
                <a:srgbClr val="FFFFFF"/>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65" name="Freeform: Shape 164">
                <a:extLst>
                  <a:ext uri="{FF2B5EF4-FFF2-40B4-BE49-F238E27FC236}">
                    <a16:creationId xmlns:a16="http://schemas.microsoft.com/office/drawing/2014/main" id="{41EDECE9-F692-CC67-5F86-3C20A7606FF2}"/>
                  </a:ext>
                </a:extLst>
              </p:cNvPr>
              <p:cNvSpPr/>
              <p:nvPr/>
            </p:nvSpPr>
            <p:spPr>
              <a:xfrm>
                <a:off x="4405972" y="4370544"/>
                <a:ext cx="6514" cy="6382"/>
              </a:xfrm>
              <a:custGeom>
                <a:avLst/>
                <a:gdLst>
                  <a:gd name="csX0" fmla="*/ 3048 w 6514"/>
                  <a:gd name="csY0" fmla="*/ 6372 h 6382"/>
                  <a:gd name="csX1" fmla="*/ 3048 w 6514"/>
                  <a:gd name="csY1" fmla="*/ 6372 h 6382"/>
                  <a:gd name="csX2" fmla="*/ -9 w 6514"/>
                  <a:gd name="csY2" fmla="*/ 3049 h 6382"/>
                  <a:gd name="csX3" fmla="*/ -9 w 6514"/>
                  <a:gd name="csY3" fmla="*/ 3049 h 6382"/>
                  <a:gd name="csX4" fmla="*/ 3181 w 6514"/>
                  <a:gd name="csY4" fmla="*/ -8 h 6382"/>
                  <a:gd name="csX5" fmla="*/ 6503 w 6514"/>
                  <a:gd name="csY5" fmla="*/ 3315 h 6382"/>
                  <a:gd name="csX6" fmla="*/ 3048 w 6514"/>
                  <a:gd name="csY6" fmla="*/ 6372 h 6382"/>
                  <a:gd name="csX7" fmla="*/ 3048 w 6514"/>
                  <a:gd name="csY7" fmla="*/ 1720 h 6382"/>
                  <a:gd name="csX8" fmla="*/ 1453 w 6514"/>
                  <a:gd name="csY8" fmla="*/ 3049 h 6382"/>
                  <a:gd name="csX9" fmla="*/ 2782 w 6514"/>
                  <a:gd name="csY9" fmla="*/ 4644 h 6382"/>
                  <a:gd name="csX10" fmla="*/ 2915 w 6514"/>
                  <a:gd name="csY10" fmla="*/ 4644 h 6382"/>
                  <a:gd name="csX11" fmla="*/ 2915 w 6514"/>
                  <a:gd name="csY11" fmla="*/ 4644 h 6382"/>
                  <a:gd name="csX12" fmla="*/ 4377 w 6514"/>
                  <a:gd name="csY12" fmla="*/ 3315 h 6382"/>
                  <a:gd name="csX13" fmla="*/ 3048 w 6514"/>
                  <a:gd name="csY13" fmla="*/ 1720 h 638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6514" h="6382">
                    <a:moveTo>
                      <a:pt x="3048" y="6372"/>
                    </a:moveTo>
                    <a:lnTo>
                      <a:pt x="3048" y="6372"/>
                    </a:lnTo>
                    <a:cubicBezTo>
                      <a:pt x="1293" y="6305"/>
                      <a:pt x="-76" y="4816"/>
                      <a:pt x="-9" y="3049"/>
                    </a:cubicBezTo>
                    <a:cubicBezTo>
                      <a:pt x="-9" y="3049"/>
                      <a:pt x="-9" y="3049"/>
                      <a:pt x="-9" y="3049"/>
                    </a:cubicBezTo>
                    <a:cubicBezTo>
                      <a:pt x="57" y="1334"/>
                      <a:pt x="1466" y="-8"/>
                      <a:pt x="3181" y="-8"/>
                    </a:cubicBezTo>
                    <a:cubicBezTo>
                      <a:pt x="5015" y="-8"/>
                      <a:pt x="6503" y="1481"/>
                      <a:pt x="6503" y="3315"/>
                    </a:cubicBezTo>
                    <a:cubicBezTo>
                      <a:pt x="6357" y="5096"/>
                      <a:pt x="4829" y="6451"/>
                      <a:pt x="3048" y="6372"/>
                    </a:cubicBezTo>
                    <a:close/>
                    <a:moveTo>
                      <a:pt x="3048" y="1720"/>
                    </a:moveTo>
                    <a:cubicBezTo>
                      <a:pt x="2277" y="1760"/>
                      <a:pt x="1626" y="2305"/>
                      <a:pt x="1453" y="3049"/>
                    </a:cubicBezTo>
                    <a:cubicBezTo>
                      <a:pt x="1373" y="3860"/>
                      <a:pt x="1971" y="4564"/>
                      <a:pt x="2782" y="4644"/>
                    </a:cubicBezTo>
                    <a:cubicBezTo>
                      <a:pt x="2822" y="4644"/>
                      <a:pt x="2875" y="4644"/>
                      <a:pt x="2915" y="4644"/>
                    </a:cubicBezTo>
                    <a:lnTo>
                      <a:pt x="2915" y="4644"/>
                    </a:lnTo>
                    <a:cubicBezTo>
                      <a:pt x="3672" y="4644"/>
                      <a:pt x="4310" y="4072"/>
                      <a:pt x="4377" y="3315"/>
                    </a:cubicBezTo>
                    <a:cubicBezTo>
                      <a:pt x="4390" y="2531"/>
                      <a:pt x="3818" y="1853"/>
                      <a:pt x="3048" y="1720"/>
                    </a:cubicBezTo>
                    <a:close/>
                  </a:path>
                </a:pathLst>
              </a:custGeom>
              <a:solidFill>
                <a:srgbClr val="1D1D1B"/>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66" name="Freeform: Shape 165">
                <a:extLst>
                  <a:ext uri="{FF2B5EF4-FFF2-40B4-BE49-F238E27FC236}">
                    <a16:creationId xmlns:a16="http://schemas.microsoft.com/office/drawing/2014/main" id="{CEEA3530-2F8E-ED3F-213E-87B57A686A68}"/>
                  </a:ext>
                </a:extLst>
              </p:cNvPr>
              <p:cNvSpPr/>
              <p:nvPr/>
            </p:nvSpPr>
            <p:spPr>
              <a:xfrm>
                <a:off x="4406373" y="4377575"/>
                <a:ext cx="2126" cy="2126"/>
              </a:xfrm>
              <a:custGeom>
                <a:avLst/>
                <a:gdLst>
                  <a:gd name="csX0" fmla="*/ 2115 w 2126"/>
                  <a:gd name="csY0" fmla="*/ 1069 h 2126"/>
                  <a:gd name="csX1" fmla="*/ 1038 w 2126"/>
                  <a:gd name="csY1" fmla="*/ 2119 h 2126"/>
                  <a:gd name="csX2" fmla="*/ -12 w 2126"/>
                  <a:gd name="csY2" fmla="*/ 1055 h 2126"/>
                  <a:gd name="csX3" fmla="*/ 1065 w 2126"/>
                  <a:gd name="csY3" fmla="*/ -8 h 2126"/>
                  <a:gd name="csX4" fmla="*/ 1185 w 2126"/>
                  <a:gd name="csY4" fmla="*/ 6 h 2126"/>
                  <a:gd name="csX5" fmla="*/ 2115 w 2126"/>
                  <a:gd name="csY5" fmla="*/ 1069 h 2126"/>
                </a:gdLst>
                <a:ahLst/>
                <a:cxnLst>
                  <a:cxn ang="0">
                    <a:pos x="csX0" y="csY0"/>
                  </a:cxn>
                  <a:cxn ang="0">
                    <a:pos x="csX1" y="csY1"/>
                  </a:cxn>
                  <a:cxn ang="0">
                    <a:pos x="csX2" y="csY2"/>
                  </a:cxn>
                  <a:cxn ang="0">
                    <a:pos x="csX3" y="csY3"/>
                  </a:cxn>
                  <a:cxn ang="0">
                    <a:pos x="csX4" y="csY4"/>
                  </a:cxn>
                  <a:cxn ang="0">
                    <a:pos x="csX5" y="csY5"/>
                  </a:cxn>
                </a:cxnLst>
                <a:rect l="l" t="t" r="r" b="b"/>
                <a:pathLst>
                  <a:path w="2126" h="2126">
                    <a:moveTo>
                      <a:pt x="2115" y="1069"/>
                    </a:moveTo>
                    <a:cubicBezTo>
                      <a:pt x="2115" y="1653"/>
                      <a:pt x="1637" y="2132"/>
                      <a:pt x="1038" y="2119"/>
                    </a:cubicBezTo>
                    <a:cubicBezTo>
                      <a:pt x="454" y="2119"/>
                      <a:pt x="-12" y="1640"/>
                      <a:pt x="-12" y="1055"/>
                    </a:cubicBezTo>
                    <a:cubicBezTo>
                      <a:pt x="-12" y="471"/>
                      <a:pt x="467" y="-8"/>
                      <a:pt x="1065" y="-8"/>
                    </a:cubicBezTo>
                    <a:cubicBezTo>
                      <a:pt x="1105" y="-8"/>
                      <a:pt x="1145" y="6"/>
                      <a:pt x="1185" y="6"/>
                    </a:cubicBezTo>
                    <a:cubicBezTo>
                      <a:pt x="1716" y="72"/>
                      <a:pt x="2115" y="524"/>
                      <a:pt x="2115" y="1069"/>
                    </a:cubicBezTo>
                    <a:close/>
                  </a:path>
                </a:pathLst>
              </a:custGeom>
              <a:solidFill>
                <a:srgbClr val="FFFFFF"/>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67" name="Freeform: Shape 166">
                <a:extLst>
                  <a:ext uri="{FF2B5EF4-FFF2-40B4-BE49-F238E27FC236}">
                    <a16:creationId xmlns:a16="http://schemas.microsoft.com/office/drawing/2014/main" id="{5F15B9C4-91B4-9E9A-034C-2DAC18EC2D81}"/>
                  </a:ext>
                </a:extLst>
              </p:cNvPr>
              <p:cNvSpPr/>
              <p:nvPr/>
            </p:nvSpPr>
            <p:spPr>
              <a:xfrm>
                <a:off x="4405576" y="4376658"/>
                <a:ext cx="3854" cy="3854"/>
              </a:xfrm>
              <a:custGeom>
                <a:avLst/>
                <a:gdLst>
                  <a:gd name="csX0" fmla="*/ 1849 w 3854"/>
                  <a:gd name="csY0" fmla="*/ 3846 h 3854"/>
                  <a:gd name="csX1" fmla="*/ 1849 w 3854"/>
                  <a:gd name="csY1" fmla="*/ 3846 h 3854"/>
                  <a:gd name="csX2" fmla="*/ -12 w 3854"/>
                  <a:gd name="csY2" fmla="*/ 1853 h 3854"/>
                  <a:gd name="csX3" fmla="*/ 1849 w 3854"/>
                  <a:gd name="csY3" fmla="*/ -8 h 3854"/>
                  <a:gd name="csX4" fmla="*/ 3843 w 3854"/>
                  <a:gd name="csY4" fmla="*/ 1986 h 3854"/>
                  <a:gd name="csX5" fmla="*/ 1849 w 3854"/>
                  <a:gd name="csY5" fmla="*/ 3846 h 3854"/>
                </a:gdLst>
                <a:ahLst/>
                <a:cxnLst>
                  <a:cxn ang="0">
                    <a:pos x="csX0" y="csY0"/>
                  </a:cxn>
                  <a:cxn ang="0">
                    <a:pos x="csX1" y="csY1"/>
                  </a:cxn>
                  <a:cxn ang="0">
                    <a:pos x="csX2" y="csY2"/>
                  </a:cxn>
                  <a:cxn ang="0">
                    <a:pos x="csX3" y="csY3"/>
                  </a:cxn>
                  <a:cxn ang="0">
                    <a:pos x="csX4" y="csY4"/>
                  </a:cxn>
                  <a:cxn ang="0">
                    <a:pos x="csX5" y="csY5"/>
                  </a:cxn>
                </a:cxnLst>
                <a:rect l="l" t="t" r="r" b="b"/>
                <a:pathLst>
                  <a:path w="3854" h="3854">
                    <a:moveTo>
                      <a:pt x="1849" y="3846"/>
                    </a:moveTo>
                    <a:lnTo>
                      <a:pt x="1849" y="3846"/>
                    </a:lnTo>
                    <a:cubicBezTo>
                      <a:pt x="799" y="3780"/>
                      <a:pt x="-12" y="2903"/>
                      <a:pt x="-12" y="1853"/>
                    </a:cubicBezTo>
                    <a:cubicBezTo>
                      <a:pt x="55" y="856"/>
                      <a:pt x="852" y="59"/>
                      <a:pt x="1849" y="-8"/>
                    </a:cubicBezTo>
                    <a:cubicBezTo>
                      <a:pt x="2952" y="-8"/>
                      <a:pt x="3843" y="883"/>
                      <a:pt x="3843" y="1986"/>
                    </a:cubicBezTo>
                    <a:cubicBezTo>
                      <a:pt x="3776" y="3036"/>
                      <a:pt x="2899" y="3846"/>
                      <a:pt x="1849" y="3846"/>
                    </a:cubicBezTo>
                    <a:close/>
                  </a:path>
                </a:pathLst>
              </a:custGeom>
              <a:solidFill>
                <a:srgbClr val="1D1D1B"/>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68" name="Freeform: Shape 167">
                <a:extLst>
                  <a:ext uri="{FF2B5EF4-FFF2-40B4-BE49-F238E27FC236}">
                    <a16:creationId xmlns:a16="http://schemas.microsoft.com/office/drawing/2014/main" id="{5766CD52-6691-ADFF-6DB2-965C9B945856}"/>
                  </a:ext>
                </a:extLst>
              </p:cNvPr>
              <p:cNvSpPr/>
              <p:nvPr/>
            </p:nvSpPr>
            <p:spPr>
              <a:xfrm>
                <a:off x="4438928" y="4380099"/>
                <a:ext cx="11854" cy="39627"/>
              </a:xfrm>
              <a:custGeom>
                <a:avLst/>
                <a:gdLst>
                  <a:gd name="csX0" fmla="*/ 10362 w 11854"/>
                  <a:gd name="csY0" fmla="*/ 34695 h 39627"/>
                  <a:gd name="csX1" fmla="*/ 4926 w 11854"/>
                  <a:gd name="csY1" fmla="*/ 39613 h 39627"/>
                  <a:gd name="csX2" fmla="*/ 4913 w 11854"/>
                  <a:gd name="csY2" fmla="*/ 39613 h 39627"/>
                  <a:gd name="csX3" fmla="*/ 4913 w 11854"/>
                  <a:gd name="csY3" fmla="*/ 39613 h 39627"/>
                  <a:gd name="csX4" fmla="*/ -5 w 11854"/>
                  <a:gd name="csY4" fmla="*/ 34177 h 39627"/>
                  <a:gd name="csX5" fmla="*/ -5 w 11854"/>
                  <a:gd name="csY5" fmla="*/ 34163 h 39627"/>
                  <a:gd name="csX6" fmla="*/ 1590 w 11854"/>
                  <a:gd name="csY6" fmla="*/ 4924 h 39627"/>
                  <a:gd name="csX7" fmla="*/ 6760 w 11854"/>
                  <a:gd name="csY7" fmla="*/ -6 h 39627"/>
                  <a:gd name="csX8" fmla="*/ 7039 w 11854"/>
                  <a:gd name="csY8" fmla="*/ 7 h 39627"/>
                  <a:gd name="csX9" fmla="*/ 7039 w 11854"/>
                  <a:gd name="csY9" fmla="*/ 7 h 39627"/>
                  <a:gd name="csX10" fmla="*/ 11837 w 11854"/>
                  <a:gd name="csY10" fmla="*/ 5297 h 39627"/>
                  <a:gd name="csX11" fmla="*/ 11824 w 11854"/>
                  <a:gd name="csY11" fmla="*/ 5456 h 396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11854" h="39627">
                    <a:moveTo>
                      <a:pt x="10362" y="34695"/>
                    </a:moveTo>
                    <a:cubicBezTo>
                      <a:pt x="10216" y="37553"/>
                      <a:pt x="7784" y="39759"/>
                      <a:pt x="4926" y="39613"/>
                    </a:cubicBezTo>
                    <a:cubicBezTo>
                      <a:pt x="4926" y="39613"/>
                      <a:pt x="4913" y="39613"/>
                      <a:pt x="4913" y="39613"/>
                    </a:cubicBezTo>
                    <a:lnTo>
                      <a:pt x="4913" y="39613"/>
                    </a:lnTo>
                    <a:cubicBezTo>
                      <a:pt x="2055" y="39466"/>
                      <a:pt x="-151" y="37034"/>
                      <a:pt x="-5" y="34177"/>
                    </a:cubicBezTo>
                    <a:cubicBezTo>
                      <a:pt x="-5" y="34177"/>
                      <a:pt x="-5" y="34163"/>
                      <a:pt x="-5" y="34163"/>
                    </a:cubicBezTo>
                    <a:lnTo>
                      <a:pt x="1590" y="4924"/>
                    </a:lnTo>
                    <a:cubicBezTo>
                      <a:pt x="1657" y="2133"/>
                      <a:pt x="3969" y="-73"/>
                      <a:pt x="6760" y="-6"/>
                    </a:cubicBezTo>
                    <a:cubicBezTo>
                      <a:pt x="6853" y="-6"/>
                      <a:pt x="6946" y="-6"/>
                      <a:pt x="7039" y="7"/>
                    </a:cubicBezTo>
                    <a:lnTo>
                      <a:pt x="7039" y="7"/>
                    </a:lnTo>
                    <a:cubicBezTo>
                      <a:pt x="9830" y="140"/>
                      <a:pt x="11970" y="2519"/>
                      <a:pt x="11837" y="5297"/>
                    </a:cubicBezTo>
                    <a:cubicBezTo>
                      <a:pt x="11837" y="5350"/>
                      <a:pt x="11824" y="5403"/>
                      <a:pt x="11824" y="5456"/>
                    </a:cubicBezTo>
                    <a:close/>
                  </a:path>
                </a:pathLst>
              </a:custGeom>
              <a:solidFill>
                <a:srgbClr val="AF1C1C"/>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69" name="Freeform: Shape 168">
                <a:extLst>
                  <a:ext uri="{FF2B5EF4-FFF2-40B4-BE49-F238E27FC236}">
                    <a16:creationId xmlns:a16="http://schemas.microsoft.com/office/drawing/2014/main" id="{7BCC051D-9D6B-F41A-C482-E1E124EB3C64}"/>
                  </a:ext>
                </a:extLst>
              </p:cNvPr>
              <p:cNvSpPr/>
              <p:nvPr/>
            </p:nvSpPr>
            <p:spPr>
              <a:xfrm>
                <a:off x="4433286" y="4364298"/>
                <a:ext cx="26581" cy="26581"/>
              </a:xfrm>
              <a:custGeom>
                <a:avLst/>
                <a:gdLst>
                  <a:gd name="csX0" fmla="*/ 26504 w 26581"/>
                  <a:gd name="csY0" fmla="*/ 14612 h 26581"/>
                  <a:gd name="csX1" fmla="*/ 11951 w 26581"/>
                  <a:gd name="csY1" fmla="*/ 26507 h 26581"/>
                  <a:gd name="csX2" fmla="*/ 56 w 26581"/>
                  <a:gd name="csY2" fmla="*/ 11954 h 26581"/>
                  <a:gd name="csX3" fmla="*/ 13213 w 26581"/>
                  <a:gd name="csY3" fmla="*/ -8 h 26581"/>
                  <a:gd name="csX4" fmla="*/ 26570 w 26581"/>
                  <a:gd name="csY4" fmla="*/ 13216 h 26581"/>
                  <a:gd name="csX5" fmla="*/ 26504 w 26581"/>
                  <a:gd name="csY5" fmla="*/ 14612 h 26581"/>
                </a:gdLst>
                <a:ahLst/>
                <a:cxnLst>
                  <a:cxn ang="0">
                    <a:pos x="csX0" y="csY0"/>
                  </a:cxn>
                  <a:cxn ang="0">
                    <a:pos x="csX1" y="csY1"/>
                  </a:cxn>
                  <a:cxn ang="0">
                    <a:pos x="csX2" y="csY2"/>
                  </a:cxn>
                  <a:cxn ang="0">
                    <a:pos x="csX3" y="csY3"/>
                  </a:cxn>
                  <a:cxn ang="0">
                    <a:pos x="csX4" y="csY4"/>
                  </a:cxn>
                  <a:cxn ang="0">
                    <a:pos x="csX5" y="csY5"/>
                  </a:cxn>
                </a:cxnLst>
                <a:rect l="l" t="t" r="r" b="b"/>
                <a:pathLst>
                  <a:path w="26581" h="26581">
                    <a:moveTo>
                      <a:pt x="26504" y="14612"/>
                    </a:moveTo>
                    <a:cubicBezTo>
                      <a:pt x="25773" y="21922"/>
                      <a:pt x="19260" y="27238"/>
                      <a:pt x="11951" y="26507"/>
                    </a:cubicBezTo>
                    <a:cubicBezTo>
                      <a:pt x="4641" y="25776"/>
                      <a:pt x="-675" y="19250"/>
                      <a:pt x="56" y="11954"/>
                    </a:cubicBezTo>
                    <a:cubicBezTo>
                      <a:pt x="733" y="5189"/>
                      <a:pt x="6408" y="32"/>
                      <a:pt x="13213" y="-8"/>
                    </a:cubicBezTo>
                    <a:cubicBezTo>
                      <a:pt x="20550" y="-48"/>
                      <a:pt x="26530" y="5880"/>
                      <a:pt x="26570" y="13216"/>
                    </a:cubicBezTo>
                    <a:cubicBezTo>
                      <a:pt x="26570" y="13682"/>
                      <a:pt x="26557" y="14147"/>
                      <a:pt x="26504" y="14612"/>
                    </a:cubicBezTo>
                    <a:close/>
                  </a:path>
                </a:pathLst>
              </a:custGeom>
              <a:solidFill>
                <a:srgbClr val="FFFFFF"/>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70" name="Freeform: Shape 169">
                <a:extLst>
                  <a:ext uri="{FF2B5EF4-FFF2-40B4-BE49-F238E27FC236}">
                    <a16:creationId xmlns:a16="http://schemas.microsoft.com/office/drawing/2014/main" id="{C8516137-7755-1AF4-CF9D-C23365921653}"/>
                  </a:ext>
                </a:extLst>
              </p:cNvPr>
              <p:cNvSpPr/>
              <p:nvPr/>
            </p:nvSpPr>
            <p:spPr>
              <a:xfrm>
                <a:off x="4438519" y="4370534"/>
                <a:ext cx="15040" cy="14918"/>
              </a:xfrm>
              <a:custGeom>
                <a:avLst/>
                <a:gdLst>
                  <a:gd name="csX0" fmla="*/ 15024 w 15040"/>
                  <a:gd name="csY0" fmla="*/ 7844 h 14918"/>
                  <a:gd name="csX1" fmla="*/ 7209 w 15040"/>
                  <a:gd name="csY1" fmla="*/ 14901 h 14918"/>
                  <a:gd name="csX2" fmla="*/ 7050 w 15040"/>
                  <a:gd name="csY2" fmla="*/ 14888 h 14918"/>
                  <a:gd name="csX3" fmla="*/ -7 w 15040"/>
                  <a:gd name="csY3" fmla="*/ 7339 h 14918"/>
                  <a:gd name="csX4" fmla="*/ 6 w 15040"/>
                  <a:gd name="csY4" fmla="*/ 7046 h 14918"/>
                  <a:gd name="csX5" fmla="*/ 7821 w 15040"/>
                  <a:gd name="csY5" fmla="*/ 2 h 14918"/>
                  <a:gd name="csX6" fmla="*/ 7847 w 15040"/>
                  <a:gd name="csY6" fmla="*/ 2 h 14918"/>
                  <a:gd name="csX7" fmla="*/ 15024 w 15040"/>
                  <a:gd name="csY7" fmla="*/ 7844 h 1491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5040" h="14918">
                    <a:moveTo>
                      <a:pt x="15024" y="7844"/>
                    </a:moveTo>
                    <a:cubicBezTo>
                      <a:pt x="14811" y="11950"/>
                      <a:pt x="11316" y="15114"/>
                      <a:pt x="7209" y="14901"/>
                    </a:cubicBezTo>
                    <a:cubicBezTo>
                      <a:pt x="7156" y="14901"/>
                      <a:pt x="7103" y="14888"/>
                      <a:pt x="7050" y="14888"/>
                    </a:cubicBezTo>
                    <a:cubicBezTo>
                      <a:pt x="3009" y="14755"/>
                      <a:pt x="-140" y="11366"/>
                      <a:pt x="-7" y="7339"/>
                    </a:cubicBezTo>
                    <a:cubicBezTo>
                      <a:pt x="-7" y="7246"/>
                      <a:pt x="-7" y="7139"/>
                      <a:pt x="6" y="7046"/>
                    </a:cubicBezTo>
                    <a:cubicBezTo>
                      <a:pt x="218" y="2939"/>
                      <a:pt x="3727" y="-210"/>
                      <a:pt x="7821" y="2"/>
                    </a:cubicBezTo>
                    <a:cubicBezTo>
                      <a:pt x="7834" y="2"/>
                      <a:pt x="7834" y="2"/>
                      <a:pt x="7847" y="2"/>
                    </a:cubicBezTo>
                    <a:cubicBezTo>
                      <a:pt x="11981" y="215"/>
                      <a:pt x="15170" y="3710"/>
                      <a:pt x="15024" y="7844"/>
                    </a:cubicBezTo>
                    <a:close/>
                  </a:path>
                </a:pathLst>
              </a:custGeom>
              <a:solidFill>
                <a:srgbClr val="3F2724"/>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71" name="Freeform: Shape 170">
                <a:extLst>
                  <a:ext uri="{FF2B5EF4-FFF2-40B4-BE49-F238E27FC236}">
                    <a16:creationId xmlns:a16="http://schemas.microsoft.com/office/drawing/2014/main" id="{0E671928-5245-D087-B4F8-EFDD39BD5D49}"/>
                  </a:ext>
                </a:extLst>
              </p:cNvPr>
              <p:cNvSpPr/>
              <p:nvPr/>
            </p:nvSpPr>
            <p:spPr>
              <a:xfrm>
                <a:off x="4440929" y="4373199"/>
                <a:ext cx="4654" cy="4654"/>
              </a:xfrm>
              <a:custGeom>
                <a:avLst/>
                <a:gdLst>
                  <a:gd name="csX0" fmla="*/ 4640 w 4654"/>
                  <a:gd name="csY0" fmla="*/ 2388 h 4654"/>
                  <a:gd name="csX1" fmla="*/ 2381 w 4654"/>
                  <a:gd name="csY1" fmla="*/ 4647 h 4654"/>
                  <a:gd name="csX2" fmla="*/ 2248 w 4654"/>
                  <a:gd name="csY2" fmla="*/ 4647 h 4654"/>
                  <a:gd name="csX3" fmla="*/ -12 w 4654"/>
                  <a:gd name="csY3" fmla="*/ 2255 h 4654"/>
                  <a:gd name="csX4" fmla="*/ 2500 w 4654"/>
                  <a:gd name="csY4" fmla="*/ -5 h 4654"/>
                  <a:gd name="csX5" fmla="*/ 2514 w 4654"/>
                  <a:gd name="csY5" fmla="*/ -5 h 4654"/>
                  <a:gd name="csX6" fmla="*/ 4640 w 4654"/>
                  <a:gd name="csY6" fmla="*/ 2374 h 4654"/>
                  <a:gd name="csX7" fmla="*/ 4640 w 4654"/>
                  <a:gd name="csY7" fmla="*/ 2388 h 465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4654" h="4654">
                    <a:moveTo>
                      <a:pt x="4640" y="2388"/>
                    </a:moveTo>
                    <a:cubicBezTo>
                      <a:pt x="4640" y="3637"/>
                      <a:pt x="3630" y="4647"/>
                      <a:pt x="2381" y="4647"/>
                    </a:cubicBezTo>
                    <a:cubicBezTo>
                      <a:pt x="2341" y="4647"/>
                      <a:pt x="2288" y="4647"/>
                      <a:pt x="2248" y="4647"/>
                    </a:cubicBezTo>
                    <a:cubicBezTo>
                      <a:pt x="985" y="4580"/>
                      <a:pt x="-12" y="3531"/>
                      <a:pt x="-12" y="2255"/>
                    </a:cubicBezTo>
                    <a:cubicBezTo>
                      <a:pt x="55" y="939"/>
                      <a:pt x="1185" y="-71"/>
                      <a:pt x="2500" y="-5"/>
                    </a:cubicBezTo>
                    <a:cubicBezTo>
                      <a:pt x="2514" y="-5"/>
                      <a:pt x="2514" y="-5"/>
                      <a:pt x="2514" y="-5"/>
                    </a:cubicBezTo>
                    <a:cubicBezTo>
                      <a:pt x="3763" y="62"/>
                      <a:pt x="4707" y="1138"/>
                      <a:pt x="4640" y="2374"/>
                    </a:cubicBezTo>
                    <a:cubicBezTo>
                      <a:pt x="4640" y="2388"/>
                      <a:pt x="4640" y="2388"/>
                      <a:pt x="4640" y="2388"/>
                    </a:cubicBezTo>
                    <a:close/>
                  </a:path>
                </a:pathLst>
              </a:custGeom>
              <a:solidFill>
                <a:srgbClr val="FFFFFF"/>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72" name="Freeform: Shape 171">
                <a:extLst>
                  <a:ext uri="{FF2B5EF4-FFF2-40B4-BE49-F238E27FC236}">
                    <a16:creationId xmlns:a16="http://schemas.microsoft.com/office/drawing/2014/main" id="{F3462DFC-C39F-372F-9A67-92CFB91AC9A3}"/>
                  </a:ext>
                </a:extLst>
              </p:cNvPr>
              <p:cNvSpPr/>
              <p:nvPr/>
            </p:nvSpPr>
            <p:spPr>
              <a:xfrm>
                <a:off x="4440261" y="4372272"/>
                <a:ext cx="6517" cy="6527"/>
              </a:xfrm>
              <a:custGeom>
                <a:avLst/>
                <a:gdLst>
                  <a:gd name="csX0" fmla="*/ 3049 w 6517"/>
                  <a:gd name="csY0" fmla="*/ 6504 h 6527"/>
                  <a:gd name="csX1" fmla="*/ 3049 w 6517"/>
                  <a:gd name="csY1" fmla="*/ 6504 h 6527"/>
                  <a:gd name="csX2" fmla="*/ 922 w 6517"/>
                  <a:gd name="csY2" fmla="*/ 5441 h 6527"/>
                  <a:gd name="csX3" fmla="*/ -8 w 6517"/>
                  <a:gd name="csY3" fmla="*/ 3049 h 6527"/>
                  <a:gd name="csX4" fmla="*/ 3314 w 6517"/>
                  <a:gd name="csY4" fmla="*/ -8 h 6527"/>
                  <a:gd name="csX5" fmla="*/ 5707 w 6517"/>
                  <a:gd name="csY5" fmla="*/ 1055 h 6527"/>
                  <a:gd name="csX6" fmla="*/ 6504 w 6517"/>
                  <a:gd name="csY6" fmla="*/ 3448 h 6527"/>
                  <a:gd name="csX7" fmla="*/ 3195 w 6517"/>
                  <a:gd name="csY7" fmla="*/ 6518 h 6527"/>
                  <a:gd name="csX8" fmla="*/ 3049 w 6517"/>
                  <a:gd name="csY8" fmla="*/ 6504 h 6527"/>
                  <a:gd name="csX9" fmla="*/ 3049 w 6517"/>
                  <a:gd name="csY9" fmla="*/ 1853 h 6527"/>
                  <a:gd name="csX10" fmla="*/ 1600 w 6517"/>
                  <a:gd name="csY10" fmla="*/ 3035 h 6527"/>
                  <a:gd name="csX11" fmla="*/ 1587 w 6517"/>
                  <a:gd name="csY11" fmla="*/ 3182 h 6527"/>
                  <a:gd name="csX12" fmla="*/ 1587 w 6517"/>
                  <a:gd name="csY12" fmla="*/ 4245 h 6527"/>
                  <a:gd name="csX13" fmla="*/ 2517 w 6517"/>
                  <a:gd name="csY13" fmla="*/ 4245 h 6527"/>
                  <a:gd name="csX14" fmla="*/ 2517 w 6517"/>
                  <a:gd name="csY14" fmla="*/ 4245 h 6527"/>
                  <a:gd name="csX15" fmla="*/ 3846 w 6517"/>
                  <a:gd name="csY15" fmla="*/ 2916 h 6527"/>
                  <a:gd name="csX16" fmla="*/ 3846 w 6517"/>
                  <a:gd name="csY16" fmla="*/ 1853 h 6527"/>
                  <a:gd name="csX17" fmla="*/ 2783 w 6517"/>
                  <a:gd name="csY17" fmla="*/ 1853 h 65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Lst>
                <a:rect l="l" t="t" r="r" b="b"/>
                <a:pathLst>
                  <a:path w="6517" h="6527">
                    <a:moveTo>
                      <a:pt x="3049" y="6504"/>
                    </a:moveTo>
                    <a:lnTo>
                      <a:pt x="3049" y="6504"/>
                    </a:lnTo>
                    <a:cubicBezTo>
                      <a:pt x="2238" y="6425"/>
                      <a:pt x="1480" y="6039"/>
                      <a:pt x="922" y="5441"/>
                    </a:cubicBezTo>
                    <a:cubicBezTo>
                      <a:pt x="284" y="4803"/>
                      <a:pt x="-48" y="3939"/>
                      <a:pt x="-8" y="3049"/>
                    </a:cubicBezTo>
                    <a:cubicBezTo>
                      <a:pt x="125" y="1321"/>
                      <a:pt x="1573" y="-8"/>
                      <a:pt x="3314" y="-8"/>
                    </a:cubicBezTo>
                    <a:cubicBezTo>
                      <a:pt x="4205" y="72"/>
                      <a:pt x="5055" y="444"/>
                      <a:pt x="5707" y="1055"/>
                    </a:cubicBezTo>
                    <a:cubicBezTo>
                      <a:pt x="6238" y="1733"/>
                      <a:pt x="6531" y="2584"/>
                      <a:pt x="6504" y="3448"/>
                    </a:cubicBezTo>
                    <a:cubicBezTo>
                      <a:pt x="6438" y="5202"/>
                      <a:pt x="4949" y="6584"/>
                      <a:pt x="3195" y="6518"/>
                    </a:cubicBezTo>
                    <a:cubicBezTo>
                      <a:pt x="3142" y="6518"/>
                      <a:pt x="3102" y="6504"/>
                      <a:pt x="3049" y="6504"/>
                    </a:cubicBezTo>
                    <a:close/>
                    <a:moveTo>
                      <a:pt x="3049" y="1853"/>
                    </a:moveTo>
                    <a:cubicBezTo>
                      <a:pt x="2318" y="1773"/>
                      <a:pt x="1666" y="2318"/>
                      <a:pt x="1600" y="3035"/>
                    </a:cubicBezTo>
                    <a:cubicBezTo>
                      <a:pt x="1587" y="3089"/>
                      <a:pt x="1587" y="3129"/>
                      <a:pt x="1587" y="3182"/>
                    </a:cubicBezTo>
                    <a:cubicBezTo>
                      <a:pt x="1454" y="3527"/>
                      <a:pt x="1454" y="3899"/>
                      <a:pt x="1587" y="4245"/>
                    </a:cubicBezTo>
                    <a:cubicBezTo>
                      <a:pt x="1879" y="4365"/>
                      <a:pt x="2224" y="4365"/>
                      <a:pt x="2517" y="4245"/>
                    </a:cubicBezTo>
                    <a:lnTo>
                      <a:pt x="2517" y="4245"/>
                    </a:lnTo>
                    <a:cubicBezTo>
                      <a:pt x="3248" y="4245"/>
                      <a:pt x="3846" y="3647"/>
                      <a:pt x="3846" y="2916"/>
                    </a:cubicBezTo>
                    <a:cubicBezTo>
                      <a:pt x="4032" y="2584"/>
                      <a:pt x="4032" y="2185"/>
                      <a:pt x="3846" y="1853"/>
                    </a:cubicBezTo>
                    <a:cubicBezTo>
                      <a:pt x="3500" y="1720"/>
                      <a:pt x="3128" y="1720"/>
                      <a:pt x="2783" y="1853"/>
                    </a:cubicBezTo>
                    <a:close/>
                  </a:path>
                </a:pathLst>
              </a:custGeom>
              <a:solidFill>
                <a:srgbClr val="1D1D1B"/>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73" name="Freeform: Shape 172">
                <a:extLst>
                  <a:ext uri="{FF2B5EF4-FFF2-40B4-BE49-F238E27FC236}">
                    <a16:creationId xmlns:a16="http://schemas.microsoft.com/office/drawing/2014/main" id="{33AF368A-FDF9-AC59-BABF-60C78FC12E99}"/>
                  </a:ext>
                </a:extLst>
              </p:cNvPr>
              <p:cNvSpPr/>
              <p:nvPr/>
            </p:nvSpPr>
            <p:spPr>
              <a:xfrm>
                <a:off x="4440663" y="4379316"/>
                <a:ext cx="2126" cy="2126"/>
              </a:xfrm>
              <a:custGeom>
                <a:avLst/>
                <a:gdLst>
                  <a:gd name="csX0" fmla="*/ 2115 w 2126"/>
                  <a:gd name="csY0" fmla="*/ 1055 h 2126"/>
                  <a:gd name="csX1" fmla="*/ 919 w 2126"/>
                  <a:gd name="csY1" fmla="*/ 2118 h 2126"/>
                  <a:gd name="csX2" fmla="*/ -12 w 2126"/>
                  <a:gd name="csY2" fmla="*/ 1055 h 2126"/>
                  <a:gd name="csX3" fmla="*/ 1052 w 2126"/>
                  <a:gd name="csY3" fmla="*/ -8 h 2126"/>
                  <a:gd name="csX4" fmla="*/ 2115 w 2126"/>
                  <a:gd name="csY4" fmla="*/ 1055 h 2126"/>
                </a:gdLst>
                <a:ahLst/>
                <a:cxnLst>
                  <a:cxn ang="0">
                    <a:pos x="csX0" y="csY0"/>
                  </a:cxn>
                  <a:cxn ang="0">
                    <a:pos x="csX1" y="csY1"/>
                  </a:cxn>
                  <a:cxn ang="0">
                    <a:pos x="csX2" y="csY2"/>
                  </a:cxn>
                  <a:cxn ang="0">
                    <a:pos x="csX3" y="csY3"/>
                  </a:cxn>
                  <a:cxn ang="0">
                    <a:pos x="csX4" y="csY4"/>
                  </a:cxn>
                </a:cxnLst>
                <a:rect l="l" t="t" r="r" b="b"/>
                <a:pathLst>
                  <a:path w="2126" h="2126">
                    <a:moveTo>
                      <a:pt x="2115" y="1055"/>
                    </a:moveTo>
                    <a:cubicBezTo>
                      <a:pt x="2048" y="1667"/>
                      <a:pt x="1530" y="2118"/>
                      <a:pt x="919" y="2118"/>
                    </a:cubicBezTo>
                    <a:cubicBezTo>
                      <a:pt x="387" y="2052"/>
                      <a:pt x="-12" y="1600"/>
                      <a:pt x="-12" y="1055"/>
                    </a:cubicBezTo>
                    <a:cubicBezTo>
                      <a:pt x="-12" y="471"/>
                      <a:pt x="467" y="-8"/>
                      <a:pt x="1052" y="-8"/>
                    </a:cubicBezTo>
                    <a:cubicBezTo>
                      <a:pt x="1637" y="-8"/>
                      <a:pt x="2115" y="471"/>
                      <a:pt x="2115" y="1055"/>
                    </a:cubicBezTo>
                    <a:close/>
                  </a:path>
                </a:pathLst>
              </a:custGeom>
              <a:solidFill>
                <a:srgbClr val="FFFFFF"/>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74" name="Freeform: Shape 173">
                <a:extLst>
                  <a:ext uri="{FF2B5EF4-FFF2-40B4-BE49-F238E27FC236}">
                    <a16:creationId xmlns:a16="http://schemas.microsoft.com/office/drawing/2014/main" id="{CB3F01D8-D36E-50DA-1F6D-3C55931BF381}"/>
                  </a:ext>
                </a:extLst>
              </p:cNvPr>
              <p:cNvSpPr/>
              <p:nvPr/>
            </p:nvSpPr>
            <p:spPr>
              <a:xfrm>
                <a:off x="4440198" y="4379582"/>
                <a:ext cx="3920" cy="3721"/>
              </a:xfrm>
              <a:custGeom>
                <a:avLst/>
                <a:gdLst>
                  <a:gd name="csX0" fmla="*/ 1517 w 3920"/>
                  <a:gd name="csY0" fmla="*/ 3182 h 3721"/>
                  <a:gd name="csX1" fmla="*/ 1517 w 3920"/>
                  <a:gd name="csY1" fmla="*/ 3182 h 3721"/>
                  <a:gd name="csX2" fmla="*/ 188 w 3920"/>
                  <a:gd name="csY2" fmla="*/ 3182 h 3721"/>
                  <a:gd name="csX3" fmla="*/ 188 w 3920"/>
                  <a:gd name="csY3" fmla="*/ 1720 h 3721"/>
                  <a:gd name="csX4" fmla="*/ 1916 w 3920"/>
                  <a:gd name="csY4" fmla="*/ -8 h 3721"/>
                  <a:gd name="csX5" fmla="*/ 2049 w 3920"/>
                  <a:gd name="csY5" fmla="*/ -8 h 3721"/>
                  <a:gd name="csX6" fmla="*/ 3909 w 3920"/>
                  <a:gd name="csY6" fmla="*/ 1853 h 3721"/>
                  <a:gd name="csX7" fmla="*/ 2049 w 3920"/>
                  <a:gd name="csY7" fmla="*/ 3713 h 372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3920" h="3721">
                    <a:moveTo>
                      <a:pt x="1517" y="3182"/>
                    </a:moveTo>
                    <a:lnTo>
                      <a:pt x="1517" y="3182"/>
                    </a:lnTo>
                    <a:cubicBezTo>
                      <a:pt x="1078" y="3302"/>
                      <a:pt x="626" y="3302"/>
                      <a:pt x="188" y="3182"/>
                    </a:cubicBezTo>
                    <a:cubicBezTo>
                      <a:pt x="-78" y="2730"/>
                      <a:pt x="-78" y="2172"/>
                      <a:pt x="188" y="1720"/>
                    </a:cubicBezTo>
                    <a:cubicBezTo>
                      <a:pt x="188" y="763"/>
                      <a:pt x="959" y="-8"/>
                      <a:pt x="1916" y="-8"/>
                    </a:cubicBezTo>
                    <a:cubicBezTo>
                      <a:pt x="1955" y="-8"/>
                      <a:pt x="2009" y="-8"/>
                      <a:pt x="2049" y="-8"/>
                    </a:cubicBezTo>
                    <a:cubicBezTo>
                      <a:pt x="3072" y="-8"/>
                      <a:pt x="3909" y="829"/>
                      <a:pt x="3909" y="1853"/>
                    </a:cubicBezTo>
                    <a:cubicBezTo>
                      <a:pt x="3909" y="2876"/>
                      <a:pt x="3072" y="3713"/>
                      <a:pt x="2049" y="3713"/>
                    </a:cubicBezTo>
                    <a:close/>
                  </a:path>
                </a:pathLst>
              </a:custGeom>
              <a:solidFill>
                <a:srgbClr val="1D1D1B"/>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75" name="Freeform: Shape 174">
                <a:extLst>
                  <a:ext uri="{FF2B5EF4-FFF2-40B4-BE49-F238E27FC236}">
                    <a16:creationId xmlns:a16="http://schemas.microsoft.com/office/drawing/2014/main" id="{FACC9B03-191B-DD56-6614-F7E635099D7C}"/>
                  </a:ext>
                </a:extLst>
              </p:cNvPr>
              <p:cNvSpPr/>
              <p:nvPr/>
            </p:nvSpPr>
            <p:spPr>
              <a:xfrm>
                <a:off x="4462481" y="4440074"/>
                <a:ext cx="51552" cy="60318"/>
              </a:xfrm>
              <a:custGeom>
                <a:avLst/>
                <a:gdLst>
                  <a:gd name="csX0" fmla="*/ 45952 w 51552"/>
                  <a:gd name="csY0" fmla="*/ 60311 h 60318"/>
                  <a:gd name="csX1" fmla="*/ 41965 w 51552"/>
                  <a:gd name="csY1" fmla="*/ 55792 h 60318"/>
                  <a:gd name="csX2" fmla="*/ 31731 w 51552"/>
                  <a:gd name="csY2" fmla="*/ 23895 h 60318"/>
                  <a:gd name="csX3" fmla="*/ 4352 w 51552"/>
                  <a:gd name="csY3" fmla="*/ 9541 h 60318"/>
                  <a:gd name="csX4" fmla="*/ 6 w 51552"/>
                  <a:gd name="csY4" fmla="*/ 4358 h 60318"/>
                  <a:gd name="csX5" fmla="*/ 5203 w 51552"/>
                  <a:gd name="csY5" fmla="*/ 12 h 60318"/>
                  <a:gd name="csX6" fmla="*/ 5814 w 51552"/>
                  <a:gd name="csY6" fmla="*/ 105 h 60318"/>
                  <a:gd name="csX7" fmla="*/ 5814 w 51552"/>
                  <a:gd name="csY7" fmla="*/ 105 h 60318"/>
                  <a:gd name="csX8" fmla="*/ 40104 w 51552"/>
                  <a:gd name="csY8" fmla="*/ 19110 h 60318"/>
                  <a:gd name="csX9" fmla="*/ 51534 w 51552"/>
                  <a:gd name="csY9" fmla="*/ 55261 h 60318"/>
                  <a:gd name="csX10" fmla="*/ 47028 w 51552"/>
                  <a:gd name="csY10" fmla="*/ 60311 h 60318"/>
                  <a:gd name="csX11" fmla="*/ 47015 w 51552"/>
                  <a:gd name="csY11" fmla="*/ 60311 h 6031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51552" h="60318">
                    <a:moveTo>
                      <a:pt x="45952" y="60311"/>
                    </a:moveTo>
                    <a:cubicBezTo>
                      <a:pt x="43745" y="59886"/>
                      <a:pt x="42111" y="58038"/>
                      <a:pt x="41965" y="55792"/>
                    </a:cubicBezTo>
                    <a:cubicBezTo>
                      <a:pt x="41101" y="44508"/>
                      <a:pt x="37592" y="33584"/>
                      <a:pt x="31731" y="23895"/>
                    </a:cubicBezTo>
                    <a:cubicBezTo>
                      <a:pt x="24674" y="15907"/>
                      <a:pt x="14932" y="10790"/>
                      <a:pt x="4352" y="9541"/>
                    </a:cubicBezTo>
                    <a:cubicBezTo>
                      <a:pt x="1721" y="9302"/>
                      <a:pt x="-220" y="6989"/>
                      <a:pt x="6" y="4358"/>
                    </a:cubicBezTo>
                    <a:cubicBezTo>
                      <a:pt x="246" y="1726"/>
                      <a:pt x="2571" y="-227"/>
                      <a:pt x="5203" y="12"/>
                    </a:cubicBezTo>
                    <a:cubicBezTo>
                      <a:pt x="5402" y="25"/>
                      <a:pt x="5615" y="65"/>
                      <a:pt x="5814" y="105"/>
                    </a:cubicBezTo>
                    <a:lnTo>
                      <a:pt x="5814" y="105"/>
                    </a:lnTo>
                    <a:cubicBezTo>
                      <a:pt x="19251" y="1846"/>
                      <a:pt x="31518" y="8638"/>
                      <a:pt x="40104" y="19110"/>
                    </a:cubicBezTo>
                    <a:cubicBezTo>
                      <a:pt x="46683" y="30102"/>
                      <a:pt x="50603" y="42488"/>
                      <a:pt x="51534" y="55261"/>
                    </a:cubicBezTo>
                    <a:cubicBezTo>
                      <a:pt x="51680" y="57905"/>
                      <a:pt x="49673" y="60165"/>
                      <a:pt x="47028" y="60311"/>
                    </a:cubicBezTo>
                    <a:cubicBezTo>
                      <a:pt x="47028" y="60311"/>
                      <a:pt x="47015" y="60311"/>
                      <a:pt x="47015" y="60311"/>
                    </a:cubicBezTo>
                    <a:close/>
                  </a:path>
                </a:pathLst>
              </a:custGeom>
              <a:solidFill>
                <a:srgbClr val="AF1C1C"/>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76" name="Freeform: Shape 175">
                <a:extLst>
                  <a:ext uri="{FF2B5EF4-FFF2-40B4-BE49-F238E27FC236}">
                    <a16:creationId xmlns:a16="http://schemas.microsoft.com/office/drawing/2014/main" id="{D2898E1B-BD30-DA67-88D8-FCCEBD439F0D}"/>
                  </a:ext>
                </a:extLst>
              </p:cNvPr>
              <p:cNvSpPr/>
              <p:nvPr/>
            </p:nvSpPr>
            <p:spPr>
              <a:xfrm>
                <a:off x="4455009" y="4438675"/>
                <a:ext cx="41188" cy="67484"/>
              </a:xfrm>
              <a:custGeom>
                <a:avLst/>
                <a:gdLst>
                  <a:gd name="csX0" fmla="*/ 35083 w 41188"/>
                  <a:gd name="csY0" fmla="*/ 67425 h 67484"/>
                  <a:gd name="csX1" fmla="*/ 35083 w 41188"/>
                  <a:gd name="csY1" fmla="*/ 67425 h 67484"/>
                  <a:gd name="csX2" fmla="*/ 31096 w 41188"/>
                  <a:gd name="csY2" fmla="*/ 61975 h 67484"/>
                  <a:gd name="csX3" fmla="*/ 27242 w 41188"/>
                  <a:gd name="csY3" fmla="*/ 28749 h 67484"/>
                  <a:gd name="csX4" fmla="*/ 3186 w 41188"/>
                  <a:gd name="csY4" fmla="*/ 9345 h 67484"/>
                  <a:gd name="csX5" fmla="*/ 262 w 41188"/>
                  <a:gd name="csY5" fmla="*/ 3245 h 67484"/>
                  <a:gd name="csX6" fmla="*/ 262 w 41188"/>
                  <a:gd name="csY6" fmla="*/ 3231 h 67484"/>
                  <a:gd name="csX7" fmla="*/ 6110 w 41188"/>
                  <a:gd name="csY7" fmla="*/ 215 h 67484"/>
                  <a:gd name="csX8" fmla="*/ 6375 w 41188"/>
                  <a:gd name="csY8" fmla="*/ 307 h 67484"/>
                  <a:gd name="csX9" fmla="*/ 36412 w 41188"/>
                  <a:gd name="csY9" fmla="*/ 25692 h 67484"/>
                  <a:gd name="csX10" fmla="*/ 40532 w 41188"/>
                  <a:gd name="csY10" fmla="*/ 63305 h 67484"/>
                  <a:gd name="csX11" fmla="*/ 35176 w 41188"/>
                  <a:gd name="csY11" fmla="*/ 67438 h 67484"/>
                  <a:gd name="csX12" fmla="*/ 35083 w 41188"/>
                  <a:gd name="csY12" fmla="*/ 67425 h 6748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41188" h="67484">
                    <a:moveTo>
                      <a:pt x="35083" y="67425"/>
                    </a:moveTo>
                    <a:lnTo>
                      <a:pt x="35083" y="67425"/>
                    </a:lnTo>
                    <a:cubicBezTo>
                      <a:pt x="32518" y="66946"/>
                      <a:pt x="30777" y="64567"/>
                      <a:pt x="31096" y="61975"/>
                    </a:cubicBezTo>
                    <a:cubicBezTo>
                      <a:pt x="32518" y="50745"/>
                      <a:pt x="31189" y="39355"/>
                      <a:pt x="27242" y="28749"/>
                    </a:cubicBezTo>
                    <a:cubicBezTo>
                      <a:pt x="23786" y="18648"/>
                      <a:pt x="8635" y="11339"/>
                      <a:pt x="3186" y="9345"/>
                    </a:cubicBezTo>
                    <a:cubicBezTo>
                      <a:pt x="687" y="8468"/>
                      <a:pt x="-615" y="5743"/>
                      <a:pt x="262" y="3245"/>
                    </a:cubicBezTo>
                    <a:cubicBezTo>
                      <a:pt x="262" y="3245"/>
                      <a:pt x="262" y="3231"/>
                      <a:pt x="262" y="3231"/>
                    </a:cubicBezTo>
                    <a:cubicBezTo>
                      <a:pt x="1046" y="786"/>
                      <a:pt x="3664" y="-570"/>
                      <a:pt x="6110" y="215"/>
                    </a:cubicBezTo>
                    <a:cubicBezTo>
                      <a:pt x="6203" y="241"/>
                      <a:pt x="6282" y="268"/>
                      <a:pt x="6375" y="307"/>
                    </a:cubicBezTo>
                    <a:cubicBezTo>
                      <a:pt x="7306" y="307"/>
                      <a:pt x="30697" y="9079"/>
                      <a:pt x="36412" y="25692"/>
                    </a:cubicBezTo>
                    <a:cubicBezTo>
                      <a:pt x="40731" y="37734"/>
                      <a:pt x="42140" y="50612"/>
                      <a:pt x="40532" y="63305"/>
                    </a:cubicBezTo>
                    <a:cubicBezTo>
                      <a:pt x="40200" y="65923"/>
                      <a:pt x="37794" y="67770"/>
                      <a:pt x="35176" y="67438"/>
                    </a:cubicBezTo>
                    <a:cubicBezTo>
                      <a:pt x="35149" y="67438"/>
                      <a:pt x="35110" y="67425"/>
                      <a:pt x="35083" y="67425"/>
                    </a:cubicBezTo>
                    <a:close/>
                  </a:path>
                </a:pathLst>
              </a:custGeom>
              <a:solidFill>
                <a:srgbClr val="CD3333"/>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77" name="Freeform: Shape 176">
                <a:extLst>
                  <a:ext uri="{FF2B5EF4-FFF2-40B4-BE49-F238E27FC236}">
                    <a16:creationId xmlns:a16="http://schemas.microsoft.com/office/drawing/2014/main" id="{DEF2BEFB-71FF-8222-8B90-79D87BAE5B4F}"/>
                  </a:ext>
                </a:extLst>
              </p:cNvPr>
              <p:cNvSpPr/>
              <p:nvPr/>
            </p:nvSpPr>
            <p:spPr>
              <a:xfrm>
                <a:off x="4449327" y="4438866"/>
                <a:ext cx="29429" cy="73382"/>
              </a:xfrm>
              <a:custGeom>
                <a:avLst/>
                <a:gdLst>
                  <a:gd name="csX0" fmla="*/ 22956 w 29429"/>
                  <a:gd name="csY0" fmla="*/ 73347 h 73382"/>
                  <a:gd name="csX1" fmla="*/ 22956 w 29429"/>
                  <a:gd name="csY1" fmla="*/ 73347 h 73382"/>
                  <a:gd name="csX2" fmla="*/ 18822 w 29429"/>
                  <a:gd name="csY2" fmla="*/ 67991 h 73382"/>
                  <a:gd name="csX3" fmla="*/ 18835 w 29429"/>
                  <a:gd name="csY3" fmla="*/ 67898 h 73382"/>
                  <a:gd name="csX4" fmla="*/ 18835 w 29429"/>
                  <a:gd name="csY4" fmla="*/ 30286 h 73382"/>
                  <a:gd name="csX5" fmla="*/ 2355 w 29429"/>
                  <a:gd name="csY5" fmla="*/ 9021 h 73382"/>
                  <a:gd name="csX6" fmla="*/ 628 w 29429"/>
                  <a:gd name="csY6" fmla="*/ 2509 h 73382"/>
                  <a:gd name="csX7" fmla="*/ 6901 w 29429"/>
                  <a:gd name="csY7" fmla="*/ 515 h 73382"/>
                  <a:gd name="csX8" fmla="*/ 7140 w 29429"/>
                  <a:gd name="csY8" fmla="*/ 648 h 73382"/>
                  <a:gd name="csX9" fmla="*/ 28272 w 29429"/>
                  <a:gd name="csY9" fmla="*/ 29223 h 73382"/>
                  <a:gd name="csX10" fmla="*/ 28272 w 29429"/>
                  <a:gd name="csY10" fmla="*/ 69094 h 73382"/>
                  <a:gd name="csX11" fmla="*/ 23009 w 29429"/>
                  <a:gd name="csY11" fmla="*/ 73347 h 73382"/>
                  <a:gd name="csX12" fmla="*/ 22956 w 29429"/>
                  <a:gd name="csY12" fmla="*/ 73347 h 7338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29429" h="73382">
                    <a:moveTo>
                      <a:pt x="22956" y="73347"/>
                    </a:moveTo>
                    <a:lnTo>
                      <a:pt x="22956" y="73347"/>
                    </a:lnTo>
                    <a:cubicBezTo>
                      <a:pt x="20337" y="73015"/>
                      <a:pt x="18490" y="70609"/>
                      <a:pt x="18822" y="67991"/>
                    </a:cubicBezTo>
                    <a:cubicBezTo>
                      <a:pt x="18822" y="67965"/>
                      <a:pt x="18835" y="67925"/>
                      <a:pt x="18835" y="67898"/>
                    </a:cubicBezTo>
                    <a:cubicBezTo>
                      <a:pt x="20311" y="55405"/>
                      <a:pt x="20311" y="42779"/>
                      <a:pt x="18835" y="30286"/>
                    </a:cubicBezTo>
                    <a:cubicBezTo>
                      <a:pt x="16510" y="21222"/>
                      <a:pt x="10542" y="13527"/>
                      <a:pt x="2355" y="9021"/>
                    </a:cubicBezTo>
                    <a:cubicBezTo>
                      <a:pt x="96" y="7692"/>
                      <a:pt x="-688" y="4781"/>
                      <a:pt x="628" y="2509"/>
                    </a:cubicBezTo>
                    <a:cubicBezTo>
                      <a:pt x="1810" y="223"/>
                      <a:pt x="4615" y="-668"/>
                      <a:pt x="6901" y="515"/>
                    </a:cubicBezTo>
                    <a:cubicBezTo>
                      <a:pt x="6980" y="555"/>
                      <a:pt x="7060" y="595"/>
                      <a:pt x="7140" y="648"/>
                    </a:cubicBezTo>
                    <a:cubicBezTo>
                      <a:pt x="17972" y="6682"/>
                      <a:pt x="25667" y="17102"/>
                      <a:pt x="28272" y="29223"/>
                    </a:cubicBezTo>
                    <a:cubicBezTo>
                      <a:pt x="29800" y="42473"/>
                      <a:pt x="29800" y="55844"/>
                      <a:pt x="28272" y="69094"/>
                    </a:cubicBezTo>
                    <a:cubicBezTo>
                      <a:pt x="27993" y="71726"/>
                      <a:pt x="25640" y="73626"/>
                      <a:pt x="23009" y="73347"/>
                    </a:cubicBezTo>
                    <a:cubicBezTo>
                      <a:pt x="22995" y="73347"/>
                      <a:pt x="22969" y="73347"/>
                      <a:pt x="22956" y="73347"/>
                    </a:cubicBezTo>
                    <a:close/>
                  </a:path>
                </a:pathLst>
              </a:custGeom>
              <a:solidFill>
                <a:srgbClr val="AF1C1C"/>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78" name="Freeform: Shape 177">
                <a:extLst>
                  <a:ext uri="{FF2B5EF4-FFF2-40B4-BE49-F238E27FC236}">
                    <a16:creationId xmlns:a16="http://schemas.microsoft.com/office/drawing/2014/main" id="{9B397AD6-8785-9907-A1AA-D944CEC67121}"/>
                  </a:ext>
                </a:extLst>
              </p:cNvPr>
              <p:cNvSpPr/>
              <p:nvPr/>
            </p:nvSpPr>
            <p:spPr>
              <a:xfrm>
                <a:off x="4443316" y="4437267"/>
                <a:ext cx="22340" cy="75547"/>
              </a:xfrm>
              <a:custGeom>
                <a:avLst/>
                <a:gdLst>
                  <a:gd name="csX0" fmla="*/ 8101 w 22340"/>
                  <a:gd name="csY0" fmla="*/ 75478 h 75547"/>
                  <a:gd name="csX1" fmla="*/ 6639 w 22340"/>
                  <a:gd name="csY1" fmla="*/ 75478 h 75547"/>
                  <a:gd name="csX2" fmla="*/ 3808 w 22340"/>
                  <a:gd name="csY2" fmla="*/ 69338 h 75547"/>
                  <a:gd name="csX3" fmla="*/ 3848 w 22340"/>
                  <a:gd name="csY3" fmla="*/ 69231 h 75547"/>
                  <a:gd name="csX4" fmla="*/ 12620 w 22340"/>
                  <a:gd name="csY4" fmla="*/ 32682 h 75547"/>
                  <a:gd name="csX5" fmla="*/ 1456 w 22340"/>
                  <a:gd name="csY5" fmla="*/ 8228 h 75547"/>
                  <a:gd name="csX6" fmla="*/ 1257 w 22340"/>
                  <a:gd name="csY6" fmla="*/ 1649 h 75547"/>
                  <a:gd name="csX7" fmla="*/ 1456 w 22340"/>
                  <a:gd name="csY7" fmla="*/ 1450 h 75547"/>
                  <a:gd name="csX8" fmla="*/ 7835 w 22340"/>
                  <a:gd name="csY8" fmla="*/ 1184 h 75547"/>
                  <a:gd name="csX9" fmla="*/ 8101 w 22340"/>
                  <a:gd name="csY9" fmla="*/ 1450 h 75547"/>
                  <a:gd name="csX10" fmla="*/ 22322 w 22340"/>
                  <a:gd name="csY10" fmla="*/ 34011 h 75547"/>
                  <a:gd name="csX11" fmla="*/ 13019 w 22340"/>
                  <a:gd name="csY11" fmla="*/ 72953 h 75547"/>
                  <a:gd name="csX12" fmla="*/ 8101 w 22340"/>
                  <a:gd name="csY12" fmla="*/ 75478 h 7554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22340" h="75547">
                    <a:moveTo>
                      <a:pt x="8101" y="75478"/>
                    </a:moveTo>
                    <a:lnTo>
                      <a:pt x="6639" y="75478"/>
                    </a:lnTo>
                    <a:cubicBezTo>
                      <a:pt x="4167" y="74561"/>
                      <a:pt x="2891" y="71810"/>
                      <a:pt x="3808" y="69338"/>
                    </a:cubicBezTo>
                    <a:cubicBezTo>
                      <a:pt x="3822" y="69298"/>
                      <a:pt x="3835" y="69258"/>
                      <a:pt x="3848" y="69231"/>
                    </a:cubicBezTo>
                    <a:cubicBezTo>
                      <a:pt x="8141" y="57416"/>
                      <a:pt x="11078" y="45162"/>
                      <a:pt x="12620" y="32682"/>
                    </a:cubicBezTo>
                    <a:cubicBezTo>
                      <a:pt x="12354" y="23352"/>
                      <a:pt x="8327" y="14541"/>
                      <a:pt x="1456" y="8228"/>
                    </a:cubicBezTo>
                    <a:cubicBezTo>
                      <a:pt x="-418" y="6473"/>
                      <a:pt x="-511" y="3523"/>
                      <a:pt x="1257" y="1649"/>
                    </a:cubicBezTo>
                    <a:cubicBezTo>
                      <a:pt x="1323" y="1583"/>
                      <a:pt x="1390" y="1516"/>
                      <a:pt x="1456" y="1450"/>
                    </a:cubicBezTo>
                    <a:cubicBezTo>
                      <a:pt x="3144" y="-384"/>
                      <a:pt x="6001" y="-504"/>
                      <a:pt x="7835" y="1184"/>
                    </a:cubicBezTo>
                    <a:cubicBezTo>
                      <a:pt x="7928" y="1277"/>
                      <a:pt x="8021" y="1357"/>
                      <a:pt x="8101" y="1450"/>
                    </a:cubicBezTo>
                    <a:cubicBezTo>
                      <a:pt x="17351" y="9716"/>
                      <a:pt x="22548" y="21611"/>
                      <a:pt x="22322" y="34011"/>
                    </a:cubicBezTo>
                    <a:cubicBezTo>
                      <a:pt x="20820" y="47329"/>
                      <a:pt x="17697" y="60406"/>
                      <a:pt x="13019" y="72953"/>
                    </a:cubicBezTo>
                    <a:cubicBezTo>
                      <a:pt x="12115" y="74787"/>
                      <a:pt x="10121" y="75810"/>
                      <a:pt x="8101" y="75478"/>
                    </a:cubicBezTo>
                    <a:close/>
                  </a:path>
                </a:pathLst>
              </a:custGeom>
              <a:solidFill>
                <a:srgbClr val="CD3333"/>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79" name="Freeform: Shape 178">
                <a:extLst>
                  <a:ext uri="{FF2B5EF4-FFF2-40B4-BE49-F238E27FC236}">
                    <a16:creationId xmlns:a16="http://schemas.microsoft.com/office/drawing/2014/main" id="{65536784-D7DC-E61D-1C42-DFD7831A31F9}"/>
                  </a:ext>
                </a:extLst>
              </p:cNvPr>
              <p:cNvSpPr/>
              <p:nvPr/>
            </p:nvSpPr>
            <p:spPr>
              <a:xfrm>
                <a:off x="4336117" y="4316800"/>
                <a:ext cx="25297" cy="64509"/>
              </a:xfrm>
              <a:custGeom>
                <a:avLst/>
                <a:gdLst>
                  <a:gd name="csX0" fmla="*/ 10704 w 25297"/>
                  <a:gd name="csY0" fmla="*/ 64502 h 64509"/>
                  <a:gd name="csX1" fmla="*/ 14691 w 25297"/>
                  <a:gd name="csY1" fmla="*/ 5359 h 64509"/>
                  <a:gd name="csX2" fmla="*/ 24792 w 25297"/>
                  <a:gd name="csY2" fmla="*/ 3232 h 64509"/>
                  <a:gd name="csX3" fmla="*/ 18412 w 25297"/>
                  <a:gd name="csY3" fmla="*/ 25560 h 64509"/>
                  <a:gd name="csX4" fmla="*/ 20406 w 25297"/>
                  <a:gd name="csY4" fmla="*/ 37788 h 64509"/>
                  <a:gd name="csX5" fmla="*/ 23064 w 25297"/>
                  <a:gd name="csY5" fmla="*/ 53072 h 64509"/>
                  <a:gd name="csX6" fmla="*/ 10704 w 25297"/>
                  <a:gd name="csY6" fmla="*/ 64502 h 64509"/>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25297" h="64509">
                    <a:moveTo>
                      <a:pt x="10704" y="64502"/>
                    </a:moveTo>
                    <a:cubicBezTo>
                      <a:pt x="10704" y="64502"/>
                      <a:pt x="-15877" y="39515"/>
                      <a:pt x="14691" y="5359"/>
                    </a:cubicBezTo>
                    <a:cubicBezTo>
                      <a:pt x="14691" y="5359"/>
                      <a:pt x="27982" y="-5141"/>
                      <a:pt x="24792" y="3232"/>
                    </a:cubicBezTo>
                    <a:cubicBezTo>
                      <a:pt x="21602" y="11605"/>
                      <a:pt x="11501" y="21706"/>
                      <a:pt x="18412" y="25560"/>
                    </a:cubicBezTo>
                    <a:cubicBezTo>
                      <a:pt x="25323" y="29415"/>
                      <a:pt x="17216" y="30212"/>
                      <a:pt x="20406" y="37788"/>
                    </a:cubicBezTo>
                    <a:cubicBezTo>
                      <a:pt x="23596" y="45363"/>
                      <a:pt x="25191" y="43901"/>
                      <a:pt x="23064" y="53072"/>
                    </a:cubicBezTo>
                    <a:cubicBezTo>
                      <a:pt x="21257" y="58800"/>
                      <a:pt x="16552" y="63146"/>
                      <a:pt x="10704" y="64502"/>
                    </a:cubicBezTo>
                    <a:close/>
                  </a:path>
                </a:pathLst>
              </a:custGeom>
              <a:solidFill>
                <a:srgbClr val="E82E2E"/>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80" name="Freeform: Shape 179">
                <a:extLst>
                  <a:ext uri="{FF2B5EF4-FFF2-40B4-BE49-F238E27FC236}">
                    <a16:creationId xmlns:a16="http://schemas.microsoft.com/office/drawing/2014/main" id="{EBFBC3F1-1C58-61DD-3BB2-84CC0D3C1121}"/>
                  </a:ext>
                </a:extLst>
              </p:cNvPr>
              <p:cNvSpPr/>
              <p:nvPr/>
            </p:nvSpPr>
            <p:spPr>
              <a:xfrm>
                <a:off x="4353305" y="4315279"/>
                <a:ext cx="35701" cy="70166"/>
              </a:xfrm>
              <a:custGeom>
                <a:avLst/>
                <a:gdLst>
                  <a:gd name="csX0" fmla="*/ 8002 w 35701"/>
                  <a:gd name="csY0" fmla="*/ 62302 h 70166"/>
                  <a:gd name="csX1" fmla="*/ 1623 w 35701"/>
                  <a:gd name="csY1" fmla="*/ 47549 h 70166"/>
                  <a:gd name="csX2" fmla="*/ 11856 w 35701"/>
                  <a:gd name="csY2" fmla="*/ 35189 h 70166"/>
                  <a:gd name="csX3" fmla="*/ 11856 w 35701"/>
                  <a:gd name="csY3" fmla="*/ 22696 h 70166"/>
                  <a:gd name="csX4" fmla="*/ 18502 w 35701"/>
                  <a:gd name="csY4" fmla="*/ 9405 h 70166"/>
                  <a:gd name="csX5" fmla="*/ 22622 w 35701"/>
                  <a:gd name="csY5" fmla="*/ 1298 h 70166"/>
                  <a:gd name="csX6" fmla="*/ 26343 w 35701"/>
                  <a:gd name="csY6" fmla="*/ 61903 h 70166"/>
                  <a:gd name="csX7" fmla="*/ 8002 w 35701"/>
                  <a:gd name="csY7" fmla="*/ 62302 h 7016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35701" h="70166">
                    <a:moveTo>
                      <a:pt x="8002" y="62302"/>
                    </a:moveTo>
                    <a:cubicBezTo>
                      <a:pt x="8002" y="62302"/>
                      <a:pt x="-4358" y="53796"/>
                      <a:pt x="1623" y="47549"/>
                    </a:cubicBezTo>
                    <a:cubicBezTo>
                      <a:pt x="7603" y="41303"/>
                      <a:pt x="14913" y="42765"/>
                      <a:pt x="11856" y="35189"/>
                    </a:cubicBezTo>
                    <a:cubicBezTo>
                      <a:pt x="8800" y="27613"/>
                      <a:pt x="7338" y="27879"/>
                      <a:pt x="11856" y="22696"/>
                    </a:cubicBezTo>
                    <a:cubicBezTo>
                      <a:pt x="16375" y="17513"/>
                      <a:pt x="20495" y="14722"/>
                      <a:pt x="18502" y="9405"/>
                    </a:cubicBezTo>
                    <a:cubicBezTo>
                      <a:pt x="16508" y="4089"/>
                      <a:pt x="16641" y="-2955"/>
                      <a:pt x="22622" y="1298"/>
                    </a:cubicBezTo>
                    <a:cubicBezTo>
                      <a:pt x="28602" y="5551"/>
                      <a:pt x="46545" y="43562"/>
                      <a:pt x="26343" y="61903"/>
                    </a:cubicBezTo>
                    <a:cubicBezTo>
                      <a:pt x="6141" y="80244"/>
                      <a:pt x="8002" y="62302"/>
                      <a:pt x="8002" y="62302"/>
                    </a:cubicBezTo>
                    <a:close/>
                  </a:path>
                </a:pathLst>
              </a:custGeom>
              <a:solidFill>
                <a:srgbClr val="DB2A2A"/>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81" name="Freeform: Shape 180">
                <a:extLst>
                  <a:ext uri="{FF2B5EF4-FFF2-40B4-BE49-F238E27FC236}">
                    <a16:creationId xmlns:a16="http://schemas.microsoft.com/office/drawing/2014/main" id="{860440BB-2D7B-1BBD-B0A6-531B9621C15D}"/>
                  </a:ext>
                </a:extLst>
              </p:cNvPr>
              <p:cNvSpPr/>
              <p:nvPr/>
            </p:nvSpPr>
            <p:spPr>
              <a:xfrm>
                <a:off x="4343000" y="4371753"/>
                <a:ext cx="37324" cy="49161"/>
              </a:xfrm>
              <a:custGeom>
                <a:avLst/>
                <a:gdLst>
                  <a:gd name="csX0" fmla="*/ 29737 w 37324"/>
                  <a:gd name="csY0" fmla="*/ 49154 h 49161"/>
                  <a:gd name="csX1" fmla="*/ 1163 w 37324"/>
                  <a:gd name="csY1" fmla="*/ 22573 h 49161"/>
                  <a:gd name="csX2" fmla="*/ 22295 w 37324"/>
                  <a:gd name="csY2" fmla="*/ 1042 h 49161"/>
                  <a:gd name="csX3" fmla="*/ 37180 w 37324"/>
                  <a:gd name="csY3" fmla="*/ 44502 h 49161"/>
                  <a:gd name="csX4" fmla="*/ 29737 w 37324"/>
                  <a:gd name="csY4" fmla="*/ 49154 h 49161"/>
                </a:gdLst>
                <a:ahLst/>
                <a:cxnLst>
                  <a:cxn ang="0">
                    <a:pos x="csX0" y="csY0"/>
                  </a:cxn>
                  <a:cxn ang="0">
                    <a:pos x="csX1" y="csY1"/>
                  </a:cxn>
                  <a:cxn ang="0">
                    <a:pos x="csX2" y="csY2"/>
                  </a:cxn>
                  <a:cxn ang="0">
                    <a:pos x="csX3" y="csY3"/>
                  </a:cxn>
                  <a:cxn ang="0">
                    <a:pos x="csX4" y="csY4"/>
                  </a:cxn>
                </a:cxnLst>
                <a:rect l="l" t="t" r="r" b="b"/>
                <a:pathLst>
                  <a:path w="37324" h="49161">
                    <a:moveTo>
                      <a:pt x="29737" y="49154"/>
                    </a:moveTo>
                    <a:cubicBezTo>
                      <a:pt x="15968" y="46376"/>
                      <a:pt x="4937" y="36103"/>
                      <a:pt x="1163" y="22573"/>
                    </a:cubicBezTo>
                    <a:cubicBezTo>
                      <a:pt x="-4286" y="112"/>
                      <a:pt x="10333" y="-1882"/>
                      <a:pt x="22295" y="1042"/>
                    </a:cubicBezTo>
                    <a:cubicBezTo>
                      <a:pt x="34256" y="3966"/>
                      <a:pt x="38110" y="43705"/>
                      <a:pt x="37180" y="44502"/>
                    </a:cubicBezTo>
                    <a:cubicBezTo>
                      <a:pt x="34775" y="46177"/>
                      <a:pt x="32302" y="47732"/>
                      <a:pt x="29737" y="49154"/>
                    </a:cubicBezTo>
                    <a:close/>
                  </a:path>
                </a:pathLst>
              </a:custGeom>
              <a:solidFill>
                <a:srgbClr val="BC2222"/>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82" name="Freeform: Shape 181">
                <a:extLst>
                  <a:ext uri="{FF2B5EF4-FFF2-40B4-BE49-F238E27FC236}">
                    <a16:creationId xmlns:a16="http://schemas.microsoft.com/office/drawing/2014/main" id="{AEB39D0F-5412-2DA3-04F1-96B5E06E6495}"/>
                  </a:ext>
                </a:extLst>
              </p:cNvPr>
              <p:cNvSpPr/>
              <p:nvPr/>
            </p:nvSpPr>
            <p:spPr>
              <a:xfrm>
                <a:off x="4369524" y="4411658"/>
                <a:ext cx="35309" cy="17763"/>
              </a:xfrm>
              <a:custGeom>
                <a:avLst/>
                <a:gdLst>
                  <a:gd name="csX0" fmla="*/ 12915 w 35309"/>
                  <a:gd name="csY0" fmla="*/ 478 h 17763"/>
                  <a:gd name="csX1" fmla="*/ 33515 w 35309"/>
                  <a:gd name="csY1" fmla="*/ 4465 h 17763"/>
                  <a:gd name="csX2" fmla="*/ 16237 w 35309"/>
                  <a:gd name="csY2" fmla="*/ 17755 h 17763"/>
                  <a:gd name="csX3" fmla="*/ 23 w 35309"/>
                  <a:gd name="csY3" fmla="*/ 10047 h 17763"/>
                  <a:gd name="csX4" fmla="*/ 12915 w 35309"/>
                  <a:gd name="csY4" fmla="*/ 478 h 17763"/>
                </a:gdLst>
                <a:ahLst/>
                <a:cxnLst>
                  <a:cxn ang="0">
                    <a:pos x="csX0" y="csY0"/>
                  </a:cxn>
                  <a:cxn ang="0">
                    <a:pos x="csX1" y="csY1"/>
                  </a:cxn>
                  <a:cxn ang="0">
                    <a:pos x="csX2" y="csY2"/>
                  </a:cxn>
                  <a:cxn ang="0">
                    <a:pos x="csX3" y="csY3"/>
                  </a:cxn>
                  <a:cxn ang="0">
                    <a:pos x="csX4" y="csY4"/>
                  </a:cxn>
                </a:cxnLst>
                <a:rect l="l" t="t" r="r" b="b"/>
                <a:pathLst>
                  <a:path w="35309" h="17763">
                    <a:moveTo>
                      <a:pt x="12915" y="478"/>
                    </a:moveTo>
                    <a:cubicBezTo>
                      <a:pt x="20038" y="-851"/>
                      <a:pt x="27401" y="571"/>
                      <a:pt x="33515" y="4465"/>
                    </a:cubicBezTo>
                    <a:cubicBezTo>
                      <a:pt x="40426" y="14300"/>
                      <a:pt x="25673" y="17755"/>
                      <a:pt x="16237" y="17755"/>
                    </a:cubicBezTo>
                    <a:cubicBezTo>
                      <a:pt x="6801" y="17755"/>
                      <a:pt x="554" y="13901"/>
                      <a:pt x="23" y="10047"/>
                    </a:cubicBezTo>
                    <a:cubicBezTo>
                      <a:pt x="-509" y="6193"/>
                      <a:pt x="5206" y="1541"/>
                      <a:pt x="12915" y="478"/>
                    </a:cubicBezTo>
                    <a:close/>
                  </a:path>
                </a:pathLst>
              </a:custGeom>
              <a:solidFill>
                <a:srgbClr val="DB2A2A"/>
              </a:solidFill>
              <a:ln w="13287" cap="flat">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grpSp>
      </p:grpSp>
      <p:grpSp>
        <p:nvGrpSpPr>
          <p:cNvPr id="199" name="Group 198">
            <a:extLst>
              <a:ext uri="{FF2B5EF4-FFF2-40B4-BE49-F238E27FC236}">
                <a16:creationId xmlns:a16="http://schemas.microsoft.com/office/drawing/2014/main" id="{EB5E71A9-4E1E-26FE-CF1D-AFA10E31D950}"/>
              </a:ext>
            </a:extLst>
          </p:cNvPr>
          <p:cNvGrpSpPr/>
          <p:nvPr/>
        </p:nvGrpSpPr>
        <p:grpSpPr>
          <a:xfrm>
            <a:off x="2144389" y="3114211"/>
            <a:ext cx="13411932" cy="6666868"/>
            <a:chOff x="2041794" y="2296139"/>
            <a:chExt cx="13411932" cy="6666867"/>
          </a:xfrm>
        </p:grpSpPr>
        <p:grpSp>
          <p:nvGrpSpPr>
            <p:cNvPr id="5" name="Group 2">
              <a:extLst>
                <a:ext uri="{FF2B5EF4-FFF2-40B4-BE49-F238E27FC236}">
                  <a16:creationId xmlns:a16="http://schemas.microsoft.com/office/drawing/2014/main" id="{AF807672-B00A-4C4A-9F53-120C4E7B43AB}"/>
                </a:ext>
              </a:extLst>
            </p:cNvPr>
            <p:cNvGrpSpPr/>
            <p:nvPr/>
          </p:nvGrpSpPr>
          <p:grpSpPr>
            <a:xfrm>
              <a:off x="7314973" y="2296139"/>
              <a:ext cx="2818667" cy="3451353"/>
              <a:chOff x="0" y="0"/>
              <a:chExt cx="742365" cy="908998"/>
            </a:xfrm>
            <a:solidFill>
              <a:schemeClr val="bg1">
                <a:lumMod val="95000"/>
              </a:schemeClr>
            </a:solidFill>
          </p:grpSpPr>
          <p:sp>
            <p:nvSpPr>
              <p:cNvPr id="8" name="Freeform 3">
                <a:extLst>
                  <a:ext uri="{FF2B5EF4-FFF2-40B4-BE49-F238E27FC236}">
                    <a16:creationId xmlns:a16="http://schemas.microsoft.com/office/drawing/2014/main" id="{32A95EEE-0511-C91E-2CF9-A06C3895799A}"/>
                  </a:ext>
                </a:extLst>
              </p:cNvPr>
              <p:cNvSpPr/>
              <p:nvPr/>
            </p:nvSpPr>
            <p:spPr>
              <a:xfrm>
                <a:off x="0" y="0"/>
                <a:ext cx="742365" cy="908998"/>
              </a:xfrm>
              <a:custGeom>
                <a:avLst/>
                <a:gdLst/>
                <a:ahLst/>
                <a:cxnLst/>
                <a:rect l="l" t="t" r="r" b="b"/>
                <a:pathLst>
                  <a:path w="742365" h="908998">
                    <a:moveTo>
                      <a:pt x="0" y="0"/>
                    </a:moveTo>
                    <a:lnTo>
                      <a:pt x="742365" y="0"/>
                    </a:lnTo>
                    <a:lnTo>
                      <a:pt x="742365" y="908998"/>
                    </a:lnTo>
                    <a:lnTo>
                      <a:pt x="0" y="908998"/>
                    </a:lnTo>
                    <a:close/>
                  </a:path>
                </a:pathLst>
              </a:custGeom>
              <a:gr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0" name="TextBox 4">
                <a:extLst>
                  <a:ext uri="{FF2B5EF4-FFF2-40B4-BE49-F238E27FC236}">
                    <a16:creationId xmlns:a16="http://schemas.microsoft.com/office/drawing/2014/main" id="{2A743FC6-17B7-C6ED-B911-419E05E516B1}"/>
                  </a:ext>
                </a:extLst>
              </p:cNvPr>
              <p:cNvSpPr txBox="1"/>
              <p:nvPr/>
            </p:nvSpPr>
            <p:spPr>
              <a:xfrm>
                <a:off x="0" y="9525"/>
                <a:ext cx="742365" cy="899473"/>
              </a:xfrm>
              <a:prstGeom prst="rect">
                <a:avLst/>
              </a:prstGeom>
              <a:grpFill/>
            </p:spPr>
            <p:txBody>
              <a:bodyPr lIns="50801" tIns="50801" rIns="50801" bIns="50801"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defTabSz="914309">
                  <a:lnSpc>
                    <a:spcPts val="1760"/>
                  </a:lnSpc>
                  <a:buClrTx/>
                </a:pPr>
                <a:endParaRPr>
                  <a:solidFill>
                    <a:prstClr val="black"/>
                  </a:solidFill>
                  <a:latin typeface="Calibri"/>
                </a:endParaRPr>
              </a:p>
            </p:txBody>
          </p:sp>
        </p:grpSp>
        <p:grpSp>
          <p:nvGrpSpPr>
            <p:cNvPr id="198" name="Group 197">
              <a:extLst>
                <a:ext uri="{FF2B5EF4-FFF2-40B4-BE49-F238E27FC236}">
                  <a16:creationId xmlns:a16="http://schemas.microsoft.com/office/drawing/2014/main" id="{5332C7C2-F9E9-6BA2-FA8F-8461430A018A}"/>
                </a:ext>
              </a:extLst>
            </p:cNvPr>
            <p:cNvGrpSpPr/>
            <p:nvPr/>
          </p:nvGrpSpPr>
          <p:grpSpPr>
            <a:xfrm>
              <a:off x="2041794" y="2531683"/>
              <a:ext cx="13411932" cy="6431323"/>
              <a:chOff x="2041794" y="2531683"/>
              <a:chExt cx="13411932" cy="6431323"/>
            </a:xfrm>
          </p:grpSpPr>
          <p:sp>
            <p:nvSpPr>
              <p:cNvPr id="108" name="Freeform 52">
                <a:extLst>
                  <a:ext uri="{FF2B5EF4-FFF2-40B4-BE49-F238E27FC236}">
                    <a16:creationId xmlns:a16="http://schemas.microsoft.com/office/drawing/2014/main" id="{44E949B4-4895-4A34-D177-DE7AAEE31E6F}"/>
                  </a:ext>
                </a:extLst>
              </p:cNvPr>
              <p:cNvSpPr/>
              <p:nvPr/>
            </p:nvSpPr>
            <p:spPr>
              <a:xfrm>
                <a:off x="2041794" y="6760515"/>
                <a:ext cx="3352983" cy="1107571"/>
              </a:xfrm>
              <a:custGeom>
                <a:avLst/>
                <a:gdLst/>
                <a:ahLst/>
                <a:cxnLst/>
                <a:rect l="l" t="t" r="r" b="b"/>
                <a:pathLst>
                  <a:path w="3352983" h="1107571">
                    <a:moveTo>
                      <a:pt x="0" y="0"/>
                    </a:moveTo>
                    <a:lnTo>
                      <a:pt x="1419316" y="0"/>
                    </a:lnTo>
                    <a:cubicBezTo>
                      <a:pt x="1561350" y="0"/>
                      <a:pt x="1676491" y="115141"/>
                      <a:pt x="1676491" y="257175"/>
                    </a:cubicBezTo>
                    <a:lnTo>
                      <a:pt x="1676491" y="850396"/>
                    </a:lnTo>
                    <a:cubicBezTo>
                      <a:pt x="1676491" y="992430"/>
                      <a:pt x="1791632" y="1107571"/>
                      <a:pt x="1933666" y="1107571"/>
                    </a:cubicBezTo>
                    <a:lnTo>
                      <a:pt x="3352983" y="1107571"/>
                    </a:lnTo>
                  </a:path>
                </a:pathLst>
              </a:custGeom>
              <a:ln w="38100" cap="flat">
                <a:solidFill>
                  <a:srgbClr val="E5E2DE"/>
                </a:solidFill>
                <a:prstDash val="sysDash"/>
                <a:headEnd type="none" w="sm" len="sm"/>
                <a:tailEnd type="none" w="sm" len="sm"/>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11" name="Freeform 55">
                <a:extLst>
                  <a:ext uri="{FF2B5EF4-FFF2-40B4-BE49-F238E27FC236}">
                    <a16:creationId xmlns:a16="http://schemas.microsoft.com/office/drawing/2014/main" id="{B9C4CC61-95D5-6939-2BBE-3EDA063C8826}"/>
                  </a:ext>
                </a:extLst>
              </p:cNvPr>
              <p:cNvSpPr/>
              <p:nvPr/>
            </p:nvSpPr>
            <p:spPr>
              <a:xfrm>
                <a:off x="12100743" y="6760515"/>
                <a:ext cx="3352983" cy="1107571"/>
              </a:xfrm>
              <a:custGeom>
                <a:avLst/>
                <a:gdLst/>
                <a:ahLst/>
                <a:cxnLst/>
                <a:rect l="l" t="t" r="r" b="b"/>
                <a:pathLst>
                  <a:path w="3352983" h="1107571">
                    <a:moveTo>
                      <a:pt x="0" y="1107571"/>
                    </a:moveTo>
                    <a:lnTo>
                      <a:pt x="1419316" y="1107571"/>
                    </a:lnTo>
                    <a:cubicBezTo>
                      <a:pt x="1487523" y="1107571"/>
                      <a:pt x="1552938" y="1080476"/>
                      <a:pt x="1601167" y="1032246"/>
                    </a:cubicBezTo>
                    <a:cubicBezTo>
                      <a:pt x="1649397" y="984017"/>
                      <a:pt x="1676491" y="918603"/>
                      <a:pt x="1676491" y="850396"/>
                    </a:cubicBezTo>
                    <a:lnTo>
                      <a:pt x="1676491" y="257175"/>
                    </a:lnTo>
                    <a:cubicBezTo>
                      <a:pt x="1676491" y="188968"/>
                      <a:pt x="1703586" y="123554"/>
                      <a:pt x="1751817" y="75325"/>
                    </a:cubicBezTo>
                    <a:cubicBezTo>
                      <a:pt x="1800047" y="27095"/>
                      <a:pt x="1865460" y="0"/>
                      <a:pt x="1933666" y="0"/>
                    </a:cubicBezTo>
                    <a:lnTo>
                      <a:pt x="3352983" y="0"/>
                    </a:lnTo>
                  </a:path>
                </a:pathLst>
              </a:custGeom>
              <a:ln w="38100" cap="flat">
                <a:solidFill>
                  <a:srgbClr val="E5E2DE"/>
                </a:solidFill>
                <a:prstDash val="sysDash"/>
                <a:headEnd type="none" w="sm" len="sm"/>
                <a:tailEnd type="none" w="sm" len="sm"/>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grpSp>
            <p:nvGrpSpPr>
              <p:cNvPr id="197" name="Group 196">
                <a:extLst>
                  <a:ext uri="{FF2B5EF4-FFF2-40B4-BE49-F238E27FC236}">
                    <a16:creationId xmlns:a16="http://schemas.microsoft.com/office/drawing/2014/main" id="{05942AED-AF2C-E741-DEFC-ACDF04C7634F}"/>
                  </a:ext>
                </a:extLst>
              </p:cNvPr>
              <p:cNvGrpSpPr/>
              <p:nvPr/>
            </p:nvGrpSpPr>
            <p:grpSpPr>
              <a:xfrm>
                <a:off x="3965809" y="2531683"/>
                <a:ext cx="9542701" cy="6431323"/>
                <a:chOff x="3965809" y="2531683"/>
                <a:chExt cx="9542701" cy="6431323"/>
              </a:xfrm>
            </p:grpSpPr>
            <p:grpSp>
              <p:nvGrpSpPr>
                <p:cNvPr id="11" name="Group 5">
                  <a:extLst>
                    <a:ext uri="{FF2B5EF4-FFF2-40B4-BE49-F238E27FC236}">
                      <a16:creationId xmlns:a16="http://schemas.microsoft.com/office/drawing/2014/main" id="{60616EE2-6524-9180-82BC-97F265D5A690}"/>
                    </a:ext>
                  </a:extLst>
                </p:cNvPr>
                <p:cNvGrpSpPr/>
                <p:nvPr/>
              </p:nvGrpSpPr>
              <p:grpSpPr>
                <a:xfrm>
                  <a:off x="10689843" y="3213912"/>
                  <a:ext cx="2818667" cy="3451353"/>
                  <a:chOff x="0" y="0"/>
                  <a:chExt cx="742365" cy="908998"/>
                </a:xfrm>
                <a:solidFill>
                  <a:schemeClr val="bg1">
                    <a:lumMod val="95000"/>
                  </a:schemeClr>
                </a:solidFill>
              </p:grpSpPr>
              <p:sp>
                <p:nvSpPr>
                  <p:cNvPr id="13" name="Freeform 6">
                    <a:extLst>
                      <a:ext uri="{FF2B5EF4-FFF2-40B4-BE49-F238E27FC236}">
                        <a16:creationId xmlns:a16="http://schemas.microsoft.com/office/drawing/2014/main" id="{B6DA2EDA-CC53-36A8-D54A-8B060936B700}"/>
                      </a:ext>
                    </a:extLst>
                  </p:cNvPr>
                  <p:cNvSpPr/>
                  <p:nvPr/>
                </p:nvSpPr>
                <p:spPr>
                  <a:xfrm>
                    <a:off x="0" y="0"/>
                    <a:ext cx="742365" cy="908998"/>
                  </a:xfrm>
                  <a:custGeom>
                    <a:avLst/>
                    <a:gdLst/>
                    <a:ahLst/>
                    <a:cxnLst/>
                    <a:rect l="l" t="t" r="r" b="b"/>
                    <a:pathLst>
                      <a:path w="742365" h="908998">
                        <a:moveTo>
                          <a:pt x="0" y="0"/>
                        </a:moveTo>
                        <a:lnTo>
                          <a:pt x="742365" y="0"/>
                        </a:lnTo>
                        <a:lnTo>
                          <a:pt x="742365" y="908998"/>
                        </a:lnTo>
                        <a:lnTo>
                          <a:pt x="0" y="908998"/>
                        </a:lnTo>
                        <a:close/>
                      </a:path>
                    </a:pathLst>
                  </a:custGeom>
                  <a:gr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4" name="TextBox 7">
                    <a:extLst>
                      <a:ext uri="{FF2B5EF4-FFF2-40B4-BE49-F238E27FC236}">
                        <a16:creationId xmlns:a16="http://schemas.microsoft.com/office/drawing/2014/main" id="{AA007A08-1815-2395-D97E-9F13ED3D5421}"/>
                      </a:ext>
                    </a:extLst>
                  </p:cNvPr>
                  <p:cNvSpPr txBox="1"/>
                  <p:nvPr/>
                </p:nvSpPr>
                <p:spPr>
                  <a:xfrm>
                    <a:off x="0" y="9525"/>
                    <a:ext cx="742365" cy="899473"/>
                  </a:xfrm>
                  <a:prstGeom prst="rect">
                    <a:avLst/>
                  </a:prstGeom>
                  <a:grpFill/>
                </p:spPr>
                <p:txBody>
                  <a:bodyPr lIns="50801" tIns="50801" rIns="50801" bIns="50801"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defTabSz="914309">
                      <a:lnSpc>
                        <a:spcPts val="1760"/>
                      </a:lnSpc>
                      <a:buClrTx/>
                    </a:pPr>
                    <a:endParaRPr>
                      <a:solidFill>
                        <a:prstClr val="black"/>
                      </a:solidFill>
                      <a:latin typeface="Calibri"/>
                    </a:endParaRPr>
                  </a:p>
                </p:txBody>
              </p:sp>
            </p:grpSp>
            <p:grpSp>
              <p:nvGrpSpPr>
                <p:cNvPr id="77" name="Group 11">
                  <a:extLst>
                    <a:ext uri="{FF2B5EF4-FFF2-40B4-BE49-F238E27FC236}">
                      <a16:creationId xmlns:a16="http://schemas.microsoft.com/office/drawing/2014/main" id="{F933F424-C003-D5C9-C060-E82EA44FC6FE}"/>
                    </a:ext>
                  </a:extLst>
                </p:cNvPr>
                <p:cNvGrpSpPr/>
                <p:nvPr/>
              </p:nvGrpSpPr>
              <p:grpSpPr>
                <a:xfrm>
                  <a:off x="3985443" y="3177747"/>
                  <a:ext cx="2818667" cy="3451353"/>
                  <a:chOff x="0" y="0"/>
                  <a:chExt cx="742365" cy="908998"/>
                </a:xfrm>
                <a:solidFill>
                  <a:schemeClr val="bg1">
                    <a:lumMod val="95000"/>
                  </a:schemeClr>
                </a:solidFill>
              </p:grpSpPr>
              <p:sp>
                <p:nvSpPr>
                  <p:cNvPr id="81" name="Freeform 12">
                    <a:extLst>
                      <a:ext uri="{FF2B5EF4-FFF2-40B4-BE49-F238E27FC236}">
                        <a16:creationId xmlns:a16="http://schemas.microsoft.com/office/drawing/2014/main" id="{0CBBB466-790D-EEBE-9C8B-297C070EA01E}"/>
                      </a:ext>
                    </a:extLst>
                  </p:cNvPr>
                  <p:cNvSpPr/>
                  <p:nvPr/>
                </p:nvSpPr>
                <p:spPr>
                  <a:xfrm>
                    <a:off x="0" y="0"/>
                    <a:ext cx="742365" cy="908998"/>
                  </a:xfrm>
                  <a:custGeom>
                    <a:avLst/>
                    <a:gdLst/>
                    <a:ahLst/>
                    <a:cxnLst/>
                    <a:rect l="l" t="t" r="r" b="b"/>
                    <a:pathLst>
                      <a:path w="742365" h="908998">
                        <a:moveTo>
                          <a:pt x="0" y="0"/>
                        </a:moveTo>
                        <a:lnTo>
                          <a:pt x="742365" y="0"/>
                        </a:lnTo>
                        <a:lnTo>
                          <a:pt x="742365" y="908998"/>
                        </a:lnTo>
                        <a:lnTo>
                          <a:pt x="0" y="908998"/>
                        </a:lnTo>
                        <a:close/>
                      </a:path>
                    </a:pathLst>
                  </a:custGeom>
                  <a:gr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82" name="TextBox 13">
                    <a:extLst>
                      <a:ext uri="{FF2B5EF4-FFF2-40B4-BE49-F238E27FC236}">
                        <a16:creationId xmlns:a16="http://schemas.microsoft.com/office/drawing/2014/main" id="{46F766AE-F880-243E-F8EC-51F03EE0A998}"/>
                      </a:ext>
                    </a:extLst>
                  </p:cNvPr>
                  <p:cNvSpPr txBox="1"/>
                  <p:nvPr/>
                </p:nvSpPr>
                <p:spPr>
                  <a:xfrm>
                    <a:off x="0" y="9525"/>
                    <a:ext cx="742365" cy="899473"/>
                  </a:xfrm>
                  <a:prstGeom prst="rect">
                    <a:avLst/>
                  </a:prstGeom>
                  <a:grpFill/>
                </p:spPr>
                <p:txBody>
                  <a:bodyPr lIns="50801" tIns="50801" rIns="50801" bIns="50801"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defTabSz="914309">
                      <a:lnSpc>
                        <a:spcPts val="1760"/>
                      </a:lnSpc>
                      <a:buClrTx/>
                    </a:pPr>
                    <a:endParaRPr>
                      <a:solidFill>
                        <a:prstClr val="black"/>
                      </a:solidFill>
                      <a:latin typeface="Calibri"/>
                    </a:endParaRPr>
                  </a:p>
                </p:txBody>
              </p:sp>
            </p:grpSp>
            <p:grpSp>
              <p:nvGrpSpPr>
                <p:cNvPr id="85" name="Group 24">
                  <a:extLst>
                    <a:ext uri="{FF2B5EF4-FFF2-40B4-BE49-F238E27FC236}">
                      <a16:creationId xmlns:a16="http://schemas.microsoft.com/office/drawing/2014/main" id="{AC009E58-6EE3-9CD6-363C-C66BF510FEAD}"/>
                    </a:ext>
                  </a:extLst>
                </p:cNvPr>
                <p:cNvGrpSpPr/>
                <p:nvPr/>
              </p:nvGrpSpPr>
              <p:grpSpPr>
                <a:xfrm>
                  <a:off x="4305059" y="5122712"/>
                  <a:ext cx="2208993" cy="2666998"/>
                  <a:chOff x="0" y="67725"/>
                  <a:chExt cx="2945322" cy="3556005"/>
                </a:xfrm>
              </p:grpSpPr>
              <p:grpSp>
                <p:nvGrpSpPr>
                  <p:cNvPr id="86" name="Group 25">
                    <a:extLst>
                      <a:ext uri="{FF2B5EF4-FFF2-40B4-BE49-F238E27FC236}">
                        <a16:creationId xmlns:a16="http://schemas.microsoft.com/office/drawing/2014/main" id="{6787F3F9-C123-EF51-43ED-F974D559A1E3}"/>
                      </a:ext>
                    </a:extLst>
                  </p:cNvPr>
                  <p:cNvGrpSpPr/>
                  <p:nvPr/>
                </p:nvGrpSpPr>
                <p:grpSpPr>
                  <a:xfrm>
                    <a:off x="738460" y="2610680"/>
                    <a:ext cx="1468402" cy="1013050"/>
                    <a:chOff x="0" y="65060"/>
                    <a:chExt cx="1410479" cy="973089"/>
                  </a:xfrm>
                </p:grpSpPr>
                <p:sp>
                  <p:nvSpPr>
                    <p:cNvPr id="92" name="Freeform 26">
                      <a:extLst>
                        <a:ext uri="{FF2B5EF4-FFF2-40B4-BE49-F238E27FC236}">
                          <a16:creationId xmlns:a16="http://schemas.microsoft.com/office/drawing/2014/main" id="{AF165CCB-363E-3AAC-1637-B5AB521A07EC}"/>
                        </a:ext>
                      </a:extLst>
                    </p:cNvPr>
                    <p:cNvSpPr/>
                    <p:nvPr/>
                  </p:nvSpPr>
                  <p:spPr>
                    <a:xfrm>
                      <a:off x="0" y="65060"/>
                      <a:ext cx="1410479" cy="973089"/>
                    </a:xfrm>
                    <a:custGeom>
                      <a:avLst/>
                      <a:gdLst/>
                      <a:ahLst/>
                      <a:cxnLst/>
                      <a:rect l="l" t="t" r="r" b="b"/>
                      <a:pathLst>
                        <a:path w="1410479" h="973089">
                          <a:moveTo>
                            <a:pt x="705240" y="973089"/>
                          </a:moveTo>
                          <a:lnTo>
                            <a:pt x="1410479" y="0"/>
                          </a:lnTo>
                          <a:lnTo>
                            <a:pt x="0" y="0"/>
                          </a:lnTo>
                          <a:lnTo>
                            <a:pt x="705240" y="973089"/>
                          </a:lnTo>
                          <a:close/>
                        </a:path>
                      </a:pathLst>
                    </a:custGeom>
                    <a:gradFill rotWithShape="1">
                      <a:gsLst>
                        <a:gs pos="0">
                          <a:srgbClr val="FFFFFF">
                            <a:alpha val="100000"/>
                          </a:srgbClr>
                        </a:gs>
                        <a:gs pos="100000">
                          <a:srgbClr val="FF8757">
                            <a:alpha val="100000"/>
                          </a:srgbClr>
                        </a:gs>
                      </a:gsLst>
                      <a:lin ang="5400000"/>
                    </a:gra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93" name="TextBox 27">
                      <a:extLst>
                        <a:ext uri="{FF2B5EF4-FFF2-40B4-BE49-F238E27FC236}">
                          <a16:creationId xmlns:a16="http://schemas.microsoft.com/office/drawing/2014/main" id="{2B133C84-C772-3235-351A-09B600637124}"/>
                        </a:ext>
                      </a:extLst>
                    </p:cNvPr>
                    <p:cNvSpPr txBox="1"/>
                    <p:nvPr/>
                  </p:nvSpPr>
                  <p:spPr>
                    <a:xfrm>
                      <a:off x="220387" y="79031"/>
                      <a:ext cx="969704" cy="442266"/>
                    </a:xfrm>
                    <a:prstGeom prst="rect">
                      <a:avLst/>
                    </a:prstGeom>
                  </p:spPr>
                  <p:txBody>
                    <a:bodyPr lIns="50801" tIns="50801" rIns="50801" bIns="50801"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defTabSz="914309">
                        <a:lnSpc>
                          <a:spcPts val="1760"/>
                        </a:lnSpc>
                        <a:buClrTx/>
                      </a:pPr>
                      <a:endParaRPr>
                        <a:solidFill>
                          <a:prstClr val="black"/>
                        </a:solidFill>
                        <a:latin typeface="Calibri"/>
                      </a:endParaRPr>
                    </a:p>
                  </p:txBody>
                </p:sp>
              </p:grpSp>
              <p:grpSp>
                <p:nvGrpSpPr>
                  <p:cNvPr id="87" name="Group 28">
                    <a:extLst>
                      <a:ext uri="{FF2B5EF4-FFF2-40B4-BE49-F238E27FC236}">
                        <a16:creationId xmlns:a16="http://schemas.microsoft.com/office/drawing/2014/main" id="{3658DF52-58D3-337B-0E8A-4756CF91BAFB}"/>
                      </a:ext>
                    </a:extLst>
                  </p:cNvPr>
                  <p:cNvGrpSpPr/>
                  <p:nvPr/>
                </p:nvGrpSpPr>
                <p:grpSpPr>
                  <a:xfrm>
                    <a:off x="0" y="67725"/>
                    <a:ext cx="2945322" cy="2945322"/>
                    <a:chOff x="0" y="18690"/>
                    <a:chExt cx="812800" cy="812800"/>
                  </a:xfrm>
                </p:grpSpPr>
                <p:sp>
                  <p:nvSpPr>
                    <p:cNvPr id="90" name="Freeform 29">
                      <a:extLst>
                        <a:ext uri="{FF2B5EF4-FFF2-40B4-BE49-F238E27FC236}">
                          <a16:creationId xmlns:a16="http://schemas.microsoft.com/office/drawing/2014/main" id="{EE1FD9B4-227B-02AB-03EF-E730632482B9}"/>
                        </a:ext>
                      </a:extLst>
                    </p:cNvPr>
                    <p:cNvSpPr/>
                    <p:nvPr/>
                  </p:nvSpPr>
                  <p:spPr>
                    <a:xfrm>
                      <a:off x="0" y="18690"/>
                      <a:ext cx="812800" cy="812800"/>
                    </a:xfrm>
                    <a:custGeom>
                      <a:avLst/>
                      <a:gdLst/>
                      <a:ahLst/>
                      <a:cxnLst/>
                      <a:rect l="l" t="t" r="r" b="b"/>
                      <a:pathLst>
                        <a:path w="812800" h="812800">
                          <a:moveTo>
                            <a:pt x="406400" y="0"/>
                          </a:moveTo>
                          <a:lnTo>
                            <a:pt x="812800" y="310462"/>
                          </a:lnTo>
                          <a:lnTo>
                            <a:pt x="657569" y="812800"/>
                          </a:lnTo>
                          <a:lnTo>
                            <a:pt x="155231" y="812800"/>
                          </a:lnTo>
                          <a:lnTo>
                            <a:pt x="0" y="310462"/>
                          </a:lnTo>
                          <a:lnTo>
                            <a:pt x="406400" y="0"/>
                          </a:lnTo>
                          <a:close/>
                        </a:path>
                      </a:pathLst>
                    </a:custGeom>
                    <a:solidFill>
                      <a:srgbClr val="FF8757"/>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91" name="TextBox 30">
                      <a:extLst>
                        <a:ext uri="{FF2B5EF4-FFF2-40B4-BE49-F238E27FC236}">
                          <a16:creationId xmlns:a16="http://schemas.microsoft.com/office/drawing/2014/main" id="{6A60D25E-851B-9892-D193-E65AC4860845}"/>
                        </a:ext>
                      </a:extLst>
                    </p:cNvPr>
                    <p:cNvSpPr txBox="1"/>
                    <p:nvPr/>
                  </p:nvSpPr>
                  <p:spPr>
                    <a:xfrm>
                      <a:off x="127000" y="212725"/>
                      <a:ext cx="558800" cy="549275"/>
                    </a:xfrm>
                    <a:prstGeom prst="rect">
                      <a:avLst/>
                    </a:prstGeom>
                  </p:spPr>
                  <p:txBody>
                    <a:bodyPr lIns="50801" tIns="50801" rIns="50801" bIns="50801"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defTabSz="914309">
                        <a:lnSpc>
                          <a:spcPts val="1760"/>
                        </a:lnSpc>
                        <a:buClrTx/>
                      </a:pPr>
                      <a:endParaRPr>
                        <a:solidFill>
                          <a:prstClr val="black"/>
                        </a:solidFill>
                        <a:latin typeface="Calibri"/>
                      </a:endParaRPr>
                    </a:p>
                  </p:txBody>
                </p:sp>
              </p:grpSp>
            </p:grpSp>
            <p:grpSp>
              <p:nvGrpSpPr>
                <p:cNvPr id="94" name="Group 31">
                  <a:extLst>
                    <a:ext uri="{FF2B5EF4-FFF2-40B4-BE49-F238E27FC236}">
                      <a16:creationId xmlns:a16="http://schemas.microsoft.com/office/drawing/2014/main" id="{1FCEC4D6-2259-27E0-14B5-F44059256AD1}"/>
                    </a:ext>
                  </a:extLst>
                </p:cNvPr>
                <p:cNvGrpSpPr/>
                <p:nvPr/>
              </p:nvGrpSpPr>
              <p:grpSpPr>
                <a:xfrm>
                  <a:off x="7643264" y="4114595"/>
                  <a:ext cx="2208993" cy="2666999"/>
                  <a:chOff x="0" y="81270"/>
                  <a:chExt cx="2945322" cy="3556006"/>
                </a:xfrm>
              </p:grpSpPr>
              <p:grpSp>
                <p:nvGrpSpPr>
                  <p:cNvPr id="95" name="Group 32">
                    <a:extLst>
                      <a:ext uri="{FF2B5EF4-FFF2-40B4-BE49-F238E27FC236}">
                        <a16:creationId xmlns:a16="http://schemas.microsoft.com/office/drawing/2014/main" id="{2685C9CD-DDB7-DEEE-4BEE-B28A879BB2AD}"/>
                      </a:ext>
                    </a:extLst>
                  </p:cNvPr>
                  <p:cNvGrpSpPr/>
                  <p:nvPr/>
                </p:nvGrpSpPr>
                <p:grpSpPr>
                  <a:xfrm>
                    <a:off x="738460" y="2624226"/>
                    <a:ext cx="1468402" cy="1013050"/>
                    <a:chOff x="0" y="78072"/>
                    <a:chExt cx="1410479" cy="973089"/>
                  </a:xfrm>
                </p:grpSpPr>
                <p:sp>
                  <p:nvSpPr>
                    <p:cNvPr id="99" name="Freeform 33">
                      <a:extLst>
                        <a:ext uri="{FF2B5EF4-FFF2-40B4-BE49-F238E27FC236}">
                          <a16:creationId xmlns:a16="http://schemas.microsoft.com/office/drawing/2014/main" id="{05E69E74-54F9-BBEB-0D72-5142CF8C382F}"/>
                        </a:ext>
                      </a:extLst>
                    </p:cNvPr>
                    <p:cNvSpPr/>
                    <p:nvPr/>
                  </p:nvSpPr>
                  <p:spPr>
                    <a:xfrm>
                      <a:off x="0" y="78072"/>
                      <a:ext cx="1410479" cy="973089"/>
                    </a:xfrm>
                    <a:custGeom>
                      <a:avLst/>
                      <a:gdLst/>
                      <a:ahLst/>
                      <a:cxnLst/>
                      <a:rect l="l" t="t" r="r" b="b"/>
                      <a:pathLst>
                        <a:path w="1410479" h="973089">
                          <a:moveTo>
                            <a:pt x="705240" y="973089"/>
                          </a:moveTo>
                          <a:lnTo>
                            <a:pt x="1410479" y="0"/>
                          </a:lnTo>
                          <a:lnTo>
                            <a:pt x="0" y="0"/>
                          </a:lnTo>
                          <a:lnTo>
                            <a:pt x="705240" y="973089"/>
                          </a:lnTo>
                          <a:close/>
                        </a:path>
                      </a:pathLst>
                    </a:custGeom>
                    <a:gradFill rotWithShape="1">
                      <a:gsLst>
                        <a:gs pos="0">
                          <a:srgbClr val="FFFFFF">
                            <a:alpha val="100000"/>
                          </a:srgbClr>
                        </a:gs>
                        <a:gs pos="100000">
                          <a:srgbClr val="FA6A96">
                            <a:alpha val="100000"/>
                          </a:srgbClr>
                        </a:gs>
                      </a:gsLst>
                      <a:lin ang="5400000"/>
                    </a:gra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00" name="TextBox 34">
                      <a:extLst>
                        <a:ext uri="{FF2B5EF4-FFF2-40B4-BE49-F238E27FC236}">
                          <a16:creationId xmlns:a16="http://schemas.microsoft.com/office/drawing/2014/main" id="{2C74FCF1-6396-5D92-C3DB-6E372528DA6D}"/>
                        </a:ext>
                      </a:extLst>
                    </p:cNvPr>
                    <p:cNvSpPr txBox="1"/>
                    <p:nvPr/>
                  </p:nvSpPr>
                  <p:spPr>
                    <a:xfrm>
                      <a:off x="220387" y="79031"/>
                      <a:ext cx="969704" cy="442266"/>
                    </a:xfrm>
                    <a:prstGeom prst="rect">
                      <a:avLst/>
                    </a:prstGeom>
                  </p:spPr>
                  <p:txBody>
                    <a:bodyPr lIns="50801" tIns="50801" rIns="50801" bIns="50801"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defTabSz="914309">
                        <a:lnSpc>
                          <a:spcPts val="1760"/>
                        </a:lnSpc>
                        <a:buClrTx/>
                      </a:pPr>
                      <a:endParaRPr>
                        <a:solidFill>
                          <a:prstClr val="black"/>
                        </a:solidFill>
                        <a:latin typeface="Calibri"/>
                      </a:endParaRPr>
                    </a:p>
                  </p:txBody>
                </p:sp>
              </p:grpSp>
              <p:grpSp>
                <p:nvGrpSpPr>
                  <p:cNvPr id="96" name="Group 35">
                    <a:extLst>
                      <a:ext uri="{FF2B5EF4-FFF2-40B4-BE49-F238E27FC236}">
                        <a16:creationId xmlns:a16="http://schemas.microsoft.com/office/drawing/2014/main" id="{C610428C-9276-AD1E-ED53-8A31BDF128D7}"/>
                      </a:ext>
                    </a:extLst>
                  </p:cNvPr>
                  <p:cNvGrpSpPr/>
                  <p:nvPr/>
                </p:nvGrpSpPr>
                <p:grpSpPr>
                  <a:xfrm>
                    <a:off x="0" y="81270"/>
                    <a:ext cx="2945322" cy="2945322"/>
                    <a:chOff x="0" y="22428"/>
                    <a:chExt cx="812800" cy="812800"/>
                  </a:xfrm>
                </p:grpSpPr>
                <p:sp>
                  <p:nvSpPr>
                    <p:cNvPr id="97" name="Freeform 36">
                      <a:extLst>
                        <a:ext uri="{FF2B5EF4-FFF2-40B4-BE49-F238E27FC236}">
                          <a16:creationId xmlns:a16="http://schemas.microsoft.com/office/drawing/2014/main" id="{F2E0EBD0-8E31-432B-997B-4E4BF636B5EC}"/>
                        </a:ext>
                      </a:extLst>
                    </p:cNvPr>
                    <p:cNvSpPr/>
                    <p:nvPr/>
                  </p:nvSpPr>
                  <p:spPr>
                    <a:xfrm>
                      <a:off x="0" y="22428"/>
                      <a:ext cx="812800" cy="812800"/>
                    </a:xfrm>
                    <a:custGeom>
                      <a:avLst/>
                      <a:gdLst/>
                      <a:ahLst/>
                      <a:cxnLst/>
                      <a:rect l="l" t="t" r="r" b="b"/>
                      <a:pathLst>
                        <a:path w="812800" h="812800">
                          <a:moveTo>
                            <a:pt x="406400" y="0"/>
                          </a:moveTo>
                          <a:lnTo>
                            <a:pt x="812800" y="310462"/>
                          </a:lnTo>
                          <a:lnTo>
                            <a:pt x="657569" y="812800"/>
                          </a:lnTo>
                          <a:lnTo>
                            <a:pt x="155231" y="812800"/>
                          </a:lnTo>
                          <a:lnTo>
                            <a:pt x="0" y="310462"/>
                          </a:lnTo>
                          <a:lnTo>
                            <a:pt x="406400" y="0"/>
                          </a:lnTo>
                          <a:close/>
                        </a:path>
                      </a:pathLst>
                    </a:custGeom>
                    <a:solidFill>
                      <a:srgbClr val="FA6A96"/>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98" name="TextBox 37">
                      <a:extLst>
                        <a:ext uri="{FF2B5EF4-FFF2-40B4-BE49-F238E27FC236}">
                          <a16:creationId xmlns:a16="http://schemas.microsoft.com/office/drawing/2014/main" id="{F803C398-3770-4793-F062-24FB18D98ED2}"/>
                        </a:ext>
                      </a:extLst>
                    </p:cNvPr>
                    <p:cNvSpPr txBox="1"/>
                    <p:nvPr/>
                  </p:nvSpPr>
                  <p:spPr>
                    <a:xfrm>
                      <a:off x="127000" y="212725"/>
                      <a:ext cx="558800" cy="549275"/>
                    </a:xfrm>
                    <a:prstGeom prst="rect">
                      <a:avLst/>
                    </a:prstGeom>
                  </p:spPr>
                  <p:txBody>
                    <a:bodyPr lIns="50801" tIns="50801" rIns="50801" bIns="50801"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defTabSz="914309">
                        <a:lnSpc>
                          <a:spcPts val="1760"/>
                        </a:lnSpc>
                        <a:buClrTx/>
                      </a:pPr>
                      <a:endParaRPr>
                        <a:solidFill>
                          <a:prstClr val="black"/>
                        </a:solidFill>
                        <a:latin typeface="Calibri"/>
                      </a:endParaRPr>
                    </a:p>
                  </p:txBody>
                </p:sp>
              </p:grpSp>
            </p:grpSp>
            <p:grpSp>
              <p:nvGrpSpPr>
                <p:cNvPr id="101" name="Group 38">
                  <a:extLst>
                    <a:ext uri="{FF2B5EF4-FFF2-40B4-BE49-F238E27FC236}">
                      <a16:creationId xmlns:a16="http://schemas.microsoft.com/office/drawing/2014/main" id="{BD153B0D-400A-59F6-D0A3-83127C9319EE}"/>
                    </a:ext>
                  </a:extLst>
                </p:cNvPr>
                <p:cNvGrpSpPr/>
                <p:nvPr/>
              </p:nvGrpSpPr>
              <p:grpSpPr>
                <a:xfrm>
                  <a:off x="10996247" y="5201086"/>
                  <a:ext cx="2208993" cy="2667002"/>
                  <a:chOff x="0" y="0"/>
                  <a:chExt cx="2945322" cy="3556000"/>
                </a:xfrm>
              </p:grpSpPr>
              <p:grpSp>
                <p:nvGrpSpPr>
                  <p:cNvPr id="102" name="Group 39">
                    <a:extLst>
                      <a:ext uri="{FF2B5EF4-FFF2-40B4-BE49-F238E27FC236}">
                        <a16:creationId xmlns:a16="http://schemas.microsoft.com/office/drawing/2014/main" id="{9A86B642-1982-5542-D27D-2D38D79929BE}"/>
                      </a:ext>
                    </a:extLst>
                  </p:cNvPr>
                  <p:cNvGrpSpPr/>
                  <p:nvPr/>
                </p:nvGrpSpPr>
                <p:grpSpPr>
                  <a:xfrm>
                    <a:off x="738460" y="2542950"/>
                    <a:ext cx="1468402" cy="1013050"/>
                    <a:chOff x="0" y="0"/>
                    <a:chExt cx="1410479" cy="973089"/>
                  </a:xfrm>
                </p:grpSpPr>
                <p:sp>
                  <p:nvSpPr>
                    <p:cNvPr id="106" name="Freeform 40">
                      <a:extLst>
                        <a:ext uri="{FF2B5EF4-FFF2-40B4-BE49-F238E27FC236}">
                          <a16:creationId xmlns:a16="http://schemas.microsoft.com/office/drawing/2014/main" id="{EAF07A22-7A30-3022-80A4-7A854A1B425B}"/>
                        </a:ext>
                      </a:extLst>
                    </p:cNvPr>
                    <p:cNvSpPr/>
                    <p:nvPr/>
                  </p:nvSpPr>
                  <p:spPr>
                    <a:xfrm>
                      <a:off x="0" y="0"/>
                      <a:ext cx="1410479" cy="973089"/>
                    </a:xfrm>
                    <a:custGeom>
                      <a:avLst/>
                      <a:gdLst/>
                      <a:ahLst/>
                      <a:cxnLst/>
                      <a:rect l="l" t="t" r="r" b="b"/>
                      <a:pathLst>
                        <a:path w="1410479" h="973089">
                          <a:moveTo>
                            <a:pt x="705240" y="973089"/>
                          </a:moveTo>
                          <a:lnTo>
                            <a:pt x="1410479" y="0"/>
                          </a:lnTo>
                          <a:lnTo>
                            <a:pt x="0" y="0"/>
                          </a:lnTo>
                          <a:lnTo>
                            <a:pt x="705240" y="973089"/>
                          </a:lnTo>
                          <a:close/>
                        </a:path>
                      </a:pathLst>
                    </a:custGeom>
                    <a:gradFill rotWithShape="1">
                      <a:gsLst>
                        <a:gs pos="0">
                          <a:srgbClr val="FFFFFF">
                            <a:alpha val="100000"/>
                          </a:srgbClr>
                        </a:gs>
                        <a:gs pos="100000">
                          <a:srgbClr val="B064EC">
                            <a:alpha val="100000"/>
                          </a:srgbClr>
                        </a:gs>
                      </a:gsLst>
                      <a:lin ang="5400000"/>
                    </a:gra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07" name="TextBox 41">
                      <a:extLst>
                        <a:ext uri="{FF2B5EF4-FFF2-40B4-BE49-F238E27FC236}">
                          <a16:creationId xmlns:a16="http://schemas.microsoft.com/office/drawing/2014/main" id="{A7928301-143B-E2A5-CDFC-4E293265E9AE}"/>
                        </a:ext>
                      </a:extLst>
                    </p:cNvPr>
                    <p:cNvSpPr txBox="1"/>
                    <p:nvPr/>
                  </p:nvSpPr>
                  <p:spPr>
                    <a:xfrm>
                      <a:off x="220387" y="79031"/>
                      <a:ext cx="969704" cy="442266"/>
                    </a:xfrm>
                    <a:prstGeom prst="rect">
                      <a:avLst/>
                    </a:prstGeom>
                  </p:spPr>
                  <p:txBody>
                    <a:bodyPr lIns="50801" tIns="50801" rIns="50801" bIns="50801"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defTabSz="914309">
                        <a:lnSpc>
                          <a:spcPts val="1760"/>
                        </a:lnSpc>
                        <a:buClrTx/>
                      </a:pPr>
                      <a:endParaRPr>
                        <a:solidFill>
                          <a:prstClr val="black"/>
                        </a:solidFill>
                        <a:latin typeface="Calibri"/>
                      </a:endParaRPr>
                    </a:p>
                  </p:txBody>
                </p:sp>
              </p:grpSp>
              <p:grpSp>
                <p:nvGrpSpPr>
                  <p:cNvPr id="103" name="Group 42">
                    <a:extLst>
                      <a:ext uri="{FF2B5EF4-FFF2-40B4-BE49-F238E27FC236}">
                        <a16:creationId xmlns:a16="http://schemas.microsoft.com/office/drawing/2014/main" id="{7B8E1F33-0993-BBAB-45FB-A415FE03037E}"/>
                      </a:ext>
                    </a:extLst>
                  </p:cNvPr>
                  <p:cNvGrpSpPr/>
                  <p:nvPr/>
                </p:nvGrpSpPr>
                <p:grpSpPr>
                  <a:xfrm>
                    <a:off x="0" y="0"/>
                    <a:ext cx="2945322" cy="2945322"/>
                    <a:chOff x="0" y="0"/>
                    <a:chExt cx="812800" cy="812800"/>
                  </a:xfrm>
                </p:grpSpPr>
                <p:sp>
                  <p:nvSpPr>
                    <p:cNvPr id="104" name="Freeform 43">
                      <a:extLst>
                        <a:ext uri="{FF2B5EF4-FFF2-40B4-BE49-F238E27FC236}">
                          <a16:creationId xmlns:a16="http://schemas.microsoft.com/office/drawing/2014/main" id="{8826ED89-D4C1-A274-1B89-B06719E1DBAD}"/>
                        </a:ext>
                      </a:extLst>
                    </p:cNvPr>
                    <p:cNvSpPr/>
                    <p:nvPr/>
                  </p:nvSpPr>
                  <p:spPr>
                    <a:xfrm>
                      <a:off x="0" y="0"/>
                      <a:ext cx="812800" cy="812800"/>
                    </a:xfrm>
                    <a:custGeom>
                      <a:avLst/>
                      <a:gdLst/>
                      <a:ahLst/>
                      <a:cxnLst/>
                      <a:rect l="l" t="t" r="r" b="b"/>
                      <a:pathLst>
                        <a:path w="812800" h="812800">
                          <a:moveTo>
                            <a:pt x="406400" y="0"/>
                          </a:moveTo>
                          <a:lnTo>
                            <a:pt x="812800" y="310462"/>
                          </a:lnTo>
                          <a:lnTo>
                            <a:pt x="657569" y="812800"/>
                          </a:lnTo>
                          <a:lnTo>
                            <a:pt x="155231" y="812800"/>
                          </a:lnTo>
                          <a:lnTo>
                            <a:pt x="0" y="310462"/>
                          </a:lnTo>
                          <a:lnTo>
                            <a:pt x="406400" y="0"/>
                          </a:lnTo>
                          <a:close/>
                        </a:path>
                      </a:pathLst>
                    </a:custGeom>
                    <a:solidFill>
                      <a:srgbClr val="B064EC"/>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05" name="TextBox 44">
                      <a:extLst>
                        <a:ext uri="{FF2B5EF4-FFF2-40B4-BE49-F238E27FC236}">
                          <a16:creationId xmlns:a16="http://schemas.microsoft.com/office/drawing/2014/main" id="{8BF98F5C-BDDF-CC58-11F1-D4C2DA5A6F5E}"/>
                        </a:ext>
                      </a:extLst>
                    </p:cNvPr>
                    <p:cNvSpPr txBox="1"/>
                    <p:nvPr/>
                  </p:nvSpPr>
                  <p:spPr>
                    <a:xfrm>
                      <a:off x="127000" y="212725"/>
                      <a:ext cx="558800" cy="549275"/>
                    </a:xfrm>
                    <a:prstGeom prst="rect">
                      <a:avLst/>
                    </a:prstGeom>
                  </p:spPr>
                  <p:txBody>
                    <a:bodyPr lIns="50801" tIns="50801" rIns="50801" bIns="50801"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defTabSz="914309">
                        <a:lnSpc>
                          <a:spcPts val="1760"/>
                        </a:lnSpc>
                        <a:buClrTx/>
                      </a:pPr>
                      <a:endParaRPr>
                        <a:solidFill>
                          <a:prstClr val="black"/>
                        </a:solidFill>
                        <a:latin typeface="Calibri"/>
                      </a:endParaRPr>
                    </a:p>
                  </p:txBody>
                </p:sp>
              </p:grpSp>
            </p:grpSp>
            <p:sp>
              <p:nvSpPr>
                <p:cNvPr id="109" name="Freeform 53">
                  <a:extLst>
                    <a:ext uri="{FF2B5EF4-FFF2-40B4-BE49-F238E27FC236}">
                      <a16:creationId xmlns:a16="http://schemas.microsoft.com/office/drawing/2014/main" id="{BA5C01CB-8552-0E13-A8B2-1FC8E8806D16}"/>
                    </a:ext>
                  </a:extLst>
                </p:cNvPr>
                <p:cNvSpPr/>
                <p:nvPr/>
              </p:nvSpPr>
              <p:spPr>
                <a:xfrm>
                  <a:off x="5394777" y="6760515"/>
                  <a:ext cx="3352983" cy="1107571"/>
                </a:xfrm>
                <a:custGeom>
                  <a:avLst/>
                  <a:gdLst/>
                  <a:ahLst/>
                  <a:cxnLst/>
                  <a:rect l="l" t="t" r="r" b="b"/>
                  <a:pathLst>
                    <a:path w="3352983" h="1107571">
                      <a:moveTo>
                        <a:pt x="0" y="1107571"/>
                      </a:moveTo>
                      <a:lnTo>
                        <a:pt x="1419317" y="1107571"/>
                      </a:lnTo>
                      <a:cubicBezTo>
                        <a:pt x="1487523" y="1107571"/>
                        <a:pt x="1552937" y="1080476"/>
                        <a:pt x="1601167" y="1032246"/>
                      </a:cubicBezTo>
                      <a:cubicBezTo>
                        <a:pt x="1649396" y="984017"/>
                        <a:pt x="1676492" y="918603"/>
                        <a:pt x="1676492" y="850396"/>
                      </a:cubicBezTo>
                      <a:lnTo>
                        <a:pt x="1676492" y="257175"/>
                      </a:lnTo>
                      <a:cubicBezTo>
                        <a:pt x="1676492" y="188968"/>
                        <a:pt x="1703587" y="123554"/>
                        <a:pt x="1751816" y="75325"/>
                      </a:cubicBezTo>
                      <a:cubicBezTo>
                        <a:pt x="1800046" y="27095"/>
                        <a:pt x="1865460" y="0"/>
                        <a:pt x="1933667" y="0"/>
                      </a:cubicBezTo>
                      <a:lnTo>
                        <a:pt x="3352983" y="0"/>
                      </a:lnTo>
                    </a:path>
                  </a:pathLst>
                </a:custGeom>
                <a:ln w="38100" cap="flat">
                  <a:solidFill>
                    <a:srgbClr val="E5E2DE"/>
                  </a:solidFill>
                  <a:prstDash val="sysDash"/>
                  <a:headEnd type="none" w="sm" len="sm"/>
                  <a:tailEnd type="none" w="sm" len="sm"/>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10" name="Freeform 54">
                  <a:extLst>
                    <a:ext uri="{FF2B5EF4-FFF2-40B4-BE49-F238E27FC236}">
                      <a16:creationId xmlns:a16="http://schemas.microsoft.com/office/drawing/2014/main" id="{8B3E9D36-57ED-1B0B-6FE9-4935A7F12086}"/>
                    </a:ext>
                  </a:extLst>
                </p:cNvPr>
                <p:cNvSpPr/>
                <p:nvPr/>
              </p:nvSpPr>
              <p:spPr>
                <a:xfrm>
                  <a:off x="8747760" y="6760515"/>
                  <a:ext cx="3352983" cy="1107571"/>
                </a:xfrm>
                <a:custGeom>
                  <a:avLst/>
                  <a:gdLst/>
                  <a:ahLst/>
                  <a:cxnLst/>
                  <a:rect l="l" t="t" r="r" b="b"/>
                  <a:pathLst>
                    <a:path w="3352983" h="1107571">
                      <a:moveTo>
                        <a:pt x="0" y="0"/>
                      </a:moveTo>
                      <a:lnTo>
                        <a:pt x="1419316" y="0"/>
                      </a:lnTo>
                      <a:cubicBezTo>
                        <a:pt x="1561350" y="0"/>
                        <a:pt x="1676491" y="115141"/>
                        <a:pt x="1676491" y="257175"/>
                      </a:cubicBezTo>
                      <a:lnTo>
                        <a:pt x="1676491" y="850396"/>
                      </a:lnTo>
                      <a:cubicBezTo>
                        <a:pt x="1676491" y="992430"/>
                        <a:pt x="1791633" y="1107571"/>
                        <a:pt x="1933666" y="1107571"/>
                      </a:cubicBezTo>
                      <a:lnTo>
                        <a:pt x="3352983" y="1107571"/>
                      </a:lnTo>
                    </a:path>
                  </a:pathLst>
                </a:custGeom>
                <a:ln w="38100" cap="flat">
                  <a:solidFill>
                    <a:srgbClr val="E5E2DE"/>
                  </a:solidFill>
                  <a:prstDash val="sysDash"/>
                  <a:headEnd type="none" w="sm" len="sm"/>
                  <a:tailEnd type="none" w="sm" len="sm"/>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grpSp>
              <p:nvGrpSpPr>
                <p:cNvPr id="132" name="Group 59">
                  <a:extLst>
                    <a:ext uri="{FF2B5EF4-FFF2-40B4-BE49-F238E27FC236}">
                      <a16:creationId xmlns:a16="http://schemas.microsoft.com/office/drawing/2014/main" id="{6023AA79-48CD-5141-90C9-7D7DB920E11A}"/>
                    </a:ext>
                  </a:extLst>
                </p:cNvPr>
                <p:cNvGrpSpPr/>
                <p:nvPr/>
              </p:nvGrpSpPr>
              <p:grpSpPr>
                <a:xfrm>
                  <a:off x="7908281" y="6838274"/>
                  <a:ext cx="1888923" cy="1319855"/>
                  <a:chOff x="36089" y="-27078"/>
                  <a:chExt cx="994701" cy="659386"/>
                </a:xfrm>
              </p:grpSpPr>
              <p:sp>
                <p:nvSpPr>
                  <p:cNvPr id="133" name="Freeform 60">
                    <a:extLst>
                      <a:ext uri="{FF2B5EF4-FFF2-40B4-BE49-F238E27FC236}">
                        <a16:creationId xmlns:a16="http://schemas.microsoft.com/office/drawing/2014/main" id="{39735CA4-09F2-E39E-DF01-22FCBCBA112A}"/>
                      </a:ext>
                    </a:extLst>
                  </p:cNvPr>
                  <p:cNvSpPr/>
                  <p:nvPr/>
                </p:nvSpPr>
                <p:spPr>
                  <a:xfrm>
                    <a:off x="44165" y="19050"/>
                    <a:ext cx="986625" cy="553331"/>
                  </a:xfrm>
                  <a:custGeom>
                    <a:avLst/>
                    <a:gdLst/>
                    <a:ahLst/>
                    <a:cxnLst/>
                    <a:rect l="l" t="t" r="r" b="b"/>
                    <a:pathLst>
                      <a:path w="986625" h="426894">
                        <a:moveTo>
                          <a:pt x="783425" y="0"/>
                        </a:moveTo>
                        <a:cubicBezTo>
                          <a:pt x="895650" y="0"/>
                          <a:pt x="986625" y="95564"/>
                          <a:pt x="986625" y="213447"/>
                        </a:cubicBezTo>
                        <a:cubicBezTo>
                          <a:pt x="986625" y="331331"/>
                          <a:pt x="895650" y="426894"/>
                          <a:pt x="783425" y="426894"/>
                        </a:cubicBezTo>
                        <a:lnTo>
                          <a:pt x="203200" y="426894"/>
                        </a:lnTo>
                        <a:cubicBezTo>
                          <a:pt x="90976" y="426894"/>
                          <a:pt x="0" y="331331"/>
                          <a:pt x="0" y="213447"/>
                        </a:cubicBezTo>
                        <a:cubicBezTo>
                          <a:pt x="0" y="95564"/>
                          <a:pt x="90976" y="0"/>
                          <a:pt x="203200" y="0"/>
                        </a:cubicBezTo>
                        <a:close/>
                      </a:path>
                    </a:pathLst>
                  </a:custGeom>
                  <a:solidFill>
                    <a:srgbClr val="F5F4F8"/>
                  </a:solidFill>
                  <a:ln w="38100" cap="sq">
                    <a:solidFill>
                      <a:srgbClr val="FA6A96"/>
                    </a:solid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34" name="TextBox 61">
                    <a:extLst>
                      <a:ext uri="{FF2B5EF4-FFF2-40B4-BE49-F238E27FC236}">
                        <a16:creationId xmlns:a16="http://schemas.microsoft.com/office/drawing/2014/main" id="{4A1AEAEB-2B34-7258-A543-FFBAC9E46E36}"/>
                      </a:ext>
                    </a:extLst>
                  </p:cNvPr>
                  <p:cNvSpPr txBox="1"/>
                  <p:nvPr/>
                </p:nvSpPr>
                <p:spPr>
                  <a:xfrm>
                    <a:off x="36089" y="-27078"/>
                    <a:ext cx="986625" cy="659386"/>
                  </a:xfrm>
                  <a:prstGeom prst="rect">
                    <a:avLst/>
                  </a:prstGeom>
                </p:spPr>
                <p:txBody>
                  <a:bodyPr lIns="50801" tIns="50801" rIns="50801" bIns="50801"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defTabSz="914309">
                      <a:buClrTx/>
                    </a:pPr>
                    <a:r>
                      <a:rPr lang="en-US" sz="3200" b="1" dirty="0">
                        <a:solidFill>
                          <a:srgbClr val="FA6A96"/>
                        </a:solidFill>
                        <a:latin typeface="TT Fors Bold"/>
                        <a:ea typeface="TT Fors Bold"/>
                        <a:cs typeface="TT Fors Bold"/>
                        <a:sym typeface="TT Fors Bold"/>
                      </a:rPr>
                      <a:t>JULY 28</a:t>
                    </a:r>
                  </a:p>
                  <a:p>
                    <a:pPr algn="ctr" defTabSz="914309">
                      <a:buClrTx/>
                    </a:pPr>
                    <a:r>
                      <a:rPr lang="en-US" sz="3200" b="1" dirty="0">
                        <a:solidFill>
                          <a:srgbClr val="FA6A96"/>
                        </a:solidFill>
                        <a:latin typeface="TT Fors Bold"/>
                        <a:ea typeface="TT Fors Bold"/>
                        <a:cs typeface="TT Fors Bold"/>
                        <a:sym typeface="TT Fors Bold"/>
                      </a:rPr>
                      <a:t>12pm</a:t>
                    </a:r>
                  </a:p>
                </p:txBody>
              </p:sp>
            </p:grpSp>
            <p:grpSp>
              <p:nvGrpSpPr>
                <p:cNvPr id="135" name="Group 62">
                  <a:extLst>
                    <a:ext uri="{FF2B5EF4-FFF2-40B4-BE49-F238E27FC236}">
                      <a16:creationId xmlns:a16="http://schemas.microsoft.com/office/drawing/2014/main" id="{ECA7CD55-AD5B-5EE8-5E90-C39593D4D95C}"/>
                    </a:ext>
                  </a:extLst>
                </p:cNvPr>
                <p:cNvGrpSpPr/>
                <p:nvPr/>
              </p:nvGrpSpPr>
              <p:grpSpPr>
                <a:xfrm>
                  <a:off x="4395423" y="7985204"/>
                  <a:ext cx="1998703" cy="977801"/>
                  <a:chOff x="-44242" y="0"/>
                  <a:chExt cx="1030867" cy="484983"/>
                </a:xfrm>
              </p:grpSpPr>
              <p:sp>
                <p:nvSpPr>
                  <p:cNvPr id="136" name="Freeform 63">
                    <a:extLst>
                      <a:ext uri="{FF2B5EF4-FFF2-40B4-BE49-F238E27FC236}">
                        <a16:creationId xmlns:a16="http://schemas.microsoft.com/office/drawing/2014/main" id="{010095B0-5367-D9F0-8493-86E1FDD83BCD}"/>
                      </a:ext>
                    </a:extLst>
                  </p:cNvPr>
                  <p:cNvSpPr/>
                  <p:nvPr/>
                </p:nvSpPr>
                <p:spPr>
                  <a:xfrm>
                    <a:off x="0" y="0"/>
                    <a:ext cx="986625" cy="484983"/>
                  </a:xfrm>
                  <a:custGeom>
                    <a:avLst/>
                    <a:gdLst/>
                    <a:ahLst/>
                    <a:cxnLst/>
                    <a:rect l="l" t="t" r="r" b="b"/>
                    <a:pathLst>
                      <a:path w="986625" h="426894">
                        <a:moveTo>
                          <a:pt x="783425" y="0"/>
                        </a:moveTo>
                        <a:cubicBezTo>
                          <a:pt x="895650" y="0"/>
                          <a:pt x="986625" y="95564"/>
                          <a:pt x="986625" y="213447"/>
                        </a:cubicBezTo>
                        <a:cubicBezTo>
                          <a:pt x="986625" y="331331"/>
                          <a:pt x="895650" y="426894"/>
                          <a:pt x="783425" y="426894"/>
                        </a:cubicBezTo>
                        <a:lnTo>
                          <a:pt x="203200" y="426894"/>
                        </a:lnTo>
                        <a:cubicBezTo>
                          <a:pt x="90976" y="426894"/>
                          <a:pt x="0" y="331331"/>
                          <a:pt x="0" y="213447"/>
                        </a:cubicBezTo>
                        <a:cubicBezTo>
                          <a:pt x="0" y="95564"/>
                          <a:pt x="90976" y="0"/>
                          <a:pt x="203200" y="0"/>
                        </a:cubicBezTo>
                        <a:close/>
                      </a:path>
                    </a:pathLst>
                  </a:custGeom>
                  <a:solidFill>
                    <a:srgbClr val="F5F4F8"/>
                  </a:solidFill>
                  <a:ln w="38100" cap="sq">
                    <a:solidFill>
                      <a:srgbClr val="FF8757"/>
                    </a:solid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37" name="TextBox 64">
                    <a:extLst>
                      <a:ext uri="{FF2B5EF4-FFF2-40B4-BE49-F238E27FC236}">
                        <a16:creationId xmlns:a16="http://schemas.microsoft.com/office/drawing/2014/main" id="{69F72853-4A9A-63FF-3782-2F6BA4356296}"/>
                      </a:ext>
                    </a:extLst>
                  </p:cNvPr>
                  <p:cNvSpPr txBox="1"/>
                  <p:nvPr/>
                </p:nvSpPr>
                <p:spPr>
                  <a:xfrm>
                    <a:off x="-44242" y="44889"/>
                    <a:ext cx="1030867" cy="387958"/>
                  </a:xfrm>
                  <a:prstGeom prst="rect">
                    <a:avLst/>
                  </a:prstGeom>
                </p:spPr>
                <p:txBody>
                  <a:bodyPr lIns="50801" tIns="50801" rIns="50801" bIns="50801"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defTabSz="914309">
                      <a:buClrTx/>
                    </a:pPr>
                    <a:r>
                      <a:rPr lang="en-US" sz="3200" b="1" dirty="0">
                        <a:solidFill>
                          <a:srgbClr val="FF8757"/>
                        </a:solidFill>
                        <a:latin typeface="TT Fors Bold"/>
                        <a:ea typeface="TT Fors Bold"/>
                        <a:cs typeface="TT Fors Bold"/>
                        <a:sym typeface="TT Fors Bold"/>
                      </a:rPr>
                      <a:t>JUNE 30</a:t>
                    </a:r>
                  </a:p>
                  <a:p>
                    <a:pPr algn="ctr" defTabSz="914309">
                      <a:buClrTx/>
                    </a:pPr>
                    <a:r>
                      <a:rPr lang="en-US" sz="3200" b="1" dirty="0">
                        <a:solidFill>
                          <a:srgbClr val="FF8757"/>
                        </a:solidFill>
                        <a:latin typeface="TT Fors Bold"/>
                        <a:ea typeface="TT Fors Bold"/>
                        <a:cs typeface="TT Fors Bold"/>
                        <a:sym typeface="TT Fors Bold"/>
                      </a:rPr>
                      <a:t>12pm</a:t>
                    </a:r>
                  </a:p>
                </p:txBody>
              </p:sp>
            </p:grpSp>
            <p:grpSp>
              <p:nvGrpSpPr>
                <p:cNvPr id="138" name="Group 65">
                  <a:extLst>
                    <a:ext uri="{FF2B5EF4-FFF2-40B4-BE49-F238E27FC236}">
                      <a16:creationId xmlns:a16="http://schemas.microsoft.com/office/drawing/2014/main" id="{0C42B386-4FD8-DB30-4D36-100A9CD8C38D}"/>
                    </a:ext>
                  </a:extLst>
                </p:cNvPr>
                <p:cNvGrpSpPr/>
                <p:nvPr/>
              </p:nvGrpSpPr>
              <p:grpSpPr>
                <a:xfrm>
                  <a:off x="10804699" y="7985203"/>
                  <a:ext cx="2682799" cy="977803"/>
                  <a:chOff x="0" y="-174110"/>
                  <a:chExt cx="1184973" cy="712029"/>
                </a:xfrm>
              </p:grpSpPr>
              <p:sp>
                <p:nvSpPr>
                  <p:cNvPr id="139" name="Freeform 66">
                    <a:extLst>
                      <a:ext uri="{FF2B5EF4-FFF2-40B4-BE49-F238E27FC236}">
                        <a16:creationId xmlns:a16="http://schemas.microsoft.com/office/drawing/2014/main" id="{E7024767-AB82-7E51-581A-A80B99CDAC19}"/>
                      </a:ext>
                    </a:extLst>
                  </p:cNvPr>
                  <p:cNvSpPr/>
                  <p:nvPr/>
                </p:nvSpPr>
                <p:spPr>
                  <a:xfrm>
                    <a:off x="0" y="-174110"/>
                    <a:ext cx="1184973" cy="712029"/>
                  </a:xfrm>
                  <a:custGeom>
                    <a:avLst/>
                    <a:gdLst/>
                    <a:ahLst/>
                    <a:cxnLst/>
                    <a:rect l="l" t="t" r="r" b="b"/>
                    <a:pathLst>
                      <a:path w="986625" h="426894">
                        <a:moveTo>
                          <a:pt x="783425" y="0"/>
                        </a:moveTo>
                        <a:cubicBezTo>
                          <a:pt x="895650" y="0"/>
                          <a:pt x="986625" y="95564"/>
                          <a:pt x="986625" y="213447"/>
                        </a:cubicBezTo>
                        <a:cubicBezTo>
                          <a:pt x="986625" y="331331"/>
                          <a:pt x="895650" y="426894"/>
                          <a:pt x="783425" y="426894"/>
                        </a:cubicBezTo>
                        <a:lnTo>
                          <a:pt x="203200" y="426894"/>
                        </a:lnTo>
                        <a:cubicBezTo>
                          <a:pt x="90976" y="426894"/>
                          <a:pt x="0" y="331331"/>
                          <a:pt x="0" y="213447"/>
                        </a:cubicBezTo>
                        <a:cubicBezTo>
                          <a:pt x="0" y="95564"/>
                          <a:pt x="90976" y="0"/>
                          <a:pt x="203200" y="0"/>
                        </a:cubicBezTo>
                        <a:close/>
                      </a:path>
                    </a:pathLst>
                  </a:custGeom>
                  <a:solidFill>
                    <a:srgbClr val="F5F4F8"/>
                  </a:solidFill>
                  <a:ln w="38100" cap="sq">
                    <a:solidFill>
                      <a:srgbClr val="B064EC"/>
                    </a:solid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40" name="TextBox 67">
                    <a:extLst>
                      <a:ext uri="{FF2B5EF4-FFF2-40B4-BE49-F238E27FC236}">
                        <a16:creationId xmlns:a16="http://schemas.microsoft.com/office/drawing/2014/main" id="{00813DC1-BB56-A6ED-2B3C-E1C1ADEB4217}"/>
                      </a:ext>
                    </a:extLst>
                  </p:cNvPr>
                  <p:cNvSpPr txBox="1"/>
                  <p:nvPr/>
                </p:nvSpPr>
                <p:spPr>
                  <a:xfrm>
                    <a:off x="29939" y="19050"/>
                    <a:ext cx="1145237" cy="282995"/>
                  </a:xfrm>
                  <a:prstGeom prst="rect">
                    <a:avLst/>
                  </a:prstGeom>
                </p:spPr>
                <p:txBody>
                  <a:bodyPr lIns="50801" tIns="50801" rIns="50801" bIns="50801"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defTabSz="914309">
                      <a:buClrTx/>
                    </a:pPr>
                    <a:r>
                      <a:rPr lang="en-US" sz="3200" b="1" dirty="0">
                        <a:solidFill>
                          <a:srgbClr val="B064EC"/>
                        </a:solidFill>
                        <a:latin typeface="TT Fors Bold"/>
                        <a:ea typeface="TT Fors Bold"/>
                        <a:cs typeface="TT Fors Bold"/>
                        <a:sym typeface="TT Fors Bold"/>
                      </a:rPr>
                      <a:t>AUGUST 25</a:t>
                    </a:r>
                  </a:p>
                  <a:p>
                    <a:pPr algn="ctr" defTabSz="914309">
                      <a:buClrTx/>
                    </a:pPr>
                    <a:r>
                      <a:rPr lang="en-US" sz="3200" b="1" dirty="0">
                        <a:solidFill>
                          <a:srgbClr val="B064EC"/>
                        </a:solidFill>
                        <a:latin typeface="TT Fors Bold"/>
                        <a:ea typeface="TT Fors Bold"/>
                        <a:cs typeface="TT Fors Bold"/>
                        <a:sym typeface="TT Fors Bold"/>
                      </a:rPr>
                      <a:t>12pm</a:t>
                    </a:r>
                  </a:p>
                </p:txBody>
              </p:sp>
            </p:grpSp>
            <p:sp>
              <p:nvSpPr>
                <p:cNvPr id="144" name="TextBox 78">
                  <a:extLst>
                    <a:ext uri="{FF2B5EF4-FFF2-40B4-BE49-F238E27FC236}">
                      <a16:creationId xmlns:a16="http://schemas.microsoft.com/office/drawing/2014/main" id="{5B99949D-B281-D781-270A-AB127CC2C332}"/>
                    </a:ext>
                  </a:extLst>
                </p:cNvPr>
                <p:cNvSpPr txBox="1"/>
                <p:nvPr/>
              </p:nvSpPr>
              <p:spPr>
                <a:xfrm>
                  <a:off x="3965809" y="3459113"/>
                  <a:ext cx="2853454" cy="1477328"/>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defTabSz="914309">
                    <a:spcBef>
                      <a:spcPts val="600"/>
                    </a:spcBef>
                    <a:spcAft>
                      <a:spcPts val="600"/>
                    </a:spcAft>
                    <a:buClrTx/>
                  </a:pPr>
                  <a:r>
                    <a:rPr lang="en-US" sz="3200" b="1">
                      <a:solidFill>
                        <a:srgbClr val="000000"/>
                      </a:solidFill>
                      <a:latin typeface="TT Fors"/>
                      <a:ea typeface="TT Fors"/>
                      <a:cs typeface="TT Fors"/>
                      <a:sym typeface="TT Fors"/>
                    </a:rPr>
                    <a:t>Workshopping Small Tests </a:t>
                  </a:r>
                  <a:br>
                    <a:rPr lang="en-US" sz="3200" b="1">
                      <a:solidFill>
                        <a:srgbClr val="000000"/>
                      </a:solidFill>
                      <a:latin typeface="TT Fors"/>
                      <a:ea typeface="TT Fors"/>
                      <a:cs typeface="TT Fors"/>
                      <a:sym typeface="TT Fors"/>
                    </a:rPr>
                  </a:br>
                  <a:r>
                    <a:rPr lang="en-US" sz="3200" b="1">
                      <a:solidFill>
                        <a:srgbClr val="000000"/>
                      </a:solidFill>
                      <a:latin typeface="TT Fors"/>
                      <a:ea typeface="TT Fors"/>
                      <a:cs typeface="TT Fors"/>
                      <a:sym typeface="TT Fors"/>
                    </a:rPr>
                    <a:t>of Change</a:t>
                  </a:r>
                </a:p>
              </p:txBody>
            </p:sp>
            <p:sp>
              <p:nvSpPr>
                <p:cNvPr id="146" name="Freeform 54">
                  <a:extLst>
                    <a:ext uri="{FF2B5EF4-FFF2-40B4-BE49-F238E27FC236}">
                      <a16:creationId xmlns:a16="http://schemas.microsoft.com/office/drawing/2014/main" id="{13488FCB-9603-2C90-4E97-B9BA55695444}"/>
                    </a:ext>
                  </a:extLst>
                </p:cNvPr>
                <p:cNvSpPr/>
                <p:nvPr/>
              </p:nvSpPr>
              <p:spPr>
                <a:xfrm>
                  <a:off x="11470165" y="5852457"/>
                  <a:ext cx="1258079" cy="1141190"/>
                </a:xfrm>
                <a:custGeom>
                  <a:avLst/>
                  <a:gdLst/>
                  <a:ahLst/>
                  <a:cxnLst/>
                  <a:rect l="l" t="t" r="r" b="b"/>
                  <a:pathLst>
                    <a:path w="666094" h="518721">
                      <a:moveTo>
                        <a:pt x="0" y="0"/>
                      </a:moveTo>
                      <a:lnTo>
                        <a:pt x="666094" y="0"/>
                      </a:lnTo>
                      <a:lnTo>
                        <a:pt x="666094" y="518721"/>
                      </a:lnTo>
                      <a:lnTo>
                        <a:pt x="0" y="518721"/>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47" name="TextBox 78">
                  <a:extLst>
                    <a:ext uri="{FF2B5EF4-FFF2-40B4-BE49-F238E27FC236}">
                      <a16:creationId xmlns:a16="http://schemas.microsoft.com/office/drawing/2014/main" id="{B87A410B-6518-EF97-C6F3-57F3CAD84E68}"/>
                    </a:ext>
                  </a:extLst>
                </p:cNvPr>
                <p:cNvSpPr txBox="1"/>
                <p:nvPr/>
              </p:nvSpPr>
              <p:spPr>
                <a:xfrm>
                  <a:off x="7320988" y="2531683"/>
                  <a:ext cx="2751511" cy="1107996"/>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defTabSz="914309">
                    <a:spcBef>
                      <a:spcPts val="600"/>
                    </a:spcBef>
                    <a:spcAft>
                      <a:spcPts val="600"/>
                    </a:spcAft>
                    <a:buClrTx/>
                  </a:pPr>
                  <a:r>
                    <a:rPr lang="en-US" sz="3600" b="1">
                      <a:solidFill>
                        <a:srgbClr val="000000"/>
                      </a:solidFill>
                      <a:latin typeface="TT Fors"/>
                      <a:ea typeface="TT Fors"/>
                      <a:cs typeface="TT Fors"/>
                      <a:sym typeface="TT Fors"/>
                    </a:rPr>
                    <a:t>PDSA </a:t>
                  </a:r>
                  <a:br>
                    <a:rPr lang="en-US" sz="3600" b="1">
                      <a:solidFill>
                        <a:srgbClr val="000000"/>
                      </a:solidFill>
                      <a:latin typeface="TT Fors"/>
                      <a:ea typeface="TT Fors"/>
                      <a:cs typeface="TT Fors"/>
                      <a:sym typeface="TT Fors"/>
                    </a:rPr>
                  </a:br>
                  <a:r>
                    <a:rPr lang="en-US" sz="3600" b="1">
                      <a:solidFill>
                        <a:srgbClr val="000000"/>
                      </a:solidFill>
                      <a:latin typeface="TT Fors"/>
                      <a:ea typeface="TT Fors"/>
                      <a:cs typeface="TT Fors"/>
                      <a:sym typeface="TT Fors"/>
                    </a:rPr>
                    <a:t>in Action</a:t>
                  </a:r>
                </a:p>
              </p:txBody>
            </p:sp>
            <p:sp>
              <p:nvSpPr>
                <p:cNvPr id="187" name="TextBox 78">
                  <a:extLst>
                    <a:ext uri="{FF2B5EF4-FFF2-40B4-BE49-F238E27FC236}">
                      <a16:creationId xmlns:a16="http://schemas.microsoft.com/office/drawing/2014/main" id="{D7CBDDCE-9B8C-28DA-9D1B-C58947762E94}"/>
                    </a:ext>
                  </a:extLst>
                </p:cNvPr>
                <p:cNvSpPr txBox="1"/>
                <p:nvPr/>
              </p:nvSpPr>
              <p:spPr>
                <a:xfrm>
                  <a:off x="10817536" y="3459113"/>
                  <a:ext cx="2653935" cy="1107996"/>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defTabSz="914309">
                    <a:spcBef>
                      <a:spcPts val="600"/>
                    </a:spcBef>
                    <a:spcAft>
                      <a:spcPts val="600"/>
                    </a:spcAft>
                    <a:buClrTx/>
                  </a:pPr>
                  <a:r>
                    <a:rPr lang="en-US" sz="3600" b="1">
                      <a:solidFill>
                        <a:srgbClr val="000000"/>
                      </a:solidFill>
                      <a:latin typeface="TT Fors"/>
                      <a:ea typeface="TT Fors"/>
                      <a:cs typeface="TT Fors"/>
                      <a:sym typeface="TT Fors"/>
                    </a:rPr>
                    <a:t>Telling Stories </a:t>
                  </a:r>
                  <a:br>
                    <a:rPr lang="en-US" sz="3600" b="1">
                      <a:solidFill>
                        <a:srgbClr val="000000"/>
                      </a:solidFill>
                      <a:latin typeface="TT Fors"/>
                      <a:ea typeface="TT Fors"/>
                      <a:cs typeface="TT Fors"/>
                      <a:sym typeface="TT Fors"/>
                    </a:rPr>
                  </a:br>
                  <a:r>
                    <a:rPr lang="en-US" sz="3600" b="1">
                      <a:solidFill>
                        <a:srgbClr val="000000"/>
                      </a:solidFill>
                      <a:latin typeface="TT Fors"/>
                      <a:ea typeface="TT Fors"/>
                      <a:cs typeface="TT Fors"/>
                      <a:sym typeface="TT Fors"/>
                    </a:rPr>
                    <a:t>with Data</a:t>
                  </a:r>
                </a:p>
              </p:txBody>
            </p:sp>
            <p:sp>
              <p:nvSpPr>
                <p:cNvPr id="191" name="Freeform 69">
                  <a:extLst>
                    <a:ext uri="{FF2B5EF4-FFF2-40B4-BE49-F238E27FC236}">
                      <a16:creationId xmlns:a16="http://schemas.microsoft.com/office/drawing/2014/main" id="{E08FBF5E-0E86-DF0B-D727-6B2CA530F08B}"/>
                    </a:ext>
                  </a:extLst>
                </p:cNvPr>
                <p:cNvSpPr/>
                <p:nvPr/>
              </p:nvSpPr>
              <p:spPr>
                <a:xfrm>
                  <a:off x="8130045" y="4600331"/>
                  <a:ext cx="1280319" cy="1433623"/>
                </a:xfrm>
                <a:custGeom>
                  <a:avLst/>
                  <a:gdLst/>
                  <a:ahLst/>
                  <a:cxnLst/>
                  <a:rect l="l" t="t" r="r" b="b"/>
                  <a:pathLst>
                    <a:path w="411287" h="411287">
                      <a:moveTo>
                        <a:pt x="0" y="0"/>
                      </a:moveTo>
                      <a:lnTo>
                        <a:pt x="411286" y="0"/>
                      </a:lnTo>
                      <a:lnTo>
                        <a:pt x="411286" y="411287"/>
                      </a:lnTo>
                      <a:lnTo>
                        <a:pt x="0" y="411287"/>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grpSp>
        </p:grpSp>
      </p:grpSp>
      <p:sp>
        <p:nvSpPr>
          <p:cNvPr id="194" name="Freeform 11">
            <a:extLst>
              <a:ext uri="{FF2B5EF4-FFF2-40B4-BE49-F238E27FC236}">
                <a16:creationId xmlns:a16="http://schemas.microsoft.com/office/drawing/2014/main" id="{A390051A-2DC0-AA7A-0149-06DB90B52373}"/>
              </a:ext>
            </a:extLst>
          </p:cNvPr>
          <p:cNvSpPr/>
          <p:nvPr/>
        </p:nvSpPr>
        <p:spPr>
          <a:xfrm rot="20168420">
            <a:off x="392481" y="2920985"/>
            <a:ext cx="2426664" cy="1205243"/>
          </a:xfrm>
          <a:custGeom>
            <a:avLst/>
            <a:gdLst/>
            <a:ahLst/>
            <a:cxnLst/>
            <a:rect l="l" t="t" r="r" b="b"/>
            <a:pathLst>
              <a:path w="2426664" h="1205243">
                <a:moveTo>
                  <a:pt x="0" y="0"/>
                </a:moveTo>
                <a:lnTo>
                  <a:pt x="2426664" y="0"/>
                </a:lnTo>
                <a:lnTo>
                  <a:pt x="2426664" y="1205243"/>
                </a:lnTo>
                <a:lnTo>
                  <a:pt x="0" y="1205243"/>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95" name="Freeform 13">
            <a:extLst>
              <a:ext uri="{FF2B5EF4-FFF2-40B4-BE49-F238E27FC236}">
                <a16:creationId xmlns:a16="http://schemas.microsoft.com/office/drawing/2014/main" id="{701010A3-E408-D56F-EECE-AE4388E48CCB}"/>
              </a:ext>
            </a:extLst>
          </p:cNvPr>
          <p:cNvSpPr/>
          <p:nvPr/>
        </p:nvSpPr>
        <p:spPr>
          <a:xfrm>
            <a:off x="-45403" y="5402180"/>
            <a:ext cx="3544634" cy="3774816"/>
          </a:xfrm>
          <a:custGeom>
            <a:avLst/>
            <a:gdLst/>
            <a:ahLst/>
            <a:cxnLst/>
            <a:rect l="l" t="t" r="r" b="b"/>
            <a:pathLst>
              <a:path w="4318491" h="4167344">
                <a:moveTo>
                  <a:pt x="0" y="0"/>
                </a:moveTo>
                <a:lnTo>
                  <a:pt x="4318491" y="0"/>
                </a:lnTo>
                <a:lnTo>
                  <a:pt x="4318491" y="4167344"/>
                </a:lnTo>
                <a:lnTo>
                  <a:pt x="0" y="4167344"/>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196" name="Freeform 14">
            <a:extLst>
              <a:ext uri="{FF2B5EF4-FFF2-40B4-BE49-F238E27FC236}">
                <a16:creationId xmlns:a16="http://schemas.microsoft.com/office/drawing/2014/main" id="{399CCFAE-87E0-0137-4639-7127721C63A6}"/>
              </a:ext>
            </a:extLst>
          </p:cNvPr>
          <p:cNvSpPr/>
          <p:nvPr/>
        </p:nvSpPr>
        <p:spPr>
          <a:xfrm rot="962375">
            <a:off x="14839499" y="6376555"/>
            <a:ext cx="1927212" cy="2667422"/>
          </a:xfrm>
          <a:custGeom>
            <a:avLst/>
            <a:gdLst/>
            <a:ahLst/>
            <a:cxnLst/>
            <a:rect l="l" t="t" r="r" b="b"/>
            <a:pathLst>
              <a:path w="1927212" h="2667421">
                <a:moveTo>
                  <a:pt x="0" y="0"/>
                </a:moveTo>
                <a:lnTo>
                  <a:pt x="1927212" y="0"/>
                </a:lnTo>
                <a:lnTo>
                  <a:pt x="1927212" y="2667421"/>
                </a:lnTo>
                <a:lnTo>
                  <a:pt x="0" y="2667421"/>
                </a:lnTo>
                <a:lnTo>
                  <a:pt x="0" y="0"/>
                </a:lnTo>
                <a:close/>
              </a:path>
            </a:pathLst>
          </a:custGeom>
          <a:blipFill>
            <a:blip>
              <a:extLst>
                <a:ext uri="{96DAC541-7B7A-43D3-8B79-37D633B846F1}">
                  <asvg:svgBlip xmlns:asvg="http://schemas.microsoft.com/office/drawing/2016/SVG/main" r:embed="rId10"/>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
        <p:nvSpPr>
          <p:cNvPr id="200" name="Freeform 47"/>
          <p:cNvSpPr/>
          <p:nvPr/>
        </p:nvSpPr>
        <p:spPr>
          <a:xfrm>
            <a:off x="4746643" y="6381070"/>
            <a:ext cx="1541741" cy="1424510"/>
          </a:xfrm>
          <a:custGeom>
            <a:avLst/>
            <a:gdLst/>
            <a:ahLst/>
            <a:cxnLst/>
            <a:rect l="l" t="t" r="r" b="b"/>
            <a:pathLst>
              <a:path w="4125113" h="4114800">
                <a:moveTo>
                  <a:pt x="0" y="0"/>
                </a:moveTo>
                <a:lnTo>
                  <a:pt x="4125113" y="0"/>
                </a:lnTo>
                <a:lnTo>
                  <a:pt x="4125113" y="4114800"/>
                </a:lnTo>
                <a:lnTo>
                  <a:pt x="0" y="4114800"/>
                </a:lnTo>
                <a:lnTo>
                  <a:pt x="0" y="0"/>
                </a:lnTo>
                <a:close/>
              </a:path>
            </a:pathLst>
          </a:custGeom>
          <a:blipFill>
            <a:blip>
              <a:extLst>
                <a:ext uri="{96DAC541-7B7A-43D3-8B79-37D633B846F1}">
                  <asvg:svgBlip xmlns:asvg="http://schemas.microsoft.com/office/drawing/2016/SVG/main" r:embed="rId11"/>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309">
              <a:buClrTx/>
            </a:pPr>
            <a:endParaRPr lang="en-US">
              <a:solidFill>
                <a:prstClr val="black"/>
              </a:solidFill>
              <a:latin typeface="Calibri"/>
            </a:endParaRPr>
          </a:p>
        </p:txBody>
      </p:sp>
    </p:spTree>
    <p:extLst>
      <p:ext uri="{BB962C8B-B14F-4D97-AF65-F5344CB8AC3E}">
        <p14:creationId xmlns:p14="http://schemas.microsoft.com/office/powerpoint/2010/main" val="2847988700"/>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2CACDF-64F6-7DBA-8A4B-C55AE14365D9}"/>
            </a:ext>
          </a:extLst>
        </p:cNvPr>
        <p:cNvGrpSpPr/>
        <p:nvPr/>
      </p:nvGrpSpPr>
      <p:grpSpPr>
        <a:xfrm>
          <a:off x="0" y="0"/>
          <a:ext cx="0" cy="0"/>
          <a:chOff x="0" y="0"/>
          <a:chExt cx="0" cy="0"/>
        </a:xfrm>
      </p:grpSpPr>
      <p:sp>
        <p:nvSpPr>
          <p:cNvPr id="16" name="Google Shape;51686;p18">
            <a:extLst>
              <a:ext uri="{FF2B5EF4-FFF2-40B4-BE49-F238E27FC236}">
                <a16:creationId xmlns:a16="http://schemas.microsoft.com/office/drawing/2014/main" id="{54F6227E-F43B-DB4A-2707-10B081C5A3CF}"/>
              </a:ext>
            </a:extLst>
          </p:cNvPr>
          <p:cNvSpPr txBox="1"/>
          <p:nvPr/>
        </p:nvSpPr>
        <p:spPr>
          <a:xfrm>
            <a:off x="55252" y="2104737"/>
            <a:ext cx="13077653" cy="7685091"/>
          </a:xfrm>
          <a:prstGeom prst="rect">
            <a:avLst/>
          </a:prstGeom>
          <a:solidFill>
            <a:schemeClr val="lt1"/>
          </a:solidFill>
          <a:ln>
            <a:noFill/>
          </a:ln>
        </p:spPr>
        <p:txBody>
          <a:bodyPr spcFirstLastPara="1" wrap="square" lIns="91425" tIns="45701" rIns="91425" bIns="45701" anchor="t" anchorCtr="0">
            <a:noAutofit/>
          </a:bodyP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marL="457247" indent="-342935" defTabSz="1371669">
              <a:spcBef>
                <a:spcPts val="1001"/>
              </a:spcBef>
              <a:buClr>
                <a:srgbClr val="F5668F"/>
              </a:buClr>
              <a:buSzPts val="2400"/>
              <a:buFont typeface="Arial"/>
              <a:buChar char="•"/>
            </a:pPr>
            <a:r>
              <a:rPr lang="en-US" sz="3600" dirty="0">
                <a:solidFill>
                  <a:prstClr val="black"/>
                </a:solidFill>
                <a:latin typeface="Calibri"/>
                <a:ea typeface="Calibri"/>
                <a:cs typeface="Calibri"/>
                <a:sym typeface="Calibri"/>
              </a:rPr>
              <a:t>The free 4-Week training equips hospital teams to engage patients and families meaningfully in maternal health quality improvement</a:t>
            </a:r>
            <a:endParaRPr lang="en-US" sz="3600" dirty="0">
              <a:solidFill>
                <a:prstClr val="black"/>
              </a:solidFill>
              <a:latin typeface="Calibri"/>
              <a:ea typeface="Calibri"/>
              <a:cs typeface="Calibri"/>
            </a:endParaRPr>
          </a:p>
          <a:p>
            <a:pPr marL="457247" indent="-342935" defTabSz="1371669">
              <a:spcBef>
                <a:spcPts val="1001"/>
              </a:spcBef>
              <a:buClr>
                <a:srgbClr val="F5668F"/>
              </a:buClr>
              <a:buSzPts val="2400"/>
              <a:buFont typeface="Arial"/>
              <a:buChar char="•"/>
            </a:pPr>
            <a:r>
              <a:rPr lang="en-US" sz="4200" b="1" dirty="0">
                <a:solidFill>
                  <a:prstClr val="black"/>
                </a:solidFill>
                <a:latin typeface="Calibri"/>
                <a:ea typeface="Calibri"/>
                <a:cs typeface="Calibri"/>
                <a:sym typeface="Calibri"/>
              </a:rPr>
              <a:t>Free Training for first 50 hospital teams to sign up</a:t>
            </a:r>
            <a:endParaRPr sz="4200" dirty="0">
              <a:solidFill>
                <a:prstClr val="black"/>
              </a:solidFill>
              <a:latin typeface="Calibri"/>
              <a:ea typeface="Calibri"/>
              <a:cs typeface="Calibri"/>
            </a:endParaRPr>
          </a:p>
          <a:p>
            <a:pPr marL="914490" lvl="1" indent="-342935" defTabSz="1371669">
              <a:spcBef>
                <a:spcPts val="1001"/>
              </a:spcBef>
              <a:buClr>
                <a:srgbClr val="4F81BD"/>
              </a:buClr>
              <a:buSzPts val="2400"/>
              <a:buFont typeface="Arial"/>
              <a:buChar char="•"/>
            </a:pPr>
            <a:r>
              <a:rPr lang="en-US" sz="3600" dirty="0">
                <a:solidFill>
                  <a:prstClr val="black"/>
                </a:solidFill>
                <a:latin typeface="Calibri"/>
                <a:ea typeface="Calibri"/>
                <a:cs typeface="Calibri"/>
                <a:sym typeface="Calibri"/>
              </a:rPr>
              <a:t>4 weekly 1-hour live Zoom sessions, optional self-paced sessions</a:t>
            </a:r>
            <a:endParaRPr sz="933" dirty="0">
              <a:solidFill>
                <a:prstClr val="black"/>
              </a:solidFill>
              <a:latin typeface="Calibri"/>
            </a:endParaRPr>
          </a:p>
          <a:p>
            <a:pPr marL="457247" indent="-342935" defTabSz="1371669">
              <a:spcBef>
                <a:spcPts val="1001"/>
              </a:spcBef>
              <a:buClr>
                <a:srgbClr val="F5668F"/>
              </a:buClr>
              <a:buSzPts val="2400"/>
              <a:buFont typeface="Arial"/>
              <a:buChar char="•"/>
            </a:pPr>
            <a:r>
              <a:rPr lang="en-US" sz="3600" b="1" dirty="0">
                <a:solidFill>
                  <a:prstClr val="black"/>
                </a:solidFill>
                <a:latin typeface="Calibri"/>
                <a:ea typeface="Calibri"/>
                <a:cs typeface="Calibri"/>
                <a:sym typeface="Calibri"/>
              </a:rPr>
              <a:t>Hospital Benefits</a:t>
            </a:r>
            <a:endParaRPr lang="en-US" sz="3600" dirty="0">
              <a:solidFill>
                <a:prstClr val="black"/>
              </a:solidFill>
              <a:latin typeface="Calibri"/>
              <a:ea typeface="Calibri"/>
              <a:cs typeface="Calibri"/>
            </a:endParaRPr>
          </a:p>
          <a:p>
            <a:pPr marL="914490" lvl="1" indent="-342935" defTabSz="1371669">
              <a:spcBef>
                <a:spcPts val="1001"/>
              </a:spcBef>
              <a:buClr>
                <a:srgbClr val="4F81BD"/>
              </a:buClr>
              <a:buSzPts val="2400"/>
              <a:buFont typeface="Arial"/>
              <a:buChar char="•"/>
            </a:pPr>
            <a:r>
              <a:rPr lang="en-US" sz="3600" dirty="0">
                <a:solidFill>
                  <a:prstClr val="black"/>
                </a:solidFill>
                <a:latin typeface="Calibri"/>
                <a:ea typeface="Calibri"/>
                <a:cs typeface="Calibri"/>
                <a:sym typeface="Calibri"/>
              </a:rPr>
              <a:t>5 free Patient Family Partner training coupons per hospital</a:t>
            </a:r>
            <a:endParaRPr sz="3600" dirty="0">
              <a:solidFill>
                <a:prstClr val="black"/>
              </a:solidFill>
              <a:latin typeface="Calibri"/>
              <a:ea typeface="Calibri"/>
              <a:cs typeface="Calibri"/>
            </a:endParaRPr>
          </a:p>
          <a:p>
            <a:pPr marL="914490" lvl="1" indent="-342935" defTabSz="1371669">
              <a:spcBef>
                <a:spcPts val="1001"/>
              </a:spcBef>
              <a:buClr>
                <a:srgbClr val="4F81BD"/>
              </a:buClr>
              <a:buSzPts val="2400"/>
              <a:buFont typeface="Arial"/>
              <a:buChar char="•"/>
            </a:pPr>
            <a:r>
              <a:rPr lang="en-US" sz="3600" dirty="0">
                <a:solidFill>
                  <a:prstClr val="black"/>
                </a:solidFill>
                <a:latin typeface="Calibri"/>
                <a:ea typeface="Calibri"/>
                <a:cs typeface="Calibri"/>
                <a:sym typeface="Calibri"/>
              </a:rPr>
              <a:t>Technical assistance: 30-min kickoff + ongoing support</a:t>
            </a:r>
            <a:endParaRPr sz="3600" dirty="0">
              <a:solidFill>
                <a:prstClr val="black"/>
              </a:solidFill>
              <a:latin typeface="Calibri"/>
              <a:ea typeface="Calibri"/>
              <a:cs typeface="Calibri"/>
            </a:endParaRPr>
          </a:p>
          <a:p>
            <a:pPr marL="914490" lvl="1" indent="-342935" defTabSz="1371669">
              <a:spcBef>
                <a:spcPts val="1001"/>
              </a:spcBef>
              <a:buClr>
                <a:srgbClr val="4F81BD"/>
              </a:buClr>
              <a:buSzPts val="2400"/>
              <a:buFont typeface="Arial"/>
              <a:buChar char="•"/>
            </a:pPr>
            <a:r>
              <a:rPr lang="en-US" sz="3600" dirty="0">
                <a:solidFill>
                  <a:prstClr val="black"/>
                </a:solidFill>
                <a:latin typeface="Calibri"/>
                <a:ea typeface="Calibri"/>
                <a:cs typeface="Calibri"/>
                <a:sym typeface="Calibri"/>
              </a:rPr>
              <a:t>Builds strong, sustainable patient and family partners</a:t>
            </a:r>
            <a:endParaRPr lang="en-US" sz="3600" dirty="0">
              <a:solidFill>
                <a:prstClr val="black"/>
              </a:solidFill>
              <a:latin typeface="Calibri"/>
              <a:ea typeface="Calibri"/>
              <a:cs typeface="Calibri"/>
            </a:endParaRPr>
          </a:p>
        </p:txBody>
      </p:sp>
      <p:sp>
        <p:nvSpPr>
          <p:cNvPr id="7" name="TextBox 7">
            <a:extLst>
              <a:ext uri="{FF2B5EF4-FFF2-40B4-BE49-F238E27FC236}">
                <a16:creationId xmlns:a16="http://schemas.microsoft.com/office/drawing/2014/main" id="{D0A0B8CD-EAC8-3BF5-5B89-ECFDD2C3B2E8}"/>
              </a:ext>
            </a:extLst>
          </p:cNvPr>
          <p:cNvSpPr txBox="1"/>
          <p:nvPr/>
        </p:nvSpPr>
        <p:spPr>
          <a:xfrm>
            <a:off x="390056" y="293905"/>
            <a:ext cx="11483684" cy="2677656"/>
          </a:xfrm>
          <a:prstGeom prst="rect">
            <a:avLst/>
          </a:prstGeom>
        </p:spPr>
        <p:txBody>
          <a:bodyPr wrap="square" lIns="0" tIns="0" rIns="0" bIns="0" rtlCol="0" anchor="t">
            <a:spAutoFit/>
          </a:bodyP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defTabSz="1371669">
              <a:buClrTx/>
            </a:pPr>
            <a:r>
              <a:rPr lang="en-US" sz="5400" b="1" dirty="0">
                <a:solidFill>
                  <a:srgbClr val="1C498B"/>
                </a:solidFill>
                <a:latin typeface="Calibri"/>
                <a:ea typeface="Calibri"/>
                <a:cs typeface="Calibri"/>
                <a:sym typeface="The Seasons Bold"/>
              </a:rPr>
              <a:t>Mommas Voices Hospital Team Training Opportunity – Summer 2026</a:t>
            </a:r>
            <a:endParaRPr lang="en-US" sz="5400" dirty="0">
              <a:solidFill>
                <a:prstClr val="black"/>
              </a:solidFill>
              <a:latin typeface="Calibri"/>
            </a:endParaRPr>
          </a:p>
          <a:p>
            <a:pPr defTabSz="1371669">
              <a:buClrTx/>
            </a:pPr>
            <a:endParaRPr lang="en-US" sz="6600" b="1" dirty="0">
              <a:solidFill>
                <a:srgbClr val="1C498B"/>
              </a:solidFill>
              <a:latin typeface="Calibri"/>
              <a:ea typeface="Calibri"/>
              <a:cs typeface="Calibri"/>
            </a:endParaRPr>
          </a:p>
        </p:txBody>
      </p:sp>
      <p:pic>
        <p:nvPicPr>
          <p:cNvPr id="9" name="Picture 8" descr="A blue and red curved line&#10;&#10;AI-generated content may be incorrect.">
            <a:extLst>
              <a:ext uri="{FF2B5EF4-FFF2-40B4-BE49-F238E27FC236}">
                <a16:creationId xmlns:a16="http://schemas.microsoft.com/office/drawing/2014/main" id="{BDC638B9-6CD2-BE5B-BD38-867955F7D40F}"/>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3007803" y="-1764"/>
            <a:ext cx="5296958" cy="1428750"/>
          </a:xfrm>
          <a:prstGeom prst="rect">
            <a:avLst/>
          </a:prstGeom>
        </p:spPr>
      </p:pic>
      <p:pic>
        <p:nvPicPr>
          <p:cNvPr id="12" name="Picture 11" descr="A logo with a map and text&#10;&#10;AI-generated content may be incorrect.">
            <a:extLst>
              <a:ext uri="{FF2B5EF4-FFF2-40B4-BE49-F238E27FC236}">
                <a16:creationId xmlns:a16="http://schemas.microsoft.com/office/drawing/2014/main" id="{FDFA5C9C-1102-AC45-19C8-7E42CFB8607B}"/>
              </a:ext>
            </a:extLst>
          </p:cNvPr>
          <p:cNvPicPr>
            <a:picLocks noChangeAspect="1"/>
          </p:cNvPicPr>
          <p:nvPr/>
        </p:nvPicPr>
        <p:blipFill>
          <a:blip r:embed="rId3" cstate="email">
            <a:extLst>
              <a:ext uri="{28A0092B-C50C-407E-A947-70E740481C1C}">
                <a14:useLocalDpi xmlns:a14="http://schemas.microsoft.com/office/drawing/2010/main"/>
              </a:ext>
            </a:extLst>
          </a:blip>
          <a:srcRect r="-244"/>
          <a:stretch>
            <a:fillRect/>
          </a:stretch>
        </p:blipFill>
        <p:spPr>
          <a:xfrm>
            <a:off x="15509881" y="5329"/>
            <a:ext cx="2169614" cy="1079852"/>
          </a:xfrm>
          <a:prstGeom prst="rect">
            <a:avLst/>
          </a:prstGeom>
        </p:spPr>
      </p:pic>
      <p:pic>
        <p:nvPicPr>
          <p:cNvPr id="11" name="Google Shape;51687;p18">
            <a:extLst>
              <a:ext uri="{FF2B5EF4-FFF2-40B4-BE49-F238E27FC236}">
                <a16:creationId xmlns:a16="http://schemas.microsoft.com/office/drawing/2014/main" id="{CB253BFF-6D47-B179-6E4C-FE488DB73D30}"/>
              </a:ext>
            </a:extLst>
          </p:cNvPr>
          <p:cNvPicPr preferRelativeResize="0"/>
          <p:nvPr/>
        </p:nvPicPr>
        <p:blipFill rotWithShape="1">
          <a:blip r:embed="rId4" cstate="email">
            <a:alphaModFix/>
            <a:extLst>
              <a:ext uri="{28A0092B-C50C-407E-A947-70E740481C1C}">
                <a14:useLocalDpi xmlns:a14="http://schemas.microsoft.com/office/drawing/2010/main"/>
              </a:ext>
            </a:extLst>
          </a:blip>
          <a:srcRect/>
          <a:stretch>
            <a:fillRect/>
          </a:stretch>
        </p:blipFill>
        <p:spPr>
          <a:xfrm>
            <a:off x="12983347" y="-1156608"/>
            <a:ext cx="5296958" cy="4458608"/>
          </a:xfrm>
          <a:prstGeom prst="rect">
            <a:avLst/>
          </a:prstGeom>
          <a:noFill/>
          <a:ln>
            <a:noFill/>
          </a:ln>
        </p:spPr>
      </p:pic>
      <p:pic>
        <p:nvPicPr>
          <p:cNvPr id="13" name="Google Shape;51688;p18" descr="A group of people looking at a tablet&#10;&#10;AI-generated content may be incorrect.">
            <a:extLst>
              <a:ext uri="{FF2B5EF4-FFF2-40B4-BE49-F238E27FC236}">
                <a16:creationId xmlns:a16="http://schemas.microsoft.com/office/drawing/2014/main" id="{A89FFE74-4FD5-0ABF-CDEE-3EF85EA9DF11}"/>
              </a:ext>
            </a:extLst>
          </p:cNvPr>
          <p:cNvPicPr preferRelativeResize="0"/>
          <p:nvPr/>
        </p:nvPicPr>
        <p:blipFill rotWithShape="1">
          <a:blip r:embed="rId5">
            <a:alphaModFix/>
          </a:blip>
          <a:srcRect/>
          <a:stretch/>
        </p:blipFill>
        <p:spPr>
          <a:xfrm>
            <a:off x="12045184" y="6586590"/>
            <a:ext cx="6225320" cy="3485049"/>
          </a:xfrm>
          <a:prstGeom prst="rect">
            <a:avLst/>
          </a:prstGeom>
          <a:noFill/>
          <a:ln>
            <a:noFill/>
          </a:ln>
        </p:spPr>
      </p:pic>
      <p:pic>
        <p:nvPicPr>
          <p:cNvPr id="8" name="Picture 61" descr="A qr code on a black background&#10;&#10;AI-generated content may be incorrect.">
            <a:extLst>
              <a:ext uri="{FF2B5EF4-FFF2-40B4-BE49-F238E27FC236}">
                <a16:creationId xmlns:a16="http://schemas.microsoft.com/office/drawing/2014/main" id="{78DB5E5C-418A-4C19-A463-94EB548CF27D}"/>
              </a:ext>
            </a:extLst>
          </p:cNvPr>
          <p:cNvPicPr>
            <a:picLocks noChangeAspect="1"/>
          </p:cNvPicPr>
          <p:nvPr/>
        </p:nvPicPr>
        <p:blipFill>
          <a:blip r:embed="rId6"/>
          <a:stretch>
            <a:fillRect/>
          </a:stretch>
        </p:blipFill>
        <p:spPr>
          <a:xfrm>
            <a:off x="7186589" y="7919472"/>
            <a:ext cx="2654303" cy="2606256"/>
          </a:xfrm>
          <a:prstGeom prst="rect">
            <a:avLst/>
          </a:prstGeom>
        </p:spPr>
      </p:pic>
      <p:sp>
        <p:nvSpPr>
          <p:cNvPr id="2" name="TextBox 1">
            <a:extLst>
              <a:ext uri="{FF2B5EF4-FFF2-40B4-BE49-F238E27FC236}">
                <a16:creationId xmlns:a16="http://schemas.microsoft.com/office/drawing/2014/main" id="{B13DD67F-3067-40AE-B216-0001ADF392DF}"/>
              </a:ext>
            </a:extLst>
          </p:cNvPr>
          <p:cNvSpPr txBox="1"/>
          <p:nvPr/>
        </p:nvSpPr>
        <p:spPr>
          <a:xfrm>
            <a:off x="4532285" y="8453407"/>
            <a:ext cx="2654303" cy="1477328"/>
          </a:xfrm>
          <a:prstGeom prst="rect">
            <a:avLst/>
          </a:prstGeom>
          <a:solidFill>
            <a:schemeClr val="tx2">
              <a:lumMod val="75000"/>
              <a:lumOff val="25000"/>
            </a:schemeClr>
          </a:solidFill>
        </p:spPr>
        <p:txBody>
          <a:bodyPr wrap="square" rtlCol="0">
            <a:spAutoFit/>
          </a:bodyP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defTabSz="1371669">
              <a:buClrTx/>
            </a:pPr>
            <a:r>
              <a:rPr lang="en-US" sz="3000">
                <a:solidFill>
                  <a:prstClr val="white"/>
                </a:solidFill>
                <a:latin typeface="Calibri"/>
              </a:rPr>
              <a:t>Sign up here to get your team registered</a:t>
            </a:r>
          </a:p>
        </p:txBody>
      </p:sp>
      <p:pic>
        <p:nvPicPr>
          <p:cNvPr id="10" name="Google Shape;25029;p63" descr="Two women standing in front of a sign with post it notes&#10;&#10;AI-generated content may be incorrect.">
            <a:extLst>
              <a:ext uri="{FF2B5EF4-FFF2-40B4-BE49-F238E27FC236}">
                <a16:creationId xmlns:a16="http://schemas.microsoft.com/office/drawing/2014/main" id="{BCD512FE-28C7-4F53-8D69-1E787A6AA081}"/>
              </a:ext>
            </a:extLst>
          </p:cNvPr>
          <p:cNvPicPr preferRelativeResize="0"/>
          <p:nvPr/>
        </p:nvPicPr>
        <p:blipFill rotWithShape="1">
          <a:blip r:embed="rId7">
            <a:alphaModFix/>
          </a:blip>
          <a:srcRect/>
          <a:stretch/>
        </p:blipFill>
        <p:spPr>
          <a:xfrm>
            <a:off x="14167726" y="2244512"/>
            <a:ext cx="3511769" cy="3757358"/>
          </a:xfrm>
          <a:prstGeom prst="rect">
            <a:avLst/>
          </a:prstGeom>
          <a:noFill/>
          <a:ln>
            <a:noFill/>
          </a:ln>
        </p:spPr>
      </p:pic>
    </p:spTree>
    <p:extLst>
      <p:ext uri="{BB962C8B-B14F-4D97-AF65-F5344CB8AC3E}">
        <p14:creationId xmlns:p14="http://schemas.microsoft.com/office/powerpoint/2010/main" val="3730879892"/>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5662"/>
        <p:cNvGrpSpPr/>
        <p:nvPr/>
      </p:nvGrpSpPr>
      <p:grpSpPr>
        <a:xfrm>
          <a:off x="0" y="0"/>
          <a:ext cx="0" cy="0"/>
          <a:chOff x="0" y="0"/>
          <a:chExt cx="0" cy="0"/>
        </a:xfrm>
      </p:grpSpPr>
      <p:pic>
        <p:nvPicPr>
          <p:cNvPr id="2" name="Picture 1">
            <a:extLst>
              <a:ext uri="{FF2B5EF4-FFF2-40B4-BE49-F238E27FC236}">
                <a16:creationId xmlns:a16="http://schemas.microsoft.com/office/drawing/2014/main" id="{3D713EC7-5368-40E5-9052-693AE51FDABF}"/>
              </a:ext>
            </a:extLst>
          </p:cNvPr>
          <p:cNvPicPr>
            <a:picLocks noChangeAspect="1"/>
          </p:cNvPicPr>
          <p:nvPr/>
        </p:nvPicPr>
        <p:blipFill>
          <a:blip r:embed="rId3"/>
          <a:stretch>
            <a:fillRect/>
          </a:stretch>
        </p:blipFill>
        <p:spPr>
          <a:xfrm>
            <a:off x="13997087" y="5270300"/>
            <a:ext cx="3423406" cy="4968805"/>
          </a:xfrm>
          <a:prstGeom prst="rect">
            <a:avLst/>
          </a:prstGeom>
        </p:spPr>
      </p:pic>
      <p:sp>
        <p:nvSpPr>
          <p:cNvPr id="25663" name="Google Shape;25663;p2174"/>
          <p:cNvSpPr/>
          <p:nvPr/>
        </p:nvSpPr>
        <p:spPr>
          <a:xfrm>
            <a:off x="72193" y="8543097"/>
            <a:ext cx="13371095" cy="1696008"/>
          </a:xfrm>
          <a:prstGeom prst="roundRect">
            <a:avLst>
              <a:gd name="adj" fmla="val 16667"/>
            </a:avLst>
          </a:prstGeom>
          <a:solidFill>
            <a:schemeClr val="dk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25664" name="Google Shape;25664;p2174"/>
          <p:cNvSpPr txBox="1"/>
          <p:nvPr/>
        </p:nvSpPr>
        <p:spPr>
          <a:xfrm>
            <a:off x="47672" y="291638"/>
            <a:ext cx="18181500" cy="1096903"/>
          </a:xfrm>
          <a:prstGeom prst="rect">
            <a:avLst/>
          </a:prstGeom>
          <a:noFill/>
          <a:ln>
            <a:noFill/>
          </a:ln>
        </p:spPr>
        <p:txBody>
          <a:bodyPr spcFirstLastPara="1" wrap="square" lIns="0" tIns="0" rIns="0" bIns="0" anchor="t" anchorCtr="0">
            <a:spAutoFit/>
          </a:bodyPr>
          <a:lstStyle/>
          <a:p>
            <a:pPr marL="0" marR="0" lvl="0" indent="0" algn="ctr" rtl="0">
              <a:lnSpc>
                <a:spcPct val="107827"/>
              </a:lnSpc>
              <a:spcBef>
                <a:spcPts val="0"/>
              </a:spcBef>
              <a:spcAft>
                <a:spcPts val="0"/>
              </a:spcAft>
              <a:buClr>
                <a:srgbClr val="000000"/>
              </a:buClr>
              <a:buSzPts val="6950"/>
              <a:buFont typeface="Arial"/>
              <a:buNone/>
            </a:pPr>
            <a:r>
              <a:rPr lang="en-US" sz="6600" b="1" i="0" u="none" strike="noStrike" cap="none">
                <a:solidFill>
                  <a:schemeClr val="dk2"/>
                </a:solidFill>
                <a:latin typeface="Calibri"/>
                <a:ea typeface="Calibri"/>
                <a:cs typeface="Calibri"/>
                <a:sym typeface="Calibri"/>
              </a:rPr>
              <a:t>ILPQC Community Doula Training Program</a:t>
            </a:r>
            <a:endParaRPr sz="3600" b="1" i="0" u="none" strike="noStrike" cap="none">
              <a:solidFill>
                <a:schemeClr val="dk2"/>
              </a:solidFill>
              <a:latin typeface="Calibri"/>
              <a:ea typeface="Calibri"/>
              <a:cs typeface="Calibri"/>
              <a:sym typeface="Calibri"/>
            </a:endParaRPr>
          </a:p>
        </p:txBody>
      </p:sp>
      <p:sp>
        <p:nvSpPr>
          <p:cNvPr id="25665" name="Google Shape;25665;p2174"/>
          <p:cNvSpPr/>
          <p:nvPr/>
        </p:nvSpPr>
        <p:spPr>
          <a:xfrm>
            <a:off x="13437148" y="8968457"/>
            <a:ext cx="8509226" cy="3871698"/>
          </a:xfrm>
          <a:custGeom>
            <a:avLst/>
            <a:gdLst/>
            <a:ahLst/>
            <a:cxnLst/>
            <a:rect l="l" t="t" r="r" b="b"/>
            <a:pathLst>
              <a:path w="8509226" h="3871698" extrusionOk="0">
                <a:moveTo>
                  <a:pt x="0" y="0"/>
                </a:moveTo>
                <a:lnTo>
                  <a:pt x="8509226" y="0"/>
                </a:lnTo>
                <a:lnTo>
                  <a:pt x="8509226" y="3871698"/>
                </a:lnTo>
                <a:lnTo>
                  <a:pt x="0" y="3871698"/>
                </a:lnTo>
                <a:lnTo>
                  <a:pt x="0" y="0"/>
                </a:lnTo>
                <a:close/>
              </a:path>
            </a:pathLst>
          </a:cu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5666" name="Google Shape;25666;p2174"/>
          <p:cNvSpPr/>
          <p:nvPr/>
        </p:nvSpPr>
        <p:spPr>
          <a:xfrm flipH="1">
            <a:off x="14466161" y="5609333"/>
            <a:ext cx="3860319" cy="4415589"/>
          </a:xfrm>
          <a:custGeom>
            <a:avLst/>
            <a:gdLst/>
            <a:ahLst/>
            <a:cxnLst/>
            <a:rect l="l" t="t" r="r" b="b"/>
            <a:pathLst>
              <a:path w="4140679" h="4114800" extrusionOk="0">
                <a:moveTo>
                  <a:pt x="0" y="0"/>
                </a:moveTo>
                <a:lnTo>
                  <a:pt x="4140680" y="0"/>
                </a:lnTo>
                <a:lnTo>
                  <a:pt x="4140680" y="4114800"/>
                </a:lnTo>
                <a:lnTo>
                  <a:pt x="0" y="4114800"/>
                </a:lnTo>
                <a:lnTo>
                  <a:pt x="0" y="0"/>
                </a:lnTo>
                <a:close/>
              </a:path>
            </a:pathLst>
          </a:cu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5667" name="Google Shape;25667;p2174"/>
          <p:cNvSpPr/>
          <p:nvPr/>
        </p:nvSpPr>
        <p:spPr>
          <a:xfrm rot="10800000">
            <a:off x="-60232" y="3217076"/>
            <a:ext cx="12083438" cy="5491401"/>
          </a:xfrm>
          <a:custGeom>
            <a:avLst/>
            <a:gdLst/>
            <a:ahLst/>
            <a:cxnLst/>
            <a:rect l="l" t="t" r="r" b="b"/>
            <a:pathLst>
              <a:path w="13406912" h="5932559" extrusionOk="0">
                <a:moveTo>
                  <a:pt x="0" y="0"/>
                </a:moveTo>
                <a:lnTo>
                  <a:pt x="13406912" y="0"/>
                </a:lnTo>
                <a:lnTo>
                  <a:pt x="13406912" y="5932559"/>
                </a:lnTo>
                <a:lnTo>
                  <a:pt x="0" y="5932559"/>
                </a:lnTo>
                <a:lnTo>
                  <a:pt x="0" y="0"/>
                </a:lnTo>
                <a:close/>
              </a:path>
            </a:pathLst>
          </a:custGeom>
          <a:blipFill rotWithShape="1">
            <a:blip r:embed="rId4" cstate="email">
              <a:alphaModFix/>
              <a:extLst>
                <a:ext uri="{28A0092B-C50C-407E-A947-70E740481C1C}">
                  <a14:useLocalDpi xmlns:a14="http://schemas.microsoft.com/office/drawing/2010/main"/>
                </a:ext>
              </a:extLst>
            </a:blip>
            <a:stretch>
              <a:fillRect/>
            </a:stretch>
          </a:blip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5668" name="Google Shape;25668;p2174"/>
          <p:cNvSpPr txBox="1"/>
          <p:nvPr/>
        </p:nvSpPr>
        <p:spPr>
          <a:xfrm>
            <a:off x="50133" y="4321340"/>
            <a:ext cx="3569367" cy="1061829"/>
          </a:xfrm>
          <a:prstGeom prst="rect">
            <a:avLst/>
          </a:prstGeom>
          <a:noFill/>
          <a:ln>
            <a:noFill/>
          </a:ln>
        </p:spPr>
        <p:txBody>
          <a:bodyPr spcFirstLastPara="1" wrap="square" lIns="137150" tIns="68575" rIns="137150" bIns="68575" anchor="t" anchorCtr="0">
            <a:spAutoFit/>
          </a:bodyPr>
          <a:lstStyle/>
          <a:p>
            <a:pPr marL="0" marR="0" lvl="0" indent="0" algn="ctr" rtl="0">
              <a:lnSpc>
                <a:spcPct val="100000"/>
              </a:lnSpc>
              <a:spcBef>
                <a:spcPts val="0"/>
              </a:spcBef>
              <a:spcAft>
                <a:spcPts val="0"/>
              </a:spcAft>
              <a:buNone/>
            </a:pPr>
            <a:r>
              <a:rPr lang="en-US" sz="3000" b="0" i="0" u="none" strike="noStrike" cap="none">
                <a:solidFill>
                  <a:schemeClr val="dk1"/>
                </a:solidFill>
                <a:latin typeface="Calibri"/>
                <a:ea typeface="Calibri"/>
                <a:cs typeface="Calibri"/>
                <a:sym typeface="Calibri"/>
              </a:rPr>
              <a:t>Hospitals Nominate Doula Candidates</a:t>
            </a:r>
            <a:endParaRPr sz="4050" b="0" i="0" u="none" strike="noStrike" cap="none">
              <a:solidFill>
                <a:schemeClr val="dk1"/>
              </a:solidFill>
              <a:latin typeface="Arial"/>
              <a:ea typeface="Arial"/>
              <a:cs typeface="Arial"/>
              <a:sym typeface="Arial"/>
            </a:endParaRPr>
          </a:p>
        </p:txBody>
      </p:sp>
      <p:sp>
        <p:nvSpPr>
          <p:cNvPr id="25669" name="Google Shape;25669;p2174"/>
          <p:cNvSpPr txBox="1"/>
          <p:nvPr/>
        </p:nvSpPr>
        <p:spPr>
          <a:xfrm>
            <a:off x="4402653" y="4359393"/>
            <a:ext cx="3148263" cy="1061829"/>
          </a:xfrm>
          <a:prstGeom prst="rect">
            <a:avLst/>
          </a:prstGeom>
          <a:noFill/>
          <a:ln>
            <a:noFill/>
          </a:ln>
        </p:spPr>
        <p:txBody>
          <a:bodyPr spcFirstLastPara="1" wrap="square" lIns="137150" tIns="68575" rIns="137150" bIns="68575" anchor="t" anchorCtr="0">
            <a:spAutoFit/>
          </a:bodyPr>
          <a:lstStyle/>
          <a:p>
            <a:pPr marL="0" marR="0" lvl="0" indent="0" algn="ctr" rtl="0">
              <a:lnSpc>
                <a:spcPct val="100000"/>
              </a:lnSpc>
              <a:spcBef>
                <a:spcPts val="0"/>
              </a:spcBef>
              <a:spcAft>
                <a:spcPts val="0"/>
              </a:spcAft>
              <a:buNone/>
            </a:pPr>
            <a:r>
              <a:rPr lang="en-US" sz="3000" b="0" i="0" u="none" strike="noStrike" cap="none">
                <a:solidFill>
                  <a:schemeClr val="dk1"/>
                </a:solidFill>
                <a:latin typeface="Calibri"/>
                <a:ea typeface="Calibri"/>
                <a:cs typeface="Calibri"/>
                <a:sym typeface="Calibri"/>
              </a:rPr>
              <a:t>Doula Candidate Enrolls in Training</a:t>
            </a:r>
            <a:endParaRPr sz="4050" b="0" i="0" u="none" strike="noStrike" cap="none">
              <a:solidFill>
                <a:schemeClr val="dk1"/>
              </a:solidFill>
              <a:latin typeface="Arial"/>
              <a:ea typeface="Arial"/>
              <a:cs typeface="Arial"/>
              <a:sym typeface="Arial"/>
            </a:endParaRPr>
          </a:p>
        </p:txBody>
      </p:sp>
      <p:sp>
        <p:nvSpPr>
          <p:cNvPr id="25670" name="Google Shape;25670;p2174"/>
          <p:cNvSpPr txBox="1"/>
          <p:nvPr/>
        </p:nvSpPr>
        <p:spPr>
          <a:xfrm>
            <a:off x="8652710" y="4221076"/>
            <a:ext cx="3088106" cy="1523495"/>
          </a:xfrm>
          <a:prstGeom prst="rect">
            <a:avLst/>
          </a:prstGeom>
          <a:noFill/>
          <a:ln>
            <a:noFill/>
          </a:ln>
        </p:spPr>
        <p:txBody>
          <a:bodyPr spcFirstLastPara="1" wrap="square" lIns="137150" tIns="68575" rIns="137150" bIns="68575" anchor="t" anchorCtr="0">
            <a:spAutoFit/>
          </a:bodyPr>
          <a:lstStyle/>
          <a:p>
            <a:pPr marL="0" marR="0" lvl="0" indent="0" algn="ctr" rtl="0">
              <a:lnSpc>
                <a:spcPct val="100000"/>
              </a:lnSpc>
              <a:spcBef>
                <a:spcPts val="0"/>
              </a:spcBef>
              <a:spcAft>
                <a:spcPts val="0"/>
              </a:spcAft>
              <a:buNone/>
            </a:pPr>
            <a:r>
              <a:rPr lang="en-US" sz="3000" b="0" i="0" u="none" strike="noStrike" cap="none">
                <a:solidFill>
                  <a:schemeClr val="dk1"/>
                </a:solidFill>
                <a:latin typeface="Calibri"/>
                <a:ea typeface="Calibri"/>
                <a:cs typeface="Calibri"/>
                <a:sym typeface="Calibri"/>
              </a:rPr>
              <a:t>Launch of the 2nd Community Doula Cohort</a:t>
            </a:r>
            <a:endParaRPr sz="4050" b="0" i="0" u="none" strike="noStrike" cap="none">
              <a:solidFill>
                <a:schemeClr val="dk1"/>
              </a:solidFill>
              <a:latin typeface="Arial"/>
              <a:ea typeface="Arial"/>
              <a:cs typeface="Arial"/>
              <a:sym typeface="Arial"/>
            </a:endParaRPr>
          </a:p>
        </p:txBody>
      </p:sp>
      <p:sp>
        <p:nvSpPr>
          <p:cNvPr id="25671" name="Google Shape;25671;p2174" descr="Daily calendar with solid fill"/>
          <p:cNvSpPr/>
          <p:nvPr/>
        </p:nvSpPr>
        <p:spPr>
          <a:xfrm>
            <a:off x="1299410" y="6182224"/>
            <a:ext cx="930444" cy="870287"/>
          </a:xfrm>
          <a:prstGeom prst="rect">
            <a:avLst/>
          </a:prstGeom>
          <a:noFill/>
          <a:ln>
            <a:noFill/>
          </a:ln>
        </p:spPr>
        <p:txBody>
          <a:bodyPr/>
          <a:lstStyle/>
          <a:p>
            <a:endParaRPr lang="en-US"/>
          </a:p>
        </p:txBody>
      </p:sp>
      <p:sp>
        <p:nvSpPr>
          <p:cNvPr id="25672" name="Google Shape;25672;p2174" descr="Users with solid fill"/>
          <p:cNvSpPr/>
          <p:nvPr/>
        </p:nvSpPr>
        <p:spPr>
          <a:xfrm>
            <a:off x="5450305" y="6102015"/>
            <a:ext cx="1090865" cy="1030707"/>
          </a:xfrm>
          <a:prstGeom prst="rect">
            <a:avLst/>
          </a:prstGeom>
          <a:noFill/>
          <a:ln>
            <a:noFill/>
          </a:ln>
        </p:spPr>
        <p:txBody>
          <a:bodyPr/>
          <a:lstStyle/>
          <a:p>
            <a:endParaRPr lang="en-US"/>
          </a:p>
        </p:txBody>
      </p:sp>
      <p:sp>
        <p:nvSpPr>
          <p:cNvPr id="25673" name="Google Shape;25673;p2174" descr="Rocket with solid fill"/>
          <p:cNvSpPr/>
          <p:nvPr/>
        </p:nvSpPr>
        <p:spPr>
          <a:xfrm>
            <a:off x="9761620" y="6182224"/>
            <a:ext cx="810128" cy="790076"/>
          </a:xfrm>
          <a:prstGeom prst="rect">
            <a:avLst/>
          </a:prstGeom>
          <a:noFill/>
          <a:ln>
            <a:noFill/>
          </a:ln>
        </p:spPr>
        <p:txBody>
          <a:bodyPr/>
          <a:lstStyle/>
          <a:p>
            <a:endParaRPr lang="en-US"/>
          </a:p>
        </p:txBody>
      </p:sp>
      <p:sp>
        <p:nvSpPr>
          <p:cNvPr id="25674" name="Google Shape;25674;p2174"/>
          <p:cNvSpPr/>
          <p:nvPr/>
        </p:nvSpPr>
        <p:spPr>
          <a:xfrm>
            <a:off x="441161" y="3529260"/>
            <a:ext cx="2677025" cy="661737"/>
          </a:xfrm>
          <a:prstGeom prst="roundRect">
            <a:avLst>
              <a:gd name="adj" fmla="val 16667"/>
            </a:avLst>
          </a:prstGeom>
          <a:solidFill>
            <a:srgbClr val="00B0F0"/>
          </a:solidFill>
          <a:ln w="25400" cap="flat" cmpd="sng">
            <a:solidFill>
              <a:schemeClr val="lt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r>
              <a:rPr lang="en-US" sz="3000" b="1" i="0" u="none" strike="noStrike" cap="none">
                <a:solidFill>
                  <a:schemeClr val="lt1"/>
                </a:solidFill>
                <a:latin typeface="Calibri"/>
                <a:ea typeface="Calibri"/>
                <a:cs typeface="Calibri"/>
                <a:sym typeface="Calibri"/>
              </a:rPr>
              <a:t>June 2026</a:t>
            </a:r>
            <a:endParaRPr/>
          </a:p>
        </p:txBody>
      </p:sp>
      <p:sp>
        <p:nvSpPr>
          <p:cNvPr id="25675" name="Google Shape;25675;p2174"/>
          <p:cNvSpPr/>
          <p:nvPr/>
        </p:nvSpPr>
        <p:spPr>
          <a:xfrm>
            <a:off x="4547940" y="3529262"/>
            <a:ext cx="2888577" cy="679782"/>
          </a:xfrm>
          <a:prstGeom prst="roundRect">
            <a:avLst>
              <a:gd name="adj" fmla="val 16667"/>
            </a:avLst>
          </a:prstGeom>
          <a:solidFill>
            <a:schemeClr val="accent4"/>
          </a:solidFill>
          <a:ln w="25400" cap="flat" cmpd="sng">
            <a:solidFill>
              <a:schemeClr val="lt1"/>
            </a:solidFill>
            <a:prstDash val="solid"/>
            <a:round/>
            <a:headEnd type="none" w="sm" len="sm"/>
            <a:tailEnd type="none" w="sm" len="sm"/>
          </a:ln>
        </p:spPr>
        <p:txBody>
          <a:bodyPr spcFirstLastPara="1" wrap="square" lIns="137150" tIns="68575" rIns="137150" bIns="68575" anchor="ctr" anchorCtr="0">
            <a:noAutofit/>
          </a:bodyPr>
          <a:lstStyle/>
          <a:p>
            <a:pPr marL="0" marR="0" lvl="0" indent="0" algn="ctr" rtl="0">
              <a:lnSpc>
                <a:spcPct val="100000"/>
              </a:lnSpc>
              <a:spcBef>
                <a:spcPts val="0"/>
              </a:spcBef>
              <a:spcAft>
                <a:spcPts val="0"/>
              </a:spcAft>
              <a:buNone/>
            </a:pPr>
            <a:r>
              <a:rPr lang="en-US" sz="3000" b="1" i="0" u="none" strike="noStrike" cap="none">
                <a:solidFill>
                  <a:schemeClr val="lt1"/>
                </a:solidFill>
                <a:latin typeface="Calibri"/>
                <a:ea typeface="Calibri"/>
                <a:cs typeface="Calibri"/>
                <a:sym typeface="Calibri"/>
              </a:rPr>
              <a:t> July 2026</a:t>
            </a:r>
            <a:endParaRPr/>
          </a:p>
        </p:txBody>
      </p:sp>
      <p:sp>
        <p:nvSpPr>
          <p:cNvPr id="25676" name="Google Shape;25676;p2174"/>
          <p:cNvSpPr/>
          <p:nvPr/>
        </p:nvSpPr>
        <p:spPr>
          <a:xfrm>
            <a:off x="8722895" y="3449048"/>
            <a:ext cx="2797341" cy="681789"/>
          </a:xfrm>
          <a:prstGeom prst="roundRect">
            <a:avLst>
              <a:gd name="adj" fmla="val 16667"/>
            </a:avLst>
          </a:prstGeom>
          <a:solidFill>
            <a:schemeClr val="accent3"/>
          </a:solidFill>
          <a:ln w="25400" cap="flat" cmpd="sng">
            <a:solidFill>
              <a:schemeClr val="lt1"/>
            </a:solidFill>
            <a:prstDash val="solid"/>
            <a:round/>
            <a:headEnd type="none" w="sm" len="sm"/>
            <a:tailEnd type="none" w="sm" len="sm"/>
          </a:ln>
        </p:spPr>
        <p:txBody>
          <a:bodyPr spcFirstLastPara="1" wrap="square" lIns="137150" tIns="68575" rIns="137150" bIns="68575" anchor="ctr" anchorCtr="0">
            <a:noAutofit/>
          </a:bodyPr>
          <a:lstStyle/>
          <a:p>
            <a:pPr marL="0" marR="0" lvl="0" indent="0" algn="ctr" rtl="0">
              <a:lnSpc>
                <a:spcPct val="100000"/>
              </a:lnSpc>
              <a:spcBef>
                <a:spcPts val="0"/>
              </a:spcBef>
              <a:spcAft>
                <a:spcPts val="0"/>
              </a:spcAft>
              <a:buNone/>
            </a:pPr>
            <a:r>
              <a:rPr lang="en-US" sz="3000" b="1" i="0" u="none" strike="noStrike" cap="none">
                <a:solidFill>
                  <a:schemeClr val="lt1"/>
                </a:solidFill>
                <a:latin typeface="Calibri"/>
                <a:ea typeface="Calibri"/>
                <a:cs typeface="Calibri"/>
                <a:sym typeface="Calibri"/>
              </a:rPr>
              <a:t>August 2026</a:t>
            </a:r>
            <a:endParaRPr sz="4050" b="0" i="0" u="none" strike="noStrike" cap="none">
              <a:solidFill>
                <a:schemeClr val="lt1"/>
              </a:solidFill>
              <a:latin typeface="Arial"/>
              <a:ea typeface="Arial"/>
              <a:cs typeface="Arial"/>
              <a:sym typeface="Arial"/>
            </a:endParaRPr>
          </a:p>
        </p:txBody>
      </p:sp>
      <p:sp>
        <p:nvSpPr>
          <p:cNvPr id="25677" name="Google Shape;25677;p2174"/>
          <p:cNvSpPr txBox="1"/>
          <p:nvPr/>
        </p:nvSpPr>
        <p:spPr>
          <a:xfrm>
            <a:off x="-50131" y="5303916"/>
            <a:ext cx="3649577" cy="600165"/>
          </a:xfrm>
          <a:prstGeom prst="rect">
            <a:avLst/>
          </a:prstGeom>
          <a:noFill/>
          <a:ln>
            <a:noFill/>
          </a:ln>
        </p:spPr>
        <p:txBody>
          <a:bodyPr spcFirstLastPara="1" wrap="square" lIns="137150" tIns="68575" rIns="137150" bIns="68575" anchor="t" anchorCtr="0">
            <a:spAutoFit/>
          </a:bodyPr>
          <a:lstStyle/>
          <a:p>
            <a:pPr marL="0" marR="0" lvl="0" indent="0" algn="ctr" rtl="0">
              <a:lnSpc>
                <a:spcPct val="100000"/>
              </a:lnSpc>
              <a:spcBef>
                <a:spcPts val="0"/>
              </a:spcBef>
              <a:spcAft>
                <a:spcPts val="0"/>
              </a:spcAft>
              <a:buNone/>
            </a:pPr>
            <a:r>
              <a:rPr lang="en-US" sz="3000" b="1" i="0" u="none" strike="noStrike" cap="none">
                <a:solidFill>
                  <a:schemeClr val="dk1"/>
                </a:solidFill>
                <a:latin typeface="Calibri"/>
                <a:ea typeface="Calibri"/>
                <a:cs typeface="Calibri"/>
                <a:sym typeface="Calibri"/>
              </a:rPr>
              <a:t>Deadline: June 26</a:t>
            </a:r>
            <a:endParaRPr sz="4050" b="1" i="0" u="none" strike="noStrike" cap="none">
              <a:solidFill>
                <a:schemeClr val="dk1"/>
              </a:solidFill>
              <a:latin typeface="Arial"/>
              <a:ea typeface="Arial"/>
              <a:cs typeface="Arial"/>
              <a:sym typeface="Arial"/>
            </a:endParaRPr>
          </a:p>
        </p:txBody>
      </p:sp>
      <p:sp>
        <p:nvSpPr>
          <p:cNvPr id="25678" name="Google Shape;25678;p2174"/>
          <p:cNvSpPr txBox="1"/>
          <p:nvPr/>
        </p:nvSpPr>
        <p:spPr>
          <a:xfrm>
            <a:off x="4151996" y="5360777"/>
            <a:ext cx="3649577" cy="600165"/>
          </a:xfrm>
          <a:prstGeom prst="rect">
            <a:avLst/>
          </a:prstGeom>
          <a:noFill/>
          <a:ln>
            <a:noFill/>
          </a:ln>
        </p:spPr>
        <p:txBody>
          <a:bodyPr spcFirstLastPara="1" wrap="square" lIns="137150" tIns="68575" rIns="137150" bIns="68575" anchor="t" anchorCtr="0">
            <a:spAutoFit/>
          </a:bodyPr>
          <a:lstStyle/>
          <a:p>
            <a:pPr marL="0" marR="0" lvl="0" indent="0" algn="ctr" rtl="0">
              <a:lnSpc>
                <a:spcPct val="100000"/>
              </a:lnSpc>
              <a:spcBef>
                <a:spcPts val="0"/>
              </a:spcBef>
              <a:spcAft>
                <a:spcPts val="0"/>
              </a:spcAft>
              <a:buNone/>
            </a:pPr>
            <a:r>
              <a:rPr lang="en-US" sz="3000" b="1" i="0" u="none" strike="noStrike" cap="none">
                <a:solidFill>
                  <a:schemeClr val="dk1"/>
                </a:solidFill>
                <a:latin typeface="Calibri"/>
                <a:ea typeface="Calibri"/>
                <a:cs typeface="Calibri"/>
                <a:sym typeface="Calibri"/>
              </a:rPr>
              <a:t>Deadline: July 31</a:t>
            </a:r>
            <a:endParaRPr sz="4050" b="1" i="0" u="none" strike="noStrike" cap="none">
              <a:solidFill>
                <a:schemeClr val="dk1"/>
              </a:solidFill>
              <a:latin typeface="Arial"/>
              <a:ea typeface="Arial"/>
              <a:cs typeface="Arial"/>
              <a:sym typeface="Arial"/>
            </a:endParaRPr>
          </a:p>
        </p:txBody>
      </p:sp>
      <p:sp>
        <p:nvSpPr>
          <p:cNvPr id="25679" name="Google Shape;25679;p2174"/>
          <p:cNvSpPr/>
          <p:nvPr/>
        </p:nvSpPr>
        <p:spPr>
          <a:xfrm>
            <a:off x="12392527" y="1664366"/>
            <a:ext cx="5845340" cy="3930317"/>
          </a:xfrm>
          <a:prstGeom prst="roundRect">
            <a:avLst>
              <a:gd name="adj" fmla="val 16667"/>
            </a:avLst>
          </a:prstGeom>
          <a:solidFill>
            <a:schemeClr val="dk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4050" b="0" i="0" u="none" strike="noStrike" cap="none">
              <a:solidFill>
                <a:schemeClr val="dk1"/>
              </a:solidFill>
              <a:latin typeface="Arial"/>
              <a:ea typeface="Arial"/>
              <a:cs typeface="Arial"/>
              <a:sym typeface="Arial"/>
            </a:endParaRPr>
          </a:p>
        </p:txBody>
      </p:sp>
      <p:sp>
        <p:nvSpPr>
          <p:cNvPr id="25680" name="Google Shape;25680;p2174"/>
          <p:cNvSpPr txBox="1"/>
          <p:nvPr/>
        </p:nvSpPr>
        <p:spPr>
          <a:xfrm>
            <a:off x="12653215" y="1915025"/>
            <a:ext cx="6256415" cy="646331"/>
          </a:xfrm>
          <a:prstGeom prst="rect">
            <a:avLst/>
          </a:prstGeom>
          <a:noFill/>
          <a:ln>
            <a:noFill/>
          </a:ln>
        </p:spPr>
        <p:txBody>
          <a:bodyPr spcFirstLastPara="1" wrap="square" lIns="137150" tIns="68575" rIns="137150" bIns="68575" anchor="t" anchorCtr="0">
            <a:spAutoFit/>
          </a:bodyPr>
          <a:lstStyle/>
          <a:p>
            <a:pPr marL="0" marR="0" lvl="0" indent="0" algn="l" rtl="0">
              <a:lnSpc>
                <a:spcPct val="100000"/>
              </a:lnSpc>
              <a:spcBef>
                <a:spcPts val="0"/>
              </a:spcBef>
              <a:spcAft>
                <a:spcPts val="0"/>
              </a:spcAft>
              <a:buNone/>
            </a:pPr>
            <a:r>
              <a:rPr lang="en-US" sz="3300" b="1" i="0" u="none" strike="noStrike" cap="none">
                <a:solidFill>
                  <a:srgbClr val="FFFFFF"/>
                </a:solidFill>
                <a:latin typeface="Calibri"/>
                <a:ea typeface="Calibri"/>
                <a:cs typeface="Calibri"/>
                <a:sym typeface="Calibri"/>
              </a:rPr>
              <a:t>Progress From Our 1st Cohort</a:t>
            </a:r>
            <a:endParaRPr/>
          </a:p>
        </p:txBody>
      </p:sp>
      <p:sp>
        <p:nvSpPr>
          <p:cNvPr id="25681" name="Google Shape;25681;p2174"/>
          <p:cNvSpPr txBox="1"/>
          <p:nvPr/>
        </p:nvSpPr>
        <p:spPr>
          <a:xfrm>
            <a:off x="13435265" y="2677026"/>
            <a:ext cx="4892840" cy="569387"/>
          </a:xfrm>
          <a:prstGeom prst="rect">
            <a:avLst/>
          </a:prstGeom>
          <a:noFill/>
          <a:ln>
            <a:noFill/>
          </a:ln>
        </p:spPr>
        <p:txBody>
          <a:bodyPr spcFirstLastPara="1" wrap="square" lIns="137150" tIns="68575" rIns="137150" bIns="68575" anchor="t" anchorCtr="0">
            <a:spAutoFit/>
          </a:bodyPr>
          <a:lstStyle/>
          <a:p>
            <a:pPr marL="0" marR="0" lvl="0" indent="0" algn="l" rtl="0">
              <a:lnSpc>
                <a:spcPct val="100000"/>
              </a:lnSpc>
              <a:spcBef>
                <a:spcPts val="0"/>
              </a:spcBef>
              <a:spcAft>
                <a:spcPts val="0"/>
              </a:spcAft>
              <a:buNone/>
            </a:pPr>
            <a:r>
              <a:rPr lang="en-US" sz="2800" b="0" i="0" u="none" strike="noStrike" cap="none">
                <a:solidFill>
                  <a:srgbClr val="FFFFFF"/>
                </a:solidFill>
                <a:latin typeface="Calibri"/>
                <a:ea typeface="Calibri"/>
                <a:cs typeface="Calibri"/>
                <a:sym typeface="Calibri"/>
              </a:rPr>
              <a:t>Doulas nominated by hospitals</a:t>
            </a:r>
            <a:endParaRPr/>
          </a:p>
        </p:txBody>
      </p:sp>
      <p:sp>
        <p:nvSpPr>
          <p:cNvPr id="25682" name="Google Shape;25682;p2174"/>
          <p:cNvSpPr txBox="1"/>
          <p:nvPr/>
        </p:nvSpPr>
        <p:spPr>
          <a:xfrm>
            <a:off x="13475369" y="3459077"/>
            <a:ext cx="4892840" cy="1000274"/>
          </a:xfrm>
          <a:prstGeom prst="rect">
            <a:avLst/>
          </a:prstGeom>
          <a:noFill/>
          <a:ln>
            <a:noFill/>
          </a:ln>
        </p:spPr>
        <p:txBody>
          <a:bodyPr spcFirstLastPara="1" wrap="square" lIns="137150" tIns="68575" rIns="137150" bIns="68575" anchor="t" anchorCtr="0">
            <a:spAutoFit/>
          </a:bodyPr>
          <a:lstStyle/>
          <a:p>
            <a:pPr marL="0" marR="0" lvl="0" indent="0" algn="l" rtl="0">
              <a:lnSpc>
                <a:spcPct val="100000"/>
              </a:lnSpc>
              <a:spcBef>
                <a:spcPts val="0"/>
              </a:spcBef>
              <a:spcAft>
                <a:spcPts val="0"/>
              </a:spcAft>
              <a:buNone/>
            </a:pPr>
            <a:r>
              <a:rPr lang="en-US" sz="2800" b="0" i="0" u="none" strike="noStrike" cap="none" dirty="0">
                <a:solidFill>
                  <a:srgbClr val="FFFFFF"/>
                </a:solidFill>
                <a:latin typeface="Calibri"/>
                <a:ea typeface="Calibri"/>
                <a:cs typeface="Calibri"/>
                <a:sym typeface="Calibri"/>
              </a:rPr>
              <a:t>Doulas in progress for </a:t>
            </a:r>
            <a:br>
              <a:rPr lang="en-US" sz="2800" b="0" i="0" u="none" strike="noStrike" cap="none" dirty="0">
                <a:solidFill>
                  <a:srgbClr val="FFFFFF"/>
                </a:solidFill>
                <a:latin typeface="Calibri"/>
                <a:ea typeface="Calibri"/>
                <a:cs typeface="Calibri"/>
                <a:sym typeface="Calibri"/>
              </a:rPr>
            </a:br>
            <a:r>
              <a:rPr lang="en-US" sz="2800" b="0" i="0" u="none" strike="noStrike" cap="none" dirty="0">
                <a:solidFill>
                  <a:srgbClr val="FFFFFF"/>
                </a:solidFill>
                <a:latin typeface="Calibri"/>
                <a:ea typeface="Calibri"/>
                <a:cs typeface="Calibri"/>
                <a:sym typeface="Calibri"/>
              </a:rPr>
              <a:t>Medicaid certification</a:t>
            </a:r>
            <a:endParaRPr dirty="0"/>
          </a:p>
        </p:txBody>
      </p:sp>
      <p:sp>
        <p:nvSpPr>
          <p:cNvPr id="25683" name="Google Shape;25683;p2174"/>
          <p:cNvSpPr txBox="1"/>
          <p:nvPr/>
        </p:nvSpPr>
        <p:spPr>
          <a:xfrm>
            <a:off x="13475367" y="4401550"/>
            <a:ext cx="4632156" cy="1000274"/>
          </a:xfrm>
          <a:prstGeom prst="rect">
            <a:avLst/>
          </a:prstGeom>
          <a:noFill/>
          <a:ln>
            <a:noFill/>
          </a:ln>
        </p:spPr>
        <p:txBody>
          <a:bodyPr spcFirstLastPara="1" wrap="square" lIns="137150" tIns="68575" rIns="137150" bIns="68575" anchor="t" anchorCtr="0">
            <a:spAutoFit/>
          </a:bodyPr>
          <a:lstStyle/>
          <a:p>
            <a:pPr marL="0" marR="0" lvl="0" indent="0" algn="l" rtl="0">
              <a:lnSpc>
                <a:spcPct val="100000"/>
              </a:lnSpc>
              <a:spcBef>
                <a:spcPts val="0"/>
              </a:spcBef>
              <a:spcAft>
                <a:spcPts val="0"/>
              </a:spcAft>
              <a:buNone/>
            </a:pPr>
            <a:r>
              <a:rPr lang="en-US" sz="2800" b="0" i="0" u="none" strike="noStrike" cap="none" dirty="0">
                <a:solidFill>
                  <a:srgbClr val="FFFFFF"/>
                </a:solidFill>
                <a:latin typeface="Calibri"/>
                <a:ea typeface="Calibri"/>
                <a:cs typeface="Calibri"/>
                <a:sym typeface="Calibri"/>
              </a:rPr>
              <a:t>Hospital-doula collaboration and engagement</a:t>
            </a:r>
            <a:endParaRPr dirty="0"/>
          </a:p>
        </p:txBody>
      </p:sp>
      <p:sp>
        <p:nvSpPr>
          <p:cNvPr id="25684" name="Google Shape;25684;p2174"/>
          <p:cNvSpPr txBox="1"/>
          <p:nvPr/>
        </p:nvSpPr>
        <p:spPr>
          <a:xfrm>
            <a:off x="12452682" y="3519234"/>
            <a:ext cx="1323471" cy="569387"/>
          </a:xfrm>
          <a:prstGeom prst="rect">
            <a:avLst/>
          </a:prstGeom>
          <a:noFill/>
          <a:ln>
            <a:noFill/>
          </a:ln>
        </p:spPr>
        <p:txBody>
          <a:bodyPr spcFirstLastPara="1" wrap="square" lIns="137150" tIns="68575" rIns="137150" bIns="68575" anchor="t" anchorCtr="0">
            <a:spAutoFit/>
          </a:bodyPr>
          <a:lstStyle/>
          <a:p>
            <a:pPr marL="0" marR="0" lvl="0" indent="0" algn="l" rtl="0">
              <a:lnSpc>
                <a:spcPct val="100000"/>
              </a:lnSpc>
              <a:spcBef>
                <a:spcPts val="0"/>
              </a:spcBef>
              <a:spcAft>
                <a:spcPts val="0"/>
              </a:spcAft>
              <a:buNone/>
            </a:pPr>
            <a:r>
              <a:rPr lang="en-US" sz="2800" b="1" i="0" u="none" strike="noStrike" cap="none">
                <a:solidFill>
                  <a:srgbClr val="FFFFFF"/>
                </a:solidFill>
                <a:latin typeface="Calibri"/>
                <a:ea typeface="Calibri"/>
                <a:cs typeface="Calibri"/>
                <a:sym typeface="Calibri"/>
              </a:rPr>
              <a:t>83.3% </a:t>
            </a:r>
            <a:endParaRPr/>
          </a:p>
        </p:txBody>
      </p:sp>
      <p:sp>
        <p:nvSpPr>
          <p:cNvPr id="25685" name="Google Shape;25685;p2174"/>
          <p:cNvSpPr txBox="1"/>
          <p:nvPr/>
        </p:nvSpPr>
        <p:spPr>
          <a:xfrm>
            <a:off x="12753470" y="2717127"/>
            <a:ext cx="681788" cy="600165"/>
          </a:xfrm>
          <a:prstGeom prst="rect">
            <a:avLst/>
          </a:prstGeom>
          <a:noFill/>
          <a:ln>
            <a:noFill/>
          </a:ln>
        </p:spPr>
        <p:txBody>
          <a:bodyPr spcFirstLastPara="1" wrap="square" lIns="137150" tIns="68575" rIns="137150" bIns="68575" anchor="t" anchorCtr="0">
            <a:spAutoFit/>
          </a:bodyPr>
          <a:lstStyle/>
          <a:p>
            <a:pPr marL="0" marR="0" lvl="0" indent="0" algn="l" rtl="0">
              <a:lnSpc>
                <a:spcPct val="100000"/>
              </a:lnSpc>
              <a:spcBef>
                <a:spcPts val="0"/>
              </a:spcBef>
              <a:spcAft>
                <a:spcPts val="0"/>
              </a:spcAft>
              <a:buNone/>
            </a:pPr>
            <a:r>
              <a:rPr lang="en-US" sz="3000" b="1" i="0" u="none" strike="noStrike" cap="none">
                <a:solidFill>
                  <a:srgbClr val="FFFFFF"/>
                </a:solidFill>
                <a:latin typeface="Calibri"/>
                <a:ea typeface="Calibri"/>
                <a:cs typeface="Calibri"/>
                <a:sym typeface="Calibri"/>
              </a:rPr>
              <a:t>41</a:t>
            </a:r>
            <a:endParaRPr sz="3000" b="1" i="0" u="none" strike="noStrike" cap="none">
              <a:solidFill>
                <a:srgbClr val="FFFFFF"/>
              </a:solidFill>
              <a:latin typeface="Arial"/>
              <a:ea typeface="Arial"/>
              <a:cs typeface="Arial"/>
              <a:sym typeface="Arial"/>
            </a:endParaRPr>
          </a:p>
        </p:txBody>
      </p:sp>
      <p:sp>
        <p:nvSpPr>
          <p:cNvPr id="25686" name="Google Shape;25686;p2174"/>
          <p:cNvSpPr txBox="1"/>
          <p:nvPr/>
        </p:nvSpPr>
        <p:spPr>
          <a:xfrm>
            <a:off x="447722" y="8542425"/>
            <a:ext cx="12713820" cy="2423740"/>
          </a:xfrm>
          <a:prstGeom prst="rect">
            <a:avLst/>
          </a:prstGeom>
          <a:noFill/>
          <a:ln>
            <a:noFill/>
          </a:ln>
        </p:spPr>
        <p:txBody>
          <a:bodyPr spcFirstLastPara="1" wrap="square" lIns="137150" tIns="68575" rIns="137150" bIns="68575" anchor="t" anchorCtr="0">
            <a:spAutoFit/>
          </a:bodyPr>
          <a:lstStyle/>
          <a:p>
            <a:pPr marL="0" marR="0" lvl="0" indent="0" algn="ctr" rtl="0">
              <a:lnSpc>
                <a:spcPct val="100000"/>
              </a:lnSpc>
              <a:spcBef>
                <a:spcPts val="0"/>
              </a:spcBef>
              <a:spcAft>
                <a:spcPts val="0"/>
              </a:spcAft>
              <a:buNone/>
            </a:pPr>
            <a:r>
              <a:rPr lang="en-US" sz="3600" b="1" i="0" u="none" strike="noStrike" cap="none">
                <a:solidFill>
                  <a:schemeClr val="lt1"/>
                </a:solidFill>
                <a:latin typeface="Calibri"/>
                <a:ea typeface="Calibri"/>
                <a:cs typeface="Calibri"/>
                <a:sym typeface="Calibri"/>
              </a:rPr>
              <a:t>Increasing the number of Medicaid-eligible doulas </a:t>
            </a:r>
            <a:endParaRPr/>
          </a:p>
          <a:p>
            <a:pPr marL="0" marR="0" lvl="0" indent="0" algn="ctr" rtl="0">
              <a:lnSpc>
                <a:spcPct val="100000"/>
              </a:lnSpc>
              <a:spcBef>
                <a:spcPts val="0"/>
              </a:spcBef>
              <a:spcAft>
                <a:spcPts val="0"/>
              </a:spcAft>
              <a:buNone/>
            </a:pPr>
            <a:r>
              <a:rPr lang="en-US" sz="3600" b="1" i="0" u="none" strike="noStrike" cap="none">
                <a:solidFill>
                  <a:schemeClr val="lt1"/>
                </a:solidFill>
                <a:latin typeface="Calibri"/>
                <a:ea typeface="Calibri"/>
                <a:cs typeface="Calibri"/>
                <a:sym typeface="Calibri"/>
              </a:rPr>
              <a:t>strengthening collaboration between hospital teams and community-based doulas</a:t>
            </a:r>
            <a:endParaRPr sz="3600" b="1" i="0" u="none" strike="noStrike" cap="none">
              <a:solidFill>
                <a:schemeClr val="lt1"/>
              </a:solidFill>
              <a:latin typeface="Calibri"/>
              <a:ea typeface="Calibri"/>
              <a:cs typeface="Calibri"/>
              <a:sym typeface="Calibri"/>
            </a:endParaRPr>
          </a:p>
          <a:p>
            <a:pPr marL="0" marR="0" lvl="0" indent="0" algn="l" rtl="0">
              <a:lnSpc>
                <a:spcPct val="100000"/>
              </a:lnSpc>
              <a:spcBef>
                <a:spcPts val="0"/>
              </a:spcBef>
              <a:spcAft>
                <a:spcPts val="0"/>
              </a:spcAft>
              <a:buNone/>
            </a:pPr>
            <a:endParaRPr sz="4050" b="0" i="0" u="none" strike="noStrike" cap="none">
              <a:solidFill>
                <a:schemeClr val="lt1"/>
              </a:solidFill>
              <a:latin typeface="Calibri"/>
              <a:ea typeface="Calibri"/>
              <a:cs typeface="Calibri"/>
              <a:sym typeface="Calibri"/>
            </a:endParaRPr>
          </a:p>
        </p:txBody>
      </p:sp>
      <p:sp>
        <p:nvSpPr>
          <p:cNvPr id="25687" name="Google Shape;25687;p2174" descr="Bar graph with upward trend with solid fill"/>
          <p:cNvSpPr/>
          <p:nvPr/>
        </p:nvSpPr>
        <p:spPr>
          <a:xfrm>
            <a:off x="12646191" y="4362449"/>
            <a:ext cx="855246" cy="947490"/>
          </a:xfrm>
          <a:prstGeom prst="rect">
            <a:avLst/>
          </a:prstGeom>
          <a:noFill/>
          <a:ln>
            <a:noFill/>
          </a:ln>
        </p:spPr>
        <p:txBody>
          <a:bodyPr/>
          <a:lstStyle/>
          <a:p>
            <a:endParaRPr lang="en-US"/>
          </a:p>
        </p:txBody>
      </p:sp>
      <p:sp>
        <p:nvSpPr>
          <p:cNvPr id="25688" name="Google Shape;25688;p2174"/>
          <p:cNvSpPr/>
          <p:nvPr/>
        </p:nvSpPr>
        <p:spPr>
          <a:xfrm>
            <a:off x="10268519" y="1863920"/>
            <a:ext cx="1655621" cy="1519209"/>
          </a:xfrm>
          <a:custGeom>
            <a:avLst/>
            <a:gdLst/>
            <a:ahLst/>
            <a:cxnLst/>
            <a:rect l="l" t="t" r="r" b="b"/>
            <a:pathLst>
              <a:path w="3108960" h="2681478" extrusionOk="0">
                <a:moveTo>
                  <a:pt x="0" y="0"/>
                </a:moveTo>
                <a:lnTo>
                  <a:pt x="3108960" y="0"/>
                </a:lnTo>
                <a:lnTo>
                  <a:pt x="3108960" y="2681478"/>
                </a:lnTo>
                <a:lnTo>
                  <a:pt x="0" y="2681478"/>
                </a:lnTo>
                <a:lnTo>
                  <a:pt x="0" y="0"/>
                </a:lnTo>
                <a:close/>
              </a:path>
            </a:pathLst>
          </a:cu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5689" name="Google Shape;25689;p2174"/>
          <p:cNvSpPr txBox="1"/>
          <p:nvPr/>
        </p:nvSpPr>
        <p:spPr>
          <a:xfrm>
            <a:off x="1622545" y="2014547"/>
            <a:ext cx="9819554" cy="797718"/>
          </a:xfrm>
          <a:prstGeom prst="rect">
            <a:avLst/>
          </a:prstGeom>
          <a:noFill/>
          <a:ln>
            <a:noFill/>
          </a:ln>
        </p:spPr>
        <p:txBody>
          <a:bodyPr spcFirstLastPara="1" wrap="square" lIns="0" tIns="0" rIns="0" bIns="0" anchor="t" anchorCtr="0">
            <a:spAutoFit/>
          </a:bodyPr>
          <a:lstStyle/>
          <a:p>
            <a:pPr marL="0" marR="0" lvl="0" indent="0" algn="ctr" rtl="0">
              <a:lnSpc>
                <a:spcPct val="107827"/>
              </a:lnSpc>
              <a:spcBef>
                <a:spcPts val="0"/>
              </a:spcBef>
              <a:spcAft>
                <a:spcPts val="0"/>
              </a:spcAft>
              <a:buNone/>
            </a:pPr>
            <a:r>
              <a:rPr lang="en-US" sz="4800" b="1" i="0" u="none" strike="noStrike" cap="none">
                <a:solidFill>
                  <a:schemeClr val="dk2"/>
                </a:solidFill>
                <a:latin typeface="Calibri"/>
                <a:ea typeface="Calibri"/>
                <a:cs typeface="Calibri"/>
                <a:sym typeface="Calibri"/>
              </a:rPr>
              <a:t>Announcing our 2nd Cohort!</a:t>
            </a:r>
            <a:endParaRPr sz="4800" b="0" i="0" u="none" strike="noStrike" cap="none">
              <a:solidFill>
                <a:schemeClr val="dk2"/>
              </a:solidFill>
              <a:latin typeface="Arial"/>
              <a:ea typeface="Arial"/>
              <a:cs typeface="Arial"/>
              <a:sym typeface="Arial"/>
            </a:endParaRPr>
          </a:p>
        </p:txBody>
      </p:sp>
      <p:sp>
        <p:nvSpPr>
          <p:cNvPr id="25690" name="Google Shape;25690;p2174"/>
          <p:cNvSpPr txBox="1"/>
          <p:nvPr/>
        </p:nvSpPr>
        <p:spPr>
          <a:xfrm>
            <a:off x="2098795" y="1195397"/>
            <a:ext cx="9819554" cy="731290"/>
          </a:xfrm>
          <a:prstGeom prst="rect">
            <a:avLst/>
          </a:prstGeom>
          <a:noFill/>
          <a:ln>
            <a:noFill/>
          </a:ln>
        </p:spPr>
        <p:txBody>
          <a:bodyPr spcFirstLastPara="1" wrap="square" lIns="0" tIns="0" rIns="0" bIns="0" anchor="t" anchorCtr="0">
            <a:spAutoFit/>
          </a:bodyPr>
          <a:lstStyle/>
          <a:p>
            <a:pPr marL="0" marR="0" lvl="0" indent="0" algn="ctr" rtl="0">
              <a:lnSpc>
                <a:spcPct val="107827"/>
              </a:lnSpc>
              <a:spcBef>
                <a:spcPts val="0"/>
              </a:spcBef>
              <a:spcAft>
                <a:spcPts val="0"/>
              </a:spcAft>
              <a:buNone/>
            </a:pPr>
            <a:r>
              <a:rPr lang="en-US" sz="4400" b="1" i="0" u="none" strike="noStrike" cap="none">
                <a:solidFill>
                  <a:schemeClr val="dk2"/>
                </a:solidFill>
                <a:latin typeface="Calibri"/>
                <a:ea typeface="Calibri"/>
                <a:cs typeface="Calibri"/>
                <a:sym typeface="Calibri"/>
              </a:rPr>
              <a:t>Building Hospital / Doula Engagement</a:t>
            </a:r>
            <a:endParaRPr sz="4400" b="0" i="0" u="none" strike="noStrike" cap="none">
              <a:solidFill>
                <a:schemeClr val="dk2"/>
              </a:solidFill>
              <a:latin typeface="Calibri"/>
              <a:ea typeface="Calibri"/>
              <a:cs typeface="Calibri"/>
              <a:sym typeface="Calibri"/>
            </a:endParaRPr>
          </a:p>
        </p:txBody>
      </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0284A-6064-4450-A631-09F22B085A21}"/>
              </a:ext>
            </a:extLst>
          </p:cNvPr>
          <p:cNvSpPr>
            <a:spLocks noGrp="1"/>
          </p:cNvSpPr>
          <p:nvPr>
            <p:ph type="title"/>
          </p:nvPr>
        </p:nvSpPr>
        <p:spPr>
          <a:xfrm>
            <a:off x="265049" y="653712"/>
            <a:ext cx="16459200" cy="1988339"/>
          </a:xfrm>
        </p:spPr>
        <p:txBody>
          <a:bodyPr/>
          <a:lstStyle/>
          <a:p>
            <a:r>
              <a:rPr lang="en-US" dirty="0"/>
              <a:t>Thinking ahead to future ILPQC OB Initiatives</a:t>
            </a:r>
          </a:p>
        </p:txBody>
      </p:sp>
      <p:sp>
        <p:nvSpPr>
          <p:cNvPr id="3" name="Text Placeholder 2">
            <a:extLst>
              <a:ext uri="{FF2B5EF4-FFF2-40B4-BE49-F238E27FC236}">
                <a16:creationId xmlns:a16="http://schemas.microsoft.com/office/drawing/2014/main" id="{8E639A41-B89D-4711-B3BE-23F56CFF2CCB}"/>
              </a:ext>
            </a:extLst>
          </p:cNvPr>
          <p:cNvSpPr>
            <a:spLocks noGrp="1"/>
          </p:cNvSpPr>
          <p:nvPr>
            <p:ph type="body" idx="1"/>
          </p:nvPr>
        </p:nvSpPr>
        <p:spPr>
          <a:xfrm>
            <a:off x="265601" y="2181849"/>
            <a:ext cx="13556968" cy="6527004"/>
          </a:xfrm>
        </p:spPr>
        <p:txBody>
          <a:bodyPr/>
          <a:lstStyle/>
          <a:p>
            <a:r>
              <a:rPr lang="en-US" sz="4000" dirty="0"/>
              <a:t>PMH Initiative will continue likely through May 2027 depending on hospital team’s readiness for sustainability</a:t>
            </a:r>
          </a:p>
          <a:p>
            <a:r>
              <a:rPr lang="en-US" sz="4000" dirty="0"/>
              <a:t>We will need to plan together for our next ILPQC OB initiative to launch  in 2027</a:t>
            </a:r>
          </a:p>
          <a:p>
            <a:r>
              <a:rPr lang="en-US" sz="4000" dirty="0"/>
              <a:t>We will share brief highlights of top 2 initiative options based on MMRC input, past hospital interest, and national resources from AIM and other PQCs.  </a:t>
            </a:r>
          </a:p>
          <a:p>
            <a:r>
              <a:rPr lang="en-US" sz="4000" b="1" dirty="0"/>
              <a:t>Look for brief survey at lunch or at the ILPQC Table to give your input</a:t>
            </a:r>
          </a:p>
          <a:p>
            <a:r>
              <a:rPr lang="en-US" sz="4000" dirty="0"/>
              <a:t>We will follow up with a hospital team survey in June for additional input and vote</a:t>
            </a:r>
          </a:p>
          <a:p>
            <a:endParaRPr lang="en-US" dirty="0"/>
          </a:p>
        </p:txBody>
      </p:sp>
      <p:pic>
        <p:nvPicPr>
          <p:cNvPr id="9" name="Picture 8">
            <a:extLst>
              <a:ext uri="{FF2B5EF4-FFF2-40B4-BE49-F238E27FC236}">
                <a16:creationId xmlns:a16="http://schemas.microsoft.com/office/drawing/2014/main" id="{5DD3DA5B-DEA8-4183-B602-C4347A69E11E}"/>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4297029" y="2935581"/>
            <a:ext cx="3800889" cy="3800889"/>
          </a:xfrm>
          <a:prstGeom prst="rect">
            <a:avLst/>
          </a:prstGeom>
        </p:spPr>
      </p:pic>
      <p:sp>
        <p:nvSpPr>
          <p:cNvPr id="10" name="TextBox 9">
            <a:extLst>
              <a:ext uri="{FF2B5EF4-FFF2-40B4-BE49-F238E27FC236}">
                <a16:creationId xmlns:a16="http://schemas.microsoft.com/office/drawing/2014/main" id="{DB6286AD-B731-4242-8DBB-2833E476E501}"/>
              </a:ext>
            </a:extLst>
          </p:cNvPr>
          <p:cNvSpPr txBox="1"/>
          <p:nvPr/>
        </p:nvSpPr>
        <p:spPr>
          <a:xfrm>
            <a:off x="14444869" y="6736470"/>
            <a:ext cx="3505209" cy="230832"/>
          </a:xfrm>
          <a:prstGeom prst="rect">
            <a:avLst/>
          </a:prstGeom>
          <a:noFill/>
        </p:spPr>
        <p:txBody>
          <a:bodyPr wrap="square" rtlCol="0">
            <a:spAutoFit/>
          </a:bodyPr>
          <a:lstStyle/>
          <a:p>
            <a:r>
              <a:rPr lang="en-US" sz="900">
                <a:hlinkClick r:id="rId3" tooltip="https://www.flickr.com/photos/rama_miguel/3485095631"/>
              </a:rPr>
              <a:t>This Photo</a:t>
            </a:r>
            <a:r>
              <a:rPr lang="en-US" sz="900"/>
              <a:t> by Unknown Author is licensed under </a:t>
            </a:r>
            <a:r>
              <a:rPr lang="en-US" sz="900">
                <a:hlinkClick r:id="rId4" tooltip="https://creativecommons.org/licenses/by-sa/3.0/"/>
              </a:rPr>
              <a:t>CC BY-SA</a:t>
            </a:r>
            <a:endParaRPr lang="en-US" sz="900"/>
          </a:p>
        </p:txBody>
      </p:sp>
      <p:sp>
        <p:nvSpPr>
          <p:cNvPr id="11" name="TextBox 10">
            <a:extLst>
              <a:ext uri="{FF2B5EF4-FFF2-40B4-BE49-F238E27FC236}">
                <a16:creationId xmlns:a16="http://schemas.microsoft.com/office/drawing/2014/main" id="{4C25D1FC-F3B3-4E9A-B95F-6E99E1910582}"/>
              </a:ext>
            </a:extLst>
          </p:cNvPr>
          <p:cNvSpPr txBox="1"/>
          <p:nvPr/>
        </p:nvSpPr>
        <p:spPr>
          <a:xfrm>
            <a:off x="14297029" y="6686490"/>
            <a:ext cx="3505209" cy="330792"/>
          </a:xfrm>
          <a:prstGeom prst="rect">
            <a:avLst/>
          </a:prstGeom>
          <a:solidFill>
            <a:schemeClr val="bg1"/>
          </a:solidFill>
        </p:spPr>
        <p:txBody>
          <a:bodyPr wrap="square" rtlCol="0">
            <a:spAutoFit/>
          </a:bodyPr>
          <a:lstStyle/>
          <a:p>
            <a:endParaRPr lang="en-US" dirty="0"/>
          </a:p>
        </p:txBody>
      </p:sp>
      <p:pic>
        <p:nvPicPr>
          <p:cNvPr id="4" name="Picture 3">
            <a:extLst>
              <a:ext uri="{FF2B5EF4-FFF2-40B4-BE49-F238E27FC236}">
                <a16:creationId xmlns:a16="http://schemas.microsoft.com/office/drawing/2014/main" id="{EEFF0DBD-64B1-A3A9-2B7C-C62405B6A21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5821205" y="6775594"/>
            <a:ext cx="2100555" cy="2100555"/>
          </a:xfrm>
          <a:prstGeom prst="rect">
            <a:avLst/>
          </a:prstGeom>
        </p:spPr>
      </p:pic>
      <p:cxnSp>
        <p:nvCxnSpPr>
          <p:cNvPr id="5" name="Google Shape;24514;p39">
            <a:extLst>
              <a:ext uri="{FF2B5EF4-FFF2-40B4-BE49-F238E27FC236}">
                <a16:creationId xmlns:a16="http://schemas.microsoft.com/office/drawing/2014/main" id="{4755A575-D65E-6DC7-A8A9-DF6AA069222A}"/>
              </a:ext>
            </a:extLst>
          </p:cNvPr>
          <p:cNvCxnSpPr>
            <a:cxnSpLocks/>
          </p:cNvCxnSpPr>
          <p:nvPr/>
        </p:nvCxnSpPr>
        <p:spPr>
          <a:xfrm flipV="1">
            <a:off x="14964053" y="7901563"/>
            <a:ext cx="894704" cy="802041"/>
          </a:xfrm>
          <a:prstGeom prst="curvedConnector3">
            <a:avLst>
              <a:gd name="adj1" fmla="val 50000"/>
            </a:avLst>
          </a:prstGeom>
          <a:ln w="38100">
            <a:headEnd type="none" w="sm" len="sm"/>
            <a:tailEnd type="triangle" w="med" len="med"/>
          </a:ln>
        </p:spPr>
        <p:style>
          <a:lnRef idx="1">
            <a:schemeClr val="dk1"/>
          </a:lnRef>
          <a:fillRef idx="0">
            <a:schemeClr val="dk1"/>
          </a:fillRef>
          <a:effectRef idx="0">
            <a:schemeClr val="dk1"/>
          </a:effectRef>
          <a:fontRef idx="minor">
            <a:schemeClr val="tx1"/>
          </a:fontRef>
        </p:style>
      </p:cxnSp>
      <p:sp>
        <p:nvSpPr>
          <p:cNvPr id="6" name="Google Shape;24678;p46">
            <a:extLst>
              <a:ext uri="{FF2B5EF4-FFF2-40B4-BE49-F238E27FC236}">
                <a16:creationId xmlns:a16="http://schemas.microsoft.com/office/drawing/2014/main" id="{8385FBAB-4346-38FB-A169-46E67ACFCA26}"/>
              </a:ext>
            </a:extLst>
          </p:cNvPr>
          <p:cNvSpPr txBox="1"/>
          <p:nvPr/>
        </p:nvSpPr>
        <p:spPr>
          <a:xfrm>
            <a:off x="12970455" y="8131269"/>
            <a:ext cx="2100555" cy="946299"/>
          </a:xfrm>
          <a:prstGeom prst="rect">
            <a:avLst/>
          </a:prstGeom>
          <a:noFill/>
          <a:ln>
            <a:noFill/>
          </a:ln>
        </p:spPr>
        <p:txBody>
          <a:bodyPr spcFirstLastPara="1" wrap="square" lIns="137100" tIns="68550" rIns="137100" bIns="68550" anchor="t" anchorCtr="0">
            <a:noAutofit/>
          </a:bodyPr>
          <a:lstStyle/>
          <a:p>
            <a:pPr algn="ctr" defTabSz="1371600">
              <a:buClr>
                <a:srgbClr val="F5668F"/>
              </a:buClr>
              <a:buSzPts val="2400"/>
            </a:pPr>
            <a:r>
              <a:rPr lang="en-US" sz="2400" b="1" kern="1200" dirty="0">
                <a:latin typeface="Calibri"/>
                <a:ea typeface="Calibri"/>
                <a:cs typeface="Calibri"/>
                <a:sym typeface="Calibri"/>
              </a:rPr>
              <a:t>Scan QR Code for Survey</a:t>
            </a:r>
            <a:endParaRPr sz="2400" b="1" kern="1200" dirty="0">
              <a:latin typeface="Calibri"/>
              <a:ea typeface="Calibri"/>
              <a:cs typeface="Calibri"/>
              <a:sym typeface="Calibri"/>
            </a:endParaRPr>
          </a:p>
        </p:txBody>
      </p:sp>
    </p:spTree>
    <p:extLst>
      <p:ext uri="{BB962C8B-B14F-4D97-AF65-F5344CB8AC3E}">
        <p14:creationId xmlns:p14="http://schemas.microsoft.com/office/powerpoint/2010/main" val="1015235363"/>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Shape 25695"/>
        <p:cNvGrpSpPr/>
        <p:nvPr/>
      </p:nvGrpSpPr>
      <p:grpSpPr>
        <a:xfrm>
          <a:off x="0" y="0"/>
          <a:ext cx="0" cy="0"/>
          <a:chOff x="0" y="0"/>
          <a:chExt cx="0" cy="0"/>
        </a:xfrm>
      </p:grpSpPr>
      <p:sp>
        <p:nvSpPr>
          <p:cNvPr id="25696" name="Google Shape;25696;g3e132d1229d_0_2"/>
          <p:cNvSpPr txBox="1">
            <a:spLocks noGrp="1"/>
          </p:cNvSpPr>
          <p:nvPr>
            <p:ph type="title"/>
          </p:nvPr>
        </p:nvSpPr>
        <p:spPr>
          <a:xfrm>
            <a:off x="383485" y="-59312"/>
            <a:ext cx="16459200" cy="1988700"/>
          </a:xfrm>
          <a:prstGeom prst="rect">
            <a:avLst/>
          </a:prstGeom>
          <a:noFill/>
          <a:ln>
            <a:noFill/>
          </a:ln>
        </p:spPr>
        <p:txBody>
          <a:bodyPr spcFirstLastPara="1" wrap="square" lIns="137150" tIns="68550" rIns="137150" bIns="68550" anchor="ctr" anchorCtr="0">
            <a:noAutofit/>
          </a:bodyPr>
          <a:lstStyle/>
          <a:p>
            <a:pPr marL="0" lvl="0" indent="0" algn="l" rtl="0">
              <a:lnSpc>
                <a:spcPct val="100000"/>
              </a:lnSpc>
              <a:spcBef>
                <a:spcPts val="0"/>
              </a:spcBef>
              <a:spcAft>
                <a:spcPts val="0"/>
              </a:spcAft>
              <a:buClr>
                <a:srgbClr val="1C498B"/>
              </a:buClr>
              <a:buSzPts val="5400"/>
              <a:buFont typeface="Calibri"/>
              <a:buNone/>
            </a:pPr>
            <a:r>
              <a:rPr lang="en-US" dirty="0"/>
              <a:t>Next OB Initiative – Option 1 </a:t>
            </a:r>
            <a:br>
              <a:rPr lang="en-US" dirty="0"/>
            </a:br>
            <a:r>
              <a:rPr lang="en-US" dirty="0"/>
              <a:t>Cardiac &amp; Coronary Conditions</a:t>
            </a:r>
            <a:endParaRPr dirty="0"/>
          </a:p>
        </p:txBody>
      </p:sp>
      <p:sp>
        <p:nvSpPr>
          <p:cNvPr id="25697" name="Google Shape;25697;g3e132d1229d_0_2"/>
          <p:cNvSpPr txBox="1"/>
          <p:nvPr/>
        </p:nvSpPr>
        <p:spPr>
          <a:xfrm>
            <a:off x="6840913" y="2050340"/>
            <a:ext cx="10672200" cy="6740317"/>
          </a:xfrm>
          <a:prstGeom prst="rect">
            <a:avLst/>
          </a:prstGeom>
          <a:noFill/>
          <a:ln>
            <a:noFill/>
          </a:ln>
        </p:spPr>
        <p:txBody>
          <a:bodyPr spcFirstLastPara="1" wrap="square" lIns="91425" tIns="45725" rIns="91425" bIns="45725" anchor="t" anchorCtr="0">
            <a:spAutoFit/>
          </a:bodyPr>
          <a:lstStyle/>
          <a:p>
            <a:pPr marL="571500" marR="0" lvl="0" indent="-571500" algn="l" rtl="0">
              <a:lnSpc>
                <a:spcPct val="100000"/>
              </a:lnSpc>
              <a:spcBef>
                <a:spcPts val="0"/>
              </a:spcBef>
              <a:spcAft>
                <a:spcPts val="0"/>
              </a:spcAft>
              <a:buClr>
                <a:srgbClr val="000000"/>
              </a:buClr>
              <a:buSzPts val="3600"/>
              <a:buFont typeface="Arial"/>
              <a:buChar char="•"/>
            </a:pPr>
            <a:r>
              <a:rPr lang="en-US" sz="3600" b="0" i="0" u="none" strike="noStrike" cap="none" dirty="0">
                <a:solidFill>
                  <a:srgbClr val="000000"/>
                </a:solidFill>
                <a:latin typeface="Calibri"/>
                <a:ea typeface="Calibri"/>
                <a:cs typeface="Calibri"/>
                <a:sym typeface="Calibri"/>
              </a:rPr>
              <a:t>Cardiac and coronary conditions accounted for 9% of pregnancy-related deaths in Illinois in 2021-22</a:t>
            </a:r>
            <a:endParaRPr sz="3600" b="0" i="0" u="none" strike="noStrike" cap="none" dirty="0">
              <a:solidFill>
                <a:srgbClr val="000000"/>
              </a:solidFill>
              <a:latin typeface="Calibri"/>
              <a:ea typeface="Calibri"/>
              <a:cs typeface="Calibri"/>
              <a:sym typeface="Calibri"/>
            </a:endParaRPr>
          </a:p>
          <a:p>
            <a:pPr marL="571500" marR="0" lvl="0" indent="-571500" algn="l" rtl="0">
              <a:lnSpc>
                <a:spcPct val="100000"/>
              </a:lnSpc>
              <a:spcBef>
                <a:spcPts val="0"/>
              </a:spcBef>
              <a:spcAft>
                <a:spcPts val="0"/>
              </a:spcAft>
              <a:buClr>
                <a:srgbClr val="000000"/>
              </a:buClr>
              <a:buSzPts val="3600"/>
              <a:buFont typeface="Arial"/>
              <a:buChar char="•"/>
            </a:pPr>
            <a:r>
              <a:rPr lang="en-US" sz="3600" b="0" i="0" u="none" strike="noStrike" cap="none" dirty="0">
                <a:solidFill>
                  <a:srgbClr val="000000"/>
                </a:solidFill>
                <a:latin typeface="Calibri"/>
                <a:ea typeface="Calibri"/>
                <a:cs typeface="Calibri"/>
                <a:sym typeface="Calibri"/>
              </a:rPr>
              <a:t>AIM bundle, CMQCC toolkit (updates coming 2028?) available</a:t>
            </a:r>
          </a:p>
          <a:p>
            <a:pPr marL="571500" marR="0" lvl="0" indent="-571500" algn="l" rtl="0">
              <a:lnSpc>
                <a:spcPct val="100000"/>
              </a:lnSpc>
              <a:spcBef>
                <a:spcPts val="0"/>
              </a:spcBef>
              <a:spcAft>
                <a:spcPts val="0"/>
              </a:spcAft>
              <a:buClr>
                <a:srgbClr val="000000"/>
              </a:buClr>
              <a:buSzPts val="3600"/>
              <a:buFont typeface="Arial"/>
              <a:buChar char="•"/>
            </a:pPr>
            <a:r>
              <a:rPr lang="en-US" sz="3600" dirty="0">
                <a:latin typeface="Calibri"/>
                <a:ea typeface="Calibri"/>
                <a:cs typeface="Calibri"/>
                <a:sym typeface="Calibri"/>
              </a:rPr>
              <a:t>Universal cardiac vascular disease risk screening in prenatal / delivery / postpartum settings and getting screen positive patients to appropriate level of care and follow up </a:t>
            </a:r>
          </a:p>
          <a:p>
            <a:pPr marL="571500" marR="0" lvl="0" indent="-571500" algn="l" rtl="0">
              <a:lnSpc>
                <a:spcPct val="100000"/>
              </a:lnSpc>
              <a:spcBef>
                <a:spcPts val="0"/>
              </a:spcBef>
              <a:spcAft>
                <a:spcPts val="0"/>
              </a:spcAft>
              <a:buClr>
                <a:srgbClr val="000000"/>
              </a:buClr>
              <a:buSzPts val="3600"/>
              <a:buFont typeface="Arial"/>
              <a:buChar char="•"/>
            </a:pPr>
            <a:r>
              <a:rPr lang="en-US" sz="3600" dirty="0">
                <a:latin typeface="Calibri"/>
                <a:ea typeface="Calibri"/>
                <a:cs typeface="Calibri"/>
                <a:sym typeface="Calibri"/>
              </a:rPr>
              <a:t>Multidisciplinary OB, cardiology, anesthesia team</a:t>
            </a:r>
          </a:p>
          <a:p>
            <a:pPr marL="571500" marR="0" lvl="0" indent="-571500" algn="l" rtl="0">
              <a:lnSpc>
                <a:spcPct val="100000"/>
              </a:lnSpc>
              <a:spcBef>
                <a:spcPts val="0"/>
              </a:spcBef>
              <a:spcAft>
                <a:spcPts val="0"/>
              </a:spcAft>
              <a:buClr>
                <a:srgbClr val="000000"/>
              </a:buClr>
              <a:buSzPts val="3600"/>
              <a:buFont typeface="Arial"/>
              <a:buChar char="•"/>
            </a:pPr>
            <a:r>
              <a:rPr lang="en-US" sz="3600" b="0" i="0" u="none" strike="noStrike" cap="none" dirty="0">
                <a:solidFill>
                  <a:srgbClr val="000000"/>
                </a:solidFill>
                <a:latin typeface="Calibri"/>
                <a:ea typeface="Calibri"/>
                <a:cs typeface="Calibri"/>
                <a:sym typeface="Calibri"/>
              </a:rPr>
              <a:t>Provide clinical team (OB &amp; ED), patient and community </a:t>
            </a:r>
            <a:r>
              <a:rPr lang="en-US" sz="3600" dirty="0">
                <a:latin typeface="Calibri"/>
                <a:ea typeface="Calibri"/>
                <a:cs typeface="Calibri"/>
                <a:sym typeface="Calibri"/>
              </a:rPr>
              <a:t>education on cardiac warning signs during pregnancy and postpartum </a:t>
            </a:r>
            <a:endParaRPr sz="2100" b="0" i="0" u="none" strike="noStrike" cap="none" dirty="0">
              <a:solidFill>
                <a:srgbClr val="000000"/>
              </a:solidFill>
              <a:latin typeface="Arial"/>
              <a:ea typeface="Arial"/>
              <a:cs typeface="Arial"/>
              <a:sym typeface="Arial"/>
            </a:endParaRPr>
          </a:p>
        </p:txBody>
      </p:sp>
      <p:sp>
        <p:nvSpPr>
          <p:cNvPr id="25698" name="Google Shape;25698;g3e132d1229d_0_2"/>
          <p:cNvSpPr txBox="1"/>
          <p:nvPr/>
        </p:nvSpPr>
        <p:spPr>
          <a:xfrm>
            <a:off x="9874251" y="9535584"/>
            <a:ext cx="7609500" cy="923700"/>
          </a:xfrm>
          <a:prstGeom prst="rect">
            <a:avLst/>
          </a:prstGeom>
          <a:noFill/>
          <a:ln>
            <a:noFill/>
          </a:ln>
        </p:spPr>
        <p:txBody>
          <a:bodyPr spcFirstLastPara="1" wrap="square" lIns="91425" tIns="45725" rIns="91425" bIns="45725" anchor="t" anchorCtr="0">
            <a:spAutoFit/>
          </a:bodyPr>
          <a:lstStyle/>
          <a:p>
            <a:pPr marL="0" marR="0" lvl="0" indent="0" algn="l" rtl="0">
              <a:lnSpc>
                <a:spcPct val="100000"/>
              </a:lnSpc>
              <a:spcBef>
                <a:spcPts val="0"/>
              </a:spcBef>
              <a:spcAft>
                <a:spcPts val="0"/>
              </a:spcAft>
              <a:buClr>
                <a:srgbClr val="000000"/>
              </a:buClr>
              <a:buSzPts val="1800"/>
              <a:buFont typeface="Arial"/>
              <a:buNone/>
            </a:pPr>
            <a:r>
              <a:rPr lang="en-US" sz="1800" b="0" i="0" u="none" strike="noStrike" cap="none">
                <a:solidFill>
                  <a:srgbClr val="000000"/>
                </a:solidFill>
                <a:latin typeface="Arial"/>
                <a:ea typeface="Arial"/>
                <a:cs typeface="Arial"/>
                <a:sym typeface="Arial"/>
              </a:rPr>
              <a:t>IDPH Maternal Mortality Report, 2025</a:t>
            </a:r>
            <a:endParaRPr sz="2100" b="0" i="0" u="none" strike="noStrike" cap="none">
              <a:solidFill>
                <a:srgbClr val="000000"/>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800"/>
              <a:buFont typeface="Arial"/>
              <a:buNone/>
            </a:pPr>
            <a:r>
              <a:rPr lang="en-US" sz="1800" b="0" i="0" u="none" strike="noStrike" cap="none">
                <a:solidFill>
                  <a:srgbClr val="000000"/>
                </a:solidFill>
                <a:latin typeface="Arial"/>
                <a:ea typeface="Arial"/>
                <a:cs typeface="Arial"/>
                <a:sym typeface="Arial"/>
              </a:rPr>
              <a:t>https://www.cdc.gov/hearher/campaign-resources/social-media.html</a:t>
            </a:r>
            <a:endParaRPr sz="1800" b="0" i="0" u="none" strike="noStrike" cap="none">
              <a:solidFill>
                <a:srgbClr val="000000"/>
              </a:solidFill>
              <a:latin typeface="Arial"/>
              <a:ea typeface="Arial"/>
              <a:cs typeface="Arial"/>
              <a:sym typeface="Arial"/>
            </a:endParaRPr>
          </a:p>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pic>
        <p:nvPicPr>
          <p:cNvPr id="25699" name="Google Shape;25699;g3e132d1229d_0_2" descr="A logo with text and purple and green colors&#10;&#10;AI-generated content may be incorrect."/>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774887" y="7186722"/>
            <a:ext cx="2879353" cy="1194804"/>
          </a:xfrm>
          <a:prstGeom prst="rect">
            <a:avLst/>
          </a:prstGeom>
          <a:noFill/>
          <a:ln>
            <a:noFill/>
          </a:ln>
        </p:spPr>
      </p:pic>
      <p:pic>
        <p:nvPicPr>
          <p:cNvPr id="25700" name="Google Shape;25700;g3e132d1229d_0_2" descr="A close-up of a logo&#10;&#10;AI-generated content may be incorrect."/>
          <p:cNvPicPr preferRelativeResize="0"/>
          <p:nvPr/>
        </p:nvPicPr>
        <p:blipFill rotWithShape="1">
          <a:blip r:embed="rId4" cstate="email">
            <a:alphaModFix/>
            <a:extLst>
              <a:ext uri="{28A0092B-C50C-407E-A947-70E740481C1C}">
                <a14:useLocalDpi xmlns:a14="http://schemas.microsoft.com/office/drawing/2010/main"/>
              </a:ext>
            </a:extLst>
          </a:blip>
          <a:srcRect b="-1533"/>
          <a:stretch/>
        </p:blipFill>
        <p:spPr>
          <a:xfrm>
            <a:off x="3649507" y="7428627"/>
            <a:ext cx="2693335" cy="711195"/>
          </a:xfrm>
          <a:prstGeom prst="rect">
            <a:avLst/>
          </a:prstGeom>
          <a:noFill/>
          <a:ln>
            <a:noFill/>
          </a:ln>
        </p:spPr>
      </p:pic>
      <p:pic>
        <p:nvPicPr>
          <p:cNvPr id="25701" name="Google Shape;25701;g3e132d1229d_0_2" descr="A person wearing glasses and a grey shirt&#10;&#10;AI-generated content may be incorrect."/>
          <p:cNvPicPr preferRelativeResize="0"/>
          <p:nvPr/>
        </p:nvPicPr>
        <p:blipFill rotWithShape="1">
          <a:blip r:embed="rId5" cstate="email">
            <a:alphaModFix/>
            <a:extLst>
              <a:ext uri="{28A0092B-C50C-407E-A947-70E740481C1C}">
                <a14:useLocalDpi xmlns:a14="http://schemas.microsoft.com/office/drawing/2010/main"/>
              </a:ext>
            </a:extLst>
          </a:blip>
          <a:srcRect/>
          <a:stretch/>
        </p:blipFill>
        <p:spPr>
          <a:xfrm>
            <a:off x="476250" y="2402946"/>
            <a:ext cx="6349999" cy="3544358"/>
          </a:xfrm>
          <a:prstGeom prst="rect">
            <a:avLst/>
          </a:prstGeom>
          <a:noFill/>
          <a:ln>
            <a:noFill/>
          </a:ln>
        </p:spPr>
      </p:pic>
      <p:sp>
        <p:nvSpPr>
          <p:cNvPr id="25702" name="Google Shape;25702;g3e132d1229d_0_2"/>
          <p:cNvSpPr txBox="1"/>
          <p:nvPr/>
        </p:nvSpPr>
        <p:spPr>
          <a:xfrm>
            <a:off x="645584" y="5947835"/>
            <a:ext cx="6180900" cy="1662300"/>
          </a:xfrm>
          <a:prstGeom prst="rect">
            <a:avLst/>
          </a:prstGeom>
          <a:noFill/>
          <a:ln>
            <a:noFill/>
          </a:ln>
        </p:spPr>
        <p:txBody>
          <a:bodyPr spcFirstLastPara="1" wrap="square" lIns="91425" tIns="45725" rIns="91425" bIns="45725" anchor="t" anchorCtr="0">
            <a:spAutoFit/>
          </a:bodyPr>
          <a:lstStyle/>
          <a:p>
            <a:pPr marL="0" marR="0" lvl="0" indent="0" algn="r" rtl="0">
              <a:lnSpc>
                <a:spcPct val="100000"/>
              </a:lnSpc>
              <a:spcBef>
                <a:spcPts val="0"/>
              </a:spcBef>
              <a:spcAft>
                <a:spcPts val="0"/>
              </a:spcAft>
              <a:buClr>
                <a:srgbClr val="000000"/>
              </a:buClr>
              <a:buSzPts val="2800"/>
              <a:buFont typeface="Arial"/>
              <a:buNone/>
            </a:pPr>
            <a:r>
              <a:rPr lang="en-US" sz="2800" b="0" i="0" u="none" strike="noStrike" cap="none">
                <a:solidFill>
                  <a:srgbClr val="1C1D1F"/>
                </a:solidFill>
                <a:latin typeface="Nunito"/>
                <a:ea typeface="Nunito"/>
                <a:cs typeface="Nunito"/>
                <a:sym typeface="Nunito"/>
              </a:rPr>
              <a:t>"I felt relieved when I found a doctor that could actually hear me out."</a:t>
            </a:r>
            <a:endParaRPr sz="2000" b="0" i="0" u="none" strike="noStrike" cap="none">
              <a:solidFill>
                <a:srgbClr val="000000"/>
              </a:solidFill>
              <a:latin typeface="Arial"/>
              <a:ea typeface="Arial"/>
              <a:cs typeface="Arial"/>
              <a:sym typeface="Arial"/>
            </a:endParaRPr>
          </a:p>
          <a:p>
            <a:pPr marL="0" marR="0" lvl="0" indent="0" algn="r" rtl="0">
              <a:lnSpc>
                <a:spcPct val="100000"/>
              </a:lnSpc>
              <a:spcBef>
                <a:spcPts val="0"/>
              </a:spcBef>
              <a:spcAft>
                <a:spcPts val="0"/>
              </a:spcAft>
              <a:buClr>
                <a:srgbClr val="000000"/>
              </a:buClr>
              <a:buSzPts val="2800"/>
              <a:buFont typeface="Arial"/>
              <a:buNone/>
            </a:pPr>
            <a:r>
              <a:rPr lang="en-US" sz="2800" b="0" i="0" u="none" strike="noStrike" cap="none">
                <a:solidFill>
                  <a:srgbClr val="1C1D1F"/>
                </a:solidFill>
                <a:latin typeface="Nunito"/>
                <a:ea typeface="Nunito"/>
                <a:cs typeface="Nunito"/>
                <a:sym typeface="Nunito"/>
              </a:rPr>
              <a:t>  - Eleora, Survivor </a:t>
            </a:r>
            <a:endParaRPr sz="2100" b="0" i="0" u="none" strike="noStrike" cap="none">
              <a:solidFill>
                <a:srgbClr val="000000"/>
              </a:solidFill>
              <a:latin typeface="Arial"/>
              <a:ea typeface="Arial"/>
              <a:cs typeface="Arial"/>
              <a:sym typeface="Arial"/>
            </a:endParaRPr>
          </a:p>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pic>
        <p:nvPicPr>
          <p:cNvPr id="25703" name="Google Shape;25703;g3e132d1229d_0_2" descr="A logo with text on it&#10;&#10;AI-generated content may be incorrect."/>
          <p:cNvPicPr preferRelativeResize="0"/>
          <p:nvPr/>
        </p:nvPicPr>
        <p:blipFill rotWithShape="1">
          <a:blip r:embed="rId6" cstate="email">
            <a:alphaModFix/>
            <a:extLst>
              <a:ext uri="{28A0092B-C50C-407E-A947-70E740481C1C}">
                <a14:useLocalDpi xmlns:a14="http://schemas.microsoft.com/office/drawing/2010/main"/>
              </a:ext>
            </a:extLst>
          </a:blip>
          <a:srcRect/>
          <a:stretch/>
        </p:blipFill>
        <p:spPr>
          <a:xfrm>
            <a:off x="2094971" y="8379354"/>
            <a:ext cx="3292478" cy="1095376"/>
          </a:xfrm>
          <a:prstGeom prst="rect">
            <a:avLst/>
          </a:prstGeom>
          <a:noFill/>
          <a:ln>
            <a:noFill/>
          </a:ln>
        </p:spPr>
      </p:pic>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Shape 25725"/>
        <p:cNvGrpSpPr/>
        <p:nvPr/>
      </p:nvGrpSpPr>
      <p:grpSpPr>
        <a:xfrm>
          <a:off x="0" y="0"/>
          <a:ext cx="0" cy="0"/>
          <a:chOff x="0" y="0"/>
          <a:chExt cx="0" cy="0"/>
        </a:xfrm>
      </p:grpSpPr>
      <p:sp>
        <p:nvSpPr>
          <p:cNvPr id="25726" name="Google Shape;25726;g3e132d1229d_0_29"/>
          <p:cNvSpPr txBox="1">
            <a:spLocks noGrp="1"/>
          </p:cNvSpPr>
          <p:nvPr>
            <p:ph type="title"/>
          </p:nvPr>
        </p:nvSpPr>
        <p:spPr>
          <a:xfrm>
            <a:off x="681571" y="388946"/>
            <a:ext cx="16459200" cy="1988700"/>
          </a:xfrm>
          <a:prstGeom prst="rect">
            <a:avLst/>
          </a:prstGeom>
          <a:noFill/>
          <a:ln>
            <a:noFill/>
          </a:ln>
        </p:spPr>
        <p:txBody>
          <a:bodyPr spcFirstLastPara="1" wrap="square" lIns="137150" tIns="68550" rIns="137150" bIns="68550" anchor="ctr" anchorCtr="0">
            <a:noAutofit/>
          </a:bodyPr>
          <a:lstStyle/>
          <a:p>
            <a:pPr marL="0" lvl="0" indent="0" algn="l" rtl="0">
              <a:lnSpc>
                <a:spcPct val="100000"/>
              </a:lnSpc>
              <a:spcBef>
                <a:spcPts val="0"/>
              </a:spcBef>
              <a:spcAft>
                <a:spcPts val="0"/>
              </a:spcAft>
              <a:buClr>
                <a:srgbClr val="1C498B"/>
              </a:buClr>
              <a:buSzPts val="5400"/>
              <a:buFont typeface="Calibri"/>
              <a:buNone/>
            </a:pPr>
            <a:r>
              <a:rPr lang="en-US" dirty="0"/>
              <a:t>Next OB Initiative – Option 2  </a:t>
            </a:r>
            <a:br>
              <a:rPr lang="en-US" dirty="0"/>
            </a:br>
            <a:r>
              <a:rPr lang="en-US" dirty="0"/>
              <a:t>Sepsis</a:t>
            </a:r>
            <a:endParaRPr dirty="0"/>
          </a:p>
        </p:txBody>
      </p:sp>
      <p:pic>
        <p:nvPicPr>
          <p:cNvPr id="25727" name="Google Shape;25727;g3e132d1229d_0_29" descr="A blue and black text with a state of michigan&#10;&#10;AI-generated content may be incorrect."/>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613622" y="7808544"/>
            <a:ext cx="3650877" cy="837081"/>
          </a:xfrm>
          <a:prstGeom prst="rect">
            <a:avLst/>
          </a:prstGeom>
          <a:noFill/>
          <a:ln>
            <a:noFill/>
          </a:ln>
        </p:spPr>
      </p:pic>
      <p:pic>
        <p:nvPicPr>
          <p:cNvPr id="25728" name="Google Shape;25728;g3e132d1229d_0_29" descr="A close-up of a logo&#10;&#10;AI-generated content may be incorrect."/>
          <p:cNvPicPr preferRelativeResize="0"/>
          <p:nvPr/>
        </p:nvPicPr>
        <p:blipFill rotWithShape="1">
          <a:blip r:embed="rId4" cstate="email">
            <a:alphaModFix/>
            <a:extLst>
              <a:ext uri="{28A0092B-C50C-407E-A947-70E740481C1C}">
                <a14:useLocalDpi xmlns:a14="http://schemas.microsoft.com/office/drawing/2010/main"/>
              </a:ext>
            </a:extLst>
          </a:blip>
          <a:srcRect/>
          <a:stretch/>
        </p:blipFill>
        <p:spPr>
          <a:xfrm>
            <a:off x="4277362" y="7808544"/>
            <a:ext cx="3661523" cy="1009650"/>
          </a:xfrm>
          <a:prstGeom prst="rect">
            <a:avLst/>
          </a:prstGeom>
          <a:noFill/>
          <a:ln>
            <a:noFill/>
          </a:ln>
        </p:spPr>
      </p:pic>
      <p:sp>
        <p:nvSpPr>
          <p:cNvPr id="25729" name="Google Shape;25729;g3e132d1229d_0_29"/>
          <p:cNvSpPr txBox="1"/>
          <p:nvPr/>
        </p:nvSpPr>
        <p:spPr>
          <a:xfrm>
            <a:off x="7899929" y="2104628"/>
            <a:ext cx="9706500" cy="7540536"/>
          </a:xfrm>
          <a:prstGeom prst="rect">
            <a:avLst/>
          </a:prstGeom>
          <a:noFill/>
          <a:ln>
            <a:noFill/>
          </a:ln>
        </p:spPr>
        <p:txBody>
          <a:bodyPr spcFirstLastPara="1" wrap="square" lIns="91425" tIns="45725" rIns="91425" bIns="45725" anchor="t" anchorCtr="0">
            <a:spAutoFit/>
          </a:bodyPr>
          <a:lstStyle/>
          <a:p>
            <a:pPr marL="571500" marR="0" lvl="0" indent="-571500" algn="l" rtl="0">
              <a:lnSpc>
                <a:spcPct val="100000"/>
              </a:lnSpc>
              <a:spcBef>
                <a:spcPts val="0"/>
              </a:spcBef>
              <a:spcAft>
                <a:spcPts val="0"/>
              </a:spcAft>
              <a:buClr>
                <a:srgbClr val="000000"/>
              </a:buClr>
              <a:buSzPts val="4400"/>
              <a:buFont typeface="Arial"/>
              <a:buChar char="•"/>
            </a:pPr>
            <a:r>
              <a:rPr lang="en-US" sz="4400" b="0" i="0" u="none" strike="noStrike" cap="none" dirty="0">
                <a:solidFill>
                  <a:srgbClr val="000000"/>
                </a:solidFill>
                <a:latin typeface="Calibri"/>
                <a:ea typeface="Calibri"/>
                <a:cs typeface="Calibri"/>
                <a:sym typeface="Calibri"/>
              </a:rPr>
              <a:t>Infection and sepsis accounted for 4% of pregnancy-related deaths in Illinois in 2021-22</a:t>
            </a:r>
            <a:endParaRPr sz="1800" b="0" i="0" u="none" strike="noStrike" cap="none" dirty="0">
              <a:solidFill>
                <a:srgbClr val="000000"/>
              </a:solidFill>
              <a:latin typeface="Arial"/>
              <a:ea typeface="Arial"/>
              <a:cs typeface="Arial"/>
              <a:sym typeface="Arial"/>
            </a:endParaRPr>
          </a:p>
          <a:p>
            <a:pPr marL="571500" marR="0" lvl="0" indent="-571500" algn="l" rtl="0">
              <a:lnSpc>
                <a:spcPct val="100000"/>
              </a:lnSpc>
              <a:spcBef>
                <a:spcPts val="0"/>
              </a:spcBef>
              <a:spcAft>
                <a:spcPts val="0"/>
              </a:spcAft>
              <a:buClr>
                <a:srgbClr val="000000"/>
              </a:buClr>
              <a:buSzPts val="4400"/>
              <a:buFont typeface="Arial"/>
              <a:buChar char="•"/>
            </a:pPr>
            <a:r>
              <a:rPr lang="en-US" sz="4400" b="0" i="0" u="none" strike="noStrike" cap="none" dirty="0">
                <a:solidFill>
                  <a:srgbClr val="000000"/>
                </a:solidFill>
                <a:latin typeface="Calibri"/>
                <a:ea typeface="Calibri"/>
                <a:cs typeface="Calibri"/>
                <a:sym typeface="Calibri"/>
              </a:rPr>
              <a:t>AIM bundle and CMQCC toolkit available </a:t>
            </a:r>
          </a:p>
          <a:p>
            <a:pPr marL="571500" marR="0" lvl="0" indent="-571500" algn="l" rtl="0">
              <a:lnSpc>
                <a:spcPct val="100000"/>
              </a:lnSpc>
              <a:spcBef>
                <a:spcPts val="0"/>
              </a:spcBef>
              <a:spcAft>
                <a:spcPts val="0"/>
              </a:spcAft>
              <a:buClr>
                <a:srgbClr val="000000"/>
              </a:buClr>
              <a:buSzPts val="4400"/>
              <a:buFont typeface="Arial"/>
              <a:buChar char="•"/>
            </a:pPr>
            <a:r>
              <a:rPr lang="en-US" sz="4400" dirty="0">
                <a:latin typeface="Calibri"/>
                <a:ea typeface="Calibri"/>
                <a:cs typeface="Calibri"/>
                <a:sym typeface="Calibri"/>
              </a:rPr>
              <a:t>Improve sepsis screening, evaluation, rapid treatment and escalation of care for pregnant/ postpartum patients</a:t>
            </a:r>
          </a:p>
          <a:p>
            <a:pPr marL="571500" marR="0" lvl="0" indent="-571500" algn="l" rtl="0">
              <a:lnSpc>
                <a:spcPct val="100000"/>
              </a:lnSpc>
              <a:spcBef>
                <a:spcPts val="0"/>
              </a:spcBef>
              <a:spcAft>
                <a:spcPts val="0"/>
              </a:spcAft>
              <a:buClr>
                <a:srgbClr val="000000"/>
              </a:buClr>
              <a:buSzPts val="4400"/>
              <a:buFont typeface="Arial"/>
              <a:buChar char="•"/>
            </a:pPr>
            <a:r>
              <a:rPr lang="en-US" sz="4400" b="0" i="0" u="none" strike="noStrike" cap="none" dirty="0">
                <a:solidFill>
                  <a:srgbClr val="000000"/>
                </a:solidFill>
                <a:latin typeface="Calibri"/>
                <a:ea typeface="Calibri"/>
                <a:cs typeface="Calibri"/>
                <a:sym typeface="Calibri"/>
              </a:rPr>
              <a:t>Educate providers &amp; patients on early warning </a:t>
            </a:r>
            <a:r>
              <a:rPr lang="en-US" sz="4400" dirty="0">
                <a:latin typeface="Calibri"/>
                <a:ea typeface="Calibri"/>
                <a:cs typeface="Calibri"/>
                <a:sym typeface="Calibri"/>
              </a:rPr>
              <a:t>signs to reduce delays in diagnosis and treatment</a:t>
            </a:r>
            <a:endParaRPr sz="2100" b="0" i="0" u="none" strike="noStrike" cap="none" dirty="0">
              <a:solidFill>
                <a:srgbClr val="000000"/>
              </a:solidFill>
              <a:latin typeface="Arial"/>
              <a:ea typeface="Arial"/>
              <a:cs typeface="Arial"/>
              <a:sym typeface="Arial"/>
            </a:endParaRPr>
          </a:p>
        </p:txBody>
      </p:sp>
      <p:sp>
        <p:nvSpPr>
          <p:cNvPr id="25730" name="Google Shape;25730;g3e132d1229d_0_29"/>
          <p:cNvSpPr txBox="1"/>
          <p:nvPr/>
        </p:nvSpPr>
        <p:spPr>
          <a:xfrm>
            <a:off x="12889523" y="9645164"/>
            <a:ext cx="5662500" cy="923700"/>
          </a:xfrm>
          <a:prstGeom prst="rect">
            <a:avLst/>
          </a:prstGeom>
          <a:noFill/>
          <a:ln>
            <a:noFill/>
          </a:ln>
        </p:spPr>
        <p:txBody>
          <a:bodyPr spcFirstLastPara="1" wrap="square" lIns="91425" tIns="45725" rIns="91425" bIns="45725" anchor="t" anchorCtr="0">
            <a:spAutoFit/>
          </a:bodyPr>
          <a:lstStyle/>
          <a:p>
            <a:pPr marL="0" marR="0" lvl="0" indent="0" algn="l" rtl="0">
              <a:lnSpc>
                <a:spcPct val="100000"/>
              </a:lnSpc>
              <a:spcBef>
                <a:spcPts val="0"/>
              </a:spcBef>
              <a:spcAft>
                <a:spcPts val="0"/>
              </a:spcAft>
              <a:buClr>
                <a:srgbClr val="000000"/>
              </a:buClr>
              <a:buSzPts val="1800"/>
              <a:buFont typeface="Arial"/>
              <a:buNone/>
            </a:pPr>
            <a:r>
              <a:rPr lang="en-US" sz="1800" b="0" i="0" u="none" strike="noStrike" cap="none">
                <a:solidFill>
                  <a:srgbClr val="000000"/>
                </a:solidFill>
                <a:latin typeface="Arial"/>
                <a:ea typeface="Arial"/>
                <a:cs typeface="Arial"/>
                <a:sym typeface="Arial"/>
              </a:rPr>
              <a:t>IDPH Maternal Mortality Review Report, 2025</a:t>
            </a:r>
            <a:endParaRPr sz="2100" b="0" i="0" u="none" strike="noStrike" cap="none">
              <a:solidFill>
                <a:srgbClr val="000000"/>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800"/>
              <a:buFont typeface="Arial"/>
              <a:buNone/>
            </a:pPr>
            <a:r>
              <a:rPr lang="en-US" sz="1800" b="0" i="0" u="none" strike="noStrike" cap="none">
                <a:solidFill>
                  <a:srgbClr val="000000"/>
                </a:solidFill>
                <a:latin typeface="Arial"/>
                <a:ea typeface="Arial"/>
                <a:cs typeface="Arial"/>
                <a:sym typeface="Arial"/>
              </a:rPr>
              <a:t>https://www.endsepsis.org/mothers/</a:t>
            </a:r>
            <a:endParaRPr sz="1800" b="0" i="0" u="none" strike="noStrike" cap="none">
              <a:solidFill>
                <a:srgbClr val="000000"/>
              </a:solidFill>
              <a:latin typeface="Arial"/>
              <a:ea typeface="Arial"/>
              <a:cs typeface="Arial"/>
              <a:sym typeface="Arial"/>
            </a:endParaRPr>
          </a:p>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pic>
        <p:nvPicPr>
          <p:cNvPr id="25731" name="Google Shape;25731;g3e132d1229d_0_29" descr="A person holding a baby&#10;&#10;AI-generated content may be incorrect."/>
          <p:cNvPicPr preferRelativeResize="0"/>
          <p:nvPr/>
        </p:nvPicPr>
        <p:blipFill rotWithShape="1">
          <a:blip r:embed="rId5">
            <a:alphaModFix/>
          </a:blip>
          <a:srcRect/>
          <a:stretch/>
        </p:blipFill>
        <p:spPr>
          <a:xfrm>
            <a:off x="999067" y="2375958"/>
            <a:ext cx="6659033" cy="5312834"/>
          </a:xfrm>
          <a:prstGeom prst="rect">
            <a:avLst/>
          </a:prstGeom>
          <a:noFill/>
          <a:ln>
            <a:noFill/>
          </a:ln>
        </p:spPr>
      </p:pic>
      <p:pic>
        <p:nvPicPr>
          <p:cNvPr id="25732" name="Google Shape;25732;g3e132d1229d_0_29" descr="A black text on a white background&#10;&#10;AI-generated content may be incorrect."/>
          <p:cNvPicPr preferRelativeResize="0"/>
          <p:nvPr/>
        </p:nvPicPr>
        <p:blipFill rotWithShape="1">
          <a:blip r:embed="rId6" cstate="email">
            <a:alphaModFix/>
            <a:extLst>
              <a:ext uri="{28A0092B-C50C-407E-A947-70E740481C1C}">
                <a14:useLocalDpi xmlns:a14="http://schemas.microsoft.com/office/drawing/2010/main"/>
              </a:ext>
            </a:extLst>
          </a:blip>
          <a:srcRect/>
          <a:stretch/>
        </p:blipFill>
        <p:spPr>
          <a:xfrm>
            <a:off x="1616765" y="8810607"/>
            <a:ext cx="3875233" cy="1009651"/>
          </a:xfrm>
          <a:prstGeom prst="rect">
            <a:avLst/>
          </a:prstGeom>
          <a:noFill/>
          <a:ln>
            <a:noFill/>
          </a:ln>
        </p:spPr>
      </p:pic>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1">
            <a:extLst>
              <a:ext uri="{FF2B5EF4-FFF2-40B4-BE49-F238E27FC236}">
                <a16:creationId xmlns:a16="http://schemas.microsoft.com/office/drawing/2014/main" id="{C063849A-BC21-4659-B6BA-A335BF4AAB56}"/>
              </a:ext>
            </a:extLst>
          </p:cNvPr>
          <p:cNvSpPr/>
          <p:nvPr/>
        </p:nvSpPr>
        <p:spPr>
          <a:xfrm>
            <a:off x="10820402" y="-19052"/>
            <a:ext cx="7505696" cy="2228850"/>
          </a:xfrm>
          <a:prstGeom prst="rect">
            <a:avLst/>
          </a:prstGeom>
          <a:solidFill>
            <a:srgbClr val="FFFFFF"/>
          </a:solidFill>
          <a:ln cap="flat">
            <a:noFill/>
            <a:prstDash val="solid"/>
          </a:ln>
        </p:spPr>
        <p:txBody>
          <a:bodyPr vert="horz" wrap="square" lIns="137160" tIns="68580" rIns="137160" bIns="68580" anchor="ctr" anchorCtr="1" compatLnSpc="1">
            <a:noAutofit/>
          </a:bodyPr>
          <a:lstStyle/>
          <a:p>
            <a:pPr algn="ctr" defTabSz="1371600">
              <a:buClrTx/>
              <a:defRPr sz="1800" b="0" i="0" u="none" strike="noStrike" kern="0" cap="none" spc="0" baseline="0">
                <a:solidFill>
                  <a:srgbClr val="000000"/>
                </a:solidFill>
                <a:uFillTx/>
              </a:defRPr>
            </a:pPr>
            <a:endParaRPr lang="en-US" sz="2700" kern="1200">
              <a:solidFill>
                <a:srgbClr val="FFFFFF"/>
              </a:solidFill>
              <a:latin typeface="Calibri"/>
              <a:ea typeface="+mn-ea"/>
              <a:cs typeface="+mn-cs"/>
            </a:endParaRPr>
          </a:p>
        </p:txBody>
      </p:sp>
      <p:sp>
        <p:nvSpPr>
          <p:cNvPr id="5" name="AutoShape 5">
            <a:extLst>
              <a:ext uri="{FF2B5EF4-FFF2-40B4-BE49-F238E27FC236}">
                <a16:creationId xmlns:a16="http://schemas.microsoft.com/office/drawing/2014/main" id="{7BB5A5BB-E0AD-4498-AE1A-73CD9D58AADE}"/>
              </a:ext>
            </a:extLst>
          </p:cNvPr>
          <p:cNvSpPr/>
          <p:nvPr/>
        </p:nvSpPr>
        <p:spPr>
          <a:xfrm>
            <a:off x="2441325" y="496747"/>
            <a:ext cx="13161447"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47621" cap="flat">
            <a:solidFill>
              <a:srgbClr val="7F895E"/>
            </a:solidFill>
            <a:custDash>
              <a:ds d="100000" sp="100000"/>
            </a:custDash>
            <a:miter/>
          </a:ln>
        </p:spPr>
        <p:txBody>
          <a:bodyPr vert="horz" wrap="square" lIns="137160" tIns="68580" rIns="137160" bIns="68580" anchor="t" anchorCtr="0" compatLnSpc="1">
            <a:noAutofit/>
          </a:bodyPr>
          <a:lstStyle/>
          <a:p>
            <a:pPr defTabSz="914309">
              <a:buClrTx/>
              <a:defRPr sz="1800" b="0" i="0" u="none" strike="noStrike" kern="0" cap="none" spc="0" baseline="0">
                <a:solidFill>
                  <a:srgbClr val="000000"/>
                </a:solidFill>
                <a:uFillTx/>
              </a:defRPr>
            </a:pPr>
            <a:endParaRPr lang="en-US" sz="1200" kern="1200">
              <a:solidFill>
                <a:srgbClr val="444C55"/>
              </a:solidFill>
              <a:latin typeface="Calibri"/>
              <a:ea typeface="+mn-ea"/>
              <a:cs typeface="+mn-cs"/>
            </a:endParaRPr>
          </a:p>
        </p:txBody>
      </p:sp>
      <p:sp>
        <p:nvSpPr>
          <p:cNvPr id="6" name="AutoShape 6">
            <a:extLst>
              <a:ext uri="{FF2B5EF4-FFF2-40B4-BE49-F238E27FC236}">
                <a16:creationId xmlns:a16="http://schemas.microsoft.com/office/drawing/2014/main" id="{8564FE92-EC93-45B9-93A7-477645A00EB2}"/>
              </a:ext>
            </a:extLst>
          </p:cNvPr>
          <p:cNvSpPr/>
          <p:nvPr/>
        </p:nvSpPr>
        <p:spPr>
          <a:xfrm>
            <a:off x="6798473" y="9683262"/>
            <a:ext cx="6930090"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47621" cap="flat">
            <a:solidFill>
              <a:srgbClr val="7F895E"/>
            </a:solidFill>
            <a:custDash>
              <a:ds d="100000" sp="100000"/>
            </a:custDash>
            <a:miter/>
          </a:ln>
        </p:spPr>
        <p:txBody>
          <a:bodyPr vert="horz" wrap="square" lIns="137160" tIns="68580" rIns="137160" bIns="68580" anchor="t" anchorCtr="0" compatLnSpc="1">
            <a:noAutofit/>
          </a:bodyPr>
          <a:lstStyle/>
          <a:p>
            <a:pPr defTabSz="914309">
              <a:buClrTx/>
              <a:defRPr sz="1800" b="0" i="0" u="none" strike="noStrike" kern="0" cap="none" spc="0" baseline="0">
                <a:solidFill>
                  <a:srgbClr val="000000"/>
                </a:solidFill>
                <a:uFillTx/>
              </a:defRPr>
            </a:pPr>
            <a:endParaRPr lang="en-US" sz="1200" kern="1200">
              <a:solidFill>
                <a:srgbClr val="444C55"/>
              </a:solidFill>
              <a:latin typeface="Calibri"/>
              <a:ea typeface="+mn-ea"/>
              <a:cs typeface="+mn-cs"/>
            </a:endParaRPr>
          </a:p>
        </p:txBody>
      </p:sp>
      <p:sp>
        <p:nvSpPr>
          <p:cNvPr id="7" name="TextBox 14">
            <a:extLst>
              <a:ext uri="{FF2B5EF4-FFF2-40B4-BE49-F238E27FC236}">
                <a16:creationId xmlns:a16="http://schemas.microsoft.com/office/drawing/2014/main" id="{ED1D3E32-FD38-4E79-8E2E-88F38C4F79F0}"/>
              </a:ext>
            </a:extLst>
          </p:cNvPr>
          <p:cNvSpPr txBox="1"/>
          <p:nvPr/>
        </p:nvSpPr>
        <p:spPr>
          <a:xfrm>
            <a:off x="1515974" y="2990444"/>
            <a:ext cx="15997190" cy="1154162"/>
          </a:xfrm>
          <a:prstGeom prst="rect">
            <a:avLst/>
          </a:prstGeom>
          <a:noFill/>
          <a:ln cap="flat">
            <a:noFill/>
          </a:ln>
        </p:spPr>
        <p:txBody>
          <a:bodyPr vert="horz" wrap="square" lIns="137160" tIns="68580" rIns="137160" bIns="68580" anchor="t" anchorCtr="1" compatLnSpc="1">
            <a:spAutoFit/>
          </a:bodyPr>
          <a:lstStyle/>
          <a:p>
            <a:pPr algn="ctr" defTabSz="1371600">
              <a:buClrTx/>
              <a:defRPr sz="1800" b="0" i="0" u="none" strike="noStrike" kern="0" cap="none" spc="0" baseline="0">
                <a:solidFill>
                  <a:srgbClr val="000000"/>
                </a:solidFill>
                <a:uFillTx/>
              </a:defRPr>
            </a:pPr>
            <a:r>
              <a:rPr lang="en-US" sz="3300" kern="1200">
                <a:solidFill>
                  <a:srgbClr val="444C55"/>
                </a:solidFill>
                <a:latin typeface="Calibri"/>
                <a:ea typeface="+mn-ea"/>
                <a:cs typeface="+mn-cs"/>
              </a:rPr>
              <a:t>As your team works to bridge gaps in perinatal mental health care, ILPQC is here to help you drive sustainable quality improvement at your hospital.</a:t>
            </a:r>
          </a:p>
        </p:txBody>
      </p:sp>
      <p:graphicFrame>
        <p:nvGraphicFramePr>
          <p:cNvPr id="8" name="Table 15">
            <a:extLst>
              <a:ext uri="{FF2B5EF4-FFF2-40B4-BE49-F238E27FC236}">
                <a16:creationId xmlns:a16="http://schemas.microsoft.com/office/drawing/2014/main" id="{370B3C78-E780-488A-920E-F956A5F8B802}"/>
              </a:ext>
            </a:extLst>
          </p:cNvPr>
          <p:cNvGraphicFramePr>
            <a:graphicFrameLocks noGrp="1"/>
          </p:cNvGraphicFramePr>
          <p:nvPr>
            <p:extLst>
              <p:ext uri="{D42A27DB-BD31-4B8C-83A1-F6EECF244321}">
                <p14:modId xmlns:p14="http://schemas.microsoft.com/office/powerpoint/2010/main" val="1376474461"/>
              </p:ext>
            </p:extLst>
          </p:nvPr>
        </p:nvGraphicFramePr>
        <p:xfrm>
          <a:off x="1429344" y="4322158"/>
          <a:ext cx="16603566" cy="685800"/>
        </p:xfrm>
        <a:graphic>
          <a:graphicData uri="http://schemas.openxmlformats.org/drawingml/2006/table">
            <a:tbl>
              <a:tblPr>
                <a:effectLst/>
              </a:tblPr>
              <a:tblGrid>
                <a:gridCol w="5534522">
                  <a:extLst>
                    <a:ext uri="{9D8B030D-6E8A-4147-A177-3AD203B41FA5}">
                      <a16:colId xmlns:a16="http://schemas.microsoft.com/office/drawing/2014/main" val="2863345378"/>
                    </a:ext>
                  </a:extLst>
                </a:gridCol>
                <a:gridCol w="5534522">
                  <a:extLst>
                    <a:ext uri="{9D8B030D-6E8A-4147-A177-3AD203B41FA5}">
                      <a16:colId xmlns:a16="http://schemas.microsoft.com/office/drawing/2014/main" val="1858153279"/>
                    </a:ext>
                  </a:extLst>
                </a:gridCol>
                <a:gridCol w="5534522">
                  <a:extLst>
                    <a:ext uri="{9D8B030D-6E8A-4147-A177-3AD203B41FA5}">
                      <a16:colId xmlns:a16="http://schemas.microsoft.com/office/drawing/2014/main" val="1971989712"/>
                    </a:ext>
                  </a:extLst>
                </a:gridCol>
              </a:tblGrid>
              <a:tr h="634155">
                <a:tc>
                  <a:txBody>
                    <a:bodyPr/>
                    <a:lstStyle/>
                    <a:p>
                      <a:pPr lvl="0" algn="ctr"/>
                      <a:r>
                        <a:rPr lang="en-US" sz="3600" dirty="0"/>
                        <a:t>🔍 </a:t>
                      </a:r>
                      <a:r>
                        <a:rPr lang="en-US" sz="3600" b="1" dirty="0"/>
                        <a:t>1-on-1 QI Support Calls-</a:t>
                      </a:r>
                      <a:endParaRPr lang="en-US" sz="3600" dirty="0"/>
                    </a:p>
                  </a:txBody>
                  <a:tcPr marL="137160" marR="137160" marT="68580" marB="68580" anchor="ctr"/>
                </a:tc>
                <a:tc>
                  <a:txBody>
                    <a:bodyPr/>
                    <a:lstStyle/>
                    <a:p>
                      <a:pPr lvl="0" algn="ctr"/>
                      <a:r>
                        <a:rPr lang="en-US" sz="3600"/>
                        <a:t>🤝 </a:t>
                      </a:r>
                      <a:r>
                        <a:rPr lang="en-US" sz="3600" b="1"/>
                        <a:t>QI Office Hours</a:t>
                      </a:r>
                      <a:endParaRPr lang="en-US" sz="3600"/>
                    </a:p>
                  </a:txBody>
                  <a:tcPr marL="137160" marR="137160" marT="68580" marB="68580" anchor="ctr"/>
                </a:tc>
                <a:tc>
                  <a:txBody>
                    <a:bodyPr/>
                    <a:lstStyle/>
                    <a:p>
                      <a:pPr lvl="0" algn="ctr"/>
                      <a:r>
                        <a:rPr lang="en-US" sz="3600" dirty="0"/>
                        <a:t>🌟 </a:t>
                      </a:r>
                      <a:r>
                        <a:rPr lang="en-US" sz="3600" b="1" dirty="0"/>
                        <a:t>QI Summer Series</a:t>
                      </a:r>
                      <a:endParaRPr lang="en-US" sz="3600" dirty="0"/>
                    </a:p>
                  </a:txBody>
                  <a:tcPr marL="137160" marR="137160" marT="68580" marB="68580" anchor="ctr"/>
                </a:tc>
                <a:extLst>
                  <a:ext uri="{0D108BD9-81ED-4DB2-BD59-A6C34878D82A}">
                    <a16:rowId xmlns:a16="http://schemas.microsoft.com/office/drawing/2014/main" val="4259275877"/>
                  </a:ext>
                </a:extLst>
              </a:tr>
            </a:tbl>
          </a:graphicData>
        </a:graphic>
      </p:graphicFrame>
      <p:graphicFrame>
        <p:nvGraphicFramePr>
          <p:cNvPr id="9" name="Table 16">
            <a:extLst>
              <a:ext uri="{FF2B5EF4-FFF2-40B4-BE49-F238E27FC236}">
                <a16:creationId xmlns:a16="http://schemas.microsoft.com/office/drawing/2014/main" id="{1E3122F3-E29C-45DD-82E3-783446CEB8BF}"/>
              </a:ext>
            </a:extLst>
          </p:cNvPr>
          <p:cNvGraphicFramePr>
            <a:graphicFrameLocks noGrp="1"/>
          </p:cNvGraphicFramePr>
          <p:nvPr>
            <p:extLst>
              <p:ext uri="{D42A27DB-BD31-4B8C-83A1-F6EECF244321}">
                <p14:modId xmlns:p14="http://schemas.microsoft.com/office/powerpoint/2010/main" val="3661835309"/>
              </p:ext>
            </p:extLst>
          </p:nvPr>
        </p:nvGraphicFramePr>
        <p:xfrm>
          <a:off x="1505544" y="4322158"/>
          <a:ext cx="16459200" cy="3969122"/>
        </p:xfrm>
        <a:graphic>
          <a:graphicData uri="http://schemas.openxmlformats.org/drawingml/2006/table">
            <a:tbl>
              <a:tblPr>
                <a:effectLst/>
              </a:tblPr>
              <a:tblGrid>
                <a:gridCol w="5486400">
                  <a:extLst>
                    <a:ext uri="{9D8B030D-6E8A-4147-A177-3AD203B41FA5}">
                      <a16:colId xmlns:a16="http://schemas.microsoft.com/office/drawing/2014/main" val="857151952"/>
                    </a:ext>
                  </a:extLst>
                </a:gridCol>
                <a:gridCol w="5486400">
                  <a:extLst>
                    <a:ext uri="{9D8B030D-6E8A-4147-A177-3AD203B41FA5}">
                      <a16:colId xmlns:a16="http://schemas.microsoft.com/office/drawing/2014/main" val="1924977846"/>
                    </a:ext>
                  </a:extLst>
                </a:gridCol>
                <a:gridCol w="5486400">
                  <a:extLst>
                    <a:ext uri="{9D8B030D-6E8A-4147-A177-3AD203B41FA5}">
                      <a16:colId xmlns:a16="http://schemas.microsoft.com/office/drawing/2014/main" val="4076437078"/>
                    </a:ext>
                  </a:extLst>
                </a:gridCol>
              </a:tblGrid>
              <a:tr h="3969122">
                <a:tc>
                  <a:txBody>
                    <a:bodyPr/>
                    <a:lstStyle/>
                    <a:p>
                      <a:pPr lvl="0" algn="ctr"/>
                      <a:r>
                        <a:rPr lang="en-US" sz="3500" dirty="0"/>
                        <a:t>Schedule time with ILPQC staff for tailored coaching and strategy.</a:t>
                      </a:r>
                    </a:p>
                  </a:txBody>
                  <a:tcPr marL="137160" marR="137160" marT="68580" marB="68580" anchor="ctr"/>
                </a:tc>
                <a:tc>
                  <a:txBody>
                    <a:bodyPr/>
                    <a:lstStyle/>
                    <a:p>
                      <a:pPr lvl="0" algn="ctr"/>
                      <a:r>
                        <a:rPr lang="en-US" sz="3500" dirty="0"/>
                        <a:t>Drop in to get answers, share strategies, and review progress for Perinatal Mental Health and Birth Quality Designation</a:t>
                      </a:r>
                    </a:p>
                  </a:txBody>
                  <a:tcPr marL="137160" marR="137160" marT="68580" marB="68580" anchor="ctr"/>
                </a:tc>
                <a:tc>
                  <a:txBody>
                    <a:bodyPr/>
                    <a:lstStyle/>
                    <a:p>
                      <a:pPr lvl="0" algn="ctr"/>
                      <a:r>
                        <a:rPr lang="en-US" sz="3500" dirty="0"/>
                        <a:t>This summer come together for practical QI learning: workshop small tests of change, PDSAs in Action, and telling stories with data!</a:t>
                      </a:r>
                    </a:p>
                  </a:txBody>
                  <a:tcPr marL="137160" marR="137160" marT="68580" marB="68580" anchor="ctr"/>
                </a:tc>
                <a:extLst>
                  <a:ext uri="{0D108BD9-81ED-4DB2-BD59-A6C34878D82A}">
                    <a16:rowId xmlns:a16="http://schemas.microsoft.com/office/drawing/2014/main" val="1606623837"/>
                  </a:ext>
                </a:extLst>
              </a:tr>
            </a:tbl>
          </a:graphicData>
        </a:graphic>
      </p:graphicFrame>
      <p:sp>
        <p:nvSpPr>
          <p:cNvPr id="10" name="TextBox 18">
            <a:extLst>
              <a:ext uri="{FF2B5EF4-FFF2-40B4-BE49-F238E27FC236}">
                <a16:creationId xmlns:a16="http://schemas.microsoft.com/office/drawing/2014/main" id="{ACDBA218-E8A8-4150-AA30-2FD0E6EC3FD8}"/>
              </a:ext>
            </a:extLst>
          </p:cNvPr>
          <p:cNvSpPr txBox="1"/>
          <p:nvPr/>
        </p:nvSpPr>
        <p:spPr>
          <a:xfrm>
            <a:off x="3227690" y="8291280"/>
            <a:ext cx="12505001" cy="1338828"/>
          </a:xfrm>
          <a:prstGeom prst="rect">
            <a:avLst/>
          </a:prstGeom>
          <a:noFill/>
          <a:ln cap="flat">
            <a:noFill/>
          </a:ln>
        </p:spPr>
        <p:txBody>
          <a:bodyPr vert="horz" wrap="square" lIns="137160" tIns="68580" rIns="137160" bIns="68580" anchor="t" anchorCtr="1" compatLnSpc="1">
            <a:spAutoFit/>
          </a:bodyPr>
          <a:lstStyle/>
          <a:p>
            <a:pPr algn="ctr" defTabSz="1371600">
              <a:buClrTx/>
              <a:defRPr sz="1800" b="0" i="0" u="none" strike="noStrike" kern="0" cap="none" spc="0" baseline="0">
                <a:solidFill>
                  <a:srgbClr val="000000"/>
                </a:solidFill>
                <a:uFillTx/>
              </a:defRPr>
            </a:pPr>
            <a:r>
              <a:rPr lang="en-US" sz="3900" b="1" kern="1200" dirty="0">
                <a:solidFill>
                  <a:srgbClr val="444C55"/>
                </a:solidFill>
                <a:latin typeface="Calibri"/>
                <a:ea typeface="+mn-ea"/>
                <a:cs typeface="+mn-cs"/>
              </a:rPr>
              <a:t>📍 Want to learn more?</a:t>
            </a:r>
            <a:br>
              <a:rPr lang="en-US" sz="3900" kern="1200" dirty="0">
                <a:solidFill>
                  <a:srgbClr val="444C55"/>
                </a:solidFill>
                <a:latin typeface="Calibri"/>
                <a:ea typeface="+mn-ea"/>
                <a:cs typeface="+mn-cs"/>
              </a:rPr>
            </a:br>
            <a:r>
              <a:rPr lang="en-US" sz="3900" kern="1200" dirty="0">
                <a:solidFill>
                  <a:srgbClr val="444C55"/>
                </a:solidFill>
                <a:latin typeface="Calibri"/>
                <a:ea typeface="+mn-ea"/>
                <a:cs typeface="+mn-cs"/>
              </a:rPr>
              <a:t>Visit the </a:t>
            </a:r>
            <a:r>
              <a:rPr lang="en-US" sz="3900" b="1" kern="1200" dirty="0">
                <a:solidFill>
                  <a:srgbClr val="444C55"/>
                </a:solidFill>
                <a:latin typeface="Calibri"/>
                <a:ea typeface="+mn-ea"/>
                <a:cs typeface="+mn-cs"/>
              </a:rPr>
              <a:t>ILPQC Table</a:t>
            </a:r>
            <a:r>
              <a:rPr lang="en-US" sz="3900" kern="1200" dirty="0">
                <a:solidFill>
                  <a:srgbClr val="444C55"/>
                </a:solidFill>
                <a:latin typeface="Calibri"/>
                <a:ea typeface="+mn-ea"/>
                <a:cs typeface="+mn-cs"/>
              </a:rPr>
              <a:t> and speak with our team!</a:t>
            </a:r>
          </a:p>
        </p:txBody>
      </p:sp>
      <p:sp>
        <p:nvSpPr>
          <p:cNvPr id="11" name="Rectangle 4">
            <a:extLst>
              <a:ext uri="{FF2B5EF4-FFF2-40B4-BE49-F238E27FC236}">
                <a16:creationId xmlns:a16="http://schemas.microsoft.com/office/drawing/2014/main" id="{185B32D3-E6E2-4BD6-BCF7-97564FEFA80F}"/>
              </a:ext>
            </a:extLst>
          </p:cNvPr>
          <p:cNvSpPr/>
          <p:nvPr/>
        </p:nvSpPr>
        <p:spPr>
          <a:xfrm flipV="1">
            <a:off x="418406" y="289434"/>
            <a:ext cx="2370192" cy="830997"/>
          </a:xfrm>
          <a:prstGeom prst="rect">
            <a:avLst/>
          </a:prstGeom>
          <a:solidFill>
            <a:srgbClr val="FFFFFF"/>
          </a:solidFill>
          <a:ln cap="flat">
            <a:noFill/>
            <a:prstDash val="solid"/>
          </a:ln>
        </p:spPr>
        <p:txBody>
          <a:bodyPr vert="horz" wrap="square" lIns="137160" tIns="68580" rIns="137160" bIns="68580" anchor="ctr" anchorCtr="0" compatLnSpc="1">
            <a:spAutoFit/>
          </a:bodyPr>
          <a:lstStyle/>
          <a:p>
            <a:pPr defTabSz="1371600" hangingPunct="0">
              <a:buClrTx/>
              <a:defRPr sz="1800" b="0" i="0" u="none" strike="noStrike" kern="0" cap="none" spc="0" baseline="0">
                <a:solidFill>
                  <a:srgbClr val="000000"/>
                </a:solidFill>
                <a:uFillTx/>
              </a:defRPr>
            </a:pPr>
            <a:r>
              <a:rPr lang="en-US" sz="1800" kern="1200">
                <a:latin typeface="YACgEZ1cb1Q 0"/>
                <a:ea typeface="+mn-ea"/>
                <a:cs typeface="+mn-cs"/>
              </a:rPr>
              <a:t>﻿</a:t>
            </a:r>
          </a:p>
          <a:p>
            <a:pPr defTabSz="1371600" hangingPunct="0">
              <a:buClrTx/>
              <a:defRPr sz="1800" b="0" i="0" u="none" strike="noStrike" kern="0" cap="none" spc="0" baseline="0">
                <a:solidFill>
                  <a:srgbClr val="000000"/>
                </a:solidFill>
                <a:uFillTx/>
              </a:defRPr>
            </a:pPr>
            <a:endParaRPr lang="en-US" sz="2700" kern="1200">
              <a:solidFill>
                <a:srgbClr val="444C55"/>
              </a:solidFill>
              <a:latin typeface="Arial" pitchFamily="34"/>
              <a:ea typeface="+mn-ea"/>
              <a:cs typeface="+mn-cs"/>
            </a:endParaRPr>
          </a:p>
        </p:txBody>
      </p:sp>
      <p:pic>
        <p:nvPicPr>
          <p:cNvPr id="12" name="Picture 5">
            <a:extLst>
              <a:ext uri="{FF2B5EF4-FFF2-40B4-BE49-F238E27FC236}">
                <a16:creationId xmlns:a16="http://schemas.microsoft.com/office/drawing/2014/main" id="{DF459B11-7916-443C-9AAB-4CC933416761}"/>
              </a:ext>
            </a:extLst>
          </p:cNvPr>
          <p:cNvPicPr>
            <a:picLocks noChangeAspect="1"/>
          </p:cNvPicPr>
          <p:nvPr/>
        </p:nvPicPr>
        <p:blipFill>
          <a:blip r:embed="rId2"/>
          <a:srcRect/>
          <a:stretch>
            <a:fillRect/>
          </a:stretch>
        </p:blipFill>
        <p:spPr>
          <a:xfrm>
            <a:off x="418406" y="8291280"/>
            <a:ext cx="2653100" cy="1243890"/>
          </a:xfrm>
          <a:prstGeom prst="rect">
            <a:avLst/>
          </a:prstGeom>
          <a:noFill/>
          <a:ln cap="flat">
            <a:noFill/>
          </a:ln>
        </p:spPr>
      </p:pic>
      <p:sp>
        <p:nvSpPr>
          <p:cNvPr id="13" name="Rectangle 6">
            <a:extLst>
              <a:ext uri="{FF2B5EF4-FFF2-40B4-BE49-F238E27FC236}">
                <a16:creationId xmlns:a16="http://schemas.microsoft.com/office/drawing/2014/main" id="{899F9826-C65A-4ECA-895B-6DBF82474FC6}"/>
              </a:ext>
            </a:extLst>
          </p:cNvPr>
          <p:cNvSpPr/>
          <p:nvPr/>
        </p:nvSpPr>
        <p:spPr>
          <a:xfrm flipV="1">
            <a:off x="418406" y="30380"/>
            <a:ext cx="2370192" cy="1246495"/>
          </a:xfrm>
          <a:prstGeom prst="rect">
            <a:avLst/>
          </a:prstGeom>
          <a:solidFill>
            <a:srgbClr val="FFFFFF"/>
          </a:solidFill>
          <a:ln cap="flat">
            <a:noFill/>
            <a:prstDash val="solid"/>
          </a:ln>
        </p:spPr>
        <p:txBody>
          <a:bodyPr vert="horz" wrap="square" lIns="137160" tIns="68580" rIns="137160" bIns="68580" anchor="ctr" anchorCtr="0" compatLnSpc="1">
            <a:spAutoFit/>
          </a:bodyPr>
          <a:lstStyle/>
          <a:p>
            <a:pPr defTabSz="1371600" hangingPunct="0">
              <a:buClrTx/>
              <a:defRPr sz="1800" b="0" i="0" u="none" strike="noStrike" kern="0" cap="none" spc="0" baseline="0">
                <a:solidFill>
                  <a:srgbClr val="000000"/>
                </a:solidFill>
                <a:uFillTx/>
              </a:defRPr>
            </a:pPr>
            <a:r>
              <a:rPr lang="en-US" sz="1800" kern="1200">
                <a:latin typeface="YACgEZ1cb1Q 0"/>
                <a:ea typeface="+mn-ea"/>
                <a:cs typeface="+mn-cs"/>
              </a:rPr>
              <a:t>﻿</a:t>
            </a:r>
            <a:endParaRPr lang="en-US" sz="1200" kern="1200">
              <a:solidFill>
                <a:srgbClr val="444C55"/>
              </a:solidFill>
              <a:latin typeface="Calibri"/>
              <a:ea typeface="+mn-ea"/>
              <a:cs typeface="+mn-cs"/>
            </a:endParaRPr>
          </a:p>
          <a:p>
            <a:pPr defTabSz="1371600" hangingPunct="0">
              <a:buClrTx/>
              <a:defRPr sz="1800" b="0" i="0" u="none" strike="noStrike" kern="0" cap="none" spc="0" baseline="0">
                <a:solidFill>
                  <a:srgbClr val="000000"/>
                </a:solidFill>
                <a:uFillTx/>
              </a:defRPr>
            </a:pPr>
            <a:br>
              <a:rPr lang="en-US" sz="2700" kern="1200">
                <a:solidFill>
                  <a:srgbClr val="444C55"/>
                </a:solidFill>
                <a:latin typeface="Arial" pitchFamily="34"/>
                <a:ea typeface="+mn-ea"/>
                <a:cs typeface="+mn-cs"/>
              </a:rPr>
            </a:br>
            <a:endParaRPr lang="en-US" sz="2700" kern="1200">
              <a:solidFill>
                <a:srgbClr val="444C55"/>
              </a:solidFill>
              <a:latin typeface="Arial" pitchFamily="34"/>
              <a:ea typeface="+mn-ea"/>
              <a:cs typeface="+mn-cs"/>
            </a:endParaRPr>
          </a:p>
        </p:txBody>
      </p:sp>
      <p:sp>
        <p:nvSpPr>
          <p:cNvPr id="14" name="TextBox 8">
            <a:extLst>
              <a:ext uri="{FF2B5EF4-FFF2-40B4-BE49-F238E27FC236}">
                <a16:creationId xmlns:a16="http://schemas.microsoft.com/office/drawing/2014/main" id="{521FE23F-3F89-4771-9397-B4C302C43A9A}"/>
              </a:ext>
            </a:extLst>
          </p:cNvPr>
          <p:cNvSpPr txBox="1"/>
          <p:nvPr/>
        </p:nvSpPr>
        <p:spPr>
          <a:xfrm>
            <a:off x="519767" y="533658"/>
            <a:ext cx="17440977" cy="1974900"/>
          </a:xfrm>
          <a:prstGeom prst="rect">
            <a:avLst/>
          </a:prstGeom>
          <a:noFill/>
          <a:ln cap="flat">
            <a:noFill/>
          </a:ln>
        </p:spPr>
        <p:txBody>
          <a:bodyPr vert="horz" wrap="square" lIns="0" tIns="0" rIns="0" bIns="0" anchor="t" anchorCtr="1" compatLnSpc="1">
            <a:spAutoFit/>
          </a:bodyPr>
          <a:lstStyle/>
          <a:p>
            <a:pPr algn="ctr" defTabSz="914309">
              <a:lnSpc>
                <a:spcPts val="9518"/>
              </a:lnSpc>
              <a:buClrTx/>
              <a:defRPr sz="1800" b="0" i="0" u="none" strike="noStrike" kern="0" cap="none" spc="0" baseline="0">
                <a:solidFill>
                  <a:srgbClr val="000000"/>
                </a:solidFill>
                <a:uFillTx/>
              </a:defRPr>
            </a:pPr>
            <a:r>
              <a:rPr lang="en-US" sz="7950" b="1" kern="1200" dirty="0">
                <a:solidFill>
                  <a:srgbClr val="1C498B"/>
                </a:solidFill>
                <a:latin typeface="Calibri"/>
                <a:ea typeface="RoxboroughCF Bold"/>
                <a:cs typeface="RoxboroughCF Bold"/>
              </a:rPr>
              <a:t>ILPQC is Here to Support Your Success:</a:t>
            </a:r>
          </a:p>
          <a:p>
            <a:pPr algn="ctr" defTabSz="914309">
              <a:lnSpc>
                <a:spcPts val="5948"/>
              </a:lnSpc>
              <a:buClrTx/>
              <a:defRPr sz="1800" b="0" i="0" u="none" strike="noStrike" kern="0" cap="none" spc="0" baseline="0">
                <a:solidFill>
                  <a:srgbClr val="000000"/>
                </a:solidFill>
                <a:uFillTx/>
              </a:defRPr>
            </a:pPr>
            <a:r>
              <a:rPr lang="en-US" sz="4950" b="1" kern="1200" dirty="0">
                <a:solidFill>
                  <a:srgbClr val="1C498B"/>
                </a:solidFill>
                <a:latin typeface="Aptos"/>
                <a:ea typeface="RoxboroughCF Bold"/>
                <a:cs typeface="RoxboroughCF Bold"/>
              </a:rPr>
              <a:t>2026 Quality Improvement Support </a:t>
            </a:r>
          </a:p>
        </p:txBody>
      </p:sp>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Shape 25746"/>
        <p:cNvGrpSpPr/>
        <p:nvPr/>
      </p:nvGrpSpPr>
      <p:grpSpPr>
        <a:xfrm>
          <a:off x="0" y="0"/>
          <a:ext cx="0" cy="0"/>
          <a:chOff x="0" y="0"/>
          <a:chExt cx="0" cy="0"/>
        </a:xfrm>
      </p:grpSpPr>
      <p:sp>
        <p:nvSpPr>
          <p:cNvPr id="25748" name="Google Shape;25748;p2175"/>
          <p:cNvSpPr/>
          <p:nvPr/>
        </p:nvSpPr>
        <p:spPr>
          <a:xfrm rot="3827022">
            <a:off x="10672996" y="1172475"/>
            <a:ext cx="11297399" cy="5381670"/>
          </a:xfrm>
          <a:custGeom>
            <a:avLst/>
            <a:gdLst/>
            <a:ahLst/>
            <a:cxnLst/>
            <a:rect l="l" t="t" r="r" b="b"/>
            <a:pathLst>
              <a:path w="11297399" h="5381670" extrusionOk="0">
                <a:moveTo>
                  <a:pt x="0" y="0"/>
                </a:moveTo>
                <a:lnTo>
                  <a:pt x="11297400" y="0"/>
                </a:lnTo>
                <a:lnTo>
                  <a:pt x="11297400" y="5381670"/>
                </a:lnTo>
                <a:lnTo>
                  <a:pt x="0" y="5381670"/>
                </a:lnTo>
                <a:lnTo>
                  <a:pt x="0" y="0"/>
                </a:lnTo>
                <a:close/>
              </a:path>
            </a:pathLst>
          </a:cu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Calibri"/>
              <a:ea typeface="Calibri"/>
              <a:cs typeface="Calibri"/>
              <a:sym typeface="Calibri"/>
            </a:endParaRPr>
          </a:p>
        </p:txBody>
      </p:sp>
      <p:pic>
        <p:nvPicPr>
          <p:cNvPr id="25754" name="Google Shape;25754;p2175" descr="A blue and red curved line&#10;&#10;AI-generated content may be incorrect."/>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3007798" y="-1764"/>
            <a:ext cx="5296958" cy="1428750"/>
          </a:xfrm>
          <a:prstGeom prst="rect">
            <a:avLst/>
          </a:prstGeom>
          <a:noFill/>
          <a:ln>
            <a:noFill/>
          </a:ln>
        </p:spPr>
      </p:pic>
      <p:pic>
        <p:nvPicPr>
          <p:cNvPr id="25755" name="Google Shape;25755;p2175" descr="A logo with a map and text&#10;&#10;AI-generated content may be incorrect."/>
          <p:cNvPicPr preferRelativeResize="0"/>
          <p:nvPr/>
        </p:nvPicPr>
        <p:blipFill rotWithShape="1">
          <a:blip r:embed="rId4" cstate="email">
            <a:alphaModFix/>
            <a:extLst>
              <a:ext uri="{28A0092B-C50C-407E-A947-70E740481C1C}">
                <a14:useLocalDpi xmlns:a14="http://schemas.microsoft.com/office/drawing/2010/main"/>
              </a:ext>
            </a:extLst>
          </a:blip>
          <a:srcRect r="-244"/>
          <a:stretch/>
        </p:blipFill>
        <p:spPr>
          <a:xfrm>
            <a:off x="15509877" y="5325"/>
            <a:ext cx="2169614" cy="1079852"/>
          </a:xfrm>
          <a:prstGeom prst="rect">
            <a:avLst/>
          </a:prstGeom>
          <a:noFill/>
          <a:ln>
            <a:noFill/>
          </a:ln>
        </p:spPr>
      </p:pic>
      <p:sp>
        <p:nvSpPr>
          <p:cNvPr id="25757" name="Google Shape;25757;p2175"/>
          <p:cNvSpPr/>
          <p:nvPr/>
        </p:nvSpPr>
        <p:spPr>
          <a:xfrm>
            <a:off x="2323222" y="3605156"/>
            <a:ext cx="267349" cy="258155"/>
          </a:xfrm>
          <a:custGeom>
            <a:avLst/>
            <a:gdLst/>
            <a:ahLst/>
            <a:cxnLst/>
            <a:rect l="l" t="t" r="r" b="b"/>
            <a:pathLst>
              <a:path w="194735" h="194734" extrusionOk="0">
                <a:moveTo>
                  <a:pt x="194645" y="97025"/>
                </a:moveTo>
                <a:cubicBezTo>
                  <a:pt x="194760" y="150798"/>
                  <a:pt x="151241" y="194470"/>
                  <a:pt x="97469" y="194584"/>
                </a:cubicBezTo>
                <a:cubicBezTo>
                  <a:pt x="43697" y="194699"/>
                  <a:pt x="25" y="151180"/>
                  <a:pt x="-90" y="97408"/>
                </a:cubicBezTo>
                <a:cubicBezTo>
                  <a:pt x="-205" y="43636"/>
                  <a:pt x="43314" y="-36"/>
                  <a:pt x="97087" y="-150"/>
                </a:cubicBezTo>
                <a:cubicBezTo>
                  <a:pt x="97144" y="-150"/>
                  <a:pt x="97220" y="-150"/>
                  <a:pt x="97278" y="-150"/>
                </a:cubicBezTo>
                <a:cubicBezTo>
                  <a:pt x="150973" y="-150"/>
                  <a:pt x="194530" y="43330"/>
                  <a:pt x="194645" y="97025"/>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350"/>
              <a:buFont typeface="Arial"/>
              <a:buNone/>
            </a:pPr>
            <a:endParaRPr sz="1350" b="0" i="0" u="none" strike="noStrike" cap="none">
              <a:solidFill>
                <a:srgbClr val="000000"/>
              </a:solidFill>
              <a:latin typeface="Quattrocento Sans"/>
              <a:ea typeface="Quattrocento Sans"/>
              <a:cs typeface="Quattrocento Sans"/>
              <a:sym typeface="Quattrocento Sans"/>
            </a:endParaRPr>
          </a:p>
        </p:txBody>
      </p:sp>
      <p:sp>
        <p:nvSpPr>
          <p:cNvPr id="25758" name="Google Shape;25758;p2175"/>
          <p:cNvSpPr/>
          <p:nvPr/>
        </p:nvSpPr>
        <p:spPr>
          <a:xfrm>
            <a:off x="2323220" y="6741052"/>
            <a:ext cx="267349" cy="258155"/>
          </a:xfrm>
          <a:custGeom>
            <a:avLst/>
            <a:gdLst/>
            <a:ahLst/>
            <a:cxnLst/>
            <a:rect l="l" t="t" r="r" b="b"/>
            <a:pathLst>
              <a:path w="194734" h="194734" extrusionOk="0">
                <a:moveTo>
                  <a:pt x="194645" y="97217"/>
                </a:moveTo>
                <a:cubicBezTo>
                  <a:pt x="194645" y="150989"/>
                  <a:pt x="151050" y="194584"/>
                  <a:pt x="97278" y="194584"/>
                </a:cubicBezTo>
                <a:cubicBezTo>
                  <a:pt x="43505" y="194584"/>
                  <a:pt x="-90" y="150989"/>
                  <a:pt x="-90" y="97217"/>
                </a:cubicBezTo>
                <a:cubicBezTo>
                  <a:pt x="-90" y="43445"/>
                  <a:pt x="43505" y="-150"/>
                  <a:pt x="97278" y="-150"/>
                </a:cubicBezTo>
                <a:cubicBezTo>
                  <a:pt x="151050" y="-150"/>
                  <a:pt x="194645" y="43445"/>
                  <a:pt x="194645" y="97217"/>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350"/>
              <a:buFont typeface="Arial"/>
              <a:buNone/>
            </a:pPr>
            <a:endParaRPr sz="1350" b="0" i="0" u="none" strike="noStrike" cap="none">
              <a:solidFill>
                <a:srgbClr val="000000"/>
              </a:solidFill>
              <a:latin typeface="Quattrocento Sans"/>
              <a:ea typeface="Quattrocento Sans"/>
              <a:cs typeface="Quattrocento Sans"/>
              <a:sym typeface="Quattrocento Sans"/>
            </a:endParaRPr>
          </a:p>
        </p:txBody>
      </p:sp>
      <p:sp>
        <p:nvSpPr>
          <p:cNvPr id="25759" name="Google Shape;25759;p2175"/>
          <p:cNvSpPr/>
          <p:nvPr/>
        </p:nvSpPr>
        <p:spPr>
          <a:xfrm>
            <a:off x="5397207" y="6741052"/>
            <a:ext cx="267349" cy="258155"/>
          </a:xfrm>
          <a:custGeom>
            <a:avLst/>
            <a:gdLst/>
            <a:ahLst/>
            <a:cxnLst/>
            <a:rect l="l" t="t" r="r" b="b"/>
            <a:pathLst>
              <a:path w="194734" h="194734" extrusionOk="0">
                <a:moveTo>
                  <a:pt x="194645" y="97217"/>
                </a:moveTo>
                <a:cubicBezTo>
                  <a:pt x="194645" y="150989"/>
                  <a:pt x="151050" y="194584"/>
                  <a:pt x="97278" y="194584"/>
                </a:cubicBezTo>
                <a:cubicBezTo>
                  <a:pt x="43505" y="194584"/>
                  <a:pt x="-90" y="150989"/>
                  <a:pt x="-90" y="97217"/>
                </a:cubicBezTo>
                <a:cubicBezTo>
                  <a:pt x="-90" y="43445"/>
                  <a:pt x="43505" y="-150"/>
                  <a:pt x="97278" y="-150"/>
                </a:cubicBezTo>
                <a:cubicBezTo>
                  <a:pt x="151050" y="-150"/>
                  <a:pt x="194645" y="43445"/>
                  <a:pt x="194645" y="97217"/>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350"/>
              <a:buFont typeface="Arial"/>
              <a:buNone/>
            </a:pPr>
            <a:endParaRPr sz="1350" b="0" i="0" u="none" strike="noStrike" cap="none">
              <a:solidFill>
                <a:srgbClr val="000000"/>
              </a:solidFill>
              <a:latin typeface="Quattrocento Sans"/>
              <a:ea typeface="Quattrocento Sans"/>
              <a:cs typeface="Quattrocento Sans"/>
              <a:sym typeface="Quattrocento Sans"/>
            </a:endParaRPr>
          </a:p>
        </p:txBody>
      </p:sp>
      <p:pic>
        <p:nvPicPr>
          <p:cNvPr id="25761" name="Google Shape;25761;p2175" descr="Certificate - Free education icons"/>
          <p:cNvPicPr preferRelativeResize="0"/>
          <p:nvPr/>
        </p:nvPicPr>
        <p:blipFill rotWithShape="1">
          <a:blip r:embed="rId5" cstate="email">
            <a:alphaModFix/>
            <a:extLst>
              <a:ext uri="{28A0092B-C50C-407E-A947-70E740481C1C}">
                <a14:useLocalDpi xmlns:a14="http://schemas.microsoft.com/office/drawing/2010/main"/>
              </a:ext>
            </a:extLst>
          </a:blip>
          <a:srcRect/>
          <a:stretch/>
        </p:blipFill>
        <p:spPr>
          <a:xfrm>
            <a:off x="1318880" y="4576586"/>
            <a:ext cx="1035743" cy="1035743"/>
          </a:xfrm>
          <a:prstGeom prst="rect">
            <a:avLst/>
          </a:prstGeom>
          <a:noFill/>
          <a:ln>
            <a:noFill/>
          </a:ln>
        </p:spPr>
      </p:pic>
      <p:sp>
        <p:nvSpPr>
          <p:cNvPr id="25762" name="Google Shape;25762;p2175"/>
          <p:cNvSpPr/>
          <p:nvPr/>
        </p:nvSpPr>
        <p:spPr>
          <a:xfrm>
            <a:off x="5486651" y="4411788"/>
            <a:ext cx="994585" cy="1038746"/>
          </a:xfrm>
          <a:custGeom>
            <a:avLst/>
            <a:gdLst/>
            <a:ahLst/>
            <a:cxnLst/>
            <a:rect l="l" t="t" r="r" b="b"/>
            <a:pathLst>
              <a:path w="11752" h="11721" extrusionOk="0">
                <a:moveTo>
                  <a:pt x="6490" y="662"/>
                </a:moveTo>
                <a:cubicBezTo>
                  <a:pt x="6711" y="662"/>
                  <a:pt x="6868" y="820"/>
                  <a:pt x="6868" y="1009"/>
                </a:cubicBezTo>
                <a:lnTo>
                  <a:pt x="6868" y="1355"/>
                </a:lnTo>
                <a:lnTo>
                  <a:pt x="5167" y="1355"/>
                </a:lnTo>
                <a:cubicBezTo>
                  <a:pt x="4600" y="1355"/>
                  <a:pt x="4127" y="1828"/>
                  <a:pt x="4127" y="2395"/>
                </a:cubicBezTo>
                <a:lnTo>
                  <a:pt x="4127" y="2773"/>
                </a:lnTo>
                <a:lnTo>
                  <a:pt x="3088" y="2773"/>
                </a:lnTo>
                <a:cubicBezTo>
                  <a:pt x="2993" y="2773"/>
                  <a:pt x="2867" y="2836"/>
                  <a:pt x="2836" y="2899"/>
                </a:cubicBezTo>
                <a:lnTo>
                  <a:pt x="2048" y="3687"/>
                </a:lnTo>
                <a:lnTo>
                  <a:pt x="2048" y="3151"/>
                </a:lnTo>
                <a:cubicBezTo>
                  <a:pt x="2048" y="2931"/>
                  <a:pt x="1891" y="2773"/>
                  <a:pt x="1702" y="2773"/>
                </a:cubicBezTo>
                <a:lnTo>
                  <a:pt x="1040" y="2773"/>
                </a:lnTo>
                <a:cubicBezTo>
                  <a:pt x="819" y="2773"/>
                  <a:pt x="662" y="2616"/>
                  <a:pt x="662" y="2427"/>
                </a:cubicBezTo>
                <a:lnTo>
                  <a:pt x="662" y="1009"/>
                </a:lnTo>
                <a:cubicBezTo>
                  <a:pt x="662" y="820"/>
                  <a:pt x="819" y="662"/>
                  <a:pt x="1040" y="662"/>
                </a:cubicBezTo>
                <a:close/>
                <a:moveTo>
                  <a:pt x="10649" y="1986"/>
                </a:moveTo>
                <a:cubicBezTo>
                  <a:pt x="10838" y="1986"/>
                  <a:pt x="10995" y="2143"/>
                  <a:pt x="10995" y="2364"/>
                </a:cubicBezTo>
                <a:lnTo>
                  <a:pt x="10995" y="3781"/>
                </a:lnTo>
                <a:cubicBezTo>
                  <a:pt x="10995" y="3970"/>
                  <a:pt x="10838" y="4128"/>
                  <a:pt x="10649" y="4128"/>
                </a:cubicBezTo>
                <a:lnTo>
                  <a:pt x="8601" y="4128"/>
                </a:lnTo>
                <a:cubicBezTo>
                  <a:pt x="8412" y="4128"/>
                  <a:pt x="8255" y="4285"/>
                  <a:pt x="8255" y="4474"/>
                </a:cubicBezTo>
                <a:lnTo>
                  <a:pt x="8255" y="5041"/>
                </a:lnTo>
                <a:lnTo>
                  <a:pt x="7404" y="4191"/>
                </a:lnTo>
                <a:cubicBezTo>
                  <a:pt x="7372" y="4159"/>
                  <a:pt x="7246" y="4128"/>
                  <a:pt x="7183" y="4128"/>
                </a:cubicBezTo>
                <a:lnTo>
                  <a:pt x="5136" y="4128"/>
                </a:lnTo>
                <a:cubicBezTo>
                  <a:pt x="4947" y="4128"/>
                  <a:pt x="4789" y="3970"/>
                  <a:pt x="4789" y="3781"/>
                </a:cubicBezTo>
                <a:lnTo>
                  <a:pt x="4789" y="2364"/>
                </a:lnTo>
                <a:cubicBezTo>
                  <a:pt x="4789" y="2143"/>
                  <a:pt x="4947" y="1986"/>
                  <a:pt x="5136" y="1986"/>
                </a:cubicBezTo>
                <a:close/>
                <a:moveTo>
                  <a:pt x="3088" y="6207"/>
                </a:moveTo>
                <a:cubicBezTo>
                  <a:pt x="3623" y="6207"/>
                  <a:pt x="4096" y="6680"/>
                  <a:pt x="4096" y="7247"/>
                </a:cubicBezTo>
                <a:cubicBezTo>
                  <a:pt x="4096" y="7782"/>
                  <a:pt x="3623" y="8255"/>
                  <a:pt x="3088" y="8255"/>
                </a:cubicBezTo>
                <a:cubicBezTo>
                  <a:pt x="2521" y="8255"/>
                  <a:pt x="2048" y="7782"/>
                  <a:pt x="2048" y="7247"/>
                </a:cubicBezTo>
                <a:cubicBezTo>
                  <a:pt x="2048" y="6648"/>
                  <a:pt x="2489" y="6207"/>
                  <a:pt x="3088" y="6207"/>
                </a:cubicBezTo>
                <a:close/>
                <a:moveTo>
                  <a:pt x="8601" y="6207"/>
                </a:moveTo>
                <a:cubicBezTo>
                  <a:pt x="9137" y="6207"/>
                  <a:pt x="9609" y="6648"/>
                  <a:pt x="9609" y="7247"/>
                </a:cubicBezTo>
                <a:cubicBezTo>
                  <a:pt x="9609" y="7782"/>
                  <a:pt x="9137" y="8255"/>
                  <a:pt x="8601" y="8255"/>
                </a:cubicBezTo>
                <a:cubicBezTo>
                  <a:pt x="8003" y="8255"/>
                  <a:pt x="7530" y="7782"/>
                  <a:pt x="7530" y="7247"/>
                </a:cubicBezTo>
                <a:cubicBezTo>
                  <a:pt x="7530" y="6680"/>
                  <a:pt x="8003" y="6207"/>
                  <a:pt x="8601" y="6207"/>
                </a:cubicBezTo>
                <a:close/>
                <a:moveTo>
                  <a:pt x="3749" y="8980"/>
                </a:moveTo>
                <a:cubicBezTo>
                  <a:pt x="4695" y="8980"/>
                  <a:pt x="5451" y="9704"/>
                  <a:pt x="5451" y="10649"/>
                </a:cubicBezTo>
                <a:lnTo>
                  <a:pt x="5451" y="11027"/>
                </a:lnTo>
                <a:lnTo>
                  <a:pt x="630" y="11027"/>
                </a:lnTo>
                <a:lnTo>
                  <a:pt x="630" y="10649"/>
                </a:lnTo>
                <a:lnTo>
                  <a:pt x="662" y="10649"/>
                </a:lnTo>
                <a:cubicBezTo>
                  <a:pt x="662" y="9704"/>
                  <a:pt x="1418" y="8980"/>
                  <a:pt x="2363" y="8980"/>
                </a:cubicBezTo>
                <a:close/>
                <a:moveTo>
                  <a:pt x="9369" y="8976"/>
                </a:moveTo>
                <a:cubicBezTo>
                  <a:pt x="10266" y="8976"/>
                  <a:pt x="10995" y="9740"/>
                  <a:pt x="10995" y="10649"/>
                </a:cubicBezTo>
                <a:lnTo>
                  <a:pt x="10995" y="11027"/>
                </a:lnTo>
                <a:lnTo>
                  <a:pt x="6144" y="11027"/>
                </a:lnTo>
                <a:lnTo>
                  <a:pt x="6144" y="10649"/>
                </a:lnTo>
                <a:cubicBezTo>
                  <a:pt x="6144" y="9704"/>
                  <a:pt x="6900" y="8980"/>
                  <a:pt x="7845" y="8980"/>
                </a:cubicBezTo>
                <a:lnTo>
                  <a:pt x="9263" y="8980"/>
                </a:lnTo>
                <a:cubicBezTo>
                  <a:pt x="9298" y="8977"/>
                  <a:pt x="9334" y="8976"/>
                  <a:pt x="9369" y="8976"/>
                </a:cubicBezTo>
                <a:close/>
                <a:moveTo>
                  <a:pt x="1040" y="1"/>
                </a:moveTo>
                <a:cubicBezTo>
                  <a:pt x="473" y="1"/>
                  <a:pt x="0" y="473"/>
                  <a:pt x="0" y="1009"/>
                </a:cubicBezTo>
                <a:lnTo>
                  <a:pt x="0" y="2427"/>
                </a:lnTo>
                <a:cubicBezTo>
                  <a:pt x="0" y="2994"/>
                  <a:pt x="473" y="3466"/>
                  <a:pt x="1040" y="3466"/>
                </a:cubicBezTo>
                <a:lnTo>
                  <a:pt x="1386" y="3466"/>
                </a:lnTo>
                <a:lnTo>
                  <a:pt x="1386" y="4474"/>
                </a:lnTo>
                <a:cubicBezTo>
                  <a:pt x="1386" y="4688"/>
                  <a:pt x="1546" y="4829"/>
                  <a:pt x="1727" y="4829"/>
                </a:cubicBezTo>
                <a:cubicBezTo>
                  <a:pt x="1813" y="4829"/>
                  <a:pt x="1904" y="4797"/>
                  <a:pt x="1985" y="4726"/>
                </a:cubicBezTo>
                <a:lnTo>
                  <a:pt x="3245" y="3466"/>
                </a:lnTo>
                <a:lnTo>
                  <a:pt x="4096" y="3466"/>
                </a:lnTo>
                <a:lnTo>
                  <a:pt x="4096" y="3813"/>
                </a:lnTo>
                <a:cubicBezTo>
                  <a:pt x="4096" y="4348"/>
                  <a:pt x="4568" y="4821"/>
                  <a:pt x="5136" y="4821"/>
                </a:cubicBezTo>
                <a:lnTo>
                  <a:pt x="7057" y="4821"/>
                </a:lnTo>
                <a:lnTo>
                  <a:pt x="7908" y="5672"/>
                </a:lnTo>
                <a:cubicBezTo>
                  <a:pt x="7341" y="5924"/>
                  <a:pt x="6868" y="6522"/>
                  <a:pt x="6868" y="7247"/>
                </a:cubicBezTo>
                <a:cubicBezTo>
                  <a:pt x="6868" y="7625"/>
                  <a:pt x="7026" y="8034"/>
                  <a:pt x="7278" y="8349"/>
                </a:cubicBezTo>
                <a:cubicBezTo>
                  <a:pt x="6648" y="8507"/>
                  <a:pt x="6144" y="8885"/>
                  <a:pt x="5829" y="9452"/>
                </a:cubicBezTo>
                <a:cubicBezTo>
                  <a:pt x="5514" y="8917"/>
                  <a:pt x="5010" y="8539"/>
                  <a:pt x="4411" y="8381"/>
                </a:cubicBezTo>
                <a:cubicBezTo>
                  <a:pt x="4663" y="8066"/>
                  <a:pt x="4821" y="7719"/>
                  <a:pt x="4821" y="7278"/>
                </a:cubicBezTo>
                <a:cubicBezTo>
                  <a:pt x="4821" y="6333"/>
                  <a:pt x="4064" y="5577"/>
                  <a:pt x="3119" y="5577"/>
                </a:cubicBezTo>
                <a:cubicBezTo>
                  <a:pt x="2174" y="5577"/>
                  <a:pt x="1418" y="6333"/>
                  <a:pt x="1418" y="7278"/>
                </a:cubicBezTo>
                <a:cubicBezTo>
                  <a:pt x="1418" y="7719"/>
                  <a:pt x="1576" y="8097"/>
                  <a:pt x="1828" y="8381"/>
                </a:cubicBezTo>
                <a:cubicBezTo>
                  <a:pt x="788" y="8665"/>
                  <a:pt x="32" y="9610"/>
                  <a:pt x="32" y="10712"/>
                </a:cubicBezTo>
                <a:lnTo>
                  <a:pt x="32" y="11374"/>
                </a:lnTo>
                <a:cubicBezTo>
                  <a:pt x="32" y="11563"/>
                  <a:pt x="189" y="11721"/>
                  <a:pt x="410" y="11721"/>
                </a:cubicBezTo>
                <a:lnTo>
                  <a:pt x="11374" y="11721"/>
                </a:lnTo>
                <a:cubicBezTo>
                  <a:pt x="11594" y="11721"/>
                  <a:pt x="11752" y="11563"/>
                  <a:pt x="11752" y="11374"/>
                </a:cubicBezTo>
                <a:lnTo>
                  <a:pt x="11752" y="10712"/>
                </a:lnTo>
                <a:cubicBezTo>
                  <a:pt x="11752" y="9610"/>
                  <a:pt x="10995" y="8665"/>
                  <a:pt x="9956" y="8381"/>
                </a:cubicBezTo>
                <a:cubicBezTo>
                  <a:pt x="10208" y="8066"/>
                  <a:pt x="10365" y="7719"/>
                  <a:pt x="10365" y="7278"/>
                </a:cubicBezTo>
                <a:cubicBezTo>
                  <a:pt x="10365" y="6459"/>
                  <a:pt x="9767" y="5735"/>
                  <a:pt x="8979" y="5577"/>
                </a:cubicBezTo>
                <a:lnTo>
                  <a:pt x="8979" y="4884"/>
                </a:lnTo>
                <a:lnTo>
                  <a:pt x="10649" y="4884"/>
                </a:lnTo>
                <a:lnTo>
                  <a:pt x="10649" y="4821"/>
                </a:lnTo>
                <a:cubicBezTo>
                  <a:pt x="11185" y="4821"/>
                  <a:pt x="11657" y="4348"/>
                  <a:pt x="11657" y="3813"/>
                </a:cubicBezTo>
                <a:lnTo>
                  <a:pt x="11657" y="2395"/>
                </a:lnTo>
                <a:cubicBezTo>
                  <a:pt x="11657" y="1828"/>
                  <a:pt x="11185" y="1355"/>
                  <a:pt x="10649" y="1355"/>
                </a:cubicBezTo>
                <a:lnTo>
                  <a:pt x="7530" y="1355"/>
                </a:lnTo>
                <a:lnTo>
                  <a:pt x="7530" y="1009"/>
                </a:lnTo>
                <a:cubicBezTo>
                  <a:pt x="7530" y="473"/>
                  <a:pt x="7057" y="1"/>
                  <a:pt x="6490"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262626"/>
              </a:solidFill>
              <a:latin typeface="Quattrocento Sans"/>
              <a:ea typeface="Quattrocento Sans"/>
              <a:cs typeface="Quattrocento Sans"/>
              <a:sym typeface="Quattrocento Sans"/>
            </a:endParaRPr>
          </a:p>
        </p:txBody>
      </p:sp>
      <p:pic>
        <p:nvPicPr>
          <p:cNvPr id="25763" name="Google Shape;25763;p2175" descr="A close up of a logo&#10;&#10;Description generated with very high confidence"/>
          <p:cNvPicPr preferRelativeResize="0"/>
          <p:nvPr/>
        </p:nvPicPr>
        <p:blipFill rotWithShape="1">
          <a:blip r:embed="rId6" cstate="email">
            <a:alphaModFix/>
            <a:extLst>
              <a:ext uri="{28A0092B-C50C-407E-A947-70E740481C1C}">
                <a14:useLocalDpi xmlns:a14="http://schemas.microsoft.com/office/drawing/2010/main"/>
              </a:ext>
            </a:extLst>
          </a:blip>
          <a:srcRect/>
          <a:stretch/>
        </p:blipFill>
        <p:spPr>
          <a:xfrm>
            <a:off x="3287820" y="6757473"/>
            <a:ext cx="1105707" cy="1105707"/>
          </a:xfrm>
          <a:prstGeom prst="rect">
            <a:avLst/>
          </a:prstGeom>
          <a:noFill/>
          <a:ln>
            <a:noFill/>
          </a:ln>
        </p:spPr>
      </p:pic>
      <p:pic>
        <p:nvPicPr>
          <p:cNvPr id="25764" name="Google Shape;25764;p2175" descr="Calendar - Free time and date icons"/>
          <p:cNvPicPr preferRelativeResize="0"/>
          <p:nvPr/>
        </p:nvPicPr>
        <p:blipFill rotWithShape="1">
          <a:blip r:embed="rId7" cstate="email">
            <a:alphaModFix/>
            <a:extLst>
              <a:ext uri="{28A0092B-C50C-407E-A947-70E740481C1C}">
                <a14:useLocalDpi xmlns:a14="http://schemas.microsoft.com/office/drawing/2010/main"/>
              </a:ext>
            </a:extLst>
          </a:blip>
          <a:srcRect/>
          <a:stretch/>
        </p:blipFill>
        <p:spPr>
          <a:xfrm>
            <a:off x="3333231" y="2465176"/>
            <a:ext cx="1116627" cy="1116627"/>
          </a:xfrm>
          <a:prstGeom prst="rect">
            <a:avLst/>
          </a:prstGeom>
          <a:noFill/>
          <a:ln>
            <a:noFill/>
          </a:ln>
        </p:spPr>
      </p:pic>
      <p:sp>
        <p:nvSpPr>
          <p:cNvPr id="25765" name="Google Shape;25765;p2175"/>
          <p:cNvSpPr txBox="1"/>
          <p:nvPr/>
        </p:nvSpPr>
        <p:spPr>
          <a:xfrm>
            <a:off x="354914" y="20336"/>
            <a:ext cx="14216249" cy="1994392"/>
          </a:xfrm>
          <a:prstGeom prst="rect">
            <a:avLst/>
          </a:prstGeom>
          <a:noFill/>
          <a:ln>
            <a:noFill/>
          </a:ln>
        </p:spPr>
        <p:txBody>
          <a:bodyPr spcFirstLastPara="1" wrap="square" lIns="0" tIns="0" rIns="0" bIns="0" anchor="t" anchorCtr="0">
            <a:spAutoFit/>
          </a:bodyPr>
          <a:lstStyle/>
          <a:p>
            <a:pPr marL="0" marR="0" lvl="0" indent="0" algn="l" rtl="0">
              <a:lnSpc>
                <a:spcPct val="108253"/>
              </a:lnSpc>
              <a:spcBef>
                <a:spcPts val="0"/>
              </a:spcBef>
              <a:spcAft>
                <a:spcPts val="0"/>
              </a:spcAft>
              <a:buClr>
                <a:srgbClr val="1C498B"/>
              </a:buClr>
              <a:buSzPts val="7500"/>
              <a:buFont typeface="Arial"/>
              <a:buNone/>
            </a:pPr>
            <a:r>
              <a:rPr lang="en-US" sz="6000" b="1" dirty="0">
                <a:solidFill>
                  <a:srgbClr val="1C498B"/>
                </a:solidFill>
                <a:latin typeface="Calibri"/>
                <a:ea typeface="Calibri"/>
                <a:cs typeface="Calibri"/>
                <a:sym typeface="Calibri"/>
              </a:rPr>
              <a:t>Together we can make a difference for Illinois moms and families!</a:t>
            </a:r>
            <a:endParaRPr sz="6000" b="1" i="0" u="none" strike="noStrike" cap="none" dirty="0">
              <a:solidFill>
                <a:srgbClr val="1C498B"/>
              </a:solidFill>
              <a:latin typeface="Calibri"/>
              <a:ea typeface="Calibri"/>
              <a:cs typeface="Calibri"/>
              <a:sym typeface="Calibri"/>
            </a:endParaRPr>
          </a:p>
        </p:txBody>
      </p:sp>
      <p:grpSp>
        <p:nvGrpSpPr>
          <p:cNvPr id="25766" name="Google Shape;25766;p2175"/>
          <p:cNvGrpSpPr/>
          <p:nvPr/>
        </p:nvGrpSpPr>
        <p:grpSpPr>
          <a:xfrm>
            <a:off x="7908575" y="1926138"/>
            <a:ext cx="8642463" cy="7541463"/>
            <a:chOff x="8792622" y="1742744"/>
            <a:chExt cx="7696723" cy="6987983"/>
          </a:xfrm>
        </p:grpSpPr>
        <p:sp>
          <p:nvSpPr>
            <p:cNvPr id="25767" name="Google Shape;25767;p2175"/>
            <p:cNvSpPr/>
            <p:nvPr/>
          </p:nvSpPr>
          <p:spPr>
            <a:xfrm>
              <a:off x="10437180" y="5014198"/>
              <a:ext cx="502402" cy="477965"/>
            </a:xfrm>
            <a:custGeom>
              <a:avLst/>
              <a:gdLst/>
              <a:ahLst/>
              <a:cxnLst/>
              <a:rect l="l" t="t" r="r" b="b"/>
              <a:pathLst>
                <a:path w="194735" h="194734" extrusionOk="0">
                  <a:moveTo>
                    <a:pt x="194645" y="97025"/>
                  </a:moveTo>
                  <a:cubicBezTo>
                    <a:pt x="194760" y="150798"/>
                    <a:pt x="151241" y="194470"/>
                    <a:pt x="97469" y="194584"/>
                  </a:cubicBezTo>
                  <a:cubicBezTo>
                    <a:pt x="43697" y="194699"/>
                    <a:pt x="25" y="151180"/>
                    <a:pt x="-90" y="97408"/>
                  </a:cubicBezTo>
                  <a:cubicBezTo>
                    <a:pt x="-185" y="43636"/>
                    <a:pt x="43314" y="-36"/>
                    <a:pt x="97086" y="-150"/>
                  </a:cubicBezTo>
                  <a:cubicBezTo>
                    <a:pt x="97143" y="-150"/>
                    <a:pt x="97220" y="-150"/>
                    <a:pt x="97278" y="-150"/>
                  </a:cubicBezTo>
                  <a:cubicBezTo>
                    <a:pt x="150973" y="-150"/>
                    <a:pt x="194530" y="43330"/>
                    <a:pt x="194645" y="97025"/>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350"/>
                <a:buFont typeface="Arial"/>
                <a:buNone/>
              </a:pPr>
              <a:endParaRPr sz="1350" b="0" i="0" u="none" strike="noStrike" cap="none">
                <a:solidFill>
                  <a:srgbClr val="000000"/>
                </a:solidFill>
                <a:latin typeface="Quattrocento Sans"/>
                <a:ea typeface="Quattrocento Sans"/>
                <a:cs typeface="Quattrocento Sans"/>
                <a:sym typeface="Quattrocento Sans"/>
              </a:endParaRPr>
            </a:p>
          </p:txBody>
        </p:sp>
        <p:sp>
          <p:nvSpPr>
            <p:cNvPr id="25768" name="Google Shape;25768;p2175"/>
            <p:cNvSpPr/>
            <p:nvPr/>
          </p:nvSpPr>
          <p:spPr>
            <a:xfrm>
              <a:off x="8792622" y="1742744"/>
              <a:ext cx="7696723" cy="1546749"/>
            </a:xfrm>
            <a:custGeom>
              <a:avLst/>
              <a:gdLst/>
              <a:ahLst/>
              <a:cxnLst/>
              <a:rect l="l" t="t" r="r" b="b"/>
              <a:pathLst>
                <a:path w="5460990" h="1113890" extrusionOk="0">
                  <a:moveTo>
                    <a:pt x="4903860" y="1113740"/>
                  </a:moveTo>
                  <a:lnTo>
                    <a:pt x="556951" y="1113740"/>
                  </a:lnTo>
                  <a:cubicBezTo>
                    <a:pt x="249297" y="1113740"/>
                    <a:pt x="-90" y="864353"/>
                    <a:pt x="-90" y="556699"/>
                  </a:cubicBezTo>
                  <a:lnTo>
                    <a:pt x="-90" y="556699"/>
                  </a:lnTo>
                  <a:cubicBezTo>
                    <a:pt x="-90" y="249160"/>
                    <a:pt x="249220" y="-150"/>
                    <a:pt x="556760" y="-150"/>
                  </a:cubicBezTo>
                  <a:cubicBezTo>
                    <a:pt x="556817" y="-150"/>
                    <a:pt x="556894" y="-150"/>
                    <a:pt x="556951" y="-150"/>
                  </a:cubicBezTo>
                  <a:lnTo>
                    <a:pt x="4903860" y="-150"/>
                  </a:lnTo>
                  <a:cubicBezTo>
                    <a:pt x="5211400" y="-265"/>
                    <a:pt x="5460786" y="248969"/>
                    <a:pt x="5460900" y="556508"/>
                  </a:cubicBezTo>
                  <a:cubicBezTo>
                    <a:pt x="5460900" y="556565"/>
                    <a:pt x="5460900" y="556642"/>
                    <a:pt x="5460900" y="556699"/>
                  </a:cubicBezTo>
                  <a:lnTo>
                    <a:pt x="5460900" y="556699"/>
                  </a:lnTo>
                  <a:cubicBezTo>
                    <a:pt x="5461016" y="864239"/>
                    <a:pt x="5211782" y="1113625"/>
                    <a:pt x="4904243" y="1113740"/>
                  </a:cubicBezTo>
                  <a:cubicBezTo>
                    <a:pt x="4904108" y="1113740"/>
                    <a:pt x="4903994" y="1113740"/>
                    <a:pt x="4903860" y="1113740"/>
                  </a:cubicBezTo>
                  <a:close/>
                </a:path>
              </a:pathLst>
            </a:custGeom>
            <a:solidFill>
              <a:srgbClr val="B7CCE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350"/>
                <a:buFont typeface="Arial"/>
                <a:buNone/>
              </a:pPr>
              <a:endParaRPr sz="1350" b="0" i="0" u="none" strike="noStrike" cap="none">
                <a:solidFill>
                  <a:srgbClr val="000000"/>
                </a:solidFill>
                <a:latin typeface="Quattrocento Sans"/>
                <a:ea typeface="Quattrocento Sans"/>
                <a:cs typeface="Quattrocento Sans"/>
                <a:sym typeface="Quattrocento Sans"/>
              </a:endParaRPr>
            </a:p>
          </p:txBody>
        </p:sp>
        <p:sp>
          <p:nvSpPr>
            <p:cNvPr id="25769" name="Google Shape;25769;p2175"/>
            <p:cNvSpPr/>
            <p:nvPr/>
          </p:nvSpPr>
          <p:spPr>
            <a:xfrm>
              <a:off x="8974604" y="1914606"/>
              <a:ext cx="1212150" cy="1194261"/>
            </a:xfrm>
            <a:custGeom>
              <a:avLst/>
              <a:gdLst/>
              <a:ahLst/>
              <a:cxnLst/>
              <a:rect l="l" t="t" r="r" b="b"/>
              <a:pathLst>
                <a:path w="860046" h="860046" extrusionOk="0">
                  <a:moveTo>
                    <a:pt x="860047" y="430023"/>
                  </a:moveTo>
                  <a:cubicBezTo>
                    <a:pt x="860047" y="667519"/>
                    <a:pt x="667519" y="860047"/>
                    <a:pt x="430023" y="860047"/>
                  </a:cubicBezTo>
                  <a:cubicBezTo>
                    <a:pt x="192528" y="860047"/>
                    <a:pt x="0" y="667519"/>
                    <a:pt x="0" y="430023"/>
                  </a:cubicBezTo>
                  <a:cubicBezTo>
                    <a:pt x="0" y="192528"/>
                    <a:pt x="192528" y="0"/>
                    <a:pt x="430023" y="0"/>
                  </a:cubicBezTo>
                  <a:cubicBezTo>
                    <a:pt x="667519" y="0"/>
                    <a:pt x="860047" y="192528"/>
                    <a:pt x="860047" y="430023"/>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350"/>
                <a:buFont typeface="Arial"/>
                <a:buNone/>
              </a:pPr>
              <a:endParaRPr sz="1350" b="0" i="0" u="none" strike="noStrike" cap="none">
                <a:solidFill>
                  <a:srgbClr val="000000"/>
                </a:solidFill>
                <a:latin typeface="Quattrocento Sans"/>
                <a:ea typeface="Quattrocento Sans"/>
                <a:cs typeface="Quattrocento Sans"/>
                <a:sym typeface="Quattrocento Sans"/>
              </a:endParaRPr>
            </a:p>
          </p:txBody>
        </p:sp>
        <p:sp>
          <p:nvSpPr>
            <p:cNvPr id="25770" name="Google Shape;25770;p2175"/>
            <p:cNvSpPr/>
            <p:nvPr/>
          </p:nvSpPr>
          <p:spPr>
            <a:xfrm>
              <a:off x="8792622" y="3565037"/>
              <a:ext cx="7696723" cy="1546749"/>
            </a:xfrm>
            <a:custGeom>
              <a:avLst/>
              <a:gdLst/>
              <a:ahLst/>
              <a:cxnLst/>
              <a:rect l="l" t="t" r="r" b="b"/>
              <a:pathLst>
                <a:path w="5460990" h="1113890" extrusionOk="0">
                  <a:moveTo>
                    <a:pt x="4903860" y="1113740"/>
                  </a:moveTo>
                  <a:lnTo>
                    <a:pt x="556951" y="1113740"/>
                  </a:lnTo>
                  <a:cubicBezTo>
                    <a:pt x="249297" y="1113740"/>
                    <a:pt x="-90" y="864353"/>
                    <a:pt x="-90" y="556699"/>
                  </a:cubicBezTo>
                  <a:lnTo>
                    <a:pt x="-90" y="556699"/>
                  </a:lnTo>
                  <a:cubicBezTo>
                    <a:pt x="-90" y="249160"/>
                    <a:pt x="249220" y="-150"/>
                    <a:pt x="556760" y="-150"/>
                  </a:cubicBezTo>
                  <a:cubicBezTo>
                    <a:pt x="556817" y="-150"/>
                    <a:pt x="556894" y="-150"/>
                    <a:pt x="556951" y="-150"/>
                  </a:cubicBezTo>
                  <a:lnTo>
                    <a:pt x="4903860" y="-150"/>
                  </a:lnTo>
                  <a:cubicBezTo>
                    <a:pt x="5211400" y="-265"/>
                    <a:pt x="5460786" y="248969"/>
                    <a:pt x="5460900" y="556508"/>
                  </a:cubicBezTo>
                  <a:cubicBezTo>
                    <a:pt x="5460900" y="556565"/>
                    <a:pt x="5460900" y="556642"/>
                    <a:pt x="5460900" y="556699"/>
                  </a:cubicBezTo>
                  <a:lnTo>
                    <a:pt x="5460900" y="556699"/>
                  </a:lnTo>
                  <a:cubicBezTo>
                    <a:pt x="5461016" y="864239"/>
                    <a:pt x="5211782" y="1113625"/>
                    <a:pt x="4904243" y="1113740"/>
                  </a:cubicBezTo>
                  <a:cubicBezTo>
                    <a:pt x="4904108" y="1113740"/>
                    <a:pt x="4903994" y="1113740"/>
                    <a:pt x="4903860" y="1113740"/>
                  </a:cubicBezTo>
                  <a:close/>
                </a:path>
              </a:pathLst>
            </a:custGeom>
            <a:solidFill>
              <a:srgbClr val="E5B8B7"/>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350"/>
                <a:buFont typeface="Arial"/>
                <a:buNone/>
              </a:pPr>
              <a:endParaRPr sz="1350" b="0" i="0" u="none" strike="noStrike" cap="none">
                <a:solidFill>
                  <a:srgbClr val="000000"/>
                </a:solidFill>
                <a:latin typeface="Quattrocento Sans"/>
                <a:ea typeface="Quattrocento Sans"/>
                <a:cs typeface="Quattrocento Sans"/>
                <a:sym typeface="Quattrocento Sans"/>
              </a:endParaRPr>
            </a:p>
          </p:txBody>
        </p:sp>
        <p:sp>
          <p:nvSpPr>
            <p:cNvPr id="25771" name="Google Shape;25771;p2175"/>
            <p:cNvSpPr/>
            <p:nvPr/>
          </p:nvSpPr>
          <p:spPr>
            <a:xfrm>
              <a:off x="8974604" y="3736899"/>
              <a:ext cx="1212150" cy="1194261"/>
            </a:xfrm>
            <a:custGeom>
              <a:avLst/>
              <a:gdLst/>
              <a:ahLst/>
              <a:cxnLst/>
              <a:rect l="l" t="t" r="r" b="b"/>
              <a:pathLst>
                <a:path w="860046" h="860046" extrusionOk="0">
                  <a:moveTo>
                    <a:pt x="860047" y="430023"/>
                  </a:moveTo>
                  <a:cubicBezTo>
                    <a:pt x="860047" y="667519"/>
                    <a:pt x="667519" y="860047"/>
                    <a:pt x="430023" y="860047"/>
                  </a:cubicBezTo>
                  <a:cubicBezTo>
                    <a:pt x="192528" y="860047"/>
                    <a:pt x="0" y="667519"/>
                    <a:pt x="0" y="430023"/>
                  </a:cubicBezTo>
                  <a:cubicBezTo>
                    <a:pt x="0" y="192528"/>
                    <a:pt x="192528" y="0"/>
                    <a:pt x="430023" y="0"/>
                  </a:cubicBezTo>
                  <a:cubicBezTo>
                    <a:pt x="667519" y="0"/>
                    <a:pt x="860047" y="192528"/>
                    <a:pt x="860047" y="430023"/>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350"/>
                <a:buFont typeface="Arial"/>
                <a:buNone/>
              </a:pPr>
              <a:endParaRPr sz="1350" b="0" i="0" u="none" strike="noStrike" cap="none">
                <a:solidFill>
                  <a:srgbClr val="000000"/>
                </a:solidFill>
                <a:latin typeface="Quattrocento Sans"/>
                <a:ea typeface="Quattrocento Sans"/>
                <a:cs typeface="Quattrocento Sans"/>
                <a:sym typeface="Quattrocento Sans"/>
              </a:endParaRPr>
            </a:p>
          </p:txBody>
        </p:sp>
        <p:sp>
          <p:nvSpPr>
            <p:cNvPr id="25772" name="Google Shape;25772;p2175"/>
            <p:cNvSpPr/>
            <p:nvPr/>
          </p:nvSpPr>
          <p:spPr>
            <a:xfrm>
              <a:off x="8792622" y="5387330"/>
              <a:ext cx="7696723" cy="1546749"/>
            </a:xfrm>
            <a:custGeom>
              <a:avLst/>
              <a:gdLst/>
              <a:ahLst/>
              <a:cxnLst/>
              <a:rect l="l" t="t" r="r" b="b"/>
              <a:pathLst>
                <a:path w="5460990" h="1113890" extrusionOk="0">
                  <a:moveTo>
                    <a:pt x="4903860" y="1113740"/>
                  </a:moveTo>
                  <a:lnTo>
                    <a:pt x="556951" y="1113740"/>
                  </a:lnTo>
                  <a:cubicBezTo>
                    <a:pt x="249297" y="1113740"/>
                    <a:pt x="-90" y="864353"/>
                    <a:pt x="-90" y="556699"/>
                  </a:cubicBezTo>
                  <a:lnTo>
                    <a:pt x="-90" y="556699"/>
                  </a:lnTo>
                  <a:cubicBezTo>
                    <a:pt x="-90" y="249160"/>
                    <a:pt x="249220" y="-150"/>
                    <a:pt x="556760" y="-150"/>
                  </a:cubicBezTo>
                  <a:cubicBezTo>
                    <a:pt x="556817" y="-150"/>
                    <a:pt x="556894" y="-150"/>
                    <a:pt x="556951" y="-150"/>
                  </a:cubicBezTo>
                  <a:lnTo>
                    <a:pt x="4903860" y="-150"/>
                  </a:lnTo>
                  <a:cubicBezTo>
                    <a:pt x="5211400" y="-265"/>
                    <a:pt x="5460786" y="248969"/>
                    <a:pt x="5460900" y="556508"/>
                  </a:cubicBezTo>
                  <a:cubicBezTo>
                    <a:pt x="5460900" y="556565"/>
                    <a:pt x="5460900" y="556642"/>
                    <a:pt x="5460900" y="556699"/>
                  </a:cubicBezTo>
                  <a:lnTo>
                    <a:pt x="5460900" y="556699"/>
                  </a:lnTo>
                  <a:cubicBezTo>
                    <a:pt x="5461016" y="864239"/>
                    <a:pt x="5211782" y="1113625"/>
                    <a:pt x="4904243" y="1113740"/>
                  </a:cubicBezTo>
                  <a:cubicBezTo>
                    <a:pt x="4904108" y="1113740"/>
                    <a:pt x="4903994" y="1113740"/>
                    <a:pt x="4903860" y="1113740"/>
                  </a:cubicBezTo>
                  <a:close/>
                </a:path>
              </a:pathLst>
            </a:custGeom>
            <a:solidFill>
              <a:schemeClr val="accent3"/>
            </a:solidFill>
            <a:ln w="19100" cap="flat" cmpd="sng">
              <a:solidFill>
                <a:schemeClr val="accent3"/>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350"/>
                <a:buFont typeface="Arial"/>
                <a:buNone/>
              </a:pPr>
              <a:endParaRPr sz="1350" b="0" i="0" u="none" strike="noStrike" cap="none">
                <a:solidFill>
                  <a:srgbClr val="000000"/>
                </a:solidFill>
                <a:latin typeface="Quattrocento Sans"/>
                <a:ea typeface="Quattrocento Sans"/>
                <a:cs typeface="Quattrocento Sans"/>
                <a:sym typeface="Quattrocento Sans"/>
              </a:endParaRPr>
            </a:p>
          </p:txBody>
        </p:sp>
        <p:sp>
          <p:nvSpPr>
            <p:cNvPr id="25773" name="Google Shape;25773;p2175"/>
            <p:cNvSpPr/>
            <p:nvPr/>
          </p:nvSpPr>
          <p:spPr>
            <a:xfrm>
              <a:off x="8962970" y="5559192"/>
              <a:ext cx="1212150" cy="1194261"/>
            </a:xfrm>
            <a:custGeom>
              <a:avLst/>
              <a:gdLst/>
              <a:ahLst/>
              <a:cxnLst/>
              <a:rect l="l" t="t" r="r" b="b"/>
              <a:pathLst>
                <a:path w="860046" h="860046" extrusionOk="0">
                  <a:moveTo>
                    <a:pt x="860047" y="430023"/>
                  </a:moveTo>
                  <a:cubicBezTo>
                    <a:pt x="860047" y="667519"/>
                    <a:pt x="667519" y="860047"/>
                    <a:pt x="430023" y="860047"/>
                  </a:cubicBezTo>
                  <a:cubicBezTo>
                    <a:pt x="192528" y="860047"/>
                    <a:pt x="0" y="667519"/>
                    <a:pt x="0" y="430023"/>
                  </a:cubicBezTo>
                  <a:cubicBezTo>
                    <a:pt x="0" y="192528"/>
                    <a:pt x="192528" y="0"/>
                    <a:pt x="430023" y="0"/>
                  </a:cubicBezTo>
                  <a:cubicBezTo>
                    <a:pt x="667519" y="0"/>
                    <a:pt x="860047" y="192528"/>
                    <a:pt x="860047" y="430023"/>
                  </a:cubicBezTo>
                  <a:close/>
                </a:path>
              </a:pathLst>
            </a:custGeom>
            <a:solidFill>
              <a:srgbClr val="C2D59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350"/>
                <a:buFont typeface="Arial"/>
                <a:buNone/>
              </a:pPr>
              <a:endParaRPr sz="1350" b="0" i="0" u="none" strike="noStrike" cap="none">
                <a:solidFill>
                  <a:srgbClr val="000000"/>
                </a:solidFill>
                <a:latin typeface="Quattrocento Sans"/>
                <a:ea typeface="Quattrocento Sans"/>
                <a:cs typeface="Quattrocento Sans"/>
                <a:sym typeface="Quattrocento Sans"/>
              </a:endParaRPr>
            </a:p>
          </p:txBody>
        </p:sp>
        <p:sp>
          <p:nvSpPr>
            <p:cNvPr id="25774" name="Google Shape;25774;p2175"/>
            <p:cNvSpPr/>
            <p:nvPr/>
          </p:nvSpPr>
          <p:spPr>
            <a:xfrm>
              <a:off x="8792622" y="7183978"/>
              <a:ext cx="7696723" cy="1546749"/>
            </a:xfrm>
            <a:custGeom>
              <a:avLst/>
              <a:gdLst/>
              <a:ahLst/>
              <a:cxnLst/>
              <a:rect l="l" t="t" r="r" b="b"/>
              <a:pathLst>
                <a:path w="5460990" h="1113890" extrusionOk="0">
                  <a:moveTo>
                    <a:pt x="4903860" y="1113740"/>
                  </a:moveTo>
                  <a:lnTo>
                    <a:pt x="556951" y="1113740"/>
                  </a:lnTo>
                  <a:cubicBezTo>
                    <a:pt x="249297" y="1113740"/>
                    <a:pt x="-90" y="864353"/>
                    <a:pt x="-90" y="556699"/>
                  </a:cubicBezTo>
                  <a:lnTo>
                    <a:pt x="-90" y="556699"/>
                  </a:lnTo>
                  <a:cubicBezTo>
                    <a:pt x="-90" y="249160"/>
                    <a:pt x="249220" y="-150"/>
                    <a:pt x="556760" y="-150"/>
                  </a:cubicBezTo>
                  <a:cubicBezTo>
                    <a:pt x="556817" y="-150"/>
                    <a:pt x="556894" y="-150"/>
                    <a:pt x="556951" y="-150"/>
                  </a:cubicBezTo>
                  <a:lnTo>
                    <a:pt x="4903860" y="-150"/>
                  </a:lnTo>
                  <a:cubicBezTo>
                    <a:pt x="5211400" y="-265"/>
                    <a:pt x="5460786" y="248969"/>
                    <a:pt x="5460900" y="556508"/>
                  </a:cubicBezTo>
                  <a:cubicBezTo>
                    <a:pt x="5460900" y="556565"/>
                    <a:pt x="5460900" y="556642"/>
                    <a:pt x="5460900" y="556699"/>
                  </a:cubicBezTo>
                  <a:lnTo>
                    <a:pt x="5460900" y="556699"/>
                  </a:lnTo>
                  <a:cubicBezTo>
                    <a:pt x="5461016" y="864239"/>
                    <a:pt x="5211782" y="1113625"/>
                    <a:pt x="4904243" y="1113740"/>
                  </a:cubicBezTo>
                  <a:cubicBezTo>
                    <a:pt x="4904108" y="1113740"/>
                    <a:pt x="4903994" y="1113740"/>
                    <a:pt x="4903860" y="1113740"/>
                  </a:cubicBezTo>
                  <a:close/>
                </a:path>
              </a:pathLst>
            </a:custGeom>
            <a:solidFill>
              <a:srgbClr val="FBD4B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350"/>
                <a:buFont typeface="Arial"/>
                <a:buNone/>
              </a:pPr>
              <a:endParaRPr sz="1350" b="0" i="0" u="none" strike="noStrike" cap="none">
                <a:solidFill>
                  <a:srgbClr val="000000"/>
                </a:solidFill>
                <a:latin typeface="Quattrocento Sans"/>
                <a:ea typeface="Quattrocento Sans"/>
                <a:cs typeface="Quattrocento Sans"/>
                <a:sym typeface="Quattrocento Sans"/>
              </a:endParaRPr>
            </a:p>
          </p:txBody>
        </p:sp>
        <p:sp>
          <p:nvSpPr>
            <p:cNvPr id="25775" name="Google Shape;25775;p2175"/>
            <p:cNvSpPr/>
            <p:nvPr/>
          </p:nvSpPr>
          <p:spPr>
            <a:xfrm>
              <a:off x="8974604" y="7381484"/>
              <a:ext cx="1212150" cy="1194261"/>
            </a:xfrm>
            <a:custGeom>
              <a:avLst/>
              <a:gdLst/>
              <a:ahLst/>
              <a:cxnLst/>
              <a:rect l="l" t="t" r="r" b="b"/>
              <a:pathLst>
                <a:path w="860046" h="860046" extrusionOk="0">
                  <a:moveTo>
                    <a:pt x="860047" y="430023"/>
                  </a:moveTo>
                  <a:cubicBezTo>
                    <a:pt x="860047" y="667519"/>
                    <a:pt x="667519" y="860047"/>
                    <a:pt x="430023" y="860047"/>
                  </a:cubicBezTo>
                  <a:cubicBezTo>
                    <a:pt x="192528" y="860047"/>
                    <a:pt x="0" y="667519"/>
                    <a:pt x="0" y="430023"/>
                  </a:cubicBezTo>
                  <a:cubicBezTo>
                    <a:pt x="0" y="192528"/>
                    <a:pt x="192528" y="0"/>
                    <a:pt x="430023" y="0"/>
                  </a:cubicBezTo>
                  <a:cubicBezTo>
                    <a:pt x="667519" y="0"/>
                    <a:pt x="860047" y="192528"/>
                    <a:pt x="860047" y="430023"/>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350"/>
                <a:buFont typeface="Arial"/>
                <a:buNone/>
              </a:pPr>
              <a:endParaRPr sz="1350" b="0" i="0" u="none" strike="noStrike" cap="none">
                <a:solidFill>
                  <a:srgbClr val="000000"/>
                </a:solidFill>
                <a:latin typeface="Quattrocento Sans"/>
                <a:ea typeface="Quattrocento Sans"/>
                <a:cs typeface="Quattrocento Sans"/>
                <a:sym typeface="Quattrocento Sans"/>
              </a:endParaRPr>
            </a:p>
          </p:txBody>
        </p:sp>
        <p:sp>
          <p:nvSpPr>
            <p:cNvPr id="25776" name="Google Shape;25776;p2175"/>
            <p:cNvSpPr txBox="1"/>
            <p:nvPr/>
          </p:nvSpPr>
          <p:spPr>
            <a:xfrm>
              <a:off x="10176796" y="1922796"/>
              <a:ext cx="5778895" cy="1226309"/>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366092"/>
                </a:buClr>
                <a:buSzPts val="4000"/>
                <a:buFont typeface="Arial"/>
                <a:buNone/>
              </a:pPr>
              <a:r>
                <a:rPr lang="en-US" sz="4000" b="1" i="0" u="none" strike="noStrike" cap="none" dirty="0">
                  <a:solidFill>
                    <a:srgbClr val="366092"/>
                  </a:solidFill>
                  <a:latin typeface="Calibri"/>
                  <a:ea typeface="Calibri"/>
                  <a:cs typeface="Calibri"/>
                  <a:sym typeface="Calibri"/>
                </a:rPr>
                <a:t>Get ready for a </a:t>
              </a:r>
              <a:r>
                <a:rPr lang="en-US" sz="4000" b="1" i="0" u="none" strike="noStrike" cap="none" dirty="0">
                  <a:solidFill>
                    <a:srgbClr val="FFFFFF"/>
                  </a:solidFill>
                  <a:latin typeface="Calibri"/>
                  <a:ea typeface="Calibri"/>
                  <a:cs typeface="Calibri"/>
                  <a:sym typeface="Calibri"/>
                </a:rPr>
                <a:t>fun day </a:t>
              </a:r>
              <a:r>
                <a:rPr lang="en-US" sz="4000" b="1" i="0" u="none" strike="noStrike" cap="none" dirty="0">
                  <a:solidFill>
                    <a:srgbClr val="366092"/>
                  </a:solidFill>
                  <a:latin typeface="Calibri"/>
                  <a:ea typeface="Calibri"/>
                  <a:cs typeface="Calibri"/>
                  <a:sym typeface="Calibri"/>
                </a:rPr>
                <a:t>of learning and collaboration</a:t>
              </a:r>
              <a:endParaRPr sz="4000" b="1" i="0" u="none" strike="noStrike" cap="none" dirty="0">
                <a:solidFill>
                  <a:srgbClr val="366092"/>
                </a:solidFill>
                <a:latin typeface="Calibri"/>
                <a:ea typeface="Calibri"/>
                <a:cs typeface="Calibri"/>
                <a:sym typeface="Calibri"/>
              </a:endParaRPr>
            </a:p>
          </p:txBody>
        </p:sp>
        <p:sp>
          <p:nvSpPr>
            <p:cNvPr id="25777" name="Google Shape;25777;p2175"/>
            <p:cNvSpPr txBox="1"/>
            <p:nvPr/>
          </p:nvSpPr>
          <p:spPr>
            <a:xfrm>
              <a:off x="10310768" y="3963012"/>
              <a:ext cx="5605225" cy="598858"/>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632423"/>
                </a:buClr>
                <a:buSzPts val="3600"/>
                <a:buFont typeface="Arial"/>
                <a:buNone/>
              </a:pPr>
              <a:r>
                <a:rPr lang="en-US" sz="3600" b="1" i="0" u="none" strike="noStrike" cap="none" dirty="0">
                  <a:solidFill>
                    <a:srgbClr val="632423"/>
                  </a:solidFill>
                  <a:latin typeface="Calibri"/>
                  <a:ea typeface="Calibri"/>
                  <a:cs typeface="Calibri"/>
                  <a:sym typeface="Calibri"/>
                </a:rPr>
                <a:t>Get excited to </a:t>
              </a:r>
              <a:r>
                <a:rPr lang="en-US" sz="3600" b="1" i="0" u="none" strike="noStrike" cap="none" dirty="0">
                  <a:solidFill>
                    <a:srgbClr val="EAF1DD"/>
                  </a:solidFill>
                  <a:latin typeface="Calibri"/>
                  <a:ea typeface="Calibri"/>
                  <a:cs typeface="Calibri"/>
                  <a:sym typeface="Calibri"/>
                </a:rPr>
                <a:t>celebrate success</a:t>
              </a:r>
              <a:endParaRPr sz="3600" b="1" i="0" u="none" strike="noStrike" cap="none" dirty="0">
                <a:solidFill>
                  <a:srgbClr val="632423"/>
                </a:solidFill>
                <a:latin typeface="Calibri"/>
                <a:ea typeface="Calibri"/>
                <a:cs typeface="Calibri"/>
                <a:sym typeface="Calibri"/>
              </a:endParaRPr>
            </a:p>
          </p:txBody>
        </p:sp>
        <p:sp>
          <p:nvSpPr>
            <p:cNvPr id="25778" name="Google Shape;25778;p2175"/>
            <p:cNvSpPr txBox="1"/>
            <p:nvPr/>
          </p:nvSpPr>
          <p:spPr>
            <a:xfrm>
              <a:off x="10186754" y="5630992"/>
              <a:ext cx="6060247" cy="1112197"/>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EAF1DD"/>
                </a:buClr>
                <a:buSzPts val="3600"/>
                <a:buFont typeface="Arial"/>
                <a:buNone/>
              </a:pPr>
              <a:r>
                <a:rPr lang="en-US" sz="3600" b="1" i="0" u="none" strike="noStrike" cap="none" dirty="0">
                  <a:solidFill>
                    <a:srgbClr val="EAF1DD"/>
                  </a:solidFill>
                  <a:latin typeface="Calibri"/>
                  <a:ea typeface="Calibri"/>
                  <a:cs typeface="Calibri"/>
                  <a:sym typeface="Calibri"/>
                </a:rPr>
                <a:t>Prepare to share and learn </a:t>
              </a:r>
              <a:r>
                <a:rPr lang="en-US" sz="3600" b="1" dirty="0">
                  <a:solidFill>
                    <a:srgbClr val="EAF1DD"/>
                  </a:solidFill>
                  <a:latin typeface="Calibri"/>
                  <a:ea typeface="Calibri"/>
                  <a:cs typeface="Calibri"/>
                  <a:sym typeface="Calibri"/>
                </a:rPr>
                <a:t>with</a:t>
              </a:r>
              <a:r>
                <a:rPr lang="en-US" sz="3600" b="1" i="0" u="none" strike="noStrike" cap="none" dirty="0">
                  <a:solidFill>
                    <a:srgbClr val="EAF1DD"/>
                  </a:solidFill>
                  <a:latin typeface="Calibri"/>
                  <a:ea typeface="Calibri"/>
                  <a:cs typeface="Calibri"/>
                  <a:sym typeface="Calibri"/>
                </a:rPr>
                <a:t> Story Boards and Breakouts</a:t>
              </a:r>
              <a:endParaRPr sz="3600" b="1" i="0" u="none" strike="noStrike" cap="none" dirty="0">
                <a:solidFill>
                  <a:srgbClr val="EAF1DD"/>
                </a:solidFill>
                <a:latin typeface="Calibri"/>
                <a:ea typeface="Calibri"/>
                <a:cs typeface="Calibri"/>
                <a:sym typeface="Calibri"/>
              </a:endParaRPr>
            </a:p>
          </p:txBody>
        </p:sp>
        <p:sp>
          <p:nvSpPr>
            <p:cNvPr id="25779" name="Google Shape;25779;p2175"/>
            <p:cNvSpPr txBox="1"/>
            <p:nvPr/>
          </p:nvSpPr>
          <p:spPr>
            <a:xfrm>
              <a:off x="10037442" y="7436775"/>
              <a:ext cx="6209559" cy="1083679"/>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974806"/>
                </a:buClr>
                <a:buSzPts val="3600"/>
                <a:buFont typeface="Arial"/>
                <a:buNone/>
              </a:pPr>
              <a:r>
                <a:rPr lang="en-US" sz="3500" b="1" dirty="0">
                  <a:solidFill>
                    <a:srgbClr val="E36C09"/>
                  </a:solidFill>
                  <a:latin typeface="Calibri"/>
                  <a:ea typeface="Calibri"/>
                  <a:cs typeface="Calibri"/>
                  <a:sym typeface="Calibri"/>
                </a:rPr>
                <a:t>G</a:t>
              </a:r>
              <a:r>
                <a:rPr lang="en-US" sz="3500" b="1" i="0" u="none" strike="noStrike" cap="none" dirty="0">
                  <a:solidFill>
                    <a:srgbClr val="E36C09"/>
                  </a:solidFill>
                  <a:latin typeface="Calibri"/>
                  <a:ea typeface="Calibri"/>
                  <a:cs typeface="Calibri"/>
                  <a:sym typeface="Calibri"/>
                </a:rPr>
                <a:t>et inspired </a:t>
              </a:r>
              <a:r>
                <a:rPr lang="en-US" sz="3500" b="1" i="0" u="none" strike="noStrike" cap="none" dirty="0">
                  <a:solidFill>
                    <a:srgbClr val="974806"/>
                  </a:solidFill>
                  <a:latin typeface="Calibri"/>
                  <a:ea typeface="Calibri"/>
                  <a:cs typeface="Calibri"/>
                  <a:sym typeface="Calibri"/>
                </a:rPr>
                <a:t>to go home and make change happen!</a:t>
              </a:r>
              <a:endParaRPr sz="3500" dirty="0"/>
            </a:p>
          </p:txBody>
        </p:sp>
        <p:sp>
          <p:nvSpPr>
            <p:cNvPr id="25780" name="Google Shape;25780;p2175"/>
            <p:cNvSpPr/>
            <p:nvPr/>
          </p:nvSpPr>
          <p:spPr>
            <a:xfrm>
              <a:off x="9171117" y="2073952"/>
              <a:ext cx="800728" cy="782448"/>
            </a:xfrm>
            <a:custGeom>
              <a:avLst/>
              <a:gdLst/>
              <a:ahLst/>
              <a:cxnLst/>
              <a:rect l="l" t="t" r="r" b="b"/>
              <a:pathLst>
                <a:path w="691717" h="626868" extrusionOk="0">
                  <a:moveTo>
                    <a:pt x="0" y="0"/>
                  </a:moveTo>
                  <a:lnTo>
                    <a:pt x="691717" y="0"/>
                  </a:lnTo>
                  <a:lnTo>
                    <a:pt x="691717" y="626868"/>
                  </a:lnTo>
                  <a:lnTo>
                    <a:pt x="0" y="626868"/>
                  </a:lnTo>
                  <a:lnTo>
                    <a:pt x="0" y="0"/>
                  </a:lnTo>
                  <a:close/>
                </a:path>
              </a:pathLst>
            </a:cu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Calibri"/>
                <a:ea typeface="Calibri"/>
                <a:cs typeface="Calibri"/>
                <a:sym typeface="Calibri"/>
              </a:endParaRPr>
            </a:p>
          </p:txBody>
        </p:sp>
        <p:sp>
          <p:nvSpPr>
            <p:cNvPr id="25781" name="Google Shape;25781;p2175"/>
            <p:cNvSpPr/>
            <p:nvPr/>
          </p:nvSpPr>
          <p:spPr>
            <a:xfrm>
              <a:off x="9144000" y="3959926"/>
              <a:ext cx="800728" cy="782448"/>
            </a:xfrm>
            <a:custGeom>
              <a:avLst/>
              <a:gdLst/>
              <a:ahLst/>
              <a:cxnLst/>
              <a:rect l="l" t="t" r="r" b="b"/>
              <a:pathLst>
                <a:path w="691717" h="626868" extrusionOk="0">
                  <a:moveTo>
                    <a:pt x="0" y="0"/>
                  </a:moveTo>
                  <a:lnTo>
                    <a:pt x="691717" y="0"/>
                  </a:lnTo>
                  <a:lnTo>
                    <a:pt x="691717" y="626868"/>
                  </a:lnTo>
                  <a:lnTo>
                    <a:pt x="0" y="626868"/>
                  </a:lnTo>
                  <a:lnTo>
                    <a:pt x="0" y="0"/>
                  </a:lnTo>
                  <a:close/>
                </a:path>
              </a:pathLst>
            </a:cu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Calibri"/>
                <a:ea typeface="Calibri"/>
                <a:cs typeface="Calibri"/>
                <a:sym typeface="Calibri"/>
              </a:endParaRPr>
            </a:p>
          </p:txBody>
        </p:sp>
        <p:sp>
          <p:nvSpPr>
            <p:cNvPr id="25782" name="Google Shape;25782;p2175"/>
            <p:cNvSpPr/>
            <p:nvPr/>
          </p:nvSpPr>
          <p:spPr>
            <a:xfrm>
              <a:off x="9160985" y="5765098"/>
              <a:ext cx="800728" cy="782448"/>
            </a:xfrm>
            <a:custGeom>
              <a:avLst/>
              <a:gdLst/>
              <a:ahLst/>
              <a:cxnLst/>
              <a:rect l="l" t="t" r="r" b="b"/>
              <a:pathLst>
                <a:path w="691717" h="626868" extrusionOk="0">
                  <a:moveTo>
                    <a:pt x="0" y="0"/>
                  </a:moveTo>
                  <a:lnTo>
                    <a:pt x="691717" y="0"/>
                  </a:lnTo>
                  <a:lnTo>
                    <a:pt x="691717" y="626868"/>
                  </a:lnTo>
                  <a:lnTo>
                    <a:pt x="0" y="626868"/>
                  </a:lnTo>
                  <a:lnTo>
                    <a:pt x="0" y="0"/>
                  </a:lnTo>
                  <a:close/>
                </a:path>
              </a:pathLst>
            </a:cu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Calibri"/>
                <a:ea typeface="Calibri"/>
                <a:cs typeface="Calibri"/>
                <a:sym typeface="Calibri"/>
              </a:endParaRPr>
            </a:p>
          </p:txBody>
        </p:sp>
        <p:sp>
          <p:nvSpPr>
            <p:cNvPr id="25783" name="Google Shape;25783;p2175"/>
            <p:cNvSpPr/>
            <p:nvPr/>
          </p:nvSpPr>
          <p:spPr>
            <a:xfrm>
              <a:off x="9177970" y="7570270"/>
              <a:ext cx="800728" cy="782448"/>
            </a:xfrm>
            <a:custGeom>
              <a:avLst/>
              <a:gdLst/>
              <a:ahLst/>
              <a:cxnLst/>
              <a:rect l="l" t="t" r="r" b="b"/>
              <a:pathLst>
                <a:path w="691717" h="626868" extrusionOk="0">
                  <a:moveTo>
                    <a:pt x="0" y="0"/>
                  </a:moveTo>
                  <a:lnTo>
                    <a:pt x="691717" y="0"/>
                  </a:lnTo>
                  <a:lnTo>
                    <a:pt x="691717" y="626868"/>
                  </a:lnTo>
                  <a:lnTo>
                    <a:pt x="0" y="626868"/>
                  </a:lnTo>
                  <a:lnTo>
                    <a:pt x="0" y="0"/>
                  </a:lnTo>
                  <a:close/>
                </a:path>
              </a:pathLst>
            </a:cu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Calibri"/>
                <a:ea typeface="Calibri"/>
                <a:cs typeface="Calibri"/>
                <a:sym typeface="Calibri"/>
              </a:endParaRPr>
            </a:p>
          </p:txBody>
        </p:sp>
      </p:grpSp>
      <p:sp>
        <p:nvSpPr>
          <p:cNvPr id="25784" name="Google Shape;25784;p2175"/>
          <p:cNvSpPr/>
          <p:nvPr/>
        </p:nvSpPr>
        <p:spPr>
          <a:xfrm rot="156884">
            <a:off x="238071" y="349219"/>
            <a:ext cx="1565335" cy="1771346"/>
          </a:xfrm>
          <a:custGeom>
            <a:avLst/>
            <a:gdLst/>
            <a:ahLst/>
            <a:cxnLst/>
            <a:rect l="l" t="t" r="r" b="b"/>
            <a:pathLst>
              <a:path w="10275513" h="10224135" extrusionOk="0">
                <a:moveTo>
                  <a:pt x="0" y="0"/>
                </a:moveTo>
                <a:lnTo>
                  <a:pt x="10275513" y="0"/>
                </a:lnTo>
                <a:lnTo>
                  <a:pt x="10275513" y="10224135"/>
                </a:lnTo>
                <a:lnTo>
                  <a:pt x="0" y="10224135"/>
                </a:lnTo>
                <a:lnTo>
                  <a:pt x="0" y="0"/>
                </a:lnTo>
                <a:close/>
              </a:path>
            </a:pathLst>
          </a:cu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Calibri"/>
              <a:ea typeface="Calibri"/>
              <a:cs typeface="Calibri"/>
              <a:sym typeface="Calibri"/>
            </a:endParaRPr>
          </a:p>
        </p:txBody>
      </p:sp>
      <p:sp>
        <p:nvSpPr>
          <p:cNvPr id="25785" name="Google Shape;25785;p2175"/>
          <p:cNvSpPr/>
          <p:nvPr/>
        </p:nvSpPr>
        <p:spPr>
          <a:xfrm>
            <a:off x="13407000" y="8944470"/>
            <a:ext cx="8509226" cy="3871698"/>
          </a:xfrm>
          <a:custGeom>
            <a:avLst/>
            <a:gdLst/>
            <a:ahLst/>
            <a:cxnLst/>
            <a:rect l="l" t="t" r="r" b="b"/>
            <a:pathLst>
              <a:path w="8509226" h="3871698" extrusionOk="0">
                <a:moveTo>
                  <a:pt x="0" y="0"/>
                </a:moveTo>
                <a:lnTo>
                  <a:pt x="8509226" y="0"/>
                </a:lnTo>
                <a:lnTo>
                  <a:pt x="8509226" y="3871698"/>
                </a:lnTo>
                <a:lnTo>
                  <a:pt x="0" y="3871698"/>
                </a:lnTo>
                <a:lnTo>
                  <a:pt x="0" y="0"/>
                </a:lnTo>
                <a:close/>
              </a:path>
            </a:pathLst>
          </a:cu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Calibri"/>
              <a:ea typeface="Calibri"/>
              <a:cs typeface="Calibri"/>
              <a:sym typeface="Calibri"/>
            </a:endParaRPr>
          </a:p>
        </p:txBody>
      </p:sp>
      <p:sp>
        <p:nvSpPr>
          <p:cNvPr id="25786" name="Google Shape;25786;p2175"/>
          <p:cNvSpPr/>
          <p:nvPr/>
        </p:nvSpPr>
        <p:spPr>
          <a:xfrm>
            <a:off x="-3611453" y="8944470"/>
            <a:ext cx="8509226" cy="3871698"/>
          </a:xfrm>
          <a:custGeom>
            <a:avLst/>
            <a:gdLst/>
            <a:ahLst/>
            <a:cxnLst/>
            <a:rect l="l" t="t" r="r" b="b"/>
            <a:pathLst>
              <a:path w="8509226" h="3871698" extrusionOk="0">
                <a:moveTo>
                  <a:pt x="0" y="0"/>
                </a:moveTo>
                <a:lnTo>
                  <a:pt x="8509227" y="0"/>
                </a:lnTo>
                <a:lnTo>
                  <a:pt x="8509227" y="3871698"/>
                </a:lnTo>
                <a:lnTo>
                  <a:pt x="0" y="3871698"/>
                </a:lnTo>
                <a:lnTo>
                  <a:pt x="0" y="0"/>
                </a:lnTo>
                <a:close/>
              </a:path>
            </a:pathLst>
          </a:cu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Calibri"/>
              <a:ea typeface="Calibri"/>
              <a:cs typeface="Calibri"/>
              <a:sym typeface="Calibri"/>
            </a:endParaRPr>
          </a:p>
        </p:txBody>
      </p:sp>
      <p:sp>
        <p:nvSpPr>
          <p:cNvPr id="25787" name="Google Shape;25787;p2175"/>
          <p:cNvSpPr/>
          <p:nvPr/>
        </p:nvSpPr>
        <p:spPr>
          <a:xfrm flipH="1">
            <a:off x="4897774" y="8944470"/>
            <a:ext cx="8509226" cy="3871698"/>
          </a:xfrm>
          <a:custGeom>
            <a:avLst/>
            <a:gdLst/>
            <a:ahLst/>
            <a:cxnLst/>
            <a:rect l="l" t="t" r="r" b="b"/>
            <a:pathLst>
              <a:path w="8509226" h="3871698" extrusionOk="0">
                <a:moveTo>
                  <a:pt x="8509226" y="0"/>
                </a:moveTo>
                <a:lnTo>
                  <a:pt x="0" y="0"/>
                </a:lnTo>
                <a:lnTo>
                  <a:pt x="0" y="3871698"/>
                </a:lnTo>
                <a:lnTo>
                  <a:pt x="8509226" y="3871698"/>
                </a:lnTo>
                <a:lnTo>
                  <a:pt x="8509226" y="0"/>
                </a:lnTo>
                <a:close/>
              </a:path>
            </a:pathLst>
          </a:cu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Calibri"/>
              <a:ea typeface="Calibri"/>
              <a:cs typeface="Calibri"/>
              <a:sym typeface="Calibri"/>
            </a:endParaRPr>
          </a:p>
        </p:txBody>
      </p:sp>
      <p:sp>
        <p:nvSpPr>
          <p:cNvPr id="25788" name="Google Shape;25788;p2175"/>
          <p:cNvSpPr/>
          <p:nvPr/>
        </p:nvSpPr>
        <p:spPr>
          <a:xfrm rot="2946881">
            <a:off x="16802555" y="9061119"/>
            <a:ext cx="673503" cy="798620"/>
          </a:xfrm>
          <a:custGeom>
            <a:avLst/>
            <a:gdLst/>
            <a:ahLst/>
            <a:cxnLst/>
            <a:rect l="l" t="t" r="r" b="b"/>
            <a:pathLst>
              <a:path w="673503" h="798620" extrusionOk="0">
                <a:moveTo>
                  <a:pt x="0" y="0"/>
                </a:moveTo>
                <a:lnTo>
                  <a:pt x="673503" y="0"/>
                </a:lnTo>
                <a:lnTo>
                  <a:pt x="673503" y="798620"/>
                </a:lnTo>
                <a:lnTo>
                  <a:pt x="0" y="798620"/>
                </a:lnTo>
                <a:lnTo>
                  <a:pt x="0" y="0"/>
                </a:lnTo>
                <a:close/>
              </a:path>
            </a:pathLst>
          </a:custGeom>
          <a:blipFill rotWithShape="1">
            <a:blip r:embed="rId8" cstate="email">
              <a:alphaModFix/>
              <a:extLst>
                <a:ext uri="{28A0092B-C50C-407E-A947-70E740481C1C}">
                  <a14:useLocalDpi xmlns:a14="http://schemas.microsoft.com/office/drawing/2010/main"/>
                </a:ext>
              </a:extLst>
            </a:blip>
            <a:stretch>
              <a:fillRect/>
            </a:stretch>
          </a:blip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Calibri"/>
              <a:ea typeface="Calibri"/>
              <a:cs typeface="Calibri"/>
              <a:sym typeface="Calibri"/>
            </a:endParaRPr>
          </a:p>
        </p:txBody>
      </p:sp>
      <p:pic>
        <p:nvPicPr>
          <p:cNvPr id="2" name="Picture 1">
            <a:extLst>
              <a:ext uri="{FF2B5EF4-FFF2-40B4-BE49-F238E27FC236}">
                <a16:creationId xmlns:a16="http://schemas.microsoft.com/office/drawing/2014/main" id="{54C8AC71-60F3-42FF-8A1F-2CE21D4B1DD0}"/>
              </a:ext>
            </a:extLst>
          </p:cNvPr>
          <p:cNvPicPr>
            <a:picLocks noChangeAspect="1"/>
          </p:cNvPicPr>
          <p:nvPr/>
        </p:nvPicPr>
        <p:blipFill>
          <a:blip r:embed="rId9"/>
          <a:stretch>
            <a:fillRect/>
          </a:stretch>
        </p:blipFill>
        <p:spPr>
          <a:xfrm>
            <a:off x="297113" y="2947706"/>
            <a:ext cx="7445330" cy="5063786"/>
          </a:xfrm>
          <a:prstGeom prst="rect">
            <a:avLst/>
          </a:prstGeom>
        </p:spPr>
      </p:pic>
      <p:sp>
        <p:nvSpPr>
          <p:cNvPr id="6" name="Freeform 60">
            <a:extLst>
              <a:ext uri="{FF2B5EF4-FFF2-40B4-BE49-F238E27FC236}">
                <a16:creationId xmlns:a16="http://schemas.microsoft.com/office/drawing/2014/main" id="{6EC6E35B-4483-70B1-B840-1118284227C0}"/>
              </a:ext>
            </a:extLst>
          </p:cNvPr>
          <p:cNvSpPr/>
          <p:nvPr/>
        </p:nvSpPr>
        <p:spPr>
          <a:xfrm>
            <a:off x="8322201" y="8245409"/>
            <a:ext cx="899118" cy="844421"/>
          </a:xfrm>
          <a:custGeom>
            <a:avLst/>
            <a:gdLst/>
            <a:ahLst/>
            <a:cxnLst/>
            <a:rect l="l" t="t" r="r" b="b"/>
            <a:pathLst>
              <a:path w="691717" h="626868">
                <a:moveTo>
                  <a:pt x="0" y="0"/>
                </a:moveTo>
                <a:lnTo>
                  <a:pt x="691717" y="0"/>
                </a:lnTo>
                <a:lnTo>
                  <a:pt x="691717" y="626868"/>
                </a:lnTo>
                <a:lnTo>
                  <a:pt x="0" y="626868"/>
                </a:lnTo>
                <a:lnTo>
                  <a:pt x="0" y="0"/>
                </a:lnTo>
                <a:close/>
              </a:path>
            </a:pathLst>
          </a:custGeom>
          <a:blipFill>
            <a:blip>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7" name="Freeform 60">
            <a:extLst>
              <a:ext uri="{FF2B5EF4-FFF2-40B4-BE49-F238E27FC236}">
                <a16:creationId xmlns:a16="http://schemas.microsoft.com/office/drawing/2014/main" id="{7740FF55-0BAB-C426-5A21-3D2A6331F3B0}"/>
              </a:ext>
            </a:extLst>
          </p:cNvPr>
          <p:cNvSpPr/>
          <p:nvPr/>
        </p:nvSpPr>
        <p:spPr>
          <a:xfrm>
            <a:off x="8333410" y="4291441"/>
            <a:ext cx="899118" cy="844421"/>
          </a:xfrm>
          <a:custGeom>
            <a:avLst/>
            <a:gdLst/>
            <a:ahLst/>
            <a:cxnLst/>
            <a:rect l="l" t="t" r="r" b="b"/>
            <a:pathLst>
              <a:path w="691717" h="626868">
                <a:moveTo>
                  <a:pt x="0" y="0"/>
                </a:moveTo>
                <a:lnTo>
                  <a:pt x="691717" y="0"/>
                </a:lnTo>
                <a:lnTo>
                  <a:pt x="691717" y="626868"/>
                </a:lnTo>
                <a:lnTo>
                  <a:pt x="0" y="626868"/>
                </a:lnTo>
                <a:lnTo>
                  <a:pt x="0" y="0"/>
                </a:lnTo>
                <a:close/>
              </a:path>
            </a:pathLst>
          </a:custGeom>
          <a:blipFill>
            <a:blip>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8" name="Freeform 60">
            <a:extLst>
              <a:ext uri="{FF2B5EF4-FFF2-40B4-BE49-F238E27FC236}">
                <a16:creationId xmlns:a16="http://schemas.microsoft.com/office/drawing/2014/main" id="{4CC6718F-53F8-9342-2F1B-2829883D6420}"/>
              </a:ext>
            </a:extLst>
          </p:cNvPr>
          <p:cNvSpPr/>
          <p:nvPr/>
        </p:nvSpPr>
        <p:spPr>
          <a:xfrm>
            <a:off x="8307396" y="6265935"/>
            <a:ext cx="899118" cy="844421"/>
          </a:xfrm>
          <a:custGeom>
            <a:avLst/>
            <a:gdLst/>
            <a:ahLst/>
            <a:cxnLst/>
            <a:rect l="l" t="t" r="r" b="b"/>
            <a:pathLst>
              <a:path w="691717" h="626868">
                <a:moveTo>
                  <a:pt x="0" y="0"/>
                </a:moveTo>
                <a:lnTo>
                  <a:pt x="691717" y="0"/>
                </a:lnTo>
                <a:lnTo>
                  <a:pt x="691717" y="626868"/>
                </a:lnTo>
                <a:lnTo>
                  <a:pt x="0" y="626868"/>
                </a:lnTo>
                <a:lnTo>
                  <a:pt x="0" y="0"/>
                </a:lnTo>
                <a:close/>
              </a:path>
            </a:pathLst>
          </a:custGeom>
          <a:blipFill>
            <a:blip>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9" name="Freeform 60">
            <a:extLst>
              <a:ext uri="{FF2B5EF4-FFF2-40B4-BE49-F238E27FC236}">
                <a16:creationId xmlns:a16="http://schemas.microsoft.com/office/drawing/2014/main" id="{EC7A96D9-3D5B-AF43-AECC-1D9F14F3F75B}"/>
              </a:ext>
            </a:extLst>
          </p:cNvPr>
          <p:cNvSpPr/>
          <p:nvPr/>
        </p:nvSpPr>
        <p:spPr>
          <a:xfrm>
            <a:off x="8329054" y="2340719"/>
            <a:ext cx="899118" cy="844421"/>
          </a:xfrm>
          <a:custGeom>
            <a:avLst/>
            <a:gdLst/>
            <a:ahLst/>
            <a:cxnLst/>
            <a:rect l="l" t="t" r="r" b="b"/>
            <a:pathLst>
              <a:path w="691717" h="626868">
                <a:moveTo>
                  <a:pt x="0" y="0"/>
                </a:moveTo>
                <a:lnTo>
                  <a:pt x="691717" y="0"/>
                </a:lnTo>
                <a:lnTo>
                  <a:pt x="691717" y="626868"/>
                </a:lnTo>
                <a:lnTo>
                  <a:pt x="0" y="626868"/>
                </a:lnTo>
                <a:lnTo>
                  <a:pt x="0" y="0"/>
                </a:lnTo>
                <a:close/>
              </a:path>
            </a:pathLst>
          </a:custGeom>
          <a:blipFill>
            <a:blip>
              <a:extLst>
                <a:ext uri="{96DAC541-7B7A-43D3-8B79-37D633B846F1}">
                  <asvg:svgBlip xmlns:asvg="http://schemas.microsoft.com/office/drawing/2016/SVG/main" r:embed="rId10"/>
                </a:ext>
              </a:extLst>
            </a:blip>
            <a:stretch>
              <a:fillRect/>
            </a:stretch>
          </a:blipFill>
        </p:spPr>
        <p:txBody>
          <a:bodyPr/>
          <a:lstStyle/>
          <a:p>
            <a:endParaRPr lang="en-US"/>
          </a:p>
        </p:txBody>
      </p:sp>
    </p:spTree>
  </p:cSld>
  <p:clrMapOvr>
    <a:masterClrMapping/>
  </p:clrMapOvr>
</p:sld>
</file>

<file path=ppt/theme/theme1.xml><?xml version="1.0" encoding="utf-8"?>
<a:theme xmlns:a="http://schemas.openxmlformats.org/drawingml/2006/main" name="1_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0_Office Theme">
  <a:themeElements>
    <a:clrScheme name="ILPQC">
      <a:dk1>
        <a:srgbClr val="444C55"/>
      </a:dk1>
      <a:lt1>
        <a:srgbClr val="FFFFFF"/>
      </a:lt1>
      <a:dk2>
        <a:srgbClr val="79818A"/>
      </a:dk2>
      <a:lt2>
        <a:srgbClr val="F3F6FB"/>
      </a:lt2>
      <a:accent1>
        <a:srgbClr val="1C498B"/>
      </a:accent1>
      <a:accent2>
        <a:srgbClr val="F5668F"/>
      </a:accent2>
      <a:accent3>
        <a:srgbClr val="F58366"/>
      </a:accent3>
      <a:accent4>
        <a:srgbClr val="FDD702"/>
      </a:accent4>
      <a:accent5>
        <a:srgbClr val="6B95FD"/>
      </a:accent5>
      <a:accent6>
        <a:srgbClr val="A3B745"/>
      </a:accent6>
      <a:hlink>
        <a:srgbClr val="6B95FD"/>
      </a:hlink>
      <a:folHlink>
        <a:srgbClr val="6B95F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9_Office Theme">
  <a:themeElements>
    <a:clrScheme name="ILPQC">
      <a:dk1>
        <a:srgbClr val="444C55"/>
      </a:dk1>
      <a:lt1>
        <a:srgbClr val="FFFFFF"/>
      </a:lt1>
      <a:dk2>
        <a:srgbClr val="79818A"/>
      </a:dk2>
      <a:lt2>
        <a:srgbClr val="F3F6FB"/>
      </a:lt2>
      <a:accent1>
        <a:srgbClr val="1C498B"/>
      </a:accent1>
      <a:accent2>
        <a:srgbClr val="F5668F"/>
      </a:accent2>
      <a:accent3>
        <a:srgbClr val="F58366"/>
      </a:accent3>
      <a:accent4>
        <a:srgbClr val="FDD702"/>
      </a:accent4>
      <a:accent5>
        <a:srgbClr val="6B95FD"/>
      </a:accent5>
      <a:accent6>
        <a:srgbClr val="A3B745"/>
      </a:accent6>
      <a:hlink>
        <a:srgbClr val="6B95FD"/>
      </a:hlink>
      <a:folHlink>
        <a:srgbClr val="6B95F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12_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2_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8_Office Theme">
  <a:themeElements>
    <a:clrScheme name="ILPQC">
      <a:dk1>
        <a:srgbClr val="444C55"/>
      </a:dk1>
      <a:lt1>
        <a:srgbClr val="FFFFFF"/>
      </a:lt1>
      <a:dk2>
        <a:srgbClr val="79818A"/>
      </a:dk2>
      <a:lt2>
        <a:srgbClr val="F3F6FB"/>
      </a:lt2>
      <a:accent1>
        <a:srgbClr val="1C498B"/>
      </a:accent1>
      <a:accent2>
        <a:srgbClr val="F5668F"/>
      </a:accent2>
      <a:accent3>
        <a:srgbClr val="F58366"/>
      </a:accent3>
      <a:accent4>
        <a:srgbClr val="FDD702"/>
      </a:accent4>
      <a:accent5>
        <a:srgbClr val="6B95FD"/>
      </a:accent5>
      <a:accent6>
        <a:srgbClr val="A3B745"/>
      </a:accent6>
      <a:hlink>
        <a:srgbClr val="6B95FD"/>
      </a:hlink>
      <a:folHlink>
        <a:srgbClr val="6B95F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xml><?xml version="1.0" encoding="utf-8"?>
<a:theme xmlns:a="http://schemas.openxmlformats.org/drawingml/2006/main" name="7_Office Theme">
  <a:themeElements>
    <a:clrScheme name="ILPQC">
      <a:dk1>
        <a:srgbClr val="444C55"/>
      </a:dk1>
      <a:lt1>
        <a:srgbClr val="FFFFFF"/>
      </a:lt1>
      <a:dk2>
        <a:srgbClr val="79818A"/>
      </a:dk2>
      <a:lt2>
        <a:srgbClr val="F3F6FB"/>
      </a:lt2>
      <a:accent1>
        <a:srgbClr val="1C498B"/>
      </a:accent1>
      <a:accent2>
        <a:srgbClr val="F5668F"/>
      </a:accent2>
      <a:accent3>
        <a:srgbClr val="F58366"/>
      </a:accent3>
      <a:accent4>
        <a:srgbClr val="FDD702"/>
      </a:accent4>
      <a:accent5>
        <a:srgbClr val="6B95FD"/>
      </a:accent5>
      <a:accent6>
        <a:srgbClr val="A3B745"/>
      </a:accent6>
      <a:hlink>
        <a:srgbClr val="6B95FD"/>
      </a:hlink>
      <a:folHlink>
        <a:srgbClr val="6B95F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9.xml><?xml version="1.0" encoding="utf-8"?>
<a:theme xmlns:a="http://schemas.openxmlformats.org/drawingml/2006/main" name="3_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0.xml><?xml version="1.0" encoding="utf-8"?>
<a:theme xmlns:a="http://schemas.openxmlformats.org/drawingml/2006/main" name="6_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1.xml><?xml version="1.0" encoding="utf-8"?>
<a:theme xmlns:a="http://schemas.openxmlformats.org/drawingml/2006/main" name="19_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2.xml><?xml version="1.0" encoding="utf-8"?>
<a:theme xmlns:a="http://schemas.openxmlformats.org/drawingml/2006/main" name="5_Office Theme">
  <a:themeElements>
    <a:clrScheme name="ILPQC">
      <a:dk1>
        <a:srgbClr val="444C55"/>
      </a:dk1>
      <a:lt1>
        <a:srgbClr val="FFFFFF"/>
      </a:lt1>
      <a:dk2>
        <a:srgbClr val="79818A"/>
      </a:dk2>
      <a:lt2>
        <a:srgbClr val="F3F6FB"/>
      </a:lt2>
      <a:accent1>
        <a:srgbClr val="1C498B"/>
      </a:accent1>
      <a:accent2>
        <a:srgbClr val="F5668F"/>
      </a:accent2>
      <a:accent3>
        <a:srgbClr val="F58366"/>
      </a:accent3>
      <a:accent4>
        <a:srgbClr val="FDD702"/>
      </a:accent4>
      <a:accent5>
        <a:srgbClr val="6B95FD"/>
      </a:accent5>
      <a:accent6>
        <a:srgbClr val="A3B745"/>
      </a:accent6>
      <a:hlink>
        <a:srgbClr val="6B95FD"/>
      </a:hlink>
      <a:folHlink>
        <a:srgbClr val="6B95F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3.xml><?xml version="1.0" encoding="utf-8"?>
<a:theme xmlns:a="http://schemas.openxmlformats.org/drawingml/2006/main"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4.xml><?xml version="1.0" encoding="utf-8"?>
<a:theme xmlns:a="http://schemas.openxmlformats.org/drawingml/2006/main" name="11_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5.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6.xml><?xml version="1.0" encoding="utf-8"?>
<a:theme xmlns:a="http://schemas.openxmlformats.org/drawingml/2006/main" name="15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7.xml><?xml version="1.0" encoding="utf-8"?>
<a:theme xmlns:a="http://schemas.openxmlformats.org/drawingml/2006/main" name="13_Office Theme">
  <a:themeElements>
    <a:clrScheme name="ILPQC">
      <a:dk1>
        <a:srgbClr val="444C55"/>
      </a:dk1>
      <a:lt1>
        <a:srgbClr val="FFFFFF"/>
      </a:lt1>
      <a:dk2>
        <a:srgbClr val="79818A"/>
      </a:dk2>
      <a:lt2>
        <a:srgbClr val="F3F6FB"/>
      </a:lt2>
      <a:accent1>
        <a:srgbClr val="1C498B"/>
      </a:accent1>
      <a:accent2>
        <a:srgbClr val="F5668F"/>
      </a:accent2>
      <a:accent3>
        <a:srgbClr val="F58366"/>
      </a:accent3>
      <a:accent4>
        <a:srgbClr val="FDD702"/>
      </a:accent4>
      <a:accent5>
        <a:srgbClr val="6B95FD"/>
      </a:accent5>
      <a:accent6>
        <a:srgbClr val="A3B745"/>
      </a:accent6>
      <a:hlink>
        <a:srgbClr val="6B95FD"/>
      </a:hlink>
      <a:folHlink>
        <a:srgbClr val="6B95F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8.xml><?xml version="1.0" encoding="utf-8"?>
<a:theme xmlns:a="http://schemas.openxmlformats.org/drawingml/2006/main" name="Discrete Mathematics: Graph Theory and Networks - 12th Grade by Slidesgo">
  <a:themeElements>
    <a:clrScheme name="Simple Light">
      <a:dk1>
        <a:srgbClr val="1A1A1A"/>
      </a:dk1>
      <a:lt1>
        <a:srgbClr val="FEFDFA"/>
      </a:lt1>
      <a:dk2>
        <a:srgbClr val="434343"/>
      </a:dk2>
      <a:lt2>
        <a:srgbClr val="FF2E20"/>
      </a:lt2>
      <a:accent1>
        <a:srgbClr val="FFD966"/>
      </a:accent1>
      <a:accent2>
        <a:srgbClr val="86CF64"/>
      </a:accent2>
      <a:accent3>
        <a:srgbClr val="04B4D8"/>
      </a:accent3>
      <a:accent4>
        <a:srgbClr val="FFFFFF"/>
      </a:accent4>
      <a:accent5>
        <a:srgbClr val="FFFFFF"/>
      </a:accent5>
      <a:accent6>
        <a:srgbClr val="FFFFFF"/>
      </a:accent6>
      <a:hlink>
        <a:srgbClr val="1A1A1A"/>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9.xml><?xml version="1.0" encoding="utf-8"?>
<a:theme xmlns:a="http://schemas.openxmlformats.org/drawingml/2006/main" name="14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0.xml><?xml version="1.0" encoding="utf-8"?>
<a:theme xmlns:a="http://schemas.openxmlformats.org/drawingml/2006/main" name="17_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1.xml><?xml version="1.0" encoding="utf-8"?>
<a:theme xmlns:a="http://schemas.openxmlformats.org/drawingml/2006/main" name="18_Office Theme">
  <a:themeElements>
    <a:clrScheme name="ILPQC">
      <a:dk1>
        <a:srgbClr val="444C55"/>
      </a:dk1>
      <a:lt1>
        <a:srgbClr val="FFFFFF"/>
      </a:lt1>
      <a:dk2>
        <a:srgbClr val="79818A"/>
      </a:dk2>
      <a:lt2>
        <a:srgbClr val="F3F6FB"/>
      </a:lt2>
      <a:accent1>
        <a:srgbClr val="1C498B"/>
      </a:accent1>
      <a:accent2>
        <a:srgbClr val="F5668F"/>
      </a:accent2>
      <a:accent3>
        <a:srgbClr val="F58366"/>
      </a:accent3>
      <a:accent4>
        <a:srgbClr val="FDD702"/>
      </a:accent4>
      <a:accent5>
        <a:srgbClr val="6B95FD"/>
      </a:accent5>
      <a:accent6>
        <a:srgbClr val="A3B745"/>
      </a:accent6>
      <a:hlink>
        <a:srgbClr val="6B95FD"/>
      </a:hlink>
      <a:folHlink>
        <a:srgbClr val="6B95F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2.xml><?xml version="1.0" encoding="utf-8"?>
<a:theme xmlns:a="http://schemas.openxmlformats.org/drawingml/2006/main" name="21_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3.xml><?xml version="1.0" encoding="utf-8"?>
<a:theme xmlns:a="http://schemas.openxmlformats.org/drawingml/2006/main" name="16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4.xml><?xml version="1.0" encoding="utf-8"?>
<a:theme xmlns:a="http://schemas.openxmlformats.org/drawingml/2006/main" name="4_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5.xml><?xml version="1.0" encoding="utf-8"?>
<a:theme xmlns:a="http://schemas.openxmlformats.org/drawingml/2006/main"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1506</TotalTime>
  <Words>5844</Words>
  <Application>Microsoft Office PowerPoint</Application>
  <PresentationFormat>Custom</PresentationFormat>
  <Paragraphs>847</Paragraphs>
  <Slides>81</Slides>
  <Notes>76</Notes>
  <HiddenSlides>0</HiddenSlides>
  <MMClips>0</MMClips>
  <ScaleCrop>false</ScaleCrop>
  <HeadingPairs>
    <vt:vector size="4" baseType="variant">
      <vt:variant>
        <vt:lpstr>Theme</vt:lpstr>
      </vt:variant>
      <vt:variant>
        <vt:i4>24</vt:i4>
      </vt:variant>
      <vt:variant>
        <vt:lpstr>Slide Titles</vt:lpstr>
      </vt:variant>
      <vt:variant>
        <vt:i4>81</vt:i4>
      </vt:variant>
    </vt:vector>
  </HeadingPairs>
  <TitlesOfParts>
    <vt:vector size="105" baseType="lpstr">
      <vt:lpstr>1_Office Theme</vt:lpstr>
      <vt:lpstr>10_Office Theme</vt:lpstr>
      <vt:lpstr>9_Office Theme</vt:lpstr>
      <vt:lpstr>Office Theme</vt:lpstr>
      <vt:lpstr>12_Office Theme</vt:lpstr>
      <vt:lpstr>2_Office Theme</vt:lpstr>
      <vt:lpstr>8_Office Theme</vt:lpstr>
      <vt:lpstr>7_Office Theme</vt:lpstr>
      <vt:lpstr>3_Office Theme</vt:lpstr>
      <vt:lpstr>6_Office Theme</vt:lpstr>
      <vt:lpstr>19_Office Theme</vt:lpstr>
      <vt:lpstr>5_Office Theme</vt:lpstr>
      <vt:lpstr>office theme</vt:lpstr>
      <vt:lpstr>11_Office Theme</vt:lpstr>
      <vt:lpstr>Office Theme</vt:lpstr>
      <vt:lpstr>15_Office Theme</vt:lpstr>
      <vt:lpstr>13_Office Theme</vt:lpstr>
      <vt:lpstr>Discrete Mathematics: Graph Theory and Networks - 12th Grade by Slidesgo</vt:lpstr>
      <vt:lpstr>14_office theme</vt:lpstr>
      <vt:lpstr>17_office theme</vt:lpstr>
      <vt:lpstr>18_Office Theme</vt:lpstr>
      <vt:lpstr>21_Office Theme</vt:lpstr>
      <vt:lpstr>16_Office Theme</vt:lpstr>
      <vt:lpstr>4_Office Theme</vt:lpstr>
      <vt:lpstr>PowerPoint Presentation</vt:lpstr>
      <vt:lpstr>Illinois Perinatal Quality Collaborative</vt:lpstr>
      <vt:lpstr>PowerPoint Presentation</vt:lpstr>
      <vt:lpstr>PowerPoint Presentation</vt:lpstr>
      <vt:lpstr>PowerPoint Presentation</vt:lpstr>
      <vt:lpstr>PowerPoint Presentation</vt:lpstr>
      <vt:lpstr>Day #1 OB Teams Storyboard Session ready to share and learn 11:40-12:30pm </vt:lpstr>
      <vt:lpstr>PowerPoint Presentation</vt:lpstr>
      <vt:lpstr>PowerPoint Presentation</vt:lpstr>
      <vt:lpstr>Connect with ILPQC Partners !</vt:lpstr>
      <vt:lpstr>PowerPoint Presentation</vt:lpstr>
      <vt:lpstr>Connect with ILPQC </vt:lpstr>
      <vt:lpstr>PowerPoint Presentation</vt:lpstr>
      <vt:lpstr>PowerPoint Presentation</vt:lpstr>
      <vt:lpstr>PowerPoint Presentation</vt:lpstr>
      <vt:lpstr>PowerPoint Presentation</vt:lpstr>
      <vt:lpstr>PowerPoint Presentation</vt:lpstr>
      <vt:lpstr>Welcome</vt:lpstr>
      <vt:lpstr>Taking Action Together to Improve Care in 2026 </vt:lpstr>
      <vt:lpstr>PowerPoint Presentation</vt:lpstr>
      <vt:lpstr>PowerPoint Presentation</vt:lpstr>
      <vt:lpstr>PowerPoint Presentation</vt:lpstr>
      <vt:lpstr>PowerPoint Presentation</vt:lpstr>
      <vt:lpstr>We Are All ILPQC!</vt:lpstr>
      <vt:lpstr>PowerPoint Presentation</vt:lpstr>
      <vt:lpstr>Perinatal Mental Health (PMH) Initiative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Providing Optimal PMH Care</vt:lpstr>
      <vt:lpstr>What Does Optimal PMH Care Look Like?</vt:lpstr>
      <vt:lpstr>Treatment for PMH (Therapy, Med or Both)</vt:lpstr>
      <vt:lpstr>Optimal Workflow for Responding to Positive Screen Making sure every patient receives optimal PMH care, every time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How Can Your QI Team Ensure Optimal PMH Care?</vt:lpstr>
      <vt:lpstr>Upcoming PMH Opportunities</vt:lpstr>
      <vt:lpstr>Trauma-Informed Care Workshops</vt:lpstr>
      <vt:lpstr>PMH Clinician Training Opportunity</vt:lpstr>
      <vt:lpstr>IL Birthing Hospital Quality Excellence Award Designation</vt:lpstr>
      <vt:lpstr>PowerPoint Presentation</vt:lpstr>
      <vt:lpstr>PowerPoint Presentation</vt:lpstr>
      <vt:lpstr>PowerPoint Presentation</vt:lpstr>
      <vt:lpstr>PowerPoint Presentation</vt:lpstr>
      <vt:lpstr>PowerPoint Presentation</vt:lpstr>
      <vt:lpstr>PowerPoint Presentation</vt:lpstr>
      <vt:lpstr>Respectful Care Breakfasts Across IL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TeamBirth Initiative</vt:lpstr>
      <vt:lpstr>PowerPoint Presentation</vt:lpstr>
      <vt:lpstr>TeamBirth Wave 1:  Celebrating Launch Activities</vt:lpstr>
      <vt:lpstr>PowerPoint Presentation</vt:lpstr>
      <vt:lpstr>PowerPoint Presentation</vt:lpstr>
      <vt:lpstr>PowerPoint Presentation</vt:lpstr>
      <vt:lpstr>PowerPoint Presentation</vt:lpstr>
      <vt:lpstr>Thinking ahead to future ILPQC OB Initiatives</vt:lpstr>
      <vt:lpstr>Next OB Initiative – Option 1  Cardiac &amp; Coronary Conditions</vt:lpstr>
      <vt:lpstr>Next OB Initiative – Option 2   Sepsis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Ann's local account</dc:creator>
  <cp:lastModifiedBy>Rebecca Hannah Ainis</cp:lastModifiedBy>
  <cp:revision>32</cp:revision>
  <dcterms:created xsi:type="dcterms:W3CDTF">2006-08-16T00:00:00Z</dcterms:created>
  <dcterms:modified xsi:type="dcterms:W3CDTF">2026-05-28T15:50:06Z</dcterms:modified>
</cp:coreProperties>
</file>